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g"/>
  <Default Extension="png" ContentType="image/png"/>
  <Default Extension="rels" ContentType="application/vnd.openxmlformats-package.relationships+xml"/>
  <Default Extension="vml" ContentType="application/vnd.openxmlformats-officedocument.vmlDrawing"/>
  <Default Extension="wdp" ContentType="image/vnd.ms-photo"/>
  <Default Extension="wmf" ContentType="image/x-wmf"/>
  <Default Extension="xlsm" ContentType="application/vnd.ms-excel.sheet.macroEnabled.12"/>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2.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3.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theme/theme4.xml" ContentType="application/vnd.openxmlformats-officedocument.theme+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theme/theme5.xml" ContentType="application/vnd.openxmlformats-officedocument.theme+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theme/theme6.xml" ContentType="application/vnd.openxmlformats-officedocument.theme+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theme/theme7.xml" ContentType="application/vnd.openxmlformats-officedocument.theme+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theme/theme8.xml" ContentType="application/vnd.openxmlformats-officedocument.theme+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theme/theme9.xml" ContentType="application/vnd.openxmlformats-officedocument.theme+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theme/theme10.xml" ContentType="application/vnd.openxmlformats-officedocument.theme+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theme/theme11.xml" ContentType="application/vnd.openxmlformats-officedocument.theme+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theme/theme12.xml" ContentType="application/vnd.openxmlformats-officedocument.theme+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theme/theme13.xml" ContentType="application/vnd.openxmlformats-officedocument.theme+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theme/theme14.xml" ContentType="application/vnd.openxmlformats-officedocument.theme+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theme/theme15.xml" ContentType="application/vnd.openxmlformats-officedocument.theme+xml"/>
  <Override PartName="/ppt/theme/theme1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tags/tag1.xml" ContentType="application/vnd.openxmlformats-officedocument.presentationml.tags+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charts/chart3.xml" ContentType="application/vnd.openxmlformats-officedocument.drawingml.chart+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charts/chart4.xml" ContentType="application/vnd.openxmlformats-officedocument.drawingml.chart+xml"/>
  <Override PartName="/ppt/drawings/drawing1.xml" ContentType="application/vnd.openxmlformats-officedocument.drawingml.chartshapes+xml"/>
  <Override PartName="/ppt/notesSlides/notesSlide48.xml" ContentType="application/vnd.openxmlformats-officedocument.presentationml.notesSlide+xml"/>
  <Override PartName="/ppt/tags/tag2.xml" ContentType="application/vnd.openxmlformats-officedocument.presentationml.tags+xml"/>
  <Override PartName="/ppt/notesSlides/notesSlide49.xml" ContentType="application/vnd.openxmlformats-officedocument.presentationml.notesSlide+xml"/>
  <Override PartName="/ppt/charts/chart5.xml" ContentType="application/vnd.openxmlformats-officedocument.drawingml.chart+xml"/>
  <Override PartName="/ppt/charts/style1.xml" ContentType="application/vnd.ms-office.chartstyle+xml"/>
  <Override PartName="/ppt/charts/colors1.xml" ContentType="application/vnd.ms-office.chartcolorstyle+xml"/>
  <Override PartName="/ppt/tags/tag3.xml" ContentType="application/vnd.openxmlformats-officedocument.presentationml.tags+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tags/tag4.xml" ContentType="application/vnd.openxmlformats-officedocument.presentationml.tags+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charts/chart6.xml" ContentType="application/vnd.openxmlformats-officedocument.drawingml.chart+xml"/>
  <Override PartName="/ppt/drawings/drawing2.xml" ContentType="application/vnd.openxmlformats-officedocument.drawingml.chartshapes+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charts/chart7.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charts/chart8.xml" ContentType="application/vnd.openxmlformats-officedocument.drawingml.chart+xml"/>
  <Override PartName="/ppt/charts/chart9.xml" ContentType="application/vnd.openxmlformats-officedocument.drawingml.chart+xml"/>
  <Override PartName="/ppt/notesSlides/notesSlide6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54" r:id="rId1"/>
    <p:sldMasterId id="2147483981" r:id="rId2"/>
    <p:sldMasterId id="2147484119" r:id="rId3"/>
    <p:sldMasterId id="2147484132" r:id="rId4"/>
    <p:sldMasterId id="2147484145" r:id="rId5"/>
    <p:sldMasterId id="2147484159" r:id="rId6"/>
    <p:sldMasterId id="2147484229" r:id="rId7"/>
    <p:sldMasterId id="2147484245" r:id="rId8"/>
    <p:sldMasterId id="2147484258" r:id="rId9"/>
    <p:sldMasterId id="2147484269" r:id="rId10"/>
    <p:sldMasterId id="2147484296" r:id="rId11"/>
    <p:sldMasterId id="2147484302" r:id="rId12"/>
    <p:sldMasterId id="2147484317" r:id="rId13"/>
    <p:sldMasterId id="2147484337" r:id="rId14"/>
    <p:sldMasterId id="2147484341" r:id="rId15"/>
  </p:sldMasterIdLst>
  <p:notesMasterIdLst>
    <p:notesMasterId r:id="rId116"/>
  </p:notesMasterIdLst>
  <p:sldIdLst>
    <p:sldId id="256" r:id="rId16"/>
    <p:sldId id="368" r:id="rId17"/>
    <p:sldId id="369" r:id="rId18"/>
    <p:sldId id="494" r:id="rId19"/>
    <p:sldId id="504" r:id="rId20"/>
    <p:sldId id="258" r:id="rId21"/>
    <p:sldId id="548" r:id="rId22"/>
    <p:sldId id="482" r:id="rId23"/>
    <p:sldId id="481" r:id="rId24"/>
    <p:sldId id="293" r:id="rId25"/>
    <p:sldId id="999" r:id="rId26"/>
    <p:sldId id="358" r:id="rId27"/>
    <p:sldId id="543" r:id="rId28"/>
    <p:sldId id="544" r:id="rId29"/>
    <p:sldId id="545" r:id="rId30"/>
    <p:sldId id="546" r:id="rId31"/>
    <p:sldId id="547" r:id="rId32"/>
    <p:sldId id="363" r:id="rId33"/>
    <p:sldId id="294" r:id="rId34"/>
    <p:sldId id="551" r:id="rId35"/>
    <p:sldId id="552" r:id="rId36"/>
    <p:sldId id="553" r:id="rId37"/>
    <p:sldId id="554" r:id="rId38"/>
    <p:sldId id="555" r:id="rId39"/>
    <p:sldId id="556" r:id="rId40"/>
    <p:sldId id="557" r:id="rId41"/>
    <p:sldId id="558" r:id="rId42"/>
    <p:sldId id="559" r:id="rId43"/>
    <p:sldId id="259" r:id="rId44"/>
    <p:sldId id="318" r:id="rId45"/>
    <p:sldId id="260" r:id="rId46"/>
    <p:sldId id="478" r:id="rId47"/>
    <p:sldId id="261" r:id="rId48"/>
    <p:sldId id="262" r:id="rId49"/>
    <p:sldId id="315" r:id="rId50"/>
    <p:sldId id="316" r:id="rId51"/>
    <p:sldId id="264" r:id="rId52"/>
    <p:sldId id="265" r:id="rId53"/>
    <p:sldId id="266" r:id="rId54"/>
    <p:sldId id="282" r:id="rId55"/>
    <p:sldId id="317" r:id="rId56"/>
    <p:sldId id="306" r:id="rId57"/>
    <p:sldId id="283" r:id="rId58"/>
    <p:sldId id="284" r:id="rId59"/>
    <p:sldId id="302" r:id="rId60"/>
    <p:sldId id="313" r:id="rId61"/>
    <p:sldId id="322" r:id="rId62"/>
    <p:sldId id="271" r:id="rId63"/>
    <p:sldId id="296" r:id="rId64"/>
    <p:sldId id="280" r:id="rId65"/>
    <p:sldId id="304" r:id="rId66"/>
    <p:sldId id="275" r:id="rId67"/>
    <p:sldId id="319" r:id="rId68"/>
    <p:sldId id="269" r:id="rId69"/>
    <p:sldId id="276" r:id="rId70"/>
    <p:sldId id="312" r:id="rId71"/>
    <p:sldId id="288" r:id="rId72"/>
    <p:sldId id="320" r:id="rId73"/>
    <p:sldId id="278" r:id="rId74"/>
    <p:sldId id="289" r:id="rId75"/>
    <p:sldId id="290" r:id="rId76"/>
    <p:sldId id="311" r:id="rId77"/>
    <p:sldId id="310" r:id="rId78"/>
    <p:sldId id="305" r:id="rId79"/>
    <p:sldId id="277" r:id="rId80"/>
    <p:sldId id="321" r:id="rId81"/>
    <p:sldId id="1000" r:id="rId82"/>
    <p:sldId id="562" r:id="rId83"/>
    <p:sldId id="360" r:id="rId84"/>
    <p:sldId id="560" r:id="rId85"/>
    <p:sldId id="998" r:id="rId86"/>
    <p:sldId id="857" r:id="rId87"/>
    <p:sldId id="858" r:id="rId88"/>
    <p:sldId id="859" r:id="rId89"/>
    <p:sldId id="877" r:id="rId90"/>
    <p:sldId id="891" r:id="rId91"/>
    <p:sldId id="860" r:id="rId92"/>
    <p:sldId id="909" r:id="rId93"/>
    <p:sldId id="871" r:id="rId94"/>
    <p:sldId id="359" r:id="rId95"/>
    <p:sldId id="561" r:id="rId96"/>
    <p:sldId id="563" r:id="rId97"/>
    <p:sldId id="285" r:id="rId98"/>
    <p:sldId id="564" r:id="rId99"/>
    <p:sldId id="565" r:id="rId100"/>
    <p:sldId id="566" r:id="rId101"/>
    <p:sldId id="567" r:id="rId102"/>
    <p:sldId id="291" r:id="rId103"/>
    <p:sldId id="568" r:id="rId104"/>
    <p:sldId id="569" r:id="rId105"/>
    <p:sldId id="570" r:id="rId106"/>
    <p:sldId id="295" r:id="rId107"/>
    <p:sldId id="270" r:id="rId108"/>
    <p:sldId id="1002" r:id="rId109"/>
    <p:sldId id="1003" r:id="rId110"/>
    <p:sldId id="1004" r:id="rId111"/>
    <p:sldId id="1005" r:id="rId112"/>
    <p:sldId id="387" r:id="rId113"/>
    <p:sldId id="497" r:id="rId114"/>
    <p:sldId id="1001" r:id="rId115"/>
  </p:sldIdLst>
  <p:sldSz cx="12192000" cy="6858000"/>
  <p:notesSz cx="6858000" cy="9144000"/>
  <p:defaultTextStyle>
    <a:defPPr>
      <a:defRPr lang="en-US"/>
    </a:defPPr>
    <a:lvl1pPr algn="l" defTabSz="457200" rtl="0" fontAlgn="base">
      <a:spcBef>
        <a:spcPct val="0"/>
      </a:spcBef>
      <a:spcAft>
        <a:spcPct val="0"/>
      </a:spcAft>
      <a:defRPr kern="1200">
        <a:solidFill>
          <a:schemeClr val="tx1"/>
        </a:solidFill>
        <a:latin typeface="Arial" pitchFamily="34" charset="0"/>
        <a:ea typeface="+mn-ea"/>
        <a:cs typeface="Arial" pitchFamily="34" charset="0"/>
      </a:defRPr>
    </a:lvl1pPr>
    <a:lvl2pPr marL="457200" algn="l" defTabSz="457200" rtl="0" fontAlgn="base">
      <a:spcBef>
        <a:spcPct val="0"/>
      </a:spcBef>
      <a:spcAft>
        <a:spcPct val="0"/>
      </a:spcAft>
      <a:defRPr kern="1200">
        <a:solidFill>
          <a:schemeClr val="tx1"/>
        </a:solidFill>
        <a:latin typeface="Arial" pitchFamily="34" charset="0"/>
        <a:ea typeface="+mn-ea"/>
        <a:cs typeface="Arial" pitchFamily="34" charset="0"/>
      </a:defRPr>
    </a:lvl2pPr>
    <a:lvl3pPr marL="914400" algn="l" defTabSz="457200" rtl="0" fontAlgn="base">
      <a:spcBef>
        <a:spcPct val="0"/>
      </a:spcBef>
      <a:spcAft>
        <a:spcPct val="0"/>
      </a:spcAft>
      <a:defRPr kern="1200">
        <a:solidFill>
          <a:schemeClr val="tx1"/>
        </a:solidFill>
        <a:latin typeface="Arial" pitchFamily="34" charset="0"/>
        <a:ea typeface="+mn-ea"/>
        <a:cs typeface="Arial" pitchFamily="34" charset="0"/>
      </a:defRPr>
    </a:lvl3pPr>
    <a:lvl4pPr marL="1371600" algn="l" defTabSz="457200" rtl="0" fontAlgn="base">
      <a:spcBef>
        <a:spcPct val="0"/>
      </a:spcBef>
      <a:spcAft>
        <a:spcPct val="0"/>
      </a:spcAft>
      <a:defRPr kern="1200">
        <a:solidFill>
          <a:schemeClr val="tx1"/>
        </a:solidFill>
        <a:latin typeface="Arial" pitchFamily="34" charset="0"/>
        <a:ea typeface="+mn-ea"/>
        <a:cs typeface="Arial" pitchFamily="34" charset="0"/>
      </a:defRPr>
    </a:lvl4pPr>
    <a:lvl5pPr marL="1828800" algn="l" defTabSz="457200" rtl="0" fontAlgn="base">
      <a:spcBef>
        <a:spcPct val="0"/>
      </a:spcBef>
      <a:spcAft>
        <a:spcPct val="0"/>
      </a:spcAft>
      <a:defRPr kern="1200">
        <a:solidFill>
          <a:schemeClr val="tx1"/>
        </a:solidFill>
        <a:latin typeface="Arial" pitchFamily="34" charset="0"/>
        <a:ea typeface="+mn-ea"/>
        <a:cs typeface="Arial" pitchFamily="34" charset="0"/>
      </a:defRPr>
    </a:lvl5pPr>
    <a:lvl6pPr marL="2286000" algn="l" defTabSz="914400" rtl="0" eaLnBrk="1" latinLnBrk="0" hangingPunct="1">
      <a:defRPr kern="1200">
        <a:solidFill>
          <a:schemeClr val="tx1"/>
        </a:solidFill>
        <a:latin typeface="Arial" pitchFamily="34" charset="0"/>
        <a:ea typeface="+mn-ea"/>
        <a:cs typeface="Arial" pitchFamily="34" charset="0"/>
      </a:defRPr>
    </a:lvl6pPr>
    <a:lvl7pPr marL="2743200" algn="l" defTabSz="914400" rtl="0" eaLnBrk="1" latinLnBrk="0" hangingPunct="1">
      <a:defRPr kern="1200">
        <a:solidFill>
          <a:schemeClr val="tx1"/>
        </a:solidFill>
        <a:latin typeface="Arial" pitchFamily="34" charset="0"/>
        <a:ea typeface="+mn-ea"/>
        <a:cs typeface="Arial" pitchFamily="34" charset="0"/>
      </a:defRPr>
    </a:lvl7pPr>
    <a:lvl8pPr marL="3200400" algn="l" defTabSz="914400" rtl="0" eaLnBrk="1" latinLnBrk="0" hangingPunct="1">
      <a:defRPr kern="1200">
        <a:solidFill>
          <a:schemeClr val="tx1"/>
        </a:solidFill>
        <a:latin typeface="Arial" pitchFamily="34" charset="0"/>
        <a:ea typeface="+mn-ea"/>
        <a:cs typeface="Arial" pitchFamily="34" charset="0"/>
      </a:defRPr>
    </a:lvl8pPr>
    <a:lvl9pPr marL="3657600" algn="l" defTabSz="914400" rtl="0" eaLnBrk="1" latinLnBrk="0" hangingPunct="1">
      <a:defRPr kern="1200">
        <a:solidFill>
          <a:schemeClr val="tx1"/>
        </a:solidFill>
        <a:latin typeface="Arial" pitchFamily="34" charset="0"/>
        <a:ea typeface="+mn-ea"/>
        <a:cs typeface="Arial" pitchFamily="34" charset="0"/>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9E3611"/>
    <a:srgbClr val="66669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2" autoAdjust="0"/>
    <p:restoredTop sz="87701" autoAdjust="0"/>
  </p:normalViewPr>
  <p:slideViewPr>
    <p:cSldViewPr snapToGrid="0">
      <p:cViewPr varScale="1">
        <p:scale>
          <a:sx n="100" d="100"/>
          <a:sy n="100" d="100"/>
        </p:scale>
        <p:origin x="954" y="90"/>
      </p:cViewPr>
      <p:guideLst>
        <p:guide orient="horz" pos="2160"/>
        <p:guide pos="3840"/>
      </p:guideLst>
    </p:cSldViewPr>
  </p:slideViewPr>
  <p:outlineViewPr>
    <p:cViewPr>
      <p:scale>
        <a:sx n="33" d="100"/>
        <a:sy n="33" d="100"/>
      </p:scale>
      <p:origin x="0" y="0"/>
    </p:cViewPr>
    <p:sldLst>
      <p:sld r:id="rId1" collapse="1"/>
    </p:sldLst>
  </p:outlineViewPr>
  <p:notesTextViewPr>
    <p:cViewPr>
      <p:scale>
        <a:sx n="1" d="1"/>
        <a:sy n="1" d="1"/>
      </p:scale>
      <p:origin x="0" y="0"/>
    </p:cViewPr>
  </p:notesTextViewPr>
  <p:sorterViewPr>
    <p:cViewPr>
      <p:scale>
        <a:sx n="66" d="100"/>
        <a:sy n="66" d="100"/>
      </p:scale>
      <p:origin x="0" y="0"/>
    </p:cViewPr>
  </p:sorterViewPr>
  <p:notesViewPr>
    <p:cSldViewPr snapToGrid="0">
      <p:cViewPr varScale="1">
        <p:scale>
          <a:sx n="88" d="100"/>
          <a:sy n="88" d="100"/>
        </p:scale>
        <p:origin x="-3822" y="-108"/>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11.xml"/><Relationship Id="rId117" Type="http://schemas.openxmlformats.org/officeDocument/2006/relationships/presProps" Target="presProps.xml"/><Relationship Id="rId21" Type="http://schemas.openxmlformats.org/officeDocument/2006/relationships/slide" Target="slides/slide6.xml"/><Relationship Id="rId42" Type="http://schemas.openxmlformats.org/officeDocument/2006/relationships/slide" Target="slides/slide27.xml"/><Relationship Id="rId47" Type="http://schemas.openxmlformats.org/officeDocument/2006/relationships/slide" Target="slides/slide32.xml"/><Relationship Id="rId63" Type="http://schemas.openxmlformats.org/officeDocument/2006/relationships/slide" Target="slides/slide48.xml"/><Relationship Id="rId68" Type="http://schemas.openxmlformats.org/officeDocument/2006/relationships/slide" Target="slides/slide53.xml"/><Relationship Id="rId84" Type="http://schemas.openxmlformats.org/officeDocument/2006/relationships/slide" Target="slides/slide69.xml"/><Relationship Id="rId89" Type="http://schemas.openxmlformats.org/officeDocument/2006/relationships/slide" Target="slides/slide74.xml"/><Relationship Id="rId112" Type="http://schemas.openxmlformats.org/officeDocument/2006/relationships/slide" Target="slides/slide97.xml"/><Relationship Id="rId16" Type="http://schemas.openxmlformats.org/officeDocument/2006/relationships/slide" Target="slides/slide1.xml"/><Relationship Id="rId107" Type="http://schemas.openxmlformats.org/officeDocument/2006/relationships/slide" Target="slides/slide92.xml"/><Relationship Id="rId11" Type="http://schemas.openxmlformats.org/officeDocument/2006/relationships/slideMaster" Target="slideMasters/slideMaster11.xml"/><Relationship Id="rId32" Type="http://schemas.openxmlformats.org/officeDocument/2006/relationships/slide" Target="slides/slide17.xml"/><Relationship Id="rId37" Type="http://schemas.openxmlformats.org/officeDocument/2006/relationships/slide" Target="slides/slide22.xml"/><Relationship Id="rId53" Type="http://schemas.openxmlformats.org/officeDocument/2006/relationships/slide" Target="slides/slide38.xml"/><Relationship Id="rId58" Type="http://schemas.openxmlformats.org/officeDocument/2006/relationships/slide" Target="slides/slide43.xml"/><Relationship Id="rId74" Type="http://schemas.openxmlformats.org/officeDocument/2006/relationships/slide" Target="slides/slide59.xml"/><Relationship Id="rId79" Type="http://schemas.openxmlformats.org/officeDocument/2006/relationships/slide" Target="slides/slide64.xml"/><Relationship Id="rId102" Type="http://schemas.openxmlformats.org/officeDocument/2006/relationships/slide" Target="slides/slide87.xml"/><Relationship Id="rId5" Type="http://schemas.openxmlformats.org/officeDocument/2006/relationships/slideMaster" Target="slideMasters/slideMaster5.xml"/><Relationship Id="rId90" Type="http://schemas.openxmlformats.org/officeDocument/2006/relationships/slide" Target="slides/slide75.xml"/><Relationship Id="rId95" Type="http://schemas.openxmlformats.org/officeDocument/2006/relationships/slide" Target="slides/slide80.xml"/><Relationship Id="rId22" Type="http://schemas.openxmlformats.org/officeDocument/2006/relationships/slide" Target="slides/slide7.xml"/><Relationship Id="rId27" Type="http://schemas.openxmlformats.org/officeDocument/2006/relationships/slide" Target="slides/slide12.xml"/><Relationship Id="rId43" Type="http://schemas.openxmlformats.org/officeDocument/2006/relationships/slide" Target="slides/slide28.xml"/><Relationship Id="rId48" Type="http://schemas.openxmlformats.org/officeDocument/2006/relationships/slide" Target="slides/slide33.xml"/><Relationship Id="rId64" Type="http://schemas.openxmlformats.org/officeDocument/2006/relationships/slide" Target="slides/slide49.xml"/><Relationship Id="rId69" Type="http://schemas.openxmlformats.org/officeDocument/2006/relationships/slide" Target="slides/slide54.xml"/><Relationship Id="rId113" Type="http://schemas.openxmlformats.org/officeDocument/2006/relationships/slide" Target="slides/slide98.xml"/><Relationship Id="rId118" Type="http://schemas.openxmlformats.org/officeDocument/2006/relationships/viewProps" Target="viewProps.xml"/><Relationship Id="rId80" Type="http://schemas.openxmlformats.org/officeDocument/2006/relationships/slide" Target="slides/slide65.xml"/><Relationship Id="rId85" Type="http://schemas.openxmlformats.org/officeDocument/2006/relationships/slide" Target="slides/slide70.xml"/><Relationship Id="rId12" Type="http://schemas.openxmlformats.org/officeDocument/2006/relationships/slideMaster" Target="slideMasters/slideMaster12.xml"/><Relationship Id="rId17" Type="http://schemas.openxmlformats.org/officeDocument/2006/relationships/slide" Target="slides/slide2.xml"/><Relationship Id="rId33" Type="http://schemas.openxmlformats.org/officeDocument/2006/relationships/slide" Target="slides/slide18.xml"/><Relationship Id="rId38" Type="http://schemas.openxmlformats.org/officeDocument/2006/relationships/slide" Target="slides/slide23.xml"/><Relationship Id="rId59" Type="http://schemas.openxmlformats.org/officeDocument/2006/relationships/slide" Target="slides/slide44.xml"/><Relationship Id="rId103" Type="http://schemas.openxmlformats.org/officeDocument/2006/relationships/slide" Target="slides/slide88.xml"/><Relationship Id="rId108" Type="http://schemas.openxmlformats.org/officeDocument/2006/relationships/slide" Target="slides/slide93.xml"/><Relationship Id="rId54" Type="http://schemas.openxmlformats.org/officeDocument/2006/relationships/slide" Target="slides/slide39.xml"/><Relationship Id="rId70" Type="http://schemas.openxmlformats.org/officeDocument/2006/relationships/slide" Target="slides/slide55.xml"/><Relationship Id="rId75" Type="http://schemas.openxmlformats.org/officeDocument/2006/relationships/slide" Target="slides/slide60.xml"/><Relationship Id="rId91" Type="http://schemas.openxmlformats.org/officeDocument/2006/relationships/slide" Target="slides/slide76.xml"/><Relationship Id="rId96" Type="http://schemas.openxmlformats.org/officeDocument/2006/relationships/slide" Target="slides/slide81.xml"/><Relationship Id="rId1" Type="http://schemas.openxmlformats.org/officeDocument/2006/relationships/slideMaster" Target="slideMasters/slideMaster1.xml"/><Relationship Id="rId6" Type="http://schemas.openxmlformats.org/officeDocument/2006/relationships/slideMaster" Target="slideMasters/slideMaster6.xml"/><Relationship Id="rId23" Type="http://schemas.openxmlformats.org/officeDocument/2006/relationships/slide" Target="slides/slide8.xml"/><Relationship Id="rId28" Type="http://schemas.openxmlformats.org/officeDocument/2006/relationships/slide" Target="slides/slide13.xml"/><Relationship Id="rId49" Type="http://schemas.openxmlformats.org/officeDocument/2006/relationships/slide" Target="slides/slide34.xml"/><Relationship Id="rId114" Type="http://schemas.openxmlformats.org/officeDocument/2006/relationships/slide" Target="slides/slide99.xml"/><Relationship Id="rId119" Type="http://schemas.openxmlformats.org/officeDocument/2006/relationships/theme" Target="theme/theme1.xml"/><Relationship Id="rId10" Type="http://schemas.openxmlformats.org/officeDocument/2006/relationships/slideMaster" Target="slideMasters/slideMaster10.xml"/><Relationship Id="rId31" Type="http://schemas.openxmlformats.org/officeDocument/2006/relationships/slide" Target="slides/slide16.xml"/><Relationship Id="rId44" Type="http://schemas.openxmlformats.org/officeDocument/2006/relationships/slide" Target="slides/slide29.xml"/><Relationship Id="rId52" Type="http://schemas.openxmlformats.org/officeDocument/2006/relationships/slide" Target="slides/slide37.xml"/><Relationship Id="rId60" Type="http://schemas.openxmlformats.org/officeDocument/2006/relationships/slide" Target="slides/slide45.xml"/><Relationship Id="rId65" Type="http://schemas.openxmlformats.org/officeDocument/2006/relationships/slide" Target="slides/slide50.xml"/><Relationship Id="rId73" Type="http://schemas.openxmlformats.org/officeDocument/2006/relationships/slide" Target="slides/slide58.xml"/><Relationship Id="rId78" Type="http://schemas.openxmlformats.org/officeDocument/2006/relationships/slide" Target="slides/slide63.xml"/><Relationship Id="rId81" Type="http://schemas.openxmlformats.org/officeDocument/2006/relationships/slide" Target="slides/slide66.xml"/><Relationship Id="rId86" Type="http://schemas.openxmlformats.org/officeDocument/2006/relationships/slide" Target="slides/slide71.xml"/><Relationship Id="rId94" Type="http://schemas.openxmlformats.org/officeDocument/2006/relationships/slide" Target="slides/slide79.xml"/><Relationship Id="rId99" Type="http://schemas.openxmlformats.org/officeDocument/2006/relationships/slide" Target="slides/slide84.xml"/><Relationship Id="rId101" Type="http://schemas.openxmlformats.org/officeDocument/2006/relationships/slide" Target="slides/slide86.xml"/><Relationship Id="rId4" Type="http://schemas.openxmlformats.org/officeDocument/2006/relationships/slideMaster" Target="slideMasters/slideMaster4.xml"/><Relationship Id="rId9" Type="http://schemas.openxmlformats.org/officeDocument/2006/relationships/slideMaster" Target="slideMasters/slideMaster9.xml"/><Relationship Id="rId13" Type="http://schemas.openxmlformats.org/officeDocument/2006/relationships/slideMaster" Target="slideMasters/slideMaster13.xml"/><Relationship Id="rId18" Type="http://schemas.openxmlformats.org/officeDocument/2006/relationships/slide" Target="slides/slide3.xml"/><Relationship Id="rId39" Type="http://schemas.openxmlformats.org/officeDocument/2006/relationships/slide" Target="slides/slide24.xml"/><Relationship Id="rId109" Type="http://schemas.openxmlformats.org/officeDocument/2006/relationships/slide" Target="slides/slide94.xml"/><Relationship Id="rId34" Type="http://schemas.openxmlformats.org/officeDocument/2006/relationships/slide" Target="slides/slide19.xml"/><Relationship Id="rId50" Type="http://schemas.openxmlformats.org/officeDocument/2006/relationships/slide" Target="slides/slide35.xml"/><Relationship Id="rId55" Type="http://schemas.openxmlformats.org/officeDocument/2006/relationships/slide" Target="slides/slide40.xml"/><Relationship Id="rId76" Type="http://schemas.openxmlformats.org/officeDocument/2006/relationships/slide" Target="slides/slide61.xml"/><Relationship Id="rId97" Type="http://schemas.openxmlformats.org/officeDocument/2006/relationships/slide" Target="slides/slide82.xml"/><Relationship Id="rId104" Type="http://schemas.openxmlformats.org/officeDocument/2006/relationships/slide" Target="slides/slide89.xml"/><Relationship Id="rId120" Type="http://schemas.openxmlformats.org/officeDocument/2006/relationships/tableStyles" Target="tableStyles.xml"/><Relationship Id="rId7" Type="http://schemas.openxmlformats.org/officeDocument/2006/relationships/slideMaster" Target="slideMasters/slideMaster7.xml"/><Relationship Id="rId71" Type="http://schemas.openxmlformats.org/officeDocument/2006/relationships/slide" Target="slides/slide56.xml"/><Relationship Id="rId92" Type="http://schemas.openxmlformats.org/officeDocument/2006/relationships/slide" Target="slides/slide77.xml"/><Relationship Id="rId2" Type="http://schemas.openxmlformats.org/officeDocument/2006/relationships/slideMaster" Target="slideMasters/slideMaster2.xml"/><Relationship Id="rId29" Type="http://schemas.openxmlformats.org/officeDocument/2006/relationships/slide" Target="slides/slide14.xml"/><Relationship Id="rId24" Type="http://schemas.openxmlformats.org/officeDocument/2006/relationships/slide" Target="slides/slide9.xml"/><Relationship Id="rId40" Type="http://schemas.openxmlformats.org/officeDocument/2006/relationships/slide" Target="slides/slide25.xml"/><Relationship Id="rId45" Type="http://schemas.openxmlformats.org/officeDocument/2006/relationships/slide" Target="slides/slide30.xml"/><Relationship Id="rId66" Type="http://schemas.openxmlformats.org/officeDocument/2006/relationships/slide" Target="slides/slide51.xml"/><Relationship Id="rId87" Type="http://schemas.openxmlformats.org/officeDocument/2006/relationships/slide" Target="slides/slide72.xml"/><Relationship Id="rId110" Type="http://schemas.openxmlformats.org/officeDocument/2006/relationships/slide" Target="slides/slide95.xml"/><Relationship Id="rId115" Type="http://schemas.openxmlformats.org/officeDocument/2006/relationships/slide" Target="slides/slide100.xml"/><Relationship Id="rId61" Type="http://schemas.openxmlformats.org/officeDocument/2006/relationships/slide" Target="slides/slide46.xml"/><Relationship Id="rId82" Type="http://schemas.openxmlformats.org/officeDocument/2006/relationships/slide" Target="slides/slide67.xml"/><Relationship Id="rId19" Type="http://schemas.openxmlformats.org/officeDocument/2006/relationships/slide" Target="slides/slide4.xml"/><Relationship Id="rId14" Type="http://schemas.openxmlformats.org/officeDocument/2006/relationships/slideMaster" Target="slideMasters/slideMaster14.xml"/><Relationship Id="rId30" Type="http://schemas.openxmlformats.org/officeDocument/2006/relationships/slide" Target="slides/slide15.xml"/><Relationship Id="rId35" Type="http://schemas.openxmlformats.org/officeDocument/2006/relationships/slide" Target="slides/slide20.xml"/><Relationship Id="rId56" Type="http://schemas.openxmlformats.org/officeDocument/2006/relationships/slide" Target="slides/slide41.xml"/><Relationship Id="rId77" Type="http://schemas.openxmlformats.org/officeDocument/2006/relationships/slide" Target="slides/slide62.xml"/><Relationship Id="rId100" Type="http://schemas.openxmlformats.org/officeDocument/2006/relationships/slide" Target="slides/slide85.xml"/><Relationship Id="rId105" Type="http://schemas.openxmlformats.org/officeDocument/2006/relationships/slide" Target="slides/slide90.xml"/><Relationship Id="rId8" Type="http://schemas.openxmlformats.org/officeDocument/2006/relationships/slideMaster" Target="slideMasters/slideMaster8.xml"/><Relationship Id="rId51" Type="http://schemas.openxmlformats.org/officeDocument/2006/relationships/slide" Target="slides/slide36.xml"/><Relationship Id="rId72" Type="http://schemas.openxmlformats.org/officeDocument/2006/relationships/slide" Target="slides/slide57.xml"/><Relationship Id="rId93" Type="http://schemas.openxmlformats.org/officeDocument/2006/relationships/slide" Target="slides/slide78.xml"/><Relationship Id="rId98" Type="http://schemas.openxmlformats.org/officeDocument/2006/relationships/slide" Target="slides/slide83.xml"/><Relationship Id="rId3" Type="http://schemas.openxmlformats.org/officeDocument/2006/relationships/slideMaster" Target="slideMasters/slideMaster3.xml"/><Relationship Id="rId25" Type="http://schemas.openxmlformats.org/officeDocument/2006/relationships/slide" Target="slides/slide10.xml"/><Relationship Id="rId46" Type="http://schemas.openxmlformats.org/officeDocument/2006/relationships/slide" Target="slides/slide31.xml"/><Relationship Id="rId67" Type="http://schemas.openxmlformats.org/officeDocument/2006/relationships/slide" Target="slides/slide52.xml"/><Relationship Id="rId116" Type="http://schemas.openxmlformats.org/officeDocument/2006/relationships/notesMaster" Target="notesMasters/notesMaster1.xml"/><Relationship Id="rId20" Type="http://schemas.openxmlformats.org/officeDocument/2006/relationships/slide" Target="slides/slide5.xml"/><Relationship Id="rId41" Type="http://schemas.openxmlformats.org/officeDocument/2006/relationships/slide" Target="slides/slide26.xml"/><Relationship Id="rId62" Type="http://schemas.openxmlformats.org/officeDocument/2006/relationships/slide" Target="slides/slide47.xml"/><Relationship Id="rId83" Type="http://schemas.openxmlformats.org/officeDocument/2006/relationships/slide" Target="slides/slide68.xml"/><Relationship Id="rId88" Type="http://schemas.openxmlformats.org/officeDocument/2006/relationships/slide" Target="slides/slide73.xml"/><Relationship Id="rId111" Type="http://schemas.openxmlformats.org/officeDocument/2006/relationships/slide" Target="slides/slide96.xml"/><Relationship Id="rId15" Type="http://schemas.openxmlformats.org/officeDocument/2006/relationships/slideMaster" Target="slideMasters/slideMaster15.xml"/><Relationship Id="rId36" Type="http://schemas.openxmlformats.org/officeDocument/2006/relationships/slide" Target="slides/slide21.xml"/><Relationship Id="rId57" Type="http://schemas.openxmlformats.org/officeDocument/2006/relationships/slide" Target="slides/slide42.xml"/><Relationship Id="rId106" Type="http://schemas.openxmlformats.org/officeDocument/2006/relationships/slide" Target="slides/slide91.xml"/></Relationships>
</file>

<file path=ppt/_rels/viewProps.xml.rels><?xml version="1.0" encoding="UTF-8" standalone="yes"?>
<Relationships xmlns="http://schemas.openxmlformats.org/package/2006/relationships"><Relationship Id="rId1" Type="http://schemas.openxmlformats.org/officeDocument/2006/relationships/slide" Target="slides/slide7.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Macro-Enabled_Worksheet.xlsm"/></Relationships>
</file>

<file path=ppt/charts/_rels/chart4.xml.rels><?xml version="1.0" encoding="UTF-8" standalone="yes"?>
<Relationships xmlns="http://schemas.openxmlformats.org/package/2006/relationships"><Relationship Id="rId2" Type="http://schemas.openxmlformats.org/officeDocument/2006/relationships/chartUserShapes" Target="../drawings/drawing1.xml"/><Relationship Id="rId1" Type="http://schemas.openxmlformats.org/officeDocument/2006/relationships/package" Target="../embeddings/Microsoft_Excel_Worksheet2.xlsx"/></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1.xml"/><Relationship Id="rId1" Type="http://schemas.microsoft.com/office/2011/relationships/chartStyle" Target="style1.xml"/></Relationships>
</file>

<file path=ppt/charts/_rels/chart6.xml.rels><?xml version="1.0" encoding="UTF-8" standalone="yes"?>
<Relationships xmlns="http://schemas.openxmlformats.org/package/2006/relationships"><Relationship Id="rId2" Type="http://schemas.openxmlformats.org/officeDocument/2006/relationships/chartUserShapes" Target="../drawings/drawing2.xml"/><Relationship Id="rId1" Type="http://schemas.openxmlformats.org/officeDocument/2006/relationships/package" Target="../embeddings/Microsoft_Excel_Worksheet4.xlsx"/></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2.xml"/><Relationship Id="rId1" Type="http://schemas.microsoft.com/office/2011/relationships/chartStyle" Target="style2.xml"/></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454635293236005"/>
          <c:y val="0"/>
          <c:w val="0.87562993527357036"/>
          <c:h val="1"/>
        </c:manualLayout>
      </c:layout>
      <c:pieChart>
        <c:varyColors val="1"/>
        <c:ser>
          <c:idx val="0"/>
          <c:order val="0"/>
          <c:tx>
            <c:strRef>
              <c:f>Sheet1!$B$1</c:f>
              <c:strCache>
                <c:ptCount val="1"/>
                <c:pt idx="0">
                  <c:v>Column1</c:v>
                </c:pt>
              </c:strCache>
            </c:strRef>
          </c:tx>
          <c:spPr>
            <a:scene3d>
              <a:camera prst="orthographicFront"/>
              <a:lightRig rig="threePt" dir="t"/>
            </a:scene3d>
            <a:sp3d>
              <a:bevelT w="190500" h="38100"/>
            </a:sp3d>
          </c:spPr>
          <c:dPt>
            <c:idx val="0"/>
            <c:bubble3D val="0"/>
            <c:spPr>
              <a:solidFill>
                <a:schemeClr val="accent1">
                  <a:lumMod val="20000"/>
                  <a:lumOff val="80000"/>
                </a:schemeClr>
              </a:solidFill>
              <a:ln w="19026">
                <a:solidFill>
                  <a:schemeClr val="lt1"/>
                </a:solidFill>
              </a:ln>
              <a:effectLst/>
              <a:scene3d>
                <a:camera prst="orthographicFront"/>
                <a:lightRig rig="threePt" dir="t"/>
              </a:scene3d>
              <a:sp3d>
                <a:bevelT w="190500" h="38100"/>
              </a:sp3d>
            </c:spPr>
            <c:extLst>
              <c:ext xmlns:c16="http://schemas.microsoft.com/office/drawing/2014/chart" uri="{C3380CC4-5D6E-409C-BE32-E72D297353CC}">
                <c16:uniqueId val="{00000000-EB98-4995-91FD-F0F07325979D}"/>
              </c:ext>
            </c:extLst>
          </c:dPt>
          <c:dPt>
            <c:idx val="1"/>
            <c:bubble3D val="0"/>
            <c:spPr>
              <a:solidFill>
                <a:schemeClr val="accent1">
                  <a:lumMod val="40000"/>
                  <a:lumOff val="60000"/>
                </a:schemeClr>
              </a:solidFill>
              <a:ln w="19026">
                <a:solidFill>
                  <a:schemeClr val="lt1"/>
                </a:solidFill>
              </a:ln>
              <a:effectLst/>
              <a:scene3d>
                <a:camera prst="orthographicFront"/>
                <a:lightRig rig="threePt" dir="t"/>
              </a:scene3d>
              <a:sp3d>
                <a:bevelT w="190500" h="38100"/>
              </a:sp3d>
            </c:spPr>
            <c:extLst>
              <c:ext xmlns:c16="http://schemas.microsoft.com/office/drawing/2014/chart" uri="{C3380CC4-5D6E-409C-BE32-E72D297353CC}">
                <c16:uniqueId val="{00000001-EB98-4995-91FD-F0F07325979D}"/>
              </c:ext>
            </c:extLst>
          </c:dPt>
          <c:dPt>
            <c:idx val="2"/>
            <c:bubble3D val="0"/>
            <c:spPr>
              <a:solidFill>
                <a:srgbClr val="F36633"/>
              </a:solidFill>
              <a:ln w="12684">
                <a:solidFill>
                  <a:srgbClr val="FFFFFF"/>
                </a:solidFill>
                <a:prstDash val="solid"/>
              </a:ln>
              <a:scene3d>
                <a:camera prst="orthographicFront"/>
                <a:lightRig rig="threePt" dir="t"/>
              </a:scene3d>
              <a:sp3d>
                <a:bevelT w="190500" h="38100"/>
              </a:sp3d>
            </c:spPr>
            <c:extLst>
              <c:ext xmlns:c16="http://schemas.microsoft.com/office/drawing/2014/chart" uri="{C3380CC4-5D6E-409C-BE32-E72D297353CC}">
                <c16:uniqueId val="{00000002-EB98-4995-91FD-F0F07325979D}"/>
              </c:ext>
            </c:extLst>
          </c:dPt>
          <c:dPt>
            <c:idx val="3"/>
            <c:bubble3D val="0"/>
            <c:spPr>
              <a:solidFill>
                <a:schemeClr val="accent1">
                  <a:lumMod val="50000"/>
                </a:schemeClr>
              </a:solidFill>
              <a:ln w="19026">
                <a:solidFill>
                  <a:schemeClr val="lt1"/>
                </a:solidFill>
              </a:ln>
              <a:effectLst/>
              <a:scene3d>
                <a:camera prst="orthographicFront"/>
                <a:lightRig rig="threePt" dir="t"/>
              </a:scene3d>
              <a:sp3d>
                <a:bevelT w="190500" h="38100"/>
              </a:sp3d>
            </c:spPr>
            <c:extLst>
              <c:ext xmlns:c16="http://schemas.microsoft.com/office/drawing/2014/chart" uri="{C3380CC4-5D6E-409C-BE32-E72D297353CC}">
                <c16:uniqueId val="{00000003-EB98-4995-91FD-F0F07325979D}"/>
              </c:ext>
            </c:extLst>
          </c:dPt>
          <c:dLbls>
            <c:dLbl>
              <c:idx val="0"/>
              <c:layout>
                <c:manualLayout>
                  <c:x val="-0.16849340090111264"/>
                  <c:y val="0.22689222222222247"/>
                </c:manualLayout>
              </c:layout>
              <c:tx>
                <c:rich>
                  <a:bodyPr rot="0" spcFirstLastPara="1" vertOverflow="ellipsis" vert="horz" wrap="square" anchor="ctr" anchorCtr="1"/>
                  <a:lstStyle/>
                  <a:p>
                    <a:pPr>
                      <a:defRPr sz="1196" b="1" i="0" u="none" strike="noStrike" kern="1200" baseline="0">
                        <a:solidFill>
                          <a:schemeClr val="tx1"/>
                        </a:solidFill>
                        <a:latin typeface="+mn-lt"/>
                        <a:ea typeface="+mn-ea"/>
                        <a:cs typeface="+mn-cs"/>
                      </a:defRPr>
                    </a:pPr>
                    <a:r>
                      <a:rPr lang="en-US">
                        <a:solidFill>
                          <a:schemeClr val="tx1"/>
                        </a:solidFill>
                      </a:rPr>
                      <a:t>Intermitentna
21,0%</a:t>
                    </a:r>
                  </a:p>
                </c:rich>
              </c:tx>
              <c:numFmt formatCode="0.0%" sourceLinked="0"/>
              <c:spPr>
                <a:noFill/>
                <a:ln w="25368">
                  <a:noFill/>
                </a:ln>
              </c:spPr>
              <c:dLblPos val="bestFit"/>
              <c:showLegendKey val="0"/>
              <c:showVal val="0"/>
              <c:showCatName val="1"/>
              <c:showSerName val="0"/>
              <c:showPercent val="1"/>
              <c:showBubbleSize val="0"/>
              <c:extLst>
                <c:ext xmlns:c15="http://schemas.microsoft.com/office/drawing/2012/chart" uri="{CE6537A1-D6FC-4f65-9D91-7224C49458BB}">
                  <c15:showDataLabelsRange val="0"/>
                </c:ext>
                <c:ext xmlns:c16="http://schemas.microsoft.com/office/drawing/2014/chart" uri="{C3380CC4-5D6E-409C-BE32-E72D297353CC}">
                  <c16:uniqueId val="{00000000-EB98-4995-91FD-F0F07325979D}"/>
                </c:ext>
              </c:extLst>
            </c:dLbl>
            <c:dLbl>
              <c:idx val="1"/>
              <c:layout>
                <c:manualLayout>
                  <c:x val="-0.12886251018668587"/>
                  <c:y val="-0.15271527777777877"/>
                </c:manualLayout>
              </c:layout>
              <c:tx>
                <c:rich>
                  <a:bodyPr rot="0" spcFirstLastPara="1" vertOverflow="ellipsis" vert="horz" wrap="square" anchor="ctr" anchorCtr="1"/>
                  <a:lstStyle/>
                  <a:p>
                    <a:pPr>
                      <a:defRPr sz="1196" b="1" i="0" u="none" strike="noStrike" kern="1200" baseline="0">
                        <a:solidFill>
                          <a:schemeClr val="tx1"/>
                        </a:solidFill>
                        <a:latin typeface="+mn-lt"/>
                        <a:ea typeface="+mn-ea"/>
                        <a:cs typeface="+mn-cs"/>
                      </a:defRPr>
                    </a:pPr>
                    <a:r>
                      <a:rPr lang="en-US">
                        <a:solidFill>
                          <a:schemeClr val="tx1"/>
                        </a:solidFill>
                      </a:rPr>
                      <a:t>Blaga perzistentna 22,7%</a:t>
                    </a:r>
                  </a:p>
                </c:rich>
              </c:tx>
              <c:numFmt formatCode="0.0%" sourceLinked="0"/>
              <c:spPr>
                <a:noFill/>
                <a:ln w="25368">
                  <a:noFill/>
                </a:ln>
              </c:spPr>
              <c:dLblPos val="bestFit"/>
              <c:showLegendKey val="0"/>
              <c:showVal val="0"/>
              <c:showCatName val="1"/>
              <c:showSerName val="0"/>
              <c:showPercent val="1"/>
              <c:showBubbleSize val="0"/>
              <c:extLst>
                <c:ext xmlns:c15="http://schemas.microsoft.com/office/drawing/2012/chart" uri="{CE6537A1-D6FC-4f65-9D91-7224C49458BB}">
                  <c15:showDataLabelsRange val="0"/>
                </c:ext>
                <c:ext xmlns:c16="http://schemas.microsoft.com/office/drawing/2014/chart" uri="{C3380CC4-5D6E-409C-BE32-E72D297353CC}">
                  <c16:uniqueId val="{00000001-EB98-4995-91FD-F0F07325979D}"/>
                </c:ext>
              </c:extLst>
            </c:dLbl>
            <c:dLbl>
              <c:idx val="2"/>
              <c:layout>
                <c:manualLayout>
                  <c:x val="0.15029646767893456"/>
                  <c:y val="-0.15071694444444597"/>
                </c:manualLayout>
              </c:layout>
              <c:tx>
                <c:rich>
                  <a:bodyPr/>
                  <a:lstStyle/>
                  <a:p>
                    <a:r>
                      <a:rPr lang="en-US"/>
                      <a:t>Umerena perzistentna
24,3%</a:t>
                    </a:r>
                  </a:p>
                </c:rich>
              </c:tx>
              <c:dLblPos val="bestFit"/>
              <c:showLegendKey val="0"/>
              <c:showVal val="0"/>
              <c:showCatName val="1"/>
              <c:showSerName val="0"/>
              <c:showPercent val="1"/>
              <c:showBubbleSize val="0"/>
              <c:extLst>
                <c:ext xmlns:c15="http://schemas.microsoft.com/office/drawing/2012/chart" uri="{CE6537A1-D6FC-4f65-9D91-7224C49458BB}">
                  <c15:showDataLabelsRange val="0"/>
                </c:ext>
                <c:ext xmlns:c16="http://schemas.microsoft.com/office/drawing/2014/chart" uri="{C3380CC4-5D6E-409C-BE32-E72D297353CC}">
                  <c16:uniqueId val="{00000002-EB98-4995-91FD-F0F07325979D}"/>
                </c:ext>
              </c:extLst>
            </c:dLbl>
            <c:dLbl>
              <c:idx val="3"/>
              <c:layout>
                <c:manualLayout>
                  <c:x val="0.26164209372687502"/>
                  <c:y val="0.17028027777777799"/>
                </c:manualLayout>
              </c:layout>
              <c:tx>
                <c:rich>
                  <a:bodyPr/>
                  <a:lstStyle/>
                  <a:p>
                    <a:r>
                      <a:rPr lang="en-US"/>
                      <a:t>Teška perzistentna
32,0%</a:t>
                    </a:r>
                  </a:p>
                </c:rich>
              </c:tx>
              <c:dLblPos val="bestFit"/>
              <c:showLegendKey val="0"/>
              <c:showVal val="0"/>
              <c:showCatName val="1"/>
              <c:showSerName val="0"/>
              <c:showPercent val="1"/>
              <c:showBubbleSize val="0"/>
              <c:extLst>
                <c:ext xmlns:c15="http://schemas.microsoft.com/office/drawing/2012/chart" uri="{CE6537A1-D6FC-4f65-9D91-7224C49458BB}">
                  <c15:showDataLabelsRange val="0"/>
                </c:ext>
                <c:ext xmlns:c16="http://schemas.microsoft.com/office/drawing/2014/chart" uri="{C3380CC4-5D6E-409C-BE32-E72D297353CC}">
                  <c16:uniqueId val="{00000003-EB98-4995-91FD-F0F07325979D}"/>
                </c:ext>
              </c:extLst>
            </c:dLbl>
            <c:numFmt formatCode="0.0%" sourceLinked="0"/>
            <c:spPr>
              <a:noFill/>
              <a:ln w="25368">
                <a:noFill/>
              </a:ln>
            </c:spPr>
            <c:txPr>
              <a:bodyPr rot="0" spcFirstLastPara="1" vertOverflow="ellipsis" vert="horz" wrap="square" anchor="ctr" anchorCtr="1"/>
              <a:lstStyle/>
              <a:p>
                <a:pPr>
                  <a:defRPr sz="1196" b="1" i="0" u="none" strike="noStrike" kern="1200" baseline="0">
                    <a:solidFill>
                      <a:schemeClr val="bg1"/>
                    </a:solidFill>
                    <a:latin typeface="+mn-lt"/>
                    <a:ea typeface="+mn-ea"/>
                    <a:cs typeface="+mn-cs"/>
                  </a:defRPr>
                </a:pPr>
                <a:endParaRPr lang="sr-Latn-RS"/>
              </a:p>
            </c:txPr>
            <c:dLblPos val="inEnd"/>
            <c:showLegendKey val="0"/>
            <c:showVal val="0"/>
            <c:showCatName val="1"/>
            <c:showSerName val="0"/>
            <c:showPercent val="1"/>
            <c:showBubbleSize val="0"/>
            <c:showLeaderLines val="1"/>
            <c:leaderLines>
              <c:spPr>
                <a:ln w="9513"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Intermittent</c:v>
                </c:pt>
                <c:pt idx="1">
                  <c:v>Mild persistent</c:v>
                </c:pt>
                <c:pt idx="2">
                  <c:v>Moderate persistent</c:v>
                </c:pt>
                <c:pt idx="3">
                  <c:v>Severe persistant</c:v>
                </c:pt>
              </c:strCache>
            </c:strRef>
          </c:cat>
          <c:val>
            <c:numRef>
              <c:f>Sheet1!$B$2:$B$5</c:f>
              <c:numCache>
                <c:formatCode>General</c:formatCode>
                <c:ptCount val="4"/>
                <c:pt idx="0">
                  <c:v>21</c:v>
                </c:pt>
                <c:pt idx="1">
                  <c:v>22.7</c:v>
                </c:pt>
                <c:pt idx="2">
                  <c:v>24.3</c:v>
                </c:pt>
                <c:pt idx="3">
                  <c:v>32</c:v>
                </c:pt>
              </c:numCache>
            </c:numRef>
          </c:val>
          <c:extLst>
            <c:ext xmlns:c16="http://schemas.microsoft.com/office/drawing/2014/chart" uri="{C3380CC4-5D6E-409C-BE32-E72D297353CC}">
              <c16:uniqueId val="{00000004-EB98-4995-91FD-F0F07325979D}"/>
            </c:ext>
          </c:extLst>
        </c:ser>
        <c:dLbls>
          <c:showLegendKey val="0"/>
          <c:showVal val="0"/>
          <c:showCatName val="0"/>
          <c:showSerName val="0"/>
          <c:showPercent val="1"/>
          <c:showBubbleSize val="0"/>
          <c:showLeaderLines val="1"/>
        </c:dLbls>
        <c:firstSliceAng val="0"/>
      </c:pieChart>
      <c:spPr>
        <a:noFill/>
        <a:ln w="25368">
          <a:noFill/>
        </a:ln>
      </c:spPr>
    </c:plotArea>
    <c:plotVisOnly val="1"/>
    <c:dispBlanksAs val="zero"/>
    <c:showDLblsOverMax val="0"/>
  </c:chart>
  <c:spPr>
    <a:noFill/>
    <a:ln>
      <a:noFill/>
    </a:ln>
  </c:spPr>
  <c:txPr>
    <a:bodyPr/>
    <a:lstStyle/>
    <a:p>
      <a:pPr>
        <a:defRPr>
          <a:solidFill>
            <a:schemeClr val="bg1"/>
          </a:solidFill>
        </a:defRPr>
      </a:pPr>
      <a:endParaRPr lang="sr-Latn-R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1849392554936332E-2"/>
          <c:y val="0"/>
          <c:w val="0.90806001725831764"/>
          <c:h val="1"/>
        </c:manualLayout>
      </c:layout>
      <c:pieChart>
        <c:varyColors val="1"/>
        <c:ser>
          <c:idx val="0"/>
          <c:order val="0"/>
          <c:tx>
            <c:strRef>
              <c:f>Sheet1!$B$1</c:f>
              <c:strCache>
                <c:ptCount val="1"/>
                <c:pt idx="0">
                  <c:v>Sales</c:v>
                </c:pt>
              </c:strCache>
            </c:strRef>
          </c:tx>
          <c:spPr>
            <a:ln>
              <a:solidFill>
                <a:srgbClr val="002060"/>
              </a:solidFill>
            </a:ln>
            <a:scene3d>
              <a:camera prst="orthographicFront"/>
              <a:lightRig rig="threePt" dir="t"/>
            </a:scene3d>
            <a:sp3d>
              <a:bevelT w="190500" h="38100"/>
            </a:sp3d>
          </c:spPr>
          <c:dPt>
            <c:idx val="0"/>
            <c:bubble3D val="0"/>
            <c:spPr>
              <a:solidFill>
                <a:schemeClr val="accent1">
                  <a:lumMod val="40000"/>
                  <a:lumOff val="60000"/>
                </a:schemeClr>
              </a:solidFill>
              <a:ln w="19026">
                <a:solidFill>
                  <a:srgbClr val="002060"/>
                </a:solidFill>
              </a:ln>
              <a:effectLst/>
              <a:scene3d>
                <a:camera prst="orthographicFront"/>
                <a:lightRig rig="threePt" dir="t"/>
              </a:scene3d>
              <a:sp3d>
                <a:bevelT w="190500" h="38100"/>
              </a:sp3d>
            </c:spPr>
            <c:extLst>
              <c:ext xmlns:c16="http://schemas.microsoft.com/office/drawing/2014/chart" uri="{C3380CC4-5D6E-409C-BE32-E72D297353CC}">
                <c16:uniqueId val="{00000000-F147-498D-94DA-CD1AA8425632}"/>
              </c:ext>
            </c:extLst>
          </c:dPt>
          <c:dPt>
            <c:idx val="1"/>
            <c:bubble3D val="0"/>
            <c:spPr>
              <a:solidFill>
                <a:srgbClr val="F36633"/>
              </a:solidFill>
              <a:ln w="12684">
                <a:solidFill>
                  <a:srgbClr val="002060"/>
                </a:solidFill>
                <a:prstDash val="solid"/>
              </a:ln>
              <a:scene3d>
                <a:camera prst="orthographicFront"/>
                <a:lightRig rig="threePt" dir="t"/>
              </a:scene3d>
              <a:sp3d>
                <a:bevelT w="190500" h="38100"/>
              </a:sp3d>
            </c:spPr>
            <c:extLst>
              <c:ext xmlns:c16="http://schemas.microsoft.com/office/drawing/2014/chart" uri="{C3380CC4-5D6E-409C-BE32-E72D297353CC}">
                <c16:uniqueId val="{00000001-F147-498D-94DA-CD1AA8425632}"/>
              </c:ext>
            </c:extLst>
          </c:dPt>
          <c:dPt>
            <c:idx val="2"/>
            <c:bubble3D val="0"/>
            <c:spPr>
              <a:solidFill>
                <a:schemeClr val="accent1">
                  <a:lumMod val="50000"/>
                </a:schemeClr>
              </a:solidFill>
              <a:ln w="19026">
                <a:solidFill>
                  <a:srgbClr val="002060"/>
                </a:solidFill>
              </a:ln>
              <a:effectLst/>
              <a:scene3d>
                <a:camera prst="orthographicFront"/>
                <a:lightRig rig="threePt" dir="t"/>
              </a:scene3d>
              <a:sp3d>
                <a:bevelT w="190500" h="38100"/>
              </a:sp3d>
            </c:spPr>
            <c:extLst>
              <c:ext xmlns:c16="http://schemas.microsoft.com/office/drawing/2014/chart" uri="{C3380CC4-5D6E-409C-BE32-E72D297353CC}">
                <c16:uniqueId val="{00000002-F147-498D-94DA-CD1AA8425632}"/>
              </c:ext>
            </c:extLst>
          </c:dPt>
          <c:dLbls>
            <c:dLbl>
              <c:idx val="0"/>
              <c:layout>
                <c:manualLayout>
                  <c:x val="-0.16365637418547099"/>
                  <c:y val="0.11547916666666698"/>
                </c:manualLayout>
              </c:layout>
              <c:tx>
                <c:rich>
                  <a:bodyPr rot="0" spcFirstLastPara="1" vertOverflow="ellipsis" vert="horz" wrap="square" anchor="ctr" anchorCtr="1"/>
                  <a:lstStyle/>
                  <a:p>
                    <a:pPr>
                      <a:defRPr sz="1198" b="1" i="0" u="none" strike="noStrike" kern="1200" baseline="0">
                        <a:solidFill>
                          <a:schemeClr val="tx1"/>
                        </a:solidFill>
                        <a:latin typeface="+mn-lt"/>
                        <a:ea typeface="+mn-ea"/>
                        <a:cs typeface="+mn-cs"/>
                      </a:defRPr>
                    </a:pPr>
                    <a:r>
                      <a:rPr lang="en-US">
                        <a:solidFill>
                          <a:schemeClr val="tx1"/>
                        </a:solidFill>
                      </a:rPr>
                      <a:t>Dobro kontrolisana
14,3%</a:t>
                    </a:r>
                    <a:endParaRPr lang="en-US"/>
                  </a:p>
                </c:rich>
              </c:tx>
              <c:numFmt formatCode="0.0%" sourceLinked="0"/>
              <c:spPr>
                <a:noFill/>
                <a:ln w="25368">
                  <a:noFill/>
                </a:ln>
              </c:spPr>
              <c:dLblPos val="bestFit"/>
              <c:showLegendKey val="0"/>
              <c:showVal val="0"/>
              <c:showCatName val="1"/>
              <c:showSerName val="0"/>
              <c:showPercent val="1"/>
              <c:showBubbleSize val="0"/>
              <c:extLst>
                <c:ext xmlns:c15="http://schemas.microsoft.com/office/drawing/2012/chart" uri="{CE6537A1-D6FC-4f65-9D91-7224C49458BB}">
                  <c15:showDataLabelsRange val="0"/>
                </c:ext>
                <c:ext xmlns:c16="http://schemas.microsoft.com/office/drawing/2014/chart" uri="{C3380CC4-5D6E-409C-BE32-E72D297353CC}">
                  <c16:uniqueId val="{00000000-F147-498D-94DA-CD1AA8425632}"/>
                </c:ext>
              </c:extLst>
            </c:dLbl>
            <c:dLbl>
              <c:idx val="1"/>
              <c:layout>
                <c:manualLayout>
                  <c:x val="-0.27312895835909007"/>
                  <c:y val="-0.28390333333333301"/>
                </c:manualLayout>
              </c:layout>
              <c:tx>
                <c:rich>
                  <a:bodyPr rot="0" spcFirstLastPara="1" vertOverflow="ellipsis" vert="horz" wrap="square" anchor="ctr" anchorCtr="1"/>
                  <a:lstStyle/>
                  <a:p>
                    <a:pPr>
                      <a:defRPr sz="1198" b="1" i="0" u="none" strike="noStrike" kern="1200" baseline="0">
                        <a:solidFill>
                          <a:schemeClr val="bg1"/>
                        </a:solidFill>
                        <a:latin typeface="+mn-lt"/>
                        <a:ea typeface="+mn-ea"/>
                        <a:cs typeface="+mn-cs"/>
                      </a:defRPr>
                    </a:pPr>
                    <a:r>
                      <a:rPr lang="en-US">
                        <a:solidFill>
                          <a:schemeClr val="bg1"/>
                        </a:solidFill>
                      </a:rPr>
                      <a:t>Nije</a:t>
                    </a:r>
                    <a:r>
                      <a:rPr lang="en-US" baseline="0">
                        <a:solidFill>
                          <a:schemeClr val="bg1"/>
                        </a:solidFill>
                      </a:rPr>
                      <a:t> dobro kontrolisana</a:t>
                    </a:r>
                    <a:r>
                      <a:rPr lang="en-US">
                        <a:solidFill>
                          <a:schemeClr val="bg1"/>
                        </a:solidFill>
                      </a:rPr>
                      <a:t>
45,3%</a:t>
                    </a:r>
                  </a:p>
                </c:rich>
              </c:tx>
              <c:numFmt formatCode="0.0%" sourceLinked="0"/>
              <c:spPr>
                <a:noFill/>
                <a:ln w="25368">
                  <a:noFill/>
                </a:ln>
              </c:spPr>
              <c:dLblPos val="bestFit"/>
              <c:showLegendKey val="0"/>
              <c:showVal val="0"/>
              <c:showCatName val="1"/>
              <c:showSerName val="0"/>
              <c:showPercent val="1"/>
              <c:showBubbleSize val="0"/>
              <c:extLst>
                <c:ext xmlns:c15="http://schemas.microsoft.com/office/drawing/2012/chart" uri="{CE6537A1-D6FC-4f65-9D91-7224C49458BB}">
                  <c15:showDataLabelsRange val="0"/>
                </c:ext>
                <c:ext xmlns:c16="http://schemas.microsoft.com/office/drawing/2014/chart" uri="{C3380CC4-5D6E-409C-BE32-E72D297353CC}">
                  <c16:uniqueId val="{00000001-F147-498D-94DA-CD1AA8425632}"/>
                </c:ext>
              </c:extLst>
            </c:dLbl>
            <c:dLbl>
              <c:idx val="2"/>
              <c:layout>
                <c:manualLayout>
                  <c:x val="0.16741968013374156"/>
                  <c:y val="9.1159722222222225E-2"/>
                </c:manualLayout>
              </c:layout>
              <c:tx>
                <c:rich>
                  <a:bodyPr rot="0" spcFirstLastPara="1" vertOverflow="ellipsis" vert="horz" wrap="square" anchor="ctr" anchorCtr="1"/>
                  <a:lstStyle/>
                  <a:p>
                    <a:pPr>
                      <a:defRPr sz="1198" b="1" i="0" u="none" strike="noStrike" kern="1200" baseline="0">
                        <a:solidFill>
                          <a:schemeClr val="bg1"/>
                        </a:solidFill>
                        <a:latin typeface="+mn-lt"/>
                        <a:ea typeface="+mn-ea"/>
                        <a:cs typeface="+mn-cs"/>
                      </a:defRPr>
                    </a:pPr>
                    <a:r>
                      <a:rPr lang="en-US">
                        <a:solidFill>
                          <a:schemeClr val="bg1"/>
                        </a:solidFill>
                      </a:rPr>
                      <a:t>Veoma slabo kontrolisana
40,4%</a:t>
                    </a:r>
                  </a:p>
                </c:rich>
              </c:tx>
              <c:numFmt formatCode="0.0%" sourceLinked="0"/>
              <c:spPr>
                <a:noFill/>
                <a:ln w="25368">
                  <a:noFill/>
                </a:ln>
              </c:spPr>
              <c:dLblPos val="bestFit"/>
              <c:showLegendKey val="0"/>
              <c:showVal val="0"/>
              <c:showCatName val="1"/>
              <c:showSerName val="0"/>
              <c:showPercent val="1"/>
              <c:showBubbleSize val="0"/>
              <c:extLst>
                <c:ext xmlns:c15="http://schemas.microsoft.com/office/drawing/2012/chart" uri="{CE6537A1-D6FC-4f65-9D91-7224C49458BB}">
                  <c15:showDataLabelsRange val="0"/>
                </c:ext>
                <c:ext xmlns:c16="http://schemas.microsoft.com/office/drawing/2014/chart" uri="{C3380CC4-5D6E-409C-BE32-E72D297353CC}">
                  <c16:uniqueId val="{00000002-F147-498D-94DA-CD1AA8425632}"/>
                </c:ext>
              </c:extLst>
            </c:dLbl>
            <c:spPr>
              <a:noFill/>
              <a:ln w="25368">
                <a:noFill/>
              </a:ln>
            </c:spPr>
            <c:txPr>
              <a:bodyPr rot="0" spcFirstLastPara="1" vertOverflow="ellipsis" vert="horz" wrap="square" anchor="ctr" anchorCtr="1"/>
              <a:lstStyle/>
              <a:p>
                <a:pPr>
                  <a:defRPr sz="1198" b="1" i="0" u="none" strike="noStrike" kern="1200" baseline="0">
                    <a:solidFill>
                      <a:schemeClr val="tx1"/>
                    </a:solidFill>
                    <a:latin typeface="+mn-lt"/>
                    <a:ea typeface="+mn-ea"/>
                    <a:cs typeface="+mn-cs"/>
                  </a:defRPr>
                </a:pPr>
                <a:endParaRPr lang="sr-Latn-RS"/>
              </a:p>
            </c:txPr>
            <c:dLblPos val="inEnd"/>
            <c:showLegendKey val="0"/>
            <c:showVal val="0"/>
            <c:showCatName val="1"/>
            <c:showSerName val="0"/>
            <c:showPercent val="1"/>
            <c:showBubbleSize val="0"/>
            <c:showLeaderLines val="1"/>
            <c:leaderLines>
              <c:spPr>
                <a:ln w="9513"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Well-controlled</c:v>
                </c:pt>
                <c:pt idx="1">
                  <c:v>Not well-controlled</c:v>
                </c:pt>
                <c:pt idx="2">
                  <c:v>Very poorly controlled </c:v>
                </c:pt>
              </c:strCache>
            </c:strRef>
          </c:cat>
          <c:val>
            <c:numRef>
              <c:f>Sheet1!$B$2:$B$4</c:f>
              <c:numCache>
                <c:formatCode>General</c:formatCode>
                <c:ptCount val="3"/>
                <c:pt idx="0">
                  <c:v>14.3</c:v>
                </c:pt>
                <c:pt idx="1">
                  <c:v>45.3</c:v>
                </c:pt>
                <c:pt idx="2">
                  <c:v>40.4</c:v>
                </c:pt>
              </c:numCache>
            </c:numRef>
          </c:val>
          <c:extLst>
            <c:ext xmlns:c16="http://schemas.microsoft.com/office/drawing/2014/chart" uri="{C3380CC4-5D6E-409C-BE32-E72D297353CC}">
              <c16:uniqueId val="{00000003-F147-498D-94DA-CD1AA8425632}"/>
            </c:ext>
          </c:extLst>
        </c:ser>
        <c:dLbls>
          <c:showLegendKey val="0"/>
          <c:showVal val="0"/>
          <c:showCatName val="0"/>
          <c:showSerName val="0"/>
          <c:showPercent val="1"/>
          <c:showBubbleSize val="0"/>
          <c:showLeaderLines val="1"/>
        </c:dLbls>
        <c:firstSliceAng val="0"/>
      </c:pieChart>
      <c:spPr>
        <a:noFill/>
        <a:ln w="25368">
          <a:noFill/>
        </a:ln>
      </c:spPr>
    </c:plotArea>
    <c:plotVisOnly val="1"/>
    <c:dispBlanksAs val="zero"/>
    <c:showDLblsOverMax val="0"/>
  </c:chart>
  <c:spPr>
    <a:noFill/>
    <a:ln>
      <a:noFill/>
    </a:ln>
  </c:spPr>
  <c:txPr>
    <a:bodyPr/>
    <a:lstStyle/>
    <a:p>
      <a:pPr>
        <a:defRPr sz="1198" b="1">
          <a:solidFill>
            <a:schemeClr val="accent2"/>
          </a:solidFill>
        </a:defRPr>
      </a:pPr>
      <a:endParaRPr lang="sr-Latn-R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2923588039867"/>
          <c:y val="7.7272727272727521E-2"/>
          <c:w val="0.872352978938708"/>
          <c:h val="0.80909090909090897"/>
        </c:manualLayout>
      </c:layout>
      <c:barChart>
        <c:barDir val="col"/>
        <c:grouping val="clustered"/>
        <c:varyColors val="0"/>
        <c:ser>
          <c:idx val="0"/>
          <c:order val="0"/>
          <c:tx>
            <c:strRef>
              <c:f>Sheet1!$A$2</c:f>
              <c:strCache>
                <c:ptCount val="1"/>
                <c:pt idx="0">
                  <c:v>IgE</c:v>
                </c:pt>
              </c:strCache>
            </c:strRef>
          </c:tx>
          <c:spPr>
            <a:solidFill>
              <a:schemeClr val="accent2"/>
            </a:solidFill>
            <a:ln>
              <a:noFill/>
            </a:ln>
            <a:effectLst/>
          </c:spPr>
          <c:invertIfNegative val="0"/>
          <c:dLbls>
            <c:spPr>
              <a:noFill/>
              <a:ln>
                <a:noFill/>
              </a:ln>
              <a:effectLst/>
            </c:spPr>
            <c:txPr>
              <a:bodyPr rot="0" vert="horz"/>
              <a:lstStyle/>
              <a:p>
                <a:pPr>
                  <a:defRPr/>
                </a:pPr>
                <a:endParaRPr lang="sr-Latn-R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Sheet1!$B$1:$F$1</c:f>
              <c:strCache>
                <c:ptCount val="5"/>
                <c:pt idx="0">
                  <c:v>None</c:v>
                </c:pt>
                <c:pt idx="1">
                  <c:v>Intermittent</c:v>
                </c:pt>
                <c:pt idx="2">
                  <c:v>Mild</c:v>
                </c:pt>
                <c:pt idx="3">
                  <c:v>Moderate</c:v>
                </c:pt>
                <c:pt idx="4">
                  <c:v>Severe</c:v>
                </c:pt>
              </c:strCache>
            </c:strRef>
          </c:cat>
          <c:val>
            <c:numRef>
              <c:f>Sheet1!$B$2:$F$2</c:f>
              <c:numCache>
                <c:formatCode>General</c:formatCode>
                <c:ptCount val="5"/>
                <c:pt idx="0">
                  <c:v>325</c:v>
                </c:pt>
                <c:pt idx="1">
                  <c:v>446</c:v>
                </c:pt>
                <c:pt idx="2">
                  <c:v>501</c:v>
                </c:pt>
                <c:pt idx="3">
                  <c:v>556</c:v>
                </c:pt>
                <c:pt idx="4">
                  <c:v>623</c:v>
                </c:pt>
              </c:numCache>
            </c:numRef>
          </c:val>
          <c:extLst>
            <c:ext xmlns:c16="http://schemas.microsoft.com/office/drawing/2014/chart" uri="{C3380CC4-5D6E-409C-BE32-E72D297353CC}">
              <c16:uniqueId val="{00000000-E90D-4318-85E7-97B1840A0FC9}"/>
            </c:ext>
          </c:extLst>
        </c:ser>
        <c:dLbls>
          <c:showLegendKey val="0"/>
          <c:showVal val="1"/>
          <c:showCatName val="0"/>
          <c:showSerName val="0"/>
          <c:showPercent val="0"/>
          <c:showBubbleSize val="0"/>
        </c:dLbls>
        <c:gapWidth val="120"/>
        <c:overlap val="-27"/>
        <c:axId val="378040320"/>
        <c:axId val="381610240"/>
      </c:barChart>
      <c:catAx>
        <c:axId val="378040320"/>
        <c:scaling>
          <c:orientation val="minMax"/>
        </c:scaling>
        <c:delete val="0"/>
        <c:axPos val="b"/>
        <c:numFmt formatCode="General" sourceLinked="1"/>
        <c:majorTickMark val="none"/>
        <c:minorTickMark val="none"/>
        <c:tickLblPos val="none"/>
        <c:spPr>
          <a:noFill/>
          <a:ln w="25400" cap="flat" cmpd="sng" algn="ctr">
            <a:solidFill>
              <a:schemeClr val="tx1"/>
            </a:solidFill>
            <a:round/>
          </a:ln>
          <a:effectLst/>
        </c:spPr>
        <c:txPr>
          <a:bodyPr rot="0" vert="horz"/>
          <a:lstStyle/>
          <a:p>
            <a:pPr>
              <a:defRPr/>
            </a:pPr>
            <a:endParaRPr lang="sr-Latn-RS"/>
          </a:p>
        </c:txPr>
        <c:crossAx val="381610240"/>
        <c:crosses val="autoZero"/>
        <c:auto val="1"/>
        <c:lblAlgn val="ctr"/>
        <c:lblOffset val="0"/>
        <c:tickLblSkip val="1"/>
        <c:tickMarkSkip val="1"/>
        <c:noMultiLvlLbl val="0"/>
      </c:catAx>
      <c:valAx>
        <c:axId val="381610240"/>
        <c:scaling>
          <c:orientation val="minMax"/>
        </c:scaling>
        <c:delete val="0"/>
        <c:axPos val="l"/>
        <c:numFmt formatCode="General" sourceLinked="1"/>
        <c:majorTickMark val="out"/>
        <c:minorTickMark val="none"/>
        <c:tickLblPos val="none"/>
        <c:spPr>
          <a:noFill/>
          <a:ln w="28575" cap="sq">
            <a:solidFill>
              <a:schemeClr val="tx1"/>
            </a:solidFill>
            <a:miter lim="800000"/>
          </a:ln>
          <a:effectLst/>
        </c:spPr>
        <c:txPr>
          <a:bodyPr rot="0" vert="horz"/>
          <a:lstStyle/>
          <a:p>
            <a:pPr>
              <a:defRPr sz="2000"/>
            </a:pPr>
            <a:endParaRPr lang="sr-Latn-RS"/>
          </a:p>
        </c:txPr>
        <c:crossAx val="378040320"/>
        <c:crosses val="autoZero"/>
        <c:crossBetween val="between"/>
      </c:valAx>
      <c:spPr>
        <a:noFill/>
        <a:ln>
          <a:noFill/>
        </a:ln>
        <a:effectLst/>
      </c:spPr>
    </c:plotArea>
    <c:plotVisOnly val="1"/>
    <c:dispBlanksAs val="gap"/>
    <c:showDLblsOverMax val="0"/>
  </c:chart>
  <c:spPr>
    <a:noFill/>
    <a:ln>
      <a:noFill/>
    </a:ln>
    <a:effectLst/>
  </c:spPr>
  <c:txPr>
    <a:bodyPr/>
    <a:lstStyle/>
    <a:p>
      <a:pPr>
        <a:defRPr sz="1400"/>
      </a:pPr>
      <a:endParaRPr lang="sr-Latn-R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manualLayout>
          <c:layoutTarget val="inner"/>
          <c:xMode val="edge"/>
          <c:yMode val="edge"/>
          <c:x val="4.6757611809002023E-2"/>
          <c:y val="1.1467126571625311E-2"/>
          <c:w val="0.93473451737779156"/>
          <c:h val="0.91209440858645863"/>
        </c:manualLayout>
      </c:layout>
      <c:barChart>
        <c:barDir val="col"/>
        <c:grouping val="clustered"/>
        <c:varyColors val="0"/>
        <c:ser>
          <c:idx val="0"/>
          <c:order val="0"/>
          <c:tx>
            <c:strRef>
              <c:f>Foglio1!$B$1</c:f>
              <c:strCache>
                <c:ptCount val="1"/>
                <c:pt idx="0">
                  <c:v>Annual exacerbations before omalizumab</c:v>
                </c:pt>
              </c:strCache>
            </c:strRef>
          </c:tx>
          <c:spPr>
            <a:solidFill>
              <a:schemeClr val="accent2"/>
            </a:solidFill>
            <a:effectLst/>
          </c:spPr>
          <c:invertIfNegative val="0"/>
          <c:cat>
            <c:strRef>
              <c:f>Foglio1!$A$2:$A$5</c:f>
              <c:strCache>
                <c:ptCount val="4"/>
                <c:pt idx="0">
                  <c:v>0</c:v>
                </c:pt>
                <c:pt idx="1">
                  <c:v>1</c:v>
                </c:pt>
                <c:pt idx="2">
                  <c:v>2-3</c:v>
                </c:pt>
                <c:pt idx="3">
                  <c:v>&gt;3</c:v>
                </c:pt>
              </c:strCache>
            </c:strRef>
          </c:cat>
          <c:val>
            <c:numRef>
              <c:f>Foglio1!$B$2:$B$5</c:f>
              <c:numCache>
                <c:formatCode>General</c:formatCode>
                <c:ptCount val="4"/>
                <c:pt idx="0">
                  <c:v>3.3</c:v>
                </c:pt>
                <c:pt idx="1">
                  <c:v>11.3</c:v>
                </c:pt>
                <c:pt idx="2">
                  <c:v>21.5</c:v>
                </c:pt>
                <c:pt idx="3">
                  <c:v>63.9</c:v>
                </c:pt>
              </c:numCache>
            </c:numRef>
          </c:val>
          <c:extLst>
            <c:ext xmlns:c16="http://schemas.microsoft.com/office/drawing/2014/chart" uri="{C3380CC4-5D6E-409C-BE32-E72D297353CC}">
              <c16:uniqueId val="{00000000-BC69-471E-8D3E-CC9927BB72F2}"/>
            </c:ext>
          </c:extLst>
        </c:ser>
        <c:ser>
          <c:idx val="1"/>
          <c:order val="1"/>
          <c:tx>
            <c:strRef>
              <c:f>Foglio1!$C$1</c:f>
              <c:strCache>
                <c:ptCount val="1"/>
                <c:pt idx="0">
                  <c:v>Exacerbations in the last year</c:v>
                </c:pt>
              </c:strCache>
            </c:strRef>
          </c:tx>
          <c:spPr>
            <a:solidFill>
              <a:schemeClr val="accent3"/>
            </a:solidFill>
            <a:effectLst/>
          </c:spPr>
          <c:invertIfNegative val="0"/>
          <c:cat>
            <c:strRef>
              <c:f>Foglio1!$A$2:$A$5</c:f>
              <c:strCache>
                <c:ptCount val="4"/>
                <c:pt idx="0">
                  <c:v>0</c:v>
                </c:pt>
                <c:pt idx="1">
                  <c:v>1</c:v>
                </c:pt>
                <c:pt idx="2">
                  <c:v>2-3</c:v>
                </c:pt>
                <c:pt idx="3">
                  <c:v>&gt;3</c:v>
                </c:pt>
              </c:strCache>
            </c:strRef>
          </c:cat>
          <c:val>
            <c:numRef>
              <c:f>Foglio1!$C$2:$C$5</c:f>
              <c:numCache>
                <c:formatCode>General</c:formatCode>
                <c:ptCount val="4"/>
                <c:pt idx="0">
                  <c:v>57.7</c:v>
                </c:pt>
                <c:pt idx="1">
                  <c:v>38.4</c:v>
                </c:pt>
                <c:pt idx="2">
                  <c:v>1.7</c:v>
                </c:pt>
                <c:pt idx="3">
                  <c:v>2.7</c:v>
                </c:pt>
              </c:numCache>
            </c:numRef>
          </c:val>
          <c:extLst>
            <c:ext xmlns:c16="http://schemas.microsoft.com/office/drawing/2014/chart" uri="{C3380CC4-5D6E-409C-BE32-E72D297353CC}">
              <c16:uniqueId val="{00000001-BC69-471E-8D3E-CC9927BB72F2}"/>
            </c:ext>
          </c:extLst>
        </c:ser>
        <c:dLbls>
          <c:showLegendKey val="0"/>
          <c:showVal val="0"/>
          <c:showCatName val="0"/>
          <c:showSerName val="0"/>
          <c:showPercent val="0"/>
          <c:showBubbleSize val="0"/>
        </c:dLbls>
        <c:gapWidth val="100"/>
        <c:axId val="346167168"/>
        <c:axId val="346319488"/>
      </c:barChart>
      <c:catAx>
        <c:axId val="346167168"/>
        <c:scaling>
          <c:orientation val="minMax"/>
        </c:scaling>
        <c:delete val="0"/>
        <c:axPos val="b"/>
        <c:minorGridlines>
          <c:spPr>
            <a:ln>
              <a:noFill/>
            </a:ln>
          </c:spPr>
        </c:minorGridlines>
        <c:title>
          <c:tx>
            <c:rich>
              <a:bodyPr/>
              <a:lstStyle/>
              <a:p>
                <a:pPr>
                  <a:defRPr sz="1199" b="0" i="0" u="none" strike="noStrike" baseline="0">
                    <a:solidFill>
                      <a:srgbClr val="000000"/>
                    </a:solidFill>
                    <a:latin typeface="Times New Roman"/>
                    <a:ea typeface="Times New Roman"/>
                    <a:cs typeface="Times New Roman"/>
                  </a:defRPr>
                </a:pPr>
                <a:r>
                  <a:rPr lang="en-GB" dirty="0"/>
                  <a:t> </a:t>
                </a:r>
              </a:p>
            </c:rich>
          </c:tx>
          <c:overlay val="0"/>
        </c:title>
        <c:numFmt formatCode="General" sourceLinked="1"/>
        <c:majorTickMark val="out"/>
        <c:minorTickMark val="none"/>
        <c:tickLblPos val="none"/>
        <c:spPr>
          <a:ln w="28575" cap="sq">
            <a:solidFill>
              <a:schemeClr val="tx1"/>
            </a:solidFill>
            <a:miter lim="800000"/>
          </a:ln>
        </c:spPr>
        <c:txPr>
          <a:bodyPr/>
          <a:lstStyle/>
          <a:p>
            <a:pPr>
              <a:defRPr sz="2000"/>
            </a:pPr>
            <a:endParaRPr lang="sr-Latn-RS"/>
          </a:p>
        </c:txPr>
        <c:crossAx val="346319488"/>
        <c:crosses val="autoZero"/>
        <c:auto val="1"/>
        <c:lblAlgn val="ctr"/>
        <c:lblOffset val="100"/>
        <c:noMultiLvlLbl val="0"/>
      </c:catAx>
      <c:valAx>
        <c:axId val="346319488"/>
        <c:scaling>
          <c:orientation val="minMax"/>
        </c:scaling>
        <c:delete val="0"/>
        <c:axPos val="l"/>
        <c:title>
          <c:tx>
            <c:rich>
              <a:bodyPr/>
              <a:lstStyle/>
              <a:p>
                <a:pPr>
                  <a:defRPr sz="1199" b="0" i="0" u="none" strike="noStrike" baseline="0">
                    <a:solidFill>
                      <a:srgbClr val="000000"/>
                    </a:solidFill>
                    <a:latin typeface="Times New Roman"/>
                    <a:ea typeface="Times New Roman"/>
                    <a:cs typeface="Times New Roman"/>
                  </a:defRPr>
                </a:pPr>
                <a:r>
                  <a:rPr lang="en-GB" dirty="0"/>
                  <a:t> </a:t>
                </a:r>
              </a:p>
            </c:rich>
          </c:tx>
          <c:layout>
            <c:manualLayout>
              <c:xMode val="edge"/>
              <c:yMode val="edge"/>
              <c:x val="2.1381149471700688E-2"/>
              <c:y val="0.31232402767835876"/>
            </c:manualLayout>
          </c:layout>
          <c:overlay val="0"/>
        </c:title>
        <c:numFmt formatCode="General" sourceLinked="1"/>
        <c:majorTickMark val="out"/>
        <c:minorTickMark val="none"/>
        <c:tickLblPos val="none"/>
        <c:spPr>
          <a:ln w="28575" cap="sq">
            <a:solidFill>
              <a:schemeClr val="tx1"/>
            </a:solidFill>
            <a:miter lim="800000"/>
          </a:ln>
        </c:spPr>
        <c:txPr>
          <a:bodyPr/>
          <a:lstStyle/>
          <a:p>
            <a:pPr>
              <a:defRPr sz="2000"/>
            </a:pPr>
            <a:endParaRPr lang="sr-Latn-RS"/>
          </a:p>
        </c:txPr>
        <c:crossAx val="346167168"/>
        <c:crosses val="autoZero"/>
        <c:crossBetween val="between"/>
      </c:valAx>
      <c:spPr>
        <a:noFill/>
        <a:ln w="25376">
          <a:noFill/>
        </a:ln>
      </c:spPr>
    </c:plotArea>
    <c:plotVisOnly val="1"/>
    <c:dispBlanksAs val="gap"/>
    <c:showDLblsOverMax val="0"/>
  </c:chart>
  <c:externalData r:id="rId1">
    <c:autoUpdate val="0"/>
  </c:externalData>
  <c:userShapes r:id="rId2"/>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Eosinophil</c:v>
                </c:pt>
              </c:strCache>
            </c:strRef>
          </c:tx>
          <c:spPr>
            <a:solidFill>
              <a:schemeClr val="accent1"/>
            </a:solidFill>
            <a:ln>
              <a:noFill/>
            </a:ln>
            <a:effectLst/>
          </c:spPr>
          <c:invertIfNegative val="0"/>
          <c:dPt>
            <c:idx val="0"/>
            <c:invertIfNegative val="0"/>
            <c:bubble3D val="0"/>
            <c:spPr>
              <a:solidFill>
                <a:schemeClr val="accent1"/>
              </a:solidFill>
              <a:ln>
                <a:noFill/>
              </a:ln>
              <a:effectLst/>
            </c:spPr>
            <c:extLst>
              <c:ext xmlns:c16="http://schemas.microsoft.com/office/drawing/2014/chart" uri="{C3380CC4-5D6E-409C-BE32-E72D297353CC}">
                <c16:uniqueId val="{00000001-2E1A-49C7-94B7-7D82D2474830}"/>
              </c:ext>
            </c:extLst>
          </c:dPt>
          <c:dPt>
            <c:idx val="1"/>
            <c:invertIfNegative val="0"/>
            <c:bubble3D val="0"/>
            <c:spPr>
              <a:solidFill>
                <a:schemeClr val="accent2"/>
              </a:solidFill>
              <a:ln>
                <a:noFill/>
              </a:ln>
              <a:effectLst/>
            </c:spPr>
            <c:extLst>
              <c:ext xmlns:c16="http://schemas.microsoft.com/office/drawing/2014/chart" uri="{C3380CC4-5D6E-409C-BE32-E72D297353CC}">
                <c16:uniqueId val="{00000003-2E1A-49C7-94B7-7D82D2474830}"/>
              </c:ext>
            </c:extLst>
          </c:dPt>
          <c:dPt>
            <c:idx val="2"/>
            <c:invertIfNegative val="0"/>
            <c:bubble3D val="0"/>
            <c:spPr>
              <a:solidFill>
                <a:schemeClr val="accent3"/>
              </a:solidFill>
              <a:ln>
                <a:noFill/>
              </a:ln>
              <a:effectLst/>
            </c:spPr>
            <c:extLst>
              <c:ext xmlns:c16="http://schemas.microsoft.com/office/drawing/2014/chart" uri="{C3380CC4-5D6E-409C-BE32-E72D297353CC}">
                <c16:uniqueId val="{00000005-2E1A-49C7-94B7-7D82D2474830}"/>
              </c:ext>
            </c:extLst>
          </c:dPt>
          <c:dPt>
            <c:idx val="3"/>
            <c:invertIfNegative val="0"/>
            <c:bubble3D val="0"/>
            <c:spPr>
              <a:solidFill>
                <a:srgbClr val="99A4AE"/>
              </a:solidFill>
              <a:ln>
                <a:noFill/>
              </a:ln>
              <a:effectLst/>
            </c:spPr>
            <c:extLst>
              <c:ext xmlns:c16="http://schemas.microsoft.com/office/drawing/2014/chart" uri="{C3380CC4-5D6E-409C-BE32-E72D297353CC}">
                <c16:uniqueId val="{00000007-2E1A-49C7-94B7-7D82D2474830}"/>
              </c:ext>
            </c:extLst>
          </c:dPt>
          <c:dPt>
            <c:idx val="4"/>
            <c:invertIfNegative val="0"/>
            <c:bubble3D val="0"/>
            <c:spPr>
              <a:solidFill>
                <a:srgbClr val="000000">
                  <a:alpha val="80000"/>
                </a:srgbClr>
              </a:solidFill>
              <a:ln>
                <a:noFill/>
              </a:ln>
              <a:effectLst/>
            </c:spPr>
            <c:extLst>
              <c:ext xmlns:c16="http://schemas.microsoft.com/office/drawing/2014/chart" uri="{C3380CC4-5D6E-409C-BE32-E72D297353CC}">
                <c16:uniqueId val="{00000009-2E1A-49C7-94B7-7D82D2474830}"/>
              </c:ext>
            </c:extLst>
          </c:dPt>
          <c:cat>
            <c:strRef>
              <c:f>Sheet1!$A$2:$A$6</c:f>
              <c:strCache>
                <c:ptCount val="5"/>
                <c:pt idx="0">
                  <c:v>Cluster 1</c:v>
                </c:pt>
                <c:pt idx="1">
                  <c:v>Cluster 2</c:v>
                </c:pt>
                <c:pt idx="2">
                  <c:v>Cluster 3</c:v>
                </c:pt>
                <c:pt idx="3">
                  <c:v>Cluster 4</c:v>
                </c:pt>
                <c:pt idx="4">
                  <c:v>Cluster 5</c:v>
                </c:pt>
              </c:strCache>
            </c:strRef>
          </c:cat>
          <c:val>
            <c:numRef>
              <c:f>Sheet1!$B$2:$B$6</c:f>
              <c:numCache>
                <c:formatCode>General</c:formatCode>
                <c:ptCount val="5"/>
                <c:pt idx="0">
                  <c:v>0.7</c:v>
                </c:pt>
                <c:pt idx="1">
                  <c:v>0.7</c:v>
                </c:pt>
                <c:pt idx="2">
                  <c:v>1.9</c:v>
                </c:pt>
                <c:pt idx="3">
                  <c:v>1.5</c:v>
                </c:pt>
                <c:pt idx="4">
                  <c:v>1.2</c:v>
                </c:pt>
              </c:numCache>
            </c:numRef>
          </c:val>
          <c:extLst>
            <c:ext xmlns:c16="http://schemas.microsoft.com/office/drawing/2014/chart" uri="{C3380CC4-5D6E-409C-BE32-E72D297353CC}">
              <c16:uniqueId val="{0000000A-2E1A-49C7-94B7-7D82D2474830}"/>
            </c:ext>
          </c:extLst>
        </c:ser>
        <c:dLbls>
          <c:showLegendKey val="0"/>
          <c:showVal val="0"/>
          <c:showCatName val="0"/>
          <c:showSerName val="0"/>
          <c:showPercent val="0"/>
          <c:showBubbleSize val="0"/>
        </c:dLbls>
        <c:gapWidth val="100"/>
        <c:overlap val="-27"/>
        <c:axId val="-813996656"/>
        <c:axId val="-813999376"/>
      </c:barChart>
      <c:catAx>
        <c:axId val="-813996656"/>
        <c:scaling>
          <c:orientation val="minMax"/>
        </c:scaling>
        <c:delete val="0"/>
        <c:axPos val="b"/>
        <c:numFmt formatCode="General" sourceLinked="1"/>
        <c:majorTickMark val="cross"/>
        <c:minorTickMark val="none"/>
        <c:tickLblPos val="nextTo"/>
        <c:spPr>
          <a:solidFill>
            <a:schemeClr val="bg1"/>
          </a:solidFill>
          <a:ln w="19050" cap="flat" cmpd="sng" algn="ctr">
            <a:solidFill>
              <a:schemeClr val="tx1"/>
            </a:solidFill>
            <a:round/>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sr-Latn-RS"/>
          </a:p>
        </c:txPr>
        <c:crossAx val="-813999376"/>
        <c:crosses val="autoZero"/>
        <c:auto val="1"/>
        <c:lblAlgn val="ctr"/>
        <c:lblOffset val="100"/>
        <c:noMultiLvlLbl val="0"/>
      </c:catAx>
      <c:valAx>
        <c:axId val="-813999376"/>
        <c:scaling>
          <c:orientation val="minMax"/>
        </c:scaling>
        <c:delete val="0"/>
        <c:axPos val="l"/>
        <c:majorGridlines>
          <c:spPr>
            <a:ln w="9525" cap="flat" cmpd="sng" algn="ctr">
              <a:noFill/>
              <a:round/>
            </a:ln>
            <a:effectLst/>
          </c:spPr>
        </c:majorGridlines>
        <c:numFmt formatCode="General" sourceLinked="1"/>
        <c:majorTickMark val="out"/>
        <c:minorTickMark val="none"/>
        <c:tickLblPos val="nextTo"/>
        <c:spPr>
          <a:noFill/>
          <a:ln w="19050">
            <a:solidFill>
              <a:schemeClr val="tx1"/>
            </a:solidFill>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sr-Latn-RS"/>
          </a:p>
        </c:txPr>
        <c:crossAx val="-813996656"/>
        <c:crosses val="autoZero"/>
        <c:crossBetween val="between"/>
        <c:majorUnit val="0.5"/>
      </c:valAx>
      <c:spPr>
        <a:noFill/>
        <a:ln>
          <a:noFill/>
        </a:ln>
        <a:effectLst/>
      </c:spPr>
    </c:plotArea>
    <c:plotVisOnly val="1"/>
    <c:dispBlanksAs val="gap"/>
    <c:showDLblsOverMax val="0"/>
  </c:chart>
  <c:spPr>
    <a:noFill/>
    <a:ln>
      <a:noFill/>
    </a:ln>
    <a:effectLst/>
  </c:spPr>
  <c:txPr>
    <a:bodyPr/>
    <a:lstStyle/>
    <a:p>
      <a:pPr>
        <a:defRPr b="0"/>
      </a:pPr>
      <a:endParaRPr lang="sr-Latn-R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manualLayout>
          <c:layoutTarget val="inner"/>
          <c:xMode val="edge"/>
          <c:yMode val="edge"/>
          <c:x val="0.14946293436748501"/>
          <c:y val="0.31649280498870402"/>
          <c:w val="0.71956952237257799"/>
          <c:h val="0.498448642295583"/>
        </c:manualLayout>
      </c:layout>
      <c:barChart>
        <c:barDir val="col"/>
        <c:grouping val="clustered"/>
        <c:varyColors val="0"/>
        <c:ser>
          <c:idx val="0"/>
          <c:order val="0"/>
          <c:tx>
            <c:strRef>
              <c:f>Sheet1!$B$1</c:f>
              <c:strCache>
                <c:ptCount val="1"/>
                <c:pt idx="0">
                  <c:v>Eosinophil ≥300/mm3 (n=719)</c:v>
                </c:pt>
              </c:strCache>
            </c:strRef>
          </c:tx>
          <c:invertIfNegative val="0"/>
          <c:dLbls>
            <c:dLbl>
              <c:idx val="0"/>
              <c:layout>
                <c:manualLayout>
                  <c:x val="1.4118695988344849E-3"/>
                  <c:y val="1.1963425104111658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27A3-4616-B6E0-177649E34CB0}"/>
                </c:ext>
              </c:extLst>
            </c:dLbl>
            <c:dLbl>
              <c:idx val="1"/>
              <c:layout>
                <c:manualLayout>
                  <c:x val="1.3592427462134783E-3"/>
                  <c:y val="8.0963259634285693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27A3-4616-B6E0-177649E34CB0}"/>
                </c:ext>
              </c:extLst>
            </c:dLbl>
            <c:dLbl>
              <c:idx val="2"/>
              <c:layout>
                <c:manualLayout>
                  <c:x val="3.7425661452569242E-3"/>
                  <c:y val="6.4622031397682904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27A3-4616-B6E0-177649E34CB0}"/>
                </c:ext>
              </c:extLst>
            </c:dLbl>
            <c:dLbl>
              <c:idx val="3"/>
              <c:layout>
                <c:manualLayout>
                  <c:x val="4.5935788837670014E-4"/>
                  <c:y val="8.4811949173906054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27A3-4616-B6E0-177649E34CB0}"/>
                </c:ext>
              </c:extLst>
            </c:dLbl>
            <c:spPr>
              <a:noFill/>
              <a:ln>
                <a:noFill/>
              </a:ln>
              <a:effectLst/>
            </c:spPr>
            <c:txPr>
              <a:bodyPr/>
              <a:lstStyle/>
              <a:p>
                <a:pPr>
                  <a:defRPr>
                    <a:solidFill>
                      <a:schemeClr val="tx1"/>
                    </a:solidFill>
                  </a:defRPr>
                </a:pPr>
                <a:endParaRPr lang="sr-Latn-R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Any Asthma Exacerbation</c:v>
                </c:pt>
                <c:pt idx="1">
                  <c:v>≥2 Asthma Exacerbations
</c:v>
                </c:pt>
                <c:pt idx="2">
                  <c:v>Any Asthma ED Visit</c:v>
                </c:pt>
                <c:pt idx="3">
                  <c:v>Any Asthma Hospitalization</c:v>
                </c:pt>
              </c:strCache>
            </c:strRef>
          </c:cat>
          <c:val>
            <c:numRef>
              <c:f>Sheet1!$B$2:$B$5</c:f>
              <c:numCache>
                <c:formatCode>0.0%</c:formatCode>
                <c:ptCount val="4"/>
                <c:pt idx="0">
                  <c:v>0.28399999999999997</c:v>
                </c:pt>
                <c:pt idx="1">
                  <c:v>9.9000000000000005E-2</c:v>
                </c:pt>
                <c:pt idx="2">
                  <c:v>9.7000000000000003E-2</c:v>
                </c:pt>
                <c:pt idx="3">
                  <c:v>3.7999999999999999E-2</c:v>
                </c:pt>
              </c:numCache>
            </c:numRef>
          </c:val>
          <c:extLst>
            <c:ext xmlns:c16="http://schemas.microsoft.com/office/drawing/2014/chart" uri="{C3380CC4-5D6E-409C-BE32-E72D297353CC}">
              <c16:uniqueId val="{00000004-27A3-4616-B6E0-177649E34CB0}"/>
            </c:ext>
          </c:extLst>
        </c:ser>
        <c:ser>
          <c:idx val="1"/>
          <c:order val="1"/>
          <c:tx>
            <c:strRef>
              <c:f>Sheet1!$C$1</c:f>
              <c:strCache>
                <c:ptCount val="1"/>
                <c:pt idx="0">
                  <c:v>Eosinophil ≤300/mm3 (n=1673)</c:v>
                </c:pt>
              </c:strCache>
            </c:strRef>
          </c:tx>
          <c:invertIfNegative val="0"/>
          <c:dLbls>
            <c:dLbl>
              <c:idx val="0"/>
              <c:layout>
                <c:manualLayout>
                  <c:x val="4.1007585741895782E-3"/>
                  <c:y val="6.980054388459043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27A3-4616-B6E0-177649E34CB0}"/>
                </c:ext>
              </c:extLst>
            </c:dLbl>
            <c:dLbl>
              <c:idx val="1"/>
              <c:layout>
                <c:manualLayout>
                  <c:x val="-5.9420811069057654E-4"/>
                  <c:y val="5.8637828134894153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27A3-4616-B6E0-177649E34CB0}"/>
                </c:ext>
              </c:extLst>
            </c:dLbl>
            <c:dLbl>
              <c:idx val="2"/>
              <c:layout>
                <c:manualLayout>
                  <c:x val="-5.6052334782084943E-4"/>
                  <c:y val="4.2294434062873339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27A3-4616-B6E0-177649E34CB0}"/>
                </c:ext>
              </c:extLst>
            </c:dLbl>
            <c:dLbl>
              <c:idx val="3"/>
              <c:delete val="1"/>
              <c:extLst>
                <c:ext xmlns:c15="http://schemas.microsoft.com/office/drawing/2012/chart" uri="{CE6537A1-D6FC-4f65-9D91-7224C49458BB}"/>
                <c:ext xmlns:c16="http://schemas.microsoft.com/office/drawing/2014/chart" uri="{C3380CC4-5D6E-409C-BE32-E72D297353CC}">
                  <c16:uniqueId val="{00000008-27A3-4616-B6E0-177649E34CB0}"/>
                </c:ext>
              </c:extLst>
            </c:dLbl>
            <c:spPr>
              <a:noFill/>
              <a:ln>
                <a:noFill/>
              </a:ln>
              <a:effectLst/>
            </c:spPr>
            <c:txPr>
              <a:bodyPr wrap="square" lIns="38100" tIns="19050" rIns="38100" bIns="19050" anchor="ctr">
                <a:spAutoFit/>
              </a:bodyPr>
              <a:lstStyle/>
              <a:p>
                <a:pPr>
                  <a:defRPr sz="1200"/>
                </a:pPr>
                <a:endParaRPr lang="sr-Latn-R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Any Asthma Exacerbation</c:v>
                </c:pt>
                <c:pt idx="1">
                  <c:v>≥2 Asthma Exacerbations
</c:v>
                </c:pt>
                <c:pt idx="2">
                  <c:v>Any Asthma ED Visit</c:v>
                </c:pt>
                <c:pt idx="3">
                  <c:v>Any Asthma Hospitalization</c:v>
                </c:pt>
              </c:strCache>
            </c:strRef>
          </c:cat>
          <c:val>
            <c:numRef>
              <c:f>Sheet1!$C$2:$C$5</c:f>
              <c:numCache>
                <c:formatCode>0.0%</c:formatCode>
                <c:ptCount val="4"/>
                <c:pt idx="0">
                  <c:v>0.24099999999999999</c:v>
                </c:pt>
                <c:pt idx="1">
                  <c:v>7.9000000000000001E-2</c:v>
                </c:pt>
                <c:pt idx="2">
                  <c:v>5.5E-2</c:v>
                </c:pt>
                <c:pt idx="3">
                  <c:v>1.7999999999999999E-2</c:v>
                </c:pt>
              </c:numCache>
            </c:numRef>
          </c:val>
          <c:extLst>
            <c:ext xmlns:c16="http://schemas.microsoft.com/office/drawing/2014/chart" uri="{C3380CC4-5D6E-409C-BE32-E72D297353CC}">
              <c16:uniqueId val="{00000009-27A3-4616-B6E0-177649E34CB0}"/>
            </c:ext>
          </c:extLst>
        </c:ser>
        <c:dLbls>
          <c:showLegendKey val="0"/>
          <c:showVal val="0"/>
          <c:showCatName val="0"/>
          <c:showSerName val="0"/>
          <c:showPercent val="0"/>
          <c:showBubbleSize val="0"/>
        </c:dLbls>
        <c:gapWidth val="175"/>
        <c:axId val="501059024"/>
        <c:axId val="501058632"/>
      </c:barChart>
      <c:catAx>
        <c:axId val="501059024"/>
        <c:scaling>
          <c:orientation val="minMax"/>
        </c:scaling>
        <c:delete val="0"/>
        <c:axPos val="b"/>
        <c:numFmt formatCode="General" sourceLinked="0"/>
        <c:majorTickMark val="out"/>
        <c:minorTickMark val="none"/>
        <c:tickLblPos val="nextTo"/>
        <c:spPr>
          <a:ln w="28575">
            <a:solidFill>
              <a:schemeClr val="tx1"/>
            </a:solidFill>
          </a:ln>
        </c:spPr>
        <c:txPr>
          <a:bodyPr/>
          <a:lstStyle/>
          <a:p>
            <a:pPr>
              <a:defRPr sz="1100" b="1"/>
            </a:pPr>
            <a:endParaRPr lang="sr-Latn-RS"/>
          </a:p>
        </c:txPr>
        <c:crossAx val="501058632"/>
        <c:crosses val="autoZero"/>
        <c:auto val="1"/>
        <c:lblAlgn val="ctr"/>
        <c:lblOffset val="100"/>
        <c:noMultiLvlLbl val="0"/>
      </c:catAx>
      <c:valAx>
        <c:axId val="501058632"/>
        <c:scaling>
          <c:orientation val="minMax"/>
        </c:scaling>
        <c:delete val="0"/>
        <c:axPos val="l"/>
        <c:title>
          <c:tx>
            <c:rich>
              <a:bodyPr rot="-5400000" vert="horz"/>
              <a:lstStyle/>
              <a:p>
                <a:pPr>
                  <a:defRPr b="1"/>
                </a:pPr>
                <a:r>
                  <a:rPr lang="en-US" sz="1200" b="1" dirty="0">
                    <a:effectLst/>
                  </a:rPr>
                  <a:t>% of Patients</a:t>
                </a:r>
              </a:p>
            </c:rich>
          </c:tx>
          <c:layout>
            <c:manualLayout>
              <c:xMode val="edge"/>
              <c:yMode val="edge"/>
              <c:x val="5.3999560854996222E-2"/>
              <c:y val="0.46063680759324571"/>
            </c:manualLayout>
          </c:layout>
          <c:overlay val="0"/>
        </c:title>
        <c:numFmt formatCode="0%" sourceLinked="0"/>
        <c:majorTickMark val="out"/>
        <c:minorTickMark val="none"/>
        <c:tickLblPos val="nextTo"/>
        <c:spPr>
          <a:ln w="28575">
            <a:solidFill>
              <a:schemeClr val="tx1"/>
            </a:solidFill>
          </a:ln>
        </c:spPr>
        <c:txPr>
          <a:bodyPr/>
          <a:lstStyle/>
          <a:p>
            <a:pPr>
              <a:defRPr b="1"/>
            </a:pPr>
            <a:endParaRPr lang="sr-Latn-RS"/>
          </a:p>
        </c:txPr>
        <c:crossAx val="501059024"/>
        <c:crosses val="autoZero"/>
        <c:crossBetween val="between"/>
      </c:valAx>
    </c:plotArea>
    <c:plotVisOnly val="1"/>
    <c:dispBlanksAs val="gap"/>
    <c:showDLblsOverMax val="0"/>
  </c:chart>
  <c:spPr>
    <a:noFill/>
  </c:spPr>
  <c:txPr>
    <a:bodyPr/>
    <a:lstStyle/>
    <a:p>
      <a:pPr>
        <a:defRPr sz="1200"/>
      </a:pPr>
      <a:endParaRPr lang="sr-Latn-RS"/>
    </a:p>
  </c:txPr>
  <c:externalData r:id="rId1">
    <c:autoUpdate val="0"/>
  </c:externalData>
  <c:userShapes r:id="rId2"/>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2237204724409451E-2"/>
          <c:y val="2.5641296682487356E-2"/>
          <c:w val="0.93057529527559057"/>
          <c:h val="0.94871740663502524"/>
        </c:manualLayout>
      </c:layout>
      <c:barChart>
        <c:barDir val="col"/>
        <c:grouping val="clustered"/>
        <c:varyColors val="0"/>
        <c:ser>
          <c:idx val="0"/>
          <c:order val="0"/>
          <c:tx>
            <c:strRef>
              <c:f>Sheet1!$B$1</c:f>
              <c:strCache>
                <c:ptCount val="1"/>
                <c:pt idx="0">
                  <c:v>Placebo</c:v>
                </c:pt>
              </c:strCache>
            </c:strRef>
          </c:tx>
          <c:spPr>
            <a:solidFill>
              <a:schemeClr val="tx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bg1"/>
                    </a:solidFill>
                    <a:latin typeface="+mn-lt"/>
                    <a:ea typeface="+mn-ea"/>
                    <a:cs typeface="+mn-cs"/>
                  </a:defRPr>
                </a:pPr>
                <a:endParaRPr lang="sr-Latn-R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Sirocco</c:v>
                </c:pt>
                <c:pt idx="1">
                  <c:v>Calima</c:v>
                </c:pt>
              </c:strCache>
            </c:strRef>
          </c:cat>
          <c:val>
            <c:numRef>
              <c:f>Sheet1!$B$2:$B$3</c:f>
              <c:numCache>
                <c:formatCode>General</c:formatCode>
                <c:ptCount val="2"/>
                <c:pt idx="0">
                  <c:v>1.52</c:v>
                </c:pt>
                <c:pt idx="1">
                  <c:v>1.01</c:v>
                </c:pt>
              </c:numCache>
            </c:numRef>
          </c:val>
          <c:extLst>
            <c:ext xmlns:c16="http://schemas.microsoft.com/office/drawing/2014/chart" uri="{C3380CC4-5D6E-409C-BE32-E72D297353CC}">
              <c16:uniqueId val="{00000000-B7C1-401A-B9C6-3A5B4200C18E}"/>
            </c:ext>
          </c:extLst>
        </c:ser>
        <c:ser>
          <c:idx val="1"/>
          <c:order val="1"/>
          <c:tx>
            <c:strRef>
              <c:f>Sheet1!$C$1</c:f>
              <c:strCache>
                <c:ptCount val="1"/>
                <c:pt idx="0">
                  <c:v>Benralizumab</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bg1"/>
                    </a:solidFill>
                    <a:latin typeface="+mn-lt"/>
                    <a:ea typeface="+mn-ea"/>
                    <a:cs typeface="+mn-cs"/>
                  </a:defRPr>
                </a:pPr>
                <a:endParaRPr lang="sr-Latn-R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Sirocco</c:v>
                </c:pt>
                <c:pt idx="1">
                  <c:v>Calima</c:v>
                </c:pt>
              </c:strCache>
            </c:strRef>
          </c:cat>
          <c:val>
            <c:numRef>
              <c:f>Sheet1!$C$2:$C$3</c:f>
              <c:numCache>
                <c:formatCode>General</c:formatCode>
                <c:ptCount val="2"/>
                <c:pt idx="0">
                  <c:v>0.74</c:v>
                </c:pt>
                <c:pt idx="1">
                  <c:v>0.73</c:v>
                </c:pt>
              </c:numCache>
            </c:numRef>
          </c:val>
          <c:extLst>
            <c:ext xmlns:c16="http://schemas.microsoft.com/office/drawing/2014/chart" uri="{C3380CC4-5D6E-409C-BE32-E72D297353CC}">
              <c16:uniqueId val="{00000001-B7C1-401A-B9C6-3A5B4200C18E}"/>
            </c:ext>
          </c:extLst>
        </c:ser>
        <c:dLbls>
          <c:showLegendKey val="0"/>
          <c:showVal val="0"/>
          <c:showCatName val="0"/>
          <c:showSerName val="0"/>
          <c:showPercent val="0"/>
          <c:showBubbleSize val="0"/>
        </c:dLbls>
        <c:gapWidth val="120"/>
        <c:overlap val="-20"/>
        <c:axId val="401307160"/>
        <c:axId val="401311424"/>
      </c:barChart>
      <c:catAx>
        <c:axId val="401307160"/>
        <c:scaling>
          <c:orientation val="minMax"/>
        </c:scaling>
        <c:delete val="1"/>
        <c:axPos val="b"/>
        <c:numFmt formatCode="General" sourceLinked="1"/>
        <c:majorTickMark val="none"/>
        <c:minorTickMark val="none"/>
        <c:tickLblPos val="nextTo"/>
        <c:crossAx val="401311424"/>
        <c:crosses val="autoZero"/>
        <c:auto val="1"/>
        <c:lblAlgn val="ctr"/>
        <c:lblOffset val="100"/>
        <c:noMultiLvlLbl val="0"/>
      </c:catAx>
      <c:valAx>
        <c:axId val="401311424"/>
        <c:scaling>
          <c:orientation val="minMax"/>
          <c:max val="1.8"/>
        </c:scaling>
        <c:delete val="0"/>
        <c:axPos val="l"/>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sr-Latn-RS"/>
          </a:p>
        </c:txPr>
        <c:crossAx val="401307160"/>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sr-Latn-R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5790499967655066E-2"/>
          <c:y val="3.9538086447201866E-2"/>
          <c:w val="0.88070939089241651"/>
          <c:h val="0.90869214924083841"/>
        </c:manualLayout>
      </c:layout>
      <c:barChart>
        <c:barDir val="col"/>
        <c:grouping val="clustered"/>
        <c:varyColors val="0"/>
        <c:ser>
          <c:idx val="0"/>
          <c:order val="0"/>
          <c:tx>
            <c:strRef>
              <c:f>Sheet1!$B$1</c:f>
              <c:strCache>
                <c:ptCount val="1"/>
                <c:pt idx="0">
                  <c:v>Placebo</c:v>
                </c:pt>
              </c:strCache>
            </c:strRef>
          </c:tx>
          <c:spPr>
            <a:solidFill>
              <a:srgbClr val="B0B6B6"/>
            </a:solidFill>
            <a:ln>
              <a:solidFill>
                <a:srgbClr val="B0B6B6"/>
              </a:solidFill>
            </a:ln>
            <a:effectLst/>
          </c:spPr>
          <c:invertIfNegative val="0"/>
          <c:dPt>
            <c:idx val="0"/>
            <c:invertIfNegative val="0"/>
            <c:bubble3D val="0"/>
            <c:spPr>
              <a:solidFill>
                <a:schemeClr val="tx2"/>
              </a:solidFill>
              <a:ln>
                <a:noFill/>
              </a:ln>
              <a:effectLst/>
            </c:spPr>
            <c:extLst>
              <c:ext xmlns:c16="http://schemas.microsoft.com/office/drawing/2014/chart" uri="{C3380CC4-5D6E-409C-BE32-E72D297353CC}">
                <c16:uniqueId val="{00000000-9158-4F9C-A9B8-C0D0E1D9CB57}"/>
              </c:ext>
            </c:extLst>
          </c:dPt>
          <c:dLbls>
            <c:dLbl>
              <c:idx val="0"/>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158-4F9C-A9B8-C0D0E1D9CB57}"/>
                </c:ext>
              </c:extLst>
            </c:dLbl>
            <c:spPr>
              <a:noFill/>
              <a:ln>
                <a:noFill/>
              </a:ln>
              <a:effectLst/>
            </c:spPr>
            <c:txPr>
              <a:bodyPr wrap="square" lIns="38100" tIns="19050" rIns="38100" bIns="19050" anchor="ctr">
                <a:spAutoFit/>
              </a:bodyPr>
              <a:lstStyle/>
              <a:p>
                <a:pPr>
                  <a:defRPr sz="1400">
                    <a:solidFill>
                      <a:schemeClr val="bg1"/>
                    </a:solidFill>
                  </a:defRPr>
                </a:pPr>
                <a:endParaRPr lang="sr-Latn-RS"/>
              </a:p>
            </c:txPr>
            <c:dLblPos val="inEnd"/>
            <c:showLegendKey val="0"/>
            <c:showVal val="0"/>
            <c:showCatName val="0"/>
            <c:showSerName val="0"/>
            <c:showPercent val="0"/>
            <c:showBubbleSize val="0"/>
            <c:extLst>
              <c:ext xmlns:c15="http://schemas.microsoft.com/office/drawing/2012/chart" uri="{CE6537A1-D6FC-4f65-9D91-7224C49458BB}">
                <c15:showLeaderLines val="1"/>
              </c:ext>
            </c:extLst>
          </c:dLbls>
          <c:cat>
            <c:numRef>
              <c:f>Sheet1!$A$2</c:f>
              <c:numCache>
                <c:formatCode>General</c:formatCode>
                <c:ptCount val="1"/>
              </c:numCache>
            </c:numRef>
          </c:cat>
          <c:val>
            <c:numRef>
              <c:f>Sheet1!$B$2</c:f>
              <c:numCache>
                <c:formatCode>General</c:formatCode>
                <c:ptCount val="1"/>
                <c:pt idx="0">
                  <c:v>0.32</c:v>
                </c:pt>
              </c:numCache>
            </c:numRef>
          </c:val>
          <c:extLst>
            <c:ext xmlns:c16="http://schemas.microsoft.com/office/drawing/2014/chart" uri="{C3380CC4-5D6E-409C-BE32-E72D297353CC}">
              <c16:uniqueId val="{00000001-9158-4F9C-A9B8-C0D0E1D9CB57}"/>
            </c:ext>
          </c:extLst>
        </c:ser>
        <c:ser>
          <c:idx val="1"/>
          <c:order val="1"/>
          <c:tx>
            <c:strRef>
              <c:f>Sheet1!$C$1</c:f>
              <c:strCache>
                <c:ptCount val="1"/>
                <c:pt idx="0">
                  <c:v>Benra 30 mg Q8</c:v>
                </c:pt>
              </c:strCache>
            </c:strRef>
          </c:tx>
          <c:spPr>
            <a:solidFill>
              <a:schemeClr val="accent2"/>
            </a:solidFill>
            <a:ln>
              <a:noFill/>
            </a:ln>
            <a:effectLst/>
          </c:spPr>
          <c:invertIfNegative val="0"/>
          <c:dLbls>
            <c:spPr>
              <a:noFill/>
              <a:ln>
                <a:noFill/>
              </a:ln>
              <a:effectLst/>
            </c:spPr>
            <c:txPr>
              <a:bodyPr wrap="square" lIns="38100" tIns="19050" rIns="38100" bIns="19050" anchor="ctr">
                <a:spAutoFit/>
              </a:bodyPr>
              <a:lstStyle/>
              <a:p>
                <a:pPr>
                  <a:defRPr sz="1400"/>
                </a:pPr>
                <a:endParaRPr lang="sr-Latn-RS"/>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Sheet1!$A$2</c:f>
              <c:numCache>
                <c:formatCode>General</c:formatCode>
                <c:ptCount val="1"/>
              </c:numCache>
            </c:numRef>
          </c:cat>
          <c:val>
            <c:numRef>
              <c:f>Sheet1!$C$2</c:f>
              <c:numCache>
                <c:formatCode>General</c:formatCode>
                <c:ptCount val="1"/>
                <c:pt idx="0">
                  <c:v>0.02</c:v>
                </c:pt>
              </c:numCache>
            </c:numRef>
          </c:val>
          <c:extLst>
            <c:ext xmlns:c16="http://schemas.microsoft.com/office/drawing/2014/chart" uri="{C3380CC4-5D6E-409C-BE32-E72D297353CC}">
              <c16:uniqueId val="{00000002-9158-4F9C-A9B8-C0D0E1D9CB57}"/>
            </c:ext>
          </c:extLst>
        </c:ser>
        <c:dLbls>
          <c:showLegendKey val="0"/>
          <c:showVal val="0"/>
          <c:showCatName val="0"/>
          <c:showSerName val="0"/>
          <c:showPercent val="0"/>
          <c:showBubbleSize val="0"/>
        </c:dLbls>
        <c:gapWidth val="100"/>
        <c:overlap val="-20"/>
        <c:axId val="554345600"/>
        <c:axId val="554360104"/>
      </c:barChart>
      <c:catAx>
        <c:axId val="55434560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97" b="1" i="0" u="none" strike="noStrike" kern="1200" baseline="0">
                <a:solidFill>
                  <a:schemeClr val="tx1"/>
                </a:solidFill>
                <a:latin typeface="+mn-lt"/>
                <a:ea typeface="+mn-ea"/>
                <a:cs typeface="+mn-cs"/>
              </a:defRPr>
            </a:pPr>
            <a:endParaRPr lang="sr-Latn-RS"/>
          </a:p>
        </c:txPr>
        <c:crossAx val="554360104"/>
        <c:crosses val="autoZero"/>
        <c:auto val="1"/>
        <c:lblAlgn val="ctr"/>
        <c:lblOffset val="100"/>
        <c:noMultiLvlLbl val="0"/>
      </c:catAx>
      <c:valAx>
        <c:axId val="554360104"/>
        <c:scaling>
          <c:orientation val="minMax"/>
          <c:max val="0.4"/>
        </c:scaling>
        <c:delete val="0"/>
        <c:axPos val="l"/>
        <c:numFmt formatCode="General" sourceLinked="1"/>
        <c:majorTickMark val="out"/>
        <c:minorTickMark val="none"/>
        <c:tickLblPos val="nextTo"/>
        <c:spPr>
          <a:noFill/>
          <a:ln w="28575">
            <a:solidFill>
              <a:schemeClr val="tx1"/>
            </a:solidFill>
          </a:ln>
          <a:effectLst/>
        </c:spPr>
        <c:txPr>
          <a:bodyPr rot="-60000000" spcFirstLastPara="1" vertOverflow="ellipsis" vert="horz" wrap="square" anchor="ctr" anchorCtr="1"/>
          <a:lstStyle/>
          <a:p>
            <a:pPr>
              <a:defRPr sz="1400" b="0" i="0" u="none" strike="noStrike" kern="1200" baseline="0">
                <a:ln>
                  <a:noFill/>
                </a:ln>
                <a:solidFill>
                  <a:schemeClr val="tx1"/>
                </a:solidFill>
                <a:latin typeface="+mn-lt"/>
                <a:ea typeface="+mn-ea"/>
                <a:cs typeface="+mn-cs"/>
              </a:defRPr>
            </a:pPr>
            <a:endParaRPr lang="sr-Latn-RS"/>
          </a:p>
        </c:txPr>
        <c:crossAx val="554345600"/>
        <c:crosses val="autoZero"/>
        <c:crossBetween val="between"/>
      </c:valAx>
      <c:spPr>
        <a:solidFill>
          <a:schemeClr val="tx2">
            <a:alpha val="8000"/>
          </a:schemeClr>
        </a:solidFill>
        <a:ln>
          <a:noFill/>
        </a:ln>
        <a:effectLst/>
      </c:spPr>
    </c:plotArea>
    <c:plotVisOnly val="1"/>
    <c:dispBlanksAs val="gap"/>
    <c:showDLblsOverMax val="0"/>
  </c:chart>
  <c:spPr>
    <a:noFill/>
    <a:ln>
      <a:noFill/>
    </a:ln>
    <a:effectLst/>
  </c:spPr>
  <c:txPr>
    <a:bodyPr/>
    <a:lstStyle/>
    <a:p>
      <a:pPr>
        <a:defRPr b="1"/>
      </a:pPr>
      <a:endParaRPr lang="sr-Latn-R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0428055413654949"/>
          <c:y val="5.0430534476783105E-2"/>
          <c:w val="0.89571944586345054"/>
          <c:h val="0.89913893104643383"/>
        </c:manualLayout>
      </c:layout>
      <c:barChart>
        <c:barDir val="col"/>
        <c:grouping val="clustered"/>
        <c:varyColors val="0"/>
        <c:ser>
          <c:idx val="0"/>
          <c:order val="0"/>
          <c:tx>
            <c:strRef>
              <c:f>Sheet1!$B$1</c:f>
              <c:strCache>
                <c:ptCount val="1"/>
                <c:pt idx="0">
                  <c:v>Placebo</c:v>
                </c:pt>
              </c:strCache>
            </c:strRef>
          </c:tx>
          <c:spPr>
            <a:solidFill>
              <a:schemeClr val="accent2"/>
            </a:solidFill>
          </c:spPr>
          <c:invertIfNegative val="0"/>
          <c:dPt>
            <c:idx val="0"/>
            <c:invertIfNegative val="0"/>
            <c:bubble3D val="0"/>
            <c:spPr>
              <a:solidFill>
                <a:schemeClr val="tx2"/>
              </a:solidFill>
            </c:spPr>
            <c:extLst>
              <c:ext xmlns:c16="http://schemas.microsoft.com/office/drawing/2014/chart" uri="{C3380CC4-5D6E-409C-BE32-E72D297353CC}">
                <c16:uniqueId val="{00000000-C933-4E03-A421-06E78348D0E6}"/>
              </c:ext>
            </c:extLst>
          </c:dPt>
          <c:dLbls>
            <c:dLbl>
              <c:idx val="0"/>
              <c:tx>
                <c:rich>
                  <a:bodyPr/>
                  <a:lstStyle/>
                  <a:p>
                    <a:r>
                      <a:rPr lang="en-US" dirty="0"/>
                      <a:t>1.83</a:t>
                    </a:r>
                  </a:p>
                </c:rich>
              </c:tx>
              <c:dLblPos val="in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C933-4E03-A421-06E78348D0E6}"/>
                </c:ext>
              </c:extLst>
            </c:dLbl>
            <c:spPr>
              <a:noFill/>
              <a:ln>
                <a:noFill/>
              </a:ln>
              <a:effectLst/>
            </c:spPr>
            <c:txPr>
              <a:bodyPr wrap="square" lIns="38100" tIns="19050" rIns="38100" bIns="19050" anchor="ctr">
                <a:spAutoFit/>
              </a:bodyPr>
              <a:lstStyle/>
              <a:p>
                <a:pPr>
                  <a:defRPr sz="1400">
                    <a:solidFill>
                      <a:schemeClr val="bg1"/>
                    </a:solidFill>
                  </a:defRPr>
                </a:pPr>
                <a:endParaRPr lang="sr-Latn-R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AERR</c:v>
                </c:pt>
              </c:strCache>
            </c:strRef>
          </c:cat>
          <c:val>
            <c:numRef>
              <c:f>Sheet1!$B$2</c:f>
              <c:numCache>
                <c:formatCode>0.00</c:formatCode>
                <c:ptCount val="1"/>
                <c:pt idx="0">
                  <c:v>1.8</c:v>
                </c:pt>
              </c:numCache>
            </c:numRef>
          </c:val>
          <c:extLst>
            <c:ext xmlns:c16="http://schemas.microsoft.com/office/drawing/2014/chart" uri="{C3380CC4-5D6E-409C-BE32-E72D297353CC}">
              <c16:uniqueId val="{00000001-C933-4E03-A421-06E78348D0E6}"/>
            </c:ext>
          </c:extLst>
        </c:ser>
        <c:ser>
          <c:idx val="2"/>
          <c:order val="1"/>
          <c:tx>
            <c:strRef>
              <c:f>Sheet1!$D$1</c:f>
              <c:strCache>
                <c:ptCount val="1"/>
                <c:pt idx="0">
                  <c:v>FASENRA2</c:v>
                </c:pt>
              </c:strCache>
            </c:strRef>
          </c:tx>
          <c:spPr>
            <a:solidFill>
              <a:schemeClr val="accent2"/>
            </a:solidFill>
          </c:spPr>
          <c:invertIfNegative val="0"/>
          <c:dLbls>
            <c:dLbl>
              <c:idx val="0"/>
              <c:tx>
                <c:rich>
                  <a:bodyPr/>
                  <a:lstStyle/>
                  <a:p>
                    <a:r>
                      <a:rPr lang="en-US" dirty="0"/>
                      <a:t>0.54</a:t>
                    </a:r>
                  </a:p>
                </c:rich>
              </c:tx>
              <c:dLblPos val="in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7A23-4A5E-AD84-CC8FEE557E39}"/>
                </c:ext>
              </c:extLst>
            </c:dLbl>
            <c:spPr>
              <a:noFill/>
              <a:ln>
                <a:noFill/>
              </a:ln>
              <a:effectLst/>
            </c:spPr>
            <c:txPr>
              <a:bodyPr wrap="square" lIns="38100" tIns="19050" rIns="38100" bIns="19050" anchor="ctr">
                <a:spAutoFit/>
              </a:bodyPr>
              <a:lstStyle/>
              <a:p>
                <a:pPr>
                  <a:defRPr sz="1400">
                    <a:solidFill>
                      <a:schemeClr val="bg1"/>
                    </a:solidFill>
                  </a:defRPr>
                </a:pPr>
                <a:endParaRPr lang="sr-Latn-R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AERR</c:v>
                </c:pt>
              </c:strCache>
            </c:strRef>
          </c:cat>
          <c:val>
            <c:numRef>
              <c:f>Sheet1!$D$2</c:f>
              <c:numCache>
                <c:formatCode>0.00</c:formatCode>
                <c:ptCount val="1"/>
                <c:pt idx="0">
                  <c:v>0.55000000000000004</c:v>
                </c:pt>
              </c:numCache>
            </c:numRef>
          </c:val>
          <c:extLst>
            <c:ext xmlns:c16="http://schemas.microsoft.com/office/drawing/2014/chart" uri="{C3380CC4-5D6E-409C-BE32-E72D297353CC}">
              <c16:uniqueId val="{00000004-C933-4E03-A421-06E78348D0E6}"/>
            </c:ext>
          </c:extLst>
        </c:ser>
        <c:dLbls>
          <c:dLblPos val="inEnd"/>
          <c:showLegendKey val="0"/>
          <c:showVal val="1"/>
          <c:showCatName val="0"/>
          <c:showSerName val="0"/>
          <c:showPercent val="0"/>
          <c:showBubbleSize val="0"/>
        </c:dLbls>
        <c:gapWidth val="100"/>
        <c:overlap val="-20"/>
        <c:axId val="554347168"/>
        <c:axId val="554344816"/>
      </c:barChart>
      <c:catAx>
        <c:axId val="554347168"/>
        <c:scaling>
          <c:orientation val="minMax"/>
        </c:scaling>
        <c:delete val="0"/>
        <c:axPos val="b"/>
        <c:numFmt formatCode="General" sourceLinked="0"/>
        <c:majorTickMark val="none"/>
        <c:minorTickMark val="none"/>
        <c:tickLblPos val="none"/>
        <c:spPr>
          <a:ln w="12700">
            <a:solidFill>
              <a:schemeClr val="tx1"/>
            </a:solidFill>
          </a:ln>
        </c:spPr>
        <c:crossAx val="554344816"/>
        <c:crosses val="autoZero"/>
        <c:auto val="1"/>
        <c:lblAlgn val="ctr"/>
        <c:lblOffset val="100"/>
        <c:noMultiLvlLbl val="0"/>
      </c:catAx>
      <c:valAx>
        <c:axId val="554344816"/>
        <c:scaling>
          <c:orientation val="minMax"/>
          <c:max val="2.5"/>
          <c:min val="0"/>
        </c:scaling>
        <c:delete val="0"/>
        <c:axPos val="l"/>
        <c:numFmt formatCode="#,##0.0" sourceLinked="0"/>
        <c:majorTickMark val="out"/>
        <c:minorTickMark val="none"/>
        <c:tickLblPos val="nextTo"/>
        <c:spPr>
          <a:ln w="28575">
            <a:solidFill>
              <a:schemeClr val="tx1"/>
            </a:solidFill>
          </a:ln>
        </c:spPr>
        <c:txPr>
          <a:bodyPr/>
          <a:lstStyle/>
          <a:p>
            <a:pPr>
              <a:defRPr sz="1400" b="0"/>
            </a:pPr>
            <a:endParaRPr lang="sr-Latn-RS"/>
          </a:p>
        </c:txPr>
        <c:crossAx val="554347168"/>
        <c:crosses val="autoZero"/>
        <c:crossBetween val="between"/>
      </c:valAx>
      <c:spPr>
        <a:solidFill>
          <a:schemeClr val="tx2">
            <a:alpha val="8000"/>
          </a:schemeClr>
        </a:solidFill>
      </c:spPr>
    </c:plotArea>
    <c:plotVisOnly val="1"/>
    <c:dispBlanksAs val="gap"/>
    <c:showDLblsOverMax val="0"/>
  </c:chart>
  <c:txPr>
    <a:bodyPr/>
    <a:lstStyle/>
    <a:p>
      <a:pPr>
        <a:defRPr sz="1800" b="1"/>
      </a:pPr>
      <a:endParaRPr lang="sr-Latn-RS"/>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EFB41066-96EB-4376-9AFA-BC2E31C07393}" type="doc">
      <dgm:prSet loTypeId="urn:microsoft.com/office/officeart/2005/8/layout/hierarchy3" loCatId="list" qsTypeId="urn:microsoft.com/office/officeart/2005/8/quickstyle/simple1" qsCatId="simple" csTypeId="urn:microsoft.com/office/officeart/2005/8/colors/accent1_2" csCatId="accent1" phldr="1"/>
      <dgm:spPr/>
      <dgm:t>
        <a:bodyPr/>
        <a:lstStyle/>
        <a:p>
          <a:endParaRPr lang="en-GB"/>
        </a:p>
      </dgm:t>
    </dgm:pt>
    <dgm:pt modelId="{9D81C2FB-9814-4DBB-A5D2-42C111CDF77E}">
      <dgm:prSet phldrT="[Text]"/>
      <dgm:spPr>
        <a:solidFill>
          <a:srgbClr val="009900"/>
        </a:solidFill>
      </dgm:spPr>
      <dgm:t>
        <a:bodyPr/>
        <a:lstStyle/>
        <a:p>
          <a:r>
            <a:rPr lang="en-GB" dirty="0"/>
            <a:t>Clinical Features </a:t>
          </a:r>
        </a:p>
      </dgm:t>
    </dgm:pt>
    <dgm:pt modelId="{FFAC34BF-29CE-44A4-AD59-AD5382EBBAB6}" type="parTrans" cxnId="{362EBBAA-6A2D-4C9E-856F-3C38C0EC5E3D}">
      <dgm:prSet/>
      <dgm:spPr/>
      <dgm:t>
        <a:bodyPr/>
        <a:lstStyle/>
        <a:p>
          <a:endParaRPr lang="en-GB"/>
        </a:p>
      </dgm:t>
    </dgm:pt>
    <dgm:pt modelId="{FFFCE193-7045-4F90-8F55-B049F8395B7C}" type="sibTrans" cxnId="{362EBBAA-6A2D-4C9E-856F-3C38C0EC5E3D}">
      <dgm:prSet/>
      <dgm:spPr/>
      <dgm:t>
        <a:bodyPr/>
        <a:lstStyle/>
        <a:p>
          <a:endParaRPr lang="en-GB"/>
        </a:p>
      </dgm:t>
    </dgm:pt>
    <dgm:pt modelId="{6DC99E6A-BE53-461D-9FB4-6EFEFC8ADFA9}">
      <dgm:prSet phldrT="[Text]"/>
      <dgm:spPr/>
      <dgm:t>
        <a:bodyPr/>
        <a:lstStyle/>
        <a:p>
          <a:r>
            <a:rPr lang="en-GB" dirty="0"/>
            <a:t>Wheeze</a:t>
          </a:r>
        </a:p>
      </dgm:t>
    </dgm:pt>
    <dgm:pt modelId="{EB4576AB-A0F5-422F-918F-6A4E35EC7792}" type="parTrans" cxnId="{AABA930D-CF78-40CA-841E-A85B5A51A158}">
      <dgm:prSet/>
      <dgm:spPr/>
      <dgm:t>
        <a:bodyPr/>
        <a:lstStyle/>
        <a:p>
          <a:endParaRPr lang="en-GB"/>
        </a:p>
      </dgm:t>
    </dgm:pt>
    <dgm:pt modelId="{00FCB830-A73E-4A72-A8B2-5DBD9EF044CB}" type="sibTrans" cxnId="{AABA930D-CF78-40CA-841E-A85B5A51A158}">
      <dgm:prSet/>
      <dgm:spPr/>
      <dgm:t>
        <a:bodyPr/>
        <a:lstStyle/>
        <a:p>
          <a:endParaRPr lang="en-GB"/>
        </a:p>
      </dgm:t>
    </dgm:pt>
    <dgm:pt modelId="{FB253AC8-E818-4964-B2B3-BE212AF238DF}">
      <dgm:prSet phldrT="[Text]"/>
      <dgm:spPr/>
      <dgm:t>
        <a:bodyPr/>
        <a:lstStyle/>
        <a:p>
          <a:r>
            <a:rPr lang="en-GB" dirty="0"/>
            <a:t>Breathlessness</a:t>
          </a:r>
        </a:p>
      </dgm:t>
    </dgm:pt>
    <dgm:pt modelId="{E3B005E8-5E75-45E5-BA0C-45DE2CEFC9E3}" type="parTrans" cxnId="{A2C17D7B-312B-4D3E-B1A4-C139697C0443}">
      <dgm:prSet/>
      <dgm:spPr/>
      <dgm:t>
        <a:bodyPr/>
        <a:lstStyle/>
        <a:p>
          <a:endParaRPr lang="en-GB"/>
        </a:p>
      </dgm:t>
    </dgm:pt>
    <dgm:pt modelId="{50E1D8D1-9C89-4D5F-A79C-B9FCDE78BEEF}" type="sibTrans" cxnId="{A2C17D7B-312B-4D3E-B1A4-C139697C0443}">
      <dgm:prSet/>
      <dgm:spPr/>
      <dgm:t>
        <a:bodyPr/>
        <a:lstStyle/>
        <a:p>
          <a:endParaRPr lang="en-GB"/>
        </a:p>
      </dgm:t>
    </dgm:pt>
    <dgm:pt modelId="{2BEE3E84-69D6-4199-BF02-1D6965B20BD6}">
      <dgm:prSet phldrT="[Text]"/>
      <dgm:spPr>
        <a:solidFill>
          <a:srgbClr val="7030A0"/>
        </a:solidFill>
      </dgm:spPr>
      <dgm:t>
        <a:bodyPr/>
        <a:lstStyle/>
        <a:p>
          <a:r>
            <a:rPr lang="en-GB" dirty="0"/>
            <a:t>Airflow obstruction</a:t>
          </a:r>
        </a:p>
      </dgm:t>
    </dgm:pt>
    <dgm:pt modelId="{9D5A5E9F-727E-4650-AD68-B059CAC40839}" type="parTrans" cxnId="{95413BAE-C49C-4185-9663-9276FCF2C9F3}">
      <dgm:prSet/>
      <dgm:spPr/>
      <dgm:t>
        <a:bodyPr/>
        <a:lstStyle/>
        <a:p>
          <a:endParaRPr lang="en-GB"/>
        </a:p>
      </dgm:t>
    </dgm:pt>
    <dgm:pt modelId="{C0A0291D-6F12-4E98-BD61-80CA9CE86FEA}" type="sibTrans" cxnId="{95413BAE-C49C-4185-9663-9276FCF2C9F3}">
      <dgm:prSet/>
      <dgm:spPr/>
      <dgm:t>
        <a:bodyPr/>
        <a:lstStyle/>
        <a:p>
          <a:endParaRPr lang="en-GB"/>
        </a:p>
      </dgm:t>
    </dgm:pt>
    <dgm:pt modelId="{AABD92D5-B792-48BC-8AE1-2FCFE66F833E}">
      <dgm:prSet phldrT="[Text]"/>
      <dgm:spPr/>
      <dgm:t>
        <a:bodyPr/>
        <a:lstStyle/>
        <a:p>
          <a:r>
            <a:rPr lang="en-GB" dirty="0"/>
            <a:t>Variable</a:t>
          </a:r>
        </a:p>
      </dgm:t>
    </dgm:pt>
    <dgm:pt modelId="{4195915F-C26F-4BC5-85BA-C7C04195EA31}" type="parTrans" cxnId="{08D3ADF4-7C06-4B6D-BF4A-D21568439C1E}">
      <dgm:prSet/>
      <dgm:spPr/>
      <dgm:t>
        <a:bodyPr/>
        <a:lstStyle/>
        <a:p>
          <a:endParaRPr lang="en-GB"/>
        </a:p>
      </dgm:t>
    </dgm:pt>
    <dgm:pt modelId="{7A78695C-5DB3-4070-AEF4-BCFBF44A8865}" type="sibTrans" cxnId="{08D3ADF4-7C06-4B6D-BF4A-D21568439C1E}">
      <dgm:prSet/>
      <dgm:spPr/>
      <dgm:t>
        <a:bodyPr/>
        <a:lstStyle/>
        <a:p>
          <a:endParaRPr lang="en-GB"/>
        </a:p>
      </dgm:t>
    </dgm:pt>
    <dgm:pt modelId="{58360D80-9CCA-423D-BA4B-6FA40280B65F}">
      <dgm:prSet phldrT="[Text]"/>
      <dgm:spPr/>
      <dgm:t>
        <a:bodyPr/>
        <a:lstStyle/>
        <a:p>
          <a:r>
            <a:rPr lang="en-GB" dirty="0"/>
            <a:t>Persistent airflow limitation</a:t>
          </a:r>
        </a:p>
      </dgm:t>
    </dgm:pt>
    <dgm:pt modelId="{A713DF3D-DCE0-491D-AFAC-F2DAADEF3E24}" type="parTrans" cxnId="{9B3BD6C3-6358-444C-81EE-DD8179FB4F6B}">
      <dgm:prSet/>
      <dgm:spPr/>
      <dgm:t>
        <a:bodyPr/>
        <a:lstStyle/>
        <a:p>
          <a:endParaRPr lang="en-GB"/>
        </a:p>
      </dgm:t>
    </dgm:pt>
    <dgm:pt modelId="{E97D128A-5282-4268-9E6B-2CAAB2F273D9}" type="sibTrans" cxnId="{9B3BD6C3-6358-444C-81EE-DD8179FB4F6B}">
      <dgm:prSet/>
      <dgm:spPr/>
      <dgm:t>
        <a:bodyPr/>
        <a:lstStyle/>
        <a:p>
          <a:endParaRPr lang="en-GB"/>
        </a:p>
      </dgm:t>
    </dgm:pt>
    <dgm:pt modelId="{59D6695F-3CB2-4EE1-B413-691D81DA64E6}">
      <dgm:prSet/>
      <dgm:spPr/>
      <dgm:t>
        <a:bodyPr/>
        <a:lstStyle/>
        <a:p>
          <a:r>
            <a:rPr lang="en-GB" dirty="0"/>
            <a:t>Cough</a:t>
          </a:r>
        </a:p>
      </dgm:t>
    </dgm:pt>
    <dgm:pt modelId="{FB17D967-B814-4612-8AD3-CE5C0C1BFEDB}" type="parTrans" cxnId="{F1B6B6FF-9798-4704-82F4-EEC76813963C}">
      <dgm:prSet/>
      <dgm:spPr/>
      <dgm:t>
        <a:bodyPr/>
        <a:lstStyle/>
        <a:p>
          <a:endParaRPr lang="en-GB"/>
        </a:p>
      </dgm:t>
    </dgm:pt>
    <dgm:pt modelId="{ADA5FE5B-DA3B-47B4-882D-5030DDDDEE84}" type="sibTrans" cxnId="{F1B6B6FF-9798-4704-82F4-EEC76813963C}">
      <dgm:prSet/>
      <dgm:spPr/>
      <dgm:t>
        <a:bodyPr/>
        <a:lstStyle/>
        <a:p>
          <a:endParaRPr lang="en-GB"/>
        </a:p>
      </dgm:t>
    </dgm:pt>
    <dgm:pt modelId="{6D6EF675-EB37-425C-861F-3A70404A2112}">
      <dgm:prSet/>
      <dgm:spPr/>
      <dgm:t>
        <a:bodyPr/>
        <a:lstStyle/>
        <a:p>
          <a:r>
            <a:rPr lang="en-GB" dirty="0"/>
            <a:t>Normal</a:t>
          </a:r>
        </a:p>
      </dgm:t>
    </dgm:pt>
    <dgm:pt modelId="{BD55811E-3E80-486E-82D2-E1A0B616C4D5}" type="parTrans" cxnId="{61C57F28-09C2-46D8-B022-805579EA4F68}">
      <dgm:prSet/>
      <dgm:spPr/>
      <dgm:t>
        <a:bodyPr/>
        <a:lstStyle/>
        <a:p>
          <a:endParaRPr lang="en-GB"/>
        </a:p>
      </dgm:t>
    </dgm:pt>
    <dgm:pt modelId="{D72C7991-2230-479E-B2BA-7770BFDE9102}" type="sibTrans" cxnId="{61C57F28-09C2-46D8-B022-805579EA4F68}">
      <dgm:prSet/>
      <dgm:spPr/>
      <dgm:t>
        <a:bodyPr/>
        <a:lstStyle/>
        <a:p>
          <a:endParaRPr lang="en-GB"/>
        </a:p>
      </dgm:t>
    </dgm:pt>
    <dgm:pt modelId="{770C3E67-449D-4B6D-AF80-DD2B3298CDA5}" type="pres">
      <dgm:prSet presAssocID="{EFB41066-96EB-4376-9AFA-BC2E31C07393}" presName="diagram" presStyleCnt="0">
        <dgm:presLayoutVars>
          <dgm:chPref val="1"/>
          <dgm:dir/>
          <dgm:animOne val="branch"/>
          <dgm:animLvl val="lvl"/>
          <dgm:resizeHandles/>
        </dgm:presLayoutVars>
      </dgm:prSet>
      <dgm:spPr/>
    </dgm:pt>
    <dgm:pt modelId="{CFDA1B70-A9D2-402D-B0E5-F0F2D47D25C8}" type="pres">
      <dgm:prSet presAssocID="{9D81C2FB-9814-4DBB-A5D2-42C111CDF77E}" presName="root" presStyleCnt="0"/>
      <dgm:spPr/>
    </dgm:pt>
    <dgm:pt modelId="{7545313F-F1A2-4560-B9AE-A93416260ED5}" type="pres">
      <dgm:prSet presAssocID="{9D81C2FB-9814-4DBB-A5D2-42C111CDF77E}" presName="rootComposite" presStyleCnt="0"/>
      <dgm:spPr/>
    </dgm:pt>
    <dgm:pt modelId="{B3EFDF58-4DC8-4715-B652-F32A3CE194F7}" type="pres">
      <dgm:prSet presAssocID="{9D81C2FB-9814-4DBB-A5D2-42C111CDF77E}" presName="rootText" presStyleLbl="node1" presStyleIdx="0" presStyleCnt="2"/>
      <dgm:spPr/>
    </dgm:pt>
    <dgm:pt modelId="{D3737D04-624F-47F3-BB3C-5C4C8DE7FC7D}" type="pres">
      <dgm:prSet presAssocID="{9D81C2FB-9814-4DBB-A5D2-42C111CDF77E}" presName="rootConnector" presStyleLbl="node1" presStyleIdx="0" presStyleCnt="2"/>
      <dgm:spPr/>
    </dgm:pt>
    <dgm:pt modelId="{9B61E34A-E560-480F-9A28-24CD6754E990}" type="pres">
      <dgm:prSet presAssocID="{9D81C2FB-9814-4DBB-A5D2-42C111CDF77E}" presName="childShape" presStyleCnt="0"/>
      <dgm:spPr/>
    </dgm:pt>
    <dgm:pt modelId="{C62B834B-09D5-4836-8E0F-F29F17FAA2A4}" type="pres">
      <dgm:prSet presAssocID="{EB4576AB-A0F5-422F-918F-6A4E35EC7792}" presName="Name13" presStyleLbl="parChTrans1D2" presStyleIdx="0" presStyleCnt="6"/>
      <dgm:spPr/>
    </dgm:pt>
    <dgm:pt modelId="{765A0C5D-A77C-4D37-93DC-F7AE9773FD3F}" type="pres">
      <dgm:prSet presAssocID="{6DC99E6A-BE53-461D-9FB4-6EFEFC8ADFA9}" presName="childText" presStyleLbl="bgAcc1" presStyleIdx="0" presStyleCnt="6">
        <dgm:presLayoutVars>
          <dgm:bulletEnabled val="1"/>
        </dgm:presLayoutVars>
      </dgm:prSet>
      <dgm:spPr/>
    </dgm:pt>
    <dgm:pt modelId="{CD5F4DF1-F52E-4CD4-8CD2-72F6128F01B8}" type="pres">
      <dgm:prSet presAssocID="{E3B005E8-5E75-45E5-BA0C-45DE2CEFC9E3}" presName="Name13" presStyleLbl="parChTrans1D2" presStyleIdx="1" presStyleCnt="6"/>
      <dgm:spPr/>
    </dgm:pt>
    <dgm:pt modelId="{DCDE9854-89AA-467D-9C05-F5FE7CB68581}" type="pres">
      <dgm:prSet presAssocID="{FB253AC8-E818-4964-B2B3-BE212AF238DF}" presName="childText" presStyleLbl="bgAcc1" presStyleIdx="1" presStyleCnt="6">
        <dgm:presLayoutVars>
          <dgm:bulletEnabled val="1"/>
        </dgm:presLayoutVars>
      </dgm:prSet>
      <dgm:spPr/>
    </dgm:pt>
    <dgm:pt modelId="{2D15E929-AD72-43D2-BEA5-57E830A3330F}" type="pres">
      <dgm:prSet presAssocID="{FB17D967-B814-4612-8AD3-CE5C0C1BFEDB}" presName="Name13" presStyleLbl="parChTrans1D2" presStyleIdx="2" presStyleCnt="6"/>
      <dgm:spPr/>
    </dgm:pt>
    <dgm:pt modelId="{C092C8D1-EC46-4E9B-8E66-185A79B8084A}" type="pres">
      <dgm:prSet presAssocID="{59D6695F-3CB2-4EE1-B413-691D81DA64E6}" presName="childText" presStyleLbl="bgAcc1" presStyleIdx="2" presStyleCnt="6">
        <dgm:presLayoutVars>
          <dgm:bulletEnabled val="1"/>
        </dgm:presLayoutVars>
      </dgm:prSet>
      <dgm:spPr/>
    </dgm:pt>
    <dgm:pt modelId="{63916F9B-F542-40DC-8B15-F6F588DA6EB0}" type="pres">
      <dgm:prSet presAssocID="{2BEE3E84-69D6-4199-BF02-1D6965B20BD6}" presName="root" presStyleCnt="0"/>
      <dgm:spPr/>
    </dgm:pt>
    <dgm:pt modelId="{F097B25D-1537-44B7-B888-0C1935E22DF3}" type="pres">
      <dgm:prSet presAssocID="{2BEE3E84-69D6-4199-BF02-1D6965B20BD6}" presName="rootComposite" presStyleCnt="0"/>
      <dgm:spPr/>
    </dgm:pt>
    <dgm:pt modelId="{B82C0379-64D8-4880-ABBE-4F616E12270D}" type="pres">
      <dgm:prSet presAssocID="{2BEE3E84-69D6-4199-BF02-1D6965B20BD6}" presName="rootText" presStyleLbl="node1" presStyleIdx="1" presStyleCnt="2"/>
      <dgm:spPr/>
    </dgm:pt>
    <dgm:pt modelId="{23E9712C-ADA2-4FDC-BB57-0916D43088C2}" type="pres">
      <dgm:prSet presAssocID="{2BEE3E84-69D6-4199-BF02-1D6965B20BD6}" presName="rootConnector" presStyleLbl="node1" presStyleIdx="1" presStyleCnt="2"/>
      <dgm:spPr/>
    </dgm:pt>
    <dgm:pt modelId="{FC443ED5-E09C-461D-8444-3979D5875955}" type="pres">
      <dgm:prSet presAssocID="{2BEE3E84-69D6-4199-BF02-1D6965B20BD6}" presName="childShape" presStyleCnt="0"/>
      <dgm:spPr/>
    </dgm:pt>
    <dgm:pt modelId="{853365B7-5B3C-4807-A855-E2CFDAFA9E7B}" type="pres">
      <dgm:prSet presAssocID="{4195915F-C26F-4BC5-85BA-C7C04195EA31}" presName="Name13" presStyleLbl="parChTrans1D2" presStyleIdx="3" presStyleCnt="6"/>
      <dgm:spPr/>
    </dgm:pt>
    <dgm:pt modelId="{D5FE797A-03D8-4A94-855F-105BF1E0BAEE}" type="pres">
      <dgm:prSet presAssocID="{AABD92D5-B792-48BC-8AE1-2FCFE66F833E}" presName="childText" presStyleLbl="bgAcc1" presStyleIdx="3" presStyleCnt="6">
        <dgm:presLayoutVars>
          <dgm:bulletEnabled val="1"/>
        </dgm:presLayoutVars>
      </dgm:prSet>
      <dgm:spPr/>
    </dgm:pt>
    <dgm:pt modelId="{6A094115-249C-406C-9145-F6946870CE92}" type="pres">
      <dgm:prSet presAssocID="{A713DF3D-DCE0-491D-AFAC-F2DAADEF3E24}" presName="Name13" presStyleLbl="parChTrans1D2" presStyleIdx="4" presStyleCnt="6"/>
      <dgm:spPr/>
    </dgm:pt>
    <dgm:pt modelId="{4CD5118E-0EAB-4EAA-9C7A-394BC6604430}" type="pres">
      <dgm:prSet presAssocID="{58360D80-9CCA-423D-BA4B-6FA40280B65F}" presName="childText" presStyleLbl="bgAcc1" presStyleIdx="4" presStyleCnt="6">
        <dgm:presLayoutVars>
          <dgm:bulletEnabled val="1"/>
        </dgm:presLayoutVars>
      </dgm:prSet>
      <dgm:spPr/>
    </dgm:pt>
    <dgm:pt modelId="{7856BAB2-76DC-4F5C-88FF-E29CDE38F412}" type="pres">
      <dgm:prSet presAssocID="{BD55811E-3E80-486E-82D2-E1A0B616C4D5}" presName="Name13" presStyleLbl="parChTrans1D2" presStyleIdx="5" presStyleCnt="6"/>
      <dgm:spPr/>
    </dgm:pt>
    <dgm:pt modelId="{B2E4E943-9B44-425A-AEAD-D763AF50AC13}" type="pres">
      <dgm:prSet presAssocID="{6D6EF675-EB37-425C-861F-3A70404A2112}" presName="childText" presStyleLbl="bgAcc1" presStyleIdx="5" presStyleCnt="6">
        <dgm:presLayoutVars>
          <dgm:bulletEnabled val="1"/>
        </dgm:presLayoutVars>
      </dgm:prSet>
      <dgm:spPr/>
    </dgm:pt>
  </dgm:ptLst>
  <dgm:cxnLst>
    <dgm:cxn modelId="{AABA930D-CF78-40CA-841E-A85B5A51A158}" srcId="{9D81C2FB-9814-4DBB-A5D2-42C111CDF77E}" destId="{6DC99E6A-BE53-461D-9FB4-6EFEFC8ADFA9}" srcOrd="0" destOrd="0" parTransId="{EB4576AB-A0F5-422F-918F-6A4E35EC7792}" sibTransId="{00FCB830-A73E-4A72-A8B2-5DBD9EF044CB}"/>
    <dgm:cxn modelId="{57EAC716-3585-4289-A612-C3FEFECED96F}" type="presOf" srcId="{6D6EF675-EB37-425C-861F-3A70404A2112}" destId="{B2E4E943-9B44-425A-AEAD-D763AF50AC13}" srcOrd="0" destOrd="0" presId="urn:microsoft.com/office/officeart/2005/8/layout/hierarchy3"/>
    <dgm:cxn modelId="{1102AF19-82ED-4B3D-B15D-24C76E6D610B}" type="presOf" srcId="{58360D80-9CCA-423D-BA4B-6FA40280B65F}" destId="{4CD5118E-0EAB-4EAA-9C7A-394BC6604430}" srcOrd="0" destOrd="0" presId="urn:microsoft.com/office/officeart/2005/8/layout/hierarchy3"/>
    <dgm:cxn modelId="{294EB81C-CDA8-4C74-862D-1E66F04CF830}" type="presOf" srcId="{A713DF3D-DCE0-491D-AFAC-F2DAADEF3E24}" destId="{6A094115-249C-406C-9145-F6946870CE92}" srcOrd="0" destOrd="0" presId="urn:microsoft.com/office/officeart/2005/8/layout/hierarchy3"/>
    <dgm:cxn modelId="{0BACDE20-26E8-4D6D-8067-A7984DAC72A0}" type="presOf" srcId="{BD55811E-3E80-486E-82D2-E1A0B616C4D5}" destId="{7856BAB2-76DC-4F5C-88FF-E29CDE38F412}" srcOrd="0" destOrd="0" presId="urn:microsoft.com/office/officeart/2005/8/layout/hierarchy3"/>
    <dgm:cxn modelId="{61C57F28-09C2-46D8-B022-805579EA4F68}" srcId="{2BEE3E84-69D6-4199-BF02-1D6965B20BD6}" destId="{6D6EF675-EB37-425C-861F-3A70404A2112}" srcOrd="2" destOrd="0" parTransId="{BD55811E-3E80-486E-82D2-E1A0B616C4D5}" sibTransId="{D72C7991-2230-479E-B2BA-7770BFDE9102}"/>
    <dgm:cxn modelId="{27C75E2F-A7A6-4BCA-B0F1-FABE3BE2A067}" type="presOf" srcId="{59D6695F-3CB2-4EE1-B413-691D81DA64E6}" destId="{C092C8D1-EC46-4E9B-8E66-185A79B8084A}" srcOrd="0" destOrd="0" presId="urn:microsoft.com/office/officeart/2005/8/layout/hierarchy3"/>
    <dgm:cxn modelId="{4CC7E93F-D190-42AE-BA73-EAFFD5760DBA}" type="presOf" srcId="{6DC99E6A-BE53-461D-9FB4-6EFEFC8ADFA9}" destId="{765A0C5D-A77C-4D37-93DC-F7AE9773FD3F}" srcOrd="0" destOrd="0" presId="urn:microsoft.com/office/officeart/2005/8/layout/hierarchy3"/>
    <dgm:cxn modelId="{6BC1BC43-611B-4EE4-AB1A-5BA506D0B638}" type="presOf" srcId="{AABD92D5-B792-48BC-8AE1-2FCFE66F833E}" destId="{D5FE797A-03D8-4A94-855F-105BF1E0BAEE}" srcOrd="0" destOrd="0" presId="urn:microsoft.com/office/officeart/2005/8/layout/hierarchy3"/>
    <dgm:cxn modelId="{E56FD74F-D8C1-43DE-A8D1-9DAC591D8D0F}" type="presOf" srcId="{E3B005E8-5E75-45E5-BA0C-45DE2CEFC9E3}" destId="{CD5F4DF1-F52E-4CD4-8CD2-72F6128F01B8}" srcOrd="0" destOrd="0" presId="urn:microsoft.com/office/officeart/2005/8/layout/hierarchy3"/>
    <dgm:cxn modelId="{F8818A74-3D09-4A12-ABF1-EBC500A79D56}" type="presOf" srcId="{9D81C2FB-9814-4DBB-A5D2-42C111CDF77E}" destId="{B3EFDF58-4DC8-4715-B652-F32A3CE194F7}" srcOrd="0" destOrd="0" presId="urn:microsoft.com/office/officeart/2005/8/layout/hierarchy3"/>
    <dgm:cxn modelId="{B993307B-AAC1-4F30-8D48-28D20C655C58}" type="presOf" srcId="{EFB41066-96EB-4376-9AFA-BC2E31C07393}" destId="{770C3E67-449D-4B6D-AF80-DD2B3298CDA5}" srcOrd="0" destOrd="0" presId="urn:microsoft.com/office/officeart/2005/8/layout/hierarchy3"/>
    <dgm:cxn modelId="{A2C17D7B-312B-4D3E-B1A4-C139697C0443}" srcId="{9D81C2FB-9814-4DBB-A5D2-42C111CDF77E}" destId="{FB253AC8-E818-4964-B2B3-BE212AF238DF}" srcOrd="1" destOrd="0" parTransId="{E3B005E8-5E75-45E5-BA0C-45DE2CEFC9E3}" sibTransId="{50E1D8D1-9C89-4D5F-A79C-B9FCDE78BEEF}"/>
    <dgm:cxn modelId="{5A6D8D7F-FC8E-420A-959A-31A49916A6F4}" type="presOf" srcId="{FB253AC8-E818-4964-B2B3-BE212AF238DF}" destId="{DCDE9854-89AA-467D-9C05-F5FE7CB68581}" srcOrd="0" destOrd="0" presId="urn:microsoft.com/office/officeart/2005/8/layout/hierarchy3"/>
    <dgm:cxn modelId="{20F85381-AAD8-4952-A6D4-F649C7D8A927}" type="presOf" srcId="{EB4576AB-A0F5-422F-918F-6A4E35EC7792}" destId="{C62B834B-09D5-4836-8E0F-F29F17FAA2A4}" srcOrd="0" destOrd="0" presId="urn:microsoft.com/office/officeart/2005/8/layout/hierarchy3"/>
    <dgm:cxn modelId="{9D3EE892-C368-4FC8-8322-AB386A308AA7}" type="presOf" srcId="{2BEE3E84-69D6-4199-BF02-1D6965B20BD6}" destId="{23E9712C-ADA2-4FDC-BB57-0916D43088C2}" srcOrd="1" destOrd="0" presId="urn:microsoft.com/office/officeart/2005/8/layout/hierarchy3"/>
    <dgm:cxn modelId="{362EBBAA-6A2D-4C9E-856F-3C38C0EC5E3D}" srcId="{EFB41066-96EB-4376-9AFA-BC2E31C07393}" destId="{9D81C2FB-9814-4DBB-A5D2-42C111CDF77E}" srcOrd="0" destOrd="0" parTransId="{FFAC34BF-29CE-44A4-AD59-AD5382EBBAB6}" sibTransId="{FFFCE193-7045-4F90-8F55-B049F8395B7C}"/>
    <dgm:cxn modelId="{0D4CE1AB-00C1-4994-B9B2-3D415CA9DCF2}" type="presOf" srcId="{4195915F-C26F-4BC5-85BA-C7C04195EA31}" destId="{853365B7-5B3C-4807-A855-E2CFDAFA9E7B}" srcOrd="0" destOrd="0" presId="urn:microsoft.com/office/officeart/2005/8/layout/hierarchy3"/>
    <dgm:cxn modelId="{95413BAE-C49C-4185-9663-9276FCF2C9F3}" srcId="{EFB41066-96EB-4376-9AFA-BC2E31C07393}" destId="{2BEE3E84-69D6-4199-BF02-1D6965B20BD6}" srcOrd="1" destOrd="0" parTransId="{9D5A5E9F-727E-4650-AD68-B059CAC40839}" sibTransId="{C0A0291D-6F12-4E98-BD61-80CA9CE86FEA}"/>
    <dgm:cxn modelId="{D62611BE-1C48-4B25-AD15-319407552801}" type="presOf" srcId="{2BEE3E84-69D6-4199-BF02-1D6965B20BD6}" destId="{B82C0379-64D8-4880-ABBE-4F616E12270D}" srcOrd="0" destOrd="0" presId="urn:microsoft.com/office/officeart/2005/8/layout/hierarchy3"/>
    <dgm:cxn modelId="{9B3BD6C3-6358-444C-81EE-DD8179FB4F6B}" srcId="{2BEE3E84-69D6-4199-BF02-1D6965B20BD6}" destId="{58360D80-9CCA-423D-BA4B-6FA40280B65F}" srcOrd="1" destOrd="0" parTransId="{A713DF3D-DCE0-491D-AFAC-F2DAADEF3E24}" sibTransId="{E97D128A-5282-4268-9E6B-2CAAB2F273D9}"/>
    <dgm:cxn modelId="{29B5B9E9-FB07-495F-8E9A-B3ED72ED76EE}" type="presOf" srcId="{9D81C2FB-9814-4DBB-A5D2-42C111CDF77E}" destId="{D3737D04-624F-47F3-BB3C-5C4C8DE7FC7D}" srcOrd="1" destOrd="0" presId="urn:microsoft.com/office/officeart/2005/8/layout/hierarchy3"/>
    <dgm:cxn modelId="{08D3ADF4-7C06-4B6D-BF4A-D21568439C1E}" srcId="{2BEE3E84-69D6-4199-BF02-1D6965B20BD6}" destId="{AABD92D5-B792-48BC-8AE1-2FCFE66F833E}" srcOrd="0" destOrd="0" parTransId="{4195915F-C26F-4BC5-85BA-C7C04195EA31}" sibTransId="{7A78695C-5DB3-4070-AEF4-BCFBF44A8865}"/>
    <dgm:cxn modelId="{5F66D8FD-4ACD-465E-9974-D16C0549710E}" type="presOf" srcId="{FB17D967-B814-4612-8AD3-CE5C0C1BFEDB}" destId="{2D15E929-AD72-43D2-BEA5-57E830A3330F}" srcOrd="0" destOrd="0" presId="urn:microsoft.com/office/officeart/2005/8/layout/hierarchy3"/>
    <dgm:cxn modelId="{F1B6B6FF-9798-4704-82F4-EEC76813963C}" srcId="{9D81C2FB-9814-4DBB-A5D2-42C111CDF77E}" destId="{59D6695F-3CB2-4EE1-B413-691D81DA64E6}" srcOrd="2" destOrd="0" parTransId="{FB17D967-B814-4612-8AD3-CE5C0C1BFEDB}" sibTransId="{ADA5FE5B-DA3B-47B4-882D-5030DDDDEE84}"/>
    <dgm:cxn modelId="{4108806D-C0E7-4E97-A7E3-211484F50497}" type="presParOf" srcId="{770C3E67-449D-4B6D-AF80-DD2B3298CDA5}" destId="{CFDA1B70-A9D2-402D-B0E5-F0F2D47D25C8}" srcOrd="0" destOrd="0" presId="urn:microsoft.com/office/officeart/2005/8/layout/hierarchy3"/>
    <dgm:cxn modelId="{48E220E6-8845-483F-8D1C-65EB6B964B47}" type="presParOf" srcId="{CFDA1B70-A9D2-402D-B0E5-F0F2D47D25C8}" destId="{7545313F-F1A2-4560-B9AE-A93416260ED5}" srcOrd="0" destOrd="0" presId="urn:microsoft.com/office/officeart/2005/8/layout/hierarchy3"/>
    <dgm:cxn modelId="{AB016353-AE40-49F7-A06E-36CD6197734C}" type="presParOf" srcId="{7545313F-F1A2-4560-B9AE-A93416260ED5}" destId="{B3EFDF58-4DC8-4715-B652-F32A3CE194F7}" srcOrd="0" destOrd="0" presId="urn:microsoft.com/office/officeart/2005/8/layout/hierarchy3"/>
    <dgm:cxn modelId="{408B5077-D444-4128-B94D-A4282628A0F4}" type="presParOf" srcId="{7545313F-F1A2-4560-B9AE-A93416260ED5}" destId="{D3737D04-624F-47F3-BB3C-5C4C8DE7FC7D}" srcOrd="1" destOrd="0" presId="urn:microsoft.com/office/officeart/2005/8/layout/hierarchy3"/>
    <dgm:cxn modelId="{09F89F6D-A6B6-449B-A69D-7D852494892C}" type="presParOf" srcId="{CFDA1B70-A9D2-402D-B0E5-F0F2D47D25C8}" destId="{9B61E34A-E560-480F-9A28-24CD6754E990}" srcOrd="1" destOrd="0" presId="urn:microsoft.com/office/officeart/2005/8/layout/hierarchy3"/>
    <dgm:cxn modelId="{A62EFD89-D6D4-4741-9833-297863F63FD7}" type="presParOf" srcId="{9B61E34A-E560-480F-9A28-24CD6754E990}" destId="{C62B834B-09D5-4836-8E0F-F29F17FAA2A4}" srcOrd="0" destOrd="0" presId="urn:microsoft.com/office/officeart/2005/8/layout/hierarchy3"/>
    <dgm:cxn modelId="{88E1242F-7FB4-4097-8CEF-6CAFD071A12F}" type="presParOf" srcId="{9B61E34A-E560-480F-9A28-24CD6754E990}" destId="{765A0C5D-A77C-4D37-93DC-F7AE9773FD3F}" srcOrd="1" destOrd="0" presId="urn:microsoft.com/office/officeart/2005/8/layout/hierarchy3"/>
    <dgm:cxn modelId="{502EE3C3-E851-440E-BBAE-F2DDB33A5280}" type="presParOf" srcId="{9B61E34A-E560-480F-9A28-24CD6754E990}" destId="{CD5F4DF1-F52E-4CD4-8CD2-72F6128F01B8}" srcOrd="2" destOrd="0" presId="urn:microsoft.com/office/officeart/2005/8/layout/hierarchy3"/>
    <dgm:cxn modelId="{6D985ADD-948D-4BAC-B8F5-75633F6BF75E}" type="presParOf" srcId="{9B61E34A-E560-480F-9A28-24CD6754E990}" destId="{DCDE9854-89AA-467D-9C05-F5FE7CB68581}" srcOrd="3" destOrd="0" presId="urn:microsoft.com/office/officeart/2005/8/layout/hierarchy3"/>
    <dgm:cxn modelId="{5BEA5B91-BF39-45F9-AC1A-B1652B3BED75}" type="presParOf" srcId="{9B61E34A-E560-480F-9A28-24CD6754E990}" destId="{2D15E929-AD72-43D2-BEA5-57E830A3330F}" srcOrd="4" destOrd="0" presId="urn:microsoft.com/office/officeart/2005/8/layout/hierarchy3"/>
    <dgm:cxn modelId="{9B88E994-3C3E-4E9E-9EAF-1A53BE5B19D7}" type="presParOf" srcId="{9B61E34A-E560-480F-9A28-24CD6754E990}" destId="{C092C8D1-EC46-4E9B-8E66-185A79B8084A}" srcOrd="5" destOrd="0" presId="urn:microsoft.com/office/officeart/2005/8/layout/hierarchy3"/>
    <dgm:cxn modelId="{45E07D0B-6C32-4711-AA58-16D2F3D1E970}" type="presParOf" srcId="{770C3E67-449D-4B6D-AF80-DD2B3298CDA5}" destId="{63916F9B-F542-40DC-8B15-F6F588DA6EB0}" srcOrd="1" destOrd="0" presId="urn:microsoft.com/office/officeart/2005/8/layout/hierarchy3"/>
    <dgm:cxn modelId="{E8D21DA6-A2C3-459F-812C-E38E700171FE}" type="presParOf" srcId="{63916F9B-F542-40DC-8B15-F6F588DA6EB0}" destId="{F097B25D-1537-44B7-B888-0C1935E22DF3}" srcOrd="0" destOrd="0" presId="urn:microsoft.com/office/officeart/2005/8/layout/hierarchy3"/>
    <dgm:cxn modelId="{F9E2D56C-D1BC-410A-9C70-471F528B446A}" type="presParOf" srcId="{F097B25D-1537-44B7-B888-0C1935E22DF3}" destId="{B82C0379-64D8-4880-ABBE-4F616E12270D}" srcOrd="0" destOrd="0" presId="urn:microsoft.com/office/officeart/2005/8/layout/hierarchy3"/>
    <dgm:cxn modelId="{3A97621E-A2CC-48BD-A974-35C1B78E012D}" type="presParOf" srcId="{F097B25D-1537-44B7-B888-0C1935E22DF3}" destId="{23E9712C-ADA2-4FDC-BB57-0916D43088C2}" srcOrd="1" destOrd="0" presId="urn:microsoft.com/office/officeart/2005/8/layout/hierarchy3"/>
    <dgm:cxn modelId="{7AEEFDB1-39A5-43F6-A60E-D3ADF443D766}" type="presParOf" srcId="{63916F9B-F542-40DC-8B15-F6F588DA6EB0}" destId="{FC443ED5-E09C-461D-8444-3979D5875955}" srcOrd="1" destOrd="0" presId="urn:microsoft.com/office/officeart/2005/8/layout/hierarchy3"/>
    <dgm:cxn modelId="{5F98A573-BD88-4A46-92F2-BB6A8CC4991D}" type="presParOf" srcId="{FC443ED5-E09C-461D-8444-3979D5875955}" destId="{853365B7-5B3C-4807-A855-E2CFDAFA9E7B}" srcOrd="0" destOrd="0" presId="urn:microsoft.com/office/officeart/2005/8/layout/hierarchy3"/>
    <dgm:cxn modelId="{3B4B4CFE-53B4-442F-AD7D-8FBF9F1EB61F}" type="presParOf" srcId="{FC443ED5-E09C-461D-8444-3979D5875955}" destId="{D5FE797A-03D8-4A94-855F-105BF1E0BAEE}" srcOrd="1" destOrd="0" presId="urn:microsoft.com/office/officeart/2005/8/layout/hierarchy3"/>
    <dgm:cxn modelId="{747FC0E2-99A4-47C0-B33C-68697FEB9976}" type="presParOf" srcId="{FC443ED5-E09C-461D-8444-3979D5875955}" destId="{6A094115-249C-406C-9145-F6946870CE92}" srcOrd="2" destOrd="0" presId="urn:microsoft.com/office/officeart/2005/8/layout/hierarchy3"/>
    <dgm:cxn modelId="{4A35CBE7-F4B5-43A2-8DA0-25F77A55039E}" type="presParOf" srcId="{FC443ED5-E09C-461D-8444-3979D5875955}" destId="{4CD5118E-0EAB-4EAA-9C7A-394BC6604430}" srcOrd="3" destOrd="0" presId="urn:microsoft.com/office/officeart/2005/8/layout/hierarchy3"/>
    <dgm:cxn modelId="{57F2C996-088A-490C-A1C8-8C75A167A45B}" type="presParOf" srcId="{FC443ED5-E09C-461D-8444-3979D5875955}" destId="{7856BAB2-76DC-4F5C-88FF-E29CDE38F412}" srcOrd="4" destOrd="0" presId="urn:microsoft.com/office/officeart/2005/8/layout/hierarchy3"/>
    <dgm:cxn modelId="{FD53693B-1D41-460C-8AF7-E6F5D0A567C7}" type="presParOf" srcId="{FC443ED5-E09C-461D-8444-3979D5875955}" destId="{B2E4E943-9B44-425A-AEAD-D763AF50AC13}" srcOrd="5" destOrd="0" presId="urn:microsoft.com/office/officeart/2005/8/layout/hierarchy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40221F47-EC56-4CD5-B455-E14678D6078D}" type="doc">
      <dgm:prSet loTypeId="urn:microsoft.com/office/officeart/2005/8/layout/hierarchy3" loCatId="list" qsTypeId="urn:microsoft.com/office/officeart/2005/8/quickstyle/simple1" qsCatId="simple" csTypeId="urn:microsoft.com/office/officeart/2005/8/colors/accent1_2" csCatId="accent1" phldr="1"/>
      <dgm:spPr/>
      <dgm:t>
        <a:bodyPr/>
        <a:lstStyle/>
        <a:p>
          <a:endParaRPr lang="en-GB"/>
        </a:p>
      </dgm:t>
    </dgm:pt>
    <dgm:pt modelId="{DDC41631-C888-44EE-950B-5CA55D42CD04}">
      <dgm:prSet phldrT="[Text]"/>
      <dgm:spPr>
        <a:solidFill>
          <a:srgbClr val="0070C0"/>
        </a:solidFill>
      </dgm:spPr>
      <dgm:t>
        <a:bodyPr/>
        <a:lstStyle/>
        <a:p>
          <a:r>
            <a:rPr lang="en-GB" dirty="0"/>
            <a:t>Inflammation</a:t>
          </a:r>
        </a:p>
      </dgm:t>
    </dgm:pt>
    <dgm:pt modelId="{2F4E9995-0ECB-4630-A9E6-AAC7FC9A5D01}" type="parTrans" cxnId="{ABE6F333-6126-4C8B-9574-5E8BDB1E37E6}">
      <dgm:prSet/>
      <dgm:spPr/>
      <dgm:t>
        <a:bodyPr/>
        <a:lstStyle/>
        <a:p>
          <a:endParaRPr lang="en-GB"/>
        </a:p>
      </dgm:t>
    </dgm:pt>
    <dgm:pt modelId="{E917B8CE-3639-4D1E-AE99-DE3774C68982}" type="sibTrans" cxnId="{ABE6F333-6126-4C8B-9574-5E8BDB1E37E6}">
      <dgm:prSet/>
      <dgm:spPr/>
      <dgm:t>
        <a:bodyPr/>
        <a:lstStyle/>
        <a:p>
          <a:endParaRPr lang="en-GB"/>
        </a:p>
      </dgm:t>
    </dgm:pt>
    <dgm:pt modelId="{6202506C-D84E-4B2F-B718-0110C05E4855}">
      <dgm:prSet phldrT="[Text]"/>
      <dgm:spPr/>
      <dgm:t>
        <a:bodyPr/>
        <a:lstStyle/>
        <a:p>
          <a:r>
            <a:rPr lang="en-GB" dirty="0"/>
            <a:t>Eosinophilic</a:t>
          </a:r>
        </a:p>
      </dgm:t>
    </dgm:pt>
    <dgm:pt modelId="{1D3C055E-7B4A-42FC-AD2C-A14E8316F400}" type="parTrans" cxnId="{38D2BF38-0FCD-416F-A7C2-B6B5A50B1966}">
      <dgm:prSet/>
      <dgm:spPr/>
      <dgm:t>
        <a:bodyPr/>
        <a:lstStyle/>
        <a:p>
          <a:endParaRPr lang="en-GB"/>
        </a:p>
      </dgm:t>
    </dgm:pt>
    <dgm:pt modelId="{D8622376-F3BA-449A-A950-2457E7979CF7}" type="sibTrans" cxnId="{38D2BF38-0FCD-416F-A7C2-B6B5A50B1966}">
      <dgm:prSet/>
      <dgm:spPr/>
      <dgm:t>
        <a:bodyPr/>
        <a:lstStyle/>
        <a:p>
          <a:endParaRPr lang="en-GB"/>
        </a:p>
      </dgm:t>
    </dgm:pt>
    <dgm:pt modelId="{0110BE1A-08A4-43F2-B801-4E47A7E77C2D}">
      <dgm:prSet phldrT="[Text]"/>
      <dgm:spPr/>
      <dgm:t>
        <a:bodyPr/>
        <a:lstStyle/>
        <a:p>
          <a:r>
            <a:rPr lang="en-GB" dirty="0"/>
            <a:t>Neutrophilic</a:t>
          </a:r>
        </a:p>
      </dgm:t>
    </dgm:pt>
    <dgm:pt modelId="{6F16560E-4736-4288-BB1E-A3C974632219}" type="parTrans" cxnId="{5D3DE0CA-752F-49CA-80A5-C55D638CA6E2}">
      <dgm:prSet/>
      <dgm:spPr/>
      <dgm:t>
        <a:bodyPr/>
        <a:lstStyle/>
        <a:p>
          <a:endParaRPr lang="en-GB"/>
        </a:p>
      </dgm:t>
    </dgm:pt>
    <dgm:pt modelId="{E9FAC4FD-FF29-4B10-BE92-A549F6CF76D6}" type="sibTrans" cxnId="{5D3DE0CA-752F-49CA-80A5-C55D638CA6E2}">
      <dgm:prSet/>
      <dgm:spPr/>
      <dgm:t>
        <a:bodyPr/>
        <a:lstStyle/>
        <a:p>
          <a:endParaRPr lang="en-GB"/>
        </a:p>
      </dgm:t>
    </dgm:pt>
    <dgm:pt modelId="{E790BB8D-AE95-4E5F-86AF-A0B5848EB53F}">
      <dgm:prSet phldrT="[Text]"/>
      <dgm:spPr>
        <a:solidFill>
          <a:srgbClr val="EB3415"/>
        </a:solidFill>
      </dgm:spPr>
      <dgm:t>
        <a:bodyPr/>
        <a:lstStyle/>
        <a:p>
          <a:r>
            <a:rPr lang="en-GB" dirty="0"/>
            <a:t>Triggers</a:t>
          </a:r>
        </a:p>
      </dgm:t>
    </dgm:pt>
    <dgm:pt modelId="{2205FEF4-15F9-4F01-906C-CFA29FCE8E00}" type="parTrans" cxnId="{8B6CE089-EE0F-4B1D-BB43-4B1E57F2E98F}">
      <dgm:prSet/>
      <dgm:spPr/>
      <dgm:t>
        <a:bodyPr/>
        <a:lstStyle/>
        <a:p>
          <a:endParaRPr lang="en-GB"/>
        </a:p>
      </dgm:t>
    </dgm:pt>
    <dgm:pt modelId="{F2093B6F-98A5-4A13-99D7-289BD43093A8}" type="sibTrans" cxnId="{8B6CE089-EE0F-4B1D-BB43-4B1E57F2E98F}">
      <dgm:prSet/>
      <dgm:spPr/>
      <dgm:t>
        <a:bodyPr/>
        <a:lstStyle/>
        <a:p>
          <a:endParaRPr lang="en-GB"/>
        </a:p>
      </dgm:t>
    </dgm:pt>
    <dgm:pt modelId="{AECC872E-851E-46AB-A5A0-1AC9A481012A}">
      <dgm:prSet phldrT="[Text]"/>
      <dgm:spPr/>
      <dgm:t>
        <a:bodyPr/>
        <a:lstStyle/>
        <a:p>
          <a:r>
            <a:rPr lang="en-GB" dirty="0"/>
            <a:t>Atopy</a:t>
          </a:r>
        </a:p>
      </dgm:t>
    </dgm:pt>
    <dgm:pt modelId="{FE36DC23-3FC1-489C-8CED-FF314F0EADA7}" type="parTrans" cxnId="{D849C188-C2C9-47DE-ACB6-C0F87CE8CC04}">
      <dgm:prSet/>
      <dgm:spPr/>
      <dgm:t>
        <a:bodyPr/>
        <a:lstStyle/>
        <a:p>
          <a:endParaRPr lang="en-GB"/>
        </a:p>
      </dgm:t>
    </dgm:pt>
    <dgm:pt modelId="{93C3FE59-9CC4-4913-BFDC-681C1F735023}" type="sibTrans" cxnId="{D849C188-C2C9-47DE-ACB6-C0F87CE8CC04}">
      <dgm:prSet/>
      <dgm:spPr/>
      <dgm:t>
        <a:bodyPr/>
        <a:lstStyle/>
        <a:p>
          <a:endParaRPr lang="en-GB"/>
        </a:p>
      </dgm:t>
    </dgm:pt>
    <dgm:pt modelId="{A3B54AAB-95FD-41AD-9A0B-C72ED5139955}">
      <dgm:prSet phldrT="[Text]"/>
      <dgm:spPr/>
      <dgm:t>
        <a:bodyPr/>
        <a:lstStyle/>
        <a:p>
          <a:r>
            <a:rPr lang="en-GB" dirty="0"/>
            <a:t>Exercise</a:t>
          </a:r>
        </a:p>
      </dgm:t>
    </dgm:pt>
    <dgm:pt modelId="{37C80AFB-E175-48D1-A255-58C996A8A049}" type="parTrans" cxnId="{B25C3473-194E-4820-A8A3-68E952BEFB99}">
      <dgm:prSet/>
      <dgm:spPr/>
      <dgm:t>
        <a:bodyPr/>
        <a:lstStyle/>
        <a:p>
          <a:endParaRPr lang="en-GB"/>
        </a:p>
      </dgm:t>
    </dgm:pt>
    <dgm:pt modelId="{3CC07714-1860-450F-BF98-A944FEFBBE31}" type="sibTrans" cxnId="{B25C3473-194E-4820-A8A3-68E952BEFB99}">
      <dgm:prSet/>
      <dgm:spPr/>
      <dgm:t>
        <a:bodyPr/>
        <a:lstStyle/>
        <a:p>
          <a:endParaRPr lang="en-GB"/>
        </a:p>
      </dgm:t>
    </dgm:pt>
    <dgm:pt modelId="{6F67F25C-3A25-449A-9A14-FAD8C7CE7412}">
      <dgm:prSet/>
      <dgm:spPr/>
      <dgm:t>
        <a:bodyPr/>
        <a:lstStyle/>
        <a:p>
          <a:endParaRPr lang="en-GB" dirty="0"/>
        </a:p>
      </dgm:t>
    </dgm:pt>
    <dgm:pt modelId="{43B97D2B-46BA-411A-8369-D3255A64AF1F}" type="parTrans" cxnId="{9F04B95D-06E6-4799-AF32-E5889BB5958B}">
      <dgm:prSet/>
      <dgm:spPr/>
      <dgm:t>
        <a:bodyPr/>
        <a:lstStyle/>
        <a:p>
          <a:endParaRPr lang="en-GB"/>
        </a:p>
      </dgm:t>
    </dgm:pt>
    <dgm:pt modelId="{02079E31-D029-4FC3-B717-A1CD67B3BB54}" type="sibTrans" cxnId="{9F04B95D-06E6-4799-AF32-E5889BB5958B}">
      <dgm:prSet/>
      <dgm:spPr/>
      <dgm:t>
        <a:bodyPr/>
        <a:lstStyle/>
        <a:p>
          <a:endParaRPr lang="en-GB"/>
        </a:p>
      </dgm:t>
    </dgm:pt>
    <dgm:pt modelId="{FB55247A-2384-4AB0-AE0C-912609882B7B}">
      <dgm:prSet/>
      <dgm:spPr/>
      <dgm:t>
        <a:bodyPr/>
        <a:lstStyle/>
        <a:p>
          <a:r>
            <a:rPr lang="en-GB" dirty="0" err="1"/>
            <a:t>Paucigranulocytic</a:t>
          </a:r>
          <a:endParaRPr lang="en-GB" dirty="0"/>
        </a:p>
      </dgm:t>
    </dgm:pt>
    <dgm:pt modelId="{BFB08AFF-7432-49DC-8CBF-13C367B55CA1}" type="parTrans" cxnId="{C7C42130-BB78-49CB-AEA9-58638859B4E3}">
      <dgm:prSet/>
      <dgm:spPr/>
      <dgm:t>
        <a:bodyPr/>
        <a:lstStyle/>
        <a:p>
          <a:endParaRPr lang="en-GB"/>
        </a:p>
      </dgm:t>
    </dgm:pt>
    <dgm:pt modelId="{1C5E2131-3BE4-400D-A42A-CDCD418D5970}" type="sibTrans" cxnId="{C7C42130-BB78-49CB-AEA9-58638859B4E3}">
      <dgm:prSet/>
      <dgm:spPr/>
      <dgm:t>
        <a:bodyPr/>
        <a:lstStyle/>
        <a:p>
          <a:endParaRPr lang="en-GB"/>
        </a:p>
      </dgm:t>
    </dgm:pt>
    <dgm:pt modelId="{3EA39F0F-9D03-443F-9A03-E02B7A68F28E}">
      <dgm:prSet/>
      <dgm:spPr/>
      <dgm:t>
        <a:bodyPr/>
        <a:lstStyle/>
        <a:p>
          <a:r>
            <a:rPr lang="en-GB" dirty="0"/>
            <a:t>NSAIDs</a:t>
          </a:r>
        </a:p>
      </dgm:t>
    </dgm:pt>
    <dgm:pt modelId="{89B22889-3BA6-45D5-AF2A-DE18FFE408C0}" type="parTrans" cxnId="{B8320B74-EE12-4C18-98A1-E468CCA7D591}">
      <dgm:prSet/>
      <dgm:spPr/>
      <dgm:t>
        <a:bodyPr/>
        <a:lstStyle/>
        <a:p>
          <a:endParaRPr lang="en-GB"/>
        </a:p>
      </dgm:t>
    </dgm:pt>
    <dgm:pt modelId="{643C137C-7EFF-4B72-A041-192CB332F047}" type="sibTrans" cxnId="{B8320B74-EE12-4C18-98A1-E468CCA7D591}">
      <dgm:prSet/>
      <dgm:spPr/>
      <dgm:t>
        <a:bodyPr/>
        <a:lstStyle/>
        <a:p>
          <a:endParaRPr lang="en-GB"/>
        </a:p>
      </dgm:t>
    </dgm:pt>
    <dgm:pt modelId="{707EF41D-56AB-4E74-84F5-51BF63C3C0A0}" type="pres">
      <dgm:prSet presAssocID="{40221F47-EC56-4CD5-B455-E14678D6078D}" presName="diagram" presStyleCnt="0">
        <dgm:presLayoutVars>
          <dgm:chPref val="1"/>
          <dgm:dir/>
          <dgm:animOne val="branch"/>
          <dgm:animLvl val="lvl"/>
          <dgm:resizeHandles/>
        </dgm:presLayoutVars>
      </dgm:prSet>
      <dgm:spPr/>
    </dgm:pt>
    <dgm:pt modelId="{347C53C4-FB99-4978-AD5C-1D535E2F5958}" type="pres">
      <dgm:prSet presAssocID="{DDC41631-C888-44EE-950B-5CA55D42CD04}" presName="root" presStyleCnt="0"/>
      <dgm:spPr/>
    </dgm:pt>
    <dgm:pt modelId="{DB5AEC74-B5D4-4C2C-A7A4-7EAC174206D5}" type="pres">
      <dgm:prSet presAssocID="{DDC41631-C888-44EE-950B-5CA55D42CD04}" presName="rootComposite" presStyleCnt="0"/>
      <dgm:spPr/>
    </dgm:pt>
    <dgm:pt modelId="{67E2D289-E6A4-4D44-8893-A5427B9FF80C}" type="pres">
      <dgm:prSet presAssocID="{DDC41631-C888-44EE-950B-5CA55D42CD04}" presName="rootText" presStyleLbl="node1" presStyleIdx="0" presStyleCnt="2"/>
      <dgm:spPr/>
    </dgm:pt>
    <dgm:pt modelId="{3547511C-E347-416C-9B68-74252D59137A}" type="pres">
      <dgm:prSet presAssocID="{DDC41631-C888-44EE-950B-5CA55D42CD04}" presName="rootConnector" presStyleLbl="node1" presStyleIdx="0" presStyleCnt="2"/>
      <dgm:spPr/>
    </dgm:pt>
    <dgm:pt modelId="{A26331DC-7CBD-4EEB-A214-C745538FD505}" type="pres">
      <dgm:prSet presAssocID="{DDC41631-C888-44EE-950B-5CA55D42CD04}" presName="childShape" presStyleCnt="0"/>
      <dgm:spPr/>
    </dgm:pt>
    <dgm:pt modelId="{CD3724E2-D6CA-49BA-8A9B-9642010EC1B7}" type="pres">
      <dgm:prSet presAssocID="{1D3C055E-7B4A-42FC-AD2C-A14E8316F400}" presName="Name13" presStyleLbl="parChTrans1D2" presStyleIdx="0" presStyleCnt="6"/>
      <dgm:spPr/>
    </dgm:pt>
    <dgm:pt modelId="{3A5D7428-D0D4-44EF-A9DA-D47B4FBEE9FB}" type="pres">
      <dgm:prSet presAssocID="{6202506C-D84E-4B2F-B718-0110C05E4855}" presName="childText" presStyleLbl="bgAcc1" presStyleIdx="0" presStyleCnt="6">
        <dgm:presLayoutVars>
          <dgm:bulletEnabled val="1"/>
        </dgm:presLayoutVars>
      </dgm:prSet>
      <dgm:spPr/>
    </dgm:pt>
    <dgm:pt modelId="{9D15192C-0A94-4FA3-A0E5-73FDC84BC1EC}" type="pres">
      <dgm:prSet presAssocID="{6F16560E-4736-4288-BB1E-A3C974632219}" presName="Name13" presStyleLbl="parChTrans1D2" presStyleIdx="1" presStyleCnt="6"/>
      <dgm:spPr/>
    </dgm:pt>
    <dgm:pt modelId="{4FF93023-0437-42C5-8AB7-D5155AD5120F}" type="pres">
      <dgm:prSet presAssocID="{0110BE1A-08A4-43F2-B801-4E47A7E77C2D}" presName="childText" presStyleLbl="bgAcc1" presStyleIdx="1" presStyleCnt="6">
        <dgm:presLayoutVars>
          <dgm:bulletEnabled val="1"/>
        </dgm:presLayoutVars>
      </dgm:prSet>
      <dgm:spPr/>
    </dgm:pt>
    <dgm:pt modelId="{56D40FA1-7112-45D2-8BB7-369ED599A88A}" type="pres">
      <dgm:prSet presAssocID="{43B97D2B-46BA-411A-8369-D3255A64AF1F}" presName="Name13" presStyleLbl="parChTrans1D2" presStyleIdx="2" presStyleCnt="6"/>
      <dgm:spPr/>
    </dgm:pt>
    <dgm:pt modelId="{89B7A32B-C8E9-4580-9986-8B577C562CA2}" type="pres">
      <dgm:prSet presAssocID="{6F67F25C-3A25-449A-9A14-FAD8C7CE7412}" presName="childText" presStyleLbl="bgAcc1" presStyleIdx="2" presStyleCnt="6">
        <dgm:presLayoutVars>
          <dgm:bulletEnabled val="1"/>
        </dgm:presLayoutVars>
      </dgm:prSet>
      <dgm:spPr/>
    </dgm:pt>
    <dgm:pt modelId="{6723B307-5788-4FB0-B61E-3F6C4E189BC3}" type="pres">
      <dgm:prSet presAssocID="{E790BB8D-AE95-4E5F-86AF-A0B5848EB53F}" presName="root" presStyleCnt="0"/>
      <dgm:spPr/>
    </dgm:pt>
    <dgm:pt modelId="{2365D041-9B9B-4420-BC1A-6C7989017A14}" type="pres">
      <dgm:prSet presAssocID="{E790BB8D-AE95-4E5F-86AF-A0B5848EB53F}" presName="rootComposite" presStyleCnt="0"/>
      <dgm:spPr/>
    </dgm:pt>
    <dgm:pt modelId="{2642056F-3B06-4C49-BEE0-FAB93D8BCB85}" type="pres">
      <dgm:prSet presAssocID="{E790BB8D-AE95-4E5F-86AF-A0B5848EB53F}" presName="rootText" presStyleLbl="node1" presStyleIdx="1" presStyleCnt="2"/>
      <dgm:spPr/>
    </dgm:pt>
    <dgm:pt modelId="{0F15D768-7371-4D0A-9570-FBA99E7E4B51}" type="pres">
      <dgm:prSet presAssocID="{E790BB8D-AE95-4E5F-86AF-A0B5848EB53F}" presName="rootConnector" presStyleLbl="node1" presStyleIdx="1" presStyleCnt="2"/>
      <dgm:spPr/>
    </dgm:pt>
    <dgm:pt modelId="{B482AC45-D803-4583-8EB5-58A9054DCAB0}" type="pres">
      <dgm:prSet presAssocID="{E790BB8D-AE95-4E5F-86AF-A0B5848EB53F}" presName="childShape" presStyleCnt="0"/>
      <dgm:spPr/>
    </dgm:pt>
    <dgm:pt modelId="{62727300-9CF3-459F-873F-FDB904D8B666}" type="pres">
      <dgm:prSet presAssocID="{FE36DC23-3FC1-489C-8CED-FF314F0EADA7}" presName="Name13" presStyleLbl="parChTrans1D2" presStyleIdx="3" presStyleCnt="6"/>
      <dgm:spPr/>
    </dgm:pt>
    <dgm:pt modelId="{54670B15-76D0-4449-B28C-4DFDDE70C35A}" type="pres">
      <dgm:prSet presAssocID="{AECC872E-851E-46AB-A5A0-1AC9A481012A}" presName="childText" presStyleLbl="bgAcc1" presStyleIdx="3" presStyleCnt="6">
        <dgm:presLayoutVars>
          <dgm:bulletEnabled val="1"/>
        </dgm:presLayoutVars>
      </dgm:prSet>
      <dgm:spPr/>
    </dgm:pt>
    <dgm:pt modelId="{E60E0F55-3D2C-4E3A-9C44-35694D5E248A}" type="pres">
      <dgm:prSet presAssocID="{37C80AFB-E175-48D1-A255-58C996A8A049}" presName="Name13" presStyleLbl="parChTrans1D2" presStyleIdx="4" presStyleCnt="6"/>
      <dgm:spPr/>
    </dgm:pt>
    <dgm:pt modelId="{3FDFE8A7-62CA-4657-B952-D7301290053E}" type="pres">
      <dgm:prSet presAssocID="{A3B54AAB-95FD-41AD-9A0B-C72ED5139955}" presName="childText" presStyleLbl="bgAcc1" presStyleIdx="4" presStyleCnt="6">
        <dgm:presLayoutVars>
          <dgm:bulletEnabled val="1"/>
        </dgm:presLayoutVars>
      </dgm:prSet>
      <dgm:spPr/>
    </dgm:pt>
    <dgm:pt modelId="{FDA29D8E-E309-4EFF-A099-317FFFA3A1C1}" type="pres">
      <dgm:prSet presAssocID="{89B22889-3BA6-45D5-AF2A-DE18FFE408C0}" presName="Name13" presStyleLbl="parChTrans1D2" presStyleIdx="5" presStyleCnt="6"/>
      <dgm:spPr/>
    </dgm:pt>
    <dgm:pt modelId="{10ED9894-F4F1-4FA1-AD12-5AAF59BBE509}" type="pres">
      <dgm:prSet presAssocID="{3EA39F0F-9D03-443F-9A03-E02B7A68F28E}" presName="childText" presStyleLbl="bgAcc1" presStyleIdx="5" presStyleCnt="6">
        <dgm:presLayoutVars>
          <dgm:bulletEnabled val="1"/>
        </dgm:presLayoutVars>
      </dgm:prSet>
      <dgm:spPr/>
    </dgm:pt>
  </dgm:ptLst>
  <dgm:cxnLst>
    <dgm:cxn modelId="{0C744C0C-FDC2-42EA-B3FA-DC4598A27FFE}" type="presOf" srcId="{AECC872E-851E-46AB-A5A0-1AC9A481012A}" destId="{54670B15-76D0-4449-B28C-4DFDDE70C35A}" srcOrd="0" destOrd="0" presId="urn:microsoft.com/office/officeart/2005/8/layout/hierarchy3"/>
    <dgm:cxn modelId="{5E67C91A-56BB-4766-89EC-00A6425BF5D5}" type="presOf" srcId="{E790BB8D-AE95-4E5F-86AF-A0B5848EB53F}" destId="{2642056F-3B06-4C49-BEE0-FAB93D8BCB85}" srcOrd="0" destOrd="0" presId="urn:microsoft.com/office/officeart/2005/8/layout/hierarchy3"/>
    <dgm:cxn modelId="{40C0871C-648D-45BE-A492-97BEEDFA03C3}" type="presOf" srcId="{FE36DC23-3FC1-489C-8CED-FF314F0EADA7}" destId="{62727300-9CF3-459F-873F-FDB904D8B666}" srcOrd="0" destOrd="0" presId="urn:microsoft.com/office/officeart/2005/8/layout/hierarchy3"/>
    <dgm:cxn modelId="{C7C42130-BB78-49CB-AEA9-58638859B4E3}" srcId="{6F67F25C-3A25-449A-9A14-FAD8C7CE7412}" destId="{FB55247A-2384-4AB0-AE0C-912609882B7B}" srcOrd="0" destOrd="0" parTransId="{BFB08AFF-7432-49DC-8CBF-13C367B55CA1}" sibTransId="{1C5E2131-3BE4-400D-A42A-CDCD418D5970}"/>
    <dgm:cxn modelId="{ABE6F333-6126-4C8B-9574-5E8BDB1E37E6}" srcId="{40221F47-EC56-4CD5-B455-E14678D6078D}" destId="{DDC41631-C888-44EE-950B-5CA55D42CD04}" srcOrd="0" destOrd="0" parTransId="{2F4E9995-0ECB-4630-A9E6-AAC7FC9A5D01}" sibTransId="{E917B8CE-3639-4D1E-AE99-DE3774C68982}"/>
    <dgm:cxn modelId="{38D2BF38-0FCD-416F-A7C2-B6B5A50B1966}" srcId="{DDC41631-C888-44EE-950B-5CA55D42CD04}" destId="{6202506C-D84E-4B2F-B718-0110C05E4855}" srcOrd="0" destOrd="0" parTransId="{1D3C055E-7B4A-42FC-AD2C-A14E8316F400}" sibTransId="{D8622376-F3BA-449A-A950-2457E7979CF7}"/>
    <dgm:cxn modelId="{634C433C-514E-4EDA-9C55-4FD7195ED4D5}" type="presOf" srcId="{3EA39F0F-9D03-443F-9A03-E02B7A68F28E}" destId="{10ED9894-F4F1-4FA1-AD12-5AAF59BBE509}" srcOrd="0" destOrd="0" presId="urn:microsoft.com/office/officeart/2005/8/layout/hierarchy3"/>
    <dgm:cxn modelId="{9F04B95D-06E6-4799-AF32-E5889BB5958B}" srcId="{DDC41631-C888-44EE-950B-5CA55D42CD04}" destId="{6F67F25C-3A25-449A-9A14-FAD8C7CE7412}" srcOrd="2" destOrd="0" parTransId="{43B97D2B-46BA-411A-8369-D3255A64AF1F}" sibTransId="{02079E31-D029-4FC3-B717-A1CD67B3BB54}"/>
    <dgm:cxn modelId="{22C77C68-CCB5-42B9-A172-EB35C42D9232}" type="presOf" srcId="{6F67F25C-3A25-449A-9A14-FAD8C7CE7412}" destId="{89B7A32B-C8E9-4580-9986-8B577C562CA2}" srcOrd="0" destOrd="0" presId="urn:microsoft.com/office/officeart/2005/8/layout/hierarchy3"/>
    <dgm:cxn modelId="{28CCEF6C-3B95-4197-9376-47D97B59CD7B}" type="presOf" srcId="{A3B54AAB-95FD-41AD-9A0B-C72ED5139955}" destId="{3FDFE8A7-62CA-4657-B952-D7301290053E}" srcOrd="0" destOrd="0" presId="urn:microsoft.com/office/officeart/2005/8/layout/hierarchy3"/>
    <dgm:cxn modelId="{B25C3473-194E-4820-A8A3-68E952BEFB99}" srcId="{E790BB8D-AE95-4E5F-86AF-A0B5848EB53F}" destId="{A3B54AAB-95FD-41AD-9A0B-C72ED5139955}" srcOrd="1" destOrd="0" parTransId="{37C80AFB-E175-48D1-A255-58C996A8A049}" sibTransId="{3CC07714-1860-450F-BF98-A944FEFBBE31}"/>
    <dgm:cxn modelId="{B8320B74-EE12-4C18-98A1-E468CCA7D591}" srcId="{E790BB8D-AE95-4E5F-86AF-A0B5848EB53F}" destId="{3EA39F0F-9D03-443F-9A03-E02B7A68F28E}" srcOrd="2" destOrd="0" parTransId="{89B22889-3BA6-45D5-AF2A-DE18FFE408C0}" sibTransId="{643C137C-7EFF-4B72-A041-192CB332F047}"/>
    <dgm:cxn modelId="{F3CBA357-E8F5-41E4-AE47-97A39C21F49C}" type="presOf" srcId="{DDC41631-C888-44EE-950B-5CA55D42CD04}" destId="{67E2D289-E6A4-4D44-8893-A5427B9FF80C}" srcOrd="0" destOrd="0" presId="urn:microsoft.com/office/officeart/2005/8/layout/hierarchy3"/>
    <dgm:cxn modelId="{5459BE7B-140F-4D37-98AC-C1240F925288}" type="presOf" srcId="{FB55247A-2384-4AB0-AE0C-912609882B7B}" destId="{89B7A32B-C8E9-4580-9986-8B577C562CA2}" srcOrd="0" destOrd="1" presId="urn:microsoft.com/office/officeart/2005/8/layout/hierarchy3"/>
    <dgm:cxn modelId="{D849C188-C2C9-47DE-ACB6-C0F87CE8CC04}" srcId="{E790BB8D-AE95-4E5F-86AF-A0B5848EB53F}" destId="{AECC872E-851E-46AB-A5A0-1AC9A481012A}" srcOrd="0" destOrd="0" parTransId="{FE36DC23-3FC1-489C-8CED-FF314F0EADA7}" sibTransId="{93C3FE59-9CC4-4913-BFDC-681C1F735023}"/>
    <dgm:cxn modelId="{8B6CE089-EE0F-4B1D-BB43-4B1E57F2E98F}" srcId="{40221F47-EC56-4CD5-B455-E14678D6078D}" destId="{E790BB8D-AE95-4E5F-86AF-A0B5848EB53F}" srcOrd="1" destOrd="0" parTransId="{2205FEF4-15F9-4F01-906C-CFA29FCE8E00}" sibTransId="{F2093B6F-98A5-4A13-99D7-289BD43093A8}"/>
    <dgm:cxn modelId="{A84C328B-C42B-4293-B538-35A963AFC653}" type="presOf" srcId="{0110BE1A-08A4-43F2-B801-4E47A7E77C2D}" destId="{4FF93023-0437-42C5-8AB7-D5155AD5120F}" srcOrd="0" destOrd="0" presId="urn:microsoft.com/office/officeart/2005/8/layout/hierarchy3"/>
    <dgm:cxn modelId="{8A220791-1A1B-474F-BFC6-03CAC7F784E6}" type="presOf" srcId="{43B97D2B-46BA-411A-8369-D3255A64AF1F}" destId="{56D40FA1-7112-45D2-8BB7-369ED599A88A}" srcOrd="0" destOrd="0" presId="urn:microsoft.com/office/officeart/2005/8/layout/hierarchy3"/>
    <dgm:cxn modelId="{1E89C89F-1E1D-4EF8-B78E-E3EB78D1B17A}" type="presOf" srcId="{DDC41631-C888-44EE-950B-5CA55D42CD04}" destId="{3547511C-E347-416C-9B68-74252D59137A}" srcOrd="1" destOrd="0" presId="urn:microsoft.com/office/officeart/2005/8/layout/hierarchy3"/>
    <dgm:cxn modelId="{2CB7A9B8-7808-47AD-865D-2A041688E601}" type="presOf" srcId="{40221F47-EC56-4CD5-B455-E14678D6078D}" destId="{707EF41D-56AB-4E74-84F5-51BF63C3C0A0}" srcOrd="0" destOrd="0" presId="urn:microsoft.com/office/officeart/2005/8/layout/hierarchy3"/>
    <dgm:cxn modelId="{3B76D4BD-45D1-43A8-9289-2BDA35A67E6A}" type="presOf" srcId="{6F16560E-4736-4288-BB1E-A3C974632219}" destId="{9D15192C-0A94-4FA3-A0E5-73FDC84BC1EC}" srcOrd="0" destOrd="0" presId="urn:microsoft.com/office/officeart/2005/8/layout/hierarchy3"/>
    <dgm:cxn modelId="{5D3DE0CA-752F-49CA-80A5-C55D638CA6E2}" srcId="{DDC41631-C888-44EE-950B-5CA55D42CD04}" destId="{0110BE1A-08A4-43F2-B801-4E47A7E77C2D}" srcOrd="1" destOrd="0" parTransId="{6F16560E-4736-4288-BB1E-A3C974632219}" sibTransId="{E9FAC4FD-FF29-4B10-BE92-A549F6CF76D6}"/>
    <dgm:cxn modelId="{B4F561D0-10DA-436F-9B5E-C53B355F516A}" type="presOf" srcId="{1D3C055E-7B4A-42FC-AD2C-A14E8316F400}" destId="{CD3724E2-D6CA-49BA-8A9B-9642010EC1B7}" srcOrd="0" destOrd="0" presId="urn:microsoft.com/office/officeart/2005/8/layout/hierarchy3"/>
    <dgm:cxn modelId="{A14AF4D4-15A9-4CE8-86E3-3FF593F58EE8}" type="presOf" srcId="{89B22889-3BA6-45D5-AF2A-DE18FFE408C0}" destId="{FDA29D8E-E309-4EFF-A099-317FFFA3A1C1}" srcOrd="0" destOrd="0" presId="urn:microsoft.com/office/officeart/2005/8/layout/hierarchy3"/>
    <dgm:cxn modelId="{9F67DFDA-59A7-48EB-B742-92603FB139EA}" type="presOf" srcId="{E790BB8D-AE95-4E5F-86AF-A0B5848EB53F}" destId="{0F15D768-7371-4D0A-9570-FBA99E7E4B51}" srcOrd="1" destOrd="0" presId="urn:microsoft.com/office/officeart/2005/8/layout/hierarchy3"/>
    <dgm:cxn modelId="{612648F6-C2C1-4780-9150-3EEAC0BC1A75}" type="presOf" srcId="{6202506C-D84E-4B2F-B718-0110C05E4855}" destId="{3A5D7428-D0D4-44EF-A9DA-D47B4FBEE9FB}" srcOrd="0" destOrd="0" presId="urn:microsoft.com/office/officeart/2005/8/layout/hierarchy3"/>
    <dgm:cxn modelId="{7C0863FF-D3E2-48F1-BD2F-2D4EFDEBFCCF}" type="presOf" srcId="{37C80AFB-E175-48D1-A255-58C996A8A049}" destId="{E60E0F55-3D2C-4E3A-9C44-35694D5E248A}" srcOrd="0" destOrd="0" presId="urn:microsoft.com/office/officeart/2005/8/layout/hierarchy3"/>
    <dgm:cxn modelId="{6BFA7C19-0695-4459-83F8-FCCA372E2BE7}" type="presParOf" srcId="{707EF41D-56AB-4E74-84F5-51BF63C3C0A0}" destId="{347C53C4-FB99-4978-AD5C-1D535E2F5958}" srcOrd="0" destOrd="0" presId="urn:microsoft.com/office/officeart/2005/8/layout/hierarchy3"/>
    <dgm:cxn modelId="{F240A730-8BAB-4C0F-8607-0102FDDB929D}" type="presParOf" srcId="{347C53C4-FB99-4978-AD5C-1D535E2F5958}" destId="{DB5AEC74-B5D4-4C2C-A7A4-7EAC174206D5}" srcOrd="0" destOrd="0" presId="urn:microsoft.com/office/officeart/2005/8/layout/hierarchy3"/>
    <dgm:cxn modelId="{EB1CAB65-31A4-4843-9590-94A32B7FB239}" type="presParOf" srcId="{DB5AEC74-B5D4-4C2C-A7A4-7EAC174206D5}" destId="{67E2D289-E6A4-4D44-8893-A5427B9FF80C}" srcOrd="0" destOrd="0" presId="urn:microsoft.com/office/officeart/2005/8/layout/hierarchy3"/>
    <dgm:cxn modelId="{92A435A4-C91A-4AD8-AD10-954A753FCD26}" type="presParOf" srcId="{DB5AEC74-B5D4-4C2C-A7A4-7EAC174206D5}" destId="{3547511C-E347-416C-9B68-74252D59137A}" srcOrd="1" destOrd="0" presId="urn:microsoft.com/office/officeart/2005/8/layout/hierarchy3"/>
    <dgm:cxn modelId="{E2F053FD-CC83-4AF9-A983-0D812FCFDC09}" type="presParOf" srcId="{347C53C4-FB99-4978-AD5C-1D535E2F5958}" destId="{A26331DC-7CBD-4EEB-A214-C745538FD505}" srcOrd="1" destOrd="0" presId="urn:microsoft.com/office/officeart/2005/8/layout/hierarchy3"/>
    <dgm:cxn modelId="{49B87D9E-279A-48FC-87AC-B4D23BFB8801}" type="presParOf" srcId="{A26331DC-7CBD-4EEB-A214-C745538FD505}" destId="{CD3724E2-D6CA-49BA-8A9B-9642010EC1B7}" srcOrd="0" destOrd="0" presId="urn:microsoft.com/office/officeart/2005/8/layout/hierarchy3"/>
    <dgm:cxn modelId="{31D7B82E-7C81-4C3B-A29A-C5EC160ABEA2}" type="presParOf" srcId="{A26331DC-7CBD-4EEB-A214-C745538FD505}" destId="{3A5D7428-D0D4-44EF-A9DA-D47B4FBEE9FB}" srcOrd="1" destOrd="0" presId="urn:microsoft.com/office/officeart/2005/8/layout/hierarchy3"/>
    <dgm:cxn modelId="{569E44C4-7E51-43BF-8491-46BFF9534AB8}" type="presParOf" srcId="{A26331DC-7CBD-4EEB-A214-C745538FD505}" destId="{9D15192C-0A94-4FA3-A0E5-73FDC84BC1EC}" srcOrd="2" destOrd="0" presId="urn:microsoft.com/office/officeart/2005/8/layout/hierarchy3"/>
    <dgm:cxn modelId="{1302E65F-B8FD-4BAA-94D4-46FA521EF12E}" type="presParOf" srcId="{A26331DC-7CBD-4EEB-A214-C745538FD505}" destId="{4FF93023-0437-42C5-8AB7-D5155AD5120F}" srcOrd="3" destOrd="0" presId="urn:microsoft.com/office/officeart/2005/8/layout/hierarchy3"/>
    <dgm:cxn modelId="{64040D8F-B3E0-4DB9-B7B5-FF42C05B0E28}" type="presParOf" srcId="{A26331DC-7CBD-4EEB-A214-C745538FD505}" destId="{56D40FA1-7112-45D2-8BB7-369ED599A88A}" srcOrd="4" destOrd="0" presId="urn:microsoft.com/office/officeart/2005/8/layout/hierarchy3"/>
    <dgm:cxn modelId="{6DFEEA6A-02FF-4C7E-A551-BA0269864BD3}" type="presParOf" srcId="{A26331DC-7CBD-4EEB-A214-C745538FD505}" destId="{89B7A32B-C8E9-4580-9986-8B577C562CA2}" srcOrd="5" destOrd="0" presId="urn:microsoft.com/office/officeart/2005/8/layout/hierarchy3"/>
    <dgm:cxn modelId="{8BEA80AE-7A53-4A54-AAE6-2172F12CE84B}" type="presParOf" srcId="{707EF41D-56AB-4E74-84F5-51BF63C3C0A0}" destId="{6723B307-5788-4FB0-B61E-3F6C4E189BC3}" srcOrd="1" destOrd="0" presId="urn:microsoft.com/office/officeart/2005/8/layout/hierarchy3"/>
    <dgm:cxn modelId="{20356785-205E-497A-AF6E-1CF976CCA030}" type="presParOf" srcId="{6723B307-5788-4FB0-B61E-3F6C4E189BC3}" destId="{2365D041-9B9B-4420-BC1A-6C7989017A14}" srcOrd="0" destOrd="0" presId="urn:microsoft.com/office/officeart/2005/8/layout/hierarchy3"/>
    <dgm:cxn modelId="{5269285F-3D95-45E4-9751-B5C5A862E77F}" type="presParOf" srcId="{2365D041-9B9B-4420-BC1A-6C7989017A14}" destId="{2642056F-3B06-4C49-BEE0-FAB93D8BCB85}" srcOrd="0" destOrd="0" presId="urn:microsoft.com/office/officeart/2005/8/layout/hierarchy3"/>
    <dgm:cxn modelId="{DE386084-C0E8-45CA-A3CA-8F8FBEDF09EE}" type="presParOf" srcId="{2365D041-9B9B-4420-BC1A-6C7989017A14}" destId="{0F15D768-7371-4D0A-9570-FBA99E7E4B51}" srcOrd="1" destOrd="0" presId="urn:microsoft.com/office/officeart/2005/8/layout/hierarchy3"/>
    <dgm:cxn modelId="{245513BB-65DE-4922-9AEC-C90199522485}" type="presParOf" srcId="{6723B307-5788-4FB0-B61E-3F6C4E189BC3}" destId="{B482AC45-D803-4583-8EB5-58A9054DCAB0}" srcOrd="1" destOrd="0" presId="urn:microsoft.com/office/officeart/2005/8/layout/hierarchy3"/>
    <dgm:cxn modelId="{3AEB1256-93CF-4A82-B84F-FA39E0BE734B}" type="presParOf" srcId="{B482AC45-D803-4583-8EB5-58A9054DCAB0}" destId="{62727300-9CF3-459F-873F-FDB904D8B666}" srcOrd="0" destOrd="0" presId="urn:microsoft.com/office/officeart/2005/8/layout/hierarchy3"/>
    <dgm:cxn modelId="{AA892FE9-5DC8-4D0E-A4F5-2AE221AADE7B}" type="presParOf" srcId="{B482AC45-D803-4583-8EB5-58A9054DCAB0}" destId="{54670B15-76D0-4449-B28C-4DFDDE70C35A}" srcOrd="1" destOrd="0" presId="urn:microsoft.com/office/officeart/2005/8/layout/hierarchy3"/>
    <dgm:cxn modelId="{B7972C12-038D-4E06-BECB-028B5FEC29F9}" type="presParOf" srcId="{B482AC45-D803-4583-8EB5-58A9054DCAB0}" destId="{E60E0F55-3D2C-4E3A-9C44-35694D5E248A}" srcOrd="2" destOrd="0" presId="urn:microsoft.com/office/officeart/2005/8/layout/hierarchy3"/>
    <dgm:cxn modelId="{18996E0D-F989-4307-BF7A-4312EDF5A756}" type="presParOf" srcId="{B482AC45-D803-4583-8EB5-58A9054DCAB0}" destId="{3FDFE8A7-62CA-4657-B952-D7301290053E}" srcOrd="3" destOrd="0" presId="urn:microsoft.com/office/officeart/2005/8/layout/hierarchy3"/>
    <dgm:cxn modelId="{644A45F7-9959-4C21-8A30-556AC89E2960}" type="presParOf" srcId="{B482AC45-D803-4583-8EB5-58A9054DCAB0}" destId="{FDA29D8E-E309-4EFF-A099-317FFFA3A1C1}" srcOrd="4" destOrd="0" presId="urn:microsoft.com/office/officeart/2005/8/layout/hierarchy3"/>
    <dgm:cxn modelId="{67B4CA1F-7FCC-4881-A703-B86A06EEA4A2}" type="presParOf" srcId="{B482AC45-D803-4583-8EB5-58A9054DCAB0}" destId="{10ED9894-F4F1-4FA1-AD12-5AAF59BBE509}" srcOrd="5" destOrd="0" presId="urn:microsoft.com/office/officeart/2005/8/layout/hierarchy3"/>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91A1D663-7359-40E8-AC8C-164F5BD8295B}" type="doc">
      <dgm:prSet loTypeId="urn:microsoft.com/office/officeart/2005/8/layout/chevron1" loCatId="process" qsTypeId="urn:microsoft.com/office/officeart/2005/8/quickstyle/simple1" qsCatId="simple" csTypeId="urn:microsoft.com/office/officeart/2005/8/colors/accent1_2" csCatId="accent1" phldr="1"/>
      <dgm:spPr/>
    </dgm:pt>
    <dgm:pt modelId="{CA374258-9D41-4D09-A5ED-F002ED272EF3}">
      <dgm:prSet phldrT="[Text]"/>
      <dgm:spPr>
        <a:solidFill>
          <a:srgbClr val="00B050"/>
        </a:solidFill>
      </dgm:spPr>
      <dgm:t>
        <a:bodyPr/>
        <a:lstStyle/>
        <a:p>
          <a:r>
            <a:rPr lang="en-GB" dirty="0"/>
            <a:t>Clinical history</a:t>
          </a:r>
        </a:p>
      </dgm:t>
    </dgm:pt>
    <dgm:pt modelId="{164A98A3-95AC-4024-B930-8C7DBE242FA3}" type="parTrans" cxnId="{B877A50F-070E-4379-B87D-381A71ACF053}">
      <dgm:prSet/>
      <dgm:spPr/>
      <dgm:t>
        <a:bodyPr/>
        <a:lstStyle/>
        <a:p>
          <a:endParaRPr lang="en-GB"/>
        </a:p>
      </dgm:t>
    </dgm:pt>
    <dgm:pt modelId="{8513BFB3-9037-4C30-9197-1BEBA5D53F70}" type="sibTrans" cxnId="{B877A50F-070E-4379-B87D-381A71ACF053}">
      <dgm:prSet/>
      <dgm:spPr/>
      <dgm:t>
        <a:bodyPr/>
        <a:lstStyle/>
        <a:p>
          <a:endParaRPr lang="en-GB"/>
        </a:p>
      </dgm:t>
    </dgm:pt>
    <dgm:pt modelId="{80137841-1411-4BC3-AA42-38D8EADB0819}">
      <dgm:prSet phldrT="[Text]"/>
      <dgm:spPr>
        <a:solidFill>
          <a:srgbClr val="7030A0"/>
        </a:solidFill>
      </dgm:spPr>
      <dgm:t>
        <a:bodyPr/>
        <a:lstStyle/>
        <a:p>
          <a:r>
            <a:rPr lang="en-GB" dirty="0"/>
            <a:t>Spirometry</a:t>
          </a:r>
        </a:p>
        <a:p>
          <a:r>
            <a:rPr lang="en-GB" dirty="0"/>
            <a:t>Peak flow variability</a:t>
          </a:r>
        </a:p>
        <a:p>
          <a:r>
            <a:rPr lang="en-GB" dirty="0"/>
            <a:t>Bronchodilator reversibility</a:t>
          </a:r>
        </a:p>
      </dgm:t>
    </dgm:pt>
    <dgm:pt modelId="{9B13F1C1-CD1C-4B34-8055-0651F0D4CDDA}" type="parTrans" cxnId="{9BDF67E4-2291-445B-B14B-85A712ED07E2}">
      <dgm:prSet/>
      <dgm:spPr/>
      <dgm:t>
        <a:bodyPr/>
        <a:lstStyle/>
        <a:p>
          <a:endParaRPr lang="en-GB"/>
        </a:p>
      </dgm:t>
    </dgm:pt>
    <dgm:pt modelId="{6559BC84-BD9C-4C1A-A3F4-8A8EC24FE3ED}" type="sibTrans" cxnId="{9BDF67E4-2291-445B-B14B-85A712ED07E2}">
      <dgm:prSet/>
      <dgm:spPr/>
      <dgm:t>
        <a:bodyPr/>
        <a:lstStyle/>
        <a:p>
          <a:endParaRPr lang="en-GB"/>
        </a:p>
      </dgm:t>
    </dgm:pt>
    <dgm:pt modelId="{6803B9DE-8EAA-4FDE-AE26-D4B1E5233C7B}">
      <dgm:prSet phldrT="[Text]"/>
      <dgm:spPr>
        <a:solidFill>
          <a:srgbClr val="0070C0"/>
        </a:solidFill>
      </dgm:spPr>
      <dgm:t>
        <a:bodyPr/>
        <a:lstStyle/>
        <a:p>
          <a:r>
            <a:rPr lang="en-GB" dirty="0"/>
            <a:t>Exhaled nitric oxide</a:t>
          </a:r>
        </a:p>
        <a:p>
          <a:r>
            <a:rPr lang="en-GB" dirty="0"/>
            <a:t>Induced sputum</a:t>
          </a:r>
        </a:p>
      </dgm:t>
    </dgm:pt>
    <dgm:pt modelId="{2D491340-AFD7-4BDA-B081-55E47C7191BF}" type="parTrans" cxnId="{E51FC16F-6CD2-4E0F-90F2-AFBF077487A9}">
      <dgm:prSet/>
      <dgm:spPr/>
      <dgm:t>
        <a:bodyPr/>
        <a:lstStyle/>
        <a:p>
          <a:endParaRPr lang="en-GB"/>
        </a:p>
      </dgm:t>
    </dgm:pt>
    <dgm:pt modelId="{C81AEC2B-9082-4F48-8747-E42C6A5C7E46}" type="sibTrans" cxnId="{E51FC16F-6CD2-4E0F-90F2-AFBF077487A9}">
      <dgm:prSet/>
      <dgm:spPr/>
      <dgm:t>
        <a:bodyPr/>
        <a:lstStyle/>
        <a:p>
          <a:endParaRPr lang="en-GB"/>
        </a:p>
      </dgm:t>
    </dgm:pt>
    <dgm:pt modelId="{237C3505-0CC3-46FC-B70F-F0B383CD664F}">
      <dgm:prSet/>
      <dgm:spPr>
        <a:solidFill>
          <a:srgbClr val="FF0000"/>
        </a:solidFill>
      </dgm:spPr>
      <dgm:t>
        <a:bodyPr/>
        <a:lstStyle/>
        <a:p>
          <a:r>
            <a:rPr lang="en-GB" dirty="0"/>
            <a:t>SPTs, </a:t>
          </a:r>
          <a:r>
            <a:rPr lang="en-GB" dirty="0" err="1"/>
            <a:t>SpIgEs</a:t>
          </a:r>
          <a:endParaRPr lang="en-GB" dirty="0"/>
        </a:p>
        <a:p>
          <a:r>
            <a:rPr lang="en-GB" dirty="0"/>
            <a:t>Challenge testing</a:t>
          </a:r>
        </a:p>
      </dgm:t>
    </dgm:pt>
    <dgm:pt modelId="{A78CF7B6-B425-49F9-ACE8-B2C5FDCC4F9E}" type="parTrans" cxnId="{A2A63FAB-970A-4401-BE0C-385BB35814FE}">
      <dgm:prSet/>
      <dgm:spPr/>
      <dgm:t>
        <a:bodyPr/>
        <a:lstStyle/>
        <a:p>
          <a:endParaRPr lang="en-GB"/>
        </a:p>
      </dgm:t>
    </dgm:pt>
    <dgm:pt modelId="{DAFD14DC-7650-46F5-B9F2-F8E49CAB3BB0}" type="sibTrans" cxnId="{A2A63FAB-970A-4401-BE0C-385BB35814FE}">
      <dgm:prSet/>
      <dgm:spPr/>
      <dgm:t>
        <a:bodyPr/>
        <a:lstStyle/>
        <a:p>
          <a:endParaRPr lang="en-GB"/>
        </a:p>
      </dgm:t>
    </dgm:pt>
    <dgm:pt modelId="{681EEB80-CC8B-4382-BAB2-B27644DCCAD6}" type="pres">
      <dgm:prSet presAssocID="{91A1D663-7359-40E8-AC8C-164F5BD8295B}" presName="Name0" presStyleCnt="0">
        <dgm:presLayoutVars>
          <dgm:dir/>
          <dgm:animLvl val="lvl"/>
          <dgm:resizeHandles val="exact"/>
        </dgm:presLayoutVars>
      </dgm:prSet>
      <dgm:spPr/>
    </dgm:pt>
    <dgm:pt modelId="{AC20BDD5-6F8F-4073-82C5-A8722C730D8C}" type="pres">
      <dgm:prSet presAssocID="{CA374258-9D41-4D09-A5ED-F002ED272EF3}" presName="parTxOnly" presStyleLbl="node1" presStyleIdx="0" presStyleCnt="4">
        <dgm:presLayoutVars>
          <dgm:chMax val="0"/>
          <dgm:chPref val="0"/>
          <dgm:bulletEnabled val="1"/>
        </dgm:presLayoutVars>
      </dgm:prSet>
      <dgm:spPr/>
    </dgm:pt>
    <dgm:pt modelId="{2784EB0E-ECE9-48A8-B770-7A3372BC21E1}" type="pres">
      <dgm:prSet presAssocID="{8513BFB3-9037-4C30-9197-1BEBA5D53F70}" presName="parTxOnlySpace" presStyleCnt="0"/>
      <dgm:spPr/>
    </dgm:pt>
    <dgm:pt modelId="{A4F4D8D3-9604-4747-B3DF-3F284ACBDF85}" type="pres">
      <dgm:prSet presAssocID="{80137841-1411-4BC3-AA42-38D8EADB0819}" presName="parTxOnly" presStyleLbl="node1" presStyleIdx="1" presStyleCnt="4">
        <dgm:presLayoutVars>
          <dgm:chMax val="0"/>
          <dgm:chPref val="0"/>
          <dgm:bulletEnabled val="1"/>
        </dgm:presLayoutVars>
      </dgm:prSet>
      <dgm:spPr/>
    </dgm:pt>
    <dgm:pt modelId="{24A92345-5C0F-4FB7-9E6A-E713EBF3FB07}" type="pres">
      <dgm:prSet presAssocID="{6559BC84-BD9C-4C1A-A3F4-8A8EC24FE3ED}" presName="parTxOnlySpace" presStyleCnt="0"/>
      <dgm:spPr/>
    </dgm:pt>
    <dgm:pt modelId="{4267E797-7DE3-4D0C-B744-A90A8AC9E64F}" type="pres">
      <dgm:prSet presAssocID="{6803B9DE-8EAA-4FDE-AE26-D4B1E5233C7B}" presName="parTxOnly" presStyleLbl="node1" presStyleIdx="2" presStyleCnt="4">
        <dgm:presLayoutVars>
          <dgm:chMax val="0"/>
          <dgm:chPref val="0"/>
          <dgm:bulletEnabled val="1"/>
        </dgm:presLayoutVars>
      </dgm:prSet>
      <dgm:spPr/>
    </dgm:pt>
    <dgm:pt modelId="{2053F777-8CC4-4904-A594-CEB6089F106A}" type="pres">
      <dgm:prSet presAssocID="{C81AEC2B-9082-4F48-8747-E42C6A5C7E46}" presName="parTxOnlySpace" presStyleCnt="0"/>
      <dgm:spPr/>
    </dgm:pt>
    <dgm:pt modelId="{C60C9C5D-DB18-45E8-A737-4A7C1BE55ED3}" type="pres">
      <dgm:prSet presAssocID="{237C3505-0CC3-46FC-B70F-F0B383CD664F}" presName="parTxOnly" presStyleLbl="node1" presStyleIdx="3" presStyleCnt="4">
        <dgm:presLayoutVars>
          <dgm:chMax val="0"/>
          <dgm:chPref val="0"/>
          <dgm:bulletEnabled val="1"/>
        </dgm:presLayoutVars>
      </dgm:prSet>
      <dgm:spPr/>
    </dgm:pt>
  </dgm:ptLst>
  <dgm:cxnLst>
    <dgm:cxn modelId="{B877A50F-070E-4379-B87D-381A71ACF053}" srcId="{91A1D663-7359-40E8-AC8C-164F5BD8295B}" destId="{CA374258-9D41-4D09-A5ED-F002ED272EF3}" srcOrd="0" destOrd="0" parTransId="{164A98A3-95AC-4024-B930-8C7DBE242FA3}" sibTransId="{8513BFB3-9037-4C30-9197-1BEBA5D53F70}"/>
    <dgm:cxn modelId="{CE630410-180A-44ED-AA58-E8980CD21A05}" type="presOf" srcId="{CA374258-9D41-4D09-A5ED-F002ED272EF3}" destId="{AC20BDD5-6F8F-4073-82C5-A8722C730D8C}" srcOrd="0" destOrd="0" presId="urn:microsoft.com/office/officeart/2005/8/layout/chevron1"/>
    <dgm:cxn modelId="{95328210-2035-416A-A75D-DB4BFBFEE80B}" type="presOf" srcId="{6803B9DE-8EAA-4FDE-AE26-D4B1E5233C7B}" destId="{4267E797-7DE3-4D0C-B744-A90A8AC9E64F}" srcOrd="0" destOrd="0" presId="urn:microsoft.com/office/officeart/2005/8/layout/chevron1"/>
    <dgm:cxn modelId="{F5F4AE43-813E-4999-8593-507AE6472A13}" type="presOf" srcId="{237C3505-0CC3-46FC-B70F-F0B383CD664F}" destId="{C60C9C5D-DB18-45E8-A737-4A7C1BE55ED3}" srcOrd="0" destOrd="0" presId="urn:microsoft.com/office/officeart/2005/8/layout/chevron1"/>
    <dgm:cxn modelId="{E51FC16F-6CD2-4E0F-90F2-AFBF077487A9}" srcId="{91A1D663-7359-40E8-AC8C-164F5BD8295B}" destId="{6803B9DE-8EAA-4FDE-AE26-D4B1E5233C7B}" srcOrd="2" destOrd="0" parTransId="{2D491340-AFD7-4BDA-B081-55E47C7191BF}" sibTransId="{C81AEC2B-9082-4F48-8747-E42C6A5C7E46}"/>
    <dgm:cxn modelId="{2A2A5B70-3122-4255-AAB2-2223D657F6EB}" type="presOf" srcId="{91A1D663-7359-40E8-AC8C-164F5BD8295B}" destId="{681EEB80-CC8B-4382-BAB2-B27644DCCAD6}" srcOrd="0" destOrd="0" presId="urn:microsoft.com/office/officeart/2005/8/layout/chevron1"/>
    <dgm:cxn modelId="{A2A63FAB-970A-4401-BE0C-385BB35814FE}" srcId="{91A1D663-7359-40E8-AC8C-164F5BD8295B}" destId="{237C3505-0CC3-46FC-B70F-F0B383CD664F}" srcOrd="3" destOrd="0" parTransId="{A78CF7B6-B425-49F9-ACE8-B2C5FDCC4F9E}" sibTransId="{DAFD14DC-7650-46F5-B9F2-F8E49CAB3BB0}"/>
    <dgm:cxn modelId="{9BDF67E4-2291-445B-B14B-85A712ED07E2}" srcId="{91A1D663-7359-40E8-AC8C-164F5BD8295B}" destId="{80137841-1411-4BC3-AA42-38D8EADB0819}" srcOrd="1" destOrd="0" parTransId="{9B13F1C1-CD1C-4B34-8055-0651F0D4CDDA}" sibTransId="{6559BC84-BD9C-4C1A-A3F4-8A8EC24FE3ED}"/>
    <dgm:cxn modelId="{8E9DEEFB-A4D5-4E7B-854E-4BA584DDBAC6}" type="presOf" srcId="{80137841-1411-4BC3-AA42-38D8EADB0819}" destId="{A4F4D8D3-9604-4747-B3DF-3F284ACBDF85}" srcOrd="0" destOrd="0" presId="urn:microsoft.com/office/officeart/2005/8/layout/chevron1"/>
    <dgm:cxn modelId="{92A727EE-F24E-4F2C-9D71-FB14076F8042}" type="presParOf" srcId="{681EEB80-CC8B-4382-BAB2-B27644DCCAD6}" destId="{AC20BDD5-6F8F-4073-82C5-A8722C730D8C}" srcOrd="0" destOrd="0" presId="urn:microsoft.com/office/officeart/2005/8/layout/chevron1"/>
    <dgm:cxn modelId="{7B0A8D1D-31E0-4E91-9BA5-50710711A4AE}" type="presParOf" srcId="{681EEB80-CC8B-4382-BAB2-B27644DCCAD6}" destId="{2784EB0E-ECE9-48A8-B770-7A3372BC21E1}" srcOrd="1" destOrd="0" presId="urn:microsoft.com/office/officeart/2005/8/layout/chevron1"/>
    <dgm:cxn modelId="{1714FD43-DD7B-44A4-B6AA-18C3959DC607}" type="presParOf" srcId="{681EEB80-CC8B-4382-BAB2-B27644DCCAD6}" destId="{A4F4D8D3-9604-4747-B3DF-3F284ACBDF85}" srcOrd="2" destOrd="0" presId="urn:microsoft.com/office/officeart/2005/8/layout/chevron1"/>
    <dgm:cxn modelId="{63CF818B-09B1-4D21-B5C6-1F95AEED7220}" type="presParOf" srcId="{681EEB80-CC8B-4382-BAB2-B27644DCCAD6}" destId="{24A92345-5C0F-4FB7-9E6A-E713EBF3FB07}" srcOrd="3" destOrd="0" presId="urn:microsoft.com/office/officeart/2005/8/layout/chevron1"/>
    <dgm:cxn modelId="{7CCF1B81-45F0-4507-8B54-BB26BCECD341}" type="presParOf" srcId="{681EEB80-CC8B-4382-BAB2-B27644DCCAD6}" destId="{4267E797-7DE3-4D0C-B744-A90A8AC9E64F}" srcOrd="4" destOrd="0" presId="urn:microsoft.com/office/officeart/2005/8/layout/chevron1"/>
    <dgm:cxn modelId="{409F3D55-F159-4698-A9F5-F09A16EDD049}" type="presParOf" srcId="{681EEB80-CC8B-4382-BAB2-B27644DCCAD6}" destId="{2053F777-8CC4-4904-A594-CEB6089F106A}" srcOrd="5" destOrd="0" presId="urn:microsoft.com/office/officeart/2005/8/layout/chevron1"/>
    <dgm:cxn modelId="{949B420E-0A25-41BE-9BAC-6880799599B4}" type="presParOf" srcId="{681EEB80-CC8B-4382-BAB2-B27644DCCAD6}" destId="{C60C9C5D-DB18-45E8-A737-4A7C1BE55ED3}" srcOrd="6" destOrd="0" presId="urn:microsoft.com/office/officeart/2005/8/layout/chevron1"/>
  </dgm:cxnLst>
  <dgm:bg/>
  <dgm:whole/>
  <dgm:extLst>
    <a:ext uri="http://schemas.microsoft.com/office/drawing/2008/diagram">
      <dsp:dataModelExt xmlns:dsp="http://schemas.microsoft.com/office/drawing/2008/diagram" relId="rId17"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666F961A-9FBD-411A-819B-7D1E9305E427}" type="doc">
      <dgm:prSet loTypeId="urn:microsoft.com/office/officeart/2005/8/layout/orgChart1" loCatId="hierarchy" qsTypeId="urn:microsoft.com/office/officeart/2005/8/quickstyle/simple1#1" qsCatId="simple" csTypeId="urn:microsoft.com/office/officeart/2005/8/colors/colorful4" csCatId="colorful" phldr="1"/>
      <dgm:spPr/>
      <dgm:t>
        <a:bodyPr/>
        <a:lstStyle/>
        <a:p>
          <a:endParaRPr lang="en-US"/>
        </a:p>
      </dgm:t>
    </dgm:pt>
    <dgm:pt modelId="{E5600C45-68A1-4CA1-8133-EB37F2DEE697}">
      <dgm:prSet phldrT="[Text]" custT="1"/>
      <dgm:spPr>
        <a:ln>
          <a:solidFill>
            <a:srgbClr val="002060"/>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r>
            <a:rPr lang="en-GB" sz="1050" dirty="0"/>
            <a:t>Asthma control assessed</a:t>
          </a:r>
          <a:endParaRPr lang="en-US" sz="1050" dirty="0"/>
        </a:p>
      </dgm:t>
    </dgm:pt>
    <dgm:pt modelId="{D77CD59A-2805-4D57-ABF3-5DC8C170B4AF}" type="parTrans" cxnId="{74C94D45-E869-427F-A36C-69BAD62B8B6F}">
      <dgm:prSet/>
      <dgm:spPr/>
      <dgm:t>
        <a:bodyPr/>
        <a:lstStyle/>
        <a:p>
          <a:endParaRPr lang="en-US"/>
        </a:p>
      </dgm:t>
    </dgm:pt>
    <dgm:pt modelId="{AF753001-1DC8-4DC2-9239-2459C44F7ED8}" type="sibTrans" cxnId="{74C94D45-E869-427F-A36C-69BAD62B8B6F}">
      <dgm:prSet/>
      <dgm:spPr/>
      <dgm:t>
        <a:bodyPr/>
        <a:lstStyle/>
        <a:p>
          <a:endParaRPr lang="en-US"/>
        </a:p>
      </dgm:t>
    </dgm:pt>
    <dgm:pt modelId="{C7992881-53DE-481D-9196-241DE00357A5}">
      <dgm:prSet phldrT="[Text]" custT="1"/>
      <dgm:spPr>
        <a:ln>
          <a:solidFill>
            <a:srgbClr val="002060"/>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r>
            <a:rPr lang="en-GB" sz="1050" dirty="0"/>
            <a:t>Uncontrolled either current symptoms or exacerbations</a:t>
          </a:r>
          <a:endParaRPr lang="en-US" sz="1050" dirty="0"/>
        </a:p>
      </dgm:t>
    </dgm:pt>
    <dgm:pt modelId="{B9732DEF-34A1-410A-AAAF-384806C413F3}" type="parTrans" cxnId="{666620EC-CCBF-4F90-931C-06668C71D8F5}">
      <dgm:prSet/>
      <dgm:spPr>
        <a:ln>
          <a:solidFill>
            <a:srgbClr val="002060"/>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endParaRPr lang="en-US"/>
        </a:p>
      </dgm:t>
    </dgm:pt>
    <dgm:pt modelId="{B2816F71-5D74-4273-BF33-86833965520C}" type="sibTrans" cxnId="{666620EC-CCBF-4F90-931C-06668C71D8F5}">
      <dgm:prSet/>
      <dgm:spPr/>
      <dgm:t>
        <a:bodyPr/>
        <a:lstStyle/>
        <a:p>
          <a:endParaRPr lang="en-US"/>
        </a:p>
      </dgm:t>
    </dgm:pt>
    <dgm:pt modelId="{B8FFD4BF-C443-4791-AC3B-3794D7D7B9EE}">
      <dgm:prSet phldrT="[Text]" custT="1"/>
      <dgm:spPr>
        <a:ln>
          <a:solidFill>
            <a:srgbClr val="002060"/>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r>
            <a:rPr lang="en-GB" sz="1050" dirty="0"/>
            <a:t>Incorrect diagnosis / confounding illness</a:t>
          </a:r>
          <a:endParaRPr lang="en-US" sz="1050" dirty="0"/>
        </a:p>
      </dgm:t>
    </dgm:pt>
    <dgm:pt modelId="{A1872155-5260-4C63-861F-E19A000FB313}" type="parTrans" cxnId="{D207EF96-E3F5-4C76-8543-2D90367D0CAD}">
      <dgm:prSet/>
      <dgm:spPr>
        <a:ln>
          <a:solidFill>
            <a:srgbClr val="002060"/>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endParaRPr lang="en-US"/>
        </a:p>
      </dgm:t>
    </dgm:pt>
    <dgm:pt modelId="{BBBDC1D8-969A-459D-91A4-DE6E9A64DD2F}" type="sibTrans" cxnId="{D207EF96-E3F5-4C76-8543-2D90367D0CAD}">
      <dgm:prSet/>
      <dgm:spPr/>
      <dgm:t>
        <a:bodyPr/>
        <a:lstStyle/>
        <a:p>
          <a:endParaRPr lang="en-US"/>
        </a:p>
      </dgm:t>
    </dgm:pt>
    <dgm:pt modelId="{5C0B8F84-F65D-492D-A891-8B1D47FF0C28}">
      <dgm:prSet phldrT="[Text]" custT="1"/>
      <dgm:spPr>
        <a:ln>
          <a:solidFill>
            <a:srgbClr val="002060"/>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r>
            <a:rPr lang="en-GB" sz="1050" dirty="0"/>
            <a:t>Poor compliance</a:t>
          </a:r>
          <a:endParaRPr lang="en-US" sz="1050" dirty="0"/>
        </a:p>
      </dgm:t>
    </dgm:pt>
    <dgm:pt modelId="{68223C03-9A3E-4CA9-B59A-3886B433BB35}" type="parTrans" cxnId="{5446FB0D-1CD3-4AC0-B62D-7B1FCCF01615}">
      <dgm:prSet/>
      <dgm:spPr>
        <a:ln>
          <a:solidFill>
            <a:srgbClr val="002060"/>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endParaRPr lang="en-US"/>
        </a:p>
      </dgm:t>
    </dgm:pt>
    <dgm:pt modelId="{3447F054-2D23-41EC-9D8F-E8825D4C0669}" type="sibTrans" cxnId="{5446FB0D-1CD3-4AC0-B62D-7B1FCCF01615}">
      <dgm:prSet/>
      <dgm:spPr/>
      <dgm:t>
        <a:bodyPr/>
        <a:lstStyle/>
        <a:p>
          <a:endParaRPr lang="en-US"/>
        </a:p>
      </dgm:t>
    </dgm:pt>
    <dgm:pt modelId="{4A45076C-A9AD-4198-A03B-20AE0CAF80A1}">
      <dgm:prSet phldrT="[Text]" custT="1"/>
      <dgm:spPr>
        <a:ln>
          <a:solidFill>
            <a:srgbClr val="002060"/>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r>
            <a:rPr lang="en-GB" sz="1050" dirty="0"/>
            <a:t>Well controlled</a:t>
          </a:r>
          <a:endParaRPr lang="en-US" sz="1050" dirty="0"/>
        </a:p>
      </dgm:t>
    </dgm:pt>
    <dgm:pt modelId="{418D05C4-C295-4B3A-B89E-597B92D3DCAC}" type="parTrans" cxnId="{44C57234-2345-4F44-814A-157533376684}">
      <dgm:prSet/>
      <dgm:spPr>
        <a:ln>
          <a:solidFill>
            <a:srgbClr val="002060"/>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endParaRPr lang="en-US"/>
        </a:p>
      </dgm:t>
    </dgm:pt>
    <dgm:pt modelId="{7863FBDD-B245-451E-8954-2CE8AAA43BD5}" type="sibTrans" cxnId="{44C57234-2345-4F44-814A-157533376684}">
      <dgm:prSet/>
      <dgm:spPr/>
      <dgm:t>
        <a:bodyPr/>
        <a:lstStyle/>
        <a:p>
          <a:endParaRPr lang="en-US"/>
        </a:p>
      </dgm:t>
    </dgm:pt>
    <dgm:pt modelId="{5341A6FC-BEB7-45C9-9712-CCDCEE484E8E}">
      <dgm:prSet phldrT="[Text]" custT="1"/>
      <dgm:spPr>
        <a:ln>
          <a:solidFill>
            <a:srgbClr val="002060"/>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r>
            <a:rPr lang="en-GB" sz="1050" dirty="0"/>
            <a:t>Continue / consider step-down</a:t>
          </a:r>
          <a:endParaRPr lang="en-US" sz="1050" dirty="0"/>
        </a:p>
      </dgm:t>
    </dgm:pt>
    <dgm:pt modelId="{6A75EF83-7B71-42AC-B565-95C187E3B17E}" type="parTrans" cxnId="{5E809786-C9B4-45D2-A454-4CD1CF8E9D67}">
      <dgm:prSet/>
      <dgm:spPr>
        <a:ln>
          <a:solidFill>
            <a:srgbClr val="002060"/>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endParaRPr lang="en-US"/>
        </a:p>
      </dgm:t>
    </dgm:pt>
    <dgm:pt modelId="{F2F6C928-9630-4583-96E3-7BA27C6FC7BE}" type="sibTrans" cxnId="{5E809786-C9B4-45D2-A454-4CD1CF8E9D67}">
      <dgm:prSet/>
      <dgm:spPr/>
      <dgm:t>
        <a:bodyPr/>
        <a:lstStyle/>
        <a:p>
          <a:endParaRPr lang="en-US"/>
        </a:p>
      </dgm:t>
    </dgm:pt>
    <dgm:pt modelId="{3634FD2A-ED22-41F6-B411-385B4B8CE4F4}">
      <dgm:prSet phldrT="[Text]" custT="1"/>
      <dgm:spPr>
        <a:ln>
          <a:solidFill>
            <a:srgbClr val="002060"/>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r>
            <a:rPr lang="en-GB" sz="1050" dirty="0"/>
            <a:t>Poor inhaler technique</a:t>
          </a:r>
          <a:endParaRPr lang="en-US" sz="1050" dirty="0"/>
        </a:p>
      </dgm:t>
    </dgm:pt>
    <dgm:pt modelId="{48D886DB-E741-4B1F-8C8E-889E2504AAF0}" type="parTrans" cxnId="{7CCCED74-CB8F-4A90-99FA-63A7DCF18180}">
      <dgm:prSet/>
      <dgm:spPr>
        <a:ln>
          <a:solidFill>
            <a:srgbClr val="002060"/>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endParaRPr lang="en-US"/>
        </a:p>
      </dgm:t>
    </dgm:pt>
    <dgm:pt modelId="{428E4E5C-149E-45CE-BB76-292841DE2EA0}" type="sibTrans" cxnId="{7CCCED74-CB8F-4A90-99FA-63A7DCF18180}">
      <dgm:prSet/>
      <dgm:spPr/>
      <dgm:t>
        <a:bodyPr/>
        <a:lstStyle/>
        <a:p>
          <a:endParaRPr lang="en-US"/>
        </a:p>
      </dgm:t>
    </dgm:pt>
    <dgm:pt modelId="{F13BAEC8-8206-4538-8D4D-80A23724089E}">
      <dgm:prSet phldrT="[Text]" custT="1"/>
      <dgm:spPr>
        <a:ln>
          <a:solidFill>
            <a:srgbClr val="002060"/>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r>
            <a:rPr lang="en-GB" sz="1050" dirty="0"/>
            <a:t>Rhinitis</a:t>
          </a:r>
          <a:endParaRPr lang="en-US" sz="1050" dirty="0"/>
        </a:p>
      </dgm:t>
    </dgm:pt>
    <dgm:pt modelId="{0947D321-36F4-46B8-9575-0684DA7AE98A}" type="parTrans" cxnId="{590C32BA-A2A0-488A-8907-4F3C66862518}">
      <dgm:prSet/>
      <dgm:spPr>
        <a:ln>
          <a:solidFill>
            <a:srgbClr val="002060"/>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endParaRPr lang="en-US"/>
        </a:p>
      </dgm:t>
    </dgm:pt>
    <dgm:pt modelId="{42F2EAB8-33D5-4BF4-BC0E-05392427EB6F}" type="sibTrans" cxnId="{590C32BA-A2A0-488A-8907-4F3C66862518}">
      <dgm:prSet/>
      <dgm:spPr/>
      <dgm:t>
        <a:bodyPr/>
        <a:lstStyle/>
        <a:p>
          <a:endParaRPr lang="en-US"/>
        </a:p>
      </dgm:t>
    </dgm:pt>
    <dgm:pt modelId="{B5E146A1-FD91-4230-921C-832CC37A9871}">
      <dgm:prSet phldrT="[Text]" custT="1"/>
      <dgm:spPr>
        <a:ln>
          <a:solidFill>
            <a:srgbClr val="002060"/>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r>
            <a:rPr lang="en-GB" sz="1050" dirty="0"/>
            <a:t>Smoking</a:t>
          </a:r>
          <a:endParaRPr lang="en-US" sz="1050" dirty="0"/>
        </a:p>
      </dgm:t>
    </dgm:pt>
    <dgm:pt modelId="{FA1F1BC0-BB3E-4FC2-9B9F-77CF09215497}" type="parTrans" cxnId="{00E965EC-4F2D-4F6A-A1C9-1243FF608C10}">
      <dgm:prSet/>
      <dgm:spPr>
        <a:ln>
          <a:solidFill>
            <a:srgbClr val="002060"/>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endParaRPr lang="en-US"/>
        </a:p>
      </dgm:t>
    </dgm:pt>
    <dgm:pt modelId="{AECBE475-F3D2-49EF-A37F-C87B2A266639}" type="sibTrans" cxnId="{00E965EC-4F2D-4F6A-A1C9-1243FF608C10}">
      <dgm:prSet/>
      <dgm:spPr/>
      <dgm:t>
        <a:bodyPr/>
        <a:lstStyle/>
        <a:p>
          <a:endParaRPr lang="en-US"/>
        </a:p>
      </dgm:t>
    </dgm:pt>
    <dgm:pt modelId="{CDF38B48-F809-45EC-82B3-53C8F407DB23}">
      <dgm:prSet phldrT="[Text]" custT="1"/>
      <dgm:spPr>
        <a:ln>
          <a:solidFill>
            <a:srgbClr val="002060"/>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r>
            <a:rPr lang="en-GB" sz="1050" dirty="0"/>
            <a:t>Inadequate therapy / incorrect therapy for that patient</a:t>
          </a:r>
          <a:endParaRPr lang="en-US" sz="1050" dirty="0"/>
        </a:p>
      </dgm:t>
    </dgm:pt>
    <dgm:pt modelId="{AE299D06-AC51-427A-BF91-BC688EA80550}" type="parTrans" cxnId="{F1D6ABFD-6034-4044-B8A5-4CB7A6946F87}">
      <dgm:prSet/>
      <dgm:spPr>
        <a:ln>
          <a:solidFill>
            <a:srgbClr val="002060"/>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endParaRPr lang="en-US"/>
        </a:p>
      </dgm:t>
    </dgm:pt>
    <dgm:pt modelId="{9CF9ACEA-CA07-40C5-B7F2-2EF6E21FBF14}" type="sibTrans" cxnId="{F1D6ABFD-6034-4044-B8A5-4CB7A6946F87}">
      <dgm:prSet/>
      <dgm:spPr/>
      <dgm:t>
        <a:bodyPr/>
        <a:lstStyle/>
        <a:p>
          <a:endParaRPr lang="en-US"/>
        </a:p>
      </dgm:t>
    </dgm:pt>
    <dgm:pt modelId="{D91E7647-0C5A-427F-BA0C-FC7D3319FCDC}">
      <dgm:prSet phldrT="[Text]" custT="1"/>
      <dgm:spPr>
        <a:ln>
          <a:solidFill>
            <a:srgbClr val="002060"/>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r>
            <a:rPr lang="en-GB" sz="1050" dirty="0"/>
            <a:t>Low necessity</a:t>
          </a:r>
          <a:endParaRPr lang="en-US" sz="1050" dirty="0"/>
        </a:p>
      </dgm:t>
    </dgm:pt>
    <dgm:pt modelId="{1B50E94F-8553-43C7-9C00-47D2CFD20D4B}" type="parTrans" cxnId="{8FEBCC21-E012-4D64-A963-7C997B816AFE}">
      <dgm:prSet/>
      <dgm:spPr>
        <a:ln>
          <a:solidFill>
            <a:srgbClr val="002060"/>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endParaRPr lang="en-US"/>
        </a:p>
      </dgm:t>
    </dgm:pt>
    <dgm:pt modelId="{2914B4F5-02C4-4EAA-8CF6-F44F0FD9A3EB}" type="sibTrans" cxnId="{8FEBCC21-E012-4D64-A963-7C997B816AFE}">
      <dgm:prSet/>
      <dgm:spPr/>
      <dgm:t>
        <a:bodyPr/>
        <a:lstStyle/>
        <a:p>
          <a:endParaRPr lang="en-US"/>
        </a:p>
      </dgm:t>
    </dgm:pt>
    <dgm:pt modelId="{4DCD7FAD-4A9A-4E1F-862A-23E4164074BB}">
      <dgm:prSet phldrT="[Text]" custT="1"/>
      <dgm:spPr>
        <a:ln>
          <a:solidFill>
            <a:srgbClr val="002060"/>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r>
            <a:rPr lang="en-GB" sz="1050" dirty="0"/>
            <a:t>High concerns</a:t>
          </a:r>
          <a:endParaRPr lang="en-US" sz="1050" dirty="0"/>
        </a:p>
      </dgm:t>
    </dgm:pt>
    <dgm:pt modelId="{82482090-91C9-47DE-A672-0727E7DD0F72}" type="parTrans" cxnId="{67D32339-55B5-4F0D-B2C5-0973543D9A92}">
      <dgm:prSet/>
      <dgm:spPr>
        <a:ln>
          <a:solidFill>
            <a:srgbClr val="002060"/>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endParaRPr lang="en-US"/>
        </a:p>
      </dgm:t>
    </dgm:pt>
    <dgm:pt modelId="{570F43EA-25C2-47EB-8158-5E04AFE416A7}" type="sibTrans" cxnId="{67D32339-55B5-4F0D-B2C5-0973543D9A92}">
      <dgm:prSet/>
      <dgm:spPr/>
      <dgm:t>
        <a:bodyPr/>
        <a:lstStyle/>
        <a:p>
          <a:endParaRPr lang="en-US"/>
        </a:p>
      </dgm:t>
    </dgm:pt>
    <dgm:pt modelId="{4AFBAE0A-4524-4DA9-B71F-BB15145F5148}">
      <dgm:prSet phldrT="[Text]" custT="1"/>
      <dgm:spPr>
        <a:ln>
          <a:solidFill>
            <a:srgbClr val="002060"/>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r>
            <a:rPr lang="en-GB" sz="1050" dirty="0"/>
            <a:t>Side-effects</a:t>
          </a:r>
          <a:endParaRPr lang="en-US" sz="1050" dirty="0"/>
        </a:p>
      </dgm:t>
    </dgm:pt>
    <dgm:pt modelId="{DD07FE27-0AC1-481E-B440-8CC708A16D50}" type="parTrans" cxnId="{6D076116-B645-4C54-84AF-4ACB6E084958}">
      <dgm:prSet/>
      <dgm:spPr>
        <a:ln>
          <a:solidFill>
            <a:srgbClr val="002060"/>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endParaRPr lang="en-US"/>
        </a:p>
      </dgm:t>
    </dgm:pt>
    <dgm:pt modelId="{3CA32629-02B2-416F-82AC-94B1B0545131}" type="sibTrans" cxnId="{6D076116-B645-4C54-84AF-4ACB6E084958}">
      <dgm:prSet/>
      <dgm:spPr/>
      <dgm:t>
        <a:bodyPr/>
        <a:lstStyle/>
        <a:p>
          <a:endParaRPr lang="en-US"/>
        </a:p>
      </dgm:t>
    </dgm:pt>
    <dgm:pt modelId="{B76C897B-91B0-42C9-A4C6-38429053EF2D}">
      <dgm:prSet phldrT="[Text]" custT="1"/>
      <dgm:spPr>
        <a:ln>
          <a:solidFill>
            <a:srgbClr val="002060"/>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r>
            <a:rPr lang="en-GB" sz="1050" dirty="0"/>
            <a:t>Concerns</a:t>
          </a:r>
          <a:endParaRPr lang="en-US" sz="1050" dirty="0"/>
        </a:p>
      </dgm:t>
    </dgm:pt>
    <dgm:pt modelId="{194D23FD-F949-431F-879C-778C277D3856}" type="parTrans" cxnId="{B42CA149-3EB6-4BB8-AB2B-5D454A762E2A}">
      <dgm:prSet/>
      <dgm:spPr>
        <a:ln>
          <a:solidFill>
            <a:srgbClr val="002060"/>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endParaRPr lang="en-US"/>
        </a:p>
      </dgm:t>
    </dgm:pt>
    <dgm:pt modelId="{C3729E3D-B6D5-42D2-BAF8-E4061B419443}" type="sibTrans" cxnId="{B42CA149-3EB6-4BB8-AB2B-5D454A762E2A}">
      <dgm:prSet/>
      <dgm:spPr/>
      <dgm:t>
        <a:bodyPr/>
        <a:lstStyle/>
        <a:p>
          <a:endParaRPr lang="en-US"/>
        </a:p>
      </dgm:t>
    </dgm:pt>
    <dgm:pt modelId="{C4AAA207-CDFC-4AA4-93C7-36AED4F1D065}">
      <dgm:prSet phldrT="[Text]" custT="1"/>
      <dgm:spPr>
        <a:ln>
          <a:solidFill>
            <a:srgbClr val="002060"/>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r>
            <a:rPr lang="en-GB" sz="1050" dirty="0"/>
            <a:t>Intrusiveness</a:t>
          </a:r>
          <a:endParaRPr lang="en-US" sz="1050" dirty="0"/>
        </a:p>
      </dgm:t>
    </dgm:pt>
    <dgm:pt modelId="{8F8F0FFF-FD35-4468-8ECA-4BCAAE4AA78B}" type="parTrans" cxnId="{00C9C9C0-C21B-4925-AF48-33CDFCEF9B7A}">
      <dgm:prSet/>
      <dgm:spPr>
        <a:ln>
          <a:solidFill>
            <a:srgbClr val="002060"/>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endParaRPr lang="en-US"/>
        </a:p>
      </dgm:t>
    </dgm:pt>
    <dgm:pt modelId="{411A6E23-203D-42F7-93D7-247E823F9C69}" type="sibTrans" cxnId="{00C9C9C0-C21B-4925-AF48-33CDFCEF9B7A}">
      <dgm:prSet/>
      <dgm:spPr/>
      <dgm:t>
        <a:bodyPr/>
        <a:lstStyle/>
        <a:p>
          <a:endParaRPr lang="en-US"/>
        </a:p>
      </dgm:t>
    </dgm:pt>
    <dgm:pt modelId="{F71190BF-6112-40AC-9EEB-E89D2153B41A}">
      <dgm:prSet phldrT="[Text]" custT="1"/>
      <dgm:spPr>
        <a:ln>
          <a:solidFill>
            <a:srgbClr val="002060"/>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r>
            <a:rPr lang="en-GB" sz="1050" dirty="0"/>
            <a:t>Mixed devices</a:t>
          </a:r>
          <a:endParaRPr lang="en-US" sz="1050" dirty="0"/>
        </a:p>
      </dgm:t>
    </dgm:pt>
    <dgm:pt modelId="{84AB8963-A075-4211-86A1-6F2A73752CB5}" type="parTrans" cxnId="{A5248789-3B66-4B8A-80CB-233A226C8759}">
      <dgm:prSet/>
      <dgm:spPr>
        <a:ln>
          <a:solidFill>
            <a:srgbClr val="002060"/>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endParaRPr lang="en-US"/>
        </a:p>
      </dgm:t>
    </dgm:pt>
    <dgm:pt modelId="{E8E6627B-778A-43DE-B0F3-EC1BD18F6B4C}" type="sibTrans" cxnId="{A5248789-3B66-4B8A-80CB-233A226C8759}">
      <dgm:prSet/>
      <dgm:spPr/>
      <dgm:t>
        <a:bodyPr/>
        <a:lstStyle/>
        <a:p>
          <a:endParaRPr lang="en-US"/>
        </a:p>
      </dgm:t>
    </dgm:pt>
    <dgm:pt modelId="{029D59EC-C4BC-4A61-A767-9E711D927838}">
      <dgm:prSet phldrT="[Text]" custT="1"/>
      <dgm:spPr>
        <a:ln>
          <a:solidFill>
            <a:srgbClr val="002060"/>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r>
            <a:rPr lang="en-GB" sz="1050" dirty="0"/>
            <a:t>Poor training</a:t>
          </a:r>
          <a:endParaRPr lang="en-US" sz="1050" dirty="0"/>
        </a:p>
      </dgm:t>
    </dgm:pt>
    <dgm:pt modelId="{E69F3FB8-1E5D-4772-AABF-344FB2D45697}" type="parTrans" cxnId="{EA5C236A-D78A-469F-8843-A788BFCA23BF}">
      <dgm:prSet/>
      <dgm:spPr>
        <a:ln>
          <a:solidFill>
            <a:srgbClr val="002060"/>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endParaRPr lang="en-US"/>
        </a:p>
      </dgm:t>
    </dgm:pt>
    <dgm:pt modelId="{EADA0D32-9EE4-46DB-A83C-91470A74814C}" type="sibTrans" cxnId="{EA5C236A-D78A-469F-8843-A788BFCA23BF}">
      <dgm:prSet/>
      <dgm:spPr/>
      <dgm:t>
        <a:bodyPr/>
        <a:lstStyle/>
        <a:p>
          <a:endParaRPr lang="en-US"/>
        </a:p>
      </dgm:t>
    </dgm:pt>
    <dgm:pt modelId="{0935FE81-DB0A-4916-A599-241B81DD0E66}">
      <dgm:prSet phldrT="[Text]" custT="1"/>
      <dgm:spPr>
        <a:ln>
          <a:solidFill>
            <a:srgbClr val="002060"/>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r>
            <a:rPr lang="en-GB" sz="1050" dirty="0"/>
            <a:t>Erosion</a:t>
          </a:r>
          <a:endParaRPr lang="en-US" sz="1050" dirty="0"/>
        </a:p>
      </dgm:t>
    </dgm:pt>
    <dgm:pt modelId="{D720B568-F014-442B-8673-24CECDA2A7D3}" type="parTrans" cxnId="{C240D4D6-50FC-415C-97D9-2BEE0E0A00EC}">
      <dgm:prSet/>
      <dgm:spPr>
        <a:ln>
          <a:solidFill>
            <a:srgbClr val="002060"/>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endParaRPr lang="en-US"/>
        </a:p>
      </dgm:t>
    </dgm:pt>
    <dgm:pt modelId="{AE4CAFA3-33F0-4C32-9789-55C0C808CB07}" type="sibTrans" cxnId="{C240D4D6-50FC-415C-97D9-2BEE0E0A00EC}">
      <dgm:prSet/>
      <dgm:spPr/>
      <dgm:t>
        <a:bodyPr/>
        <a:lstStyle/>
        <a:p>
          <a:endParaRPr lang="en-US"/>
        </a:p>
      </dgm:t>
    </dgm:pt>
    <dgm:pt modelId="{E347408D-74F1-4C83-B285-14C3A42388BD}">
      <dgm:prSet phldrT="[Text]" custT="1"/>
      <dgm:spPr>
        <a:ln>
          <a:solidFill>
            <a:srgbClr val="002060"/>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r>
            <a:rPr lang="en-GB" sz="1050" dirty="0"/>
            <a:t>Increased inflammation</a:t>
          </a:r>
          <a:endParaRPr lang="en-US" sz="1050" dirty="0"/>
        </a:p>
      </dgm:t>
    </dgm:pt>
    <dgm:pt modelId="{270DBF65-5C44-445F-969C-76F85F6CE024}" type="parTrans" cxnId="{0035D03B-8F38-4A98-AA1D-723FC942539F}">
      <dgm:prSet/>
      <dgm:spPr>
        <a:ln>
          <a:solidFill>
            <a:srgbClr val="002060"/>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endParaRPr lang="en-US"/>
        </a:p>
      </dgm:t>
    </dgm:pt>
    <dgm:pt modelId="{185D02DE-750E-4996-AF4A-64BA7D3AFF68}" type="sibTrans" cxnId="{0035D03B-8F38-4A98-AA1D-723FC942539F}">
      <dgm:prSet/>
      <dgm:spPr/>
      <dgm:t>
        <a:bodyPr/>
        <a:lstStyle/>
        <a:p>
          <a:endParaRPr lang="en-US"/>
        </a:p>
      </dgm:t>
    </dgm:pt>
    <dgm:pt modelId="{684974AD-68E8-48F9-A78D-533D20FD852D}">
      <dgm:prSet phldrT="[Text]" custT="1"/>
      <dgm:spPr>
        <a:ln>
          <a:solidFill>
            <a:srgbClr val="002060"/>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r>
            <a:rPr lang="en-GB" sz="1050" dirty="0"/>
            <a:t>Produces steroid resistance</a:t>
          </a:r>
          <a:endParaRPr lang="en-US" sz="1050" dirty="0"/>
        </a:p>
      </dgm:t>
    </dgm:pt>
    <dgm:pt modelId="{4971752E-AB4D-4EEB-A3C3-9B17DF8E848E}" type="parTrans" cxnId="{3B951D0A-D571-4049-BDBA-E60F38A34B5B}">
      <dgm:prSet/>
      <dgm:spPr>
        <a:ln>
          <a:solidFill>
            <a:srgbClr val="002060"/>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endParaRPr lang="en-US"/>
        </a:p>
      </dgm:t>
    </dgm:pt>
    <dgm:pt modelId="{A05E0E3B-C0C3-416B-B786-C5472D28EE1E}" type="sibTrans" cxnId="{3B951D0A-D571-4049-BDBA-E60F38A34B5B}">
      <dgm:prSet/>
      <dgm:spPr/>
      <dgm:t>
        <a:bodyPr/>
        <a:lstStyle/>
        <a:p>
          <a:endParaRPr lang="en-US"/>
        </a:p>
      </dgm:t>
    </dgm:pt>
    <dgm:pt modelId="{A329B42E-CA81-4C46-ADF6-DEFEE9123FE4}">
      <dgm:prSet phldrT="[Text]" custT="1"/>
      <dgm:spPr>
        <a:ln>
          <a:solidFill>
            <a:srgbClr val="002060"/>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r>
            <a:rPr lang="en-GB" sz="1050" dirty="0"/>
            <a:t>Not right for that patient</a:t>
          </a:r>
          <a:endParaRPr lang="en-US" sz="1050" dirty="0"/>
        </a:p>
      </dgm:t>
    </dgm:pt>
    <dgm:pt modelId="{7D6599E2-5095-4E48-825A-156AAC65665E}" type="parTrans" cxnId="{5206628F-53B0-4737-87A1-31CBD9C13C3C}">
      <dgm:prSet/>
      <dgm:spPr>
        <a:ln>
          <a:solidFill>
            <a:srgbClr val="002060"/>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endParaRPr lang="en-US"/>
        </a:p>
      </dgm:t>
    </dgm:pt>
    <dgm:pt modelId="{87921A89-F998-4B2C-8072-16DC2C18A9D2}" type="sibTrans" cxnId="{5206628F-53B0-4737-87A1-31CBD9C13C3C}">
      <dgm:prSet/>
      <dgm:spPr/>
      <dgm:t>
        <a:bodyPr/>
        <a:lstStyle/>
        <a:p>
          <a:endParaRPr lang="en-US"/>
        </a:p>
      </dgm:t>
    </dgm:pt>
    <dgm:pt modelId="{97371E06-6213-4EF1-B25C-89CEC14808A4}">
      <dgm:prSet phldrT="[Text]" custT="1"/>
      <dgm:spPr>
        <a:ln>
          <a:solidFill>
            <a:srgbClr val="002060"/>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r>
            <a:rPr lang="en-GB" sz="1050" dirty="0"/>
            <a:t>Need for more therapy</a:t>
          </a:r>
          <a:endParaRPr lang="en-US" sz="1050" dirty="0"/>
        </a:p>
      </dgm:t>
    </dgm:pt>
    <dgm:pt modelId="{2AF99C19-EA14-4794-B744-4B87B209432B}" type="parTrans" cxnId="{95A9AEF7-4775-4AC0-8591-97C9C8B440E0}">
      <dgm:prSet/>
      <dgm:spPr>
        <a:ln>
          <a:solidFill>
            <a:srgbClr val="002060"/>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endParaRPr lang="en-US"/>
        </a:p>
      </dgm:t>
    </dgm:pt>
    <dgm:pt modelId="{EC7D1B82-D248-470C-AC41-16A9B40B1689}" type="sibTrans" cxnId="{95A9AEF7-4775-4AC0-8591-97C9C8B440E0}">
      <dgm:prSet/>
      <dgm:spPr/>
      <dgm:t>
        <a:bodyPr/>
        <a:lstStyle/>
        <a:p>
          <a:endParaRPr lang="en-US"/>
        </a:p>
      </dgm:t>
    </dgm:pt>
    <dgm:pt modelId="{AD063F71-A5A2-4675-A7B4-2990907C8EF9}">
      <dgm:prSet phldrT="[Text]" custT="1"/>
      <dgm:spPr>
        <a:ln>
          <a:solidFill>
            <a:srgbClr val="002060"/>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r>
            <a:rPr lang="en-GB" sz="1050" dirty="0"/>
            <a:t>Forgetting</a:t>
          </a:r>
          <a:endParaRPr lang="en-US" sz="1050" dirty="0"/>
        </a:p>
      </dgm:t>
    </dgm:pt>
    <dgm:pt modelId="{7FFD4B9B-C078-4107-B6F5-F675D3D1DC9B}" type="parTrans" cxnId="{1849C98F-DAA0-4CEF-B1D5-CC0D9A751806}">
      <dgm:prSet/>
      <dgm:spPr>
        <a:ln>
          <a:solidFill>
            <a:srgbClr val="002060"/>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dgm:spPr>
      <dgm:t>
        <a:bodyPr/>
        <a:lstStyle/>
        <a:p>
          <a:endParaRPr lang="en-US"/>
        </a:p>
      </dgm:t>
    </dgm:pt>
    <dgm:pt modelId="{B615C424-859E-4F0A-B854-870580D1A5B9}" type="sibTrans" cxnId="{1849C98F-DAA0-4CEF-B1D5-CC0D9A751806}">
      <dgm:prSet/>
      <dgm:spPr/>
      <dgm:t>
        <a:bodyPr/>
        <a:lstStyle/>
        <a:p>
          <a:endParaRPr lang="en-US"/>
        </a:p>
      </dgm:t>
    </dgm:pt>
    <dgm:pt modelId="{6DC48139-483D-464A-8453-604F39BEDF47}" type="pres">
      <dgm:prSet presAssocID="{666F961A-9FBD-411A-819B-7D1E9305E427}" presName="hierChild1" presStyleCnt="0">
        <dgm:presLayoutVars>
          <dgm:orgChart val="1"/>
          <dgm:chPref val="1"/>
          <dgm:dir/>
          <dgm:animOne val="branch"/>
          <dgm:animLvl val="lvl"/>
          <dgm:resizeHandles/>
        </dgm:presLayoutVars>
      </dgm:prSet>
      <dgm:spPr/>
    </dgm:pt>
    <dgm:pt modelId="{84458ACA-046D-498B-99E5-0910B1ADEA44}" type="pres">
      <dgm:prSet presAssocID="{E5600C45-68A1-4CA1-8133-EB37F2DEE697}" presName="hierRoot1" presStyleCnt="0">
        <dgm:presLayoutVars>
          <dgm:hierBranch val="init"/>
        </dgm:presLayoutVars>
      </dgm:prSet>
      <dgm:spPr/>
    </dgm:pt>
    <dgm:pt modelId="{6D48942A-6633-4C08-B30F-479A9B6E6FAB}" type="pres">
      <dgm:prSet presAssocID="{E5600C45-68A1-4CA1-8133-EB37F2DEE697}" presName="rootComposite1" presStyleCnt="0"/>
      <dgm:spPr/>
    </dgm:pt>
    <dgm:pt modelId="{BB5BA5FD-FC58-4CA5-AB2F-7C475FBB601B}" type="pres">
      <dgm:prSet presAssocID="{E5600C45-68A1-4CA1-8133-EB37F2DEE697}" presName="rootText1" presStyleLbl="node0" presStyleIdx="0" presStyleCnt="1">
        <dgm:presLayoutVars>
          <dgm:chPref val="3"/>
        </dgm:presLayoutVars>
      </dgm:prSet>
      <dgm:spPr/>
    </dgm:pt>
    <dgm:pt modelId="{746D7B83-82EA-4521-9215-CE4CB8B36FDB}" type="pres">
      <dgm:prSet presAssocID="{E5600C45-68A1-4CA1-8133-EB37F2DEE697}" presName="rootConnector1" presStyleLbl="node1" presStyleIdx="0" presStyleCnt="0"/>
      <dgm:spPr/>
    </dgm:pt>
    <dgm:pt modelId="{94C312D4-1B9D-4A42-BA22-CF7BA30EA58E}" type="pres">
      <dgm:prSet presAssocID="{E5600C45-68A1-4CA1-8133-EB37F2DEE697}" presName="hierChild2" presStyleCnt="0"/>
      <dgm:spPr/>
    </dgm:pt>
    <dgm:pt modelId="{50B3C00E-5C70-4320-AB5A-90C84BF53A10}" type="pres">
      <dgm:prSet presAssocID="{B9732DEF-34A1-410A-AAAF-384806C413F3}" presName="Name37" presStyleLbl="parChTrans1D2" presStyleIdx="0" presStyleCnt="2"/>
      <dgm:spPr/>
    </dgm:pt>
    <dgm:pt modelId="{EA37EA98-02DE-4CE6-8582-26BE5265A0A5}" type="pres">
      <dgm:prSet presAssocID="{C7992881-53DE-481D-9196-241DE00357A5}" presName="hierRoot2" presStyleCnt="0">
        <dgm:presLayoutVars>
          <dgm:hierBranch val="init"/>
        </dgm:presLayoutVars>
      </dgm:prSet>
      <dgm:spPr/>
    </dgm:pt>
    <dgm:pt modelId="{C15DFB7D-86BA-467F-8DBA-81E00FD5D2BD}" type="pres">
      <dgm:prSet presAssocID="{C7992881-53DE-481D-9196-241DE00357A5}" presName="rootComposite" presStyleCnt="0"/>
      <dgm:spPr/>
    </dgm:pt>
    <dgm:pt modelId="{92C3D7AA-FF67-493D-95A0-1045C8BFE9B5}" type="pres">
      <dgm:prSet presAssocID="{C7992881-53DE-481D-9196-241DE00357A5}" presName="rootText" presStyleLbl="node2" presStyleIdx="0" presStyleCnt="2" custScaleX="121000" custScaleY="202317">
        <dgm:presLayoutVars>
          <dgm:chPref val="3"/>
        </dgm:presLayoutVars>
      </dgm:prSet>
      <dgm:spPr/>
    </dgm:pt>
    <dgm:pt modelId="{9325B254-96D5-439C-9902-B37011D95602}" type="pres">
      <dgm:prSet presAssocID="{C7992881-53DE-481D-9196-241DE00357A5}" presName="rootConnector" presStyleLbl="node2" presStyleIdx="0" presStyleCnt="2"/>
      <dgm:spPr/>
    </dgm:pt>
    <dgm:pt modelId="{F4F23EC1-1F3F-47A2-B9A6-9A7EDF299911}" type="pres">
      <dgm:prSet presAssocID="{C7992881-53DE-481D-9196-241DE00357A5}" presName="hierChild4" presStyleCnt="0"/>
      <dgm:spPr/>
    </dgm:pt>
    <dgm:pt modelId="{078D53CC-0C01-4F7A-BAC3-76C786DD1D7F}" type="pres">
      <dgm:prSet presAssocID="{A1872155-5260-4C63-861F-E19A000FB313}" presName="Name37" presStyleLbl="parChTrans1D3" presStyleIdx="0" presStyleCnt="7"/>
      <dgm:spPr/>
    </dgm:pt>
    <dgm:pt modelId="{D828E13E-59C9-4419-AABD-856C1C128672}" type="pres">
      <dgm:prSet presAssocID="{B8FFD4BF-C443-4791-AC3B-3794D7D7B9EE}" presName="hierRoot2" presStyleCnt="0">
        <dgm:presLayoutVars>
          <dgm:hierBranch val="init"/>
        </dgm:presLayoutVars>
      </dgm:prSet>
      <dgm:spPr/>
    </dgm:pt>
    <dgm:pt modelId="{FDB46F98-BDD6-42A9-A997-62E30AC6D55D}" type="pres">
      <dgm:prSet presAssocID="{B8FFD4BF-C443-4791-AC3B-3794D7D7B9EE}" presName="rootComposite" presStyleCnt="0"/>
      <dgm:spPr/>
    </dgm:pt>
    <dgm:pt modelId="{DCA2397F-B069-448D-8CE5-C388F0896BC6}" type="pres">
      <dgm:prSet presAssocID="{B8FFD4BF-C443-4791-AC3B-3794D7D7B9EE}" presName="rootText" presStyleLbl="node3" presStyleIdx="0" presStyleCnt="7" custLinFactNeighborX="-132" custLinFactNeighborY="-14552">
        <dgm:presLayoutVars>
          <dgm:chPref val="3"/>
        </dgm:presLayoutVars>
      </dgm:prSet>
      <dgm:spPr/>
    </dgm:pt>
    <dgm:pt modelId="{218EE371-1DC9-4D7C-B889-88804B0F1907}" type="pres">
      <dgm:prSet presAssocID="{B8FFD4BF-C443-4791-AC3B-3794D7D7B9EE}" presName="rootConnector" presStyleLbl="node3" presStyleIdx="0" presStyleCnt="7"/>
      <dgm:spPr/>
    </dgm:pt>
    <dgm:pt modelId="{E40391ED-6D89-426F-8959-B354851FB2D5}" type="pres">
      <dgm:prSet presAssocID="{B8FFD4BF-C443-4791-AC3B-3794D7D7B9EE}" presName="hierChild4" presStyleCnt="0"/>
      <dgm:spPr/>
    </dgm:pt>
    <dgm:pt modelId="{1D67BCB0-99A4-4B53-864B-A90DAF26F9B7}" type="pres">
      <dgm:prSet presAssocID="{B8FFD4BF-C443-4791-AC3B-3794D7D7B9EE}" presName="hierChild5" presStyleCnt="0"/>
      <dgm:spPr/>
    </dgm:pt>
    <dgm:pt modelId="{4289B567-E417-47FF-ABAF-C7C796286A7E}" type="pres">
      <dgm:prSet presAssocID="{68223C03-9A3E-4CA9-B59A-3886B433BB35}" presName="Name37" presStyleLbl="parChTrans1D3" presStyleIdx="1" presStyleCnt="7"/>
      <dgm:spPr/>
    </dgm:pt>
    <dgm:pt modelId="{37A1A211-A1BE-4378-82A9-4CDEB47E6390}" type="pres">
      <dgm:prSet presAssocID="{5C0B8F84-F65D-492D-A891-8B1D47FF0C28}" presName="hierRoot2" presStyleCnt="0">
        <dgm:presLayoutVars>
          <dgm:hierBranch val="init"/>
        </dgm:presLayoutVars>
      </dgm:prSet>
      <dgm:spPr/>
    </dgm:pt>
    <dgm:pt modelId="{32FA72DE-F51A-4AF4-8331-1DB80B1798AD}" type="pres">
      <dgm:prSet presAssocID="{5C0B8F84-F65D-492D-A891-8B1D47FF0C28}" presName="rootComposite" presStyleCnt="0"/>
      <dgm:spPr/>
    </dgm:pt>
    <dgm:pt modelId="{A8C54D83-B56D-4360-A051-FADDD4562540}" type="pres">
      <dgm:prSet presAssocID="{5C0B8F84-F65D-492D-A891-8B1D47FF0C28}" presName="rootText" presStyleLbl="node3" presStyleIdx="1" presStyleCnt="7">
        <dgm:presLayoutVars>
          <dgm:chPref val="3"/>
        </dgm:presLayoutVars>
      </dgm:prSet>
      <dgm:spPr/>
    </dgm:pt>
    <dgm:pt modelId="{B34B93EA-DBFE-4634-9D72-3BB4127A8F2D}" type="pres">
      <dgm:prSet presAssocID="{5C0B8F84-F65D-492D-A891-8B1D47FF0C28}" presName="rootConnector" presStyleLbl="node3" presStyleIdx="1" presStyleCnt="7"/>
      <dgm:spPr/>
    </dgm:pt>
    <dgm:pt modelId="{EABAD86D-903C-420A-B5F6-256CB4C0A29C}" type="pres">
      <dgm:prSet presAssocID="{5C0B8F84-F65D-492D-A891-8B1D47FF0C28}" presName="hierChild4" presStyleCnt="0"/>
      <dgm:spPr/>
    </dgm:pt>
    <dgm:pt modelId="{1C167739-1D66-41D3-9716-DE10B13A9FCD}" type="pres">
      <dgm:prSet presAssocID="{1B50E94F-8553-43C7-9C00-47D2CFD20D4B}" presName="Name37" presStyleLbl="parChTrans1D4" presStyleIdx="0" presStyleCnt="13"/>
      <dgm:spPr/>
    </dgm:pt>
    <dgm:pt modelId="{BCE29ACE-384D-4546-9408-DCBD198C07F0}" type="pres">
      <dgm:prSet presAssocID="{D91E7647-0C5A-427F-BA0C-FC7D3319FCDC}" presName="hierRoot2" presStyleCnt="0">
        <dgm:presLayoutVars>
          <dgm:hierBranch val="init"/>
        </dgm:presLayoutVars>
      </dgm:prSet>
      <dgm:spPr/>
    </dgm:pt>
    <dgm:pt modelId="{DE2BC471-3170-450B-A705-41D552F56DBB}" type="pres">
      <dgm:prSet presAssocID="{D91E7647-0C5A-427F-BA0C-FC7D3319FCDC}" presName="rootComposite" presStyleCnt="0"/>
      <dgm:spPr/>
    </dgm:pt>
    <dgm:pt modelId="{35BDB639-3686-4E88-92F0-A923C73156F9}" type="pres">
      <dgm:prSet presAssocID="{D91E7647-0C5A-427F-BA0C-FC7D3319FCDC}" presName="rootText" presStyleLbl="node4" presStyleIdx="0" presStyleCnt="13">
        <dgm:presLayoutVars>
          <dgm:chPref val="3"/>
        </dgm:presLayoutVars>
      </dgm:prSet>
      <dgm:spPr/>
    </dgm:pt>
    <dgm:pt modelId="{2833A215-09DB-4319-A0C4-F1D701694D00}" type="pres">
      <dgm:prSet presAssocID="{D91E7647-0C5A-427F-BA0C-FC7D3319FCDC}" presName="rootConnector" presStyleLbl="node4" presStyleIdx="0" presStyleCnt="13"/>
      <dgm:spPr/>
    </dgm:pt>
    <dgm:pt modelId="{FE002DE0-369F-4E29-92EC-11AA090CF51D}" type="pres">
      <dgm:prSet presAssocID="{D91E7647-0C5A-427F-BA0C-FC7D3319FCDC}" presName="hierChild4" presStyleCnt="0"/>
      <dgm:spPr/>
    </dgm:pt>
    <dgm:pt modelId="{4B04E228-A8D7-4C90-A46D-4B3218D649FA}" type="pres">
      <dgm:prSet presAssocID="{D91E7647-0C5A-427F-BA0C-FC7D3319FCDC}" presName="hierChild5" presStyleCnt="0"/>
      <dgm:spPr/>
    </dgm:pt>
    <dgm:pt modelId="{80871B53-7143-4379-B766-AC26A4497680}" type="pres">
      <dgm:prSet presAssocID="{7FFD4B9B-C078-4107-B6F5-F675D3D1DC9B}" presName="Name37" presStyleLbl="parChTrans1D4" presStyleIdx="1" presStyleCnt="13"/>
      <dgm:spPr/>
    </dgm:pt>
    <dgm:pt modelId="{8BA2C93D-6BE7-4FF3-809B-0E510C26BA56}" type="pres">
      <dgm:prSet presAssocID="{AD063F71-A5A2-4675-A7B4-2990907C8EF9}" presName="hierRoot2" presStyleCnt="0">
        <dgm:presLayoutVars>
          <dgm:hierBranch val="init"/>
        </dgm:presLayoutVars>
      </dgm:prSet>
      <dgm:spPr/>
    </dgm:pt>
    <dgm:pt modelId="{82BB61CC-B216-49C7-9DA1-B827C5148993}" type="pres">
      <dgm:prSet presAssocID="{AD063F71-A5A2-4675-A7B4-2990907C8EF9}" presName="rootComposite" presStyleCnt="0"/>
      <dgm:spPr/>
    </dgm:pt>
    <dgm:pt modelId="{68993357-1464-4916-B703-355C38B84E54}" type="pres">
      <dgm:prSet presAssocID="{AD063F71-A5A2-4675-A7B4-2990907C8EF9}" presName="rootText" presStyleLbl="node4" presStyleIdx="1" presStyleCnt="13">
        <dgm:presLayoutVars>
          <dgm:chPref val="3"/>
        </dgm:presLayoutVars>
      </dgm:prSet>
      <dgm:spPr/>
    </dgm:pt>
    <dgm:pt modelId="{16473A30-4C9F-4B17-894D-40CCDD5DB9CC}" type="pres">
      <dgm:prSet presAssocID="{AD063F71-A5A2-4675-A7B4-2990907C8EF9}" presName="rootConnector" presStyleLbl="node4" presStyleIdx="1" presStyleCnt="13"/>
      <dgm:spPr/>
    </dgm:pt>
    <dgm:pt modelId="{C83F4AC3-E5DF-4745-BAD8-AB567CA9561D}" type="pres">
      <dgm:prSet presAssocID="{AD063F71-A5A2-4675-A7B4-2990907C8EF9}" presName="hierChild4" presStyleCnt="0"/>
      <dgm:spPr/>
    </dgm:pt>
    <dgm:pt modelId="{5DAE17CA-B4A4-44A1-AE36-B55212664D4C}" type="pres">
      <dgm:prSet presAssocID="{AD063F71-A5A2-4675-A7B4-2990907C8EF9}" presName="hierChild5" presStyleCnt="0"/>
      <dgm:spPr/>
    </dgm:pt>
    <dgm:pt modelId="{594607F7-BFDC-4E8E-BF57-056FFEE5921E}" type="pres">
      <dgm:prSet presAssocID="{82482090-91C9-47DE-A672-0727E7DD0F72}" presName="Name37" presStyleLbl="parChTrans1D4" presStyleIdx="2" presStyleCnt="13"/>
      <dgm:spPr/>
    </dgm:pt>
    <dgm:pt modelId="{7FD81299-BA56-42D2-A7D5-EC8457599286}" type="pres">
      <dgm:prSet presAssocID="{4DCD7FAD-4A9A-4E1F-862A-23E4164074BB}" presName="hierRoot2" presStyleCnt="0">
        <dgm:presLayoutVars>
          <dgm:hierBranch val="init"/>
        </dgm:presLayoutVars>
      </dgm:prSet>
      <dgm:spPr/>
    </dgm:pt>
    <dgm:pt modelId="{E1B2A705-9817-45C5-9D9C-1B4D628231EB}" type="pres">
      <dgm:prSet presAssocID="{4DCD7FAD-4A9A-4E1F-862A-23E4164074BB}" presName="rootComposite" presStyleCnt="0"/>
      <dgm:spPr/>
    </dgm:pt>
    <dgm:pt modelId="{6C01F862-DD20-4A20-8920-C609024ECAED}" type="pres">
      <dgm:prSet presAssocID="{4DCD7FAD-4A9A-4E1F-862A-23E4164074BB}" presName="rootText" presStyleLbl="node4" presStyleIdx="2" presStyleCnt="13">
        <dgm:presLayoutVars>
          <dgm:chPref val="3"/>
        </dgm:presLayoutVars>
      </dgm:prSet>
      <dgm:spPr/>
    </dgm:pt>
    <dgm:pt modelId="{CB4D65D0-2159-42DA-AA4F-53BECDC8BEAE}" type="pres">
      <dgm:prSet presAssocID="{4DCD7FAD-4A9A-4E1F-862A-23E4164074BB}" presName="rootConnector" presStyleLbl="node4" presStyleIdx="2" presStyleCnt="13"/>
      <dgm:spPr/>
    </dgm:pt>
    <dgm:pt modelId="{910F9071-7D08-431A-88A5-0D1D8EDD086B}" type="pres">
      <dgm:prSet presAssocID="{4DCD7FAD-4A9A-4E1F-862A-23E4164074BB}" presName="hierChild4" presStyleCnt="0"/>
      <dgm:spPr/>
    </dgm:pt>
    <dgm:pt modelId="{79E8A61C-B44A-428D-8218-98DD22FE69D0}" type="pres">
      <dgm:prSet presAssocID="{DD07FE27-0AC1-481E-B440-8CC708A16D50}" presName="Name37" presStyleLbl="parChTrans1D4" presStyleIdx="3" presStyleCnt="13"/>
      <dgm:spPr/>
    </dgm:pt>
    <dgm:pt modelId="{71EF1D54-DCA8-4F97-8817-A0620D0B2C81}" type="pres">
      <dgm:prSet presAssocID="{4AFBAE0A-4524-4DA9-B71F-BB15145F5148}" presName="hierRoot2" presStyleCnt="0">
        <dgm:presLayoutVars>
          <dgm:hierBranch val="init"/>
        </dgm:presLayoutVars>
      </dgm:prSet>
      <dgm:spPr/>
    </dgm:pt>
    <dgm:pt modelId="{7C37E0B7-FF48-4BB5-B993-4455C33AD881}" type="pres">
      <dgm:prSet presAssocID="{4AFBAE0A-4524-4DA9-B71F-BB15145F5148}" presName="rootComposite" presStyleCnt="0"/>
      <dgm:spPr/>
    </dgm:pt>
    <dgm:pt modelId="{1C809D05-ED2C-4127-8287-ADDC077CD916}" type="pres">
      <dgm:prSet presAssocID="{4AFBAE0A-4524-4DA9-B71F-BB15145F5148}" presName="rootText" presStyleLbl="node4" presStyleIdx="3" presStyleCnt="13">
        <dgm:presLayoutVars>
          <dgm:chPref val="3"/>
        </dgm:presLayoutVars>
      </dgm:prSet>
      <dgm:spPr/>
    </dgm:pt>
    <dgm:pt modelId="{E292D433-270C-4D52-9F14-40EC1FC4CFE2}" type="pres">
      <dgm:prSet presAssocID="{4AFBAE0A-4524-4DA9-B71F-BB15145F5148}" presName="rootConnector" presStyleLbl="node4" presStyleIdx="3" presStyleCnt="13"/>
      <dgm:spPr/>
    </dgm:pt>
    <dgm:pt modelId="{16FC2E47-8310-4A70-B0F2-5596FE03A898}" type="pres">
      <dgm:prSet presAssocID="{4AFBAE0A-4524-4DA9-B71F-BB15145F5148}" presName="hierChild4" presStyleCnt="0"/>
      <dgm:spPr/>
    </dgm:pt>
    <dgm:pt modelId="{09C0D648-A5E1-43F5-BD30-134A3C160AAE}" type="pres">
      <dgm:prSet presAssocID="{4AFBAE0A-4524-4DA9-B71F-BB15145F5148}" presName="hierChild5" presStyleCnt="0"/>
      <dgm:spPr/>
    </dgm:pt>
    <dgm:pt modelId="{91A9C9A5-D17E-4262-B218-72F923A9C606}" type="pres">
      <dgm:prSet presAssocID="{194D23FD-F949-431F-879C-778C277D3856}" presName="Name37" presStyleLbl="parChTrans1D4" presStyleIdx="4" presStyleCnt="13"/>
      <dgm:spPr/>
    </dgm:pt>
    <dgm:pt modelId="{C3946E0A-4165-40E3-BF62-B744634C00D9}" type="pres">
      <dgm:prSet presAssocID="{B76C897B-91B0-42C9-A4C6-38429053EF2D}" presName="hierRoot2" presStyleCnt="0">
        <dgm:presLayoutVars>
          <dgm:hierBranch val="init"/>
        </dgm:presLayoutVars>
      </dgm:prSet>
      <dgm:spPr/>
    </dgm:pt>
    <dgm:pt modelId="{4A7D6DB8-C2ED-4879-BD18-FD6A4A306146}" type="pres">
      <dgm:prSet presAssocID="{B76C897B-91B0-42C9-A4C6-38429053EF2D}" presName="rootComposite" presStyleCnt="0"/>
      <dgm:spPr/>
    </dgm:pt>
    <dgm:pt modelId="{78C8BDBB-B015-4D2B-8063-1888B6430620}" type="pres">
      <dgm:prSet presAssocID="{B76C897B-91B0-42C9-A4C6-38429053EF2D}" presName="rootText" presStyleLbl="node4" presStyleIdx="4" presStyleCnt="13">
        <dgm:presLayoutVars>
          <dgm:chPref val="3"/>
        </dgm:presLayoutVars>
      </dgm:prSet>
      <dgm:spPr/>
    </dgm:pt>
    <dgm:pt modelId="{DBB09BD7-0759-4721-80CE-5BAC10076A9D}" type="pres">
      <dgm:prSet presAssocID="{B76C897B-91B0-42C9-A4C6-38429053EF2D}" presName="rootConnector" presStyleLbl="node4" presStyleIdx="4" presStyleCnt="13"/>
      <dgm:spPr/>
    </dgm:pt>
    <dgm:pt modelId="{9FA8B4C7-BC9F-4E54-8673-790B4BF8DEA0}" type="pres">
      <dgm:prSet presAssocID="{B76C897B-91B0-42C9-A4C6-38429053EF2D}" presName="hierChild4" presStyleCnt="0"/>
      <dgm:spPr/>
    </dgm:pt>
    <dgm:pt modelId="{44B39CEC-0111-4487-9960-7E78E1996117}" type="pres">
      <dgm:prSet presAssocID="{B76C897B-91B0-42C9-A4C6-38429053EF2D}" presName="hierChild5" presStyleCnt="0"/>
      <dgm:spPr/>
    </dgm:pt>
    <dgm:pt modelId="{CF16AE77-661E-4127-970E-514FC0BB8C8B}" type="pres">
      <dgm:prSet presAssocID="{8F8F0FFF-FD35-4468-8ECA-4BCAAE4AA78B}" presName="Name37" presStyleLbl="parChTrans1D4" presStyleIdx="5" presStyleCnt="13"/>
      <dgm:spPr/>
    </dgm:pt>
    <dgm:pt modelId="{6B29DA4B-FCBE-4755-B920-50CBAA358F82}" type="pres">
      <dgm:prSet presAssocID="{C4AAA207-CDFC-4AA4-93C7-36AED4F1D065}" presName="hierRoot2" presStyleCnt="0">
        <dgm:presLayoutVars>
          <dgm:hierBranch val="init"/>
        </dgm:presLayoutVars>
      </dgm:prSet>
      <dgm:spPr/>
    </dgm:pt>
    <dgm:pt modelId="{937CF303-77A8-4654-9B76-F68F76AA3321}" type="pres">
      <dgm:prSet presAssocID="{C4AAA207-CDFC-4AA4-93C7-36AED4F1D065}" presName="rootComposite" presStyleCnt="0"/>
      <dgm:spPr/>
    </dgm:pt>
    <dgm:pt modelId="{C9323DD6-39E6-418A-AEEC-548C64FB30C0}" type="pres">
      <dgm:prSet presAssocID="{C4AAA207-CDFC-4AA4-93C7-36AED4F1D065}" presName="rootText" presStyleLbl="node4" presStyleIdx="5" presStyleCnt="13">
        <dgm:presLayoutVars>
          <dgm:chPref val="3"/>
        </dgm:presLayoutVars>
      </dgm:prSet>
      <dgm:spPr/>
    </dgm:pt>
    <dgm:pt modelId="{64CC0858-75BE-4459-80BC-8EEBE3EC5B30}" type="pres">
      <dgm:prSet presAssocID="{C4AAA207-CDFC-4AA4-93C7-36AED4F1D065}" presName="rootConnector" presStyleLbl="node4" presStyleIdx="5" presStyleCnt="13"/>
      <dgm:spPr/>
    </dgm:pt>
    <dgm:pt modelId="{40B9E5E9-307B-4C6C-B025-CF6C4905E23B}" type="pres">
      <dgm:prSet presAssocID="{C4AAA207-CDFC-4AA4-93C7-36AED4F1D065}" presName="hierChild4" presStyleCnt="0"/>
      <dgm:spPr/>
    </dgm:pt>
    <dgm:pt modelId="{404A5687-E854-4A6D-B246-685F81545D9B}" type="pres">
      <dgm:prSet presAssocID="{C4AAA207-CDFC-4AA4-93C7-36AED4F1D065}" presName="hierChild5" presStyleCnt="0"/>
      <dgm:spPr/>
    </dgm:pt>
    <dgm:pt modelId="{9F96631D-1047-4D8D-B750-1423F25C4633}" type="pres">
      <dgm:prSet presAssocID="{4DCD7FAD-4A9A-4E1F-862A-23E4164074BB}" presName="hierChild5" presStyleCnt="0"/>
      <dgm:spPr/>
    </dgm:pt>
    <dgm:pt modelId="{E9B00634-BFA5-47A5-ACB1-7E9DB9C4FB84}" type="pres">
      <dgm:prSet presAssocID="{5C0B8F84-F65D-492D-A891-8B1D47FF0C28}" presName="hierChild5" presStyleCnt="0"/>
      <dgm:spPr/>
    </dgm:pt>
    <dgm:pt modelId="{1671C94E-B62F-4D07-8C26-582005CC1CC0}" type="pres">
      <dgm:prSet presAssocID="{48D886DB-E741-4B1F-8C8E-889E2504AAF0}" presName="Name37" presStyleLbl="parChTrans1D3" presStyleIdx="2" presStyleCnt="7"/>
      <dgm:spPr/>
    </dgm:pt>
    <dgm:pt modelId="{9A985DFB-D879-4A8F-87D8-127777CC1899}" type="pres">
      <dgm:prSet presAssocID="{3634FD2A-ED22-41F6-B411-385B4B8CE4F4}" presName="hierRoot2" presStyleCnt="0">
        <dgm:presLayoutVars>
          <dgm:hierBranch val="init"/>
        </dgm:presLayoutVars>
      </dgm:prSet>
      <dgm:spPr/>
    </dgm:pt>
    <dgm:pt modelId="{A4D3B087-62BD-4D26-9D89-C2F38C1D151B}" type="pres">
      <dgm:prSet presAssocID="{3634FD2A-ED22-41F6-B411-385B4B8CE4F4}" presName="rootComposite" presStyleCnt="0"/>
      <dgm:spPr/>
    </dgm:pt>
    <dgm:pt modelId="{08B2C5B2-C97C-49DC-924E-9F3480244EE9}" type="pres">
      <dgm:prSet presAssocID="{3634FD2A-ED22-41F6-B411-385B4B8CE4F4}" presName="rootText" presStyleLbl="node3" presStyleIdx="2" presStyleCnt="7">
        <dgm:presLayoutVars>
          <dgm:chPref val="3"/>
        </dgm:presLayoutVars>
      </dgm:prSet>
      <dgm:spPr/>
    </dgm:pt>
    <dgm:pt modelId="{4149C131-3932-4AA6-B27A-DF2BE4462C34}" type="pres">
      <dgm:prSet presAssocID="{3634FD2A-ED22-41F6-B411-385B4B8CE4F4}" presName="rootConnector" presStyleLbl="node3" presStyleIdx="2" presStyleCnt="7"/>
      <dgm:spPr/>
    </dgm:pt>
    <dgm:pt modelId="{0571050C-5E3D-445C-B236-A90F347B26A6}" type="pres">
      <dgm:prSet presAssocID="{3634FD2A-ED22-41F6-B411-385B4B8CE4F4}" presName="hierChild4" presStyleCnt="0"/>
      <dgm:spPr/>
    </dgm:pt>
    <dgm:pt modelId="{AABD3B10-E22D-428C-9509-C0284795A098}" type="pres">
      <dgm:prSet presAssocID="{84AB8963-A075-4211-86A1-6F2A73752CB5}" presName="Name37" presStyleLbl="parChTrans1D4" presStyleIdx="6" presStyleCnt="13"/>
      <dgm:spPr/>
    </dgm:pt>
    <dgm:pt modelId="{E84DE4D9-66F9-46D4-B366-3F08EC8FFFC6}" type="pres">
      <dgm:prSet presAssocID="{F71190BF-6112-40AC-9EEB-E89D2153B41A}" presName="hierRoot2" presStyleCnt="0">
        <dgm:presLayoutVars>
          <dgm:hierBranch val="init"/>
        </dgm:presLayoutVars>
      </dgm:prSet>
      <dgm:spPr/>
    </dgm:pt>
    <dgm:pt modelId="{5B3C402A-690D-4AF8-A32B-8709B4A926E4}" type="pres">
      <dgm:prSet presAssocID="{F71190BF-6112-40AC-9EEB-E89D2153B41A}" presName="rootComposite" presStyleCnt="0"/>
      <dgm:spPr/>
    </dgm:pt>
    <dgm:pt modelId="{05391916-C6E9-4103-BFAE-030B31FDC3E4}" type="pres">
      <dgm:prSet presAssocID="{F71190BF-6112-40AC-9EEB-E89D2153B41A}" presName="rootText" presStyleLbl="node4" presStyleIdx="6" presStyleCnt="13">
        <dgm:presLayoutVars>
          <dgm:chPref val="3"/>
        </dgm:presLayoutVars>
      </dgm:prSet>
      <dgm:spPr/>
    </dgm:pt>
    <dgm:pt modelId="{61CBEEB1-FE6B-409A-BEFA-F3BBCD2D583C}" type="pres">
      <dgm:prSet presAssocID="{F71190BF-6112-40AC-9EEB-E89D2153B41A}" presName="rootConnector" presStyleLbl="node4" presStyleIdx="6" presStyleCnt="13"/>
      <dgm:spPr/>
    </dgm:pt>
    <dgm:pt modelId="{A3632E9E-8595-418D-81EA-2625E0C78582}" type="pres">
      <dgm:prSet presAssocID="{F71190BF-6112-40AC-9EEB-E89D2153B41A}" presName="hierChild4" presStyleCnt="0"/>
      <dgm:spPr/>
    </dgm:pt>
    <dgm:pt modelId="{148F356F-3098-4B18-ACDC-0F7FF5BF375C}" type="pres">
      <dgm:prSet presAssocID="{F71190BF-6112-40AC-9EEB-E89D2153B41A}" presName="hierChild5" presStyleCnt="0"/>
      <dgm:spPr/>
    </dgm:pt>
    <dgm:pt modelId="{9A5BF49C-BE1A-4045-A139-933FA915BC57}" type="pres">
      <dgm:prSet presAssocID="{E69F3FB8-1E5D-4772-AABF-344FB2D45697}" presName="Name37" presStyleLbl="parChTrans1D4" presStyleIdx="7" presStyleCnt="13"/>
      <dgm:spPr/>
    </dgm:pt>
    <dgm:pt modelId="{6B628678-2743-4EBA-AFB3-C236D89DAF9C}" type="pres">
      <dgm:prSet presAssocID="{029D59EC-C4BC-4A61-A767-9E711D927838}" presName="hierRoot2" presStyleCnt="0">
        <dgm:presLayoutVars>
          <dgm:hierBranch val="init"/>
        </dgm:presLayoutVars>
      </dgm:prSet>
      <dgm:spPr/>
    </dgm:pt>
    <dgm:pt modelId="{41B78906-8596-48DD-9F71-2A25AB3B497E}" type="pres">
      <dgm:prSet presAssocID="{029D59EC-C4BC-4A61-A767-9E711D927838}" presName="rootComposite" presStyleCnt="0"/>
      <dgm:spPr/>
    </dgm:pt>
    <dgm:pt modelId="{DDFEC879-0687-445F-BA0F-2244547E5AE9}" type="pres">
      <dgm:prSet presAssocID="{029D59EC-C4BC-4A61-A767-9E711D927838}" presName="rootText" presStyleLbl="node4" presStyleIdx="7" presStyleCnt="13">
        <dgm:presLayoutVars>
          <dgm:chPref val="3"/>
        </dgm:presLayoutVars>
      </dgm:prSet>
      <dgm:spPr/>
    </dgm:pt>
    <dgm:pt modelId="{636ED0B6-59BD-45DC-9C37-26E2174C8216}" type="pres">
      <dgm:prSet presAssocID="{029D59EC-C4BC-4A61-A767-9E711D927838}" presName="rootConnector" presStyleLbl="node4" presStyleIdx="7" presStyleCnt="13"/>
      <dgm:spPr/>
    </dgm:pt>
    <dgm:pt modelId="{AC2B1D03-21F7-4C38-AD8A-5BEBE502A0BE}" type="pres">
      <dgm:prSet presAssocID="{029D59EC-C4BC-4A61-A767-9E711D927838}" presName="hierChild4" presStyleCnt="0"/>
      <dgm:spPr/>
    </dgm:pt>
    <dgm:pt modelId="{454A61FA-8DA0-4A66-B7FD-A324ECE7E78D}" type="pres">
      <dgm:prSet presAssocID="{029D59EC-C4BC-4A61-A767-9E711D927838}" presName="hierChild5" presStyleCnt="0"/>
      <dgm:spPr/>
    </dgm:pt>
    <dgm:pt modelId="{E928FFAD-36DB-467D-8099-411D7ECF0C12}" type="pres">
      <dgm:prSet presAssocID="{D720B568-F014-442B-8673-24CECDA2A7D3}" presName="Name37" presStyleLbl="parChTrans1D4" presStyleIdx="8" presStyleCnt="13"/>
      <dgm:spPr/>
    </dgm:pt>
    <dgm:pt modelId="{A4CCF20B-CBE8-437C-81CD-567A091E1E4A}" type="pres">
      <dgm:prSet presAssocID="{0935FE81-DB0A-4916-A599-241B81DD0E66}" presName="hierRoot2" presStyleCnt="0">
        <dgm:presLayoutVars>
          <dgm:hierBranch val="init"/>
        </dgm:presLayoutVars>
      </dgm:prSet>
      <dgm:spPr/>
    </dgm:pt>
    <dgm:pt modelId="{C5479E59-8F33-4014-8962-2FEEB5C05AF7}" type="pres">
      <dgm:prSet presAssocID="{0935FE81-DB0A-4916-A599-241B81DD0E66}" presName="rootComposite" presStyleCnt="0"/>
      <dgm:spPr/>
    </dgm:pt>
    <dgm:pt modelId="{08BD6E5E-D57D-44ED-99E1-52390988FDA9}" type="pres">
      <dgm:prSet presAssocID="{0935FE81-DB0A-4916-A599-241B81DD0E66}" presName="rootText" presStyleLbl="node4" presStyleIdx="8" presStyleCnt="13">
        <dgm:presLayoutVars>
          <dgm:chPref val="3"/>
        </dgm:presLayoutVars>
      </dgm:prSet>
      <dgm:spPr/>
    </dgm:pt>
    <dgm:pt modelId="{74500B3B-49CD-460A-8D9E-C91A8CCC7587}" type="pres">
      <dgm:prSet presAssocID="{0935FE81-DB0A-4916-A599-241B81DD0E66}" presName="rootConnector" presStyleLbl="node4" presStyleIdx="8" presStyleCnt="13"/>
      <dgm:spPr/>
    </dgm:pt>
    <dgm:pt modelId="{0F2157C5-94D4-4F37-A26D-AB472B1B8E50}" type="pres">
      <dgm:prSet presAssocID="{0935FE81-DB0A-4916-A599-241B81DD0E66}" presName="hierChild4" presStyleCnt="0"/>
      <dgm:spPr/>
    </dgm:pt>
    <dgm:pt modelId="{F33F3A3D-97FE-4699-BEC5-A3B48A207ECF}" type="pres">
      <dgm:prSet presAssocID="{0935FE81-DB0A-4916-A599-241B81DD0E66}" presName="hierChild5" presStyleCnt="0"/>
      <dgm:spPr/>
    </dgm:pt>
    <dgm:pt modelId="{C164D959-3692-448A-BD30-0B317AB686C6}" type="pres">
      <dgm:prSet presAssocID="{3634FD2A-ED22-41F6-B411-385B4B8CE4F4}" presName="hierChild5" presStyleCnt="0"/>
      <dgm:spPr/>
    </dgm:pt>
    <dgm:pt modelId="{36A80907-B468-49A5-A962-CF2F91885D78}" type="pres">
      <dgm:prSet presAssocID="{0947D321-36F4-46B8-9575-0684DA7AE98A}" presName="Name37" presStyleLbl="parChTrans1D3" presStyleIdx="3" presStyleCnt="7"/>
      <dgm:spPr/>
    </dgm:pt>
    <dgm:pt modelId="{1A7C550E-0039-45EA-802E-99A7F06D32F6}" type="pres">
      <dgm:prSet presAssocID="{F13BAEC8-8206-4538-8D4D-80A23724089E}" presName="hierRoot2" presStyleCnt="0">
        <dgm:presLayoutVars>
          <dgm:hierBranch val="init"/>
        </dgm:presLayoutVars>
      </dgm:prSet>
      <dgm:spPr/>
    </dgm:pt>
    <dgm:pt modelId="{25EF004B-D53E-4826-8D7D-554204EA69D9}" type="pres">
      <dgm:prSet presAssocID="{F13BAEC8-8206-4538-8D4D-80A23724089E}" presName="rootComposite" presStyleCnt="0"/>
      <dgm:spPr/>
    </dgm:pt>
    <dgm:pt modelId="{FF612B46-5920-4BC4-87C7-CA7FE9D00B2E}" type="pres">
      <dgm:prSet presAssocID="{F13BAEC8-8206-4538-8D4D-80A23724089E}" presName="rootText" presStyleLbl="node3" presStyleIdx="3" presStyleCnt="7">
        <dgm:presLayoutVars>
          <dgm:chPref val="3"/>
        </dgm:presLayoutVars>
      </dgm:prSet>
      <dgm:spPr/>
    </dgm:pt>
    <dgm:pt modelId="{C1DA7842-D0E7-47DE-BCEB-50E9DD7ACCFE}" type="pres">
      <dgm:prSet presAssocID="{F13BAEC8-8206-4538-8D4D-80A23724089E}" presName="rootConnector" presStyleLbl="node3" presStyleIdx="3" presStyleCnt="7"/>
      <dgm:spPr/>
    </dgm:pt>
    <dgm:pt modelId="{446FB3D7-91B7-4697-AAA2-2434699B614E}" type="pres">
      <dgm:prSet presAssocID="{F13BAEC8-8206-4538-8D4D-80A23724089E}" presName="hierChild4" presStyleCnt="0"/>
      <dgm:spPr/>
    </dgm:pt>
    <dgm:pt modelId="{4D0CD0F2-C459-49EE-8DAE-B2EDE042DDAB}" type="pres">
      <dgm:prSet presAssocID="{270DBF65-5C44-445F-969C-76F85F6CE024}" presName="Name37" presStyleLbl="parChTrans1D4" presStyleIdx="9" presStyleCnt="13"/>
      <dgm:spPr/>
    </dgm:pt>
    <dgm:pt modelId="{2F464AE7-32C9-4260-9714-541042A53170}" type="pres">
      <dgm:prSet presAssocID="{E347408D-74F1-4C83-B285-14C3A42388BD}" presName="hierRoot2" presStyleCnt="0">
        <dgm:presLayoutVars>
          <dgm:hierBranch val="init"/>
        </dgm:presLayoutVars>
      </dgm:prSet>
      <dgm:spPr/>
    </dgm:pt>
    <dgm:pt modelId="{E5A99207-BB23-4789-BD61-F5FA49594EB9}" type="pres">
      <dgm:prSet presAssocID="{E347408D-74F1-4C83-B285-14C3A42388BD}" presName="rootComposite" presStyleCnt="0"/>
      <dgm:spPr/>
    </dgm:pt>
    <dgm:pt modelId="{4E794DCA-47E1-43DE-B381-17436DF576EA}" type="pres">
      <dgm:prSet presAssocID="{E347408D-74F1-4C83-B285-14C3A42388BD}" presName="rootText" presStyleLbl="node4" presStyleIdx="9" presStyleCnt="13">
        <dgm:presLayoutVars>
          <dgm:chPref val="3"/>
        </dgm:presLayoutVars>
      </dgm:prSet>
      <dgm:spPr/>
    </dgm:pt>
    <dgm:pt modelId="{2989D352-D1DC-477F-9E74-DB9134B9A23E}" type="pres">
      <dgm:prSet presAssocID="{E347408D-74F1-4C83-B285-14C3A42388BD}" presName="rootConnector" presStyleLbl="node4" presStyleIdx="9" presStyleCnt="13"/>
      <dgm:spPr/>
    </dgm:pt>
    <dgm:pt modelId="{BDE8B3C3-5C01-4795-9BCA-3DD32CAEC461}" type="pres">
      <dgm:prSet presAssocID="{E347408D-74F1-4C83-B285-14C3A42388BD}" presName="hierChild4" presStyleCnt="0"/>
      <dgm:spPr/>
    </dgm:pt>
    <dgm:pt modelId="{C746C0D9-BAFB-4D90-AB81-2625F7D0707D}" type="pres">
      <dgm:prSet presAssocID="{E347408D-74F1-4C83-B285-14C3A42388BD}" presName="hierChild5" presStyleCnt="0"/>
      <dgm:spPr/>
    </dgm:pt>
    <dgm:pt modelId="{6EF753F2-36C4-4A1A-8A3D-9A5955D4A5FD}" type="pres">
      <dgm:prSet presAssocID="{F13BAEC8-8206-4538-8D4D-80A23724089E}" presName="hierChild5" presStyleCnt="0"/>
      <dgm:spPr/>
    </dgm:pt>
    <dgm:pt modelId="{497B7060-2182-4FCD-AD96-9AB044201061}" type="pres">
      <dgm:prSet presAssocID="{FA1F1BC0-BB3E-4FC2-9B9F-77CF09215497}" presName="Name37" presStyleLbl="parChTrans1D3" presStyleIdx="4" presStyleCnt="7"/>
      <dgm:spPr/>
    </dgm:pt>
    <dgm:pt modelId="{D76E534D-1CE3-403A-B7DA-99806EDF42CA}" type="pres">
      <dgm:prSet presAssocID="{B5E146A1-FD91-4230-921C-832CC37A9871}" presName="hierRoot2" presStyleCnt="0">
        <dgm:presLayoutVars>
          <dgm:hierBranch val="init"/>
        </dgm:presLayoutVars>
      </dgm:prSet>
      <dgm:spPr/>
    </dgm:pt>
    <dgm:pt modelId="{EF05CDD7-F022-4E4A-BEF7-BB5736745350}" type="pres">
      <dgm:prSet presAssocID="{B5E146A1-FD91-4230-921C-832CC37A9871}" presName="rootComposite" presStyleCnt="0"/>
      <dgm:spPr/>
    </dgm:pt>
    <dgm:pt modelId="{9C88554A-E895-4B3B-A068-E11271A571D8}" type="pres">
      <dgm:prSet presAssocID="{B5E146A1-FD91-4230-921C-832CC37A9871}" presName="rootText" presStyleLbl="node3" presStyleIdx="4" presStyleCnt="7">
        <dgm:presLayoutVars>
          <dgm:chPref val="3"/>
        </dgm:presLayoutVars>
      </dgm:prSet>
      <dgm:spPr/>
    </dgm:pt>
    <dgm:pt modelId="{811D82EC-AF3D-45E9-851D-8F8A210F7CB0}" type="pres">
      <dgm:prSet presAssocID="{B5E146A1-FD91-4230-921C-832CC37A9871}" presName="rootConnector" presStyleLbl="node3" presStyleIdx="4" presStyleCnt="7"/>
      <dgm:spPr/>
    </dgm:pt>
    <dgm:pt modelId="{65D030B5-C2D7-4A91-89A3-1BAE9E13455D}" type="pres">
      <dgm:prSet presAssocID="{B5E146A1-FD91-4230-921C-832CC37A9871}" presName="hierChild4" presStyleCnt="0"/>
      <dgm:spPr/>
    </dgm:pt>
    <dgm:pt modelId="{E83ED1EC-D882-43D9-AC95-4A43257529E7}" type="pres">
      <dgm:prSet presAssocID="{4971752E-AB4D-4EEB-A3C3-9B17DF8E848E}" presName="Name37" presStyleLbl="parChTrans1D4" presStyleIdx="10" presStyleCnt="13"/>
      <dgm:spPr/>
    </dgm:pt>
    <dgm:pt modelId="{9DE78F7C-3EC4-420F-930A-17C1635684FF}" type="pres">
      <dgm:prSet presAssocID="{684974AD-68E8-48F9-A78D-533D20FD852D}" presName="hierRoot2" presStyleCnt="0">
        <dgm:presLayoutVars>
          <dgm:hierBranch val="init"/>
        </dgm:presLayoutVars>
      </dgm:prSet>
      <dgm:spPr/>
    </dgm:pt>
    <dgm:pt modelId="{6A50CC7E-02D8-44C1-9F8F-07A713D99257}" type="pres">
      <dgm:prSet presAssocID="{684974AD-68E8-48F9-A78D-533D20FD852D}" presName="rootComposite" presStyleCnt="0"/>
      <dgm:spPr/>
    </dgm:pt>
    <dgm:pt modelId="{6CFF5BDC-EAEC-487C-A271-71C6A2073CD8}" type="pres">
      <dgm:prSet presAssocID="{684974AD-68E8-48F9-A78D-533D20FD852D}" presName="rootText" presStyleLbl="node4" presStyleIdx="10" presStyleCnt="13">
        <dgm:presLayoutVars>
          <dgm:chPref val="3"/>
        </dgm:presLayoutVars>
      </dgm:prSet>
      <dgm:spPr/>
    </dgm:pt>
    <dgm:pt modelId="{24E1B59F-4C41-4230-A021-E712FFEBA33B}" type="pres">
      <dgm:prSet presAssocID="{684974AD-68E8-48F9-A78D-533D20FD852D}" presName="rootConnector" presStyleLbl="node4" presStyleIdx="10" presStyleCnt="13"/>
      <dgm:spPr/>
    </dgm:pt>
    <dgm:pt modelId="{E16C28F4-0D30-458D-8EBA-2E4327F1C594}" type="pres">
      <dgm:prSet presAssocID="{684974AD-68E8-48F9-A78D-533D20FD852D}" presName="hierChild4" presStyleCnt="0"/>
      <dgm:spPr/>
    </dgm:pt>
    <dgm:pt modelId="{D9703091-18C7-45C5-A054-F76F30FD0D90}" type="pres">
      <dgm:prSet presAssocID="{684974AD-68E8-48F9-A78D-533D20FD852D}" presName="hierChild5" presStyleCnt="0"/>
      <dgm:spPr/>
    </dgm:pt>
    <dgm:pt modelId="{C82C6302-BD7B-4670-9B11-71E4A607F9DF}" type="pres">
      <dgm:prSet presAssocID="{B5E146A1-FD91-4230-921C-832CC37A9871}" presName="hierChild5" presStyleCnt="0"/>
      <dgm:spPr/>
    </dgm:pt>
    <dgm:pt modelId="{9258861E-98E7-41C9-BC29-A61857C2F907}" type="pres">
      <dgm:prSet presAssocID="{AE299D06-AC51-427A-BF91-BC688EA80550}" presName="Name37" presStyleLbl="parChTrans1D3" presStyleIdx="5" presStyleCnt="7"/>
      <dgm:spPr/>
    </dgm:pt>
    <dgm:pt modelId="{D2067E15-6876-4F99-B736-6E8C62BADD14}" type="pres">
      <dgm:prSet presAssocID="{CDF38B48-F809-45EC-82B3-53C8F407DB23}" presName="hierRoot2" presStyleCnt="0">
        <dgm:presLayoutVars>
          <dgm:hierBranch val="init"/>
        </dgm:presLayoutVars>
      </dgm:prSet>
      <dgm:spPr/>
    </dgm:pt>
    <dgm:pt modelId="{399777ED-4DF0-4A33-908A-C72BC5DF2DFB}" type="pres">
      <dgm:prSet presAssocID="{CDF38B48-F809-45EC-82B3-53C8F407DB23}" presName="rootComposite" presStyleCnt="0"/>
      <dgm:spPr/>
    </dgm:pt>
    <dgm:pt modelId="{47829CF3-CA11-4459-B1AD-197F29DE70EA}" type="pres">
      <dgm:prSet presAssocID="{CDF38B48-F809-45EC-82B3-53C8F407DB23}" presName="rootText" presStyleLbl="node3" presStyleIdx="5" presStyleCnt="7" custScaleX="105294" custScaleY="110048">
        <dgm:presLayoutVars>
          <dgm:chPref val="3"/>
        </dgm:presLayoutVars>
      </dgm:prSet>
      <dgm:spPr/>
    </dgm:pt>
    <dgm:pt modelId="{64C4EABC-EE59-4BB9-AD38-FD7703CCC033}" type="pres">
      <dgm:prSet presAssocID="{CDF38B48-F809-45EC-82B3-53C8F407DB23}" presName="rootConnector" presStyleLbl="node3" presStyleIdx="5" presStyleCnt="7"/>
      <dgm:spPr/>
    </dgm:pt>
    <dgm:pt modelId="{0988A129-C983-480C-AE8C-BB63A4F1BD54}" type="pres">
      <dgm:prSet presAssocID="{CDF38B48-F809-45EC-82B3-53C8F407DB23}" presName="hierChild4" presStyleCnt="0"/>
      <dgm:spPr/>
    </dgm:pt>
    <dgm:pt modelId="{618382B3-FC3E-4334-AF0E-203AB1E467A7}" type="pres">
      <dgm:prSet presAssocID="{7D6599E2-5095-4E48-825A-156AAC65665E}" presName="Name37" presStyleLbl="parChTrans1D4" presStyleIdx="11" presStyleCnt="13"/>
      <dgm:spPr/>
    </dgm:pt>
    <dgm:pt modelId="{906555EC-22FD-49B8-B10C-41A8E977B0FC}" type="pres">
      <dgm:prSet presAssocID="{A329B42E-CA81-4C46-ADF6-DEFEE9123FE4}" presName="hierRoot2" presStyleCnt="0">
        <dgm:presLayoutVars>
          <dgm:hierBranch val="init"/>
        </dgm:presLayoutVars>
      </dgm:prSet>
      <dgm:spPr/>
    </dgm:pt>
    <dgm:pt modelId="{98AD8311-6004-42DB-BAAC-7CF7C3DCED73}" type="pres">
      <dgm:prSet presAssocID="{A329B42E-CA81-4C46-ADF6-DEFEE9123FE4}" presName="rootComposite" presStyleCnt="0"/>
      <dgm:spPr/>
    </dgm:pt>
    <dgm:pt modelId="{AE5DD4A6-BBCF-4D1D-BE7E-9D6D1A9BD605}" type="pres">
      <dgm:prSet presAssocID="{A329B42E-CA81-4C46-ADF6-DEFEE9123FE4}" presName="rootText" presStyleLbl="node4" presStyleIdx="11" presStyleCnt="13">
        <dgm:presLayoutVars>
          <dgm:chPref val="3"/>
        </dgm:presLayoutVars>
      </dgm:prSet>
      <dgm:spPr/>
    </dgm:pt>
    <dgm:pt modelId="{9F32B28B-DDDB-475A-BAD5-E1D59CB04286}" type="pres">
      <dgm:prSet presAssocID="{A329B42E-CA81-4C46-ADF6-DEFEE9123FE4}" presName="rootConnector" presStyleLbl="node4" presStyleIdx="11" presStyleCnt="13"/>
      <dgm:spPr/>
    </dgm:pt>
    <dgm:pt modelId="{F3C6EEDB-1CC9-4CD7-A9F5-A754598F6B61}" type="pres">
      <dgm:prSet presAssocID="{A329B42E-CA81-4C46-ADF6-DEFEE9123FE4}" presName="hierChild4" presStyleCnt="0"/>
      <dgm:spPr/>
    </dgm:pt>
    <dgm:pt modelId="{5288CED4-3F20-467B-B994-B99B5DC8093D}" type="pres">
      <dgm:prSet presAssocID="{A329B42E-CA81-4C46-ADF6-DEFEE9123FE4}" presName="hierChild5" presStyleCnt="0"/>
      <dgm:spPr/>
    </dgm:pt>
    <dgm:pt modelId="{7FC7CA26-80D5-4094-84D2-81618AD69E8B}" type="pres">
      <dgm:prSet presAssocID="{2AF99C19-EA14-4794-B744-4B87B209432B}" presName="Name37" presStyleLbl="parChTrans1D4" presStyleIdx="12" presStyleCnt="13"/>
      <dgm:spPr/>
    </dgm:pt>
    <dgm:pt modelId="{C0E7E36F-A25F-4B98-BD4C-968429EA73A7}" type="pres">
      <dgm:prSet presAssocID="{97371E06-6213-4EF1-B25C-89CEC14808A4}" presName="hierRoot2" presStyleCnt="0">
        <dgm:presLayoutVars>
          <dgm:hierBranch val="init"/>
        </dgm:presLayoutVars>
      </dgm:prSet>
      <dgm:spPr/>
    </dgm:pt>
    <dgm:pt modelId="{2E783533-F06E-4FA9-B323-B09F6539A2B3}" type="pres">
      <dgm:prSet presAssocID="{97371E06-6213-4EF1-B25C-89CEC14808A4}" presName="rootComposite" presStyleCnt="0"/>
      <dgm:spPr/>
    </dgm:pt>
    <dgm:pt modelId="{A0DECAD7-3F7C-49B1-B874-83EAC09CACA4}" type="pres">
      <dgm:prSet presAssocID="{97371E06-6213-4EF1-B25C-89CEC14808A4}" presName="rootText" presStyleLbl="node4" presStyleIdx="12" presStyleCnt="13">
        <dgm:presLayoutVars>
          <dgm:chPref val="3"/>
        </dgm:presLayoutVars>
      </dgm:prSet>
      <dgm:spPr/>
    </dgm:pt>
    <dgm:pt modelId="{4DA644C7-DA08-4433-8BFE-FE4564FF6942}" type="pres">
      <dgm:prSet presAssocID="{97371E06-6213-4EF1-B25C-89CEC14808A4}" presName="rootConnector" presStyleLbl="node4" presStyleIdx="12" presStyleCnt="13"/>
      <dgm:spPr/>
    </dgm:pt>
    <dgm:pt modelId="{65231EC0-2BF3-4D94-9E7E-59ACC46EC2C7}" type="pres">
      <dgm:prSet presAssocID="{97371E06-6213-4EF1-B25C-89CEC14808A4}" presName="hierChild4" presStyleCnt="0"/>
      <dgm:spPr/>
    </dgm:pt>
    <dgm:pt modelId="{05C07282-E0B5-4836-9FDA-17E880903154}" type="pres">
      <dgm:prSet presAssocID="{97371E06-6213-4EF1-B25C-89CEC14808A4}" presName="hierChild5" presStyleCnt="0"/>
      <dgm:spPr/>
    </dgm:pt>
    <dgm:pt modelId="{9821F17F-2AA5-4545-BE75-7DF49CBC7687}" type="pres">
      <dgm:prSet presAssocID="{CDF38B48-F809-45EC-82B3-53C8F407DB23}" presName="hierChild5" presStyleCnt="0"/>
      <dgm:spPr/>
    </dgm:pt>
    <dgm:pt modelId="{33F07048-7EF8-47EC-BCA9-2C308974A03B}" type="pres">
      <dgm:prSet presAssocID="{C7992881-53DE-481D-9196-241DE00357A5}" presName="hierChild5" presStyleCnt="0"/>
      <dgm:spPr/>
    </dgm:pt>
    <dgm:pt modelId="{9DC11A40-CBB6-4CE2-B45E-D529CE080D97}" type="pres">
      <dgm:prSet presAssocID="{418D05C4-C295-4B3A-B89E-597B92D3DCAC}" presName="Name37" presStyleLbl="parChTrans1D2" presStyleIdx="1" presStyleCnt="2"/>
      <dgm:spPr/>
    </dgm:pt>
    <dgm:pt modelId="{74A8D4EF-9210-4FD5-81AB-4613394AB004}" type="pres">
      <dgm:prSet presAssocID="{4A45076C-A9AD-4198-A03B-20AE0CAF80A1}" presName="hierRoot2" presStyleCnt="0">
        <dgm:presLayoutVars>
          <dgm:hierBranch val="init"/>
        </dgm:presLayoutVars>
      </dgm:prSet>
      <dgm:spPr/>
    </dgm:pt>
    <dgm:pt modelId="{A7778865-B014-4607-80A6-6AA5211E6416}" type="pres">
      <dgm:prSet presAssocID="{4A45076C-A9AD-4198-A03B-20AE0CAF80A1}" presName="rootComposite" presStyleCnt="0"/>
      <dgm:spPr/>
    </dgm:pt>
    <dgm:pt modelId="{F86E9747-9795-45C0-9627-EFEE1CE54106}" type="pres">
      <dgm:prSet presAssocID="{4A45076C-A9AD-4198-A03B-20AE0CAF80A1}" presName="rootText" presStyleLbl="node2" presStyleIdx="1" presStyleCnt="2">
        <dgm:presLayoutVars>
          <dgm:chPref val="3"/>
        </dgm:presLayoutVars>
      </dgm:prSet>
      <dgm:spPr/>
    </dgm:pt>
    <dgm:pt modelId="{4F69C5E0-A93A-4342-88E7-DB1345A4BE2E}" type="pres">
      <dgm:prSet presAssocID="{4A45076C-A9AD-4198-A03B-20AE0CAF80A1}" presName="rootConnector" presStyleLbl="node2" presStyleIdx="1" presStyleCnt="2"/>
      <dgm:spPr/>
    </dgm:pt>
    <dgm:pt modelId="{E136E596-A2CC-4C7C-ABCC-CA04B10C696A}" type="pres">
      <dgm:prSet presAssocID="{4A45076C-A9AD-4198-A03B-20AE0CAF80A1}" presName="hierChild4" presStyleCnt="0"/>
      <dgm:spPr/>
    </dgm:pt>
    <dgm:pt modelId="{43C40E1B-2818-4CAA-B1E2-42611BAD8028}" type="pres">
      <dgm:prSet presAssocID="{6A75EF83-7B71-42AC-B565-95C187E3B17E}" presName="Name37" presStyleLbl="parChTrans1D3" presStyleIdx="6" presStyleCnt="7"/>
      <dgm:spPr/>
    </dgm:pt>
    <dgm:pt modelId="{6613D0A6-0AA7-459A-89C7-A159196EF7FC}" type="pres">
      <dgm:prSet presAssocID="{5341A6FC-BEB7-45C9-9712-CCDCEE484E8E}" presName="hierRoot2" presStyleCnt="0">
        <dgm:presLayoutVars>
          <dgm:hierBranch val="init"/>
        </dgm:presLayoutVars>
      </dgm:prSet>
      <dgm:spPr/>
    </dgm:pt>
    <dgm:pt modelId="{98BE61F8-A66F-4477-8AB5-B824B9B8773A}" type="pres">
      <dgm:prSet presAssocID="{5341A6FC-BEB7-45C9-9712-CCDCEE484E8E}" presName="rootComposite" presStyleCnt="0"/>
      <dgm:spPr/>
    </dgm:pt>
    <dgm:pt modelId="{489458BF-DF50-4344-8076-CA77C0593485}" type="pres">
      <dgm:prSet presAssocID="{5341A6FC-BEB7-45C9-9712-CCDCEE484E8E}" presName="rootText" presStyleLbl="node3" presStyleIdx="6" presStyleCnt="7" custLinFactX="10683" custLinFactY="-55213" custLinFactNeighborX="100000" custLinFactNeighborY="-100000">
        <dgm:presLayoutVars>
          <dgm:chPref val="3"/>
        </dgm:presLayoutVars>
      </dgm:prSet>
      <dgm:spPr/>
    </dgm:pt>
    <dgm:pt modelId="{A2036B0A-A1A1-48C6-B9E2-33C327546C6D}" type="pres">
      <dgm:prSet presAssocID="{5341A6FC-BEB7-45C9-9712-CCDCEE484E8E}" presName="rootConnector" presStyleLbl="node3" presStyleIdx="6" presStyleCnt="7"/>
      <dgm:spPr/>
    </dgm:pt>
    <dgm:pt modelId="{A0B4DC3C-DEB5-44C4-9B8C-F22BE050C8FF}" type="pres">
      <dgm:prSet presAssocID="{5341A6FC-BEB7-45C9-9712-CCDCEE484E8E}" presName="hierChild4" presStyleCnt="0"/>
      <dgm:spPr/>
    </dgm:pt>
    <dgm:pt modelId="{900057F0-0040-4438-A320-EE88F2EC5905}" type="pres">
      <dgm:prSet presAssocID="{5341A6FC-BEB7-45C9-9712-CCDCEE484E8E}" presName="hierChild5" presStyleCnt="0"/>
      <dgm:spPr/>
    </dgm:pt>
    <dgm:pt modelId="{7CBF4C78-7AC7-4237-A1E6-8763F4F2D138}" type="pres">
      <dgm:prSet presAssocID="{4A45076C-A9AD-4198-A03B-20AE0CAF80A1}" presName="hierChild5" presStyleCnt="0"/>
      <dgm:spPr/>
    </dgm:pt>
    <dgm:pt modelId="{B66038CC-CB8A-448D-B9BF-65E2E90B442A}" type="pres">
      <dgm:prSet presAssocID="{E5600C45-68A1-4CA1-8133-EB37F2DEE697}" presName="hierChild3" presStyleCnt="0"/>
      <dgm:spPr/>
    </dgm:pt>
  </dgm:ptLst>
  <dgm:cxnLst>
    <dgm:cxn modelId="{A123A506-94B5-40B4-BF91-7EA2CD46C490}" type="presOf" srcId="{4A45076C-A9AD-4198-A03B-20AE0CAF80A1}" destId="{F86E9747-9795-45C0-9627-EFEE1CE54106}" srcOrd="0" destOrd="0" presId="urn:microsoft.com/office/officeart/2005/8/layout/orgChart1"/>
    <dgm:cxn modelId="{57A2CF06-7BC0-4FA6-AAFE-B49EB738BE8B}" type="presOf" srcId="{A329B42E-CA81-4C46-ADF6-DEFEE9123FE4}" destId="{AE5DD4A6-BBCF-4D1D-BE7E-9D6D1A9BD605}" srcOrd="0" destOrd="0" presId="urn:microsoft.com/office/officeart/2005/8/layout/orgChart1"/>
    <dgm:cxn modelId="{75F70008-8915-4497-B428-BF5B30AB3C16}" type="presOf" srcId="{8F8F0FFF-FD35-4468-8ECA-4BCAAE4AA78B}" destId="{CF16AE77-661E-4127-970E-514FC0BB8C8B}" srcOrd="0" destOrd="0" presId="urn:microsoft.com/office/officeart/2005/8/layout/orgChart1"/>
    <dgm:cxn modelId="{0E4E1709-FAA4-4C61-B209-5CDB20E37CB9}" type="presOf" srcId="{4971752E-AB4D-4EEB-A3C3-9B17DF8E848E}" destId="{E83ED1EC-D882-43D9-AC95-4A43257529E7}" srcOrd="0" destOrd="0" presId="urn:microsoft.com/office/officeart/2005/8/layout/orgChart1"/>
    <dgm:cxn modelId="{3B951D0A-D571-4049-BDBA-E60F38A34B5B}" srcId="{B5E146A1-FD91-4230-921C-832CC37A9871}" destId="{684974AD-68E8-48F9-A78D-533D20FD852D}" srcOrd="0" destOrd="0" parTransId="{4971752E-AB4D-4EEB-A3C3-9B17DF8E848E}" sibTransId="{A05E0E3B-C0C3-416B-B786-C5472D28EE1E}"/>
    <dgm:cxn modelId="{5446FB0D-1CD3-4AC0-B62D-7B1FCCF01615}" srcId="{C7992881-53DE-481D-9196-241DE00357A5}" destId="{5C0B8F84-F65D-492D-A891-8B1D47FF0C28}" srcOrd="1" destOrd="0" parTransId="{68223C03-9A3E-4CA9-B59A-3886B433BB35}" sibTransId="{3447F054-2D23-41EC-9D8F-E8825D4C0669}"/>
    <dgm:cxn modelId="{9C30040E-84FF-45FA-B1E1-1AAEB21BDBD2}" type="presOf" srcId="{FA1F1BC0-BB3E-4FC2-9B9F-77CF09215497}" destId="{497B7060-2182-4FCD-AD96-9AB044201061}" srcOrd="0" destOrd="0" presId="urn:microsoft.com/office/officeart/2005/8/layout/orgChart1"/>
    <dgm:cxn modelId="{23485B12-3A6F-4F41-ABD5-3C78333B623A}" type="presOf" srcId="{4AFBAE0A-4524-4DA9-B71F-BB15145F5148}" destId="{E292D433-270C-4D52-9F14-40EC1FC4CFE2}" srcOrd="1" destOrd="0" presId="urn:microsoft.com/office/officeart/2005/8/layout/orgChart1"/>
    <dgm:cxn modelId="{69119015-8FD3-452D-875D-A6B838FB04EB}" type="presOf" srcId="{DD07FE27-0AC1-481E-B440-8CC708A16D50}" destId="{79E8A61C-B44A-428D-8218-98DD22FE69D0}" srcOrd="0" destOrd="0" presId="urn:microsoft.com/office/officeart/2005/8/layout/orgChart1"/>
    <dgm:cxn modelId="{6D076116-B645-4C54-84AF-4ACB6E084958}" srcId="{4DCD7FAD-4A9A-4E1F-862A-23E4164074BB}" destId="{4AFBAE0A-4524-4DA9-B71F-BB15145F5148}" srcOrd="0" destOrd="0" parTransId="{DD07FE27-0AC1-481E-B440-8CC708A16D50}" sibTransId="{3CA32629-02B2-416F-82AC-94B1B0545131}"/>
    <dgm:cxn modelId="{7E2E4C16-620B-40ED-95AD-38931EBA340B}" type="presOf" srcId="{5C0B8F84-F65D-492D-A891-8B1D47FF0C28}" destId="{B34B93EA-DBFE-4634-9D72-3BB4127A8F2D}" srcOrd="1" destOrd="0" presId="urn:microsoft.com/office/officeart/2005/8/layout/orgChart1"/>
    <dgm:cxn modelId="{A7687D1F-0E8B-4057-BFD0-8401A3C83B07}" type="presOf" srcId="{0935FE81-DB0A-4916-A599-241B81DD0E66}" destId="{74500B3B-49CD-460A-8D9E-C91A8CCC7587}" srcOrd="1" destOrd="0" presId="urn:microsoft.com/office/officeart/2005/8/layout/orgChart1"/>
    <dgm:cxn modelId="{0A7CD11F-8DD5-4922-B650-3B1A4D03FEB9}" type="presOf" srcId="{68223C03-9A3E-4CA9-B59A-3886B433BB35}" destId="{4289B567-E417-47FF-ABAF-C7C796286A7E}" srcOrd="0" destOrd="0" presId="urn:microsoft.com/office/officeart/2005/8/layout/orgChart1"/>
    <dgm:cxn modelId="{68F3B421-CECF-4FD8-A91F-71BA7E800A72}" type="presOf" srcId="{B9732DEF-34A1-410A-AAAF-384806C413F3}" destId="{50B3C00E-5C70-4320-AB5A-90C84BF53A10}" srcOrd="0" destOrd="0" presId="urn:microsoft.com/office/officeart/2005/8/layout/orgChart1"/>
    <dgm:cxn modelId="{8FEBCC21-E012-4D64-A963-7C997B816AFE}" srcId="{5C0B8F84-F65D-492D-A891-8B1D47FF0C28}" destId="{D91E7647-0C5A-427F-BA0C-FC7D3319FCDC}" srcOrd="0" destOrd="0" parTransId="{1B50E94F-8553-43C7-9C00-47D2CFD20D4B}" sibTransId="{2914B4F5-02C4-4EAA-8CF6-F44F0FD9A3EB}"/>
    <dgm:cxn modelId="{70DA4023-F040-455D-85E6-7036873FC3DB}" type="presOf" srcId="{D91E7647-0C5A-427F-BA0C-FC7D3319FCDC}" destId="{35BDB639-3686-4E88-92F0-A923C73156F9}" srcOrd="0" destOrd="0" presId="urn:microsoft.com/office/officeart/2005/8/layout/orgChart1"/>
    <dgm:cxn modelId="{132A9127-939A-4981-B385-5084D83DDAAE}" type="presOf" srcId="{270DBF65-5C44-445F-969C-76F85F6CE024}" destId="{4D0CD0F2-C459-49EE-8DAE-B2EDE042DDAB}" srcOrd="0" destOrd="0" presId="urn:microsoft.com/office/officeart/2005/8/layout/orgChart1"/>
    <dgm:cxn modelId="{7A93AB2C-C5EF-4667-9B49-2AF27858B0D6}" type="presOf" srcId="{4AFBAE0A-4524-4DA9-B71F-BB15145F5148}" destId="{1C809D05-ED2C-4127-8287-ADDC077CD916}" srcOrd="0" destOrd="0" presId="urn:microsoft.com/office/officeart/2005/8/layout/orgChart1"/>
    <dgm:cxn modelId="{03FDAE2F-233B-4769-B171-492EB6C53433}" type="presOf" srcId="{F71190BF-6112-40AC-9EEB-E89D2153B41A}" destId="{61CBEEB1-FE6B-409A-BEFA-F3BBCD2D583C}" srcOrd="1" destOrd="0" presId="urn:microsoft.com/office/officeart/2005/8/layout/orgChart1"/>
    <dgm:cxn modelId="{44C57234-2345-4F44-814A-157533376684}" srcId="{E5600C45-68A1-4CA1-8133-EB37F2DEE697}" destId="{4A45076C-A9AD-4198-A03B-20AE0CAF80A1}" srcOrd="1" destOrd="0" parTransId="{418D05C4-C295-4B3A-B89E-597B92D3DCAC}" sibTransId="{7863FBDD-B245-451E-8954-2CE8AAA43BD5}"/>
    <dgm:cxn modelId="{94705C37-7269-4F16-9C9A-E21232C81520}" type="presOf" srcId="{F71190BF-6112-40AC-9EEB-E89D2153B41A}" destId="{05391916-C6E9-4103-BFAE-030B31FDC3E4}" srcOrd="0" destOrd="0" presId="urn:microsoft.com/office/officeart/2005/8/layout/orgChart1"/>
    <dgm:cxn modelId="{67D32339-55B5-4F0D-B2C5-0973543D9A92}" srcId="{5C0B8F84-F65D-492D-A891-8B1D47FF0C28}" destId="{4DCD7FAD-4A9A-4E1F-862A-23E4164074BB}" srcOrd="2" destOrd="0" parTransId="{82482090-91C9-47DE-A672-0727E7DD0F72}" sibTransId="{570F43EA-25C2-47EB-8158-5E04AFE416A7}"/>
    <dgm:cxn modelId="{6BEB8839-4710-448C-A0EA-F64500E35553}" type="presOf" srcId="{5341A6FC-BEB7-45C9-9712-CCDCEE484E8E}" destId="{489458BF-DF50-4344-8076-CA77C0593485}" srcOrd="0" destOrd="0" presId="urn:microsoft.com/office/officeart/2005/8/layout/orgChart1"/>
    <dgm:cxn modelId="{CB81DB39-54D9-4395-BD1F-BABDE5962AE2}" type="presOf" srcId="{C4AAA207-CDFC-4AA4-93C7-36AED4F1D065}" destId="{C9323DD6-39E6-418A-AEEC-548C64FB30C0}" srcOrd="0" destOrd="0" presId="urn:microsoft.com/office/officeart/2005/8/layout/orgChart1"/>
    <dgm:cxn modelId="{0035D03B-8F38-4A98-AA1D-723FC942539F}" srcId="{F13BAEC8-8206-4538-8D4D-80A23724089E}" destId="{E347408D-74F1-4C83-B285-14C3A42388BD}" srcOrd="0" destOrd="0" parTransId="{270DBF65-5C44-445F-969C-76F85F6CE024}" sibTransId="{185D02DE-750E-4996-AF4A-64BA7D3AFF68}"/>
    <dgm:cxn modelId="{718C6E5B-B529-4A7C-A294-1B23C99F284A}" type="presOf" srcId="{B76C897B-91B0-42C9-A4C6-38429053EF2D}" destId="{DBB09BD7-0759-4721-80CE-5BAC10076A9D}" srcOrd="1" destOrd="0" presId="urn:microsoft.com/office/officeart/2005/8/layout/orgChart1"/>
    <dgm:cxn modelId="{0B0D605E-85A3-4771-A42C-9231EBC9D0B5}" type="presOf" srcId="{E347408D-74F1-4C83-B285-14C3A42388BD}" destId="{2989D352-D1DC-477F-9E74-DB9134B9A23E}" srcOrd="1" destOrd="0" presId="urn:microsoft.com/office/officeart/2005/8/layout/orgChart1"/>
    <dgm:cxn modelId="{93A37043-323B-4CD7-BAA0-812D843BB7F7}" type="presOf" srcId="{C4AAA207-CDFC-4AA4-93C7-36AED4F1D065}" destId="{64CC0858-75BE-4459-80BC-8EEBE3EC5B30}" srcOrd="1" destOrd="0" presId="urn:microsoft.com/office/officeart/2005/8/layout/orgChart1"/>
    <dgm:cxn modelId="{74C94D45-E869-427F-A36C-69BAD62B8B6F}" srcId="{666F961A-9FBD-411A-819B-7D1E9305E427}" destId="{E5600C45-68A1-4CA1-8133-EB37F2DEE697}" srcOrd="0" destOrd="0" parTransId="{D77CD59A-2805-4D57-ABF3-5DC8C170B4AF}" sibTransId="{AF753001-1DC8-4DC2-9239-2459C44F7ED8}"/>
    <dgm:cxn modelId="{A203F266-4B3B-424A-B340-142FCB47ADE9}" type="presOf" srcId="{B5E146A1-FD91-4230-921C-832CC37A9871}" destId="{811D82EC-AF3D-45E9-851D-8F8A210F7CB0}" srcOrd="1" destOrd="0" presId="urn:microsoft.com/office/officeart/2005/8/layout/orgChart1"/>
    <dgm:cxn modelId="{180A1E49-5093-41C8-9580-FF86F7B0D095}" type="presOf" srcId="{5341A6FC-BEB7-45C9-9712-CCDCEE484E8E}" destId="{A2036B0A-A1A1-48C6-B9E2-33C327546C6D}" srcOrd="1" destOrd="0" presId="urn:microsoft.com/office/officeart/2005/8/layout/orgChart1"/>
    <dgm:cxn modelId="{B42CA149-3EB6-4BB8-AB2B-5D454A762E2A}" srcId="{4DCD7FAD-4A9A-4E1F-862A-23E4164074BB}" destId="{B76C897B-91B0-42C9-A4C6-38429053EF2D}" srcOrd="1" destOrd="0" parTransId="{194D23FD-F949-431F-879C-778C277D3856}" sibTransId="{C3729E3D-B6D5-42D2-BAF8-E4061B419443}"/>
    <dgm:cxn modelId="{EA5C236A-D78A-469F-8843-A788BFCA23BF}" srcId="{3634FD2A-ED22-41F6-B411-385B4B8CE4F4}" destId="{029D59EC-C4BC-4A61-A767-9E711D927838}" srcOrd="1" destOrd="0" parTransId="{E69F3FB8-1E5D-4772-AABF-344FB2D45697}" sibTransId="{EADA0D32-9EE4-46DB-A83C-91470A74814C}"/>
    <dgm:cxn modelId="{A177DB6C-77E4-4E48-A809-C0779F2014D7}" type="presOf" srcId="{B5E146A1-FD91-4230-921C-832CC37A9871}" destId="{9C88554A-E895-4B3B-A068-E11271A571D8}" srcOrd="0" destOrd="0" presId="urn:microsoft.com/office/officeart/2005/8/layout/orgChart1"/>
    <dgm:cxn modelId="{7741EE6D-8CC6-414A-BC2A-37EC4631BDE8}" type="presOf" srcId="{418D05C4-C295-4B3A-B89E-597B92D3DCAC}" destId="{9DC11A40-CBB6-4CE2-B45E-D529CE080D97}" srcOrd="0" destOrd="0" presId="urn:microsoft.com/office/officeart/2005/8/layout/orgChart1"/>
    <dgm:cxn modelId="{698ED54F-C01A-4E21-8CE5-EC744200FC61}" type="presOf" srcId="{F13BAEC8-8206-4538-8D4D-80A23724089E}" destId="{FF612B46-5920-4BC4-87C7-CA7FE9D00B2E}" srcOrd="0" destOrd="0" presId="urn:microsoft.com/office/officeart/2005/8/layout/orgChart1"/>
    <dgm:cxn modelId="{D1940652-F97E-4C6B-BE06-0EE644F73154}" type="presOf" srcId="{97371E06-6213-4EF1-B25C-89CEC14808A4}" destId="{4DA644C7-DA08-4433-8BFE-FE4564FF6942}" srcOrd="1" destOrd="0" presId="urn:microsoft.com/office/officeart/2005/8/layout/orgChart1"/>
    <dgm:cxn modelId="{7CCCED74-CB8F-4A90-99FA-63A7DCF18180}" srcId="{C7992881-53DE-481D-9196-241DE00357A5}" destId="{3634FD2A-ED22-41F6-B411-385B4B8CE4F4}" srcOrd="2" destOrd="0" parTransId="{48D886DB-E741-4B1F-8C8E-889E2504AAF0}" sibTransId="{428E4E5C-149E-45CE-BB76-292841DE2EA0}"/>
    <dgm:cxn modelId="{832B7175-9CD6-4BD4-8401-8F2BF7D0C8BB}" type="presOf" srcId="{1B50E94F-8553-43C7-9C00-47D2CFD20D4B}" destId="{1C167739-1D66-41D3-9716-DE10B13A9FCD}" srcOrd="0" destOrd="0" presId="urn:microsoft.com/office/officeart/2005/8/layout/orgChart1"/>
    <dgm:cxn modelId="{9956BF78-B63B-41E2-92DF-72C49A87A6B3}" type="presOf" srcId="{AE299D06-AC51-427A-BF91-BC688EA80550}" destId="{9258861E-98E7-41C9-BC29-A61857C2F907}" srcOrd="0" destOrd="0" presId="urn:microsoft.com/office/officeart/2005/8/layout/orgChart1"/>
    <dgm:cxn modelId="{613F847C-8912-4BB9-A4EE-AC4A916D7A6D}" type="presOf" srcId="{7D6599E2-5095-4E48-825A-156AAC65665E}" destId="{618382B3-FC3E-4334-AF0E-203AB1E467A7}" srcOrd="0" destOrd="0" presId="urn:microsoft.com/office/officeart/2005/8/layout/orgChart1"/>
    <dgm:cxn modelId="{E1C85281-41C7-405F-8C0F-B0ED2BFC6F4D}" type="presOf" srcId="{84AB8963-A075-4211-86A1-6F2A73752CB5}" destId="{AABD3B10-E22D-428C-9509-C0284795A098}" srcOrd="0" destOrd="0" presId="urn:microsoft.com/office/officeart/2005/8/layout/orgChart1"/>
    <dgm:cxn modelId="{63B96383-AC30-4694-8969-4EABD8ACE541}" type="presOf" srcId="{B8FFD4BF-C443-4791-AC3B-3794D7D7B9EE}" destId="{218EE371-1DC9-4D7C-B889-88804B0F1907}" srcOrd="1" destOrd="0" presId="urn:microsoft.com/office/officeart/2005/8/layout/orgChart1"/>
    <dgm:cxn modelId="{5E809786-C9B4-45D2-A454-4CD1CF8E9D67}" srcId="{4A45076C-A9AD-4198-A03B-20AE0CAF80A1}" destId="{5341A6FC-BEB7-45C9-9712-CCDCEE484E8E}" srcOrd="0" destOrd="0" parTransId="{6A75EF83-7B71-42AC-B565-95C187E3B17E}" sibTransId="{F2F6C928-9630-4583-96E3-7BA27C6FC7BE}"/>
    <dgm:cxn modelId="{2B04BB87-9481-41F6-89F1-896C82EBA11B}" type="presOf" srcId="{AD063F71-A5A2-4675-A7B4-2990907C8EF9}" destId="{16473A30-4C9F-4B17-894D-40CCDD5DB9CC}" srcOrd="1" destOrd="0" presId="urn:microsoft.com/office/officeart/2005/8/layout/orgChart1"/>
    <dgm:cxn modelId="{A5248789-3B66-4B8A-80CB-233A226C8759}" srcId="{3634FD2A-ED22-41F6-B411-385B4B8CE4F4}" destId="{F71190BF-6112-40AC-9EEB-E89D2153B41A}" srcOrd="0" destOrd="0" parTransId="{84AB8963-A075-4211-86A1-6F2A73752CB5}" sibTransId="{E8E6627B-778A-43DE-B0F3-EC1BD18F6B4C}"/>
    <dgm:cxn modelId="{5206628F-53B0-4737-87A1-31CBD9C13C3C}" srcId="{CDF38B48-F809-45EC-82B3-53C8F407DB23}" destId="{A329B42E-CA81-4C46-ADF6-DEFEE9123FE4}" srcOrd="0" destOrd="0" parTransId="{7D6599E2-5095-4E48-825A-156AAC65665E}" sibTransId="{87921A89-F998-4B2C-8072-16DC2C18A9D2}"/>
    <dgm:cxn modelId="{32FE6B8F-0F19-4569-8D0D-4996FF0AA3A1}" type="presOf" srcId="{E5600C45-68A1-4CA1-8133-EB37F2DEE697}" destId="{746D7B83-82EA-4521-9215-CE4CB8B36FDB}" srcOrd="1" destOrd="0" presId="urn:microsoft.com/office/officeart/2005/8/layout/orgChart1"/>
    <dgm:cxn modelId="{1849C98F-DAA0-4CEF-B1D5-CC0D9A751806}" srcId="{5C0B8F84-F65D-492D-A891-8B1D47FF0C28}" destId="{AD063F71-A5A2-4675-A7B4-2990907C8EF9}" srcOrd="1" destOrd="0" parTransId="{7FFD4B9B-C078-4107-B6F5-F675D3D1DC9B}" sibTransId="{B615C424-859E-4F0A-B854-870580D1A5B9}"/>
    <dgm:cxn modelId="{D207EF96-E3F5-4C76-8543-2D90367D0CAD}" srcId="{C7992881-53DE-481D-9196-241DE00357A5}" destId="{B8FFD4BF-C443-4791-AC3B-3794D7D7B9EE}" srcOrd="0" destOrd="0" parTransId="{A1872155-5260-4C63-861F-E19A000FB313}" sibTransId="{BBBDC1D8-969A-459D-91A4-DE6E9A64DD2F}"/>
    <dgm:cxn modelId="{96B4B29A-A1C0-4A71-A629-0A7CC6627B55}" type="presOf" srcId="{AD063F71-A5A2-4675-A7B4-2990907C8EF9}" destId="{68993357-1464-4916-B703-355C38B84E54}" srcOrd="0" destOrd="0" presId="urn:microsoft.com/office/officeart/2005/8/layout/orgChart1"/>
    <dgm:cxn modelId="{CC02979B-B5BC-4624-A07D-ECB39A2B93D0}" type="presOf" srcId="{E69F3FB8-1E5D-4772-AABF-344FB2D45697}" destId="{9A5BF49C-BE1A-4045-A139-933FA915BC57}" srcOrd="0" destOrd="0" presId="urn:microsoft.com/office/officeart/2005/8/layout/orgChart1"/>
    <dgm:cxn modelId="{BBFC9E9C-136B-41DC-8FFF-ADF6669959AF}" type="presOf" srcId="{82482090-91C9-47DE-A672-0727E7DD0F72}" destId="{594607F7-BFDC-4E8E-BF57-056FFEE5921E}" srcOrd="0" destOrd="0" presId="urn:microsoft.com/office/officeart/2005/8/layout/orgChart1"/>
    <dgm:cxn modelId="{31435BA1-7419-4CC5-A15D-EEE196308151}" type="presOf" srcId="{CDF38B48-F809-45EC-82B3-53C8F407DB23}" destId="{47829CF3-CA11-4459-B1AD-197F29DE70EA}" srcOrd="0" destOrd="0" presId="urn:microsoft.com/office/officeart/2005/8/layout/orgChart1"/>
    <dgm:cxn modelId="{D65BA7A8-05AA-4BDD-A983-B4C36B03E0A0}" type="presOf" srcId="{E347408D-74F1-4C83-B285-14C3A42388BD}" destId="{4E794DCA-47E1-43DE-B381-17436DF576EA}" srcOrd="0" destOrd="0" presId="urn:microsoft.com/office/officeart/2005/8/layout/orgChart1"/>
    <dgm:cxn modelId="{6AF0B3A8-A30C-4C94-8EC3-8D998FE9627D}" type="presOf" srcId="{B76C897B-91B0-42C9-A4C6-38429053EF2D}" destId="{78C8BDBB-B015-4D2B-8063-1888B6430620}" srcOrd="0" destOrd="0" presId="urn:microsoft.com/office/officeart/2005/8/layout/orgChart1"/>
    <dgm:cxn modelId="{976BE9A9-90B2-4063-8BE9-57CB6458692D}" type="presOf" srcId="{5C0B8F84-F65D-492D-A891-8B1D47FF0C28}" destId="{A8C54D83-B56D-4360-A051-FADDD4562540}" srcOrd="0" destOrd="0" presId="urn:microsoft.com/office/officeart/2005/8/layout/orgChart1"/>
    <dgm:cxn modelId="{6A218EAD-D6C9-4668-9112-FB1C2E140408}" type="presOf" srcId="{4A45076C-A9AD-4198-A03B-20AE0CAF80A1}" destId="{4F69C5E0-A93A-4342-88E7-DB1345A4BE2E}" srcOrd="1" destOrd="0" presId="urn:microsoft.com/office/officeart/2005/8/layout/orgChart1"/>
    <dgm:cxn modelId="{FF96EDB7-4B21-4298-8B66-B7EC19732D7F}" type="presOf" srcId="{7FFD4B9B-C078-4107-B6F5-F675D3D1DC9B}" destId="{80871B53-7143-4379-B766-AC26A4497680}" srcOrd="0" destOrd="0" presId="urn:microsoft.com/office/officeart/2005/8/layout/orgChart1"/>
    <dgm:cxn modelId="{590C32BA-A2A0-488A-8907-4F3C66862518}" srcId="{C7992881-53DE-481D-9196-241DE00357A5}" destId="{F13BAEC8-8206-4538-8D4D-80A23724089E}" srcOrd="3" destOrd="0" parTransId="{0947D321-36F4-46B8-9575-0684DA7AE98A}" sibTransId="{42F2EAB8-33D5-4BF4-BC0E-05392427EB6F}"/>
    <dgm:cxn modelId="{518AEDBA-5B8E-4EA4-979C-E5F1BF843AA7}" type="presOf" srcId="{A329B42E-CA81-4C46-ADF6-DEFEE9123FE4}" destId="{9F32B28B-DDDB-475A-BAD5-E1D59CB04286}" srcOrd="1" destOrd="0" presId="urn:microsoft.com/office/officeart/2005/8/layout/orgChart1"/>
    <dgm:cxn modelId="{7C8BA8BD-50F8-4F10-8D01-054CB588B371}" type="presOf" srcId="{CDF38B48-F809-45EC-82B3-53C8F407DB23}" destId="{64C4EABC-EE59-4BB9-AD38-FD7703CCC033}" srcOrd="1" destOrd="0" presId="urn:microsoft.com/office/officeart/2005/8/layout/orgChart1"/>
    <dgm:cxn modelId="{BC8DCDBE-52BE-48BE-9453-D8E4C58764D0}" type="presOf" srcId="{3634FD2A-ED22-41F6-B411-385B4B8CE4F4}" destId="{08B2C5B2-C97C-49DC-924E-9F3480244EE9}" srcOrd="0" destOrd="0" presId="urn:microsoft.com/office/officeart/2005/8/layout/orgChart1"/>
    <dgm:cxn modelId="{D69A76C0-5644-4AED-AE64-C3B826E3C575}" type="presOf" srcId="{0935FE81-DB0A-4916-A599-241B81DD0E66}" destId="{08BD6E5E-D57D-44ED-99E1-52390988FDA9}" srcOrd="0" destOrd="0" presId="urn:microsoft.com/office/officeart/2005/8/layout/orgChart1"/>
    <dgm:cxn modelId="{00C9C9C0-C21B-4925-AF48-33CDFCEF9B7A}" srcId="{4DCD7FAD-4A9A-4E1F-862A-23E4164074BB}" destId="{C4AAA207-CDFC-4AA4-93C7-36AED4F1D065}" srcOrd="2" destOrd="0" parTransId="{8F8F0FFF-FD35-4468-8ECA-4BCAAE4AA78B}" sibTransId="{411A6E23-203D-42F7-93D7-247E823F9C69}"/>
    <dgm:cxn modelId="{1425B4C1-9154-49F1-B98F-A674C3339D25}" type="presOf" srcId="{97371E06-6213-4EF1-B25C-89CEC14808A4}" destId="{A0DECAD7-3F7C-49B1-B874-83EAC09CACA4}" srcOrd="0" destOrd="0" presId="urn:microsoft.com/office/officeart/2005/8/layout/orgChart1"/>
    <dgm:cxn modelId="{0123F0C3-F1A4-48F9-A2A8-64E79B52E1A5}" type="presOf" srcId="{D91E7647-0C5A-427F-BA0C-FC7D3319FCDC}" destId="{2833A215-09DB-4319-A0C4-F1D701694D00}" srcOrd="1" destOrd="0" presId="urn:microsoft.com/office/officeart/2005/8/layout/orgChart1"/>
    <dgm:cxn modelId="{34DE7FC7-8757-4F2A-97B2-EA9A7D44C8E2}" type="presOf" srcId="{4DCD7FAD-4A9A-4E1F-862A-23E4164074BB}" destId="{6C01F862-DD20-4A20-8920-C609024ECAED}" srcOrd="0" destOrd="0" presId="urn:microsoft.com/office/officeart/2005/8/layout/orgChart1"/>
    <dgm:cxn modelId="{306C1BCE-932F-4791-B983-3D5BF9E2F4C3}" type="presOf" srcId="{6A75EF83-7B71-42AC-B565-95C187E3B17E}" destId="{43C40E1B-2818-4CAA-B1E2-42611BAD8028}" srcOrd="0" destOrd="0" presId="urn:microsoft.com/office/officeart/2005/8/layout/orgChart1"/>
    <dgm:cxn modelId="{B36179CE-C5E8-4E04-8EB0-00DA69F82829}" type="presOf" srcId="{4DCD7FAD-4A9A-4E1F-862A-23E4164074BB}" destId="{CB4D65D0-2159-42DA-AA4F-53BECDC8BEAE}" srcOrd="1" destOrd="0" presId="urn:microsoft.com/office/officeart/2005/8/layout/orgChart1"/>
    <dgm:cxn modelId="{DB4424D2-8A71-4EFA-B431-FD340350C116}" type="presOf" srcId="{D720B568-F014-442B-8673-24CECDA2A7D3}" destId="{E928FFAD-36DB-467D-8099-411D7ECF0C12}" srcOrd="0" destOrd="0" presId="urn:microsoft.com/office/officeart/2005/8/layout/orgChart1"/>
    <dgm:cxn modelId="{C240D4D6-50FC-415C-97D9-2BEE0E0A00EC}" srcId="{3634FD2A-ED22-41F6-B411-385B4B8CE4F4}" destId="{0935FE81-DB0A-4916-A599-241B81DD0E66}" srcOrd="2" destOrd="0" parTransId="{D720B568-F014-442B-8673-24CECDA2A7D3}" sibTransId="{AE4CAFA3-33F0-4C32-9789-55C0C808CB07}"/>
    <dgm:cxn modelId="{5205DAD7-1FAB-4DAE-8815-1C7A3D861ABE}" type="presOf" srcId="{E5600C45-68A1-4CA1-8133-EB37F2DEE697}" destId="{BB5BA5FD-FC58-4CA5-AB2F-7C475FBB601B}" srcOrd="0" destOrd="0" presId="urn:microsoft.com/office/officeart/2005/8/layout/orgChart1"/>
    <dgm:cxn modelId="{35C965D9-C687-45C1-A6F7-50D1177941DE}" type="presOf" srcId="{C7992881-53DE-481D-9196-241DE00357A5}" destId="{9325B254-96D5-439C-9902-B37011D95602}" srcOrd="1" destOrd="0" presId="urn:microsoft.com/office/officeart/2005/8/layout/orgChart1"/>
    <dgm:cxn modelId="{DC7BE7DB-119E-44E3-A331-0D8F8B6E3ED4}" type="presOf" srcId="{2AF99C19-EA14-4794-B744-4B87B209432B}" destId="{7FC7CA26-80D5-4094-84D2-81618AD69E8B}" srcOrd="0" destOrd="0" presId="urn:microsoft.com/office/officeart/2005/8/layout/orgChart1"/>
    <dgm:cxn modelId="{71839CDD-7C93-455E-94CF-69B46851A3A4}" type="presOf" srcId="{684974AD-68E8-48F9-A78D-533D20FD852D}" destId="{6CFF5BDC-EAEC-487C-A271-71C6A2073CD8}" srcOrd="0" destOrd="0" presId="urn:microsoft.com/office/officeart/2005/8/layout/orgChart1"/>
    <dgm:cxn modelId="{CD6E88E5-668D-4C39-94AB-E1E5F227814E}" type="presOf" srcId="{48D886DB-E741-4B1F-8C8E-889E2504AAF0}" destId="{1671C94E-B62F-4D07-8C26-582005CC1CC0}" srcOrd="0" destOrd="0" presId="urn:microsoft.com/office/officeart/2005/8/layout/orgChart1"/>
    <dgm:cxn modelId="{E06AE1EA-B503-4622-8F14-8333A8D61856}" type="presOf" srcId="{0947D321-36F4-46B8-9575-0684DA7AE98A}" destId="{36A80907-B468-49A5-A962-CF2F91885D78}" srcOrd="0" destOrd="0" presId="urn:microsoft.com/office/officeart/2005/8/layout/orgChart1"/>
    <dgm:cxn modelId="{666620EC-CCBF-4F90-931C-06668C71D8F5}" srcId="{E5600C45-68A1-4CA1-8133-EB37F2DEE697}" destId="{C7992881-53DE-481D-9196-241DE00357A5}" srcOrd="0" destOrd="0" parTransId="{B9732DEF-34A1-410A-AAAF-384806C413F3}" sibTransId="{B2816F71-5D74-4273-BF33-86833965520C}"/>
    <dgm:cxn modelId="{00E965EC-4F2D-4F6A-A1C9-1243FF608C10}" srcId="{C7992881-53DE-481D-9196-241DE00357A5}" destId="{B5E146A1-FD91-4230-921C-832CC37A9871}" srcOrd="4" destOrd="0" parTransId="{FA1F1BC0-BB3E-4FC2-9B9F-77CF09215497}" sibTransId="{AECBE475-F3D2-49EF-A37F-C87B2A266639}"/>
    <dgm:cxn modelId="{DBD160EF-068A-4FBB-B482-A817437F58BE}" type="presOf" srcId="{B8FFD4BF-C443-4791-AC3B-3794D7D7B9EE}" destId="{DCA2397F-B069-448D-8CE5-C388F0896BC6}" srcOrd="0" destOrd="0" presId="urn:microsoft.com/office/officeart/2005/8/layout/orgChart1"/>
    <dgm:cxn modelId="{C73C51EF-A271-4E0F-BA06-5A31EC348BE9}" type="presOf" srcId="{194D23FD-F949-431F-879C-778C277D3856}" destId="{91A9C9A5-D17E-4262-B218-72F923A9C606}" srcOrd="0" destOrd="0" presId="urn:microsoft.com/office/officeart/2005/8/layout/orgChart1"/>
    <dgm:cxn modelId="{295F8FF0-73A7-442F-A22B-EE6824741B43}" type="presOf" srcId="{666F961A-9FBD-411A-819B-7D1E9305E427}" destId="{6DC48139-483D-464A-8453-604F39BEDF47}" srcOrd="0" destOrd="0" presId="urn:microsoft.com/office/officeart/2005/8/layout/orgChart1"/>
    <dgm:cxn modelId="{65F1FAF1-A9DD-47DE-B080-5D84D754C943}" type="presOf" srcId="{C7992881-53DE-481D-9196-241DE00357A5}" destId="{92C3D7AA-FF67-493D-95A0-1045C8BFE9B5}" srcOrd="0" destOrd="0" presId="urn:microsoft.com/office/officeart/2005/8/layout/orgChart1"/>
    <dgm:cxn modelId="{2BE72CF2-0EA6-4084-A077-474E16C1191E}" type="presOf" srcId="{029D59EC-C4BC-4A61-A767-9E711D927838}" destId="{DDFEC879-0687-445F-BA0F-2244547E5AE9}" srcOrd="0" destOrd="0" presId="urn:microsoft.com/office/officeart/2005/8/layout/orgChart1"/>
    <dgm:cxn modelId="{4658F2F3-26D1-4397-9997-178709B88B02}" type="presOf" srcId="{684974AD-68E8-48F9-A78D-533D20FD852D}" destId="{24E1B59F-4C41-4230-A021-E712FFEBA33B}" srcOrd="1" destOrd="0" presId="urn:microsoft.com/office/officeart/2005/8/layout/orgChart1"/>
    <dgm:cxn modelId="{D44561F4-5778-4564-8AAE-799E390C8111}" type="presOf" srcId="{F13BAEC8-8206-4538-8D4D-80A23724089E}" destId="{C1DA7842-D0E7-47DE-BCEB-50E9DD7ACCFE}" srcOrd="1" destOrd="0" presId="urn:microsoft.com/office/officeart/2005/8/layout/orgChart1"/>
    <dgm:cxn modelId="{ED72D1F5-544F-4A07-A594-1D1526A97D05}" type="presOf" srcId="{029D59EC-C4BC-4A61-A767-9E711D927838}" destId="{636ED0B6-59BD-45DC-9C37-26E2174C8216}" srcOrd="1" destOrd="0" presId="urn:microsoft.com/office/officeart/2005/8/layout/orgChart1"/>
    <dgm:cxn modelId="{95A9AEF7-4775-4AC0-8591-97C9C8B440E0}" srcId="{CDF38B48-F809-45EC-82B3-53C8F407DB23}" destId="{97371E06-6213-4EF1-B25C-89CEC14808A4}" srcOrd="1" destOrd="0" parTransId="{2AF99C19-EA14-4794-B744-4B87B209432B}" sibTransId="{EC7D1B82-D248-470C-AC41-16A9B40B1689}"/>
    <dgm:cxn modelId="{90DD98FA-466A-4E29-8BFA-981352B6A43C}" type="presOf" srcId="{A1872155-5260-4C63-861F-E19A000FB313}" destId="{078D53CC-0C01-4F7A-BAC3-76C786DD1D7F}" srcOrd="0" destOrd="0" presId="urn:microsoft.com/office/officeart/2005/8/layout/orgChart1"/>
    <dgm:cxn modelId="{724443FD-2F1B-4B8F-BB9C-8AE8B40557B2}" type="presOf" srcId="{3634FD2A-ED22-41F6-B411-385B4B8CE4F4}" destId="{4149C131-3932-4AA6-B27A-DF2BE4462C34}" srcOrd="1" destOrd="0" presId="urn:microsoft.com/office/officeart/2005/8/layout/orgChart1"/>
    <dgm:cxn modelId="{F1D6ABFD-6034-4044-B8A5-4CB7A6946F87}" srcId="{C7992881-53DE-481D-9196-241DE00357A5}" destId="{CDF38B48-F809-45EC-82B3-53C8F407DB23}" srcOrd="5" destOrd="0" parTransId="{AE299D06-AC51-427A-BF91-BC688EA80550}" sibTransId="{9CF9ACEA-CA07-40C5-B7F2-2EF6E21FBF14}"/>
    <dgm:cxn modelId="{1DB70851-3058-4488-8E37-84EA7A44CDFA}" type="presParOf" srcId="{6DC48139-483D-464A-8453-604F39BEDF47}" destId="{84458ACA-046D-498B-99E5-0910B1ADEA44}" srcOrd="0" destOrd="0" presId="urn:microsoft.com/office/officeart/2005/8/layout/orgChart1"/>
    <dgm:cxn modelId="{9B0D3525-19CA-4A43-839C-F72EE438EC4D}" type="presParOf" srcId="{84458ACA-046D-498B-99E5-0910B1ADEA44}" destId="{6D48942A-6633-4C08-B30F-479A9B6E6FAB}" srcOrd="0" destOrd="0" presId="urn:microsoft.com/office/officeart/2005/8/layout/orgChart1"/>
    <dgm:cxn modelId="{3520F93D-1FE6-4D02-887B-C78E030585C9}" type="presParOf" srcId="{6D48942A-6633-4C08-B30F-479A9B6E6FAB}" destId="{BB5BA5FD-FC58-4CA5-AB2F-7C475FBB601B}" srcOrd="0" destOrd="0" presId="urn:microsoft.com/office/officeart/2005/8/layout/orgChart1"/>
    <dgm:cxn modelId="{21931851-ACBD-4111-AA9C-AB9EF0F1C51C}" type="presParOf" srcId="{6D48942A-6633-4C08-B30F-479A9B6E6FAB}" destId="{746D7B83-82EA-4521-9215-CE4CB8B36FDB}" srcOrd="1" destOrd="0" presId="urn:microsoft.com/office/officeart/2005/8/layout/orgChart1"/>
    <dgm:cxn modelId="{7AF0FF46-8866-42D0-8E69-04ED85B82EC8}" type="presParOf" srcId="{84458ACA-046D-498B-99E5-0910B1ADEA44}" destId="{94C312D4-1B9D-4A42-BA22-CF7BA30EA58E}" srcOrd="1" destOrd="0" presId="urn:microsoft.com/office/officeart/2005/8/layout/orgChart1"/>
    <dgm:cxn modelId="{331236EE-3BC3-48FE-A94F-05A291F867D0}" type="presParOf" srcId="{94C312D4-1B9D-4A42-BA22-CF7BA30EA58E}" destId="{50B3C00E-5C70-4320-AB5A-90C84BF53A10}" srcOrd="0" destOrd="0" presId="urn:microsoft.com/office/officeart/2005/8/layout/orgChart1"/>
    <dgm:cxn modelId="{812D1F69-60C1-4428-98FF-E2C2AFBA8E19}" type="presParOf" srcId="{94C312D4-1B9D-4A42-BA22-CF7BA30EA58E}" destId="{EA37EA98-02DE-4CE6-8582-26BE5265A0A5}" srcOrd="1" destOrd="0" presId="urn:microsoft.com/office/officeart/2005/8/layout/orgChart1"/>
    <dgm:cxn modelId="{DAA53E1C-E7D0-4F4A-ABDC-4A381E29C8AC}" type="presParOf" srcId="{EA37EA98-02DE-4CE6-8582-26BE5265A0A5}" destId="{C15DFB7D-86BA-467F-8DBA-81E00FD5D2BD}" srcOrd="0" destOrd="0" presId="urn:microsoft.com/office/officeart/2005/8/layout/orgChart1"/>
    <dgm:cxn modelId="{061EA07C-D06F-434C-A863-A1111EF47A79}" type="presParOf" srcId="{C15DFB7D-86BA-467F-8DBA-81E00FD5D2BD}" destId="{92C3D7AA-FF67-493D-95A0-1045C8BFE9B5}" srcOrd="0" destOrd="0" presId="urn:microsoft.com/office/officeart/2005/8/layout/orgChart1"/>
    <dgm:cxn modelId="{713EDCAB-B364-4F0D-A0E9-BDC0C7C9E659}" type="presParOf" srcId="{C15DFB7D-86BA-467F-8DBA-81E00FD5D2BD}" destId="{9325B254-96D5-439C-9902-B37011D95602}" srcOrd="1" destOrd="0" presId="urn:microsoft.com/office/officeart/2005/8/layout/orgChart1"/>
    <dgm:cxn modelId="{A3C2DD8D-7B62-4E82-B034-96B798CB7D48}" type="presParOf" srcId="{EA37EA98-02DE-4CE6-8582-26BE5265A0A5}" destId="{F4F23EC1-1F3F-47A2-B9A6-9A7EDF299911}" srcOrd="1" destOrd="0" presId="urn:microsoft.com/office/officeart/2005/8/layout/orgChart1"/>
    <dgm:cxn modelId="{204AF3C8-A76A-41A0-B43B-4327B83DA1C1}" type="presParOf" srcId="{F4F23EC1-1F3F-47A2-B9A6-9A7EDF299911}" destId="{078D53CC-0C01-4F7A-BAC3-76C786DD1D7F}" srcOrd="0" destOrd="0" presId="urn:microsoft.com/office/officeart/2005/8/layout/orgChart1"/>
    <dgm:cxn modelId="{C96BDC24-7D15-4BF2-815E-8C340348CE0F}" type="presParOf" srcId="{F4F23EC1-1F3F-47A2-B9A6-9A7EDF299911}" destId="{D828E13E-59C9-4419-AABD-856C1C128672}" srcOrd="1" destOrd="0" presId="urn:microsoft.com/office/officeart/2005/8/layout/orgChart1"/>
    <dgm:cxn modelId="{DF3C5ADE-81D0-4070-BC54-13A32EF23A68}" type="presParOf" srcId="{D828E13E-59C9-4419-AABD-856C1C128672}" destId="{FDB46F98-BDD6-42A9-A997-62E30AC6D55D}" srcOrd="0" destOrd="0" presId="urn:microsoft.com/office/officeart/2005/8/layout/orgChart1"/>
    <dgm:cxn modelId="{B6FE84FF-A71F-49B7-AC95-B1E4E66F6254}" type="presParOf" srcId="{FDB46F98-BDD6-42A9-A997-62E30AC6D55D}" destId="{DCA2397F-B069-448D-8CE5-C388F0896BC6}" srcOrd="0" destOrd="0" presId="urn:microsoft.com/office/officeart/2005/8/layout/orgChart1"/>
    <dgm:cxn modelId="{E53C5771-F496-4863-B1A7-BD14FEE56A98}" type="presParOf" srcId="{FDB46F98-BDD6-42A9-A997-62E30AC6D55D}" destId="{218EE371-1DC9-4D7C-B889-88804B0F1907}" srcOrd="1" destOrd="0" presId="urn:microsoft.com/office/officeart/2005/8/layout/orgChart1"/>
    <dgm:cxn modelId="{881E6B67-2DDF-4F47-9188-81FF24AA784B}" type="presParOf" srcId="{D828E13E-59C9-4419-AABD-856C1C128672}" destId="{E40391ED-6D89-426F-8959-B354851FB2D5}" srcOrd="1" destOrd="0" presId="urn:microsoft.com/office/officeart/2005/8/layout/orgChart1"/>
    <dgm:cxn modelId="{44B73D32-6E67-42E2-AA66-8129573C4685}" type="presParOf" srcId="{D828E13E-59C9-4419-AABD-856C1C128672}" destId="{1D67BCB0-99A4-4B53-864B-A90DAF26F9B7}" srcOrd="2" destOrd="0" presId="urn:microsoft.com/office/officeart/2005/8/layout/orgChart1"/>
    <dgm:cxn modelId="{E53E6AC7-1D4F-43CA-A66D-24FB195873C9}" type="presParOf" srcId="{F4F23EC1-1F3F-47A2-B9A6-9A7EDF299911}" destId="{4289B567-E417-47FF-ABAF-C7C796286A7E}" srcOrd="2" destOrd="0" presId="urn:microsoft.com/office/officeart/2005/8/layout/orgChart1"/>
    <dgm:cxn modelId="{B3E966EA-C689-4402-BACD-89F5E06D3194}" type="presParOf" srcId="{F4F23EC1-1F3F-47A2-B9A6-9A7EDF299911}" destId="{37A1A211-A1BE-4378-82A9-4CDEB47E6390}" srcOrd="3" destOrd="0" presId="urn:microsoft.com/office/officeart/2005/8/layout/orgChart1"/>
    <dgm:cxn modelId="{9FE6559A-D6F6-45D9-B307-FAD3475090BC}" type="presParOf" srcId="{37A1A211-A1BE-4378-82A9-4CDEB47E6390}" destId="{32FA72DE-F51A-4AF4-8331-1DB80B1798AD}" srcOrd="0" destOrd="0" presId="urn:microsoft.com/office/officeart/2005/8/layout/orgChart1"/>
    <dgm:cxn modelId="{F0E940BD-907D-4532-A584-50185E0EFB81}" type="presParOf" srcId="{32FA72DE-F51A-4AF4-8331-1DB80B1798AD}" destId="{A8C54D83-B56D-4360-A051-FADDD4562540}" srcOrd="0" destOrd="0" presId="urn:microsoft.com/office/officeart/2005/8/layout/orgChart1"/>
    <dgm:cxn modelId="{D17388BD-1E6E-4C11-A67E-071EEC7E4F20}" type="presParOf" srcId="{32FA72DE-F51A-4AF4-8331-1DB80B1798AD}" destId="{B34B93EA-DBFE-4634-9D72-3BB4127A8F2D}" srcOrd="1" destOrd="0" presId="urn:microsoft.com/office/officeart/2005/8/layout/orgChart1"/>
    <dgm:cxn modelId="{E703E1E8-EDA9-4D43-A603-BAC2163BEACA}" type="presParOf" srcId="{37A1A211-A1BE-4378-82A9-4CDEB47E6390}" destId="{EABAD86D-903C-420A-B5F6-256CB4C0A29C}" srcOrd="1" destOrd="0" presId="urn:microsoft.com/office/officeart/2005/8/layout/orgChart1"/>
    <dgm:cxn modelId="{4CE5E0EE-44B4-440B-B2C2-B310DB3AAC3F}" type="presParOf" srcId="{EABAD86D-903C-420A-B5F6-256CB4C0A29C}" destId="{1C167739-1D66-41D3-9716-DE10B13A9FCD}" srcOrd="0" destOrd="0" presId="urn:microsoft.com/office/officeart/2005/8/layout/orgChart1"/>
    <dgm:cxn modelId="{52C0B9E9-B7AE-42DD-916A-EE8949FF4727}" type="presParOf" srcId="{EABAD86D-903C-420A-B5F6-256CB4C0A29C}" destId="{BCE29ACE-384D-4546-9408-DCBD198C07F0}" srcOrd="1" destOrd="0" presId="urn:microsoft.com/office/officeart/2005/8/layout/orgChart1"/>
    <dgm:cxn modelId="{35568A0A-DE19-4FDD-BF82-925156B63351}" type="presParOf" srcId="{BCE29ACE-384D-4546-9408-DCBD198C07F0}" destId="{DE2BC471-3170-450B-A705-41D552F56DBB}" srcOrd="0" destOrd="0" presId="urn:microsoft.com/office/officeart/2005/8/layout/orgChart1"/>
    <dgm:cxn modelId="{BC15CDF3-6310-41C9-BF77-24B36CD67DA6}" type="presParOf" srcId="{DE2BC471-3170-450B-A705-41D552F56DBB}" destId="{35BDB639-3686-4E88-92F0-A923C73156F9}" srcOrd="0" destOrd="0" presId="urn:microsoft.com/office/officeart/2005/8/layout/orgChart1"/>
    <dgm:cxn modelId="{A0F271FA-C0E6-4676-B2ED-9434867680CB}" type="presParOf" srcId="{DE2BC471-3170-450B-A705-41D552F56DBB}" destId="{2833A215-09DB-4319-A0C4-F1D701694D00}" srcOrd="1" destOrd="0" presId="urn:microsoft.com/office/officeart/2005/8/layout/orgChart1"/>
    <dgm:cxn modelId="{AE4889B5-5C13-4001-8E15-69FE8C453E20}" type="presParOf" srcId="{BCE29ACE-384D-4546-9408-DCBD198C07F0}" destId="{FE002DE0-369F-4E29-92EC-11AA090CF51D}" srcOrd="1" destOrd="0" presId="urn:microsoft.com/office/officeart/2005/8/layout/orgChart1"/>
    <dgm:cxn modelId="{44991EF7-C39D-4F73-8B5F-3C9AA0347925}" type="presParOf" srcId="{BCE29ACE-384D-4546-9408-DCBD198C07F0}" destId="{4B04E228-A8D7-4C90-A46D-4B3218D649FA}" srcOrd="2" destOrd="0" presId="urn:microsoft.com/office/officeart/2005/8/layout/orgChart1"/>
    <dgm:cxn modelId="{0D975979-260C-4C8B-86B6-338C7968DA83}" type="presParOf" srcId="{EABAD86D-903C-420A-B5F6-256CB4C0A29C}" destId="{80871B53-7143-4379-B766-AC26A4497680}" srcOrd="2" destOrd="0" presId="urn:microsoft.com/office/officeart/2005/8/layout/orgChart1"/>
    <dgm:cxn modelId="{F92C3F22-B710-49FF-A6E4-CAC2807AA17D}" type="presParOf" srcId="{EABAD86D-903C-420A-B5F6-256CB4C0A29C}" destId="{8BA2C93D-6BE7-4FF3-809B-0E510C26BA56}" srcOrd="3" destOrd="0" presId="urn:microsoft.com/office/officeart/2005/8/layout/orgChart1"/>
    <dgm:cxn modelId="{90217E9A-AFF8-4B8A-86C0-F5D4B005CB4F}" type="presParOf" srcId="{8BA2C93D-6BE7-4FF3-809B-0E510C26BA56}" destId="{82BB61CC-B216-49C7-9DA1-B827C5148993}" srcOrd="0" destOrd="0" presId="urn:microsoft.com/office/officeart/2005/8/layout/orgChart1"/>
    <dgm:cxn modelId="{9F0B2B6D-87BD-465D-BE6D-E25BAD9BE1E0}" type="presParOf" srcId="{82BB61CC-B216-49C7-9DA1-B827C5148993}" destId="{68993357-1464-4916-B703-355C38B84E54}" srcOrd="0" destOrd="0" presId="urn:microsoft.com/office/officeart/2005/8/layout/orgChart1"/>
    <dgm:cxn modelId="{DF08F6D6-9B06-42D7-B932-592A9B9A7E70}" type="presParOf" srcId="{82BB61CC-B216-49C7-9DA1-B827C5148993}" destId="{16473A30-4C9F-4B17-894D-40CCDD5DB9CC}" srcOrd="1" destOrd="0" presId="urn:microsoft.com/office/officeart/2005/8/layout/orgChart1"/>
    <dgm:cxn modelId="{BAA14379-2645-4C4D-A01D-526A73E0DD85}" type="presParOf" srcId="{8BA2C93D-6BE7-4FF3-809B-0E510C26BA56}" destId="{C83F4AC3-E5DF-4745-BAD8-AB567CA9561D}" srcOrd="1" destOrd="0" presId="urn:microsoft.com/office/officeart/2005/8/layout/orgChart1"/>
    <dgm:cxn modelId="{F9A3D427-2C17-412E-909C-2C81A8364354}" type="presParOf" srcId="{8BA2C93D-6BE7-4FF3-809B-0E510C26BA56}" destId="{5DAE17CA-B4A4-44A1-AE36-B55212664D4C}" srcOrd="2" destOrd="0" presId="urn:microsoft.com/office/officeart/2005/8/layout/orgChart1"/>
    <dgm:cxn modelId="{973E3476-4585-4526-A4AC-846718116351}" type="presParOf" srcId="{EABAD86D-903C-420A-B5F6-256CB4C0A29C}" destId="{594607F7-BFDC-4E8E-BF57-056FFEE5921E}" srcOrd="4" destOrd="0" presId="urn:microsoft.com/office/officeart/2005/8/layout/orgChart1"/>
    <dgm:cxn modelId="{91CC4DD8-120E-42E5-8529-B036AD84E64B}" type="presParOf" srcId="{EABAD86D-903C-420A-B5F6-256CB4C0A29C}" destId="{7FD81299-BA56-42D2-A7D5-EC8457599286}" srcOrd="5" destOrd="0" presId="urn:microsoft.com/office/officeart/2005/8/layout/orgChart1"/>
    <dgm:cxn modelId="{54EEA2BF-4D4F-45DA-8D54-72B31D27F6AC}" type="presParOf" srcId="{7FD81299-BA56-42D2-A7D5-EC8457599286}" destId="{E1B2A705-9817-45C5-9D9C-1B4D628231EB}" srcOrd="0" destOrd="0" presId="urn:microsoft.com/office/officeart/2005/8/layout/orgChart1"/>
    <dgm:cxn modelId="{A62BF47D-3C9F-4EA6-8525-09505748A759}" type="presParOf" srcId="{E1B2A705-9817-45C5-9D9C-1B4D628231EB}" destId="{6C01F862-DD20-4A20-8920-C609024ECAED}" srcOrd="0" destOrd="0" presId="urn:microsoft.com/office/officeart/2005/8/layout/orgChart1"/>
    <dgm:cxn modelId="{113DF9E8-D869-413C-AAD1-AD2210C4EF26}" type="presParOf" srcId="{E1B2A705-9817-45C5-9D9C-1B4D628231EB}" destId="{CB4D65D0-2159-42DA-AA4F-53BECDC8BEAE}" srcOrd="1" destOrd="0" presId="urn:microsoft.com/office/officeart/2005/8/layout/orgChart1"/>
    <dgm:cxn modelId="{63086AA2-B07B-4343-A48F-E17CCEEF4B6A}" type="presParOf" srcId="{7FD81299-BA56-42D2-A7D5-EC8457599286}" destId="{910F9071-7D08-431A-88A5-0D1D8EDD086B}" srcOrd="1" destOrd="0" presId="urn:microsoft.com/office/officeart/2005/8/layout/orgChart1"/>
    <dgm:cxn modelId="{B4D6916D-C52C-4E4E-A555-52F14C161A00}" type="presParOf" srcId="{910F9071-7D08-431A-88A5-0D1D8EDD086B}" destId="{79E8A61C-B44A-428D-8218-98DD22FE69D0}" srcOrd="0" destOrd="0" presId="urn:microsoft.com/office/officeart/2005/8/layout/orgChart1"/>
    <dgm:cxn modelId="{19A51198-795C-4A94-936C-2FA8D502F1D0}" type="presParOf" srcId="{910F9071-7D08-431A-88A5-0D1D8EDD086B}" destId="{71EF1D54-DCA8-4F97-8817-A0620D0B2C81}" srcOrd="1" destOrd="0" presId="urn:microsoft.com/office/officeart/2005/8/layout/orgChart1"/>
    <dgm:cxn modelId="{340E7919-C19E-419B-9495-F811B7D5D854}" type="presParOf" srcId="{71EF1D54-DCA8-4F97-8817-A0620D0B2C81}" destId="{7C37E0B7-FF48-4BB5-B993-4455C33AD881}" srcOrd="0" destOrd="0" presId="urn:microsoft.com/office/officeart/2005/8/layout/orgChart1"/>
    <dgm:cxn modelId="{E3781B84-3E59-4A30-BF50-E8EF028E91A0}" type="presParOf" srcId="{7C37E0B7-FF48-4BB5-B993-4455C33AD881}" destId="{1C809D05-ED2C-4127-8287-ADDC077CD916}" srcOrd="0" destOrd="0" presId="urn:microsoft.com/office/officeart/2005/8/layout/orgChart1"/>
    <dgm:cxn modelId="{AEC1A205-050F-4271-AABE-37F152D12DB9}" type="presParOf" srcId="{7C37E0B7-FF48-4BB5-B993-4455C33AD881}" destId="{E292D433-270C-4D52-9F14-40EC1FC4CFE2}" srcOrd="1" destOrd="0" presId="urn:microsoft.com/office/officeart/2005/8/layout/orgChart1"/>
    <dgm:cxn modelId="{843E43A8-EB6E-48F1-9F0A-8FAB95CE593F}" type="presParOf" srcId="{71EF1D54-DCA8-4F97-8817-A0620D0B2C81}" destId="{16FC2E47-8310-4A70-B0F2-5596FE03A898}" srcOrd="1" destOrd="0" presId="urn:microsoft.com/office/officeart/2005/8/layout/orgChart1"/>
    <dgm:cxn modelId="{6018CC1C-23E2-413E-A176-4ADC3A1832EE}" type="presParOf" srcId="{71EF1D54-DCA8-4F97-8817-A0620D0B2C81}" destId="{09C0D648-A5E1-43F5-BD30-134A3C160AAE}" srcOrd="2" destOrd="0" presId="urn:microsoft.com/office/officeart/2005/8/layout/orgChart1"/>
    <dgm:cxn modelId="{46657166-2871-42F0-A920-A615FC3BBEBB}" type="presParOf" srcId="{910F9071-7D08-431A-88A5-0D1D8EDD086B}" destId="{91A9C9A5-D17E-4262-B218-72F923A9C606}" srcOrd="2" destOrd="0" presId="urn:microsoft.com/office/officeart/2005/8/layout/orgChart1"/>
    <dgm:cxn modelId="{2FB8A794-4E48-4E4F-9014-13800DB1A14F}" type="presParOf" srcId="{910F9071-7D08-431A-88A5-0D1D8EDD086B}" destId="{C3946E0A-4165-40E3-BF62-B744634C00D9}" srcOrd="3" destOrd="0" presId="urn:microsoft.com/office/officeart/2005/8/layout/orgChart1"/>
    <dgm:cxn modelId="{6DA263BD-CF29-42E2-8D6E-39CC430D0FB9}" type="presParOf" srcId="{C3946E0A-4165-40E3-BF62-B744634C00D9}" destId="{4A7D6DB8-C2ED-4879-BD18-FD6A4A306146}" srcOrd="0" destOrd="0" presId="urn:microsoft.com/office/officeart/2005/8/layout/orgChart1"/>
    <dgm:cxn modelId="{44556BC9-D286-4A0B-95D1-E7357565A4CF}" type="presParOf" srcId="{4A7D6DB8-C2ED-4879-BD18-FD6A4A306146}" destId="{78C8BDBB-B015-4D2B-8063-1888B6430620}" srcOrd="0" destOrd="0" presId="urn:microsoft.com/office/officeart/2005/8/layout/orgChart1"/>
    <dgm:cxn modelId="{2F348D46-9FC0-4A5C-99E6-675C3BE0A2A8}" type="presParOf" srcId="{4A7D6DB8-C2ED-4879-BD18-FD6A4A306146}" destId="{DBB09BD7-0759-4721-80CE-5BAC10076A9D}" srcOrd="1" destOrd="0" presId="urn:microsoft.com/office/officeart/2005/8/layout/orgChart1"/>
    <dgm:cxn modelId="{E52B26BF-A9E0-40CF-BFD6-BA7200DF62AE}" type="presParOf" srcId="{C3946E0A-4165-40E3-BF62-B744634C00D9}" destId="{9FA8B4C7-BC9F-4E54-8673-790B4BF8DEA0}" srcOrd="1" destOrd="0" presId="urn:microsoft.com/office/officeart/2005/8/layout/orgChart1"/>
    <dgm:cxn modelId="{6F42770F-8234-49CD-AC62-57596AF542AE}" type="presParOf" srcId="{C3946E0A-4165-40E3-BF62-B744634C00D9}" destId="{44B39CEC-0111-4487-9960-7E78E1996117}" srcOrd="2" destOrd="0" presId="urn:microsoft.com/office/officeart/2005/8/layout/orgChart1"/>
    <dgm:cxn modelId="{CCC04F82-0A58-4102-A1CD-B68F3B9EDF7F}" type="presParOf" srcId="{910F9071-7D08-431A-88A5-0D1D8EDD086B}" destId="{CF16AE77-661E-4127-970E-514FC0BB8C8B}" srcOrd="4" destOrd="0" presId="urn:microsoft.com/office/officeart/2005/8/layout/orgChart1"/>
    <dgm:cxn modelId="{8F3AE997-4C80-4749-BEC1-F3A349730554}" type="presParOf" srcId="{910F9071-7D08-431A-88A5-0D1D8EDD086B}" destId="{6B29DA4B-FCBE-4755-B920-50CBAA358F82}" srcOrd="5" destOrd="0" presId="urn:microsoft.com/office/officeart/2005/8/layout/orgChart1"/>
    <dgm:cxn modelId="{5D1FE87E-1F72-4B38-9986-BC43647E01A6}" type="presParOf" srcId="{6B29DA4B-FCBE-4755-B920-50CBAA358F82}" destId="{937CF303-77A8-4654-9B76-F68F76AA3321}" srcOrd="0" destOrd="0" presId="urn:microsoft.com/office/officeart/2005/8/layout/orgChart1"/>
    <dgm:cxn modelId="{66DA2DF6-49B6-45A0-973A-E873422F37D4}" type="presParOf" srcId="{937CF303-77A8-4654-9B76-F68F76AA3321}" destId="{C9323DD6-39E6-418A-AEEC-548C64FB30C0}" srcOrd="0" destOrd="0" presId="urn:microsoft.com/office/officeart/2005/8/layout/orgChart1"/>
    <dgm:cxn modelId="{A468388F-89D6-44A6-8640-7BC9DC35FFCE}" type="presParOf" srcId="{937CF303-77A8-4654-9B76-F68F76AA3321}" destId="{64CC0858-75BE-4459-80BC-8EEBE3EC5B30}" srcOrd="1" destOrd="0" presId="urn:microsoft.com/office/officeart/2005/8/layout/orgChart1"/>
    <dgm:cxn modelId="{019DA85A-D803-40AC-985E-0AC785623814}" type="presParOf" srcId="{6B29DA4B-FCBE-4755-B920-50CBAA358F82}" destId="{40B9E5E9-307B-4C6C-B025-CF6C4905E23B}" srcOrd="1" destOrd="0" presId="urn:microsoft.com/office/officeart/2005/8/layout/orgChart1"/>
    <dgm:cxn modelId="{83F300DC-BE76-4725-9822-7AD5B480EB45}" type="presParOf" srcId="{6B29DA4B-FCBE-4755-B920-50CBAA358F82}" destId="{404A5687-E854-4A6D-B246-685F81545D9B}" srcOrd="2" destOrd="0" presId="urn:microsoft.com/office/officeart/2005/8/layout/orgChart1"/>
    <dgm:cxn modelId="{59227083-DA85-44F5-A4F3-EF2404D5E490}" type="presParOf" srcId="{7FD81299-BA56-42D2-A7D5-EC8457599286}" destId="{9F96631D-1047-4D8D-B750-1423F25C4633}" srcOrd="2" destOrd="0" presId="urn:microsoft.com/office/officeart/2005/8/layout/orgChart1"/>
    <dgm:cxn modelId="{518FC0D5-47CC-4D08-BC1D-589FCB9526D1}" type="presParOf" srcId="{37A1A211-A1BE-4378-82A9-4CDEB47E6390}" destId="{E9B00634-BFA5-47A5-ACB1-7E9DB9C4FB84}" srcOrd="2" destOrd="0" presId="urn:microsoft.com/office/officeart/2005/8/layout/orgChart1"/>
    <dgm:cxn modelId="{A0864C2E-0BFB-4AC8-AEA1-49DFE60E220C}" type="presParOf" srcId="{F4F23EC1-1F3F-47A2-B9A6-9A7EDF299911}" destId="{1671C94E-B62F-4D07-8C26-582005CC1CC0}" srcOrd="4" destOrd="0" presId="urn:microsoft.com/office/officeart/2005/8/layout/orgChart1"/>
    <dgm:cxn modelId="{BEE4266A-DF03-40E2-9BDA-3AB6D0135A87}" type="presParOf" srcId="{F4F23EC1-1F3F-47A2-B9A6-9A7EDF299911}" destId="{9A985DFB-D879-4A8F-87D8-127777CC1899}" srcOrd="5" destOrd="0" presId="urn:microsoft.com/office/officeart/2005/8/layout/orgChart1"/>
    <dgm:cxn modelId="{98215E4D-3FDB-40F2-BC5E-459887AE74CE}" type="presParOf" srcId="{9A985DFB-D879-4A8F-87D8-127777CC1899}" destId="{A4D3B087-62BD-4D26-9D89-C2F38C1D151B}" srcOrd="0" destOrd="0" presId="urn:microsoft.com/office/officeart/2005/8/layout/orgChart1"/>
    <dgm:cxn modelId="{E2053C4C-DE86-491A-8137-146C9FD24419}" type="presParOf" srcId="{A4D3B087-62BD-4D26-9D89-C2F38C1D151B}" destId="{08B2C5B2-C97C-49DC-924E-9F3480244EE9}" srcOrd="0" destOrd="0" presId="urn:microsoft.com/office/officeart/2005/8/layout/orgChart1"/>
    <dgm:cxn modelId="{48F8BFDA-2C02-4F7A-8D99-CD12C2BB2D8B}" type="presParOf" srcId="{A4D3B087-62BD-4D26-9D89-C2F38C1D151B}" destId="{4149C131-3932-4AA6-B27A-DF2BE4462C34}" srcOrd="1" destOrd="0" presId="urn:microsoft.com/office/officeart/2005/8/layout/orgChart1"/>
    <dgm:cxn modelId="{A4A952F2-DD93-4F03-9E17-2624C87AA458}" type="presParOf" srcId="{9A985DFB-D879-4A8F-87D8-127777CC1899}" destId="{0571050C-5E3D-445C-B236-A90F347B26A6}" srcOrd="1" destOrd="0" presId="urn:microsoft.com/office/officeart/2005/8/layout/orgChart1"/>
    <dgm:cxn modelId="{CF5DFD88-618A-45E2-921B-2DECECD7E0CC}" type="presParOf" srcId="{0571050C-5E3D-445C-B236-A90F347B26A6}" destId="{AABD3B10-E22D-428C-9509-C0284795A098}" srcOrd="0" destOrd="0" presId="urn:microsoft.com/office/officeart/2005/8/layout/orgChart1"/>
    <dgm:cxn modelId="{1343B20B-826F-4F96-A2A5-9E0C69F5E6B6}" type="presParOf" srcId="{0571050C-5E3D-445C-B236-A90F347B26A6}" destId="{E84DE4D9-66F9-46D4-B366-3F08EC8FFFC6}" srcOrd="1" destOrd="0" presId="urn:microsoft.com/office/officeart/2005/8/layout/orgChart1"/>
    <dgm:cxn modelId="{284F4796-1342-4B68-A7A4-AD45771A0E1B}" type="presParOf" srcId="{E84DE4D9-66F9-46D4-B366-3F08EC8FFFC6}" destId="{5B3C402A-690D-4AF8-A32B-8709B4A926E4}" srcOrd="0" destOrd="0" presId="urn:microsoft.com/office/officeart/2005/8/layout/orgChart1"/>
    <dgm:cxn modelId="{DB64876E-04BE-4D8A-BB7F-5B5908021331}" type="presParOf" srcId="{5B3C402A-690D-4AF8-A32B-8709B4A926E4}" destId="{05391916-C6E9-4103-BFAE-030B31FDC3E4}" srcOrd="0" destOrd="0" presId="urn:microsoft.com/office/officeart/2005/8/layout/orgChart1"/>
    <dgm:cxn modelId="{A25DE803-6AF9-467E-9C5F-ED01ECADC29F}" type="presParOf" srcId="{5B3C402A-690D-4AF8-A32B-8709B4A926E4}" destId="{61CBEEB1-FE6B-409A-BEFA-F3BBCD2D583C}" srcOrd="1" destOrd="0" presId="urn:microsoft.com/office/officeart/2005/8/layout/orgChart1"/>
    <dgm:cxn modelId="{65563A66-6C24-481D-AE56-4CE4C3815345}" type="presParOf" srcId="{E84DE4D9-66F9-46D4-B366-3F08EC8FFFC6}" destId="{A3632E9E-8595-418D-81EA-2625E0C78582}" srcOrd="1" destOrd="0" presId="urn:microsoft.com/office/officeart/2005/8/layout/orgChart1"/>
    <dgm:cxn modelId="{9FC2D3FE-4D12-45BD-A668-47EDE8EDB631}" type="presParOf" srcId="{E84DE4D9-66F9-46D4-B366-3F08EC8FFFC6}" destId="{148F356F-3098-4B18-ACDC-0F7FF5BF375C}" srcOrd="2" destOrd="0" presId="urn:microsoft.com/office/officeart/2005/8/layout/orgChart1"/>
    <dgm:cxn modelId="{B8F04B43-AA4D-4F5A-A638-7AA6611ADD46}" type="presParOf" srcId="{0571050C-5E3D-445C-B236-A90F347B26A6}" destId="{9A5BF49C-BE1A-4045-A139-933FA915BC57}" srcOrd="2" destOrd="0" presId="urn:microsoft.com/office/officeart/2005/8/layout/orgChart1"/>
    <dgm:cxn modelId="{002D0752-3C99-4EF9-BC7B-074E39889760}" type="presParOf" srcId="{0571050C-5E3D-445C-B236-A90F347B26A6}" destId="{6B628678-2743-4EBA-AFB3-C236D89DAF9C}" srcOrd="3" destOrd="0" presId="urn:microsoft.com/office/officeart/2005/8/layout/orgChart1"/>
    <dgm:cxn modelId="{BD56E311-7ED1-4733-9164-54B784A0C5D2}" type="presParOf" srcId="{6B628678-2743-4EBA-AFB3-C236D89DAF9C}" destId="{41B78906-8596-48DD-9F71-2A25AB3B497E}" srcOrd="0" destOrd="0" presId="urn:microsoft.com/office/officeart/2005/8/layout/orgChart1"/>
    <dgm:cxn modelId="{2996AE57-77C7-4071-A4C3-6C2ADDB09AB5}" type="presParOf" srcId="{41B78906-8596-48DD-9F71-2A25AB3B497E}" destId="{DDFEC879-0687-445F-BA0F-2244547E5AE9}" srcOrd="0" destOrd="0" presId="urn:microsoft.com/office/officeart/2005/8/layout/orgChart1"/>
    <dgm:cxn modelId="{5347ADE7-8C7F-4237-84A8-F53FF449430C}" type="presParOf" srcId="{41B78906-8596-48DD-9F71-2A25AB3B497E}" destId="{636ED0B6-59BD-45DC-9C37-26E2174C8216}" srcOrd="1" destOrd="0" presId="urn:microsoft.com/office/officeart/2005/8/layout/orgChart1"/>
    <dgm:cxn modelId="{972DDA5B-045D-4699-B288-E5CAE6CC14EC}" type="presParOf" srcId="{6B628678-2743-4EBA-AFB3-C236D89DAF9C}" destId="{AC2B1D03-21F7-4C38-AD8A-5BEBE502A0BE}" srcOrd="1" destOrd="0" presId="urn:microsoft.com/office/officeart/2005/8/layout/orgChart1"/>
    <dgm:cxn modelId="{7B7688A4-DC4C-44A2-AF88-B84A0CB34995}" type="presParOf" srcId="{6B628678-2743-4EBA-AFB3-C236D89DAF9C}" destId="{454A61FA-8DA0-4A66-B7FD-A324ECE7E78D}" srcOrd="2" destOrd="0" presId="urn:microsoft.com/office/officeart/2005/8/layout/orgChart1"/>
    <dgm:cxn modelId="{6F6A5A90-1333-4390-BBE7-EF4F0CDC131C}" type="presParOf" srcId="{0571050C-5E3D-445C-B236-A90F347B26A6}" destId="{E928FFAD-36DB-467D-8099-411D7ECF0C12}" srcOrd="4" destOrd="0" presId="urn:microsoft.com/office/officeart/2005/8/layout/orgChart1"/>
    <dgm:cxn modelId="{9BE741A7-D1E5-4D4D-BC75-96937240ED3D}" type="presParOf" srcId="{0571050C-5E3D-445C-B236-A90F347B26A6}" destId="{A4CCF20B-CBE8-437C-81CD-567A091E1E4A}" srcOrd="5" destOrd="0" presId="urn:microsoft.com/office/officeart/2005/8/layout/orgChart1"/>
    <dgm:cxn modelId="{6CE7A97D-1AB9-4448-8EEF-F652F9AE805C}" type="presParOf" srcId="{A4CCF20B-CBE8-437C-81CD-567A091E1E4A}" destId="{C5479E59-8F33-4014-8962-2FEEB5C05AF7}" srcOrd="0" destOrd="0" presId="urn:microsoft.com/office/officeart/2005/8/layout/orgChart1"/>
    <dgm:cxn modelId="{3860024C-E124-47DC-915E-B4F7FEFED3E6}" type="presParOf" srcId="{C5479E59-8F33-4014-8962-2FEEB5C05AF7}" destId="{08BD6E5E-D57D-44ED-99E1-52390988FDA9}" srcOrd="0" destOrd="0" presId="urn:microsoft.com/office/officeart/2005/8/layout/orgChart1"/>
    <dgm:cxn modelId="{585592CD-2CC8-4EEA-BC52-28904952CAFB}" type="presParOf" srcId="{C5479E59-8F33-4014-8962-2FEEB5C05AF7}" destId="{74500B3B-49CD-460A-8D9E-C91A8CCC7587}" srcOrd="1" destOrd="0" presId="urn:microsoft.com/office/officeart/2005/8/layout/orgChart1"/>
    <dgm:cxn modelId="{98D99B24-86D5-4DE3-90C5-3B1DB06A7EC4}" type="presParOf" srcId="{A4CCF20B-CBE8-437C-81CD-567A091E1E4A}" destId="{0F2157C5-94D4-4F37-A26D-AB472B1B8E50}" srcOrd="1" destOrd="0" presId="urn:microsoft.com/office/officeart/2005/8/layout/orgChart1"/>
    <dgm:cxn modelId="{E1C471E4-7DF6-4EFE-95A0-116F582656B3}" type="presParOf" srcId="{A4CCF20B-CBE8-437C-81CD-567A091E1E4A}" destId="{F33F3A3D-97FE-4699-BEC5-A3B48A207ECF}" srcOrd="2" destOrd="0" presId="urn:microsoft.com/office/officeart/2005/8/layout/orgChart1"/>
    <dgm:cxn modelId="{2833BE8C-C4B4-42D8-A149-2AFE8173B8FA}" type="presParOf" srcId="{9A985DFB-D879-4A8F-87D8-127777CC1899}" destId="{C164D959-3692-448A-BD30-0B317AB686C6}" srcOrd="2" destOrd="0" presId="urn:microsoft.com/office/officeart/2005/8/layout/orgChart1"/>
    <dgm:cxn modelId="{E49E8E8D-0C8D-4688-942D-D7CE08609CA3}" type="presParOf" srcId="{F4F23EC1-1F3F-47A2-B9A6-9A7EDF299911}" destId="{36A80907-B468-49A5-A962-CF2F91885D78}" srcOrd="6" destOrd="0" presId="urn:microsoft.com/office/officeart/2005/8/layout/orgChart1"/>
    <dgm:cxn modelId="{68338500-FDDD-4F4C-9C64-35EEFE3DC232}" type="presParOf" srcId="{F4F23EC1-1F3F-47A2-B9A6-9A7EDF299911}" destId="{1A7C550E-0039-45EA-802E-99A7F06D32F6}" srcOrd="7" destOrd="0" presId="urn:microsoft.com/office/officeart/2005/8/layout/orgChart1"/>
    <dgm:cxn modelId="{56E21F00-A3CF-4E82-BE4D-1D5D8DD38EE9}" type="presParOf" srcId="{1A7C550E-0039-45EA-802E-99A7F06D32F6}" destId="{25EF004B-D53E-4826-8D7D-554204EA69D9}" srcOrd="0" destOrd="0" presId="urn:microsoft.com/office/officeart/2005/8/layout/orgChart1"/>
    <dgm:cxn modelId="{B78C823E-FF2E-48BF-9BC1-12D3A2ACFA5A}" type="presParOf" srcId="{25EF004B-D53E-4826-8D7D-554204EA69D9}" destId="{FF612B46-5920-4BC4-87C7-CA7FE9D00B2E}" srcOrd="0" destOrd="0" presId="urn:microsoft.com/office/officeart/2005/8/layout/orgChart1"/>
    <dgm:cxn modelId="{D9CE559D-DE55-4AC1-913C-27511972DC83}" type="presParOf" srcId="{25EF004B-D53E-4826-8D7D-554204EA69D9}" destId="{C1DA7842-D0E7-47DE-BCEB-50E9DD7ACCFE}" srcOrd="1" destOrd="0" presId="urn:microsoft.com/office/officeart/2005/8/layout/orgChart1"/>
    <dgm:cxn modelId="{2BA79B18-51FD-4727-8220-E1E315CC1065}" type="presParOf" srcId="{1A7C550E-0039-45EA-802E-99A7F06D32F6}" destId="{446FB3D7-91B7-4697-AAA2-2434699B614E}" srcOrd="1" destOrd="0" presId="urn:microsoft.com/office/officeart/2005/8/layout/orgChart1"/>
    <dgm:cxn modelId="{77CF0D23-B12F-486B-B153-4762234A5B67}" type="presParOf" srcId="{446FB3D7-91B7-4697-AAA2-2434699B614E}" destId="{4D0CD0F2-C459-49EE-8DAE-B2EDE042DDAB}" srcOrd="0" destOrd="0" presId="urn:microsoft.com/office/officeart/2005/8/layout/orgChart1"/>
    <dgm:cxn modelId="{E5F453C7-1D56-46D0-A6FC-130BD3040D24}" type="presParOf" srcId="{446FB3D7-91B7-4697-AAA2-2434699B614E}" destId="{2F464AE7-32C9-4260-9714-541042A53170}" srcOrd="1" destOrd="0" presId="urn:microsoft.com/office/officeart/2005/8/layout/orgChart1"/>
    <dgm:cxn modelId="{1C3F8F60-E0C6-401B-B71A-18AD035676E2}" type="presParOf" srcId="{2F464AE7-32C9-4260-9714-541042A53170}" destId="{E5A99207-BB23-4789-BD61-F5FA49594EB9}" srcOrd="0" destOrd="0" presId="urn:microsoft.com/office/officeart/2005/8/layout/orgChart1"/>
    <dgm:cxn modelId="{B4FAA03F-5682-4353-8B3F-5ECA9888B6C8}" type="presParOf" srcId="{E5A99207-BB23-4789-BD61-F5FA49594EB9}" destId="{4E794DCA-47E1-43DE-B381-17436DF576EA}" srcOrd="0" destOrd="0" presId="urn:microsoft.com/office/officeart/2005/8/layout/orgChart1"/>
    <dgm:cxn modelId="{3623CF3F-D170-43E1-BBD6-629A5C483EC2}" type="presParOf" srcId="{E5A99207-BB23-4789-BD61-F5FA49594EB9}" destId="{2989D352-D1DC-477F-9E74-DB9134B9A23E}" srcOrd="1" destOrd="0" presId="urn:microsoft.com/office/officeart/2005/8/layout/orgChart1"/>
    <dgm:cxn modelId="{73D5C65C-6A6B-4253-B642-2CFC9141B61A}" type="presParOf" srcId="{2F464AE7-32C9-4260-9714-541042A53170}" destId="{BDE8B3C3-5C01-4795-9BCA-3DD32CAEC461}" srcOrd="1" destOrd="0" presId="urn:microsoft.com/office/officeart/2005/8/layout/orgChart1"/>
    <dgm:cxn modelId="{47C3052D-A8A0-489F-9F3C-9A9BB70BC5BA}" type="presParOf" srcId="{2F464AE7-32C9-4260-9714-541042A53170}" destId="{C746C0D9-BAFB-4D90-AB81-2625F7D0707D}" srcOrd="2" destOrd="0" presId="urn:microsoft.com/office/officeart/2005/8/layout/orgChart1"/>
    <dgm:cxn modelId="{8DADE3FF-83D8-4D2E-8A0C-EDA8248F05B3}" type="presParOf" srcId="{1A7C550E-0039-45EA-802E-99A7F06D32F6}" destId="{6EF753F2-36C4-4A1A-8A3D-9A5955D4A5FD}" srcOrd="2" destOrd="0" presId="urn:microsoft.com/office/officeart/2005/8/layout/orgChart1"/>
    <dgm:cxn modelId="{1F65140A-2528-4114-B21B-EF62E44FA0CC}" type="presParOf" srcId="{F4F23EC1-1F3F-47A2-B9A6-9A7EDF299911}" destId="{497B7060-2182-4FCD-AD96-9AB044201061}" srcOrd="8" destOrd="0" presId="urn:microsoft.com/office/officeart/2005/8/layout/orgChart1"/>
    <dgm:cxn modelId="{BAEA67E5-1BB4-42B2-B3F7-B91B2265A35B}" type="presParOf" srcId="{F4F23EC1-1F3F-47A2-B9A6-9A7EDF299911}" destId="{D76E534D-1CE3-403A-B7DA-99806EDF42CA}" srcOrd="9" destOrd="0" presId="urn:microsoft.com/office/officeart/2005/8/layout/orgChart1"/>
    <dgm:cxn modelId="{F2B857D3-94B9-421B-BB4F-5218F1EBA4C4}" type="presParOf" srcId="{D76E534D-1CE3-403A-B7DA-99806EDF42CA}" destId="{EF05CDD7-F022-4E4A-BEF7-BB5736745350}" srcOrd="0" destOrd="0" presId="urn:microsoft.com/office/officeart/2005/8/layout/orgChart1"/>
    <dgm:cxn modelId="{82161F2A-BF8B-4DE0-A9A9-5871F0F3F7AE}" type="presParOf" srcId="{EF05CDD7-F022-4E4A-BEF7-BB5736745350}" destId="{9C88554A-E895-4B3B-A068-E11271A571D8}" srcOrd="0" destOrd="0" presId="urn:microsoft.com/office/officeart/2005/8/layout/orgChart1"/>
    <dgm:cxn modelId="{C0E2DF45-A346-42E0-BA92-3E75998FD2E1}" type="presParOf" srcId="{EF05CDD7-F022-4E4A-BEF7-BB5736745350}" destId="{811D82EC-AF3D-45E9-851D-8F8A210F7CB0}" srcOrd="1" destOrd="0" presId="urn:microsoft.com/office/officeart/2005/8/layout/orgChart1"/>
    <dgm:cxn modelId="{4A0AE3E6-9BF2-4404-A138-1AF32A673EFE}" type="presParOf" srcId="{D76E534D-1CE3-403A-B7DA-99806EDF42CA}" destId="{65D030B5-C2D7-4A91-89A3-1BAE9E13455D}" srcOrd="1" destOrd="0" presId="urn:microsoft.com/office/officeart/2005/8/layout/orgChart1"/>
    <dgm:cxn modelId="{363F41DA-93E7-4064-AE40-9AF64E0726AF}" type="presParOf" srcId="{65D030B5-C2D7-4A91-89A3-1BAE9E13455D}" destId="{E83ED1EC-D882-43D9-AC95-4A43257529E7}" srcOrd="0" destOrd="0" presId="urn:microsoft.com/office/officeart/2005/8/layout/orgChart1"/>
    <dgm:cxn modelId="{177B47C5-D58E-474B-8E48-7D4E829C4837}" type="presParOf" srcId="{65D030B5-C2D7-4A91-89A3-1BAE9E13455D}" destId="{9DE78F7C-3EC4-420F-930A-17C1635684FF}" srcOrd="1" destOrd="0" presId="urn:microsoft.com/office/officeart/2005/8/layout/orgChart1"/>
    <dgm:cxn modelId="{DE706212-4EFC-4C35-B5B8-8EAA90F2E9A5}" type="presParOf" srcId="{9DE78F7C-3EC4-420F-930A-17C1635684FF}" destId="{6A50CC7E-02D8-44C1-9F8F-07A713D99257}" srcOrd="0" destOrd="0" presId="urn:microsoft.com/office/officeart/2005/8/layout/orgChart1"/>
    <dgm:cxn modelId="{FCEFA1BB-BFCD-4344-8D42-75C127339473}" type="presParOf" srcId="{6A50CC7E-02D8-44C1-9F8F-07A713D99257}" destId="{6CFF5BDC-EAEC-487C-A271-71C6A2073CD8}" srcOrd="0" destOrd="0" presId="urn:microsoft.com/office/officeart/2005/8/layout/orgChart1"/>
    <dgm:cxn modelId="{A1B0EA16-6C30-41F8-8BB3-D2FEC6A8E274}" type="presParOf" srcId="{6A50CC7E-02D8-44C1-9F8F-07A713D99257}" destId="{24E1B59F-4C41-4230-A021-E712FFEBA33B}" srcOrd="1" destOrd="0" presId="urn:microsoft.com/office/officeart/2005/8/layout/orgChart1"/>
    <dgm:cxn modelId="{0CE0300C-0E27-47F0-8C24-7FCE8E1BD80E}" type="presParOf" srcId="{9DE78F7C-3EC4-420F-930A-17C1635684FF}" destId="{E16C28F4-0D30-458D-8EBA-2E4327F1C594}" srcOrd="1" destOrd="0" presId="urn:microsoft.com/office/officeart/2005/8/layout/orgChart1"/>
    <dgm:cxn modelId="{2B296E53-4A77-4744-A128-B0205D177512}" type="presParOf" srcId="{9DE78F7C-3EC4-420F-930A-17C1635684FF}" destId="{D9703091-18C7-45C5-A054-F76F30FD0D90}" srcOrd="2" destOrd="0" presId="urn:microsoft.com/office/officeart/2005/8/layout/orgChart1"/>
    <dgm:cxn modelId="{4E32360E-CBB9-43C9-ADF9-FAAC9E467D89}" type="presParOf" srcId="{D76E534D-1CE3-403A-B7DA-99806EDF42CA}" destId="{C82C6302-BD7B-4670-9B11-71E4A607F9DF}" srcOrd="2" destOrd="0" presId="urn:microsoft.com/office/officeart/2005/8/layout/orgChart1"/>
    <dgm:cxn modelId="{E09C6EB3-4136-4A89-8EC7-27523C8B8F9B}" type="presParOf" srcId="{F4F23EC1-1F3F-47A2-B9A6-9A7EDF299911}" destId="{9258861E-98E7-41C9-BC29-A61857C2F907}" srcOrd="10" destOrd="0" presId="urn:microsoft.com/office/officeart/2005/8/layout/orgChart1"/>
    <dgm:cxn modelId="{D2F7E9D9-7FD3-43D8-B650-2D821AD3DC58}" type="presParOf" srcId="{F4F23EC1-1F3F-47A2-B9A6-9A7EDF299911}" destId="{D2067E15-6876-4F99-B736-6E8C62BADD14}" srcOrd="11" destOrd="0" presId="urn:microsoft.com/office/officeart/2005/8/layout/orgChart1"/>
    <dgm:cxn modelId="{29FE503C-0AEE-4F7C-93EC-BC822BFB7AEB}" type="presParOf" srcId="{D2067E15-6876-4F99-B736-6E8C62BADD14}" destId="{399777ED-4DF0-4A33-908A-C72BC5DF2DFB}" srcOrd="0" destOrd="0" presId="urn:microsoft.com/office/officeart/2005/8/layout/orgChart1"/>
    <dgm:cxn modelId="{EE82C16F-13B3-469C-AC98-C47F5D368B40}" type="presParOf" srcId="{399777ED-4DF0-4A33-908A-C72BC5DF2DFB}" destId="{47829CF3-CA11-4459-B1AD-197F29DE70EA}" srcOrd="0" destOrd="0" presId="urn:microsoft.com/office/officeart/2005/8/layout/orgChart1"/>
    <dgm:cxn modelId="{0F8D0B65-C6B9-4152-994B-9F25F93B32E8}" type="presParOf" srcId="{399777ED-4DF0-4A33-908A-C72BC5DF2DFB}" destId="{64C4EABC-EE59-4BB9-AD38-FD7703CCC033}" srcOrd="1" destOrd="0" presId="urn:microsoft.com/office/officeart/2005/8/layout/orgChart1"/>
    <dgm:cxn modelId="{C849F814-F191-4064-A4F5-6C49EFC78EB3}" type="presParOf" srcId="{D2067E15-6876-4F99-B736-6E8C62BADD14}" destId="{0988A129-C983-480C-AE8C-BB63A4F1BD54}" srcOrd="1" destOrd="0" presId="urn:microsoft.com/office/officeart/2005/8/layout/orgChart1"/>
    <dgm:cxn modelId="{69F23462-AC26-425B-A425-6107210E3841}" type="presParOf" srcId="{0988A129-C983-480C-AE8C-BB63A4F1BD54}" destId="{618382B3-FC3E-4334-AF0E-203AB1E467A7}" srcOrd="0" destOrd="0" presId="urn:microsoft.com/office/officeart/2005/8/layout/orgChart1"/>
    <dgm:cxn modelId="{FDC01C3F-A8B1-49C5-8DB7-07DC5DB19699}" type="presParOf" srcId="{0988A129-C983-480C-AE8C-BB63A4F1BD54}" destId="{906555EC-22FD-49B8-B10C-41A8E977B0FC}" srcOrd="1" destOrd="0" presId="urn:microsoft.com/office/officeart/2005/8/layout/orgChart1"/>
    <dgm:cxn modelId="{93C7F5AE-0B3C-4157-9747-1B4883A4D437}" type="presParOf" srcId="{906555EC-22FD-49B8-B10C-41A8E977B0FC}" destId="{98AD8311-6004-42DB-BAAC-7CF7C3DCED73}" srcOrd="0" destOrd="0" presId="urn:microsoft.com/office/officeart/2005/8/layout/orgChart1"/>
    <dgm:cxn modelId="{736E55AA-CCFC-41C5-91C1-5AC7FAF9CF91}" type="presParOf" srcId="{98AD8311-6004-42DB-BAAC-7CF7C3DCED73}" destId="{AE5DD4A6-BBCF-4D1D-BE7E-9D6D1A9BD605}" srcOrd="0" destOrd="0" presId="urn:microsoft.com/office/officeart/2005/8/layout/orgChart1"/>
    <dgm:cxn modelId="{F0B988C2-DE9B-432B-B65B-6303786F435F}" type="presParOf" srcId="{98AD8311-6004-42DB-BAAC-7CF7C3DCED73}" destId="{9F32B28B-DDDB-475A-BAD5-E1D59CB04286}" srcOrd="1" destOrd="0" presId="urn:microsoft.com/office/officeart/2005/8/layout/orgChart1"/>
    <dgm:cxn modelId="{309E52CD-F9CE-4AE6-9BF4-107556FAFCF9}" type="presParOf" srcId="{906555EC-22FD-49B8-B10C-41A8E977B0FC}" destId="{F3C6EEDB-1CC9-4CD7-A9F5-A754598F6B61}" srcOrd="1" destOrd="0" presId="urn:microsoft.com/office/officeart/2005/8/layout/orgChart1"/>
    <dgm:cxn modelId="{A489FAA9-5183-42B5-86BC-E20465C1109D}" type="presParOf" srcId="{906555EC-22FD-49B8-B10C-41A8E977B0FC}" destId="{5288CED4-3F20-467B-B994-B99B5DC8093D}" srcOrd="2" destOrd="0" presId="urn:microsoft.com/office/officeart/2005/8/layout/orgChart1"/>
    <dgm:cxn modelId="{40FC59DB-13DE-41CC-A0A0-3B87484190F3}" type="presParOf" srcId="{0988A129-C983-480C-AE8C-BB63A4F1BD54}" destId="{7FC7CA26-80D5-4094-84D2-81618AD69E8B}" srcOrd="2" destOrd="0" presId="urn:microsoft.com/office/officeart/2005/8/layout/orgChart1"/>
    <dgm:cxn modelId="{0F459546-34BC-43D8-8306-2F1E1EBF96C7}" type="presParOf" srcId="{0988A129-C983-480C-AE8C-BB63A4F1BD54}" destId="{C0E7E36F-A25F-4B98-BD4C-968429EA73A7}" srcOrd="3" destOrd="0" presId="urn:microsoft.com/office/officeart/2005/8/layout/orgChart1"/>
    <dgm:cxn modelId="{48C72FED-6F94-42F0-A595-3AB451A9CC19}" type="presParOf" srcId="{C0E7E36F-A25F-4B98-BD4C-968429EA73A7}" destId="{2E783533-F06E-4FA9-B323-B09F6539A2B3}" srcOrd="0" destOrd="0" presId="urn:microsoft.com/office/officeart/2005/8/layout/orgChart1"/>
    <dgm:cxn modelId="{610C9FA0-5588-4E9A-A6B8-F1F4B0589E9C}" type="presParOf" srcId="{2E783533-F06E-4FA9-B323-B09F6539A2B3}" destId="{A0DECAD7-3F7C-49B1-B874-83EAC09CACA4}" srcOrd="0" destOrd="0" presId="urn:microsoft.com/office/officeart/2005/8/layout/orgChart1"/>
    <dgm:cxn modelId="{8FEE8CB4-B3EF-46B4-A6FC-F8E5D7E9AA61}" type="presParOf" srcId="{2E783533-F06E-4FA9-B323-B09F6539A2B3}" destId="{4DA644C7-DA08-4433-8BFE-FE4564FF6942}" srcOrd="1" destOrd="0" presId="urn:microsoft.com/office/officeart/2005/8/layout/orgChart1"/>
    <dgm:cxn modelId="{8ABDCF74-6362-4880-8C27-74B91A935889}" type="presParOf" srcId="{C0E7E36F-A25F-4B98-BD4C-968429EA73A7}" destId="{65231EC0-2BF3-4D94-9E7E-59ACC46EC2C7}" srcOrd="1" destOrd="0" presId="urn:microsoft.com/office/officeart/2005/8/layout/orgChart1"/>
    <dgm:cxn modelId="{24A443D1-A9FF-4FD1-B670-8AADC3719173}" type="presParOf" srcId="{C0E7E36F-A25F-4B98-BD4C-968429EA73A7}" destId="{05C07282-E0B5-4836-9FDA-17E880903154}" srcOrd="2" destOrd="0" presId="urn:microsoft.com/office/officeart/2005/8/layout/orgChart1"/>
    <dgm:cxn modelId="{AD90AEEC-2FB0-469A-BCCE-0346C892BA9E}" type="presParOf" srcId="{D2067E15-6876-4F99-B736-6E8C62BADD14}" destId="{9821F17F-2AA5-4545-BE75-7DF49CBC7687}" srcOrd="2" destOrd="0" presId="urn:microsoft.com/office/officeart/2005/8/layout/orgChart1"/>
    <dgm:cxn modelId="{CC2B4541-9A7C-49FD-BBC3-E34CAD0D0E12}" type="presParOf" srcId="{EA37EA98-02DE-4CE6-8582-26BE5265A0A5}" destId="{33F07048-7EF8-47EC-BCA9-2C308974A03B}" srcOrd="2" destOrd="0" presId="urn:microsoft.com/office/officeart/2005/8/layout/orgChart1"/>
    <dgm:cxn modelId="{CB2136F2-45D6-479D-8D3A-9DECB5C5C1F8}" type="presParOf" srcId="{94C312D4-1B9D-4A42-BA22-CF7BA30EA58E}" destId="{9DC11A40-CBB6-4CE2-B45E-D529CE080D97}" srcOrd="2" destOrd="0" presId="urn:microsoft.com/office/officeart/2005/8/layout/orgChart1"/>
    <dgm:cxn modelId="{CB9FB81D-CE8F-453E-BC20-E9830772DB3E}" type="presParOf" srcId="{94C312D4-1B9D-4A42-BA22-CF7BA30EA58E}" destId="{74A8D4EF-9210-4FD5-81AB-4613394AB004}" srcOrd="3" destOrd="0" presId="urn:microsoft.com/office/officeart/2005/8/layout/orgChart1"/>
    <dgm:cxn modelId="{1901E674-F929-4BA6-A4F8-972340401BB9}" type="presParOf" srcId="{74A8D4EF-9210-4FD5-81AB-4613394AB004}" destId="{A7778865-B014-4607-80A6-6AA5211E6416}" srcOrd="0" destOrd="0" presId="urn:microsoft.com/office/officeart/2005/8/layout/orgChart1"/>
    <dgm:cxn modelId="{6FFFCD05-C008-446C-AAC0-3B64FE54F86C}" type="presParOf" srcId="{A7778865-B014-4607-80A6-6AA5211E6416}" destId="{F86E9747-9795-45C0-9627-EFEE1CE54106}" srcOrd="0" destOrd="0" presId="urn:microsoft.com/office/officeart/2005/8/layout/orgChart1"/>
    <dgm:cxn modelId="{E3CBBEAF-C72A-4D4A-B9E0-3E9BF8164266}" type="presParOf" srcId="{A7778865-B014-4607-80A6-6AA5211E6416}" destId="{4F69C5E0-A93A-4342-88E7-DB1345A4BE2E}" srcOrd="1" destOrd="0" presId="urn:microsoft.com/office/officeart/2005/8/layout/orgChart1"/>
    <dgm:cxn modelId="{8ECBE5F7-3726-4C12-B0B0-A16CBE4DB19B}" type="presParOf" srcId="{74A8D4EF-9210-4FD5-81AB-4613394AB004}" destId="{E136E596-A2CC-4C7C-ABCC-CA04B10C696A}" srcOrd="1" destOrd="0" presId="urn:microsoft.com/office/officeart/2005/8/layout/orgChart1"/>
    <dgm:cxn modelId="{D0FBCF77-4652-4FBC-811D-EA59E8A5E974}" type="presParOf" srcId="{E136E596-A2CC-4C7C-ABCC-CA04B10C696A}" destId="{43C40E1B-2818-4CAA-B1E2-42611BAD8028}" srcOrd="0" destOrd="0" presId="urn:microsoft.com/office/officeart/2005/8/layout/orgChart1"/>
    <dgm:cxn modelId="{95227589-C1B7-42AF-A32D-706A343A234B}" type="presParOf" srcId="{E136E596-A2CC-4C7C-ABCC-CA04B10C696A}" destId="{6613D0A6-0AA7-459A-89C7-A159196EF7FC}" srcOrd="1" destOrd="0" presId="urn:microsoft.com/office/officeart/2005/8/layout/orgChart1"/>
    <dgm:cxn modelId="{D9073969-1A1E-4CFD-998B-FF0AB9EA6C93}" type="presParOf" srcId="{6613D0A6-0AA7-459A-89C7-A159196EF7FC}" destId="{98BE61F8-A66F-4477-8AB5-B824B9B8773A}" srcOrd="0" destOrd="0" presId="urn:microsoft.com/office/officeart/2005/8/layout/orgChart1"/>
    <dgm:cxn modelId="{95EC47D7-89B8-41C8-A16D-7A53EC14EA60}" type="presParOf" srcId="{98BE61F8-A66F-4477-8AB5-B824B9B8773A}" destId="{489458BF-DF50-4344-8076-CA77C0593485}" srcOrd="0" destOrd="0" presId="urn:microsoft.com/office/officeart/2005/8/layout/orgChart1"/>
    <dgm:cxn modelId="{80CE6C37-7EA9-4AE7-9E42-BAEF74FCDF05}" type="presParOf" srcId="{98BE61F8-A66F-4477-8AB5-B824B9B8773A}" destId="{A2036B0A-A1A1-48C6-B9E2-33C327546C6D}" srcOrd="1" destOrd="0" presId="urn:microsoft.com/office/officeart/2005/8/layout/orgChart1"/>
    <dgm:cxn modelId="{037F6591-2099-47CA-83FC-206A32A6A318}" type="presParOf" srcId="{6613D0A6-0AA7-459A-89C7-A159196EF7FC}" destId="{A0B4DC3C-DEB5-44C4-9B8C-F22BE050C8FF}" srcOrd="1" destOrd="0" presId="urn:microsoft.com/office/officeart/2005/8/layout/orgChart1"/>
    <dgm:cxn modelId="{0DC7461B-2EED-49BA-A993-705307F65706}" type="presParOf" srcId="{6613D0A6-0AA7-459A-89C7-A159196EF7FC}" destId="{900057F0-0040-4438-A320-EE88F2EC5905}" srcOrd="2" destOrd="0" presId="urn:microsoft.com/office/officeart/2005/8/layout/orgChart1"/>
    <dgm:cxn modelId="{35DE7407-1062-42C3-A7CA-24650A114C18}" type="presParOf" srcId="{74A8D4EF-9210-4FD5-81AB-4613394AB004}" destId="{7CBF4C78-7AC7-4237-A1E6-8763F4F2D138}" srcOrd="2" destOrd="0" presId="urn:microsoft.com/office/officeart/2005/8/layout/orgChart1"/>
    <dgm:cxn modelId="{77DCCEFC-B799-4EE2-850A-7FAC9EF270D9}" type="presParOf" srcId="{84458ACA-046D-498B-99E5-0910B1ADEA44}" destId="{B66038CC-CB8A-448D-B9BF-65E2E90B442A}" srcOrd="2" destOrd="0" presId="urn:microsoft.com/office/officeart/2005/8/layout/orgChart1"/>
  </dgm:cxnLst>
  <dgm:bg>
    <a:solidFill>
      <a:schemeClr val="bg2"/>
    </a:solidFill>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3EFDF58-4DC8-4715-B652-F32A3CE194F7}">
      <dsp:nvSpPr>
        <dsp:cNvPr id="0" name=""/>
        <dsp:cNvSpPr/>
      </dsp:nvSpPr>
      <dsp:spPr>
        <a:xfrm>
          <a:off x="633445" y="562"/>
          <a:ext cx="1485165" cy="742582"/>
        </a:xfrm>
        <a:prstGeom prst="roundRect">
          <a:avLst>
            <a:gd name="adj" fmla="val 10000"/>
          </a:avLst>
        </a:prstGeom>
        <a:solidFill>
          <a:srgbClr val="009900"/>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25400" rIns="38100" bIns="25400" numCol="1" spcCol="1270" anchor="ctr" anchorCtr="0">
          <a:noAutofit/>
        </a:bodyPr>
        <a:lstStyle/>
        <a:p>
          <a:pPr marL="0" lvl="0" indent="0" algn="ctr" defTabSz="889000">
            <a:lnSpc>
              <a:spcPct val="90000"/>
            </a:lnSpc>
            <a:spcBef>
              <a:spcPct val="0"/>
            </a:spcBef>
            <a:spcAft>
              <a:spcPct val="35000"/>
            </a:spcAft>
            <a:buNone/>
          </a:pPr>
          <a:r>
            <a:rPr lang="en-GB" sz="2000" kern="1200" dirty="0"/>
            <a:t>Clinical Features </a:t>
          </a:r>
        </a:p>
      </dsp:txBody>
      <dsp:txXfrm>
        <a:off x="655194" y="22311"/>
        <a:ext cx="1441667" cy="699084"/>
      </dsp:txXfrm>
    </dsp:sp>
    <dsp:sp modelId="{C62B834B-09D5-4836-8E0F-F29F17FAA2A4}">
      <dsp:nvSpPr>
        <dsp:cNvPr id="0" name=""/>
        <dsp:cNvSpPr/>
      </dsp:nvSpPr>
      <dsp:spPr>
        <a:xfrm>
          <a:off x="781961" y="743145"/>
          <a:ext cx="148516" cy="556936"/>
        </a:xfrm>
        <a:custGeom>
          <a:avLst/>
          <a:gdLst/>
          <a:ahLst/>
          <a:cxnLst/>
          <a:rect l="0" t="0" r="0" b="0"/>
          <a:pathLst>
            <a:path>
              <a:moveTo>
                <a:pt x="0" y="0"/>
              </a:moveTo>
              <a:lnTo>
                <a:pt x="0" y="556936"/>
              </a:lnTo>
              <a:lnTo>
                <a:pt x="148516" y="556936"/>
              </a:lnTo>
            </a:path>
          </a:pathLst>
        </a:custGeom>
        <a:noFill/>
        <a:ln w="127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765A0C5D-A77C-4D37-93DC-F7AE9773FD3F}">
      <dsp:nvSpPr>
        <dsp:cNvPr id="0" name=""/>
        <dsp:cNvSpPr/>
      </dsp:nvSpPr>
      <dsp:spPr>
        <a:xfrm>
          <a:off x="930478" y="928790"/>
          <a:ext cx="1188132" cy="742582"/>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2860" tIns="15240" rIns="22860" bIns="15240" numCol="1" spcCol="1270" anchor="ctr" anchorCtr="0">
          <a:noAutofit/>
        </a:bodyPr>
        <a:lstStyle/>
        <a:p>
          <a:pPr marL="0" lvl="0" indent="0" algn="ctr" defTabSz="533400">
            <a:lnSpc>
              <a:spcPct val="90000"/>
            </a:lnSpc>
            <a:spcBef>
              <a:spcPct val="0"/>
            </a:spcBef>
            <a:spcAft>
              <a:spcPct val="35000"/>
            </a:spcAft>
            <a:buNone/>
          </a:pPr>
          <a:r>
            <a:rPr lang="en-GB" sz="1200" kern="1200" dirty="0"/>
            <a:t>Wheeze</a:t>
          </a:r>
        </a:p>
      </dsp:txBody>
      <dsp:txXfrm>
        <a:off x="952227" y="950539"/>
        <a:ext cx="1144634" cy="699084"/>
      </dsp:txXfrm>
    </dsp:sp>
    <dsp:sp modelId="{CD5F4DF1-F52E-4CD4-8CD2-72F6128F01B8}">
      <dsp:nvSpPr>
        <dsp:cNvPr id="0" name=""/>
        <dsp:cNvSpPr/>
      </dsp:nvSpPr>
      <dsp:spPr>
        <a:xfrm>
          <a:off x="781961" y="743145"/>
          <a:ext cx="148516" cy="1485164"/>
        </a:xfrm>
        <a:custGeom>
          <a:avLst/>
          <a:gdLst/>
          <a:ahLst/>
          <a:cxnLst/>
          <a:rect l="0" t="0" r="0" b="0"/>
          <a:pathLst>
            <a:path>
              <a:moveTo>
                <a:pt x="0" y="0"/>
              </a:moveTo>
              <a:lnTo>
                <a:pt x="0" y="1485164"/>
              </a:lnTo>
              <a:lnTo>
                <a:pt x="148516" y="1485164"/>
              </a:lnTo>
            </a:path>
          </a:pathLst>
        </a:custGeom>
        <a:noFill/>
        <a:ln w="127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DCDE9854-89AA-467D-9C05-F5FE7CB68581}">
      <dsp:nvSpPr>
        <dsp:cNvPr id="0" name=""/>
        <dsp:cNvSpPr/>
      </dsp:nvSpPr>
      <dsp:spPr>
        <a:xfrm>
          <a:off x="930478" y="1857018"/>
          <a:ext cx="1188132" cy="742582"/>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2860" tIns="15240" rIns="22860" bIns="15240" numCol="1" spcCol="1270" anchor="ctr" anchorCtr="0">
          <a:noAutofit/>
        </a:bodyPr>
        <a:lstStyle/>
        <a:p>
          <a:pPr marL="0" lvl="0" indent="0" algn="ctr" defTabSz="533400">
            <a:lnSpc>
              <a:spcPct val="90000"/>
            </a:lnSpc>
            <a:spcBef>
              <a:spcPct val="0"/>
            </a:spcBef>
            <a:spcAft>
              <a:spcPct val="35000"/>
            </a:spcAft>
            <a:buNone/>
          </a:pPr>
          <a:r>
            <a:rPr lang="en-GB" sz="1200" kern="1200" dirty="0"/>
            <a:t>Breathlessness</a:t>
          </a:r>
        </a:p>
      </dsp:txBody>
      <dsp:txXfrm>
        <a:off x="952227" y="1878767"/>
        <a:ext cx="1144634" cy="699084"/>
      </dsp:txXfrm>
    </dsp:sp>
    <dsp:sp modelId="{2D15E929-AD72-43D2-BEA5-57E830A3330F}">
      <dsp:nvSpPr>
        <dsp:cNvPr id="0" name=""/>
        <dsp:cNvSpPr/>
      </dsp:nvSpPr>
      <dsp:spPr>
        <a:xfrm>
          <a:off x="781961" y="743145"/>
          <a:ext cx="148516" cy="2413393"/>
        </a:xfrm>
        <a:custGeom>
          <a:avLst/>
          <a:gdLst/>
          <a:ahLst/>
          <a:cxnLst/>
          <a:rect l="0" t="0" r="0" b="0"/>
          <a:pathLst>
            <a:path>
              <a:moveTo>
                <a:pt x="0" y="0"/>
              </a:moveTo>
              <a:lnTo>
                <a:pt x="0" y="2413393"/>
              </a:lnTo>
              <a:lnTo>
                <a:pt x="148516" y="2413393"/>
              </a:lnTo>
            </a:path>
          </a:pathLst>
        </a:custGeom>
        <a:noFill/>
        <a:ln w="127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C092C8D1-EC46-4E9B-8E66-185A79B8084A}">
      <dsp:nvSpPr>
        <dsp:cNvPr id="0" name=""/>
        <dsp:cNvSpPr/>
      </dsp:nvSpPr>
      <dsp:spPr>
        <a:xfrm>
          <a:off x="930478" y="2785246"/>
          <a:ext cx="1188132" cy="742582"/>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2860" tIns="15240" rIns="22860" bIns="15240" numCol="1" spcCol="1270" anchor="ctr" anchorCtr="0">
          <a:noAutofit/>
        </a:bodyPr>
        <a:lstStyle/>
        <a:p>
          <a:pPr marL="0" lvl="0" indent="0" algn="ctr" defTabSz="533400">
            <a:lnSpc>
              <a:spcPct val="90000"/>
            </a:lnSpc>
            <a:spcBef>
              <a:spcPct val="0"/>
            </a:spcBef>
            <a:spcAft>
              <a:spcPct val="35000"/>
            </a:spcAft>
            <a:buNone/>
          </a:pPr>
          <a:r>
            <a:rPr lang="en-GB" sz="1200" kern="1200" dirty="0"/>
            <a:t>Cough</a:t>
          </a:r>
        </a:p>
      </dsp:txBody>
      <dsp:txXfrm>
        <a:off x="952227" y="2806995"/>
        <a:ext cx="1144634" cy="699084"/>
      </dsp:txXfrm>
    </dsp:sp>
    <dsp:sp modelId="{B82C0379-64D8-4880-ABBE-4F616E12270D}">
      <dsp:nvSpPr>
        <dsp:cNvPr id="0" name=""/>
        <dsp:cNvSpPr/>
      </dsp:nvSpPr>
      <dsp:spPr>
        <a:xfrm>
          <a:off x="2489901" y="562"/>
          <a:ext cx="1485165" cy="742582"/>
        </a:xfrm>
        <a:prstGeom prst="roundRect">
          <a:avLst>
            <a:gd name="adj" fmla="val 10000"/>
          </a:avLst>
        </a:prstGeom>
        <a:solidFill>
          <a:srgbClr val="7030A0"/>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25400" rIns="38100" bIns="25400" numCol="1" spcCol="1270" anchor="ctr" anchorCtr="0">
          <a:noAutofit/>
        </a:bodyPr>
        <a:lstStyle/>
        <a:p>
          <a:pPr marL="0" lvl="0" indent="0" algn="ctr" defTabSz="889000">
            <a:lnSpc>
              <a:spcPct val="90000"/>
            </a:lnSpc>
            <a:spcBef>
              <a:spcPct val="0"/>
            </a:spcBef>
            <a:spcAft>
              <a:spcPct val="35000"/>
            </a:spcAft>
            <a:buNone/>
          </a:pPr>
          <a:r>
            <a:rPr lang="en-GB" sz="2000" kern="1200" dirty="0"/>
            <a:t>Airflow obstruction</a:t>
          </a:r>
        </a:p>
      </dsp:txBody>
      <dsp:txXfrm>
        <a:off x="2511650" y="22311"/>
        <a:ext cx="1441667" cy="699084"/>
      </dsp:txXfrm>
    </dsp:sp>
    <dsp:sp modelId="{853365B7-5B3C-4807-A855-E2CFDAFA9E7B}">
      <dsp:nvSpPr>
        <dsp:cNvPr id="0" name=""/>
        <dsp:cNvSpPr/>
      </dsp:nvSpPr>
      <dsp:spPr>
        <a:xfrm>
          <a:off x="2638418" y="743145"/>
          <a:ext cx="148516" cy="556936"/>
        </a:xfrm>
        <a:custGeom>
          <a:avLst/>
          <a:gdLst/>
          <a:ahLst/>
          <a:cxnLst/>
          <a:rect l="0" t="0" r="0" b="0"/>
          <a:pathLst>
            <a:path>
              <a:moveTo>
                <a:pt x="0" y="0"/>
              </a:moveTo>
              <a:lnTo>
                <a:pt x="0" y="556936"/>
              </a:lnTo>
              <a:lnTo>
                <a:pt x="148516" y="556936"/>
              </a:lnTo>
            </a:path>
          </a:pathLst>
        </a:custGeom>
        <a:noFill/>
        <a:ln w="127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D5FE797A-03D8-4A94-855F-105BF1E0BAEE}">
      <dsp:nvSpPr>
        <dsp:cNvPr id="0" name=""/>
        <dsp:cNvSpPr/>
      </dsp:nvSpPr>
      <dsp:spPr>
        <a:xfrm>
          <a:off x="2786934" y="928790"/>
          <a:ext cx="1188132" cy="742582"/>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2860" tIns="15240" rIns="22860" bIns="15240" numCol="1" spcCol="1270" anchor="ctr" anchorCtr="0">
          <a:noAutofit/>
        </a:bodyPr>
        <a:lstStyle/>
        <a:p>
          <a:pPr marL="0" lvl="0" indent="0" algn="ctr" defTabSz="533400">
            <a:lnSpc>
              <a:spcPct val="90000"/>
            </a:lnSpc>
            <a:spcBef>
              <a:spcPct val="0"/>
            </a:spcBef>
            <a:spcAft>
              <a:spcPct val="35000"/>
            </a:spcAft>
            <a:buNone/>
          </a:pPr>
          <a:r>
            <a:rPr lang="en-GB" sz="1200" kern="1200" dirty="0"/>
            <a:t>Variable</a:t>
          </a:r>
        </a:p>
      </dsp:txBody>
      <dsp:txXfrm>
        <a:off x="2808683" y="950539"/>
        <a:ext cx="1144634" cy="699084"/>
      </dsp:txXfrm>
    </dsp:sp>
    <dsp:sp modelId="{6A094115-249C-406C-9145-F6946870CE92}">
      <dsp:nvSpPr>
        <dsp:cNvPr id="0" name=""/>
        <dsp:cNvSpPr/>
      </dsp:nvSpPr>
      <dsp:spPr>
        <a:xfrm>
          <a:off x="2638418" y="743145"/>
          <a:ext cx="148516" cy="1485164"/>
        </a:xfrm>
        <a:custGeom>
          <a:avLst/>
          <a:gdLst/>
          <a:ahLst/>
          <a:cxnLst/>
          <a:rect l="0" t="0" r="0" b="0"/>
          <a:pathLst>
            <a:path>
              <a:moveTo>
                <a:pt x="0" y="0"/>
              </a:moveTo>
              <a:lnTo>
                <a:pt x="0" y="1485164"/>
              </a:lnTo>
              <a:lnTo>
                <a:pt x="148516" y="1485164"/>
              </a:lnTo>
            </a:path>
          </a:pathLst>
        </a:custGeom>
        <a:noFill/>
        <a:ln w="127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4CD5118E-0EAB-4EAA-9C7A-394BC6604430}">
      <dsp:nvSpPr>
        <dsp:cNvPr id="0" name=""/>
        <dsp:cNvSpPr/>
      </dsp:nvSpPr>
      <dsp:spPr>
        <a:xfrm>
          <a:off x="2786934" y="1857018"/>
          <a:ext cx="1188132" cy="742582"/>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2860" tIns="15240" rIns="22860" bIns="15240" numCol="1" spcCol="1270" anchor="ctr" anchorCtr="0">
          <a:noAutofit/>
        </a:bodyPr>
        <a:lstStyle/>
        <a:p>
          <a:pPr marL="0" lvl="0" indent="0" algn="ctr" defTabSz="533400">
            <a:lnSpc>
              <a:spcPct val="90000"/>
            </a:lnSpc>
            <a:spcBef>
              <a:spcPct val="0"/>
            </a:spcBef>
            <a:spcAft>
              <a:spcPct val="35000"/>
            </a:spcAft>
            <a:buNone/>
          </a:pPr>
          <a:r>
            <a:rPr lang="en-GB" sz="1200" kern="1200" dirty="0"/>
            <a:t>Persistent airflow limitation</a:t>
          </a:r>
        </a:p>
      </dsp:txBody>
      <dsp:txXfrm>
        <a:off x="2808683" y="1878767"/>
        <a:ext cx="1144634" cy="699084"/>
      </dsp:txXfrm>
    </dsp:sp>
    <dsp:sp modelId="{7856BAB2-76DC-4F5C-88FF-E29CDE38F412}">
      <dsp:nvSpPr>
        <dsp:cNvPr id="0" name=""/>
        <dsp:cNvSpPr/>
      </dsp:nvSpPr>
      <dsp:spPr>
        <a:xfrm>
          <a:off x="2638418" y="743145"/>
          <a:ext cx="148516" cy="2413393"/>
        </a:xfrm>
        <a:custGeom>
          <a:avLst/>
          <a:gdLst/>
          <a:ahLst/>
          <a:cxnLst/>
          <a:rect l="0" t="0" r="0" b="0"/>
          <a:pathLst>
            <a:path>
              <a:moveTo>
                <a:pt x="0" y="0"/>
              </a:moveTo>
              <a:lnTo>
                <a:pt x="0" y="2413393"/>
              </a:lnTo>
              <a:lnTo>
                <a:pt x="148516" y="2413393"/>
              </a:lnTo>
            </a:path>
          </a:pathLst>
        </a:custGeom>
        <a:noFill/>
        <a:ln w="127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B2E4E943-9B44-425A-AEAD-D763AF50AC13}">
      <dsp:nvSpPr>
        <dsp:cNvPr id="0" name=""/>
        <dsp:cNvSpPr/>
      </dsp:nvSpPr>
      <dsp:spPr>
        <a:xfrm>
          <a:off x="2786934" y="2785246"/>
          <a:ext cx="1188132" cy="742582"/>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2860" tIns="15240" rIns="22860" bIns="15240" numCol="1" spcCol="1270" anchor="ctr" anchorCtr="0">
          <a:noAutofit/>
        </a:bodyPr>
        <a:lstStyle/>
        <a:p>
          <a:pPr marL="0" lvl="0" indent="0" algn="ctr" defTabSz="533400">
            <a:lnSpc>
              <a:spcPct val="90000"/>
            </a:lnSpc>
            <a:spcBef>
              <a:spcPct val="0"/>
            </a:spcBef>
            <a:spcAft>
              <a:spcPct val="35000"/>
            </a:spcAft>
            <a:buNone/>
          </a:pPr>
          <a:r>
            <a:rPr lang="en-GB" sz="1200" kern="1200" dirty="0"/>
            <a:t>Normal</a:t>
          </a:r>
        </a:p>
      </dsp:txBody>
      <dsp:txXfrm>
        <a:off x="2808683" y="2806995"/>
        <a:ext cx="1144634" cy="699084"/>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7E2D289-E6A4-4D44-8893-A5427B9FF80C}">
      <dsp:nvSpPr>
        <dsp:cNvPr id="0" name=""/>
        <dsp:cNvSpPr/>
      </dsp:nvSpPr>
      <dsp:spPr>
        <a:xfrm>
          <a:off x="937591" y="919"/>
          <a:ext cx="1484864" cy="742432"/>
        </a:xfrm>
        <a:prstGeom prst="roundRect">
          <a:avLst>
            <a:gd name="adj" fmla="val 10000"/>
          </a:avLst>
        </a:prstGeom>
        <a:solidFill>
          <a:srgbClr val="0070C0"/>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2385" tIns="21590" rIns="32385" bIns="21590" numCol="1" spcCol="1270" anchor="ctr" anchorCtr="0">
          <a:noAutofit/>
        </a:bodyPr>
        <a:lstStyle/>
        <a:p>
          <a:pPr marL="0" lvl="0" indent="0" algn="ctr" defTabSz="755650">
            <a:lnSpc>
              <a:spcPct val="90000"/>
            </a:lnSpc>
            <a:spcBef>
              <a:spcPct val="0"/>
            </a:spcBef>
            <a:spcAft>
              <a:spcPct val="35000"/>
            </a:spcAft>
            <a:buNone/>
          </a:pPr>
          <a:r>
            <a:rPr lang="en-GB" sz="1700" kern="1200" dirty="0"/>
            <a:t>Inflammation</a:t>
          </a:r>
        </a:p>
      </dsp:txBody>
      <dsp:txXfrm>
        <a:off x="959336" y="22664"/>
        <a:ext cx="1441374" cy="698942"/>
      </dsp:txXfrm>
    </dsp:sp>
    <dsp:sp modelId="{CD3724E2-D6CA-49BA-8A9B-9642010EC1B7}">
      <dsp:nvSpPr>
        <dsp:cNvPr id="0" name=""/>
        <dsp:cNvSpPr/>
      </dsp:nvSpPr>
      <dsp:spPr>
        <a:xfrm>
          <a:off x="1086077" y="743351"/>
          <a:ext cx="148486" cy="556824"/>
        </a:xfrm>
        <a:custGeom>
          <a:avLst/>
          <a:gdLst/>
          <a:ahLst/>
          <a:cxnLst/>
          <a:rect l="0" t="0" r="0" b="0"/>
          <a:pathLst>
            <a:path>
              <a:moveTo>
                <a:pt x="0" y="0"/>
              </a:moveTo>
              <a:lnTo>
                <a:pt x="0" y="556824"/>
              </a:lnTo>
              <a:lnTo>
                <a:pt x="148486" y="556824"/>
              </a:lnTo>
            </a:path>
          </a:pathLst>
        </a:custGeom>
        <a:noFill/>
        <a:ln w="127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3A5D7428-D0D4-44EF-A9DA-D47B4FBEE9FB}">
      <dsp:nvSpPr>
        <dsp:cNvPr id="0" name=""/>
        <dsp:cNvSpPr/>
      </dsp:nvSpPr>
      <dsp:spPr>
        <a:xfrm>
          <a:off x="1234564" y="928959"/>
          <a:ext cx="1187891" cy="742432"/>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2860" tIns="15240" rIns="22860" bIns="15240" numCol="1" spcCol="1270" anchor="ctr" anchorCtr="0">
          <a:noAutofit/>
        </a:bodyPr>
        <a:lstStyle/>
        <a:p>
          <a:pPr marL="0" lvl="0" indent="0" algn="ctr" defTabSz="533400">
            <a:lnSpc>
              <a:spcPct val="90000"/>
            </a:lnSpc>
            <a:spcBef>
              <a:spcPct val="0"/>
            </a:spcBef>
            <a:spcAft>
              <a:spcPct val="35000"/>
            </a:spcAft>
            <a:buNone/>
          </a:pPr>
          <a:r>
            <a:rPr lang="en-GB" sz="1200" kern="1200" dirty="0"/>
            <a:t>Eosinophilic</a:t>
          </a:r>
        </a:p>
      </dsp:txBody>
      <dsp:txXfrm>
        <a:off x="1256309" y="950704"/>
        <a:ext cx="1144401" cy="698942"/>
      </dsp:txXfrm>
    </dsp:sp>
    <dsp:sp modelId="{9D15192C-0A94-4FA3-A0E5-73FDC84BC1EC}">
      <dsp:nvSpPr>
        <dsp:cNvPr id="0" name=""/>
        <dsp:cNvSpPr/>
      </dsp:nvSpPr>
      <dsp:spPr>
        <a:xfrm>
          <a:off x="1086077" y="743351"/>
          <a:ext cx="148486" cy="1484864"/>
        </a:xfrm>
        <a:custGeom>
          <a:avLst/>
          <a:gdLst/>
          <a:ahLst/>
          <a:cxnLst/>
          <a:rect l="0" t="0" r="0" b="0"/>
          <a:pathLst>
            <a:path>
              <a:moveTo>
                <a:pt x="0" y="0"/>
              </a:moveTo>
              <a:lnTo>
                <a:pt x="0" y="1484864"/>
              </a:lnTo>
              <a:lnTo>
                <a:pt x="148486" y="1484864"/>
              </a:lnTo>
            </a:path>
          </a:pathLst>
        </a:custGeom>
        <a:noFill/>
        <a:ln w="127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4FF93023-0437-42C5-8AB7-D5155AD5120F}">
      <dsp:nvSpPr>
        <dsp:cNvPr id="0" name=""/>
        <dsp:cNvSpPr/>
      </dsp:nvSpPr>
      <dsp:spPr>
        <a:xfrm>
          <a:off x="1234564" y="1857000"/>
          <a:ext cx="1187891" cy="742432"/>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2860" tIns="15240" rIns="22860" bIns="15240" numCol="1" spcCol="1270" anchor="ctr" anchorCtr="0">
          <a:noAutofit/>
        </a:bodyPr>
        <a:lstStyle/>
        <a:p>
          <a:pPr marL="0" lvl="0" indent="0" algn="ctr" defTabSz="533400">
            <a:lnSpc>
              <a:spcPct val="90000"/>
            </a:lnSpc>
            <a:spcBef>
              <a:spcPct val="0"/>
            </a:spcBef>
            <a:spcAft>
              <a:spcPct val="35000"/>
            </a:spcAft>
            <a:buNone/>
          </a:pPr>
          <a:r>
            <a:rPr lang="en-GB" sz="1200" kern="1200" dirty="0"/>
            <a:t>Neutrophilic</a:t>
          </a:r>
        </a:p>
      </dsp:txBody>
      <dsp:txXfrm>
        <a:off x="1256309" y="1878745"/>
        <a:ext cx="1144401" cy="698942"/>
      </dsp:txXfrm>
    </dsp:sp>
    <dsp:sp modelId="{56D40FA1-7112-45D2-8BB7-369ED599A88A}">
      <dsp:nvSpPr>
        <dsp:cNvPr id="0" name=""/>
        <dsp:cNvSpPr/>
      </dsp:nvSpPr>
      <dsp:spPr>
        <a:xfrm>
          <a:off x="1086077" y="743351"/>
          <a:ext cx="148486" cy="2412904"/>
        </a:xfrm>
        <a:custGeom>
          <a:avLst/>
          <a:gdLst/>
          <a:ahLst/>
          <a:cxnLst/>
          <a:rect l="0" t="0" r="0" b="0"/>
          <a:pathLst>
            <a:path>
              <a:moveTo>
                <a:pt x="0" y="0"/>
              </a:moveTo>
              <a:lnTo>
                <a:pt x="0" y="2412904"/>
              </a:lnTo>
              <a:lnTo>
                <a:pt x="148486" y="2412904"/>
              </a:lnTo>
            </a:path>
          </a:pathLst>
        </a:custGeom>
        <a:noFill/>
        <a:ln w="127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89B7A32B-C8E9-4580-9986-8B577C562CA2}">
      <dsp:nvSpPr>
        <dsp:cNvPr id="0" name=""/>
        <dsp:cNvSpPr/>
      </dsp:nvSpPr>
      <dsp:spPr>
        <a:xfrm>
          <a:off x="1234564" y="2785040"/>
          <a:ext cx="1187891" cy="742432"/>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2860" tIns="15240" rIns="22860" bIns="15240" numCol="1" spcCol="1270" anchor="t" anchorCtr="0">
          <a:noAutofit/>
        </a:bodyPr>
        <a:lstStyle/>
        <a:p>
          <a:pPr marL="0" lvl="0" indent="0" algn="l" defTabSz="533400">
            <a:lnSpc>
              <a:spcPct val="90000"/>
            </a:lnSpc>
            <a:spcBef>
              <a:spcPct val="0"/>
            </a:spcBef>
            <a:spcAft>
              <a:spcPct val="35000"/>
            </a:spcAft>
            <a:buNone/>
          </a:pPr>
          <a:endParaRPr lang="en-GB" sz="1200" kern="1200" dirty="0"/>
        </a:p>
        <a:p>
          <a:pPr marL="57150" lvl="1" indent="-57150" algn="l" defTabSz="400050">
            <a:lnSpc>
              <a:spcPct val="90000"/>
            </a:lnSpc>
            <a:spcBef>
              <a:spcPct val="0"/>
            </a:spcBef>
            <a:spcAft>
              <a:spcPct val="15000"/>
            </a:spcAft>
            <a:buChar char="•"/>
          </a:pPr>
          <a:r>
            <a:rPr lang="en-GB" sz="900" kern="1200" dirty="0" err="1"/>
            <a:t>Paucigranulocytic</a:t>
          </a:r>
          <a:endParaRPr lang="en-GB" sz="900" kern="1200" dirty="0"/>
        </a:p>
      </dsp:txBody>
      <dsp:txXfrm>
        <a:off x="1256309" y="2806785"/>
        <a:ext cx="1144401" cy="698942"/>
      </dsp:txXfrm>
    </dsp:sp>
    <dsp:sp modelId="{2642056F-3B06-4C49-BEE0-FAB93D8BCB85}">
      <dsp:nvSpPr>
        <dsp:cNvPr id="0" name=""/>
        <dsp:cNvSpPr/>
      </dsp:nvSpPr>
      <dsp:spPr>
        <a:xfrm>
          <a:off x="2793672" y="919"/>
          <a:ext cx="1484864" cy="742432"/>
        </a:xfrm>
        <a:prstGeom prst="roundRect">
          <a:avLst>
            <a:gd name="adj" fmla="val 10000"/>
          </a:avLst>
        </a:prstGeom>
        <a:solidFill>
          <a:srgbClr val="EB3415"/>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2385" tIns="21590" rIns="32385" bIns="21590" numCol="1" spcCol="1270" anchor="ctr" anchorCtr="0">
          <a:noAutofit/>
        </a:bodyPr>
        <a:lstStyle/>
        <a:p>
          <a:pPr marL="0" lvl="0" indent="0" algn="ctr" defTabSz="755650">
            <a:lnSpc>
              <a:spcPct val="90000"/>
            </a:lnSpc>
            <a:spcBef>
              <a:spcPct val="0"/>
            </a:spcBef>
            <a:spcAft>
              <a:spcPct val="35000"/>
            </a:spcAft>
            <a:buNone/>
          </a:pPr>
          <a:r>
            <a:rPr lang="en-GB" sz="1700" kern="1200" dirty="0"/>
            <a:t>Triggers</a:t>
          </a:r>
        </a:p>
      </dsp:txBody>
      <dsp:txXfrm>
        <a:off x="2815417" y="22664"/>
        <a:ext cx="1441374" cy="698942"/>
      </dsp:txXfrm>
    </dsp:sp>
    <dsp:sp modelId="{62727300-9CF3-459F-873F-FDB904D8B666}">
      <dsp:nvSpPr>
        <dsp:cNvPr id="0" name=""/>
        <dsp:cNvSpPr/>
      </dsp:nvSpPr>
      <dsp:spPr>
        <a:xfrm>
          <a:off x="2942158" y="743351"/>
          <a:ext cx="148486" cy="556824"/>
        </a:xfrm>
        <a:custGeom>
          <a:avLst/>
          <a:gdLst/>
          <a:ahLst/>
          <a:cxnLst/>
          <a:rect l="0" t="0" r="0" b="0"/>
          <a:pathLst>
            <a:path>
              <a:moveTo>
                <a:pt x="0" y="0"/>
              </a:moveTo>
              <a:lnTo>
                <a:pt x="0" y="556824"/>
              </a:lnTo>
              <a:lnTo>
                <a:pt x="148486" y="556824"/>
              </a:lnTo>
            </a:path>
          </a:pathLst>
        </a:custGeom>
        <a:noFill/>
        <a:ln w="127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54670B15-76D0-4449-B28C-4DFDDE70C35A}">
      <dsp:nvSpPr>
        <dsp:cNvPr id="0" name=""/>
        <dsp:cNvSpPr/>
      </dsp:nvSpPr>
      <dsp:spPr>
        <a:xfrm>
          <a:off x="3090644" y="928959"/>
          <a:ext cx="1187891" cy="742432"/>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2860" tIns="15240" rIns="22860" bIns="15240" numCol="1" spcCol="1270" anchor="ctr" anchorCtr="0">
          <a:noAutofit/>
        </a:bodyPr>
        <a:lstStyle/>
        <a:p>
          <a:pPr marL="0" lvl="0" indent="0" algn="ctr" defTabSz="533400">
            <a:lnSpc>
              <a:spcPct val="90000"/>
            </a:lnSpc>
            <a:spcBef>
              <a:spcPct val="0"/>
            </a:spcBef>
            <a:spcAft>
              <a:spcPct val="35000"/>
            </a:spcAft>
            <a:buNone/>
          </a:pPr>
          <a:r>
            <a:rPr lang="en-GB" sz="1200" kern="1200" dirty="0"/>
            <a:t>Atopy</a:t>
          </a:r>
        </a:p>
      </dsp:txBody>
      <dsp:txXfrm>
        <a:off x="3112389" y="950704"/>
        <a:ext cx="1144401" cy="698942"/>
      </dsp:txXfrm>
    </dsp:sp>
    <dsp:sp modelId="{E60E0F55-3D2C-4E3A-9C44-35694D5E248A}">
      <dsp:nvSpPr>
        <dsp:cNvPr id="0" name=""/>
        <dsp:cNvSpPr/>
      </dsp:nvSpPr>
      <dsp:spPr>
        <a:xfrm>
          <a:off x="2942158" y="743351"/>
          <a:ext cx="148486" cy="1484864"/>
        </a:xfrm>
        <a:custGeom>
          <a:avLst/>
          <a:gdLst/>
          <a:ahLst/>
          <a:cxnLst/>
          <a:rect l="0" t="0" r="0" b="0"/>
          <a:pathLst>
            <a:path>
              <a:moveTo>
                <a:pt x="0" y="0"/>
              </a:moveTo>
              <a:lnTo>
                <a:pt x="0" y="1484864"/>
              </a:lnTo>
              <a:lnTo>
                <a:pt x="148486" y="1484864"/>
              </a:lnTo>
            </a:path>
          </a:pathLst>
        </a:custGeom>
        <a:noFill/>
        <a:ln w="127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3FDFE8A7-62CA-4657-B952-D7301290053E}">
      <dsp:nvSpPr>
        <dsp:cNvPr id="0" name=""/>
        <dsp:cNvSpPr/>
      </dsp:nvSpPr>
      <dsp:spPr>
        <a:xfrm>
          <a:off x="3090644" y="1857000"/>
          <a:ext cx="1187891" cy="742432"/>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2860" tIns="15240" rIns="22860" bIns="15240" numCol="1" spcCol="1270" anchor="ctr" anchorCtr="0">
          <a:noAutofit/>
        </a:bodyPr>
        <a:lstStyle/>
        <a:p>
          <a:pPr marL="0" lvl="0" indent="0" algn="ctr" defTabSz="533400">
            <a:lnSpc>
              <a:spcPct val="90000"/>
            </a:lnSpc>
            <a:spcBef>
              <a:spcPct val="0"/>
            </a:spcBef>
            <a:spcAft>
              <a:spcPct val="35000"/>
            </a:spcAft>
            <a:buNone/>
          </a:pPr>
          <a:r>
            <a:rPr lang="en-GB" sz="1200" kern="1200" dirty="0"/>
            <a:t>Exercise</a:t>
          </a:r>
        </a:p>
      </dsp:txBody>
      <dsp:txXfrm>
        <a:off x="3112389" y="1878745"/>
        <a:ext cx="1144401" cy="698942"/>
      </dsp:txXfrm>
    </dsp:sp>
    <dsp:sp modelId="{FDA29D8E-E309-4EFF-A099-317FFFA3A1C1}">
      <dsp:nvSpPr>
        <dsp:cNvPr id="0" name=""/>
        <dsp:cNvSpPr/>
      </dsp:nvSpPr>
      <dsp:spPr>
        <a:xfrm>
          <a:off x="2942158" y="743351"/>
          <a:ext cx="148486" cy="2412904"/>
        </a:xfrm>
        <a:custGeom>
          <a:avLst/>
          <a:gdLst/>
          <a:ahLst/>
          <a:cxnLst/>
          <a:rect l="0" t="0" r="0" b="0"/>
          <a:pathLst>
            <a:path>
              <a:moveTo>
                <a:pt x="0" y="0"/>
              </a:moveTo>
              <a:lnTo>
                <a:pt x="0" y="2412904"/>
              </a:lnTo>
              <a:lnTo>
                <a:pt x="148486" y="2412904"/>
              </a:lnTo>
            </a:path>
          </a:pathLst>
        </a:custGeom>
        <a:noFill/>
        <a:ln w="127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10ED9894-F4F1-4FA1-AD12-5AAF59BBE509}">
      <dsp:nvSpPr>
        <dsp:cNvPr id="0" name=""/>
        <dsp:cNvSpPr/>
      </dsp:nvSpPr>
      <dsp:spPr>
        <a:xfrm>
          <a:off x="3090644" y="2785040"/>
          <a:ext cx="1187891" cy="742432"/>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2860" tIns="15240" rIns="22860" bIns="15240" numCol="1" spcCol="1270" anchor="ctr" anchorCtr="0">
          <a:noAutofit/>
        </a:bodyPr>
        <a:lstStyle/>
        <a:p>
          <a:pPr marL="0" lvl="0" indent="0" algn="ctr" defTabSz="533400">
            <a:lnSpc>
              <a:spcPct val="90000"/>
            </a:lnSpc>
            <a:spcBef>
              <a:spcPct val="0"/>
            </a:spcBef>
            <a:spcAft>
              <a:spcPct val="35000"/>
            </a:spcAft>
            <a:buNone/>
          </a:pPr>
          <a:r>
            <a:rPr lang="en-GB" sz="1200" kern="1200" dirty="0"/>
            <a:t>NSAIDs</a:t>
          </a:r>
        </a:p>
      </dsp:txBody>
      <dsp:txXfrm>
        <a:off x="3112389" y="2806785"/>
        <a:ext cx="1144401" cy="698942"/>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C20BDD5-6F8F-4073-82C5-A8722C730D8C}">
      <dsp:nvSpPr>
        <dsp:cNvPr id="0" name=""/>
        <dsp:cNvSpPr/>
      </dsp:nvSpPr>
      <dsp:spPr>
        <a:xfrm>
          <a:off x="4854" y="334940"/>
          <a:ext cx="2825798" cy="1130319"/>
        </a:xfrm>
        <a:prstGeom prst="chevron">
          <a:avLst/>
        </a:prstGeom>
        <a:solidFill>
          <a:srgbClr val="00B050"/>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6007" tIns="18669" rIns="18669" bIns="18669" numCol="1" spcCol="1270" anchor="ctr" anchorCtr="0">
          <a:noAutofit/>
        </a:bodyPr>
        <a:lstStyle/>
        <a:p>
          <a:pPr marL="0" lvl="0" indent="0" algn="ctr" defTabSz="622300">
            <a:lnSpc>
              <a:spcPct val="90000"/>
            </a:lnSpc>
            <a:spcBef>
              <a:spcPct val="0"/>
            </a:spcBef>
            <a:spcAft>
              <a:spcPct val="35000"/>
            </a:spcAft>
            <a:buNone/>
          </a:pPr>
          <a:r>
            <a:rPr lang="en-GB" sz="1400" kern="1200" dirty="0"/>
            <a:t>Clinical history</a:t>
          </a:r>
        </a:p>
      </dsp:txBody>
      <dsp:txXfrm>
        <a:off x="570014" y="334940"/>
        <a:ext cx="1695479" cy="1130319"/>
      </dsp:txXfrm>
    </dsp:sp>
    <dsp:sp modelId="{A4F4D8D3-9604-4747-B3DF-3F284ACBDF85}">
      <dsp:nvSpPr>
        <dsp:cNvPr id="0" name=""/>
        <dsp:cNvSpPr/>
      </dsp:nvSpPr>
      <dsp:spPr>
        <a:xfrm>
          <a:off x="2548073" y="334940"/>
          <a:ext cx="2825798" cy="1130319"/>
        </a:xfrm>
        <a:prstGeom prst="chevron">
          <a:avLst/>
        </a:prstGeom>
        <a:solidFill>
          <a:srgbClr val="7030A0"/>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6007" tIns="18669" rIns="18669" bIns="18669" numCol="1" spcCol="1270" anchor="ctr" anchorCtr="0">
          <a:noAutofit/>
        </a:bodyPr>
        <a:lstStyle/>
        <a:p>
          <a:pPr marL="0" lvl="0" indent="0" algn="ctr" defTabSz="622300">
            <a:lnSpc>
              <a:spcPct val="90000"/>
            </a:lnSpc>
            <a:spcBef>
              <a:spcPct val="0"/>
            </a:spcBef>
            <a:spcAft>
              <a:spcPct val="35000"/>
            </a:spcAft>
            <a:buNone/>
          </a:pPr>
          <a:r>
            <a:rPr lang="en-GB" sz="1400" kern="1200" dirty="0"/>
            <a:t>Spirometry</a:t>
          </a:r>
        </a:p>
        <a:p>
          <a:pPr marL="0" lvl="0" indent="0" algn="ctr" defTabSz="622300">
            <a:lnSpc>
              <a:spcPct val="90000"/>
            </a:lnSpc>
            <a:spcBef>
              <a:spcPct val="0"/>
            </a:spcBef>
            <a:spcAft>
              <a:spcPct val="35000"/>
            </a:spcAft>
            <a:buNone/>
          </a:pPr>
          <a:r>
            <a:rPr lang="en-GB" sz="1400" kern="1200" dirty="0"/>
            <a:t>Peak flow variability</a:t>
          </a:r>
        </a:p>
        <a:p>
          <a:pPr marL="0" lvl="0" indent="0" algn="ctr" defTabSz="622300">
            <a:lnSpc>
              <a:spcPct val="90000"/>
            </a:lnSpc>
            <a:spcBef>
              <a:spcPct val="0"/>
            </a:spcBef>
            <a:spcAft>
              <a:spcPct val="35000"/>
            </a:spcAft>
            <a:buNone/>
          </a:pPr>
          <a:r>
            <a:rPr lang="en-GB" sz="1400" kern="1200" dirty="0"/>
            <a:t>Bronchodilator reversibility</a:t>
          </a:r>
        </a:p>
      </dsp:txBody>
      <dsp:txXfrm>
        <a:off x="3113233" y="334940"/>
        <a:ext cx="1695479" cy="1130319"/>
      </dsp:txXfrm>
    </dsp:sp>
    <dsp:sp modelId="{4267E797-7DE3-4D0C-B744-A90A8AC9E64F}">
      <dsp:nvSpPr>
        <dsp:cNvPr id="0" name=""/>
        <dsp:cNvSpPr/>
      </dsp:nvSpPr>
      <dsp:spPr>
        <a:xfrm>
          <a:off x="5091291" y="334940"/>
          <a:ext cx="2825798" cy="1130319"/>
        </a:xfrm>
        <a:prstGeom prst="chevron">
          <a:avLst/>
        </a:prstGeom>
        <a:solidFill>
          <a:srgbClr val="0070C0"/>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6007" tIns="18669" rIns="18669" bIns="18669" numCol="1" spcCol="1270" anchor="ctr" anchorCtr="0">
          <a:noAutofit/>
        </a:bodyPr>
        <a:lstStyle/>
        <a:p>
          <a:pPr marL="0" lvl="0" indent="0" algn="ctr" defTabSz="622300">
            <a:lnSpc>
              <a:spcPct val="90000"/>
            </a:lnSpc>
            <a:spcBef>
              <a:spcPct val="0"/>
            </a:spcBef>
            <a:spcAft>
              <a:spcPct val="35000"/>
            </a:spcAft>
            <a:buNone/>
          </a:pPr>
          <a:r>
            <a:rPr lang="en-GB" sz="1400" kern="1200" dirty="0"/>
            <a:t>Exhaled nitric oxide</a:t>
          </a:r>
        </a:p>
        <a:p>
          <a:pPr marL="0" lvl="0" indent="0" algn="ctr" defTabSz="622300">
            <a:lnSpc>
              <a:spcPct val="90000"/>
            </a:lnSpc>
            <a:spcBef>
              <a:spcPct val="0"/>
            </a:spcBef>
            <a:spcAft>
              <a:spcPct val="35000"/>
            </a:spcAft>
            <a:buNone/>
          </a:pPr>
          <a:r>
            <a:rPr lang="en-GB" sz="1400" kern="1200" dirty="0"/>
            <a:t>Induced sputum</a:t>
          </a:r>
        </a:p>
      </dsp:txBody>
      <dsp:txXfrm>
        <a:off x="5656451" y="334940"/>
        <a:ext cx="1695479" cy="1130319"/>
      </dsp:txXfrm>
    </dsp:sp>
    <dsp:sp modelId="{C60C9C5D-DB18-45E8-A737-4A7C1BE55ED3}">
      <dsp:nvSpPr>
        <dsp:cNvPr id="0" name=""/>
        <dsp:cNvSpPr/>
      </dsp:nvSpPr>
      <dsp:spPr>
        <a:xfrm>
          <a:off x="7634510" y="334940"/>
          <a:ext cx="2825798" cy="1130319"/>
        </a:xfrm>
        <a:prstGeom prst="chevron">
          <a:avLst/>
        </a:prstGeom>
        <a:solidFill>
          <a:srgbClr val="FF0000"/>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6007" tIns="18669" rIns="18669" bIns="18669" numCol="1" spcCol="1270" anchor="ctr" anchorCtr="0">
          <a:noAutofit/>
        </a:bodyPr>
        <a:lstStyle/>
        <a:p>
          <a:pPr marL="0" lvl="0" indent="0" algn="ctr" defTabSz="622300">
            <a:lnSpc>
              <a:spcPct val="90000"/>
            </a:lnSpc>
            <a:spcBef>
              <a:spcPct val="0"/>
            </a:spcBef>
            <a:spcAft>
              <a:spcPct val="35000"/>
            </a:spcAft>
            <a:buNone/>
          </a:pPr>
          <a:r>
            <a:rPr lang="en-GB" sz="1400" kern="1200" dirty="0"/>
            <a:t>SPTs, </a:t>
          </a:r>
          <a:r>
            <a:rPr lang="en-GB" sz="1400" kern="1200" dirty="0" err="1"/>
            <a:t>SpIgEs</a:t>
          </a:r>
          <a:endParaRPr lang="en-GB" sz="1400" kern="1200" dirty="0"/>
        </a:p>
        <a:p>
          <a:pPr marL="0" lvl="0" indent="0" algn="ctr" defTabSz="622300">
            <a:lnSpc>
              <a:spcPct val="90000"/>
            </a:lnSpc>
            <a:spcBef>
              <a:spcPct val="0"/>
            </a:spcBef>
            <a:spcAft>
              <a:spcPct val="35000"/>
            </a:spcAft>
            <a:buNone/>
          </a:pPr>
          <a:r>
            <a:rPr lang="en-GB" sz="1400" kern="1200" dirty="0"/>
            <a:t>Challenge testing</a:t>
          </a:r>
        </a:p>
      </dsp:txBody>
      <dsp:txXfrm>
        <a:off x="8199670" y="334940"/>
        <a:ext cx="1695479" cy="1130319"/>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3C40E1B-2818-4CAA-B1E2-42611BAD8028}">
      <dsp:nvSpPr>
        <dsp:cNvPr id="0" name=""/>
        <dsp:cNvSpPr/>
      </dsp:nvSpPr>
      <dsp:spPr>
        <a:xfrm>
          <a:off x="6992433" y="992139"/>
          <a:ext cx="1391196" cy="349855"/>
        </a:xfrm>
        <a:custGeom>
          <a:avLst/>
          <a:gdLst/>
          <a:ahLst/>
          <a:cxnLst/>
          <a:rect l="0" t="0" r="0" b="0"/>
          <a:pathLst>
            <a:path>
              <a:moveTo>
                <a:pt x="0" y="349855"/>
              </a:moveTo>
              <a:lnTo>
                <a:pt x="1391196" y="0"/>
              </a:lnTo>
            </a:path>
          </a:pathLst>
        </a:custGeom>
        <a:noFill/>
        <a:ln w="12700" cap="flat" cmpd="sng" algn="ctr">
          <a:solidFill>
            <a:srgbClr val="002060"/>
          </a:solidFill>
          <a:prstDash val="solid"/>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0">
          <a:scrgbClr r="0" g="0" b="0"/>
        </a:fillRef>
        <a:effectRef idx="0">
          <a:scrgbClr r="0" g="0" b="0"/>
        </a:effectRef>
        <a:fontRef idx="minor"/>
      </dsp:style>
    </dsp:sp>
    <dsp:sp modelId="{9DC11A40-CBB6-4CE2-B45E-D529CE080D97}">
      <dsp:nvSpPr>
        <dsp:cNvPr id="0" name=""/>
        <dsp:cNvSpPr/>
      </dsp:nvSpPr>
      <dsp:spPr>
        <a:xfrm>
          <a:off x="6649291" y="556089"/>
          <a:ext cx="785905" cy="232450"/>
        </a:xfrm>
        <a:custGeom>
          <a:avLst/>
          <a:gdLst/>
          <a:ahLst/>
          <a:cxnLst/>
          <a:rect l="0" t="0" r="0" b="0"/>
          <a:pathLst>
            <a:path>
              <a:moveTo>
                <a:pt x="0" y="0"/>
              </a:moveTo>
              <a:lnTo>
                <a:pt x="0" y="116225"/>
              </a:lnTo>
              <a:lnTo>
                <a:pt x="785905" y="116225"/>
              </a:lnTo>
              <a:lnTo>
                <a:pt x="785905" y="232450"/>
              </a:lnTo>
            </a:path>
          </a:pathLst>
        </a:custGeom>
        <a:noFill/>
        <a:ln w="12700" cap="flat" cmpd="sng" algn="ctr">
          <a:solidFill>
            <a:srgbClr val="002060"/>
          </a:solidFill>
          <a:prstDash val="solid"/>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0">
          <a:scrgbClr r="0" g="0" b="0"/>
        </a:fillRef>
        <a:effectRef idx="0">
          <a:scrgbClr r="0" g="0" b="0"/>
        </a:effectRef>
        <a:fontRef idx="minor"/>
      </dsp:style>
    </dsp:sp>
    <dsp:sp modelId="{7FC7CA26-80D5-4094-84D2-81618AD69E8B}">
      <dsp:nvSpPr>
        <dsp:cNvPr id="0" name=""/>
        <dsp:cNvSpPr/>
      </dsp:nvSpPr>
      <dsp:spPr>
        <a:xfrm>
          <a:off x="9531488" y="2749789"/>
          <a:ext cx="174826" cy="1295083"/>
        </a:xfrm>
        <a:custGeom>
          <a:avLst/>
          <a:gdLst/>
          <a:ahLst/>
          <a:cxnLst/>
          <a:rect l="0" t="0" r="0" b="0"/>
          <a:pathLst>
            <a:path>
              <a:moveTo>
                <a:pt x="0" y="0"/>
              </a:moveTo>
              <a:lnTo>
                <a:pt x="0" y="1295083"/>
              </a:lnTo>
              <a:lnTo>
                <a:pt x="174826" y="1295083"/>
              </a:lnTo>
            </a:path>
          </a:pathLst>
        </a:custGeom>
        <a:noFill/>
        <a:ln w="12700" cap="flat" cmpd="sng" algn="ctr">
          <a:solidFill>
            <a:srgbClr val="002060"/>
          </a:solidFill>
          <a:prstDash val="solid"/>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0">
          <a:scrgbClr r="0" g="0" b="0"/>
        </a:fillRef>
        <a:effectRef idx="0">
          <a:scrgbClr r="0" g="0" b="0"/>
        </a:effectRef>
        <a:fontRef idx="minor"/>
      </dsp:style>
    </dsp:sp>
    <dsp:sp modelId="{618382B3-FC3E-4334-AF0E-203AB1E467A7}">
      <dsp:nvSpPr>
        <dsp:cNvPr id="0" name=""/>
        <dsp:cNvSpPr/>
      </dsp:nvSpPr>
      <dsp:spPr>
        <a:xfrm>
          <a:off x="9531488" y="2749789"/>
          <a:ext cx="174826" cy="509178"/>
        </a:xfrm>
        <a:custGeom>
          <a:avLst/>
          <a:gdLst/>
          <a:ahLst/>
          <a:cxnLst/>
          <a:rect l="0" t="0" r="0" b="0"/>
          <a:pathLst>
            <a:path>
              <a:moveTo>
                <a:pt x="0" y="0"/>
              </a:moveTo>
              <a:lnTo>
                <a:pt x="0" y="509178"/>
              </a:lnTo>
              <a:lnTo>
                <a:pt x="174826" y="509178"/>
              </a:lnTo>
            </a:path>
          </a:pathLst>
        </a:custGeom>
        <a:noFill/>
        <a:ln w="12700" cap="flat" cmpd="sng" algn="ctr">
          <a:solidFill>
            <a:srgbClr val="002060"/>
          </a:solidFill>
          <a:prstDash val="solid"/>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0">
          <a:scrgbClr r="0" g="0" b="0"/>
        </a:fillRef>
        <a:effectRef idx="0">
          <a:scrgbClr r="0" g="0" b="0"/>
        </a:effectRef>
        <a:fontRef idx="minor"/>
      </dsp:style>
    </dsp:sp>
    <dsp:sp modelId="{9258861E-98E7-41C9-BC29-A61857C2F907}">
      <dsp:nvSpPr>
        <dsp:cNvPr id="0" name=""/>
        <dsp:cNvSpPr/>
      </dsp:nvSpPr>
      <dsp:spPr>
        <a:xfrm>
          <a:off x="5979611" y="1908272"/>
          <a:ext cx="4018080" cy="232450"/>
        </a:xfrm>
        <a:custGeom>
          <a:avLst/>
          <a:gdLst/>
          <a:ahLst/>
          <a:cxnLst/>
          <a:rect l="0" t="0" r="0" b="0"/>
          <a:pathLst>
            <a:path>
              <a:moveTo>
                <a:pt x="0" y="0"/>
              </a:moveTo>
              <a:lnTo>
                <a:pt x="0" y="116225"/>
              </a:lnTo>
              <a:lnTo>
                <a:pt x="4018080" y="116225"/>
              </a:lnTo>
              <a:lnTo>
                <a:pt x="4018080" y="232450"/>
              </a:lnTo>
            </a:path>
          </a:pathLst>
        </a:custGeom>
        <a:noFill/>
        <a:ln w="12700" cap="flat" cmpd="sng" algn="ctr">
          <a:solidFill>
            <a:srgbClr val="002060"/>
          </a:solidFill>
          <a:prstDash val="solid"/>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0">
          <a:scrgbClr r="0" g="0" b="0"/>
        </a:fillRef>
        <a:effectRef idx="0">
          <a:scrgbClr r="0" g="0" b="0"/>
        </a:effectRef>
        <a:fontRef idx="minor"/>
      </dsp:style>
    </dsp:sp>
    <dsp:sp modelId="{E83ED1EC-D882-43D9-AC95-4A43257529E7}">
      <dsp:nvSpPr>
        <dsp:cNvPr id="0" name=""/>
        <dsp:cNvSpPr/>
      </dsp:nvSpPr>
      <dsp:spPr>
        <a:xfrm>
          <a:off x="8186267" y="2694178"/>
          <a:ext cx="166036" cy="509178"/>
        </a:xfrm>
        <a:custGeom>
          <a:avLst/>
          <a:gdLst/>
          <a:ahLst/>
          <a:cxnLst/>
          <a:rect l="0" t="0" r="0" b="0"/>
          <a:pathLst>
            <a:path>
              <a:moveTo>
                <a:pt x="0" y="0"/>
              </a:moveTo>
              <a:lnTo>
                <a:pt x="0" y="509178"/>
              </a:lnTo>
              <a:lnTo>
                <a:pt x="166036" y="509178"/>
              </a:lnTo>
            </a:path>
          </a:pathLst>
        </a:custGeom>
        <a:noFill/>
        <a:ln w="12700" cap="flat" cmpd="sng" algn="ctr">
          <a:solidFill>
            <a:srgbClr val="002060"/>
          </a:solidFill>
          <a:prstDash val="solid"/>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0">
          <a:scrgbClr r="0" g="0" b="0"/>
        </a:fillRef>
        <a:effectRef idx="0">
          <a:scrgbClr r="0" g="0" b="0"/>
        </a:effectRef>
        <a:fontRef idx="minor"/>
      </dsp:style>
    </dsp:sp>
    <dsp:sp modelId="{497B7060-2182-4FCD-AD96-9AB044201061}">
      <dsp:nvSpPr>
        <dsp:cNvPr id="0" name=""/>
        <dsp:cNvSpPr/>
      </dsp:nvSpPr>
      <dsp:spPr>
        <a:xfrm>
          <a:off x="5979611" y="1908272"/>
          <a:ext cx="2649420" cy="232450"/>
        </a:xfrm>
        <a:custGeom>
          <a:avLst/>
          <a:gdLst/>
          <a:ahLst/>
          <a:cxnLst/>
          <a:rect l="0" t="0" r="0" b="0"/>
          <a:pathLst>
            <a:path>
              <a:moveTo>
                <a:pt x="0" y="0"/>
              </a:moveTo>
              <a:lnTo>
                <a:pt x="0" y="116225"/>
              </a:lnTo>
              <a:lnTo>
                <a:pt x="2649420" y="116225"/>
              </a:lnTo>
              <a:lnTo>
                <a:pt x="2649420" y="232450"/>
              </a:lnTo>
            </a:path>
          </a:pathLst>
        </a:custGeom>
        <a:noFill/>
        <a:ln w="12700" cap="flat" cmpd="sng" algn="ctr">
          <a:solidFill>
            <a:srgbClr val="002060"/>
          </a:solidFill>
          <a:prstDash val="solid"/>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0">
          <a:scrgbClr r="0" g="0" b="0"/>
        </a:fillRef>
        <a:effectRef idx="0">
          <a:scrgbClr r="0" g="0" b="0"/>
        </a:effectRef>
        <a:fontRef idx="minor"/>
      </dsp:style>
    </dsp:sp>
    <dsp:sp modelId="{4D0CD0F2-C459-49EE-8DAE-B2EDE042DDAB}">
      <dsp:nvSpPr>
        <dsp:cNvPr id="0" name=""/>
        <dsp:cNvSpPr/>
      </dsp:nvSpPr>
      <dsp:spPr>
        <a:xfrm>
          <a:off x="6846907" y="2694178"/>
          <a:ext cx="166036" cy="509178"/>
        </a:xfrm>
        <a:custGeom>
          <a:avLst/>
          <a:gdLst/>
          <a:ahLst/>
          <a:cxnLst/>
          <a:rect l="0" t="0" r="0" b="0"/>
          <a:pathLst>
            <a:path>
              <a:moveTo>
                <a:pt x="0" y="0"/>
              </a:moveTo>
              <a:lnTo>
                <a:pt x="0" y="509178"/>
              </a:lnTo>
              <a:lnTo>
                <a:pt x="166036" y="509178"/>
              </a:lnTo>
            </a:path>
          </a:pathLst>
        </a:custGeom>
        <a:noFill/>
        <a:ln w="12700" cap="flat" cmpd="sng" algn="ctr">
          <a:solidFill>
            <a:srgbClr val="002060"/>
          </a:solidFill>
          <a:prstDash val="solid"/>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0">
          <a:scrgbClr r="0" g="0" b="0"/>
        </a:fillRef>
        <a:effectRef idx="0">
          <a:scrgbClr r="0" g="0" b="0"/>
        </a:effectRef>
        <a:fontRef idx="minor"/>
      </dsp:style>
    </dsp:sp>
    <dsp:sp modelId="{36A80907-B468-49A5-A962-CF2F91885D78}">
      <dsp:nvSpPr>
        <dsp:cNvPr id="0" name=""/>
        <dsp:cNvSpPr/>
      </dsp:nvSpPr>
      <dsp:spPr>
        <a:xfrm>
          <a:off x="5979611" y="1908272"/>
          <a:ext cx="1310060" cy="232450"/>
        </a:xfrm>
        <a:custGeom>
          <a:avLst/>
          <a:gdLst/>
          <a:ahLst/>
          <a:cxnLst/>
          <a:rect l="0" t="0" r="0" b="0"/>
          <a:pathLst>
            <a:path>
              <a:moveTo>
                <a:pt x="0" y="0"/>
              </a:moveTo>
              <a:lnTo>
                <a:pt x="0" y="116225"/>
              </a:lnTo>
              <a:lnTo>
                <a:pt x="1310060" y="116225"/>
              </a:lnTo>
              <a:lnTo>
                <a:pt x="1310060" y="232450"/>
              </a:lnTo>
            </a:path>
          </a:pathLst>
        </a:custGeom>
        <a:noFill/>
        <a:ln w="12700" cap="flat" cmpd="sng" algn="ctr">
          <a:solidFill>
            <a:srgbClr val="002060"/>
          </a:solidFill>
          <a:prstDash val="solid"/>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0">
          <a:scrgbClr r="0" g="0" b="0"/>
        </a:fillRef>
        <a:effectRef idx="0">
          <a:scrgbClr r="0" g="0" b="0"/>
        </a:effectRef>
        <a:fontRef idx="minor"/>
      </dsp:style>
    </dsp:sp>
    <dsp:sp modelId="{E928FFAD-36DB-467D-8099-411D7ECF0C12}">
      <dsp:nvSpPr>
        <dsp:cNvPr id="0" name=""/>
        <dsp:cNvSpPr/>
      </dsp:nvSpPr>
      <dsp:spPr>
        <a:xfrm>
          <a:off x="5507547" y="2694178"/>
          <a:ext cx="166036" cy="2080989"/>
        </a:xfrm>
        <a:custGeom>
          <a:avLst/>
          <a:gdLst/>
          <a:ahLst/>
          <a:cxnLst/>
          <a:rect l="0" t="0" r="0" b="0"/>
          <a:pathLst>
            <a:path>
              <a:moveTo>
                <a:pt x="0" y="0"/>
              </a:moveTo>
              <a:lnTo>
                <a:pt x="0" y="2080989"/>
              </a:lnTo>
              <a:lnTo>
                <a:pt x="166036" y="2080989"/>
              </a:lnTo>
            </a:path>
          </a:pathLst>
        </a:custGeom>
        <a:noFill/>
        <a:ln w="12700" cap="flat" cmpd="sng" algn="ctr">
          <a:solidFill>
            <a:srgbClr val="002060"/>
          </a:solidFill>
          <a:prstDash val="solid"/>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0">
          <a:scrgbClr r="0" g="0" b="0"/>
        </a:fillRef>
        <a:effectRef idx="0">
          <a:scrgbClr r="0" g="0" b="0"/>
        </a:effectRef>
        <a:fontRef idx="minor"/>
      </dsp:style>
    </dsp:sp>
    <dsp:sp modelId="{9A5BF49C-BE1A-4045-A139-933FA915BC57}">
      <dsp:nvSpPr>
        <dsp:cNvPr id="0" name=""/>
        <dsp:cNvSpPr/>
      </dsp:nvSpPr>
      <dsp:spPr>
        <a:xfrm>
          <a:off x="5507547" y="2694178"/>
          <a:ext cx="166036" cy="1295083"/>
        </a:xfrm>
        <a:custGeom>
          <a:avLst/>
          <a:gdLst/>
          <a:ahLst/>
          <a:cxnLst/>
          <a:rect l="0" t="0" r="0" b="0"/>
          <a:pathLst>
            <a:path>
              <a:moveTo>
                <a:pt x="0" y="0"/>
              </a:moveTo>
              <a:lnTo>
                <a:pt x="0" y="1295083"/>
              </a:lnTo>
              <a:lnTo>
                <a:pt x="166036" y="1295083"/>
              </a:lnTo>
            </a:path>
          </a:pathLst>
        </a:custGeom>
        <a:noFill/>
        <a:ln w="12700" cap="flat" cmpd="sng" algn="ctr">
          <a:solidFill>
            <a:srgbClr val="002060"/>
          </a:solidFill>
          <a:prstDash val="solid"/>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0">
          <a:scrgbClr r="0" g="0" b="0"/>
        </a:fillRef>
        <a:effectRef idx="0">
          <a:scrgbClr r="0" g="0" b="0"/>
        </a:effectRef>
        <a:fontRef idx="minor"/>
      </dsp:style>
    </dsp:sp>
    <dsp:sp modelId="{AABD3B10-E22D-428C-9509-C0284795A098}">
      <dsp:nvSpPr>
        <dsp:cNvPr id="0" name=""/>
        <dsp:cNvSpPr/>
      </dsp:nvSpPr>
      <dsp:spPr>
        <a:xfrm>
          <a:off x="5507547" y="2694178"/>
          <a:ext cx="166036" cy="509178"/>
        </a:xfrm>
        <a:custGeom>
          <a:avLst/>
          <a:gdLst/>
          <a:ahLst/>
          <a:cxnLst/>
          <a:rect l="0" t="0" r="0" b="0"/>
          <a:pathLst>
            <a:path>
              <a:moveTo>
                <a:pt x="0" y="0"/>
              </a:moveTo>
              <a:lnTo>
                <a:pt x="0" y="509178"/>
              </a:lnTo>
              <a:lnTo>
                <a:pt x="166036" y="509178"/>
              </a:lnTo>
            </a:path>
          </a:pathLst>
        </a:custGeom>
        <a:noFill/>
        <a:ln w="12700" cap="flat" cmpd="sng" algn="ctr">
          <a:solidFill>
            <a:srgbClr val="002060"/>
          </a:solidFill>
          <a:prstDash val="solid"/>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0">
          <a:scrgbClr r="0" g="0" b="0"/>
        </a:fillRef>
        <a:effectRef idx="0">
          <a:scrgbClr r="0" g="0" b="0"/>
        </a:effectRef>
        <a:fontRef idx="minor"/>
      </dsp:style>
    </dsp:sp>
    <dsp:sp modelId="{1671C94E-B62F-4D07-8C26-582005CC1CC0}">
      <dsp:nvSpPr>
        <dsp:cNvPr id="0" name=""/>
        <dsp:cNvSpPr/>
      </dsp:nvSpPr>
      <dsp:spPr>
        <a:xfrm>
          <a:off x="5904591" y="1908272"/>
          <a:ext cx="91440" cy="232450"/>
        </a:xfrm>
        <a:custGeom>
          <a:avLst/>
          <a:gdLst/>
          <a:ahLst/>
          <a:cxnLst/>
          <a:rect l="0" t="0" r="0" b="0"/>
          <a:pathLst>
            <a:path>
              <a:moveTo>
                <a:pt x="75019" y="0"/>
              </a:moveTo>
              <a:lnTo>
                <a:pt x="75019" y="116225"/>
              </a:lnTo>
              <a:lnTo>
                <a:pt x="45720" y="116225"/>
              </a:lnTo>
              <a:lnTo>
                <a:pt x="45720" y="232450"/>
              </a:lnTo>
            </a:path>
          </a:pathLst>
        </a:custGeom>
        <a:noFill/>
        <a:ln w="12700" cap="flat" cmpd="sng" algn="ctr">
          <a:solidFill>
            <a:srgbClr val="002060"/>
          </a:solidFill>
          <a:prstDash val="solid"/>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0">
          <a:scrgbClr r="0" g="0" b="0"/>
        </a:fillRef>
        <a:effectRef idx="0">
          <a:scrgbClr r="0" g="0" b="0"/>
        </a:effectRef>
        <a:fontRef idx="minor"/>
      </dsp:style>
    </dsp:sp>
    <dsp:sp modelId="{CF16AE77-661E-4127-970E-514FC0BB8C8B}">
      <dsp:nvSpPr>
        <dsp:cNvPr id="0" name=""/>
        <dsp:cNvSpPr/>
      </dsp:nvSpPr>
      <dsp:spPr>
        <a:xfrm>
          <a:off x="4168187" y="3480083"/>
          <a:ext cx="166036" cy="2080989"/>
        </a:xfrm>
        <a:custGeom>
          <a:avLst/>
          <a:gdLst/>
          <a:ahLst/>
          <a:cxnLst/>
          <a:rect l="0" t="0" r="0" b="0"/>
          <a:pathLst>
            <a:path>
              <a:moveTo>
                <a:pt x="0" y="0"/>
              </a:moveTo>
              <a:lnTo>
                <a:pt x="0" y="2080989"/>
              </a:lnTo>
              <a:lnTo>
                <a:pt x="166036" y="2080989"/>
              </a:lnTo>
            </a:path>
          </a:pathLst>
        </a:custGeom>
        <a:noFill/>
        <a:ln w="12700" cap="flat" cmpd="sng" algn="ctr">
          <a:solidFill>
            <a:srgbClr val="002060"/>
          </a:solidFill>
          <a:prstDash val="solid"/>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0">
          <a:scrgbClr r="0" g="0" b="0"/>
        </a:fillRef>
        <a:effectRef idx="0">
          <a:scrgbClr r="0" g="0" b="0"/>
        </a:effectRef>
        <a:fontRef idx="minor"/>
      </dsp:style>
    </dsp:sp>
    <dsp:sp modelId="{91A9C9A5-D17E-4262-B218-72F923A9C606}">
      <dsp:nvSpPr>
        <dsp:cNvPr id="0" name=""/>
        <dsp:cNvSpPr/>
      </dsp:nvSpPr>
      <dsp:spPr>
        <a:xfrm>
          <a:off x="4168187" y="3480083"/>
          <a:ext cx="166036" cy="1295083"/>
        </a:xfrm>
        <a:custGeom>
          <a:avLst/>
          <a:gdLst/>
          <a:ahLst/>
          <a:cxnLst/>
          <a:rect l="0" t="0" r="0" b="0"/>
          <a:pathLst>
            <a:path>
              <a:moveTo>
                <a:pt x="0" y="0"/>
              </a:moveTo>
              <a:lnTo>
                <a:pt x="0" y="1295083"/>
              </a:lnTo>
              <a:lnTo>
                <a:pt x="166036" y="1295083"/>
              </a:lnTo>
            </a:path>
          </a:pathLst>
        </a:custGeom>
        <a:noFill/>
        <a:ln w="12700" cap="flat" cmpd="sng" algn="ctr">
          <a:solidFill>
            <a:srgbClr val="002060"/>
          </a:solidFill>
          <a:prstDash val="solid"/>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0">
          <a:scrgbClr r="0" g="0" b="0"/>
        </a:fillRef>
        <a:effectRef idx="0">
          <a:scrgbClr r="0" g="0" b="0"/>
        </a:effectRef>
        <a:fontRef idx="minor"/>
      </dsp:style>
    </dsp:sp>
    <dsp:sp modelId="{79E8A61C-B44A-428D-8218-98DD22FE69D0}">
      <dsp:nvSpPr>
        <dsp:cNvPr id="0" name=""/>
        <dsp:cNvSpPr/>
      </dsp:nvSpPr>
      <dsp:spPr>
        <a:xfrm>
          <a:off x="4168187" y="3480083"/>
          <a:ext cx="166036" cy="509178"/>
        </a:xfrm>
        <a:custGeom>
          <a:avLst/>
          <a:gdLst/>
          <a:ahLst/>
          <a:cxnLst/>
          <a:rect l="0" t="0" r="0" b="0"/>
          <a:pathLst>
            <a:path>
              <a:moveTo>
                <a:pt x="0" y="0"/>
              </a:moveTo>
              <a:lnTo>
                <a:pt x="0" y="509178"/>
              </a:lnTo>
              <a:lnTo>
                <a:pt x="166036" y="509178"/>
              </a:lnTo>
            </a:path>
          </a:pathLst>
        </a:custGeom>
        <a:noFill/>
        <a:ln w="12700" cap="flat" cmpd="sng" algn="ctr">
          <a:solidFill>
            <a:srgbClr val="002060"/>
          </a:solidFill>
          <a:prstDash val="solid"/>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0">
          <a:scrgbClr r="0" g="0" b="0"/>
        </a:fillRef>
        <a:effectRef idx="0">
          <a:scrgbClr r="0" g="0" b="0"/>
        </a:effectRef>
        <a:fontRef idx="minor"/>
      </dsp:style>
    </dsp:sp>
    <dsp:sp modelId="{594607F7-BFDC-4E8E-BF57-056FFEE5921E}">
      <dsp:nvSpPr>
        <dsp:cNvPr id="0" name=""/>
        <dsp:cNvSpPr/>
      </dsp:nvSpPr>
      <dsp:spPr>
        <a:xfrm>
          <a:off x="3271591" y="2694178"/>
          <a:ext cx="1339360" cy="232450"/>
        </a:xfrm>
        <a:custGeom>
          <a:avLst/>
          <a:gdLst/>
          <a:ahLst/>
          <a:cxnLst/>
          <a:rect l="0" t="0" r="0" b="0"/>
          <a:pathLst>
            <a:path>
              <a:moveTo>
                <a:pt x="0" y="0"/>
              </a:moveTo>
              <a:lnTo>
                <a:pt x="0" y="116225"/>
              </a:lnTo>
              <a:lnTo>
                <a:pt x="1339360" y="116225"/>
              </a:lnTo>
              <a:lnTo>
                <a:pt x="1339360" y="232450"/>
              </a:lnTo>
            </a:path>
          </a:pathLst>
        </a:custGeom>
        <a:noFill/>
        <a:ln w="12700" cap="flat" cmpd="sng" algn="ctr">
          <a:solidFill>
            <a:srgbClr val="002060"/>
          </a:solidFill>
          <a:prstDash val="solid"/>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0">
          <a:scrgbClr r="0" g="0" b="0"/>
        </a:fillRef>
        <a:effectRef idx="0">
          <a:scrgbClr r="0" g="0" b="0"/>
        </a:effectRef>
        <a:fontRef idx="minor"/>
      </dsp:style>
    </dsp:sp>
    <dsp:sp modelId="{80871B53-7143-4379-B766-AC26A4497680}">
      <dsp:nvSpPr>
        <dsp:cNvPr id="0" name=""/>
        <dsp:cNvSpPr/>
      </dsp:nvSpPr>
      <dsp:spPr>
        <a:xfrm>
          <a:off x="3225871" y="2694178"/>
          <a:ext cx="91440" cy="232450"/>
        </a:xfrm>
        <a:custGeom>
          <a:avLst/>
          <a:gdLst/>
          <a:ahLst/>
          <a:cxnLst/>
          <a:rect l="0" t="0" r="0" b="0"/>
          <a:pathLst>
            <a:path>
              <a:moveTo>
                <a:pt x="45720" y="0"/>
              </a:moveTo>
              <a:lnTo>
                <a:pt x="45720" y="232450"/>
              </a:lnTo>
            </a:path>
          </a:pathLst>
        </a:custGeom>
        <a:noFill/>
        <a:ln w="12700" cap="flat" cmpd="sng" algn="ctr">
          <a:solidFill>
            <a:srgbClr val="002060"/>
          </a:solidFill>
          <a:prstDash val="solid"/>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0">
          <a:scrgbClr r="0" g="0" b="0"/>
        </a:fillRef>
        <a:effectRef idx="0">
          <a:scrgbClr r="0" g="0" b="0"/>
        </a:effectRef>
        <a:fontRef idx="minor"/>
      </dsp:style>
    </dsp:sp>
    <dsp:sp modelId="{1C167739-1D66-41D3-9716-DE10B13A9FCD}">
      <dsp:nvSpPr>
        <dsp:cNvPr id="0" name=""/>
        <dsp:cNvSpPr/>
      </dsp:nvSpPr>
      <dsp:spPr>
        <a:xfrm>
          <a:off x="1932231" y="2694178"/>
          <a:ext cx="1339360" cy="232450"/>
        </a:xfrm>
        <a:custGeom>
          <a:avLst/>
          <a:gdLst/>
          <a:ahLst/>
          <a:cxnLst/>
          <a:rect l="0" t="0" r="0" b="0"/>
          <a:pathLst>
            <a:path>
              <a:moveTo>
                <a:pt x="1339360" y="0"/>
              </a:moveTo>
              <a:lnTo>
                <a:pt x="1339360" y="116225"/>
              </a:lnTo>
              <a:lnTo>
                <a:pt x="0" y="116225"/>
              </a:lnTo>
              <a:lnTo>
                <a:pt x="0" y="232450"/>
              </a:lnTo>
            </a:path>
          </a:pathLst>
        </a:custGeom>
        <a:noFill/>
        <a:ln w="12700" cap="flat" cmpd="sng" algn="ctr">
          <a:solidFill>
            <a:srgbClr val="002060"/>
          </a:solidFill>
          <a:prstDash val="solid"/>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0">
          <a:scrgbClr r="0" g="0" b="0"/>
        </a:fillRef>
        <a:effectRef idx="0">
          <a:scrgbClr r="0" g="0" b="0"/>
        </a:effectRef>
        <a:fontRef idx="minor"/>
      </dsp:style>
    </dsp:sp>
    <dsp:sp modelId="{4289B567-E417-47FF-ABAF-C7C796286A7E}">
      <dsp:nvSpPr>
        <dsp:cNvPr id="0" name=""/>
        <dsp:cNvSpPr/>
      </dsp:nvSpPr>
      <dsp:spPr>
        <a:xfrm>
          <a:off x="3271591" y="1908272"/>
          <a:ext cx="2708020" cy="232450"/>
        </a:xfrm>
        <a:custGeom>
          <a:avLst/>
          <a:gdLst/>
          <a:ahLst/>
          <a:cxnLst/>
          <a:rect l="0" t="0" r="0" b="0"/>
          <a:pathLst>
            <a:path>
              <a:moveTo>
                <a:pt x="2708020" y="0"/>
              </a:moveTo>
              <a:lnTo>
                <a:pt x="2708020" y="116225"/>
              </a:lnTo>
              <a:lnTo>
                <a:pt x="0" y="116225"/>
              </a:lnTo>
              <a:lnTo>
                <a:pt x="0" y="232450"/>
              </a:lnTo>
            </a:path>
          </a:pathLst>
        </a:custGeom>
        <a:noFill/>
        <a:ln w="12700" cap="flat" cmpd="sng" algn="ctr">
          <a:solidFill>
            <a:srgbClr val="002060"/>
          </a:solidFill>
          <a:prstDash val="solid"/>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0">
          <a:scrgbClr r="0" g="0" b="0"/>
        </a:fillRef>
        <a:effectRef idx="0">
          <a:scrgbClr r="0" g="0" b="0"/>
        </a:effectRef>
        <a:fontRef idx="minor"/>
      </dsp:style>
    </dsp:sp>
    <dsp:sp modelId="{078D53CC-0C01-4F7A-BAC3-76C786DD1D7F}">
      <dsp:nvSpPr>
        <dsp:cNvPr id="0" name=""/>
        <dsp:cNvSpPr/>
      </dsp:nvSpPr>
      <dsp:spPr>
        <a:xfrm>
          <a:off x="1930769" y="1908272"/>
          <a:ext cx="4048841" cy="151912"/>
        </a:xfrm>
        <a:custGeom>
          <a:avLst/>
          <a:gdLst/>
          <a:ahLst/>
          <a:cxnLst/>
          <a:rect l="0" t="0" r="0" b="0"/>
          <a:pathLst>
            <a:path>
              <a:moveTo>
                <a:pt x="4048841" y="0"/>
              </a:moveTo>
              <a:lnTo>
                <a:pt x="4048841" y="35686"/>
              </a:lnTo>
              <a:lnTo>
                <a:pt x="0" y="35686"/>
              </a:lnTo>
              <a:lnTo>
                <a:pt x="0" y="151912"/>
              </a:lnTo>
            </a:path>
          </a:pathLst>
        </a:custGeom>
        <a:noFill/>
        <a:ln w="12700" cap="flat" cmpd="sng" algn="ctr">
          <a:solidFill>
            <a:srgbClr val="002060"/>
          </a:solidFill>
          <a:prstDash val="solid"/>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0">
          <a:scrgbClr r="0" g="0" b="0"/>
        </a:fillRef>
        <a:effectRef idx="0">
          <a:scrgbClr r="0" g="0" b="0"/>
        </a:effectRef>
        <a:fontRef idx="minor"/>
      </dsp:style>
    </dsp:sp>
    <dsp:sp modelId="{50B3C00E-5C70-4320-AB5A-90C84BF53A10}">
      <dsp:nvSpPr>
        <dsp:cNvPr id="0" name=""/>
        <dsp:cNvSpPr/>
      </dsp:nvSpPr>
      <dsp:spPr>
        <a:xfrm>
          <a:off x="5979611" y="556089"/>
          <a:ext cx="669680" cy="232450"/>
        </a:xfrm>
        <a:custGeom>
          <a:avLst/>
          <a:gdLst/>
          <a:ahLst/>
          <a:cxnLst/>
          <a:rect l="0" t="0" r="0" b="0"/>
          <a:pathLst>
            <a:path>
              <a:moveTo>
                <a:pt x="669680" y="0"/>
              </a:moveTo>
              <a:lnTo>
                <a:pt x="669680" y="116225"/>
              </a:lnTo>
              <a:lnTo>
                <a:pt x="0" y="116225"/>
              </a:lnTo>
              <a:lnTo>
                <a:pt x="0" y="232450"/>
              </a:lnTo>
            </a:path>
          </a:pathLst>
        </a:custGeom>
        <a:noFill/>
        <a:ln w="12700" cap="flat" cmpd="sng" algn="ctr">
          <a:solidFill>
            <a:srgbClr val="002060"/>
          </a:solidFill>
          <a:prstDash val="solid"/>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0">
          <a:scrgbClr r="0" g="0" b="0"/>
        </a:fillRef>
        <a:effectRef idx="0">
          <a:scrgbClr r="0" g="0" b="0"/>
        </a:effectRef>
        <a:fontRef idx="minor"/>
      </dsp:style>
    </dsp:sp>
    <dsp:sp modelId="{BB5BA5FD-FC58-4CA5-AB2F-7C475FBB601B}">
      <dsp:nvSpPr>
        <dsp:cNvPr id="0" name=""/>
        <dsp:cNvSpPr/>
      </dsp:nvSpPr>
      <dsp:spPr>
        <a:xfrm>
          <a:off x="6095836" y="2634"/>
          <a:ext cx="1106909" cy="553454"/>
        </a:xfrm>
        <a:prstGeom prst="rect">
          <a:avLst/>
        </a:prstGeom>
        <a:solidFill>
          <a:schemeClr val="accent3">
            <a:hueOff val="0"/>
            <a:satOff val="0"/>
            <a:lumOff val="0"/>
            <a:alphaOff val="0"/>
          </a:schemeClr>
        </a:solidFill>
        <a:ln w="12700" cap="flat" cmpd="sng" algn="ctr">
          <a:solidFill>
            <a:srgbClr val="002060"/>
          </a:solidFill>
          <a:prstDash val="solid"/>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1">
          <a:scrgbClr r="0" g="0" b="0"/>
        </a:fillRef>
        <a:effectRef idx="0">
          <a:scrgbClr r="0" g="0" b="0"/>
        </a:effectRef>
        <a:fontRef idx="minor">
          <a:schemeClr val="lt1"/>
        </a:fontRef>
      </dsp:style>
      <dsp:txBody>
        <a:bodyPr spcFirstLastPara="0" vert="horz" wrap="square" lIns="6985" tIns="6985" rIns="6985" bIns="6985" numCol="1" spcCol="1270" anchor="ctr" anchorCtr="0">
          <a:noAutofit/>
        </a:bodyPr>
        <a:lstStyle/>
        <a:p>
          <a:pPr marL="0" lvl="0" indent="0" algn="ctr" defTabSz="466725">
            <a:lnSpc>
              <a:spcPct val="90000"/>
            </a:lnSpc>
            <a:spcBef>
              <a:spcPct val="0"/>
            </a:spcBef>
            <a:spcAft>
              <a:spcPct val="35000"/>
            </a:spcAft>
            <a:buNone/>
          </a:pPr>
          <a:r>
            <a:rPr lang="en-GB" sz="1050" kern="1200" dirty="0"/>
            <a:t>Asthma control assessed</a:t>
          </a:r>
          <a:endParaRPr lang="en-US" sz="1050" kern="1200" dirty="0"/>
        </a:p>
      </dsp:txBody>
      <dsp:txXfrm>
        <a:off x="6095836" y="2634"/>
        <a:ext cx="1106909" cy="553454"/>
      </dsp:txXfrm>
    </dsp:sp>
    <dsp:sp modelId="{92C3D7AA-FF67-493D-95A0-1045C8BFE9B5}">
      <dsp:nvSpPr>
        <dsp:cNvPr id="0" name=""/>
        <dsp:cNvSpPr/>
      </dsp:nvSpPr>
      <dsp:spPr>
        <a:xfrm>
          <a:off x="5309931" y="788540"/>
          <a:ext cx="1339360" cy="1119732"/>
        </a:xfrm>
        <a:prstGeom prst="rect">
          <a:avLst/>
        </a:prstGeom>
        <a:solidFill>
          <a:schemeClr val="accent5">
            <a:hueOff val="0"/>
            <a:satOff val="0"/>
            <a:lumOff val="0"/>
            <a:alphaOff val="0"/>
          </a:schemeClr>
        </a:solidFill>
        <a:ln w="12700" cap="flat" cmpd="sng" algn="ctr">
          <a:solidFill>
            <a:srgbClr val="002060"/>
          </a:solidFill>
          <a:prstDash val="solid"/>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1">
          <a:scrgbClr r="0" g="0" b="0"/>
        </a:fillRef>
        <a:effectRef idx="0">
          <a:scrgbClr r="0" g="0" b="0"/>
        </a:effectRef>
        <a:fontRef idx="minor">
          <a:schemeClr val="lt1"/>
        </a:fontRef>
      </dsp:style>
      <dsp:txBody>
        <a:bodyPr spcFirstLastPara="0" vert="horz" wrap="square" lIns="6985" tIns="6985" rIns="6985" bIns="6985" numCol="1" spcCol="1270" anchor="ctr" anchorCtr="0">
          <a:noAutofit/>
        </a:bodyPr>
        <a:lstStyle/>
        <a:p>
          <a:pPr marL="0" lvl="0" indent="0" algn="ctr" defTabSz="466725">
            <a:lnSpc>
              <a:spcPct val="90000"/>
            </a:lnSpc>
            <a:spcBef>
              <a:spcPct val="0"/>
            </a:spcBef>
            <a:spcAft>
              <a:spcPct val="35000"/>
            </a:spcAft>
            <a:buNone/>
          </a:pPr>
          <a:r>
            <a:rPr lang="en-GB" sz="1050" kern="1200" dirty="0"/>
            <a:t>Uncontrolled either current symptoms or exacerbations</a:t>
          </a:r>
          <a:endParaRPr lang="en-US" sz="1050" kern="1200" dirty="0"/>
        </a:p>
      </dsp:txBody>
      <dsp:txXfrm>
        <a:off x="5309931" y="788540"/>
        <a:ext cx="1339360" cy="1119732"/>
      </dsp:txXfrm>
    </dsp:sp>
    <dsp:sp modelId="{DCA2397F-B069-448D-8CE5-C388F0896BC6}">
      <dsp:nvSpPr>
        <dsp:cNvPr id="0" name=""/>
        <dsp:cNvSpPr/>
      </dsp:nvSpPr>
      <dsp:spPr>
        <a:xfrm>
          <a:off x="1377315" y="2060185"/>
          <a:ext cx="1106909" cy="553454"/>
        </a:xfrm>
        <a:prstGeom prst="rect">
          <a:avLst/>
        </a:prstGeom>
        <a:solidFill>
          <a:schemeClr val="accent6">
            <a:hueOff val="0"/>
            <a:satOff val="0"/>
            <a:lumOff val="0"/>
            <a:alphaOff val="0"/>
          </a:schemeClr>
        </a:solidFill>
        <a:ln w="12700" cap="flat" cmpd="sng" algn="ctr">
          <a:solidFill>
            <a:srgbClr val="002060"/>
          </a:solidFill>
          <a:prstDash val="solid"/>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1">
          <a:scrgbClr r="0" g="0" b="0"/>
        </a:fillRef>
        <a:effectRef idx="0">
          <a:scrgbClr r="0" g="0" b="0"/>
        </a:effectRef>
        <a:fontRef idx="minor">
          <a:schemeClr val="lt1"/>
        </a:fontRef>
      </dsp:style>
      <dsp:txBody>
        <a:bodyPr spcFirstLastPara="0" vert="horz" wrap="square" lIns="6985" tIns="6985" rIns="6985" bIns="6985" numCol="1" spcCol="1270" anchor="ctr" anchorCtr="0">
          <a:noAutofit/>
        </a:bodyPr>
        <a:lstStyle/>
        <a:p>
          <a:pPr marL="0" lvl="0" indent="0" algn="ctr" defTabSz="466725">
            <a:lnSpc>
              <a:spcPct val="90000"/>
            </a:lnSpc>
            <a:spcBef>
              <a:spcPct val="0"/>
            </a:spcBef>
            <a:spcAft>
              <a:spcPct val="35000"/>
            </a:spcAft>
            <a:buNone/>
          </a:pPr>
          <a:r>
            <a:rPr lang="en-GB" sz="1050" kern="1200" dirty="0"/>
            <a:t>Incorrect diagnosis / confounding illness</a:t>
          </a:r>
          <a:endParaRPr lang="en-US" sz="1050" kern="1200" dirty="0"/>
        </a:p>
      </dsp:txBody>
      <dsp:txXfrm>
        <a:off x="1377315" y="2060185"/>
        <a:ext cx="1106909" cy="553454"/>
      </dsp:txXfrm>
    </dsp:sp>
    <dsp:sp modelId="{A8C54D83-B56D-4360-A051-FADDD4562540}">
      <dsp:nvSpPr>
        <dsp:cNvPr id="0" name=""/>
        <dsp:cNvSpPr/>
      </dsp:nvSpPr>
      <dsp:spPr>
        <a:xfrm>
          <a:off x="2718136" y="2140723"/>
          <a:ext cx="1106909" cy="553454"/>
        </a:xfrm>
        <a:prstGeom prst="rect">
          <a:avLst/>
        </a:prstGeom>
        <a:solidFill>
          <a:schemeClr val="accent6">
            <a:hueOff val="0"/>
            <a:satOff val="0"/>
            <a:lumOff val="0"/>
            <a:alphaOff val="0"/>
          </a:schemeClr>
        </a:solidFill>
        <a:ln w="12700" cap="flat" cmpd="sng" algn="ctr">
          <a:solidFill>
            <a:srgbClr val="002060"/>
          </a:solidFill>
          <a:prstDash val="solid"/>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1">
          <a:scrgbClr r="0" g="0" b="0"/>
        </a:fillRef>
        <a:effectRef idx="0">
          <a:scrgbClr r="0" g="0" b="0"/>
        </a:effectRef>
        <a:fontRef idx="minor">
          <a:schemeClr val="lt1"/>
        </a:fontRef>
      </dsp:style>
      <dsp:txBody>
        <a:bodyPr spcFirstLastPara="0" vert="horz" wrap="square" lIns="6985" tIns="6985" rIns="6985" bIns="6985" numCol="1" spcCol="1270" anchor="ctr" anchorCtr="0">
          <a:noAutofit/>
        </a:bodyPr>
        <a:lstStyle/>
        <a:p>
          <a:pPr marL="0" lvl="0" indent="0" algn="ctr" defTabSz="466725">
            <a:lnSpc>
              <a:spcPct val="90000"/>
            </a:lnSpc>
            <a:spcBef>
              <a:spcPct val="0"/>
            </a:spcBef>
            <a:spcAft>
              <a:spcPct val="35000"/>
            </a:spcAft>
            <a:buNone/>
          </a:pPr>
          <a:r>
            <a:rPr lang="en-GB" sz="1050" kern="1200" dirty="0"/>
            <a:t>Poor compliance</a:t>
          </a:r>
          <a:endParaRPr lang="en-US" sz="1050" kern="1200" dirty="0"/>
        </a:p>
      </dsp:txBody>
      <dsp:txXfrm>
        <a:off x="2718136" y="2140723"/>
        <a:ext cx="1106909" cy="553454"/>
      </dsp:txXfrm>
    </dsp:sp>
    <dsp:sp modelId="{35BDB639-3686-4E88-92F0-A923C73156F9}">
      <dsp:nvSpPr>
        <dsp:cNvPr id="0" name=""/>
        <dsp:cNvSpPr/>
      </dsp:nvSpPr>
      <dsp:spPr>
        <a:xfrm>
          <a:off x="1378776" y="2926629"/>
          <a:ext cx="1106909" cy="553454"/>
        </a:xfrm>
        <a:prstGeom prst="rect">
          <a:avLst/>
        </a:prstGeom>
        <a:solidFill>
          <a:schemeClr val="accent1">
            <a:hueOff val="0"/>
            <a:satOff val="0"/>
            <a:lumOff val="0"/>
            <a:alphaOff val="0"/>
          </a:schemeClr>
        </a:solidFill>
        <a:ln w="12700" cap="flat" cmpd="sng" algn="ctr">
          <a:solidFill>
            <a:srgbClr val="002060"/>
          </a:solidFill>
          <a:prstDash val="solid"/>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1">
          <a:scrgbClr r="0" g="0" b="0"/>
        </a:fillRef>
        <a:effectRef idx="0">
          <a:scrgbClr r="0" g="0" b="0"/>
        </a:effectRef>
        <a:fontRef idx="minor">
          <a:schemeClr val="lt1"/>
        </a:fontRef>
      </dsp:style>
      <dsp:txBody>
        <a:bodyPr spcFirstLastPara="0" vert="horz" wrap="square" lIns="6985" tIns="6985" rIns="6985" bIns="6985" numCol="1" spcCol="1270" anchor="ctr" anchorCtr="0">
          <a:noAutofit/>
        </a:bodyPr>
        <a:lstStyle/>
        <a:p>
          <a:pPr marL="0" lvl="0" indent="0" algn="ctr" defTabSz="466725">
            <a:lnSpc>
              <a:spcPct val="90000"/>
            </a:lnSpc>
            <a:spcBef>
              <a:spcPct val="0"/>
            </a:spcBef>
            <a:spcAft>
              <a:spcPct val="35000"/>
            </a:spcAft>
            <a:buNone/>
          </a:pPr>
          <a:r>
            <a:rPr lang="en-GB" sz="1050" kern="1200" dirty="0"/>
            <a:t>Low necessity</a:t>
          </a:r>
          <a:endParaRPr lang="en-US" sz="1050" kern="1200" dirty="0"/>
        </a:p>
      </dsp:txBody>
      <dsp:txXfrm>
        <a:off x="1378776" y="2926629"/>
        <a:ext cx="1106909" cy="553454"/>
      </dsp:txXfrm>
    </dsp:sp>
    <dsp:sp modelId="{68993357-1464-4916-B703-355C38B84E54}">
      <dsp:nvSpPr>
        <dsp:cNvPr id="0" name=""/>
        <dsp:cNvSpPr/>
      </dsp:nvSpPr>
      <dsp:spPr>
        <a:xfrm>
          <a:off x="2718136" y="2926629"/>
          <a:ext cx="1106909" cy="553454"/>
        </a:xfrm>
        <a:prstGeom prst="rect">
          <a:avLst/>
        </a:prstGeom>
        <a:solidFill>
          <a:schemeClr val="accent1">
            <a:hueOff val="0"/>
            <a:satOff val="0"/>
            <a:lumOff val="0"/>
            <a:alphaOff val="0"/>
          </a:schemeClr>
        </a:solidFill>
        <a:ln w="12700" cap="flat" cmpd="sng" algn="ctr">
          <a:solidFill>
            <a:srgbClr val="002060"/>
          </a:solidFill>
          <a:prstDash val="solid"/>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1">
          <a:scrgbClr r="0" g="0" b="0"/>
        </a:fillRef>
        <a:effectRef idx="0">
          <a:scrgbClr r="0" g="0" b="0"/>
        </a:effectRef>
        <a:fontRef idx="minor">
          <a:schemeClr val="lt1"/>
        </a:fontRef>
      </dsp:style>
      <dsp:txBody>
        <a:bodyPr spcFirstLastPara="0" vert="horz" wrap="square" lIns="6985" tIns="6985" rIns="6985" bIns="6985" numCol="1" spcCol="1270" anchor="ctr" anchorCtr="0">
          <a:noAutofit/>
        </a:bodyPr>
        <a:lstStyle/>
        <a:p>
          <a:pPr marL="0" lvl="0" indent="0" algn="ctr" defTabSz="466725">
            <a:lnSpc>
              <a:spcPct val="90000"/>
            </a:lnSpc>
            <a:spcBef>
              <a:spcPct val="0"/>
            </a:spcBef>
            <a:spcAft>
              <a:spcPct val="35000"/>
            </a:spcAft>
            <a:buNone/>
          </a:pPr>
          <a:r>
            <a:rPr lang="en-GB" sz="1050" kern="1200" dirty="0"/>
            <a:t>Forgetting</a:t>
          </a:r>
          <a:endParaRPr lang="en-US" sz="1050" kern="1200" dirty="0"/>
        </a:p>
      </dsp:txBody>
      <dsp:txXfrm>
        <a:off x="2718136" y="2926629"/>
        <a:ext cx="1106909" cy="553454"/>
      </dsp:txXfrm>
    </dsp:sp>
    <dsp:sp modelId="{6C01F862-DD20-4A20-8920-C609024ECAED}">
      <dsp:nvSpPr>
        <dsp:cNvPr id="0" name=""/>
        <dsp:cNvSpPr/>
      </dsp:nvSpPr>
      <dsp:spPr>
        <a:xfrm>
          <a:off x="4057496" y="2926629"/>
          <a:ext cx="1106909" cy="553454"/>
        </a:xfrm>
        <a:prstGeom prst="rect">
          <a:avLst/>
        </a:prstGeom>
        <a:solidFill>
          <a:schemeClr val="accent1">
            <a:hueOff val="0"/>
            <a:satOff val="0"/>
            <a:lumOff val="0"/>
            <a:alphaOff val="0"/>
          </a:schemeClr>
        </a:solidFill>
        <a:ln w="12700" cap="flat" cmpd="sng" algn="ctr">
          <a:solidFill>
            <a:srgbClr val="002060"/>
          </a:solidFill>
          <a:prstDash val="solid"/>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1">
          <a:scrgbClr r="0" g="0" b="0"/>
        </a:fillRef>
        <a:effectRef idx="0">
          <a:scrgbClr r="0" g="0" b="0"/>
        </a:effectRef>
        <a:fontRef idx="minor">
          <a:schemeClr val="lt1"/>
        </a:fontRef>
      </dsp:style>
      <dsp:txBody>
        <a:bodyPr spcFirstLastPara="0" vert="horz" wrap="square" lIns="6985" tIns="6985" rIns="6985" bIns="6985" numCol="1" spcCol="1270" anchor="ctr" anchorCtr="0">
          <a:noAutofit/>
        </a:bodyPr>
        <a:lstStyle/>
        <a:p>
          <a:pPr marL="0" lvl="0" indent="0" algn="ctr" defTabSz="466725">
            <a:lnSpc>
              <a:spcPct val="90000"/>
            </a:lnSpc>
            <a:spcBef>
              <a:spcPct val="0"/>
            </a:spcBef>
            <a:spcAft>
              <a:spcPct val="35000"/>
            </a:spcAft>
            <a:buNone/>
          </a:pPr>
          <a:r>
            <a:rPr lang="en-GB" sz="1050" kern="1200" dirty="0"/>
            <a:t>High concerns</a:t>
          </a:r>
          <a:endParaRPr lang="en-US" sz="1050" kern="1200" dirty="0"/>
        </a:p>
      </dsp:txBody>
      <dsp:txXfrm>
        <a:off x="4057496" y="2926629"/>
        <a:ext cx="1106909" cy="553454"/>
      </dsp:txXfrm>
    </dsp:sp>
    <dsp:sp modelId="{1C809D05-ED2C-4127-8287-ADDC077CD916}">
      <dsp:nvSpPr>
        <dsp:cNvPr id="0" name=""/>
        <dsp:cNvSpPr/>
      </dsp:nvSpPr>
      <dsp:spPr>
        <a:xfrm>
          <a:off x="4334223" y="3712534"/>
          <a:ext cx="1106909" cy="553454"/>
        </a:xfrm>
        <a:prstGeom prst="rect">
          <a:avLst/>
        </a:prstGeom>
        <a:solidFill>
          <a:schemeClr val="accent1">
            <a:hueOff val="0"/>
            <a:satOff val="0"/>
            <a:lumOff val="0"/>
            <a:alphaOff val="0"/>
          </a:schemeClr>
        </a:solidFill>
        <a:ln w="12700" cap="flat" cmpd="sng" algn="ctr">
          <a:solidFill>
            <a:srgbClr val="002060"/>
          </a:solidFill>
          <a:prstDash val="solid"/>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1">
          <a:scrgbClr r="0" g="0" b="0"/>
        </a:fillRef>
        <a:effectRef idx="0">
          <a:scrgbClr r="0" g="0" b="0"/>
        </a:effectRef>
        <a:fontRef idx="minor">
          <a:schemeClr val="lt1"/>
        </a:fontRef>
      </dsp:style>
      <dsp:txBody>
        <a:bodyPr spcFirstLastPara="0" vert="horz" wrap="square" lIns="6985" tIns="6985" rIns="6985" bIns="6985" numCol="1" spcCol="1270" anchor="ctr" anchorCtr="0">
          <a:noAutofit/>
        </a:bodyPr>
        <a:lstStyle/>
        <a:p>
          <a:pPr marL="0" lvl="0" indent="0" algn="ctr" defTabSz="466725">
            <a:lnSpc>
              <a:spcPct val="90000"/>
            </a:lnSpc>
            <a:spcBef>
              <a:spcPct val="0"/>
            </a:spcBef>
            <a:spcAft>
              <a:spcPct val="35000"/>
            </a:spcAft>
            <a:buNone/>
          </a:pPr>
          <a:r>
            <a:rPr lang="en-GB" sz="1050" kern="1200" dirty="0"/>
            <a:t>Side-effects</a:t>
          </a:r>
          <a:endParaRPr lang="en-US" sz="1050" kern="1200" dirty="0"/>
        </a:p>
      </dsp:txBody>
      <dsp:txXfrm>
        <a:off x="4334223" y="3712534"/>
        <a:ext cx="1106909" cy="553454"/>
      </dsp:txXfrm>
    </dsp:sp>
    <dsp:sp modelId="{78C8BDBB-B015-4D2B-8063-1888B6430620}">
      <dsp:nvSpPr>
        <dsp:cNvPr id="0" name=""/>
        <dsp:cNvSpPr/>
      </dsp:nvSpPr>
      <dsp:spPr>
        <a:xfrm>
          <a:off x="4334223" y="4498440"/>
          <a:ext cx="1106909" cy="553454"/>
        </a:xfrm>
        <a:prstGeom prst="rect">
          <a:avLst/>
        </a:prstGeom>
        <a:solidFill>
          <a:schemeClr val="accent1">
            <a:hueOff val="0"/>
            <a:satOff val="0"/>
            <a:lumOff val="0"/>
            <a:alphaOff val="0"/>
          </a:schemeClr>
        </a:solidFill>
        <a:ln w="12700" cap="flat" cmpd="sng" algn="ctr">
          <a:solidFill>
            <a:srgbClr val="002060"/>
          </a:solidFill>
          <a:prstDash val="solid"/>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1">
          <a:scrgbClr r="0" g="0" b="0"/>
        </a:fillRef>
        <a:effectRef idx="0">
          <a:scrgbClr r="0" g="0" b="0"/>
        </a:effectRef>
        <a:fontRef idx="minor">
          <a:schemeClr val="lt1"/>
        </a:fontRef>
      </dsp:style>
      <dsp:txBody>
        <a:bodyPr spcFirstLastPara="0" vert="horz" wrap="square" lIns="6985" tIns="6985" rIns="6985" bIns="6985" numCol="1" spcCol="1270" anchor="ctr" anchorCtr="0">
          <a:noAutofit/>
        </a:bodyPr>
        <a:lstStyle/>
        <a:p>
          <a:pPr marL="0" lvl="0" indent="0" algn="ctr" defTabSz="466725">
            <a:lnSpc>
              <a:spcPct val="90000"/>
            </a:lnSpc>
            <a:spcBef>
              <a:spcPct val="0"/>
            </a:spcBef>
            <a:spcAft>
              <a:spcPct val="35000"/>
            </a:spcAft>
            <a:buNone/>
          </a:pPr>
          <a:r>
            <a:rPr lang="en-GB" sz="1050" kern="1200" dirty="0"/>
            <a:t>Concerns</a:t>
          </a:r>
          <a:endParaRPr lang="en-US" sz="1050" kern="1200" dirty="0"/>
        </a:p>
      </dsp:txBody>
      <dsp:txXfrm>
        <a:off x="4334223" y="4498440"/>
        <a:ext cx="1106909" cy="553454"/>
      </dsp:txXfrm>
    </dsp:sp>
    <dsp:sp modelId="{C9323DD6-39E6-418A-AEEC-548C64FB30C0}">
      <dsp:nvSpPr>
        <dsp:cNvPr id="0" name=""/>
        <dsp:cNvSpPr/>
      </dsp:nvSpPr>
      <dsp:spPr>
        <a:xfrm>
          <a:off x="4334223" y="5284345"/>
          <a:ext cx="1106909" cy="553454"/>
        </a:xfrm>
        <a:prstGeom prst="rect">
          <a:avLst/>
        </a:prstGeom>
        <a:solidFill>
          <a:schemeClr val="accent1">
            <a:hueOff val="0"/>
            <a:satOff val="0"/>
            <a:lumOff val="0"/>
            <a:alphaOff val="0"/>
          </a:schemeClr>
        </a:solidFill>
        <a:ln w="12700" cap="flat" cmpd="sng" algn="ctr">
          <a:solidFill>
            <a:srgbClr val="002060"/>
          </a:solidFill>
          <a:prstDash val="solid"/>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1">
          <a:scrgbClr r="0" g="0" b="0"/>
        </a:fillRef>
        <a:effectRef idx="0">
          <a:scrgbClr r="0" g="0" b="0"/>
        </a:effectRef>
        <a:fontRef idx="minor">
          <a:schemeClr val="lt1"/>
        </a:fontRef>
      </dsp:style>
      <dsp:txBody>
        <a:bodyPr spcFirstLastPara="0" vert="horz" wrap="square" lIns="6985" tIns="6985" rIns="6985" bIns="6985" numCol="1" spcCol="1270" anchor="ctr" anchorCtr="0">
          <a:noAutofit/>
        </a:bodyPr>
        <a:lstStyle/>
        <a:p>
          <a:pPr marL="0" lvl="0" indent="0" algn="ctr" defTabSz="466725">
            <a:lnSpc>
              <a:spcPct val="90000"/>
            </a:lnSpc>
            <a:spcBef>
              <a:spcPct val="0"/>
            </a:spcBef>
            <a:spcAft>
              <a:spcPct val="35000"/>
            </a:spcAft>
            <a:buNone/>
          </a:pPr>
          <a:r>
            <a:rPr lang="en-GB" sz="1050" kern="1200" dirty="0"/>
            <a:t>Intrusiveness</a:t>
          </a:r>
          <a:endParaRPr lang="en-US" sz="1050" kern="1200" dirty="0"/>
        </a:p>
      </dsp:txBody>
      <dsp:txXfrm>
        <a:off x="4334223" y="5284345"/>
        <a:ext cx="1106909" cy="553454"/>
      </dsp:txXfrm>
    </dsp:sp>
    <dsp:sp modelId="{08B2C5B2-C97C-49DC-924E-9F3480244EE9}">
      <dsp:nvSpPr>
        <dsp:cNvPr id="0" name=""/>
        <dsp:cNvSpPr/>
      </dsp:nvSpPr>
      <dsp:spPr>
        <a:xfrm>
          <a:off x="5396856" y="2140723"/>
          <a:ext cx="1106909" cy="553454"/>
        </a:xfrm>
        <a:prstGeom prst="rect">
          <a:avLst/>
        </a:prstGeom>
        <a:solidFill>
          <a:schemeClr val="accent6">
            <a:hueOff val="0"/>
            <a:satOff val="0"/>
            <a:lumOff val="0"/>
            <a:alphaOff val="0"/>
          </a:schemeClr>
        </a:solidFill>
        <a:ln w="12700" cap="flat" cmpd="sng" algn="ctr">
          <a:solidFill>
            <a:srgbClr val="002060"/>
          </a:solidFill>
          <a:prstDash val="solid"/>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1">
          <a:scrgbClr r="0" g="0" b="0"/>
        </a:fillRef>
        <a:effectRef idx="0">
          <a:scrgbClr r="0" g="0" b="0"/>
        </a:effectRef>
        <a:fontRef idx="minor">
          <a:schemeClr val="lt1"/>
        </a:fontRef>
      </dsp:style>
      <dsp:txBody>
        <a:bodyPr spcFirstLastPara="0" vert="horz" wrap="square" lIns="6985" tIns="6985" rIns="6985" bIns="6985" numCol="1" spcCol="1270" anchor="ctr" anchorCtr="0">
          <a:noAutofit/>
        </a:bodyPr>
        <a:lstStyle/>
        <a:p>
          <a:pPr marL="0" lvl="0" indent="0" algn="ctr" defTabSz="466725">
            <a:lnSpc>
              <a:spcPct val="90000"/>
            </a:lnSpc>
            <a:spcBef>
              <a:spcPct val="0"/>
            </a:spcBef>
            <a:spcAft>
              <a:spcPct val="35000"/>
            </a:spcAft>
            <a:buNone/>
          </a:pPr>
          <a:r>
            <a:rPr lang="en-GB" sz="1050" kern="1200" dirty="0"/>
            <a:t>Poor inhaler technique</a:t>
          </a:r>
          <a:endParaRPr lang="en-US" sz="1050" kern="1200" dirty="0"/>
        </a:p>
      </dsp:txBody>
      <dsp:txXfrm>
        <a:off x="5396856" y="2140723"/>
        <a:ext cx="1106909" cy="553454"/>
      </dsp:txXfrm>
    </dsp:sp>
    <dsp:sp modelId="{05391916-C6E9-4103-BFAE-030B31FDC3E4}">
      <dsp:nvSpPr>
        <dsp:cNvPr id="0" name=""/>
        <dsp:cNvSpPr/>
      </dsp:nvSpPr>
      <dsp:spPr>
        <a:xfrm>
          <a:off x="5673584" y="2926629"/>
          <a:ext cx="1106909" cy="553454"/>
        </a:xfrm>
        <a:prstGeom prst="rect">
          <a:avLst/>
        </a:prstGeom>
        <a:solidFill>
          <a:schemeClr val="accent1">
            <a:hueOff val="0"/>
            <a:satOff val="0"/>
            <a:lumOff val="0"/>
            <a:alphaOff val="0"/>
          </a:schemeClr>
        </a:solidFill>
        <a:ln w="12700" cap="flat" cmpd="sng" algn="ctr">
          <a:solidFill>
            <a:srgbClr val="002060"/>
          </a:solidFill>
          <a:prstDash val="solid"/>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1">
          <a:scrgbClr r="0" g="0" b="0"/>
        </a:fillRef>
        <a:effectRef idx="0">
          <a:scrgbClr r="0" g="0" b="0"/>
        </a:effectRef>
        <a:fontRef idx="minor">
          <a:schemeClr val="lt1"/>
        </a:fontRef>
      </dsp:style>
      <dsp:txBody>
        <a:bodyPr spcFirstLastPara="0" vert="horz" wrap="square" lIns="6985" tIns="6985" rIns="6985" bIns="6985" numCol="1" spcCol="1270" anchor="ctr" anchorCtr="0">
          <a:noAutofit/>
        </a:bodyPr>
        <a:lstStyle/>
        <a:p>
          <a:pPr marL="0" lvl="0" indent="0" algn="ctr" defTabSz="466725">
            <a:lnSpc>
              <a:spcPct val="90000"/>
            </a:lnSpc>
            <a:spcBef>
              <a:spcPct val="0"/>
            </a:spcBef>
            <a:spcAft>
              <a:spcPct val="35000"/>
            </a:spcAft>
            <a:buNone/>
          </a:pPr>
          <a:r>
            <a:rPr lang="en-GB" sz="1050" kern="1200" dirty="0"/>
            <a:t>Mixed devices</a:t>
          </a:r>
          <a:endParaRPr lang="en-US" sz="1050" kern="1200" dirty="0"/>
        </a:p>
      </dsp:txBody>
      <dsp:txXfrm>
        <a:off x="5673584" y="2926629"/>
        <a:ext cx="1106909" cy="553454"/>
      </dsp:txXfrm>
    </dsp:sp>
    <dsp:sp modelId="{DDFEC879-0687-445F-BA0F-2244547E5AE9}">
      <dsp:nvSpPr>
        <dsp:cNvPr id="0" name=""/>
        <dsp:cNvSpPr/>
      </dsp:nvSpPr>
      <dsp:spPr>
        <a:xfrm>
          <a:off x="5673584" y="3712534"/>
          <a:ext cx="1106909" cy="553454"/>
        </a:xfrm>
        <a:prstGeom prst="rect">
          <a:avLst/>
        </a:prstGeom>
        <a:solidFill>
          <a:schemeClr val="accent1">
            <a:hueOff val="0"/>
            <a:satOff val="0"/>
            <a:lumOff val="0"/>
            <a:alphaOff val="0"/>
          </a:schemeClr>
        </a:solidFill>
        <a:ln w="12700" cap="flat" cmpd="sng" algn="ctr">
          <a:solidFill>
            <a:srgbClr val="002060"/>
          </a:solidFill>
          <a:prstDash val="solid"/>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1">
          <a:scrgbClr r="0" g="0" b="0"/>
        </a:fillRef>
        <a:effectRef idx="0">
          <a:scrgbClr r="0" g="0" b="0"/>
        </a:effectRef>
        <a:fontRef idx="minor">
          <a:schemeClr val="lt1"/>
        </a:fontRef>
      </dsp:style>
      <dsp:txBody>
        <a:bodyPr spcFirstLastPara="0" vert="horz" wrap="square" lIns="6985" tIns="6985" rIns="6985" bIns="6985" numCol="1" spcCol="1270" anchor="ctr" anchorCtr="0">
          <a:noAutofit/>
        </a:bodyPr>
        <a:lstStyle/>
        <a:p>
          <a:pPr marL="0" lvl="0" indent="0" algn="ctr" defTabSz="466725">
            <a:lnSpc>
              <a:spcPct val="90000"/>
            </a:lnSpc>
            <a:spcBef>
              <a:spcPct val="0"/>
            </a:spcBef>
            <a:spcAft>
              <a:spcPct val="35000"/>
            </a:spcAft>
            <a:buNone/>
          </a:pPr>
          <a:r>
            <a:rPr lang="en-GB" sz="1050" kern="1200" dirty="0"/>
            <a:t>Poor training</a:t>
          </a:r>
          <a:endParaRPr lang="en-US" sz="1050" kern="1200" dirty="0"/>
        </a:p>
      </dsp:txBody>
      <dsp:txXfrm>
        <a:off x="5673584" y="3712534"/>
        <a:ext cx="1106909" cy="553454"/>
      </dsp:txXfrm>
    </dsp:sp>
    <dsp:sp modelId="{08BD6E5E-D57D-44ED-99E1-52390988FDA9}">
      <dsp:nvSpPr>
        <dsp:cNvPr id="0" name=""/>
        <dsp:cNvSpPr/>
      </dsp:nvSpPr>
      <dsp:spPr>
        <a:xfrm>
          <a:off x="5673584" y="4498440"/>
          <a:ext cx="1106909" cy="553454"/>
        </a:xfrm>
        <a:prstGeom prst="rect">
          <a:avLst/>
        </a:prstGeom>
        <a:solidFill>
          <a:schemeClr val="accent1">
            <a:hueOff val="0"/>
            <a:satOff val="0"/>
            <a:lumOff val="0"/>
            <a:alphaOff val="0"/>
          </a:schemeClr>
        </a:solidFill>
        <a:ln w="12700" cap="flat" cmpd="sng" algn="ctr">
          <a:solidFill>
            <a:srgbClr val="002060"/>
          </a:solidFill>
          <a:prstDash val="solid"/>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1">
          <a:scrgbClr r="0" g="0" b="0"/>
        </a:fillRef>
        <a:effectRef idx="0">
          <a:scrgbClr r="0" g="0" b="0"/>
        </a:effectRef>
        <a:fontRef idx="minor">
          <a:schemeClr val="lt1"/>
        </a:fontRef>
      </dsp:style>
      <dsp:txBody>
        <a:bodyPr spcFirstLastPara="0" vert="horz" wrap="square" lIns="6985" tIns="6985" rIns="6985" bIns="6985" numCol="1" spcCol="1270" anchor="ctr" anchorCtr="0">
          <a:noAutofit/>
        </a:bodyPr>
        <a:lstStyle/>
        <a:p>
          <a:pPr marL="0" lvl="0" indent="0" algn="ctr" defTabSz="466725">
            <a:lnSpc>
              <a:spcPct val="90000"/>
            </a:lnSpc>
            <a:spcBef>
              <a:spcPct val="0"/>
            </a:spcBef>
            <a:spcAft>
              <a:spcPct val="35000"/>
            </a:spcAft>
            <a:buNone/>
          </a:pPr>
          <a:r>
            <a:rPr lang="en-GB" sz="1050" kern="1200" dirty="0"/>
            <a:t>Erosion</a:t>
          </a:r>
          <a:endParaRPr lang="en-US" sz="1050" kern="1200" dirty="0"/>
        </a:p>
      </dsp:txBody>
      <dsp:txXfrm>
        <a:off x="5673584" y="4498440"/>
        <a:ext cx="1106909" cy="553454"/>
      </dsp:txXfrm>
    </dsp:sp>
    <dsp:sp modelId="{FF612B46-5920-4BC4-87C7-CA7FE9D00B2E}">
      <dsp:nvSpPr>
        <dsp:cNvPr id="0" name=""/>
        <dsp:cNvSpPr/>
      </dsp:nvSpPr>
      <dsp:spPr>
        <a:xfrm>
          <a:off x="6736216" y="2140723"/>
          <a:ext cx="1106909" cy="553454"/>
        </a:xfrm>
        <a:prstGeom prst="rect">
          <a:avLst/>
        </a:prstGeom>
        <a:solidFill>
          <a:schemeClr val="accent6">
            <a:hueOff val="0"/>
            <a:satOff val="0"/>
            <a:lumOff val="0"/>
            <a:alphaOff val="0"/>
          </a:schemeClr>
        </a:solidFill>
        <a:ln w="12700" cap="flat" cmpd="sng" algn="ctr">
          <a:solidFill>
            <a:srgbClr val="002060"/>
          </a:solidFill>
          <a:prstDash val="solid"/>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1">
          <a:scrgbClr r="0" g="0" b="0"/>
        </a:fillRef>
        <a:effectRef idx="0">
          <a:scrgbClr r="0" g="0" b="0"/>
        </a:effectRef>
        <a:fontRef idx="minor">
          <a:schemeClr val="lt1"/>
        </a:fontRef>
      </dsp:style>
      <dsp:txBody>
        <a:bodyPr spcFirstLastPara="0" vert="horz" wrap="square" lIns="6985" tIns="6985" rIns="6985" bIns="6985" numCol="1" spcCol="1270" anchor="ctr" anchorCtr="0">
          <a:noAutofit/>
        </a:bodyPr>
        <a:lstStyle/>
        <a:p>
          <a:pPr marL="0" lvl="0" indent="0" algn="ctr" defTabSz="466725">
            <a:lnSpc>
              <a:spcPct val="90000"/>
            </a:lnSpc>
            <a:spcBef>
              <a:spcPct val="0"/>
            </a:spcBef>
            <a:spcAft>
              <a:spcPct val="35000"/>
            </a:spcAft>
            <a:buNone/>
          </a:pPr>
          <a:r>
            <a:rPr lang="en-GB" sz="1050" kern="1200" dirty="0"/>
            <a:t>Rhinitis</a:t>
          </a:r>
          <a:endParaRPr lang="en-US" sz="1050" kern="1200" dirty="0"/>
        </a:p>
      </dsp:txBody>
      <dsp:txXfrm>
        <a:off x="6736216" y="2140723"/>
        <a:ext cx="1106909" cy="553454"/>
      </dsp:txXfrm>
    </dsp:sp>
    <dsp:sp modelId="{4E794DCA-47E1-43DE-B381-17436DF576EA}">
      <dsp:nvSpPr>
        <dsp:cNvPr id="0" name=""/>
        <dsp:cNvSpPr/>
      </dsp:nvSpPr>
      <dsp:spPr>
        <a:xfrm>
          <a:off x="7012944" y="2926629"/>
          <a:ext cx="1106909" cy="553454"/>
        </a:xfrm>
        <a:prstGeom prst="rect">
          <a:avLst/>
        </a:prstGeom>
        <a:solidFill>
          <a:schemeClr val="accent1">
            <a:hueOff val="0"/>
            <a:satOff val="0"/>
            <a:lumOff val="0"/>
            <a:alphaOff val="0"/>
          </a:schemeClr>
        </a:solidFill>
        <a:ln w="12700" cap="flat" cmpd="sng" algn="ctr">
          <a:solidFill>
            <a:srgbClr val="002060"/>
          </a:solidFill>
          <a:prstDash val="solid"/>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1">
          <a:scrgbClr r="0" g="0" b="0"/>
        </a:fillRef>
        <a:effectRef idx="0">
          <a:scrgbClr r="0" g="0" b="0"/>
        </a:effectRef>
        <a:fontRef idx="minor">
          <a:schemeClr val="lt1"/>
        </a:fontRef>
      </dsp:style>
      <dsp:txBody>
        <a:bodyPr spcFirstLastPara="0" vert="horz" wrap="square" lIns="6985" tIns="6985" rIns="6985" bIns="6985" numCol="1" spcCol="1270" anchor="ctr" anchorCtr="0">
          <a:noAutofit/>
        </a:bodyPr>
        <a:lstStyle/>
        <a:p>
          <a:pPr marL="0" lvl="0" indent="0" algn="ctr" defTabSz="466725">
            <a:lnSpc>
              <a:spcPct val="90000"/>
            </a:lnSpc>
            <a:spcBef>
              <a:spcPct val="0"/>
            </a:spcBef>
            <a:spcAft>
              <a:spcPct val="35000"/>
            </a:spcAft>
            <a:buNone/>
          </a:pPr>
          <a:r>
            <a:rPr lang="en-GB" sz="1050" kern="1200" dirty="0"/>
            <a:t>Increased inflammation</a:t>
          </a:r>
          <a:endParaRPr lang="en-US" sz="1050" kern="1200" dirty="0"/>
        </a:p>
      </dsp:txBody>
      <dsp:txXfrm>
        <a:off x="7012944" y="2926629"/>
        <a:ext cx="1106909" cy="553454"/>
      </dsp:txXfrm>
    </dsp:sp>
    <dsp:sp modelId="{9C88554A-E895-4B3B-A068-E11271A571D8}">
      <dsp:nvSpPr>
        <dsp:cNvPr id="0" name=""/>
        <dsp:cNvSpPr/>
      </dsp:nvSpPr>
      <dsp:spPr>
        <a:xfrm>
          <a:off x="8075577" y="2140723"/>
          <a:ext cx="1106909" cy="553454"/>
        </a:xfrm>
        <a:prstGeom prst="rect">
          <a:avLst/>
        </a:prstGeom>
        <a:solidFill>
          <a:schemeClr val="accent6">
            <a:hueOff val="0"/>
            <a:satOff val="0"/>
            <a:lumOff val="0"/>
            <a:alphaOff val="0"/>
          </a:schemeClr>
        </a:solidFill>
        <a:ln w="12700" cap="flat" cmpd="sng" algn="ctr">
          <a:solidFill>
            <a:srgbClr val="002060"/>
          </a:solidFill>
          <a:prstDash val="solid"/>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1">
          <a:scrgbClr r="0" g="0" b="0"/>
        </a:fillRef>
        <a:effectRef idx="0">
          <a:scrgbClr r="0" g="0" b="0"/>
        </a:effectRef>
        <a:fontRef idx="minor">
          <a:schemeClr val="lt1"/>
        </a:fontRef>
      </dsp:style>
      <dsp:txBody>
        <a:bodyPr spcFirstLastPara="0" vert="horz" wrap="square" lIns="6985" tIns="6985" rIns="6985" bIns="6985" numCol="1" spcCol="1270" anchor="ctr" anchorCtr="0">
          <a:noAutofit/>
        </a:bodyPr>
        <a:lstStyle/>
        <a:p>
          <a:pPr marL="0" lvl="0" indent="0" algn="ctr" defTabSz="466725">
            <a:lnSpc>
              <a:spcPct val="90000"/>
            </a:lnSpc>
            <a:spcBef>
              <a:spcPct val="0"/>
            </a:spcBef>
            <a:spcAft>
              <a:spcPct val="35000"/>
            </a:spcAft>
            <a:buNone/>
          </a:pPr>
          <a:r>
            <a:rPr lang="en-GB" sz="1050" kern="1200" dirty="0"/>
            <a:t>Smoking</a:t>
          </a:r>
          <a:endParaRPr lang="en-US" sz="1050" kern="1200" dirty="0"/>
        </a:p>
      </dsp:txBody>
      <dsp:txXfrm>
        <a:off x="8075577" y="2140723"/>
        <a:ext cx="1106909" cy="553454"/>
      </dsp:txXfrm>
    </dsp:sp>
    <dsp:sp modelId="{6CFF5BDC-EAEC-487C-A271-71C6A2073CD8}">
      <dsp:nvSpPr>
        <dsp:cNvPr id="0" name=""/>
        <dsp:cNvSpPr/>
      </dsp:nvSpPr>
      <dsp:spPr>
        <a:xfrm>
          <a:off x="8352304" y="2926629"/>
          <a:ext cx="1106909" cy="553454"/>
        </a:xfrm>
        <a:prstGeom prst="rect">
          <a:avLst/>
        </a:prstGeom>
        <a:solidFill>
          <a:schemeClr val="accent1">
            <a:hueOff val="0"/>
            <a:satOff val="0"/>
            <a:lumOff val="0"/>
            <a:alphaOff val="0"/>
          </a:schemeClr>
        </a:solidFill>
        <a:ln w="12700" cap="flat" cmpd="sng" algn="ctr">
          <a:solidFill>
            <a:srgbClr val="002060"/>
          </a:solidFill>
          <a:prstDash val="solid"/>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1">
          <a:scrgbClr r="0" g="0" b="0"/>
        </a:fillRef>
        <a:effectRef idx="0">
          <a:scrgbClr r="0" g="0" b="0"/>
        </a:effectRef>
        <a:fontRef idx="minor">
          <a:schemeClr val="lt1"/>
        </a:fontRef>
      </dsp:style>
      <dsp:txBody>
        <a:bodyPr spcFirstLastPara="0" vert="horz" wrap="square" lIns="6985" tIns="6985" rIns="6985" bIns="6985" numCol="1" spcCol="1270" anchor="ctr" anchorCtr="0">
          <a:noAutofit/>
        </a:bodyPr>
        <a:lstStyle/>
        <a:p>
          <a:pPr marL="0" lvl="0" indent="0" algn="ctr" defTabSz="466725">
            <a:lnSpc>
              <a:spcPct val="90000"/>
            </a:lnSpc>
            <a:spcBef>
              <a:spcPct val="0"/>
            </a:spcBef>
            <a:spcAft>
              <a:spcPct val="35000"/>
            </a:spcAft>
            <a:buNone/>
          </a:pPr>
          <a:r>
            <a:rPr lang="en-GB" sz="1050" kern="1200" dirty="0"/>
            <a:t>Produces steroid resistance</a:t>
          </a:r>
          <a:endParaRPr lang="en-US" sz="1050" kern="1200" dirty="0"/>
        </a:p>
      </dsp:txBody>
      <dsp:txXfrm>
        <a:off x="8352304" y="2926629"/>
        <a:ext cx="1106909" cy="553454"/>
      </dsp:txXfrm>
    </dsp:sp>
    <dsp:sp modelId="{47829CF3-CA11-4459-B1AD-197F29DE70EA}">
      <dsp:nvSpPr>
        <dsp:cNvPr id="0" name=""/>
        <dsp:cNvSpPr/>
      </dsp:nvSpPr>
      <dsp:spPr>
        <a:xfrm>
          <a:off x="9414937" y="2140723"/>
          <a:ext cx="1165508" cy="609065"/>
        </a:xfrm>
        <a:prstGeom prst="rect">
          <a:avLst/>
        </a:prstGeom>
        <a:solidFill>
          <a:schemeClr val="accent6">
            <a:hueOff val="0"/>
            <a:satOff val="0"/>
            <a:lumOff val="0"/>
            <a:alphaOff val="0"/>
          </a:schemeClr>
        </a:solidFill>
        <a:ln w="12700" cap="flat" cmpd="sng" algn="ctr">
          <a:solidFill>
            <a:srgbClr val="002060"/>
          </a:solidFill>
          <a:prstDash val="solid"/>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1">
          <a:scrgbClr r="0" g="0" b="0"/>
        </a:fillRef>
        <a:effectRef idx="0">
          <a:scrgbClr r="0" g="0" b="0"/>
        </a:effectRef>
        <a:fontRef idx="minor">
          <a:schemeClr val="lt1"/>
        </a:fontRef>
      </dsp:style>
      <dsp:txBody>
        <a:bodyPr spcFirstLastPara="0" vert="horz" wrap="square" lIns="6985" tIns="6985" rIns="6985" bIns="6985" numCol="1" spcCol="1270" anchor="ctr" anchorCtr="0">
          <a:noAutofit/>
        </a:bodyPr>
        <a:lstStyle/>
        <a:p>
          <a:pPr marL="0" lvl="0" indent="0" algn="ctr" defTabSz="466725">
            <a:lnSpc>
              <a:spcPct val="90000"/>
            </a:lnSpc>
            <a:spcBef>
              <a:spcPct val="0"/>
            </a:spcBef>
            <a:spcAft>
              <a:spcPct val="35000"/>
            </a:spcAft>
            <a:buNone/>
          </a:pPr>
          <a:r>
            <a:rPr lang="en-GB" sz="1050" kern="1200" dirty="0"/>
            <a:t>Inadequate therapy / incorrect therapy for that patient</a:t>
          </a:r>
          <a:endParaRPr lang="en-US" sz="1050" kern="1200" dirty="0"/>
        </a:p>
      </dsp:txBody>
      <dsp:txXfrm>
        <a:off x="9414937" y="2140723"/>
        <a:ext cx="1165508" cy="609065"/>
      </dsp:txXfrm>
    </dsp:sp>
    <dsp:sp modelId="{AE5DD4A6-BBCF-4D1D-BE7E-9D6D1A9BD605}">
      <dsp:nvSpPr>
        <dsp:cNvPr id="0" name=""/>
        <dsp:cNvSpPr/>
      </dsp:nvSpPr>
      <dsp:spPr>
        <a:xfrm>
          <a:off x="9706314" y="2982240"/>
          <a:ext cx="1106909" cy="553454"/>
        </a:xfrm>
        <a:prstGeom prst="rect">
          <a:avLst/>
        </a:prstGeom>
        <a:solidFill>
          <a:schemeClr val="accent1">
            <a:hueOff val="0"/>
            <a:satOff val="0"/>
            <a:lumOff val="0"/>
            <a:alphaOff val="0"/>
          </a:schemeClr>
        </a:solidFill>
        <a:ln w="12700" cap="flat" cmpd="sng" algn="ctr">
          <a:solidFill>
            <a:srgbClr val="002060"/>
          </a:solidFill>
          <a:prstDash val="solid"/>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1">
          <a:scrgbClr r="0" g="0" b="0"/>
        </a:fillRef>
        <a:effectRef idx="0">
          <a:scrgbClr r="0" g="0" b="0"/>
        </a:effectRef>
        <a:fontRef idx="minor">
          <a:schemeClr val="lt1"/>
        </a:fontRef>
      </dsp:style>
      <dsp:txBody>
        <a:bodyPr spcFirstLastPara="0" vert="horz" wrap="square" lIns="6985" tIns="6985" rIns="6985" bIns="6985" numCol="1" spcCol="1270" anchor="ctr" anchorCtr="0">
          <a:noAutofit/>
        </a:bodyPr>
        <a:lstStyle/>
        <a:p>
          <a:pPr marL="0" lvl="0" indent="0" algn="ctr" defTabSz="466725">
            <a:lnSpc>
              <a:spcPct val="90000"/>
            </a:lnSpc>
            <a:spcBef>
              <a:spcPct val="0"/>
            </a:spcBef>
            <a:spcAft>
              <a:spcPct val="35000"/>
            </a:spcAft>
            <a:buNone/>
          </a:pPr>
          <a:r>
            <a:rPr lang="en-GB" sz="1050" kern="1200" dirty="0"/>
            <a:t>Not right for that patient</a:t>
          </a:r>
          <a:endParaRPr lang="en-US" sz="1050" kern="1200" dirty="0"/>
        </a:p>
      </dsp:txBody>
      <dsp:txXfrm>
        <a:off x="9706314" y="2982240"/>
        <a:ext cx="1106909" cy="553454"/>
      </dsp:txXfrm>
    </dsp:sp>
    <dsp:sp modelId="{A0DECAD7-3F7C-49B1-B874-83EAC09CACA4}">
      <dsp:nvSpPr>
        <dsp:cNvPr id="0" name=""/>
        <dsp:cNvSpPr/>
      </dsp:nvSpPr>
      <dsp:spPr>
        <a:xfrm>
          <a:off x="9706314" y="3768145"/>
          <a:ext cx="1106909" cy="553454"/>
        </a:xfrm>
        <a:prstGeom prst="rect">
          <a:avLst/>
        </a:prstGeom>
        <a:solidFill>
          <a:schemeClr val="accent1">
            <a:hueOff val="0"/>
            <a:satOff val="0"/>
            <a:lumOff val="0"/>
            <a:alphaOff val="0"/>
          </a:schemeClr>
        </a:solidFill>
        <a:ln w="12700" cap="flat" cmpd="sng" algn="ctr">
          <a:solidFill>
            <a:srgbClr val="002060"/>
          </a:solidFill>
          <a:prstDash val="solid"/>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1">
          <a:scrgbClr r="0" g="0" b="0"/>
        </a:fillRef>
        <a:effectRef idx="0">
          <a:scrgbClr r="0" g="0" b="0"/>
        </a:effectRef>
        <a:fontRef idx="minor">
          <a:schemeClr val="lt1"/>
        </a:fontRef>
      </dsp:style>
      <dsp:txBody>
        <a:bodyPr spcFirstLastPara="0" vert="horz" wrap="square" lIns="6985" tIns="6985" rIns="6985" bIns="6985" numCol="1" spcCol="1270" anchor="ctr" anchorCtr="0">
          <a:noAutofit/>
        </a:bodyPr>
        <a:lstStyle/>
        <a:p>
          <a:pPr marL="0" lvl="0" indent="0" algn="ctr" defTabSz="466725">
            <a:lnSpc>
              <a:spcPct val="90000"/>
            </a:lnSpc>
            <a:spcBef>
              <a:spcPct val="0"/>
            </a:spcBef>
            <a:spcAft>
              <a:spcPct val="35000"/>
            </a:spcAft>
            <a:buNone/>
          </a:pPr>
          <a:r>
            <a:rPr lang="en-GB" sz="1050" kern="1200" dirty="0"/>
            <a:t>Need for more therapy</a:t>
          </a:r>
          <a:endParaRPr lang="en-US" sz="1050" kern="1200" dirty="0"/>
        </a:p>
      </dsp:txBody>
      <dsp:txXfrm>
        <a:off x="9706314" y="3768145"/>
        <a:ext cx="1106909" cy="553454"/>
      </dsp:txXfrm>
    </dsp:sp>
    <dsp:sp modelId="{F86E9747-9795-45C0-9627-EFEE1CE54106}">
      <dsp:nvSpPr>
        <dsp:cNvPr id="0" name=""/>
        <dsp:cNvSpPr/>
      </dsp:nvSpPr>
      <dsp:spPr>
        <a:xfrm>
          <a:off x="6881742" y="788540"/>
          <a:ext cx="1106909" cy="553454"/>
        </a:xfrm>
        <a:prstGeom prst="rect">
          <a:avLst/>
        </a:prstGeom>
        <a:solidFill>
          <a:schemeClr val="accent5">
            <a:hueOff val="0"/>
            <a:satOff val="0"/>
            <a:lumOff val="0"/>
            <a:alphaOff val="0"/>
          </a:schemeClr>
        </a:solidFill>
        <a:ln w="12700" cap="flat" cmpd="sng" algn="ctr">
          <a:solidFill>
            <a:srgbClr val="002060"/>
          </a:solidFill>
          <a:prstDash val="solid"/>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1">
          <a:scrgbClr r="0" g="0" b="0"/>
        </a:fillRef>
        <a:effectRef idx="0">
          <a:scrgbClr r="0" g="0" b="0"/>
        </a:effectRef>
        <a:fontRef idx="minor">
          <a:schemeClr val="lt1"/>
        </a:fontRef>
      </dsp:style>
      <dsp:txBody>
        <a:bodyPr spcFirstLastPara="0" vert="horz" wrap="square" lIns="6985" tIns="6985" rIns="6985" bIns="6985" numCol="1" spcCol="1270" anchor="ctr" anchorCtr="0">
          <a:noAutofit/>
        </a:bodyPr>
        <a:lstStyle/>
        <a:p>
          <a:pPr marL="0" lvl="0" indent="0" algn="ctr" defTabSz="466725">
            <a:lnSpc>
              <a:spcPct val="90000"/>
            </a:lnSpc>
            <a:spcBef>
              <a:spcPct val="0"/>
            </a:spcBef>
            <a:spcAft>
              <a:spcPct val="35000"/>
            </a:spcAft>
            <a:buNone/>
          </a:pPr>
          <a:r>
            <a:rPr lang="en-GB" sz="1050" kern="1200" dirty="0"/>
            <a:t>Well controlled</a:t>
          </a:r>
          <a:endParaRPr lang="en-US" sz="1050" kern="1200" dirty="0"/>
        </a:p>
      </dsp:txBody>
      <dsp:txXfrm>
        <a:off x="6881742" y="788540"/>
        <a:ext cx="1106909" cy="553454"/>
      </dsp:txXfrm>
    </dsp:sp>
    <dsp:sp modelId="{489458BF-DF50-4344-8076-CA77C0593485}">
      <dsp:nvSpPr>
        <dsp:cNvPr id="0" name=""/>
        <dsp:cNvSpPr/>
      </dsp:nvSpPr>
      <dsp:spPr>
        <a:xfrm>
          <a:off x="8383629" y="715412"/>
          <a:ext cx="1106909" cy="553454"/>
        </a:xfrm>
        <a:prstGeom prst="rect">
          <a:avLst/>
        </a:prstGeom>
        <a:solidFill>
          <a:schemeClr val="accent6">
            <a:hueOff val="0"/>
            <a:satOff val="0"/>
            <a:lumOff val="0"/>
            <a:alphaOff val="0"/>
          </a:schemeClr>
        </a:solidFill>
        <a:ln w="12700" cap="flat" cmpd="sng" algn="ctr">
          <a:solidFill>
            <a:srgbClr val="002060"/>
          </a:solidFill>
          <a:prstDash val="solid"/>
        </a:ln>
        <a:effectLst>
          <a:outerShdw blurRad="44450" dist="27940" dir="5400000" algn="ctr" rotWithShape="0">
            <a:srgbClr val="000000">
              <a:alpha val="32000"/>
            </a:srgbClr>
          </a:outerShdw>
        </a:effectLst>
        <a:scene3d>
          <a:camera prst="orthographicFront">
            <a:rot lat="0" lon="0" rev="0"/>
          </a:camera>
          <a:lightRig rig="balanced" dir="t">
            <a:rot lat="0" lon="0" rev="8700000"/>
          </a:lightRig>
        </a:scene3d>
        <a:sp3d>
          <a:bevelT w="190500" h="38100"/>
        </a:sp3d>
      </dsp:spPr>
      <dsp:style>
        <a:lnRef idx="2">
          <a:scrgbClr r="0" g="0" b="0"/>
        </a:lnRef>
        <a:fillRef idx="1">
          <a:scrgbClr r="0" g="0" b="0"/>
        </a:fillRef>
        <a:effectRef idx="0">
          <a:scrgbClr r="0" g="0" b="0"/>
        </a:effectRef>
        <a:fontRef idx="minor">
          <a:schemeClr val="lt1"/>
        </a:fontRef>
      </dsp:style>
      <dsp:txBody>
        <a:bodyPr spcFirstLastPara="0" vert="horz" wrap="square" lIns="6985" tIns="6985" rIns="6985" bIns="6985" numCol="1" spcCol="1270" anchor="ctr" anchorCtr="0">
          <a:noAutofit/>
        </a:bodyPr>
        <a:lstStyle/>
        <a:p>
          <a:pPr marL="0" lvl="0" indent="0" algn="ctr" defTabSz="466725">
            <a:lnSpc>
              <a:spcPct val="90000"/>
            </a:lnSpc>
            <a:spcBef>
              <a:spcPct val="0"/>
            </a:spcBef>
            <a:spcAft>
              <a:spcPct val="35000"/>
            </a:spcAft>
            <a:buNone/>
          </a:pPr>
          <a:r>
            <a:rPr lang="en-GB" sz="1050" kern="1200" dirty="0"/>
            <a:t>Continue / consider step-down</a:t>
          </a:r>
          <a:endParaRPr lang="en-US" sz="1050" kern="1200" dirty="0"/>
        </a:p>
      </dsp:txBody>
      <dsp:txXfrm>
        <a:off x="8383629" y="715412"/>
        <a:ext cx="1106909" cy="553454"/>
      </dsp:txXfrm>
    </dsp:sp>
  </dsp:spTree>
</dsp:drawing>
</file>

<file path=ppt/diagrams/layout1.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chevron1">
  <dgm:title val=""/>
  <dgm:desc val=""/>
  <dgm:catLst>
    <dgm:cat type="process" pri="9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des" func="maxDepth" op="gte" val="2">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1.5"/>
          <dgm:constr type="h" for="des" forName="desTx" refType="primFontSz" refFor="des" refForName="parTx" fact="0.5"/>
          <dgm:constr type="w" for="ch" forName="space" op="equ" val="-6"/>
        </dgm:constrLst>
        <dgm:ruleLst>
          <dgm:rule type="w" for="ch" forName="composite" val="0" fact="NaN" max="NaN"/>
          <dgm:rule type="primFontSz" for="des" forName="parTx" val="5" fact="NaN" max="NaN"/>
        </dgm:ruleLst>
        <dgm:forEach name="Name6" axis="ch" ptType="node">
          <dgm:layoutNode name="composite">
            <dgm:alg type="composite"/>
            <dgm:shape xmlns:r="http://schemas.openxmlformats.org/officeDocument/2006/relationships" r:blip="">
              <dgm:adjLst/>
            </dgm:shape>
            <dgm:presOf/>
            <dgm:choose name="Name7">
              <dgm:if name="Name8" func="var" arg="dir" op="equ" val="norm">
                <dgm:constrLst>
                  <dgm:constr type="l" for="ch" forName="parTx"/>
                  <dgm:constr type="w" for="ch" forName="parTx" refType="w"/>
                  <dgm:constr type="t" for="ch" forName="parTx"/>
                  <dgm:constr type="l" for="ch" forName="desTx"/>
                  <dgm:constr type="w" for="ch" forName="desTx" refType="w" refFor="ch" refForName="parTx" fact="0.8"/>
                  <dgm:constr type="t" for="ch" forName="desTx" refType="h" refFor="ch" refForName="parTx" fact="1.125"/>
                </dgm:constrLst>
              </dgm:if>
              <dgm:else name="Name9">
                <dgm:constrLst>
                  <dgm:constr type="l" for="ch" forName="parTx"/>
                  <dgm:constr type="w" for="ch" forName="parTx" refType="w"/>
                  <dgm:constr type="t" for="ch" forName="parTx"/>
                  <dgm:constr type="l" for="ch" forName="desTx" refType="w" fact="0.2"/>
                  <dgm:constr type="w" for="ch" forName="desTx" refType="w" refFor="ch" refForName="parTx" fact="0.8"/>
                  <dgm:constr type="t" for="ch" forName="desTx" refType="h" refFor="ch" refForName="parTx" fact="1.125"/>
                </dgm:constrLst>
              </dgm:else>
            </dgm:choose>
            <dgm:ruleLst>
              <dgm:rule type="h" val="INF" fact="NaN" max="NaN"/>
            </dgm:ruleLst>
            <dgm:layoutNode name="parTx">
              <dgm:varLst>
                <dgm:chMax val="0"/>
                <dgm:chPref val="0"/>
                <dgm:bulletEnabled val="1"/>
              </dgm:varLst>
              <dgm:alg type="tx"/>
              <dgm:choose name="Name10">
                <dgm:if name="Name11" func="var" arg="dir" op="equ" val="norm">
                  <dgm:shape xmlns:r="http://schemas.openxmlformats.org/officeDocument/2006/relationships" type="chevron" r:blip="">
                    <dgm:adjLst/>
                  </dgm:shape>
                </dgm:if>
                <dgm:else name="Name12">
                  <dgm:shape xmlns:r="http://schemas.openxmlformats.org/officeDocument/2006/relationships" rot="180" type="chevron" r:blip="">
                    <dgm:adjLst/>
                  </dgm:shape>
                </dgm:else>
              </dgm:choose>
              <dgm:presOf axis="self" ptType="node"/>
              <dgm:choose name="Name13">
                <dgm:if name="Name14" func="var" arg="dir" op="equ" val="norm">
                  <dgm:constrLst>
                    <dgm:constr type="h" refType="w" op="lte" fact="0.4"/>
                    <dgm:constr type="h"/>
                    <dgm:constr type="tMarg" refType="primFontSz" fact="0.105"/>
                    <dgm:constr type="bMarg" refType="primFontSz" fact="0.105"/>
                    <dgm:constr type="lMarg" refType="primFontSz" fact="0.315"/>
                    <dgm:constr type="rMarg" refType="primFontSz" fact="0.105"/>
                  </dgm:constrLst>
                </dgm:if>
                <dgm:else name="Name15">
                  <dgm:constrLst>
                    <dgm:constr type="h" refType="w" op="lte" fact="0.4"/>
                    <dgm:constr type="h"/>
                    <dgm:constr type="tMarg" refType="primFontSz" fact="0.105"/>
                    <dgm:constr type="bMarg" refType="primFontSz" fact="0.105"/>
                    <dgm:constr type="lMarg" refType="primFontSz" fact="0.105"/>
                    <dgm:constr type="rMarg" refType="primFontSz" fact="0.315"/>
                  </dgm:constrLst>
                </dgm:else>
              </dgm:choose>
              <dgm:ruleLst>
                <dgm:rule type="h" val="INF" fact="NaN" max="NaN"/>
              </dgm:ruleLst>
            </dgm:layoutNode>
            <dgm:layoutNode name="desTx" styleLbl="revTx">
              <dgm:varLst>
                <dgm:bulletEnabled val="1"/>
              </dgm:varLst>
              <dgm:alg type="tx">
                <dgm:param type="stBulletLvl" val="1"/>
              </dgm:alg>
              <dgm:choose name="Name16">
                <dgm:if name="Name17" axis="ch" ptType="node" func="cnt" op="gte" val="1">
                  <dgm:shape xmlns:r="http://schemas.openxmlformats.org/officeDocument/2006/relationships" type="rect" r:blip="">
                    <dgm:adjLst/>
                  </dgm:shape>
                </dgm:if>
                <dgm:else name="Name18">
                  <dgm:shape xmlns:r="http://schemas.openxmlformats.org/officeDocument/2006/relationships" type="rect" r:blip="" hideGeom="1">
                    <dgm:adjLst/>
                  </dgm:shape>
                </dgm:else>
              </dgm:choose>
              <dgm:presOf axis="des" ptType="node"/>
              <dgm:constrLst>
                <dgm:constr type="secFontSz" val="65"/>
                <dgm:constr type="primFontSz" refType="secFontSz"/>
                <dgm:constr type="h"/>
                <dgm:constr type="tMarg"/>
                <dgm:constr type="bMarg"/>
                <dgm:constr type="rMarg"/>
                <dgm:constr type="lMarg"/>
              </dgm:constrLst>
              <dgm:ruleLst>
                <dgm:rule type="h" val="INF" fact="NaN" max="NaN"/>
              </dgm:ruleLst>
            </dgm:layoutNode>
          </dgm:layoutNode>
          <dgm:forEach name="Name19" axis="followSib" ptType="sibTrans" cnt="1">
            <dgm:layoutNode name="space">
              <dgm:alg type="sp"/>
              <dgm:shape xmlns:r="http://schemas.openxmlformats.org/officeDocument/2006/relationships" r:blip="">
                <dgm:adjLst/>
              </dgm:shape>
              <dgm:presOf/>
              <dgm:constrLst/>
              <dgm:ruleLst/>
            </dgm:layoutNode>
          </dgm:forEach>
        </dgm:forEach>
      </dgm:if>
      <dgm:else name="Name20">
        <dgm:constrLst>
          <dgm:constr type="w" for="ch" forName="parTxOnly" refType="w"/>
          <dgm:constr type="h" for="des" forName="parTxOnly" op="equ"/>
          <dgm:constr type="primFontSz" for="des" forName="parTxOnly" op="equ" val="65"/>
          <dgm:constr type="w" for="ch" forName="parTxOnlySpace" refType="w" refFor="ch" refForName="parTxOnly" fact="-0.1"/>
        </dgm:constrLst>
        <dgm:ruleLst/>
        <dgm:forEach name="Name21" axis="ch" ptType="node">
          <dgm:layoutNode name="parTxOnly">
            <dgm:varLst>
              <dgm:chMax val="0"/>
              <dgm:chPref val="0"/>
              <dgm:bulletEnabled val="1"/>
            </dgm:varLst>
            <dgm:alg type="tx"/>
            <dgm:choose name="Name22">
              <dgm:if name="Name23" func="var" arg="dir" op="equ" val="norm">
                <dgm:shape xmlns:r="http://schemas.openxmlformats.org/officeDocument/2006/relationships" type="chevron" r:blip="">
                  <dgm:adjLst/>
                </dgm:shape>
              </dgm:if>
              <dgm:else name="Name24">
                <dgm:shape xmlns:r="http://schemas.openxmlformats.org/officeDocument/2006/relationships" rot="180" type="chevron" r:blip="">
                  <dgm:adjLst/>
                </dgm:shape>
              </dgm:else>
            </dgm:choose>
            <dgm:presOf axis="self" ptType="node"/>
            <dgm:choose name="Name25">
              <dgm:if name="Name26" func="var" arg="dir" op="equ" val="norm">
                <dgm:constrLst>
                  <dgm:constr type="h" refType="w" op="equ" fact="0.4"/>
                  <dgm:constr type="tMarg" refType="primFontSz" fact="0.105"/>
                  <dgm:constr type="bMarg" refType="primFontSz" fact="0.105"/>
                  <dgm:constr type="lMarg" refType="primFontSz" fact="0.315"/>
                  <dgm:constr type="rMarg" refType="primFontSz" fact="0.105"/>
                </dgm:constrLst>
              </dgm:if>
              <dgm:else name="Name27">
                <dgm:constrLst>
                  <dgm:constr type="h" refType="w" op="equ" fact="0.4"/>
                  <dgm:constr type="tMarg" refType="primFontSz" fact="0.105"/>
                  <dgm:constr type="bMarg" refType="primFontSz" fact="0.105"/>
                  <dgm:constr type="lMarg" refType="primFontSz" fact="0.105"/>
                  <dgm:constr type="rMarg" refType="primFontSz" fact="0.315"/>
                </dgm:constrLst>
              </dgm:else>
            </dgm:choose>
            <dgm:ruleLst>
              <dgm:rule type="primFontSz" val="5" fact="NaN" max="NaN"/>
            </dgm:ruleLst>
          </dgm:layoutNode>
          <dgm:forEach name="Name28" axis="followSib" ptType="sibTrans" cnt="1">
            <dgm:layoutNode name="parTxOnlySpace">
              <dgm:alg type="sp"/>
              <dgm:shape xmlns:r="http://schemas.openxmlformats.org/officeDocument/2006/relationships" r:blip="">
                <dgm:adjLst/>
              </dgm:shape>
              <dgm:presOf/>
              <dgm:constrLst/>
              <dgm:ruleLst/>
            </dgm:layoutNode>
          </dgm:forEach>
        </dgm:forEach>
      </dgm:else>
    </dgm:choose>
  </dgm:layoutNode>
</dgm:layoutDef>
</file>

<file path=ppt/diagrams/layout4.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1" Type="http://schemas.openxmlformats.org/officeDocument/2006/relationships/image" Target="../media/image55.png"/></Relationships>
</file>

<file path=ppt/drawings/_rels/vmlDrawing2.vml.rels><?xml version="1.0" encoding="UTF-8" standalone="yes"?>
<Relationships xmlns="http://schemas.openxmlformats.org/package/2006/relationships"><Relationship Id="rId1" Type="http://schemas.openxmlformats.org/officeDocument/2006/relationships/image" Target="../media/image65.png"/></Relationships>
</file>

<file path=ppt/drawings/_rels/vmlDrawing3.vml.rels><?xml version="1.0" encoding="UTF-8" standalone="yes"?>
<Relationships xmlns="http://schemas.openxmlformats.org/package/2006/relationships"><Relationship Id="rId1" Type="http://schemas.openxmlformats.org/officeDocument/2006/relationships/image" Target="../media/image83.png"/></Relationships>
</file>

<file path=ppt/drawings/_rels/vmlDrawing4.vml.rels><?xml version="1.0" encoding="UTF-8" standalone="yes"?>
<Relationships xmlns="http://schemas.openxmlformats.org/package/2006/relationships"><Relationship Id="rId1" Type="http://schemas.openxmlformats.org/officeDocument/2006/relationships/image" Target="../media/image95.png"/></Relationships>
</file>

<file path=ppt/drawings/_rels/vmlDrawing5.vml.rels><?xml version="1.0" encoding="UTF-8" standalone="yes"?>
<Relationships xmlns="http://schemas.openxmlformats.org/package/2006/relationships"><Relationship Id="rId1" Type="http://schemas.openxmlformats.org/officeDocument/2006/relationships/image" Target="../media/image96.png"/></Relationships>
</file>

<file path=ppt/drawings/_rels/vmlDrawing6.vml.rels><?xml version="1.0" encoding="UTF-8" standalone="yes"?>
<Relationships xmlns="http://schemas.openxmlformats.org/package/2006/relationships"><Relationship Id="rId2" Type="http://schemas.openxmlformats.org/officeDocument/2006/relationships/image" Target="../media/image99.png"/><Relationship Id="rId1" Type="http://schemas.openxmlformats.org/officeDocument/2006/relationships/image" Target="../media/image98.png"/></Relationships>
</file>

<file path=ppt/drawings/_rels/vmlDrawing7.vml.rels><?xml version="1.0" encoding="UTF-8" standalone="yes"?>
<Relationships xmlns="http://schemas.openxmlformats.org/package/2006/relationships"><Relationship Id="rId1" Type="http://schemas.openxmlformats.org/officeDocument/2006/relationships/image" Target="../media/image101.png"/></Relationships>
</file>

<file path=ppt/drawings/_rels/vmlDrawing8.vml.rels><?xml version="1.0" encoding="UTF-8" standalone="yes"?>
<Relationships xmlns="http://schemas.openxmlformats.org/package/2006/relationships"><Relationship Id="rId1" Type="http://schemas.openxmlformats.org/officeDocument/2006/relationships/image" Target="../media/image102.png"/></Relationships>
</file>

<file path=ppt/drawings/_rels/vmlDrawing9.vml.rels><?xml version="1.0" encoding="UTF-8" standalone="yes"?>
<Relationships xmlns="http://schemas.openxmlformats.org/package/2006/relationships"><Relationship Id="rId1" Type="http://schemas.openxmlformats.org/officeDocument/2006/relationships/image" Target="../media/image114.emf"/></Relationships>
</file>

<file path=ppt/drawings/drawing1.xml><?xml version="1.0" encoding="utf-8"?>
<c:userShapes xmlns:c="http://schemas.openxmlformats.org/drawingml/2006/chart">
  <cdr:relSizeAnchor xmlns:cdr="http://schemas.openxmlformats.org/drawingml/2006/chartDrawing">
    <cdr:from>
      <cdr:x>0.0186</cdr:x>
      <cdr:y>0.92798</cdr:y>
    </cdr:from>
    <cdr:to>
      <cdr:x>0.17255</cdr:x>
      <cdr:y>1</cdr:y>
    </cdr:to>
    <cdr:sp macro="" textlink="">
      <cdr:nvSpPr>
        <cdr:cNvPr id="2" name="Casella di testo 1"/>
        <cdr:cNvSpPr txBox="1"/>
      </cdr:nvSpPr>
      <cdr:spPr>
        <a:xfrm xmlns:a="http://schemas.openxmlformats.org/drawingml/2006/main">
          <a:off x="110490" y="2969894"/>
          <a:ext cx="914400" cy="230505"/>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r>
            <a:rPr lang="it-IT" sz="1200">
              <a:latin typeface="+mj-lt"/>
            </a:rPr>
            <a:t> </a:t>
          </a:r>
        </a:p>
      </cdr:txBody>
    </cdr:sp>
  </cdr:relSizeAnchor>
</c:userShapes>
</file>

<file path=ppt/drawings/drawing2.xml><?xml version="1.0" encoding="utf-8"?>
<c:userShapes xmlns:c="http://schemas.openxmlformats.org/drawingml/2006/chart">
  <cdr:relSizeAnchor xmlns:cdr="http://schemas.openxmlformats.org/drawingml/2006/chartDrawing">
    <cdr:from>
      <cdr:x>0.30655</cdr:x>
      <cdr:y>0.50674</cdr:y>
    </cdr:from>
    <cdr:to>
      <cdr:x>0.53496</cdr:x>
      <cdr:y>0.61557</cdr:y>
    </cdr:to>
    <cdr:sp macro="" textlink="">
      <cdr:nvSpPr>
        <cdr:cNvPr id="2" name="TextBox 1"/>
        <cdr:cNvSpPr txBox="1"/>
      </cdr:nvSpPr>
      <cdr:spPr>
        <a:xfrm xmlns:a="http://schemas.openxmlformats.org/drawingml/2006/main">
          <a:off x="2200965" y="2339705"/>
          <a:ext cx="1639923" cy="502485"/>
        </a:xfrm>
        <a:prstGeom xmlns:a="http://schemas.openxmlformats.org/drawingml/2006/main" prst="rect">
          <a:avLst/>
        </a:prstGeom>
        <a:noFill xmlns:a="http://schemas.openxmlformats.org/drawingml/2006/main"/>
      </cdr:spPr>
      <cdr:txBody>
        <a:bodyPr xmlns:a="http://schemas.openxmlformats.org/drawingml/2006/main" vertOverflow="clip" wrap="square" rtlCol="0" anchor="ctr" anchorCtr="0"/>
        <a:lstStyle xmlns:a="http://schemas.openxmlformats.org/drawingml/2006/main"/>
        <a:p xmlns:a="http://schemas.openxmlformats.org/drawingml/2006/main">
          <a:pPr algn="ctr"/>
          <a:r>
            <a:rPr lang="en-US" sz="1100" dirty="0">
              <a:solidFill>
                <a:schemeClr val="accent1"/>
              </a:solidFill>
            </a:rPr>
            <a:t>RR=1.24, NS</a:t>
          </a:r>
        </a:p>
      </cdr:txBody>
    </cdr:sp>
  </cdr:relSizeAnchor>
  <cdr:relSizeAnchor xmlns:cdr="http://schemas.openxmlformats.org/drawingml/2006/chartDrawing">
    <cdr:from>
      <cdr:x>0.12953</cdr:x>
      <cdr:y>0.21971</cdr:y>
    </cdr:from>
    <cdr:to>
      <cdr:x>0.35794</cdr:x>
      <cdr:y>0.32853</cdr:y>
    </cdr:to>
    <cdr:sp macro="" textlink="">
      <cdr:nvSpPr>
        <cdr:cNvPr id="3" name="TextBox 1"/>
        <cdr:cNvSpPr txBox="1"/>
      </cdr:nvSpPr>
      <cdr:spPr>
        <a:xfrm xmlns:a="http://schemas.openxmlformats.org/drawingml/2006/main">
          <a:off x="930021" y="1014431"/>
          <a:ext cx="1639922" cy="502439"/>
        </a:xfrm>
        <a:prstGeom xmlns:a="http://schemas.openxmlformats.org/drawingml/2006/main" prst="rect">
          <a:avLst/>
        </a:prstGeom>
        <a:noFill xmlns:a="http://schemas.openxmlformats.org/drawingml/2006/main"/>
      </cdr:spPr>
      <cdr:txBody>
        <a:bodyPr xmlns:a="http://schemas.openxmlformats.org/drawingml/2006/main" wrap="square" rtlCol="0" anchor="ctr" anchorCtr="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1100" dirty="0">
              <a:solidFill>
                <a:schemeClr val="accent1"/>
              </a:solidFill>
            </a:rPr>
            <a:t>RR=1.8, </a:t>
          </a:r>
          <a:r>
            <a:rPr lang="en-US" dirty="0">
              <a:solidFill>
                <a:schemeClr val="accent1"/>
              </a:solidFill>
            </a:rPr>
            <a:t>p</a:t>
          </a:r>
          <a:r>
            <a:rPr lang="en-US" sz="1100" dirty="0">
              <a:solidFill>
                <a:schemeClr val="accent1"/>
              </a:solidFill>
            </a:rPr>
            <a:t>=0.03</a:t>
          </a:r>
        </a:p>
      </cdr:txBody>
    </cdr:sp>
  </cdr:relSizeAnchor>
  <cdr:relSizeAnchor xmlns:cdr="http://schemas.openxmlformats.org/drawingml/2006/chartDrawing">
    <cdr:from>
      <cdr:x>0.5</cdr:x>
      <cdr:y>0.52032</cdr:y>
    </cdr:from>
    <cdr:to>
      <cdr:x>0.72841</cdr:x>
      <cdr:y>0.62915</cdr:y>
    </cdr:to>
    <cdr:sp macro="" textlink="">
      <cdr:nvSpPr>
        <cdr:cNvPr id="4" name="TextBox 1"/>
        <cdr:cNvSpPr txBox="1"/>
      </cdr:nvSpPr>
      <cdr:spPr>
        <a:xfrm xmlns:a="http://schemas.openxmlformats.org/drawingml/2006/main">
          <a:off x="3589866" y="2402417"/>
          <a:ext cx="1639922" cy="502486"/>
        </a:xfrm>
        <a:prstGeom xmlns:a="http://schemas.openxmlformats.org/drawingml/2006/main" prst="rect">
          <a:avLst/>
        </a:prstGeom>
        <a:noFill xmlns:a="http://schemas.openxmlformats.org/drawingml/2006/main"/>
      </cdr:spPr>
      <cdr:txBody>
        <a:bodyPr xmlns:a="http://schemas.openxmlformats.org/drawingml/2006/main" wrap="square" rtlCol="0" anchor="ctr" anchorCtr="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1100" dirty="0">
              <a:solidFill>
                <a:schemeClr val="accent1"/>
              </a:solidFill>
            </a:rPr>
            <a:t>RR=1.77, </a:t>
          </a:r>
          <a:r>
            <a:rPr lang="en-US" dirty="0">
              <a:solidFill>
                <a:schemeClr val="accent1"/>
              </a:solidFill>
            </a:rPr>
            <a:t>p</a:t>
          </a:r>
          <a:r>
            <a:rPr lang="en-US" sz="1100" dirty="0">
              <a:solidFill>
                <a:schemeClr val="accent1"/>
              </a:solidFill>
            </a:rPr>
            <a:t>&lt;0.001</a:t>
          </a:r>
        </a:p>
      </cdr:txBody>
    </cdr:sp>
  </cdr:relSizeAnchor>
  <cdr:relSizeAnchor xmlns:cdr="http://schemas.openxmlformats.org/drawingml/2006/chartDrawing">
    <cdr:from>
      <cdr:x>0.68278</cdr:x>
      <cdr:y>0.62109</cdr:y>
    </cdr:from>
    <cdr:to>
      <cdr:x>0.91119</cdr:x>
      <cdr:y>0.72992</cdr:y>
    </cdr:to>
    <cdr:sp macro="" textlink="">
      <cdr:nvSpPr>
        <cdr:cNvPr id="5" name="TextBox 1"/>
        <cdr:cNvSpPr txBox="1"/>
      </cdr:nvSpPr>
      <cdr:spPr>
        <a:xfrm xmlns:a="http://schemas.openxmlformats.org/drawingml/2006/main">
          <a:off x="4902146" y="2867688"/>
          <a:ext cx="1639923" cy="502485"/>
        </a:xfrm>
        <a:prstGeom xmlns:a="http://schemas.openxmlformats.org/drawingml/2006/main" prst="rect">
          <a:avLst/>
        </a:prstGeom>
        <a:noFill xmlns:a="http://schemas.openxmlformats.org/drawingml/2006/main"/>
      </cdr:spPr>
      <cdr:txBody>
        <a:bodyPr xmlns:a="http://schemas.openxmlformats.org/drawingml/2006/main" wrap="square" rtlCol="0" anchor="ctr" anchorCtr="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1100" dirty="0">
              <a:solidFill>
                <a:schemeClr val="accent1"/>
              </a:solidFill>
            </a:rPr>
            <a:t>RR=2.09, </a:t>
          </a:r>
          <a:r>
            <a:rPr lang="en-US" dirty="0">
              <a:solidFill>
                <a:schemeClr val="accent1"/>
              </a:solidFill>
            </a:rPr>
            <a:t>p=</a:t>
          </a:r>
          <a:r>
            <a:rPr lang="en-US" sz="1100" dirty="0">
              <a:solidFill>
                <a:schemeClr val="accent1"/>
              </a:solidFill>
            </a:rPr>
            <a:t>0.005</a:t>
          </a:r>
        </a:p>
      </cdr:txBody>
    </cdr:sp>
  </cdr:relSizeAnchor>
  <cdr:relSizeAnchor xmlns:cdr="http://schemas.openxmlformats.org/drawingml/2006/chartDrawing">
    <cdr:from>
      <cdr:x>0.7724</cdr:x>
      <cdr:y>0.73213</cdr:y>
    </cdr:from>
    <cdr:to>
      <cdr:x>0.83242</cdr:x>
      <cdr:y>0.78215</cdr:y>
    </cdr:to>
    <cdr:sp macro="" textlink="">
      <cdr:nvSpPr>
        <cdr:cNvPr id="6" name="TextBox 5"/>
        <cdr:cNvSpPr txBox="1"/>
      </cdr:nvSpPr>
      <cdr:spPr>
        <a:xfrm xmlns:a="http://schemas.openxmlformats.org/drawingml/2006/main">
          <a:off x="6947889" y="3380375"/>
          <a:ext cx="539855" cy="230941"/>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n-US" sz="1200" dirty="0"/>
            <a:t>1.8%</a:t>
          </a:r>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1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fontAlgn="auto">
              <a:spcBef>
                <a:spcPts val="0"/>
              </a:spcBef>
              <a:spcAft>
                <a:spcPts val="0"/>
              </a:spcAft>
              <a:defRPr sz="1200">
                <a:latin typeface="+mn-lt"/>
                <a:cs typeface="+mn-cs"/>
              </a:defRPr>
            </a:lvl1pPr>
          </a:lstStyle>
          <a:p>
            <a:pPr>
              <a:defRPr/>
            </a:pPr>
            <a:endParaRPr lang="sr-Latn-C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fontAlgn="auto">
              <a:spcBef>
                <a:spcPts val="0"/>
              </a:spcBef>
              <a:spcAft>
                <a:spcPts val="0"/>
              </a:spcAft>
              <a:defRPr sz="1200">
                <a:latin typeface="+mn-lt"/>
                <a:cs typeface="+mn-cs"/>
              </a:defRPr>
            </a:lvl1pPr>
          </a:lstStyle>
          <a:p>
            <a:pPr>
              <a:defRPr/>
            </a:pPr>
            <a:fld id="{B5F1215D-1DE5-4D0D-943B-A7D66609B50D}" type="datetimeFigureOut">
              <a:rPr lang="sr-Latn-CS"/>
              <a:pPr>
                <a:defRPr/>
              </a:pPr>
              <a:t>15.5.2020.</a:t>
            </a:fld>
            <a:endParaRPr lang="sr-Latn-C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pPr lvl="0"/>
            <a:endParaRPr lang="sr-Latn-CS" noProof="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sr-Latn-CS" noProof="0"/>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fontAlgn="auto">
              <a:spcBef>
                <a:spcPts val="0"/>
              </a:spcBef>
              <a:spcAft>
                <a:spcPts val="0"/>
              </a:spcAft>
              <a:defRPr sz="1200">
                <a:latin typeface="+mn-lt"/>
                <a:cs typeface="+mn-cs"/>
              </a:defRPr>
            </a:lvl1pPr>
          </a:lstStyle>
          <a:p>
            <a:pPr>
              <a:defRPr/>
            </a:pPr>
            <a:endParaRPr lang="sr-Latn-C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fontAlgn="auto">
              <a:spcBef>
                <a:spcPts val="0"/>
              </a:spcBef>
              <a:spcAft>
                <a:spcPts val="0"/>
              </a:spcAft>
              <a:defRPr sz="1200">
                <a:latin typeface="+mn-lt"/>
                <a:cs typeface="+mn-cs"/>
              </a:defRPr>
            </a:lvl1pPr>
          </a:lstStyle>
          <a:p>
            <a:pPr>
              <a:defRPr/>
            </a:pPr>
            <a:fld id="{32BA5BC9-1DFA-485E-B079-71E59E87962D}" type="slidenum">
              <a:rPr lang="sr-Latn-CS"/>
              <a:pPr>
                <a:defRPr/>
              </a:pPr>
              <a:t>‹#›</a:t>
            </a:fld>
            <a:endParaRPr lang="sr-Latn-CS"/>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mn-lt"/>
        <a:ea typeface="+mn-ea"/>
        <a:cs typeface="+mn-cs"/>
      </a:defRPr>
    </a:lvl1pPr>
    <a:lvl2pPr marL="457200" algn="l" rtl="0" eaLnBrk="0" fontAlgn="base" hangingPunct="0">
      <a:spcBef>
        <a:spcPct val="30000"/>
      </a:spcBef>
      <a:spcAft>
        <a:spcPct val="0"/>
      </a:spcAft>
      <a:defRPr sz="1200" kern="1200">
        <a:solidFill>
          <a:schemeClr val="tx1"/>
        </a:solidFill>
        <a:latin typeface="+mn-lt"/>
        <a:ea typeface="+mn-ea"/>
        <a:cs typeface="+mn-cs"/>
      </a:defRPr>
    </a:lvl2pPr>
    <a:lvl3pPr marL="914400" algn="l" rtl="0" eaLnBrk="0" fontAlgn="base" hangingPunct="0">
      <a:spcBef>
        <a:spcPct val="30000"/>
      </a:spcBef>
      <a:spcAft>
        <a:spcPct val="0"/>
      </a:spcAft>
      <a:defRPr sz="1200" kern="1200">
        <a:solidFill>
          <a:schemeClr val="tx1"/>
        </a:solidFill>
        <a:latin typeface="+mn-lt"/>
        <a:ea typeface="+mn-ea"/>
        <a:cs typeface="+mn-cs"/>
      </a:defRPr>
    </a:lvl3pPr>
    <a:lvl4pPr marL="1371600" algn="l" rtl="0" eaLnBrk="0" fontAlgn="base" hangingPunct="0">
      <a:spcBef>
        <a:spcPct val="30000"/>
      </a:spcBef>
      <a:spcAft>
        <a:spcPct val="0"/>
      </a:spcAft>
      <a:defRPr sz="1200" kern="1200">
        <a:solidFill>
          <a:schemeClr val="tx1"/>
        </a:solidFill>
        <a:latin typeface="+mn-lt"/>
        <a:ea typeface="+mn-ea"/>
        <a:cs typeface="+mn-cs"/>
      </a:defRPr>
    </a:lvl4pPr>
    <a:lvl5pPr marL="1828800" algn="l" rtl="0" eaLnBrk="0" fontAlgn="base" hangingPunct="0">
      <a:spcBef>
        <a:spcPct val="30000"/>
      </a:spcBef>
      <a:spcAft>
        <a:spcPct val="0"/>
      </a:spcAft>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3" Type="http://schemas.openxmlformats.org/officeDocument/2006/relationships/slide" Target="../slides/slide70.xml"/><Relationship Id="rId2" Type="http://schemas.openxmlformats.org/officeDocument/2006/relationships/notesMaster" Target="../notesMasters/notesMaster1.xml"/><Relationship Id="rId1" Type="http://schemas.openxmlformats.org/officeDocument/2006/relationships/tags" Target="../tags/tag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3" Type="http://schemas.openxmlformats.org/officeDocument/2006/relationships/slide" Target="../slides/slide80.xml"/><Relationship Id="rId2" Type="http://schemas.openxmlformats.org/officeDocument/2006/relationships/notesMaster" Target="../notesMasters/notesMaster1.xml"/><Relationship Id="rId1" Type="http://schemas.openxmlformats.org/officeDocument/2006/relationships/tags" Target="../tags/tag2.xml"/></Relationships>
</file>

<file path=ppt/notesSlides/_rels/notesSlide49.xml.rels><?xml version="1.0" encoding="UTF-8" standalone="yes"?>
<Relationships xmlns="http://schemas.openxmlformats.org/package/2006/relationships"><Relationship Id="rId3" Type="http://schemas.openxmlformats.org/officeDocument/2006/relationships/slide" Target="../slides/slide81.xml"/><Relationship Id="rId2" Type="http://schemas.openxmlformats.org/officeDocument/2006/relationships/notesMaster" Target="../notesMasters/notesMaster1.xml"/><Relationship Id="rId1" Type="http://schemas.openxmlformats.org/officeDocument/2006/relationships/tags" Target="../tags/tag3.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8" Type="http://schemas.openxmlformats.org/officeDocument/2006/relationships/hyperlink" Target="https://www.ncbi.nlm.nih.gov/pubmed/?term=Thomas%20M%5BAuthor%5D&amp;cauthor=true&amp;cauthor_uid=26493938" TargetMode="External"/><Relationship Id="rId13" Type="http://schemas.openxmlformats.org/officeDocument/2006/relationships/hyperlink" Target="https://www.ncbi.nlm.nih.gov/pubmed/?term=Ashton%20VL%5BAuthor%5D&amp;cauthor=true&amp;cauthor_uid=26493938" TargetMode="External"/><Relationship Id="rId18" Type="http://schemas.openxmlformats.org/officeDocument/2006/relationships/hyperlink" Target="https://www.ncbi.nlm.nih.gov/pubmed/26493938/" TargetMode="External"/><Relationship Id="rId3" Type="http://schemas.openxmlformats.org/officeDocument/2006/relationships/hyperlink" Target="https://www.ncbi.nlm.nih.gov/pubmed/?term=Price%20DB%5BAuthor%5D&amp;cauthor=true&amp;cauthor_uid=26493938" TargetMode="External"/><Relationship Id="rId7" Type="http://schemas.openxmlformats.org/officeDocument/2006/relationships/hyperlink" Target="https://www.ncbi.nlm.nih.gov/pubmed/?term=Corrigan%20CJ%5BAuthor%5D&amp;cauthor=true&amp;cauthor_uid=26493938" TargetMode="External"/><Relationship Id="rId12" Type="http://schemas.openxmlformats.org/officeDocument/2006/relationships/hyperlink" Target="https://www.ncbi.nlm.nih.gov/pubmed/?term=Gopalan%20G%5BAuthor%5D&amp;cauthor=true&amp;cauthor_uid=26493938" TargetMode="External"/><Relationship Id="rId17" Type="http://schemas.openxmlformats.org/officeDocument/2006/relationships/hyperlink" Target="https://www.ncbi.nlm.nih.gov/pubmed/?term=Pavord%20ID%5BAuthor%5D&amp;cauthor=true&amp;cauthor_uid=26493938" TargetMode="External"/><Relationship Id="rId2" Type="http://schemas.openxmlformats.org/officeDocument/2006/relationships/slide" Target="../slides/slide85.xml"/><Relationship Id="rId16" Type="http://schemas.openxmlformats.org/officeDocument/2006/relationships/hyperlink" Target="https://www.ncbi.nlm.nih.gov/pubmed/?term=Kerkhof%20M%5BAuthor%5D&amp;cauthor=true&amp;cauthor_uid=26493938" TargetMode="External"/><Relationship Id="rId1" Type="http://schemas.openxmlformats.org/officeDocument/2006/relationships/notesMaster" Target="../notesMasters/notesMaster1.xml"/><Relationship Id="rId6" Type="http://schemas.openxmlformats.org/officeDocument/2006/relationships/hyperlink" Target="https://www.ncbi.nlm.nih.gov/pubmed/?term=Bleecker%20ER%5BAuthor%5D&amp;cauthor=true&amp;cauthor_uid=26493938" TargetMode="External"/><Relationship Id="rId11" Type="http://schemas.openxmlformats.org/officeDocument/2006/relationships/hyperlink" Target="https://www.ncbi.nlm.nih.gov/pubmed/?term=Small%20MB%5BAuthor%5D&amp;cauthor=true&amp;cauthor_uid=26493938" TargetMode="External"/><Relationship Id="rId5" Type="http://schemas.openxmlformats.org/officeDocument/2006/relationships/hyperlink" Target="https://www.ncbi.nlm.nih.gov/pubmed/?term=Campbell%20JD%5BAuthor%5D&amp;cauthor=true&amp;cauthor_uid=26493938" TargetMode="External"/><Relationship Id="rId15" Type="http://schemas.openxmlformats.org/officeDocument/2006/relationships/hyperlink" Target="https://www.ncbi.nlm.nih.gov/pubmed/?term=Hillyer%20EV%5BAuthor%5D&amp;cauthor=true&amp;cauthor_uid=26493938" TargetMode="External"/><Relationship Id="rId10" Type="http://schemas.openxmlformats.org/officeDocument/2006/relationships/hyperlink" Target="https://www.ncbi.nlm.nih.gov/pubmed/?term=Wilson%20AM%5BAuthor%5D&amp;cauthor=true&amp;cauthor_uid=26493938" TargetMode="External"/><Relationship Id="rId19" Type="http://schemas.openxmlformats.org/officeDocument/2006/relationships/hyperlink" Target="http://clinicaltrials.gov/show/NCT02140541" TargetMode="External"/><Relationship Id="rId4" Type="http://schemas.openxmlformats.org/officeDocument/2006/relationships/hyperlink" Target="https://www.ncbi.nlm.nih.gov/pubmed/?term=Rigazio%20A%5BAuthor%5D&amp;cauthor=true&amp;cauthor_uid=26493938" TargetMode="External"/><Relationship Id="rId9" Type="http://schemas.openxmlformats.org/officeDocument/2006/relationships/hyperlink" Target="https://www.ncbi.nlm.nih.gov/pubmed/?term=Wenzel%20SE%5BAuthor%5D&amp;cauthor=true&amp;cauthor_uid=26493938" TargetMode="External"/><Relationship Id="rId14" Type="http://schemas.openxmlformats.org/officeDocument/2006/relationships/hyperlink" Target="https://www.ncbi.nlm.nih.gov/pubmed/?term=Burden%20A%5BAuthor%5D&amp;cauthor=true&amp;cauthor_uid=26493938" TargetMode="Externa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3" Type="http://schemas.openxmlformats.org/officeDocument/2006/relationships/hyperlink" Target="http://dx.doi.org/10.1056/NEJMoa1703501" TargetMode="External"/><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sr-Latn-RS" dirty="0"/>
          </a:p>
        </p:txBody>
      </p:sp>
      <p:sp>
        <p:nvSpPr>
          <p:cNvPr id="4" name="Slide Number Placeholder 3"/>
          <p:cNvSpPr>
            <a:spLocks noGrp="1"/>
          </p:cNvSpPr>
          <p:nvPr>
            <p:ph type="sldNum" sz="quarter" idx="5"/>
          </p:nvPr>
        </p:nvSpPr>
        <p:spPr/>
        <p:txBody>
          <a:bodyPr/>
          <a:lstStyle/>
          <a:p>
            <a:pPr>
              <a:defRPr/>
            </a:pPr>
            <a:fld id="{32BA5BC9-1DFA-485E-B079-71E59E87962D}" type="slidenum">
              <a:rPr lang="sr-Latn-CS" smtClean="0"/>
              <a:pPr>
                <a:defRPr/>
              </a:pPr>
              <a:t>2</a:t>
            </a:fld>
            <a:endParaRPr lang="sr-Latn-CS"/>
          </a:p>
        </p:txBody>
      </p:sp>
    </p:spTree>
    <p:extLst>
      <p:ext uri="{BB962C8B-B14F-4D97-AF65-F5344CB8AC3E}">
        <p14:creationId xmlns:p14="http://schemas.microsoft.com/office/powerpoint/2010/main" val="128655307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2" name="Slide Image Placeholder 1">
            <a:extLst>
              <a:ext uri="{FF2B5EF4-FFF2-40B4-BE49-F238E27FC236}">
                <a16:creationId xmlns:a16="http://schemas.microsoft.com/office/drawing/2014/main" id="{9F0925FA-B91F-4F89-B8A6-093D2447CD39}"/>
              </a:ext>
            </a:extLst>
          </p:cNvPr>
          <p:cNvSpPr>
            <a:spLocks noGrp="1" noRot="1" noChangeAspect="1" noTextEdit="1"/>
          </p:cNvSpPr>
          <p:nvPr>
            <p:ph type="sldImg"/>
          </p:nvPr>
        </p:nvSpPr>
        <p:spPr>
          <a:ln/>
        </p:spPr>
      </p:sp>
      <p:sp>
        <p:nvSpPr>
          <p:cNvPr id="245763" name="Notes Placeholder 2">
            <a:extLst>
              <a:ext uri="{FF2B5EF4-FFF2-40B4-BE49-F238E27FC236}">
                <a16:creationId xmlns:a16="http://schemas.microsoft.com/office/drawing/2014/main" id="{06024170-35FC-4DCD-90AB-B29510376D33}"/>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sr-Latn-RS">
              <a:cs typeface="Arial" panose="020B0604020202020204" pitchFamily="34" charset="0"/>
            </a:endParaRPr>
          </a:p>
        </p:txBody>
      </p:sp>
      <p:sp>
        <p:nvSpPr>
          <p:cNvPr id="245764" name="Slide Number Placeholder 3">
            <a:extLst>
              <a:ext uri="{FF2B5EF4-FFF2-40B4-BE49-F238E27FC236}">
                <a16:creationId xmlns:a16="http://schemas.microsoft.com/office/drawing/2014/main" id="{D401221F-BED2-4655-B729-51559913316E}"/>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66CE5B2-B123-4BFA-B5E9-8B6A8C294A0F}" type="slidenum">
              <a:rPr kumimoji="0" lang="en-US" altLang="sr-Latn-R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15</a:t>
            </a:fld>
            <a:endParaRPr kumimoji="0" lang="en-US" altLang="sr-Latn-RS" sz="12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6" name="Slide Image Placeholder 1">
            <a:extLst>
              <a:ext uri="{FF2B5EF4-FFF2-40B4-BE49-F238E27FC236}">
                <a16:creationId xmlns:a16="http://schemas.microsoft.com/office/drawing/2014/main" id="{1681BBD7-47DD-4A97-928D-E334F469BBE3}"/>
              </a:ext>
            </a:extLst>
          </p:cNvPr>
          <p:cNvSpPr>
            <a:spLocks noGrp="1" noRot="1" noChangeAspect="1" noTextEdit="1"/>
          </p:cNvSpPr>
          <p:nvPr>
            <p:ph type="sldImg"/>
          </p:nvPr>
        </p:nvSpPr>
        <p:spPr>
          <a:ln/>
        </p:spPr>
      </p:sp>
      <p:sp>
        <p:nvSpPr>
          <p:cNvPr id="246787" name="Notes Placeholder 2">
            <a:extLst>
              <a:ext uri="{FF2B5EF4-FFF2-40B4-BE49-F238E27FC236}">
                <a16:creationId xmlns:a16="http://schemas.microsoft.com/office/drawing/2014/main" id="{37A67111-58E5-4AE9-8402-E4DC6F775768}"/>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sr-Latn-RS">
              <a:cs typeface="Arial" panose="020B0604020202020204" pitchFamily="34" charset="0"/>
            </a:endParaRPr>
          </a:p>
        </p:txBody>
      </p:sp>
      <p:sp>
        <p:nvSpPr>
          <p:cNvPr id="246788" name="Slide Number Placeholder 3">
            <a:extLst>
              <a:ext uri="{FF2B5EF4-FFF2-40B4-BE49-F238E27FC236}">
                <a16:creationId xmlns:a16="http://schemas.microsoft.com/office/drawing/2014/main" id="{31F100FB-D9FB-41DA-94DC-A4F912E2E554}"/>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27BF089-3EFD-4B7B-B871-935F38D18388}" type="slidenum">
              <a:rPr kumimoji="0" lang="en-US" altLang="sr-Latn-R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16</a:t>
            </a:fld>
            <a:endParaRPr kumimoji="0" lang="en-US" altLang="sr-Latn-RS" sz="12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10" name="Slide Image Placeholder 1">
            <a:extLst>
              <a:ext uri="{FF2B5EF4-FFF2-40B4-BE49-F238E27FC236}">
                <a16:creationId xmlns:a16="http://schemas.microsoft.com/office/drawing/2014/main" id="{C1CFBCE9-E176-40D5-ADDA-72CBB5F78588}"/>
              </a:ext>
            </a:extLst>
          </p:cNvPr>
          <p:cNvSpPr>
            <a:spLocks noGrp="1" noRot="1" noChangeAspect="1" noTextEdit="1"/>
          </p:cNvSpPr>
          <p:nvPr>
            <p:ph type="sldImg"/>
          </p:nvPr>
        </p:nvSpPr>
        <p:spPr>
          <a:ln/>
        </p:spPr>
      </p:sp>
      <p:sp>
        <p:nvSpPr>
          <p:cNvPr id="247811" name="Notes Placeholder 2">
            <a:extLst>
              <a:ext uri="{FF2B5EF4-FFF2-40B4-BE49-F238E27FC236}">
                <a16:creationId xmlns:a16="http://schemas.microsoft.com/office/drawing/2014/main" id="{915FA3F7-259A-4578-AD4C-5002BEB025D5}"/>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sr-Latn-RS">
              <a:cs typeface="Arial" panose="020B0604020202020204" pitchFamily="34" charset="0"/>
            </a:endParaRPr>
          </a:p>
        </p:txBody>
      </p:sp>
      <p:sp>
        <p:nvSpPr>
          <p:cNvPr id="247812" name="Slide Number Placeholder 3">
            <a:extLst>
              <a:ext uri="{FF2B5EF4-FFF2-40B4-BE49-F238E27FC236}">
                <a16:creationId xmlns:a16="http://schemas.microsoft.com/office/drawing/2014/main" id="{2CCDB4A9-4802-4858-8F02-21EB0CC49E88}"/>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07C0BC3-8D6A-4A56-941C-56551C00ECA1}" type="slidenum">
              <a:rPr kumimoji="0" lang="en-US" altLang="sr-Latn-R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17</a:t>
            </a:fld>
            <a:endParaRPr kumimoji="0" lang="en-US" altLang="sr-Latn-RS" sz="12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7"/>
          <p:cNvSpPr>
            <a:spLocks noGrp="1" noChangeArrowheads="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E1D58135-6D76-4396-8E05-C3A6B700FDBB}" type="slidenum">
              <a:rPr lang="en-GB" smtClean="0"/>
              <a:pPr fontAlgn="base">
                <a:spcBef>
                  <a:spcPct val="0"/>
                </a:spcBef>
                <a:spcAft>
                  <a:spcPct val="0"/>
                </a:spcAft>
                <a:defRPr/>
              </a:pPr>
              <a:t>19</a:t>
            </a:fld>
            <a:endParaRPr lang="en-GB"/>
          </a:p>
        </p:txBody>
      </p:sp>
      <p:sp>
        <p:nvSpPr>
          <p:cNvPr id="102403" name="Rectangle 2"/>
          <p:cNvSpPr>
            <a:spLocks noGrp="1" noRot="1" noChangeAspect="1" noChangeArrowheads="1" noTextEdit="1"/>
          </p:cNvSpPr>
          <p:nvPr>
            <p:ph type="sldImg"/>
          </p:nvPr>
        </p:nvSpPr>
        <p:spPr bwMode="auto">
          <a:xfrm>
            <a:off x="685800" y="1143000"/>
            <a:ext cx="5486400" cy="3086100"/>
          </a:xfrm>
          <a:noFill/>
          <a:ln>
            <a:solidFill>
              <a:srgbClr val="000000"/>
            </a:solidFill>
            <a:miter lim="800000"/>
            <a:headEnd/>
            <a:tailEnd/>
          </a:ln>
        </p:spPr>
      </p:sp>
      <p:sp>
        <p:nvSpPr>
          <p:cNvPr id="102404"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r>
              <a:rPr lang="en-US"/>
              <a:t>Age</a:t>
            </a: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30" name="Slide Image Placeholder 1">
            <a:extLst>
              <a:ext uri="{FF2B5EF4-FFF2-40B4-BE49-F238E27FC236}">
                <a16:creationId xmlns:a16="http://schemas.microsoft.com/office/drawing/2014/main" id="{8DDDCA13-32C1-4183-A0B4-980E7DCE4927}"/>
              </a:ext>
            </a:extLst>
          </p:cNvPr>
          <p:cNvSpPr>
            <a:spLocks noGrp="1" noRot="1" noChangeAspect="1" noTextEdit="1"/>
          </p:cNvSpPr>
          <p:nvPr>
            <p:ph type="sldImg"/>
          </p:nvPr>
        </p:nvSpPr>
        <p:spPr>
          <a:ln/>
        </p:spPr>
      </p:sp>
      <p:sp>
        <p:nvSpPr>
          <p:cNvPr id="252931" name="Notes Placeholder 2">
            <a:extLst>
              <a:ext uri="{FF2B5EF4-FFF2-40B4-BE49-F238E27FC236}">
                <a16:creationId xmlns:a16="http://schemas.microsoft.com/office/drawing/2014/main" id="{E2809B21-A55F-416F-A33C-58592C000795}"/>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87" tIns="45043" rIns="90087" bIns="45043"/>
          <a:lstStyle/>
          <a:p>
            <a:r>
              <a:rPr lang="en-US" altLang="sr-Latn-RS"/>
              <a:t>Diagnosing Asthma: Spirometry</a:t>
            </a:r>
          </a:p>
        </p:txBody>
      </p:sp>
      <p:sp>
        <p:nvSpPr>
          <p:cNvPr id="252932" name="Slide Number Placeholder 3">
            <a:extLst>
              <a:ext uri="{FF2B5EF4-FFF2-40B4-BE49-F238E27FC236}">
                <a16:creationId xmlns:a16="http://schemas.microsoft.com/office/drawing/2014/main" id="{B9853AAA-501A-47CC-8FDB-B2FC369070FA}"/>
              </a:ext>
            </a:extLst>
          </p:cNvPr>
          <p:cNvSpPr txBox="1">
            <a:spLocks noGrp="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798" tIns="45899" rIns="91798" bIns="45899" anchor="b"/>
          <a:lstStyle>
            <a:lvl1pPr defTabSz="917575" eaLnBrk="0" hangingPunct="0">
              <a:defRPr sz="1400">
                <a:solidFill>
                  <a:schemeClr val="tx1"/>
                </a:solidFill>
                <a:latin typeface="Arial" panose="020B0604020202020204" pitchFamily="34" charset="0"/>
              </a:defRPr>
            </a:lvl1pPr>
            <a:lvl2pPr marL="742950" indent="-285750" defTabSz="917575" eaLnBrk="0" hangingPunct="0">
              <a:defRPr sz="1400">
                <a:solidFill>
                  <a:schemeClr val="tx1"/>
                </a:solidFill>
                <a:latin typeface="Arial" panose="020B0604020202020204" pitchFamily="34" charset="0"/>
              </a:defRPr>
            </a:lvl2pPr>
            <a:lvl3pPr marL="1143000" indent="-228600" defTabSz="917575" eaLnBrk="0" hangingPunct="0">
              <a:defRPr sz="1400">
                <a:solidFill>
                  <a:schemeClr val="tx1"/>
                </a:solidFill>
                <a:latin typeface="Arial" panose="020B0604020202020204" pitchFamily="34" charset="0"/>
              </a:defRPr>
            </a:lvl3pPr>
            <a:lvl4pPr marL="1600200" indent="-228600" defTabSz="917575" eaLnBrk="0" hangingPunct="0">
              <a:defRPr sz="1400">
                <a:solidFill>
                  <a:schemeClr val="tx1"/>
                </a:solidFill>
                <a:latin typeface="Arial" panose="020B0604020202020204" pitchFamily="34" charset="0"/>
              </a:defRPr>
            </a:lvl4pPr>
            <a:lvl5pPr marL="2057400" indent="-228600" defTabSz="917575" eaLnBrk="0" hangingPunct="0">
              <a:defRPr sz="1400">
                <a:solidFill>
                  <a:schemeClr val="tx1"/>
                </a:solidFill>
                <a:latin typeface="Arial" panose="020B0604020202020204" pitchFamily="34" charset="0"/>
              </a:defRPr>
            </a:lvl5pPr>
            <a:lvl6pPr marL="2514600" indent="-228600" defTabSz="917575" eaLnBrk="0" fontAlgn="base" hangingPunct="0">
              <a:spcBef>
                <a:spcPct val="0"/>
              </a:spcBef>
              <a:spcAft>
                <a:spcPct val="0"/>
              </a:spcAft>
              <a:defRPr sz="1400">
                <a:solidFill>
                  <a:schemeClr val="tx1"/>
                </a:solidFill>
                <a:latin typeface="Arial" panose="020B0604020202020204" pitchFamily="34" charset="0"/>
              </a:defRPr>
            </a:lvl6pPr>
            <a:lvl7pPr marL="2971800" indent="-228600" defTabSz="917575" eaLnBrk="0" fontAlgn="base" hangingPunct="0">
              <a:spcBef>
                <a:spcPct val="0"/>
              </a:spcBef>
              <a:spcAft>
                <a:spcPct val="0"/>
              </a:spcAft>
              <a:defRPr sz="1400">
                <a:solidFill>
                  <a:schemeClr val="tx1"/>
                </a:solidFill>
                <a:latin typeface="Arial" panose="020B0604020202020204" pitchFamily="34" charset="0"/>
              </a:defRPr>
            </a:lvl7pPr>
            <a:lvl8pPr marL="3429000" indent="-228600" defTabSz="917575" eaLnBrk="0" fontAlgn="base" hangingPunct="0">
              <a:spcBef>
                <a:spcPct val="0"/>
              </a:spcBef>
              <a:spcAft>
                <a:spcPct val="0"/>
              </a:spcAft>
              <a:defRPr sz="1400">
                <a:solidFill>
                  <a:schemeClr val="tx1"/>
                </a:solidFill>
                <a:latin typeface="Arial" panose="020B0604020202020204" pitchFamily="34" charset="0"/>
              </a:defRPr>
            </a:lvl8pPr>
            <a:lvl9pPr marL="3886200" indent="-228600" defTabSz="917575" eaLnBrk="0" fontAlgn="base" hangingPunct="0">
              <a:spcBef>
                <a:spcPct val="0"/>
              </a:spcBef>
              <a:spcAft>
                <a:spcPct val="0"/>
              </a:spcAft>
              <a:defRPr sz="1400">
                <a:solidFill>
                  <a:schemeClr val="tx1"/>
                </a:solidFill>
                <a:latin typeface="Arial" panose="020B0604020202020204" pitchFamily="34" charset="0"/>
              </a:defRPr>
            </a:lvl9pPr>
          </a:lstStyle>
          <a:p>
            <a:pPr marL="0" marR="0" lvl="0" indent="0" algn="r" defTabSz="917575" rtl="0" eaLnBrk="0" fontAlgn="base" latinLnBrk="0" hangingPunct="0">
              <a:lnSpc>
                <a:spcPct val="100000"/>
              </a:lnSpc>
              <a:spcBef>
                <a:spcPct val="0"/>
              </a:spcBef>
              <a:spcAft>
                <a:spcPct val="0"/>
              </a:spcAft>
              <a:buClrTx/>
              <a:buSzTx/>
              <a:buFontTx/>
              <a:buNone/>
              <a:tabLst/>
              <a:defRPr/>
            </a:pPr>
            <a:fld id="{59A23D50-E0C4-46A9-A616-F1563F97877C}" type="slidenum">
              <a:rPr kumimoji="0" lang="en-US" altLang="sr-Latn-R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7575" rtl="0" eaLnBrk="0" fontAlgn="base" latinLnBrk="0" hangingPunct="0">
                <a:lnSpc>
                  <a:spcPct val="100000"/>
                </a:lnSpc>
                <a:spcBef>
                  <a:spcPct val="0"/>
                </a:spcBef>
                <a:spcAft>
                  <a:spcPct val="0"/>
                </a:spcAft>
                <a:buClrTx/>
                <a:buSzTx/>
                <a:buFontTx/>
                <a:buNone/>
                <a:tabLst/>
                <a:defRPr/>
              </a:pPr>
              <a:t>20</a:t>
            </a:fld>
            <a:endParaRPr kumimoji="0" lang="en-US" altLang="sr-Latn-RS" sz="12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4" name="Slide Image Placeholder 1">
            <a:extLst>
              <a:ext uri="{FF2B5EF4-FFF2-40B4-BE49-F238E27FC236}">
                <a16:creationId xmlns:a16="http://schemas.microsoft.com/office/drawing/2014/main" id="{696F3D37-8183-4C45-AA3A-28BF07487E77}"/>
              </a:ext>
            </a:extLst>
          </p:cNvPr>
          <p:cNvSpPr>
            <a:spLocks noGrp="1" noRot="1" noChangeAspect="1" noTextEdit="1"/>
          </p:cNvSpPr>
          <p:nvPr>
            <p:ph type="sldImg"/>
          </p:nvPr>
        </p:nvSpPr>
        <p:spPr>
          <a:ln/>
        </p:spPr>
      </p:sp>
      <p:sp>
        <p:nvSpPr>
          <p:cNvPr id="253955" name="Notes Placeholder 2">
            <a:extLst>
              <a:ext uri="{FF2B5EF4-FFF2-40B4-BE49-F238E27FC236}">
                <a16:creationId xmlns:a16="http://schemas.microsoft.com/office/drawing/2014/main" id="{429D5573-2526-4F16-A59E-443692E14A95}"/>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GB" altLang="sr-Latn-RS" sz="1600" b="1"/>
              <a:t>Highlight difficulties in the techniques and the current challenges regards assessment of this region</a:t>
            </a:r>
          </a:p>
          <a:p>
            <a:r>
              <a:rPr lang="en-GB" altLang="sr-Latn-RS" sz="1600" b="1"/>
              <a:t>Relatively inaccesible</a:t>
            </a:r>
          </a:p>
          <a:p>
            <a:r>
              <a:rPr lang="en-GB" altLang="sr-Latn-RS" sz="1600" b="1"/>
              <a:t>Majority tests are indirect markers or surrogate parameters of small airways</a:t>
            </a: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8" name="Slide Image Placeholder 1">
            <a:extLst>
              <a:ext uri="{FF2B5EF4-FFF2-40B4-BE49-F238E27FC236}">
                <a16:creationId xmlns:a16="http://schemas.microsoft.com/office/drawing/2014/main" id="{0040E5BE-1AFB-43B5-A5AF-8990E19DBA91}"/>
              </a:ext>
            </a:extLst>
          </p:cNvPr>
          <p:cNvSpPr>
            <a:spLocks noGrp="1" noRot="1" noChangeAspect="1" noTextEdit="1"/>
          </p:cNvSpPr>
          <p:nvPr>
            <p:ph type="sldImg"/>
          </p:nvPr>
        </p:nvSpPr>
        <p:spPr>
          <a:ln/>
        </p:spPr>
      </p:sp>
      <p:sp>
        <p:nvSpPr>
          <p:cNvPr id="254979" name="Notes Placeholder 2">
            <a:extLst>
              <a:ext uri="{FF2B5EF4-FFF2-40B4-BE49-F238E27FC236}">
                <a16:creationId xmlns:a16="http://schemas.microsoft.com/office/drawing/2014/main" id="{123150C8-BED7-4B06-8EC7-A09C99F8F927}"/>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sr-Latn-R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2" name="Slide Image Placeholder 1">
            <a:extLst>
              <a:ext uri="{FF2B5EF4-FFF2-40B4-BE49-F238E27FC236}">
                <a16:creationId xmlns:a16="http://schemas.microsoft.com/office/drawing/2014/main" id="{A1B3EC9A-CBBF-4E90-97E1-C5C0CFAF108F}"/>
              </a:ext>
            </a:extLst>
          </p:cNvPr>
          <p:cNvSpPr>
            <a:spLocks noGrp="1" noRot="1" noChangeAspect="1" noTextEdit="1"/>
          </p:cNvSpPr>
          <p:nvPr>
            <p:ph type="sldImg"/>
          </p:nvPr>
        </p:nvSpPr>
        <p:spPr>
          <a:ln/>
        </p:spPr>
      </p:sp>
      <p:sp>
        <p:nvSpPr>
          <p:cNvPr id="256003" name="Notes Placeholder 2">
            <a:extLst>
              <a:ext uri="{FF2B5EF4-FFF2-40B4-BE49-F238E27FC236}">
                <a16:creationId xmlns:a16="http://schemas.microsoft.com/office/drawing/2014/main" id="{6D01B6E0-89A1-41EE-A9C0-0FC42264CE16}"/>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GB" altLang="sr-Latn-RS" sz="1600" b="1"/>
              <a:t>This suggests - in the absence of lung volumes, FVC may be a surrogate of airtrapping</a:t>
            </a: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6" name="Rectangle 2">
            <a:extLst>
              <a:ext uri="{FF2B5EF4-FFF2-40B4-BE49-F238E27FC236}">
                <a16:creationId xmlns:a16="http://schemas.microsoft.com/office/drawing/2014/main" id="{4FA813CA-7733-4CC0-9677-564D9079761B}"/>
              </a:ext>
            </a:extLst>
          </p:cNvPr>
          <p:cNvSpPr>
            <a:spLocks noGrp="1" noRot="1" noChangeAspect="1" noChangeArrowheads="1" noTextEdit="1"/>
          </p:cNvSpPr>
          <p:nvPr>
            <p:ph type="sldImg"/>
          </p:nvPr>
        </p:nvSpPr>
        <p:spPr>
          <a:xfrm>
            <a:off x="1147763" y="687388"/>
            <a:ext cx="4567237" cy="3425825"/>
          </a:xfrm>
          <a:ln/>
        </p:spPr>
      </p:sp>
      <p:sp>
        <p:nvSpPr>
          <p:cNvPr id="257027" name="Rectangle 3">
            <a:extLst>
              <a:ext uri="{FF2B5EF4-FFF2-40B4-BE49-F238E27FC236}">
                <a16:creationId xmlns:a16="http://schemas.microsoft.com/office/drawing/2014/main" id="{EA521C54-5560-4046-8C17-EA106F400E73}"/>
              </a:ext>
            </a:extLst>
          </p:cNvPr>
          <p:cNvSpPr>
            <a:spLocks noGrp="1" noChangeArrowheads="1"/>
          </p:cNvSpPr>
          <p:nvPr>
            <p:ph type="body" idx="1"/>
          </p:nvPr>
        </p:nvSpPr>
        <p:spPr>
          <a:xfrm>
            <a:off x="735013" y="4343400"/>
            <a:ext cx="5430837" cy="41132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895" tIns="46446" rIns="92895" bIns="46446"/>
          <a:lstStyle/>
          <a:p>
            <a:pPr>
              <a:spcAft>
                <a:spcPct val="30000"/>
              </a:spcAft>
            </a:pPr>
            <a:r>
              <a:rPr lang="en-GB" altLang="sr-Latn-RS" sz="1600" b="1">
                <a:solidFill>
                  <a:srgbClr val="000000"/>
                </a:solidFill>
              </a:rPr>
              <a:t> </a:t>
            </a:r>
            <a:r>
              <a:rPr lang="en-GB" altLang="sr-Latn-RS" sz="1600" b="1">
                <a:solidFill>
                  <a:srgbClr val="FF0000"/>
                </a:solidFill>
              </a:rPr>
              <a:t>Obliterative bronchiolitis: CT signs of small airway disease  	and functional correlations                   </a:t>
            </a:r>
            <a:r>
              <a:rPr lang="en-GB" altLang="sr-Latn-RS" sz="1600" b="1" i="1">
                <a:solidFill>
                  <a:srgbClr val="000000"/>
                </a:solidFill>
              </a:rPr>
              <a:t>Hansell, Radiology 2003</a:t>
            </a:r>
          </a:p>
          <a:p>
            <a:pPr>
              <a:spcAft>
                <a:spcPct val="30000"/>
              </a:spcAft>
            </a:pPr>
            <a:r>
              <a:rPr lang="en-GB" altLang="sr-Latn-RS" sz="1600" b="1"/>
              <a:t>RV = residual volume</a:t>
            </a: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47500" lnSpcReduction="20000"/>
          </a:bodyPr>
          <a:lstStyle/>
          <a:p>
            <a:r>
              <a:rPr lang="sr-Cyrl-RS" dirty="0"/>
              <a:t>Напади астмом су важни за особе са астмом, здравственим радницима и власницима буџета. Стога је важно идентификовати оне који су под ризиком од напада астме. Фокус садашњих смерница за лечење на универзални степенични приступ вођен дневном контролом астме је ограничене ефикасности, може изложити пацијенте непотребном ризику и има потенцијал да занемари нефармаколошке интервенције. У овом чланку тврдимо да је експлицитнија сепарација контроле астме и ризика у складу са патофизиолошким процесима и да ће довести до прикладнијих клиничких одлука и третмана за оба ова важна сродна подручја. Признајемо да је наше разумевање фактора који доприносе ризику од напада астме далеко од завршетка и да је наш приједлог за ревизију смјерница за управљање у раној фази. Међутим, сличне стратегије су се показале успешним у другим условима у општој пракси, као што је управљање ризиком од будућег инфаркта миокарда, а не само тренутних симптома ангине. Када се такав приступ побољша, он има потенцијал да почне да смањује морбидитет и од астме и од неодговарајућег третмана, може повећати ангажовање и усаглашеност пацијента, и може довести до значајних финансијских уштеда.</a:t>
            </a:r>
            <a:endParaRPr lang="en-US" dirty="0"/>
          </a:p>
          <a:p>
            <a:pPr marL="0" marR="0" indent="0" algn="l" defTabSz="914400" rtl="0" eaLnBrk="0" fontAlgn="base" latinLnBrk="0" hangingPunct="0">
              <a:lnSpc>
                <a:spcPct val="100000"/>
              </a:lnSpc>
              <a:spcBef>
                <a:spcPct val="30000"/>
              </a:spcBef>
              <a:spcAft>
                <a:spcPct val="0"/>
              </a:spcAft>
              <a:buClrTx/>
              <a:buSzTx/>
              <a:buFontTx/>
              <a:buNone/>
              <a:tabLst/>
              <a:defRPr/>
            </a:pPr>
            <a:r>
              <a:rPr lang="sr-Cyrl-RS" dirty="0"/>
              <a:t>Вјерујемо да би требало узети у обзир будуће смјернице за астму</a:t>
            </a:r>
            <a:br>
              <a:rPr lang="sr-Cyrl-RS" dirty="0"/>
            </a:br>
            <a:r>
              <a:rPr lang="sr-Cyrl-RS" dirty="0"/>
              <a:t>укључујући експлицитне процјене ризика и контроле, а не једноставно</a:t>
            </a:r>
            <a:br>
              <a:rPr lang="sr-Cyrl-RS" dirty="0"/>
            </a:br>
            <a:r>
              <a:rPr lang="sr-Cyrl-RS" dirty="0"/>
              <a:t>разматрање фактора везаних за ризик од напада. Ове процене</a:t>
            </a:r>
            <a:br>
              <a:rPr lang="sr-Cyrl-RS" dirty="0"/>
            </a:br>
            <a:r>
              <a:rPr lang="sr-Cyrl-RS" dirty="0"/>
              <a:t>онда би могао да спроведе одговарајуће интервенције. Пример "координата"</a:t>
            </a:r>
            <a:br>
              <a:rPr lang="sr-Cyrl-RS" dirty="0"/>
            </a:br>
            <a:r>
              <a:rPr lang="sr-Cyrl-RS" dirty="0"/>
              <a:t>Систем је приказан на слици 3. Под таквом шемом, ризик</a:t>
            </a:r>
            <a:br>
              <a:rPr lang="sr-Cyrl-RS" dirty="0"/>
            </a:br>
            <a:r>
              <a:rPr lang="sr-Cyrl-RS" dirty="0"/>
              <a:t>и контрола се процењују независно. Интервенције за ризик и</a:t>
            </a:r>
            <a:br>
              <a:rPr lang="sr-Cyrl-RS" dirty="0"/>
            </a:br>
            <a:r>
              <a:rPr lang="sr-Cyrl-RS" dirty="0"/>
              <a:t>контролне димензије се затим увећавају или смањују дуж</a:t>
            </a:r>
            <a:br>
              <a:rPr lang="sr-Cyrl-RS" dirty="0"/>
            </a:br>
            <a:r>
              <a:rPr lang="sr-Cyrl-RS" dirty="0"/>
              <a:t>релевантне осовине. На слици 3, пацијент А има лошу контролу, али мало ризика</a:t>
            </a:r>
            <a:br>
              <a:rPr lang="sr-Cyrl-RS" dirty="0"/>
            </a:br>
            <a:r>
              <a:rPr lang="sr-Cyrl-RS" dirty="0"/>
              <a:t>Фактори. Употреба овог новог приступа повећава вероватноћу добијања</a:t>
            </a:r>
            <a:br>
              <a:rPr lang="sr-Cyrl-RS" dirty="0"/>
            </a:br>
            <a:r>
              <a:rPr lang="sr-Cyrl-RS" dirty="0"/>
              <a:t>контролу, али не излаже пацијента непотребном парентералном</a:t>
            </a:r>
            <a:br>
              <a:rPr lang="sr-Cyrl-RS" dirty="0"/>
            </a:br>
            <a:r>
              <a:rPr lang="sr-Cyrl-RS" dirty="0"/>
              <a:t>стероидима, као што би био случај са постојећим смерницама. У пацијента</a:t>
            </a:r>
            <a:br>
              <a:rPr lang="sr-Cyrl-RS" dirty="0"/>
            </a:br>
            <a:r>
              <a:rPr lang="sr-Cyrl-RS" dirty="0"/>
              <a:t>Б је адресиран ризик од тешког напада, који би иначе имао</a:t>
            </a:r>
            <a:br>
              <a:rPr lang="sr-Cyrl-RS" dirty="0"/>
            </a:br>
            <a:r>
              <a:rPr lang="sr-Cyrl-RS" dirty="0"/>
              <a:t>био превиђен. Пацијент Ц има третман прилагођен његовом / њеном специфичном</a:t>
            </a:r>
            <a:br>
              <a:rPr lang="sr-Cyrl-RS" dirty="0"/>
            </a:br>
            <a:r>
              <a:rPr lang="sr-Cyrl-RS" dirty="0"/>
              <a:t>фактор ризика. Признајемо да сви пацијенти треба да имају своје</a:t>
            </a:r>
            <a:endParaRPr lang="en-US" dirty="0"/>
          </a:p>
          <a:p>
            <a:pPr marL="0" marR="0" indent="0" algn="l" defTabSz="914400" rtl="0" eaLnBrk="0" fontAlgn="base" latinLnBrk="0" hangingPunct="0">
              <a:lnSpc>
                <a:spcPct val="100000"/>
              </a:lnSpc>
              <a:spcBef>
                <a:spcPct val="30000"/>
              </a:spcBef>
              <a:spcAft>
                <a:spcPct val="0"/>
              </a:spcAft>
              <a:buClrTx/>
              <a:buSzTx/>
              <a:buFontTx/>
              <a:buNone/>
              <a:tabLst/>
              <a:defRPr/>
            </a:pPr>
            <a:endParaRPr lang="en-US" dirty="0"/>
          </a:p>
          <a:p>
            <a:pPr marL="0" marR="0" indent="0" algn="l" defTabSz="914400" rtl="0" eaLnBrk="0" fontAlgn="base" latinLnBrk="0" hangingPunct="0">
              <a:lnSpc>
                <a:spcPct val="100000"/>
              </a:lnSpc>
              <a:spcBef>
                <a:spcPct val="30000"/>
              </a:spcBef>
              <a:spcAft>
                <a:spcPct val="0"/>
              </a:spcAft>
              <a:buClrTx/>
              <a:buSzTx/>
              <a:buFontTx/>
              <a:buNone/>
              <a:tabLst/>
              <a:defRPr/>
            </a:pPr>
            <a:r>
              <a:rPr lang="sr-Cyrl-RS" dirty="0"/>
              <a:t>процеси су повезани са ризиком појединца од напада астме.82</a:t>
            </a:r>
            <a:br>
              <a:rPr lang="sr-Cyrl-RS" dirty="0"/>
            </a:br>
            <a:r>
              <a:rPr lang="sr-Cyrl-RS" dirty="0"/>
              <a:t>Неконтролисани еозинофилни бронхитис у астми може довести до неколико свакодневних</a:t>
            </a:r>
            <a:br>
              <a:rPr lang="sr-Cyrl-RS" dirty="0"/>
            </a:br>
            <a:r>
              <a:rPr lang="sr-Cyrl-RS" dirty="0"/>
              <a:t>симптоми, али висока стопа напада астме.9,83 Овај образац је често</a:t>
            </a:r>
            <a:br>
              <a:rPr lang="sr-Cyrl-RS" dirty="0"/>
            </a:br>
            <a:r>
              <a:rPr lang="sr-Cyrl-RS" dirty="0"/>
              <a:t>код старијих мушкараца са касном појавом астме</a:t>
            </a:r>
            <a:br>
              <a:rPr lang="sr-Cyrl-RS" dirty="0"/>
            </a:br>
            <a:r>
              <a:rPr lang="sr-Cyrl-RS" dirty="0"/>
              <a:t>инфламација доводи до значајног смањења нападаја астме.84</a:t>
            </a:r>
            <a:br>
              <a:rPr lang="sr-Cyrl-RS" dirty="0"/>
            </a:br>
            <a:r>
              <a:rPr lang="sr-Cyrl-RS" dirty="0"/>
              <a:t>Слично томе, особе са учесталим симптомима астме можда немају</a:t>
            </a:r>
            <a:br>
              <a:rPr lang="sr-Cyrl-RS" dirty="0"/>
            </a:br>
            <a:r>
              <a:rPr lang="sr-Cyrl-RS" dirty="0"/>
              <a:t>много упала.9,83 Такви појединци (обично гојазни</a:t>
            </a:r>
            <a:br>
              <a:rPr lang="sr-Cyrl-RS" dirty="0"/>
            </a:br>
            <a:r>
              <a:rPr lang="sr-Cyrl-RS" dirty="0"/>
              <a:t>женама, по нашем искуству) често су непотребно изложене</a:t>
            </a:r>
            <a:br>
              <a:rPr lang="sr-Cyrl-RS" dirty="0"/>
            </a:br>
            <a:r>
              <a:rPr lang="sr-Cyrl-RS" dirty="0"/>
              <a:t>значајне количине терапије кортикостероидима упркос њиховом ниском ризику</a:t>
            </a:r>
            <a:br>
              <a:rPr lang="sr-Cyrl-RS" dirty="0"/>
            </a:br>
            <a:r>
              <a:rPr lang="sr-Cyrl-RS" dirty="0"/>
              <a:t>озбиљног напада астме; овај третман може погоршати гојазност и</a:t>
            </a:r>
            <a:br>
              <a:rPr lang="sr-Cyrl-RS" dirty="0"/>
            </a:br>
            <a:r>
              <a:rPr lang="sr-Cyrl-RS" dirty="0"/>
              <a:t>одложити увођење одговарајућег режима лијечења.</a:t>
            </a:r>
            <a:br>
              <a:rPr lang="sr-Cyrl-RS" dirty="0"/>
            </a:br>
            <a:r>
              <a:rPr lang="sr-Cyrl-RS" dirty="0"/>
              <a:t>Појединци чији су симптоми вођени дисфункционалним дисањем</a:t>
            </a:r>
            <a:br>
              <a:rPr lang="sr-Cyrl-RS" dirty="0"/>
            </a:br>
            <a:r>
              <a:rPr lang="sr-Cyrl-RS" dirty="0"/>
              <a:t>пре него ваздушни путеви хиперреактивност представља екстремније</a:t>
            </a:r>
            <a:br>
              <a:rPr lang="sr-Cyrl-RS" dirty="0"/>
            </a:br>
            <a:r>
              <a:rPr lang="sr-Cyrl-RS" dirty="0"/>
              <a:t>прекид везе између симптома и ризика. Поново, ефекти од</a:t>
            </a:r>
            <a:br>
              <a:rPr lang="sr-Cyrl-RS" dirty="0"/>
            </a:br>
            <a:r>
              <a:rPr lang="sr-Cyrl-RS" dirty="0"/>
              <a:t>орални кортикостероиди и честа инхалација </a:t>
            </a:r>
            <a:r>
              <a:rPr lang="el-GR" dirty="0"/>
              <a:t>β2-</a:t>
            </a:r>
            <a:r>
              <a:rPr lang="sr-Cyrl-RS" dirty="0"/>
              <a:t>агониста могу се погоршати</a:t>
            </a:r>
            <a:br>
              <a:rPr lang="sr-Cyrl-RS" dirty="0"/>
            </a:br>
            <a:r>
              <a:rPr lang="sr-Cyrl-RS" dirty="0"/>
              <a:t>клиничку слику. Диспаритет између симптома (опажен</a:t>
            </a:r>
            <a:br>
              <a:rPr lang="sr-Cyrl-RS" dirty="0"/>
            </a:br>
            <a:r>
              <a:rPr lang="sr-Cyrl-RS" dirty="0"/>
              <a:t>и објективне мере болести могу бити</a:t>
            </a:r>
            <a:br>
              <a:rPr lang="sr-Cyrl-RS" dirty="0"/>
            </a:br>
            <a:r>
              <a:rPr lang="sr-Cyrl-RS" dirty="0"/>
              <a:t>Важан разлог зашто је тренутно управљање вођено симптомима</a:t>
            </a:r>
            <a:br>
              <a:rPr lang="sr-Cyrl-RS" dirty="0"/>
            </a:br>
            <a:r>
              <a:rPr lang="sr-Cyrl-RS" dirty="0"/>
              <a:t>код неких пацијената.</a:t>
            </a:r>
            <a:br>
              <a:rPr lang="sr-Cyrl-RS" dirty="0"/>
            </a:br>
            <a:r>
              <a:rPr lang="sr-Cyrl-RS" dirty="0"/>
              <a:t>Претходна запажања су углавном направљена у терцијарном</a:t>
            </a:r>
          </a:p>
          <a:p>
            <a:pPr marL="0" marR="0" indent="0" algn="l" defTabSz="914400" rtl="0" eaLnBrk="0" fontAlgn="base" latinLnBrk="0" hangingPunct="0">
              <a:lnSpc>
                <a:spcPct val="100000"/>
              </a:lnSpc>
              <a:spcBef>
                <a:spcPct val="30000"/>
              </a:spcBef>
              <a:spcAft>
                <a:spcPct val="0"/>
              </a:spcAft>
              <a:buClrTx/>
              <a:buSzTx/>
              <a:buFontTx/>
              <a:buNone/>
              <a:tabLst/>
              <a:defRPr/>
            </a:pPr>
            <a:endParaRPr lang="sr-Cyrl-RS" dirty="0"/>
          </a:p>
          <a:p>
            <a:endParaRPr lang="sr-Cyrl-RS" dirty="0"/>
          </a:p>
        </p:txBody>
      </p:sp>
      <p:sp>
        <p:nvSpPr>
          <p:cNvPr id="4" name="Slide Number Placeholder 3"/>
          <p:cNvSpPr>
            <a:spLocks noGrp="1"/>
          </p:cNvSpPr>
          <p:nvPr>
            <p:ph type="sldNum" sz="quarter" idx="10"/>
          </p:nvPr>
        </p:nvSpPr>
        <p:spPr/>
        <p:txBody>
          <a:bodyPr/>
          <a:lstStyle/>
          <a:p>
            <a:pPr>
              <a:defRPr/>
            </a:pPr>
            <a:fld id="{32BA5BC9-1DFA-485E-B079-71E59E87962D}" type="slidenum">
              <a:rPr lang="sr-Latn-CS" smtClean="0"/>
              <a:pPr>
                <a:defRPr/>
              </a:pPr>
              <a:t>33</a:t>
            </a:fld>
            <a:endParaRPr lang="sr-Latn-C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7">
            <a:extLst>
              <a:ext uri="{FF2B5EF4-FFF2-40B4-BE49-F238E27FC236}">
                <a16:creationId xmlns:a16="http://schemas.microsoft.com/office/drawing/2014/main" id="{DA075C08-213C-4713-A886-487BCDC7FCAE}"/>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798" tIns="45899" rIns="91798" bIns="45899" anchor="b"/>
          <a:lstStyle>
            <a:lvl1pPr defTabSz="917575" eaLnBrk="0" hangingPunct="0">
              <a:defRPr sz="1400">
                <a:solidFill>
                  <a:schemeClr val="tx1"/>
                </a:solidFill>
                <a:latin typeface="Arial" panose="020B0604020202020204" pitchFamily="34" charset="0"/>
              </a:defRPr>
            </a:lvl1pPr>
            <a:lvl2pPr marL="742950" indent="-285750" defTabSz="917575" eaLnBrk="0" hangingPunct="0">
              <a:defRPr sz="1400">
                <a:solidFill>
                  <a:schemeClr val="tx1"/>
                </a:solidFill>
                <a:latin typeface="Arial" panose="020B0604020202020204" pitchFamily="34" charset="0"/>
              </a:defRPr>
            </a:lvl2pPr>
            <a:lvl3pPr marL="1143000" indent="-228600" defTabSz="917575" eaLnBrk="0" hangingPunct="0">
              <a:defRPr sz="1400">
                <a:solidFill>
                  <a:schemeClr val="tx1"/>
                </a:solidFill>
                <a:latin typeface="Arial" panose="020B0604020202020204" pitchFamily="34" charset="0"/>
              </a:defRPr>
            </a:lvl3pPr>
            <a:lvl4pPr marL="1600200" indent="-228600" defTabSz="917575" eaLnBrk="0" hangingPunct="0">
              <a:defRPr sz="1400">
                <a:solidFill>
                  <a:schemeClr val="tx1"/>
                </a:solidFill>
                <a:latin typeface="Arial" panose="020B0604020202020204" pitchFamily="34" charset="0"/>
              </a:defRPr>
            </a:lvl4pPr>
            <a:lvl5pPr marL="2057400" indent="-228600" defTabSz="917575" eaLnBrk="0" hangingPunct="0">
              <a:defRPr sz="1400">
                <a:solidFill>
                  <a:schemeClr val="tx1"/>
                </a:solidFill>
                <a:latin typeface="Arial" panose="020B0604020202020204" pitchFamily="34" charset="0"/>
              </a:defRPr>
            </a:lvl5pPr>
            <a:lvl6pPr marL="2514600" indent="-228600" defTabSz="917575" eaLnBrk="0" fontAlgn="base" hangingPunct="0">
              <a:spcBef>
                <a:spcPct val="0"/>
              </a:spcBef>
              <a:spcAft>
                <a:spcPct val="0"/>
              </a:spcAft>
              <a:defRPr sz="1400">
                <a:solidFill>
                  <a:schemeClr val="tx1"/>
                </a:solidFill>
                <a:latin typeface="Arial" panose="020B0604020202020204" pitchFamily="34" charset="0"/>
              </a:defRPr>
            </a:lvl6pPr>
            <a:lvl7pPr marL="2971800" indent="-228600" defTabSz="917575" eaLnBrk="0" fontAlgn="base" hangingPunct="0">
              <a:spcBef>
                <a:spcPct val="0"/>
              </a:spcBef>
              <a:spcAft>
                <a:spcPct val="0"/>
              </a:spcAft>
              <a:defRPr sz="1400">
                <a:solidFill>
                  <a:schemeClr val="tx1"/>
                </a:solidFill>
                <a:latin typeface="Arial" panose="020B0604020202020204" pitchFamily="34" charset="0"/>
              </a:defRPr>
            </a:lvl7pPr>
            <a:lvl8pPr marL="3429000" indent="-228600" defTabSz="917575" eaLnBrk="0" fontAlgn="base" hangingPunct="0">
              <a:spcBef>
                <a:spcPct val="0"/>
              </a:spcBef>
              <a:spcAft>
                <a:spcPct val="0"/>
              </a:spcAft>
              <a:defRPr sz="1400">
                <a:solidFill>
                  <a:schemeClr val="tx1"/>
                </a:solidFill>
                <a:latin typeface="Arial" panose="020B0604020202020204" pitchFamily="34" charset="0"/>
              </a:defRPr>
            </a:lvl8pPr>
            <a:lvl9pPr marL="3886200" indent="-228600" defTabSz="917575" eaLnBrk="0" fontAlgn="base" hangingPunct="0">
              <a:spcBef>
                <a:spcPct val="0"/>
              </a:spcBef>
              <a:spcAft>
                <a:spcPct val="0"/>
              </a:spcAft>
              <a:defRPr sz="1400">
                <a:solidFill>
                  <a:schemeClr val="tx1"/>
                </a:solidFill>
                <a:latin typeface="Arial" panose="020B0604020202020204" pitchFamily="34" charset="0"/>
              </a:defRPr>
            </a:lvl9pPr>
          </a:lstStyle>
          <a:p>
            <a:pPr marL="0" marR="0" lvl="0" indent="0" algn="r" defTabSz="917575" rtl="0" eaLnBrk="1" fontAlgn="base" latinLnBrk="0" hangingPunct="1">
              <a:lnSpc>
                <a:spcPct val="100000"/>
              </a:lnSpc>
              <a:spcBef>
                <a:spcPct val="0"/>
              </a:spcBef>
              <a:spcAft>
                <a:spcPct val="0"/>
              </a:spcAft>
              <a:buClrTx/>
              <a:buSzTx/>
              <a:buFontTx/>
              <a:buNone/>
              <a:tabLst/>
              <a:defRPr/>
            </a:pPr>
            <a:fld id="{BE63125E-BC98-4182-A490-C93E9F75E789}" type="slidenum">
              <a:rPr kumimoji="0" lang="en-US" altLang="sr-Latn-R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7575" rtl="0" eaLnBrk="1" fontAlgn="base" latinLnBrk="0" hangingPunct="1">
                <a:lnSpc>
                  <a:spcPct val="100000"/>
                </a:lnSpc>
                <a:spcBef>
                  <a:spcPct val="0"/>
                </a:spcBef>
                <a:spcAft>
                  <a:spcPct val="0"/>
                </a:spcAft>
                <a:buClrTx/>
                <a:buSzTx/>
                <a:buFontTx/>
                <a:buNone/>
                <a:tabLst/>
                <a:defRPr/>
              </a:pPr>
              <a:t>5</a:t>
            </a:fld>
            <a:endParaRPr kumimoji="0" lang="en-US" altLang="sr-Latn-RS" sz="12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42339" name="Rectangle 2">
            <a:extLst>
              <a:ext uri="{FF2B5EF4-FFF2-40B4-BE49-F238E27FC236}">
                <a16:creationId xmlns:a16="http://schemas.microsoft.com/office/drawing/2014/main" id="{E32E06F3-61BC-4B32-939B-F083AF245B74}"/>
              </a:ext>
            </a:extLst>
          </p:cNvPr>
          <p:cNvSpPr>
            <a:spLocks noGrp="1" noRot="1" noChangeAspect="1" noChangeArrowheads="1" noTextEdit="1"/>
          </p:cNvSpPr>
          <p:nvPr>
            <p:ph type="sldImg"/>
          </p:nvPr>
        </p:nvSpPr>
        <p:spPr>
          <a:xfrm>
            <a:off x="1139825" y="684213"/>
            <a:ext cx="4560888" cy="3421062"/>
          </a:xfrm>
          <a:ln/>
        </p:spPr>
      </p:sp>
      <p:sp>
        <p:nvSpPr>
          <p:cNvPr id="142340" name="Rectangle 3">
            <a:extLst>
              <a:ext uri="{FF2B5EF4-FFF2-40B4-BE49-F238E27FC236}">
                <a16:creationId xmlns:a16="http://schemas.microsoft.com/office/drawing/2014/main" id="{5A6A56EC-D06D-4D0F-ADAA-4F58C2FFB8F3}"/>
              </a:ext>
            </a:extLst>
          </p:cNvPr>
          <p:cNvSpPr>
            <a:spLocks noGrp="1" noChangeArrowheads="1"/>
          </p:cNvSpPr>
          <p:nvPr>
            <p:ph type="body" idx="1"/>
          </p:nvPr>
        </p:nvSpPr>
        <p:spPr>
          <a:xfrm>
            <a:off x="911225" y="4335463"/>
            <a:ext cx="5016500" cy="41052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87" tIns="45043" rIns="90087" bIns="45043"/>
          <a:lstStyle/>
          <a:p>
            <a:pPr eaLnBrk="1" hangingPunct="1"/>
            <a:r>
              <a:rPr lang="en-US" altLang="sr-Latn-RS"/>
              <a:t>On average, a typical classroom of 30 students is likely to have 3 with asthma.*</a:t>
            </a:r>
          </a:p>
          <a:p>
            <a:pPr eaLnBrk="1" hangingPunct="1"/>
            <a:endParaRPr lang="en-US" altLang="sr-Latn-RS"/>
          </a:p>
          <a:p>
            <a:pPr eaLnBrk="1" hangingPunct="1"/>
            <a:r>
              <a:rPr lang="en-US" altLang="sr-Latn-RS">
                <a:solidFill>
                  <a:srgbClr val="000099"/>
                </a:solidFill>
              </a:rPr>
              <a:t>According to the 2004 National Health Interview Survey, parents reported that 9.6% (5.1 million) of their school-aged children (ages 5-17) had been told by a doctor that they have asthma (</a:t>
            </a:r>
            <a:r>
              <a:rPr lang="en-US" altLang="sr-Latn-RS">
                <a:solidFill>
                  <a:srgbClr val="000099"/>
                </a:solidFill>
                <a:latin typeface="Times New Roman" panose="02020603050405020304" pitchFamily="18" charset="0"/>
              </a:rPr>
              <a:t>“</a:t>
            </a:r>
            <a:r>
              <a:rPr lang="en-US" altLang="sr-Latn-RS">
                <a:solidFill>
                  <a:srgbClr val="000099"/>
                </a:solidFill>
              </a:rPr>
              <a:t>lifetime asthma</a:t>
            </a:r>
            <a:r>
              <a:rPr lang="en-US" altLang="sr-Latn-RS">
                <a:solidFill>
                  <a:srgbClr val="000099"/>
                </a:solidFill>
                <a:latin typeface="Times New Roman" panose="02020603050405020304" pitchFamily="18" charset="0"/>
              </a:rPr>
              <a:t>”</a:t>
            </a:r>
            <a:r>
              <a:rPr lang="en-US" altLang="sr-Latn-RS">
                <a:solidFill>
                  <a:srgbClr val="000099"/>
                </a:solidFill>
              </a:rPr>
              <a:t>) and still had asthma (</a:t>
            </a:r>
            <a:r>
              <a:rPr lang="en-US" altLang="sr-Latn-RS">
                <a:solidFill>
                  <a:srgbClr val="000099"/>
                </a:solidFill>
                <a:latin typeface="Times New Roman" panose="02020603050405020304" pitchFamily="18" charset="0"/>
              </a:rPr>
              <a:t>“</a:t>
            </a:r>
            <a:r>
              <a:rPr lang="en-US" altLang="sr-Latn-RS">
                <a:solidFill>
                  <a:srgbClr val="000099"/>
                </a:solidFill>
              </a:rPr>
              <a:t>current asthma</a:t>
            </a:r>
            <a:r>
              <a:rPr lang="en-US" altLang="sr-Latn-RS">
                <a:solidFill>
                  <a:srgbClr val="000099"/>
                </a:solidFill>
                <a:latin typeface="Times New Roman" panose="02020603050405020304" pitchFamily="18" charset="0"/>
              </a:rPr>
              <a:t>”</a:t>
            </a:r>
            <a:r>
              <a:rPr lang="en-US" altLang="sr-Latn-RS">
                <a:solidFill>
                  <a:srgbClr val="000099"/>
                </a:solidFill>
              </a:rPr>
              <a:t>).</a:t>
            </a:r>
          </a:p>
          <a:p>
            <a:pPr eaLnBrk="1" hangingPunct="1"/>
            <a:endParaRPr lang="en-US" altLang="sr-Latn-RS">
              <a:solidFill>
                <a:srgbClr val="000099"/>
              </a:solidFill>
            </a:endParaRPr>
          </a:p>
          <a:p>
            <a:pPr eaLnBrk="1" hangingPunct="1"/>
            <a:endParaRPr lang="en-US" altLang="sr-Latn-RS"/>
          </a:p>
          <a:p>
            <a:pPr eaLnBrk="1" hangingPunct="1"/>
            <a:endParaRPr lang="en-US" altLang="sr-Latn-R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Slide Image Placeholder 1"/>
          <p:cNvSpPr>
            <a:spLocks noGrp="1" noRot="1" noChangeAspect="1" noTextEdit="1"/>
          </p:cNvSpPr>
          <p:nvPr>
            <p:ph type="sldImg"/>
          </p:nvPr>
        </p:nvSpPr>
        <p:spPr bwMode="auto">
          <a:xfrm>
            <a:off x="685800" y="1143000"/>
            <a:ext cx="5486400" cy="3086100"/>
          </a:xfrm>
          <a:noFill/>
          <a:ln>
            <a:solidFill>
              <a:srgbClr val="000000"/>
            </a:solidFill>
            <a:miter lim="800000"/>
            <a:headEnd/>
            <a:tailEnd/>
          </a:ln>
        </p:spPr>
      </p:sp>
      <p:sp>
        <p:nvSpPr>
          <p:cNvPr id="88067" name="Notes Placeholder 2"/>
          <p:cNvSpPr>
            <a:spLocks noGrp="1"/>
          </p:cNvSpPr>
          <p:nvPr>
            <p:ph type="body" idx="1"/>
          </p:nvPr>
        </p:nvSpPr>
        <p:spPr bwMode="auto">
          <a:noFill/>
        </p:spPr>
        <p:txBody>
          <a:bodyPr wrap="square" numCol="1" anchor="t" anchorCtr="0" compatLnSpc="1">
            <a:prstTxWarp prst="textNoShape">
              <a:avLst/>
            </a:prstTxWarp>
          </a:bodyPr>
          <a:lstStyle/>
          <a:p>
            <a:endParaRPr lang="en-GB"/>
          </a:p>
        </p:txBody>
      </p:sp>
      <p:sp>
        <p:nvSpPr>
          <p:cNvPr id="4" name="Slide Number Placeholder 3"/>
          <p:cNvSpPr>
            <a:spLocks noGrp="1"/>
          </p:cNvSpPr>
          <p:nvPr>
            <p:ph type="sldNum" sz="quarter" idx="5"/>
          </p:nvPr>
        </p:nvSpPr>
        <p:spPr/>
        <p:txBody>
          <a:bodyPr wrap="square" numCol="1" anchorCtr="0" compatLnSpc="1">
            <a:prstTxWarp prst="textNoShape">
              <a:avLst/>
            </a:prstTxWarp>
          </a:bodyPr>
          <a:lstStyle/>
          <a:p>
            <a:pPr eaLnBrk="0" fontAlgn="base" hangingPunct="0">
              <a:spcBef>
                <a:spcPct val="0"/>
              </a:spcBef>
              <a:spcAft>
                <a:spcPct val="0"/>
              </a:spcAft>
              <a:buSzPct val="100000"/>
            </a:pPr>
            <a:fld id="{324FDE73-4A6B-446B-82FE-6135FB808270}" type="slidenum">
              <a:rPr lang="en-US" smtClean="0">
                <a:solidFill>
                  <a:srgbClr val="544F40"/>
                </a:solidFill>
                <a:cs typeface="Arial" charset="0"/>
              </a:rPr>
              <a:pPr eaLnBrk="0" fontAlgn="base" hangingPunct="0">
                <a:spcBef>
                  <a:spcPct val="0"/>
                </a:spcBef>
                <a:spcAft>
                  <a:spcPct val="0"/>
                </a:spcAft>
                <a:buSzPct val="100000"/>
              </a:pPr>
              <a:t>36</a:t>
            </a:fld>
            <a:endParaRPr lang="en-US">
              <a:solidFill>
                <a:srgbClr val="544F40"/>
              </a:solidFill>
              <a:cs typeface="Arial" charset="0"/>
            </a:endParaRPr>
          </a:p>
        </p:txBody>
      </p:sp>
    </p:spTree>
    <p:extLst>
      <p:ext uri="{BB962C8B-B14F-4D97-AF65-F5344CB8AC3E}">
        <p14:creationId xmlns:p14="http://schemas.microsoft.com/office/powerpoint/2010/main" val="409874344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32BA5BC9-1DFA-485E-B079-71E59E87962D}" type="slidenum">
              <a:rPr lang="sr-Latn-CS" smtClean="0"/>
              <a:pPr>
                <a:defRPr/>
              </a:pPr>
              <a:t>38</a:t>
            </a:fld>
            <a:endParaRPr lang="sr-Latn-C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32BA5BC9-1DFA-485E-B079-71E59E87962D}" type="slidenum">
              <a:rPr lang="sr-Latn-CS" smtClean="0"/>
              <a:pPr>
                <a:defRPr/>
              </a:pPr>
              <a:t>39</a:t>
            </a:fld>
            <a:endParaRPr lang="sr-Latn-C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Slide Image Placeholder 1"/>
          <p:cNvSpPr>
            <a:spLocks noGrp="1" noRot="1" noChangeAspect="1" noTextEdit="1"/>
          </p:cNvSpPr>
          <p:nvPr>
            <p:ph type="sldImg"/>
          </p:nvPr>
        </p:nvSpPr>
        <p:spPr bwMode="auto">
          <a:xfrm>
            <a:off x="685800" y="1143000"/>
            <a:ext cx="5486400" cy="3086100"/>
          </a:xfrm>
          <a:noFill/>
          <a:ln>
            <a:solidFill>
              <a:srgbClr val="000000"/>
            </a:solidFill>
            <a:miter lim="800000"/>
            <a:headEnd/>
            <a:tailEnd/>
          </a:ln>
        </p:spPr>
      </p:sp>
      <p:sp>
        <p:nvSpPr>
          <p:cNvPr id="3" name="Notes Placeholder 2"/>
          <p:cNvSpPr>
            <a:spLocks noGrp="1"/>
          </p:cNvSpPr>
          <p:nvPr>
            <p:ph type="body" idx="1"/>
          </p:nvPr>
        </p:nvSpPr>
        <p:spPr/>
        <p:txBody>
          <a:bodyPr/>
          <a:lstStyle/>
          <a:p>
            <a:pPr eaLnBrk="1" fontAlgn="auto" hangingPunct="1">
              <a:spcBef>
                <a:spcPts val="0"/>
              </a:spcBef>
              <a:spcAft>
                <a:spcPts val="0"/>
              </a:spcAft>
              <a:defRPr/>
            </a:pPr>
            <a:endParaRPr lang="en-GB" kern="0" dirty="0">
              <a:solidFill>
                <a:srgbClr val="000000"/>
              </a:solidFill>
              <a:ea typeface="Calibri"/>
              <a:cs typeface="Times New Roman"/>
            </a:endParaRPr>
          </a:p>
        </p:txBody>
      </p:sp>
      <p:sp>
        <p:nvSpPr>
          <p:cNvPr id="4" name="Slide Number Placeholder 3"/>
          <p:cNvSpPr>
            <a:spLocks noGrp="1"/>
          </p:cNvSpPr>
          <p:nvPr>
            <p:ph type="sldNum" sz="quarter" idx="5"/>
          </p:nvPr>
        </p:nvSpPr>
        <p:spPr/>
        <p:txBody>
          <a:bodyPr wrap="square" numCol="1" anchorCtr="0" compatLnSpc="1">
            <a:prstTxWarp prst="textNoShape">
              <a:avLst/>
            </a:prstTxWarp>
          </a:bodyPr>
          <a:lstStyle/>
          <a:p>
            <a:pPr eaLnBrk="0" fontAlgn="base" hangingPunct="0">
              <a:spcBef>
                <a:spcPct val="0"/>
              </a:spcBef>
              <a:spcAft>
                <a:spcPct val="0"/>
              </a:spcAft>
              <a:buSzPct val="100000"/>
            </a:pPr>
            <a:fld id="{53AEE601-0225-487E-BA9E-D1FB2042A238}" type="slidenum">
              <a:rPr lang="en-US" smtClean="0">
                <a:solidFill>
                  <a:srgbClr val="544F40"/>
                </a:solidFill>
                <a:cs typeface="Arial" charset="0"/>
              </a:rPr>
              <a:pPr eaLnBrk="0" fontAlgn="base" hangingPunct="0">
                <a:spcBef>
                  <a:spcPct val="0"/>
                </a:spcBef>
                <a:spcAft>
                  <a:spcPct val="0"/>
                </a:spcAft>
                <a:buSzPct val="100000"/>
              </a:pPr>
              <a:t>41</a:t>
            </a:fld>
            <a:endParaRPr lang="en-US">
              <a:solidFill>
                <a:srgbClr val="544F40"/>
              </a:solidFill>
              <a:cs typeface="Arial" charset="0"/>
            </a:endParaRPr>
          </a:p>
        </p:txBody>
      </p:sp>
    </p:spTree>
    <p:extLst>
      <p:ext uri="{BB962C8B-B14F-4D97-AF65-F5344CB8AC3E}">
        <p14:creationId xmlns:p14="http://schemas.microsoft.com/office/powerpoint/2010/main" val="249850860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Slide Image Placeholder 1"/>
          <p:cNvSpPr>
            <a:spLocks noGrp="1" noRot="1" noChangeAspect="1" noTextEdit="1"/>
          </p:cNvSpPr>
          <p:nvPr>
            <p:ph type="sldImg"/>
          </p:nvPr>
        </p:nvSpPr>
        <p:spPr bwMode="auto">
          <a:xfrm>
            <a:off x="685800" y="1143000"/>
            <a:ext cx="5486400" cy="3086100"/>
          </a:xfrm>
          <a:noFill/>
          <a:ln>
            <a:solidFill>
              <a:srgbClr val="000000"/>
            </a:solidFill>
            <a:miter lim="800000"/>
            <a:headEnd/>
            <a:tailEnd/>
          </a:ln>
        </p:spPr>
      </p:sp>
      <p:sp>
        <p:nvSpPr>
          <p:cNvPr id="104451"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sr-Latn-CS"/>
          </a:p>
          <a:p>
            <a:pPr eaLnBrk="1" hangingPunct="1">
              <a:spcBef>
                <a:spcPct val="0"/>
              </a:spcBef>
            </a:pPr>
            <a:r>
              <a:rPr lang="sr-Latn-CS"/>
              <a:t>I pored velikog broja savremenih lekova, i dalje većina acijenata sa astmom nema odgovarajuću kontrolu bolseti. Postoji velika diskrapanca između percepcije samog pacijenta i stvarne kliničke slike – tj.težine bolesti.</a:t>
            </a:r>
          </a:p>
          <a:p>
            <a:pPr eaLnBrk="1" hangingPunct="1">
              <a:spcBef>
                <a:spcPct val="0"/>
              </a:spcBef>
            </a:pPr>
            <a:r>
              <a:rPr lang="sr-Latn-CS"/>
              <a:t>Možda je u pitanju adaptacija na simptome, ili jednostvno, loše razumevanje...</a:t>
            </a:r>
          </a:p>
          <a:p>
            <a:pPr eaLnBrk="1" hangingPunct="1">
              <a:spcBef>
                <a:spcPct val="0"/>
              </a:spcBef>
            </a:pPr>
            <a:r>
              <a:rPr lang="sr-Latn-CS"/>
              <a:t>ACT- Prva prednost je brzina. Pacijentu ne treba više od 5 minuta da ga popune, a lekaru ne treba više od 5 sekundi da proceni rezultat!</a:t>
            </a:r>
            <a:endParaRPr lang="en-US"/>
          </a:p>
          <a:p>
            <a:pPr eaLnBrk="1" hangingPunct="1">
              <a:spcBef>
                <a:spcPct val="0"/>
              </a:spcBef>
            </a:pPr>
            <a:endParaRPr lang="sr-Latn-CS"/>
          </a:p>
        </p:txBody>
      </p:sp>
      <p:sp>
        <p:nvSpPr>
          <p:cNvPr id="84996" name="Slide Number Placehold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A8D6B11B-9C05-45E9-82B9-6210790C1A3F}" type="slidenum">
              <a:rPr lang="sr-Latn-CS" smtClean="0"/>
              <a:pPr fontAlgn="base">
                <a:spcBef>
                  <a:spcPct val="0"/>
                </a:spcBef>
                <a:spcAft>
                  <a:spcPct val="0"/>
                </a:spcAft>
                <a:defRPr/>
              </a:pPr>
              <a:t>45</a:t>
            </a:fld>
            <a:endParaRPr lang="sr-Latn-C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Slide Number Placeholder 4"/>
          <p:cNvSpPr>
            <a:spLocks noGrp="1" noChangeArrowheads="1"/>
          </p:cNvSpPr>
          <p:nvPr>
            <p:ph type="sldNum" sz="quarter" idx="4294967295"/>
          </p:nvPr>
        </p:nvSpPr>
        <p:spPr bwMode="auto">
          <a:xfrm>
            <a:off x="3884613" y="8685224"/>
            <a:ext cx="2971800" cy="457200"/>
          </a:xfrm>
          <a:prstGeom prst="rect">
            <a:avLst/>
          </a:prstGeom>
          <a:noFill/>
          <a:ln>
            <a:miter lim="800000"/>
            <a:headEnd/>
            <a:tailEnd/>
          </a:ln>
        </p:spPr>
        <p:txBody>
          <a:bodyPr lIns="86831" tIns="43416" rIns="86831" bIns="43416"/>
          <a:lstStyle/>
          <a:p>
            <a:pPr defTabSz="935038"/>
            <a:fld id="{18EC04A0-9551-4708-9ACB-B159804FEB8C}" type="slidenum">
              <a:rPr lang="en-US">
                <a:latin typeface="Times New Roman" pitchFamily="18" charset="0"/>
                <a:cs typeface="Arial" pitchFamily="34" charset="0"/>
              </a:rPr>
              <a:pPr defTabSz="935038"/>
              <a:t>46</a:t>
            </a:fld>
            <a:endParaRPr lang="en-US">
              <a:latin typeface="Times New Roman" pitchFamily="18" charset="0"/>
              <a:cs typeface="Arial" pitchFamily="34" charset="0"/>
            </a:endParaRPr>
          </a:p>
        </p:txBody>
      </p:sp>
      <p:sp>
        <p:nvSpPr>
          <p:cNvPr id="110595" name="Slide Image Placeholder 514049"/>
          <p:cNvSpPr>
            <a:spLocks noGrp="1" noRot="1" noChangeAspect="1" noChangeArrowheads="1" noTextEdit="1"/>
          </p:cNvSpPr>
          <p:nvPr>
            <p:ph type="sldImg"/>
          </p:nvPr>
        </p:nvSpPr>
        <p:spPr bwMode="auto">
          <a:xfrm>
            <a:off x="382588" y="685800"/>
            <a:ext cx="6094412" cy="3429000"/>
          </a:xfrm>
          <a:prstGeom prst="rect">
            <a:avLst/>
          </a:prstGeom>
          <a:noFill/>
          <a:ln algn="ctr">
            <a:miter lim="800000"/>
            <a:headEnd/>
            <a:tailEnd/>
          </a:ln>
        </p:spPr>
      </p:sp>
      <p:sp>
        <p:nvSpPr>
          <p:cNvPr id="110596" name="Notes Placeholder 514050"/>
          <p:cNvSpPr>
            <a:spLocks noGrp="1" noChangeArrowheads="1"/>
          </p:cNvSpPr>
          <p:nvPr>
            <p:ph type="body" idx="1"/>
          </p:nvPr>
        </p:nvSpPr>
        <p:spPr bwMode="auto">
          <a:xfrm>
            <a:off x="914400" y="4343401"/>
            <a:ext cx="5029200" cy="4114800"/>
          </a:xfrm>
          <a:prstGeom prst="rect">
            <a:avLst/>
          </a:prstGeom>
          <a:noFill/>
          <a:ln>
            <a:miter lim="800000"/>
            <a:headEnd/>
            <a:tailEnd/>
          </a:ln>
        </p:spPr>
        <p:txBody>
          <a:bodyPr lIns="86831" tIns="43416" rIns="86831" bIns="43416"/>
          <a:lstStyle/>
          <a:p>
            <a:endParaRPr lang="it-IT">
              <a:latin typeface="Times New Roman" pitchFamily="18"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Slide Image Placeholder 1"/>
          <p:cNvSpPr>
            <a:spLocks noGrp="1" noRot="1" noChangeAspect="1" noTextEdit="1"/>
          </p:cNvSpPr>
          <p:nvPr>
            <p:ph type="sldImg"/>
          </p:nvPr>
        </p:nvSpPr>
        <p:spPr>
          <a:xfrm>
            <a:off x="382588" y="685800"/>
            <a:ext cx="6094412" cy="3429000"/>
          </a:xfrm>
          <a:ln/>
        </p:spPr>
      </p:sp>
      <p:sp>
        <p:nvSpPr>
          <p:cNvPr id="111619" name="Notes Placeholder 2"/>
          <p:cNvSpPr>
            <a:spLocks noGrp="1"/>
          </p:cNvSpPr>
          <p:nvPr>
            <p:ph type="body" idx="1"/>
          </p:nvPr>
        </p:nvSpPr>
        <p:spPr>
          <a:noFill/>
          <a:ln/>
        </p:spPr>
        <p:txBody>
          <a:bodyPr/>
          <a:lstStyle/>
          <a:p>
            <a:endParaRPr lang="en-GB"/>
          </a:p>
        </p:txBody>
      </p:sp>
      <p:sp>
        <p:nvSpPr>
          <p:cNvPr id="111620" name="Slide Number Placeholder 3"/>
          <p:cNvSpPr>
            <a:spLocks noGrp="1"/>
          </p:cNvSpPr>
          <p:nvPr>
            <p:ph type="sldNum" sz="quarter" idx="5"/>
          </p:nvPr>
        </p:nvSpPr>
        <p:spPr>
          <a:noFill/>
        </p:spPr>
        <p:txBody>
          <a:bodyPr/>
          <a:lstStyle/>
          <a:p>
            <a:fld id="{C30A1F65-92F4-4137-AD09-FE89B98ECFAD}" type="slidenum">
              <a:rPr lang="en-US" smtClean="0">
                <a:latin typeface="Arial" pitchFamily="34" charset="0"/>
                <a:cs typeface="Arial" pitchFamily="34" charset="0"/>
              </a:rPr>
              <a:pPr/>
              <a:t>47</a:t>
            </a:fld>
            <a:endParaRPr lang="en-US">
              <a:latin typeface="Arial" pitchFamily="34" charset="0"/>
              <a:cs typeface="Arial" pitchFamily="34"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Slide Image Placeholder 1"/>
          <p:cNvSpPr>
            <a:spLocks noGrp="1" noRot="1" noChangeAspect="1" noTextEdit="1"/>
          </p:cNvSpPr>
          <p:nvPr>
            <p:ph type="sldImg"/>
          </p:nvPr>
        </p:nvSpPr>
        <p:spPr bwMode="auto">
          <a:xfrm>
            <a:off x="685800" y="1143000"/>
            <a:ext cx="5486400" cy="3086100"/>
          </a:xfrm>
          <a:noFill/>
          <a:ln>
            <a:solidFill>
              <a:srgbClr val="000000"/>
            </a:solidFill>
            <a:miter lim="800000"/>
            <a:headEnd/>
            <a:tailEnd/>
          </a:ln>
        </p:spPr>
      </p:sp>
      <p:sp>
        <p:nvSpPr>
          <p:cNvPr id="105475"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US"/>
          </a:p>
        </p:txBody>
      </p:sp>
      <p:sp>
        <p:nvSpPr>
          <p:cNvPr id="86020" name="Slide Number Placehold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B7EAD15B-0CE3-4EE7-894A-6F75C8B32E31}" type="slidenum">
              <a:rPr lang="sr-Latn-CS" smtClean="0"/>
              <a:pPr fontAlgn="base">
                <a:spcBef>
                  <a:spcPct val="0"/>
                </a:spcBef>
                <a:spcAft>
                  <a:spcPct val="0"/>
                </a:spcAft>
                <a:defRPr/>
              </a:pPr>
              <a:t>48</a:t>
            </a:fld>
            <a:endParaRPr lang="sr-Latn-C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Slide Image Placeholder 1"/>
          <p:cNvSpPr>
            <a:spLocks noGrp="1" noRot="1" noChangeAspect="1" noTextEdit="1"/>
          </p:cNvSpPr>
          <p:nvPr>
            <p:ph type="sldImg"/>
          </p:nvPr>
        </p:nvSpPr>
        <p:spPr bwMode="auto">
          <a:xfrm>
            <a:off x="685800" y="1143000"/>
            <a:ext cx="5486400" cy="3086100"/>
          </a:xfrm>
          <a:noFill/>
          <a:ln>
            <a:solidFill>
              <a:srgbClr val="000000"/>
            </a:solidFill>
            <a:miter lim="800000"/>
            <a:headEnd/>
            <a:tailEnd/>
          </a:ln>
        </p:spPr>
      </p:sp>
      <p:sp>
        <p:nvSpPr>
          <p:cNvPr id="106499"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r>
              <a:rPr lang="sr-Latn-CS"/>
              <a:t>Potreba za studijama drugačijeg dizajna, koje bliže opisuju realne uslove u svakodnevnoj praksi lekara javila se zbog toga što je većina tradicionalnih RCT vođena pod strgo kontrolisanim uslovima. ZA studije takvog tipa pacijenti koji ispunjavaju uslove da budu uključeni u studiju se teško pronalaze...Od 334 pacijnta koji dolazi kod lekara, na kraju samo 3,3% ispunjava uslove za uključivanje u studiju...Uvek budu isključeni pac koji imaju neke komorbiditete, koji su pušači ili koji su neadherentni...to nije realna situacija. Zato se i javila potreba za istraživanjima u uslovima svakodnevne klin.prakse...</a:t>
            </a:r>
          </a:p>
        </p:txBody>
      </p:sp>
      <p:sp>
        <p:nvSpPr>
          <p:cNvPr id="87044" name="Slide Number Placehold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17EFFECA-42D9-42B5-8FE6-E280BB846A25}" type="slidenum">
              <a:rPr lang="sr-Latn-CS" smtClean="0"/>
              <a:pPr fontAlgn="base">
                <a:spcBef>
                  <a:spcPct val="0"/>
                </a:spcBef>
                <a:spcAft>
                  <a:spcPct val="0"/>
                </a:spcAft>
                <a:defRPr/>
              </a:pPr>
              <a:t>50</a:t>
            </a:fld>
            <a:endParaRPr lang="sr-Latn-CS"/>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Slide Image Placeholder 1"/>
          <p:cNvSpPr>
            <a:spLocks noGrp="1" noRot="1" noChangeAspect="1" noTextEdit="1"/>
          </p:cNvSpPr>
          <p:nvPr>
            <p:ph type="sldImg"/>
          </p:nvPr>
        </p:nvSpPr>
        <p:spPr bwMode="auto">
          <a:xfrm>
            <a:off x="685800" y="1143000"/>
            <a:ext cx="5486400" cy="3086100"/>
          </a:xfrm>
          <a:noFill/>
          <a:ln>
            <a:solidFill>
              <a:srgbClr val="000000"/>
            </a:solidFill>
            <a:miter lim="800000"/>
            <a:headEnd/>
            <a:tailEnd/>
          </a:ln>
        </p:spPr>
      </p:sp>
      <p:sp>
        <p:nvSpPr>
          <p:cNvPr id="107523"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GB"/>
          </a:p>
        </p:txBody>
      </p:sp>
      <p:sp>
        <p:nvSpPr>
          <p:cNvPr id="88068" name="Slide Number Placehold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eaLnBrk="0" fontAlgn="base" hangingPunct="0">
              <a:spcBef>
                <a:spcPct val="0"/>
              </a:spcBef>
              <a:spcAft>
                <a:spcPct val="0"/>
              </a:spcAft>
              <a:buSzPct val="100000"/>
              <a:defRPr/>
            </a:pPr>
            <a:fld id="{D8C9ED02-B9B8-4F6B-9D61-4CF008C7FFFE}" type="slidenum">
              <a:rPr lang="en-US" smtClean="0">
                <a:solidFill>
                  <a:srgbClr val="000000"/>
                </a:solidFill>
                <a:cs typeface="Arial" pitchFamily="34" charset="0"/>
              </a:rPr>
              <a:pPr eaLnBrk="0" fontAlgn="base" hangingPunct="0">
                <a:spcBef>
                  <a:spcPct val="0"/>
                </a:spcBef>
                <a:spcAft>
                  <a:spcPct val="0"/>
                </a:spcAft>
                <a:buSzPct val="100000"/>
                <a:defRPr/>
              </a:pPr>
              <a:t>51</a:t>
            </a:fld>
            <a:endParaRPr lang="en-US">
              <a:solidFill>
                <a:srgbClr val="000000"/>
              </a:solidFill>
              <a:cs typeface="Arial" pitchFamily="34"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Slide Image Placeholder 1"/>
          <p:cNvSpPr>
            <a:spLocks noGrp="1" noRot="1" noChangeAspect="1" noTextEdit="1"/>
          </p:cNvSpPr>
          <p:nvPr>
            <p:ph type="sldImg"/>
          </p:nvPr>
        </p:nvSpPr>
        <p:spPr bwMode="auto">
          <a:xfrm>
            <a:off x="685800" y="1143000"/>
            <a:ext cx="5486400" cy="3086100"/>
          </a:xfrm>
          <a:noFill/>
          <a:ln>
            <a:solidFill>
              <a:srgbClr val="000000"/>
            </a:solidFill>
            <a:miter lim="800000"/>
            <a:headEnd/>
            <a:tailEnd/>
          </a:ln>
        </p:spPr>
      </p:sp>
      <p:sp>
        <p:nvSpPr>
          <p:cNvPr id="100355"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US"/>
          </a:p>
        </p:txBody>
      </p:sp>
      <p:sp>
        <p:nvSpPr>
          <p:cNvPr id="80900" name="Slide Number Placehold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D94DD7A8-70C7-4D34-BCCD-54C105890CBE}" type="slidenum">
              <a:rPr lang="sr-Latn-CS" smtClean="0"/>
              <a:pPr fontAlgn="base">
                <a:spcBef>
                  <a:spcPct val="0"/>
                </a:spcBef>
                <a:spcAft>
                  <a:spcPct val="0"/>
                </a:spcAft>
                <a:defRPr/>
              </a:pPr>
              <a:t>6</a:t>
            </a:fld>
            <a:endParaRPr lang="sr-Latn-C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Slide Image Placeholder 1"/>
          <p:cNvSpPr>
            <a:spLocks noGrp="1" noRot="1" noChangeAspect="1" noTextEdit="1"/>
          </p:cNvSpPr>
          <p:nvPr>
            <p:ph type="sldImg"/>
          </p:nvPr>
        </p:nvSpPr>
        <p:spPr bwMode="auto">
          <a:xfrm>
            <a:off x="685800" y="1143000"/>
            <a:ext cx="5486400" cy="3086100"/>
          </a:xfrm>
          <a:noFill/>
          <a:ln>
            <a:solidFill>
              <a:srgbClr val="000000"/>
            </a:solidFill>
            <a:miter lim="800000"/>
            <a:headEnd/>
            <a:tailEnd/>
          </a:ln>
        </p:spPr>
      </p:sp>
      <p:sp>
        <p:nvSpPr>
          <p:cNvPr id="98307" name="Notes Placeholder 2"/>
          <p:cNvSpPr>
            <a:spLocks noGrp="1"/>
          </p:cNvSpPr>
          <p:nvPr>
            <p:ph type="body" idx="1"/>
          </p:nvPr>
        </p:nvSpPr>
        <p:spPr bwMode="auto">
          <a:noFill/>
        </p:spPr>
        <p:txBody>
          <a:bodyPr wrap="square" numCol="1" anchor="t" anchorCtr="0" compatLnSpc="1">
            <a:prstTxWarp prst="textNoShape">
              <a:avLst/>
            </a:prstTxWarp>
          </a:bodyPr>
          <a:lstStyle/>
          <a:p>
            <a:endParaRPr lang="en-GB" sz="1000">
              <a:latin typeface="Arial" charset="0"/>
              <a:cs typeface="Arial" charset="0"/>
            </a:endParaRPr>
          </a:p>
        </p:txBody>
      </p:sp>
      <p:sp>
        <p:nvSpPr>
          <p:cNvPr id="4" name="Slide Number Placeholder 3"/>
          <p:cNvSpPr>
            <a:spLocks noGrp="1"/>
          </p:cNvSpPr>
          <p:nvPr>
            <p:ph type="sldNum" sz="quarter" idx="5"/>
          </p:nvPr>
        </p:nvSpPr>
        <p:spPr/>
        <p:txBody>
          <a:bodyPr wrap="square" numCol="1" anchorCtr="0" compatLnSpc="1">
            <a:prstTxWarp prst="textNoShape">
              <a:avLst/>
            </a:prstTxWarp>
          </a:bodyPr>
          <a:lstStyle/>
          <a:p>
            <a:pPr eaLnBrk="0" fontAlgn="base" hangingPunct="0">
              <a:spcBef>
                <a:spcPct val="0"/>
              </a:spcBef>
              <a:spcAft>
                <a:spcPct val="0"/>
              </a:spcAft>
              <a:buSzPct val="100000"/>
            </a:pPr>
            <a:fld id="{07F8092C-0448-48A7-B821-3F7AEDB02F02}" type="slidenum">
              <a:rPr lang="en-US" smtClean="0">
                <a:solidFill>
                  <a:srgbClr val="544F40"/>
                </a:solidFill>
                <a:cs typeface="Arial" charset="0"/>
              </a:rPr>
              <a:pPr eaLnBrk="0" fontAlgn="base" hangingPunct="0">
                <a:spcBef>
                  <a:spcPct val="0"/>
                </a:spcBef>
                <a:spcAft>
                  <a:spcPct val="0"/>
                </a:spcAft>
                <a:buSzPct val="100000"/>
              </a:pPr>
              <a:t>53</a:t>
            </a:fld>
            <a:endParaRPr lang="en-US">
              <a:solidFill>
                <a:srgbClr val="544F40"/>
              </a:solidFill>
              <a:cs typeface="Arial" charset="0"/>
            </a:endParaRPr>
          </a:p>
        </p:txBody>
      </p:sp>
    </p:spTree>
    <p:extLst>
      <p:ext uri="{BB962C8B-B14F-4D97-AF65-F5344CB8AC3E}">
        <p14:creationId xmlns:p14="http://schemas.microsoft.com/office/powerpoint/2010/main" val="421757823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Slide Image Placeholder 1"/>
          <p:cNvSpPr>
            <a:spLocks noGrp="1" noRot="1" noChangeAspect="1" noTextEdit="1"/>
          </p:cNvSpPr>
          <p:nvPr>
            <p:ph type="sldImg"/>
          </p:nvPr>
        </p:nvSpPr>
        <p:spPr bwMode="auto">
          <a:xfrm>
            <a:off x="685800" y="1143000"/>
            <a:ext cx="5486400" cy="3086100"/>
          </a:xfrm>
          <a:noFill/>
          <a:ln>
            <a:solidFill>
              <a:srgbClr val="000000"/>
            </a:solidFill>
            <a:miter lim="800000"/>
            <a:headEnd/>
            <a:tailEnd/>
          </a:ln>
        </p:spPr>
      </p:sp>
      <p:sp>
        <p:nvSpPr>
          <p:cNvPr id="109571"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r>
              <a:rPr lang="sr-Latn-CS"/>
              <a:t>4 parametra u proceni kontrole po GINA smernicama su u dobroj korelaciji sa rezultatom na ACT testu. Ovde možemo videti da će u većini slučajeva ACT rezultat 20-25 koji ukazuje npr na dobru kontrolu astme biti u skladu sa procenom po GINI (jer tada ni jedan od 4 odgovora neće biti potvrdan) itd... </a:t>
            </a:r>
          </a:p>
        </p:txBody>
      </p:sp>
      <p:sp>
        <p:nvSpPr>
          <p:cNvPr id="90116" name="Slide Number Placehold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3FE7D2EA-D2F9-4BB5-9297-6E254A378EF3}" type="slidenum">
              <a:rPr lang="sr-Latn-CS" smtClean="0"/>
              <a:pPr fontAlgn="base">
                <a:spcBef>
                  <a:spcPct val="0"/>
                </a:spcBef>
                <a:spcAft>
                  <a:spcPct val="0"/>
                </a:spcAft>
                <a:defRPr/>
              </a:pPr>
              <a:t>54</a:t>
            </a:fld>
            <a:endParaRPr lang="sr-Latn-C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Slide Image Placeholder 1"/>
          <p:cNvSpPr>
            <a:spLocks noGrp="1" noRot="1" noChangeAspect="1" noTextEdit="1"/>
          </p:cNvSpPr>
          <p:nvPr>
            <p:ph type="sldImg"/>
          </p:nvPr>
        </p:nvSpPr>
        <p:spPr bwMode="auto">
          <a:xfrm>
            <a:off x="685800" y="1143000"/>
            <a:ext cx="5486400" cy="3086100"/>
          </a:xfrm>
          <a:noFill/>
          <a:ln>
            <a:solidFill>
              <a:srgbClr val="000000"/>
            </a:solidFill>
            <a:miter lim="800000"/>
            <a:headEnd/>
            <a:tailEnd/>
          </a:ln>
        </p:spPr>
      </p:sp>
      <p:sp>
        <p:nvSpPr>
          <p:cNvPr id="110595" name="Notes Placeholder 2"/>
          <p:cNvSpPr>
            <a:spLocks noGrp="1"/>
          </p:cNvSpPr>
          <p:nvPr>
            <p:ph type="body" idx="1"/>
          </p:nvPr>
        </p:nvSpPr>
        <p:spPr bwMode="auto">
          <a:noFill/>
        </p:spPr>
        <p:txBody>
          <a:bodyPr wrap="square" numCol="1" anchor="t" anchorCtr="0" compatLnSpc="1">
            <a:prstTxWarp prst="textNoShape">
              <a:avLst/>
            </a:prstTxWarp>
          </a:bodyPr>
          <a:lstStyle/>
          <a:p>
            <a:pPr marL="184150" indent="-184150">
              <a:buFontTx/>
              <a:buChar char="•"/>
            </a:pPr>
            <a:endParaRPr lang="en-GB"/>
          </a:p>
        </p:txBody>
      </p:sp>
      <p:sp>
        <p:nvSpPr>
          <p:cNvPr id="4" name="Slide Number Placeholder 3"/>
          <p:cNvSpPr>
            <a:spLocks noGrp="1"/>
          </p:cNvSpPr>
          <p:nvPr>
            <p:ph type="sldNum" sz="quarter" idx="5"/>
          </p:nvPr>
        </p:nvSpPr>
        <p:spPr/>
        <p:txBody>
          <a:bodyPr/>
          <a:lstStyle/>
          <a:p>
            <a:pPr defTabSz="685800">
              <a:defRPr/>
            </a:pPr>
            <a:fld id="{2D000251-2562-431E-BFA4-E669482241A2}" type="slidenum">
              <a:rPr lang="en-US" smtClean="0">
                <a:solidFill>
                  <a:prstClr val="black"/>
                </a:solidFill>
              </a:rPr>
              <a:pPr defTabSz="685800">
                <a:defRPr/>
              </a:pPr>
              <a:t>56</a:t>
            </a:fld>
            <a:endParaRPr lang="en-US">
              <a:solidFill>
                <a:prstClr val="black"/>
              </a:solidFill>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Slide Image Placeholder 1"/>
          <p:cNvSpPr>
            <a:spLocks noGrp="1" noRot="1" noChangeAspect="1" noTextEdit="1"/>
          </p:cNvSpPr>
          <p:nvPr>
            <p:ph type="sldImg"/>
          </p:nvPr>
        </p:nvSpPr>
        <p:spPr bwMode="auto">
          <a:xfrm>
            <a:off x="685800" y="1143000"/>
            <a:ext cx="5486400" cy="3086100"/>
          </a:xfrm>
          <a:noFill/>
          <a:ln>
            <a:solidFill>
              <a:srgbClr val="000000"/>
            </a:solidFill>
            <a:miter lim="800000"/>
            <a:headEnd/>
            <a:tailEnd/>
          </a:ln>
        </p:spPr>
      </p:sp>
      <p:sp>
        <p:nvSpPr>
          <p:cNvPr id="111619"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r>
              <a:rPr lang="sr-Latn-CS"/>
              <a:t>Uključeni astmatičari sa simptomima, koji su bili uvođeni na FF/VI terapiju ili nastavljali da koriste svoju dotadašnju terpiju (IKS ili IKS/LABA). </a:t>
            </a:r>
          </a:p>
          <a:p>
            <a:pPr eaLnBrk="1" hangingPunct="1">
              <a:spcBef>
                <a:spcPct val="0"/>
              </a:spcBef>
            </a:pPr>
            <a:r>
              <a:rPr lang="sr-Latn-CS"/>
              <a:t>Svi pacijenti koji su bili uključeni u studiju praćeni su na osnovu ACT testa, u uslovima koji imitiraju realnu praksu, bez intervencija lekara u međuvremenu (u smislu npr. podsećanja da redovno uzimaju svoje lekove, da ih redovno koriste i da ih pravilno koriste...)</a:t>
            </a:r>
          </a:p>
        </p:txBody>
      </p:sp>
      <p:sp>
        <p:nvSpPr>
          <p:cNvPr id="91140" name="Slide Number Placehold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DA39CC56-3BCB-4013-857C-4484A596E9D3}" type="slidenum">
              <a:rPr lang="sr-Latn-CS" smtClean="0"/>
              <a:pPr fontAlgn="base">
                <a:spcBef>
                  <a:spcPct val="0"/>
                </a:spcBef>
                <a:spcAft>
                  <a:spcPct val="0"/>
                </a:spcAft>
                <a:defRPr/>
              </a:pPr>
              <a:t>58</a:t>
            </a:fld>
            <a:endParaRPr lang="sr-Latn-CS"/>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Slide Image Placeholder 1"/>
          <p:cNvSpPr>
            <a:spLocks noGrp="1" noRot="1" noChangeAspect="1" noTextEdit="1"/>
          </p:cNvSpPr>
          <p:nvPr>
            <p:ph type="sldImg"/>
          </p:nvPr>
        </p:nvSpPr>
        <p:spPr bwMode="auto">
          <a:xfrm>
            <a:off x="685800" y="1143000"/>
            <a:ext cx="5486400" cy="3086100"/>
          </a:xfrm>
          <a:noFill/>
          <a:ln>
            <a:solidFill>
              <a:srgbClr val="000000"/>
            </a:solidFill>
            <a:miter lim="800000"/>
            <a:headEnd/>
            <a:tailEnd/>
          </a:ln>
        </p:spPr>
      </p:sp>
      <p:sp>
        <p:nvSpPr>
          <p:cNvPr id="112643" name="Notes Placeholder 2"/>
          <p:cNvSpPr>
            <a:spLocks noGrp="1"/>
          </p:cNvSpPr>
          <p:nvPr>
            <p:ph type="body" idx="1"/>
          </p:nvPr>
        </p:nvSpPr>
        <p:spPr bwMode="auto">
          <a:noFill/>
        </p:spPr>
        <p:txBody>
          <a:bodyPr wrap="square" numCol="1" anchor="t" anchorCtr="0" compatLnSpc="1">
            <a:prstTxWarp prst="textNoShape">
              <a:avLst/>
            </a:prstTxWarp>
          </a:bodyPr>
          <a:lstStyle/>
          <a:p>
            <a:pPr marL="184150" indent="-184150" eaLnBrk="1" hangingPunct="1">
              <a:spcBef>
                <a:spcPct val="0"/>
              </a:spcBef>
              <a:buFontTx/>
              <a:buChar char="•"/>
            </a:pPr>
            <a:endParaRPr lang="en-GB"/>
          </a:p>
        </p:txBody>
      </p:sp>
      <p:sp>
        <p:nvSpPr>
          <p:cNvPr id="92164" name="Slide Number Placehold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0E6B5021-7B72-41C6-81B3-AC6FE6296907}" type="slidenum">
              <a:rPr lang="en-US" smtClean="0"/>
              <a:pPr fontAlgn="base">
                <a:spcBef>
                  <a:spcPct val="0"/>
                </a:spcBef>
                <a:spcAft>
                  <a:spcPct val="0"/>
                </a:spcAft>
                <a:defRPr/>
              </a:pPr>
              <a:t>59</a:t>
            </a:fld>
            <a:endParaRPr lang="en-US"/>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Slide Image Placeholder 1"/>
          <p:cNvSpPr>
            <a:spLocks noGrp="1" noRot="1" noChangeAspect="1" noTextEdit="1"/>
          </p:cNvSpPr>
          <p:nvPr>
            <p:ph type="sldImg"/>
          </p:nvPr>
        </p:nvSpPr>
        <p:spPr bwMode="auto">
          <a:xfrm>
            <a:off x="685800" y="1143000"/>
            <a:ext cx="5486400" cy="3086100"/>
          </a:xfrm>
          <a:noFill/>
          <a:ln>
            <a:solidFill>
              <a:srgbClr val="000000"/>
            </a:solidFill>
            <a:miter lim="800000"/>
            <a:headEnd/>
            <a:tailEnd/>
          </a:ln>
        </p:spPr>
      </p:sp>
      <p:sp>
        <p:nvSpPr>
          <p:cNvPr id="113667" name="Notes Placeholder 2"/>
          <p:cNvSpPr>
            <a:spLocks noGrp="1"/>
          </p:cNvSpPr>
          <p:nvPr>
            <p:ph type="body" idx="1"/>
          </p:nvPr>
        </p:nvSpPr>
        <p:spPr bwMode="auto">
          <a:noFill/>
        </p:spPr>
        <p:txBody>
          <a:bodyPr wrap="square" numCol="1" anchor="t" anchorCtr="0" compatLnSpc="1">
            <a:prstTxWarp prst="textNoShape">
              <a:avLst/>
            </a:prstTxWarp>
          </a:bodyPr>
          <a:lstStyle/>
          <a:p>
            <a:pPr marL="184150" indent="-184150" eaLnBrk="1" hangingPunct="1">
              <a:spcBef>
                <a:spcPct val="0"/>
              </a:spcBef>
              <a:buFontTx/>
              <a:buChar char="•"/>
            </a:pPr>
            <a:endParaRPr lang="en-GB"/>
          </a:p>
        </p:txBody>
      </p:sp>
      <p:sp>
        <p:nvSpPr>
          <p:cNvPr id="93188" name="Slide Number Placehold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4C379368-0661-487B-B429-7B9813B5033F}" type="slidenum">
              <a:rPr lang="en-US" smtClean="0"/>
              <a:pPr fontAlgn="base">
                <a:spcBef>
                  <a:spcPct val="0"/>
                </a:spcBef>
                <a:spcAft>
                  <a:spcPct val="0"/>
                </a:spcAft>
                <a:defRPr/>
              </a:pPr>
              <a:t>60</a:t>
            </a:fld>
            <a:endParaRPr lang="en-US"/>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Slide Image Placeholder 1"/>
          <p:cNvSpPr>
            <a:spLocks noGrp="1" noRot="1" noChangeAspect="1" noTextEdit="1"/>
          </p:cNvSpPr>
          <p:nvPr>
            <p:ph type="sldImg"/>
          </p:nvPr>
        </p:nvSpPr>
        <p:spPr bwMode="auto">
          <a:xfrm>
            <a:off x="685800" y="1143000"/>
            <a:ext cx="5486400" cy="3086100"/>
          </a:xfrm>
          <a:noFill/>
          <a:ln>
            <a:solidFill>
              <a:srgbClr val="000000"/>
            </a:solidFill>
            <a:miter lim="800000"/>
            <a:headEnd/>
            <a:tailEnd/>
          </a:ln>
        </p:spPr>
      </p:sp>
      <p:sp>
        <p:nvSpPr>
          <p:cNvPr id="114691"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r>
              <a:rPr lang="sr-Latn-CS"/>
              <a:t>Veći % pacijenata na leku FF/VI (Relvar – plava linija) je postigao poboljšanje kontrole astme u  ukupnoj populaciji, vs IKS i vs IKS/LABA (crvena linija)</a:t>
            </a:r>
          </a:p>
          <a:p>
            <a:pPr eaLnBrk="1" hangingPunct="1">
              <a:spcBef>
                <a:spcPct val="0"/>
              </a:spcBef>
            </a:pPr>
            <a:r>
              <a:rPr lang="sr-Latn-CS"/>
              <a:t>Ovaj rezultat se održava tokom 52 nedelje tj.godinu dana </a:t>
            </a:r>
          </a:p>
        </p:txBody>
      </p:sp>
      <p:sp>
        <p:nvSpPr>
          <p:cNvPr id="94212" name="Slide Number Placehold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07DF8D29-BF43-45A9-940A-BC2D940D18C2}" type="slidenum">
              <a:rPr lang="sr-Latn-CS" smtClean="0"/>
              <a:pPr fontAlgn="base">
                <a:spcBef>
                  <a:spcPct val="0"/>
                </a:spcBef>
                <a:spcAft>
                  <a:spcPct val="0"/>
                </a:spcAft>
                <a:defRPr/>
              </a:pPr>
              <a:t>61</a:t>
            </a:fld>
            <a:endParaRPr lang="sr-Latn-CS"/>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Slide Image Placeholder 1"/>
          <p:cNvSpPr>
            <a:spLocks noGrp="1" noRot="1" noChangeAspect="1" noTextEdit="1"/>
          </p:cNvSpPr>
          <p:nvPr>
            <p:ph type="sldImg"/>
          </p:nvPr>
        </p:nvSpPr>
        <p:spPr bwMode="auto">
          <a:xfrm>
            <a:off x="685800" y="1143000"/>
            <a:ext cx="5486400" cy="3086100"/>
          </a:xfrm>
          <a:noFill/>
          <a:ln>
            <a:solidFill>
              <a:srgbClr val="000000"/>
            </a:solidFill>
            <a:miter lim="800000"/>
            <a:headEnd/>
            <a:tailEnd/>
          </a:ln>
        </p:spPr>
      </p:sp>
      <p:sp>
        <p:nvSpPr>
          <p:cNvPr id="115715" name="Notes Placeholder 2"/>
          <p:cNvSpPr>
            <a:spLocks noGrp="1"/>
          </p:cNvSpPr>
          <p:nvPr>
            <p:ph type="body" idx="1"/>
          </p:nvPr>
        </p:nvSpPr>
        <p:spPr bwMode="auto">
          <a:noFill/>
        </p:spPr>
        <p:txBody>
          <a:bodyPr wrap="square" numCol="1" anchor="t" anchorCtr="0" compatLnSpc="1">
            <a:prstTxWarp prst="textNoShape">
              <a:avLst/>
            </a:prstTxWarp>
          </a:bodyPr>
          <a:lstStyle/>
          <a:p>
            <a:r>
              <a:rPr lang="sr-Latn-CS"/>
              <a:t>Još interesantniji podatak za vas kliničare koji daje preciznije podatke koji procenata pacijenata je </a:t>
            </a:r>
            <a:r>
              <a:rPr lang="sr-Latn-CS" b="1"/>
              <a:t>postigao dobru kontrolu </a:t>
            </a:r>
            <a:r>
              <a:rPr lang="sr-Latn-CS"/>
              <a:t>(ostvario total scor ≥20), a koji procenata pacijenata je postigao </a:t>
            </a:r>
            <a:r>
              <a:rPr lang="sr-Latn-CS" b="1"/>
              <a:t>povećanje za 3 jedinice</a:t>
            </a:r>
            <a:endParaRPr lang="en-GB" b="1"/>
          </a:p>
        </p:txBody>
      </p:sp>
      <p:sp>
        <p:nvSpPr>
          <p:cNvPr id="4" name="Slide Number Placeholder 3"/>
          <p:cNvSpPr>
            <a:spLocks noGrp="1"/>
          </p:cNvSpPr>
          <p:nvPr>
            <p:ph type="sldNum" sz="quarter" idx="5"/>
          </p:nvPr>
        </p:nvSpPr>
        <p:spPr/>
        <p:txBody>
          <a:bodyPr/>
          <a:lstStyle/>
          <a:p>
            <a:pPr>
              <a:defRPr/>
            </a:pPr>
            <a:fld id="{26B8F5E6-C96E-4618-9A7D-AB547296F390}" type="slidenum">
              <a:rPr lang="en-GB" smtClean="0"/>
              <a:pPr>
                <a:defRPr/>
              </a:pPr>
              <a:t>62</a:t>
            </a:fld>
            <a:endParaRPr lang="en-GB"/>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Slide Image Placeholder 1"/>
          <p:cNvSpPr>
            <a:spLocks noGrp="1" noRot="1" noChangeAspect="1" noTextEdit="1"/>
          </p:cNvSpPr>
          <p:nvPr>
            <p:ph type="sldImg"/>
          </p:nvPr>
        </p:nvSpPr>
        <p:spPr bwMode="auto">
          <a:xfrm>
            <a:off x="685800" y="1143000"/>
            <a:ext cx="5486400" cy="3086100"/>
          </a:xfrm>
          <a:noFill/>
          <a:ln>
            <a:solidFill>
              <a:srgbClr val="000000"/>
            </a:solidFill>
            <a:miter lim="800000"/>
            <a:headEnd/>
            <a:tailEnd/>
          </a:ln>
        </p:spPr>
      </p:sp>
      <p:sp>
        <p:nvSpPr>
          <p:cNvPr id="116739" name="Notes Placeholder 2"/>
          <p:cNvSpPr>
            <a:spLocks noGrp="1"/>
          </p:cNvSpPr>
          <p:nvPr>
            <p:ph type="body" idx="1"/>
          </p:nvPr>
        </p:nvSpPr>
        <p:spPr bwMode="auto">
          <a:noFill/>
        </p:spPr>
        <p:txBody>
          <a:bodyPr wrap="square" numCol="1" anchor="t" anchorCtr="0" compatLnSpc="1">
            <a:prstTxWarp prst="textNoShape">
              <a:avLst/>
            </a:prstTxWarp>
          </a:bodyPr>
          <a:lstStyle/>
          <a:p>
            <a:r>
              <a:rPr lang="sr-Latn-CS" dirty="0"/>
              <a:t>I podaci o stopi teških egzacerbacija (kao jedan od ključnih ciljeva lečenja pacijenata sa astmom) u studiji efektivnosti daju značajan podatak kliničarima kako se leka kponaša u uslovima svakodnevne prakse.  </a:t>
            </a:r>
          </a:p>
          <a:p>
            <a:r>
              <a:rPr lang="sr-Latn-CS" dirty="0"/>
              <a:t>20 % srednje promene stopu godišnje egzacerbacija u odnosu na FP/SAL</a:t>
            </a:r>
            <a:endParaRPr lang="en-GB" dirty="0"/>
          </a:p>
        </p:txBody>
      </p:sp>
      <p:sp>
        <p:nvSpPr>
          <p:cNvPr id="4" name="Slide Number Placeholder 3"/>
          <p:cNvSpPr>
            <a:spLocks noGrp="1"/>
          </p:cNvSpPr>
          <p:nvPr>
            <p:ph type="sldNum" sz="quarter" idx="5"/>
          </p:nvPr>
        </p:nvSpPr>
        <p:spPr/>
        <p:txBody>
          <a:bodyPr/>
          <a:lstStyle/>
          <a:p>
            <a:pPr defTabSz="914400">
              <a:defRPr/>
            </a:pPr>
            <a:fld id="{9062AC14-EF05-4A1E-85CD-35F0F841F375}" type="slidenum">
              <a:rPr lang="en-GB" smtClean="0">
                <a:solidFill>
                  <a:prstClr val="black"/>
                </a:solidFill>
              </a:rPr>
              <a:pPr defTabSz="914400">
                <a:defRPr/>
              </a:pPr>
              <a:t>63</a:t>
            </a:fld>
            <a:endParaRPr lang="en-GB" dirty="0">
              <a:solidFill>
                <a:prstClr val="black"/>
              </a:solidFill>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t>Comment that we have made the figure in landscape orientation, so that the arrowed circle will always be seen</a:t>
            </a:r>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299D272-4B34-B44D-B065-A4707D1845ED}"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8953081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8" name="Symbol zastępczy obrazu slajdu 1">
            <a:extLst>
              <a:ext uri="{FF2B5EF4-FFF2-40B4-BE49-F238E27FC236}">
                <a16:creationId xmlns:a16="http://schemas.microsoft.com/office/drawing/2014/main" id="{3A4D89DA-DCFE-456D-ADA2-72D9950F649B}"/>
              </a:ext>
            </a:extLst>
          </p:cNvPr>
          <p:cNvSpPr>
            <a:spLocks noGrp="1" noRot="1" noChangeAspect="1" noTextEdit="1"/>
          </p:cNvSpPr>
          <p:nvPr>
            <p:ph type="sldImg"/>
          </p:nvPr>
        </p:nvSpPr>
        <p:spPr>
          <a:xfrm>
            <a:off x="1144588" y="685800"/>
            <a:ext cx="4560887" cy="3421063"/>
          </a:xfrm>
          <a:solidFill>
            <a:srgbClr val="FFFFFF"/>
          </a:solidFill>
          <a:ln/>
        </p:spPr>
      </p:sp>
      <p:sp>
        <p:nvSpPr>
          <p:cNvPr id="249859" name="Symbol zastępczy notatek 2">
            <a:extLst>
              <a:ext uri="{FF2B5EF4-FFF2-40B4-BE49-F238E27FC236}">
                <a16:creationId xmlns:a16="http://schemas.microsoft.com/office/drawing/2014/main" id="{5A11955C-1F4F-466B-B18B-9479B6B06D41}"/>
              </a:ext>
            </a:extLst>
          </p:cNvPr>
          <p:cNvSpPr>
            <a:spLocks noGrp="1"/>
          </p:cNvSpPr>
          <p:nvPr>
            <p:ph type="body" idx="1"/>
          </p:nvPr>
        </p:nvSpPr>
        <p:spPr>
          <a:xfrm>
            <a:off x="914400" y="4343400"/>
            <a:ext cx="5021263" cy="4106863"/>
          </a:xfrm>
          <a:noFill/>
          <a:ln>
            <a:solidFill>
              <a:srgbClr val="000000"/>
            </a:solidFill>
          </a:ln>
          <a:extLst>
            <a:ext uri="{909E8E84-426E-40DD-AFC4-6F175D3DCCD1}">
              <a14:hiddenFill xmlns:a14="http://schemas.microsoft.com/office/drawing/2010/main">
                <a:solidFill>
                  <a:srgbClr val="FFFFFF"/>
                </a:solidFill>
              </a14:hiddenFill>
            </a:ext>
          </a:extLst>
        </p:spPr>
        <p:txBody>
          <a:bodyPr lIns="90000" tIns="46800" rIns="90000" bIns="46800"/>
          <a:lstStyle/>
          <a:p>
            <a:r>
              <a:rPr lang="pl-PL" altLang="sr-Latn-RS"/>
              <a:t>The inflammation is associated with cellular and structural changes referred to as remodeling and these structural changes may lead to thickening of the airway wall.</a:t>
            </a:r>
          </a:p>
        </p:txBody>
      </p:sp>
      <p:sp>
        <p:nvSpPr>
          <p:cNvPr id="249860" name="Symbol zastępczy numeru slajdu 3">
            <a:extLst>
              <a:ext uri="{FF2B5EF4-FFF2-40B4-BE49-F238E27FC236}">
                <a16:creationId xmlns:a16="http://schemas.microsoft.com/office/drawing/2014/main" id="{514AD9C0-591D-4C70-B952-4E8862D2CEDB}"/>
              </a:ext>
            </a:extLst>
          </p:cNvPr>
          <p:cNvSpPr txBox="1">
            <a:spLocks noGrp="1"/>
          </p:cNvSpPr>
          <p:nvPr/>
        </p:nvSpPr>
        <p:spPr bwMode="auto">
          <a:xfrm>
            <a:off x="3886200" y="8686800"/>
            <a:ext cx="2963863" cy="449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b"/>
          <a:lstStyle>
            <a:lvl1pPr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400">
                <a:solidFill>
                  <a:schemeClr val="tx1"/>
                </a:solidFill>
                <a:latin typeface="Arial" panose="020B0604020202020204" pitchFamily="34" charset="0"/>
              </a:defRPr>
            </a:lvl1pPr>
            <a:lvl2pPr marL="742950" indent="-28575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400">
                <a:solidFill>
                  <a:schemeClr val="tx1"/>
                </a:solidFill>
                <a:latin typeface="Arial" panose="020B0604020202020204" pitchFamily="34" charset="0"/>
              </a:defRPr>
            </a:lvl2pPr>
            <a:lvl3pPr marL="11430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400">
                <a:solidFill>
                  <a:schemeClr val="tx1"/>
                </a:solidFill>
                <a:latin typeface="Arial" panose="020B0604020202020204" pitchFamily="34" charset="0"/>
              </a:defRPr>
            </a:lvl3pPr>
            <a:lvl4pPr marL="16002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400">
                <a:solidFill>
                  <a:schemeClr val="tx1"/>
                </a:solidFill>
                <a:latin typeface="Arial" panose="020B0604020202020204" pitchFamily="34" charset="0"/>
              </a:defRPr>
            </a:lvl4pPr>
            <a:lvl5pPr marL="20574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400">
                <a:solidFill>
                  <a:schemeClr val="tx1"/>
                </a:solidFill>
                <a:latin typeface="Arial" panose="020B0604020202020204" pitchFamily="34" charset="0"/>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400">
                <a:solidFill>
                  <a:schemeClr val="tx1"/>
                </a:solidFill>
                <a:latin typeface="Arial" panose="020B0604020202020204" pitchFamily="34" charset="0"/>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400">
                <a:solidFill>
                  <a:schemeClr val="tx1"/>
                </a:solidFill>
                <a:latin typeface="Arial" panose="020B0604020202020204" pitchFamily="34" charset="0"/>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400">
                <a:solidFill>
                  <a:schemeClr val="tx1"/>
                </a:solidFill>
                <a:latin typeface="Arial" panose="020B0604020202020204" pitchFamily="34" charset="0"/>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400">
                <a:solidFill>
                  <a:schemeClr val="tx1"/>
                </a:solidFill>
                <a:latin typeface="Arial" panose="020B0604020202020204" pitchFamily="34"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Times New Roman" panose="02020603050405020304" pitchFamily="18"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fld id="{25842532-C215-4F62-ADC2-5036C77C4150}" type="slidenum">
              <a:rPr kumimoji="0" lang="en-GB" altLang="sr-Latn-RS" sz="1200" b="0" i="0" u="none" strike="noStrike" kern="1200" cap="none" spc="0" normalizeH="0" baseline="0" noProof="0" smtClean="0">
                <a:ln>
                  <a:noFill/>
                </a:ln>
                <a:solidFill>
                  <a:srgbClr val="000000"/>
                </a:solidFill>
                <a:effectLst/>
                <a:uLnTx/>
                <a:uFillTx/>
                <a:latin typeface="Times New Roman" panose="02020603050405020304" pitchFamily="18" charset="0"/>
                <a:ea typeface="MS Gothic" panose="020B0609070205080204" pitchFamily="49" charset="-128"/>
                <a:cs typeface="Arial" pitchFamily="34" charset="0"/>
              </a:rPr>
              <a:pPr marL="0" marR="0" lvl="0" indent="0" algn="r" defTabSz="449263" rtl="0" eaLnBrk="1" fontAlgn="base" latinLnBrk="0" hangingPunct="1">
                <a:lnSpc>
                  <a:spcPct val="100000"/>
                </a:lnSpc>
                <a:spcBef>
                  <a:spcPct val="0"/>
                </a:spcBef>
                <a:spcAft>
                  <a:spcPct val="0"/>
                </a:spcAft>
                <a:buClr>
                  <a:srgbClr val="000000"/>
                </a:buClr>
                <a:buSzPct val="100000"/>
                <a:buFont typeface="Times New Roman" panose="02020603050405020304" pitchFamily="18"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t>8</a:t>
            </a:fld>
            <a:endParaRPr kumimoji="0" lang="en-GB" altLang="sr-Latn-RS" sz="1200" b="0" i="0" u="none" strike="noStrike" kern="1200" cap="none" spc="0" normalizeH="0" baseline="0" noProof="0">
              <a:ln>
                <a:noFill/>
              </a:ln>
              <a:solidFill>
                <a:srgbClr val="000000"/>
              </a:solidFill>
              <a:effectLst/>
              <a:uLnTx/>
              <a:uFillTx/>
              <a:latin typeface="Times New Roman" panose="02020603050405020304" pitchFamily="18" charset="0"/>
              <a:ea typeface="MS Gothic" panose="020B0609070205080204" pitchFamily="49" charset="-128"/>
              <a:cs typeface="Arial" pitchFamily="34" charset="0"/>
            </a:endParaRPr>
          </a:p>
        </p:txBody>
      </p:sp>
    </p:spTree>
    <p:extLst>
      <p:ext uri="{BB962C8B-B14F-4D97-AF65-F5344CB8AC3E}">
        <p14:creationId xmlns:p14="http://schemas.microsoft.com/office/powerpoint/2010/main" val="3626954499"/>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AD751AE-7ABC-314D-AFAD-47B860ED6FF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
        <p:nvSpPr>
          <p:cNvPr id="6" name="TextBox 5"/>
          <p:cNvSpPr txBox="1"/>
          <p:nvPr>
            <p:custDataLst>
              <p:tags r:id="rId1"/>
            </p:custDataLst>
          </p:nvPr>
        </p:nvSpPr>
        <p:spPr>
          <a:xfrm>
            <a:off x="0" y="0"/>
            <a:ext cx="3810000" cy="1270000"/>
          </a:xfrm>
          <a:prstGeom prst="rect">
            <a:avLst/>
          </a:prstGeom>
          <a:noFill/>
        </p:spPr>
        <p:txBody>
          <a:bodyPr vert="horz"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28471467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59395"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Calibri" charset="0"/>
                <a:ea typeface="MS PGothic" charset="0"/>
                <a:cs typeface="MS PGothic" charset="0"/>
              </a:defRPr>
            </a:lvl1pPr>
            <a:lvl2pPr marL="742950" indent="-285750" eaLnBrk="0" hangingPunct="0">
              <a:defRPr>
                <a:solidFill>
                  <a:schemeClr val="tx1"/>
                </a:solidFill>
                <a:latin typeface="Calibri" charset="0"/>
                <a:ea typeface="MS PGothic" charset="0"/>
                <a:cs typeface="MS PGothic" charset="0"/>
              </a:defRPr>
            </a:lvl2pPr>
            <a:lvl3pPr marL="1143000" indent="-228600" eaLnBrk="0" hangingPunct="0">
              <a:defRPr>
                <a:solidFill>
                  <a:schemeClr val="tx1"/>
                </a:solidFill>
                <a:latin typeface="Calibri" charset="0"/>
                <a:ea typeface="MS PGothic" charset="0"/>
                <a:cs typeface="MS PGothic" charset="0"/>
              </a:defRPr>
            </a:lvl3pPr>
            <a:lvl4pPr marL="1600200" indent="-228600" eaLnBrk="0" hangingPunct="0">
              <a:defRPr>
                <a:solidFill>
                  <a:schemeClr val="tx1"/>
                </a:solidFill>
                <a:latin typeface="Calibri" charset="0"/>
                <a:ea typeface="MS PGothic" charset="0"/>
                <a:cs typeface="MS PGothic" charset="0"/>
              </a:defRPr>
            </a:lvl4pPr>
            <a:lvl5pPr marL="2057400" indent="-228600" eaLnBrk="0" hangingPunct="0">
              <a:defRPr>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a:solidFill>
                  <a:schemeClr val="tx1"/>
                </a:solidFill>
                <a:latin typeface="Calibri" charset="0"/>
                <a:ea typeface="MS PGothic" charset="0"/>
                <a:cs typeface="MS PGothic"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65506216-46D0-3E46-B8DC-CC91CE39E187}" type="slidenum">
              <a:rPr kumimoji="0" lang="en-US" sz="1200" b="0" i="0" u="none" strike="noStrike" kern="1200" cap="none" spc="0" normalizeH="0" baseline="0" noProof="0">
                <a:ln>
                  <a:noFill/>
                </a:ln>
                <a:solidFill>
                  <a:prstClr val="black"/>
                </a:solidFill>
                <a:effectLst/>
                <a:uLnTx/>
                <a:uFillTx/>
                <a:latin typeface="Calibri" charset="0"/>
                <a:ea typeface="MS PGothic" charset="0"/>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a:ln>
                <a:noFill/>
              </a:ln>
              <a:solidFill>
                <a:prstClr val="black"/>
              </a:solidFill>
              <a:effectLst/>
              <a:uLnTx/>
              <a:uFillTx/>
              <a:latin typeface="Calibri" charset="0"/>
              <a:ea typeface="MS PGothic" charset="0"/>
            </a:endParaRPr>
          </a:p>
        </p:txBody>
      </p:sp>
      <p:sp>
        <p:nvSpPr>
          <p:cNvPr id="59396" name="Rectangle 3"/>
          <p:cNvSpPr>
            <a:spLocks noGrp="1"/>
          </p:cNvSpPr>
          <p:nvPr>
            <p:ph type="body" idx="3"/>
          </p:nvPr>
        </p:nvSpPr>
        <p:spPr bwMode="auto">
          <a:xfrm>
            <a:off x="687403" y="4318489"/>
            <a:ext cx="5486400" cy="41148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GB" b="1" dirty="0">
                <a:latin typeface="Arial" charset="0"/>
                <a:ea typeface="MS PGothic" charset="0"/>
              </a:rPr>
              <a:t>References</a:t>
            </a:r>
            <a:endParaRPr lang="en-US" sz="1200" dirty="0">
              <a:solidFill>
                <a:schemeClr val="bg1"/>
              </a:solidFill>
              <a:latin typeface="Arial" charset="0"/>
            </a:endParaRPr>
          </a:p>
          <a:p>
            <a:pPr marL="228600" marR="0" indent="-228600" algn="l" defTabSz="914400" rtl="0" eaLnBrk="1" fontAlgn="base" latinLnBrk="0" hangingPunct="1">
              <a:lnSpc>
                <a:spcPct val="100000"/>
              </a:lnSpc>
              <a:spcBef>
                <a:spcPct val="0"/>
              </a:spcBef>
              <a:spcAft>
                <a:spcPct val="0"/>
              </a:spcAft>
              <a:buClrTx/>
              <a:buSzTx/>
              <a:buFont typeface="+mj-lt"/>
              <a:buAutoNum type="arabicPeriod"/>
              <a:tabLst/>
              <a:defRPr/>
            </a:pPr>
            <a:r>
              <a:rPr lang="hu-HU" sz="1200" dirty="0">
                <a:latin typeface="Arial" charset="0"/>
              </a:rPr>
              <a:t>Madore AM, Laprise C. </a:t>
            </a:r>
            <a:r>
              <a:rPr lang="en-US" sz="1200" dirty="0">
                <a:latin typeface="Arial" charset="0"/>
              </a:rPr>
              <a:t>Immunological and genetic aspects of asthma and allergy.</a:t>
            </a:r>
            <a:r>
              <a:rPr lang="hu-HU" sz="1200" dirty="0">
                <a:latin typeface="Arial" charset="0"/>
              </a:rPr>
              <a:t> </a:t>
            </a:r>
            <a:r>
              <a:rPr lang="hu-HU" sz="1200" i="0" dirty="0">
                <a:latin typeface="Arial" charset="0"/>
              </a:rPr>
              <a:t>J Asthma Allergy </a:t>
            </a:r>
            <a:r>
              <a:rPr lang="hu-HU" sz="1200" dirty="0">
                <a:latin typeface="Arial" charset="0"/>
              </a:rPr>
              <a:t>2010;3:107–21.</a:t>
            </a:r>
          </a:p>
          <a:p>
            <a:pPr marL="228600" marR="0" indent="-228600" algn="l" defTabSz="914400" rtl="0" eaLnBrk="1" fontAlgn="base" latinLnBrk="0" hangingPunct="1">
              <a:lnSpc>
                <a:spcPct val="100000"/>
              </a:lnSpc>
              <a:spcBef>
                <a:spcPct val="0"/>
              </a:spcBef>
              <a:spcAft>
                <a:spcPct val="0"/>
              </a:spcAft>
              <a:buClrTx/>
              <a:buSzTx/>
              <a:buFont typeface="+mj-lt"/>
              <a:buAutoNum type="arabicPeriod"/>
              <a:tabLst/>
              <a:defRPr/>
            </a:pPr>
            <a:r>
              <a:rPr lang="en-US" sz="1200" dirty="0">
                <a:solidFill>
                  <a:srgbClr val="000000"/>
                </a:solidFill>
                <a:latin typeface="Arial" charset="0"/>
              </a:rPr>
              <a:t>NAEPP Expert Panel Report 3. National Heart, Lung, and Blood Institute (NHLBI) 2007.</a:t>
            </a:r>
          </a:p>
          <a:p>
            <a:pPr marL="228600" marR="0" indent="-228600" algn="l" defTabSz="914400" rtl="0" eaLnBrk="1" fontAlgn="base" latinLnBrk="0" hangingPunct="1">
              <a:lnSpc>
                <a:spcPct val="100000"/>
              </a:lnSpc>
              <a:spcBef>
                <a:spcPct val="0"/>
              </a:spcBef>
              <a:spcAft>
                <a:spcPct val="0"/>
              </a:spcAft>
              <a:buClrTx/>
              <a:buSzTx/>
              <a:buFont typeface="+mj-lt"/>
              <a:buAutoNum type="arabicPeriod"/>
              <a:tabLst/>
              <a:defRPr/>
            </a:pPr>
            <a:r>
              <a:rPr lang="en-US" sz="1200" dirty="0" err="1">
                <a:solidFill>
                  <a:srgbClr val="000000"/>
                </a:solidFill>
                <a:latin typeface="Arial" charset="0"/>
              </a:rPr>
              <a:t>Fahy</a:t>
            </a:r>
            <a:r>
              <a:rPr lang="en-US" sz="1200" dirty="0">
                <a:solidFill>
                  <a:srgbClr val="000000"/>
                </a:solidFill>
                <a:latin typeface="Arial" charset="0"/>
              </a:rPr>
              <a:t> JV, Fleming HE,</a:t>
            </a:r>
            <a:r>
              <a:rPr lang="en-US" sz="1200" baseline="0" dirty="0">
                <a:solidFill>
                  <a:srgbClr val="000000"/>
                </a:solidFill>
                <a:latin typeface="Arial" charset="0"/>
              </a:rPr>
              <a:t> Wong HH, Liu JT, Su JQ, </a:t>
            </a:r>
            <a:r>
              <a:rPr lang="en-US" sz="1200" baseline="0" dirty="0" err="1">
                <a:solidFill>
                  <a:srgbClr val="000000"/>
                </a:solidFill>
                <a:latin typeface="Arial" charset="0"/>
              </a:rPr>
              <a:t>Reimann</a:t>
            </a:r>
            <a:r>
              <a:rPr lang="en-US" sz="1200" baseline="0" dirty="0">
                <a:solidFill>
                  <a:srgbClr val="000000"/>
                </a:solidFill>
                <a:latin typeface="Arial" charset="0"/>
              </a:rPr>
              <a:t> J,</a:t>
            </a:r>
            <a:r>
              <a:rPr lang="en-US" sz="1200" i="1" dirty="0">
                <a:solidFill>
                  <a:srgbClr val="000000"/>
                </a:solidFill>
                <a:latin typeface="Arial" charset="0"/>
              </a:rPr>
              <a:t> </a:t>
            </a:r>
            <a:r>
              <a:rPr lang="en-US" sz="1200" i="0" dirty="0">
                <a:solidFill>
                  <a:srgbClr val="000000"/>
                </a:solidFill>
                <a:latin typeface="Arial" charset="0"/>
              </a:rPr>
              <a:t>et al. The effect</a:t>
            </a:r>
            <a:r>
              <a:rPr lang="en-US" sz="1200" i="0" baseline="0" dirty="0">
                <a:solidFill>
                  <a:srgbClr val="000000"/>
                </a:solidFill>
                <a:latin typeface="Arial" charset="0"/>
              </a:rPr>
              <a:t> of an anti-</a:t>
            </a:r>
            <a:r>
              <a:rPr lang="en-US" sz="1200" i="0" baseline="0" dirty="0" err="1">
                <a:solidFill>
                  <a:srgbClr val="000000"/>
                </a:solidFill>
                <a:latin typeface="Arial" charset="0"/>
              </a:rPr>
              <a:t>IgE</a:t>
            </a:r>
            <a:r>
              <a:rPr lang="en-US" sz="1200" i="0" baseline="0" dirty="0">
                <a:solidFill>
                  <a:srgbClr val="000000"/>
                </a:solidFill>
                <a:latin typeface="Arial" charset="0"/>
              </a:rPr>
              <a:t> monoclonal antibody on the early- and late-phase responses to allergens in asthmatic subjects.</a:t>
            </a:r>
            <a:r>
              <a:rPr lang="en-US" sz="1200" i="1" dirty="0">
                <a:solidFill>
                  <a:srgbClr val="000000"/>
                </a:solidFill>
                <a:latin typeface="Arial" charset="0"/>
              </a:rPr>
              <a:t> </a:t>
            </a:r>
            <a:r>
              <a:rPr lang="en-US" sz="1200" i="0" dirty="0">
                <a:solidFill>
                  <a:srgbClr val="000000"/>
                </a:solidFill>
                <a:latin typeface="Arial" charset="0"/>
              </a:rPr>
              <a:t>Am J </a:t>
            </a:r>
            <a:r>
              <a:rPr lang="en-US" sz="1200" i="0" dirty="0" err="1">
                <a:solidFill>
                  <a:srgbClr val="000000"/>
                </a:solidFill>
                <a:latin typeface="Arial" charset="0"/>
              </a:rPr>
              <a:t>Respir</a:t>
            </a:r>
            <a:r>
              <a:rPr lang="en-US" sz="1200" i="0" dirty="0">
                <a:solidFill>
                  <a:srgbClr val="000000"/>
                </a:solidFill>
                <a:latin typeface="Arial" charset="0"/>
              </a:rPr>
              <a:t> </a:t>
            </a:r>
            <a:r>
              <a:rPr lang="en-US" sz="1200" i="0" dirty="0" err="1">
                <a:solidFill>
                  <a:srgbClr val="000000"/>
                </a:solidFill>
                <a:latin typeface="Arial" charset="0"/>
              </a:rPr>
              <a:t>Crit</a:t>
            </a:r>
            <a:r>
              <a:rPr lang="en-US" sz="1200" i="0" dirty="0">
                <a:solidFill>
                  <a:srgbClr val="000000"/>
                </a:solidFill>
                <a:latin typeface="Arial" charset="0"/>
              </a:rPr>
              <a:t> Care Med </a:t>
            </a:r>
            <a:r>
              <a:rPr lang="en-US" sz="1200" dirty="0">
                <a:solidFill>
                  <a:srgbClr val="000000"/>
                </a:solidFill>
                <a:latin typeface="Arial" charset="0"/>
              </a:rPr>
              <a:t>1997;155:1828–34.</a:t>
            </a:r>
            <a:endParaRPr lang="en-US" sz="1200" dirty="0">
              <a:latin typeface="Arial" charset="0"/>
            </a:endParaRPr>
          </a:p>
          <a:p>
            <a:pPr marL="228600" marR="0" indent="-228600" algn="l" defTabSz="914400" rtl="0" eaLnBrk="1" fontAlgn="base" latinLnBrk="0" hangingPunct="1">
              <a:lnSpc>
                <a:spcPct val="100000"/>
              </a:lnSpc>
              <a:spcBef>
                <a:spcPct val="0"/>
              </a:spcBef>
              <a:spcAft>
                <a:spcPct val="0"/>
              </a:spcAft>
              <a:buClrTx/>
              <a:buSzTx/>
              <a:buFont typeface="+mj-lt"/>
              <a:buAutoNum type="arabicPeriod"/>
              <a:tabLst/>
              <a:defRPr/>
            </a:pPr>
            <a:endParaRPr lang="en-US" sz="1200" dirty="0">
              <a:solidFill>
                <a:schemeClr val="bg1"/>
              </a:solidFill>
              <a:latin typeface="Arial"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4" name="Rectangle 7"/>
          <p:cNvSpPr>
            <a:spLocks noGrp="1" noChangeArrowheads="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D214DB1-E627-44AC-A059-8976F3668645}" type="slidenum">
              <a:rPr kumimoji="0" lang="en-GB"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en-GB" sz="1200" b="0" i="0" u="none" strike="noStrike" kern="1200" cap="none" spc="0" normalizeH="0" baseline="0" noProof="0" dirty="0">
              <a:ln>
                <a:noFill/>
              </a:ln>
              <a:solidFill>
                <a:prstClr val="black"/>
              </a:solidFill>
              <a:effectLst/>
              <a:uLnTx/>
              <a:uFillTx/>
              <a:latin typeface="Calibri"/>
              <a:ea typeface="+mn-ea"/>
              <a:cs typeface="+mn-cs"/>
            </a:endParaRPr>
          </a:p>
        </p:txBody>
      </p:sp>
      <p:sp>
        <p:nvSpPr>
          <p:cNvPr id="377859" name="Rectangle 2"/>
          <p:cNvSpPr>
            <a:spLocks noGrp="1" noRot="1" noChangeAspect="1" noChangeArrowheads="1" noTextEdit="1"/>
          </p:cNvSpPr>
          <p:nvPr>
            <p:ph type="sldImg"/>
          </p:nvPr>
        </p:nvSpPr>
        <p:spPr>
          <a:xfrm>
            <a:off x="1143000" y="701675"/>
            <a:ext cx="4570413" cy="3427413"/>
          </a:xfrm>
          <a:ln/>
        </p:spPr>
      </p:sp>
      <p:sp>
        <p:nvSpPr>
          <p:cNvPr id="377860" name="Rectangle 3"/>
          <p:cNvSpPr>
            <a:spLocks noGrp="1" noChangeArrowheads="1"/>
          </p:cNvSpPr>
          <p:nvPr>
            <p:ph type="body" idx="1"/>
          </p:nvPr>
        </p:nvSpPr>
        <p:spPr>
          <a:xfrm>
            <a:off x="915817" y="4306590"/>
            <a:ext cx="5036164" cy="4115019"/>
          </a:xfrm>
          <a:noFill/>
          <a:ln/>
        </p:spPr>
        <p:txBody>
          <a:bodyPr/>
          <a:lstStyle/>
          <a:p>
            <a:pPr eaLnBrk="1" hangingPunct="1"/>
            <a:r>
              <a:rPr lang="en-US" dirty="0">
                <a:latin typeface="Arial" pitchFamily="34" charset="0"/>
                <a:cs typeface="Arial" pitchFamily="34" charset="0"/>
              </a:rPr>
              <a:t>This slide provides an overview of the series of events that make up the allergic inflammatory cascade in IgE-mediated asthma. In response to antigen stimulation, B lymphocytes differentiate into plasma cells (the ε-switch), which produce and release immunoglobulin</a:t>
            </a:r>
            <a:r>
              <a:rPr lang="en-US" baseline="0" dirty="0">
                <a:latin typeface="Arial" pitchFamily="34" charset="0"/>
                <a:cs typeface="Arial" pitchFamily="34" charset="0"/>
              </a:rPr>
              <a:t> E</a:t>
            </a:r>
            <a:r>
              <a:rPr lang="en-US" dirty="0">
                <a:latin typeface="Arial" pitchFamily="34" charset="0"/>
                <a:cs typeface="Arial" pitchFamily="34" charset="0"/>
              </a:rPr>
              <a:t> (IgE) into the circulation. </a:t>
            </a:r>
          </a:p>
          <a:p>
            <a:pPr eaLnBrk="1" hangingPunct="1"/>
            <a:endParaRPr lang="en-US" dirty="0">
              <a:latin typeface="Arial" pitchFamily="34" charset="0"/>
              <a:cs typeface="Arial" pitchFamily="34" charset="0"/>
            </a:endParaRPr>
          </a:p>
          <a:p>
            <a:pPr eaLnBrk="1" hangingPunct="1"/>
            <a:r>
              <a:rPr lang="en-US" dirty="0">
                <a:latin typeface="Arial" pitchFamily="34" charset="0"/>
                <a:cs typeface="Arial" pitchFamily="34" charset="0"/>
              </a:rPr>
              <a:t>IgE circulates in the blood, eventually binding to high-affinity IgE receptors (Fc</a:t>
            </a:r>
            <a:r>
              <a:rPr lang="en-US" dirty="0">
                <a:latin typeface="Arial" pitchFamily="34" charset="0"/>
                <a:cs typeface="Arial" pitchFamily="34" charset="0"/>
                <a:sym typeface="Symbol" pitchFamily="18" charset="2"/>
              </a:rPr>
              <a:t>RI) on the surface of mast cells in tissue or peripheral-blood basophils. When the subject subsequently re-encounters the offending allergen, binding of the allergen with IgE induces the release of inflammatory mediators, leading to the bronchoconstriction characteristic of an exacerbation. </a:t>
            </a:r>
          </a:p>
          <a:p>
            <a:pPr eaLnBrk="1" hangingPunct="1"/>
            <a:endParaRPr lang="en-US" dirty="0">
              <a:latin typeface="Arial" pitchFamily="34" charset="0"/>
              <a:cs typeface="Arial" pitchFamily="34" charset="0"/>
              <a:sym typeface="Symbol" pitchFamily="18" charset="2"/>
            </a:endParaRPr>
          </a:p>
          <a:p>
            <a:pPr eaLnBrk="1" hangingPunct="1"/>
            <a:r>
              <a:rPr lang="en-US" b="1" dirty="0">
                <a:latin typeface="Arial" pitchFamily="34" charset="0"/>
                <a:cs typeface="Arial" pitchFamily="34" charset="0"/>
                <a:sym typeface="Symbol" pitchFamily="18" charset="2"/>
              </a:rPr>
              <a:t>References</a:t>
            </a:r>
          </a:p>
          <a:p>
            <a:r>
              <a:rPr lang="da-DK" sz="1200" dirty="0">
                <a:latin typeface="Arial" pitchFamily="34" charset="0"/>
                <a:cs typeface="Arial" pitchFamily="34" charset="0"/>
              </a:rPr>
              <a:t>Rabe KF, Calhoun WJ, Smith N, Jimenez</a:t>
            </a:r>
            <a:r>
              <a:rPr lang="da-DK" sz="1200" baseline="0" dirty="0">
                <a:latin typeface="Arial" pitchFamily="34" charset="0"/>
                <a:cs typeface="Arial" pitchFamily="34" charset="0"/>
              </a:rPr>
              <a:t> P</a:t>
            </a:r>
            <a:r>
              <a:rPr lang="da-DK" sz="1200" dirty="0">
                <a:latin typeface="Arial" pitchFamily="34" charset="0"/>
                <a:cs typeface="Arial" pitchFamily="34" charset="0"/>
              </a:rPr>
              <a:t>.</a:t>
            </a:r>
            <a:r>
              <a:rPr lang="da-DK" sz="1200" b="0" dirty="0">
                <a:latin typeface="Arial" pitchFamily="34" charset="0"/>
                <a:cs typeface="Arial" pitchFamily="34" charset="0"/>
              </a:rPr>
              <a:t> </a:t>
            </a:r>
            <a:r>
              <a:rPr lang="en-NZ" b="0" dirty="0">
                <a:latin typeface="Arial" pitchFamily="34" charset="0"/>
                <a:cs typeface="Arial" pitchFamily="34" charset="0"/>
              </a:rPr>
              <a:t>Can anti-IgE therapy prevent airway remodeling in allergic asthma? </a:t>
            </a:r>
            <a:r>
              <a:rPr lang="da-DK" sz="1200" dirty="0">
                <a:latin typeface="Arial" pitchFamily="34" charset="0"/>
                <a:cs typeface="Arial" pitchFamily="34" charset="0"/>
              </a:rPr>
              <a:t>Allergy 2011;66:1142–51.</a:t>
            </a:r>
            <a:r>
              <a:rPr lang="en-NZ" sz="1200" dirty="0">
                <a:latin typeface="Arial" pitchFamily="34" charset="0"/>
                <a:cs typeface="Arial" pitchFamily="34" charset="0"/>
              </a:rPr>
              <a:t> </a:t>
            </a:r>
          </a:p>
          <a:p>
            <a:r>
              <a:rPr lang="en-NZ" sz="1200" dirty="0">
                <a:latin typeface="Arial" pitchFamily="34" charset="0"/>
                <a:cs typeface="Arial" pitchFamily="34" charset="0"/>
              </a:rPr>
              <a:t>Galli SJ, Tsai M. IgE and mast cells in allergic disease. Nat Med 2012;18:693–704.</a:t>
            </a:r>
            <a:endParaRPr lang="en-US" sz="1200" dirty="0">
              <a:latin typeface="Arial" pitchFamily="34" charset="0"/>
              <a:cs typeface="Arial" pitchFamily="34" charset="0"/>
            </a:endParaRPr>
          </a:p>
          <a:p>
            <a:pPr eaLnBrk="1" hangingPunct="1"/>
            <a:endParaRPr lang="en-US" dirty="0">
              <a:latin typeface="Arial" pitchFamily="34" charset="0"/>
              <a:cs typeface="Arial" pitchFamily="34" charset="0"/>
              <a:sym typeface="Symbol" pitchFamily="18" charset="2"/>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xmlns="" val="1"/>
            </a:ext>
          </a:extLst>
        </p:spPr>
      </p:sp>
      <p:sp>
        <p:nvSpPr>
          <p:cNvPr id="59395"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Calibri" charset="0"/>
                <a:ea typeface="MS PGothic" charset="0"/>
                <a:cs typeface="MS PGothic" charset="0"/>
              </a:defRPr>
            </a:lvl1pPr>
            <a:lvl2pPr marL="742950" indent="-285750" eaLnBrk="0" hangingPunct="0">
              <a:defRPr>
                <a:solidFill>
                  <a:schemeClr val="tx1"/>
                </a:solidFill>
                <a:latin typeface="Calibri" charset="0"/>
                <a:ea typeface="MS PGothic" charset="0"/>
                <a:cs typeface="MS PGothic" charset="0"/>
              </a:defRPr>
            </a:lvl2pPr>
            <a:lvl3pPr marL="1143000" indent="-228600" eaLnBrk="0" hangingPunct="0">
              <a:defRPr>
                <a:solidFill>
                  <a:schemeClr val="tx1"/>
                </a:solidFill>
                <a:latin typeface="Calibri" charset="0"/>
                <a:ea typeface="MS PGothic" charset="0"/>
                <a:cs typeface="MS PGothic" charset="0"/>
              </a:defRPr>
            </a:lvl3pPr>
            <a:lvl4pPr marL="1600200" indent="-228600" eaLnBrk="0" hangingPunct="0">
              <a:defRPr>
                <a:solidFill>
                  <a:schemeClr val="tx1"/>
                </a:solidFill>
                <a:latin typeface="Calibri" charset="0"/>
                <a:ea typeface="MS PGothic" charset="0"/>
                <a:cs typeface="MS PGothic" charset="0"/>
              </a:defRPr>
            </a:lvl4pPr>
            <a:lvl5pPr marL="2057400" indent="-228600" eaLnBrk="0" hangingPunct="0">
              <a:defRPr>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a:solidFill>
                  <a:schemeClr val="tx1"/>
                </a:solidFill>
                <a:latin typeface="Calibri" charset="0"/>
                <a:ea typeface="MS PGothic" charset="0"/>
                <a:cs typeface="MS PGothic"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65506216-46D0-3E46-B8DC-CC91CE39E187}" type="slidenum">
              <a:rPr kumimoji="0" lang="en-US" sz="1200" b="0" i="0" u="none" strike="noStrike" kern="1200" cap="none" spc="0" normalizeH="0" baseline="0" noProof="0">
                <a:ln>
                  <a:noFill/>
                </a:ln>
                <a:solidFill>
                  <a:prstClr val="black"/>
                </a:solidFill>
                <a:effectLst/>
                <a:uLnTx/>
                <a:uFillTx/>
                <a:latin typeface="Calibri" charset="0"/>
                <a:ea typeface="MS PGothic" charset="0"/>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a:ln>
                <a:noFill/>
              </a:ln>
              <a:solidFill>
                <a:prstClr val="black"/>
              </a:solidFill>
              <a:effectLst/>
              <a:uLnTx/>
              <a:uFillTx/>
              <a:latin typeface="Calibri" charset="0"/>
              <a:ea typeface="MS PGothic" charset="0"/>
            </a:endParaRPr>
          </a:p>
        </p:txBody>
      </p:sp>
      <p:sp>
        <p:nvSpPr>
          <p:cNvPr id="59396" name="Rectangle 3"/>
          <p:cNvSpPr>
            <a:spLocks noGrp="1"/>
          </p:cNvSpPr>
          <p:nvPr>
            <p:ph type="body" idx="3"/>
          </p:nvPr>
        </p:nvSpPr>
        <p:spPr bwMode="auto">
          <a:xfrm>
            <a:off x="687403" y="4318489"/>
            <a:ext cx="5486400" cy="41148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GB" b="1" dirty="0">
                <a:latin typeface="Arial" charset="0"/>
                <a:ea typeface="MS PGothic" charset="0"/>
              </a:rPr>
              <a:t>Reference</a:t>
            </a:r>
          </a:p>
          <a:p>
            <a:pPr marL="0" marR="0" indent="0" algn="l" defTabSz="914400" rtl="0" eaLnBrk="1" fontAlgn="base" latinLnBrk="0" hangingPunct="1">
              <a:lnSpc>
                <a:spcPct val="100000"/>
              </a:lnSpc>
              <a:spcBef>
                <a:spcPct val="0"/>
              </a:spcBef>
              <a:spcAft>
                <a:spcPct val="0"/>
              </a:spcAft>
              <a:buClrTx/>
              <a:buSzTx/>
              <a:buFontTx/>
              <a:buNone/>
              <a:tabLst/>
              <a:defRPr/>
            </a:pPr>
            <a:r>
              <a:rPr lang="en-US" sz="1200" dirty="0" err="1">
                <a:latin typeface="Arial" charset="0"/>
              </a:rPr>
              <a:t>Gergen</a:t>
            </a:r>
            <a:r>
              <a:rPr lang="en-US" sz="1200" dirty="0">
                <a:latin typeface="Arial" charset="0"/>
              </a:rPr>
              <a:t> PJ, </a:t>
            </a:r>
            <a:r>
              <a:rPr lang="en-US" sz="1200" dirty="0" err="1">
                <a:latin typeface="Arial" charset="0"/>
              </a:rPr>
              <a:t>Arbes</a:t>
            </a:r>
            <a:r>
              <a:rPr lang="en-US" sz="1200" dirty="0">
                <a:latin typeface="Arial" charset="0"/>
              </a:rPr>
              <a:t> SJ </a:t>
            </a:r>
            <a:r>
              <a:rPr lang="en-US" sz="1200" dirty="0" err="1">
                <a:latin typeface="Arial" charset="0"/>
              </a:rPr>
              <a:t>Jr</a:t>
            </a:r>
            <a:r>
              <a:rPr lang="en-US" sz="1200" dirty="0">
                <a:latin typeface="Arial" charset="0"/>
              </a:rPr>
              <a:t>, </a:t>
            </a:r>
            <a:r>
              <a:rPr lang="en-US" sz="1200" dirty="0" err="1">
                <a:latin typeface="Arial" charset="0"/>
              </a:rPr>
              <a:t>Calatroni</a:t>
            </a:r>
            <a:r>
              <a:rPr lang="en-US" sz="1200" dirty="0">
                <a:latin typeface="Arial" charset="0"/>
              </a:rPr>
              <a:t> A, Mitchell HE, </a:t>
            </a:r>
            <a:r>
              <a:rPr lang="en-US" sz="1200" dirty="0" err="1">
                <a:latin typeface="Arial" charset="0"/>
              </a:rPr>
              <a:t>Zeldin</a:t>
            </a:r>
            <a:r>
              <a:rPr lang="en-US" sz="1200" dirty="0">
                <a:latin typeface="Arial" charset="0"/>
              </a:rPr>
              <a:t> DC.</a:t>
            </a:r>
            <a:r>
              <a:rPr lang="en-US" sz="1200" baseline="0" dirty="0">
                <a:latin typeface="Arial" charset="0"/>
              </a:rPr>
              <a:t> </a:t>
            </a:r>
            <a:r>
              <a:rPr lang="en-US" sz="1200" dirty="0">
                <a:latin typeface="Arial" charset="0"/>
              </a:rPr>
              <a:t>Total </a:t>
            </a:r>
            <a:r>
              <a:rPr lang="en-US" sz="1200" dirty="0" err="1">
                <a:latin typeface="Arial" charset="0"/>
              </a:rPr>
              <a:t>IgE</a:t>
            </a:r>
            <a:r>
              <a:rPr lang="en-US" sz="1200" dirty="0">
                <a:latin typeface="Arial" charset="0"/>
              </a:rPr>
              <a:t> levels and asthma prevalence in the US population: results from the National Health and Nutrition Examination Survey 2005-2006.</a:t>
            </a:r>
            <a:r>
              <a:rPr lang="en-US" sz="1200" baseline="0" dirty="0">
                <a:latin typeface="Arial" charset="0"/>
              </a:rPr>
              <a:t> </a:t>
            </a:r>
            <a:r>
              <a:rPr lang="en-US" sz="1200" i="0" dirty="0">
                <a:latin typeface="Arial" charset="0"/>
              </a:rPr>
              <a:t>J Allergy </a:t>
            </a:r>
            <a:r>
              <a:rPr lang="en-US" sz="1200" i="0" dirty="0" err="1">
                <a:latin typeface="Arial" charset="0"/>
              </a:rPr>
              <a:t>Clin</a:t>
            </a:r>
            <a:r>
              <a:rPr lang="en-US" sz="1200" i="0" dirty="0">
                <a:latin typeface="Arial" charset="0"/>
              </a:rPr>
              <a:t> </a:t>
            </a:r>
            <a:r>
              <a:rPr lang="en-US" sz="1200" i="0" dirty="0" err="1">
                <a:latin typeface="Arial" charset="0"/>
              </a:rPr>
              <a:t>Immunol</a:t>
            </a:r>
            <a:r>
              <a:rPr lang="en-US" sz="1200" i="0" dirty="0">
                <a:latin typeface="Arial" charset="0"/>
              </a:rPr>
              <a:t> </a:t>
            </a:r>
            <a:r>
              <a:rPr lang="en-US" sz="1200" dirty="0">
                <a:latin typeface="Arial" charset="0"/>
              </a:rPr>
              <a:t>2009;124:447–53.</a:t>
            </a:r>
          </a:p>
          <a:p>
            <a:pPr marL="228600" marR="0" indent="-228600" algn="l" defTabSz="914400" rtl="0" eaLnBrk="1" fontAlgn="base" latinLnBrk="0" hangingPunct="1">
              <a:lnSpc>
                <a:spcPct val="100000"/>
              </a:lnSpc>
              <a:spcBef>
                <a:spcPct val="0"/>
              </a:spcBef>
              <a:spcAft>
                <a:spcPct val="0"/>
              </a:spcAft>
              <a:buClrTx/>
              <a:buSzTx/>
              <a:buFont typeface="+mj-lt"/>
              <a:buAutoNum type="arabicPeriod"/>
              <a:tabLst/>
              <a:defRPr/>
            </a:pPr>
            <a:endParaRPr lang="en-US" sz="1200" dirty="0">
              <a:solidFill>
                <a:schemeClr val="bg1"/>
              </a:solidFill>
              <a:latin typeface="Arial"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60419"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Calibri" charset="0"/>
                <a:ea typeface="MS PGothic" charset="0"/>
                <a:cs typeface="MS PGothic" charset="0"/>
              </a:defRPr>
            </a:lvl1pPr>
            <a:lvl2pPr marL="742950" indent="-285750" eaLnBrk="0" hangingPunct="0">
              <a:defRPr>
                <a:solidFill>
                  <a:schemeClr val="tx1"/>
                </a:solidFill>
                <a:latin typeface="Calibri" charset="0"/>
                <a:ea typeface="MS PGothic" charset="0"/>
                <a:cs typeface="MS PGothic" charset="0"/>
              </a:defRPr>
            </a:lvl2pPr>
            <a:lvl3pPr marL="1143000" indent="-228600" eaLnBrk="0" hangingPunct="0">
              <a:defRPr>
                <a:solidFill>
                  <a:schemeClr val="tx1"/>
                </a:solidFill>
                <a:latin typeface="Calibri" charset="0"/>
                <a:ea typeface="MS PGothic" charset="0"/>
                <a:cs typeface="MS PGothic" charset="0"/>
              </a:defRPr>
            </a:lvl3pPr>
            <a:lvl4pPr marL="1600200" indent="-228600" eaLnBrk="0" hangingPunct="0">
              <a:defRPr>
                <a:solidFill>
                  <a:schemeClr val="tx1"/>
                </a:solidFill>
                <a:latin typeface="Calibri" charset="0"/>
                <a:ea typeface="MS PGothic" charset="0"/>
                <a:cs typeface="MS PGothic" charset="0"/>
              </a:defRPr>
            </a:lvl4pPr>
            <a:lvl5pPr marL="2057400" indent="-228600" eaLnBrk="0" hangingPunct="0">
              <a:defRPr>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a:solidFill>
                  <a:schemeClr val="tx1"/>
                </a:solidFill>
                <a:latin typeface="Calibri" charset="0"/>
                <a:ea typeface="MS PGothic" charset="0"/>
                <a:cs typeface="MS PGothic"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029576FE-9F3C-534E-9BD0-177F8E710AB6}" type="slidenum">
              <a:rPr kumimoji="0" lang="en-US" sz="1200" b="0" i="0" u="none" strike="noStrike" kern="1200" cap="none" spc="0" normalizeH="0" baseline="0" noProof="0">
                <a:ln>
                  <a:noFill/>
                </a:ln>
                <a:solidFill>
                  <a:prstClr val="black"/>
                </a:solidFill>
                <a:effectLst/>
                <a:uLnTx/>
                <a:uFillTx/>
                <a:latin typeface="Calibri" charset="0"/>
                <a:ea typeface="MS PGothic" charset="0"/>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a:ln>
                <a:noFill/>
              </a:ln>
              <a:solidFill>
                <a:prstClr val="black"/>
              </a:solidFill>
              <a:effectLst/>
              <a:uLnTx/>
              <a:uFillTx/>
              <a:latin typeface="Calibri" charset="0"/>
              <a:ea typeface="MS PGothic" charset="0"/>
            </a:endParaRPr>
          </a:p>
        </p:txBody>
      </p:sp>
      <p:sp>
        <p:nvSpPr>
          <p:cNvPr id="60420" name="Rectangle 3"/>
          <p:cNvSpPr>
            <a:spLocks noGrp="1"/>
          </p:cNvSpPr>
          <p:nvPr>
            <p:ph type="body" idx="3"/>
          </p:nvPr>
        </p:nvSpPr>
        <p:spPr bwMode="auto">
          <a:xfrm>
            <a:off x="687403" y="4318492"/>
            <a:ext cx="5486400" cy="41148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normAutofit/>
          </a:bodyPr>
          <a:lstStyle/>
          <a:p>
            <a:pPr eaLnBrk="1" hangingPunct="1">
              <a:spcBef>
                <a:spcPct val="0"/>
              </a:spcBef>
            </a:pPr>
            <a:r>
              <a:rPr lang="en-GB" b="1" dirty="0">
                <a:latin typeface="Arial" pitchFamily="34" charset="0"/>
                <a:ea typeface="MS PGothic" charset="0"/>
                <a:cs typeface="Arial" pitchFamily="34" charset="0"/>
              </a:rPr>
              <a:t>Reference</a:t>
            </a:r>
          </a:p>
          <a:p>
            <a:pPr marL="0" marR="0" indent="0" algn="l" defTabSz="914400" rtl="0" eaLnBrk="1" fontAlgn="base" latinLnBrk="0" hangingPunct="1">
              <a:lnSpc>
                <a:spcPct val="100000"/>
              </a:lnSpc>
              <a:spcBef>
                <a:spcPct val="0"/>
              </a:spcBef>
              <a:spcAft>
                <a:spcPct val="0"/>
              </a:spcAft>
              <a:buClrTx/>
              <a:buSzTx/>
              <a:buFontTx/>
              <a:buNone/>
              <a:tabLst/>
              <a:defRPr/>
            </a:pPr>
            <a:r>
              <a:rPr lang="en-GB" dirty="0">
                <a:latin typeface="Arial" pitchFamily="34" charset="0"/>
                <a:cs typeface="Arial" pitchFamily="34" charset="0"/>
              </a:rPr>
              <a:t>Carroll WD, </a:t>
            </a:r>
            <a:r>
              <a:rPr lang="en-GB" dirty="0" err="1">
                <a:latin typeface="Arial" pitchFamily="34" charset="0"/>
                <a:cs typeface="Arial" pitchFamily="34" charset="0"/>
              </a:rPr>
              <a:t>Lenney</a:t>
            </a:r>
            <a:r>
              <a:rPr lang="en-GB" dirty="0">
                <a:latin typeface="Arial" pitchFamily="34" charset="0"/>
                <a:cs typeface="Arial" pitchFamily="34" charset="0"/>
              </a:rPr>
              <a:t> W, Child F,</a:t>
            </a:r>
            <a:r>
              <a:rPr lang="en-GB" baseline="0" dirty="0">
                <a:latin typeface="Arial" pitchFamily="34" charset="0"/>
                <a:cs typeface="Arial" pitchFamily="34" charset="0"/>
              </a:rPr>
              <a:t> </a:t>
            </a:r>
            <a:r>
              <a:rPr lang="en-GB" dirty="0">
                <a:latin typeface="Arial" pitchFamily="34" charset="0"/>
                <a:cs typeface="Arial" pitchFamily="34" charset="0"/>
              </a:rPr>
              <a:t>et al. Asthma severity and </a:t>
            </a:r>
            <a:r>
              <a:rPr lang="en-GB" dirty="0" err="1">
                <a:latin typeface="Arial" pitchFamily="34" charset="0"/>
                <a:cs typeface="Arial" pitchFamily="34" charset="0"/>
              </a:rPr>
              <a:t>atopy</a:t>
            </a:r>
            <a:r>
              <a:rPr lang="en-GB" dirty="0">
                <a:latin typeface="Arial" pitchFamily="34" charset="0"/>
                <a:cs typeface="Arial" pitchFamily="34" charset="0"/>
              </a:rPr>
              <a:t>: how clear is the relationship? </a:t>
            </a:r>
            <a:r>
              <a:rPr lang="en-GB" i="0" dirty="0">
                <a:latin typeface="Arial" pitchFamily="34" charset="0"/>
                <a:cs typeface="Arial" pitchFamily="34" charset="0"/>
              </a:rPr>
              <a:t>Arch Dis Child </a:t>
            </a:r>
            <a:r>
              <a:rPr lang="en-GB" dirty="0">
                <a:latin typeface="Arial" pitchFamily="34" charset="0"/>
                <a:cs typeface="Arial" pitchFamily="34" charset="0"/>
              </a:rPr>
              <a:t>2006;91:405–9.</a:t>
            </a:r>
            <a:r>
              <a:rPr lang="en-US" dirty="0">
                <a:latin typeface="Arial" pitchFamily="34" charset="0"/>
                <a:cs typeface="Arial" pitchFamily="34" charset="0"/>
              </a:rPr>
              <a:t> </a:t>
            </a:r>
            <a:endParaRPr lang="en-GB" dirty="0">
              <a:latin typeface="Arial" pitchFamily="34" charset="0"/>
              <a:cs typeface="Arial" pitchFamily="34" charset="0"/>
            </a:endParaRPr>
          </a:p>
          <a:p>
            <a:pPr eaLnBrk="1" hangingPunct="1">
              <a:spcBef>
                <a:spcPct val="0"/>
              </a:spcBef>
            </a:pPr>
            <a:endParaRPr lang="en-GB" dirty="0">
              <a:latin typeface="Arial" pitchFamily="34" charset="0"/>
              <a:ea typeface="MS PGothic" charset="0"/>
              <a:cs typeface="Arial" pitchFamily="34" charset="0"/>
            </a:endParaRPr>
          </a:p>
        </p:txBody>
      </p:sp>
    </p:spTree>
    <p:extLst>
      <p:ext uri="{BB962C8B-B14F-4D97-AF65-F5344CB8AC3E}">
        <p14:creationId xmlns:p14="http://schemas.microsoft.com/office/powerpoint/2010/main" val="36084632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xmlns="" val="1"/>
            </a:ext>
          </a:extLst>
        </p:spPr>
      </p:sp>
      <p:sp>
        <p:nvSpPr>
          <p:cNvPr id="59395"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Calibri" charset="0"/>
                <a:ea typeface="MS PGothic" charset="0"/>
                <a:cs typeface="MS PGothic" charset="0"/>
              </a:defRPr>
            </a:lvl1pPr>
            <a:lvl2pPr marL="742950" indent="-285750" eaLnBrk="0" hangingPunct="0">
              <a:defRPr>
                <a:solidFill>
                  <a:schemeClr val="tx1"/>
                </a:solidFill>
                <a:latin typeface="Calibri" charset="0"/>
                <a:ea typeface="MS PGothic" charset="0"/>
                <a:cs typeface="MS PGothic" charset="0"/>
              </a:defRPr>
            </a:lvl2pPr>
            <a:lvl3pPr marL="1143000" indent="-228600" eaLnBrk="0" hangingPunct="0">
              <a:defRPr>
                <a:solidFill>
                  <a:schemeClr val="tx1"/>
                </a:solidFill>
                <a:latin typeface="Calibri" charset="0"/>
                <a:ea typeface="MS PGothic" charset="0"/>
                <a:cs typeface="MS PGothic" charset="0"/>
              </a:defRPr>
            </a:lvl3pPr>
            <a:lvl4pPr marL="1600200" indent="-228600" eaLnBrk="0" hangingPunct="0">
              <a:defRPr>
                <a:solidFill>
                  <a:schemeClr val="tx1"/>
                </a:solidFill>
                <a:latin typeface="Calibri" charset="0"/>
                <a:ea typeface="MS PGothic" charset="0"/>
                <a:cs typeface="MS PGothic" charset="0"/>
              </a:defRPr>
            </a:lvl4pPr>
            <a:lvl5pPr marL="2057400" indent="-228600" eaLnBrk="0" hangingPunct="0">
              <a:defRPr>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a:solidFill>
                  <a:schemeClr val="tx1"/>
                </a:solidFill>
                <a:latin typeface="Calibri" charset="0"/>
                <a:ea typeface="MS PGothic" charset="0"/>
                <a:cs typeface="MS PGothic"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65506216-46D0-3E46-B8DC-CC91CE39E187}" type="slidenum">
              <a:rPr kumimoji="0" lang="en-US" sz="1200" b="0" i="0" u="none" strike="noStrike" kern="1200" cap="none" spc="0" normalizeH="0" baseline="0" noProof="0">
                <a:ln>
                  <a:noFill/>
                </a:ln>
                <a:solidFill>
                  <a:prstClr val="black"/>
                </a:solidFill>
                <a:effectLst/>
                <a:uLnTx/>
                <a:uFillTx/>
                <a:latin typeface="Calibri" charset="0"/>
                <a:ea typeface="MS PGothic" charset="0"/>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0" lang="en-US" sz="1200" b="0" i="0" u="none" strike="noStrike" kern="1200" cap="none" spc="0" normalizeH="0" baseline="0" noProof="0">
              <a:ln>
                <a:noFill/>
              </a:ln>
              <a:solidFill>
                <a:prstClr val="black"/>
              </a:solidFill>
              <a:effectLst/>
              <a:uLnTx/>
              <a:uFillTx/>
              <a:latin typeface="Calibri" charset="0"/>
              <a:ea typeface="MS PGothic" charset="0"/>
            </a:endParaRPr>
          </a:p>
        </p:txBody>
      </p:sp>
      <p:sp>
        <p:nvSpPr>
          <p:cNvPr id="59396" name="Rectangle 3"/>
          <p:cNvSpPr>
            <a:spLocks noGrp="1"/>
          </p:cNvSpPr>
          <p:nvPr>
            <p:ph type="body" idx="3"/>
          </p:nvPr>
        </p:nvSpPr>
        <p:spPr bwMode="auto">
          <a:xfrm>
            <a:off x="687403" y="4318489"/>
            <a:ext cx="5486400" cy="41148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GB" b="1" dirty="0">
                <a:latin typeface="Arial" charset="0"/>
                <a:ea typeface="MS PGothic" charset="0"/>
              </a:rPr>
              <a:t>Reference</a:t>
            </a:r>
          </a:p>
          <a:p>
            <a:pPr marL="0" marR="0" indent="0" algn="l" defTabSz="914400" rtl="0" eaLnBrk="1" fontAlgn="base" latinLnBrk="0" hangingPunct="1">
              <a:lnSpc>
                <a:spcPct val="100000"/>
              </a:lnSpc>
              <a:spcBef>
                <a:spcPct val="0"/>
              </a:spcBef>
              <a:spcAft>
                <a:spcPct val="0"/>
              </a:spcAft>
              <a:buClrTx/>
              <a:buSzTx/>
              <a:buFontTx/>
              <a:buNone/>
              <a:tabLst/>
              <a:defRPr/>
            </a:pPr>
            <a:r>
              <a:rPr lang="en-GB" sz="1200" dirty="0" err="1">
                <a:latin typeface="Arial" charset="0"/>
              </a:rPr>
              <a:t>Boushey</a:t>
            </a:r>
            <a:r>
              <a:rPr lang="en-GB" sz="1200" dirty="0">
                <a:latin typeface="Arial" charset="0"/>
              </a:rPr>
              <a:t> HA Jr.</a:t>
            </a:r>
            <a:r>
              <a:rPr lang="en-GB" sz="1200" baseline="0" dirty="0">
                <a:latin typeface="Arial" charset="0"/>
              </a:rPr>
              <a:t> Experiences with monoclonal antibody therapy for allergic asthma. </a:t>
            </a:r>
            <a:r>
              <a:rPr lang="en-GB" sz="1200" i="0" dirty="0">
                <a:latin typeface="Arial" charset="0"/>
              </a:rPr>
              <a:t>J Allergy </a:t>
            </a:r>
            <a:r>
              <a:rPr lang="en-GB" sz="1200" i="0" dirty="0" err="1">
                <a:latin typeface="Arial" charset="0"/>
              </a:rPr>
              <a:t>Clin</a:t>
            </a:r>
            <a:r>
              <a:rPr lang="en-GB" sz="1200" i="0" dirty="0">
                <a:latin typeface="Arial" charset="0"/>
              </a:rPr>
              <a:t> </a:t>
            </a:r>
            <a:r>
              <a:rPr lang="en-GB" sz="1200" i="0" dirty="0" err="1">
                <a:latin typeface="Arial" charset="0"/>
              </a:rPr>
              <a:t>Immunol</a:t>
            </a:r>
            <a:r>
              <a:rPr lang="en-GB" sz="1200" i="0" dirty="0">
                <a:latin typeface="Arial" charset="0"/>
              </a:rPr>
              <a:t> </a:t>
            </a:r>
            <a:r>
              <a:rPr lang="en-GB" sz="1200" dirty="0">
                <a:latin typeface="Arial" charset="0"/>
              </a:rPr>
              <a:t>2001;108(2 </a:t>
            </a:r>
            <a:r>
              <a:rPr lang="en-GB" sz="1200" dirty="0" err="1">
                <a:latin typeface="Arial" charset="0"/>
              </a:rPr>
              <a:t>Suppl</a:t>
            </a:r>
            <a:r>
              <a:rPr lang="en-GB" sz="1200" dirty="0">
                <a:latin typeface="Arial" charset="0"/>
              </a:rPr>
              <a:t>):S77–83.</a:t>
            </a:r>
            <a:endParaRPr lang="en-US" sz="1200" dirty="0">
              <a:solidFill>
                <a:srgbClr val="000000"/>
              </a:solidFill>
              <a:latin typeface="Arial"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2"/>
          <p:cNvSpPr>
            <a:spLocks noGrp="1" noRot="1" noChangeAspect="1" noChangeArrowheads="1" noTextEdit="1"/>
          </p:cNvSpPr>
          <p:nvPr>
            <p:ph type="sldImg"/>
          </p:nvPr>
        </p:nvSpPr>
        <p:spPr>
          <a:xfrm>
            <a:off x="1146175" y="685800"/>
            <a:ext cx="4570413" cy="3427413"/>
          </a:xfrm>
          <a:ln/>
        </p:spPr>
      </p:sp>
      <p:sp>
        <p:nvSpPr>
          <p:cNvPr id="147459" name="Rectangle 3"/>
          <p:cNvSpPr>
            <a:spLocks noGrp="1" noChangeArrowheads="1"/>
          </p:cNvSpPr>
          <p:nvPr>
            <p:ph type="body" idx="1"/>
          </p:nvPr>
        </p:nvSpPr>
        <p:spPr>
          <a:xfrm>
            <a:off x="915988" y="4308159"/>
            <a:ext cx="5035550" cy="411382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GB">
                <a:latin typeface="Arial" charset="0"/>
                <a:ea typeface="ＭＳ Ｐゴシック" charset="0"/>
                <a:cs typeface="ＭＳ Ｐゴシック" charset="0"/>
              </a:rPr>
              <a:t>In patients with mild to moderate asthma, treatment with </a:t>
            </a:r>
            <a:r>
              <a:rPr lang="en-US">
                <a:latin typeface="Arial" charset="0"/>
                <a:ea typeface="ＭＳ Ｐゴシック" charset="0"/>
                <a:cs typeface="ＭＳ Ｐゴシック" charset="0"/>
              </a:rPr>
              <a:t>omalizumab</a:t>
            </a:r>
            <a:r>
              <a:rPr lang="en-GB">
                <a:latin typeface="Arial" charset="0"/>
                <a:ea typeface="ＭＳ Ｐゴシック" charset="0"/>
                <a:cs typeface="ＭＳ Ｐゴシック" charset="0"/>
              </a:rPr>
              <a:t> for 16 weeks significantly reduced sputum eosinophil counts compared with baseline or placebo (both p&lt;0.001).</a:t>
            </a:r>
          </a:p>
          <a:p>
            <a:endParaRPr lang="en-GB">
              <a:latin typeface="Arial" charset="0"/>
              <a:ea typeface="ＭＳ Ｐゴシック" charset="0"/>
              <a:cs typeface="ＭＳ Ｐゴシック" charset="0"/>
            </a:endParaRPr>
          </a:p>
          <a:p>
            <a:r>
              <a:rPr lang="en-GB" sz="1000" b="1">
                <a:latin typeface="Arial" charset="0"/>
                <a:ea typeface="ＭＳ Ｐゴシック" charset="0"/>
                <a:cs typeface="ＭＳ Ｐゴシック" charset="0"/>
              </a:rPr>
              <a:t>Reference</a:t>
            </a:r>
          </a:p>
          <a:p>
            <a:r>
              <a:rPr lang="en-GB" sz="1000">
                <a:latin typeface="Arial" charset="0"/>
                <a:ea typeface="ＭＳ Ｐゴシック" charset="0"/>
                <a:cs typeface="ＭＳ Ｐゴシック" charset="0"/>
              </a:rPr>
              <a:t>Djukanović R, Wilson SJ, Kraft M, et al. The effects of anti-IgE (omalizumab) treatment on airways inflammation in allergic asthma. Am J Respir Crit Care Med 2004;170:583–93.</a:t>
            </a:r>
          </a:p>
          <a:p>
            <a:endParaRPr lang="en-US" sz="1000">
              <a:latin typeface="Arial" charset="0"/>
              <a:ea typeface="ＭＳ Ｐゴシック" charset="0"/>
              <a:cs typeface="ＭＳ Ｐゴシック" charset="0"/>
              <a:sym typeface="Symbol" charset="0"/>
            </a:endParaRPr>
          </a:p>
          <a:p>
            <a:endParaRPr lang="en-US">
              <a:latin typeface="Arial" charset="0"/>
              <a:ea typeface="ＭＳ Ｐゴシック" charset="0"/>
              <a:cs typeface="ＭＳ Ｐゴシック"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Segnaposto immagine diapositiva 1"/>
          <p:cNvSpPr>
            <a:spLocks noGrp="1" noRot="1" noChangeAspect="1" noTextEdit="1"/>
          </p:cNvSpPr>
          <p:nvPr>
            <p:ph type="sldImg"/>
          </p:nvPr>
        </p:nvSpPr>
        <p:spPr>
          <a:ln/>
        </p:spPr>
      </p:sp>
      <p:sp>
        <p:nvSpPr>
          <p:cNvPr id="23555" name="Segnaposto note 2"/>
          <p:cNvSpPr>
            <a:spLocks noGrp="1"/>
          </p:cNvSpPr>
          <p:nvPr>
            <p:ph type="body" idx="1"/>
          </p:nvPr>
        </p:nvSpPr>
        <p:spPr>
          <a:noFill/>
        </p:spPr>
        <p:txBody>
          <a:bodyPr/>
          <a:lstStyle/>
          <a:p>
            <a:r>
              <a:rPr lang="en-US" altLang="it-IT" u="sng" dirty="0"/>
              <a:t>We also observed </a:t>
            </a:r>
            <a:r>
              <a:rPr lang="en-US" altLang="it-IT" dirty="0"/>
              <a:t>a strong significant reduction in the annual rate of exacerbations during the omalizumab treatment. Over 50% </a:t>
            </a:r>
            <a:r>
              <a:rPr lang="en-US" altLang="it-IT" u="sng" dirty="0"/>
              <a:t>did not report </a:t>
            </a:r>
            <a:r>
              <a:rPr lang="en-US" altLang="it-IT" dirty="0"/>
              <a:t>any exacerbations in the last year, and only 4.4% reported 2 or more exacerbation In the last year. </a:t>
            </a:r>
            <a:endParaRPr lang="sr-Latn-RS" altLang="it-IT" dirty="0"/>
          </a:p>
          <a:p>
            <a:r>
              <a:rPr lang="en-US" b="1" dirty="0"/>
              <a:t>Abstract</a:t>
            </a:r>
          </a:p>
          <a:p>
            <a:r>
              <a:rPr lang="en-US" dirty="0"/>
              <a:t>Few data are available on the proportion of asthmatics achieving a good asthma control (according GINA guidelines) and on the level of airway inflammation during omalizumab treatment. The aim of this cross-sectional national observational study was to assess the level of control (according to GINA guidelines) achieved in a group of asthmatics on omalizumab treatment, and to characterize the factors that influence the lack of control. We studied 306 asthmatics under omalizumab treatment for a median of 32 months (range 4-120). The level of control according to GINA was good in 25.2%, partial in 47.1% and poor in 24.5% of patients (data were missing for the remaining 3.2%). Comparison between poorly controlled and partially or well controlled asthmatics showed a statistically significant higher prevalence of some comorbidities in the first group, namely obesity, gastro-oesophageal reflux disease (GORD), aspirin intolerance and mental disorders (all p &lt; 0.001). Similarly, asthmatics with at least one exacerbation in the last year showed a significantly higher prevalence of obesity, chronic rhinosinusitis, nasal polyps, GORD, and aspirin intolerance (all p &lt; 0.05) than patients without exacerbations. When we selected patients without relevant comorbidities (upper airways disease, GORD, obesity, aspirin intolerance) and not currently smoking (N = 73), the percentage of well or partially controlled asthmatics was significantly higher than in patients with comorbidities (84.9% vs 71.1%, p = 0.02); the rate of asthmatics without exacerbations in the last year was also higher (73.6% vs 51.1%, p = 0.001). During omalizumab treatment, a high percentage of asthmatics obtain a good or partial control of asthma. Comorbidities are associated with the lack of asthma control and persistence of exacerbations.</a:t>
            </a:r>
          </a:p>
          <a:p>
            <a:endParaRPr lang="it-IT" altLang="it-IT" dirty="0"/>
          </a:p>
        </p:txBody>
      </p:sp>
      <p:sp>
        <p:nvSpPr>
          <p:cNvPr id="23556" name="Segnaposto numero diapositiva 3"/>
          <p:cNvSpPr>
            <a:spLocks noGrp="1"/>
          </p:cNvSpPr>
          <p:nvPr>
            <p:ph type="sldNum" sz="quarter" idx="5"/>
          </p:nvPr>
        </p:nvSpPr>
        <p:spPr>
          <a:noFill/>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fld id="{319030BA-A507-43C4-A431-F0E202A283A6}" type="slidenum">
              <a:rPr kumimoji="0" lang="it-IT" altLang="it-IT" sz="1200" b="0" i="0" u="none" strike="noStrike" kern="1200" cap="none" spc="0" normalizeH="0" baseline="0" noProof="0" smtClean="0">
                <a:ln>
                  <a:noFill/>
                </a:ln>
                <a:solidFill>
                  <a:prstClr val="black"/>
                </a:solidFill>
                <a:effectLst/>
                <a:uLnTx/>
                <a:uFillTx/>
                <a:latin typeface="Tahoma" pitchFamily="34" charset="0"/>
                <a:ea typeface="+mn-ea"/>
                <a:cs typeface="+mn-cs"/>
              </a:rPr>
              <a:pPr marL="0" marR="0" lvl="0" indent="0" algn="r" defTabSz="914400" rtl="0" eaLnBrk="1" fontAlgn="auto" latinLnBrk="0" hangingPunct="1">
                <a:lnSpc>
                  <a:spcPct val="100000"/>
                </a:lnSpc>
                <a:spcBef>
                  <a:spcPct val="0"/>
                </a:spcBef>
                <a:spcAft>
                  <a:spcPts val="0"/>
                </a:spcAft>
                <a:buClrTx/>
                <a:buSzTx/>
                <a:buFontTx/>
                <a:buNone/>
                <a:tabLst/>
                <a:defRPr/>
              </a:pPr>
              <a:t>79</a:t>
            </a:fld>
            <a:endParaRPr kumimoji="0" lang="it-IT" altLang="it-IT" sz="1200" b="0" i="0" u="none" strike="noStrike" kern="1200" cap="none" spc="0" normalizeH="0" baseline="0" noProof="0">
              <a:ln>
                <a:noFill/>
              </a:ln>
              <a:solidFill>
                <a:prstClr val="black"/>
              </a:solidFill>
              <a:effectLst/>
              <a:uLnTx/>
              <a:uFillTx/>
              <a:latin typeface="Tahoma" pitchFamily="34" charset="0"/>
              <a:ea typeface="+mn-ea"/>
              <a:cs typeface="+mn-cs"/>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custDataLst>
              <p:tags r:id="rId1"/>
            </p:custDataLst>
          </p:nvPr>
        </p:nvSpPr>
        <p:spPr/>
        <p:txBody>
          <a:bodyPr/>
          <a:lstStyle/>
          <a:p>
            <a:endParaRPr lang="en-NZ"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AD751AE-7ABC-314D-AFAD-47B860ED6FF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74122660"/>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custDataLst>
              <p:tags r:id="rId1"/>
            </p:custDataLst>
          </p:nvPr>
        </p:nvSpPr>
        <p:spPr/>
        <p:txBody>
          <a:bodyPr/>
          <a:lstStyle/>
          <a:p>
            <a:endParaRPr lang="en-NZ"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AD751AE-7ABC-314D-AFAD-47B860ED6FF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06600616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Slide Image Placeholder 1"/>
          <p:cNvSpPr>
            <a:spLocks noGrp="1" noRot="1" noChangeAspect="1" noTextEdit="1"/>
          </p:cNvSpPr>
          <p:nvPr>
            <p:ph type="sldImg"/>
          </p:nvPr>
        </p:nvSpPr>
        <p:spPr bwMode="auto">
          <a:xfrm>
            <a:off x="685800" y="1143000"/>
            <a:ext cx="5486400" cy="3086100"/>
          </a:xfrm>
          <a:noFill/>
          <a:ln>
            <a:solidFill>
              <a:srgbClr val="000000"/>
            </a:solidFill>
            <a:miter lim="800000"/>
            <a:headEnd/>
            <a:tailEnd/>
          </a:ln>
        </p:spPr>
      </p:sp>
      <p:sp>
        <p:nvSpPr>
          <p:cNvPr id="101379"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US"/>
          </a:p>
        </p:txBody>
      </p:sp>
      <p:sp>
        <p:nvSpPr>
          <p:cNvPr id="81924" name="Slide Number Placehold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00DC067-C96B-4967-86AB-0E19A7E0E3A2}" type="slidenum">
              <a:rPr lang="sr-Latn-CS" smtClean="0"/>
              <a:pPr fontAlgn="base">
                <a:spcBef>
                  <a:spcPct val="0"/>
                </a:spcBef>
                <a:spcAft>
                  <a:spcPct val="0"/>
                </a:spcAft>
                <a:defRPr/>
              </a:pPr>
              <a:t>10</a:t>
            </a:fld>
            <a:endParaRPr lang="sr-Latn-CS"/>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7988" y="1219200"/>
            <a:ext cx="5805487" cy="3267075"/>
          </a:xfrm>
        </p:spPr>
      </p:sp>
      <p:sp>
        <p:nvSpPr>
          <p:cNvPr id="3" name="Notes Placeholder 2"/>
          <p:cNvSpPr>
            <a:spLocks noGrp="1"/>
          </p:cNvSpPr>
          <p:nvPr>
            <p:ph type="body" idx="1"/>
          </p:nvPr>
        </p:nvSpPr>
        <p:spPr>
          <a:xfrm>
            <a:off x="626682" y="4590742"/>
            <a:ext cx="5369146" cy="4935107"/>
          </a:xfrm>
        </p:spPr>
        <p:txBody>
          <a:bodyPr/>
          <a:lstStyle/>
          <a:p>
            <a:pPr marL="0" indent="0" defTabSz="960739">
              <a:spcBef>
                <a:spcPts val="314"/>
              </a:spcBef>
              <a:buNone/>
              <a:defRPr/>
            </a:pPr>
            <a:r>
              <a:rPr lang="en-US" b="1" dirty="0"/>
              <a:t>Notes:</a:t>
            </a:r>
            <a:r>
              <a:rPr lang="en-US" b="1" baseline="30000" dirty="0"/>
              <a:t>1,2</a:t>
            </a:r>
            <a:endParaRPr lang="en-US" dirty="0"/>
          </a:p>
          <a:p>
            <a:pPr marL="180139" indent="-180139"/>
            <a:r>
              <a:rPr lang="en-US" dirty="0"/>
              <a:t>Committed eosinophil progenitors derived from pluripotent CD34+ stem cells in bone marrow mature in response to cytokines IL-5, GM-CSF, and IL-3</a:t>
            </a:r>
            <a:endParaRPr lang="en-US" baseline="30000" dirty="0"/>
          </a:p>
          <a:p>
            <a:pPr marL="180139" indent="-180139" defTabSz="960739">
              <a:spcBef>
                <a:spcPts val="314"/>
              </a:spcBef>
              <a:defRPr/>
            </a:pPr>
            <a:r>
              <a:rPr lang="en-US" kern="0" dirty="0">
                <a:ea typeface="ＭＳ Ｐゴシック"/>
                <a:cs typeface="Arial" panose="020B0604020202020204" pitchFamily="34" charset="0"/>
              </a:rPr>
              <a:t>Both progenitor and mature eosinophils exit the bone marrow and enter the bloodstream, where they respond to chemotactic signals from allergen-challenged respiratory endothelial cells</a:t>
            </a:r>
            <a:endParaRPr lang="en-US" kern="0" baseline="30000" dirty="0">
              <a:ea typeface="ＭＳ Ｐゴシック"/>
              <a:cs typeface="Arial" panose="020B0604020202020204" pitchFamily="34" charset="0"/>
            </a:endParaRPr>
          </a:p>
          <a:p>
            <a:pPr marL="180139" indent="-180139" defTabSz="960739">
              <a:spcBef>
                <a:spcPts val="314"/>
              </a:spcBef>
              <a:defRPr/>
            </a:pPr>
            <a:r>
              <a:rPr lang="en-US" kern="0" dirty="0">
                <a:ea typeface="ＭＳ Ｐゴシック"/>
                <a:cs typeface="Arial" panose="020B0604020202020204" pitchFamily="34" charset="0"/>
              </a:rPr>
              <a:t>Eosinophils enter the lung tissue and airways in response to cell surface selectins, integrins, and chemokine signaling</a:t>
            </a:r>
            <a:endParaRPr lang="en-US" kern="0" baseline="30000" dirty="0">
              <a:ea typeface="ＭＳ Ｐゴシック"/>
              <a:cs typeface="Arial" panose="020B0604020202020204" pitchFamily="34" charset="0"/>
            </a:endParaRPr>
          </a:p>
          <a:p>
            <a:pPr marL="0" indent="0">
              <a:buNone/>
            </a:pPr>
            <a:endParaRPr lang="en-US" dirty="0"/>
          </a:p>
          <a:p>
            <a:pPr marL="0" indent="0">
              <a:buNone/>
            </a:pPr>
            <a:r>
              <a:rPr lang="en-US" b="1" dirty="0"/>
              <a:t>References:</a:t>
            </a:r>
          </a:p>
          <a:p>
            <a:pPr marL="240185" indent="-240185">
              <a:buAutoNum type="arabicPeriod"/>
            </a:pPr>
            <a:r>
              <a:rPr lang="en-US" dirty="0"/>
              <a:t>Rosenberg HF, Phipps S, Foster PS, et al. Eosinophil trafficking</a:t>
            </a:r>
            <a:r>
              <a:rPr lang="en-US" baseline="0" dirty="0"/>
              <a:t> in allergy and asthma.</a:t>
            </a:r>
            <a:r>
              <a:rPr lang="en-US" dirty="0"/>
              <a:t> </a:t>
            </a:r>
            <a:r>
              <a:rPr lang="en-US" i="1" dirty="0"/>
              <a:t>J Allergy </a:t>
            </a:r>
            <a:r>
              <a:rPr lang="en-US" i="1" dirty="0" err="1"/>
              <a:t>Clin</a:t>
            </a:r>
            <a:r>
              <a:rPr lang="en-US" i="1" dirty="0"/>
              <a:t> </a:t>
            </a:r>
            <a:r>
              <a:rPr lang="en-US" i="1" dirty="0" err="1"/>
              <a:t>Immunol</a:t>
            </a:r>
            <a:r>
              <a:rPr lang="en-US" dirty="0"/>
              <a:t>. 2007;119:1303-1310.</a:t>
            </a:r>
          </a:p>
          <a:p>
            <a:pPr marL="240185" indent="-240185">
              <a:buAutoNum type="arabicPeriod"/>
            </a:pPr>
            <a:r>
              <a:rPr lang="en-US" dirty="0"/>
              <a:t>Mukherjee M,</a:t>
            </a:r>
            <a:r>
              <a:rPr lang="en-US" baseline="0" dirty="0"/>
              <a:t> </a:t>
            </a:r>
            <a:r>
              <a:rPr lang="en-US" baseline="0" dirty="0" err="1"/>
              <a:t>Sehmi</a:t>
            </a:r>
            <a:r>
              <a:rPr lang="en-US" baseline="0" dirty="0"/>
              <a:t> R, Nair P. Anti-IL5 therapy for asthma and beyond.</a:t>
            </a:r>
            <a:r>
              <a:rPr lang="en-US" dirty="0"/>
              <a:t> </a:t>
            </a:r>
            <a:r>
              <a:rPr lang="en-US" i="1" dirty="0"/>
              <a:t>World Allergy Organ J</a:t>
            </a:r>
            <a:r>
              <a:rPr lang="en-US" dirty="0"/>
              <a:t>. 2014;7:32. http://dx.doi.org/10.1186/1939-4551-7-32. Accessed</a:t>
            </a:r>
            <a:r>
              <a:rPr lang="en-US" baseline="0" dirty="0"/>
              <a:t> June </a:t>
            </a:r>
            <a:r>
              <a:rPr lang="en-US" dirty="0"/>
              <a:t>27</a:t>
            </a:r>
            <a:r>
              <a:rPr lang="en-US" baseline="0" dirty="0"/>
              <a:t>, 2018.</a:t>
            </a:r>
            <a:endParaRPr lang="en-US" dirty="0"/>
          </a:p>
        </p:txBody>
      </p:sp>
      <p:sp>
        <p:nvSpPr>
          <p:cNvPr id="4" name="Slide Number Placeholder 3"/>
          <p:cNvSpPr>
            <a:spLocks noGrp="1"/>
          </p:cNvSpPr>
          <p:nvPr>
            <p:ph type="sldNum" sz="quarter" idx="10"/>
          </p:nvPr>
        </p:nvSpPr>
        <p:spPr/>
        <p:txBody>
          <a:bodyPr/>
          <a:lstStyle/>
          <a:p>
            <a:pPr marL="0" marR="0" lvl="0" indent="0" algn="r" defTabSz="960739" rtl="0" eaLnBrk="1" fontAlgn="auto" latinLnBrk="0" hangingPunct="1">
              <a:lnSpc>
                <a:spcPct val="100000"/>
              </a:lnSpc>
              <a:spcBef>
                <a:spcPts val="0"/>
              </a:spcBef>
              <a:spcAft>
                <a:spcPts val="0"/>
              </a:spcAft>
              <a:buClrTx/>
              <a:buSzTx/>
              <a:buFontTx/>
              <a:buNone/>
              <a:tabLst/>
              <a:defRPr/>
            </a:pPr>
            <a:fld id="{AF542078-DAD0-4183-8F42-DBD95B79A5CA}" type="slidenum">
              <a:rPr kumimoji="0" lang="en-US" sz="1000" b="0" i="0" u="none" strike="noStrike" kern="0" cap="none" spc="0" normalizeH="0" baseline="0" noProof="0">
                <a:ln>
                  <a:noFill/>
                </a:ln>
                <a:solidFill>
                  <a:prstClr val="black"/>
                </a:solidFill>
                <a:effectLst/>
                <a:uLnTx/>
                <a:uFillTx/>
                <a:latin typeface="Arial" panose="020B0604020202020204"/>
                <a:ea typeface="+mn-ea"/>
                <a:cs typeface="+mn-cs"/>
              </a:rPr>
              <a:pPr marL="0" marR="0" lvl="0" indent="0" algn="r" defTabSz="960739" rtl="0" eaLnBrk="1" fontAlgn="auto" latinLnBrk="0" hangingPunct="1">
                <a:lnSpc>
                  <a:spcPct val="100000"/>
                </a:lnSpc>
                <a:spcBef>
                  <a:spcPts val="0"/>
                </a:spcBef>
                <a:spcAft>
                  <a:spcPts val="0"/>
                </a:spcAft>
                <a:buClrTx/>
                <a:buSzTx/>
                <a:buFontTx/>
                <a:buNone/>
                <a:tabLst/>
                <a:defRPr/>
              </a:pPr>
              <a:t>82</a:t>
            </a:fld>
            <a:endParaRPr kumimoji="0" lang="en-US" sz="1000" b="0" i="0" u="none" strike="noStrike" kern="0" cap="none" spc="0" normalizeH="0" baseline="0" noProof="0" dirty="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5510434"/>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64318" y="4732036"/>
            <a:ext cx="5337861" cy="4978780"/>
          </a:xfrm>
        </p:spPr>
        <p:txBody>
          <a:bodyPr/>
          <a:lstStyle/>
          <a:p>
            <a:pPr marL="0" indent="0">
              <a:buNone/>
            </a:pPr>
            <a:r>
              <a:rPr lang="en-US" sz="900" b="1" dirty="0"/>
              <a:t>Notes:</a:t>
            </a:r>
            <a:endParaRPr lang="en-US" sz="900" b="1" baseline="30000" dirty="0"/>
          </a:p>
          <a:p>
            <a:pPr marL="0" indent="0" defTabSz="700538">
              <a:lnSpc>
                <a:spcPct val="90000"/>
              </a:lnSpc>
              <a:spcBef>
                <a:spcPct val="0"/>
              </a:spcBef>
              <a:spcAft>
                <a:spcPct val="35000"/>
              </a:spcAft>
              <a:buNone/>
            </a:pPr>
            <a:r>
              <a:rPr lang="en-US" sz="900" dirty="0"/>
              <a:t>Present slide.</a:t>
            </a:r>
          </a:p>
          <a:p>
            <a:pPr marL="0" indent="0" defTabSz="700538">
              <a:lnSpc>
                <a:spcPct val="90000"/>
              </a:lnSpc>
              <a:spcBef>
                <a:spcPct val="0"/>
              </a:spcBef>
              <a:spcAft>
                <a:spcPct val="35000"/>
              </a:spcAft>
              <a:buNone/>
            </a:pPr>
            <a:r>
              <a:rPr lang="en-US" sz="900" b="1" dirty="0"/>
              <a:t>Additional</a:t>
            </a:r>
            <a:r>
              <a:rPr lang="en-US" sz="900" b="1" baseline="0" dirty="0"/>
              <a:t> Information:</a:t>
            </a:r>
            <a:endParaRPr lang="en-US" sz="900" b="1" dirty="0"/>
          </a:p>
          <a:p>
            <a:pPr defTabSz="700538">
              <a:lnSpc>
                <a:spcPct val="90000"/>
              </a:lnSpc>
              <a:spcBef>
                <a:spcPct val="0"/>
              </a:spcBef>
              <a:spcAft>
                <a:spcPct val="35000"/>
              </a:spcAft>
            </a:pPr>
            <a:r>
              <a:rPr lang="en-US" sz="900" dirty="0"/>
              <a:t>There are a wide variety of eosinophil-derived secretory products:</a:t>
            </a:r>
          </a:p>
          <a:p>
            <a:pPr lvl="2" defTabSz="700538">
              <a:spcBef>
                <a:spcPct val="0"/>
              </a:spcBef>
              <a:spcAft>
                <a:spcPct val="35000"/>
              </a:spcAft>
              <a:buFont typeface="Arial" panose="020B0604020202020204" pitchFamily="34" charset="0"/>
              <a:buChar char="─"/>
            </a:pPr>
            <a:r>
              <a:rPr lang="en-US" sz="900" dirty="0"/>
              <a:t>Basic granule proteins, such as eosinophil cationic protein, eosinophil perioxidase, eosinophil-derived neurotoxin, and major basic protein, which serve the general function of cell and parasite toxicity along with stimulation of other granulocytes</a:t>
            </a:r>
          </a:p>
          <a:p>
            <a:pPr lvl="2" defTabSz="700538">
              <a:spcBef>
                <a:spcPct val="0"/>
              </a:spcBef>
              <a:spcAft>
                <a:spcPct val="35000"/>
              </a:spcAft>
              <a:buFont typeface="Arial" panose="020B0604020202020204" pitchFamily="34" charset="0"/>
              <a:buChar char="─"/>
              <a:defRPr/>
            </a:pPr>
            <a:r>
              <a:rPr lang="en-US" sz="900" dirty="0"/>
              <a:t>Lipids, chemokines, and cytokines, including IL-3, IL-5, GM-CSF, and IFN-</a:t>
            </a:r>
            <a:r>
              <a:rPr lang="el-GR" sz="900" dirty="0"/>
              <a:t>γ</a:t>
            </a:r>
            <a:r>
              <a:rPr lang="en-US" sz="900" dirty="0"/>
              <a:t>, involved in a variety of proinflammatory roles, such as immune</a:t>
            </a:r>
            <a:r>
              <a:rPr lang="en-US" sz="900" baseline="0" dirty="0"/>
              <a:t> </a:t>
            </a:r>
            <a:r>
              <a:rPr lang="en-US" sz="900" dirty="0"/>
              <a:t>cell migration and eosinophil development and activation</a:t>
            </a:r>
          </a:p>
          <a:p>
            <a:pPr lvl="2" defTabSz="700538">
              <a:spcBef>
                <a:spcPct val="0"/>
              </a:spcBef>
              <a:spcAft>
                <a:spcPct val="35000"/>
              </a:spcAft>
              <a:buFont typeface="Arial" panose="020B0604020202020204" pitchFamily="34" charset="0"/>
              <a:buChar char="─"/>
            </a:pPr>
            <a:r>
              <a:rPr lang="en-US" sz="900" dirty="0"/>
              <a:t>Regulatory mediators with anti-inflammatory, immunomodulatory, and T-cell polarizing effects</a:t>
            </a:r>
          </a:p>
          <a:p>
            <a:pPr lvl="2" defTabSz="700538">
              <a:spcBef>
                <a:spcPct val="0"/>
              </a:spcBef>
              <a:spcAft>
                <a:spcPct val="35000"/>
              </a:spcAft>
              <a:buFont typeface="Arial" panose="020B0604020202020204" pitchFamily="34" charset="0"/>
              <a:buChar char="─"/>
            </a:pPr>
            <a:r>
              <a:rPr lang="en-US" sz="900" dirty="0" err="1"/>
              <a:t>Fibrogenic</a:t>
            </a:r>
            <a:r>
              <a:rPr lang="en-US" sz="900" dirty="0"/>
              <a:t> mediators, including IL-4 and IL-13, which lead to activation, migration, and proliferation of fibroblasts among other effects</a:t>
            </a:r>
            <a:endParaRPr lang="en-US" sz="900" baseline="30000" dirty="0">
              <a:cs typeface="Arial" pitchFamily="34" charset="0"/>
            </a:endParaRPr>
          </a:p>
          <a:p>
            <a:pPr marL="0" lvl="1" indent="0">
              <a:lnSpc>
                <a:spcPct val="100000"/>
              </a:lnSpc>
              <a:spcBef>
                <a:spcPts val="600"/>
              </a:spcBef>
              <a:buSzPct val="100000"/>
              <a:buNone/>
            </a:pPr>
            <a:r>
              <a:rPr lang="en-US" altLang="ja-JP" sz="900" b="1" dirty="0">
                <a:ea typeface="Arial Unicode MS" pitchFamily="34" charset="-128"/>
                <a:cs typeface="Arial Unicode MS" pitchFamily="34" charset="-128"/>
              </a:rPr>
              <a:t>Reference:</a:t>
            </a:r>
          </a:p>
          <a:p>
            <a:pPr marL="0" indent="0" defTabSz="960739">
              <a:spcBef>
                <a:spcPts val="314"/>
              </a:spcBef>
              <a:buNone/>
              <a:defRPr/>
            </a:pPr>
            <a:r>
              <a:rPr lang="en-US" sz="900" dirty="0"/>
              <a:t>Trivedi SG, Lloyd CM: Review eosinophils in the pathogenesis of allergic airways disease. </a:t>
            </a:r>
            <a:r>
              <a:rPr lang="en-US" sz="900" i="1" dirty="0"/>
              <a:t>Cell </a:t>
            </a:r>
            <a:r>
              <a:rPr lang="en-US" sz="900" i="1" dirty="0" err="1"/>
              <a:t>Mol</a:t>
            </a:r>
            <a:r>
              <a:rPr lang="en-US" sz="900" i="1" dirty="0"/>
              <a:t> Life Sci</a:t>
            </a:r>
            <a:r>
              <a:rPr lang="en-US" sz="900" dirty="0"/>
              <a:t>. 2007;64:1269-1289.</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487F27-F4AC-478C-A07B-A71CA0B86259}" type="slidenum">
              <a:rPr kumimoji="0" lang="en-US" sz="10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83</a:t>
            </a:fld>
            <a:endParaRPr kumimoji="0" lang="en-US" sz="10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Tree>
    <p:extLst>
      <p:ext uri="{BB962C8B-B14F-4D97-AF65-F5344CB8AC3E}">
        <p14:creationId xmlns:p14="http://schemas.microsoft.com/office/powerpoint/2010/main" val="647828065"/>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66909" y="4827956"/>
            <a:ext cx="5374790" cy="4014816"/>
          </a:xfrm>
        </p:spPr>
        <p:txBody>
          <a:bodyPr/>
          <a:lstStyle/>
          <a:p>
            <a:pPr marL="0" indent="0">
              <a:spcBef>
                <a:spcPts val="0"/>
              </a:spcBef>
              <a:buNone/>
            </a:pPr>
            <a:r>
              <a:rPr lang="en-GB" b="1" kern="1200" dirty="0">
                <a:effectLst/>
              </a:rPr>
              <a:t>Notes:</a:t>
            </a:r>
          </a:p>
          <a:p>
            <a:r>
              <a:rPr lang="en-US" dirty="0"/>
              <a:t>Eosinophils are present in the sputum of approximately 50% of all patients with asthma</a:t>
            </a:r>
            <a:r>
              <a:rPr lang="en-US" baseline="30000" dirty="0"/>
              <a:t>1</a:t>
            </a:r>
          </a:p>
          <a:p>
            <a:r>
              <a:rPr lang="en-US" dirty="0"/>
              <a:t>Airway and bronchoalveolar lavage studies of patients with severe asthma suggest that approximately 50% of these patients </a:t>
            </a:r>
            <a:r>
              <a:rPr lang="en-US" baseline="0" dirty="0"/>
              <a:t>have </a:t>
            </a:r>
            <a:r>
              <a:rPr lang="en-US" dirty="0"/>
              <a:t>persistent large airway tissue eosinophils, despite continued treatment</a:t>
            </a:r>
            <a:r>
              <a:rPr lang="en-US" baseline="0" dirty="0"/>
              <a:t> with </a:t>
            </a:r>
            <a:r>
              <a:rPr lang="en-US" dirty="0"/>
              <a:t>high-dose systemic and inhaled steroids</a:t>
            </a:r>
            <a:r>
              <a:rPr lang="en-US" baseline="30000" dirty="0"/>
              <a:t>2</a:t>
            </a:r>
          </a:p>
          <a:p>
            <a:pPr marL="0" indent="0">
              <a:spcBef>
                <a:spcPts val="0"/>
              </a:spcBef>
              <a:buNone/>
            </a:pPr>
            <a:endParaRPr lang="en-US" dirty="0"/>
          </a:p>
          <a:p>
            <a:pPr marL="0" lvl="1" indent="0">
              <a:lnSpc>
                <a:spcPct val="100000"/>
              </a:lnSpc>
              <a:spcBef>
                <a:spcPts val="0"/>
              </a:spcBef>
              <a:buSzPct val="100000"/>
              <a:buNone/>
            </a:pPr>
            <a:r>
              <a:rPr lang="en-US" altLang="ja-JP" b="1" dirty="0">
                <a:ea typeface="Arial Unicode MS" pitchFamily="34" charset="-128"/>
                <a:cs typeface="Arial Unicode MS" pitchFamily="34" charset="-128"/>
              </a:rPr>
              <a:t>References:</a:t>
            </a:r>
            <a:endParaRPr lang="en-US" dirty="0"/>
          </a:p>
          <a:p>
            <a:pPr marL="240185" indent="-240185">
              <a:buFont typeface="+mj-lt"/>
              <a:buAutoNum type="arabicPeriod"/>
            </a:pPr>
            <a:r>
              <a:rPr lang="en-US" dirty="0"/>
              <a:t>Zhang JY, Wenzel SE. Tissue and BAL based biomarkers in asthma. </a:t>
            </a:r>
            <a:r>
              <a:rPr lang="en-US" i="1" dirty="0" err="1"/>
              <a:t>Immunol</a:t>
            </a:r>
            <a:r>
              <a:rPr lang="en-US" i="1" dirty="0"/>
              <a:t> Allergy </a:t>
            </a:r>
            <a:r>
              <a:rPr lang="en-US" i="1" dirty="0" err="1"/>
              <a:t>Clin</a:t>
            </a:r>
            <a:r>
              <a:rPr lang="en-US" i="1" dirty="0"/>
              <a:t> North Am.</a:t>
            </a:r>
            <a:r>
              <a:rPr lang="en-US" dirty="0"/>
              <a:t> 2007;27:623-632.</a:t>
            </a:r>
            <a:endParaRPr lang="nb-NO" altLang="en-US" dirty="0"/>
          </a:p>
          <a:p>
            <a:pPr marL="240185" indent="-240185" defTabSz="960739">
              <a:buFont typeface="+mj-lt"/>
              <a:buAutoNum type="arabicPeriod"/>
              <a:defRPr/>
            </a:pPr>
            <a:r>
              <a:rPr lang="en-US" dirty="0"/>
              <a:t>Wenzel S. Severe asthma in adults. </a:t>
            </a:r>
            <a:r>
              <a:rPr lang="en-US" i="1" dirty="0"/>
              <a:t>Am J </a:t>
            </a:r>
            <a:r>
              <a:rPr lang="en-US" i="1" dirty="0" err="1"/>
              <a:t>Respir</a:t>
            </a:r>
            <a:r>
              <a:rPr lang="en-US" i="1" dirty="0"/>
              <a:t> </a:t>
            </a:r>
            <a:r>
              <a:rPr lang="en-US" i="1" dirty="0" err="1"/>
              <a:t>Crit</a:t>
            </a:r>
            <a:r>
              <a:rPr lang="en-US" i="1" dirty="0"/>
              <a:t> Care Med</a:t>
            </a:r>
            <a:r>
              <a:rPr lang="en-US" dirty="0"/>
              <a:t>. 2005;172:149-160.</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AD751AE-7ABC-314D-AFAD-47B860ED6FFE}" type="slidenum">
              <a:rPr kumimoji="0" lang="en-US" sz="10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84</a:t>
            </a:fld>
            <a:endParaRPr kumimoji="0" lang="en-US" sz="10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Tree>
    <p:extLst>
      <p:ext uri="{BB962C8B-B14F-4D97-AF65-F5344CB8AC3E}">
        <p14:creationId xmlns:p14="http://schemas.microsoft.com/office/powerpoint/2010/main" val="637880289"/>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6163" name="Notes Placeholder 2"/>
          <p:cNvSpPr>
            <a:spLocks noGrp="1"/>
          </p:cNvSpPr>
          <p:nvPr>
            <p:ph type="body" idx="1"/>
          </p:nvPr>
        </p:nvSpPr>
        <p:spPr>
          <a:xfrm>
            <a:off x="669026" y="4633434"/>
            <a:ext cx="5369145" cy="4836925"/>
          </a:xfrm>
        </p:spPr>
        <p:txBody>
          <a:bodyPr/>
          <a:lstStyle/>
          <a:p>
            <a:pPr marL="0" indent="0">
              <a:buNone/>
            </a:pPr>
            <a:r>
              <a:rPr lang="en-GB" altLang="en-US" b="1" dirty="0"/>
              <a:t>Notes</a:t>
            </a:r>
          </a:p>
          <a:p>
            <a:pPr lvl="1"/>
            <a:r>
              <a:rPr lang="en-US" dirty="0"/>
              <a:t>Blood eosinophil</a:t>
            </a:r>
            <a:r>
              <a:rPr lang="en-US" baseline="0" dirty="0"/>
              <a:t> levels have been correlated with severity of asthma exacerbations and level of asthma control</a:t>
            </a:r>
            <a:endParaRPr lang="en-US" baseline="30000" dirty="0"/>
          </a:p>
          <a:p>
            <a:pPr lvl="1"/>
            <a:r>
              <a:rPr lang="en-US" baseline="0" dirty="0"/>
              <a:t>Blood eosinophil levels could add predictive value to risk-based assessments of asthma severity</a:t>
            </a:r>
            <a:endParaRPr lang="en-US" baseline="30000" dirty="0"/>
          </a:p>
          <a:p>
            <a:pPr marL="0" lvl="1" indent="0" defTabSz="1015597">
              <a:spcBef>
                <a:spcPts val="400"/>
              </a:spcBef>
              <a:buNone/>
              <a:defRPr/>
            </a:pPr>
            <a:endParaRPr lang="en-US" b="1" dirty="0"/>
          </a:p>
          <a:p>
            <a:pPr marL="0" lvl="1" indent="0" defTabSz="1015597">
              <a:spcBef>
                <a:spcPts val="400"/>
              </a:spcBef>
              <a:buNone/>
              <a:defRPr/>
            </a:pPr>
            <a:r>
              <a:rPr lang="en-US" b="1" dirty="0"/>
              <a:t>Reference</a:t>
            </a:r>
          </a:p>
          <a:p>
            <a:pPr marL="0" lvl="1" indent="0" defTabSz="1015597">
              <a:spcBef>
                <a:spcPts val="400"/>
              </a:spcBef>
              <a:buNone/>
              <a:defRPr/>
            </a:pPr>
            <a:r>
              <a:rPr lang="en-US" dirty="0"/>
              <a:t>Price DB, Rigazio A, Campbell JD, et al. Blood eosinophil count and prospective annual asthma disease burden: a UK cohort study. </a:t>
            </a:r>
            <a:r>
              <a:rPr lang="en-US" i="1" dirty="0"/>
              <a:t>Lancet Respir Med. </a:t>
            </a:r>
            <a:r>
              <a:rPr lang="en-US" i="0" dirty="0"/>
              <a:t>2015;3:849-858.</a:t>
            </a:r>
            <a:endParaRPr lang="en-US" dirty="0">
              <a:solidFill>
                <a:prstClr val="black"/>
              </a:solidFill>
            </a:endParaRPr>
          </a:p>
          <a:p>
            <a:pPr marL="0" lvl="1" indent="0" defTabSz="1015597">
              <a:spcBef>
                <a:spcPts val="400"/>
              </a:spcBef>
              <a:buNone/>
              <a:defRPr/>
            </a:pPr>
            <a:endParaRPr lang="en-US" sz="1100" dirty="0"/>
          </a:p>
          <a:p>
            <a:pPr lvl="1"/>
            <a:endParaRPr lang="en-US" baseline="30000" dirty="0"/>
          </a:p>
          <a:p>
            <a:endParaRPr lang="en-US" dirty="0"/>
          </a:p>
          <a:p>
            <a:pPr algn="l"/>
            <a:r>
              <a:rPr lang="en-US" b="1" i="0" u="none" strike="noStrike" dirty="0">
                <a:solidFill>
                  <a:srgbClr val="000000"/>
                </a:solidFill>
                <a:effectLst/>
                <a:latin typeface="arial" panose="020B0604020202020204" pitchFamily="34" charset="0"/>
              </a:rPr>
              <a:t>Blood eosinophil count and prospective annual asthma disease burden: a UK cohort study.</a:t>
            </a:r>
          </a:p>
          <a:p>
            <a:pPr algn="l"/>
            <a:r>
              <a:rPr lang="en-US" b="0" i="0" u="sng" strike="noStrike" dirty="0">
                <a:solidFill>
                  <a:srgbClr val="333333"/>
                </a:solidFill>
                <a:effectLst/>
                <a:latin typeface="arial" panose="020B0604020202020204" pitchFamily="34" charset="0"/>
                <a:hlinkClick r:id="rId3">
                  <a:extLst>
                    <a:ext uri="{A12FA001-AC4F-418D-AE19-62706E023703}">
                      <ahyp:hlinkClr xmlns:ahyp="http://schemas.microsoft.com/office/drawing/2018/hyperlinkcolor" val="tx"/>
                    </a:ext>
                  </a:extLst>
                </a:hlinkClick>
              </a:rPr>
              <a:t>Price </a:t>
            </a:r>
            <a:r>
              <a:rPr lang="en-US" b="0" i="0" u="sng" strike="noStrike" dirty="0" err="1">
                <a:solidFill>
                  <a:srgbClr val="333333"/>
                </a:solidFill>
                <a:effectLst/>
                <a:latin typeface="arial" panose="020B0604020202020204" pitchFamily="34" charset="0"/>
                <a:hlinkClick r:id="rId3">
                  <a:extLst>
                    <a:ext uri="{A12FA001-AC4F-418D-AE19-62706E023703}">
                      <ahyp:hlinkClr xmlns:ahyp="http://schemas.microsoft.com/office/drawing/2018/hyperlinkcolor" val="tx"/>
                    </a:ext>
                  </a:extLst>
                </a:hlinkClick>
              </a:rPr>
              <a:t>DB</a:t>
            </a:r>
            <a:r>
              <a:rPr lang="en-US" b="0" i="0" u="none" strike="noStrike" baseline="30000" dirty="0" err="1">
                <a:solidFill>
                  <a:srgbClr val="000000"/>
                </a:solidFill>
                <a:effectLst/>
                <a:latin typeface="arial" panose="020B0604020202020204" pitchFamily="34" charset="0"/>
              </a:rPr>
              <a:t>1</a:t>
            </a:r>
            <a:r>
              <a:rPr lang="en-US" b="0" i="0" u="none" strike="noStrike" dirty="0">
                <a:solidFill>
                  <a:srgbClr val="000000"/>
                </a:solidFill>
                <a:effectLst/>
                <a:latin typeface="arial" panose="020B0604020202020204" pitchFamily="34" charset="0"/>
              </a:rPr>
              <a:t>, </a:t>
            </a:r>
            <a:r>
              <a:rPr lang="en-US" b="0" i="0" u="sng" strike="noStrike" dirty="0" err="1">
                <a:solidFill>
                  <a:srgbClr val="333333"/>
                </a:solidFill>
                <a:effectLst/>
                <a:latin typeface="arial" panose="020B0604020202020204" pitchFamily="34" charset="0"/>
                <a:hlinkClick r:id="rId4">
                  <a:extLst>
                    <a:ext uri="{A12FA001-AC4F-418D-AE19-62706E023703}">
                      <ahyp:hlinkClr xmlns:ahyp="http://schemas.microsoft.com/office/drawing/2018/hyperlinkcolor" val="tx"/>
                    </a:ext>
                  </a:extLst>
                </a:hlinkClick>
              </a:rPr>
              <a:t>Rigazio</a:t>
            </a:r>
            <a:r>
              <a:rPr lang="en-US" b="0" i="0" u="sng" strike="noStrike" dirty="0">
                <a:solidFill>
                  <a:srgbClr val="333333"/>
                </a:solidFill>
                <a:effectLst/>
                <a:latin typeface="arial" panose="020B0604020202020204" pitchFamily="34" charset="0"/>
                <a:hlinkClick r:id="rId4">
                  <a:extLst>
                    <a:ext uri="{A12FA001-AC4F-418D-AE19-62706E023703}">
                      <ahyp:hlinkClr xmlns:ahyp="http://schemas.microsoft.com/office/drawing/2018/hyperlinkcolor" val="tx"/>
                    </a:ext>
                  </a:extLst>
                </a:hlinkClick>
              </a:rPr>
              <a:t> </a:t>
            </a:r>
            <a:r>
              <a:rPr lang="en-US" b="0" i="0" u="sng" strike="noStrike" dirty="0" err="1">
                <a:solidFill>
                  <a:srgbClr val="333333"/>
                </a:solidFill>
                <a:effectLst/>
                <a:latin typeface="arial" panose="020B0604020202020204" pitchFamily="34" charset="0"/>
                <a:hlinkClick r:id="rId4">
                  <a:extLst>
                    <a:ext uri="{A12FA001-AC4F-418D-AE19-62706E023703}">
                      <ahyp:hlinkClr xmlns:ahyp="http://schemas.microsoft.com/office/drawing/2018/hyperlinkcolor" val="tx"/>
                    </a:ext>
                  </a:extLst>
                </a:hlinkClick>
              </a:rPr>
              <a:t>A</a:t>
            </a:r>
            <a:r>
              <a:rPr lang="en-US" b="0" i="0" u="none" strike="noStrike" baseline="30000" dirty="0" err="1">
                <a:solidFill>
                  <a:srgbClr val="000000"/>
                </a:solidFill>
                <a:effectLst/>
                <a:latin typeface="arial" panose="020B0604020202020204" pitchFamily="34" charset="0"/>
              </a:rPr>
              <a:t>2</a:t>
            </a:r>
            <a:r>
              <a:rPr lang="en-US" b="0" i="0" u="none" strike="noStrike" dirty="0">
                <a:solidFill>
                  <a:srgbClr val="000000"/>
                </a:solidFill>
                <a:effectLst/>
                <a:latin typeface="arial" panose="020B0604020202020204" pitchFamily="34" charset="0"/>
              </a:rPr>
              <a:t>, </a:t>
            </a:r>
            <a:r>
              <a:rPr lang="en-US" b="0" i="0" u="sng" strike="noStrike" dirty="0">
                <a:solidFill>
                  <a:srgbClr val="333333"/>
                </a:solidFill>
                <a:effectLst/>
                <a:latin typeface="arial" panose="020B0604020202020204" pitchFamily="34" charset="0"/>
                <a:hlinkClick r:id="rId5">
                  <a:extLst>
                    <a:ext uri="{A12FA001-AC4F-418D-AE19-62706E023703}">
                      <ahyp:hlinkClr xmlns:ahyp="http://schemas.microsoft.com/office/drawing/2018/hyperlinkcolor" val="tx"/>
                    </a:ext>
                  </a:extLst>
                </a:hlinkClick>
              </a:rPr>
              <a:t>Campbell </a:t>
            </a:r>
            <a:r>
              <a:rPr lang="en-US" b="0" i="0" u="sng" strike="noStrike" dirty="0" err="1">
                <a:solidFill>
                  <a:srgbClr val="333333"/>
                </a:solidFill>
                <a:effectLst/>
                <a:latin typeface="arial" panose="020B0604020202020204" pitchFamily="34" charset="0"/>
                <a:hlinkClick r:id="rId5">
                  <a:extLst>
                    <a:ext uri="{A12FA001-AC4F-418D-AE19-62706E023703}">
                      <ahyp:hlinkClr xmlns:ahyp="http://schemas.microsoft.com/office/drawing/2018/hyperlinkcolor" val="tx"/>
                    </a:ext>
                  </a:extLst>
                </a:hlinkClick>
              </a:rPr>
              <a:t>JD</a:t>
            </a:r>
            <a:r>
              <a:rPr lang="en-US" b="0" i="0" u="none" strike="noStrike" baseline="30000" dirty="0" err="1">
                <a:solidFill>
                  <a:srgbClr val="000000"/>
                </a:solidFill>
                <a:effectLst/>
                <a:latin typeface="arial" panose="020B0604020202020204" pitchFamily="34" charset="0"/>
              </a:rPr>
              <a:t>3</a:t>
            </a:r>
            <a:r>
              <a:rPr lang="en-US" b="0" i="0" u="none" strike="noStrike" dirty="0">
                <a:solidFill>
                  <a:srgbClr val="000000"/>
                </a:solidFill>
                <a:effectLst/>
                <a:latin typeface="arial" panose="020B0604020202020204" pitchFamily="34" charset="0"/>
              </a:rPr>
              <a:t>, </a:t>
            </a:r>
            <a:r>
              <a:rPr lang="en-US" b="0" i="0" u="sng" strike="noStrike" dirty="0">
                <a:solidFill>
                  <a:srgbClr val="333333"/>
                </a:solidFill>
                <a:effectLst/>
                <a:latin typeface="arial" panose="020B0604020202020204" pitchFamily="34" charset="0"/>
                <a:hlinkClick r:id="rId6">
                  <a:extLst>
                    <a:ext uri="{A12FA001-AC4F-418D-AE19-62706E023703}">
                      <ahyp:hlinkClr xmlns:ahyp="http://schemas.microsoft.com/office/drawing/2018/hyperlinkcolor" val="tx"/>
                    </a:ext>
                  </a:extLst>
                </a:hlinkClick>
              </a:rPr>
              <a:t>Bleecker </a:t>
            </a:r>
            <a:r>
              <a:rPr lang="en-US" b="0" i="0" u="sng" strike="noStrike" dirty="0" err="1">
                <a:solidFill>
                  <a:srgbClr val="333333"/>
                </a:solidFill>
                <a:effectLst/>
                <a:latin typeface="arial" panose="020B0604020202020204" pitchFamily="34" charset="0"/>
                <a:hlinkClick r:id="rId6">
                  <a:extLst>
                    <a:ext uri="{A12FA001-AC4F-418D-AE19-62706E023703}">
                      <ahyp:hlinkClr xmlns:ahyp="http://schemas.microsoft.com/office/drawing/2018/hyperlinkcolor" val="tx"/>
                    </a:ext>
                  </a:extLst>
                </a:hlinkClick>
              </a:rPr>
              <a:t>ER</a:t>
            </a:r>
            <a:r>
              <a:rPr lang="en-US" b="0" i="0" u="none" strike="noStrike" baseline="30000" dirty="0" err="1">
                <a:solidFill>
                  <a:srgbClr val="000000"/>
                </a:solidFill>
                <a:effectLst/>
                <a:latin typeface="arial" panose="020B0604020202020204" pitchFamily="34" charset="0"/>
              </a:rPr>
              <a:t>4</a:t>
            </a:r>
            <a:r>
              <a:rPr lang="en-US" b="0" i="0" u="none" strike="noStrike" dirty="0">
                <a:solidFill>
                  <a:srgbClr val="000000"/>
                </a:solidFill>
                <a:effectLst/>
                <a:latin typeface="arial" panose="020B0604020202020204" pitchFamily="34" charset="0"/>
              </a:rPr>
              <a:t>, </a:t>
            </a:r>
            <a:r>
              <a:rPr lang="en-US" b="0" i="0" u="sng" strike="noStrike" dirty="0">
                <a:solidFill>
                  <a:srgbClr val="333333"/>
                </a:solidFill>
                <a:effectLst/>
                <a:latin typeface="arial" panose="020B0604020202020204" pitchFamily="34" charset="0"/>
                <a:hlinkClick r:id="rId7">
                  <a:extLst>
                    <a:ext uri="{A12FA001-AC4F-418D-AE19-62706E023703}">
                      <ahyp:hlinkClr xmlns:ahyp="http://schemas.microsoft.com/office/drawing/2018/hyperlinkcolor" val="tx"/>
                    </a:ext>
                  </a:extLst>
                </a:hlinkClick>
              </a:rPr>
              <a:t>Corrigan </a:t>
            </a:r>
            <a:r>
              <a:rPr lang="en-US" b="0" i="0" u="sng" strike="noStrike" dirty="0" err="1">
                <a:solidFill>
                  <a:srgbClr val="333333"/>
                </a:solidFill>
                <a:effectLst/>
                <a:latin typeface="arial" panose="020B0604020202020204" pitchFamily="34" charset="0"/>
                <a:hlinkClick r:id="rId7">
                  <a:extLst>
                    <a:ext uri="{A12FA001-AC4F-418D-AE19-62706E023703}">
                      <ahyp:hlinkClr xmlns:ahyp="http://schemas.microsoft.com/office/drawing/2018/hyperlinkcolor" val="tx"/>
                    </a:ext>
                  </a:extLst>
                </a:hlinkClick>
              </a:rPr>
              <a:t>CJ</a:t>
            </a:r>
            <a:r>
              <a:rPr lang="en-US" b="0" i="0" u="none" strike="noStrike" baseline="30000" dirty="0" err="1">
                <a:solidFill>
                  <a:srgbClr val="000000"/>
                </a:solidFill>
                <a:effectLst/>
                <a:latin typeface="arial" panose="020B0604020202020204" pitchFamily="34" charset="0"/>
              </a:rPr>
              <a:t>5</a:t>
            </a:r>
            <a:r>
              <a:rPr lang="en-US" b="0" i="0" u="none" strike="noStrike" dirty="0">
                <a:solidFill>
                  <a:srgbClr val="000000"/>
                </a:solidFill>
                <a:effectLst/>
                <a:latin typeface="arial" panose="020B0604020202020204" pitchFamily="34" charset="0"/>
              </a:rPr>
              <a:t>, </a:t>
            </a:r>
            <a:r>
              <a:rPr lang="en-US" b="0" i="0" u="sng" strike="noStrike" dirty="0">
                <a:solidFill>
                  <a:srgbClr val="333333"/>
                </a:solidFill>
                <a:effectLst/>
                <a:latin typeface="arial" panose="020B0604020202020204" pitchFamily="34" charset="0"/>
                <a:hlinkClick r:id="rId8">
                  <a:extLst>
                    <a:ext uri="{A12FA001-AC4F-418D-AE19-62706E023703}">
                      <ahyp:hlinkClr xmlns:ahyp="http://schemas.microsoft.com/office/drawing/2018/hyperlinkcolor" val="tx"/>
                    </a:ext>
                  </a:extLst>
                </a:hlinkClick>
              </a:rPr>
              <a:t>Thomas </a:t>
            </a:r>
            <a:r>
              <a:rPr lang="en-US" b="0" i="0" u="sng" strike="noStrike" dirty="0" err="1">
                <a:solidFill>
                  <a:srgbClr val="333333"/>
                </a:solidFill>
                <a:effectLst/>
                <a:latin typeface="arial" panose="020B0604020202020204" pitchFamily="34" charset="0"/>
                <a:hlinkClick r:id="rId8">
                  <a:extLst>
                    <a:ext uri="{A12FA001-AC4F-418D-AE19-62706E023703}">
                      <ahyp:hlinkClr xmlns:ahyp="http://schemas.microsoft.com/office/drawing/2018/hyperlinkcolor" val="tx"/>
                    </a:ext>
                  </a:extLst>
                </a:hlinkClick>
              </a:rPr>
              <a:t>M</a:t>
            </a:r>
            <a:r>
              <a:rPr lang="en-US" b="0" i="0" u="none" strike="noStrike" baseline="30000" dirty="0" err="1">
                <a:solidFill>
                  <a:srgbClr val="000000"/>
                </a:solidFill>
                <a:effectLst/>
                <a:latin typeface="arial" panose="020B0604020202020204" pitchFamily="34" charset="0"/>
              </a:rPr>
              <a:t>6</a:t>
            </a:r>
            <a:r>
              <a:rPr lang="en-US" b="0" i="0" u="none" strike="noStrike" dirty="0">
                <a:solidFill>
                  <a:srgbClr val="000000"/>
                </a:solidFill>
                <a:effectLst/>
                <a:latin typeface="arial" panose="020B0604020202020204" pitchFamily="34" charset="0"/>
              </a:rPr>
              <a:t>, </a:t>
            </a:r>
            <a:r>
              <a:rPr lang="en-US" b="0" i="0" u="sng" strike="noStrike" dirty="0">
                <a:solidFill>
                  <a:srgbClr val="333333"/>
                </a:solidFill>
                <a:effectLst/>
                <a:latin typeface="arial" panose="020B0604020202020204" pitchFamily="34" charset="0"/>
                <a:hlinkClick r:id="rId9">
                  <a:extLst>
                    <a:ext uri="{A12FA001-AC4F-418D-AE19-62706E023703}">
                      <ahyp:hlinkClr xmlns:ahyp="http://schemas.microsoft.com/office/drawing/2018/hyperlinkcolor" val="tx"/>
                    </a:ext>
                  </a:extLst>
                </a:hlinkClick>
              </a:rPr>
              <a:t>Wenzel </a:t>
            </a:r>
            <a:r>
              <a:rPr lang="en-US" b="0" i="0" u="sng" strike="noStrike" dirty="0" err="1">
                <a:solidFill>
                  <a:srgbClr val="333333"/>
                </a:solidFill>
                <a:effectLst/>
                <a:latin typeface="arial" panose="020B0604020202020204" pitchFamily="34" charset="0"/>
                <a:hlinkClick r:id="rId9">
                  <a:extLst>
                    <a:ext uri="{A12FA001-AC4F-418D-AE19-62706E023703}">
                      <ahyp:hlinkClr xmlns:ahyp="http://schemas.microsoft.com/office/drawing/2018/hyperlinkcolor" val="tx"/>
                    </a:ext>
                  </a:extLst>
                </a:hlinkClick>
              </a:rPr>
              <a:t>SE</a:t>
            </a:r>
            <a:r>
              <a:rPr lang="en-US" b="0" i="0" u="none" strike="noStrike" baseline="30000" dirty="0" err="1">
                <a:solidFill>
                  <a:srgbClr val="000000"/>
                </a:solidFill>
                <a:effectLst/>
                <a:latin typeface="arial" panose="020B0604020202020204" pitchFamily="34" charset="0"/>
              </a:rPr>
              <a:t>7</a:t>
            </a:r>
            <a:r>
              <a:rPr lang="en-US" b="0" i="0" u="none" strike="noStrike" dirty="0">
                <a:solidFill>
                  <a:srgbClr val="000000"/>
                </a:solidFill>
                <a:effectLst/>
                <a:latin typeface="arial" panose="020B0604020202020204" pitchFamily="34" charset="0"/>
              </a:rPr>
              <a:t>, </a:t>
            </a:r>
            <a:r>
              <a:rPr lang="en-US" b="0" i="0" u="sng" strike="noStrike" dirty="0">
                <a:solidFill>
                  <a:srgbClr val="333333"/>
                </a:solidFill>
                <a:effectLst/>
                <a:latin typeface="arial" panose="020B0604020202020204" pitchFamily="34" charset="0"/>
                <a:hlinkClick r:id="rId10">
                  <a:extLst>
                    <a:ext uri="{A12FA001-AC4F-418D-AE19-62706E023703}">
                      <ahyp:hlinkClr xmlns:ahyp="http://schemas.microsoft.com/office/drawing/2018/hyperlinkcolor" val="tx"/>
                    </a:ext>
                  </a:extLst>
                </a:hlinkClick>
              </a:rPr>
              <a:t>Wilson </a:t>
            </a:r>
            <a:r>
              <a:rPr lang="en-US" b="0" i="0" u="sng" strike="noStrike" dirty="0" err="1">
                <a:solidFill>
                  <a:srgbClr val="333333"/>
                </a:solidFill>
                <a:effectLst/>
                <a:latin typeface="arial" panose="020B0604020202020204" pitchFamily="34" charset="0"/>
                <a:hlinkClick r:id="rId10">
                  <a:extLst>
                    <a:ext uri="{A12FA001-AC4F-418D-AE19-62706E023703}">
                      <ahyp:hlinkClr xmlns:ahyp="http://schemas.microsoft.com/office/drawing/2018/hyperlinkcolor" val="tx"/>
                    </a:ext>
                  </a:extLst>
                </a:hlinkClick>
              </a:rPr>
              <a:t>AM</a:t>
            </a:r>
            <a:r>
              <a:rPr lang="en-US" b="0" i="0" u="none" strike="noStrike" baseline="30000" dirty="0" err="1">
                <a:solidFill>
                  <a:srgbClr val="000000"/>
                </a:solidFill>
                <a:effectLst/>
                <a:latin typeface="arial" panose="020B0604020202020204" pitchFamily="34" charset="0"/>
              </a:rPr>
              <a:t>8</a:t>
            </a:r>
            <a:r>
              <a:rPr lang="en-US" b="0" i="0" u="none" strike="noStrike" dirty="0">
                <a:solidFill>
                  <a:srgbClr val="000000"/>
                </a:solidFill>
                <a:effectLst/>
                <a:latin typeface="arial" panose="020B0604020202020204" pitchFamily="34" charset="0"/>
              </a:rPr>
              <a:t>, </a:t>
            </a:r>
            <a:r>
              <a:rPr lang="en-US" b="0" i="0" u="sng" strike="noStrike" dirty="0">
                <a:solidFill>
                  <a:srgbClr val="333333"/>
                </a:solidFill>
                <a:effectLst/>
                <a:latin typeface="arial" panose="020B0604020202020204" pitchFamily="34" charset="0"/>
                <a:hlinkClick r:id="rId11">
                  <a:extLst>
                    <a:ext uri="{A12FA001-AC4F-418D-AE19-62706E023703}">
                      <ahyp:hlinkClr xmlns:ahyp="http://schemas.microsoft.com/office/drawing/2018/hyperlinkcolor" val="tx"/>
                    </a:ext>
                  </a:extLst>
                </a:hlinkClick>
              </a:rPr>
              <a:t>Small </a:t>
            </a:r>
            <a:r>
              <a:rPr lang="en-US" b="0" i="0" u="sng" strike="noStrike" dirty="0" err="1">
                <a:solidFill>
                  <a:srgbClr val="333333"/>
                </a:solidFill>
                <a:effectLst/>
                <a:latin typeface="arial" panose="020B0604020202020204" pitchFamily="34" charset="0"/>
                <a:hlinkClick r:id="rId11">
                  <a:extLst>
                    <a:ext uri="{A12FA001-AC4F-418D-AE19-62706E023703}">
                      <ahyp:hlinkClr xmlns:ahyp="http://schemas.microsoft.com/office/drawing/2018/hyperlinkcolor" val="tx"/>
                    </a:ext>
                  </a:extLst>
                </a:hlinkClick>
              </a:rPr>
              <a:t>MB</a:t>
            </a:r>
            <a:r>
              <a:rPr lang="en-US" b="0" i="0" u="none" strike="noStrike" baseline="30000" dirty="0" err="1">
                <a:solidFill>
                  <a:srgbClr val="000000"/>
                </a:solidFill>
                <a:effectLst/>
                <a:latin typeface="arial" panose="020B0604020202020204" pitchFamily="34" charset="0"/>
              </a:rPr>
              <a:t>9</a:t>
            </a:r>
            <a:r>
              <a:rPr lang="en-US" b="0" i="0" u="none" strike="noStrike" dirty="0">
                <a:solidFill>
                  <a:srgbClr val="000000"/>
                </a:solidFill>
                <a:effectLst/>
                <a:latin typeface="arial" panose="020B0604020202020204" pitchFamily="34" charset="0"/>
              </a:rPr>
              <a:t>, </a:t>
            </a:r>
            <a:r>
              <a:rPr lang="en-US" b="0" i="0" u="sng" strike="noStrike" dirty="0">
                <a:solidFill>
                  <a:srgbClr val="333333"/>
                </a:solidFill>
                <a:effectLst/>
                <a:latin typeface="arial" panose="020B0604020202020204" pitchFamily="34" charset="0"/>
                <a:hlinkClick r:id="rId12">
                  <a:extLst>
                    <a:ext uri="{A12FA001-AC4F-418D-AE19-62706E023703}">
                      <ahyp:hlinkClr xmlns:ahyp="http://schemas.microsoft.com/office/drawing/2018/hyperlinkcolor" val="tx"/>
                    </a:ext>
                  </a:extLst>
                </a:hlinkClick>
              </a:rPr>
              <a:t>Gopalan </a:t>
            </a:r>
            <a:r>
              <a:rPr lang="en-US" b="0" i="0" u="sng" strike="noStrike" dirty="0" err="1">
                <a:solidFill>
                  <a:srgbClr val="333333"/>
                </a:solidFill>
                <a:effectLst/>
                <a:latin typeface="arial" panose="020B0604020202020204" pitchFamily="34" charset="0"/>
                <a:hlinkClick r:id="rId12">
                  <a:extLst>
                    <a:ext uri="{A12FA001-AC4F-418D-AE19-62706E023703}">
                      <ahyp:hlinkClr xmlns:ahyp="http://schemas.microsoft.com/office/drawing/2018/hyperlinkcolor" val="tx"/>
                    </a:ext>
                  </a:extLst>
                </a:hlinkClick>
              </a:rPr>
              <a:t>G</a:t>
            </a:r>
            <a:r>
              <a:rPr lang="en-US" b="0" i="0" u="none" strike="noStrike" baseline="30000" dirty="0" err="1">
                <a:solidFill>
                  <a:srgbClr val="000000"/>
                </a:solidFill>
                <a:effectLst/>
                <a:latin typeface="arial" panose="020B0604020202020204" pitchFamily="34" charset="0"/>
              </a:rPr>
              <a:t>9</a:t>
            </a:r>
            <a:r>
              <a:rPr lang="en-US" b="0" i="0" u="none" strike="noStrike" dirty="0">
                <a:solidFill>
                  <a:srgbClr val="000000"/>
                </a:solidFill>
                <a:effectLst/>
                <a:latin typeface="arial" panose="020B0604020202020204" pitchFamily="34" charset="0"/>
              </a:rPr>
              <a:t>, </a:t>
            </a:r>
            <a:r>
              <a:rPr lang="en-US" b="0" i="0" u="sng" strike="noStrike" dirty="0">
                <a:solidFill>
                  <a:srgbClr val="333333"/>
                </a:solidFill>
                <a:effectLst/>
                <a:latin typeface="arial" panose="020B0604020202020204" pitchFamily="34" charset="0"/>
                <a:hlinkClick r:id="rId13">
                  <a:extLst>
                    <a:ext uri="{A12FA001-AC4F-418D-AE19-62706E023703}">
                      <ahyp:hlinkClr xmlns:ahyp="http://schemas.microsoft.com/office/drawing/2018/hyperlinkcolor" val="tx"/>
                    </a:ext>
                  </a:extLst>
                </a:hlinkClick>
              </a:rPr>
              <a:t>Ashton </a:t>
            </a:r>
            <a:r>
              <a:rPr lang="en-US" b="0" i="0" u="sng" strike="noStrike" dirty="0" err="1">
                <a:solidFill>
                  <a:srgbClr val="333333"/>
                </a:solidFill>
                <a:effectLst/>
                <a:latin typeface="arial" panose="020B0604020202020204" pitchFamily="34" charset="0"/>
                <a:hlinkClick r:id="rId13">
                  <a:extLst>
                    <a:ext uri="{A12FA001-AC4F-418D-AE19-62706E023703}">
                      <ahyp:hlinkClr xmlns:ahyp="http://schemas.microsoft.com/office/drawing/2018/hyperlinkcolor" val="tx"/>
                    </a:ext>
                  </a:extLst>
                </a:hlinkClick>
              </a:rPr>
              <a:t>VL</a:t>
            </a:r>
            <a:r>
              <a:rPr lang="en-US" b="0" i="0" u="none" strike="noStrike" baseline="30000" dirty="0" err="1">
                <a:solidFill>
                  <a:srgbClr val="000000"/>
                </a:solidFill>
                <a:effectLst/>
                <a:latin typeface="arial" panose="020B0604020202020204" pitchFamily="34" charset="0"/>
              </a:rPr>
              <a:t>2</a:t>
            </a:r>
            <a:r>
              <a:rPr lang="en-US" b="0" i="0" u="none" strike="noStrike" dirty="0">
                <a:solidFill>
                  <a:srgbClr val="000000"/>
                </a:solidFill>
                <a:effectLst/>
                <a:latin typeface="arial" panose="020B0604020202020204" pitchFamily="34" charset="0"/>
              </a:rPr>
              <a:t>, </a:t>
            </a:r>
            <a:r>
              <a:rPr lang="en-US" b="0" i="0" u="sng" strike="noStrike" dirty="0">
                <a:solidFill>
                  <a:srgbClr val="333333"/>
                </a:solidFill>
                <a:effectLst/>
                <a:latin typeface="arial" panose="020B0604020202020204" pitchFamily="34" charset="0"/>
                <a:hlinkClick r:id="rId14">
                  <a:extLst>
                    <a:ext uri="{A12FA001-AC4F-418D-AE19-62706E023703}">
                      <ahyp:hlinkClr xmlns:ahyp="http://schemas.microsoft.com/office/drawing/2018/hyperlinkcolor" val="tx"/>
                    </a:ext>
                  </a:extLst>
                </a:hlinkClick>
              </a:rPr>
              <a:t>Burden </a:t>
            </a:r>
            <a:r>
              <a:rPr lang="en-US" b="0" i="0" u="sng" strike="noStrike" dirty="0" err="1">
                <a:solidFill>
                  <a:srgbClr val="333333"/>
                </a:solidFill>
                <a:effectLst/>
                <a:latin typeface="arial" panose="020B0604020202020204" pitchFamily="34" charset="0"/>
                <a:hlinkClick r:id="rId14">
                  <a:extLst>
                    <a:ext uri="{A12FA001-AC4F-418D-AE19-62706E023703}">
                      <ahyp:hlinkClr xmlns:ahyp="http://schemas.microsoft.com/office/drawing/2018/hyperlinkcolor" val="tx"/>
                    </a:ext>
                  </a:extLst>
                </a:hlinkClick>
              </a:rPr>
              <a:t>A</a:t>
            </a:r>
            <a:r>
              <a:rPr lang="en-US" b="0" i="0" u="none" strike="noStrike" baseline="30000" dirty="0" err="1">
                <a:solidFill>
                  <a:srgbClr val="000000"/>
                </a:solidFill>
                <a:effectLst/>
                <a:latin typeface="arial" panose="020B0604020202020204" pitchFamily="34" charset="0"/>
              </a:rPr>
              <a:t>2</a:t>
            </a:r>
            <a:r>
              <a:rPr lang="en-US" b="0" i="0" u="none" strike="noStrike" dirty="0">
                <a:solidFill>
                  <a:srgbClr val="000000"/>
                </a:solidFill>
                <a:effectLst/>
                <a:latin typeface="arial" panose="020B0604020202020204" pitchFamily="34" charset="0"/>
              </a:rPr>
              <a:t>, </a:t>
            </a:r>
            <a:r>
              <a:rPr lang="en-US" b="0" i="0" u="sng" strike="noStrike" dirty="0">
                <a:solidFill>
                  <a:srgbClr val="333333"/>
                </a:solidFill>
                <a:effectLst/>
                <a:latin typeface="arial" panose="020B0604020202020204" pitchFamily="34" charset="0"/>
                <a:hlinkClick r:id="rId15">
                  <a:extLst>
                    <a:ext uri="{A12FA001-AC4F-418D-AE19-62706E023703}">
                      <ahyp:hlinkClr xmlns:ahyp="http://schemas.microsoft.com/office/drawing/2018/hyperlinkcolor" val="tx"/>
                    </a:ext>
                  </a:extLst>
                </a:hlinkClick>
              </a:rPr>
              <a:t>Hillyer </a:t>
            </a:r>
            <a:r>
              <a:rPr lang="en-US" b="0" i="0" u="sng" strike="noStrike" dirty="0" err="1">
                <a:solidFill>
                  <a:srgbClr val="333333"/>
                </a:solidFill>
                <a:effectLst/>
                <a:latin typeface="arial" panose="020B0604020202020204" pitchFamily="34" charset="0"/>
                <a:hlinkClick r:id="rId15">
                  <a:extLst>
                    <a:ext uri="{A12FA001-AC4F-418D-AE19-62706E023703}">
                      <ahyp:hlinkClr xmlns:ahyp="http://schemas.microsoft.com/office/drawing/2018/hyperlinkcolor" val="tx"/>
                    </a:ext>
                  </a:extLst>
                </a:hlinkClick>
              </a:rPr>
              <a:t>EV</a:t>
            </a:r>
            <a:r>
              <a:rPr lang="en-US" b="0" i="0" u="none" strike="noStrike" baseline="30000" dirty="0" err="1">
                <a:solidFill>
                  <a:srgbClr val="000000"/>
                </a:solidFill>
                <a:effectLst/>
                <a:latin typeface="arial" panose="020B0604020202020204" pitchFamily="34" charset="0"/>
              </a:rPr>
              <a:t>2</a:t>
            </a:r>
            <a:r>
              <a:rPr lang="en-US" b="0" i="0" u="none" strike="noStrike" dirty="0">
                <a:solidFill>
                  <a:srgbClr val="000000"/>
                </a:solidFill>
                <a:effectLst/>
                <a:latin typeface="arial" panose="020B0604020202020204" pitchFamily="34" charset="0"/>
              </a:rPr>
              <a:t>, </a:t>
            </a:r>
            <a:r>
              <a:rPr lang="en-US" b="0" i="0" u="sng" strike="noStrike" dirty="0">
                <a:solidFill>
                  <a:srgbClr val="333333"/>
                </a:solidFill>
                <a:effectLst/>
                <a:latin typeface="arial" panose="020B0604020202020204" pitchFamily="34" charset="0"/>
                <a:hlinkClick r:id="rId16">
                  <a:extLst>
                    <a:ext uri="{A12FA001-AC4F-418D-AE19-62706E023703}">
                      <ahyp:hlinkClr xmlns:ahyp="http://schemas.microsoft.com/office/drawing/2018/hyperlinkcolor" val="tx"/>
                    </a:ext>
                  </a:extLst>
                </a:hlinkClick>
              </a:rPr>
              <a:t>Kerkhof </a:t>
            </a:r>
            <a:r>
              <a:rPr lang="en-US" b="0" i="0" u="sng" strike="noStrike" dirty="0" err="1">
                <a:solidFill>
                  <a:srgbClr val="333333"/>
                </a:solidFill>
                <a:effectLst/>
                <a:latin typeface="arial" panose="020B0604020202020204" pitchFamily="34" charset="0"/>
                <a:hlinkClick r:id="rId16">
                  <a:extLst>
                    <a:ext uri="{A12FA001-AC4F-418D-AE19-62706E023703}">
                      <ahyp:hlinkClr xmlns:ahyp="http://schemas.microsoft.com/office/drawing/2018/hyperlinkcolor" val="tx"/>
                    </a:ext>
                  </a:extLst>
                </a:hlinkClick>
              </a:rPr>
              <a:t>M</a:t>
            </a:r>
            <a:r>
              <a:rPr lang="en-US" b="0" i="0" u="none" strike="noStrike" baseline="30000" dirty="0" err="1">
                <a:solidFill>
                  <a:srgbClr val="000000"/>
                </a:solidFill>
                <a:effectLst/>
                <a:latin typeface="arial" panose="020B0604020202020204" pitchFamily="34" charset="0"/>
              </a:rPr>
              <a:t>2</a:t>
            </a:r>
            <a:r>
              <a:rPr lang="en-US" b="0" i="0" u="none" strike="noStrike" dirty="0">
                <a:solidFill>
                  <a:srgbClr val="000000"/>
                </a:solidFill>
                <a:effectLst/>
                <a:latin typeface="arial" panose="020B0604020202020204" pitchFamily="34" charset="0"/>
              </a:rPr>
              <a:t>, </a:t>
            </a:r>
            <a:r>
              <a:rPr lang="en-US" b="0" i="0" u="sng" strike="noStrike" dirty="0" err="1">
                <a:solidFill>
                  <a:srgbClr val="333333"/>
                </a:solidFill>
                <a:effectLst/>
                <a:latin typeface="arial" panose="020B0604020202020204" pitchFamily="34" charset="0"/>
                <a:hlinkClick r:id="rId17">
                  <a:extLst>
                    <a:ext uri="{A12FA001-AC4F-418D-AE19-62706E023703}">
                      <ahyp:hlinkClr xmlns:ahyp="http://schemas.microsoft.com/office/drawing/2018/hyperlinkcolor" val="tx"/>
                    </a:ext>
                  </a:extLst>
                </a:hlinkClick>
              </a:rPr>
              <a:t>Pavord</a:t>
            </a:r>
            <a:r>
              <a:rPr lang="en-US" b="0" i="0" u="sng" strike="noStrike" dirty="0">
                <a:solidFill>
                  <a:srgbClr val="333333"/>
                </a:solidFill>
                <a:effectLst/>
                <a:latin typeface="arial" panose="020B0604020202020204" pitchFamily="34" charset="0"/>
                <a:hlinkClick r:id="rId17">
                  <a:extLst>
                    <a:ext uri="{A12FA001-AC4F-418D-AE19-62706E023703}">
                      <ahyp:hlinkClr xmlns:ahyp="http://schemas.microsoft.com/office/drawing/2018/hyperlinkcolor" val="tx"/>
                    </a:ext>
                  </a:extLst>
                </a:hlinkClick>
              </a:rPr>
              <a:t> </a:t>
            </a:r>
            <a:r>
              <a:rPr lang="en-US" b="0" i="0" u="sng" strike="noStrike" dirty="0" err="1">
                <a:solidFill>
                  <a:srgbClr val="333333"/>
                </a:solidFill>
                <a:effectLst/>
                <a:latin typeface="arial" panose="020B0604020202020204" pitchFamily="34" charset="0"/>
                <a:hlinkClick r:id="rId17">
                  <a:extLst>
                    <a:ext uri="{A12FA001-AC4F-418D-AE19-62706E023703}">
                      <ahyp:hlinkClr xmlns:ahyp="http://schemas.microsoft.com/office/drawing/2018/hyperlinkcolor" val="tx"/>
                    </a:ext>
                  </a:extLst>
                </a:hlinkClick>
              </a:rPr>
              <a:t>ID</a:t>
            </a:r>
            <a:r>
              <a:rPr lang="en-US" b="0" i="0" u="none" strike="noStrike" baseline="30000" dirty="0" err="1">
                <a:solidFill>
                  <a:srgbClr val="000000"/>
                </a:solidFill>
                <a:effectLst/>
                <a:latin typeface="arial" panose="020B0604020202020204" pitchFamily="34" charset="0"/>
              </a:rPr>
              <a:t>10</a:t>
            </a:r>
            <a:r>
              <a:rPr lang="en-US" b="0" i="0" u="none" strike="noStrike" dirty="0">
                <a:solidFill>
                  <a:srgbClr val="000000"/>
                </a:solidFill>
                <a:effectLst/>
                <a:latin typeface="arial" panose="020B0604020202020204" pitchFamily="34" charset="0"/>
              </a:rPr>
              <a:t>.</a:t>
            </a:r>
          </a:p>
          <a:p>
            <a:pPr algn="l"/>
            <a:r>
              <a:rPr lang="en-US" b="1" i="0" u="none" strike="noStrike" dirty="0">
                <a:solidFill>
                  <a:srgbClr val="333333"/>
                </a:solidFill>
                <a:effectLst/>
                <a:latin typeface="arial" panose="020B0604020202020204" pitchFamily="34" charset="0"/>
                <a:hlinkClick r:id="rId18" tooltip="Open/close author information list">
                  <a:extLst>
                    <a:ext uri="{A12FA001-AC4F-418D-AE19-62706E023703}">
                      <ahyp:hlinkClr xmlns:ahyp="http://schemas.microsoft.com/office/drawing/2018/hyperlinkcolor" val="tx"/>
                    </a:ext>
                  </a:extLst>
                </a:hlinkClick>
              </a:rPr>
              <a:t>Author information</a:t>
            </a:r>
            <a:endParaRPr lang="en-US" b="1" i="0" u="none" strike="noStrike" dirty="0">
              <a:solidFill>
                <a:srgbClr val="724128"/>
              </a:solidFill>
              <a:effectLst/>
              <a:latin typeface="arial" panose="020B0604020202020204" pitchFamily="34" charset="0"/>
            </a:endParaRPr>
          </a:p>
          <a:p>
            <a:pPr algn="l"/>
            <a:r>
              <a:rPr lang="en-US" b="1" i="0" u="none" strike="noStrike" dirty="0">
                <a:solidFill>
                  <a:srgbClr val="985735"/>
                </a:solidFill>
                <a:effectLst/>
                <a:latin typeface="arial" panose="020B0604020202020204" pitchFamily="34" charset="0"/>
              </a:rPr>
              <a:t>Abstract</a:t>
            </a:r>
          </a:p>
          <a:p>
            <a:pPr algn="l"/>
            <a:r>
              <a:rPr lang="en-US" b="1" i="0" u="none" strike="noStrike" cap="all" dirty="0">
                <a:solidFill>
                  <a:srgbClr val="000000"/>
                </a:solidFill>
                <a:effectLst/>
                <a:latin typeface="arial" panose="020B0604020202020204" pitchFamily="34" charset="0"/>
              </a:rPr>
              <a:t>BACKGROUND: </a:t>
            </a:r>
          </a:p>
          <a:p>
            <a:pPr algn="l"/>
            <a:r>
              <a:rPr lang="en-US" b="0" i="0" u="none" strike="noStrike" dirty="0">
                <a:solidFill>
                  <a:srgbClr val="000000"/>
                </a:solidFill>
                <a:effectLst/>
                <a:latin typeface="arial" panose="020B0604020202020204" pitchFamily="34" charset="0"/>
              </a:rPr>
              <a:t>Elevated sputum eosinophil counts predict asthma exacerbations and responsiveness to inhaled corticosteroids but are impractical to measure in primary care. We investigated the relation between blood eosinophil count and prospective annual asthma outcomes for a large UK cohort.</a:t>
            </a:r>
          </a:p>
          <a:p>
            <a:pPr algn="l"/>
            <a:r>
              <a:rPr lang="en-US" b="1" i="0" u="none" strike="noStrike" cap="all" dirty="0">
                <a:solidFill>
                  <a:srgbClr val="000000"/>
                </a:solidFill>
                <a:effectLst/>
                <a:latin typeface="arial" panose="020B0604020202020204" pitchFamily="34" charset="0"/>
              </a:rPr>
              <a:t>METHODS: </a:t>
            </a:r>
          </a:p>
          <a:p>
            <a:pPr algn="l"/>
            <a:r>
              <a:rPr lang="en-US" b="0" i="0" u="none" strike="noStrike" dirty="0">
                <a:solidFill>
                  <a:srgbClr val="000000"/>
                </a:solidFill>
                <a:effectLst/>
                <a:latin typeface="arial" panose="020B0604020202020204" pitchFamily="34" charset="0"/>
              </a:rPr>
              <a:t>This historical cohort study used </a:t>
            </a:r>
            <a:r>
              <a:rPr lang="en-US" b="0" i="0" u="none" strike="noStrike" dirty="0" err="1">
                <a:solidFill>
                  <a:srgbClr val="000000"/>
                </a:solidFill>
                <a:effectLst/>
                <a:latin typeface="arial" panose="020B0604020202020204" pitchFamily="34" charset="0"/>
              </a:rPr>
              <a:t>anonymised</a:t>
            </a:r>
            <a:r>
              <a:rPr lang="en-US" b="0" i="0" u="none" strike="noStrike" dirty="0">
                <a:solidFill>
                  <a:srgbClr val="000000"/>
                </a:solidFill>
                <a:effectLst/>
                <a:latin typeface="arial" panose="020B0604020202020204" pitchFamily="34" charset="0"/>
              </a:rPr>
              <a:t> medical record data to identify primary care patients with asthma aged 12-80 years with 2 years of continuous records, including 1 year before (baseline) and 1 year after (outcome) their most recent eosinophil count. Negative binomial regression was used to compare outcome exacerbation rates and logistic regression to compare odds of asthma control for patients with blood eosinophil counts of 400 cells per </a:t>
            </a:r>
            <a:r>
              <a:rPr lang="en-US" b="0" i="0" u="none" strike="noStrike" dirty="0" err="1">
                <a:solidFill>
                  <a:srgbClr val="000000"/>
                </a:solidFill>
                <a:effectLst/>
                <a:latin typeface="arial" panose="020B0604020202020204" pitchFamily="34" charset="0"/>
              </a:rPr>
              <a:t>μL</a:t>
            </a:r>
            <a:r>
              <a:rPr lang="en-US" b="0" i="0" u="none" strike="noStrike" dirty="0">
                <a:solidFill>
                  <a:srgbClr val="000000"/>
                </a:solidFill>
                <a:effectLst/>
                <a:latin typeface="arial" panose="020B0604020202020204" pitchFamily="34" charset="0"/>
              </a:rPr>
              <a:t> or less versus greater than 400 cells per </a:t>
            </a:r>
            <a:r>
              <a:rPr lang="en-US" b="0" i="0" u="none" strike="noStrike" dirty="0" err="1">
                <a:solidFill>
                  <a:srgbClr val="000000"/>
                </a:solidFill>
                <a:effectLst/>
                <a:latin typeface="arial" panose="020B0604020202020204" pitchFamily="34" charset="0"/>
              </a:rPr>
              <a:t>μL</a:t>
            </a:r>
            <a:r>
              <a:rPr lang="en-US" b="0" i="0" u="none" strike="noStrike" dirty="0">
                <a:solidFill>
                  <a:srgbClr val="000000"/>
                </a:solidFill>
                <a:effectLst/>
                <a:latin typeface="arial" panose="020B0604020202020204" pitchFamily="34" charset="0"/>
              </a:rPr>
              <a:t>, adjusting for age, sex, body-mass index, smoking status, and </a:t>
            </a:r>
            <a:r>
              <a:rPr lang="en-US" b="0" i="0" u="none" strike="noStrike" dirty="0" err="1">
                <a:solidFill>
                  <a:srgbClr val="000000"/>
                </a:solidFill>
                <a:effectLst/>
                <a:latin typeface="arial" panose="020B0604020202020204" pitchFamily="34" charset="0"/>
              </a:rPr>
              <a:t>Charlson</a:t>
            </a:r>
            <a:r>
              <a:rPr lang="en-US" b="0" i="0" u="none" strike="noStrike" dirty="0">
                <a:solidFill>
                  <a:srgbClr val="000000"/>
                </a:solidFill>
                <a:effectLst/>
                <a:latin typeface="arial" panose="020B0604020202020204" pitchFamily="34" charset="0"/>
              </a:rPr>
              <a:t> comorbidity index. The study is registered at </a:t>
            </a:r>
            <a:r>
              <a:rPr lang="en-US" b="0" i="0" u="none" strike="noStrike" dirty="0" err="1">
                <a:solidFill>
                  <a:srgbClr val="000000"/>
                </a:solidFill>
                <a:effectLst/>
                <a:latin typeface="arial" panose="020B0604020202020204" pitchFamily="34" charset="0"/>
              </a:rPr>
              <a:t>ClinicalTrials.gov</a:t>
            </a:r>
            <a:r>
              <a:rPr lang="en-US" b="0" i="0" u="none" strike="noStrike" dirty="0">
                <a:solidFill>
                  <a:srgbClr val="000000"/>
                </a:solidFill>
                <a:effectLst/>
                <a:latin typeface="arial" panose="020B0604020202020204" pitchFamily="34" charset="0"/>
              </a:rPr>
              <a:t>, number </a:t>
            </a:r>
            <a:r>
              <a:rPr lang="en-US" b="0" i="0" u="sng" strike="noStrike" dirty="0" err="1">
                <a:solidFill>
                  <a:srgbClr val="333333"/>
                </a:solidFill>
                <a:effectLst/>
                <a:latin typeface="arial" panose="020B0604020202020204" pitchFamily="34" charset="0"/>
                <a:hlinkClick r:id="rId19" tooltip="See in ClinicalTrials.gov">
                  <a:extLst>
                    <a:ext uri="{A12FA001-AC4F-418D-AE19-62706E023703}">
                      <ahyp:hlinkClr xmlns:ahyp="http://schemas.microsoft.com/office/drawing/2018/hyperlinkcolor" val="tx"/>
                    </a:ext>
                  </a:extLst>
                </a:hlinkClick>
              </a:rPr>
              <a:t>NCT02140541</a:t>
            </a:r>
            <a:r>
              <a:rPr lang="en-US" b="0" i="0" u="none" strike="noStrike" dirty="0">
                <a:solidFill>
                  <a:srgbClr val="000000"/>
                </a:solidFill>
                <a:effectLst/>
                <a:latin typeface="arial" panose="020B0604020202020204" pitchFamily="34" charset="0"/>
              </a:rPr>
              <a:t>.</a:t>
            </a:r>
          </a:p>
          <a:p>
            <a:pPr algn="l"/>
            <a:r>
              <a:rPr lang="en-US" b="1" i="0" u="none" strike="noStrike" cap="all" dirty="0">
                <a:solidFill>
                  <a:srgbClr val="000000"/>
                </a:solidFill>
                <a:effectLst/>
                <a:latin typeface="arial" panose="020B0604020202020204" pitchFamily="34" charset="0"/>
              </a:rPr>
              <a:t>FINDINGS: </a:t>
            </a:r>
          </a:p>
          <a:p>
            <a:pPr algn="l"/>
            <a:r>
              <a:rPr lang="en-US" b="0" i="0" u="none" strike="noStrike" dirty="0">
                <a:solidFill>
                  <a:srgbClr val="000000"/>
                </a:solidFill>
                <a:effectLst/>
                <a:latin typeface="arial" panose="020B0604020202020204" pitchFamily="34" charset="0"/>
              </a:rPr>
              <a:t>Overall, 20 929 (16%) of 130 248 patients had blood eosinophil counts greater than 400 cells per </a:t>
            </a:r>
            <a:r>
              <a:rPr lang="en-US" b="0" i="0" u="none" strike="noStrike" dirty="0" err="1">
                <a:solidFill>
                  <a:srgbClr val="000000"/>
                </a:solidFill>
                <a:effectLst/>
                <a:latin typeface="arial" panose="020B0604020202020204" pitchFamily="34" charset="0"/>
              </a:rPr>
              <a:t>μL</a:t>
            </a:r>
            <a:r>
              <a:rPr lang="en-US" b="0" i="0" u="none" strike="noStrike" dirty="0">
                <a:solidFill>
                  <a:srgbClr val="000000"/>
                </a:solidFill>
                <a:effectLst/>
                <a:latin typeface="arial" panose="020B0604020202020204" pitchFamily="34" charset="0"/>
              </a:rPr>
              <a:t>. During the outcome year, these patients experienced significantly more severe exacerbations (adjusted rate ratio [RR] 1·42, 95% CI 1·36-1·47) and acute respiratory events (RR 1·28, 1·24-1·33) than those with counts of 400 cells per </a:t>
            </a:r>
            <a:r>
              <a:rPr lang="en-US" b="0" i="0" u="none" strike="noStrike" dirty="0" err="1">
                <a:solidFill>
                  <a:srgbClr val="000000"/>
                </a:solidFill>
                <a:effectLst/>
                <a:latin typeface="arial" panose="020B0604020202020204" pitchFamily="34" charset="0"/>
              </a:rPr>
              <a:t>μL</a:t>
            </a:r>
            <a:r>
              <a:rPr lang="en-US" b="0" i="0" u="none" strike="noStrike" dirty="0">
                <a:solidFill>
                  <a:srgbClr val="000000"/>
                </a:solidFill>
                <a:effectLst/>
                <a:latin typeface="arial" panose="020B0604020202020204" pitchFamily="34" charset="0"/>
              </a:rPr>
              <a:t> or less. They also had significantly lower odds of achieving overall asthma control (OR 0·74, 95% CI 0·72-0·77), defined as limited reliever use and no asthma-related hospital attendance or admission, acute course of oral corticosteroids, or prescription for antibiotics. Exacerbation rates increased progressively with nine ascending categories of blood eosinophil count as compared with a reference category of 200 cells per </a:t>
            </a:r>
            <a:r>
              <a:rPr lang="en-US" b="0" i="0" u="none" strike="noStrike" dirty="0" err="1">
                <a:solidFill>
                  <a:srgbClr val="000000"/>
                </a:solidFill>
                <a:effectLst/>
                <a:latin typeface="arial" panose="020B0604020202020204" pitchFamily="34" charset="0"/>
              </a:rPr>
              <a:t>μL</a:t>
            </a:r>
            <a:r>
              <a:rPr lang="en-US" b="0" i="0" u="none" strike="noStrike" dirty="0">
                <a:solidFill>
                  <a:srgbClr val="000000"/>
                </a:solidFill>
                <a:effectLst/>
                <a:latin typeface="arial" panose="020B0604020202020204" pitchFamily="34" charset="0"/>
              </a:rPr>
              <a:t> or less.</a:t>
            </a:r>
          </a:p>
          <a:p>
            <a:pPr algn="l"/>
            <a:r>
              <a:rPr lang="en-US" b="1" i="0" u="none" strike="noStrike" cap="all" dirty="0">
                <a:solidFill>
                  <a:srgbClr val="000000"/>
                </a:solidFill>
                <a:effectLst/>
                <a:latin typeface="arial" panose="020B0604020202020204" pitchFamily="34" charset="0"/>
              </a:rPr>
              <a:t>INTERPRETATION: </a:t>
            </a:r>
          </a:p>
          <a:p>
            <a:pPr algn="l"/>
            <a:r>
              <a:rPr lang="en-US" b="0" i="0" u="none" strike="noStrike" dirty="0">
                <a:solidFill>
                  <a:srgbClr val="000000"/>
                </a:solidFill>
                <a:effectLst/>
                <a:latin typeface="arial" panose="020B0604020202020204" pitchFamily="34" charset="0"/>
              </a:rPr>
              <a:t>Patients with asthma and blood eosinophil counts greater than 400 cells per </a:t>
            </a:r>
            <a:r>
              <a:rPr lang="en-US" b="0" i="0" u="none" strike="noStrike" dirty="0" err="1">
                <a:solidFill>
                  <a:srgbClr val="000000"/>
                </a:solidFill>
                <a:effectLst/>
                <a:latin typeface="arial" panose="020B0604020202020204" pitchFamily="34" charset="0"/>
              </a:rPr>
              <a:t>μL</a:t>
            </a:r>
            <a:r>
              <a:rPr lang="en-US" b="0" i="0" u="none" strike="noStrike" dirty="0">
                <a:solidFill>
                  <a:srgbClr val="000000"/>
                </a:solidFill>
                <a:effectLst/>
                <a:latin typeface="arial" panose="020B0604020202020204" pitchFamily="34" charset="0"/>
              </a:rPr>
              <a:t> experience more severe exacerbations and have poorer asthma control. Furthermore, a count-response relation exists between blood eosinophil counts and asthma-related outcomes. Blood eosinophil counts could add predictive value to Global Initiative for Asthma control-based risk assessment.</a:t>
            </a:r>
          </a:p>
          <a:p>
            <a:endParaRPr lang="en-US" dirty="0"/>
          </a:p>
          <a:p>
            <a:endParaRPr lang="en-GB" dirty="0"/>
          </a:p>
          <a:p>
            <a:endParaRPr lang="en-GB" altLang="en-US" dirty="0"/>
          </a:p>
        </p:txBody>
      </p:sp>
      <p:sp>
        <p:nvSpPr>
          <p:cNvPr id="4" name="Slide Image Placeholder 3"/>
          <p:cNvSpPr>
            <a:spLocks noGrp="1" noRot="1" noChangeAspect="1"/>
          </p:cNvSpPr>
          <p:nvPr>
            <p:ph type="sldImg"/>
          </p:nvPr>
        </p:nvSpPr>
        <p:spPr>
          <a:xfrm>
            <a:off x="425450" y="1201738"/>
            <a:ext cx="5854700" cy="3294062"/>
          </a:xfrm>
        </p:spPr>
      </p:sp>
      <p:sp>
        <p:nvSpPr>
          <p:cNvPr id="9" name="Slide Number Placeholder 3"/>
          <p:cNvSpPr txBox="1">
            <a:spLocks/>
          </p:cNvSpPr>
          <p:nvPr/>
        </p:nvSpPr>
        <p:spPr>
          <a:xfrm>
            <a:off x="6165219" y="9371464"/>
            <a:ext cx="497560" cy="511588"/>
          </a:xfrm>
          <a:prstGeom prst="rect">
            <a:avLst/>
          </a:prstGeom>
        </p:spPr>
        <p:txBody>
          <a:bodyPr vert="horz" lIns="96074" tIns="48037" rIns="96074" bIns="48037" rtlCol="0" anchor="b"/>
          <a:lstStyle>
            <a:defPPr>
              <a:defRPr lang="en-US"/>
            </a:defPPr>
            <a:lvl1pPr marL="0" algn="r" defTabSz="914400" rtl="0" eaLnBrk="1" latinLnBrk="0" hangingPunct="1">
              <a:defRPr sz="10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panose="020B0604020202020204"/>
                <a:ea typeface="+mn-ea"/>
                <a:cs typeface="+mn-cs"/>
              </a:rPr>
              <a:t>9</a:t>
            </a:r>
          </a:p>
        </p:txBody>
      </p:sp>
    </p:spTree>
    <p:extLst>
      <p:ext uri="{BB962C8B-B14F-4D97-AF65-F5344CB8AC3E}">
        <p14:creationId xmlns:p14="http://schemas.microsoft.com/office/powerpoint/2010/main" val="3769191222"/>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98463" y="1212850"/>
            <a:ext cx="5867400" cy="3302000"/>
          </a:xfrm>
        </p:spPr>
      </p:sp>
      <p:sp>
        <p:nvSpPr>
          <p:cNvPr id="3" name="Notes Placeholder 2"/>
          <p:cNvSpPr>
            <a:spLocks noGrp="1"/>
          </p:cNvSpPr>
          <p:nvPr>
            <p:ph type="body" idx="1"/>
          </p:nvPr>
        </p:nvSpPr>
        <p:spPr>
          <a:xfrm>
            <a:off x="652088" y="4616625"/>
            <a:ext cx="5360677" cy="5160967"/>
          </a:xfrm>
        </p:spPr>
        <p:txBody>
          <a:bodyPr/>
          <a:lstStyle/>
          <a:p>
            <a:pPr marL="0" indent="0" defTabSz="480370">
              <a:spcBef>
                <a:spcPts val="0"/>
              </a:spcBef>
              <a:buClrTx/>
              <a:buSzTx/>
              <a:buNone/>
              <a:defRPr/>
            </a:pPr>
            <a:r>
              <a:rPr lang="en-US" b="1" dirty="0"/>
              <a:t>Notes:</a:t>
            </a:r>
          </a:p>
          <a:p>
            <a:pPr marL="180139" indent="-180139">
              <a:buFont typeface="Arial"/>
              <a:buChar char="•"/>
            </a:pPr>
            <a:r>
              <a:rPr lang="en-US" dirty="0"/>
              <a:t>Severe asthma is characterized by high eosinophil counts </a:t>
            </a:r>
          </a:p>
          <a:p>
            <a:pPr marL="180139" indent="-180139">
              <a:buFont typeface="Arial"/>
              <a:buChar char="•"/>
            </a:pPr>
            <a:r>
              <a:rPr lang="en-US" dirty="0"/>
              <a:t>Eosinophilic inflammation can be present despite treatment with high-dose ICS or with OCS</a:t>
            </a:r>
          </a:p>
          <a:p>
            <a:pPr marL="180139" indent="-180139">
              <a:buFont typeface="Arial"/>
              <a:buChar char="•"/>
            </a:pPr>
            <a:endParaRPr lang="en-US" sz="900" b="1" dirty="0"/>
          </a:p>
          <a:p>
            <a:pPr marL="0" indent="0" defTabSz="480370">
              <a:spcBef>
                <a:spcPts val="0"/>
              </a:spcBef>
              <a:buClrTx/>
              <a:buSzTx/>
              <a:buNone/>
              <a:defRPr/>
            </a:pPr>
            <a:r>
              <a:rPr lang="en-US" sz="900" b="1" dirty="0"/>
              <a:t>Additional information:</a:t>
            </a:r>
            <a:endParaRPr lang="en-US" sz="900" dirty="0"/>
          </a:p>
          <a:p>
            <a:pPr marL="186810" indent="-186810" defTabSz="960739" eaLnBrk="0" fontAlgn="base" hangingPunct="0">
              <a:lnSpc>
                <a:spcPct val="90000"/>
              </a:lnSpc>
              <a:spcBef>
                <a:spcPts val="378"/>
              </a:spcBef>
              <a:spcAft>
                <a:spcPct val="0"/>
              </a:spcAft>
              <a:buClrTx/>
              <a:buSzTx/>
              <a:defRPr/>
            </a:pPr>
            <a:r>
              <a:rPr lang="en-US" sz="900" dirty="0"/>
              <a:t>The primary study aim was to establish an association between airways inflammation and disease activity</a:t>
            </a:r>
          </a:p>
          <a:p>
            <a:pPr marL="186810" indent="-186810"/>
            <a:r>
              <a:rPr lang="en-US" sz="900" dirty="0"/>
              <a:t>In total, 74 non-smoking patients with asthma with varying disease severity based on GINA guidelines criteria (intermittent, n=19; mild to moderate persistent, n=38; severe persistent, n=17) and 22 healthy non-atopic controls were included</a:t>
            </a:r>
          </a:p>
          <a:p>
            <a:pPr marL="186810" indent="-186810"/>
            <a:r>
              <a:rPr lang="en-US" sz="900" dirty="0"/>
              <a:t>The majority of patients with asthma were atopic based on positive skin prick tests (intermittent, n=18; mild to moderate persistent, n=35; and severe persistent, n=14) and had airway hyperresponsiveness as measured by methacholine concentration, which</a:t>
            </a:r>
            <a:r>
              <a:rPr lang="en-US" sz="900" baseline="0" dirty="0"/>
              <a:t> </a:t>
            </a:r>
            <a:r>
              <a:rPr lang="en-US" sz="900" dirty="0"/>
              <a:t>caused a 20% fall in FEV</a:t>
            </a:r>
            <a:r>
              <a:rPr lang="en-US" sz="900" baseline="-25000" dirty="0"/>
              <a:t>1</a:t>
            </a:r>
            <a:r>
              <a:rPr lang="en-US" sz="900" dirty="0"/>
              <a:t> (PC</a:t>
            </a:r>
            <a:r>
              <a:rPr lang="en-US" sz="900" baseline="-25000" dirty="0"/>
              <a:t>20</a:t>
            </a:r>
            <a:r>
              <a:rPr lang="en-US" sz="900" dirty="0"/>
              <a:t>). PC</a:t>
            </a:r>
            <a:r>
              <a:rPr lang="en-US" sz="900" baseline="-25000" dirty="0"/>
              <a:t>20</a:t>
            </a:r>
            <a:r>
              <a:rPr lang="en-US" sz="900" dirty="0"/>
              <a:t> measurements were not possible in the patients with severe asthma and in some patients with moderate asthma because</a:t>
            </a:r>
            <a:r>
              <a:rPr lang="en-US" sz="900" baseline="0" dirty="0"/>
              <a:t> of </a:t>
            </a:r>
            <a:r>
              <a:rPr lang="en-US" sz="900" dirty="0"/>
              <a:t>poor lung function (FEV</a:t>
            </a:r>
            <a:r>
              <a:rPr lang="en-US" sz="900" baseline="-25000" dirty="0"/>
              <a:t>1</a:t>
            </a:r>
            <a:r>
              <a:rPr lang="en-US" sz="900" dirty="0"/>
              <a:t> &lt;60% predicted) and/or the inability to refrain from the use of bronchodilators </a:t>
            </a:r>
          </a:p>
          <a:p>
            <a:pPr marL="186810" indent="-186810"/>
            <a:r>
              <a:rPr lang="en-US" sz="900" dirty="0"/>
              <a:t>All study</a:t>
            </a:r>
            <a:r>
              <a:rPr lang="en-US" sz="900" baseline="0" dirty="0"/>
              <a:t> participants</a:t>
            </a:r>
            <a:r>
              <a:rPr lang="en-US" sz="900" dirty="0"/>
              <a:t> were assessed by</a:t>
            </a:r>
            <a:r>
              <a:rPr lang="en-US" sz="900" baseline="0" dirty="0"/>
              <a:t> </a:t>
            </a:r>
            <a:r>
              <a:rPr lang="en-US" sz="900" dirty="0"/>
              <a:t>sputum induction, which was analyzed for inflammatory cells and mediators including eosinophils, types include in the study were neutrophils, macrophages, lymphocytes, and epithelial cells (data not shown on the slide)</a:t>
            </a:r>
          </a:p>
          <a:p>
            <a:pPr marL="180139" indent="-180139">
              <a:buFont typeface="Arial"/>
              <a:buChar char="•"/>
            </a:pPr>
            <a:r>
              <a:rPr lang="en-US" sz="900" dirty="0">
                <a:ea typeface="ＭＳ Ｐゴシック"/>
                <a:cs typeface="ＭＳ Ｐゴシック" pitchFamily="-65" charset="-128"/>
              </a:rPr>
              <a:t>Absolute neutrophil counts were significantly raised (approximately 3-fold difference in medians) in patients with severe asthma compared with patients with intermittent asthma</a:t>
            </a:r>
          </a:p>
          <a:p>
            <a:pPr marL="180139" indent="-180139">
              <a:buFont typeface="Arial"/>
              <a:buChar char="•"/>
            </a:pPr>
            <a:r>
              <a:rPr lang="en-US" sz="900" dirty="0">
                <a:ea typeface="ＭＳ Ｐゴシック"/>
                <a:cs typeface="ＭＳ Ｐゴシック" pitchFamily="-65" charset="-128"/>
              </a:rPr>
              <a:t>The absolute numbers of macrophages were significantly lower in patients with severe asthma compared with controls (approximately 3-fold difference in medians) </a:t>
            </a:r>
          </a:p>
          <a:p>
            <a:pPr marL="180139" indent="-180139">
              <a:buFont typeface="Arial"/>
              <a:buChar char="•"/>
            </a:pPr>
            <a:r>
              <a:rPr lang="en-US" sz="900" dirty="0">
                <a:ea typeface="ＭＳ Ｐゴシック"/>
                <a:cs typeface="ＭＳ Ｐゴシック" pitchFamily="-65" charset="-128"/>
              </a:rPr>
              <a:t>In contrast, there were no differences between the groups in lymphocyte numbers </a:t>
            </a:r>
          </a:p>
          <a:p>
            <a:pPr marL="180139" indent="-180139">
              <a:buFont typeface="Arial"/>
              <a:buChar char="•"/>
            </a:pPr>
            <a:endParaRPr lang="en-US" sz="900" dirty="0">
              <a:ea typeface="ＭＳ Ｐゴシック"/>
              <a:cs typeface="ＭＳ Ｐゴシック" pitchFamily="-65" charset="-128"/>
            </a:endParaRPr>
          </a:p>
          <a:p>
            <a:pPr marL="0" indent="0">
              <a:buNone/>
            </a:pPr>
            <a:r>
              <a:rPr lang="en-US" sz="800" b="1" dirty="0"/>
              <a:t>Reference:</a:t>
            </a:r>
          </a:p>
          <a:p>
            <a:pPr marL="0" indent="0">
              <a:buNone/>
            </a:pPr>
            <a:r>
              <a:rPr lang="en-US" altLang="en-US" sz="800" dirty="0"/>
              <a:t>Louis R, Lau LCK, Bron AO, et al. The relationship between airways inflammation and asthma severity. </a:t>
            </a:r>
            <a:r>
              <a:rPr lang="en-US" altLang="en-US" sz="800" i="1" dirty="0"/>
              <a:t>Am J Respir Crit Care Med</a:t>
            </a:r>
            <a:r>
              <a:rPr lang="en-US" altLang="en-US" sz="800" dirty="0"/>
              <a:t>. 2000;161:9-16.</a:t>
            </a:r>
          </a:p>
        </p:txBody>
      </p:sp>
      <p:sp>
        <p:nvSpPr>
          <p:cNvPr id="7" name="Slide Number Placeholder 3"/>
          <p:cNvSpPr txBox="1">
            <a:spLocks/>
          </p:cNvSpPr>
          <p:nvPr/>
        </p:nvSpPr>
        <p:spPr>
          <a:xfrm>
            <a:off x="6171528" y="9360466"/>
            <a:ext cx="497560" cy="511588"/>
          </a:xfrm>
          <a:prstGeom prst="rect">
            <a:avLst/>
          </a:prstGeom>
        </p:spPr>
        <p:txBody>
          <a:bodyPr vert="horz" lIns="96074" tIns="48037" rIns="96074" bIns="48037" rtlCol="0" anchor="b"/>
          <a:lstStyle>
            <a:defPPr>
              <a:defRPr lang="en-US"/>
            </a:defPPr>
            <a:lvl1pPr marL="0" algn="r" defTabSz="914400" rtl="0" eaLnBrk="1" latinLnBrk="0" hangingPunct="1">
              <a:defRPr sz="10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000" b="0" i="0" u="none" strike="noStrike" kern="1200" cap="none" spc="0" normalizeH="0" baseline="0" noProof="0" dirty="0">
                <a:ln>
                  <a:noFill/>
                </a:ln>
                <a:solidFill>
                  <a:srgbClr val="000000"/>
                </a:solidFill>
                <a:effectLst/>
                <a:uLnTx/>
                <a:uFillTx/>
                <a:latin typeface="Arial" panose="020B0604020202020204"/>
                <a:ea typeface="+mn-ea"/>
                <a:cs typeface="+mn-cs"/>
              </a:rPr>
              <a:t>10</a:t>
            </a:r>
          </a:p>
        </p:txBody>
      </p:sp>
    </p:spTree>
    <p:extLst>
      <p:ext uri="{BB962C8B-B14F-4D97-AF65-F5344CB8AC3E}">
        <p14:creationId xmlns:p14="http://schemas.microsoft.com/office/powerpoint/2010/main" val="788506347"/>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7" name="Notes Placeholder 2"/>
          <p:cNvSpPr>
            <a:spLocks noGrp="1"/>
          </p:cNvSpPr>
          <p:nvPr>
            <p:ph type="body" idx="1"/>
          </p:nvPr>
        </p:nvSpPr>
        <p:spPr>
          <a:xfrm>
            <a:off x="652090" y="4652725"/>
            <a:ext cx="5360676" cy="4014816"/>
          </a:xfrm>
        </p:spPr>
        <p:txBody>
          <a:bodyPr/>
          <a:lstStyle/>
          <a:p>
            <a:pPr marL="0" indent="0">
              <a:buNone/>
            </a:pPr>
            <a:r>
              <a:rPr lang="en-US" b="1" dirty="0"/>
              <a:t>Notes:</a:t>
            </a:r>
          </a:p>
          <a:p>
            <a:r>
              <a:rPr lang="en-US" altLang="en-US" dirty="0"/>
              <a:t>Eosinophils contain and/or release various mediators necessary for their effector functions, including</a:t>
            </a:r>
            <a:r>
              <a:rPr lang="en-US" altLang="en-US" baseline="0" dirty="0"/>
              <a:t> </a:t>
            </a:r>
            <a:r>
              <a:rPr lang="en-US" altLang="en-US" dirty="0"/>
              <a:t>eosinophil cationic protein (ECP) and eosinophil-derived neurotoxin. These are released during eosinophil degranulation and contribute to allergic inflammation</a:t>
            </a:r>
            <a:r>
              <a:rPr lang="en-US" altLang="en-US" baseline="30000" dirty="0"/>
              <a:t>1</a:t>
            </a:r>
          </a:p>
          <a:p>
            <a:r>
              <a:rPr lang="en-US" altLang="en-US" dirty="0"/>
              <a:t>ECP is a marker of eosinophil activity and </a:t>
            </a:r>
            <a:r>
              <a:rPr lang="en-US" dirty="0"/>
              <a:t>a potential diagnostic value for the assessment of asthma severity</a:t>
            </a:r>
            <a:r>
              <a:rPr lang="en-US" altLang="en-US" baseline="30000" dirty="0"/>
              <a:t>2,3</a:t>
            </a:r>
          </a:p>
          <a:p>
            <a:r>
              <a:rPr lang="en-US" altLang="en-US" dirty="0"/>
              <a:t>ECP can be measured in sputum, bronchoalveolar lavage (BAL) fluid, and serum</a:t>
            </a:r>
            <a:r>
              <a:rPr lang="en-US" altLang="en-US" baseline="30000" dirty="0"/>
              <a:t>3</a:t>
            </a:r>
          </a:p>
          <a:p>
            <a:pPr marL="0" indent="0">
              <a:buNone/>
            </a:pPr>
            <a:endParaRPr lang="en-US" dirty="0"/>
          </a:p>
          <a:p>
            <a:pPr marL="0" indent="0">
              <a:buNone/>
            </a:pPr>
            <a:r>
              <a:rPr lang="en-US" b="1" dirty="0"/>
              <a:t>References:</a:t>
            </a:r>
          </a:p>
          <a:p>
            <a:pPr marL="240185" indent="-240185" defTabSz="960739">
              <a:spcBef>
                <a:spcPts val="314"/>
              </a:spcBef>
              <a:buFont typeface="Arial" panose="020B0604020202020204" pitchFamily="34" charset="0"/>
              <a:buAutoNum type="arabicPeriod"/>
              <a:defRPr/>
            </a:pPr>
            <a:r>
              <a:rPr lang="en-US" altLang="en-US" kern="0" dirty="0" err="1"/>
              <a:t>Varricchi</a:t>
            </a:r>
            <a:r>
              <a:rPr lang="en-US" altLang="en-US" kern="0" dirty="0"/>
              <a:t> G, </a:t>
            </a:r>
            <a:r>
              <a:rPr lang="en-US" altLang="en-US" kern="0" dirty="0" err="1"/>
              <a:t>Bagnasco</a:t>
            </a:r>
            <a:r>
              <a:rPr lang="en-US" altLang="en-US" kern="0" dirty="0"/>
              <a:t> D, </a:t>
            </a:r>
            <a:r>
              <a:rPr lang="en-US" altLang="en-US" kern="0" dirty="0" err="1"/>
              <a:t>Borriello</a:t>
            </a:r>
            <a:r>
              <a:rPr lang="en-US" altLang="en-US" kern="0" dirty="0"/>
              <a:t> F, et al. Interleukin-5</a:t>
            </a:r>
            <a:r>
              <a:rPr lang="en-US" altLang="en-US" kern="0" baseline="0" dirty="0"/>
              <a:t> pathway inhibition in the treatment of eosinophilic respiratory disorders: evidence and unmet needs. </a:t>
            </a:r>
            <a:r>
              <a:rPr lang="en-US" altLang="en-US" i="1" kern="0" dirty="0" err="1"/>
              <a:t>Curr</a:t>
            </a:r>
            <a:r>
              <a:rPr lang="en-US" altLang="en-US" i="1" kern="0" dirty="0"/>
              <a:t> </a:t>
            </a:r>
            <a:r>
              <a:rPr lang="en-US" altLang="en-US" i="1" kern="0" dirty="0" err="1"/>
              <a:t>Opin</a:t>
            </a:r>
            <a:r>
              <a:rPr lang="en-US" altLang="en-US" i="1" kern="0" dirty="0"/>
              <a:t> Allergy </a:t>
            </a:r>
            <a:r>
              <a:rPr lang="en-US" altLang="en-US" i="1" kern="0" dirty="0" err="1"/>
              <a:t>Clin</a:t>
            </a:r>
            <a:r>
              <a:rPr lang="en-US" altLang="en-US" i="1" kern="0" dirty="0"/>
              <a:t> </a:t>
            </a:r>
            <a:r>
              <a:rPr lang="en-US" altLang="en-US" i="1" kern="0" dirty="0" err="1"/>
              <a:t>Immunol</a:t>
            </a:r>
            <a:r>
              <a:rPr lang="en-US" altLang="en-US" i="1" kern="0" dirty="0"/>
              <a:t>. </a:t>
            </a:r>
            <a:r>
              <a:rPr lang="en-US" altLang="en-US" kern="0" dirty="0"/>
              <a:t>2016;16:186-200.</a:t>
            </a:r>
          </a:p>
          <a:p>
            <a:pPr marL="240185" indent="-240185" defTabSz="960739">
              <a:spcBef>
                <a:spcPts val="314"/>
              </a:spcBef>
              <a:buFont typeface="Arial" panose="020B0604020202020204" pitchFamily="34" charset="0"/>
              <a:buAutoNum type="arabicPeriod"/>
              <a:defRPr/>
            </a:pPr>
            <a:r>
              <a:rPr lang="en-US" altLang="en-US" kern="0" dirty="0"/>
              <a:t>Griffin E, </a:t>
            </a:r>
            <a:r>
              <a:rPr lang="en-US" altLang="en-US" kern="0" dirty="0" err="1"/>
              <a:t>Hakansson</a:t>
            </a:r>
            <a:r>
              <a:rPr lang="en-US" altLang="en-US" kern="0" dirty="0"/>
              <a:t> L, </a:t>
            </a:r>
            <a:r>
              <a:rPr lang="en-US" altLang="en-US" kern="0" dirty="0" err="1"/>
              <a:t>Formgren</a:t>
            </a:r>
            <a:r>
              <a:rPr lang="en-US" altLang="en-US" kern="0" dirty="0"/>
              <a:t> H, et al. Blood eosinophil number</a:t>
            </a:r>
            <a:r>
              <a:rPr lang="en-US" altLang="en-US" kern="0" baseline="0" dirty="0"/>
              <a:t> and activity in relation to lung function in patients with asthma and with eosinophilia.</a:t>
            </a:r>
            <a:r>
              <a:rPr lang="en-US" altLang="en-US" kern="0" dirty="0"/>
              <a:t> </a:t>
            </a:r>
            <a:r>
              <a:rPr lang="en-US" altLang="en-US" i="1" kern="0" dirty="0"/>
              <a:t>J Allergy </a:t>
            </a:r>
            <a:r>
              <a:rPr lang="en-US" altLang="en-US" i="1" kern="0" dirty="0" err="1"/>
              <a:t>Clin</a:t>
            </a:r>
            <a:r>
              <a:rPr lang="en-US" altLang="en-US" i="1" kern="0" dirty="0"/>
              <a:t> </a:t>
            </a:r>
            <a:r>
              <a:rPr lang="en-US" altLang="en-US" i="1" kern="0" dirty="0" err="1"/>
              <a:t>Immunol</a:t>
            </a:r>
            <a:r>
              <a:rPr lang="en-US" altLang="en-US" kern="0" dirty="0"/>
              <a:t>. 1991;87:548-557.</a:t>
            </a:r>
          </a:p>
          <a:p>
            <a:pPr marL="240185" indent="-240185" defTabSz="960739">
              <a:spcBef>
                <a:spcPts val="314"/>
              </a:spcBef>
              <a:buFont typeface="Arial" panose="020B0604020202020204" pitchFamily="34" charset="0"/>
              <a:buAutoNum type="arabicPeriod"/>
              <a:defRPr/>
            </a:pPr>
            <a:r>
              <a:rPr lang="en-US" altLang="en-US" kern="0" dirty="0" err="1"/>
              <a:t>Koh</a:t>
            </a:r>
            <a:r>
              <a:rPr lang="en-US" altLang="en-US" kern="0" dirty="0"/>
              <a:t> GCH, </a:t>
            </a:r>
            <a:r>
              <a:rPr lang="en-US" altLang="en-US" kern="0" dirty="0" err="1"/>
              <a:t>Shek</a:t>
            </a:r>
            <a:r>
              <a:rPr lang="en-US" altLang="en-US" kern="0" dirty="0"/>
              <a:t> LPC, Goh</a:t>
            </a:r>
            <a:r>
              <a:rPr lang="en-US" altLang="en-US" kern="0" baseline="0" dirty="0"/>
              <a:t> DYT,</a:t>
            </a:r>
            <a:r>
              <a:rPr lang="en-US" altLang="en-US" kern="0" dirty="0"/>
              <a:t> et al</a:t>
            </a:r>
            <a:r>
              <a:rPr lang="en-US" altLang="en-US" kern="0" baseline="0" dirty="0"/>
              <a:t>. Eosinophil cationic protein: is it useful in asthma? a systematic review. </a:t>
            </a:r>
            <a:r>
              <a:rPr lang="en-US" altLang="en-US" i="1" kern="0" dirty="0" err="1"/>
              <a:t>Respir</a:t>
            </a:r>
            <a:r>
              <a:rPr lang="en-US" altLang="en-US" i="1" kern="0" dirty="0"/>
              <a:t> Med. </a:t>
            </a:r>
            <a:r>
              <a:rPr lang="en-US" altLang="en-US" kern="0" dirty="0"/>
              <a:t>2007;101:696-705. </a:t>
            </a:r>
          </a:p>
          <a:p>
            <a:pPr marL="0" indent="0">
              <a:buNone/>
            </a:pPr>
            <a:endParaRPr lang="en-US" sz="1100" dirty="0">
              <a:latin typeface="Arial" panose="020B0604020202020204" pitchFamily="34" charset="0"/>
            </a:endParaRPr>
          </a:p>
        </p:txBody>
      </p:sp>
      <p:sp>
        <p:nvSpPr>
          <p:cNvPr id="8" name="Slide Image Placeholder 7"/>
          <p:cNvSpPr>
            <a:spLocks noGrp="1" noRot="1" noChangeAspect="1"/>
          </p:cNvSpPr>
          <p:nvPr>
            <p:ph type="sldImg"/>
          </p:nvPr>
        </p:nvSpPr>
        <p:spPr>
          <a:xfrm>
            <a:off x="434975" y="1200150"/>
            <a:ext cx="5854700" cy="3294063"/>
          </a:xfrm>
        </p:spPr>
      </p:sp>
      <p:sp>
        <p:nvSpPr>
          <p:cNvPr id="9" name="Slide Number Placeholder 8"/>
          <p:cNvSpPr>
            <a:spLocks noGrp="1"/>
          </p:cNvSpPr>
          <p:nvPr>
            <p:ph type="sldNum" sz="quarter" idx="10"/>
          </p:nvPr>
        </p:nvSpPr>
        <p:spPr/>
        <p:txBody>
          <a:bodyPr/>
          <a:lstStyle/>
          <a:p>
            <a:pPr marL="0" marR="0" lvl="0" indent="0" algn="r" defTabSz="960739" rtl="0" eaLnBrk="1" fontAlgn="auto" latinLnBrk="0" hangingPunct="1">
              <a:lnSpc>
                <a:spcPct val="100000"/>
              </a:lnSpc>
              <a:spcBef>
                <a:spcPts val="0"/>
              </a:spcBef>
              <a:spcAft>
                <a:spcPts val="0"/>
              </a:spcAft>
              <a:buClrTx/>
              <a:buSzTx/>
              <a:buFontTx/>
              <a:buNone/>
              <a:tabLst/>
              <a:defRPr/>
            </a:pPr>
            <a:fld id="{1BBBBBFB-8F9A-4FED-9658-1760A1EA8C82}" type="slidenum">
              <a:rPr kumimoji="0" lang="en-US" sz="1000" b="0" i="0" u="none" strike="noStrike" kern="0" cap="none" spc="0" normalizeH="0" baseline="0" noProof="0">
                <a:ln>
                  <a:noFill/>
                </a:ln>
                <a:solidFill>
                  <a:prstClr val="black"/>
                </a:solidFill>
                <a:effectLst/>
                <a:uLnTx/>
                <a:uFillTx/>
                <a:latin typeface="Arial" panose="020B0604020202020204"/>
                <a:ea typeface="+mn-ea"/>
                <a:cs typeface="+mn-cs"/>
              </a:rPr>
              <a:pPr marL="0" marR="0" lvl="0" indent="0" algn="r" defTabSz="960739" rtl="0" eaLnBrk="1" fontAlgn="auto" latinLnBrk="0" hangingPunct="1">
                <a:lnSpc>
                  <a:spcPct val="100000"/>
                </a:lnSpc>
                <a:spcBef>
                  <a:spcPts val="0"/>
                </a:spcBef>
                <a:spcAft>
                  <a:spcPts val="0"/>
                </a:spcAft>
                <a:buClrTx/>
                <a:buSzTx/>
                <a:buFontTx/>
                <a:buNone/>
                <a:tabLst/>
                <a:defRPr/>
              </a:pPr>
              <a:t>87</a:t>
            </a:fld>
            <a:endParaRPr kumimoji="0" lang="en-US" sz="1000" b="0" i="0" u="none" strike="noStrike" kern="0" cap="none" spc="0" normalizeH="0" baseline="0" noProof="0" dirty="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391886395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66909" y="4578018"/>
            <a:ext cx="5335270" cy="5200547"/>
          </a:xfrm>
        </p:spPr>
        <p:txBody>
          <a:bodyPr>
            <a:noAutofit/>
          </a:bodyPr>
          <a:lstStyle/>
          <a:p>
            <a:pPr marL="0" indent="0">
              <a:buNone/>
            </a:pPr>
            <a:r>
              <a:rPr lang="en-US" b="1" dirty="0"/>
              <a:t>Notes:</a:t>
            </a:r>
            <a:endParaRPr lang="en-US" sz="900" dirty="0"/>
          </a:p>
          <a:p>
            <a:r>
              <a:rPr lang="en-US" sz="900" dirty="0"/>
              <a:t>Sputum and bronchial biopsies were obtained from 47 asthma patients. Patients were categorized into 1 of 3 groups: those in asthma remission (FEV</a:t>
            </a:r>
            <a:r>
              <a:rPr lang="en-US" sz="900" baseline="-25000" dirty="0"/>
              <a:t>1</a:t>
            </a:r>
            <a:r>
              <a:rPr lang="en-US" sz="900" dirty="0"/>
              <a:t> &gt;90% predicted, PC</a:t>
            </a:r>
            <a:r>
              <a:rPr lang="en-US" sz="900" baseline="-25000" dirty="0"/>
              <a:t>20</a:t>
            </a:r>
            <a:r>
              <a:rPr lang="en-US" sz="900" dirty="0"/>
              <a:t> AMP &gt;320 /mL, PC</a:t>
            </a:r>
            <a:r>
              <a:rPr lang="en-US" sz="900" baseline="-25000" dirty="0"/>
              <a:t>20</a:t>
            </a:r>
            <a:r>
              <a:rPr lang="en-US" sz="900" dirty="0"/>
              <a:t> histamine &gt;32 mg/mL), those with a slow FEV</a:t>
            </a:r>
            <a:r>
              <a:rPr lang="en-US" sz="900" baseline="-25000" dirty="0"/>
              <a:t>1 </a:t>
            </a:r>
            <a:r>
              <a:rPr lang="en-US" sz="900" dirty="0"/>
              <a:t>decline (&lt;30 mL/year over ≥5 years and PC</a:t>
            </a:r>
            <a:r>
              <a:rPr lang="en-US" sz="900" baseline="-25000" dirty="0"/>
              <a:t>20</a:t>
            </a:r>
            <a:r>
              <a:rPr lang="en-US" sz="900" dirty="0"/>
              <a:t> AMP ≤320 mg/mL or PC</a:t>
            </a:r>
            <a:r>
              <a:rPr lang="en-US" sz="900" baseline="-25000" dirty="0"/>
              <a:t>20</a:t>
            </a:r>
            <a:r>
              <a:rPr lang="en-US" sz="900" dirty="0"/>
              <a:t> histamine ≤32 mg/mL), or those with a fast FEV</a:t>
            </a:r>
            <a:r>
              <a:rPr lang="en-US" sz="900" baseline="-25000" dirty="0"/>
              <a:t>1</a:t>
            </a:r>
            <a:r>
              <a:rPr lang="en-US" sz="900" dirty="0"/>
              <a:t> decline (&gt;30 ml/year over ≥5 years, and PC</a:t>
            </a:r>
            <a:r>
              <a:rPr lang="en-US" sz="900" baseline="-25000" dirty="0"/>
              <a:t>20</a:t>
            </a:r>
            <a:r>
              <a:rPr lang="en-US" sz="900" dirty="0"/>
              <a:t> AMP ≤320 mg/mL or PC</a:t>
            </a:r>
            <a:r>
              <a:rPr lang="en-US" sz="900" baseline="-25000" dirty="0"/>
              <a:t>20</a:t>
            </a:r>
            <a:r>
              <a:rPr lang="en-US" sz="900" dirty="0"/>
              <a:t> histamine ≤32 mg/mL)</a:t>
            </a:r>
            <a:r>
              <a:rPr lang="en-US" sz="900" baseline="30000" dirty="0"/>
              <a:t>1</a:t>
            </a:r>
          </a:p>
          <a:p>
            <a:pPr marL="400045" lvl="2" defTabSz="914380">
              <a:buFont typeface="Arial" panose="020B0604020202020204" pitchFamily="34" charset="0"/>
              <a:buChar char="─"/>
              <a:defRPr/>
            </a:pPr>
            <a:r>
              <a:rPr lang="en-US" sz="900" dirty="0"/>
              <a:t>Complete asthma remission was defined as the absence of bronchial hyperresponsiveness (BHR), asthma symptoms, and airway obstruction while not receiving asthma treatment</a:t>
            </a:r>
            <a:endParaRPr lang="en-US" sz="900" baseline="30000" dirty="0"/>
          </a:p>
          <a:p>
            <a:pPr>
              <a:spcBef>
                <a:spcPts val="200"/>
              </a:spcBef>
            </a:pPr>
            <a:r>
              <a:rPr lang="en-US" sz="900" dirty="0"/>
              <a:t>The absolute number of sputum eosinophils (log transformed) was higher in patients with a fast FEV</a:t>
            </a:r>
            <a:r>
              <a:rPr lang="en-US" sz="900" baseline="-25000" dirty="0"/>
              <a:t>1</a:t>
            </a:r>
            <a:r>
              <a:rPr lang="en-US" sz="900" dirty="0"/>
              <a:t> decline than in those with a slow FEV</a:t>
            </a:r>
            <a:r>
              <a:rPr lang="en-US" sz="900" baseline="-25000" dirty="0"/>
              <a:t>1 </a:t>
            </a:r>
            <a:r>
              <a:rPr lang="en-US" sz="900" dirty="0"/>
              <a:t>decline</a:t>
            </a:r>
            <a:r>
              <a:rPr lang="en-US" sz="900" baseline="30000" dirty="0"/>
              <a:t>1</a:t>
            </a:r>
          </a:p>
          <a:p>
            <a:pPr>
              <a:spcBef>
                <a:spcPts val="200"/>
              </a:spcBef>
            </a:pPr>
            <a:r>
              <a:rPr lang="en-US" sz="900" dirty="0"/>
              <a:t>Annual FEV</a:t>
            </a:r>
            <a:r>
              <a:rPr lang="en-US" sz="900" baseline="-25000" dirty="0"/>
              <a:t>1 </a:t>
            </a:r>
            <a:r>
              <a:rPr lang="en-US" sz="900" dirty="0"/>
              <a:t>decline correlated significantly with the absolute number of sputum eosinophils (p=0.003)</a:t>
            </a:r>
            <a:r>
              <a:rPr lang="en-US" sz="900" baseline="30000" dirty="0"/>
              <a:t>1</a:t>
            </a:r>
          </a:p>
          <a:p>
            <a:pPr>
              <a:spcBef>
                <a:spcPts val="200"/>
              </a:spcBef>
            </a:pPr>
            <a:r>
              <a:rPr lang="en-US" sz="900" dirty="0"/>
              <a:t>Sputum ECP (log transformed) values were highest in asthma patients with a fast FEV</a:t>
            </a:r>
            <a:r>
              <a:rPr lang="en-US" sz="900" baseline="-25000" dirty="0"/>
              <a:t>1 </a:t>
            </a:r>
            <a:r>
              <a:rPr lang="en-US" sz="900" dirty="0"/>
              <a:t>decline (59.8 </a:t>
            </a:r>
            <a:r>
              <a:rPr lang="el-GR" sz="900" dirty="0"/>
              <a:t>μ</a:t>
            </a:r>
            <a:r>
              <a:rPr lang="en-US" sz="900" dirty="0"/>
              <a:t>g/L;</a:t>
            </a:r>
            <a:r>
              <a:rPr lang="en-US" sz="900" baseline="0" dirty="0"/>
              <a:t> range, </a:t>
            </a:r>
            <a:r>
              <a:rPr lang="en-US" sz="900" dirty="0"/>
              <a:t>12-2467), significantly higher than in those in asthma remission (16.0 </a:t>
            </a:r>
            <a:r>
              <a:rPr lang="el-GR" sz="900" dirty="0"/>
              <a:t>μ</a:t>
            </a:r>
            <a:r>
              <a:rPr lang="en-US" sz="900" dirty="0"/>
              <a:t>g/L; range,</a:t>
            </a:r>
            <a:r>
              <a:rPr lang="en-US" sz="900" baseline="0" dirty="0"/>
              <a:t> </a:t>
            </a:r>
            <a:r>
              <a:rPr lang="en-US" sz="900" dirty="0"/>
              <a:t>3-172; p=0.046), and slightly but not significantly higher than in those</a:t>
            </a:r>
            <a:r>
              <a:rPr lang="en-US" sz="900" baseline="0" dirty="0"/>
              <a:t> </a:t>
            </a:r>
            <a:r>
              <a:rPr lang="en-US" sz="900" dirty="0"/>
              <a:t>with a slow FEV</a:t>
            </a:r>
            <a:r>
              <a:rPr lang="en-US" sz="900" baseline="-25000" dirty="0"/>
              <a:t>1 </a:t>
            </a:r>
            <a:r>
              <a:rPr lang="en-US" sz="900" dirty="0"/>
              <a:t>decline (27.0 </a:t>
            </a:r>
            <a:r>
              <a:rPr lang="el-GR" sz="900" dirty="0"/>
              <a:t>μ</a:t>
            </a:r>
            <a:r>
              <a:rPr lang="en-US" sz="900" dirty="0"/>
              <a:t>g/L; range,</a:t>
            </a:r>
            <a:r>
              <a:rPr lang="en-US" sz="900" baseline="0" dirty="0"/>
              <a:t> </a:t>
            </a:r>
            <a:r>
              <a:rPr lang="en-US" sz="900" dirty="0"/>
              <a:t>6-447; p=0.056)</a:t>
            </a:r>
            <a:r>
              <a:rPr lang="en-US" sz="900" baseline="30000" dirty="0"/>
              <a:t>1</a:t>
            </a:r>
          </a:p>
          <a:p>
            <a:pPr>
              <a:spcBef>
                <a:spcPts val="200"/>
              </a:spcBef>
            </a:pPr>
            <a:r>
              <a:rPr lang="en-US" sz="900" dirty="0"/>
              <a:t>Higher annual FEV</a:t>
            </a:r>
            <a:r>
              <a:rPr lang="en-US" sz="900" baseline="-25000" dirty="0"/>
              <a:t>1 </a:t>
            </a:r>
            <a:r>
              <a:rPr lang="en-US" sz="900" dirty="0"/>
              <a:t>decline correlated significantly with higher sputum ECP levels (p=0.001)</a:t>
            </a:r>
            <a:r>
              <a:rPr lang="en-US" sz="900" baseline="30000" dirty="0"/>
              <a:t>1</a:t>
            </a:r>
          </a:p>
          <a:p>
            <a:pPr marL="0" indent="0">
              <a:spcBef>
                <a:spcPts val="600"/>
              </a:spcBef>
              <a:buNone/>
            </a:pPr>
            <a:r>
              <a:rPr lang="en-US" sz="900" b="1" dirty="0"/>
              <a:t>Additional Information:</a:t>
            </a:r>
          </a:p>
          <a:p>
            <a:r>
              <a:rPr lang="en-US" sz="900" dirty="0"/>
              <a:t>ECP is a protein released during degranulation of eosinophils that can be used as a biomarker of eosinophilic activity.</a:t>
            </a:r>
            <a:r>
              <a:rPr lang="en-US" sz="900" baseline="30000" dirty="0"/>
              <a:t>2,</a:t>
            </a:r>
          </a:p>
          <a:p>
            <a:pPr>
              <a:spcBef>
                <a:spcPts val="200"/>
              </a:spcBef>
            </a:pPr>
            <a:r>
              <a:rPr lang="en-US" sz="900" dirty="0"/>
              <a:t>Blood eosinophil levels can fluctuate throughout the day and can impact the accuracy of measurements. ECP can be measured in both blood and airway compartments, and can be used as a biomarker of eosinophilic inflammation.</a:t>
            </a:r>
            <a:r>
              <a:rPr lang="en-US" sz="900" baseline="30000" dirty="0"/>
              <a:t>2,3</a:t>
            </a:r>
          </a:p>
          <a:p>
            <a:pPr marL="0" indent="0" defTabSz="482363">
              <a:spcBef>
                <a:spcPts val="200"/>
              </a:spcBef>
              <a:buNone/>
              <a:defRPr/>
            </a:pPr>
            <a:endParaRPr lang="en-US" sz="900" dirty="0"/>
          </a:p>
          <a:p>
            <a:pPr marL="0" indent="0" defTabSz="482363">
              <a:spcBef>
                <a:spcPts val="200"/>
              </a:spcBef>
              <a:buNone/>
              <a:defRPr/>
            </a:pPr>
            <a:r>
              <a:rPr lang="en-US" sz="900" dirty="0"/>
              <a:t>PC</a:t>
            </a:r>
            <a:r>
              <a:rPr lang="en-US" sz="900" baseline="-25000" dirty="0"/>
              <a:t>20</a:t>
            </a:r>
            <a:r>
              <a:rPr lang="en-US" sz="900" dirty="0"/>
              <a:t>=provocative concentration causing a 20% fall in FEV</a:t>
            </a:r>
            <a:r>
              <a:rPr lang="en-US" sz="900" baseline="-25000" dirty="0"/>
              <a:t>1</a:t>
            </a:r>
            <a:r>
              <a:rPr lang="en-US" sz="900" dirty="0"/>
              <a:t>; AMP=adenosine 5’ monophosphate</a:t>
            </a:r>
            <a:r>
              <a:rPr lang="en-US" sz="800" dirty="0"/>
              <a:t>.</a:t>
            </a:r>
          </a:p>
          <a:p>
            <a:pPr marL="0" lvl="1" indent="0">
              <a:lnSpc>
                <a:spcPct val="100000"/>
              </a:lnSpc>
              <a:spcBef>
                <a:spcPts val="1000"/>
              </a:spcBef>
              <a:buSzPct val="100000"/>
              <a:buNone/>
            </a:pPr>
            <a:r>
              <a:rPr lang="en-US" altLang="ja-JP" sz="800" b="1" dirty="0">
                <a:ea typeface="Arial Unicode MS" pitchFamily="34" charset="-128"/>
                <a:cs typeface="Arial Unicode MS" pitchFamily="34" charset="-128"/>
              </a:rPr>
              <a:t>References:</a:t>
            </a:r>
            <a:endParaRPr lang="en-US" sz="800" dirty="0"/>
          </a:p>
          <a:p>
            <a:pPr marL="240185" indent="-240185">
              <a:spcBef>
                <a:spcPts val="0"/>
              </a:spcBef>
              <a:buAutoNum type="arabicPeriod"/>
            </a:pPr>
            <a:r>
              <a:rPr lang="it-IT" sz="800" dirty="0" err="1"/>
              <a:t>Broekema</a:t>
            </a:r>
            <a:r>
              <a:rPr lang="it-IT" sz="800" dirty="0"/>
              <a:t> M, </a:t>
            </a:r>
            <a:r>
              <a:rPr lang="it-IT" sz="800" dirty="0" err="1"/>
              <a:t>Volbeda</a:t>
            </a:r>
            <a:r>
              <a:rPr lang="it-IT" sz="800" dirty="0"/>
              <a:t> F, </a:t>
            </a:r>
            <a:r>
              <a:rPr lang="it-IT" sz="800" dirty="0" err="1"/>
              <a:t>Timens</a:t>
            </a:r>
            <a:r>
              <a:rPr lang="it-IT" sz="800" dirty="0"/>
              <a:t> W, et al.</a:t>
            </a:r>
            <a:r>
              <a:rPr lang="en-US" sz="800" dirty="0"/>
              <a:t> Airway eosinophilia in remission and progression of asthma: accumulation with a fast decline of FEV</a:t>
            </a:r>
            <a:r>
              <a:rPr lang="en-US" sz="800" baseline="-25000" dirty="0"/>
              <a:t>1</a:t>
            </a:r>
            <a:r>
              <a:rPr lang="en-US" sz="800" dirty="0"/>
              <a:t>.</a:t>
            </a:r>
            <a:r>
              <a:rPr lang="it-IT" sz="800" dirty="0"/>
              <a:t> </a:t>
            </a:r>
            <a:r>
              <a:rPr lang="it-IT" sz="800" i="1" dirty="0" err="1"/>
              <a:t>Respir</a:t>
            </a:r>
            <a:r>
              <a:rPr lang="it-IT" sz="800" i="1" dirty="0"/>
              <a:t> Med. </a:t>
            </a:r>
            <a:r>
              <a:rPr lang="it-IT" sz="800" dirty="0"/>
              <a:t>2010;104:1254-1262.</a:t>
            </a:r>
          </a:p>
          <a:p>
            <a:pPr marL="240185" indent="-240185">
              <a:spcBef>
                <a:spcPts val="0"/>
              </a:spcBef>
              <a:buAutoNum type="arabicPeriod"/>
            </a:pPr>
            <a:r>
              <a:rPr lang="en-US" sz="800" dirty="0" err="1"/>
              <a:t>Björk</a:t>
            </a:r>
            <a:r>
              <a:rPr lang="en-US" sz="800" dirty="0"/>
              <a:t> A, </a:t>
            </a:r>
            <a:r>
              <a:rPr lang="en-US" sz="800" dirty="0" err="1"/>
              <a:t>Venge</a:t>
            </a:r>
            <a:r>
              <a:rPr lang="en-US" sz="800" dirty="0"/>
              <a:t> P, Peterson CG. Measurements of ECP in serum and the impact of plasma coagulation. </a:t>
            </a:r>
            <a:r>
              <a:rPr lang="en-US" sz="800" i="1" dirty="0"/>
              <a:t>Allergy</a:t>
            </a:r>
            <a:r>
              <a:rPr lang="en-US" sz="800" dirty="0"/>
              <a:t>. 2000;55:442-448.</a:t>
            </a:r>
          </a:p>
          <a:p>
            <a:pPr marL="240185" indent="-240185">
              <a:spcBef>
                <a:spcPts val="0"/>
              </a:spcBef>
              <a:buAutoNum type="arabicPeriod"/>
            </a:pPr>
            <a:r>
              <a:rPr lang="en-US" sz="800" dirty="0" err="1"/>
              <a:t>Carr</a:t>
            </a:r>
            <a:r>
              <a:rPr lang="en-US" sz="800" dirty="0"/>
              <a:t> TF, </a:t>
            </a:r>
            <a:r>
              <a:rPr lang="en-US" sz="800" dirty="0" err="1"/>
              <a:t>Berdnikovs</a:t>
            </a:r>
            <a:r>
              <a:rPr lang="en-US" sz="800" dirty="0"/>
              <a:t> S, Simon HU, et al. Eosinophilic bioactivities in severe asthma. </a:t>
            </a:r>
            <a:r>
              <a:rPr lang="en-US" sz="800" i="1" dirty="0"/>
              <a:t>World Allergy Organ J. </a:t>
            </a:r>
            <a:r>
              <a:rPr lang="en-US" sz="800" dirty="0"/>
              <a:t>2016;9:21. http://dx.doi.org/10.1186/s40413-016-0112-5. Accessed June 26, 2018.</a:t>
            </a:r>
          </a:p>
          <a:p>
            <a:pPr marL="0" indent="0">
              <a:buNone/>
            </a:pPr>
            <a:endParaRPr lang="it-IT" sz="70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AD751AE-7ABC-314D-AFAD-47B860ED6FFE}" type="slidenum">
              <a:rPr kumimoji="0" lang="en-US" sz="10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88</a:t>
            </a:fld>
            <a:endParaRPr kumimoji="0" lang="en-US" sz="10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Tree>
    <p:extLst>
      <p:ext uri="{BB962C8B-B14F-4D97-AF65-F5344CB8AC3E}">
        <p14:creationId xmlns:p14="http://schemas.microsoft.com/office/powerpoint/2010/main" val="2058924538"/>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F934EC2-095D-4174-8A74-C319E92E453C}" type="slidenum">
              <a:rPr kumimoji="0" lang="en-US" sz="10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89</a:t>
            </a:fld>
            <a:endParaRPr kumimoji="0" lang="en-US" sz="10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3" name="Notes Placeholder 2"/>
          <p:cNvSpPr>
            <a:spLocks noGrp="1"/>
          </p:cNvSpPr>
          <p:nvPr>
            <p:ph type="body" idx="1"/>
          </p:nvPr>
        </p:nvSpPr>
        <p:spPr>
          <a:xfrm>
            <a:off x="666909" y="4689430"/>
            <a:ext cx="5335270" cy="4956648"/>
          </a:xfrm>
        </p:spPr>
        <p:txBody>
          <a:bodyPr/>
          <a:lstStyle/>
          <a:p>
            <a:pPr marL="0" indent="0">
              <a:buNone/>
            </a:pPr>
            <a:r>
              <a:rPr lang="en-US" b="1" dirty="0"/>
              <a:t>Notes:</a:t>
            </a:r>
            <a:endParaRPr lang="en-US" dirty="0"/>
          </a:p>
          <a:p>
            <a:r>
              <a:rPr lang="en-US" dirty="0"/>
              <a:t>In the</a:t>
            </a:r>
            <a:r>
              <a:rPr lang="en-US" baseline="0" dirty="0"/>
              <a:t> PREDUNA (Predictors of Uncontrolled Asthma)</a:t>
            </a:r>
            <a:r>
              <a:rPr lang="en-US" dirty="0"/>
              <a:t> retrospective cohort study utilizing Kaiser</a:t>
            </a:r>
            <a:r>
              <a:rPr lang="en-US" baseline="0" dirty="0"/>
              <a:t> Permanente Southern California research data, 2392 patients </a:t>
            </a:r>
            <a:r>
              <a:rPr lang="en-US" dirty="0"/>
              <a:t>(ages 18-64 years)</a:t>
            </a:r>
            <a:r>
              <a:rPr lang="en-US" baseline="0" dirty="0"/>
              <a:t> who met the criteria for persistent asthma and who had a blood eosinophil determination in 2010 were identified as candidates. The aim of the study was to examine the relationship between blood eosinophil counts at baseline (2010) and the rate and </a:t>
            </a:r>
            <a:r>
              <a:rPr lang="en-US" dirty="0"/>
              <a:t>frequency of </a:t>
            </a:r>
            <a:r>
              <a:rPr lang="en-US" baseline="0" dirty="0"/>
              <a:t>asthma exacerbations during the following year (2011)</a:t>
            </a:r>
          </a:p>
          <a:p>
            <a:pPr marL="180139" indent="-180139" defTabSz="960739">
              <a:spcBef>
                <a:spcPts val="314"/>
              </a:spcBef>
              <a:defRPr/>
            </a:pPr>
            <a:r>
              <a:rPr lang="en-US" baseline="0" dirty="0"/>
              <a:t>The relationship between blood eosinophil counts in 2010 and asthma exacerbations in 2011 was evaluated at 4 cutoff points (150 cells/mm</a:t>
            </a:r>
            <a:r>
              <a:rPr lang="en-US" baseline="30000" dirty="0"/>
              <a:t>3</a:t>
            </a:r>
            <a:r>
              <a:rPr lang="en-US" baseline="0" dirty="0"/>
              <a:t>, 200 cells/mm</a:t>
            </a:r>
            <a:r>
              <a:rPr lang="en-US" baseline="30000" dirty="0"/>
              <a:t>3</a:t>
            </a:r>
            <a:r>
              <a:rPr lang="en-US" baseline="0" dirty="0"/>
              <a:t>, 300 cells/mm</a:t>
            </a:r>
            <a:r>
              <a:rPr lang="en-US" baseline="30000" dirty="0"/>
              <a:t>3</a:t>
            </a:r>
            <a:r>
              <a:rPr lang="en-US" baseline="0" dirty="0"/>
              <a:t>, and 400 cells/mm</a:t>
            </a:r>
            <a:r>
              <a:rPr lang="en-US" baseline="30000" dirty="0"/>
              <a:t>3</a:t>
            </a:r>
            <a:r>
              <a:rPr lang="en-US" dirty="0"/>
              <a:t>)</a:t>
            </a:r>
          </a:p>
          <a:p>
            <a:r>
              <a:rPr lang="en-US" baseline="0" dirty="0"/>
              <a:t>In unadjusted analyses, blood eosinophil counts were associated with an increased rate and frequency of exacerbations starting at 300 cells/mm</a:t>
            </a:r>
            <a:r>
              <a:rPr lang="en-US" baseline="30000" dirty="0"/>
              <a:t>3</a:t>
            </a:r>
            <a:r>
              <a:rPr lang="en-US" baseline="0" dirty="0"/>
              <a:t>.  Higher rates of ED visits and hospitalizations </a:t>
            </a:r>
            <a:r>
              <a:rPr lang="en-US" dirty="0"/>
              <a:t>were also seen at 300 cells/mm</a:t>
            </a:r>
            <a:r>
              <a:rPr lang="en-US" baseline="30000" dirty="0"/>
              <a:t>3</a:t>
            </a:r>
            <a:r>
              <a:rPr lang="en-US" dirty="0"/>
              <a:t> as well</a:t>
            </a:r>
            <a:r>
              <a:rPr lang="en-US" baseline="0" dirty="0"/>
              <a:t> (as shown on the slide)</a:t>
            </a:r>
          </a:p>
          <a:p>
            <a:r>
              <a:rPr lang="en-US" baseline="0" dirty="0"/>
              <a:t>The strongest association was seen at blood eosinophil </a:t>
            </a:r>
            <a:r>
              <a:rPr lang="en-US" dirty="0"/>
              <a:t>counts</a:t>
            </a:r>
            <a:r>
              <a:rPr lang="en-US" baseline="0" dirty="0"/>
              <a:t> &gt;400 cells/mm</a:t>
            </a:r>
            <a:r>
              <a:rPr lang="en-US" baseline="30000" dirty="0"/>
              <a:t>3</a:t>
            </a:r>
          </a:p>
          <a:p>
            <a:pPr marL="180139" indent="-180139" defTabSz="960739">
              <a:spcBef>
                <a:spcPts val="314"/>
              </a:spcBef>
              <a:defRPr/>
            </a:pPr>
            <a:r>
              <a:rPr lang="en-US" dirty="0"/>
              <a:t>The rates of asthma-related hospitalizations and ED visits were approximately twice as high in patients with persistent asthma and high eosinophil levels. Higher eosinophil counts were associated with increased risk for exacerbations</a:t>
            </a:r>
          </a:p>
          <a:p>
            <a:pPr marL="0" indent="0" defTabSz="960739">
              <a:spcBef>
                <a:spcPts val="314"/>
              </a:spcBef>
              <a:buNone/>
              <a:defRPr/>
            </a:pPr>
            <a:endParaRPr lang="en-US" dirty="0"/>
          </a:p>
          <a:p>
            <a:pPr marL="0" indent="0">
              <a:buNone/>
            </a:pPr>
            <a:r>
              <a:rPr lang="en-US" b="1" dirty="0"/>
              <a:t>Additional Information:</a:t>
            </a:r>
          </a:p>
          <a:p>
            <a:r>
              <a:rPr lang="en-US" dirty="0"/>
              <a:t>Negative binomial and Poisson regression models with robust error variance were used to estimate the rate ratio and risk ratio, respectively, and their 95% confidence</a:t>
            </a:r>
            <a:r>
              <a:rPr lang="en-US" baseline="0" dirty="0"/>
              <a:t> intervals</a:t>
            </a:r>
            <a:r>
              <a:rPr lang="en-US" dirty="0"/>
              <a:t>, and to derive the p-values</a:t>
            </a:r>
            <a:endParaRPr lang="en-US" baseline="0" dirty="0"/>
          </a:p>
          <a:p>
            <a:pPr marL="0" indent="0">
              <a:buNone/>
            </a:pPr>
            <a:endParaRPr lang="en-US" dirty="0"/>
          </a:p>
          <a:p>
            <a:pPr marL="0" lvl="1" indent="0">
              <a:lnSpc>
                <a:spcPct val="100000"/>
              </a:lnSpc>
              <a:buSzPct val="100000"/>
              <a:buNone/>
            </a:pPr>
            <a:r>
              <a:rPr lang="en-US" altLang="ja-JP" b="1" dirty="0">
                <a:ea typeface="Arial Unicode MS" pitchFamily="34" charset="-128"/>
                <a:cs typeface="Arial Unicode MS" pitchFamily="34" charset="-128"/>
              </a:rPr>
              <a:t>Reference:</a:t>
            </a:r>
            <a:endParaRPr lang="en-US" dirty="0"/>
          </a:p>
          <a:p>
            <a:pPr marL="0" indent="0">
              <a:buNone/>
            </a:pPr>
            <a:r>
              <a:rPr lang="en-US" dirty="0" err="1"/>
              <a:t>Zeiger</a:t>
            </a:r>
            <a:r>
              <a:rPr lang="en-US" dirty="0"/>
              <a:t> RS, Schatz M, Li Q, et al. High blood eosinophil count is a risk factor for future asthma exacerbations in adult persistent asthma. </a:t>
            </a:r>
            <a:r>
              <a:rPr lang="en-US" i="1" dirty="0"/>
              <a:t>J Allergy </a:t>
            </a:r>
            <a:r>
              <a:rPr lang="en-US" i="1" dirty="0" err="1"/>
              <a:t>Clin</a:t>
            </a:r>
            <a:r>
              <a:rPr lang="en-US" i="1" dirty="0"/>
              <a:t> </a:t>
            </a:r>
            <a:r>
              <a:rPr lang="en-US" i="1" dirty="0" err="1"/>
              <a:t>Immunol</a:t>
            </a:r>
            <a:r>
              <a:rPr lang="en-US" i="1" dirty="0"/>
              <a:t> </a:t>
            </a:r>
            <a:r>
              <a:rPr lang="en-US" i="1" dirty="0" err="1"/>
              <a:t>Pract</a:t>
            </a:r>
            <a:r>
              <a:rPr lang="en-US" i="1" dirty="0"/>
              <a:t>.</a:t>
            </a:r>
            <a:r>
              <a:rPr lang="en-US" dirty="0"/>
              <a:t> 2014;2:741-750.</a:t>
            </a:r>
          </a:p>
        </p:txBody>
      </p:sp>
    </p:spTree>
    <p:extLst>
      <p:ext uri="{BB962C8B-B14F-4D97-AF65-F5344CB8AC3E}">
        <p14:creationId xmlns:p14="http://schemas.microsoft.com/office/powerpoint/2010/main" val="3638570347"/>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66909" y="4673330"/>
            <a:ext cx="5335270" cy="4954250"/>
          </a:xfrm>
        </p:spPr>
        <p:txBody>
          <a:bodyPr/>
          <a:lstStyle/>
          <a:p>
            <a:pPr marL="0" indent="0">
              <a:buNone/>
            </a:pPr>
            <a:r>
              <a:rPr lang="en-US" b="1" dirty="0"/>
              <a:t>Notes:</a:t>
            </a:r>
          </a:p>
          <a:p>
            <a:pPr marL="180139" indent="-180139"/>
            <a:r>
              <a:rPr lang="en-US" dirty="0"/>
              <a:t>In patients with asthma, increases in eosinophils have been correlated with increased disease severity and decreased lung function</a:t>
            </a:r>
            <a:r>
              <a:rPr lang="en-US" baseline="30000" dirty="0"/>
              <a:t>1-5</a:t>
            </a:r>
          </a:p>
          <a:p>
            <a:pPr marL="180139" indent="-180139"/>
            <a:r>
              <a:rPr lang="en-US" dirty="0"/>
              <a:t>In patients with asthma, increases in eosinophils have been correlated with asthma exacerbations as well as increased healthcare utilization, including hospitalization and emergency department visits</a:t>
            </a:r>
            <a:r>
              <a:rPr lang="en-US" baseline="30000" dirty="0"/>
              <a:t>6-7</a:t>
            </a:r>
          </a:p>
          <a:p>
            <a:pPr marL="0" indent="0">
              <a:buNone/>
            </a:pPr>
            <a:endParaRPr lang="en-US" dirty="0"/>
          </a:p>
          <a:p>
            <a:pPr marL="0" lvl="1" indent="0">
              <a:lnSpc>
                <a:spcPct val="100000"/>
              </a:lnSpc>
              <a:buSzPct val="100000"/>
              <a:buNone/>
            </a:pPr>
            <a:r>
              <a:rPr lang="en-US" altLang="ja-JP" b="1" dirty="0">
                <a:ea typeface="Arial Unicode MS" pitchFamily="34" charset="-128"/>
                <a:cs typeface="Arial Unicode MS" pitchFamily="34" charset="-128"/>
              </a:rPr>
              <a:t>References:</a:t>
            </a:r>
            <a:endParaRPr lang="en-US" dirty="0"/>
          </a:p>
          <a:p>
            <a:pPr marL="240185" indent="-240185">
              <a:buFont typeface="Arial" panose="020B0604020202020204" pitchFamily="34" charset="0"/>
              <a:buAutoNum type="arabicPeriod"/>
            </a:pPr>
            <a:r>
              <a:rPr lang="en-GB" altLang="en-US" dirty="0" err="1"/>
              <a:t>Bousquet</a:t>
            </a:r>
            <a:r>
              <a:rPr lang="en-GB" altLang="en-US" dirty="0"/>
              <a:t> J, </a:t>
            </a:r>
            <a:r>
              <a:rPr lang="en-GB" altLang="en-US" dirty="0" err="1"/>
              <a:t>Chanez</a:t>
            </a:r>
            <a:r>
              <a:rPr lang="en-GB" altLang="en-US" dirty="0"/>
              <a:t> P, Lacoste JY, et al. Eosinophilic inflammation in asthma. </a:t>
            </a:r>
            <a:r>
              <a:rPr lang="en-GB" altLang="en-US" i="1" dirty="0"/>
              <a:t>N </a:t>
            </a:r>
            <a:r>
              <a:rPr lang="en-GB" altLang="en-US" i="1" dirty="0" err="1"/>
              <a:t>Engl</a:t>
            </a:r>
            <a:r>
              <a:rPr lang="en-GB" altLang="en-US" i="1" dirty="0"/>
              <a:t> J Med. </a:t>
            </a:r>
            <a:r>
              <a:rPr lang="en-GB" altLang="en-US" dirty="0"/>
              <a:t>1990;323;1033-1039. </a:t>
            </a:r>
          </a:p>
          <a:p>
            <a:pPr marL="240185" indent="-240185">
              <a:buAutoNum type="arabicPeriod"/>
            </a:pPr>
            <a:r>
              <a:rPr lang="en-GB" altLang="en-US" dirty="0"/>
              <a:t>Louis R, Lau LCK, </a:t>
            </a:r>
            <a:r>
              <a:rPr lang="en-GB" altLang="en-US" dirty="0" err="1"/>
              <a:t>Bron</a:t>
            </a:r>
            <a:r>
              <a:rPr lang="en-GB" altLang="en-US" dirty="0"/>
              <a:t> AO, et al. </a:t>
            </a:r>
            <a:r>
              <a:rPr lang="en-US" altLang="en-US" dirty="0"/>
              <a:t>The relationship between airways inflammation and asthma severity. </a:t>
            </a:r>
            <a:r>
              <a:rPr lang="en-GB" altLang="en-US" i="1" dirty="0"/>
              <a:t>Am J </a:t>
            </a:r>
            <a:r>
              <a:rPr lang="en-GB" altLang="en-US" i="1" dirty="0" err="1"/>
              <a:t>Respir</a:t>
            </a:r>
            <a:r>
              <a:rPr lang="en-GB" altLang="en-US" i="1" dirty="0"/>
              <a:t> </a:t>
            </a:r>
            <a:r>
              <a:rPr lang="en-GB" altLang="en-US" i="1" dirty="0" err="1"/>
              <a:t>Crit</a:t>
            </a:r>
            <a:r>
              <a:rPr lang="en-GB" altLang="en-US" i="1" dirty="0"/>
              <a:t> Care Med</a:t>
            </a:r>
            <a:r>
              <a:rPr lang="en-GB" altLang="en-US" dirty="0"/>
              <a:t>. 2000;161:9-16.</a:t>
            </a:r>
          </a:p>
          <a:p>
            <a:pPr marL="240185" indent="-240185">
              <a:buFont typeface="Arial" panose="020B0604020202020204" pitchFamily="34" charset="0"/>
              <a:buAutoNum type="arabicPeriod"/>
            </a:pPr>
            <a:r>
              <a:rPr lang="it-IT" dirty="0" err="1"/>
              <a:t>Broekema</a:t>
            </a:r>
            <a:r>
              <a:rPr lang="it-IT" dirty="0"/>
              <a:t> M, </a:t>
            </a:r>
            <a:r>
              <a:rPr lang="it-IT" dirty="0" err="1"/>
              <a:t>Volbeda</a:t>
            </a:r>
            <a:r>
              <a:rPr lang="it-IT" dirty="0"/>
              <a:t> F, </a:t>
            </a:r>
            <a:r>
              <a:rPr lang="it-IT" dirty="0" err="1"/>
              <a:t>Timens</a:t>
            </a:r>
            <a:r>
              <a:rPr lang="it-IT" dirty="0"/>
              <a:t> W, et al.</a:t>
            </a:r>
            <a:r>
              <a:rPr lang="en-US" dirty="0"/>
              <a:t> Airway eosinophilia in remission and progression of asthma: accumulation with a fast decline of FEV</a:t>
            </a:r>
            <a:r>
              <a:rPr lang="en-US" baseline="-25000" dirty="0"/>
              <a:t>1</a:t>
            </a:r>
            <a:r>
              <a:rPr lang="en-US" dirty="0"/>
              <a:t>.</a:t>
            </a:r>
            <a:r>
              <a:rPr lang="it-IT" dirty="0"/>
              <a:t> </a:t>
            </a:r>
            <a:r>
              <a:rPr lang="it-IT" i="1" dirty="0" err="1"/>
              <a:t>Respir</a:t>
            </a:r>
            <a:r>
              <a:rPr lang="it-IT" i="1" dirty="0"/>
              <a:t> Med. </a:t>
            </a:r>
            <a:r>
              <a:rPr lang="it-IT" dirty="0"/>
              <a:t>2010;104:1254-1262.</a:t>
            </a:r>
          </a:p>
          <a:p>
            <a:pPr marL="240185" indent="-240185">
              <a:buFont typeface="+mj-lt"/>
              <a:buAutoNum type="arabicPeriod"/>
            </a:pPr>
            <a:r>
              <a:rPr lang="en-GB" altLang="en-US" dirty="0"/>
              <a:t>Woodruff PG, </a:t>
            </a:r>
            <a:r>
              <a:rPr lang="en-GB" altLang="en-US" dirty="0" err="1"/>
              <a:t>Khashayar</a:t>
            </a:r>
            <a:r>
              <a:rPr lang="en-GB" altLang="en-US" dirty="0"/>
              <a:t> R, Lazarus SC, et al. </a:t>
            </a:r>
            <a:r>
              <a:rPr lang="en-US" altLang="en-US" dirty="0"/>
              <a:t>Relationship between airway inflammation, </a:t>
            </a:r>
            <a:r>
              <a:rPr lang="en-US" altLang="en-US" dirty="0" err="1"/>
              <a:t>hyperresponsiveness</a:t>
            </a:r>
            <a:r>
              <a:rPr lang="en-US" altLang="en-US" dirty="0"/>
              <a:t>, and obstruction in asthma.</a:t>
            </a:r>
            <a:r>
              <a:rPr lang="en-GB" altLang="en-US" dirty="0"/>
              <a:t> </a:t>
            </a:r>
            <a:r>
              <a:rPr lang="en-GB" altLang="en-US" i="1" dirty="0"/>
              <a:t>J Allergy </a:t>
            </a:r>
            <a:r>
              <a:rPr lang="en-GB" altLang="en-US" i="1" dirty="0" err="1"/>
              <a:t>Clin</a:t>
            </a:r>
            <a:r>
              <a:rPr lang="en-GB" altLang="en-US" i="1" dirty="0"/>
              <a:t> </a:t>
            </a:r>
            <a:r>
              <a:rPr lang="en-GB" altLang="en-US" i="1" dirty="0" err="1"/>
              <a:t>Immunol</a:t>
            </a:r>
            <a:r>
              <a:rPr lang="en-GB" altLang="en-US" i="1" dirty="0"/>
              <a:t>. </a:t>
            </a:r>
            <a:r>
              <a:rPr lang="en-GB" altLang="en-US" dirty="0"/>
              <a:t>2001;108:753-758.</a:t>
            </a:r>
          </a:p>
          <a:p>
            <a:pPr marL="240185" indent="-240185">
              <a:buFont typeface="+mj-lt"/>
              <a:buAutoNum type="arabicPeriod"/>
            </a:pPr>
            <a:r>
              <a:rPr lang="en-US" dirty="0"/>
              <a:t>McGrath KW, </a:t>
            </a:r>
            <a:r>
              <a:rPr lang="en-US" dirty="0" err="1"/>
              <a:t>Icitovic</a:t>
            </a:r>
            <a:r>
              <a:rPr lang="en-US" dirty="0"/>
              <a:t> N, </a:t>
            </a:r>
            <a:r>
              <a:rPr lang="en-US" dirty="0" err="1"/>
              <a:t>Boushey</a:t>
            </a:r>
            <a:r>
              <a:rPr lang="en-US" dirty="0"/>
              <a:t> HA, et al. A large subgroup of mild-to-moderate asthma is persistently </a:t>
            </a:r>
            <a:r>
              <a:rPr lang="en-US" dirty="0" err="1"/>
              <a:t>noneosinophilic</a:t>
            </a:r>
            <a:r>
              <a:rPr lang="en-US" dirty="0"/>
              <a:t>. </a:t>
            </a:r>
            <a:r>
              <a:rPr lang="en-US" i="1" dirty="0"/>
              <a:t>Am J Respir Crit Care Med</a:t>
            </a:r>
            <a:r>
              <a:rPr lang="en-US" dirty="0"/>
              <a:t>. 2012;185:612-619.</a:t>
            </a:r>
          </a:p>
          <a:p>
            <a:pPr marL="240185" indent="-240185">
              <a:buFont typeface="+mj-lt"/>
              <a:buAutoNum type="arabicPeriod"/>
            </a:pPr>
            <a:r>
              <a:rPr lang="en-US" dirty="0" err="1"/>
              <a:t>Zeiger</a:t>
            </a:r>
            <a:r>
              <a:rPr lang="en-US" dirty="0"/>
              <a:t> RS, Schatz M, Li Q, et al. High blood eosinophil count is a risk factor for future asthma exacerbations in adult persistent asthma. </a:t>
            </a:r>
            <a:r>
              <a:rPr lang="en-US" i="1" dirty="0"/>
              <a:t>J Allergy </a:t>
            </a:r>
            <a:r>
              <a:rPr lang="en-US" i="1" dirty="0" err="1"/>
              <a:t>Clin</a:t>
            </a:r>
            <a:r>
              <a:rPr lang="en-US" i="1" dirty="0"/>
              <a:t> </a:t>
            </a:r>
            <a:r>
              <a:rPr lang="en-US" i="1" dirty="0" err="1"/>
              <a:t>Immunol</a:t>
            </a:r>
            <a:r>
              <a:rPr lang="en-US" i="1" dirty="0"/>
              <a:t> </a:t>
            </a:r>
            <a:r>
              <a:rPr lang="en-US" i="1" dirty="0" err="1"/>
              <a:t>Pract</a:t>
            </a:r>
            <a:r>
              <a:rPr lang="en-US" i="1" dirty="0"/>
              <a:t>. </a:t>
            </a:r>
            <a:r>
              <a:rPr lang="en-US" dirty="0"/>
              <a:t>2014;2:741-750.</a:t>
            </a:r>
            <a:endParaRPr lang="en-US" altLang="en-US" dirty="0"/>
          </a:p>
          <a:p>
            <a:pPr marL="240185" indent="-240185">
              <a:buFont typeface="+mj-lt"/>
              <a:buAutoNum type="arabicPeriod"/>
            </a:pPr>
            <a:r>
              <a:rPr lang="en-US" altLang="en-US" dirty="0"/>
              <a:t>Price D, Wilson AM, Chisholm A, et al. Predicting frequent asthma exacerbations using blood eosinophil count and other patient data routinely available in clinical practice. </a:t>
            </a:r>
            <a:r>
              <a:rPr lang="en-US" altLang="en-US" i="1" dirty="0"/>
              <a:t>J Asthma Allergy. </a:t>
            </a:r>
            <a:r>
              <a:rPr lang="en-US" altLang="en-US" dirty="0"/>
              <a:t>2016;9:1-12.</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AD751AE-7ABC-314D-AFAD-47B860ED6FFE}" type="slidenum">
              <a:rPr kumimoji="0" lang="en-US" sz="10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0" lang="en-US" sz="10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Tree>
    <p:extLst>
      <p:ext uri="{BB962C8B-B14F-4D97-AF65-F5344CB8AC3E}">
        <p14:creationId xmlns:p14="http://schemas.microsoft.com/office/powerpoint/2010/main" val="2638448649"/>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52438" y="833438"/>
            <a:ext cx="5953125" cy="3349625"/>
          </a:xfrm>
        </p:spPr>
      </p:sp>
      <p:sp>
        <p:nvSpPr>
          <p:cNvPr id="3" name="Notes Placeholder 2"/>
          <p:cNvSpPr>
            <a:spLocks noGrp="1"/>
          </p:cNvSpPr>
          <p:nvPr>
            <p:ph type="body" idx="1"/>
          </p:nvPr>
        </p:nvSpPr>
        <p:spPr>
          <a:xfrm>
            <a:off x="452439" y="4400550"/>
            <a:ext cx="5924298" cy="4144934"/>
          </a:xfrm>
        </p:spPr>
        <p:txBody>
          <a:bodyPr>
            <a:normAutofit/>
          </a:bodyPr>
          <a:lstStyle/>
          <a:p>
            <a:pPr marL="0" indent="0">
              <a:buNone/>
            </a:pPr>
            <a:r>
              <a:rPr lang="en-US" sz="1100" b="1" dirty="0"/>
              <a:t>Note:</a:t>
            </a:r>
          </a:p>
          <a:p>
            <a:r>
              <a:rPr lang="en-US" sz="1100" b="0" kern="1200" dirty="0">
                <a:solidFill>
                  <a:schemeClr val="tx1"/>
                </a:solidFill>
                <a:effectLst/>
              </a:rPr>
              <a:t>Patients on </a:t>
            </a:r>
            <a:r>
              <a:rPr lang="en-US" sz="1100" b="0" kern="1200" dirty="0">
                <a:effectLst/>
              </a:rPr>
              <a:t>high-dose ICS/LABA and with a baseline blood eosinophil count ≥300 cells/μL who were treated with benralizumab experienced significant annual exacerbation rate reductions relative to placebo in both the SIROCCO and CALIMA studies.</a:t>
            </a:r>
            <a:r>
              <a:rPr lang="en-US" sz="1100" b="0" kern="1200" baseline="30000" dirty="0">
                <a:effectLst/>
              </a:rPr>
              <a:t>1-3</a:t>
            </a:r>
            <a:endParaRPr lang="en-US" sz="1100" b="0" baseline="30000" dirty="0"/>
          </a:p>
          <a:p>
            <a:pPr marL="0" lvl="0" indent="0">
              <a:buNone/>
            </a:pPr>
            <a:endParaRPr lang="en-US" sz="1100" b="0" kern="1200" dirty="0">
              <a:solidFill>
                <a:schemeClr val="tx1"/>
              </a:solidFill>
              <a:effectLst/>
            </a:endParaRPr>
          </a:p>
          <a:p>
            <a:pPr marL="0" lvl="0" indent="0">
              <a:buNone/>
            </a:pPr>
            <a:r>
              <a:rPr lang="en-US" sz="1100" b="1" kern="1200" dirty="0">
                <a:solidFill>
                  <a:schemeClr val="tx1"/>
                </a:solidFill>
                <a:effectLst/>
              </a:rPr>
              <a:t>Additional Information:</a:t>
            </a:r>
          </a:p>
          <a:p>
            <a:pPr marL="0" marR="0" lvl="0" indent="0" algn="l" defTabSz="914400" rtl="0" eaLnBrk="1" fontAlgn="auto" latinLnBrk="0" hangingPunct="1">
              <a:lnSpc>
                <a:spcPct val="100000"/>
              </a:lnSpc>
              <a:spcBef>
                <a:spcPts val="300"/>
              </a:spcBef>
              <a:spcAft>
                <a:spcPts val="0"/>
              </a:spcAft>
              <a:buClr>
                <a:schemeClr val="accent1"/>
              </a:buClr>
              <a:buSzPct val="100000"/>
              <a:buFont typeface="Arial" panose="020B0604020202020204" pitchFamily="34" charset="0"/>
              <a:buNone/>
              <a:tabLst/>
              <a:defRPr/>
            </a:pPr>
            <a:r>
              <a:rPr lang="en-US" sz="1100" dirty="0"/>
              <a:t>Analysis via negative binomial model, including covariates treatment group, region, number of exacerbations in the previous year, and use of maintenance oral corticosteroids.</a:t>
            </a:r>
            <a:r>
              <a:rPr lang="en-US" sz="1100" baseline="30000" dirty="0"/>
              <a:t>2,3</a:t>
            </a:r>
            <a:r>
              <a:rPr lang="en-US" sz="1100" dirty="0"/>
              <a:t> </a:t>
            </a:r>
          </a:p>
          <a:p>
            <a:pPr marL="0" lvl="0" indent="0">
              <a:buNone/>
            </a:pPr>
            <a:endParaRPr lang="en-US" sz="1100" b="0" kern="1200" dirty="0">
              <a:solidFill>
                <a:schemeClr val="tx1"/>
              </a:solidFill>
              <a:effectLst/>
            </a:endParaRPr>
          </a:p>
          <a:p>
            <a:pPr marL="0" lvl="0" indent="0">
              <a:buNone/>
            </a:pPr>
            <a:endParaRPr lang="en-US" sz="1100" baseline="30000" dirty="0"/>
          </a:p>
          <a:p>
            <a:pPr marL="0" indent="0">
              <a:buNone/>
            </a:pPr>
            <a:r>
              <a:rPr lang="en-US" sz="1100" b="1" dirty="0"/>
              <a:t>References:</a:t>
            </a:r>
          </a:p>
          <a:p>
            <a:pPr marL="228600" lvl="0" indent="-228600">
              <a:buFont typeface="+mj-lt"/>
              <a:buAutoNum type="arabicPeriod"/>
            </a:pPr>
            <a:r>
              <a:rPr lang="en-US" sz="1100" dirty="0"/>
              <a:t>Fasenra Summary of Product Characteristics. </a:t>
            </a:r>
            <a:endParaRPr lang="en-US" sz="1100" b="0" kern="1200" dirty="0">
              <a:solidFill>
                <a:schemeClr val="tx1"/>
              </a:solidFill>
              <a:effectLst/>
            </a:endParaRPr>
          </a:p>
          <a:p>
            <a:pPr marL="228600" lvl="0" indent="-228600">
              <a:buFont typeface="+mj-lt"/>
              <a:buAutoNum type="arabicPeriod"/>
            </a:pPr>
            <a:r>
              <a:rPr lang="en-US" sz="1100" b="0" kern="1200" dirty="0">
                <a:solidFill>
                  <a:schemeClr val="tx1"/>
                </a:solidFill>
                <a:effectLst/>
              </a:rPr>
              <a:t>Bleecker ER, FitzGerald JM, Chanez P, et al. Efficacy and safety of benralizumab for patients with severe asthma uncontrolled with high-dosage inhaled corticosteroids and long-acting </a:t>
            </a:r>
            <a:r>
              <a:rPr lang="el-GR" sz="1100" b="0" kern="1200" dirty="0">
                <a:solidFill>
                  <a:schemeClr val="tx1"/>
                </a:solidFill>
                <a:effectLst/>
              </a:rPr>
              <a:t>β</a:t>
            </a:r>
            <a:r>
              <a:rPr lang="en-US" sz="1100" b="0" kern="1200" baseline="-25000" dirty="0">
                <a:solidFill>
                  <a:schemeClr val="tx1"/>
                </a:solidFill>
                <a:effectLst/>
              </a:rPr>
              <a:t>2</a:t>
            </a:r>
            <a:r>
              <a:rPr lang="en-US" sz="1100" b="0" kern="1200" dirty="0">
                <a:solidFill>
                  <a:schemeClr val="tx1"/>
                </a:solidFill>
                <a:effectLst/>
              </a:rPr>
              <a:t>-agonists (SIROCCO): a randomised, multicentre, placebo‑controlled phase 3 trial. </a:t>
            </a:r>
            <a:r>
              <a:rPr lang="en-US" sz="1100" b="0" i="1" kern="1200" dirty="0">
                <a:solidFill>
                  <a:schemeClr val="tx1"/>
                </a:solidFill>
                <a:effectLst/>
              </a:rPr>
              <a:t>Lancet</a:t>
            </a:r>
            <a:r>
              <a:rPr lang="en-US" sz="1100" b="0" kern="1200" dirty="0">
                <a:solidFill>
                  <a:schemeClr val="tx1"/>
                </a:solidFill>
                <a:effectLst/>
              </a:rPr>
              <a:t>. 2016;388:2115-2127.</a:t>
            </a:r>
          </a:p>
          <a:p>
            <a:pPr marL="228600" lvl="0" indent="-228600">
              <a:buFont typeface="+mj-lt"/>
              <a:buAutoNum type="arabicPeriod"/>
            </a:pPr>
            <a:r>
              <a:rPr lang="en-US" sz="1100" b="0" kern="1200" dirty="0">
                <a:solidFill>
                  <a:schemeClr val="tx1"/>
                </a:solidFill>
                <a:effectLst/>
              </a:rPr>
              <a:t>FitzGerald JM, Bleecker ER, Nair P, et al. Benralizumab, an anti–interleukin-5 receptor α monoclonal antibody, as add-on treatment for patients with severe, uncontrolled, eosinophilic asthma (CALIMA): a randomised, double-blind, placebo-controlled phase 3 trial. </a:t>
            </a:r>
            <a:r>
              <a:rPr lang="en-US" sz="1100" b="0" i="1" kern="1200" dirty="0">
                <a:solidFill>
                  <a:schemeClr val="tx1"/>
                </a:solidFill>
                <a:effectLst/>
              </a:rPr>
              <a:t>Lancet</a:t>
            </a:r>
            <a:r>
              <a:rPr lang="en-US" sz="1100" b="0" kern="1200" dirty="0">
                <a:solidFill>
                  <a:schemeClr val="tx1"/>
                </a:solidFill>
                <a:effectLst/>
              </a:rPr>
              <a:t>. 2016;388:2128-2141.</a:t>
            </a:r>
          </a:p>
          <a:p>
            <a:pPr marL="0" indent="0">
              <a:buNone/>
            </a:pPr>
            <a:endParaRPr lang="en-US" b="1" dirty="0"/>
          </a:p>
        </p:txBody>
      </p:sp>
      <p:sp>
        <p:nvSpPr>
          <p:cNvPr id="5" name="Slide Number Placeholder 4"/>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AD751AE-7ABC-314D-AFAD-47B860ED6FFE}"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94</a:t>
            </a:fld>
            <a:endPar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145260178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Slide Image Placeholder 1">
            <a:extLst>
              <a:ext uri="{FF2B5EF4-FFF2-40B4-BE49-F238E27FC236}">
                <a16:creationId xmlns:a16="http://schemas.microsoft.com/office/drawing/2014/main" id="{9F679BAA-BD84-4B78-B085-852F20B83A67}"/>
              </a:ext>
            </a:extLst>
          </p:cNvPr>
          <p:cNvSpPr>
            <a:spLocks noGrp="1" noRot="1" noChangeAspect="1" noTextEdit="1"/>
          </p:cNvSpPr>
          <p:nvPr>
            <p:ph type="sldImg"/>
          </p:nvPr>
        </p:nvSpPr>
        <p:spPr bwMode="auto">
          <a:xfrm>
            <a:off x="360363" y="690563"/>
            <a:ext cx="6137275" cy="3452812"/>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sp>
      <p:sp>
        <p:nvSpPr>
          <p:cNvPr id="123907" name="Notes Placeholder 2">
            <a:extLst>
              <a:ext uri="{FF2B5EF4-FFF2-40B4-BE49-F238E27FC236}">
                <a16:creationId xmlns:a16="http://schemas.microsoft.com/office/drawing/2014/main" id="{559F5475-61B8-42CC-8317-99CEF8563E81}"/>
              </a:ext>
            </a:extLst>
          </p:cNvPr>
          <p:cNvSpPr>
            <a:spLocks noGrp="1"/>
          </p:cNvSpPr>
          <p:nvPr>
            <p:ph type="body" idx="1"/>
          </p:nvPr>
        </p:nvSpPr>
        <p:spPr bwMode="auto">
          <a:xfrm>
            <a:off x="685800" y="4373563"/>
            <a:ext cx="5486400" cy="4143375"/>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sr-Latn-RS" altLang="sr-Latn-RS">
              <a:latin typeface="Arial" panose="020B0604020202020204" pitchFamily="34" charset="0"/>
            </a:endParaRPr>
          </a:p>
        </p:txBody>
      </p:sp>
      <p:sp>
        <p:nvSpPr>
          <p:cNvPr id="123908" name="Slide Number Placeholder 3">
            <a:extLst>
              <a:ext uri="{FF2B5EF4-FFF2-40B4-BE49-F238E27FC236}">
                <a16:creationId xmlns:a16="http://schemas.microsoft.com/office/drawing/2014/main" id="{BF7B0C77-178C-4E9B-B3FB-B6D8F3BC9941}"/>
              </a:ext>
            </a:extLst>
          </p:cNvPr>
          <p:cNvSpPr>
            <a:spLocks noGrp="1"/>
          </p:cNvSpPr>
          <p:nvPr>
            <p:ph type="sldNum" sz="quarter" idx="4294967295"/>
          </p:nvPr>
        </p:nvSpPr>
        <p:spPr bwMode="auto">
          <a:xfrm>
            <a:off x="3884613" y="8745538"/>
            <a:ext cx="2971800" cy="46037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defRPr>
            </a:lvl1pPr>
            <a:lvl2pPr marL="742950" indent="-285750">
              <a:defRPr sz="2400">
                <a:solidFill>
                  <a:schemeClr val="tx1"/>
                </a:solidFill>
                <a:latin typeface="Arial" panose="020B0604020202020204" pitchFamily="34" charset="0"/>
              </a:defRPr>
            </a:lvl2pPr>
            <a:lvl3pPr marL="1143000" indent="-228600">
              <a:defRPr sz="2400">
                <a:solidFill>
                  <a:schemeClr val="tx1"/>
                </a:solidFill>
                <a:latin typeface="Arial" panose="020B0604020202020204" pitchFamily="34" charset="0"/>
              </a:defRPr>
            </a:lvl3pPr>
            <a:lvl4pPr marL="1600200" indent="-228600">
              <a:defRPr sz="2400">
                <a:solidFill>
                  <a:schemeClr val="tx1"/>
                </a:solidFill>
                <a:latin typeface="Arial" panose="020B0604020202020204" pitchFamily="34" charset="0"/>
              </a:defRPr>
            </a:lvl4pPr>
            <a:lvl5pPr marL="2057400" indent="-228600">
              <a:defRPr sz="2400">
                <a:solidFill>
                  <a:schemeClr val="tx1"/>
                </a:solidFill>
                <a:latin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defRPr>
            </a:lvl9pPr>
          </a:lstStyle>
          <a:p>
            <a:fld id="{C5E6B79A-12F7-4089-8CC9-BE736FACA29A}" type="slidenum">
              <a:rPr lang="en-GB" altLang="sr-Latn-RS"/>
              <a:pPr/>
              <a:t>11</a:t>
            </a:fld>
            <a:endParaRPr lang="en-GB" altLang="sr-Latn-RS"/>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85800" y="4400549"/>
            <a:ext cx="5836920" cy="4368981"/>
          </a:xfrm>
        </p:spPr>
        <p:txBody>
          <a:bodyPr/>
          <a:lstStyle/>
          <a:p>
            <a:pPr marL="0" indent="0">
              <a:buNone/>
            </a:pPr>
            <a:r>
              <a:rPr lang="en-US" sz="1000" b="1" dirty="0"/>
              <a:t>Note:</a:t>
            </a:r>
            <a:endParaRPr lang="en-US" sz="1000" dirty="0"/>
          </a:p>
          <a:p>
            <a:pPr marL="0" indent="0">
              <a:buNone/>
            </a:pPr>
            <a:r>
              <a:rPr lang="en-US" sz="1000" dirty="0"/>
              <a:t>Present slide.</a:t>
            </a:r>
          </a:p>
          <a:p>
            <a:pPr marL="0" indent="0">
              <a:buNone/>
            </a:pPr>
            <a:endParaRPr lang="en-US" sz="1000" dirty="0"/>
          </a:p>
          <a:p>
            <a:pPr marL="0" indent="0">
              <a:buNone/>
            </a:pPr>
            <a:r>
              <a:rPr lang="en-US" sz="1000" b="1" dirty="0"/>
              <a:t>Abbreviations:</a:t>
            </a:r>
          </a:p>
          <a:p>
            <a:pPr marL="0" marR="0" lvl="0" indent="0" algn="l" defTabSz="914400" rtl="0" eaLnBrk="1" fontAlgn="auto" latinLnBrk="0" hangingPunct="1">
              <a:lnSpc>
                <a:spcPct val="100000"/>
              </a:lnSpc>
              <a:spcBef>
                <a:spcPts val="300"/>
              </a:spcBef>
              <a:spcAft>
                <a:spcPts val="0"/>
              </a:spcAft>
              <a:buClr>
                <a:schemeClr val="accent1"/>
              </a:buClr>
              <a:buSzPct val="100000"/>
              <a:buFont typeface="Arial" panose="020B0604020202020204" pitchFamily="34" charset="0"/>
              <a:buNone/>
              <a:tabLst/>
              <a:defRPr/>
            </a:pPr>
            <a:r>
              <a:rPr lang="en-US" sz="1000" dirty="0"/>
              <a:t>ACQ-6 = Asthma Control Questionnaire-6; AQLQ(S)+12 = Standardized Asthma Quality of Life Questionnaire for patients 12 years and older; benra = benralizumab.</a:t>
            </a:r>
          </a:p>
          <a:p>
            <a:pPr marL="0" indent="0">
              <a:buNone/>
            </a:pPr>
            <a:endParaRPr lang="en-US" sz="1000" dirty="0"/>
          </a:p>
          <a:p>
            <a:pPr marL="0" indent="0">
              <a:buNone/>
            </a:pPr>
            <a:r>
              <a:rPr lang="en-US" sz="1000" b="1" dirty="0"/>
              <a:t>References:</a:t>
            </a:r>
          </a:p>
          <a:p>
            <a:pPr marL="228600" marR="0" lvl="0" indent="-228600" algn="l" defTabSz="914400" rtl="0" eaLnBrk="1" fontAlgn="auto" latinLnBrk="0" hangingPunct="1">
              <a:lnSpc>
                <a:spcPct val="100000"/>
              </a:lnSpc>
              <a:spcBef>
                <a:spcPts val="300"/>
              </a:spcBef>
              <a:spcAft>
                <a:spcPts val="0"/>
              </a:spcAft>
              <a:buClr>
                <a:schemeClr val="accent1"/>
              </a:buClr>
              <a:buSzPct val="100000"/>
              <a:buFont typeface="Arial" panose="020B0604020202020204" pitchFamily="34" charset="0"/>
              <a:buAutoNum type="arabicPeriod"/>
              <a:tabLst/>
              <a:defRPr/>
            </a:pPr>
            <a:r>
              <a:rPr lang="en-US" sz="1000" dirty="0"/>
              <a:t>Bleecker ER, FitzGerald JM, Chanez P, et al. Efficacy and safety of benralizumab for patients with severe asthma uncontrolled with high-dosage inhaled corticosteroids and long-acting </a:t>
            </a:r>
            <a:r>
              <a:rPr lang="el-GR" sz="1000" dirty="0"/>
              <a:t>β</a:t>
            </a:r>
            <a:r>
              <a:rPr lang="en-US" sz="1000" baseline="-25000" dirty="0"/>
              <a:t>2</a:t>
            </a:r>
            <a:r>
              <a:rPr lang="en-US" sz="1000" dirty="0"/>
              <a:t>-agonists (SIROCCO): a randomised, multicentre, placebo‑controlled phase 3 trial. </a:t>
            </a:r>
            <a:r>
              <a:rPr lang="en-US" sz="1000" i="1" dirty="0"/>
              <a:t>Lancet</a:t>
            </a:r>
            <a:r>
              <a:rPr lang="en-US" sz="1000" dirty="0"/>
              <a:t>. 2016;388:2115-2127.</a:t>
            </a:r>
          </a:p>
          <a:p>
            <a:pPr marL="228600" marR="0" lvl="0" indent="-228600" algn="l" defTabSz="914400" rtl="0" eaLnBrk="1" fontAlgn="auto" latinLnBrk="0" hangingPunct="1">
              <a:lnSpc>
                <a:spcPct val="100000"/>
              </a:lnSpc>
              <a:spcBef>
                <a:spcPts val="300"/>
              </a:spcBef>
              <a:spcAft>
                <a:spcPts val="0"/>
              </a:spcAft>
              <a:buClr>
                <a:schemeClr val="accent1"/>
              </a:buClr>
              <a:buSzPct val="100000"/>
              <a:buFont typeface="Arial" panose="020B0604020202020204" pitchFamily="34" charset="0"/>
              <a:buAutoNum type="arabicPeriod"/>
              <a:tabLst/>
              <a:defRPr/>
            </a:pPr>
            <a:r>
              <a:rPr lang="en-US" sz="1000" dirty="0"/>
              <a:t>FitzGerald JM, Bleecker ER, Nair P, et al. Benralizumab, an anti–interleukin-5 receptor α monoclonal antibody, as add-on treatment for patients with severe, uncontrolled, eosinophilic asthma (CALIMA): a randomised, double-blind, placebo-controlled phase 3 trial. </a:t>
            </a:r>
            <a:r>
              <a:rPr lang="en-US" sz="1000" i="1" dirty="0"/>
              <a:t>Lancet</a:t>
            </a:r>
            <a:r>
              <a:rPr lang="en-US" sz="1000" dirty="0"/>
              <a:t>. 2016;388:2128-2141.</a:t>
            </a:r>
          </a:p>
          <a:p>
            <a:pPr marL="228600" marR="0" lvl="0" indent="-228600" algn="l" defTabSz="914400" rtl="0" eaLnBrk="1" fontAlgn="auto" latinLnBrk="0" hangingPunct="1">
              <a:lnSpc>
                <a:spcPct val="100000"/>
              </a:lnSpc>
              <a:spcBef>
                <a:spcPts val="300"/>
              </a:spcBef>
              <a:spcAft>
                <a:spcPts val="0"/>
              </a:spcAft>
              <a:buClr>
                <a:schemeClr val="accent1"/>
              </a:buClr>
              <a:buSzPct val="100000"/>
              <a:buFont typeface="Arial" panose="020B0604020202020204" pitchFamily="34" charset="0"/>
              <a:buAutoNum type="arabicPeriod"/>
              <a:tabLst/>
              <a:defRPr/>
            </a:pPr>
            <a:r>
              <a:rPr lang="en-US" sz="1000" b="0" kern="1200" dirty="0">
                <a:solidFill>
                  <a:schemeClr val="tx1"/>
                </a:solidFill>
                <a:effectLst/>
                <a:latin typeface="+mn-lt"/>
                <a:ea typeface="+mn-ea"/>
                <a:cs typeface="+mn-cs"/>
              </a:rPr>
              <a:t>Nair P, Wenzel S, Rabe KF, et al.  Oral </a:t>
            </a:r>
            <a:r>
              <a:rPr lang="en-US" sz="1000" dirty="0"/>
              <a:t>glucocorticoid</a:t>
            </a:r>
            <a:r>
              <a:rPr lang="en-US" sz="1000" b="0" kern="1200" dirty="0">
                <a:solidFill>
                  <a:schemeClr val="tx1"/>
                </a:solidFill>
                <a:effectLst/>
                <a:latin typeface="+mn-lt"/>
                <a:ea typeface="+mn-ea"/>
                <a:cs typeface="+mn-cs"/>
              </a:rPr>
              <a:t>-sparing effect of benralizumab in severe asthma. </a:t>
            </a:r>
            <a:r>
              <a:rPr lang="en-US" sz="1000" b="0" i="1" kern="1200" dirty="0">
                <a:solidFill>
                  <a:schemeClr val="tx1"/>
                </a:solidFill>
                <a:effectLst/>
                <a:latin typeface="+mn-lt"/>
                <a:ea typeface="+mn-ea"/>
                <a:cs typeface="+mn-cs"/>
              </a:rPr>
              <a:t>N Engl J Med</a:t>
            </a:r>
            <a:r>
              <a:rPr lang="en-US" sz="1000" b="0" kern="1200" dirty="0">
                <a:solidFill>
                  <a:schemeClr val="tx1"/>
                </a:solidFill>
                <a:effectLst/>
                <a:latin typeface="+mn-lt"/>
                <a:ea typeface="+mn-ea"/>
                <a:cs typeface="+mn-cs"/>
              </a:rPr>
              <a:t>. 2017;376:2448-2458. </a:t>
            </a:r>
          </a:p>
          <a:p>
            <a:pPr marL="228600" marR="0" lvl="0" indent="-228600" algn="l" defTabSz="914400" rtl="0" eaLnBrk="1" fontAlgn="auto" latinLnBrk="0" hangingPunct="1">
              <a:lnSpc>
                <a:spcPct val="100000"/>
              </a:lnSpc>
              <a:spcBef>
                <a:spcPts val="300"/>
              </a:spcBef>
              <a:spcAft>
                <a:spcPts val="0"/>
              </a:spcAft>
              <a:buClr>
                <a:schemeClr val="accent1"/>
              </a:buClr>
              <a:buSzPct val="100000"/>
              <a:buFont typeface="Arial" panose="020B0604020202020204" pitchFamily="34" charset="0"/>
              <a:buAutoNum type="arabicPeriod"/>
              <a:tabLst/>
              <a:defRPr/>
            </a:pPr>
            <a:r>
              <a:rPr lang="en-GB" sz="1000" b="0" kern="1200" dirty="0">
                <a:solidFill>
                  <a:schemeClr val="tx1"/>
                </a:solidFill>
                <a:effectLst/>
                <a:latin typeface="+mn-lt"/>
                <a:ea typeface="+mn-ea"/>
                <a:cs typeface="+mn-cs"/>
              </a:rPr>
              <a:t>Busse WW, Bleecker ER, FitzGerald JM, et al. Long-term safety and efficacy of benralizumab in patients with severe, uncontrolled asthma: 1-year results from the BORA phase 3 extension trial [published online ahead of print November 7, 2018]. </a:t>
            </a:r>
            <a:r>
              <a:rPr lang="en-GB" sz="1000" b="0" i="1" kern="1200" dirty="0">
                <a:solidFill>
                  <a:schemeClr val="tx1"/>
                </a:solidFill>
                <a:effectLst/>
                <a:latin typeface="+mn-lt"/>
                <a:ea typeface="+mn-ea"/>
                <a:cs typeface="+mn-cs"/>
              </a:rPr>
              <a:t>Lancet </a:t>
            </a:r>
            <a:r>
              <a:rPr lang="en-GB" sz="1000" b="0" i="1" kern="1200" dirty="0" err="1">
                <a:solidFill>
                  <a:schemeClr val="tx1"/>
                </a:solidFill>
                <a:effectLst/>
                <a:latin typeface="+mn-lt"/>
                <a:ea typeface="+mn-ea"/>
                <a:cs typeface="+mn-cs"/>
              </a:rPr>
              <a:t>Respir</a:t>
            </a:r>
            <a:r>
              <a:rPr lang="en-GB" sz="1000" b="0" i="1" kern="1200" dirty="0">
                <a:solidFill>
                  <a:schemeClr val="tx1"/>
                </a:solidFill>
                <a:effectLst/>
                <a:latin typeface="+mn-lt"/>
                <a:ea typeface="+mn-ea"/>
                <a:cs typeface="+mn-cs"/>
              </a:rPr>
              <a:t> Med</a:t>
            </a:r>
            <a:r>
              <a:rPr lang="en-GB" sz="1000" b="0" kern="1200" dirty="0">
                <a:solidFill>
                  <a:schemeClr val="tx1"/>
                </a:solidFill>
                <a:effectLst/>
                <a:latin typeface="+mn-lt"/>
                <a:ea typeface="+mn-ea"/>
                <a:cs typeface="+mn-cs"/>
              </a:rPr>
              <a:t>. 2018. http://dx.doi.org/10.1016/S2213-2600(18)30406-5. Accessed November 8, 2018.</a:t>
            </a:r>
            <a:endParaRPr lang="en-US" sz="1000" b="0" kern="1200" dirty="0">
              <a:solidFill>
                <a:schemeClr val="tx1"/>
              </a:solidFill>
              <a:effectLst/>
              <a:latin typeface="+mn-lt"/>
              <a:ea typeface="+mn-ea"/>
              <a:cs typeface="+mn-cs"/>
            </a:endParaRPr>
          </a:p>
          <a:p>
            <a:pPr marL="228600" marR="0" lvl="0" indent="-228600" algn="l" defTabSz="914400" rtl="0" eaLnBrk="1" fontAlgn="auto" latinLnBrk="0" hangingPunct="1">
              <a:lnSpc>
                <a:spcPct val="100000"/>
              </a:lnSpc>
              <a:spcBef>
                <a:spcPts val="300"/>
              </a:spcBef>
              <a:spcAft>
                <a:spcPts val="0"/>
              </a:spcAft>
              <a:buClr>
                <a:schemeClr val="accent1"/>
              </a:buClr>
              <a:buSzPct val="100000"/>
              <a:buFont typeface="Arial" panose="020B0604020202020204" pitchFamily="34" charset="0"/>
              <a:buAutoNum type="arabicPeriod"/>
              <a:tabLst/>
              <a:defRPr/>
            </a:pPr>
            <a:endParaRPr lang="en-US" sz="1000" dirty="0"/>
          </a:p>
          <a:p>
            <a:pPr marL="228600" marR="0" lvl="0" indent="-228600" algn="l" defTabSz="914400" rtl="0" eaLnBrk="1" fontAlgn="auto" latinLnBrk="0" hangingPunct="1">
              <a:lnSpc>
                <a:spcPct val="100000"/>
              </a:lnSpc>
              <a:spcBef>
                <a:spcPts val="300"/>
              </a:spcBef>
              <a:spcAft>
                <a:spcPts val="0"/>
              </a:spcAft>
              <a:buClr>
                <a:schemeClr val="accent1"/>
              </a:buClr>
              <a:buSzPct val="100000"/>
              <a:buFont typeface="Arial" panose="020B0604020202020204" pitchFamily="34" charset="0"/>
              <a:buAutoNum type="arabicPeriod"/>
              <a:tabLst/>
              <a:defRPr/>
            </a:pPr>
            <a:endParaRPr lang="en-US" sz="1000" dirty="0"/>
          </a:p>
          <a:p>
            <a:pPr marL="0" indent="0">
              <a:buNone/>
            </a:pPr>
            <a:endParaRPr lang="en-US" sz="1000" b="1" dirty="0"/>
          </a:p>
          <a:p>
            <a:pPr marL="0" indent="0">
              <a:buFont typeface="Arial" panose="020B0604020202020204" pitchFamily="34" charset="0"/>
              <a:buNone/>
              <a:defRPr/>
            </a:pPr>
            <a:endParaRPr lang="en-US" sz="80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DC6D1C1-EE92-49F0-9360-996A2F545626}"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95</a:t>
            </a:fld>
            <a:endPar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3515909858"/>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r>
              <a:rPr lang="en-US" b="1" dirty="0"/>
              <a:t>Note:</a:t>
            </a:r>
          </a:p>
          <a:p>
            <a:pPr marL="0" indent="0">
              <a:buNone/>
            </a:pPr>
            <a:r>
              <a:rPr lang="en-US" dirty="0"/>
              <a:t>Present slide.</a:t>
            </a:r>
          </a:p>
          <a:p>
            <a:pPr marL="0" indent="0">
              <a:buNone/>
            </a:pPr>
            <a:endParaRPr lang="en-US" dirty="0"/>
          </a:p>
          <a:p>
            <a:pPr marL="0" indent="0">
              <a:buNone/>
            </a:pPr>
            <a:r>
              <a:rPr lang="en-US" b="1" dirty="0"/>
              <a:t>Additional Information:</a:t>
            </a:r>
          </a:p>
          <a:p>
            <a:r>
              <a:rPr lang="en-US" sz="1000" b="0" i="0" u="none" strike="noStrike" kern="1200" baseline="0" dirty="0">
                <a:solidFill>
                  <a:schemeClr val="tx1"/>
                </a:solidFill>
                <a:latin typeface="+mn-lt"/>
                <a:ea typeface="+mn-ea"/>
                <a:cs typeface="+mn-cs"/>
              </a:rPr>
              <a:t>While 2 dosing regimens were studied in Trials 1 (SIROCCO), 2 (CALIMA), and 3 (ZONDA), the recommended dosing regimen is Fasenra administered every 4 weeks for the first 3 doses, then every 8 weeks thereafter (see section 4.2) as no additional benefit was observed by more frequent dosing</a:t>
            </a:r>
            <a:endParaRPr lang="en-US" strike="sngStrike" dirty="0">
              <a:highlight>
                <a:srgbClr val="FFFF00"/>
              </a:highlight>
            </a:endParaRPr>
          </a:p>
          <a:p>
            <a:pPr marL="0" indent="0">
              <a:buNone/>
            </a:pPr>
            <a:endParaRPr lang="en-US" dirty="0"/>
          </a:p>
          <a:p>
            <a:pPr marL="0" indent="0">
              <a:buNone/>
            </a:pPr>
            <a:endParaRPr lang="en-US" b="1" dirty="0"/>
          </a:p>
          <a:p>
            <a:pPr marL="0" indent="0">
              <a:buNone/>
            </a:pPr>
            <a:r>
              <a:rPr lang="en-US" b="1" dirty="0"/>
              <a:t>References:</a:t>
            </a:r>
          </a:p>
          <a:p>
            <a:pPr marL="228600" marR="0" lvl="0" indent="-228600" algn="l" defTabSz="914400" rtl="0" eaLnBrk="1" fontAlgn="auto" latinLnBrk="0" hangingPunct="1">
              <a:lnSpc>
                <a:spcPct val="100000"/>
              </a:lnSpc>
              <a:spcBef>
                <a:spcPts val="300"/>
              </a:spcBef>
              <a:spcAft>
                <a:spcPts val="0"/>
              </a:spcAft>
              <a:buClr>
                <a:schemeClr val="accent1"/>
              </a:buClr>
              <a:buSzPct val="100000"/>
              <a:buFont typeface="+mj-lt"/>
              <a:buAutoNum type="arabicPeriod"/>
              <a:tabLst/>
              <a:defRPr/>
            </a:pPr>
            <a:r>
              <a:rPr lang="en-US" sz="1000" dirty="0"/>
              <a:t>Nair P, Wenzel S, Rabe KF, et al. Oral glucocorticoid-sparing effect of benralizumab in severe asthma. </a:t>
            </a:r>
            <a:r>
              <a:rPr lang="en-US" sz="1000" i="1" dirty="0"/>
              <a:t>N Engl J Med</a:t>
            </a:r>
            <a:r>
              <a:rPr lang="en-US" sz="1000" dirty="0"/>
              <a:t>. 2017;</a:t>
            </a:r>
            <a:r>
              <a:rPr lang="en-US" sz="1050" b="0" kern="1200" dirty="0">
                <a:solidFill>
                  <a:schemeClr val="tx1"/>
                </a:solidFill>
                <a:effectLst/>
                <a:latin typeface="+mn-lt"/>
                <a:ea typeface="+mn-ea"/>
                <a:cs typeface="+mn-cs"/>
              </a:rPr>
              <a:t>376:2448-2458</a:t>
            </a:r>
            <a:r>
              <a:rPr lang="en-US" sz="1000" dirty="0"/>
              <a:t>. </a:t>
            </a:r>
          </a:p>
          <a:p>
            <a:pPr marL="228600" marR="0" lvl="0" indent="-228600" algn="l" defTabSz="914400" rtl="0" eaLnBrk="1" fontAlgn="auto" latinLnBrk="0" hangingPunct="1">
              <a:lnSpc>
                <a:spcPct val="100000"/>
              </a:lnSpc>
              <a:spcBef>
                <a:spcPts val="300"/>
              </a:spcBef>
              <a:spcAft>
                <a:spcPts val="0"/>
              </a:spcAft>
              <a:buClr>
                <a:schemeClr val="accent1"/>
              </a:buClr>
              <a:buSzPct val="100000"/>
              <a:buFont typeface="+mj-lt"/>
              <a:buAutoNum type="arabicPeriod"/>
              <a:tabLst/>
              <a:defRPr/>
            </a:pPr>
            <a:r>
              <a:rPr lang="en-US" dirty="0"/>
              <a:t>FASENRA Summary of Product Characteristics.</a:t>
            </a:r>
          </a:p>
          <a:p>
            <a:pPr marL="228600" marR="0" lvl="0" indent="-228600" algn="l" defTabSz="914400" rtl="0" eaLnBrk="1" fontAlgn="auto" latinLnBrk="0" hangingPunct="1">
              <a:lnSpc>
                <a:spcPct val="100000"/>
              </a:lnSpc>
              <a:spcBef>
                <a:spcPts val="300"/>
              </a:spcBef>
              <a:spcAft>
                <a:spcPts val="0"/>
              </a:spcAft>
              <a:buClr>
                <a:schemeClr val="accent1"/>
              </a:buClr>
              <a:buSzPct val="100000"/>
              <a:buFont typeface="+mj-lt"/>
              <a:buAutoNum type="arabicPeriod"/>
              <a:tabLst/>
              <a:defRPr/>
            </a:pPr>
            <a:endParaRPr lang="en-US" sz="1000" u="sng" dirty="0"/>
          </a:p>
          <a:p>
            <a:pPr marL="0" indent="0">
              <a:buNone/>
            </a:pPr>
            <a:endParaRPr lang="en-US" b="1"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487F27-F4AC-478C-A07B-A71CA0B86259}" type="slidenum">
              <a:rPr kumimoji="0" lang="en-US" sz="10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96</a:t>
            </a:fld>
            <a:endParaRPr kumimoji="0" lang="en-US" sz="10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Tree>
    <p:extLst>
      <p:ext uri="{BB962C8B-B14F-4D97-AF65-F5344CB8AC3E}">
        <p14:creationId xmlns:p14="http://schemas.microsoft.com/office/powerpoint/2010/main" val="173445616"/>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04838" y="1031875"/>
            <a:ext cx="5648325" cy="3178175"/>
          </a:xfrm>
        </p:spPr>
      </p:sp>
      <p:sp>
        <p:nvSpPr>
          <p:cNvPr id="3" name="Notes Placeholder 2"/>
          <p:cNvSpPr>
            <a:spLocks noGrp="1"/>
          </p:cNvSpPr>
          <p:nvPr>
            <p:ph type="body" idx="1"/>
          </p:nvPr>
        </p:nvSpPr>
        <p:spPr>
          <a:xfrm>
            <a:off x="604837" y="4400550"/>
            <a:ext cx="5648325" cy="4497790"/>
          </a:xfrm>
        </p:spPr>
        <p:txBody>
          <a:bodyPr>
            <a:normAutofit/>
          </a:bodyPr>
          <a:lstStyle/>
          <a:p>
            <a:pPr marL="0" indent="0">
              <a:buNone/>
            </a:pPr>
            <a:r>
              <a:rPr lang="en-US" b="1" dirty="0"/>
              <a:t>Notes:</a:t>
            </a:r>
            <a:endParaRPr lang="en-US" b="1" strike="sngStrike" dirty="0"/>
          </a:p>
          <a:p>
            <a:r>
              <a:rPr lang="en-US" sz="1000" b="0" i="0" u="none" strike="noStrike" kern="1200" baseline="0" dirty="0">
                <a:solidFill>
                  <a:schemeClr val="tx1"/>
                </a:solidFill>
                <a:latin typeface="+mn-lt"/>
                <a:ea typeface="+mn-ea"/>
                <a:cs typeface="+mn-cs"/>
              </a:rPr>
              <a:t>Present slide</a:t>
            </a:r>
          </a:p>
          <a:p>
            <a:r>
              <a:rPr lang="sr-Latn-RS" sz="1000" b="0" i="0" u="none" strike="noStrike" kern="1200" baseline="0" dirty="0">
                <a:solidFill>
                  <a:schemeClr val="tx1"/>
                </a:solidFill>
                <a:latin typeface="+mn-lt"/>
                <a:ea typeface="+mn-ea"/>
                <a:cs typeface="+mn-cs"/>
              </a:rPr>
              <a:t>B</a:t>
            </a:r>
            <a:r>
              <a:rPr lang="en-GB" sz="1000" b="0" i="0" u="none" strike="noStrike" kern="1200" baseline="0" dirty="0" err="1">
                <a:solidFill>
                  <a:schemeClr val="tx1"/>
                </a:solidFill>
                <a:latin typeface="+mn-lt"/>
                <a:ea typeface="+mn-ea"/>
                <a:cs typeface="+mn-cs"/>
              </a:rPr>
              <a:t>enralizumab</a:t>
            </a:r>
            <a:r>
              <a:rPr lang="en-GB" sz="1000" b="0" i="0" u="none" strike="noStrike" kern="1200" baseline="0" dirty="0">
                <a:solidFill>
                  <a:schemeClr val="tx1"/>
                </a:solidFill>
                <a:latin typeface="+mn-lt"/>
                <a:ea typeface="+mn-ea"/>
                <a:cs typeface="+mn-cs"/>
              </a:rPr>
              <a:t> administered every 8 weeks resulted in an annual exacerbation rate that</a:t>
            </a:r>
            <a:r>
              <a:rPr lang="sr-Latn-RS" sz="1000" b="0" i="0" u="none" strike="noStrike" kern="1200" baseline="0" dirty="0">
                <a:solidFill>
                  <a:schemeClr val="tx1"/>
                </a:solidFill>
                <a:latin typeface="+mn-lt"/>
                <a:ea typeface="+mn-ea"/>
                <a:cs typeface="+mn-cs"/>
              </a:rPr>
              <a:t> </a:t>
            </a:r>
            <a:r>
              <a:rPr lang="en-GB" sz="1000" b="0" i="0" u="none" strike="noStrike" kern="1200" baseline="0" dirty="0">
                <a:solidFill>
                  <a:schemeClr val="tx1"/>
                </a:solidFill>
                <a:latin typeface="+mn-lt"/>
                <a:ea typeface="+mn-ea"/>
                <a:cs typeface="+mn-cs"/>
              </a:rPr>
              <a:t>was 70% lower than the rate with placebo (marginal rate, 0.54 vs. 1.83, P&lt;0.001).</a:t>
            </a:r>
            <a:endParaRPr lang="en-US" sz="1000" b="0" i="0" u="none" strike="noStrike" kern="1200" baseline="0" dirty="0">
              <a:solidFill>
                <a:schemeClr val="tx1"/>
              </a:solidFill>
              <a:effectLst/>
              <a:latin typeface="+mn-lt"/>
              <a:ea typeface="+mn-ea"/>
              <a:cs typeface="+mn-cs"/>
            </a:endParaRPr>
          </a:p>
          <a:p>
            <a:pPr marL="0" indent="0">
              <a:buNone/>
            </a:pPr>
            <a:r>
              <a:rPr lang="en-US" sz="1000" b="1" i="0" u="none" strike="noStrike" kern="1200" baseline="0" dirty="0">
                <a:solidFill>
                  <a:schemeClr val="tx1"/>
                </a:solidFill>
                <a:effectLst/>
                <a:latin typeface="+mn-lt"/>
                <a:ea typeface="+mn-ea"/>
                <a:cs typeface="+mn-cs"/>
              </a:rPr>
              <a:t>Additional Information:</a:t>
            </a:r>
            <a:r>
              <a:rPr lang="en-US" sz="1000" b="1" i="0" u="none" strike="noStrike" kern="1200" baseline="30000" dirty="0">
                <a:solidFill>
                  <a:schemeClr val="tx1"/>
                </a:solidFill>
                <a:effectLst/>
                <a:latin typeface="+mn-lt"/>
                <a:ea typeface="+mn-ea"/>
                <a:cs typeface="+mn-cs"/>
              </a:rPr>
              <a:t>1, 3</a:t>
            </a:r>
            <a:endParaRPr lang="en-US" b="1" dirty="0">
              <a:solidFill>
                <a:srgbClr val="FF0000"/>
              </a:solidFill>
            </a:endParaRPr>
          </a:p>
          <a:p>
            <a:pPr marL="171450" marR="0" lvl="0" indent="-171450" algn="l" defTabSz="914400" rtl="0" eaLnBrk="1" fontAlgn="auto" latinLnBrk="0" hangingPunct="1">
              <a:lnSpc>
                <a:spcPct val="100000"/>
              </a:lnSpc>
              <a:spcBef>
                <a:spcPts val="300"/>
              </a:spcBef>
              <a:spcAft>
                <a:spcPts val="0"/>
              </a:spcAft>
              <a:buClr>
                <a:schemeClr val="accent1"/>
              </a:buClr>
              <a:buSzPct val="100000"/>
              <a:buFont typeface="Arial" panose="020B0604020202020204" pitchFamily="34" charset="0"/>
              <a:buChar char="•"/>
              <a:tabLst/>
              <a:defRPr/>
            </a:pPr>
            <a:r>
              <a:rPr lang="en-US" dirty="0"/>
              <a:t>Mean baseline prior year exacerbations: Q4W,</a:t>
            </a:r>
            <a:r>
              <a:rPr lang="en-US" baseline="0" dirty="0"/>
              <a:t> n</a:t>
            </a:r>
            <a:r>
              <a:rPr lang="en-US" dirty="0"/>
              <a:t>=2.8; Q8W, n=3.1;</a:t>
            </a:r>
            <a:r>
              <a:rPr lang="en-US" baseline="0" dirty="0"/>
              <a:t> </a:t>
            </a:r>
            <a:r>
              <a:rPr lang="en-US" dirty="0"/>
              <a:t>Placebo, n=2.5</a:t>
            </a:r>
          </a:p>
          <a:p>
            <a:endParaRPr lang="en-US" b="1" dirty="0">
              <a:solidFill>
                <a:schemeClr val="accent1"/>
              </a:solidFill>
            </a:endParaRPr>
          </a:p>
          <a:p>
            <a:pPr marL="171450" indent="-171450"/>
            <a:r>
              <a:rPr lang="en-US" b="0" dirty="0"/>
              <a:t>Exacerbation definition (at least 1 of the following)</a:t>
            </a:r>
          </a:p>
          <a:p>
            <a:pPr marL="400050" lvl="2" indent="-171450"/>
            <a:r>
              <a:rPr lang="en-US" dirty="0"/>
              <a:t>A temporary bolus/burst of systemic corticosteroids for at least 3 days to treat symptoms of asthma worsening</a:t>
            </a:r>
            <a:endParaRPr lang="en-US" baseline="30000" dirty="0"/>
          </a:p>
          <a:p>
            <a:pPr marL="400050" lvl="2" indent="-171450"/>
            <a:r>
              <a:rPr lang="en-US" dirty="0"/>
              <a:t>An emergency room visit due to asthma that required systemic corticosteroids</a:t>
            </a:r>
            <a:endParaRPr lang="en-US" strike="sngStrike" dirty="0"/>
          </a:p>
          <a:p>
            <a:pPr marL="400050" lvl="2" indent="-171450"/>
            <a:r>
              <a:rPr lang="en-US" dirty="0"/>
              <a:t>An inpatient hospitalization due to asthma</a:t>
            </a:r>
          </a:p>
          <a:p>
            <a:pPr marL="0" indent="0">
              <a:buNone/>
            </a:pPr>
            <a:r>
              <a:rPr lang="en-US" b="1" dirty="0"/>
              <a:t>References:</a:t>
            </a:r>
          </a:p>
          <a:p>
            <a:pPr marL="228600" marR="0" lvl="0" indent="-228600" algn="l" defTabSz="914400" rtl="0" eaLnBrk="1" fontAlgn="auto" latinLnBrk="0" hangingPunct="1">
              <a:lnSpc>
                <a:spcPct val="100000"/>
              </a:lnSpc>
              <a:spcBef>
                <a:spcPts val="300"/>
              </a:spcBef>
              <a:spcAft>
                <a:spcPts val="0"/>
              </a:spcAft>
              <a:buClr>
                <a:schemeClr val="accent1"/>
              </a:buClr>
              <a:buSzPct val="100000"/>
              <a:buFont typeface="+mj-lt"/>
              <a:buAutoNum type="arabicPeriod"/>
              <a:tabLst/>
              <a:defRPr/>
            </a:pPr>
            <a:r>
              <a:rPr lang="en-US" dirty="0"/>
              <a:t>Nair P, Wenzel S, Rabe KF, et al.  Oral glucocorticoid-sparing effect of benralizumab in severe asthma [supplementary appendix]. </a:t>
            </a:r>
            <a:r>
              <a:rPr lang="en-US" i="1" dirty="0"/>
              <a:t>N </a:t>
            </a:r>
            <a:r>
              <a:rPr lang="en-US" i="1" dirty="0" err="1"/>
              <a:t>Engl</a:t>
            </a:r>
            <a:r>
              <a:rPr lang="en-US" i="1" dirty="0"/>
              <a:t> J Med</a:t>
            </a:r>
            <a:r>
              <a:rPr lang="en-US" dirty="0"/>
              <a:t>. 2017;376:2448-2458. </a:t>
            </a:r>
            <a:r>
              <a:rPr lang="en-US" u="sng" dirty="0">
                <a:hlinkClick r:id="rId3"/>
              </a:rPr>
              <a:t>http://dx.doi.org/10.1056/NEJMoa1703501</a:t>
            </a:r>
            <a:r>
              <a:rPr lang="en-US" dirty="0"/>
              <a:t>. Accessed September 11, 2018.</a:t>
            </a:r>
          </a:p>
          <a:p>
            <a:pPr marL="228600" marR="0" lvl="0" indent="-228600" algn="l" defTabSz="914400" rtl="0" eaLnBrk="1" fontAlgn="auto" latinLnBrk="0" hangingPunct="1">
              <a:lnSpc>
                <a:spcPct val="100000"/>
              </a:lnSpc>
              <a:spcBef>
                <a:spcPts val="300"/>
              </a:spcBef>
              <a:spcAft>
                <a:spcPts val="0"/>
              </a:spcAft>
              <a:buClr>
                <a:schemeClr val="accent1"/>
              </a:buClr>
              <a:buSzPct val="100000"/>
              <a:buFont typeface="+mj-lt"/>
              <a:buAutoNum type="arabicPeriod"/>
              <a:tabLst/>
              <a:defRPr/>
            </a:pPr>
            <a:r>
              <a:rPr lang="en-US" sz="1000" dirty="0"/>
              <a:t>Fasenra Summary of Product Characteristics.</a:t>
            </a:r>
            <a:endParaRPr lang="en-US" dirty="0"/>
          </a:p>
          <a:p>
            <a:pPr marL="228600" marR="0" lvl="0" indent="-228600" algn="l" defTabSz="914400" rtl="0" eaLnBrk="1" fontAlgn="auto" latinLnBrk="0" hangingPunct="1">
              <a:lnSpc>
                <a:spcPct val="100000"/>
              </a:lnSpc>
              <a:spcBef>
                <a:spcPts val="300"/>
              </a:spcBef>
              <a:spcAft>
                <a:spcPts val="0"/>
              </a:spcAft>
              <a:buClr>
                <a:schemeClr val="accent1"/>
              </a:buClr>
              <a:buSzPct val="100000"/>
              <a:buFont typeface="+mj-lt"/>
              <a:buAutoNum type="arabicPeriod"/>
              <a:tabLst/>
              <a:defRPr/>
            </a:pPr>
            <a:r>
              <a:rPr lang="en-US" dirty="0"/>
              <a:t>Nair P, Wenzel S, Rabe KF, et al.  Oral glucocorticoid-sparing effect of benralizumab in severe asthma [protocol]. </a:t>
            </a:r>
            <a:r>
              <a:rPr lang="en-US" i="1" dirty="0"/>
              <a:t>N Engl J Med</a:t>
            </a:r>
            <a:r>
              <a:rPr lang="en-US" dirty="0"/>
              <a:t>. 2017;</a:t>
            </a:r>
            <a:r>
              <a:rPr lang="en-US" sz="1000" b="0" kern="1200" dirty="0">
                <a:solidFill>
                  <a:schemeClr val="tx1"/>
                </a:solidFill>
                <a:effectLst/>
                <a:latin typeface="+mn-lt"/>
                <a:ea typeface="+mn-ea"/>
                <a:cs typeface="+mn-cs"/>
              </a:rPr>
              <a:t>376:2448-2458.</a:t>
            </a:r>
            <a:r>
              <a:rPr lang="en-US" dirty="0"/>
              <a:t> </a:t>
            </a:r>
            <a:r>
              <a:rPr lang="en-US" u="sng" dirty="0">
                <a:hlinkClick r:id="rId3"/>
              </a:rPr>
              <a:t>http://dx.doi.org/10.1056/NEJMoa1703501</a:t>
            </a:r>
            <a:r>
              <a:rPr lang="en-US" dirty="0"/>
              <a:t>. Accessed September 11, 2018.</a:t>
            </a:r>
          </a:p>
          <a:p>
            <a:pPr marL="0" indent="0">
              <a:buNone/>
            </a:pPr>
            <a:endParaRPr lang="en-US" b="1" dirty="0"/>
          </a:p>
        </p:txBody>
      </p:sp>
      <p:sp>
        <p:nvSpPr>
          <p:cNvPr id="5" name="Slide Number Placeholder 4"/>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AD751AE-7ABC-314D-AFAD-47B860ED6FFE}"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97</a:t>
            </a:fld>
            <a:endPar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656586650"/>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endParaRPr lang="en-US" dirty="0"/>
          </a:p>
        </p:txBody>
      </p:sp>
    </p:spTree>
    <p:extLst>
      <p:ext uri="{BB962C8B-B14F-4D97-AF65-F5344CB8AC3E}">
        <p14:creationId xmlns:p14="http://schemas.microsoft.com/office/powerpoint/2010/main" val="33458963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2E91502-756A-4244-B8CC-0FD4F7A5EFF5}" type="slidenum">
              <a:rPr kumimoji="0" lang="da-DK"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da-DK"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58900375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4" name="Slide Image Placeholder 1">
            <a:extLst>
              <a:ext uri="{FF2B5EF4-FFF2-40B4-BE49-F238E27FC236}">
                <a16:creationId xmlns:a16="http://schemas.microsoft.com/office/drawing/2014/main" id="{1BC5301E-6760-4DDC-A0A2-F2B5AEACA433}"/>
              </a:ext>
            </a:extLst>
          </p:cNvPr>
          <p:cNvSpPr>
            <a:spLocks noGrp="1" noRot="1" noChangeAspect="1" noTextEdit="1"/>
          </p:cNvSpPr>
          <p:nvPr>
            <p:ph type="sldImg"/>
          </p:nvPr>
        </p:nvSpPr>
        <p:spPr>
          <a:ln/>
        </p:spPr>
      </p:sp>
      <p:sp>
        <p:nvSpPr>
          <p:cNvPr id="243715" name="Notes Placeholder 2">
            <a:extLst>
              <a:ext uri="{FF2B5EF4-FFF2-40B4-BE49-F238E27FC236}">
                <a16:creationId xmlns:a16="http://schemas.microsoft.com/office/drawing/2014/main" id="{F0E8C7D9-6D51-49B9-ADE8-8DC629B4FE87}"/>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sr-Latn-RS">
              <a:cs typeface="Arial" panose="020B0604020202020204" pitchFamily="34" charset="0"/>
            </a:endParaRPr>
          </a:p>
        </p:txBody>
      </p:sp>
      <p:sp>
        <p:nvSpPr>
          <p:cNvPr id="243716" name="Slide Number Placeholder 3">
            <a:extLst>
              <a:ext uri="{FF2B5EF4-FFF2-40B4-BE49-F238E27FC236}">
                <a16:creationId xmlns:a16="http://schemas.microsoft.com/office/drawing/2014/main" id="{603BEE19-2EFB-41DC-8B38-4A43DB747F02}"/>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BF51851-E592-4F89-A685-F5DF7587C73D}" type="slidenum">
              <a:rPr kumimoji="0" lang="en-US" altLang="sr-Latn-R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13</a:t>
            </a:fld>
            <a:endParaRPr kumimoji="0" lang="en-US" altLang="sr-Latn-RS" sz="12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8" name="Slide Image Placeholder 1">
            <a:extLst>
              <a:ext uri="{FF2B5EF4-FFF2-40B4-BE49-F238E27FC236}">
                <a16:creationId xmlns:a16="http://schemas.microsoft.com/office/drawing/2014/main" id="{A53E91F7-F4BB-4EE3-859A-D95F63ABD752}"/>
              </a:ext>
            </a:extLst>
          </p:cNvPr>
          <p:cNvSpPr>
            <a:spLocks noGrp="1" noRot="1" noChangeAspect="1" noTextEdit="1"/>
          </p:cNvSpPr>
          <p:nvPr>
            <p:ph type="sldImg"/>
          </p:nvPr>
        </p:nvSpPr>
        <p:spPr>
          <a:ln/>
        </p:spPr>
      </p:sp>
      <p:sp>
        <p:nvSpPr>
          <p:cNvPr id="244739" name="Notes Placeholder 2">
            <a:extLst>
              <a:ext uri="{FF2B5EF4-FFF2-40B4-BE49-F238E27FC236}">
                <a16:creationId xmlns:a16="http://schemas.microsoft.com/office/drawing/2014/main" id="{49FCE6F2-BAC5-47F9-AB6F-34774AA740A5}"/>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sr-Latn-RS">
              <a:cs typeface="Arial" panose="020B0604020202020204" pitchFamily="34" charset="0"/>
            </a:endParaRPr>
          </a:p>
        </p:txBody>
      </p:sp>
      <p:sp>
        <p:nvSpPr>
          <p:cNvPr id="244740" name="Slide Number Placeholder 3">
            <a:extLst>
              <a:ext uri="{FF2B5EF4-FFF2-40B4-BE49-F238E27FC236}">
                <a16:creationId xmlns:a16="http://schemas.microsoft.com/office/drawing/2014/main" id="{9FC75119-A846-4962-BF5A-EA4C090140E3}"/>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DF6E139-ADAF-4D73-982F-DE94D81C6207}" type="slidenum">
              <a:rPr kumimoji="0" lang="en-US" altLang="sr-Latn-R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14</a:t>
            </a:fld>
            <a:endParaRPr kumimoji="0" lang="en-US" altLang="sr-Latn-RS" sz="12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0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0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8.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slide" Target="../slides/slide1.xml"/><Relationship Id="rId1" Type="http://schemas.openxmlformats.org/officeDocument/2006/relationships/slideMaster" Target="../slideMasters/slideMaster10.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1.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10.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11.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5.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0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5.xml"/></Relationships>
</file>

<file path=ppt/slideLayouts/_rels/slideLayout207.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png"/><Relationship Id="rId1" Type="http://schemas.openxmlformats.org/officeDocument/2006/relationships/slideMaster" Target="../slideMasters/slideMaster15.xml"/></Relationships>
</file>

<file path=ppt/slideLayouts/_rels/slideLayout208.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png"/><Relationship Id="rId1" Type="http://schemas.openxmlformats.org/officeDocument/2006/relationships/slideMaster" Target="../slideMasters/slideMaster15.xml"/></Relationships>
</file>

<file path=ppt/slideLayouts/_rels/slideLayout20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Master" Target="../slideMasters/slideMaster15.xml"/><Relationship Id="rId4" Type="http://schemas.openxmlformats.org/officeDocument/2006/relationships/image" Target="../media/image26.pn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slideMaster" Target="../slideMasters/slideMaster15.xml"/></Relationships>
</file>

<file path=ppt/slideLayouts/_rels/slideLayout211.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png"/><Relationship Id="rId1" Type="http://schemas.openxmlformats.org/officeDocument/2006/relationships/slideMaster" Target="../slideMasters/slideMaster15.xml"/></Relationships>
</file>

<file path=ppt/slideLayouts/_rels/slideLayout212.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1.png"/><Relationship Id="rId1" Type="http://schemas.openxmlformats.org/officeDocument/2006/relationships/slideMaster" Target="../slideMasters/slideMaster15.xml"/></Relationships>
</file>

<file path=ppt/slideLayouts/_rels/slideLayout213.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png"/><Relationship Id="rId1" Type="http://schemas.openxmlformats.org/officeDocument/2006/relationships/slideMaster" Target="../slideMasters/slideMaster15.xml"/></Relationships>
</file>

<file path=ppt/slideLayouts/_rels/slideLayout21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5.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3"/>
          <p:cNvSpPr/>
          <p:nvPr/>
        </p:nvSpPr>
        <p:spPr>
          <a:xfrm>
            <a:off x="920836" y="1346949"/>
            <a:ext cx="10222992" cy="80683"/>
          </a:xfrm>
          <a:prstGeom prst="rect">
            <a:avLst/>
          </a:prstGeom>
          <a:blipFill dpi="0" rotWithShape="1">
            <a:blip r:embed="rId2" cstate="print">
              <a:alphaModFix amt="85000"/>
              <a:lum bright="70000" contrast="-70000"/>
            </a:blip>
            <a:srcRect/>
            <a:tile tx="0" ty="-762000" sx="92000" sy="89000" flip="xy" algn="ctr"/>
          </a:blipFill>
          <a:ln>
            <a:noFill/>
          </a:ln>
        </p:spPr>
        <p:style>
          <a:lnRef idx="2">
            <a:schemeClr val="accent1">
              <a:shade val="50000"/>
            </a:schemeClr>
          </a:lnRef>
          <a:fillRef idx="1">
            <a:schemeClr val="accent1"/>
          </a:fillRef>
          <a:effectRef idx="0">
            <a:schemeClr val="accent1"/>
          </a:effectRef>
          <a:fontRef idx="minor">
            <a:schemeClr val="lt1"/>
          </a:fontRef>
        </p:style>
      </p:sp>
      <p:sp>
        <p:nvSpPr>
          <p:cNvPr id="5" name="Rectangle 4"/>
          <p:cNvSpPr/>
          <p:nvPr/>
        </p:nvSpPr>
        <p:spPr>
          <a:xfrm>
            <a:off x="920836" y="4299699"/>
            <a:ext cx="10222992" cy="80683"/>
          </a:xfrm>
          <a:prstGeom prst="rect">
            <a:avLst/>
          </a:prstGeom>
          <a:blipFill dpi="0" rotWithShape="1">
            <a:blip r:embed="rId2" cstate="print">
              <a:alphaModFix amt="85000"/>
              <a:lum bright="70000" contrast="-70000"/>
            </a:blip>
            <a:srcRect/>
            <a:tile tx="0" ty="-717550" sx="92000" sy="89000" flip="xy" algn="ctr"/>
          </a:blipFill>
          <a:ln>
            <a:noFill/>
          </a:ln>
        </p:spPr>
        <p:style>
          <a:lnRef idx="2">
            <a:schemeClr val="accent1">
              <a:shade val="50000"/>
            </a:schemeClr>
          </a:lnRef>
          <a:fillRef idx="1">
            <a:schemeClr val="accent1"/>
          </a:fillRef>
          <a:effectRef idx="0">
            <a:schemeClr val="accent1"/>
          </a:effectRef>
          <a:fontRef idx="minor">
            <a:schemeClr val="lt1"/>
          </a:fontRef>
        </p:style>
      </p:sp>
      <p:sp>
        <p:nvSpPr>
          <p:cNvPr id="6" name="Rectangle 5"/>
          <p:cNvSpPr/>
          <p:nvPr/>
        </p:nvSpPr>
        <p:spPr>
          <a:xfrm>
            <a:off x="920836" y="1484779"/>
            <a:ext cx="10222992" cy="2743200"/>
          </a:xfrm>
          <a:prstGeom prst="rect">
            <a:avLst/>
          </a:prstGeom>
          <a:blipFill dpi="0" rotWithShape="1">
            <a:blip r:embed="rId2" cstate="print">
              <a:alphaModFix amt="85000"/>
              <a:lum bright="70000" contrast="-70000"/>
            </a:blip>
            <a:srcRect/>
            <a:tile tx="0" ty="-704850" sx="92000" sy="89000" flip="xy" algn="ctr"/>
          </a:blipFill>
          <a:ln>
            <a:noFill/>
          </a:ln>
        </p:spPr>
        <p:style>
          <a:lnRef idx="2">
            <a:schemeClr val="accent1">
              <a:shade val="50000"/>
            </a:schemeClr>
          </a:lnRef>
          <a:fillRef idx="1">
            <a:schemeClr val="accent1"/>
          </a:fillRef>
          <a:effectRef idx="0">
            <a:schemeClr val="accent1"/>
          </a:effectRef>
          <a:fontRef idx="minor">
            <a:schemeClr val="lt1"/>
          </a:fontRef>
        </p:style>
      </p:sp>
      <p:grpSp>
        <p:nvGrpSpPr>
          <p:cNvPr id="7" name="Group 12"/>
          <p:cNvGrpSpPr>
            <a:grpSpLocks/>
          </p:cNvGrpSpPr>
          <p:nvPr/>
        </p:nvGrpSpPr>
        <p:grpSpPr bwMode="auto">
          <a:xfrm>
            <a:off x="9648825" y="4068764"/>
            <a:ext cx="1081088" cy="1081087"/>
            <a:chOff x="9685338" y="4460675"/>
            <a:chExt cx="1080904" cy="1080902"/>
          </a:xfrm>
        </p:grpSpPr>
        <p:sp>
          <p:nvSpPr>
            <p:cNvPr id="8" name="Oval 7"/>
            <p:cNvSpPr/>
            <p:nvPr/>
          </p:nvSpPr>
          <p:spPr>
            <a:xfrm>
              <a:off x="9685338" y="4460675"/>
              <a:ext cx="1080904" cy="1080902"/>
            </a:xfrm>
            <a:prstGeom prst="ellipse">
              <a:avLst/>
            </a:prstGeom>
            <a:blipFill dpi="0" rotWithShape="1">
              <a:blip r:embed="rId3" cstate="print">
                <a:duotone>
                  <a:schemeClr val="accent1">
                    <a:shade val="45000"/>
                    <a:satMod val="135000"/>
                  </a:schemeClr>
                  <a:prstClr val="white"/>
                </a:duotone>
              </a:blip>
              <a:srcRect/>
              <a:tile tx="0" ty="0" sx="85000" sy="85000" flip="none" algn="tl"/>
            </a:blipFill>
            <a:ln w="25400" cap="flat" cmpd="sng" algn="ctr">
              <a:noFill/>
              <a:prstDash val="solid"/>
            </a:ln>
            <a:effectLst/>
          </p:spPr>
        </p:sp>
        <p:sp>
          <p:nvSpPr>
            <p:cNvPr id="9" name="Oval 8"/>
            <p:cNvSpPr>
              <a:spLocks noChangeArrowheads="1"/>
            </p:cNvSpPr>
            <p:nvPr/>
          </p:nvSpPr>
          <p:spPr bwMode="auto">
            <a:xfrm>
              <a:off x="9793270" y="4568607"/>
              <a:ext cx="865041" cy="865039"/>
            </a:xfrm>
            <a:prstGeom prst="ellipse">
              <a:avLst/>
            </a:prstGeom>
            <a:noFill/>
            <a:ln w="25400" algn="ctr">
              <a:solidFill>
                <a:srgbClr val="FFFFFF"/>
              </a:solidFill>
              <a:round/>
              <a:headEnd/>
              <a:tailEnd/>
            </a:ln>
          </p:spPr>
          <p:txBody>
            <a:bodyPr/>
            <a:lstStyle/>
            <a:p>
              <a:pPr>
                <a:defRPr/>
              </a:pPr>
              <a:endParaRPr lang="en-US"/>
            </a:p>
          </p:txBody>
        </p:sp>
      </p:grpSp>
      <p:sp>
        <p:nvSpPr>
          <p:cNvPr id="2" name="Title 1"/>
          <p:cNvSpPr>
            <a:spLocks noGrp="1"/>
          </p:cNvSpPr>
          <p:nvPr>
            <p:ph type="ctrTitle"/>
          </p:nvPr>
        </p:nvSpPr>
        <p:spPr>
          <a:xfrm>
            <a:off x="1051562" y="1432223"/>
            <a:ext cx="9966960" cy="3035808"/>
          </a:xfrm>
        </p:spPr>
        <p:txBody>
          <a:bodyPr>
            <a:noAutofit/>
          </a:bodyPr>
          <a:lstStyle>
            <a:lvl1pPr algn="l">
              <a:lnSpc>
                <a:spcPct val="80000"/>
              </a:lnSpc>
              <a:defRPr sz="9600" cap="all" baseline="0">
                <a:blipFill dpi="0" rotWithShape="1">
                  <a:blip r:embed="rId3"/>
                  <a:srcRect/>
                  <a:tile tx="6350" ty="-127000" sx="65000" sy="64000" flip="none" algn="tl"/>
                </a:blipFill>
              </a:defRPr>
            </a:lvl1pPr>
          </a:lstStyle>
          <a:p>
            <a:r>
              <a:rPr lang="en-US"/>
              <a:t>Click to edit Master title style</a:t>
            </a:r>
            <a:endParaRPr lang="en-US" dirty="0"/>
          </a:p>
        </p:txBody>
      </p:sp>
      <p:sp>
        <p:nvSpPr>
          <p:cNvPr id="3" name="Subtitle 2"/>
          <p:cNvSpPr>
            <a:spLocks noGrp="1"/>
          </p:cNvSpPr>
          <p:nvPr>
            <p:ph type="subTitle" idx="1"/>
          </p:nvPr>
        </p:nvSpPr>
        <p:spPr>
          <a:xfrm>
            <a:off x="1069848" y="4389120"/>
            <a:ext cx="7891273" cy="1069848"/>
          </a:xfrm>
        </p:spPr>
        <p:txBody>
          <a:bodyPr>
            <a:normAutofit/>
          </a:bodyPr>
          <a:lstStyle>
            <a:lvl1pPr marL="0" indent="0" algn="l">
              <a:buNone/>
              <a:defRPr sz="2200">
                <a:solidFill>
                  <a:schemeClr val="tx1"/>
                </a:solidFill>
              </a:defRPr>
            </a:lvl1pPr>
            <a:lvl2pPr marL="457200" indent="0" algn="ctr">
              <a:buNone/>
              <a:defRPr sz="2200"/>
            </a:lvl2pPr>
            <a:lvl3pPr marL="914400" indent="0" algn="ctr">
              <a:buNone/>
              <a:defRPr sz="22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a:t>Click to edit Master subtitle style</a:t>
            </a:r>
            <a:endParaRPr lang="en-US" dirty="0"/>
          </a:p>
        </p:txBody>
      </p:sp>
      <p:sp>
        <p:nvSpPr>
          <p:cNvPr id="10" name="Date Placeholder 3"/>
          <p:cNvSpPr>
            <a:spLocks noGrp="1"/>
          </p:cNvSpPr>
          <p:nvPr>
            <p:ph type="dt" sz="half" idx="10"/>
          </p:nvPr>
        </p:nvSpPr>
        <p:spPr/>
        <p:txBody>
          <a:bodyPr/>
          <a:lstStyle>
            <a:lvl1pPr>
              <a:defRPr/>
            </a:lvl1pPr>
          </a:lstStyle>
          <a:p>
            <a:pPr>
              <a:defRPr/>
            </a:pPr>
            <a:fld id="{C0797609-9E07-4A03-8D4D-3A456F003222}" type="datetimeFigureOut">
              <a:rPr lang="sr-Latn-CS"/>
              <a:pPr>
                <a:defRPr/>
              </a:pPr>
              <a:t>15.5.2020.</a:t>
            </a:fld>
            <a:endParaRPr lang="sr-Latn-CS"/>
          </a:p>
        </p:txBody>
      </p:sp>
      <p:sp>
        <p:nvSpPr>
          <p:cNvPr id="11" name="Footer Placeholder 4"/>
          <p:cNvSpPr>
            <a:spLocks noGrp="1"/>
          </p:cNvSpPr>
          <p:nvPr>
            <p:ph type="ftr" sz="quarter" idx="11"/>
          </p:nvPr>
        </p:nvSpPr>
        <p:spPr/>
        <p:txBody>
          <a:bodyPr/>
          <a:lstStyle>
            <a:lvl1pPr>
              <a:defRPr/>
            </a:lvl1pPr>
          </a:lstStyle>
          <a:p>
            <a:pPr>
              <a:defRPr/>
            </a:pPr>
            <a:endParaRPr lang="sr-Latn-CS"/>
          </a:p>
        </p:txBody>
      </p:sp>
      <p:sp>
        <p:nvSpPr>
          <p:cNvPr id="12" name="Slide Number Placeholder 5"/>
          <p:cNvSpPr>
            <a:spLocks noGrp="1"/>
          </p:cNvSpPr>
          <p:nvPr>
            <p:ph type="sldNum" sz="quarter" idx="12"/>
          </p:nvPr>
        </p:nvSpPr>
        <p:spPr>
          <a:xfrm>
            <a:off x="9593263" y="4289426"/>
            <a:ext cx="1193801" cy="639763"/>
          </a:xfrm>
        </p:spPr>
        <p:txBody>
          <a:bodyPr/>
          <a:lstStyle>
            <a:lvl1pPr>
              <a:defRPr sz="2800"/>
            </a:lvl1pPr>
          </a:lstStyle>
          <a:p>
            <a:pPr>
              <a:defRPr/>
            </a:pPr>
            <a:fld id="{772CA6B3-D190-4BD1-926F-37AC69726BB2}" type="slidenum">
              <a:rPr lang="sr-Latn-CS"/>
              <a:pPr>
                <a:defRPr/>
              </a:pPr>
              <a:t>‹#›</a:t>
            </a:fld>
            <a:endParaRPr lang="sr-Latn-C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lvl1pPr>
              <a:defRPr/>
            </a:lvl1pPr>
          </a:lstStyle>
          <a:p>
            <a:pPr>
              <a:defRPr/>
            </a:pPr>
            <a:fld id="{E65A7812-CDDC-4BB3-9936-E1ED55F9DC27}" type="datetimeFigureOut">
              <a:rPr lang="sr-Latn-CS"/>
              <a:pPr>
                <a:defRPr/>
              </a:pPr>
              <a:t>15.5.2020.</a:t>
            </a:fld>
            <a:endParaRPr lang="sr-Latn-CS"/>
          </a:p>
        </p:txBody>
      </p:sp>
      <p:sp>
        <p:nvSpPr>
          <p:cNvPr id="5" name="Footer Placeholder 4"/>
          <p:cNvSpPr>
            <a:spLocks noGrp="1"/>
          </p:cNvSpPr>
          <p:nvPr>
            <p:ph type="ftr" sz="quarter" idx="11"/>
          </p:nvPr>
        </p:nvSpPr>
        <p:spPr/>
        <p:txBody>
          <a:bodyPr/>
          <a:lstStyle>
            <a:lvl1pPr>
              <a:defRPr/>
            </a:lvl1pPr>
          </a:lstStyle>
          <a:p>
            <a:pPr>
              <a:defRPr/>
            </a:pPr>
            <a:endParaRPr lang="sr-Latn-CS"/>
          </a:p>
        </p:txBody>
      </p:sp>
      <p:sp>
        <p:nvSpPr>
          <p:cNvPr id="6" name="Slide Number Placeholder 5"/>
          <p:cNvSpPr>
            <a:spLocks noGrp="1"/>
          </p:cNvSpPr>
          <p:nvPr>
            <p:ph type="sldNum" sz="quarter" idx="12"/>
          </p:nvPr>
        </p:nvSpPr>
        <p:spPr/>
        <p:txBody>
          <a:bodyPr/>
          <a:lstStyle>
            <a:lvl1pPr>
              <a:defRPr/>
            </a:lvl1pPr>
          </a:lstStyle>
          <a:p>
            <a:pPr>
              <a:defRPr/>
            </a:pPr>
            <a:fld id="{23A5B4CE-8204-42DC-AA0E-A0871F03566A}" type="slidenum">
              <a:rPr lang="sr-Latn-CS"/>
              <a:pPr>
                <a:defRPr/>
              </a:pPr>
              <a:t>‹#›</a:t>
            </a:fld>
            <a:endParaRPr lang="sr-Latn-CS"/>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preserve="1" userDrawn="1">
  <p:cSld name="Blank (dark)">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19199527-A267-4EBE-AB75-DA3AA242E422}" type="slidenum">
              <a:rPr lang="en-GB" smtClean="0"/>
              <a:pPr/>
              <a:t>‹#›</a:t>
            </a:fld>
            <a:endParaRPr lang="en-GB" dirty="0"/>
          </a:p>
        </p:txBody>
      </p:sp>
      <p:pic>
        <p:nvPicPr>
          <p:cNvPr id="4" name="Picture 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9911573" y="5733256"/>
            <a:ext cx="1513018" cy="720000"/>
          </a:xfrm>
          <a:prstGeom prst="rect">
            <a:avLst/>
          </a:prstGeom>
        </p:spPr>
      </p:pic>
    </p:spTree>
    <p:extLst>
      <p:ext uri="{BB962C8B-B14F-4D97-AF65-F5344CB8AC3E}">
        <p14:creationId xmlns:p14="http://schemas.microsoft.com/office/powerpoint/2010/main" val="4252638047"/>
      </p:ext>
    </p:extLst>
  </p:cSld>
  <p:clrMapOvr>
    <a:masterClrMapping/>
  </p:clrMapOvr>
  <p:extLst>
    <p:ext uri="{DCECCB84-F9BA-43D5-87BE-67443E8EF086}">
      <p15:sldGuideLst xmlns:p15="http://schemas.microsoft.com/office/powerpoint/2012/main"/>
    </p:ext>
  </p:extLst>
</p:sldLayout>
</file>

<file path=ppt/slideLayouts/slideLayout10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4" name="Rounded Rectangle 14"/>
          <p:cNvSpPr/>
          <p:nvPr userDrawn="1"/>
        </p:nvSpPr>
        <p:spPr>
          <a:xfrm>
            <a:off x="220133" y="6653214"/>
            <a:ext cx="11760200" cy="215900"/>
          </a:xfrm>
          <a:custGeom>
            <a:avLst/>
            <a:gdLst>
              <a:gd name="connsiteX0" fmla="*/ 0 w 8820000"/>
              <a:gd name="connsiteY0" fmla="*/ 48001 h 288000"/>
              <a:gd name="connsiteX1" fmla="*/ 48001 w 8820000"/>
              <a:gd name="connsiteY1" fmla="*/ 0 h 288000"/>
              <a:gd name="connsiteX2" fmla="*/ 8771999 w 8820000"/>
              <a:gd name="connsiteY2" fmla="*/ 0 h 288000"/>
              <a:gd name="connsiteX3" fmla="*/ 8820000 w 8820000"/>
              <a:gd name="connsiteY3" fmla="*/ 48001 h 288000"/>
              <a:gd name="connsiteX4" fmla="*/ 8820000 w 8820000"/>
              <a:gd name="connsiteY4" fmla="*/ 239999 h 288000"/>
              <a:gd name="connsiteX5" fmla="*/ 8771999 w 8820000"/>
              <a:gd name="connsiteY5" fmla="*/ 288000 h 288000"/>
              <a:gd name="connsiteX6" fmla="*/ 48001 w 8820000"/>
              <a:gd name="connsiteY6" fmla="*/ 288000 h 288000"/>
              <a:gd name="connsiteX7" fmla="*/ 0 w 8820000"/>
              <a:gd name="connsiteY7" fmla="*/ 239999 h 288000"/>
              <a:gd name="connsiteX8" fmla="*/ 0 w 8820000"/>
              <a:gd name="connsiteY8" fmla="*/ 48001 h 288000"/>
              <a:gd name="connsiteX0" fmla="*/ 0 w 8820000"/>
              <a:gd name="connsiteY0" fmla="*/ 48001 h 288000"/>
              <a:gd name="connsiteX1" fmla="*/ 48001 w 8820000"/>
              <a:gd name="connsiteY1" fmla="*/ 0 h 288000"/>
              <a:gd name="connsiteX2" fmla="*/ 8771999 w 8820000"/>
              <a:gd name="connsiteY2" fmla="*/ 0 h 288000"/>
              <a:gd name="connsiteX3" fmla="*/ 8820000 w 8820000"/>
              <a:gd name="connsiteY3" fmla="*/ 48001 h 288000"/>
              <a:gd name="connsiteX4" fmla="*/ 8820000 w 8820000"/>
              <a:gd name="connsiteY4" fmla="*/ 239999 h 288000"/>
              <a:gd name="connsiteX5" fmla="*/ 8771999 w 8820000"/>
              <a:gd name="connsiteY5" fmla="*/ 288000 h 288000"/>
              <a:gd name="connsiteX6" fmla="*/ 0 w 8820000"/>
              <a:gd name="connsiteY6" fmla="*/ 239999 h 288000"/>
              <a:gd name="connsiteX7" fmla="*/ 0 w 8820000"/>
              <a:gd name="connsiteY7" fmla="*/ 48001 h 288000"/>
              <a:gd name="connsiteX0" fmla="*/ 0 w 8820000"/>
              <a:gd name="connsiteY0" fmla="*/ 48001 h 239999"/>
              <a:gd name="connsiteX1" fmla="*/ 48001 w 8820000"/>
              <a:gd name="connsiteY1" fmla="*/ 0 h 239999"/>
              <a:gd name="connsiteX2" fmla="*/ 8771999 w 8820000"/>
              <a:gd name="connsiteY2" fmla="*/ 0 h 239999"/>
              <a:gd name="connsiteX3" fmla="*/ 8820000 w 8820000"/>
              <a:gd name="connsiteY3" fmla="*/ 48001 h 239999"/>
              <a:gd name="connsiteX4" fmla="*/ 8820000 w 8820000"/>
              <a:gd name="connsiteY4" fmla="*/ 239999 h 239999"/>
              <a:gd name="connsiteX5" fmla="*/ 0 w 8820000"/>
              <a:gd name="connsiteY5" fmla="*/ 239999 h 239999"/>
              <a:gd name="connsiteX6" fmla="*/ 0 w 8820000"/>
              <a:gd name="connsiteY6" fmla="*/ 48001 h 239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20000" h="239999">
                <a:moveTo>
                  <a:pt x="0" y="48001"/>
                </a:moveTo>
                <a:cubicBezTo>
                  <a:pt x="0" y="21491"/>
                  <a:pt x="21491" y="0"/>
                  <a:pt x="48001" y="0"/>
                </a:cubicBezTo>
                <a:lnTo>
                  <a:pt x="8771999" y="0"/>
                </a:lnTo>
                <a:cubicBezTo>
                  <a:pt x="8798509" y="0"/>
                  <a:pt x="8820000" y="21491"/>
                  <a:pt x="8820000" y="48001"/>
                </a:cubicBezTo>
                <a:lnTo>
                  <a:pt x="8820000" y="239999"/>
                </a:lnTo>
                <a:cubicBezTo>
                  <a:pt x="7350000" y="271999"/>
                  <a:pt x="1470000" y="271999"/>
                  <a:pt x="0" y="239999"/>
                </a:cubicBezTo>
                <a:lnTo>
                  <a:pt x="0" y="48001"/>
                </a:lnTo>
                <a:close/>
              </a:path>
            </a:pathLst>
          </a:custGeom>
          <a:solidFill>
            <a:srgbClr val="13467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AU" sz="2400">
              <a:solidFill>
                <a:prstClr val="white"/>
              </a:solidFill>
            </a:endParaRPr>
          </a:p>
        </p:txBody>
      </p:sp>
      <p:pic>
        <p:nvPicPr>
          <p:cNvPr id="5" name="Picture 1"/>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203200" y="139701"/>
            <a:ext cx="11760200" cy="150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Content Placeholder 2"/>
          <p:cNvSpPr>
            <a:spLocks noGrp="1"/>
          </p:cNvSpPr>
          <p:nvPr>
            <p:ph idx="1"/>
          </p:nvPr>
        </p:nvSpPr>
        <p:spPr>
          <a:xfrm>
            <a:off x="609600" y="1192696"/>
            <a:ext cx="11369797" cy="5208104"/>
          </a:xfrm>
          <a:prstGeom prst="rect">
            <a:avLst/>
          </a:prstGeom>
        </p:spPr>
        <p:txBody>
          <a:bodyPr>
            <a:normAutofit/>
          </a:bodyPr>
          <a:lstStyle>
            <a:lvl1pPr marL="457189" indent="-457189">
              <a:spcBef>
                <a:spcPts val="800"/>
              </a:spcBef>
              <a:spcAft>
                <a:spcPts val="0"/>
              </a:spcAft>
              <a:buClr>
                <a:srgbClr val="F79646"/>
              </a:buClr>
              <a:buSzPct val="80000"/>
              <a:buFont typeface="Wingdings" panose="05000000000000000000" pitchFamily="2" charset="2"/>
              <a:buChar char=""/>
              <a:defRPr sz="2133" baseline="0">
                <a:solidFill>
                  <a:srgbClr val="07192B"/>
                </a:solidFill>
                <a:latin typeface="Arial" panose="020B0604020202020204" pitchFamily="34" charset="0"/>
                <a:cs typeface="Arial" panose="020B0604020202020204" pitchFamily="34" charset="0"/>
              </a:defRPr>
            </a:lvl1pPr>
            <a:lvl2pPr marL="990575" indent="-380990">
              <a:spcBef>
                <a:spcPts val="800"/>
              </a:spcBef>
              <a:buClr>
                <a:srgbClr val="F79646"/>
              </a:buClr>
              <a:buFont typeface="Wingdings" panose="05000000000000000000" pitchFamily="2" charset="2"/>
              <a:buChar char="§"/>
              <a:defRPr sz="1867">
                <a:solidFill>
                  <a:srgbClr val="134679"/>
                </a:solidFill>
                <a:latin typeface="Arial" panose="020B0604020202020204" pitchFamily="34" charset="0"/>
                <a:cs typeface="Arial" panose="020B0604020202020204" pitchFamily="34" charset="0"/>
              </a:defRPr>
            </a:lvl2pPr>
            <a:lvl3pPr>
              <a:spcBef>
                <a:spcPts val="800"/>
              </a:spcBef>
              <a:buClr>
                <a:srgbClr val="F79646"/>
              </a:buClr>
              <a:defRPr sz="1600">
                <a:solidFill>
                  <a:srgbClr val="134679"/>
                </a:solidFill>
                <a:latin typeface="Arial" panose="020B0604020202020204" pitchFamily="34" charset="0"/>
                <a:cs typeface="Arial" panose="020B0604020202020204" pitchFamily="34" charset="0"/>
              </a:defRPr>
            </a:lvl3pPr>
            <a:lvl4pPr>
              <a:buClr>
                <a:srgbClr val="F79646"/>
              </a:buClr>
              <a:defRPr sz="1467">
                <a:solidFill>
                  <a:srgbClr val="134679"/>
                </a:solidFill>
                <a:latin typeface="Arial" panose="020B0604020202020204" pitchFamily="34" charset="0"/>
                <a:cs typeface="Arial" panose="020B0604020202020204" pitchFamily="34" charset="0"/>
              </a:defRPr>
            </a:lvl4pPr>
            <a:lvl5pPr>
              <a:buClr>
                <a:srgbClr val="F79646"/>
              </a:buClr>
              <a:defRPr sz="1467">
                <a:solidFill>
                  <a:srgbClr val="134679"/>
                </a:solidFill>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2" name="Title 1"/>
          <p:cNvSpPr>
            <a:spLocks noGrp="1"/>
          </p:cNvSpPr>
          <p:nvPr>
            <p:ph type="title"/>
          </p:nvPr>
        </p:nvSpPr>
        <p:spPr>
          <a:xfrm>
            <a:off x="229707" y="251383"/>
            <a:ext cx="10106991" cy="936000"/>
          </a:xfrm>
          <a:prstGeom prst="rect">
            <a:avLst/>
          </a:prstGeom>
          <a:noFill/>
        </p:spPr>
        <p:txBody>
          <a:bodyPr anchor="t">
            <a:normAutofit/>
          </a:bodyPr>
          <a:lstStyle>
            <a:lvl1pPr marL="247644" indent="0" algn="l">
              <a:tabLst/>
              <a:defRPr sz="3200">
                <a:solidFill>
                  <a:srgbClr val="134679"/>
                </a:solidFill>
                <a:latin typeface="Arial" panose="020B0604020202020204" pitchFamily="34" charset="0"/>
                <a:cs typeface="Arial" panose="020B0604020202020204" pitchFamily="34" charset="0"/>
              </a:defRPr>
            </a:lvl1pPr>
          </a:lstStyle>
          <a:p>
            <a:r>
              <a:rPr lang="en-US"/>
              <a:t>Click to edit Master title style</a:t>
            </a:r>
            <a:endParaRPr lang="en-AU" dirty="0"/>
          </a:p>
        </p:txBody>
      </p:sp>
      <p:sp>
        <p:nvSpPr>
          <p:cNvPr id="8" name="Date Placeholder 3"/>
          <p:cNvSpPr>
            <a:spLocks noGrp="1"/>
          </p:cNvSpPr>
          <p:nvPr>
            <p:ph type="dt" sz="half" idx="10"/>
          </p:nvPr>
        </p:nvSpPr>
        <p:spPr>
          <a:xfrm>
            <a:off x="609600" y="6356351"/>
            <a:ext cx="2844800" cy="365125"/>
          </a:xfrm>
          <a:prstGeom prst="rect">
            <a:avLst/>
          </a:prstGeom>
        </p:spPr>
        <p:txBody>
          <a:bodyPr vert="horz" wrap="square" lIns="91440" tIns="45720" rIns="91440" bIns="45720" numCol="1" anchor="t" anchorCtr="0" compatLnSpc="1">
            <a:prstTxWarp prst="textNoShape">
              <a:avLst/>
            </a:prstTxWarp>
          </a:bodyPr>
          <a:lstStyle>
            <a:lvl1pPr>
              <a:defRPr/>
            </a:lvl1pPr>
          </a:lstStyle>
          <a:p>
            <a:fld id="{61F7D60A-51E0-4990-A6B5-8659FAD1E77E}" type="datetime1">
              <a:rPr lang="en-AU" altLang="en-US">
                <a:solidFill>
                  <a:prstClr val="black"/>
                </a:solidFill>
              </a:rPr>
              <a:pPr/>
              <a:t>15/05/2020</a:t>
            </a:fld>
            <a:endParaRPr lang="en-AU" altLang="en-US">
              <a:solidFill>
                <a:prstClr val="black"/>
              </a:solidFill>
            </a:endParaRPr>
          </a:p>
        </p:txBody>
      </p:sp>
      <p:sp>
        <p:nvSpPr>
          <p:cNvPr id="9" name="Footer Placeholder 4"/>
          <p:cNvSpPr>
            <a:spLocks noGrp="1"/>
          </p:cNvSpPr>
          <p:nvPr>
            <p:ph type="ftr" sz="quarter" idx="11"/>
          </p:nvPr>
        </p:nvSpPr>
        <p:spPr>
          <a:xfrm>
            <a:off x="4165600" y="6356351"/>
            <a:ext cx="3860800" cy="365125"/>
          </a:xfrm>
          <a:prstGeom prst="rect">
            <a:avLst/>
          </a:prstGeom>
        </p:spPr>
        <p:txBody>
          <a:bodyPr/>
          <a:lstStyle>
            <a:lvl1pPr fontAlgn="auto">
              <a:spcBef>
                <a:spcPts val="0"/>
              </a:spcBef>
              <a:spcAft>
                <a:spcPts val="0"/>
              </a:spcAft>
              <a:defRPr>
                <a:latin typeface="+mn-lt"/>
                <a:ea typeface="+mn-ea"/>
                <a:cs typeface="+mn-cs"/>
              </a:defRPr>
            </a:lvl1pPr>
          </a:lstStyle>
          <a:p>
            <a:pPr>
              <a:defRPr/>
            </a:pPr>
            <a:endParaRPr lang="en-AU">
              <a:solidFill>
                <a:prstClr val="black"/>
              </a:solidFill>
            </a:endParaRPr>
          </a:p>
        </p:txBody>
      </p:sp>
      <p:sp>
        <p:nvSpPr>
          <p:cNvPr id="10" name="Slide Number Placeholder 5"/>
          <p:cNvSpPr>
            <a:spLocks noGrp="1"/>
          </p:cNvSpPr>
          <p:nvPr>
            <p:ph type="sldNum" sz="quarter" idx="12"/>
          </p:nvPr>
        </p:nvSpPr>
        <p:spPr>
          <a:xfrm>
            <a:off x="8737600" y="6356351"/>
            <a:ext cx="2844800" cy="246221"/>
          </a:xfrm>
          <a:prstGeom prst="rect">
            <a:avLst/>
          </a:prstGeom>
        </p:spPr>
        <p:txBody>
          <a:bodyPr vert="horz" wrap="square" lIns="91440" tIns="45720" rIns="91440" bIns="45720" numCol="1" anchor="t" anchorCtr="0" compatLnSpc="1">
            <a:prstTxWarp prst="textNoShape">
              <a:avLst/>
            </a:prstTxWarp>
          </a:bodyPr>
          <a:lstStyle>
            <a:lvl1pPr>
              <a:defRPr/>
            </a:lvl1pPr>
          </a:lstStyle>
          <a:p>
            <a:fld id="{EB315E0C-EB2C-4DDA-98FC-2CA8A7C086EE}" type="slidenum">
              <a:rPr lang="en-AU" altLang="en-US">
                <a:solidFill>
                  <a:prstClr val="black"/>
                </a:solidFill>
              </a:rPr>
              <a:pPr/>
              <a:t>‹#›</a:t>
            </a:fld>
            <a:endParaRPr lang="en-AU" altLang="en-US">
              <a:solidFill>
                <a:prstClr val="black"/>
              </a:solidFill>
            </a:endParaRPr>
          </a:p>
        </p:txBody>
      </p:sp>
      <p:pic>
        <p:nvPicPr>
          <p:cNvPr id="11" name="Picture 3"/>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10992544" y="245535"/>
            <a:ext cx="913707" cy="939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67713719"/>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3" name="Rounded Rectangle 14"/>
          <p:cNvSpPr/>
          <p:nvPr userDrawn="1"/>
        </p:nvSpPr>
        <p:spPr>
          <a:xfrm>
            <a:off x="220133" y="6653214"/>
            <a:ext cx="11760200" cy="215900"/>
          </a:xfrm>
          <a:custGeom>
            <a:avLst/>
            <a:gdLst>
              <a:gd name="connsiteX0" fmla="*/ 0 w 8820000"/>
              <a:gd name="connsiteY0" fmla="*/ 48001 h 288000"/>
              <a:gd name="connsiteX1" fmla="*/ 48001 w 8820000"/>
              <a:gd name="connsiteY1" fmla="*/ 0 h 288000"/>
              <a:gd name="connsiteX2" fmla="*/ 8771999 w 8820000"/>
              <a:gd name="connsiteY2" fmla="*/ 0 h 288000"/>
              <a:gd name="connsiteX3" fmla="*/ 8820000 w 8820000"/>
              <a:gd name="connsiteY3" fmla="*/ 48001 h 288000"/>
              <a:gd name="connsiteX4" fmla="*/ 8820000 w 8820000"/>
              <a:gd name="connsiteY4" fmla="*/ 239999 h 288000"/>
              <a:gd name="connsiteX5" fmla="*/ 8771999 w 8820000"/>
              <a:gd name="connsiteY5" fmla="*/ 288000 h 288000"/>
              <a:gd name="connsiteX6" fmla="*/ 48001 w 8820000"/>
              <a:gd name="connsiteY6" fmla="*/ 288000 h 288000"/>
              <a:gd name="connsiteX7" fmla="*/ 0 w 8820000"/>
              <a:gd name="connsiteY7" fmla="*/ 239999 h 288000"/>
              <a:gd name="connsiteX8" fmla="*/ 0 w 8820000"/>
              <a:gd name="connsiteY8" fmla="*/ 48001 h 288000"/>
              <a:gd name="connsiteX0" fmla="*/ 0 w 8820000"/>
              <a:gd name="connsiteY0" fmla="*/ 48001 h 288000"/>
              <a:gd name="connsiteX1" fmla="*/ 48001 w 8820000"/>
              <a:gd name="connsiteY1" fmla="*/ 0 h 288000"/>
              <a:gd name="connsiteX2" fmla="*/ 8771999 w 8820000"/>
              <a:gd name="connsiteY2" fmla="*/ 0 h 288000"/>
              <a:gd name="connsiteX3" fmla="*/ 8820000 w 8820000"/>
              <a:gd name="connsiteY3" fmla="*/ 48001 h 288000"/>
              <a:gd name="connsiteX4" fmla="*/ 8820000 w 8820000"/>
              <a:gd name="connsiteY4" fmla="*/ 239999 h 288000"/>
              <a:gd name="connsiteX5" fmla="*/ 8771999 w 8820000"/>
              <a:gd name="connsiteY5" fmla="*/ 288000 h 288000"/>
              <a:gd name="connsiteX6" fmla="*/ 0 w 8820000"/>
              <a:gd name="connsiteY6" fmla="*/ 239999 h 288000"/>
              <a:gd name="connsiteX7" fmla="*/ 0 w 8820000"/>
              <a:gd name="connsiteY7" fmla="*/ 48001 h 288000"/>
              <a:gd name="connsiteX0" fmla="*/ 0 w 8820000"/>
              <a:gd name="connsiteY0" fmla="*/ 48001 h 239999"/>
              <a:gd name="connsiteX1" fmla="*/ 48001 w 8820000"/>
              <a:gd name="connsiteY1" fmla="*/ 0 h 239999"/>
              <a:gd name="connsiteX2" fmla="*/ 8771999 w 8820000"/>
              <a:gd name="connsiteY2" fmla="*/ 0 h 239999"/>
              <a:gd name="connsiteX3" fmla="*/ 8820000 w 8820000"/>
              <a:gd name="connsiteY3" fmla="*/ 48001 h 239999"/>
              <a:gd name="connsiteX4" fmla="*/ 8820000 w 8820000"/>
              <a:gd name="connsiteY4" fmla="*/ 239999 h 239999"/>
              <a:gd name="connsiteX5" fmla="*/ 0 w 8820000"/>
              <a:gd name="connsiteY5" fmla="*/ 239999 h 239999"/>
              <a:gd name="connsiteX6" fmla="*/ 0 w 8820000"/>
              <a:gd name="connsiteY6" fmla="*/ 48001 h 239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20000" h="239999">
                <a:moveTo>
                  <a:pt x="0" y="48001"/>
                </a:moveTo>
                <a:cubicBezTo>
                  <a:pt x="0" y="21491"/>
                  <a:pt x="21491" y="0"/>
                  <a:pt x="48001" y="0"/>
                </a:cubicBezTo>
                <a:lnTo>
                  <a:pt x="8771999" y="0"/>
                </a:lnTo>
                <a:cubicBezTo>
                  <a:pt x="8798509" y="0"/>
                  <a:pt x="8820000" y="21491"/>
                  <a:pt x="8820000" y="48001"/>
                </a:cubicBezTo>
                <a:lnTo>
                  <a:pt x="8820000" y="239999"/>
                </a:lnTo>
                <a:cubicBezTo>
                  <a:pt x="7350000" y="271999"/>
                  <a:pt x="1470000" y="271999"/>
                  <a:pt x="0" y="239999"/>
                </a:cubicBezTo>
                <a:lnTo>
                  <a:pt x="0" y="48001"/>
                </a:lnTo>
                <a:close/>
              </a:path>
            </a:pathLst>
          </a:custGeom>
          <a:solidFill>
            <a:srgbClr val="13467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AU" sz="2400">
              <a:solidFill>
                <a:prstClr val="white"/>
              </a:solidFill>
            </a:endParaRPr>
          </a:p>
        </p:txBody>
      </p:sp>
      <p:pic>
        <p:nvPicPr>
          <p:cNvPr id="4" name="Picture 1"/>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203200" y="139701"/>
            <a:ext cx="11760200" cy="150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itle 1"/>
          <p:cNvSpPr>
            <a:spLocks noGrp="1"/>
          </p:cNvSpPr>
          <p:nvPr>
            <p:ph type="title"/>
          </p:nvPr>
        </p:nvSpPr>
        <p:spPr>
          <a:xfrm>
            <a:off x="229708" y="251383"/>
            <a:ext cx="10131377" cy="936000"/>
          </a:xfrm>
          <a:prstGeom prst="rect">
            <a:avLst/>
          </a:prstGeom>
          <a:noFill/>
        </p:spPr>
        <p:txBody>
          <a:bodyPr anchor="t">
            <a:normAutofit/>
          </a:bodyPr>
          <a:lstStyle>
            <a:lvl1pPr marL="247644" indent="0" algn="l">
              <a:tabLst/>
              <a:defRPr sz="3200">
                <a:solidFill>
                  <a:srgbClr val="134679"/>
                </a:solidFill>
                <a:latin typeface="Arial" panose="020B0604020202020204" pitchFamily="34" charset="0"/>
                <a:cs typeface="Arial" panose="020B0604020202020204" pitchFamily="34" charset="0"/>
              </a:defRPr>
            </a:lvl1pPr>
          </a:lstStyle>
          <a:p>
            <a:r>
              <a:rPr lang="en-US"/>
              <a:t>Click to edit Master title style</a:t>
            </a:r>
            <a:endParaRPr lang="en-AU" dirty="0"/>
          </a:p>
        </p:txBody>
      </p:sp>
      <p:sp>
        <p:nvSpPr>
          <p:cNvPr id="7" name="Date Placeholder 3"/>
          <p:cNvSpPr>
            <a:spLocks noGrp="1"/>
          </p:cNvSpPr>
          <p:nvPr>
            <p:ph type="dt" sz="half" idx="10"/>
          </p:nvPr>
        </p:nvSpPr>
        <p:spPr>
          <a:xfrm>
            <a:off x="609600" y="6356351"/>
            <a:ext cx="2844800" cy="365125"/>
          </a:xfrm>
          <a:prstGeom prst="rect">
            <a:avLst/>
          </a:prstGeom>
        </p:spPr>
        <p:txBody>
          <a:bodyPr vert="horz" wrap="square" lIns="91440" tIns="45720" rIns="91440" bIns="45720" numCol="1" anchor="t" anchorCtr="0" compatLnSpc="1">
            <a:prstTxWarp prst="textNoShape">
              <a:avLst/>
            </a:prstTxWarp>
          </a:bodyPr>
          <a:lstStyle>
            <a:lvl1pPr>
              <a:defRPr/>
            </a:lvl1pPr>
          </a:lstStyle>
          <a:p>
            <a:fld id="{E026B130-49EB-452D-BB73-CAD25FE53402}" type="datetime1">
              <a:rPr lang="en-AU" altLang="en-US">
                <a:solidFill>
                  <a:prstClr val="black"/>
                </a:solidFill>
              </a:rPr>
              <a:pPr/>
              <a:t>15/05/2020</a:t>
            </a:fld>
            <a:endParaRPr lang="en-AU" altLang="en-US">
              <a:solidFill>
                <a:prstClr val="black"/>
              </a:solidFill>
            </a:endParaRPr>
          </a:p>
        </p:txBody>
      </p:sp>
      <p:sp>
        <p:nvSpPr>
          <p:cNvPr id="8" name="Footer Placeholder 4"/>
          <p:cNvSpPr>
            <a:spLocks noGrp="1"/>
          </p:cNvSpPr>
          <p:nvPr>
            <p:ph type="ftr" sz="quarter" idx="11"/>
          </p:nvPr>
        </p:nvSpPr>
        <p:spPr>
          <a:xfrm>
            <a:off x="4165600" y="6356351"/>
            <a:ext cx="3860800" cy="365125"/>
          </a:xfrm>
          <a:prstGeom prst="rect">
            <a:avLst/>
          </a:prstGeom>
        </p:spPr>
        <p:txBody>
          <a:bodyPr/>
          <a:lstStyle>
            <a:lvl1pPr fontAlgn="auto">
              <a:spcBef>
                <a:spcPts val="0"/>
              </a:spcBef>
              <a:spcAft>
                <a:spcPts val="0"/>
              </a:spcAft>
              <a:defRPr>
                <a:latin typeface="+mn-lt"/>
                <a:ea typeface="+mn-ea"/>
                <a:cs typeface="+mn-cs"/>
              </a:defRPr>
            </a:lvl1pPr>
          </a:lstStyle>
          <a:p>
            <a:pPr>
              <a:defRPr/>
            </a:pPr>
            <a:endParaRPr lang="en-AU">
              <a:solidFill>
                <a:prstClr val="black"/>
              </a:solidFill>
            </a:endParaRPr>
          </a:p>
        </p:txBody>
      </p:sp>
      <p:sp>
        <p:nvSpPr>
          <p:cNvPr id="9" name="Slide Number Placeholder 5"/>
          <p:cNvSpPr>
            <a:spLocks noGrp="1"/>
          </p:cNvSpPr>
          <p:nvPr>
            <p:ph type="sldNum" sz="quarter" idx="12"/>
          </p:nvPr>
        </p:nvSpPr>
        <p:spPr>
          <a:xfrm>
            <a:off x="8737600" y="6356351"/>
            <a:ext cx="2844800" cy="246221"/>
          </a:xfrm>
          <a:prstGeom prst="rect">
            <a:avLst/>
          </a:prstGeom>
        </p:spPr>
        <p:txBody>
          <a:bodyPr vert="horz" wrap="square" lIns="91440" tIns="45720" rIns="91440" bIns="45720" numCol="1" anchor="t" anchorCtr="0" compatLnSpc="1">
            <a:prstTxWarp prst="textNoShape">
              <a:avLst/>
            </a:prstTxWarp>
          </a:bodyPr>
          <a:lstStyle>
            <a:lvl1pPr>
              <a:defRPr/>
            </a:lvl1pPr>
          </a:lstStyle>
          <a:p>
            <a:fld id="{67E667D4-D90F-4601-A628-28D7B0590E1E}" type="slidenum">
              <a:rPr lang="en-AU" altLang="en-US">
                <a:solidFill>
                  <a:prstClr val="black"/>
                </a:solidFill>
              </a:rPr>
              <a:pPr/>
              <a:t>‹#›</a:t>
            </a:fld>
            <a:endParaRPr lang="en-AU" altLang="en-US">
              <a:solidFill>
                <a:prstClr val="black"/>
              </a:solidFill>
            </a:endParaRPr>
          </a:p>
        </p:txBody>
      </p:sp>
      <p:pic>
        <p:nvPicPr>
          <p:cNvPr id="10" name="Picture 3"/>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10992544" y="245535"/>
            <a:ext cx="913707" cy="939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Rectangle 23"/>
          <p:cNvSpPr>
            <a:spLocks/>
          </p:cNvSpPr>
          <p:nvPr userDrawn="1"/>
        </p:nvSpPr>
        <p:spPr bwMode="auto">
          <a:xfrm>
            <a:off x="8069325" y="6653841"/>
            <a:ext cx="3797898" cy="205121"/>
          </a:xfrm>
          <a:prstGeom prst="rect">
            <a:avLst/>
          </a:prstGeom>
          <a:noFill/>
          <a:ln>
            <a:noFill/>
          </a:ln>
        </p:spPr>
        <p:txBody>
          <a:bodyPr wrap="none" lIns="0" tIns="0" rIns="0" bIns="0" anchor="ct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gn="ctr" eaLnBrk="1" hangingPunct="1"/>
            <a:r>
              <a:rPr lang="en-US" altLang="en-US" sz="1333">
                <a:solidFill>
                  <a:srgbClr val="FFFFFF"/>
                </a:solidFill>
                <a:cs typeface="Arial" pitchFamily="34" charset="0"/>
                <a:sym typeface="Arial" pitchFamily="34" charset="0"/>
              </a:rPr>
              <a:t>© Global Initiative for Asthma, www.ginasthma.org</a:t>
            </a:r>
          </a:p>
        </p:txBody>
      </p:sp>
    </p:spTree>
    <p:extLst>
      <p:ext uri="{BB962C8B-B14F-4D97-AF65-F5344CB8AC3E}">
        <p14:creationId xmlns:p14="http://schemas.microsoft.com/office/powerpoint/2010/main" val="3857998455"/>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09600" y="6356351"/>
            <a:ext cx="2844800" cy="365125"/>
          </a:xfrm>
          <a:prstGeom prst="rect">
            <a:avLst/>
          </a:prstGeom>
        </p:spPr>
        <p:txBody>
          <a:bodyPr/>
          <a:lstStyle/>
          <a:p>
            <a:fld id="{80A1DFDA-BDC2-4F95-B27E-C608D7138AE6}" type="datetimeFigureOut">
              <a:rPr lang="en-AU" smtClean="0">
                <a:solidFill>
                  <a:prstClr val="black">
                    <a:tint val="75000"/>
                  </a:prstClr>
                </a:solidFill>
              </a:rPr>
              <a:pPr/>
              <a:t>15/05/2020</a:t>
            </a:fld>
            <a:endParaRPr lang="en-AU">
              <a:solidFill>
                <a:prstClr val="black">
                  <a:tint val="75000"/>
                </a:prstClr>
              </a:solidFill>
            </a:endParaRPr>
          </a:p>
        </p:txBody>
      </p:sp>
      <p:sp>
        <p:nvSpPr>
          <p:cNvPr id="3" name="Footer Placeholder 2"/>
          <p:cNvSpPr>
            <a:spLocks noGrp="1"/>
          </p:cNvSpPr>
          <p:nvPr>
            <p:ph type="ftr" sz="quarter" idx="11"/>
          </p:nvPr>
        </p:nvSpPr>
        <p:spPr>
          <a:xfrm>
            <a:off x="4165600" y="6356351"/>
            <a:ext cx="3860800" cy="365125"/>
          </a:xfrm>
          <a:prstGeom prst="rect">
            <a:avLst/>
          </a:prstGeom>
        </p:spPr>
        <p:txBody>
          <a:bodyPr/>
          <a:lstStyle/>
          <a:p>
            <a:endParaRPr lang="en-AU">
              <a:solidFill>
                <a:prstClr val="black">
                  <a:tint val="75000"/>
                </a:prstClr>
              </a:solidFill>
            </a:endParaRPr>
          </a:p>
        </p:txBody>
      </p:sp>
      <p:sp>
        <p:nvSpPr>
          <p:cNvPr id="4" name="Slide Number Placeholder 3"/>
          <p:cNvSpPr>
            <a:spLocks noGrp="1"/>
          </p:cNvSpPr>
          <p:nvPr>
            <p:ph type="sldNum" sz="quarter" idx="12"/>
          </p:nvPr>
        </p:nvSpPr>
        <p:spPr/>
        <p:txBody>
          <a:bodyPr/>
          <a:lstStyle/>
          <a:p>
            <a:fld id="{1F69E2E0-CE29-4501-9C8D-D3FC30BC14F5}" type="slidenum">
              <a:rPr lang="en-AU" smtClean="0">
                <a:solidFill>
                  <a:prstClr val="black">
                    <a:tint val="75000"/>
                  </a:prstClr>
                </a:solidFill>
              </a:rPr>
              <a:pPr/>
              <a:t>‹#›</a:t>
            </a:fld>
            <a:endParaRPr lang="en-AU">
              <a:solidFill>
                <a:prstClr val="black">
                  <a:tint val="75000"/>
                </a:prstClr>
              </a:solidFill>
            </a:endParaRPr>
          </a:p>
        </p:txBody>
      </p:sp>
    </p:spTree>
    <p:extLst>
      <p:ext uri="{BB962C8B-B14F-4D97-AF65-F5344CB8AC3E}">
        <p14:creationId xmlns:p14="http://schemas.microsoft.com/office/powerpoint/2010/main" val="2586573228"/>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preserve="1">
  <p:cSld name="Title Slide (dark)">
    <p:spTree>
      <p:nvGrpSpPr>
        <p:cNvPr id="1" name=""/>
        <p:cNvGrpSpPr/>
        <p:nvPr/>
      </p:nvGrpSpPr>
      <p:grpSpPr>
        <a:xfrm>
          <a:off x="0" y="0"/>
          <a:ext cx="0" cy="0"/>
          <a:chOff x="0" y="0"/>
          <a:chExt cx="0" cy="0"/>
        </a:xfrm>
      </p:grpSpPr>
      <p:sp>
        <p:nvSpPr>
          <p:cNvPr id="2" name="Title 1"/>
          <p:cNvSpPr>
            <a:spLocks noGrp="1"/>
          </p:cNvSpPr>
          <p:nvPr>
            <p:ph type="title"/>
          </p:nvPr>
        </p:nvSpPr>
        <p:spPr>
          <a:xfrm>
            <a:off x="695326" y="4365105"/>
            <a:ext cx="10801351" cy="644004"/>
          </a:xfrm>
        </p:spPr>
        <p:txBody>
          <a:bodyPr anchor="t" anchorCtr="0"/>
          <a:lstStyle>
            <a:lvl1pPr algn="ctr">
              <a:defRPr sz="3600"/>
            </a:lvl1pPr>
          </a:lstStyle>
          <a:p>
            <a:r>
              <a:rPr lang="en-US"/>
              <a:t>Click to edit Master title style</a:t>
            </a:r>
            <a:endParaRPr lang="en-GB" dirty="0"/>
          </a:p>
        </p:txBody>
      </p:sp>
      <p:sp>
        <p:nvSpPr>
          <p:cNvPr id="4" name="Text Placeholder 3"/>
          <p:cNvSpPr>
            <a:spLocks noGrp="1"/>
          </p:cNvSpPr>
          <p:nvPr>
            <p:ph type="body" sz="quarter" idx="10"/>
          </p:nvPr>
        </p:nvSpPr>
        <p:spPr>
          <a:xfrm>
            <a:off x="695326" y="5454869"/>
            <a:ext cx="10801351" cy="422405"/>
          </a:xfrm>
        </p:spPr>
        <p:txBody>
          <a:bodyPr/>
          <a:lstStyle>
            <a:lvl1pPr algn="ctr">
              <a:spcBef>
                <a:spcPts val="0"/>
              </a:spcBef>
              <a:spcAft>
                <a:spcPts val="0"/>
              </a:spcAft>
              <a:defRPr>
                <a:solidFill>
                  <a:schemeClr val="bg1"/>
                </a:solidFill>
              </a:defRPr>
            </a:lvl1pPr>
          </a:lstStyle>
          <a:p>
            <a:pPr lvl="0"/>
            <a:r>
              <a:rPr lang="en-US"/>
              <a:t>Edit Master text styles</a:t>
            </a:r>
          </a:p>
        </p:txBody>
      </p:sp>
    </p:spTree>
    <p:extLst>
      <p:ext uri="{BB962C8B-B14F-4D97-AF65-F5344CB8AC3E}">
        <p14:creationId xmlns:p14="http://schemas.microsoft.com/office/powerpoint/2010/main" val="797920637"/>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showMasterSp="0" preserve="1">
  <p:cSld name="Divider Slide (dark)">
    <p:spTree>
      <p:nvGrpSpPr>
        <p:cNvPr id="1" name=""/>
        <p:cNvGrpSpPr/>
        <p:nvPr/>
      </p:nvGrpSpPr>
      <p:grpSpPr>
        <a:xfrm>
          <a:off x="0" y="0"/>
          <a:ext cx="0" cy="0"/>
          <a:chOff x="0" y="0"/>
          <a:chExt cx="0" cy="0"/>
        </a:xfrm>
      </p:grpSpPr>
      <p:sp>
        <p:nvSpPr>
          <p:cNvPr id="2" name="Title 1"/>
          <p:cNvSpPr>
            <a:spLocks noGrp="1"/>
          </p:cNvSpPr>
          <p:nvPr>
            <p:ph type="title"/>
          </p:nvPr>
        </p:nvSpPr>
        <p:spPr>
          <a:xfrm>
            <a:off x="695325" y="1700809"/>
            <a:ext cx="7920955" cy="644004"/>
          </a:xfrm>
        </p:spPr>
        <p:txBody>
          <a:bodyPr anchor="t" anchorCtr="0"/>
          <a:lstStyle>
            <a:lvl1pPr algn="l">
              <a:defRPr sz="3600"/>
            </a:lvl1pPr>
          </a:lstStyle>
          <a:p>
            <a:r>
              <a:rPr lang="en-US"/>
              <a:t>Click to edit Master title style</a:t>
            </a:r>
            <a:endParaRPr lang="en-GB" dirty="0"/>
          </a:p>
        </p:txBody>
      </p:sp>
      <p:sp>
        <p:nvSpPr>
          <p:cNvPr id="4" name="Text Placeholder 3"/>
          <p:cNvSpPr>
            <a:spLocks noGrp="1"/>
          </p:cNvSpPr>
          <p:nvPr>
            <p:ph type="body" sz="quarter" idx="10"/>
          </p:nvPr>
        </p:nvSpPr>
        <p:spPr>
          <a:xfrm>
            <a:off x="695325" y="2996953"/>
            <a:ext cx="7920955" cy="533205"/>
          </a:xfrm>
        </p:spPr>
        <p:txBody>
          <a:bodyPr/>
          <a:lstStyle>
            <a:lvl1pPr algn="l">
              <a:spcBef>
                <a:spcPts val="0"/>
              </a:spcBef>
              <a:spcAft>
                <a:spcPts val="0"/>
              </a:spcAft>
              <a:defRPr sz="2800">
                <a:solidFill>
                  <a:schemeClr val="bg1"/>
                </a:solidFill>
              </a:defRPr>
            </a:lvl1pPr>
          </a:lstStyle>
          <a:p>
            <a:pPr lvl="0"/>
            <a:r>
              <a:rPr lang="en-US"/>
              <a:t>Edit Master text styles</a:t>
            </a:r>
          </a:p>
        </p:txBody>
      </p:sp>
    </p:spTree>
    <p:extLst>
      <p:ext uri="{BB962C8B-B14F-4D97-AF65-F5344CB8AC3E}">
        <p14:creationId xmlns:p14="http://schemas.microsoft.com/office/powerpoint/2010/main" val="1344444400"/>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preserve="1">
  <p:cSld name="Title Slide (light)">
    <p:spTree>
      <p:nvGrpSpPr>
        <p:cNvPr id="1" name=""/>
        <p:cNvGrpSpPr/>
        <p:nvPr/>
      </p:nvGrpSpPr>
      <p:grpSpPr>
        <a:xfrm>
          <a:off x="0" y="0"/>
          <a:ext cx="0" cy="0"/>
          <a:chOff x="0" y="0"/>
          <a:chExt cx="0" cy="0"/>
        </a:xfrm>
      </p:grpSpPr>
      <p:sp>
        <p:nvSpPr>
          <p:cNvPr id="2" name="Title 1"/>
          <p:cNvSpPr>
            <a:spLocks noGrp="1"/>
          </p:cNvSpPr>
          <p:nvPr>
            <p:ph type="title"/>
          </p:nvPr>
        </p:nvSpPr>
        <p:spPr>
          <a:xfrm>
            <a:off x="695326" y="4365105"/>
            <a:ext cx="10801351" cy="644004"/>
          </a:xfrm>
        </p:spPr>
        <p:txBody>
          <a:bodyPr anchor="t" anchorCtr="0"/>
          <a:lstStyle>
            <a:lvl1pPr algn="ctr">
              <a:defRPr sz="3600">
                <a:solidFill>
                  <a:schemeClr val="accent3"/>
                </a:solidFill>
              </a:defRPr>
            </a:lvl1pPr>
          </a:lstStyle>
          <a:p>
            <a:r>
              <a:rPr lang="en-US"/>
              <a:t>Click to edit Master title style</a:t>
            </a:r>
            <a:endParaRPr lang="en-GB" dirty="0"/>
          </a:p>
        </p:txBody>
      </p:sp>
      <p:sp>
        <p:nvSpPr>
          <p:cNvPr id="4" name="Text Placeholder 3"/>
          <p:cNvSpPr>
            <a:spLocks noGrp="1"/>
          </p:cNvSpPr>
          <p:nvPr>
            <p:ph type="body" sz="quarter" idx="10"/>
          </p:nvPr>
        </p:nvSpPr>
        <p:spPr>
          <a:xfrm>
            <a:off x="695326" y="5454869"/>
            <a:ext cx="10801351" cy="422405"/>
          </a:xfrm>
        </p:spPr>
        <p:txBody>
          <a:bodyPr/>
          <a:lstStyle>
            <a:lvl1pPr algn="ctr">
              <a:spcBef>
                <a:spcPts val="0"/>
              </a:spcBef>
              <a:spcAft>
                <a:spcPts val="0"/>
              </a:spcAft>
              <a:defRPr>
                <a:solidFill>
                  <a:schemeClr val="accent4"/>
                </a:solidFill>
              </a:defRPr>
            </a:lvl1pPr>
          </a:lstStyle>
          <a:p>
            <a:pPr lvl="0"/>
            <a:r>
              <a:rPr lang="en-US"/>
              <a:t>Edit Master text styles</a:t>
            </a:r>
          </a:p>
        </p:txBody>
      </p:sp>
    </p:spTree>
    <p:extLst>
      <p:ext uri="{BB962C8B-B14F-4D97-AF65-F5344CB8AC3E}">
        <p14:creationId xmlns:p14="http://schemas.microsoft.com/office/powerpoint/2010/main" val="3992403955"/>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preserve="1">
  <p:cSld name="Divider Slide (light)">
    <p:spTree>
      <p:nvGrpSpPr>
        <p:cNvPr id="1" name=""/>
        <p:cNvGrpSpPr/>
        <p:nvPr/>
      </p:nvGrpSpPr>
      <p:grpSpPr>
        <a:xfrm>
          <a:off x="0" y="0"/>
          <a:ext cx="0" cy="0"/>
          <a:chOff x="0" y="0"/>
          <a:chExt cx="0" cy="0"/>
        </a:xfrm>
      </p:grpSpPr>
      <p:sp>
        <p:nvSpPr>
          <p:cNvPr id="2" name="Title 1"/>
          <p:cNvSpPr>
            <a:spLocks noGrp="1"/>
          </p:cNvSpPr>
          <p:nvPr>
            <p:ph type="title"/>
          </p:nvPr>
        </p:nvSpPr>
        <p:spPr>
          <a:xfrm>
            <a:off x="695325" y="1700809"/>
            <a:ext cx="7920955" cy="644004"/>
          </a:xfrm>
        </p:spPr>
        <p:txBody>
          <a:bodyPr anchor="t" anchorCtr="0"/>
          <a:lstStyle>
            <a:lvl1pPr algn="l">
              <a:defRPr sz="3600">
                <a:solidFill>
                  <a:schemeClr val="accent3"/>
                </a:solidFill>
              </a:defRPr>
            </a:lvl1pPr>
          </a:lstStyle>
          <a:p>
            <a:r>
              <a:rPr lang="en-US"/>
              <a:t>Click to edit Master title style</a:t>
            </a:r>
            <a:endParaRPr lang="en-GB" dirty="0"/>
          </a:p>
        </p:txBody>
      </p:sp>
      <p:sp>
        <p:nvSpPr>
          <p:cNvPr id="4" name="Text Placeholder 3"/>
          <p:cNvSpPr>
            <a:spLocks noGrp="1"/>
          </p:cNvSpPr>
          <p:nvPr>
            <p:ph type="body" sz="quarter" idx="10"/>
          </p:nvPr>
        </p:nvSpPr>
        <p:spPr>
          <a:xfrm>
            <a:off x="695325" y="2996953"/>
            <a:ext cx="7920955" cy="533205"/>
          </a:xfrm>
        </p:spPr>
        <p:txBody>
          <a:bodyPr/>
          <a:lstStyle>
            <a:lvl1pPr algn="l">
              <a:spcBef>
                <a:spcPts val="0"/>
              </a:spcBef>
              <a:spcAft>
                <a:spcPts val="0"/>
              </a:spcAft>
              <a:defRPr sz="2800">
                <a:solidFill>
                  <a:schemeClr val="accent4"/>
                </a:solidFill>
              </a:defRPr>
            </a:lvl1pPr>
          </a:lstStyle>
          <a:p>
            <a:pPr lvl="0"/>
            <a:r>
              <a:rPr lang="en-US"/>
              <a:t>Edit Master text styles</a:t>
            </a:r>
          </a:p>
        </p:txBody>
      </p:sp>
    </p:spTree>
    <p:extLst>
      <p:ext uri="{BB962C8B-B14F-4D97-AF65-F5344CB8AC3E}">
        <p14:creationId xmlns:p14="http://schemas.microsoft.com/office/powerpoint/2010/main" val="2957352710"/>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showMasterSp="0" preserve="1">
  <p:cSld name="Title and Content (ligh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endParaRPr lang="en-GB" dirty="0"/>
          </a:p>
        </p:txBody>
      </p:sp>
      <p:sp>
        <p:nvSpPr>
          <p:cNvPr id="5" name="Content Placeholder 4"/>
          <p:cNvSpPr>
            <a:spLocks noGrp="1"/>
          </p:cNvSpPr>
          <p:nvPr>
            <p:ph sz="quarter" idx="11"/>
          </p:nvPr>
        </p:nvSpPr>
        <p:spPr>
          <a:xfrm>
            <a:off x="695326" y="1700808"/>
            <a:ext cx="10801351" cy="1812437"/>
          </a:xfrm>
        </p:spPr>
        <p:txBody>
          <a:bodyPr/>
          <a:lstStyle>
            <a:lvl5pPr>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4113005277"/>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preserve="1">
  <p:cSld name="Two Columns (ligh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Slide Number Placeholder 2"/>
          <p:cNvSpPr>
            <a:spLocks noGrp="1"/>
          </p:cNvSpPr>
          <p:nvPr>
            <p:ph type="sldNum" sz="quarter" idx="10"/>
          </p:nvPr>
        </p:nvSpPr>
        <p:spPr>
          <a:xfrm>
            <a:off x="5748339" y="6619293"/>
            <a:ext cx="695325" cy="250825"/>
          </a:xfrm>
          <a:prstGeom prst="rect">
            <a:avLst/>
          </a:prstGeom>
        </p:spPr>
        <p:txBody>
          <a:bodyPr/>
          <a:lstStyle/>
          <a:p>
            <a:pPr defTabSz="609585"/>
            <a:fld id="{19199527-A267-4EBE-AB75-DA3AA242E422}" type="slidenum">
              <a:rPr lang="en-GB" smtClean="0">
                <a:solidFill>
                  <a:prstClr val="black"/>
                </a:solidFill>
              </a:rPr>
              <a:pPr defTabSz="609585"/>
              <a:t>‹#›</a:t>
            </a:fld>
            <a:endParaRPr lang="en-GB" dirty="0">
              <a:solidFill>
                <a:prstClr val="black"/>
              </a:solidFill>
            </a:endParaRPr>
          </a:p>
        </p:txBody>
      </p:sp>
      <p:sp>
        <p:nvSpPr>
          <p:cNvPr id="5" name="Content Placeholder 4"/>
          <p:cNvSpPr>
            <a:spLocks noGrp="1"/>
          </p:cNvSpPr>
          <p:nvPr>
            <p:ph sz="quarter" idx="11"/>
          </p:nvPr>
        </p:nvSpPr>
        <p:spPr>
          <a:xfrm>
            <a:off x="695326" y="1700808"/>
            <a:ext cx="5329239" cy="1812437"/>
          </a:xfrm>
        </p:spPr>
        <p:txBody>
          <a:bodyPr/>
          <a:lstStyle>
            <a:lvl5pPr>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6" name="Content Placeholder 4"/>
          <p:cNvSpPr>
            <a:spLocks noGrp="1"/>
          </p:cNvSpPr>
          <p:nvPr>
            <p:ph sz="quarter" idx="12"/>
          </p:nvPr>
        </p:nvSpPr>
        <p:spPr>
          <a:xfrm>
            <a:off x="6168009" y="1700808"/>
            <a:ext cx="5329239" cy="1812437"/>
          </a:xfrm>
        </p:spPr>
        <p:txBody>
          <a:bodyPr/>
          <a:lstStyle>
            <a:lvl5pPr>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1121724862"/>
      </p:ext>
    </p:extLst>
  </p:cSld>
  <p:clrMapOvr>
    <a:masterClrMapping/>
  </p:clrMapOvr>
  <p:extLst>
    <p:ext uri="{DCECCB84-F9BA-43D5-87BE-67443E8EF086}">
      <p15:sldGuideLst xmlns:p15="http://schemas.microsoft.com/office/powerpoint/2012/main">
        <p15:guide id="1" pos="3885">
          <p15:clr>
            <a:srgbClr val="FBAE40"/>
          </p15:clr>
        </p15:guide>
        <p15:guide id="2" pos="3795">
          <p15:clr>
            <a:srgbClr val="FBAE40"/>
          </p15:clr>
        </p15:guide>
        <p15:guide id="3" pos="3931">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3" y="533400"/>
            <a:ext cx="2552700" cy="5638800"/>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1066803" y="533400"/>
            <a:ext cx="7505700" cy="5638800"/>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lvl1pPr>
              <a:defRPr/>
            </a:lvl1pPr>
          </a:lstStyle>
          <a:p>
            <a:pPr>
              <a:defRPr/>
            </a:pPr>
            <a:fld id="{B2A9FE7C-C397-45F3-B795-D4F5BC6015D8}" type="datetimeFigureOut">
              <a:rPr lang="sr-Latn-CS"/>
              <a:pPr>
                <a:defRPr/>
              </a:pPr>
              <a:t>15.5.2020.</a:t>
            </a:fld>
            <a:endParaRPr lang="sr-Latn-CS"/>
          </a:p>
        </p:txBody>
      </p:sp>
      <p:sp>
        <p:nvSpPr>
          <p:cNvPr id="5" name="Footer Placeholder 4"/>
          <p:cNvSpPr>
            <a:spLocks noGrp="1"/>
          </p:cNvSpPr>
          <p:nvPr>
            <p:ph type="ftr" sz="quarter" idx="11"/>
          </p:nvPr>
        </p:nvSpPr>
        <p:spPr/>
        <p:txBody>
          <a:bodyPr/>
          <a:lstStyle>
            <a:lvl1pPr>
              <a:defRPr/>
            </a:lvl1pPr>
          </a:lstStyle>
          <a:p>
            <a:pPr>
              <a:defRPr/>
            </a:pPr>
            <a:endParaRPr lang="sr-Latn-CS"/>
          </a:p>
        </p:txBody>
      </p:sp>
      <p:sp>
        <p:nvSpPr>
          <p:cNvPr id="6" name="Slide Number Placeholder 5"/>
          <p:cNvSpPr>
            <a:spLocks noGrp="1"/>
          </p:cNvSpPr>
          <p:nvPr>
            <p:ph type="sldNum" sz="quarter" idx="12"/>
          </p:nvPr>
        </p:nvSpPr>
        <p:spPr/>
        <p:txBody>
          <a:bodyPr/>
          <a:lstStyle>
            <a:lvl1pPr>
              <a:defRPr/>
            </a:lvl1pPr>
          </a:lstStyle>
          <a:p>
            <a:pPr>
              <a:defRPr/>
            </a:pPr>
            <a:fld id="{B82E9372-97C5-4D79-9D1D-D9450C1C24A8}" type="slidenum">
              <a:rPr lang="sr-Latn-CS"/>
              <a:pPr>
                <a:defRPr/>
              </a:pPr>
              <a:t>‹#›</a:t>
            </a:fld>
            <a:endParaRPr lang="sr-Latn-CS"/>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showMasterSp="0" preserve="1">
  <p:cSld name="Title Only (ligh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Slide Number Placeholder 2"/>
          <p:cNvSpPr>
            <a:spLocks noGrp="1"/>
          </p:cNvSpPr>
          <p:nvPr>
            <p:ph type="sldNum" sz="quarter" idx="10"/>
          </p:nvPr>
        </p:nvSpPr>
        <p:spPr>
          <a:xfrm>
            <a:off x="5748339" y="6619293"/>
            <a:ext cx="695325" cy="250825"/>
          </a:xfrm>
          <a:prstGeom prst="rect">
            <a:avLst/>
          </a:prstGeom>
        </p:spPr>
        <p:txBody>
          <a:bodyPr/>
          <a:lstStyle/>
          <a:p>
            <a:pPr defTabSz="609585"/>
            <a:fld id="{19199527-A267-4EBE-AB75-DA3AA242E422}" type="slidenum">
              <a:rPr lang="en-GB" smtClean="0">
                <a:solidFill>
                  <a:prstClr val="black"/>
                </a:solidFill>
              </a:rPr>
              <a:pPr defTabSz="609585"/>
              <a:t>‹#›</a:t>
            </a:fld>
            <a:endParaRPr lang="en-GB" dirty="0">
              <a:solidFill>
                <a:prstClr val="black"/>
              </a:solidFill>
            </a:endParaRPr>
          </a:p>
        </p:txBody>
      </p:sp>
    </p:spTree>
    <p:extLst>
      <p:ext uri="{BB962C8B-B14F-4D97-AF65-F5344CB8AC3E}">
        <p14:creationId xmlns:p14="http://schemas.microsoft.com/office/powerpoint/2010/main" val="2700675067"/>
      </p:ext>
    </p:extLst>
  </p:cSld>
  <p:clrMapOvr>
    <a:masterClrMapping/>
  </p:clrMapOvr>
  <p:extLst>
    <p:ext uri="{DCECCB84-F9BA-43D5-87BE-67443E8EF086}">
      <p15:sldGuideLst xmlns:p15="http://schemas.microsoft.com/office/powerpoint/2012/main"/>
    </p:ext>
  </p:extLst>
</p:sldLayout>
</file>

<file path=ppt/slideLayouts/slideLayout111.xml><?xml version="1.0" encoding="utf-8"?>
<p:sldLayout xmlns:a="http://schemas.openxmlformats.org/drawingml/2006/main" xmlns:r="http://schemas.openxmlformats.org/officeDocument/2006/relationships" xmlns:p="http://schemas.openxmlformats.org/presentationml/2006/main" showMasterSp="0" preserve="1">
  <p:cSld name="Blank (ligh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5748339" y="6619293"/>
            <a:ext cx="695325" cy="250825"/>
          </a:xfrm>
          <a:prstGeom prst="rect">
            <a:avLst/>
          </a:prstGeom>
        </p:spPr>
        <p:txBody>
          <a:bodyPr/>
          <a:lstStyle/>
          <a:p>
            <a:pPr defTabSz="609585"/>
            <a:fld id="{19199527-A267-4EBE-AB75-DA3AA242E422}" type="slidenum">
              <a:rPr lang="en-GB" smtClean="0">
                <a:solidFill>
                  <a:prstClr val="black"/>
                </a:solidFill>
              </a:rPr>
              <a:pPr defTabSz="609585"/>
              <a:t>‹#›</a:t>
            </a:fld>
            <a:endParaRPr lang="en-GB" dirty="0">
              <a:solidFill>
                <a:prstClr val="black"/>
              </a:solidFill>
            </a:endParaRPr>
          </a:p>
        </p:txBody>
      </p:sp>
    </p:spTree>
    <p:extLst>
      <p:ext uri="{BB962C8B-B14F-4D97-AF65-F5344CB8AC3E}">
        <p14:creationId xmlns:p14="http://schemas.microsoft.com/office/powerpoint/2010/main" val="4109809949"/>
      </p:ext>
    </p:extLst>
  </p:cSld>
  <p:clrMapOvr>
    <a:masterClrMapping/>
  </p:clrMapOvr>
  <p:extLst>
    <p:ext uri="{DCECCB84-F9BA-43D5-87BE-67443E8EF086}">
      <p15:sldGuideLst xmlns:p15="http://schemas.microsoft.com/office/powerpoint/2012/main"/>
    </p:ext>
  </p:extLst>
</p:sldLayout>
</file>

<file path=ppt/slideLayouts/slideLayout112.xml><?xml version="1.0" encoding="utf-8"?>
<p:sldLayout xmlns:a="http://schemas.openxmlformats.org/drawingml/2006/main" xmlns:r="http://schemas.openxmlformats.org/officeDocument/2006/relationships" xmlns:p="http://schemas.openxmlformats.org/presentationml/2006/main" showMasterSp="0" preserve="1">
  <p:cSld name="Title and Content (dark)">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Slide Number Placeholder 2"/>
          <p:cNvSpPr>
            <a:spLocks noGrp="1"/>
          </p:cNvSpPr>
          <p:nvPr>
            <p:ph type="sldNum" sz="quarter" idx="10"/>
          </p:nvPr>
        </p:nvSpPr>
        <p:spPr>
          <a:xfrm>
            <a:off x="5748339" y="6619293"/>
            <a:ext cx="695325" cy="250825"/>
          </a:xfrm>
          <a:prstGeom prst="rect">
            <a:avLst/>
          </a:prstGeom>
        </p:spPr>
        <p:txBody>
          <a:bodyPr/>
          <a:lstStyle/>
          <a:p>
            <a:pPr defTabSz="609585"/>
            <a:fld id="{19199527-A267-4EBE-AB75-DA3AA242E422}" type="slidenum">
              <a:rPr lang="en-GB" smtClean="0">
                <a:solidFill>
                  <a:prstClr val="black"/>
                </a:solidFill>
              </a:rPr>
              <a:pPr defTabSz="609585"/>
              <a:t>‹#›</a:t>
            </a:fld>
            <a:endParaRPr lang="en-GB" dirty="0">
              <a:solidFill>
                <a:prstClr val="black"/>
              </a:solidFill>
            </a:endParaRPr>
          </a:p>
        </p:txBody>
      </p:sp>
      <p:sp>
        <p:nvSpPr>
          <p:cNvPr id="5" name="Content Placeholder 4"/>
          <p:cNvSpPr>
            <a:spLocks noGrp="1"/>
          </p:cNvSpPr>
          <p:nvPr>
            <p:ph sz="quarter" idx="11"/>
          </p:nvPr>
        </p:nvSpPr>
        <p:spPr>
          <a:xfrm>
            <a:off x="695326" y="1700808"/>
            <a:ext cx="10801351" cy="181243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pic>
        <p:nvPicPr>
          <p:cNvPr id="6" name="Picture 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911573" y="5733256"/>
            <a:ext cx="1513019" cy="720000"/>
          </a:xfrm>
          <a:prstGeom prst="rect">
            <a:avLst/>
          </a:prstGeom>
        </p:spPr>
      </p:pic>
    </p:spTree>
    <p:extLst>
      <p:ext uri="{BB962C8B-B14F-4D97-AF65-F5344CB8AC3E}">
        <p14:creationId xmlns:p14="http://schemas.microsoft.com/office/powerpoint/2010/main" val="1031087795"/>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preserve="1">
  <p:cSld name="Two Columns (dark)">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Slide Number Placeholder 2"/>
          <p:cNvSpPr>
            <a:spLocks noGrp="1"/>
          </p:cNvSpPr>
          <p:nvPr>
            <p:ph type="sldNum" sz="quarter" idx="10"/>
          </p:nvPr>
        </p:nvSpPr>
        <p:spPr>
          <a:xfrm>
            <a:off x="5748339" y="6619293"/>
            <a:ext cx="695325" cy="250825"/>
          </a:xfrm>
          <a:prstGeom prst="rect">
            <a:avLst/>
          </a:prstGeom>
        </p:spPr>
        <p:txBody>
          <a:bodyPr/>
          <a:lstStyle/>
          <a:p>
            <a:pPr defTabSz="609585"/>
            <a:fld id="{19199527-A267-4EBE-AB75-DA3AA242E422}" type="slidenum">
              <a:rPr lang="en-GB" smtClean="0">
                <a:solidFill>
                  <a:prstClr val="black"/>
                </a:solidFill>
              </a:rPr>
              <a:pPr defTabSz="609585"/>
              <a:t>‹#›</a:t>
            </a:fld>
            <a:endParaRPr lang="en-GB" dirty="0">
              <a:solidFill>
                <a:prstClr val="black"/>
              </a:solidFill>
            </a:endParaRPr>
          </a:p>
        </p:txBody>
      </p:sp>
      <p:sp>
        <p:nvSpPr>
          <p:cNvPr id="5" name="Content Placeholder 4"/>
          <p:cNvSpPr>
            <a:spLocks noGrp="1"/>
          </p:cNvSpPr>
          <p:nvPr>
            <p:ph sz="quarter" idx="11"/>
          </p:nvPr>
        </p:nvSpPr>
        <p:spPr>
          <a:xfrm>
            <a:off x="695326" y="1700808"/>
            <a:ext cx="5329239" cy="181243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6" name="Content Placeholder 4"/>
          <p:cNvSpPr>
            <a:spLocks noGrp="1"/>
          </p:cNvSpPr>
          <p:nvPr>
            <p:ph sz="quarter" idx="12"/>
          </p:nvPr>
        </p:nvSpPr>
        <p:spPr>
          <a:xfrm>
            <a:off x="6168009" y="1700808"/>
            <a:ext cx="5329239" cy="181243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pic>
        <p:nvPicPr>
          <p:cNvPr id="7" name="Picture 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911573" y="5733256"/>
            <a:ext cx="1513019" cy="720000"/>
          </a:xfrm>
          <a:prstGeom prst="rect">
            <a:avLst/>
          </a:prstGeom>
        </p:spPr>
      </p:pic>
    </p:spTree>
    <p:extLst>
      <p:ext uri="{BB962C8B-B14F-4D97-AF65-F5344CB8AC3E}">
        <p14:creationId xmlns:p14="http://schemas.microsoft.com/office/powerpoint/2010/main" val="3328254259"/>
      </p:ext>
    </p:extLst>
  </p:cSld>
  <p:clrMapOvr>
    <a:masterClrMapping/>
  </p:clrMapOvr>
  <p:extLst>
    <p:ext uri="{DCECCB84-F9BA-43D5-87BE-67443E8EF086}">
      <p15:sldGuideLst xmlns:p15="http://schemas.microsoft.com/office/powerpoint/2012/main">
        <p15:guide id="1" pos="3885">
          <p15:clr>
            <a:srgbClr val="FBAE40"/>
          </p15:clr>
        </p15:guide>
        <p15:guide id="2" pos="3795">
          <p15:clr>
            <a:srgbClr val="FBAE40"/>
          </p15:clr>
        </p15:guide>
        <p15:guide id="3" pos="3931">
          <p15:clr>
            <a:srgbClr val="FBAE40"/>
          </p15:clr>
        </p15:guide>
      </p15:sldGuideLst>
    </p:ext>
  </p:extLst>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preserve="1">
  <p:cSld name="Title Only (dark)">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Slide Number Placeholder 2"/>
          <p:cNvSpPr>
            <a:spLocks noGrp="1"/>
          </p:cNvSpPr>
          <p:nvPr>
            <p:ph type="sldNum" sz="quarter" idx="10"/>
          </p:nvPr>
        </p:nvSpPr>
        <p:spPr>
          <a:xfrm>
            <a:off x="5748339" y="6619293"/>
            <a:ext cx="695325" cy="250825"/>
          </a:xfrm>
          <a:prstGeom prst="rect">
            <a:avLst/>
          </a:prstGeom>
        </p:spPr>
        <p:txBody>
          <a:bodyPr/>
          <a:lstStyle/>
          <a:p>
            <a:pPr defTabSz="609585"/>
            <a:fld id="{19199527-A267-4EBE-AB75-DA3AA242E422}" type="slidenum">
              <a:rPr lang="en-GB" smtClean="0">
                <a:solidFill>
                  <a:prstClr val="black"/>
                </a:solidFill>
              </a:rPr>
              <a:pPr defTabSz="609585"/>
              <a:t>‹#›</a:t>
            </a:fld>
            <a:endParaRPr lang="en-GB" dirty="0">
              <a:solidFill>
                <a:prstClr val="black"/>
              </a:solidFill>
            </a:endParaRPr>
          </a:p>
        </p:txBody>
      </p:sp>
      <p:pic>
        <p:nvPicPr>
          <p:cNvPr id="4" name="Picture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911573" y="5733256"/>
            <a:ext cx="1513019" cy="720000"/>
          </a:xfrm>
          <a:prstGeom prst="rect">
            <a:avLst/>
          </a:prstGeom>
        </p:spPr>
      </p:pic>
    </p:spTree>
    <p:extLst>
      <p:ext uri="{BB962C8B-B14F-4D97-AF65-F5344CB8AC3E}">
        <p14:creationId xmlns:p14="http://schemas.microsoft.com/office/powerpoint/2010/main" val="2955670272"/>
      </p:ext>
    </p:extLst>
  </p:cSld>
  <p:clrMapOvr>
    <a:masterClrMapping/>
  </p:clrMapOvr>
  <p:extLst>
    <p:ext uri="{DCECCB84-F9BA-43D5-87BE-67443E8EF086}">
      <p15:sldGuideLst xmlns:p15="http://schemas.microsoft.com/office/powerpoint/2012/main"/>
    </p:ext>
  </p:extLst>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preserve="1">
  <p:cSld name="Blank (dark)">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5748339" y="6619293"/>
            <a:ext cx="695325" cy="250825"/>
          </a:xfrm>
          <a:prstGeom prst="rect">
            <a:avLst/>
          </a:prstGeom>
        </p:spPr>
        <p:txBody>
          <a:bodyPr/>
          <a:lstStyle/>
          <a:p>
            <a:pPr defTabSz="609585"/>
            <a:fld id="{19199527-A267-4EBE-AB75-DA3AA242E422}" type="slidenum">
              <a:rPr lang="en-GB" smtClean="0">
                <a:solidFill>
                  <a:prstClr val="black"/>
                </a:solidFill>
              </a:rPr>
              <a:pPr defTabSz="609585"/>
              <a:t>‹#›</a:t>
            </a:fld>
            <a:endParaRPr lang="en-GB" dirty="0">
              <a:solidFill>
                <a:prstClr val="black"/>
              </a:solidFill>
            </a:endParaRPr>
          </a:p>
        </p:txBody>
      </p:sp>
      <p:pic>
        <p:nvPicPr>
          <p:cNvPr id="4" name="Picture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911573" y="5733256"/>
            <a:ext cx="1513019" cy="720000"/>
          </a:xfrm>
          <a:prstGeom prst="rect">
            <a:avLst/>
          </a:prstGeom>
        </p:spPr>
      </p:pic>
    </p:spTree>
    <p:extLst>
      <p:ext uri="{BB962C8B-B14F-4D97-AF65-F5344CB8AC3E}">
        <p14:creationId xmlns:p14="http://schemas.microsoft.com/office/powerpoint/2010/main" val="2065305634"/>
      </p:ext>
    </p:extLst>
  </p:cSld>
  <p:clrMapOvr>
    <a:masterClrMapping/>
  </p:clrMapOvr>
  <p:extLst>
    <p:ext uri="{DCECCB84-F9BA-43D5-87BE-67443E8EF086}">
      <p15:sldGuideLst xmlns:p15="http://schemas.microsoft.com/office/powerpoint/2012/main"/>
    </p:ext>
  </p:extLst>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4" name="Date Placeholder 3"/>
          <p:cNvSpPr>
            <a:spLocks noGrp="1"/>
          </p:cNvSpPr>
          <p:nvPr>
            <p:ph type="dt" sz="half" idx="10"/>
          </p:nvPr>
        </p:nvSpPr>
        <p:spPr/>
        <p:txBody>
          <a:bodyPr/>
          <a:lstStyle/>
          <a:p>
            <a:fld id="{60243164-1FC9-4009-B0AB-D56AA902E8BB}" type="datetime1">
              <a:rPr lang="en-US" smtClean="0"/>
              <a:t>5/15/2020</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pPr algn="ctr"/>
            <a:fld id="{CC7432E5-F8E0-41AE-9A6B-AD730338B005}" type="slidenum">
              <a:rPr lang="en-US" smtClean="0"/>
              <a:pPr algn="ctr"/>
              <a:t>‹#›</a:t>
            </a:fld>
            <a:endParaRPr lang="en-US" dirty="0"/>
          </a:p>
        </p:txBody>
      </p:sp>
      <p:sp>
        <p:nvSpPr>
          <p:cNvPr id="8" name="Text Placeholder 7"/>
          <p:cNvSpPr>
            <a:spLocks noGrp="1"/>
          </p:cNvSpPr>
          <p:nvPr>
            <p:ph type="body" sz="quarter" idx="13" hasCustomPrompt="1"/>
          </p:nvPr>
        </p:nvSpPr>
        <p:spPr>
          <a:xfrm>
            <a:off x="457200" y="5851602"/>
            <a:ext cx="9855200" cy="1005840"/>
          </a:xfrm>
        </p:spPr>
        <p:txBody>
          <a:bodyPr anchor="b">
            <a:normAutofit/>
          </a:bodyPr>
          <a:lstStyle>
            <a:lvl1pPr marL="0" indent="0">
              <a:spcBef>
                <a:spcPts val="300"/>
              </a:spcBef>
              <a:buNone/>
              <a:defRPr sz="1000"/>
            </a:lvl1pPr>
            <a:lvl2pPr marL="228600" indent="0">
              <a:buNone/>
              <a:defRPr/>
            </a:lvl2pPr>
            <a:lvl3pPr marL="457200" indent="0">
              <a:buNone/>
              <a:defRPr/>
            </a:lvl3pPr>
            <a:lvl4pPr marL="685800" indent="0">
              <a:buNone/>
              <a:defRPr/>
            </a:lvl4pPr>
            <a:lvl5pPr marL="914400" indent="0">
              <a:buNone/>
              <a:defRPr/>
            </a:lvl5pPr>
          </a:lstStyle>
          <a:p>
            <a:pPr lvl="0"/>
            <a:r>
              <a:rPr lang="en-US" dirty="0"/>
              <a:t>Reference(s)</a:t>
            </a:r>
          </a:p>
        </p:txBody>
      </p:sp>
      <p:sp>
        <p:nvSpPr>
          <p:cNvPr id="3" name="Content Placeholder 2"/>
          <p:cNvSpPr>
            <a:spLocks noGrp="1"/>
          </p:cNvSpPr>
          <p:nvPr>
            <p:ph idx="1"/>
          </p:nvPr>
        </p:nvSpPr>
        <p:spPr>
          <a:xfrm>
            <a:off x="457200" y="1261872"/>
            <a:ext cx="11277600" cy="457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110941861"/>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showMasterSp="0" preserve="1" userDrawn="1">
  <p:cSld name="Divider Slide">
    <p:bg>
      <p:bgPr>
        <a:solidFill>
          <a:schemeClr val="bg1"/>
        </a:solidFill>
        <a:effectLst/>
      </p:bgPr>
    </p:bg>
    <p:spTree>
      <p:nvGrpSpPr>
        <p:cNvPr id="1" name=""/>
        <p:cNvGrpSpPr/>
        <p:nvPr/>
      </p:nvGrpSpPr>
      <p:grpSpPr>
        <a:xfrm>
          <a:off x="0" y="0"/>
          <a:ext cx="0" cy="0"/>
          <a:chOff x="0" y="0"/>
          <a:chExt cx="0" cy="0"/>
        </a:xfrm>
      </p:grpSpPr>
      <p:sp>
        <p:nvSpPr>
          <p:cNvPr id="10" name="Rectangle 9"/>
          <p:cNvSpPr/>
          <p:nvPr userDrawn="1"/>
        </p:nvSpPr>
        <p:spPr>
          <a:xfrm>
            <a:off x="193500" y="156117"/>
            <a:ext cx="11808000" cy="64556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rgbClr val="FFFFFF"/>
              </a:solidFill>
            </a:endParaRPr>
          </a:p>
        </p:txBody>
      </p:sp>
      <p:sp>
        <p:nvSpPr>
          <p:cNvPr id="2" name="Title 1"/>
          <p:cNvSpPr>
            <a:spLocks noGrp="1"/>
          </p:cNvSpPr>
          <p:nvPr>
            <p:ph type="title" hasCustomPrompt="1"/>
          </p:nvPr>
        </p:nvSpPr>
        <p:spPr>
          <a:xfrm>
            <a:off x="457200" y="1270365"/>
            <a:ext cx="11277600" cy="535531"/>
          </a:xfrm>
        </p:spPr>
        <p:txBody>
          <a:bodyPr anchor="t">
            <a:spAutoFit/>
          </a:bodyPr>
          <a:lstStyle>
            <a:lvl1pPr>
              <a:defRPr sz="3200">
                <a:solidFill>
                  <a:schemeClr val="bg1"/>
                </a:solidFill>
              </a:defRPr>
            </a:lvl1pPr>
          </a:lstStyle>
          <a:p>
            <a:r>
              <a:rPr lang="en-US" dirty="0"/>
              <a:t>Click to add divider title</a:t>
            </a:r>
          </a:p>
        </p:txBody>
      </p:sp>
      <p:sp>
        <p:nvSpPr>
          <p:cNvPr id="4" name="Date Placeholder 3"/>
          <p:cNvSpPr>
            <a:spLocks noGrp="1"/>
          </p:cNvSpPr>
          <p:nvPr>
            <p:ph type="dt" sz="half" idx="10"/>
          </p:nvPr>
        </p:nvSpPr>
        <p:spPr/>
        <p:txBody>
          <a:bodyPr/>
          <a:lstStyle/>
          <a:p>
            <a:fld id="{74FA187F-77D8-44AB-99A3-596B6D28DB9F}" type="datetime1">
              <a:rPr lang="en-US" smtClean="0"/>
              <a:t>5/15/2020</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11" name="Text Placeholder 6">
            <a:extLst>
              <a:ext uri="{FF2B5EF4-FFF2-40B4-BE49-F238E27FC236}">
                <a16:creationId xmlns:a16="http://schemas.microsoft.com/office/drawing/2014/main" id="{C290D6F0-A744-4762-BA4F-BBADC0F28504}"/>
              </a:ext>
            </a:extLst>
          </p:cNvPr>
          <p:cNvSpPr>
            <a:spLocks noGrp="1"/>
          </p:cNvSpPr>
          <p:nvPr>
            <p:ph type="body" sz="quarter" idx="13" hasCustomPrompt="1"/>
          </p:nvPr>
        </p:nvSpPr>
        <p:spPr>
          <a:xfrm>
            <a:off x="457200" y="5590502"/>
            <a:ext cx="9855200" cy="1005840"/>
          </a:xfrm>
        </p:spPr>
        <p:txBody>
          <a:bodyPr anchor="b">
            <a:noAutofit/>
          </a:bodyPr>
          <a:lstStyle>
            <a:lvl1pPr marL="0" indent="0">
              <a:spcBef>
                <a:spcPts val="300"/>
              </a:spcBef>
              <a:buNone/>
              <a:defRPr sz="1000">
                <a:solidFill>
                  <a:schemeClr val="bg1"/>
                </a:solidFill>
              </a:defRPr>
            </a:lvl1pPr>
            <a:lvl2pPr marL="228600" indent="0">
              <a:buNone/>
              <a:defRPr sz="1000"/>
            </a:lvl2pPr>
            <a:lvl3pPr marL="457200" indent="0">
              <a:buNone/>
              <a:defRPr sz="1000"/>
            </a:lvl3pPr>
            <a:lvl4pPr marL="685800" indent="0">
              <a:buNone/>
              <a:defRPr sz="1000"/>
            </a:lvl4pPr>
            <a:lvl5pPr marL="914400" indent="0">
              <a:buNone/>
              <a:defRPr sz="1000"/>
            </a:lvl5pPr>
          </a:lstStyle>
          <a:p>
            <a:pPr lvl="0"/>
            <a:r>
              <a:rPr lang="en-US" dirty="0"/>
              <a:t>Reference(s)</a:t>
            </a:r>
          </a:p>
        </p:txBody>
      </p:sp>
      <p:sp>
        <p:nvSpPr>
          <p:cNvPr id="8" name="TextBox 7">
            <a:extLst>
              <a:ext uri="{FF2B5EF4-FFF2-40B4-BE49-F238E27FC236}">
                <a16:creationId xmlns:a16="http://schemas.microsoft.com/office/drawing/2014/main" id="{F59F0994-F17C-46C2-935A-B93E8CA3C61A}"/>
              </a:ext>
            </a:extLst>
          </p:cNvPr>
          <p:cNvSpPr txBox="1"/>
          <p:nvPr userDrawn="1"/>
        </p:nvSpPr>
        <p:spPr>
          <a:xfrm>
            <a:off x="10160000" y="6611780"/>
            <a:ext cx="2032000" cy="246221"/>
          </a:xfrm>
          <a:prstGeom prst="rect">
            <a:avLst/>
          </a:prstGeom>
          <a:noFill/>
        </p:spPr>
        <p:txBody>
          <a:bodyPr wrap="square" rtlCol="0">
            <a:spAutoFit/>
          </a:bodyPr>
          <a:lstStyle/>
          <a:p>
            <a:pPr algn="r"/>
            <a:r>
              <a:rPr lang="en-US" sz="1000" b="0" baseline="0" dirty="0">
                <a:solidFill>
                  <a:schemeClr val="tx1"/>
                </a:solidFill>
                <a:latin typeface="Arial" pitchFamily="34" charset="0"/>
                <a:cs typeface="Arial" pitchFamily="34" charset="0"/>
              </a:rPr>
              <a:t>© AstraZeneca 2018</a:t>
            </a:r>
          </a:p>
        </p:txBody>
      </p:sp>
    </p:spTree>
    <p:extLst>
      <p:ext uri="{BB962C8B-B14F-4D97-AF65-F5344CB8AC3E}">
        <p14:creationId xmlns:p14="http://schemas.microsoft.com/office/powerpoint/2010/main" val="3310967079"/>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7F7931E2-EDD0-4116-93D3-AFB5F385AD78}" type="datetime1">
              <a:rPr lang="en-US" smtClean="0"/>
              <a:t>5/15/2020</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lvl1pPr algn="ctr">
              <a:defRPr/>
            </a:lvl1pPr>
          </a:lstStyle>
          <a:p>
            <a:fld id="{CC7432E5-F8E0-41AE-9A6B-AD730338B005}" type="slidenum">
              <a:rPr lang="en-US" smtClean="0"/>
              <a:pPr/>
              <a:t>‹#›</a:t>
            </a:fld>
            <a:endParaRPr lang="en-US" dirty="0"/>
          </a:p>
        </p:txBody>
      </p:sp>
      <p:sp>
        <p:nvSpPr>
          <p:cNvPr id="7" name="Text Placeholder 6"/>
          <p:cNvSpPr>
            <a:spLocks noGrp="1"/>
          </p:cNvSpPr>
          <p:nvPr>
            <p:ph type="body" sz="quarter" idx="13" hasCustomPrompt="1"/>
          </p:nvPr>
        </p:nvSpPr>
        <p:spPr>
          <a:xfrm>
            <a:off x="457200" y="5851602"/>
            <a:ext cx="9855200" cy="1005840"/>
          </a:xfrm>
        </p:spPr>
        <p:txBody>
          <a:bodyPr anchor="b">
            <a:noAutofit/>
          </a:bodyPr>
          <a:lstStyle>
            <a:lvl1pPr marL="0" indent="0">
              <a:spcBef>
                <a:spcPts val="300"/>
              </a:spcBef>
              <a:buNone/>
              <a:defRPr sz="1000"/>
            </a:lvl1pPr>
            <a:lvl2pPr marL="228600" indent="0">
              <a:buNone/>
              <a:defRPr sz="1000"/>
            </a:lvl2pPr>
            <a:lvl3pPr marL="457200" indent="0">
              <a:buNone/>
              <a:defRPr sz="1000"/>
            </a:lvl3pPr>
            <a:lvl4pPr marL="685800" indent="0">
              <a:buNone/>
              <a:defRPr sz="1000"/>
            </a:lvl4pPr>
            <a:lvl5pPr marL="914400" indent="0">
              <a:buNone/>
              <a:defRPr sz="1000"/>
            </a:lvl5pPr>
          </a:lstStyle>
          <a:p>
            <a:pPr lvl="0"/>
            <a:r>
              <a:rPr lang="en-US" dirty="0"/>
              <a:t>Reference(s)</a:t>
            </a:r>
          </a:p>
        </p:txBody>
      </p:sp>
    </p:spTree>
    <p:extLst>
      <p:ext uri="{BB962C8B-B14F-4D97-AF65-F5344CB8AC3E}">
        <p14:creationId xmlns:p14="http://schemas.microsoft.com/office/powerpoint/2010/main" val="4002102348"/>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5" name="Date Placeholder 4"/>
          <p:cNvSpPr>
            <a:spLocks noGrp="1"/>
          </p:cNvSpPr>
          <p:nvPr>
            <p:ph type="dt" sz="half" idx="10"/>
          </p:nvPr>
        </p:nvSpPr>
        <p:spPr/>
        <p:txBody>
          <a:bodyPr/>
          <a:lstStyle/>
          <a:p>
            <a:fld id="{19A2B74B-AB22-448A-A265-268311487055}" type="datetime1">
              <a:rPr lang="en-US" smtClean="0"/>
              <a:t>5/15/2020</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lvl1pPr algn="ctr">
              <a:defRPr/>
            </a:lvl1pPr>
          </a:lstStyle>
          <a:p>
            <a:fld id="{CC7432E5-F8E0-41AE-9A6B-AD730338B005}" type="slidenum">
              <a:rPr lang="en-US" smtClean="0"/>
              <a:pPr/>
              <a:t>‹#›</a:t>
            </a:fld>
            <a:endParaRPr lang="en-US" dirty="0"/>
          </a:p>
        </p:txBody>
      </p:sp>
      <p:sp>
        <p:nvSpPr>
          <p:cNvPr id="9" name="Text Placeholder 8"/>
          <p:cNvSpPr>
            <a:spLocks noGrp="1"/>
          </p:cNvSpPr>
          <p:nvPr>
            <p:ph type="body" sz="quarter" idx="13" hasCustomPrompt="1"/>
          </p:nvPr>
        </p:nvSpPr>
        <p:spPr>
          <a:xfrm>
            <a:off x="457200" y="5851602"/>
            <a:ext cx="9855200" cy="1005840"/>
          </a:xfrm>
        </p:spPr>
        <p:txBody>
          <a:bodyPr anchor="b">
            <a:noAutofit/>
          </a:bodyPr>
          <a:lstStyle>
            <a:lvl1pPr marL="0" indent="0">
              <a:spcBef>
                <a:spcPts val="300"/>
              </a:spcBef>
              <a:buNone/>
              <a:defRPr sz="1000"/>
            </a:lvl1pPr>
            <a:lvl2pPr marL="228600" indent="0">
              <a:buNone/>
              <a:defRPr sz="1000"/>
            </a:lvl2pPr>
            <a:lvl3pPr marL="457200" indent="0">
              <a:buNone/>
              <a:defRPr sz="1000"/>
            </a:lvl3pPr>
            <a:lvl4pPr marL="685800" indent="0">
              <a:buNone/>
              <a:defRPr sz="1000"/>
            </a:lvl4pPr>
            <a:lvl5pPr marL="914400" indent="0">
              <a:buNone/>
              <a:defRPr sz="1000"/>
            </a:lvl5pPr>
          </a:lstStyle>
          <a:p>
            <a:pPr lvl="0"/>
            <a:r>
              <a:rPr lang="en-US" dirty="0"/>
              <a:t>Reference(s)</a:t>
            </a:r>
          </a:p>
        </p:txBody>
      </p:sp>
      <p:sp>
        <p:nvSpPr>
          <p:cNvPr id="3" name="Content Placeholder 2"/>
          <p:cNvSpPr>
            <a:spLocks noGrp="1"/>
          </p:cNvSpPr>
          <p:nvPr>
            <p:ph sz="half" idx="1"/>
          </p:nvPr>
        </p:nvSpPr>
        <p:spPr>
          <a:xfrm>
            <a:off x="457200" y="1261872"/>
            <a:ext cx="5638800" cy="455706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6096000" y="1261872"/>
            <a:ext cx="5638800" cy="455706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86084779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16" name="Content Placeholder 15"/>
          <p:cNvSpPr>
            <a:spLocks noGrp="1"/>
          </p:cNvSpPr>
          <p:nvPr>
            <p:ph sz="quarter" idx="12"/>
          </p:nvPr>
        </p:nvSpPr>
        <p:spPr>
          <a:xfrm>
            <a:off x="478875" y="1589851"/>
            <a:ext cx="11231033" cy="4093400"/>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8" name="Text Placeholder 2"/>
          <p:cNvSpPr>
            <a:spLocks noGrp="1"/>
          </p:cNvSpPr>
          <p:nvPr>
            <p:ph type="body" sz="quarter" idx="14"/>
          </p:nvPr>
        </p:nvSpPr>
        <p:spPr>
          <a:xfrm>
            <a:off x="478869" y="924739"/>
            <a:ext cx="10104000" cy="369332"/>
          </a:xfrm>
        </p:spPr>
        <p:txBody>
          <a:bodyPr>
            <a:noAutofit/>
          </a:bodyPr>
          <a:lstStyle>
            <a:lvl1pPr marL="0" indent="0">
              <a:spcAft>
                <a:spcPts val="0"/>
              </a:spcAft>
              <a:buNone/>
              <a:defRPr sz="2133" i="1">
                <a:latin typeface="Georgia" panose="02040502050405020303" pitchFamily="18" charset="0"/>
              </a:defRPr>
            </a:lvl1pPr>
            <a:lvl2pPr marL="361942" indent="0">
              <a:buNone/>
              <a:defRPr/>
            </a:lvl2pPr>
            <a:lvl3pPr marL="711182" indent="0">
              <a:buNone/>
              <a:defRPr/>
            </a:lvl3pPr>
            <a:lvl4pPr marL="1087939" indent="0">
              <a:buNone/>
              <a:defRPr/>
            </a:lvl4pPr>
            <a:lvl5pPr marL="1473163" indent="0">
              <a:buNone/>
              <a:defRPr/>
            </a:lvl5pPr>
          </a:lstStyle>
          <a:p>
            <a:pPr lvl="0"/>
            <a:r>
              <a:rPr lang="en-US"/>
              <a:t>Click to edit Master text styles</a:t>
            </a:r>
          </a:p>
        </p:txBody>
      </p:sp>
      <p:sp>
        <p:nvSpPr>
          <p:cNvPr id="6" name="Text Placeholder 5"/>
          <p:cNvSpPr>
            <a:spLocks noGrp="1"/>
          </p:cNvSpPr>
          <p:nvPr>
            <p:ph type="body" sz="quarter" idx="18"/>
          </p:nvPr>
        </p:nvSpPr>
        <p:spPr>
          <a:xfrm>
            <a:off x="478869" y="5686713"/>
            <a:ext cx="11232000" cy="240130"/>
          </a:xfrm>
        </p:spPr>
        <p:txBody>
          <a:bodyPr anchor="b">
            <a:spAutoFit/>
          </a:bodyPr>
          <a:lstStyle>
            <a:lvl1pPr marL="0" indent="0">
              <a:buNone/>
              <a:defRPr sz="1067" baseline="0"/>
            </a:lvl1pPr>
            <a:lvl2pPr marL="357542" indent="0">
              <a:buNone/>
              <a:defRPr sz="1067"/>
            </a:lvl2pPr>
            <a:lvl3pPr marL="719982" indent="0">
              <a:buNone/>
              <a:defRPr sz="1067"/>
            </a:lvl3pPr>
            <a:lvl4pPr marL="1081424" indent="0">
              <a:buNone/>
              <a:defRPr sz="1067"/>
            </a:lvl4pPr>
            <a:lvl5pPr marL="1439964" indent="0">
              <a:buNone/>
              <a:defRPr sz="1067"/>
            </a:lvl5pPr>
          </a:lstStyle>
          <a:p>
            <a:pPr lvl="0"/>
            <a:r>
              <a:rPr lang="en-US"/>
              <a:t>Click to edit Master text styles</a:t>
            </a:r>
          </a:p>
        </p:txBody>
      </p:sp>
      <p:sp>
        <p:nvSpPr>
          <p:cNvPr id="4" name="Title 3"/>
          <p:cNvSpPr>
            <a:spLocks noGrp="1"/>
          </p:cNvSpPr>
          <p:nvPr>
            <p:ph type="title"/>
          </p:nvPr>
        </p:nvSpPr>
        <p:spPr>
          <a:xfrm>
            <a:off x="478874" y="384855"/>
            <a:ext cx="10102852" cy="451405"/>
          </a:xfrm>
        </p:spPr>
        <p:txBody>
          <a:bodyPr/>
          <a:lstStyle/>
          <a:p>
            <a:r>
              <a:rPr lang="en-US"/>
              <a:t>Click to edit Master title style</a:t>
            </a:r>
            <a:endParaRPr lang="en-GB" dirty="0"/>
          </a:p>
        </p:txBody>
      </p:sp>
      <p:sp>
        <p:nvSpPr>
          <p:cNvPr id="7" name="Slide Number Placeholder 9"/>
          <p:cNvSpPr>
            <a:spLocks noGrp="1"/>
          </p:cNvSpPr>
          <p:nvPr>
            <p:ph type="sldNum" sz="quarter" idx="19"/>
          </p:nvPr>
        </p:nvSpPr>
        <p:spPr/>
        <p:txBody>
          <a:bodyPr/>
          <a:lstStyle>
            <a:lvl1pPr>
              <a:defRPr/>
            </a:lvl1pPr>
          </a:lstStyle>
          <a:p>
            <a:pPr>
              <a:defRPr/>
            </a:pPr>
            <a:fld id="{AF8B6CFF-0334-4FDC-B64A-FD0668976EC6}" type="slidenum">
              <a:rPr lang="en-GB"/>
              <a:pPr>
                <a:defRPr/>
              </a:pPr>
              <a:t>‹#›</a:t>
            </a:fld>
            <a:endParaRPr lang="en-GB"/>
          </a:p>
        </p:txBody>
      </p:sp>
    </p:spTree>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28601"/>
            <a:ext cx="11277600" cy="800100"/>
          </a:xfrm>
        </p:spPr>
        <p:txBody>
          <a:bodyPr/>
          <a:lstStyle/>
          <a:p>
            <a:r>
              <a:rPr lang="en-US"/>
              <a:t>Click to edit Master title style</a:t>
            </a:r>
            <a:endParaRPr lang="en-US" dirty="0"/>
          </a:p>
        </p:txBody>
      </p:sp>
      <p:sp>
        <p:nvSpPr>
          <p:cNvPr id="3" name="Text Placeholder 2"/>
          <p:cNvSpPr>
            <a:spLocks noGrp="1"/>
          </p:cNvSpPr>
          <p:nvPr>
            <p:ph type="body" idx="1"/>
          </p:nvPr>
        </p:nvSpPr>
        <p:spPr>
          <a:xfrm>
            <a:off x="457200" y="1264716"/>
            <a:ext cx="5638800" cy="428283"/>
          </a:xfrm>
        </p:spPr>
        <p:txBody>
          <a:bodyPr anchor="b">
            <a:normAutofit/>
          </a:bodyPr>
          <a:lstStyle>
            <a:lvl1pPr marL="0" indent="0">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5" name="Text Placeholder 4"/>
          <p:cNvSpPr>
            <a:spLocks noGrp="1"/>
          </p:cNvSpPr>
          <p:nvPr>
            <p:ph type="body" sz="quarter" idx="3"/>
          </p:nvPr>
        </p:nvSpPr>
        <p:spPr>
          <a:xfrm>
            <a:off x="6096000" y="1264716"/>
            <a:ext cx="5638800" cy="428283"/>
          </a:xfrm>
        </p:spPr>
        <p:txBody>
          <a:bodyPr anchor="b">
            <a:normAutofit/>
          </a:bodyPr>
          <a:lstStyle>
            <a:lvl1pPr marL="0" indent="0">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7" name="Date Placeholder 6"/>
          <p:cNvSpPr>
            <a:spLocks noGrp="1"/>
          </p:cNvSpPr>
          <p:nvPr>
            <p:ph type="dt" sz="half" idx="10"/>
          </p:nvPr>
        </p:nvSpPr>
        <p:spPr/>
        <p:txBody>
          <a:bodyPr/>
          <a:lstStyle/>
          <a:p>
            <a:fld id="{F8CB1101-080C-4B85-AC54-06AFAC4F0A81}" type="datetime1">
              <a:rPr lang="en-US" smtClean="0"/>
              <a:t>5/15/2020</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lvl1pPr algn="ctr">
              <a:defRPr/>
            </a:lvl1pPr>
          </a:lstStyle>
          <a:p>
            <a:fld id="{CC7432E5-F8E0-41AE-9A6B-AD730338B005}" type="slidenum">
              <a:rPr lang="en-US" smtClean="0"/>
              <a:pPr/>
              <a:t>‹#›</a:t>
            </a:fld>
            <a:endParaRPr lang="en-US" dirty="0"/>
          </a:p>
        </p:txBody>
      </p:sp>
      <p:sp>
        <p:nvSpPr>
          <p:cNvPr id="11" name="Text Placeholder 10"/>
          <p:cNvSpPr>
            <a:spLocks noGrp="1"/>
          </p:cNvSpPr>
          <p:nvPr>
            <p:ph type="body" sz="quarter" idx="13" hasCustomPrompt="1"/>
          </p:nvPr>
        </p:nvSpPr>
        <p:spPr>
          <a:xfrm>
            <a:off x="457200" y="5851602"/>
            <a:ext cx="9855200" cy="1005840"/>
          </a:xfrm>
        </p:spPr>
        <p:txBody>
          <a:bodyPr anchor="b">
            <a:noAutofit/>
          </a:bodyPr>
          <a:lstStyle>
            <a:lvl1pPr marL="0" indent="0">
              <a:spcBef>
                <a:spcPts val="300"/>
              </a:spcBef>
              <a:buNone/>
              <a:defRPr sz="1000"/>
            </a:lvl1pPr>
            <a:lvl2pPr marL="228600" indent="0">
              <a:buNone/>
              <a:defRPr sz="1000"/>
            </a:lvl2pPr>
            <a:lvl3pPr marL="457200" indent="0">
              <a:buNone/>
              <a:defRPr sz="1000"/>
            </a:lvl3pPr>
            <a:lvl4pPr marL="685800" indent="0">
              <a:buNone/>
              <a:defRPr sz="1000"/>
            </a:lvl4pPr>
            <a:lvl5pPr marL="914400" indent="0">
              <a:buNone/>
              <a:defRPr sz="1000"/>
            </a:lvl5pPr>
          </a:lstStyle>
          <a:p>
            <a:pPr lvl="0"/>
            <a:r>
              <a:rPr lang="en-US" dirty="0"/>
              <a:t>Reference(s)</a:t>
            </a:r>
          </a:p>
        </p:txBody>
      </p:sp>
      <p:sp>
        <p:nvSpPr>
          <p:cNvPr id="4" name="Content Placeholder 3"/>
          <p:cNvSpPr>
            <a:spLocks noGrp="1"/>
          </p:cNvSpPr>
          <p:nvPr>
            <p:ph sz="half" idx="2"/>
          </p:nvPr>
        </p:nvSpPr>
        <p:spPr>
          <a:xfrm>
            <a:off x="457200" y="1692998"/>
            <a:ext cx="5638800" cy="4136302"/>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6096000" y="1692998"/>
            <a:ext cx="5638800" cy="413630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244096193"/>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28600"/>
            <a:ext cx="11277600" cy="800100"/>
          </a:xfrm>
        </p:spPr>
        <p:txBody>
          <a:bodyPr anchor="b">
            <a:normAutofit/>
          </a:bodyPr>
          <a:lstStyle>
            <a:lvl1pPr>
              <a:defRPr sz="2400"/>
            </a:lvl1pPr>
          </a:lstStyle>
          <a:p>
            <a:r>
              <a:rPr lang="en-US"/>
              <a:t>Click to edit Master title style</a:t>
            </a:r>
            <a:endParaRPr lang="en-US" dirty="0"/>
          </a:p>
        </p:txBody>
      </p:sp>
      <p:sp>
        <p:nvSpPr>
          <p:cNvPr id="4" name="Text Placeholder 3"/>
          <p:cNvSpPr>
            <a:spLocks noGrp="1"/>
          </p:cNvSpPr>
          <p:nvPr>
            <p:ph type="body" sz="half" idx="2" hasCustomPrompt="1"/>
          </p:nvPr>
        </p:nvSpPr>
        <p:spPr>
          <a:xfrm>
            <a:off x="1170432" y="5440680"/>
            <a:ext cx="9875520" cy="365760"/>
          </a:xfrm>
          <a:prstGeom prst="roundRect">
            <a:avLst/>
          </a:prstGeom>
          <a:solidFill>
            <a:schemeClr val="accent2"/>
          </a:solidFill>
        </p:spPr>
        <p:txBody>
          <a:bodyPr anchor="ctr"/>
          <a:lstStyle>
            <a:lvl1pPr marL="0" indent="0" algn="ctr">
              <a:buNone/>
              <a:defRPr sz="1600" b="1" baseline="0">
                <a:solidFill>
                  <a:schemeClr val="bg1"/>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Click to enter caption</a:t>
            </a:r>
          </a:p>
        </p:txBody>
      </p:sp>
      <p:sp>
        <p:nvSpPr>
          <p:cNvPr id="5" name="Date Placeholder 4"/>
          <p:cNvSpPr>
            <a:spLocks noGrp="1"/>
          </p:cNvSpPr>
          <p:nvPr>
            <p:ph type="dt" sz="half" idx="10"/>
          </p:nvPr>
        </p:nvSpPr>
        <p:spPr/>
        <p:txBody>
          <a:bodyPr/>
          <a:lstStyle/>
          <a:p>
            <a:fld id="{3E4588B8-10AE-4A18-A901-70972D5E175A}" type="datetime1">
              <a:rPr lang="en-US" smtClean="0"/>
              <a:t>5/15/2020</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lvl1pPr algn="ctr">
              <a:defRPr/>
            </a:lvl1pPr>
          </a:lstStyle>
          <a:p>
            <a:fld id="{CC7432E5-F8E0-41AE-9A6B-AD730338B005}" type="slidenum">
              <a:rPr lang="en-US" smtClean="0"/>
              <a:pPr/>
              <a:t>‹#›</a:t>
            </a:fld>
            <a:endParaRPr lang="en-US" dirty="0"/>
          </a:p>
        </p:txBody>
      </p:sp>
      <p:sp>
        <p:nvSpPr>
          <p:cNvPr id="9" name="Text Placeholder 8"/>
          <p:cNvSpPr>
            <a:spLocks noGrp="1"/>
          </p:cNvSpPr>
          <p:nvPr>
            <p:ph type="body" sz="quarter" idx="13" hasCustomPrompt="1"/>
          </p:nvPr>
        </p:nvSpPr>
        <p:spPr>
          <a:xfrm>
            <a:off x="457200" y="5851602"/>
            <a:ext cx="9855200" cy="1005840"/>
          </a:xfrm>
        </p:spPr>
        <p:txBody>
          <a:bodyPr anchor="b">
            <a:noAutofit/>
          </a:bodyPr>
          <a:lstStyle>
            <a:lvl1pPr marL="0" indent="0">
              <a:spcBef>
                <a:spcPts val="300"/>
              </a:spcBef>
              <a:buNone/>
              <a:defRPr sz="1000"/>
            </a:lvl1pPr>
            <a:lvl2pPr marL="228600" indent="0">
              <a:buNone/>
              <a:defRPr sz="1000"/>
            </a:lvl2pPr>
            <a:lvl3pPr marL="457200" indent="0">
              <a:buNone/>
              <a:defRPr sz="1000"/>
            </a:lvl3pPr>
            <a:lvl4pPr marL="685800" indent="0">
              <a:buNone/>
              <a:defRPr sz="1000"/>
            </a:lvl4pPr>
            <a:lvl5pPr marL="914400" indent="0">
              <a:buNone/>
              <a:defRPr sz="1000"/>
            </a:lvl5pPr>
          </a:lstStyle>
          <a:p>
            <a:pPr lvl="0"/>
            <a:r>
              <a:rPr lang="en-US" dirty="0"/>
              <a:t>Reference(s)</a:t>
            </a:r>
          </a:p>
        </p:txBody>
      </p:sp>
      <p:sp>
        <p:nvSpPr>
          <p:cNvPr id="3" name="Content Placeholder 2"/>
          <p:cNvSpPr>
            <a:spLocks noGrp="1"/>
          </p:cNvSpPr>
          <p:nvPr>
            <p:ph idx="1"/>
          </p:nvPr>
        </p:nvSpPr>
        <p:spPr>
          <a:xfrm>
            <a:off x="457200" y="1260476"/>
            <a:ext cx="11277600" cy="4185227"/>
          </a:xfrm>
        </p:spPr>
        <p:txBody>
          <a:bodyPr/>
          <a:lstStyle>
            <a:lvl1pPr>
              <a:defRPr sz="2000"/>
            </a:lvl1pPr>
            <a:lvl2pPr>
              <a:defRPr sz="1800"/>
            </a:lvl2pPr>
            <a:lvl3pPr>
              <a:defRPr sz="1600"/>
            </a:lvl3pPr>
            <a:lvl4pPr>
              <a:defRPr sz="1600"/>
            </a:lvl4pPr>
            <a:lvl5pPr>
              <a:defRPr sz="1600"/>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885290595"/>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Title Only with Capti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6EE4230D-527C-497C-AE7B-88F10673E221}" type="datetime1">
              <a:rPr lang="en-US" smtClean="0"/>
              <a:t>5/15/2020</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pPr algn="ctr"/>
            <a:fld id="{CC7432E5-F8E0-41AE-9A6B-AD730338B005}" type="slidenum">
              <a:rPr lang="en-US" smtClean="0"/>
              <a:pPr algn="ctr"/>
              <a:t>‹#›</a:t>
            </a:fld>
            <a:endParaRPr lang="en-US" dirty="0"/>
          </a:p>
        </p:txBody>
      </p:sp>
      <p:sp>
        <p:nvSpPr>
          <p:cNvPr id="8" name="Text Placeholder 7"/>
          <p:cNvSpPr>
            <a:spLocks noGrp="1"/>
          </p:cNvSpPr>
          <p:nvPr>
            <p:ph type="body" sz="quarter" idx="14" hasCustomPrompt="1"/>
          </p:nvPr>
        </p:nvSpPr>
        <p:spPr>
          <a:xfrm>
            <a:off x="1170432" y="5440680"/>
            <a:ext cx="9875520" cy="361950"/>
          </a:xfrm>
          <a:prstGeom prst="roundRect">
            <a:avLst/>
          </a:prstGeom>
          <a:solidFill>
            <a:schemeClr val="accent2"/>
          </a:solidFill>
        </p:spPr>
        <p:txBody>
          <a:bodyPr>
            <a:normAutofit/>
          </a:bodyPr>
          <a:lstStyle>
            <a:lvl1pPr marL="0" indent="0" algn="ctr">
              <a:buNone/>
              <a:defRPr sz="1600" b="1">
                <a:solidFill>
                  <a:schemeClr val="bg1"/>
                </a:solidFill>
              </a:defRPr>
            </a:lvl1pPr>
            <a:lvl2pPr marL="228600" indent="0">
              <a:buNone/>
              <a:defRPr/>
            </a:lvl2pPr>
            <a:lvl3pPr marL="457200" indent="0">
              <a:buNone/>
              <a:defRPr/>
            </a:lvl3pPr>
            <a:lvl4pPr marL="685800" indent="0">
              <a:buNone/>
              <a:defRPr/>
            </a:lvl4pPr>
            <a:lvl5pPr marL="914400" indent="0">
              <a:buNone/>
              <a:defRPr/>
            </a:lvl5pPr>
          </a:lstStyle>
          <a:p>
            <a:pPr lvl="0"/>
            <a:r>
              <a:rPr lang="en-US" dirty="0"/>
              <a:t>Click to enter caption</a:t>
            </a:r>
          </a:p>
        </p:txBody>
      </p:sp>
      <p:sp>
        <p:nvSpPr>
          <p:cNvPr id="7" name="Text Placeholder 6"/>
          <p:cNvSpPr>
            <a:spLocks noGrp="1"/>
          </p:cNvSpPr>
          <p:nvPr>
            <p:ph type="body" sz="quarter" idx="13" hasCustomPrompt="1"/>
          </p:nvPr>
        </p:nvSpPr>
        <p:spPr>
          <a:xfrm>
            <a:off x="457200" y="5851602"/>
            <a:ext cx="9855200" cy="1005840"/>
          </a:xfrm>
        </p:spPr>
        <p:txBody>
          <a:bodyPr anchor="b">
            <a:noAutofit/>
          </a:bodyPr>
          <a:lstStyle>
            <a:lvl1pPr marL="0" indent="0">
              <a:spcBef>
                <a:spcPts val="300"/>
              </a:spcBef>
              <a:buNone/>
              <a:defRPr sz="1000"/>
            </a:lvl1pPr>
            <a:lvl2pPr marL="228600" indent="0">
              <a:buNone/>
              <a:defRPr sz="1000"/>
            </a:lvl2pPr>
            <a:lvl3pPr marL="457200" indent="0">
              <a:buNone/>
              <a:defRPr sz="1000"/>
            </a:lvl3pPr>
            <a:lvl4pPr marL="685800" indent="0">
              <a:buNone/>
              <a:defRPr sz="1000"/>
            </a:lvl4pPr>
            <a:lvl5pPr marL="914400" indent="0">
              <a:buNone/>
              <a:defRPr sz="1000"/>
            </a:lvl5pPr>
          </a:lstStyle>
          <a:p>
            <a:pPr lvl="0"/>
            <a:r>
              <a:rPr lang="en-US" dirty="0"/>
              <a:t>Reference(s)</a:t>
            </a:r>
          </a:p>
        </p:txBody>
      </p:sp>
    </p:spTree>
    <p:extLst>
      <p:ext uri="{BB962C8B-B14F-4D97-AF65-F5344CB8AC3E}">
        <p14:creationId xmlns:p14="http://schemas.microsoft.com/office/powerpoint/2010/main" val="1136642743"/>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Content - No Line">
    <p:spTree>
      <p:nvGrpSpPr>
        <p:cNvPr id="1" name=""/>
        <p:cNvGrpSpPr/>
        <p:nvPr/>
      </p:nvGrpSpPr>
      <p:grpSpPr>
        <a:xfrm>
          <a:off x="0" y="0"/>
          <a:ext cx="0" cy="0"/>
          <a:chOff x="0" y="0"/>
          <a:chExt cx="0" cy="0"/>
        </a:xfrm>
      </p:grpSpPr>
      <p:sp>
        <p:nvSpPr>
          <p:cNvPr id="10" name="Rectangle 9"/>
          <p:cNvSpPr/>
          <p:nvPr userDrawn="1"/>
        </p:nvSpPr>
        <p:spPr>
          <a:xfrm>
            <a:off x="193501" y="1028700"/>
            <a:ext cx="11998500" cy="2505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4" name="Date Placeholder 3"/>
          <p:cNvSpPr>
            <a:spLocks noGrp="1"/>
          </p:cNvSpPr>
          <p:nvPr>
            <p:ph type="dt" sz="half" idx="10"/>
          </p:nvPr>
        </p:nvSpPr>
        <p:spPr/>
        <p:txBody>
          <a:bodyPr/>
          <a:lstStyle/>
          <a:p>
            <a:fld id="{CED11A09-3DD3-4814-BDCF-935499F15EA0}" type="datetime1">
              <a:rPr lang="en-US" smtClean="0"/>
              <a:t>5/15/2020</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lvl1pPr algn="ctr">
              <a:defRPr/>
            </a:lvl1pPr>
          </a:lstStyle>
          <a:p>
            <a:fld id="{CC7432E5-F8E0-41AE-9A6B-AD730338B005}" type="slidenum">
              <a:rPr lang="en-US" smtClean="0"/>
              <a:pPr/>
              <a:t>‹#›</a:t>
            </a:fld>
            <a:endParaRPr lang="en-US" dirty="0"/>
          </a:p>
        </p:txBody>
      </p:sp>
      <p:sp>
        <p:nvSpPr>
          <p:cNvPr id="8" name="Text Placeholder 7"/>
          <p:cNvSpPr>
            <a:spLocks noGrp="1"/>
          </p:cNvSpPr>
          <p:nvPr>
            <p:ph type="body" sz="quarter" idx="13" hasCustomPrompt="1"/>
          </p:nvPr>
        </p:nvSpPr>
        <p:spPr>
          <a:xfrm>
            <a:off x="457200" y="5851602"/>
            <a:ext cx="9855200" cy="1005840"/>
          </a:xfrm>
        </p:spPr>
        <p:txBody>
          <a:bodyPr anchor="b">
            <a:normAutofit/>
          </a:bodyPr>
          <a:lstStyle>
            <a:lvl1pPr marL="0" indent="0">
              <a:spcBef>
                <a:spcPts val="300"/>
              </a:spcBef>
              <a:buNone/>
              <a:defRPr sz="1000"/>
            </a:lvl1pPr>
            <a:lvl2pPr marL="228600" indent="0">
              <a:buNone/>
              <a:defRPr/>
            </a:lvl2pPr>
            <a:lvl3pPr marL="457200" indent="0">
              <a:buNone/>
              <a:defRPr/>
            </a:lvl3pPr>
            <a:lvl4pPr marL="685800" indent="0">
              <a:buNone/>
              <a:defRPr/>
            </a:lvl4pPr>
            <a:lvl5pPr marL="914400" indent="0">
              <a:buNone/>
              <a:defRPr/>
            </a:lvl5pPr>
          </a:lstStyle>
          <a:p>
            <a:pPr lvl="0"/>
            <a:r>
              <a:rPr lang="en-US" dirty="0"/>
              <a:t>Reference(s)</a:t>
            </a:r>
          </a:p>
        </p:txBody>
      </p:sp>
      <p:sp>
        <p:nvSpPr>
          <p:cNvPr id="3" name="Content Placeholder 2"/>
          <p:cNvSpPr>
            <a:spLocks noGrp="1"/>
          </p:cNvSpPr>
          <p:nvPr>
            <p:ph idx="1"/>
          </p:nvPr>
        </p:nvSpPr>
        <p:spPr>
          <a:xfrm>
            <a:off x="457200" y="1028700"/>
            <a:ext cx="11277600" cy="4805172"/>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591442003"/>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Disclaimer">
    <p:spTree>
      <p:nvGrpSpPr>
        <p:cNvPr id="1" name=""/>
        <p:cNvGrpSpPr/>
        <p:nvPr/>
      </p:nvGrpSpPr>
      <p:grpSpPr>
        <a:xfrm>
          <a:off x="0" y="0"/>
          <a:ext cx="0" cy="0"/>
          <a:chOff x="0" y="0"/>
          <a:chExt cx="0" cy="0"/>
        </a:xfrm>
      </p:grpSpPr>
      <p:sp>
        <p:nvSpPr>
          <p:cNvPr id="9" name="Rectangle 8"/>
          <p:cNvSpPr/>
          <p:nvPr userDrawn="1"/>
        </p:nvSpPr>
        <p:spPr>
          <a:xfrm>
            <a:off x="9952511" y="6521477"/>
            <a:ext cx="2143300" cy="33209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10" name="Rectangle 9"/>
          <p:cNvSpPr/>
          <p:nvPr userDrawn="1"/>
        </p:nvSpPr>
        <p:spPr>
          <a:xfrm>
            <a:off x="193501" y="1028700"/>
            <a:ext cx="11998500" cy="2505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4" name="Date Placeholder 3"/>
          <p:cNvSpPr>
            <a:spLocks noGrp="1"/>
          </p:cNvSpPr>
          <p:nvPr>
            <p:ph type="dt" sz="half" idx="10"/>
          </p:nvPr>
        </p:nvSpPr>
        <p:spPr/>
        <p:txBody>
          <a:bodyPr/>
          <a:lstStyle/>
          <a:p>
            <a:fld id="{3C4AE3A5-F483-4560-8FF9-FCB3A3589909}" type="datetime1">
              <a:rPr lang="en-US" smtClean="0"/>
              <a:t>5/15/2020</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lvl1pPr algn="ctr">
              <a:defRPr/>
            </a:lvl1pPr>
          </a:lstStyle>
          <a:p>
            <a:fld id="{CC7432E5-F8E0-41AE-9A6B-AD730338B005}" type="slidenum">
              <a:rPr lang="en-US" smtClean="0"/>
              <a:pPr/>
              <a:t>‹#›</a:t>
            </a:fld>
            <a:endParaRPr lang="en-US" dirty="0"/>
          </a:p>
        </p:txBody>
      </p:sp>
      <p:sp>
        <p:nvSpPr>
          <p:cNvPr id="8" name="Text Placeholder 7"/>
          <p:cNvSpPr>
            <a:spLocks noGrp="1"/>
          </p:cNvSpPr>
          <p:nvPr>
            <p:ph type="body" sz="quarter" idx="13" hasCustomPrompt="1"/>
          </p:nvPr>
        </p:nvSpPr>
        <p:spPr>
          <a:xfrm>
            <a:off x="457200" y="5851602"/>
            <a:ext cx="9855200" cy="1005840"/>
          </a:xfrm>
        </p:spPr>
        <p:txBody>
          <a:bodyPr anchor="b">
            <a:normAutofit/>
          </a:bodyPr>
          <a:lstStyle>
            <a:lvl1pPr marL="0" indent="0">
              <a:spcBef>
                <a:spcPts val="300"/>
              </a:spcBef>
              <a:buNone/>
              <a:defRPr sz="1000"/>
            </a:lvl1pPr>
            <a:lvl2pPr marL="228600" indent="0">
              <a:buNone/>
              <a:defRPr/>
            </a:lvl2pPr>
            <a:lvl3pPr marL="457200" indent="0">
              <a:buNone/>
              <a:defRPr/>
            </a:lvl3pPr>
            <a:lvl4pPr marL="685800" indent="0">
              <a:buNone/>
              <a:defRPr/>
            </a:lvl4pPr>
            <a:lvl5pPr marL="914400" indent="0">
              <a:buNone/>
              <a:defRPr/>
            </a:lvl5pPr>
          </a:lstStyle>
          <a:p>
            <a:pPr lvl="0"/>
            <a:r>
              <a:rPr lang="en-US" dirty="0"/>
              <a:t>Reference(s)</a:t>
            </a:r>
          </a:p>
        </p:txBody>
      </p:sp>
      <p:sp>
        <p:nvSpPr>
          <p:cNvPr id="3" name="Content Placeholder 2"/>
          <p:cNvSpPr>
            <a:spLocks noGrp="1"/>
          </p:cNvSpPr>
          <p:nvPr>
            <p:ph idx="1"/>
          </p:nvPr>
        </p:nvSpPr>
        <p:spPr>
          <a:xfrm>
            <a:off x="457200" y="1028700"/>
            <a:ext cx="11277600" cy="4805172"/>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67197617"/>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Title Only - No Line">
    <p:spTree>
      <p:nvGrpSpPr>
        <p:cNvPr id="1" name=""/>
        <p:cNvGrpSpPr/>
        <p:nvPr/>
      </p:nvGrpSpPr>
      <p:grpSpPr>
        <a:xfrm>
          <a:off x="0" y="0"/>
          <a:ext cx="0" cy="0"/>
          <a:chOff x="0" y="0"/>
          <a:chExt cx="0" cy="0"/>
        </a:xfrm>
      </p:grpSpPr>
      <p:sp>
        <p:nvSpPr>
          <p:cNvPr id="9" name="Rectangle 8"/>
          <p:cNvSpPr/>
          <p:nvPr userDrawn="1"/>
        </p:nvSpPr>
        <p:spPr>
          <a:xfrm>
            <a:off x="193501" y="1028700"/>
            <a:ext cx="11998500" cy="2505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2EC1012E-D535-4D45-93DD-9B16E0D20A43}" type="datetime1">
              <a:rPr lang="en-US" smtClean="0"/>
              <a:t>5/15/2020</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lvl1pPr algn="ctr">
              <a:defRPr/>
            </a:lvl1pPr>
          </a:lstStyle>
          <a:p>
            <a:fld id="{CC7432E5-F8E0-41AE-9A6B-AD730338B005}" type="slidenum">
              <a:rPr lang="en-US" smtClean="0"/>
              <a:pPr/>
              <a:t>‹#›</a:t>
            </a:fld>
            <a:endParaRPr lang="en-US" dirty="0"/>
          </a:p>
        </p:txBody>
      </p:sp>
      <p:sp>
        <p:nvSpPr>
          <p:cNvPr id="7" name="Text Placeholder 6"/>
          <p:cNvSpPr>
            <a:spLocks noGrp="1"/>
          </p:cNvSpPr>
          <p:nvPr>
            <p:ph type="body" sz="quarter" idx="13" hasCustomPrompt="1"/>
          </p:nvPr>
        </p:nvSpPr>
        <p:spPr>
          <a:xfrm>
            <a:off x="457200" y="5851602"/>
            <a:ext cx="9855200" cy="1005840"/>
          </a:xfrm>
        </p:spPr>
        <p:txBody>
          <a:bodyPr anchor="b">
            <a:noAutofit/>
          </a:bodyPr>
          <a:lstStyle>
            <a:lvl1pPr marL="0" indent="0">
              <a:spcBef>
                <a:spcPts val="300"/>
              </a:spcBef>
              <a:buNone/>
              <a:defRPr sz="1000"/>
            </a:lvl1pPr>
            <a:lvl2pPr marL="228600" indent="0">
              <a:buNone/>
              <a:defRPr sz="1000"/>
            </a:lvl2pPr>
            <a:lvl3pPr marL="457200" indent="0">
              <a:buNone/>
              <a:defRPr sz="1000"/>
            </a:lvl3pPr>
            <a:lvl4pPr marL="685800" indent="0">
              <a:buNone/>
              <a:defRPr sz="1000"/>
            </a:lvl4pPr>
            <a:lvl5pPr marL="914400" indent="0">
              <a:buNone/>
              <a:defRPr sz="1000"/>
            </a:lvl5pPr>
          </a:lstStyle>
          <a:p>
            <a:pPr lvl="0"/>
            <a:r>
              <a:rPr lang="en-US" dirty="0"/>
              <a:t>Reference(s)</a:t>
            </a:r>
          </a:p>
        </p:txBody>
      </p:sp>
    </p:spTree>
    <p:extLst>
      <p:ext uri="{BB962C8B-B14F-4D97-AF65-F5344CB8AC3E}">
        <p14:creationId xmlns:p14="http://schemas.microsoft.com/office/powerpoint/2010/main" val="2477914287"/>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8" name="Text Placeholder 7"/>
          <p:cNvSpPr>
            <a:spLocks noGrp="1"/>
          </p:cNvSpPr>
          <p:nvPr>
            <p:ph type="body" sz="quarter" idx="13" hasCustomPrompt="1"/>
          </p:nvPr>
        </p:nvSpPr>
        <p:spPr>
          <a:xfrm>
            <a:off x="457200" y="5851602"/>
            <a:ext cx="9855200" cy="1005840"/>
          </a:xfrm>
        </p:spPr>
        <p:txBody>
          <a:bodyPr anchor="b">
            <a:normAutofit/>
          </a:bodyPr>
          <a:lstStyle>
            <a:lvl1pPr marL="0" indent="0">
              <a:spcBef>
                <a:spcPts val="300"/>
              </a:spcBef>
              <a:buNone/>
              <a:defRPr sz="1000"/>
            </a:lvl1pPr>
            <a:lvl2pPr marL="228600" indent="0">
              <a:buNone/>
              <a:defRPr/>
            </a:lvl2pPr>
            <a:lvl3pPr marL="457200" indent="0">
              <a:buNone/>
              <a:defRPr/>
            </a:lvl3pPr>
            <a:lvl4pPr marL="685800" indent="0">
              <a:buNone/>
              <a:defRPr/>
            </a:lvl4pPr>
            <a:lvl5pPr marL="914400" indent="0">
              <a:buNone/>
              <a:defRPr/>
            </a:lvl5pPr>
          </a:lstStyle>
          <a:p>
            <a:pPr lvl="0"/>
            <a:r>
              <a:rPr lang="en-US" dirty="0"/>
              <a:t>Reference(s)</a:t>
            </a:r>
          </a:p>
        </p:txBody>
      </p:sp>
      <p:sp>
        <p:nvSpPr>
          <p:cNvPr id="3" name="Content Placeholder 2"/>
          <p:cNvSpPr>
            <a:spLocks noGrp="1"/>
          </p:cNvSpPr>
          <p:nvPr>
            <p:ph idx="1"/>
          </p:nvPr>
        </p:nvSpPr>
        <p:spPr>
          <a:xfrm>
            <a:off x="457200" y="1261872"/>
            <a:ext cx="11277600" cy="45720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Slide Number Placeholder 4">
            <a:extLst>
              <a:ext uri="{FF2B5EF4-FFF2-40B4-BE49-F238E27FC236}">
                <a16:creationId xmlns:a16="http://schemas.microsoft.com/office/drawing/2014/main" id="{C2437958-D876-C646-BA27-8C1C896AC021}"/>
              </a:ext>
            </a:extLst>
          </p:cNvPr>
          <p:cNvSpPr>
            <a:spLocks noGrp="1"/>
          </p:cNvSpPr>
          <p:nvPr>
            <p:ph type="sldNum" sz="quarter" idx="4"/>
          </p:nvPr>
        </p:nvSpPr>
        <p:spPr>
          <a:xfrm>
            <a:off x="0" y="6591300"/>
            <a:ext cx="448235" cy="266700"/>
          </a:xfrm>
          <a:prstGeom prst="rect">
            <a:avLst/>
          </a:prstGeom>
          <a:ln>
            <a:noFill/>
          </a:ln>
        </p:spPr>
        <p:style>
          <a:lnRef idx="2">
            <a:schemeClr val="accent2"/>
          </a:lnRef>
          <a:fillRef idx="1">
            <a:schemeClr val="lt1"/>
          </a:fillRef>
          <a:effectRef idx="0">
            <a:schemeClr val="accent2"/>
          </a:effectRef>
          <a:fontRef idx="minor">
            <a:schemeClr val="dk1"/>
          </a:fontRef>
        </p:style>
        <p:txBody>
          <a:bodyPr lIns="0"/>
          <a:lstStyle>
            <a:lvl1pPr algn="ctr">
              <a:defRPr sz="1000" b="1"/>
            </a:lvl1pPr>
          </a:lstStyle>
          <a:p>
            <a:fld id="{CC7432E5-F8E0-41AE-9A6B-AD730338B005}" type="slidenum">
              <a:rPr lang="en-US" smtClean="0"/>
              <a:pPr/>
              <a:t>‹#›</a:t>
            </a:fld>
            <a:endParaRPr lang="en-US" dirty="0"/>
          </a:p>
        </p:txBody>
      </p:sp>
    </p:spTree>
    <p:extLst>
      <p:ext uri="{BB962C8B-B14F-4D97-AF65-F5344CB8AC3E}">
        <p14:creationId xmlns:p14="http://schemas.microsoft.com/office/powerpoint/2010/main" val="1596971075"/>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endParaRPr lang="en-US"/>
          </a:p>
        </p:txBody>
      </p:sp>
      <p:sp>
        <p:nvSpPr>
          <p:cNvPr id="4" name="Footer Placeholder 3"/>
          <p:cNvSpPr>
            <a:spLocks noGrp="1"/>
          </p:cNvSpPr>
          <p:nvPr>
            <p:ph type="ftr" sz="quarter" idx="11"/>
          </p:nvPr>
        </p:nvSpPr>
        <p:spPr/>
        <p:txBody>
          <a:bodyPr/>
          <a:lstStyle/>
          <a:p>
            <a:endParaRPr lang="en-US"/>
          </a:p>
        </p:txBody>
      </p:sp>
      <p:sp>
        <p:nvSpPr>
          <p:cNvPr id="7" name="Text Placeholder 6"/>
          <p:cNvSpPr>
            <a:spLocks noGrp="1"/>
          </p:cNvSpPr>
          <p:nvPr>
            <p:ph type="body" sz="quarter" idx="13" hasCustomPrompt="1"/>
          </p:nvPr>
        </p:nvSpPr>
        <p:spPr>
          <a:xfrm>
            <a:off x="457200" y="5851602"/>
            <a:ext cx="9855200" cy="1005840"/>
          </a:xfrm>
        </p:spPr>
        <p:txBody>
          <a:bodyPr anchor="b">
            <a:noAutofit/>
          </a:bodyPr>
          <a:lstStyle>
            <a:lvl1pPr marL="0" indent="0">
              <a:spcBef>
                <a:spcPts val="300"/>
              </a:spcBef>
              <a:buNone/>
              <a:defRPr sz="1000"/>
            </a:lvl1pPr>
            <a:lvl2pPr marL="228600" indent="0">
              <a:buNone/>
              <a:defRPr sz="1000"/>
            </a:lvl2pPr>
            <a:lvl3pPr marL="457200" indent="0">
              <a:buNone/>
              <a:defRPr sz="1000"/>
            </a:lvl3pPr>
            <a:lvl4pPr marL="685800" indent="0">
              <a:buNone/>
              <a:defRPr sz="1000"/>
            </a:lvl4pPr>
            <a:lvl5pPr marL="914400" indent="0">
              <a:buNone/>
              <a:defRPr sz="1000"/>
            </a:lvl5pPr>
          </a:lstStyle>
          <a:p>
            <a:pPr lvl="0"/>
            <a:r>
              <a:rPr lang="en-US" dirty="0"/>
              <a:t>Reference(s)</a:t>
            </a:r>
          </a:p>
        </p:txBody>
      </p:sp>
      <p:sp>
        <p:nvSpPr>
          <p:cNvPr id="8" name="Slide Number Placeholder 4">
            <a:extLst>
              <a:ext uri="{FF2B5EF4-FFF2-40B4-BE49-F238E27FC236}">
                <a16:creationId xmlns:a16="http://schemas.microsoft.com/office/drawing/2014/main" id="{B7A2A9BD-1A69-C649-9B4F-08369E0FA753}"/>
              </a:ext>
            </a:extLst>
          </p:cNvPr>
          <p:cNvSpPr>
            <a:spLocks noGrp="1"/>
          </p:cNvSpPr>
          <p:nvPr>
            <p:ph type="sldNum" sz="quarter" idx="4"/>
          </p:nvPr>
        </p:nvSpPr>
        <p:spPr>
          <a:xfrm>
            <a:off x="0" y="6591300"/>
            <a:ext cx="448235" cy="266700"/>
          </a:xfrm>
          <a:prstGeom prst="rect">
            <a:avLst/>
          </a:prstGeom>
          <a:ln>
            <a:noFill/>
          </a:ln>
        </p:spPr>
        <p:style>
          <a:lnRef idx="2">
            <a:schemeClr val="accent2"/>
          </a:lnRef>
          <a:fillRef idx="1">
            <a:schemeClr val="lt1"/>
          </a:fillRef>
          <a:effectRef idx="0">
            <a:schemeClr val="accent2"/>
          </a:effectRef>
          <a:fontRef idx="minor">
            <a:schemeClr val="dk1"/>
          </a:fontRef>
        </p:style>
        <p:txBody>
          <a:bodyPr lIns="0"/>
          <a:lstStyle>
            <a:lvl1pPr algn="ctr">
              <a:defRPr sz="1000" b="1"/>
            </a:lvl1pPr>
          </a:lstStyle>
          <a:p>
            <a:fld id="{CC7432E5-F8E0-41AE-9A6B-AD730338B005}" type="slidenum">
              <a:rPr lang="en-US" smtClean="0"/>
              <a:pPr/>
              <a:t>‹#›</a:t>
            </a:fld>
            <a:endParaRPr lang="en-US" dirty="0"/>
          </a:p>
        </p:txBody>
      </p:sp>
    </p:spTree>
    <p:extLst>
      <p:ext uri="{BB962C8B-B14F-4D97-AF65-F5344CB8AC3E}">
        <p14:creationId xmlns:p14="http://schemas.microsoft.com/office/powerpoint/2010/main" val="2294484301"/>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17" name="Rectangle 16"/>
          <p:cNvSpPr/>
          <p:nvPr userDrawn="1"/>
        </p:nvSpPr>
        <p:spPr>
          <a:xfrm>
            <a:off x="193500" y="3878263"/>
            <a:ext cx="11808000" cy="28368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rgbClr val="FFFFFF"/>
              </a:solidFill>
            </a:endParaRPr>
          </a:p>
        </p:txBody>
      </p:sp>
      <p:sp>
        <p:nvSpPr>
          <p:cNvPr id="18" name="Rectangle 7"/>
          <p:cNvSpPr/>
          <p:nvPr userDrawn="1"/>
        </p:nvSpPr>
        <p:spPr>
          <a:xfrm>
            <a:off x="193500" y="3771901"/>
            <a:ext cx="11808000" cy="522742"/>
          </a:xfrm>
          <a:custGeom>
            <a:avLst/>
            <a:gdLst>
              <a:gd name="connsiteX0" fmla="*/ 0 w 8856000"/>
              <a:gd name="connsiteY0" fmla="*/ 0 h 106363"/>
              <a:gd name="connsiteX1" fmla="*/ 8856000 w 8856000"/>
              <a:gd name="connsiteY1" fmla="*/ 0 h 106363"/>
              <a:gd name="connsiteX2" fmla="*/ 8856000 w 8856000"/>
              <a:gd name="connsiteY2" fmla="*/ 106363 h 106363"/>
              <a:gd name="connsiteX3" fmla="*/ 0 w 8856000"/>
              <a:gd name="connsiteY3" fmla="*/ 106363 h 106363"/>
              <a:gd name="connsiteX4" fmla="*/ 0 w 8856000"/>
              <a:gd name="connsiteY4" fmla="*/ 0 h 106363"/>
              <a:gd name="connsiteX0" fmla="*/ 0 w 8856000"/>
              <a:gd name="connsiteY0" fmla="*/ 0 h 522742"/>
              <a:gd name="connsiteX1" fmla="*/ 8856000 w 8856000"/>
              <a:gd name="connsiteY1" fmla="*/ 0 h 522742"/>
              <a:gd name="connsiteX2" fmla="*/ 8856000 w 8856000"/>
              <a:gd name="connsiteY2" fmla="*/ 522742 h 522742"/>
              <a:gd name="connsiteX3" fmla="*/ 0 w 8856000"/>
              <a:gd name="connsiteY3" fmla="*/ 106363 h 522742"/>
              <a:gd name="connsiteX4" fmla="*/ 0 w 8856000"/>
              <a:gd name="connsiteY4" fmla="*/ 0 h 522742"/>
              <a:gd name="connsiteX0" fmla="*/ 0 w 8856000"/>
              <a:gd name="connsiteY0" fmla="*/ 0 h 522742"/>
              <a:gd name="connsiteX1" fmla="*/ 8856000 w 8856000"/>
              <a:gd name="connsiteY1" fmla="*/ 0 h 522742"/>
              <a:gd name="connsiteX2" fmla="*/ 8856000 w 8856000"/>
              <a:gd name="connsiteY2" fmla="*/ 522742 h 522742"/>
              <a:gd name="connsiteX3" fmla="*/ 0 w 8856000"/>
              <a:gd name="connsiteY3" fmla="*/ 204335 h 522742"/>
              <a:gd name="connsiteX4" fmla="*/ 0 w 8856000"/>
              <a:gd name="connsiteY4" fmla="*/ 0 h 522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6000" h="522742">
                <a:moveTo>
                  <a:pt x="0" y="0"/>
                </a:moveTo>
                <a:lnTo>
                  <a:pt x="8856000" y="0"/>
                </a:lnTo>
                <a:lnTo>
                  <a:pt x="8856000" y="522742"/>
                </a:lnTo>
                <a:lnTo>
                  <a:pt x="0" y="204335"/>
                </a:lnTo>
                <a:lnTo>
                  <a:pt x="0"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rgbClr val="FFFFFF"/>
              </a:solidFill>
            </a:endParaRPr>
          </a:p>
        </p:txBody>
      </p:sp>
      <p:sp>
        <p:nvSpPr>
          <p:cNvPr id="15" name="Rectangle 14"/>
          <p:cNvSpPr/>
          <p:nvPr userDrawn="1"/>
        </p:nvSpPr>
        <p:spPr>
          <a:xfrm>
            <a:off x="9952511" y="6532628"/>
            <a:ext cx="2143300" cy="33209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9" name="Rectangle 7"/>
          <p:cNvSpPr/>
          <p:nvPr userDrawn="1"/>
        </p:nvSpPr>
        <p:spPr>
          <a:xfrm rot="10800000">
            <a:off x="193500" y="6193506"/>
            <a:ext cx="11808000" cy="522742"/>
          </a:xfrm>
          <a:custGeom>
            <a:avLst/>
            <a:gdLst>
              <a:gd name="connsiteX0" fmla="*/ 0 w 8856000"/>
              <a:gd name="connsiteY0" fmla="*/ 0 h 106363"/>
              <a:gd name="connsiteX1" fmla="*/ 8856000 w 8856000"/>
              <a:gd name="connsiteY1" fmla="*/ 0 h 106363"/>
              <a:gd name="connsiteX2" fmla="*/ 8856000 w 8856000"/>
              <a:gd name="connsiteY2" fmla="*/ 106363 h 106363"/>
              <a:gd name="connsiteX3" fmla="*/ 0 w 8856000"/>
              <a:gd name="connsiteY3" fmla="*/ 106363 h 106363"/>
              <a:gd name="connsiteX4" fmla="*/ 0 w 8856000"/>
              <a:gd name="connsiteY4" fmla="*/ 0 h 106363"/>
              <a:gd name="connsiteX0" fmla="*/ 0 w 8856000"/>
              <a:gd name="connsiteY0" fmla="*/ 0 h 522742"/>
              <a:gd name="connsiteX1" fmla="*/ 8856000 w 8856000"/>
              <a:gd name="connsiteY1" fmla="*/ 0 h 522742"/>
              <a:gd name="connsiteX2" fmla="*/ 8856000 w 8856000"/>
              <a:gd name="connsiteY2" fmla="*/ 522742 h 522742"/>
              <a:gd name="connsiteX3" fmla="*/ 0 w 8856000"/>
              <a:gd name="connsiteY3" fmla="*/ 106363 h 522742"/>
              <a:gd name="connsiteX4" fmla="*/ 0 w 8856000"/>
              <a:gd name="connsiteY4" fmla="*/ 0 h 522742"/>
              <a:gd name="connsiteX0" fmla="*/ 0 w 8856000"/>
              <a:gd name="connsiteY0" fmla="*/ 0 h 522742"/>
              <a:gd name="connsiteX1" fmla="*/ 8856000 w 8856000"/>
              <a:gd name="connsiteY1" fmla="*/ 0 h 522742"/>
              <a:gd name="connsiteX2" fmla="*/ 8856000 w 8856000"/>
              <a:gd name="connsiteY2" fmla="*/ 522742 h 522742"/>
              <a:gd name="connsiteX3" fmla="*/ 0 w 8856000"/>
              <a:gd name="connsiteY3" fmla="*/ 204335 h 522742"/>
              <a:gd name="connsiteX4" fmla="*/ 0 w 8856000"/>
              <a:gd name="connsiteY4" fmla="*/ 0 h 522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6000" h="522742">
                <a:moveTo>
                  <a:pt x="0" y="0"/>
                </a:moveTo>
                <a:lnTo>
                  <a:pt x="8856000" y="0"/>
                </a:lnTo>
                <a:lnTo>
                  <a:pt x="8856000" y="522742"/>
                </a:lnTo>
                <a:lnTo>
                  <a:pt x="0" y="204335"/>
                </a:lnTo>
                <a:lnTo>
                  <a:pt x="0"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rgbClr val="FFFFFF"/>
              </a:solidFill>
            </a:endParaRPr>
          </a:p>
        </p:txBody>
      </p:sp>
      <p:sp>
        <p:nvSpPr>
          <p:cNvPr id="9" name="TextBox 8"/>
          <p:cNvSpPr txBox="1"/>
          <p:nvPr userDrawn="1"/>
        </p:nvSpPr>
        <p:spPr>
          <a:xfrm>
            <a:off x="10122716" y="6478006"/>
            <a:ext cx="1878784" cy="246888"/>
          </a:xfrm>
          <a:prstGeom prst="rect">
            <a:avLst/>
          </a:prstGeom>
          <a:noFill/>
        </p:spPr>
        <p:txBody>
          <a:bodyPr wrap="square" rtlCol="0">
            <a:spAutoFit/>
          </a:bodyPr>
          <a:lstStyle/>
          <a:p>
            <a:pPr algn="r"/>
            <a:r>
              <a:rPr lang="en-US" sz="1000" dirty="0">
                <a:solidFill>
                  <a:schemeClr val="accent1"/>
                </a:solidFill>
                <a:cs typeface="Arial" pitchFamily="34" charset="0"/>
              </a:rPr>
              <a:t>© AstraZeneca 2017</a:t>
            </a:r>
          </a:p>
        </p:txBody>
      </p:sp>
      <p:pic>
        <p:nvPicPr>
          <p:cNvPr id="10" name="Picture 9">
            <a:hlinkClick r:id="rId2" action="ppaction://hlinksldjump"/>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1065933" y="5715000"/>
            <a:ext cx="641105" cy="653802"/>
          </a:xfrm>
          <a:prstGeom prst="rect">
            <a:avLst/>
          </a:prstGeom>
        </p:spPr>
      </p:pic>
      <p:sp>
        <p:nvSpPr>
          <p:cNvPr id="2" name="Title 1"/>
          <p:cNvSpPr>
            <a:spLocks noGrp="1"/>
          </p:cNvSpPr>
          <p:nvPr>
            <p:ph type="ctrTitle"/>
          </p:nvPr>
        </p:nvSpPr>
        <p:spPr>
          <a:xfrm>
            <a:off x="457200" y="1279207"/>
            <a:ext cx="11277600" cy="1828800"/>
          </a:xfrm>
        </p:spPr>
        <p:txBody>
          <a:bodyPr anchor="t" anchorCtr="0">
            <a:normAutofit/>
          </a:bodyPr>
          <a:lstStyle>
            <a:lvl1pPr algn="l">
              <a:defRPr sz="3600">
                <a:solidFill>
                  <a:schemeClr val="tx2"/>
                </a:solidFill>
              </a:defRPr>
            </a:lvl1pPr>
          </a:lstStyle>
          <a:p>
            <a:r>
              <a:rPr lang="en-US" dirty="0"/>
              <a:t>Click to edit Master title style</a:t>
            </a:r>
          </a:p>
        </p:txBody>
      </p:sp>
      <p:sp>
        <p:nvSpPr>
          <p:cNvPr id="14" name="Rectangle 13"/>
          <p:cNvSpPr/>
          <p:nvPr userDrawn="1"/>
        </p:nvSpPr>
        <p:spPr>
          <a:xfrm>
            <a:off x="193501" y="1028700"/>
            <a:ext cx="11998500" cy="2505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3" name="Subtitle 2"/>
          <p:cNvSpPr>
            <a:spLocks noGrp="1"/>
          </p:cNvSpPr>
          <p:nvPr>
            <p:ph type="subTitle" idx="1"/>
          </p:nvPr>
        </p:nvSpPr>
        <p:spPr>
          <a:xfrm>
            <a:off x="457200" y="4267200"/>
            <a:ext cx="11277600" cy="1371600"/>
          </a:xfrm>
        </p:spPr>
        <p:txBody>
          <a:bodyPr>
            <a:normAutofit/>
          </a:bodyPr>
          <a:lstStyle>
            <a:lvl1pPr marL="0" indent="0" algn="l">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endParaRPr lang="en-US" dirty="0"/>
          </a:p>
        </p:txBody>
      </p:sp>
      <p:sp>
        <p:nvSpPr>
          <p:cNvPr id="11" name="Text Placeholder 10"/>
          <p:cNvSpPr>
            <a:spLocks noGrp="1"/>
          </p:cNvSpPr>
          <p:nvPr>
            <p:ph type="body" sz="quarter" idx="10" hasCustomPrompt="1"/>
          </p:nvPr>
        </p:nvSpPr>
        <p:spPr>
          <a:xfrm>
            <a:off x="457200" y="5658756"/>
            <a:ext cx="9855200" cy="871538"/>
          </a:xfrm>
        </p:spPr>
        <p:txBody>
          <a:bodyPr anchor="b">
            <a:noAutofit/>
          </a:bodyPr>
          <a:lstStyle>
            <a:lvl1pPr marL="0" indent="0">
              <a:spcBef>
                <a:spcPts val="300"/>
              </a:spcBef>
              <a:buNone/>
              <a:defRPr sz="1000">
                <a:solidFill>
                  <a:schemeClr val="accent1"/>
                </a:solidFill>
              </a:defRPr>
            </a:lvl1pPr>
            <a:lvl2pPr marL="228600" indent="0">
              <a:buNone/>
              <a:defRPr sz="1000"/>
            </a:lvl2pPr>
            <a:lvl3pPr marL="457200" indent="0">
              <a:buNone/>
              <a:defRPr sz="1000"/>
            </a:lvl3pPr>
            <a:lvl4pPr marL="685800" indent="0">
              <a:buNone/>
              <a:defRPr sz="1000"/>
            </a:lvl4pPr>
            <a:lvl5pPr marL="914400" indent="0">
              <a:buNone/>
              <a:defRPr sz="1000"/>
            </a:lvl5pPr>
          </a:lstStyle>
          <a:p>
            <a:pPr lvl="0"/>
            <a:r>
              <a:rPr lang="en-US" dirty="0"/>
              <a:t>Reference(s)</a:t>
            </a:r>
          </a:p>
        </p:txBody>
      </p:sp>
    </p:spTree>
    <p:extLst>
      <p:ext uri="{BB962C8B-B14F-4D97-AF65-F5344CB8AC3E}">
        <p14:creationId xmlns:p14="http://schemas.microsoft.com/office/powerpoint/2010/main" val="1366223843"/>
      </p:ext>
    </p:extLst>
  </p:cSld>
  <p:clrMapOvr>
    <a:masterClrMapping/>
  </p:clrMapOvr>
  <p:extLst>
    <p:ext uri="{DCECCB84-F9BA-43D5-87BE-67443E8EF086}">
      <p15:sldGuideLst xmlns:p15="http://schemas.microsoft.com/office/powerpoint/2012/main">
        <p15:guide id="1" orient="horz" pos="2688">
          <p15:clr>
            <a:srgbClr val="FBAE40"/>
          </p15:clr>
        </p15:guide>
      </p15:sldGuideLst>
    </p:ext>
  </p:extLst>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preserve="1" userDrawn="1">
  <p:cSld name="Section Header">
    <p:bg>
      <p:bgPr>
        <a:solidFill>
          <a:schemeClr val="bg1"/>
        </a:solidFill>
        <a:effectLst/>
      </p:bgPr>
    </p:bg>
    <p:spTree>
      <p:nvGrpSpPr>
        <p:cNvPr id="1" name=""/>
        <p:cNvGrpSpPr/>
        <p:nvPr/>
      </p:nvGrpSpPr>
      <p:grpSpPr>
        <a:xfrm>
          <a:off x="0" y="0"/>
          <a:ext cx="0" cy="0"/>
          <a:chOff x="0" y="0"/>
          <a:chExt cx="0" cy="0"/>
        </a:xfrm>
      </p:grpSpPr>
      <p:sp>
        <p:nvSpPr>
          <p:cNvPr id="10" name="Rectangle 9"/>
          <p:cNvSpPr/>
          <p:nvPr userDrawn="1"/>
        </p:nvSpPr>
        <p:spPr>
          <a:xfrm>
            <a:off x="193500" y="156117"/>
            <a:ext cx="11808000" cy="6559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rgbClr val="FFFFFF"/>
              </a:solidFill>
            </a:endParaRPr>
          </a:p>
        </p:txBody>
      </p:sp>
      <p:sp>
        <p:nvSpPr>
          <p:cNvPr id="2" name="Title 1"/>
          <p:cNvSpPr>
            <a:spLocks noGrp="1"/>
          </p:cNvSpPr>
          <p:nvPr>
            <p:ph type="title"/>
          </p:nvPr>
        </p:nvSpPr>
        <p:spPr>
          <a:xfrm>
            <a:off x="457200" y="1270365"/>
            <a:ext cx="11277600" cy="535531"/>
          </a:xfrm>
        </p:spPr>
        <p:txBody>
          <a:bodyPr anchor="t">
            <a:spAutoFit/>
          </a:bodyPr>
          <a:lstStyle>
            <a:lvl1pPr>
              <a:defRPr sz="3200">
                <a:solidFill>
                  <a:schemeClr val="bg1"/>
                </a:solidFill>
              </a:defRPr>
            </a:lvl1pPr>
          </a:lstStyle>
          <a:p>
            <a:r>
              <a:rPr lang="en-US" dirty="0"/>
              <a:t>Click to edit Master title style</a:t>
            </a:r>
          </a:p>
        </p:txBody>
      </p:sp>
      <p:sp>
        <p:nvSpPr>
          <p:cNvPr id="3" name="Text Placeholder 2"/>
          <p:cNvSpPr>
            <a:spLocks noGrp="1"/>
          </p:cNvSpPr>
          <p:nvPr>
            <p:ph type="body" idx="1"/>
          </p:nvPr>
        </p:nvSpPr>
        <p:spPr>
          <a:xfrm>
            <a:off x="457200" y="3429001"/>
            <a:ext cx="11277600" cy="1500187"/>
          </a:xfrm>
        </p:spPr>
        <p:txBody>
          <a:bodyPr/>
          <a:lstStyle>
            <a:lvl1pPr marL="0" indent="0">
              <a:buNone/>
              <a:defRPr sz="24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9" name="TextBox 8"/>
          <p:cNvSpPr txBox="1"/>
          <p:nvPr userDrawn="1"/>
        </p:nvSpPr>
        <p:spPr>
          <a:xfrm>
            <a:off x="10122716" y="6453514"/>
            <a:ext cx="1878784" cy="246888"/>
          </a:xfrm>
          <a:prstGeom prst="rect">
            <a:avLst/>
          </a:prstGeom>
          <a:noFill/>
        </p:spPr>
        <p:txBody>
          <a:bodyPr wrap="square" rtlCol="0">
            <a:spAutoFit/>
          </a:bodyPr>
          <a:lstStyle/>
          <a:p>
            <a:pPr algn="r"/>
            <a:r>
              <a:rPr lang="en-US" sz="1000" dirty="0">
                <a:solidFill>
                  <a:schemeClr val="accent1"/>
                </a:solidFill>
                <a:cs typeface="Arial" pitchFamily="34" charset="0"/>
              </a:rPr>
              <a:t>© AstraZeneca 2017</a:t>
            </a:r>
          </a:p>
        </p:txBody>
      </p:sp>
      <p:sp>
        <p:nvSpPr>
          <p:cNvPr id="8" name="Text Placeholder 7"/>
          <p:cNvSpPr>
            <a:spLocks noGrp="1"/>
          </p:cNvSpPr>
          <p:nvPr>
            <p:ph type="body" sz="quarter" idx="13" hasCustomPrompt="1"/>
          </p:nvPr>
        </p:nvSpPr>
        <p:spPr>
          <a:xfrm>
            <a:off x="457200" y="5829301"/>
            <a:ext cx="9855200" cy="885825"/>
          </a:xfrm>
        </p:spPr>
        <p:txBody>
          <a:bodyPr anchor="b">
            <a:noAutofit/>
          </a:bodyPr>
          <a:lstStyle>
            <a:lvl1pPr marL="0" indent="0">
              <a:spcBef>
                <a:spcPts val="300"/>
              </a:spcBef>
              <a:buNone/>
              <a:defRPr sz="1000">
                <a:solidFill>
                  <a:schemeClr val="accent1"/>
                </a:solidFill>
              </a:defRPr>
            </a:lvl1pPr>
            <a:lvl2pPr marL="228600" indent="0">
              <a:spcBef>
                <a:spcPts val="300"/>
              </a:spcBef>
              <a:buNone/>
              <a:defRPr sz="1000">
                <a:solidFill>
                  <a:schemeClr val="bg1"/>
                </a:solidFill>
              </a:defRPr>
            </a:lvl2pPr>
            <a:lvl3pPr marL="457200" indent="0">
              <a:spcBef>
                <a:spcPts val="300"/>
              </a:spcBef>
              <a:buNone/>
              <a:defRPr sz="1000">
                <a:solidFill>
                  <a:schemeClr val="bg1"/>
                </a:solidFill>
              </a:defRPr>
            </a:lvl3pPr>
            <a:lvl4pPr marL="685800" indent="0">
              <a:spcBef>
                <a:spcPts val="300"/>
              </a:spcBef>
              <a:buNone/>
              <a:defRPr sz="1000">
                <a:solidFill>
                  <a:schemeClr val="bg1"/>
                </a:solidFill>
              </a:defRPr>
            </a:lvl4pPr>
            <a:lvl5pPr marL="914400" indent="0">
              <a:spcBef>
                <a:spcPts val="300"/>
              </a:spcBef>
              <a:buNone/>
              <a:defRPr sz="1000">
                <a:solidFill>
                  <a:schemeClr val="bg1"/>
                </a:solidFill>
              </a:defRPr>
            </a:lvl5pPr>
          </a:lstStyle>
          <a:p>
            <a:pPr lvl="0"/>
            <a:r>
              <a:rPr lang="en-US" dirty="0"/>
              <a:t>Reference(s)</a:t>
            </a:r>
          </a:p>
        </p:txBody>
      </p:sp>
    </p:spTree>
    <p:extLst>
      <p:ext uri="{BB962C8B-B14F-4D97-AF65-F5344CB8AC3E}">
        <p14:creationId xmlns:p14="http://schemas.microsoft.com/office/powerpoint/2010/main" val="139891623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456000" y="150126"/>
            <a:ext cx="10320000" cy="338555"/>
          </a:xfrm>
        </p:spPr>
        <p:txBody>
          <a:bodyPr/>
          <a:lstStyle/>
          <a:p>
            <a:r>
              <a:rPr lang="en-US" dirty="0"/>
              <a:t>Click to edit Master title style</a:t>
            </a:r>
            <a:endParaRPr lang="en-GB" dirty="0"/>
          </a:p>
        </p:txBody>
      </p:sp>
      <p:sp>
        <p:nvSpPr>
          <p:cNvPr id="5" name="Content Placeholder 15"/>
          <p:cNvSpPr>
            <a:spLocks noGrp="1"/>
          </p:cNvSpPr>
          <p:nvPr>
            <p:ph sz="quarter" idx="12"/>
          </p:nvPr>
        </p:nvSpPr>
        <p:spPr>
          <a:xfrm>
            <a:off x="456000" y="1196151"/>
            <a:ext cx="11280000" cy="4680000"/>
          </a:xfrm>
        </p:spPr>
        <p:txBody>
          <a:bodyPr/>
          <a:lstStyle>
            <a:lvl1pPr>
              <a:defRPr>
                <a:solidFill>
                  <a:schemeClr val="accent2"/>
                </a:solidFill>
              </a:defRPr>
            </a:lvl1pPr>
            <a:lvl2pPr>
              <a:defRPr>
                <a:solidFill>
                  <a:schemeClr val="accent2"/>
                </a:solidFill>
              </a:defRPr>
            </a:lvl2pPr>
            <a:lvl3pPr>
              <a:defRPr>
                <a:solidFill>
                  <a:schemeClr val="accent2"/>
                </a:solidFill>
              </a:defRPr>
            </a:lvl3pPr>
            <a:lvl4pPr>
              <a:defRPr>
                <a:solidFill>
                  <a:schemeClr val="accent2"/>
                </a:solidFill>
              </a:defRPr>
            </a:lvl4pPr>
            <a:lvl5pPr>
              <a:defRPr>
                <a:solidFill>
                  <a:schemeClr val="accent2"/>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0" name="Text Placeholder 6"/>
          <p:cNvSpPr>
            <a:spLocks noGrp="1"/>
          </p:cNvSpPr>
          <p:nvPr>
            <p:ph type="body" sz="quarter" idx="15"/>
          </p:nvPr>
        </p:nvSpPr>
        <p:spPr>
          <a:xfrm>
            <a:off x="456145" y="5876927"/>
            <a:ext cx="11279717" cy="414339"/>
          </a:xfrm>
        </p:spPr>
        <p:txBody>
          <a:bodyPr anchor="b"/>
          <a:lstStyle>
            <a:lvl1pPr marL="0" indent="0">
              <a:spcAft>
                <a:spcPts val="0"/>
              </a:spcAft>
              <a:buNone/>
              <a:defRPr sz="675"/>
            </a:lvl1pPr>
          </a:lstStyle>
          <a:p>
            <a:pPr lvl="0"/>
            <a:r>
              <a:rPr lang="en-US"/>
              <a:t>Click to edit Master text styles</a:t>
            </a:r>
          </a:p>
        </p:txBody>
      </p:sp>
      <p:sp>
        <p:nvSpPr>
          <p:cNvPr id="11" name="Text Placeholder 6"/>
          <p:cNvSpPr>
            <a:spLocks noGrp="1"/>
          </p:cNvSpPr>
          <p:nvPr>
            <p:ph type="body" sz="quarter" idx="16"/>
          </p:nvPr>
        </p:nvSpPr>
        <p:spPr>
          <a:xfrm>
            <a:off x="456140" y="6388102"/>
            <a:ext cx="10490201" cy="414339"/>
          </a:xfrm>
        </p:spPr>
        <p:txBody>
          <a:bodyPr/>
          <a:lstStyle>
            <a:lvl1pPr marL="0" indent="0">
              <a:spcAft>
                <a:spcPts val="0"/>
              </a:spcAft>
              <a:buNone/>
              <a:defRPr sz="675"/>
            </a:lvl1pPr>
          </a:lstStyle>
          <a:p>
            <a:pPr lvl="0"/>
            <a:r>
              <a:rPr lang="en-US"/>
              <a:t>Click to edit Master text styles</a:t>
            </a:r>
          </a:p>
        </p:txBody>
      </p:sp>
      <p:sp>
        <p:nvSpPr>
          <p:cNvPr id="6" name="Slide Number Placeholder 2"/>
          <p:cNvSpPr>
            <a:spLocks noGrp="1"/>
          </p:cNvSpPr>
          <p:nvPr>
            <p:ph type="sldNum" sz="quarter" idx="17"/>
          </p:nvPr>
        </p:nvSpPr>
        <p:spPr>
          <a:xfrm>
            <a:off x="10977565" y="6388100"/>
            <a:ext cx="788987" cy="414338"/>
          </a:xfrm>
        </p:spPr>
        <p:txBody>
          <a:bodyPr/>
          <a:lstStyle>
            <a:lvl1pPr>
              <a:defRPr b="1"/>
            </a:lvl1pPr>
          </a:lstStyle>
          <a:p>
            <a:pPr>
              <a:defRPr/>
            </a:pPr>
            <a:fld id="{9B00BD72-7FC1-4708-B3A6-0614BEAF28E9}" type="slidenum">
              <a:rPr lang="en-GB"/>
              <a:pPr>
                <a:defRPr/>
              </a:pPr>
              <a:t>‹#›</a:t>
            </a:fld>
            <a:endParaRPr lang="en-GB"/>
          </a:p>
        </p:txBody>
      </p:sp>
    </p:spTree>
  </p:cSld>
  <p:clrMapOvr>
    <a:masterClrMapping/>
  </p:clrMapOvr>
  <p:transition>
    <p:fade/>
  </p:transition>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5" name="Date Placeholder 4"/>
          <p:cNvSpPr>
            <a:spLocks noGrp="1"/>
          </p:cNvSpPr>
          <p:nvPr>
            <p:ph type="dt" sz="half" idx="10"/>
          </p:nvPr>
        </p:nvSpPr>
        <p:spPr/>
        <p:txBody>
          <a:bodyPr/>
          <a:lstStyle/>
          <a:p>
            <a:endParaRPr lang="en-US"/>
          </a:p>
        </p:txBody>
      </p:sp>
      <p:sp>
        <p:nvSpPr>
          <p:cNvPr id="6" name="Footer Placeholder 5"/>
          <p:cNvSpPr>
            <a:spLocks noGrp="1"/>
          </p:cNvSpPr>
          <p:nvPr>
            <p:ph type="ftr" sz="quarter" idx="11"/>
          </p:nvPr>
        </p:nvSpPr>
        <p:spPr/>
        <p:txBody>
          <a:bodyPr/>
          <a:lstStyle/>
          <a:p>
            <a:endParaRPr lang="en-US"/>
          </a:p>
        </p:txBody>
      </p:sp>
      <p:sp>
        <p:nvSpPr>
          <p:cNvPr id="9" name="Text Placeholder 8"/>
          <p:cNvSpPr>
            <a:spLocks noGrp="1"/>
          </p:cNvSpPr>
          <p:nvPr>
            <p:ph type="body" sz="quarter" idx="13" hasCustomPrompt="1"/>
          </p:nvPr>
        </p:nvSpPr>
        <p:spPr>
          <a:xfrm>
            <a:off x="457200" y="5851602"/>
            <a:ext cx="9855200" cy="1005840"/>
          </a:xfrm>
        </p:spPr>
        <p:txBody>
          <a:bodyPr anchor="b">
            <a:noAutofit/>
          </a:bodyPr>
          <a:lstStyle>
            <a:lvl1pPr marL="0" indent="0">
              <a:spcBef>
                <a:spcPts val="300"/>
              </a:spcBef>
              <a:buNone/>
              <a:defRPr sz="1000"/>
            </a:lvl1pPr>
            <a:lvl2pPr marL="228600" indent="0">
              <a:buNone/>
              <a:defRPr sz="1000"/>
            </a:lvl2pPr>
            <a:lvl3pPr marL="457200" indent="0">
              <a:buNone/>
              <a:defRPr sz="1000"/>
            </a:lvl3pPr>
            <a:lvl4pPr marL="685800" indent="0">
              <a:buNone/>
              <a:defRPr sz="1000"/>
            </a:lvl4pPr>
            <a:lvl5pPr marL="914400" indent="0">
              <a:buNone/>
              <a:defRPr sz="1000"/>
            </a:lvl5pPr>
          </a:lstStyle>
          <a:p>
            <a:pPr lvl="0"/>
            <a:r>
              <a:rPr lang="en-US" dirty="0"/>
              <a:t>Reference(s)</a:t>
            </a:r>
          </a:p>
        </p:txBody>
      </p:sp>
      <p:sp>
        <p:nvSpPr>
          <p:cNvPr id="3" name="Content Placeholder 2"/>
          <p:cNvSpPr>
            <a:spLocks noGrp="1"/>
          </p:cNvSpPr>
          <p:nvPr>
            <p:ph sz="half" idx="1"/>
          </p:nvPr>
        </p:nvSpPr>
        <p:spPr>
          <a:xfrm>
            <a:off x="457200" y="1261872"/>
            <a:ext cx="5638800" cy="455706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6096000" y="1261872"/>
            <a:ext cx="5638800" cy="455706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Slide Number Placeholder 4">
            <a:extLst>
              <a:ext uri="{FF2B5EF4-FFF2-40B4-BE49-F238E27FC236}">
                <a16:creationId xmlns:a16="http://schemas.microsoft.com/office/drawing/2014/main" id="{648AC203-0C97-AF45-81A2-58548E43D3F5}"/>
              </a:ext>
            </a:extLst>
          </p:cNvPr>
          <p:cNvSpPr>
            <a:spLocks noGrp="1"/>
          </p:cNvSpPr>
          <p:nvPr>
            <p:ph type="sldNum" sz="quarter" idx="4"/>
          </p:nvPr>
        </p:nvSpPr>
        <p:spPr>
          <a:xfrm>
            <a:off x="0" y="6591300"/>
            <a:ext cx="448235" cy="266700"/>
          </a:xfrm>
          <a:prstGeom prst="rect">
            <a:avLst/>
          </a:prstGeom>
          <a:ln>
            <a:noFill/>
          </a:ln>
        </p:spPr>
        <p:style>
          <a:lnRef idx="2">
            <a:schemeClr val="accent2"/>
          </a:lnRef>
          <a:fillRef idx="1">
            <a:schemeClr val="lt1"/>
          </a:fillRef>
          <a:effectRef idx="0">
            <a:schemeClr val="accent2"/>
          </a:effectRef>
          <a:fontRef idx="minor">
            <a:schemeClr val="dk1"/>
          </a:fontRef>
        </p:style>
        <p:txBody>
          <a:bodyPr lIns="0"/>
          <a:lstStyle>
            <a:lvl1pPr algn="ctr">
              <a:defRPr sz="1000" b="1"/>
            </a:lvl1pPr>
          </a:lstStyle>
          <a:p>
            <a:fld id="{CC7432E5-F8E0-41AE-9A6B-AD730338B005}" type="slidenum">
              <a:rPr lang="en-US" smtClean="0"/>
              <a:pPr/>
              <a:t>‹#›</a:t>
            </a:fld>
            <a:endParaRPr lang="en-US" dirty="0"/>
          </a:p>
        </p:txBody>
      </p:sp>
    </p:spTree>
    <p:extLst>
      <p:ext uri="{BB962C8B-B14F-4D97-AF65-F5344CB8AC3E}">
        <p14:creationId xmlns:p14="http://schemas.microsoft.com/office/powerpoint/2010/main" val="1206246817"/>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28601"/>
            <a:ext cx="11277600" cy="800100"/>
          </a:xfrm>
        </p:spPr>
        <p:txBody>
          <a:bodyPr/>
          <a:lstStyle/>
          <a:p>
            <a:r>
              <a:rPr lang="en-US"/>
              <a:t>Click to edit Master title style</a:t>
            </a:r>
            <a:endParaRPr lang="en-US" dirty="0"/>
          </a:p>
        </p:txBody>
      </p:sp>
      <p:sp>
        <p:nvSpPr>
          <p:cNvPr id="3" name="Text Placeholder 2"/>
          <p:cNvSpPr>
            <a:spLocks noGrp="1"/>
          </p:cNvSpPr>
          <p:nvPr>
            <p:ph type="body" idx="1"/>
          </p:nvPr>
        </p:nvSpPr>
        <p:spPr>
          <a:xfrm>
            <a:off x="457200" y="1264716"/>
            <a:ext cx="5638800" cy="428283"/>
          </a:xfrm>
        </p:spPr>
        <p:txBody>
          <a:bodyPr anchor="b">
            <a:normAutofit/>
          </a:bodyPr>
          <a:lstStyle>
            <a:lvl1pPr marL="0" indent="0">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5" name="Text Placeholder 4"/>
          <p:cNvSpPr>
            <a:spLocks noGrp="1"/>
          </p:cNvSpPr>
          <p:nvPr>
            <p:ph type="body" sz="quarter" idx="3"/>
          </p:nvPr>
        </p:nvSpPr>
        <p:spPr>
          <a:xfrm>
            <a:off x="6096000" y="1264716"/>
            <a:ext cx="5638800" cy="428283"/>
          </a:xfrm>
        </p:spPr>
        <p:txBody>
          <a:bodyPr anchor="b">
            <a:normAutofit/>
          </a:bodyPr>
          <a:lstStyle>
            <a:lvl1pPr marL="0" indent="0">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7" name="Date Placeholder 6"/>
          <p:cNvSpPr>
            <a:spLocks noGrp="1"/>
          </p:cNvSpPr>
          <p:nvPr>
            <p:ph type="dt" sz="half" idx="10"/>
          </p:nvPr>
        </p:nvSpPr>
        <p:spPr/>
        <p:txBody>
          <a:bodyPr/>
          <a:lstStyle/>
          <a:p>
            <a:endParaRPr lang="en-US"/>
          </a:p>
        </p:txBody>
      </p:sp>
      <p:sp>
        <p:nvSpPr>
          <p:cNvPr id="8" name="Footer Placeholder 7"/>
          <p:cNvSpPr>
            <a:spLocks noGrp="1"/>
          </p:cNvSpPr>
          <p:nvPr>
            <p:ph type="ftr" sz="quarter" idx="11"/>
          </p:nvPr>
        </p:nvSpPr>
        <p:spPr/>
        <p:txBody>
          <a:bodyPr/>
          <a:lstStyle/>
          <a:p>
            <a:endParaRPr lang="en-US"/>
          </a:p>
        </p:txBody>
      </p:sp>
      <p:sp>
        <p:nvSpPr>
          <p:cNvPr id="11" name="Text Placeholder 10"/>
          <p:cNvSpPr>
            <a:spLocks noGrp="1"/>
          </p:cNvSpPr>
          <p:nvPr>
            <p:ph type="body" sz="quarter" idx="13" hasCustomPrompt="1"/>
          </p:nvPr>
        </p:nvSpPr>
        <p:spPr>
          <a:xfrm>
            <a:off x="457200" y="5851602"/>
            <a:ext cx="9855200" cy="1005840"/>
          </a:xfrm>
        </p:spPr>
        <p:txBody>
          <a:bodyPr anchor="b">
            <a:noAutofit/>
          </a:bodyPr>
          <a:lstStyle>
            <a:lvl1pPr marL="0" indent="0">
              <a:spcBef>
                <a:spcPts val="300"/>
              </a:spcBef>
              <a:buNone/>
              <a:defRPr sz="1000"/>
            </a:lvl1pPr>
            <a:lvl2pPr marL="228600" indent="0">
              <a:buNone/>
              <a:defRPr sz="1000"/>
            </a:lvl2pPr>
            <a:lvl3pPr marL="457200" indent="0">
              <a:buNone/>
              <a:defRPr sz="1000"/>
            </a:lvl3pPr>
            <a:lvl4pPr marL="685800" indent="0">
              <a:buNone/>
              <a:defRPr sz="1000"/>
            </a:lvl4pPr>
            <a:lvl5pPr marL="914400" indent="0">
              <a:buNone/>
              <a:defRPr sz="1000"/>
            </a:lvl5pPr>
          </a:lstStyle>
          <a:p>
            <a:pPr lvl="0"/>
            <a:r>
              <a:rPr lang="en-US" dirty="0"/>
              <a:t>Reference(s)</a:t>
            </a:r>
          </a:p>
        </p:txBody>
      </p:sp>
      <p:sp>
        <p:nvSpPr>
          <p:cNvPr id="4" name="Content Placeholder 3"/>
          <p:cNvSpPr>
            <a:spLocks noGrp="1"/>
          </p:cNvSpPr>
          <p:nvPr>
            <p:ph sz="half" idx="2"/>
          </p:nvPr>
        </p:nvSpPr>
        <p:spPr>
          <a:xfrm>
            <a:off x="457200" y="1692998"/>
            <a:ext cx="5638800" cy="4136302"/>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6096000" y="1692998"/>
            <a:ext cx="5638800" cy="413630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Slide Number Placeholder 4">
            <a:extLst>
              <a:ext uri="{FF2B5EF4-FFF2-40B4-BE49-F238E27FC236}">
                <a16:creationId xmlns:a16="http://schemas.microsoft.com/office/drawing/2014/main" id="{FD97027B-06C4-2D46-A3BF-8ED7E359BD1F}"/>
              </a:ext>
            </a:extLst>
          </p:cNvPr>
          <p:cNvSpPr>
            <a:spLocks noGrp="1"/>
          </p:cNvSpPr>
          <p:nvPr>
            <p:ph type="sldNum" sz="quarter" idx="14"/>
          </p:nvPr>
        </p:nvSpPr>
        <p:spPr>
          <a:xfrm>
            <a:off x="0" y="6591300"/>
            <a:ext cx="448235" cy="266700"/>
          </a:xfrm>
          <a:prstGeom prst="rect">
            <a:avLst/>
          </a:prstGeom>
          <a:ln>
            <a:noFill/>
          </a:ln>
        </p:spPr>
        <p:style>
          <a:lnRef idx="2">
            <a:schemeClr val="accent2"/>
          </a:lnRef>
          <a:fillRef idx="1">
            <a:schemeClr val="lt1"/>
          </a:fillRef>
          <a:effectRef idx="0">
            <a:schemeClr val="accent2"/>
          </a:effectRef>
          <a:fontRef idx="minor">
            <a:schemeClr val="dk1"/>
          </a:fontRef>
        </p:style>
        <p:txBody>
          <a:bodyPr lIns="0"/>
          <a:lstStyle>
            <a:lvl1pPr algn="ctr">
              <a:defRPr sz="1000" b="1"/>
            </a:lvl1pPr>
          </a:lstStyle>
          <a:p>
            <a:fld id="{CC7432E5-F8E0-41AE-9A6B-AD730338B005}" type="slidenum">
              <a:rPr lang="en-US" smtClean="0"/>
              <a:pPr/>
              <a:t>‹#›</a:t>
            </a:fld>
            <a:endParaRPr lang="en-US" dirty="0"/>
          </a:p>
        </p:txBody>
      </p:sp>
    </p:spTree>
    <p:extLst>
      <p:ext uri="{BB962C8B-B14F-4D97-AF65-F5344CB8AC3E}">
        <p14:creationId xmlns:p14="http://schemas.microsoft.com/office/powerpoint/2010/main" val="925496879"/>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28600"/>
            <a:ext cx="11277600" cy="800100"/>
          </a:xfrm>
        </p:spPr>
        <p:txBody>
          <a:bodyPr anchor="b">
            <a:normAutofit/>
          </a:bodyPr>
          <a:lstStyle>
            <a:lvl1pPr>
              <a:defRPr sz="2400"/>
            </a:lvl1pPr>
          </a:lstStyle>
          <a:p>
            <a:r>
              <a:rPr lang="en-US"/>
              <a:t>Click to edit Master title style</a:t>
            </a:r>
            <a:endParaRPr lang="en-US" dirty="0"/>
          </a:p>
        </p:txBody>
      </p:sp>
      <p:sp>
        <p:nvSpPr>
          <p:cNvPr id="4" name="Text Placeholder 3"/>
          <p:cNvSpPr>
            <a:spLocks noGrp="1"/>
          </p:cNvSpPr>
          <p:nvPr>
            <p:ph type="body" sz="half" idx="2" hasCustomPrompt="1"/>
          </p:nvPr>
        </p:nvSpPr>
        <p:spPr>
          <a:xfrm>
            <a:off x="1170432" y="5440680"/>
            <a:ext cx="9875520" cy="365760"/>
          </a:xfrm>
          <a:prstGeom prst="roundRect">
            <a:avLst/>
          </a:prstGeom>
          <a:solidFill>
            <a:schemeClr val="accent2"/>
          </a:solidFill>
        </p:spPr>
        <p:txBody>
          <a:bodyPr anchor="ctr"/>
          <a:lstStyle>
            <a:lvl1pPr marL="0" indent="0" algn="ctr">
              <a:buNone/>
              <a:defRPr sz="1600" b="1" baseline="0">
                <a:solidFill>
                  <a:schemeClr val="bg1"/>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Click to enter caption</a:t>
            </a:r>
          </a:p>
        </p:txBody>
      </p:sp>
      <p:sp>
        <p:nvSpPr>
          <p:cNvPr id="5" name="Date Placeholder 4"/>
          <p:cNvSpPr>
            <a:spLocks noGrp="1"/>
          </p:cNvSpPr>
          <p:nvPr>
            <p:ph type="dt" sz="half" idx="10"/>
          </p:nvPr>
        </p:nvSpPr>
        <p:spPr/>
        <p:txBody>
          <a:bodyPr/>
          <a:lstStyle/>
          <a:p>
            <a:endParaRPr lang="en-US"/>
          </a:p>
        </p:txBody>
      </p:sp>
      <p:sp>
        <p:nvSpPr>
          <p:cNvPr id="6" name="Footer Placeholder 5"/>
          <p:cNvSpPr>
            <a:spLocks noGrp="1"/>
          </p:cNvSpPr>
          <p:nvPr>
            <p:ph type="ftr" sz="quarter" idx="11"/>
          </p:nvPr>
        </p:nvSpPr>
        <p:spPr/>
        <p:txBody>
          <a:bodyPr/>
          <a:lstStyle/>
          <a:p>
            <a:endParaRPr lang="en-US"/>
          </a:p>
        </p:txBody>
      </p:sp>
      <p:sp>
        <p:nvSpPr>
          <p:cNvPr id="9" name="Text Placeholder 8"/>
          <p:cNvSpPr>
            <a:spLocks noGrp="1"/>
          </p:cNvSpPr>
          <p:nvPr>
            <p:ph type="body" sz="quarter" idx="13" hasCustomPrompt="1"/>
          </p:nvPr>
        </p:nvSpPr>
        <p:spPr>
          <a:xfrm>
            <a:off x="457200" y="5851602"/>
            <a:ext cx="9855200" cy="1005840"/>
          </a:xfrm>
        </p:spPr>
        <p:txBody>
          <a:bodyPr anchor="b">
            <a:noAutofit/>
          </a:bodyPr>
          <a:lstStyle>
            <a:lvl1pPr marL="0" indent="0">
              <a:spcBef>
                <a:spcPts val="300"/>
              </a:spcBef>
              <a:buNone/>
              <a:defRPr sz="1000"/>
            </a:lvl1pPr>
            <a:lvl2pPr marL="228600" indent="0">
              <a:buNone/>
              <a:defRPr sz="1000"/>
            </a:lvl2pPr>
            <a:lvl3pPr marL="457200" indent="0">
              <a:buNone/>
              <a:defRPr sz="1000"/>
            </a:lvl3pPr>
            <a:lvl4pPr marL="685800" indent="0">
              <a:buNone/>
              <a:defRPr sz="1000"/>
            </a:lvl4pPr>
            <a:lvl5pPr marL="914400" indent="0">
              <a:buNone/>
              <a:defRPr sz="1000"/>
            </a:lvl5pPr>
          </a:lstStyle>
          <a:p>
            <a:pPr lvl="0"/>
            <a:r>
              <a:rPr lang="en-US" dirty="0"/>
              <a:t>Reference(s)</a:t>
            </a:r>
          </a:p>
        </p:txBody>
      </p:sp>
      <p:sp>
        <p:nvSpPr>
          <p:cNvPr id="3" name="Content Placeholder 2"/>
          <p:cNvSpPr>
            <a:spLocks noGrp="1"/>
          </p:cNvSpPr>
          <p:nvPr>
            <p:ph idx="1"/>
          </p:nvPr>
        </p:nvSpPr>
        <p:spPr>
          <a:xfrm>
            <a:off x="457200" y="1260476"/>
            <a:ext cx="11277600" cy="4185227"/>
          </a:xfrm>
        </p:spPr>
        <p:txBody>
          <a:bodyPr/>
          <a:lstStyle>
            <a:lvl1pPr>
              <a:defRPr sz="2000"/>
            </a:lvl1pPr>
            <a:lvl2pPr>
              <a:defRPr sz="1800"/>
            </a:lvl2pPr>
            <a:lvl3pPr>
              <a:defRPr sz="1600"/>
            </a:lvl3pPr>
            <a:lvl4pPr>
              <a:defRPr sz="1600"/>
            </a:lvl4pPr>
            <a:lvl5pPr>
              <a:defRPr sz="1600"/>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Slide Number Placeholder 4">
            <a:extLst>
              <a:ext uri="{FF2B5EF4-FFF2-40B4-BE49-F238E27FC236}">
                <a16:creationId xmlns:a16="http://schemas.microsoft.com/office/drawing/2014/main" id="{B0DA37A0-B2ED-FD48-90D4-1AD23D4D936E}"/>
              </a:ext>
            </a:extLst>
          </p:cNvPr>
          <p:cNvSpPr>
            <a:spLocks noGrp="1"/>
          </p:cNvSpPr>
          <p:nvPr>
            <p:ph type="sldNum" sz="quarter" idx="4"/>
          </p:nvPr>
        </p:nvSpPr>
        <p:spPr>
          <a:xfrm>
            <a:off x="0" y="6591300"/>
            <a:ext cx="448235" cy="266700"/>
          </a:xfrm>
          <a:prstGeom prst="rect">
            <a:avLst/>
          </a:prstGeom>
          <a:ln>
            <a:noFill/>
          </a:ln>
        </p:spPr>
        <p:style>
          <a:lnRef idx="2">
            <a:schemeClr val="accent2"/>
          </a:lnRef>
          <a:fillRef idx="1">
            <a:schemeClr val="lt1"/>
          </a:fillRef>
          <a:effectRef idx="0">
            <a:schemeClr val="accent2"/>
          </a:effectRef>
          <a:fontRef idx="minor">
            <a:schemeClr val="dk1"/>
          </a:fontRef>
        </p:style>
        <p:txBody>
          <a:bodyPr lIns="0"/>
          <a:lstStyle>
            <a:lvl1pPr algn="ctr">
              <a:defRPr sz="1000" b="1"/>
            </a:lvl1pPr>
          </a:lstStyle>
          <a:p>
            <a:fld id="{CC7432E5-F8E0-41AE-9A6B-AD730338B005}" type="slidenum">
              <a:rPr lang="en-US" smtClean="0"/>
              <a:pPr/>
              <a:t>‹#›</a:t>
            </a:fld>
            <a:endParaRPr lang="en-US" dirty="0"/>
          </a:p>
        </p:txBody>
      </p:sp>
    </p:spTree>
    <p:extLst>
      <p:ext uri="{BB962C8B-B14F-4D97-AF65-F5344CB8AC3E}">
        <p14:creationId xmlns:p14="http://schemas.microsoft.com/office/powerpoint/2010/main" val="4277726200"/>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Title Only with Capti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endParaRPr lang="en-US"/>
          </a:p>
        </p:txBody>
      </p:sp>
      <p:sp>
        <p:nvSpPr>
          <p:cNvPr id="4" name="Footer Placeholder 3"/>
          <p:cNvSpPr>
            <a:spLocks noGrp="1"/>
          </p:cNvSpPr>
          <p:nvPr>
            <p:ph type="ftr" sz="quarter" idx="11"/>
          </p:nvPr>
        </p:nvSpPr>
        <p:spPr/>
        <p:txBody>
          <a:bodyPr/>
          <a:lstStyle/>
          <a:p>
            <a:endParaRPr lang="en-US"/>
          </a:p>
        </p:txBody>
      </p:sp>
      <p:sp>
        <p:nvSpPr>
          <p:cNvPr id="8" name="Text Placeholder 7"/>
          <p:cNvSpPr>
            <a:spLocks noGrp="1"/>
          </p:cNvSpPr>
          <p:nvPr>
            <p:ph type="body" sz="quarter" idx="14" hasCustomPrompt="1"/>
          </p:nvPr>
        </p:nvSpPr>
        <p:spPr>
          <a:xfrm>
            <a:off x="1170432" y="5440680"/>
            <a:ext cx="9875520" cy="361950"/>
          </a:xfrm>
          <a:prstGeom prst="roundRect">
            <a:avLst/>
          </a:prstGeom>
          <a:solidFill>
            <a:schemeClr val="accent2"/>
          </a:solidFill>
        </p:spPr>
        <p:txBody>
          <a:bodyPr>
            <a:normAutofit/>
          </a:bodyPr>
          <a:lstStyle>
            <a:lvl1pPr marL="0" indent="0" algn="ctr">
              <a:buNone/>
              <a:defRPr sz="1600" b="1">
                <a:solidFill>
                  <a:schemeClr val="bg1"/>
                </a:solidFill>
              </a:defRPr>
            </a:lvl1pPr>
            <a:lvl2pPr marL="228600" indent="0">
              <a:buNone/>
              <a:defRPr/>
            </a:lvl2pPr>
            <a:lvl3pPr marL="457200" indent="0">
              <a:buNone/>
              <a:defRPr/>
            </a:lvl3pPr>
            <a:lvl4pPr marL="685800" indent="0">
              <a:buNone/>
              <a:defRPr/>
            </a:lvl4pPr>
            <a:lvl5pPr marL="914400" indent="0">
              <a:buNone/>
              <a:defRPr/>
            </a:lvl5pPr>
          </a:lstStyle>
          <a:p>
            <a:pPr lvl="0"/>
            <a:r>
              <a:rPr lang="en-US" dirty="0"/>
              <a:t>Click to enter caption</a:t>
            </a:r>
          </a:p>
        </p:txBody>
      </p:sp>
      <p:sp>
        <p:nvSpPr>
          <p:cNvPr id="7" name="Text Placeholder 6"/>
          <p:cNvSpPr>
            <a:spLocks noGrp="1"/>
          </p:cNvSpPr>
          <p:nvPr>
            <p:ph type="body" sz="quarter" idx="13" hasCustomPrompt="1"/>
          </p:nvPr>
        </p:nvSpPr>
        <p:spPr>
          <a:xfrm>
            <a:off x="457200" y="5851602"/>
            <a:ext cx="9855200" cy="1005840"/>
          </a:xfrm>
        </p:spPr>
        <p:txBody>
          <a:bodyPr anchor="b">
            <a:noAutofit/>
          </a:bodyPr>
          <a:lstStyle>
            <a:lvl1pPr marL="0" indent="0">
              <a:spcBef>
                <a:spcPts val="300"/>
              </a:spcBef>
              <a:buNone/>
              <a:defRPr sz="1000"/>
            </a:lvl1pPr>
            <a:lvl2pPr marL="228600" indent="0">
              <a:buNone/>
              <a:defRPr sz="1000"/>
            </a:lvl2pPr>
            <a:lvl3pPr marL="457200" indent="0">
              <a:buNone/>
              <a:defRPr sz="1000"/>
            </a:lvl3pPr>
            <a:lvl4pPr marL="685800" indent="0">
              <a:buNone/>
              <a:defRPr sz="1000"/>
            </a:lvl4pPr>
            <a:lvl5pPr marL="914400" indent="0">
              <a:buNone/>
              <a:defRPr sz="1000"/>
            </a:lvl5pPr>
          </a:lstStyle>
          <a:p>
            <a:pPr lvl="0"/>
            <a:r>
              <a:rPr lang="en-US" dirty="0"/>
              <a:t>Reference(s)</a:t>
            </a:r>
          </a:p>
        </p:txBody>
      </p:sp>
      <p:sp>
        <p:nvSpPr>
          <p:cNvPr id="9" name="Slide Number Placeholder 4">
            <a:extLst>
              <a:ext uri="{FF2B5EF4-FFF2-40B4-BE49-F238E27FC236}">
                <a16:creationId xmlns:a16="http://schemas.microsoft.com/office/drawing/2014/main" id="{8E56ABC2-E123-5A42-86EA-FAE546957F91}"/>
              </a:ext>
            </a:extLst>
          </p:cNvPr>
          <p:cNvSpPr>
            <a:spLocks noGrp="1"/>
          </p:cNvSpPr>
          <p:nvPr>
            <p:ph type="sldNum" sz="quarter" idx="4"/>
          </p:nvPr>
        </p:nvSpPr>
        <p:spPr>
          <a:xfrm>
            <a:off x="0" y="6591300"/>
            <a:ext cx="448235" cy="266700"/>
          </a:xfrm>
          <a:prstGeom prst="rect">
            <a:avLst/>
          </a:prstGeom>
          <a:ln>
            <a:noFill/>
          </a:ln>
        </p:spPr>
        <p:style>
          <a:lnRef idx="2">
            <a:schemeClr val="accent2"/>
          </a:lnRef>
          <a:fillRef idx="1">
            <a:schemeClr val="lt1"/>
          </a:fillRef>
          <a:effectRef idx="0">
            <a:schemeClr val="accent2"/>
          </a:effectRef>
          <a:fontRef idx="minor">
            <a:schemeClr val="dk1"/>
          </a:fontRef>
        </p:style>
        <p:txBody>
          <a:bodyPr lIns="0"/>
          <a:lstStyle>
            <a:lvl1pPr algn="ctr">
              <a:defRPr sz="1000" b="1"/>
            </a:lvl1pPr>
          </a:lstStyle>
          <a:p>
            <a:fld id="{CC7432E5-F8E0-41AE-9A6B-AD730338B005}" type="slidenum">
              <a:rPr lang="en-US" smtClean="0"/>
              <a:pPr/>
              <a:t>‹#›</a:t>
            </a:fld>
            <a:endParaRPr lang="en-US" dirty="0"/>
          </a:p>
        </p:txBody>
      </p:sp>
    </p:spTree>
    <p:extLst>
      <p:ext uri="{BB962C8B-B14F-4D97-AF65-F5344CB8AC3E}">
        <p14:creationId xmlns:p14="http://schemas.microsoft.com/office/powerpoint/2010/main" val="3737280476"/>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Content - No Line">
    <p:spTree>
      <p:nvGrpSpPr>
        <p:cNvPr id="1" name=""/>
        <p:cNvGrpSpPr/>
        <p:nvPr/>
      </p:nvGrpSpPr>
      <p:grpSpPr>
        <a:xfrm>
          <a:off x="0" y="0"/>
          <a:ext cx="0" cy="0"/>
          <a:chOff x="0" y="0"/>
          <a:chExt cx="0" cy="0"/>
        </a:xfrm>
      </p:grpSpPr>
      <p:sp>
        <p:nvSpPr>
          <p:cNvPr id="10" name="Rectangle 9"/>
          <p:cNvSpPr/>
          <p:nvPr userDrawn="1"/>
        </p:nvSpPr>
        <p:spPr>
          <a:xfrm>
            <a:off x="193501" y="1028700"/>
            <a:ext cx="11998500" cy="2505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8" name="Text Placeholder 7"/>
          <p:cNvSpPr>
            <a:spLocks noGrp="1"/>
          </p:cNvSpPr>
          <p:nvPr>
            <p:ph type="body" sz="quarter" idx="13" hasCustomPrompt="1"/>
          </p:nvPr>
        </p:nvSpPr>
        <p:spPr>
          <a:xfrm>
            <a:off x="457200" y="5851602"/>
            <a:ext cx="9855200" cy="1005840"/>
          </a:xfrm>
        </p:spPr>
        <p:txBody>
          <a:bodyPr anchor="b">
            <a:normAutofit/>
          </a:bodyPr>
          <a:lstStyle>
            <a:lvl1pPr marL="0" indent="0">
              <a:spcBef>
                <a:spcPts val="300"/>
              </a:spcBef>
              <a:buNone/>
              <a:defRPr sz="1000"/>
            </a:lvl1pPr>
            <a:lvl2pPr marL="228600" indent="0">
              <a:buNone/>
              <a:defRPr/>
            </a:lvl2pPr>
            <a:lvl3pPr marL="457200" indent="0">
              <a:buNone/>
              <a:defRPr/>
            </a:lvl3pPr>
            <a:lvl4pPr marL="685800" indent="0">
              <a:buNone/>
              <a:defRPr/>
            </a:lvl4pPr>
            <a:lvl5pPr marL="914400" indent="0">
              <a:buNone/>
              <a:defRPr/>
            </a:lvl5pPr>
          </a:lstStyle>
          <a:p>
            <a:pPr lvl="0"/>
            <a:r>
              <a:rPr lang="en-US" dirty="0"/>
              <a:t>Reference(s)</a:t>
            </a:r>
          </a:p>
        </p:txBody>
      </p:sp>
      <p:sp>
        <p:nvSpPr>
          <p:cNvPr id="3" name="Content Placeholder 2"/>
          <p:cNvSpPr>
            <a:spLocks noGrp="1"/>
          </p:cNvSpPr>
          <p:nvPr>
            <p:ph idx="1"/>
          </p:nvPr>
        </p:nvSpPr>
        <p:spPr>
          <a:xfrm>
            <a:off x="457200" y="1028700"/>
            <a:ext cx="11277600" cy="4805172"/>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Slide Number Placeholder 4">
            <a:extLst>
              <a:ext uri="{FF2B5EF4-FFF2-40B4-BE49-F238E27FC236}">
                <a16:creationId xmlns:a16="http://schemas.microsoft.com/office/drawing/2014/main" id="{D58C9359-4400-BC4E-B010-CEBA33FC9042}"/>
              </a:ext>
            </a:extLst>
          </p:cNvPr>
          <p:cNvSpPr>
            <a:spLocks noGrp="1"/>
          </p:cNvSpPr>
          <p:nvPr>
            <p:ph type="sldNum" sz="quarter" idx="4"/>
          </p:nvPr>
        </p:nvSpPr>
        <p:spPr>
          <a:xfrm>
            <a:off x="0" y="6591300"/>
            <a:ext cx="448235" cy="266700"/>
          </a:xfrm>
          <a:prstGeom prst="rect">
            <a:avLst/>
          </a:prstGeom>
          <a:ln>
            <a:noFill/>
          </a:ln>
        </p:spPr>
        <p:style>
          <a:lnRef idx="2">
            <a:schemeClr val="accent2"/>
          </a:lnRef>
          <a:fillRef idx="1">
            <a:schemeClr val="lt1"/>
          </a:fillRef>
          <a:effectRef idx="0">
            <a:schemeClr val="accent2"/>
          </a:effectRef>
          <a:fontRef idx="minor">
            <a:schemeClr val="dk1"/>
          </a:fontRef>
        </p:style>
        <p:txBody>
          <a:bodyPr lIns="0"/>
          <a:lstStyle>
            <a:lvl1pPr algn="ctr">
              <a:defRPr sz="1000" b="1"/>
            </a:lvl1pPr>
          </a:lstStyle>
          <a:p>
            <a:fld id="{CC7432E5-F8E0-41AE-9A6B-AD730338B005}" type="slidenum">
              <a:rPr lang="en-US" smtClean="0"/>
              <a:pPr/>
              <a:t>‹#›</a:t>
            </a:fld>
            <a:endParaRPr lang="en-US" dirty="0"/>
          </a:p>
        </p:txBody>
      </p:sp>
    </p:spTree>
    <p:extLst>
      <p:ext uri="{BB962C8B-B14F-4D97-AF65-F5344CB8AC3E}">
        <p14:creationId xmlns:p14="http://schemas.microsoft.com/office/powerpoint/2010/main" val="3276632152"/>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Disclaimer">
    <p:spTree>
      <p:nvGrpSpPr>
        <p:cNvPr id="1" name=""/>
        <p:cNvGrpSpPr/>
        <p:nvPr/>
      </p:nvGrpSpPr>
      <p:grpSpPr>
        <a:xfrm>
          <a:off x="0" y="0"/>
          <a:ext cx="0" cy="0"/>
          <a:chOff x="0" y="0"/>
          <a:chExt cx="0" cy="0"/>
        </a:xfrm>
      </p:grpSpPr>
      <p:sp>
        <p:nvSpPr>
          <p:cNvPr id="9" name="Rectangle 8"/>
          <p:cNvSpPr/>
          <p:nvPr userDrawn="1"/>
        </p:nvSpPr>
        <p:spPr>
          <a:xfrm>
            <a:off x="9952511" y="6521477"/>
            <a:ext cx="2143300" cy="33209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0" name="Rectangle 9"/>
          <p:cNvSpPr/>
          <p:nvPr userDrawn="1"/>
        </p:nvSpPr>
        <p:spPr>
          <a:xfrm>
            <a:off x="193501" y="1028700"/>
            <a:ext cx="11998500" cy="2505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8" name="Text Placeholder 7"/>
          <p:cNvSpPr>
            <a:spLocks noGrp="1"/>
          </p:cNvSpPr>
          <p:nvPr>
            <p:ph type="body" sz="quarter" idx="13" hasCustomPrompt="1"/>
          </p:nvPr>
        </p:nvSpPr>
        <p:spPr>
          <a:xfrm>
            <a:off x="457200" y="5851602"/>
            <a:ext cx="9855200" cy="1005840"/>
          </a:xfrm>
        </p:spPr>
        <p:txBody>
          <a:bodyPr anchor="b">
            <a:normAutofit/>
          </a:bodyPr>
          <a:lstStyle>
            <a:lvl1pPr marL="0" indent="0">
              <a:spcBef>
                <a:spcPts val="300"/>
              </a:spcBef>
              <a:buNone/>
              <a:defRPr sz="1000"/>
            </a:lvl1pPr>
            <a:lvl2pPr marL="228600" indent="0">
              <a:buNone/>
              <a:defRPr/>
            </a:lvl2pPr>
            <a:lvl3pPr marL="457200" indent="0">
              <a:buNone/>
              <a:defRPr/>
            </a:lvl3pPr>
            <a:lvl4pPr marL="685800" indent="0">
              <a:buNone/>
              <a:defRPr/>
            </a:lvl4pPr>
            <a:lvl5pPr marL="914400" indent="0">
              <a:buNone/>
              <a:defRPr/>
            </a:lvl5pPr>
          </a:lstStyle>
          <a:p>
            <a:pPr lvl="0"/>
            <a:r>
              <a:rPr lang="en-US" dirty="0"/>
              <a:t>Reference(s)</a:t>
            </a:r>
          </a:p>
        </p:txBody>
      </p:sp>
      <p:sp>
        <p:nvSpPr>
          <p:cNvPr id="3" name="Content Placeholder 2"/>
          <p:cNvSpPr>
            <a:spLocks noGrp="1"/>
          </p:cNvSpPr>
          <p:nvPr>
            <p:ph idx="1"/>
          </p:nvPr>
        </p:nvSpPr>
        <p:spPr>
          <a:xfrm>
            <a:off x="457200" y="1028700"/>
            <a:ext cx="11277600" cy="4805172"/>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Slide Number Placeholder 4">
            <a:extLst>
              <a:ext uri="{FF2B5EF4-FFF2-40B4-BE49-F238E27FC236}">
                <a16:creationId xmlns:a16="http://schemas.microsoft.com/office/drawing/2014/main" id="{DE3C77A3-E788-D943-89B6-3D936613D848}"/>
              </a:ext>
            </a:extLst>
          </p:cNvPr>
          <p:cNvSpPr>
            <a:spLocks noGrp="1"/>
          </p:cNvSpPr>
          <p:nvPr>
            <p:ph type="sldNum" sz="quarter" idx="4"/>
          </p:nvPr>
        </p:nvSpPr>
        <p:spPr>
          <a:xfrm>
            <a:off x="0" y="6591300"/>
            <a:ext cx="448235" cy="266700"/>
          </a:xfrm>
          <a:prstGeom prst="rect">
            <a:avLst/>
          </a:prstGeom>
          <a:ln>
            <a:noFill/>
          </a:ln>
        </p:spPr>
        <p:style>
          <a:lnRef idx="2">
            <a:schemeClr val="accent2"/>
          </a:lnRef>
          <a:fillRef idx="1">
            <a:schemeClr val="lt1"/>
          </a:fillRef>
          <a:effectRef idx="0">
            <a:schemeClr val="accent2"/>
          </a:effectRef>
          <a:fontRef idx="minor">
            <a:schemeClr val="dk1"/>
          </a:fontRef>
        </p:style>
        <p:txBody>
          <a:bodyPr lIns="0"/>
          <a:lstStyle>
            <a:lvl1pPr algn="ctr">
              <a:defRPr sz="1000" b="1"/>
            </a:lvl1pPr>
          </a:lstStyle>
          <a:p>
            <a:fld id="{CC7432E5-F8E0-41AE-9A6B-AD730338B005}" type="slidenum">
              <a:rPr lang="en-US" smtClean="0"/>
              <a:pPr/>
              <a:t>‹#›</a:t>
            </a:fld>
            <a:endParaRPr lang="en-US" dirty="0"/>
          </a:p>
        </p:txBody>
      </p:sp>
    </p:spTree>
    <p:extLst>
      <p:ext uri="{BB962C8B-B14F-4D97-AF65-F5344CB8AC3E}">
        <p14:creationId xmlns:p14="http://schemas.microsoft.com/office/powerpoint/2010/main" val="3552792618"/>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Title Only - No Line">
    <p:spTree>
      <p:nvGrpSpPr>
        <p:cNvPr id="1" name=""/>
        <p:cNvGrpSpPr/>
        <p:nvPr/>
      </p:nvGrpSpPr>
      <p:grpSpPr>
        <a:xfrm>
          <a:off x="0" y="0"/>
          <a:ext cx="0" cy="0"/>
          <a:chOff x="0" y="0"/>
          <a:chExt cx="0" cy="0"/>
        </a:xfrm>
      </p:grpSpPr>
      <p:sp>
        <p:nvSpPr>
          <p:cNvPr id="9" name="Rectangle 8"/>
          <p:cNvSpPr/>
          <p:nvPr userDrawn="1"/>
        </p:nvSpPr>
        <p:spPr>
          <a:xfrm>
            <a:off x="193501" y="1028700"/>
            <a:ext cx="11998500" cy="2505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endParaRPr lang="en-US"/>
          </a:p>
        </p:txBody>
      </p:sp>
      <p:sp>
        <p:nvSpPr>
          <p:cNvPr id="4" name="Footer Placeholder 3"/>
          <p:cNvSpPr>
            <a:spLocks noGrp="1"/>
          </p:cNvSpPr>
          <p:nvPr>
            <p:ph type="ftr" sz="quarter" idx="11"/>
          </p:nvPr>
        </p:nvSpPr>
        <p:spPr/>
        <p:txBody>
          <a:bodyPr/>
          <a:lstStyle/>
          <a:p>
            <a:endParaRPr lang="en-US"/>
          </a:p>
        </p:txBody>
      </p:sp>
      <p:sp>
        <p:nvSpPr>
          <p:cNvPr id="7" name="Text Placeholder 6"/>
          <p:cNvSpPr>
            <a:spLocks noGrp="1"/>
          </p:cNvSpPr>
          <p:nvPr>
            <p:ph type="body" sz="quarter" idx="13" hasCustomPrompt="1"/>
          </p:nvPr>
        </p:nvSpPr>
        <p:spPr>
          <a:xfrm>
            <a:off x="457200" y="5851602"/>
            <a:ext cx="9855200" cy="1005840"/>
          </a:xfrm>
        </p:spPr>
        <p:txBody>
          <a:bodyPr anchor="b">
            <a:noAutofit/>
          </a:bodyPr>
          <a:lstStyle>
            <a:lvl1pPr marL="0" indent="0">
              <a:spcBef>
                <a:spcPts val="300"/>
              </a:spcBef>
              <a:buNone/>
              <a:defRPr sz="1000"/>
            </a:lvl1pPr>
            <a:lvl2pPr marL="228600" indent="0">
              <a:buNone/>
              <a:defRPr sz="1000"/>
            </a:lvl2pPr>
            <a:lvl3pPr marL="457200" indent="0">
              <a:buNone/>
              <a:defRPr sz="1000"/>
            </a:lvl3pPr>
            <a:lvl4pPr marL="685800" indent="0">
              <a:buNone/>
              <a:defRPr sz="1000"/>
            </a:lvl4pPr>
            <a:lvl5pPr marL="914400" indent="0">
              <a:buNone/>
              <a:defRPr sz="1000"/>
            </a:lvl5pPr>
          </a:lstStyle>
          <a:p>
            <a:pPr lvl="0"/>
            <a:r>
              <a:rPr lang="en-US" dirty="0"/>
              <a:t>Reference(s)</a:t>
            </a:r>
          </a:p>
        </p:txBody>
      </p:sp>
      <p:sp>
        <p:nvSpPr>
          <p:cNvPr id="8" name="Slide Number Placeholder 4">
            <a:extLst>
              <a:ext uri="{FF2B5EF4-FFF2-40B4-BE49-F238E27FC236}">
                <a16:creationId xmlns:a16="http://schemas.microsoft.com/office/drawing/2014/main" id="{5FAD3DA8-7BC1-CD41-AA3A-BD51A666BDC8}"/>
              </a:ext>
            </a:extLst>
          </p:cNvPr>
          <p:cNvSpPr>
            <a:spLocks noGrp="1"/>
          </p:cNvSpPr>
          <p:nvPr>
            <p:ph type="sldNum" sz="quarter" idx="4"/>
          </p:nvPr>
        </p:nvSpPr>
        <p:spPr>
          <a:xfrm>
            <a:off x="0" y="6591300"/>
            <a:ext cx="448235" cy="266700"/>
          </a:xfrm>
          <a:prstGeom prst="rect">
            <a:avLst/>
          </a:prstGeom>
          <a:ln>
            <a:noFill/>
          </a:ln>
        </p:spPr>
        <p:style>
          <a:lnRef idx="2">
            <a:schemeClr val="accent2"/>
          </a:lnRef>
          <a:fillRef idx="1">
            <a:schemeClr val="lt1"/>
          </a:fillRef>
          <a:effectRef idx="0">
            <a:schemeClr val="accent2"/>
          </a:effectRef>
          <a:fontRef idx="minor">
            <a:schemeClr val="dk1"/>
          </a:fontRef>
        </p:style>
        <p:txBody>
          <a:bodyPr lIns="0"/>
          <a:lstStyle>
            <a:lvl1pPr algn="ctr">
              <a:defRPr sz="1000" b="1"/>
            </a:lvl1pPr>
          </a:lstStyle>
          <a:p>
            <a:fld id="{CC7432E5-F8E0-41AE-9A6B-AD730338B005}" type="slidenum">
              <a:rPr lang="en-US" smtClean="0"/>
              <a:pPr/>
              <a:t>‹#›</a:t>
            </a:fld>
            <a:endParaRPr lang="en-US" dirty="0"/>
          </a:p>
        </p:txBody>
      </p:sp>
    </p:spTree>
    <p:extLst>
      <p:ext uri="{BB962C8B-B14F-4D97-AF65-F5344CB8AC3E}">
        <p14:creationId xmlns:p14="http://schemas.microsoft.com/office/powerpoint/2010/main" val="1771646041"/>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8" name="Rectangle 7"/>
          <p:cNvSpPr/>
          <p:nvPr userDrawn="1"/>
        </p:nvSpPr>
        <p:spPr>
          <a:xfrm>
            <a:off x="193501" y="1028700"/>
            <a:ext cx="11998500" cy="2505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Date Placeholder 1"/>
          <p:cNvSpPr>
            <a:spLocks noGrp="1"/>
          </p:cNvSpPr>
          <p:nvPr>
            <p:ph type="dt" sz="half" idx="10"/>
          </p:nvPr>
        </p:nvSpPr>
        <p:spPr/>
        <p:txBody>
          <a:bodyPr/>
          <a:lstStyle/>
          <a:p>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a:xfrm>
            <a:off x="0" y="6591300"/>
            <a:ext cx="457200" cy="266700"/>
          </a:xfrm>
          <a:prstGeom prst="rect">
            <a:avLst/>
          </a:prstGeom>
        </p:spPr>
        <p:txBody>
          <a:bodyPr lIns="0" rIns="0"/>
          <a:lstStyle>
            <a:lvl1pPr marL="7938" indent="0" algn="ctr">
              <a:tabLst/>
              <a:defRPr/>
            </a:lvl1pPr>
          </a:lstStyle>
          <a:p>
            <a:fld id="{CC7432E5-F8E0-41AE-9A6B-AD730338B005}" type="slidenum">
              <a:rPr lang="en-US" smtClean="0"/>
              <a:pPr/>
              <a:t>‹#›</a:t>
            </a:fld>
            <a:endParaRPr lang="en-US" dirty="0"/>
          </a:p>
        </p:txBody>
      </p:sp>
      <p:sp>
        <p:nvSpPr>
          <p:cNvPr id="7" name="Text Placeholder 6"/>
          <p:cNvSpPr>
            <a:spLocks noGrp="1"/>
          </p:cNvSpPr>
          <p:nvPr>
            <p:ph type="body" sz="quarter" idx="13" hasCustomPrompt="1"/>
          </p:nvPr>
        </p:nvSpPr>
        <p:spPr>
          <a:xfrm>
            <a:off x="457200" y="5851602"/>
            <a:ext cx="9855200" cy="1005840"/>
          </a:xfrm>
        </p:spPr>
        <p:txBody>
          <a:bodyPr anchor="b">
            <a:noAutofit/>
          </a:bodyPr>
          <a:lstStyle>
            <a:lvl1pPr marL="0" indent="0">
              <a:spcBef>
                <a:spcPts val="300"/>
              </a:spcBef>
              <a:buNone/>
              <a:defRPr sz="1000"/>
            </a:lvl1pPr>
            <a:lvl2pPr marL="228600" indent="0">
              <a:buNone/>
              <a:defRPr sz="1000"/>
            </a:lvl2pPr>
            <a:lvl3pPr marL="457200" indent="0">
              <a:buNone/>
              <a:defRPr sz="1000"/>
            </a:lvl3pPr>
            <a:lvl4pPr marL="685800" indent="0">
              <a:buNone/>
              <a:defRPr sz="1000"/>
            </a:lvl4pPr>
            <a:lvl5pPr marL="914400" indent="0">
              <a:buNone/>
              <a:defRPr sz="1000"/>
            </a:lvl5pPr>
          </a:lstStyle>
          <a:p>
            <a:pPr lvl="0"/>
            <a:r>
              <a:rPr lang="en-US" dirty="0"/>
              <a:t>Reference(s)</a:t>
            </a:r>
          </a:p>
        </p:txBody>
      </p:sp>
    </p:spTree>
    <p:extLst>
      <p:ext uri="{BB962C8B-B14F-4D97-AF65-F5344CB8AC3E}">
        <p14:creationId xmlns:p14="http://schemas.microsoft.com/office/powerpoint/2010/main" val="1497002577"/>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sz="3200">
                <a:solidFill>
                  <a:srgbClr val="4D434D"/>
                </a:solidFill>
                <a:latin typeface="+mj-lt"/>
              </a:defRPr>
            </a:lvl1pPr>
          </a:lstStyle>
          <a:p>
            <a:r>
              <a:rPr lang="en-GB" dirty="0"/>
              <a:t>Click to edit Master title style</a:t>
            </a:r>
            <a:endParaRPr lang="en-US" dirty="0"/>
          </a:p>
        </p:txBody>
      </p:sp>
      <p:sp>
        <p:nvSpPr>
          <p:cNvPr id="3" name="Content Placeholder 2"/>
          <p:cNvSpPr>
            <a:spLocks noGrp="1"/>
          </p:cNvSpPr>
          <p:nvPr>
            <p:ph idx="1"/>
          </p:nvPr>
        </p:nvSpPr>
        <p:spPr>
          <a:xfrm>
            <a:off x="609600" y="1919081"/>
            <a:ext cx="10092267" cy="3668919"/>
          </a:xfrm>
        </p:spPr>
        <p:txBody>
          <a:bodyPr>
            <a:normAutofit/>
          </a:bodyPr>
          <a:lstStyle>
            <a:lvl1pPr marL="0" indent="0">
              <a:buFontTx/>
              <a:buNone/>
              <a:defRPr sz="2133">
                <a:solidFill>
                  <a:srgbClr val="4D434D"/>
                </a:solidFill>
              </a:defRPr>
            </a:lvl1pPr>
            <a:lvl2pPr marL="609585" indent="0">
              <a:buFontTx/>
              <a:buNone/>
              <a:defRPr/>
            </a:lvl2pPr>
            <a:lvl3pPr marL="1219170" indent="0">
              <a:buFontTx/>
              <a:buNone/>
              <a:defRPr/>
            </a:lvl3pPr>
            <a:lvl4pPr marL="1828754" indent="0">
              <a:buFontTx/>
              <a:buNone/>
              <a:defRPr/>
            </a:lvl4pPr>
            <a:lvl5pPr marL="2438339" indent="0">
              <a:buFontTx/>
              <a:buNone/>
              <a:defRPr/>
            </a:lvl5pPr>
          </a:lstStyle>
          <a:p>
            <a:pPr lvl="0"/>
            <a:r>
              <a:rPr lang="en-GB" dirty="0"/>
              <a:t>Click to edit Master text styles</a:t>
            </a:r>
          </a:p>
        </p:txBody>
      </p:sp>
      <p:sp>
        <p:nvSpPr>
          <p:cNvPr id="4" name="Slide Number Placeholder 5"/>
          <p:cNvSpPr>
            <a:spLocks noGrp="1"/>
          </p:cNvSpPr>
          <p:nvPr>
            <p:ph type="sldNum" sz="quarter" idx="10"/>
          </p:nvPr>
        </p:nvSpPr>
        <p:spPr>
          <a:xfrm>
            <a:off x="609601" y="6339418"/>
            <a:ext cx="717551" cy="366183"/>
          </a:xfrm>
          <a:prstGeom prst="rect">
            <a:avLst/>
          </a:prstGeom>
        </p:spPr>
        <p:txBody>
          <a:bodyPr/>
          <a:lstStyle>
            <a:lvl1pPr eaLnBrk="1" fontAlgn="auto" hangingPunct="1">
              <a:spcBef>
                <a:spcPts val="0"/>
              </a:spcBef>
              <a:spcAft>
                <a:spcPts val="0"/>
              </a:spcAft>
              <a:defRPr sz="1333">
                <a:solidFill>
                  <a:srgbClr val="4D434D"/>
                </a:solidFill>
                <a:latin typeface="+mn-lt"/>
              </a:defRPr>
            </a:lvl1pPr>
          </a:lstStyle>
          <a:p>
            <a:pPr defTabSz="609585">
              <a:defRPr/>
            </a:pPr>
            <a:fld id="{7DB3B952-F9BA-405D-8C6F-2451B42BBC5A}" type="slidenum">
              <a:rPr lang="en-US" smtClean="0"/>
              <a:pPr defTabSz="609585">
                <a:defRPr/>
              </a:pPr>
              <a:t>‹#›</a:t>
            </a:fld>
            <a:endParaRPr lang="en-US" dirty="0"/>
          </a:p>
        </p:txBody>
      </p:sp>
    </p:spTree>
    <p:extLst>
      <p:ext uri="{BB962C8B-B14F-4D97-AF65-F5344CB8AC3E}">
        <p14:creationId xmlns:p14="http://schemas.microsoft.com/office/powerpoint/2010/main" val="4171796573"/>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sz="3200">
                <a:solidFill>
                  <a:srgbClr val="4D434D"/>
                </a:solidFill>
                <a:latin typeface="+mj-lt"/>
              </a:defRPr>
            </a:lvl1pPr>
          </a:lstStyle>
          <a:p>
            <a:r>
              <a:rPr lang="en-GB" dirty="0"/>
              <a:t>Click to edit Master title style</a:t>
            </a:r>
            <a:endParaRPr lang="en-US" dirty="0"/>
          </a:p>
        </p:txBody>
      </p:sp>
      <p:sp>
        <p:nvSpPr>
          <p:cNvPr id="3" name="Content Placeholder 2"/>
          <p:cNvSpPr>
            <a:spLocks noGrp="1"/>
          </p:cNvSpPr>
          <p:nvPr>
            <p:ph idx="1"/>
          </p:nvPr>
        </p:nvSpPr>
        <p:spPr>
          <a:xfrm>
            <a:off x="609600" y="1919081"/>
            <a:ext cx="4216400" cy="3651985"/>
          </a:xfrm>
        </p:spPr>
        <p:txBody>
          <a:bodyPr>
            <a:normAutofit/>
          </a:bodyPr>
          <a:lstStyle>
            <a:lvl1pPr marL="0" indent="0">
              <a:buFontTx/>
              <a:buNone/>
              <a:defRPr sz="2133">
                <a:solidFill>
                  <a:srgbClr val="4D434D"/>
                </a:solidFill>
              </a:defRPr>
            </a:lvl1pPr>
            <a:lvl2pPr marL="609585" indent="0">
              <a:buFontTx/>
              <a:buNone/>
              <a:defRPr/>
            </a:lvl2pPr>
            <a:lvl3pPr marL="1219170" indent="0">
              <a:buFontTx/>
              <a:buNone/>
              <a:defRPr/>
            </a:lvl3pPr>
            <a:lvl4pPr marL="1828754" indent="0">
              <a:buFontTx/>
              <a:buNone/>
              <a:defRPr/>
            </a:lvl4pPr>
            <a:lvl5pPr marL="2438339" indent="0">
              <a:buFontTx/>
              <a:buNone/>
              <a:defRPr/>
            </a:lvl5pPr>
          </a:lstStyle>
          <a:p>
            <a:pPr lvl="0"/>
            <a:r>
              <a:rPr lang="en-GB" dirty="0"/>
              <a:t>Click to edit Master text styles</a:t>
            </a:r>
          </a:p>
        </p:txBody>
      </p:sp>
      <p:sp>
        <p:nvSpPr>
          <p:cNvPr id="7" name="Content Placeholder 2"/>
          <p:cNvSpPr>
            <a:spLocks noGrp="1"/>
          </p:cNvSpPr>
          <p:nvPr>
            <p:ph idx="13"/>
          </p:nvPr>
        </p:nvSpPr>
        <p:spPr>
          <a:xfrm>
            <a:off x="5249334" y="1919081"/>
            <a:ext cx="6468533" cy="3651985"/>
          </a:xfrm>
        </p:spPr>
        <p:txBody>
          <a:bodyPr>
            <a:normAutofit/>
          </a:bodyPr>
          <a:lstStyle>
            <a:lvl1pPr marL="0" indent="0">
              <a:buFontTx/>
              <a:buNone/>
              <a:defRPr sz="2133">
                <a:solidFill>
                  <a:srgbClr val="4D434D"/>
                </a:solidFill>
              </a:defRPr>
            </a:lvl1pPr>
            <a:lvl2pPr marL="609585" indent="0">
              <a:buFontTx/>
              <a:buNone/>
              <a:defRPr/>
            </a:lvl2pPr>
            <a:lvl3pPr marL="1219170" indent="0">
              <a:buFontTx/>
              <a:buNone/>
              <a:defRPr/>
            </a:lvl3pPr>
            <a:lvl4pPr marL="1828754" indent="0">
              <a:buFontTx/>
              <a:buNone/>
              <a:defRPr/>
            </a:lvl4pPr>
            <a:lvl5pPr marL="2438339" indent="0">
              <a:buFontTx/>
              <a:buNone/>
              <a:defRPr/>
            </a:lvl5pPr>
          </a:lstStyle>
          <a:p>
            <a:pPr lvl="0"/>
            <a:endParaRPr lang="en-GB" dirty="0"/>
          </a:p>
        </p:txBody>
      </p:sp>
      <p:sp>
        <p:nvSpPr>
          <p:cNvPr id="5" name="Slide Number Placeholder 5"/>
          <p:cNvSpPr>
            <a:spLocks noGrp="1"/>
          </p:cNvSpPr>
          <p:nvPr>
            <p:ph type="sldNum" sz="quarter" idx="14"/>
          </p:nvPr>
        </p:nvSpPr>
        <p:spPr>
          <a:xfrm>
            <a:off x="609601" y="6339418"/>
            <a:ext cx="717551" cy="366183"/>
          </a:xfrm>
          <a:prstGeom prst="rect">
            <a:avLst/>
          </a:prstGeom>
        </p:spPr>
        <p:txBody>
          <a:bodyPr/>
          <a:lstStyle>
            <a:lvl1pPr eaLnBrk="1" fontAlgn="auto" hangingPunct="1">
              <a:spcBef>
                <a:spcPts val="0"/>
              </a:spcBef>
              <a:spcAft>
                <a:spcPts val="0"/>
              </a:spcAft>
              <a:defRPr sz="1333">
                <a:solidFill>
                  <a:srgbClr val="4D434D"/>
                </a:solidFill>
                <a:latin typeface="+mn-lt"/>
              </a:defRPr>
            </a:lvl1pPr>
          </a:lstStyle>
          <a:p>
            <a:pPr defTabSz="609585">
              <a:defRPr/>
            </a:pPr>
            <a:fld id="{D409BC86-3DBA-434C-9078-1A1C5048C289}" type="slidenum">
              <a:rPr lang="en-US" smtClean="0"/>
              <a:pPr defTabSz="609585">
                <a:defRPr/>
              </a:pPr>
              <a:t>‹#›</a:t>
            </a:fld>
            <a:endParaRPr lang="en-US" dirty="0"/>
          </a:p>
        </p:txBody>
      </p:sp>
    </p:spTree>
    <p:extLst>
      <p:ext uri="{BB962C8B-B14F-4D97-AF65-F5344CB8AC3E}">
        <p14:creationId xmlns:p14="http://schemas.microsoft.com/office/powerpoint/2010/main" val="163636139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Introduction">
    <p:spTree>
      <p:nvGrpSpPr>
        <p:cNvPr id="1" name=""/>
        <p:cNvGrpSpPr/>
        <p:nvPr/>
      </p:nvGrpSpPr>
      <p:grpSpPr>
        <a:xfrm>
          <a:off x="0" y="0"/>
          <a:ext cx="0" cy="0"/>
          <a:chOff x="0" y="0"/>
          <a:chExt cx="0" cy="0"/>
        </a:xfrm>
      </p:grpSpPr>
    </p:spTree>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cSld name="Title and Content (ligh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endParaRPr lang="en-GB" dirty="0"/>
          </a:p>
        </p:txBody>
      </p:sp>
      <p:sp>
        <p:nvSpPr>
          <p:cNvPr id="5" name="Content Placeholder 4"/>
          <p:cNvSpPr>
            <a:spLocks noGrp="1"/>
          </p:cNvSpPr>
          <p:nvPr>
            <p:ph sz="quarter" idx="11"/>
          </p:nvPr>
        </p:nvSpPr>
        <p:spPr>
          <a:xfrm>
            <a:off x="695326" y="1700808"/>
            <a:ext cx="10801351" cy="1812437"/>
          </a:xfrm>
        </p:spPr>
        <p:txBody>
          <a:bodyPr/>
          <a:lstStyle>
            <a:lvl5pPr>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276869772"/>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cSld name="Title Only (ligh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Slide Number Placeholder 2"/>
          <p:cNvSpPr>
            <a:spLocks noGrp="1"/>
          </p:cNvSpPr>
          <p:nvPr>
            <p:ph type="sldNum" sz="quarter" idx="10"/>
          </p:nvPr>
        </p:nvSpPr>
        <p:spPr>
          <a:xfrm>
            <a:off x="5748339" y="6619293"/>
            <a:ext cx="695325" cy="250825"/>
          </a:xfrm>
          <a:prstGeom prst="rect">
            <a:avLst/>
          </a:prstGeom>
        </p:spPr>
        <p:txBody>
          <a:bodyPr/>
          <a:lstStyle/>
          <a:p>
            <a:pPr defTabSz="609585"/>
            <a:fld id="{19199527-A267-4EBE-AB75-DA3AA242E422}" type="slidenum">
              <a:rPr lang="en-GB" smtClean="0">
                <a:solidFill>
                  <a:prstClr val="black"/>
                </a:solidFill>
              </a:rPr>
              <a:pPr defTabSz="609585"/>
              <a:t>‹#›</a:t>
            </a:fld>
            <a:endParaRPr lang="en-GB" dirty="0">
              <a:solidFill>
                <a:prstClr val="black"/>
              </a:solidFill>
            </a:endParaRPr>
          </a:p>
        </p:txBody>
      </p:sp>
    </p:spTree>
    <p:extLst>
      <p:ext uri="{BB962C8B-B14F-4D97-AF65-F5344CB8AC3E}">
        <p14:creationId xmlns:p14="http://schemas.microsoft.com/office/powerpoint/2010/main" val="3428802916"/>
      </p:ext>
    </p:extLst>
  </p:cSld>
  <p:clrMapOvr>
    <a:masterClrMapping/>
  </p:clrMapOvr>
  <p:extLst>
    <p:ext uri="{DCECCB84-F9BA-43D5-87BE-67443E8EF086}">
      <p15:sldGuideLst xmlns:p15="http://schemas.microsoft.com/office/powerpoint/2012/main"/>
    </p:ext>
  </p:extLst>
</p:sldLayout>
</file>

<file path=ppt/slideLayouts/slideLayout142.xml><?xml version="1.0" encoding="utf-8"?>
<p:sldLayout xmlns:a="http://schemas.openxmlformats.org/drawingml/2006/main" xmlns:r="http://schemas.openxmlformats.org/officeDocument/2006/relationships" xmlns:p="http://schemas.openxmlformats.org/presentationml/2006/main" userDrawn="1">
  <p:cSld name="Introduction">
    <p:spTree>
      <p:nvGrpSpPr>
        <p:cNvPr id="1" name=""/>
        <p:cNvGrpSpPr/>
        <p:nvPr/>
      </p:nvGrpSpPr>
      <p:grpSpPr>
        <a:xfrm>
          <a:off x="0" y="0"/>
          <a:ext cx="0" cy="0"/>
          <a:chOff x="0" y="0"/>
          <a:chExt cx="0" cy="0"/>
        </a:xfrm>
      </p:grpSpPr>
      <p:sp>
        <p:nvSpPr>
          <p:cNvPr id="8" name="Title 8"/>
          <p:cNvSpPr>
            <a:spLocks noGrp="1"/>
          </p:cNvSpPr>
          <p:nvPr>
            <p:ph type="title" hasCustomPrompt="1"/>
          </p:nvPr>
        </p:nvSpPr>
        <p:spPr>
          <a:xfrm>
            <a:off x="316083" y="269647"/>
            <a:ext cx="11687535" cy="414000"/>
          </a:xfrm>
          <a:prstGeom prst="rect">
            <a:avLst/>
          </a:prstGeom>
        </p:spPr>
        <p:txBody>
          <a:bodyPr vert="horz"/>
          <a:lstStyle>
            <a:lvl1pPr algn="l">
              <a:lnSpc>
                <a:spcPct val="100000"/>
              </a:lnSpc>
              <a:defRPr sz="3200" b="1" baseline="0">
                <a:solidFill>
                  <a:schemeClr val="tx2"/>
                </a:solidFill>
                <a:latin typeface="Arial" pitchFamily="34" charset="0"/>
                <a:cs typeface="Arial" pitchFamily="34" charset="0"/>
              </a:defRPr>
            </a:lvl1pPr>
          </a:lstStyle>
          <a:p>
            <a:r>
              <a:rPr lang="en-GB" noProof="0" dirty="0"/>
              <a:t>Click to add master title</a:t>
            </a:r>
          </a:p>
        </p:txBody>
      </p:sp>
      <p:sp>
        <p:nvSpPr>
          <p:cNvPr id="6" name="Slide Number Placeholder 5"/>
          <p:cNvSpPr>
            <a:spLocks noGrp="1"/>
          </p:cNvSpPr>
          <p:nvPr>
            <p:ph type="sldNum" sz="quarter" idx="4"/>
          </p:nvPr>
        </p:nvSpPr>
        <p:spPr>
          <a:xfrm>
            <a:off x="9985484" y="6427132"/>
            <a:ext cx="528000" cy="220800"/>
          </a:xfrm>
          <a:prstGeom prst="rect">
            <a:avLst/>
          </a:prstGeom>
        </p:spPr>
        <p:txBody>
          <a:bodyPr vert="horz" lIns="0" tIns="0" rIns="0" bIns="0" rtlCol="0" anchor="ctr" anchorCtr="0"/>
          <a:lstStyle>
            <a:lvl1pPr algn="l">
              <a:defRPr sz="1067" b="1">
                <a:solidFill>
                  <a:schemeClr val="tx1"/>
                </a:solidFill>
                <a:latin typeface="Arial" pitchFamily="34" charset="0"/>
                <a:cs typeface="Arial" pitchFamily="34" charset="0"/>
              </a:defRPr>
            </a:lvl1pPr>
          </a:lstStyle>
          <a:p>
            <a:fld id="{3C4F54F3-C349-4609-AFEE-01462D5C7942}" type="slidenum">
              <a:rPr lang="en-GB" smtClean="0"/>
              <a:pPr/>
              <a:t>‹#›</a:t>
            </a:fld>
            <a:endParaRPr lang="en-GB" dirty="0"/>
          </a:p>
        </p:txBody>
      </p:sp>
      <p:sp>
        <p:nvSpPr>
          <p:cNvPr id="5" name="Text Placeholder 3"/>
          <p:cNvSpPr>
            <a:spLocks noGrp="1"/>
          </p:cNvSpPr>
          <p:nvPr>
            <p:ph type="body" sz="quarter" idx="12" hasCustomPrompt="1"/>
          </p:nvPr>
        </p:nvSpPr>
        <p:spPr>
          <a:xfrm>
            <a:off x="316082" y="1552684"/>
            <a:ext cx="9364951" cy="4229521"/>
          </a:xfrm>
          <a:prstGeom prst="rect">
            <a:avLst/>
          </a:prstGeom>
        </p:spPr>
        <p:txBody>
          <a:bodyPr vert="horz"/>
          <a:lstStyle>
            <a:lvl1pPr marL="0" indent="0">
              <a:spcBef>
                <a:spcPts val="0"/>
              </a:spcBef>
              <a:buNone/>
              <a:defRPr sz="2133" baseline="0">
                <a:solidFill>
                  <a:schemeClr val="tx1"/>
                </a:solidFill>
                <a:latin typeface="Arial" pitchFamily="34" charset="0"/>
                <a:cs typeface="Arial" pitchFamily="34" charset="0"/>
              </a:defRPr>
            </a:lvl1pPr>
            <a:lvl2pPr marL="609585" indent="0">
              <a:buNone/>
              <a:defRPr sz="3200"/>
            </a:lvl2pPr>
            <a:lvl3pPr marL="1219170" indent="0">
              <a:buNone/>
              <a:defRPr sz="3200"/>
            </a:lvl3pPr>
            <a:lvl4pPr marL="1828754" indent="0">
              <a:buNone/>
              <a:defRPr sz="3200"/>
            </a:lvl4pPr>
            <a:lvl5pPr marL="2438339" indent="0">
              <a:buNone/>
              <a:defRPr sz="3200"/>
            </a:lvl5pPr>
          </a:lstStyle>
          <a:p>
            <a:pPr lvl="0"/>
            <a:r>
              <a:rPr lang="en-GB" noProof="0" dirty="0"/>
              <a:t>Click to add introduction text</a:t>
            </a:r>
          </a:p>
        </p:txBody>
      </p:sp>
      <p:sp>
        <p:nvSpPr>
          <p:cNvPr id="7" name="Rectangle 6"/>
          <p:cNvSpPr/>
          <p:nvPr userDrawn="1"/>
        </p:nvSpPr>
        <p:spPr>
          <a:xfrm>
            <a:off x="0" y="0"/>
            <a:ext cx="12192000" cy="9600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dirty="0"/>
          </a:p>
        </p:txBody>
      </p:sp>
    </p:spTree>
    <p:extLst>
      <p:ext uri="{BB962C8B-B14F-4D97-AF65-F5344CB8AC3E}">
        <p14:creationId xmlns:p14="http://schemas.microsoft.com/office/powerpoint/2010/main" val="4135400245"/>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userDrawn="1">
  <p:cSld name="Bullet Content 1">
    <p:spTree>
      <p:nvGrpSpPr>
        <p:cNvPr id="1" name=""/>
        <p:cNvGrpSpPr/>
        <p:nvPr/>
      </p:nvGrpSpPr>
      <p:grpSpPr>
        <a:xfrm>
          <a:off x="0" y="0"/>
          <a:ext cx="0" cy="0"/>
          <a:chOff x="0" y="0"/>
          <a:chExt cx="0" cy="0"/>
        </a:xfrm>
      </p:grpSpPr>
      <p:sp>
        <p:nvSpPr>
          <p:cNvPr id="5" name="Title 8"/>
          <p:cNvSpPr>
            <a:spLocks noGrp="1"/>
          </p:cNvSpPr>
          <p:nvPr>
            <p:ph type="title" hasCustomPrompt="1"/>
          </p:nvPr>
        </p:nvSpPr>
        <p:spPr>
          <a:xfrm>
            <a:off x="316083" y="269647"/>
            <a:ext cx="11535597" cy="414000"/>
          </a:xfrm>
          <a:prstGeom prst="rect">
            <a:avLst/>
          </a:prstGeom>
        </p:spPr>
        <p:txBody>
          <a:bodyPr vert="horz"/>
          <a:lstStyle>
            <a:lvl1pPr algn="l" defTabSz="457189" rtl="0" eaLnBrk="1" latinLnBrk="0" hangingPunct="1">
              <a:lnSpc>
                <a:spcPct val="100000"/>
              </a:lnSpc>
              <a:spcBef>
                <a:spcPct val="0"/>
              </a:spcBef>
              <a:buNone/>
              <a:defRPr lang="en-GB" sz="3200" b="1" kern="1200" baseline="0" noProof="0" dirty="0">
                <a:solidFill>
                  <a:schemeClr val="tx2"/>
                </a:solidFill>
                <a:latin typeface="Arial" pitchFamily="34" charset="0"/>
                <a:ea typeface="+mj-ea"/>
                <a:cs typeface="Arial" pitchFamily="34" charset="0"/>
              </a:defRPr>
            </a:lvl1pPr>
          </a:lstStyle>
          <a:p>
            <a:r>
              <a:rPr lang="en-GB" noProof="0" dirty="0"/>
              <a:t>Click to add title</a:t>
            </a:r>
          </a:p>
        </p:txBody>
      </p:sp>
      <p:sp>
        <p:nvSpPr>
          <p:cNvPr id="6" name="Slide Number Placeholder 5"/>
          <p:cNvSpPr>
            <a:spLocks noGrp="1"/>
          </p:cNvSpPr>
          <p:nvPr>
            <p:ph type="sldNum" sz="quarter" idx="4"/>
          </p:nvPr>
        </p:nvSpPr>
        <p:spPr>
          <a:xfrm>
            <a:off x="9985484" y="6431533"/>
            <a:ext cx="528000" cy="216000"/>
          </a:xfrm>
          <a:prstGeom prst="rect">
            <a:avLst/>
          </a:prstGeom>
        </p:spPr>
        <p:txBody>
          <a:bodyPr vert="horz" lIns="0" tIns="0" rIns="0" bIns="0" rtlCol="0" anchor="t" anchorCtr="0"/>
          <a:lstStyle>
            <a:lvl1pPr algn="l">
              <a:defRPr sz="1067" b="1">
                <a:solidFill>
                  <a:schemeClr val="tx1"/>
                </a:solidFill>
                <a:latin typeface="Arial" pitchFamily="34" charset="0"/>
                <a:cs typeface="Arial" pitchFamily="34" charset="0"/>
              </a:defRPr>
            </a:lvl1pPr>
          </a:lstStyle>
          <a:p>
            <a:fld id="{3C4F54F3-C349-4609-AFEE-01462D5C7942}" type="slidenum">
              <a:rPr lang="en-GB" smtClean="0">
                <a:solidFill>
                  <a:srgbClr val="000000"/>
                </a:solidFill>
              </a:rPr>
              <a:pPr/>
              <a:t>‹#›</a:t>
            </a:fld>
            <a:endParaRPr lang="en-GB" dirty="0">
              <a:solidFill>
                <a:srgbClr val="000000"/>
              </a:solidFill>
            </a:endParaRPr>
          </a:p>
        </p:txBody>
      </p:sp>
      <p:sp>
        <p:nvSpPr>
          <p:cNvPr id="7" name="Content Placeholder 2"/>
          <p:cNvSpPr>
            <a:spLocks noGrp="1"/>
          </p:cNvSpPr>
          <p:nvPr>
            <p:ph idx="16" hasCustomPrompt="1"/>
          </p:nvPr>
        </p:nvSpPr>
        <p:spPr>
          <a:xfrm>
            <a:off x="316083" y="1645920"/>
            <a:ext cx="11538000" cy="4123055"/>
          </a:xfrm>
          <a:prstGeom prst="rect">
            <a:avLst/>
          </a:prstGeom>
        </p:spPr>
        <p:txBody>
          <a:bodyPr lIns="72000" tIns="72000" rIns="72000" bIns="72000">
            <a:noAutofit/>
          </a:bodyPr>
          <a:lstStyle>
            <a:lvl1pPr marL="239994" indent="-239994">
              <a:lnSpc>
                <a:spcPct val="100000"/>
              </a:lnSpc>
              <a:spcBef>
                <a:spcPts val="0"/>
              </a:spcBef>
              <a:spcAft>
                <a:spcPts val="600"/>
              </a:spcAft>
              <a:buClr>
                <a:schemeClr val="tx2"/>
              </a:buClr>
              <a:buFont typeface="Arial" pitchFamily="34" charset="0"/>
              <a:buChar char="•"/>
              <a:defRPr sz="2000">
                <a:solidFill>
                  <a:schemeClr val="tx1"/>
                </a:solidFill>
                <a:latin typeface="Arial" pitchFamily="34" charset="0"/>
                <a:cs typeface="Arial" pitchFamily="34" charset="0"/>
              </a:defRPr>
            </a:lvl1pPr>
            <a:lvl2pPr marL="719982" indent="-239994">
              <a:lnSpc>
                <a:spcPct val="100000"/>
              </a:lnSpc>
              <a:spcBef>
                <a:spcPts val="0"/>
              </a:spcBef>
              <a:spcAft>
                <a:spcPts val="600"/>
              </a:spcAft>
              <a:defRPr sz="2000" baseline="0">
                <a:solidFill>
                  <a:schemeClr val="tx1"/>
                </a:solidFill>
                <a:latin typeface="Arial" pitchFamily="34" charset="0"/>
                <a:cs typeface="Arial" pitchFamily="34" charset="0"/>
              </a:defRPr>
            </a:lvl2pPr>
            <a:lvl3pPr>
              <a:defRPr sz="1867" baseline="0">
                <a:latin typeface="Arial" pitchFamily="34" charset="0"/>
                <a:cs typeface="Arial" pitchFamily="34" charset="0"/>
              </a:defRPr>
            </a:lvl3pPr>
            <a:lvl4pPr marL="830379" indent="-239994">
              <a:defRPr sz="1867">
                <a:latin typeface="Arial" pitchFamily="34" charset="0"/>
                <a:cs typeface="Arial" pitchFamily="34" charset="0"/>
              </a:defRPr>
            </a:lvl4pPr>
            <a:lvl5pPr marL="830379">
              <a:defRPr sz="1867">
                <a:latin typeface="Arial" pitchFamily="34" charset="0"/>
                <a:cs typeface="Arial" pitchFamily="34" charset="0"/>
              </a:defRPr>
            </a:lvl5pPr>
            <a:lvl6pPr>
              <a:defRPr>
                <a:latin typeface="Arial" pitchFamily="34" charset="0"/>
                <a:cs typeface="Arial" pitchFamily="34" charset="0"/>
              </a:defRPr>
            </a:lvl6pPr>
          </a:lstStyle>
          <a:p>
            <a:r>
              <a:rPr lang="en-GB" noProof="0" dirty="0"/>
              <a:t>First level</a:t>
            </a:r>
          </a:p>
          <a:p>
            <a:pPr lvl="1"/>
            <a:r>
              <a:rPr lang="en-GB" noProof="0" dirty="0"/>
              <a:t>Second level</a:t>
            </a:r>
          </a:p>
          <a:p>
            <a:pPr lvl="1"/>
            <a:r>
              <a:rPr lang="en-GB" noProof="0" dirty="0"/>
              <a:t>Third level</a:t>
            </a:r>
          </a:p>
          <a:p>
            <a:pPr lvl="1"/>
            <a:r>
              <a:rPr lang="en-GB" noProof="0" dirty="0"/>
              <a:t>Fourth level</a:t>
            </a:r>
          </a:p>
        </p:txBody>
      </p:sp>
      <p:sp>
        <p:nvSpPr>
          <p:cNvPr id="8" name="Rectangle 7"/>
          <p:cNvSpPr/>
          <p:nvPr userDrawn="1"/>
        </p:nvSpPr>
        <p:spPr>
          <a:xfrm>
            <a:off x="0" y="0"/>
            <a:ext cx="12192000" cy="9600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en-US" sz="2400" dirty="0">
              <a:solidFill>
                <a:srgbClr val="FFFFFF"/>
              </a:solidFill>
            </a:endParaRPr>
          </a:p>
        </p:txBody>
      </p:sp>
    </p:spTree>
    <p:extLst>
      <p:ext uri="{BB962C8B-B14F-4D97-AF65-F5344CB8AC3E}">
        <p14:creationId xmlns:p14="http://schemas.microsoft.com/office/powerpoint/2010/main" val="1142049379"/>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showMasterSp="0" userDrawn="1">
  <p:cSld name="Divider Slide">
    <p:bg>
      <p:bgPr>
        <a:solidFill>
          <a:schemeClr val="bg1"/>
        </a:solidFill>
        <a:effectLst/>
      </p:bgPr>
    </p:bg>
    <p:spTree>
      <p:nvGrpSpPr>
        <p:cNvPr id="1" name=""/>
        <p:cNvGrpSpPr/>
        <p:nvPr/>
      </p:nvGrpSpPr>
      <p:grpSpPr>
        <a:xfrm>
          <a:off x="0" y="0"/>
          <a:ext cx="0" cy="0"/>
          <a:chOff x="0" y="0"/>
          <a:chExt cx="0" cy="0"/>
        </a:xfrm>
      </p:grpSpPr>
      <p:sp>
        <p:nvSpPr>
          <p:cNvPr id="10" name="Rectangle 9"/>
          <p:cNvSpPr/>
          <p:nvPr userDrawn="1"/>
        </p:nvSpPr>
        <p:spPr>
          <a:xfrm>
            <a:off x="193500" y="156117"/>
            <a:ext cx="11808000" cy="6559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rgbClr val="FFFFFF"/>
              </a:solidFill>
            </a:endParaRPr>
          </a:p>
        </p:txBody>
      </p:sp>
      <p:sp>
        <p:nvSpPr>
          <p:cNvPr id="2" name="Title 1"/>
          <p:cNvSpPr>
            <a:spLocks noGrp="1"/>
          </p:cNvSpPr>
          <p:nvPr>
            <p:ph type="title"/>
          </p:nvPr>
        </p:nvSpPr>
        <p:spPr>
          <a:xfrm>
            <a:off x="457200" y="1270365"/>
            <a:ext cx="11277600" cy="535531"/>
          </a:xfrm>
        </p:spPr>
        <p:txBody>
          <a:bodyPr anchor="t">
            <a:spAutoFit/>
          </a:bodyPr>
          <a:lstStyle>
            <a:lvl1pPr>
              <a:defRPr sz="3200">
                <a:solidFill>
                  <a:schemeClr val="bg1"/>
                </a:solidFill>
              </a:defRPr>
            </a:lvl1pPr>
          </a:lstStyle>
          <a:p>
            <a:r>
              <a:rPr lang="en-US" dirty="0"/>
              <a:t>Click to edit Master title style</a:t>
            </a:r>
          </a:p>
        </p:txBody>
      </p:sp>
      <p:sp>
        <p:nvSpPr>
          <p:cNvPr id="3" name="Text Placeholder 2"/>
          <p:cNvSpPr>
            <a:spLocks noGrp="1"/>
          </p:cNvSpPr>
          <p:nvPr>
            <p:ph type="body" idx="1"/>
          </p:nvPr>
        </p:nvSpPr>
        <p:spPr>
          <a:xfrm>
            <a:off x="457200" y="3429001"/>
            <a:ext cx="11277600" cy="1500187"/>
          </a:xfrm>
        </p:spPr>
        <p:txBody>
          <a:bodyPr/>
          <a:lstStyle>
            <a:lvl1pPr marL="0" indent="0">
              <a:buNone/>
              <a:defRPr sz="24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9" name="TextBox 8"/>
          <p:cNvSpPr txBox="1"/>
          <p:nvPr userDrawn="1"/>
        </p:nvSpPr>
        <p:spPr>
          <a:xfrm>
            <a:off x="10122716" y="6453514"/>
            <a:ext cx="1878784" cy="246888"/>
          </a:xfrm>
          <a:prstGeom prst="rect">
            <a:avLst/>
          </a:prstGeom>
          <a:noFill/>
        </p:spPr>
        <p:txBody>
          <a:bodyPr wrap="square" rtlCol="0">
            <a:spAutoFit/>
          </a:bodyPr>
          <a:lstStyle/>
          <a:p>
            <a:pPr algn="r"/>
            <a:r>
              <a:rPr lang="en-US" sz="1000" dirty="0">
                <a:solidFill>
                  <a:schemeClr val="bg1"/>
                </a:solidFill>
                <a:cs typeface="Arial" pitchFamily="34" charset="0"/>
              </a:rPr>
              <a:t>© AstraZeneca 2018</a:t>
            </a:r>
          </a:p>
        </p:txBody>
      </p:sp>
      <p:sp>
        <p:nvSpPr>
          <p:cNvPr id="8" name="Text Placeholder 7"/>
          <p:cNvSpPr>
            <a:spLocks noGrp="1"/>
          </p:cNvSpPr>
          <p:nvPr>
            <p:ph type="body" sz="quarter" idx="13" hasCustomPrompt="1"/>
          </p:nvPr>
        </p:nvSpPr>
        <p:spPr>
          <a:xfrm>
            <a:off x="457200" y="5829301"/>
            <a:ext cx="9855200" cy="885825"/>
          </a:xfrm>
        </p:spPr>
        <p:txBody>
          <a:bodyPr anchor="b">
            <a:noAutofit/>
          </a:bodyPr>
          <a:lstStyle>
            <a:lvl1pPr marL="0" indent="0">
              <a:spcBef>
                <a:spcPts val="300"/>
              </a:spcBef>
              <a:buNone/>
              <a:defRPr sz="1000">
                <a:solidFill>
                  <a:schemeClr val="accent1"/>
                </a:solidFill>
              </a:defRPr>
            </a:lvl1pPr>
            <a:lvl2pPr marL="228600" indent="0">
              <a:spcBef>
                <a:spcPts val="300"/>
              </a:spcBef>
              <a:buNone/>
              <a:defRPr sz="1000">
                <a:solidFill>
                  <a:schemeClr val="bg1"/>
                </a:solidFill>
              </a:defRPr>
            </a:lvl2pPr>
            <a:lvl3pPr marL="457200" indent="0">
              <a:spcBef>
                <a:spcPts val="300"/>
              </a:spcBef>
              <a:buNone/>
              <a:defRPr sz="1000">
                <a:solidFill>
                  <a:schemeClr val="bg1"/>
                </a:solidFill>
              </a:defRPr>
            </a:lvl3pPr>
            <a:lvl4pPr marL="685800" indent="0">
              <a:spcBef>
                <a:spcPts val="300"/>
              </a:spcBef>
              <a:buNone/>
              <a:defRPr sz="1000">
                <a:solidFill>
                  <a:schemeClr val="bg1"/>
                </a:solidFill>
              </a:defRPr>
            </a:lvl4pPr>
            <a:lvl5pPr marL="914400" indent="0">
              <a:spcBef>
                <a:spcPts val="300"/>
              </a:spcBef>
              <a:buNone/>
              <a:defRPr sz="1000">
                <a:solidFill>
                  <a:schemeClr val="bg1"/>
                </a:solidFill>
              </a:defRPr>
            </a:lvl5pPr>
          </a:lstStyle>
          <a:p>
            <a:pPr lvl="0"/>
            <a:r>
              <a:rPr lang="en-US" dirty="0"/>
              <a:t>Reference(s)</a:t>
            </a:r>
          </a:p>
        </p:txBody>
      </p:sp>
    </p:spTree>
    <p:extLst>
      <p:ext uri="{BB962C8B-B14F-4D97-AF65-F5344CB8AC3E}">
        <p14:creationId xmlns:p14="http://schemas.microsoft.com/office/powerpoint/2010/main" val="1312854734"/>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sz="3200">
                <a:solidFill>
                  <a:srgbClr val="4D434D"/>
                </a:solidFill>
                <a:latin typeface="+mj-lt"/>
              </a:defRPr>
            </a:lvl1pPr>
          </a:lstStyle>
          <a:p>
            <a:r>
              <a:rPr lang="en-GB" dirty="0"/>
              <a:t>Click to edit Master title style</a:t>
            </a:r>
            <a:endParaRPr lang="en-US" dirty="0"/>
          </a:p>
        </p:txBody>
      </p:sp>
      <p:sp>
        <p:nvSpPr>
          <p:cNvPr id="3" name="Content Placeholder 2"/>
          <p:cNvSpPr>
            <a:spLocks noGrp="1"/>
          </p:cNvSpPr>
          <p:nvPr>
            <p:ph idx="1"/>
          </p:nvPr>
        </p:nvSpPr>
        <p:spPr>
          <a:xfrm>
            <a:off x="609600" y="1919081"/>
            <a:ext cx="10092267" cy="3668919"/>
          </a:xfrm>
        </p:spPr>
        <p:txBody>
          <a:bodyPr>
            <a:normAutofit/>
          </a:bodyPr>
          <a:lstStyle>
            <a:lvl1pPr marL="0" indent="0">
              <a:buFontTx/>
              <a:buNone/>
              <a:defRPr sz="2133">
                <a:solidFill>
                  <a:srgbClr val="4D434D"/>
                </a:solidFill>
              </a:defRPr>
            </a:lvl1pPr>
            <a:lvl2pPr marL="609585" indent="0">
              <a:buFontTx/>
              <a:buNone/>
              <a:defRPr/>
            </a:lvl2pPr>
            <a:lvl3pPr marL="1219170" indent="0">
              <a:buFontTx/>
              <a:buNone/>
              <a:defRPr/>
            </a:lvl3pPr>
            <a:lvl4pPr marL="1828754" indent="0">
              <a:buFontTx/>
              <a:buNone/>
              <a:defRPr/>
            </a:lvl4pPr>
            <a:lvl5pPr marL="2438339" indent="0">
              <a:buFontTx/>
              <a:buNone/>
              <a:defRPr/>
            </a:lvl5pPr>
          </a:lstStyle>
          <a:p>
            <a:pPr lvl="0"/>
            <a:r>
              <a:rPr lang="en-GB" dirty="0"/>
              <a:t>Click to edit Master text styles</a:t>
            </a:r>
          </a:p>
        </p:txBody>
      </p:sp>
    </p:spTree>
    <p:extLst>
      <p:ext uri="{BB962C8B-B14F-4D97-AF65-F5344CB8AC3E}">
        <p14:creationId xmlns:p14="http://schemas.microsoft.com/office/powerpoint/2010/main" val="4292775379"/>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sz="3200">
                <a:solidFill>
                  <a:srgbClr val="4D434D"/>
                </a:solidFill>
                <a:latin typeface="+mj-lt"/>
              </a:defRPr>
            </a:lvl1pPr>
          </a:lstStyle>
          <a:p>
            <a:r>
              <a:rPr lang="en-GB" dirty="0"/>
              <a:t>Click to edit Master title style</a:t>
            </a:r>
            <a:endParaRPr lang="en-US" dirty="0"/>
          </a:p>
        </p:txBody>
      </p:sp>
      <p:sp>
        <p:nvSpPr>
          <p:cNvPr id="3" name="Content Placeholder 2"/>
          <p:cNvSpPr>
            <a:spLocks noGrp="1"/>
          </p:cNvSpPr>
          <p:nvPr>
            <p:ph idx="1"/>
          </p:nvPr>
        </p:nvSpPr>
        <p:spPr>
          <a:xfrm>
            <a:off x="609600" y="1919081"/>
            <a:ext cx="4216400" cy="3651985"/>
          </a:xfrm>
        </p:spPr>
        <p:txBody>
          <a:bodyPr>
            <a:normAutofit/>
          </a:bodyPr>
          <a:lstStyle>
            <a:lvl1pPr marL="0" indent="0">
              <a:buFontTx/>
              <a:buNone/>
              <a:defRPr sz="2133">
                <a:solidFill>
                  <a:srgbClr val="4D434D"/>
                </a:solidFill>
              </a:defRPr>
            </a:lvl1pPr>
            <a:lvl2pPr marL="609585" indent="0">
              <a:buFontTx/>
              <a:buNone/>
              <a:defRPr/>
            </a:lvl2pPr>
            <a:lvl3pPr marL="1219170" indent="0">
              <a:buFontTx/>
              <a:buNone/>
              <a:defRPr/>
            </a:lvl3pPr>
            <a:lvl4pPr marL="1828754" indent="0">
              <a:buFontTx/>
              <a:buNone/>
              <a:defRPr/>
            </a:lvl4pPr>
            <a:lvl5pPr marL="2438339" indent="0">
              <a:buFontTx/>
              <a:buNone/>
              <a:defRPr/>
            </a:lvl5pPr>
          </a:lstStyle>
          <a:p>
            <a:pPr lvl="0"/>
            <a:r>
              <a:rPr lang="en-GB" dirty="0"/>
              <a:t>Click to edit Master text styles</a:t>
            </a:r>
          </a:p>
        </p:txBody>
      </p:sp>
      <p:sp>
        <p:nvSpPr>
          <p:cNvPr id="7" name="Content Placeholder 2"/>
          <p:cNvSpPr>
            <a:spLocks noGrp="1"/>
          </p:cNvSpPr>
          <p:nvPr>
            <p:ph idx="13"/>
          </p:nvPr>
        </p:nvSpPr>
        <p:spPr>
          <a:xfrm>
            <a:off x="5249334" y="1919081"/>
            <a:ext cx="6468533" cy="3651985"/>
          </a:xfrm>
        </p:spPr>
        <p:txBody>
          <a:bodyPr>
            <a:normAutofit/>
          </a:bodyPr>
          <a:lstStyle>
            <a:lvl1pPr marL="0" indent="0">
              <a:buFontTx/>
              <a:buNone/>
              <a:defRPr sz="2133">
                <a:solidFill>
                  <a:srgbClr val="4D434D"/>
                </a:solidFill>
              </a:defRPr>
            </a:lvl1pPr>
            <a:lvl2pPr marL="609585" indent="0">
              <a:buFontTx/>
              <a:buNone/>
              <a:defRPr/>
            </a:lvl2pPr>
            <a:lvl3pPr marL="1219170" indent="0">
              <a:buFontTx/>
              <a:buNone/>
              <a:defRPr/>
            </a:lvl3pPr>
            <a:lvl4pPr marL="1828754" indent="0">
              <a:buFontTx/>
              <a:buNone/>
              <a:defRPr/>
            </a:lvl4pPr>
            <a:lvl5pPr marL="2438339" indent="0">
              <a:buFontTx/>
              <a:buNone/>
              <a:defRPr/>
            </a:lvl5pPr>
          </a:lstStyle>
          <a:p>
            <a:pPr lvl="0"/>
            <a:endParaRPr lang="en-GB" dirty="0"/>
          </a:p>
        </p:txBody>
      </p:sp>
      <p:sp>
        <p:nvSpPr>
          <p:cNvPr id="5" name="Slide Number Placeholder 5"/>
          <p:cNvSpPr>
            <a:spLocks noGrp="1"/>
          </p:cNvSpPr>
          <p:nvPr>
            <p:ph type="sldNum" sz="quarter" idx="14"/>
          </p:nvPr>
        </p:nvSpPr>
        <p:spPr>
          <a:xfrm>
            <a:off x="609601" y="6339418"/>
            <a:ext cx="717551" cy="366183"/>
          </a:xfrm>
          <a:prstGeom prst="rect">
            <a:avLst/>
          </a:prstGeom>
        </p:spPr>
        <p:txBody>
          <a:bodyPr/>
          <a:lstStyle>
            <a:lvl1pPr eaLnBrk="1" fontAlgn="auto" hangingPunct="1">
              <a:spcBef>
                <a:spcPts val="0"/>
              </a:spcBef>
              <a:spcAft>
                <a:spcPts val="0"/>
              </a:spcAft>
              <a:defRPr sz="1333">
                <a:solidFill>
                  <a:srgbClr val="4D434D"/>
                </a:solidFill>
                <a:latin typeface="+mn-lt"/>
              </a:defRPr>
            </a:lvl1pPr>
          </a:lstStyle>
          <a:p>
            <a:pPr defTabSz="609585">
              <a:defRPr/>
            </a:pPr>
            <a:fld id="{AA98FEC0-53C0-4D53-A11E-7DD40776020B}" type="slidenum">
              <a:rPr lang="en-US" smtClean="0"/>
              <a:pPr defTabSz="609585">
                <a:defRPr/>
              </a:pPr>
              <a:t>‹#›</a:t>
            </a:fld>
            <a:endParaRPr lang="en-US" dirty="0"/>
          </a:p>
        </p:txBody>
      </p:sp>
    </p:spTree>
    <p:extLst>
      <p:ext uri="{BB962C8B-B14F-4D97-AF65-F5344CB8AC3E}">
        <p14:creationId xmlns:p14="http://schemas.microsoft.com/office/powerpoint/2010/main" val="3020530967"/>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sz="3200">
                <a:solidFill>
                  <a:srgbClr val="4D434D"/>
                </a:solidFill>
                <a:latin typeface="+mj-lt"/>
              </a:defRPr>
            </a:lvl1pPr>
          </a:lstStyle>
          <a:p>
            <a:r>
              <a:rPr lang="en-GB" dirty="0"/>
              <a:t>Click to edit Master title style</a:t>
            </a:r>
            <a:endParaRPr lang="en-US" dirty="0"/>
          </a:p>
        </p:txBody>
      </p:sp>
      <p:sp>
        <p:nvSpPr>
          <p:cNvPr id="3" name="Content Placeholder 2"/>
          <p:cNvSpPr>
            <a:spLocks noGrp="1"/>
          </p:cNvSpPr>
          <p:nvPr>
            <p:ph idx="1"/>
          </p:nvPr>
        </p:nvSpPr>
        <p:spPr>
          <a:xfrm>
            <a:off x="609600" y="1919081"/>
            <a:ext cx="10092267" cy="3668919"/>
          </a:xfrm>
        </p:spPr>
        <p:txBody>
          <a:bodyPr>
            <a:normAutofit/>
          </a:bodyPr>
          <a:lstStyle>
            <a:lvl1pPr marL="0" indent="0">
              <a:buFontTx/>
              <a:buNone/>
              <a:defRPr sz="2133">
                <a:solidFill>
                  <a:srgbClr val="4D434D"/>
                </a:solidFill>
              </a:defRPr>
            </a:lvl1pPr>
            <a:lvl2pPr marL="609585" indent="0">
              <a:buFontTx/>
              <a:buNone/>
              <a:defRPr/>
            </a:lvl2pPr>
            <a:lvl3pPr marL="1219170" indent="0">
              <a:buFontTx/>
              <a:buNone/>
              <a:defRPr/>
            </a:lvl3pPr>
            <a:lvl4pPr marL="1828754" indent="0">
              <a:buFontTx/>
              <a:buNone/>
              <a:defRPr/>
            </a:lvl4pPr>
            <a:lvl5pPr marL="2438339" indent="0">
              <a:buFontTx/>
              <a:buNone/>
              <a:defRPr/>
            </a:lvl5pPr>
          </a:lstStyle>
          <a:p>
            <a:pPr lvl="0"/>
            <a:r>
              <a:rPr lang="en-GB" dirty="0"/>
              <a:t>Click to edit Master text styles</a:t>
            </a:r>
          </a:p>
        </p:txBody>
      </p:sp>
    </p:spTree>
    <p:extLst>
      <p:ext uri="{BB962C8B-B14F-4D97-AF65-F5344CB8AC3E}">
        <p14:creationId xmlns:p14="http://schemas.microsoft.com/office/powerpoint/2010/main" val="2123083181"/>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sz="3200">
                <a:solidFill>
                  <a:srgbClr val="4D434D"/>
                </a:solidFill>
                <a:latin typeface="+mj-lt"/>
              </a:defRPr>
            </a:lvl1pPr>
          </a:lstStyle>
          <a:p>
            <a:r>
              <a:rPr lang="en-GB" dirty="0"/>
              <a:t>Click to edit Master title style</a:t>
            </a:r>
            <a:endParaRPr lang="en-US" dirty="0"/>
          </a:p>
        </p:txBody>
      </p:sp>
      <p:sp>
        <p:nvSpPr>
          <p:cNvPr id="3" name="Content Placeholder 2"/>
          <p:cNvSpPr>
            <a:spLocks noGrp="1"/>
          </p:cNvSpPr>
          <p:nvPr>
            <p:ph idx="1"/>
          </p:nvPr>
        </p:nvSpPr>
        <p:spPr>
          <a:xfrm>
            <a:off x="609600" y="1919081"/>
            <a:ext cx="10092267" cy="3668919"/>
          </a:xfrm>
        </p:spPr>
        <p:txBody>
          <a:bodyPr>
            <a:normAutofit/>
          </a:bodyPr>
          <a:lstStyle>
            <a:lvl1pPr marL="0" indent="0">
              <a:buFontTx/>
              <a:buNone/>
              <a:defRPr sz="2133">
                <a:solidFill>
                  <a:srgbClr val="4D434D"/>
                </a:solidFill>
              </a:defRPr>
            </a:lvl1pPr>
            <a:lvl2pPr marL="609585" indent="0">
              <a:buFontTx/>
              <a:buNone/>
              <a:defRPr/>
            </a:lvl2pPr>
            <a:lvl3pPr marL="1219170" indent="0">
              <a:buFontTx/>
              <a:buNone/>
              <a:defRPr/>
            </a:lvl3pPr>
            <a:lvl4pPr marL="1828754" indent="0">
              <a:buFontTx/>
              <a:buNone/>
              <a:defRPr/>
            </a:lvl4pPr>
            <a:lvl5pPr marL="2438339" indent="0">
              <a:buFontTx/>
              <a:buNone/>
              <a:defRPr/>
            </a:lvl5pPr>
          </a:lstStyle>
          <a:p>
            <a:pPr lvl="0"/>
            <a:r>
              <a:rPr lang="en-GB" dirty="0"/>
              <a:t>Click to edit Master text styles</a:t>
            </a:r>
          </a:p>
        </p:txBody>
      </p:sp>
    </p:spTree>
    <p:extLst>
      <p:ext uri="{BB962C8B-B14F-4D97-AF65-F5344CB8AC3E}">
        <p14:creationId xmlns:p14="http://schemas.microsoft.com/office/powerpoint/2010/main" val="958471667"/>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userDrawn="1">
  <p:cSld name="1_Blank">
    <p:spTree>
      <p:nvGrpSpPr>
        <p:cNvPr id="1" name=""/>
        <p:cNvGrpSpPr/>
        <p:nvPr/>
      </p:nvGrpSpPr>
      <p:grpSpPr>
        <a:xfrm>
          <a:off x="0" y="0"/>
          <a:ext cx="0" cy="0"/>
          <a:chOff x="0" y="0"/>
          <a:chExt cx="0" cy="0"/>
        </a:xfrm>
      </p:grpSpPr>
      <p:sp>
        <p:nvSpPr>
          <p:cNvPr id="8" name="Rectangle 7"/>
          <p:cNvSpPr/>
          <p:nvPr userDrawn="1"/>
        </p:nvSpPr>
        <p:spPr>
          <a:xfrm>
            <a:off x="193501" y="1028700"/>
            <a:ext cx="11998500" cy="2505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2" name="Date Placeholder 1" hidden="1"/>
          <p:cNvSpPr>
            <a:spLocks noGrp="1"/>
          </p:cNvSpPr>
          <p:nvPr>
            <p:ph type="dt" sz="half" idx="10"/>
          </p:nvPr>
        </p:nvSpPr>
        <p:spPr/>
        <p:txBody>
          <a:bodyPr/>
          <a:lstStyle/>
          <a:p>
            <a:endParaRPr lang="en-US" dirty="0"/>
          </a:p>
        </p:txBody>
      </p:sp>
      <p:sp>
        <p:nvSpPr>
          <p:cNvPr id="3" name="Footer Placeholder 2" hidden="1"/>
          <p:cNvSpPr>
            <a:spLocks noGrp="1"/>
          </p:cNvSpPr>
          <p:nvPr>
            <p:ph type="ftr" sz="quarter" idx="11"/>
          </p:nvPr>
        </p:nvSpPr>
        <p:spPr/>
        <p:txBody>
          <a:bodyPr/>
          <a:lstStyle/>
          <a:p>
            <a:endParaRPr lang="en-US" dirty="0"/>
          </a:p>
        </p:txBody>
      </p:sp>
    </p:spTree>
    <p:extLst>
      <p:ext uri="{BB962C8B-B14F-4D97-AF65-F5344CB8AC3E}">
        <p14:creationId xmlns:p14="http://schemas.microsoft.com/office/powerpoint/2010/main" val="173114453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7_Title and Content">
    <p:spTree>
      <p:nvGrpSpPr>
        <p:cNvPr id="1" name=""/>
        <p:cNvGrpSpPr/>
        <p:nvPr/>
      </p:nvGrpSpPr>
      <p:grpSpPr>
        <a:xfrm>
          <a:off x="0" y="0"/>
          <a:ext cx="0" cy="0"/>
          <a:chOff x="0" y="0"/>
          <a:chExt cx="0" cy="0"/>
        </a:xfrm>
      </p:grpSpPr>
      <p:sp>
        <p:nvSpPr>
          <p:cNvPr id="16" name="Content Placeholder 15"/>
          <p:cNvSpPr>
            <a:spLocks noGrp="1"/>
          </p:cNvSpPr>
          <p:nvPr>
            <p:ph sz="quarter" idx="12"/>
          </p:nvPr>
        </p:nvSpPr>
        <p:spPr>
          <a:xfrm>
            <a:off x="478875" y="1589851"/>
            <a:ext cx="11231033" cy="4093400"/>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8" name="Text Placeholder 2"/>
          <p:cNvSpPr>
            <a:spLocks noGrp="1"/>
          </p:cNvSpPr>
          <p:nvPr>
            <p:ph type="body" sz="quarter" idx="14"/>
          </p:nvPr>
        </p:nvSpPr>
        <p:spPr>
          <a:xfrm>
            <a:off x="478869" y="924739"/>
            <a:ext cx="10104000" cy="369332"/>
          </a:xfrm>
        </p:spPr>
        <p:txBody>
          <a:bodyPr>
            <a:noAutofit/>
          </a:bodyPr>
          <a:lstStyle>
            <a:lvl1pPr marL="0" indent="0">
              <a:spcAft>
                <a:spcPts val="0"/>
              </a:spcAft>
              <a:buNone/>
              <a:defRPr sz="2133" i="1">
                <a:latin typeface="Georgia" panose="02040502050405020303" pitchFamily="18" charset="0"/>
              </a:defRPr>
            </a:lvl1pPr>
            <a:lvl2pPr marL="361942" indent="0">
              <a:buNone/>
              <a:defRPr/>
            </a:lvl2pPr>
            <a:lvl3pPr marL="711182" indent="0">
              <a:buNone/>
              <a:defRPr/>
            </a:lvl3pPr>
            <a:lvl4pPr marL="1087939" indent="0">
              <a:buNone/>
              <a:defRPr/>
            </a:lvl4pPr>
            <a:lvl5pPr marL="1473163" indent="0">
              <a:buNone/>
              <a:defRPr/>
            </a:lvl5pPr>
          </a:lstStyle>
          <a:p>
            <a:pPr lvl="0"/>
            <a:r>
              <a:rPr lang="en-US"/>
              <a:t>Click to edit Master text styles</a:t>
            </a:r>
          </a:p>
        </p:txBody>
      </p:sp>
      <p:sp>
        <p:nvSpPr>
          <p:cNvPr id="6" name="Text Placeholder 5"/>
          <p:cNvSpPr>
            <a:spLocks noGrp="1"/>
          </p:cNvSpPr>
          <p:nvPr>
            <p:ph type="body" sz="quarter" idx="18"/>
          </p:nvPr>
        </p:nvSpPr>
        <p:spPr>
          <a:xfrm>
            <a:off x="478869" y="5686713"/>
            <a:ext cx="11232000" cy="240130"/>
          </a:xfrm>
        </p:spPr>
        <p:txBody>
          <a:bodyPr anchor="b">
            <a:spAutoFit/>
          </a:bodyPr>
          <a:lstStyle>
            <a:lvl1pPr marL="0" indent="0">
              <a:buNone/>
              <a:defRPr sz="1067" baseline="0"/>
            </a:lvl1pPr>
            <a:lvl2pPr marL="357542" indent="0">
              <a:buNone/>
              <a:defRPr sz="1067"/>
            </a:lvl2pPr>
            <a:lvl3pPr marL="719982" indent="0">
              <a:buNone/>
              <a:defRPr sz="1067"/>
            </a:lvl3pPr>
            <a:lvl4pPr marL="1081424" indent="0">
              <a:buNone/>
              <a:defRPr sz="1067"/>
            </a:lvl4pPr>
            <a:lvl5pPr marL="1439964" indent="0">
              <a:buNone/>
              <a:defRPr sz="1067"/>
            </a:lvl5pPr>
          </a:lstStyle>
          <a:p>
            <a:pPr lvl="0"/>
            <a:r>
              <a:rPr lang="en-US"/>
              <a:t>Click to edit Master text styles</a:t>
            </a:r>
          </a:p>
        </p:txBody>
      </p:sp>
      <p:sp>
        <p:nvSpPr>
          <p:cNvPr id="4" name="Title 3"/>
          <p:cNvSpPr>
            <a:spLocks noGrp="1"/>
          </p:cNvSpPr>
          <p:nvPr>
            <p:ph type="title"/>
          </p:nvPr>
        </p:nvSpPr>
        <p:spPr>
          <a:xfrm>
            <a:off x="478874" y="384855"/>
            <a:ext cx="10102852" cy="451405"/>
          </a:xfrm>
        </p:spPr>
        <p:txBody>
          <a:bodyPr/>
          <a:lstStyle/>
          <a:p>
            <a:r>
              <a:rPr lang="en-US"/>
              <a:t>Click to edit Master title style</a:t>
            </a:r>
            <a:endParaRPr lang="en-GB" dirty="0"/>
          </a:p>
        </p:txBody>
      </p:sp>
      <p:sp>
        <p:nvSpPr>
          <p:cNvPr id="7" name="Slide Number Placeholder 9"/>
          <p:cNvSpPr>
            <a:spLocks noGrp="1"/>
          </p:cNvSpPr>
          <p:nvPr>
            <p:ph type="sldNum" sz="quarter" idx="19"/>
          </p:nvPr>
        </p:nvSpPr>
        <p:spPr/>
        <p:txBody>
          <a:bodyPr/>
          <a:lstStyle>
            <a:lvl1pPr>
              <a:defRPr/>
            </a:lvl1pPr>
          </a:lstStyle>
          <a:p>
            <a:pPr>
              <a:defRPr/>
            </a:pPr>
            <a:fld id="{DD883394-B235-4BC8-99C3-5677CBE45A9E}" type="slidenum">
              <a:rPr lang="en-GB"/>
              <a:pPr>
                <a:defRPr/>
              </a:pPr>
              <a:t>‹#›</a:t>
            </a:fld>
            <a:endParaRPr lang="en-GB"/>
          </a:p>
        </p:txBody>
      </p:sp>
    </p:spTree>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cSld name="Blank (ligh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5748339" y="6619293"/>
            <a:ext cx="695325" cy="250825"/>
          </a:xfrm>
          <a:prstGeom prst="rect">
            <a:avLst/>
          </a:prstGeom>
        </p:spPr>
        <p:txBody>
          <a:bodyPr/>
          <a:lstStyle/>
          <a:p>
            <a:pPr defTabSz="609585"/>
            <a:fld id="{19199527-A267-4EBE-AB75-DA3AA242E422}" type="slidenum">
              <a:rPr lang="en-GB" smtClean="0">
                <a:solidFill>
                  <a:prstClr val="black"/>
                </a:solidFill>
              </a:rPr>
              <a:pPr defTabSz="609585"/>
              <a:t>‹#›</a:t>
            </a:fld>
            <a:endParaRPr lang="en-GB" dirty="0">
              <a:solidFill>
                <a:prstClr val="black"/>
              </a:solidFill>
            </a:endParaRPr>
          </a:p>
        </p:txBody>
      </p:sp>
    </p:spTree>
    <p:extLst>
      <p:ext uri="{BB962C8B-B14F-4D97-AF65-F5344CB8AC3E}">
        <p14:creationId xmlns:p14="http://schemas.microsoft.com/office/powerpoint/2010/main" val="2391756536"/>
      </p:ext>
    </p:extLst>
  </p:cSld>
  <p:clrMapOvr>
    <a:masterClrMapping/>
  </p:clrMapOvr>
  <p:extLst>
    <p:ext uri="{DCECCB84-F9BA-43D5-87BE-67443E8EF086}">
      <p15:sldGuideLst xmlns:p15="http://schemas.microsoft.com/office/powerpoint/2012/main"/>
    </p:ext>
  </p:extLst>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userDrawn="1">
  <p:cSld name="1_Title Slide">
    <p:spTree>
      <p:nvGrpSpPr>
        <p:cNvPr id="1" name=""/>
        <p:cNvGrpSpPr/>
        <p:nvPr/>
      </p:nvGrpSpPr>
      <p:grpSpPr>
        <a:xfrm>
          <a:off x="0" y="0"/>
          <a:ext cx="0" cy="0"/>
          <a:chOff x="0" y="0"/>
          <a:chExt cx="0" cy="0"/>
        </a:xfrm>
      </p:grpSpPr>
      <p:pic>
        <p:nvPicPr>
          <p:cNvPr id="2" name="Picture 1" descr="AZ_RGB_H_COL.jpg"/>
          <p:cNvPicPr>
            <a:picLocks noChangeAspect="1"/>
          </p:cNvPicPr>
          <p:nvPr userDrawn="1"/>
        </p:nvPicPr>
        <p:blipFill>
          <a:blip r:embed="rId2" cstate="print">
            <a:alphaModFix/>
            <a:extLst>
              <a:ext uri="{28A0092B-C50C-407E-A947-70E740481C1C}">
                <a14:useLocalDpi xmlns:a14="http://schemas.microsoft.com/office/drawing/2010/main" val="0"/>
              </a:ext>
            </a:extLst>
          </a:blip>
          <a:stretch>
            <a:fillRect/>
          </a:stretch>
        </p:blipFill>
        <p:spPr>
          <a:xfrm>
            <a:off x="9385013" y="142425"/>
            <a:ext cx="2664000" cy="879972"/>
          </a:xfrm>
          <a:prstGeom prst="rect">
            <a:avLst/>
          </a:prstGeom>
        </p:spPr>
      </p:pic>
      <p:sp>
        <p:nvSpPr>
          <p:cNvPr id="8" name="Rectangle 7"/>
          <p:cNvSpPr/>
          <p:nvPr userDrawn="1"/>
        </p:nvSpPr>
        <p:spPr>
          <a:xfrm>
            <a:off x="241013" y="1692146"/>
            <a:ext cx="11808000" cy="497102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dirty="0">
              <a:solidFill>
                <a:schemeClr val="bg1"/>
              </a:solidFill>
              <a:effectLst/>
            </a:endParaRPr>
          </a:p>
        </p:txBody>
      </p:sp>
      <p:sp>
        <p:nvSpPr>
          <p:cNvPr id="13" name="Title 8"/>
          <p:cNvSpPr>
            <a:spLocks noGrp="1"/>
          </p:cNvSpPr>
          <p:nvPr>
            <p:ph type="title" hasCustomPrompt="1"/>
          </p:nvPr>
        </p:nvSpPr>
        <p:spPr>
          <a:xfrm>
            <a:off x="288002" y="1848643"/>
            <a:ext cx="9097012" cy="672000"/>
          </a:xfrm>
          <a:prstGeom prst="rect">
            <a:avLst/>
          </a:prstGeom>
        </p:spPr>
        <p:txBody>
          <a:bodyPr vert="horz"/>
          <a:lstStyle>
            <a:lvl1pPr algn="l">
              <a:lnSpc>
                <a:spcPct val="90000"/>
              </a:lnSpc>
              <a:defRPr sz="3733" b="1" baseline="0">
                <a:solidFill>
                  <a:srgbClr val="FFFFFF"/>
                </a:solidFill>
                <a:latin typeface="Arial" pitchFamily="34" charset="0"/>
                <a:cs typeface="Arial" pitchFamily="34" charset="0"/>
              </a:defRPr>
            </a:lvl1pPr>
          </a:lstStyle>
          <a:p>
            <a:r>
              <a:rPr lang="en-GB" noProof="0" dirty="0"/>
              <a:t>Click to add presentation title</a:t>
            </a:r>
          </a:p>
        </p:txBody>
      </p:sp>
      <p:sp>
        <p:nvSpPr>
          <p:cNvPr id="9" name="Text Placeholder 29"/>
          <p:cNvSpPr>
            <a:spLocks noGrp="1"/>
          </p:cNvSpPr>
          <p:nvPr>
            <p:ph type="body" sz="quarter" idx="11" hasCustomPrompt="1"/>
          </p:nvPr>
        </p:nvSpPr>
        <p:spPr>
          <a:xfrm>
            <a:off x="288002" y="3190257"/>
            <a:ext cx="9097011" cy="1594294"/>
          </a:xfrm>
          <a:prstGeom prst="rect">
            <a:avLst/>
          </a:prstGeom>
        </p:spPr>
        <p:txBody>
          <a:bodyPr vert="horz" anchor="ctr">
            <a:normAutofit/>
          </a:bodyPr>
          <a:lstStyle>
            <a:lvl1pPr marL="0" indent="0">
              <a:lnSpc>
                <a:spcPts val="1467"/>
              </a:lnSpc>
              <a:spcBef>
                <a:spcPts val="0"/>
              </a:spcBef>
              <a:buNone/>
              <a:defRPr sz="3000" b="0">
                <a:solidFill>
                  <a:schemeClr val="bg1"/>
                </a:solidFill>
                <a:latin typeface="Arial" pitchFamily="34" charset="0"/>
                <a:cs typeface="Arial" pitchFamily="34" charset="0"/>
              </a:defRPr>
            </a:lvl1pPr>
          </a:lstStyle>
          <a:p>
            <a:pPr lvl="0"/>
            <a:r>
              <a:rPr lang="en-GB" noProof="0" dirty="0"/>
              <a:t>Click to add subtitle if necessary</a:t>
            </a:r>
          </a:p>
        </p:txBody>
      </p:sp>
      <p:sp>
        <p:nvSpPr>
          <p:cNvPr id="14" name="TextBox 13">
            <a:extLst>
              <a:ext uri="{FF2B5EF4-FFF2-40B4-BE49-F238E27FC236}">
                <a16:creationId xmlns:a16="http://schemas.microsoft.com/office/drawing/2014/main" id="{73483441-21AE-4117-994A-6649DC930E5E}"/>
              </a:ext>
            </a:extLst>
          </p:cNvPr>
          <p:cNvSpPr txBox="1"/>
          <p:nvPr userDrawn="1"/>
        </p:nvSpPr>
        <p:spPr>
          <a:xfrm>
            <a:off x="10160000" y="6611780"/>
            <a:ext cx="2032000" cy="246221"/>
          </a:xfrm>
          <a:prstGeom prst="rect">
            <a:avLst/>
          </a:prstGeom>
          <a:noFill/>
        </p:spPr>
        <p:txBody>
          <a:bodyPr wrap="square" rtlCol="0">
            <a:spAutoFit/>
          </a:bodyPr>
          <a:lstStyle/>
          <a:p>
            <a:pPr algn="r"/>
            <a:r>
              <a:rPr lang="en-US" sz="1000" b="0" baseline="0" dirty="0">
                <a:solidFill>
                  <a:schemeClr val="tx1"/>
                </a:solidFill>
                <a:latin typeface="Arial" pitchFamily="34" charset="0"/>
                <a:cs typeface="Arial" pitchFamily="34" charset="0"/>
              </a:rPr>
              <a:t>© AstraZeneca 2018</a:t>
            </a:r>
          </a:p>
        </p:txBody>
      </p:sp>
      <p:sp>
        <p:nvSpPr>
          <p:cNvPr id="5" name="TextBox 4">
            <a:extLst>
              <a:ext uri="{FF2B5EF4-FFF2-40B4-BE49-F238E27FC236}">
                <a16:creationId xmlns:a16="http://schemas.microsoft.com/office/drawing/2014/main" id="{E8AE57FD-B4CA-4FEC-8695-AC40C5080EF3}"/>
              </a:ext>
            </a:extLst>
          </p:cNvPr>
          <p:cNvSpPr txBox="1"/>
          <p:nvPr userDrawn="1"/>
        </p:nvSpPr>
        <p:spPr>
          <a:xfrm>
            <a:off x="288002" y="5803221"/>
            <a:ext cx="3604548" cy="756297"/>
          </a:xfrm>
          <a:prstGeom prst="rect">
            <a:avLst/>
          </a:prstGeom>
          <a:noFill/>
        </p:spPr>
        <p:txBody>
          <a:bodyPr wrap="square" rtlCol="0">
            <a:spAutoFit/>
          </a:bodyPr>
          <a:lstStyle/>
          <a:p>
            <a:pPr>
              <a:lnSpc>
                <a:spcPct val="150000"/>
              </a:lnSpc>
              <a:spcBef>
                <a:spcPts val="600"/>
              </a:spcBef>
              <a:spcAft>
                <a:spcPts val="600"/>
              </a:spcAft>
            </a:pPr>
            <a:r>
              <a:rPr lang="en-US" sz="1000" dirty="0">
                <a:solidFill>
                  <a:schemeClr val="bg1"/>
                </a:solidFill>
              </a:rPr>
              <a:t>Veeva Vault PromoMats Document Number: Z4-8971</a:t>
            </a:r>
            <a:br>
              <a:rPr lang="en-US" sz="1000" dirty="0">
                <a:solidFill>
                  <a:schemeClr val="bg1"/>
                </a:solidFill>
              </a:rPr>
            </a:br>
            <a:r>
              <a:rPr lang="en-US" sz="1000" dirty="0">
                <a:solidFill>
                  <a:schemeClr val="bg1"/>
                </a:solidFill>
              </a:rPr>
              <a:t>Approval Date:</a:t>
            </a:r>
            <a:br>
              <a:rPr lang="en-US" sz="1000" dirty="0">
                <a:solidFill>
                  <a:schemeClr val="bg1"/>
                </a:solidFill>
              </a:rPr>
            </a:br>
            <a:r>
              <a:rPr lang="en-US" sz="1000" dirty="0">
                <a:solidFill>
                  <a:schemeClr val="bg1"/>
                </a:solidFill>
              </a:rPr>
              <a:t>Expiration Date:</a:t>
            </a:r>
          </a:p>
        </p:txBody>
      </p:sp>
      <p:sp>
        <p:nvSpPr>
          <p:cNvPr id="16" name="Text Placeholder 7">
            <a:extLst>
              <a:ext uri="{FF2B5EF4-FFF2-40B4-BE49-F238E27FC236}">
                <a16:creationId xmlns:a16="http://schemas.microsoft.com/office/drawing/2014/main" id="{15AE65CC-53A8-4B6D-A45D-F840C8C137F5}"/>
              </a:ext>
            </a:extLst>
          </p:cNvPr>
          <p:cNvSpPr>
            <a:spLocks noGrp="1"/>
          </p:cNvSpPr>
          <p:nvPr>
            <p:ph type="body" sz="quarter" idx="16" hasCustomPrompt="1"/>
          </p:nvPr>
        </p:nvSpPr>
        <p:spPr>
          <a:xfrm>
            <a:off x="1309189" y="6321258"/>
            <a:ext cx="1451151" cy="182880"/>
          </a:xfrm>
        </p:spPr>
        <p:txBody>
          <a:bodyPr anchor="t">
            <a:noAutofit/>
          </a:bodyPr>
          <a:lstStyle>
            <a:lvl1pPr marL="0" indent="0">
              <a:spcBef>
                <a:spcPts val="300"/>
              </a:spcBef>
              <a:buNone/>
              <a:defRPr sz="1000">
                <a:solidFill>
                  <a:schemeClr val="bg1"/>
                </a:solidFill>
              </a:defRPr>
            </a:lvl1pPr>
            <a:lvl2pPr marL="228600" indent="0">
              <a:buNone/>
              <a:defRPr/>
            </a:lvl2pPr>
            <a:lvl3pPr marL="457200" indent="0">
              <a:buNone/>
              <a:defRPr/>
            </a:lvl3pPr>
            <a:lvl4pPr marL="685800" indent="0">
              <a:buNone/>
              <a:defRPr/>
            </a:lvl4pPr>
            <a:lvl5pPr marL="914400" indent="0">
              <a:buNone/>
              <a:defRPr/>
            </a:lvl5pPr>
          </a:lstStyle>
          <a:p>
            <a:pPr lvl="0"/>
            <a:r>
              <a:rPr lang="en-US" dirty="0"/>
              <a:t>MM/YY</a:t>
            </a:r>
          </a:p>
        </p:txBody>
      </p:sp>
      <p:sp>
        <p:nvSpPr>
          <p:cNvPr id="17" name="Text Placeholder 7">
            <a:extLst>
              <a:ext uri="{FF2B5EF4-FFF2-40B4-BE49-F238E27FC236}">
                <a16:creationId xmlns:a16="http://schemas.microsoft.com/office/drawing/2014/main" id="{C46DDC66-D58B-400F-82BF-795384A740E7}"/>
              </a:ext>
            </a:extLst>
          </p:cNvPr>
          <p:cNvSpPr>
            <a:spLocks noGrp="1"/>
          </p:cNvSpPr>
          <p:nvPr>
            <p:ph type="body" sz="quarter" idx="17" hasCustomPrompt="1"/>
          </p:nvPr>
        </p:nvSpPr>
        <p:spPr>
          <a:xfrm>
            <a:off x="1304732" y="6097532"/>
            <a:ext cx="1451151" cy="183970"/>
          </a:xfrm>
        </p:spPr>
        <p:txBody>
          <a:bodyPr anchor="t">
            <a:noAutofit/>
          </a:bodyPr>
          <a:lstStyle>
            <a:lvl1pPr marL="0" indent="0">
              <a:spcBef>
                <a:spcPts val="300"/>
              </a:spcBef>
              <a:buNone/>
              <a:defRPr sz="1000">
                <a:solidFill>
                  <a:schemeClr val="bg1"/>
                </a:solidFill>
              </a:defRPr>
            </a:lvl1pPr>
            <a:lvl2pPr marL="228600" indent="0">
              <a:buNone/>
              <a:defRPr/>
            </a:lvl2pPr>
            <a:lvl3pPr marL="457200" indent="0">
              <a:buNone/>
              <a:defRPr/>
            </a:lvl3pPr>
            <a:lvl4pPr marL="685800" indent="0">
              <a:buNone/>
              <a:defRPr/>
            </a:lvl4pPr>
            <a:lvl5pPr marL="914400" indent="0">
              <a:buNone/>
              <a:defRPr/>
            </a:lvl5pPr>
          </a:lstStyle>
          <a:p>
            <a:pPr lvl="0"/>
            <a:r>
              <a:rPr lang="en-US" dirty="0"/>
              <a:t>MM/YY</a:t>
            </a:r>
          </a:p>
        </p:txBody>
      </p:sp>
    </p:spTree>
    <p:extLst>
      <p:ext uri="{BB962C8B-B14F-4D97-AF65-F5344CB8AC3E}">
        <p14:creationId xmlns:p14="http://schemas.microsoft.com/office/powerpoint/2010/main" val="2582859543"/>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obj" preserve="1">
  <p:cSld name="Title Slide">
    <p:spTree>
      <p:nvGrpSpPr>
        <p:cNvPr id="1" name=""/>
        <p:cNvGrpSpPr/>
        <p:nvPr/>
      </p:nvGrpSpPr>
      <p:grpSpPr>
        <a:xfrm>
          <a:off x="0" y="0"/>
          <a:ext cx="0" cy="0"/>
          <a:chOff x="0" y="0"/>
          <a:chExt cx="0" cy="0"/>
        </a:xfrm>
      </p:grpSpPr>
      <p:sp>
        <p:nvSpPr>
          <p:cNvPr id="2" name="Holder 2"/>
          <p:cNvSpPr>
            <a:spLocks noGrp="1"/>
          </p:cNvSpPr>
          <p:nvPr>
            <p:ph type="ctrTitle"/>
          </p:nvPr>
        </p:nvSpPr>
        <p:spPr>
          <a:xfrm>
            <a:off x="914400" y="2125981"/>
            <a:ext cx="10363200" cy="323165"/>
          </a:xfrm>
          <a:prstGeom prst="rect">
            <a:avLst/>
          </a:prstGeom>
        </p:spPr>
        <p:txBody>
          <a:bodyPr wrap="square" lIns="0" tIns="0" rIns="0" bIns="0">
            <a:spAutoFit/>
          </a:bodyPr>
          <a:lstStyle>
            <a:lvl1pPr>
              <a:defRPr/>
            </a:lvl1pPr>
          </a:lstStyle>
          <a:p>
            <a:endParaRPr/>
          </a:p>
        </p:txBody>
      </p:sp>
      <p:sp>
        <p:nvSpPr>
          <p:cNvPr id="3" name="Holder 3"/>
          <p:cNvSpPr>
            <a:spLocks noGrp="1"/>
          </p:cNvSpPr>
          <p:nvPr>
            <p:ph type="subTitle" idx="4"/>
          </p:nvPr>
        </p:nvSpPr>
        <p:spPr>
          <a:xfrm>
            <a:off x="1828800" y="3840481"/>
            <a:ext cx="8534400" cy="246221"/>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5/15/2020</a:t>
            </a:fld>
            <a:endParaRPr lang="en-US"/>
          </a:p>
        </p:txBody>
      </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791351365"/>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Holder 2"/>
          <p:cNvSpPr>
            <a:spLocks noGrp="1"/>
          </p:cNvSpPr>
          <p:nvPr>
            <p:ph type="title"/>
          </p:nvPr>
        </p:nvSpPr>
        <p:spPr>
          <a:xfrm>
            <a:off x="606892" y="-5146"/>
            <a:ext cx="10910993" cy="430887"/>
          </a:xfrm>
        </p:spPr>
        <p:txBody>
          <a:bodyPr lIns="0" tIns="0" rIns="0" bIns="0"/>
          <a:lstStyle>
            <a:lvl1pPr>
              <a:defRPr sz="2800" b="1" i="0">
                <a:solidFill>
                  <a:srgbClr val="A40020"/>
                </a:solidFill>
                <a:latin typeface="Arial"/>
                <a:cs typeface="Arial"/>
              </a:defRPr>
            </a:lvl1pPr>
          </a:lstStyle>
          <a:p>
            <a:endParaRPr/>
          </a:p>
        </p:txBody>
      </p:sp>
      <p:sp>
        <p:nvSpPr>
          <p:cNvPr id="3" name="Holder 3"/>
          <p:cNvSpPr>
            <a:spLocks noGrp="1"/>
          </p:cNvSpPr>
          <p:nvPr>
            <p:ph type="body" idx="1"/>
          </p:nvPr>
        </p:nvSpPr>
        <p:spPr>
          <a:xfrm>
            <a:off x="606891" y="1259501"/>
            <a:ext cx="5325533" cy="328231"/>
          </a:xfrm>
        </p:spPr>
        <p:txBody>
          <a:bodyPr lIns="0" tIns="0" rIns="0" bIns="0"/>
          <a:lstStyle>
            <a:lvl1pPr>
              <a:defRPr sz="2133" b="0" i="0">
                <a:solidFill>
                  <a:schemeClr val="tx1"/>
                </a:solidFill>
                <a:latin typeface="DejaVu Sans"/>
                <a:cs typeface="DejaVu Sans"/>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5/15/2020</a:t>
            </a:fld>
            <a:endParaRPr lang="en-US"/>
          </a:p>
        </p:txBody>
      </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298639704"/>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Holder 2"/>
          <p:cNvSpPr>
            <a:spLocks noGrp="1"/>
          </p:cNvSpPr>
          <p:nvPr>
            <p:ph type="title"/>
          </p:nvPr>
        </p:nvSpPr>
        <p:spPr>
          <a:xfrm>
            <a:off x="606892" y="-5146"/>
            <a:ext cx="10910993" cy="430887"/>
          </a:xfrm>
        </p:spPr>
        <p:txBody>
          <a:bodyPr lIns="0" tIns="0" rIns="0" bIns="0"/>
          <a:lstStyle>
            <a:lvl1pPr>
              <a:defRPr sz="2800" b="1" i="0">
                <a:solidFill>
                  <a:srgbClr val="A40020"/>
                </a:solidFill>
                <a:latin typeface="Arial"/>
                <a:cs typeface="Arial"/>
              </a:defRPr>
            </a:lvl1pPr>
          </a:lstStyle>
          <a:p>
            <a:endParaRPr/>
          </a:p>
        </p:txBody>
      </p:sp>
      <p:sp>
        <p:nvSpPr>
          <p:cNvPr id="3" name="Holder 3"/>
          <p:cNvSpPr>
            <a:spLocks noGrp="1"/>
          </p:cNvSpPr>
          <p:nvPr>
            <p:ph sz="half" idx="2"/>
          </p:nvPr>
        </p:nvSpPr>
        <p:spPr>
          <a:xfrm>
            <a:off x="609600" y="1577340"/>
            <a:ext cx="5303520" cy="246221"/>
          </a:xfrm>
          <a:prstGeom prst="rect">
            <a:avLst/>
          </a:prstGeom>
        </p:spPr>
        <p:txBody>
          <a:bodyPr wrap="square" lIns="0" tIns="0" rIns="0" bIns="0">
            <a:spAutoFit/>
          </a:bodyPr>
          <a:lstStyle>
            <a:lvl1pPr>
              <a:defRPr/>
            </a:lvl1pPr>
          </a:lstStyle>
          <a:p>
            <a:endParaRPr/>
          </a:p>
        </p:txBody>
      </p:sp>
      <p:sp>
        <p:nvSpPr>
          <p:cNvPr id="4" name="Holder 4"/>
          <p:cNvSpPr>
            <a:spLocks noGrp="1"/>
          </p:cNvSpPr>
          <p:nvPr>
            <p:ph sz="half" idx="3"/>
          </p:nvPr>
        </p:nvSpPr>
        <p:spPr>
          <a:xfrm>
            <a:off x="6278880" y="1577340"/>
            <a:ext cx="5303520" cy="246221"/>
          </a:xfrm>
          <a:prstGeom prst="rect">
            <a:avLst/>
          </a:prstGeom>
        </p:spPr>
        <p:txBody>
          <a:bodyPr wrap="square" lIns="0" tIns="0" rIns="0" bIns="0">
            <a:spAutoFit/>
          </a:bodyPr>
          <a:lstStyle>
            <a:lvl1pPr>
              <a:defRPr/>
            </a:lvl1pPr>
          </a:lstStyle>
          <a:p>
            <a:endParaRPr/>
          </a:p>
        </p:txBody>
      </p:sp>
      <p:sp>
        <p:nvSpPr>
          <p:cNvPr id="5" name="Holder 5"/>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6" name="Holder 6"/>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5/15/2020</a:t>
            </a:fld>
            <a:endParaRPr lang="en-US"/>
          </a:p>
        </p:txBody>
      </p:sp>
      <p:sp>
        <p:nvSpPr>
          <p:cNvPr id="7" name="Holder 7"/>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3277356352"/>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showMasterSp="0" type="obj" preserve="1">
  <p:cSld name="Title Only">
    <p:bg>
      <p:bgPr>
        <a:solidFill>
          <a:schemeClr val="bg1"/>
        </a:solidFill>
        <a:effectLst/>
      </p:bgPr>
    </p:bg>
    <p:spTree>
      <p:nvGrpSpPr>
        <p:cNvPr id="1" name=""/>
        <p:cNvGrpSpPr/>
        <p:nvPr/>
      </p:nvGrpSpPr>
      <p:grpSpPr>
        <a:xfrm>
          <a:off x="0" y="0"/>
          <a:ext cx="0" cy="0"/>
          <a:chOff x="0" y="0"/>
          <a:chExt cx="0" cy="0"/>
        </a:xfrm>
      </p:grpSpPr>
      <p:sp>
        <p:nvSpPr>
          <p:cNvPr id="16" name="bk object 16"/>
          <p:cNvSpPr/>
          <p:nvPr/>
        </p:nvSpPr>
        <p:spPr>
          <a:xfrm>
            <a:off x="2031" y="1"/>
            <a:ext cx="12187936" cy="1246404"/>
          </a:xfrm>
          <a:prstGeom prst="rect">
            <a:avLst/>
          </a:prstGeom>
          <a:blipFill>
            <a:blip r:embed="rId2" cstate="print"/>
            <a:stretch>
              <a:fillRect/>
            </a:stretch>
          </a:blipFill>
        </p:spPr>
        <p:txBody>
          <a:bodyPr wrap="square" lIns="0" tIns="0" rIns="0" bIns="0" rtlCol="0"/>
          <a:lstStyle/>
          <a:p>
            <a:endParaRPr sz="2400"/>
          </a:p>
        </p:txBody>
      </p:sp>
      <p:sp>
        <p:nvSpPr>
          <p:cNvPr id="2" name="Holder 2"/>
          <p:cNvSpPr>
            <a:spLocks noGrp="1"/>
          </p:cNvSpPr>
          <p:nvPr>
            <p:ph type="title"/>
          </p:nvPr>
        </p:nvSpPr>
        <p:spPr>
          <a:xfrm>
            <a:off x="606892" y="-5146"/>
            <a:ext cx="10910993" cy="430887"/>
          </a:xfrm>
        </p:spPr>
        <p:txBody>
          <a:bodyPr lIns="0" tIns="0" rIns="0" bIns="0"/>
          <a:lstStyle>
            <a:lvl1pPr>
              <a:defRPr sz="2800" b="1" i="0">
                <a:solidFill>
                  <a:srgbClr val="A40020"/>
                </a:solidFill>
                <a:latin typeface="Arial"/>
                <a:cs typeface="Arial"/>
              </a:defRPr>
            </a:lvl1pPr>
          </a:lstStyle>
          <a:p>
            <a:endParaRPr/>
          </a:p>
        </p:txBody>
      </p:sp>
      <p:sp>
        <p:nvSpPr>
          <p:cNvPr id="3" name="Holder 3"/>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4" name="Holder 4"/>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5/15/2020</a:t>
            </a:fld>
            <a:endParaRPr lang="en-US"/>
          </a:p>
        </p:txBody>
      </p:sp>
      <p:sp>
        <p:nvSpPr>
          <p:cNvPr id="5" name="Holder 5"/>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1855530191"/>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obj" preserve="1">
  <p:cSld name="Blank">
    <p:spTree>
      <p:nvGrpSpPr>
        <p:cNvPr id="1" name=""/>
        <p:cNvGrpSpPr/>
        <p:nvPr/>
      </p:nvGrpSpPr>
      <p:grpSpPr>
        <a:xfrm>
          <a:off x="0" y="0"/>
          <a:ext cx="0" cy="0"/>
          <a:chOff x="0" y="0"/>
          <a:chExt cx="0" cy="0"/>
        </a:xfrm>
      </p:grpSpPr>
      <p:sp>
        <p:nvSpPr>
          <p:cNvPr id="2" name="Holder 2"/>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3" name="Holder 3"/>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5/15/2020</a:t>
            </a:fld>
            <a:endParaRPr lang="en-US"/>
          </a:p>
        </p:txBody>
      </p:sp>
      <p:sp>
        <p:nvSpPr>
          <p:cNvPr id="4" name="Holder 4"/>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150297166"/>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129867" y="3416956"/>
            <a:ext cx="5437717" cy="942430"/>
          </a:xfrm>
        </p:spPr>
        <p:txBody>
          <a:bodyPr/>
          <a:lstStyle>
            <a:lvl1pPr algn="l">
              <a:defRPr sz="3200" b="1">
                <a:solidFill>
                  <a:schemeClr val="accent1"/>
                </a:solidFill>
              </a:defRPr>
            </a:lvl1pPr>
          </a:lstStyle>
          <a:p>
            <a:r>
              <a:rPr lang="en-US" dirty="0"/>
              <a:t>Click to edit Master title style</a:t>
            </a:r>
            <a:endParaRPr lang="en-GB" dirty="0"/>
          </a:p>
        </p:txBody>
      </p:sp>
      <p:sp>
        <p:nvSpPr>
          <p:cNvPr id="3" name="Subtitle 2"/>
          <p:cNvSpPr>
            <a:spLocks noGrp="1"/>
          </p:cNvSpPr>
          <p:nvPr>
            <p:ph type="subTitle" idx="1"/>
          </p:nvPr>
        </p:nvSpPr>
        <p:spPr>
          <a:xfrm>
            <a:off x="6129867" y="4473576"/>
            <a:ext cx="5437717" cy="772070"/>
          </a:xfrm>
        </p:spPr>
        <p:txBody>
          <a:bodyPr/>
          <a:lstStyle>
            <a:lvl1pPr marL="0" indent="0" algn="l">
              <a:buNone/>
              <a:defRPr>
                <a:solidFill>
                  <a:schemeClr val="bg2">
                    <a:lumMod val="50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endParaRPr lang="en-GB" dirty="0"/>
          </a:p>
        </p:txBody>
      </p:sp>
      <p:sp>
        <p:nvSpPr>
          <p:cNvPr id="355" name="Oval 354"/>
          <p:cNvSpPr/>
          <p:nvPr userDrawn="1"/>
        </p:nvSpPr>
        <p:spPr>
          <a:xfrm>
            <a:off x="501651" y="4910114"/>
            <a:ext cx="6304851" cy="842987"/>
          </a:xfrm>
          <a:prstGeom prst="ellipse">
            <a:avLst/>
          </a:prstGeom>
          <a:solidFill>
            <a:schemeClr val="bg1">
              <a:lumMod val="60000"/>
              <a:lumOff val="40000"/>
            </a:schemeClr>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ABA194"/>
              </a:solidFill>
            </a:endParaRPr>
          </a:p>
        </p:txBody>
      </p:sp>
      <p:grpSp>
        <p:nvGrpSpPr>
          <p:cNvPr id="1505" name="Group 1504"/>
          <p:cNvGrpSpPr/>
          <p:nvPr userDrawn="1"/>
        </p:nvGrpSpPr>
        <p:grpSpPr>
          <a:xfrm>
            <a:off x="473869" y="449330"/>
            <a:ext cx="5740664" cy="4608445"/>
            <a:chOff x="4191001" y="1350965"/>
            <a:chExt cx="4151314" cy="4443418"/>
          </a:xfrm>
          <a:solidFill>
            <a:srgbClr val="ABA194"/>
          </a:solidFill>
        </p:grpSpPr>
        <p:grpSp>
          <p:nvGrpSpPr>
            <p:cNvPr id="6" name="Group 205"/>
            <p:cNvGrpSpPr>
              <a:grpSpLocks/>
            </p:cNvGrpSpPr>
            <p:nvPr userDrawn="1"/>
          </p:nvGrpSpPr>
          <p:grpSpPr bwMode="auto">
            <a:xfrm>
              <a:off x="4191001" y="1350965"/>
              <a:ext cx="4146551" cy="4425957"/>
              <a:chOff x="2640" y="851"/>
              <a:chExt cx="2612" cy="2788"/>
            </a:xfrm>
            <a:grpFill/>
          </p:grpSpPr>
          <p:sp>
            <p:nvSpPr>
              <p:cNvPr id="342" name="Freeform 6"/>
              <p:cNvSpPr>
                <a:spLocks/>
              </p:cNvSpPr>
              <p:nvPr userDrawn="1"/>
            </p:nvSpPr>
            <p:spPr bwMode="auto">
              <a:xfrm>
                <a:off x="3314" y="940"/>
                <a:ext cx="234" cy="202"/>
              </a:xfrm>
              <a:custGeom>
                <a:avLst/>
                <a:gdLst>
                  <a:gd name="T0" fmla="*/ 11 w 79"/>
                  <a:gd name="T1" fmla="*/ 68 h 68"/>
                  <a:gd name="T2" fmla="*/ 4 w 79"/>
                  <a:gd name="T3" fmla="*/ 56 h 68"/>
                  <a:gd name="T4" fmla="*/ 33 w 79"/>
                  <a:gd name="T5" fmla="*/ 7 h 68"/>
                  <a:gd name="T6" fmla="*/ 47 w 79"/>
                  <a:gd name="T7" fmla="*/ 7 h 68"/>
                  <a:gd name="T8" fmla="*/ 75 w 79"/>
                  <a:gd name="T9" fmla="*/ 56 h 68"/>
                  <a:gd name="T10" fmla="*/ 68 w 79"/>
                  <a:gd name="T11" fmla="*/ 68 h 68"/>
                  <a:gd name="T12" fmla="*/ 11 w 79"/>
                  <a:gd name="T13" fmla="*/ 68 h 68"/>
                </a:gdLst>
                <a:ahLst/>
                <a:cxnLst>
                  <a:cxn ang="0">
                    <a:pos x="T0" y="T1"/>
                  </a:cxn>
                  <a:cxn ang="0">
                    <a:pos x="T2" y="T3"/>
                  </a:cxn>
                  <a:cxn ang="0">
                    <a:pos x="T4" y="T5"/>
                  </a:cxn>
                  <a:cxn ang="0">
                    <a:pos x="T6" y="T7"/>
                  </a:cxn>
                  <a:cxn ang="0">
                    <a:pos x="T8" y="T9"/>
                  </a:cxn>
                  <a:cxn ang="0">
                    <a:pos x="T10" y="T11"/>
                  </a:cxn>
                  <a:cxn ang="0">
                    <a:pos x="T12" y="T13"/>
                  </a:cxn>
                </a:cxnLst>
                <a:rect l="0" t="0" r="r" b="b"/>
                <a:pathLst>
                  <a:path w="79" h="68">
                    <a:moveTo>
                      <a:pt x="11" y="68"/>
                    </a:moveTo>
                    <a:cubicBezTo>
                      <a:pt x="3" y="68"/>
                      <a:pt x="0" y="63"/>
                      <a:pt x="4" y="56"/>
                    </a:cubicBezTo>
                    <a:cubicBezTo>
                      <a:pt x="33" y="7"/>
                      <a:pt x="33" y="7"/>
                      <a:pt x="33" y="7"/>
                    </a:cubicBezTo>
                    <a:cubicBezTo>
                      <a:pt x="36" y="0"/>
                      <a:pt x="43" y="0"/>
                      <a:pt x="47" y="7"/>
                    </a:cubicBezTo>
                    <a:cubicBezTo>
                      <a:pt x="75" y="56"/>
                      <a:pt x="75" y="56"/>
                      <a:pt x="75" y="56"/>
                    </a:cubicBezTo>
                    <a:cubicBezTo>
                      <a:pt x="79" y="63"/>
                      <a:pt x="76" y="68"/>
                      <a:pt x="68" y="68"/>
                    </a:cubicBezTo>
                    <a:lnTo>
                      <a:pt x="11"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43" name="Freeform 7"/>
              <p:cNvSpPr>
                <a:spLocks/>
              </p:cNvSpPr>
              <p:nvPr userDrawn="1"/>
            </p:nvSpPr>
            <p:spPr bwMode="auto">
              <a:xfrm>
                <a:off x="4002" y="860"/>
                <a:ext cx="235" cy="202"/>
              </a:xfrm>
              <a:custGeom>
                <a:avLst/>
                <a:gdLst>
                  <a:gd name="T0" fmla="*/ 12 w 79"/>
                  <a:gd name="T1" fmla="*/ 68 h 68"/>
                  <a:gd name="T2" fmla="*/ 4 w 79"/>
                  <a:gd name="T3" fmla="*/ 56 h 68"/>
                  <a:gd name="T4" fmla="*/ 33 w 79"/>
                  <a:gd name="T5" fmla="*/ 7 h 68"/>
                  <a:gd name="T6" fmla="*/ 47 w 79"/>
                  <a:gd name="T7" fmla="*/ 7 h 68"/>
                  <a:gd name="T8" fmla="*/ 75 w 79"/>
                  <a:gd name="T9" fmla="*/ 56 h 68"/>
                  <a:gd name="T10" fmla="*/ 68 w 79"/>
                  <a:gd name="T11" fmla="*/ 68 h 68"/>
                  <a:gd name="T12" fmla="*/ 12 w 79"/>
                  <a:gd name="T13" fmla="*/ 68 h 68"/>
                </a:gdLst>
                <a:ahLst/>
                <a:cxnLst>
                  <a:cxn ang="0">
                    <a:pos x="T0" y="T1"/>
                  </a:cxn>
                  <a:cxn ang="0">
                    <a:pos x="T2" y="T3"/>
                  </a:cxn>
                  <a:cxn ang="0">
                    <a:pos x="T4" y="T5"/>
                  </a:cxn>
                  <a:cxn ang="0">
                    <a:pos x="T6" y="T7"/>
                  </a:cxn>
                  <a:cxn ang="0">
                    <a:pos x="T8" y="T9"/>
                  </a:cxn>
                  <a:cxn ang="0">
                    <a:pos x="T10" y="T11"/>
                  </a:cxn>
                  <a:cxn ang="0">
                    <a:pos x="T12" y="T13"/>
                  </a:cxn>
                </a:cxnLst>
                <a:rect l="0" t="0" r="r" b="b"/>
                <a:pathLst>
                  <a:path w="79" h="68">
                    <a:moveTo>
                      <a:pt x="12" y="68"/>
                    </a:moveTo>
                    <a:cubicBezTo>
                      <a:pt x="4" y="68"/>
                      <a:pt x="0" y="63"/>
                      <a:pt x="4" y="56"/>
                    </a:cubicBezTo>
                    <a:cubicBezTo>
                      <a:pt x="33" y="7"/>
                      <a:pt x="33" y="7"/>
                      <a:pt x="33" y="7"/>
                    </a:cubicBezTo>
                    <a:cubicBezTo>
                      <a:pt x="37" y="0"/>
                      <a:pt x="43" y="0"/>
                      <a:pt x="47" y="7"/>
                    </a:cubicBezTo>
                    <a:cubicBezTo>
                      <a:pt x="75" y="56"/>
                      <a:pt x="75" y="56"/>
                      <a:pt x="75" y="56"/>
                    </a:cubicBezTo>
                    <a:cubicBezTo>
                      <a:pt x="79" y="63"/>
                      <a:pt x="76" y="68"/>
                      <a:pt x="68" y="68"/>
                    </a:cubicBezTo>
                    <a:lnTo>
                      <a:pt x="12"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44" name="Freeform 8"/>
              <p:cNvSpPr>
                <a:spLocks/>
              </p:cNvSpPr>
              <p:nvPr userDrawn="1"/>
            </p:nvSpPr>
            <p:spPr bwMode="auto">
              <a:xfrm>
                <a:off x="4801" y="2451"/>
                <a:ext cx="166" cy="146"/>
              </a:xfrm>
              <a:custGeom>
                <a:avLst/>
                <a:gdLst>
                  <a:gd name="T0" fmla="*/ 8 w 56"/>
                  <a:gd name="T1" fmla="*/ 49 h 49"/>
                  <a:gd name="T2" fmla="*/ 3 w 56"/>
                  <a:gd name="T3" fmla="*/ 40 h 49"/>
                  <a:gd name="T4" fmla="*/ 23 w 56"/>
                  <a:gd name="T5" fmla="*/ 5 h 49"/>
                  <a:gd name="T6" fmla="*/ 33 w 56"/>
                  <a:gd name="T7" fmla="*/ 5 h 49"/>
                  <a:gd name="T8" fmla="*/ 54 w 56"/>
                  <a:gd name="T9" fmla="*/ 40 h 49"/>
                  <a:gd name="T10" fmla="*/ 48 w 56"/>
                  <a:gd name="T11" fmla="*/ 49 h 49"/>
                  <a:gd name="T12" fmla="*/ 8 w 56"/>
                  <a:gd name="T13" fmla="*/ 49 h 49"/>
                </a:gdLst>
                <a:ahLst/>
                <a:cxnLst>
                  <a:cxn ang="0">
                    <a:pos x="T0" y="T1"/>
                  </a:cxn>
                  <a:cxn ang="0">
                    <a:pos x="T2" y="T3"/>
                  </a:cxn>
                  <a:cxn ang="0">
                    <a:pos x="T4" y="T5"/>
                  </a:cxn>
                  <a:cxn ang="0">
                    <a:pos x="T6" y="T7"/>
                  </a:cxn>
                  <a:cxn ang="0">
                    <a:pos x="T8" y="T9"/>
                  </a:cxn>
                  <a:cxn ang="0">
                    <a:pos x="T10" y="T11"/>
                  </a:cxn>
                  <a:cxn ang="0">
                    <a:pos x="T12" y="T13"/>
                  </a:cxn>
                </a:cxnLst>
                <a:rect l="0" t="0" r="r" b="b"/>
                <a:pathLst>
                  <a:path w="56" h="49">
                    <a:moveTo>
                      <a:pt x="8" y="49"/>
                    </a:moveTo>
                    <a:cubicBezTo>
                      <a:pt x="2" y="49"/>
                      <a:pt x="0" y="45"/>
                      <a:pt x="3" y="40"/>
                    </a:cubicBezTo>
                    <a:cubicBezTo>
                      <a:pt x="23" y="5"/>
                      <a:pt x="23" y="5"/>
                      <a:pt x="23" y="5"/>
                    </a:cubicBezTo>
                    <a:cubicBezTo>
                      <a:pt x="26" y="0"/>
                      <a:pt x="30" y="0"/>
                      <a:pt x="33" y="5"/>
                    </a:cubicBezTo>
                    <a:cubicBezTo>
                      <a:pt x="54" y="40"/>
                      <a:pt x="54" y="40"/>
                      <a:pt x="54" y="40"/>
                    </a:cubicBezTo>
                    <a:cubicBezTo>
                      <a:pt x="56" y="45"/>
                      <a:pt x="54" y="49"/>
                      <a:pt x="48" y="49"/>
                    </a:cubicBezTo>
                    <a:lnTo>
                      <a:pt x="8"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45" name="Freeform 9"/>
              <p:cNvSpPr>
                <a:spLocks/>
              </p:cNvSpPr>
              <p:nvPr userDrawn="1"/>
            </p:nvSpPr>
            <p:spPr bwMode="auto">
              <a:xfrm>
                <a:off x="4293" y="2638"/>
                <a:ext cx="169" cy="146"/>
              </a:xfrm>
              <a:custGeom>
                <a:avLst/>
                <a:gdLst>
                  <a:gd name="T0" fmla="*/ 8 w 57"/>
                  <a:gd name="T1" fmla="*/ 49 h 49"/>
                  <a:gd name="T2" fmla="*/ 3 w 57"/>
                  <a:gd name="T3" fmla="*/ 40 h 49"/>
                  <a:gd name="T4" fmla="*/ 23 w 57"/>
                  <a:gd name="T5" fmla="*/ 5 h 49"/>
                  <a:gd name="T6" fmla="*/ 34 w 57"/>
                  <a:gd name="T7" fmla="*/ 5 h 49"/>
                  <a:gd name="T8" fmla="*/ 54 w 57"/>
                  <a:gd name="T9" fmla="*/ 40 h 49"/>
                  <a:gd name="T10" fmla="*/ 49 w 57"/>
                  <a:gd name="T11" fmla="*/ 49 h 49"/>
                  <a:gd name="T12" fmla="*/ 8 w 57"/>
                  <a:gd name="T13" fmla="*/ 49 h 49"/>
                </a:gdLst>
                <a:ahLst/>
                <a:cxnLst>
                  <a:cxn ang="0">
                    <a:pos x="T0" y="T1"/>
                  </a:cxn>
                  <a:cxn ang="0">
                    <a:pos x="T2" y="T3"/>
                  </a:cxn>
                  <a:cxn ang="0">
                    <a:pos x="T4" y="T5"/>
                  </a:cxn>
                  <a:cxn ang="0">
                    <a:pos x="T6" y="T7"/>
                  </a:cxn>
                  <a:cxn ang="0">
                    <a:pos x="T8" y="T9"/>
                  </a:cxn>
                  <a:cxn ang="0">
                    <a:pos x="T10" y="T11"/>
                  </a:cxn>
                  <a:cxn ang="0">
                    <a:pos x="T12" y="T13"/>
                  </a:cxn>
                </a:cxnLst>
                <a:rect l="0" t="0" r="r" b="b"/>
                <a:pathLst>
                  <a:path w="57" h="49">
                    <a:moveTo>
                      <a:pt x="8" y="49"/>
                    </a:moveTo>
                    <a:cubicBezTo>
                      <a:pt x="3" y="49"/>
                      <a:pt x="0" y="45"/>
                      <a:pt x="3" y="40"/>
                    </a:cubicBezTo>
                    <a:cubicBezTo>
                      <a:pt x="23" y="5"/>
                      <a:pt x="23" y="5"/>
                      <a:pt x="23" y="5"/>
                    </a:cubicBezTo>
                    <a:cubicBezTo>
                      <a:pt x="26" y="0"/>
                      <a:pt x="31" y="0"/>
                      <a:pt x="34" y="5"/>
                    </a:cubicBezTo>
                    <a:cubicBezTo>
                      <a:pt x="54" y="40"/>
                      <a:pt x="54" y="40"/>
                      <a:pt x="54" y="40"/>
                    </a:cubicBezTo>
                    <a:cubicBezTo>
                      <a:pt x="57" y="45"/>
                      <a:pt x="54" y="49"/>
                      <a:pt x="49" y="49"/>
                    </a:cubicBezTo>
                    <a:lnTo>
                      <a:pt x="8"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46" name="Freeform 10"/>
              <p:cNvSpPr>
                <a:spLocks/>
              </p:cNvSpPr>
              <p:nvPr userDrawn="1"/>
            </p:nvSpPr>
            <p:spPr bwMode="auto">
              <a:xfrm>
                <a:off x="4572" y="3348"/>
                <a:ext cx="167" cy="142"/>
              </a:xfrm>
              <a:custGeom>
                <a:avLst/>
                <a:gdLst>
                  <a:gd name="T0" fmla="*/ 7 w 56"/>
                  <a:gd name="T1" fmla="*/ 48 h 48"/>
                  <a:gd name="T2" fmla="*/ 2 w 56"/>
                  <a:gd name="T3" fmla="*/ 39 h 48"/>
                  <a:gd name="T4" fmla="*/ 23 w 56"/>
                  <a:gd name="T5" fmla="*/ 4 h 48"/>
                  <a:gd name="T6" fmla="*/ 33 w 56"/>
                  <a:gd name="T7" fmla="*/ 4 h 48"/>
                  <a:gd name="T8" fmla="*/ 53 w 56"/>
                  <a:gd name="T9" fmla="*/ 39 h 48"/>
                  <a:gd name="T10" fmla="*/ 48 w 56"/>
                  <a:gd name="T11" fmla="*/ 48 h 48"/>
                  <a:gd name="T12" fmla="*/ 7 w 56"/>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6" h="48">
                    <a:moveTo>
                      <a:pt x="7" y="48"/>
                    </a:moveTo>
                    <a:cubicBezTo>
                      <a:pt x="2" y="48"/>
                      <a:pt x="0" y="44"/>
                      <a:pt x="2" y="39"/>
                    </a:cubicBezTo>
                    <a:cubicBezTo>
                      <a:pt x="23" y="4"/>
                      <a:pt x="23" y="4"/>
                      <a:pt x="23" y="4"/>
                    </a:cubicBezTo>
                    <a:cubicBezTo>
                      <a:pt x="25" y="0"/>
                      <a:pt x="30" y="0"/>
                      <a:pt x="33" y="4"/>
                    </a:cubicBezTo>
                    <a:cubicBezTo>
                      <a:pt x="53" y="39"/>
                      <a:pt x="53" y="39"/>
                      <a:pt x="53" y="39"/>
                    </a:cubicBezTo>
                    <a:cubicBezTo>
                      <a:pt x="56" y="44"/>
                      <a:pt x="54" y="48"/>
                      <a:pt x="48" y="48"/>
                    </a:cubicBezTo>
                    <a:lnTo>
                      <a:pt x="7"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47" name="Freeform 11"/>
              <p:cNvSpPr>
                <a:spLocks/>
              </p:cNvSpPr>
              <p:nvPr userDrawn="1"/>
            </p:nvSpPr>
            <p:spPr bwMode="auto">
              <a:xfrm>
                <a:off x="2640" y="1875"/>
                <a:ext cx="110" cy="92"/>
              </a:xfrm>
              <a:custGeom>
                <a:avLst/>
                <a:gdLst>
                  <a:gd name="T0" fmla="*/ 5 w 37"/>
                  <a:gd name="T1" fmla="*/ 31 h 31"/>
                  <a:gd name="T2" fmla="*/ 2 w 37"/>
                  <a:gd name="T3" fmla="*/ 26 h 31"/>
                  <a:gd name="T4" fmla="*/ 15 w 37"/>
                  <a:gd name="T5" fmla="*/ 3 h 31"/>
                  <a:gd name="T6" fmla="*/ 22 w 37"/>
                  <a:gd name="T7" fmla="*/ 3 h 31"/>
                  <a:gd name="T8" fmla="*/ 35 w 37"/>
                  <a:gd name="T9" fmla="*/ 26 h 31"/>
                  <a:gd name="T10" fmla="*/ 31 w 37"/>
                  <a:gd name="T11" fmla="*/ 31 h 31"/>
                  <a:gd name="T12" fmla="*/ 5 w 37"/>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37" h="31">
                    <a:moveTo>
                      <a:pt x="5" y="31"/>
                    </a:moveTo>
                    <a:cubicBezTo>
                      <a:pt x="1" y="31"/>
                      <a:pt x="0" y="29"/>
                      <a:pt x="2" y="26"/>
                    </a:cubicBezTo>
                    <a:cubicBezTo>
                      <a:pt x="15" y="3"/>
                      <a:pt x="15" y="3"/>
                      <a:pt x="15" y="3"/>
                    </a:cubicBezTo>
                    <a:cubicBezTo>
                      <a:pt x="17" y="0"/>
                      <a:pt x="20" y="0"/>
                      <a:pt x="22" y="3"/>
                    </a:cubicBezTo>
                    <a:cubicBezTo>
                      <a:pt x="35" y="26"/>
                      <a:pt x="35" y="26"/>
                      <a:pt x="35" y="26"/>
                    </a:cubicBezTo>
                    <a:cubicBezTo>
                      <a:pt x="37" y="29"/>
                      <a:pt x="35" y="31"/>
                      <a:pt x="31" y="31"/>
                    </a:cubicBezTo>
                    <a:lnTo>
                      <a:pt x="5"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48" name="Freeform 12"/>
              <p:cNvSpPr>
                <a:spLocks/>
              </p:cNvSpPr>
              <p:nvPr userDrawn="1"/>
            </p:nvSpPr>
            <p:spPr bwMode="auto">
              <a:xfrm>
                <a:off x="3049" y="1706"/>
                <a:ext cx="110" cy="95"/>
              </a:xfrm>
              <a:custGeom>
                <a:avLst/>
                <a:gdLst>
                  <a:gd name="T0" fmla="*/ 5 w 37"/>
                  <a:gd name="T1" fmla="*/ 32 h 32"/>
                  <a:gd name="T2" fmla="*/ 2 w 37"/>
                  <a:gd name="T3" fmla="*/ 26 h 32"/>
                  <a:gd name="T4" fmla="*/ 15 w 37"/>
                  <a:gd name="T5" fmla="*/ 3 h 32"/>
                  <a:gd name="T6" fmla="*/ 22 w 37"/>
                  <a:gd name="T7" fmla="*/ 3 h 32"/>
                  <a:gd name="T8" fmla="*/ 35 w 37"/>
                  <a:gd name="T9" fmla="*/ 26 h 32"/>
                  <a:gd name="T10" fmla="*/ 32 w 37"/>
                  <a:gd name="T11" fmla="*/ 32 h 32"/>
                  <a:gd name="T12" fmla="*/ 5 w 37"/>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37" h="32">
                    <a:moveTo>
                      <a:pt x="5" y="32"/>
                    </a:moveTo>
                    <a:cubicBezTo>
                      <a:pt x="2" y="32"/>
                      <a:pt x="0" y="29"/>
                      <a:pt x="2" y="26"/>
                    </a:cubicBezTo>
                    <a:cubicBezTo>
                      <a:pt x="15" y="3"/>
                      <a:pt x="15" y="3"/>
                      <a:pt x="15" y="3"/>
                    </a:cubicBezTo>
                    <a:cubicBezTo>
                      <a:pt x="17" y="0"/>
                      <a:pt x="20" y="0"/>
                      <a:pt x="22" y="3"/>
                    </a:cubicBezTo>
                    <a:cubicBezTo>
                      <a:pt x="35" y="26"/>
                      <a:pt x="35" y="26"/>
                      <a:pt x="35" y="26"/>
                    </a:cubicBezTo>
                    <a:cubicBezTo>
                      <a:pt x="37" y="29"/>
                      <a:pt x="35" y="32"/>
                      <a:pt x="32" y="32"/>
                    </a:cubicBezTo>
                    <a:lnTo>
                      <a:pt x="5"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49" name="Freeform 13"/>
              <p:cNvSpPr>
                <a:spLocks/>
              </p:cNvSpPr>
              <p:nvPr userDrawn="1"/>
            </p:nvSpPr>
            <p:spPr bwMode="auto">
              <a:xfrm>
                <a:off x="3115" y="1083"/>
                <a:ext cx="110" cy="92"/>
              </a:xfrm>
              <a:custGeom>
                <a:avLst/>
                <a:gdLst>
                  <a:gd name="T0" fmla="*/ 5 w 37"/>
                  <a:gd name="T1" fmla="*/ 31 h 31"/>
                  <a:gd name="T2" fmla="*/ 2 w 37"/>
                  <a:gd name="T3" fmla="*/ 26 h 31"/>
                  <a:gd name="T4" fmla="*/ 15 w 37"/>
                  <a:gd name="T5" fmla="*/ 3 h 31"/>
                  <a:gd name="T6" fmla="*/ 22 w 37"/>
                  <a:gd name="T7" fmla="*/ 3 h 31"/>
                  <a:gd name="T8" fmla="*/ 35 w 37"/>
                  <a:gd name="T9" fmla="*/ 26 h 31"/>
                  <a:gd name="T10" fmla="*/ 32 w 37"/>
                  <a:gd name="T11" fmla="*/ 31 h 31"/>
                  <a:gd name="T12" fmla="*/ 5 w 37"/>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37" h="31">
                    <a:moveTo>
                      <a:pt x="5" y="31"/>
                    </a:moveTo>
                    <a:cubicBezTo>
                      <a:pt x="2" y="31"/>
                      <a:pt x="0" y="29"/>
                      <a:pt x="2" y="26"/>
                    </a:cubicBezTo>
                    <a:cubicBezTo>
                      <a:pt x="15" y="3"/>
                      <a:pt x="15" y="3"/>
                      <a:pt x="15" y="3"/>
                    </a:cubicBezTo>
                    <a:cubicBezTo>
                      <a:pt x="17" y="0"/>
                      <a:pt x="20" y="0"/>
                      <a:pt x="22" y="3"/>
                    </a:cubicBezTo>
                    <a:cubicBezTo>
                      <a:pt x="35" y="26"/>
                      <a:pt x="35" y="26"/>
                      <a:pt x="35" y="26"/>
                    </a:cubicBezTo>
                    <a:cubicBezTo>
                      <a:pt x="37" y="29"/>
                      <a:pt x="35" y="31"/>
                      <a:pt x="32" y="31"/>
                    </a:cubicBezTo>
                    <a:lnTo>
                      <a:pt x="5"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50" name="Freeform 14"/>
              <p:cNvSpPr>
                <a:spLocks/>
              </p:cNvSpPr>
              <p:nvPr userDrawn="1"/>
            </p:nvSpPr>
            <p:spPr bwMode="auto">
              <a:xfrm>
                <a:off x="3569" y="884"/>
                <a:ext cx="110" cy="92"/>
              </a:xfrm>
              <a:custGeom>
                <a:avLst/>
                <a:gdLst>
                  <a:gd name="T0" fmla="*/ 5 w 37"/>
                  <a:gd name="T1" fmla="*/ 31 h 31"/>
                  <a:gd name="T2" fmla="*/ 2 w 37"/>
                  <a:gd name="T3" fmla="*/ 26 h 31"/>
                  <a:gd name="T4" fmla="*/ 15 w 37"/>
                  <a:gd name="T5" fmla="*/ 3 h 31"/>
                  <a:gd name="T6" fmla="*/ 22 w 37"/>
                  <a:gd name="T7" fmla="*/ 3 h 31"/>
                  <a:gd name="T8" fmla="*/ 35 w 37"/>
                  <a:gd name="T9" fmla="*/ 26 h 31"/>
                  <a:gd name="T10" fmla="*/ 31 w 37"/>
                  <a:gd name="T11" fmla="*/ 31 h 31"/>
                  <a:gd name="T12" fmla="*/ 5 w 37"/>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37" h="31">
                    <a:moveTo>
                      <a:pt x="5" y="31"/>
                    </a:moveTo>
                    <a:cubicBezTo>
                      <a:pt x="1" y="31"/>
                      <a:pt x="0" y="29"/>
                      <a:pt x="2" y="26"/>
                    </a:cubicBezTo>
                    <a:cubicBezTo>
                      <a:pt x="15" y="3"/>
                      <a:pt x="15" y="3"/>
                      <a:pt x="15" y="3"/>
                    </a:cubicBezTo>
                    <a:cubicBezTo>
                      <a:pt x="17" y="0"/>
                      <a:pt x="20" y="0"/>
                      <a:pt x="22" y="3"/>
                    </a:cubicBezTo>
                    <a:cubicBezTo>
                      <a:pt x="35" y="26"/>
                      <a:pt x="35" y="26"/>
                      <a:pt x="35" y="26"/>
                    </a:cubicBezTo>
                    <a:cubicBezTo>
                      <a:pt x="37" y="29"/>
                      <a:pt x="35" y="31"/>
                      <a:pt x="31" y="31"/>
                    </a:cubicBezTo>
                    <a:lnTo>
                      <a:pt x="5"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51" name="Freeform 15"/>
              <p:cNvSpPr>
                <a:spLocks/>
              </p:cNvSpPr>
              <p:nvPr userDrawn="1"/>
            </p:nvSpPr>
            <p:spPr bwMode="auto">
              <a:xfrm>
                <a:off x="3293" y="1519"/>
                <a:ext cx="110" cy="95"/>
              </a:xfrm>
              <a:custGeom>
                <a:avLst/>
                <a:gdLst>
                  <a:gd name="T0" fmla="*/ 5 w 37"/>
                  <a:gd name="T1" fmla="*/ 32 h 32"/>
                  <a:gd name="T2" fmla="*/ 2 w 37"/>
                  <a:gd name="T3" fmla="*/ 26 h 32"/>
                  <a:gd name="T4" fmla="*/ 15 w 37"/>
                  <a:gd name="T5" fmla="*/ 3 h 32"/>
                  <a:gd name="T6" fmla="*/ 22 w 37"/>
                  <a:gd name="T7" fmla="*/ 3 h 32"/>
                  <a:gd name="T8" fmla="*/ 35 w 37"/>
                  <a:gd name="T9" fmla="*/ 26 h 32"/>
                  <a:gd name="T10" fmla="*/ 32 w 37"/>
                  <a:gd name="T11" fmla="*/ 32 h 32"/>
                  <a:gd name="T12" fmla="*/ 5 w 37"/>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37" h="32">
                    <a:moveTo>
                      <a:pt x="5" y="32"/>
                    </a:moveTo>
                    <a:cubicBezTo>
                      <a:pt x="2" y="32"/>
                      <a:pt x="0" y="29"/>
                      <a:pt x="2" y="26"/>
                    </a:cubicBezTo>
                    <a:cubicBezTo>
                      <a:pt x="15" y="3"/>
                      <a:pt x="15" y="3"/>
                      <a:pt x="15" y="3"/>
                    </a:cubicBezTo>
                    <a:cubicBezTo>
                      <a:pt x="17" y="0"/>
                      <a:pt x="20" y="0"/>
                      <a:pt x="22" y="3"/>
                    </a:cubicBezTo>
                    <a:cubicBezTo>
                      <a:pt x="35" y="26"/>
                      <a:pt x="35" y="26"/>
                      <a:pt x="35" y="26"/>
                    </a:cubicBezTo>
                    <a:cubicBezTo>
                      <a:pt x="37" y="29"/>
                      <a:pt x="35" y="32"/>
                      <a:pt x="32" y="32"/>
                    </a:cubicBezTo>
                    <a:lnTo>
                      <a:pt x="5"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52" name="Freeform 16"/>
              <p:cNvSpPr>
                <a:spLocks/>
              </p:cNvSpPr>
              <p:nvPr userDrawn="1"/>
            </p:nvSpPr>
            <p:spPr bwMode="auto">
              <a:xfrm>
                <a:off x="3183" y="1727"/>
                <a:ext cx="107" cy="92"/>
              </a:xfrm>
              <a:custGeom>
                <a:avLst/>
                <a:gdLst>
                  <a:gd name="T0" fmla="*/ 5 w 36"/>
                  <a:gd name="T1" fmla="*/ 31 h 31"/>
                  <a:gd name="T2" fmla="*/ 2 w 36"/>
                  <a:gd name="T3" fmla="*/ 26 h 31"/>
                  <a:gd name="T4" fmla="*/ 15 w 36"/>
                  <a:gd name="T5" fmla="*/ 3 h 31"/>
                  <a:gd name="T6" fmla="*/ 21 w 36"/>
                  <a:gd name="T7" fmla="*/ 3 h 31"/>
                  <a:gd name="T8" fmla="*/ 35 w 36"/>
                  <a:gd name="T9" fmla="*/ 26 h 31"/>
                  <a:gd name="T10" fmla="*/ 31 w 36"/>
                  <a:gd name="T11" fmla="*/ 31 h 31"/>
                  <a:gd name="T12" fmla="*/ 5 w 36"/>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36" h="31">
                    <a:moveTo>
                      <a:pt x="5" y="31"/>
                    </a:moveTo>
                    <a:cubicBezTo>
                      <a:pt x="1" y="31"/>
                      <a:pt x="0" y="29"/>
                      <a:pt x="2" y="26"/>
                    </a:cubicBezTo>
                    <a:cubicBezTo>
                      <a:pt x="15" y="3"/>
                      <a:pt x="15" y="3"/>
                      <a:pt x="15" y="3"/>
                    </a:cubicBezTo>
                    <a:cubicBezTo>
                      <a:pt x="17" y="0"/>
                      <a:pt x="20" y="0"/>
                      <a:pt x="21" y="3"/>
                    </a:cubicBezTo>
                    <a:cubicBezTo>
                      <a:pt x="35" y="26"/>
                      <a:pt x="35" y="26"/>
                      <a:pt x="35" y="26"/>
                    </a:cubicBezTo>
                    <a:cubicBezTo>
                      <a:pt x="36" y="29"/>
                      <a:pt x="35" y="31"/>
                      <a:pt x="31" y="31"/>
                    </a:cubicBezTo>
                    <a:lnTo>
                      <a:pt x="5"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53" name="Freeform 17"/>
              <p:cNvSpPr>
                <a:spLocks/>
              </p:cNvSpPr>
              <p:nvPr userDrawn="1"/>
            </p:nvSpPr>
            <p:spPr bwMode="auto">
              <a:xfrm>
                <a:off x="4917" y="2199"/>
                <a:ext cx="109" cy="95"/>
              </a:xfrm>
              <a:custGeom>
                <a:avLst/>
                <a:gdLst>
                  <a:gd name="T0" fmla="*/ 5 w 37"/>
                  <a:gd name="T1" fmla="*/ 32 h 32"/>
                  <a:gd name="T2" fmla="*/ 2 w 37"/>
                  <a:gd name="T3" fmla="*/ 26 h 32"/>
                  <a:gd name="T4" fmla="*/ 15 w 37"/>
                  <a:gd name="T5" fmla="*/ 3 h 32"/>
                  <a:gd name="T6" fmla="*/ 22 w 37"/>
                  <a:gd name="T7" fmla="*/ 3 h 32"/>
                  <a:gd name="T8" fmla="*/ 35 w 37"/>
                  <a:gd name="T9" fmla="*/ 26 h 32"/>
                  <a:gd name="T10" fmla="*/ 32 w 37"/>
                  <a:gd name="T11" fmla="*/ 32 h 32"/>
                  <a:gd name="T12" fmla="*/ 5 w 37"/>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37" h="32">
                    <a:moveTo>
                      <a:pt x="5" y="32"/>
                    </a:moveTo>
                    <a:cubicBezTo>
                      <a:pt x="2" y="32"/>
                      <a:pt x="0" y="29"/>
                      <a:pt x="2" y="26"/>
                    </a:cubicBezTo>
                    <a:cubicBezTo>
                      <a:pt x="15" y="3"/>
                      <a:pt x="15" y="3"/>
                      <a:pt x="15" y="3"/>
                    </a:cubicBezTo>
                    <a:cubicBezTo>
                      <a:pt x="17" y="0"/>
                      <a:pt x="20" y="0"/>
                      <a:pt x="22" y="3"/>
                    </a:cubicBezTo>
                    <a:cubicBezTo>
                      <a:pt x="35" y="26"/>
                      <a:pt x="35" y="26"/>
                      <a:pt x="35" y="26"/>
                    </a:cubicBezTo>
                    <a:cubicBezTo>
                      <a:pt x="37" y="29"/>
                      <a:pt x="35" y="32"/>
                      <a:pt x="32" y="32"/>
                    </a:cubicBezTo>
                    <a:lnTo>
                      <a:pt x="5"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54" name="Freeform 18"/>
              <p:cNvSpPr>
                <a:spLocks/>
              </p:cNvSpPr>
              <p:nvPr userDrawn="1"/>
            </p:nvSpPr>
            <p:spPr bwMode="auto">
              <a:xfrm>
                <a:off x="4896" y="1777"/>
                <a:ext cx="110" cy="95"/>
              </a:xfrm>
              <a:custGeom>
                <a:avLst/>
                <a:gdLst>
                  <a:gd name="T0" fmla="*/ 6 w 37"/>
                  <a:gd name="T1" fmla="*/ 32 h 32"/>
                  <a:gd name="T2" fmla="*/ 2 w 37"/>
                  <a:gd name="T3" fmla="*/ 26 h 32"/>
                  <a:gd name="T4" fmla="*/ 15 w 37"/>
                  <a:gd name="T5" fmla="*/ 3 h 32"/>
                  <a:gd name="T6" fmla="*/ 22 w 37"/>
                  <a:gd name="T7" fmla="*/ 3 h 32"/>
                  <a:gd name="T8" fmla="*/ 35 w 37"/>
                  <a:gd name="T9" fmla="*/ 26 h 32"/>
                  <a:gd name="T10" fmla="*/ 32 w 37"/>
                  <a:gd name="T11" fmla="*/ 32 h 32"/>
                  <a:gd name="T12" fmla="*/ 6 w 37"/>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37" h="32">
                    <a:moveTo>
                      <a:pt x="6" y="32"/>
                    </a:moveTo>
                    <a:cubicBezTo>
                      <a:pt x="2" y="32"/>
                      <a:pt x="0" y="29"/>
                      <a:pt x="2" y="26"/>
                    </a:cubicBezTo>
                    <a:cubicBezTo>
                      <a:pt x="15" y="3"/>
                      <a:pt x="15" y="3"/>
                      <a:pt x="15" y="3"/>
                    </a:cubicBezTo>
                    <a:cubicBezTo>
                      <a:pt x="17" y="0"/>
                      <a:pt x="20" y="0"/>
                      <a:pt x="22" y="3"/>
                    </a:cubicBezTo>
                    <a:cubicBezTo>
                      <a:pt x="35" y="26"/>
                      <a:pt x="35" y="26"/>
                      <a:pt x="35" y="26"/>
                    </a:cubicBezTo>
                    <a:cubicBezTo>
                      <a:pt x="37" y="29"/>
                      <a:pt x="36" y="32"/>
                      <a:pt x="32" y="32"/>
                    </a:cubicBezTo>
                    <a:lnTo>
                      <a:pt x="6"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56" name="Freeform 19"/>
              <p:cNvSpPr>
                <a:spLocks/>
              </p:cNvSpPr>
              <p:nvPr userDrawn="1"/>
            </p:nvSpPr>
            <p:spPr bwMode="auto">
              <a:xfrm>
                <a:off x="4412" y="1400"/>
                <a:ext cx="107" cy="95"/>
              </a:xfrm>
              <a:custGeom>
                <a:avLst/>
                <a:gdLst>
                  <a:gd name="T0" fmla="*/ 5 w 36"/>
                  <a:gd name="T1" fmla="*/ 32 h 32"/>
                  <a:gd name="T2" fmla="*/ 1 w 36"/>
                  <a:gd name="T3" fmla="*/ 26 h 32"/>
                  <a:gd name="T4" fmla="*/ 15 w 36"/>
                  <a:gd name="T5" fmla="*/ 3 h 32"/>
                  <a:gd name="T6" fmla="*/ 21 w 36"/>
                  <a:gd name="T7" fmla="*/ 3 h 32"/>
                  <a:gd name="T8" fmla="*/ 34 w 36"/>
                  <a:gd name="T9" fmla="*/ 26 h 32"/>
                  <a:gd name="T10" fmla="*/ 31 w 36"/>
                  <a:gd name="T11" fmla="*/ 32 h 32"/>
                  <a:gd name="T12" fmla="*/ 5 w 36"/>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36" h="32">
                    <a:moveTo>
                      <a:pt x="5" y="32"/>
                    </a:moveTo>
                    <a:cubicBezTo>
                      <a:pt x="1" y="32"/>
                      <a:pt x="0" y="29"/>
                      <a:pt x="1" y="26"/>
                    </a:cubicBezTo>
                    <a:cubicBezTo>
                      <a:pt x="15" y="3"/>
                      <a:pt x="15" y="3"/>
                      <a:pt x="15" y="3"/>
                    </a:cubicBezTo>
                    <a:cubicBezTo>
                      <a:pt x="16" y="0"/>
                      <a:pt x="19" y="0"/>
                      <a:pt x="21" y="3"/>
                    </a:cubicBezTo>
                    <a:cubicBezTo>
                      <a:pt x="34" y="26"/>
                      <a:pt x="34" y="26"/>
                      <a:pt x="34" y="26"/>
                    </a:cubicBezTo>
                    <a:cubicBezTo>
                      <a:pt x="36" y="29"/>
                      <a:pt x="35" y="32"/>
                      <a:pt x="31" y="32"/>
                    </a:cubicBezTo>
                    <a:lnTo>
                      <a:pt x="5"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57" name="Freeform 20"/>
              <p:cNvSpPr>
                <a:spLocks/>
              </p:cNvSpPr>
              <p:nvPr userDrawn="1"/>
            </p:nvSpPr>
            <p:spPr bwMode="auto">
              <a:xfrm>
                <a:off x="4566" y="1664"/>
                <a:ext cx="110" cy="95"/>
              </a:xfrm>
              <a:custGeom>
                <a:avLst/>
                <a:gdLst>
                  <a:gd name="T0" fmla="*/ 5 w 37"/>
                  <a:gd name="T1" fmla="*/ 32 h 32"/>
                  <a:gd name="T2" fmla="*/ 2 w 37"/>
                  <a:gd name="T3" fmla="*/ 26 h 32"/>
                  <a:gd name="T4" fmla="*/ 15 w 37"/>
                  <a:gd name="T5" fmla="*/ 3 h 32"/>
                  <a:gd name="T6" fmla="*/ 22 w 37"/>
                  <a:gd name="T7" fmla="*/ 3 h 32"/>
                  <a:gd name="T8" fmla="*/ 35 w 37"/>
                  <a:gd name="T9" fmla="*/ 26 h 32"/>
                  <a:gd name="T10" fmla="*/ 32 w 37"/>
                  <a:gd name="T11" fmla="*/ 32 h 32"/>
                  <a:gd name="T12" fmla="*/ 5 w 37"/>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37" h="32">
                    <a:moveTo>
                      <a:pt x="5" y="32"/>
                    </a:moveTo>
                    <a:cubicBezTo>
                      <a:pt x="2" y="32"/>
                      <a:pt x="0" y="29"/>
                      <a:pt x="2" y="26"/>
                    </a:cubicBezTo>
                    <a:cubicBezTo>
                      <a:pt x="15" y="3"/>
                      <a:pt x="15" y="3"/>
                      <a:pt x="15" y="3"/>
                    </a:cubicBezTo>
                    <a:cubicBezTo>
                      <a:pt x="17" y="0"/>
                      <a:pt x="20" y="0"/>
                      <a:pt x="22" y="3"/>
                    </a:cubicBezTo>
                    <a:cubicBezTo>
                      <a:pt x="35" y="26"/>
                      <a:pt x="35" y="26"/>
                      <a:pt x="35" y="26"/>
                    </a:cubicBezTo>
                    <a:cubicBezTo>
                      <a:pt x="37" y="29"/>
                      <a:pt x="35" y="32"/>
                      <a:pt x="32" y="32"/>
                    </a:cubicBezTo>
                    <a:lnTo>
                      <a:pt x="5"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58" name="Freeform 21"/>
              <p:cNvSpPr>
                <a:spLocks/>
              </p:cNvSpPr>
              <p:nvPr userDrawn="1"/>
            </p:nvSpPr>
            <p:spPr bwMode="auto">
              <a:xfrm>
                <a:off x="4525" y="1454"/>
                <a:ext cx="110" cy="95"/>
              </a:xfrm>
              <a:custGeom>
                <a:avLst/>
                <a:gdLst>
                  <a:gd name="T0" fmla="*/ 6 w 37"/>
                  <a:gd name="T1" fmla="*/ 32 h 32"/>
                  <a:gd name="T2" fmla="*/ 2 w 37"/>
                  <a:gd name="T3" fmla="*/ 26 h 32"/>
                  <a:gd name="T4" fmla="*/ 15 w 37"/>
                  <a:gd name="T5" fmla="*/ 3 h 32"/>
                  <a:gd name="T6" fmla="*/ 22 w 37"/>
                  <a:gd name="T7" fmla="*/ 3 h 32"/>
                  <a:gd name="T8" fmla="*/ 35 w 37"/>
                  <a:gd name="T9" fmla="*/ 26 h 32"/>
                  <a:gd name="T10" fmla="*/ 32 w 37"/>
                  <a:gd name="T11" fmla="*/ 32 h 32"/>
                  <a:gd name="T12" fmla="*/ 6 w 37"/>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37" h="32">
                    <a:moveTo>
                      <a:pt x="6" y="32"/>
                    </a:moveTo>
                    <a:cubicBezTo>
                      <a:pt x="2" y="32"/>
                      <a:pt x="0" y="29"/>
                      <a:pt x="2" y="26"/>
                    </a:cubicBezTo>
                    <a:cubicBezTo>
                      <a:pt x="15" y="3"/>
                      <a:pt x="15" y="3"/>
                      <a:pt x="15" y="3"/>
                    </a:cubicBezTo>
                    <a:cubicBezTo>
                      <a:pt x="17" y="0"/>
                      <a:pt x="20" y="0"/>
                      <a:pt x="22" y="3"/>
                    </a:cubicBezTo>
                    <a:cubicBezTo>
                      <a:pt x="35" y="26"/>
                      <a:pt x="35" y="26"/>
                      <a:pt x="35" y="26"/>
                    </a:cubicBezTo>
                    <a:cubicBezTo>
                      <a:pt x="37" y="29"/>
                      <a:pt x="36" y="32"/>
                      <a:pt x="32" y="32"/>
                    </a:cubicBezTo>
                    <a:lnTo>
                      <a:pt x="6"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59" name="Freeform 22"/>
              <p:cNvSpPr>
                <a:spLocks/>
              </p:cNvSpPr>
              <p:nvPr userDrawn="1"/>
            </p:nvSpPr>
            <p:spPr bwMode="auto">
              <a:xfrm>
                <a:off x="4985" y="2543"/>
                <a:ext cx="107" cy="95"/>
              </a:xfrm>
              <a:custGeom>
                <a:avLst/>
                <a:gdLst>
                  <a:gd name="T0" fmla="*/ 5 w 36"/>
                  <a:gd name="T1" fmla="*/ 32 h 32"/>
                  <a:gd name="T2" fmla="*/ 2 w 36"/>
                  <a:gd name="T3" fmla="*/ 26 h 32"/>
                  <a:gd name="T4" fmla="*/ 15 w 36"/>
                  <a:gd name="T5" fmla="*/ 3 h 32"/>
                  <a:gd name="T6" fmla="*/ 21 w 36"/>
                  <a:gd name="T7" fmla="*/ 3 h 32"/>
                  <a:gd name="T8" fmla="*/ 35 w 36"/>
                  <a:gd name="T9" fmla="*/ 26 h 32"/>
                  <a:gd name="T10" fmla="*/ 31 w 36"/>
                  <a:gd name="T11" fmla="*/ 32 h 32"/>
                  <a:gd name="T12" fmla="*/ 5 w 36"/>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36" h="32">
                    <a:moveTo>
                      <a:pt x="5" y="32"/>
                    </a:moveTo>
                    <a:cubicBezTo>
                      <a:pt x="1" y="32"/>
                      <a:pt x="0" y="29"/>
                      <a:pt x="2" y="26"/>
                    </a:cubicBezTo>
                    <a:cubicBezTo>
                      <a:pt x="15" y="3"/>
                      <a:pt x="15" y="3"/>
                      <a:pt x="15" y="3"/>
                    </a:cubicBezTo>
                    <a:cubicBezTo>
                      <a:pt x="17" y="0"/>
                      <a:pt x="20" y="0"/>
                      <a:pt x="21" y="3"/>
                    </a:cubicBezTo>
                    <a:cubicBezTo>
                      <a:pt x="35" y="26"/>
                      <a:pt x="35" y="26"/>
                      <a:pt x="35" y="26"/>
                    </a:cubicBezTo>
                    <a:cubicBezTo>
                      <a:pt x="36" y="29"/>
                      <a:pt x="35" y="32"/>
                      <a:pt x="31" y="32"/>
                    </a:cubicBezTo>
                    <a:lnTo>
                      <a:pt x="5"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60" name="Freeform 23"/>
              <p:cNvSpPr>
                <a:spLocks/>
              </p:cNvSpPr>
              <p:nvPr userDrawn="1"/>
            </p:nvSpPr>
            <p:spPr bwMode="auto">
              <a:xfrm>
                <a:off x="4780" y="2632"/>
                <a:ext cx="110" cy="92"/>
              </a:xfrm>
              <a:custGeom>
                <a:avLst/>
                <a:gdLst>
                  <a:gd name="T0" fmla="*/ 5 w 37"/>
                  <a:gd name="T1" fmla="*/ 31 h 31"/>
                  <a:gd name="T2" fmla="*/ 2 w 37"/>
                  <a:gd name="T3" fmla="*/ 26 h 31"/>
                  <a:gd name="T4" fmla="*/ 15 w 37"/>
                  <a:gd name="T5" fmla="*/ 3 h 31"/>
                  <a:gd name="T6" fmla="*/ 22 w 37"/>
                  <a:gd name="T7" fmla="*/ 3 h 31"/>
                  <a:gd name="T8" fmla="*/ 35 w 37"/>
                  <a:gd name="T9" fmla="*/ 26 h 31"/>
                  <a:gd name="T10" fmla="*/ 32 w 37"/>
                  <a:gd name="T11" fmla="*/ 31 h 31"/>
                  <a:gd name="T12" fmla="*/ 5 w 37"/>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37" h="31">
                    <a:moveTo>
                      <a:pt x="5" y="31"/>
                    </a:moveTo>
                    <a:cubicBezTo>
                      <a:pt x="2" y="31"/>
                      <a:pt x="0" y="29"/>
                      <a:pt x="2" y="26"/>
                    </a:cubicBezTo>
                    <a:cubicBezTo>
                      <a:pt x="15" y="3"/>
                      <a:pt x="15" y="3"/>
                      <a:pt x="15" y="3"/>
                    </a:cubicBezTo>
                    <a:cubicBezTo>
                      <a:pt x="17" y="0"/>
                      <a:pt x="20" y="0"/>
                      <a:pt x="22" y="3"/>
                    </a:cubicBezTo>
                    <a:cubicBezTo>
                      <a:pt x="35" y="26"/>
                      <a:pt x="35" y="26"/>
                      <a:pt x="35" y="26"/>
                    </a:cubicBezTo>
                    <a:cubicBezTo>
                      <a:pt x="37" y="29"/>
                      <a:pt x="35" y="31"/>
                      <a:pt x="32" y="31"/>
                    </a:cubicBezTo>
                    <a:lnTo>
                      <a:pt x="5"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61" name="Freeform 24"/>
              <p:cNvSpPr>
                <a:spLocks/>
              </p:cNvSpPr>
              <p:nvPr userDrawn="1"/>
            </p:nvSpPr>
            <p:spPr bwMode="auto">
              <a:xfrm>
                <a:off x="4474" y="2638"/>
                <a:ext cx="110" cy="95"/>
              </a:xfrm>
              <a:custGeom>
                <a:avLst/>
                <a:gdLst>
                  <a:gd name="T0" fmla="*/ 5 w 37"/>
                  <a:gd name="T1" fmla="*/ 32 h 32"/>
                  <a:gd name="T2" fmla="*/ 2 w 37"/>
                  <a:gd name="T3" fmla="*/ 26 h 32"/>
                  <a:gd name="T4" fmla="*/ 15 w 37"/>
                  <a:gd name="T5" fmla="*/ 3 h 32"/>
                  <a:gd name="T6" fmla="*/ 22 w 37"/>
                  <a:gd name="T7" fmla="*/ 3 h 32"/>
                  <a:gd name="T8" fmla="*/ 35 w 37"/>
                  <a:gd name="T9" fmla="*/ 26 h 32"/>
                  <a:gd name="T10" fmla="*/ 32 w 37"/>
                  <a:gd name="T11" fmla="*/ 32 h 32"/>
                  <a:gd name="T12" fmla="*/ 5 w 37"/>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37" h="32">
                    <a:moveTo>
                      <a:pt x="5" y="32"/>
                    </a:moveTo>
                    <a:cubicBezTo>
                      <a:pt x="2" y="32"/>
                      <a:pt x="0" y="29"/>
                      <a:pt x="2" y="26"/>
                    </a:cubicBezTo>
                    <a:cubicBezTo>
                      <a:pt x="15" y="3"/>
                      <a:pt x="15" y="3"/>
                      <a:pt x="15" y="3"/>
                    </a:cubicBezTo>
                    <a:cubicBezTo>
                      <a:pt x="17" y="0"/>
                      <a:pt x="20" y="0"/>
                      <a:pt x="22" y="3"/>
                    </a:cubicBezTo>
                    <a:cubicBezTo>
                      <a:pt x="35" y="26"/>
                      <a:pt x="35" y="26"/>
                      <a:pt x="35" y="26"/>
                    </a:cubicBezTo>
                    <a:cubicBezTo>
                      <a:pt x="37" y="29"/>
                      <a:pt x="35" y="32"/>
                      <a:pt x="32" y="32"/>
                    </a:cubicBezTo>
                    <a:lnTo>
                      <a:pt x="5"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62" name="Freeform 25"/>
              <p:cNvSpPr>
                <a:spLocks/>
              </p:cNvSpPr>
              <p:nvPr userDrawn="1"/>
            </p:nvSpPr>
            <p:spPr bwMode="auto">
              <a:xfrm>
                <a:off x="4605" y="2787"/>
                <a:ext cx="110" cy="95"/>
              </a:xfrm>
              <a:custGeom>
                <a:avLst/>
                <a:gdLst>
                  <a:gd name="T0" fmla="*/ 5 w 37"/>
                  <a:gd name="T1" fmla="*/ 32 h 32"/>
                  <a:gd name="T2" fmla="*/ 2 w 37"/>
                  <a:gd name="T3" fmla="*/ 26 h 32"/>
                  <a:gd name="T4" fmla="*/ 15 w 37"/>
                  <a:gd name="T5" fmla="*/ 4 h 32"/>
                  <a:gd name="T6" fmla="*/ 22 w 37"/>
                  <a:gd name="T7" fmla="*/ 4 h 32"/>
                  <a:gd name="T8" fmla="*/ 35 w 37"/>
                  <a:gd name="T9" fmla="*/ 26 h 32"/>
                  <a:gd name="T10" fmla="*/ 32 w 37"/>
                  <a:gd name="T11" fmla="*/ 32 h 32"/>
                  <a:gd name="T12" fmla="*/ 5 w 37"/>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37" h="32">
                    <a:moveTo>
                      <a:pt x="5" y="32"/>
                    </a:moveTo>
                    <a:cubicBezTo>
                      <a:pt x="2" y="32"/>
                      <a:pt x="0" y="30"/>
                      <a:pt x="2" y="26"/>
                    </a:cubicBezTo>
                    <a:cubicBezTo>
                      <a:pt x="15" y="4"/>
                      <a:pt x="15" y="4"/>
                      <a:pt x="15" y="4"/>
                    </a:cubicBezTo>
                    <a:cubicBezTo>
                      <a:pt x="17" y="0"/>
                      <a:pt x="20" y="0"/>
                      <a:pt x="22" y="4"/>
                    </a:cubicBezTo>
                    <a:cubicBezTo>
                      <a:pt x="35" y="26"/>
                      <a:pt x="35" y="26"/>
                      <a:pt x="35" y="26"/>
                    </a:cubicBezTo>
                    <a:cubicBezTo>
                      <a:pt x="37" y="30"/>
                      <a:pt x="35" y="32"/>
                      <a:pt x="32" y="32"/>
                    </a:cubicBezTo>
                    <a:lnTo>
                      <a:pt x="5"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63" name="Freeform 26"/>
              <p:cNvSpPr>
                <a:spLocks/>
              </p:cNvSpPr>
              <p:nvPr userDrawn="1"/>
            </p:nvSpPr>
            <p:spPr bwMode="auto">
              <a:xfrm>
                <a:off x="4617" y="2917"/>
                <a:ext cx="110" cy="95"/>
              </a:xfrm>
              <a:custGeom>
                <a:avLst/>
                <a:gdLst>
                  <a:gd name="T0" fmla="*/ 5 w 37"/>
                  <a:gd name="T1" fmla="*/ 32 h 32"/>
                  <a:gd name="T2" fmla="*/ 2 w 37"/>
                  <a:gd name="T3" fmla="*/ 26 h 32"/>
                  <a:gd name="T4" fmla="*/ 15 w 37"/>
                  <a:gd name="T5" fmla="*/ 4 h 32"/>
                  <a:gd name="T6" fmla="*/ 22 w 37"/>
                  <a:gd name="T7" fmla="*/ 4 h 32"/>
                  <a:gd name="T8" fmla="*/ 35 w 37"/>
                  <a:gd name="T9" fmla="*/ 26 h 32"/>
                  <a:gd name="T10" fmla="*/ 32 w 37"/>
                  <a:gd name="T11" fmla="*/ 32 h 32"/>
                  <a:gd name="T12" fmla="*/ 5 w 37"/>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37" h="32">
                    <a:moveTo>
                      <a:pt x="5" y="32"/>
                    </a:moveTo>
                    <a:cubicBezTo>
                      <a:pt x="2" y="32"/>
                      <a:pt x="0" y="30"/>
                      <a:pt x="2" y="26"/>
                    </a:cubicBezTo>
                    <a:cubicBezTo>
                      <a:pt x="15" y="4"/>
                      <a:pt x="15" y="4"/>
                      <a:pt x="15" y="4"/>
                    </a:cubicBezTo>
                    <a:cubicBezTo>
                      <a:pt x="17" y="0"/>
                      <a:pt x="20" y="0"/>
                      <a:pt x="22" y="4"/>
                    </a:cubicBezTo>
                    <a:cubicBezTo>
                      <a:pt x="35" y="26"/>
                      <a:pt x="35" y="26"/>
                      <a:pt x="35" y="26"/>
                    </a:cubicBezTo>
                    <a:cubicBezTo>
                      <a:pt x="37" y="30"/>
                      <a:pt x="35" y="32"/>
                      <a:pt x="32" y="32"/>
                    </a:cubicBezTo>
                    <a:lnTo>
                      <a:pt x="5"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64" name="Freeform 27"/>
              <p:cNvSpPr>
                <a:spLocks/>
              </p:cNvSpPr>
              <p:nvPr userDrawn="1"/>
            </p:nvSpPr>
            <p:spPr bwMode="auto">
              <a:xfrm>
                <a:off x="4516" y="3054"/>
                <a:ext cx="107" cy="95"/>
              </a:xfrm>
              <a:custGeom>
                <a:avLst/>
                <a:gdLst>
                  <a:gd name="T0" fmla="*/ 5 w 36"/>
                  <a:gd name="T1" fmla="*/ 32 h 32"/>
                  <a:gd name="T2" fmla="*/ 1 w 36"/>
                  <a:gd name="T3" fmla="*/ 26 h 32"/>
                  <a:gd name="T4" fmla="*/ 15 w 36"/>
                  <a:gd name="T5" fmla="*/ 3 h 32"/>
                  <a:gd name="T6" fmla="*/ 21 w 36"/>
                  <a:gd name="T7" fmla="*/ 3 h 32"/>
                  <a:gd name="T8" fmla="*/ 34 w 36"/>
                  <a:gd name="T9" fmla="*/ 26 h 32"/>
                  <a:gd name="T10" fmla="*/ 31 w 36"/>
                  <a:gd name="T11" fmla="*/ 32 h 32"/>
                  <a:gd name="T12" fmla="*/ 5 w 36"/>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36" h="32">
                    <a:moveTo>
                      <a:pt x="5" y="32"/>
                    </a:moveTo>
                    <a:cubicBezTo>
                      <a:pt x="1" y="32"/>
                      <a:pt x="0" y="29"/>
                      <a:pt x="1" y="26"/>
                    </a:cubicBezTo>
                    <a:cubicBezTo>
                      <a:pt x="15" y="3"/>
                      <a:pt x="15" y="3"/>
                      <a:pt x="15" y="3"/>
                    </a:cubicBezTo>
                    <a:cubicBezTo>
                      <a:pt x="16" y="0"/>
                      <a:pt x="19" y="0"/>
                      <a:pt x="21" y="3"/>
                    </a:cubicBezTo>
                    <a:cubicBezTo>
                      <a:pt x="34" y="26"/>
                      <a:pt x="34" y="26"/>
                      <a:pt x="34" y="26"/>
                    </a:cubicBezTo>
                    <a:cubicBezTo>
                      <a:pt x="36" y="29"/>
                      <a:pt x="35" y="32"/>
                      <a:pt x="31" y="32"/>
                    </a:cubicBezTo>
                    <a:lnTo>
                      <a:pt x="5"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65" name="Freeform 28"/>
              <p:cNvSpPr>
                <a:spLocks/>
              </p:cNvSpPr>
              <p:nvPr userDrawn="1"/>
            </p:nvSpPr>
            <p:spPr bwMode="auto">
              <a:xfrm>
                <a:off x="4629" y="3220"/>
                <a:ext cx="107" cy="95"/>
              </a:xfrm>
              <a:custGeom>
                <a:avLst/>
                <a:gdLst>
                  <a:gd name="T0" fmla="*/ 5 w 36"/>
                  <a:gd name="T1" fmla="*/ 32 h 32"/>
                  <a:gd name="T2" fmla="*/ 1 w 36"/>
                  <a:gd name="T3" fmla="*/ 26 h 32"/>
                  <a:gd name="T4" fmla="*/ 15 w 36"/>
                  <a:gd name="T5" fmla="*/ 3 h 32"/>
                  <a:gd name="T6" fmla="*/ 21 w 36"/>
                  <a:gd name="T7" fmla="*/ 3 h 32"/>
                  <a:gd name="T8" fmla="*/ 34 w 36"/>
                  <a:gd name="T9" fmla="*/ 26 h 32"/>
                  <a:gd name="T10" fmla="*/ 31 w 36"/>
                  <a:gd name="T11" fmla="*/ 32 h 32"/>
                  <a:gd name="T12" fmla="*/ 5 w 36"/>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36" h="32">
                    <a:moveTo>
                      <a:pt x="5" y="32"/>
                    </a:moveTo>
                    <a:cubicBezTo>
                      <a:pt x="1" y="32"/>
                      <a:pt x="0" y="29"/>
                      <a:pt x="1" y="26"/>
                    </a:cubicBezTo>
                    <a:cubicBezTo>
                      <a:pt x="15" y="3"/>
                      <a:pt x="15" y="3"/>
                      <a:pt x="15" y="3"/>
                    </a:cubicBezTo>
                    <a:cubicBezTo>
                      <a:pt x="16" y="0"/>
                      <a:pt x="19" y="0"/>
                      <a:pt x="21" y="3"/>
                    </a:cubicBezTo>
                    <a:cubicBezTo>
                      <a:pt x="34" y="26"/>
                      <a:pt x="34" y="26"/>
                      <a:pt x="34" y="26"/>
                    </a:cubicBezTo>
                    <a:cubicBezTo>
                      <a:pt x="36" y="29"/>
                      <a:pt x="35" y="32"/>
                      <a:pt x="31" y="32"/>
                    </a:cubicBezTo>
                    <a:lnTo>
                      <a:pt x="5"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66" name="Freeform 29"/>
              <p:cNvSpPr>
                <a:spLocks/>
              </p:cNvSpPr>
              <p:nvPr userDrawn="1"/>
            </p:nvSpPr>
            <p:spPr bwMode="auto">
              <a:xfrm>
                <a:off x="4418" y="3386"/>
                <a:ext cx="107" cy="95"/>
              </a:xfrm>
              <a:custGeom>
                <a:avLst/>
                <a:gdLst>
                  <a:gd name="T0" fmla="*/ 5 w 36"/>
                  <a:gd name="T1" fmla="*/ 32 h 32"/>
                  <a:gd name="T2" fmla="*/ 2 w 36"/>
                  <a:gd name="T3" fmla="*/ 26 h 32"/>
                  <a:gd name="T4" fmla="*/ 15 w 36"/>
                  <a:gd name="T5" fmla="*/ 3 h 32"/>
                  <a:gd name="T6" fmla="*/ 21 w 36"/>
                  <a:gd name="T7" fmla="*/ 3 h 32"/>
                  <a:gd name="T8" fmla="*/ 35 w 36"/>
                  <a:gd name="T9" fmla="*/ 26 h 32"/>
                  <a:gd name="T10" fmla="*/ 31 w 36"/>
                  <a:gd name="T11" fmla="*/ 32 h 32"/>
                  <a:gd name="T12" fmla="*/ 5 w 36"/>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36" h="32">
                    <a:moveTo>
                      <a:pt x="5" y="32"/>
                    </a:moveTo>
                    <a:cubicBezTo>
                      <a:pt x="1" y="32"/>
                      <a:pt x="0" y="29"/>
                      <a:pt x="2" y="26"/>
                    </a:cubicBezTo>
                    <a:cubicBezTo>
                      <a:pt x="15" y="3"/>
                      <a:pt x="15" y="3"/>
                      <a:pt x="15" y="3"/>
                    </a:cubicBezTo>
                    <a:cubicBezTo>
                      <a:pt x="17" y="0"/>
                      <a:pt x="20" y="0"/>
                      <a:pt x="21" y="3"/>
                    </a:cubicBezTo>
                    <a:cubicBezTo>
                      <a:pt x="35" y="26"/>
                      <a:pt x="35" y="26"/>
                      <a:pt x="35" y="26"/>
                    </a:cubicBezTo>
                    <a:cubicBezTo>
                      <a:pt x="36" y="29"/>
                      <a:pt x="35" y="32"/>
                      <a:pt x="31" y="32"/>
                    </a:cubicBezTo>
                    <a:lnTo>
                      <a:pt x="5"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67" name="Freeform 30"/>
              <p:cNvSpPr>
                <a:spLocks/>
              </p:cNvSpPr>
              <p:nvPr userDrawn="1"/>
            </p:nvSpPr>
            <p:spPr bwMode="auto">
              <a:xfrm>
                <a:off x="3729" y="3140"/>
                <a:ext cx="110" cy="95"/>
              </a:xfrm>
              <a:custGeom>
                <a:avLst/>
                <a:gdLst>
                  <a:gd name="T0" fmla="*/ 5 w 37"/>
                  <a:gd name="T1" fmla="*/ 32 h 32"/>
                  <a:gd name="T2" fmla="*/ 2 w 37"/>
                  <a:gd name="T3" fmla="*/ 26 h 32"/>
                  <a:gd name="T4" fmla="*/ 15 w 37"/>
                  <a:gd name="T5" fmla="*/ 3 h 32"/>
                  <a:gd name="T6" fmla="*/ 22 w 37"/>
                  <a:gd name="T7" fmla="*/ 3 h 32"/>
                  <a:gd name="T8" fmla="*/ 35 w 37"/>
                  <a:gd name="T9" fmla="*/ 26 h 32"/>
                  <a:gd name="T10" fmla="*/ 32 w 37"/>
                  <a:gd name="T11" fmla="*/ 32 h 32"/>
                  <a:gd name="T12" fmla="*/ 5 w 37"/>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37" h="32">
                    <a:moveTo>
                      <a:pt x="5" y="32"/>
                    </a:moveTo>
                    <a:cubicBezTo>
                      <a:pt x="2" y="32"/>
                      <a:pt x="0" y="29"/>
                      <a:pt x="2" y="26"/>
                    </a:cubicBezTo>
                    <a:cubicBezTo>
                      <a:pt x="15" y="3"/>
                      <a:pt x="15" y="3"/>
                      <a:pt x="15" y="3"/>
                    </a:cubicBezTo>
                    <a:cubicBezTo>
                      <a:pt x="17" y="0"/>
                      <a:pt x="20" y="0"/>
                      <a:pt x="22" y="3"/>
                    </a:cubicBezTo>
                    <a:cubicBezTo>
                      <a:pt x="35" y="26"/>
                      <a:pt x="35" y="26"/>
                      <a:pt x="35" y="26"/>
                    </a:cubicBezTo>
                    <a:cubicBezTo>
                      <a:pt x="37" y="29"/>
                      <a:pt x="35" y="32"/>
                      <a:pt x="32" y="32"/>
                    </a:cubicBezTo>
                    <a:lnTo>
                      <a:pt x="5"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68" name="Freeform 31"/>
              <p:cNvSpPr>
                <a:spLocks/>
              </p:cNvSpPr>
              <p:nvPr userDrawn="1"/>
            </p:nvSpPr>
            <p:spPr bwMode="auto">
              <a:xfrm>
                <a:off x="2907" y="2300"/>
                <a:ext cx="107" cy="95"/>
              </a:xfrm>
              <a:custGeom>
                <a:avLst/>
                <a:gdLst>
                  <a:gd name="T0" fmla="*/ 5 w 36"/>
                  <a:gd name="T1" fmla="*/ 32 h 32"/>
                  <a:gd name="T2" fmla="*/ 2 w 36"/>
                  <a:gd name="T3" fmla="*/ 26 h 32"/>
                  <a:gd name="T4" fmla="*/ 15 w 36"/>
                  <a:gd name="T5" fmla="*/ 3 h 32"/>
                  <a:gd name="T6" fmla="*/ 21 w 36"/>
                  <a:gd name="T7" fmla="*/ 3 h 32"/>
                  <a:gd name="T8" fmla="*/ 35 w 36"/>
                  <a:gd name="T9" fmla="*/ 26 h 32"/>
                  <a:gd name="T10" fmla="*/ 31 w 36"/>
                  <a:gd name="T11" fmla="*/ 32 h 32"/>
                  <a:gd name="T12" fmla="*/ 5 w 36"/>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36" h="32">
                    <a:moveTo>
                      <a:pt x="5" y="32"/>
                    </a:moveTo>
                    <a:cubicBezTo>
                      <a:pt x="1" y="32"/>
                      <a:pt x="0" y="29"/>
                      <a:pt x="2" y="26"/>
                    </a:cubicBezTo>
                    <a:cubicBezTo>
                      <a:pt x="15" y="3"/>
                      <a:pt x="15" y="3"/>
                      <a:pt x="15" y="3"/>
                    </a:cubicBezTo>
                    <a:cubicBezTo>
                      <a:pt x="17" y="0"/>
                      <a:pt x="20" y="0"/>
                      <a:pt x="21" y="3"/>
                    </a:cubicBezTo>
                    <a:cubicBezTo>
                      <a:pt x="35" y="26"/>
                      <a:pt x="35" y="26"/>
                      <a:pt x="35" y="26"/>
                    </a:cubicBezTo>
                    <a:cubicBezTo>
                      <a:pt x="36" y="29"/>
                      <a:pt x="35" y="32"/>
                      <a:pt x="31" y="32"/>
                    </a:cubicBezTo>
                    <a:lnTo>
                      <a:pt x="5"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69" name="Freeform 32"/>
              <p:cNvSpPr>
                <a:spLocks/>
              </p:cNvSpPr>
              <p:nvPr userDrawn="1"/>
            </p:nvSpPr>
            <p:spPr bwMode="auto">
              <a:xfrm>
                <a:off x="3017" y="1994"/>
                <a:ext cx="110" cy="95"/>
              </a:xfrm>
              <a:custGeom>
                <a:avLst/>
                <a:gdLst>
                  <a:gd name="T0" fmla="*/ 6 w 37"/>
                  <a:gd name="T1" fmla="*/ 32 h 32"/>
                  <a:gd name="T2" fmla="*/ 2 w 37"/>
                  <a:gd name="T3" fmla="*/ 26 h 32"/>
                  <a:gd name="T4" fmla="*/ 15 w 37"/>
                  <a:gd name="T5" fmla="*/ 3 h 32"/>
                  <a:gd name="T6" fmla="*/ 22 w 37"/>
                  <a:gd name="T7" fmla="*/ 3 h 32"/>
                  <a:gd name="T8" fmla="*/ 35 w 37"/>
                  <a:gd name="T9" fmla="*/ 26 h 32"/>
                  <a:gd name="T10" fmla="*/ 32 w 37"/>
                  <a:gd name="T11" fmla="*/ 32 h 32"/>
                  <a:gd name="T12" fmla="*/ 6 w 37"/>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37" h="32">
                    <a:moveTo>
                      <a:pt x="6" y="32"/>
                    </a:moveTo>
                    <a:cubicBezTo>
                      <a:pt x="2" y="32"/>
                      <a:pt x="0" y="29"/>
                      <a:pt x="2" y="26"/>
                    </a:cubicBezTo>
                    <a:cubicBezTo>
                      <a:pt x="15" y="3"/>
                      <a:pt x="15" y="3"/>
                      <a:pt x="15" y="3"/>
                    </a:cubicBezTo>
                    <a:cubicBezTo>
                      <a:pt x="17" y="0"/>
                      <a:pt x="20" y="0"/>
                      <a:pt x="22" y="3"/>
                    </a:cubicBezTo>
                    <a:cubicBezTo>
                      <a:pt x="35" y="26"/>
                      <a:pt x="35" y="26"/>
                      <a:pt x="35" y="26"/>
                    </a:cubicBezTo>
                    <a:cubicBezTo>
                      <a:pt x="37" y="29"/>
                      <a:pt x="36" y="32"/>
                      <a:pt x="32" y="32"/>
                    </a:cubicBezTo>
                    <a:lnTo>
                      <a:pt x="6"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70" name="Freeform 33"/>
              <p:cNvSpPr>
                <a:spLocks/>
              </p:cNvSpPr>
              <p:nvPr userDrawn="1"/>
            </p:nvSpPr>
            <p:spPr bwMode="auto">
              <a:xfrm>
                <a:off x="2812" y="1374"/>
                <a:ext cx="107" cy="92"/>
              </a:xfrm>
              <a:custGeom>
                <a:avLst/>
                <a:gdLst>
                  <a:gd name="T0" fmla="*/ 5 w 36"/>
                  <a:gd name="T1" fmla="*/ 31 h 31"/>
                  <a:gd name="T2" fmla="*/ 1 w 36"/>
                  <a:gd name="T3" fmla="*/ 26 h 31"/>
                  <a:gd name="T4" fmla="*/ 15 w 36"/>
                  <a:gd name="T5" fmla="*/ 3 h 31"/>
                  <a:gd name="T6" fmla="*/ 21 w 36"/>
                  <a:gd name="T7" fmla="*/ 3 h 31"/>
                  <a:gd name="T8" fmla="*/ 34 w 36"/>
                  <a:gd name="T9" fmla="*/ 26 h 31"/>
                  <a:gd name="T10" fmla="*/ 31 w 36"/>
                  <a:gd name="T11" fmla="*/ 31 h 31"/>
                  <a:gd name="T12" fmla="*/ 5 w 36"/>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36" h="31">
                    <a:moveTo>
                      <a:pt x="5" y="31"/>
                    </a:moveTo>
                    <a:cubicBezTo>
                      <a:pt x="1" y="31"/>
                      <a:pt x="0" y="29"/>
                      <a:pt x="1" y="26"/>
                    </a:cubicBezTo>
                    <a:cubicBezTo>
                      <a:pt x="15" y="3"/>
                      <a:pt x="15" y="3"/>
                      <a:pt x="15" y="3"/>
                    </a:cubicBezTo>
                    <a:cubicBezTo>
                      <a:pt x="16" y="0"/>
                      <a:pt x="19" y="0"/>
                      <a:pt x="21" y="3"/>
                    </a:cubicBezTo>
                    <a:cubicBezTo>
                      <a:pt x="34" y="26"/>
                      <a:pt x="34" y="26"/>
                      <a:pt x="34" y="26"/>
                    </a:cubicBezTo>
                    <a:cubicBezTo>
                      <a:pt x="36" y="29"/>
                      <a:pt x="35" y="31"/>
                      <a:pt x="31" y="31"/>
                    </a:cubicBezTo>
                    <a:lnTo>
                      <a:pt x="5"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71" name="Freeform 34"/>
              <p:cNvSpPr>
                <a:spLocks/>
              </p:cNvSpPr>
              <p:nvPr userDrawn="1"/>
            </p:nvSpPr>
            <p:spPr bwMode="auto">
              <a:xfrm>
                <a:off x="3747" y="1258"/>
                <a:ext cx="110" cy="95"/>
              </a:xfrm>
              <a:custGeom>
                <a:avLst/>
                <a:gdLst>
                  <a:gd name="T0" fmla="*/ 6 w 37"/>
                  <a:gd name="T1" fmla="*/ 32 h 32"/>
                  <a:gd name="T2" fmla="*/ 2 w 37"/>
                  <a:gd name="T3" fmla="*/ 26 h 32"/>
                  <a:gd name="T4" fmla="*/ 15 w 37"/>
                  <a:gd name="T5" fmla="*/ 3 h 32"/>
                  <a:gd name="T6" fmla="*/ 22 w 37"/>
                  <a:gd name="T7" fmla="*/ 3 h 32"/>
                  <a:gd name="T8" fmla="*/ 35 w 37"/>
                  <a:gd name="T9" fmla="*/ 26 h 32"/>
                  <a:gd name="T10" fmla="*/ 32 w 37"/>
                  <a:gd name="T11" fmla="*/ 32 h 32"/>
                  <a:gd name="T12" fmla="*/ 6 w 37"/>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37" h="32">
                    <a:moveTo>
                      <a:pt x="6" y="32"/>
                    </a:moveTo>
                    <a:cubicBezTo>
                      <a:pt x="2" y="32"/>
                      <a:pt x="0" y="29"/>
                      <a:pt x="2" y="26"/>
                    </a:cubicBezTo>
                    <a:cubicBezTo>
                      <a:pt x="15" y="3"/>
                      <a:pt x="15" y="3"/>
                      <a:pt x="15" y="3"/>
                    </a:cubicBezTo>
                    <a:cubicBezTo>
                      <a:pt x="17" y="0"/>
                      <a:pt x="20" y="0"/>
                      <a:pt x="22" y="3"/>
                    </a:cubicBezTo>
                    <a:cubicBezTo>
                      <a:pt x="35" y="26"/>
                      <a:pt x="35" y="26"/>
                      <a:pt x="35" y="26"/>
                    </a:cubicBezTo>
                    <a:cubicBezTo>
                      <a:pt x="37" y="29"/>
                      <a:pt x="36" y="32"/>
                      <a:pt x="32" y="32"/>
                    </a:cubicBezTo>
                    <a:lnTo>
                      <a:pt x="6"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72" name="Freeform 35"/>
              <p:cNvSpPr>
                <a:spLocks/>
              </p:cNvSpPr>
              <p:nvPr userDrawn="1"/>
            </p:nvSpPr>
            <p:spPr bwMode="auto">
              <a:xfrm>
                <a:off x="4320" y="2807"/>
                <a:ext cx="47" cy="42"/>
              </a:xfrm>
              <a:custGeom>
                <a:avLst/>
                <a:gdLst>
                  <a:gd name="T0" fmla="*/ 3 w 16"/>
                  <a:gd name="T1" fmla="*/ 14 h 14"/>
                  <a:gd name="T2" fmla="*/ 1 w 16"/>
                  <a:gd name="T3" fmla="*/ 11 h 14"/>
                  <a:gd name="T4" fmla="*/ 7 w 16"/>
                  <a:gd name="T5" fmla="*/ 2 h 14"/>
                  <a:gd name="T6" fmla="*/ 9 w 16"/>
                  <a:gd name="T7" fmla="*/ 2 h 14"/>
                  <a:gd name="T8" fmla="*/ 15 w 16"/>
                  <a:gd name="T9" fmla="*/ 11 h 14"/>
                  <a:gd name="T10" fmla="*/ 14 w 16"/>
                  <a:gd name="T11" fmla="*/ 14 h 14"/>
                  <a:gd name="T12" fmla="*/ 3 w 16"/>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16" h="14">
                    <a:moveTo>
                      <a:pt x="3" y="14"/>
                    </a:moveTo>
                    <a:cubicBezTo>
                      <a:pt x="1" y="14"/>
                      <a:pt x="0" y="13"/>
                      <a:pt x="1" y="11"/>
                    </a:cubicBezTo>
                    <a:cubicBezTo>
                      <a:pt x="7" y="2"/>
                      <a:pt x="7" y="2"/>
                      <a:pt x="7" y="2"/>
                    </a:cubicBezTo>
                    <a:cubicBezTo>
                      <a:pt x="7" y="0"/>
                      <a:pt x="9" y="0"/>
                      <a:pt x="9" y="2"/>
                    </a:cubicBezTo>
                    <a:cubicBezTo>
                      <a:pt x="15" y="11"/>
                      <a:pt x="15" y="11"/>
                      <a:pt x="15" y="11"/>
                    </a:cubicBezTo>
                    <a:cubicBezTo>
                      <a:pt x="16" y="13"/>
                      <a:pt x="15" y="14"/>
                      <a:pt x="14" y="14"/>
                    </a:cubicBezTo>
                    <a:lnTo>
                      <a:pt x="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73" name="Freeform 36"/>
              <p:cNvSpPr>
                <a:spLocks/>
              </p:cNvSpPr>
              <p:nvPr userDrawn="1"/>
            </p:nvSpPr>
            <p:spPr bwMode="auto">
              <a:xfrm>
                <a:off x="3765" y="1368"/>
                <a:ext cx="44" cy="38"/>
              </a:xfrm>
              <a:custGeom>
                <a:avLst/>
                <a:gdLst>
                  <a:gd name="T0" fmla="*/ 2 w 15"/>
                  <a:gd name="T1" fmla="*/ 13 h 13"/>
                  <a:gd name="T2" fmla="*/ 1 w 15"/>
                  <a:gd name="T3" fmla="*/ 11 h 13"/>
                  <a:gd name="T4" fmla="*/ 6 w 15"/>
                  <a:gd name="T5" fmla="*/ 1 h 13"/>
                  <a:gd name="T6" fmla="*/ 9 w 15"/>
                  <a:gd name="T7" fmla="*/ 1 h 13"/>
                  <a:gd name="T8" fmla="*/ 14 w 15"/>
                  <a:gd name="T9" fmla="*/ 11 h 13"/>
                  <a:gd name="T10" fmla="*/ 13 w 15"/>
                  <a:gd name="T11" fmla="*/ 13 h 13"/>
                  <a:gd name="T12" fmla="*/ 2 w 15"/>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5" h="13">
                    <a:moveTo>
                      <a:pt x="2" y="13"/>
                    </a:moveTo>
                    <a:cubicBezTo>
                      <a:pt x="1" y="13"/>
                      <a:pt x="0" y="12"/>
                      <a:pt x="1" y="11"/>
                    </a:cubicBezTo>
                    <a:cubicBezTo>
                      <a:pt x="6" y="1"/>
                      <a:pt x="6" y="1"/>
                      <a:pt x="6" y="1"/>
                    </a:cubicBezTo>
                    <a:cubicBezTo>
                      <a:pt x="7" y="0"/>
                      <a:pt x="8" y="0"/>
                      <a:pt x="9" y="1"/>
                    </a:cubicBezTo>
                    <a:cubicBezTo>
                      <a:pt x="14" y="11"/>
                      <a:pt x="14" y="11"/>
                      <a:pt x="14" y="11"/>
                    </a:cubicBezTo>
                    <a:cubicBezTo>
                      <a:pt x="15" y="12"/>
                      <a:pt x="15" y="13"/>
                      <a:pt x="13" y="13"/>
                    </a:cubicBezTo>
                    <a:lnTo>
                      <a:pt x="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74" name="Freeform 37"/>
              <p:cNvSpPr>
                <a:spLocks/>
              </p:cNvSpPr>
              <p:nvPr userDrawn="1"/>
            </p:nvSpPr>
            <p:spPr bwMode="auto">
              <a:xfrm>
                <a:off x="4050" y="1308"/>
                <a:ext cx="47" cy="39"/>
              </a:xfrm>
              <a:custGeom>
                <a:avLst/>
                <a:gdLst>
                  <a:gd name="T0" fmla="*/ 3 w 16"/>
                  <a:gd name="T1" fmla="*/ 13 h 13"/>
                  <a:gd name="T2" fmla="*/ 1 w 16"/>
                  <a:gd name="T3" fmla="*/ 11 h 13"/>
                  <a:gd name="T4" fmla="*/ 7 w 16"/>
                  <a:gd name="T5" fmla="*/ 2 h 13"/>
                  <a:gd name="T6" fmla="*/ 9 w 16"/>
                  <a:gd name="T7" fmla="*/ 2 h 13"/>
                  <a:gd name="T8" fmla="*/ 15 w 16"/>
                  <a:gd name="T9" fmla="*/ 11 h 13"/>
                  <a:gd name="T10" fmla="*/ 13 w 16"/>
                  <a:gd name="T11" fmla="*/ 13 h 13"/>
                  <a:gd name="T12" fmla="*/ 3 w 16"/>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6" h="13">
                    <a:moveTo>
                      <a:pt x="3" y="13"/>
                    </a:moveTo>
                    <a:cubicBezTo>
                      <a:pt x="1" y="13"/>
                      <a:pt x="0" y="12"/>
                      <a:pt x="1" y="11"/>
                    </a:cubicBezTo>
                    <a:cubicBezTo>
                      <a:pt x="7" y="2"/>
                      <a:pt x="7" y="2"/>
                      <a:pt x="7" y="2"/>
                    </a:cubicBezTo>
                    <a:cubicBezTo>
                      <a:pt x="7" y="0"/>
                      <a:pt x="9" y="0"/>
                      <a:pt x="9" y="2"/>
                    </a:cubicBezTo>
                    <a:cubicBezTo>
                      <a:pt x="15" y="11"/>
                      <a:pt x="15" y="11"/>
                      <a:pt x="15" y="11"/>
                    </a:cubicBezTo>
                    <a:cubicBezTo>
                      <a:pt x="16" y="12"/>
                      <a:pt x="15" y="13"/>
                      <a:pt x="13" y="13"/>
                    </a:cubicBezTo>
                    <a:lnTo>
                      <a:pt x="3"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75" name="Freeform 38"/>
              <p:cNvSpPr>
                <a:spLocks/>
              </p:cNvSpPr>
              <p:nvPr userDrawn="1"/>
            </p:nvSpPr>
            <p:spPr bwMode="auto">
              <a:xfrm>
                <a:off x="3821" y="1510"/>
                <a:ext cx="48" cy="39"/>
              </a:xfrm>
              <a:custGeom>
                <a:avLst/>
                <a:gdLst>
                  <a:gd name="T0" fmla="*/ 2 w 16"/>
                  <a:gd name="T1" fmla="*/ 13 h 13"/>
                  <a:gd name="T2" fmla="*/ 1 w 16"/>
                  <a:gd name="T3" fmla="*/ 11 h 13"/>
                  <a:gd name="T4" fmla="*/ 7 w 16"/>
                  <a:gd name="T5" fmla="*/ 1 h 13"/>
                  <a:gd name="T6" fmla="*/ 9 w 16"/>
                  <a:gd name="T7" fmla="*/ 1 h 13"/>
                  <a:gd name="T8" fmla="*/ 15 w 16"/>
                  <a:gd name="T9" fmla="*/ 11 h 13"/>
                  <a:gd name="T10" fmla="*/ 13 w 16"/>
                  <a:gd name="T11" fmla="*/ 13 h 13"/>
                  <a:gd name="T12" fmla="*/ 2 w 16"/>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6" h="13">
                    <a:moveTo>
                      <a:pt x="2" y="13"/>
                    </a:moveTo>
                    <a:cubicBezTo>
                      <a:pt x="1" y="13"/>
                      <a:pt x="0" y="12"/>
                      <a:pt x="1" y="11"/>
                    </a:cubicBezTo>
                    <a:cubicBezTo>
                      <a:pt x="7" y="1"/>
                      <a:pt x="7" y="1"/>
                      <a:pt x="7" y="1"/>
                    </a:cubicBezTo>
                    <a:cubicBezTo>
                      <a:pt x="7" y="0"/>
                      <a:pt x="9" y="0"/>
                      <a:pt x="9" y="1"/>
                    </a:cubicBezTo>
                    <a:cubicBezTo>
                      <a:pt x="15" y="11"/>
                      <a:pt x="15" y="11"/>
                      <a:pt x="15" y="11"/>
                    </a:cubicBezTo>
                    <a:cubicBezTo>
                      <a:pt x="16" y="12"/>
                      <a:pt x="15" y="13"/>
                      <a:pt x="13" y="13"/>
                    </a:cubicBezTo>
                    <a:lnTo>
                      <a:pt x="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76" name="Freeform 39"/>
              <p:cNvSpPr>
                <a:spLocks/>
              </p:cNvSpPr>
              <p:nvPr userDrawn="1"/>
            </p:nvSpPr>
            <p:spPr bwMode="auto">
              <a:xfrm>
                <a:off x="4359" y="1086"/>
                <a:ext cx="44" cy="38"/>
              </a:xfrm>
              <a:custGeom>
                <a:avLst/>
                <a:gdLst>
                  <a:gd name="T0" fmla="*/ 2 w 15"/>
                  <a:gd name="T1" fmla="*/ 13 h 13"/>
                  <a:gd name="T2" fmla="*/ 1 w 15"/>
                  <a:gd name="T3" fmla="*/ 11 h 13"/>
                  <a:gd name="T4" fmla="*/ 6 w 15"/>
                  <a:gd name="T5" fmla="*/ 1 h 13"/>
                  <a:gd name="T6" fmla="*/ 9 w 15"/>
                  <a:gd name="T7" fmla="*/ 1 h 13"/>
                  <a:gd name="T8" fmla="*/ 15 w 15"/>
                  <a:gd name="T9" fmla="*/ 11 h 13"/>
                  <a:gd name="T10" fmla="*/ 13 w 15"/>
                  <a:gd name="T11" fmla="*/ 13 h 13"/>
                  <a:gd name="T12" fmla="*/ 2 w 15"/>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5" h="13">
                    <a:moveTo>
                      <a:pt x="2" y="13"/>
                    </a:moveTo>
                    <a:cubicBezTo>
                      <a:pt x="1" y="13"/>
                      <a:pt x="0" y="12"/>
                      <a:pt x="1" y="11"/>
                    </a:cubicBezTo>
                    <a:cubicBezTo>
                      <a:pt x="6" y="1"/>
                      <a:pt x="6" y="1"/>
                      <a:pt x="6" y="1"/>
                    </a:cubicBezTo>
                    <a:cubicBezTo>
                      <a:pt x="7" y="0"/>
                      <a:pt x="8" y="0"/>
                      <a:pt x="9" y="1"/>
                    </a:cubicBezTo>
                    <a:cubicBezTo>
                      <a:pt x="15" y="11"/>
                      <a:pt x="15" y="11"/>
                      <a:pt x="15" y="11"/>
                    </a:cubicBezTo>
                    <a:cubicBezTo>
                      <a:pt x="15" y="12"/>
                      <a:pt x="15" y="13"/>
                      <a:pt x="13" y="13"/>
                    </a:cubicBezTo>
                    <a:lnTo>
                      <a:pt x="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77" name="Freeform 40"/>
              <p:cNvSpPr>
                <a:spLocks/>
              </p:cNvSpPr>
              <p:nvPr userDrawn="1"/>
            </p:nvSpPr>
            <p:spPr bwMode="auto">
              <a:xfrm>
                <a:off x="2830" y="1929"/>
                <a:ext cx="44" cy="38"/>
              </a:xfrm>
              <a:custGeom>
                <a:avLst/>
                <a:gdLst>
                  <a:gd name="T0" fmla="*/ 2 w 15"/>
                  <a:gd name="T1" fmla="*/ 13 h 13"/>
                  <a:gd name="T2" fmla="*/ 1 w 15"/>
                  <a:gd name="T3" fmla="*/ 11 h 13"/>
                  <a:gd name="T4" fmla="*/ 6 w 15"/>
                  <a:gd name="T5" fmla="*/ 1 h 13"/>
                  <a:gd name="T6" fmla="*/ 9 w 15"/>
                  <a:gd name="T7" fmla="*/ 1 h 13"/>
                  <a:gd name="T8" fmla="*/ 14 w 15"/>
                  <a:gd name="T9" fmla="*/ 11 h 13"/>
                  <a:gd name="T10" fmla="*/ 13 w 15"/>
                  <a:gd name="T11" fmla="*/ 13 h 13"/>
                  <a:gd name="T12" fmla="*/ 2 w 15"/>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5" h="13">
                    <a:moveTo>
                      <a:pt x="2" y="13"/>
                    </a:moveTo>
                    <a:cubicBezTo>
                      <a:pt x="0" y="13"/>
                      <a:pt x="0" y="12"/>
                      <a:pt x="1" y="11"/>
                    </a:cubicBezTo>
                    <a:cubicBezTo>
                      <a:pt x="6" y="1"/>
                      <a:pt x="6" y="1"/>
                      <a:pt x="6" y="1"/>
                    </a:cubicBezTo>
                    <a:cubicBezTo>
                      <a:pt x="7" y="0"/>
                      <a:pt x="8" y="0"/>
                      <a:pt x="9" y="1"/>
                    </a:cubicBezTo>
                    <a:cubicBezTo>
                      <a:pt x="14" y="11"/>
                      <a:pt x="14" y="11"/>
                      <a:pt x="14" y="11"/>
                    </a:cubicBezTo>
                    <a:cubicBezTo>
                      <a:pt x="15" y="12"/>
                      <a:pt x="14" y="13"/>
                      <a:pt x="13" y="13"/>
                    </a:cubicBezTo>
                    <a:lnTo>
                      <a:pt x="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78" name="Freeform 41"/>
              <p:cNvSpPr>
                <a:spLocks/>
              </p:cNvSpPr>
              <p:nvPr userDrawn="1"/>
            </p:nvSpPr>
            <p:spPr bwMode="auto">
              <a:xfrm>
                <a:off x="3064" y="2139"/>
                <a:ext cx="45" cy="42"/>
              </a:xfrm>
              <a:custGeom>
                <a:avLst/>
                <a:gdLst>
                  <a:gd name="T0" fmla="*/ 2 w 15"/>
                  <a:gd name="T1" fmla="*/ 14 h 14"/>
                  <a:gd name="T2" fmla="*/ 1 w 15"/>
                  <a:gd name="T3" fmla="*/ 11 h 14"/>
                  <a:gd name="T4" fmla="*/ 6 w 15"/>
                  <a:gd name="T5" fmla="*/ 2 h 14"/>
                  <a:gd name="T6" fmla="*/ 9 w 15"/>
                  <a:gd name="T7" fmla="*/ 2 h 14"/>
                  <a:gd name="T8" fmla="*/ 15 w 15"/>
                  <a:gd name="T9" fmla="*/ 11 h 14"/>
                  <a:gd name="T10" fmla="*/ 13 w 15"/>
                  <a:gd name="T11" fmla="*/ 14 h 14"/>
                  <a:gd name="T12" fmla="*/ 2 w 15"/>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15" h="14">
                    <a:moveTo>
                      <a:pt x="2" y="14"/>
                    </a:moveTo>
                    <a:cubicBezTo>
                      <a:pt x="1" y="14"/>
                      <a:pt x="0" y="12"/>
                      <a:pt x="1" y="11"/>
                    </a:cubicBezTo>
                    <a:cubicBezTo>
                      <a:pt x="6" y="2"/>
                      <a:pt x="6" y="2"/>
                      <a:pt x="6" y="2"/>
                    </a:cubicBezTo>
                    <a:cubicBezTo>
                      <a:pt x="7" y="0"/>
                      <a:pt x="8" y="0"/>
                      <a:pt x="9" y="2"/>
                    </a:cubicBezTo>
                    <a:cubicBezTo>
                      <a:pt x="15" y="11"/>
                      <a:pt x="15" y="11"/>
                      <a:pt x="15" y="11"/>
                    </a:cubicBezTo>
                    <a:cubicBezTo>
                      <a:pt x="15" y="12"/>
                      <a:pt x="15" y="14"/>
                      <a:pt x="13" y="14"/>
                    </a:cubicBezTo>
                    <a:lnTo>
                      <a:pt x="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79" name="Freeform 42"/>
              <p:cNvSpPr>
                <a:spLocks/>
              </p:cNvSpPr>
              <p:nvPr userDrawn="1"/>
            </p:nvSpPr>
            <p:spPr bwMode="auto">
              <a:xfrm>
                <a:off x="3768" y="2389"/>
                <a:ext cx="44" cy="38"/>
              </a:xfrm>
              <a:custGeom>
                <a:avLst/>
                <a:gdLst>
                  <a:gd name="T0" fmla="*/ 2 w 15"/>
                  <a:gd name="T1" fmla="*/ 13 h 13"/>
                  <a:gd name="T2" fmla="*/ 1 w 15"/>
                  <a:gd name="T3" fmla="*/ 11 h 13"/>
                  <a:gd name="T4" fmla="*/ 6 w 15"/>
                  <a:gd name="T5" fmla="*/ 2 h 13"/>
                  <a:gd name="T6" fmla="*/ 9 w 15"/>
                  <a:gd name="T7" fmla="*/ 2 h 13"/>
                  <a:gd name="T8" fmla="*/ 15 w 15"/>
                  <a:gd name="T9" fmla="*/ 11 h 13"/>
                  <a:gd name="T10" fmla="*/ 13 w 15"/>
                  <a:gd name="T11" fmla="*/ 13 h 13"/>
                  <a:gd name="T12" fmla="*/ 2 w 15"/>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5" h="13">
                    <a:moveTo>
                      <a:pt x="2" y="13"/>
                    </a:moveTo>
                    <a:cubicBezTo>
                      <a:pt x="1" y="13"/>
                      <a:pt x="0" y="12"/>
                      <a:pt x="1" y="11"/>
                    </a:cubicBezTo>
                    <a:cubicBezTo>
                      <a:pt x="6" y="2"/>
                      <a:pt x="6" y="2"/>
                      <a:pt x="6" y="2"/>
                    </a:cubicBezTo>
                    <a:cubicBezTo>
                      <a:pt x="7" y="0"/>
                      <a:pt x="8" y="0"/>
                      <a:pt x="9" y="2"/>
                    </a:cubicBezTo>
                    <a:cubicBezTo>
                      <a:pt x="15" y="11"/>
                      <a:pt x="15" y="11"/>
                      <a:pt x="15" y="11"/>
                    </a:cubicBezTo>
                    <a:cubicBezTo>
                      <a:pt x="15" y="12"/>
                      <a:pt x="15" y="13"/>
                      <a:pt x="13" y="13"/>
                    </a:cubicBezTo>
                    <a:lnTo>
                      <a:pt x="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80" name="Freeform 43"/>
              <p:cNvSpPr>
                <a:spLocks/>
              </p:cNvSpPr>
              <p:nvPr userDrawn="1"/>
            </p:nvSpPr>
            <p:spPr bwMode="auto">
              <a:xfrm>
                <a:off x="4014" y="3078"/>
                <a:ext cx="45" cy="38"/>
              </a:xfrm>
              <a:custGeom>
                <a:avLst/>
                <a:gdLst>
                  <a:gd name="T0" fmla="*/ 2 w 15"/>
                  <a:gd name="T1" fmla="*/ 13 h 13"/>
                  <a:gd name="T2" fmla="*/ 1 w 15"/>
                  <a:gd name="T3" fmla="*/ 11 h 13"/>
                  <a:gd name="T4" fmla="*/ 6 w 15"/>
                  <a:gd name="T5" fmla="*/ 1 h 13"/>
                  <a:gd name="T6" fmla="*/ 9 w 15"/>
                  <a:gd name="T7" fmla="*/ 1 h 13"/>
                  <a:gd name="T8" fmla="*/ 15 w 15"/>
                  <a:gd name="T9" fmla="*/ 11 h 13"/>
                  <a:gd name="T10" fmla="*/ 13 w 15"/>
                  <a:gd name="T11" fmla="*/ 13 h 13"/>
                  <a:gd name="T12" fmla="*/ 2 w 15"/>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5" h="13">
                    <a:moveTo>
                      <a:pt x="2" y="13"/>
                    </a:moveTo>
                    <a:cubicBezTo>
                      <a:pt x="1" y="13"/>
                      <a:pt x="0" y="12"/>
                      <a:pt x="1" y="11"/>
                    </a:cubicBezTo>
                    <a:cubicBezTo>
                      <a:pt x="6" y="1"/>
                      <a:pt x="6" y="1"/>
                      <a:pt x="6" y="1"/>
                    </a:cubicBezTo>
                    <a:cubicBezTo>
                      <a:pt x="7" y="0"/>
                      <a:pt x="8" y="0"/>
                      <a:pt x="9" y="1"/>
                    </a:cubicBezTo>
                    <a:cubicBezTo>
                      <a:pt x="15" y="11"/>
                      <a:pt x="15" y="11"/>
                      <a:pt x="15" y="11"/>
                    </a:cubicBezTo>
                    <a:cubicBezTo>
                      <a:pt x="15" y="12"/>
                      <a:pt x="15" y="13"/>
                      <a:pt x="13" y="13"/>
                    </a:cubicBezTo>
                    <a:lnTo>
                      <a:pt x="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81" name="Freeform 44"/>
              <p:cNvSpPr>
                <a:spLocks/>
              </p:cNvSpPr>
              <p:nvPr userDrawn="1"/>
            </p:nvSpPr>
            <p:spPr bwMode="auto">
              <a:xfrm>
                <a:off x="4163" y="2983"/>
                <a:ext cx="47" cy="38"/>
              </a:xfrm>
              <a:custGeom>
                <a:avLst/>
                <a:gdLst>
                  <a:gd name="T0" fmla="*/ 3 w 16"/>
                  <a:gd name="T1" fmla="*/ 13 h 13"/>
                  <a:gd name="T2" fmla="*/ 1 w 16"/>
                  <a:gd name="T3" fmla="*/ 10 h 13"/>
                  <a:gd name="T4" fmla="*/ 7 w 16"/>
                  <a:gd name="T5" fmla="*/ 1 h 13"/>
                  <a:gd name="T6" fmla="*/ 9 w 16"/>
                  <a:gd name="T7" fmla="*/ 1 h 13"/>
                  <a:gd name="T8" fmla="*/ 15 w 16"/>
                  <a:gd name="T9" fmla="*/ 10 h 13"/>
                  <a:gd name="T10" fmla="*/ 13 w 16"/>
                  <a:gd name="T11" fmla="*/ 13 h 13"/>
                  <a:gd name="T12" fmla="*/ 3 w 16"/>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6" h="13">
                    <a:moveTo>
                      <a:pt x="3" y="13"/>
                    </a:moveTo>
                    <a:cubicBezTo>
                      <a:pt x="1" y="13"/>
                      <a:pt x="0" y="12"/>
                      <a:pt x="1" y="10"/>
                    </a:cubicBezTo>
                    <a:cubicBezTo>
                      <a:pt x="7" y="1"/>
                      <a:pt x="7" y="1"/>
                      <a:pt x="7" y="1"/>
                    </a:cubicBezTo>
                    <a:cubicBezTo>
                      <a:pt x="7" y="0"/>
                      <a:pt x="9" y="0"/>
                      <a:pt x="9" y="1"/>
                    </a:cubicBezTo>
                    <a:cubicBezTo>
                      <a:pt x="15" y="10"/>
                      <a:pt x="15" y="10"/>
                      <a:pt x="15" y="10"/>
                    </a:cubicBezTo>
                    <a:cubicBezTo>
                      <a:pt x="16" y="12"/>
                      <a:pt x="15" y="13"/>
                      <a:pt x="13" y="13"/>
                    </a:cubicBezTo>
                    <a:lnTo>
                      <a:pt x="3"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82" name="Freeform 45"/>
              <p:cNvSpPr>
                <a:spLocks/>
              </p:cNvSpPr>
              <p:nvPr userDrawn="1"/>
            </p:nvSpPr>
            <p:spPr bwMode="auto">
              <a:xfrm>
                <a:off x="3857" y="3220"/>
                <a:ext cx="44" cy="39"/>
              </a:xfrm>
              <a:custGeom>
                <a:avLst/>
                <a:gdLst>
                  <a:gd name="T0" fmla="*/ 2 w 15"/>
                  <a:gd name="T1" fmla="*/ 13 h 13"/>
                  <a:gd name="T2" fmla="*/ 0 w 15"/>
                  <a:gd name="T3" fmla="*/ 10 h 13"/>
                  <a:gd name="T4" fmla="*/ 6 w 15"/>
                  <a:gd name="T5" fmla="*/ 1 h 13"/>
                  <a:gd name="T6" fmla="*/ 9 w 15"/>
                  <a:gd name="T7" fmla="*/ 1 h 13"/>
                  <a:gd name="T8" fmla="*/ 14 w 15"/>
                  <a:gd name="T9" fmla="*/ 10 h 13"/>
                  <a:gd name="T10" fmla="*/ 13 w 15"/>
                  <a:gd name="T11" fmla="*/ 13 h 13"/>
                  <a:gd name="T12" fmla="*/ 2 w 15"/>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5" h="13">
                    <a:moveTo>
                      <a:pt x="2" y="13"/>
                    </a:moveTo>
                    <a:cubicBezTo>
                      <a:pt x="0" y="13"/>
                      <a:pt x="0" y="12"/>
                      <a:pt x="0" y="10"/>
                    </a:cubicBezTo>
                    <a:cubicBezTo>
                      <a:pt x="6" y="1"/>
                      <a:pt x="6" y="1"/>
                      <a:pt x="6" y="1"/>
                    </a:cubicBezTo>
                    <a:cubicBezTo>
                      <a:pt x="7" y="0"/>
                      <a:pt x="8" y="0"/>
                      <a:pt x="9" y="1"/>
                    </a:cubicBezTo>
                    <a:cubicBezTo>
                      <a:pt x="14" y="10"/>
                      <a:pt x="14" y="10"/>
                      <a:pt x="14" y="10"/>
                    </a:cubicBezTo>
                    <a:cubicBezTo>
                      <a:pt x="15" y="12"/>
                      <a:pt x="14" y="13"/>
                      <a:pt x="13" y="13"/>
                    </a:cubicBezTo>
                    <a:lnTo>
                      <a:pt x="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83" name="Freeform 46"/>
              <p:cNvSpPr>
                <a:spLocks/>
              </p:cNvSpPr>
              <p:nvPr userDrawn="1"/>
            </p:nvSpPr>
            <p:spPr bwMode="auto">
              <a:xfrm>
                <a:off x="4537" y="3484"/>
                <a:ext cx="44" cy="39"/>
              </a:xfrm>
              <a:custGeom>
                <a:avLst/>
                <a:gdLst>
                  <a:gd name="T0" fmla="*/ 2 w 15"/>
                  <a:gd name="T1" fmla="*/ 13 h 13"/>
                  <a:gd name="T2" fmla="*/ 1 w 15"/>
                  <a:gd name="T3" fmla="*/ 11 h 13"/>
                  <a:gd name="T4" fmla="*/ 7 w 15"/>
                  <a:gd name="T5" fmla="*/ 1 h 13"/>
                  <a:gd name="T6" fmla="*/ 9 w 15"/>
                  <a:gd name="T7" fmla="*/ 1 h 13"/>
                  <a:gd name="T8" fmla="*/ 15 w 15"/>
                  <a:gd name="T9" fmla="*/ 11 h 13"/>
                  <a:gd name="T10" fmla="*/ 13 w 15"/>
                  <a:gd name="T11" fmla="*/ 13 h 13"/>
                  <a:gd name="T12" fmla="*/ 2 w 15"/>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5" h="13">
                    <a:moveTo>
                      <a:pt x="2" y="13"/>
                    </a:moveTo>
                    <a:cubicBezTo>
                      <a:pt x="1" y="13"/>
                      <a:pt x="0" y="12"/>
                      <a:pt x="1" y="11"/>
                    </a:cubicBezTo>
                    <a:cubicBezTo>
                      <a:pt x="7" y="1"/>
                      <a:pt x="7" y="1"/>
                      <a:pt x="7" y="1"/>
                    </a:cubicBezTo>
                    <a:cubicBezTo>
                      <a:pt x="7" y="0"/>
                      <a:pt x="8" y="0"/>
                      <a:pt x="9" y="1"/>
                    </a:cubicBezTo>
                    <a:cubicBezTo>
                      <a:pt x="15" y="11"/>
                      <a:pt x="15" y="11"/>
                      <a:pt x="15" y="11"/>
                    </a:cubicBezTo>
                    <a:cubicBezTo>
                      <a:pt x="15" y="12"/>
                      <a:pt x="15" y="13"/>
                      <a:pt x="13" y="13"/>
                    </a:cubicBezTo>
                    <a:lnTo>
                      <a:pt x="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280" name="Freeform 47"/>
              <p:cNvSpPr>
                <a:spLocks/>
              </p:cNvSpPr>
              <p:nvPr userDrawn="1"/>
            </p:nvSpPr>
            <p:spPr bwMode="auto">
              <a:xfrm>
                <a:off x="4688" y="3550"/>
                <a:ext cx="48" cy="38"/>
              </a:xfrm>
              <a:custGeom>
                <a:avLst/>
                <a:gdLst>
                  <a:gd name="T0" fmla="*/ 3 w 16"/>
                  <a:gd name="T1" fmla="*/ 13 h 13"/>
                  <a:gd name="T2" fmla="*/ 1 w 16"/>
                  <a:gd name="T3" fmla="*/ 11 h 13"/>
                  <a:gd name="T4" fmla="*/ 7 w 16"/>
                  <a:gd name="T5" fmla="*/ 1 h 13"/>
                  <a:gd name="T6" fmla="*/ 9 w 16"/>
                  <a:gd name="T7" fmla="*/ 1 h 13"/>
                  <a:gd name="T8" fmla="*/ 15 w 16"/>
                  <a:gd name="T9" fmla="*/ 11 h 13"/>
                  <a:gd name="T10" fmla="*/ 14 w 16"/>
                  <a:gd name="T11" fmla="*/ 13 h 13"/>
                  <a:gd name="T12" fmla="*/ 3 w 16"/>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6" h="13">
                    <a:moveTo>
                      <a:pt x="3" y="13"/>
                    </a:moveTo>
                    <a:cubicBezTo>
                      <a:pt x="1" y="13"/>
                      <a:pt x="0" y="12"/>
                      <a:pt x="1" y="11"/>
                    </a:cubicBezTo>
                    <a:cubicBezTo>
                      <a:pt x="7" y="1"/>
                      <a:pt x="7" y="1"/>
                      <a:pt x="7" y="1"/>
                    </a:cubicBezTo>
                    <a:cubicBezTo>
                      <a:pt x="7" y="0"/>
                      <a:pt x="9" y="0"/>
                      <a:pt x="9" y="1"/>
                    </a:cubicBezTo>
                    <a:cubicBezTo>
                      <a:pt x="15" y="11"/>
                      <a:pt x="15" y="11"/>
                      <a:pt x="15" y="11"/>
                    </a:cubicBezTo>
                    <a:cubicBezTo>
                      <a:pt x="16" y="12"/>
                      <a:pt x="15" y="13"/>
                      <a:pt x="14" y="13"/>
                    </a:cubicBezTo>
                    <a:lnTo>
                      <a:pt x="3"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281" name="Freeform 48"/>
              <p:cNvSpPr>
                <a:spLocks/>
              </p:cNvSpPr>
              <p:nvPr userDrawn="1"/>
            </p:nvSpPr>
            <p:spPr bwMode="auto">
              <a:xfrm>
                <a:off x="4249" y="3360"/>
                <a:ext cx="44" cy="41"/>
              </a:xfrm>
              <a:custGeom>
                <a:avLst/>
                <a:gdLst>
                  <a:gd name="T0" fmla="*/ 2 w 15"/>
                  <a:gd name="T1" fmla="*/ 14 h 14"/>
                  <a:gd name="T2" fmla="*/ 1 w 15"/>
                  <a:gd name="T3" fmla="*/ 11 h 14"/>
                  <a:gd name="T4" fmla="*/ 6 w 15"/>
                  <a:gd name="T5" fmla="*/ 2 h 14"/>
                  <a:gd name="T6" fmla="*/ 9 w 15"/>
                  <a:gd name="T7" fmla="*/ 2 h 14"/>
                  <a:gd name="T8" fmla="*/ 14 w 15"/>
                  <a:gd name="T9" fmla="*/ 11 h 14"/>
                  <a:gd name="T10" fmla="*/ 13 w 15"/>
                  <a:gd name="T11" fmla="*/ 14 h 14"/>
                  <a:gd name="T12" fmla="*/ 2 w 15"/>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15" h="14">
                    <a:moveTo>
                      <a:pt x="2" y="14"/>
                    </a:moveTo>
                    <a:cubicBezTo>
                      <a:pt x="0" y="14"/>
                      <a:pt x="0" y="13"/>
                      <a:pt x="1" y="11"/>
                    </a:cubicBezTo>
                    <a:cubicBezTo>
                      <a:pt x="6" y="2"/>
                      <a:pt x="6" y="2"/>
                      <a:pt x="6" y="2"/>
                    </a:cubicBezTo>
                    <a:cubicBezTo>
                      <a:pt x="7" y="0"/>
                      <a:pt x="8" y="0"/>
                      <a:pt x="9" y="2"/>
                    </a:cubicBezTo>
                    <a:cubicBezTo>
                      <a:pt x="14" y="11"/>
                      <a:pt x="14" y="11"/>
                      <a:pt x="14" y="11"/>
                    </a:cubicBezTo>
                    <a:cubicBezTo>
                      <a:pt x="15" y="13"/>
                      <a:pt x="14" y="14"/>
                      <a:pt x="13" y="14"/>
                    </a:cubicBezTo>
                    <a:lnTo>
                      <a:pt x="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282" name="Freeform 49"/>
              <p:cNvSpPr>
                <a:spLocks/>
              </p:cNvSpPr>
              <p:nvPr userDrawn="1"/>
            </p:nvSpPr>
            <p:spPr bwMode="auto">
              <a:xfrm>
                <a:off x="4819" y="3600"/>
                <a:ext cx="44" cy="39"/>
              </a:xfrm>
              <a:custGeom>
                <a:avLst/>
                <a:gdLst>
                  <a:gd name="T0" fmla="*/ 2 w 15"/>
                  <a:gd name="T1" fmla="*/ 13 h 13"/>
                  <a:gd name="T2" fmla="*/ 1 w 15"/>
                  <a:gd name="T3" fmla="*/ 11 h 13"/>
                  <a:gd name="T4" fmla="*/ 6 w 15"/>
                  <a:gd name="T5" fmla="*/ 1 h 13"/>
                  <a:gd name="T6" fmla="*/ 9 w 15"/>
                  <a:gd name="T7" fmla="*/ 1 h 13"/>
                  <a:gd name="T8" fmla="*/ 15 w 15"/>
                  <a:gd name="T9" fmla="*/ 11 h 13"/>
                  <a:gd name="T10" fmla="*/ 13 w 15"/>
                  <a:gd name="T11" fmla="*/ 13 h 13"/>
                  <a:gd name="T12" fmla="*/ 2 w 15"/>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5" h="13">
                    <a:moveTo>
                      <a:pt x="2" y="13"/>
                    </a:moveTo>
                    <a:cubicBezTo>
                      <a:pt x="1" y="13"/>
                      <a:pt x="0" y="12"/>
                      <a:pt x="1" y="11"/>
                    </a:cubicBezTo>
                    <a:cubicBezTo>
                      <a:pt x="6" y="1"/>
                      <a:pt x="6" y="1"/>
                      <a:pt x="6" y="1"/>
                    </a:cubicBezTo>
                    <a:cubicBezTo>
                      <a:pt x="7" y="0"/>
                      <a:pt x="8" y="0"/>
                      <a:pt x="9" y="1"/>
                    </a:cubicBezTo>
                    <a:cubicBezTo>
                      <a:pt x="15" y="11"/>
                      <a:pt x="15" y="11"/>
                      <a:pt x="15" y="11"/>
                    </a:cubicBezTo>
                    <a:cubicBezTo>
                      <a:pt x="15" y="12"/>
                      <a:pt x="15" y="13"/>
                      <a:pt x="13" y="13"/>
                    </a:cubicBezTo>
                    <a:lnTo>
                      <a:pt x="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283" name="Freeform 50"/>
              <p:cNvSpPr>
                <a:spLocks/>
              </p:cNvSpPr>
              <p:nvPr userDrawn="1"/>
            </p:nvSpPr>
            <p:spPr bwMode="auto">
              <a:xfrm>
                <a:off x="2845" y="1756"/>
                <a:ext cx="44" cy="39"/>
              </a:xfrm>
              <a:custGeom>
                <a:avLst/>
                <a:gdLst>
                  <a:gd name="T0" fmla="*/ 2 w 15"/>
                  <a:gd name="T1" fmla="*/ 13 h 13"/>
                  <a:gd name="T2" fmla="*/ 1 w 15"/>
                  <a:gd name="T3" fmla="*/ 11 h 13"/>
                  <a:gd name="T4" fmla="*/ 6 w 15"/>
                  <a:gd name="T5" fmla="*/ 1 h 13"/>
                  <a:gd name="T6" fmla="*/ 9 w 15"/>
                  <a:gd name="T7" fmla="*/ 1 h 13"/>
                  <a:gd name="T8" fmla="*/ 15 w 15"/>
                  <a:gd name="T9" fmla="*/ 11 h 13"/>
                  <a:gd name="T10" fmla="*/ 13 w 15"/>
                  <a:gd name="T11" fmla="*/ 13 h 13"/>
                  <a:gd name="T12" fmla="*/ 2 w 15"/>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5" h="13">
                    <a:moveTo>
                      <a:pt x="2" y="13"/>
                    </a:moveTo>
                    <a:cubicBezTo>
                      <a:pt x="1" y="13"/>
                      <a:pt x="0" y="12"/>
                      <a:pt x="1" y="11"/>
                    </a:cubicBezTo>
                    <a:cubicBezTo>
                      <a:pt x="6" y="1"/>
                      <a:pt x="6" y="1"/>
                      <a:pt x="6" y="1"/>
                    </a:cubicBezTo>
                    <a:cubicBezTo>
                      <a:pt x="7" y="0"/>
                      <a:pt x="8" y="0"/>
                      <a:pt x="9" y="1"/>
                    </a:cubicBezTo>
                    <a:cubicBezTo>
                      <a:pt x="15" y="11"/>
                      <a:pt x="15" y="11"/>
                      <a:pt x="15" y="11"/>
                    </a:cubicBezTo>
                    <a:cubicBezTo>
                      <a:pt x="15" y="12"/>
                      <a:pt x="15" y="13"/>
                      <a:pt x="13" y="13"/>
                    </a:cubicBezTo>
                    <a:lnTo>
                      <a:pt x="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284" name="Freeform 51"/>
              <p:cNvSpPr>
                <a:spLocks/>
              </p:cNvSpPr>
              <p:nvPr userDrawn="1"/>
            </p:nvSpPr>
            <p:spPr bwMode="auto">
              <a:xfrm>
                <a:off x="3409" y="1157"/>
                <a:ext cx="44" cy="38"/>
              </a:xfrm>
              <a:custGeom>
                <a:avLst/>
                <a:gdLst>
                  <a:gd name="T0" fmla="*/ 2 w 15"/>
                  <a:gd name="T1" fmla="*/ 13 h 13"/>
                  <a:gd name="T2" fmla="*/ 1 w 15"/>
                  <a:gd name="T3" fmla="*/ 11 h 13"/>
                  <a:gd name="T4" fmla="*/ 7 w 15"/>
                  <a:gd name="T5" fmla="*/ 1 h 13"/>
                  <a:gd name="T6" fmla="*/ 9 w 15"/>
                  <a:gd name="T7" fmla="*/ 1 h 13"/>
                  <a:gd name="T8" fmla="*/ 15 w 15"/>
                  <a:gd name="T9" fmla="*/ 11 h 13"/>
                  <a:gd name="T10" fmla="*/ 13 w 15"/>
                  <a:gd name="T11" fmla="*/ 13 h 13"/>
                  <a:gd name="T12" fmla="*/ 2 w 15"/>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5" h="13">
                    <a:moveTo>
                      <a:pt x="2" y="13"/>
                    </a:moveTo>
                    <a:cubicBezTo>
                      <a:pt x="1" y="13"/>
                      <a:pt x="0" y="12"/>
                      <a:pt x="1" y="11"/>
                    </a:cubicBezTo>
                    <a:cubicBezTo>
                      <a:pt x="7" y="1"/>
                      <a:pt x="7" y="1"/>
                      <a:pt x="7" y="1"/>
                    </a:cubicBezTo>
                    <a:cubicBezTo>
                      <a:pt x="7" y="0"/>
                      <a:pt x="8" y="0"/>
                      <a:pt x="9" y="1"/>
                    </a:cubicBezTo>
                    <a:cubicBezTo>
                      <a:pt x="15" y="11"/>
                      <a:pt x="15" y="11"/>
                      <a:pt x="15" y="11"/>
                    </a:cubicBezTo>
                    <a:cubicBezTo>
                      <a:pt x="15" y="12"/>
                      <a:pt x="15" y="13"/>
                      <a:pt x="13" y="13"/>
                    </a:cubicBezTo>
                    <a:lnTo>
                      <a:pt x="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285" name="Freeform 52"/>
              <p:cNvSpPr>
                <a:spLocks/>
              </p:cNvSpPr>
              <p:nvPr userDrawn="1"/>
            </p:nvSpPr>
            <p:spPr bwMode="auto">
              <a:xfrm>
                <a:off x="3518" y="1000"/>
                <a:ext cx="45" cy="38"/>
              </a:xfrm>
              <a:custGeom>
                <a:avLst/>
                <a:gdLst>
                  <a:gd name="T0" fmla="*/ 2 w 15"/>
                  <a:gd name="T1" fmla="*/ 13 h 13"/>
                  <a:gd name="T2" fmla="*/ 1 w 15"/>
                  <a:gd name="T3" fmla="*/ 11 h 13"/>
                  <a:gd name="T4" fmla="*/ 6 w 15"/>
                  <a:gd name="T5" fmla="*/ 1 h 13"/>
                  <a:gd name="T6" fmla="*/ 9 w 15"/>
                  <a:gd name="T7" fmla="*/ 1 h 13"/>
                  <a:gd name="T8" fmla="*/ 15 w 15"/>
                  <a:gd name="T9" fmla="*/ 11 h 13"/>
                  <a:gd name="T10" fmla="*/ 13 w 15"/>
                  <a:gd name="T11" fmla="*/ 13 h 13"/>
                  <a:gd name="T12" fmla="*/ 2 w 15"/>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5" h="13">
                    <a:moveTo>
                      <a:pt x="2" y="13"/>
                    </a:moveTo>
                    <a:cubicBezTo>
                      <a:pt x="1" y="13"/>
                      <a:pt x="0" y="12"/>
                      <a:pt x="1" y="11"/>
                    </a:cubicBezTo>
                    <a:cubicBezTo>
                      <a:pt x="6" y="1"/>
                      <a:pt x="6" y="1"/>
                      <a:pt x="6" y="1"/>
                    </a:cubicBezTo>
                    <a:cubicBezTo>
                      <a:pt x="7" y="0"/>
                      <a:pt x="8" y="0"/>
                      <a:pt x="9" y="1"/>
                    </a:cubicBezTo>
                    <a:cubicBezTo>
                      <a:pt x="15" y="11"/>
                      <a:pt x="15" y="11"/>
                      <a:pt x="15" y="11"/>
                    </a:cubicBezTo>
                    <a:cubicBezTo>
                      <a:pt x="15" y="12"/>
                      <a:pt x="15" y="13"/>
                      <a:pt x="13" y="13"/>
                    </a:cubicBezTo>
                    <a:lnTo>
                      <a:pt x="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286" name="Freeform 53"/>
              <p:cNvSpPr>
                <a:spLocks/>
              </p:cNvSpPr>
              <p:nvPr userDrawn="1"/>
            </p:nvSpPr>
            <p:spPr bwMode="auto">
              <a:xfrm>
                <a:off x="3346" y="1276"/>
                <a:ext cx="48" cy="38"/>
              </a:xfrm>
              <a:custGeom>
                <a:avLst/>
                <a:gdLst>
                  <a:gd name="T0" fmla="*/ 2 w 16"/>
                  <a:gd name="T1" fmla="*/ 13 h 13"/>
                  <a:gd name="T2" fmla="*/ 1 w 16"/>
                  <a:gd name="T3" fmla="*/ 11 h 13"/>
                  <a:gd name="T4" fmla="*/ 7 w 16"/>
                  <a:gd name="T5" fmla="*/ 1 h 13"/>
                  <a:gd name="T6" fmla="*/ 9 w 16"/>
                  <a:gd name="T7" fmla="*/ 1 h 13"/>
                  <a:gd name="T8" fmla="*/ 15 w 16"/>
                  <a:gd name="T9" fmla="*/ 11 h 13"/>
                  <a:gd name="T10" fmla="*/ 13 w 16"/>
                  <a:gd name="T11" fmla="*/ 13 h 13"/>
                  <a:gd name="T12" fmla="*/ 2 w 16"/>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6" h="13">
                    <a:moveTo>
                      <a:pt x="2" y="13"/>
                    </a:moveTo>
                    <a:cubicBezTo>
                      <a:pt x="1" y="13"/>
                      <a:pt x="0" y="12"/>
                      <a:pt x="1" y="11"/>
                    </a:cubicBezTo>
                    <a:cubicBezTo>
                      <a:pt x="7" y="1"/>
                      <a:pt x="7" y="1"/>
                      <a:pt x="7" y="1"/>
                    </a:cubicBezTo>
                    <a:cubicBezTo>
                      <a:pt x="7" y="0"/>
                      <a:pt x="9" y="0"/>
                      <a:pt x="9" y="1"/>
                    </a:cubicBezTo>
                    <a:cubicBezTo>
                      <a:pt x="15" y="11"/>
                      <a:pt x="15" y="11"/>
                      <a:pt x="15" y="11"/>
                    </a:cubicBezTo>
                    <a:cubicBezTo>
                      <a:pt x="16" y="12"/>
                      <a:pt x="15" y="13"/>
                      <a:pt x="13" y="13"/>
                    </a:cubicBezTo>
                    <a:lnTo>
                      <a:pt x="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287" name="Freeform 54"/>
              <p:cNvSpPr>
                <a:spLocks/>
              </p:cNvSpPr>
              <p:nvPr userDrawn="1"/>
            </p:nvSpPr>
            <p:spPr bwMode="auto">
              <a:xfrm>
                <a:off x="3922" y="1005"/>
                <a:ext cx="45" cy="39"/>
              </a:xfrm>
              <a:custGeom>
                <a:avLst/>
                <a:gdLst>
                  <a:gd name="T0" fmla="*/ 2 w 15"/>
                  <a:gd name="T1" fmla="*/ 13 h 13"/>
                  <a:gd name="T2" fmla="*/ 1 w 15"/>
                  <a:gd name="T3" fmla="*/ 11 h 13"/>
                  <a:gd name="T4" fmla="*/ 6 w 15"/>
                  <a:gd name="T5" fmla="*/ 1 h 13"/>
                  <a:gd name="T6" fmla="*/ 9 w 15"/>
                  <a:gd name="T7" fmla="*/ 1 h 13"/>
                  <a:gd name="T8" fmla="*/ 15 w 15"/>
                  <a:gd name="T9" fmla="*/ 11 h 13"/>
                  <a:gd name="T10" fmla="*/ 13 w 15"/>
                  <a:gd name="T11" fmla="*/ 13 h 13"/>
                  <a:gd name="T12" fmla="*/ 2 w 15"/>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5" h="13">
                    <a:moveTo>
                      <a:pt x="2" y="13"/>
                    </a:moveTo>
                    <a:cubicBezTo>
                      <a:pt x="1" y="13"/>
                      <a:pt x="0" y="12"/>
                      <a:pt x="1" y="11"/>
                    </a:cubicBezTo>
                    <a:cubicBezTo>
                      <a:pt x="6" y="1"/>
                      <a:pt x="6" y="1"/>
                      <a:pt x="6" y="1"/>
                    </a:cubicBezTo>
                    <a:cubicBezTo>
                      <a:pt x="7" y="0"/>
                      <a:pt x="8" y="0"/>
                      <a:pt x="9" y="1"/>
                    </a:cubicBezTo>
                    <a:cubicBezTo>
                      <a:pt x="15" y="11"/>
                      <a:pt x="15" y="11"/>
                      <a:pt x="15" y="11"/>
                    </a:cubicBezTo>
                    <a:cubicBezTo>
                      <a:pt x="15" y="12"/>
                      <a:pt x="15" y="13"/>
                      <a:pt x="13" y="13"/>
                    </a:cubicBezTo>
                    <a:lnTo>
                      <a:pt x="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288" name="Freeform 55"/>
              <p:cNvSpPr>
                <a:spLocks/>
              </p:cNvSpPr>
              <p:nvPr userDrawn="1"/>
            </p:nvSpPr>
            <p:spPr bwMode="auto">
              <a:xfrm>
                <a:off x="4753" y="1863"/>
                <a:ext cx="45" cy="39"/>
              </a:xfrm>
              <a:custGeom>
                <a:avLst/>
                <a:gdLst>
                  <a:gd name="T0" fmla="*/ 2 w 15"/>
                  <a:gd name="T1" fmla="*/ 13 h 13"/>
                  <a:gd name="T2" fmla="*/ 1 w 15"/>
                  <a:gd name="T3" fmla="*/ 10 h 13"/>
                  <a:gd name="T4" fmla="*/ 6 w 15"/>
                  <a:gd name="T5" fmla="*/ 1 h 13"/>
                  <a:gd name="T6" fmla="*/ 9 w 15"/>
                  <a:gd name="T7" fmla="*/ 1 h 13"/>
                  <a:gd name="T8" fmla="*/ 14 w 15"/>
                  <a:gd name="T9" fmla="*/ 10 h 13"/>
                  <a:gd name="T10" fmla="*/ 13 w 15"/>
                  <a:gd name="T11" fmla="*/ 13 h 13"/>
                  <a:gd name="T12" fmla="*/ 2 w 15"/>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5" h="13">
                    <a:moveTo>
                      <a:pt x="2" y="13"/>
                    </a:moveTo>
                    <a:cubicBezTo>
                      <a:pt x="1" y="13"/>
                      <a:pt x="0" y="12"/>
                      <a:pt x="1" y="10"/>
                    </a:cubicBezTo>
                    <a:cubicBezTo>
                      <a:pt x="6" y="1"/>
                      <a:pt x="6" y="1"/>
                      <a:pt x="6" y="1"/>
                    </a:cubicBezTo>
                    <a:cubicBezTo>
                      <a:pt x="7" y="0"/>
                      <a:pt x="8" y="0"/>
                      <a:pt x="9" y="1"/>
                    </a:cubicBezTo>
                    <a:cubicBezTo>
                      <a:pt x="14" y="10"/>
                      <a:pt x="14" y="10"/>
                      <a:pt x="14" y="10"/>
                    </a:cubicBezTo>
                    <a:cubicBezTo>
                      <a:pt x="15" y="12"/>
                      <a:pt x="15" y="13"/>
                      <a:pt x="13" y="13"/>
                    </a:cubicBezTo>
                    <a:lnTo>
                      <a:pt x="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289" name="Freeform 56"/>
              <p:cNvSpPr>
                <a:spLocks/>
              </p:cNvSpPr>
              <p:nvPr userDrawn="1"/>
            </p:nvSpPr>
            <p:spPr bwMode="auto">
              <a:xfrm>
                <a:off x="4777" y="2211"/>
                <a:ext cx="45" cy="38"/>
              </a:xfrm>
              <a:custGeom>
                <a:avLst/>
                <a:gdLst>
                  <a:gd name="T0" fmla="*/ 2 w 15"/>
                  <a:gd name="T1" fmla="*/ 13 h 13"/>
                  <a:gd name="T2" fmla="*/ 1 w 15"/>
                  <a:gd name="T3" fmla="*/ 11 h 13"/>
                  <a:gd name="T4" fmla="*/ 6 w 15"/>
                  <a:gd name="T5" fmla="*/ 1 h 13"/>
                  <a:gd name="T6" fmla="*/ 9 w 15"/>
                  <a:gd name="T7" fmla="*/ 1 h 13"/>
                  <a:gd name="T8" fmla="*/ 14 w 15"/>
                  <a:gd name="T9" fmla="*/ 11 h 13"/>
                  <a:gd name="T10" fmla="*/ 13 w 15"/>
                  <a:gd name="T11" fmla="*/ 13 h 13"/>
                  <a:gd name="T12" fmla="*/ 2 w 15"/>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5" h="13">
                    <a:moveTo>
                      <a:pt x="2" y="13"/>
                    </a:moveTo>
                    <a:cubicBezTo>
                      <a:pt x="0" y="13"/>
                      <a:pt x="0" y="12"/>
                      <a:pt x="1" y="11"/>
                    </a:cubicBezTo>
                    <a:cubicBezTo>
                      <a:pt x="6" y="1"/>
                      <a:pt x="6" y="1"/>
                      <a:pt x="6" y="1"/>
                    </a:cubicBezTo>
                    <a:cubicBezTo>
                      <a:pt x="7" y="0"/>
                      <a:pt x="8" y="0"/>
                      <a:pt x="9" y="1"/>
                    </a:cubicBezTo>
                    <a:cubicBezTo>
                      <a:pt x="14" y="11"/>
                      <a:pt x="14" y="11"/>
                      <a:pt x="14" y="11"/>
                    </a:cubicBezTo>
                    <a:cubicBezTo>
                      <a:pt x="15" y="12"/>
                      <a:pt x="14" y="13"/>
                      <a:pt x="13" y="13"/>
                    </a:cubicBezTo>
                    <a:lnTo>
                      <a:pt x="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290" name="Freeform 57"/>
              <p:cNvSpPr>
                <a:spLocks/>
              </p:cNvSpPr>
              <p:nvPr userDrawn="1"/>
            </p:nvSpPr>
            <p:spPr bwMode="auto">
              <a:xfrm>
                <a:off x="3884" y="2071"/>
                <a:ext cx="44" cy="39"/>
              </a:xfrm>
              <a:custGeom>
                <a:avLst/>
                <a:gdLst>
                  <a:gd name="T0" fmla="*/ 2 w 15"/>
                  <a:gd name="T1" fmla="*/ 13 h 13"/>
                  <a:gd name="T2" fmla="*/ 1 w 15"/>
                  <a:gd name="T3" fmla="*/ 11 h 13"/>
                  <a:gd name="T4" fmla="*/ 6 w 15"/>
                  <a:gd name="T5" fmla="*/ 1 h 13"/>
                  <a:gd name="T6" fmla="*/ 9 w 15"/>
                  <a:gd name="T7" fmla="*/ 1 h 13"/>
                  <a:gd name="T8" fmla="*/ 15 w 15"/>
                  <a:gd name="T9" fmla="*/ 11 h 13"/>
                  <a:gd name="T10" fmla="*/ 13 w 15"/>
                  <a:gd name="T11" fmla="*/ 13 h 13"/>
                  <a:gd name="T12" fmla="*/ 2 w 15"/>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5" h="13">
                    <a:moveTo>
                      <a:pt x="2" y="13"/>
                    </a:moveTo>
                    <a:cubicBezTo>
                      <a:pt x="1" y="13"/>
                      <a:pt x="0" y="12"/>
                      <a:pt x="1" y="11"/>
                    </a:cubicBezTo>
                    <a:cubicBezTo>
                      <a:pt x="6" y="1"/>
                      <a:pt x="6" y="1"/>
                      <a:pt x="6" y="1"/>
                    </a:cubicBezTo>
                    <a:cubicBezTo>
                      <a:pt x="7" y="0"/>
                      <a:pt x="8" y="0"/>
                      <a:pt x="9" y="1"/>
                    </a:cubicBezTo>
                    <a:cubicBezTo>
                      <a:pt x="15" y="11"/>
                      <a:pt x="15" y="11"/>
                      <a:pt x="15" y="11"/>
                    </a:cubicBezTo>
                    <a:cubicBezTo>
                      <a:pt x="15" y="12"/>
                      <a:pt x="15" y="13"/>
                      <a:pt x="13" y="13"/>
                    </a:cubicBezTo>
                    <a:lnTo>
                      <a:pt x="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291" name="Freeform 58"/>
              <p:cNvSpPr>
                <a:spLocks/>
              </p:cNvSpPr>
              <p:nvPr userDrawn="1"/>
            </p:nvSpPr>
            <p:spPr bwMode="auto">
              <a:xfrm>
                <a:off x="3890" y="2463"/>
                <a:ext cx="44" cy="39"/>
              </a:xfrm>
              <a:custGeom>
                <a:avLst/>
                <a:gdLst>
                  <a:gd name="T0" fmla="*/ 2 w 15"/>
                  <a:gd name="T1" fmla="*/ 13 h 13"/>
                  <a:gd name="T2" fmla="*/ 1 w 15"/>
                  <a:gd name="T3" fmla="*/ 11 h 13"/>
                  <a:gd name="T4" fmla="*/ 6 w 15"/>
                  <a:gd name="T5" fmla="*/ 1 h 13"/>
                  <a:gd name="T6" fmla="*/ 9 w 15"/>
                  <a:gd name="T7" fmla="*/ 1 h 13"/>
                  <a:gd name="T8" fmla="*/ 15 w 15"/>
                  <a:gd name="T9" fmla="*/ 11 h 13"/>
                  <a:gd name="T10" fmla="*/ 13 w 15"/>
                  <a:gd name="T11" fmla="*/ 13 h 13"/>
                  <a:gd name="T12" fmla="*/ 2 w 15"/>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5" h="13">
                    <a:moveTo>
                      <a:pt x="2" y="13"/>
                    </a:moveTo>
                    <a:cubicBezTo>
                      <a:pt x="1" y="13"/>
                      <a:pt x="0" y="12"/>
                      <a:pt x="1" y="11"/>
                    </a:cubicBezTo>
                    <a:cubicBezTo>
                      <a:pt x="6" y="1"/>
                      <a:pt x="6" y="1"/>
                      <a:pt x="6" y="1"/>
                    </a:cubicBezTo>
                    <a:cubicBezTo>
                      <a:pt x="7" y="0"/>
                      <a:pt x="8" y="0"/>
                      <a:pt x="9" y="1"/>
                    </a:cubicBezTo>
                    <a:cubicBezTo>
                      <a:pt x="15" y="11"/>
                      <a:pt x="15" y="11"/>
                      <a:pt x="15" y="11"/>
                    </a:cubicBezTo>
                    <a:cubicBezTo>
                      <a:pt x="15" y="12"/>
                      <a:pt x="15" y="13"/>
                      <a:pt x="13" y="13"/>
                    </a:cubicBezTo>
                    <a:lnTo>
                      <a:pt x="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292" name="Freeform 59"/>
              <p:cNvSpPr>
                <a:spLocks/>
              </p:cNvSpPr>
              <p:nvPr userDrawn="1"/>
            </p:nvSpPr>
            <p:spPr bwMode="auto">
              <a:xfrm>
                <a:off x="3337" y="2804"/>
                <a:ext cx="48" cy="39"/>
              </a:xfrm>
              <a:custGeom>
                <a:avLst/>
                <a:gdLst>
                  <a:gd name="T0" fmla="*/ 2 w 16"/>
                  <a:gd name="T1" fmla="*/ 13 h 13"/>
                  <a:gd name="T2" fmla="*/ 1 w 16"/>
                  <a:gd name="T3" fmla="*/ 11 h 13"/>
                  <a:gd name="T4" fmla="*/ 7 w 16"/>
                  <a:gd name="T5" fmla="*/ 1 h 13"/>
                  <a:gd name="T6" fmla="*/ 9 w 16"/>
                  <a:gd name="T7" fmla="*/ 1 h 13"/>
                  <a:gd name="T8" fmla="*/ 15 w 16"/>
                  <a:gd name="T9" fmla="*/ 11 h 13"/>
                  <a:gd name="T10" fmla="*/ 13 w 16"/>
                  <a:gd name="T11" fmla="*/ 13 h 13"/>
                  <a:gd name="T12" fmla="*/ 2 w 16"/>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6" h="13">
                    <a:moveTo>
                      <a:pt x="2" y="13"/>
                    </a:moveTo>
                    <a:cubicBezTo>
                      <a:pt x="1" y="13"/>
                      <a:pt x="0" y="12"/>
                      <a:pt x="1" y="11"/>
                    </a:cubicBezTo>
                    <a:cubicBezTo>
                      <a:pt x="7" y="1"/>
                      <a:pt x="7" y="1"/>
                      <a:pt x="7" y="1"/>
                    </a:cubicBezTo>
                    <a:cubicBezTo>
                      <a:pt x="7" y="0"/>
                      <a:pt x="9" y="0"/>
                      <a:pt x="9" y="1"/>
                    </a:cubicBezTo>
                    <a:cubicBezTo>
                      <a:pt x="15" y="11"/>
                      <a:pt x="15" y="11"/>
                      <a:pt x="15" y="11"/>
                    </a:cubicBezTo>
                    <a:cubicBezTo>
                      <a:pt x="16" y="12"/>
                      <a:pt x="15" y="13"/>
                      <a:pt x="13" y="13"/>
                    </a:cubicBezTo>
                    <a:lnTo>
                      <a:pt x="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293" name="Freeform 60"/>
              <p:cNvSpPr>
                <a:spLocks/>
              </p:cNvSpPr>
              <p:nvPr userDrawn="1"/>
            </p:nvSpPr>
            <p:spPr bwMode="auto">
              <a:xfrm>
                <a:off x="3388" y="1513"/>
                <a:ext cx="44" cy="39"/>
              </a:xfrm>
              <a:custGeom>
                <a:avLst/>
                <a:gdLst>
                  <a:gd name="T0" fmla="*/ 2 w 15"/>
                  <a:gd name="T1" fmla="*/ 13 h 13"/>
                  <a:gd name="T2" fmla="*/ 1 w 15"/>
                  <a:gd name="T3" fmla="*/ 11 h 13"/>
                  <a:gd name="T4" fmla="*/ 6 w 15"/>
                  <a:gd name="T5" fmla="*/ 1 h 13"/>
                  <a:gd name="T6" fmla="*/ 9 w 15"/>
                  <a:gd name="T7" fmla="*/ 1 h 13"/>
                  <a:gd name="T8" fmla="*/ 15 w 15"/>
                  <a:gd name="T9" fmla="*/ 11 h 13"/>
                  <a:gd name="T10" fmla="*/ 13 w 15"/>
                  <a:gd name="T11" fmla="*/ 13 h 13"/>
                  <a:gd name="T12" fmla="*/ 2 w 15"/>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5" h="13">
                    <a:moveTo>
                      <a:pt x="2" y="13"/>
                    </a:moveTo>
                    <a:cubicBezTo>
                      <a:pt x="1" y="13"/>
                      <a:pt x="0" y="12"/>
                      <a:pt x="1" y="11"/>
                    </a:cubicBezTo>
                    <a:cubicBezTo>
                      <a:pt x="6" y="1"/>
                      <a:pt x="6" y="1"/>
                      <a:pt x="6" y="1"/>
                    </a:cubicBezTo>
                    <a:cubicBezTo>
                      <a:pt x="7" y="0"/>
                      <a:pt x="8" y="0"/>
                      <a:pt x="9" y="1"/>
                    </a:cubicBezTo>
                    <a:cubicBezTo>
                      <a:pt x="15" y="11"/>
                      <a:pt x="15" y="11"/>
                      <a:pt x="15" y="11"/>
                    </a:cubicBezTo>
                    <a:cubicBezTo>
                      <a:pt x="15" y="12"/>
                      <a:pt x="15" y="13"/>
                      <a:pt x="13" y="13"/>
                    </a:cubicBezTo>
                    <a:lnTo>
                      <a:pt x="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294" name="Freeform 61"/>
              <p:cNvSpPr>
                <a:spLocks/>
              </p:cNvSpPr>
              <p:nvPr userDrawn="1"/>
            </p:nvSpPr>
            <p:spPr bwMode="auto">
              <a:xfrm>
                <a:off x="3130" y="1293"/>
                <a:ext cx="44" cy="39"/>
              </a:xfrm>
              <a:custGeom>
                <a:avLst/>
                <a:gdLst>
                  <a:gd name="T0" fmla="*/ 2 w 15"/>
                  <a:gd name="T1" fmla="*/ 13 h 13"/>
                  <a:gd name="T2" fmla="*/ 0 w 15"/>
                  <a:gd name="T3" fmla="*/ 11 h 13"/>
                  <a:gd name="T4" fmla="*/ 6 w 15"/>
                  <a:gd name="T5" fmla="*/ 2 h 13"/>
                  <a:gd name="T6" fmla="*/ 9 w 15"/>
                  <a:gd name="T7" fmla="*/ 2 h 13"/>
                  <a:gd name="T8" fmla="*/ 14 w 15"/>
                  <a:gd name="T9" fmla="*/ 11 h 13"/>
                  <a:gd name="T10" fmla="*/ 13 w 15"/>
                  <a:gd name="T11" fmla="*/ 13 h 13"/>
                  <a:gd name="T12" fmla="*/ 2 w 15"/>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5" h="13">
                    <a:moveTo>
                      <a:pt x="2" y="13"/>
                    </a:moveTo>
                    <a:cubicBezTo>
                      <a:pt x="0" y="13"/>
                      <a:pt x="0" y="12"/>
                      <a:pt x="0" y="11"/>
                    </a:cubicBezTo>
                    <a:cubicBezTo>
                      <a:pt x="6" y="2"/>
                      <a:pt x="6" y="2"/>
                      <a:pt x="6" y="2"/>
                    </a:cubicBezTo>
                    <a:cubicBezTo>
                      <a:pt x="7" y="0"/>
                      <a:pt x="8" y="0"/>
                      <a:pt x="9" y="2"/>
                    </a:cubicBezTo>
                    <a:cubicBezTo>
                      <a:pt x="14" y="11"/>
                      <a:pt x="14" y="11"/>
                      <a:pt x="14" y="11"/>
                    </a:cubicBezTo>
                    <a:cubicBezTo>
                      <a:pt x="15" y="12"/>
                      <a:pt x="14" y="13"/>
                      <a:pt x="13" y="13"/>
                    </a:cubicBezTo>
                    <a:lnTo>
                      <a:pt x="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295" name="Freeform 62"/>
              <p:cNvSpPr>
                <a:spLocks/>
              </p:cNvSpPr>
              <p:nvPr userDrawn="1"/>
            </p:nvSpPr>
            <p:spPr bwMode="auto">
              <a:xfrm>
                <a:off x="3527" y="1377"/>
                <a:ext cx="45" cy="38"/>
              </a:xfrm>
              <a:custGeom>
                <a:avLst/>
                <a:gdLst>
                  <a:gd name="T0" fmla="*/ 2 w 15"/>
                  <a:gd name="T1" fmla="*/ 13 h 13"/>
                  <a:gd name="T2" fmla="*/ 1 w 15"/>
                  <a:gd name="T3" fmla="*/ 11 h 13"/>
                  <a:gd name="T4" fmla="*/ 6 w 15"/>
                  <a:gd name="T5" fmla="*/ 2 h 13"/>
                  <a:gd name="T6" fmla="*/ 9 w 15"/>
                  <a:gd name="T7" fmla="*/ 2 h 13"/>
                  <a:gd name="T8" fmla="*/ 15 w 15"/>
                  <a:gd name="T9" fmla="*/ 11 h 13"/>
                  <a:gd name="T10" fmla="*/ 13 w 15"/>
                  <a:gd name="T11" fmla="*/ 13 h 13"/>
                  <a:gd name="T12" fmla="*/ 2 w 15"/>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5" h="13">
                    <a:moveTo>
                      <a:pt x="2" y="13"/>
                    </a:moveTo>
                    <a:cubicBezTo>
                      <a:pt x="1" y="13"/>
                      <a:pt x="0" y="12"/>
                      <a:pt x="1" y="11"/>
                    </a:cubicBezTo>
                    <a:cubicBezTo>
                      <a:pt x="6" y="2"/>
                      <a:pt x="6" y="2"/>
                      <a:pt x="6" y="2"/>
                    </a:cubicBezTo>
                    <a:cubicBezTo>
                      <a:pt x="7" y="0"/>
                      <a:pt x="8" y="0"/>
                      <a:pt x="9" y="2"/>
                    </a:cubicBezTo>
                    <a:cubicBezTo>
                      <a:pt x="15" y="11"/>
                      <a:pt x="15" y="11"/>
                      <a:pt x="15" y="11"/>
                    </a:cubicBezTo>
                    <a:cubicBezTo>
                      <a:pt x="15" y="12"/>
                      <a:pt x="15" y="13"/>
                      <a:pt x="13" y="13"/>
                    </a:cubicBezTo>
                    <a:lnTo>
                      <a:pt x="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296" name="Freeform 63"/>
              <p:cNvSpPr>
                <a:spLocks/>
              </p:cNvSpPr>
              <p:nvPr userDrawn="1"/>
            </p:nvSpPr>
            <p:spPr bwMode="auto">
              <a:xfrm>
                <a:off x="3904" y="1964"/>
                <a:ext cx="69" cy="60"/>
              </a:xfrm>
              <a:custGeom>
                <a:avLst/>
                <a:gdLst>
                  <a:gd name="T0" fmla="*/ 3 w 23"/>
                  <a:gd name="T1" fmla="*/ 20 h 20"/>
                  <a:gd name="T2" fmla="*/ 1 w 23"/>
                  <a:gd name="T3" fmla="*/ 16 h 20"/>
                  <a:gd name="T4" fmla="*/ 9 w 23"/>
                  <a:gd name="T5" fmla="*/ 2 h 20"/>
                  <a:gd name="T6" fmla="*/ 14 w 23"/>
                  <a:gd name="T7" fmla="*/ 2 h 20"/>
                  <a:gd name="T8" fmla="*/ 22 w 23"/>
                  <a:gd name="T9" fmla="*/ 16 h 20"/>
                  <a:gd name="T10" fmla="*/ 20 w 23"/>
                  <a:gd name="T11" fmla="*/ 20 h 20"/>
                  <a:gd name="T12" fmla="*/ 3 w 23"/>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23" h="20">
                    <a:moveTo>
                      <a:pt x="3" y="20"/>
                    </a:moveTo>
                    <a:cubicBezTo>
                      <a:pt x="1" y="20"/>
                      <a:pt x="0" y="18"/>
                      <a:pt x="1" y="16"/>
                    </a:cubicBezTo>
                    <a:cubicBezTo>
                      <a:pt x="9" y="2"/>
                      <a:pt x="9" y="2"/>
                      <a:pt x="9" y="2"/>
                    </a:cubicBezTo>
                    <a:cubicBezTo>
                      <a:pt x="11" y="0"/>
                      <a:pt x="12" y="0"/>
                      <a:pt x="14" y="2"/>
                    </a:cubicBezTo>
                    <a:cubicBezTo>
                      <a:pt x="22" y="16"/>
                      <a:pt x="22" y="16"/>
                      <a:pt x="22" y="16"/>
                    </a:cubicBezTo>
                    <a:cubicBezTo>
                      <a:pt x="23" y="18"/>
                      <a:pt x="22" y="20"/>
                      <a:pt x="20" y="20"/>
                    </a:cubicBezTo>
                    <a:lnTo>
                      <a:pt x="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297" name="Freeform 64"/>
              <p:cNvSpPr>
                <a:spLocks/>
              </p:cNvSpPr>
              <p:nvPr userDrawn="1"/>
            </p:nvSpPr>
            <p:spPr bwMode="auto">
              <a:xfrm>
                <a:off x="3812" y="1379"/>
                <a:ext cx="72" cy="60"/>
              </a:xfrm>
              <a:custGeom>
                <a:avLst/>
                <a:gdLst>
                  <a:gd name="T0" fmla="*/ 4 w 24"/>
                  <a:gd name="T1" fmla="*/ 20 h 20"/>
                  <a:gd name="T2" fmla="*/ 1 w 24"/>
                  <a:gd name="T3" fmla="*/ 16 h 20"/>
                  <a:gd name="T4" fmla="*/ 10 w 24"/>
                  <a:gd name="T5" fmla="*/ 2 h 20"/>
                  <a:gd name="T6" fmla="*/ 14 w 24"/>
                  <a:gd name="T7" fmla="*/ 2 h 20"/>
                  <a:gd name="T8" fmla="*/ 23 w 24"/>
                  <a:gd name="T9" fmla="*/ 16 h 20"/>
                  <a:gd name="T10" fmla="*/ 21 w 24"/>
                  <a:gd name="T11" fmla="*/ 20 h 20"/>
                  <a:gd name="T12" fmla="*/ 4 w 24"/>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24" h="20">
                    <a:moveTo>
                      <a:pt x="4" y="20"/>
                    </a:moveTo>
                    <a:cubicBezTo>
                      <a:pt x="1" y="20"/>
                      <a:pt x="0" y="18"/>
                      <a:pt x="1" y="16"/>
                    </a:cubicBezTo>
                    <a:cubicBezTo>
                      <a:pt x="10" y="2"/>
                      <a:pt x="10" y="2"/>
                      <a:pt x="10" y="2"/>
                    </a:cubicBezTo>
                    <a:cubicBezTo>
                      <a:pt x="11" y="0"/>
                      <a:pt x="13" y="0"/>
                      <a:pt x="14" y="2"/>
                    </a:cubicBezTo>
                    <a:cubicBezTo>
                      <a:pt x="23" y="16"/>
                      <a:pt x="23" y="16"/>
                      <a:pt x="23" y="16"/>
                    </a:cubicBezTo>
                    <a:cubicBezTo>
                      <a:pt x="24" y="18"/>
                      <a:pt x="23" y="20"/>
                      <a:pt x="21" y="20"/>
                    </a:cubicBezTo>
                    <a:lnTo>
                      <a:pt x="4"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298" name="Freeform 65"/>
              <p:cNvSpPr>
                <a:spLocks/>
              </p:cNvSpPr>
              <p:nvPr userDrawn="1"/>
            </p:nvSpPr>
            <p:spPr bwMode="auto">
              <a:xfrm>
                <a:off x="4017" y="1451"/>
                <a:ext cx="71" cy="62"/>
              </a:xfrm>
              <a:custGeom>
                <a:avLst/>
                <a:gdLst>
                  <a:gd name="T0" fmla="*/ 4 w 24"/>
                  <a:gd name="T1" fmla="*/ 21 h 21"/>
                  <a:gd name="T2" fmla="*/ 1 w 24"/>
                  <a:gd name="T3" fmla="*/ 17 h 21"/>
                  <a:gd name="T4" fmla="*/ 10 w 24"/>
                  <a:gd name="T5" fmla="*/ 3 h 21"/>
                  <a:gd name="T6" fmla="*/ 14 w 24"/>
                  <a:gd name="T7" fmla="*/ 3 h 21"/>
                  <a:gd name="T8" fmla="*/ 23 w 24"/>
                  <a:gd name="T9" fmla="*/ 17 h 21"/>
                  <a:gd name="T10" fmla="*/ 21 w 24"/>
                  <a:gd name="T11" fmla="*/ 21 h 21"/>
                  <a:gd name="T12" fmla="*/ 4 w 24"/>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4" h="21">
                    <a:moveTo>
                      <a:pt x="4" y="21"/>
                    </a:moveTo>
                    <a:cubicBezTo>
                      <a:pt x="1" y="21"/>
                      <a:pt x="0" y="19"/>
                      <a:pt x="1" y="17"/>
                    </a:cubicBezTo>
                    <a:cubicBezTo>
                      <a:pt x="10" y="3"/>
                      <a:pt x="10" y="3"/>
                      <a:pt x="10" y="3"/>
                    </a:cubicBezTo>
                    <a:cubicBezTo>
                      <a:pt x="11" y="0"/>
                      <a:pt x="13" y="0"/>
                      <a:pt x="14" y="3"/>
                    </a:cubicBezTo>
                    <a:cubicBezTo>
                      <a:pt x="23" y="17"/>
                      <a:pt x="23" y="17"/>
                      <a:pt x="23" y="17"/>
                    </a:cubicBezTo>
                    <a:cubicBezTo>
                      <a:pt x="24" y="19"/>
                      <a:pt x="23" y="21"/>
                      <a:pt x="21" y="21"/>
                    </a:cubicBezTo>
                    <a:lnTo>
                      <a:pt x="4"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299" name="Freeform 66"/>
              <p:cNvSpPr>
                <a:spLocks/>
              </p:cNvSpPr>
              <p:nvPr userDrawn="1"/>
            </p:nvSpPr>
            <p:spPr bwMode="auto">
              <a:xfrm>
                <a:off x="3141" y="1626"/>
                <a:ext cx="72" cy="62"/>
              </a:xfrm>
              <a:custGeom>
                <a:avLst/>
                <a:gdLst>
                  <a:gd name="T0" fmla="*/ 4 w 24"/>
                  <a:gd name="T1" fmla="*/ 21 h 21"/>
                  <a:gd name="T2" fmla="*/ 1 w 24"/>
                  <a:gd name="T3" fmla="*/ 17 h 21"/>
                  <a:gd name="T4" fmla="*/ 10 w 24"/>
                  <a:gd name="T5" fmla="*/ 2 h 21"/>
                  <a:gd name="T6" fmla="*/ 14 w 24"/>
                  <a:gd name="T7" fmla="*/ 2 h 21"/>
                  <a:gd name="T8" fmla="*/ 23 w 24"/>
                  <a:gd name="T9" fmla="*/ 17 h 21"/>
                  <a:gd name="T10" fmla="*/ 21 w 24"/>
                  <a:gd name="T11" fmla="*/ 21 h 21"/>
                  <a:gd name="T12" fmla="*/ 4 w 24"/>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4" h="21">
                    <a:moveTo>
                      <a:pt x="4" y="21"/>
                    </a:moveTo>
                    <a:cubicBezTo>
                      <a:pt x="1" y="21"/>
                      <a:pt x="0" y="19"/>
                      <a:pt x="1" y="17"/>
                    </a:cubicBezTo>
                    <a:cubicBezTo>
                      <a:pt x="10" y="2"/>
                      <a:pt x="10" y="2"/>
                      <a:pt x="10" y="2"/>
                    </a:cubicBezTo>
                    <a:cubicBezTo>
                      <a:pt x="11" y="0"/>
                      <a:pt x="13" y="0"/>
                      <a:pt x="14" y="2"/>
                    </a:cubicBezTo>
                    <a:cubicBezTo>
                      <a:pt x="23" y="17"/>
                      <a:pt x="23" y="17"/>
                      <a:pt x="23" y="17"/>
                    </a:cubicBezTo>
                    <a:cubicBezTo>
                      <a:pt x="24" y="19"/>
                      <a:pt x="23" y="21"/>
                      <a:pt x="21" y="21"/>
                    </a:cubicBezTo>
                    <a:lnTo>
                      <a:pt x="4"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00" name="Freeform 67"/>
              <p:cNvSpPr>
                <a:spLocks/>
              </p:cNvSpPr>
              <p:nvPr userDrawn="1"/>
            </p:nvSpPr>
            <p:spPr bwMode="auto">
              <a:xfrm>
                <a:off x="3551" y="1142"/>
                <a:ext cx="68" cy="62"/>
              </a:xfrm>
              <a:custGeom>
                <a:avLst/>
                <a:gdLst>
                  <a:gd name="T0" fmla="*/ 3 w 23"/>
                  <a:gd name="T1" fmla="*/ 21 h 21"/>
                  <a:gd name="T2" fmla="*/ 1 w 23"/>
                  <a:gd name="T3" fmla="*/ 17 h 21"/>
                  <a:gd name="T4" fmla="*/ 10 w 23"/>
                  <a:gd name="T5" fmla="*/ 2 h 21"/>
                  <a:gd name="T6" fmla="*/ 14 w 23"/>
                  <a:gd name="T7" fmla="*/ 2 h 21"/>
                  <a:gd name="T8" fmla="*/ 22 w 23"/>
                  <a:gd name="T9" fmla="*/ 17 h 21"/>
                  <a:gd name="T10" fmla="*/ 20 w 23"/>
                  <a:gd name="T11" fmla="*/ 21 h 21"/>
                  <a:gd name="T12" fmla="*/ 3 w 23"/>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3" h="21">
                    <a:moveTo>
                      <a:pt x="3" y="21"/>
                    </a:moveTo>
                    <a:cubicBezTo>
                      <a:pt x="1" y="21"/>
                      <a:pt x="0" y="19"/>
                      <a:pt x="1" y="17"/>
                    </a:cubicBezTo>
                    <a:cubicBezTo>
                      <a:pt x="10" y="2"/>
                      <a:pt x="10" y="2"/>
                      <a:pt x="10" y="2"/>
                    </a:cubicBezTo>
                    <a:cubicBezTo>
                      <a:pt x="11" y="0"/>
                      <a:pt x="13" y="0"/>
                      <a:pt x="14" y="2"/>
                    </a:cubicBezTo>
                    <a:cubicBezTo>
                      <a:pt x="22" y="17"/>
                      <a:pt x="22" y="17"/>
                      <a:pt x="22" y="17"/>
                    </a:cubicBezTo>
                    <a:cubicBezTo>
                      <a:pt x="23" y="19"/>
                      <a:pt x="22" y="21"/>
                      <a:pt x="20" y="21"/>
                    </a:cubicBezTo>
                    <a:lnTo>
                      <a:pt x="3"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01" name="Freeform 68"/>
              <p:cNvSpPr>
                <a:spLocks/>
              </p:cNvSpPr>
              <p:nvPr userDrawn="1"/>
            </p:nvSpPr>
            <p:spPr bwMode="auto">
              <a:xfrm>
                <a:off x="3937" y="1062"/>
                <a:ext cx="71" cy="62"/>
              </a:xfrm>
              <a:custGeom>
                <a:avLst/>
                <a:gdLst>
                  <a:gd name="T0" fmla="*/ 3 w 24"/>
                  <a:gd name="T1" fmla="*/ 21 h 21"/>
                  <a:gd name="T2" fmla="*/ 1 w 24"/>
                  <a:gd name="T3" fmla="*/ 17 h 21"/>
                  <a:gd name="T4" fmla="*/ 10 w 24"/>
                  <a:gd name="T5" fmla="*/ 3 h 21"/>
                  <a:gd name="T6" fmla="*/ 14 w 24"/>
                  <a:gd name="T7" fmla="*/ 3 h 21"/>
                  <a:gd name="T8" fmla="*/ 22 w 24"/>
                  <a:gd name="T9" fmla="*/ 17 h 21"/>
                  <a:gd name="T10" fmla="*/ 20 w 24"/>
                  <a:gd name="T11" fmla="*/ 21 h 21"/>
                  <a:gd name="T12" fmla="*/ 3 w 24"/>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4" h="21">
                    <a:moveTo>
                      <a:pt x="3" y="21"/>
                    </a:moveTo>
                    <a:cubicBezTo>
                      <a:pt x="1" y="21"/>
                      <a:pt x="0" y="19"/>
                      <a:pt x="1" y="17"/>
                    </a:cubicBezTo>
                    <a:cubicBezTo>
                      <a:pt x="10" y="3"/>
                      <a:pt x="10" y="3"/>
                      <a:pt x="10" y="3"/>
                    </a:cubicBezTo>
                    <a:cubicBezTo>
                      <a:pt x="11" y="0"/>
                      <a:pt x="13" y="0"/>
                      <a:pt x="14" y="3"/>
                    </a:cubicBezTo>
                    <a:cubicBezTo>
                      <a:pt x="22" y="17"/>
                      <a:pt x="22" y="17"/>
                      <a:pt x="22" y="17"/>
                    </a:cubicBezTo>
                    <a:cubicBezTo>
                      <a:pt x="24" y="19"/>
                      <a:pt x="23" y="21"/>
                      <a:pt x="20" y="21"/>
                    </a:cubicBezTo>
                    <a:lnTo>
                      <a:pt x="3"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02" name="Freeform 69"/>
              <p:cNvSpPr>
                <a:spLocks/>
              </p:cNvSpPr>
              <p:nvPr userDrawn="1"/>
            </p:nvSpPr>
            <p:spPr bwMode="auto">
              <a:xfrm>
                <a:off x="4258" y="1089"/>
                <a:ext cx="68" cy="59"/>
              </a:xfrm>
              <a:custGeom>
                <a:avLst/>
                <a:gdLst>
                  <a:gd name="T0" fmla="*/ 3 w 23"/>
                  <a:gd name="T1" fmla="*/ 20 h 20"/>
                  <a:gd name="T2" fmla="*/ 1 w 23"/>
                  <a:gd name="T3" fmla="*/ 17 h 20"/>
                  <a:gd name="T4" fmla="*/ 9 w 23"/>
                  <a:gd name="T5" fmla="*/ 2 h 20"/>
                  <a:gd name="T6" fmla="*/ 14 w 23"/>
                  <a:gd name="T7" fmla="*/ 2 h 20"/>
                  <a:gd name="T8" fmla="*/ 22 w 23"/>
                  <a:gd name="T9" fmla="*/ 17 h 20"/>
                  <a:gd name="T10" fmla="*/ 20 w 23"/>
                  <a:gd name="T11" fmla="*/ 20 h 20"/>
                  <a:gd name="T12" fmla="*/ 3 w 23"/>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23" h="20">
                    <a:moveTo>
                      <a:pt x="3" y="20"/>
                    </a:moveTo>
                    <a:cubicBezTo>
                      <a:pt x="1" y="20"/>
                      <a:pt x="0" y="19"/>
                      <a:pt x="1" y="17"/>
                    </a:cubicBezTo>
                    <a:cubicBezTo>
                      <a:pt x="9" y="2"/>
                      <a:pt x="9" y="2"/>
                      <a:pt x="9" y="2"/>
                    </a:cubicBezTo>
                    <a:cubicBezTo>
                      <a:pt x="10" y="0"/>
                      <a:pt x="12" y="0"/>
                      <a:pt x="14" y="2"/>
                    </a:cubicBezTo>
                    <a:cubicBezTo>
                      <a:pt x="22" y="17"/>
                      <a:pt x="22" y="17"/>
                      <a:pt x="22" y="17"/>
                    </a:cubicBezTo>
                    <a:cubicBezTo>
                      <a:pt x="23" y="19"/>
                      <a:pt x="22" y="20"/>
                      <a:pt x="20" y="20"/>
                    </a:cubicBezTo>
                    <a:lnTo>
                      <a:pt x="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03" name="Freeform 70"/>
              <p:cNvSpPr>
                <a:spLocks/>
              </p:cNvSpPr>
              <p:nvPr userDrawn="1"/>
            </p:nvSpPr>
            <p:spPr bwMode="auto">
              <a:xfrm>
                <a:off x="4005" y="1240"/>
                <a:ext cx="69" cy="62"/>
              </a:xfrm>
              <a:custGeom>
                <a:avLst/>
                <a:gdLst>
                  <a:gd name="T0" fmla="*/ 3 w 23"/>
                  <a:gd name="T1" fmla="*/ 21 h 21"/>
                  <a:gd name="T2" fmla="*/ 1 w 23"/>
                  <a:gd name="T3" fmla="*/ 17 h 21"/>
                  <a:gd name="T4" fmla="*/ 10 w 23"/>
                  <a:gd name="T5" fmla="*/ 2 h 21"/>
                  <a:gd name="T6" fmla="*/ 14 w 23"/>
                  <a:gd name="T7" fmla="*/ 2 h 21"/>
                  <a:gd name="T8" fmla="*/ 22 w 23"/>
                  <a:gd name="T9" fmla="*/ 17 h 21"/>
                  <a:gd name="T10" fmla="*/ 20 w 23"/>
                  <a:gd name="T11" fmla="*/ 21 h 21"/>
                  <a:gd name="T12" fmla="*/ 3 w 23"/>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3" h="21">
                    <a:moveTo>
                      <a:pt x="3" y="21"/>
                    </a:moveTo>
                    <a:cubicBezTo>
                      <a:pt x="1" y="21"/>
                      <a:pt x="0" y="19"/>
                      <a:pt x="1" y="17"/>
                    </a:cubicBezTo>
                    <a:cubicBezTo>
                      <a:pt x="10" y="2"/>
                      <a:pt x="10" y="2"/>
                      <a:pt x="10" y="2"/>
                    </a:cubicBezTo>
                    <a:cubicBezTo>
                      <a:pt x="11" y="0"/>
                      <a:pt x="13" y="0"/>
                      <a:pt x="14" y="2"/>
                    </a:cubicBezTo>
                    <a:cubicBezTo>
                      <a:pt x="22" y="17"/>
                      <a:pt x="22" y="17"/>
                      <a:pt x="22" y="17"/>
                    </a:cubicBezTo>
                    <a:cubicBezTo>
                      <a:pt x="23" y="19"/>
                      <a:pt x="23" y="21"/>
                      <a:pt x="20" y="21"/>
                    </a:cubicBezTo>
                    <a:lnTo>
                      <a:pt x="3"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04" name="Freeform 71"/>
              <p:cNvSpPr>
                <a:spLocks/>
              </p:cNvSpPr>
              <p:nvPr userDrawn="1"/>
            </p:nvSpPr>
            <p:spPr bwMode="auto">
              <a:xfrm>
                <a:off x="2859" y="1498"/>
                <a:ext cx="72" cy="63"/>
              </a:xfrm>
              <a:custGeom>
                <a:avLst/>
                <a:gdLst>
                  <a:gd name="T0" fmla="*/ 3 w 24"/>
                  <a:gd name="T1" fmla="*/ 21 h 21"/>
                  <a:gd name="T2" fmla="*/ 1 w 24"/>
                  <a:gd name="T3" fmla="*/ 17 h 21"/>
                  <a:gd name="T4" fmla="*/ 10 w 24"/>
                  <a:gd name="T5" fmla="*/ 2 h 21"/>
                  <a:gd name="T6" fmla="*/ 14 w 24"/>
                  <a:gd name="T7" fmla="*/ 2 h 21"/>
                  <a:gd name="T8" fmla="*/ 22 w 24"/>
                  <a:gd name="T9" fmla="*/ 17 h 21"/>
                  <a:gd name="T10" fmla="*/ 20 w 24"/>
                  <a:gd name="T11" fmla="*/ 21 h 21"/>
                  <a:gd name="T12" fmla="*/ 3 w 24"/>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4" h="21">
                    <a:moveTo>
                      <a:pt x="3" y="21"/>
                    </a:moveTo>
                    <a:cubicBezTo>
                      <a:pt x="1" y="21"/>
                      <a:pt x="0" y="19"/>
                      <a:pt x="1" y="17"/>
                    </a:cubicBezTo>
                    <a:cubicBezTo>
                      <a:pt x="10" y="2"/>
                      <a:pt x="10" y="2"/>
                      <a:pt x="10" y="2"/>
                    </a:cubicBezTo>
                    <a:cubicBezTo>
                      <a:pt x="11" y="0"/>
                      <a:pt x="13" y="0"/>
                      <a:pt x="14" y="2"/>
                    </a:cubicBezTo>
                    <a:cubicBezTo>
                      <a:pt x="22" y="17"/>
                      <a:pt x="22" y="17"/>
                      <a:pt x="22" y="17"/>
                    </a:cubicBezTo>
                    <a:cubicBezTo>
                      <a:pt x="24" y="19"/>
                      <a:pt x="23" y="21"/>
                      <a:pt x="20" y="21"/>
                    </a:cubicBezTo>
                    <a:lnTo>
                      <a:pt x="3"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05" name="Freeform 72"/>
              <p:cNvSpPr>
                <a:spLocks/>
              </p:cNvSpPr>
              <p:nvPr userDrawn="1"/>
            </p:nvSpPr>
            <p:spPr bwMode="auto">
              <a:xfrm>
                <a:off x="2821" y="1587"/>
                <a:ext cx="71" cy="60"/>
              </a:xfrm>
              <a:custGeom>
                <a:avLst/>
                <a:gdLst>
                  <a:gd name="T0" fmla="*/ 3 w 24"/>
                  <a:gd name="T1" fmla="*/ 20 h 20"/>
                  <a:gd name="T2" fmla="*/ 1 w 24"/>
                  <a:gd name="T3" fmla="*/ 16 h 20"/>
                  <a:gd name="T4" fmla="*/ 10 w 24"/>
                  <a:gd name="T5" fmla="*/ 2 h 20"/>
                  <a:gd name="T6" fmla="*/ 14 w 24"/>
                  <a:gd name="T7" fmla="*/ 2 h 20"/>
                  <a:gd name="T8" fmla="*/ 23 w 24"/>
                  <a:gd name="T9" fmla="*/ 16 h 20"/>
                  <a:gd name="T10" fmla="*/ 20 w 24"/>
                  <a:gd name="T11" fmla="*/ 20 h 20"/>
                  <a:gd name="T12" fmla="*/ 3 w 24"/>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24" h="20">
                    <a:moveTo>
                      <a:pt x="3" y="20"/>
                    </a:moveTo>
                    <a:cubicBezTo>
                      <a:pt x="1" y="20"/>
                      <a:pt x="0" y="18"/>
                      <a:pt x="1" y="16"/>
                    </a:cubicBezTo>
                    <a:cubicBezTo>
                      <a:pt x="10" y="2"/>
                      <a:pt x="10" y="2"/>
                      <a:pt x="10" y="2"/>
                    </a:cubicBezTo>
                    <a:cubicBezTo>
                      <a:pt x="11" y="0"/>
                      <a:pt x="13" y="0"/>
                      <a:pt x="14" y="2"/>
                    </a:cubicBezTo>
                    <a:cubicBezTo>
                      <a:pt x="23" y="16"/>
                      <a:pt x="23" y="16"/>
                      <a:pt x="23" y="16"/>
                    </a:cubicBezTo>
                    <a:cubicBezTo>
                      <a:pt x="24" y="18"/>
                      <a:pt x="23" y="20"/>
                      <a:pt x="20" y="20"/>
                    </a:cubicBezTo>
                    <a:lnTo>
                      <a:pt x="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06" name="Freeform 73"/>
              <p:cNvSpPr>
                <a:spLocks/>
              </p:cNvSpPr>
              <p:nvPr userDrawn="1"/>
            </p:nvSpPr>
            <p:spPr bwMode="auto">
              <a:xfrm>
                <a:off x="3052" y="1457"/>
                <a:ext cx="72" cy="62"/>
              </a:xfrm>
              <a:custGeom>
                <a:avLst/>
                <a:gdLst>
                  <a:gd name="T0" fmla="*/ 4 w 24"/>
                  <a:gd name="T1" fmla="*/ 21 h 21"/>
                  <a:gd name="T2" fmla="*/ 1 w 24"/>
                  <a:gd name="T3" fmla="*/ 17 h 21"/>
                  <a:gd name="T4" fmla="*/ 10 w 24"/>
                  <a:gd name="T5" fmla="*/ 2 h 21"/>
                  <a:gd name="T6" fmla="*/ 14 w 24"/>
                  <a:gd name="T7" fmla="*/ 2 h 21"/>
                  <a:gd name="T8" fmla="*/ 23 w 24"/>
                  <a:gd name="T9" fmla="*/ 17 h 21"/>
                  <a:gd name="T10" fmla="*/ 21 w 24"/>
                  <a:gd name="T11" fmla="*/ 21 h 21"/>
                  <a:gd name="T12" fmla="*/ 4 w 24"/>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4" h="21">
                    <a:moveTo>
                      <a:pt x="4" y="21"/>
                    </a:moveTo>
                    <a:cubicBezTo>
                      <a:pt x="1" y="21"/>
                      <a:pt x="0" y="19"/>
                      <a:pt x="1" y="17"/>
                    </a:cubicBezTo>
                    <a:cubicBezTo>
                      <a:pt x="10" y="2"/>
                      <a:pt x="10" y="2"/>
                      <a:pt x="10" y="2"/>
                    </a:cubicBezTo>
                    <a:cubicBezTo>
                      <a:pt x="11" y="0"/>
                      <a:pt x="13" y="0"/>
                      <a:pt x="14" y="2"/>
                    </a:cubicBezTo>
                    <a:cubicBezTo>
                      <a:pt x="23" y="17"/>
                      <a:pt x="23" y="17"/>
                      <a:pt x="23" y="17"/>
                    </a:cubicBezTo>
                    <a:cubicBezTo>
                      <a:pt x="24" y="19"/>
                      <a:pt x="23" y="21"/>
                      <a:pt x="21" y="21"/>
                    </a:cubicBezTo>
                    <a:lnTo>
                      <a:pt x="4"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07" name="Freeform 74"/>
              <p:cNvSpPr>
                <a:spLocks/>
              </p:cNvSpPr>
              <p:nvPr userDrawn="1"/>
            </p:nvSpPr>
            <p:spPr bwMode="auto">
              <a:xfrm>
                <a:off x="3275" y="997"/>
                <a:ext cx="71" cy="62"/>
              </a:xfrm>
              <a:custGeom>
                <a:avLst/>
                <a:gdLst>
                  <a:gd name="T0" fmla="*/ 3 w 24"/>
                  <a:gd name="T1" fmla="*/ 21 h 21"/>
                  <a:gd name="T2" fmla="*/ 1 w 24"/>
                  <a:gd name="T3" fmla="*/ 17 h 21"/>
                  <a:gd name="T4" fmla="*/ 10 w 24"/>
                  <a:gd name="T5" fmla="*/ 2 h 21"/>
                  <a:gd name="T6" fmla="*/ 14 w 24"/>
                  <a:gd name="T7" fmla="*/ 2 h 21"/>
                  <a:gd name="T8" fmla="*/ 23 w 24"/>
                  <a:gd name="T9" fmla="*/ 17 h 21"/>
                  <a:gd name="T10" fmla="*/ 20 w 24"/>
                  <a:gd name="T11" fmla="*/ 21 h 21"/>
                  <a:gd name="T12" fmla="*/ 3 w 24"/>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4" h="21">
                    <a:moveTo>
                      <a:pt x="3" y="21"/>
                    </a:moveTo>
                    <a:cubicBezTo>
                      <a:pt x="1" y="21"/>
                      <a:pt x="0" y="19"/>
                      <a:pt x="1" y="17"/>
                    </a:cubicBezTo>
                    <a:cubicBezTo>
                      <a:pt x="10" y="2"/>
                      <a:pt x="10" y="2"/>
                      <a:pt x="10" y="2"/>
                    </a:cubicBezTo>
                    <a:cubicBezTo>
                      <a:pt x="11" y="0"/>
                      <a:pt x="13" y="0"/>
                      <a:pt x="14" y="2"/>
                    </a:cubicBezTo>
                    <a:cubicBezTo>
                      <a:pt x="23" y="17"/>
                      <a:pt x="23" y="17"/>
                      <a:pt x="23" y="17"/>
                    </a:cubicBezTo>
                    <a:cubicBezTo>
                      <a:pt x="24" y="19"/>
                      <a:pt x="23" y="21"/>
                      <a:pt x="20" y="21"/>
                    </a:cubicBezTo>
                    <a:lnTo>
                      <a:pt x="3"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08" name="Freeform 75"/>
              <p:cNvSpPr>
                <a:spLocks/>
              </p:cNvSpPr>
              <p:nvPr userDrawn="1"/>
            </p:nvSpPr>
            <p:spPr bwMode="auto">
              <a:xfrm>
                <a:off x="2859" y="1973"/>
                <a:ext cx="69" cy="60"/>
              </a:xfrm>
              <a:custGeom>
                <a:avLst/>
                <a:gdLst>
                  <a:gd name="T0" fmla="*/ 3 w 23"/>
                  <a:gd name="T1" fmla="*/ 20 h 20"/>
                  <a:gd name="T2" fmla="*/ 1 w 23"/>
                  <a:gd name="T3" fmla="*/ 17 h 20"/>
                  <a:gd name="T4" fmla="*/ 9 w 23"/>
                  <a:gd name="T5" fmla="*/ 2 h 20"/>
                  <a:gd name="T6" fmla="*/ 14 w 23"/>
                  <a:gd name="T7" fmla="*/ 2 h 20"/>
                  <a:gd name="T8" fmla="*/ 22 w 23"/>
                  <a:gd name="T9" fmla="*/ 17 h 20"/>
                  <a:gd name="T10" fmla="*/ 20 w 23"/>
                  <a:gd name="T11" fmla="*/ 20 h 20"/>
                  <a:gd name="T12" fmla="*/ 3 w 23"/>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23" h="20">
                    <a:moveTo>
                      <a:pt x="3" y="20"/>
                    </a:moveTo>
                    <a:cubicBezTo>
                      <a:pt x="1" y="20"/>
                      <a:pt x="0" y="19"/>
                      <a:pt x="1" y="17"/>
                    </a:cubicBezTo>
                    <a:cubicBezTo>
                      <a:pt x="9" y="2"/>
                      <a:pt x="9" y="2"/>
                      <a:pt x="9" y="2"/>
                    </a:cubicBezTo>
                    <a:cubicBezTo>
                      <a:pt x="11" y="0"/>
                      <a:pt x="12" y="0"/>
                      <a:pt x="14" y="2"/>
                    </a:cubicBezTo>
                    <a:cubicBezTo>
                      <a:pt x="22" y="17"/>
                      <a:pt x="22" y="17"/>
                      <a:pt x="22" y="17"/>
                    </a:cubicBezTo>
                    <a:cubicBezTo>
                      <a:pt x="23" y="19"/>
                      <a:pt x="22" y="20"/>
                      <a:pt x="20" y="20"/>
                    </a:cubicBezTo>
                    <a:lnTo>
                      <a:pt x="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09" name="Freeform 76"/>
              <p:cNvSpPr>
                <a:spLocks/>
              </p:cNvSpPr>
              <p:nvPr userDrawn="1"/>
            </p:nvSpPr>
            <p:spPr bwMode="auto">
              <a:xfrm>
                <a:off x="3539" y="2573"/>
                <a:ext cx="71" cy="62"/>
              </a:xfrm>
              <a:custGeom>
                <a:avLst/>
                <a:gdLst>
                  <a:gd name="T0" fmla="*/ 4 w 24"/>
                  <a:gd name="T1" fmla="*/ 21 h 21"/>
                  <a:gd name="T2" fmla="*/ 1 w 24"/>
                  <a:gd name="T3" fmla="*/ 17 h 21"/>
                  <a:gd name="T4" fmla="*/ 10 w 24"/>
                  <a:gd name="T5" fmla="*/ 2 h 21"/>
                  <a:gd name="T6" fmla="*/ 14 w 24"/>
                  <a:gd name="T7" fmla="*/ 2 h 21"/>
                  <a:gd name="T8" fmla="*/ 23 w 24"/>
                  <a:gd name="T9" fmla="*/ 17 h 21"/>
                  <a:gd name="T10" fmla="*/ 21 w 24"/>
                  <a:gd name="T11" fmla="*/ 21 h 21"/>
                  <a:gd name="T12" fmla="*/ 4 w 24"/>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4" h="21">
                    <a:moveTo>
                      <a:pt x="4" y="21"/>
                    </a:moveTo>
                    <a:cubicBezTo>
                      <a:pt x="1" y="21"/>
                      <a:pt x="0" y="19"/>
                      <a:pt x="1" y="17"/>
                    </a:cubicBezTo>
                    <a:cubicBezTo>
                      <a:pt x="10" y="2"/>
                      <a:pt x="10" y="2"/>
                      <a:pt x="10" y="2"/>
                    </a:cubicBezTo>
                    <a:cubicBezTo>
                      <a:pt x="11" y="0"/>
                      <a:pt x="13" y="0"/>
                      <a:pt x="14" y="2"/>
                    </a:cubicBezTo>
                    <a:cubicBezTo>
                      <a:pt x="23" y="17"/>
                      <a:pt x="23" y="17"/>
                      <a:pt x="23" y="17"/>
                    </a:cubicBezTo>
                    <a:cubicBezTo>
                      <a:pt x="24" y="19"/>
                      <a:pt x="23" y="21"/>
                      <a:pt x="21" y="21"/>
                    </a:cubicBezTo>
                    <a:lnTo>
                      <a:pt x="4"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10" name="Freeform 77"/>
              <p:cNvSpPr>
                <a:spLocks/>
              </p:cNvSpPr>
              <p:nvPr userDrawn="1"/>
            </p:nvSpPr>
            <p:spPr bwMode="auto">
              <a:xfrm>
                <a:off x="3593" y="2914"/>
                <a:ext cx="68" cy="60"/>
              </a:xfrm>
              <a:custGeom>
                <a:avLst/>
                <a:gdLst>
                  <a:gd name="T0" fmla="*/ 3 w 23"/>
                  <a:gd name="T1" fmla="*/ 20 h 20"/>
                  <a:gd name="T2" fmla="*/ 1 w 23"/>
                  <a:gd name="T3" fmla="*/ 16 h 20"/>
                  <a:gd name="T4" fmla="*/ 10 w 23"/>
                  <a:gd name="T5" fmla="*/ 2 h 20"/>
                  <a:gd name="T6" fmla="*/ 14 w 23"/>
                  <a:gd name="T7" fmla="*/ 2 h 20"/>
                  <a:gd name="T8" fmla="*/ 22 w 23"/>
                  <a:gd name="T9" fmla="*/ 16 h 20"/>
                  <a:gd name="T10" fmla="*/ 20 w 23"/>
                  <a:gd name="T11" fmla="*/ 20 h 20"/>
                  <a:gd name="T12" fmla="*/ 3 w 23"/>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23" h="20">
                    <a:moveTo>
                      <a:pt x="3" y="20"/>
                    </a:moveTo>
                    <a:cubicBezTo>
                      <a:pt x="1" y="20"/>
                      <a:pt x="0" y="18"/>
                      <a:pt x="1" y="16"/>
                    </a:cubicBezTo>
                    <a:cubicBezTo>
                      <a:pt x="10" y="2"/>
                      <a:pt x="10" y="2"/>
                      <a:pt x="10" y="2"/>
                    </a:cubicBezTo>
                    <a:cubicBezTo>
                      <a:pt x="11" y="0"/>
                      <a:pt x="13" y="0"/>
                      <a:pt x="14" y="2"/>
                    </a:cubicBezTo>
                    <a:cubicBezTo>
                      <a:pt x="22" y="16"/>
                      <a:pt x="22" y="16"/>
                      <a:pt x="22" y="16"/>
                    </a:cubicBezTo>
                    <a:cubicBezTo>
                      <a:pt x="23" y="18"/>
                      <a:pt x="23" y="20"/>
                      <a:pt x="20" y="20"/>
                    </a:cubicBezTo>
                    <a:lnTo>
                      <a:pt x="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11" name="Freeform 78"/>
              <p:cNvSpPr>
                <a:spLocks/>
              </p:cNvSpPr>
              <p:nvPr userDrawn="1"/>
            </p:nvSpPr>
            <p:spPr bwMode="auto">
              <a:xfrm>
                <a:off x="4035" y="3256"/>
                <a:ext cx="68" cy="62"/>
              </a:xfrm>
              <a:custGeom>
                <a:avLst/>
                <a:gdLst>
                  <a:gd name="T0" fmla="*/ 3 w 23"/>
                  <a:gd name="T1" fmla="*/ 21 h 21"/>
                  <a:gd name="T2" fmla="*/ 1 w 23"/>
                  <a:gd name="T3" fmla="*/ 17 h 21"/>
                  <a:gd name="T4" fmla="*/ 9 w 23"/>
                  <a:gd name="T5" fmla="*/ 2 h 21"/>
                  <a:gd name="T6" fmla="*/ 13 w 23"/>
                  <a:gd name="T7" fmla="*/ 2 h 21"/>
                  <a:gd name="T8" fmla="*/ 22 w 23"/>
                  <a:gd name="T9" fmla="*/ 17 h 21"/>
                  <a:gd name="T10" fmla="*/ 20 w 23"/>
                  <a:gd name="T11" fmla="*/ 21 h 21"/>
                  <a:gd name="T12" fmla="*/ 3 w 23"/>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3" h="21">
                    <a:moveTo>
                      <a:pt x="3" y="21"/>
                    </a:moveTo>
                    <a:cubicBezTo>
                      <a:pt x="1" y="21"/>
                      <a:pt x="0" y="19"/>
                      <a:pt x="1" y="17"/>
                    </a:cubicBezTo>
                    <a:cubicBezTo>
                      <a:pt x="9" y="2"/>
                      <a:pt x="9" y="2"/>
                      <a:pt x="9" y="2"/>
                    </a:cubicBezTo>
                    <a:cubicBezTo>
                      <a:pt x="10" y="0"/>
                      <a:pt x="12" y="0"/>
                      <a:pt x="13" y="2"/>
                    </a:cubicBezTo>
                    <a:cubicBezTo>
                      <a:pt x="22" y="17"/>
                      <a:pt x="22" y="17"/>
                      <a:pt x="22" y="17"/>
                    </a:cubicBezTo>
                    <a:cubicBezTo>
                      <a:pt x="23" y="19"/>
                      <a:pt x="22" y="21"/>
                      <a:pt x="20" y="21"/>
                    </a:cubicBezTo>
                    <a:lnTo>
                      <a:pt x="3"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12" name="Freeform 79"/>
              <p:cNvSpPr>
                <a:spLocks/>
              </p:cNvSpPr>
              <p:nvPr userDrawn="1"/>
            </p:nvSpPr>
            <p:spPr bwMode="auto">
              <a:xfrm>
                <a:off x="3922" y="2614"/>
                <a:ext cx="71" cy="63"/>
              </a:xfrm>
              <a:custGeom>
                <a:avLst/>
                <a:gdLst>
                  <a:gd name="T0" fmla="*/ 3 w 24"/>
                  <a:gd name="T1" fmla="*/ 21 h 21"/>
                  <a:gd name="T2" fmla="*/ 1 w 24"/>
                  <a:gd name="T3" fmla="*/ 17 h 21"/>
                  <a:gd name="T4" fmla="*/ 10 w 24"/>
                  <a:gd name="T5" fmla="*/ 2 h 21"/>
                  <a:gd name="T6" fmla="*/ 14 w 24"/>
                  <a:gd name="T7" fmla="*/ 2 h 21"/>
                  <a:gd name="T8" fmla="*/ 22 w 24"/>
                  <a:gd name="T9" fmla="*/ 17 h 21"/>
                  <a:gd name="T10" fmla="*/ 20 w 24"/>
                  <a:gd name="T11" fmla="*/ 21 h 21"/>
                  <a:gd name="T12" fmla="*/ 3 w 24"/>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4" h="21">
                    <a:moveTo>
                      <a:pt x="3" y="21"/>
                    </a:moveTo>
                    <a:cubicBezTo>
                      <a:pt x="1" y="21"/>
                      <a:pt x="0" y="19"/>
                      <a:pt x="1" y="17"/>
                    </a:cubicBezTo>
                    <a:cubicBezTo>
                      <a:pt x="10" y="2"/>
                      <a:pt x="10" y="2"/>
                      <a:pt x="10" y="2"/>
                    </a:cubicBezTo>
                    <a:cubicBezTo>
                      <a:pt x="11" y="0"/>
                      <a:pt x="13" y="0"/>
                      <a:pt x="14" y="2"/>
                    </a:cubicBezTo>
                    <a:cubicBezTo>
                      <a:pt x="22" y="17"/>
                      <a:pt x="22" y="17"/>
                      <a:pt x="22" y="17"/>
                    </a:cubicBezTo>
                    <a:cubicBezTo>
                      <a:pt x="24" y="19"/>
                      <a:pt x="23" y="21"/>
                      <a:pt x="20" y="21"/>
                    </a:cubicBezTo>
                    <a:lnTo>
                      <a:pt x="3"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15" name="Freeform 80"/>
              <p:cNvSpPr>
                <a:spLocks/>
              </p:cNvSpPr>
              <p:nvPr userDrawn="1"/>
            </p:nvSpPr>
            <p:spPr bwMode="auto">
              <a:xfrm>
                <a:off x="3438" y="3095"/>
                <a:ext cx="69" cy="60"/>
              </a:xfrm>
              <a:custGeom>
                <a:avLst/>
                <a:gdLst>
                  <a:gd name="T0" fmla="*/ 3 w 23"/>
                  <a:gd name="T1" fmla="*/ 20 h 20"/>
                  <a:gd name="T2" fmla="*/ 1 w 23"/>
                  <a:gd name="T3" fmla="*/ 16 h 20"/>
                  <a:gd name="T4" fmla="*/ 9 w 23"/>
                  <a:gd name="T5" fmla="*/ 2 h 20"/>
                  <a:gd name="T6" fmla="*/ 14 w 23"/>
                  <a:gd name="T7" fmla="*/ 2 h 20"/>
                  <a:gd name="T8" fmla="*/ 22 w 23"/>
                  <a:gd name="T9" fmla="*/ 16 h 20"/>
                  <a:gd name="T10" fmla="*/ 20 w 23"/>
                  <a:gd name="T11" fmla="*/ 20 h 20"/>
                  <a:gd name="T12" fmla="*/ 3 w 23"/>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23" h="20">
                    <a:moveTo>
                      <a:pt x="3" y="20"/>
                    </a:moveTo>
                    <a:cubicBezTo>
                      <a:pt x="1" y="20"/>
                      <a:pt x="0" y="18"/>
                      <a:pt x="1" y="16"/>
                    </a:cubicBezTo>
                    <a:cubicBezTo>
                      <a:pt x="9" y="2"/>
                      <a:pt x="9" y="2"/>
                      <a:pt x="9" y="2"/>
                    </a:cubicBezTo>
                    <a:cubicBezTo>
                      <a:pt x="10" y="0"/>
                      <a:pt x="12" y="0"/>
                      <a:pt x="14" y="2"/>
                    </a:cubicBezTo>
                    <a:cubicBezTo>
                      <a:pt x="22" y="16"/>
                      <a:pt x="22" y="16"/>
                      <a:pt x="22" y="16"/>
                    </a:cubicBezTo>
                    <a:cubicBezTo>
                      <a:pt x="23" y="18"/>
                      <a:pt x="22" y="20"/>
                      <a:pt x="20" y="20"/>
                    </a:cubicBezTo>
                    <a:lnTo>
                      <a:pt x="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16" name="Freeform 81"/>
              <p:cNvSpPr>
                <a:spLocks/>
              </p:cNvSpPr>
              <p:nvPr userDrawn="1"/>
            </p:nvSpPr>
            <p:spPr bwMode="auto">
              <a:xfrm>
                <a:off x="3118" y="2908"/>
                <a:ext cx="71" cy="60"/>
              </a:xfrm>
              <a:custGeom>
                <a:avLst/>
                <a:gdLst>
                  <a:gd name="T0" fmla="*/ 3 w 24"/>
                  <a:gd name="T1" fmla="*/ 20 h 20"/>
                  <a:gd name="T2" fmla="*/ 1 w 24"/>
                  <a:gd name="T3" fmla="*/ 17 h 20"/>
                  <a:gd name="T4" fmla="*/ 10 w 24"/>
                  <a:gd name="T5" fmla="*/ 2 h 20"/>
                  <a:gd name="T6" fmla="*/ 14 w 24"/>
                  <a:gd name="T7" fmla="*/ 2 h 20"/>
                  <a:gd name="T8" fmla="*/ 22 w 24"/>
                  <a:gd name="T9" fmla="*/ 17 h 20"/>
                  <a:gd name="T10" fmla="*/ 20 w 24"/>
                  <a:gd name="T11" fmla="*/ 20 h 20"/>
                  <a:gd name="T12" fmla="*/ 3 w 24"/>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24" h="20">
                    <a:moveTo>
                      <a:pt x="3" y="20"/>
                    </a:moveTo>
                    <a:cubicBezTo>
                      <a:pt x="1" y="20"/>
                      <a:pt x="0" y="19"/>
                      <a:pt x="1" y="17"/>
                    </a:cubicBezTo>
                    <a:cubicBezTo>
                      <a:pt x="10" y="2"/>
                      <a:pt x="10" y="2"/>
                      <a:pt x="10" y="2"/>
                    </a:cubicBezTo>
                    <a:cubicBezTo>
                      <a:pt x="11" y="0"/>
                      <a:pt x="13" y="0"/>
                      <a:pt x="14" y="2"/>
                    </a:cubicBezTo>
                    <a:cubicBezTo>
                      <a:pt x="22" y="17"/>
                      <a:pt x="22" y="17"/>
                      <a:pt x="22" y="17"/>
                    </a:cubicBezTo>
                    <a:cubicBezTo>
                      <a:pt x="24" y="19"/>
                      <a:pt x="23" y="20"/>
                      <a:pt x="20" y="20"/>
                    </a:cubicBezTo>
                    <a:lnTo>
                      <a:pt x="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17" name="Freeform 82"/>
              <p:cNvSpPr>
                <a:spLocks/>
              </p:cNvSpPr>
              <p:nvPr userDrawn="1"/>
            </p:nvSpPr>
            <p:spPr bwMode="auto">
              <a:xfrm>
                <a:off x="3242" y="2585"/>
                <a:ext cx="69" cy="59"/>
              </a:xfrm>
              <a:custGeom>
                <a:avLst/>
                <a:gdLst>
                  <a:gd name="T0" fmla="*/ 3 w 23"/>
                  <a:gd name="T1" fmla="*/ 20 h 20"/>
                  <a:gd name="T2" fmla="*/ 1 w 23"/>
                  <a:gd name="T3" fmla="*/ 17 h 20"/>
                  <a:gd name="T4" fmla="*/ 9 w 23"/>
                  <a:gd name="T5" fmla="*/ 2 h 20"/>
                  <a:gd name="T6" fmla="*/ 13 w 23"/>
                  <a:gd name="T7" fmla="*/ 2 h 20"/>
                  <a:gd name="T8" fmla="*/ 22 w 23"/>
                  <a:gd name="T9" fmla="*/ 17 h 20"/>
                  <a:gd name="T10" fmla="*/ 20 w 23"/>
                  <a:gd name="T11" fmla="*/ 20 h 20"/>
                  <a:gd name="T12" fmla="*/ 3 w 23"/>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23" h="20">
                    <a:moveTo>
                      <a:pt x="3" y="20"/>
                    </a:moveTo>
                    <a:cubicBezTo>
                      <a:pt x="1" y="20"/>
                      <a:pt x="0" y="19"/>
                      <a:pt x="1" y="17"/>
                    </a:cubicBezTo>
                    <a:cubicBezTo>
                      <a:pt x="9" y="2"/>
                      <a:pt x="9" y="2"/>
                      <a:pt x="9" y="2"/>
                    </a:cubicBezTo>
                    <a:cubicBezTo>
                      <a:pt x="10" y="0"/>
                      <a:pt x="12" y="0"/>
                      <a:pt x="13" y="2"/>
                    </a:cubicBezTo>
                    <a:cubicBezTo>
                      <a:pt x="22" y="17"/>
                      <a:pt x="22" y="17"/>
                      <a:pt x="22" y="17"/>
                    </a:cubicBezTo>
                    <a:cubicBezTo>
                      <a:pt x="23" y="19"/>
                      <a:pt x="22" y="20"/>
                      <a:pt x="20" y="20"/>
                    </a:cubicBezTo>
                    <a:lnTo>
                      <a:pt x="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18" name="Freeform 83"/>
              <p:cNvSpPr>
                <a:spLocks/>
              </p:cNvSpPr>
              <p:nvPr userDrawn="1"/>
            </p:nvSpPr>
            <p:spPr bwMode="auto">
              <a:xfrm>
                <a:off x="3676" y="1121"/>
                <a:ext cx="71" cy="60"/>
              </a:xfrm>
              <a:custGeom>
                <a:avLst/>
                <a:gdLst>
                  <a:gd name="T0" fmla="*/ 3 w 24"/>
                  <a:gd name="T1" fmla="*/ 20 h 20"/>
                  <a:gd name="T2" fmla="*/ 1 w 24"/>
                  <a:gd name="T3" fmla="*/ 17 h 20"/>
                  <a:gd name="T4" fmla="*/ 10 w 24"/>
                  <a:gd name="T5" fmla="*/ 2 h 20"/>
                  <a:gd name="T6" fmla="*/ 14 w 24"/>
                  <a:gd name="T7" fmla="*/ 2 h 20"/>
                  <a:gd name="T8" fmla="*/ 22 w 24"/>
                  <a:gd name="T9" fmla="*/ 17 h 20"/>
                  <a:gd name="T10" fmla="*/ 20 w 24"/>
                  <a:gd name="T11" fmla="*/ 20 h 20"/>
                  <a:gd name="T12" fmla="*/ 3 w 24"/>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24" h="20">
                    <a:moveTo>
                      <a:pt x="3" y="20"/>
                    </a:moveTo>
                    <a:cubicBezTo>
                      <a:pt x="1" y="20"/>
                      <a:pt x="0" y="19"/>
                      <a:pt x="1" y="17"/>
                    </a:cubicBezTo>
                    <a:cubicBezTo>
                      <a:pt x="10" y="2"/>
                      <a:pt x="10" y="2"/>
                      <a:pt x="10" y="2"/>
                    </a:cubicBezTo>
                    <a:cubicBezTo>
                      <a:pt x="11" y="0"/>
                      <a:pt x="13" y="0"/>
                      <a:pt x="14" y="2"/>
                    </a:cubicBezTo>
                    <a:cubicBezTo>
                      <a:pt x="22" y="17"/>
                      <a:pt x="22" y="17"/>
                      <a:pt x="22" y="17"/>
                    </a:cubicBezTo>
                    <a:cubicBezTo>
                      <a:pt x="24" y="19"/>
                      <a:pt x="23" y="20"/>
                      <a:pt x="20" y="20"/>
                    </a:cubicBezTo>
                    <a:lnTo>
                      <a:pt x="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19" name="Freeform 84"/>
              <p:cNvSpPr>
                <a:spLocks/>
              </p:cNvSpPr>
              <p:nvPr userDrawn="1"/>
            </p:nvSpPr>
            <p:spPr bwMode="auto">
              <a:xfrm>
                <a:off x="3201" y="1397"/>
                <a:ext cx="68" cy="63"/>
              </a:xfrm>
              <a:custGeom>
                <a:avLst/>
                <a:gdLst>
                  <a:gd name="T0" fmla="*/ 3 w 23"/>
                  <a:gd name="T1" fmla="*/ 21 h 21"/>
                  <a:gd name="T2" fmla="*/ 1 w 23"/>
                  <a:gd name="T3" fmla="*/ 17 h 21"/>
                  <a:gd name="T4" fmla="*/ 9 w 23"/>
                  <a:gd name="T5" fmla="*/ 2 h 21"/>
                  <a:gd name="T6" fmla="*/ 14 w 23"/>
                  <a:gd name="T7" fmla="*/ 2 h 21"/>
                  <a:gd name="T8" fmla="*/ 22 w 23"/>
                  <a:gd name="T9" fmla="*/ 17 h 21"/>
                  <a:gd name="T10" fmla="*/ 20 w 23"/>
                  <a:gd name="T11" fmla="*/ 21 h 21"/>
                  <a:gd name="T12" fmla="*/ 3 w 23"/>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3" h="21">
                    <a:moveTo>
                      <a:pt x="3" y="21"/>
                    </a:moveTo>
                    <a:cubicBezTo>
                      <a:pt x="1" y="21"/>
                      <a:pt x="0" y="19"/>
                      <a:pt x="1" y="17"/>
                    </a:cubicBezTo>
                    <a:cubicBezTo>
                      <a:pt x="9" y="2"/>
                      <a:pt x="9" y="2"/>
                      <a:pt x="9" y="2"/>
                    </a:cubicBezTo>
                    <a:cubicBezTo>
                      <a:pt x="11" y="0"/>
                      <a:pt x="13" y="0"/>
                      <a:pt x="14" y="2"/>
                    </a:cubicBezTo>
                    <a:cubicBezTo>
                      <a:pt x="22" y="17"/>
                      <a:pt x="22" y="17"/>
                      <a:pt x="22" y="17"/>
                    </a:cubicBezTo>
                    <a:cubicBezTo>
                      <a:pt x="23" y="19"/>
                      <a:pt x="22" y="21"/>
                      <a:pt x="20" y="21"/>
                    </a:cubicBezTo>
                    <a:lnTo>
                      <a:pt x="3"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20" name="Freeform 85"/>
              <p:cNvSpPr>
                <a:spLocks/>
              </p:cNvSpPr>
              <p:nvPr userDrawn="1"/>
            </p:nvSpPr>
            <p:spPr bwMode="auto">
              <a:xfrm>
                <a:off x="2812" y="2303"/>
                <a:ext cx="68" cy="59"/>
              </a:xfrm>
              <a:custGeom>
                <a:avLst/>
                <a:gdLst>
                  <a:gd name="T0" fmla="*/ 3 w 23"/>
                  <a:gd name="T1" fmla="*/ 20 h 20"/>
                  <a:gd name="T2" fmla="*/ 1 w 23"/>
                  <a:gd name="T3" fmla="*/ 17 h 20"/>
                  <a:gd name="T4" fmla="*/ 9 w 23"/>
                  <a:gd name="T5" fmla="*/ 2 h 20"/>
                  <a:gd name="T6" fmla="*/ 13 w 23"/>
                  <a:gd name="T7" fmla="*/ 2 h 20"/>
                  <a:gd name="T8" fmla="*/ 22 w 23"/>
                  <a:gd name="T9" fmla="*/ 17 h 20"/>
                  <a:gd name="T10" fmla="*/ 20 w 23"/>
                  <a:gd name="T11" fmla="*/ 20 h 20"/>
                  <a:gd name="T12" fmla="*/ 3 w 23"/>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23" h="20">
                    <a:moveTo>
                      <a:pt x="3" y="20"/>
                    </a:moveTo>
                    <a:cubicBezTo>
                      <a:pt x="0" y="20"/>
                      <a:pt x="0" y="19"/>
                      <a:pt x="1" y="17"/>
                    </a:cubicBezTo>
                    <a:cubicBezTo>
                      <a:pt x="9" y="2"/>
                      <a:pt x="9" y="2"/>
                      <a:pt x="9" y="2"/>
                    </a:cubicBezTo>
                    <a:cubicBezTo>
                      <a:pt x="10" y="0"/>
                      <a:pt x="12" y="0"/>
                      <a:pt x="13" y="2"/>
                    </a:cubicBezTo>
                    <a:cubicBezTo>
                      <a:pt x="22" y="17"/>
                      <a:pt x="22" y="17"/>
                      <a:pt x="22" y="17"/>
                    </a:cubicBezTo>
                    <a:cubicBezTo>
                      <a:pt x="23" y="19"/>
                      <a:pt x="22" y="20"/>
                      <a:pt x="20" y="20"/>
                    </a:cubicBezTo>
                    <a:lnTo>
                      <a:pt x="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21" name="Freeform 86"/>
              <p:cNvSpPr>
                <a:spLocks/>
              </p:cNvSpPr>
              <p:nvPr userDrawn="1"/>
            </p:nvSpPr>
            <p:spPr bwMode="auto">
              <a:xfrm>
                <a:off x="3379" y="2591"/>
                <a:ext cx="68" cy="59"/>
              </a:xfrm>
              <a:custGeom>
                <a:avLst/>
                <a:gdLst>
                  <a:gd name="T0" fmla="*/ 3 w 23"/>
                  <a:gd name="T1" fmla="*/ 20 h 20"/>
                  <a:gd name="T2" fmla="*/ 1 w 23"/>
                  <a:gd name="T3" fmla="*/ 16 h 20"/>
                  <a:gd name="T4" fmla="*/ 9 w 23"/>
                  <a:gd name="T5" fmla="*/ 2 h 20"/>
                  <a:gd name="T6" fmla="*/ 14 w 23"/>
                  <a:gd name="T7" fmla="*/ 2 h 20"/>
                  <a:gd name="T8" fmla="*/ 22 w 23"/>
                  <a:gd name="T9" fmla="*/ 16 h 20"/>
                  <a:gd name="T10" fmla="*/ 20 w 23"/>
                  <a:gd name="T11" fmla="*/ 20 h 20"/>
                  <a:gd name="T12" fmla="*/ 3 w 23"/>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23" h="20">
                    <a:moveTo>
                      <a:pt x="3" y="20"/>
                    </a:moveTo>
                    <a:cubicBezTo>
                      <a:pt x="1" y="20"/>
                      <a:pt x="0" y="18"/>
                      <a:pt x="1" y="16"/>
                    </a:cubicBezTo>
                    <a:cubicBezTo>
                      <a:pt x="9" y="2"/>
                      <a:pt x="9" y="2"/>
                      <a:pt x="9" y="2"/>
                    </a:cubicBezTo>
                    <a:cubicBezTo>
                      <a:pt x="11" y="0"/>
                      <a:pt x="13" y="0"/>
                      <a:pt x="14" y="2"/>
                    </a:cubicBezTo>
                    <a:cubicBezTo>
                      <a:pt x="22" y="16"/>
                      <a:pt x="22" y="16"/>
                      <a:pt x="22" y="16"/>
                    </a:cubicBezTo>
                    <a:cubicBezTo>
                      <a:pt x="23" y="18"/>
                      <a:pt x="22" y="20"/>
                      <a:pt x="20" y="20"/>
                    </a:cubicBezTo>
                    <a:lnTo>
                      <a:pt x="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22" name="Freeform 87"/>
              <p:cNvSpPr>
                <a:spLocks/>
              </p:cNvSpPr>
              <p:nvPr userDrawn="1"/>
            </p:nvSpPr>
            <p:spPr bwMode="auto">
              <a:xfrm>
                <a:off x="3640" y="2534"/>
                <a:ext cx="68" cy="60"/>
              </a:xfrm>
              <a:custGeom>
                <a:avLst/>
                <a:gdLst>
                  <a:gd name="T0" fmla="*/ 3 w 23"/>
                  <a:gd name="T1" fmla="*/ 20 h 20"/>
                  <a:gd name="T2" fmla="*/ 1 w 23"/>
                  <a:gd name="T3" fmla="*/ 16 h 20"/>
                  <a:gd name="T4" fmla="*/ 9 w 23"/>
                  <a:gd name="T5" fmla="*/ 2 h 20"/>
                  <a:gd name="T6" fmla="*/ 13 w 23"/>
                  <a:gd name="T7" fmla="*/ 2 h 20"/>
                  <a:gd name="T8" fmla="*/ 22 w 23"/>
                  <a:gd name="T9" fmla="*/ 16 h 20"/>
                  <a:gd name="T10" fmla="*/ 20 w 23"/>
                  <a:gd name="T11" fmla="*/ 20 h 20"/>
                  <a:gd name="T12" fmla="*/ 3 w 23"/>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23" h="20">
                    <a:moveTo>
                      <a:pt x="3" y="20"/>
                    </a:moveTo>
                    <a:cubicBezTo>
                      <a:pt x="1" y="20"/>
                      <a:pt x="0" y="18"/>
                      <a:pt x="1" y="16"/>
                    </a:cubicBezTo>
                    <a:cubicBezTo>
                      <a:pt x="9" y="2"/>
                      <a:pt x="9" y="2"/>
                      <a:pt x="9" y="2"/>
                    </a:cubicBezTo>
                    <a:cubicBezTo>
                      <a:pt x="10" y="0"/>
                      <a:pt x="12" y="0"/>
                      <a:pt x="13" y="2"/>
                    </a:cubicBezTo>
                    <a:cubicBezTo>
                      <a:pt x="22" y="16"/>
                      <a:pt x="22" y="16"/>
                      <a:pt x="22" y="16"/>
                    </a:cubicBezTo>
                    <a:cubicBezTo>
                      <a:pt x="23" y="18"/>
                      <a:pt x="22" y="20"/>
                      <a:pt x="20" y="20"/>
                    </a:cubicBezTo>
                    <a:lnTo>
                      <a:pt x="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23" name="Freeform 88"/>
              <p:cNvSpPr>
                <a:spLocks/>
              </p:cNvSpPr>
              <p:nvPr userDrawn="1"/>
            </p:nvSpPr>
            <p:spPr bwMode="auto">
              <a:xfrm>
                <a:off x="3934" y="2285"/>
                <a:ext cx="68" cy="59"/>
              </a:xfrm>
              <a:custGeom>
                <a:avLst/>
                <a:gdLst>
                  <a:gd name="T0" fmla="*/ 3 w 23"/>
                  <a:gd name="T1" fmla="*/ 20 h 20"/>
                  <a:gd name="T2" fmla="*/ 1 w 23"/>
                  <a:gd name="T3" fmla="*/ 17 h 20"/>
                  <a:gd name="T4" fmla="*/ 9 w 23"/>
                  <a:gd name="T5" fmla="*/ 2 h 20"/>
                  <a:gd name="T6" fmla="*/ 14 w 23"/>
                  <a:gd name="T7" fmla="*/ 2 h 20"/>
                  <a:gd name="T8" fmla="*/ 22 w 23"/>
                  <a:gd name="T9" fmla="*/ 17 h 20"/>
                  <a:gd name="T10" fmla="*/ 20 w 23"/>
                  <a:gd name="T11" fmla="*/ 20 h 20"/>
                  <a:gd name="T12" fmla="*/ 3 w 23"/>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23" h="20">
                    <a:moveTo>
                      <a:pt x="3" y="20"/>
                    </a:moveTo>
                    <a:cubicBezTo>
                      <a:pt x="1" y="20"/>
                      <a:pt x="0" y="19"/>
                      <a:pt x="1" y="17"/>
                    </a:cubicBezTo>
                    <a:cubicBezTo>
                      <a:pt x="9" y="2"/>
                      <a:pt x="9" y="2"/>
                      <a:pt x="9" y="2"/>
                    </a:cubicBezTo>
                    <a:cubicBezTo>
                      <a:pt x="10" y="0"/>
                      <a:pt x="12" y="0"/>
                      <a:pt x="14" y="2"/>
                    </a:cubicBezTo>
                    <a:cubicBezTo>
                      <a:pt x="22" y="17"/>
                      <a:pt x="22" y="17"/>
                      <a:pt x="22" y="17"/>
                    </a:cubicBezTo>
                    <a:cubicBezTo>
                      <a:pt x="23" y="19"/>
                      <a:pt x="22" y="20"/>
                      <a:pt x="20" y="20"/>
                    </a:cubicBezTo>
                    <a:lnTo>
                      <a:pt x="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24" name="Freeform 89"/>
              <p:cNvSpPr>
                <a:spLocks/>
              </p:cNvSpPr>
              <p:nvPr userDrawn="1"/>
            </p:nvSpPr>
            <p:spPr bwMode="auto">
              <a:xfrm>
                <a:off x="4302" y="2490"/>
                <a:ext cx="68" cy="62"/>
              </a:xfrm>
              <a:custGeom>
                <a:avLst/>
                <a:gdLst>
                  <a:gd name="T0" fmla="*/ 3 w 23"/>
                  <a:gd name="T1" fmla="*/ 21 h 21"/>
                  <a:gd name="T2" fmla="*/ 1 w 23"/>
                  <a:gd name="T3" fmla="*/ 17 h 21"/>
                  <a:gd name="T4" fmla="*/ 9 w 23"/>
                  <a:gd name="T5" fmla="*/ 2 h 21"/>
                  <a:gd name="T6" fmla="*/ 14 w 23"/>
                  <a:gd name="T7" fmla="*/ 2 h 21"/>
                  <a:gd name="T8" fmla="*/ 22 w 23"/>
                  <a:gd name="T9" fmla="*/ 17 h 21"/>
                  <a:gd name="T10" fmla="*/ 20 w 23"/>
                  <a:gd name="T11" fmla="*/ 21 h 21"/>
                  <a:gd name="T12" fmla="*/ 3 w 23"/>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3" h="21">
                    <a:moveTo>
                      <a:pt x="3" y="21"/>
                    </a:moveTo>
                    <a:cubicBezTo>
                      <a:pt x="1" y="21"/>
                      <a:pt x="0" y="19"/>
                      <a:pt x="1" y="17"/>
                    </a:cubicBezTo>
                    <a:cubicBezTo>
                      <a:pt x="9" y="2"/>
                      <a:pt x="9" y="2"/>
                      <a:pt x="9" y="2"/>
                    </a:cubicBezTo>
                    <a:cubicBezTo>
                      <a:pt x="10" y="0"/>
                      <a:pt x="12" y="0"/>
                      <a:pt x="14" y="2"/>
                    </a:cubicBezTo>
                    <a:cubicBezTo>
                      <a:pt x="22" y="17"/>
                      <a:pt x="22" y="17"/>
                      <a:pt x="22" y="17"/>
                    </a:cubicBezTo>
                    <a:cubicBezTo>
                      <a:pt x="23" y="19"/>
                      <a:pt x="22" y="21"/>
                      <a:pt x="20" y="21"/>
                    </a:cubicBezTo>
                    <a:lnTo>
                      <a:pt x="3"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25" name="Freeform 90"/>
              <p:cNvSpPr>
                <a:spLocks/>
              </p:cNvSpPr>
              <p:nvPr userDrawn="1"/>
            </p:nvSpPr>
            <p:spPr bwMode="auto">
              <a:xfrm>
                <a:off x="4359" y="2549"/>
                <a:ext cx="71" cy="62"/>
              </a:xfrm>
              <a:custGeom>
                <a:avLst/>
                <a:gdLst>
                  <a:gd name="T0" fmla="*/ 3 w 24"/>
                  <a:gd name="T1" fmla="*/ 21 h 21"/>
                  <a:gd name="T2" fmla="*/ 1 w 24"/>
                  <a:gd name="T3" fmla="*/ 17 h 21"/>
                  <a:gd name="T4" fmla="*/ 10 w 24"/>
                  <a:gd name="T5" fmla="*/ 2 h 21"/>
                  <a:gd name="T6" fmla="*/ 14 w 24"/>
                  <a:gd name="T7" fmla="*/ 2 h 21"/>
                  <a:gd name="T8" fmla="*/ 22 w 24"/>
                  <a:gd name="T9" fmla="*/ 17 h 21"/>
                  <a:gd name="T10" fmla="*/ 20 w 24"/>
                  <a:gd name="T11" fmla="*/ 21 h 21"/>
                  <a:gd name="T12" fmla="*/ 3 w 24"/>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4" h="21">
                    <a:moveTo>
                      <a:pt x="3" y="21"/>
                    </a:moveTo>
                    <a:cubicBezTo>
                      <a:pt x="1" y="21"/>
                      <a:pt x="0" y="19"/>
                      <a:pt x="1" y="17"/>
                    </a:cubicBezTo>
                    <a:cubicBezTo>
                      <a:pt x="10" y="2"/>
                      <a:pt x="10" y="2"/>
                      <a:pt x="10" y="2"/>
                    </a:cubicBezTo>
                    <a:cubicBezTo>
                      <a:pt x="11" y="0"/>
                      <a:pt x="13" y="0"/>
                      <a:pt x="14" y="2"/>
                    </a:cubicBezTo>
                    <a:cubicBezTo>
                      <a:pt x="22" y="17"/>
                      <a:pt x="22" y="17"/>
                      <a:pt x="22" y="17"/>
                    </a:cubicBezTo>
                    <a:cubicBezTo>
                      <a:pt x="24" y="19"/>
                      <a:pt x="23" y="21"/>
                      <a:pt x="20" y="21"/>
                    </a:cubicBezTo>
                    <a:lnTo>
                      <a:pt x="3"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26" name="Freeform 91"/>
              <p:cNvSpPr>
                <a:spLocks/>
              </p:cNvSpPr>
              <p:nvPr userDrawn="1"/>
            </p:nvSpPr>
            <p:spPr bwMode="auto">
              <a:xfrm>
                <a:off x="4661" y="1997"/>
                <a:ext cx="69" cy="59"/>
              </a:xfrm>
              <a:custGeom>
                <a:avLst/>
                <a:gdLst>
                  <a:gd name="T0" fmla="*/ 3 w 23"/>
                  <a:gd name="T1" fmla="*/ 20 h 20"/>
                  <a:gd name="T2" fmla="*/ 1 w 23"/>
                  <a:gd name="T3" fmla="*/ 16 h 20"/>
                  <a:gd name="T4" fmla="*/ 9 w 23"/>
                  <a:gd name="T5" fmla="*/ 2 h 20"/>
                  <a:gd name="T6" fmla="*/ 14 w 23"/>
                  <a:gd name="T7" fmla="*/ 2 h 20"/>
                  <a:gd name="T8" fmla="*/ 22 w 23"/>
                  <a:gd name="T9" fmla="*/ 16 h 20"/>
                  <a:gd name="T10" fmla="*/ 20 w 23"/>
                  <a:gd name="T11" fmla="*/ 20 h 20"/>
                  <a:gd name="T12" fmla="*/ 3 w 23"/>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23" h="20">
                    <a:moveTo>
                      <a:pt x="3" y="20"/>
                    </a:moveTo>
                    <a:cubicBezTo>
                      <a:pt x="1" y="20"/>
                      <a:pt x="0" y="18"/>
                      <a:pt x="1" y="16"/>
                    </a:cubicBezTo>
                    <a:cubicBezTo>
                      <a:pt x="9" y="2"/>
                      <a:pt x="9" y="2"/>
                      <a:pt x="9" y="2"/>
                    </a:cubicBezTo>
                    <a:cubicBezTo>
                      <a:pt x="10" y="0"/>
                      <a:pt x="12" y="0"/>
                      <a:pt x="14" y="2"/>
                    </a:cubicBezTo>
                    <a:cubicBezTo>
                      <a:pt x="22" y="16"/>
                      <a:pt x="22" y="16"/>
                      <a:pt x="22" y="16"/>
                    </a:cubicBezTo>
                    <a:cubicBezTo>
                      <a:pt x="23" y="18"/>
                      <a:pt x="22" y="20"/>
                      <a:pt x="20" y="20"/>
                    </a:cubicBezTo>
                    <a:lnTo>
                      <a:pt x="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27" name="Freeform 92"/>
              <p:cNvSpPr>
                <a:spLocks/>
              </p:cNvSpPr>
              <p:nvPr userDrawn="1"/>
            </p:nvSpPr>
            <p:spPr bwMode="auto">
              <a:xfrm>
                <a:off x="4498" y="1564"/>
                <a:ext cx="71" cy="59"/>
              </a:xfrm>
              <a:custGeom>
                <a:avLst/>
                <a:gdLst>
                  <a:gd name="T0" fmla="*/ 3 w 24"/>
                  <a:gd name="T1" fmla="*/ 20 h 20"/>
                  <a:gd name="T2" fmla="*/ 1 w 24"/>
                  <a:gd name="T3" fmla="*/ 17 h 20"/>
                  <a:gd name="T4" fmla="*/ 10 w 24"/>
                  <a:gd name="T5" fmla="*/ 2 h 20"/>
                  <a:gd name="T6" fmla="*/ 14 w 24"/>
                  <a:gd name="T7" fmla="*/ 2 h 20"/>
                  <a:gd name="T8" fmla="*/ 23 w 24"/>
                  <a:gd name="T9" fmla="*/ 17 h 20"/>
                  <a:gd name="T10" fmla="*/ 20 w 24"/>
                  <a:gd name="T11" fmla="*/ 20 h 20"/>
                  <a:gd name="T12" fmla="*/ 3 w 24"/>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24" h="20">
                    <a:moveTo>
                      <a:pt x="3" y="20"/>
                    </a:moveTo>
                    <a:cubicBezTo>
                      <a:pt x="1" y="20"/>
                      <a:pt x="0" y="19"/>
                      <a:pt x="1" y="17"/>
                    </a:cubicBezTo>
                    <a:cubicBezTo>
                      <a:pt x="10" y="2"/>
                      <a:pt x="10" y="2"/>
                      <a:pt x="10" y="2"/>
                    </a:cubicBezTo>
                    <a:cubicBezTo>
                      <a:pt x="11" y="0"/>
                      <a:pt x="13" y="0"/>
                      <a:pt x="14" y="2"/>
                    </a:cubicBezTo>
                    <a:cubicBezTo>
                      <a:pt x="23" y="17"/>
                      <a:pt x="23" y="17"/>
                      <a:pt x="23" y="17"/>
                    </a:cubicBezTo>
                    <a:cubicBezTo>
                      <a:pt x="24" y="19"/>
                      <a:pt x="23" y="20"/>
                      <a:pt x="20" y="20"/>
                    </a:cubicBezTo>
                    <a:lnTo>
                      <a:pt x="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28" name="Freeform 93"/>
              <p:cNvSpPr>
                <a:spLocks/>
              </p:cNvSpPr>
              <p:nvPr userDrawn="1"/>
            </p:nvSpPr>
            <p:spPr bwMode="auto">
              <a:xfrm>
                <a:off x="4949" y="1448"/>
                <a:ext cx="72" cy="59"/>
              </a:xfrm>
              <a:custGeom>
                <a:avLst/>
                <a:gdLst>
                  <a:gd name="T0" fmla="*/ 4 w 24"/>
                  <a:gd name="T1" fmla="*/ 20 h 20"/>
                  <a:gd name="T2" fmla="*/ 1 w 24"/>
                  <a:gd name="T3" fmla="*/ 17 h 20"/>
                  <a:gd name="T4" fmla="*/ 10 w 24"/>
                  <a:gd name="T5" fmla="*/ 2 h 20"/>
                  <a:gd name="T6" fmla="*/ 14 w 24"/>
                  <a:gd name="T7" fmla="*/ 2 h 20"/>
                  <a:gd name="T8" fmla="*/ 23 w 24"/>
                  <a:gd name="T9" fmla="*/ 17 h 20"/>
                  <a:gd name="T10" fmla="*/ 21 w 24"/>
                  <a:gd name="T11" fmla="*/ 20 h 20"/>
                  <a:gd name="T12" fmla="*/ 4 w 24"/>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24" h="20">
                    <a:moveTo>
                      <a:pt x="4" y="20"/>
                    </a:moveTo>
                    <a:cubicBezTo>
                      <a:pt x="1" y="20"/>
                      <a:pt x="0" y="19"/>
                      <a:pt x="1" y="17"/>
                    </a:cubicBezTo>
                    <a:cubicBezTo>
                      <a:pt x="10" y="2"/>
                      <a:pt x="10" y="2"/>
                      <a:pt x="10" y="2"/>
                    </a:cubicBezTo>
                    <a:cubicBezTo>
                      <a:pt x="11" y="0"/>
                      <a:pt x="13" y="0"/>
                      <a:pt x="14" y="2"/>
                    </a:cubicBezTo>
                    <a:cubicBezTo>
                      <a:pt x="23" y="17"/>
                      <a:pt x="23" y="17"/>
                      <a:pt x="23" y="17"/>
                    </a:cubicBezTo>
                    <a:cubicBezTo>
                      <a:pt x="24" y="19"/>
                      <a:pt x="23" y="20"/>
                      <a:pt x="21" y="20"/>
                    </a:cubicBezTo>
                    <a:lnTo>
                      <a:pt x="4"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29" name="Freeform 94"/>
              <p:cNvSpPr>
                <a:spLocks/>
              </p:cNvSpPr>
              <p:nvPr userDrawn="1"/>
            </p:nvSpPr>
            <p:spPr bwMode="auto">
              <a:xfrm>
                <a:off x="4970" y="1344"/>
                <a:ext cx="71" cy="62"/>
              </a:xfrm>
              <a:custGeom>
                <a:avLst/>
                <a:gdLst>
                  <a:gd name="T0" fmla="*/ 4 w 24"/>
                  <a:gd name="T1" fmla="*/ 21 h 21"/>
                  <a:gd name="T2" fmla="*/ 2 w 24"/>
                  <a:gd name="T3" fmla="*/ 17 h 21"/>
                  <a:gd name="T4" fmla="*/ 10 w 24"/>
                  <a:gd name="T5" fmla="*/ 2 h 21"/>
                  <a:gd name="T6" fmla="*/ 14 w 24"/>
                  <a:gd name="T7" fmla="*/ 2 h 21"/>
                  <a:gd name="T8" fmla="*/ 23 w 24"/>
                  <a:gd name="T9" fmla="*/ 17 h 21"/>
                  <a:gd name="T10" fmla="*/ 21 w 24"/>
                  <a:gd name="T11" fmla="*/ 21 h 21"/>
                  <a:gd name="T12" fmla="*/ 4 w 24"/>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4" h="21">
                    <a:moveTo>
                      <a:pt x="4" y="21"/>
                    </a:moveTo>
                    <a:cubicBezTo>
                      <a:pt x="1" y="21"/>
                      <a:pt x="0" y="19"/>
                      <a:pt x="2" y="17"/>
                    </a:cubicBezTo>
                    <a:cubicBezTo>
                      <a:pt x="10" y="2"/>
                      <a:pt x="10" y="2"/>
                      <a:pt x="10" y="2"/>
                    </a:cubicBezTo>
                    <a:cubicBezTo>
                      <a:pt x="11" y="0"/>
                      <a:pt x="13" y="0"/>
                      <a:pt x="14" y="2"/>
                    </a:cubicBezTo>
                    <a:cubicBezTo>
                      <a:pt x="23" y="17"/>
                      <a:pt x="23" y="17"/>
                      <a:pt x="23" y="17"/>
                    </a:cubicBezTo>
                    <a:cubicBezTo>
                      <a:pt x="24" y="19"/>
                      <a:pt x="23" y="21"/>
                      <a:pt x="21" y="21"/>
                    </a:cubicBezTo>
                    <a:lnTo>
                      <a:pt x="4"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30" name="Freeform 95"/>
              <p:cNvSpPr>
                <a:spLocks/>
              </p:cNvSpPr>
              <p:nvPr userDrawn="1"/>
            </p:nvSpPr>
            <p:spPr bwMode="auto">
              <a:xfrm>
                <a:off x="4923" y="2709"/>
                <a:ext cx="71" cy="63"/>
              </a:xfrm>
              <a:custGeom>
                <a:avLst/>
                <a:gdLst>
                  <a:gd name="T0" fmla="*/ 4 w 24"/>
                  <a:gd name="T1" fmla="*/ 21 h 21"/>
                  <a:gd name="T2" fmla="*/ 1 w 24"/>
                  <a:gd name="T3" fmla="*/ 17 h 21"/>
                  <a:gd name="T4" fmla="*/ 10 w 24"/>
                  <a:gd name="T5" fmla="*/ 2 h 21"/>
                  <a:gd name="T6" fmla="*/ 14 w 24"/>
                  <a:gd name="T7" fmla="*/ 2 h 21"/>
                  <a:gd name="T8" fmla="*/ 23 w 24"/>
                  <a:gd name="T9" fmla="*/ 17 h 21"/>
                  <a:gd name="T10" fmla="*/ 21 w 24"/>
                  <a:gd name="T11" fmla="*/ 21 h 21"/>
                  <a:gd name="T12" fmla="*/ 4 w 24"/>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4" h="21">
                    <a:moveTo>
                      <a:pt x="4" y="21"/>
                    </a:moveTo>
                    <a:cubicBezTo>
                      <a:pt x="1" y="21"/>
                      <a:pt x="0" y="19"/>
                      <a:pt x="1" y="17"/>
                    </a:cubicBezTo>
                    <a:cubicBezTo>
                      <a:pt x="10" y="2"/>
                      <a:pt x="10" y="2"/>
                      <a:pt x="10" y="2"/>
                    </a:cubicBezTo>
                    <a:cubicBezTo>
                      <a:pt x="11" y="0"/>
                      <a:pt x="13" y="0"/>
                      <a:pt x="14" y="2"/>
                    </a:cubicBezTo>
                    <a:cubicBezTo>
                      <a:pt x="23" y="17"/>
                      <a:pt x="23" y="17"/>
                      <a:pt x="23" y="17"/>
                    </a:cubicBezTo>
                    <a:cubicBezTo>
                      <a:pt x="24" y="19"/>
                      <a:pt x="23" y="21"/>
                      <a:pt x="21" y="21"/>
                    </a:cubicBezTo>
                    <a:lnTo>
                      <a:pt x="4"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31" name="Freeform 96"/>
              <p:cNvSpPr>
                <a:spLocks/>
              </p:cNvSpPr>
              <p:nvPr userDrawn="1"/>
            </p:nvSpPr>
            <p:spPr bwMode="auto">
              <a:xfrm>
                <a:off x="4183" y="3048"/>
                <a:ext cx="72" cy="62"/>
              </a:xfrm>
              <a:custGeom>
                <a:avLst/>
                <a:gdLst>
                  <a:gd name="T0" fmla="*/ 3 w 24"/>
                  <a:gd name="T1" fmla="*/ 21 h 21"/>
                  <a:gd name="T2" fmla="*/ 1 w 24"/>
                  <a:gd name="T3" fmla="*/ 17 h 21"/>
                  <a:gd name="T4" fmla="*/ 10 w 24"/>
                  <a:gd name="T5" fmla="*/ 2 h 21"/>
                  <a:gd name="T6" fmla="*/ 14 w 24"/>
                  <a:gd name="T7" fmla="*/ 2 h 21"/>
                  <a:gd name="T8" fmla="*/ 23 w 24"/>
                  <a:gd name="T9" fmla="*/ 17 h 21"/>
                  <a:gd name="T10" fmla="*/ 20 w 24"/>
                  <a:gd name="T11" fmla="*/ 21 h 21"/>
                  <a:gd name="T12" fmla="*/ 3 w 24"/>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4" h="21">
                    <a:moveTo>
                      <a:pt x="3" y="21"/>
                    </a:moveTo>
                    <a:cubicBezTo>
                      <a:pt x="1" y="21"/>
                      <a:pt x="0" y="19"/>
                      <a:pt x="1" y="17"/>
                    </a:cubicBezTo>
                    <a:cubicBezTo>
                      <a:pt x="10" y="2"/>
                      <a:pt x="10" y="2"/>
                      <a:pt x="10" y="2"/>
                    </a:cubicBezTo>
                    <a:cubicBezTo>
                      <a:pt x="11" y="0"/>
                      <a:pt x="13" y="0"/>
                      <a:pt x="14" y="2"/>
                    </a:cubicBezTo>
                    <a:cubicBezTo>
                      <a:pt x="23" y="17"/>
                      <a:pt x="23" y="17"/>
                      <a:pt x="23" y="17"/>
                    </a:cubicBezTo>
                    <a:cubicBezTo>
                      <a:pt x="24" y="19"/>
                      <a:pt x="23" y="21"/>
                      <a:pt x="20" y="21"/>
                    </a:cubicBezTo>
                    <a:lnTo>
                      <a:pt x="3"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32" name="Freeform 97"/>
              <p:cNvSpPr>
                <a:spLocks/>
              </p:cNvSpPr>
              <p:nvPr userDrawn="1"/>
            </p:nvSpPr>
            <p:spPr bwMode="auto">
              <a:xfrm>
                <a:off x="3898" y="3021"/>
                <a:ext cx="69" cy="59"/>
              </a:xfrm>
              <a:custGeom>
                <a:avLst/>
                <a:gdLst>
                  <a:gd name="T0" fmla="*/ 3 w 23"/>
                  <a:gd name="T1" fmla="*/ 20 h 20"/>
                  <a:gd name="T2" fmla="*/ 1 w 23"/>
                  <a:gd name="T3" fmla="*/ 17 h 20"/>
                  <a:gd name="T4" fmla="*/ 10 w 23"/>
                  <a:gd name="T5" fmla="*/ 2 h 20"/>
                  <a:gd name="T6" fmla="*/ 14 w 23"/>
                  <a:gd name="T7" fmla="*/ 2 h 20"/>
                  <a:gd name="T8" fmla="*/ 22 w 23"/>
                  <a:gd name="T9" fmla="*/ 17 h 20"/>
                  <a:gd name="T10" fmla="*/ 20 w 23"/>
                  <a:gd name="T11" fmla="*/ 20 h 20"/>
                  <a:gd name="T12" fmla="*/ 3 w 23"/>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23" h="20">
                    <a:moveTo>
                      <a:pt x="3" y="20"/>
                    </a:moveTo>
                    <a:cubicBezTo>
                      <a:pt x="1" y="20"/>
                      <a:pt x="0" y="19"/>
                      <a:pt x="1" y="17"/>
                    </a:cubicBezTo>
                    <a:cubicBezTo>
                      <a:pt x="10" y="2"/>
                      <a:pt x="10" y="2"/>
                      <a:pt x="10" y="2"/>
                    </a:cubicBezTo>
                    <a:cubicBezTo>
                      <a:pt x="11" y="0"/>
                      <a:pt x="13" y="0"/>
                      <a:pt x="14" y="2"/>
                    </a:cubicBezTo>
                    <a:cubicBezTo>
                      <a:pt x="22" y="17"/>
                      <a:pt x="22" y="17"/>
                      <a:pt x="22" y="17"/>
                    </a:cubicBezTo>
                    <a:cubicBezTo>
                      <a:pt x="23" y="19"/>
                      <a:pt x="22" y="20"/>
                      <a:pt x="20" y="20"/>
                    </a:cubicBezTo>
                    <a:lnTo>
                      <a:pt x="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33" name="Freeform 98"/>
              <p:cNvSpPr>
                <a:spLocks/>
              </p:cNvSpPr>
              <p:nvPr userDrawn="1"/>
            </p:nvSpPr>
            <p:spPr bwMode="auto">
              <a:xfrm>
                <a:off x="4486" y="2980"/>
                <a:ext cx="71" cy="62"/>
              </a:xfrm>
              <a:custGeom>
                <a:avLst/>
                <a:gdLst>
                  <a:gd name="T0" fmla="*/ 3 w 24"/>
                  <a:gd name="T1" fmla="*/ 21 h 21"/>
                  <a:gd name="T2" fmla="*/ 1 w 24"/>
                  <a:gd name="T3" fmla="*/ 17 h 21"/>
                  <a:gd name="T4" fmla="*/ 10 w 24"/>
                  <a:gd name="T5" fmla="*/ 2 h 21"/>
                  <a:gd name="T6" fmla="*/ 14 w 24"/>
                  <a:gd name="T7" fmla="*/ 2 h 21"/>
                  <a:gd name="T8" fmla="*/ 22 w 24"/>
                  <a:gd name="T9" fmla="*/ 17 h 21"/>
                  <a:gd name="T10" fmla="*/ 20 w 24"/>
                  <a:gd name="T11" fmla="*/ 21 h 21"/>
                  <a:gd name="T12" fmla="*/ 3 w 24"/>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4" h="21">
                    <a:moveTo>
                      <a:pt x="3" y="21"/>
                    </a:moveTo>
                    <a:cubicBezTo>
                      <a:pt x="1" y="21"/>
                      <a:pt x="0" y="19"/>
                      <a:pt x="1" y="17"/>
                    </a:cubicBezTo>
                    <a:cubicBezTo>
                      <a:pt x="10" y="2"/>
                      <a:pt x="10" y="2"/>
                      <a:pt x="10" y="2"/>
                    </a:cubicBezTo>
                    <a:cubicBezTo>
                      <a:pt x="11" y="0"/>
                      <a:pt x="13" y="0"/>
                      <a:pt x="14" y="2"/>
                    </a:cubicBezTo>
                    <a:cubicBezTo>
                      <a:pt x="22" y="17"/>
                      <a:pt x="22" y="17"/>
                      <a:pt x="22" y="17"/>
                    </a:cubicBezTo>
                    <a:cubicBezTo>
                      <a:pt x="24" y="19"/>
                      <a:pt x="23" y="21"/>
                      <a:pt x="20" y="21"/>
                    </a:cubicBezTo>
                    <a:lnTo>
                      <a:pt x="3"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34" name="Freeform 99"/>
              <p:cNvSpPr>
                <a:spLocks/>
              </p:cNvSpPr>
              <p:nvPr userDrawn="1"/>
            </p:nvSpPr>
            <p:spPr bwMode="auto">
              <a:xfrm>
                <a:off x="4641" y="3036"/>
                <a:ext cx="71" cy="62"/>
              </a:xfrm>
              <a:custGeom>
                <a:avLst/>
                <a:gdLst>
                  <a:gd name="T0" fmla="*/ 3 w 24"/>
                  <a:gd name="T1" fmla="*/ 21 h 21"/>
                  <a:gd name="T2" fmla="*/ 1 w 24"/>
                  <a:gd name="T3" fmla="*/ 17 h 21"/>
                  <a:gd name="T4" fmla="*/ 10 w 24"/>
                  <a:gd name="T5" fmla="*/ 2 h 21"/>
                  <a:gd name="T6" fmla="*/ 14 w 24"/>
                  <a:gd name="T7" fmla="*/ 2 h 21"/>
                  <a:gd name="T8" fmla="*/ 23 w 24"/>
                  <a:gd name="T9" fmla="*/ 17 h 21"/>
                  <a:gd name="T10" fmla="*/ 20 w 24"/>
                  <a:gd name="T11" fmla="*/ 21 h 21"/>
                  <a:gd name="T12" fmla="*/ 3 w 24"/>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4" h="21">
                    <a:moveTo>
                      <a:pt x="3" y="21"/>
                    </a:moveTo>
                    <a:cubicBezTo>
                      <a:pt x="1" y="21"/>
                      <a:pt x="0" y="19"/>
                      <a:pt x="1" y="17"/>
                    </a:cubicBezTo>
                    <a:cubicBezTo>
                      <a:pt x="10" y="2"/>
                      <a:pt x="10" y="2"/>
                      <a:pt x="10" y="2"/>
                    </a:cubicBezTo>
                    <a:cubicBezTo>
                      <a:pt x="11" y="0"/>
                      <a:pt x="13" y="0"/>
                      <a:pt x="14" y="2"/>
                    </a:cubicBezTo>
                    <a:cubicBezTo>
                      <a:pt x="23" y="17"/>
                      <a:pt x="23" y="17"/>
                      <a:pt x="23" y="17"/>
                    </a:cubicBezTo>
                    <a:cubicBezTo>
                      <a:pt x="24" y="19"/>
                      <a:pt x="23" y="21"/>
                      <a:pt x="20" y="21"/>
                    </a:cubicBezTo>
                    <a:lnTo>
                      <a:pt x="3"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35" name="Freeform 100"/>
              <p:cNvSpPr>
                <a:spLocks/>
              </p:cNvSpPr>
              <p:nvPr userDrawn="1"/>
            </p:nvSpPr>
            <p:spPr bwMode="auto">
              <a:xfrm>
                <a:off x="4157" y="3309"/>
                <a:ext cx="71" cy="59"/>
              </a:xfrm>
              <a:custGeom>
                <a:avLst/>
                <a:gdLst>
                  <a:gd name="T0" fmla="*/ 3 w 24"/>
                  <a:gd name="T1" fmla="*/ 20 h 20"/>
                  <a:gd name="T2" fmla="*/ 1 w 24"/>
                  <a:gd name="T3" fmla="*/ 16 h 20"/>
                  <a:gd name="T4" fmla="*/ 10 w 24"/>
                  <a:gd name="T5" fmla="*/ 2 h 20"/>
                  <a:gd name="T6" fmla="*/ 14 w 24"/>
                  <a:gd name="T7" fmla="*/ 2 h 20"/>
                  <a:gd name="T8" fmla="*/ 22 w 24"/>
                  <a:gd name="T9" fmla="*/ 16 h 20"/>
                  <a:gd name="T10" fmla="*/ 20 w 24"/>
                  <a:gd name="T11" fmla="*/ 20 h 20"/>
                  <a:gd name="T12" fmla="*/ 3 w 24"/>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24" h="20">
                    <a:moveTo>
                      <a:pt x="3" y="20"/>
                    </a:moveTo>
                    <a:cubicBezTo>
                      <a:pt x="1" y="20"/>
                      <a:pt x="0" y="18"/>
                      <a:pt x="1" y="16"/>
                    </a:cubicBezTo>
                    <a:cubicBezTo>
                      <a:pt x="10" y="2"/>
                      <a:pt x="10" y="2"/>
                      <a:pt x="10" y="2"/>
                    </a:cubicBezTo>
                    <a:cubicBezTo>
                      <a:pt x="11" y="0"/>
                      <a:pt x="13" y="0"/>
                      <a:pt x="14" y="2"/>
                    </a:cubicBezTo>
                    <a:cubicBezTo>
                      <a:pt x="22" y="16"/>
                      <a:pt x="22" y="16"/>
                      <a:pt x="22" y="16"/>
                    </a:cubicBezTo>
                    <a:cubicBezTo>
                      <a:pt x="24" y="18"/>
                      <a:pt x="23" y="20"/>
                      <a:pt x="20" y="20"/>
                    </a:cubicBezTo>
                    <a:lnTo>
                      <a:pt x="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36" name="Freeform 101"/>
              <p:cNvSpPr>
                <a:spLocks/>
              </p:cNvSpPr>
              <p:nvPr userDrawn="1"/>
            </p:nvSpPr>
            <p:spPr bwMode="auto">
              <a:xfrm>
                <a:off x="4887" y="2089"/>
                <a:ext cx="71" cy="59"/>
              </a:xfrm>
              <a:custGeom>
                <a:avLst/>
                <a:gdLst>
                  <a:gd name="T0" fmla="*/ 4 w 24"/>
                  <a:gd name="T1" fmla="*/ 20 h 20"/>
                  <a:gd name="T2" fmla="*/ 2 w 24"/>
                  <a:gd name="T3" fmla="*/ 16 h 20"/>
                  <a:gd name="T4" fmla="*/ 10 w 24"/>
                  <a:gd name="T5" fmla="*/ 2 h 20"/>
                  <a:gd name="T6" fmla="*/ 14 w 24"/>
                  <a:gd name="T7" fmla="*/ 2 h 20"/>
                  <a:gd name="T8" fmla="*/ 23 w 24"/>
                  <a:gd name="T9" fmla="*/ 16 h 20"/>
                  <a:gd name="T10" fmla="*/ 21 w 24"/>
                  <a:gd name="T11" fmla="*/ 20 h 20"/>
                  <a:gd name="T12" fmla="*/ 4 w 24"/>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24" h="20">
                    <a:moveTo>
                      <a:pt x="4" y="20"/>
                    </a:moveTo>
                    <a:cubicBezTo>
                      <a:pt x="1" y="20"/>
                      <a:pt x="0" y="18"/>
                      <a:pt x="2" y="16"/>
                    </a:cubicBezTo>
                    <a:cubicBezTo>
                      <a:pt x="10" y="2"/>
                      <a:pt x="10" y="2"/>
                      <a:pt x="10" y="2"/>
                    </a:cubicBezTo>
                    <a:cubicBezTo>
                      <a:pt x="11" y="0"/>
                      <a:pt x="13" y="0"/>
                      <a:pt x="14" y="2"/>
                    </a:cubicBezTo>
                    <a:cubicBezTo>
                      <a:pt x="23" y="16"/>
                      <a:pt x="23" y="16"/>
                      <a:pt x="23" y="16"/>
                    </a:cubicBezTo>
                    <a:cubicBezTo>
                      <a:pt x="24" y="18"/>
                      <a:pt x="23" y="20"/>
                      <a:pt x="21" y="20"/>
                    </a:cubicBezTo>
                    <a:lnTo>
                      <a:pt x="4"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37" name="Freeform 102"/>
              <p:cNvSpPr>
                <a:spLocks/>
              </p:cNvSpPr>
              <p:nvPr userDrawn="1"/>
            </p:nvSpPr>
            <p:spPr bwMode="auto">
              <a:xfrm>
                <a:off x="4816" y="2249"/>
                <a:ext cx="68" cy="60"/>
              </a:xfrm>
              <a:custGeom>
                <a:avLst/>
                <a:gdLst>
                  <a:gd name="T0" fmla="*/ 3 w 23"/>
                  <a:gd name="T1" fmla="*/ 20 h 20"/>
                  <a:gd name="T2" fmla="*/ 1 w 23"/>
                  <a:gd name="T3" fmla="*/ 16 h 20"/>
                  <a:gd name="T4" fmla="*/ 9 w 23"/>
                  <a:gd name="T5" fmla="*/ 2 h 20"/>
                  <a:gd name="T6" fmla="*/ 14 w 23"/>
                  <a:gd name="T7" fmla="*/ 2 h 20"/>
                  <a:gd name="T8" fmla="*/ 22 w 23"/>
                  <a:gd name="T9" fmla="*/ 16 h 20"/>
                  <a:gd name="T10" fmla="*/ 20 w 23"/>
                  <a:gd name="T11" fmla="*/ 20 h 20"/>
                  <a:gd name="T12" fmla="*/ 3 w 23"/>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23" h="20">
                    <a:moveTo>
                      <a:pt x="3" y="20"/>
                    </a:moveTo>
                    <a:cubicBezTo>
                      <a:pt x="1" y="20"/>
                      <a:pt x="0" y="18"/>
                      <a:pt x="1" y="16"/>
                    </a:cubicBezTo>
                    <a:cubicBezTo>
                      <a:pt x="9" y="2"/>
                      <a:pt x="9" y="2"/>
                      <a:pt x="9" y="2"/>
                    </a:cubicBezTo>
                    <a:cubicBezTo>
                      <a:pt x="10" y="0"/>
                      <a:pt x="12" y="0"/>
                      <a:pt x="14" y="2"/>
                    </a:cubicBezTo>
                    <a:cubicBezTo>
                      <a:pt x="22" y="16"/>
                      <a:pt x="22" y="16"/>
                      <a:pt x="22" y="16"/>
                    </a:cubicBezTo>
                    <a:cubicBezTo>
                      <a:pt x="23" y="18"/>
                      <a:pt x="22" y="20"/>
                      <a:pt x="20" y="20"/>
                    </a:cubicBezTo>
                    <a:lnTo>
                      <a:pt x="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38" name="Freeform 103"/>
              <p:cNvSpPr>
                <a:spLocks/>
              </p:cNvSpPr>
              <p:nvPr userDrawn="1"/>
            </p:nvSpPr>
            <p:spPr bwMode="auto">
              <a:xfrm>
                <a:off x="3869" y="2142"/>
                <a:ext cx="71" cy="63"/>
              </a:xfrm>
              <a:custGeom>
                <a:avLst/>
                <a:gdLst>
                  <a:gd name="T0" fmla="*/ 3 w 24"/>
                  <a:gd name="T1" fmla="*/ 21 h 21"/>
                  <a:gd name="T2" fmla="*/ 1 w 24"/>
                  <a:gd name="T3" fmla="*/ 17 h 21"/>
                  <a:gd name="T4" fmla="*/ 10 w 24"/>
                  <a:gd name="T5" fmla="*/ 2 h 21"/>
                  <a:gd name="T6" fmla="*/ 14 w 24"/>
                  <a:gd name="T7" fmla="*/ 2 h 21"/>
                  <a:gd name="T8" fmla="*/ 23 w 24"/>
                  <a:gd name="T9" fmla="*/ 17 h 21"/>
                  <a:gd name="T10" fmla="*/ 20 w 24"/>
                  <a:gd name="T11" fmla="*/ 21 h 21"/>
                  <a:gd name="T12" fmla="*/ 3 w 24"/>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4" h="21">
                    <a:moveTo>
                      <a:pt x="3" y="21"/>
                    </a:moveTo>
                    <a:cubicBezTo>
                      <a:pt x="1" y="21"/>
                      <a:pt x="0" y="19"/>
                      <a:pt x="1" y="17"/>
                    </a:cubicBezTo>
                    <a:cubicBezTo>
                      <a:pt x="10" y="2"/>
                      <a:pt x="10" y="2"/>
                      <a:pt x="10" y="2"/>
                    </a:cubicBezTo>
                    <a:cubicBezTo>
                      <a:pt x="11" y="0"/>
                      <a:pt x="13" y="0"/>
                      <a:pt x="14" y="2"/>
                    </a:cubicBezTo>
                    <a:cubicBezTo>
                      <a:pt x="23" y="17"/>
                      <a:pt x="23" y="17"/>
                      <a:pt x="23" y="17"/>
                    </a:cubicBezTo>
                    <a:cubicBezTo>
                      <a:pt x="24" y="19"/>
                      <a:pt x="23" y="21"/>
                      <a:pt x="20" y="21"/>
                    </a:cubicBezTo>
                    <a:lnTo>
                      <a:pt x="3"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39" name="Freeform 104"/>
              <p:cNvSpPr>
                <a:spLocks/>
              </p:cNvSpPr>
              <p:nvPr userDrawn="1"/>
            </p:nvSpPr>
            <p:spPr bwMode="auto">
              <a:xfrm>
                <a:off x="4623" y="2478"/>
                <a:ext cx="110" cy="95"/>
              </a:xfrm>
              <a:custGeom>
                <a:avLst/>
                <a:gdLst>
                  <a:gd name="T0" fmla="*/ 5 w 37"/>
                  <a:gd name="T1" fmla="*/ 32 h 32"/>
                  <a:gd name="T2" fmla="*/ 2 w 37"/>
                  <a:gd name="T3" fmla="*/ 26 h 32"/>
                  <a:gd name="T4" fmla="*/ 15 w 37"/>
                  <a:gd name="T5" fmla="*/ 3 h 32"/>
                  <a:gd name="T6" fmla="*/ 22 w 37"/>
                  <a:gd name="T7" fmla="*/ 3 h 32"/>
                  <a:gd name="T8" fmla="*/ 35 w 37"/>
                  <a:gd name="T9" fmla="*/ 26 h 32"/>
                  <a:gd name="T10" fmla="*/ 31 w 37"/>
                  <a:gd name="T11" fmla="*/ 32 h 32"/>
                  <a:gd name="T12" fmla="*/ 5 w 37"/>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37" h="32">
                    <a:moveTo>
                      <a:pt x="5" y="32"/>
                    </a:moveTo>
                    <a:cubicBezTo>
                      <a:pt x="1" y="32"/>
                      <a:pt x="0" y="29"/>
                      <a:pt x="2" y="26"/>
                    </a:cubicBezTo>
                    <a:cubicBezTo>
                      <a:pt x="15" y="3"/>
                      <a:pt x="15" y="3"/>
                      <a:pt x="15" y="3"/>
                    </a:cubicBezTo>
                    <a:cubicBezTo>
                      <a:pt x="17" y="0"/>
                      <a:pt x="20" y="0"/>
                      <a:pt x="22" y="3"/>
                    </a:cubicBezTo>
                    <a:cubicBezTo>
                      <a:pt x="35" y="26"/>
                      <a:pt x="35" y="26"/>
                      <a:pt x="35" y="26"/>
                    </a:cubicBezTo>
                    <a:cubicBezTo>
                      <a:pt x="37" y="29"/>
                      <a:pt x="35" y="32"/>
                      <a:pt x="31" y="32"/>
                    </a:cubicBezTo>
                    <a:lnTo>
                      <a:pt x="5"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40" name="Freeform 105"/>
              <p:cNvSpPr>
                <a:spLocks/>
              </p:cNvSpPr>
              <p:nvPr userDrawn="1"/>
            </p:nvSpPr>
            <p:spPr bwMode="auto">
              <a:xfrm>
                <a:off x="5121" y="2208"/>
                <a:ext cx="110" cy="95"/>
              </a:xfrm>
              <a:custGeom>
                <a:avLst/>
                <a:gdLst>
                  <a:gd name="T0" fmla="*/ 5 w 37"/>
                  <a:gd name="T1" fmla="*/ 32 h 32"/>
                  <a:gd name="T2" fmla="*/ 2 w 37"/>
                  <a:gd name="T3" fmla="*/ 26 h 32"/>
                  <a:gd name="T4" fmla="*/ 15 w 37"/>
                  <a:gd name="T5" fmla="*/ 3 h 32"/>
                  <a:gd name="T6" fmla="*/ 22 w 37"/>
                  <a:gd name="T7" fmla="*/ 3 h 32"/>
                  <a:gd name="T8" fmla="*/ 35 w 37"/>
                  <a:gd name="T9" fmla="*/ 26 h 32"/>
                  <a:gd name="T10" fmla="*/ 32 w 37"/>
                  <a:gd name="T11" fmla="*/ 32 h 32"/>
                  <a:gd name="T12" fmla="*/ 5 w 37"/>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37" h="32">
                    <a:moveTo>
                      <a:pt x="5" y="32"/>
                    </a:moveTo>
                    <a:cubicBezTo>
                      <a:pt x="2" y="32"/>
                      <a:pt x="0" y="29"/>
                      <a:pt x="2" y="26"/>
                    </a:cubicBezTo>
                    <a:cubicBezTo>
                      <a:pt x="15" y="3"/>
                      <a:pt x="15" y="3"/>
                      <a:pt x="15" y="3"/>
                    </a:cubicBezTo>
                    <a:cubicBezTo>
                      <a:pt x="17" y="0"/>
                      <a:pt x="20" y="0"/>
                      <a:pt x="22" y="3"/>
                    </a:cubicBezTo>
                    <a:cubicBezTo>
                      <a:pt x="35" y="26"/>
                      <a:pt x="35" y="26"/>
                      <a:pt x="35" y="26"/>
                    </a:cubicBezTo>
                    <a:cubicBezTo>
                      <a:pt x="37" y="29"/>
                      <a:pt x="35" y="32"/>
                      <a:pt x="32" y="32"/>
                    </a:cubicBezTo>
                    <a:lnTo>
                      <a:pt x="5"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41" name="Freeform 106"/>
              <p:cNvSpPr>
                <a:spLocks/>
              </p:cNvSpPr>
              <p:nvPr userDrawn="1"/>
            </p:nvSpPr>
            <p:spPr bwMode="auto">
              <a:xfrm>
                <a:off x="5015" y="1834"/>
                <a:ext cx="109" cy="95"/>
              </a:xfrm>
              <a:custGeom>
                <a:avLst/>
                <a:gdLst>
                  <a:gd name="T0" fmla="*/ 5 w 37"/>
                  <a:gd name="T1" fmla="*/ 32 h 32"/>
                  <a:gd name="T2" fmla="*/ 2 w 37"/>
                  <a:gd name="T3" fmla="*/ 26 h 32"/>
                  <a:gd name="T4" fmla="*/ 15 w 37"/>
                  <a:gd name="T5" fmla="*/ 3 h 32"/>
                  <a:gd name="T6" fmla="*/ 22 w 37"/>
                  <a:gd name="T7" fmla="*/ 3 h 32"/>
                  <a:gd name="T8" fmla="*/ 35 w 37"/>
                  <a:gd name="T9" fmla="*/ 26 h 32"/>
                  <a:gd name="T10" fmla="*/ 32 w 37"/>
                  <a:gd name="T11" fmla="*/ 32 h 32"/>
                  <a:gd name="T12" fmla="*/ 5 w 37"/>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37" h="32">
                    <a:moveTo>
                      <a:pt x="5" y="32"/>
                    </a:moveTo>
                    <a:cubicBezTo>
                      <a:pt x="2" y="32"/>
                      <a:pt x="0" y="29"/>
                      <a:pt x="2" y="26"/>
                    </a:cubicBezTo>
                    <a:cubicBezTo>
                      <a:pt x="15" y="3"/>
                      <a:pt x="15" y="3"/>
                      <a:pt x="15" y="3"/>
                    </a:cubicBezTo>
                    <a:cubicBezTo>
                      <a:pt x="17" y="0"/>
                      <a:pt x="20" y="0"/>
                      <a:pt x="22" y="3"/>
                    </a:cubicBezTo>
                    <a:cubicBezTo>
                      <a:pt x="35" y="26"/>
                      <a:pt x="35" y="26"/>
                      <a:pt x="35" y="26"/>
                    </a:cubicBezTo>
                    <a:cubicBezTo>
                      <a:pt x="37" y="29"/>
                      <a:pt x="35" y="32"/>
                      <a:pt x="32" y="32"/>
                    </a:cubicBezTo>
                    <a:lnTo>
                      <a:pt x="5"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42" name="Freeform 107"/>
              <p:cNvSpPr>
                <a:spLocks/>
              </p:cNvSpPr>
              <p:nvPr userDrawn="1"/>
            </p:nvSpPr>
            <p:spPr bwMode="auto">
              <a:xfrm>
                <a:off x="3990" y="2784"/>
                <a:ext cx="110" cy="92"/>
              </a:xfrm>
              <a:custGeom>
                <a:avLst/>
                <a:gdLst>
                  <a:gd name="T0" fmla="*/ 6 w 37"/>
                  <a:gd name="T1" fmla="*/ 31 h 31"/>
                  <a:gd name="T2" fmla="*/ 2 w 37"/>
                  <a:gd name="T3" fmla="*/ 26 h 31"/>
                  <a:gd name="T4" fmla="*/ 15 w 37"/>
                  <a:gd name="T5" fmla="*/ 3 h 31"/>
                  <a:gd name="T6" fmla="*/ 22 w 37"/>
                  <a:gd name="T7" fmla="*/ 3 h 31"/>
                  <a:gd name="T8" fmla="*/ 35 w 37"/>
                  <a:gd name="T9" fmla="*/ 26 h 31"/>
                  <a:gd name="T10" fmla="*/ 32 w 37"/>
                  <a:gd name="T11" fmla="*/ 31 h 31"/>
                  <a:gd name="T12" fmla="*/ 6 w 37"/>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37" h="31">
                    <a:moveTo>
                      <a:pt x="6" y="31"/>
                    </a:moveTo>
                    <a:cubicBezTo>
                      <a:pt x="2" y="31"/>
                      <a:pt x="0" y="29"/>
                      <a:pt x="2" y="26"/>
                    </a:cubicBezTo>
                    <a:cubicBezTo>
                      <a:pt x="15" y="3"/>
                      <a:pt x="15" y="3"/>
                      <a:pt x="15" y="3"/>
                    </a:cubicBezTo>
                    <a:cubicBezTo>
                      <a:pt x="17" y="0"/>
                      <a:pt x="20" y="0"/>
                      <a:pt x="22" y="3"/>
                    </a:cubicBezTo>
                    <a:cubicBezTo>
                      <a:pt x="35" y="26"/>
                      <a:pt x="35" y="26"/>
                      <a:pt x="35" y="26"/>
                    </a:cubicBezTo>
                    <a:cubicBezTo>
                      <a:pt x="37" y="29"/>
                      <a:pt x="36" y="31"/>
                      <a:pt x="32" y="31"/>
                    </a:cubicBezTo>
                    <a:lnTo>
                      <a:pt x="6"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43" name="Freeform 108"/>
              <p:cNvSpPr>
                <a:spLocks/>
              </p:cNvSpPr>
              <p:nvPr userDrawn="1"/>
            </p:nvSpPr>
            <p:spPr bwMode="auto">
              <a:xfrm>
                <a:off x="4652" y="1890"/>
                <a:ext cx="107" cy="95"/>
              </a:xfrm>
              <a:custGeom>
                <a:avLst/>
                <a:gdLst>
                  <a:gd name="T0" fmla="*/ 5 w 36"/>
                  <a:gd name="T1" fmla="*/ 32 h 32"/>
                  <a:gd name="T2" fmla="*/ 2 w 36"/>
                  <a:gd name="T3" fmla="*/ 26 h 32"/>
                  <a:gd name="T4" fmla="*/ 15 w 36"/>
                  <a:gd name="T5" fmla="*/ 3 h 32"/>
                  <a:gd name="T6" fmla="*/ 21 w 36"/>
                  <a:gd name="T7" fmla="*/ 3 h 32"/>
                  <a:gd name="T8" fmla="*/ 35 w 36"/>
                  <a:gd name="T9" fmla="*/ 26 h 32"/>
                  <a:gd name="T10" fmla="*/ 31 w 36"/>
                  <a:gd name="T11" fmla="*/ 32 h 32"/>
                  <a:gd name="T12" fmla="*/ 5 w 36"/>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36" h="32">
                    <a:moveTo>
                      <a:pt x="5" y="32"/>
                    </a:moveTo>
                    <a:cubicBezTo>
                      <a:pt x="1" y="32"/>
                      <a:pt x="0" y="29"/>
                      <a:pt x="2" y="26"/>
                    </a:cubicBezTo>
                    <a:cubicBezTo>
                      <a:pt x="15" y="3"/>
                      <a:pt x="15" y="3"/>
                      <a:pt x="15" y="3"/>
                    </a:cubicBezTo>
                    <a:cubicBezTo>
                      <a:pt x="17" y="0"/>
                      <a:pt x="20" y="0"/>
                      <a:pt x="21" y="3"/>
                    </a:cubicBezTo>
                    <a:cubicBezTo>
                      <a:pt x="35" y="26"/>
                      <a:pt x="35" y="26"/>
                      <a:pt x="35" y="26"/>
                    </a:cubicBezTo>
                    <a:cubicBezTo>
                      <a:pt x="36" y="29"/>
                      <a:pt x="35" y="32"/>
                      <a:pt x="31" y="32"/>
                    </a:cubicBezTo>
                    <a:lnTo>
                      <a:pt x="5"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08" name="Freeform 109"/>
              <p:cNvSpPr>
                <a:spLocks/>
              </p:cNvSpPr>
              <p:nvPr userDrawn="1"/>
            </p:nvSpPr>
            <p:spPr bwMode="auto">
              <a:xfrm>
                <a:off x="4409" y="1077"/>
                <a:ext cx="110" cy="92"/>
              </a:xfrm>
              <a:custGeom>
                <a:avLst/>
                <a:gdLst>
                  <a:gd name="T0" fmla="*/ 5 w 37"/>
                  <a:gd name="T1" fmla="*/ 31 h 31"/>
                  <a:gd name="T2" fmla="*/ 2 w 37"/>
                  <a:gd name="T3" fmla="*/ 26 h 31"/>
                  <a:gd name="T4" fmla="*/ 15 w 37"/>
                  <a:gd name="T5" fmla="*/ 3 h 31"/>
                  <a:gd name="T6" fmla="*/ 22 w 37"/>
                  <a:gd name="T7" fmla="*/ 3 h 31"/>
                  <a:gd name="T8" fmla="*/ 35 w 37"/>
                  <a:gd name="T9" fmla="*/ 26 h 31"/>
                  <a:gd name="T10" fmla="*/ 32 w 37"/>
                  <a:gd name="T11" fmla="*/ 31 h 31"/>
                  <a:gd name="T12" fmla="*/ 5 w 37"/>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37" h="31">
                    <a:moveTo>
                      <a:pt x="5" y="31"/>
                    </a:moveTo>
                    <a:cubicBezTo>
                      <a:pt x="2" y="31"/>
                      <a:pt x="0" y="29"/>
                      <a:pt x="2" y="26"/>
                    </a:cubicBezTo>
                    <a:cubicBezTo>
                      <a:pt x="15" y="3"/>
                      <a:pt x="15" y="3"/>
                      <a:pt x="15" y="3"/>
                    </a:cubicBezTo>
                    <a:cubicBezTo>
                      <a:pt x="17" y="0"/>
                      <a:pt x="20" y="0"/>
                      <a:pt x="22" y="3"/>
                    </a:cubicBezTo>
                    <a:cubicBezTo>
                      <a:pt x="35" y="26"/>
                      <a:pt x="35" y="26"/>
                      <a:pt x="35" y="26"/>
                    </a:cubicBezTo>
                    <a:cubicBezTo>
                      <a:pt x="37" y="29"/>
                      <a:pt x="35" y="31"/>
                      <a:pt x="32" y="31"/>
                    </a:cubicBezTo>
                    <a:lnTo>
                      <a:pt x="5"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09" name="Freeform 110"/>
              <p:cNvSpPr>
                <a:spLocks/>
              </p:cNvSpPr>
              <p:nvPr userDrawn="1"/>
            </p:nvSpPr>
            <p:spPr bwMode="auto">
              <a:xfrm>
                <a:off x="2990" y="2736"/>
                <a:ext cx="166" cy="146"/>
              </a:xfrm>
              <a:custGeom>
                <a:avLst/>
                <a:gdLst>
                  <a:gd name="T0" fmla="*/ 7 w 56"/>
                  <a:gd name="T1" fmla="*/ 49 h 49"/>
                  <a:gd name="T2" fmla="*/ 2 w 56"/>
                  <a:gd name="T3" fmla="*/ 40 h 49"/>
                  <a:gd name="T4" fmla="*/ 23 w 56"/>
                  <a:gd name="T5" fmla="*/ 5 h 49"/>
                  <a:gd name="T6" fmla="*/ 33 w 56"/>
                  <a:gd name="T7" fmla="*/ 5 h 49"/>
                  <a:gd name="T8" fmla="*/ 53 w 56"/>
                  <a:gd name="T9" fmla="*/ 40 h 49"/>
                  <a:gd name="T10" fmla="*/ 48 w 56"/>
                  <a:gd name="T11" fmla="*/ 49 h 49"/>
                  <a:gd name="T12" fmla="*/ 7 w 56"/>
                  <a:gd name="T13" fmla="*/ 49 h 49"/>
                </a:gdLst>
                <a:ahLst/>
                <a:cxnLst>
                  <a:cxn ang="0">
                    <a:pos x="T0" y="T1"/>
                  </a:cxn>
                  <a:cxn ang="0">
                    <a:pos x="T2" y="T3"/>
                  </a:cxn>
                  <a:cxn ang="0">
                    <a:pos x="T4" y="T5"/>
                  </a:cxn>
                  <a:cxn ang="0">
                    <a:pos x="T6" y="T7"/>
                  </a:cxn>
                  <a:cxn ang="0">
                    <a:pos x="T8" y="T9"/>
                  </a:cxn>
                  <a:cxn ang="0">
                    <a:pos x="T10" y="T11"/>
                  </a:cxn>
                  <a:cxn ang="0">
                    <a:pos x="T12" y="T13"/>
                  </a:cxn>
                </a:cxnLst>
                <a:rect l="0" t="0" r="r" b="b"/>
                <a:pathLst>
                  <a:path w="56" h="49">
                    <a:moveTo>
                      <a:pt x="7" y="49"/>
                    </a:moveTo>
                    <a:cubicBezTo>
                      <a:pt x="2" y="49"/>
                      <a:pt x="0" y="45"/>
                      <a:pt x="2" y="40"/>
                    </a:cubicBezTo>
                    <a:cubicBezTo>
                      <a:pt x="23" y="5"/>
                      <a:pt x="23" y="5"/>
                      <a:pt x="23" y="5"/>
                    </a:cubicBezTo>
                    <a:cubicBezTo>
                      <a:pt x="25" y="0"/>
                      <a:pt x="30" y="0"/>
                      <a:pt x="33" y="5"/>
                    </a:cubicBezTo>
                    <a:cubicBezTo>
                      <a:pt x="53" y="40"/>
                      <a:pt x="53" y="40"/>
                      <a:pt x="53" y="40"/>
                    </a:cubicBezTo>
                    <a:cubicBezTo>
                      <a:pt x="56" y="45"/>
                      <a:pt x="54" y="49"/>
                      <a:pt x="48" y="49"/>
                    </a:cubicBezTo>
                    <a:lnTo>
                      <a:pt x="7"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10" name="Freeform 111"/>
              <p:cNvSpPr>
                <a:spLocks/>
              </p:cNvSpPr>
              <p:nvPr userDrawn="1"/>
            </p:nvSpPr>
            <p:spPr bwMode="auto">
              <a:xfrm>
                <a:off x="3049" y="2193"/>
                <a:ext cx="167" cy="145"/>
              </a:xfrm>
              <a:custGeom>
                <a:avLst/>
                <a:gdLst>
                  <a:gd name="T0" fmla="*/ 7 w 56"/>
                  <a:gd name="T1" fmla="*/ 49 h 49"/>
                  <a:gd name="T2" fmla="*/ 2 w 56"/>
                  <a:gd name="T3" fmla="*/ 40 h 49"/>
                  <a:gd name="T4" fmla="*/ 23 w 56"/>
                  <a:gd name="T5" fmla="*/ 5 h 49"/>
                  <a:gd name="T6" fmla="*/ 33 w 56"/>
                  <a:gd name="T7" fmla="*/ 5 h 49"/>
                  <a:gd name="T8" fmla="*/ 53 w 56"/>
                  <a:gd name="T9" fmla="*/ 40 h 49"/>
                  <a:gd name="T10" fmla="*/ 48 w 56"/>
                  <a:gd name="T11" fmla="*/ 49 h 49"/>
                  <a:gd name="T12" fmla="*/ 7 w 56"/>
                  <a:gd name="T13" fmla="*/ 49 h 49"/>
                </a:gdLst>
                <a:ahLst/>
                <a:cxnLst>
                  <a:cxn ang="0">
                    <a:pos x="T0" y="T1"/>
                  </a:cxn>
                  <a:cxn ang="0">
                    <a:pos x="T2" y="T3"/>
                  </a:cxn>
                  <a:cxn ang="0">
                    <a:pos x="T4" y="T5"/>
                  </a:cxn>
                  <a:cxn ang="0">
                    <a:pos x="T6" y="T7"/>
                  </a:cxn>
                  <a:cxn ang="0">
                    <a:pos x="T8" y="T9"/>
                  </a:cxn>
                  <a:cxn ang="0">
                    <a:pos x="T10" y="T11"/>
                  </a:cxn>
                  <a:cxn ang="0">
                    <a:pos x="T12" y="T13"/>
                  </a:cxn>
                </a:cxnLst>
                <a:rect l="0" t="0" r="r" b="b"/>
                <a:pathLst>
                  <a:path w="56" h="49">
                    <a:moveTo>
                      <a:pt x="7" y="49"/>
                    </a:moveTo>
                    <a:cubicBezTo>
                      <a:pt x="2" y="49"/>
                      <a:pt x="0" y="45"/>
                      <a:pt x="2" y="40"/>
                    </a:cubicBezTo>
                    <a:cubicBezTo>
                      <a:pt x="23" y="5"/>
                      <a:pt x="23" y="5"/>
                      <a:pt x="23" y="5"/>
                    </a:cubicBezTo>
                    <a:cubicBezTo>
                      <a:pt x="25" y="0"/>
                      <a:pt x="30" y="0"/>
                      <a:pt x="33" y="5"/>
                    </a:cubicBezTo>
                    <a:cubicBezTo>
                      <a:pt x="53" y="40"/>
                      <a:pt x="53" y="40"/>
                      <a:pt x="53" y="40"/>
                    </a:cubicBezTo>
                    <a:cubicBezTo>
                      <a:pt x="56" y="45"/>
                      <a:pt x="54" y="49"/>
                      <a:pt x="48" y="49"/>
                    </a:cubicBezTo>
                    <a:lnTo>
                      <a:pt x="7"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11" name="Freeform 112"/>
              <p:cNvSpPr>
                <a:spLocks/>
              </p:cNvSpPr>
              <p:nvPr userDrawn="1"/>
            </p:nvSpPr>
            <p:spPr bwMode="auto">
              <a:xfrm>
                <a:off x="2661" y="2160"/>
                <a:ext cx="169" cy="146"/>
              </a:xfrm>
              <a:custGeom>
                <a:avLst/>
                <a:gdLst>
                  <a:gd name="T0" fmla="*/ 8 w 57"/>
                  <a:gd name="T1" fmla="*/ 49 h 49"/>
                  <a:gd name="T2" fmla="*/ 3 w 57"/>
                  <a:gd name="T3" fmla="*/ 40 h 49"/>
                  <a:gd name="T4" fmla="*/ 24 w 57"/>
                  <a:gd name="T5" fmla="*/ 5 h 49"/>
                  <a:gd name="T6" fmla="*/ 34 w 57"/>
                  <a:gd name="T7" fmla="*/ 5 h 49"/>
                  <a:gd name="T8" fmla="*/ 54 w 57"/>
                  <a:gd name="T9" fmla="*/ 40 h 49"/>
                  <a:gd name="T10" fmla="*/ 49 w 57"/>
                  <a:gd name="T11" fmla="*/ 49 h 49"/>
                  <a:gd name="T12" fmla="*/ 8 w 57"/>
                  <a:gd name="T13" fmla="*/ 49 h 49"/>
                </a:gdLst>
                <a:ahLst/>
                <a:cxnLst>
                  <a:cxn ang="0">
                    <a:pos x="T0" y="T1"/>
                  </a:cxn>
                  <a:cxn ang="0">
                    <a:pos x="T2" y="T3"/>
                  </a:cxn>
                  <a:cxn ang="0">
                    <a:pos x="T4" y="T5"/>
                  </a:cxn>
                  <a:cxn ang="0">
                    <a:pos x="T6" y="T7"/>
                  </a:cxn>
                  <a:cxn ang="0">
                    <a:pos x="T8" y="T9"/>
                  </a:cxn>
                  <a:cxn ang="0">
                    <a:pos x="T10" y="T11"/>
                  </a:cxn>
                  <a:cxn ang="0">
                    <a:pos x="T12" y="T13"/>
                  </a:cxn>
                </a:cxnLst>
                <a:rect l="0" t="0" r="r" b="b"/>
                <a:pathLst>
                  <a:path w="57" h="49">
                    <a:moveTo>
                      <a:pt x="8" y="49"/>
                    </a:moveTo>
                    <a:cubicBezTo>
                      <a:pt x="3" y="49"/>
                      <a:pt x="0" y="45"/>
                      <a:pt x="3" y="40"/>
                    </a:cubicBezTo>
                    <a:cubicBezTo>
                      <a:pt x="24" y="5"/>
                      <a:pt x="24" y="5"/>
                      <a:pt x="24" y="5"/>
                    </a:cubicBezTo>
                    <a:cubicBezTo>
                      <a:pt x="26" y="0"/>
                      <a:pt x="31" y="0"/>
                      <a:pt x="34" y="5"/>
                    </a:cubicBezTo>
                    <a:cubicBezTo>
                      <a:pt x="54" y="40"/>
                      <a:pt x="54" y="40"/>
                      <a:pt x="54" y="40"/>
                    </a:cubicBezTo>
                    <a:cubicBezTo>
                      <a:pt x="57" y="45"/>
                      <a:pt x="54" y="49"/>
                      <a:pt x="49" y="49"/>
                    </a:cubicBezTo>
                    <a:lnTo>
                      <a:pt x="8"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12" name="Freeform 113"/>
              <p:cNvSpPr>
                <a:spLocks/>
              </p:cNvSpPr>
              <p:nvPr userDrawn="1"/>
            </p:nvSpPr>
            <p:spPr bwMode="auto">
              <a:xfrm>
                <a:off x="2666" y="1632"/>
                <a:ext cx="170" cy="145"/>
              </a:xfrm>
              <a:custGeom>
                <a:avLst/>
                <a:gdLst>
                  <a:gd name="T0" fmla="*/ 8 w 57"/>
                  <a:gd name="T1" fmla="*/ 49 h 49"/>
                  <a:gd name="T2" fmla="*/ 3 w 57"/>
                  <a:gd name="T3" fmla="*/ 40 h 49"/>
                  <a:gd name="T4" fmla="*/ 23 w 57"/>
                  <a:gd name="T5" fmla="*/ 5 h 49"/>
                  <a:gd name="T6" fmla="*/ 34 w 57"/>
                  <a:gd name="T7" fmla="*/ 5 h 49"/>
                  <a:gd name="T8" fmla="*/ 54 w 57"/>
                  <a:gd name="T9" fmla="*/ 40 h 49"/>
                  <a:gd name="T10" fmla="*/ 49 w 57"/>
                  <a:gd name="T11" fmla="*/ 49 h 49"/>
                  <a:gd name="T12" fmla="*/ 8 w 57"/>
                  <a:gd name="T13" fmla="*/ 49 h 49"/>
                </a:gdLst>
                <a:ahLst/>
                <a:cxnLst>
                  <a:cxn ang="0">
                    <a:pos x="T0" y="T1"/>
                  </a:cxn>
                  <a:cxn ang="0">
                    <a:pos x="T2" y="T3"/>
                  </a:cxn>
                  <a:cxn ang="0">
                    <a:pos x="T4" y="T5"/>
                  </a:cxn>
                  <a:cxn ang="0">
                    <a:pos x="T6" y="T7"/>
                  </a:cxn>
                  <a:cxn ang="0">
                    <a:pos x="T8" y="T9"/>
                  </a:cxn>
                  <a:cxn ang="0">
                    <a:pos x="T10" y="T11"/>
                  </a:cxn>
                  <a:cxn ang="0">
                    <a:pos x="T12" y="T13"/>
                  </a:cxn>
                </a:cxnLst>
                <a:rect l="0" t="0" r="r" b="b"/>
                <a:pathLst>
                  <a:path w="57" h="49">
                    <a:moveTo>
                      <a:pt x="8" y="49"/>
                    </a:moveTo>
                    <a:cubicBezTo>
                      <a:pt x="3" y="49"/>
                      <a:pt x="0" y="45"/>
                      <a:pt x="3" y="40"/>
                    </a:cubicBezTo>
                    <a:cubicBezTo>
                      <a:pt x="23" y="5"/>
                      <a:pt x="23" y="5"/>
                      <a:pt x="23" y="5"/>
                    </a:cubicBezTo>
                    <a:cubicBezTo>
                      <a:pt x="26" y="0"/>
                      <a:pt x="31" y="0"/>
                      <a:pt x="34" y="5"/>
                    </a:cubicBezTo>
                    <a:cubicBezTo>
                      <a:pt x="54" y="40"/>
                      <a:pt x="54" y="40"/>
                      <a:pt x="54" y="40"/>
                    </a:cubicBezTo>
                    <a:cubicBezTo>
                      <a:pt x="57" y="45"/>
                      <a:pt x="54" y="49"/>
                      <a:pt x="49" y="49"/>
                    </a:cubicBezTo>
                    <a:lnTo>
                      <a:pt x="8"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13" name="Freeform 114"/>
              <p:cNvSpPr>
                <a:spLocks/>
              </p:cNvSpPr>
              <p:nvPr userDrawn="1"/>
            </p:nvSpPr>
            <p:spPr bwMode="auto">
              <a:xfrm>
                <a:off x="3079" y="1831"/>
                <a:ext cx="166" cy="145"/>
              </a:xfrm>
              <a:custGeom>
                <a:avLst/>
                <a:gdLst>
                  <a:gd name="T0" fmla="*/ 8 w 56"/>
                  <a:gd name="T1" fmla="*/ 49 h 49"/>
                  <a:gd name="T2" fmla="*/ 3 w 56"/>
                  <a:gd name="T3" fmla="*/ 40 h 49"/>
                  <a:gd name="T4" fmla="*/ 23 w 56"/>
                  <a:gd name="T5" fmla="*/ 5 h 49"/>
                  <a:gd name="T6" fmla="*/ 33 w 56"/>
                  <a:gd name="T7" fmla="*/ 5 h 49"/>
                  <a:gd name="T8" fmla="*/ 53 w 56"/>
                  <a:gd name="T9" fmla="*/ 40 h 49"/>
                  <a:gd name="T10" fmla="*/ 48 w 56"/>
                  <a:gd name="T11" fmla="*/ 49 h 49"/>
                  <a:gd name="T12" fmla="*/ 8 w 56"/>
                  <a:gd name="T13" fmla="*/ 49 h 49"/>
                </a:gdLst>
                <a:ahLst/>
                <a:cxnLst>
                  <a:cxn ang="0">
                    <a:pos x="T0" y="T1"/>
                  </a:cxn>
                  <a:cxn ang="0">
                    <a:pos x="T2" y="T3"/>
                  </a:cxn>
                  <a:cxn ang="0">
                    <a:pos x="T4" y="T5"/>
                  </a:cxn>
                  <a:cxn ang="0">
                    <a:pos x="T6" y="T7"/>
                  </a:cxn>
                  <a:cxn ang="0">
                    <a:pos x="T8" y="T9"/>
                  </a:cxn>
                  <a:cxn ang="0">
                    <a:pos x="T10" y="T11"/>
                  </a:cxn>
                  <a:cxn ang="0">
                    <a:pos x="T12" y="T13"/>
                  </a:cxn>
                </a:cxnLst>
                <a:rect l="0" t="0" r="r" b="b"/>
                <a:pathLst>
                  <a:path w="56" h="49">
                    <a:moveTo>
                      <a:pt x="8" y="49"/>
                    </a:moveTo>
                    <a:cubicBezTo>
                      <a:pt x="2" y="49"/>
                      <a:pt x="0" y="45"/>
                      <a:pt x="3" y="40"/>
                    </a:cubicBezTo>
                    <a:cubicBezTo>
                      <a:pt x="23" y="5"/>
                      <a:pt x="23" y="5"/>
                      <a:pt x="23" y="5"/>
                    </a:cubicBezTo>
                    <a:cubicBezTo>
                      <a:pt x="26" y="0"/>
                      <a:pt x="30" y="0"/>
                      <a:pt x="33" y="5"/>
                    </a:cubicBezTo>
                    <a:cubicBezTo>
                      <a:pt x="53" y="40"/>
                      <a:pt x="53" y="40"/>
                      <a:pt x="53" y="40"/>
                    </a:cubicBezTo>
                    <a:cubicBezTo>
                      <a:pt x="56" y="45"/>
                      <a:pt x="54" y="49"/>
                      <a:pt x="48" y="49"/>
                    </a:cubicBezTo>
                    <a:lnTo>
                      <a:pt x="8"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14" name="Freeform 115"/>
              <p:cNvSpPr>
                <a:spLocks/>
              </p:cNvSpPr>
              <p:nvPr userDrawn="1"/>
            </p:nvSpPr>
            <p:spPr bwMode="auto">
              <a:xfrm>
                <a:off x="3174" y="1240"/>
                <a:ext cx="166" cy="145"/>
              </a:xfrm>
              <a:custGeom>
                <a:avLst/>
                <a:gdLst>
                  <a:gd name="T0" fmla="*/ 8 w 56"/>
                  <a:gd name="T1" fmla="*/ 49 h 49"/>
                  <a:gd name="T2" fmla="*/ 3 w 56"/>
                  <a:gd name="T3" fmla="*/ 40 h 49"/>
                  <a:gd name="T4" fmla="*/ 23 w 56"/>
                  <a:gd name="T5" fmla="*/ 5 h 49"/>
                  <a:gd name="T6" fmla="*/ 33 w 56"/>
                  <a:gd name="T7" fmla="*/ 5 h 49"/>
                  <a:gd name="T8" fmla="*/ 53 w 56"/>
                  <a:gd name="T9" fmla="*/ 40 h 49"/>
                  <a:gd name="T10" fmla="*/ 48 w 56"/>
                  <a:gd name="T11" fmla="*/ 49 h 49"/>
                  <a:gd name="T12" fmla="*/ 8 w 56"/>
                  <a:gd name="T13" fmla="*/ 49 h 49"/>
                </a:gdLst>
                <a:ahLst/>
                <a:cxnLst>
                  <a:cxn ang="0">
                    <a:pos x="T0" y="T1"/>
                  </a:cxn>
                  <a:cxn ang="0">
                    <a:pos x="T2" y="T3"/>
                  </a:cxn>
                  <a:cxn ang="0">
                    <a:pos x="T4" y="T5"/>
                  </a:cxn>
                  <a:cxn ang="0">
                    <a:pos x="T6" y="T7"/>
                  </a:cxn>
                  <a:cxn ang="0">
                    <a:pos x="T8" y="T9"/>
                  </a:cxn>
                  <a:cxn ang="0">
                    <a:pos x="T10" y="T11"/>
                  </a:cxn>
                  <a:cxn ang="0">
                    <a:pos x="T12" y="T13"/>
                  </a:cxn>
                </a:cxnLst>
                <a:rect l="0" t="0" r="r" b="b"/>
                <a:pathLst>
                  <a:path w="56" h="49">
                    <a:moveTo>
                      <a:pt x="8" y="49"/>
                    </a:moveTo>
                    <a:cubicBezTo>
                      <a:pt x="2" y="49"/>
                      <a:pt x="0" y="45"/>
                      <a:pt x="3" y="40"/>
                    </a:cubicBezTo>
                    <a:cubicBezTo>
                      <a:pt x="23" y="5"/>
                      <a:pt x="23" y="5"/>
                      <a:pt x="23" y="5"/>
                    </a:cubicBezTo>
                    <a:cubicBezTo>
                      <a:pt x="26" y="0"/>
                      <a:pt x="30" y="0"/>
                      <a:pt x="33" y="5"/>
                    </a:cubicBezTo>
                    <a:cubicBezTo>
                      <a:pt x="53" y="40"/>
                      <a:pt x="53" y="40"/>
                      <a:pt x="53" y="40"/>
                    </a:cubicBezTo>
                    <a:cubicBezTo>
                      <a:pt x="56" y="45"/>
                      <a:pt x="54" y="49"/>
                      <a:pt x="48" y="49"/>
                    </a:cubicBezTo>
                    <a:lnTo>
                      <a:pt x="8"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15" name="Freeform 116"/>
              <p:cNvSpPr>
                <a:spLocks/>
              </p:cNvSpPr>
              <p:nvPr userDrawn="1"/>
            </p:nvSpPr>
            <p:spPr bwMode="auto">
              <a:xfrm>
                <a:off x="5056" y="1638"/>
                <a:ext cx="166" cy="145"/>
              </a:xfrm>
              <a:custGeom>
                <a:avLst/>
                <a:gdLst>
                  <a:gd name="T0" fmla="*/ 8 w 56"/>
                  <a:gd name="T1" fmla="*/ 49 h 49"/>
                  <a:gd name="T2" fmla="*/ 3 w 56"/>
                  <a:gd name="T3" fmla="*/ 40 h 49"/>
                  <a:gd name="T4" fmla="*/ 23 w 56"/>
                  <a:gd name="T5" fmla="*/ 5 h 49"/>
                  <a:gd name="T6" fmla="*/ 33 w 56"/>
                  <a:gd name="T7" fmla="*/ 5 h 49"/>
                  <a:gd name="T8" fmla="*/ 53 w 56"/>
                  <a:gd name="T9" fmla="*/ 40 h 49"/>
                  <a:gd name="T10" fmla="*/ 48 w 56"/>
                  <a:gd name="T11" fmla="*/ 49 h 49"/>
                  <a:gd name="T12" fmla="*/ 8 w 56"/>
                  <a:gd name="T13" fmla="*/ 49 h 49"/>
                </a:gdLst>
                <a:ahLst/>
                <a:cxnLst>
                  <a:cxn ang="0">
                    <a:pos x="T0" y="T1"/>
                  </a:cxn>
                  <a:cxn ang="0">
                    <a:pos x="T2" y="T3"/>
                  </a:cxn>
                  <a:cxn ang="0">
                    <a:pos x="T4" y="T5"/>
                  </a:cxn>
                  <a:cxn ang="0">
                    <a:pos x="T6" y="T7"/>
                  </a:cxn>
                  <a:cxn ang="0">
                    <a:pos x="T8" y="T9"/>
                  </a:cxn>
                  <a:cxn ang="0">
                    <a:pos x="T10" y="T11"/>
                  </a:cxn>
                  <a:cxn ang="0">
                    <a:pos x="T12" y="T13"/>
                  </a:cxn>
                </a:cxnLst>
                <a:rect l="0" t="0" r="r" b="b"/>
                <a:pathLst>
                  <a:path w="56" h="49">
                    <a:moveTo>
                      <a:pt x="8" y="49"/>
                    </a:moveTo>
                    <a:cubicBezTo>
                      <a:pt x="2" y="49"/>
                      <a:pt x="0" y="45"/>
                      <a:pt x="3" y="40"/>
                    </a:cubicBezTo>
                    <a:cubicBezTo>
                      <a:pt x="23" y="5"/>
                      <a:pt x="23" y="5"/>
                      <a:pt x="23" y="5"/>
                    </a:cubicBezTo>
                    <a:cubicBezTo>
                      <a:pt x="26" y="0"/>
                      <a:pt x="30" y="0"/>
                      <a:pt x="33" y="5"/>
                    </a:cubicBezTo>
                    <a:cubicBezTo>
                      <a:pt x="53" y="40"/>
                      <a:pt x="53" y="40"/>
                      <a:pt x="53" y="40"/>
                    </a:cubicBezTo>
                    <a:cubicBezTo>
                      <a:pt x="56" y="45"/>
                      <a:pt x="54" y="49"/>
                      <a:pt x="48" y="49"/>
                    </a:cubicBezTo>
                    <a:lnTo>
                      <a:pt x="8"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16" name="Freeform 117"/>
              <p:cNvSpPr>
                <a:spLocks/>
              </p:cNvSpPr>
              <p:nvPr userDrawn="1"/>
            </p:nvSpPr>
            <p:spPr bwMode="auto">
              <a:xfrm>
                <a:off x="5003" y="2318"/>
                <a:ext cx="166" cy="145"/>
              </a:xfrm>
              <a:custGeom>
                <a:avLst/>
                <a:gdLst>
                  <a:gd name="T0" fmla="*/ 8 w 56"/>
                  <a:gd name="T1" fmla="*/ 49 h 49"/>
                  <a:gd name="T2" fmla="*/ 3 w 56"/>
                  <a:gd name="T3" fmla="*/ 40 h 49"/>
                  <a:gd name="T4" fmla="*/ 23 w 56"/>
                  <a:gd name="T5" fmla="*/ 5 h 49"/>
                  <a:gd name="T6" fmla="*/ 33 w 56"/>
                  <a:gd name="T7" fmla="*/ 5 h 49"/>
                  <a:gd name="T8" fmla="*/ 54 w 56"/>
                  <a:gd name="T9" fmla="*/ 40 h 49"/>
                  <a:gd name="T10" fmla="*/ 48 w 56"/>
                  <a:gd name="T11" fmla="*/ 49 h 49"/>
                  <a:gd name="T12" fmla="*/ 8 w 56"/>
                  <a:gd name="T13" fmla="*/ 49 h 49"/>
                </a:gdLst>
                <a:ahLst/>
                <a:cxnLst>
                  <a:cxn ang="0">
                    <a:pos x="T0" y="T1"/>
                  </a:cxn>
                  <a:cxn ang="0">
                    <a:pos x="T2" y="T3"/>
                  </a:cxn>
                  <a:cxn ang="0">
                    <a:pos x="T4" y="T5"/>
                  </a:cxn>
                  <a:cxn ang="0">
                    <a:pos x="T6" y="T7"/>
                  </a:cxn>
                  <a:cxn ang="0">
                    <a:pos x="T8" y="T9"/>
                  </a:cxn>
                  <a:cxn ang="0">
                    <a:pos x="T10" y="T11"/>
                  </a:cxn>
                  <a:cxn ang="0">
                    <a:pos x="T12" y="T13"/>
                  </a:cxn>
                </a:cxnLst>
                <a:rect l="0" t="0" r="r" b="b"/>
                <a:pathLst>
                  <a:path w="56" h="49">
                    <a:moveTo>
                      <a:pt x="8" y="49"/>
                    </a:moveTo>
                    <a:cubicBezTo>
                      <a:pt x="2" y="49"/>
                      <a:pt x="0" y="45"/>
                      <a:pt x="3" y="40"/>
                    </a:cubicBezTo>
                    <a:cubicBezTo>
                      <a:pt x="23" y="5"/>
                      <a:pt x="23" y="5"/>
                      <a:pt x="23" y="5"/>
                    </a:cubicBezTo>
                    <a:cubicBezTo>
                      <a:pt x="26" y="0"/>
                      <a:pt x="30" y="0"/>
                      <a:pt x="33" y="5"/>
                    </a:cubicBezTo>
                    <a:cubicBezTo>
                      <a:pt x="54" y="40"/>
                      <a:pt x="54" y="40"/>
                      <a:pt x="54" y="40"/>
                    </a:cubicBezTo>
                    <a:cubicBezTo>
                      <a:pt x="56" y="45"/>
                      <a:pt x="54" y="49"/>
                      <a:pt x="48" y="49"/>
                    </a:cubicBezTo>
                    <a:lnTo>
                      <a:pt x="8"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17" name="Freeform 118"/>
              <p:cNvSpPr>
                <a:spLocks/>
              </p:cNvSpPr>
              <p:nvPr userDrawn="1"/>
            </p:nvSpPr>
            <p:spPr bwMode="auto">
              <a:xfrm>
                <a:off x="4243" y="1228"/>
                <a:ext cx="166" cy="146"/>
              </a:xfrm>
              <a:custGeom>
                <a:avLst/>
                <a:gdLst>
                  <a:gd name="T0" fmla="*/ 8 w 56"/>
                  <a:gd name="T1" fmla="*/ 49 h 49"/>
                  <a:gd name="T2" fmla="*/ 3 w 56"/>
                  <a:gd name="T3" fmla="*/ 40 h 49"/>
                  <a:gd name="T4" fmla="*/ 23 w 56"/>
                  <a:gd name="T5" fmla="*/ 5 h 49"/>
                  <a:gd name="T6" fmla="*/ 33 w 56"/>
                  <a:gd name="T7" fmla="*/ 5 h 49"/>
                  <a:gd name="T8" fmla="*/ 53 w 56"/>
                  <a:gd name="T9" fmla="*/ 40 h 49"/>
                  <a:gd name="T10" fmla="*/ 48 w 56"/>
                  <a:gd name="T11" fmla="*/ 49 h 49"/>
                  <a:gd name="T12" fmla="*/ 8 w 56"/>
                  <a:gd name="T13" fmla="*/ 49 h 49"/>
                </a:gdLst>
                <a:ahLst/>
                <a:cxnLst>
                  <a:cxn ang="0">
                    <a:pos x="T0" y="T1"/>
                  </a:cxn>
                  <a:cxn ang="0">
                    <a:pos x="T2" y="T3"/>
                  </a:cxn>
                  <a:cxn ang="0">
                    <a:pos x="T4" y="T5"/>
                  </a:cxn>
                  <a:cxn ang="0">
                    <a:pos x="T6" y="T7"/>
                  </a:cxn>
                  <a:cxn ang="0">
                    <a:pos x="T8" y="T9"/>
                  </a:cxn>
                  <a:cxn ang="0">
                    <a:pos x="T10" y="T11"/>
                  </a:cxn>
                  <a:cxn ang="0">
                    <a:pos x="T12" y="T13"/>
                  </a:cxn>
                </a:cxnLst>
                <a:rect l="0" t="0" r="r" b="b"/>
                <a:pathLst>
                  <a:path w="56" h="49">
                    <a:moveTo>
                      <a:pt x="8" y="49"/>
                    </a:moveTo>
                    <a:cubicBezTo>
                      <a:pt x="2" y="49"/>
                      <a:pt x="0" y="45"/>
                      <a:pt x="3" y="40"/>
                    </a:cubicBezTo>
                    <a:cubicBezTo>
                      <a:pt x="23" y="5"/>
                      <a:pt x="23" y="5"/>
                      <a:pt x="23" y="5"/>
                    </a:cubicBezTo>
                    <a:cubicBezTo>
                      <a:pt x="26" y="0"/>
                      <a:pt x="30" y="0"/>
                      <a:pt x="33" y="5"/>
                    </a:cubicBezTo>
                    <a:cubicBezTo>
                      <a:pt x="53" y="40"/>
                      <a:pt x="53" y="40"/>
                      <a:pt x="53" y="40"/>
                    </a:cubicBezTo>
                    <a:cubicBezTo>
                      <a:pt x="56" y="45"/>
                      <a:pt x="54" y="49"/>
                      <a:pt x="48" y="49"/>
                    </a:cubicBezTo>
                    <a:lnTo>
                      <a:pt x="8"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18" name="Freeform 119"/>
              <p:cNvSpPr>
                <a:spLocks/>
              </p:cNvSpPr>
              <p:nvPr userDrawn="1"/>
            </p:nvSpPr>
            <p:spPr bwMode="auto">
              <a:xfrm>
                <a:off x="4682" y="1112"/>
                <a:ext cx="166" cy="146"/>
              </a:xfrm>
              <a:custGeom>
                <a:avLst/>
                <a:gdLst>
                  <a:gd name="T0" fmla="*/ 8 w 56"/>
                  <a:gd name="T1" fmla="*/ 49 h 49"/>
                  <a:gd name="T2" fmla="*/ 3 w 56"/>
                  <a:gd name="T3" fmla="*/ 40 h 49"/>
                  <a:gd name="T4" fmla="*/ 23 w 56"/>
                  <a:gd name="T5" fmla="*/ 5 h 49"/>
                  <a:gd name="T6" fmla="*/ 33 w 56"/>
                  <a:gd name="T7" fmla="*/ 5 h 49"/>
                  <a:gd name="T8" fmla="*/ 54 w 56"/>
                  <a:gd name="T9" fmla="*/ 40 h 49"/>
                  <a:gd name="T10" fmla="*/ 49 w 56"/>
                  <a:gd name="T11" fmla="*/ 49 h 49"/>
                  <a:gd name="T12" fmla="*/ 8 w 56"/>
                  <a:gd name="T13" fmla="*/ 49 h 49"/>
                </a:gdLst>
                <a:ahLst/>
                <a:cxnLst>
                  <a:cxn ang="0">
                    <a:pos x="T0" y="T1"/>
                  </a:cxn>
                  <a:cxn ang="0">
                    <a:pos x="T2" y="T3"/>
                  </a:cxn>
                  <a:cxn ang="0">
                    <a:pos x="T4" y="T5"/>
                  </a:cxn>
                  <a:cxn ang="0">
                    <a:pos x="T6" y="T7"/>
                  </a:cxn>
                  <a:cxn ang="0">
                    <a:pos x="T8" y="T9"/>
                  </a:cxn>
                  <a:cxn ang="0">
                    <a:pos x="T10" y="T11"/>
                  </a:cxn>
                  <a:cxn ang="0">
                    <a:pos x="T12" y="T13"/>
                  </a:cxn>
                </a:cxnLst>
                <a:rect l="0" t="0" r="r" b="b"/>
                <a:pathLst>
                  <a:path w="56" h="49">
                    <a:moveTo>
                      <a:pt x="8" y="49"/>
                    </a:moveTo>
                    <a:cubicBezTo>
                      <a:pt x="2" y="49"/>
                      <a:pt x="0" y="45"/>
                      <a:pt x="3" y="40"/>
                    </a:cubicBezTo>
                    <a:cubicBezTo>
                      <a:pt x="23" y="5"/>
                      <a:pt x="23" y="5"/>
                      <a:pt x="23" y="5"/>
                    </a:cubicBezTo>
                    <a:cubicBezTo>
                      <a:pt x="26" y="0"/>
                      <a:pt x="31" y="0"/>
                      <a:pt x="33" y="5"/>
                    </a:cubicBezTo>
                    <a:cubicBezTo>
                      <a:pt x="54" y="40"/>
                      <a:pt x="54" y="40"/>
                      <a:pt x="54" y="40"/>
                    </a:cubicBezTo>
                    <a:cubicBezTo>
                      <a:pt x="56" y="45"/>
                      <a:pt x="54" y="49"/>
                      <a:pt x="49" y="49"/>
                    </a:cubicBezTo>
                    <a:lnTo>
                      <a:pt x="8"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19" name="Freeform 120"/>
              <p:cNvSpPr>
                <a:spLocks/>
              </p:cNvSpPr>
              <p:nvPr userDrawn="1"/>
            </p:nvSpPr>
            <p:spPr bwMode="auto">
              <a:xfrm>
                <a:off x="3622" y="2724"/>
                <a:ext cx="167" cy="146"/>
              </a:xfrm>
              <a:custGeom>
                <a:avLst/>
                <a:gdLst>
                  <a:gd name="T0" fmla="*/ 7 w 56"/>
                  <a:gd name="T1" fmla="*/ 49 h 49"/>
                  <a:gd name="T2" fmla="*/ 2 w 56"/>
                  <a:gd name="T3" fmla="*/ 40 h 49"/>
                  <a:gd name="T4" fmla="*/ 23 w 56"/>
                  <a:gd name="T5" fmla="*/ 5 h 49"/>
                  <a:gd name="T6" fmla="*/ 33 w 56"/>
                  <a:gd name="T7" fmla="*/ 5 h 49"/>
                  <a:gd name="T8" fmla="*/ 53 w 56"/>
                  <a:gd name="T9" fmla="*/ 40 h 49"/>
                  <a:gd name="T10" fmla="*/ 48 w 56"/>
                  <a:gd name="T11" fmla="*/ 49 h 49"/>
                  <a:gd name="T12" fmla="*/ 7 w 56"/>
                  <a:gd name="T13" fmla="*/ 49 h 49"/>
                </a:gdLst>
                <a:ahLst/>
                <a:cxnLst>
                  <a:cxn ang="0">
                    <a:pos x="T0" y="T1"/>
                  </a:cxn>
                  <a:cxn ang="0">
                    <a:pos x="T2" y="T3"/>
                  </a:cxn>
                  <a:cxn ang="0">
                    <a:pos x="T4" y="T5"/>
                  </a:cxn>
                  <a:cxn ang="0">
                    <a:pos x="T6" y="T7"/>
                  </a:cxn>
                  <a:cxn ang="0">
                    <a:pos x="T8" y="T9"/>
                  </a:cxn>
                  <a:cxn ang="0">
                    <a:pos x="T10" y="T11"/>
                  </a:cxn>
                  <a:cxn ang="0">
                    <a:pos x="T12" y="T13"/>
                  </a:cxn>
                </a:cxnLst>
                <a:rect l="0" t="0" r="r" b="b"/>
                <a:pathLst>
                  <a:path w="56" h="49">
                    <a:moveTo>
                      <a:pt x="7" y="49"/>
                    </a:moveTo>
                    <a:cubicBezTo>
                      <a:pt x="2" y="49"/>
                      <a:pt x="0" y="45"/>
                      <a:pt x="2" y="40"/>
                    </a:cubicBezTo>
                    <a:cubicBezTo>
                      <a:pt x="23" y="5"/>
                      <a:pt x="23" y="5"/>
                      <a:pt x="23" y="5"/>
                    </a:cubicBezTo>
                    <a:cubicBezTo>
                      <a:pt x="25" y="0"/>
                      <a:pt x="30" y="0"/>
                      <a:pt x="33" y="5"/>
                    </a:cubicBezTo>
                    <a:cubicBezTo>
                      <a:pt x="53" y="40"/>
                      <a:pt x="53" y="40"/>
                      <a:pt x="53" y="40"/>
                    </a:cubicBezTo>
                    <a:cubicBezTo>
                      <a:pt x="56" y="45"/>
                      <a:pt x="54" y="49"/>
                      <a:pt x="48" y="49"/>
                    </a:cubicBezTo>
                    <a:lnTo>
                      <a:pt x="7"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20" name="Freeform 121"/>
              <p:cNvSpPr>
                <a:spLocks/>
              </p:cNvSpPr>
              <p:nvPr userDrawn="1"/>
            </p:nvSpPr>
            <p:spPr bwMode="auto">
              <a:xfrm>
                <a:off x="3020" y="2549"/>
                <a:ext cx="166" cy="146"/>
              </a:xfrm>
              <a:custGeom>
                <a:avLst/>
                <a:gdLst>
                  <a:gd name="T0" fmla="*/ 8 w 56"/>
                  <a:gd name="T1" fmla="*/ 49 h 49"/>
                  <a:gd name="T2" fmla="*/ 3 w 56"/>
                  <a:gd name="T3" fmla="*/ 40 h 49"/>
                  <a:gd name="T4" fmla="*/ 23 w 56"/>
                  <a:gd name="T5" fmla="*/ 5 h 49"/>
                  <a:gd name="T6" fmla="*/ 33 w 56"/>
                  <a:gd name="T7" fmla="*/ 5 h 49"/>
                  <a:gd name="T8" fmla="*/ 54 w 56"/>
                  <a:gd name="T9" fmla="*/ 40 h 49"/>
                  <a:gd name="T10" fmla="*/ 48 w 56"/>
                  <a:gd name="T11" fmla="*/ 49 h 49"/>
                  <a:gd name="T12" fmla="*/ 8 w 56"/>
                  <a:gd name="T13" fmla="*/ 49 h 49"/>
                </a:gdLst>
                <a:ahLst/>
                <a:cxnLst>
                  <a:cxn ang="0">
                    <a:pos x="T0" y="T1"/>
                  </a:cxn>
                  <a:cxn ang="0">
                    <a:pos x="T2" y="T3"/>
                  </a:cxn>
                  <a:cxn ang="0">
                    <a:pos x="T4" y="T5"/>
                  </a:cxn>
                  <a:cxn ang="0">
                    <a:pos x="T6" y="T7"/>
                  </a:cxn>
                  <a:cxn ang="0">
                    <a:pos x="T8" y="T9"/>
                  </a:cxn>
                  <a:cxn ang="0">
                    <a:pos x="T10" y="T11"/>
                  </a:cxn>
                  <a:cxn ang="0">
                    <a:pos x="T12" y="T13"/>
                  </a:cxn>
                </a:cxnLst>
                <a:rect l="0" t="0" r="r" b="b"/>
                <a:pathLst>
                  <a:path w="56" h="49">
                    <a:moveTo>
                      <a:pt x="8" y="49"/>
                    </a:moveTo>
                    <a:cubicBezTo>
                      <a:pt x="2" y="49"/>
                      <a:pt x="0" y="45"/>
                      <a:pt x="3" y="40"/>
                    </a:cubicBezTo>
                    <a:cubicBezTo>
                      <a:pt x="23" y="5"/>
                      <a:pt x="23" y="5"/>
                      <a:pt x="23" y="5"/>
                    </a:cubicBezTo>
                    <a:cubicBezTo>
                      <a:pt x="26" y="0"/>
                      <a:pt x="30" y="0"/>
                      <a:pt x="33" y="5"/>
                    </a:cubicBezTo>
                    <a:cubicBezTo>
                      <a:pt x="54" y="40"/>
                      <a:pt x="54" y="40"/>
                      <a:pt x="54" y="40"/>
                    </a:cubicBezTo>
                    <a:cubicBezTo>
                      <a:pt x="56" y="45"/>
                      <a:pt x="54" y="49"/>
                      <a:pt x="48" y="49"/>
                    </a:cubicBezTo>
                    <a:lnTo>
                      <a:pt x="8"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21" name="Freeform 122"/>
              <p:cNvSpPr>
                <a:spLocks/>
              </p:cNvSpPr>
              <p:nvPr userDrawn="1"/>
            </p:nvSpPr>
            <p:spPr bwMode="auto">
              <a:xfrm>
                <a:off x="3750" y="2475"/>
                <a:ext cx="166" cy="145"/>
              </a:xfrm>
              <a:custGeom>
                <a:avLst/>
                <a:gdLst>
                  <a:gd name="T0" fmla="*/ 8 w 56"/>
                  <a:gd name="T1" fmla="*/ 49 h 49"/>
                  <a:gd name="T2" fmla="*/ 3 w 56"/>
                  <a:gd name="T3" fmla="*/ 40 h 49"/>
                  <a:gd name="T4" fmla="*/ 23 w 56"/>
                  <a:gd name="T5" fmla="*/ 5 h 49"/>
                  <a:gd name="T6" fmla="*/ 33 w 56"/>
                  <a:gd name="T7" fmla="*/ 5 h 49"/>
                  <a:gd name="T8" fmla="*/ 54 w 56"/>
                  <a:gd name="T9" fmla="*/ 40 h 49"/>
                  <a:gd name="T10" fmla="*/ 49 w 56"/>
                  <a:gd name="T11" fmla="*/ 49 h 49"/>
                  <a:gd name="T12" fmla="*/ 8 w 56"/>
                  <a:gd name="T13" fmla="*/ 49 h 49"/>
                </a:gdLst>
                <a:ahLst/>
                <a:cxnLst>
                  <a:cxn ang="0">
                    <a:pos x="T0" y="T1"/>
                  </a:cxn>
                  <a:cxn ang="0">
                    <a:pos x="T2" y="T3"/>
                  </a:cxn>
                  <a:cxn ang="0">
                    <a:pos x="T4" y="T5"/>
                  </a:cxn>
                  <a:cxn ang="0">
                    <a:pos x="T6" y="T7"/>
                  </a:cxn>
                  <a:cxn ang="0">
                    <a:pos x="T8" y="T9"/>
                  </a:cxn>
                  <a:cxn ang="0">
                    <a:pos x="T10" y="T11"/>
                  </a:cxn>
                  <a:cxn ang="0">
                    <a:pos x="T12" y="T13"/>
                  </a:cxn>
                </a:cxnLst>
                <a:rect l="0" t="0" r="r" b="b"/>
                <a:pathLst>
                  <a:path w="56" h="49">
                    <a:moveTo>
                      <a:pt x="8" y="49"/>
                    </a:moveTo>
                    <a:cubicBezTo>
                      <a:pt x="2" y="49"/>
                      <a:pt x="0" y="45"/>
                      <a:pt x="3" y="40"/>
                    </a:cubicBezTo>
                    <a:cubicBezTo>
                      <a:pt x="23" y="5"/>
                      <a:pt x="23" y="5"/>
                      <a:pt x="23" y="5"/>
                    </a:cubicBezTo>
                    <a:cubicBezTo>
                      <a:pt x="26" y="0"/>
                      <a:pt x="31" y="0"/>
                      <a:pt x="33" y="5"/>
                    </a:cubicBezTo>
                    <a:cubicBezTo>
                      <a:pt x="54" y="40"/>
                      <a:pt x="54" y="40"/>
                      <a:pt x="54" y="40"/>
                    </a:cubicBezTo>
                    <a:cubicBezTo>
                      <a:pt x="56" y="45"/>
                      <a:pt x="54" y="49"/>
                      <a:pt x="49" y="49"/>
                    </a:cubicBezTo>
                    <a:lnTo>
                      <a:pt x="8"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22" name="Freeform 123"/>
              <p:cNvSpPr>
                <a:spLocks/>
              </p:cNvSpPr>
              <p:nvPr userDrawn="1"/>
            </p:nvSpPr>
            <p:spPr bwMode="auto">
              <a:xfrm>
                <a:off x="4183" y="3072"/>
                <a:ext cx="235" cy="201"/>
              </a:xfrm>
              <a:custGeom>
                <a:avLst/>
                <a:gdLst>
                  <a:gd name="T0" fmla="*/ 11 w 79"/>
                  <a:gd name="T1" fmla="*/ 68 h 68"/>
                  <a:gd name="T2" fmla="*/ 4 w 79"/>
                  <a:gd name="T3" fmla="*/ 56 h 68"/>
                  <a:gd name="T4" fmla="*/ 33 w 79"/>
                  <a:gd name="T5" fmla="*/ 7 h 68"/>
                  <a:gd name="T6" fmla="*/ 47 w 79"/>
                  <a:gd name="T7" fmla="*/ 7 h 68"/>
                  <a:gd name="T8" fmla="*/ 75 w 79"/>
                  <a:gd name="T9" fmla="*/ 56 h 68"/>
                  <a:gd name="T10" fmla="*/ 68 w 79"/>
                  <a:gd name="T11" fmla="*/ 68 h 68"/>
                  <a:gd name="T12" fmla="*/ 11 w 79"/>
                  <a:gd name="T13" fmla="*/ 68 h 68"/>
                </a:gdLst>
                <a:ahLst/>
                <a:cxnLst>
                  <a:cxn ang="0">
                    <a:pos x="T0" y="T1"/>
                  </a:cxn>
                  <a:cxn ang="0">
                    <a:pos x="T2" y="T3"/>
                  </a:cxn>
                  <a:cxn ang="0">
                    <a:pos x="T4" y="T5"/>
                  </a:cxn>
                  <a:cxn ang="0">
                    <a:pos x="T6" y="T7"/>
                  </a:cxn>
                  <a:cxn ang="0">
                    <a:pos x="T8" y="T9"/>
                  </a:cxn>
                  <a:cxn ang="0">
                    <a:pos x="T10" y="T11"/>
                  </a:cxn>
                  <a:cxn ang="0">
                    <a:pos x="T12" y="T13"/>
                  </a:cxn>
                </a:cxnLst>
                <a:rect l="0" t="0" r="r" b="b"/>
                <a:pathLst>
                  <a:path w="79" h="68">
                    <a:moveTo>
                      <a:pt x="11" y="68"/>
                    </a:moveTo>
                    <a:cubicBezTo>
                      <a:pt x="4" y="68"/>
                      <a:pt x="0" y="63"/>
                      <a:pt x="4" y="56"/>
                    </a:cubicBezTo>
                    <a:cubicBezTo>
                      <a:pt x="33" y="7"/>
                      <a:pt x="33" y="7"/>
                      <a:pt x="33" y="7"/>
                    </a:cubicBezTo>
                    <a:cubicBezTo>
                      <a:pt x="37" y="0"/>
                      <a:pt x="43" y="0"/>
                      <a:pt x="47" y="7"/>
                    </a:cubicBezTo>
                    <a:cubicBezTo>
                      <a:pt x="75" y="56"/>
                      <a:pt x="75" y="56"/>
                      <a:pt x="75" y="56"/>
                    </a:cubicBezTo>
                    <a:cubicBezTo>
                      <a:pt x="79" y="63"/>
                      <a:pt x="76" y="68"/>
                      <a:pt x="68" y="68"/>
                    </a:cubicBezTo>
                    <a:lnTo>
                      <a:pt x="11"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23" name="Freeform 124"/>
              <p:cNvSpPr>
                <a:spLocks/>
              </p:cNvSpPr>
              <p:nvPr userDrawn="1"/>
            </p:nvSpPr>
            <p:spPr bwMode="auto">
              <a:xfrm>
                <a:off x="3406" y="2674"/>
                <a:ext cx="184" cy="184"/>
              </a:xfrm>
              <a:custGeom>
                <a:avLst/>
                <a:gdLst>
                  <a:gd name="T0" fmla="*/ 62 w 62"/>
                  <a:gd name="T1" fmla="*/ 53 h 62"/>
                  <a:gd name="T2" fmla="*/ 52 w 62"/>
                  <a:gd name="T3" fmla="*/ 62 h 62"/>
                  <a:gd name="T4" fmla="*/ 9 w 62"/>
                  <a:gd name="T5" fmla="*/ 62 h 62"/>
                  <a:gd name="T6" fmla="*/ 0 w 62"/>
                  <a:gd name="T7" fmla="*/ 53 h 62"/>
                  <a:gd name="T8" fmla="*/ 0 w 62"/>
                  <a:gd name="T9" fmla="*/ 10 h 62"/>
                  <a:gd name="T10" fmla="*/ 9 w 62"/>
                  <a:gd name="T11" fmla="*/ 0 h 62"/>
                  <a:gd name="T12" fmla="*/ 52 w 62"/>
                  <a:gd name="T13" fmla="*/ 0 h 62"/>
                  <a:gd name="T14" fmla="*/ 62 w 62"/>
                  <a:gd name="T15" fmla="*/ 10 h 62"/>
                  <a:gd name="T16" fmla="*/ 62 w 62"/>
                  <a:gd name="T17" fmla="*/ 5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62">
                    <a:moveTo>
                      <a:pt x="62" y="53"/>
                    </a:moveTo>
                    <a:cubicBezTo>
                      <a:pt x="62" y="58"/>
                      <a:pt x="58" y="62"/>
                      <a:pt x="52" y="62"/>
                    </a:cubicBezTo>
                    <a:cubicBezTo>
                      <a:pt x="9" y="62"/>
                      <a:pt x="9" y="62"/>
                      <a:pt x="9" y="62"/>
                    </a:cubicBezTo>
                    <a:cubicBezTo>
                      <a:pt x="4" y="62"/>
                      <a:pt x="0" y="58"/>
                      <a:pt x="0" y="53"/>
                    </a:cubicBezTo>
                    <a:cubicBezTo>
                      <a:pt x="0" y="10"/>
                      <a:pt x="0" y="10"/>
                      <a:pt x="0" y="10"/>
                    </a:cubicBezTo>
                    <a:cubicBezTo>
                      <a:pt x="0" y="5"/>
                      <a:pt x="4" y="0"/>
                      <a:pt x="9" y="0"/>
                    </a:cubicBezTo>
                    <a:cubicBezTo>
                      <a:pt x="52" y="0"/>
                      <a:pt x="52" y="0"/>
                      <a:pt x="52" y="0"/>
                    </a:cubicBezTo>
                    <a:cubicBezTo>
                      <a:pt x="58" y="0"/>
                      <a:pt x="62" y="5"/>
                      <a:pt x="62" y="10"/>
                    </a:cubicBezTo>
                    <a:lnTo>
                      <a:pt x="62"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24" name="Freeform 125"/>
              <p:cNvSpPr>
                <a:spLocks/>
              </p:cNvSpPr>
              <p:nvPr userDrawn="1"/>
            </p:nvSpPr>
            <p:spPr bwMode="auto">
              <a:xfrm>
                <a:off x="4243" y="916"/>
                <a:ext cx="151" cy="152"/>
              </a:xfrm>
              <a:custGeom>
                <a:avLst/>
                <a:gdLst>
                  <a:gd name="T0" fmla="*/ 51 w 51"/>
                  <a:gd name="T1" fmla="*/ 43 h 51"/>
                  <a:gd name="T2" fmla="*/ 43 w 51"/>
                  <a:gd name="T3" fmla="*/ 51 h 51"/>
                  <a:gd name="T4" fmla="*/ 8 w 51"/>
                  <a:gd name="T5" fmla="*/ 51 h 51"/>
                  <a:gd name="T6" fmla="*/ 0 w 51"/>
                  <a:gd name="T7" fmla="*/ 43 h 51"/>
                  <a:gd name="T8" fmla="*/ 0 w 51"/>
                  <a:gd name="T9" fmla="*/ 8 h 51"/>
                  <a:gd name="T10" fmla="*/ 8 w 51"/>
                  <a:gd name="T11" fmla="*/ 0 h 51"/>
                  <a:gd name="T12" fmla="*/ 43 w 51"/>
                  <a:gd name="T13" fmla="*/ 0 h 51"/>
                  <a:gd name="T14" fmla="*/ 51 w 51"/>
                  <a:gd name="T15" fmla="*/ 8 h 51"/>
                  <a:gd name="T16" fmla="*/ 51 w 51"/>
                  <a:gd name="T17" fmla="*/ 4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1">
                    <a:moveTo>
                      <a:pt x="51" y="43"/>
                    </a:moveTo>
                    <a:cubicBezTo>
                      <a:pt x="51" y="47"/>
                      <a:pt x="48" y="51"/>
                      <a:pt x="43" y="51"/>
                    </a:cubicBezTo>
                    <a:cubicBezTo>
                      <a:pt x="8" y="51"/>
                      <a:pt x="8" y="51"/>
                      <a:pt x="8" y="51"/>
                    </a:cubicBezTo>
                    <a:cubicBezTo>
                      <a:pt x="4" y="51"/>
                      <a:pt x="0" y="47"/>
                      <a:pt x="0" y="43"/>
                    </a:cubicBezTo>
                    <a:cubicBezTo>
                      <a:pt x="0" y="8"/>
                      <a:pt x="0" y="8"/>
                      <a:pt x="0" y="8"/>
                    </a:cubicBezTo>
                    <a:cubicBezTo>
                      <a:pt x="0" y="4"/>
                      <a:pt x="4" y="0"/>
                      <a:pt x="8" y="0"/>
                    </a:cubicBezTo>
                    <a:cubicBezTo>
                      <a:pt x="43" y="0"/>
                      <a:pt x="43" y="0"/>
                      <a:pt x="43" y="0"/>
                    </a:cubicBezTo>
                    <a:cubicBezTo>
                      <a:pt x="48" y="0"/>
                      <a:pt x="51" y="4"/>
                      <a:pt x="51" y="8"/>
                    </a:cubicBezTo>
                    <a:lnTo>
                      <a:pt x="51"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25" name="Freeform 126"/>
              <p:cNvSpPr>
                <a:spLocks/>
              </p:cNvSpPr>
              <p:nvPr userDrawn="1"/>
            </p:nvSpPr>
            <p:spPr bwMode="auto">
              <a:xfrm>
                <a:off x="4795" y="1296"/>
                <a:ext cx="151" cy="149"/>
              </a:xfrm>
              <a:custGeom>
                <a:avLst/>
                <a:gdLst>
                  <a:gd name="T0" fmla="*/ 51 w 51"/>
                  <a:gd name="T1" fmla="*/ 42 h 50"/>
                  <a:gd name="T2" fmla="*/ 43 w 51"/>
                  <a:gd name="T3" fmla="*/ 50 h 50"/>
                  <a:gd name="T4" fmla="*/ 8 w 51"/>
                  <a:gd name="T5" fmla="*/ 50 h 50"/>
                  <a:gd name="T6" fmla="*/ 0 w 51"/>
                  <a:gd name="T7" fmla="*/ 42 h 50"/>
                  <a:gd name="T8" fmla="*/ 0 w 51"/>
                  <a:gd name="T9" fmla="*/ 7 h 50"/>
                  <a:gd name="T10" fmla="*/ 8 w 51"/>
                  <a:gd name="T11" fmla="*/ 0 h 50"/>
                  <a:gd name="T12" fmla="*/ 43 w 51"/>
                  <a:gd name="T13" fmla="*/ 0 h 50"/>
                  <a:gd name="T14" fmla="*/ 51 w 51"/>
                  <a:gd name="T15" fmla="*/ 7 h 50"/>
                  <a:gd name="T16" fmla="*/ 51 w 51"/>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0">
                    <a:moveTo>
                      <a:pt x="51" y="42"/>
                    </a:moveTo>
                    <a:cubicBezTo>
                      <a:pt x="51" y="47"/>
                      <a:pt x="47" y="50"/>
                      <a:pt x="43" y="50"/>
                    </a:cubicBezTo>
                    <a:cubicBezTo>
                      <a:pt x="8" y="50"/>
                      <a:pt x="8" y="50"/>
                      <a:pt x="8" y="50"/>
                    </a:cubicBezTo>
                    <a:cubicBezTo>
                      <a:pt x="4" y="50"/>
                      <a:pt x="0" y="47"/>
                      <a:pt x="0" y="42"/>
                    </a:cubicBezTo>
                    <a:cubicBezTo>
                      <a:pt x="0" y="7"/>
                      <a:pt x="0" y="7"/>
                      <a:pt x="0" y="7"/>
                    </a:cubicBezTo>
                    <a:cubicBezTo>
                      <a:pt x="0" y="3"/>
                      <a:pt x="4" y="0"/>
                      <a:pt x="8" y="0"/>
                    </a:cubicBezTo>
                    <a:cubicBezTo>
                      <a:pt x="43" y="0"/>
                      <a:pt x="43" y="0"/>
                      <a:pt x="43" y="0"/>
                    </a:cubicBezTo>
                    <a:cubicBezTo>
                      <a:pt x="47" y="0"/>
                      <a:pt x="51" y="3"/>
                      <a:pt x="51" y="7"/>
                    </a:cubicBezTo>
                    <a:lnTo>
                      <a:pt x="51"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26" name="Freeform 127"/>
              <p:cNvSpPr>
                <a:spLocks/>
              </p:cNvSpPr>
              <p:nvPr userDrawn="1"/>
            </p:nvSpPr>
            <p:spPr bwMode="auto">
              <a:xfrm>
                <a:off x="5104" y="2003"/>
                <a:ext cx="148" cy="148"/>
              </a:xfrm>
              <a:custGeom>
                <a:avLst/>
                <a:gdLst>
                  <a:gd name="T0" fmla="*/ 50 w 50"/>
                  <a:gd name="T1" fmla="*/ 43 h 50"/>
                  <a:gd name="T2" fmla="*/ 43 w 50"/>
                  <a:gd name="T3" fmla="*/ 50 h 50"/>
                  <a:gd name="T4" fmla="*/ 8 w 50"/>
                  <a:gd name="T5" fmla="*/ 50 h 50"/>
                  <a:gd name="T6" fmla="*/ 0 w 50"/>
                  <a:gd name="T7" fmla="*/ 43 h 50"/>
                  <a:gd name="T8" fmla="*/ 0 w 50"/>
                  <a:gd name="T9" fmla="*/ 8 h 50"/>
                  <a:gd name="T10" fmla="*/ 8 w 50"/>
                  <a:gd name="T11" fmla="*/ 0 h 50"/>
                  <a:gd name="T12" fmla="*/ 43 w 50"/>
                  <a:gd name="T13" fmla="*/ 0 h 50"/>
                  <a:gd name="T14" fmla="*/ 50 w 50"/>
                  <a:gd name="T15" fmla="*/ 8 h 50"/>
                  <a:gd name="T16" fmla="*/ 50 w 50"/>
                  <a:gd name="T17"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0">
                    <a:moveTo>
                      <a:pt x="50" y="43"/>
                    </a:moveTo>
                    <a:cubicBezTo>
                      <a:pt x="50" y="47"/>
                      <a:pt x="47" y="50"/>
                      <a:pt x="43" y="50"/>
                    </a:cubicBezTo>
                    <a:cubicBezTo>
                      <a:pt x="8" y="50"/>
                      <a:pt x="8" y="50"/>
                      <a:pt x="8" y="50"/>
                    </a:cubicBezTo>
                    <a:cubicBezTo>
                      <a:pt x="3" y="50"/>
                      <a:pt x="0" y="47"/>
                      <a:pt x="0" y="43"/>
                    </a:cubicBezTo>
                    <a:cubicBezTo>
                      <a:pt x="0" y="8"/>
                      <a:pt x="0" y="8"/>
                      <a:pt x="0" y="8"/>
                    </a:cubicBezTo>
                    <a:cubicBezTo>
                      <a:pt x="0" y="3"/>
                      <a:pt x="3" y="0"/>
                      <a:pt x="8" y="0"/>
                    </a:cubicBezTo>
                    <a:cubicBezTo>
                      <a:pt x="43" y="0"/>
                      <a:pt x="43" y="0"/>
                      <a:pt x="43" y="0"/>
                    </a:cubicBezTo>
                    <a:cubicBezTo>
                      <a:pt x="47" y="0"/>
                      <a:pt x="50" y="3"/>
                      <a:pt x="50" y="8"/>
                    </a:cubicBezTo>
                    <a:lnTo>
                      <a:pt x="50"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27" name="Freeform 128"/>
              <p:cNvSpPr>
                <a:spLocks/>
              </p:cNvSpPr>
              <p:nvPr userDrawn="1"/>
            </p:nvSpPr>
            <p:spPr bwMode="auto">
              <a:xfrm>
                <a:off x="4427" y="3173"/>
                <a:ext cx="148" cy="148"/>
              </a:xfrm>
              <a:custGeom>
                <a:avLst/>
                <a:gdLst>
                  <a:gd name="T0" fmla="*/ 50 w 50"/>
                  <a:gd name="T1" fmla="*/ 42 h 50"/>
                  <a:gd name="T2" fmla="*/ 43 w 50"/>
                  <a:gd name="T3" fmla="*/ 50 h 50"/>
                  <a:gd name="T4" fmla="*/ 8 w 50"/>
                  <a:gd name="T5" fmla="*/ 50 h 50"/>
                  <a:gd name="T6" fmla="*/ 0 w 50"/>
                  <a:gd name="T7" fmla="*/ 42 h 50"/>
                  <a:gd name="T8" fmla="*/ 0 w 50"/>
                  <a:gd name="T9" fmla="*/ 7 h 50"/>
                  <a:gd name="T10" fmla="*/ 8 w 50"/>
                  <a:gd name="T11" fmla="*/ 0 h 50"/>
                  <a:gd name="T12" fmla="*/ 43 w 50"/>
                  <a:gd name="T13" fmla="*/ 0 h 50"/>
                  <a:gd name="T14" fmla="*/ 50 w 50"/>
                  <a:gd name="T15" fmla="*/ 7 h 50"/>
                  <a:gd name="T16" fmla="*/ 50 w 50"/>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0">
                    <a:moveTo>
                      <a:pt x="50" y="42"/>
                    </a:moveTo>
                    <a:cubicBezTo>
                      <a:pt x="50" y="47"/>
                      <a:pt x="47" y="50"/>
                      <a:pt x="43" y="50"/>
                    </a:cubicBezTo>
                    <a:cubicBezTo>
                      <a:pt x="8" y="50"/>
                      <a:pt x="8" y="50"/>
                      <a:pt x="8" y="50"/>
                    </a:cubicBezTo>
                    <a:cubicBezTo>
                      <a:pt x="3" y="50"/>
                      <a:pt x="0" y="47"/>
                      <a:pt x="0" y="42"/>
                    </a:cubicBezTo>
                    <a:cubicBezTo>
                      <a:pt x="0" y="7"/>
                      <a:pt x="0" y="7"/>
                      <a:pt x="0" y="7"/>
                    </a:cubicBezTo>
                    <a:cubicBezTo>
                      <a:pt x="0" y="3"/>
                      <a:pt x="3" y="0"/>
                      <a:pt x="8" y="0"/>
                    </a:cubicBezTo>
                    <a:cubicBezTo>
                      <a:pt x="43" y="0"/>
                      <a:pt x="43" y="0"/>
                      <a:pt x="43" y="0"/>
                    </a:cubicBezTo>
                    <a:cubicBezTo>
                      <a:pt x="47" y="0"/>
                      <a:pt x="50" y="3"/>
                      <a:pt x="50" y="7"/>
                    </a:cubicBezTo>
                    <a:lnTo>
                      <a:pt x="5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28" name="Freeform 129"/>
              <p:cNvSpPr>
                <a:spLocks/>
              </p:cNvSpPr>
              <p:nvPr userDrawn="1"/>
            </p:nvSpPr>
            <p:spPr bwMode="auto">
              <a:xfrm>
                <a:off x="4332" y="2890"/>
                <a:ext cx="130" cy="131"/>
              </a:xfrm>
              <a:custGeom>
                <a:avLst/>
                <a:gdLst>
                  <a:gd name="T0" fmla="*/ 44 w 44"/>
                  <a:gd name="T1" fmla="*/ 37 h 44"/>
                  <a:gd name="T2" fmla="*/ 37 w 44"/>
                  <a:gd name="T3" fmla="*/ 44 h 44"/>
                  <a:gd name="T4" fmla="*/ 7 w 44"/>
                  <a:gd name="T5" fmla="*/ 44 h 44"/>
                  <a:gd name="T6" fmla="*/ 0 w 44"/>
                  <a:gd name="T7" fmla="*/ 37 h 44"/>
                  <a:gd name="T8" fmla="*/ 0 w 44"/>
                  <a:gd name="T9" fmla="*/ 6 h 44"/>
                  <a:gd name="T10" fmla="*/ 7 w 44"/>
                  <a:gd name="T11" fmla="*/ 0 h 44"/>
                  <a:gd name="T12" fmla="*/ 37 w 44"/>
                  <a:gd name="T13" fmla="*/ 0 h 44"/>
                  <a:gd name="T14" fmla="*/ 44 w 44"/>
                  <a:gd name="T15" fmla="*/ 6 h 44"/>
                  <a:gd name="T16" fmla="*/ 44 w 44"/>
                  <a:gd name="T17"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44">
                    <a:moveTo>
                      <a:pt x="44" y="37"/>
                    </a:moveTo>
                    <a:cubicBezTo>
                      <a:pt x="44" y="41"/>
                      <a:pt x="41" y="44"/>
                      <a:pt x="37" y="44"/>
                    </a:cubicBezTo>
                    <a:cubicBezTo>
                      <a:pt x="7" y="44"/>
                      <a:pt x="7" y="44"/>
                      <a:pt x="7" y="44"/>
                    </a:cubicBezTo>
                    <a:cubicBezTo>
                      <a:pt x="3" y="44"/>
                      <a:pt x="0" y="41"/>
                      <a:pt x="0" y="37"/>
                    </a:cubicBezTo>
                    <a:cubicBezTo>
                      <a:pt x="0" y="6"/>
                      <a:pt x="0" y="6"/>
                      <a:pt x="0" y="6"/>
                    </a:cubicBezTo>
                    <a:cubicBezTo>
                      <a:pt x="0" y="3"/>
                      <a:pt x="3" y="0"/>
                      <a:pt x="7" y="0"/>
                    </a:cubicBezTo>
                    <a:cubicBezTo>
                      <a:pt x="37" y="0"/>
                      <a:pt x="37" y="0"/>
                      <a:pt x="37" y="0"/>
                    </a:cubicBezTo>
                    <a:cubicBezTo>
                      <a:pt x="41" y="0"/>
                      <a:pt x="44" y="3"/>
                      <a:pt x="44" y="6"/>
                    </a:cubicBezTo>
                    <a:lnTo>
                      <a:pt x="44"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29" name="Freeform 130"/>
              <p:cNvSpPr>
                <a:spLocks/>
              </p:cNvSpPr>
              <p:nvPr userDrawn="1"/>
            </p:nvSpPr>
            <p:spPr bwMode="auto">
              <a:xfrm>
                <a:off x="3967" y="2368"/>
                <a:ext cx="130" cy="131"/>
              </a:xfrm>
              <a:custGeom>
                <a:avLst/>
                <a:gdLst>
                  <a:gd name="T0" fmla="*/ 44 w 44"/>
                  <a:gd name="T1" fmla="*/ 37 h 44"/>
                  <a:gd name="T2" fmla="*/ 37 w 44"/>
                  <a:gd name="T3" fmla="*/ 44 h 44"/>
                  <a:gd name="T4" fmla="*/ 6 w 44"/>
                  <a:gd name="T5" fmla="*/ 44 h 44"/>
                  <a:gd name="T6" fmla="*/ 0 w 44"/>
                  <a:gd name="T7" fmla="*/ 37 h 44"/>
                  <a:gd name="T8" fmla="*/ 0 w 44"/>
                  <a:gd name="T9" fmla="*/ 6 h 44"/>
                  <a:gd name="T10" fmla="*/ 6 w 44"/>
                  <a:gd name="T11" fmla="*/ 0 h 44"/>
                  <a:gd name="T12" fmla="*/ 37 w 44"/>
                  <a:gd name="T13" fmla="*/ 0 h 44"/>
                  <a:gd name="T14" fmla="*/ 44 w 44"/>
                  <a:gd name="T15" fmla="*/ 6 h 44"/>
                  <a:gd name="T16" fmla="*/ 44 w 44"/>
                  <a:gd name="T17"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44">
                    <a:moveTo>
                      <a:pt x="44" y="37"/>
                    </a:moveTo>
                    <a:cubicBezTo>
                      <a:pt x="44" y="41"/>
                      <a:pt x="41" y="44"/>
                      <a:pt x="37" y="44"/>
                    </a:cubicBezTo>
                    <a:cubicBezTo>
                      <a:pt x="6" y="44"/>
                      <a:pt x="6" y="44"/>
                      <a:pt x="6" y="44"/>
                    </a:cubicBezTo>
                    <a:cubicBezTo>
                      <a:pt x="3" y="44"/>
                      <a:pt x="0" y="41"/>
                      <a:pt x="0" y="37"/>
                    </a:cubicBezTo>
                    <a:cubicBezTo>
                      <a:pt x="0" y="6"/>
                      <a:pt x="0" y="6"/>
                      <a:pt x="0" y="6"/>
                    </a:cubicBezTo>
                    <a:cubicBezTo>
                      <a:pt x="0" y="3"/>
                      <a:pt x="3" y="0"/>
                      <a:pt x="6" y="0"/>
                    </a:cubicBezTo>
                    <a:cubicBezTo>
                      <a:pt x="37" y="0"/>
                      <a:pt x="37" y="0"/>
                      <a:pt x="37" y="0"/>
                    </a:cubicBezTo>
                    <a:cubicBezTo>
                      <a:pt x="41" y="0"/>
                      <a:pt x="44" y="3"/>
                      <a:pt x="44" y="6"/>
                    </a:cubicBezTo>
                    <a:lnTo>
                      <a:pt x="44"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30" name="Freeform 131"/>
              <p:cNvSpPr>
                <a:spLocks/>
              </p:cNvSpPr>
              <p:nvPr userDrawn="1"/>
            </p:nvSpPr>
            <p:spPr bwMode="auto">
              <a:xfrm>
                <a:off x="4697" y="2315"/>
                <a:ext cx="110" cy="106"/>
              </a:xfrm>
              <a:custGeom>
                <a:avLst/>
                <a:gdLst>
                  <a:gd name="T0" fmla="*/ 37 w 37"/>
                  <a:gd name="T1" fmla="*/ 31 h 36"/>
                  <a:gd name="T2" fmla="*/ 31 w 37"/>
                  <a:gd name="T3" fmla="*/ 36 h 36"/>
                  <a:gd name="T4" fmla="*/ 6 w 37"/>
                  <a:gd name="T5" fmla="*/ 36 h 36"/>
                  <a:gd name="T6" fmla="*/ 0 w 37"/>
                  <a:gd name="T7" fmla="*/ 31 h 36"/>
                  <a:gd name="T8" fmla="*/ 0 w 37"/>
                  <a:gd name="T9" fmla="*/ 6 h 36"/>
                  <a:gd name="T10" fmla="*/ 6 w 37"/>
                  <a:gd name="T11" fmla="*/ 0 h 36"/>
                  <a:gd name="T12" fmla="*/ 31 w 37"/>
                  <a:gd name="T13" fmla="*/ 0 h 36"/>
                  <a:gd name="T14" fmla="*/ 37 w 37"/>
                  <a:gd name="T15" fmla="*/ 6 h 36"/>
                  <a:gd name="T16" fmla="*/ 37 w 37"/>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36">
                    <a:moveTo>
                      <a:pt x="37" y="31"/>
                    </a:moveTo>
                    <a:cubicBezTo>
                      <a:pt x="37" y="34"/>
                      <a:pt x="34" y="36"/>
                      <a:pt x="31" y="36"/>
                    </a:cubicBezTo>
                    <a:cubicBezTo>
                      <a:pt x="6" y="36"/>
                      <a:pt x="6" y="36"/>
                      <a:pt x="6" y="36"/>
                    </a:cubicBezTo>
                    <a:cubicBezTo>
                      <a:pt x="3" y="36"/>
                      <a:pt x="0" y="34"/>
                      <a:pt x="0" y="31"/>
                    </a:cubicBezTo>
                    <a:cubicBezTo>
                      <a:pt x="0" y="6"/>
                      <a:pt x="0" y="6"/>
                      <a:pt x="0" y="6"/>
                    </a:cubicBezTo>
                    <a:cubicBezTo>
                      <a:pt x="0" y="2"/>
                      <a:pt x="3" y="0"/>
                      <a:pt x="6" y="0"/>
                    </a:cubicBezTo>
                    <a:cubicBezTo>
                      <a:pt x="31" y="0"/>
                      <a:pt x="31" y="0"/>
                      <a:pt x="31" y="0"/>
                    </a:cubicBezTo>
                    <a:cubicBezTo>
                      <a:pt x="34" y="0"/>
                      <a:pt x="37" y="2"/>
                      <a:pt x="37" y="6"/>
                    </a:cubicBezTo>
                    <a:lnTo>
                      <a:pt x="37"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31" name="Freeform 132"/>
              <p:cNvSpPr>
                <a:spLocks/>
              </p:cNvSpPr>
              <p:nvPr userDrawn="1"/>
            </p:nvSpPr>
            <p:spPr bwMode="auto">
              <a:xfrm>
                <a:off x="4816" y="1926"/>
                <a:ext cx="130" cy="130"/>
              </a:xfrm>
              <a:custGeom>
                <a:avLst/>
                <a:gdLst>
                  <a:gd name="T0" fmla="*/ 44 w 44"/>
                  <a:gd name="T1" fmla="*/ 37 h 44"/>
                  <a:gd name="T2" fmla="*/ 37 w 44"/>
                  <a:gd name="T3" fmla="*/ 44 h 44"/>
                  <a:gd name="T4" fmla="*/ 7 w 44"/>
                  <a:gd name="T5" fmla="*/ 44 h 44"/>
                  <a:gd name="T6" fmla="*/ 0 w 44"/>
                  <a:gd name="T7" fmla="*/ 37 h 44"/>
                  <a:gd name="T8" fmla="*/ 0 w 44"/>
                  <a:gd name="T9" fmla="*/ 7 h 44"/>
                  <a:gd name="T10" fmla="*/ 7 w 44"/>
                  <a:gd name="T11" fmla="*/ 0 h 44"/>
                  <a:gd name="T12" fmla="*/ 37 w 44"/>
                  <a:gd name="T13" fmla="*/ 0 h 44"/>
                  <a:gd name="T14" fmla="*/ 44 w 44"/>
                  <a:gd name="T15" fmla="*/ 7 h 44"/>
                  <a:gd name="T16" fmla="*/ 44 w 44"/>
                  <a:gd name="T17"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44">
                    <a:moveTo>
                      <a:pt x="44" y="37"/>
                    </a:moveTo>
                    <a:cubicBezTo>
                      <a:pt x="44" y="41"/>
                      <a:pt x="41" y="44"/>
                      <a:pt x="37" y="44"/>
                    </a:cubicBezTo>
                    <a:cubicBezTo>
                      <a:pt x="7" y="44"/>
                      <a:pt x="7" y="44"/>
                      <a:pt x="7" y="44"/>
                    </a:cubicBezTo>
                    <a:cubicBezTo>
                      <a:pt x="3" y="44"/>
                      <a:pt x="0" y="41"/>
                      <a:pt x="0" y="37"/>
                    </a:cubicBezTo>
                    <a:cubicBezTo>
                      <a:pt x="0" y="7"/>
                      <a:pt x="0" y="7"/>
                      <a:pt x="0" y="7"/>
                    </a:cubicBezTo>
                    <a:cubicBezTo>
                      <a:pt x="0" y="3"/>
                      <a:pt x="3" y="0"/>
                      <a:pt x="7" y="0"/>
                    </a:cubicBezTo>
                    <a:cubicBezTo>
                      <a:pt x="37" y="0"/>
                      <a:pt x="37" y="0"/>
                      <a:pt x="37" y="0"/>
                    </a:cubicBezTo>
                    <a:cubicBezTo>
                      <a:pt x="41" y="0"/>
                      <a:pt x="44" y="3"/>
                      <a:pt x="44" y="7"/>
                    </a:cubicBezTo>
                    <a:lnTo>
                      <a:pt x="44"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32" name="Freeform 133"/>
              <p:cNvSpPr>
                <a:spLocks/>
              </p:cNvSpPr>
              <p:nvPr userDrawn="1"/>
            </p:nvSpPr>
            <p:spPr bwMode="auto">
              <a:xfrm>
                <a:off x="3765" y="3009"/>
                <a:ext cx="98" cy="101"/>
              </a:xfrm>
              <a:custGeom>
                <a:avLst/>
                <a:gdLst>
                  <a:gd name="T0" fmla="*/ 33 w 33"/>
                  <a:gd name="T1" fmla="*/ 28 h 34"/>
                  <a:gd name="T2" fmla="*/ 28 w 33"/>
                  <a:gd name="T3" fmla="*/ 34 h 34"/>
                  <a:gd name="T4" fmla="*/ 5 w 33"/>
                  <a:gd name="T5" fmla="*/ 34 h 34"/>
                  <a:gd name="T6" fmla="*/ 0 w 33"/>
                  <a:gd name="T7" fmla="*/ 28 h 34"/>
                  <a:gd name="T8" fmla="*/ 0 w 33"/>
                  <a:gd name="T9" fmla="*/ 5 h 34"/>
                  <a:gd name="T10" fmla="*/ 5 w 33"/>
                  <a:gd name="T11" fmla="*/ 0 h 34"/>
                  <a:gd name="T12" fmla="*/ 28 w 33"/>
                  <a:gd name="T13" fmla="*/ 0 h 34"/>
                  <a:gd name="T14" fmla="*/ 33 w 33"/>
                  <a:gd name="T15" fmla="*/ 5 h 34"/>
                  <a:gd name="T16" fmla="*/ 33 w 33"/>
                  <a:gd name="T17"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4">
                    <a:moveTo>
                      <a:pt x="33" y="28"/>
                    </a:moveTo>
                    <a:cubicBezTo>
                      <a:pt x="33" y="31"/>
                      <a:pt x="31" y="34"/>
                      <a:pt x="28" y="34"/>
                    </a:cubicBezTo>
                    <a:cubicBezTo>
                      <a:pt x="5" y="34"/>
                      <a:pt x="5" y="34"/>
                      <a:pt x="5" y="34"/>
                    </a:cubicBezTo>
                    <a:cubicBezTo>
                      <a:pt x="2" y="34"/>
                      <a:pt x="0" y="31"/>
                      <a:pt x="0" y="28"/>
                    </a:cubicBezTo>
                    <a:cubicBezTo>
                      <a:pt x="0" y="5"/>
                      <a:pt x="0" y="5"/>
                      <a:pt x="0" y="5"/>
                    </a:cubicBezTo>
                    <a:cubicBezTo>
                      <a:pt x="0" y="2"/>
                      <a:pt x="2" y="0"/>
                      <a:pt x="5" y="0"/>
                    </a:cubicBezTo>
                    <a:cubicBezTo>
                      <a:pt x="28" y="0"/>
                      <a:pt x="28" y="0"/>
                      <a:pt x="28" y="0"/>
                    </a:cubicBezTo>
                    <a:cubicBezTo>
                      <a:pt x="31" y="0"/>
                      <a:pt x="33" y="2"/>
                      <a:pt x="33" y="5"/>
                    </a:cubicBezTo>
                    <a:lnTo>
                      <a:pt x="33"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33" name="Freeform 134"/>
              <p:cNvSpPr>
                <a:spLocks/>
              </p:cNvSpPr>
              <p:nvPr userDrawn="1"/>
            </p:nvSpPr>
            <p:spPr bwMode="auto">
              <a:xfrm>
                <a:off x="3038" y="2407"/>
                <a:ext cx="100" cy="101"/>
              </a:xfrm>
              <a:custGeom>
                <a:avLst/>
                <a:gdLst>
                  <a:gd name="T0" fmla="*/ 34 w 34"/>
                  <a:gd name="T1" fmla="*/ 29 h 34"/>
                  <a:gd name="T2" fmla="*/ 29 w 34"/>
                  <a:gd name="T3" fmla="*/ 34 h 34"/>
                  <a:gd name="T4" fmla="*/ 5 w 34"/>
                  <a:gd name="T5" fmla="*/ 34 h 34"/>
                  <a:gd name="T6" fmla="*/ 0 w 34"/>
                  <a:gd name="T7" fmla="*/ 29 h 34"/>
                  <a:gd name="T8" fmla="*/ 0 w 34"/>
                  <a:gd name="T9" fmla="*/ 6 h 34"/>
                  <a:gd name="T10" fmla="*/ 5 w 34"/>
                  <a:gd name="T11" fmla="*/ 0 h 34"/>
                  <a:gd name="T12" fmla="*/ 29 w 34"/>
                  <a:gd name="T13" fmla="*/ 0 h 34"/>
                  <a:gd name="T14" fmla="*/ 34 w 34"/>
                  <a:gd name="T15" fmla="*/ 6 h 34"/>
                  <a:gd name="T16" fmla="*/ 34 w 34"/>
                  <a:gd name="T17"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4">
                    <a:moveTo>
                      <a:pt x="34" y="29"/>
                    </a:moveTo>
                    <a:cubicBezTo>
                      <a:pt x="34" y="32"/>
                      <a:pt x="32" y="34"/>
                      <a:pt x="29" y="34"/>
                    </a:cubicBezTo>
                    <a:cubicBezTo>
                      <a:pt x="5" y="34"/>
                      <a:pt x="5" y="34"/>
                      <a:pt x="5" y="34"/>
                    </a:cubicBezTo>
                    <a:cubicBezTo>
                      <a:pt x="3" y="34"/>
                      <a:pt x="0" y="32"/>
                      <a:pt x="0" y="29"/>
                    </a:cubicBezTo>
                    <a:cubicBezTo>
                      <a:pt x="0" y="6"/>
                      <a:pt x="0" y="6"/>
                      <a:pt x="0" y="6"/>
                    </a:cubicBezTo>
                    <a:cubicBezTo>
                      <a:pt x="0" y="3"/>
                      <a:pt x="3" y="0"/>
                      <a:pt x="5" y="0"/>
                    </a:cubicBezTo>
                    <a:cubicBezTo>
                      <a:pt x="29" y="0"/>
                      <a:pt x="29" y="0"/>
                      <a:pt x="29" y="0"/>
                    </a:cubicBezTo>
                    <a:cubicBezTo>
                      <a:pt x="32" y="0"/>
                      <a:pt x="34" y="3"/>
                      <a:pt x="34" y="6"/>
                    </a:cubicBezTo>
                    <a:lnTo>
                      <a:pt x="34"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34" name="Freeform 135"/>
              <p:cNvSpPr>
                <a:spLocks/>
              </p:cNvSpPr>
              <p:nvPr userDrawn="1"/>
            </p:nvSpPr>
            <p:spPr bwMode="auto">
              <a:xfrm>
                <a:off x="3616" y="997"/>
                <a:ext cx="101" cy="97"/>
              </a:xfrm>
              <a:custGeom>
                <a:avLst/>
                <a:gdLst>
                  <a:gd name="T0" fmla="*/ 34 w 34"/>
                  <a:gd name="T1" fmla="*/ 28 h 33"/>
                  <a:gd name="T2" fmla="*/ 29 w 34"/>
                  <a:gd name="T3" fmla="*/ 33 h 33"/>
                  <a:gd name="T4" fmla="*/ 5 w 34"/>
                  <a:gd name="T5" fmla="*/ 33 h 33"/>
                  <a:gd name="T6" fmla="*/ 0 w 34"/>
                  <a:gd name="T7" fmla="*/ 28 h 33"/>
                  <a:gd name="T8" fmla="*/ 0 w 34"/>
                  <a:gd name="T9" fmla="*/ 5 h 33"/>
                  <a:gd name="T10" fmla="*/ 5 w 34"/>
                  <a:gd name="T11" fmla="*/ 0 h 33"/>
                  <a:gd name="T12" fmla="*/ 29 w 34"/>
                  <a:gd name="T13" fmla="*/ 0 h 33"/>
                  <a:gd name="T14" fmla="*/ 34 w 34"/>
                  <a:gd name="T15" fmla="*/ 5 h 33"/>
                  <a:gd name="T16" fmla="*/ 34 w 34"/>
                  <a:gd name="T17"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3">
                    <a:moveTo>
                      <a:pt x="34" y="28"/>
                    </a:moveTo>
                    <a:cubicBezTo>
                      <a:pt x="34" y="31"/>
                      <a:pt x="32" y="33"/>
                      <a:pt x="29" y="33"/>
                    </a:cubicBezTo>
                    <a:cubicBezTo>
                      <a:pt x="5" y="33"/>
                      <a:pt x="5" y="33"/>
                      <a:pt x="5" y="33"/>
                    </a:cubicBezTo>
                    <a:cubicBezTo>
                      <a:pt x="2" y="33"/>
                      <a:pt x="0" y="31"/>
                      <a:pt x="0" y="28"/>
                    </a:cubicBezTo>
                    <a:cubicBezTo>
                      <a:pt x="0" y="5"/>
                      <a:pt x="0" y="5"/>
                      <a:pt x="0" y="5"/>
                    </a:cubicBezTo>
                    <a:cubicBezTo>
                      <a:pt x="0" y="2"/>
                      <a:pt x="2" y="0"/>
                      <a:pt x="5" y="0"/>
                    </a:cubicBezTo>
                    <a:cubicBezTo>
                      <a:pt x="29" y="0"/>
                      <a:pt x="29" y="0"/>
                      <a:pt x="29" y="0"/>
                    </a:cubicBezTo>
                    <a:cubicBezTo>
                      <a:pt x="32" y="0"/>
                      <a:pt x="34" y="2"/>
                      <a:pt x="34" y="5"/>
                    </a:cubicBezTo>
                    <a:lnTo>
                      <a:pt x="3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35" name="Freeform 136"/>
              <p:cNvSpPr>
                <a:spLocks/>
              </p:cNvSpPr>
              <p:nvPr userDrawn="1"/>
            </p:nvSpPr>
            <p:spPr bwMode="auto">
              <a:xfrm>
                <a:off x="3759" y="1124"/>
                <a:ext cx="101" cy="101"/>
              </a:xfrm>
              <a:custGeom>
                <a:avLst/>
                <a:gdLst>
                  <a:gd name="T0" fmla="*/ 34 w 34"/>
                  <a:gd name="T1" fmla="*/ 29 h 34"/>
                  <a:gd name="T2" fmla="*/ 29 w 34"/>
                  <a:gd name="T3" fmla="*/ 34 h 34"/>
                  <a:gd name="T4" fmla="*/ 5 w 34"/>
                  <a:gd name="T5" fmla="*/ 34 h 34"/>
                  <a:gd name="T6" fmla="*/ 0 w 34"/>
                  <a:gd name="T7" fmla="*/ 29 h 34"/>
                  <a:gd name="T8" fmla="*/ 0 w 34"/>
                  <a:gd name="T9" fmla="*/ 5 h 34"/>
                  <a:gd name="T10" fmla="*/ 5 w 34"/>
                  <a:gd name="T11" fmla="*/ 0 h 34"/>
                  <a:gd name="T12" fmla="*/ 29 w 34"/>
                  <a:gd name="T13" fmla="*/ 0 h 34"/>
                  <a:gd name="T14" fmla="*/ 34 w 34"/>
                  <a:gd name="T15" fmla="*/ 5 h 34"/>
                  <a:gd name="T16" fmla="*/ 34 w 34"/>
                  <a:gd name="T17"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4">
                    <a:moveTo>
                      <a:pt x="34" y="29"/>
                    </a:moveTo>
                    <a:cubicBezTo>
                      <a:pt x="34" y="32"/>
                      <a:pt x="31" y="34"/>
                      <a:pt x="29" y="34"/>
                    </a:cubicBezTo>
                    <a:cubicBezTo>
                      <a:pt x="5" y="34"/>
                      <a:pt x="5" y="34"/>
                      <a:pt x="5" y="34"/>
                    </a:cubicBezTo>
                    <a:cubicBezTo>
                      <a:pt x="2" y="34"/>
                      <a:pt x="0" y="32"/>
                      <a:pt x="0" y="29"/>
                    </a:cubicBezTo>
                    <a:cubicBezTo>
                      <a:pt x="0" y="5"/>
                      <a:pt x="0" y="5"/>
                      <a:pt x="0" y="5"/>
                    </a:cubicBezTo>
                    <a:cubicBezTo>
                      <a:pt x="0" y="3"/>
                      <a:pt x="2" y="0"/>
                      <a:pt x="5" y="0"/>
                    </a:cubicBezTo>
                    <a:cubicBezTo>
                      <a:pt x="29" y="0"/>
                      <a:pt x="29" y="0"/>
                      <a:pt x="29" y="0"/>
                    </a:cubicBezTo>
                    <a:cubicBezTo>
                      <a:pt x="31" y="0"/>
                      <a:pt x="34" y="3"/>
                      <a:pt x="34" y="5"/>
                    </a:cubicBezTo>
                    <a:lnTo>
                      <a:pt x="34"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36" name="Freeform 137"/>
              <p:cNvSpPr>
                <a:spLocks/>
              </p:cNvSpPr>
              <p:nvPr userDrawn="1"/>
            </p:nvSpPr>
            <p:spPr bwMode="auto">
              <a:xfrm>
                <a:off x="4661" y="1382"/>
                <a:ext cx="101" cy="98"/>
              </a:xfrm>
              <a:custGeom>
                <a:avLst/>
                <a:gdLst>
                  <a:gd name="T0" fmla="*/ 34 w 34"/>
                  <a:gd name="T1" fmla="*/ 28 h 33"/>
                  <a:gd name="T2" fmla="*/ 29 w 34"/>
                  <a:gd name="T3" fmla="*/ 33 h 33"/>
                  <a:gd name="T4" fmla="*/ 6 w 34"/>
                  <a:gd name="T5" fmla="*/ 33 h 33"/>
                  <a:gd name="T6" fmla="*/ 0 w 34"/>
                  <a:gd name="T7" fmla="*/ 28 h 33"/>
                  <a:gd name="T8" fmla="*/ 0 w 34"/>
                  <a:gd name="T9" fmla="*/ 5 h 33"/>
                  <a:gd name="T10" fmla="*/ 6 w 34"/>
                  <a:gd name="T11" fmla="*/ 0 h 33"/>
                  <a:gd name="T12" fmla="*/ 29 w 34"/>
                  <a:gd name="T13" fmla="*/ 0 h 33"/>
                  <a:gd name="T14" fmla="*/ 34 w 34"/>
                  <a:gd name="T15" fmla="*/ 5 h 33"/>
                  <a:gd name="T16" fmla="*/ 34 w 34"/>
                  <a:gd name="T17"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3">
                    <a:moveTo>
                      <a:pt x="34" y="28"/>
                    </a:moveTo>
                    <a:cubicBezTo>
                      <a:pt x="34" y="31"/>
                      <a:pt x="32" y="33"/>
                      <a:pt x="29" y="33"/>
                    </a:cubicBezTo>
                    <a:cubicBezTo>
                      <a:pt x="6" y="33"/>
                      <a:pt x="6" y="33"/>
                      <a:pt x="6" y="33"/>
                    </a:cubicBezTo>
                    <a:cubicBezTo>
                      <a:pt x="3" y="33"/>
                      <a:pt x="0" y="31"/>
                      <a:pt x="0" y="28"/>
                    </a:cubicBezTo>
                    <a:cubicBezTo>
                      <a:pt x="0" y="5"/>
                      <a:pt x="0" y="5"/>
                      <a:pt x="0" y="5"/>
                    </a:cubicBezTo>
                    <a:cubicBezTo>
                      <a:pt x="0" y="2"/>
                      <a:pt x="3" y="0"/>
                      <a:pt x="6" y="0"/>
                    </a:cubicBezTo>
                    <a:cubicBezTo>
                      <a:pt x="29" y="0"/>
                      <a:pt x="29" y="0"/>
                      <a:pt x="29" y="0"/>
                    </a:cubicBezTo>
                    <a:cubicBezTo>
                      <a:pt x="32" y="0"/>
                      <a:pt x="34" y="2"/>
                      <a:pt x="34" y="5"/>
                    </a:cubicBezTo>
                    <a:lnTo>
                      <a:pt x="3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37" name="Freeform 138"/>
              <p:cNvSpPr>
                <a:spLocks/>
              </p:cNvSpPr>
              <p:nvPr userDrawn="1"/>
            </p:nvSpPr>
            <p:spPr bwMode="auto">
              <a:xfrm>
                <a:off x="4902" y="1546"/>
                <a:ext cx="101" cy="98"/>
              </a:xfrm>
              <a:custGeom>
                <a:avLst/>
                <a:gdLst>
                  <a:gd name="T0" fmla="*/ 34 w 34"/>
                  <a:gd name="T1" fmla="*/ 28 h 33"/>
                  <a:gd name="T2" fmla="*/ 28 w 34"/>
                  <a:gd name="T3" fmla="*/ 33 h 33"/>
                  <a:gd name="T4" fmla="*/ 5 w 34"/>
                  <a:gd name="T5" fmla="*/ 33 h 33"/>
                  <a:gd name="T6" fmla="*/ 0 w 34"/>
                  <a:gd name="T7" fmla="*/ 28 h 33"/>
                  <a:gd name="T8" fmla="*/ 0 w 34"/>
                  <a:gd name="T9" fmla="*/ 5 h 33"/>
                  <a:gd name="T10" fmla="*/ 5 w 34"/>
                  <a:gd name="T11" fmla="*/ 0 h 33"/>
                  <a:gd name="T12" fmla="*/ 28 w 34"/>
                  <a:gd name="T13" fmla="*/ 0 h 33"/>
                  <a:gd name="T14" fmla="*/ 34 w 34"/>
                  <a:gd name="T15" fmla="*/ 5 h 33"/>
                  <a:gd name="T16" fmla="*/ 34 w 34"/>
                  <a:gd name="T17"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3">
                    <a:moveTo>
                      <a:pt x="34" y="28"/>
                    </a:moveTo>
                    <a:cubicBezTo>
                      <a:pt x="34" y="31"/>
                      <a:pt x="31" y="33"/>
                      <a:pt x="28" y="33"/>
                    </a:cubicBezTo>
                    <a:cubicBezTo>
                      <a:pt x="5" y="33"/>
                      <a:pt x="5" y="33"/>
                      <a:pt x="5" y="33"/>
                    </a:cubicBezTo>
                    <a:cubicBezTo>
                      <a:pt x="2" y="33"/>
                      <a:pt x="0" y="31"/>
                      <a:pt x="0" y="28"/>
                    </a:cubicBezTo>
                    <a:cubicBezTo>
                      <a:pt x="0" y="5"/>
                      <a:pt x="0" y="5"/>
                      <a:pt x="0" y="5"/>
                    </a:cubicBezTo>
                    <a:cubicBezTo>
                      <a:pt x="0" y="2"/>
                      <a:pt x="2" y="0"/>
                      <a:pt x="5" y="0"/>
                    </a:cubicBezTo>
                    <a:cubicBezTo>
                      <a:pt x="28" y="0"/>
                      <a:pt x="28" y="0"/>
                      <a:pt x="28" y="0"/>
                    </a:cubicBezTo>
                    <a:cubicBezTo>
                      <a:pt x="31" y="0"/>
                      <a:pt x="34" y="2"/>
                      <a:pt x="34" y="5"/>
                    </a:cubicBezTo>
                    <a:lnTo>
                      <a:pt x="3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38" name="Freeform 139"/>
              <p:cNvSpPr>
                <a:spLocks/>
              </p:cNvSpPr>
              <p:nvPr userDrawn="1"/>
            </p:nvSpPr>
            <p:spPr bwMode="auto">
              <a:xfrm>
                <a:off x="4103" y="1252"/>
                <a:ext cx="77" cy="74"/>
              </a:xfrm>
              <a:custGeom>
                <a:avLst/>
                <a:gdLst>
                  <a:gd name="T0" fmla="*/ 26 w 26"/>
                  <a:gd name="T1" fmla="*/ 21 h 25"/>
                  <a:gd name="T2" fmla="*/ 22 w 26"/>
                  <a:gd name="T3" fmla="*/ 25 h 25"/>
                  <a:gd name="T4" fmla="*/ 4 w 26"/>
                  <a:gd name="T5" fmla="*/ 25 h 25"/>
                  <a:gd name="T6" fmla="*/ 0 w 26"/>
                  <a:gd name="T7" fmla="*/ 21 h 25"/>
                  <a:gd name="T8" fmla="*/ 0 w 26"/>
                  <a:gd name="T9" fmla="*/ 4 h 25"/>
                  <a:gd name="T10" fmla="*/ 4 w 26"/>
                  <a:gd name="T11" fmla="*/ 0 h 25"/>
                  <a:gd name="T12" fmla="*/ 22 w 26"/>
                  <a:gd name="T13" fmla="*/ 0 h 25"/>
                  <a:gd name="T14" fmla="*/ 26 w 26"/>
                  <a:gd name="T15" fmla="*/ 4 h 25"/>
                  <a:gd name="T16" fmla="*/ 26 w 26"/>
                  <a:gd name="T17"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26" y="21"/>
                    </a:moveTo>
                    <a:cubicBezTo>
                      <a:pt x="26" y="24"/>
                      <a:pt x="24" y="25"/>
                      <a:pt x="22" y="25"/>
                    </a:cubicBezTo>
                    <a:cubicBezTo>
                      <a:pt x="4" y="25"/>
                      <a:pt x="4" y="25"/>
                      <a:pt x="4" y="25"/>
                    </a:cubicBezTo>
                    <a:cubicBezTo>
                      <a:pt x="2" y="25"/>
                      <a:pt x="0" y="24"/>
                      <a:pt x="0" y="21"/>
                    </a:cubicBezTo>
                    <a:cubicBezTo>
                      <a:pt x="0" y="4"/>
                      <a:pt x="0" y="4"/>
                      <a:pt x="0" y="4"/>
                    </a:cubicBezTo>
                    <a:cubicBezTo>
                      <a:pt x="0" y="2"/>
                      <a:pt x="2" y="0"/>
                      <a:pt x="4" y="0"/>
                    </a:cubicBezTo>
                    <a:cubicBezTo>
                      <a:pt x="22" y="0"/>
                      <a:pt x="22" y="0"/>
                      <a:pt x="22" y="0"/>
                    </a:cubicBezTo>
                    <a:cubicBezTo>
                      <a:pt x="24" y="0"/>
                      <a:pt x="26" y="2"/>
                      <a:pt x="26" y="4"/>
                    </a:cubicBezTo>
                    <a:lnTo>
                      <a:pt x="26"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39" name="Freeform 140"/>
              <p:cNvSpPr>
                <a:spLocks/>
              </p:cNvSpPr>
              <p:nvPr userDrawn="1"/>
            </p:nvSpPr>
            <p:spPr bwMode="auto">
              <a:xfrm>
                <a:off x="4014" y="1145"/>
                <a:ext cx="77" cy="74"/>
              </a:xfrm>
              <a:custGeom>
                <a:avLst/>
                <a:gdLst>
                  <a:gd name="T0" fmla="*/ 26 w 26"/>
                  <a:gd name="T1" fmla="*/ 21 h 25"/>
                  <a:gd name="T2" fmla="*/ 22 w 26"/>
                  <a:gd name="T3" fmla="*/ 25 h 25"/>
                  <a:gd name="T4" fmla="*/ 4 w 26"/>
                  <a:gd name="T5" fmla="*/ 25 h 25"/>
                  <a:gd name="T6" fmla="*/ 0 w 26"/>
                  <a:gd name="T7" fmla="*/ 21 h 25"/>
                  <a:gd name="T8" fmla="*/ 0 w 26"/>
                  <a:gd name="T9" fmla="*/ 4 h 25"/>
                  <a:gd name="T10" fmla="*/ 4 w 26"/>
                  <a:gd name="T11" fmla="*/ 0 h 25"/>
                  <a:gd name="T12" fmla="*/ 22 w 26"/>
                  <a:gd name="T13" fmla="*/ 0 h 25"/>
                  <a:gd name="T14" fmla="*/ 26 w 26"/>
                  <a:gd name="T15" fmla="*/ 4 h 25"/>
                  <a:gd name="T16" fmla="*/ 26 w 26"/>
                  <a:gd name="T17"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26" y="21"/>
                    </a:moveTo>
                    <a:cubicBezTo>
                      <a:pt x="26" y="24"/>
                      <a:pt x="24" y="25"/>
                      <a:pt x="22" y="25"/>
                    </a:cubicBezTo>
                    <a:cubicBezTo>
                      <a:pt x="4" y="25"/>
                      <a:pt x="4" y="25"/>
                      <a:pt x="4" y="25"/>
                    </a:cubicBezTo>
                    <a:cubicBezTo>
                      <a:pt x="2" y="25"/>
                      <a:pt x="0" y="24"/>
                      <a:pt x="0" y="21"/>
                    </a:cubicBezTo>
                    <a:cubicBezTo>
                      <a:pt x="0" y="4"/>
                      <a:pt x="0" y="4"/>
                      <a:pt x="0" y="4"/>
                    </a:cubicBezTo>
                    <a:cubicBezTo>
                      <a:pt x="0" y="2"/>
                      <a:pt x="2" y="0"/>
                      <a:pt x="4" y="0"/>
                    </a:cubicBezTo>
                    <a:cubicBezTo>
                      <a:pt x="22" y="0"/>
                      <a:pt x="22" y="0"/>
                      <a:pt x="22" y="0"/>
                    </a:cubicBezTo>
                    <a:cubicBezTo>
                      <a:pt x="24" y="0"/>
                      <a:pt x="26" y="2"/>
                      <a:pt x="26" y="4"/>
                    </a:cubicBezTo>
                    <a:lnTo>
                      <a:pt x="26"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40" name="Freeform 141"/>
              <p:cNvSpPr>
                <a:spLocks/>
              </p:cNvSpPr>
              <p:nvPr userDrawn="1"/>
            </p:nvSpPr>
            <p:spPr bwMode="auto">
              <a:xfrm>
                <a:off x="4017" y="1365"/>
                <a:ext cx="74" cy="74"/>
              </a:xfrm>
              <a:custGeom>
                <a:avLst/>
                <a:gdLst>
                  <a:gd name="T0" fmla="*/ 25 w 25"/>
                  <a:gd name="T1" fmla="*/ 21 h 25"/>
                  <a:gd name="T2" fmla="*/ 21 w 25"/>
                  <a:gd name="T3" fmla="*/ 25 h 25"/>
                  <a:gd name="T4" fmla="*/ 4 w 25"/>
                  <a:gd name="T5" fmla="*/ 25 h 25"/>
                  <a:gd name="T6" fmla="*/ 0 w 25"/>
                  <a:gd name="T7" fmla="*/ 21 h 25"/>
                  <a:gd name="T8" fmla="*/ 0 w 25"/>
                  <a:gd name="T9" fmla="*/ 4 h 25"/>
                  <a:gd name="T10" fmla="*/ 4 w 25"/>
                  <a:gd name="T11" fmla="*/ 0 h 25"/>
                  <a:gd name="T12" fmla="*/ 21 w 25"/>
                  <a:gd name="T13" fmla="*/ 0 h 25"/>
                  <a:gd name="T14" fmla="*/ 25 w 25"/>
                  <a:gd name="T15" fmla="*/ 4 h 25"/>
                  <a:gd name="T16" fmla="*/ 25 w 25"/>
                  <a:gd name="T17"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25" y="21"/>
                    </a:moveTo>
                    <a:cubicBezTo>
                      <a:pt x="25" y="23"/>
                      <a:pt x="24" y="25"/>
                      <a:pt x="21" y="25"/>
                    </a:cubicBezTo>
                    <a:cubicBezTo>
                      <a:pt x="4" y="25"/>
                      <a:pt x="4" y="25"/>
                      <a:pt x="4" y="25"/>
                    </a:cubicBezTo>
                    <a:cubicBezTo>
                      <a:pt x="2" y="25"/>
                      <a:pt x="0" y="23"/>
                      <a:pt x="0" y="21"/>
                    </a:cubicBezTo>
                    <a:cubicBezTo>
                      <a:pt x="0" y="4"/>
                      <a:pt x="0" y="4"/>
                      <a:pt x="0" y="4"/>
                    </a:cubicBezTo>
                    <a:cubicBezTo>
                      <a:pt x="0" y="1"/>
                      <a:pt x="2" y="0"/>
                      <a:pt x="4" y="0"/>
                    </a:cubicBezTo>
                    <a:cubicBezTo>
                      <a:pt x="21" y="0"/>
                      <a:pt x="21" y="0"/>
                      <a:pt x="21" y="0"/>
                    </a:cubicBezTo>
                    <a:cubicBezTo>
                      <a:pt x="24" y="0"/>
                      <a:pt x="25" y="1"/>
                      <a:pt x="25" y="4"/>
                    </a:cubicBezTo>
                    <a:lnTo>
                      <a:pt x="2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41" name="Freeform 142"/>
              <p:cNvSpPr>
                <a:spLocks/>
              </p:cNvSpPr>
              <p:nvPr userDrawn="1"/>
            </p:nvSpPr>
            <p:spPr bwMode="auto">
              <a:xfrm>
                <a:off x="3438" y="1388"/>
                <a:ext cx="77" cy="75"/>
              </a:xfrm>
              <a:custGeom>
                <a:avLst/>
                <a:gdLst>
                  <a:gd name="T0" fmla="*/ 26 w 26"/>
                  <a:gd name="T1" fmla="*/ 21 h 25"/>
                  <a:gd name="T2" fmla="*/ 22 w 26"/>
                  <a:gd name="T3" fmla="*/ 25 h 25"/>
                  <a:gd name="T4" fmla="*/ 4 w 26"/>
                  <a:gd name="T5" fmla="*/ 25 h 25"/>
                  <a:gd name="T6" fmla="*/ 0 w 26"/>
                  <a:gd name="T7" fmla="*/ 21 h 25"/>
                  <a:gd name="T8" fmla="*/ 0 w 26"/>
                  <a:gd name="T9" fmla="*/ 4 h 25"/>
                  <a:gd name="T10" fmla="*/ 4 w 26"/>
                  <a:gd name="T11" fmla="*/ 0 h 25"/>
                  <a:gd name="T12" fmla="*/ 22 w 26"/>
                  <a:gd name="T13" fmla="*/ 0 h 25"/>
                  <a:gd name="T14" fmla="*/ 26 w 26"/>
                  <a:gd name="T15" fmla="*/ 4 h 25"/>
                  <a:gd name="T16" fmla="*/ 26 w 26"/>
                  <a:gd name="T17"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26" y="21"/>
                    </a:moveTo>
                    <a:cubicBezTo>
                      <a:pt x="26" y="23"/>
                      <a:pt x="24" y="25"/>
                      <a:pt x="22" y="25"/>
                    </a:cubicBezTo>
                    <a:cubicBezTo>
                      <a:pt x="4" y="25"/>
                      <a:pt x="4" y="25"/>
                      <a:pt x="4" y="25"/>
                    </a:cubicBezTo>
                    <a:cubicBezTo>
                      <a:pt x="2" y="25"/>
                      <a:pt x="0" y="23"/>
                      <a:pt x="0" y="21"/>
                    </a:cubicBezTo>
                    <a:cubicBezTo>
                      <a:pt x="0" y="4"/>
                      <a:pt x="0" y="4"/>
                      <a:pt x="0" y="4"/>
                    </a:cubicBezTo>
                    <a:cubicBezTo>
                      <a:pt x="0" y="2"/>
                      <a:pt x="2" y="0"/>
                      <a:pt x="4" y="0"/>
                    </a:cubicBezTo>
                    <a:cubicBezTo>
                      <a:pt x="22" y="0"/>
                      <a:pt x="22" y="0"/>
                      <a:pt x="22" y="0"/>
                    </a:cubicBezTo>
                    <a:cubicBezTo>
                      <a:pt x="24" y="0"/>
                      <a:pt x="26" y="2"/>
                      <a:pt x="26" y="4"/>
                    </a:cubicBezTo>
                    <a:lnTo>
                      <a:pt x="26"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42" name="Freeform 143"/>
              <p:cNvSpPr>
                <a:spLocks/>
              </p:cNvSpPr>
              <p:nvPr userDrawn="1"/>
            </p:nvSpPr>
            <p:spPr bwMode="auto">
              <a:xfrm>
                <a:off x="3136" y="1198"/>
                <a:ext cx="77" cy="75"/>
              </a:xfrm>
              <a:custGeom>
                <a:avLst/>
                <a:gdLst>
                  <a:gd name="T0" fmla="*/ 26 w 26"/>
                  <a:gd name="T1" fmla="*/ 21 h 25"/>
                  <a:gd name="T2" fmla="*/ 22 w 26"/>
                  <a:gd name="T3" fmla="*/ 25 h 25"/>
                  <a:gd name="T4" fmla="*/ 4 w 26"/>
                  <a:gd name="T5" fmla="*/ 25 h 25"/>
                  <a:gd name="T6" fmla="*/ 0 w 26"/>
                  <a:gd name="T7" fmla="*/ 21 h 25"/>
                  <a:gd name="T8" fmla="*/ 0 w 26"/>
                  <a:gd name="T9" fmla="*/ 4 h 25"/>
                  <a:gd name="T10" fmla="*/ 4 w 26"/>
                  <a:gd name="T11" fmla="*/ 0 h 25"/>
                  <a:gd name="T12" fmla="*/ 22 w 26"/>
                  <a:gd name="T13" fmla="*/ 0 h 25"/>
                  <a:gd name="T14" fmla="*/ 26 w 26"/>
                  <a:gd name="T15" fmla="*/ 4 h 25"/>
                  <a:gd name="T16" fmla="*/ 26 w 26"/>
                  <a:gd name="T17"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26" y="21"/>
                    </a:moveTo>
                    <a:cubicBezTo>
                      <a:pt x="26" y="23"/>
                      <a:pt x="24" y="25"/>
                      <a:pt x="22" y="25"/>
                    </a:cubicBezTo>
                    <a:cubicBezTo>
                      <a:pt x="4" y="25"/>
                      <a:pt x="4" y="25"/>
                      <a:pt x="4" y="25"/>
                    </a:cubicBezTo>
                    <a:cubicBezTo>
                      <a:pt x="2" y="25"/>
                      <a:pt x="0" y="23"/>
                      <a:pt x="0" y="21"/>
                    </a:cubicBezTo>
                    <a:cubicBezTo>
                      <a:pt x="0" y="4"/>
                      <a:pt x="0" y="4"/>
                      <a:pt x="0" y="4"/>
                    </a:cubicBezTo>
                    <a:cubicBezTo>
                      <a:pt x="0" y="1"/>
                      <a:pt x="2" y="0"/>
                      <a:pt x="4" y="0"/>
                    </a:cubicBezTo>
                    <a:cubicBezTo>
                      <a:pt x="22" y="0"/>
                      <a:pt x="22" y="0"/>
                      <a:pt x="22" y="0"/>
                    </a:cubicBezTo>
                    <a:cubicBezTo>
                      <a:pt x="24" y="0"/>
                      <a:pt x="26" y="1"/>
                      <a:pt x="26" y="4"/>
                    </a:cubicBezTo>
                    <a:lnTo>
                      <a:pt x="26"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43" name="Freeform 144"/>
              <p:cNvSpPr>
                <a:spLocks/>
              </p:cNvSpPr>
              <p:nvPr userDrawn="1"/>
            </p:nvSpPr>
            <p:spPr bwMode="auto">
              <a:xfrm>
                <a:off x="3171" y="2540"/>
                <a:ext cx="74" cy="74"/>
              </a:xfrm>
              <a:custGeom>
                <a:avLst/>
                <a:gdLst>
                  <a:gd name="T0" fmla="*/ 25 w 25"/>
                  <a:gd name="T1" fmla="*/ 21 h 25"/>
                  <a:gd name="T2" fmla="*/ 21 w 25"/>
                  <a:gd name="T3" fmla="*/ 25 h 25"/>
                  <a:gd name="T4" fmla="*/ 4 w 25"/>
                  <a:gd name="T5" fmla="*/ 25 h 25"/>
                  <a:gd name="T6" fmla="*/ 0 w 25"/>
                  <a:gd name="T7" fmla="*/ 21 h 25"/>
                  <a:gd name="T8" fmla="*/ 0 w 25"/>
                  <a:gd name="T9" fmla="*/ 3 h 25"/>
                  <a:gd name="T10" fmla="*/ 4 w 25"/>
                  <a:gd name="T11" fmla="*/ 0 h 25"/>
                  <a:gd name="T12" fmla="*/ 21 w 25"/>
                  <a:gd name="T13" fmla="*/ 0 h 25"/>
                  <a:gd name="T14" fmla="*/ 25 w 25"/>
                  <a:gd name="T15" fmla="*/ 3 h 25"/>
                  <a:gd name="T16" fmla="*/ 25 w 25"/>
                  <a:gd name="T17"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25" y="21"/>
                    </a:moveTo>
                    <a:cubicBezTo>
                      <a:pt x="25" y="23"/>
                      <a:pt x="23" y="25"/>
                      <a:pt x="21" y="25"/>
                    </a:cubicBezTo>
                    <a:cubicBezTo>
                      <a:pt x="4" y="25"/>
                      <a:pt x="4" y="25"/>
                      <a:pt x="4" y="25"/>
                    </a:cubicBezTo>
                    <a:cubicBezTo>
                      <a:pt x="1" y="25"/>
                      <a:pt x="0" y="23"/>
                      <a:pt x="0" y="21"/>
                    </a:cubicBezTo>
                    <a:cubicBezTo>
                      <a:pt x="0" y="3"/>
                      <a:pt x="0" y="3"/>
                      <a:pt x="0" y="3"/>
                    </a:cubicBezTo>
                    <a:cubicBezTo>
                      <a:pt x="0" y="1"/>
                      <a:pt x="1" y="0"/>
                      <a:pt x="4" y="0"/>
                    </a:cubicBezTo>
                    <a:cubicBezTo>
                      <a:pt x="21" y="0"/>
                      <a:pt x="21" y="0"/>
                      <a:pt x="21" y="0"/>
                    </a:cubicBezTo>
                    <a:cubicBezTo>
                      <a:pt x="23" y="0"/>
                      <a:pt x="25" y="1"/>
                      <a:pt x="25" y="3"/>
                    </a:cubicBezTo>
                    <a:lnTo>
                      <a:pt x="2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44" name="Freeform 145"/>
              <p:cNvSpPr>
                <a:spLocks/>
              </p:cNvSpPr>
              <p:nvPr userDrawn="1"/>
            </p:nvSpPr>
            <p:spPr bwMode="auto">
              <a:xfrm>
                <a:off x="3842" y="2291"/>
                <a:ext cx="74" cy="77"/>
              </a:xfrm>
              <a:custGeom>
                <a:avLst/>
                <a:gdLst>
                  <a:gd name="T0" fmla="*/ 25 w 25"/>
                  <a:gd name="T1" fmla="*/ 22 h 26"/>
                  <a:gd name="T2" fmla="*/ 21 w 25"/>
                  <a:gd name="T3" fmla="*/ 26 h 26"/>
                  <a:gd name="T4" fmla="*/ 4 w 25"/>
                  <a:gd name="T5" fmla="*/ 26 h 26"/>
                  <a:gd name="T6" fmla="*/ 0 w 25"/>
                  <a:gd name="T7" fmla="*/ 22 h 26"/>
                  <a:gd name="T8" fmla="*/ 0 w 25"/>
                  <a:gd name="T9" fmla="*/ 4 h 26"/>
                  <a:gd name="T10" fmla="*/ 4 w 25"/>
                  <a:gd name="T11" fmla="*/ 0 h 26"/>
                  <a:gd name="T12" fmla="*/ 21 w 25"/>
                  <a:gd name="T13" fmla="*/ 0 h 26"/>
                  <a:gd name="T14" fmla="*/ 25 w 25"/>
                  <a:gd name="T15" fmla="*/ 4 h 26"/>
                  <a:gd name="T16" fmla="*/ 25 w 25"/>
                  <a:gd name="T17"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25" y="22"/>
                    </a:moveTo>
                    <a:cubicBezTo>
                      <a:pt x="25" y="24"/>
                      <a:pt x="24" y="26"/>
                      <a:pt x="21" y="26"/>
                    </a:cubicBezTo>
                    <a:cubicBezTo>
                      <a:pt x="4" y="26"/>
                      <a:pt x="4" y="26"/>
                      <a:pt x="4" y="26"/>
                    </a:cubicBezTo>
                    <a:cubicBezTo>
                      <a:pt x="2" y="26"/>
                      <a:pt x="0" y="24"/>
                      <a:pt x="0" y="22"/>
                    </a:cubicBezTo>
                    <a:cubicBezTo>
                      <a:pt x="0" y="4"/>
                      <a:pt x="0" y="4"/>
                      <a:pt x="0" y="4"/>
                    </a:cubicBezTo>
                    <a:cubicBezTo>
                      <a:pt x="0" y="2"/>
                      <a:pt x="2" y="0"/>
                      <a:pt x="4" y="0"/>
                    </a:cubicBezTo>
                    <a:cubicBezTo>
                      <a:pt x="21" y="0"/>
                      <a:pt x="21" y="0"/>
                      <a:pt x="21" y="0"/>
                    </a:cubicBezTo>
                    <a:cubicBezTo>
                      <a:pt x="24" y="0"/>
                      <a:pt x="25" y="2"/>
                      <a:pt x="25" y="4"/>
                    </a:cubicBezTo>
                    <a:lnTo>
                      <a:pt x="25"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45" name="Freeform 146"/>
              <p:cNvSpPr>
                <a:spLocks/>
              </p:cNvSpPr>
              <p:nvPr userDrawn="1"/>
            </p:nvSpPr>
            <p:spPr bwMode="auto">
              <a:xfrm>
                <a:off x="4388" y="2807"/>
                <a:ext cx="54" cy="54"/>
              </a:xfrm>
              <a:custGeom>
                <a:avLst/>
                <a:gdLst>
                  <a:gd name="T0" fmla="*/ 18 w 18"/>
                  <a:gd name="T1" fmla="*/ 15 h 18"/>
                  <a:gd name="T2" fmla="*/ 15 w 18"/>
                  <a:gd name="T3" fmla="*/ 18 h 18"/>
                  <a:gd name="T4" fmla="*/ 3 w 18"/>
                  <a:gd name="T5" fmla="*/ 18 h 18"/>
                  <a:gd name="T6" fmla="*/ 0 w 18"/>
                  <a:gd name="T7" fmla="*/ 15 h 18"/>
                  <a:gd name="T8" fmla="*/ 0 w 18"/>
                  <a:gd name="T9" fmla="*/ 3 h 18"/>
                  <a:gd name="T10" fmla="*/ 3 w 18"/>
                  <a:gd name="T11" fmla="*/ 0 h 18"/>
                  <a:gd name="T12" fmla="*/ 15 w 18"/>
                  <a:gd name="T13" fmla="*/ 0 h 18"/>
                  <a:gd name="T14" fmla="*/ 18 w 18"/>
                  <a:gd name="T15" fmla="*/ 3 h 18"/>
                  <a:gd name="T16" fmla="*/ 18 w 18"/>
                  <a:gd name="T17"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18" y="15"/>
                    </a:moveTo>
                    <a:cubicBezTo>
                      <a:pt x="18" y="16"/>
                      <a:pt x="17" y="18"/>
                      <a:pt x="15" y="18"/>
                    </a:cubicBezTo>
                    <a:cubicBezTo>
                      <a:pt x="3" y="18"/>
                      <a:pt x="3" y="18"/>
                      <a:pt x="3" y="18"/>
                    </a:cubicBezTo>
                    <a:cubicBezTo>
                      <a:pt x="1" y="18"/>
                      <a:pt x="0" y="16"/>
                      <a:pt x="0" y="15"/>
                    </a:cubicBezTo>
                    <a:cubicBezTo>
                      <a:pt x="0" y="3"/>
                      <a:pt x="0" y="3"/>
                      <a:pt x="0" y="3"/>
                    </a:cubicBezTo>
                    <a:cubicBezTo>
                      <a:pt x="0" y="1"/>
                      <a:pt x="1" y="0"/>
                      <a:pt x="3" y="0"/>
                    </a:cubicBezTo>
                    <a:cubicBezTo>
                      <a:pt x="15" y="0"/>
                      <a:pt x="15" y="0"/>
                      <a:pt x="15" y="0"/>
                    </a:cubicBezTo>
                    <a:cubicBezTo>
                      <a:pt x="17" y="0"/>
                      <a:pt x="18" y="1"/>
                      <a:pt x="18" y="3"/>
                    </a:cubicBezTo>
                    <a:lnTo>
                      <a:pt x="18"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46" name="Freeform 147"/>
              <p:cNvSpPr>
                <a:spLocks/>
              </p:cNvSpPr>
              <p:nvPr userDrawn="1"/>
            </p:nvSpPr>
            <p:spPr bwMode="auto">
              <a:xfrm>
                <a:off x="2836" y="1676"/>
                <a:ext cx="53" cy="54"/>
              </a:xfrm>
              <a:custGeom>
                <a:avLst/>
                <a:gdLst>
                  <a:gd name="T0" fmla="*/ 18 w 18"/>
                  <a:gd name="T1" fmla="*/ 15 h 18"/>
                  <a:gd name="T2" fmla="*/ 15 w 18"/>
                  <a:gd name="T3" fmla="*/ 18 h 18"/>
                  <a:gd name="T4" fmla="*/ 3 w 18"/>
                  <a:gd name="T5" fmla="*/ 18 h 18"/>
                  <a:gd name="T6" fmla="*/ 0 w 18"/>
                  <a:gd name="T7" fmla="*/ 15 h 18"/>
                  <a:gd name="T8" fmla="*/ 0 w 18"/>
                  <a:gd name="T9" fmla="*/ 3 h 18"/>
                  <a:gd name="T10" fmla="*/ 3 w 18"/>
                  <a:gd name="T11" fmla="*/ 0 h 18"/>
                  <a:gd name="T12" fmla="*/ 15 w 18"/>
                  <a:gd name="T13" fmla="*/ 0 h 18"/>
                  <a:gd name="T14" fmla="*/ 18 w 18"/>
                  <a:gd name="T15" fmla="*/ 3 h 18"/>
                  <a:gd name="T16" fmla="*/ 18 w 18"/>
                  <a:gd name="T17"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18" y="15"/>
                    </a:moveTo>
                    <a:cubicBezTo>
                      <a:pt x="18" y="16"/>
                      <a:pt x="17" y="18"/>
                      <a:pt x="15" y="18"/>
                    </a:cubicBezTo>
                    <a:cubicBezTo>
                      <a:pt x="3" y="18"/>
                      <a:pt x="3" y="18"/>
                      <a:pt x="3" y="18"/>
                    </a:cubicBezTo>
                    <a:cubicBezTo>
                      <a:pt x="2" y="18"/>
                      <a:pt x="0" y="16"/>
                      <a:pt x="0" y="15"/>
                    </a:cubicBezTo>
                    <a:cubicBezTo>
                      <a:pt x="0" y="3"/>
                      <a:pt x="0" y="3"/>
                      <a:pt x="0" y="3"/>
                    </a:cubicBezTo>
                    <a:cubicBezTo>
                      <a:pt x="0" y="1"/>
                      <a:pt x="2" y="0"/>
                      <a:pt x="3" y="0"/>
                    </a:cubicBezTo>
                    <a:cubicBezTo>
                      <a:pt x="15" y="0"/>
                      <a:pt x="15" y="0"/>
                      <a:pt x="15" y="0"/>
                    </a:cubicBezTo>
                    <a:cubicBezTo>
                      <a:pt x="17" y="0"/>
                      <a:pt x="18" y="1"/>
                      <a:pt x="18" y="3"/>
                    </a:cubicBezTo>
                    <a:lnTo>
                      <a:pt x="18"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47" name="Freeform 148"/>
              <p:cNvSpPr>
                <a:spLocks/>
              </p:cNvSpPr>
              <p:nvPr userDrawn="1"/>
            </p:nvSpPr>
            <p:spPr bwMode="auto">
              <a:xfrm>
                <a:off x="2776" y="1837"/>
                <a:ext cx="54" cy="53"/>
              </a:xfrm>
              <a:custGeom>
                <a:avLst/>
                <a:gdLst>
                  <a:gd name="T0" fmla="*/ 18 w 18"/>
                  <a:gd name="T1" fmla="*/ 15 h 18"/>
                  <a:gd name="T2" fmla="*/ 15 w 18"/>
                  <a:gd name="T3" fmla="*/ 18 h 18"/>
                  <a:gd name="T4" fmla="*/ 3 w 18"/>
                  <a:gd name="T5" fmla="*/ 18 h 18"/>
                  <a:gd name="T6" fmla="*/ 0 w 18"/>
                  <a:gd name="T7" fmla="*/ 15 h 18"/>
                  <a:gd name="T8" fmla="*/ 0 w 18"/>
                  <a:gd name="T9" fmla="*/ 3 h 18"/>
                  <a:gd name="T10" fmla="*/ 3 w 18"/>
                  <a:gd name="T11" fmla="*/ 0 h 18"/>
                  <a:gd name="T12" fmla="*/ 15 w 18"/>
                  <a:gd name="T13" fmla="*/ 0 h 18"/>
                  <a:gd name="T14" fmla="*/ 18 w 18"/>
                  <a:gd name="T15" fmla="*/ 3 h 18"/>
                  <a:gd name="T16" fmla="*/ 18 w 18"/>
                  <a:gd name="T17"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18" y="15"/>
                    </a:moveTo>
                    <a:cubicBezTo>
                      <a:pt x="18" y="16"/>
                      <a:pt x="17" y="18"/>
                      <a:pt x="15" y="18"/>
                    </a:cubicBezTo>
                    <a:cubicBezTo>
                      <a:pt x="3" y="18"/>
                      <a:pt x="3" y="18"/>
                      <a:pt x="3" y="18"/>
                    </a:cubicBezTo>
                    <a:cubicBezTo>
                      <a:pt x="2" y="18"/>
                      <a:pt x="0" y="16"/>
                      <a:pt x="0" y="15"/>
                    </a:cubicBezTo>
                    <a:cubicBezTo>
                      <a:pt x="0" y="3"/>
                      <a:pt x="0" y="3"/>
                      <a:pt x="0" y="3"/>
                    </a:cubicBezTo>
                    <a:cubicBezTo>
                      <a:pt x="0" y="1"/>
                      <a:pt x="2" y="0"/>
                      <a:pt x="3" y="0"/>
                    </a:cubicBezTo>
                    <a:cubicBezTo>
                      <a:pt x="15" y="0"/>
                      <a:pt x="15" y="0"/>
                      <a:pt x="15" y="0"/>
                    </a:cubicBezTo>
                    <a:cubicBezTo>
                      <a:pt x="17" y="0"/>
                      <a:pt x="18" y="1"/>
                      <a:pt x="18" y="3"/>
                    </a:cubicBezTo>
                    <a:lnTo>
                      <a:pt x="18"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48" name="Freeform 149"/>
              <p:cNvSpPr>
                <a:spLocks/>
              </p:cNvSpPr>
              <p:nvPr userDrawn="1"/>
            </p:nvSpPr>
            <p:spPr bwMode="auto">
              <a:xfrm>
                <a:off x="4082" y="2739"/>
                <a:ext cx="42" cy="39"/>
              </a:xfrm>
              <a:custGeom>
                <a:avLst/>
                <a:gdLst>
                  <a:gd name="T0" fmla="*/ 14 w 14"/>
                  <a:gd name="T1" fmla="*/ 11 h 13"/>
                  <a:gd name="T2" fmla="*/ 12 w 14"/>
                  <a:gd name="T3" fmla="*/ 13 h 13"/>
                  <a:gd name="T4" fmla="*/ 2 w 14"/>
                  <a:gd name="T5" fmla="*/ 13 h 13"/>
                  <a:gd name="T6" fmla="*/ 0 w 14"/>
                  <a:gd name="T7" fmla="*/ 11 h 13"/>
                  <a:gd name="T8" fmla="*/ 0 w 14"/>
                  <a:gd name="T9" fmla="*/ 2 h 13"/>
                  <a:gd name="T10" fmla="*/ 2 w 14"/>
                  <a:gd name="T11" fmla="*/ 0 h 13"/>
                  <a:gd name="T12" fmla="*/ 12 w 14"/>
                  <a:gd name="T13" fmla="*/ 0 h 13"/>
                  <a:gd name="T14" fmla="*/ 14 w 14"/>
                  <a:gd name="T15" fmla="*/ 2 h 13"/>
                  <a:gd name="T16" fmla="*/ 14 w 14"/>
                  <a:gd name="T17"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3">
                    <a:moveTo>
                      <a:pt x="14" y="11"/>
                    </a:moveTo>
                    <a:cubicBezTo>
                      <a:pt x="14" y="12"/>
                      <a:pt x="13" y="13"/>
                      <a:pt x="12" y="13"/>
                    </a:cubicBezTo>
                    <a:cubicBezTo>
                      <a:pt x="2" y="13"/>
                      <a:pt x="2" y="13"/>
                      <a:pt x="2" y="13"/>
                    </a:cubicBezTo>
                    <a:cubicBezTo>
                      <a:pt x="1" y="13"/>
                      <a:pt x="0" y="12"/>
                      <a:pt x="0" y="11"/>
                    </a:cubicBezTo>
                    <a:cubicBezTo>
                      <a:pt x="0" y="2"/>
                      <a:pt x="0" y="2"/>
                      <a:pt x="0" y="2"/>
                    </a:cubicBezTo>
                    <a:cubicBezTo>
                      <a:pt x="0" y="1"/>
                      <a:pt x="1" y="0"/>
                      <a:pt x="2" y="0"/>
                    </a:cubicBezTo>
                    <a:cubicBezTo>
                      <a:pt x="12" y="0"/>
                      <a:pt x="12" y="0"/>
                      <a:pt x="12" y="0"/>
                    </a:cubicBezTo>
                    <a:cubicBezTo>
                      <a:pt x="13" y="0"/>
                      <a:pt x="14" y="1"/>
                      <a:pt x="14" y="2"/>
                    </a:cubicBezTo>
                    <a:lnTo>
                      <a:pt x="14"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49" name="Freeform 150"/>
              <p:cNvSpPr>
                <a:spLocks/>
              </p:cNvSpPr>
              <p:nvPr userDrawn="1"/>
            </p:nvSpPr>
            <p:spPr bwMode="auto">
              <a:xfrm>
                <a:off x="4127" y="3072"/>
                <a:ext cx="42" cy="41"/>
              </a:xfrm>
              <a:custGeom>
                <a:avLst/>
                <a:gdLst>
                  <a:gd name="T0" fmla="*/ 14 w 14"/>
                  <a:gd name="T1" fmla="*/ 12 h 14"/>
                  <a:gd name="T2" fmla="*/ 11 w 14"/>
                  <a:gd name="T3" fmla="*/ 14 h 14"/>
                  <a:gd name="T4" fmla="*/ 2 w 14"/>
                  <a:gd name="T5" fmla="*/ 14 h 14"/>
                  <a:gd name="T6" fmla="*/ 0 w 14"/>
                  <a:gd name="T7" fmla="*/ 12 h 14"/>
                  <a:gd name="T8" fmla="*/ 0 w 14"/>
                  <a:gd name="T9" fmla="*/ 2 h 14"/>
                  <a:gd name="T10" fmla="*/ 2 w 14"/>
                  <a:gd name="T11" fmla="*/ 0 h 14"/>
                  <a:gd name="T12" fmla="*/ 11 w 14"/>
                  <a:gd name="T13" fmla="*/ 0 h 14"/>
                  <a:gd name="T14" fmla="*/ 14 w 14"/>
                  <a:gd name="T15" fmla="*/ 2 h 14"/>
                  <a:gd name="T16" fmla="*/ 14 w 14"/>
                  <a:gd name="T17"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14" y="12"/>
                    </a:moveTo>
                    <a:cubicBezTo>
                      <a:pt x="14" y="13"/>
                      <a:pt x="13" y="14"/>
                      <a:pt x="11" y="14"/>
                    </a:cubicBezTo>
                    <a:cubicBezTo>
                      <a:pt x="2" y="14"/>
                      <a:pt x="2" y="14"/>
                      <a:pt x="2" y="14"/>
                    </a:cubicBezTo>
                    <a:cubicBezTo>
                      <a:pt x="1" y="14"/>
                      <a:pt x="0" y="13"/>
                      <a:pt x="0" y="12"/>
                    </a:cubicBezTo>
                    <a:cubicBezTo>
                      <a:pt x="0" y="2"/>
                      <a:pt x="0" y="2"/>
                      <a:pt x="0" y="2"/>
                    </a:cubicBezTo>
                    <a:cubicBezTo>
                      <a:pt x="0" y="1"/>
                      <a:pt x="1" y="0"/>
                      <a:pt x="2" y="0"/>
                    </a:cubicBezTo>
                    <a:cubicBezTo>
                      <a:pt x="11" y="0"/>
                      <a:pt x="11" y="0"/>
                      <a:pt x="11" y="0"/>
                    </a:cubicBezTo>
                    <a:cubicBezTo>
                      <a:pt x="13" y="0"/>
                      <a:pt x="14" y="1"/>
                      <a:pt x="14" y="2"/>
                    </a:cubicBezTo>
                    <a:lnTo>
                      <a:pt x="1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50" name="Freeform 151"/>
              <p:cNvSpPr>
                <a:spLocks/>
              </p:cNvSpPr>
              <p:nvPr userDrawn="1"/>
            </p:nvSpPr>
            <p:spPr bwMode="auto">
              <a:xfrm>
                <a:off x="4335" y="3306"/>
                <a:ext cx="38" cy="42"/>
              </a:xfrm>
              <a:custGeom>
                <a:avLst/>
                <a:gdLst>
                  <a:gd name="T0" fmla="*/ 13 w 13"/>
                  <a:gd name="T1" fmla="*/ 12 h 14"/>
                  <a:gd name="T2" fmla="*/ 11 w 13"/>
                  <a:gd name="T3" fmla="*/ 14 h 14"/>
                  <a:gd name="T4" fmla="*/ 2 w 13"/>
                  <a:gd name="T5" fmla="*/ 14 h 14"/>
                  <a:gd name="T6" fmla="*/ 0 w 13"/>
                  <a:gd name="T7" fmla="*/ 12 h 14"/>
                  <a:gd name="T8" fmla="*/ 0 w 13"/>
                  <a:gd name="T9" fmla="*/ 3 h 14"/>
                  <a:gd name="T10" fmla="*/ 2 w 13"/>
                  <a:gd name="T11" fmla="*/ 0 h 14"/>
                  <a:gd name="T12" fmla="*/ 11 w 13"/>
                  <a:gd name="T13" fmla="*/ 0 h 14"/>
                  <a:gd name="T14" fmla="*/ 13 w 13"/>
                  <a:gd name="T15" fmla="*/ 3 h 14"/>
                  <a:gd name="T16" fmla="*/ 13 w 13"/>
                  <a:gd name="T17"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13" y="12"/>
                    </a:moveTo>
                    <a:cubicBezTo>
                      <a:pt x="13" y="13"/>
                      <a:pt x="12" y="14"/>
                      <a:pt x="11" y="14"/>
                    </a:cubicBezTo>
                    <a:cubicBezTo>
                      <a:pt x="2" y="14"/>
                      <a:pt x="2" y="14"/>
                      <a:pt x="2" y="14"/>
                    </a:cubicBezTo>
                    <a:cubicBezTo>
                      <a:pt x="0" y="14"/>
                      <a:pt x="0" y="13"/>
                      <a:pt x="0" y="12"/>
                    </a:cubicBezTo>
                    <a:cubicBezTo>
                      <a:pt x="0" y="3"/>
                      <a:pt x="0" y="3"/>
                      <a:pt x="0" y="3"/>
                    </a:cubicBezTo>
                    <a:cubicBezTo>
                      <a:pt x="0" y="1"/>
                      <a:pt x="0" y="0"/>
                      <a:pt x="2" y="0"/>
                    </a:cubicBezTo>
                    <a:cubicBezTo>
                      <a:pt x="11" y="0"/>
                      <a:pt x="11" y="0"/>
                      <a:pt x="11" y="0"/>
                    </a:cubicBezTo>
                    <a:cubicBezTo>
                      <a:pt x="12" y="0"/>
                      <a:pt x="13" y="1"/>
                      <a:pt x="13" y="3"/>
                    </a:cubicBezTo>
                    <a:lnTo>
                      <a:pt x="13"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51" name="Freeform 152"/>
              <p:cNvSpPr>
                <a:spLocks/>
              </p:cNvSpPr>
              <p:nvPr userDrawn="1"/>
            </p:nvSpPr>
            <p:spPr bwMode="auto">
              <a:xfrm>
                <a:off x="4590" y="2763"/>
                <a:ext cx="39" cy="38"/>
              </a:xfrm>
              <a:custGeom>
                <a:avLst/>
                <a:gdLst>
                  <a:gd name="T0" fmla="*/ 13 w 13"/>
                  <a:gd name="T1" fmla="*/ 11 h 13"/>
                  <a:gd name="T2" fmla="*/ 11 w 13"/>
                  <a:gd name="T3" fmla="*/ 13 h 13"/>
                  <a:gd name="T4" fmla="*/ 2 w 13"/>
                  <a:gd name="T5" fmla="*/ 13 h 13"/>
                  <a:gd name="T6" fmla="*/ 0 w 13"/>
                  <a:gd name="T7" fmla="*/ 11 h 13"/>
                  <a:gd name="T8" fmla="*/ 0 w 13"/>
                  <a:gd name="T9" fmla="*/ 2 h 13"/>
                  <a:gd name="T10" fmla="*/ 2 w 13"/>
                  <a:gd name="T11" fmla="*/ 0 h 13"/>
                  <a:gd name="T12" fmla="*/ 11 w 13"/>
                  <a:gd name="T13" fmla="*/ 0 h 13"/>
                  <a:gd name="T14" fmla="*/ 13 w 13"/>
                  <a:gd name="T15" fmla="*/ 2 h 13"/>
                  <a:gd name="T16" fmla="*/ 13 w 13"/>
                  <a:gd name="T17"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3">
                    <a:moveTo>
                      <a:pt x="13" y="11"/>
                    </a:moveTo>
                    <a:cubicBezTo>
                      <a:pt x="13" y="12"/>
                      <a:pt x="12" y="13"/>
                      <a:pt x="11" y="13"/>
                    </a:cubicBezTo>
                    <a:cubicBezTo>
                      <a:pt x="2" y="13"/>
                      <a:pt x="2" y="13"/>
                      <a:pt x="2" y="13"/>
                    </a:cubicBezTo>
                    <a:cubicBezTo>
                      <a:pt x="1" y="13"/>
                      <a:pt x="0" y="12"/>
                      <a:pt x="0" y="11"/>
                    </a:cubicBezTo>
                    <a:cubicBezTo>
                      <a:pt x="0" y="2"/>
                      <a:pt x="0" y="2"/>
                      <a:pt x="0" y="2"/>
                    </a:cubicBezTo>
                    <a:cubicBezTo>
                      <a:pt x="0" y="1"/>
                      <a:pt x="1" y="0"/>
                      <a:pt x="2" y="0"/>
                    </a:cubicBezTo>
                    <a:cubicBezTo>
                      <a:pt x="11" y="0"/>
                      <a:pt x="11" y="0"/>
                      <a:pt x="11" y="0"/>
                    </a:cubicBezTo>
                    <a:cubicBezTo>
                      <a:pt x="12" y="0"/>
                      <a:pt x="13" y="1"/>
                      <a:pt x="13" y="2"/>
                    </a:cubicBezTo>
                    <a:lnTo>
                      <a:pt x="13"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52" name="Freeform 153"/>
              <p:cNvSpPr>
                <a:spLocks/>
              </p:cNvSpPr>
              <p:nvPr userDrawn="1"/>
            </p:nvSpPr>
            <p:spPr bwMode="auto">
              <a:xfrm>
                <a:off x="4590" y="3027"/>
                <a:ext cx="42" cy="42"/>
              </a:xfrm>
              <a:custGeom>
                <a:avLst/>
                <a:gdLst>
                  <a:gd name="T0" fmla="*/ 14 w 14"/>
                  <a:gd name="T1" fmla="*/ 12 h 14"/>
                  <a:gd name="T2" fmla="*/ 12 w 14"/>
                  <a:gd name="T3" fmla="*/ 14 h 14"/>
                  <a:gd name="T4" fmla="*/ 2 w 14"/>
                  <a:gd name="T5" fmla="*/ 14 h 14"/>
                  <a:gd name="T6" fmla="*/ 0 w 14"/>
                  <a:gd name="T7" fmla="*/ 12 h 14"/>
                  <a:gd name="T8" fmla="*/ 0 w 14"/>
                  <a:gd name="T9" fmla="*/ 2 h 14"/>
                  <a:gd name="T10" fmla="*/ 2 w 14"/>
                  <a:gd name="T11" fmla="*/ 0 h 14"/>
                  <a:gd name="T12" fmla="*/ 12 w 14"/>
                  <a:gd name="T13" fmla="*/ 0 h 14"/>
                  <a:gd name="T14" fmla="*/ 14 w 14"/>
                  <a:gd name="T15" fmla="*/ 2 h 14"/>
                  <a:gd name="T16" fmla="*/ 14 w 14"/>
                  <a:gd name="T17"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14" y="12"/>
                    </a:moveTo>
                    <a:cubicBezTo>
                      <a:pt x="14" y="13"/>
                      <a:pt x="13" y="14"/>
                      <a:pt x="12" y="14"/>
                    </a:cubicBezTo>
                    <a:cubicBezTo>
                      <a:pt x="2" y="14"/>
                      <a:pt x="2" y="14"/>
                      <a:pt x="2" y="14"/>
                    </a:cubicBezTo>
                    <a:cubicBezTo>
                      <a:pt x="1" y="14"/>
                      <a:pt x="0" y="13"/>
                      <a:pt x="0" y="12"/>
                    </a:cubicBezTo>
                    <a:cubicBezTo>
                      <a:pt x="0" y="2"/>
                      <a:pt x="0" y="2"/>
                      <a:pt x="0" y="2"/>
                    </a:cubicBezTo>
                    <a:cubicBezTo>
                      <a:pt x="0" y="1"/>
                      <a:pt x="1" y="0"/>
                      <a:pt x="2" y="0"/>
                    </a:cubicBezTo>
                    <a:cubicBezTo>
                      <a:pt x="12" y="0"/>
                      <a:pt x="12" y="0"/>
                      <a:pt x="12" y="0"/>
                    </a:cubicBezTo>
                    <a:cubicBezTo>
                      <a:pt x="13" y="0"/>
                      <a:pt x="14" y="1"/>
                      <a:pt x="14" y="2"/>
                    </a:cubicBezTo>
                    <a:lnTo>
                      <a:pt x="1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53" name="Freeform 154"/>
              <p:cNvSpPr>
                <a:spLocks/>
              </p:cNvSpPr>
              <p:nvPr userDrawn="1"/>
            </p:nvSpPr>
            <p:spPr bwMode="auto">
              <a:xfrm>
                <a:off x="4255" y="1189"/>
                <a:ext cx="38" cy="42"/>
              </a:xfrm>
              <a:custGeom>
                <a:avLst/>
                <a:gdLst>
                  <a:gd name="T0" fmla="*/ 13 w 13"/>
                  <a:gd name="T1" fmla="*/ 12 h 14"/>
                  <a:gd name="T2" fmla="*/ 11 w 13"/>
                  <a:gd name="T3" fmla="*/ 14 h 14"/>
                  <a:gd name="T4" fmla="*/ 2 w 13"/>
                  <a:gd name="T5" fmla="*/ 14 h 14"/>
                  <a:gd name="T6" fmla="*/ 0 w 13"/>
                  <a:gd name="T7" fmla="*/ 12 h 14"/>
                  <a:gd name="T8" fmla="*/ 0 w 13"/>
                  <a:gd name="T9" fmla="*/ 2 h 14"/>
                  <a:gd name="T10" fmla="*/ 2 w 13"/>
                  <a:gd name="T11" fmla="*/ 0 h 14"/>
                  <a:gd name="T12" fmla="*/ 11 w 13"/>
                  <a:gd name="T13" fmla="*/ 0 h 14"/>
                  <a:gd name="T14" fmla="*/ 13 w 13"/>
                  <a:gd name="T15" fmla="*/ 2 h 14"/>
                  <a:gd name="T16" fmla="*/ 13 w 13"/>
                  <a:gd name="T17"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13" y="12"/>
                    </a:moveTo>
                    <a:cubicBezTo>
                      <a:pt x="13" y="13"/>
                      <a:pt x="12" y="14"/>
                      <a:pt x="11" y="14"/>
                    </a:cubicBezTo>
                    <a:cubicBezTo>
                      <a:pt x="2" y="14"/>
                      <a:pt x="2" y="14"/>
                      <a:pt x="2" y="14"/>
                    </a:cubicBezTo>
                    <a:cubicBezTo>
                      <a:pt x="1" y="14"/>
                      <a:pt x="0" y="13"/>
                      <a:pt x="0" y="12"/>
                    </a:cubicBezTo>
                    <a:cubicBezTo>
                      <a:pt x="0" y="2"/>
                      <a:pt x="0" y="2"/>
                      <a:pt x="0" y="2"/>
                    </a:cubicBezTo>
                    <a:cubicBezTo>
                      <a:pt x="0" y="1"/>
                      <a:pt x="1" y="0"/>
                      <a:pt x="2" y="0"/>
                    </a:cubicBezTo>
                    <a:cubicBezTo>
                      <a:pt x="11" y="0"/>
                      <a:pt x="11" y="0"/>
                      <a:pt x="11" y="0"/>
                    </a:cubicBezTo>
                    <a:cubicBezTo>
                      <a:pt x="12" y="0"/>
                      <a:pt x="13" y="1"/>
                      <a:pt x="13" y="2"/>
                    </a:cubicBezTo>
                    <a:lnTo>
                      <a:pt x="13"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54" name="Freeform 155"/>
              <p:cNvSpPr>
                <a:spLocks/>
              </p:cNvSpPr>
              <p:nvPr userDrawn="1"/>
            </p:nvSpPr>
            <p:spPr bwMode="auto">
              <a:xfrm>
                <a:off x="4023" y="1531"/>
                <a:ext cx="42" cy="41"/>
              </a:xfrm>
              <a:custGeom>
                <a:avLst/>
                <a:gdLst>
                  <a:gd name="T0" fmla="*/ 14 w 14"/>
                  <a:gd name="T1" fmla="*/ 11 h 14"/>
                  <a:gd name="T2" fmla="*/ 12 w 14"/>
                  <a:gd name="T3" fmla="*/ 14 h 14"/>
                  <a:gd name="T4" fmla="*/ 2 w 14"/>
                  <a:gd name="T5" fmla="*/ 14 h 14"/>
                  <a:gd name="T6" fmla="*/ 0 w 14"/>
                  <a:gd name="T7" fmla="*/ 11 h 14"/>
                  <a:gd name="T8" fmla="*/ 0 w 14"/>
                  <a:gd name="T9" fmla="*/ 2 h 14"/>
                  <a:gd name="T10" fmla="*/ 2 w 14"/>
                  <a:gd name="T11" fmla="*/ 0 h 14"/>
                  <a:gd name="T12" fmla="*/ 12 w 14"/>
                  <a:gd name="T13" fmla="*/ 0 h 14"/>
                  <a:gd name="T14" fmla="*/ 14 w 14"/>
                  <a:gd name="T15" fmla="*/ 2 h 14"/>
                  <a:gd name="T16" fmla="*/ 14 w 14"/>
                  <a:gd name="T17"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14" y="11"/>
                    </a:moveTo>
                    <a:cubicBezTo>
                      <a:pt x="14" y="13"/>
                      <a:pt x="13" y="14"/>
                      <a:pt x="12" y="14"/>
                    </a:cubicBezTo>
                    <a:cubicBezTo>
                      <a:pt x="2" y="14"/>
                      <a:pt x="2" y="14"/>
                      <a:pt x="2" y="14"/>
                    </a:cubicBezTo>
                    <a:cubicBezTo>
                      <a:pt x="1" y="14"/>
                      <a:pt x="0" y="13"/>
                      <a:pt x="0" y="11"/>
                    </a:cubicBezTo>
                    <a:cubicBezTo>
                      <a:pt x="0" y="2"/>
                      <a:pt x="0" y="2"/>
                      <a:pt x="0" y="2"/>
                    </a:cubicBezTo>
                    <a:cubicBezTo>
                      <a:pt x="0" y="1"/>
                      <a:pt x="1" y="0"/>
                      <a:pt x="2" y="0"/>
                    </a:cubicBezTo>
                    <a:cubicBezTo>
                      <a:pt x="12" y="0"/>
                      <a:pt x="12" y="0"/>
                      <a:pt x="12" y="0"/>
                    </a:cubicBezTo>
                    <a:cubicBezTo>
                      <a:pt x="13" y="0"/>
                      <a:pt x="14" y="1"/>
                      <a:pt x="14" y="2"/>
                    </a:cubicBezTo>
                    <a:lnTo>
                      <a:pt x="14"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55" name="Freeform 156"/>
              <p:cNvSpPr>
                <a:spLocks/>
              </p:cNvSpPr>
              <p:nvPr userDrawn="1"/>
            </p:nvSpPr>
            <p:spPr bwMode="auto">
              <a:xfrm>
                <a:off x="2815" y="2620"/>
                <a:ext cx="41" cy="39"/>
              </a:xfrm>
              <a:custGeom>
                <a:avLst/>
                <a:gdLst>
                  <a:gd name="T0" fmla="*/ 14 w 14"/>
                  <a:gd name="T1" fmla="*/ 11 h 13"/>
                  <a:gd name="T2" fmla="*/ 12 w 14"/>
                  <a:gd name="T3" fmla="*/ 13 h 13"/>
                  <a:gd name="T4" fmla="*/ 2 w 14"/>
                  <a:gd name="T5" fmla="*/ 13 h 13"/>
                  <a:gd name="T6" fmla="*/ 0 w 14"/>
                  <a:gd name="T7" fmla="*/ 11 h 13"/>
                  <a:gd name="T8" fmla="*/ 0 w 14"/>
                  <a:gd name="T9" fmla="*/ 2 h 13"/>
                  <a:gd name="T10" fmla="*/ 2 w 14"/>
                  <a:gd name="T11" fmla="*/ 0 h 13"/>
                  <a:gd name="T12" fmla="*/ 12 w 14"/>
                  <a:gd name="T13" fmla="*/ 0 h 13"/>
                  <a:gd name="T14" fmla="*/ 14 w 14"/>
                  <a:gd name="T15" fmla="*/ 2 h 13"/>
                  <a:gd name="T16" fmla="*/ 14 w 14"/>
                  <a:gd name="T17"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3">
                    <a:moveTo>
                      <a:pt x="14" y="11"/>
                    </a:moveTo>
                    <a:cubicBezTo>
                      <a:pt x="14" y="12"/>
                      <a:pt x="13" y="13"/>
                      <a:pt x="12" y="13"/>
                    </a:cubicBezTo>
                    <a:cubicBezTo>
                      <a:pt x="2" y="13"/>
                      <a:pt x="2" y="13"/>
                      <a:pt x="2" y="13"/>
                    </a:cubicBezTo>
                    <a:cubicBezTo>
                      <a:pt x="1" y="13"/>
                      <a:pt x="0" y="12"/>
                      <a:pt x="0" y="11"/>
                    </a:cubicBezTo>
                    <a:cubicBezTo>
                      <a:pt x="0" y="2"/>
                      <a:pt x="0" y="2"/>
                      <a:pt x="0" y="2"/>
                    </a:cubicBezTo>
                    <a:cubicBezTo>
                      <a:pt x="0" y="1"/>
                      <a:pt x="1" y="0"/>
                      <a:pt x="2" y="0"/>
                    </a:cubicBezTo>
                    <a:cubicBezTo>
                      <a:pt x="12" y="0"/>
                      <a:pt x="12" y="0"/>
                      <a:pt x="12" y="0"/>
                    </a:cubicBezTo>
                    <a:cubicBezTo>
                      <a:pt x="13" y="0"/>
                      <a:pt x="14" y="1"/>
                      <a:pt x="14" y="2"/>
                    </a:cubicBezTo>
                    <a:lnTo>
                      <a:pt x="14"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56" name="Freeform 157"/>
              <p:cNvSpPr>
                <a:spLocks/>
              </p:cNvSpPr>
              <p:nvPr userDrawn="1"/>
            </p:nvSpPr>
            <p:spPr bwMode="auto">
              <a:xfrm>
                <a:off x="4605" y="1789"/>
                <a:ext cx="39" cy="39"/>
              </a:xfrm>
              <a:custGeom>
                <a:avLst/>
                <a:gdLst>
                  <a:gd name="T0" fmla="*/ 13 w 13"/>
                  <a:gd name="T1" fmla="*/ 11 h 13"/>
                  <a:gd name="T2" fmla="*/ 11 w 13"/>
                  <a:gd name="T3" fmla="*/ 13 h 13"/>
                  <a:gd name="T4" fmla="*/ 2 w 13"/>
                  <a:gd name="T5" fmla="*/ 13 h 13"/>
                  <a:gd name="T6" fmla="*/ 0 w 13"/>
                  <a:gd name="T7" fmla="*/ 11 h 13"/>
                  <a:gd name="T8" fmla="*/ 0 w 13"/>
                  <a:gd name="T9" fmla="*/ 2 h 13"/>
                  <a:gd name="T10" fmla="*/ 2 w 13"/>
                  <a:gd name="T11" fmla="*/ 0 h 13"/>
                  <a:gd name="T12" fmla="*/ 11 w 13"/>
                  <a:gd name="T13" fmla="*/ 0 h 13"/>
                  <a:gd name="T14" fmla="*/ 13 w 13"/>
                  <a:gd name="T15" fmla="*/ 2 h 13"/>
                  <a:gd name="T16" fmla="*/ 13 w 13"/>
                  <a:gd name="T17"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3">
                    <a:moveTo>
                      <a:pt x="13" y="11"/>
                    </a:moveTo>
                    <a:cubicBezTo>
                      <a:pt x="13" y="12"/>
                      <a:pt x="12" y="13"/>
                      <a:pt x="11" y="13"/>
                    </a:cubicBezTo>
                    <a:cubicBezTo>
                      <a:pt x="2" y="13"/>
                      <a:pt x="2" y="13"/>
                      <a:pt x="2" y="13"/>
                    </a:cubicBezTo>
                    <a:cubicBezTo>
                      <a:pt x="1" y="13"/>
                      <a:pt x="0" y="12"/>
                      <a:pt x="0" y="11"/>
                    </a:cubicBezTo>
                    <a:cubicBezTo>
                      <a:pt x="0" y="2"/>
                      <a:pt x="0" y="2"/>
                      <a:pt x="0" y="2"/>
                    </a:cubicBezTo>
                    <a:cubicBezTo>
                      <a:pt x="0" y="1"/>
                      <a:pt x="1" y="0"/>
                      <a:pt x="2" y="0"/>
                    </a:cubicBezTo>
                    <a:cubicBezTo>
                      <a:pt x="11" y="0"/>
                      <a:pt x="11" y="0"/>
                      <a:pt x="11" y="0"/>
                    </a:cubicBezTo>
                    <a:cubicBezTo>
                      <a:pt x="12" y="0"/>
                      <a:pt x="13" y="1"/>
                      <a:pt x="13" y="2"/>
                    </a:cubicBezTo>
                    <a:lnTo>
                      <a:pt x="13"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57" name="Freeform 158"/>
              <p:cNvSpPr>
                <a:spLocks/>
              </p:cNvSpPr>
              <p:nvPr userDrawn="1"/>
            </p:nvSpPr>
            <p:spPr bwMode="auto">
              <a:xfrm>
                <a:off x="5009" y="1789"/>
                <a:ext cx="41" cy="39"/>
              </a:xfrm>
              <a:custGeom>
                <a:avLst/>
                <a:gdLst>
                  <a:gd name="T0" fmla="*/ 14 w 14"/>
                  <a:gd name="T1" fmla="*/ 11 h 13"/>
                  <a:gd name="T2" fmla="*/ 11 w 14"/>
                  <a:gd name="T3" fmla="*/ 13 h 13"/>
                  <a:gd name="T4" fmla="*/ 2 w 14"/>
                  <a:gd name="T5" fmla="*/ 13 h 13"/>
                  <a:gd name="T6" fmla="*/ 0 w 14"/>
                  <a:gd name="T7" fmla="*/ 11 h 13"/>
                  <a:gd name="T8" fmla="*/ 0 w 14"/>
                  <a:gd name="T9" fmla="*/ 2 h 13"/>
                  <a:gd name="T10" fmla="*/ 2 w 14"/>
                  <a:gd name="T11" fmla="*/ 0 h 13"/>
                  <a:gd name="T12" fmla="*/ 11 w 14"/>
                  <a:gd name="T13" fmla="*/ 0 h 13"/>
                  <a:gd name="T14" fmla="*/ 14 w 14"/>
                  <a:gd name="T15" fmla="*/ 2 h 13"/>
                  <a:gd name="T16" fmla="*/ 14 w 14"/>
                  <a:gd name="T17"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3">
                    <a:moveTo>
                      <a:pt x="14" y="11"/>
                    </a:moveTo>
                    <a:cubicBezTo>
                      <a:pt x="14" y="12"/>
                      <a:pt x="13" y="13"/>
                      <a:pt x="11" y="13"/>
                    </a:cubicBezTo>
                    <a:cubicBezTo>
                      <a:pt x="2" y="13"/>
                      <a:pt x="2" y="13"/>
                      <a:pt x="2" y="13"/>
                    </a:cubicBezTo>
                    <a:cubicBezTo>
                      <a:pt x="1" y="13"/>
                      <a:pt x="0" y="12"/>
                      <a:pt x="0" y="11"/>
                    </a:cubicBezTo>
                    <a:cubicBezTo>
                      <a:pt x="0" y="2"/>
                      <a:pt x="0" y="2"/>
                      <a:pt x="0" y="2"/>
                    </a:cubicBezTo>
                    <a:cubicBezTo>
                      <a:pt x="0" y="1"/>
                      <a:pt x="1" y="0"/>
                      <a:pt x="2" y="0"/>
                    </a:cubicBezTo>
                    <a:cubicBezTo>
                      <a:pt x="11" y="0"/>
                      <a:pt x="11" y="0"/>
                      <a:pt x="11" y="0"/>
                    </a:cubicBezTo>
                    <a:cubicBezTo>
                      <a:pt x="13" y="0"/>
                      <a:pt x="14" y="1"/>
                      <a:pt x="14" y="2"/>
                    </a:cubicBezTo>
                    <a:lnTo>
                      <a:pt x="14"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58" name="Freeform 159"/>
              <p:cNvSpPr>
                <a:spLocks/>
              </p:cNvSpPr>
              <p:nvPr userDrawn="1"/>
            </p:nvSpPr>
            <p:spPr bwMode="auto">
              <a:xfrm>
                <a:off x="4970" y="2513"/>
                <a:ext cx="39" cy="42"/>
              </a:xfrm>
              <a:custGeom>
                <a:avLst/>
                <a:gdLst>
                  <a:gd name="T0" fmla="*/ 13 w 13"/>
                  <a:gd name="T1" fmla="*/ 12 h 14"/>
                  <a:gd name="T2" fmla="*/ 11 w 13"/>
                  <a:gd name="T3" fmla="*/ 14 h 14"/>
                  <a:gd name="T4" fmla="*/ 2 w 13"/>
                  <a:gd name="T5" fmla="*/ 14 h 14"/>
                  <a:gd name="T6" fmla="*/ 0 w 13"/>
                  <a:gd name="T7" fmla="*/ 12 h 14"/>
                  <a:gd name="T8" fmla="*/ 0 w 13"/>
                  <a:gd name="T9" fmla="*/ 3 h 14"/>
                  <a:gd name="T10" fmla="*/ 2 w 13"/>
                  <a:gd name="T11" fmla="*/ 0 h 14"/>
                  <a:gd name="T12" fmla="*/ 11 w 13"/>
                  <a:gd name="T13" fmla="*/ 0 h 14"/>
                  <a:gd name="T14" fmla="*/ 13 w 13"/>
                  <a:gd name="T15" fmla="*/ 3 h 14"/>
                  <a:gd name="T16" fmla="*/ 13 w 13"/>
                  <a:gd name="T17"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13" y="12"/>
                    </a:moveTo>
                    <a:cubicBezTo>
                      <a:pt x="13" y="13"/>
                      <a:pt x="13" y="14"/>
                      <a:pt x="11" y="14"/>
                    </a:cubicBezTo>
                    <a:cubicBezTo>
                      <a:pt x="2" y="14"/>
                      <a:pt x="2" y="14"/>
                      <a:pt x="2" y="14"/>
                    </a:cubicBezTo>
                    <a:cubicBezTo>
                      <a:pt x="1" y="14"/>
                      <a:pt x="0" y="13"/>
                      <a:pt x="0" y="12"/>
                    </a:cubicBezTo>
                    <a:cubicBezTo>
                      <a:pt x="0" y="3"/>
                      <a:pt x="0" y="3"/>
                      <a:pt x="0" y="3"/>
                    </a:cubicBezTo>
                    <a:cubicBezTo>
                      <a:pt x="0" y="1"/>
                      <a:pt x="1" y="0"/>
                      <a:pt x="2" y="0"/>
                    </a:cubicBezTo>
                    <a:cubicBezTo>
                      <a:pt x="11" y="0"/>
                      <a:pt x="11" y="0"/>
                      <a:pt x="11" y="0"/>
                    </a:cubicBezTo>
                    <a:cubicBezTo>
                      <a:pt x="13" y="0"/>
                      <a:pt x="13" y="1"/>
                      <a:pt x="13" y="3"/>
                    </a:cubicBezTo>
                    <a:lnTo>
                      <a:pt x="13"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59" name="Freeform 160"/>
              <p:cNvSpPr>
                <a:spLocks/>
              </p:cNvSpPr>
              <p:nvPr userDrawn="1"/>
            </p:nvSpPr>
            <p:spPr bwMode="auto">
              <a:xfrm>
                <a:off x="4709" y="2237"/>
                <a:ext cx="38" cy="39"/>
              </a:xfrm>
              <a:custGeom>
                <a:avLst/>
                <a:gdLst>
                  <a:gd name="T0" fmla="*/ 13 w 13"/>
                  <a:gd name="T1" fmla="*/ 11 h 13"/>
                  <a:gd name="T2" fmla="*/ 11 w 13"/>
                  <a:gd name="T3" fmla="*/ 13 h 13"/>
                  <a:gd name="T4" fmla="*/ 2 w 13"/>
                  <a:gd name="T5" fmla="*/ 13 h 13"/>
                  <a:gd name="T6" fmla="*/ 0 w 13"/>
                  <a:gd name="T7" fmla="*/ 11 h 13"/>
                  <a:gd name="T8" fmla="*/ 0 w 13"/>
                  <a:gd name="T9" fmla="*/ 2 h 13"/>
                  <a:gd name="T10" fmla="*/ 2 w 13"/>
                  <a:gd name="T11" fmla="*/ 0 h 13"/>
                  <a:gd name="T12" fmla="*/ 11 w 13"/>
                  <a:gd name="T13" fmla="*/ 0 h 13"/>
                  <a:gd name="T14" fmla="*/ 13 w 13"/>
                  <a:gd name="T15" fmla="*/ 2 h 13"/>
                  <a:gd name="T16" fmla="*/ 13 w 13"/>
                  <a:gd name="T17"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3">
                    <a:moveTo>
                      <a:pt x="13" y="11"/>
                    </a:moveTo>
                    <a:cubicBezTo>
                      <a:pt x="13" y="12"/>
                      <a:pt x="12" y="13"/>
                      <a:pt x="11" y="13"/>
                    </a:cubicBezTo>
                    <a:cubicBezTo>
                      <a:pt x="2" y="13"/>
                      <a:pt x="2" y="13"/>
                      <a:pt x="2" y="13"/>
                    </a:cubicBezTo>
                    <a:cubicBezTo>
                      <a:pt x="1" y="13"/>
                      <a:pt x="0" y="12"/>
                      <a:pt x="0" y="11"/>
                    </a:cubicBezTo>
                    <a:cubicBezTo>
                      <a:pt x="0" y="2"/>
                      <a:pt x="0" y="2"/>
                      <a:pt x="0" y="2"/>
                    </a:cubicBezTo>
                    <a:cubicBezTo>
                      <a:pt x="0" y="1"/>
                      <a:pt x="1" y="0"/>
                      <a:pt x="2" y="0"/>
                    </a:cubicBezTo>
                    <a:cubicBezTo>
                      <a:pt x="11" y="0"/>
                      <a:pt x="11" y="0"/>
                      <a:pt x="11" y="0"/>
                    </a:cubicBezTo>
                    <a:cubicBezTo>
                      <a:pt x="12" y="0"/>
                      <a:pt x="13" y="1"/>
                      <a:pt x="13" y="2"/>
                    </a:cubicBezTo>
                    <a:lnTo>
                      <a:pt x="13"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60" name="Freeform 161"/>
              <p:cNvSpPr>
                <a:spLocks/>
              </p:cNvSpPr>
              <p:nvPr userDrawn="1"/>
            </p:nvSpPr>
            <p:spPr bwMode="auto">
              <a:xfrm>
                <a:off x="5160" y="2350"/>
                <a:ext cx="42" cy="42"/>
              </a:xfrm>
              <a:custGeom>
                <a:avLst/>
                <a:gdLst>
                  <a:gd name="T0" fmla="*/ 14 w 14"/>
                  <a:gd name="T1" fmla="*/ 12 h 14"/>
                  <a:gd name="T2" fmla="*/ 12 w 14"/>
                  <a:gd name="T3" fmla="*/ 14 h 14"/>
                  <a:gd name="T4" fmla="*/ 3 w 14"/>
                  <a:gd name="T5" fmla="*/ 14 h 14"/>
                  <a:gd name="T6" fmla="*/ 0 w 14"/>
                  <a:gd name="T7" fmla="*/ 12 h 14"/>
                  <a:gd name="T8" fmla="*/ 0 w 14"/>
                  <a:gd name="T9" fmla="*/ 2 h 14"/>
                  <a:gd name="T10" fmla="*/ 3 w 14"/>
                  <a:gd name="T11" fmla="*/ 0 h 14"/>
                  <a:gd name="T12" fmla="*/ 12 w 14"/>
                  <a:gd name="T13" fmla="*/ 0 h 14"/>
                  <a:gd name="T14" fmla="*/ 14 w 14"/>
                  <a:gd name="T15" fmla="*/ 2 h 14"/>
                  <a:gd name="T16" fmla="*/ 14 w 14"/>
                  <a:gd name="T17"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14" y="12"/>
                    </a:moveTo>
                    <a:cubicBezTo>
                      <a:pt x="14" y="13"/>
                      <a:pt x="13" y="14"/>
                      <a:pt x="12" y="14"/>
                    </a:cubicBezTo>
                    <a:cubicBezTo>
                      <a:pt x="3" y="14"/>
                      <a:pt x="3" y="14"/>
                      <a:pt x="3" y="14"/>
                    </a:cubicBezTo>
                    <a:cubicBezTo>
                      <a:pt x="1" y="14"/>
                      <a:pt x="0" y="13"/>
                      <a:pt x="0" y="12"/>
                    </a:cubicBezTo>
                    <a:cubicBezTo>
                      <a:pt x="0" y="2"/>
                      <a:pt x="0" y="2"/>
                      <a:pt x="0" y="2"/>
                    </a:cubicBezTo>
                    <a:cubicBezTo>
                      <a:pt x="0" y="1"/>
                      <a:pt x="1" y="0"/>
                      <a:pt x="3" y="0"/>
                    </a:cubicBezTo>
                    <a:cubicBezTo>
                      <a:pt x="12" y="0"/>
                      <a:pt x="12" y="0"/>
                      <a:pt x="12" y="0"/>
                    </a:cubicBezTo>
                    <a:cubicBezTo>
                      <a:pt x="13" y="0"/>
                      <a:pt x="14" y="1"/>
                      <a:pt x="14" y="2"/>
                    </a:cubicBezTo>
                    <a:lnTo>
                      <a:pt x="1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61" name="Freeform 162"/>
              <p:cNvSpPr>
                <a:spLocks/>
              </p:cNvSpPr>
              <p:nvPr userDrawn="1"/>
            </p:nvSpPr>
            <p:spPr bwMode="auto">
              <a:xfrm>
                <a:off x="2901" y="1344"/>
                <a:ext cx="42" cy="41"/>
              </a:xfrm>
              <a:custGeom>
                <a:avLst/>
                <a:gdLst>
                  <a:gd name="T0" fmla="*/ 14 w 14"/>
                  <a:gd name="T1" fmla="*/ 12 h 14"/>
                  <a:gd name="T2" fmla="*/ 12 w 14"/>
                  <a:gd name="T3" fmla="*/ 14 h 14"/>
                  <a:gd name="T4" fmla="*/ 2 w 14"/>
                  <a:gd name="T5" fmla="*/ 14 h 14"/>
                  <a:gd name="T6" fmla="*/ 0 w 14"/>
                  <a:gd name="T7" fmla="*/ 12 h 14"/>
                  <a:gd name="T8" fmla="*/ 0 w 14"/>
                  <a:gd name="T9" fmla="*/ 2 h 14"/>
                  <a:gd name="T10" fmla="*/ 2 w 14"/>
                  <a:gd name="T11" fmla="*/ 0 h 14"/>
                  <a:gd name="T12" fmla="*/ 12 w 14"/>
                  <a:gd name="T13" fmla="*/ 0 h 14"/>
                  <a:gd name="T14" fmla="*/ 14 w 14"/>
                  <a:gd name="T15" fmla="*/ 2 h 14"/>
                  <a:gd name="T16" fmla="*/ 14 w 14"/>
                  <a:gd name="T17"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14" y="12"/>
                    </a:moveTo>
                    <a:cubicBezTo>
                      <a:pt x="14" y="13"/>
                      <a:pt x="13" y="14"/>
                      <a:pt x="12" y="14"/>
                    </a:cubicBezTo>
                    <a:cubicBezTo>
                      <a:pt x="2" y="14"/>
                      <a:pt x="2" y="14"/>
                      <a:pt x="2" y="14"/>
                    </a:cubicBezTo>
                    <a:cubicBezTo>
                      <a:pt x="1" y="14"/>
                      <a:pt x="0" y="13"/>
                      <a:pt x="0" y="12"/>
                    </a:cubicBezTo>
                    <a:cubicBezTo>
                      <a:pt x="0" y="2"/>
                      <a:pt x="0" y="2"/>
                      <a:pt x="0" y="2"/>
                    </a:cubicBezTo>
                    <a:cubicBezTo>
                      <a:pt x="0" y="1"/>
                      <a:pt x="1" y="0"/>
                      <a:pt x="2" y="0"/>
                    </a:cubicBezTo>
                    <a:cubicBezTo>
                      <a:pt x="12" y="0"/>
                      <a:pt x="12" y="0"/>
                      <a:pt x="12" y="0"/>
                    </a:cubicBezTo>
                    <a:cubicBezTo>
                      <a:pt x="13" y="0"/>
                      <a:pt x="14" y="1"/>
                      <a:pt x="14" y="2"/>
                    </a:cubicBezTo>
                    <a:lnTo>
                      <a:pt x="1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62" name="Freeform 163"/>
              <p:cNvSpPr>
                <a:spLocks/>
              </p:cNvSpPr>
              <p:nvPr userDrawn="1"/>
            </p:nvSpPr>
            <p:spPr bwMode="auto">
              <a:xfrm>
                <a:off x="3845" y="1000"/>
                <a:ext cx="42" cy="41"/>
              </a:xfrm>
              <a:custGeom>
                <a:avLst/>
                <a:gdLst>
                  <a:gd name="T0" fmla="*/ 14 w 14"/>
                  <a:gd name="T1" fmla="*/ 12 h 14"/>
                  <a:gd name="T2" fmla="*/ 12 w 14"/>
                  <a:gd name="T3" fmla="*/ 14 h 14"/>
                  <a:gd name="T4" fmla="*/ 3 w 14"/>
                  <a:gd name="T5" fmla="*/ 14 h 14"/>
                  <a:gd name="T6" fmla="*/ 0 w 14"/>
                  <a:gd name="T7" fmla="*/ 12 h 14"/>
                  <a:gd name="T8" fmla="*/ 0 w 14"/>
                  <a:gd name="T9" fmla="*/ 2 h 14"/>
                  <a:gd name="T10" fmla="*/ 3 w 14"/>
                  <a:gd name="T11" fmla="*/ 0 h 14"/>
                  <a:gd name="T12" fmla="*/ 12 w 14"/>
                  <a:gd name="T13" fmla="*/ 0 h 14"/>
                  <a:gd name="T14" fmla="*/ 14 w 14"/>
                  <a:gd name="T15" fmla="*/ 2 h 14"/>
                  <a:gd name="T16" fmla="*/ 14 w 14"/>
                  <a:gd name="T17"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14" y="12"/>
                    </a:moveTo>
                    <a:cubicBezTo>
                      <a:pt x="14" y="13"/>
                      <a:pt x="13" y="14"/>
                      <a:pt x="12" y="14"/>
                    </a:cubicBezTo>
                    <a:cubicBezTo>
                      <a:pt x="3" y="14"/>
                      <a:pt x="3" y="14"/>
                      <a:pt x="3" y="14"/>
                    </a:cubicBezTo>
                    <a:cubicBezTo>
                      <a:pt x="1" y="14"/>
                      <a:pt x="0" y="13"/>
                      <a:pt x="0" y="12"/>
                    </a:cubicBezTo>
                    <a:cubicBezTo>
                      <a:pt x="0" y="2"/>
                      <a:pt x="0" y="2"/>
                      <a:pt x="0" y="2"/>
                    </a:cubicBezTo>
                    <a:cubicBezTo>
                      <a:pt x="0" y="1"/>
                      <a:pt x="1" y="0"/>
                      <a:pt x="3" y="0"/>
                    </a:cubicBezTo>
                    <a:cubicBezTo>
                      <a:pt x="12" y="0"/>
                      <a:pt x="12" y="0"/>
                      <a:pt x="12" y="0"/>
                    </a:cubicBezTo>
                    <a:cubicBezTo>
                      <a:pt x="13" y="0"/>
                      <a:pt x="14" y="1"/>
                      <a:pt x="14" y="2"/>
                    </a:cubicBezTo>
                    <a:lnTo>
                      <a:pt x="1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63" name="Freeform 164"/>
              <p:cNvSpPr>
                <a:spLocks/>
              </p:cNvSpPr>
              <p:nvPr userDrawn="1"/>
            </p:nvSpPr>
            <p:spPr bwMode="auto">
              <a:xfrm>
                <a:off x="4032" y="851"/>
                <a:ext cx="39" cy="42"/>
              </a:xfrm>
              <a:custGeom>
                <a:avLst/>
                <a:gdLst>
                  <a:gd name="T0" fmla="*/ 13 w 13"/>
                  <a:gd name="T1" fmla="*/ 12 h 14"/>
                  <a:gd name="T2" fmla="*/ 11 w 13"/>
                  <a:gd name="T3" fmla="*/ 14 h 14"/>
                  <a:gd name="T4" fmla="*/ 2 w 13"/>
                  <a:gd name="T5" fmla="*/ 14 h 14"/>
                  <a:gd name="T6" fmla="*/ 0 w 13"/>
                  <a:gd name="T7" fmla="*/ 12 h 14"/>
                  <a:gd name="T8" fmla="*/ 0 w 13"/>
                  <a:gd name="T9" fmla="*/ 2 h 14"/>
                  <a:gd name="T10" fmla="*/ 2 w 13"/>
                  <a:gd name="T11" fmla="*/ 0 h 14"/>
                  <a:gd name="T12" fmla="*/ 11 w 13"/>
                  <a:gd name="T13" fmla="*/ 0 h 14"/>
                  <a:gd name="T14" fmla="*/ 13 w 13"/>
                  <a:gd name="T15" fmla="*/ 2 h 14"/>
                  <a:gd name="T16" fmla="*/ 13 w 13"/>
                  <a:gd name="T17"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13" y="12"/>
                    </a:moveTo>
                    <a:cubicBezTo>
                      <a:pt x="13" y="13"/>
                      <a:pt x="12" y="14"/>
                      <a:pt x="11" y="14"/>
                    </a:cubicBezTo>
                    <a:cubicBezTo>
                      <a:pt x="2" y="14"/>
                      <a:pt x="2" y="14"/>
                      <a:pt x="2" y="14"/>
                    </a:cubicBezTo>
                    <a:cubicBezTo>
                      <a:pt x="1" y="14"/>
                      <a:pt x="0" y="13"/>
                      <a:pt x="0" y="12"/>
                    </a:cubicBezTo>
                    <a:cubicBezTo>
                      <a:pt x="0" y="2"/>
                      <a:pt x="0" y="2"/>
                      <a:pt x="0" y="2"/>
                    </a:cubicBezTo>
                    <a:cubicBezTo>
                      <a:pt x="0" y="1"/>
                      <a:pt x="1" y="0"/>
                      <a:pt x="2" y="0"/>
                    </a:cubicBezTo>
                    <a:cubicBezTo>
                      <a:pt x="11" y="0"/>
                      <a:pt x="11" y="0"/>
                      <a:pt x="11" y="0"/>
                    </a:cubicBezTo>
                    <a:cubicBezTo>
                      <a:pt x="12" y="0"/>
                      <a:pt x="13" y="1"/>
                      <a:pt x="13" y="2"/>
                    </a:cubicBezTo>
                    <a:lnTo>
                      <a:pt x="13"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64" name="Freeform 165"/>
              <p:cNvSpPr>
                <a:spLocks/>
              </p:cNvSpPr>
              <p:nvPr userDrawn="1"/>
            </p:nvSpPr>
            <p:spPr bwMode="auto">
              <a:xfrm>
                <a:off x="3545" y="1065"/>
                <a:ext cx="42" cy="38"/>
              </a:xfrm>
              <a:custGeom>
                <a:avLst/>
                <a:gdLst>
                  <a:gd name="T0" fmla="*/ 14 w 14"/>
                  <a:gd name="T1" fmla="*/ 11 h 13"/>
                  <a:gd name="T2" fmla="*/ 12 w 14"/>
                  <a:gd name="T3" fmla="*/ 13 h 13"/>
                  <a:gd name="T4" fmla="*/ 2 w 14"/>
                  <a:gd name="T5" fmla="*/ 13 h 13"/>
                  <a:gd name="T6" fmla="*/ 0 w 14"/>
                  <a:gd name="T7" fmla="*/ 11 h 13"/>
                  <a:gd name="T8" fmla="*/ 0 w 14"/>
                  <a:gd name="T9" fmla="*/ 2 h 13"/>
                  <a:gd name="T10" fmla="*/ 2 w 14"/>
                  <a:gd name="T11" fmla="*/ 0 h 13"/>
                  <a:gd name="T12" fmla="*/ 12 w 14"/>
                  <a:gd name="T13" fmla="*/ 0 h 13"/>
                  <a:gd name="T14" fmla="*/ 14 w 14"/>
                  <a:gd name="T15" fmla="*/ 2 h 13"/>
                  <a:gd name="T16" fmla="*/ 14 w 14"/>
                  <a:gd name="T17"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3">
                    <a:moveTo>
                      <a:pt x="14" y="11"/>
                    </a:moveTo>
                    <a:cubicBezTo>
                      <a:pt x="14" y="12"/>
                      <a:pt x="13" y="13"/>
                      <a:pt x="12" y="13"/>
                    </a:cubicBezTo>
                    <a:cubicBezTo>
                      <a:pt x="2" y="13"/>
                      <a:pt x="2" y="13"/>
                      <a:pt x="2" y="13"/>
                    </a:cubicBezTo>
                    <a:cubicBezTo>
                      <a:pt x="1" y="13"/>
                      <a:pt x="0" y="12"/>
                      <a:pt x="0" y="11"/>
                    </a:cubicBezTo>
                    <a:cubicBezTo>
                      <a:pt x="0" y="2"/>
                      <a:pt x="0" y="2"/>
                      <a:pt x="0" y="2"/>
                    </a:cubicBezTo>
                    <a:cubicBezTo>
                      <a:pt x="0" y="1"/>
                      <a:pt x="1" y="0"/>
                      <a:pt x="2" y="0"/>
                    </a:cubicBezTo>
                    <a:cubicBezTo>
                      <a:pt x="12" y="0"/>
                      <a:pt x="12" y="0"/>
                      <a:pt x="12" y="0"/>
                    </a:cubicBezTo>
                    <a:cubicBezTo>
                      <a:pt x="13" y="0"/>
                      <a:pt x="14" y="1"/>
                      <a:pt x="14" y="2"/>
                    </a:cubicBezTo>
                    <a:lnTo>
                      <a:pt x="14"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65" name="Freeform 166"/>
              <p:cNvSpPr>
                <a:spLocks/>
              </p:cNvSpPr>
              <p:nvPr userDrawn="1"/>
            </p:nvSpPr>
            <p:spPr bwMode="auto">
              <a:xfrm>
                <a:off x="3263" y="1189"/>
                <a:ext cx="39" cy="42"/>
              </a:xfrm>
              <a:custGeom>
                <a:avLst/>
                <a:gdLst>
                  <a:gd name="T0" fmla="*/ 13 w 13"/>
                  <a:gd name="T1" fmla="*/ 11 h 14"/>
                  <a:gd name="T2" fmla="*/ 11 w 13"/>
                  <a:gd name="T3" fmla="*/ 14 h 14"/>
                  <a:gd name="T4" fmla="*/ 2 w 13"/>
                  <a:gd name="T5" fmla="*/ 14 h 14"/>
                  <a:gd name="T6" fmla="*/ 0 w 13"/>
                  <a:gd name="T7" fmla="*/ 11 h 14"/>
                  <a:gd name="T8" fmla="*/ 0 w 13"/>
                  <a:gd name="T9" fmla="*/ 2 h 14"/>
                  <a:gd name="T10" fmla="*/ 2 w 13"/>
                  <a:gd name="T11" fmla="*/ 0 h 14"/>
                  <a:gd name="T12" fmla="*/ 11 w 13"/>
                  <a:gd name="T13" fmla="*/ 0 h 14"/>
                  <a:gd name="T14" fmla="*/ 13 w 13"/>
                  <a:gd name="T15" fmla="*/ 2 h 14"/>
                  <a:gd name="T16" fmla="*/ 13 w 13"/>
                  <a:gd name="T17"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13" y="11"/>
                    </a:moveTo>
                    <a:cubicBezTo>
                      <a:pt x="13" y="13"/>
                      <a:pt x="12" y="14"/>
                      <a:pt x="11" y="14"/>
                    </a:cubicBezTo>
                    <a:cubicBezTo>
                      <a:pt x="2" y="14"/>
                      <a:pt x="2" y="14"/>
                      <a:pt x="2" y="14"/>
                    </a:cubicBezTo>
                    <a:cubicBezTo>
                      <a:pt x="1" y="14"/>
                      <a:pt x="0" y="13"/>
                      <a:pt x="0" y="11"/>
                    </a:cubicBezTo>
                    <a:cubicBezTo>
                      <a:pt x="0" y="2"/>
                      <a:pt x="0" y="2"/>
                      <a:pt x="0" y="2"/>
                    </a:cubicBezTo>
                    <a:cubicBezTo>
                      <a:pt x="0" y="1"/>
                      <a:pt x="1" y="0"/>
                      <a:pt x="2" y="0"/>
                    </a:cubicBezTo>
                    <a:cubicBezTo>
                      <a:pt x="11" y="0"/>
                      <a:pt x="11" y="0"/>
                      <a:pt x="11" y="0"/>
                    </a:cubicBezTo>
                    <a:cubicBezTo>
                      <a:pt x="12" y="0"/>
                      <a:pt x="13" y="1"/>
                      <a:pt x="13" y="2"/>
                    </a:cubicBezTo>
                    <a:lnTo>
                      <a:pt x="13"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66" name="Freeform 167"/>
              <p:cNvSpPr>
                <a:spLocks/>
              </p:cNvSpPr>
              <p:nvPr userDrawn="1"/>
            </p:nvSpPr>
            <p:spPr bwMode="auto">
              <a:xfrm>
                <a:off x="4192" y="1314"/>
                <a:ext cx="39" cy="39"/>
              </a:xfrm>
              <a:custGeom>
                <a:avLst/>
                <a:gdLst>
                  <a:gd name="T0" fmla="*/ 13 w 13"/>
                  <a:gd name="T1" fmla="*/ 11 h 13"/>
                  <a:gd name="T2" fmla="*/ 11 w 13"/>
                  <a:gd name="T3" fmla="*/ 13 h 13"/>
                  <a:gd name="T4" fmla="*/ 2 w 13"/>
                  <a:gd name="T5" fmla="*/ 13 h 13"/>
                  <a:gd name="T6" fmla="*/ 0 w 13"/>
                  <a:gd name="T7" fmla="*/ 11 h 13"/>
                  <a:gd name="T8" fmla="*/ 0 w 13"/>
                  <a:gd name="T9" fmla="*/ 2 h 13"/>
                  <a:gd name="T10" fmla="*/ 2 w 13"/>
                  <a:gd name="T11" fmla="*/ 0 h 13"/>
                  <a:gd name="T12" fmla="*/ 11 w 13"/>
                  <a:gd name="T13" fmla="*/ 0 h 13"/>
                  <a:gd name="T14" fmla="*/ 13 w 13"/>
                  <a:gd name="T15" fmla="*/ 2 h 13"/>
                  <a:gd name="T16" fmla="*/ 13 w 13"/>
                  <a:gd name="T17"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3">
                    <a:moveTo>
                      <a:pt x="13" y="11"/>
                    </a:moveTo>
                    <a:cubicBezTo>
                      <a:pt x="13" y="12"/>
                      <a:pt x="12" y="13"/>
                      <a:pt x="11" y="13"/>
                    </a:cubicBezTo>
                    <a:cubicBezTo>
                      <a:pt x="2" y="13"/>
                      <a:pt x="2" y="13"/>
                      <a:pt x="2" y="13"/>
                    </a:cubicBezTo>
                    <a:cubicBezTo>
                      <a:pt x="1" y="13"/>
                      <a:pt x="0" y="12"/>
                      <a:pt x="0" y="11"/>
                    </a:cubicBezTo>
                    <a:cubicBezTo>
                      <a:pt x="0" y="2"/>
                      <a:pt x="0" y="2"/>
                      <a:pt x="0" y="2"/>
                    </a:cubicBezTo>
                    <a:cubicBezTo>
                      <a:pt x="0" y="1"/>
                      <a:pt x="1" y="0"/>
                      <a:pt x="2" y="0"/>
                    </a:cubicBezTo>
                    <a:cubicBezTo>
                      <a:pt x="11" y="0"/>
                      <a:pt x="11" y="0"/>
                      <a:pt x="11" y="0"/>
                    </a:cubicBezTo>
                    <a:cubicBezTo>
                      <a:pt x="12" y="0"/>
                      <a:pt x="13" y="1"/>
                      <a:pt x="13" y="2"/>
                    </a:cubicBezTo>
                    <a:lnTo>
                      <a:pt x="13"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67" name="Freeform 168"/>
              <p:cNvSpPr>
                <a:spLocks/>
              </p:cNvSpPr>
              <p:nvPr userDrawn="1"/>
            </p:nvSpPr>
            <p:spPr bwMode="auto">
              <a:xfrm>
                <a:off x="4753" y="2457"/>
                <a:ext cx="51" cy="51"/>
              </a:xfrm>
              <a:custGeom>
                <a:avLst/>
                <a:gdLst>
                  <a:gd name="T0" fmla="*/ 17 w 17"/>
                  <a:gd name="T1" fmla="*/ 15 h 17"/>
                  <a:gd name="T2" fmla="*/ 15 w 17"/>
                  <a:gd name="T3" fmla="*/ 17 h 17"/>
                  <a:gd name="T4" fmla="*/ 3 w 17"/>
                  <a:gd name="T5" fmla="*/ 17 h 17"/>
                  <a:gd name="T6" fmla="*/ 0 w 17"/>
                  <a:gd name="T7" fmla="*/ 15 h 17"/>
                  <a:gd name="T8" fmla="*/ 0 w 17"/>
                  <a:gd name="T9" fmla="*/ 3 h 17"/>
                  <a:gd name="T10" fmla="*/ 3 w 17"/>
                  <a:gd name="T11" fmla="*/ 0 h 17"/>
                  <a:gd name="T12" fmla="*/ 15 w 17"/>
                  <a:gd name="T13" fmla="*/ 0 h 17"/>
                  <a:gd name="T14" fmla="*/ 17 w 17"/>
                  <a:gd name="T15" fmla="*/ 3 h 17"/>
                  <a:gd name="T16" fmla="*/ 17 w 17"/>
                  <a:gd name="T17"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7">
                    <a:moveTo>
                      <a:pt x="17" y="15"/>
                    </a:moveTo>
                    <a:cubicBezTo>
                      <a:pt x="17" y="16"/>
                      <a:pt x="16" y="17"/>
                      <a:pt x="15" y="17"/>
                    </a:cubicBezTo>
                    <a:cubicBezTo>
                      <a:pt x="3" y="17"/>
                      <a:pt x="3" y="17"/>
                      <a:pt x="3" y="17"/>
                    </a:cubicBezTo>
                    <a:cubicBezTo>
                      <a:pt x="1" y="17"/>
                      <a:pt x="0" y="16"/>
                      <a:pt x="0" y="15"/>
                    </a:cubicBezTo>
                    <a:cubicBezTo>
                      <a:pt x="0" y="3"/>
                      <a:pt x="0" y="3"/>
                      <a:pt x="0" y="3"/>
                    </a:cubicBezTo>
                    <a:cubicBezTo>
                      <a:pt x="0" y="1"/>
                      <a:pt x="1" y="0"/>
                      <a:pt x="3" y="0"/>
                    </a:cubicBezTo>
                    <a:cubicBezTo>
                      <a:pt x="15" y="0"/>
                      <a:pt x="15" y="0"/>
                      <a:pt x="15" y="0"/>
                    </a:cubicBezTo>
                    <a:cubicBezTo>
                      <a:pt x="16" y="0"/>
                      <a:pt x="17" y="1"/>
                      <a:pt x="17" y="3"/>
                    </a:cubicBezTo>
                    <a:lnTo>
                      <a:pt x="17"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68" name="Freeform 169"/>
              <p:cNvSpPr>
                <a:spLocks/>
              </p:cNvSpPr>
              <p:nvPr userDrawn="1"/>
            </p:nvSpPr>
            <p:spPr bwMode="auto">
              <a:xfrm>
                <a:off x="5083" y="2505"/>
                <a:ext cx="50" cy="53"/>
              </a:xfrm>
              <a:custGeom>
                <a:avLst/>
                <a:gdLst>
                  <a:gd name="T0" fmla="*/ 17 w 17"/>
                  <a:gd name="T1" fmla="*/ 15 h 18"/>
                  <a:gd name="T2" fmla="*/ 14 w 17"/>
                  <a:gd name="T3" fmla="*/ 18 h 18"/>
                  <a:gd name="T4" fmla="*/ 2 w 17"/>
                  <a:gd name="T5" fmla="*/ 18 h 18"/>
                  <a:gd name="T6" fmla="*/ 0 w 17"/>
                  <a:gd name="T7" fmla="*/ 15 h 18"/>
                  <a:gd name="T8" fmla="*/ 0 w 17"/>
                  <a:gd name="T9" fmla="*/ 3 h 18"/>
                  <a:gd name="T10" fmla="*/ 2 w 17"/>
                  <a:gd name="T11" fmla="*/ 0 h 18"/>
                  <a:gd name="T12" fmla="*/ 14 w 17"/>
                  <a:gd name="T13" fmla="*/ 0 h 18"/>
                  <a:gd name="T14" fmla="*/ 17 w 17"/>
                  <a:gd name="T15" fmla="*/ 3 h 18"/>
                  <a:gd name="T16" fmla="*/ 17 w 17"/>
                  <a:gd name="T17"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8">
                    <a:moveTo>
                      <a:pt x="17" y="15"/>
                    </a:moveTo>
                    <a:cubicBezTo>
                      <a:pt x="17" y="17"/>
                      <a:pt x="16" y="18"/>
                      <a:pt x="14" y="18"/>
                    </a:cubicBezTo>
                    <a:cubicBezTo>
                      <a:pt x="2" y="18"/>
                      <a:pt x="2" y="18"/>
                      <a:pt x="2" y="18"/>
                    </a:cubicBezTo>
                    <a:cubicBezTo>
                      <a:pt x="1" y="18"/>
                      <a:pt x="0" y="17"/>
                      <a:pt x="0" y="15"/>
                    </a:cubicBezTo>
                    <a:cubicBezTo>
                      <a:pt x="0" y="3"/>
                      <a:pt x="0" y="3"/>
                      <a:pt x="0" y="3"/>
                    </a:cubicBezTo>
                    <a:cubicBezTo>
                      <a:pt x="0" y="1"/>
                      <a:pt x="1" y="0"/>
                      <a:pt x="2" y="0"/>
                    </a:cubicBezTo>
                    <a:cubicBezTo>
                      <a:pt x="14" y="0"/>
                      <a:pt x="14" y="0"/>
                      <a:pt x="14" y="0"/>
                    </a:cubicBezTo>
                    <a:cubicBezTo>
                      <a:pt x="16" y="0"/>
                      <a:pt x="17" y="1"/>
                      <a:pt x="17" y="3"/>
                    </a:cubicBezTo>
                    <a:lnTo>
                      <a:pt x="17"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69" name="Freeform 170"/>
              <p:cNvSpPr>
                <a:spLocks/>
              </p:cNvSpPr>
              <p:nvPr userDrawn="1"/>
            </p:nvSpPr>
            <p:spPr bwMode="auto">
              <a:xfrm>
                <a:off x="3337" y="1192"/>
                <a:ext cx="51" cy="54"/>
              </a:xfrm>
              <a:custGeom>
                <a:avLst/>
                <a:gdLst>
                  <a:gd name="T0" fmla="*/ 17 w 17"/>
                  <a:gd name="T1" fmla="*/ 15 h 18"/>
                  <a:gd name="T2" fmla="*/ 15 w 17"/>
                  <a:gd name="T3" fmla="*/ 18 h 18"/>
                  <a:gd name="T4" fmla="*/ 2 w 17"/>
                  <a:gd name="T5" fmla="*/ 18 h 18"/>
                  <a:gd name="T6" fmla="*/ 0 w 17"/>
                  <a:gd name="T7" fmla="*/ 15 h 18"/>
                  <a:gd name="T8" fmla="*/ 0 w 17"/>
                  <a:gd name="T9" fmla="*/ 3 h 18"/>
                  <a:gd name="T10" fmla="*/ 2 w 17"/>
                  <a:gd name="T11" fmla="*/ 0 h 18"/>
                  <a:gd name="T12" fmla="*/ 15 w 17"/>
                  <a:gd name="T13" fmla="*/ 0 h 18"/>
                  <a:gd name="T14" fmla="*/ 17 w 17"/>
                  <a:gd name="T15" fmla="*/ 3 h 18"/>
                  <a:gd name="T16" fmla="*/ 17 w 17"/>
                  <a:gd name="T17"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8">
                    <a:moveTo>
                      <a:pt x="17" y="15"/>
                    </a:moveTo>
                    <a:cubicBezTo>
                      <a:pt x="17" y="17"/>
                      <a:pt x="16" y="18"/>
                      <a:pt x="15" y="18"/>
                    </a:cubicBezTo>
                    <a:cubicBezTo>
                      <a:pt x="2" y="18"/>
                      <a:pt x="2" y="18"/>
                      <a:pt x="2" y="18"/>
                    </a:cubicBezTo>
                    <a:cubicBezTo>
                      <a:pt x="1" y="18"/>
                      <a:pt x="0" y="17"/>
                      <a:pt x="0" y="15"/>
                    </a:cubicBezTo>
                    <a:cubicBezTo>
                      <a:pt x="0" y="3"/>
                      <a:pt x="0" y="3"/>
                      <a:pt x="0" y="3"/>
                    </a:cubicBezTo>
                    <a:cubicBezTo>
                      <a:pt x="0" y="1"/>
                      <a:pt x="1" y="0"/>
                      <a:pt x="2" y="0"/>
                    </a:cubicBezTo>
                    <a:cubicBezTo>
                      <a:pt x="15" y="0"/>
                      <a:pt x="15" y="0"/>
                      <a:pt x="15" y="0"/>
                    </a:cubicBezTo>
                    <a:cubicBezTo>
                      <a:pt x="16" y="0"/>
                      <a:pt x="17" y="1"/>
                      <a:pt x="17" y="3"/>
                    </a:cubicBezTo>
                    <a:lnTo>
                      <a:pt x="17"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70" name="Freeform 171"/>
              <p:cNvSpPr>
                <a:spLocks/>
              </p:cNvSpPr>
              <p:nvPr userDrawn="1"/>
            </p:nvSpPr>
            <p:spPr bwMode="auto">
              <a:xfrm>
                <a:off x="3364" y="1350"/>
                <a:ext cx="51" cy="53"/>
              </a:xfrm>
              <a:custGeom>
                <a:avLst/>
                <a:gdLst>
                  <a:gd name="T0" fmla="*/ 17 w 17"/>
                  <a:gd name="T1" fmla="*/ 15 h 18"/>
                  <a:gd name="T2" fmla="*/ 14 w 17"/>
                  <a:gd name="T3" fmla="*/ 18 h 18"/>
                  <a:gd name="T4" fmla="*/ 2 w 17"/>
                  <a:gd name="T5" fmla="*/ 18 h 18"/>
                  <a:gd name="T6" fmla="*/ 0 w 17"/>
                  <a:gd name="T7" fmla="*/ 15 h 18"/>
                  <a:gd name="T8" fmla="*/ 0 w 17"/>
                  <a:gd name="T9" fmla="*/ 3 h 18"/>
                  <a:gd name="T10" fmla="*/ 2 w 17"/>
                  <a:gd name="T11" fmla="*/ 0 h 18"/>
                  <a:gd name="T12" fmla="*/ 14 w 17"/>
                  <a:gd name="T13" fmla="*/ 0 h 18"/>
                  <a:gd name="T14" fmla="*/ 17 w 17"/>
                  <a:gd name="T15" fmla="*/ 3 h 18"/>
                  <a:gd name="T16" fmla="*/ 17 w 17"/>
                  <a:gd name="T17"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8">
                    <a:moveTo>
                      <a:pt x="17" y="15"/>
                    </a:moveTo>
                    <a:cubicBezTo>
                      <a:pt x="17" y="16"/>
                      <a:pt x="16" y="18"/>
                      <a:pt x="14" y="18"/>
                    </a:cubicBezTo>
                    <a:cubicBezTo>
                      <a:pt x="2" y="18"/>
                      <a:pt x="2" y="18"/>
                      <a:pt x="2" y="18"/>
                    </a:cubicBezTo>
                    <a:cubicBezTo>
                      <a:pt x="1" y="18"/>
                      <a:pt x="0" y="16"/>
                      <a:pt x="0" y="15"/>
                    </a:cubicBezTo>
                    <a:cubicBezTo>
                      <a:pt x="0" y="3"/>
                      <a:pt x="0" y="3"/>
                      <a:pt x="0" y="3"/>
                    </a:cubicBezTo>
                    <a:cubicBezTo>
                      <a:pt x="0" y="1"/>
                      <a:pt x="1" y="0"/>
                      <a:pt x="2" y="0"/>
                    </a:cubicBezTo>
                    <a:cubicBezTo>
                      <a:pt x="14" y="0"/>
                      <a:pt x="14" y="0"/>
                      <a:pt x="14" y="0"/>
                    </a:cubicBezTo>
                    <a:cubicBezTo>
                      <a:pt x="16" y="0"/>
                      <a:pt x="17" y="1"/>
                      <a:pt x="17" y="3"/>
                    </a:cubicBezTo>
                    <a:lnTo>
                      <a:pt x="17"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71" name="Freeform 172"/>
              <p:cNvSpPr>
                <a:spLocks/>
              </p:cNvSpPr>
              <p:nvPr userDrawn="1"/>
            </p:nvSpPr>
            <p:spPr bwMode="auto">
              <a:xfrm>
                <a:off x="3121" y="1406"/>
                <a:ext cx="53" cy="51"/>
              </a:xfrm>
              <a:custGeom>
                <a:avLst/>
                <a:gdLst>
                  <a:gd name="T0" fmla="*/ 18 w 18"/>
                  <a:gd name="T1" fmla="*/ 14 h 17"/>
                  <a:gd name="T2" fmla="*/ 15 w 18"/>
                  <a:gd name="T3" fmla="*/ 17 h 17"/>
                  <a:gd name="T4" fmla="*/ 3 w 18"/>
                  <a:gd name="T5" fmla="*/ 17 h 17"/>
                  <a:gd name="T6" fmla="*/ 0 w 18"/>
                  <a:gd name="T7" fmla="*/ 14 h 17"/>
                  <a:gd name="T8" fmla="*/ 0 w 18"/>
                  <a:gd name="T9" fmla="*/ 2 h 17"/>
                  <a:gd name="T10" fmla="*/ 3 w 18"/>
                  <a:gd name="T11" fmla="*/ 0 h 17"/>
                  <a:gd name="T12" fmla="*/ 15 w 18"/>
                  <a:gd name="T13" fmla="*/ 0 h 17"/>
                  <a:gd name="T14" fmla="*/ 18 w 18"/>
                  <a:gd name="T15" fmla="*/ 2 h 17"/>
                  <a:gd name="T16" fmla="*/ 18 w 18"/>
                  <a:gd name="T1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8" y="14"/>
                    </a:moveTo>
                    <a:cubicBezTo>
                      <a:pt x="18" y="16"/>
                      <a:pt x="16" y="17"/>
                      <a:pt x="15" y="17"/>
                    </a:cubicBezTo>
                    <a:cubicBezTo>
                      <a:pt x="3" y="17"/>
                      <a:pt x="3" y="17"/>
                      <a:pt x="3" y="17"/>
                    </a:cubicBezTo>
                    <a:cubicBezTo>
                      <a:pt x="1" y="17"/>
                      <a:pt x="0" y="16"/>
                      <a:pt x="0" y="14"/>
                    </a:cubicBezTo>
                    <a:cubicBezTo>
                      <a:pt x="0" y="2"/>
                      <a:pt x="0" y="2"/>
                      <a:pt x="0" y="2"/>
                    </a:cubicBezTo>
                    <a:cubicBezTo>
                      <a:pt x="0" y="1"/>
                      <a:pt x="1" y="0"/>
                      <a:pt x="3" y="0"/>
                    </a:cubicBezTo>
                    <a:cubicBezTo>
                      <a:pt x="15" y="0"/>
                      <a:pt x="15" y="0"/>
                      <a:pt x="15" y="0"/>
                    </a:cubicBezTo>
                    <a:cubicBezTo>
                      <a:pt x="16" y="0"/>
                      <a:pt x="18" y="1"/>
                      <a:pt x="18" y="2"/>
                    </a:cubicBezTo>
                    <a:lnTo>
                      <a:pt x="18"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72" name="Freeform 173"/>
              <p:cNvSpPr>
                <a:spLocks/>
              </p:cNvSpPr>
              <p:nvPr userDrawn="1"/>
            </p:nvSpPr>
            <p:spPr bwMode="auto">
              <a:xfrm>
                <a:off x="3165" y="2368"/>
                <a:ext cx="51" cy="53"/>
              </a:xfrm>
              <a:custGeom>
                <a:avLst/>
                <a:gdLst>
                  <a:gd name="T0" fmla="*/ 17 w 17"/>
                  <a:gd name="T1" fmla="*/ 15 h 18"/>
                  <a:gd name="T2" fmla="*/ 15 w 17"/>
                  <a:gd name="T3" fmla="*/ 18 h 18"/>
                  <a:gd name="T4" fmla="*/ 3 w 17"/>
                  <a:gd name="T5" fmla="*/ 18 h 18"/>
                  <a:gd name="T6" fmla="*/ 0 w 17"/>
                  <a:gd name="T7" fmla="*/ 15 h 18"/>
                  <a:gd name="T8" fmla="*/ 0 w 17"/>
                  <a:gd name="T9" fmla="*/ 3 h 18"/>
                  <a:gd name="T10" fmla="*/ 3 w 17"/>
                  <a:gd name="T11" fmla="*/ 0 h 18"/>
                  <a:gd name="T12" fmla="*/ 15 w 17"/>
                  <a:gd name="T13" fmla="*/ 0 h 18"/>
                  <a:gd name="T14" fmla="*/ 17 w 17"/>
                  <a:gd name="T15" fmla="*/ 3 h 18"/>
                  <a:gd name="T16" fmla="*/ 17 w 17"/>
                  <a:gd name="T17"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8">
                    <a:moveTo>
                      <a:pt x="17" y="15"/>
                    </a:moveTo>
                    <a:cubicBezTo>
                      <a:pt x="17" y="16"/>
                      <a:pt x="16" y="18"/>
                      <a:pt x="15" y="18"/>
                    </a:cubicBezTo>
                    <a:cubicBezTo>
                      <a:pt x="3" y="18"/>
                      <a:pt x="3" y="18"/>
                      <a:pt x="3" y="18"/>
                    </a:cubicBezTo>
                    <a:cubicBezTo>
                      <a:pt x="1" y="18"/>
                      <a:pt x="0" y="16"/>
                      <a:pt x="0" y="15"/>
                    </a:cubicBezTo>
                    <a:cubicBezTo>
                      <a:pt x="0" y="3"/>
                      <a:pt x="0" y="3"/>
                      <a:pt x="0" y="3"/>
                    </a:cubicBezTo>
                    <a:cubicBezTo>
                      <a:pt x="0" y="1"/>
                      <a:pt x="1" y="0"/>
                      <a:pt x="3" y="0"/>
                    </a:cubicBezTo>
                    <a:cubicBezTo>
                      <a:pt x="15" y="0"/>
                      <a:pt x="15" y="0"/>
                      <a:pt x="15" y="0"/>
                    </a:cubicBezTo>
                    <a:cubicBezTo>
                      <a:pt x="16" y="0"/>
                      <a:pt x="17" y="1"/>
                      <a:pt x="17" y="3"/>
                    </a:cubicBezTo>
                    <a:lnTo>
                      <a:pt x="17"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73" name="Freeform 174"/>
              <p:cNvSpPr>
                <a:spLocks/>
              </p:cNvSpPr>
              <p:nvPr userDrawn="1"/>
            </p:nvSpPr>
            <p:spPr bwMode="auto">
              <a:xfrm>
                <a:off x="2738" y="1572"/>
                <a:ext cx="53" cy="51"/>
              </a:xfrm>
              <a:custGeom>
                <a:avLst/>
                <a:gdLst>
                  <a:gd name="T0" fmla="*/ 18 w 18"/>
                  <a:gd name="T1" fmla="*/ 15 h 17"/>
                  <a:gd name="T2" fmla="*/ 15 w 18"/>
                  <a:gd name="T3" fmla="*/ 17 h 17"/>
                  <a:gd name="T4" fmla="*/ 3 w 18"/>
                  <a:gd name="T5" fmla="*/ 17 h 17"/>
                  <a:gd name="T6" fmla="*/ 0 w 18"/>
                  <a:gd name="T7" fmla="*/ 15 h 17"/>
                  <a:gd name="T8" fmla="*/ 0 w 18"/>
                  <a:gd name="T9" fmla="*/ 3 h 17"/>
                  <a:gd name="T10" fmla="*/ 3 w 18"/>
                  <a:gd name="T11" fmla="*/ 0 h 17"/>
                  <a:gd name="T12" fmla="*/ 15 w 18"/>
                  <a:gd name="T13" fmla="*/ 0 h 17"/>
                  <a:gd name="T14" fmla="*/ 18 w 18"/>
                  <a:gd name="T15" fmla="*/ 3 h 17"/>
                  <a:gd name="T16" fmla="*/ 18 w 18"/>
                  <a:gd name="T17"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8" y="15"/>
                    </a:moveTo>
                    <a:cubicBezTo>
                      <a:pt x="18" y="16"/>
                      <a:pt x="17" y="17"/>
                      <a:pt x="15" y="17"/>
                    </a:cubicBezTo>
                    <a:cubicBezTo>
                      <a:pt x="3" y="17"/>
                      <a:pt x="3" y="17"/>
                      <a:pt x="3" y="17"/>
                    </a:cubicBezTo>
                    <a:cubicBezTo>
                      <a:pt x="1" y="17"/>
                      <a:pt x="0" y="16"/>
                      <a:pt x="0" y="15"/>
                    </a:cubicBezTo>
                    <a:cubicBezTo>
                      <a:pt x="0" y="3"/>
                      <a:pt x="0" y="3"/>
                      <a:pt x="0" y="3"/>
                    </a:cubicBezTo>
                    <a:cubicBezTo>
                      <a:pt x="0" y="1"/>
                      <a:pt x="1" y="0"/>
                      <a:pt x="3" y="0"/>
                    </a:cubicBezTo>
                    <a:cubicBezTo>
                      <a:pt x="15" y="0"/>
                      <a:pt x="15" y="0"/>
                      <a:pt x="15" y="0"/>
                    </a:cubicBezTo>
                    <a:cubicBezTo>
                      <a:pt x="17" y="0"/>
                      <a:pt x="18" y="1"/>
                      <a:pt x="18" y="3"/>
                    </a:cubicBezTo>
                    <a:lnTo>
                      <a:pt x="18"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74" name="Freeform 175"/>
              <p:cNvSpPr>
                <a:spLocks/>
              </p:cNvSpPr>
              <p:nvPr userDrawn="1"/>
            </p:nvSpPr>
            <p:spPr bwMode="auto">
              <a:xfrm>
                <a:off x="3171" y="2012"/>
                <a:ext cx="54" cy="53"/>
              </a:xfrm>
              <a:custGeom>
                <a:avLst/>
                <a:gdLst>
                  <a:gd name="T0" fmla="*/ 18 w 18"/>
                  <a:gd name="T1" fmla="*/ 15 h 18"/>
                  <a:gd name="T2" fmla="*/ 15 w 18"/>
                  <a:gd name="T3" fmla="*/ 18 h 18"/>
                  <a:gd name="T4" fmla="*/ 3 w 18"/>
                  <a:gd name="T5" fmla="*/ 18 h 18"/>
                  <a:gd name="T6" fmla="*/ 0 w 18"/>
                  <a:gd name="T7" fmla="*/ 15 h 18"/>
                  <a:gd name="T8" fmla="*/ 0 w 18"/>
                  <a:gd name="T9" fmla="*/ 3 h 18"/>
                  <a:gd name="T10" fmla="*/ 3 w 18"/>
                  <a:gd name="T11" fmla="*/ 0 h 18"/>
                  <a:gd name="T12" fmla="*/ 15 w 18"/>
                  <a:gd name="T13" fmla="*/ 0 h 18"/>
                  <a:gd name="T14" fmla="*/ 18 w 18"/>
                  <a:gd name="T15" fmla="*/ 3 h 18"/>
                  <a:gd name="T16" fmla="*/ 18 w 18"/>
                  <a:gd name="T17"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18" y="15"/>
                    </a:moveTo>
                    <a:cubicBezTo>
                      <a:pt x="18" y="17"/>
                      <a:pt x="16" y="18"/>
                      <a:pt x="15" y="18"/>
                    </a:cubicBezTo>
                    <a:cubicBezTo>
                      <a:pt x="3" y="18"/>
                      <a:pt x="3" y="18"/>
                      <a:pt x="3" y="18"/>
                    </a:cubicBezTo>
                    <a:cubicBezTo>
                      <a:pt x="1" y="18"/>
                      <a:pt x="0" y="17"/>
                      <a:pt x="0" y="15"/>
                    </a:cubicBezTo>
                    <a:cubicBezTo>
                      <a:pt x="0" y="3"/>
                      <a:pt x="0" y="3"/>
                      <a:pt x="0" y="3"/>
                    </a:cubicBezTo>
                    <a:cubicBezTo>
                      <a:pt x="0" y="2"/>
                      <a:pt x="1" y="0"/>
                      <a:pt x="3" y="0"/>
                    </a:cubicBezTo>
                    <a:cubicBezTo>
                      <a:pt x="15" y="0"/>
                      <a:pt x="15" y="0"/>
                      <a:pt x="15" y="0"/>
                    </a:cubicBezTo>
                    <a:cubicBezTo>
                      <a:pt x="16" y="0"/>
                      <a:pt x="18" y="2"/>
                      <a:pt x="18" y="3"/>
                    </a:cubicBezTo>
                    <a:lnTo>
                      <a:pt x="18"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75" name="Freeform 176"/>
              <p:cNvSpPr>
                <a:spLocks/>
              </p:cNvSpPr>
              <p:nvPr userDrawn="1"/>
            </p:nvSpPr>
            <p:spPr bwMode="auto">
              <a:xfrm>
                <a:off x="3058" y="1822"/>
                <a:ext cx="54" cy="53"/>
              </a:xfrm>
              <a:custGeom>
                <a:avLst/>
                <a:gdLst>
                  <a:gd name="T0" fmla="*/ 18 w 18"/>
                  <a:gd name="T1" fmla="*/ 15 h 18"/>
                  <a:gd name="T2" fmla="*/ 15 w 18"/>
                  <a:gd name="T3" fmla="*/ 18 h 18"/>
                  <a:gd name="T4" fmla="*/ 3 w 18"/>
                  <a:gd name="T5" fmla="*/ 18 h 18"/>
                  <a:gd name="T6" fmla="*/ 0 w 18"/>
                  <a:gd name="T7" fmla="*/ 15 h 18"/>
                  <a:gd name="T8" fmla="*/ 0 w 18"/>
                  <a:gd name="T9" fmla="*/ 3 h 18"/>
                  <a:gd name="T10" fmla="*/ 3 w 18"/>
                  <a:gd name="T11" fmla="*/ 0 h 18"/>
                  <a:gd name="T12" fmla="*/ 15 w 18"/>
                  <a:gd name="T13" fmla="*/ 0 h 18"/>
                  <a:gd name="T14" fmla="*/ 18 w 18"/>
                  <a:gd name="T15" fmla="*/ 3 h 18"/>
                  <a:gd name="T16" fmla="*/ 18 w 18"/>
                  <a:gd name="T17"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18" y="15"/>
                    </a:moveTo>
                    <a:cubicBezTo>
                      <a:pt x="18" y="16"/>
                      <a:pt x="17" y="18"/>
                      <a:pt x="15" y="18"/>
                    </a:cubicBezTo>
                    <a:cubicBezTo>
                      <a:pt x="3" y="18"/>
                      <a:pt x="3" y="18"/>
                      <a:pt x="3" y="18"/>
                    </a:cubicBezTo>
                    <a:cubicBezTo>
                      <a:pt x="2" y="18"/>
                      <a:pt x="0" y="16"/>
                      <a:pt x="0" y="15"/>
                    </a:cubicBezTo>
                    <a:cubicBezTo>
                      <a:pt x="0" y="3"/>
                      <a:pt x="0" y="3"/>
                      <a:pt x="0" y="3"/>
                    </a:cubicBezTo>
                    <a:cubicBezTo>
                      <a:pt x="0" y="1"/>
                      <a:pt x="2" y="0"/>
                      <a:pt x="3" y="0"/>
                    </a:cubicBezTo>
                    <a:cubicBezTo>
                      <a:pt x="15" y="0"/>
                      <a:pt x="15" y="0"/>
                      <a:pt x="15" y="0"/>
                    </a:cubicBezTo>
                    <a:cubicBezTo>
                      <a:pt x="17" y="0"/>
                      <a:pt x="18" y="1"/>
                      <a:pt x="18" y="3"/>
                    </a:cubicBezTo>
                    <a:lnTo>
                      <a:pt x="18"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76" name="Freeform 177"/>
              <p:cNvSpPr>
                <a:spLocks/>
              </p:cNvSpPr>
              <p:nvPr userDrawn="1"/>
            </p:nvSpPr>
            <p:spPr bwMode="auto">
              <a:xfrm>
                <a:off x="2916" y="1590"/>
                <a:ext cx="50" cy="51"/>
              </a:xfrm>
              <a:custGeom>
                <a:avLst/>
                <a:gdLst>
                  <a:gd name="T0" fmla="*/ 17 w 17"/>
                  <a:gd name="T1" fmla="*/ 14 h 17"/>
                  <a:gd name="T2" fmla="*/ 14 w 17"/>
                  <a:gd name="T3" fmla="*/ 17 h 17"/>
                  <a:gd name="T4" fmla="*/ 2 w 17"/>
                  <a:gd name="T5" fmla="*/ 17 h 17"/>
                  <a:gd name="T6" fmla="*/ 0 w 17"/>
                  <a:gd name="T7" fmla="*/ 14 h 17"/>
                  <a:gd name="T8" fmla="*/ 0 w 17"/>
                  <a:gd name="T9" fmla="*/ 2 h 17"/>
                  <a:gd name="T10" fmla="*/ 2 w 17"/>
                  <a:gd name="T11" fmla="*/ 0 h 17"/>
                  <a:gd name="T12" fmla="*/ 14 w 17"/>
                  <a:gd name="T13" fmla="*/ 0 h 17"/>
                  <a:gd name="T14" fmla="*/ 17 w 17"/>
                  <a:gd name="T15" fmla="*/ 2 h 17"/>
                  <a:gd name="T16" fmla="*/ 17 w 17"/>
                  <a:gd name="T1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7">
                    <a:moveTo>
                      <a:pt x="17" y="14"/>
                    </a:moveTo>
                    <a:cubicBezTo>
                      <a:pt x="17" y="16"/>
                      <a:pt x="16" y="17"/>
                      <a:pt x="14" y="17"/>
                    </a:cubicBezTo>
                    <a:cubicBezTo>
                      <a:pt x="2" y="17"/>
                      <a:pt x="2" y="17"/>
                      <a:pt x="2" y="17"/>
                    </a:cubicBezTo>
                    <a:cubicBezTo>
                      <a:pt x="1" y="17"/>
                      <a:pt x="0" y="16"/>
                      <a:pt x="0" y="14"/>
                    </a:cubicBezTo>
                    <a:cubicBezTo>
                      <a:pt x="0" y="2"/>
                      <a:pt x="0" y="2"/>
                      <a:pt x="0" y="2"/>
                    </a:cubicBezTo>
                    <a:cubicBezTo>
                      <a:pt x="0" y="1"/>
                      <a:pt x="1" y="0"/>
                      <a:pt x="2" y="0"/>
                    </a:cubicBezTo>
                    <a:cubicBezTo>
                      <a:pt x="14" y="0"/>
                      <a:pt x="14" y="0"/>
                      <a:pt x="14" y="0"/>
                    </a:cubicBezTo>
                    <a:cubicBezTo>
                      <a:pt x="16" y="0"/>
                      <a:pt x="17" y="1"/>
                      <a:pt x="17" y="2"/>
                    </a:cubicBezTo>
                    <a:lnTo>
                      <a:pt x="1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77" name="Freeform 178"/>
              <p:cNvSpPr>
                <a:spLocks/>
              </p:cNvSpPr>
              <p:nvPr userDrawn="1"/>
            </p:nvSpPr>
            <p:spPr bwMode="auto">
              <a:xfrm>
                <a:off x="3818" y="1569"/>
                <a:ext cx="54" cy="51"/>
              </a:xfrm>
              <a:custGeom>
                <a:avLst/>
                <a:gdLst>
                  <a:gd name="T0" fmla="*/ 18 w 18"/>
                  <a:gd name="T1" fmla="*/ 15 h 17"/>
                  <a:gd name="T2" fmla="*/ 15 w 18"/>
                  <a:gd name="T3" fmla="*/ 17 h 17"/>
                  <a:gd name="T4" fmla="*/ 3 w 18"/>
                  <a:gd name="T5" fmla="*/ 17 h 17"/>
                  <a:gd name="T6" fmla="*/ 0 w 18"/>
                  <a:gd name="T7" fmla="*/ 15 h 17"/>
                  <a:gd name="T8" fmla="*/ 0 w 18"/>
                  <a:gd name="T9" fmla="*/ 3 h 17"/>
                  <a:gd name="T10" fmla="*/ 3 w 18"/>
                  <a:gd name="T11" fmla="*/ 0 h 17"/>
                  <a:gd name="T12" fmla="*/ 15 w 18"/>
                  <a:gd name="T13" fmla="*/ 0 h 17"/>
                  <a:gd name="T14" fmla="*/ 18 w 18"/>
                  <a:gd name="T15" fmla="*/ 3 h 17"/>
                  <a:gd name="T16" fmla="*/ 18 w 18"/>
                  <a:gd name="T17"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8" y="15"/>
                    </a:moveTo>
                    <a:cubicBezTo>
                      <a:pt x="18" y="16"/>
                      <a:pt x="16" y="17"/>
                      <a:pt x="15" y="17"/>
                    </a:cubicBezTo>
                    <a:cubicBezTo>
                      <a:pt x="3" y="17"/>
                      <a:pt x="3" y="17"/>
                      <a:pt x="3" y="17"/>
                    </a:cubicBezTo>
                    <a:cubicBezTo>
                      <a:pt x="1" y="17"/>
                      <a:pt x="0" y="16"/>
                      <a:pt x="0" y="15"/>
                    </a:cubicBezTo>
                    <a:cubicBezTo>
                      <a:pt x="0" y="3"/>
                      <a:pt x="0" y="3"/>
                      <a:pt x="0" y="3"/>
                    </a:cubicBezTo>
                    <a:cubicBezTo>
                      <a:pt x="0" y="1"/>
                      <a:pt x="1" y="0"/>
                      <a:pt x="3" y="0"/>
                    </a:cubicBezTo>
                    <a:cubicBezTo>
                      <a:pt x="15" y="0"/>
                      <a:pt x="15" y="0"/>
                      <a:pt x="15" y="0"/>
                    </a:cubicBezTo>
                    <a:cubicBezTo>
                      <a:pt x="16" y="0"/>
                      <a:pt x="18" y="1"/>
                      <a:pt x="18" y="3"/>
                    </a:cubicBezTo>
                    <a:lnTo>
                      <a:pt x="18"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78" name="Freeform 179"/>
              <p:cNvSpPr>
                <a:spLocks/>
              </p:cNvSpPr>
              <p:nvPr userDrawn="1"/>
            </p:nvSpPr>
            <p:spPr bwMode="auto">
              <a:xfrm>
                <a:off x="4391" y="1201"/>
                <a:ext cx="54" cy="54"/>
              </a:xfrm>
              <a:custGeom>
                <a:avLst/>
                <a:gdLst>
                  <a:gd name="T0" fmla="*/ 18 w 18"/>
                  <a:gd name="T1" fmla="*/ 15 h 18"/>
                  <a:gd name="T2" fmla="*/ 15 w 18"/>
                  <a:gd name="T3" fmla="*/ 18 h 18"/>
                  <a:gd name="T4" fmla="*/ 3 w 18"/>
                  <a:gd name="T5" fmla="*/ 18 h 18"/>
                  <a:gd name="T6" fmla="*/ 0 w 18"/>
                  <a:gd name="T7" fmla="*/ 15 h 18"/>
                  <a:gd name="T8" fmla="*/ 0 w 18"/>
                  <a:gd name="T9" fmla="*/ 3 h 18"/>
                  <a:gd name="T10" fmla="*/ 3 w 18"/>
                  <a:gd name="T11" fmla="*/ 0 h 18"/>
                  <a:gd name="T12" fmla="*/ 15 w 18"/>
                  <a:gd name="T13" fmla="*/ 0 h 18"/>
                  <a:gd name="T14" fmla="*/ 18 w 18"/>
                  <a:gd name="T15" fmla="*/ 3 h 18"/>
                  <a:gd name="T16" fmla="*/ 18 w 18"/>
                  <a:gd name="T17"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18" y="15"/>
                    </a:moveTo>
                    <a:cubicBezTo>
                      <a:pt x="18" y="16"/>
                      <a:pt x="17" y="18"/>
                      <a:pt x="15" y="18"/>
                    </a:cubicBezTo>
                    <a:cubicBezTo>
                      <a:pt x="3" y="18"/>
                      <a:pt x="3" y="18"/>
                      <a:pt x="3" y="18"/>
                    </a:cubicBezTo>
                    <a:cubicBezTo>
                      <a:pt x="2" y="18"/>
                      <a:pt x="0" y="16"/>
                      <a:pt x="0" y="15"/>
                    </a:cubicBezTo>
                    <a:cubicBezTo>
                      <a:pt x="0" y="3"/>
                      <a:pt x="0" y="3"/>
                      <a:pt x="0" y="3"/>
                    </a:cubicBezTo>
                    <a:cubicBezTo>
                      <a:pt x="0" y="1"/>
                      <a:pt x="2" y="0"/>
                      <a:pt x="3" y="0"/>
                    </a:cubicBezTo>
                    <a:cubicBezTo>
                      <a:pt x="15" y="0"/>
                      <a:pt x="15" y="0"/>
                      <a:pt x="15" y="0"/>
                    </a:cubicBezTo>
                    <a:cubicBezTo>
                      <a:pt x="17" y="0"/>
                      <a:pt x="18" y="1"/>
                      <a:pt x="18" y="3"/>
                    </a:cubicBezTo>
                    <a:lnTo>
                      <a:pt x="18"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79" name="Freeform 180"/>
              <p:cNvSpPr>
                <a:spLocks/>
              </p:cNvSpPr>
              <p:nvPr userDrawn="1"/>
            </p:nvSpPr>
            <p:spPr bwMode="auto">
              <a:xfrm>
                <a:off x="3860" y="1068"/>
                <a:ext cx="53" cy="50"/>
              </a:xfrm>
              <a:custGeom>
                <a:avLst/>
                <a:gdLst>
                  <a:gd name="T0" fmla="*/ 18 w 18"/>
                  <a:gd name="T1" fmla="*/ 15 h 17"/>
                  <a:gd name="T2" fmla="*/ 15 w 18"/>
                  <a:gd name="T3" fmla="*/ 17 h 17"/>
                  <a:gd name="T4" fmla="*/ 3 w 18"/>
                  <a:gd name="T5" fmla="*/ 17 h 17"/>
                  <a:gd name="T6" fmla="*/ 0 w 18"/>
                  <a:gd name="T7" fmla="*/ 15 h 17"/>
                  <a:gd name="T8" fmla="*/ 0 w 18"/>
                  <a:gd name="T9" fmla="*/ 2 h 17"/>
                  <a:gd name="T10" fmla="*/ 3 w 18"/>
                  <a:gd name="T11" fmla="*/ 0 h 17"/>
                  <a:gd name="T12" fmla="*/ 15 w 18"/>
                  <a:gd name="T13" fmla="*/ 0 h 17"/>
                  <a:gd name="T14" fmla="*/ 18 w 18"/>
                  <a:gd name="T15" fmla="*/ 2 h 17"/>
                  <a:gd name="T16" fmla="*/ 18 w 18"/>
                  <a:gd name="T17"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8" y="15"/>
                    </a:moveTo>
                    <a:cubicBezTo>
                      <a:pt x="18" y="16"/>
                      <a:pt x="17" y="17"/>
                      <a:pt x="15" y="17"/>
                    </a:cubicBezTo>
                    <a:cubicBezTo>
                      <a:pt x="3" y="17"/>
                      <a:pt x="3" y="17"/>
                      <a:pt x="3" y="17"/>
                    </a:cubicBezTo>
                    <a:cubicBezTo>
                      <a:pt x="2" y="17"/>
                      <a:pt x="0" y="16"/>
                      <a:pt x="0" y="15"/>
                    </a:cubicBezTo>
                    <a:cubicBezTo>
                      <a:pt x="0" y="2"/>
                      <a:pt x="0" y="2"/>
                      <a:pt x="0" y="2"/>
                    </a:cubicBezTo>
                    <a:cubicBezTo>
                      <a:pt x="0" y="1"/>
                      <a:pt x="2" y="0"/>
                      <a:pt x="3" y="0"/>
                    </a:cubicBezTo>
                    <a:cubicBezTo>
                      <a:pt x="15" y="0"/>
                      <a:pt x="15" y="0"/>
                      <a:pt x="15" y="0"/>
                    </a:cubicBezTo>
                    <a:cubicBezTo>
                      <a:pt x="17" y="0"/>
                      <a:pt x="18" y="1"/>
                      <a:pt x="18" y="2"/>
                    </a:cubicBezTo>
                    <a:lnTo>
                      <a:pt x="18"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80" name="Freeform 181"/>
              <p:cNvSpPr>
                <a:spLocks/>
              </p:cNvSpPr>
              <p:nvPr userDrawn="1"/>
            </p:nvSpPr>
            <p:spPr bwMode="auto">
              <a:xfrm>
                <a:off x="4412" y="1335"/>
                <a:ext cx="50" cy="53"/>
              </a:xfrm>
              <a:custGeom>
                <a:avLst/>
                <a:gdLst>
                  <a:gd name="T0" fmla="*/ 17 w 17"/>
                  <a:gd name="T1" fmla="*/ 15 h 18"/>
                  <a:gd name="T2" fmla="*/ 15 w 17"/>
                  <a:gd name="T3" fmla="*/ 18 h 18"/>
                  <a:gd name="T4" fmla="*/ 3 w 17"/>
                  <a:gd name="T5" fmla="*/ 18 h 18"/>
                  <a:gd name="T6" fmla="*/ 0 w 17"/>
                  <a:gd name="T7" fmla="*/ 15 h 18"/>
                  <a:gd name="T8" fmla="*/ 0 w 17"/>
                  <a:gd name="T9" fmla="*/ 3 h 18"/>
                  <a:gd name="T10" fmla="*/ 3 w 17"/>
                  <a:gd name="T11" fmla="*/ 0 h 18"/>
                  <a:gd name="T12" fmla="*/ 15 w 17"/>
                  <a:gd name="T13" fmla="*/ 0 h 18"/>
                  <a:gd name="T14" fmla="*/ 17 w 17"/>
                  <a:gd name="T15" fmla="*/ 3 h 18"/>
                  <a:gd name="T16" fmla="*/ 17 w 17"/>
                  <a:gd name="T17"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8">
                    <a:moveTo>
                      <a:pt x="17" y="15"/>
                    </a:moveTo>
                    <a:cubicBezTo>
                      <a:pt x="17" y="17"/>
                      <a:pt x="16" y="18"/>
                      <a:pt x="15" y="18"/>
                    </a:cubicBezTo>
                    <a:cubicBezTo>
                      <a:pt x="3" y="18"/>
                      <a:pt x="3" y="18"/>
                      <a:pt x="3" y="18"/>
                    </a:cubicBezTo>
                    <a:cubicBezTo>
                      <a:pt x="1" y="18"/>
                      <a:pt x="0" y="17"/>
                      <a:pt x="0" y="15"/>
                    </a:cubicBezTo>
                    <a:cubicBezTo>
                      <a:pt x="0" y="3"/>
                      <a:pt x="0" y="3"/>
                      <a:pt x="0" y="3"/>
                    </a:cubicBezTo>
                    <a:cubicBezTo>
                      <a:pt x="0" y="1"/>
                      <a:pt x="1" y="0"/>
                      <a:pt x="3" y="0"/>
                    </a:cubicBezTo>
                    <a:cubicBezTo>
                      <a:pt x="15" y="0"/>
                      <a:pt x="15" y="0"/>
                      <a:pt x="15" y="0"/>
                    </a:cubicBezTo>
                    <a:cubicBezTo>
                      <a:pt x="16" y="0"/>
                      <a:pt x="17" y="1"/>
                      <a:pt x="17" y="3"/>
                    </a:cubicBezTo>
                    <a:lnTo>
                      <a:pt x="17"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81" name="Freeform 182"/>
              <p:cNvSpPr>
                <a:spLocks/>
              </p:cNvSpPr>
              <p:nvPr userDrawn="1"/>
            </p:nvSpPr>
            <p:spPr bwMode="auto">
              <a:xfrm>
                <a:off x="4590" y="1572"/>
                <a:ext cx="51" cy="54"/>
              </a:xfrm>
              <a:custGeom>
                <a:avLst/>
                <a:gdLst>
                  <a:gd name="T0" fmla="*/ 17 w 17"/>
                  <a:gd name="T1" fmla="*/ 15 h 18"/>
                  <a:gd name="T2" fmla="*/ 15 w 17"/>
                  <a:gd name="T3" fmla="*/ 18 h 18"/>
                  <a:gd name="T4" fmla="*/ 2 w 17"/>
                  <a:gd name="T5" fmla="*/ 18 h 18"/>
                  <a:gd name="T6" fmla="*/ 0 w 17"/>
                  <a:gd name="T7" fmla="*/ 15 h 18"/>
                  <a:gd name="T8" fmla="*/ 0 w 17"/>
                  <a:gd name="T9" fmla="*/ 3 h 18"/>
                  <a:gd name="T10" fmla="*/ 2 w 17"/>
                  <a:gd name="T11" fmla="*/ 0 h 18"/>
                  <a:gd name="T12" fmla="*/ 15 w 17"/>
                  <a:gd name="T13" fmla="*/ 0 h 18"/>
                  <a:gd name="T14" fmla="*/ 17 w 17"/>
                  <a:gd name="T15" fmla="*/ 3 h 18"/>
                  <a:gd name="T16" fmla="*/ 17 w 17"/>
                  <a:gd name="T17"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8">
                    <a:moveTo>
                      <a:pt x="17" y="15"/>
                    </a:moveTo>
                    <a:cubicBezTo>
                      <a:pt x="17" y="17"/>
                      <a:pt x="16" y="18"/>
                      <a:pt x="15" y="18"/>
                    </a:cubicBezTo>
                    <a:cubicBezTo>
                      <a:pt x="2" y="18"/>
                      <a:pt x="2" y="18"/>
                      <a:pt x="2" y="18"/>
                    </a:cubicBezTo>
                    <a:cubicBezTo>
                      <a:pt x="1" y="18"/>
                      <a:pt x="0" y="17"/>
                      <a:pt x="0" y="15"/>
                    </a:cubicBezTo>
                    <a:cubicBezTo>
                      <a:pt x="0" y="3"/>
                      <a:pt x="0" y="3"/>
                      <a:pt x="0" y="3"/>
                    </a:cubicBezTo>
                    <a:cubicBezTo>
                      <a:pt x="0" y="2"/>
                      <a:pt x="1" y="0"/>
                      <a:pt x="2" y="0"/>
                    </a:cubicBezTo>
                    <a:cubicBezTo>
                      <a:pt x="15" y="0"/>
                      <a:pt x="15" y="0"/>
                      <a:pt x="15" y="0"/>
                    </a:cubicBezTo>
                    <a:cubicBezTo>
                      <a:pt x="16" y="0"/>
                      <a:pt x="17" y="2"/>
                      <a:pt x="17" y="3"/>
                    </a:cubicBezTo>
                    <a:lnTo>
                      <a:pt x="17"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82" name="Freeform 183"/>
              <p:cNvSpPr>
                <a:spLocks/>
              </p:cNvSpPr>
              <p:nvPr userDrawn="1"/>
            </p:nvSpPr>
            <p:spPr bwMode="auto">
              <a:xfrm>
                <a:off x="4109" y="3250"/>
                <a:ext cx="51" cy="53"/>
              </a:xfrm>
              <a:custGeom>
                <a:avLst/>
                <a:gdLst>
                  <a:gd name="T0" fmla="*/ 17 w 17"/>
                  <a:gd name="T1" fmla="*/ 15 h 18"/>
                  <a:gd name="T2" fmla="*/ 14 w 17"/>
                  <a:gd name="T3" fmla="*/ 18 h 18"/>
                  <a:gd name="T4" fmla="*/ 2 w 17"/>
                  <a:gd name="T5" fmla="*/ 18 h 18"/>
                  <a:gd name="T6" fmla="*/ 0 w 17"/>
                  <a:gd name="T7" fmla="*/ 15 h 18"/>
                  <a:gd name="T8" fmla="*/ 0 w 17"/>
                  <a:gd name="T9" fmla="*/ 3 h 18"/>
                  <a:gd name="T10" fmla="*/ 2 w 17"/>
                  <a:gd name="T11" fmla="*/ 0 h 18"/>
                  <a:gd name="T12" fmla="*/ 14 w 17"/>
                  <a:gd name="T13" fmla="*/ 0 h 18"/>
                  <a:gd name="T14" fmla="*/ 17 w 17"/>
                  <a:gd name="T15" fmla="*/ 3 h 18"/>
                  <a:gd name="T16" fmla="*/ 17 w 17"/>
                  <a:gd name="T17"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8">
                    <a:moveTo>
                      <a:pt x="17" y="15"/>
                    </a:moveTo>
                    <a:cubicBezTo>
                      <a:pt x="17" y="16"/>
                      <a:pt x="16" y="18"/>
                      <a:pt x="14" y="18"/>
                    </a:cubicBezTo>
                    <a:cubicBezTo>
                      <a:pt x="2" y="18"/>
                      <a:pt x="2" y="18"/>
                      <a:pt x="2" y="18"/>
                    </a:cubicBezTo>
                    <a:cubicBezTo>
                      <a:pt x="1" y="18"/>
                      <a:pt x="0" y="16"/>
                      <a:pt x="0" y="15"/>
                    </a:cubicBezTo>
                    <a:cubicBezTo>
                      <a:pt x="0" y="3"/>
                      <a:pt x="0" y="3"/>
                      <a:pt x="0" y="3"/>
                    </a:cubicBezTo>
                    <a:cubicBezTo>
                      <a:pt x="0" y="1"/>
                      <a:pt x="1" y="0"/>
                      <a:pt x="2" y="0"/>
                    </a:cubicBezTo>
                    <a:cubicBezTo>
                      <a:pt x="14" y="0"/>
                      <a:pt x="14" y="0"/>
                      <a:pt x="14" y="0"/>
                    </a:cubicBezTo>
                    <a:cubicBezTo>
                      <a:pt x="16" y="0"/>
                      <a:pt x="17" y="1"/>
                      <a:pt x="17" y="3"/>
                    </a:cubicBezTo>
                    <a:lnTo>
                      <a:pt x="17"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83" name="Freeform 184"/>
              <p:cNvSpPr>
                <a:spLocks/>
              </p:cNvSpPr>
              <p:nvPr userDrawn="1"/>
            </p:nvSpPr>
            <p:spPr bwMode="auto">
              <a:xfrm>
                <a:off x="3827" y="2638"/>
                <a:ext cx="51" cy="51"/>
              </a:xfrm>
              <a:custGeom>
                <a:avLst/>
                <a:gdLst>
                  <a:gd name="T0" fmla="*/ 17 w 17"/>
                  <a:gd name="T1" fmla="*/ 15 h 17"/>
                  <a:gd name="T2" fmla="*/ 15 w 17"/>
                  <a:gd name="T3" fmla="*/ 17 h 17"/>
                  <a:gd name="T4" fmla="*/ 3 w 17"/>
                  <a:gd name="T5" fmla="*/ 17 h 17"/>
                  <a:gd name="T6" fmla="*/ 0 w 17"/>
                  <a:gd name="T7" fmla="*/ 15 h 17"/>
                  <a:gd name="T8" fmla="*/ 0 w 17"/>
                  <a:gd name="T9" fmla="*/ 2 h 17"/>
                  <a:gd name="T10" fmla="*/ 3 w 17"/>
                  <a:gd name="T11" fmla="*/ 0 h 17"/>
                  <a:gd name="T12" fmla="*/ 15 w 17"/>
                  <a:gd name="T13" fmla="*/ 0 h 17"/>
                  <a:gd name="T14" fmla="*/ 17 w 17"/>
                  <a:gd name="T15" fmla="*/ 2 h 17"/>
                  <a:gd name="T16" fmla="*/ 17 w 17"/>
                  <a:gd name="T17"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7">
                    <a:moveTo>
                      <a:pt x="17" y="15"/>
                    </a:moveTo>
                    <a:cubicBezTo>
                      <a:pt x="17" y="16"/>
                      <a:pt x="16" y="17"/>
                      <a:pt x="15" y="17"/>
                    </a:cubicBezTo>
                    <a:cubicBezTo>
                      <a:pt x="3" y="17"/>
                      <a:pt x="3" y="17"/>
                      <a:pt x="3" y="17"/>
                    </a:cubicBezTo>
                    <a:cubicBezTo>
                      <a:pt x="1" y="17"/>
                      <a:pt x="0" y="16"/>
                      <a:pt x="0" y="15"/>
                    </a:cubicBezTo>
                    <a:cubicBezTo>
                      <a:pt x="0" y="2"/>
                      <a:pt x="0" y="2"/>
                      <a:pt x="0" y="2"/>
                    </a:cubicBezTo>
                    <a:cubicBezTo>
                      <a:pt x="0" y="1"/>
                      <a:pt x="1" y="0"/>
                      <a:pt x="3" y="0"/>
                    </a:cubicBezTo>
                    <a:cubicBezTo>
                      <a:pt x="15" y="0"/>
                      <a:pt x="15" y="0"/>
                      <a:pt x="15" y="0"/>
                    </a:cubicBezTo>
                    <a:cubicBezTo>
                      <a:pt x="16" y="0"/>
                      <a:pt x="17" y="1"/>
                      <a:pt x="17" y="2"/>
                    </a:cubicBezTo>
                    <a:lnTo>
                      <a:pt x="17"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84" name="Freeform 185"/>
              <p:cNvSpPr>
                <a:spLocks/>
              </p:cNvSpPr>
              <p:nvPr userDrawn="1"/>
            </p:nvSpPr>
            <p:spPr bwMode="auto">
              <a:xfrm>
                <a:off x="3563" y="2505"/>
                <a:ext cx="53" cy="50"/>
              </a:xfrm>
              <a:custGeom>
                <a:avLst/>
                <a:gdLst>
                  <a:gd name="T0" fmla="*/ 18 w 18"/>
                  <a:gd name="T1" fmla="*/ 15 h 17"/>
                  <a:gd name="T2" fmla="*/ 15 w 18"/>
                  <a:gd name="T3" fmla="*/ 17 h 17"/>
                  <a:gd name="T4" fmla="*/ 3 w 18"/>
                  <a:gd name="T5" fmla="*/ 17 h 17"/>
                  <a:gd name="T6" fmla="*/ 0 w 18"/>
                  <a:gd name="T7" fmla="*/ 15 h 17"/>
                  <a:gd name="T8" fmla="*/ 0 w 18"/>
                  <a:gd name="T9" fmla="*/ 3 h 17"/>
                  <a:gd name="T10" fmla="*/ 3 w 18"/>
                  <a:gd name="T11" fmla="*/ 0 h 17"/>
                  <a:gd name="T12" fmla="*/ 15 w 18"/>
                  <a:gd name="T13" fmla="*/ 0 h 17"/>
                  <a:gd name="T14" fmla="*/ 18 w 18"/>
                  <a:gd name="T15" fmla="*/ 3 h 17"/>
                  <a:gd name="T16" fmla="*/ 18 w 18"/>
                  <a:gd name="T17"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8" y="15"/>
                    </a:moveTo>
                    <a:cubicBezTo>
                      <a:pt x="18" y="16"/>
                      <a:pt x="16" y="17"/>
                      <a:pt x="15" y="17"/>
                    </a:cubicBezTo>
                    <a:cubicBezTo>
                      <a:pt x="3" y="17"/>
                      <a:pt x="3" y="17"/>
                      <a:pt x="3" y="17"/>
                    </a:cubicBezTo>
                    <a:cubicBezTo>
                      <a:pt x="1" y="17"/>
                      <a:pt x="0" y="16"/>
                      <a:pt x="0" y="15"/>
                    </a:cubicBezTo>
                    <a:cubicBezTo>
                      <a:pt x="0" y="3"/>
                      <a:pt x="0" y="3"/>
                      <a:pt x="0" y="3"/>
                    </a:cubicBezTo>
                    <a:cubicBezTo>
                      <a:pt x="0" y="1"/>
                      <a:pt x="1" y="0"/>
                      <a:pt x="3" y="0"/>
                    </a:cubicBezTo>
                    <a:cubicBezTo>
                      <a:pt x="15" y="0"/>
                      <a:pt x="15" y="0"/>
                      <a:pt x="15" y="0"/>
                    </a:cubicBezTo>
                    <a:cubicBezTo>
                      <a:pt x="16" y="0"/>
                      <a:pt x="18" y="1"/>
                      <a:pt x="18" y="3"/>
                    </a:cubicBezTo>
                    <a:lnTo>
                      <a:pt x="18"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85" name="Freeform 186"/>
              <p:cNvSpPr>
                <a:spLocks/>
              </p:cNvSpPr>
              <p:nvPr userDrawn="1"/>
            </p:nvSpPr>
            <p:spPr bwMode="auto">
              <a:xfrm>
                <a:off x="3670" y="2890"/>
                <a:ext cx="53" cy="51"/>
              </a:xfrm>
              <a:custGeom>
                <a:avLst/>
                <a:gdLst>
                  <a:gd name="T0" fmla="*/ 18 w 18"/>
                  <a:gd name="T1" fmla="*/ 15 h 17"/>
                  <a:gd name="T2" fmla="*/ 15 w 18"/>
                  <a:gd name="T3" fmla="*/ 17 h 17"/>
                  <a:gd name="T4" fmla="*/ 3 w 18"/>
                  <a:gd name="T5" fmla="*/ 17 h 17"/>
                  <a:gd name="T6" fmla="*/ 0 w 18"/>
                  <a:gd name="T7" fmla="*/ 15 h 17"/>
                  <a:gd name="T8" fmla="*/ 0 w 18"/>
                  <a:gd name="T9" fmla="*/ 2 h 17"/>
                  <a:gd name="T10" fmla="*/ 3 w 18"/>
                  <a:gd name="T11" fmla="*/ 0 h 17"/>
                  <a:gd name="T12" fmla="*/ 15 w 18"/>
                  <a:gd name="T13" fmla="*/ 0 h 17"/>
                  <a:gd name="T14" fmla="*/ 18 w 18"/>
                  <a:gd name="T15" fmla="*/ 2 h 17"/>
                  <a:gd name="T16" fmla="*/ 18 w 18"/>
                  <a:gd name="T17"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8" y="15"/>
                    </a:moveTo>
                    <a:cubicBezTo>
                      <a:pt x="18" y="16"/>
                      <a:pt x="17" y="17"/>
                      <a:pt x="15" y="17"/>
                    </a:cubicBezTo>
                    <a:cubicBezTo>
                      <a:pt x="3" y="17"/>
                      <a:pt x="3" y="17"/>
                      <a:pt x="3" y="17"/>
                    </a:cubicBezTo>
                    <a:cubicBezTo>
                      <a:pt x="2" y="17"/>
                      <a:pt x="0" y="16"/>
                      <a:pt x="0" y="15"/>
                    </a:cubicBezTo>
                    <a:cubicBezTo>
                      <a:pt x="0" y="2"/>
                      <a:pt x="0" y="2"/>
                      <a:pt x="0" y="2"/>
                    </a:cubicBezTo>
                    <a:cubicBezTo>
                      <a:pt x="0" y="1"/>
                      <a:pt x="2" y="0"/>
                      <a:pt x="3" y="0"/>
                    </a:cubicBezTo>
                    <a:cubicBezTo>
                      <a:pt x="15" y="0"/>
                      <a:pt x="15" y="0"/>
                      <a:pt x="15" y="0"/>
                    </a:cubicBezTo>
                    <a:cubicBezTo>
                      <a:pt x="17" y="0"/>
                      <a:pt x="18" y="1"/>
                      <a:pt x="18" y="2"/>
                    </a:cubicBezTo>
                    <a:lnTo>
                      <a:pt x="18"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86" name="Freeform 187"/>
              <p:cNvSpPr>
                <a:spLocks/>
              </p:cNvSpPr>
              <p:nvPr userDrawn="1"/>
            </p:nvSpPr>
            <p:spPr bwMode="auto">
              <a:xfrm>
                <a:off x="2951" y="2784"/>
                <a:ext cx="54" cy="53"/>
              </a:xfrm>
              <a:custGeom>
                <a:avLst/>
                <a:gdLst>
                  <a:gd name="T0" fmla="*/ 18 w 18"/>
                  <a:gd name="T1" fmla="*/ 15 h 18"/>
                  <a:gd name="T2" fmla="*/ 15 w 18"/>
                  <a:gd name="T3" fmla="*/ 18 h 18"/>
                  <a:gd name="T4" fmla="*/ 3 w 18"/>
                  <a:gd name="T5" fmla="*/ 18 h 18"/>
                  <a:gd name="T6" fmla="*/ 0 w 18"/>
                  <a:gd name="T7" fmla="*/ 15 h 18"/>
                  <a:gd name="T8" fmla="*/ 0 w 18"/>
                  <a:gd name="T9" fmla="*/ 3 h 18"/>
                  <a:gd name="T10" fmla="*/ 3 w 18"/>
                  <a:gd name="T11" fmla="*/ 0 h 18"/>
                  <a:gd name="T12" fmla="*/ 15 w 18"/>
                  <a:gd name="T13" fmla="*/ 0 h 18"/>
                  <a:gd name="T14" fmla="*/ 18 w 18"/>
                  <a:gd name="T15" fmla="*/ 3 h 18"/>
                  <a:gd name="T16" fmla="*/ 18 w 18"/>
                  <a:gd name="T17"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18" y="15"/>
                    </a:moveTo>
                    <a:cubicBezTo>
                      <a:pt x="18" y="17"/>
                      <a:pt x="16" y="18"/>
                      <a:pt x="15" y="18"/>
                    </a:cubicBezTo>
                    <a:cubicBezTo>
                      <a:pt x="3" y="18"/>
                      <a:pt x="3" y="18"/>
                      <a:pt x="3" y="18"/>
                    </a:cubicBezTo>
                    <a:cubicBezTo>
                      <a:pt x="1" y="18"/>
                      <a:pt x="0" y="17"/>
                      <a:pt x="0" y="15"/>
                    </a:cubicBezTo>
                    <a:cubicBezTo>
                      <a:pt x="0" y="3"/>
                      <a:pt x="0" y="3"/>
                      <a:pt x="0" y="3"/>
                    </a:cubicBezTo>
                    <a:cubicBezTo>
                      <a:pt x="0" y="2"/>
                      <a:pt x="1" y="0"/>
                      <a:pt x="3" y="0"/>
                    </a:cubicBezTo>
                    <a:cubicBezTo>
                      <a:pt x="15" y="0"/>
                      <a:pt x="15" y="0"/>
                      <a:pt x="15" y="0"/>
                    </a:cubicBezTo>
                    <a:cubicBezTo>
                      <a:pt x="16" y="0"/>
                      <a:pt x="18" y="2"/>
                      <a:pt x="18" y="3"/>
                    </a:cubicBezTo>
                    <a:lnTo>
                      <a:pt x="18"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87" name="Freeform 188"/>
              <p:cNvSpPr>
                <a:spLocks/>
              </p:cNvSpPr>
              <p:nvPr userDrawn="1"/>
            </p:nvSpPr>
            <p:spPr bwMode="auto">
              <a:xfrm>
                <a:off x="3183" y="2816"/>
                <a:ext cx="50" cy="54"/>
              </a:xfrm>
              <a:custGeom>
                <a:avLst/>
                <a:gdLst>
                  <a:gd name="T0" fmla="*/ 17 w 17"/>
                  <a:gd name="T1" fmla="*/ 15 h 18"/>
                  <a:gd name="T2" fmla="*/ 15 w 17"/>
                  <a:gd name="T3" fmla="*/ 18 h 18"/>
                  <a:gd name="T4" fmla="*/ 2 w 17"/>
                  <a:gd name="T5" fmla="*/ 18 h 18"/>
                  <a:gd name="T6" fmla="*/ 0 w 17"/>
                  <a:gd name="T7" fmla="*/ 15 h 18"/>
                  <a:gd name="T8" fmla="*/ 0 w 17"/>
                  <a:gd name="T9" fmla="*/ 3 h 18"/>
                  <a:gd name="T10" fmla="*/ 2 w 17"/>
                  <a:gd name="T11" fmla="*/ 0 h 18"/>
                  <a:gd name="T12" fmla="*/ 15 w 17"/>
                  <a:gd name="T13" fmla="*/ 0 h 18"/>
                  <a:gd name="T14" fmla="*/ 17 w 17"/>
                  <a:gd name="T15" fmla="*/ 3 h 18"/>
                  <a:gd name="T16" fmla="*/ 17 w 17"/>
                  <a:gd name="T17"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8">
                    <a:moveTo>
                      <a:pt x="17" y="15"/>
                    </a:moveTo>
                    <a:cubicBezTo>
                      <a:pt x="17" y="16"/>
                      <a:pt x="16" y="18"/>
                      <a:pt x="15" y="18"/>
                    </a:cubicBezTo>
                    <a:cubicBezTo>
                      <a:pt x="2" y="18"/>
                      <a:pt x="2" y="18"/>
                      <a:pt x="2" y="18"/>
                    </a:cubicBezTo>
                    <a:cubicBezTo>
                      <a:pt x="1" y="18"/>
                      <a:pt x="0" y="16"/>
                      <a:pt x="0" y="15"/>
                    </a:cubicBezTo>
                    <a:cubicBezTo>
                      <a:pt x="0" y="3"/>
                      <a:pt x="0" y="3"/>
                      <a:pt x="0" y="3"/>
                    </a:cubicBezTo>
                    <a:cubicBezTo>
                      <a:pt x="0" y="1"/>
                      <a:pt x="1" y="0"/>
                      <a:pt x="2" y="0"/>
                    </a:cubicBezTo>
                    <a:cubicBezTo>
                      <a:pt x="15" y="0"/>
                      <a:pt x="15" y="0"/>
                      <a:pt x="15" y="0"/>
                    </a:cubicBezTo>
                    <a:cubicBezTo>
                      <a:pt x="16" y="0"/>
                      <a:pt x="17" y="1"/>
                      <a:pt x="17" y="3"/>
                    </a:cubicBezTo>
                    <a:lnTo>
                      <a:pt x="17"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88" name="Freeform 189"/>
              <p:cNvSpPr>
                <a:spLocks/>
              </p:cNvSpPr>
              <p:nvPr userDrawn="1"/>
            </p:nvSpPr>
            <p:spPr bwMode="auto">
              <a:xfrm>
                <a:off x="2987" y="2537"/>
                <a:ext cx="51" cy="51"/>
              </a:xfrm>
              <a:custGeom>
                <a:avLst/>
                <a:gdLst>
                  <a:gd name="T0" fmla="*/ 17 w 17"/>
                  <a:gd name="T1" fmla="*/ 14 h 17"/>
                  <a:gd name="T2" fmla="*/ 15 w 17"/>
                  <a:gd name="T3" fmla="*/ 17 h 17"/>
                  <a:gd name="T4" fmla="*/ 2 w 17"/>
                  <a:gd name="T5" fmla="*/ 17 h 17"/>
                  <a:gd name="T6" fmla="*/ 0 w 17"/>
                  <a:gd name="T7" fmla="*/ 14 h 17"/>
                  <a:gd name="T8" fmla="*/ 0 w 17"/>
                  <a:gd name="T9" fmla="*/ 2 h 17"/>
                  <a:gd name="T10" fmla="*/ 2 w 17"/>
                  <a:gd name="T11" fmla="*/ 0 h 17"/>
                  <a:gd name="T12" fmla="*/ 15 w 17"/>
                  <a:gd name="T13" fmla="*/ 0 h 17"/>
                  <a:gd name="T14" fmla="*/ 17 w 17"/>
                  <a:gd name="T15" fmla="*/ 2 h 17"/>
                  <a:gd name="T16" fmla="*/ 17 w 17"/>
                  <a:gd name="T1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7">
                    <a:moveTo>
                      <a:pt x="17" y="14"/>
                    </a:moveTo>
                    <a:cubicBezTo>
                      <a:pt x="17" y="16"/>
                      <a:pt x="16" y="17"/>
                      <a:pt x="15" y="17"/>
                    </a:cubicBezTo>
                    <a:cubicBezTo>
                      <a:pt x="2" y="17"/>
                      <a:pt x="2" y="17"/>
                      <a:pt x="2" y="17"/>
                    </a:cubicBezTo>
                    <a:cubicBezTo>
                      <a:pt x="1" y="17"/>
                      <a:pt x="0" y="16"/>
                      <a:pt x="0" y="14"/>
                    </a:cubicBezTo>
                    <a:cubicBezTo>
                      <a:pt x="0" y="2"/>
                      <a:pt x="0" y="2"/>
                      <a:pt x="0" y="2"/>
                    </a:cubicBezTo>
                    <a:cubicBezTo>
                      <a:pt x="0" y="1"/>
                      <a:pt x="1" y="0"/>
                      <a:pt x="2" y="0"/>
                    </a:cubicBezTo>
                    <a:cubicBezTo>
                      <a:pt x="15" y="0"/>
                      <a:pt x="15" y="0"/>
                      <a:pt x="15" y="0"/>
                    </a:cubicBezTo>
                    <a:cubicBezTo>
                      <a:pt x="16" y="0"/>
                      <a:pt x="17" y="1"/>
                      <a:pt x="17" y="2"/>
                    </a:cubicBezTo>
                    <a:lnTo>
                      <a:pt x="1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89" name="Freeform 190"/>
              <p:cNvSpPr>
                <a:spLocks/>
              </p:cNvSpPr>
              <p:nvPr userDrawn="1"/>
            </p:nvSpPr>
            <p:spPr bwMode="auto">
              <a:xfrm>
                <a:off x="3444" y="3021"/>
                <a:ext cx="51" cy="51"/>
              </a:xfrm>
              <a:custGeom>
                <a:avLst/>
                <a:gdLst>
                  <a:gd name="T0" fmla="*/ 17 w 17"/>
                  <a:gd name="T1" fmla="*/ 15 h 17"/>
                  <a:gd name="T2" fmla="*/ 15 w 17"/>
                  <a:gd name="T3" fmla="*/ 17 h 17"/>
                  <a:gd name="T4" fmla="*/ 3 w 17"/>
                  <a:gd name="T5" fmla="*/ 17 h 17"/>
                  <a:gd name="T6" fmla="*/ 0 w 17"/>
                  <a:gd name="T7" fmla="*/ 15 h 17"/>
                  <a:gd name="T8" fmla="*/ 0 w 17"/>
                  <a:gd name="T9" fmla="*/ 3 h 17"/>
                  <a:gd name="T10" fmla="*/ 3 w 17"/>
                  <a:gd name="T11" fmla="*/ 0 h 17"/>
                  <a:gd name="T12" fmla="*/ 15 w 17"/>
                  <a:gd name="T13" fmla="*/ 0 h 17"/>
                  <a:gd name="T14" fmla="*/ 17 w 17"/>
                  <a:gd name="T15" fmla="*/ 3 h 17"/>
                  <a:gd name="T16" fmla="*/ 17 w 17"/>
                  <a:gd name="T17"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7">
                    <a:moveTo>
                      <a:pt x="17" y="15"/>
                    </a:moveTo>
                    <a:cubicBezTo>
                      <a:pt x="17" y="16"/>
                      <a:pt x="16" y="17"/>
                      <a:pt x="15" y="17"/>
                    </a:cubicBezTo>
                    <a:cubicBezTo>
                      <a:pt x="3" y="17"/>
                      <a:pt x="3" y="17"/>
                      <a:pt x="3" y="17"/>
                    </a:cubicBezTo>
                    <a:cubicBezTo>
                      <a:pt x="1" y="17"/>
                      <a:pt x="0" y="16"/>
                      <a:pt x="0" y="15"/>
                    </a:cubicBezTo>
                    <a:cubicBezTo>
                      <a:pt x="0" y="3"/>
                      <a:pt x="0" y="3"/>
                      <a:pt x="0" y="3"/>
                    </a:cubicBezTo>
                    <a:cubicBezTo>
                      <a:pt x="0" y="1"/>
                      <a:pt x="1" y="0"/>
                      <a:pt x="3" y="0"/>
                    </a:cubicBezTo>
                    <a:cubicBezTo>
                      <a:pt x="15" y="0"/>
                      <a:pt x="15" y="0"/>
                      <a:pt x="15" y="0"/>
                    </a:cubicBezTo>
                    <a:cubicBezTo>
                      <a:pt x="16" y="0"/>
                      <a:pt x="17" y="1"/>
                      <a:pt x="17" y="3"/>
                    </a:cubicBezTo>
                    <a:lnTo>
                      <a:pt x="17"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90" name="Freeform 191"/>
              <p:cNvSpPr>
                <a:spLocks/>
              </p:cNvSpPr>
              <p:nvPr userDrawn="1"/>
            </p:nvSpPr>
            <p:spPr bwMode="auto">
              <a:xfrm>
                <a:off x="3949" y="2196"/>
                <a:ext cx="50" cy="53"/>
              </a:xfrm>
              <a:custGeom>
                <a:avLst/>
                <a:gdLst>
                  <a:gd name="T0" fmla="*/ 17 w 17"/>
                  <a:gd name="T1" fmla="*/ 15 h 18"/>
                  <a:gd name="T2" fmla="*/ 14 w 17"/>
                  <a:gd name="T3" fmla="*/ 18 h 18"/>
                  <a:gd name="T4" fmla="*/ 2 w 17"/>
                  <a:gd name="T5" fmla="*/ 18 h 18"/>
                  <a:gd name="T6" fmla="*/ 0 w 17"/>
                  <a:gd name="T7" fmla="*/ 15 h 18"/>
                  <a:gd name="T8" fmla="*/ 0 w 17"/>
                  <a:gd name="T9" fmla="*/ 3 h 18"/>
                  <a:gd name="T10" fmla="*/ 2 w 17"/>
                  <a:gd name="T11" fmla="*/ 0 h 18"/>
                  <a:gd name="T12" fmla="*/ 14 w 17"/>
                  <a:gd name="T13" fmla="*/ 0 h 18"/>
                  <a:gd name="T14" fmla="*/ 17 w 17"/>
                  <a:gd name="T15" fmla="*/ 3 h 18"/>
                  <a:gd name="T16" fmla="*/ 17 w 17"/>
                  <a:gd name="T17"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8">
                    <a:moveTo>
                      <a:pt x="17" y="15"/>
                    </a:moveTo>
                    <a:cubicBezTo>
                      <a:pt x="17" y="17"/>
                      <a:pt x="16" y="18"/>
                      <a:pt x="14" y="18"/>
                    </a:cubicBezTo>
                    <a:cubicBezTo>
                      <a:pt x="2" y="18"/>
                      <a:pt x="2" y="18"/>
                      <a:pt x="2" y="18"/>
                    </a:cubicBezTo>
                    <a:cubicBezTo>
                      <a:pt x="1" y="18"/>
                      <a:pt x="0" y="17"/>
                      <a:pt x="0" y="15"/>
                    </a:cubicBezTo>
                    <a:cubicBezTo>
                      <a:pt x="0" y="3"/>
                      <a:pt x="0" y="3"/>
                      <a:pt x="0" y="3"/>
                    </a:cubicBezTo>
                    <a:cubicBezTo>
                      <a:pt x="0" y="1"/>
                      <a:pt x="1" y="0"/>
                      <a:pt x="2" y="0"/>
                    </a:cubicBezTo>
                    <a:cubicBezTo>
                      <a:pt x="14" y="0"/>
                      <a:pt x="14" y="0"/>
                      <a:pt x="14" y="0"/>
                    </a:cubicBezTo>
                    <a:cubicBezTo>
                      <a:pt x="16" y="0"/>
                      <a:pt x="17" y="1"/>
                      <a:pt x="17" y="3"/>
                    </a:cubicBezTo>
                    <a:lnTo>
                      <a:pt x="17"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91" name="Freeform 192"/>
              <p:cNvSpPr>
                <a:spLocks/>
              </p:cNvSpPr>
              <p:nvPr userDrawn="1"/>
            </p:nvSpPr>
            <p:spPr bwMode="auto">
              <a:xfrm>
                <a:off x="2969" y="1982"/>
                <a:ext cx="54" cy="51"/>
              </a:xfrm>
              <a:custGeom>
                <a:avLst/>
                <a:gdLst>
                  <a:gd name="T0" fmla="*/ 18 w 18"/>
                  <a:gd name="T1" fmla="*/ 14 h 17"/>
                  <a:gd name="T2" fmla="*/ 15 w 18"/>
                  <a:gd name="T3" fmla="*/ 17 h 17"/>
                  <a:gd name="T4" fmla="*/ 3 w 18"/>
                  <a:gd name="T5" fmla="*/ 17 h 17"/>
                  <a:gd name="T6" fmla="*/ 0 w 18"/>
                  <a:gd name="T7" fmla="*/ 14 h 17"/>
                  <a:gd name="T8" fmla="*/ 0 w 18"/>
                  <a:gd name="T9" fmla="*/ 2 h 17"/>
                  <a:gd name="T10" fmla="*/ 3 w 18"/>
                  <a:gd name="T11" fmla="*/ 0 h 17"/>
                  <a:gd name="T12" fmla="*/ 15 w 18"/>
                  <a:gd name="T13" fmla="*/ 0 h 17"/>
                  <a:gd name="T14" fmla="*/ 18 w 18"/>
                  <a:gd name="T15" fmla="*/ 2 h 17"/>
                  <a:gd name="T16" fmla="*/ 18 w 18"/>
                  <a:gd name="T1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8" y="14"/>
                    </a:moveTo>
                    <a:cubicBezTo>
                      <a:pt x="18" y="16"/>
                      <a:pt x="17" y="17"/>
                      <a:pt x="15" y="17"/>
                    </a:cubicBezTo>
                    <a:cubicBezTo>
                      <a:pt x="3" y="17"/>
                      <a:pt x="3" y="17"/>
                      <a:pt x="3" y="17"/>
                    </a:cubicBezTo>
                    <a:cubicBezTo>
                      <a:pt x="2" y="17"/>
                      <a:pt x="0" y="16"/>
                      <a:pt x="0" y="14"/>
                    </a:cubicBezTo>
                    <a:cubicBezTo>
                      <a:pt x="0" y="2"/>
                      <a:pt x="0" y="2"/>
                      <a:pt x="0" y="2"/>
                    </a:cubicBezTo>
                    <a:cubicBezTo>
                      <a:pt x="0" y="1"/>
                      <a:pt x="2" y="0"/>
                      <a:pt x="3" y="0"/>
                    </a:cubicBezTo>
                    <a:cubicBezTo>
                      <a:pt x="15" y="0"/>
                      <a:pt x="15" y="0"/>
                      <a:pt x="15" y="0"/>
                    </a:cubicBezTo>
                    <a:cubicBezTo>
                      <a:pt x="17" y="0"/>
                      <a:pt x="18" y="1"/>
                      <a:pt x="18" y="2"/>
                    </a:cubicBezTo>
                    <a:lnTo>
                      <a:pt x="18"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92" name="Freeform 193"/>
              <p:cNvSpPr>
                <a:spLocks/>
              </p:cNvSpPr>
              <p:nvPr userDrawn="1"/>
            </p:nvSpPr>
            <p:spPr bwMode="auto">
              <a:xfrm>
                <a:off x="3311" y="1632"/>
                <a:ext cx="50" cy="50"/>
              </a:xfrm>
              <a:custGeom>
                <a:avLst/>
                <a:gdLst>
                  <a:gd name="T0" fmla="*/ 17 w 17"/>
                  <a:gd name="T1" fmla="*/ 15 h 17"/>
                  <a:gd name="T2" fmla="*/ 15 w 17"/>
                  <a:gd name="T3" fmla="*/ 17 h 17"/>
                  <a:gd name="T4" fmla="*/ 3 w 17"/>
                  <a:gd name="T5" fmla="*/ 17 h 17"/>
                  <a:gd name="T6" fmla="*/ 0 w 17"/>
                  <a:gd name="T7" fmla="*/ 15 h 17"/>
                  <a:gd name="T8" fmla="*/ 0 w 17"/>
                  <a:gd name="T9" fmla="*/ 2 h 17"/>
                  <a:gd name="T10" fmla="*/ 3 w 17"/>
                  <a:gd name="T11" fmla="*/ 0 h 17"/>
                  <a:gd name="T12" fmla="*/ 15 w 17"/>
                  <a:gd name="T13" fmla="*/ 0 h 17"/>
                  <a:gd name="T14" fmla="*/ 17 w 17"/>
                  <a:gd name="T15" fmla="*/ 2 h 17"/>
                  <a:gd name="T16" fmla="*/ 17 w 17"/>
                  <a:gd name="T17"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7">
                    <a:moveTo>
                      <a:pt x="17" y="15"/>
                    </a:moveTo>
                    <a:cubicBezTo>
                      <a:pt x="17" y="16"/>
                      <a:pt x="16" y="17"/>
                      <a:pt x="15" y="17"/>
                    </a:cubicBezTo>
                    <a:cubicBezTo>
                      <a:pt x="3" y="17"/>
                      <a:pt x="3" y="17"/>
                      <a:pt x="3" y="17"/>
                    </a:cubicBezTo>
                    <a:cubicBezTo>
                      <a:pt x="1" y="17"/>
                      <a:pt x="0" y="16"/>
                      <a:pt x="0" y="15"/>
                    </a:cubicBezTo>
                    <a:cubicBezTo>
                      <a:pt x="0" y="2"/>
                      <a:pt x="0" y="2"/>
                      <a:pt x="0" y="2"/>
                    </a:cubicBezTo>
                    <a:cubicBezTo>
                      <a:pt x="0" y="1"/>
                      <a:pt x="1" y="0"/>
                      <a:pt x="3" y="0"/>
                    </a:cubicBezTo>
                    <a:cubicBezTo>
                      <a:pt x="15" y="0"/>
                      <a:pt x="15" y="0"/>
                      <a:pt x="15" y="0"/>
                    </a:cubicBezTo>
                    <a:cubicBezTo>
                      <a:pt x="16" y="0"/>
                      <a:pt x="17" y="1"/>
                      <a:pt x="17" y="2"/>
                    </a:cubicBezTo>
                    <a:lnTo>
                      <a:pt x="17"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93" name="Freeform 194"/>
              <p:cNvSpPr>
                <a:spLocks/>
              </p:cNvSpPr>
              <p:nvPr userDrawn="1"/>
            </p:nvSpPr>
            <p:spPr bwMode="auto">
              <a:xfrm>
                <a:off x="3895" y="2893"/>
                <a:ext cx="75" cy="78"/>
              </a:xfrm>
              <a:custGeom>
                <a:avLst/>
                <a:gdLst>
                  <a:gd name="T0" fmla="*/ 25 w 25"/>
                  <a:gd name="T1" fmla="*/ 22 h 26"/>
                  <a:gd name="T2" fmla="*/ 22 w 25"/>
                  <a:gd name="T3" fmla="*/ 26 h 26"/>
                  <a:gd name="T4" fmla="*/ 4 w 25"/>
                  <a:gd name="T5" fmla="*/ 26 h 26"/>
                  <a:gd name="T6" fmla="*/ 0 w 25"/>
                  <a:gd name="T7" fmla="*/ 22 h 26"/>
                  <a:gd name="T8" fmla="*/ 0 w 25"/>
                  <a:gd name="T9" fmla="*/ 4 h 26"/>
                  <a:gd name="T10" fmla="*/ 4 w 25"/>
                  <a:gd name="T11" fmla="*/ 0 h 26"/>
                  <a:gd name="T12" fmla="*/ 22 w 25"/>
                  <a:gd name="T13" fmla="*/ 0 h 26"/>
                  <a:gd name="T14" fmla="*/ 25 w 25"/>
                  <a:gd name="T15" fmla="*/ 4 h 26"/>
                  <a:gd name="T16" fmla="*/ 25 w 25"/>
                  <a:gd name="T17"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25" y="22"/>
                    </a:moveTo>
                    <a:cubicBezTo>
                      <a:pt x="25" y="24"/>
                      <a:pt x="24" y="26"/>
                      <a:pt x="22" y="26"/>
                    </a:cubicBezTo>
                    <a:cubicBezTo>
                      <a:pt x="4" y="26"/>
                      <a:pt x="4" y="26"/>
                      <a:pt x="4" y="26"/>
                    </a:cubicBezTo>
                    <a:cubicBezTo>
                      <a:pt x="2" y="26"/>
                      <a:pt x="0" y="24"/>
                      <a:pt x="0" y="22"/>
                    </a:cubicBezTo>
                    <a:cubicBezTo>
                      <a:pt x="0" y="4"/>
                      <a:pt x="0" y="4"/>
                      <a:pt x="0" y="4"/>
                    </a:cubicBezTo>
                    <a:cubicBezTo>
                      <a:pt x="0" y="2"/>
                      <a:pt x="2" y="0"/>
                      <a:pt x="4" y="0"/>
                    </a:cubicBezTo>
                    <a:cubicBezTo>
                      <a:pt x="22" y="0"/>
                      <a:pt x="22" y="0"/>
                      <a:pt x="22" y="0"/>
                    </a:cubicBezTo>
                    <a:cubicBezTo>
                      <a:pt x="24" y="0"/>
                      <a:pt x="25" y="2"/>
                      <a:pt x="25" y="4"/>
                    </a:cubicBezTo>
                    <a:lnTo>
                      <a:pt x="25"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94" name="Freeform 195"/>
              <p:cNvSpPr>
                <a:spLocks/>
              </p:cNvSpPr>
              <p:nvPr userDrawn="1"/>
            </p:nvSpPr>
            <p:spPr bwMode="auto">
              <a:xfrm>
                <a:off x="4323" y="3365"/>
                <a:ext cx="74" cy="75"/>
              </a:xfrm>
              <a:custGeom>
                <a:avLst/>
                <a:gdLst>
                  <a:gd name="T0" fmla="*/ 25 w 25"/>
                  <a:gd name="T1" fmla="*/ 21 h 25"/>
                  <a:gd name="T2" fmla="*/ 21 w 25"/>
                  <a:gd name="T3" fmla="*/ 25 h 25"/>
                  <a:gd name="T4" fmla="*/ 4 w 25"/>
                  <a:gd name="T5" fmla="*/ 25 h 25"/>
                  <a:gd name="T6" fmla="*/ 0 w 25"/>
                  <a:gd name="T7" fmla="*/ 21 h 25"/>
                  <a:gd name="T8" fmla="*/ 0 w 25"/>
                  <a:gd name="T9" fmla="*/ 4 h 25"/>
                  <a:gd name="T10" fmla="*/ 4 w 25"/>
                  <a:gd name="T11" fmla="*/ 0 h 25"/>
                  <a:gd name="T12" fmla="*/ 21 w 25"/>
                  <a:gd name="T13" fmla="*/ 0 h 25"/>
                  <a:gd name="T14" fmla="*/ 25 w 25"/>
                  <a:gd name="T15" fmla="*/ 4 h 25"/>
                  <a:gd name="T16" fmla="*/ 25 w 25"/>
                  <a:gd name="T17"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25" y="21"/>
                    </a:moveTo>
                    <a:cubicBezTo>
                      <a:pt x="25" y="24"/>
                      <a:pt x="24" y="25"/>
                      <a:pt x="21" y="25"/>
                    </a:cubicBezTo>
                    <a:cubicBezTo>
                      <a:pt x="4" y="25"/>
                      <a:pt x="4" y="25"/>
                      <a:pt x="4" y="25"/>
                    </a:cubicBezTo>
                    <a:cubicBezTo>
                      <a:pt x="2" y="25"/>
                      <a:pt x="0" y="24"/>
                      <a:pt x="0" y="21"/>
                    </a:cubicBezTo>
                    <a:cubicBezTo>
                      <a:pt x="0" y="4"/>
                      <a:pt x="0" y="4"/>
                      <a:pt x="0" y="4"/>
                    </a:cubicBezTo>
                    <a:cubicBezTo>
                      <a:pt x="0" y="2"/>
                      <a:pt x="2" y="0"/>
                      <a:pt x="4" y="0"/>
                    </a:cubicBezTo>
                    <a:cubicBezTo>
                      <a:pt x="21" y="0"/>
                      <a:pt x="21" y="0"/>
                      <a:pt x="21" y="0"/>
                    </a:cubicBezTo>
                    <a:cubicBezTo>
                      <a:pt x="24" y="0"/>
                      <a:pt x="25" y="2"/>
                      <a:pt x="25" y="4"/>
                    </a:cubicBezTo>
                    <a:lnTo>
                      <a:pt x="2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95" name="Freeform 196"/>
              <p:cNvSpPr>
                <a:spLocks/>
              </p:cNvSpPr>
              <p:nvPr userDrawn="1"/>
            </p:nvSpPr>
            <p:spPr bwMode="auto">
              <a:xfrm>
                <a:off x="4513" y="3351"/>
                <a:ext cx="77" cy="74"/>
              </a:xfrm>
              <a:custGeom>
                <a:avLst/>
                <a:gdLst>
                  <a:gd name="T0" fmla="*/ 26 w 26"/>
                  <a:gd name="T1" fmla="*/ 21 h 25"/>
                  <a:gd name="T2" fmla="*/ 22 w 26"/>
                  <a:gd name="T3" fmla="*/ 25 h 25"/>
                  <a:gd name="T4" fmla="*/ 4 w 26"/>
                  <a:gd name="T5" fmla="*/ 25 h 25"/>
                  <a:gd name="T6" fmla="*/ 0 w 26"/>
                  <a:gd name="T7" fmla="*/ 21 h 25"/>
                  <a:gd name="T8" fmla="*/ 0 w 26"/>
                  <a:gd name="T9" fmla="*/ 4 h 25"/>
                  <a:gd name="T10" fmla="*/ 4 w 26"/>
                  <a:gd name="T11" fmla="*/ 0 h 25"/>
                  <a:gd name="T12" fmla="*/ 22 w 26"/>
                  <a:gd name="T13" fmla="*/ 0 h 25"/>
                  <a:gd name="T14" fmla="*/ 26 w 26"/>
                  <a:gd name="T15" fmla="*/ 4 h 25"/>
                  <a:gd name="T16" fmla="*/ 26 w 26"/>
                  <a:gd name="T17"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26" y="21"/>
                    </a:moveTo>
                    <a:cubicBezTo>
                      <a:pt x="26" y="24"/>
                      <a:pt x="24" y="25"/>
                      <a:pt x="22" y="25"/>
                    </a:cubicBezTo>
                    <a:cubicBezTo>
                      <a:pt x="4" y="25"/>
                      <a:pt x="4" y="25"/>
                      <a:pt x="4" y="25"/>
                    </a:cubicBezTo>
                    <a:cubicBezTo>
                      <a:pt x="2" y="25"/>
                      <a:pt x="0" y="24"/>
                      <a:pt x="0" y="21"/>
                    </a:cubicBezTo>
                    <a:cubicBezTo>
                      <a:pt x="0" y="4"/>
                      <a:pt x="0" y="4"/>
                      <a:pt x="0" y="4"/>
                    </a:cubicBezTo>
                    <a:cubicBezTo>
                      <a:pt x="0" y="2"/>
                      <a:pt x="2" y="0"/>
                      <a:pt x="4" y="0"/>
                    </a:cubicBezTo>
                    <a:cubicBezTo>
                      <a:pt x="22" y="0"/>
                      <a:pt x="22" y="0"/>
                      <a:pt x="22" y="0"/>
                    </a:cubicBezTo>
                    <a:cubicBezTo>
                      <a:pt x="24" y="0"/>
                      <a:pt x="26" y="2"/>
                      <a:pt x="26" y="4"/>
                    </a:cubicBezTo>
                    <a:lnTo>
                      <a:pt x="26"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96" name="Freeform 197"/>
              <p:cNvSpPr>
                <a:spLocks/>
              </p:cNvSpPr>
              <p:nvPr userDrawn="1"/>
            </p:nvSpPr>
            <p:spPr bwMode="auto">
              <a:xfrm>
                <a:off x="4765" y="3478"/>
                <a:ext cx="74" cy="74"/>
              </a:xfrm>
              <a:custGeom>
                <a:avLst/>
                <a:gdLst>
                  <a:gd name="T0" fmla="*/ 25 w 25"/>
                  <a:gd name="T1" fmla="*/ 21 h 25"/>
                  <a:gd name="T2" fmla="*/ 21 w 25"/>
                  <a:gd name="T3" fmla="*/ 25 h 25"/>
                  <a:gd name="T4" fmla="*/ 3 w 25"/>
                  <a:gd name="T5" fmla="*/ 25 h 25"/>
                  <a:gd name="T6" fmla="*/ 0 w 25"/>
                  <a:gd name="T7" fmla="*/ 21 h 25"/>
                  <a:gd name="T8" fmla="*/ 0 w 25"/>
                  <a:gd name="T9" fmla="*/ 4 h 25"/>
                  <a:gd name="T10" fmla="*/ 3 w 25"/>
                  <a:gd name="T11" fmla="*/ 0 h 25"/>
                  <a:gd name="T12" fmla="*/ 21 w 25"/>
                  <a:gd name="T13" fmla="*/ 0 h 25"/>
                  <a:gd name="T14" fmla="*/ 25 w 25"/>
                  <a:gd name="T15" fmla="*/ 4 h 25"/>
                  <a:gd name="T16" fmla="*/ 25 w 25"/>
                  <a:gd name="T17"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25" y="21"/>
                    </a:moveTo>
                    <a:cubicBezTo>
                      <a:pt x="25" y="24"/>
                      <a:pt x="23" y="25"/>
                      <a:pt x="21" y="25"/>
                    </a:cubicBezTo>
                    <a:cubicBezTo>
                      <a:pt x="3" y="25"/>
                      <a:pt x="3" y="25"/>
                      <a:pt x="3" y="25"/>
                    </a:cubicBezTo>
                    <a:cubicBezTo>
                      <a:pt x="1" y="25"/>
                      <a:pt x="0" y="24"/>
                      <a:pt x="0" y="21"/>
                    </a:cubicBezTo>
                    <a:cubicBezTo>
                      <a:pt x="0" y="4"/>
                      <a:pt x="0" y="4"/>
                      <a:pt x="0" y="4"/>
                    </a:cubicBezTo>
                    <a:cubicBezTo>
                      <a:pt x="0" y="2"/>
                      <a:pt x="1" y="0"/>
                      <a:pt x="3" y="0"/>
                    </a:cubicBezTo>
                    <a:cubicBezTo>
                      <a:pt x="21" y="0"/>
                      <a:pt x="21" y="0"/>
                      <a:pt x="21" y="0"/>
                    </a:cubicBezTo>
                    <a:cubicBezTo>
                      <a:pt x="23" y="0"/>
                      <a:pt x="25" y="2"/>
                      <a:pt x="25" y="4"/>
                    </a:cubicBezTo>
                    <a:lnTo>
                      <a:pt x="2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97" name="Freeform 198"/>
              <p:cNvSpPr>
                <a:spLocks/>
              </p:cNvSpPr>
              <p:nvPr userDrawn="1"/>
            </p:nvSpPr>
            <p:spPr bwMode="auto">
              <a:xfrm>
                <a:off x="4210" y="2463"/>
                <a:ext cx="74" cy="77"/>
              </a:xfrm>
              <a:custGeom>
                <a:avLst/>
                <a:gdLst>
                  <a:gd name="T0" fmla="*/ 25 w 25"/>
                  <a:gd name="T1" fmla="*/ 22 h 26"/>
                  <a:gd name="T2" fmla="*/ 21 w 25"/>
                  <a:gd name="T3" fmla="*/ 26 h 26"/>
                  <a:gd name="T4" fmla="*/ 4 w 25"/>
                  <a:gd name="T5" fmla="*/ 26 h 26"/>
                  <a:gd name="T6" fmla="*/ 0 w 25"/>
                  <a:gd name="T7" fmla="*/ 22 h 26"/>
                  <a:gd name="T8" fmla="*/ 0 w 25"/>
                  <a:gd name="T9" fmla="*/ 4 h 26"/>
                  <a:gd name="T10" fmla="*/ 4 w 25"/>
                  <a:gd name="T11" fmla="*/ 0 h 26"/>
                  <a:gd name="T12" fmla="*/ 21 w 25"/>
                  <a:gd name="T13" fmla="*/ 0 h 26"/>
                  <a:gd name="T14" fmla="*/ 25 w 25"/>
                  <a:gd name="T15" fmla="*/ 4 h 26"/>
                  <a:gd name="T16" fmla="*/ 25 w 25"/>
                  <a:gd name="T17"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25" y="22"/>
                    </a:moveTo>
                    <a:cubicBezTo>
                      <a:pt x="25" y="24"/>
                      <a:pt x="23" y="26"/>
                      <a:pt x="21" y="26"/>
                    </a:cubicBezTo>
                    <a:cubicBezTo>
                      <a:pt x="4" y="26"/>
                      <a:pt x="4" y="26"/>
                      <a:pt x="4" y="26"/>
                    </a:cubicBezTo>
                    <a:cubicBezTo>
                      <a:pt x="1" y="26"/>
                      <a:pt x="0" y="24"/>
                      <a:pt x="0" y="22"/>
                    </a:cubicBezTo>
                    <a:cubicBezTo>
                      <a:pt x="0" y="4"/>
                      <a:pt x="0" y="4"/>
                      <a:pt x="0" y="4"/>
                    </a:cubicBezTo>
                    <a:cubicBezTo>
                      <a:pt x="0" y="2"/>
                      <a:pt x="1" y="0"/>
                      <a:pt x="4" y="0"/>
                    </a:cubicBezTo>
                    <a:cubicBezTo>
                      <a:pt x="21" y="0"/>
                      <a:pt x="21" y="0"/>
                      <a:pt x="21" y="0"/>
                    </a:cubicBezTo>
                    <a:cubicBezTo>
                      <a:pt x="23" y="0"/>
                      <a:pt x="25" y="2"/>
                      <a:pt x="25" y="4"/>
                    </a:cubicBezTo>
                    <a:lnTo>
                      <a:pt x="25"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98" name="Freeform 199"/>
              <p:cNvSpPr>
                <a:spLocks/>
              </p:cNvSpPr>
              <p:nvPr userDrawn="1"/>
            </p:nvSpPr>
            <p:spPr bwMode="auto">
              <a:xfrm>
                <a:off x="2693" y="2329"/>
                <a:ext cx="74" cy="75"/>
              </a:xfrm>
              <a:custGeom>
                <a:avLst/>
                <a:gdLst>
                  <a:gd name="T0" fmla="*/ 25 w 25"/>
                  <a:gd name="T1" fmla="*/ 21 h 25"/>
                  <a:gd name="T2" fmla="*/ 21 w 25"/>
                  <a:gd name="T3" fmla="*/ 25 h 25"/>
                  <a:gd name="T4" fmla="*/ 4 w 25"/>
                  <a:gd name="T5" fmla="*/ 25 h 25"/>
                  <a:gd name="T6" fmla="*/ 0 w 25"/>
                  <a:gd name="T7" fmla="*/ 21 h 25"/>
                  <a:gd name="T8" fmla="*/ 0 w 25"/>
                  <a:gd name="T9" fmla="*/ 4 h 25"/>
                  <a:gd name="T10" fmla="*/ 4 w 25"/>
                  <a:gd name="T11" fmla="*/ 0 h 25"/>
                  <a:gd name="T12" fmla="*/ 21 w 25"/>
                  <a:gd name="T13" fmla="*/ 0 h 25"/>
                  <a:gd name="T14" fmla="*/ 25 w 25"/>
                  <a:gd name="T15" fmla="*/ 4 h 25"/>
                  <a:gd name="T16" fmla="*/ 25 w 25"/>
                  <a:gd name="T17"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25" y="21"/>
                    </a:moveTo>
                    <a:cubicBezTo>
                      <a:pt x="25" y="23"/>
                      <a:pt x="23" y="25"/>
                      <a:pt x="21" y="25"/>
                    </a:cubicBezTo>
                    <a:cubicBezTo>
                      <a:pt x="4" y="25"/>
                      <a:pt x="4" y="25"/>
                      <a:pt x="4" y="25"/>
                    </a:cubicBezTo>
                    <a:cubicBezTo>
                      <a:pt x="1" y="25"/>
                      <a:pt x="0" y="23"/>
                      <a:pt x="0" y="21"/>
                    </a:cubicBezTo>
                    <a:cubicBezTo>
                      <a:pt x="0" y="4"/>
                      <a:pt x="0" y="4"/>
                      <a:pt x="0" y="4"/>
                    </a:cubicBezTo>
                    <a:cubicBezTo>
                      <a:pt x="0" y="1"/>
                      <a:pt x="1" y="0"/>
                      <a:pt x="4" y="0"/>
                    </a:cubicBezTo>
                    <a:cubicBezTo>
                      <a:pt x="21" y="0"/>
                      <a:pt x="21" y="0"/>
                      <a:pt x="21" y="0"/>
                    </a:cubicBezTo>
                    <a:cubicBezTo>
                      <a:pt x="23" y="0"/>
                      <a:pt x="25" y="1"/>
                      <a:pt x="25" y="4"/>
                    </a:cubicBezTo>
                    <a:lnTo>
                      <a:pt x="2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99" name="Freeform 200"/>
              <p:cNvSpPr>
                <a:spLocks/>
              </p:cNvSpPr>
              <p:nvPr userDrawn="1"/>
            </p:nvSpPr>
            <p:spPr bwMode="auto">
              <a:xfrm>
                <a:off x="4854" y="1694"/>
                <a:ext cx="75" cy="77"/>
              </a:xfrm>
              <a:custGeom>
                <a:avLst/>
                <a:gdLst>
                  <a:gd name="T0" fmla="*/ 25 w 25"/>
                  <a:gd name="T1" fmla="*/ 22 h 26"/>
                  <a:gd name="T2" fmla="*/ 21 w 25"/>
                  <a:gd name="T3" fmla="*/ 26 h 26"/>
                  <a:gd name="T4" fmla="*/ 3 w 25"/>
                  <a:gd name="T5" fmla="*/ 26 h 26"/>
                  <a:gd name="T6" fmla="*/ 0 w 25"/>
                  <a:gd name="T7" fmla="*/ 22 h 26"/>
                  <a:gd name="T8" fmla="*/ 0 w 25"/>
                  <a:gd name="T9" fmla="*/ 4 h 26"/>
                  <a:gd name="T10" fmla="*/ 3 w 25"/>
                  <a:gd name="T11" fmla="*/ 0 h 26"/>
                  <a:gd name="T12" fmla="*/ 21 w 25"/>
                  <a:gd name="T13" fmla="*/ 0 h 26"/>
                  <a:gd name="T14" fmla="*/ 25 w 25"/>
                  <a:gd name="T15" fmla="*/ 4 h 26"/>
                  <a:gd name="T16" fmla="*/ 25 w 25"/>
                  <a:gd name="T17"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25" y="22"/>
                    </a:moveTo>
                    <a:cubicBezTo>
                      <a:pt x="25" y="24"/>
                      <a:pt x="23" y="26"/>
                      <a:pt x="21" y="26"/>
                    </a:cubicBezTo>
                    <a:cubicBezTo>
                      <a:pt x="3" y="26"/>
                      <a:pt x="3" y="26"/>
                      <a:pt x="3" y="26"/>
                    </a:cubicBezTo>
                    <a:cubicBezTo>
                      <a:pt x="1" y="26"/>
                      <a:pt x="0" y="24"/>
                      <a:pt x="0" y="22"/>
                    </a:cubicBezTo>
                    <a:cubicBezTo>
                      <a:pt x="0" y="4"/>
                      <a:pt x="0" y="4"/>
                      <a:pt x="0" y="4"/>
                    </a:cubicBezTo>
                    <a:cubicBezTo>
                      <a:pt x="0" y="2"/>
                      <a:pt x="1" y="0"/>
                      <a:pt x="3" y="0"/>
                    </a:cubicBezTo>
                    <a:cubicBezTo>
                      <a:pt x="21" y="0"/>
                      <a:pt x="21" y="0"/>
                      <a:pt x="21" y="0"/>
                    </a:cubicBezTo>
                    <a:cubicBezTo>
                      <a:pt x="23" y="0"/>
                      <a:pt x="25" y="2"/>
                      <a:pt x="25" y="4"/>
                    </a:cubicBezTo>
                    <a:lnTo>
                      <a:pt x="25"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500" name="Freeform 201"/>
              <p:cNvSpPr>
                <a:spLocks/>
              </p:cNvSpPr>
              <p:nvPr userDrawn="1"/>
            </p:nvSpPr>
            <p:spPr bwMode="auto">
              <a:xfrm>
                <a:off x="4970" y="1667"/>
                <a:ext cx="77" cy="75"/>
              </a:xfrm>
              <a:custGeom>
                <a:avLst/>
                <a:gdLst>
                  <a:gd name="T0" fmla="*/ 26 w 26"/>
                  <a:gd name="T1" fmla="*/ 21 h 25"/>
                  <a:gd name="T2" fmla="*/ 22 w 26"/>
                  <a:gd name="T3" fmla="*/ 25 h 25"/>
                  <a:gd name="T4" fmla="*/ 4 w 26"/>
                  <a:gd name="T5" fmla="*/ 25 h 25"/>
                  <a:gd name="T6" fmla="*/ 0 w 26"/>
                  <a:gd name="T7" fmla="*/ 21 h 25"/>
                  <a:gd name="T8" fmla="*/ 0 w 26"/>
                  <a:gd name="T9" fmla="*/ 3 h 25"/>
                  <a:gd name="T10" fmla="*/ 4 w 26"/>
                  <a:gd name="T11" fmla="*/ 0 h 25"/>
                  <a:gd name="T12" fmla="*/ 22 w 26"/>
                  <a:gd name="T13" fmla="*/ 0 h 25"/>
                  <a:gd name="T14" fmla="*/ 26 w 26"/>
                  <a:gd name="T15" fmla="*/ 3 h 25"/>
                  <a:gd name="T16" fmla="*/ 26 w 26"/>
                  <a:gd name="T17"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26" y="21"/>
                    </a:moveTo>
                    <a:cubicBezTo>
                      <a:pt x="26" y="23"/>
                      <a:pt x="24" y="25"/>
                      <a:pt x="22" y="25"/>
                    </a:cubicBezTo>
                    <a:cubicBezTo>
                      <a:pt x="4" y="25"/>
                      <a:pt x="4" y="25"/>
                      <a:pt x="4" y="25"/>
                    </a:cubicBezTo>
                    <a:cubicBezTo>
                      <a:pt x="2" y="25"/>
                      <a:pt x="0" y="23"/>
                      <a:pt x="0" y="21"/>
                    </a:cubicBezTo>
                    <a:cubicBezTo>
                      <a:pt x="0" y="3"/>
                      <a:pt x="0" y="3"/>
                      <a:pt x="0" y="3"/>
                    </a:cubicBezTo>
                    <a:cubicBezTo>
                      <a:pt x="0" y="1"/>
                      <a:pt x="2" y="0"/>
                      <a:pt x="4" y="0"/>
                    </a:cubicBezTo>
                    <a:cubicBezTo>
                      <a:pt x="22" y="0"/>
                      <a:pt x="22" y="0"/>
                      <a:pt x="22" y="0"/>
                    </a:cubicBezTo>
                    <a:cubicBezTo>
                      <a:pt x="24" y="0"/>
                      <a:pt x="26" y="1"/>
                      <a:pt x="26" y="3"/>
                    </a:cubicBezTo>
                    <a:lnTo>
                      <a:pt x="26"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501" name="Freeform 202"/>
              <p:cNvSpPr>
                <a:spLocks/>
              </p:cNvSpPr>
              <p:nvPr userDrawn="1"/>
            </p:nvSpPr>
            <p:spPr bwMode="auto">
              <a:xfrm>
                <a:off x="4489" y="2751"/>
                <a:ext cx="77" cy="77"/>
              </a:xfrm>
              <a:custGeom>
                <a:avLst/>
                <a:gdLst>
                  <a:gd name="T0" fmla="*/ 26 w 26"/>
                  <a:gd name="T1" fmla="*/ 22 h 26"/>
                  <a:gd name="T2" fmla="*/ 22 w 26"/>
                  <a:gd name="T3" fmla="*/ 26 h 26"/>
                  <a:gd name="T4" fmla="*/ 4 w 26"/>
                  <a:gd name="T5" fmla="*/ 26 h 26"/>
                  <a:gd name="T6" fmla="*/ 0 w 26"/>
                  <a:gd name="T7" fmla="*/ 22 h 26"/>
                  <a:gd name="T8" fmla="*/ 0 w 26"/>
                  <a:gd name="T9" fmla="*/ 4 h 26"/>
                  <a:gd name="T10" fmla="*/ 4 w 26"/>
                  <a:gd name="T11" fmla="*/ 0 h 26"/>
                  <a:gd name="T12" fmla="*/ 22 w 26"/>
                  <a:gd name="T13" fmla="*/ 0 h 26"/>
                  <a:gd name="T14" fmla="*/ 26 w 26"/>
                  <a:gd name="T15" fmla="*/ 4 h 26"/>
                  <a:gd name="T16" fmla="*/ 26 w 26"/>
                  <a:gd name="T17"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6">
                    <a:moveTo>
                      <a:pt x="26" y="22"/>
                    </a:moveTo>
                    <a:cubicBezTo>
                      <a:pt x="26" y="24"/>
                      <a:pt x="24" y="26"/>
                      <a:pt x="22" y="26"/>
                    </a:cubicBezTo>
                    <a:cubicBezTo>
                      <a:pt x="4" y="26"/>
                      <a:pt x="4" y="26"/>
                      <a:pt x="4" y="26"/>
                    </a:cubicBezTo>
                    <a:cubicBezTo>
                      <a:pt x="2" y="26"/>
                      <a:pt x="0" y="24"/>
                      <a:pt x="0" y="22"/>
                    </a:cubicBezTo>
                    <a:cubicBezTo>
                      <a:pt x="0" y="4"/>
                      <a:pt x="0" y="4"/>
                      <a:pt x="0" y="4"/>
                    </a:cubicBezTo>
                    <a:cubicBezTo>
                      <a:pt x="0" y="2"/>
                      <a:pt x="2" y="0"/>
                      <a:pt x="4" y="0"/>
                    </a:cubicBezTo>
                    <a:cubicBezTo>
                      <a:pt x="22" y="0"/>
                      <a:pt x="22" y="0"/>
                      <a:pt x="22" y="0"/>
                    </a:cubicBezTo>
                    <a:cubicBezTo>
                      <a:pt x="24" y="0"/>
                      <a:pt x="26" y="2"/>
                      <a:pt x="26" y="4"/>
                    </a:cubicBezTo>
                    <a:lnTo>
                      <a:pt x="26"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502" name="Freeform 203"/>
              <p:cNvSpPr>
                <a:spLocks/>
              </p:cNvSpPr>
              <p:nvPr userDrawn="1"/>
            </p:nvSpPr>
            <p:spPr bwMode="auto">
              <a:xfrm>
                <a:off x="4834" y="2332"/>
                <a:ext cx="74" cy="78"/>
              </a:xfrm>
              <a:custGeom>
                <a:avLst/>
                <a:gdLst>
                  <a:gd name="T0" fmla="*/ 25 w 25"/>
                  <a:gd name="T1" fmla="*/ 22 h 26"/>
                  <a:gd name="T2" fmla="*/ 22 w 25"/>
                  <a:gd name="T3" fmla="*/ 26 h 26"/>
                  <a:gd name="T4" fmla="*/ 4 w 25"/>
                  <a:gd name="T5" fmla="*/ 26 h 26"/>
                  <a:gd name="T6" fmla="*/ 0 w 25"/>
                  <a:gd name="T7" fmla="*/ 22 h 26"/>
                  <a:gd name="T8" fmla="*/ 0 w 25"/>
                  <a:gd name="T9" fmla="*/ 4 h 26"/>
                  <a:gd name="T10" fmla="*/ 4 w 25"/>
                  <a:gd name="T11" fmla="*/ 0 h 26"/>
                  <a:gd name="T12" fmla="*/ 22 w 25"/>
                  <a:gd name="T13" fmla="*/ 0 h 26"/>
                  <a:gd name="T14" fmla="*/ 25 w 25"/>
                  <a:gd name="T15" fmla="*/ 4 h 26"/>
                  <a:gd name="T16" fmla="*/ 25 w 25"/>
                  <a:gd name="T17"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25" y="22"/>
                    </a:moveTo>
                    <a:cubicBezTo>
                      <a:pt x="25" y="24"/>
                      <a:pt x="24" y="26"/>
                      <a:pt x="22" y="26"/>
                    </a:cubicBezTo>
                    <a:cubicBezTo>
                      <a:pt x="4" y="26"/>
                      <a:pt x="4" y="26"/>
                      <a:pt x="4" y="26"/>
                    </a:cubicBezTo>
                    <a:cubicBezTo>
                      <a:pt x="2" y="26"/>
                      <a:pt x="0" y="24"/>
                      <a:pt x="0" y="22"/>
                    </a:cubicBezTo>
                    <a:cubicBezTo>
                      <a:pt x="0" y="4"/>
                      <a:pt x="0" y="4"/>
                      <a:pt x="0" y="4"/>
                    </a:cubicBezTo>
                    <a:cubicBezTo>
                      <a:pt x="0" y="2"/>
                      <a:pt x="2" y="0"/>
                      <a:pt x="4" y="0"/>
                    </a:cubicBezTo>
                    <a:cubicBezTo>
                      <a:pt x="22" y="0"/>
                      <a:pt x="22" y="0"/>
                      <a:pt x="22" y="0"/>
                    </a:cubicBezTo>
                    <a:cubicBezTo>
                      <a:pt x="24" y="0"/>
                      <a:pt x="25" y="2"/>
                      <a:pt x="25" y="4"/>
                    </a:cubicBezTo>
                    <a:lnTo>
                      <a:pt x="25"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503" name="Freeform 204"/>
              <p:cNvSpPr>
                <a:spLocks/>
              </p:cNvSpPr>
              <p:nvPr userDrawn="1"/>
            </p:nvSpPr>
            <p:spPr bwMode="auto">
              <a:xfrm>
                <a:off x="4988" y="2089"/>
                <a:ext cx="74" cy="74"/>
              </a:xfrm>
              <a:custGeom>
                <a:avLst/>
                <a:gdLst>
                  <a:gd name="T0" fmla="*/ 25 w 25"/>
                  <a:gd name="T1" fmla="*/ 21 h 25"/>
                  <a:gd name="T2" fmla="*/ 21 w 25"/>
                  <a:gd name="T3" fmla="*/ 25 h 25"/>
                  <a:gd name="T4" fmla="*/ 4 w 25"/>
                  <a:gd name="T5" fmla="*/ 25 h 25"/>
                  <a:gd name="T6" fmla="*/ 0 w 25"/>
                  <a:gd name="T7" fmla="*/ 21 h 25"/>
                  <a:gd name="T8" fmla="*/ 0 w 25"/>
                  <a:gd name="T9" fmla="*/ 4 h 25"/>
                  <a:gd name="T10" fmla="*/ 4 w 25"/>
                  <a:gd name="T11" fmla="*/ 0 h 25"/>
                  <a:gd name="T12" fmla="*/ 21 w 25"/>
                  <a:gd name="T13" fmla="*/ 0 h 25"/>
                  <a:gd name="T14" fmla="*/ 25 w 25"/>
                  <a:gd name="T15" fmla="*/ 4 h 25"/>
                  <a:gd name="T16" fmla="*/ 25 w 25"/>
                  <a:gd name="T17"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25" y="21"/>
                    </a:moveTo>
                    <a:cubicBezTo>
                      <a:pt x="25" y="23"/>
                      <a:pt x="23" y="25"/>
                      <a:pt x="21" y="25"/>
                    </a:cubicBezTo>
                    <a:cubicBezTo>
                      <a:pt x="4" y="25"/>
                      <a:pt x="4" y="25"/>
                      <a:pt x="4" y="25"/>
                    </a:cubicBezTo>
                    <a:cubicBezTo>
                      <a:pt x="1" y="25"/>
                      <a:pt x="0" y="23"/>
                      <a:pt x="0" y="21"/>
                    </a:cubicBezTo>
                    <a:cubicBezTo>
                      <a:pt x="0" y="4"/>
                      <a:pt x="0" y="4"/>
                      <a:pt x="0" y="4"/>
                    </a:cubicBezTo>
                    <a:cubicBezTo>
                      <a:pt x="0" y="1"/>
                      <a:pt x="1" y="0"/>
                      <a:pt x="4" y="0"/>
                    </a:cubicBezTo>
                    <a:cubicBezTo>
                      <a:pt x="21" y="0"/>
                      <a:pt x="21" y="0"/>
                      <a:pt x="21" y="0"/>
                    </a:cubicBezTo>
                    <a:cubicBezTo>
                      <a:pt x="23" y="0"/>
                      <a:pt x="25" y="1"/>
                      <a:pt x="25" y="4"/>
                    </a:cubicBezTo>
                    <a:lnTo>
                      <a:pt x="2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grpSp>
        <p:sp>
          <p:nvSpPr>
            <p:cNvPr id="7" name="Freeform 206"/>
            <p:cNvSpPr>
              <a:spLocks/>
            </p:cNvSpPr>
            <p:nvPr userDrawn="1"/>
          </p:nvSpPr>
          <p:spPr bwMode="auto">
            <a:xfrm>
              <a:off x="7767640" y="4154495"/>
              <a:ext cx="117475" cy="119063"/>
            </a:xfrm>
            <a:custGeom>
              <a:avLst/>
              <a:gdLst>
                <a:gd name="T0" fmla="*/ 25 w 25"/>
                <a:gd name="T1" fmla="*/ 22 h 25"/>
                <a:gd name="T2" fmla="*/ 21 w 25"/>
                <a:gd name="T3" fmla="*/ 25 h 25"/>
                <a:gd name="T4" fmla="*/ 4 w 25"/>
                <a:gd name="T5" fmla="*/ 25 h 25"/>
                <a:gd name="T6" fmla="*/ 0 w 25"/>
                <a:gd name="T7" fmla="*/ 22 h 25"/>
                <a:gd name="T8" fmla="*/ 0 w 25"/>
                <a:gd name="T9" fmla="*/ 4 h 25"/>
                <a:gd name="T10" fmla="*/ 4 w 25"/>
                <a:gd name="T11" fmla="*/ 0 h 25"/>
                <a:gd name="T12" fmla="*/ 21 w 25"/>
                <a:gd name="T13" fmla="*/ 0 h 25"/>
                <a:gd name="T14" fmla="*/ 25 w 25"/>
                <a:gd name="T15" fmla="*/ 4 h 25"/>
                <a:gd name="T16" fmla="*/ 25 w 25"/>
                <a:gd name="T17"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25" y="22"/>
                  </a:moveTo>
                  <a:cubicBezTo>
                    <a:pt x="25" y="24"/>
                    <a:pt x="23" y="25"/>
                    <a:pt x="21" y="25"/>
                  </a:cubicBezTo>
                  <a:cubicBezTo>
                    <a:pt x="4" y="25"/>
                    <a:pt x="4" y="25"/>
                    <a:pt x="4" y="25"/>
                  </a:cubicBezTo>
                  <a:cubicBezTo>
                    <a:pt x="2" y="25"/>
                    <a:pt x="0" y="24"/>
                    <a:pt x="0" y="22"/>
                  </a:cubicBezTo>
                  <a:cubicBezTo>
                    <a:pt x="0" y="4"/>
                    <a:pt x="0" y="4"/>
                    <a:pt x="0" y="4"/>
                  </a:cubicBezTo>
                  <a:cubicBezTo>
                    <a:pt x="0" y="2"/>
                    <a:pt x="2" y="0"/>
                    <a:pt x="4" y="0"/>
                  </a:cubicBezTo>
                  <a:cubicBezTo>
                    <a:pt x="21" y="0"/>
                    <a:pt x="21" y="0"/>
                    <a:pt x="21" y="0"/>
                  </a:cubicBezTo>
                  <a:cubicBezTo>
                    <a:pt x="23" y="0"/>
                    <a:pt x="25" y="2"/>
                    <a:pt x="25" y="4"/>
                  </a:cubicBezTo>
                  <a:lnTo>
                    <a:pt x="25"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8" name="Freeform 207"/>
            <p:cNvSpPr>
              <a:spLocks/>
            </p:cNvSpPr>
            <p:nvPr userDrawn="1"/>
          </p:nvSpPr>
          <p:spPr bwMode="auto">
            <a:xfrm>
              <a:off x="6410327" y="4975233"/>
              <a:ext cx="160338" cy="160338"/>
            </a:xfrm>
            <a:custGeom>
              <a:avLst/>
              <a:gdLst>
                <a:gd name="T0" fmla="*/ 34 w 34"/>
                <a:gd name="T1" fmla="*/ 29 h 34"/>
                <a:gd name="T2" fmla="*/ 29 w 34"/>
                <a:gd name="T3" fmla="*/ 34 h 34"/>
                <a:gd name="T4" fmla="*/ 5 w 34"/>
                <a:gd name="T5" fmla="*/ 34 h 34"/>
                <a:gd name="T6" fmla="*/ 0 w 34"/>
                <a:gd name="T7" fmla="*/ 29 h 34"/>
                <a:gd name="T8" fmla="*/ 0 w 34"/>
                <a:gd name="T9" fmla="*/ 5 h 34"/>
                <a:gd name="T10" fmla="*/ 5 w 34"/>
                <a:gd name="T11" fmla="*/ 0 h 34"/>
                <a:gd name="T12" fmla="*/ 29 w 34"/>
                <a:gd name="T13" fmla="*/ 0 h 34"/>
                <a:gd name="T14" fmla="*/ 34 w 34"/>
                <a:gd name="T15" fmla="*/ 5 h 34"/>
                <a:gd name="T16" fmla="*/ 34 w 34"/>
                <a:gd name="T17"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4">
                  <a:moveTo>
                    <a:pt x="34" y="29"/>
                  </a:moveTo>
                  <a:cubicBezTo>
                    <a:pt x="34" y="32"/>
                    <a:pt x="32" y="34"/>
                    <a:pt x="29" y="34"/>
                  </a:cubicBezTo>
                  <a:cubicBezTo>
                    <a:pt x="5" y="34"/>
                    <a:pt x="5" y="34"/>
                    <a:pt x="5" y="34"/>
                  </a:cubicBezTo>
                  <a:cubicBezTo>
                    <a:pt x="2" y="34"/>
                    <a:pt x="0" y="32"/>
                    <a:pt x="0" y="29"/>
                  </a:cubicBezTo>
                  <a:cubicBezTo>
                    <a:pt x="0" y="5"/>
                    <a:pt x="0" y="5"/>
                    <a:pt x="0" y="5"/>
                  </a:cubicBezTo>
                  <a:cubicBezTo>
                    <a:pt x="0" y="3"/>
                    <a:pt x="2" y="0"/>
                    <a:pt x="5" y="0"/>
                  </a:cubicBezTo>
                  <a:cubicBezTo>
                    <a:pt x="29" y="0"/>
                    <a:pt x="29" y="0"/>
                    <a:pt x="29" y="0"/>
                  </a:cubicBezTo>
                  <a:cubicBezTo>
                    <a:pt x="32" y="0"/>
                    <a:pt x="34" y="3"/>
                    <a:pt x="34" y="5"/>
                  </a:cubicBezTo>
                  <a:lnTo>
                    <a:pt x="34"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9" name="Freeform 208"/>
            <p:cNvSpPr>
              <a:spLocks/>
            </p:cNvSpPr>
            <p:nvPr userDrawn="1"/>
          </p:nvSpPr>
          <p:spPr bwMode="auto">
            <a:xfrm>
              <a:off x="4765676" y="2459041"/>
              <a:ext cx="207963" cy="206375"/>
            </a:xfrm>
            <a:custGeom>
              <a:avLst/>
              <a:gdLst>
                <a:gd name="T0" fmla="*/ 44 w 44"/>
                <a:gd name="T1" fmla="*/ 37 h 44"/>
                <a:gd name="T2" fmla="*/ 37 w 44"/>
                <a:gd name="T3" fmla="*/ 44 h 44"/>
                <a:gd name="T4" fmla="*/ 7 w 44"/>
                <a:gd name="T5" fmla="*/ 44 h 44"/>
                <a:gd name="T6" fmla="*/ 0 w 44"/>
                <a:gd name="T7" fmla="*/ 37 h 44"/>
                <a:gd name="T8" fmla="*/ 0 w 44"/>
                <a:gd name="T9" fmla="*/ 6 h 44"/>
                <a:gd name="T10" fmla="*/ 7 w 44"/>
                <a:gd name="T11" fmla="*/ 0 h 44"/>
                <a:gd name="T12" fmla="*/ 37 w 44"/>
                <a:gd name="T13" fmla="*/ 0 h 44"/>
                <a:gd name="T14" fmla="*/ 44 w 44"/>
                <a:gd name="T15" fmla="*/ 6 h 44"/>
                <a:gd name="T16" fmla="*/ 44 w 44"/>
                <a:gd name="T17"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44">
                  <a:moveTo>
                    <a:pt x="44" y="37"/>
                  </a:moveTo>
                  <a:cubicBezTo>
                    <a:pt x="44" y="40"/>
                    <a:pt x="41" y="44"/>
                    <a:pt x="37" y="44"/>
                  </a:cubicBezTo>
                  <a:cubicBezTo>
                    <a:pt x="7" y="44"/>
                    <a:pt x="7" y="44"/>
                    <a:pt x="7" y="44"/>
                  </a:cubicBezTo>
                  <a:cubicBezTo>
                    <a:pt x="3" y="44"/>
                    <a:pt x="0" y="40"/>
                    <a:pt x="0" y="37"/>
                  </a:cubicBezTo>
                  <a:cubicBezTo>
                    <a:pt x="0" y="6"/>
                    <a:pt x="0" y="6"/>
                    <a:pt x="0" y="6"/>
                  </a:cubicBezTo>
                  <a:cubicBezTo>
                    <a:pt x="0" y="3"/>
                    <a:pt x="3" y="0"/>
                    <a:pt x="7" y="0"/>
                  </a:cubicBezTo>
                  <a:cubicBezTo>
                    <a:pt x="37" y="0"/>
                    <a:pt x="37" y="0"/>
                    <a:pt x="37" y="0"/>
                  </a:cubicBezTo>
                  <a:cubicBezTo>
                    <a:pt x="41" y="0"/>
                    <a:pt x="44" y="3"/>
                    <a:pt x="44" y="6"/>
                  </a:cubicBezTo>
                  <a:lnTo>
                    <a:pt x="44"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0" name="Freeform 209"/>
            <p:cNvSpPr>
              <a:spLocks/>
            </p:cNvSpPr>
            <p:nvPr userDrawn="1"/>
          </p:nvSpPr>
          <p:spPr bwMode="auto">
            <a:xfrm>
              <a:off x="4694239" y="1982791"/>
              <a:ext cx="207963" cy="206375"/>
            </a:xfrm>
            <a:custGeom>
              <a:avLst/>
              <a:gdLst>
                <a:gd name="T0" fmla="*/ 44 w 44"/>
                <a:gd name="T1" fmla="*/ 37 h 44"/>
                <a:gd name="T2" fmla="*/ 37 w 44"/>
                <a:gd name="T3" fmla="*/ 44 h 44"/>
                <a:gd name="T4" fmla="*/ 7 w 44"/>
                <a:gd name="T5" fmla="*/ 44 h 44"/>
                <a:gd name="T6" fmla="*/ 0 w 44"/>
                <a:gd name="T7" fmla="*/ 37 h 44"/>
                <a:gd name="T8" fmla="*/ 0 w 44"/>
                <a:gd name="T9" fmla="*/ 7 h 44"/>
                <a:gd name="T10" fmla="*/ 7 w 44"/>
                <a:gd name="T11" fmla="*/ 0 h 44"/>
                <a:gd name="T12" fmla="*/ 37 w 44"/>
                <a:gd name="T13" fmla="*/ 0 h 44"/>
                <a:gd name="T14" fmla="*/ 44 w 44"/>
                <a:gd name="T15" fmla="*/ 7 h 44"/>
                <a:gd name="T16" fmla="*/ 44 w 44"/>
                <a:gd name="T17"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44">
                  <a:moveTo>
                    <a:pt x="44" y="37"/>
                  </a:moveTo>
                  <a:cubicBezTo>
                    <a:pt x="44" y="41"/>
                    <a:pt x="41" y="44"/>
                    <a:pt x="37" y="44"/>
                  </a:cubicBezTo>
                  <a:cubicBezTo>
                    <a:pt x="7" y="44"/>
                    <a:pt x="7" y="44"/>
                    <a:pt x="7" y="44"/>
                  </a:cubicBezTo>
                  <a:cubicBezTo>
                    <a:pt x="3" y="44"/>
                    <a:pt x="0" y="41"/>
                    <a:pt x="0" y="37"/>
                  </a:cubicBezTo>
                  <a:cubicBezTo>
                    <a:pt x="0" y="7"/>
                    <a:pt x="0" y="7"/>
                    <a:pt x="0" y="7"/>
                  </a:cubicBezTo>
                  <a:cubicBezTo>
                    <a:pt x="0" y="3"/>
                    <a:pt x="3" y="0"/>
                    <a:pt x="7" y="0"/>
                  </a:cubicBezTo>
                  <a:cubicBezTo>
                    <a:pt x="37" y="0"/>
                    <a:pt x="37" y="0"/>
                    <a:pt x="37" y="0"/>
                  </a:cubicBezTo>
                  <a:cubicBezTo>
                    <a:pt x="41" y="0"/>
                    <a:pt x="44" y="3"/>
                    <a:pt x="44" y="7"/>
                  </a:cubicBezTo>
                  <a:lnTo>
                    <a:pt x="44"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1" name="Freeform 210"/>
            <p:cNvSpPr>
              <a:spLocks/>
            </p:cNvSpPr>
            <p:nvPr userDrawn="1"/>
          </p:nvSpPr>
          <p:spPr bwMode="auto">
            <a:xfrm>
              <a:off x="6151565" y="1350965"/>
              <a:ext cx="206375" cy="207963"/>
            </a:xfrm>
            <a:custGeom>
              <a:avLst/>
              <a:gdLst>
                <a:gd name="T0" fmla="*/ 44 w 44"/>
                <a:gd name="T1" fmla="*/ 37 h 44"/>
                <a:gd name="T2" fmla="*/ 37 w 44"/>
                <a:gd name="T3" fmla="*/ 44 h 44"/>
                <a:gd name="T4" fmla="*/ 7 w 44"/>
                <a:gd name="T5" fmla="*/ 44 h 44"/>
                <a:gd name="T6" fmla="*/ 0 w 44"/>
                <a:gd name="T7" fmla="*/ 37 h 44"/>
                <a:gd name="T8" fmla="*/ 0 w 44"/>
                <a:gd name="T9" fmla="*/ 6 h 44"/>
                <a:gd name="T10" fmla="*/ 7 w 44"/>
                <a:gd name="T11" fmla="*/ 0 h 44"/>
                <a:gd name="T12" fmla="*/ 37 w 44"/>
                <a:gd name="T13" fmla="*/ 0 h 44"/>
                <a:gd name="T14" fmla="*/ 44 w 44"/>
                <a:gd name="T15" fmla="*/ 6 h 44"/>
                <a:gd name="T16" fmla="*/ 44 w 44"/>
                <a:gd name="T17"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44">
                  <a:moveTo>
                    <a:pt x="44" y="37"/>
                  </a:moveTo>
                  <a:cubicBezTo>
                    <a:pt x="44" y="41"/>
                    <a:pt x="41" y="44"/>
                    <a:pt x="37" y="44"/>
                  </a:cubicBezTo>
                  <a:cubicBezTo>
                    <a:pt x="7" y="44"/>
                    <a:pt x="7" y="44"/>
                    <a:pt x="7" y="44"/>
                  </a:cubicBezTo>
                  <a:cubicBezTo>
                    <a:pt x="3" y="44"/>
                    <a:pt x="0" y="41"/>
                    <a:pt x="0" y="37"/>
                  </a:cubicBezTo>
                  <a:cubicBezTo>
                    <a:pt x="0" y="6"/>
                    <a:pt x="0" y="6"/>
                    <a:pt x="0" y="6"/>
                  </a:cubicBezTo>
                  <a:cubicBezTo>
                    <a:pt x="0" y="3"/>
                    <a:pt x="3" y="0"/>
                    <a:pt x="7" y="0"/>
                  </a:cubicBezTo>
                  <a:cubicBezTo>
                    <a:pt x="37" y="0"/>
                    <a:pt x="37" y="0"/>
                    <a:pt x="37" y="0"/>
                  </a:cubicBezTo>
                  <a:cubicBezTo>
                    <a:pt x="41" y="0"/>
                    <a:pt x="44" y="3"/>
                    <a:pt x="44" y="6"/>
                  </a:cubicBezTo>
                  <a:lnTo>
                    <a:pt x="44"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2" name="Freeform 211"/>
            <p:cNvSpPr>
              <a:spLocks/>
            </p:cNvSpPr>
            <p:nvPr userDrawn="1"/>
          </p:nvSpPr>
          <p:spPr bwMode="auto">
            <a:xfrm>
              <a:off x="5718176" y="1930403"/>
              <a:ext cx="206375" cy="207963"/>
            </a:xfrm>
            <a:custGeom>
              <a:avLst/>
              <a:gdLst>
                <a:gd name="T0" fmla="*/ 44 w 44"/>
                <a:gd name="T1" fmla="*/ 37 h 44"/>
                <a:gd name="T2" fmla="*/ 37 w 44"/>
                <a:gd name="T3" fmla="*/ 44 h 44"/>
                <a:gd name="T4" fmla="*/ 7 w 44"/>
                <a:gd name="T5" fmla="*/ 44 h 44"/>
                <a:gd name="T6" fmla="*/ 0 w 44"/>
                <a:gd name="T7" fmla="*/ 37 h 44"/>
                <a:gd name="T8" fmla="*/ 0 w 44"/>
                <a:gd name="T9" fmla="*/ 7 h 44"/>
                <a:gd name="T10" fmla="*/ 7 w 44"/>
                <a:gd name="T11" fmla="*/ 0 h 44"/>
                <a:gd name="T12" fmla="*/ 37 w 44"/>
                <a:gd name="T13" fmla="*/ 0 h 44"/>
                <a:gd name="T14" fmla="*/ 44 w 44"/>
                <a:gd name="T15" fmla="*/ 7 h 44"/>
                <a:gd name="T16" fmla="*/ 44 w 44"/>
                <a:gd name="T17"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44">
                  <a:moveTo>
                    <a:pt x="44" y="37"/>
                  </a:moveTo>
                  <a:cubicBezTo>
                    <a:pt x="44" y="41"/>
                    <a:pt x="41" y="44"/>
                    <a:pt x="37" y="44"/>
                  </a:cubicBezTo>
                  <a:cubicBezTo>
                    <a:pt x="7" y="44"/>
                    <a:pt x="7" y="44"/>
                    <a:pt x="7" y="44"/>
                  </a:cubicBezTo>
                  <a:cubicBezTo>
                    <a:pt x="3" y="44"/>
                    <a:pt x="0" y="41"/>
                    <a:pt x="0" y="37"/>
                  </a:cubicBezTo>
                  <a:cubicBezTo>
                    <a:pt x="0" y="7"/>
                    <a:pt x="0" y="7"/>
                    <a:pt x="0" y="7"/>
                  </a:cubicBezTo>
                  <a:cubicBezTo>
                    <a:pt x="0" y="3"/>
                    <a:pt x="3" y="0"/>
                    <a:pt x="7" y="0"/>
                  </a:cubicBezTo>
                  <a:cubicBezTo>
                    <a:pt x="37" y="0"/>
                    <a:pt x="37" y="0"/>
                    <a:pt x="37" y="0"/>
                  </a:cubicBezTo>
                  <a:cubicBezTo>
                    <a:pt x="41" y="0"/>
                    <a:pt x="44" y="3"/>
                    <a:pt x="44" y="7"/>
                  </a:cubicBezTo>
                  <a:lnTo>
                    <a:pt x="44"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 name="Freeform 212"/>
            <p:cNvSpPr>
              <a:spLocks/>
            </p:cNvSpPr>
            <p:nvPr userDrawn="1"/>
          </p:nvSpPr>
          <p:spPr bwMode="auto">
            <a:xfrm>
              <a:off x="5072064" y="4225932"/>
              <a:ext cx="207963" cy="207963"/>
            </a:xfrm>
            <a:custGeom>
              <a:avLst/>
              <a:gdLst>
                <a:gd name="T0" fmla="*/ 44 w 44"/>
                <a:gd name="T1" fmla="*/ 37 h 44"/>
                <a:gd name="T2" fmla="*/ 37 w 44"/>
                <a:gd name="T3" fmla="*/ 44 h 44"/>
                <a:gd name="T4" fmla="*/ 7 w 44"/>
                <a:gd name="T5" fmla="*/ 44 h 44"/>
                <a:gd name="T6" fmla="*/ 0 w 44"/>
                <a:gd name="T7" fmla="*/ 37 h 44"/>
                <a:gd name="T8" fmla="*/ 0 w 44"/>
                <a:gd name="T9" fmla="*/ 6 h 44"/>
                <a:gd name="T10" fmla="*/ 7 w 44"/>
                <a:gd name="T11" fmla="*/ 0 h 44"/>
                <a:gd name="T12" fmla="*/ 37 w 44"/>
                <a:gd name="T13" fmla="*/ 0 h 44"/>
                <a:gd name="T14" fmla="*/ 44 w 44"/>
                <a:gd name="T15" fmla="*/ 6 h 44"/>
                <a:gd name="T16" fmla="*/ 44 w 44"/>
                <a:gd name="T17"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44">
                  <a:moveTo>
                    <a:pt x="44" y="37"/>
                  </a:moveTo>
                  <a:cubicBezTo>
                    <a:pt x="44" y="41"/>
                    <a:pt x="41" y="44"/>
                    <a:pt x="37" y="44"/>
                  </a:cubicBezTo>
                  <a:cubicBezTo>
                    <a:pt x="7" y="44"/>
                    <a:pt x="7" y="44"/>
                    <a:pt x="7" y="44"/>
                  </a:cubicBezTo>
                  <a:cubicBezTo>
                    <a:pt x="3" y="44"/>
                    <a:pt x="0" y="41"/>
                    <a:pt x="0" y="37"/>
                  </a:cubicBezTo>
                  <a:cubicBezTo>
                    <a:pt x="0" y="6"/>
                    <a:pt x="0" y="6"/>
                    <a:pt x="0" y="6"/>
                  </a:cubicBezTo>
                  <a:cubicBezTo>
                    <a:pt x="0" y="3"/>
                    <a:pt x="3" y="0"/>
                    <a:pt x="7" y="0"/>
                  </a:cubicBezTo>
                  <a:cubicBezTo>
                    <a:pt x="37" y="0"/>
                    <a:pt x="37" y="0"/>
                    <a:pt x="37" y="0"/>
                  </a:cubicBezTo>
                  <a:cubicBezTo>
                    <a:pt x="41" y="0"/>
                    <a:pt x="44" y="3"/>
                    <a:pt x="44" y="6"/>
                  </a:cubicBezTo>
                  <a:lnTo>
                    <a:pt x="44"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 name="Freeform 213"/>
            <p:cNvSpPr>
              <a:spLocks/>
            </p:cNvSpPr>
            <p:nvPr userDrawn="1"/>
          </p:nvSpPr>
          <p:spPr bwMode="auto">
            <a:xfrm>
              <a:off x="4191001" y="3189293"/>
              <a:ext cx="206375" cy="206375"/>
            </a:xfrm>
            <a:custGeom>
              <a:avLst/>
              <a:gdLst>
                <a:gd name="T0" fmla="*/ 44 w 44"/>
                <a:gd name="T1" fmla="*/ 37 h 44"/>
                <a:gd name="T2" fmla="*/ 37 w 44"/>
                <a:gd name="T3" fmla="*/ 44 h 44"/>
                <a:gd name="T4" fmla="*/ 6 w 44"/>
                <a:gd name="T5" fmla="*/ 44 h 44"/>
                <a:gd name="T6" fmla="*/ 0 w 44"/>
                <a:gd name="T7" fmla="*/ 37 h 44"/>
                <a:gd name="T8" fmla="*/ 0 w 44"/>
                <a:gd name="T9" fmla="*/ 7 h 44"/>
                <a:gd name="T10" fmla="*/ 6 w 44"/>
                <a:gd name="T11" fmla="*/ 0 h 44"/>
                <a:gd name="T12" fmla="*/ 37 w 44"/>
                <a:gd name="T13" fmla="*/ 0 h 44"/>
                <a:gd name="T14" fmla="*/ 44 w 44"/>
                <a:gd name="T15" fmla="*/ 7 h 44"/>
                <a:gd name="T16" fmla="*/ 44 w 44"/>
                <a:gd name="T17"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44">
                  <a:moveTo>
                    <a:pt x="44" y="37"/>
                  </a:moveTo>
                  <a:cubicBezTo>
                    <a:pt x="44" y="41"/>
                    <a:pt x="41" y="44"/>
                    <a:pt x="37" y="44"/>
                  </a:cubicBezTo>
                  <a:cubicBezTo>
                    <a:pt x="6" y="44"/>
                    <a:pt x="6" y="44"/>
                    <a:pt x="6" y="44"/>
                  </a:cubicBezTo>
                  <a:cubicBezTo>
                    <a:pt x="3" y="44"/>
                    <a:pt x="0" y="41"/>
                    <a:pt x="0" y="37"/>
                  </a:cubicBezTo>
                  <a:cubicBezTo>
                    <a:pt x="0" y="7"/>
                    <a:pt x="0" y="7"/>
                    <a:pt x="0" y="7"/>
                  </a:cubicBezTo>
                  <a:cubicBezTo>
                    <a:pt x="0" y="3"/>
                    <a:pt x="3" y="0"/>
                    <a:pt x="6" y="0"/>
                  </a:cubicBezTo>
                  <a:cubicBezTo>
                    <a:pt x="37" y="0"/>
                    <a:pt x="37" y="0"/>
                    <a:pt x="37" y="0"/>
                  </a:cubicBezTo>
                  <a:cubicBezTo>
                    <a:pt x="41" y="0"/>
                    <a:pt x="44" y="3"/>
                    <a:pt x="44" y="7"/>
                  </a:cubicBezTo>
                  <a:lnTo>
                    <a:pt x="44"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5" name="Freeform 214"/>
            <p:cNvSpPr>
              <a:spLocks/>
            </p:cNvSpPr>
            <p:nvPr userDrawn="1"/>
          </p:nvSpPr>
          <p:spPr bwMode="auto">
            <a:xfrm>
              <a:off x="6334126" y="4611695"/>
              <a:ext cx="241300" cy="241300"/>
            </a:xfrm>
            <a:custGeom>
              <a:avLst/>
              <a:gdLst>
                <a:gd name="T0" fmla="*/ 51 w 51"/>
                <a:gd name="T1" fmla="*/ 43 h 51"/>
                <a:gd name="T2" fmla="*/ 43 w 51"/>
                <a:gd name="T3" fmla="*/ 51 h 51"/>
                <a:gd name="T4" fmla="*/ 8 w 51"/>
                <a:gd name="T5" fmla="*/ 51 h 51"/>
                <a:gd name="T6" fmla="*/ 0 w 51"/>
                <a:gd name="T7" fmla="*/ 43 h 51"/>
                <a:gd name="T8" fmla="*/ 0 w 51"/>
                <a:gd name="T9" fmla="*/ 8 h 51"/>
                <a:gd name="T10" fmla="*/ 8 w 51"/>
                <a:gd name="T11" fmla="*/ 0 h 51"/>
                <a:gd name="T12" fmla="*/ 43 w 51"/>
                <a:gd name="T13" fmla="*/ 0 h 51"/>
                <a:gd name="T14" fmla="*/ 51 w 51"/>
                <a:gd name="T15" fmla="*/ 8 h 51"/>
                <a:gd name="T16" fmla="*/ 51 w 51"/>
                <a:gd name="T17" fmla="*/ 4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1">
                  <a:moveTo>
                    <a:pt x="51" y="43"/>
                  </a:moveTo>
                  <a:cubicBezTo>
                    <a:pt x="51" y="48"/>
                    <a:pt x="48" y="51"/>
                    <a:pt x="43" y="51"/>
                  </a:cubicBezTo>
                  <a:cubicBezTo>
                    <a:pt x="8" y="51"/>
                    <a:pt x="8" y="51"/>
                    <a:pt x="8" y="51"/>
                  </a:cubicBezTo>
                  <a:cubicBezTo>
                    <a:pt x="4" y="51"/>
                    <a:pt x="0" y="48"/>
                    <a:pt x="0" y="43"/>
                  </a:cubicBezTo>
                  <a:cubicBezTo>
                    <a:pt x="0" y="8"/>
                    <a:pt x="0" y="8"/>
                    <a:pt x="0" y="8"/>
                  </a:cubicBezTo>
                  <a:cubicBezTo>
                    <a:pt x="0" y="4"/>
                    <a:pt x="4" y="0"/>
                    <a:pt x="8" y="0"/>
                  </a:cubicBezTo>
                  <a:cubicBezTo>
                    <a:pt x="43" y="0"/>
                    <a:pt x="43" y="0"/>
                    <a:pt x="43" y="0"/>
                  </a:cubicBezTo>
                  <a:cubicBezTo>
                    <a:pt x="48" y="0"/>
                    <a:pt x="51" y="4"/>
                    <a:pt x="51" y="8"/>
                  </a:cubicBezTo>
                  <a:lnTo>
                    <a:pt x="51"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6" name="Freeform 215"/>
            <p:cNvSpPr>
              <a:spLocks/>
            </p:cNvSpPr>
            <p:nvPr userDrawn="1"/>
          </p:nvSpPr>
          <p:spPr bwMode="auto">
            <a:xfrm>
              <a:off x="7508877" y="4362456"/>
              <a:ext cx="239713" cy="239713"/>
            </a:xfrm>
            <a:custGeom>
              <a:avLst/>
              <a:gdLst>
                <a:gd name="T0" fmla="*/ 51 w 51"/>
                <a:gd name="T1" fmla="*/ 43 h 51"/>
                <a:gd name="T2" fmla="*/ 43 w 51"/>
                <a:gd name="T3" fmla="*/ 51 h 51"/>
                <a:gd name="T4" fmla="*/ 8 w 51"/>
                <a:gd name="T5" fmla="*/ 51 h 51"/>
                <a:gd name="T6" fmla="*/ 0 w 51"/>
                <a:gd name="T7" fmla="*/ 43 h 51"/>
                <a:gd name="T8" fmla="*/ 0 w 51"/>
                <a:gd name="T9" fmla="*/ 8 h 51"/>
                <a:gd name="T10" fmla="*/ 8 w 51"/>
                <a:gd name="T11" fmla="*/ 0 h 51"/>
                <a:gd name="T12" fmla="*/ 43 w 51"/>
                <a:gd name="T13" fmla="*/ 0 h 51"/>
                <a:gd name="T14" fmla="*/ 51 w 51"/>
                <a:gd name="T15" fmla="*/ 8 h 51"/>
                <a:gd name="T16" fmla="*/ 51 w 51"/>
                <a:gd name="T17" fmla="*/ 4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1">
                  <a:moveTo>
                    <a:pt x="51" y="43"/>
                  </a:moveTo>
                  <a:cubicBezTo>
                    <a:pt x="51" y="47"/>
                    <a:pt x="47" y="51"/>
                    <a:pt x="43" y="51"/>
                  </a:cubicBezTo>
                  <a:cubicBezTo>
                    <a:pt x="8" y="51"/>
                    <a:pt x="8" y="51"/>
                    <a:pt x="8" y="51"/>
                  </a:cubicBezTo>
                  <a:cubicBezTo>
                    <a:pt x="3" y="51"/>
                    <a:pt x="0" y="47"/>
                    <a:pt x="0" y="43"/>
                  </a:cubicBezTo>
                  <a:cubicBezTo>
                    <a:pt x="0" y="8"/>
                    <a:pt x="0" y="8"/>
                    <a:pt x="0" y="8"/>
                  </a:cubicBezTo>
                  <a:cubicBezTo>
                    <a:pt x="0" y="4"/>
                    <a:pt x="3" y="0"/>
                    <a:pt x="8" y="0"/>
                  </a:cubicBezTo>
                  <a:cubicBezTo>
                    <a:pt x="43" y="0"/>
                    <a:pt x="43" y="0"/>
                    <a:pt x="43" y="0"/>
                  </a:cubicBezTo>
                  <a:cubicBezTo>
                    <a:pt x="47" y="0"/>
                    <a:pt x="51" y="4"/>
                    <a:pt x="51" y="8"/>
                  </a:cubicBezTo>
                  <a:lnTo>
                    <a:pt x="51"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7" name="Freeform 216"/>
            <p:cNvSpPr>
              <a:spLocks/>
            </p:cNvSpPr>
            <p:nvPr userDrawn="1"/>
          </p:nvSpPr>
          <p:spPr bwMode="auto">
            <a:xfrm>
              <a:off x="5599114" y="4772033"/>
              <a:ext cx="296863" cy="292101"/>
            </a:xfrm>
            <a:custGeom>
              <a:avLst/>
              <a:gdLst>
                <a:gd name="T0" fmla="*/ 63 w 63"/>
                <a:gd name="T1" fmla="*/ 52 h 62"/>
                <a:gd name="T2" fmla="*/ 53 w 63"/>
                <a:gd name="T3" fmla="*/ 62 h 62"/>
                <a:gd name="T4" fmla="*/ 10 w 63"/>
                <a:gd name="T5" fmla="*/ 62 h 62"/>
                <a:gd name="T6" fmla="*/ 0 w 63"/>
                <a:gd name="T7" fmla="*/ 52 h 62"/>
                <a:gd name="T8" fmla="*/ 0 w 63"/>
                <a:gd name="T9" fmla="*/ 9 h 62"/>
                <a:gd name="T10" fmla="*/ 10 w 63"/>
                <a:gd name="T11" fmla="*/ 0 h 62"/>
                <a:gd name="T12" fmla="*/ 53 w 63"/>
                <a:gd name="T13" fmla="*/ 0 h 62"/>
                <a:gd name="T14" fmla="*/ 63 w 63"/>
                <a:gd name="T15" fmla="*/ 9 h 62"/>
                <a:gd name="T16" fmla="*/ 63 w 63"/>
                <a:gd name="T17" fmla="*/ 5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2">
                  <a:moveTo>
                    <a:pt x="63" y="52"/>
                  </a:moveTo>
                  <a:cubicBezTo>
                    <a:pt x="63" y="57"/>
                    <a:pt x="58" y="62"/>
                    <a:pt x="53" y="62"/>
                  </a:cubicBezTo>
                  <a:cubicBezTo>
                    <a:pt x="10" y="62"/>
                    <a:pt x="10" y="62"/>
                    <a:pt x="10" y="62"/>
                  </a:cubicBezTo>
                  <a:cubicBezTo>
                    <a:pt x="5" y="62"/>
                    <a:pt x="0" y="57"/>
                    <a:pt x="0" y="52"/>
                  </a:cubicBezTo>
                  <a:cubicBezTo>
                    <a:pt x="0" y="9"/>
                    <a:pt x="0" y="9"/>
                    <a:pt x="0" y="9"/>
                  </a:cubicBezTo>
                  <a:cubicBezTo>
                    <a:pt x="0" y="4"/>
                    <a:pt x="5" y="0"/>
                    <a:pt x="10" y="0"/>
                  </a:cubicBezTo>
                  <a:cubicBezTo>
                    <a:pt x="53" y="0"/>
                    <a:pt x="53" y="0"/>
                    <a:pt x="53" y="0"/>
                  </a:cubicBezTo>
                  <a:cubicBezTo>
                    <a:pt x="58" y="0"/>
                    <a:pt x="63" y="4"/>
                    <a:pt x="63" y="9"/>
                  </a:cubicBezTo>
                  <a:lnTo>
                    <a:pt x="63"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8" name="Freeform 217"/>
            <p:cNvSpPr>
              <a:spLocks/>
            </p:cNvSpPr>
            <p:nvPr userDrawn="1"/>
          </p:nvSpPr>
          <p:spPr bwMode="auto">
            <a:xfrm>
              <a:off x="7112002" y="1897066"/>
              <a:ext cx="296863" cy="296864"/>
            </a:xfrm>
            <a:custGeom>
              <a:avLst/>
              <a:gdLst>
                <a:gd name="T0" fmla="*/ 63 w 63"/>
                <a:gd name="T1" fmla="*/ 53 h 63"/>
                <a:gd name="T2" fmla="*/ 53 w 63"/>
                <a:gd name="T3" fmla="*/ 63 h 63"/>
                <a:gd name="T4" fmla="*/ 10 w 63"/>
                <a:gd name="T5" fmla="*/ 63 h 63"/>
                <a:gd name="T6" fmla="*/ 0 w 63"/>
                <a:gd name="T7" fmla="*/ 53 h 63"/>
                <a:gd name="T8" fmla="*/ 0 w 63"/>
                <a:gd name="T9" fmla="*/ 10 h 63"/>
                <a:gd name="T10" fmla="*/ 10 w 63"/>
                <a:gd name="T11" fmla="*/ 0 h 63"/>
                <a:gd name="T12" fmla="*/ 53 w 63"/>
                <a:gd name="T13" fmla="*/ 0 h 63"/>
                <a:gd name="T14" fmla="*/ 63 w 63"/>
                <a:gd name="T15" fmla="*/ 10 h 63"/>
                <a:gd name="T16" fmla="*/ 63 w 63"/>
                <a:gd name="T17" fmla="*/ 5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63" y="53"/>
                  </a:moveTo>
                  <a:cubicBezTo>
                    <a:pt x="63" y="58"/>
                    <a:pt x="58" y="63"/>
                    <a:pt x="53" y="63"/>
                  </a:cubicBezTo>
                  <a:cubicBezTo>
                    <a:pt x="10" y="63"/>
                    <a:pt x="10" y="63"/>
                    <a:pt x="10" y="63"/>
                  </a:cubicBezTo>
                  <a:cubicBezTo>
                    <a:pt x="5" y="63"/>
                    <a:pt x="0" y="58"/>
                    <a:pt x="0" y="53"/>
                  </a:cubicBezTo>
                  <a:cubicBezTo>
                    <a:pt x="0" y="10"/>
                    <a:pt x="0" y="10"/>
                    <a:pt x="0" y="10"/>
                  </a:cubicBezTo>
                  <a:cubicBezTo>
                    <a:pt x="0" y="5"/>
                    <a:pt x="5" y="0"/>
                    <a:pt x="10" y="0"/>
                  </a:cubicBezTo>
                  <a:cubicBezTo>
                    <a:pt x="53" y="0"/>
                    <a:pt x="53" y="0"/>
                    <a:pt x="53" y="0"/>
                  </a:cubicBezTo>
                  <a:cubicBezTo>
                    <a:pt x="58" y="0"/>
                    <a:pt x="63" y="5"/>
                    <a:pt x="63" y="10"/>
                  </a:cubicBezTo>
                  <a:lnTo>
                    <a:pt x="6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9" name="Freeform 218"/>
            <p:cNvSpPr>
              <a:spLocks/>
            </p:cNvSpPr>
            <p:nvPr userDrawn="1"/>
          </p:nvSpPr>
          <p:spPr bwMode="auto">
            <a:xfrm>
              <a:off x="4397376" y="3825880"/>
              <a:ext cx="292100" cy="292101"/>
            </a:xfrm>
            <a:custGeom>
              <a:avLst/>
              <a:gdLst>
                <a:gd name="T0" fmla="*/ 62 w 62"/>
                <a:gd name="T1" fmla="*/ 52 h 62"/>
                <a:gd name="T2" fmla="*/ 53 w 62"/>
                <a:gd name="T3" fmla="*/ 62 h 62"/>
                <a:gd name="T4" fmla="*/ 10 w 62"/>
                <a:gd name="T5" fmla="*/ 62 h 62"/>
                <a:gd name="T6" fmla="*/ 0 w 62"/>
                <a:gd name="T7" fmla="*/ 52 h 62"/>
                <a:gd name="T8" fmla="*/ 0 w 62"/>
                <a:gd name="T9" fmla="*/ 9 h 62"/>
                <a:gd name="T10" fmla="*/ 10 w 62"/>
                <a:gd name="T11" fmla="*/ 0 h 62"/>
                <a:gd name="T12" fmla="*/ 53 w 62"/>
                <a:gd name="T13" fmla="*/ 0 h 62"/>
                <a:gd name="T14" fmla="*/ 62 w 62"/>
                <a:gd name="T15" fmla="*/ 9 h 62"/>
                <a:gd name="T16" fmla="*/ 62 w 62"/>
                <a:gd name="T17" fmla="*/ 5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62">
                  <a:moveTo>
                    <a:pt x="62" y="52"/>
                  </a:moveTo>
                  <a:cubicBezTo>
                    <a:pt x="62" y="58"/>
                    <a:pt x="58" y="62"/>
                    <a:pt x="53" y="62"/>
                  </a:cubicBezTo>
                  <a:cubicBezTo>
                    <a:pt x="10" y="62"/>
                    <a:pt x="10" y="62"/>
                    <a:pt x="10" y="62"/>
                  </a:cubicBezTo>
                  <a:cubicBezTo>
                    <a:pt x="4" y="62"/>
                    <a:pt x="0" y="58"/>
                    <a:pt x="0" y="52"/>
                  </a:cubicBezTo>
                  <a:cubicBezTo>
                    <a:pt x="0" y="9"/>
                    <a:pt x="0" y="9"/>
                    <a:pt x="0" y="9"/>
                  </a:cubicBezTo>
                  <a:cubicBezTo>
                    <a:pt x="0" y="4"/>
                    <a:pt x="4" y="0"/>
                    <a:pt x="10" y="0"/>
                  </a:cubicBezTo>
                  <a:cubicBezTo>
                    <a:pt x="53" y="0"/>
                    <a:pt x="53" y="0"/>
                    <a:pt x="53" y="0"/>
                  </a:cubicBezTo>
                  <a:cubicBezTo>
                    <a:pt x="58" y="0"/>
                    <a:pt x="62" y="4"/>
                    <a:pt x="62" y="9"/>
                  </a:cubicBezTo>
                  <a:lnTo>
                    <a:pt x="62"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0" name="Freeform 219"/>
            <p:cNvSpPr>
              <a:spLocks/>
            </p:cNvSpPr>
            <p:nvPr userDrawn="1"/>
          </p:nvSpPr>
          <p:spPr bwMode="auto">
            <a:xfrm>
              <a:off x="6391276" y="4027495"/>
              <a:ext cx="292100" cy="292101"/>
            </a:xfrm>
            <a:custGeom>
              <a:avLst/>
              <a:gdLst>
                <a:gd name="T0" fmla="*/ 62 w 62"/>
                <a:gd name="T1" fmla="*/ 52 h 62"/>
                <a:gd name="T2" fmla="*/ 53 w 62"/>
                <a:gd name="T3" fmla="*/ 62 h 62"/>
                <a:gd name="T4" fmla="*/ 10 w 62"/>
                <a:gd name="T5" fmla="*/ 62 h 62"/>
                <a:gd name="T6" fmla="*/ 0 w 62"/>
                <a:gd name="T7" fmla="*/ 52 h 62"/>
                <a:gd name="T8" fmla="*/ 0 w 62"/>
                <a:gd name="T9" fmla="*/ 9 h 62"/>
                <a:gd name="T10" fmla="*/ 10 w 62"/>
                <a:gd name="T11" fmla="*/ 0 h 62"/>
                <a:gd name="T12" fmla="*/ 53 w 62"/>
                <a:gd name="T13" fmla="*/ 0 h 62"/>
                <a:gd name="T14" fmla="*/ 62 w 62"/>
                <a:gd name="T15" fmla="*/ 9 h 62"/>
                <a:gd name="T16" fmla="*/ 62 w 62"/>
                <a:gd name="T17" fmla="*/ 5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62">
                  <a:moveTo>
                    <a:pt x="62" y="52"/>
                  </a:moveTo>
                  <a:cubicBezTo>
                    <a:pt x="62" y="58"/>
                    <a:pt x="58" y="62"/>
                    <a:pt x="53" y="62"/>
                  </a:cubicBezTo>
                  <a:cubicBezTo>
                    <a:pt x="10" y="62"/>
                    <a:pt x="10" y="62"/>
                    <a:pt x="10" y="62"/>
                  </a:cubicBezTo>
                  <a:cubicBezTo>
                    <a:pt x="4" y="62"/>
                    <a:pt x="0" y="58"/>
                    <a:pt x="0" y="52"/>
                  </a:cubicBezTo>
                  <a:cubicBezTo>
                    <a:pt x="0" y="9"/>
                    <a:pt x="0" y="9"/>
                    <a:pt x="0" y="9"/>
                  </a:cubicBezTo>
                  <a:cubicBezTo>
                    <a:pt x="0" y="4"/>
                    <a:pt x="4" y="0"/>
                    <a:pt x="10" y="0"/>
                  </a:cubicBezTo>
                  <a:cubicBezTo>
                    <a:pt x="53" y="0"/>
                    <a:pt x="53" y="0"/>
                    <a:pt x="53" y="0"/>
                  </a:cubicBezTo>
                  <a:cubicBezTo>
                    <a:pt x="58" y="0"/>
                    <a:pt x="62" y="4"/>
                    <a:pt x="62" y="9"/>
                  </a:cubicBezTo>
                  <a:lnTo>
                    <a:pt x="62"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 name="Oval 220"/>
            <p:cNvSpPr>
              <a:spLocks noChangeArrowheads="1"/>
            </p:cNvSpPr>
            <p:nvPr userDrawn="1"/>
          </p:nvSpPr>
          <p:spPr bwMode="auto">
            <a:xfrm>
              <a:off x="5421314" y="1901828"/>
              <a:ext cx="258763" cy="26035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 name="Oval 221"/>
            <p:cNvSpPr>
              <a:spLocks noChangeArrowheads="1"/>
            </p:cNvSpPr>
            <p:nvPr userDrawn="1"/>
          </p:nvSpPr>
          <p:spPr bwMode="auto">
            <a:xfrm>
              <a:off x="4562476" y="2859093"/>
              <a:ext cx="260350" cy="25876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3" name="Oval 222"/>
            <p:cNvSpPr>
              <a:spLocks noChangeArrowheads="1"/>
            </p:cNvSpPr>
            <p:nvPr userDrawn="1"/>
          </p:nvSpPr>
          <p:spPr bwMode="auto">
            <a:xfrm>
              <a:off x="6623051" y="4484695"/>
              <a:ext cx="215900" cy="21748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4" name="Oval 223"/>
            <p:cNvSpPr>
              <a:spLocks noChangeArrowheads="1"/>
            </p:cNvSpPr>
            <p:nvPr userDrawn="1"/>
          </p:nvSpPr>
          <p:spPr bwMode="auto">
            <a:xfrm>
              <a:off x="4557714" y="4159256"/>
              <a:ext cx="217488" cy="21748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5" name="Oval 224"/>
            <p:cNvSpPr>
              <a:spLocks noChangeArrowheads="1"/>
            </p:cNvSpPr>
            <p:nvPr userDrawn="1"/>
          </p:nvSpPr>
          <p:spPr bwMode="auto">
            <a:xfrm>
              <a:off x="7305677" y="4144970"/>
              <a:ext cx="217488" cy="2127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6" name="Oval 225"/>
            <p:cNvSpPr>
              <a:spLocks noChangeArrowheads="1"/>
            </p:cNvSpPr>
            <p:nvPr userDrawn="1"/>
          </p:nvSpPr>
          <p:spPr bwMode="auto">
            <a:xfrm>
              <a:off x="5881689" y="1360490"/>
              <a:ext cx="217488" cy="21748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7" name="Freeform 226"/>
            <p:cNvSpPr>
              <a:spLocks/>
            </p:cNvSpPr>
            <p:nvPr userDrawn="1"/>
          </p:nvSpPr>
          <p:spPr bwMode="auto">
            <a:xfrm>
              <a:off x="7970840" y="2397129"/>
              <a:ext cx="206375" cy="207963"/>
            </a:xfrm>
            <a:custGeom>
              <a:avLst/>
              <a:gdLst>
                <a:gd name="T0" fmla="*/ 9 w 44"/>
                <a:gd name="T1" fmla="*/ 7 h 44"/>
                <a:gd name="T2" fmla="*/ 36 w 44"/>
                <a:gd name="T3" fmla="*/ 8 h 44"/>
                <a:gd name="T4" fmla="*/ 35 w 44"/>
                <a:gd name="T5" fmla="*/ 36 h 44"/>
                <a:gd name="T6" fmla="*/ 8 w 44"/>
                <a:gd name="T7" fmla="*/ 35 h 44"/>
                <a:gd name="T8" fmla="*/ 9 w 44"/>
                <a:gd name="T9" fmla="*/ 7 h 44"/>
              </a:gdLst>
              <a:ahLst/>
              <a:cxnLst>
                <a:cxn ang="0">
                  <a:pos x="T0" y="T1"/>
                </a:cxn>
                <a:cxn ang="0">
                  <a:pos x="T2" y="T3"/>
                </a:cxn>
                <a:cxn ang="0">
                  <a:pos x="T4" y="T5"/>
                </a:cxn>
                <a:cxn ang="0">
                  <a:pos x="T6" y="T7"/>
                </a:cxn>
                <a:cxn ang="0">
                  <a:pos x="T8" y="T9"/>
                </a:cxn>
              </a:cxnLst>
              <a:rect l="0" t="0" r="r" b="b"/>
              <a:pathLst>
                <a:path w="44" h="44">
                  <a:moveTo>
                    <a:pt x="9" y="7"/>
                  </a:moveTo>
                  <a:cubicBezTo>
                    <a:pt x="17" y="0"/>
                    <a:pt x="29" y="0"/>
                    <a:pt x="36" y="8"/>
                  </a:cubicBezTo>
                  <a:cubicBezTo>
                    <a:pt x="44" y="16"/>
                    <a:pt x="43" y="29"/>
                    <a:pt x="35" y="36"/>
                  </a:cubicBezTo>
                  <a:cubicBezTo>
                    <a:pt x="28" y="44"/>
                    <a:pt x="15" y="43"/>
                    <a:pt x="8" y="35"/>
                  </a:cubicBezTo>
                  <a:cubicBezTo>
                    <a:pt x="0" y="27"/>
                    <a:pt x="1" y="15"/>
                    <a:pt x="9"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8" name="Freeform 227"/>
            <p:cNvSpPr>
              <a:spLocks/>
            </p:cNvSpPr>
            <p:nvPr userDrawn="1"/>
          </p:nvSpPr>
          <p:spPr bwMode="auto">
            <a:xfrm>
              <a:off x="5222876" y="2232029"/>
              <a:ext cx="174625" cy="169863"/>
            </a:xfrm>
            <a:custGeom>
              <a:avLst/>
              <a:gdLst>
                <a:gd name="T0" fmla="*/ 7 w 37"/>
                <a:gd name="T1" fmla="*/ 6 h 36"/>
                <a:gd name="T2" fmla="*/ 31 w 37"/>
                <a:gd name="T3" fmla="*/ 7 h 36"/>
                <a:gd name="T4" fmla="*/ 30 w 37"/>
                <a:gd name="T5" fmla="*/ 30 h 36"/>
                <a:gd name="T6" fmla="*/ 7 w 37"/>
                <a:gd name="T7" fmla="*/ 29 h 36"/>
                <a:gd name="T8" fmla="*/ 7 w 37"/>
                <a:gd name="T9" fmla="*/ 6 h 36"/>
              </a:gdLst>
              <a:ahLst/>
              <a:cxnLst>
                <a:cxn ang="0">
                  <a:pos x="T0" y="T1"/>
                </a:cxn>
                <a:cxn ang="0">
                  <a:pos x="T2" y="T3"/>
                </a:cxn>
                <a:cxn ang="0">
                  <a:pos x="T4" y="T5"/>
                </a:cxn>
                <a:cxn ang="0">
                  <a:pos x="T6" y="T7"/>
                </a:cxn>
                <a:cxn ang="0">
                  <a:pos x="T8" y="T9"/>
                </a:cxn>
              </a:cxnLst>
              <a:rect l="0" t="0" r="r" b="b"/>
              <a:pathLst>
                <a:path w="37" h="36">
                  <a:moveTo>
                    <a:pt x="7" y="6"/>
                  </a:moveTo>
                  <a:cubicBezTo>
                    <a:pt x="14" y="0"/>
                    <a:pt x="24" y="0"/>
                    <a:pt x="31" y="7"/>
                  </a:cubicBezTo>
                  <a:cubicBezTo>
                    <a:pt x="37" y="13"/>
                    <a:pt x="37" y="24"/>
                    <a:pt x="30" y="30"/>
                  </a:cubicBezTo>
                  <a:cubicBezTo>
                    <a:pt x="23" y="36"/>
                    <a:pt x="13" y="36"/>
                    <a:pt x="7" y="29"/>
                  </a:cubicBezTo>
                  <a:cubicBezTo>
                    <a:pt x="0" y="23"/>
                    <a:pt x="1" y="12"/>
                    <a:pt x="7"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9" name="Freeform 228"/>
            <p:cNvSpPr>
              <a:spLocks/>
            </p:cNvSpPr>
            <p:nvPr userDrawn="1"/>
          </p:nvSpPr>
          <p:spPr bwMode="auto">
            <a:xfrm>
              <a:off x="8172452" y="2981330"/>
              <a:ext cx="169863" cy="169863"/>
            </a:xfrm>
            <a:custGeom>
              <a:avLst/>
              <a:gdLst>
                <a:gd name="T0" fmla="*/ 7 w 36"/>
                <a:gd name="T1" fmla="*/ 6 h 36"/>
                <a:gd name="T2" fmla="*/ 30 w 36"/>
                <a:gd name="T3" fmla="*/ 7 h 36"/>
                <a:gd name="T4" fmla="*/ 29 w 36"/>
                <a:gd name="T5" fmla="*/ 30 h 36"/>
                <a:gd name="T6" fmla="*/ 6 w 36"/>
                <a:gd name="T7" fmla="*/ 29 h 36"/>
                <a:gd name="T8" fmla="*/ 7 w 36"/>
                <a:gd name="T9" fmla="*/ 6 h 36"/>
              </a:gdLst>
              <a:ahLst/>
              <a:cxnLst>
                <a:cxn ang="0">
                  <a:pos x="T0" y="T1"/>
                </a:cxn>
                <a:cxn ang="0">
                  <a:pos x="T2" y="T3"/>
                </a:cxn>
                <a:cxn ang="0">
                  <a:pos x="T4" y="T5"/>
                </a:cxn>
                <a:cxn ang="0">
                  <a:pos x="T6" y="T7"/>
                </a:cxn>
                <a:cxn ang="0">
                  <a:pos x="T8" y="T9"/>
                </a:cxn>
              </a:cxnLst>
              <a:rect l="0" t="0" r="r" b="b"/>
              <a:pathLst>
                <a:path w="36" h="36">
                  <a:moveTo>
                    <a:pt x="7" y="6"/>
                  </a:moveTo>
                  <a:cubicBezTo>
                    <a:pt x="13" y="0"/>
                    <a:pt x="24" y="0"/>
                    <a:pt x="30" y="7"/>
                  </a:cubicBezTo>
                  <a:cubicBezTo>
                    <a:pt x="36" y="13"/>
                    <a:pt x="36" y="24"/>
                    <a:pt x="29" y="30"/>
                  </a:cubicBezTo>
                  <a:cubicBezTo>
                    <a:pt x="23" y="36"/>
                    <a:pt x="12" y="36"/>
                    <a:pt x="6" y="29"/>
                  </a:cubicBezTo>
                  <a:cubicBezTo>
                    <a:pt x="0" y="22"/>
                    <a:pt x="0" y="12"/>
                    <a:pt x="7"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0" name="Freeform 229"/>
            <p:cNvSpPr>
              <a:spLocks/>
            </p:cNvSpPr>
            <p:nvPr userDrawn="1"/>
          </p:nvSpPr>
          <p:spPr bwMode="auto">
            <a:xfrm>
              <a:off x="8116890" y="2863855"/>
              <a:ext cx="98425" cy="93663"/>
            </a:xfrm>
            <a:custGeom>
              <a:avLst/>
              <a:gdLst>
                <a:gd name="T0" fmla="*/ 4 w 21"/>
                <a:gd name="T1" fmla="*/ 3 h 20"/>
                <a:gd name="T2" fmla="*/ 17 w 21"/>
                <a:gd name="T3" fmla="*/ 3 h 20"/>
                <a:gd name="T4" fmla="*/ 17 w 21"/>
                <a:gd name="T5" fmla="*/ 16 h 20"/>
                <a:gd name="T6" fmla="*/ 4 w 21"/>
                <a:gd name="T7" fmla="*/ 16 h 20"/>
                <a:gd name="T8" fmla="*/ 4 w 21"/>
                <a:gd name="T9" fmla="*/ 3 h 20"/>
              </a:gdLst>
              <a:ahLst/>
              <a:cxnLst>
                <a:cxn ang="0">
                  <a:pos x="T0" y="T1"/>
                </a:cxn>
                <a:cxn ang="0">
                  <a:pos x="T2" y="T3"/>
                </a:cxn>
                <a:cxn ang="0">
                  <a:pos x="T4" y="T5"/>
                </a:cxn>
                <a:cxn ang="0">
                  <a:pos x="T6" y="T7"/>
                </a:cxn>
                <a:cxn ang="0">
                  <a:pos x="T8" y="T9"/>
                </a:cxn>
              </a:cxnLst>
              <a:rect l="0" t="0" r="r" b="b"/>
              <a:pathLst>
                <a:path w="21" h="20">
                  <a:moveTo>
                    <a:pt x="4" y="3"/>
                  </a:moveTo>
                  <a:cubicBezTo>
                    <a:pt x="8" y="0"/>
                    <a:pt x="14" y="0"/>
                    <a:pt x="17" y="3"/>
                  </a:cubicBezTo>
                  <a:cubicBezTo>
                    <a:pt x="21" y="7"/>
                    <a:pt x="21" y="13"/>
                    <a:pt x="17" y="16"/>
                  </a:cubicBezTo>
                  <a:cubicBezTo>
                    <a:pt x="13" y="20"/>
                    <a:pt x="7" y="20"/>
                    <a:pt x="4" y="16"/>
                  </a:cubicBezTo>
                  <a:cubicBezTo>
                    <a:pt x="0" y="12"/>
                    <a:pt x="1" y="7"/>
                    <a:pt x="4"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1" name="Freeform 230"/>
            <p:cNvSpPr>
              <a:spLocks/>
            </p:cNvSpPr>
            <p:nvPr userDrawn="1"/>
          </p:nvSpPr>
          <p:spPr bwMode="auto">
            <a:xfrm>
              <a:off x="7970840" y="2279654"/>
              <a:ext cx="93663" cy="93663"/>
            </a:xfrm>
            <a:custGeom>
              <a:avLst/>
              <a:gdLst>
                <a:gd name="T0" fmla="*/ 3 w 20"/>
                <a:gd name="T1" fmla="*/ 3 h 20"/>
                <a:gd name="T2" fmla="*/ 16 w 20"/>
                <a:gd name="T3" fmla="*/ 4 h 20"/>
                <a:gd name="T4" fmla="*/ 16 w 20"/>
                <a:gd name="T5" fmla="*/ 17 h 20"/>
                <a:gd name="T6" fmla="*/ 3 w 20"/>
                <a:gd name="T7" fmla="*/ 16 h 20"/>
                <a:gd name="T8" fmla="*/ 3 w 20"/>
                <a:gd name="T9" fmla="*/ 3 h 20"/>
              </a:gdLst>
              <a:ahLst/>
              <a:cxnLst>
                <a:cxn ang="0">
                  <a:pos x="T0" y="T1"/>
                </a:cxn>
                <a:cxn ang="0">
                  <a:pos x="T2" y="T3"/>
                </a:cxn>
                <a:cxn ang="0">
                  <a:pos x="T4" y="T5"/>
                </a:cxn>
                <a:cxn ang="0">
                  <a:pos x="T6" y="T7"/>
                </a:cxn>
                <a:cxn ang="0">
                  <a:pos x="T8" y="T9"/>
                </a:cxn>
              </a:cxnLst>
              <a:rect l="0" t="0" r="r" b="b"/>
              <a:pathLst>
                <a:path w="20" h="20">
                  <a:moveTo>
                    <a:pt x="3" y="3"/>
                  </a:moveTo>
                  <a:cubicBezTo>
                    <a:pt x="7" y="0"/>
                    <a:pt x="13" y="0"/>
                    <a:pt x="16" y="4"/>
                  </a:cubicBezTo>
                  <a:cubicBezTo>
                    <a:pt x="20" y="8"/>
                    <a:pt x="20" y="13"/>
                    <a:pt x="16" y="17"/>
                  </a:cubicBezTo>
                  <a:cubicBezTo>
                    <a:pt x="12" y="20"/>
                    <a:pt x="6" y="20"/>
                    <a:pt x="3" y="16"/>
                  </a:cubicBezTo>
                  <a:cubicBezTo>
                    <a:pt x="0" y="13"/>
                    <a:pt x="0" y="7"/>
                    <a:pt x="3"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2" name="Freeform 231"/>
            <p:cNvSpPr>
              <a:spLocks/>
            </p:cNvSpPr>
            <p:nvPr userDrawn="1"/>
          </p:nvSpPr>
          <p:spPr bwMode="auto">
            <a:xfrm>
              <a:off x="4279900" y="2859093"/>
              <a:ext cx="95250" cy="93663"/>
            </a:xfrm>
            <a:custGeom>
              <a:avLst/>
              <a:gdLst>
                <a:gd name="T0" fmla="*/ 4 w 20"/>
                <a:gd name="T1" fmla="*/ 4 h 20"/>
                <a:gd name="T2" fmla="*/ 17 w 20"/>
                <a:gd name="T3" fmla="*/ 4 h 20"/>
                <a:gd name="T4" fmla="*/ 16 w 20"/>
                <a:gd name="T5" fmla="*/ 17 h 20"/>
                <a:gd name="T6" fmla="*/ 4 w 20"/>
                <a:gd name="T7" fmla="*/ 16 h 20"/>
                <a:gd name="T8" fmla="*/ 4 w 20"/>
                <a:gd name="T9" fmla="*/ 4 h 20"/>
              </a:gdLst>
              <a:ahLst/>
              <a:cxnLst>
                <a:cxn ang="0">
                  <a:pos x="T0" y="T1"/>
                </a:cxn>
                <a:cxn ang="0">
                  <a:pos x="T2" y="T3"/>
                </a:cxn>
                <a:cxn ang="0">
                  <a:pos x="T4" y="T5"/>
                </a:cxn>
                <a:cxn ang="0">
                  <a:pos x="T6" y="T7"/>
                </a:cxn>
                <a:cxn ang="0">
                  <a:pos x="T8" y="T9"/>
                </a:cxn>
              </a:cxnLst>
              <a:rect l="0" t="0" r="r" b="b"/>
              <a:pathLst>
                <a:path w="20" h="20">
                  <a:moveTo>
                    <a:pt x="4" y="4"/>
                  </a:moveTo>
                  <a:cubicBezTo>
                    <a:pt x="8" y="0"/>
                    <a:pt x="13" y="0"/>
                    <a:pt x="17" y="4"/>
                  </a:cubicBezTo>
                  <a:cubicBezTo>
                    <a:pt x="20" y="8"/>
                    <a:pt x="20" y="13"/>
                    <a:pt x="16" y="17"/>
                  </a:cubicBezTo>
                  <a:cubicBezTo>
                    <a:pt x="13" y="20"/>
                    <a:pt x="7" y="20"/>
                    <a:pt x="4" y="16"/>
                  </a:cubicBezTo>
                  <a:cubicBezTo>
                    <a:pt x="0" y="13"/>
                    <a:pt x="0" y="7"/>
                    <a:pt x="4"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3" name="Freeform 232"/>
            <p:cNvSpPr>
              <a:spLocks/>
            </p:cNvSpPr>
            <p:nvPr userDrawn="1"/>
          </p:nvSpPr>
          <p:spPr bwMode="auto">
            <a:xfrm>
              <a:off x="4379913" y="3062293"/>
              <a:ext cx="93663" cy="93663"/>
            </a:xfrm>
            <a:custGeom>
              <a:avLst/>
              <a:gdLst>
                <a:gd name="T0" fmla="*/ 4 w 20"/>
                <a:gd name="T1" fmla="*/ 3 h 20"/>
                <a:gd name="T2" fmla="*/ 17 w 20"/>
                <a:gd name="T3" fmla="*/ 4 h 20"/>
                <a:gd name="T4" fmla="*/ 17 w 20"/>
                <a:gd name="T5" fmla="*/ 16 h 20"/>
                <a:gd name="T6" fmla="*/ 4 w 20"/>
                <a:gd name="T7" fmla="*/ 16 h 20"/>
                <a:gd name="T8" fmla="*/ 4 w 20"/>
                <a:gd name="T9" fmla="*/ 3 h 20"/>
              </a:gdLst>
              <a:ahLst/>
              <a:cxnLst>
                <a:cxn ang="0">
                  <a:pos x="T0" y="T1"/>
                </a:cxn>
                <a:cxn ang="0">
                  <a:pos x="T2" y="T3"/>
                </a:cxn>
                <a:cxn ang="0">
                  <a:pos x="T4" y="T5"/>
                </a:cxn>
                <a:cxn ang="0">
                  <a:pos x="T6" y="T7"/>
                </a:cxn>
                <a:cxn ang="0">
                  <a:pos x="T8" y="T9"/>
                </a:cxn>
              </a:cxnLst>
              <a:rect l="0" t="0" r="r" b="b"/>
              <a:pathLst>
                <a:path w="20" h="20">
                  <a:moveTo>
                    <a:pt x="4" y="3"/>
                  </a:moveTo>
                  <a:cubicBezTo>
                    <a:pt x="8" y="0"/>
                    <a:pt x="13" y="0"/>
                    <a:pt x="17" y="4"/>
                  </a:cubicBezTo>
                  <a:cubicBezTo>
                    <a:pt x="20" y="7"/>
                    <a:pt x="20" y="13"/>
                    <a:pt x="17" y="16"/>
                  </a:cubicBezTo>
                  <a:cubicBezTo>
                    <a:pt x="13" y="20"/>
                    <a:pt x="7" y="20"/>
                    <a:pt x="4" y="16"/>
                  </a:cubicBezTo>
                  <a:cubicBezTo>
                    <a:pt x="0" y="12"/>
                    <a:pt x="0" y="7"/>
                    <a:pt x="4"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4" name="Freeform 233"/>
            <p:cNvSpPr>
              <a:spLocks/>
            </p:cNvSpPr>
            <p:nvPr userDrawn="1"/>
          </p:nvSpPr>
          <p:spPr bwMode="auto">
            <a:xfrm>
              <a:off x="7993064" y="3476631"/>
              <a:ext cx="136525" cy="131763"/>
            </a:xfrm>
            <a:custGeom>
              <a:avLst/>
              <a:gdLst>
                <a:gd name="T0" fmla="*/ 6 w 29"/>
                <a:gd name="T1" fmla="*/ 5 h 28"/>
                <a:gd name="T2" fmla="*/ 24 w 29"/>
                <a:gd name="T3" fmla="*/ 5 h 28"/>
                <a:gd name="T4" fmla="*/ 24 w 29"/>
                <a:gd name="T5" fmla="*/ 24 h 28"/>
                <a:gd name="T6" fmla="*/ 5 w 29"/>
                <a:gd name="T7" fmla="*/ 23 h 28"/>
                <a:gd name="T8" fmla="*/ 6 w 29"/>
                <a:gd name="T9" fmla="*/ 5 h 28"/>
              </a:gdLst>
              <a:ahLst/>
              <a:cxnLst>
                <a:cxn ang="0">
                  <a:pos x="T0" y="T1"/>
                </a:cxn>
                <a:cxn ang="0">
                  <a:pos x="T2" y="T3"/>
                </a:cxn>
                <a:cxn ang="0">
                  <a:pos x="T4" y="T5"/>
                </a:cxn>
                <a:cxn ang="0">
                  <a:pos x="T6" y="T7"/>
                </a:cxn>
                <a:cxn ang="0">
                  <a:pos x="T8" y="T9"/>
                </a:cxn>
              </a:cxnLst>
              <a:rect l="0" t="0" r="r" b="b"/>
              <a:pathLst>
                <a:path w="29" h="28">
                  <a:moveTo>
                    <a:pt x="6" y="5"/>
                  </a:moveTo>
                  <a:cubicBezTo>
                    <a:pt x="11" y="0"/>
                    <a:pt x="19" y="0"/>
                    <a:pt x="24" y="5"/>
                  </a:cubicBezTo>
                  <a:cubicBezTo>
                    <a:pt x="29" y="10"/>
                    <a:pt x="29" y="19"/>
                    <a:pt x="24" y="24"/>
                  </a:cubicBezTo>
                  <a:cubicBezTo>
                    <a:pt x="18" y="28"/>
                    <a:pt x="10" y="28"/>
                    <a:pt x="5" y="23"/>
                  </a:cubicBezTo>
                  <a:cubicBezTo>
                    <a:pt x="0" y="18"/>
                    <a:pt x="1" y="9"/>
                    <a:pt x="6"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5" name="Freeform 234"/>
            <p:cNvSpPr>
              <a:spLocks/>
            </p:cNvSpPr>
            <p:nvPr userDrawn="1"/>
          </p:nvSpPr>
          <p:spPr bwMode="auto">
            <a:xfrm>
              <a:off x="7889876" y="3089280"/>
              <a:ext cx="188913" cy="188913"/>
            </a:xfrm>
            <a:custGeom>
              <a:avLst/>
              <a:gdLst>
                <a:gd name="T0" fmla="*/ 7 w 40"/>
                <a:gd name="T1" fmla="*/ 7 h 40"/>
                <a:gd name="T2" fmla="*/ 33 w 40"/>
                <a:gd name="T3" fmla="*/ 8 h 40"/>
                <a:gd name="T4" fmla="*/ 32 w 40"/>
                <a:gd name="T5" fmla="*/ 34 h 40"/>
                <a:gd name="T6" fmla="*/ 7 w 40"/>
                <a:gd name="T7" fmla="*/ 33 h 40"/>
                <a:gd name="T8" fmla="*/ 7 w 40"/>
                <a:gd name="T9" fmla="*/ 7 h 40"/>
              </a:gdLst>
              <a:ahLst/>
              <a:cxnLst>
                <a:cxn ang="0">
                  <a:pos x="T0" y="T1"/>
                </a:cxn>
                <a:cxn ang="0">
                  <a:pos x="T2" y="T3"/>
                </a:cxn>
                <a:cxn ang="0">
                  <a:pos x="T4" y="T5"/>
                </a:cxn>
                <a:cxn ang="0">
                  <a:pos x="T6" y="T7"/>
                </a:cxn>
                <a:cxn ang="0">
                  <a:pos x="T8" y="T9"/>
                </a:cxn>
              </a:cxnLst>
              <a:rect l="0" t="0" r="r" b="b"/>
              <a:pathLst>
                <a:path w="40" h="40">
                  <a:moveTo>
                    <a:pt x="7" y="7"/>
                  </a:moveTo>
                  <a:cubicBezTo>
                    <a:pt x="15" y="0"/>
                    <a:pt x="26" y="1"/>
                    <a:pt x="33" y="8"/>
                  </a:cubicBezTo>
                  <a:cubicBezTo>
                    <a:pt x="40" y="15"/>
                    <a:pt x="39" y="27"/>
                    <a:pt x="32" y="34"/>
                  </a:cubicBezTo>
                  <a:cubicBezTo>
                    <a:pt x="25" y="40"/>
                    <a:pt x="13" y="40"/>
                    <a:pt x="7" y="33"/>
                  </a:cubicBezTo>
                  <a:cubicBezTo>
                    <a:pt x="0" y="26"/>
                    <a:pt x="0" y="14"/>
                    <a:pt x="7"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6" name="Oval 235"/>
            <p:cNvSpPr>
              <a:spLocks noChangeArrowheads="1"/>
            </p:cNvSpPr>
            <p:nvPr userDrawn="1"/>
          </p:nvSpPr>
          <p:spPr bwMode="auto">
            <a:xfrm>
              <a:off x="6932614" y="4838707"/>
              <a:ext cx="155575" cy="155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7" name="Oval 236"/>
            <p:cNvSpPr>
              <a:spLocks noChangeArrowheads="1"/>
            </p:cNvSpPr>
            <p:nvPr userDrawn="1"/>
          </p:nvSpPr>
          <p:spPr bwMode="auto">
            <a:xfrm>
              <a:off x="6561139" y="3848106"/>
              <a:ext cx="103188" cy="104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8" name="Oval 237"/>
            <p:cNvSpPr>
              <a:spLocks noChangeArrowheads="1"/>
            </p:cNvSpPr>
            <p:nvPr userDrawn="1"/>
          </p:nvSpPr>
          <p:spPr bwMode="auto">
            <a:xfrm>
              <a:off x="7889876" y="3675069"/>
              <a:ext cx="107950" cy="10318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9" name="Oval 238"/>
            <p:cNvSpPr>
              <a:spLocks noChangeArrowheads="1"/>
            </p:cNvSpPr>
            <p:nvPr userDrawn="1"/>
          </p:nvSpPr>
          <p:spPr bwMode="auto">
            <a:xfrm>
              <a:off x="6302376" y="3386143"/>
              <a:ext cx="65088"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40" name="Oval 239"/>
            <p:cNvSpPr>
              <a:spLocks noChangeArrowheads="1"/>
            </p:cNvSpPr>
            <p:nvPr userDrawn="1"/>
          </p:nvSpPr>
          <p:spPr bwMode="auto">
            <a:xfrm>
              <a:off x="6362701" y="3613156"/>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41" name="Oval 240"/>
            <p:cNvSpPr>
              <a:spLocks noChangeArrowheads="1"/>
            </p:cNvSpPr>
            <p:nvPr userDrawn="1"/>
          </p:nvSpPr>
          <p:spPr bwMode="auto">
            <a:xfrm>
              <a:off x="5434014" y="2344742"/>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42" name="Oval 241"/>
            <p:cNvSpPr>
              <a:spLocks noChangeArrowheads="1"/>
            </p:cNvSpPr>
            <p:nvPr userDrawn="1"/>
          </p:nvSpPr>
          <p:spPr bwMode="auto">
            <a:xfrm>
              <a:off x="7065964" y="4140207"/>
              <a:ext cx="65088"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43" name="Oval 242"/>
            <p:cNvSpPr>
              <a:spLocks noChangeArrowheads="1"/>
            </p:cNvSpPr>
            <p:nvPr userDrawn="1"/>
          </p:nvSpPr>
          <p:spPr bwMode="auto">
            <a:xfrm>
              <a:off x="7734302" y="1954216"/>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44" name="Oval 243"/>
            <p:cNvSpPr>
              <a:spLocks noChangeArrowheads="1"/>
            </p:cNvSpPr>
            <p:nvPr userDrawn="1"/>
          </p:nvSpPr>
          <p:spPr bwMode="auto">
            <a:xfrm>
              <a:off x="7777165" y="4446594"/>
              <a:ext cx="65088"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45" name="Oval 244"/>
            <p:cNvSpPr>
              <a:spLocks noChangeArrowheads="1"/>
            </p:cNvSpPr>
            <p:nvPr userDrawn="1"/>
          </p:nvSpPr>
          <p:spPr bwMode="auto">
            <a:xfrm>
              <a:off x="7262814" y="4664082"/>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46" name="Oval 245"/>
            <p:cNvSpPr>
              <a:spLocks noChangeArrowheads="1"/>
            </p:cNvSpPr>
            <p:nvPr userDrawn="1"/>
          </p:nvSpPr>
          <p:spPr bwMode="auto">
            <a:xfrm>
              <a:off x="7559676" y="5413383"/>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47" name="Oval 246"/>
            <p:cNvSpPr>
              <a:spLocks noChangeArrowheads="1"/>
            </p:cNvSpPr>
            <p:nvPr userDrawn="1"/>
          </p:nvSpPr>
          <p:spPr bwMode="auto">
            <a:xfrm>
              <a:off x="7673976" y="5635634"/>
              <a:ext cx="65088" cy="650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48" name="Oval 247"/>
            <p:cNvSpPr>
              <a:spLocks noChangeArrowheads="1"/>
            </p:cNvSpPr>
            <p:nvPr userDrawn="1"/>
          </p:nvSpPr>
          <p:spPr bwMode="auto">
            <a:xfrm>
              <a:off x="7456489" y="5564197"/>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49" name="Oval 248"/>
            <p:cNvSpPr>
              <a:spLocks noChangeArrowheads="1"/>
            </p:cNvSpPr>
            <p:nvPr userDrawn="1"/>
          </p:nvSpPr>
          <p:spPr bwMode="auto">
            <a:xfrm>
              <a:off x="7348539" y="2935293"/>
              <a:ext cx="88900" cy="936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50" name="Oval 249"/>
            <p:cNvSpPr>
              <a:spLocks noChangeArrowheads="1"/>
            </p:cNvSpPr>
            <p:nvPr userDrawn="1"/>
          </p:nvSpPr>
          <p:spPr bwMode="auto">
            <a:xfrm>
              <a:off x="5995989" y="4592645"/>
              <a:ext cx="122238" cy="1238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51" name="Freeform 250"/>
            <p:cNvSpPr>
              <a:spLocks/>
            </p:cNvSpPr>
            <p:nvPr userDrawn="1"/>
          </p:nvSpPr>
          <p:spPr bwMode="auto">
            <a:xfrm>
              <a:off x="4624389" y="2655892"/>
              <a:ext cx="174625" cy="169863"/>
            </a:xfrm>
            <a:custGeom>
              <a:avLst/>
              <a:gdLst>
                <a:gd name="T0" fmla="*/ 7 w 37"/>
                <a:gd name="T1" fmla="*/ 6 h 36"/>
                <a:gd name="T2" fmla="*/ 30 w 37"/>
                <a:gd name="T3" fmla="*/ 6 h 36"/>
                <a:gd name="T4" fmla="*/ 30 w 37"/>
                <a:gd name="T5" fmla="*/ 30 h 36"/>
                <a:gd name="T6" fmla="*/ 6 w 37"/>
                <a:gd name="T7" fmla="*/ 29 h 36"/>
                <a:gd name="T8" fmla="*/ 7 w 37"/>
                <a:gd name="T9" fmla="*/ 6 h 36"/>
              </a:gdLst>
              <a:ahLst/>
              <a:cxnLst>
                <a:cxn ang="0">
                  <a:pos x="T0" y="T1"/>
                </a:cxn>
                <a:cxn ang="0">
                  <a:pos x="T2" y="T3"/>
                </a:cxn>
                <a:cxn ang="0">
                  <a:pos x="T4" y="T5"/>
                </a:cxn>
                <a:cxn ang="0">
                  <a:pos x="T6" y="T7"/>
                </a:cxn>
                <a:cxn ang="0">
                  <a:pos x="T8" y="T9"/>
                </a:cxn>
              </a:cxnLst>
              <a:rect l="0" t="0" r="r" b="b"/>
              <a:pathLst>
                <a:path w="37" h="36">
                  <a:moveTo>
                    <a:pt x="7" y="6"/>
                  </a:moveTo>
                  <a:cubicBezTo>
                    <a:pt x="14" y="0"/>
                    <a:pt x="24" y="0"/>
                    <a:pt x="30" y="6"/>
                  </a:cubicBezTo>
                  <a:cubicBezTo>
                    <a:pt x="37" y="13"/>
                    <a:pt x="36" y="24"/>
                    <a:pt x="30" y="30"/>
                  </a:cubicBezTo>
                  <a:cubicBezTo>
                    <a:pt x="23" y="36"/>
                    <a:pt x="13" y="36"/>
                    <a:pt x="6" y="29"/>
                  </a:cubicBezTo>
                  <a:cubicBezTo>
                    <a:pt x="0" y="22"/>
                    <a:pt x="1" y="12"/>
                    <a:pt x="7"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52" name="Freeform 251"/>
            <p:cNvSpPr>
              <a:spLocks/>
            </p:cNvSpPr>
            <p:nvPr userDrawn="1"/>
          </p:nvSpPr>
          <p:spPr bwMode="auto">
            <a:xfrm>
              <a:off x="5722939" y="4168781"/>
              <a:ext cx="155575" cy="155575"/>
            </a:xfrm>
            <a:custGeom>
              <a:avLst/>
              <a:gdLst>
                <a:gd name="T0" fmla="*/ 6 w 33"/>
                <a:gd name="T1" fmla="*/ 6 h 33"/>
                <a:gd name="T2" fmla="*/ 27 w 33"/>
                <a:gd name="T3" fmla="*/ 6 h 33"/>
                <a:gd name="T4" fmla="*/ 26 w 33"/>
                <a:gd name="T5" fmla="*/ 27 h 33"/>
                <a:gd name="T6" fmla="*/ 5 w 33"/>
                <a:gd name="T7" fmla="*/ 27 h 33"/>
                <a:gd name="T8" fmla="*/ 6 w 33"/>
                <a:gd name="T9" fmla="*/ 6 h 33"/>
              </a:gdLst>
              <a:ahLst/>
              <a:cxnLst>
                <a:cxn ang="0">
                  <a:pos x="T0" y="T1"/>
                </a:cxn>
                <a:cxn ang="0">
                  <a:pos x="T2" y="T3"/>
                </a:cxn>
                <a:cxn ang="0">
                  <a:pos x="T4" y="T5"/>
                </a:cxn>
                <a:cxn ang="0">
                  <a:pos x="T6" y="T7"/>
                </a:cxn>
                <a:cxn ang="0">
                  <a:pos x="T8" y="T9"/>
                </a:cxn>
              </a:cxnLst>
              <a:rect l="0" t="0" r="r" b="b"/>
              <a:pathLst>
                <a:path w="33" h="33">
                  <a:moveTo>
                    <a:pt x="6" y="6"/>
                  </a:moveTo>
                  <a:cubicBezTo>
                    <a:pt x="12" y="0"/>
                    <a:pt x="21" y="0"/>
                    <a:pt x="27" y="6"/>
                  </a:cubicBezTo>
                  <a:cubicBezTo>
                    <a:pt x="33" y="12"/>
                    <a:pt x="32" y="22"/>
                    <a:pt x="26" y="27"/>
                  </a:cubicBezTo>
                  <a:cubicBezTo>
                    <a:pt x="20" y="33"/>
                    <a:pt x="11" y="33"/>
                    <a:pt x="5" y="27"/>
                  </a:cubicBezTo>
                  <a:cubicBezTo>
                    <a:pt x="0" y="21"/>
                    <a:pt x="0" y="11"/>
                    <a:pt x="6"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53" name="Freeform 252"/>
            <p:cNvSpPr>
              <a:spLocks/>
            </p:cNvSpPr>
            <p:nvPr userDrawn="1"/>
          </p:nvSpPr>
          <p:spPr bwMode="auto">
            <a:xfrm>
              <a:off x="6024564" y="4283081"/>
              <a:ext cx="287338" cy="287338"/>
            </a:xfrm>
            <a:custGeom>
              <a:avLst/>
              <a:gdLst>
                <a:gd name="T0" fmla="*/ 12 w 61"/>
                <a:gd name="T1" fmla="*/ 11 h 61"/>
                <a:gd name="T2" fmla="*/ 51 w 61"/>
                <a:gd name="T3" fmla="*/ 12 h 61"/>
                <a:gd name="T4" fmla="*/ 49 w 61"/>
                <a:gd name="T5" fmla="*/ 51 h 61"/>
                <a:gd name="T6" fmla="*/ 11 w 61"/>
                <a:gd name="T7" fmla="*/ 49 h 61"/>
                <a:gd name="T8" fmla="*/ 12 w 61"/>
                <a:gd name="T9" fmla="*/ 11 h 61"/>
              </a:gdLst>
              <a:ahLst/>
              <a:cxnLst>
                <a:cxn ang="0">
                  <a:pos x="T0" y="T1"/>
                </a:cxn>
                <a:cxn ang="0">
                  <a:pos x="T2" y="T3"/>
                </a:cxn>
                <a:cxn ang="0">
                  <a:pos x="T4" y="T5"/>
                </a:cxn>
                <a:cxn ang="0">
                  <a:pos x="T6" y="T7"/>
                </a:cxn>
                <a:cxn ang="0">
                  <a:pos x="T8" y="T9"/>
                </a:cxn>
              </a:cxnLst>
              <a:rect l="0" t="0" r="r" b="b"/>
              <a:pathLst>
                <a:path w="61" h="61">
                  <a:moveTo>
                    <a:pt x="12" y="11"/>
                  </a:moveTo>
                  <a:cubicBezTo>
                    <a:pt x="23" y="0"/>
                    <a:pt x="40" y="1"/>
                    <a:pt x="51" y="12"/>
                  </a:cubicBezTo>
                  <a:cubicBezTo>
                    <a:pt x="61" y="23"/>
                    <a:pt x="60" y="40"/>
                    <a:pt x="49" y="51"/>
                  </a:cubicBezTo>
                  <a:cubicBezTo>
                    <a:pt x="38" y="61"/>
                    <a:pt x="21" y="60"/>
                    <a:pt x="11" y="49"/>
                  </a:cubicBezTo>
                  <a:cubicBezTo>
                    <a:pt x="0" y="38"/>
                    <a:pt x="1" y="21"/>
                    <a:pt x="1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54" name="Oval 253"/>
            <p:cNvSpPr>
              <a:spLocks noChangeArrowheads="1"/>
            </p:cNvSpPr>
            <p:nvPr userDrawn="1"/>
          </p:nvSpPr>
          <p:spPr bwMode="auto">
            <a:xfrm>
              <a:off x="7291389" y="5054608"/>
              <a:ext cx="88900" cy="904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55" name="Oval 254"/>
            <p:cNvSpPr>
              <a:spLocks noChangeArrowheads="1"/>
            </p:cNvSpPr>
            <p:nvPr userDrawn="1"/>
          </p:nvSpPr>
          <p:spPr bwMode="auto">
            <a:xfrm>
              <a:off x="5495926" y="4046544"/>
              <a:ext cx="103188" cy="10318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56" name="Oval 255"/>
            <p:cNvSpPr>
              <a:spLocks noChangeArrowheads="1"/>
            </p:cNvSpPr>
            <p:nvPr userDrawn="1"/>
          </p:nvSpPr>
          <p:spPr bwMode="auto">
            <a:xfrm>
              <a:off x="6999289" y="5291146"/>
              <a:ext cx="93663" cy="984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57" name="Oval 256"/>
            <p:cNvSpPr>
              <a:spLocks noChangeArrowheads="1"/>
            </p:cNvSpPr>
            <p:nvPr userDrawn="1"/>
          </p:nvSpPr>
          <p:spPr bwMode="auto">
            <a:xfrm>
              <a:off x="7466014" y="5286383"/>
              <a:ext cx="93663" cy="936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58" name="Oval 257"/>
            <p:cNvSpPr>
              <a:spLocks noChangeArrowheads="1"/>
            </p:cNvSpPr>
            <p:nvPr userDrawn="1"/>
          </p:nvSpPr>
          <p:spPr bwMode="auto">
            <a:xfrm>
              <a:off x="6669089" y="4300545"/>
              <a:ext cx="127000" cy="1238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59" name="Oval 258"/>
            <p:cNvSpPr>
              <a:spLocks noChangeArrowheads="1"/>
            </p:cNvSpPr>
            <p:nvPr userDrawn="1"/>
          </p:nvSpPr>
          <p:spPr bwMode="auto">
            <a:xfrm>
              <a:off x="7404101" y="2373316"/>
              <a:ext cx="344488" cy="3397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60" name="Oval 259"/>
            <p:cNvSpPr>
              <a:spLocks noChangeArrowheads="1"/>
            </p:cNvSpPr>
            <p:nvPr userDrawn="1"/>
          </p:nvSpPr>
          <p:spPr bwMode="auto">
            <a:xfrm>
              <a:off x="5091113" y="4556132"/>
              <a:ext cx="339725" cy="3381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61" name="Oval 260"/>
            <p:cNvSpPr>
              <a:spLocks noChangeArrowheads="1"/>
            </p:cNvSpPr>
            <p:nvPr userDrawn="1"/>
          </p:nvSpPr>
          <p:spPr bwMode="auto">
            <a:xfrm>
              <a:off x="4497389" y="3278193"/>
              <a:ext cx="338138" cy="3397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62" name="Oval 261"/>
            <p:cNvSpPr>
              <a:spLocks noChangeArrowheads="1"/>
            </p:cNvSpPr>
            <p:nvPr userDrawn="1"/>
          </p:nvSpPr>
          <p:spPr bwMode="auto">
            <a:xfrm>
              <a:off x="7451726" y="2751142"/>
              <a:ext cx="174625" cy="1746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63" name="Oval 262"/>
            <p:cNvSpPr>
              <a:spLocks noChangeArrowheads="1"/>
            </p:cNvSpPr>
            <p:nvPr userDrawn="1"/>
          </p:nvSpPr>
          <p:spPr bwMode="auto">
            <a:xfrm>
              <a:off x="4657726" y="2260603"/>
              <a:ext cx="174625" cy="1746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44" name="Oval 263"/>
            <p:cNvSpPr>
              <a:spLocks noChangeArrowheads="1"/>
            </p:cNvSpPr>
            <p:nvPr userDrawn="1"/>
          </p:nvSpPr>
          <p:spPr bwMode="auto">
            <a:xfrm>
              <a:off x="7102476" y="4518032"/>
              <a:ext cx="174625" cy="1746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45" name="Oval 264"/>
            <p:cNvSpPr>
              <a:spLocks noChangeArrowheads="1"/>
            </p:cNvSpPr>
            <p:nvPr userDrawn="1"/>
          </p:nvSpPr>
          <p:spPr bwMode="auto">
            <a:xfrm>
              <a:off x="6183314" y="4979996"/>
              <a:ext cx="174625" cy="1746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46" name="Oval 265"/>
            <p:cNvSpPr>
              <a:spLocks noChangeArrowheads="1"/>
            </p:cNvSpPr>
            <p:nvPr userDrawn="1"/>
          </p:nvSpPr>
          <p:spPr bwMode="auto">
            <a:xfrm>
              <a:off x="5453064" y="4584707"/>
              <a:ext cx="174625" cy="1730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47" name="Oval 266"/>
            <p:cNvSpPr>
              <a:spLocks noChangeArrowheads="1"/>
            </p:cNvSpPr>
            <p:nvPr userDrawn="1"/>
          </p:nvSpPr>
          <p:spPr bwMode="auto">
            <a:xfrm>
              <a:off x="7042151" y="1516065"/>
              <a:ext cx="131763" cy="1317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48" name="Oval 267"/>
            <p:cNvSpPr>
              <a:spLocks noChangeArrowheads="1"/>
            </p:cNvSpPr>
            <p:nvPr userDrawn="1"/>
          </p:nvSpPr>
          <p:spPr bwMode="auto">
            <a:xfrm>
              <a:off x="5938839" y="1614491"/>
              <a:ext cx="131763" cy="1317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49" name="Freeform 268"/>
            <p:cNvSpPr>
              <a:spLocks/>
            </p:cNvSpPr>
            <p:nvPr userDrawn="1"/>
          </p:nvSpPr>
          <p:spPr bwMode="auto">
            <a:xfrm>
              <a:off x="7724776" y="3457580"/>
              <a:ext cx="80963" cy="79375"/>
            </a:xfrm>
            <a:custGeom>
              <a:avLst/>
              <a:gdLst>
                <a:gd name="T0" fmla="*/ 3 w 17"/>
                <a:gd name="T1" fmla="*/ 14 h 17"/>
                <a:gd name="T2" fmla="*/ 3 w 17"/>
                <a:gd name="T3" fmla="*/ 3 h 17"/>
                <a:gd name="T4" fmla="*/ 14 w 17"/>
                <a:gd name="T5" fmla="*/ 3 h 17"/>
                <a:gd name="T6" fmla="*/ 14 w 17"/>
                <a:gd name="T7" fmla="*/ 14 h 17"/>
                <a:gd name="T8" fmla="*/ 3 w 17"/>
                <a:gd name="T9" fmla="*/ 14 h 17"/>
              </a:gdLst>
              <a:ahLst/>
              <a:cxnLst>
                <a:cxn ang="0">
                  <a:pos x="T0" y="T1"/>
                </a:cxn>
                <a:cxn ang="0">
                  <a:pos x="T2" y="T3"/>
                </a:cxn>
                <a:cxn ang="0">
                  <a:pos x="T4" y="T5"/>
                </a:cxn>
                <a:cxn ang="0">
                  <a:pos x="T6" y="T7"/>
                </a:cxn>
                <a:cxn ang="0">
                  <a:pos x="T8" y="T9"/>
                </a:cxn>
              </a:cxnLst>
              <a:rect l="0" t="0" r="r" b="b"/>
              <a:pathLst>
                <a:path w="17" h="17">
                  <a:moveTo>
                    <a:pt x="3" y="14"/>
                  </a:moveTo>
                  <a:cubicBezTo>
                    <a:pt x="0" y="11"/>
                    <a:pt x="0" y="6"/>
                    <a:pt x="3" y="3"/>
                  </a:cubicBezTo>
                  <a:cubicBezTo>
                    <a:pt x="6" y="0"/>
                    <a:pt x="11" y="0"/>
                    <a:pt x="14" y="3"/>
                  </a:cubicBezTo>
                  <a:cubicBezTo>
                    <a:pt x="17" y="6"/>
                    <a:pt x="17" y="11"/>
                    <a:pt x="14" y="14"/>
                  </a:cubicBezTo>
                  <a:cubicBezTo>
                    <a:pt x="11" y="17"/>
                    <a:pt x="6" y="17"/>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50" name="Freeform 269"/>
            <p:cNvSpPr>
              <a:spLocks/>
            </p:cNvSpPr>
            <p:nvPr userDrawn="1"/>
          </p:nvSpPr>
          <p:spPr bwMode="auto">
            <a:xfrm>
              <a:off x="7827964" y="3816356"/>
              <a:ext cx="80963" cy="79375"/>
            </a:xfrm>
            <a:custGeom>
              <a:avLst/>
              <a:gdLst>
                <a:gd name="T0" fmla="*/ 3 w 17"/>
                <a:gd name="T1" fmla="*/ 14 h 17"/>
                <a:gd name="T2" fmla="*/ 3 w 17"/>
                <a:gd name="T3" fmla="*/ 3 h 17"/>
                <a:gd name="T4" fmla="*/ 14 w 17"/>
                <a:gd name="T5" fmla="*/ 3 h 17"/>
                <a:gd name="T6" fmla="*/ 14 w 17"/>
                <a:gd name="T7" fmla="*/ 14 h 17"/>
                <a:gd name="T8" fmla="*/ 3 w 17"/>
                <a:gd name="T9" fmla="*/ 14 h 17"/>
              </a:gdLst>
              <a:ahLst/>
              <a:cxnLst>
                <a:cxn ang="0">
                  <a:pos x="T0" y="T1"/>
                </a:cxn>
                <a:cxn ang="0">
                  <a:pos x="T2" y="T3"/>
                </a:cxn>
                <a:cxn ang="0">
                  <a:pos x="T4" y="T5"/>
                </a:cxn>
                <a:cxn ang="0">
                  <a:pos x="T6" y="T7"/>
                </a:cxn>
                <a:cxn ang="0">
                  <a:pos x="T8" y="T9"/>
                </a:cxn>
              </a:cxnLst>
              <a:rect l="0" t="0" r="r" b="b"/>
              <a:pathLst>
                <a:path w="17" h="17">
                  <a:moveTo>
                    <a:pt x="3" y="14"/>
                  </a:moveTo>
                  <a:cubicBezTo>
                    <a:pt x="0" y="11"/>
                    <a:pt x="0" y="6"/>
                    <a:pt x="3" y="3"/>
                  </a:cubicBezTo>
                  <a:cubicBezTo>
                    <a:pt x="6" y="0"/>
                    <a:pt x="11" y="0"/>
                    <a:pt x="14" y="3"/>
                  </a:cubicBezTo>
                  <a:cubicBezTo>
                    <a:pt x="17" y="6"/>
                    <a:pt x="17" y="11"/>
                    <a:pt x="14" y="14"/>
                  </a:cubicBezTo>
                  <a:cubicBezTo>
                    <a:pt x="11" y="17"/>
                    <a:pt x="6" y="17"/>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51" name="Freeform 270"/>
            <p:cNvSpPr>
              <a:spLocks/>
            </p:cNvSpPr>
            <p:nvPr userDrawn="1"/>
          </p:nvSpPr>
          <p:spPr bwMode="auto">
            <a:xfrm>
              <a:off x="8248651" y="3438531"/>
              <a:ext cx="79375" cy="80963"/>
            </a:xfrm>
            <a:custGeom>
              <a:avLst/>
              <a:gdLst>
                <a:gd name="T0" fmla="*/ 3 w 17"/>
                <a:gd name="T1" fmla="*/ 14 h 17"/>
                <a:gd name="T2" fmla="*/ 3 w 17"/>
                <a:gd name="T3" fmla="*/ 3 h 17"/>
                <a:gd name="T4" fmla="*/ 14 w 17"/>
                <a:gd name="T5" fmla="*/ 3 h 17"/>
                <a:gd name="T6" fmla="*/ 14 w 17"/>
                <a:gd name="T7" fmla="*/ 14 h 17"/>
                <a:gd name="T8" fmla="*/ 3 w 17"/>
                <a:gd name="T9" fmla="*/ 14 h 17"/>
              </a:gdLst>
              <a:ahLst/>
              <a:cxnLst>
                <a:cxn ang="0">
                  <a:pos x="T0" y="T1"/>
                </a:cxn>
                <a:cxn ang="0">
                  <a:pos x="T2" y="T3"/>
                </a:cxn>
                <a:cxn ang="0">
                  <a:pos x="T4" y="T5"/>
                </a:cxn>
                <a:cxn ang="0">
                  <a:pos x="T6" y="T7"/>
                </a:cxn>
                <a:cxn ang="0">
                  <a:pos x="T8" y="T9"/>
                </a:cxn>
              </a:cxnLst>
              <a:rect l="0" t="0" r="r" b="b"/>
              <a:pathLst>
                <a:path w="17" h="17">
                  <a:moveTo>
                    <a:pt x="3" y="14"/>
                  </a:moveTo>
                  <a:cubicBezTo>
                    <a:pt x="0" y="11"/>
                    <a:pt x="0" y="6"/>
                    <a:pt x="3" y="3"/>
                  </a:cubicBezTo>
                  <a:cubicBezTo>
                    <a:pt x="6" y="0"/>
                    <a:pt x="11" y="0"/>
                    <a:pt x="14" y="3"/>
                  </a:cubicBezTo>
                  <a:cubicBezTo>
                    <a:pt x="17" y="6"/>
                    <a:pt x="17" y="11"/>
                    <a:pt x="14" y="14"/>
                  </a:cubicBezTo>
                  <a:cubicBezTo>
                    <a:pt x="11" y="17"/>
                    <a:pt x="6" y="17"/>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52" name="Freeform 271"/>
            <p:cNvSpPr>
              <a:spLocks/>
            </p:cNvSpPr>
            <p:nvPr userDrawn="1"/>
          </p:nvSpPr>
          <p:spPr bwMode="auto">
            <a:xfrm>
              <a:off x="6716713" y="4721232"/>
              <a:ext cx="131763" cy="136525"/>
            </a:xfrm>
            <a:custGeom>
              <a:avLst/>
              <a:gdLst>
                <a:gd name="T0" fmla="*/ 5 w 28"/>
                <a:gd name="T1" fmla="*/ 24 h 29"/>
                <a:gd name="T2" fmla="*/ 5 w 28"/>
                <a:gd name="T3" fmla="*/ 6 h 29"/>
                <a:gd name="T4" fmla="*/ 23 w 28"/>
                <a:gd name="T5" fmla="*/ 5 h 29"/>
                <a:gd name="T6" fmla="*/ 23 w 28"/>
                <a:gd name="T7" fmla="*/ 24 h 29"/>
                <a:gd name="T8" fmla="*/ 5 w 28"/>
                <a:gd name="T9" fmla="*/ 24 h 29"/>
              </a:gdLst>
              <a:ahLst/>
              <a:cxnLst>
                <a:cxn ang="0">
                  <a:pos x="T0" y="T1"/>
                </a:cxn>
                <a:cxn ang="0">
                  <a:pos x="T2" y="T3"/>
                </a:cxn>
                <a:cxn ang="0">
                  <a:pos x="T4" y="T5"/>
                </a:cxn>
                <a:cxn ang="0">
                  <a:pos x="T6" y="T7"/>
                </a:cxn>
                <a:cxn ang="0">
                  <a:pos x="T8" y="T9"/>
                </a:cxn>
              </a:cxnLst>
              <a:rect l="0" t="0" r="r" b="b"/>
              <a:pathLst>
                <a:path w="28" h="29">
                  <a:moveTo>
                    <a:pt x="5" y="24"/>
                  </a:moveTo>
                  <a:cubicBezTo>
                    <a:pt x="0" y="19"/>
                    <a:pt x="0" y="11"/>
                    <a:pt x="5" y="6"/>
                  </a:cubicBezTo>
                  <a:cubicBezTo>
                    <a:pt x="10" y="0"/>
                    <a:pt x="18" y="0"/>
                    <a:pt x="23" y="5"/>
                  </a:cubicBezTo>
                  <a:cubicBezTo>
                    <a:pt x="28" y="11"/>
                    <a:pt x="28" y="19"/>
                    <a:pt x="23" y="24"/>
                  </a:cubicBezTo>
                  <a:cubicBezTo>
                    <a:pt x="18" y="29"/>
                    <a:pt x="10" y="29"/>
                    <a:pt x="5"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53" name="Freeform 272"/>
            <p:cNvSpPr>
              <a:spLocks/>
            </p:cNvSpPr>
            <p:nvPr userDrawn="1"/>
          </p:nvSpPr>
          <p:spPr bwMode="auto">
            <a:xfrm>
              <a:off x="6230939" y="3994156"/>
              <a:ext cx="136525" cy="138114"/>
            </a:xfrm>
            <a:custGeom>
              <a:avLst/>
              <a:gdLst>
                <a:gd name="T0" fmla="*/ 5 w 29"/>
                <a:gd name="T1" fmla="*/ 24 h 29"/>
                <a:gd name="T2" fmla="*/ 5 w 29"/>
                <a:gd name="T3" fmla="*/ 6 h 29"/>
                <a:gd name="T4" fmla="*/ 24 w 29"/>
                <a:gd name="T5" fmla="*/ 6 h 29"/>
                <a:gd name="T6" fmla="*/ 24 w 29"/>
                <a:gd name="T7" fmla="*/ 24 h 29"/>
                <a:gd name="T8" fmla="*/ 5 w 29"/>
                <a:gd name="T9" fmla="*/ 24 h 29"/>
              </a:gdLst>
              <a:ahLst/>
              <a:cxnLst>
                <a:cxn ang="0">
                  <a:pos x="T0" y="T1"/>
                </a:cxn>
                <a:cxn ang="0">
                  <a:pos x="T2" y="T3"/>
                </a:cxn>
                <a:cxn ang="0">
                  <a:pos x="T4" y="T5"/>
                </a:cxn>
                <a:cxn ang="0">
                  <a:pos x="T6" y="T7"/>
                </a:cxn>
                <a:cxn ang="0">
                  <a:pos x="T8" y="T9"/>
                </a:cxn>
              </a:cxnLst>
              <a:rect l="0" t="0" r="r" b="b"/>
              <a:pathLst>
                <a:path w="29" h="29">
                  <a:moveTo>
                    <a:pt x="5" y="24"/>
                  </a:moveTo>
                  <a:cubicBezTo>
                    <a:pt x="0" y="19"/>
                    <a:pt x="0" y="11"/>
                    <a:pt x="5" y="6"/>
                  </a:cubicBezTo>
                  <a:cubicBezTo>
                    <a:pt x="10" y="1"/>
                    <a:pt x="18" y="0"/>
                    <a:pt x="24" y="6"/>
                  </a:cubicBezTo>
                  <a:cubicBezTo>
                    <a:pt x="29" y="11"/>
                    <a:pt x="29" y="19"/>
                    <a:pt x="24" y="24"/>
                  </a:cubicBezTo>
                  <a:cubicBezTo>
                    <a:pt x="19" y="29"/>
                    <a:pt x="10" y="29"/>
                    <a:pt x="5"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54" name="Freeform 273"/>
            <p:cNvSpPr>
              <a:spLocks/>
            </p:cNvSpPr>
            <p:nvPr userDrawn="1"/>
          </p:nvSpPr>
          <p:spPr bwMode="auto">
            <a:xfrm>
              <a:off x="6740526" y="4075119"/>
              <a:ext cx="146050" cy="146050"/>
            </a:xfrm>
            <a:custGeom>
              <a:avLst/>
              <a:gdLst>
                <a:gd name="T0" fmla="*/ 5 w 31"/>
                <a:gd name="T1" fmla="*/ 25 h 31"/>
                <a:gd name="T2" fmla="*/ 5 w 31"/>
                <a:gd name="T3" fmla="*/ 5 h 31"/>
                <a:gd name="T4" fmla="*/ 25 w 31"/>
                <a:gd name="T5" fmla="*/ 5 h 31"/>
                <a:gd name="T6" fmla="*/ 25 w 31"/>
                <a:gd name="T7" fmla="*/ 25 h 31"/>
                <a:gd name="T8" fmla="*/ 5 w 31"/>
                <a:gd name="T9" fmla="*/ 25 h 31"/>
              </a:gdLst>
              <a:ahLst/>
              <a:cxnLst>
                <a:cxn ang="0">
                  <a:pos x="T0" y="T1"/>
                </a:cxn>
                <a:cxn ang="0">
                  <a:pos x="T2" y="T3"/>
                </a:cxn>
                <a:cxn ang="0">
                  <a:pos x="T4" y="T5"/>
                </a:cxn>
                <a:cxn ang="0">
                  <a:pos x="T6" y="T7"/>
                </a:cxn>
                <a:cxn ang="0">
                  <a:pos x="T8" y="T9"/>
                </a:cxn>
              </a:cxnLst>
              <a:rect l="0" t="0" r="r" b="b"/>
              <a:pathLst>
                <a:path w="31" h="31">
                  <a:moveTo>
                    <a:pt x="5" y="25"/>
                  </a:moveTo>
                  <a:cubicBezTo>
                    <a:pt x="0" y="20"/>
                    <a:pt x="0" y="11"/>
                    <a:pt x="5" y="5"/>
                  </a:cubicBezTo>
                  <a:cubicBezTo>
                    <a:pt x="11" y="0"/>
                    <a:pt x="20" y="0"/>
                    <a:pt x="25" y="5"/>
                  </a:cubicBezTo>
                  <a:cubicBezTo>
                    <a:pt x="31" y="11"/>
                    <a:pt x="31" y="20"/>
                    <a:pt x="25" y="25"/>
                  </a:cubicBezTo>
                  <a:cubicBezTo>
                    <a:pt x="20" y="31"/>
                    <a:pt x="11" y="31"/>
                    <a:pt x="5"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55" name="Freeform 274"/>
            <p:cNvSpPr>
              <a:spLocks/>
            </p:cNvSpPr>
            <p:nvPr userDrawn="1"/>
          </p:nvSpPr>
          <p:spPr bwMode="auto">
            <a:xfrm>
              <a:off x="5900739" y="3890969"/>
              <a:ext cx="114300" cy="112713"/>
            </a:xfrm>
            <a:custGeom>
              <a:avLst/>
              <a:gdLst>
                <a:gd name="T0" fmla="*/ 4 w 24"/>
                <a:gd name="T1" fmla="*/ 20 h 24"/>
                <a:gd name="T2" fmla="*/ 4 w 24"/>
                <a:gd name="T3" fmla="*/ 4 h 24"/>
                <a:gd name="T4" fmla="*/ 20 w 24"/>
                <a:gd name="T5" fmla="*/ 4 h 24"/>
                <a:gd name="T6" fmla="*/ 20 w 24"/>
                <a:gd name="T7" fmla="*/ 20 h 24"/>
                <a:gd name="T8" fmla="*/ 4 w 24"/>
                <a:gd name="T9" fmla="*/ 20 h 24"/>
              </a:gdLst>
              <a:ahLst/>
              <a:cxnLst>
                <a:cxn ang="0">
                  <a:pos x="T0" y="T1"/>
                </a:cxn>
                <a:cxn ang="0">
                  <a:pos x="T2" y="T3"/>
                </a:cxn>
                <a:cxn ang="0">
                  <a:pos x="T4" y="T5"/>
                </a:cxn>
                <a:cxn ang="0">
                  <a:pos x="T6" y="T7"/>
                </a:cxn>
                <a:cxn ang="0">
                  <a:pos x="T8" y="T9"/>
                </a:cxn>
              </a:cxnLst>
              <a:rect l="0" t="0" r="r" b="b"/>
              <a:pathLst>
                <a:path w="24" h="24">
                  <a:moveTo>
                    <a:pt x="4" y="20"/>
                  </a:moveTo>
                  <a:cubicBezTo>
                    <a:pt x="0" y="16"/>
                    <a:pt x="0" y="9"/>
                    <a:pt x="4" y="4"/>
                  </a:cubicBezTo>
                  <a:cubicBezTo>
                    <a:pt x="9" y="0"/>
                    <a:pt x="16" y="0"/>
                    <a:pt x="20" y="4"/>
                  </a:cubicBezTo>
                  <a:cubicBezTo>
                    <a:pt x="24" y="8"/>
                    <a:pt x="24" y="16"/>
                    <a:pt x="20" y="20"/>
                  </a:cubicBezTo>
                  <a:cubicBezTo>
                    <a:pt x="16" y="24"/>
                    <a:pt x="9" y="24"/>
                    <a:pt x="4" y="2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56" name="Freeform 275"/>
            <p:cNvSpPr>
              <a:spLocks/>
            </p:cNvSpPr>
            <p:nvPr userDrawn="1"/>
          </p:nvSpPr>
          <p:spPr bwMode="auto">
            <a:xfrm>
              <a:off x="6089650" y="3787781"/>
              <a:ext cx="117475" cy="117475"/>
            </a:xfrm>
            <a:custGeom>
              <a:avLst/>
              <a:gdLst>
                <a:gd name="T0" fmla="*/ 5 w 25"/>
                <a:gd name="T1" fmla="*/ 21 h 25"/>
                <a:gd name="T2" fmla="*/ 5 w 25"/>
                <a:gd name="T3" fmla="*/ 5 h 25"/>
                <a:gd name="T4" fmla="*/ 20 w 25"/>
                <a:gd name="T5" fmla="*/ 5 h 25"/>
                <a:gd name="T6" fmla="*/ 21 w 25"/>
                <a:gd name="T7" fmla="*/ 21 h 25"/>
                <a:gd name="T8" fmla="*/ 5 w 25"/>
                <a:gd name="T9" fmla="*/ 21 h 25"/>
              </a:gdLst>
              <a:ahLst/>
              <a:cxnLst>
                <a:cxn ang="0">
                  <a:pos x="T0" y="T1"/>
                </a:cxn>
                <a:cxn ang="0">
                  <a:pos x="T2" y="T3"/>
                </a:cxn>
                <a:cxn ang="0">
                  <a:pos x="T4" y="T5"/>
                </a:cxn>
                <a:cxn ang="0">
                  <a:pos x="T6" y="T7"/>
                </a:cxn>
                <a:cxn ang="0">
                  <a:pos x="T8" y="T9"/>
                </a:cxn>
              </a:cxnLst>
              <a:rect l="0" t="0" r="r" b="b"/>
              <a:pathLst>
                <a:path w="25" h="25">
                  <a:moveTo>
                    <a:pt x="5" y="21"/>
                  </a:moveTo>
                  <a:cubicBezTo>
                    <a:pt x="0" y="16"/>
                    <a:pt x="0" y="9"/>
                    <a:pt x="5" y="5"/>
                  </a:cubicBezTo>
                  <a:cubicBezTo>
                    <a:pt x="9" y="0"/>
                    <a:pt x="16" y="0"/>
                    <a:pt x="20" y="5"/>
                  </a:cubicBezTo>
                  <a:cubicBezTo>
                    <a:pt x="25" y="9"/>
                    <a:pt x="25" y="16"/>
                    <a:pt x="21" y="21"/>
                  </a:cubicBezTo>
                  <a:cubicBezTo>
                    <a:pt x="16" y="25"/>
                    <a:pt x="9" y="25"/>
                    <a:pt x="5"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57" name="Freeform 276"/>
            <p:cNvSpPr>
              <a:spLocks/>
            </p:cNvSpPr>
            <p:nvPr userDrawn="1"/>
          </p:nvSpPr>
          <p:spPr bwMode="auto">
            <a:xfrm>
              <a:off x="6532564" y="4429132"/>
              <a:ext cx="103188" cy="107950"/>
            </a:xfrm>
            <a:custGeom>
              <a:avLst/>
              <a:gdLst>
                <a:gd name="T0" fmla="*/ 4 w 22"/>
                <a:gd name="T1" fmla="*/ 19 h 23"/>
                <a:gd name="T2" fmla="*/ 4 w 22"/>
                <a:gd name="T3" fmla="*/ 4 h 23"/>
                <a:gd name="T4" fmla="*/ 18 w 22"/>
                <a:gd name="T5" fmla="*/ 4 h 23"/>
                <a:gd name="T6" fmla="*/ 18 w 22"/>
                <a:gd name="T7" fmla="*/ 19 h 23"/>
                <a:gd name="T8" fmla="*/ 4 w 22"/>
                <a:gd name="T9" fmla="*/ 19 h 23"/>
              </a:gdLst>
              <a:ahLst/>
              <a:cxnLst>
                <a:cxn ang="0">
                  <a:pos x="T0" y="T1"/>
                </a:cxn>
                <a:cxn ang="0">
                  <a:pos x="T2" y="T3"/>
                </a:cxn>
                <a:cxn ang="0">
                  <a:pos x="T4" y="T5"/>
                </a:cxn>
                <a:cxn ang="0">
                  <a:pos x="T6" y="T7"/>
                </a:cxn>
                <a:cxn ang="0">
                  <a:pos x="T8" y="T9"/>
                </a:cxn>
              </a:cxnLst>
              <a:rect l="0" t="0" r="r" b="b"/>
              <a:pathLst>
                <a:path w="22" h="23">
                  <a:moveTo>
                    <a:pt x="4" y="19"/>
                  </a:moveTo>
                  <a:cubicBezTo>
                    <a:pt x="0" y="15"/>
                    <a:pt x="0" y="8"/>
                    <a:pt x="4" y="4"/>
                  </a:cubicBezTo>
                  <a:cubicBezTo>
                    <a:pt x="8" y="1"/>
                    <a:pt x="14" y="0"/>
                    <a:pt x="18" y="4"/>
                  </a:cubicBezTo>
                  <a:cubicBezTo>
                    <a:pt x="22" y="8"/>
                    <a:pt x="22" y="15"/>
                    <a:pt x="18" y="19"/>
                  </a:cubicBezTo>
                  <a:cubicBezTo>
                    <a:pt x="14" y="23"/>
                    <a:pt x="8" y="23"/>
                    <a:pt x="4"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58" name="Freeform 277"/>
            <p:cNvSpPr>
              <a:spLocks/>
            </p:cNvSpPr>
            <p:nvPr userDrawn="1"/>
          </p:nvSpPr>
          <p:spPr bwMode="auto">
            <a:xfrm>
              <a:off x="7394576" y="4984757"/>
              <a:ext cx="104775" cy="103189"/>
            </a:xfrm>
            <a:custGeom>
              <a:avLst/>
              <a:gdLst>
                <a:gd name="T0" fmla="*/ 4 w 22"/>
                <a:gd name="T1" fmla="*/ 18 h 22"/>
                <a:gd name="T2" fmla="*/ 3 w 22"/>
                <a:gd name="T3" fmla="*/ 4 h 22"/>
                <a:gd name="T4" fmla="*/ 18 w 22"/>
                <a:gd name="T5" fmla="*/ 4 h 22"/>
                <a:gd name="T6" fmla="*/ 18 w 22"/>
                <a:gd name="T7" fmla="*/ 18 h 22"/>
                <a:gd name="T8" fmla="*/ 4 w 22"/>
                <a:gd name="T9" fmla="*/ 18 h 22"/>
              </a:gdLst>
              <a:ahLst/>
              <a:cxnLst>
                <a:cxn ang="0">
                  <a:pos x="T0" y="T1"/>
                </a:cxn>
                <a:cxn ang="0">
                  <a:pos x="T2" y="T3"/>
                </a:cxn>
                <a:cxn ang="0">
                  <a:pos x="T4" y="T5"/>
                </a:cxn>
                <a:cxn ang="0">
                  <a:pos x="T6" y="T7"/>
                </a:cxn>
                <a:cxn ang="0">
                  <a:pos x="T8" y="T9"/>
                </a:cxn>
              </a:cxnLst>
              <a:rect l="0" t="0" r="r" b="b"/>
              <a:pathLst>
                <a:path w="22" h="22">
                  <a:moveTo>
                    <a:pt x="4" y="18"/>
                  </a:moveTo>
                  <a:cubicBezTo>
                    <a:pt x="0" y="14"/>
                    <a:pt x="0" y="8"/>
                    <a:pt x="3" y="4"/>
                  </a:cubicBezTo>
                  <a:cubicBezTo>
                    <a:pt x="7" y="0"/>
                    <a:pt x="14" y="0"/>
                    <a:pt x="18" y="4"/>
                  </a:cubicBezTo>
                  <a:cubicBezTo>
                    <a:pt x="22" y="8"/>
                    <a:pt x="22" y="14"/>
                    <a:pt x="18" y="18"/>
                  </a:cubicBezTo>
                  <a:cubicBezTo>
                    <a:pt x="14" y="22"/>
                    <a:pt x="7" y="22"/>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59" name="Freeform 278"/>
            <p:cNvSpPr>
              <a:spLocks/>
            </p:cNvSpPr>
            <p:nvPr userDrawn="1"/>
          </p:nvSpPr>
          <p:spPr bwMode="auto">
            <a:xfrm>
              <a:off x="7654926" y="2863855"/>
              <a:ext cx="79375" cy="79375"/>
            </a:xfrm>
            <a:custGeom>
              <a:avLst/>
              <a:gdLst>
                <a:gd name="T0" fmla="*/ 3 w 17"/>
                <a:gd name="T1" fmla="*/ 14 h 17"/>
                <a:gd name="T2" fmla="*/ 3 w 17"/>
                <a:gd name="T3" fmla="*/ 3 h 17"/>
                <a:gd name="T4" fmla="*/ 14 w 17"/>
                <a:gd name="T5" fmla="*/ 3 h 17"/>
                <a:gd name="T6" fmla="*/ 14 w 17"/>
                <a:gd name="T7" fmla="*/ 14 h 17"/>
                <a:gd name="T8" fmla="*/ 3 w 17"/>
                <a:gd name="T9" fmla="*/ 14 h 17"/>
              </a:gdLst>
              <a:ahLst/>
              <a:cxnLst>
                <a:cxn ang="0">
                  <a:pos x="T0" y="T1"/>
                </a:cxn>
                <a:cxn ang="0">
                  <a:pos x="T2" y="T3"/>
                </a:cxn>
                <a:cxn ang="0">
                  <a:pos x="T4" y="T5"/>
                </a:cxn>
                <a:cxn ang="0">
                  <a:pos x="T6" y="T7"/>
                </a:cxn>
                <a:cxn ang="0">
                  <a:pos x="T8" y="T9"/>
                </a:cxn>
              </a:cxnLst>
              <a:rect l="0" t="0" r="r" b="b"/>
              <a:pathLst>
                <a:path w="17" h="17">
                  <a:moveTo>
                    <a:pt x="3" y="14"/>
                  </a:moveTo>
                  <a:cubicBezTo>
                    <a:pt x="0" y="11"/>
                    <a:pt x="0" y="6"/>
                    <a:pt x="3" y="3"/>
                  </a:cubicBezTo>
                  <a:cubicBezTo>
                    <a:pt x="6" y="0"/>
                    <a:pt x="11" y="0"/>
                    <a:pt x="14" y="3"/>
                  </a:cubicBezTo>
                  <a:cubicBezTo>
                    <a:pt x="17" y="6"/>
                    <a:pt x="17" y="11"/>
                    <a:pt x="14" y="14"/>
                  </a:cubicBezTo>
                  <a:cubicBezTo>
                    <a:pt x="11" y="17"/>
                    <a:pt x="6" y="17"/>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60" name="Freeform 279"/>
            <p:cNvSpPr>
              <a:spLocks/>
            </p:cNvSpPr>
            <p:nvPr userDrawn="1"/>
          </p:nvSpPr>
          <p:spPr bwMode="auto">
            <a:xfrm>
              <a:off x="7300914" y="2236792"/>
              <a:ext cx="57150" cy="52388"/>
            </a:xfrm>
            <a:custGeom>
              <a:avLst/>
              <a:gdLst>
                <a:gd name="T0" fmla="*/ 2 w 12"/>
                <a:gd name="T1" fmla="*/ 9 h 11"/>
                <a:gd name="T2" fmla="*/ 2 w 12"/>
                <a:gd name="T3" fmla="*/ 2 h 11"/>
                <a:gd name="T4" fmla="*/ 10 w 12"/>
                <a:gd name="T5" fmla="*/ 2 h 11"/>
                <a:gd name="T6" fmla="*/ 10 w 12"/>
                <a:gd name="T7" fmla="*/ 9 h 11"/>
                <a:gd name="T8" fmla="*/ 2 w 12"/>
                <a:gd name="T9" fmla="*/ 9 h 11"/>
              </a:gdLst>
              <a:ahLst/>
              <a:cxnLst>
                <a:cxn ang="0">
                  <a:pos x="T0" y="T1"/>
                </a:cxn>
                <a:cxn ang="0">
                  <a:pos x="T2" y="T3"/>
                </a:cxn>
                <a:cxn ang="0">
                  <a:pos x="T4" y="T5"/>
                </a:cxn>
                <a:cxn ang="0">
                  <a:pos x="T6" y="T7"/>
                </a:cxn>
                <a:cxn ang="0">
                  <a:pos x="T8" y="T9"/>
                </a:cxn>
              </a:cxnLst>
              <a:rect l="0" t="0" r="r" b="b"/>
              <a:pathLst>
                <a:path w="12" h="11">
                  <a:moveTo>
                    <a:pt x="2" y="9"/>
                  </a:moveTo>
                  <a:cubicBezTo>
                    <a:pt x="0" y="7"/>
                    <a:pt x="0" y="4"/>
                    <a:pt x="2" y="2"/>
                  </a:cubicBezTo>
                  <a:cubicBezTo>
                    <a:pt x="4" y="0"/>
                    <a:pt x="8" y="0"/>
                    <a:pt x="10" y="2"/>
                  </a:cubicBezTo>
                  <a:cubicBezTo>
                    <a:pt x="12" y="4"/>
                    <a:pt x="12" y="7"/>
                    <a:pt x="10" y="9"/>
                  </a:cubicBezTo>
                  <a:cubicBezTo>
                    <a:pt x="8" y="11"/>
                    <a:pt x="4" y="11"/>
                    <a:pt x="2"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61" name="Freeform 280"/>
            <p:cNvSpPr>
              <a:spLocks/>
            </p:cNvSpPr>
            <p:nvPr userDrawn="1"/>
          </p:nvSpPr>
          <p:spPr bwMode="auto">
            <a:xfrm>
              <a:off x="7004050" y="2020891"/>
              <a:ext cx="57150" cy="55563"/>
            </a:xfrm>
            <a:custGeom>
              <a:avLst/>
              <a:gdLst>
                <a:gd name="T0" fmla="*/ 2 w 12"/>
                <a:gd name="T1" fmla="*/ 10 h 12"/>
                <a:gd name="T2" fmla="*/ 2 w 12"/>
                <a:gd name="T3" fmla="*/ 2 h 12"/>
                <a:gd name="T4" fmla="*/ 10 w 12"/>
                <a:gd name="T5" fmla="*/ 2 h 12"/>
                <a:gd name="T6" fmla="*/ 10 w 12"/>
                <a:gd name="T7" fmla="*/ 10 h 12"/>
                <a:gd name="T8" fmla="*/ 2 w 12"/>
                <a:gd name="T9" fmla="*/ 10 h 12"/>
              </a:gdLst>
              <a:ahLst/>
              <a:cxnLst>
                <a:cxn ang="0">
                  <a:pos x="T0" y="T1"/>
                </a:cxn>
                <a:cxn ang="0">
                  <a:pos x="T2" y="T3"/>
                </a:cxn>
                <a:cxn ang="0">
                  <a:pos x="T4" y="T5"/>
                </a:cxn>
                <a:cxn ang="0">
                  <a:pos x="T6" y="T7"/>
                </a:cxn>
                <a:cxn ang="0">
                  <a:pos x="T8" y="T9"/>
                </a:cxn>
              </a:cxnLst>
              <a:rect l="0" t="0" r="r" b="b"/>
              <a:pathLst>
                <a:path w="12" h="12">
                  <a:moveTo>
                    <a:pt x="2" y="10"/>
                  </a:moveTo>
                  <a:cubicBezTo>
                    <a:pt x="0" y="8"/>
                    <a:pt x="0" y="4"/>
                    <a:pt x="2" y="2"/>
                  </a:cubicBezTo>
                  <a:cubicBezTo>
                    <a:pt x="4" y="0"/>
                    <a:pt x="8" y="0"/>
                    <a:pt x="10" y="2"/>
                  </a:cubicBezTo>
                  <a:cubicBezTo>
                    <a:pt x="12" y="4"/>
                    <a:pt x="12" y="8"/>
                    <a:pt x="10" y="10"/>
                  </a:cubicBezTo>
                  <a:cubicBezTo>
                    <a:pt x="8" y="12"/>
                    <a:pt x="4" y="12"/>
                    <a:pt x="2"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62" name="Freeform 281"/>
            <p:cNvSpPr>
              <a:spLocks/>
            </p:cNvSpPr>
            <p:nvPr userDrawn="1"/>
          </p:nvSpPr>
          <p:spPr bwMode="auto">
            <a:xfrm>
              <a:off x="6881813" y="1865316"/>
              <a:ext cx="50800" cy="55563"/>
            </a:xfrm>
            <a:custGeom>
              <a:avLst/>
              <a:gdLst>
                <a:gd name="T0" fmla="*/ 2 w 11"/>
                <a:gd name="T1" fmla="*/ 10 h 12"/>
                <a:gd name="T2" fmla="*/ 2 w 11"/>
                <a:gd name="T3" fmla="*/ 2 h 12"/>
                <a:gd name="T4" fmla="*/ 9 w 11"/>
                <a:gd name="T5" fmla="*/ 2 h 12"/>
                <a:gd name="T6" fmla="*/ 9 w 11"/>
                <a:gd name="T7" fmla="*/ 10 h 12"/>
                <a:gd name="T8" fmla="*/ 2 w 11"/>
                <a:gd name="T9" fmla="*/ 10 h 12"/>
              </a:gdLst>
              <a:ahLst/>
              <a:cxnLst>
                <a:cxn ang="0">
                  <a:pos x="T0" y="T1"/>
                </a:cxn>
                <a:cxn ang="0">
                  <a:pos x="T2" y="T3"/>
                </a:cxn>
                <a:cxn ang="0">
                  <a:pos x="T4" y="T5"/>
                </a:cxn>
                <a:cxn ang="0">
                  <a:pos x="T6" y="T7"/>
                </a:cxn>
                <a:cxn ang="0">
                  <a:pos x="T8" y="T9"/>
                </a:cxn>
              </a:cxnLst>
              <a:rect l="0" t="0" r="r" b="b"/>
              <a:pathLst>
                <a:path w="11" h="12">
                  <a:moveTo>
                    <a:pt x="2" y="10"/>
                  </a:moveTo>
                  <a:cubicBezTo>
                    <a:pt x="0" y="8"/>
                    <a:pt x="0" y="4"/>
                    <a:pt x="2" y="2"/>
                  </a:cubicBezTo>
                  <a:cubicBezTo>
                    <a:pt x="4" y="0"/>
                    <a:pt x="7" y="0"/>
                    <a:pt x="9" y="2"/>
                  </a:cubicBezTo>
                  <a:cubicBezTo>
                    <a:pt x="11" y="4"/>
                    <a:pt x="11" y="8"/>
                    <a:pt x="9" y="10"/>
                  </a:cubicBezTo>
                  <a:cubicBezTo>
                    <a:pt x="7" y="12"/>
                    <a:pt x="4" y="12"/>
                    <a:pt x="2"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63" name="Freeform 282"/>
            <p:cNvSpPr>
              <a:spLocks/>
            </p:cNvSpPr>
            <p:nvPr userDrawn="1"/>
          </p:nvSpPr>
          <p:spPr bwMode="auto">
            <a:xfrm>
              <a:off x="6142039" y="3533780"/>
              <a:ext cx="79375" cy="84138"/>
            </a:xfrm>
            <a:custGeom>
              <a:avLst/>
              <a:gdLst>
                <a:gd name="T0" fmla="*/ 3 w 17"/>
                <a:gd name="T1" fmla="*/ 15 h 18"/>
                <a:gd name="T2" fmla="*/ 3 w 17"/>
                <a:gd name="T3" fmla="*/ 3 h 18"/>
                <a:gd name="T4" fmla="*/ 14 w 17"/>
                <a:gd name="T5" fmla="*/ 3 h 18"/>
                <a:gd name="T6" fmla="*/ 14 w 17"/>
                <a:gd name="T7" fmla="*/ 15 h 18"/>
                <a:gd name="T8" fmla="*/ 3 w 17"/>
                <a:gd name="T9" fmla="*/ 15 h 18"/>
              </a:gdLst>
              <a:ahLst/>
              <a:cxnLst>
                <a:cxn ang="0">
                  <a:pos x="T0" y="T1"/>
                </a:cxn>
                <a:cxn ang="0">
                  <a:pos x="T2" y="T3"/>
                </a:cxn>
                <a:cxn ang="0">
                  <a:pos x="T4" y="T5"/>
                </a:cxn>
                <a:cxn ang="0">
                  <a:pos x="T6" y="T7"/>
                </a:cxn>
                <a:cxn ang="0">
                  <a:pos x="T8" y="T9"/>
                </a:cxn>
              </a:cxnLst>
              <a:rect l="0" t="0" r="r" b="b"/>
              <a:pathLst>
                <a:path w="17" h="18">
                  <a:moveTo>
                    <a:pt x="3" y="15"/>
                  </a:moveTo>
                  <a:cubicBezTo>
                    <a:pt x="0" y="11"/>
                    <a:pt x="0" y="6"/>
                    <a:pt x="3" y="3"/>
                  </a:cubicBezTo>
                  <a:cubicBezTo>
                    <a:pt x="6" y="0"/>
                    <a:pt x="11" y="0"/>
                    <a:pt x="14" y="3"/>
                  </a:cubicBezTo>
                  <a:cubicBezTo>
                    <a:pt x="17" y="6"/>
                    <a:pt x="17" y="11"/>
                    <a:pt x="14" y="15"/>
                  </a:cubicBezTo>
                  <a:cubicBezTo>
                    <a:pt x="11" y="18"/>
                    <a:pt x="6" y="18"/>
                    <a:pt x="3" y="1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64" name="Freeform 283"/>
            <p:cNvSpPr>
              <a:spLocks/>
            </p:cNvSpPr>
            <p:nvPr userDrawn="1"/>
          </p:nvSpPr>
          <p:spPr bwMode="auto">
            <a:xfrm>
              <a:off x="5199064" y="2717804"/>
              <a:ext cx="80963" cy="79375"/>
            </a:xfrm>
            <a:custGeom>
              <a:avLst/>
              <a:gdLst>
                <a:gd name="T0" fmla="*/ 3 w 17"/>
                <a:gd name="T1" fmla="*/ 14 h 17"/>
                <a:gd name="T2" fmla="*/ 3 w 17"/>
                <a:gd name="T3" fmla="*/ 3 h 17"/>
                <a:gd name="T4" fmla="*/ 14 w 17"/>
                <a:gd name="T5" fmla="*/ 3 h 17"/>
                <a:gd name="T6" fmla="*/ 14 w 17"/>
                <a:gd name="T7" fmla="*/ 14 h 17"/>
                <a:gd name="T8" fmla="*/ 3 w 17"/>
                <a:gd name="T9" fmla="*/ 14 h 17"/>
              </a:gdLst>
              <a:ahLst/>
              <a:cxnLst>
                <a:cxn ang="0">
                  <a:pos x="T0" y="T1"/>
                </a:cxn>
                <a:cxn ang="0">
                  <a:pos x="T2" y="T3"/>
                </a:cxn>
                <a:cxn ang="0">
                  <a:pos x="T4" y="T5"/>
                </a:cxn>
                <a:cxn ang="0">
                  <a:pos x="T6" y="T7"/>
                </a:cxn>
                <a:cxn ang="0">
                  <a:pos x="T8" y="T9"/>
                </a:cxn>
              </a:cxnLst>
              <a:rect l="0" t="0" r="r" b="b"/>
              <a:pathLst>
                <a:path w="17" h="17">
                  <a:moveTo>
                    <a:pt x="3" y="14"/>
                  </a:moveTo>
                  <a:cubicBezTo>
                    <a:pt x="0" y="11"/>
                    <a:pt x="0" y="6"/>
                    <a:pt x="3" y="3"/>
                  </a:cubicBezTo>
                  <a:cubicBezTo>
                    <a:pt x="6" y="0"/>
                    <a:pt x="11" y="0"/>
                    <a:pt x="14" y="3"/>
                  </a:cubicBezTo>
                  <a:cubicBezTo>
                    <a:pt x="17" y="6"/>
                    <a:pt x="17" y="11"/>
                    <a:pt x="14" y="14"/>
                  </a:cubicBezTo>
                  <a:cubicBezTo>
                    <a:pt x="11" y="17"/>
                    <a:pt x="6" y="17"/>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65" name="Freeform 284"/>
            <p:cNvSpPr>
              <a:spLocks/>
            </p:cNvSpPr>
            <p:nvPr userDrawn="1"/>
          </p:nvSpPr>
          <p:spPr bwMode="auto">
            <a:xfrm>
              <a:off x="4303714" y="3852869"/>
              <a:ext cx="57150" cy="61914"/>
            </a:xfrm>
            <a:custGeom>
              <a:avLst/>
              <a:gdLst>
                <a:gd name="T0" fmla="*/ 2 w 12"/>
                <a:gd name="T1" fmla="*/ 10 h 13"/>
                <a:gd name="T2" fmla="*/ 2 w 12"/>
                <a:gd name="T3" fmla="*/ 2 h 13"/>
                <a:gd name="T4" fmla="*/ 10 w 12"/>
                <a:gd name="T5" fmla="*/ 2 h 13"/>
                <a:gd name="T6" fmla="*/ 10 w 12"/>
                <a:gd name="T7" fmla="*/ 10 h 13"/>
                <a:gd name="T8" fmla="*/ 2 w 12"/>
                <a:gd name="T9" fmla="*/ 10 h 13"/>
              </a:gdLst>
              <a:ahLst/>
              <a:cxnLst>
                <a:cxn ang="0">
                  <a:pos x="T0" y="T1"/>
                </a:cxn>
                <a:cxn ang="0">
                  <a:pos x="T2" y="T3"/>
                </a:cxn>
                <a:cxn ang="0">
                  <a:pos x="T4" y="T5"/>
                </a:cxn>
                <a:cxn ang="0">
                  <a:pos x="T6" y="T7"/>
                </a:cxn>
                <a:cxn ang="0">
                  <a:pos x="T8" y="T9"/>
                </a:cxn>
              </a:cxnLst>
              <a:rect l="0" t="0" r="r" b="b"/>
              <a:pathLst>
                <a:path w="12" h="13">
                  <a:moveTo>
                    <a:pt x="2" y="10"/>
                  </a:moveTo>
                  <a:cubicBezTo>
                    <a:pt x="0" y="8"/>
                    <a:pt x="0" y="5"/>
                    <a:pt x="2" y="2"/>
                  </a:cubicBezTo>
                  <a:cubicBezTo>
                    <a:pt x="4" y="0"/>
                    <a:pt x="8" y="0"/>
                    <a:pt x="10" y="2"/>
                  </a:cubicBezTo>
                  <a:cubicBezTo>
                    <a:pt x="12" y="5"/>
                    <a:pt x="12" y="8"/>
                    <a:pt x="10" y="10"/>
                  </a:cubicBezTo>
                  <a:cubicBezTo>
                    <a:pt x="8" y="13"/>
                    <a:pt x="4" y="13"/>
                    <a:pt x="2"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66" name="Freeform 285"/>
            <p:cNvSpPr>
              <a:spLocks/>
            </p:cNvSpPr>
            <p:nvPr userDrawn="1"/>
          </p:nvSpPr>
          <p:spPr bwMode="auto">
            <a:xfrm>
              <a:off x="5283202" y="4164019"/>
              <a:ext cx="61913" cy="57150"/>
            </a:xfrm>
            <a:custGeom>
              <a:avLst/>
              <a:gdLst>
                <a:gd name="T0" fmla="*/ 2 w 13"/>
                <a:gd name="T1" fmla="*/ 10 h 12"/>
                <a:gd name="T2" fmla="*/ 2 w 13"/>
                <a:gd name="T3" fmla="*/ 2 h 12"/>
                <a:gd name="T4" fmla="*/ 10 w 13"/>
                <a:gd name="T5" fmla="*/ 2 h 12"/>
                <a:gd name="T6" fmla="*/ 10 w 13"/>
                <a:gd name="T7" fmla="*/ 10 h 12"/>
                <a:gd name="T8" fmla="*/ 2 w 13"/>
                <a:gd name="T9" fmla="*/ 10 h 12"/>
              </a:gdLst>
              <a:ahLst/>
              <a:cxnLst>
                <a:cxn ang="0">
                  <a:pos x="T0" y="T1"/>
                </a:cxn>
                <a:cxn ang="0">
                  <a:pos x="T2" y="T3"/>
                </a:cxn>
                <a:cxn ang="0">
                  <a:pos x="T4" y="T5"/>
                </a:cxn>
                <a:cxn ang="0">
                  <a:pos x="T6" y="T7"/>
                </a:cxn>
                <a:cxn ang="0">
                  <a:pos x="T8" y="T9"/>
                </a:cxn>
              </a:cxnLst>
              <a:rect l="0" t="0" r="r" b="b"/>
              <a:pathLst>
                <a:path w="13" h="12">
                  <a:moveTo>
                    <a:pt x="2" y="10"/>
                  </a:moveTo>
                  <a:cubicBezTo>
                    <a:pt x="0" y="8"/>
                    <a:pt x="0" y="4"/>
                    <a:pt x="2" y="2"/>
                  </a:cubicBezTo>
                  <a:cubicBezTo>
                    <a:pt x="5" y="0"/>
                    <a:pt x="8" y="0"/>
                    <a:pt x="10" y="2"/>
                  </a:cubicBezTo>
                  <a:cubicBezTo>
                    <a:pt x="13" y="4"/>
                    <a:pt x="13" y="8"/>
                    <a:pt x="10" y="10"/>
                  </a:cubicBezTo>
                  <a:cubicBezTo>
                    <a:pt x="8" y="12"/>
                    <a:pt x="5" y="12"/>
                    <a:pt x="2"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67" name="Freeform 286"/>
            <p:cNvSpPr>
              <a:spLocks/>
            </p:cNvSpPr>
            <p:nvPr userDrawn="1"/>
          </p:nvSpPr>
          <p:spPr bwMode="auto">
            <a:xfrm>
              <a:off x="5735639" y="4357695"/>
              <a:ext cx="57150" cy="57150"/>
            </a:xfrm>
            <a:custGeom>
              <a:avLst/>
              <a:gdLst>
                <a:gd name="T0" fmla="*/ 2 w 12"/>
                <a:gd name="T1" fmla="*/ 10 h 12"/>
                <a:gd name="T2" fmla="*/ 2 w 12"/>
                <a:gd name="T3" fmla="*/ 2 h 12"/>
                <a:gd name="T4" fmla="*/ 10 w 12"/>
                <a:gd name="T5" fmla="*/ 2 h 12"/>
                <a:gd name="T6" fmla="*/ 10 w 12"/>
                <a:gd name="T7" fmla="*/ 10 h 12"/>
                <a:gd name="T8" fmla="*/ 2 w 12"/>
                <a:gd name="T9" fmla="*/ 10 h 12"/>
              </a:gdLst>
              <a:ahLst/>
              <a:cxnLst>
                <a:cxn ang="0">
                  <a:pos x="T0" y="T1"/>
                </a:cxn>
                <a:cxn ang="0">
                  <a:pos x="T2" y="T3"/>
                </a:cxn>
                <a:cxn ang="0">
                  <a:pos x="T4" y="T5"/>
                </a:cxn>
                <a:cxn ang="0">
                  <a:pos x="T6" y="T7"/>
                </a:cxn>
                <a:cxn ang="0">
                  <a:pos x="T8" y="T9"/>
                </a:cxn>
              </a:cxnLst>
              <a:rect l="0" t="0" r="r" b="b"/>
              <a:pathLst>
                <a:path w="12" h="12">
                  <a:moveTo>
                    <a:pt x="2" y="10"/>
                  </a:moveTo>
                  <a:cubicBezTo>
                    <a:pt x="0" y="8"/>
                    <a:pt x="0" y="4"/>
                    <a:pt x="2" y="2"/>
                  </a:cubicBezTo>
                  <a:cubicBezTo>
                    <a:pt x="4" y="0"/>
                    <a:pt x="8" y="0"/>
                    <a:pt x="10" y="2"/>
                  </a:cubicBezTo>
                  <a:cubicBezTo>
                    <a:pt x="12" y="4"/>
                    <a:pt x="12" y="8"/>
                    <a:pt x="10" y="10"/>
                  </a:cubicBezTo>
                  <a:cubicBezTo>
                    <a:pt x="8" y="12"/>
                    <a:pt x="4" y="12"/>
                    <a:pt x="2"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68" name="Freeform 287"/>
            <p:cNvSpPr>
              <a:spLocks/>
            </p:cNvSpPr>
            <p:nvPr userDrawn="1"/>
          </p:nvSpPr>
          <p:spPr bwMode="auto">
            <a:xfrm>
              <a:off x="7239002" y="4149732"/>
              <a:ext cx="61913" cy="57150"/>
            </a:xfrm>
            <a:custGeom>
              <a:avLst/>
              <a:gdLst>
                <a:gd name="T0" fmla="*/ 3 w 13"/>
                <a:gd name="T1" fmla="*/ 10 h 12"/>
                <a:gd name="T2" fmla="*/ 2 w 13"/>
                <a:gd name="T3" fmla="*/ 2 h 12"/>
                <a:gd name="T4" fmla="*/ 10 w 13"/>
                <a:gd name="T5" fmla="*/ 2 h 12"/>
                <a:gd name="T6" fmla="*/ 10 w 13"/>
                <a:gd name="T7" fmla="*/ 10 h 12"/>
                <a:gd name="T8" fmla="*/ 3 w 13"/>
                <a:gd name="T9" fmla="*/ 10 h 12"/>
              </a:gdLst>
              <a:ahLst/>
              <a:cxnLst>
                <a:cxn ang="0">
                  <a:pos x="T0" y="T1"/>
                </a:cxn>
                <a:cxn ang="0">
                  <a:pos x="T2" y="T3"/>
                </a:cxn>
                <a:cxn ang="0">
                  <a:pos x="T4" y="T5"/>
                </a:cxn>
                <a:cxn ang="0">
                  <a:pos x="T6" y="T7"/>
                </a:cxn>
                <a:cxn ang="0">
                  <a:pos x="T8" y="T9"/>
                </a:cxn>
              </a:cxnLst>
              <a:rect l="0" t="0" r="r" b="b"/>
              <a:pathLst>
                <a:path w="13" h="12">
                  <a:moveTo>
                    <a:pt x="3" y="10"/>
                  </a:moveTo>
                  <a:cubicBezTo>
                    <a:pt x="0" y="8"/>
                    <a:pt x="0" y="4"/>
                    <a:pt x="2" y="2"/>
                  </a:cubicBezTo>
                  <a:cubicBezTo>
                    <a:pt x="5" y="0"/>
                    <a:pt x="8" y="0"/>
                    <a:pt x="10" y="2"/>
                  </a:cubicBezTo>
                  <a:cubicBezTo>
                    <a:pt x="13" y="4"/>
                    <a:pt x="13" y="8"/>
                    <a:pt x="10" y="10"/>
                  </a:cubicBezTo>
                  <a:cubicBezTo>
                    <a:pt x="8" y="12"/>
                    <a:pt x="5" y="12"/>
                    <a:pt x="3"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69" name="Freeform 288"/>
            <p:cNvSpPr>
              <a:spLocks/>
            </p:cNvSpPr>
            <p:nvPr userDrawn="1"/>
          </p:nvSpPr>
          <p:spPr bwMode="auto">
            <a:xfrm>
              <a:off x="7437440" y="3871919"/>
              <a:ext cx="61913" cy="61914"/>
            </a:xfrm>
            <a:custGeom>
              <a:avLst/>
              <a:gdLst>
                <a:gd name="T0" fmla="*/ 2 w 13"/>
                <a:gd name="T1" fmla="*/ 11 h 13"/>
                <a:gd name="T2" fmla="*/ 2 w 13"/>
                <a:gd name="T3" fmla="*/ 3 h 13"/>
                <a:gd name="T4" fmla="*/ 10 w 13"/>
                <a:gd name="T5" fmla="*/ 3 h 13"/>
                <a:gd name="T6" fmla="*/ 10 w 13"/>
                <a:gd name="T7" fmla="*/ 11 h 13"/>
                <a:gd name="T8" fmla="*/ 2 w 13"/>
                <a:gd name="T9" fmla="*/ 11 h 13"/>
              </a:gdLst>
              <a:ahLst/>
              <a:cxnLst>
                <a:cxn ang="0">
                  <a:pos x="T0" y="T1"/>
                </a:cxn>
                <a:cxn ang="0">
                  <a:pos x="T2" y="T3"/>
                </a:cxn>
                <a:cxn ang="0">
                  <a:pos x="T4" y="T5"/>
                </a:cxn>
                <a:cxn ang="0">
                  <a:pos x="T6" y="T7"/>
                </a:cxn>
                <a:cxn ang="0">
                  <a:pos x="T8" y="T9"/>
                </a:cxn>
              </a:cxnLst>
              <a:rect l="0" t="0" r="r" b="b"/>
              <a:pathLst>
                <a:path w="13" h="13">
                  <a:moveTo>
                    <a:pt x="2" y="11"/>
                  </a:moveTo>
                  <a:cubicBezTo>
                    <a:pt x="0" y="8"/>
                    <a:pt x="0" y="5"/>
                    <a:pt x="2" y="3"/>
                  </a:cubicBezTo>
                  <a:cubicBezTo>
                    <a:pt x="5" y="0"/>
                    <a:pt x="8" y="0"/>
                    <a:pt x="10" y="3"/>
                  </a:cubicBezTo>
                  <a:cubicBezTo>
                    <a:pt x="12" y="5"/>
                    <a:pt x="13" y="8"/>
                    <a:pt x="10" y="11"/>
                  </a:cubicBezTo>
                  <a:cubicBezTo>
                    <a:pt x="8" y="13"/>
                    <a:pt x="5" y="13"/>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70" name="Freeform 289"/>
            <p:cNvSpPr>
              <a:spLocks/>
            </p:cNvSpPr>
            <p:nvPr userDrawn="1"/>
          </p:nvSpPr>
          <p:spPr bwMode="auto">
            <a:xfrm>
              <a:off x="5189539" y="4465645"/>
              <a:ext cx="57150" cy="57150"/>
            </a:xfrm>
            <a:custGeom>
              <a:avLst/>
              <a:gdLst>
                <a:gd name="T0" fmla="*/ 2 w 12"/>
                <a:gd name="T1" fmla="*/ 10 h 12"/>
                <a:gd name="T2" fmla="*/ 2 w 12"/>
                <a:gd name="T3" fmla="*/ 2 h 12"/>
                <a:gd name="T4" fmla="*/ 10 w 12"/>
                <a:gd name="T5" fmla="*/ 2 h 12"/>
                <a:gd name="T6" fmla="*/ 10 w 12"/>
                <a:gd name="T7" fmla="*/ 10 h 12"/>
                <a:gd name="T8" fmla="*/ 2 w 12"/>
                <a:gd name="T9" fmla="*/ 10 h 12"/>
              </a:gdLst>
              <a:ahLst/>
              <a:cxnLst>
                <a:cxn ang="0">
                  <a:pos x="T0" y="T1"/>
                </a:cxn>
                <a:cxn ang="0">
                  <a:pos x="T2" y="T3"/>
                </a:cxn>
                <a:cxn ang="0">
                  <a:pos x="T4" y="T5"/>
                </a:cxn>
                <a:cxn ang="0">
                  <a:pos x="T6" y="T7"/>
                </a:cxn>
                <a:cxn ang="0">
                  <a:pos x="T8" y="T9"/>
                </a:cxn>
              </a:cxnLst>
              <a:rect l="0" t="0" r="r" b="b"/>
              <a:pathLst>
                <a:path w="12" h="12">
                  <a:moveTo>
                    <a:pt x="2" y="10"/>
                  </a:moveTo>
                  <a:cubicBezTo>
                    <a:pt x="0" y="8"/>
                    <a:pt x="0" y="4"/>
                    <a:pt x="2" y="2"/>
                  </a:cubicBezTo>
                  <a:cubicBezTo>
                    <a:pt x="4" y="0"/>
                    <a:pt x="8" y="0"/>
                    <a:pt x="10" y="2"/>
                  </a:cubicBezTo>
                  <a:cubicBezTo>
                    <a:pt x="12" y="4"/>
                    <a:pt x="12" y="8"/>
                    <a:pt x="10" y="10"/>
                  </a:cubicBezTo>
                  <a:cubicBezTo>
                    <a:pt x="8" y="12"/>
                    <a:pt x="4" y="12"/>
                    <a:pt x="2"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71" name="Freeform 290"/>
            <p:cNvSpPr>
              <a:spLocks/>
            </p:cNvSpPr>
            <p:nvPr userDrawn="1"/>
          </p:nvSpPr>
          <p:spPr bwMode="auto">
            <a:xfrm>
              <a:off x="6051551" y="2308229"/>
              <a:ext cx="80963" cy="74613"/>
            </a:xfrm>
            <a:custGeom>
              <a:avLst/>
              <a:gdLst>
                <a:gd name="T0" fmla="*/ 3 w 17"/>
                <a:gd name="T1" fmla="*/ 13 h 16"/>
                <a:gd name="T2" fmla="*/ 3 w 17"/>
                <a:gd name="T3" fmla="*/ 3 h 16"/>
                <a:gd name="T4" fmla="*/ 14 w 17"/>
                <a:gd name="T5" fmla="*/ 3 h 16"/>
                <a:gd name="T6" fmla="*/ 14 w 17"/>
                <a:gd name="T7" fmla="*/ 13 h 16"/>
                <a:gd name="T8" fmla="*/ 3 w 17"/>
                <a:gd name="T9" fmla="*/ 13 h 16"/>
              </a:gdLst>
              <a:ahLst/>
              <a:cxnLst>
                <a:cxn ang="0">
                  <a:pos x="T0" y="T1"/>
                </a:cxn>
                <a:cxn ang="0">
                  <a:pos x="T2" y="T3"/>
                </a:cxn>
                <a:cxn ang="0">
                  <a:pos x="T4" y="T5"/>
                </a:cxn>
                <a:cxn ang="0">
                  <a:pos x="T6" y="T7"/>
                </a:cxn>
                <a:cxn ang="0">
                  <a:pos x="T8" y="T9"/>
                </a:cxn>
              </a:cxnLst>
              <a:rect l="0" t="0" r="r" b="b"/>
              <a:pathLst>
                <a:path w="17" h="16">
                  <a:moveTo>
                    <a:pt x="3" y="13"/>
                  </a:moveTo>
                  <a:cubicBezTo>
                    <a:pt x="0" y="11"/>
                    <a:pt x="0" y="6"/>
                    <a:pt x="3" y="3"/>
                  </a:cubicBezTo>
                  <a:cubicBezTo>
                    <a:pt x="6" y="0"/>
                    <a:pt x="11" y="0"/>
                    <a:pt x="14" y="3"/>
                  </a:cubicBezTo>
                  <a:cubicBezTo>
                    <a:pt x="17" y="6"/>
                    <a:pt x="17" y="10"/>
                    <a:pt x="14" y="13"/>
                  </a:cubicBezTo>
                  <a:cubicBezTo>
                    <a:pt x="11" y="16"/>
                    <a:pt x="6" y="16"/>
                    <a:pt x="3"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73" name="Freeform 291"/>
            <p:cNvSpPr>
              <a:spLocks/>
            </p:cNvSpPr>
            <p:nvPr userDrawn="1"/>
          </p:nvSpPr>
          <p:spPr bwMode="auto">
            <a:xfrm>
              <a:off x="5114926" y="2921004"/>
              <a:ext cx="79375" cy="79375"/>
            </a:xfrm>
            <a:custGeom>
              <a:avLst/>
              <a:gdLst>
                <a:gd name="T0" fmla="*/ 3 w 17"/>
                <a:gd name="T1" fmla="*/ 14 h 17"/>
                <a:gd name="T2" fmla="*/ 3 w 17"/>
                <a:gd name="T3" fmla="*/ 3 h 17"/>
                <a:gd name="T4" fmla="*/ 14 w 17"/>
                <a:gd name="T5" fmla="*/ 3 h 17"/>
                <a:gd name="T6" fmla="*/ 14 w 17"/>
                <a:gd name="T7" fmla="*/ 14 h 17"/>
                <a:gd name="T8" fmla="*/ 3 w 17"/>
                <a:gd name="T9" fmla="*/ 14 h 17"/>
              </a:gdLst>
              <a:ahLst/>
              <a:cxnLst>
                <a:cxn ang="0">
                  <a:pos x="T0" y="T1"/>
                </a:cxn>
                <a:cxn ang="0">
                  <a:pos x="T2" y="T3"/>
                </a:cxn>
                <a:cxn ang="0">
                  <a:pos x="T4" y="T5"/>
                </a:cxn>
                <a:cxn ang="0">
                  <a:pos x="T6" y="T7"/>
                </a:cxn>
                <a:cxn ang="0">
                  <a:pos x="T8" y="T9"/>
                </a:cxn>
              </a:cxnLst>
              <a:rect l="0" t="0" r="r" b="b"/>
              <a:pathLst>
                <a:path w="17" h="17">
                  <a:moveTo>
                    <a:pt x="3" y="14"/>
                  </a:moveTo>
                  <a:cubicBezTo>
                    <a:pt x="0" y="11"/>
                    <a:pt x="0" y="6"/>
                    <a:pt x="3" y="3"/>
                  </a:cubicBezTo>
                  <a:cubicBezTo>
                    <a:pt x="6" y="0"/>
                    <a:pt x="11" y="0"/>
                    <a:pt x="14" y="3"/>
                  </a:cubicBezTo>
                  <a:cubicBezTo>
                    <a:pt x="17" y="6"/>
                    <a:pt x="17" y="11"/>
                    <a:pt x="14" y="14"/>
                  </a:cubicBezTo>
                  <a:cubicBezTo>
                    <a:pt x="11" y="17"/>
                    <a:pt x="6" y="17"/>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74" name="Freeform 292"/>
            <p:cNvSpPr>
              <a:spLocks/>
            </p:cNvSpPr>
            <p:nvPr userDrawn="1"/>
          </p:nvSpPr>
          <p:spPr bwMode="auto">
            <a:xfrm>
              <a:off x="7720015" y="2317754"/>
              <a:ext cx="95250" cy="93663"/>
            </a:xfrm>
            <a:custGeom>
              <a:avLst/>
              <a:gdLst>
                <a:gd name="T0" fmla="*/ 3 w 20"/>
                <a:gd name="T1" fmla="*/ 17 h 20"/>
                <a:gd name="T2" fmla="*/ 3 w 20"/>
                <a:gd name="T3" fmla="*/ 4 h 20"/>
                <a:gd name="T4" fmla="*/ 16 w 20"/>
                <a:gd name="T5" fmla="*/ 4 h 20"/>
                <a:gd name="T6" fmla="*/ 16 w 20"/>
                <a:gd name="T7" fmla="*/ 17 h 20"/>
                <a:gd name="T8" fmla="*/ 3 w 20"/>
                <a:gd name="T9" fmla="*/ 17 h 20"/>
              </a:gdLst>
              <a:ahLst/>
              <a:cxnLst>
                <a:cxn ang="0">
                  <a:pos x="T0" y="T1"/>
                </a:cxn>
                <a:cxn ang="0">
                  <a:pos x="T2" y="T3"/>
                </a:cxn>
                <a:cxn ang="0">
                  <a:pos x="T4" y="T5"/>
                </a:cxn>
                <a:cxn ang="0">
                  <a:pos x="T6" y="T7"/>
                </a:cxn>
                <a:cxn ang="0">
                  <a:pos x="T8" y="T9"/>
                </a:cxn>
              </a:cxnLst>
              <a:rect l="0" t="0" r="r" b="b"/>
              <a:pathLst>
                <a:path w="20" h="20">
                  <a:moveTo>
                    <a:pt x="3" y="17"/>
                  </a:moveTo>
                  <a:cubicBezTo>
                    <a:pt x="0" y="13"/>
                    <a:pt x="0" y="7"/>
                    <a:pt x="3" y="4"/>
                  </a:cubicBezTo>
                  <a:cubicBezTo>
                    <a:pt x="7" y="0"/>
                    <a:pt x="12" y="0"/>
                    <a:pt x="16" y="4"/>
                  </a:cubicBezTo>
                  <a:cubicBezTo>
                    <a:pt x="20" y="7"/>
                    <a:pt x="20" y="13"/>
                    <a:pt x="16" y="17"/>
                  </a:cubicBezTo>
                  <a:cubicBezTo>
                    <a:pt x="13" y="20"/>
                    <a:pt x="7" y="20"/>
                    <a:pt x="3"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75" name="Freeform 293"/>
            <p:cNvSpPr>
              <a:spLocks/>
            </p:cNvSpPr>
            <p:nvPr userDrawn="1"/>
          </p:nvSpPr>
          <p:spPr bwMode="auto">
            <a:xfrm>
              <a:off x="5543551" y="1449391"/>
              <a:ext cx="93663" cy="95250"/>
            </a:xfrm>
            <a:custGeom>
              <a:avLst/>
              <a:gdLst>
                <a:gd name="T0" fmla="*/ 3 w 20"/>
                <a:gd name="T1" fmla="*/ 16 h 20"/>
                <a:gd name="T2" fmla="*/ 3 w 20"/>
                <a:gd name="T3" fmla="*/ 3 h 20"/>
                <a:gd name="T4" fmla="*/ 16 w 20"/>
                <a:gd name="T5" fmla="*/ 3 h 20"/>
                <a:gd name="T6" fmla="*/ 16 w 20"/>
                <a:gd name="T7" fmla="*/ 16 h 20"/>
                <a:gd name="T8" fmla="*/ 3 w 20"/>
                <a:gd name="T9" fmla="*/ 16 h 20"/>
              </a:gdLst>
              <a:ahLst/>
              <a:cxnLst>
                <a:cxn ang="0">
                  <a:pos x="T0" y="T1"/>
                </a:cxn>
                <a:cxn ang="0">
                  <a:pos x="T2" y="T3"/>
                </a:cxn>
                <a:cxn ang="0">
                  <a:pos x="T4" y="T5"/>
                </a:cxn>
                <a:cxn ang="0">
                  <a:pos x="T6" y="T7"/>
                </a:cxn>
                <a:cxn ang="0">
                  <a:pos x="T8" y="T9"/>
                </a:cxn>
              </a:cxnLst>
              <a:rect l="0" t="0" r="r" b="b"/>
              <a:pathLst>
                <a:path w="20" h="20">
                  <a:moveTo>
                    <a:pt x="3" y="16"/>
                  </a:moveTo>
                  <a:cubicBezTo>
                    <a:pt x="0" y="13"/>
                    <a:pt x="0" y="7"/>
                    <a:pt x="3" y="3"/>
                  </a:cubicBezTo>
                  <a:cubicBezTo>
                    <a:pt x="7" y="0"/>
                    <a:pt x="12" y="0"/>
                    <a:pt x="16" y="3"/>
                  </a:cubicBezTo>
                  <a:cubicBezTo>
                    <a:pt x="20" y="7"/>
                    <a:pt x="20" y="12"/>
                    <a:pt x="16" y="16"/>
                  </a:cubicBezTo>
                  <a:cubicBezTo>
                    <a:pt x="12" y="20"/>
                    <a:pt x="7" y="2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76" name="Freeform 294"/>
            <p:cNvSpPr>
              <a:spLocks/>
            </p:cNvSpPr>
            <p:nvPr userDrawn="1"/>
          </p:nvSpPr>
          <p:spPr bwMode="auto">
            <a:xfrm>
              <a:off x="5114926" y="1695453"/>
              <a:ext cx="93663" cy="98426"/>
            </a:xfrm>
            <a:custGeom>
              <a:avLst/>
              <a:gdLst>
                <a:gd name="T0" fmla="*/ 3 w 20"/>
                <a:gd name="T1" fmla="*/ 17 h 21"/>
                <a:gd name="T2" fmla="*/ 3 w 20"/>
                <a:gd name="T3" fmla="*/ 4 h 21"/>
                <a:gd name="T4" fmla="*/ 16 w 20"/>
                <a:gd name="T5" fmla="*/ 4 h 21"/>
                <a:gd name="T6" fmla="*/ 16 w 20"/>
                <a:gd name="T7" fmla="*/ 17 h 21"/>
                <a:gd name="T8" fmla="*/ 3 w 20"/>
                <a:gd name="T9" fmla="*/ 17 h 21"/>
              </a:gdLst>
              <a:ahLst/>
              <a:cxnLst>
                <a:cxn ang="0">
                  <a:pos x="T0" y="T1"/>
                </a:cxn>
                <a:cxn ang="0">
                  <a:pos x="T2" y="T3"/>
                </a:cxn>
                <a:cxn ang="0">
                  <a:pos x="T4" y="T5"/>
                </a:cxn>
                <a:cxn ang="0">
                  <a:pos x="T6" y="T7"/>
                </a:cxn>
                <a:cxn ang="0">
                  <a:pos x="T8" y="T9"/>
                </a:cxn>
              </a:cxnLst>
              <a:rect l="0" t="0" r="r" b="b"/>
              <a:pathLst>
                <a:path w="20" h="21">
                  <a:moveTo>
                    <a:pt x="3" y="17"/>
                  </a:moveTo>
                  <a:cubicBezTo>
                    <a:pt x="0" y="13"/>
                    <a:pt x="0" y="8"/>
                    <a:pt x="3" y="4"/>
                  </a:cubicBezTo>
                  <a:cubicBezTo>
                    <a:pt x="7" y="0"/>
                    <a:pt x="13" y="0"/>
                    <a:pt x="16" y="4"/>
                  </a:cubicBezTo>
                  <a:cubicBezTo>
                    <a:pt x="20" y="8"/>
                    <a:pt x="20" y="13"/>
                    <a:pt x="16" y="17"/>
                  </a:cubicBezTo>
                  <a:cubicBezTo>
                    <a:pt x="13" y="20"/>
                    <a:pt x="7" y="21"/>
                    <a:pt x="3"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77" name="Freeform 295"/>
            <p:cNvSpPr>
              <a:spLocks/>
            </p:cNvSpPr>
            <p:nvPr userDrawn="1"/>
          </p:nvSpPr>
          <p:spPr bwMode="auto">
            <a:xfrm>
              <a:off x="6678614" y="1973266"/>
              <a:ext cx="61913" cy="57150"/>
            </a:xfrm>
            <a:custGeom>
              <a:avLst/>
              <a:gdLst>
                <a:gd name="T0" fmla="*/ 6 w 13"/>
                <a:gd name="T1" fmla="*/ 12 h 12"/>
                <a:gd name="T2" fmla="*/ 1 w 13"/>
                <a:gd name="T3" fmla="*/ 5 h 12"/>
                <a:gd name="T4" fmla="*/ 7 w 13"/>
                <a:gd name="T5" fmla="*/ 0 h 12"/>
                <a:gd name="T6" fmla="*/ 13 w 13"/>
                <a:gd name="T7" fmla="*/ 7 h 12"/>
                <a:gd name="T8" fmla="*/ 6 w 13"/>
                <a:gd name="T9" fmla="*/ 12 h 12"/>
              </a:gdLst>
              <a:ahLst/>
              <a:cxnLst>
                <a:cxn ang="0">
                  <a:pos x="T0" y="T1"/>
                </a:cxn>
                <a:cxn ang="0">
                  <a:pos x="T2" y="T3"/>
                </a:cxn>
                <a:cxn ang="0">
                  <a:pos x="T4" y="T5"/>
                </a:cxn>
                <a:cxn ang="0">
                  <a:pos x="T6" y="T7"/>
                </a:cxn>
                <a:cxn ang="0">
                  <a:pos x="T8" y="T9"/>
                </a:cxn>
              </a:cxnLst>
              <a:rect l="0" t="0" r="r" b="b"/>
              <a:pathLst>
                <a:path w="13" h="12">
                  <a:moveTo>
                    <a:pt x="6" y="12"/>
                  </a:moveTo>
                  <a:cubicBezTo>
                    <a:pt x="3" y="11"/>
                    <a:pt x="0" y="8"/>
                    <a:pt x="1" y="5"/>
                  </a:cubicBezTo>
                  <a:cubicBezTo>
                    <a:pt x="1" y="2"/>
                    <a:pt x="4" y="0"/>
                    <a:pt x="7" y="0"/>
                  </a:cubicBezTo>
                  <a:cubicBezTo>
                    <a:pt x="11" y="0"/>
                    <a:pt x="13" y="3"/>
                    <a:pt x="13" y="7"/>
                  </a:cubicBezTo>
                  <a:cubicBezTo>
                    <a:pt x="12" y="10"/>
                    <a:pt x="9" y="12"/>
                    <a:pt x="6"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78" name="Freeform 296"/>
            <p:cNvSpPr>
              <a:spLocks/>
            </p:cNvSpPr>
            <p:nvPr userDrawn="1"/>
          </p:nvSpPr>
          <p:spPr bwMode="auto">
            <a:xfrm>
              <a:off x="6669089" y="1389065"/>
              <a:ext cx="61913" cy="55563"/>
            </a:xfrm>
            <a:custGeom>
              <a:avLst/>
              <a:gdLst>
                <a:gd name="T0" fmla="*/ 6 w 13"/>
                <a:gd name="T1" fmla="*/ 12 h 12"/>
                <a:gd name="T2" fmla="*/ 1 w 13"/>
                <a:gd name="T3" fmla="*/ 5 h 12"/>
                <a:gd name="T4" fmla="*/ 7 w 13"/>
                <a:gd name="T5" fmla="*/ 0 h 12"/>
                <a:gd name="T6" fmla="*/ 12 w 13"/>
                <a:gd name="T7" fmla="*/ 7 h 12"/>
                <a:gd name="T8" fmla="*/ 6 w 13"/>
                <a:gd name="T9" fmla="*/ 12 h 12"/>
              </a:gdLst>
              <a:ahLst/>
              <a:cxnLst>
                <a:cxn ang="0">
                  <a:pos x="T0" y="T1"/>
                </a:cxn>
                <a:cxn ang="0">
                  <a:pos x="T2" y="T3"/>
                </a:cxn>
                <a:cxn ang="0">
                  <a:pos x="T4" y="T5"/>
                </a:cxn>
                <a:cxn ang="0">
                  <a:pos x="T6" y="T7"/>
                </a:cxn>
                <a:cxn ang="0">
                  <a:pos x="T8" y="T9"/>
                </a:cxn>
              </a:cxnLst>
              <a:rect l="0" t="0" r="r" b="b"/>
              <a:pathLst>
                <a:path w="13" h="12">
                  <a:moveTo>
                    <a:pt x="6" y="12"/>
                  </a:moveTo>
                  <a:cubicBezTo>
                    <a:pt x="2" y="11"/>
                    <a:pt x="0" y="8"/>
                    <a:pt x="1" y="5"/>
                  </a:cubicBezTo>
                  <a:cubicBezTo>
                    <a:pt x="1" y="2"/>
                    <a:pt x="4" y="0"/>
                    <a:pt x="7" y="0"/>
                  </a:cubicBezTo>
                  <a:cubicBezTo>
                    <a:pt x="11" y="1"/>
                    <a:pt x="13" y="4"/>
                    <a:pt x="12" y="7"/>
                  </a:cubicBezTo>
                  <a:cubicBezTo>
                    <a:pt x="12" y="10"/>
                    <a:pt x="9" y="12"/>
                    <a:pt x="6"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79" name="Freeform 297"/>
            <p:cNvSpPr>
              <a:spLocks/>
            </p:cNvSpPr>
            <p:nvPr userDrawn="1"/>
          </p:nvSpPr>
          <p:spPr bwMode="auto">
            <a:xfrm>
              <a:off x="7446965" y="1704977"/>
              <a:ext cx="57150" cy="60326"/>
            </a:xfrm>
            <a:custGeom>
              <a:avLst/>
              <a:gdLst>
                <a:gd name="T0" fmla="*/ 5 w 12"/>
                <a:gd name="T1" fmla="*/ 13 h 13"/>
                <a:gd name="T2" fmla="*/ 0 w 12"/>
                <a:gd name="T3" fmla="*/ 6 h 13"/>
                <a:gd name="T4" fmla="*/ 7 w 12"/>
                <a:gd name="T5" fmla="*/ 1 h 13"/>
                <a:gd name="T6" fmla="*/ 12 w 12"/>
                <a:gd name="T7" fmla="*/ 7 h 13"/>
                <a:gd name="T8" fmla="*/ 5 w 12"/>
                <a:gd name="T9" fmla="*/ 13 h 13"/>
              </a:gdLst>
              <a:ahLst/>
              <a:cxnLst>
                <a:cxn ang="0">
                  <a:pos x="T0" y="T1"/>
                </a:cxn>
                <a:cxn ang="0">
                  <a:pos x="T2" y="T3"/>
                </a:cxn>
                <a:cxn ang="0">
                  <a:pos x="T4" y="T5"/>
                </a:cxn>
                <a:cxn ang="0">
                  <a:pos x="T6" y="T7"/>
                </a:cxn>
                <a:cxn ang="0">
                  <a:pos x="T8" y="T9"/>
                </a:cxn>
              </a:cxnLst>
              <a:rect l="0" t="0" r="r" b="b"/>
              <a:pathLst>
                <a:path w="12" h="13">
                  <a:moveTo>
                    <a:pt x="5" y="13"/>
                  </a:moveTo>
                  <a:cubicBezTo>
                    <a:pt x="2" y="12"/>
                    <a:pt x="0" y="9"/>
                    <a:pt x="0" y="6"/>
                  </a:cubicBezTo>
                  <a:cubicBezTo>
                    <a:pt x="1" y="3"/>
                    <a:pt x="4" y="0"/>
                    <a:pt x="7" y="1"/>
                  </a:cubicBezTo>
                  <a:cubicBezTo>
                    <a:pt x="10" y="1"/>
                    <a:pt x="12" y="4"/>
                    <a:pt x="12" y="7"/>
                  </a:cubicBezTo>
                  <a:cubicBezTo>
                    <a:pt x="12" y="11"/>
                    <a:pt x="9" y="13"/>
                    <a:pt x="5"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80" name="Freeform 298"/>
            <p:cNvSpPr>
              <a:spLocks/>
            </p:cNvSpPr>
            <p:nvPr userDrawn="1"/>
          </p:nvSpPr>
          <p:spPr bwMode="auto">
            <a:xfrm>
              <a:off x="7150102" y="2212978"/>
              <a:ext cx="84138" cy="85725"/>
            </a:xfrm>
            <a:custGeom>
              <a:avLst/>
              <a:gdLst>
                <a:gd name="T0" fmla="*/ 3 w 18"/>
                <a:gd name="T1" fmla="*/ 15 h 18"/>
                <a:gd name="T2" fmla="*/ 3 w 18"/>
                <a:gd name="T3" fmla="*/ 3 h 18"/>
                <a:gd name="T4" fmla="*/ 15 w 18"/>
                <a:gd name="T5" fmla="*/ 3 h 18"/>
                <a:gd name="T6" fmla="*/ 15 w 18"/>
                <a:gd name="T7" fmla="*/ 14 h 18"/>
                <a:gd name="T8" fmla="*/ 3 w 18"/>
                <a:gd name="T9" fmla="*/ 15 h 18"/>
              </a:gdLst>
              <a:ahLst/>
              <a:cxnLst>
                <a:cxn ang="0">
                  <a:pos x="T0" y="T1"/>
                </a:cxn>
                <a:cxn ang="0">
                  <a:pos x="T2" y="T3"/>
                </a:cxn>
                <a:cxn ang="0">
                  <a:pos x="T4" y="T5"/>
                </a:cxn>
                <a:cxn ang="0">
                  <a:pos x="T6" y="T7"/>
                </a:cxn>
                <a:cxn ang="0">
                  <a:pos x="T8" y="T9"/>
                </a:cxn>
              </a:cxnLst>
              <a:rect l="0" t="0" r="r" b="b"/>
              <a:pathLst>
                <a:path w="18" h="18">
                  <a:moveTo>
                    <a:pt x="3" y="15"/>
                  </a:moveTo>
                  <a:cubicBezTo>
                    <a:pt x="0" y="11"/>
                    <a:pt x="0" y="6"/>
                    <a:pt x="3" y="3"/>
                  </a:cubicBezTo>
                  <a:cubicBezTo>
                    <a:pt x="6" y="0"/>
                    <a:pt x="11" y="0"/>
                    <a:pt x="15" y="3"/>
                  </a:cubicBezTo>
                  <a:cubicBezTo>
                    <a:pt x="18" y="6"/>
                    <a:pt x="18" y="11"/>
                    <a:pt x="15" y="14"/>
                  </a:cubicBezTo>
                  <a:cubicBezTo>
                    <a:pt x="12" y="18"/>
                    <a:pt x="6" y="18"/>
                    <a:pt x="3" y="1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81" name="Freeform 299"/>
            <p:cNvSpPr>
              <a:spLocks/>
            </p:cNvSpPr>
            <p:nvPr userDrawn="1"/>
          </p:nvSpPr>
          <p:spPr bwMode="auto">
            <a:xfrm>
              <a:off x="7466015" y="2057403"/>
              <a:ext cx="84138" cy="85725"/>
            </a:xfrm>
            <a:custGeom>
              <a:avLst/>
              <a:gdLst>
                <a:gd name="T0" fmla="*/ 3 w 18"/>
                <a:gd name="T1" fmla="*/ 15 h 18"/>
                <a:gd name="T2" fmla="*/ 3 w 18"/>
                <a:gd name="T3" fmla="*/ 3 h 18"/>
                <a:gd name="T4" fmla="*/ 15 w 18"/>
                <a:gd name="T5" fmla="*/ 3 h 18"/>
                <a:gd name="T6" fmla="*/ 15 w 18"/>
                <a:gd name="T7" fmla="*/ 14 h 18"/>
                <a:gd name="T8" fmla="*/ 3 w 18"/>
                <a:gd name="T9" fmla="*/ 15 h 18"/>
              </a:gdLst>
              <a:ahLst/>
              <a:cxnLst>
                <a:cxn ang="0">
                  <a:pos x="T0" y="T1"/>
                </a:cxn>
                <a:cxn ang="0">
                  <a:pos x="T2" y="T3"/>
                </a:cxn>
                <a:cxn ang="0">
                  <a:pos x="T4" y="T5"/>
                </a:cxn>
                <a:cxn ang="0">
                  <a:pos x="T6" y="T7"/>
                </a:cxn>
                <a:cxn ang="0">
                  <a:pos x="T8" y="T9"/>
                </a:cxn>
              </a:cxnLst>
              <a:rect l="0" t="0" r="r" b="b"/>
              <a:pathLst>
                <a:path w="18" h="18">
                  <a:moveTo>
                    <a:pt x="3" y="15"/>
                  </a:moveTo>
                  <a:cubicBezTo>
                    <a:pt x="0" y="11"/>
                    <a:pt x="0" y="6"/>
                    <a:pt x="3" y="3"/>
                  </a:cubicBezTo>
                  <a:cubicBezTo>
                    <a:pt x="6" y="0"/>
                    <a:pt x="12" y="0"/>
                    <a:pt x="15" y="3"/>
                  </a:cubicBezTo>
                  <a:cubicBezTo>
                    <a:pt x="18" y="6"/>
                    <a:pt x="18" y="11"/>
                    <a:pt x="15" y="14"/>
                  </a:cubicBezTo>
                  <a:cubicBezTo>
                    <a:pt x="12" y="18"/>
                    <a:pt x="7" y="18"/>
                    <a:pt x="3" y="1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82" name="Freeform 300"/>
            <p:cNvSpPr>
              <a:spLocks/>
            </p:cNvSpPr>
            <p:nvPr userDrawn="1"/>
          </p:nvSpPr>
          <p:spPr bwMode="auto">
            <a:xfrm>
              <a:off x="6527802" y="2124078"/>
              <a:ext cx="66675" cy="69850"/>
            </a:xfrm>
            <a:custGeom>
              <a:avLst/>
              <a:gdLst>
                <a:gd name="T0" fmla="*/ 2 w 14"/>
                <a:gd name="T1" fmla="*/ 13 h 15"/>
                <a:gd name="T2" fmla="*/ 2 w 14"/>
                <a:gd name="T3" fmla="*/ 3 h 15"/>
                <a:gd name="T4" fmla="*/ 12 w 14"/>
                <a:gd name="T5" fmla="*/ 3 h 15"/>
                <a:gd name="T6" fmla="*/ 12 w 14"/>
                <a:gd name="T7" fmla="*/ 12 h 15"/>
                <a:gd name="T8" fmla="*/ 2 w 14"/>
                <a:gd name="T9" fmla="*/ 13 h 15"/>
              </a:gdLst>
              <a:ahLst/>
              <a:cxnLst>
                <a:cxn ang="0">
                  <a:pos x="T0" y="T1"/>
                </a:cxn>
                <a:cxn ang="0">
                  <a:pos x="T2" y="T3"/>
                </a:cxn>
                <a:cxn ang="0">
                  <a:pos x="T4" y="T5"/>
                </a:cxn>
                <a:cxn ang="0">
                  <a:pos x="T6" y="T7"/>
                </a:cxn>
                <a:cxn ang="0">
                  <a:pos x="T8" y="T9"/>
                </a:cxn>
              </a:cxnLst>
              <a:rect l="0" t="0" r="r" b="b"/>
              <a:pathLst>
                <a:path w="14" h="15">
                  <a:moveTo>
                    <a:pt x="2" y="13"/>
                  </a:moveTo>
                  <a:cubicBezTo>
                    <a:pt x="0" y="10"/>
                    <a:pt x="0" y="6"/>
                    <a:pt x="2" y="3"/>
                  </a:cubicBezTo>
                  <a:cubicBezTo>
                    <a:pt x="5" y="0"/>
                    <a:pt x="9" y="0"/>
                    <a:pt x="12" y="3"/>
                  </a:cubicBezTo>
                  <a:cubicBezTo>
                    <a:pt x="14" y="6"/>
                    <a:pt x="14" y="10"/>
                    <a:pt x="12" y="12"/>
                  </a:cubicBezTo>
                  <a:cubicBezTo>
                    <a:pt x="9" y="15"/>
                    <a:pt x="5" y="15"/>
                    <a:pt x="2"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83" name="Freeform 301"/>
            <p:cNvSpPr>
              <a:spLocks/>
            </p:cNvSpPr>
            <p:nvPr userDrawn="1"/>
          </p:nvSpPr>
          <p:spPr bwMode="auto">
            <a:xfrm>
              <a:off x="5754689" y="1808165"/>
              <a:ext cx="57150" cy="57150"/>
            </a:xfrm>
            <a:custGeom>
              <a:avLst/>
              <a:gdLst>
                <a:gd name="T0" fmla="*/ 2 w 12"/>
                <a:gd name="T1" fmla="*/ 10 h 12"/>
                <a:gd name="T2" fmla="*/ 2 w 12"/>
                <a:gd name="T3" fmla="*/ 2 h 12"/>
                <a:gd name="T4" fmla="*/ 10 w 12"/>
                <a:gd name="T5" fmla="*/ 2 h 12"/>
                <a:gd name="T6" fmla="*/ 10 w 12"/>
                <a:gd name="T7" fmla="*/ 10 h 12"/>
                <a:gd name="T8" fmla="*/ 2 w 12"/>
                <a:gd name="T9" fmla="*/ 10 h 12"/>
              </a:gdLst>
              <a:ahLst/>
              <a:cxnLst>
                <a:cxn ang="0">
                  <a:pos x="T0" y="T1"/>
                </a:cxn>
                <a:cxn ang="0">
                  <a:pos x="T2" y="T3"/>
                </a:cxn>
                <a:cxn ang="0">
                  <a:pos x="T4" y="T5"/>
                </a:cxn>
                <a:cxn ang="0">
                  <a:pos x="T6" y="T7"/>
                </a:cxn>
                <a:cxn ang="0">
                  <a:pos x="T8" y="T9"/>
                </a:cxn>
              </a:cxnLst>
              <a:rect l="0" t="0" r="r" b="b"/>
              <a:pathLst>
                <a:path w="12" h="12">
                  <a:moveTo>
                    <a:pt x="2" y="10"/>
                  </a:moveTo>
                  <a:cubicBezTo>
                    <a:pt x="0" y="8"/>
                    <a:pt x="0" y="4"/>
                    <a:pt x="2" y="2"/>
                  </a:cubicBezTo>
                  <a:cubicBezTo>
                    <a:pt x="4" y="0"/>
                    <a:pt x="8" y="0"/>
                    <a:pt x="10" y="2"/>
                  </a:cubicBezTo>
                  <a:cubicBezTo>
                    <a:pt x="12" y="4"/>
                    <a:pt x="12" y="8"/>
                    <a:pt x="10" y="10"/>
                  </a:cubicBezTo>
                  <a:cubicBezTo>
                    <a:pt x="8" y="12"/>
                    <a:pt x="4" y="12"/>
                    <a:pt x="2"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84" name="Freeform 302"/>
            <p:cNvSpPr>
              <a:spLocks/>
            </p:cNvSpPr>
            <p:nvPr userDrawn="1"/>
          </p:nvSpPr>
          <p:spPr bwMode="auto">
            <a:xfrm>
              <a:off x="6084889" y="1978028"/>
              <a:ext cx="57150" cy="57150"/>
            </a:xfrm>
            <a:custGeom>
              <a:avLst/>
              <a:gdLst>
                <a:gd name="T0" fmla="*/ 2 w 12"/>
                <a:gd name="T1" fmla="*/ 10 h 12"/>
                <a:gd name="T2" fmla="*/ 2 w 12"/>
                <a:gd name="T3" fmla="*/ 2 h 12"/>
                <a:gd name="T4" fmla="*/ 10 w 12"/>
                <a:gd name="T5" fmla="*/ 2 h 12"/>
                <a:gd name="T6" fmla="*/ 10 w 12"/>
                <a:gd name="T7" fmla="*/ 10 h 12"/>
                <a:gd name="T8" fmla="*/ 2 w 12"/>
                <a:gd name="T9" fmla="*/ 10 h 12"/>
              </a:gdLst>
              <a:ahLst/>
              <a:cxnLst>
                <a:cxn ang="0">
                  <a:pos x="T0" y="T1"/>
                </a:cxn>
                <a:cxn ang="0">
                  <a:pos x="T2" y="T3"/>
                </a:cxn>
                <a:cxn ang="0">
                  <a:pos x="T4" y="T5"/>
                </a:cxn>
                <a:cxn ang="0">
                  <a:pos x="T6" y="T7"/>
                </a:cxn>
                <a:cxn ang="0">
                  <a:pos x="T8" y="T9"/>
                </a:cxn>
              </a:cxnLst>
              <a:rect l="0" t="0" r="r" b="b"/>
              <a:pathLst>
                <a:path w="12" h="12">
                  <a:moveTo>
                    <a:pt x="2" y="10"/>
                  </a:moveTo>
                  <a:cubicBezTo>
                    <a:pt x="0" y="8"/>
                    <a:pt x="0" y="4"/>
                    <a:pt x="2" y="2"/>
                  </a:cubicBezTo>
                  <a:cubicBezTo>
                    <a:pt x="4" y="0"/>
                    <a:pt x="8" y="0"/>
                    <a:pt x="10" y="2"/>
                  </a:cubicBezTo>
                  <a:cubicBezTo>
                    <a:pt x="12" y="4"/>
                    <a:pt x="12" y="8"/>
                    <a:pt x="10" y="10"/>
                  </a:cubicBezTo>
                  <a:cubicBezTo>
                    <a:pt x="8" y="12"/>
                    <a:pt x="4" y="12"/>
                    <a:pt x="2"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85" name="Freeform 303"/>
            <p:cNvSpPr>
              <a:spLocks/>
            </p:cNvSpPr>
            <p:nvPr userDrawn="1"/>
          </p:nvSpPr>
          <p:spPr bwMode="auto">
            <a:xfrm>
              <a:off x="6381751" y="2524129"/>
              <a:ext cx="57150" cy="57150"/>
            </a:xfrm>
            <a:custGeom>
              <a:avLst/>
              <a:gdLst>
                <a:gd name="T0" fmla="*/ 2 w 12"/>
                <a:gd name="T1" fmla="*/ 10 h 12"/>
                <a:gd name="T2" fmla="*/ 2 w 12"/>
                <a:gd name="T3" fmla="*/ 3 h 12"/>
                <a:gd name="T4" fmla="*/ 10 w 12"/>
                <a:gd name="T5" fmla="*/ 3 h 12"/>
                <a:gd name="T6" fmla="*/ 10 w 12"/>
                <a:gd name="T7" fmla="*/ 10 h 12"/>
                <a:gd name="T8" fmla="*/ 2 w 12"/>
                <a:gd name="T9" fmla="*/ 10 h 12"/>
              </a:gdLst>
              <a:ahLst/>
              <a:cxnLst>
                <a:cxn ang="0">
                  <a:pos x="T0" y="T1"/>
                </a:cxn>
                <a:cxn ang="0">
                  <a:pos x="T2" y="T3"/>
                </a:cxn>
                <a:cxn ang="0">
                  <a:pos x="T4" y="T5"/>
                </a:cxn>
                <a:cxn ang="0">
                  <a:pos x="T6" y="T7"/>
                </a:cxn>
                <a:cxn ang="0">
                  <a:pos x="T8" y="T9"/>
                </a:cxn>
              </a:cxnLst>
              <a:rect l="0" t="0" r="r" b="b"/>
              <a:pathLst>
                <a:path w="12" h="12">
                  <a:moveTo>
                    <a:pt x="2" y="10"/>
                  </a:moveTo>
                  <a:cubicBezTo>
                    <a:pt x="0" y="8"/>
                    <a:pt x="0" y="5"/>
                    <a:pt x="2" y="3"/>
                  </a:cubicBezTo>
                  <a:cubicBezTo>
                    <a:pt x="5" y="0"/>
                    <a:pt x="8" y="0"/>
                    <a:pt x="10" y="3"/>
                  </a:cubicBezTo>
                  <a:cubicBezTo>
                    <a:pt x="12" y="5"/>
                    <a:pt x="12" y="8"/>
                    <a:pt x="10" y="10"/>
                  </a:cubicBezTo>
                  <a:cubicBezTo>
                    <a:pt x="8" y="12"/>
                    <a:pt x="5" y="12"/>
                    <a:pt x="2"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86" name="Freeform 304"/>
            <p:cNvSpPr>
              <a:spLocks/>
            </p:cNvSpPr>
            <p:nvPr userDrawn="1"/>
          </p:nvSpPr>
          <p:spPr bwMode="auto">
            <a:xfrm>
              <a:off x="5675314" y="2143128"/>
              <a:ext cx="55563" cy="60326"/>
            </a:xfrm>
            <a:custGeom>
              <a:avLst/>
              <a:gdLst>
                <a:gd name="T0" fmla="*/ 2 w 12"/>
                <a:gd name="T1" fmla="*/ 10 h 13"/>
                <a:gd name="T2" fmla="*/ 2 w 12"/>
                <a:gd name="T3" fmla="*/ 3 h 13"/>
                <a:gd name="T4" fmla="*/ 10 w 12"/>
                <a:gd name="T5" fmla="*/ 3 h 13"/>
                <a:gd name="T6" fmla="*/ 10 w 12"/>
                <a:gd name="T7" fmla="*/ 10 h 13"/>
                <a:gd name="T8" fmla="*/ 2 w 12"/>
                <a:gd name="T9" fmla="*/ 10 h 13"/>
              </a:gdLst>
              <a:ahLst/>
              <a:cxnLst>
                <a:cxn ang="0">
                  <a:pos x="T0" y="T1"/>
                </a:cxn>
                <a:cxn ang="0">
                  <a:pos x="T2" y="T3"/>
                </a:cxn>
                <a:cxn ang="0">
                  <a:pos x="T4" y="T5"/>
                </a:cxn>
                <a:cxn ang="0">
                  <a:pos x="T6" y="T7"/>
                </a:cxn>
                <a:cxn ang="0">
                  <a:pos x="T8" y="T9"/>
                </a:cxn>
              </a:cxnLst>
              <a:rect l="0" t="0" r="r" b="b"/>
              <a:pathLst>
                <a:path w="12" h="13">
                  <a:moveTo>
                    <a:pt x="2" y="10"/>
                  </a:moveTo>
                  <a:cubicBezTo>
                    <a:pt x="0" y="8"/>
                    <a:pt x="0" y="5"/>
                    <a:pt x="2" y="3"/>
                  </a:cubicBezTo>
                  <a:cubicBezTo>
                    <a:pt x="4" y="0"/>
                    <a:pt x="7" y="0"/>
                    <a:pt x="10" y="3"/>
                  </a:cubicBezTo>
                  <a:cubicBezTo>
                    <a:pt x="12" y="5"/>
                    <a:pt x="12" y="8"/>
                    <a:pt x="10" y="10"/>
                  </a:cubicBezTo>
                  <a:cubicBezTo>
                    <a:pt x="8" y="13"/>
                    <a:pt x="4" y="13"/>
                    <a:pt x="2"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87" name="Freeform 305"/>
            <p:cNvSpPr>
              <a:spLocks/>
            </p:cNvSpPr>
            <p:nvPr userDrawn="1"/>
          </p:nvSpPr>
          <p:spPr bwMode="auto">
            <a:xfrm>
              <a:off x="5151439" y="2619378"/>
              <a:ext cx="57150" cy="55563"/>
            </a:xfrm>
            <a:custGeom>
              <a:avLst/>
              <a:gdLst>
                <a:gd name="T0" fmla="*/ 2 w 12"/>
                <a:gd name="T1" fmla="*/ 10 h 12"/>
                <a:gd name="T2" fmla="*/ 2 w 12"/>
                <a:gd name="T3" fmla="*/ 2 h 12"/>
                <a:gd name="T4" fmla="*/ 10 w 12"/>
                <a:gd name="T5" fmla="*/ 2 h 12"/>
                <a:gd name="T6" fmla="*/ 10 w 12"/>
                <a:gd name="T7" fmla="*/ 10 h 12"/>
                <a:gd name="T8" fmla="*/ 2 w 12"/>
                <a:gd name="T9" fmla="*/ 10 h 12"/>
              </a:gdLst>
              <a:ahLst/>
              <a:cxnLst>
                <a:cxn ang="0">
                  <a:pos x="T0" y="T1"/>
                </a:cxn>
                <a:cxn ang="0">
                  <a:pos x="T2" y="T3"/>
                </a:cxn>
                <a:cxn ang="0">
                  <a:pos x="T4" y="T5"/>
                </a:cxn>
                <a:cxn ang="0">
                  <a:pos x="T6" y="T7"/>
                </a:cxn>
                <a:cxn ang="0">
                  <a:pos x="T8" y="T9"/>
                </a:cxn>
              </a:cxnLst>
              <a:rect l="0" t="0" r="r" b="b"/>
              <a:pathLst>
                <a:path w="12" h="12">
                  <a:moveTo>
                    <a:pt x="2" y="10"/>
                  </a:moveTo>
                  <a:cubicBezTo>
                    <a:pt x="0" y="8"/>
                    <a:pt x="0" y="4"/>
                    <a:pt x="2" y="2"/>
                  </a:cubicBezTo>
                  <a:cubicBezTo>
                    <a:pt x="4" y="0"/>
                    <a:pt x="8" y="0"/>
                    <a:pt x="10" y="2"/>
                  </a:cubicBezTo>
                  <a:cubicBezTo>
                    <a:pt x="12" y="4"/>
                    <a:pt x="12" y="8"/>
                    <a:pt x="10" y="10"/>
                  </a:cubicBezTo>
                  <a:cubicBezTo>
                    <a:pt x="8" y="12"/>
                    <a:pt x="4" y="12"/>
                    <a:pt x="2"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88" name="Freeform 306"/>
            <p:cNvSpPr>
              <a:spLocks/>
            </p:cNvSpPr>
            <p:nvPr userDrawn="1"/>
          </p:nvSpPr>
          <p:spPr bwMode="auto">
            <a:xfrm>
              <a:off x="7202489" y="2628904"/>
              <a:ext cx="74613" cy="74613"/>
            </a:xfrm>
            <a:custGeom>
              <a:avLst/>
              <a:gdLst>
                <a:gd name="T0" fmla="*/ 3 w 16"/>
                <a:gd name="T1" fmla="*/ 13 h 16"/>
                <a:gd name="T2" fmla="*/ 3 w 16"/>
                <a:gd name="T3" fmla="*/ 3 h 16"/>
                <a:gd name="T4" fmla="*/ 14 w 16"/>
                <a:gd name="T5" fmla="*/ 3 h 16"/>
                <a:gd name="T6" fmla="*/ 14 w 16"/>
                <a:gd name="T7" fmla="*/ 13 h 16"/>
                <a:gd name="T8" fmla="*/ 3 w 16"/>
                <a:gd name="T9" fmla="*/ 13 h 16"/>
              </a:gdLst>
              <a:ahLst/>
              <a:cxnLst>
                <a:cxn ang="0">
                  <a:pos x="T0" y="T1"/>
                </a:cxn>
                <a:cxn ang="0">
                  <a:pos x="T2" y="T3"/>
                </a:cxn>
                <a:cxn ang="0">
                  <a:pos x="T4" y="T5"/>
                </a:cxn>
                <a:cxn ang="0">
                  <a:pos x="T6" y="T7"/>
                </a:cxn>
                <a:cxn ang="0">
                  <a:pos x="T8" y="T9"/>
                </a:cxn>
              </a:cxnLst>
              <a:rect l="0" t="0" r="r" b="b"/>
              <a:pathLst>
                <a:path w="16" h="16">
                  <a:moveTo>
                    <a:pt x="3" y="13"/>
                  </a:moveTo>
                  <a:cubicBezTo>
                    <a:pt x="0" y="10"/>
                    <a:pt x="0" y="6"/>
                    <a:pt x="3" y="3"/>
                  </a:cubicBezTo>
                  <a:cubicBezTo>
                    <a:pt x="6" y="0"/>
                    <a:pt x="11" y="0"/>
                    <a:pt x="14" y="3"/>
                  </a:cubicBezTo>
                  <a:cubicBezTo>
                    <a:pt x="16" y="6"/>
                    <a:pt x="16" y="10"/>
                    <a:pt x="14" y="13"/>
                  </a:cubicBezTo>
                  <a:cubicBezTo>
                    <a:pt x="11" y="16"/>
                    <a:pt x="6" y="16"/>
                    <a:pt x="3"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89" name="Freeform 307"/>
            <p:cNvSpPr>
              <a:spLocks/>
            </p:cNvSpPr>
            <p:nvPr userDrawn="1"/>
          </p:nvSpPr>
          <p:spPr bwMode="auto">
            <a:xfrm>
              <a:off x="4840289" y="2217741"/>
              <a:ext cx="66675" cy="66675"/>
            </a:xfrm>
            <a:custGeom>
              <a:avLst/>
              <a:gdLst>
                <a:gd name="T0" fmla="*/ 3 w 14"/>
                <a:gd name="T1" fmla="*/ 12 h 14"/>
                <a:gd name="T2" fmla="*/ 3 w 14"/>
                <a:gd name="T3" fmla="*/ 2 h 14"/>
                <a:gd name="T4" fmla="*/ 12 w 14"/>
                <a:gd name="T5" fmla="*/ 2 h 14"/>
                <a:gd name="T6" fmla="*/ 12 w 14"/>
                <a:gd name="T7" fmla="*/ 11 h 14"/>
                <a:gd name="T8" fmla="*/ 3 w 14"/>
                <a:gd name="T9" fmla="*/ 12 h 14"/>
              </a:gdLst>
              <a:ahLst/>
              <a:cxnLst>
                <a:cxn ang="0">
                  <a:pos x="T0" y="T1"/>
                </a:cxn>
                <a:cxn ang="0">
                  <a:pos x="T2" y="T3"/>
                </a:cxn>
                <a:cxn ang="0">
                  <a:pos x="T4" y="T5"/>
                </a:cxn>
                <a:cxn ang="0">
                  <a:pos x="T6" y="T7"/>
                </a:cxn>
                <a:cxn ang="0">
                  <a:pos x="T8" y="T9"/>
                </a:cxn>
              </a:cxnLst>
              <a:rect l="0" t="0" r="r" b="b"/>
              <a:pathLst>
                <a:path w="14" h="14">
                  <a:moveTo>
                    <a:pt x="3" y="12"/>
                  </a:moveTo>
                  <a:cubicBezTo>
                    <a:pt x="0" y="9"/>
                    <a:pt x="0" y="5"/>
                    <a:pt x="3" y="2"/>
                  </a:cubicBezTo>
                  <a:cubicBezTo>
                    <a:pt x="5" y="0"/>
                    <a:pt x="9" y="0"/>
                    <a:pt x="12" y="2"/>
                  </a:cubicBezTo>
                  <a:cubicBezTo>
                    <a:pt x="14" y="5"/>
                    <a:pt x="14" y="9"/>
                    <a:pt x="12" y="11"/>
                  </a:cubicBezTo>
                  <a:cubicBezTo>
                    <a:pt x="9" y="14"/>
                    <a:pt x="5" y="14"/>
                    <a:pt x="3"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90" name="Freeform 308"/>
            <p:cNvSpPr>
              <a:spLocks/>
            </p:cNvSpPr>
            <p:nvPr userDrawn="1"/>
          </p:nvSpPr>
          <p:spPr bwMode="auto">
            <a:xfrm>
              <a:off x="7070727" y="2411416"/>
              <a:ext cx="79375" cy="79375"/>
            </a:xfrm>
            <a:custGeom>
              <a:avLst/>
              <a:gdLst>
                <a:gd name="T0" fmla="*/ 3 w 17"/>
                <a:gd name="T1" fmla="*/ 14 h 17"/>
                <a:gd name="T2" fmla="*/ 3 w 17"/>
                <a:gd name="T3" fmla="*/ 3 h 17"/>
                <a:gd name="T4" fmla="*/ 14 w 17"/>
                <a:gd name="T5" fmla="*/ 3 h 17"/>
                <a:gd name="T6" fmla="*/ 14 w 17"/>
                <a:gd name="T7" fmla="*/ 14 h 17"/>
                <a:gd name="T8" fmla="*/ 3 w 17"/>
                <a:gd name="T9" fmla="*/ 14 h 17"/>
              </a:gdLst>
              <a:ahLst/>
              <a:cxnLst>
                <a:cxn ang="0">
                  <a:pos x="T0" y="T1"/>
                </a:cxn>
                <a:cxn ang="0">
                  <a:pos x="T2" y="T3"/>
                </a:cxn>
                <a:cxn ang="0">
                  <a:pos x="T4" y="T5"/>
                </a:cxn>
                <a:cxn ang="0">
                  <a:pos x="T6" y="T7"/>
                </a:cxn>
                <a:cxn ang="0">
                  <a:pos x="T8" y="T9"/>
                </a:cxn>
              </a:cxnLst>
              <a:rect l="0" t="0" r="r" b="b"/>
              <a:pathLst>
                <a:path w="17" h="17">
                  <a:moveTo>
                    <a:pt x="3" y="14"/>
                  </a:moveTo>
                  <a:cubicBezTo>
                    <a:pt x="0" y="11"/>
                    <a:pt x="0" y="6"/>
                    <a:pt x="3" y="3"/>
                  </a:cubicBezTo>
                  <a:cubicBezTo>
                    <a:pt x="6" y="0"/>
                    <a:pt x="11" y="0"/>
                    <a:pt x="14" y="3"/>
                  </a:cubicBezTo>
                  <a:cubicBezTo>
                    <a:pt x="17" y="6"/>
                    <a:pt x="17" y="11"/>
                    <a:pt x="14" y="14"/>
                  </a:cubicBezTo>
                  <a:cubicBezTo>
                    <a:pt x="11" y="17"/>
                    <a:pt x="6" y="17"/>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91" name="Freeform 309"/>
            <p:cNvSpPr>
              <a:spLocks/>
            </p:cNvSpPr>
            <p:nvPr userDrawn="1"/>
          </p:nvSpPr>
          <p:spPr bwMode="auto">
            <a:xfrm>
              <a:off x="6910389" y="2227266"/>
              <a:ext cx="79375" cy="76200"/>
            </a:xfrm>
            <a:custGeom>
              <a:avLst/>
              <a:gdLst>
                <a:gd name="T0" fmla="*/ 3 w 17"/>
                <a:gd name="T1" fmla="*/ 14 h 16"/>
                <a:gd name="T2" fmla="*/ 3 w 17"/>
                <a:gd name="T3" fmla="*/ 3 h 16"/>
                <a:gd name="T4" fmla="*/ 14 w 17"/>
                <a:gd name="T5" fmla="*/ 3 h 16"/>
                <a:gd name="T6" fmla="*/ 14 w 17"/>
                <a:gd name="T7" fmla="*/ 14 h 16"/>
                <a:gd name="T8" fmla="*/ 3 w 17"/>
                <a:gd name="T9" fmla="*/ 14 h 16"/>
              </a:gdLst>
              <a:ahLst/>
              <a:cxnLst>
                <a:cxn ang="0">
                  <a:pos x="T0" y="T1"/>
                </a:cxn>
                <a:cxn ang="0">
                  <a:pos x="T2" y="T3"/>
                </a:cxn>
                <a:cxn ang="0">
                  <a:pos x="T4" y="T5"/>
                </a:cxn>
                <a:cxn ang="0">
                  <a:pos x="T6" y="T7"/>
                </a:cxn>
                <a:cxn ang="0">
                  <a:pos x="T8" y="T9"/>
                </a:cxn>
              </a:cxnLst>
              <a:rect l="0" t="0" r="r" b="b"/>
              <a:pathLst>
                <a:path w="17" h="16">
                  <a:moveTo>
                    <a:pt x="3" y="14"/>
                  </a:moveTo>
                  <a:cubicBezTo>
                    <a:pt x="0" y="11"/>
                    <a:pt x="0" y="6"/>
                    <a:pt x="3" y="3"/>
                  </a:cubicBezTo>
                  <a:cubicBezTo>
                    <a:pt x="6" y="0"/>
                    <a:pt x="11" y="0"/>
                    <a:pt x="14" y="3"/>
                  </a:cubicBezTo>
                  <a:cubicBezTo>
                    <a:pt x="17" y="6"/>
                    <a:pt x="17" y="11"/>
                    <a:pt x="14" y="14"/>
                  </a:cubicBezTo>
                  <a:cubicBezTo>
                    <a:pt x="11" y="16"/>
                    <a:pt x="6" y="16"/>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92" name="Freeform 310"/>
            <p:cNvSpPr>
              <a:spLocks/>
            </p:cNvSpPr>
            <p:nvPr userDrawn="1"/>
          </p:nvSpPr>
          <p:spPr bwMode="auto">
            <a:xfrm>
              <a:off x="6405565" y="1704977"/>
              <a:ext cx="74613" cy="74613"/>
            </a:xfrm>
            <a:custGeom>
              <a:avLst/>
              <a:gdLst>
                <a:gd name="T0" fmla="*/ 3 w 16"/>
                <a:gd name="T1" fmla="*/ 13 h 16"/>
                <a:gd name="T2" fmla="*/ 3 w 16"/>
                <a:gd name="T3" fmla="*/ 2 h 16"/>
                <a:gd name="T4" fmla="*/ 13 w 16"/>
                <a:gd name="T5" fmla="*/ 2 h 16"/>
                <a:gd name="T6" fmla="*/ 13 w 16"/>
                <a:gd name="T7" fmla="*/ 13 h 16"/>
                <a:gd name="T8" fmla="*/ 3 w 16"/>
                <a:gd name="T9" fmla="*/ 13 h 16"/>
              </a:gdLst>
              <a:ahLst/>
              <a:cxnLst>
                <a:cxn ang="0">
                  <a:pos x="T0" y="T1"/>
                </a:cxn>
                <a:cxn ang="0">
                  <a:pos x="T2" y="T3"/>
                </a:cxn>
                <a:cxn ang="0">
                  <a:pos x="T4" y="T5"/>
                </a:cxn>
                <a:cxn ang="0">
                  <a:pos x="T6" y="T7"/>
                </a:cxn>
                <a:cxn ang="0">
                  <a:pos x="T8" y="T9"/>
                </a:cxn>
              </a:cxnLst>
              <a:rect l="0" t="0" r="r" b="b"/>
              <a:pathLst>
                <a:path w="16" h="16">
                  <a:moveTo>
                    <a:pt x="3" y="13"/>
                  </a:moveTo>
                  <a:cubicBezTo>
                    <a:pt x="0" y="10"/>
                    <a:pt x="0" y="5"/>
                    <a:pt x="3" y="2"/>
                  </a:cubicBezTo>
                  <a:cubicBezTo>
                    <a:pt x="6" y="0"/>
                    <a:pt x="10" y="0"/>
                    <a:pt x="13" y="2"/>
                  </a:cubicBezTo>
                  <a:cubicBezTo>
                    <a:pt x="16" y="5"/>
                    <a:pt x="16" y="10"/>
                    <a:pt x="13" y="13"/>
                  </a:cubicBezTo>
                  <a:cubicBezTo>
                    <a:pt x="10" y="16"/>
                    <a:pt x="6" y="16"/>
                    <a:pt x="3"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93" name="Freeform 311"/>
            <p:cNvSpPr>
              <a:spLocks/>
            </p:cNvSpPr>
            <p:nvPr userDrawn="1"/>
          </p:nvSpPr>
          <p:spPr bwMode="auto">
            <a:xfrm>
              <a:off x="5802314" y="3910019"/>
              <a:ext cx="79375" cy="79375"/>
            </a:xfrm>
            <a:custGeom>
              <a:avLst/>
              <a:gdLst>
                <a:gd name="T0" fmla="*/ 3 w 17"/>
                <a:gd name="T1" fmla="*/ 14 h 17"/>
                <a:gd name="T2" fmla="*/ 3 w 17"/>
                <a:gd name="T3" fmla="*/ 3 h 17"/>
                <a:gd name="T4" fmla="*/ 14 w 17"/>
                <a:gd name="T5" fmla="*/ 3 h 17"/>
                <a:gd name="T6" fmla="*/ 14 w 17"/>
                <a:gd name="T7" fmla="*/ 14 h 17"/>
                <a:gd name="T8" fmla="*/ 3 w 17"/>
                <a:gd name="T9" fmla="*/ 14 h 17"/>
              </a:gdLst>
              <a:ahLst/>
              <a:cxnLst>
                <a:cxn ang="0">
                  <a:pos x="T0" y="T1"/>
                </a:cxn>
                <a:cxn ang="0">
                  <a:pos x="T2" y="T3"/>
                </a:cxn>
                <a:cxn ang="0">
                  <a:pos x="T4" y="T5"/>
                </a:cxn>
                <a:cxn ang="0">
                  <a:pos x="T6" y="T7"/>
                </a:cxn>
                <a:cxn ang="0">
                  <a:pos x="T8" y="T9"/>
                </a:cxn>
              </a:cxnLst>
              <a:rect l="0" t="0" r="r" b="b"/>
              <a:pathLst>
                <a:path w="17" h="17">
                  <a:moveTo>
                    <a:pt x="3" y="14"/>
                  </a:moveTo>
                  <a:cubicBezTo>
                    <a:pt x="0" y="11"/>
                    <a:pt x="0" y="6"/>
                    <a:pt x="3" y="3"/>
                  </a:cubicBezTo>
                  <a:cubicBezTo>
                    <a:pt x="6" y="0"/>
                    <a:pt x="11" y="0"/>
                    <a:pt x="14" y="3"/>
                  </a:cubicBezTo>
                  <a:cubicBezTo>
                    <a:pt x="17" y="6"/>
                    <a:pt x="17" y="11"/>
                    <a:pt x="14" y="14"/>
                  </a:cubicBezTo>
                  <a:cubicBezTo>
                    <a:pt x="11" y="17"/>
                    <a:pt x="6" y="17"/>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94" name="Freeform 312"/>
            <p:cNvSpPr>
              <a:spLocks/>
            </p:cNvSpPr>
            <p:nvPr userDrawn="1"/>
          </p:nvSpPr>
          <p:spPr bwMode="auto">
            <a:xfrm>
              <a:off x="4718051" y="3895731"/>
              <a:ext cx="80963" cy="80963"/>
            </a:xfrm>
            <a:custGeom>
              <a:avLst/>
              <a:gdLst>
                <a:gd name="T0" fmla="*/ 3 w 17"/>
                <a:gd name="T1" fmla="*/ 14 h 17"/>
                <a:gd name="T2" fmla="*/ 3 w 17"/>
                <a:gd name="T3" fmla="*/ 3 h 17"/>
                <a:gd name="T4" fmla="*/ 14 w 17"/>
                <a:gd name="T5" fmla="*/ 3 h 17"/>
                <a:gd name="T6" fmla="*/ 14 w 17"/>
                <a:gd name="T7" fmla="*/ 14 h 17"/>
                <a:gd name="T8" fmla="*/ 3 w 17"/>
                <a:gd name="T9" fmla="*/ 14 h 17"/>
              </a:gdLst>
              <a:ahLst/>
              <a:cxnLst>
                <a:cxn ang="0">
                  <a:pos x="T0" y="T1"/>
                </a:cxn>
                <a:cxn ang="0">
                  <a:pos x="T2" y="T3"/>
                </a:cxn>
                <a:cxn ang="0">
                  <a:pos x="T4" y="T5"/>
                </a:cxn>
                <a:cxn ang="0">
                  <a:pos x="T6" y="T7"/>
                </a:cxn>
                <a:cxn ang="0">
                  <a:pos x="T8" y="T9"/>
                </a:cxn>
              </a:cxnLst>
              <a:rect l="0" t="0" r="r" b="b"/>
              <a:pathLst>
                <a:path w="17" h="17">
                  <a:moveTo>
                    <a:pt x="3" y="14"/>
                  </a:moveTo>
                  <a:cubicBezTo>
                    <a:pt x="0" y="11"/>
                    <a:pt x="0" y="6"/>
                    <a:pt x="3" y="3"/>
                  </a:cubicBezTo>
                  <a:cubicBezTo>
                    <a:pt x="6" y="0"/>
                    <a:pt x="11" y="0"/>
                    <a:pt x="14" y="3"/>
                  </a:cubicBezTo>
                  <a:cubicBezTo>
                    <a:pt x="17" y="6"/>
                    <a:pt x="17" y="11"/>
                    <a:pt x="14" y="14"/>
                  </a:cubicBezTo>
                  <a:cubicBezTo>
                    <a:pt x="11" y="17"/>
                    <a:pt x="6" y="17"/>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95" name="Freeform 313"/>
            <p:cNvSpPr>
              <a:spLocks/>
            </p:cNvSpPr>
            <p:nvPr userDrawn="1"/>
          </p:nvSpPr>
          <p:spPr bwMode="auto">
            <a:xfrm>
              <a:off x="5307014" y="4286256"/>
              <a:ext cx="80963" cy="80963"/>
            </a:xfrm>
            <a:custGeom>
              <a:avLst/>
              <a:gdLst>
                <a:gd name="T0" fmla="*/ 3 w 17"/>
                <a:gd name="T1" fmla="*/ 14 h 17"/>
                <a:gd name="T2" fmla="*/ 3 w 17"/>
                <a:gd name="T3" fmla="*/ 3 h 17"/>
                <a:gd name="T4" fmla="*/ 14 w 17"/>
                <a:gd name="T5" fmla="*/ 3 h 17"/>
                <a:gd name="T6" fmla="*/ 14 w 17"/>
                <a:gd name="T7" fmla="*/ 14 h 17"/>
                <a:gd name="T8" fmla="*/ 3 w 17"/>
                <a:gd name="T9" fmla="*/ 14 h 17"/>
              </a:gdLst>
              <a:ahLst/>
              <a:cxnLst>
                <a:cxn ang="0">
                  <a:pos x="T0" y="T1"/>
                </a:cxn>
                <a:cxn ang="0">
                  <a:pos x="T2" y="T3"/>
                </a:cxn>
                <a:cxn ang="0">
                  <a:pos x="T4" y="T5"/>
                </a:cxn>
                <a:cxn ang="0">
                  <a:pos x="T6" y="T7"/>
                </a:cxn>
                <a:cxn ang="0">
                  <a:pos x="T8" y="T9"/>
                </a:cxn>
              </a:cxnLst>
              <a:rect l="0" t="0" r="r" b="b"/>
              <a:pathLst>
                <a:path w="17" h="17">
                  <a:moveTo>
                    <a:pt x="3" y="14"/>
                  </a:moveTo>
                  <a:cubicBezTo>
                    <a:pt x="0" y="11"/>
                    <a:pt x="0" y="6"/>
                    <a:pt x="3" y="3"/>
                  </a:cubicBezTo>
                  <a:cubicBezTo>
                    <a:pt x="6" y="0"/>
                    <a:pt x="11" y="0"/>
                    <a:pt x="14" y="3"/>
                  </a:cubicBezTo>
                  <a:cubicBezTo>
                    <a:pt x="17" y="6"/>
                    <a:pt x="17" y="11"/>
                    <a:pt x="14" y="14"/>
                  </a:cubicBezTo>
                  <a:cubicBezTo>
                    <a:pt x="11" y="17"/>
                    <a:pt x="6" y="17"/>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96" name="Freeform 314"/>
            <p:cNvSpPr>
              <a:spLocks/>
            </p:cNvSpPr>
            <p:nvPr userDrawn="1"/>
          </p:nvSpPr>
          <p:spPr bwMode="auto">
            <a:xfrm>
              <a:off x="4751390" y="3613156"/>
              <a:ext cx="80963" cy="79375"/>
            </a:xfrm>
            <a:custGeom>
              <a:avLst/>
              <a:gdLst>
                <a:gd name="T0" fmla="*/ 3 w 17"/>
                <a:gd name="T1" fmla="*/ 14 h 17"/>
                <a:gd name="T2" fmla="*/ 3 w 17"/>
                <a:gd name="T3" fmla="*/ 3 h 17"/>
                <a:gd name="T4" fmla="*/ 14 w 17"/>
                <a:gd name="T5" fmla="*/ 3 h 17"/>
                <a:gd name="T6" fmla="*/ 14 w 17"/>
                <a:gd name="T7" fmla="*/ 14 h 17"/>
                <a:gd name="T8" fmla="*/ 3 w 17"/>
                <a:gd name="T9" fmla="*/ 14 h 17"/>
              </a:gdLst>
              <a:ahLst/>
              <a:cxnLst>
                <a:cxn ang="0">
                  <a:pos x="T0" y="T1"/>
                </a:cxn>
                <a:cxn ang="0">
                  <a:pos x="T2" y="T3"/>
                </a:cxn>
                <a:cxn ang="0">
                  <a:pos x="T4" y="T5"/>
                </a:cxn>
                <a:cxn ang="0">
                  <a:pos x="T6" y="T7"/>
                </a:cxn>
                <a:cxn ang="0">
                  <a:pos x="T8" y="T9"/>
                </a:cxn>
              </a:cxnLst>
              <a:rect l="0" t="0" r="r" b="b"/>
              <a:pathLst>
                <a:path w="17" h="17">
                  <a:moveTo>
                    <a:pt x="3" y="14"/>
                  </a:moveTo>
                  <a:cubicBezTo>
                    <a:pt x="0" y="11"/>
                    <a:pt x="0" y="6"/>
                    <a:pt x="3" y="3"/>
                  </a:cubicBezTo>
                  <a:cubicBezTo>
                    <a:pt x="6" y="0"/>
                    <a:pt x="11" y="0"/>
                    <a:pt x="14" y="3"/>
                  </a:cubicBezTo>
                  <a:cubicBezTo>
                    <a:pt x="17" y="6"/>
                    <a:pt x="17" y="11"/>
                    <a:pt x="14" y="14"/>
                  </a:cubicBezTo>
                  <a:cubicBezTo>
                    <a:pt x="11" y="17"/>
                    <a:pt x="6" y="17"/>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97" name="Freeform 315"/>
            <p:cNvSpPr>
              <a:spLocks/>
            </p:cNvSpPr>
            <p:nvPr userDrawn="1"/>
          </p:nvSpPr>
          <p:spPr bwMode="auto">
            <a:xfrm>
              <a:off x="4435476" y="3254380"/>
              <a:ext cx="76200" cy="80963"/>
            </a:xfrm>
            <a:custGeom>
              <a:avLst/>
              <a:gdLst>
                <a:gd name="T0" fmla="*/ 3 w 16"/>
                <a:gd name="T1" fmla="*/ 14 h 17"/>
                <a:gd name="T2" fmla="*/ 3 w 16"/>
                <a:gd name="T3" fmla="*/ 3 h 17"/>
                <a:gd name="T4" fmla="*/ 13 w 16"/>
                <a:gd name="T5" fmla="*/ 3 h 17"/>
                <a:gd name="T6" fmla="*/ 13 w 16"/>
                <a:gd name="T7" fmla="*/ 14 h 17"/>
                <a:gd name="T8" fmla="*/ 3 w 16"/>
                <a:gd name="T9" fmla="*/ 14 h 17"/>
              </a:gdLst>
              <a:ahLst/>
              <a:cxnLst>
                <a:cxn ang="0">
                  <a:pos x="T0" y="T1"/>
                </a:cxn>
                <a:cxn ang="0">
                  <a:pos x="T2" y="T3"/>
                </a:cxn>
                <a:cxn ang="0">
                  <a:pos x="T4" y="T5"/>
                </a:cxn>
                <a:cxn ang="0">
                  <a:pos x="T6" y="T7"/>
                </a:cxn>
                <a:cxn ang="0">
                  <a:pos x="T8" y="T9"/>
                </a:cxn>
              </a:cxnLst>
              <a:rect l="0" t="0" r="r" b="b"/>
              <a:pathLst>
                <a:path w="16" h="17">
                  <a:moveTo>
                    <a:pt x="3" y="14"/>
                  </a:moveTo>
                  <a:cubicBezTo>
                    <a:pt x="0" y="11"/>
                    <a:pt x="0" y="6"/>
                    <a:pt x="3" y="3"/>
                  </a:cubicBezTo>
                  <a:cubicBezTo>
                    <a:pt x="5" y="0"/>
                    <a:pt x="10" y="0"/>
                    <a:pt x="13" y="3"/>
                  </a:cubicBezTo>
                  <a:cubicBezTo>
                    <a:pt x="16" y="6"/>
                    <a:pt x="16" y="11"/>
                    <a:pt x="13" y="14"/>
                  </a:cubicBezTo>
                  <a:cubicBezTo>
                    <a:pt x="10" y="17"/>
                    <a:pt x="6" y="17"/>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98" name="Freeform 316"/>
            <p:cNvSpPr>
              <a:spLocks/>
            </p:cNvSpPr>
            <p:nvPr userDrawn="1"/>
          </p:nvSpPr>
          <p:spPr bwMode="auto">
            <a:xfrm>
              <a:off x="4878389" y="1874840"/>
              <a:ext cx="80963" cy="79375"/>
            </a:xfrm>
            <a:custGeom>
              <a:avLst/>
              <a:gdLst>
                <a:gd name="T0" fmla="*/ 3 w 17"/>
                <a:gd name="T1" fmla="*/ 14 h 17"/>
                <a:gd name="T2" fmla="*/ 3 w 17"/>
                <a:gd name="T3" fmla="*/ 3 h 17"/>
                <a:gd name="T4" fmla="*/ 14 w 17"/>
                <a:gd name="T5" fmla="*/ 3 h 17"/>
                <a:gd name="T6" fmla="*/ 14 w 17"/>
                <a:gd name="T7" fmla="*/ 14 h 17"/>
                <a:gd name="T8" fmla="*/ 3 w 17"/>
                <a:gd name="T9" fmla="*/ 14 h 17"/>
              </a:gdLst>
              <a:ahLst/>
              <a:cxnLst>
                <a:cxn ang="0">
                  <a:pos x="T0" y="T1"/>
                </a:cxn>
                <a:cxn ang="0">
                  <a:pos x="T2" y="T3"/>
                </a:cxn>
                <a:cxn ang="0">
                  <a:pos x="T4" y="T5"/>
                </a:cxn>
                <a:cxn ang="0">
                  <a:pos x="T6" y="T7"/>
                </a:cxn>
                <a:cxn ang="0">
                  <a:pos x="T8" y="T9"/>
                </a:cxn>
              </a:cxnLst>
              <a:rect l="0" t="0" r="r" b="b"/>
              <a:pathLst>
                <a:path w="17" h="17">
                  <a:moveTo>
                    <a:pt x="3" y="14"/>
                  </a:moveTo>
                  <a:cubicBezTo>
                    <a:pt x="0" y="11"/>
                    <a:pt x="0" y="6"/>
                    <a:pt x="3" y="3"/>
                  </a:cubicBezTo>
                  <a:cubicBezTo>
                    <a:pt x="6" y="0"/>
                    <a:pt x="11" y="0"/>
                    <a:pt x="14" y="3"/>
                  </a:cubicBezTo>
                  <a:cubicBezTo>
                    <a:pt x="17" y="6"/>
                    <a:pt x="17" y="11"/>
                    <a:pt x="14" y="14"/>
                  </a:cubicBezTo>
                  <a:cubicBezTo>
                    <a:pt x="11" y="17"/>
                    <a:pt x="6" y="17"/>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99" name="Freeform 317"/>
            <p:cNvSpPr>
              <a:spLocks/>
            </p:cNvSpPr>
            <p:nvPr userDrawn="1"/>
          </p:nvSpPr>
          <p:spPr bwMode="auto">
            <a:xfrm>
              <a:off x="5000626" y="2713042"/>
              <a:ext cx="76200" cy="79375"/>
            </a:xfrm>
            <a:custGeom>
              <a:avLst/>
              <a:gdLst>
                <a:gd name="T0" fmla="*/ 3 w 16"/>
                <a:gd name="T1" fmla="*/ 14 h 17"/>
                <a:gd name="T2" fmla="*/ 3 w 16"/>
                <a:gd name="T3" fmla="*/ 3 h 17"/>
                <a:gd name="T4" fmla="*/ 13 w 16"/>
                <a:gd name="T5" fmla="*/ 3 h 17"/>
                <a:gd name="T6" fmla="*/ 13 w 16"/>
                <a:gd name="T7" fmla="*/ 14 h 17"/>
                <a:gd name="T8" fmla="*/ 3 w 16"/>
                <a:gd name="T9" fmla="*/ 14 h 17"/>
              </a:gdLst>
              <a:ahLst/>
              <a:cxnLst>
                <a:cxn ang="0">
                  <a:pos x="T0" y="T1"/>
                </a:cxn>
                <a:cxn ang="0">
                  <a:pos x="T2" y="T3"/>
                </a:cxn>
                <a:cxn ang="0">
                  <a:pos x="T4" y="T5"/>
                </a:cxn>
                <a:cxn ang="0">
                  <a:pos x="T6" y="T7"/>
                </a:cxn>
                <a:cxn ang="0">
                  <a:pos x="T8" y="T9"/>
                </a:cxn>
              </a:cxnLst>
              <a:rect l="0" t="0" r="r" b="b"/>
              <a:pathLst>
                <a:path w="16" h="17">
                  <a:moveTo>
                    <a:pt x="3" y="14"/>
                  </a:moveTo>
                  <a:cubicBezTo>
                    <a:pt x="0" y="11"/>
                    <a:pt x="0" y="6"/>
                    <a:pt x="3" y="3"/>
                  </a:cubicBezTo>
                  <a:cubicBezTo>
                    <a:pt x="6" y="0"/>
                    <a:pt x="10" y="0"/>
                    <a:pt x="13" y="3"/>
                  </a:cubicBezTo>
                  <a:cubicBezTo>
                    <a:pt x="16" y="6"/>
                    <a:pt x="16" y="11"/>
                    <a:pt x="13" y="14"/>
                  </a:cubicBezTo>
                  <a:cubicBezTo>
                    <a:pt x="10" y="17"/>
                    <a:pt x="6" y="17"/>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00" name="Freeform 318"/>
            <p:cNvSpPr>
              <a:spLocks/>
            </p:cNvSpPr>
            <p:nvPr userDrawn="1"/>
          </p:nvSpPr>
          <p:spPr bwMode="auto">
            <a:xfrm>
              <a:off x="5895976" y="4697420"/>
              <a:ext cx="80963" cy="79375"/>
            </a:xfrm>
            <a:custGeom>
              <a:avLst/>
              <a:gdLst>
                <a:gd name="T0" fmla="*/ 3 w 17"/>
                <a:gd name="T1" fmla="*/ 14 h 17"/>
                <a:gd name="T2" fmla="*/ 3 w 17"/>
                <a:gd name="T3" fmla="*/ 3 h 17"/>
                <a:gd name="T4" fmla="*/ 13 w 17"/>
                <a:gd name="T5" fmla="*/ 3 h 17"/>
                <a:gd name="T6" fmla="*/ 14 w 17"/>
                <a:gd name="T7" fmla="*/ 14 h 17"/>
                <a:gd name="T8" fmla="*/ 3 w 17"/>
                <a:gd name="T9" fmla="*/ 14 h 17"/>
              </a:gdLst>
              <a:ahLst/>
              <a:cxnLst>
                <a:cxn ang="0">
                  <a:pos x="T0" y="T1"/>
                </a:cxn>
                <a:cxn ang="0">
                  <a:pos x="T2" y="T3"/>
                </a:cxn>
                <a:cxn ang="0">
                  <a:pos x="T4" y="T5"/>
                </a:cxn>
                <a:cxn ang="0">
                  <a:pos x="T6" y="T7"/>
                </a:cxn>
                <a:cxn ang="0">
                  <a:pos x="T8" y="T9"/>
                </a:cxn>
              </a:cxnLst>
              <a:rect l="0" t="0" r="r" b="b"/>
              <a:pathLst>
                <a:path w="17" h="17">
                  <a:moveTo>
                    <a:pt x="3" y="14"/>
                  </a:moveTo>
                  <a:cubicBezTo>
                    <a:pt x="0" y="11"/>
                    <a:pt x="0" y="6"/>
                    <a:pt x="3" y="3"/>
                  </a:cubicBezTo>
                  <a:cubicBezTo>
                    <a:pt x="6" y="0"/>
                    <a:pt x="10" y="0"/>
                    <a:pt x="13" y="3"/>
                  </a:cubicBezTo>
                  <a:cubicBezTo>
                    <a:pt x="16" y="6"/>
                    <a:pt x="17" y="11"/>
                    <a:pt x="14" y="14"/>
                  </a:cubicBezTo>
                  <a:cubicBezTo>
                    <a:pt x="11" y="17"/>
                    <a:pt x="6" y="17"/>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01" name="Freeform 319"/>
            <p:cNvSpPr>
              <a:spLocks/>
            </p:cNvSpPr>
            <p:nvPr userDrawn="1"/>
          </p:nvSpPr>
          <p:spPr bwMode="auto">
            <a:xfrm>
              <a:off x="7654927" y="3325818"/>
              <a:ext cx="79375" cy="79375"/>
            </a:xfrm>
            <a:custGeom>
              <a:avLst/>
              <a:gdLst>
                <a:gd name="T0" fmla="*/ 3 w 17"/>
                <a:gd name="T1" fmla="*/ 14 h 17"/>
                <a:gd name="T2" fmla="*/ 3 w 17"/>
                <a:gd name="T3" fmla="*/ 3 h 17"/>
                <a:gd name="T4" fmla="*/ 14 w 17"/>
                <a:gd name="T5" fmla="*/ 3 h 17"/>
                <a:gd name="T6" fmla="*/ 14 w 17"/>
                <a:gd name="T7" fmla="*/ 14 h 17"/>
                <a:gd name="T8" fmla="*/ 3 w 17"/>
                <a:gd name="T9" fmla="*/ 14 h 17"/>
              </a:gdLst>
              <a:ahLst/>
              <a:cxnLst>
                <a:cxn ang="0">
                  <a:pos x="T0" y="T1"/>
                </a:cxn>
                <a:cxn ang="0">
                  <a:pos x="T2" y="T3"/>
                </a:cxn>
                <a:cxn ang="0">
                  <a:pos x="T4" y="T5"/>
                </a:cxn>
                <a:cxn ang="0">
                  <a:pos x="T6" y="T7"/>
                </a:cxn>
                <a:cxn ang="0">
                  <a:pos x="T8" y="T9"/>
                </a:cxn>
              </a:cxnLst>
              <a:rect l="0" t="0" r="r" b="b"/>
              <a:pathLst>
                <a:path w="17" h="17">
                  <a:moveTo>
                    <a:pt x="3" y="14"/>
                  </a:moveTo>
                  <a:cubicBezTo>
                    <a:pt x="0" y="11"/>
                    <a:pt x="0" y="6"/>
                    <a:pt x="3" y="3"/>
                  </a:cubicBezTo>
                  <a:cubicBezTo>
                    <a:pt x="6" y="0"/>
                    <a:pt x="11" y="0"/>
                    <a:pt x="14" y="3"/>
                  </a:cubicBezTo>
                  <a:cubicBezTo>
                    <a:pt x="17" y="6"/>
                    <a:pt x="17" y="11"/>
                    <a:pt x="14" y="14"/>
                  </a:cubicBezTo>
                  <a:cubicBezTo>
                    <a:pt x="11" y="17"/>
                    <a:pt x="6" y="17"/>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02" name="Freeform 320"/>
            <p:cNvSpPr>
              <a:spLocks/>
            </p:cNvSpPr>
            <p:nvPr userDrawn="1"/>
          </p:nvSpPr>
          <p:spPr bwMode="auto">
            <a:xfrm>
              <a:off x="7861302" y="3014667"/>
              <a:ext cx="80963" cy="74613"/>
            </a:xfrm>
            <a:custGeom>
              <a:avLst/>
              <a:gdLst>
                <a:gd name="T0" fmla="*/ 3 w 17"/>
                <a:gd name="T1" fmla="*/ 14 h 16"/>
                <a:gd name="T2" fmla="*/ 3 w 17"/>
                <a:gd name="T3" fmla="*/ 3 h 16"/>
                <a:gd name="T4" fmla="*/ 14 w 17"/>
                <a:gd name="T5" fmla="*/ 3 h 16"/>
                <a:gd name="T6" fmla="*/ 14 w 17"/>
                <a:gd name="T7" fmla="*/ 13 h 16"/>
                <a:gd name="T8" fmla="*/ 3 w 17"/>
                <a:gd name="T9" fmla="*/ 14 h 16"/>
              </a:gdLst>
              <a:ahLst/>
              <a:cxnLst>
                <a:cxn ang="0">
                  <a:pos x="T0" y="T1"/>
                </a:cxn>
                <a:cxn ang="0">
                  <a:pos x="T2" y="T3"/>
                </a:cxn>
                <a:cxn ang="0">
                  <a:pos x="T4" y="T5"/>
                </a:cxn>
                <a:cxn ang="0">
                  <a:pos x="T6" y="T7"/>
                </a:cxn>
                <a:cxn ang="0">
                  <a:pos x="T8" y="T9"/>
                </a:cxn>
              </a:cxnLst>
              <a:rect l="0" t="0" r="r" b="b"/>
              <a:pathLst>
                <a:path w="17" h="16">
                  <a:moveTo>
                    <a:pt x="3" y="14"/>
                  </a:moveTo>
                  <a:cubicBezTo>
                    <a:pt x="0" y="11"/>
                    <a:pt x="0" y="6"/>
                    <a:pt x="3" y="3"/>
                  </a:cubicBezTo>
                  <a:cubicBezTo>
                    <a:pt x="6" y="0"/>
                    <a:pt x="11" y="0"/>
                    <a:pt x="14" y="3"/>
                  </a:cubicBezTo>
                  <a:cubicBezTo>
                    <a:pt x="17" y="6"/>
                    <a:pt x="17" y="10"/>
                    <a:pt x="14" y="13"/>
                  </a:cubicBezTo>
                  <a:cubicBezTo>
                    <a:pt x="11" y="16"/>
                    <a:pt x="6" y="16"/>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03" name="Freeform 321"/>
            <p:cNvSpPr>
              <a:spLocks/>
            </p:cNvSpPr>
            <p:nvPr userDrawn="1"/>
          </p:nvSpPr>
          <p:spPr bwMode="auto">
            <a:xfrm>
              <a:off x="7540626" y="3184530"/>
              <a:ext cx="80963" cy="79375"/>
            </a:xfrm>
            <a:custGeom>
              <a:avLst/>
              <a:gdLst>
                <a:gd name="T0" fmla="*/ 3 w 17"/>
                <a:gd name="T1" fmla="*/ 14 h 17"/>
                <a:gd name="T2" fmla="*/ 3 w 17"/>
                <a:gd name="T3" fmla="*/ 3 h 17"/>
                <a:gd name="T4" fmla="*/ 14 w 17"/>
                <a:gd name="T5" fmla="*/ 3 h 17"/>
                <a:gd name="T6" fmla="*/ 14 w 17"/>
                <a:gd name="T7" fmla="*/ 14 h 17"/>
                <a:gd name="T8" fmla="*/ 3 w 17"/>
                <a:gd name="T9" fmla="*/ 14 h 17"/>
              </a:gdLst>
              <a:ahLst/>
              <a:cxnLst>
                <a:cxn ang="0">
                  <a:pos x="T0" y="T1"/>
                </a:cxn>
                <a:cxn ang="0">
                  <a:pos x="T2" y="T3"/>
                </a:cxn>
                <a:cxn ang="0">
                  <a:pos x="T4" y="T5"/>
                </a:cxn>
                <a:cxn ang="0">
                  <a:pos x="T6" y="T7"/>
                </a:cxn>
                <a:cxn ang="0">
                  <a:pos x="T8" y="T9"/>
                </a:cxn>
              </a:cxnLst>
              <a:rect l="0" t="0" r="r" b="b"/>
              <a:pathLst>
                <a:path w="17" h="17">
                  <a:moveTo>
                    <a:pt x="3" y="14"/>
                  </a:moveTo>
                  <a:cubicBezTo>
                    <a:pt x="0" y="11"/>
                    <a:pt x="0" y="6"/>
                    <a:pt x="3" y="3"/>
                  </a:cubicBezTo>
                  <a:cubicBezTo>
                    <a:pt x="6" y="0"/>
                    <a:pt x="11" y="0"/>
                    <a:pt x="14" y="3"/>
                  </a:cubicBezTo>
                  <a:cubicBezTo>
                    <a:pt x="17" y="6"/>
                    <a:pt x="17" y="11"/>
                    <a:pt x="14" y="14"/>
                  </a:cubicBezTo>
                  <a:cubicBezTo>
                    <a:pt x="11" y="17"/>
                    <a:pt x="6" y="17"/>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04" name="Freeform 322"/>
            <p:cNvSpPr>
              <a:spLocks/>
            </p:cNvSpPr>
            <p:nvPr userDrawn="1"/>
          </p:nvSpPr>
          <p:spPr bwMode="auto">
            <a:xfrm>
              <a:off x="5359401" y="4886333"/>
              <a:ext cx="74613" cy="79375"/>
            </a:xfrm>
            <a:custGeom>
              <a:avLst/>
              <a:gdLst>
                <a:gd name="T0" fmla="*/ 3 w 16"/>
                <a:gd name="T1" fmla="*/ 14 h 17"/>
                <a:gd name="T2" fmla="*/ 3 w 16"/>
                <a:gd name="T3" fmla="*/ 3 h 17"/>
                <a:gd name="T4" fmla="*/ 13 w 16"/>
                <a:gd name="T5" fmla="*/ 3 h 17"/>
                <a:gd name="T6" fmla="*/ 13 w 16"/>
                <a:gd name="T7" fmla="*/ 14 h 17"/>
                <a:gd name="T8" fmla="*/ 3 w 16"/>
                <a:gd name="T9" fmla="*/ 14 h 17"/>
              </a:gdLst>
              <a:ahLst/>
              <a:cxnLst>
                <a:cxn ang="0">
                  <a:pos x="T0" y="T1"/>
                </a:cxn>
                <a:cxn ang="0">
                  <a:pos x="T2" y="T3"/>
                </a:cxn>
                <a:cxn ang="0">
                  <a:pos x="T4" y="T5"/>
                </a:cxn>
                <a:cxn ang="0">
                  <a:pos x="T6" y="T7"/>
                </a:cxn>
                <a:cxn ang="0">
                  <a:pos x="T8" y="T9"/>
                </a:cxn>
              </a:cxnLst>
              <a:rect l="0" t="0" r="r" b="b"/>
              <a:pathLst>
                <a:path w="16" h="17">
                  <a:moveTo>
                    <a:pt x="3" y="14"/>
                  </a:moveTo>
                  <a:cubicBezTo>
                    <a:pt x="0" y="11"/>
                    <a:pt x="0" y="6"/>
                    <a:pt x="3" y="3"/>
                  </a:cubicBezTo>
                  <a:cubicBezTo>
                    <a:pt x="6" y="0"/>
                    <a:pt x="10" y="0"/>
                    <a:pt x="13" y="3"/>
                  </a:cubicBezTo>
                  <a:cubicBezTo>
                    <a:pt x="16" y="6"/>
                    <a:pt x="16" y="11"/>
                    <a:pt x="13" y="14"/>
                  </a:cubicBezTo>
                  <a:cubicBezTo>
                    <a:pt x="10" y="17"/>
                    <a:pt x="6" y="17"/>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05" name="Freeform 323"/>
            <p:cNvSpPr>
              <a:spLocks/>
            </p:cNvSpPr>
            <p:nvPr userDrawn="1"/>
          </p:nvSpPr>
          <p:spPr bwMode="auto">
            <a:xfrm>
              <a:off x="6316665" y="5149858"/>
              <a:ext cx="79375" cy="79375"/>
            </a:xfrm>
            <a:custGeom>
              <a:avLst/>
              <a:gdLst>
                <a:gd name="T0" fmla="*/ 3 w 17"/>
                <a:gd name="T1" fmla="*/ 14 h 17"/>
                <a:gd name="T2" fmla="*/ 3 w 17"/>
                <a:gd name="T3" fmla="*/ 3 h 17"/>
                <a:gd name="T4" fmla="*/ 14 w 17"/>
                <a:gd name="T5" fmla="*/ 3 h 17"/>
                <a:gd name="T6" fmla="*/ 14 w 17"/>
                <a:gd name="T7" fmla="*/ 14 h 17"/>
                <a:gd name="T8" fmla="*/ 3 w 17"/>
                <a:gd name="T9" fmla="*/ 14 h 17"/>
              </a:gdLst>
              <a:ahLst/>
              <a:cxnLst>
                <a:cxn ang="0">
                  <a:pos x="T0" y="T1"/>
                </a:cxn>
                <a:cxn ang="0">
                  <a:pos x="T2" y="T3"/>
                </a:cxn>
                <a:cxn ang="0">
                  <a:pos x="T4" y="T5"/>
                </a:cxn>
                <a:cxn ang="0">
                  <a:pos x="T6" y="T7"/>
                </a:cxn>
                <a:cxn ang="0">
                  <a:pos x="T8" y="T9"/>
                </a:cxn>
              </a:cxnLst>
              <a:rect l="0" t="0" r="r" b="b"/>
              <a:pathLst>
                <a:path w="17" h="17">
                  <a:moveTo>
                    <a:pt x="3" y="14"/>
                  </a:moveTo>
                  <a:cubicBezTo>
                    <a:pt x="0" y="11"/>
                    <a:pt x="0" y="6"/>
                    <a:pt x="3" y="3"/>
                  </a:cubicBezTo>
                  <a:cubicBezTo>
                    <a:pt x="6" y="0"/>
                    <a:pt x="11" y="0"/>
                    <a:pt x="14" y="3"/>
                  </a:cubicBezTo>
                  <a:cubicBezTo>
                    <a:pt x="17" y="6"/>
                    <a:pt x="17" y="11"/>
                    <a:pt x="14" y="14"/>
                  </a:cubicBezTo>
                  <a:cubicBezTo>
                    <a:pt x="11" y="17"/>
                    <a:pt x="6" y="17"/>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06" name="Freeform 324"/>
            <p:cNvSpPr>
              <a:spLocks/>
            </p:cNvSpPr>
            <p:nvPr userDrawn="1"/>
          </p:nvSpPr>
          <p:spPr bwMode="auto">
            <a:xfrm>
              <a:off x="7348540" y="5583247"/>
              <a:ext cx="74613" cy="79375"/>
            </a:xfrm>
            <a:custGeom>
              <a:avLst/>
              <a:gdLst>
                <a:gd name="T0" fmla="*/ 3 w 16"/>
                <a:gd name="T1" fmla="*/ 14 h 17"/>
                <a:gd name="T2" fmla="*/ 2 w 16"/>
                <a:gd name="T3" fmla="*/ 3 h 17"/>
                <a:gd name="T4" fmla="*/ 13 w 16"/>
                <a:gd name="T5" fmla="*/ 3 h 17"/>
                <a:gd name="T6" fmla="*/ 13 w 16"/>
                <a:gd name="T7" fmla="*/ 14 h 17"/>
                <a:gd name="T8" fmla="*/ 3 w 16"/>
                <a:gd name="T9" fmla="*/ 14 h 17"/>
              </a:gdLst>
              <a:ahLst/>
              <a:cxnLst>
                <a:cxn ang="0">
                  <a:pos x="T0" y="T1"/>
                </a:cxn>
                <a:cxn ang="0">
                  <a:pos x="T2" y="T3"/>
                </a:cxn>
                <a:cxn ang="0">
                  <a:pos x="T4" y="T5"/>
                </a:cxn>
                <a:cxn ang="0">
                  <a:pos x="T6" y="T7"/>
                </a:cxn>
                <a:cxn ang="0">
                  <a:pos x="T8" y="T9"/>
                </a:cxn>
              </a:cxnLst>
              <a:rect l="0" t="0" r="r" b="b"/>
              <a:pathLst>
                <a:path w="16" h="17">
                  <a:moveTo>
                    <a:pt x="3" y="14"/>
                  </a:moveTo>
                  <a:cubicBezTo>
                    <a:pt x="0" y="11"/>
                    <a:pt x="0" y="6"/>
                    <a:pt x="2" y="3"/>
                  </a:cubicBezTo>
                  <a:cubicBezTo>
                    <a:pt x="5" y="0"/>
                    <a:pt x="10" y="0"/>
                    <a:pt x="13" y="3"/>
                  </a:cubicBezTo>
                  <a:cubicBezTo>
                    <a:pt x="16" y="6"/>
                    <a:pt x="16" y="11"/>
                    <a:pt x="13" y="14"/>
                  </a:cubicBezTo>
                  <a:cubicBezTo>
                    <a:pt x="10" y="17"/>
                    <a:pt x="6" y="17"/>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07" name="Freeform 325"/>
            <p:cNvSpPr>
              <a:spLocks/>
            </p:cNvSpPr>
            <p:nvPr userDrawn="1"/>
          </p:nvSpPr>
          <p:spPr bwMode="auto">
            <a:xfrm>
              <a:off x="7573965" y="5672147"/>
              <a:ext cx="80963" cy="80963"/>
            </a:xfrm>
            <a:custGeom>
              <a:avLst/>
              <a:gdLst>
                <a:gd name="T0" fmla="*/ 3 w 17"/>
                <a:gd name="T1" fmla="*/ 14 h 17"/>
                <a:gd name="T2" fmla="*/ 3 w 17"/>
                <a:gd name="T3" fmla="*/ 3 h 17"/>
                <a:gd name="T4" fmla="*/ 14 w 17"/>
                <a:gd name="T5" fmla="*/ 3 h 17"/>
                <a:gd name="T6" fmla="*/ 14 w 17"/>
                <a:gd name="T7" fmla="*/ 14 h 17"/>
                <a:gd name="T8" fmla="*/ 3 w 17"/>
                <a:gd name="T9" fmla="*/ 14 h 17"/>
              </a:gdLst>
              <a:ahLst/>
              <a:cxnLst>
                <a:cxn ang="0">
                  <a:pos x="T0" y="T1"/>
                </a:cxn>
                <a:cxn ang="0">
                  <a:pos x="T2" y="T3"/>
                </a:cxn>
                <a:cxn ang="0">
                  <a:pos x="T4" y="T5"/>
                </a:cxn>
                <a:cxn ang="0">
                  <a:pos x="T6" y="T7"/>
                </a:cxn>
                <a:cxn ang="0">
                  <a:pos x="T8" y="T9"/>
                </a:cxn>
              </a:cxnLst>
              <a:rect l="0" t="0" r="r" b="b"/>
              <a:pathLst>
                <a:path w="17" h="17">
                  <a:moveTo>
                    <a:pt x="3" y="14"/>
                  </a:moveTo>
                  <a:cubicBezTo>
                    <a:pt x="0" y="11"/>
                    <a:pt x="0" y="6"/>
                    <a:pt x="3" y="3"/>
                  </a:cubicBezTo>
                  <a:cubicBezTo>
                    <a:pt x="6" y="0"/>
                    <a:pt x="11" y="0"/>
                    <a:pt x="14" y="3"/>
                  </a:cubicBezTo>
                  <a:cubicBezTo>
                    <a:pt x="17" y="6"/>
                    <a:pt x="17" y="11"/>
                    <a:pt x="14" y="14"/>
                  </a:cubicBezTo>
                  <a:cubicBezTo>
                    <a:pt x="11" y="17"/>
                    <a:pt x="6" y="17"/>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20" name="Freeform 326"/>
            <p:cNvSpPr>
              <a:spLocks/>
            </p:cNvSpPr>
            <p:nvPr userDrawn="1"/>
          </p:nvSpPr>
          <p:spPr bwMode="auto">
            <a:xfrm>
              <a:off x="4859339" y="4597407"/>
              <a:ext cx="80963" cy="76200"/>
            </a:xfrm>
            <a:custGeom>
              <a:avLst/>
              <a:gdLst>
                <a:gd name="T0" fmla="*/ 3 w 17"/>
                <a:gd name="T1" fmla="*/ 13 h 16"/>
                <a:gd name="T2" fmla="*/ 3 w 17"/>
                <a:gd name="T3" fmla="*/ 3 h 16"/>
                <a:gd name="T4" fmla="*/ 14 w 17"/>
                <a:gd name="T5" fmla="*/ 3 h 16"/>
                <a:gd name="T6" fmla="*/ 14 w 17"/>
                <a:gd name="T7" fmla="*/ 13 h 16"/>
                <a:gd name="T8" fmla="*/ 3 w 17"/>
                <a:gd name="T9" fmla="*/ 13 h 16"/>
              </a:gdLst>
              <a:ahLst/>
              <a:cxnLst>
                <a:cxn ang="0">
                  <a:pos x="T0" y="T1"/>
                </a:cxn>
                <a:cxn ang="0">
                  <a:pos x="T2" y="T3"/>
                </a:cxn>
                <a:cxn ang="0">
                  <a:pos x="T4" y="T5"/>
                </a:cxn>
                <a:cxn ang="0">
                  <a:pos x="T6" y="T7"/>
                </a:cxn>
                <a:cxn ang="0">
                  <a:pos x="T8" y="T9"/>
                </a:cxn>
              </a:cxnLst>
              <a:rect l="0" t="0" r="r" b="b"/>
              <a:pathLst>
                <a:path w="17" h="16">
                  <a:moveTo>
                    <a:pt x="3" y="13"/>
                  </a:moveTo>
                  <a:cubicBezTo>
                    <a:pt x="0" y="10"/>
                    <a:pt x="0" y="6"/>
                    <a:pt x="3" y="3"/>
                  </a:cubicBezTo>
                  <a:cubicBezTo>
                    <a:pt x="6" y="0"/>
                    <a:pt x="11" y="0"/>
                    <a:pt x="14" y="3"/>
                  </a:cubicBezTo>
                  <a:cubicBezTo>
                    <a:pt x="17" y="6"/>
                    <a:pt x="17" y="10"/>
                    <a:pt x="14" y="13"/>
                  </a:cubicBezTo>
                  <a:cubicBezTo>
                    <a:pt x="11" y="16"/>
                    <a:pt x="6" y="16"/>
                    <a:pt x="3"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21" name="Freeform 327"/>
            <p:cNvSpPr>
              <a:spLocks/>
            </p:cNvSpPr>
            <p:nvPr userDrawn="1"/>
          </p:nvSpPr>
          <p:spPr bwMode="auto">
            <a:xfrm>
              <a:off x="6604002" y="4989520"/>
              <a:ext cx="79375" cy="79375"/>
            </a:xfrm>
            <a:custGeom>
              <a:avLst/>
              <a:gdLst>
                <a:gd name="T0" fmla="*/ 3 w 17"/>
                <a:gd name="T1" fmla="*/ 14 h 17"/>
                <a:gd name="T2" fmla="*/ 3 w 17"/>
                <a:gd name="T3" fmla="*/ 3 h 17"/>
                <a:gd name="T4" fmla="*/ 14 w 17"/>
                <a:gd name="T5" fmla="*/ 3 h 17"/>
                <a:gd name="T6" fmla="*/ 14 w 17"/>
                <a:gd name="T7" fmla="*/ 14 h 17"/>
                <a:gd name="T8" fmla="*/ 3 w 17"/>
                <a:gd name="T9" fmla="*/ 14 h 17"/>
              </a:gdLst>
              <a:ahLst/>
              <a:cxnLst>
                <a:cxn ang="0">
                  <a:pos x="T0" y="T1"/>
                </a:cxn>
                <a:cxn ang="0">
                  <a:pos x="T2" y="T3"/>
                </a:cxn>
                <a:cxn ang="0">
                  <a:pos x="T4" y="T5"/>
                </a:cxn>
                <a:cxn ang="0">
                  <a:pos x="T6" y="T7"/>
                </a:cxn>
                <a:cxn ang="0">
                  <a:pos x="T8" y="T9"/>
                </a:cxn>
              </a:cxnLst>
              <a:rect l="0" t="0" r="r" b="b"/>
              <a:pathLst>
                <a:path w="17" h="17">
                  <a:moveTo>
                    <a:pt x="3" y="14"/>
                  </a:moveTo>
                  <a:cubicBezTo>
                    <a:pt x="0" y="11"/>
                    <a:pt x="0" y="6"/>
                    <a:pt x="3" y="3"/>
                  </a:cubicBezTo>
                  <a:cubicBezTo>
                    <a:pt x="6" y="0"/>
                    <a:pt x="11" y="0"/>
                    <a:pt x="14" y="3"/>
                  </a:cubicBezTo>
                  <a:cubicBezTo>
                    <a:pt x="17" y="6"/>
                    <a:pt x="17" y="11"/>
                    <a:pt x="14" y="14"/>
                  </a:cubicBezTo>
                  <a:cubicBezTo>
                    <a:pt x="11" y="17"/>
                    <a:pt x="6" y="17"/>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22" name="Freeform 328"/>
            <p:cNvSpPr>
              <a:spLocks/>
            </p:cNvSpPr>
            <p:nvPr userDrawn="1"/>
          </p:nvSpPr>
          <p:spPr bwMode="auto">
            <a:xfrm>
              <a:off x="6750051" y="5229233"/>
              <a:ext cx="79375" cy="80963"/>
            </a:xfrm>
            <a:custGeom>
              <a:avLst/>
              <a:gdLst>
                <a:gd name="T0" fmla="*/ 3 w 17"/>
                <a:gd name="T1" fmla="*/ 14 h 17"/>
                <a:gd name="T2" fmla="*/ 3 w 17"/>
                <a:gd name="T3" fmla="*/ 3 h 17"/>
                <a:gd name="T4" fmla="*/ 14 w 17"/>
                <a:gd name="T5" fmla="*/ 3 h 17"/>
                <a:gd name="T6" fmla="*/ 14 w 17"/>
                <a:gd name="T7" fmla="*/ 14 h 17"/>
                <a:gd name="T8" fmla="*/ 3 w 17"/>
                <a:gd name="T9" fmla="*/ 14 h 17"/>
              </a:gdLst>
              <a:ahLst/>
              <a:cxnLst>
                <a:cxn ang="0">
                  <a:pos x="T0" y="T1"/>
                </a:cxn>
                <a:cxn ang="0">
                  <a:pos x="T2" y="T3"/>
                </a:cxn>
                <a:cxn ang="0">
                  <a:pos x="T4" y="T5"/>
                </a:cxn>
                <a:cxn ang="0">
                  <a:pos x="T6" y="T7"/>
                </a:cxn>
                <a:cxn ang="0">
                  <a:pos x="T8" y="T9"/>
                </a:cxn>
              </a:cxnLst>
              <a:rect l="0" t="0" r="r" b="b"/>
              <a:pathLst>
                <a:path w="17" h="17">
                  <a:moveTo>
                    <a:pt x="3" y="14"/>
                  </a:moveTo>
                  <a:cubicBezTo>
                    <a:pt x="0" y="11"/>
                    <a:pt x="0" y="6"/>
                    <a:pt x="3" y="3"/>
                  </a:cubicBezTo>
                  <a:cubicBezTo>
                    <a:pt x="6" y="0"/>
                    <a:pt x="11" y="0"/>
                    <a:pt x="14" y="3"/>
                  </a:cubicBezTo>
                  <a:cubicBezTo>
                    <a:pt x="17" y="6"/>
                    <a:pt x="17" y="11"/>
                    <a:pt x="14" y="14"/>
                  </a:cubicBezTo>
                  <a:cubicBezTo>
                    <a:pt x="11" y="17"/>
                    <a:pt x="6" y="17"/>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23" name="Freeform 329"/>
            <p:cNvSpPr>
              <a:spLocks/>
            </p:cNvSpPr>
            <p:nvPr userDrawn="1"/>
          </p:nvSpPr>
          <p:spPr bwMode="auto">
            <a:xfrm>
              <a:off x="7734302" y="5715008"/>
              <a:ext cx="76200" cy="79375"/>
            </a:xfrm>
            <a:custGeom>
              <a:avLst/>
              <a:gdLst>
                <a:gd name="T0" fmla="*/ 3 w 16"/>
                <a:gd name="T1" fmla="*/ 14 h 17"/>
                <a:gd name="T2" fmla="*/ 3 w 16"/>
                <a:gd name="T3" fmla="*/ 3 h 17"/>
                <a:gd name="T4" fmla="*/ 13 w 16"/>
                <a:gd name="T5" fmla="*/ 3 h 17"/>
                <a:gd name="T6" fmla="*/ 14 w 16"/>
                <a:gd name="T7" fmla="*/ 14 h 17"/>
                <a:gd name="T8" fmla="*/ 3 w 16"/>
                <a:gd name="T9" fmla="*/ 14 h 17"/>
              </a:gdLst>
              <a:ahLst/>
              <a:cxnLst>
                <a:cxn ang="0">
                  <a:pos x="T0" y="T1"/>
                </a:cxn>
                <a:cxn ang="0">
                  <a:pos x="T2" y="T3"/>
                </a:cxn>
                <a:cxn ang="0">
                  <a:pos x="T4" y="T5"/>
                </a:cxn>
                <a:cxn ang="0">
                  <a:pos x="T6" y="T7"/>
                </a:cxn>
                <a:cxn ang="0">
                  <a:pos x="T8" y="T9"/>
                </a:cxn>
              </a:cxnLst>
              <a:rect l="0" t="0" r="r" b="b"/>
              <a:pathLst>
                <a:path w="16" h="17">
                  <a:moveTo>
                    <a:pt x="3" y="14"/>
                  </a:moveTo>
                  <a:cubicBezTo>
                    <a:pt x="0" y="11"/>
                    <a:pt x="0" y="6"/>
                    <a:pt x="3" y="3"/>
                  </a:cubicBezTo>
                  <a:cubicBezTo>
                    <a:pt x="6" y="0"/>
                    <a:pt x="10" y="0"/>
                    <a:pt x="13" y="3"/>
                  </a:cubicBezTo>
                  <a:cubicBezTo>
                    <a:pt x="16" y="6"/>
                    <a:pt x="16" y="11"/>
                    <a:pt x="14" y="14"/>
                  </a:cubicBezTo>
                  <a:cubicBezTo>
                    <a:pt x="11" y="17"/>
                    <a:pt x="6" y="17"/>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24" name="Freeform 330"/>
            <p:cNvSpPr>
              <a:spLocks/>
            </p:cNvSpPr>
            <p:nvPr userDrawn="1"/>
          </p:nvSpPr>
          <p:spPr bwMode="auto">
            <a:xfrm>
              <a:off x="6084889" y="4956182"/>
              <a:ext cx="80963" cy="76200"/>
            </a:xfrm>
            <a:custGeom>
              <a:avLst/>
              <a:gdLst>
                <a:gd name="T0" fmla="*/ 3 w 17"/>
                <a:gd name="T1" fmla="*/ 13 h 16"/>
                <a:gd name="T2" fmla="*/ 3 w 17"/>
                <a:gd name="T3" fmla="*/ 3 h 16"/>
                <a:gd name="T4" fmla="*/ 13 w 17"/>
                <a:gd name="T5" fmla="*/ 3 h 16"/>
                <a:gd name="T6" fmla="*/ 14 w 17"/>
                <a:gd name="T7" fmla="*/ 13 h 16"/>
                <a:gd name="T8" fmla="*/ 3 w 17"/>
                <a:gd name="T9" fmla="*/ 13 h 16"/>
              </a:gdLst>
              <a:ahLst/>
              <a:cxnLst>
                <a:cxn ang="0">
                  <a:pos x="T0" y="T1"/>
                </a:cxn>
                <a:cxn ang="0">
                  <a:pos x="T2" y="T3"/>
                </a:cxn>
                <a:cxn ang="0">
                  <a:pos x="T4" y="T5"/>
                </a:cxn>
                <a:cxn ang="0">
                  <a:pos x="T6" y="T7"/>
                </a:cxn>
                <a:cxn ang="0">
                  <a:pos x="T8" y="T9"/>
                </a:cxn>
              </a:cxnLst>
              <a:rect l="0" t="0" r="r" b="b"/>
              <a:pathLst>
                <a:path w="17" h="16">
                  <a:moveTo>
                    <a:pt x="3" y="13"/>
                  </a:moveTo>
                  <a:cubicBezTo>
                    <a:pt x="0" y="10"/>
                    <a:pt x="0" y="6"/>
                    <a:pt x="3" y="3"/>
                  </a:cubicBezTo>
                  <a:cubicBezTo>
                    <a:pt x="6" y="0"/>
                    <a:pt x="10" y="0"/>
                    <a:pt x="13" y="3"/>
                  </a:cubicBezTo>
                  <a:cubicBezTo>
                    <a:pt x="16" y="6"/>
                    <a:pt x="17" y="10"/>
                    <a:pt x="14" y="13"/>
                  </a:cubicBezTo>
                  <a:cubicBezTo>
                    <a:pt x="11" y="16"/>
                    <a:pt x="6" y="16"/>
                    <a:pt x="3"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25" name="Freeform 331"/>
            <p:cNvSpPr>
              <a:spLocks/>
            </p:cNvSpPr>
            <p:nvPr userDrawn="1"/>
          </p:nvSpPr>
          <p:spPr bwMode="auto">
            <a:xfrm>
              <a:off x="6316665" y="4324356"/>
              <a:ext cx="74613" cy="80963"/>
            </a:xfrm>
            <a:custGeom>
              <a:avLst/>
              <a:gdLst>
                <a:gd name="T0" fmla="*/ 3 w 16"/>
                <a:gd name="T1" fmla="*/ 14 h 17"/>
                <a:gd name="T2" fmla="*/ 3 w 16"/>
                <a:gd name="T3" fmla="*/ 3 h 17"/>
                <a:gd name="T4" fmla="*/ 13 w 16"/>
                <a:gd name="T5" fmla="*/ 3 h 17"/>
                <a:gd name="T6" fmla="*/ 14 w 16"/>
                <a:gd name="T7" fmla="*/ 14 h 17"/>
                <a:gd name="T8" fmla="*/ 3 w 16"/>
                <a:gd name="T9" fmla="*/ 14 h 17"/>
              </a:gdLst>
              <a:ahLst/>
              <a:cxnLst>
                <a:cxn ang="0">
                  <a:pos x="T0" y="T1"/>
                </a:cxn>
                <a:cxn ang="0">
                  <a:pos x="T2" y="T3"/>
                </a:cxn>
                <a:cxn ang="0">
                  <a:pos x="T4" y="T5"/>
                </a:cxn>
                <a:cxn ang="0">
                  <a:pos x="T6" y="T7"/>
                </a:cxn>
                <a:cxn ang="0">
                  <a:pos x="T8" y="T9"/>
                </a:cxn>
              </a:cxnLst>
              <a:rect l="0" t="0" r="r" b="b"/>
              <a:pathLst>
                <a:path w="16" h="17">
                  <a:moveTo>
                    <a:pt x="3" y="14"/>
                  </a:moveTo>
                  <a:cubicBezTo>
                    <a:pt x="0" y="11"/>
                    <a:pt x="0" y="6"/>
                    <a:pt x="3" y="3"/>
                  </a:cubicBezTo>
                  <a:cubicBezTo>
                    <a:pt x="6" y="0"/>
                    <a:pt x="10" y="0"/>
                    <a:pt x="13" y="3"/>
                  </a:cubicBezTo>
                  <a:cubicBezTo>
                    <a:pt x="16" y="6"/>
                    <a:pt x="16" y="11"/>
                    <a:pt x="14" y="14"/>
                  </a:cubicBezTo>
                  <a:cubicBezTo>
                    <a:pt x="11" y="17"/>
                    <a:pt x="6" y="17"/>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26" name="Freeform 332"/>
            <p:cNvSpPr>
              <a:spLocks/>
            </p:cNvSpPr>
            <p:nvPr userDrawn="1"/>
          </p:nvSpPr>
          <p:spPr bwMode="auto">
            <a:xfrm>
              <a:off x="5665789" y="4551370"/>
              <a:ext cx="79375" cy="79375"/>
            </a:xfrm>
            <a:custGeom>
              <a:avLst/>
              <a:gdLst>
                <a:gd name="T0" fmla="*/ 3 w 17"/>
                <a:gd name="T1" fmla="*/ 14 h 17"/>
                <a:gd name="T2" fmla="*/ 3 w 17"/>
                <a:gd name="T3" fmla="*/ 3 h 17"/>
                <a:gd name="T4" fmla="*/ 14 w 17"/>
                <a:gd name="T5" fmla="*/ 3 h 17"/>
                <a:gd name="T6" fmla="*/ 14 w 17"/>
                <a:gd name="T7" fmla="*/ 14 h 17"/>
                <a:gd name="T8" fmla="*/ 3 w 17"/>
                <a:gd name="T9" fmla="*/ 14 h 17"/>
              </a:gdLst>
              <a:ahLst/>
              <a:cxnLst>
                <a:cxn ang="0">
                  <a:pos x="T0" y="T1"/>
                </a:cxn>
                <a:cxn ang="0">
                  <a:pos x="T2" y="T3"/>
                </a:cxn>
                <a:cxn ang="0">
                  <a:pos x="T4" y="T5"/>
                </a:cxn>
                <a:cxn ang="0">
                  <a:pos x="T6" y="T7"/>
                </a:cxn>
                <a:cxn ang="0">
                  <a:pos x="T8" y="T9"/>
                </a:cxn>
              </a:cxnLst>
              <a:rect l="0" t="0" r="r" b="b"/>
              <a:pathLst>
                <a:path w="17" h="17">
                  <a:moveTo>
                    <a:pt x="3" y="14"/>
                  </a:moveTo>
                  <a:cubicBezTo>
                    <a:pt x="0" y="11"/>
                    <a:pt x="0" y="6"/>
                    <a:pt x="3" y="3"/>
                  </a:cubicBezTo>
                  <a:cubicBezTo>
                    <a:pt x="6" y="0"/>
                    <a:pt x="11" y="0"/>
                    <a:pt x="14" y="3"/>
                  </a:cubicBezTo>
                  <a:cubicBezTo>
                    <a:pt x="17" y="6"/>
                    <a:pt x="17" y="11"/>
                    <a:pt x="14" y="14"/>
                  </a:cubicBezTo>
                  <a:cubicBezTo>
                    <a:pt x="11" y="17"/>
                    <a:pt x="6" y="17"/>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27" name="Freeform 333"/>
            <p:cNvSpPr>
              <a:spLocks/>
            </p:cNvSpPr>
            <p:nvPr userDrawn="1"/>
          </p:nvSpPr>
          <p:spPr bwMode="auto">
            <a:xfrm>
              <a:off x="7531102" y="4640270"/>
              <a:ext cx="80963" cy="80963"/>
            </a:xfrm>
            <a:custGeom>
              <a:avLst/>
              <a:gdLst>
                <a:gd name="T0" fmla="*/ 3 w 17"/>
                <a:gd name="T1" fmla="*/ 14 h 17"/>
                <a:gd name="T2" fmla="*/ 3 w 17"/>
                <a:gd name="T3" fmla="*/ 3 h 17"/>
                <a:gd name="T4" fmla="*/ 14 w 17"/>
                <a:gd name="T5" fmla="*/ 3 h 17"/>
                <a:gd name="T6" fmla="*/ 14 w 17"/>
                <a:gd name="T7" fmla="*/ 14 h 17"/>
                <a:gd name="T8" fmla="*/ 3 w 17"/>
                <a:gd name="T9" fmla="*/ 14 h 17"/>
              </a:gdLst>
              <a:ahLst/>
              <a:cxnLst>
                <a:cxn ang="0">
                  <a:pos x="T0" y="T1"/>
                </a:cxn>
                <a:cxn ang="0">
                  <a:pos x="T2" y="T3"/>
                </a:cxn>
                <a:cxn ang="0">
                  <a:pos x="T4" y="T5"/>
                </a:cxn>
                <a:cxn ang="0">
                  <a:pos x="T6" y="T7"/>
                </a:cxn>
                <a:cxn ang="0">
                  <a:pos x="T8" y="T9"/>
                </a:cxn>
              </a:cxnLst>
              <a:rect l="0" t="0" r="r" b="b"/>
              <a:pathLst>
                <a:path w="17" h="17">
                  <a:moveTo>
                    <a:pt x="3" y="14"/>
                  </a:moveTo>
                  <a:cubicBezTo>
                    <a:pt x="0" y="11"/>
                    <a:pt x="0" y="6"/>
                    <a:pt x="3" y="3"/>
                  </a:cubicBezTo>
                  <a:cubicBezTo>
                    <a:pt x="6" y="0"/>
                    <a:pt x="11" y="0"/>
                    <a:pt x="14" y="3"/>
                  </a:cubicBezTo>
                  <a:cubicBezTo>
                    <a:pt x="17" y="6"/>
                    <a:pt x="17" y="11"/>
                    <a:pt x="14" y="14"/>
                  </a:cubicBezTo>
                  <a:cubicBezTo>
                    <a:pt x="11" y="17"/>
                    <a:pt x="6" y="17"/>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28" name="Freeform 334"/>
            <p:cNvSpPr>
              <a:spLocks/>
            </p:cNvSpPr>
            <p:nvPr userDrawn="1"/>
          </p:nvSpPr>
          <p:spPr bwMode="auto">
            <a:xfrm>
              <a:off x="5905502" y="4206881"/>
              <a:ext cx="136525" cy="136525"/>
            </a:xfrm>
            <a:custGeom>
              <a:avLst/>
              <a:gdLst>
                <a:gd name="T0" fmla="*/ 5 w 29"/>
                <a:gd name="T1" fmla="*/ 24 h 29"/>
                <a:gd name="T2" fmla="*/ 5 w 29"/>
                <a:gd name="T3" fmla="*/ 5 h 29"/>
                <a:gd name="T4" fmla="*/ 24 w 29"/>
                <a:gd name="T5" fmla="*/ 5 h 29"/>
                <a:gd name="T6" fmla="*/ 24 w 29"/>
                <a:gd name="T7" fmla="*/ 23 h 29"/>
                <a:gd name="T8" fmla="*/ 5 w 29"/>
                <a:gd name="T9" fmla="*/ 24 h 29"/>
              </a:gdLst>
              <a:ahLst/>
              <a:cxnLst>
                <a:cxn ang="0">
                  <a:pos x="T0" y="T1"/>
                </a:cxn>
                <a:cxn ang="0">
                  <a:pos x="T2" y="T3"/>
                </a:cxn>
                <a:cxn ang="0">
                  <a:pos x="T4" y="T5"/>
                </a:cxn>
                <a:cxn ang="0">
                  <a:pos x="T6" y="T7"/>
                </a:cxn>
                <a:cxn ang="0">
                  <a:pos x="T8" y="T9"/>
                </a:cxn>
              </a:cxnLst>
              <a:rect l="0" t="0" r="r" b="b"/>
              <a:pathLst>
                <a:path w="29" h="29">
                  <a:moveTo>
                    <a:pt x="5" y="24"/>
                  </a:moveTo>
                  <a:cubicBezTo>
                    <a:pt x="0" y="18"/>
                    <a:pt x="0" y="10"/>
                    <a:pt x="5" y="5"/>
                  </a:cubicBezTo>
                  <a:cubicBezTo>
                    <a:pt x="10" y="0"/>
                    <a:pt x="18" y="0"/>
                    <a:pt x="24" y="5"/>
                  </a:cubicBezTo>
                  <a:cubicBezTo>
                    <a:pt x="29" y="10"/>
                    <a:pt x="29" y="18"/>
                    <a:pt x="24" y="23"/>
                  </a:cubicBezTo>
                  <a:cubicBezTo>
                    <a:pt x="19" y="29"/>
                    <a:pt x="10" y="29"/>
                    <a:pt x="5"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29" name="Oval 335"/>
            <p:cNvSpPr>
              <a:spLocks noChangeArrowheads="1"/>
            </p:cNvSpPr>
            <p:nvPr userDrawn="1"/>
          </p:nvSpPr>
          <p:spPr bwMode="auto">
            <a:xfrm>
              <a:off x="4397376" y="2359029"/>
              <a:ext cx="123825" cy="1285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30" name="Oval 336"/>
            <p:cNvSpPr>
              <a:spLocks noChangeArrowheads="1"/>
            </p:cNvSpPr>
            <p:nvPr userDrawn="1"/>
          </p:nvSpPr>
          <p:spPr bwMode="auto">
            <a:xfrm>
              <a:off x="6523040" y="1746252"/>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31" name="Oval 337"/>
            <p:cNvSpPr>
              <a:spLocks noChangeArrowheads="1"/>
            </p:cNvSpPr>
            <p:nvPr userDrawn="1"/>
          </p:nvSpPr>
          <p:spPr bwMode="auto">
            <a:xfrm>
              <a:off x="4949826" y="3306768"/>
              <a:ext cx="155575" cy="155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33" name="Oval 339"/>
            <p:cNvSpPr>
              <a:spLocks noChangeArrowheads="1"/>
            </p:cNvSpPr>
            <p:nvPr userDrawn="1"/>
          </p:nvSpPr>
          <p:spPr bwMode="auto">
            <a:xfrm>
              <a:off x="5019676" y="3895731"/>
              <a:ext cx="100013" cy="936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34" name="Oval 340"/>
            <p:cNvSpPr>
              <a:spLocks noChangeArrowheads="1"/>
            </p:cNvSpPr>
            <p:nvPr userDrawn="1"/>
          </p:nvSpPr>
          <p:spPr bwMode="auto">
            <a:xfrm>
              <a:off x="7423152" y="3292479"/>
              <a:ext cx="212725" cy="2127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35" name="Oval 341"/>
            <p:cNvSpPr>
              <a:spLocks noChangeArrowheads="1"/>
            </p:cNvSpPr>
            <p:nvPr userDrawn="1"/>
          </p:nvSpPr>
          <p:spPr bwMode="auto">
            <a:xfrm>
              <a:off x="4930775" y="4295781"/>
              <a:ext cx="112713" cy="1143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36" name="Oval 342"/>
            <p:cNvSpPr>
              <a:spLocks noChangeArrowheads="1"/>
            </p:cNvSpPr>
            <p:nvPr userDrawn="1"/>
          </p:nvSpPr>
          <p:spPr bwMode="auto">
            <a:xfrm>
              <a:off x="5005388" y="2359028"/>
              <a:ext cx="227013" cy="22701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37" name="Oval 343"/>
            <p:cNvSpPr>
              <a:spLocks noChangeArrowheads="1"/>
            </p:cNvSpPr>
            <p:nvPr userDrawn="1"/>
          </p:nvSpPr>
          <p:spPr bwMode="auto">
            <a:xfrm>
              <a:off x="7183439" y="1633540"/>
              <a:ext cx="220663" cy="22701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38" name="Freeform 344"/>
            <p:cNvSpPr>
              <a:spLocks/>
            </p:cNvSpPr>
            <p:nvPr userDrawn="1"/>
          </p:nvSpPr>
          <p:spPr bwMode="auto">
            <a:xfrm>
              <a:off x="6245226" y="3244855"/>
              <a:ext cx="107950" cy="109538"/>
            </a:xfrm>
            <a:custGeom>
              <a:avLst/>
              <a:gdLst>
                <a:gd name="T0" fmla="*/ 19 w 23"/>
                <a:gd name="T1" fmla="*/ 19 h 23"/>
                <a:gd name="T2" fmla="*/ 19 w 23"/>
                <a:gd name="T3" fmla="*/ 4 h 23"/>
                <a:gd name="T4" fmla="*/ 4 w 23"/>
                <a:gd name="T5" fmla="*/ 4 h 23"/>
                <a:gd name="T6" fmla="*/ 4 w 23"/>
                <a:gd name="T7" fmla="*/ 19 h 23"/>
                <a:gd name="T8" fmla="*/ 19 w 23"/>
                <a:gd name="T9" fmla="*/ 19 h 23"/>
              </a:gdLst>
              <a:ahLst/>
              <a:cxnLst>
                <a:cxn ang="0">
                  <a:pos x="T0" y="T1"/>
                </a:cxn>
                <a:cxn ang="0">
                  <a:pos x="T2" y="T3"/>
                </a:cxn>
                <a:cxn ang="0">
                  <a:pos x="T4" y="T5"/>
                </a:cxn>
                <a:cxn ang="0">
                  <a:pos x="T6" y="T7"/>
                </a:cxn>
                <a:cxn ang="0">
                  <a:pos x="T8" y="T9"/>
                </a:cxn>
              </a:cxnLst>
              <a:rect l="0" t="0" r="r" b="b"/>
              <a:pathLst>
                <a:path w="23" h="23">
                  <a:moveTo>
                    <a:pt x="19" y="19"/>
                  </a:moveTo>
                  <a:cubicBezTo>
                    <a:pt x="23" y="15"/>
                    <a:pt x="23" y="8"/>
                    <a:pt x="19" y="4"/>
                  </a:cubicBezTo>
                  <a:cubicBezTo>
                    <a:pt x="15" y="0"/>
                    <a:pt x="8" y="0"/>
                    <a:pt x="4" y="4"/>
                  </a:cubicBezTo>
                  <a:cubicBezTo>
                    <a:pt x="0" y="8"/>
                    <a:pt x="0" y="15"/>
                    <a:pt x="4" y="19"/>
                  </a:cubicBezTo>
                  <a:cubicBezTo>
                    <a:pt x="8" y="23"/>
                    <a:pt x="15" y="23"/>
                    <a:pt x="19"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39" name="Oval 345"/>
            <p:cNvSpPr>
              <a:spLocks noChangeArrowheads="1"/>
            </p:cNvSpPr>
            <p:nvPr userDrawn="1"/>
          </p:nvSpPr>
          <p:spPr bwMode="auto">
            <a:xfrm>
              <a:off x="7518399" y="4060825"/>
              <a:ext cx="88900" cy="841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40" name="Oval 346"/>
            <p:cNvSpPr>
              <a:spLocks noChangeArrowheads="1"/>
            </p:cNvSpPr>
            <p:nvPr userDrawn="1"/>
          </p:nvSpPr>
          <p:spPr bwMode="auto">
            <a:xfrm>
              <a:off x="7932738" y="4211638"/>
              <a:ext cx="84138" cy="841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grpSp>
    </p:spTree>
    <p:extLst>
      <p:ext uri="{BB962C8B-B14F-4D97-AF65-F5344CB8AC3E}">
        <p14:creationId xmlns:p14="http://schemas.microsoft.com/office/powerpoint/2010/main" val="48659338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a:lvl1pPr>
          </a:lstStyle>
          <a:p>
            <a:r>
              <a:rPr lang="en-US" dirty="0"/>
              <a:t>Click to edit Master title style</a:t>
            </a:r>
            <a:endParaRPr lang="en-GB" dirty="0"/>
          </a:p>
        </p:txBody>
      </p:sp>
      <p:sp>
        <p:nvSpPr>
          <p:cNvPr id="3" name="Content Placeholder 2"/>
          <p:cNvSpPr>
            <a:spLocks noGrp="1"/>
          </p:cNvSpPr>
          <p:nvPr>
            <p:ph idx="1"/>
          </p:nvPr>
        </p:nvSpPr>
        <p:spPr>
          <a:xfrm>
            <a:off x="624417" y="1473201"/>
            <a:ext cx="10943167" cy="4652963"/>
          </a:xfrm>
        </p:spPr>
        <p:txBody>
          <a:bodyPr/>
          <a:lstStyle/>
          <a:p>
            <a:pPr lvl="0"/>
            <a:r>
              <a:rPr lang="en-US" dirty="0"/>
              <a:t>Click to edit Master text styles</a:t>
            </a:r>
          </a:p>
          <a:p>
            <a:pPr lvl="1"/>
            <a:r>
              <a:rPr lang="en-US" dirty="0"/>
              <a:t>Second level</a:t>
            </a:r>
          </a:p>
          <a:p>
            <a:pPr lvl="2"/>
            <a:r>
              <a:rPr lang="en-US" dirty="0"/>
              <a:t>Third level</a:t>
            </a:r>
          </a:p>
        </p:txBody>
      </p:sp>
      <p:sp>
        <p:nvSpPr>
          <p:cNvPr id="7" name="Text Placeholder 6"/>
          <p:cNvSpPr>
            <a:spLocks noGrp="1"/>
          </p:cNvSpPr>
          <p:nvPr>
            <p:ph type="body" sz="quarter" idx="10" hasCustomPrompt="1"/>
          </p:nvPr>
        </p:nvSpPr>
        <p:spPr>
          <a:xfrm>
            <a:off x="624416" y="6373812"/>
            <a:ext cx="5039783" cy="327025"/>
          </a:xfrm>
        </p:spPr>
        <p:txBody>
          <a:bodyPr anchor="b"/>
          <a:lstStyle>
            <a:lvl1pPr marL="0" indent="0">
              <a:buNone/>
              <a:defRPr sz="1200"/>
            </a:lvl1pPr>
          </a:lstStyle>
          <a:p>
            <a:pPr lvl="0"/>
            <a:r>
              <a:rPr lang="en-US" dirty="0"/>
              <a:t>Footer</a:t>
            </a:r>
          </a:p>
        </p:txBody>
      </p:sp>
      <p:sp>
        <p:nvSpPr>
          <p:cNvPr id="8" name="Text Placeholder 6"/>
          <p:cNvSpPr>
            <a:spLocks noGrp="1"/>
          </p:cNvSpPr>
          <p:nvPr>
            <p:ph type="body" sz="quarter" idx="11" hasCustomPrompt="1"/>
          </p:nvPr>
        </p:nvSpPr>
        <p:spPr>
          <a:xfrm>
            <a:off x="6530844" y="6373812"/>
            <a:ext cx="5036741" cy="327025"/>
          </a:xfrm>
        </p:spPr>
        <p:txBody>
          <a:bodyPr anchor="b"/>
          <a:lstStyle>
            <a:lvl1pPr marL="0" indent="0" algn="r">
              <a:buNone/>
              <a:defRPr sz="1200"/>
            </a:lvl1pPr>
          </a:lstStyle>
          <a:p>
            <a:pPr lvl="0"/>
            <a:r>
              <a:rPr lang="en-US" dirty="0"/>
              <a:t>Ref</a:t>
            </a:r>
          </a:p>
        </p:txBody>
      </p:sp>
    </p:spTree>
    <p:extLst>
      <p:ext uri="{BB962C8B-B14F-4D97-AF65-F5344CB8AC3E}">
        <p14:creationId xmlns:p14="http://schemas.microsoft.com/office/powerpoint/2010/main" val="97422831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Image slide">
    <p:spTree>
      <p:nvGrpSpPr>
        <p:cNvPr id="1" name=""/>
        <p:cNvGrpSpPr/>
        <p:nvPr/>
      </p:nvGrpSpPr>
      <p:grpSpPr>
        <a:xfrm>
          <a:off x="0" y="0"/>
          <a:ext cx="0" cy="0"/>
          <a:chOff x="0" y="0"/>
          <a:chExt cx="0" cy="0"/>
        </a:xfrm>
      </p:grpSpPr>
      <p:sp>
        <p:nvSpPr>
          <p:cNvPr id="2" name="Title 1"/>
          <p:cNvSpPr>
            <a:spLocks noGrp="1"/>
          </p:cNvSpPr>
          <p:nvPr>
            <p:ph type="title"/>
          </p:nvPr>
        </p:nvSpPr>
        <p:spPr>
          <a:xfrm>
            <a:off x="624418" y="274638"/>
            <a:ext cx="10943167" cy="1033462"/>
          </a:xfrm>
        </p:spPr>
        <p:txBody>
          <a:bodyPr/>
          <a:lstStyle>
            <a:lvl1pPr marL="0" algn="l" defTabSz="914400" rtl="0" eaLnBrk="1" latinLnBrk="0" hangingPunct="1">
              <a:spcBef>
                <a:spcPct val="0"/>
              </a:spcBef>
              <a:buNone/>
              <a:defRPr lang="en-GB" sz="2800" b="1" kern="1200" dirty="0">
                <a:solidFill>
                  <a:schemeClr val="accent1"/>
                </a:solidFill>
                <a:latin typeface="+mj-lt"/>
                <a:ea typeface="+mj-ea"/>
                <a:cs typeface="+mj-cs"/>
              </a:defRPr>
            </a:lvl1pPr>
          </a:lstStyle>
          <a:p>
            <a:r>
              <a:rPr lang="en-US" dirty="0"/>
              <a:t>Click to edit Master title style</a:t>
            </a:r>
            <a:endParaRPr lang="en-GB" dirty="0"/>
          </a:p>
        </p:txBody>
      </p:sp>
      <p:sp>
        <p:nvSpPr>
          <p:cNvPr id="3" name="Content Placeholder 2"/>
          <p:cNvSpPr>
            <a:spLocks noGrp="1"/>
          </p:cNvSpPr>
          <p:nvPr>
            <p:ph idx="1"/>
          </p:nvPr>
        </p:nvSpPr>
        <p:spPr>
          <a:xfrm>
            <a:off x="6117167" y="1701799"/>
            <a:ext cx="5450419" cy="3467101"/>
          </a:xfrm>
        </p:spPr>
        <p:txBody>
          <a:bodyPr anchor="ctr"/>
          <a:lstStyle>
            <a:lvl1pPr marL="0" indent="0">
              <a:buNone/>
              <a:defRPr sz="1600" baseline="0"/>
            </a:lvl1pPr>
          </a:lstStyle>
          <a:p>
            <a:pPr lvl="0"/>
            <a:r>
              <a:rPr lang="en-US" dirty="0"/>
              <a:t>Click to edit Master text styles</a:t>
            </a:r>
          </a:p>
        </p:txBody>
      </p:sp>
      <p:sp>
        <p:nvSpPr>
          <p:cNvPr id="6" name="Text Placeholder 6"/>
          <p:cNvSpPr>
            <a:spLocks noGrp="1"/>
          </p:cNvSpPr>
          <p:nvPr>
            <p:ph type="body" sz="quarter" idx="10" hasCustomPrompt="1"/>
          </p:nvPr>
        </p:nvSpPr>
        <p:spPr>
          <a:xfrm>
            <a:off x="624416" y="6373812"/>
            <a:ext cx="5039783" cy="327025"/>
          </a:xfrm>
        </p:spPr>
        <p:txBody>
          <a:bodyPr anchor="b"/>
          <a:lstStyle>
            <a:lvl1pPr marL="0" indent="0">
              <a:buNone/>
              <a:defRPr sz="1200"/>
            </a:lvl1pPr>
          </a:lstStyle>
          <a:p>
            <a:pPr lvl="0"/>
            <a:r>
              <a:rPr lang="en-US" dirty="0"/>
              <a:t>Footer</a:t>
            </a:r>
          </a:p>
        </p:txBody>
      </p:sp>
      <p:sp>
        <p:nvSpPr>
          <p:cNvPr id="7" name="Text Placeholder 6"/>
          <p:cNvSpPr>
            <a:spLocks noGrp="1"/>
          </p:cNvSpPr>
          <p:nvPr>
            <p:ph type="body" sz="quarter" idx="11" hasCustomPrompt="1"/>
          </p:nvPr>
        </p:nvSpPr>
        <p:spPr>
          <a:xfrm>
            <a:off x="6530843" y="6373812"/>
            <a:ext cx="5036741" cy="327025"/>
          </a:xfrm>
        </p:spPr>
        <p:txBody>
          <a:bodyPr anchor="b"/>
          <a:lstStyle>
            <a:lvl1pPr marL="0" indent="0" algn="r">
              <a:buNone/>
              <a:defRPr sz="1200"/>
            </a:lvl1pPr>
          </a:lstStyle>
          <a:p>
            <a:pPr lvl="0"/>
            <a:r>
              <a:rPr lang="en-US" dirty="0"/>
              <a:t>Ref</a:t>
            </a:r>
          </a:p>
        </p:txBody>
      </p:sp>
    </p:spTree>
    <p:extLst>
      <p:ext uri="{BB962C8B-B14F-4D97-AF65-F5344CB8AC3E}">
        <p14:creationId xmlns:p14="http://schemas.microsoft.com/office/powerpoint/2010/main" val="206906278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6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456000" y="150126"/>
            <a:ext cx="10320000" cy="576950"/>
          </a:xfrm>
        </p:spPr>
        <p:txBody>
          <a:bodyPr/>
          <a:lstStyle/>
          <a:p>
            <a:r>
              <a:rPr lang="en-US" dirty="0"/>
              <a:t>Click to edit Master title style</a:t>
            </a:r>
            <a:endParaRPr lang="en-GB" dirty="0"/>
          </a:p>
        </p:txBody>
      </p:sp>
      <p:sp>
        <p:nvSpPr>
          <p:cNvPr id="4" name="Text Placeholder 2"/>
          <p:cNvSpPr>
            <a:spLocks noGrp="1"/>
          </p:cNvSpPr>
          <p:nvPr>
            <p:ph type="body" sz="quarter" idx="14"/>
          </p:nvPr>
        </p:nvSpPr>
        <p:spPr>
          <a:xfrm>
            <a:off x="456000" y="727077"/>
            <a:ext cx="10320000" cy="234950"/>
          </a:xfrm>
        </p:spPr>
        <p:txBody>
          <a:bodyPr/>
          <a:lstStyle>
            <a:lvl1pPr marL="0" indent="0">
              <a:spcAft>
                <a:spcPts val="0"/>
              </a:spcAft>
              <a:buNone/>
              <a:defRPr sz="1800" i="0">
                <a:latin typeface="+mj-lt"/>
              </a:defRPr>
            </a:lvl1pPr>
            <a:lvl2pPr marL="271463" indent="0">
              <a:buNone/>
              <a:defRPr/>
            </a:lvl2pPr>
            <a:lvl3pPr marL="533400" indent="0">
              <a:buNone/>
              <a:defRPr/>
            </a:lvl3pPr>
            <a:lvl4pPr marL="815975" indent="0">
              <a:buNone/>
              <a:defRPr/>
            </a:lvl4pPr>
            <a:lvl5pPr marL="1104900" indent="0">
              <a:buNone/>
              <a:defRPr/>
            </a:lvl5pPr>
          </a:lstStyle>
          <a:p>
            <a:pPr lvl="0"/>
            <a:r>
              <a:rPr lang="en-US" dirty="0"/>
              <a:t>Click to edit Master text styles</a:t>
            </a:r>
          </a:p>
        </p:txBody>
      </p:sp>
      <p:sp>
        <p:nvSpPr>
          <p:cNvPr id="10" name="Text Placeholder 6"/>
          <p:cNvSpPr>
            <a:spLocks noGrp="1"/>
          </p:cNvSpPr>
          <p:nvPr>
            <p:ph type="body" sz="quarter" idx="15"/>
          </p:nvPr>
        </p:nvSpPr>
        <p:spPr>
          <a:xfrm>
            <a:off x="456143" y="5876926"/>
            <a:ext cx="11279717" cy="414338"/>
          </a:xfrm>
        </p:spPr>
        <p:txBody>
          <a:bodyPr anchor="b"/>
          <a:lstStyle>
            <a:lvl1pPr marL="0" indent="0">
              <a:spcAft>
                <a:spcPts val="0"/>
              </a:spcAft>
              <a:buNone/>
              <a:defRPr sz="900"/>
            </a:lvl1pPr>
          </a:lstStyle>
          <a:p>
            <a:pPr lvl="0"/>
            <a:r>
              <a:rPr lang="en-US"/>
              <a:t>Click to edit Master text styles</a:t>
            </a:r>
          </a:p>
        </p:txBody>
      </p:sp>
      <p:sp>
        <p:nvSpPr>
          <p:cNvPr id="11" name="Text Placeholder 6"/>
          <p:cNvSpPr>
            <a:spLocks noGrp="1"/>
          </p:cNvSpPr>
          <p:nvPr>
            <p:ph type="body" sz="quarter" idx="16"/>
          </p:nvPr>
        </p:nvSpPr>
        <p:spPr>
          <a:xfrm>
            <a:off x="456140" y="6388100"/>
            <a:ext cx="10490201" cy="414338"/>
          </a:xfrm>
        </p:spPr>
        <p:txBody>
          <a:bodyPr/>
          <a:lstStyle>
            <a:lvl1pPr marL="0" indent="0">
              <a:spcAft>
                <a:spcPts val="0"/>
              </a:spcAft>
              <a:buNone/>
              <a:defRPr sz="900"/>
            </a:lvl1pPr>
          </a:lstStyle>
          <a:p>
            <a:pPr lvl="0"/>
            <a:r>
              <a:rPr lang="en-US"/>
              <a:t>Click to edit Master text styles</a:t>
            </a:r>
          </a:p>
        </p:txBody>
      </p:sp>
      <p:sp>
        <p:nvSpPr>
          <p:cNvPr id="6" name="Slide Number Placeholder 2"/>
          <p:cNvSpPr>
            <a:spLocks noGrp="1"/>
          </p:cNvSpPr>
          <p:nvPr>
            <p:ph type="sldNum" sz="quarter" idx="17"/>
          </p:nvPr>
        </p:nvSpPr>
        <p:spPr>
          <a:xfrm>
            <a:off x="10977565" y="6388100"/>
            <a:ext cx="788987" cy="414338"/>
          </a:xfrm>
        </p:spPr>
        <p:txBody>
          <a:bodyPr/>
          <a:lstStyle>
            <a:lvl1pPr>
              <a:defRPr b="0" smtClean="0"/>
            </a:lvl1pPr>
          </a:lstStyle>
          <a:p>
            <a:pPr>
              <a:defRPr/>
            </a:pPr>
            <a:fld id="{AC6EE071-2ED8-4FF2-A8D2-FF989D7DF9AE}" type="slidenum">
              <a:rPr lang="en-GB"/>
              <a:pPr>
                <a:defRPr/>
              </a:pPr>
              <a:t>‹#›</a:t>
            </a:fld>
            <a:endParaRPr lang="en-GB" dirty="0"/>
          </a:p>
        </p:txBody>
      </p:sp>
    </p:spTree>
  </p:cSld>
  <p:clrMapOvr>
    <a:masterClrMapping/>
  </p:clrMapOvr>
  <p:transition>
    <p:fade/>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403600" y="2361407"/>
            <a:ext cx="7230533" cy="998016"/>
          </a:xfrm>
        </p:spPr>
        <p:txBody>
          <a:bodyPr anchor="b">
            <a:normAutofit/>
          </a:bodyPr>
          <a:lstStyle>
            <a:lvl1pPr algn="l">
              <a:defRPr sz="2800" b="1" cap="none" baseline="0"/>
            </a:lvl1pPr>
          </a:lstStyle>
          <a:p>
            <a:r>
              <a:rPr lang="en-US" dirty="0"/>
              <a:t>Click to edit master title style</a:t>
            </a:r>
            <a:endParaRPr lang="en-GB" dirty="0"/>
          </a:p>
        </p:txBody>
      </p:sp>
      <p:sp>
        <p:nvSpPr>
          <p:cNvPr id="3" name="Text Placeholder 2"/>
          <p:cNvSpPr>
            <a:spLocks noGrp="1"/>
          </p:cNvSpPr>
          <p:nvPr>
            <p:ph type="body" idx="1"/>
          </p:nvPr>
        </p:nvSpPr>
        <p:spPr>
          <a:xfrm>
            <a:off x="3403600" y="3474269"/>
            <a:ext cx="7230533" cy="970731"/>
          </a:xfrm>
        </p:spPr>
        <p:txBody>
          <a:bodyPr anchor="t"/>
          <a:lstStyle>
            <a:lvl1pPr marL="0" indent="0">
              <a:buNone/>
              <a:defRPr sz="2000">
                <a:solidFill>
                  <a:schemeClr val="bg2">
                    <a:lumMod val="50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Click to edit Master text styles</a:t>
            </a:r>
          </a:p>
        </p:txBody>
      </p:sp>
      <p:sp>
        <p:nvSpPr>
          <p:cNvPr id="8" name="Oval 7"/>
          <p:cNvSpPr/>
          <p:nvPr userDrawn="1"/>
        </p:nvSpPr>
        <p:spPr>
          <a:xfrm>
            <a:off x="264162" y="4221481"/>
            <a:ext cx="2774029" cy="373380"/>
          </a:xfrm>
          <a:prstGeom prst="ellipse">
            <a:avLst/>
          </a:prstGeom>
          <a:solidFill>
            <a:schemeClr val="bg1">
              <a:lumMod val="60000"/>
              <a:lumOff val="40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ABA194"/>
              </a:solidFill>
            </a:endParaRPr>
          </a:p>
        </p:txBody>
      </p:sp>
      <p:grpSp>
        <p:nvGrpSpPr>
          <p:cNvPr id="4" name="Group 4"/>
          <p:cNvGrpSpPr>
            <a:grpSpLocks noChangeAspect="1"/>
          </p:cNvGrpSpPr>
          <p:nvPr userDrawn="1"/>
        </p:nvGrpSpPr>
        <p:grpSpPr bwMode="auto">
          <a:xfrm>
            <a:off x="569384" y="2363788"/>
            <a:ext cx="2381251" cy="1911350"/>
            <a:chOff x="269" y="1489"/>
            <a:chExt cx="1125" cy="1204"/>
          </a:xfrm>
          <a:solidFill>
            <a:srgbClr val="ABA194"/>
          </a:solidFill>
        </p:grpSpPr>
        <p:grpSp>
          <p:nvGrpSpPr>
            <p:cNvPr id="6" name="Group 205"/>
            <p:cNvGrpSpPr>
              <a:grpSpLocks/>
            </p:cNvGrpSpPr>
            <p:nvPr userDrawn="1"/>
          </p:nvGrpSpPr>
          <p:grpSpPr bwMode="auto">
            <a:xfrm>
              <a:off x="269" y="1489"/>
              <a:ext cx="1123" cy="1198"/>
              <a:chOff x="269" y="1489"/>
              <a:chExt cx="1123" cy="1198"/>
            </a:xfrm>
            <a:grpFill/>
          </p:grpSpPr>
          <p:sp>
            <p:nvSpPr>
              <p:cNvPr id="2134" name="Freeform 5"/>
              <p:cNvSpPr>
                <a:spLocks/>
              </p:cNvSpPr>
              <p:nvPr userDrawn="1"/>
            </p:nvSpPr>
            <p:spPr bwMode="auto">
              <a:xfrm>
                <a:off x="559" y="1528"/>
                <a:ext cx="101" cy="86"/>
              </a:xfrm>
              <a:custGeom>
                <a:avLst/>
                <a:gdLst>
                  <a:gd name="T0" fmla="*/ 11 w 79"/>
                  <a:gd name="T1" fmla="*/ 68 h 68"/>
                  <a:gd name="T2" fmla="*/ 4 w 79"/>
                  <a:gd name="T3" fmla="*/ 56 h 68"/>
                  <a:gd name="T4" fmla="*/ 33 w 79"/>
                  <a:gd name="T5" fmla="*/ 7 h 68"/>
                  <a:gd name="T6" fmla="*/ 47 w 79"/>
                  <a:gd name="T7" fmla="*/ 7 h 68"/>
                  <a:gd name="T8" fmla="*/ 75 w 79"/>
                  <a:gd name="T9" fmla="*/ 56 h 68"/>
                  <a:gd name="T10" fmla="*/ 68 w 79"/>
                  <a:gd name="T11" fmla="*/ 68 h 68"/>
                  <a:gd name="T12" fmla="*/ 11 w 79"/>
                  <a:gd name="T13" fmla="*/ 68 h 68"/>
                </a:gdLst>
                <a:ahLst/>
                <a:cxnLst>
                  <a:cxn ang="0">
                    <a:pos x="T0" y="T1"/>
                  </a:cxn>
                  <a:cxn ang="0">
                    <a:pos x="T2" y="T3"/>
                  </a:cxn>
                  <a:cxn ang="0">
                    <a:pos x="T4" y="T5"/>
                  </a:cxn>
                  <a:cxn ang="0">
                    <a:pos x="T6" y="T7"/>
                  </a:cxn>
                  <a:cxn ang="0">
                    <a:pos x="T8" y="T9"/>
                  </a:cxn>
                  <a:cxn ang="0">
                    <a:pos x="T10" y="T11"/>
                  </a:cxn>
                  <a:cxn ang="0">
                    <a:pos x="T12" y="T13"/>
                  </a:cxn>
                </a:cxnLst>
                <a:rect l="0" t="0" r="r" b="b"/>
                <a:pathLst>
                  <a:path w="79" h="68">
                    <a:moveTo>
                      <a:pt x="11" y="68"/>
                    </a:moveTo>
                    <a:cubicBezTo>
                      <a:pt x="3" y="68"/>
                      <a:pt x="0" y="63"/>
                      <a:pt x="4" y="56"/>
                    </a:cubicBezTo>
                    <a:cubicBezTo>
                      <a:pt x="33" y="7"/>
                      <a:pt x="33" y="7"/>
                      <a:pt x="33" y="7"/>
                    </a:cubicBezTo>
                    <a:cubicBezTo>
                      <a:pt x="36" y="0"/>
                      <a:pt x="43" y="0"/>
                      <a:pt x="47" y="7"/>
                    </a:cubicBezTo>
                    <a:cubicBezTo>
                      <a:pt x="75" y="56"/>
                      <a:pt x="75" y="56"/>
                      <a:pt x="75" y="56"/>
                    </a:cubicBezTo>
                    <a:cubicBezTo>
                      <a:pt x="79" y="63"/>
                      <a:pt x="76" y="68"/>
                      <a:pt x="68" y="68"/>
                    </a:cubicBezTo>
                    <a:lnTo>
                      <a:pt x="11"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35" name="Freeform 6"/>
              <p:cNvSpPr>
                <a:spLocks/>
              </p:cNvSpPr>
              <p:nvPr userDrawn="1"/>
            </p:nvSpPr>
            <p:spPr bwMode="auto">
              <a:xfrm>
                <a:off x="855" y="1493"/>
                <a:ext cx="101" cy="87"/>
              </a:xfrm>
              <a:custGeom>
                <a:avLst/>
                <a:gdLst>
                  <a:gd name="T0" fmla="*/ 12 w 79"/>
                  <a:gd name="T1" fmla="*/ 68 h 68"/>
                  <a:gd name="T2" fmla="*/ 4 w 79"/>
                  <a:gd name="T3" fmla="*/ 56 h 68"/>
                  <a:gd name="T4" fmla="*/ 33 w 79"/>
                  <a:gd name="T5" fmla="*/ 7 h 68"/>
                  <a:gd name="T6" fmla="*/ 47 w 79"/>
                  <a:gd name="T7" fmla="*/ 7 h 68"/>
                  <a:gd name="T8" fmla="*/ 75 w 79"/>
                  <a:gd name="T9" fmla="*/ 56 h 68"/>
                  <a:gd name="T10" fmla="*/ 68 w 79"/>
                  <a:gd name="T11" fmla="*/ 68 h 68"/>
                  <a:gd name="T12" fmla="*/ 12 w 79"/>
                  <a:gd name="T13" fmla="*/ 68 h 68"/>
                </a:gdLst>
                <a:ahLst/>
                <a:cxnLst>
                  <a:cxn ang="0">
                    <a:pos x="T0" y="T1"/>
                  </a:cxn>
                  <a:cxn ang="0">
                    <a:pos x="T2" y="T3"/>
                  </a:cxn>
                  <a:cxn ang="0">
                    <a:pos x="T4" y="T5"/>
                  </a:cxn>
                  <a:cxn ang="0">
                    <a:pos x="T6" y="T7"/>
                  </a:cxn>
                  <a:cxn ang="0">
                    <a:pos x="T8" y="T9"/>
                  </a:cxn>
                  <a:cxn ang="0">
                    <a:pos x="T10" y="T11"/>
                  </a:cxn>
                  <a:cxn ang="0">
                    <a:pos x="T12" y="T13"/>
                  </a:cxn>
                </a:cxnLst>
                <a:rect l="0" t="0" r="r" b="b"/>
                <a:pathLst>
                  <a:path w="79" h="68">
                    <a:moveTo>
                      <a:pt x="12" y="68"/>
                    </a:moveTo>
                    <a:cubicBezTo>
                      <a:pt x="4" y="68"/>
                      <a:pt x="0" y="63"/>
                      <a:pt x="4" y="56"/>
                    </a:cubicBezTo>
                    <a:cubicBezTo>
                      <a:pt x="33" y="7"/>
                      <a:pt x="33" y="7"/>
                      <a:pt x="33" y="7"/>
                    </a:cubicBezTo>
                    <a:cubicBezTo>
                      <a:pt x="37" y="0"/>
                      <a:pt x="43" y="0"/>
                      <a:pt x="47" y="7"/>
                    </a:cubicBezTo>
                    <a:cubicBezTo>
                      <a:pt x="75" y="56"/>
                      <a:pt x="75" y="56"/>
                      <a:pt x="75" y="56"/>
                    </a:cubicBezTo>
                    <a:cubicBezTo>
                      <a:pt x="79" y="63"/>
                      <a:pt x="76" y="68"/>
                      <a:pt x="68" y="68"/>
                    </a:cubicBezTo>
                    <a:lnTo>
                      <a:pt x="12"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36" name="Freeform 7"/>
              <p:cNvSpPr>
                <a:spLocks/>
              </p:cNvSpPr>
              <p:nvPr userDrawn="1"/>
            </p:nvSpPr>
            <p:spPr bwMode="auto">
              <a:xfrm>
                <a:off x="1198" y="2177"/>
                <a:ext cx="72" cy="63"/>
              </a:xfrm>
              <a:custGeom>
                <a:avLst/>
                <a:gdLst>
                  <a:gd name="T0" fmla="*/ 8 w 56"/>
                  <a:gd name="T1" fmla="*/ 49 h 49"/>
                  <a:gd name="T2" fmla="*/ 3 w 56"/>
                  <a:gd name="T3" fmla="*/ 40 h 49"/>
                  <a:gd name="T4" fmla="*/ 23 w 56"/>
                  <a:gd name="T5" fmla="*/ 5 h 49"/>
                  <a:gd name="T6" fmla="*/ 33 w 56"/>
                  <a:gd name="T7" fmla="*/ 5 h 49"/>
                  <a:gd name="T8" fmla="*/ 54 w 56"/>
                  <a:gd name="T9" fmla="*/ 40 h 49"/>
                  <a:gd name="T10" fmla="*/ 48 w 56"/>
                  <a:gd name="T11" fmla="*/ 49 h 49"/>
                  <a:gd name="T12" fmla="*/ 8 w 56"/>
                  <a:gd name="T13" fmla="*/ 49 h 49"/>
                </a:gdLst>
                <a:ahLst/>
                <a:cxnLst>
                  <a:cxn ang="0">
                    <a:pos x="T0" y="T1"/>
                  </a:cxn>
                  <a:cxn ang="0">
                    <a:pos x="T2" y="T3"/>
                  </a:cxn>
                  <a:cxn ang="0">
                    <a:pos x="T4" y="T5"/>
                  </a:cxn>
                  <a:cxn ang="0">
                    <a:pos x="T6" y="T7"/>
                  </a:cxn>
                  <a:cxn ang="0">
                    <a:pos x="T8" y="T9"/>
                  </a:cxn>
                  <a:cxn ang="0">
                    <a:pos x="T10" y="T11"/>
                  </a:cxn>
                  <a:cxn ang="0">
                    <a:pos x="T12" y="T13"/>
                  </a:cxn>
                </a:cxnLst>
                <a:rect l="0" t="0" r="r" b="b"/>
                <a:pathLst>
                  <a:path w="56" h="49">
                    <a:moveTo>
                      <a:pt x="8" y="49"/>
                    </a:moveTo>
                    <a:cubicBezTo>
                      <a:pt x="2" y="49"/>
                      <a:pt x="0" y="45"/>
                      <a:pt x="3" y="40"/>
                    </a:cubicBezTo>
                    <a:cubicBezTo>
                      <a:pt x="23" y="5"/>
                      <a:pt x="23" y="5"/>
                      <a:pt x="23" y="5"/>
                    </a:cubicBezTo>
                    <a:cubicBezTo>
                      <a:pt x="26" y="0"/>
                      <a:pt x="30" y="0"/>
                      <a:pt x="33" y="5"/>
                    </a:cubicBezTo>
                    <a:cubicBezTo>
                      <a:pt x="54" y="40"/>
                      <a:pt x="54" y="40"/>
                      <a:pt x="54" y="40"/>
                    </a:cubicBezTo>
                    <a:cubicBezTo>
                      <a:pt x="56" y="45"/>
                      <a:pt x="54" y="49"/>
                      <a:pt x="48" y="49"/>
                    </a:cubicBezTo>
                    <a:lnTo>
                      <a:pt x="8"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37" name="Freeform 8"/>
              <p:cNvSpPr>
                <a:spLocks/>
              </p:cNvSpPr>
              <p:nvPr userDrawn="1"/>
            </p:nvSpPr>
            <p:spPr bwMode="auto">
              <a:xfrm>
                <a:off x="980" y="2257"/>
                <a:ext cx="73" cy="63"/>
              </a:xfrm>
              <a:custGeom>
                <a:avLst/>
                <a:gdLst>
                  <a:gd name="T0" fmla="*/ 8 w 57"/>
                  <a:gd name="T1" fmla="*/ 49 h 49"/>
                  <a:gd name="T2" fmla="*/ 3 w 57"/>
                  <a:gd name="T3" fmla="*/ 40 h 49"/>
                  <a:gd name="T4" fmla="*/ 23 w 57"/>
                  <a:gd name="T5" fmla="*/ 5 h 49"/>
                  <a:gd name="T6" fmla="*/ 34 w 57"/>
                  <a:gd name="T7" fmla="*/ 5 h 49"/>
                  <a:gd name="T8" fmla="*/ 54 w 57"/>
                  <a:gd name="T9" fmla="*/ 40 h 49"/>
                  <a:gd name="T10" fmla="*/ 49 w 57"/>
                  <a:gd name="T11" fmla="*/ 49 h 49"/>
                  <a:gd name="T12" fmla="*/ 8 w 57"/>
                  <a:gd name="T13" fmla="*/ 49 h 49"/>
                </a:gdLst>
                <a:ahLst/>
                <a:cxnLst>
                  <a:cxn ang="0">
                    <a:pos x="T0" y="T1"/>
                  </a:cxn>
                  <a:cxn ang="0">
                    <a:pos x="T2" y="T3"/>
                  </a:cxn>
                  <a:cxn ang="0">
                    <a:pos x="T4" y="T5"/>
                  </a:cxn>
                  <a:cxn ang="0">
                    <a:pos x="T6" y="T7"/>
                  </a:cxn>
                  <a:cxn ang="0">
                    <a:pos x="T8" y="T9"/>
                  </a:cxn>
                  <a:cxn ang="0">
                    <a:pos x="T10" y="T11"/>
                  </a:cxn>
                  <a:cxn ang="0">
                    <a:pos x="T12" y="T13"/>
                  </a:cxn>
                </a:cxnLst>
                <a:rect l="0" t="0" r="r" b="b"/>
                <a:pathLst>
                  <a:path w="57" h="49">
                    <a:moveTo>
                      <a:pt x="8" y="49"/>
                    </a:moveTo>
                    <a:cubicBezTo>
                      <a:pt x="3" y="49"/>
                      <a:pt x="0" y="45"/>
                      <a:pt x="3" y="40"/>
                    </a:cubicBezTo>
                    <a:cubicBezTo>
                      <a:pt x="23" y="5"/>
                      <a:pt x="23" y="5"/>
                      <a:pt x="23" y="5"/>
                    </a:cubicBezTo>
                    <a:cubicBezTo>
                      <a:pt x="26" y="0"/>
                      <a:pt x="31" y="0"/>
                      <a:pt x="34" y="5"/>
                    </a:cubicBezTo>
                    <a:cubicBezTo>
                      <a:pt x="54" y="40"/>
                      <a:pt x="54" y="40"/>
                      <a:pt x="54" y="40"/>
                    </a:cubicBezTo>
                    <a:cubicBezTo>
                      <a:pt x="57" y="45"/>
                      <a:pt x="54" y="49"/>
                      <a:pt x="49" y="49"/>
                    </a:cubicBezTo>
                    <a:lnTo>
                      <a:pt x="8"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38" name="Freeform 9"/>
              <p:cNvSpPr>
                <a:spLocks/>
              </p:cNvSpPr>
              <p:nvPr userDrawn="1"/>
            </p:nvSpPr>
            <p:spPr bwMode="auto">
              <a:xfrm>
                <a:off x="1100" y="2562"/>
                <a:ext cx="71" cy="62"/>
              </a:xfrm>
              <a:custGeom>
                <a:avLst/>
                <a:gdLst>
                  <a:gd name="T0" fmla="*/ 7 w 56"/>
                  <a:gd name="T1" fmla="*/ 48 h 48"/>
                  <a:gd name="T2" fmla="*/ 2 w 56"/>
                  <a:gd name="T3" fmla="*/ 39 h 48"/>
                  <a:gd name="T4" fmla="*/ 23 w 56"/>
                  <a:gd name="T5" fmla="*/ 4 h 48"/>
                  <a:gd name="T6" fmla="*/ 33 w 56"/>
                  <a:gd name="T7" fmla="*/ 4 h 48"/>
                  <a:gd name="T8" fmla="*/ 53 w 56"/>
                  <a:gd name="T9" fmla="*/ 39 h 48"/>
                  <a:gd name="T10" fmla="*/ 48 w 56"/>
                  <a:gd name="T11" fmla="*/ 48 h 48"/>
                  <a:gd name="T12" fmla="*/ 7 w 56"/>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6" h="48">
                    <a:moveTo>
                      <a:pt x="7" y="48"/>
                    </a:moveTo>
                    <a:cubicBezTo>
                      <a:pt x="2" y="48"/>
                      <a:pt x="0" y="44"/>
                      <a:pt x="2" y="39"/>
                    </a:cubicBezTo>
                    <a:cubicBezTo>
                      <a:pt x="23" y="4"/>
                      <a:pt x="23" y="4"/>
                      <a:pt x="23" y="4"/>
                    </a:cubicBezTo>
                    <a:cubicBezTo>
                      <a:pt x="25" y="0"/>
                      <a:pt x="30" y="0"/>
                      <a:pt x="33" y="4"/>
                    </a:cubicBezTo>
                    <a:cubicBezTo>
                      <a:pt x="53" y="39"/>
                      <a:pt x="53" y="39"/>
                      <a:pt x="53" y="39"/>
                    </a:cubicBezTo>
                    <a:cubicBezTo>
                      <a:pt x="56" y="44"/>
                      <a:pt x="54" y="48"/>
                      <a:pt x="48" y="48"/>
                    </a:cubicBezTo>
                    <a:lnTo>
                      <a:pt x="7"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39" name="Freeform 10"/>
              <p:cNvSpPr>
                <a:spLocks/>
              </p:cNvSpPr>
              <p:nvPr userDrawn="1"/>
            </p:nvSpPr>
            <p:spPr bwMode="auto">
              <a:xfrm>
                <a:off x="269" y="1930"/>
                <a:ext cx="47" cy="39"/>
              </a:xfrm>
              <a:custGeom>
                <a:avLst/>
                <a:gdLst>
                  <a:gd name="T0" fmla="*/ 5 w 37"/>
                  <a:gd name="T1" fmla="*/ 31 h 31"/>
                  <a:gd name="T2" fmla="*/ 2 w 37"/>
                  <a:gd name="T3" fmla="*/ 26 h 31"/>
                  <a:gd name="T4" fmla="*/ 15 w 37"/>
                  <a:gd name="T5" fmla="*/ 3 h 31"/>
                  <a:gd name="T6" fmla="*/ 22 w 37"/>
                  <a:gd name="T7" fmla="*/ 3 h 31"/>
                  <a:gd name="T8" fmla="*/ 35 w 37"/>
                  <a:gd name="T9" fmla="*/ 26 h 31"/>
                  <a:gd name="T10" fmla="*/ 31 w 37"/>
                  <a:gd name="T11" fmla="*/ 31 h 31"/>
                  <a:gd name="T12" fmla="*/ 5 w 37"/>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37" h="31">
                    <a:moveTo>
                      <a:pt x="5" y="31"/>
                    </a:moveTo>
                    <a:cubicBezTo>
                      <a:pt x="1" y="31"/>
                      <a:pt x="0" y="29"/>
                      <a:pt x="2" y="26"/>
                    </a:cubicBezTo>
                    <a:cubicBezTo>
                      <a:pt x="15" y="3"/>
                      <a:pt x="15" y="3"/>
                      <a:pt x="15" y="3"/>
                    </a:cubicBezTo>
                    <a:cubicBezTo>
                      <a:pt x="17" y="0"/>
                      <a:pt x="20" y="0"/>
                      <a:pt x="22" y="3"/>
                    </a:cubicBezTo>
                    <a:cubicBezTo>
                      <a:pt x="35" y="26"/>
                      <a:pt x="35" y="26"/>
                      <a:pt x="35" y="26"/>
                    </a:cubicBezTo>
                    <a:cubicBezTo>
                      <a:pt x="37" y="29"/>
                      <a:pt x="35" y="31"/>
                      <a:pt x="31" y="31"/>
                    </a:cubicBezTo>
                    <a:lnTo>
                      <a:pt x="5"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40" name="Freeform 11"/>
              <p:cNvSpPr>
                <a:spLocks/>
              </p:cNvSpPr>
              <p:nvPr userDrawn="1"/>
            </p:nvSpPr>
            <p:spPr bwMode="auto">
              <a:xfrm>
                <a:off x="445" y="1857"/>
                <a:ext cx="47" cy="41"/>
              </a:xfrm>
              <a:custGeom>
                <a:avLst/>
                <a:gdLst>
                  <a:gd name="T0" fmla="*/ 5 w 37"/>
                  <a:gd name="T1" fmla="*/ 32 h 32"/>
                  <a:gd name="T2" fmla="*/ 2 w 37"/>
                  <a:gd name="T3" fmla="*/ 26 h 32"/>
                  <a:gd name="T4" fmla="*/ 15 w 37"/>
                  <a:gd name="T5" fmla="*/ 3 h 32"/>
                  <a:gd name="T6" fmla="*/ 22 w 37"/>
                  <a:gd name="T7" fmla="*/ 3 h 32"/>
                  <a:gd name="T8" fmla="*/ 35 w 37"/>
                  <a:gd name="T9" fmla="*/ 26 h 32"/>
                  <a:gd name="T10" fmla="*/ 32 w 37"/>
                  <a:gd name="T11" fmla="*/ 32 h 32"/>
                  <a:gd name="T12" fmla="*/ 5 w 37"/>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37" h="32">
                    <a:moveTo>
                      <a:pt x="5" y="32"/>
                    </a:moveTo>
                    <a:cubicBezTo>
                      <a:pt x="2" y="32"/>
                      <a:pt x="0" y="29"/>
                      <a:pt x="2" y="26"/>
                    </a:cubicBezTo>
                    <a:cubicBezTo>
                      <a:pt x="15" y="3"/>
                      <a:pt x="15" y="3"/>
                      <a:pt x="15" y="3"/>
                    </a:cubicBezTo>
                    <a:cubicBezTo>
                      <a:pt x="17" y="0"/>
                      <a:pt x="20" y="0"/>
                      <a:pt x="22" y="3"/>
                    </a:cubicBezTo>
                    <a:cubicBezTo>
                      <a:pt x="35" y="26"/>
                      <a:pt x="35" y="26"/>
                      <a:pt x="35" y="26"/>
                    </a:cubicBezTo>
                    <a:cubicBezTo>
                      <a:pt x="37" y="29"/>
                      <a:pt x="35" y="32"/>
                      <a:pt x="32" y="32"/>
                    </a:cubicBezTo>
                    <a:lnTo>
                      <a:pt x="5"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41" name="Freeform 12"/>
              <p:cNvSpPr>
                <a:spLocks/>
              </p:cNvSpPr>
              <p:nvPr userDrawn="1"/>
            </p:nvSpPr>
            <p:spPr bwMode="auto">
              <a:xfrm>
                <a:off x="473" y="1589"/>
                <a:ext cx="47" cy="39"/>
              </a:xfrm>
              <a:custGeom>
                <a:avLst/>
                <a:gdLst>
                  <a:gd name="T0" fmla="*/ 5 w 37"/>
                  <a:gd name="T1" fmla="*/ 31 h 31"/>
                  <a:gd name="T2" fmla="*/ 2 w 37"/>
                  <a:gd name="T3" fmla="*/ 26 h 31"/>
                  <a:gd name="T4" fmla="*/ 15 w 37"/>
                  <a:gd name="T5" fmla="*/ 3 h 31"/>
                  <a:gd name="T6" fmla="*/ 22 w 37"/>
                  <a:gd name="T7" fmla="*/ 3 h 31"/>
                  <a:gd name="T8" fmla="*/ 35 w 37"/>
                  <a:gd name="T9" fmla="*/ 26 h 31"/>
                  <a:gd name="T10" fmla="*/ 32 w 37"/>
                  <a:gd name="T11" fmla="*/ 31 h 31"/>
                  <a:gd name="T12" fmla="*/ 5 w 37"/>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37" h="31">
                    <a:moveTo>
                      <a:pt x="5" y="31"/>
                    </a:moveTo>
                    <a:cubicBezTo>
                      <a:pt x="2" y="31"/>
                      <a:pt x="0" y="29"/>
                      <a:pt x="2" y="26"/>
                    </a:cubicBezTo>
                    <a:cubicBezTo>
                      <a:pt x="15" y="3"/>
                      <a:pt x="15" y="3"/>
                      <a:pt x="15" y="3"/>
                    </a:cubicBezTo>
                    <a:cubicBezTo>
                      <a:pt x="17" y="0"/>
                      <a:pt x="20" y="0"/>
                      <a:pt x="22" y="3"/>
                    </a:cubicBezTo>
                    <a:cubicBezTo>
                      <a:pt x="35" y="26"/>
                      <a:pt x="35" y="26"/>
                      <a:pt x="35" y="26"/>
                    </a:cubicBezTo>
                    <a:cubicBezTo>
                      <a:pt x="37" y="29"/>
                      <a:pt x="35" y="31"/>
                      <a:pt x="32" y="31"/>
                    </a:cubicBezTo>
                    <a:lnTo>
                      <a:pt x="5"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42" name="Freeform 13"/>
              <p:cNvSpPr>
                <a:spLocks/>
              </p:cNvSpPr>
              <p:nvPr userDrawn="1"/>
            </p:nvSpPr>
            <p:spPr bwMode="auto">
              <a:xfrm>
                <a:off x="669" y="1503"/>
                <a:ext cx="47" cy="40"/>
              </a:xfrm>
              <a:custGeom>
                <a:avLst/>
                <a:gdLst>
                  <a:gd name="T0" fmla="*/ 5 w 37"/>
                  <a:gd name="T1" fmla="*/ 31 h 31"/>
                  <a:gd name="T2" fmla="*/ 2 w 37"/>
                  <a:gd name="T3" fmla="*/ 26 h 31"/>
                  <a:gd name="T4" fmla="*/ 15 w 37"/>
                  <a:gd name="T5" fmla="*/ 3 h 31"/>
                  <a:gd name="T6" fmla="*/ 22 w 37"/>
                  <a:gd name="T7" fmla="*/ 3 h 31"/>
                  <a:gd name="T8" fmla="*/ 35 w 37"/>
                  <a:gd name="T9" fmla="*/ 26 h 31"/>
                  <a:gd name="T10" fmla="*/ 31 w 37"/>
                  <a:gd name="T11" fmla="*/ 31 h 31"/>
                  <a:gd name="T12" fmla="*/ 5 w 37"/>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37" h="31">
                    <a:moveTo>
                      <a:pt x="5" y="31"/>
                    </a:moveTo>
                    <a:cubicBezTo>
                      <a:pt x="1" y="31"/>
                      <a:pt x="0" y="29"/>
                      <a:pt x="2" y="26"/>
                    </a:cubicBezTo>
                    <a:cubicBezTo>
                      <a:pt x="15" y="3"/>
                      <a:pt x="15" y="3"/>
                      <a:pt x="15" y="3"/>
                    </a:cubicBezTo>
                    <a:cubicBezTo>
                      <a:pt x="17" y="0"/>
                      <a:pt x="20" y="0"/>
                      <a:pt x="22" y="3"/>
                    </a:cubicBezTo>
                    <a:cubicBezTo>
                      <a:pt x="35" y="26"/>
                      <a:pt x="35" y="26"/>
                      <a:pt x="35" y="26"/>
                    </a:cubicBezTo>
                    <a:cubicBezTo>
                      <a:pt x="37" y="29"/>
                      <a:pt x="35" y="31"/>
                      <a:pt x="31" y="31"/>
                    </a:cubicBezTo>
                    <a:lnTo>
                      <a:pt x="5"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43" name="Freeform 14"/>
              <p:cNvSpPr>
                <a:spLocks/>
              </p:cNvSpPr>
              <p:nvPr userDrawn="1"/>
            </p:nvSpPr>
            <p:spPr bwMode="auto">
              <a:xfrm>
                <a:off x="550" y="1776"/>
                <a:ext cx="47" cy="41"/>
              </a:xfrm>
              <a:custGeom>
                <a:avLst/>
                <a:gdLst>
                  <a:gd name="T0" fmla="*/ 5 w 37"/>
                  <a:gd name="T1" fmla="*/ 32 h 32"/>
                  <a:gd name="T2" fmla="*/ 2 w 37"/>
                  <a:gd name="T3" fmla="*/ 26 h 32"/>
                  <a:gd name="T4" fmla="*/ 15 w 37"/>
                  <a:gd name="T5" fmla="*/ 3 h 32"/>
                  <a:gd name="T6" fmla="*/ 22 w 37"/>
                  <a:gd name="T7" fmla="*/ 3 h 32"/>
                  <a:gd name="T8" fmla="*/ 35 w 37"/>
                  <a:gd name="T9" fmla="*/ 26 h 32"/>
                  <a:gd name="T10" fmla="*/ 32 w 37"/>
                  <a:gd name="T11" fmla="*/ 32 h 32"/>
                  <a:gd name="T12" fmla="*/ 5 w 37"/>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37" h="32">
                    <a:moveTo>
                      <a:pt x="5" y="32"/>
                    </a:moveTo>
                    <a:cubicBezTo>
                      <a:pt x="2" y="32"/>
                      <a:pt x="0" y="29"/>
                      <a:pt x="2" y="26"/>
                    </a:cubicBezTo>
                    <a:cubicBezTo>
                      <a:pt x="15" y="3"/>
                      <a:pt x="15" y="3"/>
                      <a:pt x="15" y="3"/>
                    </a:cubicBezTo>
                    <a:cubicBezTo>
                      <a:pt x="17" y="0"/>
                      <a:pt x="20" y="0"/>
                      <a:pt x="22" y="3"/>
                    </a:cubicBezTo>
                    <a:cubicBezTo>
                      <a:pt x="35" y="26"/>
                      <a:pt x="35" y="26"/>
                      <a:pt x="35" y="26"/>
                    </a:cubicBezTo>
                    <a:cubicBezTo>
                      <a:pt x="37" y="29"/>
                      <a:pt x="35" y="32"/>
                      <a:pt x="32" y="32"/>
                    </a:cubicBezTo>
                    <a:lnTo>
                      <a:pt x="5"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44" name="Freeform 15"/>
              <p:cNvSpPr>
                <a:spLocks/>
              </p:cNvSpPr>
              <p:nvPr userDrawn="1"/>
            </p:nvSpPr>
            <p:spPr bwMode="auto">
              <a:xfrm>
                <a:off x="503" y="1866"/>
                <a:ext cx="46" cy="39"/>
              </a:xfrm>
              <a:custGeom>
                <a:avLst/>
                <a:gdLst>
                  <a:gd name="T0" fmla="*/ 5 w 36"/>
                  <a:gd name="T1" fmla="*/ 31 h 31"/>
                  <a:gd name="T2" fmla="*/ 2 w 36"/>
                  <a:gd name="T3" fmla="*/ 26 h 31"/>
                  <a:gd name="T4" fmla="*/ 15 w 36"/>
                  <a:gd name="T5" fmla="*/ 3 h 31"/>
                  <a:gd name="T6" fmla="*/ 21 w 36"/>
                  <a:gd name="T7" fmla="*/ 3 h 31"/>
                  <a:gd name="T8" fmla="*/ 35 w 36"/>
                  <a:gd name="T9" fmla="*/ 26 h 31"/>
                  <a:gd name="T10" fmla="*/ 31 w 36"/>
                  <a:gd name="T11" fmla="*/ 31 h 31"/>
                  <a:gd name="T12" fmla="*/ 5 w 36"/>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36" h="31">
                    <a:moveTo>
                      <a:pt x="5" y="31"/>
                    </a:moveTo>
                    <a:cubicBezTo>
                      <a:pt x="1" y="31"/>
                      <a:pt x="0" y="29"/>
                      <a:pt x="2" y="26"/>
                    </a:cubicBezTo>
                    <a:cubicBezTo>
                      <a:pt x="15" y="3"/>
                      <a:pt x="15" y="3"/>
                      <a:pt x="15" y="3"/>
                    </a:cubicBezTo>
                    <a:cubicBezTo>
                      <a:pt x="17" y="0"/>
                      <a:pt x="20" y="0"/>
                      <a:pt x="21" y="3"/>
                    </a:cubicBezTo>
                    <a:cubicBezTo>
                      <a:pt x="35" y="26"/>
                      <a:pt x="35" y="26"/>
                      <a:pt x="35" y="26"/>
                    </a:cubicBezTo>
                    <a:cubicBezTo>
                      <a:pt x="36" y="29"/>
                      <a:pt x="35" y="31"/>
                      <a:pt x="31" y="31"/>
                    </a:cubicBezTo>
                    <a:lnTo>
                      <a:pt x="5"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45" name="Freeform 16"/>
              <p:cNvSpPr>
                <a:spLocks/>
              </p:cNvSpPr>
              <p:nvPr userDrawn="1"/>
            </p:nvSpPr>
            <p:spPr bwMode="auto">
              <a:xfrm>
                <a:off x="1248" y="2069"/>
                <a:ext cx="47" cy="40"/>
              </a:xfrm>
              <a:custGeom>
                <a:avLst/>
                <a:gdLst>
                  <a:gd name="T0" fmla="*/ 5 w 37"/>
                  <a:gd name="T1" fmla="*/ 32 h 32"/>
                  <a:gd name="T2" fmla="*/ 2 w 37"/>
                  <a:gd name="T3" fmla="*/ 26 h 32"/>
                  <a:gd name="T4" fmla="*/ 15 w 37"/>
                  <a:gd name="T5" fmla="*/ 3 h 32"/>
                  <a:gd name="T6" fmla="*/ 22 w 37"/>
                  <a:gd name="T7" fmla="*/ 3 h 32"/>
                  <a:gd name="T8" fmla="*/ 35 w 37"/>
                  <a:gd name="T9" fmla="*/ 26 h 32"/>
                  <a:gd name="T10" fmla="*/ 32 w 37"/>
                  <a:gd name="T11" fmla="*/ 32 h 32"/>
                  <a:gd name="T12" fmla="*/ 5 w 37"/>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37" h="32">
                    <a:moveTo>
                      <a:pt x="5" y="32"/>
                    </a:moveTo>
                    <a:cubicBezTo>
                      <a:pt x="2" y="32"/>
                      <a:pt x="0" y="29"/>
                      <a:pt x="2" y="26"/>
                    </a:cubicBezTo>
                    <a:cubicBezTo>
                      <a:pt x="15" y="3"/>
                      <a:pt x="15" y="3"/>
                      <a:pt x="15" y="3"/>
                    </a:cubicBezTo>
                    <a:cubicBezTo>
                      <a:pt x="17" y="0"/>
                      <a:pt x="20" y="0"/>
                      <a:pt x="22" y="3"/>
                    </a:cubicBezTo>
                    <a:cubicBezTo>
                      <a:pt x="35" y="26"/>
                      <a:pt x="35" y="26"/>
                      <a:pt x="35" y="26"/>
                    </a:cubicBezTo>
                    <a:cubicBezTo>
                      <a:pt x="37" y="29"/>
                      <a:pt x="35" y="32"/>
                      <a:pt x="32" y="32"/>
                    </a:cubicBezTo>
                    <a:lnTo>
                      <a:pt x="5"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46" name="Freeform 17"/>
              <p:cNvSpPr>
                <a:spLocks/>
              </p:cNvSpPr>
              <p:nvPr userDrawn="1"/>
            </p:nvSpPr>
            <p:spPr bwMode="auto">
              <a:xfrm>
                <a:off x="1239" y="1887"/>
                <a:ext cx="47" cy="41"/>
              </a:xfrm>
              <a:custGeom>
                <a:avLst/>
                <a:gdLst>
                  <a:gd name="T0" fmla="*/ 6 w 37"/>
                  <a:gd name="T1" fmla="*/ 32 h 32"/>
                  <a:gd name="T2" fmla="*/ 2 w 37"/>
                  <a:gd name="T3" fmla="*/ 26 h 32"/>
                  <a:gd name="T4" fmla="*/ 15 w 37"/>
                  <a:gd name="T5" fmla="*/ 3 h 32"/>
                  <a:gd name="T6" fmla="*/ 22 w 37"/>
                  <a:gd name="T7" fmla="*/ 3 h 32"/>
                  <a:gd name="T8" fmla="*/ 35 w 37"/>
                  <a:gd name="T9" fmla="*/ 26 h 32"/>
                  <a:gd name="T10" fmla="*/ 32 w 37"/>
                  <a:gd name="T11" fmla="*/ 32 h 32"/>
                  <a:gd name="T12" fmla="*/ 6 w 37"/>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37" h="32">
                    <a:moveTo>
                      <a:pt x="6" y="32"/>
                    </a:moveTo>
                    <a:cubicBezTo>
                      <a:pt x="2" y="32"/>
                      <a:pt x="0" y="29"/>
                      <a:pt x="2" y="26"/>
                    </a:cubicBezTo>
                    <a:cubicBezTo>
                      <a:pt x="15" y="3"/>
                      <a:pt x="15" y="3"/>
                      <a:pt x="15" y="3"/>
                    </a:cubicBezTo>
                    <a:cubicBezTo>
                      <a:pt x="17" y="0"/>
                      <a:pt x="20" y="0"/>
                      <a:pt x="22" y="3"/>
                    </a:cubicBezTo>
                    <a:cubicBezTo>
                      <a:pt x="35" y="26"/>
                      <a:pt x="35" y="26"/>
                      <a:pt x="35" y="26"/>
                    </a:cubicBezTo>
                    <a:cubicBezTo>
                      <a:pt x="37" y="29"/>
                      <a:pt x="36" y="32"/>
                      <a:pt x="32" y="32"/>
                    </a:cubicBezTo>
                    <a:lnTo>
                      <a:pt x="6"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47" name="Freeform 18"/>
              <p:cNvSpPr>
                <a:spLocks/>
              </p:cNvSpPr>
              <p:nvPr userDrawn="1"/>
            </p:nvSpPr>
            <p:spPr bwMode="auto">
              <a:xfrm>
                <a:off x="1031" y="1725"/>
                <a:ext cx="46" cy="41"/>
              </a:xfrm>
              <a:custGeom>
                <a:avLst/>
                <a:gdLst>
                  <a:gd name="T0" fmla="*/ 5 w 36"/>
                  <a:gd name="T1" fmla="*/ 32 h 32"/>
                  <a:gd name="T2" fmla="*/ 1 w 36"/>
                  <a:gd name="T3" fmla="*/ 26 h 32"/>
                  <a:gd name="T4" fmla="*/ 15 w 36"/>
                  <a:gd name="T5" fmla="*/ 3 h 32"/>
                  <a:gd name="T6" fmla="*/ 21 w 36"/>
                  <a:gd name="T7" fmla="*/ 3 h 32"/>
                  <a:gd name="T8" fmla="*/ 34 w 36"/>
                  <a:gd name="T9" fmla="*/ 26 h 32"/>
                  <a:gd name="T10" fmla="*/ 31 w 36"/>
                  <a:gd name="T11" fmla="*/ 32 h 32"/>
                  <a:gd name="T12" fmla="*/ 5 w 36"/>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36" h="32">
                    <a:moveTo>
                      <a:pt x="5" y="32"/>
                    </a:moveTo>
                    <a:cubicBezTo>
                      <a:pt x="1" y="32"/>
                      <a:pt x="0" y="29"/>
                      <a:pt x="1" y="26"/>
                    </a:cubicBezTo>
                    <a:cubicBezTo>
                      <a:pt x="15" y="3"/>
                      <a:pt x="15" y="3"/>
                      <a:pt x="15" y="3"/>
                    </a:cubicBezTo>
                    <a:cubicBezTo>
                      <a:pt x="16" y="0"/>
                      <a:pt x="19" y="0"/>
                      <a:pt x="21" y="3"/>
                    </a:cubicBezTo>
                    <a:cubicBezTo>
                      <a:pt x="34" y="26"/>
                      <a:pt x="34" y="26"/>
                      <a:pt x="34" y="26"/>
                    </a:cubicBezTo>
                    <a:cubicBezTo>
                      <a:pt x="36" y="29"/>
                      <a:pt x="35" y="32"/>
                      <a:pt x="31" y="32"/>
                    </a:cubicBezTo>
                    <a:lnTo>
                      <a:pt x="5"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48" name="Freeform 19"/>
              <p:cNvSpPr>
                <a:spLocks/>
              </p:cNvSpPr>
              <p:nvPr userDrawn="1"/>
            </p:nvSpPr>
            <p:spPr bwMode="auto">
              <a:xfrm>
                <a:off x="1097" y="1839"/>
                <a:ext cx="48" cy="41"/>
              </a:xfrm>
              <a:custGeom>
                <a:avLst/>
                <a:gdLst>
                  <a:gd name="T0" fmla="*/ 5 w 37"/>
                  <a:gd name="T1" fmla="*/ 32 h 32"/>
                  <a:gd name="T2" fmla="*/ 2 w 37"/>
                  <a:gd name="T3" fmla="*/ 26 h 32"/>
                  <a:gd name="T4" fmla="*/ 15 w 37"/>
                  <a:gd name="T5" fmla="*/ 3 h 32"/>
                  <a:gd name="T6" fmla="*/ 22 w 37"/>
                  <a:gd name="T7" fmla="*/ 3 h 32"/>
                  <a:gd name="T8" fmla="*/ 35 w 37"/>
                  <a:gd name="T9" fmla="*/ 26 h 32"/>
                  <a:gd name="T10" fmla="*/ 32 w 37"/>
                  <a:gd name="T11" fmla="*/ 32 h 32"/>
                  <a:gd name="T12" fmla="*/ 5 w 37"/>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37" h="32">
                    <a:moveTo>
                      <a:pt x="5" y="32"/>
                    </a:moveTo>
                    <a:cubicBezTo>
                      <a:pt x="2" y="32"/>
                      <a:pt x="0" y="29"/>
                      <a:pt x="2" y="26"/>
                    </a:cubicBezTo>
                    <a:cubicBezTo>
                      <a:pt x="15" y="3"/>
                      <a:pt x="15" y="3"/>
                      <a:pt x="15" y="3"/>
                    </a:cubicBezTo>
                    <a:cubicBezTo>
                      <a:pt x="17" y="0"/>
                      <a:pt x="20" y="0"/>
                      <a:pt x="22" y="3"/>
                    </a:cubicBezTo>
                    <a:cubicBezTo>
                      <a:pt x="35" y="26"/>
                      <a:pt x="35" y="26"/>
                      <a:pt x="35" y="26"/>
                    </a:cubicBezTo>
                    <a:cubicBezTo>
                      <a:pt x="37" y="29"/>
                      <a:pt x="35" y="32"/>
                      <a:pt x="32" y="32"/>
                    </a:cubicBezTo>
                    <a:lnTo>
                      <a:pt x="5"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49" name="Freeform 20"/>
              <p:cNvSpPr>
                <a:spLocks/>
              </p:cNvSpPr>
              <p:nvPr userDrawn="1"/>
            </p:nvSpPr>
            <p:spPr bwMode="auto">
              <a:xfrm>
                <a:off x="1080" y="1748"/>
                <a:ext cx="47" cy="41"/>
              </a:xfrm>
              <a:custGeom>
                <a:avLst/>
                <a:gdLst>
                  <a:gd name="T0" fmla="*/ 6 w 37"/>
                  <a:gd name="T1" fmla="*/ 32 h 32"/>
                  <a:gd name="T2" fmla="*/ 2 w 37"/>
                  <a:gd name="T3" fmla="*/ 26 h 32"/>
                  <a:gd name="T4" fmla="*/ 15 w 37"/>
                  <a:gd name="T5" fmla="*/ 3 h 32"/>
                  <a:gd name="T6" fmla="*/ 22 w 37"/>
                  <a:gd name="T7" fmla="*/ 3 h 32"/>
                  <a:gd name="T8" fmla="*/ 35 w 37"/>
                  <a:gd name="T9" fmla="*/ 26 h 32"/>
                  <a:gd name="T10" fmla="*/ 32 w 37"/>
                  <a:gd name="T11" fmla="*/ 32 h 32"/>
                  <a:gd name="T12" fmla="*/ 6 w 37"/>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37" h="32">
                    <a:moveTo>
                      <a:pt x="6" y="32"/>
                    </a:moveTo>
                    <a:cubicBezTo>
                      <a:pt x="2" y="32"/>
                      <a:pt x="0" y="29"/>
                      <a:pt x="2" y="26"/>
                    </a:cubicBezTo>
                    <a:cubicBezTo>
                      <a:pt x="15" y="3"/>
                      <a:pt x="15" y="3"/>
                      <a:pt x="15" y="3"/>
                    </a:cubicBezTo>
                    <a:cubicBezTo>
                      <a:pt x="17" y="0"/>
                      <a:pt x="20" y="0"/>
                      <a:pt x="22" y="3"/>
                    </a:cubicBezTo>
                    <a:cubicBezTo>
                      <a:pt x="35" y="26"/>
                      <a:pt x="35" y="26"/>
                      <a:pt x="35" y="26"/>
                    </a:cubicBezTo>
                    <a:cubicBezTo>
                      <a:pt x="37" y="29"/>
                      <a:pt x="36" y="32"/>
                      <a:pt x="32" y="32"/>
                    </a:cubicBezTo>
                    <a:lnTo>
                      <a:pt x="6"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50" name="Freeform 21"/>
              <p:cNvSpPr>
                <a:spLocks/>
              </p:cNvSpPr>
              <p:nvPr userDrawn="1"/>
            </p:nvSpPr>
            <p:spPr bwMode="auto">
              <a:xfrm>
                <a:off x="1277" y="2217"/>
                <a:ext cx="46" cy="40"/>
              </a:xfrm>
              <a:custGeom>
                <a:avLst/>
                <a:gdLst>
                  <a:gd name="T0" fmla="*/ 5 w 36"/>
                  <a:gd name="T1" fmla="*/ 32 h 32"/>
                  <a:gd name="T2" fmla="*/ 2 w 36"/>
                  <a:gd name="T3" fmla="*/ 26 h 32"/>
                  <a:gd name="T4" fmla="*/ 15 w 36"/>
                  <a:gd name="T5" fmla="*/ 3 h 32"/>
                  <a:gd name="T6" fmla="*/ 21 w 36"/>
                  <a:gd name="T7" fmla="*/ 3 h 32"/>
                  <a:gd name="T8" fmla="*/ 35 w 36"/>
                  <a:gd name="T9" fmla="*/ 26 h 32"/>
                  <a:gd name="T10" fmla="*/ 31 w 36"/>
                  <a:gd name="T11" fmla="*/ 32 h 32"/>
                  <a:gd name="T12" fmla="*/ 5 w 36"/>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36" h="32">
                    <a:moveTo>
                      <a:pt x="5" y="32"/>
                    </a:moveTo>
                    <a:cubicBezTo>
                      <a:pt x="1" y="32"/>
                      <a:pt x="0" y="29"/>
                      <a:pt x="2" y="26"/>
                    </a:cubicBezTo>
                    <a:cubicBezTo>
                      <a:pt x="15" y="3"/>
                      <a:pt x="15" y="3"/>
                      <a:pt x="15" y="3"/>
                    </a:cubicBezTo>
                    <a:cubicBezTo>
                      <a:pt x="17" y="0"/>
                      <a:pt x="20" y="0"/>
                      <a:pt x="21" y="3"/>
                    </a:cubicBezTo>
                    <a:cubicBezTo>
                      <a:pt x="35" y="26"/>
                      <a:pt x="35" y="26"/>
                      <a:pt x="35" y="26"/>
                    </a:cubicBezTo>
                    <a:cubicBezTo>
                      <a:pt x="36" y="29"/>
                      <a:pt x="35" y="32"/>
                      <a:pt x="31" y="32"/>
                    </a:cubicBezTo>
                    <a:lnTo>
                      <a:pt x="5"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51" name="Freeform 22"/>
              <p:cNvSpPr>
                <a:spLocks/>
              </p:cNvSpPr>
              <p:nvPr userDrawn="1"/>
            </p:nvSpPr>
            <p:spPr bwMode="auto">
              <a:xfrm>
                <a:off x="1189" y="2255"/>
                <a:ext cx="48" cy="39"/>
              </a:xfrm>
              <a:custGeom>
                <a:avLst/>
                <a:gdLst>
                  <a:gd name="T0" fmla="*/ 5 w 37"/>
                  <a:gd name="T1" fmla="*/ 31 h 31"/>
                  <a:gd name="T2" fmla="*/ 2 w 37"/>
                  <a:gd name="T3" fmla="*/ 26 h 31"/>
                  <a:gd name="T4" fmla="*/ 15 w 37"/>
                  <a:gd name="T5" fmla="*/ 3 h 31"/>
                  <a:gd name="T6" fmla="*/ 22 w 37"/>
                  <a:gd name="T7" fmla="*/ 3 h 31"/>
                  <a:gd name="T8" fmla="*/ 35 w 37"/>
                  <a:gd name="T9" fmla="*/ 26 h 31"/>
                  <a:gd name="T10" fmla="*/ 32 w 37"/>
                  <a:gd name="T11" fmla="*/ 31 h 31"/>
                  <a:gd name="T12" fmla="*/ 5 w 37"/>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37" h="31">
                    <a:moveTo>
                      <a:pt x="5" y="31"/>
                    </a:moveTo>
                    <a:cubicBezTo>
                      <a:pt x="2" y="31"/>
                      <a:pt x="0" y="29"/>
                      <a:pt x="2" y="26"/>
                    </a:cubicBezTo>
                    <a:cubicBezTo>
                      <a:pt x="15" y="3"/>
                      <a:pt x="15" y="3"/>
                      <a:pt x="15" y="3"/>
                    </a:cubicBezTo>
                    <a:cubicBezTo>
                      <a:pt x="17" y="0"/>
                      <a:pt x="20" y="0"/>
                      <a:pt x="22" y="3"/>
                    </a:cubicBezTo>
                    <a:cubicBezTo>
                      <a:pt x="35" y="26"/>
                      <a:pt x="35" y="26"/>
                      <a:pt x="35" y="26"/>
                    </a:cubicBezTo>
                    <a:cubicBezTo>
                      <a:pt x="37" y="29"/>
                      <a:pt x="35" y="31"/>
                      <a:pt x="32" y="31"/>
                    </a:cubicBezTo>
                    <a:lnTo>
                      <a:pt x="5"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52" name="Freeform 23"/>
              <p:cNvSpPr>
                <a:spLocks/>
              </p:cNvSpPr>
              <p:nvPr userDrawn="1"/>
            </p:nvSpPr>
            <p:spPr bwMode="auto">
              <a:xfrm>
                <a:off x="1058" y="2257"/>
                <a:ext cx="47" cy="41"/>
              </a:xfrm>
              <a:custGeom>
                <a:avLst/>
                <a:gdLst>
                  <a:gd name="T0" fmla="*/ 5 w 37"/>
                  <a:gd name="T1" fmla="*/ 32 h 32"/>
                  <a:gd name="T2" fmla="*/ 2 w 37"/>
                  <a:gd name="T3" fmla="*/ 26 h 32"/>
                  <a:gd name="T4" fmla="*/ 15 w 37"/>
                  <a:gd name="T5" fmla="*/ 3 h 32"/>
                  <a:gd name="T6" fmla="*/ 22 w 37"/>
                  <a:gd name="T7" fmla="*/ 3 h 32"/>
                  <a:gd name="T8" fmla="*/ 35 w 37"/>
                  <a:gd name="T9" fmla="*/ 26 h 32"/>
                  <a:gd name="T10" fmla="*/ 32 w 37"/>
                  <a:gd name="T11" fmla="*/ 32 h 32"/>
                  <a:gd name="T12" fmla="*/ 5 w 37"/>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37" h="32">
                    <a:moveTo>
                      <a:pt x="5" y="32"/>
                    </a:moveTo>
                    <a:cubicBezTo>
                      <a:pt x="2" y="32"/>
                      <a:pt x="0" y="29"/>
                      <a:pt x="2" y="26"/>
                    </a:cubicBezTo>
                    <a:cubicBezTo>
                      <a:pt x="15" y="3"/>
                      <a:pt x="15" y="3"/>
                      <a:pt x="15" y="3"/>
                    </a:cubicBezTo>
                    <a:cubicBezTo>
                      <a:pt x="17" y="0"/>
                      <a:pt x="20" y="0"/>
                      <a:pt x="22" y="3"/>
                    </a:cubicBezTo>
                    <a:cubicBezTo>
                      <a:pt x="35" y="26"/>
                      <a:pt x="35" y="26"/>
                      <a:pt x="35" y="26"/>
                    </a:cubicBezTo>
                    <a:cubicBezTo>
                      <a:pt x="37" y="29"/>
                      <a:pt x="35" y="32"/>
                      <a:pt x="32" y="32"/>
                    </a:cubicBezTo>
                    <a:lnTo>
                      <a:pt x="5"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53" name="Freeform 24"/>
              <p:cNvSpPr>
                <a:spLocks/>
              </p:cNvSpPr>
              <p:nvPr userDrawn="1"/>
            </p:nvSpPr>
            <p:spPr bwMode="auto">
              <a:xfrm>
                <a:off x="1114" y="2321"/>
                <a:ext cx="47" cy="41"/>
              </a:xfrm>
              <a:custGeom>
                <a:avLst/>
                <a:gdLst>
                  <a:gd name="T0" fmla="*/ 5 w 37"/>
                  <a:gd name="T1" fmla="*/ 32 h 32"/>
                  <a:gd name="T2" fmla="*/ 2 w 37"/>
                  <a:gd name="T3" fmla="*/ 26 h 32"/>
                  <a:gd name="T4" fmla="*/ 15 w 37"/>
                  <a:gd name="T5" fmla="*/ 4 h 32"/>
                  <a:gd name="T6" fmla="*/ 22 w 37"/>
                  <a:gd name="T7" fmla="*/ 4 h 32"/>
                  <a:gd name="T8" fmla="*/ 35 w 37"/>
                  <a:gd name="T9" fmla="*/ 26 h 32"/>
                  <a:gd name="T10" fmla="*/ 32 w 37"/>
                  <a:gd name="T11" fmla="*/ 32 h 32"/>
                  <a:gd name="T12" fmla="*/ 5 w 37"/>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37" h="32">
                    <a:moveTo>
                      <a:pt x="5" y="32"/>
                    </a:moveTo>
                    <a:cubicBezTo>
                      <a:pt x="2" y="32"/>
                      <a:pt x="0" y="30"/>
                      <a:pt x="2" y="26"/>
                    </a:cubicBezTo>
                    <a:cubicBezTo>
                      <a:pt x="15" y="4"/>
                      <a:pt x="15" y="4"/>
                      <a:pt x="15" y="4"/>
                    </a:cubicBezTo>
                    <a:cubicBezTo>
                      <a:pt x="17" y="0"/>
                      <a:pt x="20" y="0"/>
                      <a:pt x="22" y="4"/>
                    </a:cubicBezTo>
                    <a:cubicBezTo>
                      <a:pt x="35" y="26"/>
                      <a:pt x="35" y="26"/>
                      <a:pt x="35" y="26"/>
                    </a:cubicBezTo>
                    <a:cubicBezTo>
                      <a:pt x="37" y="30"/>
                      <a:pt x="35" y="32"/>
                      <a:pt x="32" y="32"/>
                    </a:cubicBezTo>
                    <a:lnTo>
                      <a:pt x="5"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54" name="Freeform 25"/>
              <p:cNvSpPr>
                <a:spLocks/>
              </p:cNvSpPr>
              <p:nvPr userDrawn="1"/>
            </p:nvSpPr>
            <p:spPr bwMode="auto">
              <a:xfrm>
                <a:off x="1119" y="2377"/>
                <a:ext cx="47" cy="41"/>
              </a:xfrm>
              <a:custGeom>
                <a:avLst/>
                <a:gdLst>
                  <a:gd name="T0" fmla="*/ 5 w 37"/>
                  <a:gd name="T1" fmla="*/ 32 h 32"/>
                  <a:gd name="T2" fmla="*/ 2 w 37"/>
                  <a:gd name="T3" fmla="*/ 26 h 32"/>
                  <a:gd name="T4" fmla="*/ 15 w 37"/>
                  <a:gd name="T5" fmla="*/ 4 h 32"/>
                  <a:gd name="T6" fmla="*/ 22 w 37"/>
                  <a:gd name="T7" fmla="*/ 4 h 32"/>
                  <a:gd name="T8" fmla="*/ 35 w 37"/>
                  <a:gd name="T9" fmla="*/ 26 h 32"/>
                  <a:gd name="T10" fmla="*/ 32 w 37"/>
                  <a:gd name="T11" fmla="*/ 32 h 32"/>
                  <a:gd name="T12" fmla="*/ 5 w 37"/>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37" h="32">
                    <a:moveTo>
                      <a:pt x="5" y="32"/>
                    </a:moveTo>
                    <a:cubicBezTo>
                      <a:pt x="2" y="32"/>
                      <a:pt x="0" y="30"/>
                      <a:pt x="2" y="26"/>
                    </a:cubicBezTo>
                    <a:cubicBezTo>
                      <a:pt x="15" y="4"/>
                      <a:pt x="15" y="4"/>
                      <a:pt x="15" y="4"/>
                    </a:cubicBezTo>
                    <a:cubicBezTo>
                      <a:pt x="17" y="0"/>
                      <a:pt x="20" y="0"/>
                      <a:pt x="22" y="4"/>
                    </a:cubicBezTo>
                    <a:cubicBezTo>
                      <a:pt x="35" y="26"/>
                      <a:pt x="35" y="26"/>
                      <a:pt x="35" y="26"/>
                    </a:cubicBezTo>
                    <a:cubicBezTo>
                      <a:pt x="37" y="30"/>
                      <a:pt x="35" y="32"/>
                      <a:pt x="32" y="32"/>
                    </a:cubicBezTo>
                    <a:lnTo>
                      <a:pt x="5"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55" name="Freeform 26"/>
              <p:cNvSpPr>
                <a:spLocks/>
              </p:cNvSpPr>
              <p:nvPr userDrawn="1"/>
            </p:nvSpPr>
            <p:spPr bwMode="auto">
              <a:xfrm>
                <a:off x="1076" y="2436"/>
                <a:ext cx="46" cy="41"/>
              </a:xfrm>
              <a:custGeom>
                <a:avLst/>
                <a:gdLst>
                  <a:gd name="T0" fmla="*/ 5 w 36"/>
                  <a:gd name="T1" fmla="*/ 32 h 32"/>
                  <a:gd name="T2" fmla="*/ 1 w 36"/>
                  <a:gd name="T3" fmla="*/ 26 h 32"/>
                  <a:gd name="T4" fmla="*/ 15 w 36"/>
                  <a:gd name="T5" fmla="*/ 3 h 32"/>
                  <a:gd name="T6" fmla="*/ 21 w 36"/>
                  <a:gd name="T7" fmla="*/ 3 h 32"/>
                  <a:gd name="T8" fmla="*/ 34 w 36"/>
                  <a:gd name="T9" fmla="*/ 26 h 32"/>
                  <a:gd name="T10" fmla="*/ 31 w 36"/>
                  <a:gd name="T11" fmla="*/ 32 h 32"/>
                  <a:gd name="T12" fmla="*/ 5 w 36"/>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36" h="32">
                    <a:moveTo>
                      <a:pt x="5" y="32"/>
                    </a:moveTo>
                    <a:cubicBezTo>
                      <a:pt x="1" y="32"/>
                      <a:pt x="0" y="29"/>
                      <a:pt x="1" y="26"/>
                    </a:cubicBezTo>
                    <a:cubicBezTo>
                      <a:pt x="15" y="3"/>
                      <a:pt x="15" y="3"/>
                      <a:pt x="15" y="3"/>
                    </a:cubicBezTo>
                    <a:cubicBezTo>
                      <a:pt x="16" y="0"/>
                      <a:pt x="19" y="0"/>
                      <a:pt x="21" y="3"/>
                    </a:cubicBezTo>
                    <a:cubicBezTo>
                      <a:pt x="34" y="26"/>
                      <a:pt x="34" y="26"/>
                      <a:pt x="34" y="26"/>
                    </a:cubicBezTo>
                    <a:cubicBezTo>
                      <a:pt x="36" y="29"/>
                      <a:pt x="35" y="32"/>
                      <a:pt x="31" y="32"/>
                    </a:cubicBezTo>
                    <a:lnTo>
                      <a:pt x="5"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56" name="Freeform 27"/>
              <p:cNvSpPr>
                <a:spLocks/>
              </p:cNvSpPr>
              <p:nvPr userDrawn="1"/>
            </p:nvSpPr>
            <p:spPr bwMode="auto">
              <a:xfrm>
                <a:off x="1124" y="2508"/>
                <a:ext cx="46" cy="40"/>
              </a:xfrm>
              <a:custGeom>
                <a:avLst/>
                <a:gdLst>
                  <a:gd name="T0" fmla="*/ 5 w 36"/>
                  <a:gd name="T1" fmla="*/ 32 h 32"/>
                  <a:gd name="T2" fmla="*/ 1 w 36"/>
                  <a:gd name="T3" fmla="*/ 26 h 32"/>
                  <a:gd name="T4" fmla="*/ 15 w 36"/>
                  <a:gd name="T5" fmla="*/ 3 h 32"/>
                  <a:gd name="T6" fmla="*/ 21 w 36"/>
                  <a:gd name="T7" fmla="*/ 3 h 32"/>
                  <a:gd name="T8" fmla="*/ 34 w 36"/>
                  <a:gd name="T9" fmla="*/ 26 h 32"/>
                  <a:gd name="T10" fmla="*/ 31 w 36"/>
                  <a:gd name="T11" fmla="*/ 32 h 32"/>
                  <a:gd name="T12" fmla="*/ 5 w 36"/>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36" h="32">
                    <a:moveTo>
                      <a:pt x="5" y="32"/>
                    </a:moveTo>
                    <a:cubicBezTo>
                      <a:pt x="1" y="32"/>
                      <a:pt x="0" y="29"/>
                      <a:pt x="1" y="26"/>
                    </a:cubicBezTo>
                    <a:cubicBezTo>
                      <a:pt x="15" y="3"/>
                      <a:pt x="15" y="3"/>
                      <a:pt x="15" y="3"/>
                    </a:cubicBezTo>
                    <a:cubicBezTo>
                      <a:pt x="16" y="0"/>
                      <a:pt x="19" y="0"/>
                      <a:pt x="21" y="3"/>
                    </a:cubicBezTo>
                    <a:cubicBezTo>
                      <a:pt x="34" y="26"/>
                      <a:pt x="34" y="26"/>
                      <a:pt x="34" y="26"/>
                    </a:cubicBezTo>
                    <a:cubicBezTo>
                      <a:pt x="36" y="29"/>
                      <a:pt x="35" y="32"/>
                      <a:pt x="31" y="32"/>
                    </a:cubicBezTo>
                    <a:lnTo>
                      <a:pt x="5"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57" name="Freeform 28"/>
              <p:cNvSpPr>
                <a:spLocks/>
              </p:cNvSpPr>
              <p:nvPr userDrawn="1"/>
            </p:nvSpPr>
            <p:spPr bwMode="auto">
              <a:xfrm>
                <a:off x="1034" y="2579"/>
                <a:ext cx="46" cy="41"/>
              </a:xfrm>
              <a:custGeom>
                <a:avLst/>
                <a:gdLst>
                  <a:gd name="T0" fmla="*/ 5 w 36"/>
                  <a:gd name="T1" fmla="*/ 32 h 32"/>
                  <a:gd name="T2" fmla="*/ 2 w 36"/>
                  <a:gd name="T3" fmla="*/ 26 h 32"/>
                  <a:gd name="T4" fmla="*/ 15 w 36"/>
                  <a:gd name="T5" fmla="*/ 3 h 32"/>
                  <a:gd name="T6" fmla="*/ 21 w 36"/>
                  <a:gd name="T7" fmla="*/ 3 h 32"/>
                  <a:gd name="T8" fmla="*/ 35 w 36"/>
                  <a:gd name="T9" fmla="*/ 26 h 32"/>
                  <a:gd name="T10" fmla="*/ 31 w 36"/>
                  <a:gd name="T11" fmla="*/ 32 h 32"/>
                  <a:gd name="T12" fmla="*/ 5 w 36"/>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36" h="32">
                    <a:moveTo>
                      <a:pt x="5" y="32"/>
                    </a:moveTo>
                    <a:cubicBezTo>
                      <a:pt x="1" y="32"/>
                      <a:pt x="0" y="29"/>
                      <a:pt x="2" y="26"/>
                    </a:cubicBezTo>
                    <a:cubicBezTo>
                      <a:pt x="15" y="3"/>
                      <a:pt x="15" y="3"/>
                      <a:pt x="15" y="3"/>
                    </a:cubicBezTo>
                    <a:cubicBezTo>
                      <a:pt x="17" y="0"/>
                      <a:pt x="20" y="0"/>
                      <a:pt x="21" y="3"/>
                    </a:cubicBezTo>
                    <a:cubicBezTo>
                      <a:pt x="35" y="26"/>
                      <a:pt x="35" y="26"/>
                      <a:pt x="35" y="26"/>
                    </a:cubicBezTo>
                    <a:cubicBezTo>
                      <a:pt x="36" y="29"/>
                      <a:pt x="35" y="32"/>
                      <a:pt x="31" y="32"/>
                    </a:cubicBezTo>
                    <a:lnTo>
                      <a:pt x="5"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58" name="Freeform 29"/>
              <p:cNvSpPr>
                <a:spLocks/>
              </p:cNvSpPr>
              <p:nvPr userDrawn="1"/>
            </p:nvSpPr>
            <p:spPr bwMode="auto">
              <a:xfrm>
                <a:off x="737" y="2473"/>
                <a:ext cx="48" cy="41"/>
              </a:xfrm>
              <a:custGeom>
                <a:avLst/>
                <a:gdLst>
                  <a:gd name="T0" fmla="*/ 5 w 37"/>
                  <a:gd name="T1" fmla="*/ 32 h 32"/>
                  <a:gd name="T2" fmla="*/ 2 w 37"/>
                  <a:gd name="T3" fmla="*/ 26 h 32"/>
                  <a:gd name="T4" fmla="*/ 15 w 37"/>
                  <a:gd name="T5" fmla="*/ 3 h 32"/>
                  <a:gd name="T6" fmla="*/ 22 w 37"/>
                  <a:gd name="T7" fmla="*/ 3 h 32"/>
                  <a:gd name="T8" fmla="*/ 35 w 37"/>
                  <a:gd name="T9" fmla="*/ 26 h 32"/>
                  <a:gd name="T10" fmla="*/ 32 w 37"/>
                  <a:gd name="T11" fmla="*/ 32 h 32"/>
                  <a:gd name="T12" fmla="*/ 5 w 37"/>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37" h="32">
                    <a:moveTo>
                      <a:pt x="5" y="32"/>
                    </a:moveTo>
                    <a:cubicBezTo>
                      <a:pt x="2" y="32"/>
                      <a:pt x="0" y="29"/>
                      <a:pt x="2" y="26"/>
                    </a:cubicBezTo>
                    <a:cubicBezTo>
                      <a:pt x="15" y="3"/>
                      <a:pt x="15" y="3"/>
                      <a:pt x="15" y="3"/>
                    </a:cubicBezTo>
                    <a:cubicBezTo>
                      <a:pt x="17" y="0"/>
                      <a:pt x="20" y="0"/>
                      <a:pt x="22" y="3"/>
                    </a:cubicBezTo>
                    <a:cubicBezTo>
                      <a:pt x="35" y="26"/>
                      <a:pt x="35" y="26"/>
                      <a:pt x="35" y="26"/>
                    </a:cubicBezTo>
                    <a:cubicBezTo>
                      <a:pt x="37" y="29"/>
                      <a:pt x="35" y="32"/>
                      <a:pt x="32" y="32"/>
                    </a:cubicBezTo>
                    <a:lnTo>
                      <a:pt x="5"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59" name="Freeform 30"/>
              <p:cNvSpPr>
                <a:spLocks/>
              </p:cNvSpPr>
              <p:nvPr userDrawn="1"/>
            </p:nvSpPr>
            <p:spPr bwMode="auto">
              <a:xfrm>
                <a:off x="384" y="2112"/>
                <a:ext cx="46" cy="41"/>
              </a:xfrm>
              <a:custGeom>
                <a:avLst/>
                <a:gdLst>
                  <a:gd name="T0" fmla="*/ 5 w 36"/>
                  <a:gd name="T1" fmla="*/ 32 h 32"/>
                  <a:gd name="T2" fmla="*/ 2 w 36"/>
                  <a:gd name="T3" fmla="*/ 26 h 32"/>
                  <a:gd name="T4" fmla="*/ 15 w 36"/>
                  <a:gd name="T5" fmla="*/ 3 h 32"/>
                  <a:gd name="T6" fmla="*/ 21 w 36"/>
                  <a:gd name="T7" fmla="*/ 3 h 32"/>
                  <a:gd name="T8" fmla="*/ 35 w 36"/>
                  <a:gd name="T9" fmla="*/ 26 h 32"/>
                  <a:gd name="T10" fmla="*/ 31 w 36"/>
                  <a:gd name="T11" fmla="*/ 32 h 32"/>
                  <a:gd name="T12" fmla="*/ 5 w 36"/>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36" h="32">
                    <a:moveTo>
                      <a:pt x="5" y="32"/>
                    </a:moveTo>
                    <a:cubicBezTo>
                      <a:pt x="1" y="32"/>
                      <a:pt x="0" y="29"/>
                      <a:pt x="2" y="26"/>
                    </a:cubicBezTo>
                    <a:cubicBezTo>
                      <a:pt x="15" y="3"/>
                      <a:pt x="15" y="3"/>
                      <a:pt x="15" y="3"/>
                    </a:cubicBezTo>
                    <a:cubicBezTo>
                      <a:pt x="17" y="0"/>
                      <a:pt x="20" y="0"/>
                      <a:pt x="21" y="3"/>
                    </a:cubicBezTo>
                    <a:cubicBezTo>
                      <a:pt x="35" y="26"/>
                      <a:pt x="35" y="26"/>
                      <a:pt x="35" y="26"/>
                    </a:cubicBezTo>
                    <a:cubicBezTo>
                      <a:pt x="36" y="29"/>
                      <a:pt x="35" y="32"/>
                      <a:pt x="31" y="32"/>
                    </a:cubicBezTo>
                    <a:lnTo>
                      <a:pt x="5"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60" name="Freeform 31"/>
              <p:cNvSpPr>
                <a:spLocks/>
              </p:cNvSpPr>
              <p:nvPr userDrawn="1"/>
            </p:nvSpPr>
            <p:spPr bwMode="auto">
              <a:xfrm>
                <a:off x="431" y="1981"/>
                <a:ext cx="47" cy="40"/>
              </a:xfrm>
              <a:custGeom>
                <a:avLst/>
                <a:gdLst>
                  <a:gd name="T0" fmla="*/ 6 w 37"/>
                  <a:gd name="T1" fmla="*/ 32 h 32"/>
                  <a:gd name="T2" fmla="*/ 2 w 37"/>
                  <a:gd name="T3" fmla="*/ 26 h 32"/>
                  <a:gd name="T4" fmla="*/ 15 w 37"/>
                  <a:gd name="T5" fmla="*/ 3 h 32"/>
                  <a:gd name="T6" fmla="*/ 22 w 37"/>
                  <a:gd name="T7" fmla="*/ 3 h 32"/>
                  <a:gd name="T8" fmla="*/ 35 w 37"/>
                  <a:gd name="T9" fmla="*/ 26 h 32"/>
                  <a:gd name="T10" fmla="*/ 32 w 37"/>
                  <a:gd name="T11" fmla="*/ 32 h 32"/>
                  <a:gd name="T12" fmla="*/ 6 w 37"/>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37" h="32">
                    <a:moveTo>
                      <a:pt x="6" y="32"/>
                    </a:moveTo>
                    <a:cubicBezTo>
                      <a:pt x="2" y="32"/>
                      <a:pt x="0" y="29"/>
                      <a:pt x="2" y="26"/>
                    </a:cubicBezTo>
                    <a:cubicBezTo>
                      <a:pt x="15" y="3"/>
                      <a:pt x="15" y="3"/>
                      <a:pt x="15" y="3"/>
                    </a:cubicBezTo>
                    <a:cubicBezTo>
                      <a:pt x="17" y="0"/>
                      <a:pt x="20" y="0"/>
                      <a:pt x="22" y="3"/>
                    </a:cubicBezTo>
                    <a:cubicBezTo>
                      <a:pt x="35" y="26"/>
                      <a:pt x="35" y="26"/>
                      <a:pt x="35" y="26"/>
                    </a:cubicBezTo>
                    <a:cubicBezTo>
                      <a:pt x="37" y="29"/>
                      <a:pt x="36" y="32"/>
                      <a:pt x="32" y="32"/>
                    </a:cubicBezTo>
                    <a:lnTo>
                      <a:pt x="6"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61" name="Freeform 32"/>
              <p:cNvSpPr>
                <a:spLocks/>
              </p:cNvSpPr>
              <p:nvPr userDrawn="1"/>
            </p:nvSpPr>
            <p:spPr bwMode="auto">
              <a:xfrm>
                <a:off x="343" y="1714"/>
                <a:ext cx="46" cy="39"/>
              </a:xfrm>
              <a:custGeom>
                <a:avLst/>
                <a:gdLst>
                  <a:gd name="T0" fmla="*/ 5 w 36"/>
                  <a:gd name="T1" fmla="*/ 31 h 31"/>
                  <a:gd name="T2" fmla="*/ 1 w 36"/>
                  <a:gd name="T3" fmla="*/ 26 h 31"/>
                  <a:gd name="T4" fmla="*/ 15 w 36"/>
                  <a:gd name="T5" fmla="*/ 3 h 31"/>
                  <a:gd name="T6" fmla="*/ 21 w 36"/>
                  <a:gd name="T7" fmla="*/ 3 h 31"/>
                  <a:gd name="T8" fmla="*/ 34 w 36"/>
                  <a:gd name="T9" fmla="*/ 26 h 31"/>
                  <a:gd name="T10" fmla="*/ 31 w 36"/>
                  <a:gd name="T11" fmla="*/ 31 h 31"/>
                  <a:gd name="T12" fmla="*/ 5 w 36"/>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36" h="31">
                    <a:moveTo>
                      <a:pt x="5" y="31"/>
                    </a:moveTo>
                    <a:cubicBezTo>
                      <a:pt x="1" y="31"/>
                      <a:pt x="0" y="29"/>
                      <a:pt x="1" y="26"/>
                    </a:cubicBezTo>
                    <a:cubicBezTo>
                      <a:pt x="15" y="3"/>
                      <a:pt x="15" y="3"/>
                      <a:pt x="15" y="3"/>
                    </a:cubicBezTo>
                    <a:cubicBezTo>
                      <a:pt x="16" y="0"/>
                      <a:pt x="19" y="0"/>
                      <a:pt x="21" y="3"/>
                    </a:cubicBezTo>
                    <a:cubicBezTo>
                      <a:pt x="34" y="26"/>
                      <a:pt x="34" y="26"/>
                      <a:pt x="34" y="26"/>
                    </a:cubicBezTo>
                    <a:cubicBezTo>
                      <a:pt x="36" y="29"/>
                      <a:pt x="35" y="31"/>
                      <a:pt x="31" y="31"/>
                    </a:cubicBezTo>
                    <a:lnTo>
                      <a:pt x="5"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62" name="Freeform 33"/>
              <p:cNvSpPr>
                <a:spLocks/>
              </p:cNvSpPr>
              <p:nvPr userDrawn="1"/>
            </p:nvSpPr>
            <p:spPr bwMode="auto">
              <a:xfrm>
                <a:off x="745" y="1664"/>
                <a:ext cx="47" cy="41"/>
              </a:xfrm>
              <a:custGeom>
                <a:avLst/>
                <a:gdLst>
                  <a:gd name="T0" fmla="*/ 6 w 37"/>
                  <a:gd name="T1" fmla="*/ 32 h 32"/>
                  <a:gd name="T2" fmla="*/ 2 w 37"/>
                  <a:gd name="T3" fmla="*/ 26 h 32"/>
                  <a:gd name="T4" fmla="*/ 15 w 37"/>
                  <a:gd name="T5" fmla="*/ 3 h 32"/>
                  <a:gd name="T6" fmla="*/ 22 w 37"/>
                  <a:gd name="T7" fmla="*/ 3 h 32"/>
                  <a:gd name="T8" fmla="*/ 35 w 37"/>
                  <a:gd name="T9" fmla="*/ 26 h 32"/>
                  <a:gd name="T10" fmla="*/ 32 w 37"/>
                  <a:gd name="T11" fmla="*/ 32 h 32"/>
                  <a:gd name="T12" fmla="*/ 6 w 37"/>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37" h="32">
                    <a:moveTo>
                      <a:pt x="6" y="32"/>
                    </a:moveTo>
                    <a:cubicBezTo>
                      <a:pt x="2" y="32"/>
                      <a:pt x="0" y="29"/>
                      <a:pt x="2" y="26"/>
                    </a:cubicBezTo>
                    <a:cubicBezTo>
                      <a:pt x="15" y="3"/>
                      <a:pt x="15" y="3"/>
                      <a:pt x="15" y="3"/>
                    </a:cubicBezTo>
                    <a:cubicBezTo>
                      <a:pt x="17" y="0"/>
                      <a:pt x="20" y="0"/>
                      <a:pt x="22" y="3"/>
                    </a:cubicBezTo>
                    <a:cubicBezTo>
                      <a:pt x="35" y="26"/>
                      <a:pt x="35" y="26"/>
                      <a:pt x="35" y="26"/>
                    </a:cubicBezTo>
                    <a:cubicBezTo>
                      <a:pt x="37" y="29"/>
                      <a:pt x="36" y="32"/>
                      <a:pt x="32" y="32"/>
                    </a:cubicBezTo>
                    <a:lnTo>
                      <a:pt x="6"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63" name="Freeform 34"/>
              <p:cNvSpPr>
                <a:spLocks/>
              </p:cNvSpPr>
              <p:nvPr userDrawn="1"/>
            </p:nvSpPr>
            <p:spPr bwMode="auto">
              <a:xfrm>
                <a:off x="991" y="2330"/>
                <a:ext cx="21" cy="18"/>
              </a:xfrm>
              <a:custGeom>
                <a:avLst/>
                <a:gdLst>
                  <a:gd name="T0" fmla="*/ 3 w 16"/>
                  <a:gd name="T1" fmla="*/ 14 h 14"/>
                  <a:gd name="T2" fmla="*/ 1 w 16"/>
                  <a:gd name="T3" fmla="*/ 11 h 14"/>
                  <a:gd name="T4" fmla="*/ 7 w 16"/>
                  <a:gd name="T5" fmla="*/ 2 h 14"/>
                  <a:gd name="T6" fmla="*/ 9 w 16"/>
                  <a:gd name="T7" fmla="*/ 2 h 14"/>
                  <a:gd name="T8" fmla="*/ 15 w 16"/>
                  <a:gd name="T9" fmla="*/ 11 h 14"/>
                  <a:gd name="T10" fmla="*/ 14 w 16"/>
                  <a:gd name="T11" fmla="*/ 14 h 14"/>
                  <a:gd name="T12" fmla="*/ 3 w 16"/>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16" h="14">
                    <a:moveTo>
                      <a:pt x="3" y="14"/>
                    </a:moveTo>
                    <a:cubicBezTo>
                      <a:pt x="1" y="14"/>
                      <a:pt x="0" y="13"/>
                      <a:pt x="1" y="11"/>
                    </a:cubicBezTo>
                    <a:cubicBezTo>
                      <a:pt x="7" y="2"/>
                      <a:pt x="7" y="2"/>
                      <a:pt x="7" y="2"/>
                    </a:cubicBezTo>
                    <a:cubicBezTo>
                      <a:pt x="7" y="0"/>
                      <a:pt x="9" y="0"/>
                      <a:pt x="9" y="2"/>
                    </a:cubicBezTo>
                    <a:cubicBezTo>
                      <a:pt x="15" y="11"/>
                      <a:pt x="15" y="11"/>
                      <a:pt x="15" y="11"/>
                    </a:cubicBezTo>
                    <a:cubicBezTo>
                      <a:pt x="16" y="13"/>
                      <a:pt x="15" y="14"/>
                      <a:pt x="14" y="14"/>
                    </a:cubicBezTo>
                    <a:lnTo>
                      <a:pt x="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64" name="Freeform 35"/>
              <p:cNvSpPr>
                <a:spLocks/>
              </p:cNvSpPr>
              <p:nvPr userDrawn="1"/>
            </p:nvSpPr>
            <p:spPr bwMode="auto">
              <a:xfrm>
                <a:off x="753" y="1711"/>
                <a:ext cx="19" cy="17"/>
              </a:xfrm>
              <a:custGeom>
                <a:avLst/>
                <a:gdLst>
                  <a:gd name="T0" fmla="*/ 2 w 15"/>
                  <a:gd name="T1" fmla="*/ 13 h 13"/>
                  <a:gd name="T2" fmla="*/ 1 w 15"/>
                  <a:gd name="T3" fmla="*/ 11 h 13"/>
                  <a:gd name="T4" fmla="*/ 6 w 15"/>
                  <a:gd name="T5" fmla="*/ 1 h 13"/>
                  <a:gd name="T6" fmla="*/ 9 w 15"/>
                  <a:gd name="T7" fmla="*/ 1 h 13"/>
                  <a:gd name="T8" fmla="*/ 14 w 15"/>
                  <a:gd name="T9" fmla="*/ 11 h 13"/>
                  <a:gd name="T10" fmla="*/ 13 w 15"/>
                  <a:gd name="T11" fmla="*/ 13 h 13"/>
                  <a:gd name="T12" fmla="*/ 2 w 15"/>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5" h="13">
                    <a:moveTo>
                      <a:pt x="2" y="13"/>
                    </a:moveTo>
                    <a:cubicBezTo>
                      <a:pt x="1" y="13"/>
                      <a:pt x="0" y="12"/>
                      <a:pt x="1" y="11"/>
                    </a:cubicBezTo>
                    <a:cubicBezTo>
                      <a:pt x="6" y="1"/>
                      <a:pt x="6" y="1"/>
                      <a:pt x="6" y="1"/>
                    </a:cubicBezTo>
                    <a:cubicBezTo>
                      <a:pt x="7" y="0"/>
                      <a:pt x="8" y="0"/>
                      <a:pt x="9" y="1"/>
                    </a:cubicBezTo>
                    <a:cubicBezTo>
                      <a:pt x="14" y="11"/>
                      <a:pt x="14" y="11"/>
                      <a:pt x="14" y="11"/>
                    </a:cubicBezTo>
                    <a:cubicBezTo>
                      <a:pt x="15" y="12"/>
                      <a:pt x="15" y="13"/>
                      <a:pt x="13" y="13"/>
                    </a:cubicBezTo>
                    <a:lnTo>
                      <a:pt x="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65" name="Freeform 36"/>
              <p:cNvSpPr>
                <a:spLocks/>
              </p:cNvSpPr>
              <p:nvPr userDrawn="1"/>
            </p:nvSpPr>
            <p:spPr bwMode="auto">
              <a:xfrm>
                <a:off x="875" y="1686"/>
                <a:ext cx="21" cy="16"/>
              </a:xfrm>
              <a:custGeom>
                <a:avLst/>
                <a:gdLst>
                  <a:gd name="T0" fmla="*/ 3 w 16"/>
                  <a:gd name="T1" fmla="*/ 13 h 13"/>
                  <a:gd name="T2" fmla="*/ 1 w 16"/>
                  <a:gd name="T3" fmla="*/ 11 h 13"/>
                  <a:gd name="T4" fmla="*/ 7 w 16"/>
                  <a:gd name="T5" fmla="*/ 2 h 13"/>
                  <a:gd name="T6" fmla="*/ 9 w 16"/>
                  <a:gd name="T7" fmla="*/ 2 h 13"/>
                  <a:gd name="T8" fmla="*/ 15 w 16"/>
                  <a:gd name="T9" fmla="*/ 11 h 13"/>
                  <a:gd name="T10" fmla="*/ 13 w 16"/>
                  <a:gd name="T11" fmla="*/ 13 h 13"/>
                  <a:gd name="T12" fmla="*/ 3 w 16"/>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6" h="13">
                    <a:moveTo>
                      <a:pt x="3" y="13"/>
                    </a:moveTo>
                    <a:cubicBezTo>
                      <a:pt x="1" y="13"/>
                      <a:pt x="0" y="12"/>
                      <a:pt x="1" y="11"/>
                    </a:cubicBezTo>
                    <a:cubicBezTo>
                      <a:pt x="7" y="2"/>
                      <a:pt x="7" y="2"/>
                      <a:pt x="7" y="2"/>
                    </a:cubicBezTo>
                    <a:cubicBezTo>
                      <a:pt x="7" y="0"/>
                      <a:pt x="9" y="0"/>
                      <a:pt x="9" y="2"/>
                    </a:cubicBezTo>
                    <a:cubicBezTo>
                      <a:pt x="15" y="11"/>
                      <a:pt x="15" y="11"/>
                      <a:pt x="15" y="11"/>
                    </a:cubicBezTo>
                    <a:cubicBezTo>
                      <a:pt x="16" y="12"/>
                      <a:pt x="15" y="13"/>
                      <a:pt x="13" y="13"/>
                    </a:cubicBezTo>
                    <a:lnTo>
                      <a:pt x="3"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66" name="Freeform 37"/>
              <p:cNvSpPr>
                <a:spLocks/>
              </p:cNvSpPr>
              <p:nvPr userDrawn="1"/>
            </p:nvSpPr>
            <p:spPr bwMode="auto">
              <a:xfrm>
                <a:off x="777" y="1773"/>
                <a:ext cx="20" cy="16"/>
              </a:xfrm>
              <a:custGeom>
                <a:avLst/>
                <a:gdLst>
                  <a:gd name="T0" fmla="*/ 2 w 16"/>
                  <a:gd name="T1" fmla="*/ 13 h 13"/>
                  <a:gd name="T2" fmla="*/ 1 w 16"/>
                  <a:gd name="T3" fmla="*/ 11 h 13"/>
                  <a:gd name="T4" fmla="*/ 7 w 16"/>
                  <a:gd name="T5" fmla="*/ 1 h 13"/>
                  <a:gd name="T6" fmla="*/ 9 w 16"/>
                  <a:gd name="T7" fmla="*/ 1 h 13"/>
                  <a:gd name="T8" fmla="*/ 15 w 16"/>
                  <a:gd name="T9" fmla="*/ 11 h 13"/>
                  <a:gd name="T10" fmla="*/ 13 w 16"/>
                  <a:gd name="T11" fmla="*/ 13 h 13"/>
                  <a:gd name="T12" fmla="*/ 2 w 16"/>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6" h="13">
                    <a:moveTo>
                      <a:pt x="2" y="13"/>
                    </a:moveTo>
                    <a:cubicBezTo>
                      <a:pt x="1" y="13"/>
                      <a:pt x="0" y="12"/>
                      <a:pt x="1" y="11"/>
                    </a:cubicBezTo>
                    <a:cubicBezTo>
                      <a:pt x="7" y="1"/>
                      <a:pt x="7" y="1"/>
                      <a:pt x="7" y="1"/>
                    </a:cubicBezTo>
                    <a:cubicBezTo>
                      <a:pt x="7" y="0"/>
                      <a:pt x="9" y="0"/>
                      <a:pt x="9" y="1"/>
                    </a:cubicBezTo>
                    <a:cubicBezTo>
                      <a:pt x="15" y="11"/>
                      <a:pt x="15" y="11"/>
                      <a:pt x="15" y="11"/>
                    </a:cubicBezTo>
                    <a:cubicBezTo>
                      <a:pt x="16" y="12"/>
                      <a:pt x="15" y="13"/>
                      <a:pt x="13" y="13"/>
                    </a:cubicBezTo>
                    <a:lnTo>
                      <a:pt x="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67" name="Freeform 38"/>
              <p:cNvSpPr>
                <a:spLocks/>
              </p:cNvSpPr>
              <p:nvPr userDrawn="1"/>
            </p:nvSpPr>
            <p:spPr bwMode="auto">
              <a:xfrm>
                <a:off x="1008" y="1590"/>
                <a:ext cx="19" cy="17"/>
              </a:xfrm>
              <a:custGeom>
                <a:avLst/>
                <a:gdLst>
                  <a:gd name="T0" fmla="*/ 2 w 15"/>
                  <a:gd name="T1" fmla="*/ 13 h 13"/>
                  <a:gd name="T2" fmla="*/ 1 w 15"/>
                  <a:gd name="T3" fmla="*/ 11 h 13"/>
                  <a:gd name="T4" fmla="*/ 6 w 15"/>
                  <a:gd name="T5" fmla="*/ 1 h 13"/>
                  <a:gd name="T6" fmla="*/ 9 w 15"/>
                  <a:gd name="T7" fmla="*/ 1 h 13"/>
                  <a:gd name="T8" fmla="*/ 15 w 15"/>
                  <a:gd name="T9" fmla="*/ 11 h 13"/>
                  <a:gd name="T10" fmla="*/ 13 w 15"/>
                  <a:gd name="T11" fmla="*/ 13 h 13"/>
                  <a:gd name="T12" fmla="*/ 2 w 15"/>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5" h="13">
                    <a:moveTo>
                      <a:pt x="2" y="13"/>
                    </a:moveTo>
                    <a:cubicBezTo>
                      <a:pt x="1" y="13"/>
                      <a:pt x="0" y="12"/>
                      <a:pt x="1" y="11"/>
                    </a:cubicBezTo>
                    <a:cubicBezTo>
                      <a:pt x="6" y="1"/>
                      <a:pt x="6" y="1"/>
                      <a:pt x="6" y="1"/>
                    </a:cubicBezTo>
                    <a:cubicBezTo>
                      <a:pt x="7" y="0"/>
                      <a:pt x="8" y="0"/>
                      <a:pt x="9" y="1"/>
                    </a:cubicBezTo>
                    <a:cubicBezTo>
                      <a:pt x="15" y="11"/>
                      <a:pt x="15" y="11"/>
                      <a:pt x="15" y="11"/>
                    </a:cubicBezTo>
                    <a:cubicBezTo>
                      <a:pt x="15" y="12"/>
                      <a:pt x="15" y="13"/>
                      <a:pt x="13" y="13"/>
                    </a:cubicBezTo>
                    <a:lnTo>
                      <a:pt x="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68" name="Freeform 39"/>
              <p:cNvSpPr>
                <a:spLocks/>
              </p:cNvSpPr>
              <p:nvPr userDrawn="1"/>
            </p:nvSpPr>
            <p:spPr bwMode="auto">
              <a:xfrm>
                <a:off x="351" y="1953"/>
                <a:ext cx="19" cy="16"/>
              </a:xfrm>
              <a:custGeom>
                <a:avLst/>
                <a:gdLst>
                  <a:gd name="T0" fmla="*/ 2 w 15"/>
                  <a:gd name="T1" fmla="*/ 13 h 13"/>
                  <a:gd name="T2" fmla="*/ 1 w 15"/>
                  <a:gd name="T3" fmla="*/ 11 h 13"/>
                  <a:gd name="T4" fmla="*/ 6 w 15"/>
                  <a:gd name="T5" fmla="*/ 1 h 13"/>
                  <a:gd name="T6" fmla="*/ 9 w 15"/>
                  <a:gd name="T7" fmla="*/ 1 h 13"/>
                  <a:gd name="T8" fmla="*/ 14 w 15"/>
                  <a:gd name="T9" fmla="*/ 11 h 13"/>
                  <a:gd name="T10" fmla="*/ 13 w 15"/>
                  <a:gd name="T11" fmla="*/ 13 h 13"/>
                  <a:gd name="T12" fmla="*/ 2 w 15"/>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5" h="13">
                    <a:moveTo>
                      <a:pt x="2" y="13"/>
                    </a:moveTo>
                    <a:cubicBezTo>
                      <a:pt x="0" y="13"/>
                      <a:pt x="0" y="12"/>
                      <a:pt x="1" y="11"/>
                    </a:cubicBezTo>
                    <a:cubicBezTo>
                      <a:pt x="6" y="1"/>
                      <a:pt x="6" y="1"/>
                      <a:pt x="6" y="1"/>
                    </a:cubicBezTo>
                    <a:cubicBezTo>
                      <a:pt x="7" y="0"/>
                      <a:pt x="8" y="0"/>
                      <a:pt x="9" y="1"/>
                    </a:cubicBezTo>
                    <a:cubicBezTo>
                      <a:pt x="14" y="11"/>
                      <a:pt x="14" y="11"/>
                      <a:pt x="14" y="11"/>
                    </a:cubicBezTo>
                    <a:cubicBezTo>
                      <a:pt x="15" y="12"/>
                      <a:pt x="14" y="13"/>
                      <a:pt x="13" y="13"/>
                    </a:cubicBezTo>
                    <a:lnTo>
                      <a:pt x="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69" name="Freeform 40"/>
              <p:cNvSpPr>
                <a:spLocks/>
              </p:cNvSpPr>
              <p:nvPr userDrawn="1"/>
            </p:nvSpPr>
            <p:spPr bwMode="auto">
              <a:xfrm>
                <a:off x="452" y="2043"/>
                <a:ext cx="19" cy="18"/>
              </a:xfrm>
              <a:custGeom>
                <a:avLst/>
                <a:gdLst>
                  <a:gd name="T0" fmla="*/ 2 w 15"/>
                  <a:gd name="T1" fmla="*/ 14 h 14"/>
                  <a:gd name="T2" fmla="*/ 1 w 15"/>
                  <a:gd name="T3" fmla="*/ 11 h 14"/>
                  <a:gd name="T4" fmla="*/ 6 w 15"/>
                  <a:gd name="T5" fmla="*/ 2 h 14"/>
                  <a:gd name="T6" fmla="*/ 9 w 15"/>
                  <a:gd name="T7" fmla="*/ 2 h 14"/>
                  <a:gd name="T8" fmla="*/ 15 w 15"/>
                  <a:gd name="T9" fmla="*/ 11 h 14"/>
                  <a:gd name="T10" fmla="*/ 13 w 15"/>
                  <a:gd name="T11" fmla="*/ 14 h 14"/>
                  <a:gd name="T12" fmla="*/ 2 w 15"/>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15" h="14">
                    <a:moveTo>
                      <a:pt x="2" y="14"/>
                    </a:moveTo>
                    <a:cubicBezTo>
                      <a:pt x="1" y="14"/>
                      <a:pt x="0" y="12"/>
                      <a:pt x="1" y="11"/>
                    </a:cubicBezTo>
                    <a:cubicBezTo>
                      <a:pt x="6" y="2"/>
                      <a:pt x="6" y="2"/>
                      <a:pt x="6" y="2"/>
                    </a:cubicBezTo>
                    <a:cubicBezTo>
                      <a:pt x="7" y="0"/>
                      <a:pt x="8" y="0"/>
                      <a:pt x="9" y="2"/>
                    </a:cubicBezTo>
                    <a:cubicBezTo>
                      <a:pt x="15" y="11"/>
                      <a:pt x="15" y="11"/>
                      <a:pt x="15" y="11"/>
                    </a:cubicBezTo>
                    <a:cubicBezTo>
                      <a:pt x="15" y="12"/>
                      <a:pt x="15" y="14"/>
                      <a:pt x="13" y="14"/>
                    </a:cubicBezTo>
                    <a:lnTo>
                      <a:pt x="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70" name="Freeform 41"/>
              <p:cNvSpPr>
                <a:spLocks/>
              </p:cNvSpPr>
              <p:nvPr userDrawn="1"/>
            </p:nvSpPr>
            <p:spPr bwMode="auto">
              <a:xfrm>
                <a:off x="754" y="2150"/>
                <a:ext cx="19" cy="17"/>
              </a:xfrm>
              <a:custGeom>
                <a:avLst/>
                <a:gdLst>
                  <a:gd name="T0" fmla="*/ 2 w 15"/>
                  <a:gd name="T1" fmla="*/ 13 h 13"/>
                  <a:gd name="T2" fmla="*/ 1 w 15"/>
                  <a:gd name="T3" fmla="*/ 11 h 13"/>
                  <a:gd name="T4" fmla="*/ 6 w 15"/>
                  <a:gd name="T5" fmla="*/ 2 h 13"/>
                  <a:gd name="T6" fmla="*/ 9 w 15"/>
                  <a:gd name="T7" fmla="*/ 2 h 13"/>
                  <a:gd name="T8" fmla="*/ 15 w 15"/>
                  <a:gd name="T9" fmla="*/ 11 h 13"/>
                  <a:gd name="T10" fmla="*/ 13 w 15"/>
                  <a:gd name="T11" fmla="*/ 13 h 13"/>
                  <a:gd name="T12" fmla="*/ 2 w 15"/>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5" h="13">
                    <a:moveTo>
                      <a:pt x="2" y="13"/>
                    </a:moveTo>
                    <a:cubicBezTo>
                      <a:pt x="1" y="13"/>
                      <a:pt x="0" y="12"/>
                      <a:pt x="1" y="11"/>
                    </a:cubicBezTo>
                    <a:cubicBezTo>
                      <a:pt x="6" y="2"/>
                      <a:pt x="6" y="2"/>
                      <a:pt x="6" y="2"/>
                    </a:cubicBezTo>
                    <a:cubicBezTo>
                      <a:pt x="7" y="0"/>
                      <a:pt x="8" y="0"/>
                      <a:pt x="9" y="2"/>
                    </a:cubicBezTo>
                    <a:cubicBezTo>
                      <a:pt x="15" y="11"/>
                      <a:pt x="15" y="11"/>
                      <a:pt x="15" y="11"/>
                    </a:cubicBezTo>
                    <a:cubicBezTo>
                      <a:pt x="15" y="12"/>
                      <a:pt x="15" y="13"/>
                      <a:pt x="13" y="13"/>
                    </a:cubicBezTo>
                    <a:lnTo>
                      <a:pt x="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71" name="Freeform 42"/>
              <p:cNvSpPr>
                <a:spLocks/>
              </p:cNvSpPr>
              <p:nvPr userDrawn="1"/>
            </p:nvSpPr>
            <p:spPr bwMode="auto">
              <a:xfrm>
                <a:off x="860" y="2446"/>
                <a:ext cx="19" cy="17"/>
              </a:xfrm>
              <a:custGeom>
                <a:avLst/>
                <a:gdLst>
                  <a:gd name="T0" fmla="*/ 2 w 15"/>
                  <a:gd name="T1" fmla="*/ 13 h 13"/>
                  <a:gd name="T2" fmla="*/ 1 w 15"/>
                  <a:gd name="T3" fmla="*/ 11 h 13"/>
                  <a:gd name="T4" fmla="*/ 6 w 15"/>
                  <a:gd name="T5" fmla="*/ 1 h 13"/>
                  <a:gd name="T6" fmla="*/ 9 w 15"/>
                  <a:gd name="T7" fmla="*/ 1 h 13"/>
                  <a:gd name="T8" fmla="*/ 15 w 15"/>
                  <a:gd name="T9" fmla="*/ 11 h 13"/>
                  <a:gd name="T10" fmla="*/ 13 w 15"/>
                  <a:gd name="T11" fmla="*/ 13 h 13"/>
                  <a:gd name="T12" fmla="*/ 2 w 15"/>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5" h="13">
                    <a:moveTo>
                      <a:pt x="2" y="13"/>
                    </a:moveTo>
                    <a:cubicBezTo>
                      <a:pt x="1" y="13"/>
                      <a:pt x="0" y="12"/>
                      <a:pt x="1" y="11"/>
                    </a:cubicBezTo>
                    <a:cubicBezTo>
                      <a:pt x="6" y="1"/>
                      <a:pt x="6" y="1"/>
                      <a:pt x="6" y="1"/>
                    </a:cubicBezTo>
                    <a:cubicBezTo>
                      <a:pt x="7" y="0"/>
                      <a:pt x="8" y="0"/>
                      <a:pt x="9" y="1"/>
                    </a:cubicBezTo>
                    <a:cubicBezTo>
                      <a:pt x="15" y="11"/>
                      <a:pt x="15" y="11"/>
                      <a:pt x="15" y="11"/>
                    </a:cubicBezTo>
                    <a:cubicBezTo>
                      <a:pt x="15" y="12"/>
                      <a:pt x="15" y="13"/>
                      <a:pt x="13" y="13"/>
                    </a:cubicBezTo>
                    <a:lnTo>
                      <a:pt x="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72" name="Freeform 43"/>
              <p:cNvSpPr>
                <a:spLocks/>
              </p:cNvSpPr>
              <p:nvPr userDrawn="1"/>
            </p:nvSpPr>
            <p:spPr bwMode="auto">
              <a:xfrm>
                <a:off x="924" y="2405"/>
                <a:ext cx="20" cy="17"/>
              </a:xfrm>
              <a:custGeom>
                <a:avLst/>
                <a:gdLst>
                  <a:gd name="T0" fmla="*/ 3 w 16"/>
                  <a:gd name="T1" fmla="*/ 13 h 13"/>
                  <a:gd name="T2" fmla="*/ 1 w 16"/>
                  <a:gd name="T3" fmla="*/ 10 h 13"/>
                  <a:gd name="T4" fmla="*/ 7 w 16"/>
                  <a:gd name="T5" fmla="*/ 1 h 13"/>
                  <a:gd name="T6" fmla="*/ 9 w 16"/>
                  <a:gd name="T7" fmla="*/ 1 h 13"/>
                  <a:gd name="T8" fmla="*/ 15 w 16"/>
                  <a:gd name="T9" fmla="*/ 10 h 13"/>
                  <a:gd name="T10" fmla="*/ 13 w 16"/>
                  <a:gd name="T11" fmla="*/ 13 h 13"/>
                  <a:gd name="T12" fmla="*/ 3 w 16"/>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6" h="13">
                    <a:moveTo>
                      <a:pt x="3" y="13"/>
                    </a:moveTo>
                    <a:cubicBezTo>
                      <a:pt x="1" y="13"/>
                      <a:pt x="0" y="12"/>
                      <a:pt x="1" y="10"/>
                    </a:cubicBezTo>
                    <a:cubicBezTo>
                      <a:pt x="7" y="1"/>
                      <a:pt x="7" y="1"/>
                      <a:pt x="7" y="1"/>
                    </a:cubicBezTo>
                    <a:cubicBezTo>
                      <a:pt x="7" y="0"/>
                      <a:pt x="9" y="0"/>
                      <a:pt x="9" y="1"/>
                    </a:cubicBezTo>
                    <a:cubicBezTo>
                      <a:pt x="15" y="10"/>
                      <a:pt x="15" y="10"/>
                      <a:pt x="15" y="10"/>
                    </a:cubicBezTo>
                    <a:cubicBezTo>
                      <a:pt x="16" y="12"/>
                      <a:pt x="15" y="13"/>
                      <a:pt x="13" y="13"/>
                    </a:cubicBezTo>
                    <a:lnTo>
                      <a:pt x="3"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73" name="Freeform 44"/>
              <p:cNvSpPr>
                <a:spLocks/>
              </p:cNvSpPr>
              <p:nvPr userDrawn="1"/>
            </p:nvSpPr>
            <p:spPr bwMode="auto">
              <a:xfrm>
                <a:off x="792" y="2508"/>
                <a:ext cx="20" cy="16"/>
              </a:xfrm>
              <a:custGeom>
                <a:avLst/>
                <a:gdLst>
                  <a:gd name="T0" fmla="*/ 2 w 15"/>
                  <a:gd name="T1" fmla="*/ 13 h 13"/>
                  <a:gd name="T2" fmla="*/ 0 w 15"/>
                  <a:gd name="T3" fmla="*/ 10 h 13"/>
                  <a:gd name="T4" fmla="*/ 6 w 15"/>
                  <a:gd name="T5" fmla="*/ 1 h 13"/>
                  <a:gd name="T6" fmla="*/ 9 w 15"/>
                  <a:gd name="T7" fmla="*/ 1 h 13"/>
                  <a:gd name="T8" fmla="*/ 14 w 15"/>
                  <a:gd name="T9" fmla="*/ 10 h 13"/>
                  <a:gd name="T10" fmla="*/ 13 w 15"/>
                  <a:gd name="T11" fmla="*/ 13 h 13"/>
                  <a:gd name="T12" fmla="*/ 2 w 15"/>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5" h="13">
                    <a:moveTo>
                      <a:pt x="2" y="13"/>
                    </a:moveTo>
                    <a:cubicBezTo>
                      <a:pt x="0" y="13"/>
                      <a:pt x="0" y="12"/>
                      <a:pt x="0" y="10"/>
                    </a:cubicBezTo>
                    <a:cubicBezTo>
                      <a:pt x="6" y="1"/>
                      <a:pt x="6" y="1"/>
                      <a:pt x="6" y="1"/>
                    </a:cubicBezTo>
                    <a:cubicBezTo>
                      <a:pt x="7" y="0"/>
                      <a:pt x="8" y="0"/>
                      <a:pt x="9" y="1"/>
                    </a:cubicBezTo>
                    <a:cubicBezTo>
                      <a:pt x="14" y="10"/>
                      <a:pt x="14" y="10"/>
                      <a:pt x="14" y="10"/>
                    </a:cubicBezTo>
                    <a:cubicBezTo>
                      <a:pt x="15" y="12"/>
                      <a:pt x="14" y="13"/>
                      <a:pt x="13" y="13"/>
                    </a:cubicBezTo>
                    <a:lnTo>
                      <a:pt x="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74" name="Freeform 45"/>
              <p:cNvSpPr>
                <a:spLocks/>
              </p:cNvSpPr>
              <p:nvPr userDrawn="1"/>
            </p:nvSpPr>
            <p:spPr bwMode="auto">
              <a:xfrm>
                <a:off x="1085" y="2621"/>
                <a:ext cx="19" cy="17"/>
              </a:xfrm>
              <a:custGeom>
                <a:avLst/>
                <a:gdLst>
                  <a:gd name="T0" fmla="*/ 2 w 15"/>
                  <a:gd name="T1" fmla="*/ 13 h 13"/>
                  <a:gd name="T2" fmla="*/ 1 w 15"/>
                  <a:gd name="T3" fmla="*/ 11 h 13"/>
                  <a:gd name="T4" fmla="*/ 7 w 15"/>
                  <a:gd name="T5" fmla="*/ 1 h 13"/>
                  <a:gd name="T6" fmla="*/ 9 w 15"/>
                  <a:gd name="T7" fmla="*/ 1 h 13"/>
                  <a:gd name="T8" fmla="*/ 15 w 15"/>
                  <a:gd name="T9" fmla="*/ 11 h 13"/>
                  <a:gd name="T10" fmla="*/ 13 w 15"/>
                  <a:gd name="T11" fmla="*/ 13 h 13"/>
                  <a:gd name="T12" fmla="*/ 2 w 15"/>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5" h="13">
                    <a:moveTo>
                      <a:pt x="2" y="13"/>
                    </a:moveTo>
                    <a:cubicBezTo>
                      <a:pt x="1" y="13"/>
                      <a:pt x="0" y="12"/>
                      <a:pt x="1" y="11"/>
                    </a:cubicBezTo>
                    <a:cubicBezTo>
                      <a:pt x="7" y="1"/>
                      <a:pt x="7" y="1"/>
                      <a:pt x="7" y="1"/>
                    </a:cubicBezTo>
                    <a:cubicBezTo>
                      <a:pt x="7" y="0"/>
                      <a:pt x="8" y="0"/>
                      <a:pt x="9" y="1"/>
                    </a:cubicBezTo>
                    <a:cubicBezTo>
                      <a:pt x="15" y="11"/>
                      <a:pt x="15" y="11"/>
                      <a:pt x="15" y="11"/>
                    </a:cubicBezTo>
                    <a:cubicBezTo>
                      <a:pt x="15" y="12"/>
                      <a:pt x="15" y="13"/>
                      <a:pt x="13" y="13"/>
                    </a:cubicBezTo>
                    <a:lnTo>
                      <a:pt x="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75" name="Freeform 46"/>
              <p:cNvSpPr>
                <a:spLocks/>
              </p:cNvSpPr>
              <p:nvPr userDrawn="1"/>
            </p:nvSpPr>
            <p:spPr bwMode="auto">
              <a:xfrm>
                <a:off x="1150" y="2649"/>
                <a:ext cx="20" cy="17"/>
              </a:xfrm>
              <a:custGeom>
                <a:avLst/>
                <a:gdLst>
                  <a:gd name="T0" fmla="*/ 3 w 16"/>
                  <a:gd name="T1" fmla="*/ 13 h 13"/>
                  <a:gd name="T2" fmla="*/ 1 w 16"/>
                  <a:gd name="T3" fmla="*/ 11 h 13"/>
                  <a:gd name="T4" fmla="*/ 7 w 16"/>
                  <a:gd name="T5" fmla="*/ 1 h 13"/>
                  <a:gd name="T6" fmla="*/ 9 w 16"/>
                  <a:gd name="T7" fmla="*/ 1 h 13"/>
                  <a:gd name="T8" fmla="*/ 15 w 16"/>
                  <a:gd name="T9" fmla="*/ 11 h 13"/>
                  <a:gd name="T10" fmla="*/ 14 w 16"/>
                  <a:gd name="T11" fmla="*/ 13 h 13"/>
                  <a:gd name="T12" fmla="*/ 3 w 16"/>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6" h="13">
                    <a:moveTo>
                      <a:pt x="3" y="13"/>
                    </a:moveTo>
                    <a:cubicBezTo>
                      <a:pt x="1" y="13"/>
                      <a:pt x="0" y="12"/>
                      <a:pt x="1" y="11"/>
                    </a:cubicBezTo>
                    <a:cubicBezTo>
                      <a:pt x="7" y="1"/>
                      <a:pt x="7" y="1"/>
                      <a:pt x="7" y="1"/>
                    </a:cubicBezTo>
                    <a:cubicBezTo>
                      <a:pt x="7" y="0"/>
                      <a:pt x="9" y="0"/>
                      <a:pt x="9" y="1"/>
                    </a:cubicBezTo>
                    <a:cubicBezTo>
                      <a:pt x="15" y="11"/>
                      <a:pt x="15" y="11"/>
                      <a:pt x="15" y="11"/>
                    </a:cubicBezTo>
                    <a:cubicBezTo>
                      <a:pt x="16" y="12"/>
                      <a:pt x="15" y="13"/>
                      <a:pt x="14" y="13"/>
                    </a:cubicBezTo>
                    <a:lnTo>
                      <a:pt x="3"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76" name="Freeform 47"/>
              <p:cNvSpPr>
                <a:spLocks/>
              </p:cNvSpPr>
              <p:nvPr userDrawn="1"/>
            </p:nvSpPr>
            <p:spPr bwMode="auto">
              <a:xfrm>
                <a:off x="961" y="2568"/>
                <a:ext cx="19" cy="17"/>
              </a:xfrm>
              <a:custGeom>
                <a:avLst/>
                <a:gdLst>
                  <a:gd name="T0" fmla="*/ 2 w 15"/>
                  <a:gd name="T1" fmla="*/ 14 h 14"/>
                  <a:gd name="T2" fmla="*/ 1 w 15"/>
                  <a:gd name="T3" fmla="*/ 11 h 14"/>
                  <a:gd name="T4" fmla="*/ 6 w 15"/>
                  <a:gd name="T5" fmla="*/ 2 h 14"/>
                  <a:gd name="T6" fmla="*/ 9 w 15"/>
                  <a:gd name="T7" fmla="*/ 2 h 14"/>
                  <a:gd name="T8" fmla="*/ 14 w 15"/>
                  <a:gd name="T9" fmla="*/ 11 h 14"/>
                  <a:gd name="T10" fmla="*/ 13 w 15"/>
                  <a:gd name="T11" fmla="*/ 14 h 14"/>
                  <a:gd name="T12" fmla="*/ 2 w 15"/>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15" h="14">
                    <a:moveTo>
                      <a:pt x="2" y="14"/>
                    </a:moveTo>
                    <a:cubicBezTo>
                      <a:pt x="0" y="14"/>
                      <a:pt x="0" y="13"/>
                      <a:pt x="1" y="11"/>
                    </a:cubicBezTo>
                    <a:cubicBezTo>
                      <a:pt x="6" y="2"/>
                      <a:pt x="6" y="2"/>
                      <a:pt x="6" y="2"/>
                    </a:cubicBezTo>
                    <a:cubicBezTo>
                      <a:pt x="7" y="0"/>
                      <a:pt x="8" y="0"/>
                      <a:pt x="9" y="2"/>
                    </a:cubicBezTo>
                    <a:cubicBezTo>
                      <a:pt x="14" y="11"/>
                      <a:pt x="14" y="11"/>
                      <a:pt x="14" y="11"/>
                    </a:cubicBezTo>
                    <a:cubicBezTo>
                      <a:pt x="15" y="13"/>
                      <a:pt x="14" y="14"/>
                      <a:pt x="13" y="14"/>
                    </a:cubicBezTo>
                    <a:lnTo>
                      <a:pt x="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77" name="Freeform 48"/>
              <p:cNvSpPr>
                <a:spLocks/>
              </p:cNvSpPr>
              <p:nvPr userDrawn="1"/>
            </p:nvSpPr>
            <p:spPr bwMode="auto">
              <a:xfrm>
                <a:off x="1206" y="2671"/>
                <a:ext cx="19" cy="16"/>
              </a:xfrm>
              <a:custGeom>
                <a:avLst/>
                <a:gdLst>
                  <a:gd name="T0" fmla="*/ 2 w 15"/>
                  <a:gd name="T1" fmla="*/ 13 h 13"/>
                  <a:gd name="T2" fmla="*/ 1 w 15"/>
                  <a:gd name="T3" fmla="*/ 11 h 13"/>
                  <a:gd name="T4" fmla="*/ 6 w 15"/>
                  <a:gd name="T5" fmla="*/ 1 h 13"/>
                  <a:gd name="T6" fmla="*/ 9 w 15"/>
                  <a:gd name="T7" fmla="*/ 1 h 13"/>
                  <a:gd name="T8" fmla="*/ 15 w 15"/>
                  <a:gd name="T9" fmla="*/ 11 h 13"/>
                  <a:gd name="T10" fmla="*/ 13 w 15"/>
                  <a:gd name="T11" fmla="*/ 13 h 13"/>
                  <a:gd name="T12" fmla="*/ 2 w 15"/>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5" h="13">
                    <a:moveTo>
                      <a:pt x="2" y="13"/>
                    </a:moveTo>
                    <a:cubicBezTo>
                      <a:pt x="1" y="13"/>
                      <a:pt x="0" y="12"/>
                      <a:pt x="1" y="11"/>
                    </a:cubicBezTo>
                    <a:cubicBezTo>
                      <a:pt x="6" y="1"/>
                      <a:pt x="6" y="1"/>
                      <a:pt x="6" y="1"/>
                    </a:cubicBezTo>
                    <a:cubicBezTo>
                      <a:pt x="7" y="0"/>
                      <a:pt x="8" y="0"/>
                      <a:pt x="9" y="1"/>
                    </a:cubicBezTo>
                    <a:cubicBezTo>
                      <a:pt x="15" y="11"/>
                      <a:pt x="15" y="11"/>
                      <a:pt x="15" y="11"/>
                    </a:cubicBezTo>
                    <a:cubicBezTo>
                      <a:pt x="15" y="12"/>
                      <a:pt x="15" y="13"/>
                      <a:pt x="13" y="13"/>
                    </a:cubicBezTo>
                    <a:lnTo>
                      <a:pt x="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78" name="Freeform 49"/>
              <p:cNvSpPr>
                <a:spLocks/>
              </p:cNvSpPr>
              <p:nvPr userDrawn="1"/>
            </p:nvSpPr>
            <p:spPr bwMode="auto">
              <a:xfrm>
                <a:off x="357" y="1879"/>
                <a:ext cx="19" cy="16"/>
              </a:xfrm>
              <a:custGeom>
                <a:avLst/>
                <a:gdLst>
                  <a:gd name="T0" fmla="*/ 2 w 15"/>
                  <a:gd name="T1" fmla="*/ 13 h 13"/>
                  <a:gd name="T2" fmla="*/ 1 w 15"/>
                  <a:gd name="T3" fmla="*/ 11 h 13"/>
                  <a:gd name="T4" fmla="*/ 6 w 15"/>
                  <a:gd name="T5" fmla="*/ 1 h 13"/>
                  <a:gd name="T6" fmla="*/ 9 w 15"/>
                  <a:gd name="T7" fmla="*/ 1 h 13"/>
                  <a:gd name="T8" fmla="*/ 15 w 15"/>
                  <a:gd name="T9" fmla="*/ 11 h 13"/>
                  <a:gd name="T10" fmla="*/ 13 w 15"/>
                  <a:gd name="T11" fmla="*/ 13 h 13"/>
                  <a:gd name="T12" fmla="*/ 2 w 15"/>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5" h="13">
                    <a:moveTo>
                      <a:pt x="2" y="13"/>
                    </a:moveTo>
                    <a:cubicBezTo>
                      <a:pt x="1" y="13"/>
                      <a:pt x="0" y="12"/>
                      <a:pt x="1" y="11"/>
                    </a:cubicBezTo>
                    <a:cubicBezTo>
                      <a:pt x="6" y="1"/>
                      <a:pt x="6" y="1"/>
                      <a:pt x="6" y="1"/>
                    </a:cubicBezTo>
                    <a:cubicBezTo>
                      <a:pt x="7" y="0"/>
                      <a:pt x="8" y="0"/>
                      <a:pt x="9" y="1"/>
                    </a:cubicBezTo>
                    <a:cubicBezTo>
                      <a:pt x="15" y="11"/>
                      <a:pt x="15" y="11"/>
                      <a:pt x="15" y="11"/>
                    </a:cubicBezTo>
                    <a:cubicBezTo>
                      <a:pt x="15" y="12"/>
                      <a:pt x="15" y="13"/>
                      <a:pt x="13" y="13"/>
                    </a:cubicBezTo>
                    <a:lnTo>
                      <a:pt x="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79" name="Freeform 50"/>
              <p:cNvSpPr>
                <a:spLocks/>
              </p:cNvSpPr>
              <p:nvPr userDrawn="1"/>
            </p:nvSpPr>
            <p:spPr bwMode="auto">
              <a:xfrm>
                <a:off x="600" y="1621"/>
                <a:ext cx="19" cy="16"/>
              </a:xfrm>
              <a:custGeom>
                <a:avLst/>
                <a:gdLst>
                  <a:gd name="T0" fmla="*/ 2 w 15"/>
                  <a:gd name="T1" fmla="*/ 13 h 13"/>
                  <a:gd name="T2" fmla="*/ 1 w 15"/>
                  <a:gd name="T3" fmla="*/ 11 h 13"/>
                  <a:gd name="T4" fmla="*/ 7 w 15"/>
                  <a:gd name="T5" fmla="*/ 1 h 13"/>
                  <a:gd name="T6" fmla="*/ 9 w 15"/>
                  <a:gd name="T7" fmla="*/ 1 h 13"/>
                  <a:gd name="T8" fmla="*/ 15 w 15"/>
                  <a:gd name="T9" fmla="*/ 11 h 13"/>
                  <a:gd name="T10" fmla="*/ 13 w 15"/>
                  <a:gd name="T11" fmla="*/ 13 h 13"/>
                  <a:gd name="T12" fmla="*/ 2 w 15"/>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5" h="13">
                    <a:moveTo>
                      <a:pt x="2" y="13"/>
                    </a:moveTo>
                    <a:cubicBezTo>
                      <a:pt x="1" y="13"/>
                      <a:pt x="0" y="12"/>
                      <a:pt x="1" y="11"/>
                    </a:cubicBezTo>
                    <a:cubicBezTo>
                      <a:pt x="7" y="1"/>
                      <a:pt x="7" y="1"/>
                      <a:pt x="7" y="1"/>
                    </a:cubicBezTo>
                    <a:cubicBezTo>
                      <a:pt x="7" y="0"/>
                      <a:pt x="8" y="0"/>
                      <a:pt x="9" y="1"/>
                    </a:cubicBezTo>
                    <a:cubicBezTo>
                      <a:pt x="15" y="11"/>
                      <a:pt x="15" y="11"/>
                      <a:pt x="15" y="11"/>
                    </a:cubicBezTo>
                    <a:cubicBezTo>
                      <a:pt x="15" y="12"/>
                      <a:pt x="15" y="13"/>
                      <a:pt x="13" y="13"/>
                    </a:cubicBezTo>
                    <a:lnTo>
                      <a:pt x="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80" name="Freeform 51"/>
              <p:cNvSpPr>
                <a:spLocks/>
              </p:cNvSpPr>
              <p:nvPr userDrawn="1"/>
            </p:nvSpPr>
            <p:spPr bwMode="auto">
              <a:xfrm>
                <a:off x="647" y="1553"/>
                <a:ext cx="19" cy="17"/>
              </a:xfrm>
              <a:custGeom>
                <a:avLst/>
                <a:gdLst>
                  <a:gd name="T0" fmla="*/ 2 w 15"/>
                  <a:gd name="T1" fmla="*/ 13 h 13"/>
                  <a:gd name="T2" fmla="*/ 1 w 15"/>
                  <a:gd name="T3" fmla="*/ 11 h 13"/>
                  <a:gd name="T4" fmla="*/ 6 w 15"/>
                  <a:gd name="T5" fmla="*/ 1 h 13"/>
                  <a:gd name="T6" fmla="*/ 9 w 15"/>
                  <a:gd name="T7" fmla="*/ 1 h 13"/>
                  <a:gd name="T8" fmla="*/ 15 w 15"/>
                  <a:gd name="T9" fmla="*/ 11 h 13"/>
                  <a:gd name="T10" fmla="*/ 13 w 15"/>
                  <a:gd name="T11" fmla="*/ 13 h 13"/>
                  <a:gd name="T12" fmla="*/ 2 w 15"/>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5" h="13">
                    <a:moveTo>
                      <a:pt x="2" y="13"/>
                    </a:moveTo>
                    <a:cubicBezTo>
                      <a:pt x="1" y="13"/>
                      <a:pt x="0" y="12"/>
                      <a:pt x="1" y="11"/>
                    </a:cubicBezTo>
                    <a:cubicBezTo>
                      <a:pt x="6" y="1"/>
                      <a:pt x="6" y="1"/>
                      <a:pt x="6" y="1"/>
                    </a:cubicBezTo>
                    <a:cubicBezTo>
                      <a:pt x="7" y="0"/>
                      <a:pt x="8" y="0"/>
                      <a:pt x="9" y="1"/>
                    </a:cubicBezTo>
                    <a:cubicBezTo>
                      <a:pt x="15" y="11"/>
                      <a:pt x="15" y="11"/>
                      <a:pt x="15" y="11"/>
                    </a:cubicBezTo>
                    <a:cubicBezTo>
                      <a:pt x="15" y="12"/>
                      <a:pt x="15" y="13"/>
                      <a:pt x="13" y="13"/>
                    </a:cubicBezTo>
                    <a:lnTo>
                      <a:pt x="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81" name="Freeform 52"/>
              <p:cNvSpPr>
                <a:spLocks/>
              </p:cNvSpPr>
              <p:nvPr userDrawn="1"/>
            </p:nvSpPr>
            <p:spPr bwMode="auto">
              <a:xfrm>
                <a:off x="573" y="1672"/>
                <a:ext cx="20" cy="16"/>
              </a:xfrm>
              <a:custGeom>
                <a:avLst/>
                <a:gdLst>
                  <a:gd name="T0" fmla="*/ 2 w 16"/>
                  <a:gd name="T1" fmla="*/ 13 h 13"/>
                  <a:gd name="T2" fmla="*/ 1 w 16"/>
                  <a:gd name="T3" fmla="*/ 11 h 13"/>
                  <a:gd name="T4" fmla="*/ 7 w 16"/>
                  <a:gd name="T5" fmla="*/ 1 h 13"/>
                  <a:gd name="T6" fmla="*/ 9 w 16"/>
                  <a:gd name="T7" fmla="*/ 1 h 13"/>
                  <a:gd name="T8" fmla="*/ 15 w 16"/>
                  <a:gd name="T9" fmla="*/ 11 h 13"/>
                  <a:gd name="T10" fmla="*/ 13 w 16"/>
                  <a:gd name="T11" fmla="*/ 13 h 13"/>
                  <a:gd name="T12" fmla="*/ 2 w 16"/>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6" h="13">
                    <a:moveTo>
                      <a:pt x="2" y="13"/>
                    </a:moveTo>
                    <a:cubicBezTo>
                      <a:pt x="1" y="13"/>
                      <a:pt x="0" y="12"/>
                      <a:pt x="1" y="11"/>
                    </a:cubicBezTo>
                    <a:cubicBezTo>
                      <a:pt x="7" y="1"/>
                      <a:pt x="7" y="1"/>
                      <a:pt x="7" y="1"/>
                    </a:cubicBezTo>
                    <a:cubicBezTo>
                      <a:pt x="7" y="0"/>
                      <a:pt x="9" y="0"/>
                      <a:pt x="9" y="1"/>
                    </a:cubicBezTo>
                    <a:cubicBezTo>
                      <a:pt x="15" y="11"/>
                      <a:pt x="15" y="11"/>
                      <a:pt x="15" y="11"/>
                    </a:cubicBezTo>
                    <a:cubicBezTo>
                      <a:pt x="16" y="12"/>
                      <a:pt x="15" y="13"/>
                      <a:pt x="13" y="13"/>
                    </a:cubicBezTo>
                    <a:lnTo>
                      <a:pt x="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82" name="Freeform 53"/>
              <p:cNvSpPr>
                <a:spLocks/>
              </p:cNvSpPr>
              <p:nvPr userDrawn="1"/>
            </p:nvSpPr>
            <p:spPr bwMode="auto">
              <a:xfrm>
                <a:off x="820" y="1556"/>
                <a:ext cx="20" cy="16"/>
              </a:xfrm>
              <a:custGeom>
                <a:avLst/>
                <a:gdLst>
                  <a:gd name="T0" fmla="*/ 2 w 15"/>
                  <a:gd name="T1" fmla="*/ 13 h 13"/>
                  <a:gd name="T2" fmla="*/ 1 w 15"/>
                  <a:gd name="T3" fmla="*/ 11 h 13"/>
                  <a:gd name="T4" fmla="*/ 6 w 15"/>
                  <a:gd name="T5" fmla="*/ 1 h 13"/>
                  <a:gd name="T6" fmla="*/ 9 w 15"/>
                  <a:gd name="T7" fmla="*/ 1 h 13"/>
                  <a:gd name="T8" fmla="*/ 15 w 15"/>
                  <a:gd name="T9" fmla="*/ 11 h 13"/>
                  <a:gd name="T10" fmla="*/ 13 w 15"/>
                  <a:gd name="T11" fmla="*/ 13 h 13"/>
                  <a:gd name="T12" fmla="*/ 2 w 15"/>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5" h="13">
                    <a:moveTo>
                      <a:pt x="2" y="13"/>
                    </a:moveTo>
                    <a:cubicBezTo>
                      <a:pt x="1" y="13"/>
                      <a:pt x="0" y="12"/>
                      <a:pt x="1" y="11"/>
                    </a:cubicBezTo>
                    <a:cubicBezTo>
                      <a:pt x="6" y="1"/>
                      <a:pt x="6" y="1"/>
                      <a:pt x="6" y="1"/>
                    </a:cubicBezTo>
                    <a:cubicBezTo>
                      <a:pt x="7" y="0"/>
                      <a:pt x="8" y="0"/>
                      <a:pt x="9" y="1"/>
                    </a:cubicBezTo>
                    <a:cubicBezTo>
                      <a:pt x="15" y="11"/>
                      <a:pt x="15" y="11"/>
                      <a:pt x="15" y="11"/>
                    </a:cubicBezTo>
                    <a:cubicBezTo>
                      <a:pt x="15" y="12"/>
                      <a:pt x="15" y="13"/>
                      <a:pt x="13" y="13"/>
                    </a:cubicBezTo>
                    <a:lnTo>
                      <a:pt x="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83" name="Freeform 54"/>
              <p:cNvSpPr>
                <a:spLocks/>
              </p:cNvSpPr>
              <p:nvPr userDrawn="1"/>
            </p:nvSpPr>
            <p:spPr bwMode="auto">
              <a:xfrm>
                <a:off x="1178" y="1924"/>
                <a:ext cx="19" cy="17"/>
              </a:xfrm>
              <a:custGeom>
                <a:avLst/>
                <a:gdLst>
                  <a:gd name="T0" fmla="*/ 2 w 15"/>
                  <a:gd name="T1" fmla="*/ 13 h 13"/>
                  <a:gd name="T2" fmla="*/ 1 w 15"/>
                  <a:gd name="T3" fmla="*/ 10 h 13"/>
                  <a:gd name="T4" fmla="*/ 6 w 15"/>
                  <a:gd name="T5" fmla="*/ 1 h 13"/>
                  <a:gd name="T6" fmla="*/ 9 w 15"/>
                  <a:gd name="T7" fmla="*/ 1 h 13"/>
                  <a:gd name="T8" fmla="*/ 14 w 15"/>
                  <a:gd name="T9" fmla="*/ 10 h 13"/>
                  <a:gd name="T10" fmla="*/ 13 w 15"/>
                  <a:gd name="T11" fmla="*/ 13 h 13"/>
                  <a:gd name="T12" fmla="*/ 2 w 15"/>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5" h="13">
                    <a:moveTo>
                      <a:pt x="2" y="13"/>
                    </a:moveTo>
                    <a:cubicBezTo>
                      <a:pt x="1" y="13"/>
                      <a:pt x="0" y="12"/>
                      <a:pt x="1" y="10"/>
                    </a:cubicBezTo>
                    <a:cubicBezTo>
                      <a:pt x="6" y="1"/>
                      <a:pt x="6" y="1"/>
                      <a:pt x="6" y="1"/>
                    </a:cubicBezTo>
                    <a:cubicBezTo>
                      <a:pt x="7" y="0"/>
                      <a:pt x="8" y="0"/>
                      <a:pt x="9" y="1"/>
                    </a:cubicBezTo>
                    <a:cubicBezTo>
                      <a:pt x="14" y="10"/>
                      <a:pt x="14" y="10"/>
                      <a:pt x="14" y="10"/>
                    </a:cubicBezTo>
                    <a:cubicBezTo>
                      <a:pt x="15" y="12"/>
                      <a:pt x="15" y="13"/>
                      <a:pt x="13" y="13"/>
                    </a:cubicBezTo>
                    <a:lnTo>
                      <a:pt x="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84" name="Freeform 55"/>
              <p:cNvSpPr>
                <a:spLocks/>
              </p:cNvSpPr>
              <p:nvPr userDrawn="1"/>
            </p:nvSpPr>
            <p:spPr bwMode="auto">
              <a:xfrm>
                <a:off x="1188" y="2074"/>
                <a:ext cx="19" cy="16"/>
              </a:xfrm>
              <a:custGeom>
                <a:avLst/>
                <a:gdLst>
                  <a:gd name="T0" fmla="*/ 2 w 15"/>
                  <a:gd name="T1" fmla="*/ 13 h 13"/>
                  <a:gd name="T2" fmla="*/ 1 w 15"/>
                  <a:gd name="T3" fmla="*/ 11 h 13"/>
                  <a:gd name="T4" fmla="*/ 6 w 15"/>
                  <a:gd name="T5" fmla="*/ 1 h 13"/>
                  <a:gd name="T6" fmla="*/ 9 w 15"/>
                  <a:gd name="T7" fmla="*/ 1 h 13"/>
                  <a:gd name="T8" fmla="*/ 14 w 15"/>
                  <a:gd name="T9" fmla="*/ 11 h 13"/>
                  <a:gd name="T10" fmla="*/ 13 w 15"/>
                  <a:gd name="T11" fmla="*/ 13 h 13"/>
                  <a:gd name="T12" fmla="*/ 2 w 15"/>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5" h="13">
                    <a:moveTo>
                      <a:pt x="2" y="13"/>
                    </a:moveTo>
                    <a:cubicBezTo>
                      <a:pt x="0" y="13"/>
                      <a:pt x="0" y="12"/>
                      <a:pt x="1" y="11"/>
                    </a:cubicBezTo>
                    <a:cubicBezTo>
                      <a:pt x="6" y="1"/>
                      <a:pt x="6" y="1"/>
                      <a:pt x="6" y="1"/>
                    </a:cubicBezTo>
                    <a:cubicBezTo>
                      <a:pt x="7" y="0"/>
                      <a:pt x="8" y="0"/>
                      <a:pt x="9" y="1"/>
                    </a:cubicBezTo>
                    <a:cubicBezTo>
                      <a:pt x="14" y="11"/>
                      <a:pt x="14" y="11"/>
                      <a:pt x="14" y="11"/>
                    </a:cubicBezTo>
                    <a:cubicBezTo>
                      <a:pt x="15" y="12"/>
                      <a:pt x="14" y="13"/>
                      <a:pt x="13" y="13"/>
                    </a:cubicBezTo>
                    <a:lnTo>
                      <a:pt x="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85" name="Freeform 56"/>
              <p:cNvSpPr>
                <a:spLocks/>
              </p:cNvSpPr>
              <p:nvPr userDrawn="1"/>
            </p:nvSpPr>
            <p:spPr bwMode="auto">
              <a:xfrm>
                <a:off x="804" y="2014"/>
                <a:ext cx="19" cy="16"/>
              </a:xfrm>
              <a:custGeom>
                <a:avLst/>
                <a:gdLst>
                  <a:gd name="T0" fmla="*/ 2 w 15"/>
                  <a:gd name="T1" fmla="*/ 13 h 13"/>
                  <a:gd name="T2" fmla="*/ 1 w 15"/>
                  <a:gd name="T3" fmla="*/ 11 h 13"/>
                  <a:gd name="T4" fmla="*/ 6 w 15"/>
                  <a:gd name="T5" fmla="*/ 1 h 13"/>
                  <a:gd name="T6" fmla="*/ 9 w 15"/>
                  <a:gd name="T7" fmla="*/ 1 h 13"/>
                  <a:gd name="T8" fmla="*/ 15 w 15"/>
                  <a:gd name="T9" fmla="*/ 11 h 13"/>
                  <a:gd name="T10" fmla="*/ 13 w 15"/>
                  <a:gd name="T11" fmla="*/ 13 h 13"/>
                  <a:gd name="T12" fmla="*/ 2 w 15"/>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5" h="13">
                    <a:moveTo>
                      <a:pt x="2" y="13"/>
                    </a:moveTo>
                    <a:cubicBezTo>
                      <a:pt x="1" y="13"/>
                      <a:pt x="0" y="12"/>
                      <a:pt x="1" y="11"/>
                    </a:cubicBezTo>
                    <a:cubicBezTo>
                      <a:pt x="6" y="1"/>
                      <a:pt x="6" y="1"/>
                      <a:pt x="6" y="1"/>
                    </a:cubicBezTo>
                    <a:cubicBezTo>
                      <a:pt x="7" y="0"/>
                      <a:pt x="8" y="0"/>
                      <a:pt x="9" y="1"/>
                    </a:cubicBezTo>
                    <a:cubicBezTo>
                      <a:pt x="15" y="11"/>
                      <a:pt x="15" y="11"/>
                      <a:pt x="15" y="11"/>
                    </a:cubicBezTo>
                    <a:cubicBezTo>
                      <a:pt x="15" y="12"/>
                      <a:pt x="15" y="13"/>
                      <a:pt x="13" y="13"/>
                    </a:cubicBezTo>
                    <a:lnTo>
                      <a:pt x="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86" name="Freeform 57"/>
              <p:cNvSpPr>
                <a:spLocks/>
              </p:cNvSpPr>
              <p:nvPr userDrawn="1"/>
            </p:nvSpPr>
            <p:spPr bwMode="auto">
              <a:xfrm>
                <a:off x="806" y="2182"/>
                <a:ext cx="20" cy="17"/>
              </a:xfrm>
              <a:custGeom>
                <a:avLst/>
                <a:gdLst>
                  <a:gd name="T0" fmla="*/ 2 w 15"/>
                  <a:gd name="T1" fmla="*/ 13 h 13"/>
                  <a:gd name="T2" fmla="*/ 1 w 15"/>
                  <a:gd name="T3" fmla="*/ 11 h 13"/>
                  <a:gd name="T4" fmla="*/ 6 w 15"/>
                  <a:gd name="T5" fmla="*/ 1 h 13"/>
                  <a:gd name="T6" fmla="*/ 9 w 15"/>
                  <a:gd name="T7" fmla="*/ 1 h 13"/>
                  <a:gd name="T8" fmla="*/ 15 w 15"/>
                  <a:gd name="T9" fmla="*/ 11 h 13"/>
                  <a:gd name="T10" fmla="*/ 13 w 15"/>
                  <a:gd name="T11" fmla="*/ 13 h 13"/>
                  <a:gd name="T12" fmla="*/ 2 w 15"/>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5" h="13">
                    <a:moveTo>
                      <a:pt x="2" y="13"/>
                    </a:moveTo>
                    <a:cubicBezTo>
                      <a:pt x="1" y="13"/>
                      <a:pt x="0" y="12"/>
                      <a:pt x="1" y="11"/>
                    </a:cubicBezTo>
                    <a:cubicBezTo>
                      <a:pt x="6" y="1"/>
                      <a:pt x="6" y="1"/>
                      <a:pt x="6" y="1"/>
                    </a:cubicBezTo>
                    <a:cubicBezTo>
                      <a:pt x="7" y="0"/>
                      <a:pt x="8" y="0"/>
                      <a:pt x="9" y="1"/>
                    </a:cubicBezTo>
                    <a:cubicBezTo>
                      <a:pt x="15" y="11"/>
                      <a:pt x="15" y="11"/>
                      <a:pt x="15" y="11"/>
                    </a:cubicBezTo>
                    <a:cubicBezTo>
                      <a:pt x="15" y="12"/>
                      <a:pt x="15" y="13"/>
                      <a:pt x="13" y="13"/>
                    </a:cubicBezTo>
                    <a:lnTo>
                      <a:pt x="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87" name="Freeform 58"/>
              <p:cNvSpPr>
                <a:spLocks/>
              </p:cNvSpPr>
              <p:nvPr userDrawn="1"/>
            </p:nvSpPr>
            <p:spPr bwMode="auto">
              <a:xfrm>
                <a:off x="569" y="2329"/>
                <a:ext cx="20" cy="16"/>
              </a:xfrm>
              <a:custGeom>
                <a:avLst/>
                <a:gdLst>
                  <a:gd name="T0" fmla="*/ 2 w 16"/>
                  <a:gd name="T1" fmla="*/ 13 h 13"/>
                  <a:gd name="T2" fmla="*/ 1 w 16"/>
                  <a:gd name="T3" fmla="*/ 11 h 13"/>
                  <a:gd name="T4" fmla="*/ 7 w 16"/>
                  <a:gd name="T5" fmla="*/ 1 h 13"/>
                  <a:gd name="T6" fmla="*/ 9 w 16"/>
                  <a:gd name="T7" fmla="*/ 1 h 13"/>
                  <a:gd name="T8" fmla="*/ 15 w 16"/>
                  <a:gd name="T9" fmla="*/ 11 h 13"/>
                  <a:gd name="T10" fmla="*/ 13 w 16"/>
                  <a:gd name="T11" fmla="*/ 13 h 13"/>
                  <a:gd name="T12" fmla="*/ 2 w 16"/>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6" h="13">
                    <a:moveTo>
                      <a:pt x="2" y="13"/>
                    </a:moveTo>
                    <a:cubicBezTo>
                      <a:pt x="1" y="13"/>
                      <a:pt x="0" y="12"/>
                      <a:pt x="1" y="11"/>
                    </a:cubicBezTo>
                    <a:cubicBezTo>
                      <a:pt x="7" y="1"/>
                      <a:pt x="7" y="1"/>
                      <a:pt x="7" y="1"/>
                    </a:cubicBezTo>
                    <a:cubicBezTo>
                      <a:pt x="7" y="0"/>
                      <a:pt x="9" y="0"/>
                      <a:pt x="9" y="1"/>
                    </a:cubicBezTo>
                    <a:cubicBezTo>
                      <a:pt x="15" y="11"/>
                      <a:pt x="15" y="11"/>
                      <a:pt x="15" y="11"/>
                    </a:cubicBezTo>
                    <a:cubicBezTo>
                      <a:pt x="16" y="12"/>
                      <a:pt x="15" y="13"/>
                      <a:pt x="13" y="13"/>
                    </a:cubicBezTo>
                    <a:lnTo>
                      <a:pt x="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88" name="Freeform 59"/>
              <p:cNvSpPr>
                <a:spLocks/>
              </p:cNvSpPr>
              <p:nvPr userDrawn="1"/>
            </p:nvSpPr>
            <p:spPr bwMode="auto">
              <a:xfrm>
                <a:off x="591" y="1774"/>
                <a:ext cx="19" cy="16"/>
              </a:xfrm>
              <a:custGeom>
                <a:avLst/>
                <a:gdLst>
                  <a:gd name="T0" fmla="*/ 2 w 15"/>
                  <a:gd name="T1" fmla="*/ 13 h 13"/>
                  <a:gd name="T2" fmla="*/ 1 w 15"/>
                  <a:gd name="T3" fmla="*/ 11 h 13"/>
                  <a:gd name="T4" fmla="*/ 6 w 15"/>
                  <a:gd name="T5" fmla="*/ 1 h 13"/>
                  <a:gd name="T6" fmla="*/ 9 w 15"/>
                  <a:gd name="T7" fmla="*/ 1 h 13"/>
                  <a:gd name="T8" fmla="*/ 15 w 15"/>
                  <a:gd name="T9" fmla="*/ 11 h 13"/>
                  <a:gd name="T10" fmla="*/ 13 w 15"/>
                  <a:gd name="T11" fmla="*/ 13 h 13"/>
                  <a:gd name="T12" fmla="*/ 2 w 15"/>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5" h="13">
                    <a:moveTo>
                      <a:pt x="2" y="13"/>
                    </a:moveTo>
                    <a:cubicBezTo>
                      <a:pt x="1" y="13"/>
                      <a:pt x="0" y="12"/>
                      <a:pt x="1" y="11"/>
                    </a:cubicBezTo>
                    <a:cubicBezTo>
                      <a:pt x="6" y="1"/>
                      <a:pt x="6" y="1"/>
                      <a:pt x="6" y="1"/>
                    </a:cubicBezTo>
                    <a:cubicBezTo>
                      <a:pt x="7" y="0"/>
                      <a:pt x="8" y="0"/>
                      <a:pt x="9" y="1"/>
                    </a:cubicBezTo>
                    <a:cubicBezTo>
                      <a:pt x="15" y="11"/>
                      <a:pt x="15" y="11"/>
                      <a:pt x="15" y="11"/>
                    </a:cubicBezTo>
                    <a:cubicBezTo>
                      <a:pt x="15" y="12"/>
                      <a:pt x="15" y="13"/>
                      <a:pt x="13" y="13"/>
                    </a:cubicBezTo>
                    <a:lnTo>
                      <a:pt x="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89" name="Freeform 60"/>
              <p:cNvSpPr>
                <a:spLocks/>
              </p:cNvSpPr>
              <p:nvPr userDrawn="1"/>
            </p:nvSpPr>
            <p:spPr bwMode="auto">
              <a:xfrm>
                <a:off x="480" y="1679"/>
                <a:ext cx="19" cy="17"/>
              </a:xfrm>
              <a:custGeom>
                <a:avLst/>
                <a:gdLst>
                  <a:gd name="T0" fmla="*/ 2 w 15"/>
                  <a:gd name="T1" fmla="*/ 13 h 13"/>
                  <a:gd name="T2" fmla="*/ 0 w 15"/>
                  <a:gd name="T3" fmla="*/ 11 h 13"/>
                  <a:gd name="T4" fmla="*/ 6 w 15"/>
                  <a:gd name="T5" fmla="*/ 2 h 13"/>
                  <a:gd name="T6" fmla="*/ 9 w 15"/>
                  <a:gd name="T7" fmla="*/ 2 h 13"/>
                  <a:gd name="T8" fmla="*/ 14 w 15"/>
                  <a:gd name="T9" fmla="*/ 11 h 13"/>
                  <a:gd name="T10" fmla="*/ 13 w 15"/>
                  <a:gd name="T11" fmla="*/ 13 h 13"/>
                  <a:gd name="T12" fmla="*/ 2 w 15"/>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5" h="13">
                    <a:moveTo>
                      <a:pt x="2" y="13"/>
                    </a:moveTo>
                    <a:cubicBezTo>
                      <a:pt x="0" y="13"/>
                      <a:pt x="0" y="12"/>
                      <a:pt x="0" y="11"/>
                    </a:cubicBezTo>
                    <a:cubicBezTo>
                      <a:pt x="6" y="2"/>
                      <a:pt x="6" y="2"/>
                      <a:pt x="6" y="2"/>
                    </a:cubicBezTo>
                    <a:cubicBezTo>
                      <a:pt x="7" y="0"/>
                      <a:pt x="8" y="0"/>
                      <a:pt x="9" y="2"/>
                    </a:cubicBezTo>
                    <a:cubicBezTo>
                      <a:pt x="14" y="11"/>
                      <a:pt x="14" y="11"/>
                      <a:pt x="14" y="11"/>
                    </a:cubicBezTo>
                    <a:cubicBezTo>
                      <a:pt x="15" y="12"/>
                      <a:pt x="14" y="13"/>
                      <a:pt x="13" y="13"/>
                    </a:cubicBezTo>
                    <a:lnTo>
                      <a:pt x="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90" name="Freeform 61"/>
              <p:cNvSpPr>
                <a:spLocks/>
              </p:cNvSpPr>
              <p:nvPr userDrawn="1"/>
            </p:nvSpPr>
            <p:spPr bwMode="auto">
              <a:xfrm>
                <a:off x="651" y="1715"/>
                <a:ext cx="19" cy="17"/>
              </a:xfrm>
              <a:custGeom>
                <a:avLst/>
                <a:gdLst>
                  <a:gd name="T0" fmla="*/ 2 w 15"/>
                  <a:gd name="T1" fmla="*/ 13 h 13"/>
                  <a:gd name="T2" fmla="*/ 1 w 15"/>
                  <a:gd name="T3" fmla="*/ 11 h 13"/>
                  <a:gd name="T4" fmla="*/ 6 w 15"/>
                  <a:gd name="T5" fmla="*/ 2 h 13"/>
                  <a:gd name="T6" fmla="*/ 9 w 15"/>
                  <a:gd name="T7" fmla="*/ 2 h 13"/>
                  <a:gd name="T8" fmla="*/ 15 w 15"/>
                  <a:gd name="T9" fmla="*/ 11 h 13"/>
                  <a:gd name="T10" fmla="*/ 13 w 15"/>
                  <a:gd name="T11" fmla="*/ 13 h 13"/>
                  <a:gd name="T12" fmla="*/ 2 w 15"/>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5" h="13">
                    <a:moveTo>
                      <a:pt x="2" y="13"/>
                    </a:moveTo>
                    <a:cubicBezTo>
                      <a:pt x="1" y="13"/>
                      <a:pt x="0" y="12"/>
                      <a:pt x="1" y="11"/>
                    </a:cubicBezTo>
                    <a:cubicBezTo>
                      <a:pt x="6" y="2"/>
                      <a:pt x="6" y="2"/>
                      <a:pt x="6" y="2"/>
                    </a:cubicBezTo>
                    <a:cubicBezTo>
                      <a:pt x="7" y="0"/>
                      <a:pt x="8" y="0"/>
                      <a:pt x="9" y="2"/>
                    </a:cubicBezTo>
                    <a:cubicBezTo>
                      <a:pt x="15" y="11"/>
                      <a:pt x="15" y="11"/>
                      <a:pt x="15" y="11"/>
                    </a:cubicBezTo>
                    <a:cubicBezTo>
                      <a:pt x="15" y="12"/>
                      <a:pt x="15" y="13"/>
                      <a:pt x="13" y="13"/>
                    </a:cubicBezTo>
                    <a:lnTo>
                      <a:pt x="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91" name="Freeform 62"/>
              <p:cNvSpPr>
                <a:spLocks/>
              </p:cNvSpPr>
              <p:nvPr userDrawn="1"/>
            </p:nvSpPr>
            <p:spPr bwMode="auto">
              <a:xfrm>
                <a:off x="813" y="1968"/>
                <a:ext cx="29" cy="25"/>
              </a:xfrm>
              <a:custGeom>
                <a:avLst/>
                <a:gdLst>
                  <a:gd name="T0" fmla="*/ 3 w 23"/>
                  <a:gd name="T1" fmla="*/ 20 h 20"/>
                  <a:gd name="T2" fmla="*/ 1 w 23"/>
                  <a:gd name="T3" fmla="*/ 16 h 20"/>
                  <a:gd name="T4" fmla="*/ 9 w 23"/>
                  <a:gd name="T5" fmla="*/ 2 h 20"/>
                  <a:gd name="T6" fmla="*/ 14 w 23"/>
                  <a:gd name="T7" fmla="*/ 2 h 20"/>
                  <a:gd name="T8" fmla="*/ 22 w 23"/>
                  <a:gd name="T9" fmla="*/ 16 h 20"/>
                  <a:gd name="T10" fmla="*/ 20 w 23"/>
                  <a:gd name="T11" fmla="*/ 20 h 20"/>
                  <a:gd name="T12" fmla="*/ 3 w 23"/>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23" h="20">
                    <a:moveTo>
                      <a:pt x="3" y="20"/>
                    </a:moveTo>
                    <a:cubicBezTo>
                      <a:pt x="1" y="20"/>
                      <a:pt x="0" y="18"/>
                      <a:pt x="1" y="16"/>
                    </a:cubicBezTo>
                    <a:cubicBezTo>
                      <a:pt x="9" y="2"/>
                      <a:pt x="9" y="2"/>
                      <a:pt x="9" y="2"/>
                    </a:cubicBezTo>
                    <a:cubicBezTo>
                      <a:pt x="11" y="0"/>
                      <a:pt x="12" y="0"/>
                      <a:pt x="14" y="2"/>
                    </a:cubicBezTo>
                    <a:cubicBezTo>
                      <a:pt x="22" y="16"/>
                      <a:pt x="22" y="16"/>
                      <a:pt x="22" y="16"/>
                    </a:cubicBezTo>
                    <a:cubicBezTo>
                      <a:pt x="23" y="18"/>
                      <a:pt x="22" y="20"/>
                      <a:pt x="20" y="20"/>
                    </a:cubicBezTo>
                    <a:lnTo>
                      <a:pt x="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92" name="Freeform 63"/>
              <p:cNvSpPr>
                <a:spLocks/>
              </p:cNvSpPr>
              <p:nvPr userDrawn="1"/>
            </p:nvSpPr>
            <p:spPr bwMode="auto">
              <a:xfrm>
                <a:off x="773" y="1716"/>
                <a:ext cx="31" cy="26"/>
              </a:xfrm>
              <a:custGeom>
                <a:avLst/>
                <a:gdLst>
                  <a:gd name="T0" fmla="*/ 4 w 24"/>
                  <a:gd name="T1" fmla="*/ 20 h 20"/>
                  <a:gd name="T2" fmla="*/ 1 w 24"/>
                  <a:gd name="T3" fmla="*/ 16 h 20"/>
                  <a:gd name="T4" fmla="*/ 10 w 24"/>
                  <a:gd name="T5" fmla="*/ 2 h 20"/>
                  <a:gd name="T6" fmla="*/ 14 w 24"/>
                  <a:gd name="T7" fmla="*/ 2 h 20"/>
                  <a:gd name="T8" fmla="*/ 23 w 24"/>
                  <a:gd name="T9" fmla="*/ 16 h 20"/>
                  <a:gd name="T10" fmla="*/ 21 w 24"/>
                  <a:gd name="T11" fmla="*/ 20 h 20"/>
                  <a:gd name="T12" fmla="*/ 4 w 24"/>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24" h="20">
                    <a:moveTo>
                      <a:pt x="4" y="20"/>
                    </a:moveTo>
                    <a:cubicBezTo>
                      <a:pt x="1" y="20"/>
                      <a:pt x="0" y="18"/>
                      <a:pt x="1" y="16"/>
                    </a:cubicBezTo>
                    <a:cubicBezTo>
                      <a:pt x="10" y="2"/>
                      <a:pt x="10" y="2"/>
                      <a:pt x="10" y="2"/>
                    </a:cubicBezTo>
                    <a:cubicBezTo>
                      <a:pt x="11" y="0"/>
                      <a:pt x="13" y="0"/>
                      <a:pt x="14" y="2"/>
                    </a:cubicBezTo>
                    <a:cubicBezTo>
                      <a:pt x="23" y="16"/>
                      <a:pt x="23" y="16"/>
                      <a:pt x="23" y="16"/>
                    </a:cubicBezTo>
                    <a:cubicBezTo>
                      <a:pt x="24" y="18"/>
                      <a:pt x="23" y="20"/>
                      <a:pt x="21" y="20"/>
                    </a:cubicBezTo>
                    <a:lnTo>
                      <a:pt x="4"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93" name="Freeform 64"/>
              <p:cNvSpPr>
                <a:spLocks/>
              </p:cNvSpPr>
              <p:nvPr userDrawn="1"/>
            </p:nvSpPr>
            <p:spPr bwMode="auto">
              <a:xfrm>
                <a:off x="861" y="1747"/>
                <a:ext cx="31" cy="27"/>
              </a:xfrm>
              <a:custGeom>
                <a:avLst/>
                <a:gdLst>
                  <a:gd name="T0" fmla="*/ 4 w 24"/>
                  <a:gd name="T1" fmla="*/ 21 h 21"/>
                  <a:gd name="T2" fmla="*/ 1 w 24"/>
                  <a:gd name="T3" fmla="*/ 17 h 21"/>
                  <a:gd name="T4" fmla="*/ 10 w 24"/>
                  <a:gd name="T5" fmla="*/ 3 h 21"/>
                  <a:gd name="T6" fmla="*/ 14 w 24"/>
                  <a:gd name="T7" fmla="*/ 3 h 21"/>
                  <a:gd name="T8" fmla="*/ 23 w 24"/>
                  <a:gd name="T9" fmla="*/ 17 h 21"/>
                  <a:gd name="T10" fmla="*/ 21 w 24"/>
                  <a:gd name="T11" fmla="*/ 21 h 21"/>
                  <a:gd name="T12" fmla="*/ 4 w 24"/>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4" h="21">
                    <a:moveTo>
                      <a:pt x="4" y="21"/>
                    </a:moveTo>
                    <a:cubicBezTo>
                      <a:pt x="1" y="21"/>
                      <a:pt x="0" y="19"/>
                      <a:pt x="1" y="17"/>
                    </a:cubicBezTo>
                    <a:cubicBezTo>
                      <a:pt x="10" y="3"/>
                      <a:pt x="10" y="3"/>
                      <a:pt x="10" y="3"/>
                    </a:cubicBezTo>
                    <a:cubicBezTo>
                      <a:pt x="11" y="0"/>
                      <a:pt x="13" y="0"/>
                      <a:pt x="14" y="3"/>
                    </a:cubicBezTo>
                    <a:cubicBezTo>
                      <a:pt x="23" y="17"/>
                      <a:pt x="23" y="17"/>
                      <a:pt x="23" y="17"/>
                    </a:cubicBezTo>
                    <a:cubicBezTo>
                      <a:pt x="24" y="19"/>
                      <a:pt x="23" y="21"/>
                      <a:pt x="21" y="21"/>
                    </a:cubicBezTo>
                    <a:lnTo>
                      <a:pt x="4"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94" name="Freeform 65"/>
              <p:cNvSpPr>
                <a:spLocks/>
              </p:cNvSpPr>
              <p:nvPr userDrawn="1"/>
            </p:nvSpPr>
            <p:spPr bwMode="auto">
              <a:xfrm>
                <a:off x="485" y="1822"/>
                <a:ext cx="30" cy="27"/>
              </a:xfrm>
              <a:custGeom>
                <a:avLst/>
                <a:gdLst>
                  <a:gd name="T0" fmla="*/ 4 w 24"/>
                  <a:gd name="T1" fmla="*/ 21 h 21"/>
                  <a:gd name="T2" fmla="*/ 1 w 24"/>
                  <a:gd name="T3" fmla="*/ 17 h 21"/>
                  <a:gd name="T4" fmla="*/ 10 w 24"/>
                  <a:gd name="T5" fmla="*/ 2 h 21"/>
                  <a:gd name="T6" fmla="*/ 14 w 24"/>
                  <a:gd name="T7" fmla="*/ 2 h 21"/>
                  <a:gd name="T8" fmla="*/ 23 w 24"/>
                  <a:gd name="T9" fmla="*/ 17 h 21"/>
                  <a:gd name="T10" fmla="*/ 21 w 24"/>
                  <a:gd name="T11" fmla="*/ 21 h 21"/>
                  <a:gd name="T12" fmla="*/ 4 w 24"/>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4" h="21">
                    <a:moveTo>
                      <a:pt x="4" y="21"/>
                    </a:moveTo>
                    <a:cubicBezTo>
                      <a:pt x="1" y="21"/>
                      <a:pt x="0" y="19"/>
                      <a:pt x="1" y="17"/>
                    </a:cubicBezTo>
                    <a:cubicBezTo>
                      <a:pt x="10" y="2"/>
                      <a:pt x="10" y="2"/>
                      <a:pt x="10" y="2"/>
                    </a:cubicBezTo>
                    <a:cubicBezTo>
                      <a:pt x="11" y="0"/>
                      <a:pt x="13" y="0"/>
                      <a:pt x="14" y="2"/>
                    </a:cubicBezTo>
                    <a:cubicBezTo>
                      <a:pt x="23" y="17"/>
                      <a:pt x="23" y="17"/>
                      <a:pt x="23" y="17"/>
                    </a:cubicBezTo>
                    <a:cubicBezTo>
                      <a:pt x="24" y="19"/>
                      <a:pt x="23" y="21"/>
                      <a:pt x="21" y="21"/>
                    </a:cubicBezTo>
                    <a:lnTo>
                      <a:pt x="4"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95" name="Freeform 66"/>
              <p:cNvSpPr>
                <a:spLocks/>
              </p:cNvSpPr>
              <p:nvPr userDrawn="1"/>
            </p:nvSpPr>
            <p:spPr bwMode="auto">
              <a:xfrm>
                <a:off x="661" y="1614"/>
                <a:ext cx="29" cy="27"/>
              </a:xfrm>
              <a:custGeom>
                <a:avLst/>
                <a:gdLst>
                  <a:gd name="T0" fmla="*/ 3 w 23"/>
                  <a:gd name="T1" fmla="*/ 21 h 21"/>
                  <a:gd name="T2" fmla="*/ 1 w 23"/>
                  <a:gd name="T3" fmla="*/ 17 h 21"/>
                  <a:gd name="T4" fmla="*/ 10 w 23"/>
                  <a:gd name="T5" fmla="*/ 2 h 21"/>
                  <a:gd name="T6" fmla="*/ 14 w 23"/>
                  <a:gd name="T7" fmla="*/ 2 h 21"/>
                  <a:gd name="T8" fmla="*/ 22 w 23"/>
                  <a:gd name="T9" fmla="*/ 17 h 21"/>
                  <a:gd name="T10" fmla="*/ 20 w 23"/>
                  <a:gd name="T11" fmla="*/ 21 h 21"/>
                  <a:gd name="T12" fmla="*/ 3 w 23"/>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3" h="21">
                    <a:moveTo>
                      <a:pt x="3" y="21"/>
                    </a:moveTo>
                    <a:cubicBezTo>
                      <a:pt x="1" y="21"/>
                      <a:pt x="0" y="19"/>
                      <a:pt x="1" y="17"/>
                    </a:cubicBezTo>
                    <a:cubicBezTo>
                      <a:pt x="10" y="2"/>
                      <a:pt x="10" y="2"/>
                      <a:pt x="10" y="2"/>
                    </a:cubicBezTo>
                    <a:cubicBezTo>
                      <a:pt x="11" y="0"/>
                      <a:pt x="13" y="0"/>
                      <a:pt x="14" y="2"/>
                    </a:cubicBezTo>
                    <a:cubicBezTo>
                      <a:pt x="22" y="17"/>
                      <a:pt x="22" y="17"/>
                      <a:pt x="22" y="17"/>
                    </a:cubicBezTo>
                    <a:cubicBezTo>
                      <a:pt x="23" y="19"/>
                      <a:pt x="22" y="21"/>
                      <a:pt x="20" y="21"/>
                    </a:cubicBezTo>
                    <a:lnTo>
                      <a:pt x="3"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96" name="Freeform 67"/>
              <p:cNvSpPr>
                <a:spLocks/>
              </p:cNvSpPr>
              <p:nvPr userDrawn="1"/>
            </p:nvSpPr>
            <p:spPr bwMode="auto">
              <a:xfrm>
                <a:off x="827" y="1580"/>
                <a:ext cx="30" cy="27"/>
              </a:xfrm>
              <a:custGeom>
                <a:avLst/>
                <a:gdLst>
                  <a:gd name="T0" fmla="*/ 3 w 24"/>
                  <a:gd name="T1" fmla="*/ 21 h 21"/>
                  <a:gd name="T2" fmla="*/ 1 w 24"/>
                  <a:gd name="T3" fmla="*/ 17 h 21"/>
                  <a:gd name="T4" fmla="*/ 10 w 24"/>
                  <a:gd name="T5" fmla="*/ 3 h 21"/>
                  <a:gd name="T6" fmla="*/ 14 w 24"/>
                  <a:gd name="T7" fmla="*/ 3 h 21"/>
                  <a:gd name="T8" fmla="*/ 22 w 24"/>
                  <a:gd name="T9" fmla="*/ 17 h 21"/>
                  <a:gd name="T10" fmla="*/ 20 w 24"/>
                  <a:gd name="T11" fmla="*/ 21 h 21"/>
                  <a:gd name="T12" fmla="*/ 3 w 24"/>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4" h="21">
                    <a:moveTo>
                      <a:pt x="3" y="21"/>
                    </a:moveTo>
                    <a:cubicBezTo>
                      <a:pt x="1" y="21"/>
                      <a:pt x="0" y="19"/>
                      <a:pt x="1" y="17"/>
                    </a:cubicBezTo>
                    <a:cubicBezTo>
                      <a:pt x="10" y="3"/>
                      <a:pt x="10" y="3"/>
                      <a:pt x="10" y="3"/>
                    </a:cubicBezTo>
                    <a:cubicBezTo>
                      <a:pt x="11" y="0"/>
                      <a:pt x="13" y="0"/>
                      <a:pt x="14" y="3"/>
                    </a:cubicBezTo>
                    <a:cubicBezTo>
                      <a:pt x="22" y="17"/>
                      <a:pt x="22" y="17"/>
                      <a:pt x="22" y="17"/>
                    </a:cubicBezTo>
                    <a:cubicBezTo>
                      <a:pt x="24" y="19"/>
                      <a:pt x="23" y="21"/>
                      <a:pt x="20" y="21"/>
                    </a:cubicBezTo>
                    <a:lnTo>
                      <a:pt x="3"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97" name="Freeform 68"/>
              <p:cNvSpPr>
                <a:spLocks/>
              </p:cNvSpPr>
              <p:nvPr userDrawn="1"/>
            </p:nvSpPr>
            <p:spPr bwMode="auto">
              <a:xfrm>
                <a:off x="965" y="1591"/>
                <a:ext cx="29" cy="26"/>
              </a:xfrm>
              <a:custGeom>
                <a:avLst/>
                <a:gdLst>
                  <a:gd name="T0" fmla="*/ 3 w 23"/>
                  <a:gd name="T1" fmla="*/ 20 h 20"/>
                  <a:gd name="T2" fmla="*/ 1 w 23"/>
                  <a:gd name="T3" fmla="*/ 17 h 20"/>
                  <a:gd name="T4" fmla="*/ 9 w 23"/>
                  <a:gd name="T5" fmla="*/ 2 h 20"/>
                  <a:gd name="T6" fmla="*/ 14 w 23"/>
                  <a:gd name="T7" fmla="*/ 2 h 20"/>
                  <a:gd name="T8" fmla="*/ 22 w 23"/>
                  <a:gd name="T9" fmla="*/ 17 h 20"/>
                  <a:gd name="T10" fmla="*/ 20 w 23"/>
                  <a:gd name="T11" fmla="*/ 20 h 20"/>
                  <a:gd name="T12" fmla="*/ 3 w 23"/>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23" h="20">
                    <a:moveTo>
                      <a:pt x="3" y="20"/>
                    </a:moveTo>
                    <a:cubicBezTo>
                      <a:pt x="1" y="20"/>
                      <a:pt x="0" y="19"/>
                      <a:pt x="1" y="17"/>
                    </a:cubicBezTo>
                    <a:cubicBezTo>
                      <a:pt x="9" y="2"/>
                      <a:pt x="9" y="2"/>
                      <a:pt x="9" y="2"/>
                    </a:cubicBezTo>
                    <a:cubicBezTo>
                      <a:pt x="10" y="0"/>
                      <a:pt x="12" y="0"/>
                      <a:pt x="14" y="2"/>
                    </a:cubicBezTo>
                    <a:cubicBezTo>
                      <a:pt x="22" y="17"/>
                      <a:pt x="22" y="17"/>
                      <a:pt x="22" y="17"/>
                    </a:cubicBezTo>
                    <a:cubicBezTo>
                      <a:pt x="23" y="19"/>
                      <a:pt x="22" y="20"/>
                      <a:pt x="20" y="20"/>
                    </a:cubicBezTo>
                    <a:lnTo>
                      <a:pt x="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98" name="Freeform 69"/>
              <p:cNvSpPr>
                <a:spLocks/>
              </p:cNvSpPr>
              <p:nvPr userDrawn="1"/>
            </p:nvSpPr>
            <p:spPr bwMode="auto">
              <a:xfrm>
                <a:off x="856" y="1656"/>
                <a:ext cx="30" cy="27"/>
              </a:xfrm>
              <a:custGeom>
                <a:avLst/>
                <a:gdLst>
                  <a:gd name="T0" fmla="*/ 3 w 23"/>
                  <a:gd name="T1" fmla="*/ 21 h 21"/>
                  <a:gd name="T2" fmla="*/ 1 w 23"/>
                  <a:gd name="T3" fmla="*/ 17 h 21"/>
                  <a:gd name="T4" fmla="*/ 10 w 23"/>
                  <a:gd name="T5" fmla="*/ 2 h 21"/>
                  <a:gd name="T6" fmla="*/ 14 w 23"/>
                  <a:gd name="T7" fmla="*/ 2 h 21"/>
                  <a:gd name="T8" fmla="*/ 22 w 23"/>
                  <a:gd name="T9" fmla="*/ 17 h 21"/>
                  <a:gd name="T10" fmla="*/ 20 w 23"/>
                  <a:gd name="T11" fmla="*/ 21 h 21"/>
                  <a:gd name="T12" fmla="*/ 3 w 23"/>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3" h="21">
                    <a:moveTo>
                      <a:pt x="3" y="21"/>
                    </a:moveTo>
                    <a:cubicBezTo>
                      <a:pt x="1" y="21"/>
                      <a:pt x="0" y="19"/>
                      <a:pt x="1" y="17"/>
                    </a:cubicBezTo>
                    <a:cubicBezTo>
                      <a:pt x="10" y="2"/>
                      <a:pt x="10" y="2"/>
                      <a:pt x="10" y="2"/>
                    </a:cubicBezTo>
                    <a:cubicBezTo>
                      <a:pt x="11" y="0"/>
                      <a:pt x="13" y="0"/>
                      <a:pt x="14" y="2"/>
                    </a:cubicBezTo>
                    <a:cubicBezTo>
                      <a:pt x="22" y="17"/>
                      <a:pt x="22" y="17"/>
                      <a:pt x="22" y="17"/>
                    </a:cubicBezTo>
                    <a:cubicBezTo>
                      <a:pt x="23" y="19"/>
                      <a:pt x="23" y="21"/>
                      <a:pt x="20" y="21"/>
                    </a:cubicBezTo>
                    <a:lnTo>
                      <a:pt x="3"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99" name="Freeform 70"/>
              <p:cNvSpPr>
                <a:spLocks/>
              </p:cNvSpPr>
              <p:nvPr userDrawn="1"/>
            </p:nvSpPr>
            <p:spPr bwMode="auto">
              <a:xfrm>
                <a:off x="363" y="1767"/>
                <a:ext cx="31" cy="27"/>
              </a:xfrm>
              <a:custGeom>
                <a:avLst/>
                <a:gdLst>
                  <a:gd name="T0" fmla="*/ 3 w 24"/>
                  <a:gd name="T1" fmla="*/ 21 h 21"/>
                  <a:gd name="T2" fmla="*/ 1 w 24"/>
                  <a:gd name="T3" fmla="*/ 17 h 21"/>
                  <a:gd name="T4" fmla="*/ 10 w 24"/>
                  <a:gd name="T5" fmla="*/ 2 h 21"/>
                  <a:gd name="T6" fmla="*/ 14 w 24"/>
                  <a:gd name="T7" fmla="*/ 2 h 21"/>
                  <a:gd name="T8" fmla="*/ 22 w 24"/>
                  <a:gd name="T9" fmla="*/ 17 h 21"/>
                  <a:gd name="T10" fmla="*/ 20 w 24"/>
                  <a:gd name="T11" fmla="*/ 21 h 21"/>
                  <a:gd name="T12" fmla="*/ 3 w 24"/>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4" h="21">
                    <a:moveTo>
                      <a:pt x="3" y="21"/>
                    </a:moveTo>
                    <a:cubicBezTo>
                      <a:pt x="1" y="21"/>
                      <a:pt x="0" y="19"/>
                      <a:pt x="1" y="17"/>
                    </a:cubicBezTo>
                    <a:cubicBezTo>
                      <a:pt x="10" y="2"/>
                      <a:pt x="10" y="2"/>
                      <a:pt x="10" y="2"/>
                    </a:cubicBezTo>
                    <a:cubicBezTo>
                      <a:pt x="11" y="0"/>
                      <a:pt x="13" y="0"/>
                      <a:pt x="14" y="2"/>
                    </a:cubicBezTo>
                    <a:cubicBezTo>
                      <a:pt x="22" y="17"/>
                      <a:pt x="22" y="17"/>
                      <a:pt x="22" y="17"/>
                    </a:cubicBezTo>
                    <a:cubicBezTo>
                      <a:pt x="24" y="19"/>
                      <a:pt x="23" y="21"/>
                      <a:pt x="20" y="21"/>
                    </a:cubicBezTo>
                    <a:lnTo>
                      <a:pt x="3"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00" name="Freeform 71"/>
              <p:cNvSpPr>
                <a:spLocks/>
              </p:cNvSpPr>
              <p:nvPr userDrawn="1"/>
            </p:nvSpPr>
            <p:spPr bwMode="auto">
              <a:xfrm>
                <a:off x="347" y="1806"/>
                <a:ext cx="31" cy="25"/>
              </a:xfrm>
              <a:custGeom>
                <a:avLst/>
                <a:gdLst>
                  <a:gd name="T0" fmla="*/ 3 w 24"/>
                  <a:gd name="T1" fmla="*/ 20 h 20"/>
                  <a:gd name="T2" fmla="*/ 1 w 24"/>
                  <a:gd name="T3" fmla="*/ 16 h 20"/>
                  <a:gd name="T4" fmla="*/ 10 w 24"/>
                  <a:gd name="T5" fmla="*/ 2 h 20"/>
                  <a:gd name="T6" fmla="*/ 14 w 24"/>
                  <a:gd name="T7" fmla="*/ 2 h 20"/>
                  <a:gd name="T8" fmla="*/ 23 w 24"/>
                  <a:gd name="T9" fmla="*/ 16 h 20"/>
                  <a:gd name="T10" fmla="*/ 20 w 24"/>
                  <a:gd name="T11" fmla="*/ 20 h 20"/>
                  <a:gd name="T12" fmla="*/ 3 w 24"/>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24" h="20">
                    <a:moveTo>
                      <a:pt x="3" y="20"/>
                    </a:moveTo>
                    <a:cubicBezTo>
                      <a:pt x="1" y="20"/>
                      <a:pt x="0" y="18"/>
                      <a:pt x="1" y="16"/>
                    </a:cubicBezTo>
                    <a:cubicBezTo>
                      <a:pt x="10" y="2"/>
                      <a:pt x="10" y="2"/>
                      <a:pt x="10" y="2"/>
                    </a:cubicBezTo>
                    <a:cubicBezTo>
                      <a:pt x="11" y="0"/>
                      <a:pt x="13" y="0"/>
                      <a:pt x="14" y="2"/>
                    </a:cubicBezTo>
                    <a:cubicBezTo>
                      <a:pt x="23" y="16"/>
                      <a:pt x="23" y="16"/>
                      <a:pt x="23" y="16"/>
                    </a:cubicBezTo>
                    <a:cubicBezTo>
                      <a:pt x="24" y="18"/>
                      <a:pt x="23" y="20"/>
                      <a:pt x="20" y="20"/>
                    </a:cubicBezTo>
                    <a:lnTo>
                      <a:pt x="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01" name="Freeform 72"/>
              <p:cNvSpPr>
                <a:spLocks/>
              </p:cNvSpPr>
              <p:nvPr userDrawn="1"/>
            </p:nvSpPr>
            <p:spPr bwMode="auto">
              <a:xfrm>
                <a:off x="446" y="1750"/>
                <a:ext cx="31" cy="26"/>
              </a:xfrm>
              <a:custGeom>
                <a:avLst/>
                <a:gdLst>
                  <a:gd name="T0" fmla="*/ 4 w 24"/>
                  <a:gd name="T1" fmla="*/ 21 h 21"/>
                  <a:gd name="T2" fmla="*/ 1 w 24"/>
                  <a:gd name="T3" fmla="*/ 17 h 21"/>
                  <a:gd name="T4" fmla="*/ 10 w 24"/>
                  <a:gd name="T5" fmla="*/ 2 h 21"/>
                  <a:gd name="T6" fmla="*/ 14 w 24"/>
                  <a:gd name="T7" fmla="*/ 2 h 21"/>
                  <a:gd name="T8" fmla="*/ 23 w 24"/>
                  <a:gd name="T9" fmla="*/ 17 h 21"/>
                  <a:gd name="T10" fmla="*/ 21 w 24"/>
                  <a:gd name="T11" fmla="*/ 21 h 21"/>
                  <a:gd name="T12" fmla="*/ 4 w 24"/>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4" h="21">
                    <a:moveTo>
                      <a:pt x="4" y="21"/>
                    </a:moveTo>
                    <a:cubicBezTo>
                      <a:pt x="1" y="21"/>
                      <a:pt x="0" y="19"/>
                      <a:pt x="1" y="17"/>
                    </a:cubicBezTo>
                    <a:cubicBezTo>
                      <a:pt x="10" y="2"/>
                      <a:pt x="10" y="2"/>
                      <a:pt x="10" y="2"/>
                    </a:cubicBezTo>
                    <a:cubicBezTo>
                      <a:pt x="11" y="0"/>
                      <a:pt x="13" y="0"/>
                      <a:pt x="14" y="2"/>
                    </a:cubicBezTo>
                    <a:cubicBezTo>
                      <a:pt x="23" y="17"/>
                      <a:pt x="23" y="17"/>
                      <a:pt x="23" y="17"/>
                    </a:cubicBezTo>
                    <a:cubicBezTo>
                      <a:pt x="24" y="19"/>
                      <a:pt x="23" y="21"/>
                      <a:pt x="21" y="21"/>
                    </a:cubicBezTo>
                    <a:lnTo>
                      <a:pt x="4"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02" name="Freeform 73"/>
              <p:cNvSpPr>
                <a:spLocks/>
              </p:cNvSpPr>
              <p:nvPr userDrawn="1"/>
            </p:nvSpPr>
            <p:spPr bwMode="auto">
              <a:xfrm>
                <a:off x="542" y="1552"/>
                <a:ext cx="31" cy="27"/>
              </a:xfrm>
              <a:custGeom>
                <a:avLst/>
                <a:gdLst>
                  <a:gd name="T0" fmla="*/ 3 w 24"/>
                  <a:gd name="T1" fmla="*/ 21 h 21"/>
                  <a:gd name="T2" fmla="*/ 1 w 24"/>
                  <a:gd name="T3" fmla="*/ 17 h 21"/>
                  <a:gd name="T4" fmla="*/ 10 w 24"/>
                  <a:gd name="T5" fmla="*/ 2 h 21"/>
                  <a:gd name="T6" fmla="*/ 14 w 24"/>
                  <a:gd name="T7" fmla="*/ 2 h 21"/>
                  <a:gd name="T8" fmla="*/ 23 w 24"/>
                  <a:gd name="T9" fmla="*/ 17 h 21"/>
                  <a:gd name="T10" fmla="*/ 20 w 24"/>
                  <a:gd name="T11" fmla="*/ 21 h 21"/>
                  <a:gd name="T12" fmla="*/ 3 w 24"/>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4" h="21">
                    <a:moveTo>
                      <a:pt x="3" y="21"/>
                    </a:moveTo>
                    <a:cubicBezTo>
                      <a:pt x="1" y="21"/>
                      <a:pt x="0" y="19"/>
                      <a:pt x="1" y="17"/>
                    </a:cubicBezTo>
                    <a:cubicBezTo>
                      <a:pt x="10" y="2"/>
                      <a:pt x="10" y="2"/>
                      <a:pt x="10" y="2"/>
                    </a:cubicBezTo>
                    <a:cubicBezTo>
                      <a:pt x="11" y="0"/>
                      <a:pt x="13" y="0"/>
                      <a:pt x="14" y="2"/>
                    </a:cubicBezTo>
                    <a:cubicBezTo>
                      <a:pt x="23" y="17"/>
                      <a:pt x="23" y="17"/>
                      <a:pt x="23" y="17"/>
                    </a:cubicBezTo>
                    <a:cubicBezTo>
                      <a:pt x="24" y="19"/>
                      <a:pt x="23" y="21"/>
                      <a:pt x="20" y="21"/>
                    </a:cubicBezTo>
                    <a:lnTo>
                      <a:pt x="3"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03" name="Freeform 74"/>
              <p:cNvSpPr>
                <a:spLocks/>
              </p:cNvSpPr>
              <p:nvPr userDrawn="1"/>
            </p:nvSpPr>
            <p:spPr bwMode="auto">
              <a:xfrm>
                <a:off x="363" y="1972"/>
                <a:ext cx="30" cy="25"/>
              </a:xfrm>
              <a:custGeom>
                <a:avLst/>
                <a:gdLst>
                  <a:gd name="T0" fmla="*/ 3 w 23"/>
                  <a:gd name="T1" fmla="*/ 20 h 20"/>
                  <a:gd name="T2" fmla="*/ 1 w 23"/>
                  <a:gd name="T3" fmla="*/ 17 h 20"/>
                  <a:gd name="T4" fmla="*/ 9 w 23"/>
                  <a:gd name="T5" fmla="*/ 2 h 20"/>
                  <a:gd name="T6" fmla="*/ 14 w 23"/>
                  <a:gd name="T7" fmla="*/ 2 h 20"/>
                  <a:gd name="T8" fmla="*/ 22 w 23"/>
                  <a:gd name="T9" fmla="*/ 17 h 20"/>
                  <a:gd name="T10" fmla="*/ 20 w 23"/>
                  <a:gd name="T11" fmla="*/ 20 h 20"/>
                  <a:gd name="T12" fmla="*/ 3 w 23"/>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23" h="20">
                    <a:moveTo>
                      <a:pt x="3" y="20"/>
                    </a:moveTo>
                    <a:cubicBezTo>
                      <a:pt x="1" y="20"/>
                      <a:pt x="0" y="19"/>
                      <a:pt x="1" y="17"/>
                    </a:cubicBezTo>
                    <a:cubicBezTo>
                      <a:pt x="9" y="2"/>
                      <a:pt x="9" y="2"/>
                      <a:pt x="9" y="2"/>
                    </a:cubicBezTo>
                    <a:cubicBezTo>
                      <a:pt x="11" y="0"/>
                      <a:pt x="12" y="0"/>
                      <a:pt x="14" y="2"/>
                    </a:cubicBezTo>
                    <a:cubicBezTo>
                      <a:pt x="22" y="17"/>
                      <a:pt x="22" y="17"/>
                      <a:pt x="22" y="17"/>
                    </a:cubicBezTo>
                    <a:cubicBezTo>
                      <a:pt x="23" y="19"/>
                      <a:pt x="22" y="20"/>
                      <a:pt x="20" y="20"/>
                    </a:cubicBezTo>
                    <a:lnTo>
                      <a:pt x="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04" name="Freeform 75"/>
              <p:cNvSpPr>
                <a:spLocks/>
              </p:cNvSpPr>
              <p:nvPr userDrawn="1"/>
            </p:nvSpPr>
            <p:spPr bwMode="auto">
              <a:xfrm>
                <a:off x="656" y="2229"/>
                <a:ext cx="30" cy="27"/>
              </a:xfrm>
              <a:custGeom>
                <a:avLst/>
                <a:gdLst>
                  <a:gd name="T0" fmla="*/ 4 w 24"/>
                  <a:gd name="T1" fmla="*/ 21 h 21"/>
                  <a:gd name="T2" fmla="*/ 1 w 24"/>
                  <a:gd name="T3" fmla="*/ 17 h 21"/>
                  <a:gd name="T4" fmla="*/ 10 w 24"/>
                  <a:gd name="T5" fmla="*/ 2 h 21"/>
                  <a:gd name="T6" fmla="*/ 14 w 24"/>
                  <a:gd name="T7" fmla="*/ 2 h 21"/>
                  <a:gd name="T8" fmla="*/ 23 w 24"/>
                  <a:gd name="T9" fmla="*/ 17 h 21"/>
                  <a:gd name="T10" fmla="*/ 21 w 24"/>
                  <a:gd name="T11" fmla="*/ 21 h 21"/>
                  <a:gd name="T12" fmla="*/ 4 w 24"/>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4" h="21">
                    <a:moveTo>
                      <a:pt x="4" y="21"/>
                    </a:moveTo>
                    <a:cubicBezTo>
                      <a:pt x="1" y="21"/>
                      <a:pt x="0" y="19"/>
                      <a:pt x="1" y="17"/>
                    </a:cubicBezTo>
                    <a:cubicBezTo>
                      <a:pt x="10" y="2"/>
                      <a:pt x="10" y="2"/>
                      <a:pt x="10" y="2"/>
                    </a:cubicBezTo>
                    <a:cubicBezTo>
                      <a:pt x="11" y="0"/>
                      <a:pt x="13" y="0"/>
                      <a:pt x="14" y="2"/>
                    </a:cubicBezTo>
                    <a:cubicBezTo>
                      <a:pt x="23" y="17"/>
                      <a:pt x="23" y="17"/>
                      <a:pt x="23" y="17"/>
                    </a:cubicBezTo>
                    <a:cubicBezTo>
                      <a:pt x="24" y="19"/>
                      <a:pt x="23" y="21"/>
                      <a:pt x="21" y="21"/>
                    </a:cubicBezTo>
                    <a:lnTo>
                      <a:pt x="4"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05" name="Freeform 76"/>
              <p:cNvSpPr>
                <a:spLocks/>
              </p:cNvSpPr>
              <p:nvPr userDrawn="1"/>
            </p:nvSpPr>
            <p:spPr bwMode="auto">
              <a:xfrm>
                <a:off x="679" y="2376"/>
                <a:ext cx="29" cy="26"/>
              </a:xfrm>
              <a:custGeom>
                <a:avLst/>
                <a:gdLst>
                  <a:gd name="T0" fmla="*/ 3 w 23"/>
                  <a:gd name="T1" fmla="*/ 20 h 20"/>
                  <a:gd name="T2" fmla="*/ 1 w 23"/>
                  <a:gd name="T3" fmla="*/ 16 h 20"/>
                  <a:gd name="T4" fmla="*/ 10 w 23"/>
                  <a:gd name="T5" fmla="*/ 2 h 20"/>
                  <a:gd name="T6" fmla="*/ 14 w 23"/>
                  <a:gd name="T7" fmla="*/ 2 h 20"/>
                  <a:gd name="T8" fmla="*/ 22 w 23"/>
                  <a:gd name="T9" fmla="*/ 16 h 20"/>
                  <a:gd name="T10" fmla="*/ 20 w 23"/>
                  <a:gd name="T11" fmla="*/ 20 h 20"/>
                  <a:gd name="T12" fmla="*/ 3 w 23"/>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23" h="20">
                    <a:moveTo>
                      <a:pt x="3" y="20"/>
                    </a:moveTo>
                    <a:cubicBezTo>
                      <a:pt x="1" y="20"/>
                      <a:pt x="0" y="18"/>
                      <a:pt x="1" y="16"/>
                    </a:cubicBezTo>
                    <a:cubicBezTo>
                      <a:pt x="10" y="2"/>
                      <a:pt x="10" y="2"/>
                      <a:pt x="10" y="2"/>
                    </a:cubicBezTo>
                    <a:cubicBezTo>
                      <a:pt x="11" y="0"/>
                      <a:pt x="13" y="0"/>
                      <a:pt x="14" y="2"/>
                    </a:cubicBezTo>
                    <a:cubicBezTo>
                      <a:pt x="22" y="16"/>
                      <a:pt x="22" y="16"/>
                      <a:pt x="22" y="16"/>
                    </a:cubicBezTo>
                    <a:cubicBezTo>
                      <a:pt x="23" y="18"/>
                      <a:pt x="23" y="20"/>
                      <a:pt x="20" y="20"/>
                    </a:cubicBezTo>
                    <a:lnTo>
                      <a:pt x="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06" name="Freeform 77"/>
              <p:cNvSpPr>
                <a:spLocks/>
              </p:cNvSpPr>
              <p:nvPr userDrawn="1"/>
            </p:nvSpPr>
            <p:spPr bwMode="auto">
              <a:xfrm>
                <a:off x="869" y="2523"/>
                <a:ext cx="29" cy="27"/>
              </a:xfrm>
              <a:custGeom>
                <a:avLst/>
                <a:gdLst>
                  <a:gd name="T0" fmla="*/ 3 w 23"/>
                  <a:gd name="T1" fmla="*/ 21 h 21"/>
                  <a:gd name="T2" fmla="*/ 1 w 23"/>
                  <a:gd name="T3" fmla="*/ 17 h 21"/>
                  <a:gd name="T4" fmla="*/ 9 w 23"/>
                  <a:gd name="T5" fmla="*/ 2 h 21"/>
                  <a:gd name="T6" fmla="*/ 13 w 23"/>
                  <a:gd name="T7" fmla="*/ 2 h 21"/>
                  <a:gd name="T8" fmla="*/ 22 w 23"/>
                  <a:gd name="T9" fmla="*/ 17 h 21"/>
                  <a:gd name="T10" fmla="*/ 20 w 23"/>
                  <a:gd name="T11" fmla="*/ 21 h 21"/>
                  <a:gd name="T12" fmla="*/ 3 w 23"/>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3" h="21">
                    <a:moveTo>
                      <a:pt x="3" y="21"/>
                    </a:moveTo>
                    <a:cubicBezTo>
                      <a:pt x="1" y="21"/>
                      <a:pt x="0" y="19"/>
                      <a:pt x="1" y="17"/>
                    </a:cubicBezTo>
                    <a:cubicBezTo>
                      <a:pt x="9" y="2"/>
                      <a:pt x="9" y="2"/>
                      <a:pt x="9" y="2"/>
                    </a:cubicBezTo>
                    <a:cubicBezTo>
                      <a:pt x="10" y="0"/>
                      <a:pt x="12" y="0"/>
                      <a:pt x="13" y="2"/>
                    </a:cubicBezTo>
                    <a:cubicBezTo>
                      <a:pt x="22" y="17"/>
                      <a:pt x="22" y="17"/>
                      <a:pt x="22" y="17"/>
                    </a:cubicBezTo>
                    <a:cubicBezTo>
                      <a:pt x="23" y="19"/>
                      <a:pt x="22" y="21"/>
                      <a:pt x="20" y="21"/>
                    </a:cubicBezTo>
                    <a:lnTo>
                      <a:pt x="3"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07" name="Freeform 78"/>
              <p:cNvSpPr>
                <a:spLocks/>
              </p:cNvSpPr>
              <p:nvPr userDrawn="1"/>
            </p:nvSpPr>
            <p:spPr bwMode="auto">
              <a:xfrm>
                <a:off x="820" y="2247"/>
                <a:ext cx="31" cy="27"/>
              </a:xfrm>
              <a:custGeom>
                <a:avLst/>
                <a:gdLst>
                  <a:gd name="T0" fmla="*/ 3 w 24"/>
                  <a:gd name="T1" fmla="*/ 21 h 21"/>
                  <a:gd name="T2" fmla="*/ 1 w 24"/>
                  <a:gd name="T3" fmla="*/ 17 h 21"/>
                  <a:gd name="T4" fmla="*/ 10 w 24"/>
                  <a:gd name="T5" fmla="*/ 2 h 21"/>
                  <a:gd name="T6" fmla="*/ 14 w 24"/>
                  <a:gd name="T7" fmla="*/ 2 h 21"/>
                  <a:gd name="T8" fmla="*/ 22 w 24"/>
                  <a:gd name="T9" fmla="*/ 17 h 21"/>
                  <a:gd name="T10" fmla="*/ 20 w 24"/>
                  <a:gd name="T11" fmla="*/ 21 h 21"/>
                  <a:gd name="T12" fmla="*/ 3 w 24"/>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4" h="21">
                    <a:moveTo>
                      <a:pt x="3" y="21"/>
                    </a:moveTo>
                    <a:cubicBezTo>
                      <a:pt x="1" y="21"/>
                      <a:pt x="0" y="19"/>
                      <a:pt x="1" y="17"/>
                    </a:cubicBezTo>
                    <a:cubicBezTo>
                      <a:pt x="10" y="2"/>
                      <a:pt x="10" y="2"/>
                      <a:pt x="10" y="2"/>
                    </a:cubicBezTo>
                    <a:cubicBezTo>
                      <a:pt x="11" y="0"/>
                      <a:pt x="13" y="0"/>
                      <a:pt x="14" y="2"/>
                    </a:cubicBezTo>
                    <a:cubicBezTo>
                      <a:pt x="22" y="17"/>
                      <a:pt x="22" y="17"/>
                      <a:pt x="22" y="17"/>
                    </a:cubicBezTo>
                    <a:cubicBezTo>
                      <a:pt x="24" y="19"/>
                      <a:pt x="23" y="21"/>
                      <a:pt x="20" y="21"/>
                    </a:cubicBezTo>
                    <a:lnTo>
                      <a:pt x="3"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08" name="Freeform 79"/>
              <p:cNvSpPr>
                <a:spLocks/>
              </p:cNvSpPr>
              <p:nvPr userDrawn="1"/>
            </p:nvSpPr>
            <p:spPr bwMode="auto">
              <a:xfrm>
                <a:off x="612" y="2454"/>
                <a:ext cx="30" cy="25"/>
              </a:xfrm>
              <a:custGeom>
                <a:avLst/>
                <a:gdLst>
                  <a:gd name="T0" fmla="*/ 3 w 23"/>
                  <a:gd name="T1" fmla="*/ 20 h 20"/>
                  <a:gd name="T2" fmla="*/ 1 w 23"/>
                  <a:gd name="T3" fmla="*/ 16 h 20"/>
                  <a:gd name="T4" fmla="*/ 9 w 23"/>
                  <a:gd name="T5" fmla="*/ 2 h 20"/>
                  <a:gd name="T6" fmla="*/ 14 w 23"/>
                  <a:gd name="T7" fmla="*/ 2 h 20"/>
                  <a:gd name="T8" fmla="*/ 22 w 23"/>
                  <a:gd name="T9" fmla="*/ 16 h 20"/>
                  <a:gd name="T10" fmla="*/ 20 w 23"/>
                  <a:gd name="T11" fmla="*/ 20 h 20"/>
                  <a:gd name="T12" fmla="*/ 3 w 23"/>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23" h="20">
                    <a:moveTo>
                      <a:pt x="3" y="20"/>
                    </a:moveTo>
                    <a:cubicBezTo>
                      <a:pt x="1" y="20"/>
                      <a:pt x="0" y="18"/>
                      <a:pt x="1" y="16"/>
                    </a:cubicBezTo>
                    <a:cubicBezTo>
                      <a:pt x="9" y="2"/>
                      <a:pt x="9" y="2"/>
                      <a:pt x="9" y="2"/>
                    </a:cubicBezTo>
                    <a:cubicBezTo>
                      <a:pt x="10" y="0"/>
                      <a:pt x="12" y="0"/>
                      <a:pt x="14" y="2"/>
                    </a:cubicBezTo>
                    <a:cubicBezTo>
                      <a:pt x="22" y="16"/>
                      <a:pt x="22" y="16"/>
                      <a:pt x="22" y="16"/>
                    </a:cubicBezTo>
                    <a:cubicBezTo>
                      <a:pt x="23" y="18"/>
                      <a:pt x="22" y="20"/>
                      <a:pt x="20" y="20"/>
                    </a:cubicBezTo>
                    <a:lnTo>
                      <a:pt x="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09" name="Freeform 80"/>
              <p:cNvSpPr>
                <a:spLocks/>
              </p:cNvSpPr>
              <p:nvPr userDrawn="1"/>
            </p:nvSpPr>
            <p:spPr bwMode="auto">
              <a:xfrm>
                <a:off x="475" y="2374"/>
                <a:ext cx="30" cy="25"/>
              </a:xfrm>
              <a:custGeom>
                <a:avLst/>
                <a:gdLst>
                  <a:gd name="T0" fmla="*/ 3 w 24"/>
                  <a:gd name="T1" fmla="*/ 20 h 20"/>
                  <a:gd name="T2" fmla="*/ 1 w 24"/>
                  <a:gd name="T3" fmla="*/ 17 h 20"/>
                  <a:gd name="T4" fmla="*/ 10 w 24"/>
                  <a:gd name="T5" fmla="*/ 2 h 20"/>
                  <a:gd name="T6" fmla="*/ 14 w 24"/>
                  <a:gd name="T7" fmla="*/ 2 h 20"/>
                  <a:gd name="T8" fmla="*/ 22 w 24"/>
                  <a:gd name="T9" fmla="*/ 17 h 20"/>
                  <a:gd name="T10" fmla="*/ 20 w 24"/>
                  <a:gd name="T11" fmla="*/ 20 h 20"/>
                  <a:gd name="T12" fmla="*/ 3 w 24"/>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24" h="20">
                    <a:moveTo>
                      <a:pt x="3" y="20"/>
                    </a:moveTo>
                    <a:cubicBezTo>
                      <a:pt x="1" y="20"/>
                      <a:pt x="0" y="19"/>
                      <a:pt x="1" y="17"/>
                    </a:cubicBezTo>
                    <a:cubicBezTo>
                      <a:pt x="10" y="2"/>
                      <a:pt x="10" y="2"/>
                      <a:pt x="10" y="2"/>
                    </a:cubicBezTo>
                    <a:cubicBezTo>
                      <a:pt x="11" y="0"/>
                      <a:pt x="13" y="0"/>
                      <a:pt x="14" y="2"/>
                    </a:cubicBezTo>
                    <a:cubicBezTo>
                      <a:pt x="22" y="17"/>
                      <a:pt x="22" y="17"/>
                      <a:pt x="22" y="17"/>
                    </a:cubicBezTo>
                    <a:cubicBezTo>
                      <a:pt x="24" y="19"/>
                      <a:pt x="23" y="20"/>
                      <a:pt x="20" y="20"/>
                    </a:cubicBezTo>
                    <a:lnTo>
                      <a:pt x="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10" name="Freeform 81"/>
              <p:cNvSpPr>
                <a:spLocks/>
              </p:cNvSpPr>
              <p:nvPr userDrawn="1"/>
            </p:nvSpPr>
            <p:spPr bwMode="auto">
              <a:xfrm>
                <a:off x="528" y="2234"/>
                <a:ext cx="29" cy="26"/>
              </a:xfrm>
              <a:custGeom>
                <a:avLst/>
                <a:gdLst>
                  <a:gd name="T0" fmla="*/ 3 w 23"/>
                  <a:gd name="T1" fmla="*/ 20 h 20"/>
                  <a:gd name="T2" fmla="*/ 1 w 23"/>
                  <a:gd name="T3" fmla="*/ 17 h 20"/>
                  <a:gd name="T4" fmla="*/ 9 w 23"/>
                  <a:gd name="T5" fmla="*/ 2 h 20"/>
                  <a:gd name="T6" fmla="*/ 13 w 23"/>
                  <a:gd name="T7" fmla="*/ 2 h 20"/>
                  <a:gd name="T8" fmla="*/ 22 w 23"/>
                  <a:gd name="T9" fmla="*/ 17 h 20"/>
                  <a:gd name="T10" fmla="*/ 20 w 23"/>
                  <a:gd name="T11" fmla="*/ 20 h 20"/>
                  <a:gd name="T12" fmla="*/ 3 w 23"/>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23" h="20">
                    <a:moveTo>
                      <a:pt x="3" y="20"/>
                    </a:moveTo>
                    <a:cubicBezTo>
                      <a:pt x="1" y="20"/>
                      <a:pt x="0" y="19"/>
                      <a:pt x="1" y="17"/>
                    </a:cubicBezTo>
                    <a:cubicBezTo>
                      <a:pt x="9" y="2"/>
                      <a:pt x="9" y="2"/>
                      <a:pt x="9" y="2"/>
                    </a:cubicBezTo>
                    <a:cubicBezTo>
                      <a:pt x="10" y="0"/>
                      <a:pt x="12" y="0"/>
                      <a:pt x="13" y="2"/>
                    </a:cubicBezTo>
                    <a:cubicBezTo>
                      <a:pt x="22" y="17"/>
                      <a:pt x="22" y="17"/>
                      <a:pt x="22" y="17"/>
                    </a:cubicBezTo>
                    <a:cubicBezTo>
                      <a:pt x="23" y="19"/>
                      <a:pt x="22" y="20"/>
                      <a:pt x="20" y="20"/>
                    </a:cubicBezTo>
                    <a:lnTo>
                      <a:pt x="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11" name="Freeform 82"/>
              <p:cNvSpPr>
                <a:spLocks/>
              </p:cNvSpPr>
              <p:nvPr userDrawn="1"/>
            </p:nvSpPr>
            <p:spPr bwMode="auto">
              <a:xfrm>
                <a:off x="714" y="1605"/>
                <a:ext cx="31" cy="26"/>
              </a:xfrm>
              <a:custGeom>
                <a:avLst/>
                <a:gdLst>
                  <a:gd name="T0" fmla="*/ 3 w 24"/>
                  <a:gd name="T1" fmla="*/ 20 h 20"/>
                  <a:gd name="T2" fmla="*/ 1 w 24"/>
                  <a:gd name="T3" fmla="*/ 17 h 20"/>
                  <a:gd name="T4" fmla="*/ 10 w 24"/>
                  <a:gd name="T5" fmla="*/ 2 h 20"/>
                  <a:gd name="T6" fmla="*/ 14 w 24"/>
                  <a:gd name="T7" fmla="*/ 2 h 20"/>
                  <a:gd name="T8" fmla="*/ 22 w 24"/>
                  <a:gd name="T9" fmla="*/ 17 h 20"/>
                  <a:gd name="T10" fmla="*/ 20 w 24"/>
                  <a:gd name="T11" fmla="*/ 20 h 20"/>
                  <a:gd name="T12" fmla="*/ 3 w 24"/>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24" h="20">
                    <a:moveTo>
                      <a:pt x="3" y="20"/>
                    </a:moveTo>
                    <a:cubicBezTo>
                      <a:pt x="1" y="20"/>
                      <a:pt x="0" y="19"/>
                      <a:pt x="1" y="17"/>
                    </a:cubicBezTo>
                    <a:cubicBezTo>
                      <a:pt x="10" y="2"/>
                      <a:pt x="10" y="2"/>
                      <a:pt x="10" y="2"/>
                    </a:cubicBezTo>
                    <a:cubicBezTo>
                      <a:pt x="11" y="0"/>
                      <a:pt x="13" y="0"/>
                      <a:pt x="14" y="2"/>
                    </a:cubicBezTo>
                    <a:cubicBezTo>
                      <a:pt x="22" y="17"/>
                      <a:pt x="22" y="17"/>
                      <a:pt x="22" y="17"/>
                    </a:cubicBezTo>
                    <a:cubicBezTo>
                      <a:pt x="24" y="19"/>
                      <a:pt x="23" y="20"/>
                      <a:pt x="20" y="20"/>
                    </a:cubicBezTo>
                    <a:lnTo>
                      <a:pt x="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12" name="Freeform 83"/>
              <p:cNvSpPr>
                <a:spLocks/>
              </p:cNvSpPr>
              <p:nvPr userDrawn="1"/>
            </p:nvSpPr>
            <p:spPr bwMode="auto">
              <a:xfrm>
                <a:off x="510" y="1724"/>
                <a:ext cx="30" cy="27"/>
              </a:xfrm>
              <a:custGeom>
                <a:avLst/>
                <a:gdLst>
                  <a:gd name="T0" fmla="*/ 3 w 23"/>
                  <a:gd name="T1" fmla="*/ 21 h 21"/>
                  <a:gd name="T2" fmla="*/ 1 w 23"/>
                  <a:gd name="T3" fmla="*/ 17 h 21"/>
                  <a:gd name="T4" fmla="*/ 9 w 23"/>
                  <a:gd name="T5" fmla="*/ 2 h 21"/>
                  <a:gd name="T6" fmla="*/ 14 w 23"/>
                  <a:gd name="T7" fmla="*/ 2 h 21"/>
                  <a:gd name="T8" fmla="*/ 22 w 23"/>
                  <a:gd name="T9" fmla="*/ 17 h 21"/>
                  <a:gd name="T10" fmla="*/ 20 w 23"/>
                  <a:gd name="T11" fmla="*/ 21 h 21"/>
                  <a:gd name="T12" fmla="*/ 3 w 23"/>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3" h="21">
                    <a:moveTo>
                      <a:pt x="3" y="21"/>
                    </a:moveTo>
                    <a:cubicBezTo>
                      <a:pt x="1" y="21"/>
                      <a:pt x="0" y="19"/>
                      <a:pt x="1" y="17"/>
                    </a:cubicBezTo>
                    <a:cubicBezTo>
                      <a:pt x="9" y="2"/>
                      <a:pt x="9" y="2"/>
                      <a:pt x="9" y="2"/>
                    </a:cubicBezTo>
                    <a:cubicBezTo>
                      <a:pt x="11" y="0"/>
                      <a:pt x="13" y="0"/>
                      <a:pt x="14" y="2"/>
                    </a:cubicBezTo>
                    <a:cubicBezTo>
                      <a:pt x="22" y="17"/>
                      <a:pt x="22" y="17"/>
                      <a:pt x="22" y="17"/>
                    </a:cubicBezTo>
                    <a:cubicBezTo>
                      <a:pt x="23" y="19"/>
                      <a:pt x="22" y="21"/>
                      <a:pt x="20" y="21"/>
                    </a:cubicBezTo>
                    <a:lnTo>
                      <a:pt x="3"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13" name="Freeform 84"/>
              <p:cNvSpPr>
                <a:spLocks/>
              </p:cNvSpPr>
              <p:nvPr userDrawn="1"/>
            </p:nvSpPr>
            <p:spPr bwMode="auto">
              <a:xfrm>
                <a:off x="343" y="2113"/>
                <a:ext cx="29" cy="26"/>
              </a:xfrm>
              <a:custGeom>
                <a:avLst/>
                <a:gdLst>
                  <a:gd name="T0" fmla="*/ 3 w 23"/>
                  <a:gd name="T1" fmla="*/ 20 h 20"/>
                  <a:gd name="T2" fmla="*/ 1 w 23"/>
                  <a:gd name="T3" fmla="*/ 17 h 20"/>
                  <a:gd name="T4" fmla="*/ 9 w 23"/>
                  <a:gd name="T5" fmla="*/ 2 h 20"/>
                  <a:gd name="T6" fmla="*/ 13 w 23"/>
                  <a:gd name="T7" fmla="*/ 2 h 20"/>
                  <a:gd name="T8" fmla="*/ 22 w 23"/>
                  <a:gd name="T9" fmla="*/ 17 h 20"/>
                  <a:gd name="T10" fmla="*/ 20 w 23"/>
                  <a:gd name="T11" fmla="*/ 20 h 20"/>
                  <a:gd name="T12" fmla="*/ 3 w 23"/>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23" h="20">
                    <a:moveTo>
                      <a:pt x="3" y="20"/>
                    </a:moveTo>
                    <a:cubicBezTo>
                      <a:pt x="0" y="20"/>
                      <a:pt x="0" y="19"/>
                      <a:pt x="1" y="17"/>
                    </a:cubicBezTo>
                    <a:cubicBezTo>
                      <a:pt x="9" y="2"/>
                      <a:pt x="9" y="2"/>
                      <a:pt x="9" y="2"/>
                    </a:cubicBezTo>
                    <a:cubicBezTo>
                      <a:pt x="10" y="0"/>
                      <a:pt x="12" y="0"/>
                      <a:pt x="13" y="2"/>
                    </a:cubicBezTo>
                    <a:cubicBezTo>
                      <a:pt x="22" y="17"/>
                      <a:pt x="22" y="17"/>
                      <a:pt x="22" y="17"/>
                    </a:cubicBezTo>
                    <a:cubicBezTo>
                      <a:pt x="23" y="19"/>
                      <a:pt x="22" y="20"/>
                      <a:pt x="20" y="20"/>
                    </a:cubicBezTo>
                    <a:lnTo>
                      <a:pt x="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14" name="Freeform 85"/>
              <p:cNvSpPr>
                <a:spLocks/>
              </p:cNvSpPr>
              <p:nvPr userDrawn="1"/>
            </p:nvSpPr>
            <p:spPr bwMode="auto">
              <a:xfrm>
                <a:off x="587" y="2237"/>
                <a:ext cx="29" cy="26"/>
              </a:xfrm>
              <a:custGeom>
                <a:avLst/>
                <a:gdLst>
                  <a:gd name="T0" fmla="*/ 3 w 23"/>
                  <a:gd name="T1" fmla="*/ 20 h 20"/>
                  <a:gd name="T2" fmla="*/ 1 w 23"/>
                  <a:gd name="T3" fmla="*/ 16 h 20"/>
                  <a:gd name="T4" fmla="*/ 9 w 23"/>
                  <a:gd name="T5" fmla="*/ 2 h 20"/>
                  <a:gd name="T6" fmla="*/ 14 w 23"/>
                  <a:gd name="T7" fmla="*/ 2 h 20"/>
                  <a:gd name="T8" fmla="*/ 22 w 23"/>
                  <a:gd name="T9" fmla="*/ 16 h 20"/>
                  <a:gd name="T10" fmla="*/ 20 w 23"/>
                  <a:gd name="T11" fmla="*/ 20 h 20"/>
                  <a:gd name="T12" fmla="*/ 3 w 23"/>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23" h="20">
                    <a:moveTo>
                      <a:pt x="3" y="20"/>
                    </a:moveTo>
                    <a:cubicBezTo>
                      <a:pt x="1" y="20"/>
                      <a:pt x="0" y="18"/>
                      <a:pt x="1" y="16"/>
                    </a:cubicBezTo>
                    <a:cubicBezTo>
                      <a:pt x="9" y="2"/>
                      <a:pt x="9" y="2"/>
                      <a:pt x="9" y="2"/>
                    </a:cubicBezTo>
                    <a:cubicBezTo>
                      <a:pt x="11" y="0"/>
                      <a:pt x="13" y="0"/>
                      <a:pt x="14" y="2"/>
                    </a:cubicBezTo>
                    <a:cubicBezTo>
                      <a:pt x="22" y="16"/>
                      <a:pt x="22" y="16"/>
                      <a:pt x="22" y="16"/>
                    </a:cubicBezTo>
                    <a:cubicBezTo>
                      <a:pt x="23" y="18"/>
                      <a:pt x="22" y="20"/>
                      <a:pt x="20" y="20"/>
                    </a:cubicBezTo>
                    <a:lnTo>
                      <a:pt x="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15" name="Freeform 86"/>
              <p:cNvSpPr>
                <a:spLocks/>
              </p:cNvSpPr>
              <p:nvPr userDrawn="1"/>
            </p:nvSpPr>
            <p:spPr bwMode="auto">
              <a:xfrm>
                <a:off x="699" y="2213"/>
                <a:ext cx="30" cy="25"/>
              </a:xfrm>
              <a:custGeom>
                <a:avLst/>
                <a:gdLst>
                  <a:gd name="T0" fmla="*/ 3 w 23"/>
                  <a:gd name="T1" fmla="*/ 20 h 20"/>
                  <a:gd name="T2" fmla="*/ 1 w 23"/>
                  <a:gd name="T3" fmla="*/ 16 h 20"/>
                  <a:gd name="T4" fmla="*/ 9 w 23"/>
                  <a:gd name="T5" fmla="*/ 2 h 20"/>
                  <a:gd name="T6" fmla="*/ 13 w 23"/>
                  <a:gd name="T7" fmla="*/ 2 h 20"/>
                  <a:gd name="T8" fmla="*/ 22 w 23"/>
                  <a:gd name="T9" fmla="*/ 16 h 20"/>
                  <a:gd name="T10" fmla="*/ 20 w 23"/>
                  <a:gd name="T11" fmla="*/ 20 h 20"/>
                  <a:gd name="T12" fmla="*/ 3 w 23"/>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23" h="20">
                    <a:moveTo>
                      <a:pt x="3" y="20"/>
                    </a:moveTo>
                    <a:cubicBezTo>
                      <a:pt x="1" y="20"/>
                      <a:pt x="0" y="18"/>
                      <a:pt x="1" y="16"/>
                    </a:cubicBezTo>
                    <a:cubicBezTo>
                      <a:pt x="9" y="2"/>
                      <a:pt x="9" y="2"/>
                      <a:pt x="9" y="2"/>
                    </a:cubicBezTo>
                    <a:cubicBezTo>
                      <a:pt x="10" y="0"/>
                      <a:pt x="12" y="0"/>
                      <a:pt x="13" y="2"/>
                    </a:cubicBezTo>
                    <a:cubicBezTo>
                      <a:pt x="22" y="16"/>
                      <a:pt x="22" y="16"/>
                      <a:pt x="22" y="16"/>
                    </a:cubicBezTo>
                    <a:cubicBezTo>
                      <a:pt x="23" y="18"/>
                      <a:pt x="22" y="20"/>
                      <a:pt x="20" y="20"/>
                    </a:cubicBezTo>
                    <a:lnTo>
                      <a:pt x="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16" name="Freeform 87"/>
              <p:cNvSpPr>
                <a:spLocks/>
              </p:cNvSpPr>
              <p:nvPr userDrawn="1"/>
            </p:nvSpPr>
            <p:spPr bwMode="auto">
              <a:xfrm>
                <a:off x="826" y="2106"/>
                <a:ext cx="29" cy="25"/>
              </a:xfrm>
              <a:custGeom>
                <a:avLst/>
                <a:gdLst>
                  <a:gd name="T0" fmla="*/ 3 w 23"/>
                  <a:gd name="T1" fmla="*/ 20 h 20"/>
                  <a:gd name="T2" fmla="*/ 1 w 23"/>
                  <a:gd name="T3" fmla="*/ 17 h 20"/>
                  <a:gd name="T4" fmla="*/ 9 w 23"/>
                  <a:gd name="T5" fmla="*/ 2 h 20"/>
                  <a:gd name="T6" fmla="*/ 14 w 23"/>
                  <a:gd name="T7" fmla="*/ 2 h 20"/>
                  <a:gd name="T8" fmla="*/ 22 w 23"/>
                  <a:gd name="T9" fmla="*/ 17 h 20"/>
                  <a:gd name="T10" fmla="*/ 20 w 23"/>
                  <a:gd name="T11" fmla="*/ 20 h 20"/>
                  <a:gd name="T12" fmla="*/ 3 w 23"/>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23" h="20">
                    <a:moveTo>
                      <a:pt x="3" y="20"/>
                    </a:moveTo>
                    <a:cubicBezTo>
                      <a:pt x="1" y="20"/>
                      <a:pt x="0" y="19"/>
                      <a:pt x="1" y="17"/>
                    </a:cubicBezTo>
                    <a:cubicBezTo>
                      <a:pt x="9" y="2"/>
                      <a:pt x="9" y="2"/>
                      <a:pt x="9" y="2"/>
                    </a:cubicBezTo>
                    <a:cubicBezTo>
                      <a:pt x="10" y="0"/>
                      <a:pt x="12" y="0"/>
                      <a:pt x="14" y="2"/>
                    </a:cubicBezTo>
                    <a:cubicBezTo>
                      <a:pt x="22" y="17"/>
                      <a:pt x="22" y="17"/>
                      <a:pt x="22" y="17"/>
                    </a:cubicBezTo>
                    <a:cubicBezTo>
                      <a:pt x="23" y="19"/>
                      <a:pt x="22" y="20"/>
                      <a:pt x="20" y="20"/>
                    </a:cubicBezTo>
                    <a:lnTo>
                      <a:pt x="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17" name="Freeform 88"/>
              <p:cNvSpPr>
                <a:spLocks/>
              </p:cNvSpPr>
              <p:nvPr userDrawn="1"/>
            </p:nvSpPr>
            <p:spPr bwMode="auto">
              <a:xfrm>
                <a:off x="984" y="2194"/>
                <a:ext cx="29" cy="26"/>
              </a:xfrm>
              <a:custGeom>
                <a:avLst/>
                <a:gdLst>
                  <a:gd name="T0" fmla="*/ 3 w 23"/>
                  <a:gd name="T1" fmla="*/ 21 h 21"/>
                  <a:gd name="T2" fmla="*/ 1 w 23"/>
                  <a:gd name="T3" fmla="*/ 17 h 21"/>
                  <a:gd name="T4" fmla="*/ 9 w 23"/>
                  <a:gd name="T5" fmla="*/ 2 h 21"/>
                  <a:gd name="T6" fmla="*/ 14 w 23"/>
                  <a:gd name="T7" fmla="*/ 2 h 21"/>
                  <a:gd name="T8" fmla="*/ 22 w 23"/>
                  <a:gd name="T9" fmla="*/ 17 h 21"/>
                  <a:gd name="T10" fmla="*/ 20 w 23"/>
                  <a:gd name="T11" fmla="*/ 21 h 21"/>
                  <a:gd name="T12" fmla="*/ 3 w 23"/>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3" h="21">
                    <a:moveTo>
                      <a:pt x="3" y="21"/>
                    </a:moveTo>
                    <a:cubicBezTo>
                      <a:pt x="1" y="21"/>
                      <a:pt x="0" y="19"/>
                      <a:pt x="1" y="17"/>
                    </a:cubicBezTo>
                    <a:cubicBezTo>
                      <a:pt x="9" y="2"/>
                      <a:pt x="9" y="2"/>
                      <a:pt x="9" y="2"/>
                    </a:cubicBezTo>
                    <a:cubicBezTo>
                      <a:pt x="10" y="0"/>
                      <a:pt x="12" y="0"/>
                      <a:pt x="14" y="2"/>
                    </a:cubicBezTo>
                    <a:cubicBezTo>
                      <a:pt x="22" y="17"/>
                      <a:pt x="22" y="17"/>
                      <a:pt x="22" y="17"/>
                    </a:cubicBezTo>
                    <a:cubicBezTo>
                      <a:pt x="23" y="19"/>
                      <a:pt x="22" y="21"/>
                      <a:pt x="20" y="21"/>
                    </a:cubicBezTo>
                    <a:lnTo>
                      <a:pt x="3"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18" name="Freeform 89"/>
              <p:cNvSpPr>
                <a:spLocks/>
              </p:cNvSpPr>
              <p:nvPr userDrawn="1"/>
            </p:nvSpPr>
            <p:spPr bwMode="auto">
              <a:xfrm>
                <a:off x="1008" y="2219"/>
                <a:ext cx="31" cy="27"/>
              </a:xfrm>
              <a:custGeom>
                <a:avLst/>
                <a:gdLst>
                  <a:gd name="T0" fmla="*/ 3 w 24"/>
                  <a:gd name="T1" fmla="*/ 21 h 21"/>
                  <a:gd name="T2" fmla="*/ 1 w 24"/>
                  <a:gd name="T3" fmla="*/ 17 h 21"/>
                  <a:gd name="T4" fmla="*/ 10 w 24"/>
                  <a:gd name="T5" fmla="*/ 2 h 21"/>
                  <a:gd name="T6" fmla="*/ 14 w 24"/>
                  <a:gd name="T7" fmla="*/ 2 h 21"/>
                  <a:gd name="T8" fmla="*/ 22 w 24"/>
                  <a:gd name="T9" fmla="*/ 17 h 21"/>
                  <a:gd name="T10" fmla="*/ 20 w 24"/>
                  <a:gd name="T11" fmla="*/ 21 h 21"/>
                  <a:gd name="T12" fmla="*/ 3 w 24"/>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4" h="21">
                    <a:moveTo>
                      <a:pt x="3" y="21"/>
                    </a:moveTo>
                    <a:cubicBezTo>
                      <a:pt x="1" y="21"/>
                      <a:pt x="0" y="19"/>
                      <a:pt x="1" y="17"/>
                    </a:cubicBezTo>
                    <a:cubicBezTo>
                      <a:pt x="10" y="2"/>
                      <a:pt x="10" y="2"/>
                      <a:pt x="10" y="2"/>
                    </a:cubicBezTo>
                    <a:cubicBezTo>
                      <a:pt x="11" y="0"/>
                      <a:pt x="13" y="0"/>
                      <a:pt x="14" y="2"/>
                    </a:cubicBezTo>
                    <a:cubicBezTo>
                      <a:pt x="22" y="17"/>
                      <a:pt x="22" y="17"/>
                      <a:pt x="22" y="17"/>
                    </a:cubicBezTo>
                    <a:cubicBezTo>
                      <a:pt x="24" y="19"/>
                      <a:pt x="23" y="21"/>
                      <a:pt x="20" y="21"/>
                    </a:cubicBezTo>
                    <a:lnTo>
                      <a:pt x="3"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19" name="Freeform 90"/>
              <p:cNvSpPr>
                <a:spLocks/>
              </p:cNvSpPr>
              <p:nvPr userDrawn="1"/>
            </p:nvSpPr>
            <p:spPr bwMode="auto">
              <a:xfrm>
                <a:off x="1138" y="1982"/>
                <a:ext cx="30" cy="25"/>
              </a:xfrm>
              <a:custGeom>
                <a:avLst/>
                <a:gdLst>
                  <a:gd name="T0" fmla="*/ 3 w 23"/>
                  <a:gd name="T1" fmla="*/ 20 h 20"/>
                  <a:gd name="T2" fmla="*/ 1 w 23"/>
                  <a:gd name="T3" fmla="*/ 16 h 20"/>
                  <a:gd name="T4" fmla="*/ 9 w 23"/>
                  <a:gd name="T5" fmla="*/ 2 h 20"/>
                  <a:gd name="T6" fmla="*/ 14 w 23"/>
                  <a:gd name="T7" fmla="*/ 2 h 20"/>
                  <a:gd name="T8" fmla="*/ 22 w 23"/>
                  <a:gd name="T9" fmla="*/ 16 h 20"/>
                  <a:gd name="T10" fmla="*/ 20 w 23"/>
                  <a:gd name="T11" fmla="*/ 20 h 20"/>
                  <a:gd name="T12" fmla="*/ 3 w 23"/>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23" h="20">
                    <a:moveTo>
                      <a:pt x="3" y="20"/>
                    </a:moveTo>
                    <a:cubicBezTo>
                      <a:pt x="1" y="20"/>
                      <a:pt x="0" y="18"/>
                      <a:pt x="1" y="16"/>
                    </a:cubicBezTo>
                    <a:cubicBezTo>
                      <a:pt x="9" y="2"/>
                      <a:pt x="9" y="2"/>
                      <a:pt x="9" y="2"/>
                    </a:cubicBezTo>
                    <a:cubicBezTo>
                      <a:pt x="10" y="0"/>
                      <a:pt x="12" y="0"/>
                      <a:pt x="14" y="2"/>
                    </a:cubicBezTo>
                    <a:cubicBezTo>
                      <a:pt x="22" y="16"/>
                      <a:pt x="22" y="16"/>
                      <a:pt x="22" y="16"/>
                    </a:cubicBezTo>
                    <a:cubicBezTo>
                      <a:pt x="23" y="18"/>
                      <a:pt x="22" y="20"/>
                      <a:pt x="20" y="20"/>
                    </a:cubicBezTo>
                    <a:lnTo>
                      <a:pt x="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20" name="Freeform 91"/>
              <p:cNvSpPr>
                <a:spLocks/>
              </p:cNvSpPr>
              <p:nvPr userDrawn="1"/>
            </p:nvSpPr>
            <p:spPr bwMode="auto">
              <a:xfrm>
                <a:off x="1068" y="1796"/>
                <a:ext cx="31" cy="25"/>
              </a:xfrm>
              <a:custGeom>
                <a:avLst/>
                <a:gdLst>
                  <a:gd name="T0" fmla="*/ 3 w 24"/>
                  <a:gd name="T1" fmla="*/ 20 h 20"/>
                  <a:gd name="T2" fmla="*/ 1 w 24"/>
                  <a:gd name="T3" fmla="*/ 17 h 20"/>
                  <a:gd name="T4" fmla="*/ 10 w 24"/>
                  <a:gd name="T5" fmla="*/ 2 h 20"/>
                  <a:gd name="T6" fmla="*/ 14 w 24"/>
                  <a:gd name="T7" fmla="*/ 2 h 20"/>
                  <a:gd name="T8" fmla="*/ 23 w 24"/>
                  <a:gd name="T9" fmla="*/ 17 h 20"/>
                  <a:gd name="T10" fmla="*/ 20 w 24"/>
                  <a:gd name="T11" fmla="*/ 20 h 20"/>
                  <a:gd name="T12" fmla="*/ 3 w 24"/>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24" h="20">
                    <a:moveTo>
                      <a:pt x="3" y="20"/>
                    </a:moveTo>
                    <a:cubicBezTo>
                      <a:pt x="1" y="20"/>
                      <a:pt x="0" y="19"/>
                      <a:pt x="1" y="17"/>
                    </a:cubicBezTo>
                    <a:cubicBezTo>
                      <a:pt x="10" y="2"/>
                      <a:pt x="10" y="2"/>
                      <a:pt x="10" y="2"/>
                    </a:cubicBezTo>
                    <a:cubicBezTo>
                      <a:pt x="11" y="0"/>
                      <a:pt x="13" y="0"/>
                      <a:pt x="14" y="2"/>
                    </a:cubicBezTo>
                    <a:cubicBezTo>
                      <a:pt x="23" y="17"/>
                      <a:pt x="23" y="17"/>
                      <a:pt x="23" y="17"/>
                    </a:cubicBezTo>
                    <a:cubicBezTo>
                      <a:pt x="24" y="19"/>
                      <a:pt x="23" y="20"/>
                      <a:pt x="20" y="20"/>
                    </a:cubicBezTo>
                    <a:lnTo>
                      <a:pt x="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21" name="Freeform 92"/>
              <p:cNvSpPr>
                <a:spLocks/>
              </p:cNvSpPr>
              <p:nvPr userDrawn="1"/>
            </p:nvSpPr>
            <p:spPr bwMode="auto">
              <a:xfrm>
                <a:off x="1262" y="1746"/>
                <a:ext cx="31" cy="25"/>
              </a:xfrm>
              <a:custGeom>
                <a:avLst/>
                <a:gdLst>
                  <a:gd name="T0" fmla="*/ 4 w 24"/>
                  <a:gd name="T1" fmla="*/ 20 h 20"/>
                  <a:gd name="T2" fmla="*/ 1 w 24"/>
                  <a:gd name="T3" fmla="*/ 17 h 20"/>
                  <a:gd name="T4" fmla="*/ 10 w 24"/>
                  <a:gd name="T5" fmla="*/ 2 h 20"/>
                  <a:gd name="T6" fmla="*/ 14 w 24"/>
                  <a:gd name="T7" fmla="*/ 2 h 20"/>
                  <a:gd name="T8" fmla="*/ 23 w 24"/>
                  <a:gd name="T9" fmla="*/ 17 h 20"/>
                  <a:gd name="T10" fmla="*/ 21 w 24"/>
                  <a:gd name="T11" fmla="*/ 20 h 20"/>
                  <a:gd name="T12" fmla="*/ 4 w 24"/>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24" h="20">
                    <a:moveTo>
                      <a:pt x="4" y="20"/>
                    </a:moveTo>
                    <a:cubicBezTo>
                      <a:pt x="1" y="20"/>
                      <a:pt x="0" y="19"/>
                      <a:pt x="1" y="17"/>
                    </a:cubicBezTo>
                    <a:cubicBezTo>
                      <a:pt x="10" y="2"/>
                      <a:pt x="10" y="2"/>
                      <a:pt x="10" y="2"/>
                    </a:cubicBezTo>
                    <a:cubicBezTo>
                      <a:pt x="11" y="0"/>
                      <a:pt x="13" y="0"/>
                      <a:pt x="14" y="2"/>
                    </a:cubicBezTo>
                    <a:cubicBezTo>
                      <a:pt x="23" y="17"/>
                      <a:pt x="23" y="17"/>
                      <a:pt x="23" y="17"/>
                    </a:cubicBezTo>
                    <a:cubicBezTo>
                      <a:pt x="24" y="19"/>
                      <a:pt x="23" y="20"/>
                      <a:pt x="21" y="20"/>
                    </a:cubicBezTo>
                    <a:lnTo>
                      <a:pt x="4"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22" name="Freeform 93"/>
              <p:cNvSpPr>
                <a:spLocks/>
              </p:cNvSpPr>
              <p:nvPr userDrawn="1"/>
            </p:nvSpPr>
            <p:spPr bwMode="auto">
              <a:xfrm>
                <a:off x="1271" y="1701"/>
                <a:ext cx="31" cy="27"/>
              </a:xfrm>
              <a:custGeom>
                <a:avLst/>
                <a:gdLst>
                  <a:gd name="T0" fmla="*/ 4 w 24"/>
                  <a:gd name="T1" fmla="*/ 21 h 21"/>
                  <a:gd name="T2" fmla="*/ 2 w 24"/>
                  <a:gd name="T3" fmla="*/ 17 h 21"/>
                  <a:gd name="T4" fmla="*/ 10 w 24"/>
                  <a:gd name="T5" fmla="*/ 2 h 21"/>
                  <a:gd name="T6" fmla="*/ 14 w 24"/>
                  <a:gd name="T7" fmla="*/ 2 h 21"/>
                  <a:gd name="T8" fmla="*/ 23 w 24"/>
                  <a:gd name="T9" fmla="*/ 17 h 21"/>
                  <a:gd name="T10" fmla="*/ 21 w 24"/>
                  <a:gd name="T11" fmla="*/ 21 h 21"/>
                  <a:gd name="T12" fmla="*/ 4 w 24"/>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4" h="21">
                    <a:moveTo>
                      <a:pt x="4" y="21"/>
                    </a:moveTo>
                    <a:cubicBezTo>
                      <a:pt x="1" y="21"/>
                      <a:pt x="0" y="19"/>
                      <a:pt x="2" y="17"/>
                    </a:cubicBezTo>
                    <a:cubicBezTo>
                      <a:pt x="10" y="2"/>
                      <a:pt x="10" y="2"/>
                      <a:pt x="10" y="2"/>
                    </a:cubicBezTo>
                    <a:cubicBezTo>
                      <a:pt x="11" y="0"/>
                      <a:pt x="13" y="0"/>
                      <a:pt x="14" y="2"/>
                    </a:cubicBezTo>
                    <a:cubicBezTo>
                      <a:pt x="23" y="17"/>
                      <a:pt x="23" y="17"/>
                      <a:pt x="23" y="17"/>
                    </a:cubicBezTo>
                    <a:cubicBezTo>
                      <a:pt x="24" y="19"/>
                      <a:pt x="23" y="21"/>
                      <a:pt x="21" y="21"/>
                    </a:cubicBezTo>
                    <a:lnTo>
                      <a:pt x="4"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23" name="Freeform 94"/>
              <p:cNvSpPr>
                <a:spLocks/>
              </p:cNvSpPr>
              <p:nvPr userDrawn="1"/>
            </p:nvSpPr>
            <p:spPr bwMode="auto">
              <a:xfrm>
                <a:off x="1251" y="2288"/>
                <a:ext cx="30" cy="27"/>
              </a:xfrm>
              <a:custGeom>
                <a:avLst/>
                <a:gdLst>
                  <a:gd name="T0" fmla="*/ 4 w 24"/>
                  <a:gd name="T1" fmla="*/ 21 h 21"/>
                  <a:gd name="T2" fmla="*/ 1 w 24"/>
                  <a:gd name="T3" fmla="*/ 17 h 21"/>
                  <a:gd name="T4" fmla="*/ 10 w 24"/>
                  <a:gd name="T5" fmla="*/ 2 h 21"/>
                  <a:gd name="T6" fmla="*/ 14 w 24"/>
                  <a:gd name="T7" fmla="*/ 2 h 21"/>
                  <a:gd name="T8" fmla="*/ 23 w 24"/>
                  <a:gd name="T9" fmla="*/ 17 h 21"/>
                  <a:gd name="T10" fmla="*/ 21 w 24"/>
                  <a:gd name="T11" fmla="*/ 21 h 21"/>
                  <a:gd name="T12" fmla="*/ 4 w 24"/>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4" h="21">
                    <a:moveTo>
                      <a:pt x="4" y="21"/>
                    </a:moveTo>
                    <a:cubicBezTo>
                      <a:pt x="1" y="21"/>
                      <a:pt x="0" y="19"/>
                      <a:pt x="1" y="17"/>
                    </a:cubicBezTo>
                    <a:cubicBezTo>
                      <a:pt x="10" y="2"/>
                      <a:pt x="10" y="2"/>
                      <a:pt x="10" y="2"/>
                    </a:cubicBezTo>
                    <a:cubicBezTo>
                      <a:pt x="11" y="0"/>
                      <a:pt x="13" y="0"/>
                      <a:pt x="14" y="2"/>
                    </a:cubicBezTo>
                    <a:cubicBezTo>
                      <a:pt x="23" y="17"/>
                      <a:pt x="23" y="17"/>
                      <a:pt x="23" y="17"/>
                    </a:cubicBezTo>
                    <a:cubicBezTo>
                      <a:pt x="24" y="19"/>
                      <a:pt x="23" y="21"/>
                      <a:pt x="21" y="21"/>
                    </a:cubicBezTo>
                    <a:lnTo>
                      <a:pt x="4"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24" name="Freeform 95"/>
              <p:cNvSpPr>
                <a:spLocks/>
              </p:cNvSpPr>
              <p:nvPr userDrawn="1"/>
            </p:nvSpPr>
            <p:spPr bwMode="auto">
              <a:xfrm>
                <a:off x="933" y="2434"/>
                <a:ext cx="30" cy="26"/>
              </a:xfrm>
              <a:custGeom>
                <a:avLst/>
                <a:gdLst>
                  <a:gd name="T0" fmla="*/ 3 w 24"/>
                  <a:gd name="T1" fmla="*/ 21 h 21"/>
                  <a:gd name="T2" fmla="*/ 1 w 24"/>
                  <a:gd name="T3" fmla="*/ 17 h 21"/>
                  <a:gd name="T4" fmla="*/ 10 w 24"/>
                  <a:gd name="T5" fmla="*/ 2 h 21"/>
                  <a:gd name="T6" fmla="*/ 14 w 24"/>
                  <a:gd name="T7" fmla="*/ 2 h 21"/>
                  <a:gd name="T8" fmla="*/ 23 w 24"/>
                  <a:gd name="T9" fmla="*/ 17 h 21"/>
                  <a:gd name="T10" fmla="*/ 20 w 24"/>
                  <a:gd name="T11" fmla="*/ 21 h 21"/>
                  <a:gd name="T12" fmla="*/ 3 w 24"/>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4" h="21">
                    <a:moveTo>
                      <a:pt x="3" y="21"/>
                    </a:moveTo>
                    <a:cubicBezTo>
                      <a:pt x="1" y="21"/>
                      <a:pt x="0" y="19"/>
                      <a:pt x="1" y="17"/>
                    </a:cubicBezTo>
                    <a:cubicBezTo>
                      <a:pt x="10" y="2"/>
                      <a:pt x="10" y="2"/>
                      <a:pt x="10" y="2"/>
                    </a:cubicBezTo>
                    <a:cubicBezTo>
                      <a:pt x="11" y="0"/>
                      <a:pt x="13" y="0"/>
                      <a:pt x="14" y="2"/>
                    </a:cubicBezTo>
                    <a:cubicBezTo>
                      <a:pt x="23" y="17"/>
                      <a:pt x="23" y="17"/>
                      <a:pt x="23" y="17"/>
                    </a:cubicBezTo>
                    <a:cubicBezTo>
                      <a:pt x="24" y="19"/>
                      <a:pt x="23" y="21"/>
                      <a:pt x="20" y="21"/>
                    </a:cubicBezTo>
                    <a:lnTo>
                      <a:pt x="3"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25" name="Freeform 96"/>
              <p:cNvSpPr>
                <a:spLocks/>
              </p:cNvSpPr>
              <p:nvPr userDrawn="1"/>
            </p:nvSpPr>
            <p:spPr bwMode="auto">
              <a:xfrm>
                <a:off x="810" y="2422"/>
                <a:ext cx="30" cy="26"/>
              </a:xfrm>
              <a:custGeom>
                <a:avLst/>
                <a:gdLst>
                  <a:gd name="T0" fmla="*/ 3 w 23"/>
                  <a:gd name="T1" fmla="*/ 20 h 20"/>
                  <a:gd name="T2" fmla="*/ 1 w 23"/>
                  <a:gd name="T3" fmla="*/ 17 h 20"/>
                  <a:gd name="T4" fmla="*/ 10 w 23"/>
                  <a:gd name="T5" fmla="*/ 2 h 20"/>
                  <a:gd name="T6" fmla="*/ 14 w 23"/>
                  <a:gd name="T7" fmla="*/ 2 h 20"/>
                  <a:gd name="T8" fmla="*/ 22 w 23"/>
                  <a:gd name="T9" fmla="*/ 17 h 20"/>
                  <a:gd name="T10" fmla="*/ 20 w 23"/>
                  <a:gd name="T11" fmla="*/ 20 h 20"/>
                  <a:gd name="T12" fmla="*/ 3 w 23"/>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23" h="20">
                    <a:moveTo>
                      <a:pt x="3" y="20"/>
                    </a:moveTo>
                    <a:cubicBezTo>
                      <a:pt x="1" y="20"/>
                      <a:pt x="0" y="19"/>
                      <a:pt x="1" y="17"/>
                    </a:cubicBezTo>
                    <a:cubicBezTo>
                      <a:pt x="10" y="2"/>
                      <a:pt x="10" y="2"/>
                      <a:pt x="10" y="2"/>
                    </a:cubicBezTo>
                    <a:cubicBezTo>
                      <a:pt x="11" y="0"/>
                      <a:pt x="13" y="0"/>
                      <a:pt x="14" y="2"/>
                    </a:cubicBezTo>
                    <a:cubicBezTo>
                      <a:pt x="22" y="17"/>
                      <a:pt x="22" y="17"/>
                      <a:pt x="22" y="17"/>
                    </a:cubicBezTo>
                    <a:cubicBezTo>
                      <a:pt x="23" y="19"/>
                      <a:pt x="22" y="20"/>
                      <a:pt x="20" y="20"/>
                    </a:cubicBezTo>
                    <a:lnTo>
                      <a:pt x="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26" name="Freeform 97"/>
              <p:cNvSpPr>
                <a:spLocks/>
              </p:cNvSpPr>
              <p:nvPr userDrawn="1"/>
            </p:nvSpPr>
            <p:spPr bwMode="auto">
              <a:xfrm>
                <a:off x="1063" y="2404"/>
                <a:ext cx="31" cy="27"/>
              </a:xfrm>
              <a:custGeom>
                <a:avLst/>
                <a:gdLst>
                  <a:gd name="T0" fmla="*/ 3 w 24"/>
                  <a:gd name="T1" fmla="*/ 21 h 21"/>
                  <a:gd name="T2" fmla="*/ 1 w 24"/>
                  <a:gd name="T3" fmla="*/ 17 h 21"/>
                  <a:gd name="T4" fmla="*/ 10 w 24"/>
                  <a:gd name="T5" fmla="*/ 2 h 21"/>
                  <a:gd name="T6" fmla="*/ 14 w 24"/>
                  <a:gd name="T7" fmla="*/ 2 h 21"/>
                  <a:gd name="T8" fmla="*/ 22 w 24"/>
                  <a:gd name="T9" fmla="*/ 17 h 21"/>
                  <a:gd name="T10" fmla="*/ 20 w 24"/>
                  <a:gd name="T11" fmla="*/ 21 h 21"/>
                  <a:gd name="T12" fmla="*/ 3 w 24"/>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4" h="21">
                    <a:moveTo>
                      <a:pt x="3" y="21"/>
                    </a:moveTo>
                    <a:cubicBezTo>
                      <a:pt x="1" y="21"/>
                      <a:pt x="0" y="19"/>
                      <a:pt x="1" y="17"/>
                    </a:cubicBezTo>
                    <a:cubicBezTo>
                      <a:pt x="10" y="2"/>
                      <a:pt x="10" y="2"/>
                      <a:pt x="10" y="2"/>
                    </a:cubicBezTo>
                    <a:cubicBezTo>
                      <a:pt x="11" y="0"/>
                      <a:pt x="13" y="0"/>
                      <a:pt x="14" y="2"/>
                    </a:cubicBezTo>
                    <a:cubicBezTo>
                      <a:pt x="22" y="17"/>
                      <a:pt x="22" y="17"/>
                      <a:pt x="22" y="17"/>
                    </a:cubicBezTo>
                    <a:cubicBezTo>
                      <a:pt x="24" y="19"/>
                      <a:pt x="23" y="21"/>
                      <a:pt x="20" y="21"/>
                    </a:cubicBezTo>
                    <a:lnTo>
                      <a:pt x="3"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27" name="Freeform 98"/>
              <p:cNvSpPr>
                <a:spLocks/>
              </p:cNvSpPr>
              <p:nvPr userDrawn="1"/>
            </p:nvSpPr>
            <p:spPr bwMode="auto">
              <a:xfrm>
                <a:off x="1129" y="2428"/>
                <a:ext cx="31" cy="27"/>
              </a:xfrm>
              <a:custGeom>
                <a:avLst/>
                <a:gdLst>
                  <a:gd name="T0" fmla="*/ 3 w 24"/>
                  <a:gd name="T1" fmla="*/ 21 h 21"/>
                  <a:gd name="T2" fmla="*/ 1 w 24"/>
                  <a:gd name="T3" fmla="*/ 17 h 21"/>
                  <a:gd name="T4" fmla="*/ 10 w 24"/>
                  <a:gd name="T5" fmla="*/ 2 h 21"/>
                  <a:gd name="T6" fmla="*/ 14 w 24"/>
                  <a:gd name="T7" fmla="*/ 2 h 21"/>
                  <a:gd name="T8" fmla="*/ 23 w 24"/>
                  <a:gd name="T9" fmla="*/ 17 h 21"/>
                  <a:gd name="T10" fmla="*/ 20 w 24"/>
                  <a:gd name="T11" fmla="*/ 21 h 21"/>
                  <a:gd name="T12" fmla="*/ 3 w 24"/>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4" h="21">
                    <a:moveTo>
                      <a:pt x="3" y="21"/>
                    </a:moveTo>
                    <a:cubicBezTo>
                      <a:pt x="1" y="21"/>
                      <a:pt x="0" y="19"/>
                      <a:pt x="1" y="17"/>
                    </a:cubicBezTo>
                    <a:cubicBezTo>
                      <a:pt x="10" y="2"/>
                      <a:pt x="10" y="2"/>
                      <a:pt x="10" y="2"/>
                    </a:cubicBezTo>
                    <a:cubicBezTo>
                      <a:pt x="11" y="0"/>
                      <a:pt x="13" y="0"/>
                      <a:pt x="14" y="2"/>
                    </a:cubicBezTo>
                    <a:cubicBezTo>
                      <a:pt x="23" y="17"/>
                      <a:pt x="23" y="17"/>
                      <a:pt x="23" y="17"/>
                    </a:cubicBezTo>
                    <a:cubicBezTo>
                      <a:pt x="24" y="19"/>
                      <a:pt x="23" y="21"/>
                      <a:pt x="20" y="21"/>
                    </a:cubicBezTo>
                    <a:lnTo>
                      <a:pt x="3"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28" name="Freeform 99"/>
              <p:cNvSpPr>
                <a:spLocks/>
              </p:cNvSpPr>
              <p:nvPr userDrawn="1"/>
            </p:nvSpPr>
            <p:spPr bwMode="auto">
              <a:xfrm>
                <a:off x="921" y="2546"/>
                <a:ext cx="31" cy="25"/>
              </a:xfrm>
              <a:custGeom>
                <a:avLst/>
                <a:gdLst>
                  <a:gd name="T0" fmla="*/ 3 w 24"/>
                  <a:gd name="T1" fmla="*/ 20 h 20"/>
                  <a:gd name="T2" fmla="*/ 1 w 24"/>
                  <a:gd name="T3" fmla="*/ 16 h 20"/>
                  <a:gd name="T4" fmla="*/ 10 w 24"/>
                  <a:gd name="T5" fmla="*/ 2 h 20"/>
                  <a:gd name="T6" fmla="*/ 14 w 24"/>
                  <a:gd name="T7" fmla="*/ 2 h 20"/>
                  <a:gd name="T8" fmla="*/ 22 w 24"/>
                  <a:gd name="T9" fmla="*/ 16 h 20"/>
                  <a:gd name="T10" fmla="*/ 20 w 24"/>
                  <a:gd name="T11" fmla="*/ 20 h 20"/>
                  <a:gd name="T12" fmla="*/ 3 w 24"/>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24" h="20">
                    <a:moveTo>
                      <a:pt x="3" y="20"/>
                    </a:moveTo>
                    <a:cubicBezTo>
                      <a:pt x="1" y="20"/>
                      <a:pt x="0" y="18"/>
                      <a:pt x="1" y="16"/>
                    </a:cubicBezTo>
                    <a:cubicBezTo>
                      <a:pt x="10" y="2"/>
                      <a:pt x="10" y="2"/>
                      <a:pt x="10" y="2"/>
                    </a:cubicBezTo>
                    <a:cubicBezTo>
                      <a:pt x="11" y="0"/>
                      <a:pt x="13" y="0"/>
                      <a:pt x="14" y="2"/>
                    </a:cubicBezTo>
                    <a:cubicBezTo>
                      <a:pt x="22" y="16"/>
                      <a:pt x="22" y="16"/>
                      <a:pt x="22" y="16"/>
                    </a:cubicBezTo>
                    <a:cubicBezTo>
                      <a:pt x="24" y="18"/>
                      <a:pt x="23" y="20"/>
                      <a:pt x="20" y="20"/>
                    </a:cubicBezTo>
                    <a:lnTo>
                      <a:pt x="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29" name="Freeform 100"/>
              <p:cNvSpPr>
                <a:spLocks/>
              </p:cNvSpPr>
              <p:nvPr userDrawn="1"/>
            </p:nvSpPr>
            <p:spPr bwMode="auto">
              <a:xfrm>
                <a:off x="1235" y="2021"/>
                <a:ext cx="31" cy="26"/>
              </a:xfrm>
              <a:custGeom>
                <a:avLst/>
                <a:gdLst>
                  <a:gd name="T0" fmla="*/ 4 w 24"/>
                  <a:gd name="T1" fmla="*/ 20 h 20"/>
                  <a:gd name="T2" fmla="*/ 2 w 24"/>
                  <a:gd name="T3" fmla="*/ 16 h 20"/>
                  <a:gd name="T4" fmla="*/ 10 w 24"/>
                  <a:gd name="T5" fmla="*/ 2 h 20"/>
                  <a:gd name="T6" fmla="*/ 14 w 24"/>
                  <a:gd name="T7" fmla="*/ 2 h 20"/>
                  <a:gd name="T8" fmla="*/ 23 w 24"/>
                  <a:gd name="T9" fmla="*/ 16 h 20"/>
                  <a:gd name="T10" fmla="*/ 21 w 24"/>
                  <a:gd name="T11" fmla="*/ 20 h 20"/>
                  <a:gd name="T12" fmla="*/ 4 w 24"/>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24" h="20">
                    <a:moveTo>
                      <a:pt x="4" y="20"/>
                    </a:moveTo>
                    <a:cubicBezTo>
                      <a:pt x="1" y="20"/>
                      <a:pt x="0" y="18"/>
                      <a:pt x="2" y="16"/>
                    </a:cubicBezTo>
                    <a:cubicBezTo>
                      <a:pt x="10" y="2"/>
                      <a:pt x="10" y="2"/>
                      <a:pt x="10" y="2"/>
                    </a:cubicBezTo>
                    <a:cubicBezTo>
                      <a:pt x="11" y="0"/>
                      <a:pt x="13" y="0"/>
                      <a:pt x="14" y="2"/>
                    </a:cubicBezTo>
                    <a:cubicBezTo>
                      <a:pt x="23" y="16"/>
                      <a:pt x="23" y="16"/>
                      <a:pt x="23" y="16"/>
                    </a:cubicBezTo>
                    <a:cubicBezTo>
                      <a:pt x="24" y="18"/>
                      <a:pt x="23" y="20"/>
                      <a:pt x="21" y="20"/>
                    </a:cubicBezTo>
                    <a:lnTo>
                      <a:pt x="4"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30" name="Freeform 101"/>
              <p:cNvSpPr>
                <a:spLocks/>
              </p:cNvSpPr>
              <p:nvPr userDrawn="1"/>
            </p:nvSpPr>
            <p:spPr bwMode="auto">
              <a:xfrm>
                <a:off x="1205" y="2090"/>
                <a:ext cx="29" cy="26"/>
              </a:xfrm>
              <a:custGeom>
                <a:avLst/>
                <a:gdLst>
                  <a:gd name="T0" fmla="*/ 3 w 23"/>
                  <a:gd name="T1" fmla="*/ 20 h 20"/>
                  <a:gd name="T2" fmla="*/ 1 w 23"/>
                  <a:gd name="T3" fmla="*/ 16 h 20"/>
                  <a:gd name="T4" fmla="*/ 9 w 23"/>
                  <a:gd name="T5" fmla="*/ 2 h 20"/>
                  <a:gd name="T6" fmla="*/ 14 w 23"/>
                  <a:gd name="T7" fmla="*/ 2 h 20"/>
                  <a:gd name="T8" fmla="*/ 22 w 23"/>
                  <a:gd name="T9" fmla="*/ 16 h 20"/>
                  <a:gd name="T10" fmla="*/ 20 w 23"/>
                  <a:gd name="T11" fmla="*/ 20 h 20"/>
                  <a:gd name="T12" fmla="*/ 3 w 23"/>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23" h="20">
                    <a:moveTo>
                      <a:pt x="3" y="20"/>
                    </a:moveTo>
                    <a:cubicBezTo>
                      <a:pt x="1" y="20"/>
                      <a:pt x="0" y="18"/>
                      <a:pt x="1" y="16"/>
                    </a:cubicBezTo>
                    <a:cubicBezTo>
                      <a:pt x="9" y="2"/>
                      <a:pt x="9" y="2"/>
                      <a:pt x="9" y="2"/>
                    </a:cubicBezTo>
                    <a:cubicBezTo>
                      <a:pt x="10" y="0"/>
                      <a:pt x="12" y="0"/>
                      <a:pt x="14" y="2"/>
                    </a:cubicBezTo>
                    <a:cubicBezTo>
                      <a:pt x="22" y="16"/>
                      <a:pt x="22" y="16"/>
                      <a:pt x="22" y="16"/>
                    </a:cubicBezTo>
                    <a:cubicBezTo>
                      <a:pt x="23" y="18"/>
                      <a:pt x="22" y="20"/>
                      <a:pt x="20" y="20"/>
                    </a:cubicBezTo>
                    <a:lnTo>
                      <a:pt x="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31" name="Freeform 102"/>
              <p:cNvSpPr>
                <a:spLocks/>
              </p:cNvSpPr>
              <p:nvPr userDrawn="1"/>
            </p:nvSpPr>
            <p:spPr bwMode="auto">
              <a:xfrm>
                <a:off x="797" y="2044"/>
                <a:ext cx="31" cy="27"/>
              </a:xfrm>
              <a:custGeom>
                <a:avLst/>
                <a:gdLst>
                  <a:gd name="T0" fmla="*/ 3 w 24"/>
                  <a:gd name="T1" fmla="*/ 21 h 21"/>
                  <a:gd name="T2" fmla="*/ 1 w 24"/>
                  <a:gd name="T3" fmla="*/ 17 h 21"/>
                  <a:gd name="T4" fmla="*/ 10 w 24"/>
                  <a:gd name="T5" fmla="*/ 2 h 21"/>
                  <a:gd name="T6" fmla="*/ 14 w 24"/>
                  <a:gd name="T7" fmla="*/ 2 h 21"/>
                  <a:gd name="T8" fmla="*/ 23 w 24"/>
                  <a:gd name="T9" fmla="*/ 17 h 21"/>
                  <a:gd name="T10" fmla="*/ 20 w 24"/>
                  <a:gd name="T11" fmla="*/ 21 h 21"/>
                  <a:gd name="T12" fmla="*/ 3 w 24"/>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4" h="21">
                    <a:moveTo>
                      <a:pt x="3" y="21"/>
                    </a:moveTo>
                    <a:cubicBezTo>
                      <a:pt x="1" y="21"/>
                      <a:pt x="0" y="19"/>
                      <a:pt x="1" y="17"/>
                    </a:cubicBezTo>
                    <a:cubicBezTo>
                      <a:pt x="10" y="2"/>
                      <a:pt x="10" y="2"/>
                      <a:pt x="10" y="2"/>
                    </a:cubicBezTo>
                    <a:cubicBezTo>
                      <a:pt x="11" y="0"/>
                      <a:pt x="13" y="0"/>
                      <a:pt x="14" y="2"/>
                    </a:cubicBezTo>
                    <a:cubicBezTo>
                      <a:pt x="23" y="17"/>
                      <a:pt x="23" y="17"/>
                      <a:pt x="23" y="17"/>
                    </a:cubicBezTo>
                    <a:cubicBezTo>
                      <a:pt x="24" y="19"/>
                      <a:pt x="23" y="21"/>
                      <a:pt x="20" y="21"/>
                    </a:cubicBezTo>
                    <a:lnTo>
                      <a:pt x="3"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32" name="Freeform 103"/>
              <p:cNvSpPr>
                <a:spLocks/>
              </p:cNvSpPr>
              <p:nvPr userDrawn="1"/>
            </p:nvSpPr>
            <p:spPr bwMode="auto">
              <a:xfrm>
                <a:off x="1122" y="2189"/>
                <a:ext cx="47" cy="40"/>
              </a:xfrm>
              <a:custGeom>
                <a:avLst/>
                <a:gdLst>
                  <a:gd name="T0" fmla="*/ 5 w 37"/>
                  <a:gd name="T1" fmla="*/ 32 h 32"/>
                  <a:gd name="T2" fmla="*/ 2 w 37"/>
                  <a:gd name="T3" fmla="*/ 26 h 32"/>
                  <a:gd name="T4" fmla="*/ 15 w 37"/>
                  <a:gd name="T5" fmla="*/ 3 h 32"/>
                  <a:gd name="T6" fmla="*/ 22 w 37"/>
                  <a:gd name="T7" fmla="*/ 3 h 32"/>
                  <a:gd name="T8" fmla="*/ 35 w 37"/>
                  <a:gd name="T9" fmla="*/ 26 h 32"/>
                  <a:gd name="T10" fmla="*/ 31 w 37"/>
                  <a:gd name="T11" fmla="*/ 32 h 32"/>
                  <a:gd name="T12" fmla="*/ 5 w 37"/>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37" h="32">
                    <a:moveTo>
                      <a:pt x="5" y="32"/>
                    </a:moveTo>
                    <a:cubicBezTo>
                      <a:pt x="1" y="32"/>
                      <a:pt x="0" y="29"/>
                      <a:pt x="2" y="26"/>
                    </a:cubicBezTo>
                    <a:cubicBezTo>
                      <a:pt x="15" y="3"/>
                      <a:pt x="15" y="3"/>
                      <a:pt x="15" y="3"/>
                    </a:cubicBezTo>
                    <a:cubicBezTo>
                      <a:pt x="17" y="0"/>
                      <a:pt x="20" y="0"/>
                      <a:pt x="22" y="3"/>
                    </a:cubicBezTo>
                    <a:cubicBezTo>
                      <a:pt x="35" y="26"/>
                      <a:pt x="35" y="26"/>
                      <a:pt x="35" y="26"/>
                    </a:cubicBezTo>
                    <a:cubicBezTo>
                      <a:pt x="37" y="29"/>
                      <a:pt x="35" y="32"/>
                      <a:pt x="31" y="32"/>
                    </a:cubicBezTo>
                    <a:lnTo>
                      <a:pt x="5"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33" name="Freeform 104"/>
              <p:cNvSpPr>
                <a:spLocks/>
              </p:cNvSpPr>
              <p:nvPr userDrawn="1"/>
            </p:nvSpPr>
            <p:spPr bwMode="auto">
              <a:xfrm>
                <a:off x="1336" y="2072"/>
                <a:ext cx="47" cy="41"/>
              </a:xfrm>
              <a:custGeom>
                <a:avLst/>
                <a:gdLst>
                  <a:gd name="T0" fmla="*/ 5 w 37"/>
                  <a:gd name="T1" fmla="*/ 32 h 32"/>
                  <a:gd name="T2" fmla="*/ 2 w 37"/>
                  <a:gd name="T3" fmla="*/ 26 h 32"/>
                  <a:gd name="T4" fmla="*/ 15 w 37"/>
                  <a:gd name="T5" fmla="*/ 3 h 32"/>
                  <a:gd name="T6" fmla="*/ 22 w 37"/>
                  <a:gd name="T7" fmla="*/ 3 h 32"/>
                  <a:gd name="T8" fmla="*/ 35 w 37"/>
                  <a:gd name="T9" fmla="*/ 26 h 32"/>
                  <a:gd name="T10" fmla="*/ 32 w 37"/>
                  <a:gd name="T11" fmla="*/ 32 h 32"/>
                  <a:gd name="T12" fmla="*/ 5 w 37"/>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37" h="32">
                    <a:moveTo>
                      <a:pt x="5" y="32"/>
                    </a:moveTo>
                    <a:cubicBezTo>
                      <a:pt x="2" y="32"/>
                      <a:pt x="0" y="29"/>
                      <a:pt x="2" y="26"/>
                    </a:cubicBezTo>
                    <a:cubicBezTo>
                      <a:pt x="15" y="3"/>
                      <a:pt x="15" y="3"/>
                      <a:pt x="15" y="3"/>
                    </a:cubicBezTo>
                    <a:cubicBezTo>
                      <a:pt x="17" y="0"/>
                      <a:pt x="20" y="0"/>
                      <a:pt x="22" y="3"/>
                    </a:cubicBezTo>
                    <a:cubicBezTo>
                      <a:pt x="35" y="26"/>
                      <a:pt x="35" y="26"/>
                      <a:pt x="35" y="26"/>
                    </a:cubicBezTo>
                    <a:cubicBezTo>
                      <a:pt x="37" y="29"/>
                      <a:pt x="35" y="32"/>
                      <a:pt x="32" y="32"/>
                    </a:cubicBezTo>
                    <a:lnTo>
                      <a:pt x="5"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34" name="Freeform 105"/>
              <p:cNvSpPr>
                <a:spLocks/>
              </p:cNvSpPr>
              <p:nvPr userDrawn="1"/>
            </p:nvSpPr>
            <p:spPr bwMode="auto">
              <a:xfrm>
                <a:off x="1290" y="1912"/>
                <a:ext cx="47" cy="41"/>
              </a:xfrm>
              <a:custGeom>
                <a:avLst/>
                <a:gdLst>
                  <a:gd name="T0" fmla="*/ 5 w 37"/>
                  <a:gd name="T1" fmla="*/ 32 h 32"/>
                  <a:gd name="T2" fmla="*/ 2 w 37"/>
                  <a:gd name="T3" fmla="*/ 26 h 32"/>
                  <a:gd name="T4" fmla="*/ 15 w 37"/>
                  <a:gd name="T5" fmla="*/ 3 h 32"/>
                  <a:gd name="T6" fmla="*/ 22 w 37"/>
                  <a:gd name="T7" fmla="*/ 3 h 32"/>
                  <a:gd name="T8" fmla="*/ 35 w 37"/>
                  <a:gd name="T9" fmla="*/ 26 h 32"/>
                  <a:gd name="T10" fmla="*/ 32 w 37"/>
                  <a:gd name="T11" fmla="*/ 32 h 32"/>
                  <a:gd name="T12" fmla="*/ 5 w 37"/>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37" h="32">
                    <a:moveTo>
                      <a:pt x="5" y="32"/>
                    </a:moveTo>
                    <a:cubicBezTo>
                      <a:pt x="2" y="32"/>
                      <a:pt x="0" y="29"/>
                      <a:pt x="2" y="26"/>
                    </a:cubicBezTo>
                    <a:cubicBezTo>
                      <a:pt x="15" y="3"/>
                      <a:pt x="15" y="3"/>
                      <a:pt x="15" y="3"/>
                    </a:cubicBezTo>
                    <a:cubicBezTo>
                      <a:pt x="17" y="0"/>
                      <a:pt x="20" y="0"/>
                      <a:pt x="22" y="3"/>
                    </a:cubicBezTo>
                    <a:cubicBezTo>
                      <a:pt x="35" y="26"/>
                      <a:pt x="35" y="26"/>
                      <a:pt x="35" y="26"/>
                    </a:cubicBezTo>
                    <a:cubicBezTo>
                      <a:pt x="37" y="29"/>
                      <a:pt x="35" y="32"/>
                      <a:pt x="32" y="32"/>
                    </a:cubicBezTo>
                    <a:lnTo>
                      <a:pt x="5"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35" name="Freeform 106"/>
              <p:cNvSpPr>
                <a:spLocks/>
              </p:cNvSpPr>
              <p:nvPr userDrawn="1"/>
            </p:nvSpPr>
            <p:spPr bwMode="auto">
              <a:xfrm>
                <a:off x="850" y="2320"/>
                <a:ext cx="47" cy="40"/>
              </a:xfrm>
              <a:custGeom>
                <a:avLst/>
                <a:gdLst>
                  <a:gd name="T0" fmla="*/ 6 w 37"/>
                  <a:gd name="T1" fmla="*/ 31 h 31"/>
                  <a:gd name="T2" fmla="*/ 2 w 37"/>
                  <a:gd name="T3" fmla="*/ 26 h 31"/>
                  <a:gd name="T4" fmla="*/ 15 w 37"/>
                  <a:gd name="T5" fmla="*/ 3 h 31"/>
                  <a:gd name="T6" fmla="*/ 22 w 37"/>
                  <a:gd name="T7" fmla="*/ 3 h 31"/>
                  <a:gd name="T8" fmla="*/ 35 w 37"/>
                  <a:gd name="T9" fmla="*/ 26 h 31"/>
                  <a:gd name="T10" fmla="*/ 32 w 37"/>
                  <a:gd name="T11" fmla="*/ 31 h 31"/>
                  <a:gd name="T12" fmla="*/ 6 w 37"/>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37" h="31">
                    <a:moveTo>
                      <a:pt x="6" y="31"/>
                    </a:moveTo>
                    <a:cubicBezTo>
                      <a:pt x="2" y="31"/>
                      <a:pt x="0" y="29"/>
                      <a:pt x="2" y="26"/>
                    </a:cubicBezTo>
                    <a:cubicBezTo>
                      <a:pt x="15" y="3"/>
                      <a:pt x="15" y="3"/>
                      <a:pt x="15" y="3"/>
                    </a:cubicBezTo>
                    <a:cubicBezTo>
                      <a:pt x="17" y="0"/>
                      <a:pt x="20" y="0"/>
                      <a:pt x="22" y="3"/>
                    </a:cubicBezTo>
                    <a:cubicBezTo>
                      <a:pt x="35" y="26"/>
                      <a:pt x="35" y="26"/>
                      <a:pt x="35" y="26"/>
                    </a:cubicBezTo>
                    <a:cubicBezTo>
                      <a:pt x="37" y="29"/>
                      <a:pt x="36" y="31"/>
                      <a:pt x="32" y="31"/>
                    </a:cubicBezTo>
                    <a:lnTo>
                      <a:pt x="6"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36" name="Freeform 107"/>
              <p:cNvSpPr>
                <a:spLocks/>
              </p:cNvSpPr>
              <p:nvPr userDrawn="1"/>
            </p:nvSpPr>
            <p:spPr bwMode="auto">
              <a:xfrm>
                <a:off x="1134" y="1936"/>
                <a:ext cx="46" cy="41"/>
              </a:xfrm>
              <a:custGeom>
                <a:avLst/>
                <a:gdLst>
                  <a:gd name="T0" fmla="*/ 5 w 36"/>
                  <a:gd name="T1" fmla="*/ 32 h 32"/>
                  <a:gd name="T2" fmla="*/ 2 w 36"/>
                  <a:gd name="T3" fmla="*/ 26 h 32"/>
                  <a:gd name="T4" fmla="*/ 15 w 36"/>
                  <a:gd name="T5" fmla="*/ 3 h 32"/>
                  <a:gd name="T6" fmla="*/ 21 w 36"/>
                  <a:gd name="T7" fmla="*/ 3 h 32"/>
                  <a:gd name="T8" fmla="*/ 35 w 36"/>
                  <a:gd name="T9" fmla="*/ 26 h 32"/>
                  <a:gd name="T10" fmla="*/ 31 w 36"/>
                  <a:gd name="T11" fmla="*/ 32 h 32"/>
                  <a:gd name="T12" fmla="*/ 5 w 36"/>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36" h="32">
                    <a:moveTo>
                      <a:pt x="5" y="32"/>
                    </a:moveTo>
                    <a:cubicBezTo>
                      <a:pt x="1" y="32"/>
                      <a:pt x="0" y="29"/>
                      <a:pt x="2" y="26"/>
                    </a:cubicBezTo>
                    <a:cubicBezTo>
                      <a:pt x="15" y="3"/>
                      <a:pt x="15" y="3"/>
                      <a:pt x="15" y="3"/>
                    </a:cubicBezTo>
                    <a:cubicBezTo>
                      <a:pt x="17" y="0"/>
                      <a:pt x="20" y="0"/>
                      <a:pt x="21" y="3"/>
                    </a:cubicBezTo>
                    <a:cubicBezTo>
                      <a:pt x="35" y="26"/>
                      <a:pt x="35" y="26"/>
                      <a:pt x="35" y="26"/>
                    </a:cubicBezTo>
                    <a:cubicBezTo>
                      <a:pt x="36" y="29"/>
                      <a:pt x="35" y="32"/>
                      <a:pt x="31" y="32"/>
                    </a:cubicBezTo>
                    <a:lnTo>
                      <a:pt x="5"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37" name="Freeform 108"/>
              <p:cNvSpPr>
                <a:spLocks/>
              </p:cNvSpPr>
              <p:nvPr userDrawn="1"/>
            </p:nvSpPr>
            <p:spPr bwMode="auto">
              <a:xfrm>
                <a:off x="1030" y="1586"/>
                <a:ext cx="47" cy="40"/>
              </a:xfrm>
              <a:custGeom>
                <a:avLst/>
                <a:gdLst>
                  <a:gd name="T0" fmla="*/ 5 w 37"/>
                  <a:gd name="T1" fmla="*/ 31 h 31"/>
                  <a:gd name="T2" fmla="*/ 2 w 37"/>
                  <a:gd name="T3" fmla="*/ 26 h 31"/>
                  <a:gd name="T4" fmla="*/ 15 w 37"/>
                  <a:gd name="T5" fmla="*/ 3 h 31"/>
                  <a:gd name="T6" fmla="*/ 22 w 37"/>
                  <a:gd name="T7" fmla="*/ 3 h 31"/>
                  <a:gd name="T8" fmla="*/ 35 w 37"/>
                  <a:gd name="T9" fmla="*/ 26 h 31"/>
                  <a:gd name="T10" fmla="*/ 32 w 37"/>
                  <a:gd name="T11" fmla="*/ 31 h 31"/>
                  <a:gd name="T12" fmla="*/ 5 w 37"/>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37" h="31">
                    <a:moveTo>
                      <a:pt x="5" y="31"/>
                    </a:moveTo>
                    <a:cubicBezTo>
                      <a:pt x="2" y="31"/>
                      <a:pt x="0" y="29"/>
                      <a:pt x="2" y="26"/>
                    </a:cubicBezTo>
                    <a:cubicBezTo>
                      <a:pt x="15" y="3"/>
                      <a:pt x="15" y="3"/>
                      <a:pt x="15" y="3"/>
                    </a:cubicBezTo>
                    <a:cubicBezTo>
                      <a:pt x="17" y="0"/>
                      <a:pt x="20" y="0"/>
                      <a:pt x="22" y="3"/>
                    </a:cubicBezTo>
                    <a:cubicBezTo>
                      <a:pt x="35" y="26"/>
                      <a:pt x="35" y="26"/>
                      <a:pt x="35" y="26"/>
                    </a:cubicBezTo>
                    <a:cubicBezTo>
                      <a:pt x="37" y="29"/>
                      <a:pt x="35" y="31"/>
                      <a:pt x="32" y="31"/>
                    </a:cubicBezTo>
                    <a:lnTo>
                      <a:pt x="5"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38" name="Freeform 109"/>
              <p:cNvSpPr>
                <a:spLocks/>
              </p:cNvSpPr>
              <p:nvPr userDrawn="1"/>
            </p:nvSpPr>
            <p:spPr bwMode="auto">
              <a:xfrm>
                <a:off x="420" y="2300"/>
                <a:ext cx="71" cy="62"/>
              </a:xfrm>
              <a:custGeom>
                <a:avLst/>
                <a:gdLst>
                  <a:gd name="T0" fmla="*/ 7 w 56"/>
                  <a:gd name="T1" fmla="*/ 49 h 49"/>
                  <a:gd name="T2" fmla="*/ 2 w 56"/>
                  <a:gd name="T3" fmla="*/ 40 h 49"/>
                  <a:gd name="T4" fmla="*/ 23 w 56"/>
                  <a:gd name="T5" fmla="*/ 5 h 49"/>
                  <a:gd name="T6" fmla="*/ 33 w 56"/>
                  <a:gd name="T7" fmla="*/ 5 h 49"/>
                  <a:gd name="T8" fmla="*/ 53 w 56"/>
                  <a:gd name="T9" fmla="*/ 40 h 49"/>
                  <a:gd name="T10" fmla="*/ 48 w 56"/>
                  <a:gd name="T11" fmla="*/ 49 h 49"/>
                  <a:gd name="T12" fmla="*/ 7 w 56"/>
                  <a:gd name="T13" fmla="*/ 49 h 49"/>
                </a:gdLst>
                <a:ahLst/>
                <a:cxnLst>
                  <a:cxn ang="0">
                    <a:pos x="T0" y="T1"/>
                  </a:cxn>
                  <a:cxn ang="0">
                    <a:pos x="T2" y="T3"/>
                  </a:cxn>
                  <a:cxn ang="0">
                    <a:pos x="T4" y="T5"/>
                  </a:cxn>
                  <a:cxn ang="0">
                    <a:pos x="T6" y="T7"/>
                  </a:cxn>
                  <a:cxn ang="0">
                    <a:pos x="T8" y="T9"/>
                  </a:cxn>
                  <a:cxn ang="0">
                    <a:pos x="T10" y="T11"/>
                  </a:cxn>
                  <a:cxn ang="0">
                    <a:pos x="T12" y="T13"/>
                  </a:cxn>
                </a:cxnLst>
                <a:rect l="0" t="0" r="r" b="b"/>
                <a:pathLst>
                  <a:path w="56" h="49">
                    <a:moveTo>
                      <a:pt x="7" y="49"/>
                    </a:moveTo>
                    <a:cubicBezTo>
                      <a:pt x="2" y="49"/>
                      <a:pt x="0" y="45"/>
                      <a:pt x="2" y="40"/>
                    </a:cubicBezTo>
                    <a:cubicBezTo>
                      <a:pt x="23" y="5"/>
                      <a:pt x="23" y="5"/>
                      <a:pt x="23" y="5"/>
                    </a:cubicBezTo>
                    <a:cubicBezTo>
                      <a:pt x="25" y="0"/>
                      <a:pt x="30" y="0"/>
                      <a:pt x="33" y="5"/>
                    </a:cubicBezTo>
                    <a:cubicBezTo>
                      <a:pt x="53" y="40"/>
                      <a:pt x="53" y="40"/>
                      <a:pt x="53" y="40"/>
                    </a:cubicBezTo>
                    <a:cubicBezTo>
                      <a:pt x="56" y="45"/>
                      <a:pt x="54" y="49"/>
                      <a:pt x="48" y="49"/>
                    </a:cubicBezTo>
                    <a:lnTo>
                      <a:pt x="7"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39" name="Freeform 110"/>
              <p:cNvSpPr>
                <a:spLocks/>
              </p:cNvSpPr>
              <p:nvPr userDrawn="1"/>
            </p:nvSpPr>
            <p:spPr bwMode="auto">
              <a:xfrm>
                <a:off x="445" y="2066"/>
                <a:ext cx="72" cy="63"/>
              </a:xfrm>
              <a:custGeom>
                <a:avLst/>
                <a:gdLst>
                  <a:gd name="T0" fmla="*/ 7 w 56"/>
                  <a:gd name="T1" fmla="*/ 49 h 49"/>
                  <a:gd name="T2" fmla="*/ 2 w 56"/>
                  <a:gd name="T3" fmla="*/ 40 h 49"/>
                  <a:gd name="T4" fmla="*/ 23 w 56"/>
                  <a:gd name="T5" fmla="*/ 5 h 49"/>
                  <a:gd name="T6" fmla="*/ 33 w 56"/>
                  <a:gd name="T7" fmla="*/ 5 h 49"/>
                  <a:gd name="T8" fmla="*/ 53 w 56"/>
                  <a:gd name="T9" fmla="*/ 40 h 49"/>
                  <a:gd name="T10" fmla="*/ 48 w 56"/>
                  <a:gd name="T11" fmla="*/ 49 h 49"/>
                  <a:gd name="T12" fmla="*/ 7 w 56"/>
                  <a:gd name="T13" fmla="*/ 49 h 49"/>
                </a:gdLst>
                <a:ahLst/>
                <a:cxnLst>
                  <a:cxn ang="0">
                    <a:pos x="T0" y="T1"/>
                  </a:cxn>
                  <a:cxn ang="0">
                    <a:pos x="T2" y="T3"/>
                  </a:cxn>
                  <a:cxn ang="0">
                    <a:pos x="T4" y="T5"/>
                  </a:cxn>
                  <a:cxn ang="0">
                    <a:pos x="T6" y="T7"/>
                  </a:cxn>
                  <a:cxn ang="0">
                    <a:pos x="T8" y="T9"/>
                  </a:cxn>
                  <a:cxn ang="0">
                    <a:pos x="T10" y="T11"/>
                  </a:cxn>
                  <a:cxn ang="0">
                    <a:pos x="T12" y="T13"/>
                  </a:cxn>
                </a:cxnLst>
                <a:rect l="0" t="0" r="r" b="b"/>
                <a:pathLst>
                  <a:path w="56" h="49">
                    <a:moveTo>
                      <a:pt x="7" y="49"/>
                    </a:moveTo>
                    <a:cubicBezTo>
                      <a:pt x="2" y="49"/>
                      <a:pt x="0" y="45"/>
                      <a:pt x="2" y="40"/>
                    </a:cubicBezTo>
                    <a:cubicBezTo>
                      <a:pt x="23" y="5"/>
                      <a:pt x="23" y="5"/>
                      <a:pt x="23" y="5"/>
                    </a:cubicBezTo>
                    <a:cubicBezTo>
                      <a:pt x="25" y="0"/>
                      <a:pt x="30" y="0"/>
                      <a:pt x="33" y="5"/>
                    </a:cubicBezTo>
                    <a:cubicBezTo>
                      <a:pt x="53" y="40"/>
                      <a:pt x="53" y="40"/>
                      <a:pt x="53" y="40"/>
                    </a:cubicBezTo>
                    <a:cubicBezTo>
                      <a:pt x="56" y="45"/>
                      <a:pt x="54" y="49"/>
                      <a:pt x="48" y="49"/>
                    </a:cubicBezTo>
                    <a:lnTo>
                      <a:pt x="7"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40" name="Freeform 111"/>
              <p:cNvSpPr>
                <a:spLocks/>
              </p:cNvSpPr>
              <p:nvPr userDrawn="1"/>
            </p:nvSpPr>
            <p:spPr bwMode="auto">
              <a:xfrm>
                <a:off x="278" y="2052"/>
                <a:ext cx="73" cy="63"/>
              </a:xfrm>
              <a:custGeom>
                <a:avLst/>
                <a:gdLst>
                  <a:gd name="T0" fmla="*/ 8 w 57"/>
                  <a:gd name="T1" fmla="*/ 49 h 49"/>
                  <a:gd name="T2" fmla="*/ 3 w 57"/>
                  <a:gd name="T3" fmla="*/ 40 h 49"/>
                  <a:gd name="T4" fmla="*/ 24 w 57"/>
                  <a:gd name="T5" fmla="*/ 5 h 49"/>
                  <a:gd name="T6" fmla="*/ 34 w 57"/>
                  <a:gd name="T7" fmla="*/ 5 h 49"/>
                  <a:gd name="T8" fmla="*/ 54 w 57"/>
                  <a:gd name="T9" fmla="*/ 40 h 49"/>
                  <a:gd name="T10" fmla="*/ 49 w 57"/>
                  <a:gd name="T11" fmla="*/ 49 h 49"/>
                  <a:gd name="T12" fmla="*/ 8 w 57"/>
                  <a:gd name="T13" fmla="*/ 49 h 49"/>
                </a:gdLst>
                <a:ahLst/>
                <a:cxnLst>
                  <a:cxn ang="0">
                    <a:pos x="T0" y="T1"/>
                  </a:cxn>
                  <a:cxn ang="0">
                    <a:pos x="T2" y="T3"/>
                  </a:cxn>
                  <a:cxn ang="0">
                    <a:pos x="T4" y="T5"/>
                  </a:cxn>
                  <a:cxn ang="0">
                    <a:pos x="T6" y="T7"/>
                  </a:cxn>
                  <a:cxn ang="0">
                    <a:pos x="T8" y="T9"/>
                  </a:cxn>
                  <a:cxn ang="0">
                    <a:pos x="T10" y="T11"/>
                  </a:cxn>
                  <a:cxn ang="0">
                    <a:pos x="T12" y="T13"/>
                  </a:cxn>
                </a:cxnLst>
                <a:rect l="0" t="0" r="r" b="b"/>
                <a:pathLst>
                  <a:path w="57" h="49">
                    <a:moveTo>
                      <a:pt x="8" y="49"/>
                    </a:moveTo>
                    <a:cubicBezTo>
                      <a:pt x="3" y="49"/>
                      <a:pt x="0" y="45"/>
                      <a:pt x="3" y="40"/>
                    </a:cubicBezTo>
                    <a:cubicBezTo>
                      <a:pt x="24" y="5"/>
                      <a:pt x="24" y="5"/>
                      <a:pt x="24" y="5"/>
                    </a:cubicBezTo>
                    <a:cubicBezTo>
                      <a:pt x="26" y="0"/>
                      <a:pt x="31" y="0"/>
                      <a:pt x="34" y="5"/>
                    </a:cubicBezTo>
                    <a:cubicBezTo>
                      <a:pt x="54" y="40"/>
                      <a:pt x="54" y="40"/>
                      <a:pt x="54" y="40"/>
                    </a:cubicBezTo>
                    <a:cubicBezTo>
                      <a:pt x="57" y="45"/>
                      <a:pt x="54" y="49"/>
                      <a:pt x="49" y="49"/>
                    </a:cubicBezTo>
                    <a:lnTo>
                      <a:pt x="8"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41" name="Freeform 112"/>
              <p:cNvSpPr>
                <a:spLocks/>
              </p:cNvSpPr>
              <p:nvPr userDrawn="1"/>
            </p:nvSpPr>
            <p:spPr bwMode="auto">
              <a:xfrm>
                <a:off x="280" y="1825"/>
                <a:ext cx="73" cy="62"/>
              </a:xfrm>
              <a:custGeom>
                <a:avLst/>
                <a:gdLst>
                  <a:gd name="T0" fmla="*/ 8 w 57"/>
                  <a:gd name="T1" fmla="*/ 49 h 49"/>
                  <a:gd name="T2" fmla="*/ 3 w 57"/>
                  <a:gd name="T3" fmla="*/ 40 h 49"/>
                  <a:gd name="T4" fmla="*/ 23 w 57"/>
                  <a:gd name="T5" fmla="*/ 5 h 49"/>
                  <a:gd name="T6" fmla="*/ 34 w 57"/>
                  <a:gd name="T7" fmla="*/ 5 h 49"/>
                  <a:gd name="T8" fmla="*/ 54 w 57"/>
                  <a:gd name="T9" fmla="*/ 40 h 49"/>
                  <a:gd name="T10" fmla="*/ 49 w 57"/>
                  <a:gd name="T11" fmla="*/ 49 h 49"/>
                  <a:gd name="T12" fmla="*/ 8 w 57"/>
                  <a:gd name="T13" fmla="*/ 49 h 49"/>
                </a:gdLst>
                <a:ahLst/>
                <a:cxnLst>
                  <a:cxn ang="0">
                    <a:pos x="T0" y="T1"/>
                  </a:cxn>
                  <a:cxn ang="0">
                    <a:pos x="T2" y="T3"/>
                  </a:cxn>
                  <a:cxn ang="0">
                    <a:pos x="T4" y="T5"/>
                  </a:cxn>
                  <a:cxn ang="0">
                    <a:pos x="T6" y="T7"/>
                  </a:cxn>
                  <a:cxn ang="0">
                    <a:pos x="T8" y="T9"/>
                  </a:cxn>
                  <a:cxn ang="0">
                    <a:pos x="T10" y="T11"/>
                  </a:cxn>
                  <a:cxn ang="0">
                    <a:pos x="T12" y="T13"/>
                  </a:cxn>
                </a:cxnLst>
                <a:rect l="0" t="0" r="r" b="b"/>
                <a:pathLst>
                  <a:path w="57" h="49">
                    <a:moveTo>
                      <a:pt x="8" y="49"/>
                    </a:moveTo>
                    <a:cubicBezTo>
                      <a:pt x="3" y="49"/>
                      <a:pt x="0" y="45"/>
                      <a:pt x="3" y="40"/>
                    </a:cubicBezTo>
                    <a:cubicBezTo>
                      <a:pt x="23" y="5"/>
                      <a:pt x="23" y="5"/>
                      <a:pt x="23" y="5"/>
                    </a:cubicBezTo>
                    <a:cubicBezTo>
                      <a:pt x="26" y="0"/>
                      <a:pt x="31" y="0"/>
                      <a:pt x="34" y="5"/>
                    </a:cubicBezTo>
                    <a:cubicBezTo>
                      <a:pt x="54" y="40"/>
                      <a:pt x="54" y="40"/>
                      <a:pt x="54" y="40"/>
                    </a:cubicBezTo>
                    <a:cubicBezTo>
                      <a:pt x="57" y="45"/>
                      <a:pt x="54" y="49"/>
                      <a:pt x="49" y="49"/>
                    </a:cubicBezTo>
                    <a:lnTo>
                      <a:pt x="8"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42" name="Freeform 113"/>
              <p:cNvSpPr>
                <a:spLocks/>
              </p:cNvSpPr>
              <p:nvPr userDrawn="1"/>
            </p:nvSpPr>
            <p:spPr bwMode="auto">
              <a:xfrm>
                <a:off x="458" y="1910"/>
                <a:ext cx="71" cy="63"/>
              </a:xfrm>
              <a:custGeom>
                <a:avLst/>
                <a:gdLst>
                  <a:gd name="T0" fmla="*/ 8 w 56"/>
                  <a:gd name="T1" fmla="*/ 49 h 49"/>
                  <a:gd name="T2" fmla="*/ 3 w 56"/>
                  <a:gd name="T3" fmla="*/ 40 h 49"/>
                  <a:gd name="T4" fmla="*/ 23 w 56"/>
                  <a:gd name="T5" fmla="*/ 5 h 49"/>
                  <a:gd name="T6" fmla="*/ 33 w 56"/>
                  <a:gd name="T7" fmla="*/ 5 h 49"/>
                  <a:gd name="T8" fmla="*/ 53 w 56"/>
                  <a:gd name="T9" fmla="*/ 40 h 49"/>
                  <a:gd name="T10" fmla="*/ 48 w 56"/>
                  <a:gd name="T11" fmla="*/ 49 h 49"/>
                  <a:gd name="T12" fmla="*/ 8 w 56"/>
                  <a:gd name="T13" fmla="*/ 49 h 49"/>
                </a:gdLst>
                <a:ahLst/>
                <a:cxnLst>
                  <a:cxn ang="0">
                    <a:pos x="T0" y="T1"/>
                  </a:cxn>
                  <a:cxn ang="0">
                    <a:pos x="T2" y="T3"/>
                  </a:cxn>
                  <a:cxn ang="0">
                    <a:pos x="T4" y="T5"/>
                  </a:cxn>
                  <a:cxn ang="0">
                    <a:pos x="T6" y="T7"/>
                  </a:cxn>
                  <a:cxn ang="0">
                    <a:pos x="T8" y="T9"/>
                  </a:cxn>
                  <a:cxn ang="0">
                    <a:pos x="T10" y="T11"/>
                  </a:cxn>
                  <a:cxn ang="0">
                    <a:pos x="T12" y="T13"/>
                  </a:cxn>
                </a:cxnLst>
                <a:rect l="0" t="0" r="r" b="b"/>
                <a:pathLst>
                  <a:path w="56" h="49">
                    <a:moveTo>
                      <a:pt x="8" y="49"/>
                    </a:moveTo>
                    <a:cubicBezTo>
                      <a:pt x="2" y="49"/>
                      <a:pt x="0" y="45"/>
                      <a:pt x="3" y="40"/>
                    </a:cubicBezTo>
                    <a:cubicBezTo>
                      <a:pt x="23" y="5"/>
                      <a:pt x="23" y="5"/>
                      <a:pt x="23" y="5"/>
                    </a:cubicBezTo>
                    <a:cubicBezTo>
                      <a:pt x="26" y="0"/>
                      <a:pt x="30" y="0"/>
                      <a:pt x="33" y="5"/>
                    </a:cubicBezTo>
                    <a:cubicBezTo>
                      <a:pt x="53" y="40"/>
                      <a:pt x="53" y="40"/>
                      <a:pt x="53" y="40"/>
                    </a:cubicBezTo>
                    <a:cubicBezTo>
                      <a:pt x="56" y="45"/>
                      <a:pt x="54" y="49"/>
                      <a:pt x="48" y="49"/>
                    </a:cubicBezTo>
                    <a:lnTo>
                      <a:pt x="8"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43" name="Freeform 114"/>
              <p:cNvSpPr>
                <a:spLocks/>
              </p:cNvSpPr>
              <p:nvPr userDrawn="1"/>
            </p:nvSpPr>
            <p:spPr bwMode="auto">
              <a:xfrm>
                <a:off x="499" y="1656"/>
                <a:ext cx="71" cy="63"/>
              </a:xfrm>
              <a:custGeom>
                <a:avLst/>
                <a:gdLst>
                  <a:gd name="T0" fmla="*/ 8 w 56"/>
                  <a:gd name="T1" fmla="*/ 49 h 49"/>
                  <a:gd name="T2" fmla="*/ 3 w 56"/>
                  <a:gd name="T3" fmla="*/ 40 h 49"/>
                  <a:gd name="T4" fmla="*/ 23 w 56"/>
                  <a:gd name="T5" fmla="*/ 5 h 49"/>
                  <a:gd name="T6" fmla="*/ 33 w 56"/>
                  <a:gd name="T7" fmla="*/ 5 h 49"/>
                  <a:gd name="T8" fmla="*/ 53 w 56"/>
                  <a:gd name="T9" fmla="*/ 40 h 49"/>
                  <a:gd name="T10" fmla="*/ 48 w 56"/>
                  <a:gd name="T11" fmla="*/ 49 h 49"/>
                  <a:gd name="T12" fmla="*/ 8 w 56"/>
                  <a:gd name="T13" fmla="*/ 49 h 49"/>
                </a:gdLst>
                <a:ahLst/>
                <a:cxnLst>
                  <a:cxn ang="0">
                    <a:pos x="T0" y="T1"/>
                  </a:cxn>
                  <a:cxn ang="0">
                    <a:pos x="T2" y="T3"/>
                  </a:cxn>
                  <a:cxn ang="0">
                    <a:pos x="T4" y="T5"/>
                  </a:cxn>
                  <a:cxn ang="0">
                    <a:pos x="T6" y="T7"/>
                  </a:cxn>
                  <a:cxn ang="0">
                    <a:pos x="T8" y="T9"/>
                  </a:cxn>
                  <a:cxn ang="0">
                    <a:pos x="T10" y="T11"/>
                  </a:cxn>
                  <a:cxn ang="0">
                    <a:pos x="T12" y="T13"/>
                  </a:cxn>
                </a:cxnLst>
                <a:rect l="0" t="0" r="r" b="b"/>
                <a:pathLst>
                  <a:path w="56" h="49">
                    <a:moveTo>
                      <a:pt x="8" y="49"/>
                    </a:moveTo>
                    <a:cubicBezTo>
                      <a:pt x="2" y="49"/>
                      <a:pt x="0" y="45"/>
                      <a:pt x="3" y="40"/>
                    </a:cubicBezTo>
                    <a:cubicBezTo>
                      <a:pt x="23" y="5"/>
                      <a:pt x="23" y="5"/>
                      <a:pt x="23" y="5"/>
                    </a:cubicBezTo>
                    <a:cubicBezTo>
                      <a:pt x="26" y="0"/>
                      <a:pt x="30" y="0"/>
                      <a:pt x="33" y="5"/>
                    </a:cubicBezTo>
                    <a:cubicBezTo>
                      <a:pt x="53" y="40"/>
                      <a:pt x="53" y="40"/>
                      <a:pt x="53" y="40"/>
                    </a:cubicBezTo>
                    <a:cubicBezTo>
                      <a:pt x="56" y="45"/>
                      <a:pt x="54" y="49"/>
                      <a:pt x="48" y="49"/>
                    </a:cubicBezTo>
                    <a:lnTo>
                      <a:pt x="8"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44" name="Freeform 115"/>
              <p:cNvSpPr>
                <a:spLocks/>
              </p:cNvSpPr>
              <p:nvPr userDrawn="1"/>
            </p:nvSpPr>
            <p:spPr bwMode="auto">
              <a:xfrm>
                <a:off x="1308" y="1827"/>
                <a:ext cx="72" cy="63"/>
              </a:xfrm>
              <a:custGeom>
                <a:avLst/>
                <a:gdLst>
                  <a:gd name="T0" fmla="*/ 8 w 56"/>
                  <a:gd name="T1" fmla="*/ 49 h 49"/>
                  <a:gd name="T2" fmla="*/ 3 w 56"/>
                  <a:gd name="T3" fmla="*/ 40 h 49"/>
                  <a:gd name="T4" fmla="*/ 23 w 56"/>
                  <a:gd name="T5" fmla="*/ 5 h 49"/>
                  <a:gd name="T6" fmla="*/ 33 w 56"/>
                  <a:gd name="T7" fmla="*/ 5 h 49"/>
                  <a:gd name="T8" fmla="*/ 53 w 56"/>
                  <a:gd name="T9" fmla="*/ 40 h 49"/>
                  <a:gd name="T10" fmla="*/ 48 w 56"/>
                  <a:gd name="T11" fmla="*/ 49 h 49"/>
                  <a:gd name="T12" fmla="*/ 8 w 56"/>
                  <a:gd name="T13" fmla="*/ 49 h 49"/>
                </a:gdLst>
                <a:ahLst/>
                <a:cxnLst>
                  <a:cxn ang="0">
                    <a:pos x="T0" y="T1"/>
                  </a:cxn>
                  <a:cxn ang="0">
                    <a:pos x="T2" y="T3"/>
                  </a:cxn>
                  <a:cxn ang="0">
                    <a:pos x="T4" y="T5"/>
                  </a:cxn>
                  <a:cxn ang="0">
                    <a:pos x="T6" y="T7"/>
                  </a:cxn>
                  <a:cxn ang="0">
                    <a:pos x="T8" y="T9"/>
                  </a:cxn>
                  <a:cxn ang="0">
                    <a:pos x="T10" y="T11"/>
                  </a:cxn>
                  <a:cxn ang="0">
                    <a:pos x="T12" y="T13"/>
                  </a:cxn>
                </a:cxnLst>
                <a:rect l="0" t="0" r="r" b="b"/>
                <a:pathLst>
                  <a:path w="56" h="49">
                    <a:moveTo>
                      <a:pt x="8" y="49"/>
                    </a:moveTo>
                    <a:cubicBezTo>
                      <a:pt x="2" y="49"/>
                      <a:pt x="0" y="45"/>
                      <a:pt x="3" y="40"/>
                    </a:cubicBezTo>
                    <a:cubicBezTo>
                      <a:pt x="23" y="5"/>
                      <a:pt x="23" y="5"/>
                      <a:pt x="23" y="5"/>
                    </a:cubicBezTo>
                    <a:cubicBezTo>
                      <a:pt x="26" y="0"/>
                      <a:pt x="30" y="0"/>
                      <a:pt x="33" y="5"/>
                    </a:cubicBezTo>
                    <a:cubicBezTo>
                      <a:pt x="53" y="40"/>
                      <a:pt x="53" y="40"/>
                      <a:pt x="53" y="40"/>
                    </a:cubicBezTo>
                    <a:cubicBezTo>
                      <a:pt x="56" y="45"/>
                      <a:pt x="54" y="49"/>
                      <a:pt x="48" y="49"/>
                    </a:cubicBezTo>
                    <a:lnTo>
                      <a:pt x="8"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45" name="Freeform 116"/>
              <p:cNvSpPr>
                <a:spLocks/>
              </p:cNvSpPr>
              <p:nvPr userDrawn="1"/>
            </p:nvSpPr>
            <p:spPr bwMode="auto">
              <a:xfrm>
                <a:off x="1285" y="2120"/>
                <a:ext cx="72" cy="62"/>
              </a:xfrm>
              <a:custGeom>
                <a:avLst/>
                <a:gdLst>
                  <a:gd name="T0" fmla="*/ 8 w 56"/>
                  <a:gd name="T1" fmla="*/ 49 h 49"/>
                  <a:gd name="T2" fmla="*/ 3 w 56"/>
                  <a:gd name="T3" fmla="*/ 40 h 49"/>
                  <a:gd name="T4" fmla="*/ 23 w 56"/>
                  <a:gd name="T5" fmla="*/ 5 h 49"/>
                  <a:gd name="T6" fmla="*/ 33 w 56"/>
                  <a:gd name="T7" fmla="*/ 5 h 49"/>
                  <a:gd name="T8" fmla="*/ 54 w 56"/>
                  <a:gd name="T9" fmla="*/ 40 h 49"/>
                  <a:gd name="T10" fmla="*/ 48 w 56"/>
                  <a:gd name="T11" fmla="*/ 49 h 49"/>
                  <a:gd name="T12" fmla="*/ 8 w 56"/>
                  <a:gd name="T13" fmla="*/ 49 h 49"/>
                </a:gdLst>
                <a:ahLst/>
                <a:cxnLst>
                  <a:cxn ang="0">
                    <a:pos x="T0" y="T1"/>
                  </a:cxn>
                  <a:cxn ang="0">
                    <a:pos x="T2" y="T3"/>
                  </a:cxn>
                  <a:cxn ang="0">
                    <a:pos x="T4" y="T5"/>
                  </a:cxn>
                  <a:cxn ang="0">
                    <a:pos x="T6" y="T7"/>
                  </a:cxn>
                  <a:cxn ang="0">
                    <a:pos x="T8" y="T9"/>
                  </a:cxn>
                  <a:cxn ang="0">
                    <a:pos x="T10" y="T11"/>
                  </a:cxn>
                  <a:cxn ang="0">
                    <a:pos x="T12" y="T13"/>
                  </a:cxn>
                </a:cxnLst>
                <a:rect l="0" t="0" r="r" b="b"/>
                <a:pathLst>
                  <a:path w="56" h="49">
                    <a:moveTo>
                      <a:pt x="8" y="49"/>
                    </a:moveTo>
                    <a:cubicBezTo>
                      <a:pt x="2" y="49"/>
                      <a:pt x="0" y="45"/>
                      <a:pt x="3" y="40"/>
                    </a:cubicBezTo>
                    <a:cubicBezTo>
                      <a:pt x="23" y="5"/>
                      <a:pt x="23" y="5"/>
                      <a:pt x="23" y="5"/>
                    </a:cubicBezTo>
                    <a:cubicBezTo>
                      <a:pt x="26" y="0"/>
                      <a:pt x="30" y="0"/>
                      <a:pt x="33" y="5"/>
                    </a:cubicBezTo>
                    <a:cubicBezTo>
                      <a:pt x="54" y="40"/>
                      <a:pt x="54" y="40"/>
                      <a:pt x="54" y="40"/>
                    </a:cubicBezTo>
                    <a:cubicBezTo>
                      <a:pt x="56" y="45"/>
                      <a:pt x="54" y="49"/>
                      <a:pt x="48" y="49"/>
                    </a:cubicBezTo>
                    <a:lnTo>
                      <a:pt x="8"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46" name="Freeform 117"/>
              <p:cNvSpPr>
                <a:spLocks/>
              </p:cNvSpPr>
              <p:nvPr userDrawn="1"/>
            </p:nvSpPr>
            <p:spPr bwMode="auto">
              <a:xfrm>
                <a:off x="958" y="1651"/>
                <a:ext cx="72" cy="63"/>
              </a:xfrm>
              <a:custGeom>
                <a:avLst/>
                <a:gdLst>
                  <a:gd name="T0" fmla="*/ 8 w 56"/>
                  <a:gd name="T1" fmla="*/ 49 h 49"/>
                  <a:gd name="T2" fmla="*/ 3 w 56"/>
                  <a:gd name="T3" fmla="*/ 40 h 49"/>
                  <a:gd name="T4" fmla="*/ 23 w 56"/>
                  <a:gd name="T5" fmla="*/ 5 h 49"/>
                  <a:gd name="T6" fmla="*/ 33 w 56"/>
                  <a:gd name="T7" fmla="*/ 5 h 49"/>
                  <a:gd name="T8" fmla="*/ 53 w 56"/>
                  <a:gd name="T9" fmla="*/ 40 h 49"/>
                  <a:gd name="T10" fmla="*/ 48 w 56"/>
                  <a:gd name="T11" fmla="*/ 49 h 49"/>
                  <a:gd name="T12" fmla="*/ 8 w 56"/>
                  <a:gd name="T13" fmla="*/ 49 h 49"/>
                </a:gdLst>
                <a:ahLst/>
                <a:cxnLst>
                  <a:cxn ang="0">
                    <a:pos x="T0" y="T1"/>
                  </a:cxn>
                  <a:cxn ang="0">
                    <a:pos x="T2" y="T3"/>
                  </a:cxn>
                  <a:cxn ang="0">
                    <a:pos x="T4" y="T5"/>
                  </a:cxn>
                  <a:cxn ang="0">
                    <a:pos x="T6" y="T7"/>
                  </a:cxn>
                  <a:cxn ang="0">
                    <a:pos x="T8" y="T9"/>
                  </a:cxn>
                  <a:cxn ang="0">
                    <a:pos x="T10" y="T11"/>
                  </a:cxn>
                  <a:cxn ang="0">
                    <a:pos x="T12" y="T13"/>
                  </a:cxn>
                </a:cxnLst>
                <a:rect l="0" t="0" r="r" b="b"/>
                <a:pathLst>
                  <a:path w="56" h="49">
                    <a:moveTo>
                      <a:pt x="8" y="49"/>
                    </a:moveTo>
                    <a:cubicBezTo>
                      <a:pt x="2" y="49"/>
                      <a:pt x="0" y="45"/>
                      <a:pt x="3" y="40"/>
                    </a:cubicBezTo>
                    <a:cubicBezTo>
                      <a:pt x="23" y="5"/>
                      <a:pt x="23" y="5"/>
                      <a:pt x="23" y="5"/>
                    </a:cubicBezTo>
                    <a:cubicBezTo>
                      <a:pt x="26" y="0"/>
                      <a:pt x="30" y="0"/>
                      <a:pt x="33" y="5"/>
                    </a:cubicBezTo>
                    <a:cubicBezTo>
                      <a:pt x="53" y="40"/>
                      <a:pt x="53" y="40"/>
                      <a:pt x="53" y="40"/>
                    </a:cubicBezTo>
                    <a:cubicBezTo>
                      <a:pt x="56" y="45"/>
                      <a:pt x="54" y="49"/>
                      <a:pt x="48" y="49"/>
                    </a:cubicBezTo>
                    <a:lnTo>
                      <a:pt x="8"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47" name="Freeform 118"/>
              <p:cNvSpPr>
                <a:spLocks/>
              </p:cNvSpPr>
              <p:nvPr userDrawn="1"/>
            </p:nvSpPr>
            <p:spPr bwMode="auto">
              <a:xfrm>
                <a:off x="1147" y="1602"/>
                <a:ext cx="72" cy="62"/>
              </a:xfrm>
              <a:custGeom>
                <a:avLst/>
                <a:gdLst>
                  <a:gd name="T0" fmla="*/ 8 w 56"/>
                  <a:gd name="T1" fmla="*/ 49 h 49"/>
                  <a:gd name="T2" fmla="*/ 3 w 56"/>
                  <a:gd name="T3" fmla="*/ 40 h 49"/>
                  <a:gd name="T4" fmla="*/ 23 w 56"/>
                  <a:gd name="T5" fmla="*/ 5 h 49"/>
                  <a:gd name="T6" fmla="*/ 33 w 56"/>
                  <a:gd name="T7" fmla="*/ 5 h 49"/>
                  <a:gd name="T8" fmla="*/ 54 w 56"/>
                  <a:gd name="T9" fmla="*/ 40 h 49"/>
                  <a:gd name="T10" fmla="*/ 49 w 56"/>
                  <a:gd name="T11" fmla="*/ 49 h 49"/>
                  <a:gd name="T12" fmla="*/ 8 w 56"/>
                  <a:gd name="T13" fmla="*/ 49 h 49"/>
                </a:gdLst>
                <a:ahLst/>
                <a:cxnLst>
                  <a:cxn ang="0">
                    <a:pos x="T0" y="T1"/>
                  </a:cxn>
                  <a:cxn ang="0">
                    <a:pos x="T2" y="T3"/>
                  </a:cxn>
                  <a:cxn ang="0">
                    <a:pos x="T4" y="T5"/>
                  </a:cxn>
                  <a:cxn ang="0">
                    <a:pos x="T6" y="T7"/>
                  </a:cxn>
                  <a:cxn ang="0">
                    <a:pos x="T8" y="T9"/>
                  </a:cxn>
                  <a:cxn ang="0">
                    <a:pos x="T10" y="T11"/>
                  </a:cxn>
                  <a:cxn ang="0">
                    <a:pos x="T12" y="T13"/>
                  </a:cxn>
                </a:cxnLst>
                <a:rect l="0" t="0" r="r" b="b"/>
                <a:pathLst>
                  <a:path w="56" h="49">
                    <a:moveTo>
                      <a:pt x="8" y="49"/>
                    </a:moveTo>
                    <a:cubicBezTo>
                      <a:pt x="2" y="49"/>
                      <a:pt x="0" y="45"/>
                      <a:pt x="3" y="40"/>
                    </a:cubicBezTo>
                    <a:cubicBezTo>
                      <a:pt x="23" y="5"/>
                      <a:pt x="23" y="5"/>
                      <a:pt x="23" y="5"/>
                    </a:cubicBezTo>
                    <a:cubicBezTo>
                      <a:pt x="26" y="0"/>
                      <a:pt x="31" y="0"/>
                      <a:pt x="33" y="5"/>
                    </a:cubicBezTo>
                    <a:cubicBezTo>
                      <a:pt x="54" y="40"/>
                      <a:pt x="54" y="40"/>
                      <a:pt x="54" y="40"/>
                    </a:cubicBezTo>
                    <a:cubicBezTo>
                      <a:pt x="56" y="45"/>
                      <a:pt x="54" y="49"/>
                      <a:pt x="49" y="49"/>
                    </a:cubicBezTo>
                    <a:lnTo>
                      <a:pt x="8"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48" name="Freeform 119"/>
              <p:cNvSpPr>
                <a:spLocks/>
              </p:cNvSpPr>
              <p:nvPr userDrawn="1"/>
            </p:nvSpPr>
            <p:spPr bwMode="auto">
              <a:xfrm>
                <a:off x="692" y="2294"/>
                <a:ext cx="71" cy="63"/>
              </a:xfrm>
              <a:custGeom>
                <a:avLst/>
                <a:gdLst>
                  <a:gd name="T0" fmla="*/ 7 w 56"/>
                  <a:gd name="T1" fmla="*/ 49 h 49"/>
                  <a:gd name="T2" fmla="*/ 2 w 56"/>
                  <a:gd name="T3" fmla="*/ 40 h 49"/>
                  <a:gd name="T4" fmla="*/ 23 w 56"/>
                  <a:gd name="T5" fmla="*/ 5 h 49"/>
                  <a:gd name="T6" fmla="*/ 33 w 56"/>
                  <a:gd name="T7" fmla="*/ 5 h 49"/>
                  <a:gd name="T8" fmla="*/ 53 w 56"/>
                  <a:gd name="T9" fmla="*/ 40 h 49"/>
                  <a:gd name="T10" fmla="*/ 48 w 56"/>
                  <a:gd name="T11" fmla="*/ 49 h 49"/>
                  <a:gd name="T12" fmla="*/ 7 w 56"/>
                  <a:gd name="T13" fmla="*/ 49 h 49"/>
                </a:gdLst>
                <a:ahLst/>
                <a:cxnLst>
                  <a:cxn ang="0">
                    <a:pos x="T0" y="T1"/>
                  </a:cxn>
                  <a:cxn ang="0">
                    <a:pos x="T2" y="T3"/>
                  </a:cxn>
                  <a:cxn ang="0">
                    <a:pos x="T4" y="T5"/>
                  </a:cxn>
                  <a:cxn ang="0">
                    <a:pos x="T6" y="T7"/>
                  </a:cxn>
                  <a:cxn ang="0">
                    <a:pos x="T8" y="T9"/>
                  </a:cxn>
                  <a:cxn ang="0">
                    <a:pos x="T10" y="T11"/>
                  </a:cxn>
                  <a:cxn ang="0">
                    <a:pos x="T12" y="T13"/>
                  </a:cxn>
                </a:cxnLst>
                <a:rect l="0" t="0" r="r" b="b"/>
                <a:pathLst>
                  <a:path w="56" h="49">
                    <a:moveTo>
                      <a:pt x="7" y="49"/>
                    </a:moveTo>
                    <a:cubicBezTo>
                      <a:pt x="2" y="49"/>
                      <a:pt x="0" y="45"/>
                      <a:pt x="2" y="40"/>
                    </a:cubicBezTo>
                    <a:cubicBezTo>
                      <a:pt x="23" y="5"/>
                      <a:pt x="23" y="5"/>
                      <a:pt x="23" y="5"/>
                    </a:cubicBezTo>
                    <a:cubicBezTo>
                      <a:pt x="25" y="0"/>
                      <a:pt x="30" y="0"/>
                      <a:pt x="33" y="5"/>
                    </a:cubicBezTo>
                    <a:cubicBezTo>
                      <a:pt x="53" y="40"/>
                      <a:pt x="53" y="40"/>
                      <a:pt x="53" y="40"/>
                    </a:cubicBezTo>
                    <a:cubicBezTo>
                      <a:pt x="56" y="45"/>
                      <a:pt x="54" y="49"/>
                      <a:pt x="48" y="49"/>
                    </a:cubicBezTo>
                    <a:lnTo>
                      <a:pt x="7"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49" name="Freeform 120"/>
              <p:cNvSpPr>
                <a:spLocks/>
              </p:cNvSpPr>
              <p:nvPr userDrawn="1"/>
            </p:nvSpPr>
            <p:spPr bwMode="auto">
              <a:xfrm>
                <a:off x="432" y="2219"/>
                <a:ext cx="72" cy="63"/>
              </a:xfrm>
              <a:custGeom>
                <a:avLst/>
                <a:gdLst>
                  <a:gd name="T0" fmla="*/ 8 w 56"/>
                  <a:gd name="T1" fmla="*/ 49 h 49"/>
                  <a:gd name="T2" fmla="*/ 3 w 56"/>
                  <a:gd name="T3" fmla="*/ 40 h 49"/>
                  <a:gd name="T4" fmla="*/ 23 w 56"/>
                  <a:gd name="T5" fmla="*/ 5 h 49"/>
                  <a:gd name="T6" fmla="*/ 33 w 56"/>
                  <a:gd name="T7" fmla="*/ 5 h 49"/>
                  <a:gd name="T8" fmla="*/ 54 w 56"/>
                  <a:gd name="T9" fmla="*/ 40 h 49"/>
                  <a:gd name="T10" fmla="*/ 48 w 56"/>
                  <a:gd name="T11" fmla="*/ 49 h 49"/>
                  <a:gd name="T12" fmla="*/ 8 w 56"/>
                  <a:gd name="T13" fmla="*/ 49 h 49"/>
                </a:gdLst>
                <a:ahLst/>
                <a:cxnLst>
                  <a:cxn ang="0">
                    <a:pos x="T0" y="T1"/>
                  </a:cxn>
                  <a:cxn ang="0">
                    <a:pos x="T2" y="T3"/>
                  </a:cxn>
                  <a:cxn ang="0">
                    <a:pos x="T4" y="T5"/>
                  </a:cxn>
                  <a:cxn ang="0">
                    <a:pos x="T6" y="T7"/>
                  </a:cxn>
                  <a:cxn ang="0">
                    <a:pos x="T8" y="T9"/>
                  </a:cxn>
                  <a:cxn ang="0">
                    <a:pos x="T10" y="T11"/>
                  </a:cxn>
                  <a:cxn ang="0">
                    <a:pos x="T12" y="T13"/>
                  </a:cxn>
                </a:cxnLst>
                <a:rect l="0" t="0" r="r" b="b"/>
                <a:pathLst>
                  <a:path w="56" h="49">
                    <a:moveTo>
                      <a:pt x="8" y="49"/>
                    </a:moveTo>
                    <a:cubicBezTo>
                      <a:pt x="2" y="49"/>
                      <a:pt x="0" y="45"/>
                      <a:pt x="3" y="40"/>
                    </a:cubicBezTo>
                    <a:cubicBezTo>
                      <a:pt x="23" y="5"/>
                      <a:pt x="23" y="5"/>
                      <a:pt x="23" y="5"/>
                    </a:cubicBezTo>
                    <a:cubicBezTo>
                      <a:pt x="26" y="0"/>
                      <a:pt x="30" y="0"/>
                      <a:pt x="33" y="5"/>
                    </a:cubicBezTo>
                    <a:cubicBezTo>
                      <a:pt x="54" y="40"/>
                      <a:pt x="54" y="40"/>
                      <a:pt x="54" y="40"/>
                    </a:cubicBezTo>
                    <a:cubicBezTo>
                      <a:pt x="56" y="45"/>
                      <a:pt x="54" y="49"/>
                      <a:pt x="48" y="49"/>
                    </a:cubicBezTo>
                    <a:lnTo>
                      <a:pt x="8"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50" name="Freeform 121"/>
              <p:cNvSpPr>
                <a:spLocks/>
              </p:cNvSpPr>
              <p:nvPr userDrawn="1"/>
            </p:nvSpPr>
            <p:spPr bwMode="auto">
              <a:xfrm>
                <a:off x="746" y="2187"/>
                <a:ext cx="72" cy="63"/>
              </a:xfrm>
              <a:custGeom>
                <a:avLst/>
                <a:gdLst>
                  <a:gd name="T0" fmla="*/ 8 w 56"/>
                  <a:gd name="T1" fmla="*/ 49 h 49"/>
                  <a:gd name="T2" fmla="*/ 3 w 56"/>
                  <a:gd name="T3" fmla="*/ 40 h 49"/>
                  <a:gd name="T4" fmla="*/ 23 w 56"/>
                  <a:gd name="T5" fmla="*/ 5 h 49"/>
                  <a:gd name="T6" fmla="*/ 33 w 56"/>
                  <a:gd name="T7" fmla="*/ 5 h 49"/>
                  <a:gd name="T8" fmla="*/ 54 w 56"/>
                  <a:gd name="T9" fmla="*/ 40 h 49"/>
                  <a:gd name="T10" fmla="*/ 49 w 56"/>
                  <a:gd name="T11" fmla="*/ 49 h 49"/>
                  <a:gd name="T12" fmla="*/ 8 w 56"/>
                  <a:gd name="T13" fmla="*/ 49 h 49"/>
                </a:gdLst>
                <a:ahLst/>
                <a:cxnLst>
                  <a:cxn ang="0">
                    <a:pos x="T0" y="T1"/>
                  </a:cxn>
                  <a:cxn ang="0">
                    <a:pos x="T2" y="T3"/>
                  </a:cxn>
                  <a:cxn ang="0">
                    <a:pos x="T4" y="T5"/>
                  </a:cxn>
                  <a:cxn ang="0">
                    <a:pos x="T6" y="T7"/>
                  </a:cxn>
                  <a:cxn ang="0">
                    <a:pos x="T8" y="T9"/>
                  </a:cxn>
                  <a:cxn ang="0">
                    <a:pos x="T10" y="T11"/>
                  </a:cxn>
                  <a:cxn ang="0">
                    <a:pos x="T12" y="T13"/>
                  </a:cxn>
                </a:cxnLst>
                <a:rect l="0" t="0" r="r" b="b"/>
                <a:pathLst>
                  <a:path w="56" h="49">
                    <a:moveTo>
                      <a:pt x="8" y="49"/>
                    </a:moveTo>
                    <a:cubicBezTo>
                      <a:pt x="2" y="49"/>
                      <a:pt x="0" y="45"/>
                      <a:pt x="3" y="40"/>
                    </a:cubicBezTo>
                    <a:cubicBezTo>
                      <a:pt x="23" y="5"/>
                      <a:pt x="23" y="5"/>
                      <a:pt x="23" y="5"/>
                    </a:cubicBezTo>
                    <a:cubicBezTo>
                      <a:pt x="26" y="0"/>
                      <a:pt x="31" y="0"/>
                      <a:pt x="33" y="5"/>
                    </a:cubicBezTo>
                    <a:cubicBezTo>
                      <a:pt x="54" y="40"/>
                      <a:pt x="54" y="40"/>
                      <a:pt x="54" y="40"/>
                    </a:cubicBezTo>
                    <a:cubicBezTo>
                      <a:pt x="56" y="45"/>
                      <a:pt x="54" y="49"/>
                      <a:pt x="49" y="49"/>
                    </a:cubicBezTo>
                    <a:lnTo>
                      <a:pt x="8"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51" name="Freeform 122"/>
              <p:cNvSpPr>
                <a:spLocks/>
              </p:cNvSpPr>
              <p:nvPr userDrawn="1"/>
            </p:nvSpPr>
            <p:spPr bwMode="auto">
              <a:xfrm>
                <a:off x="933" y="2444"/>
                <a:ext cx="101" cy="87"/>
              </a:xfrm>
              <a:custGeom>
                <a:avLst/>
                <a:gdLst>
                  <a:gd name="T0" fmla="*/ 11 w 79"/>
                  <a:gd name="T1" fmla="*/ 68 h 68"/>
                  <a:gd name="T2" fmla="*/ 4 w 79"/>
                  <a:gd name="T3" fmla="*/ 56 h 68"/>
                  <a:gd name="T4" fmla="*/ 33 w 79"/>
                  <a:gd name="T5" fmla="*/ 7 h 68"/>
                  <a:gd name="T6" fmla="*/ 47 w 79"/>
                  <a:gd name="T7" fmla="*/ 7 h 68"/>
                  <a:gd name="T8" fmla="*/ 75 w 79"/>
                  <a:gd name="T9" fmla="*/ 56 h 68"/>
                  <a:gd name="T10" fmla="*/ 68 w 79"/>
                  <a:gd name="T11" fmla="*/ 68 h 68"/>
                  <a:gd name="T12" fmla="*/ 11 w 79"/>
                  <a:gd name="T13" fmla="*/ 68 h 68"/>
                </a:gdLst>
                <a:ahLst/>
                <a:cxnLst>
                  <a:cxn ang="0">
                    <a:pos x="T0" y="T1"/>
                  </a:cxn>
                  <a:cxn ang="0">
                    <a:pos x="T2" y="T3"/>
                  </a:cxn>
                  <a:cxn ang="0">
                    <a:pos x="T4" y="T5"/>
                  </a:cxn>
                  <a:cxn ang="0">
                    <a:pos x="T6" y="T7"/>
                  </a:cxn>
                  <a:cxn ang="0">
                    <a:pos x="T8" y="T9"/>
                  </a:cxn>
                  <a:cxn ang="0">
                    <a:pos x="T10" y="T11"/>
                  </a:cxn>
                  <a:cxn ang="0">
                    <a:pos x="T12" y="T13"/>
                  </a:cxn>
                </a:cxnLst>
                <a:rect l="0" t="0" r="r" b="b"/>
                <a:pathLst>
                  <a:path w="79" h="68">
                    <a:moveTo>
                      <a:pt x="11" y="68"/>
                    </a:moveTo>
                    <a:cubicBezTo>
                      <a:pt x="4" y="68"/>
                      <a:pt x="0" y="63"/>
                      <a:pt x="4" y="56"/>
                    </a:cubicBezTo>
                    <a:cubicBezTo>
                      <a:pt x="33" y="7"/>
                      <a:pt x="33" y="7"/>
                      <a:pt x="33" y="7"/>
                    </a:cubicBezTo>
                    <a:cubicBezTo>
                      <a:pt x="37" y="0"/>
                      <a:pt x="43" y="0"/>
                      <a:pt x="47" y="7"/>
                    </a:cubicBezTo>
                    <a:cubicBezTo>
                      <a:pt x="75" y="56"/>
                      <a:pt x="75" y="56"/>
                      <a:pt x="75" y="56"/>
                    </a:cubicBezTo>
                    <a:cubicBezTo>
                      <a:pt x="79" y="63"/>
                      <a:pt x="76" y="68"/>
                      <a:pt x="68" y="68"/>
                    </a:cubicBezTo>
                    <a:lnTo>
                      <a:pt x="11"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52" name="Freeform 123"/>
              <p:cNvSpPr>
                <a:spLocks/>
              </p:cNvSpPr>
              <p:nvPr userDrawn="1"/>
            </p:nvSpPr>
            <p:spPr bwMode="auto">
              <a:xfrm>
                <a:off x="598" y="2273"/>
                <a:ext cx="79" cy="79"/>
              </a:xfrm>
              <a:custGeom>
                <a:avLst/>
                <a:gdLst>
                  <a:gd name="T0" fmla="*/ 62 w 62"/>
                  <a:gd name="T1" fmla="*/ 53 h 62"/>
                  <a:gd name="T2" fmla="*/ 52 w 62"/>
                  <a:gd name="T3" fmla="*/ 62 h 62"/>
                  <a:gd name="T4" fmla="*/ 9 w 62"/>
                  <a:gd name="T5" fmla="*/ 62 h 62"/>
                  <a:gd name="T6" fmla="*/ 0 w 62"/>
                  <a:gd name="T7" fmla="*/ 53 h 62"/>
                  <a:gd name="T8" fmla="*/ 0 w 62"/>
                  <a:gd name="T9" fmla="*/ 10 h 62"/>
                  <a:gd name="T10" fmla="*/ 9 w 62"/>
                  <a:gd name="T11" fmla="*/ 0 h 62"/>
                  <a:gd name="T12" fmla="*/ 52 w 62"/>
                  <a:gd name="T13" fmla="*/ 0 h 62"/>
                  <a:gd name="T14" fmla="*/ 62 w 62"/>
                  <a:gd name="T15" fmla="*/ 10 h 62"/>
                  <a:gd name="T16" fmla="*/ 62 w 62"/>
                  <a:gd name="T17" fmla="*/ 5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62">
                    <a:moveTo>
                      <a:pt x="62" y="53"/>
                    </a:moveTo>
                    <a:cubicBezTo>
                      <a:pt x="62" y="58"/>
                      <a:pt x="58" y="62"/>
                      <a:pt x="52" y="62"/>
                    </a:cubicBezTo>
                    <a:cubicBezTo>
                      <a:pt x="9" y="62"/>
                      <a:pt x="9" y="62"/>
                      <a:pt x="9" y="62"/>
                    </a:cubicBezTo>
                    <a:cubicBezTo>
                      <a:pt x="4" y="62"/>
                      <a:pt x="0" y="58"/>
                      <a:pt x="0" y="53"/>
                    </a:cubicBezTo>
                    <a:cubicBezTo>
                      <a:pt x="0" y="10"/>
                      <a:pt x="0" y="10"/>
                      <a:pt x="0" y="10"/>
                    </a:cubicBezTo>
                    <a:cubicBezTo>
                      <a:pt x="0" y="5"/>
                      <a:pt x="4" y="0"/>
                      <a:pt x="9" y="0"/>
                    </a:cubicBezTo>
                    <a:cubicBezTo>
                      <a:pt x="52" y="0"/>
                      <a:pt x="52" y="0"/>
                      <a:pt x="52" y="0"/>
                    </a:cubicBezTo>
                    <a:cubicBezTo>
                      <a:pt x="58" y="0"/>
                      <a:pt x="62" y="5"/>
                      <a:pt x="62" y="10"/>
                    </a:cubicBezTo>
                    <a:lnTo>
                      <a:pt x="62"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53" name="Freeform 124"/>
              <p:cNvSpPr>
                <a:spLocks/>
              </p:cNvSpPr>
              <p:nvPr userDrawn="1"/>
            </p:nvSpPr>
            <p:spPr bwMode="auto">
              <a:xfrm>
                <a:off x="958" y="1517"/>
                <a:ext cx="65" cy="65"/>
              </a:xfrm>
              <a:custGeom>
                <a:avLst/>
                <a:gdLst>
                  <a:gd name="T0" fmla="*/ 51 w 51"/>
                  <a:gd name="T1" fmla="*/ 43 h 51"/>
                  <a:gd name="T2" fmla="*/ 43 w 51"/>
                  <a:gd name="T3" fmla="*/ 51 h 51"/>
                  <a:gd name="T4" fmla="*/ 8 w 51"/>
                  <a:gd name="T5" fmla="*/ 51 h 51"/>
                  <a:gd name="T6" fmla="*/ 0 w 51"/>
                  <a:gd name="T7" fmla="*/ 43 h 51"/>
                  <a:gd name="T8" fmla="*/ 0 w 51"/>
                  <a:gd name="T9" fmla="*/ 8 h 51"/>
                  <a:gd name="T10" fmla="*/ 8 w 51"/>
                  <a:gd name="T11" fmla="*/ 0 h 51"/>
                  <a:gd name="T12" fmla="*/ 43 w 51"/>
                  <a:gd name="T13" fmla="*/ 0 h 51"/>
                  <a:gd name="T14" fmla="*/ 51 w 51"/>
                  <a:gd name="T15" fmla="*/ 8 h 51"/>
                  <a:gd name="T16" fmla="*/ 51 w 51"/>
                  <a:gd name="T17" fmla="*/ 4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1">
                    <a:moveTo>
                      <a:pt x="51" y="43"/>
                    </a:moveTo>
                    <a:cubicBezTo>
                      <a:pt x="51" y="47"/>
                      <a:pt x="48" y="51"/>
                      <a:pt x="43" y="51"/>
                    </a:cubicBezTo>
                    <a:cubicBezTo>
                      <a:pt x="8" y="51"/>
                      <a:pt x="8" y="51"/>
                      <a:pt x="8" y="51"/>
                    </a:cubicBezTo>
                    <a:cubicBezTo>
                      <a:pt x="4" y="51"/>
                      <a:pt x="0" y="47"/>
                      <a:pt x="0" y="43"/>
                    </a:cubicBezTo>
                    <a:cubicBezTo>
                      <a:pt x="0" y="8"/>
                      <a:pt x="0" y="8"/>
                      <a:pt x="0" y="8"/>
                    </a:cubicBezTo>
                    <a:cubicBezTo>
                      <a:pt x="0" y="4"/>
                      <a:pt x="4" y="0"/>
                      <a:pt x="8" y="0"/>
                    </a:cubicBezTo>
                    <a:cubicBezTo>
                      <a:pt x="43" y="0"/>
                      <a:pt x="43" y="0"/>
                      <a:pt x="43" y="0"/>
                    </a:cubicBezTo>
                    <a:cubicBezTo>
                      <a:pt x="48" y="0"/>
                      <a:pt x="51" y="4"/>
                      <a:pt x="51" y="8"/>
                    </a:cubicBezTo>
                    <a:lnTo>
                      <a:pt x="51"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54" name="Freeform 125"/>
              <p:cNvSpPr>
                <a:spLocks/>
              </p:cNvSpPr>
              <p:nvPr userDrawn="1"/>
            </p:nvSpPr>
            <p:spPr bwMode="auto">
              <a:xfrm>
                <a:off x="1196" y="1681"/>
                <a:ext cx="65" cy="64"/>
              </a:xfrm>
              <a:custGeom>
                <a:avLst/>
                <a:gdLst>
                  <a:gd name="T0" fmla="*/ 51 w 51"/>
                  <a:gd name="T1" fmla="*/ 42 h 50"/>
                  <a:gd name="T2" fmla="*/ 43 w 51"/>
                  <a:gd name="T3" fmla="*/ 50 h 50"/>
                  <a:gd name="T4" fmla="*/ 8 w 51"/>
                  <a:gd name="T5" fmla="*/ 50 h 50"/>
                  <a:gd name="T6" fmla="*/ 0 w 51"/>
                  <a:gd name="T7" fmla="*/ 42 h 50"/>
                  <a:gd name="T8" fmla="*/ 0 w 51"/>
                  <a:gd name="T9" fmla="*/ 7 h 50"/>
                  <a:gd name="T10" fmla="*/ 8 w 51"/>
                  <a:gd name="T11" fmla="*/ 0 h 50"/>
                  <a:gd name="T12" fmla="*/ 43 w 51"/>
                  <a:gd name="T13" fmla="*/ 0 h 50"/>
                  <a:gd name="T14" fmla="*/ 51 w 51"/>
                  <a:gd name="T15" fmla="*/ 7 h 50"/>
                  <a:gd name="T16" fmla="*/ 51 w 51"/>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0">
                    <a:moveTo>
                      <a:pt x="51" y="42"/>
                    </a:moveTo>
                    <a:cubicBezTo>
                      <a:pt x="51" y="47"/>
                      <a:pt x="47" y="50"/>
                      <a:pt x="43" y="50"/>
                    </a:cubicBezTo>
                    <a:cubicBezTo>
                      <a:pt x="8" y="50"/>
                      <a:pt x="8" y="50"/>
                      <a:pt x="8" y="50"/>
                    </a:cubicBezTo>
                    <a:cubicBezTo>
                      <a:pt x="4" y="50"/>
                      <a:pt x="0" y="47"/>
                      <a:pt x="0" y="42"/>
                    </a:cubicBezTo>
                    <a:cubicBezTo>
                      <a:pt x="0" y="7"/>
                      <a:pt x="0" y="7"/>
                      <a:pt x="0" y="7"/>
                    </a:cubicBezTo>
                    <a:cubicBezTo>
                      <a:pt x="0" y="3"/>
                      <a:pt x="4" y="0"/>
                      <a:pt x="8" y="0"/>
                    </a:cubicBezTo>
                    <a:cubicBezTo>
                      <a:pt x="43" y="0"/>
                      <a:pt x="43" y="0"/>
                      <a:pt x="43" y="0"/>
                    </a:cubicBezTo>
                    <a:cubicBezTo>
                      <a:pt x="47" y="0"/>
                      <a:pt x="51" y="3"/>
                      <a:pt x="51" y="7"/>
                    </a:cubicBezTo>
                    <a:lnTo>
                      <a:pt x="51"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55" name="Freeform 126"/>
              <p:cNvSpPr>
                <a:spLocks/>
              </p:cNvSpPr>
              <p:nvPr userDrawn="1"/>
            </p:nvSpPr>
            <p:spPr bwMode="auto">
              <a:xfrm>
                <a:off x="1328" y="1984"/>
                <a:ext cx="64" cy="64"/>
              </a:xfrm>
              <a:custGeom>
                <a:avLst/>
                <a:gdLst>
                  <a:gd name="T0" fmla="*/ 50 w 50"/>
                  <a:gd name="T1" fmla="*/ 43 h 50"/>
                  <a:gd name="T2" fmla="*/ 43 w 50"/>
                  <a:gd name="T3" fmla="*/ 50 h 50"/>
                  <a:gd name="T4" fmla="*/ 8 w 50"/>
                  <a:gd name="T5" fmla="*/ 50 h 50"/>
                  <a:gd name="T6" fmla="*/ 0 w 50"/>
                  <a:gd name="T7" fmla="*/ 43 h 50"/>
                  <a:gd name="T8" fmla="*/ 0 w 50"/>
                  <a:gd name="T9" fmla="*/ 8 h 50"/>
                  <a:gd name="T10" fmla="*/ 8 w 50"/>
                  <a:gd name="T11" fmla="*/ 0 h 50"/>
                  <a:gd name="T12" fmla="*/ 43 w 50"/>
                  <a:gd name="T13" fmla="*/ 0 h 50"/>
                  <a:gd name="T14" fmla="*/ 50 w 50"/>
                  <a:gd name="T15" fmla="*/ 8 h 50"/>
                  <a:gd name="T16" fmla="*/ 50 w 50"/>
                  <a:gd name="T17"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0">
                    <a:moveTo>
                      <a:pt x="50" y="43"/>
                    </a:moveTo>
                    <a:cubicBezTo>
                      <a:pt x="50" y="47"/>
                      <a:pt x="47" y="50"/>
                      <a:pt x="43" y="50"/>
                    </a:cubicBezTo>
                    <a:cubicBezTo>
                      <a:pt x="8" y="50"/>
                      <a:pt x="8" y="50"/>
                      <a:pt x="8" y="50"/>
                    </a:cubicBezTo>
                    <a:cubicBezTo>
                      <a:pt x="3" y="50"/>
                      <a:pt x="0" y="47"/>
                      <a:pt x="0" y="43"/>
                    </a:cubicBezTo>
                    <a:cubicBezTo>
                      <a:pt x="0" y="8"/>
                      <a:pt x="0" y="8"/>
                      <a:pt x="0" y="8"/>
                    </a:cubicBezTo>
                    <a:cubicBezTo>
                      <a:pt x="0" y="3"/>
                      <a:pt x="3" y="0"/>
                      <a:pt x="8" y="0"/>
                    </a:cubicBezTo>
                    <a:cubicBezTo>
                      <a:pt x="43" y="0"/>
                      <a:pt x="43" y="0"/>
                      <a:pt x="43" y="0"/>
                    </a:cubicBezTo>
                    <a:cubicBezTo>
                      <a:pt x="47" y="0"/>
                      <a:pt x="50" y="3"/>
                      <a:pt x="50" y="8"/>
                    </a:cubicBezTo>
                    <a:lnTo>
                      <a:pt x="50"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56" name="Freeform 127"/>
              <p:cNvSpPr>
                <a:spLocks/>
              </p:cNvSpPr>
              <p:nvPr userDrawn="1"/>
            </p:nvSpPr>
            <p:spPr bwMode="auto">
              <a:xfrm>
                <a:off x="1037" y="2487"/>
                <a:ext cx="64" cy="64"/>
              </a:xfrm>
              <a:custGeom>
                <a:avLst/>
                <a:gdLst>
                  <a:gd name="T0" fmla="*/ 50 w 50"/>
                  <a:gd name="T1" fmla="*/ 42 h 50"/>
                  <a:gd name="T2" fmla="*/ 43 w 50"/>
                  <a:gd name="T3" fmla="*/ 50 h 50"/>
                  <a:gd name="T4" fmla="*/ 8 w 50"/>
                  <a:gd name="T5" fmla="*/ 50 h 50"/>
                  <a:gd name="T6" fmla="*/ 0 w 50"/>
                  <a:gd name="T7" fmla="*/ 42 h 50"/>
                  <a:gd name="T8" fmla="*/ 0 w 50"/>
                  <a:gd name="T9" fmla="*/ 7 h 50"/>
                  <a:gd name="T10" fmla="*/ 8 w 50"/>
                  <a:gd name="T11" fmla="*/ 0 h 50"/>
                  <a:gd name="T12" fmla="*/ 43 w 50"/>
                  <a:gd name="T13" fmla="*/ 0 h 50"/>
                  <a:gd name="T14" fmla="*/ 50 w 50"/>
                  <a:gd name="T15" fmla="*/ 7 h 50"/>
                  <a:gd name="T16" fmla="*/ 50 w 50"/>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0">
                    <a:moveTo>
                      <a:pt x="50" y="42"/>
                    </a:moveTo>
                    <a:cubicBezTo>
                      <a:pt x="50" y="47"/>
                      <a:pt x="47" y="50"/>
                      <a:pt x="43" y="50"/>
                    </a:cubicBezTo>
                    <a:cubicBezTo>
                      <a:pt x="8" y="50"/>
                      <a:pt x="8" y="50"/>
                      <a:pt x="8" y="50"/>
                    </a:cubicBezTo>
                    <a:cubicBezTo>
                      <a:pt x="3" y="50"/>
                      <a:pt x="0" y="47"/>
                      <a:pt x="0" y="42"/>
                    </a:cubicBezTo>
                    <a:cubicBezTo>
                      <a:pt x="0" y="7"/>
                      <a:pt x="0" y="7"/>
                      <a:pt x="0" y="7"/>
                    </a:cubicBezTo>
                    <a:cubicBezTo>
                      <a:pt x="0" y="3"/>
                      <a:pt x="3" y="0"/>
                      <a:pt x="8" y="0"/>
                    </a:cubicBezTo>
                    <a:cubicBezTo>
                      <a:pt x="43" y="0"/>
                      <a:pt x="43" y="0"/>
                      <a:pt x="43" y="0"/>
                    </a:cubicBezTo>
                    <a:cubicBezTo>
                      <a:pt x="47" y="0"/>
                      <a:pt x="50" y="3"/>
                      <a:pt x="50" y="7"/>
                    </a:cubicBezTo>
                    <a:lnTo>
                      <a:pt x="5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57" name="Freeform 128"/>
              <p:cNvSpPr>
                <a:spLocks/>
              </p:cNvSpPr>
              <p:nvPr userDrawn="1"/>
            </p:nvSpPr>
            <p:spPr bwMode="auto">
              <a:xfrm>
                <a:off x="997" y="2366"/>
                <a:ext cx="56" cy="56"/>
              </a:xfrm>
              <a:custGeom>
                <a:avLst/>
                <a:gdLst>
                  <a:gd name="T0" fmla="*/ 44 w 44"/>
                  <a:gd name="T1" fmla="*/ 37 h 44"/>
                  <a:gd name="T2" fmla="*/ 37 w 44"/>
                  <a:gd name="T3" fmla="*/ 44 h 44"/>
                  <a:gd name="T4" fmla="*/ 7 w 44"/>
                  <a:gd name="T5" fmla="*/ 44 h 44"/>
                  <a:gd name="T6" fmla="*/ 0 w 44"/>
                  <a:gd name="T7" fmla="*/ 37 h 44"/>
                  <a:gd name="T8" fmla="*/ 0 w 44"/>
                  <a:gd name="T9" fmla="*/ 6 h 44"/>
                  <a:gd name="T10" fmla="*/ 7 w 44"/>
                  <a:gd name="T11" fmla="*/ 0 h 44"/>
                  <a:gd name="T12" fmla="*/ 37 w 44"/>
                  <a:gd name="T13" fmla="*/ 0 h 44"/>
                  <a:gd name="T14" fmla="*/ 44 w 44"/>
                  <a:gd name="T15" fmla="*/ 6 h 44"/>
                  <a:gd name="T16" fmla="*/ 44 w 44"/>
                  <a:gd name="T17"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44">
                    <a:moveTo>
                      <a:pt x="44" y="37"/>
                    </a:moveTo>
                    <a:cubicBezTo>
                      <a:pt x="44" y="41"/>
                      <a:pt x="41" y="44"/>
                      <a:pt x="37" y="44"/>
                    </a:cubicBezTo>
                    <a:cubicBezTo>
                      <a:pt x="7" y="44"/>
                      <a:pt x="7" y="44"/>
                      <a:pt x="7" y="44"/>
                    </a:cubicBezTo>
                    <a:cubicBezTo>
                      <a:pt x="3" y="44"/>
                      <a:pt x="0" y="41"/>
                      <a:pt x="0" y="37"/>
                    </a:cubicBezTo>
                    <a:cubicBezTo>
                      <a:pt x="0" y="6"/>
                      <a:pt x="0" y="6"/>
                      <a:pt x="0" y="6"/>
                    </a:cubicBezTo>
                    <a:cubicBezTo>
                      <a:pt x="0" y="3"/>
                      <a:pt x="3" y="0"/>
                      <a:pt x="7" y="0"/>
                    </a:cubicBezTo>
                    <a:cubicBezTo>
                      <a:pt x="37" y="0"/>
                      <a:pt x="37" y="0"/>
                      <a:pt x="37" y="0"/>
                    </a:cubicBezTo>
                    <a:cubicBezTo>
                      <a:pt x="41" y="0"/>
                      <a:pt x="44" y="3"/>
                      <a:pt x="44" y="6"/>
                    </a:cubicBezTo>
                    <a:lnTo>
                      <a:pt x="44"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58" name="Freeform 129"/>
              <p:cNvSpPr>
                <a:spLocks/>
              </p:cNvSpPr>
              <p:nvPr userDrawn="1"/>
            </p:nvSpPr>
            <p:spPr bwMode="auto">
              <a:xfrm>
                <a:off x="840" y="2141"/>
                <a:ext cx="56" cy="56"/>
              </a:xfrm>
              <a:custGeom>
                <a:avLst/>
                <a:gdLst>
                  <a:gd name="T0" fmla="*/ 44 w 44"/>
                  <a:gd name="T1" fmla="*/ 37 h 44"/>
                  <a:gd name="T2" fmla="*/ 37 w 44"/>
                  <a:gd name="T3" fmla="*/ 44 h 44"/>
                  <a:gd name="T4" fmla="*/ 6 w 44"/>
                  <a:gd name="T5" fmla="*/ 44 h 44"/>
                  <a:gd name="T6" fmla="*/ 0 w 44"/>
                  <a:gd name="T7" fmla="*/ 37 h 44"/>
                  <a:gd name="T8" fmla="*/ 0 w 44"/>
                  <a:gd name="T9" fmla="*/ 6 h 44"/>
                  <a:gd name="T10" fmla="*/ 6 w 44"/>
                  <a:gd name="T11" fmla="*/ 0 h 44"/>
                  <a:gd name="T12" fmla="*/ 37 w 44"/>
                  <a:gd name="T13" fmla="*/ 0 h 44"/>
                  <a:gd name="T14" fmla="*/ 44 w 44"/>
                  <a:gd name="T15" fmla="*/ 6 h 44"/>
                  <a:gd name="T16" fmla="*/ 44 w 44"/>
                  <a:gd name="T17"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44">
                    <a:moveTo>
                      <a:pt x="44" y="37"/>
                    </a:moveTo>
                    <a:cubicBezTo>
                      <a:pt x="44" y="41"/>
                      <a:pt x="41" y="44"/>
                      <a:pt x="37" y="44"/>
                    </a:cubicBezTo>
                    <a:cubicBezTo>
                      <a:pt x="6" y="44"/>
                      <a:pt x="6" y="44"/>
                      <a:pt x="6" y="44"/>
                    </a:cubicBezTo>
                    <a:cubicBezTo>
                      <a:pt x="3" y="44"/>
                      <a:pt x="0" y="41"/>
                      <a:pt x="0" y="37"/>
                    </a:cubicBezTo>
                    <a:cubicBezTo>
                      <a:pt x="0" y="6"/>
                      <a:pt x="0" y="6"/>
                      <a:pt x="0" y="6"/>
                    </a:cubicBezTo>
                    <a:cubicBezTo>
                      <a:pt x="0" y="3"/>
                      <a:pt x="3" y="0"/>
                      <a:pt x="6" y="0"/>
                    </a:cubicBezTo>
                    <a:cubicBezTo>
                      <a:pt x="37" y="0"/>
                      <a:pt x="37" y="0"/>
                      <a:pt x="37" y="0"/>
                    </a:cubicBezTo>
                    <a:cubicBezTo>
                      <a:pt x="41" y="0"/>
                      <a:pt x="44" y="3"/>
                      <a:pt x="44" y="6"/>
                    </a:cubicBezTo>
                    <a:lnTo>
                      <a:pt x="44"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59" name="Freeform 130"/>
              <p:cNvSpPr>
                <a:spLocks/>
              </p:cNvSpPr>
              <p:nvPr userDrawn="1"/>
            </p:nvSpPr>
            <p:spPr bwMode="auto">
              <a:xfrm>
                <a:off x="1154" y="2118"/>
                <a:ext cx="47" cy="46"/>
              </a:xfrm>
              <a:custGeom>
                <a:avLst/>
                <a:gdLst>
                  <a:gd name="T0" fmla="*/ 37 w 37"/>
                  <a:gd name="T1" fmla="*/ 31 h 36"/>
                  <a:gd name="T2" fmla="*/ 31 w 37"/>
                  <a:gd name="T3" fmla="*/ 36 h 36"/>
                  <a:gd name="T4" fmla="*/ 6 w 37"/>
                  <a:gd name="T5" fmla="*/ 36 h 36"/>
                  <a:gd name="T6" fmla="*/ 0 w 37"/>
                  <a:gd name="T7" fmla="*/ 31 h 36"/>
                  <a:gd name="T8" fmla="*/ 0 w 37"/>
                  <a:gd name="T9" fmla="*/ 6 h 36"/>
                  <a:gd name="T10" fmla="*/ 6 w 37"/>
                  <a:gd name="T11" fmla="*/ 0 h 36"/>
                  <a:gd name="T12" fmla="*/ 31 w 37"/>
                  <a:gd name="T13" fmla="*/ 0 h 36"/>
                  <a:gd name="T14" fmla="*/ 37 w 37"/>
                  <a:gd name="T15" fmla="*/ 6 h 36"/>
                  <a:gd name="T16" fmla="*/ 37 w 37"/>
                  <a:gd name="T1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36">
                    <a:moveTo>
                      <a:pt x="37" y="31"/>
                    </a:moveTo>
                    <a:cubicBezTo>
                      <a:pt x="37" y="34"/>
                      <a:pt x="34" y="36"/>
                      <a:pt x="31" y="36"/>
                    </a:cubicBezTo>
                    <a:cubicBezTo>
                      <a:pt x="6" y="36"/>
                      <a:pt x="6" y="36"/>
                      <a:pt x="6" y="36"/>
                    </a:cubicBezTo>
                    <a:cubicBezTo>
                      <a:pt x="3" y="36"/>
                      <a:pt x="0" y="34"/>
                      <a:pt x="0" y="31"/>
                    </a:cubicBezTo>
                    <a:cubicBezTo>
                      <a:pt x="0" y="6"/>
                      <a:pt x="0" y="6"/>
                      <a:pt x="0" y="6"/>
                    </a:cubicBezTo>
                    <a:cubicBezTo>
                      <a:pt x="0" y="2"/>
                      <a:pt x="3" y="0"/>
                      <a:pt x="6" y="0"/>
                    </a:cubicBezTo>
                    <a:cubicBezTo>
                      <a:pt x="31" y="0"/>
                      <a:pt x="31" y="0"/>
                      <a:pt x="31" y="0"/>
                    </a:cubicBezTo>
                    <a:cubicBezTo>
                      <a:pt x="34" y="0"/>
                      <a:pt x="37" y="2"/>
                      <a:pt x="37" y="6"/>
                    </a:cubicBezTo>
                    <a:lnTo>
                      <a:pt x="37"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60" name="Freeform 131"/>
              <p:cNvSpPr>
                <a:spLocks/>
              </p:cNvSpPr>
              <p:nvPr userDrawn="1"/>
            </p:nvSpPr>
            <p:spPr bwMode="auto">
              <a:xfrm>
                <a:off x="1205" y="1951"/>
                <a:ext cx="56" cy="56"/>
              </a:xfrm>
              <a:custGeom>
                <a:avLst/>
                <a:gdLst>
                  <a:gd name="T0" fmla="*/ 44 w 44"/>
                  <a:gd name="T1" fmla="*/ 37 h 44"/>
                  <a:gd name="T2" fmla="*/ 37 w 44"/>
                  <a:gd name="T3" fmla="*/ 44 h 44"/>
                  <a:gd name="T4" fmla="*/ 7 w 44"/>
                  <a:gd name="T5" fmla="*/ 44 h 44"/>
                  <a:gd name="T6" fmla="*/ 0 w 44"/>
                  <a:gd name="T7" fmla="*/ 37 h 44"/>
                  <a:gd name="T8" fmla="*/ 0 w 44"/>
                  <a:gd name="T9" fmla="*/ 7 h 44"/>
                  <a:gd name="T10" fmla="*/ 7 w 44"/>
                  <a:gd name="T11" fmla="*/ 0 h 44"/>
                  <a:gd name="T12" fmla="*/ 37 w 44"/>
                  <a:gd name="T13" fmla="*/ 0 h 44"/>
                  <a:gd name="T14" fmla="*/ 44 w 44"/>
                  <a:gd name="T15" fmla="*/ 7 h 44"/>
                  <a:gd name="T16" fmla="*/ 44 w 44"/>
                  <a:gd name="T17"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44">
                    <a:moveTo>
                      <a:pt x="44" y="37"/>
                    </a:moveTo>
                    <a:cubicBezTo>
                      <a:pt x="44" y="41"/>
                      <a:pt x="41" y="44"/>
                      <a:pt x="37" y="44"/>
                    </a:cubicBezTo>
                    <a:cubicBezTo>
                      <a:pt x="7" y="44"/>
                      <a:pt x="7" y="44"/>
                      <a:pt x="7" y="44"/>
                    </a:cubicBezTo>
                    <a:cubicBezTo>
                      <a:pt x="3" y="44"/>
                      <a:pt x="0" y="41"/>
                      <a:pt x="0" y="37"/>
                    </a:cubicBezTo>
                    <a:cubicBezTo>
                      <a:pt x="0" y="7"/>
                      <a:pt x="0" y="7"/>
                      <a:pt x="0" y="7"/>
                    </a:cubicBezTo>
                    <a:cubicBezTo>
                      <a:pt x="0" y="3"/>
                      <a:pt x="3" y="0"/>
                      <a:pt x="7" y="0"/>
                    </a:cubicBezTo>
                    <a:cubicBezTo>
                      <a:pt x="37" y="0"/>
                      <a:pt x="37" y="0"/>
                      <a:pt x="37" y="0"/>
                    </a:cubicBezTo>
                    <a:cubicBezTo>
                      <a:pt x="41" y="0"/>
                      <a:pt x="44" y="3"/>
                      <a:pt x="44" y="7"/>
                    </a:cubicBezTo>
                    <a:lnTo>
                      <a:pt x="44"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61" name="Freeform 132"/>
              <p:cNvSpPr>
                <a:spLocks/>
              </p:cNvSpPr>
              <p:nvPr userDrawn="1"/>
            </p:nvSpPr>
            <p:spPr bwMode="auto">
              <a:xfrm>
                <a:off x="753" y="2417"/>
                <a:ext cx="42" cy="43"/>
              </a:xfrm>
              <a:custGeom>
                <a:avLst/>
                <a:gdLst>
                  <a:gd name="T0" fmla="*/ 33 w 33"/>
                  <a:gd name="T1" fmla="*/ 28 h 34"/>
                  <a:gd name="T2" fmla="*/ 28 w 33"/>
                  <a:gd name="T3" fmla="*/ 34 h 34"/>
                  <a:gd name="T4" fmla="*/ 5 w 33"/>
                  <a:gd name="T5" fmla="*/ 34 h 34"/>
                  <a:gd name="T6" fmla="*/ 0 w 33"/>
                  <a:gd name="T7" fmla="*/ 28 h 34"/>
                  <a:gd name="T8" fmla="*/ 0 w 33"/>
                  <a:gd name="T9" fmla="*/ 5 h 34"/>
                  <a:gd name="T10" fmla="*/ 5 w 33"/>
                  <a:gd name="T11" fmla="*/ 0 h 34"/>
                  <a:gd name="T12" fmla="*/ 28 w 33"/>
                  <a:gd name="T13" fmla="*/ 0 h 34"/>
                  <a:gd name="T14" fmla="*/ 33 w 33"/>
                  <a:gd name="T15" fmla="*/ 5 h 34"/>
                  <a:gd name="T16" fmla="*/ 33 w 33"/>
                  <a:gd name="T17"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4">
                    <a:moveTo>
                      <a:pt x="33" y="28"/>
                    </a:moveTo>
                    <a:cubicBezTo>
                      <a:pt x="33" y="31"/>
                      <a:pt x="31" y="34"/>
                      <a:pt x="28" y="34"/>
                    </a:cubicBezTo>
                    <a:cubicBezTo>
                      <a:pt x="5" y="34"/>
                      <a:pt x="5" y="34"/>
                      <a:pt x="5" y="34"/>
                    </a:cubicBezTo>
                    <a:cubicBezTo>
                      <a:pt x="2" y="34"/>
                      <a:pt x="0" y="31"/>
                      <a:pt x="0" y="28"/>
                    </a:cubicBezTo>
                    <a:cubicBezTo>
                      <a:pt x="0" y="5"/>
                      <a:pt x="0" y="5"/>
                      <a:pt x="0" y="5"/>
                    </a:cubicBezTo>
                    <a:cubicBezTo>
                      <a:pt x="0" y="2"/>
                      <a:pt x="2" y="0"/>
                      <a:pt x="5" y="0"/>
                    </a:cubicBezTo>
                    <a:cubicBezTo>
                      <a:pt x="28" y="0"/>
                      <a:pt x="28" y="0"/>
                      <a:pt x="28" y="0"/>
                    </a:cubicBezTo>
                    <a:cubicBezTo>
                      <a:pt x="31" y="0"/>
                      <a:pt x="33" y="2"/>
                      <a:pt x="33" y="5"/>
                    </a:cubicBezTo>
                    <a:lnTo>
                      <a:pt x="33"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62" name="Freeform 133"/>
              <p:cNvSpPr>
                <a:spLocks/>
              </p:cNvSpPr>
              <p:nvPr userDrawn="1"/>
            </p:nvSpPr>
            <p:spPr bwMode="auto">
              <a:xfrm>
                <a:off x="440" y="2158"/>
                <a:ext cx="43" cy="43"/>
              </a:xfrm>
              <a:custGeom>
                <a:avLst/>
                <a:gdLst>
                  <a:gd name="T0" fmla="*/ 34 w 34"/>
                  <a:gd name="T1" fmla="*/ 29 h 34"/>
                  <a:gd name="T2" fmla="*/ 29 w 34"/>
                  <a:gd name="T3" fmla="*/ 34 h 34"/>
                  <a:gd name="T4" fmla="*/ 5 w 34"/>
                  <a:gd name="T5" fmla="*/ 34 h 34"/>
                  <a:gd name="T6" fmla="*/ 0 w 34"/>
                  <a:gd name="T7" fmla="*/ 29 h 34"/>
                  <a:gd name="T8" fmla="*/ 0 w 34"/>
                  <a:gd name="T9" fmla="*/ 6 h 34"/>
                  <a:gd name="T10" fmla="*/ 5 w 34"/>
                  <a:gd name="T11" fmla="*/ 0 h 34"/>
                  <a:gd name="T12" fmla="*/ 29 w 34"/>
                  <a:gd name="T13" fmla="*/ 0 h 34"/>
                  <a:gd name="T14" fmla="*/ 34 w 34"/>
                  <a:gd name="T15" fmla="*/ 6 h 34"/>
                  <a:gd name="T16" fmla="*/ 34 w 34"/>
                  <a:gd name="T17"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4">
                    <a:moveTo>
                      <a:pt x="34" y="29"/>
                    </a:moveTo>
                    <a:cubicBezTo>
                      <a:pt x="34" y="32"/>
                      <a:pt x="32" y="34"/>
                      <a:pt x="29" y="34"/>
                    </a:cubicBezTo>
                    <a:cubicBezTo>
                      <a:pt x="5" y="34"/>
                      <a:pt x="5" y="34"/>
                      <a:pt x="5" y="34"/>
                    </a:cubicBezTo>
                    <a:cubicBezTo>
                      <a:pt x="3" y="34"/>
                      <a:pt x="0" y="32"/>
                      <a:pt x="0" y="29"/>
                    </a:cubicBezTo>
                    <a:cubicBezTo>
                      <a:pt x="0" y="6"/>
                      <a:pt x="0" y="6"/>
                      <a:pt x="0" y="6"/>
                    </a:cubicBezTo>
                    <a:cubicBezTo>
                      <a:pt x="0" y="3"/>
                      <a:pt x="3" y="0"/>
                      <a:pt x="5" y="0"/>
                    </a:cubicBezTo>
                    <a:cubicBezTo>
                      <a:pt x="29" y="0"/>
                      <a:pt x="29" y="0"/>
                      <a:pt x="29" y="0"/>
                    </a:cubicBezTo>
                    <a:cubicBezTo>
                      <a:pt x="32" y="0"/>
                      <a:pt x="34" y="3"/>
                      <a:pt x="34" y="6"/>
                    </a:cubicBezTo>
                    <a:lnTo>
                      <a:pt x="34"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63" name="Freeform 134"/>
              <p:cNvSpPr>
                <a:spLocks/>
              </p:cNvSpPr>
              <p:nvPr userDrawn="1"/>
            </p:nvSpPr>
            <p:spPr bwMode="auto">
              <a:xfrm>
                <a:off x="689" y="1552"/>
                <a:ext cx="43" cy="42"/>
              </a:xfrm>
              <a:custGeom>
                <a:avLst/>
                <a:gdLst>
                  <a:gd name="T0" fmla="*/ 34 w 34"/>
                  <a:gd name="T1" fmla="*/ 28 h 33"/>
                  <a:gd name="T2" fmla="*/ 29 w 34"/>
                  <a:gd name="T3" fmla="*/ 33 h 33"/>
                  <a:gd name="T4" fmla="*/ 5 w 34"/>
                  <a:gd name="T5" fmla="*/ 33 h 33"/>
                  <a:gd name="T6" fmla="*/ 0 w 34"/>
                  <a:gd name="T7" fmla="*/ 28 h 33"/>
                  <a:gd name="T8" fmla="*/ 0 w 34"/>
                  <a:gd name="T9" fmla="*/ 5 h 33"/>
                  <a:gd name="T10" fmla="*/ 5 w 34"/>
                  <a:gd name="T11" fmla="*/ 0 h 33"/>
                  <a:gd name="T12" fmla="*/ 29 w 34"/>
                  <a:gd name="T13" fmla="*/ 0 h 33"/>
                  <a:gd name="T14" fmla="*/ 34 w 34"/>
                  <a:gd name="T15" fmla="*/ 5 h 33"/>
                  <a:gd name="T16" fmla="*/ 34 w 34"/>
                  <a:gd name="T17"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3">
                    <a:moveTo>
                      <a:pt x="34" y="28"/>
                    </a:moveTo>
                    <a:cubicBezTo>
                      <a:pt x="34" y="31"/>
                      <a:pt x="32" y="33"/>
                      <a:pt x="29" y="33"/>
                    </a:cubicBezTo>
                    <a:cubicBezTo>
                      <a:pt x="5" y="33"/>
                      <a:pt x="5" y="33"/>
                      <a:pt x="5" y="33"/>
                    </a:cubicBezTo>
                    <a:cubicBezTo>
                      <a:pt x="2" y="33"/>
                      <a:pt x="0" y="31"/>
                      <a:pt x="0" y="28"/>
                    </a:cubicBezTo>
                    <a:cubicBezTo>
                      <a:pt x="0" y="5"/>
                      <a:pt x="0" y="5"/>
                      <a:pt x="0" y="5"/>
                    </a:cubicBezTo>
                    <a:cubicBezTo>
                      <a:pt x="0" y="2"/>
                      <a:pt x="2" y="0"/>
                      <a:pt x="5" y="0"/>
                    </a:cubicBezTo>
                    <a:cubicBezTo>
                      <a:pt x="29" y="0"/>
                      <a:pt x="29" y="0"/>
                      <a:pt x="29" y="0"/>
                    </a:cubicBezTo>
                    <a:cubicBezTo>
                      <a:pt x="32" y="0"/>
                      <a:pt x="34" y="2"/>
                      <a:pt x="34" y="5"/>
                    </a:cubicBezTo>
                    <a:lnTo>
                      <a:pt x="3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64" name="Freeform 135"/>
              <p:cNvSpPr>
                <a:spLocks/>
              </p:cNvSpPr>
              <p:nvPr userDrawn="1"/>
            </p:nvSpPr>
            <p:spPr bwMode="auto">
              <a:xfrm>
                <a:off x="750" y="1607"/>
                <a:ext cx="44" cy="43"/>
              </a:xfrm>
              <a:custGeom>
                <a:avLst/>
                <a:gdLst>
                  <a:gd name="T0" fmla="*/ 34 w 34"/>
                  <a:gd name="T1" fmla="*/ 29 h 34"/>
                  <a:gd name="T2" fmla="*/ 29 w 34"/>
                  <a:gd name="T3" fmla="*/ 34 h 34"/>
                  <a:gd name="T4" fmla="*/ 5 w 34"/>
                  <a:gd name="T5" fmla="*/ 34 h 34"/>
                  <a:gd name="T6" fmla="*/ 0 w 34"/>
                  <a:gd name="T7" fmla="*/ 29 h 34"/>
                  <a:gd name="T8" fmla="*/ 0 w 34"/>
                  <a:gd name="T9" fmla="*/ 5 h 34"/>
                  <a:gd name="T10" fmla="*/ 5 w 34"/>
                  <a:gd name="T11" fmla="*/ 0 h 34"/>
                  <a:gd name="T12" fmla="*/ 29 w 34"/>
                  <a:gd name="T13" fmla="*/ 0 h 34"/>
                  <a:gd name="T14" fmla="*/ 34 w 34"/>
                  <a:gd name="T15" fmla="*/ 5 h 34"/>
                  <a:gd name="T16" fmla="*/ 34 w 34"/>
                  <a:gd name="T17"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4">
                    <a:moveTo>
                      <a:pt x="34" y="29"/>
                    </a:moveTo>
                    <a:cubicBezTo>
                      <a:pt x="34" y="32"/>
                      <a:pt x="31" y="34"/>
                      <a:pt x="29" y="34"/>
                    </a:cubicBezTo>
                    <a:cubicBezTo>
                      <a:pt x="5" y="34"/>
                      <a:pt x="5" y="34"/>
                      <a:pt x="5" y="34"/>
                    </a:cubicBezTo>
                    <a:cubicBezTo>
                      <a:pt x="2" y="34"/>
                      <a:pt x="0" y="32"/>
                      <a:pt x="0" y="29"/>
                    </a:cubicBezTo>
                    <a:cubicBezTo>
                      <a:pt x="0" y="5"/>
                      <a:pt x="0" y="5"/>
                      <a:pt x="0" y="5"/>
                    </a:cubicBezTo>
                    <a:cubicBezTo>
                      <a:pt x="0" y="3"/>
                      <a:pt x="2" y="0"/>
                      <a:pt x="5" y="0"/>
                    </a:cubicBezTo>
                    <a:cubicBezTo>
                      <a:pt x="29" y="0"/>
                      <a:pt x="29" y="0"/>
                      <a:pt x="29" y="0"/>
                    </a:cubicBezTo>
                    <a:cubicBezTo>
                      <a:pt x="31" y="0"/>
                      <a:pt x="34" y="3"/>
                      <a:pt x="34" y="5"/>
                    </a:cubicBezTo>
                    <a:lnTo>
                      <a:pt x="34"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65" name="Freeform 136"/>
              <p:cNvSpPr>
                <a:spLocks/>
              </p:cNvSpPr>
              <p:nvPr userDrawn="1"/>
            </p:nvSpPr>
            <p:spPr bwMode="auto">
              <a:xfrm>
                <a:off x="1138" y="1718"/>
                <a:ext cx="44" cy="42"/>
              </a:xfrm>
              <a:custGeom>
                <a:avLst/>
                <a:gdLst>
                  <a:gd name="T0" fmla="*/ 34 w 34"/>
                  <a:gd name="T1" fmla="*/ 28 h 33"/>
                  <a:gd name="T2" fmla="*/ 29 w 34"/>
                  <a:gd name="T3" fmla="*/ 33 h 33"/>
                  <a:gd name="T4" fmla="*/ 6 w 34"/>
                  <a:gd name="T5" fmla="*/ 33 h 33"/>
                  <a:gd name="T6" fmla="*/ 0 w 34"/>
                  <a:gd name="T7" fmla="*/ 28 h 33"/>
                  <a:gd name="T8" fmla="*/ 0 w 34"/>
                  <a:gd name="T9" fmla="*/ 5 h 33"/>
                  <a:gd name="T10" fmla="*/ 6 w 34"/>
                  <a:gd name="T11" fmla="*/ 0 h 33"/>
                  <a:gd name="T12" fmla="*/ 29 w 34"/>
                  <a:gd name="T13" fmla="*/ 0 h 33"/>
                  <a:gd name="T14" fmla="*/ 34 w 34"/>
                  <a:gd name="T15" fmla="*/ 5 h 33"/>
                  <a:gd name="T16" fmla="*/ 34 w 34"/>
                  <a:gd name="T17"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3">
                    <a:moveTo>
                      <a:pt x="34" y="28"/>
                    </a:moveTo>
                    <a:cubicBezTo>
                      <a:pt x="34" y="31"/>
                      <a:pt x="32" y="33"/>
                      <a:pt x="29" y="33"/>
                    </a:cubicBezTo>
                    <a:cubicBezTo>
                      <a:pt x="6" y="33"/>
                      <a:pt x="6" y="33"/>
                      <a:pt x="6" y="33"/>
                    </a:cubicBezTo>
                    <a:cubicBezTo>
                      <a:pt x="3" y="33"/>
                      <a:pt x="0" y="31"/>
                      <a:pt x="0" y="28"/>
                    </a:cubicBezTo>
                    <a:cubicBezTo>
                      <a:pt x="0" y="5"/>
                      <a:pt x="0" y="5"/>
                      <a:pt x="0" y="5"/>
                    </a:cubicBezTo>
                    <a:cubicBezTo>
                      <a:pt x="0" y="2"/>
                      <a:pt x="3" y="0"/>
                      <a:pt x="6" y="0"/>
                    </a:cubicBezTo>
                    <a:cubicBezTo>
                      <a:pt x="29" y="0"/>
                      <a:pt x="29" y="0"/>
                      <a:pt x="29" y="0"/>
                    </a:cubicBezTo>
                    <a:cubicBezTo>
                      <a:pt x="32" y="0"/>
                      <a:pt x="34" y="2"/>
                      <a:pt x="34" y="5"/>
                    </a:cubicBezTo>
                    <a:lnTo>
                      <a:pt x="3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66" name="Freeform 137"/>
              <p:cNvSpPr>
                <a:spLocks/>
              </p:cNvSpPr>
              <p:nvPr userDrawn="1"/>
            </p:nvSpPr>
            <p:spPr bwMode="auto">
              <a:xfrm>
                <a:off x="1242" y="1788"/>
                <a:ext cx="43" cy="42"/>
              </a:xfrm>
              <a:custGeom>
                <a:avLst/>
                <a:gdLst>
                  <a:gd name="T0" fmla="*/ 34 w 34"/>
                  <a:gd name="T1" fmla="*/ 28 h 33"/>
                  <a:gd name="T2" fmla="*/ 28 w 34"/>
                  <a:gd name="T3" fmla="*/ 33 h 33"/>
                  <a:gd name="T4" fmla="*/ 5 w 34"/>
                  <a:gd name="T5" fmla="*/ 33 h 33"/>
                  <a:gd name="T6" fmla="*/ 0 w 34"/>
                  <a:gd name="T7" fmla="*/ 28 h 33"/>
                  <a:gd name="T8" fmla="*/ 0 w 34"/>
                  <a:gd name="T9" fmla="*/ 5 h 33"/>
                  <a:gd name="T10" fmla="*/ 5 w 34"/>
                  <a:gd name="T11" fmla="*/ 0 h 33"/>
                  <a:gd name="T12" fmla="*/ 28 w 34"/>
                  <a:gd name="T13" fmla="*/ 0 h 33"/>
                  <a:gd name="T14" fmla="*/ 34 w 34"/>
                  <a:gd name="T15" fmla="*/ 5 h 33"/>
                  <a:gd name="T16" fmla="*/ 34 w 34"/>
                  <a:gd name="T17"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3">
                    <a:moveTo>
                      <a:pt x="34" y="28"/>
                    </a:moveTo>
                    <a:cubicBezTo>
                      <a:pt x="34" y="31"/>
                      <a:pt x="31" y="33"/>
                      <a:pt x="28" y="33"/>
                    </a:cubicBezTo>
                    <a:cubicBezTo>
                      <a:pt x="5" y="33"/>
                      <a:pt x="5" y="33"/>
                      <a:pt x="5" y="33"/>
                    </a:cubicBezTo>
                    <a:cubicBezTo>
                      <a:pt x="2" y="33"/>
                      <a:pt x="0" y="31"/>
                      <a:pt x="0" y="28"/>
                    </a:cubicBezTo>
                    <a:cubicBezTo>
                      <a:pt x="0" y="5"/>
                      <a:pt x="0" y="5"/>
                      <a:pt x="0" y="5"/>
                    </a:cubicBezTo>
                    <a:cubicBezTo>
                      <a:pt x="0" y="2"/>
                      <a:pt x="2" y="0"/>
                      <a:pt x="5" y="0"/>
                    </a:cubicBezTo>
                    <a:cubicBezTo>
                      <a:pt x="28" y="0"/>
                      <a:pt x="28" y="0"/>
                      <a:pt x="28" y="0"/>
                    </a:cubicBezTo>
                    <a:cubicBezTo>
                      <a:pt x="31" y="0"/>
                      <a:pt x="34" y="2"/>
                      <a:pt x="34" y="5"/>
                    </a:cubicBezTo>
                    <a:lnTo>
                      <a:pt x="3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67" name="Freeform 138"/>
              <p:cNvSpPr>
                <a:spLocks/>
              </p:cNvSpPr>
              <p:nvPr userDrawn="1"/>
            </p:nvSpPr>
            <p:spPr bwMode="auto">
              <a:xfrm>
                <a:off x="898" y="1662"/>
                <a:ext cx="33" cy="31"/>
              </a:xfrm>
              <a:custGeom>
                <a:avLst/>
                <a:gdLst>
                  <a:gd name="T0" fmla="*/ 26 w 26"/>
                  <a:gd name="T1" fmla="*/ 21 h 25"/>
                  <a:gd name="T2" fmla="*/ 22 w 26"/>
                  <a:gd name="T3" fmla="*/ 25 h 25"/>
                  <a:gd name="T4" fmla="*/ 4 w 26"/>
                  <a:gd name="T5" fmla="*/ 25 h 25"/>
                  <a:gd name="T6" fmla="*/ 0 w 26"/>
                  <a:gd name="T7" fmla="*/ 21 h 25"/>
                  <a:gd name="T8" fmla="*/ 0 w 26"/>
                  <a:gd name="T9" fmla="*/ 4 h 25"/>
                  <a:gd name="T10" fmla="*/ 4 w 26"/>
                  <a:gd name="T11" fmla="*/ 0 h 25"/>
                  <a:gd name="T12" fmla="*/ 22 w 26"/>
                  <a:gd name="T13" fmla="*/ 0 h 25"/>
                  <a:gd name="T14" fmla="*/ 26 w 26"/>
                  <a:gd name="T15" fmla="*/ 4 h 25"/>
                  <a:gd name="T16" fmla="*/ 26 w 26"/>
                  <a:gd name="T17"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26" y="21"/>
                    </a:moveTo>
                    <a:cubicBezTo>
                      <a:pt x="26" y="24"/>
                      <a:pt x="24" y="25"/>
                      <a:pt x="22" y="25"/>
                    </a:cubicBezTo>
                    <a:cubicBezTo>
                      <a:pt x="4" y="25"/>
                      <a:pt x="4" y="25"/>
                      <a:pt x="4" y="25"/>
                    </a:cubicBezTo>
                    <a:cubicBezTo>
                      <a:pt x="2" y="25"/>
                      <a:pt x="0" y="24"/>
                      <a:pt x="0" y="21"/>
                    </a:cubicBezTo>
                    <a:cubicBezTo>
                      <a:pt x="0" y="4"/>
                      <a:pt x="0" y="4"/>
                      <a:pt x="0" y="4"/>
                    </a:cubicBezTo>
                    <a:cubicBezTo>
                      <a:pt x="0" y="2"/>
                      <a:pt x="2" y="0"/>
                      <a:pt x="4" y="0"/>
                    </a:cubicBezTo>
                    <a:cubicBezTo>
                      <a:pt x="22" y="0"/>
                      <a:pt x="22" y="0"/>
                      <a:pt x="22" y="0"/>
                    </a:cubicBezTo>
                    <a:cubicBezTo>
                      <a:pt x="24" y="0"/>
                      <a:pt x="26" y="2"/>
                      <a:pt x="26" y="4"/>
                    </a:cubicBezTo>
                    <a:lnTo>
                      <a:pt x="26"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68" name="Freeform 139"/>
              <p:cNvSpPr>
                <a:spLocks/>
              </p:cNvSpPr>
              <p:nvPr userDrawn="1"/>
            </p:nvSpPr>
            <p:spPr bwMode="auto">
              <a:xfrm>
                <a:off x="860" y="1616"/>
                <a:ext cx="33" cy="32"/>
              </a:xfrm>
              <a:custGeom>
                <a:avLst/>
                <a:gdLst>
                  <a:gd name="T0" fmla="*/ 26 w 26"/>
                  <a:gd name="T1" fmla="*/ 21 h 25"/>
                  <a:gd name="T2" fmla="*/ 22 w 26"/>
                  <a:gd name="T3" fmla="*/ 25 h 25"/>
                  <a:gd name="T4" fmla="*/ 4 w 26"/>
                  <a:gd name="T5" fmla="*/ 25 h 25"/>
                  <a:gd name="T6" fmla="*/ 0 w 26"/>
                  <a:gd name="T7" fmla="*/ 21 h 25"/>
                  <a:gd name="T8" fmla="*/ 0 w 26"/>
                  <a:gd name="T9" fmla="*/ 4 h 25"/>
                  <a:gd name="T10" fmla="*/ 4 w 26"/>
                  <a:gd name="T11" fmla="*/ 0 h 25"/>
                  <a:gd name="T12" fmla="*/ 22 w 26"/>
                  <a:gd name="T13" fmla="*/ 0 h 25"/>
                  <a:gd name="T14" fmla="*/ 26 w 26"/>
                  <a:gd name="T15" fmla="*/ 4 h 25"/>
                  <a:gd name="T16" fmla="*/ 26 w 26"/>
                  <a:gd name="T17"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26" y="21"/>
                    </a:moveTo>
                    <a:cubicBezTo>
                      <a:pt x="26" y="24"/>
                      <a:pt x="24" y="25"/>
                      <a:pt x="22" y="25"/>
                    </a:cubicBezTo>
                    <a:cubicBezTo>
                      <a:pt x="4" y="25"/>
                      <a:pt x="4" y="25"/>
                      <a:pt x="4" y="25"/>
                    </a:cubicBezTo>
                    <a:cubicBezTo>
                      <a:pt x="2" y="25"/>
                      <a:pt x="0" y="24"/>
                      <a:pt x="0" y="21"/>
                    </a:cubicBezTo>
                    <a:cubicBezTo>
                      <a:pt x="0" y="4"/>
                      <a:pt x="0" y="4"/>
                      <a:pt x="0" y="4"/>
                    </a:cubicBezTo>
                    <a:cubicBezTo>
                      <a:pt x="0" y="2"/>
                      <a:pt x="2" y="0"/>
                      <a:pt x="4" y="0"/>
                    </a:cubicBezTo>
                    <a:cubicBezTo>
                      <a:pt x="22" y="0"/>
                      <a:pt x="22" y="0"/>
                      <a:pt x="22" y="0"/>
                    </a:cubicBezTo>
                    <a:cubicBezTo>
                      <a:pt x="24" y="0"/>
                      <a:pt x="26" y="2"/>
                      <a:pt x="26" y="4"/>
                    </a:cubicBezTo>
                    <a:lnTo>
                      <a:pt x="26"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69" name="Freeform 140"/>
              <p:cNvSpPr>
                <a:spLocks/>
              </p:cNvSpPr>
              <p:nvPr userDrawn="1"/>
            </p:nvSpPr>
            <p:spPr bwMode="auto">
              <a:xfrm>
                <a:off x="861" y="1710"/>
                <a:ext cx="32" cy="32"/>
              </a:xfrm>
              <a:custGeom>
                <a:avLst/>
                <a:gdLst>
                  <a:gd name="T0" fmla="*/ 25 w 25"/>
                  <a:gd name="T1" fmla="*/ 21 h 25"/>
                  <a:gd name="T2" fmla="*/ 21 w 25"/>
                  <a:gd name="T3" fmla="*/ 25 h 25"/>
                  <a:gd name="T4" fmla="*/ 4 w 25"/>
                  <a:gd name="T5" fmla="*/ 25 h 25"/>
                  <a:gd name="T6" fmla="*/ 0 w 25"/>
                  <a:gd name="T7" fmla="*/ 21 h 25"/>
                  <a:gd name="T8" fmla="*/ 0 w 25"/>
                  <a:gd name="T9" fmla="*/ 4 h 25"/>
                  <a:gd name="T10" fmla="*/ 4 w 25"/>
                  <a:gd name="T11" fmla="*/ 0 h 25"/>
                  <a:gd name="T12" fmla="*/ 21 w 25"/>
                  <a:gd name="T13" fmla="*/ 0 h 25"/>
                  <a:gd name="T14" fmla="*/ 25 w 25"/>
                  <a:gd name="T15" fmla="*/ 4 h 25"/>
                  <a:gd name="T16" fmla="*/ 25 w 25"/>
                  <a:gd name="T17"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25" y="21"/>
                    </a:moveTo>
                    <a:cubicBezTo>
                      <a:pt x="25" y="23"/>
                      <a:pt x="24" y="25"/>
                      <a:pt x="21" y="25"/>
                    </a:cubicBezTo>
                    <a:cubicBezTo>
                      <a:pt x="4" y="25"/>
                      <a:pt x="4" y="25"/>
                      <a:pt x="4" y="25"/>
                    </a:cubicBezTo>
                    <a:cubicBezTo>
                      <a:pt x="2" y="25"/>
                      <a:pt x="0" y="23"/>
                      <a:pt x="0" y="21"/>
                    </a:cubicBezTo>
                    <a:cubicBezTo>
                      <a:pt x="0" y="4"/>
                      <a:pt x="0" y="4"/>
                      <a:pt x="0" y="4"/>
                    </a:cubicBezTo>
                    <a:cubicBezTo>
                      <a:pt x="0" y="1"/>
                      <a:pt x="2" y="0"/>
                      <a:pt x="4" y="0"/>
                    </a:cubicBezTo>
                    <a:cubicBezTo>
                      <a:pt x="21" y="0"/>
                      <a:pt x="21" y="0"/>
                      <a:pt x="21" y="0"/>
                    </a:cubicBezTo>
                    <a:cubicBezTo>
                      <a:pt x="24" y="0"/>
                      <a:pt x="25" y="1"/>
                      <a:pt x="25" y="4"/>
                    </a:cubicBezTo>
                    <a:lnTo>
                      <a:pt x="2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70" name="Freeform 141"/>
              <p:cNvSpPr>
                <a:spLocks/>
              </p:cNvSpPr>
              <p:nvPr userDrawn="1"/>
            </p:nvSpPr>
            <p:spPr bwMode="auto">
              <a:xfrm>
                <a:off x="612" y="1720"/>
                <a:ext cx="34" cy="32"/>
              </a:xfrm>
              <a:custGeom>
                <a:avLst/>
                <a:gdLst>
                  <a:gd name="T0" fmla="*/ 26 w 26"/>
                  <a:gd name="T1" fmla="*/ 21 h 25"/>
                  <a:gd name="T2" fmla="*/ 22 w 26"/>
                  <a:gd name="T3" fmla="*/ 25 h 25"/>
                  <a:gd name="T4" fmla="*/ 4 w 26"/>
                  <a:gd name="T5" fmla="*/ 25 h 25"/>
                  <a:gd name="T6" fmla="*/ 0 w 26"/>
                  <a:gd name="T7" fmla="*/ 21 h 25"/>
                  <a:gd name="T8" fmla="*/ 0 w 26"/>
                  <a:gd name="T9" fmla="*/ 4 h 25"/>
                  <a:gd name="T10" fmla="*/ 4 w 26"/>
                  <a:gd name="T11" fmla="*/ 0 h 25"/>
                  <a:gd name="T12" fmla="*/ 22 w 26"/>
                  <a:gd name="T13" fmla="*/ 0 h 25"/>
                  <a:gd name="T14" fmla="*/ 26 w 26"/>
                  <a:gd name="T15" fmla="*/ 4 h 25"/>
                  <a:gd name="T16" fmla="*/ 26 w 26"/>
                  <a:gd name="T17"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26" y="21"/>
                    </a:moveTo>
                    <a:cubicBezTo>
                      <a:pt x="26" y="23"/>
                      <a:pt x="24" y="25"/>
                      <a:pt x="22" y="25"/>
                    </a:cubicBezTo>
                    <a:cubicBezTo>
                      <a:pt x="4" y="25"/>
                      <a:pt x="4" y="25"/>
                      <a:pt x="4" y="25"/>
                    </a:cubicBezTo>
                    <a:cubicBezTo>
                      <a:pt x="2" y="25"/>
                      <a:pt x="0" y="23"/>
                      <a:pt x="0" y="21"/>
                    </a:cubicBezTo>
                    <a:cubicBezTo>
                      <a:pt x="0" y="4"/>
                      <a:pt x="0" y="4"/>
                      <a:pt x="0" y="4"/>
                    </a:cubicBezTo>
                    <a:cubicBezTo>
                      <a:pt x="0" y="2"/>
                      <a:pt x="2" y="0"/>
                      <a:pt x="4" y="0"/>
                    </a:cubicBezTo>
                    <a:cubicBezTo>
                      <a:pt x="22" y="0"/>
                      <a:pt x="22" y="0"/>
                      <a:pt x="22" y="0"/>
                    </a:cubicBezTo>
                    <a:cubicBezTo>
                      <a:pt x="24" y="0"/>
                      <a:pt x="26" y="2"/>
                      <a:pt x="26" y="4"/>
                    </a:cubicBezTo>
                    <a:lnTo>
                      <a:pt x="26"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71" name="Freeform 142"/>
              <p:cNvSpPr>
                <a:spLocks/>
              </p:cNvSpPr>
              <p:nvPr userDrawn="1"/>
            </p:nvSpPr>
            <p:spPr bwMode="auto">
              <a:xfrm>
                <a:off x="482" y="1639"/>
                <a:ext cx="33" cy="32"/>
              </a:xfrm>
              <a:custGeom>
                <a:avLst/>
                <a:gdLst>
                  <a:gd name="T0" fmla="*/ 26 w 26"/>
                  <a:gd name="T1" fmla="*/ 21 h 25"/>
                  <a:gd name="T2" fmla="*/ 22 w 26"/>
                  <a:gd name="T3" fmla="*/ 25 h 25"/>
                  <a:gd name="T4" fmla="*/ 4 w 26"/>
                  <a:gd name="T5" fmla="*/ 25 h 25"/>
                  <a:gd name="T6" fmla="*/ 0 w 26"/>
                  <a:gd name="T7" fmla="*/ 21 h 25"/>
                  <a:gd name="T8" fmla="*/ 0 w 26"/>
                  <a:gd name="T9" fmla="*/ 4 h 25"/>
                  <a:gd name="T10" fmla="*/ 4 w 26"/>
                  <a:gd name="T11" fmla="*/ 0 h 25"/>
                  <a:gd name="T12" fmla="*/ 22 w 26"/>
                  <a:gd name="T13" fmla="*/ 0 h 25"/>
                  <a:gd name="T14" fmla="*/ 26 w 26"/>
                  <a:gd name="T15" fmla="*/ 4 h 25"/>
                  <a:gd name="T16" fmla="*/ 26 w 26"/>
                  <a:gd name="T17"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26" y="21"/>
                    </a:moveTo>
                    <a:cubicBezTo>
                      <a:pt x="26" y="23"/>
                      <a:pt x="24" y="25"/>
                      <a:pt x="22" y="25"/>
                    </a:cubicBezTo>
                    <a:cubicBezTo>
                      <a:pt x="4" y="25"/>
                      <a:pt x="4" y="25"/>
                      <a:pt x="4" y="25"/>
                    </a:cubicBezTo>
                    <a:cubicBezTo>
                      <a:pt x="2" y="25"/>
                      <a:pt x="0" y="23"/>
                      <a:pt x="0" y="21"/>
                    </a:cubicBezTo>
                    <a:cubicBezTo>
                      <a:pt x="0" y="4"/>
                      <a:pt x="0" y="4"/>
                      <a:pt x="0" y="4"/>
                    </a:cubicBezTo>
                    <a:cubicBezTo>
                      <a:pt x="0" y="1"/>
                      <a:pt x="2" y="0"/>
                      <a:pt x="4" y="0"/>
                    </a:cubicBezTo>
                    <a:cubicBezTo>
                      <a:pt x="22" y="0"/>
                      <a:pt x="22" y="0"/>
                      <a:pt x="22" y="0"/>
                    </a:cubicBezTo>
                    <a:cubicBezTo>
                      <a:pt x="24" y="0"/>
                      <a:pt x="26" y="1"/>
                      <a:pt x="26" y="4"/>
                    </a:cubicBezTo>
                    <a:lnTo>
                      <a:pt x="26"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72" name="Freeform 143"/>
              <p:cNvSpPr>
                <a:spLocks/>
              </p:cNvSpPr>
              <p:nvPr userDrawn="1"/>
            </p:nvSpPr>
            <p:spPr bwMode="auto">
              <a:xfrm>
                <a:off x="497" y="2215"/>
                <a:ext cx="32" cy="32"/>
              </a:xfrm>
              <a:custGeom>
                <a:avLst/>
                <a:gdLst>
                  <a:gd name="T0" fmla="*/ 25 w 25"/>
                  <a:gd name="T1" fmla="*/ 21 h 25"/>
                  <a:gd name="T2" fmla="*/ 21 w 25"/>
                  <a:gd name="T3" fmla="*/ 25 h 25"/>
                  <a:gd name="T4" fmla="*/ 4 w 25"/>
                  <a:gd name="T5" fmla="*/ 25 h 25"/>
                  <a:gd name="T6" fmla="*/ 0 w 25"/>
                  <a:gd name="T7" fmla="*/ 21 h 25"/>
                  <a:gd name="T8" fmla="*/ 0 w 25"/>
                  <a:gd name="T9" fmla="*/ 3 h 25"/>
                  <a:gd name="T10" fmla="*/ 4 w 25"/>
                  <a:gd name="T11" fmla="*/ 0 h 25"/>
                  <a:gd name="T12" fmla="*/ 21 w 25"/>
                  <a:gd name="T13" fmla="*/ 0 h 25"/>
                  <a:gd name="T14" fmla="*/ 25 w 25"/>
                  <a:gd name="T15" fmla="*/ 3 h 25"/>
                  <a:gd name="T16" fmla="*/ 25 w 25"/>
                  <a:gd name="T17"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25" y="21"/>
                    </a:moveTo>
                    <a:cubicBezTo>
                      <a:pt x="25" y="23"/>
                      <a:pt x="23" y="25"/>
                      <a:pt x="21" y="25"/>
                    </a:cubicBezTo>
                    <a:cubicBezTo>
                      <a:pt x="4" y="25"/>
                      <a:pt x="4" y="25"/>
                      <a:pt x="4" y="25"/>
                    </a:cubicBezTo>
                    <a:cubicBezTo>
                      <a:pt x="1" y="25"/>
                      <a:pt x="0" y="23"/>
                      <a:pt x="0" y="21"/>
                    </a:cubicBezTo>
                    <a:cubicBezTo>
                      <a:pt x="0" y="3"/>
                      <a:pt x="0" y="3"/>
                      <a:pt x="0" y="3"/>
                    </a:cubicBezTo>
                    <a:cubicBezTo>
                      <a:pt x="0" y="1"/>
                      <a:pt x="1" y="0"/>
                      <a:pt x="4" y="0"/>
                    </a:cubicBezTo>
                    <a:cubicBezTo>
                      <a:pt x="21" y="0"/>
                      <a:pt x="21" y="0"/>
                      <a:pt x="21" y="0"/>
                    </a:cubicBezTo>
                    <a:cubicBezTo>
                      <a:pt x="23" y="0"/>
                      <a:pt x="25" y="1"/>
                      <a:pt x="25" y="3"/>
                    </a:cubicBezTo>
                    <a:lnTo>
                      <a:pt x="2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73" name="Freeform 144"/>
              <p:cNvSpPr>
                <a:spLocks/>
              </p:cNvSpPr>
              <p:nvPr userDrawn="1"/>
            </p:nvSpPr>
            <p:spPr bwMode="auto">
              <a:xfrm>
                <a:off x="786" y="2108"/>
                <a:ext cx="32" cy="33"/>
              </a:xfrm>
              <a:custGeom>
                <a:avLst/>
                <a:gdLst>
                  <a:gd name="T0" fmla="*/ 25 w 25"/>
                  <a:gd name="T1" fmla="*/ 22 h 26"/>
                  <a:gd name="T2" fmla="*/ 21 w 25"/>
                  <a:gd name="T3" fmla="*/ 26 h 26"/>
                  <a:gd name="T4" fmla="*/ 4 w 25"/>
                  <a:gd name="T5" fmla="*/ 26 h 26"/>
                  <a:gd name="T6" fmla="*/ 0 w 25"/>
                  <a:gd name="T7" fmla="*/ 22 h 26"/>
                  <a:gd name="T8" fmla="*/ 0 w 25"/>
                  <a:gd name="T9" fmla="*/ 4 h 26"/>
                  <a:gd name="T10" fmla="*/ 4 w 25"/>
                  <a:gd name="T11" fmla="*/ 0 h 26"/>
                  <a:gd name="T12" fmla="*/ 21 w 25"/>
                  <a:gd name="T13" fmla="*/ 0 h 26"/>
                  <a:gd name="T14" fmla="*/ 25 w 25"/>
                  <a:gd name="T15" fmla="*/ 4 h 26"/>
                  <a:gd name="T16" fmla="*/ 25 w 25"/>
                  <a:gd name="T17"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25" y="22"/>
                    </a:moveTo>
                    <a:cubicBezTo>
                      <a:pt x="25" y="24"/>
                      <a:pt x="24" y="26"/>
                      <a:pt x="21" y="26"/>
                    </a:cubicBezTo>
                    <a:cubicBezTo>
                      <a:pt x="4" y="26"/>
                      <a:pt x="4" y="26"/>
                      <a:pt x="4" y="26"/>
                    </a:cubicBezTo>
                    <a:cubicBezTo>
                      <a:pt x="2" y="26"/>
                      <a:pt x="0" y="24"/>
                      <a:pt x="0" y="22"/>
                    </a:cubicBezTo>
                    <a:cubicBezTo>
                      <a:pt x="0" y="4"/>
                      <a:pt x="0" y="4"/>
                      <a:pt x="0" y="4"/>
                    </a:cubicBezTo>
                    <a:cubicBezTo>
                      <a:pt x="0" y="2"/>
                      <a:pt x="2" y="0"/>
                      <a:pt x="4" y="0"/>
                    </a:cubicBezTo>
                    <a:cubicBezTo>
                      <a:pt x="21" y="0"/>
                      <a:pt x="21" y="0"/>
                      <a:pt x="21" y="0"/>
                    </a:cubicBezTo>
                    <a:cubicBezTo>
                      <a:pt x="24" y="0"/>
                      <a:pt x="25" y="2"/>
                      <a:pt x="25" y="4"/>
                    </a:cubicBezTo>
                    <a:lnTo>
                      <a:pt x="25"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74" name="Freeform 145"/>
              <p:cNvSpPr>
                <a:spLocks/>
              </p:cNvSpPr>
              <p:nvPr userDrawn="1"/>
            </p:nvSpPr>
            <p:spPr bwMode="auto">
              <a:xfrm>
                <a:off x="1021" y="2330"/>
                <a:ext cx="23" cy="23"/>
              </a:xfrm>
              <a:custGeom>
                <a:avLst/>
                <a:gdLst>
                  <a:gd name="T0" fmla="*/ 18 w 18"/>
                  <a:gd name="T1" fmla="*/ 15 h 18"/>
                  <a:gd name="T2" fmla="*/ 15 w 18"/>
                  <a:gd name="T3" fmla="*/ 18 h 18"/>
                  <a:gd name="T4" fmla="*/ 3 w 18"/>
                  <a:gd name="T5" fmla="*/ 18 h 18"/>
                  <a:gd name="T6" fmla="*/ 0 w 18"/>
                  <a:gd name="T7" fmla="*/ 15 h 18"/>
                  <a:gd name="T8" fmla="*/ 0 w 18"/>
                  <a:gd name="T9" fmla="*/ 3 h 18"/>
                  <a:gd name="T10" fmla="*/ 3 w 18"/>
                  <a:gd name="T11" fmla="*/ 0 h 18"/>
                  <a:gd name="T12" fmla="*/ 15 w 18"/>
                  <a:gd name="T13" fmla="*/ 0 h 18"/>
                  <a:gd name="T14" fmla="*/ 18 w 18"/>
                  <a:gd name="T15" fmla="*/ 3 h 18"/>
                  <a:gd name="T16" fmla="*/ 18 w 18"/>
                  <a:gd name="T17"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18" y="15"/>
                    </a:moveTo>
                    <a:cubicBezTo>
                      <a:pt x="18" y="16"/>
                      <a:pt x="17" y="18"/>
                      <a:pt x="15" y="18"/>
                    </a:cubicBezTo>
                    <a:cubicBezTo>
                      <a:pt x="3" y="18"/>
                      <a:pt x="3" y="18"/>
                      <a:pt x="3" y="18"/>
                    </a:cubicBezTo>
                    <a:cubicBezTo>
                      <a:pt x="1" y="18"/>
                      <a:pt x="0" y="16"/>
                      <a:pt x="0" y="15"/>
                    </a:cubicBezTo>
                    <a:cubicBezTo>
                      <a:pt x="0" y="3"/>
                      <a:pt x="0" y="3"/>
                      <a:pt x="0" y="3"/>
                    </a:cubicBezTo>
                    <a:cubicBezTo>
                      <a:pt x="0" y="1"/>
                      <a:pt x="1" y="0"/>
                      <a:pt x="3" y="0"/>
                    </a:cubicBezTo>
                    <a:cubicBezTo>
                      <a:pt x="15" y="0"/>
                      <a:pt x="15" y="0"/>
                      <a:pt x="15" y="0"/>
                    </a:cubicBezTo>
                    <a:cubicBezTo>
                      <a:pt x="17" y="0"/>
                      <a:pt x="18" y="1"/>
                      <a:pt x="18" y="3"/>
                    </a:cubicBezTo>
                    <a:lnTo>
                      <a:pt x="18"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75" name="Freeform 146"/>
              <p:cNvSpPr>
                <a:spLocks/>
              </p:cNvSpPr>
              <p:nvPr userDrawn="1"/>
            </p:nvSpPr>
            <p:spPr bwMode="auto">
              <a:xfrm>
                <a:off x="353" y="1844"/>
                <a:ext cx="23" cy="23"/>
              </a:xfrm>
              <a:custGeom>
                <a:avLst/>
                <a:gdLst>
                  <a:gd name="T0" fmla="*/ 18 w 18"/>
                  <a:gd name="T1" fmla="*/ 15 h 18"/>
                  <a:gd name="T2" fmla="*/ 15 w 18"/>
                  <a:gd name="T3" fmla="*/ 18 h 18"/>
                  <a:gd name="T4" fmla="*/ 3 w 18"/>
                  <a:gd name="T5" fmla="*/ 18 h 18"/>
                  <a:gd name="T6" fmla="*/ 0 w 18"/>
                  <a:gd name="T7" fmla="*/ 15 h 18"/>
                  <a:gd name="T8" fmla="*/ 0 w 18"/>
                  <a:gd name="T9" fmla="*/ 3 h 18"/>
                  <a:gd name="T10" fmla="*/ 3 w 18"/>
                  <a:gd name="T11" fmla="*/ 0 h 18"/>
                  <a:gd name="T12" fmla="*/ 15 w 18"/>
                  <a:gd name="T13" fmla="*/ 0 h 18"/>
                  <a:gd name="T14" fmla="*/ 18 w 18"/>
                  <a:gd name="T15" fmla="*/ 3 h 18"/>
                  <a:gd name="T16" fmla="*/ 18 w 18"/>
                  <a:gd name="T17"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18" y="15"/>
                    </a:moveTo>
                    <a:cubicBezTo>
                      <a:pt x="18" y="16"/>
                      <a:pt x="17" y="18"/>
                      <a:pt x="15" y="18"/>
                    </a:cubicBezTo>
                    <a:cubicBezTo>
                      <a:pt x="3" y="18"/>
                      <a:pt x="3" y="18"/>
                      <a:pt x="3" y="18"/>
                    </a:cubicBezTo>
                    <a:cubicBezTo>
                      <a:pt x="2" y="18"/>
                      <a:pt x="0" y="16"/>
                      <a:pt x="0" y="15"/>
                    </a:cubicBezTo>
                    <a:cubicBezTo>
                      <a:pt x="0" y="3"/>
                      <a:pt x="0" y="3"/>
                      <a:pt x="0" y="3"/>
                    </a:cubicBezTo>
                    <a:cubicBezTo>
                      <a:pt x="0" y="1"/>
                      <a:pt x="2" y="0"/>
                      <a:pt x="3" y="0"/>
                    </a:cubicBezTo>
                    <a:cubicBezTo>
                      <a:pt x="15" y="0"/>
                      <a:pt x="15" y="0"/>
                      <a:pt x="15" y="0"/>
                    </a:cubicBezTo>
                    <a:cubicBezTo>
                      <a:pt x="17" y="0"/>
                      <a:pt x="18" y="1"/>
                      <a:pt x="18" y="3"/>
                    </a:cubicBezTo>
                    <a:lnTo>
                      <a:pt x="18"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76" name="Freeform 147"/>
              <p:cNvSpPr>
                <a:spLocks/>
              </p:cNvSpPr>
              <p:nvPr userDrawn="1"/>
            </p:nvSpPr>
            <p:spPr bwMode="auto">
              <a:xfrm>
                <a:off x="328" y="1913"/>
                <a:ext cx="23" cy="23"/>
              </a:xfrm>
              <a:custGeom>
                <a:avLst/>
                <a:gdLst>
                  <a:gd name="T0" fmla="*/ 18 w 18"/>
                  <a:gd name="T1" fmla="*/ 15 h 18"/>
                  <a:gd name="T2" fmla="*/ 15 w 18"/>
                  <a:gd name="T3" fmla="*/ 18 h 18"/>
                  <a:gd name="T4" fmla="*/ 3 w 18"/>
                  <a:gd name="T5" fmla="*/ 18 h 18"/>
                  <a:gd name="T6" fmla="*/ 0 w 18"/>
                  <a:gd name="T7" fmla="*/ 15 h 18"/>
                  <a:gd name="T8" fmla="*/ 0 w 18"/>
                  <a:gd name="T9" fmla="*/ 3 h 18"/>
                  <a:gd name="T10" fmla="*/ 3 w 18"/>
                  <a:gd name="T11" fmla="*/ 0 h 18"/>
                  <a:gd name="T12" fmla="*/ 15 w 18"/>
                  <a:gd name="T13" fmla="*/ 0 h 18"/>
                  <a:gd name="T14" fmla="*/ 18 w 18"/>
                  <a:gd name="T15" fmla="*/ 3 h 18"/>
                  <a:gd name="T16" fmla="*/ 18 w 18"/>
                  <a:gd name="T17"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18" y="15"/>
                    </a:moveTo>
                    <a:cubicBezTo>
                      <a:pt x="18" y="16"/>
                      <a:pt x="17" y="18"/>
                      <a:pt x="15" y="18"/>
                    </a:cubicBezTo>
                    <a:cubicBezTo>
                      <a:pt x="3" y="18"/>
                      <a:pt x="3" y="18"/>
                      <a:pt x="3" y="18"/>
                    </a:cubicBezTo>
                    <a:cubicBezTo>
                      <a:pt x="2" y="18"/>
                      <a:pt x="0" y="16"/>
                      <a:pt x="0" y="15"/>
                    </a:cubicBezTo>
                    <a:cubicBezTo>
                      <a:pt x="0" y="3"/>
                      <a:pt x="0" y="3"/>
                      <a:pt x="0" y="3"/>
                    </a:cubicBezTo>
                    <a:cubicBezTo>
                      <a:pt x="0" y="1"/>
                      <a:pt x="2" y="0"/>
                      <a:pt x="3" y="0"/>
                    </a:cubicBezTo>
                    <a:cubicBezTo>
                      <a:pt x="15" y="0"/>
                      <a:pt x="15" y="0"/>
                      <a:pt x="15" y="0"/>
                    </a:cubicBezTo>
                    <a:cubicBezTo>
                      <a:pt x="17" y="0"/>
                      <a:pt x="18" y="1"/>
                      <a:pt x="18" y="3"/>
                    </a:cubicBezTo>
                    <a:lnTo>
                      <a:pt x="18"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77" name="Freeform 148"/>
              <p:cNvSpPr>
                <a:spLocks/>
              </p:cNvSpPr>
              <p:nvPr userDrawn="1"/>
            </p:nvSpPr>
            <p:spPr bwMode="auto">
              <a:xfrm>
                <a:off x="889" y="2301"/>
                <a:ext cx="18" cy="16"/>
              </a:xfrm>
              <a:custGeom>
                <a:avLst/>
                <a:gdLst>
                  <a:gd name="T0" fmla="*/ 14 w 14"/>
                  <a:gd name="T1" fmla="*/ 11 h 13"/>
                  <a:gd name="T2" fmla="*/ 12 w 14"/>
                  <a:gd name="T3" fmla="*/ 13 h 13"/>
                  <a:gd name="T4" fmla="*/ 2 w 14"/>
                  <a:gd name="T5" fmla="*/ 13 h 13"/>
                  <a:gd name="T6" fmla="*/ 0 w 14"/>
                  <a:gd name="T7" fmla="*/ 11 h 13"/>
                  <a:gd name="T8" fmla="*/ 0 w 14"/>
                  <a:gd name="T9" fmla="*/ 2 h 13"/>
                  <a:gd name="T10" fmla="*/ 2 w 14"/>
                  <a:gd name="T11" fmla="*/ 0 h 13"/>
                  <a:gd name="T12" fmla="*/ 12 w 14"/>
                  <a:gd name="T13" fmla="*/ 0 h 13"/>
                  <a:gd name="T14" fmla="*/ 14 w 14"/>
                  <a:gd name="T15" fmla="*/ 2 h 13"/>
                  <a:gd name="T16" fmla="*/ 14 w 14"/>
                  <a:gd name="T17"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3">
                    <a:moveTo>
                      <a:pt x="14" y="11"/>
                    </a:moveTo>
                    <a:cubicBezTo>
                      <a:pt x="14" y="12"/>
                      <a:pt x="13" y="13"/>
                      <a:pt x="12" y="13"/>
                    </a:cubicBezTo>
                    <a:cubicBezTo>
                      <a:pt x="2" y="13"/>
                      <a:pt x="2" y="13"/>
                      <a:pt x="2" y="13"/>
                    </a:cubicBezTo>
                    <a:cubicBezTo>
                      <a:pt x="1" y="13"/>
                      <a:pt x="0" y="12"/>
                      <a:pt x="0" y="11"/>
                    </a:cubicBezTo>
                    <a:cubicBezTo>
                      <a:pt x="0" y="2"/>
                      <a:pt x="0" y="2"/>
                      <a:pt x="0" y="2"/>
                    </a:cubicBezTo>
                    <a:cubicBezTo>
                      <a:pt x="0" y="1"/>
                      <a:pt x="1" y="0"/>
                      <a:pt x="2" y="0"/>
                    </a:cubicBezTo>
                    <a:cubicBezTo>
                      <a:pt x="12" y="0"/>
                      <a:pt x="12" y="0"/>
                      <a:pt x="12" y="0"/>
                    </a:cubicBezTo>
                    <a:cubicBezTo>
                      <a:pt x="13" y="0"/>
                      <a:pt x="14" y="1"/>
                      <a:pt x="14" y="2"/>
                    </a:cubicBezTo>
                    <a:lnTo>
                      <a:pt x="14"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78" name="Freeform 149"/>
              <p:cNvSpPr>
                <a:spLocks/>
              </p:cNvSpPr>
              <p:nvPr userDrawn="1"/>
            </p:nvSpPr>
            <p:spPr bwMode="auto">
              <a:xfrm>
                <a:off x="909" y="2444"/>
                <a:ext cx="17" cy="18"/>
              </a:xfrm>
              <a:custGeom>
                <a:avLst/>
                <a:gdLst>
                  <a:gd name="T0" fmla="*/ 14 w 14"/>
                  <a:gd name="T1" fmla="*/ 12 h 14"/>
                  <a:gd name="T2" fmla="*/ 11 w 14"/>
                  <a:gd name="T3" fmla="*/ 14 h 14"/>
                  <a:gd name="T4" fmla="*/ 2 w 14"/>
                  <a:gd name="T5" fmla="*/ 14 h 14"/>
                  <a:gd name="T6" fmla="*/ 0 w 14"/>
                  <a:gd name="T7" fmla="*/ 12 h 14"/>
                  <a:gd name="T8" fmla="*/ 0 w 14"/>
                  <a:gd name="T9" fmla="*/ 2 h 14"/>
                  <a:gd name="T10" fmla="*/ 2 w 14"/>
                  <a:gd name="T11" fmla="*/ 0 h 14"/>
                  <a:gd name="T12" fmla="*/ 11 w 14"/>
                  <a:gd name="T13" fmla="*/ 0 h 14"/>
                  <a:gd name="T14" fmla="*/ 14 w 14"/>
                  <a:gd name="T15" fmla="*/ 2 h 14"/>
                  <a:gd name="T16" fmla="*/ 14 w 14"/>
                  <a:gd name="T17"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14" y="12"/>
                    </a:moveTo>
                    <a:cubicBezTo>
                      <a:pt x="14" y="13"/>
                      <a:pt x="13" y="14"/>
                      <a:pt x="11" y="14"/>
                    </a:cubicBezTo>
                    <a:cubicBezTo>
                      <a:pt x="2" y="14"/>
                      <a:pt x="2" y="14"/>
                      <a:pt x="2" y="14"/>
                    </a:cubicBezTo>
                    <a:cubicBezTo>
                      <a:pt x="1" y="14"/>
                      <a:pt x="0" y="13"/>
                      <a:pt x="0" y="12"/>
                    </a:cubicBezTo>
                    <a:cubicBezTo>
                      <a:pt x="0" y="2"/>
                      <a:pt x="0" y="2"/>
                      <a:pt x="0" y="2"/>
                    </a:cubicBezTo>
                    <a:cubicBezTo>
                      <a:pt x="0" y="1"/>
                      <a:pt x="1" y="0"/>
                      <a:pt x="2" y="0"/>
                    </a:cubicBezTo>
                    <a:cubicBezTo>
                      <a:pt x="11" y="0"/>
                      <a:pt x="11" y="0"/>
                      <a:pt x="11" y="0"/>
                    </a:cubicBezTo>
                    <a:cubicBezTo>
                      <a:pt x="13" y="0"/>
                      <a:pt x="14" y="1"/>
                      <a:pt x="14" y="2"/>
                    </a:cubicBezTo>
                    <a:lnTo>
                      <a:pt x="1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79" name="Freeform 150"/>
              <p:cNvSpPr>
                <a:spLocks/>
              </p:cNvSpPr>
              <p:nvPr userDrawn="1"/>
            </p:nvSpPr>
            <p:spPr bwMode="auto">
              <a:xfrm>
                <a:off x="998" y="2545"/>
                <a:ext cx="16" cy="17"/>
              </a:xfrm>
              <a:custGeom>
                <a:avLst/>
                <a:gdLst>
                  <a:gd name="T0" fmla="*/ 13 w 13"/>
                  <a:gd name="T1" fmla="*/ 12 h 14"/>
                  <a:gd name="T2" fmla="*/ 11 w 13"/>
                  <a:gd name="T3" fmla="*/ 14 h 14"/>
                  <a:gd name="T4" fmla="*/ 2 w 13"/>
                  <a:gd name="T5" fmla="*/ 14 h 14"/>
                  <a:gd name="T6" fmla="*/ 0 w 13"/>
                  <a:gd name="T7" fmla="*/ 12 h 14"/>
                  <a:gd name="T8" fmla="*/ 0 w 13"/>
                  <a:gd name="T9" fmla="*/ 3 h 14"/>
                  <a:gd name="T10" fmla="*/ 2 w 13"/>
                  <a:gd name="T11" fmla="*/ 0 h 14"/>
                  <a:gd name="T12" fmla="*/ 11 w 13"/>
                  <a:gd name="T13" fmla="*/ 0 h 14"/>
                  <a:gd name="T14" fmla="*/ 13 w 13"/>
                  <a:gd name="T15" fmla="*/ 3 h 14"/>
                  <a:gd name="T16" fmla="*/ 13 w 13"/>
                  <a:gd name="T17"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13" y="12"/>
                    </a:moveTo>
                    <a:cubicBezTo>
                      <a:pt x="13" y="13"/>
                      <a:pt x="12" y="14"/>
                      <a:pt x="11" y="14"/>
                    </a:cubicBezTo>
                    <a:cubicBezTo>
                      <a:pt x="2" y="14"/>
                      <a:pt x="2" y="14"/>
                      <a:pt x="2" y="14"/>
                    </a:cubicBezTo>
                    <a:cubicBezTo>
                      <a:pt x="0" y="14"/>
                      <a:pt x="0" y="13"/>
                      <a:pt x="0" y="12"/>
                    </a:cubicBezTo>
                    <a:cubicBezTo>
                      <a:pt x="0" y="3"/>
                      <a:pt x="0" y="3"/>
                      <a:pt x="0" y="3"/>
                    </a:cubicBezTo>
                    <a:cubicBezTo>
                      <a:pt x="0" y="1"/>
                      <a:pt x="0" y="0"/>
                      <a:pt x="2" y="0"/>
                    </a:cubicBezTo>
                    <a:cubicBezTo>
                      <a:pt x="11" y="0"/>
                      <a:pt x="11" y="0"/>
                      <a:pt x="11" y="0"/>
                    </a:cubicBezTo>
                    <a:cubicBezTo>
                      <a:pt x="12" y="0"/>
                      <a:pt x="13" y="1"/>
                      <a:pt x="13" y="3"/>
                    </a:cubicBezTo>
                    <a:lnTo>
                      <a:pt x="13"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80" name="Freeform 151"/>
              <p:cNvSpPr>
                <a:spLocks/>
              </p:cNvSpPr>
              <p:nvPr userDrawn="1"/>
            </p:nvSpPr>
            <p:spPr bwMode="auto">
              <a:xfrm>
                <a:off x="1108" y="2311"/>
                <a:ext cx="16" cy="17"/>
              </a:xfrm>
              <a:custGeom>
                <a:avLst/>
                <a:gdLst>
                  <a:gd name="T0" fmla="*/ 13 w 13"/>
                  <a:gd name="T1" fmla="*/ 11 h 13"/>
                  <a:gd name="T2" fmla="*/ 11 w 13"/>
                  <a:gd name="T3" fmla="*/ 13 h 13"/>
                  <a:gd name="T4" fmla="*/ 2 w 13"/>
                  <a:gd name="T5" fmla="*/ 13 h 13"/>
                  <a:gd name="T6" fmla="*/ 0 w 13"/>
                  <a:gd name="T7" fmla="*/ 11 h 13"/>
                  <a:gd name="T8" fmla="*/ 0 w 13"/>
                  <a:gd name="T9" fmla="*/ 2 h 13"/>
                  <a:gd name="T10" fmla="*/ 2 w 13"/>
                  <a:gd name="T11" fmla="*/ 0 h 13"/>
                  <a:gd name="T12" fmla="*/ 11 w 13"/>
                  <a:gd name="T13" fmla="*/ 0 h 13"/>
                  <a:gd name="T14" fmla="*/ 13 w 13"/>
                  <a:gd name="T15" fmla="*/ 2 h 13"/>
                  <a:gd name="T16" fmla="*/ 13 w 13"/>
                  <a:gd name="T17"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3">
                    <a:moveTo>
                      <a:pt x="13" y="11"/>
                    </a:moveTo>
                    <a:cubicBezTo>
                      <a:pt x="13" y="12"/>
                      <a:pt x="12" y="13"/>
                      <a:pt x="11" y="13"/>
                    </a:cubicBezTo>
                    <a:cubicBezTo>
                      <a:pt x="2" y="13"/>
                      <a:pt x="2" y="13"/>
                      <a:pt x="2" y="13"/>
                    </a:cubicBezTo>
                    <a:cubicBezTo>
                      <a:pt x="1" y="13"/>
                      <a:pt x="0" y="12"/>
                      <a:pt x="0" y="11"/>
                    </a:cubicBezTo>
                    <a:cubicBezTo>
                      <a:pt x="0" y="2"/>
                      <a:pt x="0" y="2"/>
                      <a:pt x="0" y="2"/>
                    </a:cubicBezTo>
                    <a:cubicBezTo>
                      <a:pt x="0" y="1"/>
                      <a:pt x="1" y="0"/>
                      <a:pt x="2" y="0"/>
                    </a:cubicBezTo>
                    <a:cubicBezTo>
                      <a:pt x="11" y="0"/>
                      <a:pt x="11" y="0"/>
                      <a:pt x="11" y="0"/>
                    </a:cubicBezTo>
                    <a:cubicBezTo>
                      <a:pt x="12" y="0"/>
                      <a:pt x="13" y="1"/>
                      <a:pt x="13" y="2"/>
                    </a:cubicBezTo>
                    <a:lnTo>
                      <a:pt x="13"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81" name="Freeform 152"/>
              <p:cNvSpPr>
                <a:spLocks/>
              </p:cNvSpPr>
              <p:nvPr userDrawn="1"/>
            </p:nvSpPr>
            <p:spPr bwMode="auto">
              <a:xfrm>
                <a:off x="1108" y="2425"/>
                <a:ext cx="18" cy="17"/>
              </a:xfrm>
              <a:custGeom>
                <a:avLst/>
                <a:gdLst>
                  <a:gd name="T0" fmla="*/ 14 w 14"/>
                  <a:gd name="T1" fmla="*/ 12 h 14"/>
                  <a:gd name="T2" fmla="*/ 12 w 14"/>
                  <a:gd name="T3" fmla="*/ 14 h 14"/>
                  <a:gd name="T4" fmla="*/ 2 w 14"/>
                  <a:gd name="T5" fmla="*/ 14 h 14"/>
                  <a:gd name="T6" fmla="*/ 0 w 14"/>
                  <a:gd name="T7" fmla="*/ 12 h 14"/>
                  <a:gd name="T8" fmla="*/ 0 w 14"/>
                  <a:gd name="T9" fmla="*/ 2 h 14"/>
                  <a:gd name="T10" fmla="*/ 2 w 14"/>
                  <a:gd name="T11" fmla="*/ 0 h 14"/>
                  <a:gd name="T12" fmla="*/ 12 w 14"/>
                  <a:gd name="T13" fmla="*/ 0 h 14"/>
                  <a:gd name="T14" fmla="*/ 14 w 14"/>
                  <a:gd name="T15" fmla="*/ 2 h 14"/>
                  <a:gd name="T16" fmla="*/ 14 w 14"/>
                  <a:gd name="T17"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14" y="12"/>
                    </a:moveTo>
                    <a:cubicBezTo>
                      <a:pt x="14" y="13"/>
                      <a:pt x="13" y="14"/>
                      <a:pt x="12" y="14"/>
                    </a:cubicBezTo>
                    <a:cubicBezTo>
                      <a:pt x="2" y="14"/>
                      <a:pt x="2" y="14"/>
                      <a:pt x="2" y="14"/>
                    </a:cubicBezTo>
                    <a:cubicBezTo>
                      <a:pt x="1" y="14"/>
                      <a:pt x="0" y="13"/>
                      <a:pt x="0" y="12"/>
                    </a:cubicBezTo>
                    <a:cubicBezTo>
                      <a:pt x="0" y="2"/>
                      <a:pt x="0" y="2"/>
                      <a:pt x="0" y="2"/>
                    </a:cubicBezTo>
                    <a:cubicBezTo>
                      <a:pt x="0" y="1"/>
                      <a:pt x="1" y="0"/>
                      <a:pt x="2" y="0"/>
                    </a:cubicBezTo>
                    <a:cubicBezTo>
                      <a:pt x="12" y="0"/>
                      <a:pt x="12" y="0"/>
                      <a:pt x="12" y="0"/>
                    </a:cubicBezTo>
                    <a:cubicBezTo>
                      <a:pt x="13" y="0"/>
                      <a:pt x="14" y="1"/>
                      <a:pt x="14" y="2"/>
                    </a:cubicBezTo>
                    <a:lnTo>
                      <a:pt x="1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82" name="Freeform 153"/>
              <p:cNvSpPr>
                <a:spLocks/>
              </p:cNvSpPr>
              <p:nvPr userDrawn="1"/>
            </p:nvSpPr>
            <p:spPr bwMode="auto">
              <a:xfrm>
                <a:off x="963" y="1635"/>
                <a:ext cx="17" cy="18"/>
              </a:xfrm>
              <a:custGeom>
                <a:avLst/>
                <a:gdLst>
                  <a:gd name="T0" fmla="*/ 13 w 13"/>
                  <a:gd name="T1" fmla="*/ 12 h 14"/>
                  <a:gd name="T2" fmla="*/ 11 w 13"/>
                  <a:gd name="T3" fmla="*/ 14 h 14"/>
                  <a:gd name="T4" fmla="*/ 2 w 13"/>
                  <a:gd name="T5" fmla="*/ 14 h 14"/>
                  <a:gd name="T6" fmla="*/ 0 w 13"/>
                  <a:gd name="T7" fmla="*/ 12 h 14"/>
                  <a:gd name="T8" fmla="*/ 0 w 13"/>
                  <a:gd name="T9" fmla="*/ 2 h 14"/>
                  <a:gd name="T10" fmla="*/ 2 w 13"/>
                  <a:gd name="T11" fmla="*/ 0 h 14"/>
                  <a:gd name="T12" fmla="*/ 11 w 13"/>
                  <a:gd name="T13" fmla="*/ 0 h 14"/>
                  <a:gd name="T14" fmla="*/ 13 w 13"/>
                  <a:gd name="T15" fmla="*/ 2 h 14"/>
                  <a:gd name="T16" fmla="*/ 13 w 13"/>
                  <a:gd name="T17"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13" y="12"/>
                    </a:moveTo>
                    <a:cubicBezTo>
                      <a:pt x="13" y="13"/>
                      <a:pt x="12" y="14"/>
                      <a:pt x="11" y="14"/>
                    </a:cubicBezTo>
                    <a:cubicBezTo>
                      <a:pt x="2" y="14"/>
                      <a:pt x="2" y="14"/>
                      <a:pt x="2" y="14"/>
                    </a:cubicBezTo>
                    <a:cubicBezTo>
                      <a:pt x="1" y="14"/>
                      <a:pt x="0" y="13"/>
                      <a:pt x="0" y="12"/>
                    </a:cubicBezTo>
                    <a:cubicBezTo>
                      <a:pt x="0" y="2"/>
                      <a:pt x="0" y="2"/>
                      <a:pt x="0" y="2"/>
                    </a:cubicBezTo>
                    <a:cubicBezTo>
                      <a:pt x="0" y="1"/>
                      <a:pt x="1" y="0"/>
                      <a:pt x="2" y="0"/>
                    </a:cubicBezTo>
                    <a:cubicBezTo>
                      <a:pt x="11" y="0"/>
                      <a:pt x="11" y="0"/>
                      <a:pt x="11" y="0"/>
                    </a:cubicBezTo>
                    <a:cubicBezTo>
                      <a:pt x="12" y="0"/>
                      <a:pt x="13" y="1"/>
                      <a:pt x="13" y="2"/>
                    </a:cubicBezTo>
                    <a:lnTo>
                      <a:pt x="13"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83" name="Freeform 154"/>
              <p:cNvSpPr>
                <a:spLocks/>
              </p:cNvSpPr>
              <p:nvPr userDrawn="1"/>
            </p:nvSpPr>
            <p:spPr bwMode="auto">
              <a:xfrm>
                <a:off x="864" y="1782"/>
                <a:ext cx="18" cy="17"/>
              </a:xfrm>
              <a:custGeom>
                <a:avLst/>
                <a:gdLst>
                  <a:gd name="T0" fmla="*/ 14 w 14"/>
                  <a:gd name="T1" fmla="*/ 11 h 14"/>
                  <a:gd name="T2" fmla="*/ 12 w 14"/>
                  <a:gd name="T3" fmla="*/ 14 h 14"/>
                  <a:gd name="T4" fmla="*/ 2 w 14"/>
                  <a:gd name="T5" fmla="*/ 14 h 14"/>
                  <a:gd name="T6" fmla="*/ 0 w 14"/>
                  <a:gd name="T7" fmla="*/ 11 h 14"/>
                  <a:gd name="T8" fmla="*/ 0 w 14"/>
                  <a:gd name="T9" fmla="*/ 2 h 14"/>
                  <a:gd name="T10" fmla="*/ 2 w 14"/>
                  <a:gd name="T11" fmla="*/ 0 h 14"/>
                  <a:gd name="T12" fmla="*/ 12 w 14"/>
                  <a:gd name="T13" fmla="*/ 0 h 14"/>
                  <a:gd name="T14" fmla="*/ 14 w 14"/>
                  <a:gd name="T15" fmla="*/ 2 h 14"/>
                  <a:gd name="T16" fmla="*/ 14 w 14"/>
                  <a:gd name="T17"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14" y="11"/>
                    </a:moveTo>
                    <a:cubicBezTo>
                      <a:pt x="14" y="13"/>
                      <a:pt x="13" y="14"/>
                      <a:pt x="12" y="14"/>
                    </a:cubicBezTo>
                    <a:cubicBezTo>
                      <a:pt x="2" y="14"/>
                      <a:pt x="2" y="14"/>
                      <a:pt x="2" y="14"/>
                    </a:cubicBezTo>
                    <a:cubicBezTo>
                      <a:pt x="1" y="14"/>
                      <a:pt x="0" y="13"/>
                      <a:pt x="0" y="11"/>
                    </a:cubicBezTo>
                    <a:cubicBezTo>
                      <a:pt x="0" y="2"/>
                      <a:pt x="0" y="2"/>
                      <a:pt x="0" y="2"/>
                    </a:cubicBezTo>
                    <a:cubicBezTo>
                      <a:pt x="0" y="1"/>
                      <a:pt x="1" y="0"/>
                      <a:pt x="2" y="0"/>
                    </a:cubicBezTo>
                    <a:cubicBezTo>
                      <a:pt x="12" y="0"/>
                      <a:pt x="12" y="0"/>
                      <a:pt x="12" y="0"/>
                    </a:cubicBezTo>
                    <a:cubicBezTo>
                      <a:pt x="13" y="0"/>
                      <a:pt x="14" y="1"/>
                      <a:pt x="14" y="2"/>
                    </a:cubicBezTo>
                    <a:lnTo>
                      <a:pt x="14"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84" name="Freeform 155"/>
              <p:cNvSpPr>
                <a:spLocks/>
              </p:cNvSpPr>
              <p:nvPr userDrawn="1"/>
            </p:nvSpPr>
            <p:spPr bwMode="auto">
              <a:xfrm>
                <a:off x="344" y="2250"/>
                <a:ext cx="18" cy="16"/>
              </a:xfrm>
              <a:custGeom>
                <a:avLst/>
                <a:gdLst>
                  <a:gd name="T0" fmla="*/ 14 w 14"/>
                  <a:gd name="T1" fmla="*/ 11 h 13"/>
                  <a:gd name="T2" fmla="*/ 12 w 14"/>
                  <a:gd name="T3" fmla="*/ 13 h 13"/>
                  <a:gd name="T4" fmla="*/ 2 w 14"/>
                  <a:gd name="T5" fmla="*/ 13 h 13"/>
                  <a:gd name="T6" fmla="*/ 0 w 14"/>
                  <a:gd name="T7" fmla="*/ 11 h 13"/>
                  <a:gd name="T8" fmla="*/ 0 w 14"/>
                  <a:gd name="T9" fmla="*/ 2 h 13"/>
                  <a:gd name="T10" fmla="*/ 2 w 14"/>
                  <a:gd name="T11" fmla="*/ 0 h 13"/>
                  <a:gd name="T12" fmla="*/ 12 w 14"/>
                  <a:gd name="T13" fmla="*/ 0 h 13"/>
                  <a:gd name="T14" fmla="*/ 14 w 14"/>
                  <a:gd name="T15" fmla="*/ 2 h 13"/>
                  <a:gd name="T16" fmla="*/ 14 w 14"/>
                  <a:gd name="T17"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3">
                    <a:moveTo>
                      <a:pt x="14" y="11"/>
                    </a:moveTo>
                    <a:cubicBezTo>
                      <a:pt x="14" y="12"/>
                      <a:pt x="13" y="13"/>
                      <a:pt x="12" y="13"/>
                    </a:cubicBezTo>
                    <a:cubicBezTo>
                      <a:pt x="2" y="13"/>
                      <a:pt x="2" y="13"/>
                      <a:pt x="2" y="13"/>
                    </a:cubicBezTo>
                    <a:cubicBezTo>
                      <a:pt x="1" y="13"/>
                      <a:pt x="0" y="12"/>
                      <a:pt x="0" y="11"/>
                    </a:cubicBezTo>
                    <a:cubicBezTo>
                      <a:pt x="0" y="2"/>
                      <a:pt x="0" y="2"/>
                      <a:pt x="0" y="2"/>
                    </a:cubicBezTo>
                    <a:cubicBezTo>
                      <a:pt x="0" y="1"/>
                      <a:pt x="1" y="0"/>
                      <a:pt x="2" y="0"/>
                    </a:cubicBezTo>
                    <a:cubicBezTo>
                      <a:pt x="12" y="0"/>
                      <a:pt x="12" y="0"/>
                      <a:pt x="12" y="0"/>
                    </a:cubicBezTo>
                    <a:cubicBezTo>
                      <a:pt x="13" y="0"/>
                      <a:pt x="14" y="1"/>
                      <a:pt x="14" y="2"/>
                    </a:cubicBezTo>
                    <a:lnTo>
                      <a:pt x="14"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85" name="Freeform 156"/>
              <p:cNvSpPr>
                <a:spLocks/>
              </p:cNvSpPr>
              <p:nvPr userDrawn="1"/>
            </p:nvSpPr>
            <p:spPr bwMode="auto">
              <a:xfrm>
                <a:off x="1114" y="1893"/>
                <a:ext cx="17" cy="16"/>
              </a:xfrm>
              <a:custGeom>
                <a:avLst/>
                <a:gdLst>
                  <a:gd name="T0" fmla="*/ 13 w 13"/>
                  <a:gd name="T1" fmla="*/ 11 h 13"/>
                  <a:gd name="T2" fmla="*/ 11 w 13"/>
                  <a:gd name="T3" fmla="*/ 13 h 13"/>
                  <a:gd name="T4" fmla="*/ 2 w 13"/>
                  <a:gd name="T5" fmla="*/ 13 h 13"/>
                  <a:gd name="T6" fmla="*/ 0 w 13"/>
                  <a:gd name="T7" fmla="*/ 11 h 13"/>
                  <a:gd name="T8" fmla="*/ 0 w 13"/>
                  <a:gd name="T9" fmla="*/ 2 h 13"/>
                  <a:gd name="T10" fmla="*/ 2 w 13"/>
                  <a:gd name="T11" fmla="*/ 0 h 13"/>
                  <a:gd name="T12" fmla="*/ 11 w 13"/>
                  <a:gd name="T13" fmla="*/ 0 h 13"/>
                  <a:gd name="T14" fmla="*/ 13 w 13"/>
                  <a:gd name="T15" fmla="*/ 2 h 13"/>
                  <a:gd name="T16" fmla="*/ 13 w 13"/>
                  <a:gd name="T17"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3">
                    <a:moveTo>
                      <a:pt x="13" y="11"/>
                    </a:moveTo>
                    <a:cubicBezTo>
                      <a:pt x="13" y="12"/>
                      <a:pt x="12" y="13"/>
                      <a:pt x="11" y="13"/>
                    </a:cubicBezTo>
                    <a:cubicBezTo>
                      <a:pt x="2" y="13"/>
                      <a:pt x="2" y="13"/>
                      <a:pt x="2" y="13"/>
                    </a:cubicBezTo>
                    <a:cubicBezTo>
                      <a:pt x="1" y="13"/>
                      <a:pt x="0" y="12"/>
                      <a:pt x="0" y="11"/>
                    </a:cubicBezTo>
                    <a:cubicBezTo>
                      <a:pt x="0" y="2"/>
                      <a:pt x="0" y="2"/>
                      <a:pt x="0" y="2"/>
                    </a:cubicBezTo>
                    <a:cubicBezTo>
                      <a:pt x="0" y="1"/>
                      <a:pt x="1" y="0"/>
                      <a:pt x="2" y="0"/>
                    </a:cubicBezTo>
                    <a:cubicBezTo>
                      <a:pt x="11" y="0"/>
                      <a:pt x="11" y="0"/>
                      <a:pt x="11" y="0"/>
                    </a:cubicBezTo>
                    <a:cubicBezTo>
                      <a:pt x="12" y="0"/>
                      <a:pt x="13" y="1"/>
                      <a:pt x="13" y="2"/>
                    </a:cubicBezTo>
                    <a:lnTo>
                      <a:pt x="13"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86" name="Freeform 157"/>
              <p:cNvSpPr>
                <a:spLocks/>
              </p:cNvSpPr>
              <p:nvPr userDrawn="1"/>
            </p:nvSpPr>
            <p:spPr bwMode="auto">
              <a:xfrm>
                <a:off x="1288" y="1893"/>
                <a:ext cx="18" cy="16"/>
              </a:xfrm>
              <a:custGeom>
                <a:avLst/>
                <a:gdLst>
                  <a:gd name="T0" fmla="*/ 14 w 14"/>
                  <a:gd name="T1" fmla="*/ 11 h 13"/>
                  <a:gd name="T2" fmla="*/ 11 w 14"/>
                  <a:gd name="T3" fmla="*/ 13 h 13"/>
                  <a:gd name="T4" fmla="*/ 2 w 14"/>
                  <a:gd name="T5" fmla="*/ 13 h 13"/>
                  <a:gd name="T6" fmla="*/ 0 w 14"/>
                  <a:gd name="T7" fmla="*/ 11 h 13"/>
                  <a:gd name="T8" fmla="*/ 0 w 14"/>
                  <a:gd name="T9" fmla="*/ 2 h 13"/>
                  <a:gd name="T10" fmla="*/ 2 w 14"/>
                  <a:gd name="T11" fmla="*/ 0 h 13"/>
                  <a:gd name="T12" fmla="*/ 11 w 14"/>
                  <a:gd name="T13" fmla="*/ 0 h 13"/>
                  <a:gd name="T14" fmla="*/ 14 w 14"/>
                  <a:gd name="T15" fmla="*/ 2 h 13"/>
                  <a:gd name="T16" fmla="*/ 14 w 14"/>
                  <a:gd name="T17"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3">
                    <a:moveTo>
                      <a:pt x="14" y="11"/>
                    </a:moveTo>
                    <a:cubicBezTo>
                      <a:pt x="14" y="12"/>
                      <a:pt x="13" y="13"/>
                      <a:pt x="11" y="13"/>
                    </a:cubicBezTo>
                    <a:cubicBezTo>
                      <a:pt x="2" y="13"/>
                      <a:pt x="2" y="13"/>
                      <a:pt x="2" y="13"/>
                    </a:cubicBezTo>
                    <a:cubicBezTo>
                      <a:pt x="1" y="13"/>
                      <a:pt x="0" y="12"/>
                      <a:pt x="0" y="11"/>
                    </a:cubicBezTo>
                    <a:cubicBezTo>
                      <a:pt x="0" y="2"/>
                      <a:pt x="0" y="2"/>
                      <a:pt x="0" y="2"/>
                    </a:cubicBezTo>
                    <a:cubicBezTo>
                      <a:pt x="0" y="1"/>
                      <a:pt x="1" y="0"/>
                      <a:pt x="2" y="0"/>
                    </a:cubicBezTo>
                    <a:cubicBezTo>
                      <a:pt x="11" y="0"/>
                      <a:pt x="11" y="0"/>
                      <a:pt x="11" y="0"/>
                    </a:cubicBezTo>
                    <a:cubicBezTo>
                      <a:pt x="13" y="0"/>
                      <a:pt x="14" y="1"/>
                      <a:pt x="14" y="2"/>
                    </a:cubicBezTo>
                    <a:lnTo>
                      <a:pt x="14"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87" name="Freeform 158"/>
              <p:cNvSpPr>
                <a:spLocks/>
              </p:cNvSpPr>
              <p:nvPr userDrawn="1"/>
            </p:nvSpPr>
            <p:spPr bwMode="auto">
              <a:xfrm>
                <a:off x="1271" y="2204"/>
                <a:ext cx="17" cy="18"/>
              </a:xfrm>
              <a:custGeom>
                <a:avLst/>
                <a:gdLst>
                  <a:gd name="T0" fmla="*/ 13 w 13"/>
                  <a:gd name="T1" fmla="*/ 12 h 14"/>
                  <a:gd name="T2" fmla="*/ 11 w 13"/>
                  <a:gd name="T3" fmla="*/ 14 h 14"/>
                  <a:gd name="T4" fmla="*/ 2 w 13"/>
                  <a:gd name="T5" fmla="*/ 14 h 14"/>
                  <a:gd name="T6" fmla="*/ 0 w 13"/>
                  <a:gd name="T7" fmla="*/ 12 h 14"/>
                  <a:gd name="T8" fmla="*/ 0 w 13"/>
                  <a:gd name="T9" fmla="*/ 3 h 14"/>
                  <a:gd name="T10" fmla="*/ 2 w 13"/>
                  <a:gd name="T11" fmla="*/ 0 h 14"/>
                  <a:gd name="T12" fmla="*/ 11 w 13"/>
                  <a:gd name="T13" fmla="*/ 0 h 14"/>
                  <a:gd name="T14" fmla="*/ 13 w 13"/>
                  <a:gd name="T15" fmla="*/ 3 h 14"/>
                  <a:gd name="T16" fmla="*/ 13 w 13"/>
                  <a:gd name="T17"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13" y="12"/>
                    </a:moveTo>
                    <a:cubicBezTo>
                      <a:pt x="13" y="13"/>
                      <a:pt x="13" y="14"/>
                      <a:pt x="11" y="14"/>
                    </a:cubicBezTo>
                    <a:cubicBezTo>
                      <a:pt x="2" y="14"/>
                      <a:pt x="2" y="14"/>
                      <a:pt x="2" y="14"/>
                    </a:cubicBezTo>
                    <a:cubicBezTo>
                      <a:pt x="1" y="14"/>
                      <a:pt x="0" y="13"/>
                      <a:pt x="0" y="12"/>
                    </a:cubicBezTo>
                    <a:cubicBezTo>
                      <a:pt x="0" y="3"/>
                      <a:pt x="0" y="3"/>
                      <a:pt x="0" y="3"/>
                    </a:cubicBezTo>
                    <a:cubicBezTo>
                      <a:pt x="0" y="1"/>
                      <a:pt x="1" y="0"/>
                      <a:pt x="2" y="0"/>
                    </a:cubicBezTo>
                    <a:cubicBezTo>
                      <a:pt x="11" y="0"/>
                      <a:pt x="11" y="0"/>
                      <a:pt x="11" y="0"/>
                    </a:cubicBezTo>
                    <a:cubicBezTo>
                      <a:pt x="13" y="0"/>
                      <a:pt x="13" y="1"/>
                      <a:pt x="13" y="3"/>
                    </a:cubicBezTo>
                    <a:lnTo>
                      <a:pt x="13"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88" name="Freeform 159"/>
              <p:cNvSpPr>
                <a:spLocks/>
              </p:cNvSpPr>
              <p:nvPr userDrawn="1"/>
            </p:nvSpPr>
            <p:spPr bwMode="auto">
              <a:xfrm>
                <a:off x="1159" y="2085"/>
                <a:ext cx="16" cy="17"/>
              </a:xfrm>
              <a:custGeom>
                <a:avLst/>
                <a:gdLst>
                  <a:gd name="T0" fmla="*/ 13 w 13"/>
                  <a:gd name="T1" fmla="*/ 11 h 13"/>
                  <a:gd name="T2" fmla="*/ 11 w 13"/>
                  <a:gd name="T3" fmla="*/ 13 h 13"/>
                  <a:gd name="T4" fmla="*/ 2 w 13"/>
                  <a:gd name="T5" fmla="*/ 13 h 13"/>
                  <a:gd name="T6" fmla="*/ 0 w 13"/>
                  <a:gd name="T7" fmla="*/ 11 h 13"/>
                  <a:gd name="T8" fmla="*/ 0 w 13"/>
                  <a:gd name="T9" fmla="*/ 2 h 13"/>
                  <a:gd name="T10" fmla="*/ 2 w 13"/>
                  <a:gd name="T11" fmla="*/ 0 h 13"/>
                  <a:gd name="T12" fmla="*/ 11 w 13"/>
                  <a:gd name="T13" fmla="*/ 0 h 13"/>
                  <a:gd name="T14" fmla="*/ 13 w 13"/>
                  <a:gd name="T15" fmla="*/ 2 h 13"/>
                  <a:gd name="T16" fmla="*/ 13 w 13"/>
                  <a:gd name="T17"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3">
                    <a:moveTo>
                      <a:pt x="13" y="11"/>
                    </a:moveTo>
                    <a:cubicBezTo>
                      <a:pt x="13" y="12"/>
                      <a:pt x="12" y="13"/>
                      <a:pt x="11" y="13"/>
                    </a:cubicBezTo>
                    <a:cubicBezTo>
                      <a:pt x="2" y="13"/>
                      <a:pt x="2" y="13"/>
                      <a:pt x="2" y="13"/>
                    </a:cubicBezTo>
                    <a:cubicBezTo>
                      <a:pt x="1" y="13"/>
                      <a:pt x="0" y="12"/>
                      <a:pt x="0" y="11"/>
                    </a:cubicBezTo>
                    <a:cubicBezTo>
                      <a:pt x="0" y="2"/>
                      <a:pt x="0" y="2"/>
                      <a:pt x="0" y="2"/>
                    </a:cubicBezTo>
                    <a:cubicBezTo>
                      <a:pt x="0" y="1"/>
                      <a:pt x="1" y="0"/>
                      <a:pt x="2" y="0"/>
                    </a:cubicBezTo>
                    <a:cubicBezTo>
                      <a:pt x="11" y="0"/>
                      <a:pt x="11" y="0"/>
                      <a:pt x="11" y="0"/>
                    </a:cubicBezTo>
                    <a:cubicBezTo>
                      <a:pt x="12" y="0"/>
                      <a:pt x="13" y="1"/>
                      <a:pt x="13" y="2"/>
                    </a:cubicBezTo>
                    <a:lnTo>
                      <a:pt x="13"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89" name="Freeform 160"/>
              <p:cNvSpPr>
                <a:spLocks/>
              </p:cNvSpPr>
              <p:nvPr userDrawn="1"/>
            </p:nvSpPr>
            <p:spPr bwMode="auto">
              <a:xfrm>
                <a:off x="1353" y="2134"/>
                <a:ext cx="18" cy="18"/>
              </a:xfrm>
              <a:custGeom>
                <a:avLst/>
                <a:gdLst>
                  <a:gd name="T0" fmla="*/ 14 w 14"/>
                  <a:gd name="T1" fmla="*/ 12 h 14"/>
                  <a:gd name="T2" fmla="*/ 12 w 14"/>
                  <a:gd name="T3" fmla="*/ 14 h 14"/>
                  <a:gd name="T4" fmla="*/ 3 w 14"/>
                  <a:gd name="T5" fmla="*/ 14 h 14"/>
                  <a:gd name="T6" fmla="*/ 0 w 14"/>
                  <a:gd name="T7" fmla="*/ 12 h 14"/>
                  <a:gd name="T8" fmla="*/ 0 w 14"/>
                  <a:gd name="T9" fmla="*/ 2 h 14"/>
                  <a:gd name="T10" fmla="*/ 3 w 14"/>
                  <a:gd name="T11" fmla="*/ 0 h 14"/>
                  <a:gd name="T12" fmla="*/ 12 w 14"/>
                  <a:gd name="T13" fmla="*/ 0 h 14"/>
                  <a:gd name="T14" fmla="*/ 14 w 14"/>
                  <a:gd name="T15" fmla="*/ 2 h 14"/>
                  <a:gd name="T16" fmla="*/ 14 w 14"/>
                  <a:gd name="T17"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14" y="12"/>
                    </a:moveTo>
                    <a:cubicBezTo>
                      <a:pt x="14" y="13"/>
                      <a:pt x="13" y="14"/>
                      <a:pt x="12" y="14"/>
                    </a:cubicBezTo>
                    <a:cubicBezTo>
                      <a:pt x="3" y="14"/>
                      <a:pt x="3" y="14"/>
                      <a:pt x="3" y="14"/>
                    </a:cubicBezTo>
                    <a:cubicBezTo>
                      <a:pt x="1" y="14"/>
                      <a:pt x="0" y="13"/>
                      <a:pt x="0" y="12"/>
                    </a:cubicBezTo>
                    <a:cubicBezTo>
                      <a:pt x="0" y="2"/>
                      <a:pt x="0" y="2"/>
                      <a:pt x="0" y="2"/>
                    </a:cubicBezTo>
                    <a:cubicBezTo>
                      <a:pt x="0" y="1"/>
                      <a:pt x="1" y="0"/>
                      <a:pt x="3" y="0"/>
                    </a:cubicBezTo>
                    <a:cubicBezTo>
                      <a:pt x="12" y="0"/>
                      <a:pt x="12" y="0"/>
                      <a:pt x="12" y="0"/>
                    </a:cubicBezTo>
                    <a:cubicBezTo>
                      <a:pt x="13" y="0"/>
                      <a:pt x="14" y="1"/>
                      <a:pt x="14" y="2"/>
                    </a:cubicBezTo>
                    <a:lnTo>
                      <a:pt x="1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90" name="Freeform 161"/>
              <p:cNvSpPr>
                <a:spLocks/>
              </p:cNvSpPr>
              <p:nvPr userDrawn="1"/>
            </p:nvSpPr>
            <p:spPr bwMode="auto">
              <a:xfrm>
                <a:off x="381" y="1701"/>
                <a:ext cx="18" cy="18"/>
              </a:xfrm>
              <a:custGeom>
                <a:avLst/>
                <a:gdLst>
                  <a:gd name="T0" fmla="*/ 14 w 14"/>
                  <a:gd name="T1" fmla="*/ 12 h 14"/>
                  <a:gd name="T2" fmla="*/ 12 w 14"/>
                  <a:gd name="T3" fmla="*/ 14 h 14"/>
                  <a:gd name="T4" fmla="*/ 2 w 14"/>
                  <a:gd name="T5" fmla="*/ 14 h 14"/>
                  <a:gd name="T6" fmla="*/ 0 w 14"/>
                  <a:gd name="T7" fmla="*/ 12 h 14"/>
                  <a:gd name="T8" fmla="*/ 0 w 14"/>
                  <a:gd name="T9" fmla="*/ 2 h 14"/>
                  <a:gd name="T10" fmla="*/ 2 w 14"/>
                  <a:gd name="T11" fmla="*/ 0 h 14"/>
                  <a:gd name="T12" fmla="*/ 12 w 14"/>
                  <a:gd name="T13" fmla="*/ 0 h 14"/>
                  <a:gd name="T14" fmla="*/ 14 w 14"/>
                  <a:gd name="T15" fmla="*/ 2 h 14"/>
                  <a:gd name="T16" fmla="*/ 14 w 14"/>
                  <a:gd name="T17"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14" y="12"/>
                    </a:moveTo>
                    <a:cubicBezTo>
                      <a:pt x="14" y="13"/>
                      <a:pt x="13" y="14"/>
                      <a:pt x="12" y="14"/>
                    </a:cubicBezTo>
                    <a:cubicBezTo>
                      <a:pt x="2" y="14"/>
                      <a:pt x="2" y="14"/>
                      <a:pt x="2" y="14"/>
                    </a:cubicBezTo>
                    <a:cubicBezTo>
                      <a:pt x="1" y="14"/>
                      <a:pt x="0" y="13"/>
                      <a:pt x="0" y="12"/>
                    </a:cubicBezTo>
                    <a:cubicBezTo>
                      <a:pt x="0" y="2"/>
                      <a:pt x="0" y="2"/>
                      <a:pt x="0" y="2"/>
                    </a:cubicBezTo>
                    <a:cubicBezTo>
                      <a:pt x="0" y="1"/>
                      <a:pt x="1" y="0"/>
                      <a:pt x="2" y="0"/>
                    </a:cubicBezTo>
                    <a:cubicBezTo>
                      <a:pt x="12" y="0"/>
                      <a:pt x="12" y="0"/>
                      <a:pt x="12" y="0"/>
                    </a:cubicBezTo>
                    <a:cubicBezTo>
                      <a:pt x="13" y="0"/>
                      <a:pt x="14" y="1"/>
                      <a:pt x="14" y="2"/>
                    </a:cubicBezTo>
                    <a:lnTo>
                      <a:pt x="1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91" name="Freeform 162"/>
              <p:cNvSpPr>
                <a:spLocks/>
              </p:cNvSpPr>
              <p:nvPr userDrawn="1"/>
            </p:nvSpPr>
            <p:spPr bwMode="auto">
              <a:xfrm>
                <a:off x="787" y="1553"/>
                <a:ext cx="18" cy="18"/>
              </a:xfrm>
              <a:custGeom>
                <a:avLst/>
                <a:gdLst>
                  <a:gd name="T0" fmla="*/ 14 w 14"/>
                  <a:gd name="T1" fmla="*/ 12 h 14"/>
                  <a:gd name="T2" fmla="*/ 12 w 14"/>
                  <a:gd name="T3" fmla="*/ 14 h 14"/>
                  <a:gd name="T4" fmla="*/ 3 w 14"/>
                  <a:gd name="T5" fmla="*/ 14 h 14"/>
                  <a:gd name="T6" fmla="*/ 0 w 14"/>
                  <a:gd name="T7" fmla="*/ 12 h 14"/>
                  <a:gd name="T8" fmla="*/ 0 w 14"/>
                  <a:gd name="T9" fmla="*/ 2 h 14"/>
                  <a:gd name="T10" fmla="*/ 3 w 14"/>
                  <a:gd name="T11" fmla="*/ 0 h 14"/>
                  <a:gd name="T12" fmla="*/ 12 w 14"/>
                  <a:gd name="T13" fmla="*/ 0 h 14"/>
                  <a:gd name="T14" fmla="*/ 14 w 14"/>
                  <a:gd name="T15" fmla="*/ 2 h 14"/>
                  <a:gd name="T16" fmla="*/ 14 w 14"/>
                  <a:gd name="T17"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14" y="12"/>
                    </a:moveTo>
                    <a:cubicBezTo>
                      <a:pt x="14" y="13"/>
                      <a:pt x="13" y="14"/>
                      <a:pt x="12" y="14"/>
                    </a:cubicBezTo>
                    <a:cubicBezTo>
                      <a:pt x="3" y="14"/>
                      <a:pt x="3" y="14"/>
                      <a:pt x="3" y="14"/>
                    </a:cubicBezTo>
                    <a:cubicBezTo>
                      <a:pt x="1" y="14"/>
                      <a:pt x="0" y="13"/>
                      <a:pt x="0" y="12"/>
                    </a:cubicBezTo>
                    <a:cubicBezTo>
                      <a:pt x="0" y="2"/>
                      <a:pt x="0" y="2"/>
                      <a:pt x="0" y="2"/>
                    </a:cubicBezTo>
                    <a:cubicBezTo>
                      <a:pt x="0" y="1"/>
                      <a:pt x="1" y="0"/>
                      <a:pt x="3" y="0"/>
                    </a:cubicBezTo>
                    <a:cubicBezTo>
                      <a:pt x="12" y="0"/>
                      <a:pt x="12" y="0"/>
                      <a:pt x="12" y="0"/>
                    </a:cubicBezTo>
                    <a:cubicBezTo>
                      <a:pt x="13" y="0"/>
                      <a:pt x="14" y="1"/>
                      <a:pt x="14" y="2"/>
                    </a:cubicBezTo>
                    <a:lnTo>
                      <a:pt x="1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92" name="Freeform 163"/>
              <p:cNvSpPr>
                <a:spLocks/>
              </p:cNvSpPr>
              <p:nvPr userDrawn="1"/>
            </p:nvSpPr>
            <p:spPr bwMode="auto">
              <a:xfrm>
                <a:off x="868" y="1489"/>
                <a:ext cx="16" cy="18"/>
              </a:xfrm>
              <a:custGeom>
                <a:avLst/>
                <a:gdLst>
                  <a:gd name="T0" fmla="*/ 13 w 13"/>
                  <a:gd name="T1" fmla="*/ 12 h 14"/>
                  <a:gd name="T2" fmla="*/ 11 w 13"/>
                  <a:gd name="T3" fmla="*/ 14 h 14"/>
                  <a:gd name="T4" fmla="*/ 2 w 13"/>
                  <a:gd name="T5" fmla="*/ 14 h 14"/>
                  <a:gd name="T6" fmla="*/ 0 w 13"/>
                  <a:gd name="T7" fmla="*/ 12 h 14"/>
                  <a:gd name="T8" fmla="*/ 0 w 13"/>
                  <a:gd name="T9" fmla="*/ 2 h 14"/>
                  <a:gd name="T10" fmla="*/ 2 w 13"/>
                  <a:gd name="T11" fmla="*/ 0 h 14"/>
                  <a:gd name="T12" fmla="*/ 11 w 13"/>
                  <a:gd name="T13" fmla="*/ 0 h 14"/>
                  <a:gd name="T14" fmla="*/ 13 w 13"/>
                  <a:gd name="T15" fmla="*/ 2 h 14"/>
                  <a:gd name="T16" fmla="*/ 13 w 13"/>
                  <a:gd name="T17"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13" y="12"/>
                    </a:moveTo>
                    <a:cubicBezTo>
                      <a:pt x="13" y="13"/>
                      <a:pt x="12" y="14"/>
                      <a:pt x="11" y="14"/>
                    </a:cubicBezTo>
                    <a:cubicBezTo>
                      <a:pt x="2" y="14"/>
                      <a:pt x="2" y="14"/>
                      <a:pt x="2" y="14"/>
                    </a:cubicBezTo>
                    <a:cubicBezTo>
                      <a:pt x="1" y="14"/>
                      <a:pt x="0" y="13"/>
                      <a:pt x="0" y="12"/>
                    </a:cubicBezTo>
                    <a:cubicBezTo>
                      <a:pt x="0" y="2"/>
                      <a:pt x="0" y="2"/>
                      <a:pt x="0" y="2"/>
                    </a:cubicBezTo>
                    <a:cubicBezTo>
                      <a:pt x="0" y="1"/>
                      <a:pt x="1" y="0"/>
                      <a:pt x="2" y="0"/>
                    </a:cubicBezTo>
                    <a:cubicBezTo>
                      <a:pt x="11" y="0"/>
                      <a:pt x="11" y="0"/>
                      <a:pt x="11" y="0"/>
                    </a:cubicBezTo>
                    <a:cubicBezTo>
                      <a:pt x="12" y="0"/>
                      <a:pt x="13" y="1"/>
                      <a:pt x="13" y="2"/>
                    </a:cubicBezTo>
                    <a:lnTo>
                      <a:pt x="13"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93" name="Freeform 164"/>
              <p:cNvSpPr>
                <a:spLocks/>
              </p:cNvSpPr>
              <p:nvPr userDrawn="1"/>
            </p:nvSpPr>
            <p:spPr bwMode="auto">
              <a:xfrm>
                <a:off x="658" y="1581"/>
                <a:ext cx="18" cy="17"/>
              </a:xfrm>
              <a:custGeom>
                <a:avLst/>
                <a:gdLst>
                  <a:gd name="T0" fmla="*/ 14 w 14"/>
                  <a:gd name="T1" fmla="*/ 11 h 13"/>
                  <a:gd name="T2" fmla="*/ 12 w 14"/>
                  <a:gd name="T3" fmla="*/ 13 h 13"/>
                  <a:gd name="T4" fmla="*/ 2 w 14"/>
                  <a:gd name="T5" fmla="*/ 13 h 13"/>
                  <a:gd name="T6" fmla="*/ 0 w 14"/>
                  <a:gd name="T7" fmla="*/ 11 h 13"/>
                  <a:gd name="T8" fmla="*/ 0 w 14"/>
                  <a:gd name="T9" fmla="*/ 2 h 13"/>
                  <a:gd name="T10" fmla="*/ 2 w 14"/>
                  <a:gd name="T11" fmla="*/ 0 h 13"/>
                  <a:gd name="T12" fmla="*/ 12 w 14"/>
                  <a:gd name="T13" fmla="*/ 0 h 13"/>
                  <a:gd name="T14" fmla="*/ 14 w 14"/>
                  <a:gd name="T15" fmla="*/ 2 h 13"/>
                  <a:gd name="T16" fmla="*/ 14 w 14"/>
                  <a:gd name="T17"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3">
                    <a:moveTo>
                      <a:pt x="14" y="11"/>
                    </a:moveTo>
                    <a:cubicBezTo>
                      <a:pt x="14" y="12"/>
                      <a:pt x="13" y="13"/>
                      <a:pt x="12" y="13"/>
                    </a:cubicBezTo>
                    <a:cubicBezTo>
                      <a:pt x="2" y="13"/>
                      <a:pt x="2" y="13"/>
                      <a:pt x="2" y="13"/>
                    </a:cubicBezTo>
                    <a:cubicBezTo>
                      <a:pt x="1" y="13"/>
                      <a:pt x="0" y="12"/>
                      <a:pt x="0" y="11"/>
                    </a:cubicBezTo>
                    <a:cubicBezTo>
                      <a:pt x="0" y="2"/>
                      <a:pt x="0" y="2"/>
                      <a:pt x="0" y="2"/>
                    </a:cubicBezTo>
                    <a:cubicBezTo>
                      <a:pt x="0" y="1"/>
                      <a:pt x="1" y="0"/>
                      <a:pt x="2" y="0"/>
                    </a:cubicBezTo>
                    <a:cubicBezTo>
                      <a:pt x="12" y="0"/>
                      <a:pt x="12" y="0"/>
                      <a:pt x="12" y="0"/>
                    </a:cubicBezTo>
                    <a:cubicBezTo>
                      <a:pt x="13" y="0"/>
                      <a:pt x="14" y="1"/>
                      <a:pt x="14" y="2"/>
                    </a:cubicBezTo>
                    <a:lnTo>
                      <a:pt x="14"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94" name="Freeform 165"/>
              <p:cNvSpPr>
                <a:spLocks/>
              </p:cNvSpPr>
              <p:nvPr userDrawn="1"/>
            </p:nvSpPr>
            <p:spPr bwMode="auto">
              <a:xfrm>
                <a:off x="537" y="1635"/>
                <a:ext cx="17" cy="18"/>
              </a:xfrm>
              <a:custGeom>
                <a:avLst/>
                <a:gdLst>
                  <a:gd name="T0" fmla="*/ 13 w 13"/>
                  <a:gd name="T1" fmla="*/ 11 h 14"/>
                  <a:gd name="T2" fmla="*/ 11 w 13"/>
                  <a:gd name="T3" fmla="*/ 14 h 14"/>
                  <a:gd name="T4" fmla="*/ 2 w 13"/>
                  <a:gd name="T5" fmla="*/ 14 h 14"/>
                  <a:gd name="T6" fmla="*/ 0 w 13"/>
                  <a:gd name="T7" fmla="*/ 11 h 14"/>
                  <a:gd name="T8" fmla="*/ 0 w 13"/>
                  <a:gd name="T9" fmla="*/ 2 h 14"/>
                  <a:gd name="T10" fmla="*/ 2 w 13"/>
                  <a:gd name="T11" fmla="*/ 0 h 14"/>
                  <a:gd name="T12" fmla="*/ 11 w 13"/>
                  <a:gd name="T13" fmla="*/ 0 h 14"/>
                  <a:gd name="T14" fmla="*/ 13 w 13"/>
                  <a:gd name="T15" fmla="*/ 2 h 14"/>
                  <a:gd name="T16" fmla="*/ 13 w 13"/>
                  <a:gd name="T17"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13" y="11"/>
                    </a:moveTo>
                    <a:cubicBezTo>
                      <a:pt x="13" y="13"/>
                      <a:pt x="12" y="14"/>
                      <a:pt x="11" y="14"/>
                    </a:cubicBezTo>
                    <a:cubicBezTo>
                      <a:pt x="2" y="14"/>
                      <a:pt x="2" y="14"/>
                      <a:pt x="2" y="14"/>
                    </a:cubicBezTo>
                    <a:cubicBezTo>
                      <a:pt x="1" y="14"/>
                      <a:pt x="0" y="13"/>
                      <a:pt x="0" y="11"/>
                    </a:cubicBezTo>
                    <a:cubicBezTo>
                      <a:pt x="0" y="2"/>
                      <a:pt x="0" y="2"/>
                      <a:pt x="0" y="2"/>
                    </a:cubicBezTo>
                    <a:cubicBezTo>
                      <a:pt x="0" y="1"/>
                      <a:pt x="1" y="0"/>
                      <a:pt x="2" y="0"/>
                    </a:cubicBezTo>
                    <a:cubicBezTo>
                      <a:pt x="11" y="0"/>
                      <a:pt x="11" y="0"/>
                      <a:pt x="11" y="0"/>
                    </a:cubicBezTo>
                    <a:cubicBezTo>
                      <a:pt x="12" y="0"/>
                      <a:pt x="13" y="1"/>
                      <a:pt x="13" y="2"/>
                    </a:cubicBezTo>
                    <a:lnTo>
                      <a:pt x="13"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95" name="Freeform 166"/>
              <p:cNvSpPr>
                <a:spLocks/>
              </p:cNvSpPr>
              <p:nvPr userDrawn="1"/>
            </p:nvSpPr>
            <p:spPr bwMode="auto">
              <a:xfrm>
                <a:off x="937" y="1688"/>
                <a:ext cx="16" cy="17"/>
              </a:xfrm>
              <a:custGeom>
                <a:avLst/>
                <a:gdLst>
                  <a:gd name="T0" fmla="*/ 13 w 13"/>
                  <a:gd name="T1" fmla="*/ 11 h 13"/>
                  <a:gd name="T2" fmla="*/ 11 w 13"/>
                  <a:gd name="T3" fmla="*/ 13 h 13"/>
                  <a:gd name="T4" fmla="*/ 2 w 13"/>
                  <a:gd name="T5" fmla="*/ 13 h 13"/>
                  <a:gd name="T6" fmla="*/ 0 w 13"/>
                  <a:gd name="T7" fmla="*/ 11 h 13"/>
                  <a:gd name="T8" fmla="*/ 0 w 13"/>
                  <a:gd name="T9" fmla="*/ 2 h 13"/>
                  <a:gd name="T10" fmla="*/ 2 w 13"/>
                  <a:gd name="T11" fmla="*/ 0 h 13"/>
                  <a:gd name="T12" fmla="*/ 11 w 13"/>
                  <a:gd name="T13" fmla="*/ 0 h 13"/>
                  <a:gd name="T14" fmla="*/ 13 w 13"/>
                  <a:gd name="T15" fmla="*/ 2 h 13"/>
                  <a:gd name="T16" fmla="*/ 13 w 13"/>
                  <a:gd name="T17"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3">
                    <a:moveTo>
                      <a:pt x="13" y="11"/>
                    </a:moveTo>
                    <a:cubicBezTo>
                      <a:pt x="13" y="12"/>
                      <a:pt x="12" y="13"/>
                      <a:pt x="11" y="13"/>
                    </a:cubicBezTo>
                    <a:cubicBezTo>
                      <a:pt x="2" y="13"/>
                      <a:pt x="2" y="13"/>
                      <a:pt x="2" y="13"/>
                    </a:cubicBezTo>
                    <a:cubicBezTo>
                      <a:pt x="1" y="13"/>
                      <a:pt x="0" y="12"/>
                      <a:pt x="0" y="11"/>
                    </a:cubicBezTo>
                    <a:cubicBezTo>
                      <a:pt x="0" y="2"/>
                      <a:pt x="0" y="2"/>
                      <a:pt x="0" y="2"/>
                    </a:cubicBezTo>
                    <a:cubicBezTo>
                      <a:pt x="0" y="1"/>
                      <a:pt x="1" y="0"/>
                      <a:pt x="2" y="0"/>
                    </a:cubicBezTo>
                    <a:cubicBezTo>
                      <a:pt x="11" y="0"/>
                      <a:pt x="11" y="0"/>
                      <a:pt x="11" y="0"/>
                    </a:cubicBezTo>
                    <a:cubicBezTo>
                      <a:pt x="12" y="0"/>
                      <a:pt x="13" y="1"/>
                      <a:pt x="13" y="2"/>
                    </a:cubicBezTo>
                    <a:lnTo>
                      <a:pt x="13"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96" name="Freeform 167"/>
              <p:cNvSpPr>
                <a:spLocks/>
              </p:cNvSpPr>
              <p:nvPr userDrawn="1"/>
            </p:nvSpPr>
            <p:spPr bwMode="auto">
              <a:xfrm>
                <a:off x="1178" y="2180"/>
                <a:ext cx="22" cy="21"/>
              </a:xfrm>
              <a:custGeom>
                <a:avLst/>
                <a:gdLst>
                  <a:gd name="T0" fmla="*/ 17 w 17"/>
                  <a:gd name="T1" fmla="*/ 15 h 17"/>
                  <a:gd name="T2" fmla="*/ 15 w 17"/>
                  <a:gd name="T3" fmla="*/ 17 h 17"/>
                  <a:gd name="T4" fmla="*/ 3 w 17"/>
                  <a:gd name="T5" fmla="*/ 17 h 17"/>
                  <a:gd name="T6" fmla="*/ 0 w 17"/>
                  <a:gd name="T7" fmla="*/ 15 h 17"/>
                  <a:gd name="T8" fmla="*/ 0 w 17"/>
                  <a:gd name="T9" fmla="*/ 3 h 17"/>
                  <a:gd name="T10" fmla="*/ 3 w 17"/>
                  <a:gd name="T11" fmla="*/ 0 h 17"/>
                  <a:gd name="T12" fmla="*/ 15 w 17"/>
                  <a:gd name="T13" fmla="*/ 0 h 17"/>
                  <a:gd name="T14" fmla="*/ 17 w 17"/>
                  <a:gd name="T15" fmla="*/ 3 h 17"/>
                  <a:gd name="T16" fmla="*/ 17 w 17"/>
                  <a:gd name="T17"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7">
                    <a:moveTo>
                      <a:pt x="17" y="15"/>
                    </a:moveTo>
                    <a:cubicBezTo>
                      <a:pt x="17" y="16"/>
                      <a:pt x="16" y="17"/>
                      <a:pt x="15" y="17"/>
                    </a:cubicBezTo>
                    <a:cubicBezTo>
                      <a:pt x="3" y="17"/>
                      <a:pt x="3" y="17"/>
                      <a:pt x="3" y="17"/>
                    </a:cubicBezTo>
                    <a:cubicBezTo>
                      <a:pt x="1" y="17"/>
                      <a:pt x="0" y="16"/>
                      <a:pt x="0" y="15"/>
                    </a:cubicBezTo>
                    <a:cubicBezTo>
                      <a:pt x="0" y="3"/>
                      <a:pt x="0" y="3"/>
                      <a:pt x="0" y="3"/>
                    </a:cubicBezTo>
                    <a:cubicBezTo>
                      <a:pt x="0" y="1"/>
                      <a:pt x="1" y="0"/>
                      <a:pt x="3" y="0"/>
                    </a:cubicBezTo>
                    <a:cubicBezTo>
                      <a:pt x="15" y="0"/>
                      <a:pt x="15" y="0"/>
                      <a:pt x="15" y="0"/>
                    </a:cubicBezTo>
                    <a:cubicBezTo>
                      <a:pt x="16" y="0"/>
                      <a:pt x="17" y="1"/>
                      <a:pt x="17" y="3"/>
                    </a:cubicBezTo>
                    <a:lnTo>
                      <a:pt x="17"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97" name="Freeform 168"/>
              <p:cNvSpPr>
                <a:spLocks/>
              </p:cNvSpPr>
              <p:nvPr userDrawn="1"/>
            </p:nvSpPr>
            <p:spPr bwMode="auto">
              <a:xfrm>
                <a:off x="1320" y="2200"/>
                <a:ext cx="21" cy="23"/>
              </a:xfrm>
              <a:custGeom>
                <a:avLst/>
                <a:gdLst>
                  <a:gd name="T0" fmla="*/ 17 w 17"/>
                  <a:gd name="T1" fmla="*/ 15 h 18"/>
                  <a:gd name="T2" fmla="*/ 14 w 17"/>
                  <a:gd name="T3" fmla="*/ 18 h 18"/>
                  <a:gd name="T4" fmla="*/ 2 w 17"/>
                  <a:gd name="T5" fmla="*/ 18 h 18"/>
                  <a:gd name="T6" fmla="*/ 0 w 17"/>
                  <a:gd name="T7" fmla="*/ 15 h 18"/>
                  <a:gd name="T8" fmla="*/ 0 w 17"/>
                  <a:gd name="T9" fmla="*/ 3 h 18"/>
                  <a:gd name="T10" fmla="*/ 2 w 17"/>
                  <a:gd name="T11" fmla="*/ 0 h 18"/>
                  <a:gd name="T12" fmla="*/ 14 w 17"/>
                  <a:gd name="T13" fmla="*/ 0 h 18"/>
                  <a:gd name="T14" fmla="*/ 17 w 17"/>
                  <a:gd name="T15" fmla="*/ 3 h 18"/>
                  <a:gd name="T16" fmla="*/ 17 w 17"/>
                  <a:gd name="T17"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8">
                    <a:moveTo>
                      <a:pt x="17" y="15"/>
                    </a:moveTo>
                    <a:cubicBezTo>
                      <a:pt x="17" y="17"/>
                      <a:pt x="16" y="18"/>
                      <a:pt x="14" y="18"/>
                    </a:cubicBezTo>
                    <a:cubicBezTo>
                      <a:pt x="2" y="18"/>
                      <a:pt x="2" y="18"/>
                      <a:pt x="2" y="18"/>
                    </a:cubicBezTo>
                    <a:cubicBezTo>
                      <a:pt x="1" y="18"/>
                      <a:pt x="0" y="17"/>
                      <a:pt x="0" y="15"/>
                    </a:cubicBezTo>
                    <a:cubicBezTo>
                      <a:pt x="0" y="3"/>
                      <a:pt x="0" y="3"/>
                      <a:pt x="0" y="3"/>
                    </a:cubicBezTo>
                    <a:cubicBezTo>
                      <a:pt x="0" y="1"/>
                      <a:pt x="1" y="0"/>
                      <a:pt x="2" y="0"/>
                    </a:cubicBezTo>
                    <a:cubicBezTo>
                      <a:pt x="14" y="0"/>
                      <a:pt x="14" y="0"/>
                      <a:pt x="14" y="0"/>
                    </a:cubicBezTo>
                    <a:cubicBezTo>
                      <a:pt x="16" y="0"/>
                      <a:pt x="17" y="1"/>
                      <a:pt x="17" y="3"/>
                    </a:cubicBezTo>
                    <a:lnTo>
                      <a:pt x="17"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98" name="Freeform 169"/>
              <p:cNvSpPr>
                <a:spLocks/>
              </p:cNvSpPr>
              <p:nvPr userDrawn="1"/>
            </p:nvSpPr>
            <p:spPr bwMode="auto">
              <a:xfrm>
                <a:off x="569" y="1636"/>
                <a:ext cx="22" cy="23"/>
              </a:xfrm>
              <a:custGeom>
                <a:avLst/>
                <a:gdLst>
                  <a:gd name="T0" fmla="*/ 17 w 17"/>
                  <a:gd name="T1" fmla="*/ 15 h 18"/>
                  <a:gd name="T2" fmla="*/ 15 w 17"/>
                  <a:gd name="T3" fmla="*/ 18 h 18"/>
                  <a:gd name="T4" fmla="*/ 2 w 17"/>
                  <a:gd name="T5" fmla="*/ 18 h 18"/>
                  <a:gd name="T6" fmla="*/ 0 w 17"/>
                  <a:gd name="T7" fmla="*/ 15 h 18"/>
                  <a:gd name="T8" fmla="*/ 0 w 17"/>
                  <a:gd name="T9" fmla="*/ 3 h 18"/>
                  <a:gd name="T10" fmla="*/ 2 w 17"/>
                  <a:gd name="T11" fmla="*/ 0 h 18"/>
                  <a:gd name="T12" fmla="*/ 15 w 17"/>
                  <a:gd name="T13" fmla="*/ 0 h 18"/>
                  <a:gd name="T14" fmla="*/ 17 w 17"/>
                  <a:gd name="T15" fmla="*/ 3 h 18"/>
                  <a:gd name="T16" fmla="*/ 17 w 17"/>
                  <a:gd name="T17"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8">
                    <a:moveTo>
                      <a:pt x="17" y="15"/>
                    </a:moveTo>
                    <a:cubicBezTo>
                      <a:pt x="17" y="17"/>
                      <a:pt x="16" y="18"/>
                      <a:pt x="15" y="18"/>
                    </a:cubicBezTo>
                    <a:cubicBezTo>
                      <a:pt x="2" y="18"/>
                      <a:pt x="2" y="18"/>
                      <a:pt x="2" y="18"/>
                    </a:cubicBezTo>
                    <a:cubicBezTo>
                      <a:pt x="1" y="18"/>
                      <a:pt x="0" y="17"/>
                      <a:pt x="0" y="15"/>
                    </a:cubicBezTo>
                    <a:cubicBezTo>
                      <a:pt x="0" y="3"/>
                      <a:pt x="0" y="3"/>
                      <a:pt x="0" y="3"/>
                    </a:cubicBezTo>
                    <a:cubicBezTo>
                      <a:pt x="0" y="1"/>
                      <a:pt x="1" y="0"/>
                      <a:pt x="2" y="0"/>
                    </a:cubicBezTo>
                    <a:cubicBezTo>
                      <a:pt x="15" y="0"/>
                      <a:pt x="15" y="0"/>
                      <a:pt x="15" y="0"/>
                    </a:cubicBezTo>
                    <a:cubicBezTo>
                      <a:pt x="16" y="0"/>
                      <a:pt x="17" y="1"/>
                      <a:pt x="17" y="3"/>
                    </a:cubicBezTo>
                    <a:lnTo>
                      <a:pt x="17"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99" name="Freeform 170"/>
              <p:cNvSpPr>
                <a:spLocks/>
              </p:cNvSpPr>
              <p:nvPr userDrawn="1"/>
            </p:nvSpPr>
            <p:spPr bwMode="auto">
              <a:xfrm>
                <a:off x="580" y="1704"/>
                <a:ext cx="22" cy="23"/>
              </a:xfrm>
              <a:custGeom>
                <a:avLst/>
                <a:gdLst>
                  <a:gd name="T0" fmla="*/ 17 w 17"/>
                  <a:gd name="T1" fmla="*/ 15 h 18"/>
                  <a:gd name="T2" fmla="*/ 14 w 17"/>
                  <a:gd name="T3" fmla="*/ 18 h 18"/>
                  <a:gd name="T4" fmla="*/ 2 w 17"/>
                  <a:gd name="T5" fmla="*/ 18 h 18"/>
                  <a:gd name="T6" fmla="*/ 0 w 17"/>
                  <a:gd name="T7" fmla="*/ 15 h 18"/>
                  <a:gd name="T8" fmla="*/ 0 w 17"/>
                  <a:gd name="T9" fmla="*/ 3 h 18"/>
                  <a:gd name="T10" fmla="*/ 2 w 17"/>
                  <a:gd name="T11" fmla="*/ 0 h 18"/>
                  <a:gd name="T12" fmla="*/ 14 w 17"/>
                  <a:gd name="T13" fmla="*/ 0 h 18"/>
                  <a:gd name="T14" fmla="*/ 17 w 17"/>
                  <a:gd name="T15" fmla="*/ 3 h 18"/>
                  <a:gd name="T16" fmla="*/ 17 w 17"/>
                  <a:gd name="T17"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8">
                    <a:moveTo>
                      <a:pt x="17" y="15"/>
                    </a:moveTo>
                    <a:cubicBezTo>
                      <a:pt x="17" y="16"/>
                      <a:pt x="16" y="18"/>
                      <a:pt x="14" y="18"/>
                    </a:cubicBezTo>
                    <a:cubicBezTo>
                      <a:pt x="2" y="18"/>
                      <a:pt x="2" y="18"/>
                      <a:pt x="2" y="18"/>
                    </a:cubicBezTo>
                    <a:cubicBezTo>
                      <a:pt x="1" y="18"/>
                      <a:pt x="0" y="16"/>
                      <a:pt x="0" y="15"/>
                    </a:cubicBezTo>
                    <a:cubicBezTo>
                      <a:pt x="0" y="3"/>
                      <a:pt x="0" y="3"/>
                      <a:pt x="0" y="3"/>
                    </a:cubicBezTo>
                    <a:cubicBezTo>
                      <a:pt x="0" y="1"/>
                      <a:pt x="1" y="0"/>
                      <a:pt x="2" y="0"/>
                    </a:cubicBezTo>
                    <a:cubicBezTo>
                      <a:pt x="14" y="0"/>
                      <a:pt x="14" y="0"/>
                      <a:pt x="14" y="0"/>
                    </a:cubicBezTo>
                    <a:cubicBezTo>
                      <a:pt x="16" y="0"/>
                      <a:pt x="17" y="1"/>
                      <a:pt x="17" y="3"/>
                    </a:cubicBezTo>
                    <a:lnTo>
                      <a:pt x="17"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300" name="Freeform 171"/>
              <p:cNvSpPr>
                <a:spLocks/>
              </p:cNvSpPr>
              <p:nvPr userDrawn="1"/>
            </p:nvSpPr>
            <p:spPr bwMode="auto">
              <a:xfrm>
                <a:off x="476" y="1728"/>
                <a:ext cx="23" cy="22"/>
              </a:xfrm>
              <a:custGeom>
                <a:avLst/>
                <a:gdLst>
                  <a:gd name="T0" fmla="*/ 18 w 18"/>
                  <a:gd name="T1" fmla="*/ 14 h 17"/>
                  <a:gd name="T2" fmla="*/ 15 w 18"/>
                  <a:gd name="T3" fmla="*/ 17 h 17"/>
                  <a:gd name="T4" fmla="*/ 3 w 18"/>
                  <a:gd name="T5" fmla="*/ 17 h 17"/>
                  <a:gd name="T6" fmla="*/ 0 w 18"/>
                  <a:gd name="T7" fmla="*/ 14 h 17"/>
                  <a:gd name="T8" fmla="*/ 0 w 18"/>
                  <a:gd name="T9" fmla="*/ 2 h 17"/>
                  <a:gd name="T10" fmla="*/ 3 w 18"/>
                  <a:gd name="T11" fmla="*/ 0 h 17"/>
                  <a:gd name="T12" fmla="*/ 15 w 18"/>
                  <a:gd name="T13" fmla="*/ 0 h 17"/>
                  <a:gd name="T14" fmla="*/ 18 w 18"/>
                  <a:gd name="T15" fmla="*/ 2 h 17"/>
                  <a:gd name="T16" fmla="*/ 18 w 18"/>
                  <a:gd name="T1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8" y="14"/>
                    </a:moveTo>
                    <a:cubicBezTo>
                      <a:pt x="18" y="16"/>
                      <a:pt x="16" y="17"/>
                      <a:pt x="15" y="17"/>
                    </a:cubicBezTo>
                    <a:cubicBezTo>
                      <a:pt x="3" y="17"/>
                      <a:pt x="3" y="17"/>
                      <a:pt x="3" y="17"/>
                    </a:cubicBezTo>
                    <a:cubicBezTo>
                      <a:pt x="1" y="17"/>
                      <a:pt x="0" y="16"/>
                      <a:pt x="0" y="14"/>
                    </a:cubicBezTo>
                    <a:cubicBezTo>
                      <a:pt x="0" y="2"/>
                      <a:pt x="0" y="2"/>
                      <a:pt x="0" y="2"/>
                    </a:cubicBezTo>
                    <a:cubicBezTo>
                      <a:pt x="0" y="1"/>
                      <a:pt x="1" y="0"/>
                      <a:pt x="3" y="0"/>
                    </a:cubicBezTo>
                    <a:cubicBezTo>
                      <a:pt x="15" y="0"/>
                      <a:pt x="15" y="0"/>
                      <a:pt x="15" y="0"/>
                    </a:cubicBezTo>
                    <a:cubicBezTo>
                      <a:pt x="16" y="0"/>
                      <a:pt x="18" y="1"/>
                      <a:pt x="18" y="2"/>
                    </a:cubicBezTo>
                    <a:lnTo>
                      <a:pt x="18"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301" name="Freeform 172"/>
              <p:cNvSpPr>
                <a:spLocks/>
              </p:cNvSpPr>
              <p:nvPr userDrawn="1"/>
            </p:nvSpPr>
            <p:spPr bwMode="auto">
              <a:xfrm>
                <a:off x="495" y="2141"/>
                <a:ext cx="22" cy="23"/>
              </a:xfrm>
              <a:custGeom>
                <a:avLst/>
                <a:gdLst>
                  <a:gd name="T0" fmla="*/ 17 w 17"/>
                  <a:gd name="T1" fmla="*/ 15 h 18"/>
                  <a:gd name="T2" fmla="*/ 15 w 17"/>
                  <a:gd name="T3" fmla="*/ 18 h 18"/>
                  <a:gd name="T4" fmla="*/ 3 w 17"/>
                  <a:gd name="T5" fmla="*/ 18 h 18"/>
                  <a:gd name="T6" fmla="*/ 0 w 17"/>
                  <a:gd name="T7" fmla="*/ 15 h 18"/>
                  <a:gd name="T8" fmla="*/ 0 w 17"/>
                  <a:gd name="T9" fmla="*/ 3 h 18"/>
                  <a:gd name="T10" fmla="*/ 3 w 17"/>
                  <a:gd name="T11" fmla="*/ 0 h 18"/>
                  <a:gd name="T12" fmla="*/ 15 w 17"/>
                  <a:gd name="T13" fmla="*/ 0 h 18"/>
                  <a:gd name="T14" fmla="*/ 17 w 17"/>
                  <a:gd name="T15" fmla="*/ 3 h 18"/>
                  <a:gd name="T16" fmla="*/ 17 w 17"/>
                  <a:gd name="T17"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8">
                    <a:moveTo>
                      <a:pt x="17" y="15"/>
                    </a:moveTo>
                    <a:cubicBezTo>
                      <a:pt x="17" y="16"/>
                      <a:pt x="16" y="18"/>
                      <a:pt x="15" y="18"/>
                    </a:cubicBezTo>
                    <a:cubicBezTo>
                      <a:pt x="3" y="18"/>
                      <a:pt x="3" y="18"/>
                      <a:pt x="3" y="18"/>
                    </a:cubicBezTo>
                    <a:cubicBezTo>
                      <a:pt x="1" y="18"/>
                      <a:pt x="0" y="16"/>
                      <a:pt x="0" y="15"/>
                    </a:cubicBezTo>
                    <a:cubicBezTo>
                      <a:pt x="0" y="3"/>
                      <a:pt x="0" y="3"/>
                      <a:pt x="0" y="3"/>
                    </a:cubicBezTo>
                    <a:cubicBezTo>
                      <a:pt x="0" y="1"/>
                      <a:pt x="1" y="0"/>
                      <a:pt x="3" y="0"/>
                    </a:cubicBezTo>
                    <a:cubicBezTo>
                      <a:pt x="15" y="0"/>
                      <a:pt x="15" y="0"/>
                      <a:pt x="15" y="0"/>
                    </a:cubicBezTo>
                    <a:cubicBezTo>
                      <a:pt x="16" y="0"/>
                      <a:pt x="17" y="1"/>
                      <a:pt x="17" y="3"/>
                    </a:cubicBezTo>
                    <a:lnTo>
                      <a:pt x="17"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302" name="Freeform 173"/>
              <p:cNvSpPr>
                <a:spLocks/>
              </p:cNvSpPr>
              <p:nvPr userDrawn="1"/>
            </p:nvSpPr>
            <p:spPr bwMode="auto">
              <a:xfrm>
                <a:off x="311" y="1799"/>
                <a:ext cx="23" cy="22"/>
              </a:xfrm>
              <a:custGeom>
                <a:avLst/>
                <a:gdLst>
                  <a:gd name="T0" fmla="*/ 18 w 18"/>
                  <a:gd name="T1" fmla="*/ 15 h 17"/>
                  <a:gd name="T2" fmla="*/ 15 w 18"/>
                  <a:gd name="T3" fmla="*/ 17 h 17"/>
                  <a:gd name="T4" fmla="*/ 3 w 18"/>
                  <a:gd name="T5" fmla="*/ 17 h 17"/>
                  <a:gd name="T6" fmla="*/ 0 w 18"/>
                  <a:gd name="T7" fmla="*/ 15 h 17"/>
                  <a:gd name="T8" fmla="*/ 0 w 18"/>
                  <a:gd name="T9" fmla="*/ 3 h 17"/>
                  <a:gd name="T10" fmla="*/ 3 w 18"/>
                  <a:gd name="T11" fmla="*/ 0 h 17"/>
                  <a:gd name="T12" fmla="*/ 15 w 18"/>
                  <a:gd name="T13" fmla="*/ 0 h 17"/>
                  <a:gd name="T14" fmla="*/ 18 w 18"/>
                  <a:gd name="T15" fmla="*/ 3 h 17"/>
                  <a:gd name="T16" fmla="*/ 18 w 18"/>
                  <a:gd name="T17"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8" y="15"/>
                    </a:moveTo>
                    <a:cubicBezTo>
                      <a:pt x="18" y="16"/>
                      <a:pt x="17" y="17"/>
                      <a:pt x="15" y="17"/>
                    </a:cubicBezTo>
                    <a:cubicBezTo>
                      <a:pt x="3" y="17"/>
                      <a:pt x="3" y="17"/>
                      <a:pt x="3" y="17"/>
                    </a:cubicBezTo>
                    <a:cubicBezTo>
                      <a:pt x="1" y="17"/>
                      <a:pt x="0" y="16"/>
                      <a:pt x="0" y="15"/>
                    </a:cubicBezTo>
                    <a:cubicBezTo>
                      <a:pt x="0" y="3"/>
                      <a:pt x="0" y="3"/>
                      <a:pt x="0" y="3"/>
                    </a:cubicBezTo>
                    <a:cubicBezTo>
                      <a:pt x="0" y="1"/>
                      <a:pt x="1" y="0"/>
                      <a:pt x="3" y="0"/>
                    </a:cubicBezTo>
                    <a:cubicBezTo>
                      <a:pt x="15" y="0"/>
                      <a:pt x="15" y="0"/>
                      <a:pt x="15" y="0"/>
                    </a:cubicBezTo>
                    <a:cubicBezTo>
                      <a:pt x="17" y="0"/>
                      <a:pt x="18" y="1"/>
                      <a:pt x="18" y="3"/>
                    </a:cubicBezTo>
                    <a:lnTo>
                      <a:pt x="18"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303" name="Freeform 174"/>
              <p:cNvSpPr>
                <a:spLocks/>
              </p:cNvSpPr>
              <p:nvPr userDrawn="1"/>
            </p:nvSpPr>
            <p:spPr bwMode="auto">
              <a:xfrm>
                <a:off x="497" y="1988"/>
                <a:ext cx="23" cy="23"/>
              </a:xfrm>
              <a:custGeom>
                <a:avLst/>
                <a:gdLst>
                  <a:gd name="T0" fmla="*/ 18 w 18"/>
                  <a:gd name="T1" fmla="*/ 15 h 18"/>
                  <a:gd name="T2" fmla="*/ 15 w 18"/>
                  <a:gd name="T3" fmla="*/ 18 h 18"/>
                  <a:gd name="T4" fmla="*/ 3 w 18"/>
                  <a:gd name="T5" fmla="*/ 18 h 18"/>
                  <a:gd name="T6" fmla="*/ 0 w 18"/>
                  <a:gd name="T7" fmla="*/ 15 h 18"/>
                  <a:gd name="T8" fmla="*/ 0 w 18"/>
                  <a:gd name="T9" fmla="*/ 3 h 18"/>
                  <a:gd name="T10" fmla="*/ 3 w 18"/>
                  <a:gd name="T11" fmla="*/ 0 h 18"/>
                  <a:gd name="T12" fmla="*/ 15 w 18"/>
                  <a:gd name="T13" fmla="*/ 0 h 18"/>
                  <a:gd name="T14" fmla="*/ 18 w 18"/>
                  <a:gd name="T15" fmla="*/ 3 h 18"/>
                  <a:gd name="T16" fmla="*/ 18 w 18"/>
                  <a:gd name="T17"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18" y="15"/>
                    </a:moveTo>
                    <a:cubicBezTo>
                      <a:pt x="18" y="17"/>
                      <a:pt x="16" y="18"/>
                      <a:pt x="15" y="18"/>
                    </a:cubicBezTo>
                    <a:cubicBezTo>
                      <a:pt x="3" y="18"/>
                      <a:pt x="3" y="18"/>
                      <a:pt x="3" y="18"/>
                    </a:cubicBezTo>
                    <a:cubicBezTo>
                      <a:pt x="1" y="18"/>
                      <a:pt x="0" y="17"/>
                      <a:pt x="0" y="15"/>
                    </a:cubicBezTo>
                    <a:cubicBezTo>
                      <a:pt x="0" y="3"/>
                      <a:pt x="0" y="3"/>
                      <a:pt x="0" y="3"/>
                    </a:cubicBezTo>
                    <a:cubicBezTo>
                      <a:pt x="0" y="2"/>
                      <a:pt x="1" y="0"/>
                      <a:pt x="3" y="0"/>
                    </a:cubicBezTo>
                    <a:cubicBezTo>
                      <a:pt x="15" y="0"/>
                      <a:pt x="15" y="0"/>
                      <a:pt x="15" y="0"/>
                    </a:cubicBezTo>
                    <a:cubicBezTo>
                      <a:pt x="16" y="0"/>
                      <a:pt x="18" y="2"/>
                      <a:pt x="18" y="3"/>
                    </a:cubicBezTo>
                    <a:lnTo>
                      <a:pt x="18"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304" name="Freeform 175"/>
              <p:cNvSpPr>
                <a:spLocks/>
              </p:cNvSpPr>
              <p:nvPr userDrawn="1"/>
            </p:nvSpPr>
            <p:spPr bwMode="auto">
              <a:xfrm>
                <a:off x="449" y="1907"/>
                <a:ext cx="23" cy="23"/>
              </a:xfrm>
              <a:custGeom>
                <a:avLst/>
                <a:gdLst>
                  <a:gd name="T0" fmla="*/ 18 w 18"/>
                  <a:gd name="T1" fmla="*/ 15 h 18"/>
                  <a:gd name="T2" fmla="*/ 15 w 18"/>
                  <a:gd name="T3" fmla="*/ 18 h 18"/>
                  <a:gd name="T4" fmla="*/ 3 w 18"/>
                  <a:gd name="T5" fmla="*/ 18 h 18"/>
                  <a:gd name="T6" fmla="*/ 0 w 18"/>
                  <a:gd name="T7" fmla="*/ 15 h 18"/>
                  <a:gd name="T8" fmla="*/ 0 w 18"/>
                  <a:gd name="T9" fmla="*/ 3 h 18"/>
                  <a:gd name="T10" fmla="*/ 3 w 18"/>
                  <a:gd name="T11" fmla="*/ 0 h 18"/>
                  <a:gd name="T12" fmla="*/ 15 w 18"/>
                  <a:gd name="T13" fmla="*/ 0 h 18"/>
                  <a:gd name="T14" fmla="*/ 18 w 18"/>
                  <a:gd name="T15" fmla="*/ 3 h 18"/>
                  <a:gd name="T16" fmla="*/ 18 w 18"/>
                  <a:gd name="T17"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18" y="15"/>
                    </a:moveTo>
                    <a:cubicBezTo>
                      <a:pt x="18" y="16"/>
                      <a:pt x="17" y="18"/>
                      <a:pt x="15" y="18"/>
                    </a:cubicBezTo>
                    <a:cubicBezTo>
                      <a:pt x="3" y="18"/>
                      <a:pt x="3" y="18"/>
                      <a:pt x="3" y="18"/>
                    </a:cubicBezTo>
                    <a:cubicBezTo>
                      <a:pt x="2" y="18"/>
                      <a:pt x="0" y="16"/>
                      <a:pt x="0" y="15"/>
                    </a:cubicBezTo>
                    <a:cubicBezTo>
                      <a:pt x="0" y="3"/>
                      <a:pt x="0" y="3"/>
                      <a:pt x="0" y="3"/>
                    </a:cubicBezTo>
                    <a:cubicBezTo>
                      <a:pt x="0" y="1"/>
                      <a:pt x="2" y="0"/>
                      <a:pt x="3" y="0"/>
                    </a:cubicBezTo>
                    <a:cubicBezTo>
                      <a:pt x="15" y="0"/>
                      <a:pt x="15" y="0"/>
                      <a:pt x="15" y="0"/>
                    </a:cubicBezTo>
                    <a:cubicBezTo>
                      <a:pt x="17" y="0"/>
                      <a:pt x="18" y="1"/>
                      <a:pt x="18" y="3"/>
                    </a:cubicBezTo>
                    <a:lnTo>
                      <a:pt x="18"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305" name="Freeform 176"/>
              <p:cNvSpPr>
                <a:spLocks/>
              </p:cNvSpPr>
              <p:nvPr userDrawn="1"/>
            </p:nvSpPr>
            <p:spPr bwMode="auto">
              <a:xfrm>
                <a:off x="388" y="1807"/>
                <a:ext cx="21" cy="22"/>
              </a:xfrm>
              <a:custGeom>
                <a:avLst/>
                <a:gdLst>
                  <a:gd name="T0" fmla="*/ 17 w 17"/>
                  <a:gd name="T1" fmla="*/ 14 h 17"/>
                  <a:gd name="T2" fmla="*/ 14 w 17"/>
                  <a:gd name="T3" fmla="*/ 17 h 17"/>
                  <a:gd name="T4" fmla="*/ 2 w 17"/>
                  <a:gd name="T5" fmla="*/ 17 h 17"/>
                  <a:gd name="T6" fmla="*/ 0 w 17"/>
                  <a:gd name="T7" fmla="*/ 14 h 17"/>
                  <a:gd name="T8" fmla="*/ 0 w 17"/>
                  <a:gd name="T9" fmla="*/ 2 h 17"/>
                  <a:gd name="T10" fmla="*/ 2 w 17"/>
                  <a:gd name="T11" fmla="*/ 0 h 17"/>
                  <a:gd name="T12" fmla="*/ 14 w 17"/>
                  <a:gd name="T13" fmla="*/ 0 h 17"/>
                  <a:gd name="T14" fmla="*/ 17 w 17"/>
                  <a:gd name="T15" fmla="*/ 2 h 17"/>
                  <a:gd name="T16" fmla="*/ 17 w 17"/>
                  <a:gd name="T1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7">
                    <a:moveTo>
                      <a:pt x="17" y="14"/>
                    </a:moveTo>
                    <a:cubicBezTo>
                      <a:pt x="17" y="16"/>
                      <a:pt x="16" y="17"/>
                      <a:pt x="14" y="17"/>
                    </a:cubicBezTo>
                    <a:cubicBezTo>
                      <a:pt x="2" y="17"/>
                      <a:pt x="2" y="17"/>
                      <a:pt x="2" y="17"/>
                    </a:cubicBezTo>
                    <a:cubicBezTo>
                      <a:pt x="1" y="17"/>
                      <a:pt x="0" y="16"/>
                      <a:pt x="0" y="14"/>
                    </a:cubicBezTo>
                    <a:cubicBezTo>
                      <a:pt x="0" y="2"/>
                      <a:pt x="0" y="2"/>
                      <a:pt x="0" y="2"/>
                    </a:cubicBezTo>
                    <a:cubicBezTo>
                      <a:pt x="0" y="1"/>
                      <a:pt x="1" y="0"/>
                      <a:pt x="2" y="0"/>
                    </a:cubicBezTo>
                    <a:cubicBezTo>
                      <a:pt x="14" y="0"/>
                      <a:pt x="14" y="0"/>
                      <a:pt x="14" y="0"/>
                    </a:cubicBezTo>
                    <a:cubicBezTo>
                      <a:pt x="16" y="0"/>
                      <a:pt x="17" y="1"/>
                      <a:pt x="17" y="2"/>
                    </a:cubicBezTo>
                    <a:lnTo>
                      <a:pt x="1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306" name="Freeform 177"/>
              <p:cNvSpPr>
                <a:spLocks/>
              </p:cNvSpPr>
              <p:nvPr userDrawn="1"/>
            </p:nvSpPr>
            <p:spPr bwMode="auto">
              <a:xfrm>
                <a:off x="776" y="1798"/>
                <a:ext cx="23" cy="22"/>
              </a:xfrm>
              <a:custGeom>
                <a:avLst/>
                <a:gdLst>
                  <a:gd name="T0" fmla="*/ 18 w 18"/>
                  <a:gd name="T1" fmla="*/ 15 h 17"/>
                  <a:gd name="T2" fmla="*/ 15 w 18"/>
                  <a:gd name="T3" fmla="*/ 17 h 17"/>
                  <a:gd name="T4" fmla="*/ 3 w 18"/>
                  <a:gd name="T5" fmla="*/ 17 h 17"/>
                  <a:gd name="T6" fmla="*/ 0 w 18"/>
                  <a:gd name="T7" fmla="*/ 15 h 17"/>
                  <a:gd name="T8" fmla="*/ 0 w 18"/>
                  <a:gd name="T9" fmla="*/ 3 h 17"/>
                  <a:gd name="T10" fmla="*/ 3 w 18"/>
                  <a:gd name="T11" fmla="*/ 0 h 17"/>
                  <a:gd name="T12" fmla="*/ 15 w 18"/>
                  <a:gd name="T13" fmla="*/ 0 h 17"/>
                  <a:gd name="T14" fmla="*/ 18 w 18"/>
                  <a:gd name="T15" fmla="*/ 3 h 17"/>
                  <a:gd name="T16" fmla="*/ 18 w 18"/>
                  <a:gd name="T17"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8" y="15"/>
                    </a:moveTo>
                    <a:cubicBezTo>
                      <a:pt x="18" y="16"/>
                      <a:pt x="16" y="17"/>
                      <a:pt x="15" y="17"/>
                    </a:cubicBezTo>
                    <a:cubicBezTo>
                      <a:pt x="3" y="17"/>
                      <a:pt x="3" y="17"/>
                      <a:pt x="3" y="17"/>
                    </a:cubicBezTo>
                    <a:cubicBezTo>
                      <a:pt x="1" y="17"/>
                      <a:pt x="0" y="16"/>
                      <a:pt x="0" y="15"/>
                    </a:cubicBezTo>
                    <a:cubicBezTo>
                      <a:pt x="0" y="3"/>
                      <a:pt x="0" y="3"/>
                      <a:pt x="0" y="3"/>
                    </a:cubicBezTo>
                    <a:cubicBezTo>
                      <a:pt x="0" y="1"/>
                      <a:pt x="1" y="0"/>
                      <a:pt x="3" y="0"/>
                    </a:cubicBezTo>
                    <a:cubicBezTo>
                      <a:pt x="15" y="0"/>
                      <a:pt x="15" y="0"/>
                      <a:pt x="15" y="0"/>
                    </a:cubicBezTo>
                    <a:cubicBezTo>
                      <a:pt x="16" y="0"/>
                      <a:pt x="18" y="1"/>
                      <a:pt x="18" y="3"/>
                    </a:cubicBezTo>
                    <a:lnTo>
                      <a:pt x="18"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307" name="Freeform 178"/>
              <p:cNvSpPr>
                <a:spLocks/>
              </p:cNvSpPr>
              <p:nvPr userDrawn="1"/>
            </p:nvSpPr>
            <p:spPr bwMode="auto">
              <a:xfrm>
                <a:off x="1022" y="1640"/>
                <a:ext cx="23" cy="23"/>
              </a:xfrm>
              <a:custGeom>
                <a:avLst/>
                <a:gdLst>
                  <a:gd name="T0" fmla="*/ 18 w 18"/>
                  <a:gd name="T1" fmla="*/ 15 h 18"/>
                  <a:gd name="T2" fmla="*/ 15 w 18"/>
                  <a:gd name="T3" fmla="*/ 18 h 18"/>
                  <a:gd name="T4" fmla="*/ 3 w 18"/>
                  <a:gd name="T5" fmla="*/ 18 h 18"/>
                  <a:gd name="T6" fmla="*/ 0 w 18"/>
                  <a:gd name="T7" fmla="*/ 15 h 18"/>
                  <a:gd name="T8" fmla="*/ 0 w 18"/>
                  <a:gd name="T9" fmla="*/ 3 h 18"/>
                  <a:gd name="T10" fmla="*/ 3 w 18"/>
                  <a:gd name="T11" fmla="*/ 0 h 18"/>
                  <a:gd name="T12" fmla="*/ 15 w 18"/>
                  <a:gd name="T13" fmla="*/ 0 h 18"/>
                  <a:gd name="T14" fmla="*/ 18 w 18"/>
                  <a:gd name="T15" fmla="*/ 3 h 18"/>
                  <a:gd name="T16" fmla="*/ 18 w 18"/>
                  <a:gd name="T17"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18" y="15"/>
                    </a:moveTo>
                    <a:cubicBezTo>
                      <a:pt x="18" y="16"/>
                      <a:pt x="17" y="18"/>
                      <a:pt x="15" y="18"/>
                    </a:cubicBezTo>
                    <a:cubicBezTo>
                      <a:pt x="3" y="18"/>
                      <a:pt x="3" y="18"/>
                      <a:pt x="3" y="18"/>
                    </a:cubicBezTo>
                    <a:cubicBezTo>
                      <a:pt x="2" y="18"/>
                      <a:pt x="0" y="16"/>
                      <a:pt x="0" y="15"/>
                    </a:cubicBezTo>
                    <a:cubicBezTo>
                      <a:pt x="0" y="3"/>
                      <a:pt x="0" y="3"/>
                      <a:pt x="0" y="3"/>
                    </a:cubicBezTo>
                    <a:cubicBezTo>
                      <a:pt x="0" y="1"/>
                      <a:pt x="2" y="0"/>
                      <a:pt x="3" y="0"/>
                    </a:cubicBezTo>
                    <a:cubicBezTo>
                      <a:pt x="15" y="0"/>
                      <a:pt x="15" y="0"/>
                      <a:pt x="15" y="0"/>
                    </a:cubicBezTo>
                    <a:cubicBezTo>
                      <a:pt x="17" y="0"/>
                      <a:pt x="18" y="1"/>
                      <a:pt x="18" y="3"/>
                    </a:cubicBezTo>
                    <a:lnTo>
                      <a:pt x="18"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308" name="Freeform 179"/>
              <p:cNvSpPr>
                <a:spLocks/>
              </p:cNvSpPr>
              <p:nvPr userDrawn="1"/>
            </p:nvSpPr>
            <p:spPr bwMode="auto">
              <a:xfrm>
                <a:off x="794" y="1582"/>
                <a:ext cx="23" cy="22"/>
              </a:xfrm>
              <a:custGeom>
                <a:avLst/>
                <a:gdLst>
                  <a:gd name="T0" fmla="*/ 18 w 18"/>
                  <a:gd name="T1" fmla="*/ 15 h 17"/>
                  <a:gd name="T2" fmla="*/ 15 w 18"/>
                  <a:gd name="T3" fmla="*/ 17 h 17"/>
                  <a:gd name="T4" fmla="*/ 3 w 18"/>
                  <a:gd name="T5" fmla="*/ 17 h 17"/>
                  <a:gd name="T6" fmla="*/ 0 w 18"/>
                  <a:gd name="T7" fmla="*/ 15 h 17"/>
                  <a:gd name="T8" fmla="*/ 0 w 18"/>
                  <a:gd name="T9" fmla="*/ 2 h 17"/>
                  <a:gd name="T10" fmla="*/ 3 w 18"/>
                  <a:gd name="T11" fmla="*/ 0 h 17"/>
                  <a:gd name="T12" fmla="*/ 15 w 18"/>
                  <a:gd name="T13" fmla="*/ 0 h 17"/>
                  <a:gd name="T14" fmla="*/ 18 w 18"/>
                  <a:gd name="T15" fmla="*/ 2 h 17"/>
                  <a:gd name="T16" fmla="*/ 18 w 18"/>
                  <a:gd name="T17"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8" y="15"/>
                    </a:moveTo>
                    <a:cubicBezTo>
                      <a:pt x="18" y="16"/>
                      <a:pt x="17" y="17"/>
                      <a:pt x="15" y="17"/>
                    </a:cubicBezTo>
                    <a:cubicBezTo>
                      <a:pt x="3" y="17"/>
                      <a:pt x="3" y="17"/>
                      <a:pt x="3" y="17"/>
                    </a:cubicBezTo>
                    <a:cubicBezTo>
                      <a:pt x="2" y="17"/>
                      <a:pt x="0" y="16"/>
                      <a:pt x="0" y="15"/>
                    </a:cubicBezTo>
                    <a:cubicBezTo>
                      <a:pt x="0" y="2"/>
                      <a:pt x="0" y="2"/>
                      <a:pt x="0" y="2"/>
                    </a:cubicBezTo>
                    <a:cubicBezTo>
                      <a:pt x="0" y="1"/>
                      <a:pt x="2" y="0"/>
                      <a:pt x="3" y="0"/>
                    </a:cubicBezTo>
                    <a:cubicBezTo>
                      <a:pt x="15" y="0"/>
                      <a:pt x="15" y="0"/>
                      <a:pt x="15" y="0"/>
                    </a:cubicBezTo>
                    <a:cubicBezTo>
                      <a:pt x="17" y="0"/>
                      <a:pt x="18" y="1"/>
                      <a:pt x="18" y="2"/>
                    </a:cubicBezTo>
                    <a:lnTo>
                      <a:pt x="18"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309" name="Freeform 180"/>
              <p:cNvSpPr>
                <a:spLocks/>
              </p:cNvSpPr>
              <p:nvPr userDrawn="1"/>
            </p:nvSpPr>
            <p:spPr bwMode="auto">
              <a:xfrm>
                <a:off x="1031" y="1697"/>
                <a:ext cx="22" cy="23"/>
              </a:xfrm>
              <a:custGeom>
                <a:avLst/>
                <a:gdLst>
                  <a:gd name="T0" fmla="*/ 17 w 17"/>
                  <a:gd name="T1" fmla="*/ 15 h 18"/>
                  <a:gd name="T2" fmla="*/ 15 w 17"/>
                  <a:gd name="T3" fmla="*/ 18 h 18"/>
                  <a:gd name="T4" fmla="*/ 3 w 17"/>
                  <a:gd name="T5" fmla="*/ 18 h 18"/>
                  <a:gd name="T6" fmla="*/ 0 w 17"/>
                  <a:gd name="T7" fmla="*/ 15 h 18"/>
                  <a:gd name="T8" fmla="*/ 0 w 17"/>
                  <a:gd name="T9" fmla="*/ 3 h 18"/>
                  <a:gd name="T10" fmla="*/ 3 w 17"/>
                  <a:gd name="T11" fmla="*/ 0 h 18"/>
                  <a:gd name="T12" fmla="*/ 15 w 17"/>
                  <a:gd name="T13" fmla="*/ 0 h 18"/>
                  <a:gd name="T14" fmla="*/ 17 w 17"/>
                  <a:gd name="T15" fmla="*/ 3 h 18"/>
                  <a:gd name="T16" fmla="*/ 17 w 17"/>
                  <a:gd name="T17"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8">
                    <a:moveTo>
                      <a:pt x="17" y="15"/>
                    </a:moveTo>
                    <a:cubicBezTo>
                      <a:pt x="17" y="17"/>
                      <a:pt x="16" y="18"/>
                      <a:pt x="15" y="18"/>
                    </a:cubicBezTo>
                    <a:cubicBezTo>
                      <a:pt x="3" y="18"/>
                      <a:pt x="3" y="18"/>
                      <a:pt x="3" y="18"/>
                    </a:cubicBezTo>
                    <a:cubicBezTo>
                      <a:pt x="1" y="18"/>
                      <a:pt x="0" y="17"/>
                      <a:pt x="0" y="15"/>
                    </a:cubicBezTo>
                    <a:cubicBezTo>
                      <a:pt x="0" y="3"/>
                      <a:pt x="0" y="3"/>
                      <a:pt x="0" y="3"/>
                    </a:cubicBezTo>
                    <a:cubicBezTo>
                      <a:pt x="0" y="1"/>
                      <a:pt x="1" y="0"/>
                      <a:pt x="3" y="0"/>
                    </a:cubicBezTo>
                    <a:cubicBezTo>
                      <a:pt x="15" y="0"/>
                      <a:pt x="15" y="0"/>
                      <a:pt x="15" y="0"/>
                    </a:cubicBezTo>
                    <a:cubicBezTo>
                      <a:pt x="16" y="0"/>
                      <a:pt x="17" y="1"/>
                      <a:pt x="17" y="3"/>
                    </a:cubicBezTo>
                    <a:lnTo>
                      <a:pt x="17"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310" name="Freeform 181"/>
              <p:cNvSpPr>
                <a:spLocks/>
              </p:cNvSpPr>
              <p:nvPr userDrawn="1"/>
            </p:nvSpPr>
            <p:spPr bwMode="auto">
              <a:xfrm>
                <a:off x="1108" y="1799"/>
                <a:ext cx="21" cy="23"/>
              </a:xfrm>
              <a:custGeom>
                <a:avLst/>
                <a:gdLst>
                  <a:gd name="T0" fmla="*/ 17 w 17"/>
                  <a:gd name="T1" fmla="*/ 15 h 18"/>
                  <a:gd name="T2" fmla="*/ 15 w 17"/>
                  <a:gd name="T3" fmla="*/ 18 h 18"/>
                  <a:gd name="T4" fmla="*/ 2 w 17"/>
                  <a:gd name="T5" fmla="*/ 18 h 18"/>
                  <a:gd name="T6" fmla="*/ 0 w 17"/>
                  <a:gd name="T7" fmla="*/ 15 h 18"/>
                  <a:gd name="T8" fmla="*/ 0 w 17"/>
                  <a:gd name="T9" fmla="*/ 3 h 18"/>
                  <a:gd name="T10" fmla="*/ 2 w 17"/>
                  <a:gd name="T11" fmla="*/ 0 h 18"/>
                  <a:gd name="T12" fmla="*/ 15 w 17"/>
                  <a:gd name="T13" fmla="*/ 0 h 18"/>
                  <a:gd name="T14" fmla="*/ 17 w 17"/>
                  <a:gd name="T15" fmla="*/ 3 h 18"/>
                  <a:gd name="T16" fmla="*/ 17 w 17"/>
                  <a:gd name="T17"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8">
                    <a:moveTo>
                      <a:pt x="17" y="15"/>
                    </a:moveTo>
                    <a:cubicBezTo>
                      <a:pt x="17" y="17"/>
                      <a:pt x="16" y="18"/>
                      <a:pt x="15" y="18"/>
                    </a:cubicBezTo>
                    <a:cubicBezTo>
                      <a:pt x="2" y="18"/>
                      <a:pt x="2" y="18"/>
                      <a:pt x="2" y="18"/>
                    </a:cubicBezTo>
                    <a:cubicBezTo>
                      <a:pt x="1" y="18"/>
                      <a:pt x="0" y="17"/>
                      <a:pt x="0" y="15"/>
                    </a:cubicBezTo>
                    <a:cubicBezTo>
                      <a:pt x="0" y="3"/>
                      <a:pt x="0" y="3"/>
                      <a:pt x="0" y="3"/>
                    </a:cubicBezTo>
                    <a:cubicBezTo>
                      <a:pt x="0" y="2"/>
                      <a:pt x="1" y="0"/>
                      <a:pt x="2" y="0"/>
                    </a:cubicBezTo>
                    <a:cubicBezTo>
                      <a:pt x="15" y="0"/>
                      <a:pt x="15" y="0"/>
                      <a:pt x="15" y="0"/>
                    </a:cubicBezTo>
                    <a:cubicBezTo>
                      <a:pt x="16" y="0"/>
                      <a:pt x="17" y="2"/>
                      <a:pt x="17" y="3"/>
                    </a:cubicBezTo>
                    <a:lnTo>
                      <a:pt x="17"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311" name="Freeform 182"/>
              <p:cNvSpPr>
                <a:spLocks/>
              </p:cNvSpPr>
              <p:nvPr userDrawn="1"/>
            </p:nvSpPr>
            <p:spPr bwMode="auto">
              <a:xfrm>
                <a:off x="901" y="2520"/>
                <a:ext cx="22" cy="23"/>
              </a:xfrm>
              <a:custGeom>
                <a:avLst/>
                <a:gdLst>
                  <a:gd name="T0" fmla="*/ 17 w 17"/>
                  <a:gd name="T1" fmla="*/ 15 h 18"/>
                  <a:gd name="T2" fmla="*/ 14 w 17"/>
                  <a:gd name="T3" fmla="*/ 18 h 18"/>
                  <a:gd name="T4" fmla="*/ 2 w 17"/>
                  <a:gd name="T5" fmla="*/ 18 h 18"/>
                  <a:gd name="T6" fmla="*/ 0 w 17"/>
                  <a:gd name="T7" fmla="*/ 15 h 18"/>
                  <a:gd name="T8" fmla="*/ 0 w 17"/>
                  <a:gd name="T9" fmla="*/ 3 h 18"/>
                  <a:gd name="T10" fmla="*/ 2 w 17"/>
                  <a:gd name="T11" fmla="*/ 0 h 18"/>
                  <a:gd name="T12" fmla="*/ 14 w 17"/>
                  <a:gd name="T13" fmla="*/ 0 h 18"/>
                  <a:gd name="T14" fmla="*/ 17 w 17"/>
                  <a:gd name="T15" fmla="*/ 3 h 18"/>
                  <a:gd name="T16" fmla="*/ 17 w 17"/>
                  <a:gd name="T17"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8">
                    <a:moveTo>
                      <a:pt x="17" y="15"/>
                    </a:moveTo>
                    <a:cubicBezTo>
                      <a:pt x="17" y="16"/>
                      <a:pt x="16" y="18"/>
                      <a:pt x="14" y="18"/>
                    </a:cubicBezTo>
                    <a:cubicBezTo>
                      <a:pt x="2" y="18"/>
                      <a:pt x="2" y="18"/>
                      <a:pt x="2" y="18"/>
                    </a:cubicBezTo>
                    <a:cubicBezTo>
                      <a:pt x="1" y="18"/>
                      <a:pt x="0" y="16"/>
                      <a:pt x="0" y="15"/>
                    </a:cubicBezTo>
                    <a:cubicBezTo>
                      <a:pt x="0" y="3"/>
                      <a:pt x="0" y="3"/>
                      <a:pt x="0" y="3"/>
                    </a:cubicBezTo>
                    <a:cubicBezTo>
                      <a:pt x="0" y="1"/>
                      <a:pt x="1" y="0"/>
                      <a:pt x="2" y="0"/>
                    </a:cubicBezTo>
                    <a:cubicBezTo>
                      <a:pt x="14" y="0"/>
                      <a:pt x="14" y="0"/>
                      <a:pt x="14" y="0"/>
                    </a:cubicBezTo>
                    <a:cubicBezTo>
                      <a:pt x="16" y="0"/>
                      <a:pt x="17" y="1"/>
                      <a:pt x="17" y="3"/>
                    </a:cubicBezTo>
                    <a:lnTo>
                      <a:pt x="17"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312" name="Freeform 183"/>
              <p:cNvSpPr>
                <a:spLocks/>
              </p:cNvSpPr>
              <p:nvPr userDrawn="1"/>
            </p:nvSpPr>
            <p:spPr bwMode="auto">
              <a:xfrm>
                <a:off x="780" y="2257"/>
                <a:ext cx="21" cy="22"/>
              </a:xfrm>
              <a:custGeom>
                <a:avLst/>
                <a:gdLst>
                  <a:gd name="T0" fmla="*/ 17 w 17"/>
                  <a:gd name="T1" fmla="*/ 15 h 17"/>
                  <a:gd name="T2" fmla="*/ 15 w 17"/>
                  <a:gd name="T3" fmla="*/ 17 h 17"/>
                  <a:gd name="T4" fmla="*/ 3 w 17"/>
                  <a:gd name="T5" fmla="*/ 17 h 17"/>
                  <a:gd name="T6" fmla="*/ 0 w 17"/>
                  <a:gd name="T7" fmla="*/ 15 h 17"/>
                  <a:gd name="T8" fmla="*/ 0 w 17"/>
                  <a:gd name="T9" fmla="*/ 2 h 17"/>
                  <a:gd name="T10" fmla="*/ 3 w 17"/>
                  <a:gd name="T11" fmla="*/ 0 h 17"/>
                  <a:gd name="T12" fmla="*/ 15 w 17"/>
                  <a:gd name="T13" fmla="*/ 0 h 17"/>
                  <a:gd name="T14" fmla="*/ 17 w 17"/>
                  <a:gd name="T15" fmla="*/ 2 h 17"/>
                  <a:gd name="T16" fmla="*/ 17 w 17"/>
                  <a:gd name="T17"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7">
                    <a:moveTo>
                      <a:pt x="17" y="15"/>
                    </a:moveTo>
                    <a:cubicBezTo>
                      <a:pt x="17" y="16"/>
                      <a:pt x="16" y="17"/>
                      <a:pt x="15" y="17"/>
                    </a:cubicBezTo>
                    <a:cubicBezTo>
                      <a:pt x="3" y="17"/>
                      <a:pt x="3" y="17"/>
                      <a:pt x="3" y="17"/>
                    </a:cubicBezTo>
                    <a:cubicBezTo>
                      <a:pt x="1" y="17"/>
                      <a:pt x="0" y="16"/>
                      <a:pt x="0" y="15"/>
                    </a:cubicBezTo>
                    <a:cubicBezTo>
                      <a:pt x="0" y="2"/>
                      <a:pt x="0" y="2"/>
                      <a:pt x="0" y="2"/>
                    </a:cubicBezTo>
                    <a:cubicBezTo>
                      <a:pt x="0" y="1"/>
                      <a:pt x="1" y="0"/>
                      <a:pt x="3" y="0"/>
                    </a:cubicBezTo>
                    <a:cubicBezTo>
                      <a:pt x="15" y="0"/>
                      <a:pt x="15" y="0"/>
                      <a:pt x="15" y="0"/>
                    </a:cubicBezTo>
                    <a:cubicBezTo>
                      <a:pt x="16" y="0"/>
                      <a:pt x="17" y="1"/>
                      <a:pt x="17" y="2"/>
                    </a:cubicBezTo>
                    <a:lnTo>
                      <a:pt x="17"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313" name="Freeform 184"/>
              <p:cNvSpPr>
                <a:spLocks/>
              </p:cNvSpPr>
              <p:nvPr userDrawn="1"/>
            </p:nvSpPr>
            <p:spPr bwMode="auto">
              <a:xfrm>
                <a:off x="666" y="2200"/>
                <a:ext cx="23" cy="22"/>
              </a:xfrm>
              <a:custGeom>
                <a:avLst/>
                <a:gdLst>
                  <a:gd name="T0" fmla="*/ 18 w 18"/>
                  <a:gd name="T1" fmla="*/ 15 h 17"/>
                  <a:gd name="T2" fmla="*/ 15 w 18"/>
                  <a:gd name="T3" fmla="*/ 17 h 17"/>
                  <a:gd name="T4" fmla="*/ 3 w 18"/>
                  <a:gd name="T5" fmla="*/ 17 h 17"/>
                  <a:gd name="T6" fmla="*/ 0 w 18"/>
                  <a:gd name="T7" fmla="*/ 15 h 17"/>
                  <a:gd name="T8" fmla="*/ 0 w 18"/>
                  <a:gd name="T9" fmla="*/ 3 h 17"/>
                  <a:gd name="T10" fmla="*/ 3 w 18"/>
                  <a:gd name="T11" fmla="*/ 0 h 17"/>
                  <a:gd name="T12" fmla="*/ 15 w 18"/>
                  <a:gd name="T13" fmla="*/ 0 h 17"/>
                  <a:gd name="T14" fmla="*/ 18 w 18"/>
                  <a:gd name="T15" fmla="*/ 3 h 17"/>
                  <a:gd name="T16" fmla="*/ 18 w 18"/>
                  <a:gd name="T17"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8" y="15"/>
                    </a:moveTo>
                    <a:cubicBezTo>
                      <a:pt x="18" y="16"/>
                      <a:pt x="16" y="17"/>
                      <a:pt x="15" y="17"/>
                    </a:cubicBezTo>
                    <a:cubicBezTo>
                      <a:pt x="3" y="17"/>
                      <a:pt x="3" y="17"/>
                      <a:pt x="3" y="17"/>
                    </a:cubicBezTo>
                    <a:cubicBezTo>
                      <a:pt x="1" y="17"/>
                      <a:pt x="0" y="16"/>
                      <a:pt x="0" y="15"/>
                    </a:cubicBezTo>
                    <a:cubicBezTo>
                      <a:pt x="0" y="3"/>
                      <a:pt x="0" y="3"/>
                      <a:pt x="0" y="3"/>
                    </a:cubicBezTo>
                    <a:cubicBezTo>
                      <a:pt x="0" y="1"/>
                      <a:pt x="1" y="0"/>
                      <a:pt x="3" y="0"/>
                    </a:cubicBezTo>
                    <a:cubicBezTo>
                      <a:pt x="15" y="0"/>
                      <a:pt x="15" y="0"/>
                      <a:pt x="15" y="0"/>
                    </a:cubicBezTo>
                    <a:cubicBezTo>
                      <a:pt x="16" y="0"/>
                      <a:pt x="18" y="1"/>
                      <a:pt x="18" y="3"/>
                    </a:cubicBezTo>
                    <a:lnTo>
                      <a:pt x="18"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314" name="Freeform 185"/>
              <p:cNvSpPr>
                <a:spLocks/>
              </p:cNvSpPr>
              <p:nvPr userDrawn="1"/>
            </p:nvSpPr>
            <p:spPr bwMode="auto">
              <a:xfrm>
                <a:off x="712" y="2366"/>
                <a:ext cx="23" cy="22"/>
              </a:xfrm>
              <a:custGeom>
                <a:avLst/>
                <a:gdLst>
                  <a:gd name="T0" fmla="*/ 18 w 18"/>
                  <a:gd name="T1" fmla="*/ 15 h 17"/>
                  <a:gd name="T2" fmla="*/ 15 w 18"/>
                  <a:gd name="T3" fmla="*/ 17 h 17"/>
                  <a:gd name="T4" fmla="*/ 3 w 18"/>
                  <a:gd name="T5" fmla="*/ 17 h 17"/>
                  <a:gd name="T6" fmla="*/ 0 w 18"/>
                  <a:gd name="T7" fmla="*/ 15 h 17"/>
                  <a:gd name="T8" fmla="*/ 0 w 18"/>
                  <a:gd name="T9" fmla="*/ 2 h 17"/>
                  <a:gd name="T10" fmla="*/ 3 w 18"/>
                  <a:gd name="T11" fmla="*/ 0 h 17"/>
                  <a:gd name="T12" fmla="*/ 15 w 18"/>
                  <a:gd name="T13" fmla="*/ 0 h 17"/>
                  <a:gd name="T14" fmla="*/ 18 w 18"/>
                  <a:gd name="T15" fmla="*/ 2 h 17"/>
                  <a:gd name="T16" fmla="*/ 18 w 18"/>
                  <a:gd name="T17"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8" y="15"/>
                    </a:moveTo>
                    <a:cubicBezTo>
                      <a:pt x="18" y="16"/>
                      <a:pt x="17" y="17"/>
                      <a:pt x="15" y="17"/>
                    </a:cubicBezTo>
                    <a:cubicBezTo>
                      <a:pt x="3" y="17"/>
                      <a:pt x="3" y="17"/>
                      <a:pt x="3" y="17"/>
                    </a:cubicBezTo>
                    <a:cubicBezTo>
                      <a:pt x="2" y="17"/>
                      <a:pt x="0" y="16"/>
                      <a:pt x="0" y="15"/>
                    </a:cubicBezTo>
                    <a:cubicBezTo>
                      <a:pt x="0" y="2"/>
                      <a:pt x="0" y="2"/>
                      <a:pt x="0" y="2"/>
                    </a:cubicBezTo>
                    <a:cubicBezTo>
                      <a:pt x="0" y="1"/>
                      <a:pt x="2" y="0"/>
                      <a:pt x="3" y="0"/>
                    </a:cubicBezTo>
                    <a:cubicBezTo>
                      <a:pt x="15" y="0"/>
                      <a:pt x="15" y="0"/>
                      <a:pt x="15" y="0"/>
                    </a:cubicBezTo>
                    <a:cubicBezTo>
                      <a:pt x="17" y="0"/>
                      <a:pt x="18" y="1"/>
                      <a:pt x="18" y="2"/>
                    </a:cubicBezTo>
                    <a:lnTo>
                      <a:pt x="18"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315" name="Freeform 186"/>
              <p:cNvSpPr>
                <a:spLocks/>
              </p:cNvSpPr>
              <p:nvPr userDrawn="1"/>
            </p:nvSpPr>
            <p:spPr bwMode="auto">
              <a:xfrm>
                <a:off x="403" y="2320"/>
                <a:ext cx="23" cy="23"/>
              </a:xfrm>
              <a:custGeom>
                <a:avLst/>
                <a:gdLst>
                  <a:gd name="T0" fmla="*/ 18 w 18"/>
                  <a:gd name="T1" fmla="*/ 15 h 18"/>
                  <a:gd name="T2" fmla="*/ 15 w 18"/>
                  <a:gd name="T3" fmla="*/ 18 h 18"/>
                  <a:gd name="T4" fmla="*/ 3 w 18"/>
                  <a:gd name="T5" fmla="*/ 18 h 18"/>
                  <a:gd name="T6" fmla="*/ 0 w 18"/>
                  <a:gd name="T7" fmla="*/ 15 h 18"/>
                  <a:gd name="T8" fmla="*/ 0 w 18"/>
                  <a:gd name="T9" fmla="*/ 3 h 18"/>
                  <a:gd name="T10" fmla="*/ 3 w 18"/>
                  <a:gd name="T11" fmla="*/ 0 h 18"/>
                  <a:gd name="T12" fmla="*/ 15 w 18"/>
                  <a:gd name="T13" fmla="*/ 0 h 18"/>
                  <a:gd name="T14" fmla="*/ 18 w 18"/>
                  <a:gd name="T15" fmla="*/ 3 h 18"/>
                  <a:gd name="T16" fmla="*/ 18 w 18"/>
                  <a:gd name="T17"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18" y="15"/>
                    </a:moveTo>
                    <a:cubicBezTo>
                      <a:pt x="18" y="17"/>
                      <a:pt x="16" y="18"/>
                      <a:pt x="15" y="18"/>
                    </a:cubicBezTo>
                    <a:cubicBezTo>
                      <a:pt x="3" y="18"/>
                      <a:pt x="3" y="18"/>
                      <a:pt x="3" y="18"/>
                    </a:cubicBezTo>
                    <a:cubicBezTo>
                      <a:pt x="1" y="18"/>
                      <a:pt x="0" y="17"/>
                      <a:pt x="0" y="15"/>
                    </a:cubicBezTo>
                    <a:cubicBezTo>
                      <a:pt x="0" y="3"/>
                      <a:pt x="0" y="3"/>
                      <a:pt x="0" y="3"/>
                    </a:cubicBezTo>
                    <a:cubicBezTo>
                      <a:pt x="0" y="2"/>
                      <a:pt x="1" y="0"/>
                      <a:pt x="3" y="0"/>
                    </a:cubicBezTo>
                    <a:cubicBezTo>
                      <a:pt x="15" y="0"/>
                      <a:pt x="15" y="0"/>
                      <a:pt x="15" y="0"/>
                    </a:cubicBezTo>
                    <a:cubicBezTo>
                      <a:pt x="16" y="0"/>
                      <a:pt x="18" y="2"/>
                      <a:pt x="18" y="3"/>
                    </a:cubicBezTo>
                    <a:lnTo>
                      <a:pt x="18"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316" name="Freeform 187"/>
              <p:cNvSpPr>
                <a:spLocks/>
              </p:cNvSpPr>
              <p:nvPr userDrawn="1"/>
            </p:nvSpPr>
            <p:spPr bwMode="auto">
              <a:xfrm>
                <a:off x="503" y="2334"/>
                <a:ext cx="21" cy="23"/>
              </a:xfrm>
              <a:custGeom>
                <a:avLst/>
                <a:gdLst>
                  <a:gd name="T0" fmla="*/ 17 w 17"/>
                  <a:gd name="T1" fmla="*/ 15 h 18"/>
                  <a:gd name="T2" fmla="*/ 15 w 17"/>
                  <a:gd name="T3" fmla="*/ 18 h 18"/>
                  <a:gd name="T4" fmla="*/ 2 w 17"/>
                  <a:gd name="T5" fmla="*/ 18 h 18"/>
                  <a:gd name="T6" fmla="*/ 0 w 17"/>
                  <a:gd name="T7" fmla="*/ 15 h 18"/>
                  <a:gd name="T8" fmla="*/ 0 w 17"/>
                  <a:gd name="T9" fmla="*/ 3 h 18"/>
                  <a:gd name="T10" fmla="*/ 2 w 17"/>
                  <a:gd name="T11" fmla="*/ 0 h 18"/>
                  <a:gd name="T12" fmla="*/ 15 w 17"/>
                  <a:gd name="T13" fmla="*/ 0 h 18"/>
                  <a:gd name="T14" fmla="*/ 17 w 17"/>
                  <a:gd name="T15" fmla="*/ 3 h 18"/>
                  <a:gd name="T16" fmla="*/ 17 w 17"/>
                  <a:gd name="T17"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8">
                    <a:moveTo>
                      <a:pt x="17" y="15"/>
                    </a:moveTo>
                    <a:cubicBezTo>
                      <a:pt x="17" y="16"/>
                      <a:pt x="16" y="18"/>
                      <a:pt x="15" y="18"/>
                    </a:cubicBezTo>
                    <a:cubicBezTo>
                      <a:pt x="2" y="18"/>
                      <a:pt x="2" y="18"/>
                      <a:pt x="2" y="18"/>
                    </a:cubicBezTo>
                    <a:cubicBezTo>
                      <a:pt x="1" y="18"/>
                      <a:pt x="0" y="16"/>
                      <a:pt x="0" y="15"/>
                    </a:cubicBezTo>
                    <a:cubicBezTo>
                      <a:pt x="0" y="3"/>
                      <a:pt x="0" y="3"/>
                      <a:pt x="0" y="3"/>
                    </a:cubicBezTo>
                    <a:cubicBezTo>
                      <a:pt x="0" y="1"/>
                      <a:pt x="1" y="0"/>
                      <a:pt x="2" y="0"/>
                    </a:cubicBezTo>
                    <a:cubicBezTo>
                      <a:pt x="15" y="0"/>
                      <a:pt x="15" y="0"/>
                      <a:pt x="15" y="0"/>
                    </a:cubicBezTo>
                    <a:cubicBezTo>
                      <a:pt x="16" y="0"/>
                      <a:pt x="17" y="1"/>
                      <a:pt x="17" y="3"/>
                    </a:cubicBezTo>
                    <a:lnTo>
                      <a:pt x="17"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317" name="Freeform 188"/>
              <p:cNvSpPr>
                <a:spLocks/>
              </p:cNvSpPr>
              <p:nvPr userDrawn="1"/>
            </p:nvSpPr>
            <p:spPr bwMode="auto">
              <a:xfrm>
                <a:off x="418" y="2214"/>
                <a:ext cx="22" cy="22"/>
              </a:xfrm>
              <a:custGeom>
                <a:avLst/>
                <a:gdLst>
                  <a:gd name="T0" fmla="*/ 17 w 17"/>
                  <a:gd name="T1" fmla="*/ 14 h 17"/>
                  <a:gd name="T2" fmla="*/ 15 w 17"/>
                  <a:gd name="T3" fmla="*/ 17 h 17"/>
                  <a:gd name="T4" fmla="*/ 2 w 17"/>
                  <a:gd name="T5" fmla="*/ 17 h 17"/>
                  <a:gd name="T6" fmla="*/ 0 w 17"/>
                  <a:gd name="T7" fmla="*/ 14 h 17"/>
                  <a:gd name="T8" fmla="*/ 0 w 17"/>
                  <a:gd name="T9" fmla="*/ 2 h 17"/>
                  <a:gd name="T10" fmla="*/ 2 w 17"/>
                  <a:gd name="T11" fmla="*/ 0 h 17"/>
                  <a:gd name="T12" fmla="*/ 15 w 17"/>
                  <a:gd name="T13" fmla="*/ 0 h 17"/>
                  <a:gd name="T14" fmla="*/ 17 w 17"/>
                  <a:gd name="T15" fmla="*/ 2 h 17"/>
                  <a:gd name="T16" fmla="*/ 17 w 17"/>
                  <a:gd name="T1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7">
                    <a:moveTo>
                      <a:pt x="17" y="14"/>
                    </a:moveTo>
                    <a:cubicBezTo>
                      <a:pt x="17" y="16"/>
                      <a:pt x="16" y="17"/>
                      <a:pt x="15" y="17"/>
                    </a:cubicBezTo>
                    <a:cubicBezTo>
                      <a:pt x="2" y="17"/>
                      <a:pt x="2" y="17"/>
                      <a:pt x="2" y="17"/>
                    </a:cubicBezTo>
                    <a:cubicBezTo>
                      <a:pt x="1" y="17"/>
                      <a:pt x="0" y="16"/>
                      <a:pt x="0" y="14"/>
                    </a:cubicBezTo>
                    <a:cubicBezTo>
                      <a:pt x="0" y="2"/>
                      <a:pt x="0" y="2"/>
                      <a:pt x="0" y="2"/>
                    </a:cubicBezTo>
                    <a:cubicBezTo>
                      <a:pt x="0" y="1"/>
                      <a:pt x="1" y="0"/>
                      <a:pt x="2" y="0"/>
                    </a:cubicBezTo>
                    <a:cubicBezTo>
                      <a:pt x="15" y="0"/>
                      <a:pt x="15" y="0"/>
                      <a:pt x="15" y="0"/>
                    </a:cubicBezTo>
                    <a:cubicBezTo>
                      <a:pt x="16" y="0"/>
                      <a:pt x="17" y="1"/>
                      <a:pt x="17" y="2"/>
                    </a:cubicBezTo>
                    <a:lnTo>
                      <a:pt x="1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318" name="Freeform 189"/>
              <p:cNvSpPr>
                <a:spLocks/>
              </p:cNvSpPr>
              <p:nvPr userDrawn="1"/>
            </p:nvSpPr>
            <p:spPr bwMode="auto">
              <a:xfrm>
                <a:off x="615" y="2422"/>
                <a:ext cx="22" cy="22"/>
              </a:xfrm>
              <a:custGeom>
                <a:avLst/>
                <a:gdLst>
                  <a:gd name="T0" fmla="*/ 17 w 17"/>
                  <a:gd name="T1" fmla="*/ 15 h 17"/>
                  <a:gd name="T2" fmla="*/ 15 w 17"/>
                  <a:gd name="T3" fmla="*/ 17 h 17"/>
                  <a:gd name="T4" fmla="*/ 3 w 17"/>
                  <a:gd name="T5" fmla="*/ 17 h 17"/>
                  <a:gd name="T6" fmla="*/ 0 w 17"/>
                  <a:gd name="T7" fmla="*/ 15 h 17"/>
                  <a:gd name="T8" fmla="*/ 0 w 17"/>
                  <a:gd name="T9" fmla="*/ 3 h 17"/>
                  <a:gd name="T10" fmla="*/ 3 w 17"/>
                  <a:gd name="T11" fmla="*/ 0 h 17"/>
                  <a:gd name="T12" fmla="*/ 15 w 17"/>
                  <a:gd name="T13" fmla="*/ 0 h 17"/>
                  <a:gd name="T14" fmla="*/ 17 w 17"/>
                  <a:gd name="T15" fmla="*/ 3 h 17"/>
                  <a:gd name="T16" fmla="*/ 17 w 17"/>
                  <a:gd name="T17"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7">
                    <a:moveTo>
                      <a:pt x="17" y="15"/>
                    </a:moveTo>
                    <a:cubicBezTo>
                      <a:pt x="17" y="16"/>
                      <a:pt x="16" y="17"/>
                      <a:pt x="15" y="17"/>
                    </a:cubicBezTo>
                    <a:cubicBezTo>
                      <a:pt x="3" y="17"/>
                      <a:pt x="3" y="17"/>
                      <a:pt x="3" y="17"/>
                    </a:cubicBezTo>
                    <a:cubicBezTo>
                      <a:pt x="1" y="17"/>
                      <a:pt x="0" y="16"/>
                      <a:pt x="0" y="15"/>
                    </a:cubicBezTo>
                    <a:cubicBezTo>
                      <a:pt x="0" y="3"/>
                      <a:pt x="0" y="3"/>
                      <a:pt x="0" y="3"/>
                    </a:cubicBezTo>
                    <a:cubicBezTo>
                      <a:pt x="0" y="1"/>
                      <a:pt x="1" y="0"/>
                      <a:pt x="3" y="0"/>
                    </a:cubicBezTo>
                    <a:cubicBezTo>
                      <a:pt x="15" y="0"/>
                      <a:pt x="15" y="0"/>
                      <a:pt x="15" y="0"/>
                    </a:cubicBezTo>
                    <a:cubicBezTo>
                      <a:pt x="16" y="0"/>
                      <a:pt x="17" y="1"/>
                      <a:pt x="17" y="3"/>
                    </a:cubicBezTo>
                    <a:lnTo>
                      <a:pt x="17"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319" name="Freeform 190"/>
              <p:cNvSpPr>
                <a:spLocks/>
              </p:cNvSpPr>
              <p:nvPr userDrawn="1"/>
            </p:nvSpPr>
            <p:spPr bwMode="auto">
              <a:xfrm>
                <a:off x="832" y="2067"/>
                <a:ext cx="22" cy="23"/>
              </a:xfrm>
              <a:custGeom>
                <a:avLst/>
                <a:gdLst>
                  <a:gd name="T0" fmla="*/ 17 w 17"/>
                  <a:gd name="T1" fmla="*/ 15 h 18"/>
                  <a:gd name="T2" fmla="*/ 14 w 17"/>
                  <a:gd name="T3" fmla="*/ 18 h 18"/>
                  <a:gd name="T4" fmla="*/ 2 w 17"/>
                  <a:gd name="T5" fmla="*/ 18 h 18"/>
                  <a:gd name="T6" fmla="*/ 0 w 17"/>
                  <a:gd name="T7" fmla="*/ 15 h 18"/>
                  <a:gd name="T8" fmla="*/ 0 w 17"/>
                  <a:gd name="T9" fmla="*/ 3 h 18"/>
                  <a:gd name="T10" fmla="*/ 2 w 17"/>
                  <a:gd name="T11" fmla="*/ 0 h 18"/>
                  <a:gd name="T12" fmla="*/ 14 w 17"/>
                  <a:gd name="T13" fmla="*/ 0 h 18"/>
                  <a:gd name="T14" fmla="*/ 17 w 17"/>
                  <a:gd name="T15" fmla="*/ 3 h 18"/>
                  <a:gd name="T16" fmla="*/ 17 w 17"/>
                  <a:gd name="T17"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8">
                    <a:moveTo>
                      <a:pt x="17" y="15"/>
                    </a:moveTo>
                    <a:cubicBezTo>
                      <a:pt x="17" y="17"/>
                      <a:pt x="16" y="18"/>
                      <a:pt x="14" y="18"/>
                    </a:cubicBezTo>
                    <a:cubicBezTo>
                      <a:pt x="2" y="18"/>
                      <a:pt x="2" y="18"/>
                      <a:pt x="2" y="18"/>
                    </a:cubicBezTo>
                    <a:cubicBezTo>
                      <a:pt x="1" y="18"/>
                      <a:pt x="0" y="17"/>
                      <a:pt x="0" y="15"/>
                    </a:cubicBezTo>
                    <a:cubicBezTo>
                      <a:pt x="0" y="3"/>
                      <a:pt x="0" y="3"/>
                      <a:pt x="0" y="3"/>
                    </a:cubicBezTo>
                    <a:cubicBezTo>
                      <a:pt x="0" y="1"/>
                      <a:pt x="1" y="0"/>
                      <a:pt x="2" y="0"/>
                    </a:cubicBezTo>
                    <a:cubicBezTo>
                      <a:pt x="14" y="0"/>
                      <a:pt x="14" y="0"/>
                      <a:pt x="14" y="0"/>
                    </a:cubicBezTo>
                    <a:cubicBezTo>
                      <a:pt x="16" y="0"/>
                      <a:pt x="17" y="1"/>
                      <a:pt x="17" y="3"/>
                    </a:cubicBezTo>
                    <a:lnTo>
                      <a:pt x="17"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320" name="Freeform 191"/>
              <p:cNvSpPr>
                <a:spLocks/>
              </p:cNvSpPr>
              <p:nvPr userDrawn="1"/>
            </p:nvSpPr>
            <p:spPr bwMode="auto">
              <a:xfrm>
                <a:off x="411" y="1975"/>
                <a:ext cx="23" cy="22"/>
              </a:xfrm>
              <a:custGeom>
                <a:avLst/>
                <a:gdLst>
                  <a:gd name="T0" fmla="*/ 18 w 18"/>
                  <a:gd name="T1" fmla="*/ 14 h 17"/>
                  <a:gd name="T2" fmla="*/ 15 w 18"/>
                  <a:gd name="T3" fmla="*/ 17 h 17"/>
                  <a:gd name="T4" fmla="*/ 3 w 18"/>
                  <a:gd name="T5" fmla="*/ 17 h 17"/>
                  <a:gd name="T6" fmla="*/ 0 w 18"/>
                  <a:gd name="T7" fmla="*/ 14 h 17"/>
                  <a:gd name="T8" fmla="*/ 0 w 18"/>
                  <a:gd name="T9" fmla="*/ 2 h 17"/>
                  <a:gd name="T10" fmla="*/ 3 w 18"/>
                  <a:gd name="T11" fmla="*/ 0 h 17"/>
                  <a:gd name="T12" fmla="*/ 15 w 18"/>
                  <a:gd name="T13" fmla="*/ 0 h 17"/>
                  <a:gd name="T14" fmla="*/ 18 w 18"/>
                  <a:gd name="T15" fmla="*/ 2 h 17"/>
                  <a:gd name="T16" fmla="*/ 18 w 18"/>
                  <a:gd name="T1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8" y="14"/>
                    </a:moveTo>
                    <a:cubicBezTo>
                      <a:pt x="18" y="16"/>
                      <a:pt x="17" y="17"/>
                      <a:pt x="15" y="17"/>
                    </a:cubicBezTo>
                    <a:cubicBezTo>
                      <a:pt x="3" y="17"/>
                      <a:pt x="3" y="17"/>
                      <a:pt x="3" y="17"/>
                    </a:cubicBezTo>
                    <a:cubicBezTo>
                      <a:pt x="2" y="17"/>
                      <a:pt x="0" y="16"/>
                      <a:pt x="0" y="14"/>
                    </a:cubicBezTo>
                    <a:cubicBezTo>
                      <a:pt x="0" y="2"/>
                      <a:pt x="0" y="2"/>
                      <a:pt x="0" y="2"/>
                    </a:cubicBezTo>
                    <a:cubicBezTo>
                      <a:pt x="0" y="1"/>
                      <a:pt x="2" y="0"/>
                      <a:pt x="3" y="0"/>
                    </a:cubicBezTo>
                    <a:cubicBezTo>
                      <a:pt x="15" y="0"/>
                      <a:pt x="15" y="0"/>
                      <a:pt x="15" y="0"/>
                    </a:cubicBezTo>
                    <a:cubicBezTo>
                      <a:pt x="17" y="0"/>
                      <a:pt x="18" y="1"/>
                      <a:pt x="18" y="2"/>
                    </a:cubicBezTo>
                    <a:lnTo>
                      <a:pt x="18"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321" name="Freeform 192"/>
              <p:cNvSpPr>
                <a:spLocks/>
              </p:cNvSpPr>
              <p:nvPr userDrawn="1"/>
            </p:nvSpPr>
            <p:spPr bwMode="auto">
              <a:xfrm>
                <a:off x="557" y="1825"/>
                <a:ext cx="22" cy="22"/>
              </a:xfrm>
              <a:custGeom>
                <a:avLst/>
                <a:gdLst>
                  <a:gd name="T0" fmla="*/ 17 w 17"/>
                  <a:gd name="T1" fmla="*/ 15 h 17"/>
                  <a:gd name="T2" fmla="*/ 15 w 17"/>
                  <a:gd name="T3" fmla="*/ 17 h 17"/>
                  <a:gd name="T4" fmla="*/ 3 w 17"/>
                  <a:gd name="T5" fmla="*/ 17 h 17"/>
                  <a:gd name="T6" fmla="*/ 0 w 17"/>
                  <a:gd name="T7" fmla="*/ 15 h 17"/>
                  <a:gd name="T8" fmla="*/ 0 w 17"/>
                  <a:gd name="T9" fmla="*/ 2 h 17"/>
                  <a:gd name="T10" fmla="*/ 3 w 17"/>
                  <a:gd name="T11" fmla="*/ 0 h 17"/>
                  <a:gd name="T12" fmla="*/ 15 w 17"/>
                  <a:gd name="T13" fmla="*/ 0 h 17"/>
                  <a:gd name="T14" fmla="*/ 17 w 17"/>
                  <a:gd name="T15" fmla="*/ 2 h 17"/>
                  <a:gd name="T16" fmla="*/ 17 w 17"/>
                  <a:gd name="T17"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7">
                    <a:moveTo>
                      <a:pt x="17" y="15"/>
                    </a:moveTo>
                    <a:cubicBezTo>
                      <a:pt x="17" y="16"/>
                      <a:pt x="16" y="17"/>
                      <a:pt x="15" y="17"/>
                    </a:cubicBezTo>
                    <a:cubicBezTo>
                      <a:pt x="3" y="17"/>
                      <a:pt x="3" y="17"/>
                      <a:pt x="3" y="17"/>
                    </a:cubicBezTo>
                    <a:cubicBezTo>
                      <a:pt x="1" y="17"/>
                      <a:pt x="0" y="16"/>
                      <a:pt x="0" y="15"/>
                    </a:cubicBezTo>
                    <a:cubicBezTo>
                      <a:pt x="0" y="2"/>
                      <a:pt x="0" y="2"/>
                      <a:pt x="0" y="2"/>
                    </a:cubicBezTo>
                    <a:cubicBezTo>
                      <a:pt x="0" y="1"/>
                      <a:pt x="1" y="0"/>
                      <a:pt x="3" y="0"/>
                    </a:cubicBezTo>
                    <a:cubicBezTo>
                      <a:pt x="15" y="0"/>
                      <a:pt x="15" y="0"/>
                      <a:pt x="15" y="0"/>
                    </a:cubicBezTo>
                    <a:cubicBezTo>
                      <a:pt x="16" y="0"/>
                      <a:pt x="17" y="1"/>
                      <a:pt x="17" y="2"/>
                    </a:cubicBezTo>
                    <a:lnTo>
                      <a:pt x="17"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322" name="Freeform 193"/>
              <p:cNvSpPr>
                <a:spLocks/>
              </p:cNvSpPr>
              <p:nvPr userDrawn="1"/>
            </p:nvSpPr>
            <p:spPr bwMode="auto">
              <a:xfrm>
                <a:off x="809" y="2367"/>
                <a:ext cx="32" cy="33"/>
              </a:xfrm>
              <a:custGeom>
                <a:avLst/>
                <a:gdLst>
                  <a:gd name="T0" fmla="*/ 25 w 25"/>
                  <a:gd name="T1" fmla="*/ 22 h 26"/>
                  <a:gd name="T2" fmla="*/ 22 w 25"/>
                  <a:gd name="T3" fmla="*/ 26 h 26"/>
                  <a:gd name="T4" fmla="*/ 4 w 25"/>
                  <a:gd name="T5" fmla="*/ 26 h 26"/>
                  <a:gd name="T6" fmla="*/ 0 w 25"/>
                  <a:gd name="T7" fmla="*/ 22 h 26"/>
                  <a:gd name="T8" fmla="*/ 0 w 25"/>
                  <a:gd name="T9" fmla="*/ 4 h 26"/>
                  <a:gd name="T10" fmla="*/ 4 w 25"/>
                  <a:gd name="T11" fmla="*/ 0 h 26"/>
                  <a:gd name="T12" fmla="*/ 22 w 25"/>
                  <a:gd name="T13" fmla="*/ 0 h 26"/>
                  <a:gd name="T14" fmla="*/ 25 w 25"/>
                  <a:gd name="T15" fmla="*/ 4 h 26"/>
                  <a:gd name="T16" fmla="*/ 25 w 25"/>
                  <a:gd name="T17"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25" y="22"/>
                    </a:moveTo>
                    <a:cubicBezTo>
                      <a:pt x="25" y="24"/>
                      <a:pt x="24" y="26"/>
                      <a:pt x="22" y="26"/>
                    </a:cubicBezTo>
                    <a:cubicBezTo>
                      <a:pt x="4" y="26"/>
                      <a:pt x="4" y="26"/>
                      <a:pt x="4" y="26"/>
                    </a:cubicBezTo>
                    <a:cubicBezTo>
                      <a:pt x="2" y="26"/>
                      <a:pt x="0" y="24"/>
                      <a:pt x="0" y="22"/>
                    </a:cubicBezTo>
                    <a:cubicBezTo>
                      <a:pt x="0" y="4"/>
                      <a:pt x="0" y="4"/>
                      <a:pt x="0" y="4"/>
                    </a:cubicBezTo>
                    <a:cubicBezTo>
                      <a:pt x="0" y="2"/>
                      <a:pt x="2" y="0"/>
                      <a:pt x="4" y="0"/>
                    </a:cubicBezTo>
                    <a:cubicBezTo>
                      <a:pt x="22" y="0"/>
                      <a:pt x="22" y="0"/>
                      <a:pt x="22" y="0"/>
                    </a:cubicBezTo>
                    <a:cubicBezTo>
                      <a:pt x="24" y="0"/>
                      <a:pt x="25" y="2"/>
                      <a:pt x="25" y="4"/>
                    </a:cubicBezTo>
                    <a:lnTo>
                      <a:pt x="25"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323" name="Freeform 194"/>
              <p:cNvSpPr>
                <a:spLocks/>
              </p:cNvSpPr>
              <p:nvPr userDrawn="1"/>
            </p:nvSpPr>
            <p:spPr bwMode="auto">
              <a:xfrm>
                <a:off x="993" y="2570"/>
                <a:ext cx="32" cy="32"/>
              </a:xfrm>
              <a:custGeom>
                <a:avLst/>
                <a:gdLst>
                  <a:gd name="T0" fmla="*/ 25 w 25"/>
                  <a:gd name="T1" fmla="*/ 21 h 25"/>
                  <a:gd name="T2" fmla="*/ 21 w 25"/>
                  <a:gd name="T3" fmla="*/ 25 h 25"/>
                  <a:gd name="T4" fmla="*/ 4 w 25"/>
                  <a:gd name="T5" fmla="*/ 25 h 25"/>
                  <a:gd name="T6" fmla="*/ 0 w 25"/>
                  <a:gd name="T7" fmla="*/ 21 h 25"/>
                  <a:gd name="T8" fmla="*/ 0 w 25"/>
                  <a:gd name="T9" fmla="*/ 4 h 25"/>
                  <a:gd name="T10" fmla="*/ 4 w 25"/>
                  <a:gd name="T11" fmla="*/ 0 h 25"/>
                  <a:gd name="T12" fmla="*/ 21 w 25"/>
                  <a:gd name="T13" fmla="*/ 0 h 25"/>
                  <a:gd name="T14" fmla="*/ 25 w 25"/>
                  <a:gd name="T15" fmla="*/ 4 h 25"/>
                  <a:gd name="T16" fmla="*/ 25 w 25"/>
                  <a:gd name="T17"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25" y="21"/>
                    </a:moveTo>
                    <a:cubicBezTo>
                      <a:pt x="25" y="24"/>
                      <a:pt x="24" y="25"/>
                      <a:pt x="21" y="25"/>
                    </a:cubicBezTo>
                    <a:cubicBezTo>
                      <a:pt x="4" y="25"/>
                      <a:pt x="4" y="25"/>
                      <a:pt x="4" y="25"/>
                    </a:cubicBezTo>
                    <a:cubicBezTo>
                      <a:pt x="2" y="25"/>
                      <a:pt x="0" y="24"/>
                      <a:pt x="0" y="21"/>
                    </a:cubicBezTo>
                    <a:cubicBezTo>
                      <a:pt x="0" y="4"/>
                      <a:pt x="0" y="4"/>
                      <a:pt x="0" y="4"/>
                    </a:cubicBezTo>
                    <a:cubicBezTo>
                      <a:pt x="0" y="2"/>
                      <a:pt x="2" y="0"/>
                      <a:pt x="4" y="0"/>
                    </a:cubicBezTo>
                    <a:cubicBezTo>
                      <a:pt x="21" y="0"/>
                      <a:pt x="21" y="0"/>
                      <a:pt x="21" y="0"/>
                    </a:cubicBezTo>
                    <a:cubicBezTo>
                      <a:pt x="24" y="0"/>
                      <a:pt x="25" y="2"/>
                      <a:pt x="25" y="4"/>
                    </a:cubicBezTo>
                    <a:lnTo>
                      <a:pt x="2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324" name="Freeform 195"/>
              <p:cNvSpPr>
                <a:spLocks/>
              </p:cNvSpPr>
              <p:nvPr userDrawn="1"/>
            </p:nvSpPr>
            <p:spPr bwMode="auto">
              <a:xfrm>
                <a:off x="1074" y="2564"/>
                <a:ext cx="34" cy="32"/>
              </a:xfrm>
              <a:custGeom>
                <a:avLst/>
                <a:gdLst>
                  <a:gd name="T0" fmla="*/ 26 w 26"/>
                  <a:gd name="T1" fmla="*/ 21 h 25"/>
                  <a:gd name="T2" fmla="*/ 22 w 26"/>
                  <a:gd name="T3" fmla="*/ 25 h 25"/>
                  <a:gd name="T4" fmla="*/ 4 w 26"/>
                  <a:gd name="T5" fmla="*/ 25 h 25"/>
                  <a:gd name="T6" fmla="*/ 0 w 26"/>
                  <a:gd name="T7" fmla="*/ 21 h 25"/>
                  <a:gd name="T8" fmla="*/ 0 w 26"/>
                  <a:gd name="T9" fmla="*/ 4 h 25"/>
                  <a:gd name="T10" fmla="*/ 4 w 26"/>
                  <a:gd name="T11" fmla="*/ 0 h 25"/>
                  <a:gd name="T12" fmla="*/ 22 w 26"/>
                  <a:gd name="T13" fmla="*/ 0 h 25"/>
                  <a:gd name="T14" fmla="*/ 26 w 26"/>
                  <a:gd name="T15" fmla="*/ 4 h 25"/>
                  <a:gd name="T16" fmla="*/ 26 w 26"/>
                  <a:gd name="T17"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26" y="21"/>
                    </a:moveTo>
                    <a:cubicBezTo>
                      <a:pt x="26" y="24"/>
                      <a:pt x="24" y="25"/>
                      <a:pt x="22" y="25"/>
                    </a:cubicBezTo>
                    <a:cubicBezTo>
                      <a:pt x="4" y="25"/>
                      <a:pt x="4" y="25"/>
                      <a:pt x="4" y="25"/>
                    </a:cubicBezTo>
                    <a:cubicBezTo>
                      <a:pt x="2" y="25"/>
                      <a:pt x="0" y="24"/>
                      <a:pt x="0" y="21"/>
                    </a:cubicBezTo>
                    <a:cubicBezTo>
                      <a:pt x="0" y="4"/>
                      <a:pt x="0" y="4"/>
                      <a:pt x="0" y="4"/>
                    </a:cubicBezTo>
                    <a:cubicBezTo>
                      <a:pt x="0" y="2"/>
                      <a:pt x="2" y="0"/>
                      <a:pt x="4" y="0"/>
                    </a:cubicBezTo>
                    <a:cubicBezTo>
                      <a:pt x="22" y="0"/>
                      <a:pt x="22" y="0"/>
                      <a:pt x="22" y="0"/>
                    </a:cubicBezTo>
                    <a:cubicBezTo>
                      <a:pt x="24" y="0"/>
                      <a:pt x="26" y="2"/>
                      <a:pt x="26" y="4"/>
                    </a:cubicBezTo>
                    <a:lnTo>
                      <a:pt x="26"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325" name="Freeform 196"/>
              <p:cNvSpPr>
                <a:spLocks/>
              </p:cNvSpPr>
              <p:nvPr userDrawn="1"/>
            </p:nvSpPr>
            <p:spPr bwMode="auto">
              <a:xfrm>
                <a:off x="1183" y="2619"/>
                <a:ext cx="32" cy="31"/>
              </a:xfrm>
              <a:custGeom>
                <a:avLst/>
                <a:gdLst>
                  <a:gd name="T0" fmla="*/ 25 w 25"/>
                  <a:gd name="T1" fmla="*/ 21 h 25"/>
                  <a:gd name="T2" fmla="*/ 21 w 25"/>
                  <a:gd name="T3" fmla="*/ 25 h 25"/>
                  <a:gd name="T4" fmla="*/ 3 w 25"/>
                  <a:gd name="T5" fmla="*/ 25 h 25"/>
                  <a:gd name="T6" fmla="*/ 0 w 25"/>
                  <a:gd name="T7" fmla="*/ 21 h 25"/>
                  <a:gd name="T8" fmla="*/ 0 w 25"/>
                  <a:gd name="T9" fmla="*/ 4 h 25"/>
                  <a:gd name="T10" fmla="*/ 3 w 25"/>
                  <a:gd name="T11" fmla="*/ 0 h 25"/>
                  <a:gd name="T12" fmla="*/ 21 w 25"/>
                  <a:gd name="T13" fmla="*/ 0 h 25"/>
                  <a:gd name="T14" fmla="*/ 25 w 25"/>
                  <a:gd name="T15" fmla="*/ 4 h 25"/>
                  <a:gd name="T16" fmla="*/ 25 w 25"/>
                  <a:gd name="T17"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25" y="21"/>
                    </a:moveTo>
                    <a:cubicBezTo>
                      <a:pt x="25" y="24"/>
                      <a:pt x="23" y="25"/>
                      <a:pt x="21" y="25"/>
                    </a:cubicBezTo>
                    <a:cubicBezTo>
                      <a:pt x="3" y="25"/>
                      <a:pt x="3" y="25"/>
                      <a:pt x="3" y="25"/>
                    </a:cubicBezTo>
                    <a:cubicBezTo>
                      <a:pt x="1" y="25"/>
                      <a:pt x="0" y="24"/>
                      <a:pt x="0" y="21"/>
                    </a:cubicBezTo>
                    <a:cubicBezTo>
                      <a:pt x="0" y="4"/>
                      <a:pt x="0" y="4"/>
                      <a:pt x="0" y="4"/>
                    </a:cubicBezTo>
                    <a:cubicBezTo>
                      <a:pt x="0" y="2"/>
                      <a:pt x="1" y="0"/>
                      <a:pt x="3" y="0"/>
                    </a:cubicBezTo>
                    <a:cubicBezTo>
                      <a:pt x="21" y="0"/>
                      <a:pt x="21" y="0"/>
                      <a:pt x="21" y="0"/>
                    </a:cubicBezTo>
                    <a:cubicBezTo>
                      <a:pt x="23" y="0"/>
                      <a:pt x="25" y="2"/>
                      <a:pt x="25" y="4"/>
                    </a:cubicBezTo>
                    <a:lnTo>
                      <a:pt x="2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326" name="Freeform 197"/>
              <p:cNvSpPr>
                <a:spLocks/>
              </p:cNvSpPr>
              <p:nvPr userDrawn="1"/>
            </p:nvSpPr>
            <p:spPr bwMode="auto">
              <a:xfrm>
                <a:off x="944" y="2182"/>
                <a:ext cx="32" cy="33"/>
              </a:xfrm>
              <a:custGeom>
                <a:avLst/>
                <a:gdLst>
                  <a:gd name="T0" fmla="*/ 25 w 25"/>
                  <a:gd name="T1" fmla="*/ 22 h 26"/>
                  <a:gd name="T2" fmla="*/ 21 w 25"/>
                  <a:gd name="T3" fmla="*/ 26 h 26"/>
                  <a:gd name="T4" fmla="*/ 4 w 25"/>
                  <a:gd name="T5" fmla="*/ 26 h 26"/>
                  <a:gd name="T6" fmla="*/ 0 w 25"/>
                  <a:gd name="T7" fmla="*/ 22 h 26"/>
                  <a:gd name="T8" fmla="*/ 0 w 25"/>
                  <a:gd name="T9" fmla="*/ 4 h 26"/>
                  <a:gd name="T10" fmla="*/ 4 w 25"/>
                  <a:gd name="T11" fmla="*/ 0 h 26"/>
                  <a:gd name="T12" fmla="*/ 21 w 25"/>
                  <a:gd name="T13" fmla="*/ 0 h 26"/>
                  <a:gd name="T14" fmla="*/ 25 w 25"/>
                  <a:gd name="T15" fmla="*/ 4 h 26"/>
                  <a:gd name="T16" fmla="*/ 25 w 25"/>
                  <a:gd name="T17"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25" y="22"/>
                    </a:moveTo>
                    <a:cubicBezTo>
                      <a:pt x="25" y="24"/>
                      <a:pt x="23" y="26"/>
                      <a:pt x="21" y="26"/>
                    </a:cubicBezTo>
                    <a:cubicBezTo>
                      <a:pt x="4" y="26"/>
                      <a:pt x="4" y="26"/>
                      <a:pt x="4" y="26"/>
                    </a:cubicBezTo>
                    <a:cubicBezTo>
                      <a:pt x="1" y="26"/>
                      <a:pt x="0" y="24"/>
                      <a:pt x="0" y="22"/>
                    </a:cubicBezTo>
                    <a:cubicBezTo>
                      <a:pt x="0" y="4"/>
                      <a:pt x="0" y="4"/>
                      <a:pt x="0" y="4"/>
                    </a:cubicBezTo>
                    <a:cubicBezTo>
                      <a:pt x="0" y="2"/>
                      <a:pt x="1" y="0"/>
                      <a:pt x="4" y="0"/>
                    </a:cubicBezTo>
                    <a:cubicBezTo>
                      <a:pt x="21" y="0"/>
                      <a:pt x="21" y="0"/>
                      <a:pt x="21" y="0"/>
                    </a:cubicBezTo>
                    <a:cubicBezTo>
                      <a:pt x="23" y="0"/>
                      <a:pt x="25" y="2"/>
                      <a:pt x="25" y="4"/>
                    </a:cubicBezTo>
                    <a:lnTo>
                      <a:pt x="25"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327" name="Freeform 198"/>
              <p:cNvSpPr>
                <a:spLocks/>
              </p:cNvSpPr>
              <p:nvPr userDrawn="1"/>
            </p:nvSpPr>
            <p:spPr bwMode="auto">
              <a:xfrm>
                <a:off x="292" y="2125"/>
                <a:ext cx="32" cy="32"/>
              </a:xfrm>
              <a:custGeom>
                <a:avLst/>
                <a:gdLst>
                  <a:gd name="T0" fmla="*/ 25 w 25"/>
                  <a:gd name="T1" fmla="*/ 21 h 25"/>
                  <a:gd name="T2" fmla="*/ 21 w 25"/>
                  <a:gd name="T3" fmla="*/ 25 h 25"/>
                  <a:gd name="T4" fmla="*/ 4 w 25"/>
                  <a:gd name="T5" fmla="*/ 25 h 25"/>
                  <a:gd name="T6" fmla="*/ 0 w 25"/>
                  <a:gd name="T7" fmla="*/ 21 h 25"/>
                  <a:gd name="T8" fmla="*/ 0 w 25"/>
                  <a:gd name="T9" fmla="*/ 4 h 25"/>
                  <a:gd name="T10" fmla="*/ 4 w 25"/>
                  <a:gd name="T11" fmla="*/ 0 h 25"/>
                  <a:gd name="T12" fmla="*/ 21 w 25"/>
                  <a:gd name="T13" fmla="*/ 0 h 25"/>
                  <a:gd name="T14" fmla="*/ 25 w 25"/>
                  <a:gd name="T15" fmla="*/ 4 h 25"/>
                  <a:gd name="T16" fmla="*/ 25 w 25"/>
                  <a:gd name="T17"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25" y="21"/>
                    </a:moveTo>
                    <a:cubicBezTo>
                      <a:pt x="25" y="23"/>
                      <a:pt x="23" y="25"/>
                      <a:pt x="21" y="25"/>
                    </a:cubicBezTo>
                    <a:cubicBezTo>
                      <a:pt x="4" y="25"/>
                      <a:pt x="4" y="25"/>
                      <a:pt x="4" y="25"/>
                    </a:cubicBezTo>
                    <a:cubicBezTo>
                      <a:pt x="1" y="25"/>
                      <a:pt x="0" y="23"/>
                      <a:pt x="0" y="21"/>
                    </a:cubicBezTo>
                    <a:cubicBezTo>
                      <a:pt x="0" y="4"/>
                      <a:pt x="0" y="4"/>
                      <a:pt x="0" y="4"/>
                    </a:cubicBezTo>
                    <a:cubicBezTo>
                      <a:pt x="0" y="1"/>
                      <a:pt x="1" y="0"/>
                      <a:pt x="4" y="0"/>
                    </a:cubicBezTo>
                    <a:cubicBezTo>
                      <a:pt x="21" y="0"/>
                      <a:pt x="21" y="0"/>
                      <a:pt x="21" y="0"/>
                    </a:cubicBezTo>
                    <a:cubicBezTo>
                      <a:pt x="23" y="0"/>
                      <a:pt x="25" y="1"/>
                      <a:pt x="25" y="4"/>
                    </a:cubicBezTo>
                    <a:lnTo>
                      <a:pt x="2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328" name="Freeform 199"/>
              <p:cNvSpPr>
                <a:spLocks/>
              </p:cNvSpPr>
              <p:nvPr userDrawn="1"/>
            </p:nvSpPr>
            <p:spPr bwMode="auto">
              <a:xfrm>
                <a:off x="1221" y="1852"/>
                <a:ext cx="32" cy="33"/>
              </a:xfrm>
              <a:custGeom>
                <a:avLst/>
                <a:gdLst>
                  <a:gd name="T0" fmla="*/ 25 w 25"/>
                  <a:gd name="T1" fmla="*/ 22 h 26"/>
                  <a:gd name="T2" fmla="*/ 21 w 25"/>
                  <a:gd name="T3" fmla="*/ 26 h 26"/>
                  <a:gd name="T4" fmla="*/ 3 w 25"/>
                  <a:gd name="T5" fmla="*/ 26 h 26"/>
                  <a:gd name="T6" fmla="*/ 0 w 25"/>
                  <a:gd name="T7" fmla="*/ 22 h 26"/>
                  <a:gd name="T8" fmla="*/ 0 w 25"/>
                  <a:gd name="T9" fmla="*/ 4 h 26"/>
                  <a:gd name="T10" fmla="*/ 3 w 25"/>
                  <a:gd name="T11" fmla="*/ 0 h 26"/>
                  <a:gd name="T12" fmla="*/ 21 w 25"/>
                  <a:gd name="T13" fmla="*/ 0 h 26"/>
                  <a:gd name="T14" fmla="*/ 25 w 25"/>
                  <a:gd name="T15" fmla="*/ 4 h 26"/>
                  <a:gd name="T16" fmla="*/ 25 w 25"/>
                  <a:gd name="T17"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25" y="22"/>
                    </a:moveTo>
                    <a:cubicBezTo>
                      <a:pt x="25" y="24"/>
                      <a:pt x="23" y="26"/>
                      <a:pt x="21" y="26"/>
                    </a:cubicBezTo>
                    <a:cubicBezTo>
                      <a:pt x="3" y="26"/>
                      <a:pt x="3" y="26"/>
                      <a:pt x="3" y="26"/>
                    </a:cubicBezTo>
                    <a:cubicBezTo>
                      <a:pt x="1" y="26"/>
                      <a:pt x="0" y="24"/>
                      <a:pt x="0" y="22"/>
                    </a:cubicBezTo>
                    <a:cubicBezTo>
                      <a:pt x="0" y="4"/>
                      <a:pt x="0" y="4"/>
                      <a:pt x="0" y="4"/>
                    </a:cubicBezTo>
                    <a:cubicBezTo>
                      <a:pt x="0" y="2"/>
                      <a:pt x="1" y="0"/>
                      <a:pt x="3" y="0"/>
                    </a:cubicBezTo>
                    <a:cubicBezTo>
                      <a:pt x="21" y="0"/>
                      <a:pt x="21" y="0"/>
                      <a:pt x="21" y="0"/>
                    </a:cubicBezTo>
                    <a:cubicBezTo>
                      <a:pt x="23" y="0"/>
                      <a:pt x="25" y="2"/>
                      <a:pt x="25" y="4"/>
                    </a:cubicBezTo>
                    <a:lnTo>
                      <a:pt x="25"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329" name="Freeform 200"/>
              <p:cNvSpPr>
                <a:spLocks/>
              </p:cNvSpPr>
              <p:nvPr userDrawn="1"/>
            </p:nvSpPr>
            <p:spPr bwMode="auto">
              <a:xfrm>
                <a:off x="1271" y="1840"/>
                <a:ext cx="33" cy="32"/>
              </a:xfrm>
              <a:custGeom>
                <a:avLst/>
                <a:gdLst>
                  <a:gd name="T0" fmla="*/ 26 w 26"/>
                  <a:gd name="T1" fmla="*/ 21 h 25"/>
                  <a:gd name="T2" fmla="*/ 22 w 26"/>
                  <a:gd name="T3" fmla="*/ 25 h 25"/>
                  <a:gd name="T4" fmla="*/ 4 w 26"/>
                  <a:gd name="T5" fmla="*/ 25 h 25"/>
                  <a:gd name="T6" fmla="*/ 0 w 26"/>
                  <a:gd name="T7" fmla="*/ 21 h 25"/>
                  <a:gd name="T8" fmla="*/ 0 w 26"/>
                  <a:gd name="T9" fmla="*/ 3 h 25"/>
                  <a:gd name="T10" fmla="*/ 4 w 26"/>
                  <a:gd name="T11" fmla="*/ 0 h 25"/>
                  <a:gd name="T12" fmla="*/ 22 w 26"/>
                  <a:gd name="T13" fmla="*/ 0 h 25"/>
                  <a:gd name="T14" fmla="*/ 26 w 26"/>
                  <a:gd name="T15" fmla="*/ 3 h 25"/>
                  <a:gd name="T16" fmla="*/ 26 w 26"/>
                  <a:gd name="T17"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26" y="21"/>
                    </a:moveTo>
                    <a:cubicBezTo>
                      <a:pt x="26" y="23"/>
                      <a:pt x="24" y="25"/>
                      <a:pt x="22" y="25"/>
                    </a:cubicBezTo>
                    <a:cubicBezTo>
                      <a:pt x="4" y="25"/>
                      <a:pt x="4" y="25"/>
                      <a:pt x="4" y="25"/>
                    </a:cubicBezTo>
                    <a:cubicBezTo>
                      <a:pt x="2" y="25"/>
                      <a:pt x="0" y="23"/>
                      <a:pt x="0" y="21"/>
                    </a:cubicBezTo>
                    <a:cubicBezTo>
                      <a:pt x="0" y="3"/>
                      <a:pt x="0" y="3"/>
                      <a:pt x="0" y="3"/>
                    </a:cubicBezTo>
                    <a:cubicBezTo>
                      <a:pt x="0" y="1"/>
                      <a:pt x="2" y="0"/>
                      <a:pt x="4" y="0"/>
                    </a:cubicBezTo>
                    <a:cubicBezTo>
                      <a:pt x="22" y="0"/>
                      <a:pt x="22" y="0"/>
                      <a:pt x="22" y="0"/>
                    </a:cubicBezTo>
                    <a:cubicBezTo>
                      <a:pt x="24" y="0"/>
                      <a:pt x="26" y="1"/>
                      <a:pt x="26" y="3"/>
                    </a:cubicBezTo>
                    <a:lnTo>
                      <a:pt x="26"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330" name="Freeform 201"/>
              <p:cNvSpPr>
                <a:spLocks/>
              </p:cNvSpPr>
              <p:nvPr userDrawn="1"/>
            </p:nvSpPr>
            <p:spPr bwMode="auto">
              <a:xfrm>
                <a:off x="1064" y="2306"/>
                <a:ext cx="33" cy="33"/>
              </a:xfrm>
              <a:custGeom>
                <a:avLst/>
                <a:gdLst>
                  <a:gd name="T0" fmla="*/ 26 w 26"/>
                  <a:gd name="T1" fmla="*/ 22 h 26"/>
                  <a:gd name="T2" fmla="*/ 22 w 26"/>
                  <a:gd name="T3" fmla="*/ 26 h 26"/>
                  <a:gd name="T4" fmla="*/ 4 w 26"/>
                  <a:gd name="T5" fmla="*/ 26 h 26"/>
                  <a:gd name="T6" fmla="*/ 0 w 26"/>
                  <a:gd name="T7" fmla="*/ 22 h 26"/>
                  <a:gd name="T8" fmla="*/ 0 w 26"/>
                  <a:gd name="T9" fmla="*/ 4 h 26"/>
                  <a:gd name="T10" fmla="*/ 4 w 26"/>
                  <a:gd name="T11" fmla="*/ 0 h 26"/>
                  <a:gd name="T12" fmla="*/ 22 w 26"/>
                  <a:gd name="T13" fmla="*/ 0 h 26"/>
                  <a:gd name="T14" fmla="*/ 26 w 26"/>
                  <a:gd name="T15" fmla="*/ 4 h 26"/>
                  <a:gd name="T16" fmla="*/ 26 w 26"/>
                  <a:gd name="T17"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6">
                    <a:moveTo>
                      <a:pt x="26" y="22"/>
                    </a:moveTo>
                    <a:cubicBezTo>
                      <a:pt x="26" y="24"/>
                      <a:pt x="24" y="26"/>
                      <a:pt x="22" y="26"/>
                    </a:cubicBezTo>
                    <a:cubicBezTo>
                      <a:pt x="4" y="26"/>
                      <a:pt x="4" y="26"/>
                      <a:pt x="4" y="26"/>
                    </a:cubicBezTo>
                    <a:cubicBezTo>
                      <a:pt x="2" y="26"/>
                      <a:pt x="0" y="24"/>
                      <a:pt x="0" y="22"/>
                    </a:cubicBezTo>
                    <a:cubicBezTo>
                      <a:pt x="0" y="4"/>
                      <a:pt x="0" y="4"/>
                      <a:pt x="0" y="4"/>
                    </a:cubicBezTo>
                    <a:cubicBezTo>
                      <a:pt x="0" y="2"/>
                      <a:pt x="2" y="0"/>
                      <a:pt x="4" y="0"/>
                    </a:cubicBezTo>
                    <a:cubicBezTo>
                      <a:pt x="22" y="0"/>
                      <a:pt x="22" y="0"/>
                      <a:pt x="22" y="0"/>
                    </a:cubicBezTo>
                    <a:cubicBezTo>
                      <a:pt x="24" y="0"/>
                      <a:pt x="26" y="2"/>
                      <a:pt x="26" y="4"/>
                    </a:cubicBezTo>
                    <a:lnTo>
                      <a:pt x="26"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331" name="Freeform 202"/>
              <p:cNvSpPr>
                <a:spLocks/>
              </p:cNvSpPr>
              <p:nvPr userDrawn="1"/>
            </p:nvSpPr>
            <p:spPr bwMode="auto">
              <a:xfrm>
                <a:off x="1212" y="2126"/>
                <a:ext cx="32" cy="33"/>
              </a:xfrm>
              <a:custGeom>
                <a:avLst/>
                <a:gdLst>
                  <a:gd name="T0" fmla="*/ 25 w 25"/>
                  <a:gd name="T1" fmla="*/ 22 h 26"/>
                  <a:gd name="T2" fmla="*/ 22 w 25"/>
                  <a:gd name="T3" fmla="*/ 26 h 26"/>
                  <a:gd name="T4" fmla="*/ 4 w 25"/>
                  <a:gd name="T5" fmla="*/ 26 h 26"/>
                  <a:gd name="T6" fmla="*/ 0 w 25"/>
                  <a:gd name="T7" fmla="*/ 22 h 26"/>
                  <a:gd name="T8" fmla="*/ 0 w 25"/>
                  <a:gd name="T9" fmla="*/ 4 h 26"/>
                  <a:gd name="T10" fmla="*/ 4 w 25"/>
                  <a:gd name="T11" fmla="*/ 0 h 26"/>
                  <a:gd name="T12" fmla="*/ 22 w 25"/>
                  <a:gd name="T13" fmla="*/ 0 h 26"/>
                  <a:gd name="T14" fmla="*/ 25 w 25"/>
                  <a:gd name="T15" fmla="*/ 4 h 26"/>
                  <a:gd name="T16" fmla="*/ 25 w 25"/>
                  <a:gd name="T17"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25" y="22"/>
                    </a:moveTo>
                    <a:cubicBezTo>
                      <a:pt x="25" y="24"/>
                      <a:pt x="24" y="26"/>
                      <a:pt x="22" y="26"/>
                    </a:cubicBezTo>
                    <a:cubicBezTo>
                      <a:pt x="4" y="26"/>
                      <a:pt x="4" y="26"/>
                      <a:pt x="4" y="26"/>
                    </a:cubicBezTo>
                    <a:cubicBezTo>
                      <a:pt x="2" y="26"/>
                      <a:pt x="0" y="24"/>
                      <a:pt x="0" y="22"/>
                    </a:cubicBezTo>
                    <a:cubicBezTo>
                      <a:pt x="0" y="4"/>
                      <a:pt x="0" y="4"/>
                      <a:pt x="0" y="4"/>
                    </a:cubicBezTo>
                    <a:cubicBezTo>
                      <a:pt x="0" y="2"/>
                      <a:pt x="2" y="0"/>
                      <a:pt x="4" y="0"/>
                    </a:cubicBezTo>
                    <a:cubicBezTo>
                      <a:pt x="22" y="0"/>
                      <a:pt x="22" y="0"/>
                      <a:pt x="22" y="0"/>
                    </a:cubicBezTo>
                    <a:cubicBezTo>
                      <a:pt x="24" y="0"/>
                      <a:pt x="25" y="2"/>
                      <a:pt x="25" y="4"/>
                    </a:cubicBezTo>
                    <a:lnTo>
                      <a:pt x="25"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332" name="Freeform 203"/>
              <p:cNvSpPr>
                <a:spLocks/>
              </p:cNvSpPr>
              <p:nvPr userDrawn="1"/>
            </p:nvSpPr>
            <p:spPr bwMode="auto">
              <a:xfrm>
                <a:off x="1279" y="2021"/>
                <a:ext cx="32" cy="32"/>
              </a:xfrm>
              <a:custGeom>
                <a:avLst/>
                <a:gdLst>
                  <a:gd name="T0" fmla="*/ 25 w 25"/>
                  <a:gd name="T1" fmla="*/ 21 h 25"/>
                  <a:gd name="T2" fmla="*/ 21 w 25"/>
                  <a:gd name="T3" fmla="*/ 25 h 25"/>
                  <a:gd name="T4" fmla="*/ 4 w 25"/>
                  <a:gd name="T5" fmla="*/ 25 h 25"/>
                  <a:gd name="T6" fmla="*/ 0 w 25"/>
                  <a:gd name="T7" fmla="*/ 21 h 25"/>
                  <a:gd name="T8" fmla="*/ 0 w 25"/>
                  <a:gd name="T9" fmla="*/ 4 h 25"/>
                  <a:gd name="T10" fmla="*/ 4 w 25"/>
                  <a:gd name="T11" fmla="*/ 0 h 25"/>
                  <a:gd name="T12" fmla="*/ 21 w 25"/>
                  <a:gd name="T13" fmla="*/ 0 h 25"/>
                  <a:gd name="T14" fmla="*/ 25 w 25"/>
                  <a:gd name="T15" fmla="*/ 4 h 25"/>
                  <a:gd name="T16" fmla="*/ 25 w 25"/>
                  <a:gd name="T17"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25" y="21"/>
                    </a:moveTo>
                    <a:cubicBezTo>
                      <a:pt x="25" y="23"/>
                      <a:pt x="23" y="25"/>
                      <a:pt x="21" y="25"/>
                    </a:cubicBezTo>
                    <a:cubicBezTo>
                      <a:pt x="4" y="25"/>
                      <a:pt x="4" y="25"/>
                      <a:pt x="4" y="25"/>
                    </a:cubicBezTo>
                    <a:cubicBezTo>
                      <a:pt x="1" y="25"/>
                      <a:pt x="0" y="23"/>
                      <a:pt x="0" y="21"/>
                    </a:cubicBezTo>
                    <a:cubicBezTo>
                      <a:pt x="0" y="4"/>
                      <a:pt x="0" y="4"/>
                      <a:pt x="0" y="4"/>
                    </a:cubicBezTo>
                    <a:cubicBezTo>
                      <a:pt x="0" y="1"/>
                      <a:pt x="1" y="0"/>
                      <a:pt x="4" y="0"/>
                    </a:cubicBezTo>
                    <a:cubicBezTo>
                      <a:pt x="21" y="0"/>
                      <a:pt x="21" y="0"/>
                      <a:pt x="21" y="0"/>
                    </a:cubicBezTo>
                    <a:cubicBezTo>
                      <a:pt x="23" y="0"/>
                      <a:pt x="25" y="1"/>
                      <a:pt x="25" y="4"/>
                    </a:cubicBezTo>
                    <a:lnTo>
                      <a:pt x="2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333" name="Freeform 204"/>
              <p:cNvSpPr>
                <a:spLocks/>
              </p:cNvSpPr>
              <p:nvPr userDrawn="1"/>
            </p:nvSpPr>
            <p:spPr bwMode="auto">
              <a:xfrm>
                <a:off x="1238" y="2249"/>
                <a:ext cx="32" cy="31"/>
              </a:xfrm>
              <a:custGeom>
                <a:avLst/>
                <a:gdLst>
                  <a:gd name="T0" fmla="*/ 25 w 25"/>
                  <a:gd name="T1" fmla="*/ 22 h 25"/>
                  <a:gd name="T2" fmla="*/ 21 w 25"/>
                  <a:gd name="T3" fmla="*/ 25 h 25"/>
                  <a:gd name="T4" fmla="*/ 4 w 25"/>
                  <a:gd name="T5" fmla="*/ 25 h 25"/>
                  <a:gd name="T6" fmla="*/ 0 w 25"/>
                  <a:gd name="T7" fmla="*/ 22 h 25"/>
                  <a:gd name="T8" fmla="*/ 0 w 25"/>
                  <a:gd name="T9" fmla="*/ 4 h 25"/>
                  <a:gd name="T10" fmla="*/ 4 w 25"/>
                  <a:gd name="T11" fmla="*/ 0 h 25"/>
                  <a:gd name="T12" fmla="*/ 21 w 25"/>
                  <a:gd name="T13" fmla="*/ 0 h 25"/>
                  <a:gd name="T14" fmla="*/ 25 w 25"/>
                  <a:gd name="T15" fmla="*/ 4 h 25"/>
                  <a:gd name="T16" fmla="*/ 25 w 25"/>
                  <a:gd name="T17"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25" y="22"/>
                    </a:moveTo>
                    <a:cubicBezTo>
                      <a:pt x="25" y="24"/>
                      <a:pt x="23" y="25"/>
                      <a:pt x="21" y="25"/>
                    </a:cubicBezTo>
                    <a:cubicBezTo>
                      <a:pt x="4" y="25"/>
                      <a:pt x="4" y="25"/>
                      <a:pt x="4" y="25"/>
                    </a:cubicBezTo>
                    <a:cubicBezTo>
                      <a:pt x="2" y="25"/>
                      <a:pt x="0" y="24"/>
                      <a:pt x="0" y="22"/>
                    </a:cubicBezTo>
                    <a:cubicBezTo>
                      <a:pt x="0" y="4"/>
                      <a:pt x="0" y="4"/>
                      <a:pt x="0" y="4"/>
                    </a:cubicBezTo>
                    <a:cubicBezTo>
                      <a:pt x="0" y="2"/>
                      <a:pt x="2" y="0"/>
                      <a:pt x="4" y="0"/>
                    </a:cubicBezTo>
                    <a:cubicBezTo>
                      <a:pt x="21" y="0"/>
                      <a:pt x="21" y="0"/>
                      <a:pt x="21" y="0"/>
                    </a:cubicBezTo>
                    <a:cubicBezTo>
                      <a:pt x="23" y="0"/>
                      <a:pt x="25" y="2"/>
                      <a:pt x="25" y="4"/>
                    </a:cubicBezTo>
                    <a:lnTo>
                      <a:pt x="25"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grpSp>
        <p:sp>
          <p:nvSpPr>
            <p:cNvPr id="9" name="Freeform 206"/>
            <p:cNvSpPr>
              <a:spLocks/>
            </p:cNvSpPr>
            <p:nvPr userDrawn="1"/>
          </p:nvSpPr>
          <p:spPr bwMode="auto">
            <a:xfrm>
              <a:off x="870" y="2471"/>
              <a:ext cx="44" cy="43"/>
            </a:xfrm>
            <a:custGeom>
              <a:avLst/>
              <a:gdLst>
                <a:gd name="T0" fmla="*/ 34 w 34"/>
                <a:gd name="T1" fmla="*/ 29 h 34"/>
                <a:gd name="T2" fmla="*/ 29 w 34"/>
                <a:gd name="T3" fmla="*/ 34 h 34"/>
                <a:gd name="T4" fmla="*/ 5 w 34"/>
                <a:gd name="T5" fmla="*/ 34 h 34"/>
                <a:gd name="T6" fmla="*/ 0 w 34"/>
                <a:gd name="T7" fmla="*/ 29 h 34"/>
                <a:gd name="T8" fmla="*/ 0 w 34"/>
                <a:gd name="T9" fmla="*/ 5 h 34"/>
                <a:gd name="T10" fmla="*/ 5 w 34"/>
                <a:gd name="T11" fmla="*/ 0 h 34"/>
                <a:gd name="T12" fmla="*/ 29 w 34"/>
                <a:gd name="T13" fmla="*/ 0 h 34"/>
                <a:gd name="T14" fmla="*/ 34 w 34"/>
                <a:gd name="T15" fmla="*/ 5 h 34"/>
                <a:gd name="T16" fmla="*/ 34 w 34"/>
                <a:gd name="T17"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4">
                  <a:moveTo>
                    <a:pt x="34" y="29"/>
                  </a:moveTo>
                  <a:cubicBezTo>
                    <a:pt x="34" y="32"/>
                    <a:pt x="32" y="34"/>
                    <a:pt x="29" y="34"/>
                  </a:cubicBezTo>
                  <a:cubicBezTo>
                    <a:pt x="5" y="34"/>
                    <a:pt x="5" y="34"/>
                    <a:pt x="5" y="34"/>
                  </a:cubicBezTo>
                  <a:cubicBezTo>
                    <a:pt x="2" y="34"/>
                    <a:pt x="0" y="32"/>
                    <a:pt x="0" y="29"/>
                  </a:cubicBezTo>
                  <a:cubicBezTo>
                    <a:pt x="0" y="5"/>
                    <a:pt x="0" y="5"/>
                    <a:pt x="0" y="5"/>
                  </a:cubicBezTo>
                  <a:cubicBezTo>
                    <a:pt x="0" y="3"/>
                    <a:pt x="2" y="0"/>
                    <a:pt x="5" y="0"/>
                  </a:cubicBezTo>
                  <a:cubicBezTo>
                    <a:pt x="29" y="0"/>
                    <a:pt x="29" y="0"/>
                    <a:pt x="29" y="0"/>
                  </a:cubicBezTo>
                  <a:cubicBezTo>
                    <a:pt x="32" y="0"/>
                    <a:pt x="34" y="3"/>
                    <a:pt x="34" y="5"/>
                  </a:cubicBezTo>
                  <a:lnTo>
                    <a:pt x="34"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0" name="Freeform 207"/>
            <p:cNvSpPr>
              <a:spLocks/>
            </p:cNvSpPr>
            <p:nvPr userDrawn="1"/>
          </p:nvSpPr>
          <p:spPr bwMode="auto">
            <a:xfrm>
              <a:off x="425" y="1789"/>
              <a:ext cx="56" cy="56"/>
            </a:xfrm>
            <a:custGeom>
              <a:avLst/>
              <a:gdLst>
                <a:gd name="T0" fmla="*/ 44 w 44"/>
                <a:gd name="T1" fmla="*/ 37 h 44"/>
                <a:gd name="T2" fmla="*/ 37 w 44"/>
                <a:gd name="T3" fmla="*/ 44 h 44"/>
                <a:gd name="T4" fmla="*/ 7 w 44"/>
                <a:gd name="T5" fmla="*/ 44 h 44"/>
                <a:gd name="T6" fmla="*/ 0 w 44"/>
                <a:gd name="T7" fmla="*/ 37 h 44"/>
                <a:gd name="T8" fmla="*/ 0 w 44"/>
                <a:gd name="T9" fmla="*/ 6 h 44"/>
                <a:gd name="T10" fmla="*/ 7 w 44"/>
                <a:gd name="T11" fmla="*/ 0 h 44"/>
                <a:gd name="T12" fmla="*/ 37 w 44"/>
                <a:gd name="T13" fmla="*/ 0 h 44"/>
                <a:gd name="T14" fmla="*/ 44 w 44"/>
                <a:gd name="T15" fmla="*/ 6 h 44"/>
                <a:gd name="T16" fmla="*/ 44 w 44"/>
                <a:gd name="T17"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44">
                  <a:moveTo>
                    <a:pt x="44" y="37"/>
                  </a:moveTo>
                  <a:cubicBezTo>
                    <a:pt x="44" y="40"/>
                    <a:pt x="41" y="44"/>
                    <a:pt x="37" y="44"/>
                  </a:cubicBezTo>
                  <a:cubicBezTo>
                    <a:pt x="7" y="44"/>
                    <a:pt x="7" y="44"/>
                    <a:pt x="7" y="44"/>
                  </a:cubicBezTo>
                  <a:cubicBezTo>
                    <a:pt x="3" y="44"/>
                    <a:pt x="0" y="40"/>
                    <a:pt x="0" y="37"/>
                  </a:cubicBezTo>
                  <a:cubicBezTo>
                    <a:pt x="0" y="6"/>
                    <a:pt x="0" y="6"/>
                    <a:pt x="0" y="6"/>
                  </a:cubicBezTo>
                  <a:cubicBezTo>
                    <a:pt x="0" y="3"/>
                    <a:pt x="3" y="0"/>
                    <a:pt x="7" y="0"/>
                  </a:cubicBezTo>
                  <a:cubicBezTo>
                    <a:pt x="37" y="0"/>
                    <a:pt x="37" y="0"/>
                    <a:pt x="37" y="0"/>
                  </a:cubicBezTo>
                  <a:cubicBezTo>
                    <a:pt x="41" y="0"/>
                    <a:pt x="44" y="3"/>
                    <a:pt x="44" y="6"/>
                  </a:cubicBezTo>
                  <a:lnTo>
                    <a:pt x="44"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1" name="Freeform 208"/>
            <p:cNvSpPr>
              <a:spLocks/>
            </p:cNvSpPr>
            <p:nvPr userDrawn="1"/>
          </p:nvSpPr>
          <p:spPr bwMode="auto">
            <a:xfrm>
              <a:off x="406" y="1660"/>
              <a:ext cx="56" cy="56"/>
            </a:xfrm>
            <a:custGeom>
              <a:avLst/>
              <a:gdLst>
                <a:gd name="T0" fmla="*/ 44 w 44"/>
                <a:gd name="T1" fmla="*/ 37 h 44"/>
                <a:gd name="T2" fmla="*/ 37 w 44"/>
                <a:gd name="T3" fmla="*/ 44 h 44"/>
                <a:gd name="T4" fmla="*/ 7 w 44"/>
                <a:gd name="T5" fmla="*/ 44 h 44"/>
                <a:gd name="T6" fmla="*/ 0 w 44"/>
                <a:gd name="T7" fmla="*/ 37 h 44"/>
                <a:gd name="T8" fmla="*/ 0 w 44"/>
                <a:gd name="T9" fmla="*/ 7 h 44"/>
                <a:gd name="T10" fmla="*/ 7 w 44"/>
                <a:gd name="T11" fmla="*/ 0 h 44"/>
                <a:gd name="T12" fmla="*/ 37 w 44"/>
                <a:gd name="T13" fmla="*/ 0 h 44"/>
                <a:gd name="T14" fmla="*/ 44 w 44"/>
                <a:gd name="T15" fmla="*/ 7 h 44"/>
                <a:gd name="T16" fmla="*/ 44 w 44"/>
                <a:gd name="T17"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44">
                  <a:moveTo>
                    <a:pt x="44" y="37"/>
                  </a:moveTo>
                  <a:cubicBezTo>
                    <a:pt x="44" y="41"/>
                    <a:pt x="41" y="44"/>
                    <a:pt x="37" y="44"/>
                  </a:cubicBezTo>
                  <a:cubicBezTo>
                    <a:pt x="7" y="44"/>
                    <a:pt x="7" y="44"/>
                    <a:pt x="7" y="44"/>
                  </a:cubicBezTo>
                  <a:cubicBezTo>
                    <a:pt x="3" y="44"/>
                    <a:pt x="0" y="41"/>
                    <a:pt x="0" y="37"/>
                  </a:cubicBezTo>
                  <a:cubicBezTo>
                    <a:pt x="0" y="7"/>
                    <a:pt x="0" y="7"/>
                    <a:pt x="0" y="7"/>
                  </a:cubicBezTo>
                  <a:cubicBezTo>
                    <a:pt x="0" y="3"/>
                    <a:pt x="3" y="0"/>
                    <a:pt x="7" y="0"/>
                  </a:cubicBezTo>
                  <a:cubicBezTo>
                    <a:pt x="37" y="0"/>
                    <a:pt x="37" y="0"/>
                    <a:pt x="37" y="0"/>
                  </a:cubicBezTo>
                  <a:cubicBezTo>
                    <a:pt x="41" y="0"/>
                    <a:pt x="44" y="3"/>
                    <a:pt x="44" y="7"/>
                  </a:cubicBezTo>
                  <a:lnTo>
                    <a:pt x="44"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2" name="Freeform 209"/>
            <p:cNvSpPr>
              <a:spLocks/>
            </p:cNvSpPr>
            <p:nvPr userDrawn="1"/>
          </p:nvSpPr>
          <p:spPr bwMode="auto">
            <a:xfrm>
              <a:off x="800" y="1489"/>
              <a:ext cx="56" cy="56"/>
            </a:xfrm>
            <a:custGeom>
              <a:avLst/>
              <a:gdLst>
                <a:gd name="T0" fmla="*/ 44 w 44"/>
                <a:gd name="T1" fmla="*/ 37 h 44"/>
                <a:gd name="T2" fmla="*/ 37 w 44"/>
                <a:gd name="T3" fmla="*/ 44 h 44"/>
                <a:gd name="T4" fmla="*/ 7 w 44"/>
                <a:gd name="T5" fmla="*/ 44 h 44"/>
                <a:gd name="T6" fmla="*/ 0 w 44"/>
                <a:gd name="T7" fmla="*/ 37 h 44"/>
                <a:gd name="T8" fmla="*/ 0 w 44"/>
                <a:gd name="T9" fmla="*/ 6 h 44"/>
                <a:gd name="T10" fmla="*/ 7 w 44"/>
                <a:gd name="T11" fmla="*/ 0 h 44"/>
                <a:gd name="T12" fmla="*/ 37 w 44"/>
                <a:gd name="T13" fmla="*/ 0 h 44"/>
                <a:gd name="T14" fmla="*/ 44 w 44"/>
                <a:gd name="T15" fmla="*/ 6 h 44"/>
                <a:gd name="T16" fmla="*/ 44 w 44"/>
                <a:gd name="T17"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44">
                  <a:moveTo>
                    <a:pt x="44" y="37"/>
                  </a:moveTo>
                  <a:cubicBezTo>
                    <a:pt x="44" y="41"/>
                    <a:pt x="41" y="44"/>
                    <a:pt x="37" y="44"/>
                  </a:cubicBezTo>
                  <a:cubicBezTo>
                    <a:pt x="7" y="44"/>
                    <a:pt x="7" y="44"/>
                    <a:pt x="7" y="44"/>
                  </a:cubicBezTo>
                  <a:cubicBezTo>
                    <a:pt x="3" y="44"/>
                    <a:pt x="0" y="41"/>
                    <a:pt x="0" y="37"/>
                  </a:cubicBezTo>
                  <a:cubicBezTo>
                    <a:pt x="0" y="6"/>
                    <a:pt x="0" y="6"/>
                    <a:pt x="0" y="6"/>
                  </a:cubicBezTo>
                  <a:cubicBezTo>
                    <a:pt x="0" y="3"/>
                    <a:pt x="3" y="0"/>
                    <a:pt x="7" y="0"/>
                  </a:cubicBezTo>
                  <a:cubicBezTo>
                    <a:pt x="37" y="0"/>
                    <a:pt x="37" y="0"/>
                    <a:pt x="37" y="0"/>
                  </a:cubicBezTo>
                  <a:cubicBezTo>
                    <a:pt x="41" y="0"/>
                    <a:pt x="44" y="3"/>
                    <a:pt x="44" y="6"/>
                  </a:cubicBezTo>
                  <a:lnTo>
                    <a:pt x="44"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3" name="Freeform 210"/>
            <p:cNvSpPr>
              <a:spLocks/>
            </p:cNvSpPr>
            <p:nvPr userDrawn="1"/>
          </p:nvSpPr>
          <p:spPr bwMode="auto">
            <a:xfrm>
              <a:off x="683" y="1646"/>
              <a:ext cx="56" cy="56"/>
            </a:xfrm>
            <a:custGeom>
              <a:avLst/>
              <a:gdLst>
                <a:gd name="T0" fmla="*/ 44 w 44"/>
                <a:gd name="T1" fmla="*/ 37 h 44"/>
                <a:gd name="T2" fmla="*/ 37 w 44"/>
                <a:gd name="T3" fmla="*/ 44 h 44"/>
                <a:gd name="T4" fmla="*/ 7 w 44"/>
                <a:gd name="T5" fmla="*/ 44 h 44"/>
                <a:gd name="T6" fmla="*/ 0 w 44"/>
                <a:gd name="T7" fmla="*/ 37 h 44"/>
                <a:gd name="T8" fmla="*/ 0 w 44"/>
                <a:gd name="T9" fmla="*/ 7 h 44"/>
                <a:gd name="T10" fmla="*/ 7 w 44"/>
                <a:gd name="T11" fmla="*/ 0 h 44"/>
                <a:gd name="T12" fmla="*/ 37 w 44"/>
                <a:gd name="T13" fmla="*/ 0 h 44"/>
                <a:gd name="T14" fmla="*/ 44 w 44"/>
                <a:gd name="T15" fmla="*/ 7 h 44"/>
                <a:gd name="T16" fmla="*/ 44 w 44"/>
                <a:gd name="T17"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44">
                  <a:moveTo>
                    <a:pt x="44" y="37"/>
                  </a:moveTo>
                  <a:cubicBezTo>
                    <a:pt x="44" y="41"/>
                    <a:pt x="41" y="44"/>
                    <a:pt x="37" y="44"/>
                  </a:cubicBezTo>
                  <a:cubicBezTo>
                    <a:pt x="7" y="44"/>
                    <a:pt x="7" y="44"/>
                    <a:pt x="7" y="44"/>
                  </a:cubicBezTo>
                  <a:cubicBezTo>
                    <a:pt x="3" y="44"/>
                    <a:pt x="0" y="41"/>
                    <a:pt x="0" y="37"/>
                  </a:cubicBezTo>
                  <a:cubicBezTo>
                    <a:pt x="0" y="7"/>
                    <a:pt x="0" y="7"/>
                    <a:pt x="0" y="7"/>
                  </a:cubicBezTo>
                  <a:cubicBezTo>
                    <a:pt x="0" y="3"/>
                    <a:pt x="3" y="0"/>
                    <a:pt x="7" y="0"/>
                  </a:cubicBezTo>
                  <a:cubicBezTo>
                    <a:pt x="37" y="0"/>
                    <a:pt x="37" y="0"/>
                    <a:pt x="37" y="0"/>
                  </a:cubicBezTo>
                  <a:cubicBezTo>
                    <a:pt x="41" y="0"/>
                    <a:pt x="44" y="3"/>
                    <a:pt x="44" y="7"/>
                  </a:cubicBezTo>
                  <a:lnTo>
                    <a:pt x="44"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4" name="Freeform 211"/>
            <p:cNvSpPr>
              <a:spLocks/>
            </p:cNvSpPr>
            <p:nvPr userDrawn="1"/>
          </p:nvSpPr>
          <p:spPr bwMode="auto">
            <a:xfrm>
              <a:off x="508" y="2268"/>
              <a:ext cx="56" cy="56"/>
            </a:xfrm>
            <a:custGeom>
              <a:avLst/>
              <a:gdLst>
                <a:gd name="T0" fmla="*/ 44 w 44"/>
                <a:gd name="T1" fmla="*/ 37 h 44"/>
                <a:gd name="T2" fmla="*/ 37 w 44"/>
                <a:gd name="T3" fmla="*/ 44 h 44"/>
                <a:gd name="T4" fmla="*/ 7 w 44"/>
                <a:gd name="T5" fmla="*/ 44 h 44"/>
                <a:gd name="T6" fmla="*/ 0 w 44"/>
                <a:gd name="T7" fmla="*/ 37 h 44"/>
                <a:gd name="T8" fmla="*/ 0 w 44"/>
                <a:gd name="T9" fmla="*/ 6 h 44"/>
                <a:gd name="T10" fmla="*/ 7 w 44"/>
                <a:gd name="T11" fmla="*/ 0 h 44"/>
                <a:gd name="T12" fmla="*/ 37 w 44"/>
                <a:gd name="T13" fmla="*/ 0 h 44"/>
                <a:gd name="T14" fmla="*/ 44 w 44"/>
                <a:gd name="T15" fmla="*/ 6 h 44"/>
                <a:gd name="T16" fmla="*/ 44 w 44"/>
                <a:gd name="T17"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44">
                  <a:moveTo>
                    <a:pt x="44" y="37"/>
                  </a:moveTo>
                  <a:cubicBezTo>
                    <a:pt x="44" y="41"/>
                    <a:pt x="41" y="44"/>
                    <a:pt x="37" y="44"/>
                  </a:cubicBezTo>
                  <a:cubicBezTo>
                    <a:pt x="7" y="44"/>
                    <a:pt x="7" y="44"/>
                    <a:pt x="7" y="44"/>
                  </a:cubicBezTo>
                  <a:cubicBezTo>
                    <a:pt x="3" y="44"/>
                    <a:pt x="0" y="41"/>
                    <a:pt x="0" y="37"/>
                  </a:cubicBezTo>
                  <a:cubicBezTo>
                    <a:pt x="0" y="6"/>
                    <a:pt x="0" y="6"/>
                    <a:pt x="0" y="6"/>
                  </a:cubicBezTo>
                  <a:cubicBezTo>
                    <a:pt x="0" y="3"/>
                    <a:pt x="3" y="0"/>
                    <a:pt x="7" y="0"/>
                  </a:cubicBezTo>
                  <a:cubicBezTo>
                    <a:pt x="37" y="0"/>
                    <a:pt x="37" y="0"/>
                    <a:pt x="37" y="0"/>
                  </a:cubicBezTo>
                  <a:cubicBezTo>
                    <a:pt x="41" y="0"/>
                    <a:pt x="44" y="3"/>
                    <a:pt x="44" y="6"/>
                  </a:cubicBezTo>
                  <a:lnTo>
                    <a:pt x="44"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5" name="Freeform 212"/>
            <p:cNvSpPr>
              <a:spLocks/>
            </p:cNvSpPr>
            <p:nvPr userDrawn="1"/>
          </p:nvSpPr>
          <p:spPr bwMode="auto">
            <a:xfrm>
              <a:off x="269" y="1987"/>
              <a:ext cx="56" cy="56"/>
            </a:xfrm>
            <a:custGeom>
              <a:avLst/>
              <a:gdLst>
                <a:gd name="T0" fmla="*/ 44 w 44"/>
                <a:gd name="T1" fmla="*/ 37 h 44"/>
                <a:gd name="T2" fmla="*/ 37 w 44"/>
                <a:gd name="T3" fmla="*/ 44 h 44"/>
                <a:gd name="T4" fmla="*/ 6 w 44"/>
                <a:gd name="T5" fmla="*/ 44 h 44"/>
                <a:gd name="T6" fmla="*/ 0 w 44"/>
                <a:gd name="T7" fmla="*/ 37 h 44"/>
                <a:gd name="T8" fmla="*/ 0 w 44"/>
                <a:gd name="T9" fmla="*/ 7 h 44"/>
                <a:gd name="T10" fmla="*/ 6 w 44"/>
                <a:gd name="T11" fmla="*/ 0 h 44"/>
                <a:gd name="T12" fmla="*/ 37 w 44"/>
                <a:gd name="T13" fmla="*/ 0 h 44"/>
                <a:gd name="T14" fmla="*/ 44 w 44"/>
                <a:gd name="T15" fmla="*/ 7 h 44"/>
                <a:gd name="T16" fmla="*/ 44 w 44"/>
                <a:gd name="T17"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44">
                  <a:moveTo>
                    <a:pt x="44" y="37"/>
                  </a:moveTo>
                  <a:cubicBezTo>
                    <a:pt x="44" y="41"/>
                    <a:pt x="41" y="44"/>
                    <a:pt x="37" y="44"/>
                  </a:cubicBezTo>
                  <a:cubicBezTo>
                    <a:pt x="6" y="44"/>
                    <a:pt x="6" y="44"/>
                    <a:pt x="6" y="44"/>
                  </a:cubicBezTo>
                  <a:cubicBezTo>
                    <a:pt x="3" y="44"/>
                    <a:pt x="0" y="41"/>
                    <a:pt x="0" y="37"/>
                  </a:cubicBezTo>
                  <a:cubicBezTo>
                    <a:pt x="0" y="7"/>
                    <a:pt x="0" y="7"/>
                    <a:pt x="0" y="7"/>
                  </a:cubicBezTo>
                  <a:cubicBezTo>
                    <a:pt x="0" y="3"/>
                    <a:pt x="3" y="0"/>
                    <a:pt x="6" y="0"/>
                  </a:cubicBezTo>
                  <a:cubicBezTo>
                    <a:pt x="37" y="0"/>
                    <a:pt x="37" y="0"/>
                    <a:pt x="37" y="0"/>
                  </a:cubicBezTo>
                  <a:cubicBezTo>
                    <a:pt x="41" y="0"/>
                    <a:pt x="44" y="3"/>
                    <a:pt x="44" y="7"/>
                  </a:cubicBezTo>
                  <a:lnTo>
                    <a:pt x="44"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6" name="Freeform 213"/>
            <p:cNvSpPr>
              <a:spLocks/>
            </p:cNvSpPr>
            <p:nvPr userDrawn="1"/>
          </p:nvSpPr>
          <p:spPr bwMode="auto">
            <a:xfrm>
              <a:off x="850" y="2372"/>
              <a:ext cx="65" cy="65"/>
            </a:xfrm>
            <a:custGeom>
              <a:avLst/>
              <a:gdLst>
                <a:gd name="T0" fmla="*/ 51 w 51"/>
                <a:gd name="T1" fmla="*/ 43 h 51"/>
                <a:gd name="T2" fmla="*/ 43 w 51"/>
                <a:gd name="T3" fmla="*/ 51 h 51"/>
                <a:gd name="T4" fmla="*/ 8 w 51"/>
                <a:gd name="T5" fmla="*/ 51 h 51"/>
                <a:gd name="T6" fmla="*/ 0 w 51"/>
                <a:gd name="T7" fmla="*/ 43 h 51"/>
                <a:gd name="T8" fmla="*/ 0 w 51"/>
                <a:gd name="T9" fmla="*/ 8 h 51"/>
                <a:gd name="T10" fmla="*/ 8 w 51"/>
                <a:gd name="T11" fmla="*/ 0 h 51"/>
                <a:gd name="T12" fmla="*/ 43 w 51"/>
                <a:gd name="T13" fmla="*/ 0 h 51"/>
                <a:gd name="T14" fmla="*/ 51 w 51"/>
                <a:gd name="T15" fmla="*/ 8 h 51"/>
                <a:gd name="T16" fmla="*/ 51 w 51"/>
                <a:gd name="T17" fmla="*/ 4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1">
                  <a:moveTo>
                    <a:pt x="51" y="43"/>
                  </a:moveTo>
                  <a:cubicBezTo>
                    <a:pt x="51" y="48"/>
                    <a:pt x="48" y="51"/>
                    <a:pt x="43" y="51"/>
                  </a:cubicBezTo>
                  <a:cubicBezTo>
                    <a:pt x="8" y="51"/>
                    <a:pt x="8" y="51"/>
                    <a:pt x="8" y="51"/>
                  </a:cubicBezTo>
                  <a:cubicBezTo>
                    <a:pt x="4" y="51"/>
                    <a:pt x="0" y="48"/>
                    <a:pt x="0" y="43"/>
                  </a:cubicBezTo>
                  <a:cubicBezTo>
                    <a:pt x="0" y="8"/>
                    <a:pt x="0" y="8"/>
                    <a:pt x="0" y="8"/>
                  </a:cubicBezTo>
                  <a:cubicBezTo>
                    <a:pt x="0" y="4"/>
                    <a:pt x="4" y="0"/>
                    <a:pt x="8" y="0"/>
                  </a:cubicBezTo>
                  <a:cubicBezTo>
                    <a:pt x="43" y="0"/>
                    <a:pt x="43" y="0"/>
                    <a:pt x="43" y="0"/>
                  </a:cubicBezTo>
                  <a:cubicBezTo>
                    <a:pt x="48" y="0"/>
                    <a:pt x="51" y="4"/>
                    <a:pt x="51" y="8"/>
                  </a:cubicBezTo>
                  <a:lnTo>
                    <a:pt x="51"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7" name="Freeform 214"/>
            <p:cNvSpPr>
              <a:spLocks/>
            </p:cNvSpPr>
            <p:nvPr userDrawn="1"/>
          </p:nvSpPr>
          <p:spPr bwMode="auto">
            <a:xfrm>
              <a:off x="1168" y="2305"/>
              <a:ext cx="65" cy="65"/>
            </a:xfrm>
            <a:custGeom>
              <a:avLst/>
              <a:gdLst>
                <a:gd name="T0" fmla="*/ 51 w 51"/>
                <a:gd name="T1" fmla="*/ 43 h 51"/>
                <a:gd name="T2" fmla="*/ 43 w 51"/>
                <a:gd name="T3" fmla="*/ 51 h 51"/>
                <a:gd name="T4" fmla="*/ 8 w 51"/>
                <a:gd name="T5" fmla="*/ 51 h 51"/>
                <a:gd name="T6" fmla="*/ 0 w 51"/>
                <a:gd name="T7" fmla="*/ 43 h 51"/>
                <a:gd name="T8" fmla="*/ 0 w 51"/>
                <a:gd name="T9" fmla="*/ 8 h 51"/>
                <a:gd name="T10" fmla="*/ 8 w 51"/>
                <a:gd name="T11" fmla="*/ 0 h 51"/>
                <a:gd name="T12" fmla="*/ 43 w 51"/>
                <a:gd name="T13" fmla="*/ 0 h 51"/>
                <a:gd name="T14" fmla="*/ 51 w 51"/>
                <a:gd name="T15" fmla="*/ 8 h 51"/>
                <a:gd name="T16" fmla="*/ 51 w 51"/>
                <a:gd name="T17" fmla="*/ 4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1">
                  <a:moveTo>
                    <a:pt x="51" y="43"/>
                  </a:moveTo>
                  <a:cubicBezTo>
                    <a:pt x="51" y="47"/>
                    <a:pt x="47" y="51"/>
                    <a:pt x="43" y="51"/>
                  </a:cubicBezTo>
                  <a:cubicBezTo>
                    <a:pt x="8" y="51"/>
                    <a:pt x="8" y="51"/>
                    <a:pt x="8" y="51"/>
                  </a:cubicBezTo>
                  <a:cubicBezTo>
                    <a:pt x="3" y="51"/>
                    <a:pt x="0" y="47"/>
                    <a:pt x="0" y="43"/>
                  </a:cubicBezTo>
                  <a:cubicBezTo>
                    <a:pt x="0" y="8"/>
                    <a:pt x="0" y="8"/>
                    <a:pt x="0" y="8"/>
                  </a:cubicBezTo>
                  <a:cubicBezTo>
                    <a:pt x="0" y="4"/>
                    <a:pt x="3" y="0"/>
                    <a:pt x="8" y="0"/>
                  </a:cubicBezTo>
                  <a:cubicBezTo>
                    <a:pt x="43" y="0"/>
                    <a:pt x="43" y="0"/>
                    <a:pt x="43" y="0"/>
                  </a:cubicBezTo>
                  <a:cubicBezTo>
                    <a:pt x="47" y="0"/>
                    <a:pt x="51" y="4"/>
                    <a:pt x="51" y="8"/>
                  </a:cubicBezTo>
                  <a:lnTo>
                    <a:pt x="51"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8" name="Freeform 215"/>
            <p:cNvSpPr>
              <a:spLocks/>
            </p:cNvSpPr>
            <p:nvPr userDrawn="1"/>
          </p:nvSpPr>
          <p:spPr bwMode="auto">
            <a:xfrm>
              <a:off x="651" y="2416"/>
              <a:ext cx="80" cy="79"/>
            </a:xfrm>
            <a:custGeom>
              <a:avLst/>
              <a:gdLst>
                <a:gd name="T0" fmla="*/ 63 w 63"/>
                <a:gd name="T1" fmla="*/ 52 h 62"/>
                <a:gd name="T2" fmla="*/ 53 w 63"/>
                <a:gd name="T3" fmla="*/ 62 h 62"/>
                <a:gd name="T4" fmla="*/ 10 w 63"/>
                <a:gd name="T5" fmla="*/ 62 h 62"/>
                <a:gd name="T6" fmla="*/ 0 w 63"/>
                <a:gd name="T7" fmla="*/ 52 h 62"/>
                <a:gd name="T8" fmla="*/ 0 w 63"/>
                <a:gd name="T9" fmla="*/ 9 h 62"/>
                <a:gd name="T10" fmla="*/ 10 w 63"/>
                <a:gd name="T11" fmla="*/ 0 h 62"/>
                <a:gd name="T12" fmla="*/ 53 w 63"/>
                <a:gd name="T13" fmla="*/ 0 h 62"/>
                <a:gd name="T14" fmla="*/ 63 w 63"/>
                <a:gd name="T15" fmla="*/ 9 h 62"/>
                <a:gd name="T16" fmla="*/ 63 w 63"/>
                <a:gd name="T17" fmla="*/ 5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2">
                  <a:moveTo>
                    <a:pt x="63" y="52"/>
                  </a:moveTo>
                  <a:cubicBezTo>
                    <a:pt x="63" y="57"/>
                    <a:pt x="58" y="62"/>
                    <a:pt x="53" y="62"/>
                  </a:cubicBezTo>
                  <a:cubicBezTo>
                    <a:pt x="10" y="62"/>
                    <a:pt x="10" y="62"/>
                    <a:pt x="10" y="62"/>
                  </a:cubicBezTo>
                  <a:cubicBezTo>
                    <a:pt x="5" y="62"/>
                    <a:pt x="0" y="57"/>
                    <a:pt x="0" y="52"/>
                  </a:cubicBezTo>
                  <a:cubicBezTo>
                    <a:pt x="0" y="9"/>
                    <a:pt x="0" y="9"/>
                    <a:pt x="0" y="9"/>
                  </a:cubicBezTo>
                  <a:cubicBezTo>
                    <a:pt x="0" y="4"/>
                    <a:pt x="5" y="0"/>
                    <a:pt x="10" y="0"/>
                  </a:cubicBezTo>
                  <a:cubicBezTo>
                    <a:pt x="53" y="0"/>
                    <a:pt x="53" y="0"/>
                    <a:pt x="53" y="0"/>
                  </a:cubicBezTo>
                  <a:cubicBezTo>
                    <a:pt x="58" y="0"/>
                    <a:pt x="63" y="4"/>
                    <a:pt x="63" y="9"/>
                  </a:cubicBezTo>
                  <a:lnTo>
                    <a:pt x="63"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19" name="Freeform 216"/>
            <p:cNvSpPr>
              <a:spLocks/>
            </p:cNvSpPr>
            <p:nvPr userDrawn="1"/>
          </p:nvSpPr>
          <p:spPr bwMode="auto">
            <a:xfrm>
              <a:off x="1060" y="1637"/>
              <a:ext cx="81" cy="81"/>
            </a:xfrm>
            <a:custGeom>
              <a:avLst/>
              <a:gdLst>
                <a:gd name="T0" fmla="*/ 63 w 63"/>
                <a:gd name="T1" fmla="*/ 53 h 63"/>
                <a:gd name="T2" fmla="*/ 53 w 63"/>
                <a:gd name="T3" fmla="*/ 63 h 63"/>
                <a:gd name="T4" fmla="*/ 10 w 63"/>
                <a:gd name="T5" fmla="*/ 63 h 63"/>
                <a:gd name="T6" fmla="*/ 0 w 63"/>
                <a:gd name="T7" fmla="*/ 53 h 63"/>
                <a:gd name="T8" fmla="*/ 0 w 63"/>
                <a:gd name="T9" fmla="*/ 10 h 63"/>
                <a:gd name="T10" fmla="*/ 10 w 63"/>
                <a:gd name="T11" fmla="*/ 0 h 63"/>
                <a:gd name="T12" fmla="*/ 53 w 63"/>
                <a:gd name="T13" fmla="*/ 0 h 63"/>
                <a:gd name="T14" fmla="*/ 63 w 63"/>
                <a:gd name="T15" fmla="*/ 10 h 63"/>
                <a:gd name="T16" fmla="*/ 63 w 63"/>
                <a:gd name="T17" fmla="*/ 5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63" y="53"/>
                  </a:moveTo>
                  <a:cubicBezTo>
                    <a:pt x="63" y="58"/>
                    <a:pt x="58" y="63"/>
                    <a:pt x="53" y="63"/>
                  </a:cubicBezTo>
                  <a:cubicBezTo>
                    <a:pt x="10" y="63"/>
                    <a:pt x="10" y="63"/>
                    <a:pt x="10" y="63"/>
                  </a:cubicBezTo>
                  <a:cubicBezTo>
                    <a:pt x="5" y="63"/>
                    <a:pt x="0" y="58"/>
                    <a:pt x="0" y="53"/>
                  </a:cubicBezTo>
                  <a:cubicBezTo>
                    <a:pt x="0" y="10"/>
                    <a:pt x="0" y="10"/>
                    <a:pt x="0" y="10"/>
                  </a:cubicBezTo>
                  <a:cubicBezTo>
                    <a:pt x="0" y="5"/>
                    <a:pt x="5" y="0"/>
                    <a:pt x="10" y="0"/>
                  </a:cubicBezTo>
                  <a:cubicBezTo>
                    <a:pt x="53" y="0"/>
                    <a:pt x="53" y="0"/>
                    <a:pt x="53" y="0"/>
                  </a:cubicBezTo>
                  <a:cubicBezTo>
                    <a:pt x="58" y="0"/>
                    <a:pt x="63" y="5"/>
                    <a:pt x="63" y="10"/>
                  </a:cubicBezTo>
                  <a:lnTo>
                    <a:pt x="6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0" name="Freeform 217"/>
            <p:cNvSpPr>
              <a:spLocks/>
            </p:cNvSpPr>
            <p:nvPr userDrawn="1"/>
          </p:nvSpPr>
          <p:spPr bwMode="auto">
            <a:xfrm>
              <a:off x="325" y="2159"/>
              <a:ext cx="79" cy="79"/>
            </a:xfrm>
            <a:custGeom>
              <a:avLst/>
              <a:gdLst>
                <a:gd name="T0" fmla="*/ 62 w 62"/>
                <a:gd name="T1" fmla="*/ 52 h 62"/>
                <a:gd name="T2" fmla="*/ 53 w 62"/>
                <a:gd name="T3" fmla="*/ 62 h 62"/>
                <a:gd name="T4" fmla="*/ 10 w 62"/>
                <a:gd name="T5" fmla="*/ 62 h 62"/>
                <a:gd name="T6" fmla="*/ 0 w 62"/>
                <a:gd name="T7" fmla="*/ 52 h 62"/>
                <a:gd name="T8" fmla="*/ 0 w 62"/>
                <a:gd name="T9" fmla="*/ 9 h 62"/>
                <a:gd name="T10" fmla="*/ 10 w 62"/>
                <a:gd name="T11" fmla="*/ 0 h 62"/>
                <a:gd name="T12" fmla="*/ 53 w 62"/>
                <a:gd name="T13" fmla="*/ 0 h 62"/>
                <a:gd name="T14" fmla="*/ 62 w 62"/>
                <a:gd name="T15" fmla="*/ 9 h 62"/>
                <a:gd name="T16" fmla="*/ 62 w 62"/>
                <a:gd name="T17" fmla="*/ 5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62">
                  <a:moveTo>
                    <a:pt x="62" y="52"/>
                  </a:moveTo>
                  <a:cubicBezTo>
                    <a:pt x="62" y="58"/>
                    <a:pt x="58" y="62"/>
                    <a:pt x="53" y="62"/>
                  </a:cubicBezTo>
                  <a:cubicBezTo>
                    <a:pt x="10" y="62"/>
                    <a:pt x="10" y="62"/>
                    <a:pt x="10" y="62"/>
                  </a:cubicBezTo>
                  <a:cubicBezTo>
                    <a:pt x="4" y="62"/>
                    <a:pt x="0" y="58"/>
                    <a:pt x="0" y="52"/>
                  </a:cubicBezTo>
                  <a:cubicBezTo>
                    <a:pt x="0" y="9"/>
                    <a:pt x="0" y="9"/>
                    <a:pt x="0" y="9"/>
                  </a:cubicBezTo>
                  <a:cubicBezTo>
                    <a:pt x="0" y="4"/>
                    <a:pt x="4" y="0"/>
                    <a:pt x="10" y="0"/>
                  </a:cubicBezTo>
                  <a:cubicBezTo>
                    <a:pt x="53" y="0"/>
                    <a:pt x="53" y="0"/>
                    <a:pt x="53" y="0"/>
                  </a:cubicBezTo>
                  <a:cubicBezTo>
                    <a:pt x="58" y="0"/>
                    <a:pt x="62" y="4"/>
                    <a:pt x="62" y="9"/>
                  </a:cubicBezTo>
                  <a:lnTo>
                    <a:pt x="62"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 name="Freeform 218"/>
            <p:cNvSpPr>
              <a:spLocks/>
            </p:cNvSpPr>
            <p:nvPr userDrawn="1"/>
          </p:nvSpPr>
          <p:spPr bwMode="auto">
            <a:xfrm>
              <a:off x="865" y="2214"/>
              <a:ext cx="79" cy="79"/>
            </a:xfrm>
            <a:custGeom>
              <a:avLst/>
              <a:gdLst>
                <a:gd name="T0" fmla="*/ 62 w 62"/>
                <a:gd name="T1" fmla="*/ 52 h 62"/>
                <a:gd name="T2" fmla="*/ 53 w 62"/>
                <a:gd name="T3" fmla="*/ 62 h 62"/>
                <a:gd name="T4" fmla="*/ 10 w 62"/>
                <a:gd name="T5" fmla="*/ 62 h 62"/>
                <a:gd name="T6" fmla="*/ 0 w 62"/>
                <a:gd name="T7" fmla="*/ 52 h 62"/>
                <a:gd name="T8" fmla="*/ 0 w 62"/>
                <a:gd name="T9" fmla="*/ 9 h 62"/>
                <a:gd name="T10" fmla="*/ 10 w 62"/>
                <a:gd name="T11" fmla="*/ 0 h 62"/>
                <a:gd name="T12" fmla="*/ 53 w 62"/>
                <a:gd name="T13" fmla="*/ 0 h 62"/>
                <a:gd name="T14" fmla="*/ 62 w 62"/>
                <a:gd name="T15" fmla="*/ 9 h 62"/>
                <a:gd name="T16" fmla="*/ 62 w 62"/>
                <a:gd name="T17" fmla="*/ 5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62">
                  <a:moveTo>
                    <a:pt x="62" y="52"/>
                  </a:moveTo>
                  <a:cubicBezTo>
                    <a:pt x="62" y="58"/>
                    <a:pt x="58" y="62"/>
                    <a:pt x="53" y="62"/>
                  </a:cubicBezTo>
                  <a:cubicBezTo>
                    <a:pt x="10" y="62"/>
                    <a:pt x="10" y="62"/>
                    <a:pt x="10" y="62"/>
                  </a:cubicBezTo>
                  <a:cubicBezTo>
                    <a:pt x="4" y="62"/>
                    <a:pt x="0" y="58"/>
                    <a:pt x="0" y="52"/>
                  </a:cubicBezTo>
                  <a:cubicBezTo>
                    <a:pt x="0" y="9"/>
                    <a:pt x="0" y="9"/>
                    <a:pt x="0" y="9"/>
                  </a:cubicBezTo>
                  <a:cubicBezTo>
                    <a:pt x="0" y="4"/>
                    <a:pt x="4" y="0"/>
                    <a:pt x="10" y="0"/>
                  </a:cubicBezTo>
                  <a:cubicBezTo>
                    <a:pt x="53" y="0"/>
                    <a:pt x="53" y="0"/>
                    <a:pt x="53" y="0"/>
                  </a:cubicBezTo>
                  <a:cubicBezTo>
                    <a:pt x="58" y="0"/>
                    <a:pt x="62" y="4"/>
                    <a:pt x="62" y="9"/>
                  </a:cubicBezTo>
                  <a:lnTo>
                    <a:pt x="62"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2" name="Oval 219"/>
            <p:cNvSpPr>
              <a:spLocks noChangeArrowheads="1"/>
            </p:cNvSpPr>
            <p:nvPr userDrawn="1"/>
          </p:nvSpPr>
          <p:spPr bwMode="auto">
            <a:xfrm>
              <a:off x="602" y="1639"/>
              <a:ext cx="70" cy="7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3" name="Oval 220"/>
            <p:cNvSpPr>
              <a:spLocks noChangeArrowheads="1"/>
            </p:cNvSpPr>
            <p:nvPr userDrawn="1"/>
          </p:nvSpPr>
          <p:spPr bwMode="auto">
            <a:xfrm>
              <a:off x="370" y="1898"/>
              <a:ext cx="70" cy="7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4" name="Oval 221"/>
            <p:cNvSpPr>
              <a:spLocks noChangeArrowheads="1"/>
            </p:cNvSpPr>
            <p:nvPr userDrawn="1"/>
          </p:nvSpPr>
          <p:spPr bwMode="auto">
            <a:xfrm>
              <a:off x="928" y="2338"/>
              <a:ext cx="58" cy="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5" name="Oval 222"/>
            <p:cNvSpPr>
              <a:spLocks noChangeArrowheads="1"/>
            </p:cNvSpPr>
            <p:nvPr userDrawn="1"/>
          </p:nvSpPr>
          <p:spPr bwMode="auto">
            <a:xfrm>
              <a:off x="369" y="2250"/>
              <a:ext cx="58" cy="5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6" name="Oval 223"/>
            <p:cNvSpPr>
              <a:spLocks noChangeArrowheads="1"/>
            </p:cNvSpPr>
            <p:nvPr userDrawn="1"/>
          </p:nvSpPr>
          <p:spPr bwMode="auto">
            <a:xfrm>
              <a:off x="1113" y="2246"/>
              <a:ext cx="58" cy="5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7" name="Oval 224"/>
            <p:cNvSpPr>
              <a:spLocks noChangeArrowheads="1"/>
            </p:cNvSpPr>
            <p:nvPr userDrawn="1"/>
          </p:nvSpPr>
          <p:spPr bwMode="auto">
            <a:xfrm>
              <a:off x="727" y="1492"/>
              <a:ext cx="59" cy="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8" name="Freeform 225"/>
            <p:cNvSpPr>
              <a:spLocks/>
            </p:cNvSpPr>
            <p:nvPr userDrawn="1"/>
          </p:nvSpPr>
          <p:spPr bwMode="auto">
            <a:xfrm>
              <a:off x="1293" y="1773"/>
              <a:ext cx="56" cy="56"/>
            </a:xfrm>
            <a:custGeom>
              <a:avLst/>
              <a:gdLst>
                <a:gd name="T0" fmla="*/ 9 w 44"/>
                <a:gd name="T1" fmla="*/ 7 h 44"/>
                <a:gd name="T2" fmla="*/ 36 w 44"/>
                <a:gd name="T3" fmla="*/ 8 h 44"/>
                <a:gd name="T4" fmla="*/ 35 w 44"/>
                <a:gd name="T5" fmla="*/ 36 h 44"/>
                <a:gd name="T6" fmla="*/ 8 w 44"/>
                <a:gd name="T7" fmla="*/ 35 h 44"/>
                <a:gd name="T8" fmla="*/ 9 w 44"/>
                <a:gd name="T9" fmla="*/ 7 h 44"/>
              </a:gdLst>
              <a:ahLst/>
              <a:cxnLst>
                <a:cxn ang="0">
                  <a:pos x="T0" y="T1"/>
                </a:cxn>
                <a:cxn ang="0">
                  <a:pos x="T2" y="T3"/>
                </a:cxn>
                <a:cxn ang="0">
                  <a:pos x="T4" y="T5"/>
                </a:cxn>
                <a:cxn ang="0">
                  <a:pos x="T6" y="T7"/>
                </a:cxn>
                <a:cxn ang="0">
                  <a:pos x="T8" y="T9"/>
                </a:cxn>
              </a:cxnLst>
              <a:rect l="0" t="0" r="r" b="b"/>
              <a:pathLst>
                <a:path w="44" h="44">
                  <a:moveTo>
                    <a:pt x="9" y="7"/>
                  </a:moveTo>
                  <a:cubicBezTo>
                    <a:pt x="17" y="0"/>
                    <a:pt x="29" y="0"/>
                    <a:pt x="36" y="8"/>
                  </a:cubicBezTo>
                  <a:cubicBezTo>
                    <a:pt x="44" y="16"/>
                    <a:pt x="43" y="29"/>
                    <a:pt x="35" y="36"/>
                  </a:cubicBezTo>
                  <a:cubicBezTo>
                    <a:pt x="28" y="44"/>
                    <a:pt x="15" y="43"/>
                    <a:pt x="8" y="35"/>
                  </a:cubicBezTo>
                  <a:cubicBezTo>
                    <a:pt x="0" y="27"/>
                    <a:pt x="1" y="15"/>
                    <a:pt x="9"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9" name="Freeform 226"/>
            <p:cNvSpPr>
              <a:spLocks/>
            </p:cNvSpPr>
            <p:nvPr userDrawn="1"/>
          </p:nvSpPr>
          <p:spPr bwMode="auto">
            <a:xfrm>
              <a:off x="549" y="1728"/>
              <a:ext cx="47" cy="46"/>
            </a:xfrm>
            <a:custGeom>
              <a:avLst/>
              <a:gdLst>
                <a:gd name="T0" fmla="*/ 7 w 37"/>
                <a:gd name="T1" fmla="*/ 6 h 36"/>
                <a:gd name="T2" fmla="*/ 31 w 37"/>
                <a:gd name="T3" fmla="*/ 7 h 36"/>
                <a:gd name="T4" fmla="*/ 30 w 37"/>
                <a:gd name="T5" fmla="*/ 30 h 36"/>
                <a:gd name="T6" fmla="*/ 7 w 37"/>
                <a:gd name="T7" fmla="*/ 29 h 36"/>
                <a:gd name="T8" fmla="*/ 7 w 37"/>
                <a:gd name="T9" fmla="*/ 6 h 36"/>
              </a:gdLst>
              <a:ahLst/>
              <a:cxnLst>
                <a:cxn ang="0">
                  <a:pos x="T0" y="T1"/>
                </a:cxn>
                <a:cxn ang="0">
                  <a:pos x="T2" y="T3"/>
                </a:cxn>
                <a:cxn ang="0">
                  <a:pos x="T4" y="T5"/>
                </a:cxn>
                <a:cxn ang="0">
                  <a:pos x="T6" y="T7"/>
                </a:cxn>
                <a:cxn ang="0">
                  <a:pos x="T8" y="T9"/>
                </a:cxn>
              </a:cxnLst>
              <a:rect l="0" t="0" r="r" b="b"/>
              <a:pathLst>
                <a:path w="37" h="36">
                  <a:moveTo>
                    <a:pt x="7" y="6"/>
                  </a:moveTo>
                  <a:cubicBezTo>
                    <a:pt x="14" y="0"/>
                    <a:pt x="24" y="0"/>
                    <a:pt x="31" y="7"/>
                  </a:cubicBezTo>
                  <a:cubicBezTo>
                    <a:pt x="37" y="13"/>
                    <a:pt x="37" y="24"/>
                    <a:pt x="30" y="30"/>
                  </a:cubicBezTo>
                  <a:cubicBezTo>
                    <a:pt x="23" y="36"/>
                    <a:pt x="13" y="36"/>
                    <a:pt x="7" y="29"/>
                  </a:cubicBezTo>
                  <a:cubicBezTo>
                    <a:pt x="0" y="23"/>
                    <a:pt x="1" y="12"/>
                    <a:pt x="7"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0" name="Freeform 227"/>
            <p:cNvSpPr>
              <a:spLocks/>
            </p:cNvSpPr>
            <p:nvPr userDrawn="1"/>
          </p:nvSpPr>
          <p:spPr bwMode="auto">
            <a:xfrm>
              <a:off x="1348" y="1931"/>
              <a:ext cx="46" cy="46"/>
            </a:xfrm>
            <a:custGeom>
              <a:avLst/>
              <a:gdLst>
                <a:gd name="T0" fmla="*/ 7 w 36"/>
                <a:gd name="T1" fmla="*/ 6 h 36"/>
                <a:gd name="T2" fmla="*/ 30 w 36"/>
                <a:gd name="T3" fmla="*/ 7 h 36"/>
                <a:gd name="T4" fmla="*/ 29 w 36"/>
                <a:gd name="T5" fmla="*/ 30 h 36"/>
                <a:gd name="T6" fmla="*/ 6 w 36"/>
                <a:gd name="T7" fmla="*/ 29 h 36"/>
                <a:gd name="T8" fmla="*/ 7 w 36"/>
                <a:gd name="T9" fmla="*/ 6 h 36"/>
              </a:gdLst>
              <a:ahLst/>
              <a:cxnLst>
                <a:cxn ang="0">
                  <a:pos x="T0" y="T1"/>
                </a:cxn>
                <a:cxn ang="0">
                  <a:pos x="T2" y="T3"/>
                </a:cxn>
                <a:cxn ang="0">
                  <a:pos x="T4" y="T5"/>
                </a:cxn>
                <a:cxn ang="0">
                  <a:pos x="T6" y="T7"/>
                </a:cxn>
                <a:cxn ang="0">
                  <a:pos x="T8" y="T9"/>
                </a:cxn>
              </a:cxnLst>
              <a:rect l="0" t="0" r="r" b="b"/>
              <a:pathLst>
                <a:path w="36" h="36">
                  <a:moveTo>
                    <a:pt x="7" y="6"/>
                  </a:moveTo>
                  <a:cubicBezTo>
                    <a:pt x="13" y="0"/>
                    <a:pt x="24" y="0"/>
                    <a:pt x="30" y="7"/>
                  </a:cubicBezTo>
                  <a:cubicBezTo>
                    <a:pt x="36" y="13"/>
                    <a:pt x="36" y="24"/>
                    <a:pt x="29" y="30"/>
                  </a:cubicBezTo>
                  <a:cubicBezTo>
                    <a:pt x="23" y="36"/>
                    <a:pt x="12" y="36"/>
                    <a:pt x="6" y="29"/>
                  </a:cubicBezTo>
                  <a:cubicBezTo>
                    <a:pt x="0" y="22"/>
                    <a:pt x="0" y="12"/>
                    <a:pt x="7"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1" name="Freeform 228"/>
            <p:cNvSpPr>
              <a:spLocks/>
            </p:cNvSpPr>
            <p:nvPr userDrawn="1"/>
          </p:nvSpPr>
          <p:spPr bwMode="auto">
            <a:xfrm>
              <a:off x="1332" y="1899"/>
              <a:ext cx="27" cy="25"/>
            </a:xfrm>
            <a:custGeom>
              <a:avLst/>
              <a:gdLst>
                <a:gd name="T0" fmla="*/ 4 w 21"/>
                <a:gd name="T1" fmla="*/ 3 h 20"/>
                <a:gd name="T2" fmla="*/ 17 w 21"/>
                <a:gd name="T3" fmla="*/ 3 h 20"/>
                <a:gd name="T4" fmla="*/ 17 w 21"/>
                <a:gd name="T5" fmla="*/ 16 h 20"/>
                <a:gd name="T6" fmla="*/ 4 w 21"/>
                <a:gd name="T7" fmla="*/ 16 h 20"/>
                <a:gd name="T8" fmla="*/ 4 w 21"/>
                <a:gd name="T9" fmla="*/ 3 h 20"/>
              </a:gdLst>
              <a:ahLst/>
              <a:cxnLst>
                <a:cxn ang="0">
                  <a:pos x="T0" y="T1"/>
                </a:cxn>
                <a:cxn ang="0">
                  <a:pos x="T2" y="T3"/>
                </a:cxn>
                <a:cxn ang="0">
                  <a:pos x="T4" y="T5"/>
                </a:cxn>
                <a:cxn ang="0">
                  <a:pos x="T6" y="T7"/>
                </a:cxn>
                <a:cxn ang="0">
                  <a:pos x="T8" y="T9"/>
                </a:cxn>
              </a:cxnLst>
              <a:rect l="0" t="0" r="r" b="b"/>
              <a:pathLst>
                <a:path w="21" h="20">
                  <a:moveTo>
                    <a:pt x="4" y="3"/>
                  </a:moveTo>
                  <a:cubicBezTo>
                    <a:pt x="8" y="0"/>
                    <a:pt x="14" y="0"/>
                    <a:pt x="17" y="3"/>
                  </a:cubicBezTo>
                  <a:cubicBezTo>
                    <a:pt x="21" y="7"/>
                    <a:pt x="21" y="13"/>
                    <a:pt x="17" y="16"/>
                  </a:cubicBezTo>
                  <a:cubicBezTo>
                    <a:pt x="13" y="20"/>
                    <a:pt x="7" y="20"/>
                    <a:pt x="4" y="16"/>
                  </a:cubicBezTo>
                  <a:cubicBezTo>
                    <a:pt x="0" y="12"/>
                    <a:pt x="1" y="7"/>
                    <a:pt x="4"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2" name="Freeform 229"/>
            <p:cNvSpPr>
              <a:spLocks/>
            </p:cNvSpPr>
            <p:nvPr userDrawn="1"/>
          </p:nvSpPr>
          <p:spPr bwMode="auto">
            <a:xfrm>
              <a:off x="1293" y="1741"/>
              <a:ext cx="25" cy="25"/>
            </a:xfrm>
            <a:custGeom>
              <a:avLst/>
              <a:gdLst>
                <a:gd name="T0" fmla="*/ 3 w 20"/>
                <a:gd name="T1" fmla="*/ 3 h 20"/>
                <a:gd name="T2" fmla="*/ 16 w 20"/>
                <a:gd name="T3" fmla="*/ 4 h 20"/>
                <a:gd name="T4" fmla="*/ 16 w 20"/>
                <a:gd name="T5" fmla="*/ 17 h 20"/>
                <a:gd name="T6" fmla="*/ 3 w 20"/>
                <a:gd name="T7" fmla="*/ 16 h 20"/>
                <a:gd name="T8" fmla="*/ 3 w 20"/>
                <a:gd name="T9" fmla="*/ 3 h 20"/>
              </a:gdLst>
              <a:ahLst/>
              <a:cxnLst>
                <a:cxn ang="0">
                  <a:pos x="T0" y="T1"/>
                </a:cxn>
                <a:cxn ang="0">
                  <a:pos x="T2" y="T3"/>
                </a:cxn>
                <a:cxn ang="0">
                  <a:pos x="T4" y="T5"/>
                </a:cxn>
                <a:cxn ang="0">
                  <a:pos x="T6" y="T7"/>
                </a:cxn>
                <a:cxn ang="0">
                  <a:pos x="T8" y="T9"/>
                </a:cxn>
              </a:cxnLst>
              <a:rect l="0" t="0" r="r" b="b"/>
              <a:pathLst>
                <a:path w="20" h="20">
                  <a:moveTo>
                    <a:pt x="3" y="3"/>
                  </a:moveTo>
                  <a:cubicBezTo>
                    <a:pt x="7" y="0"/>
                    <a:pt x="13" y="0"/>
                    <a:pt x="16" y="4"/>
                  </a:cubicBezTo>
                  <a:cubicBezTo>
                    <a:pt x="20" y="8"/>
                    <a:pt x="20" y="13"/>
                    <a:pt x="16" y="17"/>
                  </a:cubicBezTo>
                  <a:cubicBezTo>
                    <a:pt x="12" y="20"/>
                    <a:pt x="6" y="20"/>
                    <a:pt x="3" y="16"/>
                  </a:cubicBezTo>
                  <a:cubicBezTo>
                    <a:pt x="0" y="13"/>
                    <a:pt x="0" y="7"/>
                    <a:pt x="3"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3" name="Freeform 230"/>
            <p:cNvSpPr>
              <a:spLocks/>
            </p:cNvSpPr>
            <p:nvPr userDrawn="1"/>
          </p:nvSpPr>
          <p:spPr bwMode="auto">
            <a:xfrm>
              <a:off x="293" y="1898"/>
              <a:ext cx="26" cy="25"/>
            </a:xfrm>
            <a:custGeom>
              <a:avLst/>
              <a:gdLst>
                <a:gd name="T0" fmla="*/ 4 w 20"/>
                <a:gd name="T1" fmla="*/ 4 h 20"/>
                <a:gd name="T2" fmla="*/ 17 w 20"/>
                <a:gd name="T3" fmla="*/ 4 h 20"/>
                <a:gd name="T4" fmla="*/ 16 w 20"/>
                <a:gd name="T5" fmla="*/ 17 h 20"/>
                <a:gd name="T6" fmla="*/ 4 w 20"/>
                <a:gd name="T7" fmla="*/ 16 h 20"/>
                <a:gd name="T8" fmla="*/ 4 w 20"/>
                <a:gd name="T9" fmla="*/ 4 h 20"/>
              </a:gdLst>
              <a:ahLst/>
              <a:cxnLst>
                <a:cxn ang="0">
                  <a:pos x="T0" y="T1"/>
                </a:cxn>
                <a:cxn ang="0">
                  <a:pos x="T2" y="T3"/>
                </a:cxn>
                <a:cxn ang="0">
                  <a:pos x="T4" y="T5"/>
                </a:cxn>
                <a:cxn ang="0">
                  <a:pos x="T6" y="T7"/>
                </a:cxn>
                <a:cxn ang="0">
                  <a:pos x="T8" y="T9"/>
                </a:cxn>
              </a:cxnLst>
              <a:rect l="0" t="0" r="r" b="b"/>
              <a:pathLst>
                <a:path w="20" h="20">
                  <a:moveTo>
                    <a:pt x="4" y="4"/>
                  </a:moveTo>
                  <a:cubicBezTo>
                    <a:pt x="8" y="0"/>
                    <a:pt x="13" y="0"/>
                    <a:pt x="17" y="4"/>
                  </a:cubicBezTo>
                  <a:cubicBezTo>
                    <a:pt x="20" y="8"/>
                    <a:pt x="20" y="13"/>
                    <a:pt x="16" y="17"/>
                  </a:cubicBezTo>
                  <a:cubicBezTo>
                    <a:pt x="13" y="20"/>
                    <a:pt x="7" y="20"/>
                    <a:pt x="4" y="16"/>
                  </a:cubicBezTo>
                  <a:cubicBezTo>
                    <a:pt x="0" y="13"/>
                    <a:pt x="0" y="7"/>
                    <a:pt x="4"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4" name="Freeform 231"/>
            <p:cNvSpPr>
              <a:spLocks/>
            </p:cNvSpPr>
            <p:nvPr userDrawn="1"/>
          </p:nvSpPr>
          <p:spPr bwMode="auto">
            <a:xfrm>
              <a:off x="320" y="1953"/>
              <a:ext cx="26" cy="25"/>
            </a:xfrm>
            <a:custGeom>
              <a:avLst/>
              <a:gdLst>
                <a:gd name="T0" fmla="*/ 4 w 20"/>
                <a:gd name="T1" fmla="*/ 3 h 20"/>
                <a:gd name="T2" fmla="*/ 17 w 20"/>
                <a:gd name="T3" fmla="*/ 4 h 20"/>
                <a:gd name="T4" fmla="*/ 17 w 20"/>
                <a:gd name="T5" fmla="*/ 16 h 20"/>
                <a:gd name="T6" fmla="*/ 4 w 20"/>
                <a:gd name="T7" fmla="*/ 16 h 20"/>
                <a:gd name="T8" fmla="*/ 4 w 20"/>
                <a:gd name="T9" fmla="*/ 3 h 20"/>
              </a:gdLst>
              <a:ahLst/>
              <a:cxnLst>
                <a:cxn ang="0">
                  <a:pos x="T0" y="T1"/>
                </a:cxn>
                <a:cxn ang="0">
                  <a:pos x="T2" y="T3"/>
                </a:cxn>
                <a:cxn ang="0">
                  <a:pos x="T4" y="T5"/>
                </a:cxn>
                <a:cxn ang="0">
                  <a:pos x="T6" y="T7"/>
                </a:cxn>
                <a:cxn ang="0">
                  <a:pos x="T8" y="T9"/>
                </a:cxn>
              </a:cxnLst>
              <a:rect l="0" t="0" r="r" b="b"/>
              <a:pathLst>
                <a:path w="20" h="20">
                  <a:moveTo>
                    <a:pt x="4" y="3"/>
                  </a:moveTo>
                  <a:cubicBezTo>
                    <a:pt x="8" y="0"/>
                    <a:pt x="13" y="0"/>
                    <a:pt x="17" y="4"/>
                  </a:cubicBezTo>
                  <a:cubicBezTo>
                    <a:pt x="20" y="7"/>
                    <a:pt x="20" y="13"/>
                    <a:pt x="17" y="16"/>
                  </a:cubicBezTo>
                  <a:cubicBezTo>
                    <a:pt x="13" y="20"/>
                    <a:pt x="7" y="20"/>
                    <a:pt x="4" y="16"/>
                  </a:cubicBezTo>
                  <a:cubicBezTo>
                    <a:pt x="0" y="12"/>
                    <a:pt x="0" y="7"/>
                    <a:pt x="4"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5" name="Freeform 232"/>
            <p:cNvSpPr>
              <a:spLocks/>
            </p:cNvSpPr>
            <p:nvPr userDrawn="1"/>
          </p:nvSpPr>
          <p:spPr bwMode="auto">
            <a:xfrm>
              <a:off x="1299" y="2065"/>
              <a:ext cx="37" cy="36"/>
            </a:xfrm>
            <a:custGeom>
              <a:avLst/>
              <a:gdLst>
                <a:gd name="T0" fmla="*/ 6 w 29"/>
                <a:gd name="T1" fmla="*/ 5 h 28"/>
                <a:gd name="T2" fmla="*/ 24 w 29"/>
                <a:gd name="T3" fmla="*/ 5 h 28"/>
                <a:gd name="T4" fmla="*/ 24 w 29"/>
                <a:gd name="T5" fmla="*/ 24 h 28"/>
                <a:gd name="T6" fmla="*/ 5 w 29"/>
                <a:gd name="T7" fmla="*/ 23 h 28"/>
                <a:gd name="T8" fmla="*/ 6 w 29"/>
                <a:gd name="T9" fmla="*/ 5 h 28"/>
              </a:gdLst>
              <a:ahLst/>
              <a:cxnLst>
                <a:cxn ang="0">
                  <a:pos x="T0" y="T1"/>
                </a:cxn>
                <a:cxn ang="0">
                  <a:pos x="T2" y="T3"/>
                </a:cxn>
                <a:cxn ang="0">
                  <a:pos x="T4" y="T5"/>
                </a:cxn>
                <a:cxn ang="0">
                  <a:pos x="T6" y="T7"/>
                </a:cxn>
                <a:cxn ang="0">
                  <a:pos x="T8" y="T9"/>
                </a:cxn>
              </a:cxnLst>
              <a:rect l="0" t="0" r="r" b="b"/>
              <a:pathLst>
                <a:path w="29" h="28">
                  <a:moveTo>
                    <a:pt x="6" y="5"/>
                  </a:moveTo>
                  <a:cubicBezTo>
                    <a:pt x="11" y="0"/>
                    <a:pt x="19" y="0"/>
                    <a:pt x="24" y="5"/>
                  </a:cubicBezTo>
                  <a:cubicBezTo>
                    <a:pt x="29" y="10"/>
                    <a:pt x="29" y="19"/>
                    <a:pt x="24" y="24"/>
                  </a:cubicBezTo>
                  <a:cubicBezTo>
                    <a:pt x="18" y="28"/>
                    <a:pt x="10" y="28"/>
                    <a:pt x="5" y="23"/>
                  </a:cubicBezTo>
                  <a:cubicBezTo>
                    <a:pt x="0" y="18"/>
                    <a:pt x="1" y="9"/>
                    <a:pt x="6"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6" name="Freeform 233"/>
            <p:cNvSpPr>
              <a:spLocks/>
            </p:cNvSpPr>
            <p:nvPr userDrawn="1"/>
          </p:nvSpPr>
          <p:spPr bwMode="auto">
            <a:xfrm>
              <a:off x="1271" y="1960"/>
              <a:ext cx="51" cy="51"/>
            </a:xfrm>
            <a:custGeom>
              <a:avLst/>
              <a:gdLst>
                <a:gd name="T0" fmla="*/ 7 w 40"/>
                <a:gd name="T1" fmla="*/ 7 h 40"/>
                <a:gd name="T2" fmla="*/ 33 w 40"/>
                <a:gd name="T3" fmla="*/ 8 h 40"/>
                <a:gd name="T4" fmla="*/ 32 w 40"/>
                <a:gd name="T5" fmla="*/ 34 h 40"/>
                <a:gd name="T6" fmla="*/ 7 w 40"/>
                <a:gd name="T7" fmla="*/ 33 h 40"/>
                <a:gd name="T8" fmla="*/ 7 w 40"/>
                <a:gd name="T9" fmla="*/ 7 h 40"/>
              </a:gdLst>
              <a:ahLst/>
              <a:cxnLst>
                <a:cxn ang="0">
                  <a:pos x="T0" y="T1"/>
                </a:cxn>
                <a:cxn ang="0">
                  <a:pos x="T2" y="T3"/>
                </a:cxn>
                <a:cxn ang="0">
                  <a:pos x="T4" y="T5"/>
                </a:cxn>
                <a:cxn ang="0">
                  <a:pos x="T6" y="T7"/>
                </a:cxn>
                <a:cxn ang="0">
                  <a:pos x="T8" y="T9"/>
                </a:cxn>
              </a:cxnLst>
              <a:rect l="0" t="0" r="r" b="b"/>
              <a:pathLst>
                <a:path w="40" h="40">
                  <a:moveTo>
                    <a:pt x="7" y="7"/>
                  </a:moveTo>
                  <a:cubicBezTo>
                    <a:pt x="15" y="0"/>
                    <a:pt x="26" y="1"/>
                    <a:pt x="33" y="8"/>
                  </a:cubicBezTo>
                  <a:cubicBezTo>
                    <a:pt x="40" y="15"/>
                    <a:pt x="39" y="27"/>
                    <a:pt x="32" y="34"/>
                  </a:cubicBezTo>
                  <a:cubicBezTo>
                    <a:pt x="25" y="40"/>
                    <a:pt x="13" y="40"/>
                    <a:pt x="7" y="33"/>
                  </a:cubicBezTo>
                  <a:cubicBezTo>
                    <a:pt x="0" y="26"/>
                    <a:pt x="0" y="14"/>
                    <a:pt x="7"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7" name="Oval 234"/>
            <p:cNvSpPr>
              <a:spLocks noChangeArrowheads="1"/>
            </p:cNvSpPr>
            <p:nvPr userDrawn="1"/>
          </p:nvSpPr>
          <p:spPr bwMode="auto">
            <a:xfrm>
              <a:off x="1012" y="2434"/>
              <a:ext cx="42" cy="4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8" name="Oval 235"/>
            <p:cNvSpPr>
              <a:spLocks noChangeArrowheads="1"/>
            </p:cNvSpPr>
            <p:nvPr userDrawn="1"/>
          </p:nvSpPr>
          <p:spPr bwMode="auto">
            <a:xfrm>
              <a:off x="911" y="2166"/>
              <a:ext cx="28"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39" name="Oval 236"/>
            <p:cNvSpPr>
              <a:spLocks noChangeArrowheads="1"/>
            </p:cNvSpPr>
            <p:nvPr userDrawn="1"/>
          </p:nvSpPr>
          <p:spPr bwMode="auto">
            <a:xfrm>
              <a:off x="1271" y="2118"/>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40" name="Oval 237"/>
            <p:cNvSpPr>
              <a:spLocks noChangeArrowheads="1"/>
            </p:cNvSpPr>
            <p:nvPr userDrawn="1"/>
          </p:nvSpPr>
          <p:spPr bwMode="auto">
            <a:xfrm>
              <a:off x="841" y="2041"/>
              <a:ext cx="18" cy="1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41" name="Oval 238"/>
            <p:cNvSpPr>
              <a:spLocks noChangeArrowheads="1"/>
            </p:cNvSpPr>
            <p:nvPr userDrawn="1"/>
          </p:nvSpPr>
          <p:spPr bwMode="auto">
            <a:xfrm>
              <a:off x="857" y="2102"/>
              <a:ext cx="18" cy="1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42" name="Oval 239"/>
            <p:cNvSpPr>
              <a:spLocks noChangeArrowheads="1"/>
            </p:cNvSpPr>
            <p:nvPr userDrawn="1"/>
          </p:nvSpPr>
          <p:spPr bwMode="auto">
            <a:xfrm>
              <a:off x="606" y="1759"/>
              <a:ext cx="18" cy="1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43" name="Oval 240"/>
            <p:cNvSpPr>
              <a:spLocks noChangeArrowheads="1"/>
            </p:cNvSpPr>
            <p:nvPr userDrawn="1"/>
          </p:nvSpPr>
          <p:spPr bwMode="auto">
            <a:xfrm>
              <a:off x="1048" y="2245"/>
              <a:ext cx="18" cy="1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44" name="Oval 241"/>
            <p:cNvSpPr>
              <a:spLocks noChangeArrowheads="1"/>
            </p:cNvSpPr>
            <p:nvPr userDrawn="1"/>
          </p:nvSpPr>
          <p:spPr bwMode="auto">
            <a:xfrm>
              <a:off x="1229" y="1653"/>
              <a:ext cx="18" cy="1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45" name="Oval 242"/>
            <p:cNvSpPr>
              <a:spLocks noChangeArrowheads="1"/>
            </p:cNvSpPr>
            <p:nvPr userDrawn="1"/>
          </p:nvSpPr>
          <p:spPr bwMode="auto">
            <a:xfrm>
              <a:off x="1240" y="2328"/>
              <a:ext cx="18" cy="1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46" name="Oval 243"/>
            <p:cNvSpPr>
              <a:spLocks noChangeArrowheads="1"/>
            </p:cNvSpPr>
            <p:nvPr userDrawn="1"/>
          </p:nvSpPr>
          <p:spPr bwMode="auto">
            <a:xfrm>
              <a:off x="1101" y="2386"/>
              <a:ext cx="18" cy="1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47" name="Oval 244"/>
            <p:cNvSpPr>
              <a:spLocks noChangeArrowheads="1"/>
            </p:cNvSpPr>
            <p:nvPr userDrawn="1"/>
          </p:nvSpPr>
          <p:spPr bwMode="auto">
            <a:xfrm>
              <a:off x="1182" y="2589"/>
              <a:ext cx="18" cy="1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48" name="Oval 245"/>
            <p:cNvSpPr>
              <a:spLocks noChangeArrowheads="1"/>
            </p:cNvSpPr>
            <p:nvPr userDrawn="1"/>
          </p:nvSpPr>
          <p:spPr bwMode="auto">
            <a:xfrm>
              <a:off x="1212" y="2649"/>
              <a:ext cx="18" cy="1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49" name="Oval 246"/>
            <p:cNvSpPr>
              <a:spLocks noChangeArrowheads="1"/>
            </p:cNvSpPr>
            <p:nvPr userDrawn="1"/>
          </p:nvSpPr>
          <p:spPr bwMode="auto">
            <a:xfrm>
              <a:off x="1154" y="2630"/>
              <a:ext cx="17" cy="1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50" name="Oval 247"/>
            <p:cNvSpPr>
              <a:spLocks noChangeArrowheads="1"/>
            </p:cNvSpPr>
            <p:nvPr userDrawn="1"/>
          </p:nvSpPr>
          <p:spPr bwMode="auto">
            <a:xfrm>
              <a:off x="1124" y="1918"/>
              <a:ext cx="25"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51" name="Oval 248"/>
            <p:cNvSpPr>
              <a:spLocks noChangeArrowheads="1"/>
            </p:cNvSpPr>
            <p:nvPr userDrawn="1"/>
          </p:nvSpPr>
          <p:spPr bwMode="auto">
            <a:xfrm>
              <a:off x="758" y="2367"/>
              <a:ext cx="33" cy="3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52" name="Freeform 249"/>
            <p:cNvSpPr>
              <a:spLocks/>
            </p:cNvSpPr>
            <p:nvPr userDrawn="1"/>
          </p:nvSpPr>
          <p:spPr bwMode="auto">
            <a:xfrm>
              <a:off x="386" y="1843"/>
              <a:ext cx="48" cy="46"/>
            </a:xfrm>
            <a:custGeom>
              <a:avLst/>
              <a:gdLst>
                <a:gd name="T0" fmla="*/ 7 w 37"/>
                <a:gd name="T1" fmla="*/ 6 h 36"/>
                <a:gd name="T2" fmla="*/ 30 w 37"/>
                <a:gd name="T3" fmla="*/ 6 h 36"/>
                <a:gd name="T4" fmla="*/ 30 w 37"/>
                <a:gd name="T5" fmla="*/ 30 h 36"/>
                <a:gd name="T6" fmla="*/ 6 w 37"/>
                <a:gd name="T7" fmla="*/ 29 h 36"/>
                <a:gd name="T8" fmla="*/ 7 w 37"/>
                <a:gd name="T9" fmla="*/ 6 h 36"/>
              </a:gdLst>
              <a:ahLst/>
              <a:cxnLst>
                <a:cxn ang="0">
                  <a:pos x="T0" y="T1"/>
                </a:cxn>
                <a:cxn ang="0">
                  <a:pos x="T2" y="T3"/>
                </a:cxn>
                <a:cxn ang="0">
                  <a:pos x="T4" y="T5"/>
                </a:cxn>
                <a:cxn ang="0">
                  <a:pos x="T6" y="T7"/>
                </a:cxn>
                <a:cxn ang="0">
                  <a:pos x="T8" y="T9"/>
                </a:cxn>
              </a:cxnLst>
              <a:rect l="0" t="0" r="r" b="b"/>
              <a:pathLst>
                <a:path w="37" h="36">
                  <a:moveTo>
                    <a:pt x="7" y="6"/>
                  </a:moveTo>
                  <a:cubicBezTo>
                    <a:pt x="14" y="0"/>
                    <a:pt x="24" y="0"/>
                    <a:pt x="30" y="6"/>
                  </a:cubicBezTo>
                  <a:cubicBezTo>
                    <a:pt x="37" y="13"/>
                    <a:pt x="36" y="24"/>
                    <a:pt x="30" y="30"/>
                  </a:cubicBezTo>
                  <a:cubicBezTo>
                    <a:pt x="23" y="36"/>
                    <a:pt x="13" y="36"/>
                    <a:pt x="6" y="29"/>
                  </a:cubicBezTo>
                  <a:cubicBezTo>
                    <a:pt x="0" y="22"/>
                    <a:pt x="1" y="12"/>
                    <a:pt x="7"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53" name="Freeform 250"/>
            <p:cNvSpPr>
              <a:spLocks/>
            </p:cNvSpPr>
            <p:nvPr userDrawn="1"/>
          </p:nvSpPr>
          <p:spPr bwMode="auto">
            <a:xfrm>
              <a:off x="684" y="2252"/>
              <a:ext cx="42" cy="42"/>
            </a:xfrm>
            <a:custGeom>
              <a:avLst/>
              <a:gdLst>
                <a:gd name="T0" fmla="*/ 6 w 33"/>
                <a:gd name="T1" fmla="*/ 6 h 33"/>
                <a:gd name="T2" fmla="*/ 27 w 33"/>
                <a:gd name="T3" fmla="*/ 6 h 33"/>
                <a:gd name="T4" fmla="*/ 26 w 33"/>
                <a:gd name="T5" fmla="*/ 27 h 33"/>
                <a:gd name="T6" fmla="*/ 5 w 33"/>
                <a:gd name="T7" fmla="*/ 27 h 33"/>
                <a:gd name="T8" fmla="*/ 6 w 33"/>
                <a:gd name="T9" fmla="*/ 6 h 33"/>
              </a:gdLst>
              <a:ahLst/>
              <a:cxnLst>
                <a:cxn ang="0">
                  <a:pos x="T0" y="T1"/>
                </a:cxn>
                <a:cxn ang="0">
                  <a:pos x="T2" y="T3"/>
                </a:cxn>
                <a:cxn ang="0">
                  <a:pos x="T4" y="T5"/>
                </a:cxn>
                <a:cxn ang="0">
                  <a:pos x="T6" y="T7"/>
                </a:cxn>
                <a:cxn ang="0">
                  <a:pos x="T8" y="T9"/>
                </a:cxn>
              </a:cxnLst>
              <a:rect l="0" t="0" r="r" b="b"/>
              <a:pathLst>
                <a:path w="33" h="33">
                  <a:moveTo>
                    <a:pt x="6" y="6"/>
                  </a:moveTo>
                  <a:cubicBezTo>
                    <a:pt x="12" y="0"/>
                    <a:pt x="21" y="0"/>
                    <a:pt x="27" y="6"/>
                  </a:cubicBezTo>
                  <a:cubicBezTo>
                    <a:pt x="33" y="12"/>
                    <a:pt x="32" y="22"/>
                    <a:pt x="26" y="27"/>
                  </a:cubicBezTo>
                  <a:cubicBezTo>
                    <a:pt x="20" y="33"/>
                    <a:pt x="11" y="33"/>
                    <a:pt x="5" y="27"/>
                  </a:cubicBezTo>
                  <a:cubicBezTo>
                    <a:pt x="0" y="21"/>
                    <a:pt x="0" y="11"/>
                    <a:pt x="6"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54" name="Freeform 251"/>
            <p:cNvSpPr>
              <a:spLocks/>
            </p:cNvSpPr>
            <p:nvPr userDrawn="1"/>
          </p:nvSpPr>
          <p:spPr bwMode="auto">
            <a:xfrm>
              <a:off x="766" y="2283"/>
              <a:ext cx="77" cy="78"/>
            </a:xfrm>
            <a:custGeom>
              <a:avLst/>
              <a:gdLst>
                <a:gd name="T0" fmla="*/ 12 w 61"/>
                <a:gd name="T1" fmla="*/ 11 h 61"/>
                <a:gd name="T2" fmla="*/ 51 w 61"/>
                <a:gd name="T3" fmla="*/ 12 h 61"/>
                <a:gd name="T4" fmla="*/ 49 w 61"/>
                <a:gd name="T5" fmla="*/ 51 h 61"/>
                <a:gd name="T6" fmla="*/ 11 w 61"/>
                <a:gd name="T7" fmla="*/ 49 h 61"/>
                <a:gd name="T8" fmla="*/ 12 w 61"/>
                <a:gd name="T9" fmla="*/ 11 h 61"/>
              </a:gdLst>
              <a:ahLst/>
              <a:cxnLst>
                <a:cxn ang="0">
                  <a:pos x="T0" y="T1"/>
                </a:cxn>
                <a:cxn ang="0">
                  <a:pos x="T2" y="T3"/>
                </a:cxn>
                <a:cxn ang="0">
                  <a:pos x="T4" y="T5"/>
                </a:cxn>
                <a:cxn ang="0">
                  <a:pos x="T6" y="T7"/>
                </a:cxn>
                <a:cxn ang="0">
                  <a:pos x="T8" y="T9"/>
                </a:cxn>
              </a:cxnLst>
              <a:rect l="0" t="0" r="r" b="b"/>
              <a:pathLst>
                <a:path w="61" h="61">
                  <a:moveTo>
                    <a:pt x="12" y="11"/>
                  </a:moveTo>
                  <a:cubicBezTo>
                    <a:pt x="23" y="0"/>
                    <a:pt x="40" y="1"/>
                    <a:pt x="51" y="12"/>
                  </a:cubicBezTo>
                  <a:cubicBezTo>
                    <a:pt x="61" y="23"/>
                    <a:pt x="60" y="40"/>
                    <a:pt x="49" y="51"/>
                  </a:cubicBezTo>
                  <a:cubicBezTo>
                    <a:pt x="38" y="61"/>
                    <a:pt x="21" y="60"/>
                    <a:pt x="11" y="49"/>
                  </a:cubicBezTo>
                  <a:cubicBezTo>
                    <a:pt x="0" y="38"/>
                    <a:pt x="1" y="21"/>
                    <a:pt x="1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55" name="Oval 252"/>
            <p:cNvSpPr>
              <a:spLocks noChangeArrowheads="1"/>
            </p:cNvSpPr>
            <p:nvPr userDrawn="1"/>
          </p:nvSpPr>
          <p:spPr bwMode="auto">
            <a:xfrm>
              <a:off x="1109" y="2492"/>
              <a:ext cx="24" cy="2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56" name="Oval 253"/>
            <p:cNvSpPr>
              <a:spLocks noChangeArrowheads="1"/>
            </p:cNvSpPr>
            <p:nvPr userDrawn="1"/>
          </p:nvSpPr>
          <p:spPr bwMode="auto">
            <a:xfrm>
              <a:off x="623" y="2219"/>
              <a:ext cx="28"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57" name="Oval 254"/>
            <p:cNvSpPr>
              <a:spLocks noChangeArrowheads="1"/>
            </p:cNvSpPr>
            <p:nvPr userDrawn="1"/>
          </p:nvSpPr>
          <p:spPr bwMode="auto">
            <a:xfrm>
              <a:off x="1030" y="2556"/>
              <a:ext cx="25"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58" name="Oval 255"/>
            <p:cNvSpPr>
              <a:spLocks noChangeArrowheads="1"/>
            </p:cNvSpPr>
            <p:nvPr userDrawn="1"/>
          </p:nvSpPr>
          <p:spPr bwMode="auto">
            <a:xfrm>
              <a:off x="1156" y="2555"/>
              <a:ext cx="26" cy="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59" name="Oval 256"/>
            <p:cNvSpPr>
              <a:spLocks noChangeArrowheads="1"/>
            </p:cNvSpPr>
            <p:nvPr userDrawn="1"/>
          </p:nvSpPr>
          <p:spPr bwMode="auto">
            <a:xfrm>
              <a:off x="940" y="2288"/>
              <a:ext cx="35" cy="3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60" name="Oval 257"/>
            <p:cNvSpPr>
              <a:spLocks noChangeArrowheads="1"/>
            </p:cNvSpPr>
            <p:nvPr userDrawn="1"/>
          </p:nvSpPr>
          <p:spPr bwMode="auto">
            <a:xfrm>
              <a:off x="1140" y="1766"/>
              <a:ext cx="93" cy="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61" name="Oval 258"/>
            <p:cNvSpPr>
              <a:spLocks noChangeArrowheads="1"/>
            </p:cNvSpPr>
            <p:nvPr userDrawn="1"/>
          </p:nvSpPr>
          <p:spPr bwMode="auto">
            <a:xfrm>
              <a:off x="513" y="2357"/>
              <a:ext cx="92" cy="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62" name="Oval 259"/>
            <p:cNvSpPr>
              <a:spLocks noChangeArrowheads="1"/>
            </p:cNvSpPr>
            <p:nvPr userDrawn="1"/>
          </p:nvSpPr>
          <p:spPr bwMode="auto">
            <a:xfrm>
              <a:off x="352" y="2011"/>
              <a:ext cx="92" cy="9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63" name="Oval 260"/>
            <p:cNvSpPr>
              <a:spLocks noChangeArrowheads="1"/>
            </p:cNvSpPr>
            <p:nvPr userDrawn="1"/>
          </p:nvSpPr>
          <p:spPr bwMode="auto">
            <a:xfrm>
              <a:off x="1152" y="1868"/>
              <a:ext cx="48" cy="4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048" name="Oval 261"/>
            <p:cNvSpPr>
              <a:spLocks noChangeArrowheads="1"/>
            </p:cNvSpPr>
            <p:nvPr userDrawn="1"/>
          </p:nvSpPr>
          <p:spPr bwMode="auto">
            <a:xfrm>
              <a:off x="395" y="1736"/>
              <a:ext cx="48" cy="4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049" name="Oval 262"/>
            <p:cNvSpPr>
              <a:spLocks noChangeArrowheads="1"/>
            </p:cNvSpPr>
            <p:nvPr userDrawn="1"/>
          </p:nvSpPr>
          <p:spPr bwMode="auto">
            <a:xfrm>
              <a:off x="1058" y="2347"/>
              <a:ext cx="47" cy="4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051" name="Oval 263"/>
            <p:cNvSpPr>
              <a:spLocks noChangeArrowheads="1"/>
            </p:cNvSpPr>
            <p:nvPr userDrawn="1"/>
          </p:nvSpPr>
          <p:spPr bwMode="auto">
            <a:xfrm>
              <a:off x="809" y="2472"/>
              <a:ext cx="47" cy="4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052" name="Oval 264"/>
            <p:cNvSpPr>
              <a:spLocks noChangeArrowheads="1"/>
            </p:cNvSpPr>
            <p:nvPr userDrawn="1"/>
          </p:nvSpPr>
          <p:spPr bwMode="auto">
            <a:xfrm>
              <a:off x="611" y="2365"/>
              <a:ext cx="47" cy="4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053" name="Oval 265"/>
            <p:cNvSpPr>
              <a:spLocks noChangeArrowheads="1"/>
            </p:cNvSpPr>
            <p:nvPr userDrawn="1"/>
          </p:nvSpPr>
          <p:spPr bwMode="auto">
            <a:xfrm>
              <a:off x="1041" y="1534"/>
              <a:ext cx="36" cy="3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054" name="Oval 266"/>
            <p:cNvSpPr>
              <a:spLocks noChangeArrowheads="1"/>
            </p:cNvSpPr>
            <p:nvPr userDrawn="1"/>
          </p:nvSpPr>
          <p:spPr bwMode="auto">
            <a:xfrm>
              <a:off x="743" y="1561"/>
              <a:ext cx="35" cy="3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055" name="Freeform 267"/>
            <p:cNvSpPr>
              <a:spLocks/>
            </p:cNvSpPr>
            <p:nvPr userDrawn="1"/>
          </p:nvSpPr>
          <p:spPr bwMode="auto">
            <a:xfrm>
              <a:off x="1226" y="2060"/>
              <a:ext cx="22" cy="21"/>
            </a:xfrm>
            <a:custGeom>
              <a:avLst/>
              <a:gdLst>
                <a:gd name="T0" fmla="*/ 3 w 17"/>
                <a:gd name="T1" fmla="*/ 14 h 17"/>
                <a:gd name="T2" fmla="*/ 3 w 17"/>
                <a:gd name="T3" fmla="*/ 3 h 17"/>
                <a:gd name="T4" fmla="*/ 14 w 17"/>
                <a:gd name="T5" fmla="*/ 3 h 17"/>
                <a:gd name="T6" fmla="*/ 14 w 17"/>
                <a:gd name="T7" fmla="*/ 14 h 17"/>
                <a:gd name="T8" fmla="*/ 3 w 17"/>
                <a:gd name="T9" fmla="*/ 14 h 17"/>
              </a:gdLst>
              <a:ahLst/>
              <a:cxnLst>
                <a:cxn ang="0">
                  <a:pos x="T0" y="T1"/>
                </a:cxn>
                <a:cxn ang="0">
                  <a:pos x="T2" y="T3"/>
                </a:cxn>
                <a:cxn ang="0">
                  <a:pos x="T4" y="T5"/>
                </a:cxn>
                <a:cxn ang="0">
                  <a:pos x="T6" y="T7"/>
                </a:cxn>
                <a:cxn ang="0">
                  <a:pos x="T8" y="T9"/>
                </a:cxn>
              </a:cxnLst>
              <a:rect l="0" t="0" r="r" b="b"/>
              <a:pathLst>
                <a:path w="17" h="17">
                  <a:moveTo>
                    <a:pt x="3" y="14"/>
                  </a:moveTo>
                  <a:cubicBezTo>
                    <a:pt x="0" y="11"/>
                    <a:pt x="0" y="6"/>
                    <a:pt x="3" y="3"/>
                  </a:cubicBezTo>
                  <a:cubicBezTo>
                    <a:pt x="6" y="0"/>
                    <a:pt x="11" y="0"/>
                    <a:pt x="14" y="3"/>
                  </a:cubicBezTo>
                  <a:cubicBezTo>
                    <a:pt x="17" y="6"/>
                    <a:pt x="17" y="11"/>
                    <a:pt x="14" y="14"/>
                  </a:cubicBezTo>
                  <a:cubicBezTo>
                    <a:pt x="11" y="17"/>
                    <a:pt x="6" y="17"/>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056" name="Freeform 268"/>
            <p:cNvSpPr>
              <a:spLocks/>
            </p:cNvSpPr>
            <p:nvPr userDrawn="1"/>
          </p:nvSpPr>
          <p:spPr bwMode="auto">
            <a:xfrm>
              <a:off x="1254" y="2157"/>
              <a:ext cx="22" cy="21"/>
            </a:xfrm>
            <a:custGeom>
              <a:avLst/>
              <a:gdLst>
                <a:gd name="T0" fmla="*/ 3 w 17"/>
                <a:gd name="T1" fmla="*/ 14 h 17"/>
                <a:gd name="T2" fmla="*/ 3 w 17"/>
                <a:gd name="T3" fmla="*/ 3 h 17"/>
                <a:gd name="T4" fmla="*/ 14 w 17"/>
                <a:gd name="T5" fmla="*/ 3 h 17"/>
                <a:gd name="T6" fmla="*/ 14 w 17"/>
                <a:gd name="T7" fmla="*/ 14 h 17"/>
                <a:gd name="T8" fmla="*/ 3 w 17"/>
                <a:gd name="T9" fmla="*/ 14 h 17"/>
              </a:gdLst>
              <a:ahLst/>
              <a:cxnLst>
                <a:cxn ang="0">
                  <a:pos x="T0" y="T1"/>
                </a:cxn>
                <a:cxn ang="0">
                  <a:pos x="T2" y="T3"/>
                </a:cxn>
                <a:cxn ang="0">
                  <a:pos x="T4" y="T5"/>
                </a:cxn>
                <a:cxn ang="0">
                  <a:pos x="T6" y="T7"/>
                </a:cxn>
                <a:cxn ang="0">
                  <a:pos x="T8" y="T9"/>
                </a:cxn>
              </a:cxnLst>
              <a:rect l="0" t="0" r="r" b="b"/>
              <a:pathLst>
                <a:path w="17" h="17">
                  <a:moveTo>
                    <a:pt x="3" y="14"/>
                  </a:moveTo>
                  <a:cubicBezTo>
                    <a:pt x="0" y="11"/>
                    <a:pt x="0" y="6"/>
                    <a:pt x="3" y="3"/>
                  </a:cubicBezTo>
                  <a:cubicBezTo>
                    <a:pt x="6" y="0"/>
                    <a:pt x="11" y="0"/>
                    <a:pt x="14" y="3"/>
                  </a:cubicBezTo>
                  <a:cubicBezTo>
                    <a:pt x="17" y="6"/>
                    <a:pt x="17" y="11"/>
                    <a:pt x="14" y="14"/>
                  </a:cubicBezTo>
                  <a:cubicBezTo>
                    <a:pt x="11" y="17"/>
                    <a:pt x="6" y="17"/>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057" name="Freeform 269"/>
            <p:cNvSpPr>
              <a:spLocks/>
            </p:cNvSpPr>
            <p:nvPr userDrawn="1"/>
          </p:nvSpPr>
          <p:spPr bwMode="auto">
            <a:xfrm>
              <a:off x="1368" y="2055"/>
              <a:ext cx="22" cy="21"/>
            </a:xfrm>
            <a:custGeom>
              <a:avLst/>
              <a:gdLst>
                <a:gd name="T0" fmla="*/ 3 w 17"/>
                <a:gd name="T1" fmla="*/ 14 h 17"/>
                <a:gd name="T2" fmla="*/ 3 w 17"/>
                <a:gd name="T3" fmla="*/ 3 h 17"/>
                <a:gd name="T4" fmla="*/ 14 w 17"/>
                <a:gd name="T5" fmla="*/ 3 h 17"/>
                <a:gd name="T6" fmla="*/ 14 w 17"/>
                <a:gd name="T7" fmla="*/ 14 h 17"/>
                <a:gd name="T8" fmla="*/ 3 w 17"/>
                <a:gd name="T9" fmla="*/ 14 h 17"/>
              </a:gdLst>
              <a:ahLst/>
              <a:cxnLst>
                <a:cxn ang="0">
                  <a:pos x="T0" y="T1"/>
                </a:cxn>
                <a:cxn ang="0">
                  <a:pos x="T2" y="T3"/>
                </a:cxn>
                <a:cxn ang="0">
                  <a:pos x="T4" y="T5"/>
                </a:cxn>
                <a:cxn ang="0">
                  <a:pos x="T6" y="T7"/>
                </a:cxn>
                <a:cxn ang="0">
                  <a:pos x="T8" y="T9"/>
                </a:cxn>
              </a:cxnLst>
              <a:rect l="0" t="0" r="r" b="b"/>
              <a:pathLst>
                <a:path w="17" h="17">
                  <a:moveTo>
                    <a:pt x="3" y="14"/>
                  </a:moveTo>
                  <a:cubicBezTo>
                    <a:pt x="0" y="11"/>
                    <a:pt x="0" y="6"/>
                    <a:pt x="3" y="3"/>
                  </a:cubicBezTo>
                  <a:cubicBezTo>
                    <a:pt x="6" y="0"/>
                    <a:pt x="11" y="0"/>
                    <a:pt x="14" y="3"/>
                  </a:cubicBezTo>
                  <a:cubicBezTo>
                    <a:pt x="17" y="6"/>
                    <a:pt x="17" y="11"/>
                    <a:pt x="14" y="14"/>
                  </a:cubicBezTo>
                  <a:cubicBezTo>
                    <a:pt x="11" y="17"/>
                    <a:pt x="6" y="17"/>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058" name="Freeform 270"/>
            <p:cNvSpPr>
              <a:spLocks/>
            </p:cNvSpPr>
            <p:nvPr userDrawn="1"/>
          </p:nvSpPr>
          <p:spPr bwMode="auto">
            <a:xfrm>
              <a:off x="953" y="2402"/>
              <a:ext cx="36" cy="37"/>
            </a:xfrm>
            <a:custGeom>
              <a:avLst/>
              <a:gdLst>
                <a:gd name="T0" fmla="*/ 5 w 28"/>
                <a:gd name="T1" fmla="*/ 24 h 29"/>
                <a:gd name="T2" fmla="*/ 5 w 28"/>
                <a:gd name="T3" fmla="*/ 6 h 29"/>
                <a:gd name="T4" fmla="*/ 23 w 28"/>
                <a:gd name="T5" fmla="*/ 5 h 29"/>
                <a:gd name="T6" fmla="*/ 23 w 28"/>
                <a:gd name="T7" fmla="*/ 24 h 29"/>
                <a:gd name="T8" fmla="*/ 5 w 28"/>
                <a:gd name="T9" fmla="*/ 24 h 29"/>
              </a:gdLst>
              <a:ahLst/>
              <a:cxnLst>
                <a:cxn ang="0">
                  <a:pos x="T0" y="T1"/>
                </a:cxn>
                <a:cxn ang="0">
                  <a:pos x="T2" y="T3"/>
                </a:cxn>
                <a:cxn ang="0">
                  <a:pos x="T4" y="T5"/>
                </a:cxn>
                <a:cxn ang="0">
                  <a:pos x="T6" y="T7"/>
                </a:cxn>
                <a:cxn ang="0">
                  <a:pos x="T8" y="T9"/>
                </a:cxn>
              </a:cxnLst>
              <a:rect l="0" t="0" r="r" b="b"/>
              <a:pathLst>
                <a:path w="28" h="29">
                  <a:moveTo>
                    <a:pt x="5" y="24"/>
                  </a:moveTo>
                  <a:cubicBezTo>
                    <a:pt x="0" y="19"/>
                    <a:pt x="0" y="11"/>
                    <a:pt x="5" y="6"/>
                  </a:cubicBezTo>
                  <a:cubicBezTo>
                    <a:pt x="10" y="0"/>
                    <a:pt x="18" y="0"/>
                    <a:pt x="23" y="5"/>
                  </a:cubicBezTo>
                  <a:cubicBezTo>
                    <a:pt x="28" y="11"/>
                    <a:pt x="28" y="19"/>
                    <a:pt x="23" y="24"/>
                  </a:cubicBezTo>
                  <a:cubicBezTo>
                    <a:pt x="18" y="29"/>
                    <a:pt x="10" y="29"/>
                    <a:pt x="5"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059" name="Freeform 271"/>
            <p:cNvSpPr>
              <a:spLocks/>
            </p:cNvSpPr>
            <p:nvPr userDrawn="1"/>
          </p:nvSpPr>
          <p:spPr bwMode="auto">
            <a:xfrm>
              <a:off x="822" y="2205"/>
              <a:ext cx="37" cy="37"/>
            </a:xfrm>
            <a:custGeom>
              <a:avLst/>
              <a:gdLst>
                <a:gd name="T0" fmla="*/ 5 w 29"/>
                <a:gd name="T1" fmla="*/ 24 h 29"/>
                <a:gd name="T2" fmla="*/ 5 w 29"/>
                <a:gd name="T3" fmla="*/ 6 h 29"/>
                <a:gd name="T4" fmla="*/ 24 w 29"/>
                <a:gd name="T5" fmla="*/ 6 h 29"/>
                <a:gd name="T6" fmla="*/ 24 w 29"/>
                <a:gd name="T7" fmla="*/ 24 h 29"/>
                <a:gd name="T8" fmla="*/ 5 w 29"/>
                <a:gd name="T9" fmla="*/ 24 h 29"/>
              </a:gdLst>
              <a:ahLst/>
              <a:cxnLst>
                <a:cxn ang="0">
                  <a:pos x="T0" y="T1"/>
                </a:cxn>
                <a:cxn ang="0">
                  <a:pos x="T2" y="T3"/>
                </a:cxn>
                <a:cxn ang="0">
                  <a:pos x="T4" y="T5"/>
                </a:cxn>
                <a:cxn ang="0">
                  <a:pos x="T6" y="T7"/>
                </a:cxn>
                <a:cxn ang="0">
                  <a:pos x="T8" y="T9"/>
                </a:cxn>
              </a:cxnLst>
              <a:rect l="0" t="0" r="r" b="b"/>
              <a:pathLst>
                <a:path w="29" h="29">
                  <a:moveTo>
                    <a:pt x="5" y="24"/>
                  </a:moveTo>
                  <a:cubicBezTo>
                    <a:pt x="0" y="19"/>
                    <a:pt x="0" y="11"/>
                    <a:pt x="5" y="6"/>
                  </a:cubicBezTo>
                  <a:cubicBezTo>
                    <a:pt x="10" y="1"/>
                    <a:pt x="18" y="0"/>
                    <a:pt x="24" y="6"/>
                  </a:cubicBezTo>
                  <a:cubicBezTo>
                    <a:pt x="29" y="11"/>
                    <a:pt x="29" y="19"/>
                    <a:pt x="24" y="24"/>
                  </a:cubicBezTo>
                  <a:cubicBezTo>
                    <a:pt x="19" y="29"/>
                    <a:pt x="10" y="29"/>
                    <a:pt x="5"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060" name="Freeform 272"/>
            <p:cNvSpPr>
              <a:spLocks/>
            </p:cNvSpPr>
            <p:nvPr userDrawn="1"/>
          </p:nvSpPr>
          <p:spPr bwMode="auto">
            <a:xfrm>
              <a:off x="960" y="2227"/>
              <a:ext cx="39" cy="39"/>
            </a:xfrm>
            <a:custGeom>
              <a:avLst/>
              <a:gdLst>
                <a:gd name="T0" fmla="*/ 5 w 31"/>
                <a:gd name="T1" fmla="*/ 25 h 31"/>
                <a:gd name="T2" fmla="*/ 5 w 31"/>
                <a:gd name="T3" fmla="*/ 5 h 31"/>
                <a:gd name="T4" fmla="*/ 25 w 31"/>
                <a:gd name="T5" fmla="*/ 5 h 31"/>
                <a:gd name="T6" fmla="*/ 25 w 31"/>
                <a:gd name="T7" fmla="*/ 25 h 31"/>
                <a:gd name="T8" fmla="*/ 5 w 31"/>
                <a:gd name="T9" fmla="*/ 25 h 31"/>
              </a:gdLst>
              <a:ahLst/>
              <a:cxnLst>
                <a:cxn ang="0">
                  <a:pos x="T0" y="T1"/>
                </a:cxn>
                <a:cxn ang="0">
                  <a:pos x="T2" y="T3"/>
                </a:cxn>
                <a:cxn ang="0">
                  <a:pos x="T4" y="T5"/>
                </a:cxn>
                <a:cxn ang="0">
                  <a:pos x="T6" y="T7"/>
                </a:cxn>
                <a:cxn ang="0">
                  <a:pos x="T8" y="T9"/>
                </a:cxn>
              </a:cxnLst>
              <a:rect l="0" t="0" r="r" b="b"/>
              <a:pathLst>
                <a:path w="31" h="31">
                  <a:moveTo>
                    <a:pt x="5" y="25"/>
                  </a:moveTo>
                  <a:cubicBezTo>
                    <a:pt x="0" y="20"/>
                    <a:pt x="0" y="11"/>
                    <a:pt x="5" y="5"/>
                  </a:cubicBezTo>
                  <a:cubicBezTo>
                    <a:pt x="11" y="0"/>
                    <a:pt x="20" y="0"/>
                    <a:pt x="25" y="5"/>
                  </a:cubicBezTo>
                  <a:cubicBezTo>
                    <a:pt x="31" y="11"/>
                    <a:pt x="31" y="20"/>
                    <a:pt x="25" y="25"/>
                  </a:cubicBezTo>
                  <a:cubicBezTo>
                    <a:pt x="20" y="31"/>
                    <a:pt x="11" y="31"/>
                    <a:pt x="5"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061" name="Freeform 273"/>
            <p:cNvSpPr>
              <a:spLocks/>
            </p:cNvSpPr>
            <p:nvPr userDrawn="1"/>
          </p:nvSpPr>
          <p:spPr bwMode="auto">
            <a:xfrm>
              <a:off x="732" y="2177"/>
              <a:ext cx="31" cy="31"/>
            </a:xfrm>
            <a:custGeom>
              <a:avLst/>
              <a:gdLst>
                <a:gd name="T0" fmla="*/ 4 w 24"/>
                <a:gd name="T1" fmla="*/ 20 h 24"/>
                <a:gd name="T2" fmla="*/ 4 w 24"/>
                <a:gd name="T3" fmla="*/ 4 h 24"/>
                <a:gd name="T4" fmla="*/ 20 w 24"/>
                <a:gd name="T5" fmla="*/ 4 h 24"/>
                <a:gd name="T6" fmla="*/ 20 w 24"/>
                <a:gd name="T7" fmla="*/ 20 h 24"/>
                <a:gd name="T8" fmla="*/ 4 w 24"/>
                <a:gd name="T9" fmla="*/ 20 h 24"/>
              </a:gdLst>
              <a:ahLst/>
              <a:cxnLst>
                <a:cxn ang="0">
                  <a:pos x="T0" y="T1"/>
                </a:cxn>
                <a:cxn ang="0">
                  <a:pos x="T2" y="T3"/>
                </a:cxn>
                <a:cxn ang="0">
                  <a:pos x="T4" y="T5"/>
                </a:cxn>
                <a:cxn ang="0">
                  <a:pos x="T6" y="T7"/>
                </a:cxn>
                <a:cxn ang="0">
                  <a:pos x="T8" y="T9"/>
                </a:cxn>
              </a:cxnLst>
              <a:rect l="0" t="0" r="r" b="b"/>
              <a:pathLst>
                <a:path w="24" h="24">
                  <a:moveTo>
                    <a:pt x="4" y="20"/>
                  </a:moveTo>
                  <a:cubicBezTo>
                    <a:pt x="0" y="16"/>
                    <a:pt x="0" y="9"/>
                    <a:pt x="4" y="4"/>
                  </a:cubicBezTo>
                  <a:cubicBezTo>
                    <a:pt x="9" y="0"/>
                    <a:pt x="16" y="0"/>
                    <a:pt x="20" y="4"/>
                  </a:cubicBezTo>
                  <a:cubicBezTo>
                    <a:pt x="24" y="8"/>
                    <a:pt x="24" y="16"/>
                    <a:pt x="20" y="20"/>
                  </a:cubicBezTo>
                  <a:cubicBezTo>
                    <a:pt x="16" y="24"/>
                    <a:pt x="9" y="24"/>
                    <a:pt x="4" y="2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062" name="Freeform 274"/>
            <p:cNvSpPr>
              <a:spLocks/>
            </p:cNvSpPr>
            <p:nvPr userDrawn="1"/>
          </p:nvSpPr>
          <p:spPr bwMode="auto">
            <a:xfrm>
              <a:off x="783" y="2149"/>
              <a:ext cx="32" cy="32"/>
            </a:xfrm>
            <a:custGeom>
              <a:avLst/>
              <a:gdLst>
                <a:gd name="T0" fmla="*/ 5 w 25"/>
                <a:gd name="T1" fmla="*/ 21 h 25"/>
                <a:gd name="T2" fmla="*/ 5 w 25"/>
                <a:gd name="T3" fmla="*/ 5 h 25"/>
                <a:gd name="T4" fmla="*/ 20 w 25"/>
                <a:gd name="T5" fmla="*/ 5 h 25"/>
                <a:gd name="T6" fmla="*/ 21 w 25"/>
                <a:gd name="T7" fmla="*/ 21 h 25"/>
                <a:gd name="T8" fmla="*/ 5 w 25"/>
                <a:gd name="T9" fmla="*/ 21 h 25"/>
              </a:gdLst>
              <a:ahLst/>
              <a:cxnLst>
                <a:cxn ang="0">
                  <a:pos x="T0" y="T1"/>
                </a:cxn>
                <a:cxn ang="0">
                  <a:pos x="T2" y="T3"/>
                </a:cxn>
                <a:cxn ang="0">
                  <a:pos x="T4" y="T5"/>
                </a:cxn>
                <a:cxn ang="0">
                  <a:pos x="T6" y="T7"/>
                </a:cxn>
                <a:cxn ang="0">
                  <a:pos x="T8" y="T9"/>
                </a:cxn>
              </a:cxnLst>
              <a:rect l="0" t="0" r="r" b="b"/>
              <a:pathLst>
                <a:path w="25" h="25">
                  <a:moveTo>
                    <a:pt x="5" y="21"/>
                  </a:moveTo>
                  <a:cubicBezTo>
                    <a:pt x="0" y="16"/>
                    <a:pt x="0" y="9"/>
                    <a:pt x="5" y="5"/>
                  </a:cubicBezTo>
                  <a:cubicBezTo>
                    <a:pt x="9" y="0"/>
                    <a:pt x="16" y="0"/>
                    <a:pt x="20" y="5"/>
                  </a:cubicBezTo>
                  <a:cubicBezTo>
                    <a:pt x="25" y="9"/>
                    <a:pt x="25" y="16"/>
                    <a:pt x="21" y="21"/>
                  </a:cubicBezTo>
                  <a:cubicBezTo>
                    <a:pt x="16" y="25"/>
                    <a:pt x="9" y="25"/>
                    <a:pt x="5"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063" name="Freeform 275"/>
            <p:cNvSpPr>
              <a:spLocks/>
            </p:cNvSpPr>
            <p:nvPr userDrawn="1"/>
          </p:nvSpPr>
          <p:spPr bwMode="auto">
            <a:xfrm>
              <a:off x="903" y="2323"/>
              <a:ext cx="28" cy="29"/>
            </a:xfrm>
            <a:custGeom>
              <a:avLst/>
              <a:gdLst>
                <a:gd name="T0" fmla="*/ 4 w 22"/>
                <a:gd name="T1" fmla="*/ 19 h 23"/>
                <a:gd name="T2" fmla="*/ 4 w 22"/>
                <a:gd name="T3" fmla="*/ 4 h 23"/>
                <a:gd name="T4" fmla="*/ 18 w 22"/>
                <a:gd name="T5" fmla="*/ 4 h 23"/>
                <a:gd name="T6" fmla="*/ 18 w 22"/>
                <a:gd name="T7" fmla="*/ 19 h 23"/>
                <a:gd name="T8" fmla="*/ 4 w 22"/>
                <a:gd name="T9" fmla="*/ 19 h 23"/>
              </a:gdLst>
              <a:ahLst/>
              <a:cxnLst>
                <a:cxn ang="0">
                  <a:pos x="T0" y="T1"/>
                </a:cxn>
                <a:cxn ang="0">
                  <a:pos x="T2" y="T3"/>
                </a:cxn>
                <a:cxn ang="0">
                  <a:pos x="T4" y="T5"/>
                </a:cxn>
                <a:cxn ang="0">
                  <a:pos x="T6" y="T7"/>
                </a:cxn>
                <a:cxn ang="0">
                  <a:pos x="T8" y="T9"/>
                </a:cxn>
              </a:cxnLst>
              <a:rect l="0" t="0" r="r" b="b"/>
              <a:pathLst>
                <a:path w="22" h="23">
                  <a:moveTo>
                    <a:pt x="4" y="19"/>
                  </a:moveTo>
                  <a:cubicBezTo>
                    <a:pt x="0" y="15"/>
                    <a:pt x="0" y="8"/>
                    <a:pt x="4" y="4"/>
                  </a:cubicBezTo>
                  <a:cubicBezTo>
                    <a:pt x="8" y="1"/>
                    <a:pt x="14" y="0"/>
                    <a:pt x="18" y="4"/>
                  </a:cubicBezTo>
                  <a:cubicBezTo>
                    <a:pt x="22" y="8"/>
                    <a:pt x="22" y="15"/>
                    <a:pt x="18" y="19"/>
                  </a:cubicBezTo>
                  <a:cubicBezTo>
                    <a:pt x="14" y="23"/>
                    <a:pt x="8" y="23"/>
                    <a:pt x="4"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064" name="Freeform 276"/>
            <p:cNvSpPr>
              <a:spLocks/>
            </p:cNvSpPr>
            <p:nvPr userDrawn="1"/>
          </p:nvSpPr>
          <p:spPr bwMode="auto">
            <a:xfrm>
              <a:off x="1137" y="2473"/>
              <a:ext cx="28" cy="28"/>
            </a:xfrm>
            <a:custGeom>
              <a:avLst/>
              <a:gdLst>
                <a:gd name="T0" fmla="*/ 4 w 22"/>
                <a:gd name="T1" fmla="*/ 18 h 22"/>
                <a:gd name="T2" fmla="*/ 3 w 22"/>
                <a:gd name="T3" fmla="*/ 4 h 22"/>
                <a:gd name="T4" fmla="*/ 18 w 22"/>
                <a:gd name="T5" fmla="*/ 4 h 22"/>
                <a:gd name="T6" fmla="*/ 18 w 22"/>
                <a:gd name="T7" fmla="*/ 18 h 22"/>
                <a:gd name="T8" fmla="*/ 4 w 22"/>
                <a:gd name="T9" fmla="*/ 18 h 22"/>
              </a:gdLst>
              <a:ahLst/>
              <a:cxnLst>
                <a:cxn ang="0">
                  <a:pos x="T0" y="T1"/>
                </a:cxn>
                <a:cxn ang="0">
                  <a:pos x="T2" y="T3"/>
                </a:cxn>
                <a:cxn ang="0">
                  <a:pos x="T4" y="T5"/>
                </a:cxn>
                <a:cxn ang="0">
                  <a:pos x="T6" y="T7"/>
                </a:cxn>
                <a:cxn ang="0">
                  <a:pos x="T8" y="T9"/>
                </a:cxn>
              </a:cxnLst>
              <a:rect l="0" t="0" r="r" b="b"/>
              <a:pathLst>
                <a:path w="22" h="22">
                  <a:moveTo>
                    <a:pt x="4" y="18"/>
                  </a:moveTo>
                  <a:cubicBezTo>
                    <a:pt x="0" y="14"/>
                    <a:pt x="0" y="8"/>
                    <a:pt x="3" y="4"/>
                  </a:cubicBezTo>
                  <a:cubicBezTo>
                    <a:pt x="7" y="0"/>
                    <a:pt x="14" y="0"/>
                    <a:pt x="18" y="4"/>
                  </a:cubicBezTo>
                  <a:cubicBezTo>
                    <a:pt x="22" y="8"/>
                    <a:pt x="22" y="14"/>
                    <a:pt x="18" y="18"/>
                  </a:cubicBezTo>
                  <a:cubicBezTo>
                    <a:pt x="14" y="22"/>
                    <a:pt x="7" y="22"/>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065" name="Freeform 277"/>
            <p:cNvSpPr>
              <a:spLocks/>
            </p:cNvSpPr>
            <p:nvPr userDrawn="1"/>
          </p:nvSpPr>
          <p:spPr bwMode="auto">
            <a:xfrm>
              <a:off x="1207" y="1899"/>
              <a:ext cx="22" cy="22"/>
            </a:xfrm>
            <a:custGeom>
              <a:avLst/>
              <a:gdLst>
                <a:gd name="T0" fmla="*/ 3 w 17"/>
                <a:gd name="T1" fmla="*/ 14 h 17"/>
                <a:gd name="T2" fmla="*/ 3 w 17"/>
                <a:gd name="T3" fmla="*/ 3 h 17"/>
                <a:gd name="T4" fmla="*/ 14 w 17"/>
                <a:gd name="T5" fmla="*/ 3 h 17"/>
                <a:gd name="T6" fmla="*/ 14 w 17"/>
                <a:gd name="T7" fmla="*/ 14 h 17"/>
                <a:gd name="T8" fmla="*/ 3 w 17"/>
                <a:gd name="T9" fmla="*/ 14 h 17"/>
              </a:gdLst>
              <a:ahLst/>
              <a:cxnLst>
                <a:cxn ang="0">
                  <a:pos x="T0" y="T1"/>
                </a:cxn>
                <a:cxn ang="0">
                  <a:pos x="T2" y="T3"/>
                </a:cxn>
                <a:cxn ang="0">
                  <a:pos x="T4" y="T5"/>
                </a:cxn>
                <a:cxn ang="0">
                  <a:pos x="T6" y="T7"/>
                </a:cxn>
                <a:cxn ang="0">
                  <a:pos x="T8" y="T9"/>
                </a:cxn>
              </a:cxnLst>
              <a:rect l="0" t="0" r="r" b="b"/>
              <a:pathLst>
                <a:path w="17" h="17">
                  <a:moveTo>
                    <a:pt x="3" y="14"/>
                  </a:moveTo>
                  <a:cubicBezTo>
                    <a:pt x="0" y="11"/>
                    <a:pt x="0" y="6"/>
                    <a:pt x="3" y="3"/>
                  </a:cubicBezTo>
                  <a:cubicBezTo>
                    <a:pt x="6" y="0"/>
                    <a:pt x="11" y="0"/>
                    <a:pt x="14" y="3"/>
                  </a:cubicBezTo>
                  <a:cubicBezTo>
                    <a:pt x="17" y="6"/>
                    <a:pt x="17" y="11"/>
                    <a:pt x="14" y="14"/>
                  </a:cubicBezTo>
                  <a:cubicBezTo>
                    <a:pt x="11" y="17"/>
                    <a:pt x="6" y="17"/>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066" name="Freeform 278"/>
            <p:cNvSpPr>
              <a:spLocks/>
            </p:cNvSpPr>
            <p:nvPr userDrawn="1"/>
          </p:nvSpPr>
          <p:spPr bwMode="auto">
            <a:xfrm>
              <a:off x="1111" y="1729"/>
              <a:ext cx="16" cy="14"/>
            </a:xfrm>
            <a:custGeom>
              <a:avLst/>
              <a:gdLst>
                <a:gd name="T0" fmla="*/ 2 w 12"/>
                <a:gd name="T1" fmla="*/ 9 h 11"/>
                <a:gd name="T2" fmla="*/ 2 w 12"/>
                <a:gd name="T3" fmla="*/ 2 h 11"/>
                <a:gd name="T4" fmla="*/ 10 w 12"/>
                <a:gd name="T5" fmla="*/ 2 h 11"/>
                <a:gd name="T6" fmla="*/ 10 w 12"/>
                <a:gd name="T7" fmla="*/ 9 h 11"/>
                <a:gd name="T8" fmla="*/ 2 w 12"/>
                <a:gd name="T9" fmla="*/ 9 h 11"/>
              </a:gdLst>
              <a:ahLst/>
              <a:cxnLst>
                <a:cxn ang="0">
                  <a:pos x="T0" y="T1"/>
                </a:cxn>
                <a:cxn ang="0">
                  <a:pos x="T2" y="T3"/>
                </a:cxn>
                <a:cxn ang="0">
                  <a:pos x="T4" y="T5"/>
                </a:cxn>
                <a:cxn ang="0">
                  <a:pos x="T6" y="T7"/>
                </a:cxn>
                <a:cxn ang="0">
                  <a:pos x="T8" y="T9"/>
                </a:cxn>
              </a:cxnLst>
              <a:rect l="0" t="0" r="r" b="b"/>
              <a:pathLst>
                <a:path w="12" h="11">
                  <a:moveTo>
                    <a:pt x="2" y="9"/>
                  </a:moveTo>
                  <a:cubicBezTo>
                    <a:pt x="0" y="7"/>
                    <a:pt x="0" y="4"/>
                    <a:pt x="2" y="2"/>
                  </a:cubicBezTo>
                  <a:cubicBezTo>
                    <a:pt x="4" y="0"/>
                    <a:pt x="8" y="0"/>
                    <a:pt x="10" y="2"/>
                  </a:cubicBezTo>
                  <a:cubicBezTo>
                    <a:pt x="12" y="4"/>
                    <a:pt x="12" y="7"/>
                    <a:pt x="10" y="9"/>
                  </a:cubicBezTo>
                  <a:cubicBezTo>
                    <a:pt x="8" y="11"/>
                    <a:pt x="4" y="11"/>
                    <a:pt x="2"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067" name="Freeform 279"/>
            <p:cNvSpPr>
              <a:spLocks/>
            </p:cNvSpPr>
            <p:nvPr userDrawn="1"/>
          </p:nvSpPr>
          <p:spPr bwMode="auto">
            <a:xfrm>
              <a:off x="1031" y="1671"/>
              <a:ext cx="15" cy="15"/>
            </a:xfrm>
            <a:custGeom>
              <a:avLst/>
              <a:gdLst>
                <a:gd name="T0" fmla="*/ 2 w 12"/>
                <a:gd name="T1" fmla="*/ 10 h 12"/>
                <a:gd name="T2" fmla="*/ 2 w 12"/>
                <a:gd name="T3" fmla="*/ 2 h 12"/>
                <a:gd name="T4" fmla="*/ 10 w 12"/>
                <a:gd name="T5" fmla="*/ 2 h 12"/>
                <a:gd name="T6" fmla="*/ 10 w 12"/>
                <a:gd name="T7" fmla="*/ 10 h 12"/>
                <a:gd name="T8" fmla="*/ 2 w 12"/>
                <a:gd name="T9" fmla="*/ 10 h 12"/>
              </a:gdLst>
              <a:ahLst/>
              <a:cxnLst>
                <a:cxn ang="0">
                  <a:pos x="T0" y="T1"/>
                </a:cxn>
                <a:cxn ang="0">
                  <a:pos x="T2" y="T3"/>
                </a:cxn>
                <a:cxn ang="0">
                  <a:pos x="T4" y="T5"/>
                </a:cxn>
                <a:cxn ang="0">
                  <a:pos x="T6" y="T7"/>
                </a:cxn>
                <a:cxn ang="0">
                  <a:pos x="T8" y="T9"/>
                </a:cxn>
              </a:cxnLst>
              <a:rect l="0" t="0" r="r" b="b"/>
              <a:pathLst>
                <a:path w="12" h="12">
                  <a:moveTo>
                    <a:pt x="2" y="10"/>
                  </a:moveTo>
                  <a:cubicBezTo>
                    <a:pt x="0" y="8"/>
                    <a:pt x="0" y="4"/>
                    <a:pt x="2" y="2"/>
                  </a:cubicBezTo>
                  <a:cubicBezTo>
                    <a:pt x="4" y="0"/>
                    <a:pt x="8" y="0"/>
                    <a:pt x="10" y="2"/>
                  </a:cubicBezTo>
                  <a:cubicBezTo>
                    <a:pt x="12" y="4"/>
                    <a:pt x="12" y="8"/>
                    <a:pt x="10" y="10"/>
                  </a:cubicBezTo>
                  <a:cubicBezTo>
                    <a:pt x="8" y="12"/>
                    <a:pt x="4" y="12"/>
                    <a:pt x="2"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068" name="Freeform 280"/>
            <p:cNvSpPr>
              <a:spLocks/>
            </p:cNvSpPr>
            <p:nvPr userDrawn="1"/>
          </p:nvSpPr>
          <p:spPr bwMode="auto">
            <a:xfrm>
              <a:off x="998" y="1628"/>
              <a:ext cx="14" cy="16"/>
            </a:xfrm>
            <a:custGeom>
              <a:avLst/>
              <a:gdLst>
                <a:gd name="T0" fmla="*/ 2 w 11"/>
                <a:gd name="T1" fmla="*/ 10 h 12"/>
                <a:gd name="T2" fmla="*/ 2 w 11"/>
                <a:gd name="T3" fmla="*/ 2 h 12"/>
                <a:gd name="T4" fmla="*/ 9 w 11"/>
                <a:gd name="T5" fmla="*/ 2 h 12"/>
                <a:gd name="T6" fmla="*/ 9 w 11"/>
                <a:gd name="T7" fmla="*/ 10 h 12"/>
                <a:gd name="T8" fmla="*/ 2 w 11"/>
                <a:gd name="T9" fmla="*/ 10 h 12"/>
              </a:gdLst>
              <a:ahLst/>
              <a:cxnLst>
                <a:cxn ang="0">
                  <a:pos x="T0" y="T1"/>
                </a:cxn>
                <a:cxn ang="0">
                  <a:pos x="T2" y="T3"/>
                </a:cxn>
                <a:cxn ang="0">
                  <a:pos x="T4" y="T5"/>
                </a:cxn>
                <a:cxn ang="0">
                  <a:pos x="T6" y="T7"/>
                </a:cxn>
                <a:cxn ang="0">
                  <a:pos x="T8" y="T9"/>
                </a:cxn>
              </a:cxnLst>
              <a:rect l="0" t="0" r="r" b="b"/>
              <a:pathLst>
                <a:path w="11" h="12">
                  <a:moveTo>
                    <a:pt x="2" y="10"/>
                  </a:moveTo>
                  <a:cubicBezTo>
                    <a:pt x="0" y="8"/>
                    <a:pt x="0" y="4"/>
                    <a:pt x="2" y="2"/>
                  </a:cubicBezTo>
                  <a:cubicBezTo>
                    <a:pt x="4" y="0"/>
                    <a:pt x="7" y="0"/>
                    <a:pt x="9" y="2"/>
                  </a:cubicBezTo>
                  <a:cubicBezTo>
                    <a:pt x="11" y="4"/>
                    <a:pt x="11" y="8"/>
                    <a:pt x="9" y="10"/>
                  </a:cubicBezTo>
                  <a:cubicBezTo>
                    <a:pt x="7" y="12"/>
                    <a:pt x="4" y="12"/>
                    <a:pt x="2"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069" name="Freeform 281"/>
            <p:cNvSpPr>
              <a:spLocks/>
            </p:cNvSpPr>
            <p:nvPr userDrawn="1"/>
          </p:nvSpPr>
          <p:spPr bwMode="auto">
            <a:xfrm>
              <a:off x="797" y="2080"/>
              <a:ext cx="22" cy="23"/>
            </a:xfrm>
            <a:custGeom>
              <a:avLst/>
              <a:gdLst>
                <a:gd name="T0" fmla="*/ 3 w 17"/>
                <a:gd name="T1" fmla="*/ 15 h 18"/>
                <a:gd name="T2" fmla="*/ 3 w 17"/>
                <a:gd name="T3" fmla="*/ 3 h 18"/>
                <a:gd name="T4" fmla="*/ 14 w 17"/>
                <a:gd name="T5" fmla="*/ 3 h 18"/>
                <a:gd name="T6" fmla="*/ 14 w 17"/>
                <a:gd name="T7" fmla="*/ 15 h 18"/>
                <a:gd name="T8" fmla="*/ 3 w 17"/>
                <a:gd name="T9" fmla="*/ 15 h 18"/>
              </a:gdLst>
              <a:ahLst/>
              <a:cxnLst>
                <a:cxn ang="0">
                  <a:pos x="T0" y="T1"/>
                </a:cxn>
                <a:cxn ang="0">
                  <a:pos x="T2" y="T3"/>
                </a:cxn>
                <a:cxn ang="0">
                  <a:pos x="T4" y="T5"/>
                </a:cxn>
                <a:cxn ang="0">
                  <a:pos x="T6" y="T7"/>
                </a:cxn>
                <a:cxn ang="0">
                  <a:pos x="T8" y="T9"/>
                </a:cxn>
              </a:cxnLst>
              <a:rect l="0" t="0" r="r" b="b"/>
              <a:pathLst>
                <a:path w="17" h="18">
                  <a:moveTo>
                    <a:pt x="3" y="15"/>
                  </a:moveTo>
                  <a:cubicBezTo>
                    <a:pt x="0" y="11"/>
                    <a:pt x="0" y="6"/>
                    <a:pt x="3" y="3"/>
                  </a:cubicBezTo>
                  <a:cubicBezTo>
                    <a:pt x="6" y="0"/>
                    <a:pt x="11" y="0"/>
                    <a:pt x="14" y="3"/>
                  </a:cubicBezTo>
                  <a:cubicBezTo>
                    <a:pt x="17" y="6"/>
                    <a:pt x="17" y="11"/>
                    <a:pt x="14" y="15"/>
                  </a:cubicBezTo>
                  <a:cubicBezTo>
                    <a:pt x="11" y="18"/>
                    <a:pt x="6" y="18"/>
                    <a:pt x="3" y="1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070" name="Freeform 282"/>
            <p:cNvSpPr>
              <a:spLocks/>
            </p:cNvSpPr>
            <p:nvPr userDrawn="1"/>
          </p:nvSpPr>
          <p:spPr bwMode="auto">
            <a:xfrm>
              <a:off x="542" y="1859"/>
              <a:ext cx="22" cy="22"/>
            </a:xfrm>
            <a:custGeom>
              <a:avLst/>
              <a:gdLst>
                <a:gd name="T0" fmla="*/ 3 w 17"/>
                <a:gd name="T1" fmla="*/ 14 h 17"/>
                <a:gd name="T2" fmla="*/ 3 w 17"/>
                <a:gd name="T3" fmla="*/ 3 h 17"/>
                <a:gd name="T4" fmla="*/ 14 w 17"/>
                <a:gd name="T5" fmla="*/ 3 h 17"/>
                <a:gd name="T6" fmla="*/ 14 w 17"/>
                <a:gd name="T7" fmla="*/ 14 h 17"/>
                <a:gd name="T8" fmla="*/ 3 w 17"/>
                <a:gd name="T9" fmla="*/ 14 h 17"/>
              </a:gdLst>
              <a:ahLst/>
              <a:cxnLst>
                <a:cxn ang="0">
                  <a:pos x="T0" y="T1"/>
                </a:cxn>
                <a:cxn ang="0">
                  <a:pos x="T2" y="T3"/>
                </a:cxn>
                <a:cxn ang="0">
                  <a:pos x="T4" y="T5"/>
                </a:cxn>
                <a:cxn ang="0">
                  <a:pos x="T6" y="T7"/>
                </a:cxn>
                <a:cxn ang="0">
                  <a:pos x="T8" y="T9"/>
                </a:cxn>
              </a:cxnLst>
              <a:rect l="0" t="0" r="r" b="b"/>
              <a:pathLst>
                <a:path w="17" h="17">
                  <a:moveTo>
                    <a:pt x="3" y="14"/>
                  </a:moveTo>
                  <a:cubicBezTo>
                    <a:pt x="0" y="11"/>
                    <a:pt x="0" y="6"/>
                    <a:pt x="3" y="3"/>
                  </a:cubicBezTo>
                  <a:cubicBezTo>
                    <a:pt x="6" y="0"/>
                    <a:pt x="11" y="0"/>
                    <a:pt x="14" y="3"/>
                  </a:cubicBezTo>
                  <a:cubicBezTo>
                    <a:pt x="17" y="6"/>
                    <a:pt x="17" y="11"/>
                    <a:pt x="14" y="14"/>
                  </a:cubicBezTo>
                  <a:cubicBezTo>
                    <a:pt x="11" y="17"/>
                    <a:pt x="6" y="17"/>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071" name="Freeform 283"/>
            <p:cNvSpPr>
              <a:spLocks/>
            </p:cNvSpPr>
            <p:nvPr userDrawn="1"/>
          </p:nvSpPr>
          <p:spPr bwMode="auto">
            <a:xfrm>
              <a:off x="300" y="2167"/>
              <a:ext cx="15" cy="16"/>
            </a:xfrm>
            <a:custGeom>
              <a:avLst/>
              <a:gdLst>
                <a:gd name="T0" fmla="*/ 2 w 12"/>
                <a:gd name="T1" fmla="*/ 10 h 13"/>
                <a:gd name="T2" fmla="*/ 2 w 12"/>
                <a:gd name="T3" fmla="*/ 2 h 13"/>
                <a:gd name="T4" fmla="*/ 10 w 12"/>
                <a:gd name="T5" fmla="*/ 2 h 13"/>
                <a:gd name="T6" fmla="*/ 10 w 12"/>
                <a:gd name="T7" fmla="*/ 10 h 13"/>
                <a:gd name="T8" fmla="*/ 2 w 12"/>
                <a:gd name="T9" fmla="*/ 10 h 13"/>
              </a:gdLst>
              <a:ahLst/>
              <a:cxnLst>
                <a:cxn ang="0">
                  <a:pos x="T0" y="T1"/>
                </a:cxn>
                <a:cxn ang="0">
                  <a:pos x="T2" y="T3"/>
                </a:cxn>
                <a:cxn ang="0">
                  <a:pos x="T4" y="T5"/>
                </a:cxn>
                <a:cxn ang="0">
                  <a:pos x="T6" y="T7"/>
                </a:cxn>
                <a:cxn ang="0">
                  <a:pos x="T8" y="T9"/>
                </a:cxn>
              </a:cxnLst>
              <a:rect l="0" t="0" r="r" b="b"/>
              <a:pathLst>
                <a:path w="12" h="13">
                  <a:moveTo>
                    <a:pt x="2" y="10"/>
                  </a:moveTo>
                  <a:cubicBezTo>
                    <a:pt x="0" y="8"/>
                    <a:pt x="0" y="5"/>
                    <a:pt x="2" y="2"/>
                  </a:cubicBezTo>
                  <a:cubicBezTo>
                    <a:pt x="4" y="0"/>
                    <a:pt x="8" y="0"/>
                    <a:pt x="10" y="2"/>
                  </a:cubicBezTo>
                  <a:cubicBezTo>
                    <a:pt x="12" y="5"/>
                    <a:pt x="12" y="8"/>
                    <a:pt x="10" y="10"/>
                  </a:cubicBezTo>
                  <a:cubicBezTo>
                    <a:pt x="8" y="13"/>
                    <a:pt x="4" y="13"/>
                    <a:pt x="2"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072" name="Freeform 284"/>
            <p:cNvSpPr>
              <a:spLocks/>
            </p:cNvSpPr>
            <p:nvPr userDrawn="1"/>
          </p:nvSpPr>
          <p:spPr bwMode="auto">
            <a:xfrm>
              <a:off x="565" y="2251"/>
              <a:ext cx="17" cy="15"/>
            </a:xfrm>
            <a:custGeom>
              <a:avLst/>
              <a:gdLst>
                <a:gd name="T0" fmla="*/ 2 w 13"/>
                <a:gd name="T1" fmla="*/ 10 h 12"/>
                <a:gd name="T2" fmla="*/ 2 w 13"/>
                <a:gd name="T3" fmla="*/ 2 h 12"/>
                <a:gd name="T4" fmla="*/ 10 w 13"/>
                <a:gd name="T5" fmla="*/ 2 h 12"/>
                <a:gd name="T6" fmla="*/ 10 w 13"/>
                <a:gd name="T7" fmla="*/ 10 h 12"/>
                <a:gd name="T8" fmla="*/ 2 w 13"/>
                <a:gd name="T9" fmla="*/ 10 h 12"/>
              </a:gdLst>
              <a:ahLst/>
              <a:cxnLst>
                <a:cxn ang="0">
                  <a:pos x="T0" y="T1"/>
                </a:cxn>
                <a:cxn ang="0">
                  <a:pos x="T2" y="T3"/>
                </a:cxn>
                <a:cxn ang="0">
                  <a:pos x="T4" y="T5"/>
                </a:cxn>
                <a:cxn ang="0">
                  <a:pos x="T6" y="T7"/>
                </a:cxn>
                <a:cxn ang="0">
                  <a:pos x="T8" y="T9"/>
                </a:cxn>
              </a:cxnLst>
              <a:rect l="0" t="0" r="r" b="b"/>
              <a:pathLst>
                <a:path w="13" h="12">
                  <a:moveTo>
                    <a:pt x="2" y="10"/>
                  </a:moveTo>
                  <a:cubicBezTo>
                    <a:pt x="0" y="8"/>
                    <a:pt x="0" y="4"/>
                    <a:pt x="2" y="2"/>
                  </a:cubicBezTo>
                  <a:cubicBezTo>
                    <a:pt x="5" y="0"/>
                    <a:pt x="8" y="0"/>
                    <a:pt x="10" y="2"/>
                  </a:cubicBezTo>
                  <a:cubicBezTo>
                    <a:pt x="13" y="4"/>
                    <a:pt x="13" y="8"/>
                    <a:pt x="10" y="10"/>
                  </a:cubicBezTo>
                  <a:cubicBezTo>
                    <a:pt x="8" y="12"/>
                    <a:pt x="5" y="12"/>
                    <a:pt x="2"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073" name="Freeform 285"/>
            <p:cNvSpPr>
              <a:spLocks/>
            </p:cNvSpPr>
            <p:nvPr userDrawn="1"/>
          </p:nvSpPr>
          <p:spPr bwMode="auto">
            <a:xfrm>
              <a:off x="688" y="2303"/>
              <a:ext cx="15" cy="16"/>
            </a:xfrm>
            <a:custGeom>
              <a:avLst/>
              <a:gdLst>
                <a:gd name="T0" fmla="*/ 2 w 12"/>
                <a:gd name="T1" fmla="*/ 10 h 12"/>
                <a:gd name="T2" fmla="*/ 2 w 12"/>
                <a:gd name="T3" fmla="*/ 2 h 12"/>
                <a:gd name="T4" fmla="*/ 10 w 12"/>
                <a:gd name="T5" fmla="*/ 2 h 12"/>
                <a:gd name="T6" fmla="*/ 10 w 12"/>
                <a:gd name="T7" fmla="*/ 10 h 12"/>
                <a:gd name="T8" fmla="*/ 2 w 12"/>
                <a:gd name="T9" fmla="*/ 10 h 12"/>
              </a:gdLst>
              <a:ahLst/>
              <a:cxnLst>
                <a:cxn ang="0">
                  <a:pos x="T0" y="T1"/>
                </a:cxn>
                <a:cxn ang="0">
                  <a:pos x="T2" y="T3"/>
                </a:cxn>
                <a:cxn ang="0">
                  <a:pos x="T4" y="T5"/>
                </a:cxn>
                <a:cxn ang="0">
                  <a:pos x="T6" y="T7"/>
                </a:cxn>
                <a:cxn ang="0">
                  <a:pos x="T8" y="T9"/>
                </a:cxn>
              </a:cxnLst>
              <a:rect l="0" t="0" r="r" b="b"/>
              <a:pathLst>
                <a:path w="12" h="12">
                  <a:moveTo>
                    <a:pt x="2" y="10"/>
                  </a:moveTo>
                  <a:cubicBezTo>
                    <a:pt x="0" y="8"/>
                    <a:pt x="0" y="4"/>
                    <a:pt x="2" y="2"/>
                  </a:cubicBezTo>
                  <a:cubicBezTo>
                    <a:pt x="4" y="0"/>
                    <a:pt x="8" y="0"/>
                    <a:pt x="10" y="2"/>
                  </a:cubicBezTo>
                  <a:cubicBezTo>
                    <a:pt x="12" y="4"/>
                    <a:pt x="12" y="8"/>
                    <a:pt x="10" y="10"/>
                  </a:cubicBezTo>
                  <a:cubicBezTo>
                    <a:pt x="8" y="12"/>
                    <a:pt x="4" y="12"/>
                    <a:pt x="2"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074" name="Freeform 286"/>
            <p:cNvSpPr>
              <a:spLocks/>
            </p:cNvSpPr>
            <p:nvPr userDrawn="1"/>
          </p:nvSpPr>
          <p:spPr bwMode="auto">
            <a:xfrm>
              <a:off x="1095" y="2247"/>
              <a:ext cx="16" cy="16"/>
            </a:xfrm>
            <a:custGeom>
              <a:avLst/>
              <a:gdLst>
                <a:gd name="T0" fmla="*/ 3 w 13"/>
                <a:gd name="T1" fmla="*/ 10 h 12"/>
                <a:gd name="T2" fmla="*/ 2 w 13"/>
                <a:gd name="T3" fmla="*/ 2 h 12"/>
                <a:gd name="T4" fmla="*/ 10 w 13"/>
                <a:gd name="T5" fmla="*/ 2 h 12"/>
                <a:gd name="T6" fmla="*/ 10 w 13"/>
                <a:gd name="T7" fmla="*/ 10 h 12"/>
                <a:gd name="T8" fmla="*/ 3 w 13"/>
                <a:gd name="T9" fmla="*/ 10 h 12"/>
              </a:gdLst>
              <a:ahLst/>
              <a:cxnLst>
                <a:cxn ang="0">
                  <a:pos x="T0" y="T1"/>
                </a:cxn>
                <a:cxn ang="0">
                  <a:pos x="T2" y="T3"/>
                </a:cxn>
                <a:cxn ang="0">
                  <a:pos x="T4" y="T5"/>
                </a:cxn>
                <a:cxn ang="0">
                  <a:pos x="T6" y="T7"/>
                </a:cxn>
                <a:cxn ang="0">
                  <a:pos x="T8" y="T9"/>
                </a:cxn>
              </a:cxnLst>
              <a:rect l="0" t="0" r="r" b="b"/>
              <a:pathLst>
                <a:path w="13" h="12">
                  <a:moveTo>
                    <a:pt x="3" y="10"/>
                  </a:moveTo>
                  <a:cubicBezTo>
                    <a:pt x="0" y="8"/>
                    <a:pt x="0" y="4"/>
                    <a:pt x="2" y="2"/>
                  </a:cubicBezTo>
                  <a:cubicBezTo>
                    <a:pt x="5" y="0"/>
                    <a:pt x="8" y="0"/>
                    <a:pt x="10" y="2"/>
                  </a:cubicBezTo>
                  <a:cubicBezTo>
                    <a:pt x="13" y="4"/>
                    <a:pt x="13" y="8"/>
                    <a:pt x="10" y="10"/>
                  </a:cubicBezTo>
                  <a:cubicBezTo>
                    <a:pt x="8" y="12"/>
                    <a:pt x="5" y="12"/>
                    <a:pt x="3"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075" name="Freeform 287"/>
            <p:cNvSpPr>
              <a:spLocks/>
            </p:cNvSpPr>
            <p:nvPr userDrawn="1"/>
          </p:nvSpPr>
          <p:spPr bwMode="auto">
            <a:xfrm>
              <a:off x="1149" y="2172"/>
              <a:ext cx="16" cy="17"/>
            </a:xfrm>
            <a:custGeom>
              <a:avLst/>
              <a:gdLst>
                <a:gd name="T0" fmla="*/ 2 w 13"/>
                <a:gd name="T1" fmla="*/ 11 h 13"/>
                <a:gd name="T2" fmla="*/ 2 w 13"/>
                <a:gd name="T3" fmla="*/ 3 h 13"/>
                <a:gd name="T4" fmla="*/ 10 w 13"/>
                <a:gd name="T5" fmla="*/ 3 h 13"/>
                <a:gd name="T6" fmla="*/ 10 w 13"/>
                <a:gd name="T7" fmla="*/ 11 h 13"/>
                <a:gd name="T8" fmla="*/ 2 w 13"/>
                <a:gd name="T9" fmla="*/ 11 h 13"/>
              </a:gdLst>
              <a:ahLst/>
              <a:cxnLst>
                <a:cxn ang="0">
                  <a:pos x="T0" y="T1"/>
                </a:cxn>
                <a:cxn ang="0">
                  <a:pos x="T2" y="T3"/>
                </a:cxn>
                <a:cxn ang="0">
                  <a:pos x="T4" y="T5"/>
                </a:cxn>
                <a:cxn ang="0">
                  <a:pos x="T6" y="T7"/>
                </a:cxn>
                <a:cxn ang="0">
                  <a:pos x="T8" y="T9"/>
                </a:cxn>
              </a:cxnLst>
              <a:rect l="0" t="0" r="r" b="b"/>
              <a:pathLst>
                <a:path w="13" h="13">
                  <a:moveTo>
                    <a:pt x="2" y="11"/>
                  </a:moveTo>
                  <a:cubicBezTo>
                    <a:pt x="0" y="8"/>
                    <a:pt x="0" y="5"/>
                    <a:pt x="2" y="3"/>
                  </a:cubicBezTo>
                  <a:cubicBezTo>
                    <a:pt x="5" y="0"/>
                    <a:pt x="8" y="0"/>
                    <a:pt x="10" y="3"/>
                  </a:cubicBezTo>
                  <a:cubicBezTo>
                    <a:pt x="12" y="5"/>
                    <a:pt x="13" y="8"/>
                    <a:pt x="10" y="11"/>
                  </a:cubicBezTo>
                  <a:cubicBezTo>
                    <a:pt x="8" y="13"/>
                    <a:pt x="5" y="13"/>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076" name="Freeform 288"/>
            <p:cNvSpPr>
              <a:spLocks/>
            </p:cNvSpPr>
            <p:nvPr userDrawn="1"/>
          </p:nvSpPr>
          <p:spPr bwMode="auto">
            <a:xfrm>
              <a:off x="540" y="2333"/>
              <a:ext cx="15" cy="15"/>
            </a:xfrm>
            <a:custGeom>
              <a:avLst/>
              <a:gdLst>
                <a:gd name="T0" fmla="*/ 2 w 12"/>
                <a:gd name="T1" fmla="*/ 10 h 12"/>
                <a:gd name="T2" fmla="*/ 2 w 12"/>
                <a:gd name="T3" fmla="*/ 2 h 12"/>
                <a:gd name="T4" fmla="*/ 10 w 12"/>
                <a:gd name="T5" fmla="*/ 2 h 12"/>
                <a:gd name="T6" fmla="*/ 10 w 12"/>
                <a:gd name="T7" fmla="*/ 10 h 12"/>
                <a:gd name="T8" fmla="*/ 2 w 12"/>
                <a:gd name="T9" fmla="*/ 10 h 12"/>
              </a:gdLst>
              <a:ahLst/>
              <a:cxnLst>
                <a:cxn ang="0">
                  <a:pos x="T0" y="T1"/>
                </a:cxn>
                <a:cxn ang="0">
                  <a:pos x="T2" y="T3"/>
                </a:cxn>
                <a:cxn ang="0">
                  <a:pos x="T4" y="T5"/>
                </a:cxn>
                <a:cxn ang="0">
                  <a:pos x="T6" y="T7"/>
                </a:cxn>
                <a:cxn ang="0">
                  <a:pos x="T8" y="T9"/>
                </a:cxn>
              </a:cxnLst>
              <a:rect l="0" t="0" r="r" b="b"/>
              <a:pathLst>
                <a:path w="12" h="12">
                  <a:moveTo>
                    <a:pt x="2" y="10"/>
                  </a:moveTo>
                  <a:cubicBezTo>
                    <a:pt x="0" y="8"/>
                    <a:pt x="0" y="4"/>
                    <a:pt x="2" y="2"/>
                  </a:cubicBezTo>
                  <a:cubicBezTo>
                    <a:pt x="4" y="0"/>
                    <a:pt x="8" y="0"/>
                    <a:pt x="10" y="2"/>
                  </a:cubicBezTo>
                  <a:cubicBezTo>
                    <a:pt x="12" y="4"/>
                    <a:pt x="12" y="8"/>
                    <a:pt x="10" y="10"/>
                  </a:cubicBezTo>
                  <a:cubicBezTo>
                    <a:pt x="8" y="12"/>
                    <a:pt x="4" y="12"/>
                    <a:pt x="2"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077" name="Freeform 289"/>
            <p:cNvSpPr>
              <a:spLocks/>
            </p:cNvSpPr>
            <p:nvPr userDrawn="1"/>
          </p:nvSpPr>
          <p:spPr bwMode="auto">
            <a:xfrm>
              <a:off x="773" y="1748"/>
              <a:ext cx="22" cy="21"/>
            </a:xfrm>
            <a:custGeom>
              <a:avLst/>
              <a:gdLst>
                <a:gd name="T0" fmla="*/ 3 w 17"/>
                <a:gd name="T1" fmla="*/ 13 h 16"/>
                <a:gd name="T2" fmla="*/ 3 w 17"/>
                <a:gd name="T3" fmla="*/ 3 h 16"/>
                <a:gd name="T4" fmla="*/ 14 w 17"/>
                <a:gd name="T5" fmla="*/ 3 h 16"/>
                <a:gd name="T6" fmla="*/ 14 w 17"/>
                <a:gd name="T7" fmla="*/ 13 h 16"/>
                <a:gd name="T8" fmla="*/ 3 w 17"/>
                <a:gd name="T9" fmla="*/ 13 h 16"/>
              </a:gdLst>
              <a:ahLst/>
              <a:cxnLst>
                <a:cxn ang="0">
                  <a:pos x="T0" y="T1"/>
                </a:cxn>
                <a:cxn ang="0">
                  <a:pos x="T2" y="T3"/>
                </a:cxn>
                <a:cxn ang="0">
                  <a:pos x="T4" y="T5"/>
                </a:cxn>
                <a:cxn ang="0">
                  <a:pos x="T6" y="T7"/>
                </a:cxn>
                <a:cxn ang="0">
                  <a:pos x="T8" y="T9"/>
                </a:cxn>
              </a:cxnLst>
              <a:rect l="0" t="0" r="r" b="b"/>
              <a:pathLst>
                <a:path w="17" h="16">
                  <a:moveTo>
                    <a:pt x="3" y="13"/>
                  </a:moveTo>
                  <a:cubicBezTo>
                    <a:pt x="0" y="11"/>
                    <a:pt x="0" y="6"/>
                    <a:pt x="3" y="3"/>
                  </a:cubicBezTo>
                  <a:cubicBezTo>
                    <a:pt x="6" y="0"/>
                    <a:pt x="11" y="0"/>
                    <a:pt x="14" y="3"/>
                  </a:cubicBezTo>
                  <a:cubicBezTo>
                    <a:pt x="17" y="6"/>
                    <a:pt x="17" y="10"/>
                    <a:pt x="14" y="13"/>
                  </a:cubicBezTo>
                  <a:cubicBezTo>
                    <a:pt x="11" y="16"/>
                    <a:pt x="6" y="16"/>
                    <a:pt x="3"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078" name="Freeform 290"/>
            <p:cNvSpPr>
              <a:spLocks/>
            </p:cNvSpPr>
            <p:nvPr userDrawn="1"/>
          </p:nvSpPr>
          <p:spPr bwMode="auto">
            <a:xfrm>
              <a:off x="519" y="1914"/>
              <a:ext cx="22" cy="22"/>
            </a:xfrm>
            <a:custGeom>
              <a:avLst/>
              <a:gdLst>
                <a:gd name="T0" fmla="*/ 3 w 17"/>
                <a:gd name="T1" fmla="*/ 14 h 17"/>
                <a:gd name="T2" fmla="*/ 3 w 17"/>
                <a:gd name="T3" fmla="*/ 3 h 17"/>
                <a:gd name="T4" fmla="*/ 14 w 17"/>
                <a:gd name="T5" fmla="*/ 3 h 17"/>
                <a:gd name="T6" fmla="*/ 14 w 17"/>
                <a:gd name="T7" fmla="*/ 14 h 17"/>
                <a:gd name="T8" fmla="*/ 3 w 17"/>
                <a:gd name="T9" fmla="*/ 14 h 17"/>
              </a:gdLst>
              <a:ahLst/>
              <a:cxnLst>
                <a:cxn ang="0">
                  <a:pos x="T0" y="T1"/>
                </a:cxn>
                <a:cxn ang="0">
                  <a:pos x="T2" y="T3"/>
                </a:cxn>
                <a:cxn ang="0">
                  <a:pos x="T4" y="T5"/>
                </a:cxn>
                <a:cxn ang="0">
                  <a:pos x="T6" y="T7"/>
                </a:cxn>
                <a:cxn ang="0">
                  <a:pos x="T8" y="T9"/>
                </a:cxn>
              </a:cxnLst>
              <a:rect l="0" t="0" r="r" b="b"/>
              <a:pathLst>
                <a:path w="17" h="17">
                  <a:moveTo>
                    <a:pt x="3" y="14"/>
                  </a:moveTo>
                  <a:cubicBezTo>
                    <a:pt x="0" y="11"/>
                    <a:pt x="0" y="6"/>
                    <a:pt x="3" y="3"/>
                  </a:cubicBezTo>
                  <a:cubicBezTo>
                    <a:pt x="6" y="0"/>
                    <a:pt x="11" y="0"/>
                    <a:pt x="14" y="3"/>
                  </a:cubicBezTo>
                  <a:cubicBezTo>
                    <a:pt x="17" y="6"/>
                    <a:pt x="17" y="11"/>
                    <a:pt x="14" y="14"/>
                  </a:cubicBezTo>
                  <a:cubicBezTo>
                    <a:pt x="11" y="17"/>
                    <a:pt x="6" y="17"/>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079" name="Freeform 291"/>
            <p:cNvSpPr>
              <a:spLocks/>
            </p:cNvSpPr>
            <p:nvPr userDrawn="1"/>
          </p:nvSpPr>
          <p:spPr bwMode="auto">
            <a:xfrm>
              <a:off x="1225" y="1751"/>
              <a:ext cx="26" cy="25"/>
            </a:xfrm>
            <a:custGeom>
              <a:avLst/>
              <a:gdLst>
                <a:gd name="T0" fmla="*/ 3 w 20"/>
                <a:gd name="T1" fmla="*/ 17 h 20"/>
                <a:gd name="T2" fmla="*/ 3 w 20"/>
                <a:gd name="T3" fmla="*/ 4 h 20"/>
                <a:gd name="T4" fmla="*/ 16 w 20"/>
                <a:gd name="T5" fmla="*/ 4 h 20"/>
                <a:gd name="T6" fmla="*/ 16 w 20"/>
                <a:gd name="T7" fmla="*/ 17 h 20"/>
                <a:gd name="T8" fmla="*/ 3 w 20"/>
                <a:gd name="T9" fmla="*/ 17 h 20"/>
              </a:gdLst>
              <a:ahLst/>
              <a:cxnLst>
                <a:cxn ang="0">
                  <a:pos x="T0" y="T1"/>
                </a:cxn>
                <a:cxn ang="0">
                  <a:pos x="T2" y="T3"/>
                </a:cxn>
                <a:cxn ang="0">
                  <a:pos x="T4" y="T5"/>
                </a:cxn>
                <a:cxn ang="0">
                  <a:pos x="T6" y="T7"/>
                </a:cxn>
                <a:cxn ang="0">
                  <a:pos x="T8" y="T9"/>
                </a:cxn>
              </a:cxnLst>
              <a:rect l="0" t="0" r="r" b="b"/>
              <a:pathLst>
                <a:path w="20" h="20">
                  <a:moveTo>
                    <a:pt x="3" y="17"/>
                  </a:moveTo>
                  <a:cubicBezTo>
                    <a:pt x="0" y="13"/>
                    <a:pt x="0" y="7"/>
                    <a:pt x="3" y="4"/>
                  </a:cubicBezTo>
                  <a:cubicBezTo>
                    <a:pt x="7" y="0"/>
                    <a:pt x="12" y="0"/>
                    <a:pt x="16" y="4"/>
                  </a:cubicBezTo>
                  <a:cubicBezTo>
                    <a:pt x="20" y="7"/>
                    <a:pt x="20" y="13"/>
                    <a:pt x="16" y="17"/>
                  </a:cubicBezTo>
                  <a:cubicBezTo>
                    <a:pt x="13" y="20"/>
                    <a:pt x="7" y="20"/>
                    <a:pt x="3"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080" name="Freeform 292"/>
            <p:cNvSpPr>
              <a:spLocks/>
            </p:cNvSpPr>
            <p:nvPr userDrawn="1"/>
          </p:nvSpPr>
          <p:spPr bwMode="auto">
            <a:xfrm>
              <a:off x="635" y="1516"/>
              <a:ext cx="26" cy="26"/>
            </a:xfrm>
            <a:custGeom>
              <a:avLst/>
              <a:gdLst>
                <a:gd name="T0" fmla="*/ 3 w 20"/>
                <a:gd name="T1" fmla="*/ 16 h 20"/>
                <a:gd name="T2" fmla="*/ 3 w 20"/>
                <a:gd name="T3" fmla="*/ 3 h 20"/>
                <a:gd name="T4" fmla="*/ 16 w 20"/>
                <a:gd name="T5" fmla="*/ 3 h 20"/>
                <a:gd name="T6" fmla="*/ 16 w 20"/>
                <a:gd name="T7" fmla="*/ 16 h 20"/>
                <a:gd name="T8" fmla="*/ 3 w 20"/>
                <a:gd name="T9" fmla="*/ 16 h 20"/>
              </a:gdLst>
              <a:ahLst/>
              <a:cxnLst>
                <a:cxn ang="0">
                  <a:pos x="T0" y="T1"/>
                </a:cxn>
                <a:cxn ang="0">
                  <a:pos x="T2" y="T3"/>
                </a:cxn>
                <a:cxn ang="0">
                  <a:pos x="T4" y="T5"/>
                </a:cxn>
                <a:cxn ang="0">
                  <a:pos x="T6" y="T7"/>
                </a:cxn>
                <a:cxn ang="0">
                  <a:pos x="T8" y="T9"/>
                </a:cxn>
              </a:cxnLst>
              <a:rect l="0" t="0" r="r" b="b"/>
              <a:pathLst>
                <a:path w="20" h="20">
                  <a:moveTo>
                    <a:pt x="3" y="16"/>
                  </a:moveTo>
                  <a:cubicBezTo>
                    <a:pt x="0" y="13"/>
                    <a:pt x="0" y="7"/>
                    <a:pt x="3" y="3"/>
                  </a:cubicBezTo>
                  <a:cubicBezTo>
                    <a:pt x="7" y="0"/>
                    <a:pt x="12" y="0"/>
                    <a:pt x="16" y="3"/>
                  </a:cubicBezTo>
                  <a:cubicBezTo>
                    <a:pt x="20" y="7"/>
                    <a:pt x="20" y="12"/>
                    <a:pt x="16" y="16"/>
                  </a:cubicBezTo>
                  <a:cubicBezTo>
                    <a:pt x="12" y="20"/>
                    <a:pt x="7" y="2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081" name="Freeform 293"/>
            <p:cNvSpPr>
              <a:spLocks/>
            </p:cNvSpPr>
            <p:nvPr userDrawn="1"/>
          </p:nvSpPr>
          <p:spPr bwMode="auto">
            <a:xfrm>
              <a:off x="519" y="1582"/>
              <a:ext cx="26" cy="27"/>
            </a:xfrm>
            <a:custGeom>
              <a:avLst/>
              <a:gdLst>
                <a:gd name="T0" fmla="*/ 3 w 20"/>
                <a:gd name="T1" fmla="*/ 17 h 21"/>
                <a:gd name="T2" fmla="*/ 3 w 20"/>
                <a:gd name="T3" fmla="*/ 4 h 21"/>
                <a:gd name="T4" fmla="*/ 16 w 20"/>
                <a:gd name="T5" fmla="*/ 4 h 21"/>
                <a:gd name="T6" fmla="*/ 16 w 20"/>
                <a:gd name="T7" fmla="*/ 17 h 21"/>
                <a:gd name="T8" fmla="*/ 3 w 20"/>
                <a:gd name="T9" fmla="*/ 17 h 21"/>
              </a:gdLst>
              <a:ahLst/>
              <a:cxnLst>
                <a:cxn ang="0">
                  <a:pos x="T0" y="T1"/>
                </a:cxn>
                <a:cxn ang="0">
                  <a:pos x="T2" y="T3"/>
                </a:cxn>
                <a:cxn ang="0">
                  <a:pos x="T4" y="T5"/>
                </a:cxn>
                <a:cxn ang="0">
                  <a:pos x="T6" y="T7"/>
                </a:cxn>
                <a:cxn ang="0">
                  <a:pos x="T8" y="T9"/>
                </a:cxn>
              </a:cxnLst>
              <a:rect l="0" t="0" r="r" b="b"/>
              <a:pathLst>
                <a:path w="20" h="21">
                  <a:moveTo>
                    <a:pt x="3" y="17"/>
                  </a:moveTo>
                  <a:cubicBezTo>
                    <a:pt x="0" y="13"/>
                    <a:pt x="0" y="8"/>
                    <a:pt x="3" y="4"/>
                  </a:cubicBezTo>
                  <a:cubicBezTo>
                    <a:pt x="7" y="0"/>
                    <a:pt x="13" y="0"/>
                    <a:pt x="16" y="4"/>
                  </a:cubicBezTo>
                  <a:cubicBezTo>
                    <a:pt x="20" y="8"/>
                    <a:pt x="20" y="13"/>
                    <a:pt x="16" y="17"/>
                  </a:cubicBezTo>
                  <a:cubicBezTo>
                    <a:pt x="13" y="20"/>
                    <a:pt x="7" y="21"/>
                    <a:pt x="3"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082" name="Freeform 294"/>
            <p:cNvSpPr>
              <a:spLocks/>
            </p:cNvSpPr>
            <p:nvPr userDrawn="1"/>
          </p:nvSpPr>
          <p:spPr bwMode="auto">
            <a:xfrm>
              <a:off x="943" y="1658"/>
              <a:ext cx="17" cy="15"/>
            </a:xfrm>
            <a:custGeom>
              <a:avLst/>
              <a:gdLst>
                <a:gd name="T0" fmla="*/ 6 w 13"/>
                <a:gd name="T1" fmla="*/ 12 h 12"/>
                <a:gd name="T2" fmla="*/ 1 w 13"/>
                <a:gd name="T3" fmla="*/ 5 h 12"/>
                <a:gd name="T4" fmla="*/ 7 w 13"/>
                <a:gd name="T5" fmla="*/ 0 h 12"/>
                <a:gd name="T6" fmla="*/ 13 w 13"/>
                <a:gd name="T7" fmla="*/ 7 h 12"/>
                <a:gd name="T8" fmla="*/ 6 w 13"/>
                <a:gd name="T9" fmla="*/ 12 h 12"/>
              </a:gdLst>
              <a:ahLst/>
              <a:cxnLst>
                <a:cxn ang="0">
                  <a:pos x="T0" y="T1"/>
                </a:cxn>
                <a:cxn ang="0">
                  <a:pos x="T2" y="T3"/>
                </a:cxn>
                <a:cxn ang="0">
                  <a:pos x="T4" y="T5"/>
                </a:cxn>
                <a:cxn ang="0">
                  <a:pos x="T6" y="T7"/>
                </a:cxn>
                <a:cxn ang="0">
                  <a:pos x="T8" y="T9"/>
                </a:cxn>
              </a:cxnLst>
              <a:rect l="0" t="0" r="r" b="b"/>
              <a:pathLst>
                <a:path w="13" h="12">
                  <a:moveTo>
                    <a:pt x="6" y="12"/>
                  </a:moveTo>
                  <a:cubicBezTo>
                    <a:pt x="3" y="11"/>
                    <a:pt x="0" y="8"/>
                    <a:pt x="1" y="5"/>
                  </a:cubicBezTo>
                  <a:cubicBezTo>
                    <a:pt x="1" y="2"/>
                    <a:pt x="4" y="0"/>
                    <a:pt x="7" y="0"/>
                  </a:cubicBezTo>
                  <a:cubicBezTo>
                    <a:pt x="11" y="0"/>
                    <a:pt x="13" y="3"/>
                    <a:pt x="13" y="7"/>
                  </a:cubicBezTo>
                  <a:cubicBezTo>
                    <a:pt x="12" y="10"/>
                    <a:pt x="9" y="12"/>
                    <a:pt x="6"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083" name="Freeform 295"/>
            <p:cNvSpPr>
              <a:spLocks/>
            </p:cNvSpPr>
            <p:nvPr userDrawn="1"/>
          </p:nvSpPr>
          <p:spPr bwMode="auto">
            <a:xfrm>
              <a:off x="940" y="1500"/>
              <a:ext cx="17" cy="15"/>
            </a:xfrm>
            <a:custGeom>
              <a:avLst/>
              <a:gdLst>
                <a:gd name="T0" fmla="*/ 6 w 13"/>
                <a:gd name="T1" fmla="*/ 12 h 12"/>
                <a:gd name="T2" fmla="*/ 1 w 13"/>
                <a:gd name="T3" fmla="*/ 5 h 12"/>
                <a:gd name="T4" fmla="*/ 7 w 13"/>
                <a:gd name="T5" fmla="*/ 0 h 12"/>
                <a:gd name="T6" fmla="*/ 12 w 13"/>
                <a:gd name="T7" fmla="*/ 7 h 12"/>
                <a:gd name="T8" fmla="*/ 6 w 13"/>
                <a:gd name="T9" fmla="*/ 12 h 12"/>
              </a:gdLst>
              <a:ahLst/>
              <a:cxnLst>
                <a:cxn ang="0">
                  <a:pos x="T0" y="T1"/>
                </a:cxn>
                <a:cxn ang="0">
                  <a:pos x="T2" y="T3"/>
                </a:cxn>
                <a:cxn ang="0">
                  <a:pos x="T4" y="T5"/>
                </a:cxn>
                <a:cxn ang="0">
                  <a:pos x="T6" y="T7"/>
                </a:cxn>
                <a:cxn ang="0">
                  <a:pos x="T8" y="T9"/>
                </a:cxn>
              </a:cxnLst>
              <a:rect l="0" t="0" r="r" b="b"/>
              <a:pathLst>
                <a:path w="13" h="12">
                  <a:moveTo>
                    <a:pt x="6" y="12"/>
                  </a:moveTo>
                  <a:cubicBezTo>
                    <a:pt x="2" y="11"/>
                    <a:pt x="0" y="8"/>
                    <a:pt x="1" y="5"/>
                  </a:cubicBezTo>
                  <a:cubicBezTo>
                    <a:pt x="1" y="2"/>
                    <a:pt x="4" y="0"/>
                    <a:pt x="7" y="0"/>
                  </a:cubicBezTo>
                  <a:cubicBezTo>
                    <a:pt x="11" y="1"/>
                    <a:pt x="13" y="4"/>
                    <a:pt x="12" y="7"/>
                  </a:cubicBezTo>
                  <a:cubicBezTo>
                    <a:pt x="12" y="10"/>
                    <a:pt x="9" y="12"/>
                    <a:pt x="6"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084" name="Freeform 296"/>
            <p:cNvSpPr>
              <a:spLocks/>
            </p:cNvSpPr>
            <p:nvPr userDrawn="1"/>
          </p:nvSpPr>
          <p:spPr bwMode="auto">
            <a:xfrm>
              <a:off x="1151" y="1585"/>
              <a:ext cx="15" cy="17"/>
            </a:xfrm>
            <a:custGeom>
              <a:avLst/>
              <a:gdLst>
                <a:gd name="T0" fmla="*/ 5 w 12"/>
                <a:gd name="T1" fmla="*/ 13 h 13"/>
                <a:gd name="T2" fmla="*/ 0 w 12"/>
                <a:gd name="T3" fmla="*/ 6 h 13"/>
                <a:gd name="T4" fmla="*/ 7 w 12"/>
                <a:gd name="T5" fmla="*/ 1 h 13"/>
                <a:gd name="T6" fmla="*/ 12 w 12"/>
                <a:gd name="T7" fmla="*/ 7 h 13"/>
                <a:gd name="T8" fmla="*/ 5 w 12"/>
                <a:gd name="T9" fmla="*/ 13 h 13"/>
              </a:gdLst>
              <a:ahLst/>
              <a:cxnLst>
                <a:cxn ang="0">
                  <a:pos x="T0" y="T1"/>
                </a:cxn>
                <a:cxn ang="0">
                  <a:pos x="T2" y="T3"/>
                </a:cxn>
                <a:cxn ang="0">
                  <a:pos x="T4" y="T5"/>
                </a:cxn>
                <a:cxn ang="0">
                  <a:pos x="T6" y="T7"/>
                </a:cxn>
                <a:cxn ang="0">
                  <a:pos x="T8" y="T9"/>
                </a:cxn>
              </a:cxnLst>
              <a:rect l="0" t="0" r="r" b="b"/>
              <a:pathLst>
                <a:path w="12" h="13">
                  <a:moveTo>
                    <a:pt x="5" y="13"/>
                  </a:moveTo>
                  <a:cubicBezTo>
                    <a:pt x="2" y="12"/>
                    <a:pt x="0" y="9"/>
                    <a:pt x="0" y="6"/>
                  </a:cubicBezTo>
                  <a:cubicBezTo>
                    <a:pt x="1" y="3"/>
                    <a:pt x="4" y="0"/>
                    <a:pt x="7" y="1"/>
                  </a:cubicBezTo>
                  <a:cubicBezTo>
                    <a:pt x="10" y="1"/>
                    <a:pt x="12" y="4"/>
                    <a:pt x="12" y="7"/>
                  </a:cubicBezTo>
                  <a:cubicBezTo>
                    <a:pt x="12" y="11"/>
                    <a:pt x="9" y="13"/>
                    <a:pt x="5"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085" name="Freeform 297"/>
            <p:cNvSpPr>
              <a:spLocks/>
            </p:cNvSpPr>
            <p:nvPr userDrawn="1"/>
          </p:nvSpPr>
          <p:spPr bwMode="auto">
            <a:xfrm>
              <a:off x="1071" y="1723"/>
              <a:ext cx="23" cy="23"/>
            </a:xfrm>
            <a:custGeom>
              <a:avLst/>
              <a:gdLst>
                <a:gd name="T0" fmla="*/ 3 w 18"/>
                <a:gd name="T1" fmla="*/ 15 h 18"/>
                <a:gd name="T2" fmla="*/ 3 w 18"/>
                <a:gd name="T3" fmla="*/ 3 h 18"/>
                <a:gd name="T4" fmla="*/ 15 w 18"/>
                <a:gd name="T5" fmla="*/ 3 h 18"/>
                <a:gd name="T6" fmla="*/ 15 w 18"/>
                <a:gd name="T7" fmla="*/ 14 h 18"/>
                <a:gd name="T8" fmla="*/ 3 w 18"/>
                <a:gd name="T9" fmla="*/ 15 h 18"/>
              </a:gdLst>
              <a:ahLst/>
              <a:cxnLst>
                <a:cxn ang="0">
                  <a:pos x="T0" y="T1"/>
                </a:cxn>
                <a:cxn ang="0">
                  <a:pos x="T2" y="T3"/>
                </a:cxn>
                <a:cxn ang="0">
                  <a:pos x="T4" y="T5"/>
                </a:cxn>
                <a:cxn ang="0">
                  <a:pos x="T6" y="T7"/>
                </a:cxn>
                <a:cxn ang="0">
                  <a:pos x="T8" y="T9"/>
                </a:cxn>
              </a:cxnLst>
              <a:rect l="0" t="0" r="r" b="b"/>
              <a:pathLst>
                <a:path w="18" h="18">
                  <a:moveTo>
                    <a:pt x="3" y="15"/>
                  </a:moveTo>
                  <a:cubicBezTo>
                    <a:pt x="0" y="11"/>
                    <a:pt x="0" y="6"/>
                    <a:pt x="3" y="3"/>
                  </a:cubicBezTo>
                  <a:cubicBezTo>
                    <a:pt x="6" y="0"/>
                    <a:pt x="11" y="0"/>
                    <a:pt x="15" y="3"/>
                  </a:cubicBezTo>
                  <a:cubicBezTo>
                    <a:pt x="18" y="6"/>
                    <a:pt x="18" y="11"/>
                    <a:pt x="15" y="14"/>
                  </a:cubicBezTo>
                  <a:cubicBezTo>
                    <a:pt x="12" y="18"/>
                    <a:pt x="6" y="18"/>
                    <a:pt x="3" y="1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086" name="Freeform 298"/>
            <p:cNvSpPr>
              <a:spLocks/>
            </p:cNvSpPr>
            <p:nvPr userDrawn="1"/>
          </p:nvSpPr>
          <p:spPr bwMode="auto">
            <a:xfrm>
              <a:off x="1156" y="1681"/>
              <a:ext cx="23" cy="23"/>
            </a:xfrm>
            <a:custGeom>
              <a:avLst/>
              <a:gdLst>
                <a:gd name="T0" fmla="*/ 3 w 18"/>
                <a:gd name="T1" fmla="*/ 15 h 18"/>
                <a:gd name="T2" fmla="*/ 3 w 18"/>
                <a:gd name="T3" fmla="*/ 3 h 18"/>
                <a:gd name="T4" fmla="*/ 15 w 18"/>
                <a:gd name="T5" fmla="*/ 3 h 18"/>
                <a:gd name="T6" fmla="*/ 15 w 18"/>
                <a:gd name="T7" fmla="*/ 14 h 18"/>
                <a:gd name="T8" fmla="*/ 3 w 18"/>
                <a:gd name="T9" fmla="*/ 15 h 18"/>
              </a:gdLst>
              <a:ahLst/>
              <a:cxnLst>
                <a:cxn ang="0">
                  <a:pos x="T0" y="T1"/>
                </a:cxn>
                <a:cxn ang="0">
                  <a:pos x="T2" y="T3"/>
                </a:cxn>
                <a:cxn ang="0">
                  <a:pos x="T4" y="T5"/>
                </a:cxn>
                <a:cxn ang="0">
                  <a:pos x="T6" y="T7"/>
                </a:cxn>
                <a:cxn ang="0">
                  <a:pos x="T8" y="T9"/>
                </a:cxn>
              </a:cxnLst>
              <a:rect l="0" t="0" r="r" b="b"/>
              <a:pathLst>
                <a:path w="18" h="18">
                  <a:moveTo>
                    <a:pt x="3" y="15"/>
                  </a:moveTo>
                  <a:cubicBezTo>
                    <a:pt x="0" y="11"/>
                    <a:pt x="0" y="6"/>
                    <a:pt x="3" y="3"/>
                  </a:cubicBezTo>
                  <a:cubicBezTo>
                    <a:pt x="6" y="0"/>
                    <a:pt x="12" y="0"/>
                    <a:pt x="15" y="3"/>
                  </a:cubicBezTo>
                  <a:cubicBezTo>
                    <a:pt x="18" y="6"/>
                    <a:pt x="18" y="11"/>
                    <a:pt x="15" y="14"/>
                  </a:cubicBezTo>
                  <a:cubicBezTo>
                    <a:pt x="12" y="18"/>
                    <a:pt x="7" y="18"/>
                    <a:pt x="3" y="1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087" name="Freeform 299"/>
            <p:cNvSpPr>
              <a:spLocks/>
            </p:cNvSpPr>
            <p:nvPr userDrawn="1"/>
          </p:nvSpPr>
          <p:spPr bwMode="auto">
            <a:xfrm>
              <a:off x="902" y="1699"/>
              <a:ext cx="18" cy="19"/>
            </a:xfrm>
            <a:custGeom>
              <a:avLst/>
              <a:gdLst>
                <a:gd name="T0" fmla="*/ 2 w 14"/>
                <a:gd name="T1" fmla="*/ 13 h 15"/>
                <a:gd name="T2" fmla="*/ 2 w 14"/>
                <a:gd name="T3" fmla="*/ 3 h 15"/>
                <a:gd name="T4" fmla="*/ 12 w 14"/>
                <a:gd name="T5" fmla="*/ 3 h 15"/>
                <a:gd name="T6" fmla="*/ 12 w 14"/>
                <a:gd name="T7" fmla="*/ 12 h 15"/>
                <a:gd name="T8" fmla="*/ 2 w 14"/>
                <a:gd name="T9" fmla="*/ 13 h 15"/>
              </a:gdLst>
              <a:ahLst/>
              <a:cxnLst>
                <a:cxn ang="0">
                  <a:pos x="T0" y="T1"/>
                </a:cxn>
                <a:cxn ang="0">
                  <a:pos x="T2" y="T3"/>
                </a:cxn>
                <a:cxn ang="0">
                  <a:pos x="T4" y="T5"/>
                </a:cxn>
                <a:cxn ang="0">
                  <a:pos x="T6" y="T7"/>
                </a:cxn>
                <a:cxn ang="0">
                  <a:pos x="T8" y="T9"/>
                </a:cxn>
              </a:cxnLst>
              <a:rect l="0" t="0" r="r" b="b"/>
              <a:pathLst>
                <a:path w="14" h="15">
                  <a:moveTo>
                    <a:pt x="2" y="13"/>
                  </a:moveTo>
                  <a:cubicBezTo>
                    <a:pt x="0" y="10"/>
                    <a:pt x="0" y="6"/>
                    <a:pt x="2" y="3"/>
                  </a:cubicBezTo>
                  <a:cubicBezTo>
                    <a:pt x="5" y="0"/>
                    <a:pt x="9" y="0"/>
                    <a:pt x="12" y="3"/>
                  </a:cubicBezTo>
                  <a:cubicBezTo>
                    <a:pt x="14" y="6"/>
                    <a:pt x="14" y="10"/>
                    <a:pt x="12" y="12"/>
                  </a:cubicBezTo>
                  <a:cubicBezTo>
                    <a:pt x="9" y="15"/>
                    <a:pt x="5" y="15"/>
                    <a:pt x="2"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088" name="Freeform 300"/>
            <p:cNvSpPr>
              <a:spLocks/>
            </p:cNvSpPr>
            <p:nvPr userDrawn="1"/>
          </p:nvSpPr>
          <p:spPr bwMode="auto">
            <a:xfrm>
              <a:off x="693" y="1613"/>
              <a:ext cx="15" cy="15"/>
            </a:xfrm>
            <a:custGeom>
              <a:avLst/>
              <a:gdLst>
                <a:gd name="T0" fmla="*/ 2 w 12"/>
                <a:gd name="T1" fmla="*/ 10 h 12"/>
                <a:gd name="T2" fmla="*/ 2 w 12"/>
                <a:gd name="T3" fmla="*/ 2 h 12"/>
                <a:gd name="T4" fmla="*/ 10 w 12"/>
                <a:gd name="T5" fmla="*/ 2 h 12"/>
                <a:gd name="T6" fmla="*/ 10 w 12"/>
                <a:gd name="T7" fmla="*/ 10 h 12"/>
                <a:gd name="T8" fmla="*/ 2 w 12"/>
                <a:gd name="T9" fmla="*/ 10 h 12"/>
              </a:gdLst>
              <a:ahLst/>
              <a:cxnLst>
                <a:cxn ang="0">
                  <a:pos x="T0" y="T1"/>
                </a:cxn>
                <a:cxn ang="0">
                  <a:pos x="T2" y="T3"/>
                </a:cxn>
                <a:cxn ang="0">
                  <a:pos x="T4" y="T5"/>
                </a:cxn>
                <a:cxn ang="0">
                  <a:pos x="T6" y="T7"/>
                </a:cxn>
                <a:cxn ang="0">
                  <a:pos x="T8" y="T9"/>
                </a:cxn>
              </a:cxnLst>
              <a:rect l="0" t="0" r="r" b="b"/>
              <a:pathLst>
                <a:path w="12" h="12">
                  <a:moveTo>
                    <a:pt x="2" y="10"/>
                  </a:moveTo>
                  <a:cubicBezTo>
                    <a:pt x="0" y="8"/>
                    <a:pt x="0" y="4"/>
                    <a:pt x="2" y="2"/>
                  </a:cubicBezTo>
                  <a:cubicBezTo>
                    <a:pt x="4" y="0"/>
                    <a:pt x="8" y="0"/>
                    <a:pt x="10" y="2"/>
                  </a:cubicBezTo>
                  <a:cubicBezTo>
                    <a:pt x="12" y="4"/>
                    <a:pt x="12" y="8"/>
                    <a:pt x="10" y="10"/>
                  </a:cubicBezTo>
                  <a:cubicBezTo>
                    <a:pt x="8" y="12"/>
                    <a:pt x="4" y="12"/>
                    <a:pt x="2"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089" name="Freeform 301"/>
            <p:cNvSpPr>
              <a:spLocks/>
            </p:cNvSpPr>
            <p:nvPr userDrawn="1"/>
          </p:nvSpPr>
          <p:spPr bwMode="auto">
            <a:xfrm>
              <a:off x="782" y="1659"/>
              <a:ext cx="15" cy="15"/>
            </a:xfrm>
            <a:custGeom>
              <a:avLst/>
              <a:gdLst>
                <a:gd name="T0" fmla="*/ 2 w 12"/>
                <a:gd name="T1" fmla="*/ 10 h 12"/>
                <a:gd name="T2" fmla="*/ 2 w 12"/>
                <a:gd name="T3" fmla="*/ 2 h 12"/>
                <a:gd name="T4" fmla="*/ 10 w 12"/>
                <a:gd name="T5" fmla="*/ 2 h 12"/>
                <a:gd name="T6" fmla="*/ 10 w 12"/>
                <a:gd name="T7" fmla="*/ 10 h 12"/>
                <a:gd name="T8" fmla="*/ 2 w 12"/>
                <a:gd name="T9" fmla="*/ 10 h 12"/>
              </a:gdLst>
              <a:ahLst/>
              <a:cxnLst>
                <a:cxn ang="0">
                  <a:pos x="T0" y="T1"/>
                </a:cxn>
                <a:cxn ang="0">
                  <a:pos x="T2" y="T3"/>
                </a:cxn>
                <a:cxn ang="0">
                  <a:pos x="T4" y="T5"/>
                </a:cxn>
                <a:cxn ang="0">
                  <a:pos x="T6" y="T7"/>
                </a:cxn>
                <a:cxn ang="0">
                  <a:pos x="T8" y="T9"/>
                </a:cxn>
              </a:cxnLst>
              <a:rect l="0" t="0" r="r" b="b"/>
              <a:pathLst>
                <a:path w="12" h="12">
                  <a:moveTo>
                    <a:pt x="2" y="10"/>
                  </a:moveTo>
                  <a:cubicBezTo>
                    <a:pt x="0" y="8"/>
                    <a:pt x="0" y="4"/>
                    <a:pt x="2" y="2"/>
                  </a:cubicBezTo>
                  <a:cubicBezTo>
                    <a:pt x="4" y="0"/>
                    <a:pt x="8" y="0"/>
                    <a:pt x="10" y="2"/>
                  </a:cubicBezTo>
                  <a:cubicBezTo>
                    <a:pt x="12" y="4"/>
                    <a:pt x="12" y="8"/>
                    <a:pt x="10" y="10"/>
                  </a:cubicBezTo>
                  <a:cubicBezTo>
                    <a:pt x="8" y="12"/>
                    <a:pt x="4" y="12"/>
                    <a:pt x="2"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090" name="Freeform 302"/>
            <p:cNvSpPr>
              <a:spLocks/>
            </p:cNvSpPr>
            <p:nvPr userDrawn="1"/>
          </p:nvSpPr>
          <p:spPr bwMode="auto">
            <a:xfrm>
              <a:off x="863" y="1807"/>
              <a:ext cx="15" cy="15"/>
            </a:xfrm>
            <a:custGeom>
              <a:avLst/>
              <a:gdLst>
                <a:gd name="T0" fmla="*/ 2 w 12"/>
                <a:gd name="T1" fmla="*/ 10 h 12"/>
                <a:gd name="T2" fmla="*/ 2 w 12"/>
                <a:gd name="T3" fmla="*/ 3 h 12"/>
                <a:gd name="T4" fmla="*/ 10 w 12"/>
                <a:gd name="T5" fmla="*/ 3 h 12"/>
                <a:gd name="T6" fmla="*/ 10 w 12"/>
                <a:gd name="T7" fmla="*/ 10 h 12"/>
                <a:gd name="T8" fmla="*/ 2 w 12"/>
                <a:gd name="T9" fmla="*/ 10 h 12"/>
              </a:gdLst>
              <a:ahLst/>
              <a:cxnLst>
                <a:cxn ang="0">
                  <a:pos x="T0" y="T1"/>
                </a:cxn>
                <a:cxn ang="0">
                  <a:pos x="T2" y="T3"/>
                </a:cxn>
                <a:cxn ang="0">
                  <a:pos x="T4" y="T5"/>
                </a:cxn>
                <a:cxn ang="0">
                  <a:pos x="T6" y="T7"/>
                </a:cxn>
                <a:cxn ang="0">
                  <a:pos x="T8" y="T9"/>
                </a:cxn>
              </a:cxnLst>
              <a:rect l="0" t="0" r="r" b="b"/>
              <a:pathLst>
                <a:path w="12" h="12">
                  <a:moveTo>
                    <a:pt x="2" y="10"/>
                  </a:moveTo>
                  <a:cubicBezTo>
                    <a:pt x="0" y="8"/>
                    <a:pt x="0" y="5"/>
                    <a:pt x="2" y="3"/>
                  </a:cubicBezTo>
                  <a:cubicBezTo>
                    <a:pt x="5" y="0"/>
                    <a:pt x="8" y="0"/>
                    <a:pt x="10" y="3"/>
                  </a:cubicBezTo>
                  <a:cubicBezTo>
                    <a:pt x="12" y="5"/>
                    <a:pt x="12" y="8"/>
                    <a:pt x="10" y="10"/>
                  </a:cubicBezTo>
                  <a:cubicBezTo>
                    <a:pt x="8" y="12"/>
                    <a:pt x="5" y="12"/>
                    <a:pt x="2"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091" name="Freeform 303"/>
            <p:cNvSpPr>
              <a:spLocks/>
            </p:cNvSpPr>
            <p:nvPr userDrawn="1"/>
          </p:nvSpPr>
          <p:spPr bwMode="auto">
            <a:xfrm>
              <a:off x="671" y="1704"/>
              <a:ext cx="15" cy="16"/>
            </a:xfrm>
            <a:custGeom>
              <a:avLst/>
              <a:gdLst>
                <a:gd name="T0" fmla="*/ 2 w 12"/>
                <a:gd name="T1" fmla="*/ 10 h 13"/>
                <a:gd name="T2" fmla="*/ 2 w 12"/>
                <a:gd name="T3" fmla="*/ 3 h 13"/>
                <a:gd name="T4" fmla="*/ 10 w 12"/>
                <a:gd name="T5" fmla="*/ 3 h 13"/>
                <a:gd name="T6" fmla="*/ 10 w 12"/>
                <a:gd name="T7" fmla="*/ 10 h 13"/>
                <a:gd name="T8" fmla="*/ 2 w 12"/>
                <a:gd name="T9" fmla="*/ 10 h 13"/>
              </a:gdLst>
              <a:ahLst/>
              <a:cxnLst>
                <a:cxn ang="0">
                  <a:pos x="T0" y="T1"/>
                </a:cxn>
                <a:cxn ang="0">
                  <a:pos x="T2" y="T3"/>
                </a:cxn>
                <a:cxn ang="0">
                  <a:pos x="T4" y="T5"/>
                </a:cxn>
                <a:cxn ang="0">
                  <a:pos x="T6" y="T7"/>
                </a:cxn>
                <a:cxn ang="0">
                  <a:pos x="T8" y="T9"/>
                </a:cxn>
              </a:cxnLst>
              <a:rect l="0" t="0" r="r" b="b"/>
              <a:pathLst>
                <a:path w="12" h="13">
                  <a:moveTo>
                    <a:pt x="2" y="10"/>
                  </a:moveTo>
                  <a:cubicBezTo>
                    <a:pt x="0" y="8"/>
                    <a:pt x="0" y="5"/>
                    <a:pt x="2" y="3"/>
                  </a:cubicBezTo>
                  <a:cubicBezTo>
                    <a:pt x="4" y="0"/>
                    <a:pt x="7" y="0"/>
                    <a:pt x="10" y="3"/>
                  </a:cubicBezTo>
                  <a:cubicBezTo>
                    <a:pt x="12" y="5"/>
                    <a:pt x="12" y="8"/>
                    <a:pt x="10" y="10"/>
                  </a:cubicBezTo>
                  <a:cubicBezTo>
                    <a:pt x="8" y="13"/>
                    <a:pt x="4" y="13"/>
                    <a:pt x="2"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092" name="Freeform 304"/>
            <p:cNvSpPr>
              <a:spLocks/>
            </p:cNvSpPr>
            <p:nvPr userDrawn="1"/>
          </p:nvSpPr>
          <p:spPr bwMode="auto">
            <a:xfrm>
              <a:off x="529" y="1833"/>
              <a:ext cx="16" cy="15"/>
            </a:xfrm>
            <a:custGeom>
              <a:avLst/>
              <a:gdLst>
                <a:gd name="T0" fmla="*/ 2 w 12"/>
                <a:gd name="T1" fmla="*/ 10 h 12"/>
                <a:gd name="T2" fmla="*/ 2 w 12"/>
                <a:gd name="T3" fmla="*/ 2 h 12"/>
                <a:gd name="T4" fmla="*/ 10 w 12"/>
                <a:gd name="T5" fmla="*/ 2 h 12"/>
                <a:gd name="T6" fmla="*/ 10 w 12"/>
                <a:gd name="T7" fmla="*/ 10 h 12"/>
                <a:gd name="T8" fmla="*/ 2 w 12"/>
                <a:gd name="T9" fmla="*/ 10 h 12"/>
              </a:gdLst>
              <a:ahLst/>
              <a:cxnLst>
                <a:cxn ang="0">
                  <a:pos x="T0" y="T1"/>
                </a:cxn>
                <a:cxn ang="0">
                  <a:pos x="T2" y="T3"/>
                </a:cxn>
                <a:cxn ang="0">
                  <a:pos x="T4" y="T5"/>
                </a:cxn>
                <a:cxn ang="0">
                  <a:pos x="T6" y="T7"/>
                </a:cxn>
                <a:cxn ang="0">
                  <a:pos x="T8" y="T9"/>
                </a:cxn>
              </a:cxnLst>
              <a:rect l="0" t="0" r="r" b="b"/>
              <a:pathLst>
                <a:path w="12" h="12">
                  <a:moveTo>
                    <a:pt x="2" y="10"/>
                  </a:moveTo>
                  <a:cubicBezTo>
                    <a:pt x="0" y="8"/>
                    <a:pt x="0" y="4"/>
                    <a:pt x="2" y="2"/>
                  </a:cubicBezTo>
                  <a:cubicBezTo>
                    <a:pt x="4" y="0"/>
                    <a:pt x="8" y="0"/>
                    <a:pt x="10" y="2"/>
                  </a:cubicBezTo>
                  <a:cubicBezTo>
                    <a:pt x="12" y="4"/>
                    <a:pt x="12" y="8"/>
                    <a:pt x="10" y="10"/>
                  </a:cubicBezTo>
                  <a:cubicBezTo>
                    <a:pt x="8" y="12"/>
                    <a:pt x="4" y="12"/>
                    <a:pt x="2"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093" name="Freeform 305"/>
            <p:cNvSpPr>
              <a:spLocks/>
            </p:cNvSpPr>
            <p:nvPr userDrawn="1"/>
          </p:nvSpPr>
          <p:spPr bwMode="auto">
            <a:xfrm>
              <a:off x="1085" y="1835"/>
              <a:ext cx="20" cy="21"/>
            </a:xfrm>
            <a:custGeom>
              <a:avLst/>
              <a:gdLst>
                <a:gd name="T0" fmla="*/ 3 w 16"/>
                <a:gd name="T1" fmla="*/ 13 h 16"/>
                <a:gd name="T2" fmla="*/ 3 w 16"/>
                <a:gd name="T3" fmla="*/ 3 h 16"/>
                <a:gd name="T4" fmla="*/ 14 w 16"/>
                <a:gd name="T5" fmla="*/ 3 h 16"/>
                <a:gd name="T6" fmla="*/ 14 w 16"/>
                <a:gd name="T7" fmla="*/ 13 h 16"/>
                <a:gd name="T8" fmla="*/ 3 w 16"/>
                <a:gd name="T9" fmla="*/ 13 h 16"/>
              </a:gdLst>
              <a:ahLst/>
              <a:cxnLst>
                <a:cxn ang="0">
                  <a:pos x="T0" y="T1"/>
                </a:cxn>
                <a:cxn ang="0">
                  <a:pos x="T2" y="T3"/>
                </a:cxn>
                <a:cxn ang="0">
                  <a:pos x="T4" y="T5"/>
                </a:cxn>
                <a:cxn ang="0">
                  <a:pos x="T6" y="T7"/>
                </a:cxn>
                <a:cxn ang="0">
                  <a:pos x="T8" y="T9"/>
                </a:cxn>
              </a:cxnLst>
              <a:rect l="0" t="0" r="r" b="b"/>
              <a:pathLst>
                <a:path w="16" h="16">
                  <a:moveTo>
                    <a:pt x="3" y="13"/>
                  </a:moveTo>
                  <a:cubicBezTo>
                    <a:pt x="0" y="10"/>
                    <a:pt x="0" y="6"/>
                    <a:pt x="3" y="3"/>
                  </a:cubicBezTo>
                  <a:cubicBezTo>
                    <a:pt x="6" y="0"/>
                    <a:pt x="11" y="0"/>
                    <a:pt x="14" y="3"/>
                  </a:cubicBezTo>
                  <a:cubicBezTo>
                    <a:pt x="16" y="6"/>
                    <a:pt x="16" y="10"/>
                    <a:pt x="14" y="13"/>
                  </a:cubicBezTo>
                  <a:cubicBezTo>
                    <a:pt x="11" y="16"/>
                    <a:pt x="6" y="16"/>
                    <a:pt x="3"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094" name="Freeform 306"/>
            <p:cNvSpPr>
              <a:spLocks/>
            </p:cNvSpPr>
            <p:nvPr userDrawn="1"/>
          </p:nvSpPr>
          <p:spPr bwMode="auto">
            <a:xfrm>
              <a:off x="445" y="1724"/>
              <a:ext cx="18" cy="18"/>
            </a:xfrm>
            <a:custGeom>
              <a:avLst/>
              <a:gdLst>
                <a:gd name="T0" fmla="*/ 3 w 14"/>
                <a:gd name="T1" fmla="*/ 12 h 14"/>
                <a:gd name="T2" fmla="*/ 3 w 14"/>
                <a:gd name="T3" fmla="*/ 2 h 14"/>
                <a:gd name="T4" fmla="*/ 12 w 14"/>
                <a:gd name="T5" fmla="*/ 2 h 14"/>
                <a:gd name="T6" fmla="*/ 12 w 14"/>
                <a:gd name="T7" fmla="*/ 11 h 14"/>
                <a:gd name="T8" fmla="*/ 3 w 14"/>
                <a:gd name="T9" fmla="*/ 12 h 14"/>
              </a:gdLst>
              <a:ahLst/>
              <a:cxnLst>
                <a:cxn ang="0">
                  <a:pos x="T0" y="T1"/>
                </a:cxn>
                <a:cxn ang="0">
                  <a:pos x="T2" y="T3"/>
                </a:cxn>
                <a:cxn ang="0">
                  <a:pos x="T4" y="T5"/>
                </a:cxn>
                <a:cxn ang="0">
                  <a:pos x="T6" y="T7"/>
                </a:cxn>
                <a:cxn ang="0">
                  <a:pos x="T8" y="T9"/>
                </a:cxn>
              </a:cxnLst>
              <a:rect l="0" t="0" r="r" b="b"/>
              <a:pathLst>
                <a:path w="14" h="14">
                  <a:moveTo>
                    <a:pt x="3" y="12"/>
                  </a:moveTo>
                  <a:cubicBezTo>
                    <a:pt x="0" y="9"/>
                    <a:pt x="0" y="5"/>
                    <a:pt x="3" y="2"/>
                  </a:cubicBezTo>
                  <a:cubicBezTo>
                    <a:pt x="5" y="0"/>
                    <a:pt x="9" y="0"/>
                    <a:pt x="12" y="2"/>
                  </a:cubicBezTo>
                  <a:cubicBezTo>
                    <a:pt x="14" y="5"/>
                    <a:pt x="14" y="9"/>
                    <a:pt x="12" y="11"/>
                  </a:cubicBezTo>
                  <a:cubicBezTo>
                    <a:pt x="9" y="14"/>
                    <a:pt x="5" y="14"/>
                    <a:pt x="3"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095" name="Freeform 307"/>
            <p:cNvSpPr>
              <a:spLocks/>
            </p:cNvSpPr>
            <p:nvPr userDrawn="1"/>
          </p:nvSpPr>
          <p:spPr bwMode="auto">
            <a:xfrm>
              <a:off x="1049" y="1776"/>
              <a:ext cx="22" cy="22"/>
            </a:xfrm>
            <a:custGeom>
              <a:avLst/>
              <a:gdLst>
                <a:gd name="T0" fmla="*/ 3 w 17"/>
                <a:gd name="T1" fmla="*/ 14 h 17"/>
                <a:gd name="T2" fmla="*/ 3 w 17"/>
                <a:gd name="T3" fmla="*/ 3 h 17"/>
                <a:gd name="T4" fmla="*/ 14 w 17"/>
                <a:gd name="T5" fmla="*/ 3 h 17"/>
                <a:gd name="T6" fmla="*/ 14 w 17"/>
                <a:gd name="T7" fmla="*/ 14 h 17"/>
                <a:gd name="T8" fmla="*/ 3 w 17"/>
                <a:gd name="T9" fmla="*/ 14 h 17"/>
              </a:gdLst>
              <a:ahLst/>
              <a:cxnLst>
                <a:cxn ang="0">
                  <a:pos x="T0" y="T1"/>
                </a:cxn>
                <a:cxn ang="0">
                  <a:pos x="T2" y="T3"/>
                </a:cxn>
                <a:cxn ang="0">
                  <a:pos x="T4" y="T5"/>
                </a:cxn>
                <a:cxn ang="0">
                  <a:pos x="T6" y="T7"/>
                </a:cxn>
                <a:cxn ang="0">
                  <a:pos x="T8" y="T9"/>
                </a:cxn>
              </a:cxnLst>
              <a:rect l="0" t="0" r="r" b="b"/>
              <a:pathLst>
                <a:path w="17" h="17">
                  <a:moveTo>
                    <a:pt x="3" y="14"/>
                  </a:moveTo>
                  <a:cubicBezTo>
                    <a:pt x="0" y="11"/>
                    <a:pt x="0" y="6"/>
                    <a:pt x="3" y="3"/>
                  </a:cubicBezTo>
                  <a:cubicBezTo>
                    <a:pt x="6" y="0"/>
                    <a:pt x="11" y="0"/>
                    <a:pt x="14" y="3"/>
                  </a:cubicBezTo>
                  <a:cubicBezTo>
                    <a:pt x="17" y="6"/>
                    <a:pt x="17" y="11"/>
                    <a:pt x="14" y="14"/>
                  </a:cubicBezTo>
                  <a:cubicBezTo>
                    <a:pt x="11" y="17"/>
                    <a:pt x="6" y="17"/>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096" name="Freeform 308"/>
            <p:cNvSpPr>
              <a:spLocks/>
            </p:cNvSpPr>
            <p:nvPr userDrawn="1"/>
          </p:nvSpPr>
          <p:spPr bwMode="auto">
            <a:xfrm>
              <a:off x="1006" y="1727"/>
              <a:ext cx="21" cy="20"/>
            </a:xfrm>
            <a:custGeom>
              <a:avLst/>
              <a:gdLst>
                <a:gd name="T0" fmla="*/ 3 w 17"/>
                <a:gd name="T1" fmla="*/ 14 h 16"/>
                <a:gd name="T2" fmla="*/ 3 w 17"/>
                <a:gd name="T3" fmla="*/ 3 h 16"/>
                <a:gd name="T4" fmla="*/ 14 w 17"/>
                <a:gd name="T5" fmla="*/ 3 h 16"/>
                <a:gd name="T6" fmla="*/ 14 w 17"/>
                <a:gd name="T7" fmla="*/ 14 h 16"/>
                <a:gd name="T8" fmla="*/ 3 w 17"/>
                <a:gd name="T9" fmla="*/ 14 h 16"/>
              </a:gdLst>
              <a:ahLst/>
              <a:cxnLst>
                <a:cxn ang="0">
                  <a:pos x="T0" y="T1"/>
                </a:cxn>
                <a:cxn ang="0">
                  <a:pos x="T2" y="T3"/>
                </a:cxn>
                <a:cxn ang="0">
                  <a:pos x="T4" y="T5"/>
                </a:cxn>
                <a:cxn ang="0">
                  <a:pos x="T6" y="T7"/>
                </a:cxn>
                <a:cxn ang="0">
                  <a:pos x="T8" y="T9"/>
                </a:cxn>
              </a:cxnLst>
              <a:rect l="0" t="0" r="r" b="b"/>
              <a:pathLst>
                <a:path w="17" h="16">
                  <a:moveTo>
                    <a:pt x="3" y="14"/>
                  </a:moveTo>
                  <a:cubicBezTo>
                    <a:pt x="0" y="11"/>
                    <a:pt x="0" y="6"/>
                    <a:pt x="3" y="3"/>
                  </a:cubicBezTo>
                  <a:cubicBezTo>
                    <a:pt x="6" y="0"/>
                    <a:pt x="11" y="0"/>
                    <a:pt x="14" y="3"/>
                  </a:cubicBezTo>
                  <a:cubicBezTo>
                    <a:pt x="17" y="6"/>
                    <a:pt x="17" y="11"/>
                    <a:pt x="14" y="14"/>
                  </a:cubicBezTo>
                  <a:cubicBezTo>
                    <a:pt x="11" y="16"/>
                    <a:pt x="6" y="16"/>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097" name="Freeform 309"/>
            <p:cNvSpPr>
              <a:spLocks/>
            </p:cNvSpPr>
            <p:nvPr userDrawn="1"/>
          </p:nvSpPr>
          <p:spPr bwMode="auto">
            <a:xfrm>
              <a:off x="869" y="1585"/>
              <a:ext cx="20" cy="20"/>
            </a:xfrm>
            <a:custGeom>
              <a:avLst/>
              <a:gdLst>
                <a:gd name="T0" fmla="*/ 3 w 16"/>
                <a:gd name="T1" fmla="*/ 13 h 16"/>
                <a:gd name="T2" fmla="*/ 3 w 16"/>
                <a:gd name="T3" fmla="*/ 2 h 16"/>
                <a:gd name="T4" fmla="*/ 13 w 16"/>
                <a:gd name="T5" fmla="*/ 2 h 16"/>
                <a:gd name="T6" fmla="*/ 13 w 16"/>
                <a:gd name="T7" fmla="*/ 13 h 16"/>
                <a:gd name="T8" fmla="*/ 3 w 16"/>
                <a:gd name="T9" fmla="*/ 13 h 16"/>
              </a:gdLst>
              <a:ahLst/>
              <a:cxnLst>
                <a:cxn ang="0">
                  <a:pos x="T0" y="T1"/>
                </a:cxn>
                <a:cxn ang="0">
                  <a:pos x="T2" y="T3"/>
                </a:cxn>
                <a:cxn ang="0">
                  <a:pos x="T4" y="T5"/>
                </a:cxn>
                <a:cxn ang="0">
                  <a:pos x="T6" y="T7"/>
                </a:cxn>
                <a:cxn ang="0">
                  <a:pos x="T8" y="T9"/>
                </a:cxn>
              </a:cxnLst>
              <a:rect l="0" t="0" r="r" b="b"/>
              <a:pathLst>
                <a:path w="16" h="16">
                  <a:moveTo>
                    <a:pt x="3" y="13"/>
                  </a:moveTo>
                  <a:cubicBezTo>
                    <a:pt x="0" y="10"/>
                    <a:pt x="0" y="5"/>
                    <a:pt x="3" y="2"/>
                  </a:cubicBezTo>
                  <a:cubicBezTo>
                    <a:pt x="6" y="0"/>
                    <a:pt x="10" y="0"/>
                    <a:pt x="13" y="2"/>
                  </a:cubicBezTo>
                  <a:cubicBezTo>
                    <a:pt x="16" y="5"/>
                    <a:pt x="16" y="10"/>
                    <a:pt x="13" y="13"/>
                  </a:cubicBezTo>
                  <a:cubicBezTo>
                    <a:pt x="10" y="16"/>
                    <a:pt x="6" y="16"/>
                    <a:pt x="3"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098" name="Freeform 310"/>
            <p:cNvSpPr>
              <a:spLocks/>
            </p:cNvSpPr>
            <p:nvPr userDrawn="1"/>
          </p:nvSpPr>
          <p:spPr bwMode="auto">
            <a:xfrm>
              <a:off x="706" y="2182"/>
              <a:ext cx="21" cy="22"/>
            </a:xfrm>
            <a:custGeom>
              <a:avLst/>
              <a:gdLst>
                <a:gd name="T0" fmla="*/ 3 w 17"/>
                <a:gd name="T1" fmla="*/ 14 h 17"/>
                <a:gd name="T2" fmla="*/ 3 w 17"/>
                <a:gd name="T3" fmla="*/ 3 h 17"/>
                <a:gd name="T4" fmla="*/ 14 w 17"/>
                <a:gd name="T5" fmla="*/ 3 h 17"/>
                <a:gd name="T6" fmla="*/ 14 w 17"/>
                <a:gd name="T7" fmla="*/ 14 h 17"/>
                <a:gd name="T8" fmla="*/ 3 w 17"/>
                <a:gd name="T9" fmla="*/ 14 h 17"/>
              </a:gdLst>
              <a:ahLst/>
              <a:cxnLst>
                <a:cxn ang="0">
                  <a:pos x="T0" y="T1"/>
                </a:cxn>
                <a:cxn ang="0">
                  <a:pos x="T2" y="T3"/>
                </a:cxn>
                <a:cxn ang="0">
                  <a:pos x="T4" y="T5"/>
                </a:cxn>
                <a:cxn ang="0">
                  <a:pos x="T6" y="T7"/>
                </a:cxn>
                <a:cxn ang="0">
                  <a:pos x="T8" y="T9"/>
                </a:cxn>
              </a:cxnLst>
              <a:rect l="0" t="0" r="r" b="b"/>
              <a:pathLst>
                <a:path w="17" h="17">
                  <a:moveTo>
                    <a:pt x="3" y="14"/>
                  </a:moveTo>
                  <a:cubicBezTo>
                    <a:pt x="0" y="11"/>
                    <a:pt x="0" y="6"/>
                    <a:pt x="3" y="3"/>
                  </a:cubicBezTo>
                  <a:cubicBezTo>
                    <a:pt x="6" y="0"/>
                    <a:pt x="11" y="0"/>
                    <a:pt x="14" y="3"/>
                  </a:cubicBezTo>
                  <a:cubicBezTo>
                    <a:pt x="17" y="6"/>
                    <a:pt x="17" y="11"/>
                    <a:pt x="14" y="14"/>
                  </a:cubicBezTo>
                  <a:cubicBezTo>
                    <a:pt x="11" y="17"/>
                    <a:pt x="6" y="17"/>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099" name="Freeform 311"/>
            <p:cNvSpPr>
              <a:spLocks/>
            </p:cNvSpPr>
            <p:nvPr userDrawn="1"/>
          </p:nvSpPr>
          <p:spPr bwMode="auto">
            <a:xfrm>
              <a:off x="412" y="2178"/>
              <a:ext cx="22" cy="22"/>
            </a:xfrm>
            <a:custGeom>
              <a:avLst/>
              <a:gdLst>
                <a:gd name="T0" fmla="*/ 3 w 17"/>
                <a:gd name="T1" fmla="*/ 14 h 17"/>
                <a:gd name="T2" fmla="*/ 3 w 17"/>
                <a:gd name="T3" fmla="*/ 3 h 17"/>
                <a:gd name="T4" fmla="*/ 14 w 17"/>
                <a:gd name="T5" fmla="*/ 3 h 17"/>
                <a:gd name="T6" fmla="*/ 14 w 17"/>
                <a:gd name="T7" fmla="*/ 14 h 17"/>
                <a:gd name="T8" fmla="*/ 3 w 17"/>
                <a:gd name="T9" fmla="*/ 14 h 17"/>
              </a:gdLst>
              <a:ahLst/>
              <a:cxnLst>
                <a:cxn ang="0">
                  <a:pos x="T0" y="T1"/>
                </a:cxn>
                <a:cxn ang="0">
                  <a:pos x="T2" y="T3"/>
                </a:cxn>
                <a:cxn ang="0">
                  <a:pos x="T4" y="T5"/>
                </a:cxn>
                <a:cxn ang="0">
                  <a:pos x="T6" y="T7"/>
                </a:cxn>
                <a:cxn ang="0">
                  <a:pos x="T8" y="T9"/>
                </a:cxn>
              </a:cxnLst>
              <a:rect l="0" t="0" r="r" b="b"/>
              <a:pathLst>
                <a:path w="17" h="17">
                  <a:moveTo>
                    <a:pt x="3" y="14"/>
                  </a:moveTo>
                  <a:cubicBezTo>
                    <a:pt x="0" y="11"/>
                    <a:pt x="0" y="6"/>
                    <a:pt x="3" y="3"/>
                  </a:cubicBezTo>
                  <a:cubicBezTo>
                    <a:pt x="6" y="0"/>
                    <a:pt x="11" y="0"/>
                    <a:pt x="14" y="3"/>
                  </a:cubicBezTo>
                  <a:cubicBezTo>
                    <a:pt x="17" y="6"/>
                    <a:pt x="17" y="11"/>
                    <a:pt x="14" y="14"/>
                  </a:cubicBezTo>
                  <a:cubicBezTo>
                    <a:pt x="11" y="17"/>
                    <a:pt x="6" y="17"/>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00" name="Freeform 312"/>
            <p:cNvSpPr>
              <a:spLocks/>
            </p:cNvSpPr>
            <p:nvPr userDrawn="1"/>
          </p:nvSpPr>
          <p:spPr bwMode="auto">
            <a:xfrm>
              <a:off x="572" y="2284"/>
              <a:ext cx="21" cy="22"/>
            </a:xfrm>
            <a:custGeom>
              <a:avLst/>
              <a:gdLst>
                <a:gd name="T0" fmla="*/ 3 w 17"/>
                <a:gd name="T1" fmla="*/ 14 h 17"/>
                <a:gd name="T2" fmla="*/ 3 w 17"/>
                <a:gd name="T3" fmla="*/ 3 h 17"/>
                <a:gd name="T4" fmla="*/ 14 w 17"/>
                <a:gd name="T5" fmla="*/ 3 h 17"/>
                <a:gd name="T6" fmla="*/ 14 w 17"/>
                <a:gd name="T7" fmla="*/ 14 h 17"/>
                <a:gd name="T8" fmla="*/ 3 w 17"/>
                <a:gd name="T9" fmla="*/ 14 h 17"/>
              </a:gdLst>
              <a:ahLst/>
              <a:cxnLst>
                <a:cxn ang="0">
                  <a:pos x="T0" y="T1"/>
                </a:cxn>
                <a:cxn ang="0">
                  <a:pos x="T2" y="T3"/>
                </a:cxn>
                <a:cxn ang="0">
                  <a:pos x="T4" y="T5"/>
                </a:cxn>
                <a:cxn ang="0">
                  <a:pos x="T6" y="T7"/>
                </a:cxn>
                <a:cxn ang="0">
                  <a:pos x="T8" y="T9"/>
                </a:cxn>
              </a:cxnLst>
              <a:rect l="0" t="0" r="r" b="b"/>
              <a:pathLst>
                <a:path w="17" h="17">
                  <a:moveTo>
                    <a:pt x="3" y="14"/>
                  </a:moveTo>
                  <a:cubicBezTo>
                    <a:pt x="0" y="11"/>
                    <a:pt x="0" y="6"/>
                    <a:pt x="3" y="3"/>
                  </a:cubicBezTo>
                  <a:cubicBezTo>
                    <a:pt x="6" y="0"/>
                    <a:pt x="11" y="0"/>
                    <a:pt x="14" y="3"/>
                  </a:cubicBezTo>
                  <a:cubicBezTo>
                    <a:pt x="17" y="6"/>
                    <a:pt x="17" y="11"/>
                    <a:pt x="14" y="14"/>
                  </a:cubicBezTo>
                  <a:cubicBezTo>
                    <a:pt x="11" y="17"/>
                    <a:pt x="6" y="17"/>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01" name="Freeform 313"/>
            <p:cNvSpPr>
              <a:spLocks/>
            </p:cNvSpPr>
            <p:nvPr userDrawn="1"/>
          </p:nvSpPr>
          <p:spPr bwMode="auto">
            <a:xfrm>
              <a:off x="421" y="2102"/>
              <a:ext cx="22" cy="21"/>
            </a:xfrm>
            <a:custGeom>
              <a:avLst/>
              <a:gdLst>
                <a:gd name="T0" fmla="*/ 3 w 17"/>
                <a:gd name="T1" fmla="*/ 14 h 17"/>
                <a:gd name="T2" fmla="*/ 3 w 17"/>
                <a:gd name="T3" fmla="*/ 3 h 17"/>
                <a:gd name="T4" fmla="*/ 14 w 17"/>
                <a:gd name="T5" fmla="*/ 3 h 17"/>
                <a:gd name="T6" fmla="*/ 14 w 17"/>
                <a:gd name="T7" fmla="*/ 14 h 17"/>
                <a:gd name="T8" fmla="*/ 3 w 17"/>
                <a:gd name="T9" fmla="*/ 14 h 17"/>
              </a:gdLst>
              <a:ahLst/>
              <a:cxnLst>
                <a:cxn ang="0">
                  <a:pos x="T0" y="T1"/>
                </a:cxn>
                <a:cxn ang="0">
                  <a:pos x="T2" y="T3"/>
                </a:cxn>
                <a:cxn ang="0">
                  <a:pos x="T4" y="T5"/>
                </a:cxn>
                <a:cxn ang="0">
                  <a:pos x="T6" y="T7"/>
                </a:cxn>
                <a:cxn ang="0">
                  <a:pos x="T8" y="T9"/>
                </a:cxn>
              </a:cxnLst>
              <a:rect l="0" t="0" r="r" b="b"/>
              <a:pathLst>
                <a:path w="17" h="17">
                  <a:moveTo>
                    <a:pt x="3" y="14"/>
                  </a:moveTo>
                  <a:cubicBezTo>
                    <a:pt x="0" y="11"/>
                    <a:pt x="0" y="6"/>
                    <a:pt x="3" y="3"/>
                  </a:cubicBezTo>
                  <a:cubicBezTo>
                    <a:pt x="6" y="0"/>
                    <a:pt x="11" y="0"/>
                    <a:pt x="14" y="3"/>
                  </a:cubicBezTo>
                  <a:cubicBezTo>
                    <a:pt x="17" y="6"/>
                    <a:pt x="17" y="11"/>
                    <a:pt x="14" y="14"/>
                  </a:cubicBezTo>
                  <a:cubicBezTo>
                    <a:pt x="11" y="17"/>
                    <a:pt x="6" y="17"/>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02" name="Freeform 314"/>
            <p:cNvSpPr>
              <a:spLocks/>
            </p:cNvSpPr>
            <p:nvPr userDrawn="1"/>
          </p:nvSpPr>
          <p:spPr bwMode="auto">
            <a:xfrm>
              <a:off x="335" y="2005"/>
              <a:ext cx="21" cy="22"/>
            </a:xfrm>
            <a:custGeom>
              <a:avLst/>
              <a:gdLst>
                <a:gd name="T0" fmla="*/ 3 w 16"/>
                <a:gd name="T1" fmla="*/ 14 h 17"/>
                <a:gd name="T2" fmla="*/ 3 w 16"/>
                <a:gd name="T3" fmla="*/ 3 h 17"/>
                <a:gd name="T4" fmla="*/ 13 w 16"/>
                <a:gd name="T5" fmla="*/ 3 h 17"/>
                <a:gd name="T6" fmla="*/ 13 w 16"/>
                <a:gd name="T7" fmla="*/ 14 h 17"/>
                <a:gd name="T8" fmla="*/ 3 w 16"/>
                <a:gd name="T9" fmla="*/ 14 h 17"/>
              </a:gdLst>
              <a:ahLst/>
              <a:cxnLst>
                <a:cxn ang="0">
                  <a:pos x="T0" y="T1"/>
                </a:cxn>
                <a:cxn ang="0">
                  <a:pos x="T2" y="T3"/>
                </a:cxn>
                <a:cxn ang="0">
                  <a:pos x="T4" y="T5"/>
                </a:cxn>
                <a:cxn ang="0">
                  <a:pos x="T6" y="T7"/>
                </a:cxn>
                <a:cxn ang="0">
                  <a:pos x="T8" y="T9"/>
                </a:cxn>
              </a:cxnLst>
              <a:rect l="0" t="0" r="r" b="b"/>
              <a:pathLst>
                <a:path w="16" h="17">
                  <a:moveTo>
                    <a:pt x="3" y="14"/>
                  </a:moveTo>
                  <a:cubicBezTo>
                    <a:pt x="0" y="11"/>
                    <a:pt x="0" y="6"/>
                    <a:pt x="3" y="3"/>
                  </a:cubicBezTo>
                  <a:cubicBezTo>
                    <a:pt x="5" y="0"/>
                    <a:pt x="10" y="0"/>
                    <a:pt x="13" y="3"/>
                  </a:cubicBezTo>
                  <a:cubicBezTo>
                    <a:pt x="16" y="6"/>
                    <a:pt x="16" y="11"/>
                    <a:pt x="13" y="14"/>
                  </a:cubicBezTo>
                  <a:cubicBezTo>
                    <a:pt x="10" y="17"/>
                    <a:pt x="6" y="17"/>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03" name="Freeform 315"/>
            <p:cNvSpPr>
              <a:spLocks/>
            </p:cNvSpPr>
            <p:nvPr userDrawn="1"/>
          </p:nvSpPr>
          <p:spPr bwMode="auto">
            <a:xfrm>
              <a:off x="455" y="1631"/>
              <a:ext cx="22" cy="22"/>
            </a:xfrm>
            <a:custGeom>
              <a:avLst/>
              <a:gdLst>
                <a:gd name="T0" fmla="*/ 3 w 17"/>
                <a:gd name="T1" fmla="*/ 14 h 17"/>
                <a:gd name="T2" fmla="*/ 3 w 17"/>
                <a:gd name="T3" fmla="*/ 3 h 17"/>
                <a:gd name="T4" fmla="*/ 14 w 17"/>
                <a:gd name="T5" fmla="*/ 3 h 17"/>
                <a:gd name="T6" fmla="*/ 14 w 17"/>
                <a:gd name="T7" fmla="*/ 14 h 17"/>
                <a:gd name="T8" fmla="*/ 3 w 17"/>
                <a:gd name="T9" fmla="*/ 14 h 17"/>
              </a:gdLst>
              <a:ahLst/>
              <a:cxnLst>
                <a:cxn ang="0">
                  <a:pos x="T0" y="T1"/>
                </a:cxn>
                <a:cxn ang="0">
                  <a:pos x="T2" y="T3"/>
                </a:cxn>
                <a:cxn ang="0">
                  <a:pos x="T4" y="T5"/>
                </a:cxn>
                <a:cxn ang="0">
                  <a:pos x="T6" y="T7"/>
                </a:cxn>
                <a:cxn ang="0">
                  <a:pos x="T8" y="T9"/>
                </a:cxn>
              </a:cxnLst>
              <a:rect l="0" t="0" r="r" b="b"/>
              <a:pathLst>
                <a:path w="17" h="17">
                  <a:moveTo>
                    <a:pt x="3" y="14"/>
                  </a:moveTo>
                  <a:cubicBezTo>
                    <a:pt x="0" y="11"/>
                    <a:pt x="0" y="6"/>
                    <a:pt x="3" y="3"/>
                  </a:cubicBezTo>
                  <a:cubicBezTo>
                    <a:pt x="6" y="0"/>
                    <a:pt x="11" y="0"/>
                    <a:pt x="14" y="3"/>
                  </a:cubicBezTo>
                  <a:cubicBezTo>
                    <a:pt x="17" y="6"/>
                    <a:pt x="17" y="11"/>
                    <a:pt x="14" y="14"/>
                  </a:cubicBezTo>
                  <a:cubicBezTo>
                    <a:pt x="11" y="17"/>
                    <a:pt x="6" y="17"/>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04" name="Freeform 316"/>
            <p:cNvSpPr>
              <a:spLocks/>
            </p:cNvSpPr>
            <p:nvPr userDrawn="1"/>
          </p:nvSpPr>
          <p:spPr bwMode="auto">
            <a:xfrm>
              <a:off x="489" y="1858"/>
              <a:ext cx="20" cy="22"/>
            </a:xfrm>
            <a:custGeom>
              <a:avLst/>
              <a:gdLst>
                <a:gd name="T0" fmla="*/ 3 w 16"/>
                <a:gd name="T1" fmla="*/ 14 h 17"/>
                <a:gd name="T2" fmla="*/ 3 w 16"/>
                <a:gd name="T3" fmla="*/ 3 h 17"/>
                <a:gd name="T4" fmla="*/ 13 w 16"/>
                <a:gd name="T5" fmla="*/ 3 h 17"/>
                <a:gd name="T6" fmla="*/ 13 w 16"/>
                <a:gd name="T7" fmla="*/ 14 h 17"/>
                <a:gd name="T8" fmla="*/ 3 w 16"/>
                <a:gd name="T9" fmla="*/ 14 h 17"/>
              </a:gdLst>
              <a:ahLst/>
              <a:cxnLst>
                <a:cxn ang="0">
                  <a:pos x="T0" y="T1"/>
                </a:cxn>
                <a:cxn ang="0">
                  <a:pos x="T2" y="T3"/>
                </a:cxn>
                <a:cxn ang="0">
                  <a:pos x="T4" y="T5"/>
                </a:cxn>
                <a:cxn ang="0">
                  <a:pos x="T6" y="T7"/>
                </a:cxn>
                <a:cxn ang="0">
                  <a:pos x="T8" y="T9"/>
                </a:cxn>
              </a:cxnLst>
              <a:rect l="0" t="0" r="r" b="b"/>
              <a:pathLst>
                <a:path w="16" h="17">
                  <a:moveTo>
                    <a:pt x="3" y="14"/>
                  </a:moveTo>
                  <a:cubicBezTo>
                    <a:pt x="0" y="11"/>
                    <a:pt x="0" y="6"/>
                    <a:pt x="3" y="3"/>
                  </a:cubicBezTo>
                  <a:cubicBezTo>
                    <a:pt x="6" y="0"/>
                    <a:pt x="10" y="0"/>
                    <a:pt x="13" y="3"/>
                  </a:cubicBezTo>
                  <a:cubicBezTo>
                    <a:pt x="16" y="6"/>
                    <a:pt x="16" y="11"/>
                    <a:pt x="13" y="14"/>
                  </a:cubicBezTo>
                  <a:cubicBezTo>
                    <a:pt x="10" y="17"/>
                    <a:pt x="6" y="17"/>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05" name="Freeform 317"/>
            <p:cNvSpPr>
              <a:spLocks/>
            </p:cNvSpPr>
            <p:nvPr userDrawn="1"/>
          </p:nvSpPr>
          <p:spPr bwMode="auto">
            <a:xfrm>
              <a:off x="731" y="2395"/>
              <a:ext cx="22" cy="22"/>
            </a:xfrm>
            <a:custGeom>
              <a:avLst/>
              <a:gdLst>
                <a:gd name="T0" fmla="*/ 3 w 17"/>
                <a:gd name="T1" fmla="*/ 14 h 17"/>
                <a:gd name="T2" fmla="*/ 3 w 17"/>
                <a:gd name="T3" fmla="*/ 3 h 17"/>
                <a:gd name="T4" fmla="*/ 13 w 17"/>
                <a:gd name="T5" fmla="*/ 3 h 17"/>
                <a:gd name="T6" fmla="*/ 14 w 17"/>
                <a:gd name="T7" fmla="*/ 14 h 17"/>
                <a:gd name="T8" fmla="*/ 3 w 17"/>
                <a:gd name="T9" fmla="*/ 14 h 17"/>
              </a:gdLst>
              <a:ahLst/>
              <a:cxnLst>
                <a:cxn ang="0">
                  <a:pos x="T0" y="T1"/>
                </a:cxn>
                <a:cxn ang="0">
                  <a:pos x="T2" y="T3"/>
                </a:cxn>
                <a:cxn ang="0">
                  <a:pos x="T4" y="T5"/>
                </a:cxn>
                <a:cxn ang="0">
                  <a:pos x="T6" y="T7"/>
                </a:cxn>
                <a:cxn ang="0">
                  <a:pos x="T8" y="T9"/>
                </a:cxn>
              </a:cxnLst>
              <a:rect l="0" t="0" r="r" b="b"/>
              <a:pathLst>
                <a:path w="17" h="17">
                  <a:moveTo>
                    <a:pt x="3" y="14"/>
                  </a:moveTo>
                  <a:cubicBezTo>
                    <a:pt x="0" y="11"/>
                    <a:pt x="0" y="6"/>
                    <a:pt x="3" y="3"/>
                  </a:cubicBezTo>
                  <a:cubicBezTo>
                    <a:pt x="6" y="0"/>
                    <a:pt x="10" y="0"/>
                    <a:pt x="13" y="3"/>
                  </a:cubicBezTo>
                  <a:cubicBezTo>
                    <a:pt x="16" y="6"/>
                    <a:pt x="17" y="11"/>
                    <a:pt x="14" y="14"/>
                  </a:cubicBezTo>
                  <a:cubicBezTo>
                    <a:pt x="11" y="17"/>
                    <a:pt x="6" y="17"/>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06" name="Freeform 318"/>
            <p:cNvSpPr>
              <a:spLocks/>
            </p:cNvSpPr>
            <p:nvPr userDrawn="1"/>
          </p:nvSpPr>
          <p:spPr bwMode="auto">
            <a:xfrm>
              <a:off x="1207" y="2024"/>
              <a:ext cx="22" cy="22"/>
            </a:xfrm>
            <a:custGeom>
              <a:avLst/>
              <a:gdLst>
                <a:gd name="T0" fmla="*/ 3 w 17"/>
                <a:gd name="T1" fmla="*/ 14 h 17"/>
                <a:gd name="T2" fmla="*/ 3 w 17"/>
                <a:gd name="T3" fmla="*/ 3 h 17"/>
                <a:gd name="T4" fmla="*/ 14 w 17"/>
                <a:gd name="T5" fmla="*/ 3 h 17"/>
                <a:gd name="T6" fmla="*/ 14 w 17"/>
                <a:gd name="T7" fmla="*/ 14 h 17"/>
                <a:gd name="T8" fmla="*/ 3 w 17"/>
                <a:gd name="T9" fmla="*/ 14 h 17"/>
              </a:gdLst>
              <a:ahLst/>
              <a:cxnLst>
                <a:cxn ang="0">
                  <a:pos x="T0" y="T1"/>
                </a:cxn>
                <a:cxn ang="0">
                  <a:pos x="T2" y="T3"/>
                </a:cxn>
                <a:cxn ang="0">
                  <a:pos x="T4" y="T5"/>
                </a:cxn>
                <a:cxn ang="0">
                  <a:pos x="T6" y="T7"/>
                </a:cxn>
                <a:cxn ang="0">
                  <a:pos x="T8" y="T9"/>
                </a:cxn>
              </a:cxnLst>
              <a:rect l="0" t="0" r="r" b="b"/>
              <a:pathLst>
                <a:path w="17" h="17">
                  <a:moveTo>
                    <a:pt x="3" y="14"/>
                  </a:moveTo>
                  <a:cubicBezTo>
                    <a:pt x="0" y="11"/>
                    <a:pt x="0" y="6"/>
                    <a:pt x="3" y="3"/>
                  </a:cubicBezTo>
                  <a:cubicBezTo>
                    <a:pt x="6" y="0"/>
                    <a:pt x="11" y="0"/>
                    <a:pt x="14" y="3"/>
                  </a:cubicBezTo>
                  <a:cubicBezTo>
                    <a:pt x="17" y="6"/>
                    <a:pt x="17" y="11"/>
                    <a:pt x="14" y="14"/>
                  </a:cubicBezTo>
                  <a:cubicBezTo>
                    <a:pt x="11" y="17"/>
                    <a:pt x="6" y="17"/>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07" name="Freeform 319"/>
            <p:cNvSpPr>
              <a:spLocks/>
            </p:cNvSpPr>
            <p:nvPr userDrawn="1"/>
          </p:nvSpPr>
          <p:spPr bwMode="auto">
            <a:xfrm>
              <a:off x="1263" y="1940"/>
              <a:ext cx="22" cy="20"/>
            </a:xfrm>
            <a:custGeom>
              <a:avLst/>
              <a:gdLst>
                <a:gd name="T0" fmla="*/ 3 w 17"/>
                <a:gd name="T1" fmla="*/ 14 h 16"/>
                <a:gd name="T2" fmla="*/ 3 w 17"/>
                <a:gd name="T3" fmla="*/ 3 h 16"/>
                <a:gd name="T4" fmla="*/ 14 w 17"/>
                <a:gd name="T5" fmla="*/ 3 h 16"/>
                <a:gd name="T6" fmla="*/ 14 w 17"/>
                <a:gd name="T7" fmla="*/ 13 h 16"/>
                <a:gd name="T8" fmla="*/ 3 w 17"/>
                <a:gd name="T9" fmla="*/ 14 h 16"/>
              </a:gdLst>
              <a:ahLst/>
              <a:cxnLst>
                <a:cxn ang="0">
                  <a:pos x="T0" y="T1"/>
                </a:cxn>
                <a:cxn ang="0">
                  <a:pos x="T2" y="T3"/>
                </a:cxn>
                <a:cxn ang="0">
                  <a:pos x="T4" y="T5"/>
                </a:cxn>
                <a:cxn ang="0">
                  <a:pos x="T6" y="T7"/>
                </a:cxn>
                <a:cxn ang="0">
                  <a:pos x="T8" y="T9"/>
                </a:cxn>
              </a:cxnLst>
              <a:rect l="0" t="0" r="r" b="b"/>
              <a:pathLst>
                <a:path w="17" h="16">
                  <a:moveTo>
                    <a:pt x="3" y="14"/>
                  </a:moveTo>
                  <a:cubicBezTo>
                    <a:pt x="0" y="11"/>
                    <a:pt x="0" y="6"/>
                    <a:pt x="3" y="3"/>
                  </a:cubicBezTo>
                  <a:cubicBezTo>
                    <a:pt x="6" y="0"/>
                    <a:pt x="11" y="0"/>
                    <a:pt x="14" y="3"/>
                  </a:cubicBezTo>
                  <a:cubicBezTo>
                    <a:pt x="17" y="6"/>
                    <a:pt x="17" y="10"/>
                    <a:pt x="14" y="13"/>
                  </a:cubicBezTo>
                  <a:cubicBezTo>
                    <a:pt x="11" y="16"/>
                    <a:pt x="6" y="16"/>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08" name="Freeform 320"/>
            <p:cNvSpPr>
              <a:spLocks/>
            </p:cNvSpPr>
            <p:nvPr userDrawn="1"/>
          </p:nvSpPr>
          <p:spPr bwMode="auto">
            <a:xfrm>
              <a:off x="1177" y="1986"/>
              <a:ext cx="21" cy="21"/>
            </a:xfrm>
            <a:custGeom>
              <a:avLst/>
              <a:gdLst>
                <a:gd name="T0" fmla="*/ 3 w 17"/>
                <a:gd name="T1" fmla="*/ 14 h 17"/>
                <a:gd name="T2" fmla="*/ 3 w 17"/>
                <a:gd name="T3" fmla="*/ 3 h 17"/>
                <a:gd name="T4" fmla="*/ 14 w 17"/>
                <a:gd name="T5" fmla="*/ 3 h 17"/>
                <a:gd name="T6" fmla="*/ 14 w 17"/>
                <a:gd name="T7" fmla="*/ 14 h 17"/>
                <a:gd name="T8" fmla="*/ 3 w 17"/>
                <a:gd name="T9" fmla="*/ 14 h 17"/>
              </a:gdLst>
              <a:ahLst/>
              <a:cxnLst>
                <a:cxn ang="0">
                  <a:pos x="T0" y="T1"/>
                </a:cxn>
                <a:cxn ang="0">
                  <a:pos x="T2" y="T3"/>
                </a:cxn>
                <a:cxn ang="0">
                  <a:pos x="T4" y="T5"/>
                </a:cxn>
                <a:cxn ang="0">
                  <a:pos x="T6" y="T7"/>
                </a:cxn>
                <a:cxn ang="0">
                  <a:pos x="T8" y="T9"/>
                </a:cxn>
              </a:cxnLst>
              <a:rect l="0" t="0" r="r" b="b"/>
              <a:pathLst>
                <a:path w="17" h="17">
                  <a:moveTo>
                    <a:pt x="3" y="14"/>
                  </a:moveTo>
                  <a:cubicBezTo>
                    <a:pt x="0" y="11"/>
                    <a:pt x="0" y="6"/>
                    <a:pt x="3" y="3"/>
                  </a:cubicBezTo>
                  <a:cubicBezTo>
                    <a:pt x="6" y="0"/>
                    <a:pt x="11" y="0"/>
                    <a:pt x="14" y="3"/>
                  </a:cubicBezTo>
                  <a:cubicBezTo>
                    <a:pt x="17" y="6"/>
                    <a:pt x="17" y="11"/>
                    <a:pt x="14" y="14"/>
                  </a:cubicBezTo>
                  <a:cubicBezTo>
                    <a:pt x="11" y="17"/>
                    <a:pt x="6" y="17"/>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09" name="Freeform 321"/>
            <p:cNvSpPr>
              <a:spLocks/>
            </p:cNvSpPr>
            <p:nvPr userDrawn="1"/>
          </p:nvSpPr>
          <p:spPr bwMode="auto">
            <a:xfrm>
              <a:off x="586" y="2446"/>
              <a:ext cx="20" cy="22"/>
            </a:xfrm>
            <a:custGeom>
              <a:avLst/>
              <a:gdLst>
                <a:gd name="T0" fmla="*/ 3 w 16"/>
                <a:gd name="T1" fmla="*/ 14 h 17"/>
                <a:gd name="T2" fmla="*/ 3 w 16"/>
                <a:gd name="T3" fmla="*/ 3 h 17"/>
                <a:gd name="T4" fmla="*/ 13 w 16"/>
                <a:gd name="T5" fmla="*/ 3 h 17"/>
                <a:gd name="T6" fmla="*/ 13 w 16"/>
                <a:gd name="T7" fmla="*/ 14 h 17"/>
                <a:gd name="T8" fmla="*/ 3 w 16"/>
                <a:gd name="T9" fmla="*/ 14 h 17"/>
              </a:gdLst>
              <a:ahLst/>
              <a:cxnLst>
                <a:cxn ang="0">
                  <a:pos x="T0" y="T1"/>
                </a:cxn>
                <a:cxn ang="0">
                  <a:pos x="T2" y="T3"/>
                </a:cxn>
                <a:cxn ang="0">
                  <a:pos x="T4" y="T5"/>
                </a:cxn>
                <a:cxn ang="0">
                  <a:pos x="T6" y="T7"/>
                </a:cxn>
                <a:cxn ang="0">
                  <a:pos x="T8" y="T9"/>
                </a:cxn>
              </a:cxnLst>
              <a:rect l="0" t="0" r="r" b="b"/>
              <a:pathLst>
                <a:path w="16" h="17">
                  <a:moveTo>
                    <a:pt x="3" y="14"/>
                  </a:moveTo>
                  <a:cubicBezTo>
                    <a:pt x="0" y="11"/>
                    <a:pt x="0" y="6"/>
                    <a:pt x="3" y="3"/>
                  </a:cubicBezTo>
                  <a:cubicBezTo>
                    <a:pt x="6" y="0"/>
                    <a:pt x="10" y="0"/>
                    <a:pt x="13" y="3"/>
                  </a:cubicBezTo>
                  <a:cubicBezTo>
                    <a:pt x="16" y="6"/>
                    <a:pt x="16" y="11"/>
                    <a:pt x="13" y="14"/>
                  </a:cubicBezTo>
                  <a:cubicBezTo>
                    <a:pt x="10" y="17"/>
                    <a:pt x="6" y="17"/>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10" name="Freeform 322"/>
            <p:cNvSpPr>
              <a:spLocks/>
            </p:cNvSpPr>
            <p:nvPr userDrawn="1"/>
          </p:nvSpPr>
          <p:spPr bwMode="auto">
            <a:xfrm>
              <a:off x="845" y="2518"/>
              <a:ext cx="21" cy="21"/>
            </a:xfrm>
            <a:custGeom>
              <a:avLst/>
              <a:gdLst>
                <a:gd name="T0" fmla="*/ 3 w 17"/>
                <a:gd name="T1" fmla="*/ 14 h 17"/>
                <a:gd name="T2" fmla="*/ 3 w 17"/>
                <a:gd name="T3" fmla="*/ 3 h 17"/>
                <a:gd name="T4" fmla="*/ 14 w 17"/>
                <a:gd name="T5" fmla="*/ 3 h 17"/>
                <a:gd name="T6" fmla="*/ 14 w 17"/>
                <a:gd name="T7" fmla="*/ 14 h 17"/>
                <a:gd name="T8" fmla="*/ 3 w 17"/>
                <a:gd name="T9" fmla="*/ 14 h 17"/>
              </a:gdLst>
              <a:ahLst/>
              <a:cxnLst>
                <a:cxn ang="0">
                  <a:pos x="T0" y="T1"/>
                </a:cxn>
                <a:cxn ang="0">
                  <a:pos x="T2" y="T3"/>
                </a:cxn>
                <a:cxn ang="0">
                  <a:pos x="T4" y="T5"/>
                </a:cxn>
                <a:cxn ang="0">
                  <a:pos x="T6" y="T7"/>
                </a:cxn>
                <a:cxn ang="0">
                  <a:pos x="T8" y="T9"/>
                </a:cxn>
              </a:cxnLst>
              <a:rect l="0" t="0" r="r" b="b"/>
              <a:pathLst>
                <a:path w="17" h="17">
                  <a:moveTo>
                    <a:pt x="3" y="14"/>
                  </a:moveTo>
                  <a:cubicBezTo>
                    <a:pt x="0" y="11"/>
                    <a:pt x="0" y="6"/>
                    <a:pt x="3" y="3"/>
                  </a:cubicBezTo>
                  <a:cubicBezTo>
                    <a:pt x="6" y="0"/>
                    <a:pt x="11" y="0"/>
                    <a:pt x="14" y="3"/>
                  </a:cubicBezTo>
                  <a:cubicBezTo>
                    <a:pt x="17" y="6"/>
                    <a:pt x="17" y="11"/>
                    <a:pt x="14" y="14"/>
                  </a:cubicBezTo>
                  <a:cubicBezTo>
                    <a:pt x="11" y="17"/>
                    <a:pt x="6" y="17"/>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11" name="Freeform 323"/>
            <p:cNvSpPr>
              <a:spLocks/>
            </p:cNvSpPr>
            <p:nvPr userDrawn="1"/>
          </p:nvSpPr>
          <p:spPr bwMode="auto">
            <a:xfrm>
              <a:off x="1124" y="2635"/>
              <a:ext cx="21" cy="22"/>
            </a:xfrm>
            <a:custGeom>
              <a:avLst/>
              <a:gdLst>
                <a:gd name="T0" fmla="*/ 3 w 16"/>
                <a:gd name="T1" fmla="*/ 14 h 17"/>
                <a:gd name="T2" fmla="*/ 2 w 16"/>
                <a:gd name="T3" fmla="*/ 3 h 17"/>
                <a:gd name="T4" fmla="*/ 13 w 16"/>
                <a:gd name="T5" fmla="*/ 3 h 17"/>
                <a:gd name="T6" fmla="*/ 13 w 16"/>
                <a:gd name="T7" fmla="*/ 14 h 17"/>
                <a:gd name="T8" fmla="*/ 3 w 16"/>
                <a:gd name="T9" fmla="*/ 14 h 17"/>
              </a:gdLst>
              <a:ahLst/>
              <a:cxnLst>
                <a:cxn ang="0">
                  <a:pos x="T0" y="T1"/>
                </a:cxn>
                <a:cxn ang="0">
                  <a:pos x="T2" y="T3"/>
                </a:cxn>
                <a:cxn ang="0">
                  <a:pos x="T4" y="T5"/>
                </a:cxn>
                <a:cxn ang="0">
                  <a:pos x="T6" y="T7"/>
                </a:cxn>
                <a:cxn ang="0">
                  <a:pos x="T8" y="T9"/>
                </a:cxn>
              </a:cxnLst>
              <a:rect l="0" t="0" r="r" b="b"/>
              <a:pathLst>
                <a:path w="16" h="17">
                  <a:moveTo>
                    <a:pt x="3" y="14"/>
                  </a:moveTo>
                  <a:cubicBezTo>
                    <a:pt x="0" y="11"/>
                    <a:pt x="0" y="6"/>
                    <a:pt x="2" y="3"/>
                  </a:cubicBezTo>
                  <a:cubicBezTo>
                    <a:pt x="5" y="0"/>
                    <a:pt x="10" y="0"/>
                    <a:pt x="13" y="3"/>
                  </a:cubicBezTo>
                  <a:cubicBezTo>
                    <a:pt x="16" y="6"/>
                    <a:pt x="16" y="11"/>
                    <a:pt x="13" y="14"/>
                  </a:cubicBezTo>
                  <a:cubicBezTo>
                    <a:pt x="10" y="17"/>
                    <a:pt x="6" y="17"/>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12" name="Freeform 324"/>
            <p:cNvSpPr>
              <a:spLocks/>
            </p:cNvSpPr>
            <p:nvPr userDrawn="1"/>
          </p:nvSpPr>
          <p:spPr bwMode="auto">
            <a:xfrm>
              <a:off x="1186" y="2659"/>
              <a:ext cx="21" cy="22"/>
            </a:xfrm>
            <a:custGeom>
              <a:avLst/>
              <a:gdLst>
                <a:gd name="T0" fmla="*/ 3 w 17"/>
                <a:gd name="T1" fmla="*/ 14 h 17"/>
                <a:gd name="T2" fmla="*/ 3 w 17"/>
                <a:gd name="T3" fmla="*/ 3 h 17"/>
                <a:gd name="T4" fmla="*/ 14 w 17"/>
                <a:gd name="T5" fmla="*/ 3 h 17"/>
                <a:gd name="T6" fmla="*/ 14 w 17"/>
                <a:gd name="T7" fmla="*/ 14 h 17"/>
                <a:gd name="T8" fmla="*/ 3 w 17"/>
                <a:gd name="T9" fmla="*/ 14 h 17"/>
              </a:gdLst>
              <a:ahLst/>
              <a:cxnLst>
                <a:cxn ang="0">
                  <a:pos x="T0" y="T1"/>
                </a:cxn>
                <a:cxn ang="0">
                  <a:pos x="T2" y="T3"/>
                </a:cxn>
                <a:cxn ang="0">
                  <a:pos x="T4" y="T5"/>
                </a:cxn>
                <a:cxn ang="0">
                  <a:pos x="T6" y="T7"/>
                </a:cxn>
                <a:cxn ang="0">
                  <a:pos x="T8" y="T9"/>
                </a:cxn>
              </a:cxnLst>
              <a:rect l="0" t="0" r="r" b="b"/>
              <a:pathLst>
                <a:path w="17" h="17">
                  <a:moveTo>
                    <a:pt x="3" y="14"/>
                  </a:moveTo>
                  <a:cubicBezTo>
                    <a:pt x="0" y="11"/>
                    <a:pt x="0" y="6"/>
                    <a:pt x="3" y="3"/>
                  </a:cubicBezTo>
                  <a:cubicBezTo>
                    <a:pt x="6" y="0"/>
                    <a:pt x="11" y="0"/>
                    <a:pt x="14" y="3"/>
                  </a:cubicBezTo>
                  <a:cubicBezTo>
                    <a:pt x="17" y="6"/>
                    <a:pt x="17" y="11"/>
                    <a:pt x="14" y="14"/>
                  </a:cubicBezTo>
                  <a:cubicBezTo>
                    <a:pt x="11" y="17"/>
                    <a:pt x="6" y="17"/>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13" name="Freeform 325"/>
            <p:cNvSpPr>
              <a:spLocks/>
            </p:cNvSpPr>
            <p:nvPr userDrawn="1"/>
          </p:nvSpPr>
          <p:spPr bwMode="auto">
            <a:xfrm>
              <a:off x="450" y="2368"/>
              <a:ext cx="22" cy="21"/>
            </a:xfrm>
            <a:custGeom>
              <a:avLst/>
              <a:gdLst>
                <a:gd name="T0" fmla="*/ 3 w 17"/>
                <a:gd name="T1" fmla="*/ 13 h 16"/>
                <a:gd name="T2" fmla="*/ 3 w 17"/>
                <a:gd name="T3" fmla="*/ 3 h 16"/>
                <a:gd name="T4" fmla="*/ 14 w 17"/>
                <a:gd name="T5" fmla="*/ 3 h 16"/>
                <a:gd name="T6" fmla="*/ 14 w 17"/>
                <a:gd name="T7" fmla="*/ 13 h 16"/>
                <a:gd name="T8" fmla="*/ 3 w 17"/>
                <a:gd name="T9" fmla="*/ 13 h 16"/>
              </a:gdLst>
              <a:ahLst/>
              <a:cxnLst>
                <a:cxn ang="0">
                  <a:pos x="T0" y="T1"/>
                </a:cxn>
                <a:cxn ang="0">
                  <a:pos x="T2" y="T3"/>
                </a:cxn>
                <a:cxn ang="0">
                  <a:pos x="T4" y="T5"/>
                </a:cxn>
                <a:cxn ang="0">
                  <a:pos x="T6" y="T7"/>
                </a:cxn>
                <a:cxn ang="0">
                  <a:pos x="T8" y="T9"/>
                </a:cxn>
              </a:cxnLst>
              <a:rect l="0" t="0" r="r" b="b"/>
              <a:pathLst>
                <a:path w="17" h="16">
                  <a:moveTo>
                    <a:pt x="3" y="13"/>
                  </a:moveTo>
                  <a:cubicBezTo>
                    <a:pt x="0" y="10"/>
                    <a:pt x="0" y="6"/>
                    <a:pt x="3" y="3"/>
                  </a:cubicBezTo>
                  <a:cubicBezTo>
                    <a:pt x="6" y="0"/>
                    <a:pt x="11" y="0"/>
                    <a:pt x="14" y="3"/>
                  </a:cubicBezTo>
                  <a:cubicBezTo>
                    <a:pt x="17" y="6"/>
                    <a:pt x="17" y="10"/>
                    <a:pt x="14" y="13"/>
                  </a:cubicBezTo>
                  <a:cubicBezTo>
                    <a:pt x="11" y="16"/>
                    <a:pt x="6" y="16"/>
                    <a:pt x="3"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14" name="Freeform 326"/>
            <p:cNvSpPr>
              <a:spLocks/>
            </p:cNvSpPr>
            <p:nvPr userDrawn="1"/>
          </p:nvSpPr>
          <p:spPr bwMode="auto">
            <a:xfrm>
              <a:off x="923" y="2474"/>
              <a:ext cx="21" cy="22"/>
            </a:xfrm>
            <a:custGeom>
              <a:avLst/>
              <a:gdLst>
                <a:gd name="T0" fmla="*/ 3 w 17"/>
                <a:gd name="T1" fmla="*/ 14 h 17"/>
                <a:gd name="T2" fmla="*/ 3 w 17"/>
                <a:gd name="T3" fmla="*/ 3 h 17"/>
                <a:gd name="T4" fmla="*/ 14 w 17"/>
                <a:gd name="T5" fmla="*/ 3 h 17"/>
                <a:gd name="T6" fmla="*/ 14 w 17"/>
                <a:gd name="T7" fmla="*/ 14 h 17"/>
                <a:gd name="T8" fmla="*/ 3 w 17"/>
                <a:gd name="T9" fmla="*/ 14 h 17"/>
              </a:gdLst>
              <a:ahLst/>
              <a:cxnLst>
                <a:cxn ang="0">
                  <a:pos x="T0" y="T1"/>
                </a:cxn>
                <a:cxn ang="0">
                  <a:pos x="T2" y="T3"/>
                </a:cxn>
                <a:cxn ang="0">
                  <a:pos x="T4" y="T5"/>
                </a:cxn>
                <a:cxn ang="0">
                  <a:pos x="T6" y="T7"/>
                </a:cxn>
                <a:cxn ang="0">
                  <a:pos x="T8" y="T9"/>
                </a:cxn>
              </a:cxnLst>
              <a:rect l="0" t="0" r="r" b="b"/>
              <a:pathLst>
                <a:path w="17" h="17">
                  <a:moveTo>
                    <a:pt x="3" y="14"/>
                  </a:moveTo>
                  <a:cubicBezTo>
                    <a:pt x="0" y="11"/>
                    <a:pt x="0" y="6"/>
                    <a:pt x="3" y="3"/>
                  </a:cubicBezTo>
                  <a:cubicBezTo>
                    <a:pt x="6" y="0"/>
                    <a:pt x="11" y="0"/>
                    <a:pt x="14" y="3"/>
                  </a:cubicBezTo>
                  <a:cubicBezTo>
                    <a:pt x="17" y="6"/>
                    <a:pt x="17" y="11"/>
                    <a:pt x="14" y="14"/>
                  </a:cubicBezTo>
                  <a:cubicBezTo>
                    <a:pt x="11" y="17"/>
                    <a:pt x="6" y="17"/>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15" name="Freeform 327"/>
            <p:cNvSpPr>
              <a:spLocks/>
            </p:cNvSpPr>
            <p:nvPr userDrawn="1"/>
          </p:nvSpPr>
          <p:spPr bwMode="auto">
            <a:xfrm>
              <a:off x="962" y="2539"/>
              <a:ext cx="22" cy="22"/>
            </a:xfrm>
            <a:custGeom>
              <a:avLst/>
              <a:gdLst>
                <a:gd name="T0" fmla="*/ 3 w 17"/>
                <a:gd name="T1" fmla="*/ 14 h 17"/>
                <a:gd name="T2" fmla="*/ 3 w 17"/>
                <a:gd name="T3" fmla="*/ 3 h 17"/>
                <a:gd name="T4" fmla="*/ 14 w 17"/>
                <a:gd name="T5" fmla="*/ 3 h 17"/>
                <a:gd name="T6" fmla="*/ 14 w 17"/>
                <a:gd name="T7" fmla="*/ 14 h 17"/>
                <a:gd name="T8" fmla="*/ 3 w 17"/>
                <a:gd name="T9" fmla="*/ 14 h 17"/>
              </a:gdLst>
              <a:ahLst/>
              <a:cxnLst>
                <a:cxn ang="0">
                  <a:pos x="T0" y="T1"/>
                </a:cxn>
                <a:cxn ang="0">
                  <a:pos x="T2" y="T3"/>
                </a:cxn>
                <a:cxn ang="0">
                  <a:pos x="T4" y="T5"/>
                </a:cxn>
                <a:cxn ang="0">
                  <a:pos x="T6" y="T7"/>
                </a:cxn>
                <a:cxn ang="0">
                  <a:pos x="T8" y="T9"/>
                </a:cxn>
              </a:cxnLst>
              <a:rect l="0" t="0" r="r" b="b"/>
              <a:pathLst>
                <a:path w="17" h="17">
                  <a:moveTo>
                    <a:pt x="3" y="14"/>
                  </a:moveTo>
                  <a:cubicBezTo>
                    <a:pt x="0" y="11"/>
                    <a:pt x="0" y="6"/>
                    <a:pt x="3" y="3"/>
                  </a:cubicBezTo>
                  <a:cubicBezTo>
                    <a:pt x="6" y="0"/>
                    <a:pt x="11" y="0"/>
                    <a:pt x="14" y="3"/>
                  </a:cubicBezTo>
                  <a:cubicBezTo>
                    <a:pt x="17" y="6"/>
                    <a:pt x="17" y="11"/>
                    <a:pt x="14" y="14"/>
                  </a:cubicBezTo>
                  <a:cubicBezTo>
                    <a:pt x="11" y="17"/>
                    <a:pt x="6" y="17"/>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16" name="Freeform 328"/>
            <p:cNvSpPr>
              <a:spLocks/>
            </p:cNvSpPr>
            <p:nvPr userDrawn="1"/>
          </p:nvSpPr>
          <p:spPr bwMode="auto">
            <a:xfrm>
              <a:off x="1229" y="2671"/>
              <a:ext cx="20" cy="22"/>
            </a:xfrm>
            <a:custGeom>
              <a:avLst/>
              <a:gdLst>
                <a:gd name="T0" fmla="*/ 3 w 16"/>
                <a:gd name="T1" fmla="*/ 14 h 17"/>
                <a:gd name="T2" fmla="*/ 3 w 16"/>
                <a:gd name="T3" fmla="*/ 3 h 17"/>
                <a:gd name="T4" fmla="*/ 13 w 16"/>
                <a:gd name="T5" fmla="*/ 3 h 17"/>
                <a:gd name="T6" fmla="*/ 14 w 16"/>
                <a:gd name="T7" fmla="*/ 14 h 17"/>
                <a:gd name="T8" fmla="*/ 3 w 16"/>
                <a:gd name="T9" fmla="*/ 14 h 17"/>
              </a:gdLst>
              <a:ahLst/>
              <a:cxnLst>
                <a:cxn ang="0">
                  <a:pos x="T0" y="T1"/>
                </a:cxn>
                <a:cxn ang="0">
                  <a:pos x="T2" y="T3"/>
                </a:cxn>
                <a:cxn ang="0">
                  <a:pos x="T4" y="T5"/>
                </a:cxn>
                <a:cxn ang="0">
                  <a:pos x="T6" y="T7"/>
                </a:cxn>
                <a:cxn ang="0">
                  <a:pos x="T8" y="T9"/>
                </a:cxn>
              </a:cxnLst>
              <a:rect l="0" t="0" r="r" b="b"/>
              <a:pathLst>
                <a:path w="16" h="17">
                  <a:moveTo>
                    <a:pt x="3" y="14"/>
                  </a:moveTo>
                  <a:cubicBezTo>
                    <a:pt x="0" y="11"/>
                    <a:pt x="0" y="6"/>
                    <a:pt x="3" y="3"/>
                  </a:cubicBezTo>
                  <a:cubicBezTo>
                    <a:pt x="6" y="0"/>
                    <a:pt x="10" y="0"/>
                    <a:pt x="13" y="3"/>
                  </a:cubicBezTo>
                  <a:cubicBezTo>
                    <a:pt x="16" y="6"/>
                    <a:pt x="16" y="11"/>
                    <a:pt x="14" y="14"/>
                  </a:cubicBezTo>
                  <a:cubicBezTo>
                    <a:pt x="11" y="17"/>
                    <a:pt x="6" y="17"/>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17" name="Freeform 329"/>
            <p:cNvSpPr>
              <a:spLocks/>
            </p:cNvSpPr>
            <p:nvPr userDrawn="1"/>
          </p:nvSpPr>
          <p:spPr bwMode="auto">
            <a:xfrm>
              <a:off x="782" y="2465"/>
              <a:ext cx="22" cy="21"/>
            </a:xfrm>
            <a:custGeom>
              <a:avLst/>
              <a:gdLst>
                <a:gd name="T0" fmla="*/ 3 w 17"/>
                <a:gd name="T1" fmla="*/ 13 h 16"/>
                <a:gd name="T2" fmla="*/ 3 w 17"/>
                <a:gd name="T3" fmla="*/ 3 h 16"/>
                <a:gd name="T4" fmla="*/ 13 w 17"/>
                <a:gd name="T5" fmla="*/ 3 h 16"/>
                <a:gd name="T6" fmla="*/ 14 w 17"/>
                <a:gd name="T7" fmla="*/ 13 h 16"/>
                <a:gd name="T8" fmla="*/ 3 w 17"/>
                <a:gd name="T9" fmla="*/ 13 h 16"/>
              </a:gdLst>
              <a:ahLst/>
              <a:cxnLst>
                <a:cxn ang="0">
                  <a:pos x="T0" y="T1"/>
                </a:cxn>
                <a:cxn ang="0">
                  <a:pos x="T2" y="T3"/>
                </a:cxn>
                <a:cxn ang="0">
                  <a:pos x="T4" y="T5"/>
                </a:cxn>
                <a:cxn ang="0">
                  <a:pos x="T6" y="T7"/>
                </a:cxn>
                <a:cxn ang="0">
                  <a:pos x="T8" y="T9"/>
                </a:cxn>
              </a:cxnLst>
              <a:rect l="0" t="0" r="r" b="b"/>
              <a:pathLst>
                <a:path w="17" h="16">
                  <a:moveTo>
                    <a:pt x="3" y="13"/>
                  </a:moveTo>
                  <a:cubicBezTo>
                    <a:pt x="0" y="10"/>
                    <a:pt x="0" y="6"/>
                    <a:pt x="3" y="3"/>
                  </a:cubicBezTo>
                  <a:cubicBezTo>
                    <a:pt x="6" y="0"/>
                    <a:pt x="10" y="0"/>
                    <a:pt x="13" y="3"/>
                  </a:cubicBezTo>
                  <a:cubicBezTo>
                    <a:pt x="16" y="6"/>
                    <a:pt x="17" y="10"/>
                    <a:pt x="14" y="13"/>
                  </a:cubicBezTo>
                  <a:cubicBezTo>
                    <a:pt x="11" y="16"/>
                    <a:pt x="6" y="16"/>
                    <a:pt x="3"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18" name="Freeform 330"/>
            <p:cNvSpPr>
              <a:spLocks/>
            </p:cNvSpPr>
            <p:nvPr userDrawn="1"/>
          </p:nvSpPr>
          <p:spPr bwMode="auto">
            <a:xfrm>
              <a:off x="845" y="2294"/>
              <a:ext cx="20" cy="22"/>
            </a:xfrm>
            <a:custGeom>
              <a:avLst/>
              <a:gdLst>
                <a:gd name="T0" fmla="*/ 3 w 16"/>
                <a:gd name="T1" fmla="*/ 14 h 17"/>
                <a:gd name="T2" fmla="*/ 3 w 16"/>
                <a:gd name="T3" fmla="*/ 3 h 17"/>
                <a:gd name="T4" fmla="*/ 13 w 16"/>
                <a:gd name="T5" fmla="*/ 3 h 17"/>
                <a:gd name="T6" fmla="*/ 14 w 16"/>
                <a:gd name="T7" fmla="*/ 14 h 17"/>
                <a:gd name="T8" fmla="*/ 3 w 16"/>
                <a:gd name="T9" fmla="*/ 14 h 17"/>
              </a:gdLst>
              <a:ahLst/>
              <a:cxnLst>
                <a:cxn ang="0">
                  <a:pos x="T0" y="T1"/>
                </a:cxn>
                <a:cxn ang="0">
                  <a:pos x="T2" y="T3"/>
                </a:cxn>
                <a:cxn ang="0">
                  <a:pos x="T4" y="T5"/>
                </a:cxn>
                <a:cxn ang="0">
                  <a:pos x="T6" y="T7"/>
                </a:cxn>
                <a:cxn ang="0">
                  <a:pos x="T8" y="T9"/>
                </a:cxn>
              </a:cxnLst>
              <a:rect l="0" t="0" r="r" b="b"/>
              <a:pathLst>
                <a:path w="16" h="17">
                  <a:moveTo>
                    <a:pt x="3" y="14"/>
                  </a:moveTo>
                  <a:cubicBezTo>
                    <a:pt x="0" y="11"/>
                    <a:pt x="0" y="6"/>
                    <a:pt x="3" y="3"/>
                  </a:cubicBezTo>
                  <a:cubicBezTo>
                    <a:pt x="6" y="0"/>
                    <a:pt x="10" y="0"/>
                    <a:pt x="13" y="3"/>
                  </a:cubicBezTo>
                  <a:cubicBezTo>
                    <a:pt x="16" y="6"/>
                    <a:pt x="16" y="11"/>
                    <a:pt x="14" y="14"/>
                  </a:cubicBezTo>
                  <a:cubicBezTo>
                    <a:pt x="11" y="17"/>
                    <a:pt x="6" y="17"/>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19" name="Freeform 331"/>
            <p:cNvSpPr>
              <a:spLocks/>
            </p:cNvSpPr>
            <p:nvPr userDrawn="1"/>
          </p:nvSpPr>
          <p:spPr bwMode="auto">
            <a:xfrm>
              <a:off x="669" y="2356"/>
              <a:ext cx="21" cy="21"/>
            </a:xfrm>
            <a:custGeom>
              <a:avLst/>
              <a:gdLst>
                <a:gd name="T0" fmla="*/ 3 w 17"/>
                <a:gd name="T1" fmla="*/ 14 h 17"/>
                <a:gd name="T2" fmla="*/ 3 w 17"/>
                <a:gd name="T3" fmla="*/ 3 h 17"/>
                <a:gd name="T4" fmla="*/ 14 w 17"/>
                <a:gd name="T5" fmla="*/ 3 h 17"/>
                <a:gd name="T6" fmla="*/ 14 w 17"/>
                <a:gd name="T7" fmla="*/ 14 h 17"/>
                <a:gd name="T8" fmla="*/ 3 w 17"/>
                <a:gd name="T9" fmla="*/ 14 h 17"/>
              </a:gdLst>
              <a:ahLst/>
              <a:cxnLst>
                <a:cxn ang="0">
                  <a:pos x="T0" y="T1"/>
                </a:cxn>
                <a:cxn ang="0">
                  <a:pos x="T2" y="T3"/>
                </a:cxn>
                <a:cxn ang="0">
                  <a:pos x="T4" y="T5"/>
                </a:cxn>
                <a:cxn ang="0">
                  <a:pos x="T6" y="T7"/>
                </a:cxn>
                <a:cxn ang="0">
                  <a:pos x="T8" y="T9"/>
                </a:cxn>
              </a:cxnLst>
              <a:rect l="0" t="0" r="r" b="b"/>
              <a:pathLst>
                <a:path w="17" h="17">
                  <a:moveTo>
                    <a:pt x="3" y="14"/>
                  </a:moveTo>
                  <a:cubicBezTo>
                    <a:pt x="0" y="11"/>
                    <a:pt x="0" y="6"/>
                    <a:pt x="3" y="3"/>
                  </a:cubicBezTo>
                  <a:cubicBezTo>
                    <a:pt x="6" y="0"/>
                    <a:pt x="11" y="0"/>
                    <a:pt x="14" y="3"/>
                  </a:cubicBezTo>
                  <a:cubicBezTo>
                    <a:pt x="17" y="6"/>
                    <a:pt x="17" y="11"/>
                    <a:pt x="14" y="14"/>
                  </a:cubicBezTo>
                  <a:cubicBezTo>
                    <a:pt x="11" y="17"/>
                    <a:pt x="6" y="17"/>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20" name="Freeform 332"/>
            <p:cNvSpPr>
              <a:spLocks/>
            </p:cNvSpPr>
            <p:nvPr userDrawn="1"/>
          </p:nvSpPr>
          <p:spPr bwMode="auto">
            <a:xfrm>
              <a:off x="1174" y="2380"/>
              <a:ext cx="22" cy="22"/>
            </a:xfrm>
            <a:custGeom>
              <a:avLst/>
              <a:gdLst>
                <a:gd name="T0" fmla="*/ 3 w 17"/>
                <a:gd name="T1" fmla="*/ 14 h 17"/>
                <a:gd name="T2" fmla="*/ 3 w 17"/>
                <a:gd name="T3" fmla="*/ 3 h 17"/>
                <a:gd name="T4" fmla="*/ 14 w 17"/>
                <a:gd name="T5" fmla="*/ 3 h 17"/>
                <a:gd name="T6" fmla="*/ 14 w 17"/>
                <a:gd name="T7" fmla="*/ 14 h 17"/>
                <a:gd name="T8" fmla="*/ 3 w 17"/>
                <a:gd name="T9" fmla="*/ 14 h 17"/>
              </a:gdLst>
              <a:ahLst/>
              <a:cxnLst>
                <a:cxn ang="0">
                  <a:pos x="T0" y="T1"/>
                </a:cxn>
                <a:cxn ang="0">
                  <a:pos x="T2" y="T3"/>
                </a:cxn>
                <a:cxn ang="0">
                  <a:pos x="T4" y="T5"/>
                </a:cxn>
                <a:cxn ang="0">
                  <a:pos x="T6" y="T7"/>
                </a:cxn>
                <a:cxn ang="0">
                  <a:pos x="T8" y="T9"/>
                </a:cxn>
              </a:cxnLst>
              <a:rect l="0" t="0" r="r" b="b"/>
              <a:pathLst>
                <a:path w="17" h="17">
                  <a:moveTo>
                    <a:pt x="3" y="14"/>
                  </a:moveTo>
                  <a:cubicBezTo>
                    <a:pt x="0" y="11"/>
                    <a:pt x="0" y="6"/>
                    <a:pt x="3" y="3"/>
                  </a:cubicBezTo>
                  <a:cubicBezTo>
                    <a:pt x="6" y="0"/>
                    <a:pt x="11" y="0"/>
                    <a:pt x="14" y="3"/>
                  </a:cubicBezTo>
                  <a:cubicBezTo>
                    <a:pt x="17" y="6"/>
                    <a:pt x="17" y="11"/>
                    <a:pt x="14" y="14"/>
                  </a:cubicBezTo>
                  <a:cubicBezTo>
                    <a:pt x="11" y="17"/>
                    <a:pt x="6" y="17"/>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21" name="Freeform 333"/>
            <p:cNvSpPr>
              <a:spLocks/>
            </p:cNvSpPr>
            <p:nvPr userDrawn="1"/>
          </p:nvSpPr>
          <p:spPr bwMode="auto">
            <a:xfrm>
              <a:off x="734" y="2263"/>
              <a:ext cx="37" cy="37"/>
            </a:xfrm>
            <a:custGeom>
              <a:avLst/>
              <a:gdLst>
                <a:gd name="T0" fmla="*/ 5 w 29"/>
                <a:gd name="T1" fmla="*/ 24 h 29"/>
                <a:gd name="T2" fmla="*/ 5 w 29"/>
                <a:gd name="T3" fmla="*/ 5 h 29"/>
                <a:gd name="T4" fmla="*/ 24 w 29"/>
                <a:gd name="T5" fmla="*/ 5 h 29"/>
                <a:gd name="T6" fmla="*/ 24 w 29"/>
                <a:gd name="T7" fmla="*/ 23 h 29"/>
                <a:gd name="T8" fmla="*/ 5 w 29"/>
                <a:gd name="T9" fmla="*/ 24 h 29"/>
              </a:gdLst>
              <a:ahLst/>
              <a:cxnLst>
                <a:cxn ang="0">
                  <a:pos x="T0" y="T1"/>
                </a:cxn>
                <a:cxn ang="0">
                  <a:pos x="T2" y="T3"/>
                </a:cxn>
                <a:cxn ang="0">
                  <a:pos x="T4" y="T5"/>
                </a:cxn>
                <a:cxn ang="0">
                  <a:pos x="T6" y="T7"/>
                </a:cxn>
                <a:cxn ang="0">
                  <a:pos x="T8" y="T9"/>
                </a:cxn>
              </a:cxnLst>
              <a:rect l="0" t="0" r="r" b="b"/>
              <a:pathLst>
                <a:path w="29" h="29">
                  <a:moveTo>
                    <a:pt x="5" y="24"/>
                  </a:moveTo>
                  <a:cubicBezTo>
                    <a:pt x="0" y="18"/>
                    <a:pt x="0" y="10"/>
                    <a:pt x="5" y="5"/>
                  </a:cubicBezTo>
                  <a:cubicBezTo>
                    <a:pt x="10" y="0"/>
                    <a:pt x="18" y="0"/>
                    <a:pt x="24" y="5"/>
                  </a:cubicBezTo>
                  <a:cubicBezTo>
                    <a:pt x="29" y="10"/>
                    <a:pt x="29" y="18"/>
                    <a:pt x="24" y="23"/>
                  </a:cubicBezTo>
                  <a:cubicBezTo>
                    <a:pt x="19" y="29"/>
                    <a:pt x="10" y="29"/>
                    <a:pt x="5"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22" name="Oval 334"/>
            <p:cNvSpPr>
              <a:spLocks noChangeArrowheads="1"/>
            </p:cNvSpPr>
            <p:nvPr userDrawn="1"/>
          </p:nvSpPr>
          <p:spPr bwMode="auto">
            <a:xfrm>
              <a:off x="325" y="1762"/>
              <a:ext cx="33" cy="3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23" name="Oval 335"/>
            <p:cNvSpPr>
              <a:spLocks noChangeArrowheads="1"/>
            </p:cNvSpPr>
            <p:nvPr userDrawn="1"/>
          </p:nvSpPr>
          <p:spPr bwMode="auto">
            <a:xfrm>
              <a:off x="901" y="1597"/>
              <a:ext cx="45" cy="4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24" name="Oval 336"/>
            <p:cNvSpPr>
              <a:spLocks noChangeArrowheads="1"/>
            </p:cNvSpPr>
            <p:nvPr userDrawn="1"/>
          </p:nvSpPr>
          <p:spPr bwMode="auto">
            <a:xfrm>
              <a:off x="475" y="2019"/>
              <a:ext cx="42" cy="4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25" name="Freeform 337"/>
            <p:cNvSpPr>
              <a:spLocks/>
            </p:cNvSpPr>
            <p:nvPr userDrawn="1"/>
          </p:nvSpPr>
          <p:spPr bwMode="auto">
            <a:xfrm>
              <a:off x="563" y="1628"/>
              <a:ext cx="35" cy="37"/>
            </a:xfrm>
            <a:custGeom>
              <a:avLst/>
              <a:gdLst>
                <a:gd name="T0" fmla="*/ 23 w 28"/>
                <a:gd name="T1" fmla="*/ 5 h 29"/>
                <a:gd name="T2" fmla="*/ 4 w 28"/>
                <a:gd name="T3" fmla="*/ 6 h 29"/>
                <a:gd name="T4" fmla="*/ 5 w 28"/>
                <a:gd name="T5" fmla="*/ 24 h 29"/>
                <a:gd name="T6" fmla="*/ 23 w 28"/>
                <a:gd name="T7" fmla="*/ 24 h 29"/>
                <a:gd name="T8" fmla="*/ 23 w 28"/>
                <a:gd name="T9" fmla="*/ 5 h 29"/>
              </a:gdLst>
              <a:ahLst/>
              <a:cxnLst>
                <a:cxn ang="0">
                  <a:pos x="T0" y="T1"/>
                </a:cxn>
                <a:cxn ang="0">
                  <a:pos x="T2" y="T3"/>
                </a:cxn>
                <a:cxn ang="0">
                  <a:pos x="T4" y="T5"/>
                </a:cxn>
                <a:cxn ang="0">
                  <a:pos x="T6" y="T7"/>
                </a:cxn>
                <a:cxn ang="0">
                  <a:pos x="T8" y="T9"/>
                </a:cxn>
              </a:cxnLst>
              <a:rect l="0" t="0" r="r" b="b"/>
              <a:pathLst>
                <a:path w="28" h="29">
                  <a:moveTo>
                    <a:pt x="23" y="5"/>
                  </a:moveTo>
                  <a:cubicBezTo>
                    <a:pt x="18" y="0"/>
                    <a:pt x="9" y="1"/>
                    <a:pt x="4" y="6"/>
                  </a:cubicBezTo>
                  <a:cubicBezTo>
                    <a:pt x="0" y="11"/>
                    <a:pt x="0" y="19"/>
                    <a:pt x="5" y="24"/>
                  </a:cubicBezTo>
                  <a:cubicBezTo>
                    <a:pt x="10" y="29"/>
                    <a:pt x="19" y="29"/>
                    <a:pt x="23" y="24"/>
                  </a:cubicBezTo>
                  <a:cubicBezTo>
                    <a:pt x="28" y="18"/>
                    <a:pt x="28" y="10"/>
                    <a:pt x="23"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26" name="Oval 338"/>
            <p:cNvSpPr>
              <a:spLocks noChangeArrowheads="1"/>
            </p:cNvSpPr>
            <p:nvPr userDrawn="1"/>
          </p:nvSpPr>
          <p:spPr bwMode="auto">
            <a:xfrm>
              <a:off x="494" y="21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27" name="Oval 339"/>
            <p:cNvSpPr>
              <a:spLocks noChangeArrowheads="1"/>
            </p:cNvSpPr>
            <p:nvPr userDrawn="1"/>
          </p:nvSpPr>
          <p:spPr bwMode="auto">
            <a:xfrm>
              <a:off x="1145" y="2015"/>
              <a:ext cx="57" cy="5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28" name="Oval 340"/>
            <p:cNvSpPr>
              <a:spLocks noChangeArrowheads="1"/>
            </p:cNvSpPr>
            <p:nvPr userDrawn="1"/>
          </p:nvSpPr>
          <p:spPr bwMode="auto">
            <a:xfrm>
              <a:off x="469" y="2287"/>
              <a:ext cx="31" cy="3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29" name="Oval 341"/>
            <p:cNvSpPr>
              <a:spLocks noChangeArrowheads="1"/>
            </p:cNvSpPr>
            <p:nvPr userDrawn="1"/>
          </p:nvSpPr>
          <p:spPr bwMode="auto">
            <a:xfrm>
              <a:off x="490" y="1762"/>
              <a:ext cx="61" cy="6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30" name="Oval 342"/>
            <p:cNvSpPr>
              <a:spLocks noChangeArrowheads="1"/>
            </p:cNvSpPr>
            <p:nvPr userDrawn="1"/>
          </p:nvSpPr>
          <p:spPr bwMode="auto">
            <a:xfrm>
              <a:off x="1080" y="1566"/>
              <a:ext cx="60" cy="6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31" name="Freeform 343"/>
            <p:cNvSpPr>
              <a:spLocks/>
            </p:cNvSpPr>
            <p:nvPr userDrawn="1"/>
          </p:nvSpPr>
          <p:spPr bwMode="auto">
            <a:xfrm>
              <a:off x="826" y="2002"/>
              <a:ext cx="29" cy="30"/>
            </a:xfrm>
            <a:custGeom>
              <a:avLst/>
              <a:gdLst>
                <a:gd name="T0" fmla="*/ 19 w 23"/>
                <a:gd name="T1" fmla="*/ 19 h 23"/>
                <a:gd name="T2" fmla="*/ 19 w 23"/>
                <a:gd name="T3" fmla="*/ 4 h 23"/>
                <a:gd name="T4" fmla="*/ 4 w 23"/>
                <a:gd name="T5" fmla="*/ 4 h 23"/>
                <a:gd name="T6" fmla="*/ 4 w 23"/>
                <a:gd name="T7" fmla="*/ 19 h 23"/>
                <a:gd name="T8" fmla="*/ 19 w 23"/>
                <a:gd name="T9" fmla="*/ 19 h 23"/>
              </a:gdLst>
              <a:ahLst/>
              <a:cxnLst>
                <a:cxn ang="0">
                  <a:pos x="T0" y="T1"/>
                </a:cxn>
                <a:cxn ang="0">
                  <a:pos x="T2" y="T3"/>
                </a:cxn>
                <a:cxn ang="0">
                  <a:pos x="T4" y="T5"/>
                </a:cxn>
                <a:cxn ang="0">
                  <a:pos x="T6" y="T7"/>
                </a:cxn>
                <a:cxn ang="0">
                  <a:pos x="T8" y="T9"/>
                </a:cxn>
              </a:cxnLst>
              <a:rect l="0" t="0" r="r" b="b"/>
              <a:pathLst>
                <a:path w="23" h="23">
                  <a:moveTo>
                    <a:pt x="19" y="19"/>
                  </a:moveTo>
                  <a:cubicBezTo>
                    <a:pt x="23" y="15"/>
                    <a:pt x="23" y="8"/>
                    <a:pt x="19" y="4"/>
                  </a:cubicBezTo>
                  <a:cubicBezTo>
                    <a:pt x="15" y="0"/>
                    <a:pt x="8" y="0"/>
                    <a:pt x="4" y="4"/>
                  </a:cubicBezTo>
                  <a:cubicBezTo>
                    <a:pt x="0" y="8"/>
                    <a:pt x="0" y="15"/>
                    <a:pt x="4" y="19"/>
                  </a:cubicBezTo>
                  <a:cubicBezTo>
                    <a:pt x="8" y="23"/>
                    <a:pt x="15" y="23"/>
                    <a:pt x="19"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32" name="Oval 344"/>
            <p:cNvSpPr>
              <a:spLocks noChangeArrowheads="1"/>
            </p:cNvSpPr>
            <p:nvPr userDrawn="1"/>
          </p:nvSpPr>
          <p:spPr bwMode="auto">
            <a:xfrm>
              <a:off x="1170" y="2223"/>
              <a:ext cx="24" cy="2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sp>
          <p:nvSpPr>
            <p:cNvPr id="2133" name="Oval 345"/>
            <p:cNvSpPr>
              <a:spLocks noChangeArrowheads="1"/>
            </p:cNvSpPr>
            <p:nvPr userDrawn="1"/>
          </p:nvSpPr>
          <p:spPr bwMode="auto">
            <a:xfrm>
              <a:off x="1283" y="2264"/>
              <a:ext cx="23" cy="2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563B24"/>
                </a:solidFill>
              </a:endParaRPr>
            </a:p>
          </p:txBody>
        </p:sp>
      </p:grpSp>
    </p:spTree>
    <p:extLst>
      <p:ext uri="{BB962C8B-B14F-4D97-AF65-F5344CB8AC3E}">
        <p14:creationId xmlns:p14="http://schemas.microsoft.com/office/powerpoint/2010/main" val="67990139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a:lvl1pPr>
          </a:lstStyle>
          <a:p>
            <a:r>
              <a:rPr lang="en-US" dirty="0"/>
              <a:t>Click to edit Master title style</a:t>
            </a:r>
            <a:endParaRPr lang="en-GB" dirty="0"/>
          </a:p>
        </p:txBody>
      </p:sp>
      <p:sp>
        <p:nvSpPr>
          <p:cNvPr id="3" name="Content Placeholder 2"/>
          <p:cNvSpPr>
            <a:spLocks noGrp="1"/>
          </p:cNvSpPr>
          <p:nvPr>
            <p:ph sz="half" idx="1"/>
          </p:nvPr>
        </p:nvSpPr>
        <p:spPr>
          <a:xfrm>
            <a:off x="624418" y="1600201"/>
            <a:ext cx="5369983" cy="4525963"/>
          </a:xfrm>
        </p:spPr>
        <p:txBody>
          <a:bodyPr>
            <a:normAutofit/>
          </a:bodyPr>
          <a:lstStyle>
            <a:lvl1pPr>
              <a:defRPr sz="2000">
                <a:solidFill>
                  <a:schemeClr val="bg2">
                    <a:lumMod val="50000"/>
                  </a:schemeClr>
                </a:solidFill>
              </a:defRPr>
            </a:lvl1pPr>
            <a:lvl2pPr>
              <a:defRPr sz="1800">
                <a:solidFill>
                  <a:schemeClr val="bg2">
                    <a:lumMod val="50000"/>
                  </a:schemeClr>
                </a:solidFill>
              </a:defRPr>
            </a:lvl2pPr>
            <a:lvl3pPr>
              <a:defRPr sz="1600">
                <a:solidFill>
                  <a:schemeClr val="bg2">
                    <a:lumMod val="50000"/>
                  </a:schemeClr>
                </a:solidFill>
              </a:defRPr>
            </a:lvl3pPr>
            <a:lvl4pPr>
              <a:defRPr sz="1800"/>
            </a:lvl4pPr>
            <a:lvl5pPr>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p:txBody>
      </p:sp>
      <p:sp>
        <p:nvSpPr>
          <p:cNvPr id="4" name="Content Placeholder 3"/>
          <p:cNvSpPr>
            <a:spLocks noGrp="1"/>
          </p:cNvSpPr>
          <p:nvPr>
            <p:ph sz="half" idx="2"/>
          </p:nvPr>
        </p:nvSpPr>
        <p:spPr>
          <a:xfrm>
            <a:off x="6197600" y="1600201"/>
            <a:ext cx="5369984" cy="4525963"/>
          </a:xfrm>
        </p:spPr>
        <p:txBody>
          <a:bodyPr>
            <a:normAutofit/>
          </a:bodyPr>
          <a:lstStyle>
            <a:lvl1pPr>
              <a:defRPr sz="2000">
                <a:solidFill>
                  <a:schemeClr val="bg2">
                    <a:lumMod val="50000"/>
                  </a:schemeClr>
                </a:solidFill>
              </a:defRPr>
            </a:lvl1pPr>
            <a:lvl2pPr>
              <a:defRPr sz="1800">
                <a:solidFill>
                  <a:schemeClr val="bg2">
                    <a:lumMod val="50000"/>
                  </a:schemeClr>
                </a:solidFill>
              </a:defRPr>
            </a:lvl2pPr>
            <a:lvl3pPr>
              <a:defRPr sz="1600">
                <a:solidFill>
                  <a:schemeClr val="bg2">
                    <a:lumMod val="50000"/>
                  </a:schemeClr>
                </a:solidFill>
              </a:defRPr>
            </a:lvl3pPr>
            <a:lvl4pPr>
              <a:defRPr sz="1800"/>
            </a:lvl4pPr>
            <a:lvl5pPr>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p:txBody>
      </p:sp>
      <p:sp>
        <p:nvSpPr>
          <p:cNvPr id="7" name="Text Placeholder 6"/>
          <p:cNvSpPr>
            <a:spLocks noGrp="1"/>
          </p:cNvSpPr>
          <p:nvPr>
            <p:ph type="body" sz="quarter" idx="10" hasCustomPrompt="1"/>
          </p:nvPr>
        </p:nvSpPr>
        <p:spPr>
          <a:xfrm>
            <a:off x="624416" y="6373812"/>
            <a:ext cx="5039783" cy="327025"/>
          </a:xfrm>
        </p:spPr>
        <p:txBody>
          <a:bodyPr anchor="b"/>
          <a:lstStyle>
            <a:lvl1pPr marL="0" indent="0">
              <a:buNone/>
              <a:defRPr sz="1200"/>
            </a:lvl1pPr>
          </a:lstStyle>
          <a:p>
            <a:pPr lvl="0"/>
            <a:r>
              <a:rPr lang="en-US" dirty="0"/>
              <a:t>Footer</a:t>
            </a:r>
          </a:p>
        </p:txBody>
      </p:sp>
      <p:sp>
        <p:nvSpPr>
          <p:cNvPr id="8" name="Text Placeholder 6"/>
          <p:cNvSpPr>
            <a:spLocks noGrp="1"/>
          </p:cNvSpPr>
          <p:nvPr>
            <p:ph type="body" sz="quarter" idx="11" hasCustomPrompt="1"/>
          </p:nvPr>
        </p:nvSpPr>
        <p:spPr>
          <a:xfrm>
            <a:off x="6530843" y="6373812"/>
            <a:ext cx="5036741" cy="327025"/>
          </a:xfrm>
        </p:spPr>
        <p:txBody>
          <a:bodyPr anchor="b"/>
          <a:lstStyle>
            <a:lvl1pPr marL="0" indent="0" algn="r">
              <a:buNone/>
              <a:defRPr sz="1200"/>
            </a:lvl1pPr>
          </a:lstStyle>
          <a:p>
            <a:pPr lvl="0"/>
            <a:r>
              <a:rPr lang="en-US" dirty="0"/>
              <a:t>Ref</a:t>
            </a:r>
          </a:p>
        </p:txBody>
      </p:sp>
    </p:spTree>
    <p:extLst>
      <p:ext uri="{BB962C8B-B14F-4D97-AF65-F5344CB8AC3E}">
        <p14:creationId xmlns:p14="http://schemas.microsoft.com/office/powerpoint/2010/main" val="285367348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a:lvl1pPr>
          </a:lstStyle>
          <a:p>
            <a:r>
              <a:rPr lang="en-US"/>
              <a:t>Click to edit Master title style</a:t>
            </a:r>
            <a:endParaRPr lang="en-GB"/>
          </a:p>
        </p:txBody>
      </p:sp>
      <p:sp>
        <p:nvSpPr>
          <p:cNvPr id="5" name="Text Placeholder 6"/>
          <p:cNvSpPr>
            <a:spLocks noGrp="1"/>
          </p:cNvSpPr>
          <p:nvPr>
            <p:ph type="body" sz="quarter" idx="10" hasCustomPrompt="1"/>
          </p:nvPr>
        </p:nvSpPr>
        <p:spPr>
          <a:xfrm>
            <a:off x="624416" y="6373812"/>
            <a:ext cx="5039783" cy="327025"/>
          </a:xfrm>
        </p:spPr>
        <p:txBody>
          <a:bodyPr anchor="b"/>
          <a:lstStyle>
            <a:lvl1pPr marL="0" indent="0">
              <a:buNone/>
              <a:defRPr sz="1200"/>
            </a:lvl1pPr>
          </a:lstStyle>
          <a:p>
            <a:pPr lvl="0"/>
            <a:r>
              <a:rPr lang="en-US" dirty="0"/>
              <a:t>Footer</a:t>
            </a:r>
          </a:p>
        </p:txBody>
      </p:sp>
      <p:sp>
        <p:nvSpPr>
          <p:cNvPr id="6" name="Text Placeholder 6"/>
          <p:cNvSpPr>
            <a:spLocks noGrp="1"/>
          </p:cNvSpPr>
          <p:nvPr>
            <p:ph type="body" sz="quarter" idx="11" hasCustomPrompt="1"/>
          </p:nvPr>
        </p:nvSpPr>
        <p:spPr>
          <a:xfrm>
            <a:off x="6530843" y="6373812"/>
            <a:ext cx="5036741" cy="327025"/>
          </a:xfrm>
        </p:spPr>
        <p:txBody>
          <a:bodyPr anchor="b"/>
          <a:lstStyle>
            <a:lvl1pPr marL="0" indent="0" algn="r">
              <a:buNone/>
              <a:defRPr sz="1200"/>
            </a:lvl1pPr>
          </a:lstStyle>
          <a:p>
            <a:pPr lvl="0"/>
            <a:r>
              <a:rPr lang="en-US" dirty="0"/>
              <a:t>Ref</a:t>
            </a:r>
          </a:p>
        </p:txBody>
      </p:sp>
    </p:spTree>
    <p:extLst>
      <p:ext uri="{BB962C8B-B14F-4D97-AF65-F5344CB8AC3E}">
        <p14:creationId xmlns:p14="http://schemas.microsoft.com/office/powerpoint/2010/main" val="304363015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Text Placeholder 6"/>
          <p:cNvSpPr>
            <a:spLocks noGrp="1"/>
          </p:cNvSpPr>
          <p:nvPr>
            <p:ph type="body" sz="quarter" idx="10" hasCustomPrompt="1"/>
          </p:nvPr>
        </p:nvSpPr>
        <p:spPr>
          <a:xfrm>
            <a:off x="624416" y="6373812"/>
            <a:ext cx="5039783" cy="327025"/>
          </a:xfrm>
        </p:spPr>
        <p:txBody>
          <a:bodyPr anchor="b"/>
          <a:lstStyle>
            <a:lvl1pPr marL="0" indent="0">
              <a:buNone/>
              <a:defRPr sz="1200"/>
            </a:lvl1pPr>
          </a:lstStyle>
          <a:p>
            <a:pPr lvl="0"/>
            <a:r>
              <a:rPr lang="en-US" dirty="0"/>
              <a:t>Footer</a:t>
            </a:r>
          </a:p>
        </p:txBody>
      </p:sp>
      <p:sp>
        <p:nvSpPr>
          <p:cNvPr id="5" name="Text Placeholder 6"/>
          <p:cNvSpPr>
            <a:spLocks noGrp="1"/>
          </p:cNvSpPr>
          <p:nvPr>
            <p:ph type="body" sz="quarter" idx="11" hasCustomPrompt="1"/>
          </p:nvPr>
        </p:nvSpPr>
        <p:spPr>
          <a:xfrm>
            <a:off x="6530843" y="6373812"/>
            <a:ext cx="5036741" cy="327025"/>
          </a:xfrm>
        </p:spPr>
        <p:txBody>
          <a:bodyPr anchor="b"/>
          <a:lstStyle>
            <a:lvl1pPr marL="0" indent="0" algn="r">
              <a:buNone/>
              <a:defRPr sz="1200"/>
            </a:lvl1pPr>
          </a:lstStyle>
          <a:p>
            <a:pPr lvl="0"/>
            <a:r>
              <a:rPr lang="en-US" dirty="0"/>
              <a:t>Ref</a:t>
            </a:r>
          </a:p>
        </p:txBody>
      </p:sp>
    </p:spTree>
    <p:extLst>
      <p:ext uri="{BB962C8B-B14F-4D97-AF65-F5344CB8AC3E}">
        <p14:creationId xmlns:p14="http://schemas.microsoft.com/office/powerpoint/2010/main" val="389406828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64.xml><?xml version="1.0" encoding="utf-8"?>
<p:sldLayout xmlns:a="http://schemas.openxmlformats.org/drawingml/2006/main" xmlns:r="http://schemas.openxmlformats.org/officeDocument/2006/relationships" xmlns:p="http://schemas.openxmlformats.org/presentationml/2006/main" userDrawn="1">
  <p:cSld name="8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3"/>
          <p:cNvSpPr>
            <a:spLocks noGrp="1"/>
          </p:cNvSpPr>
          <p:nvPr>
            <p:ph type="body" sz="half" idx="10"/>
          </p:nvPr>
        </p:nvSpPr>
        <p:spPr>
          <a:xfrm>
            <a:off x="467786" y="6502750"/>
            <a:ext cx="11059583" cy="196784"/>
          </a:xfrm>
        </p:spPr>
        <p:txBody>
          <a:bodyPr anchor="b"/>
          <a:lstStyle>
            <a:lvl1pPr marL="0" indent="0">
              <a:spcBef>
                <a:spcPts val="0"/>
              </a:spcBef>
              <a:buNone/>
              <a:defRPr sz="11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Tree>
    <p:extLst>
      <p:ext uri="{BB962C8B-B14F-4D97-AF65-F5344CB8AC3E}">
        <p14:creationId xmlns:p14="http://schemas.microsoft.com/office/powerpoint/2010/main" val="83497214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65.xml><?xml version="1.0" encoding="utf-8"?>
<p:sldLayout xmlns:a="http://schemas.openxmlformats.org/drawingml/2006/main" xmlns:r="http://schemas.openxmlformats.org/officeDocument/2006/relationships" xmlns:p="http://schemas.openxmlformats.org/presentationml/2006/main" userDrawn="1">
  <p:cSld name="13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3"/>
          <p:cNvSpPr>
            <a:spLocks noGrp="1"/>
          </p:cNvSpPr>
          <p:nvPr>
            <p:ph type="body" sz="half" idx="10"/>
          </p:nvPr>
        </p:nvSpPr>
        <p:spPr>
          <a:xfrm>
            <a:off x="467786" y="6502750"/>
            <a:ext cx="11059583" cy="196784"/>
          </a:xfrm>
        </p:spPr>
        <p:txBody>
          <a:bodyPr anchor="b"/>
          <a:lstStyle>
            <a:lvl1pPr marL="0" indent="0">
              <a:spcBef>
                <a:spcPts val="0"/>
              </a:spcBef>
              <a:buNone/>
              <a:defRPr sz="11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Tree>
    <p:extLst>
      <p:ext uri="{BB962C8B-B14F-4D97-AF65-F5344CB8AC3E}">
        <p14:creationId xmlns:p14="http://schemas.microsoft.com/office/powerpoint/2010/main" val="215154705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66.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3"/>
          <p:cNvSpPr>
            <a:spLocks noGrp="1"/>
          </p:cNvSpPr>
          <p:nvPr>
            <p:ph type="body" sz="half" idx="10"/>
          </p:nvPr>
        </p:nvSpPr>
        <p:spPr>
          <a:xfrm>
            <a:off x="467786" y="6502750"/>
            <a:ext cx="11059583" cy="196784"/>
          </a:xfrm>
        </p:spPr>
        <p:txBody>
          <a:bodyPr anchor="b"/>
          <a:lstStyle>
            <a:lvl1pPr marL="0" indent="0">
              <a:spcBef>
                <a:spcPts val="0"/>
              </a:spcBef>
              <a:buNone/>
              <a:defRPr sz="11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Tree>
    <p:extLst>
      <p:ext uri="{BB962C8B-B14F-4D97-AF65-F5344CB8AC3E}">
        <p14:creationId xmlns:p14="http://schemas.microsoft.com/office/powerpoint/2010/main" val="209490578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67.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21657589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68.xml><?xml version="1.0" encoding="utf-8"?>
<p:sldLayout xmlns:a="http://schemas.openxmlformats.org/drawingml/2006/main" xmlns:r="http://schemas.openxmlformats.org/officeDocument/2006/relationships" xmlns:p="http://schemas.openxmlformats.org/presentationml/2006/main" userDrawn="1">
  <p:cSld name="10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3"/>
          <p:cNvSpPr>
            <a:spLocks noGrp="1"/>
          </p:cNvSpPr>
          <p:nvPr>
            <p:ph type="body" sz="half" idx="10"/>
          </p:nvPr>
        </p:nvSpPr>
        <p:spPr>
          <a:xfrm>
            <a:off x="467786" y="6502750"/>
            <a:ext cx="11059583" cy="196784"/>
          </a:xfrm>
        </p:spPr>
        <p:txBody>
          <a:bodyPr anchor="b"/>
          <a:lstStyle>
            <a:lvl1pPr marL="0" indent="0">
              <a:spcBef>
                <a:spcPts val="0"/>
              </a:spcBef>
              <a:buNone/>
              <a:defRPr sz="11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Tree>
    <p:extLst>
      <p:ext uri="{BB962C8B-B14F-4D97-AF65-F5344CB8AC3E}">
        <p14:creationId xmlns:p14="http://schemas.microsoft.com/office/powerpoint/2010/main" val="184602170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69.xml><?xml version="1.0" encoding="utf-8"?>
<p:sldLayout xmlns:a="http://schemas.openxmlformats.org/drawingml/2006/main" xmlns:r="http://schemas.openxmlformats.org/officeDocument/2006/relationships" xmlns:p="http://schemas.openxmlformats.org/presentationml/2006/main" type="titleOnly">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et modifiez le titre</a:t>
            </a:r>
          </a:p>
        </p:txBody>
      </p:sp>
      <p:sp>
        <p:nvSpPr>
          <p:cNvPr id="3" name="Espace réservé de la date 2"/>
          <p:cNvSpPr>
            <a:spLocks noGrp="1"/>
          </p:cNvSpPr>
          <p:nvPr>
            <p:ph type="dt" sz="half" idx="10"/>
          </p:nvPr>
        </p:nvSpPr>
        <p:spPr>
          <a:xfrm>
            <a:off x="609600" y="6356351"/>
            <a:ext cx="2844800" cy="365125"/>
          </a:xfrm>
          <a:prstGeom prst="rect">
            <a:avLst/>
          </a:prstGeom>
        </p:spPr>
        <p:txBody>
          <a:bodyPr/>
          <a:lstStyle/>
          <a:p>
            <a:endParaRPr lang="fr-FR">
              <a:solidFill>
                <a:srgbClr val="000000"/>
              </a:solidFill>
            </a:endParaRPr>
          </a:p>
        </p:txBody>
      </p:sp>
      <p:sp>
        <p:nvSpPr>
          <p:cNvPr id="4" name="Espace réservé du pied de page 3"/>
          <p:cNvSpPr>
            <a:spLocks noGrp="1"/>
          </p:cNvSpPr>
          <p:nvPr>
            <p:ph type="ftr" sz="quarter" idx="11"/>
          </p:nvPr>
        </p:nvSpPr>
        <p:spPr>
          <a:xfrm>
            <a:off x="4165600" y="6356351"/>
            <a:ext cx="3860800" cy="365125"/>
          </a:xfrm>
          <a:prstGeom prst="rect">
            <a:avLst/>
          </a:prstGeom>
        </p:spPr>
        <p:txBody>
          <a:bodyPr/>
          <a:lstStyle/>
          <a:p>
            <a:endParaRPr lang="fr-FR">
              <a:solidFill>
                <a:srgbClr val="000000"/>
              </a:solidFill>
            </a:endParaRPr>
          </a:p>
        </p:txBody>
      </p:sp>
      <p:sp>
        <p:nvSpPr>
          <p:cNvPr id="5" name="Espace réservé du numéro de diapositive 4"/>
          <p:cNvSpPr>
            <a:spLocks noGrp="1"/>
          </p:cNvSpPr>
          <p:nvPr>
            <p:ph type="sldNum" sz="quarter" idx="12"/>
          </p:nvPr>
        </p:nvSpPr>
        <p:spPr>
          <a:xfrm>
            <a:off x="8737600" y="6356351"/>
            <a:ext cx="2844800" cy="365125"/>
          </a:xfrm>
          <a:prstGeom prst="rect">
            <a:avLst/>
          </a:prstGeom>
        </p:spPr>
        <p:txBody>
          <a:bodyPr/>
          <a:lstStyle/>
          <a:p>
            <a:fld id="{071E4F62-D5A3-A744-909A-4A8139FDAC2F}" type="slidenum">
              <a:rPr lang="fr-FR" smtClean="0">
                <a:solidFill>
                  <a:srgbClr val="000000"/>
                </a:solidFill>
              </a:rPr>
              <a:pPr/>
              <a:t>‹#›</a:t>
            </a:fld>
            <a:endParaRPr lang="fr-FR">
              <a:solidFill>
                <a:srgbClr val="000000"/>
              </a:solidFill>
            </a:endParaRPr>
          </a:p>
        </p:txBody>
      </p:sp>
    </p:spTree>
    <p:extLst>
      <p:ext uri="{BB962C8B-B14F-4D97-AF65-F5344CB8AC3E}">
        <p14:creationId xmlns:p14="http://schemas.microsoft.com/office/powerpoint/2010/main" val="190476671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type="objAndTx">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0"/>
            <a:ext cx="53848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197600" y="1600200"/>
            <a:ext cx="53848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a:defRPr/>
            </a:lvl1pPr>
          </a:lstStyle>
          <a:p>
            <a:pPr>
              <a:defRPr/>
            </a:pPr>
            <a:fld id="{93392817-A5CD-4E68-9868-DC015242CE3F}" type="slidenum">
              <a:rPr lang="en-GB"/>
              <a:pPr>
                <a:defRPr/>
              </a:pPr>
              <a:t>‹#›</a:t>
            </a:fld>
            <a:endParaRPr lang="en-US"/>
          </a:p>
        </p:txBody>
      </p:sp>
    </p:spTree>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userDrawn="1">
  <p:cSld name="5_Title Only">
    <p:spTree>
      <p:nvGrpSpPr>
        <p:cNvPr id="1" name=""/>
        <p:cNvGrpSpPr/>
        <p:nvPr/>
      </p:nvGrpSpPr>
      <p:grpSpPr>
        <a:xfrm>
          <a:off x="0" y="0"/>
          <a:ext cx="0" cy="0"/>
          <a:chOff x="0" y="0"/>
          <a:chExt cx="0" cy="0"/>
        </a:xfrm>
      </p:grpSpPr>
      <p:sp>
        <p:nvSpPr>
          <p:cNvPr id="5" name="Text Placeholder 3"/>
          <p:cNvSpPr>
            <a:spLocks noGrp="1"/>
          </p:cNvSpPr>
          <p:nvPr>
            <p:ph type="body" sz="half" idx="10"/>
          </p:nvPr>
        </p:nvSpPr>
        <p:spPr>
          <a:xfrm>
            <a:off x="467786" y="6502750"/>
            <a:ext cx="11059583" cy="196784"/>
          </a:xfrm>
        </p:spPr>
        <p:txBody>
          <a:bodyPr anchor="b"/>
          <a:lstStyle>
            <a:lvl1pPr marL="0" indent="0">
              <a:spcBef>
                <a:spcPts val="0"/>
              </a:spcBef>
              <a:buNone/>
              <a:defRPr sz="11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6" name="Title 1"/>
          <p:cNvSpPr>
            <a:spLocks noGrp="1"/>
          </p:cNvSpPr>
          <p:nvPr>
            <p:ph type="title"/>
          </p:nvPr>
        </p:nvSpPr>
        <p:spPr>
          <a:xfrm>
            <a:off x="463552" y="190500"/>
            <a:ext cx="11271249" cy="655638"/>
          </a:xfrm>
        </p:spPr>
        <p:txBody>
          <a:bodyPr/>
          <a:lstStyle/>
          <a:p>
            <a:r>
              <a:rPr lang="en-US" dirty="0"/>
              <a:t>Click to edit Master title style</a:t>
            </a:r>
          </a:p>
        </p:txBody>
      </p:sp>
    </p:spTree>
    <p:extLst>
      <p:ext uri="{BB962C8B-B14F-4D97-AF65-F5344CB8AC3E}">
        <p14:creationId xmlns:p14="http://schemas.microsoft.com/office/powerpoint/2010/main" val="401893285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3"/>
          <p:cNvSpPr>
            <a:spLocks noGrp="1"/>
          </p:cNvSpPr>
          <p:nvPr>
            <p:ph type="body" sz="half" idx="10"/>
          </p:nvPr>
        </p:nvSpPr>
        <p:spPr>
          <a:xfrm>
            <a:off x="467786" y="6502750"/>
            <a:ext cx="5394535" cy="196784"/>
          </a:xfrm>
        </p:spPr>
        <p:txBody>
          <a:bodyPr anchor="b"/>
          <a:lstStyle>
            <a:lvl1pPr marL="0" indent="0">
              <a:spcBef>
                <a:spcPts val="0"/>
              </a:spcBef>
              <a:buNone/>
              <a:defRPr sz="11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6" name="Text Placeholder 3"/>
          <p:cNvSpPr>
            <a:spLocks noGrp="1"/>
          </p:cNvSpPr>
          <p:nvPr>
            <p:ph type="body" sz="half" idx="11"/>
          </p:nvPr>
        </p:nvSpPr>
        <p:spPr>
          <a:xfrm>
            <a:off x="6363550" y="6502750"/>
            <a:ext cx="5394535" cy="196784"/>
          </a:xfrm>
        </p:spPr>
        <p:txBody>
          <a:bodyPr anchor="b"/>
          <a:lstStyle>
            <a:lvl1pPr marL="0" indent="0" algn="r">
              <a:spcBef>
                <a:spcPts val="0"/>
              </a:spcBef>
              <a:buNone/>
              <a:defRPr sz="11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Tree>
    <p:extLst>
      <p:ext uri="{BB962C8B-B14F-4D97-AF65-F5344CB8AC3E}">
        <p14:creationId xmlns:p14="http://schemas.microsoft.com/office/powerpoint/2010/main" val="292495305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2527301"/>
            <a:ext cx="10363200" cy="1362075"/>
          </a:xfrm>
        </p:spPr>
        <p:txBody>
          <a:bodyPr anchor="ctr"/>
          <a:lstStyle>
            <a:lvl1pPr algn="l">
              <a:defRPr sz="4000" b="1" cap="none" baseline="0"/>
            </a:lvl1pPr>
          </a:lstStyle>
          <a:p>
            <a:r>
              <a:rPr lang="en-US" dirty="0"/>
              <a:t>Click to edit Master title style</a:t>
            </a:r>
          </a:p>
        </p:txBody>
      </p:sp>
      <p:sp>
        <p:nvSpPr>
          <p:cNvPr id="3" name="Text Placeholder 2"/>
          <p:cNvSpPr>
            <a:spLocks noGrp="1"/>
          </p:cNvSpPr>
          <p:nvPr>
            <p:ph type="body" idx="1"/>
          </p:nvPr>
        </p:nvSpPr>
        <p:spPr>
          <a:xfrm>
            <a:off x="963084" y="4519615"/>
            <a:ext cx="10363200" cy="1500187"/>
          </a:xfrm>
        </p:spPr>
        <p:txBody>
          <a:bodyPr anchor="t"/>
          <a:lstStyle>
            <a:lvl1pPr marL="0" indent="0">
              <a:buNone/>
              <a:defRPr sz="2400" b="1"/>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Tree>
    <p:extLst>
      <p:ext uri="{BB962C8B-B14F-4D97-AF65-F5344CB8AC3E}">
        <p14:creationId xmlns:p14="http://schemas.microsoft.com/office/powerpoint/2010/main" val="297987983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463553" y="1416051"/>
            <a:ext cx="5532967" cy="47767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9717" y="1416051"/>
            <a:ext cx="5535083" cy="47767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itle 1"/>
          <p:cNvSpPr>
            <a:spLocks noGrp="1"/>
          </p:cNvSpPr>
          <p:nvPr>
            <p:ph type="title"/>
          </p:nvPr>
        </p:nvSpPr>
        <p:spPr>
          <a:xfrm>
            <a:off x="463552" y="190500"/>
            <a:ext cx="11271249" cy="655638"/>
          </a:xfrm>
        </p:spPr>
        <p:txBody>
          <a:bodyPr/>
          <a:lstStyle/>
          <a:p>
            <a:r>
              <a:rPr lang="en-US" dirty="0"/>
              <a:t>Click to edit Master title style</a:t>
            </a:r>
          </a:p>
        </p:txBody>
      </p:sp>
      <p:sp>
        <p:nvSpPr>
          <p:cNvPr id="6" name="Text Placeholder 3"/>
          <p:cNvSpPr>
            <a:spLocks noGrp="1"/>
          </p:cNvSpPr>
          <p:nvPr>
            <p:ph type="body" sz="half" idx="10"/>
          </p:nvPr>
        </p:nvSpPr>
        <p:spPr>
          <a:xfrm>
            <a:off x="467786" y="6502750"/>
            <a:ext cx="5394535" cy="196784"/>
          </a:xfrm>
        </p:spPr>
        <p:txBody>
          <a:bodyPr anchor="b"/>
          <a:lstStyle>
            <a:lvl1pPr marL="0" indent="0">
              <a:spcBef>
                <a:spcPts val="0"/>
              </a:spcBef>
              <a:buNone/>
              <a:defRPr sz="11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9" name="Text Placeholder 3"/>
          <p:cNvSpPr>
            <a:spLocks noGrp="1"/>
          </p:cNvSpPr>
          <p:nvPr>
            <p:ph type="body" sz="half" idx="11"/>
          </p:nvPr>
        </p:nvSpPr>
        <p:spPr>
          <a:xfrm>
            <a:off x="6363550" y="6502750"/>
            <a:ext cx="5394535" cy="196784"/>
          </a:xfrm>
        </p:spPr>
        <p:txBody>
          <a:bodyPr anchor="b"/>
          <a:lstStyle>
            <a:lvl1pPr marL="0" indent="0" algn="r">
              <a:spcBef>
                <a:spcPts val="0"/>
              </a:spcBef>
              <a:buNone/>
              <a:defRPr sz="11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Tree>
    <p:extLst>
      <p:ext uri="{BB962C8B-B14F-4D97-AF65-F5344CB8AC3E}">
        <p14:creationId xmlns:p14="http://schemas.microsoft.com/office/powerpoint/2010/main" val="315003079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6" name="Title 1"/>
          <p:cNvSpPr>
            <a:spLocks noGrp="1"/>
          </p:cNvSpPr>
          <p:nvPr>
            <p:ph type="title"/>
          </p:nvPr>
        </p:nvSpPr>
        <p:spPr>
          <a:xfrm>
            <a:off x="463552" y="190500"/>
            <a:ext cx="11271249" cy="655638"/>
          </a:xfrm>
        </p:spPr>
        <p:txBody>
          <a:bodyPr/>
          <a:lstStyle/>
          <a:p>
            <a:r>
              <a:rPr lang="en-US" dirty="0"/>
              <a:t>Click to edit Master title style</a:t>
            </a:r>
          </a:p>
        </p:txBody>
      </p:sp>
      <p:sp>
        <p:nvSpPr>
          <p:cNvPr id="4" name="Text Placeholder 3"/>
          <p:cNvSpPr>
            <a:spLocks noGrp="1"/>
          </p:cNvSpPr>
          <p:nvPr>
            <p:ph type="body" sz="half" idx="10"/>
          </p:nvPr>
        </p:nvSpPr>
        <p:spPr>
          <a:xfrm>
            <a:off x="467786" y="6502750"/>
            <a:ext cx="5394535" cy="196784"/>
          </a:xfrm>
        </p:spPr>
        <p:txBody>
          <a:bodyPr anchor="b"/>
          <a:lstStyle>
            <a:lvl1pPr marL="0" indent="0">
              <a:spcBef>
                <a:spcPts val="0"/>
              </a:spcBef>
              <a:buNone/>
              <a:defRPr sz="11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7" name="Text Placeholder 3"/>
          <p:cNvSpPr>
            <a:spLocks noGrp="1"/>
          </p:cNvSpPr>
          <p:nvPr>
            <p:ph type="body" sz="half" idx="11"/>
          </p:nvPr>
        </p:nvSpPr>
        <p:spPr>
          <a:xfrm>
            <a:off x="6363550" y="6502750"/>
            <a:ext cx="5394535" cy="196784"/>
          </a:xfrm>
        </p:spPr>
        <p:txBody>
          <a:bodyPr anchor="b"/>
          <a:lstStyle>
            <a:lvl1pPr marL="0" indent="0" algn="r">
              <a:spcBef>
                <a:spcPts val="0"/>
              </a:spcBef>
              <a:buNone/>
              <a:defRPr sz="11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Tree>
    <p:extLst>
      <p:ext uri="{BB962C8B-B14F-4D97-AF65-F5344CB8AC3E}">
        <p14:creationId xmlns:p14="http://schemas.microsoft.com/office/powerpoint/2010/main" val="291805708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75.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3"/>
          <p:cNvSpPr>
            <a:spLocks noGrp="1"/>
          </p:cNvSpPr>
          <p:nvPr>
            <p:ph type="body" sz="half" idx="10"/>
          </p:nvPr>
        </p:nvSpPr>
        <p:spPr>
          <a:xfrm>
            <a:off x="467786" y="6502750"/>
            <a:ext cx="11059583" cy="196784"/>
          </a:xfrm>
        </p:spPr>
        <p:txBody>
          <a:bodyPr anchor="b"/>
          <a:lstStyle>
            <a:lvl1pPr marL="0" indent="0">
              <a:spcBef>
                <a:spcPts val="0"/>
              </a:spcBef>
              <a:buNone/>
              <a:defRPr sz="11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Tree>
    <p:extLst>
      <p:ext uri="{BB962C8B-B14F-4D97-AF65-F5344CB8AC3E}">
        <p14:creationId xmlns:p14="http://schemas.microsoft.com/office/powerpoint/2010/main" val="248657612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76.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3"/>
          <p:cNvSpPr>
            <a:spLocks noGrp="1"/>
          </p:cNvSpPr>
          <p:nvPr>
            <p:ph type="body" sz="half" idx="10"/>
          </p:nvPr>
        </p:nvSpPr>
        <p:spPr>
          <a:xfrm>
            <a:off x="467786" y="6502750"/>
            <a:ext cx="11059583" cy="196784"/>
          </a:xfrm>
        </p:spPr>
        <p:txBody>
          <a:bodyPr anchor="b"/>
          <a:lstStyle>
            <a:lvl1pPr marL="0" indent="0">
              <a:spcBef>
                <a:spcPts val="0"/>
              </a:spcBef>
              <a:buNone/>
              <a:defRPr sz="11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Tree>
    <p:extLst>
      <p:ext uri="{BB962C8B-B14F-4D97-AF65-F5344CB8AC3E}">
        <p14:creationId xmlns:p14="http://schemas.microsoft.com/office/powerpoint/2010/main" val="313607280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77.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3"/>
          <p:cNvSpPr>
            <a:spLocks noGrp="1"/>
          </p:cNvSpPr>
          <p:nvPr>
            <p:ph type="body" sz="half" idx="10"/>
          </p:nvPr>
        </p:nvSpPr>
        <p:spPr>
          <a:xfrm>
            <a:off x="467786" y="6502750"/>
            <a:ext cx="11059583" cy="196784"/>
          </a:xfrm>
        </p:spPr>
        <p:txBody>
          <a:bodyPr anchor="b"/>
          <a:lstStyle>
            <a:lvl1pPr marL="0" indent="0">
              <a:spcBef>
                <a:spcPts val="0"/>
              </a:spcBef>
              <a:buNone/>
              <a:defRPr sz="11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Tree>
    <p:extLst>
      <p:ext uri="{BB962C8B-B14F-4D97-AF65-F5344CB8AC3E}">
        <p14:creationId xmlns:p14="http://schemas.microsoft.com/office/powerpoint/2010/main" val="7135174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78.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3"/>
          <p:cNvSpPr>
            <a:spLocks noGrp="1"/>
          </p:cNvSpPr>
          <p:nvPr>
            <p:ph type="body" sz="half" idx="10"/>
          </p:nvPr>
        </p:nvSpPr>
        <p:spPr>
          <a:xfrm>
            <a:off x="467786" y="6502750"/>
            <a:ext cx="11059583" cy="196784"/>
          </a:xfrm>
        </p:spPr>
        <p:txBody>
          <a:bodyPr anchor="b"/>
          <a:lstStyle>
            <a:lvl1pPr marL="0" indent="0">
              <a:spcBef>
                <a:spcPts val="0"/>
              </a:spcBef>
              <a:buNone/>
              <a:defRPr sz="11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Tree>
    <p:extLst>
      <p:ext uri="{BB962C8B-B14F-4D97-AF65-F5344CB8AC3E}">
        <p14:creationId xmlns:p14="http://schemas.microsoft.com/office/powerpoint/2010/main" val="150534994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79.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06645416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2_Custom Layout">
    <p:spTree>
      <p:nvGrpSpPr>
        <p:cNvPr id="1" name=""/>
        <p:cNvGrpSpPr/>
        <p:nvPr/>
      </p:nvGrpSpPr>
      <p:grpSpPr>
        <a:xfrm>
          <a:off x="0" y="0"/>
          <a:ext cx="0" cy="0"/>
          <a:chOff x="0" y="0"/>
          <a:chExt cx="0" cy="0"/>
        </a:xfrm>
      </p:grpSpPr>
      <p:sp>
        <p:nvSpPr>
          <p:cNvPr id="5" name="Content Placeholder 15"/>
          <p:cNvSpPr>
            <a:spLocks noGrp="1"/>
          </p:cNvSpPr>
          <p:nvPr>
            <p:ph sz="quarter" idx="12"/>
          </p:nvPr>
        </p:nvSpPr>
        <p:spPr>
          <a:xfrm>
            <a:off x="456000" y="1196150"/>
            <a:ext cx="5472000" cy="4680000"/>
          </a:xfrm>
        </p:spPr>
        <p:txBody>
          <a:bodyPr/>
          <a:lstStyle>
            <a:lvl1pPr>
              <a:defRPr>
                <a:solidFill>
                  <a:schemeClr val="accent2"/>
                </a:solidFill>
              </a:defRPr>
            </a:lvl1pPr>
            <a:lvl2pPr>
              <a:defRPr>
                <a:solidFill>
                  <a:schemeClr val="accent2"/>
                </a:solidFill>
              </a:defRPr>
            </a:lvl2pPr>
            <a:lvl3pPr>
              <a:defRPr>
                <a:solidFill>
                  <a:schemeClr val="accent2"/>
                </a:solidFill>
              </a:defRPr>
            </a:lvl3pPr>
            <a:lvl4pPr>
              <a:defRPr>
                <a:solidFill>
                  <a:schemeClr val="accent2"/>
                </a:solidFill>
              </a:defRPr>
            </a:lvl4pPr>
            <a:lvl5pPr>
              <a:defRPr>
                <a:solidFill>
                  <a:schemeClr val="accent2"/>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Content Placeholder 15"/>
          <p:cNvSpPr>
            <a:spLocks noGrp="1"/>
          </p:cNvSpPr>
          <p:nvPr>
            <p:ph sz="quarter" idx="17"/>
          </p:nvPr>
        </p:nvSpPr>
        <p:spPr>
          <a:xfrm>
            <a:off x="6263860" y="1196150"/>
            <a:ext cx="5472000" cy="4680000"/>
          </a:xfrm>
        </p:spPr>
        <p:txBody>
          <a:bodyPr/>
          <a:lstStyle>
            <a:lvl1pPr>
              <a:defRPr>
                <a:solidFill>
                  <a:schemeClr val="accent2"/>
                </a:solidFill>
              </a:defRPr>
            </a:lvl1pPr>
            <a:lvl2pPr>
              <a:defRPr>
                <a:solidFill>
                  <a:schemeClr val="accent2"/>
                </a:solidFill>
              </a:defRPr>
            </a:lvl2pPr>
            <a:lvl3pPr>
              <a:defRPr>
                <a:solidFill>
                  <a:schemeClr val="accent2"/>
                </a:solidFill>
              </a:defRPr>
            </a:lvl3pPr>
            <a:lvl4pPr>
              <a:defRPr>
                <a:solidFill>
                  <a:schemeClr val="accent2"/>
                </a:solidFill>
              </a:defRPr>
            </a:lvl4pPr>
            <a:lvl5pPr>
              <a:defRPr>
                <a:solidFill>
                  <a:schemeClr val="accent2"/>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0" name="Title 1"/>
          <p:cNvSpPr>
            <a:spLocks noGrp="1"/>
          </p:cNvSpPr>
          <p:nvPr>
            <p:ph type="title"/>
          </p:nvPr>
        </p:nvSpPr>
        <p:spPr>
          <a:xfrm>
            <a:off x="456000" y="150126"/>
            <a:ext cx="10320000" cy="811900"/>
          </a:xfrm>
        </p:spPr>
        <p:txBody>
          <a:bodyPr/>
          <a:lstStyle/>
          <a:p>
            <a:r>
              <a:rPr lang="en-US" dirty="0"/>
              <a:t>Click to edit Master title style</a:t>
            </a:r>
            <a:endParaRPr lang="en-GB" dirty="0"/>
          </a:p>
        </p:txBody>
      </p:sp>
      <p:sp>
        <p:nvSpPr>
          <p:cNvPr id="12" name="Text Placeholder 6"/>
          <p:cNvSpPr>
            <a:spLocks noGrp="1"/>
          </p:cNvSpPr>
          <p:nvPr>
            <p:ph type="body" sz="quarter" idx="15"/>
          </p:nvPr>
        </p:nvSpPr>
        <p:spPr>
          <a:xfrm>
            <a:off x="456143" y="5876926"/>
            <a:ext cx="11279717" cy="414338"/>
          </a:xfrm>
        </p:spPr>
        <p:txBody>
          <a:bodyPr anchor="b"/>
          <a:lstStyle>
            <a:lvl1pPr marL="0" indent="0">
              <a:spcAft>
                <a:spcPts val="0"/>
              </a:spcAft>
              <a:buNone/>
              <a:defRPr sz="900"/>
            </a:lvl1pPr>
          </a:lstStyle>
          <a:p>
            <a:pPr lvl="0"/>
            <a:r>
              <a:rPr lang="en-US"/>
              <a:t>Click to edit Master text styles</a:t>
            </a:r>
          </a:p>
        </p:txBody>
      </p:sp>
      <p:sp>
        <p:nvSpPr>
          <p:cNvPr id="13" name="Text Placeholder 6"/>
          <p:cNvSpPr>
            <a:spLocks noGrp="1"/>
          </p:cNvSpPr>
          <p:nvPr>
            <p:ph type="body" sz="quarter" idx="16"/>
          </p:nvPr>
        </p:nvSpPr>
        <p:spPr>
          <a:xfrm>
            <a:off x="456140" y="6388100"/>
            <a:ext cx="10490201" cy="414338"/>
          </a:xfrm>
        </p:spPr>
        <p:txBody>
          <a:bodyPr/>
          <a:lstStyle>
            <a:lvl1pPr marL="0" indent="0">
              <a:spcAft>
                <a:spcPts val="0"/>
              </a:spcAft>
              <a:buNone/>
              <a:defRPr sz="900"/>
            </a:lvl1pPr>
          </a:lstStyle>
          <a:p>
            <a:pPr lvl="0"/>
            <a:r>
              <a:rPr lang="en-US"/>
              <a:t>Click to edit Master text styles</a:t>
            </a:r>
          </a:p>
        </p:txBody>
      </p:sp>
      <p:sp>
        <p:nvSpPr>
          <p:cNvPr id="7" name="Slide Number Placeholder 2"/>
          <p:cNvSpPr>
            <a:spLocks noGrp="1"/>
          </p:cNvSpPr>
          <p:nvPr>
            <p:ph type="sldNum" sz="quarter" idx="18"/>
          </p:nvPr>
        </p:nvSpPr>
        <p:spPr>
          <a:xfrm>
            <a:off x="10977565" y="6388100"/>
            <a:ext cx="788987" cy="414338"/>
          </a:xfrm>
        </p:spPr>
        <p:txBody>
          <a:bodyPr/>
          <a:lstStyle>
            <a:lvl1pPr>
              <a:defRPr b="1" smtClean="0"/>
            </a:lvl1pPr>
          </a:lstStyle>
          <a:p>
            <a:pPr>
              <a:defRPr/>
            </a:pPr>
            <a:fld id="{DE3D9CC7-946E-425D-BB90-D520547AA146}" type="slidenum">
              <a:rPr lang="en-GB"/>
              <a:pPr>
                <a:defRPr/>
              </a:pPr>
              <a:t>‹#›</a:t>
            </a:fld>
            <a:endParaRPr lang="en-GB" dirty="0"/>
          </a:p>
        </p:txBody>
      </p:sp>
    </p:spTree>
    <p:extLst>
      <p:ext uri="{BB962C8B-B14F-4D97-AF65-F5344CB8AC3E}">
        <p14:creationId xmlns:p14="http://schemas.microsoft.com/office/powerpoint/2010/main" val="3965224966"/>
      </p:ext>
    </p:extLst>
  </p:cSld>
  <p:clrMapOvr>
    <a:masterClrMapping/>
  </p:clrMapOvr>
  <p:transition>
    <p:fade/>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type="title">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914400" y="2130426"/>
            <a:ext cx="10363200" cy="1470025"/>
          </a:xfrm>
        </p:spPr>
        <p:txBody>
          <a:bodyPr/>
          <a:lstStyle/>
          <a:p>
            <a:r>
              <a:rPr lang="fr-FR"/>
              <a:t>Cliquez et modifiez le titre</a:t>
            </a:r>
          </a:p>
        </p:txBody>
      </p:sp>
      <p:sp>
        <p:nvSpPr>
          <p:cNvPr id="3" name="Sous-titr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Cliquez pour modifier le style des sous-titres du masque</a:t>
            </a:r>
          </a:p>
        </p:txBody>
      </p:sp>
      <p:sp>
        <p:nvSpPr>
          <p:cNvPr id="4" name="Espace réservé de la date 3"/>
          <p:cNvSpPr>
            <a:spLocks noGrp="1"/>
          </p:cNvSpPr>
          <p:nvPr>
            <p:ph type="dt" sz="half" idx="10"/>
          </p:nvPr>
        </p:nvSpPr>
        <p:spPr>
          <a:xfrm>
            <a:off x="609600" y="6356351"/>
            <a:ext cx="2844800" cy="365125"/>
          </a:xfrm>
          <a:prstGeom prst="rect">
            <a:avLst/>
          </a:prstGeom>
        </p:spPr>
        <p:txBody>
          <a:bodyPr/>
          <a:lstStyle/>
          <a:p>
            <a:endParaRPr lang="fr-FR">
              <a:solidFill>
                <a:srgbClr val="000000"/>
              </a:solidFill>
            </a:endParaRPr>
          </a:p>
        </p:txBody>
      </p:sp>
      <p:sp>
        <p:nvSpPr>
          <p:cNvPr id="5" name="Espace réservé du pied de page 4"/>
          <p:cNvSpPr>
            <a:spLocks noGrp="1"/>
          </p:cNvSpPr>
          <p:nvPr>
            <p:ph type="ftr" sz="quarter" idx="11"/>
          </p:nvPr>
        </p:nvSpPr>
        <p:spPr>
          <a:xfrm>
            <a:off x="4165600" y="6356351"/>
            <a:ext cx="3860800" cy="365125"/>
          </a:xfrm>
          <a:prstGeom prst="rect">
            <a:avLst/>
          </a:prstGeom>
        </p:spPr>
        <p:txBody>
          <a:bodyPr/>
          <a:lstStyle/>
          <a:p>
            <a:endParaRPr lang="fr-FR">
              <a:solidFill>
                <a:srgbClr val="000000"/>
              </a:solidFill>
            </a:endParaRPr>
          </a:p>
        </p:txBody>
      </p:sp>
      <p:sp>
        <p:nvSpPr>
          <p:cNvPr id="6" name="Espace réservé du numéro de diapositive 5"/>
          <p:cNvSpPr>
            <a:spLocks noGrp="1"/>
          </p:cNvSpPr>
          <p:nvPr>
            <p:ph type="sldNum" sz="quarter" idx="12"/>
          </p:nvPr>
        </p:nvSpPr>
        <p:spPr>
          <a:xfrm>
            <a:off x="8737600" y="6356351"/>
            <a:ext cx="2844800" cy="365125"/>
          </a:xfrm>
          <a:prstGeom prst="rect">
            <a:avLst/>
          </a:prstGeom>
        </p:spPr>
        <p:txBody>
          <a:bodyPr/>
          <a:lstStyle/>
          <a:p>
            <a:fld id="{527D1762-8565-4E4F-A49E-43F92E27865D}" type="slidenum">
              <a:rPr lang="fr-FR" smtClean="0">
                <a:solidFill>
                  <a:srgbClr val="000000"/>
                </a:solidFill>
              </a:rPr>
              <a:pPr/>
              <a:t>‹#›</a:t>
            </a:fld>
            <a:endParaRPr lang="fr-FR">
              <a:solidFill>
                <a:srgbClr val="000000"/>
              </a:solidFill>
            </a:endParaRPr>
          </a:p>
        </p:txBody>
      </p:sp>
    </p:spTree>
    <p:extLst>
      <p:ext uri="{BB962C8B-B14F-4D97-AF65-F5344CB8AC3E}">
        <p14:creationId xmlns:p14="http://schemas.microsoft.com/office/powerpoint/2010/main" val="341510641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81.xml><?xml version="1.0" encoding="utf-8"?>
<p:sldLayout xmlns:a="http://schemas.openxmlformats.org/drawingml/2006/main" xmlns:r="http://schemas.openxmlformats.org/officeDocument/2006/relationships" xmlns:p="http://schemas.openxmlformats.org/presentationml/2006/main" userDrawn="1">
  <p:cSld name="8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3"/>
          <p:cNvSpPr>
            <a:spLocks noGrp="1"/>
          </p:cNvSpPr>
          <p:nvPr>
            <p:ph type="body" sz="half" idx="10"/>
          </p:nvPr>
        </p:nvSpPr>
        <p:spPr>
          <a:xfrm>
            <a:off x="467786" y="6502750"/>
            <a:ext cx="11059583" cy="196784"/>
          </a:xfrm>
        </p:spPr>
        <p:txBody>
          <a:bodyPr anchor="b"/>
          <a:lstStyle>
            <a:lvl1pPr marL="0" indent="0">
              <a:spcBef>
                <a:spcPts val="0"/>
              </a:spcBef>
              <a:buNone/>
              <a:defRPr sz="11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Tree>
    <p:extLst>
      <p:ext uri="{BB962C8B-B14F-4D97-AF65-F5344CB8AC3E}">
        <p14:creationId xmlns:p14="http://schemas.microsoft.com/office/powerpoint/2010/main" val="335898302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82.xml><?xml version="1.0" encoding="utf-8"?>
<p:sldLayout xmlns:a="http://schemas.openxmlformats.org/drawingml/2006/main" xmlns:r="http://schemas.openxmlformats.org/officeDocument/2006/relationships" xmlns:p="http://schemas.openxmlformats.org/presentationml/2006/main" userDrawn="1">
  <p:cSld name="12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3"/>
          <p:cNvSpPr>
            <a:spLocks noGrp="1"/>
          </p:cNvSpPr>
          <p:nvPr>
            <p:ph type="body" sz="half" idx="10"/>
          </p:nvPr>
        </p:nvSpPr>
        <p:spPr>
          <a:xfrm>
            <a:off x="467786" y="6502750"/>
            <a:ext cx="11059583" cy="196784"/>
          </a:xfrm>
        </p:spPr>
        <p:txBody>
          <a:bodyPr anchor="b"/>
          <a:lstStyle>
            <a:lvl1pPr marL="0" indent="0">
              <a:spcBef>
                <a:spcPts val="0"/>
              </a:spcBef>
              <a:buNone/>
              <a:defRPr sz="11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Tree>
    <p:extLst>
      <p:ext uri="{BB962C8B-B14F-4D97-AF65-F5344CB8AC3E}">
        <p14:creationId xmlns:p14="http://schemas.microsoft.com/office/powerpoint/2010/main" val="425134342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83.xml><?xml version="1.0" encoding="utf-8"?>
<p:sldLayout xmlns:a="http://schemas.openxmlformats.org/drawingml/2006/main" xmlns:r="http://schemas.openxmlformats.org/officeDocument/2006/relationships" xmlns:p="http://schemas.openxmlformats.org/presentationml/2006/main" type="titleOnly">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et modifiez le titre</a:t>
            </a:r>
          </a:p>
        </p:txBody>
      </p:sp>
      <p:sp>
        <p:nvSpPr>
          <p:cNvPr id="3" name="Espace réservé de la date 2"/>
          <p:cNvSpPr>
            <a:spLocks noGrp="1"/>
          </p:cNvSpPr>
          <p:nvPr>
            <p:ph type="dt" sz="half" idx="10"/>
          </p:nvPr>
        </p:nvSpPr>
        <p:spPr>
          <a:xfrm>
            <a:off x="609600" y="6356351"/>
            <a:ext cx="2844800" cy="365125"/>
          </a:xfrm>
          <a:prstGeom prst="rect">
            <a:avLst/>
          </a:prstGeom>
        </p:spPr>
        <p:txBody>
          <a:bodyPr/>
          <a:lstStyle/>
          <a:p>
            <a:endParaRPr lang="fr-FR">
              <a:solidFill>
                <a:srgbClr val="000000"/>
              </a:solidFill>
            </a:endParaRPr>
          </a:p>
        </p:txBody>
      </p:sp>
      <p:sp>
        <p:nvSpPr>
          <p:cNvPr id="4" name="Espace réservé du pied de page 3"/>
          <p:cNvSpPr>
            <a:spLocks noGrp="1"/>
          </p:cNvSpPr>
          <p:nvPr>
            <p:ph type="ftr" sz="quarter" idx="11"/>
          </p:nvPr>
        </p:nvSpPr>
        <p:spPr>
          <a:xfrm>
            <a:off x="4165600" y="6356351"/>
            <a:ext cx="3860800" cy="365125"/>
          </a:xfrm>
          <a:prstGeom prst="rect">
            <a:avLst/>
          </a:prstGeom>
        </p:spPr>
        <p:txBody>
          <a:bodyPr/>
          <a:lstStyle/>
          <a:p>
            <a:endParaRPr lang="fr-FR">
              <a:solidFill>
                <a:srgbClr val="000000"/>
              </a:solidFill>
            </a:endParaRPr>
          </a:p>
        </p:txBody>
      </p:sp>
      <p:sp>
        <p:nvSpPr>
          <p:cNvPr id="5" name="Espace réservé du numéro de diapositive 4"/>
          <p:cNvSpPr>
            <a:spLocks noGrp="1"/>
          </p:cNvSpPr>
          <p:nvPr>
            <p:ph type="sldNum" sz="quarter" idx="12"/>
          </p:nvPr>
        </p:nvSpPr>
        <p:spPr>
          <a:xfrm>
            <a:off x="8737600" y="6356351"/>
            <a:ext cx="2844800" cy="365125"/>
          </a:xfrm>
          <a:prstGeom prst="rect">
            <a:avLst/>
          </a:prstGeom>
        </p:spPr>
        <p:txBody>
          <a:bodyPr/>
          <a:lstStyle/>
          <a:p>
            <a:fld id="{071E4F62-D5A3-A744-909A-4A8139FDAC2F}" type="slidenum">
              <a:rPr lang="fr-FR" smtClean="0">
                <a:solidFill>
                  <a:srgbClr val="000000"/>
                </a:solidFill>
              </a:rPr>
              <a:pPr/>
              <a:t>‹#›</a:t>
            </a:fld>
            <a:endParaRPr lang="fr-FR">
              <a:solidFill>
                <a:srgbClr val="000000"/>
              </a:solidFill>
            </a:endParaRPr>
          </a:p>
        </p:txBody>
      </p:sp>
    </p:spTree>
    <p:extLst>
      <p:ext uri="{BB962C8B-B14F-4D97-AF65-F5344CB8AC3E}">
        <p14:creationId xmlns:p14="http://schemas.microsoft.com/office/powerpoint/2010/main" val="275947993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84.xml><?xml version="1.0" encoding="utf-8"?>
<p:sldLayout xmlns:a="http://schemas.openxmlformats.org/drawingml/2006/main" xmlns:r="http://schemas.openxmlformats.org/officeDocument/2006/relationships" xmlns:p="http://schemas.openxmlformats.org/presentationml/2006/main" type="obj">
  <p:cSld name="7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Rectangle 4"/>
          <p:cNvSpPr>
            <a:spLocks noGrp="1" noChangeArrowheads="1"/>
          </p:cNvSpPr>
          <p:nvPr>
            <p:ph type="dt" sz="half" idx="10"/>
          </p:nvPr>
        </p:nvSpPr>
        <p:spPr>
          <a:xfrm>
            <a:off x="609600" y="6245225"/>
            <a:ext cx="2844800" cy="476250"/>
          </a:xfrm>
          <a:prstGeom prst="rect">
            <a:avLst/>
          </a:prstGeom>
          <a:ln/>
        </p:spPr>
        <p:txBody>
          <a:bodyPr/>
          <a:lstStyle>
            <a:lvl1pPr>
              <a:defRPr/>
            </a:lvl1pPr>
          </a:lstStyle>
          <a:p>
            <a:pPr fontAlgn="base">
              <a:spcBef>
                <a:spcPct val="0"/>
              </a:spcBef>
              <a:spcAft>
                <a:spcPct val="0"/>
              </a:spcAft>
              <a:defRPr/>
            </a:pPr>
            <a:endParaRPr lang="es-ES">
              <a:solidFill>
                <a:srgbClr val="000000"/>
              </a:solidFill>
              <a:latin typeface="Calibri" charset="0"/>
              <a:ea typeface="MS PGothic" charset="0"/>
              <a:cs typeface="MS PGothic" charset="0"/>
            </a:endParaRPr>
          </a:p>
        </p:txBody>
      </p:sp>
      <p:sp>
        <p:nvSpPr>
          <p:cNvPr id="5" name="Rectangle 5"/>
          <p:cNvSpPr>
            <a:spLocks noGrp="1" noChangeArrowheads="1"/>
          </p:cNvSpPr>
          <p:nvPr>
            <p:ph type="ftr" sz="quarter" idx="11"/>
          </p:nvPr>
        </p:nvSpPr>
        <p:spPr>
          <a:xfrm>
            <a:off x="4165600" y="6245225"/>
            <a:ext cx="3860800" cy="476250"/>
          </a:xfrm>
          <a:prstGeom prst="rect">
            <a:avLst/>
          </a:prstGeom>
          <a:ln/>
        </p:spPr>
        <p:txBody>
          <a:bodyPr/>
          <a:lstStyle>
            <a:lvl1pPr>
              <a:defRPr/>
            </a:lvl1pPr>
          </a:lstStyle>
          <a:p>
            <a:pPr fontAlgn="base">
              <a:spcBef>
                <a:spcPct val="0"/>
              </a:spcBef>
              <a:spcAft>
                <a:spcPct val="0"/>
              </a:spcAft>
              <a:defRPr/>
            </a:pPr>
            <a:endParaRPr lang="es-ES">
              <a:solidFill>
                <a:srgbClr val="000000"/>
              </a:solidFill>
              <a:latin typeface="Calibri" charset="0"/>
              <a:ea typeface="MS PGothic" charset="0"/>
              <a:cs typeface="MS PGothic" charset="0"/>
            </a:endParaRPr>
          </a:p>
        </p:txBody>
      </p:sp>
      <p:sp>
        <p:nvSpPr>
          <p:cNvPr id="6" name="Rectangle 6"/>
          <p:cNvSpPr>
            <a:spLocks noGrp="1" noChangeArrowheads="1"/>
          </p:cNvSpPr>
          <p:nvPr>
            <p:ph type="sldNum" sz="quarter" idx="12"/>
          </p:nvPr>
        </p:nvSpPr>
        <p:spPr>
          <a:xfrm>
            <a:off x="8737600" y="6245225"/>
            <a:ext cx="2844800" cy="476250"/>
          </a:xfrm>
          <a:prstGeom prst="rect">
            <a:avLst/>
          </a:prstGeom>
          <a:ln/>
        </p:spPr>
        <p:txBody>
          <a:bodyPr/>
          <a:lstStyle>
            <a:lvl1pPr>
              <a:defRPr/>
            </a:lvl1pPr>
          </a:lstStyle>
          <a:p>
            <a:pPr fontAlgn="base">
              <a:spcBef>
                <a:spcPct val="0"/>
              </a:spcBef>
              <a:spcAft>
                <a:spcPct val="0"/>
              </a:spcAft>
              <a:defRPr/>
            </a:pPr>
            <a:fld id="{DE35268F-A5CD-4D73-8ACB-82484768F65A}" type="slidenum">
              <a:rPr lang="es-ES">
                <a:solidFill>
                  <a:srgbClr val="000000"/>
                </a:solidFill>
                <a:latin typeface="Calibri" charset="0"/>
                <a:ea typeface="MS PGothic" charset="0"/>
                <a:cs typeface="MS PGothic" charset="0"/>
              </a:rPr>
              <a:pPr fontAlgn="base">
                <a:spcBef>
                  <a:spcPct val="0"/>
                </a:spcBef>
                <a:spcAft>
                  <a:spcPct val="0"/>
                </a:spcAft>
                <a:defRPr/>
              </a:pPr>
              <a:t>‹#›</a:t>
            </a:fld>
            <a:endParaRPr lang="es-ES">
              <a:solidFill>
                <a:srgbClr val="000000"/>
              </a:solidFill>
              <a:latin typeface="Calibri" charset="0"/>
              <a:ea typeface="MS PGothic" charset="0"/>
              <a:cs typeface="MS PGothic" charset="0"/>
            </a:endParaRPr>
          </a:p>
        </p:txBody>
      </p:sp>
    </p:spTree>
    <p:extLst>
      <p:ext uri="{BB962C8B-B14F-4D97-AF65-F5344CB8AC3E}">
        <p14:creationId xmlns:p14="http://schemas.microsoft.com/office/powerpoint/2010/main" val="239883610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85.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21193293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86.xml><?xml version="1.0" encoding="utf-8"?>
<p:sldLayout xmlns:a="http://schemas.openxmlformats.org/drawingml/2006/main" xmlns:r="http://schemas.openxmlformats.org/officeDocument/2006/relationships" xmlns:p="http://schemas.openxmlformats.org/presentationml/2006/main" userDrawn="1">
  <p:cSld name="9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21991105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87.xml><?xml version="1.0" encoding="utf-8"?>
<p:sldLayout xmlns:a="http://schemas.openxmlformats.org/drawingml/2006/main" xmlns:r="http://schemas.openxmlformats.org/officeDocument/2006/relationships" xmlns:p="http://schemas.openxmlformats.org/presentationml/2006/main" userDrawn="1">
  <p:cSld name="2_Title Only">
    <p:spTree>
      <p:nvGrpSpPr>
        <p:cNvPr id="1" name=""/>
        <p:cNvGrpSpPr/>
        <p:nvPr/>
      </p:nvGrpSpPr>
      <p:grpSpPr>
        <a:xfrm>
          <a:off x="0" y="0"/>
          <a:ext cx="0" cy="0"/>
          <a:chOff x="0" y="0"/>
          <a:chExt cx="0" cy="0"/>
        </a:xfrm>
      </p:grpSpPr>
      <p:sp>
        <p:nvSpPr>
          <p:cNvPr id="6" name="Title 1"/>
          <p:cNvSpPr>
            <a:spLocks noGrp="1"/>
          </p:cNvSpPr>
          <p:nvPr>
            <p:ph type="title"/>
          </p:nvPr>
        </p:nvSpPr>
        <p:spPr>
          <a:xfrm>
            <a:off x="463552" y="190500"/>
            <a:ext cx="11271249" cy="655638"/>
          </a:xfrm>
        </p:spPr>
        <p:txBody>
          <a:bodyPr/>
          <a:lstStyle/>
          <a:p>
            <a:r>
              <a:rPr lang="en-US" dirty="0"/>
              <a:t>Click to edit Master title style</a:t>
            </a:r>
          </a:p>
        </p:txBody>
      </p:sp>
    </p:spTree>
    <p:extLst>
      <p:ext uri="{BB962C8B-B14F-4D97-AF65-F5344CB8AC3E}">
        <p14:creationId xmlns:p14="http://schemas.microsoft.com/office/powerpoint/2010/main" val="40375760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88.xml><?xml version="1.0" encoding="utf-8"?>
<p:sldLayout xmlns:a="http://schemas.openxmlformats.org/drawingml/2006/main" xmlns:r="http://schemas.openxmlformats.org/officeDocument/2006/relationships" xmlns:p="http://schemas.openxmlformats.org/presentationml/2006/main" userDrawn="1">
  <p:cSld name="1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48694299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89.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334434" y="271463"/>
            <a:ext cx="11523133" cy="1143000"/>
          </a:xfrm>
        </p:spPr>
        <p:txBody>
          <a:bodyPr/>
          <a:lstStyle/>
          <a:p>
            <a:r>
              <a:rPr lang="en-US"/>
              <a:t>Click to edit Master title style</a:t>
            </a:r>
          </a:p>
        </p:txBody>
      </p:sp>
      <p:sp>
        <p:nvSpPr>
          <p:cNvPr id="3" name="Chart Placeholder 2"/>
          <p:cNvSpPr>
            <a:spLocks noGrp="1"/>
          </p:cNvSpPr>
          <p:nvPr>
            <p:ph type="chart" idx="1"/>
          </p:nvPr>
        </p:nvSpPr>
        <p:spPr>
          <a:xfrm>
            <a:off x="334434" y="1784350"/>
            <a:ext cx="11523133" cy="4605338"/>
          </a:xfrm>
        </p:spPr>
        <p:txBody>
          <a:bodyPr/>
          <a:lstStyle/>
          <a:p>
            <a:pPr lvl="0"/>
            <a:endParaRPr lang="en-US" noProof="0"/>
          </a:p>
        </p:txBody>
      </p:sp>
    </p:spTree>
    <p:extLst>
      <p:ext uri="{BB962C8B-B14F-4D97-AF65-F5344CB8AC3E}">
        <p14:creationId xmlns:p14="http://schemas.microsoft.com/office/powerpoint/2010/main" val="119597646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8_Title and Content">
    <p:spTree>
      <p:nvGrpSpPr>
        <p:cNvPr id="1" name=""/>
        <p:cNvGrpSpPr/>
        <p:nvPr/>
      </p:nvGrpSpPr>
      <p:grpSpPr>
        <a:xfrm>
          <a:off x="0" y="0"/>
          <a:ext cx="0" cy="0"/>
          <a:chOff x="0" y="0"/>
          <a:chExt cx="0" cy="0"/>
        </a:xfrm>
      </p:grpSpPr>
      <p:sp>
        <p:nvSpPr>
          <p:cNvPr id="3" name="Rounded Rectangle 14"/>
          <p:cNvSpPr/>
          <p:nvPr userDrawn="1"/>
        </p:nvSpPr>
        <p:spPr>
          <a:xfrm>
            <a:off x="220134" y="6653213"/>
            <a:ext cx="11760201" cy="215900"/>
          </a:xfrm>
          <a:custGeom>
            <a:avLst/>
            <a:gdLst>
              <a:gd name="connsiteX0" fmla="*/ 0 w 8820000"/>
              <a:gd name="connsiteY0" fmla="*/ 48001 h 288000"/>
              <a:gd name="connsiteX1" fmla="*/ 48001 w 8820000"/>
              <a:gd name="connsiteY1" fmla="*/ 0 h 288000"/>
              <a:gd name="connsiteX2" fmla="*/ 8771999 w 8820000"/>
              <a:gd name="connsiteY2" fmla="*/ 0 h 288000"/>
              <a:gd name="connsiteX3" fmla="*/ 8820000 w 8820000"/>
              <a:gd name="connsiteY3" fmla="*/ 48001 h 288000"/>
              <a:gd name="connsiteX4" fmla="*/ 8820000 w 8820000"/>
              <a:gd name="connsiteY4" fmla="*/ 239999 h 288000"/>
              <a:gd name="connsiteX5" fmla="*/ 8771999 w 8820000"/>
              <a:gd name="connsiteY5" fmla="*/ 288000 h 288000"/>
              <a:gd name="connsiteX6" fmla="*/ 48001 w 8820000"/>
              <a:gd name="connsiteY6" fmla="*/ 288000 h 288000"/>
              <a:gd name="connsiteX7" fmla="*/ 0 w 8820000"/>
              <a:gd name="connsiteY7" fmla="*/ 239999 h 288000"/>
              <a:gd name="connsiteX8" fmla="*/ 0 w 8820000"/>
              <a:gd name="connsiteY8" fmla="*/ 48001 h 288000"/>
              <a:gd name="connsiteX0" fmla="*/ 0 w 8820000"/>
              <a:gd name="connsiteY0" fmla="*/ 48001 h 288000"/>
              <a:gd name="connsiteX1" fmla="*/ 48001 w 8820000"/>
              <a:gd name="connsiteY1" fmla="*/ 0 h 288000"/>
              <a:gd name="connsiteX2" fmla="*/ 8771999 w 8820000"/>
              <a:gd name="connsiteY2" fmla="*/ 0 h 288000"/>
              <a:gd name="connsiteX3" fmla="*/ 8820000 w 8820000"/>
              <a:gd name="connsiteY3" fmla="*/ 48001 h 288000"/>
              <a:gd name="connsiteX4" fmla="*/ 8820000 w 8820000"/>
              <a:gd name="connsiteY4" fmla="*/ 239999 h 288000"/>
              <a:gd name="connsiteX5" fmla="*/ 8771999 w 8820000"/>
              <a:gd name="connsiteY5" fmla="*/ 288000 h 288000"/>
              <a:gd name="connsiteX6" fmla="*/ 0 w 8820000"/>
              <a:gd name="connsiteY6" fmla="*/ 239999 h 288000"/>
              <a:gd name="connsiteX7" fmla="*/ 0 w 8820000"/>
              <a:gd name="connsiteY7" fmla="*/ 48001 h 288000"/>
              <a:gd name="connsiteX0" fmla="*/ 0 w 8820000"/>
              <a:gd name="connsiteY0" fmla="*/ 48001 h 239999"/>
              <a:gd name="connsiteX1" fmla="*/ 48001 w 8820000"/>
              <a:gd name="connsiteY1" fmla="*/ 0 h 239999"/>
              <a:gd name="connsiteX2" fmla="*/ 8771999 w 8820000"/>
              <a:gd name="connsiteY2" fmla="*/ 0 h 239999"/>
              <a:gd name="connsiteX3" fmla="*/ 8820000 w 8820000"/>
              <a:gd name="connsiteY3" fmla="*/ 48001 h 239999"/>
              <a:gd name="connsiteX4" fmla="*/ 8820000 w 8820000"/>
              <a:gd name="connsiteY4" fmla="*/ 239999 h 239999"/>
              <a:gd name="connsiteX5" fmla="*/ 0 w 8820000"/>
              <a:gd name="connsiteY5" fmla="*/ 239999 h 239999"/>
              <a:gd name="connsiteX6" fmla="*/ 0 w 8820000"/>
              <a:gd name="connsiteY6" fmla="*/ 48001 h 239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20000" h="239999">
                <a:moveTo>
                  <a:pt x="0" y="48001"/>
                </a:moveTo>
                <a:cubicBezTo>
                  <a:pt x="0" y="21491"/>
                  <a:pt x="21491" y="0"/>
                  <a:pt x="48001" y="0"/>
                </a:cubicBezTo>
                <a:lnTo>
                  <a:pt x="8771999" y="0"/>
                </a:lnTo>
                <a:cubicBezTo>
                  <a:pt x="8798509" y="0"/>
                  <a:pt x="8820000" y="21491"/>
                  <a:pt x="8820000" y="48001"/>
                </a:cubicBezTo>
                <a:lnTo>
                  <a:pt x="8820000" y="239999"/>
                </a:lnTo>
                <a:cubicBezTo>
                  <a:pt x="7350000" y="271999"/>
                  <a:pt x="1470000" y="271999"/>
                  <a:pt x="0" y="239999"/>
                </a:cubicBezTo>
                <a:lnTo>
                  <a:pt x="0" y="48001"/>
                </a:lnTo>
                <a:close/>
              </a:path>
            </a:pathLst>
          </a:custGeom>
          <a:solidFill>
            <a:srgbClr val="13467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AU">
              <a:solidFill>
                <a:prstClr val="white"/>
              </a:solidFill>
            </a:endParaRPr>
          </a:p>
        </p:txBody>
      </p:sp>
      <p:pic>
        <p:nvPicPr>
          <p:cNvPr id="4" name="Picture 1"/>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203201" y="139701"/>
            <a:ext cx="11760201" cy="150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23"/>
          <p:cNvSpPr>
            <a:spLocks/>
          </p:cNvSpPr>
          <p:nvPr userDrawn="1"/>
        </p:nvSpPr>
        <p:spPr bwMode="auto">
          <a:xfrm>
            <a:off x="9856727" y="6679456"/>
            <a:ext cx="1654299" cy="153888"/>
          </a:xfrm>
          <a:prstGeom prst="rect">
            <a:avLst/>
          </a:prstGeom>
          <a:noFill/>
          <a:ln>
            <a:noFill/>
          </a:ln>
        </p:spPr>
        <p:txBody>
          <a:bodyPr wrap="none" lIns="0" tIns="0" rIns="0" bIns="0" anchor="ctr">
            <a:spAutoFit/>
          </a:bodyPr>
          <a:lstStyle>
            <a:lvl1pPr algn="l">
              <a:defRPr sz="1200">
                <a:solidFill>
                  <a:schemeClr val="tx1"/>
                </a:solidFill>
                <a:latin typeface="Gill Sans" charset="0"/>
              </a:defRPr>
            </a:lvl1pPr>
            <a:lvl2pPr algn="l">
              <a:defRPr sz="1200">
                <a:solidFill>
                  <a:schemeClr val="tx1"/>
                </a:solidFill>
                <a:latin typeface="Gill Sans" charset="0"/>
              </a:defRPr>
            </a:lvl2pPr>
            <a:lvl3pPr algn="l">
              <a:defRPr sz="1200">
                <a:solidFill>
                  <a:schemeClr val="tx1"/>
                </a:solidFill>
                <a:latin typeface="Gill Sans" charset="0"/>
              </a:defRPr>
            </a:lvl3pPr>
            <a:lvl4pPr algn="l">
              <a:defRPr sz="1200">
                <a:solidFill>
                  <a:schemeClr val="tx1"/>
                </a:solidFill>
                <a:latin typeface="Gill Sans" charset="0"/>
              </a:defRPr>
            </a:lvl4pPr>
            <a:lvl5pPr algn="l">
              <a:defRPr sz="1200">
                <a:solidFill>
                  <a:schemeClr val="tx1"/>
                </a:solidFill>
                <a:latin typeface="Gill Sans" charset="0"/>
              </a:defRPr>
            </a:lvl5pPr>
            <a:lvl6pPr fontAlgn="base">
              <a:spcBef>
                <a:spcPct val="0"/>
              </a:spcBef>
              <a:spcAft>
                <a:spcPct val="0"/>
              </a:spcAft>
              <a:defRPr sz="1200">
                <a:solidFill>
                  <a:schemeClr val="tx1"/>
                </a:solidFill>
                <a:latin typeface="Gill Sans" charset="0"/>
              </a:defRPr>
            </a:lvl6pPr>
            <a:lvl7pPr fontAlgn="base">
              <a:spcBef>
                <a:spcPct val="0"/>
              </a:spcBef>
              <a:spcAft>
                <a:spcPct val="0"/>
              </a:spcAft>
              <a:defRPr sz="1200">
                <a:solidFill>
                  <a:schemeClr val="tx1"/>
                </a:solidFill>
                <a:latin typeface="Gill Sans" charset="0"/>
              </a:defRPr>
            </a:lvl7pPr>
            <a:lvl8pPr fontAlgn="base">
              <a:spcBef>
                <a:spcPct val="0"/>
              </a:spcBef>
              <a:spcAft>
                <a:spcPct val="0"/>
              </a:spcAft>
              <a:defRPr sz="1200">
                <a:solidFill>
                  <a:schemeClr val="tx1"/>
                </a:solidFill>
                <a:latin typeface="Gill Sans" charset="0"/>
              </a:defRPr>
            </a:lvl8pPr>
            <a:lvl9pPr fontAlgn="base">
              <a:spcBef>
                <a:spcPct val="0"/>
              </a:spcBef>
              <a:spcAft>
                <a:spcPct val="0"/>
              </a:spcAft>
              <a:defRPr sz="1200">
                <a:solidFill>
                  <a:schemeClr val="tx1"/>
                </a:solidFill>
                <a:latin typeface="Gill Sans" charset="0"/>
              </a:defRPr>
            </a:lvl9pPr>
          </a:lstStyle>
          <a:p>
            <a:pPr algn="ctr" fontAlgn="auto">
              <a:spcBef>
                <a:spcPts val="0"/>
              </a:spcBef>
              <a:spcAft>
                <a:spcPts val="0"/>
              </a:spcAft>
              <a:defRPr/>
            </a:pPr>
            <a:r>
              <a:rPr lang="en-US" altLang="en-US" sz="1000">
                <a:solidFill>
                  <a:srgbClr val="FFFFFF"/>
                </a:solidFill>
                <a:latin typeface="Arial" charset="0"/>
                <a:cs typeface="Arial" charset="0"/>
                <a:sym typeface="Arial" charset="0"/>
              </a:rPr>
              <a:t>© Global Initiative for Asthma</a:t>
            </a:r>
          </a:p>
        </p:txBody>
      </p:sp>
      <p:pic>
        <p:nvPicPr>
          <p:cNvPr id="6" name="Picture 9"/>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10615087" y="184151"/>
            <a:ext cx="1291166" cy="995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itle 1"/>
          <p:cNvSpPr>
            <a:spLocks noGrp="1"/>
          </p:cNvSpPr>
          <p:nvPr>
            <p:ph type="title"/>
          </p:nvPr>
        </p:nvSpPr>
        <p:spPr>
          <a:xfrm>
            <a:off x="229708" y="251382"/>
            <a:ext cx="10131378" cy="936000"/>
          </a:xfrm>
          <a:prstGeom prst="rect">
            <a:avLst/>
          </a:prstGeom>
          <a:noFill/>
        </p:spPr>
        <p:txBody>
          <a:bodyPr anchor="t">
            <a:normAutofit/>
          </a:bodyPr>
          <a:lstStyle>
            <a:lvl1pPr marL="185738" indent="0" algn="l">
              <a:tabLst/>
              <a:defRPr sz="2600">
                <a:solidFill>
                  <a:srgbClr val="134679"/>
                </a:solidFill>
                <a:latin typeface="Arial" panose="020B0604020202020204" pitchFamily="34" charset="0"/>
                <a:cs typeface="Arial" panose="020B0604020202020204" pitchFamily="34" charset="0"/>
              </a:defRPr>
            </a:lvl1pPr>
          </a:lstStyle>
          <a:p>
            <a:r>
              <a:rPr lang="en-US" dirty="0"/>
              <a:t>Click to edit Master title style</a:t>
            </a:r>
            <a:endParaRPr lang="en-AU" dirty="0"/>
          </a:p>
        </p:txBody>
      </p:sp>
      <p:sp>
        <p:nvSpPr>
          <p:cNvPr id="7" name="Date Placeholder 3"/>
          <p:cNvSpPr>
            <a:spLocks noGrp="1"/>
          </p:cNvSpPr>
          <p:nvPr>
            <p:ph type="dt" sz="half" idx="10"/>
          </p:nvPr>
        </p:nvSpPr>
        <p:spPr/>
        <p:txBody>
          <a:bodyPr/>
          <a:lstStyle>
            <a:lvl1pPr>
              <a:defRPr>
                <a:solidFill>
                  <a:schemeClr val="tx1">
                    <a:tint val="75000"/>
                  </a:schemeClr>
                </a:solidFill>
              </a:defRPr>
            </a:lvl1pPr>
          </a:lstStyle>
          <a:p>
            <a:pPr>
              <a:defRPr/>
            </a:pPr>
            <a:fld id="{B0AF5515-66E1-403F-B10B-FA35269237AC}" type="datetimeFigureOut">
              <a:rPr lang="en-AU">
                <a:solidFill>
                  <a:prstClr val="black">
                    <a:tint val="75000"/>
                  </a:prstClr>
                </a:solidFill>
              </a:rPr>
              <a:pPr>
                <a:defRPr/>
              </a:pPr>
              <a:t>15/05/2020</a:t>
            </a:fld>
            <a:endParaRPr lang="en-AU">
              <a:solidFill>
                <a:prstClr val="black">
                  <a:tint val="75000"/>
                </a:prstClr>
              </a:solidFill>
            </a:endParaRPr>
          </a:p>
        </p:txBody>
      </p:sp>
      <p:sp>
        <p:nvSpPr>
          <p:cNvPr id="8" name="Footer Placeholder 4"/>
          <p:cNvSpPr>
            <a:spLocks noGrp="1"/>
          </p:cNvSpPr>
          <p:nvPr>
            <p:ph type="ftr" sz="quarter" idx="11"/>
          </p:nvPr>
        </p:nvSpPr>
        <p:spPr/>
        <p:txBody>
          <a:bodyPr/>
          <a:lstStyle>
            <a:lvl1pPr>
              <a:defRPr>
                <a:solidFill>
                  <a:schemeClr val="tx1">
                    <a:tint val="75000"/>
                  </a:schemeClr>
                </a:solidFill>
              </a:defRPr>
            </a:lvl1pPr>
          </a:lstStyle>
          <a:p>
            <a:pPr>
              <a:defRPr/>
            </a:pPr>
            <a:endParaRPr lang="en-AU">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solidFill>
                  <a:schemeClr val="tx1">
                    <a:tint val="75000"/>
                  </a:schemeClr>
                </a:solidFill>
              </a:defRPr>
            </a:lvl1pPr>
          </a:lstStyle>
          <a:p>
            <a:pPr>
              <a:defRPr/>
            </a:pPr>
            <a:fld id="{0CB050F1-768E-4934-9094-5BF963F01325}" type="slidenum">
              <a:rPr lang="en-AU">
                <a:solidFill>
                  <a:prstClr val="black">
                    <a:tint val="75000"/>
                  </a:prstClr>
                </a:solidFill>
              </a:rPr>
              <a:pPr>
                <a:defRPr/>
              </a:pPr>
              <a:t>‹#›</a:t>
            </a:fld>
            <a:endParaRPr lang="en-AU">
              <a:solidFill>
                <a:prstClr val="black">
                  <a:tint val="75000"/>
                </a:prstClr>
              </a:solidFill>
            </a:endParaRPr>
          </a:p>
        </p:txBody>
      </p:sp>
    </p:spTree>
    <p:extLst>
      <p:ext uri="{BB962C8B-B14F-4D97-AF65-F5344CB8AC3E}">
        <p14:creationId xmlns:p14="http://schemas.microsoft.com/office/powerpoint/2010/main" val="2303366857"/>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Title Footnote">
    <p:spTree>
      <p:nvGrpSpPr>
        <p:cNvPr id="1" name=""/>
        <p:cNvGrpSpPr/>
        <p:nvPr/>
      </p:nvGrpSpPr>
      <p:grpSpPr>
        <a:xfrm>
          <a:off x="0" y="0"/>
          <a:ext cx="0" cy="0"/>
          <a:chOff x="0" y="0"/>
          <a:chExt cx="0" cy="0"/>
        </a:xfrm>
      </p:grpSpPr>
      <p:sp>
        <p:nvSpPr>
          <p:cNvPr id="6" name="Text Placeholder 5">
            <a:extLst>
              <a:ext uri="{FF2B5EF4-FFF2-40B4-BE49-F238E27FC236}">
                <a16:creationId xmlns:a16="http://schemas.microsoft.com/office/drawing/2014/main" id="{A0756309-A0DB-496B-AD98-4B3982141FD0}"/>
              </a:ext>
            </a:extLst>
          </p:cNvPr>
          <p:cNvSpPr>
            <a:spLocks noGrp="1"/>
          </p:cNvSpPr>
          <p:nvPr>
            <p:ph type="body" sz="quarter" idx="11"/>
          </p:nvPr>
        </p:nvSpPr>
        <p:spPr>
          <a:xfrm>
            <a:off x="863309" y="783517"/>
            <a:ext cx="10465382" cy="828719"/>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Content Placeholder 4">
            <a:extLst>
              <a:ext uri="{FF2B5EF4-FFF2-40B4-BE49-F238E27FC236}">
                <a16:creationId xmlns:a16="http://schemas.microsoft.com/office/drawing/2014/main" id="{F0F2E95E-C8E1-4F7C-802F-ACB3136300BD}"/>
              </a:ext>
            </a:extLst>
          </p:cNvPr>
          <p:cNvSpPr>
            <a:spLocks noGrp="1"/>
          </p:cNvSpPr>
          <p:nvPr>
            <p:ph sz="quarter" idx="13" hasCustomPrompt="1"/>
          </p:nvPr>
        </p:nvSpPr>
        <p:spPr>
          <a:xfrm>
            <a:off x="863309" y="5907587"/>
            <a:ext cx="10465382" cy="129864"/>
          </a:xfrm>
        </p:spPr>
        <p:txBody>
          <a:bodyPr wrap="square" anchor="b" anchorCtr="0">
            <a:spAutoFit/>
          </a:bodyPr>
          <a:lstStyle/>
          <a:p>
            <a:pPr lvl="4"/>
            <a:r>
              <a:rPr lang="en-US" dirty="0"/>
              <a:t>Fifth level</a:t>
            </a:r>
            <a:endParaRPr lang="en-GB" dirty="0"/>
          </a:p>
        </p:txBody>
      </p:sp>
    </p:spTree>
    <p:extLst>
      <p:ext uri="{BB962C8B-B14F-4D97-AF65-F5344CB8AC3E}">
        <p14:creationId xmlns:p14="http://schemas.microsoft.com/office/powerpoint/2010/main" val="160946334"/>
      </p:ext>
    </p:extLst>
  </p:cSld>
  <p:clrMapOvr>
    <a:masterClrMapping/>
  </p:clrMapOvr>
  <mc:AlternateContent xmlns:mc="http://schemas.openxmlformats.org/markup-compatibility/2006" xmlns:p14="http://schemas.microsoft.com/office/powerpoint/2010/main">
    <mc:Choice Requires="p14">
      <p:transition spd="slow" p14:dur="10000"/>
    </mc:Choice>
    <mc:Fallback xmlns="">
      <p:transition spd="slow"/>
    </mc:Fallback>
  </mc:AlternateContent>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Full page">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860D1ACD-BDE0-4554-BE96-DF68E833CB12}"/>
              </a:ext>
            </a:extLst>
          </p:cNvPr>
          <p:cNvSpPr>
            <a:spLocks noGrp="1"/>
          </p:cNvSpPr>
          <p:nvPr>
            <p:ph sz="quarter" idx="10"/>
          </p:nvPr>
        </p:nvSpPr>
        <p:spPr>
          <a:xfrm>
            <a:off x="863309" y="1682404"/>
            <a:ext cx="10465382" cy="3974358"/>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6" name="Text Placeholder 5">
            <a:extLst>
              <a:ext uri="{FF2B5EF4-FFF2-40B4-BE49-F238E27FC236}">
                <a16:creationId xmlns:a16="http://schemas.microsoft.com/office/drawing/2014/main" id="{A0756309-A0DB-496B-AD98-4B3982141FD0}"/>
              </a:ext>
            </a:extLst>
          </p:cNvPr>
          <p:cNvSpPr>
            <a:spLocks noGrp="1"/>
          </p:cNvSpPr>
          <p:nvPr>
            <p:ph type="body" sz="quarter" idx="11"/>
          </p:nvPr>
        </p:nvSpPr>
        <p:spPr>
          <a:xfrm>
            <a:off x="863309" y="783517"/>
            <a:ext cx="10465382" cy="828719"/>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Content Placeholder 4">
            <a:extLst>
              <a:ext uri="{FF2B5EF4-FFF2-40B4-BE49-F238E27FC236}">
                <a16:creationId xmlns:a16="http://schemas.microsoft.com/office/drawing/2014/main" id="{F0F2E95E-C8E1-4F7C-802F-ACB3136300BD}"/>
              </a:ext>
            </a:extLst>
          </p:cNvPr>
          <p:cNvSpPr>
            <a:spLocks noGrp="1"/>
          </p:cNvSpPr>
          <p:nvPr>
            <p:ph sz="quarter" idx="13" hasCustomPrompt="1"/>
          </p:nvPr>
        </p:nvSpPr>
        <p:spPr>
          <a:xfrm>
            <a:off x="863309" y="5907587"/>
            <a:ext cx="10465382" cy="129864"/>
          </a:xfrm>
        </p:spPr>
        <p:txBody>
          <a:bodyPr wrap="square" anchor="b" anchorCtr="0">
            <a:spAutoFit/>
          </a:bodyPr>
          <a:lstStyle/>
          <a:p>
            <a:pPr lvl="4"/>
            <a:r>
              <a:rPr lang="en-US" dirty="0"/>
              <a:t>Fifth level</a:t>
            </a:r>
            <a:endParaRPr lang="en-GB" dirty="0"/>
          </a:p>
        </p:txBody>
      </p:sp>
    </p:spTree>
    <p:extLst>
      <p:ext uri="{BB962C8B-B14F-4D97-AF65-F5344CB8AC3E}">
        <p14:creationId xmlns:p14="http://schemas.microsoft.com/office/powerpoint/2010/main" val="158111814"/>
      </p:ext>
    </p:extLst>
  </p:cSld>
  <p:clrMapOvr>
    <a:masterClrMapping/>
  </p:clrMapOvr>
  <mc:AlternateContent xmlns:mc="http://schemas.openxmlformats.org/markup-compatibility/2006" xmlns:p14="http://schemas.microsoft.com/office/powerpoint/2010/main">
    <mc:Choice Requires="p14">
      <p:transition spd="slow" p14:dur="10000"/>
    </mc:Choice>
    <mc:Fallback xmlns="">
      <p:transition spd="slow"/>
    </mc:Fallback>
  </mc:AlternateContent>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2 Col">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860D1ACD-BDE0-4554-BE96-DF68E833CB12}"/>
              </a:ext>
            </a:extLst>
          </p:cNvPr>
          <p:cNvSpPr>
            <a:spLocks noGrp="1"/>
          </p:cNvSpPr>
          <p:nvPr>
            <p:ph sz="quarter" idx="10"/>
          </p:nvPr>
        </p:nvSpPr>
        <p:spPr>
          <a:xfrm>
            <a:off x="863309" y="1682404"/>
            <a:ext cx="5148593" cy="3974357"/>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6" name="Text Placeholder 5">
            <a:extLst>
              <a:ext uri="{FF2B5EF4-FFF2-40B4-BE49-F238E27FC236}">
                <a16:creationId xmlns:a16="http://schemas.microsoft.com/office/drawing/2014/main" id="{A0756309-A0DB-496B-AD98-4B3982141FD0}"/>
              </a:ext>
            </a:extLst>
          </p:cNvPr>
          <p:cNvSpPr>
            <a:spLocks noGrp="1"/>
          </p:cNvSpPr>
          <p:nvPr>
            <p:ph type="body" sz="quarter" idx="11"/>
          </p:nvPr>
        </p:nvSpPr>
        <p:spPr>
          <a:xfrm>
            <a:off x="863309" y="783517"/>
            <a:ext cx="10465382" cy="828719"/>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Content Placeholder 4">
            <a:extLst>
              <a:ext uri="{FF2B5EF4-FFF2-40B4-BE49-F238E27FC236}">
                <a16:creationId xmlns:a16="http://schemas.microsoft.com/office/drawing/2014/main" id="{F0F2E95E-C8E1-4F7C-802F-ACB3136300BD}"/>
              </a:ext>
            </a:extLst>
          </p:cNvPr>
          <p:cNvSpPr>
            <a:spLocks noGrp="1"/>
          </p:cNvSpPr>
          <p:nvPr>
            <p:ph sz="quarter" idx="13" hasCustomPrompt="1"/>
          </p:nvPr>
        </p:nvSpPr>
        <p:spPr>
          <a:xfrm>
            <a:off x="863309" y="5907587"/>
            <a:ext cx="10465382" cy="129864"/>
          </a:xfrm>
        </p:spPr>
        <p:txBody>
          <a:bodyPr wrap="square" anchor="b" anchorCtr="0">
            <a:spAutoFit/>
          </a:bodyPr>
          <a:lstStyle/>
          <a:p>
            <a:pPr lvl="4"/>
            <a:r>
              <a:rPr lang="en-US" dirty="0"/>
              <a:t>Fifth level</a:t>
            </a:r>
            <a:endParaRPr lang="en-GB" dirty="0"/>
          </a:p>
        </p:txBody>
      </p:sp>
      <p:sp>
        <p:nvSpPr>
          <p:cNvPr id="7" name="Content Placeholder 3">
            <a:extLst>
              <a:ext uri="{FF2B5EF4-FFF2-40B4-BE49-F238E27FC236}">
                <a16:creationId xmlns:a16="http://schemas.microsoft.com/office/drawing/2014/main" id="{77306182-4F9B-4661-A4AD-10B39B67EABD}"/>
              </a:ext>
            </a:extLst>
          </p:cNvPr>
          <p:cNvSpPr>
            <a:spLocks noGrp="1"/>
          </p:cNvSpPr>
          <p:nvPr>
            <p:ph sz="quarter" idx="14"/>
          </p:nvPr>
        </p:nvSpPr>
        <p:spPr>
          <a:xfrm>
            <a:off x="6178610" y="1682404"/>
            <a:ext cx="5150082" cy="3974357"/>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Tree>
    <p:extLst>
      <p:ext uri="{BB962C8B-B14F-4D97-AF65-F5344CB8AC3E}">
        <p14:creationId xmlns:p14="http://schemas.microsoft.com/office/powerpoint/2010/main" val="1501571581"/>
      </p:ext>
    </p:extLst>
  </p:cSld>
  <p:clrMapOvr>
    <a:masterClrMapping/>
  </p:clrMapOvr>
  <mc:AlternateContent xmlns:mc="http://schemas.openxmlformats.org/markup-compatibility/2006" xmlns:p14="http://schemas.microsoft.com/office/powerpoint/2010/main">
    <mc:Choice Requires="p14">
      <p:transition spd="slow" p14:dur="10000"/>
    </mc:Choice>
    <mc:Fallback xmlns="">
      <p:transition spd="slow"/>
    </mc:Fallback>
  </mc:AlternateContent>
</p:sldLayout>
</file>

<file path=ppt/slideLayouts/slideLayout193.xml><?xml version="1.0" encoding="utf-8"?>
<p:sldLayout xmlns:a="http://schemas.openxmlformats.org/drawingml/2006/main" xmlns:r="http://schemas.openxmlformats.org/officeDocument/2006/relationships" xmlns:p="http://schemas.openxmlformats.org/presentationml/2006/main" showMasterSp="0" preserve="1" userDrawn="1">
  <p:cSld name="Title Slid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4" name="Title 1"/>
          <p:cNvSpPr>
            <a:spLocks noGrp="1"/>
          </p:cNvSpPr>
          <p:nvPr>
            <p:ph type="ctrTitle" hasCustomPrompt="1"/>
          </p:nvPr>
        </p:nvSpPr>
        <p:spPr>
          <a:xfrm>
            <a:off x="335481" y="3022597"/>
            <a:ext cx="11378152" cy="1140469"/>
          </a:xfrm>
        </p:spPr>
        <p:txBody>
          <a:bodyPr anchor="b">
            <a:noAutofit/>
          </a:bodyPr>
          <a:lstStyle>
            <a:lvl1pPr algn="l">
              <a:lnSpc>
                <a:spcPct val="100000"/>
              </a:lnSpc>
              <a:defRPr sz="2700" b="1">
                <a:solidFill>
                  <a:schemeClr val="bg1"/>
                </a:solidFill>
              </a:defRPr>
            </a:lvl1pPr>
          </a:lstStyle>
          <a:p>
            <a:r>
              <a:rPr lang="en-GB" dirty="0"/>
              <a:t>Title slides</a:t>
            </a:r>
            <a:endParaRPr lang="en-US" dirty="0"/>
          </a:p>
        </p:txBody>
      </p:sp>
      <p:sp>
        <p:nvSpPr>
          <p:cNvPr id="25" name="Subtitle 2"/>
          <p:cNvSpPr>
            <a:spLocks noGrp="1"/>
          </p:cNvSpPr>
          <p:nvPr>
            <p:ph type="subTitle" idx="1" hasCustomPrompt="1"/>
          </p:nvPr>
        </p:nvSpPr>
        <p:spPr>
          <a:xfrm>
            <a:off x="335481" y="4176002"/>
            <a:ext cx="11378152" cy="492993"/>
          </a:xfrm>
        </p:spPr>
        <p:txBody>
          <a:bodyPr tIns="46800">
            <a:noAutofit/>
          </a:bodyPr>
          <a:lstStyle>
            <a:lvl1pPr marL="0" indent="0" algn="l">
              <a:lnSpc>
                <a:spcPts val="1800"/>
              </a:lnSpc>
              <a:spcBef>
                <a:spcPts val="0"/>
              </a:spcBef>
              <a:spcAft>
                <a:spcPts val="750"/>
              </a:spcAft>
              <a:buNone/>
              <a:defRPr sz="1650">
                <a:solidFill>
                  <a:schemeClr val="bg1"/>
                </a:solidFill>
              </a:defRPr>
            </a:lvl1pPr>
            <a:lvl2pPr marL="257156" indent="0" algn="ctr">
              <a:buNone/>
              <a:defRPr sz="1125"/>
            </a:lvl2pPr>
            <a:lvl3pPr marL="514312" indent="0" algn="ctr">
              <a:buNone/>
              <a:defRPr sz="1013"/>
            </a:lvl3pPr>
            <a:lvl4pPr marL="771468" indent="0" algn="ctr">
              <a:buNone/>
              <a:defRPr sz="900"/>
            </a:lvl4pPr>
            <a:lvl5pPr marL="1028623" indent="0" algn="ctr">
              <a:buNone/>
              <a:defRPr sz="900"/>
            </a:lvl5pPr>
            <a:lvl6pPr marL="1285779" indent="0" algn="ctr">
              <a:buNone/>
              <a:defRPr sz="900"/>
            </a:lvl6pPr>
            <a:lvl7pPr marL="1542935" indent="0" algn="ctr">
              <a:buNone/>
              <a:defRPr sz="900"/>
            </a:lvl7pPr>
            <a:lvl8pPr marL="1800091" indent="0" algn="ctr">
              <a:buNone/>
              <a:defRPr sz="900"/>
            </a:lvl8pPr>
            <a:lvl9pPr marL="2057247" indent="0" algn="ctr">
              <a:buNone/>
              <a:defRPr sz="900"/>
            </a:lvl9pPr>
          </a:lstStyle>
          <a:p>
            <a:r>
              <a:rPr lang="en-GB" dirty="0"/>
              <a:t>Supporting heading</a:t>
            </a:r>
            <a:endParaRPr lang="en-US" dirty="0"/>
          </a:p>
        </p:txBody>
      </p:sp>
      <p:sp>
        <p:nvSpPr>
          <p:cNvPr id="5" name="TextBox 4"/>
          <p:cNvSpPr txBox="1"/>
          <p:nvPr userDrawn="1"/>
        </p:nvSpPr>
        <p:spPr>
          <a:xfrm>
            <a:off x="6075162" y="6729374"/>
            <a:ext cx="41679" cy="92333"/>
          </a:xfrm>
          <a:prstGeom prst="rect">
            <a:avLst/>
          </a:prstGeom>
          <a:noFill/>
        </p:spPr>
        <p:txBody>
          <a:bodyPr wrap="none" lIns="0" tIns="0" rIns="0" bIns="0" rtlCol="0">
            <a:spAutoFit/>
          </a:bodyPr>
          <a:lstStyle/>
          <a:p>
            <a:pPr marL="0" indent="0" algn="ctr" defTabSz="685766">
              <a:spcAft>
                <a:spcPts val="375"/>
              </a:spcAft>
              <a:buFont typeface="LucidaGrande" charset="0"/>
              <a:buNone/>
            </a:pPr>
            <a:r>
              <a:rPr lang="en-GB" sz="600" b="1" dirty="0">
                <a:solidFill>
                  <a:schemeClr val="bg1"/>
                </a:solidFill>
              </a:rPr>
              <a:t>  </a:t>
            </a:r>
          </a:p>
        </p:txBody>
      </p:sp>
      <p:sp>
        <p:nvSpPr>
          <p:cNvPr id="6" name="Text Placeholder 6"/>
          <p:cNvSpPr>
            <a:spLocks noGrp="1"/>
          </p:cNvSpPr>
          <p:nvPr>
            <p:ph type="body" sz="quarter" idx="10" hasCustomPrompt="1"/>
          </p:nvPr>
        </p:nvSpPr>
        <p:spPr>
          <a:xfrm>
            <a:off x="130116" y="6167647"/>
            <a:ext cx="2897756" cy="560388"/>
          </a:xfrm>
        </p:spPr>
        <p:txBody>
          <a:bodyPr anchor="b"/>
          <a:lstStyle>
            <a:lvl1pPr marL="0" indent="0">
              <a:spcAft>
                <a:spcPts val="0"/>
              </a:spcAft>
              <a:buNone/>
              <a:defRPr sz="825" b="1" baseline="0">
                <a:solidFill>
                  <a:schemeClr val="bg1"/>
                </a:solidFill>
              </a:defRPr>
            </a:lvl1pPr>
            <a:lvl2pPr marL="342883" indent="0">
              <a:buNone/>
              <a:defRPr>
                <a:solidFill>
                  <a:schemeClr val="bg1"/>
                </a:solidFill>
              </a:defRPr>
            </a:lvl2pPr>
            <a:lvl3pPr marL="685766" indent="0">
              <a:buNone/>
              <a:defRPr>
                <a:solidFill>
                  <a:schemeClr val="bg1"/>
                </a:solidFill>
              </a:defRPr>
            </a:lvl3pPr>
            <a:lvl4pPr marL="1028649" indent="0">
              <a:buNone/>
              <a:defRPr>
                <a:solidFill>
                  <a:schemeClr val="bg1"/>
                </a:solidFill>
              </a:defRPr>
            </a:lvl4pPr>
            <a:lvl5pPr marL="1371532" indent="0">
              <a:buNone/>
              <a:defRPr>
                <a:solidFill>
                  <a:schemeClr val="bg1"/>
                </a:solidFill>
              </a:defRPr>
            </a:lvl5pPr>
          </a:lstStyle>
          <a:p>
            <a:pPr lvl="0"/>
            <a:r>
              <a:rPr lang="en-US" dirty="0"/>
              <a:t>[Content lab code]</a:t>
            </a:r>
            <a:br>
              <a:rPr lang="en-US" dirty="0"/>
            </a:br>
            <a:r>
              <a:rPr lang="en-US" dirty="0"/>
              <a:t>Date of preparation: Month YYYY</a:t>
            </a:r>
          </a:p>
        </p:txBody>
      </p:sp>
    </p:spTree>
    <p:extLst>
      <p:ext uri="{BB962C8B-B14F-4D97-AF65-F5344CB8AC3E}">
        <p14:creationId xmlns:p14="http://schemas.microsoft.com/office/powerpoint/2010/main" val="4191027183"/>
      </p:ext>
    </p:extLst>
  </p:cSld>
  <p:clrMapOvr>
    <a:masterClrMapping/>
  </p:clrMapOvr>
  <p:transition>
    <p:fade/>
  </p:transition>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p:cSld name="Section Header">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2A603147-C618-4EA3-8F82-359C170F62BB}" type="slidenum">
              <a:rPr lang="en-GB" smtClean="0"/>
              <a:t>‹#›</a:t>
            </a:fld>
            <a:endParaRPr lang="en-GB"/>
          </a:p>
        </p:txBody>
      </p:sp>
      <p:sp>
        <p:nvSpPr>
          <p:cNvPr id="7" name="Title 1"/>
          <p:cNvSpPr>
            <a:spLocks noGrp="1"/>
          </p:cNvSpPr>
          <p:nvPr>
            <p:ph type="ctrTitle" hasCustomPrompt="1"/>
          </p:nvPr>
        </p:nvSpPr>
        <p:spPr>
          <a:xfrm>
            <a:off x="335481" y="3022597"/>
            <a:ext cx="11378152" cy="1140469"/>
          </a:xfrm>
        </p:spPr>
        <p:txBody>
          <a:bodyPr anchor="b">
            <a:noAutofit/>
          </a:bodyPr>
          <a:lstStyle>
            <a:lvl1pPr algn="l">
              <a:lnSpc>
                <a:spcPct val="100000"/>
              </a:lnSpc>
              <a:defRPr sz="2700" b="1">
                <a:solidFill>
                  <a:schemeClr val="tx1"/>
                </a:solidFill>
              </a:defRPr>
            </a:lvl1pPr>
          </a:lstStyle>
          <a:p>
            <a:r>
              <a:rPr lang="en-GB" dirty="0"/>
              <a:t>Title slides</a:t>
            </a:r>
            <a:endParaRPr lang="en-US" dirty="0"/>
          </a:p>
        </p:txBody>
      </p:sp>
      <p:sp>
        <p:nvSpPr>
          <p:cNvPr id="8" name="Subtitle 2"/>
          <p:cNvSpPr>
            <a:spLocks noGrp="1"/>
          </p:cNvSpPr>
          <p:nvPr>
            <p:ph type="subTitle" idx="1" hasCustomPrompt="1"/>
          </p:nvPr>
        </p:nvSpPr>
        <p:spPr>
          <a:xfrm>
            <a:off x="335481" y="4176002"/>
            <a:ext cx="11378152" cy="492993"/>
          </a:xfrm>
        </p:spPr>
        <p:txBody>
          <a:bodyPr tIns="46800">
            <a:noAutofit/>
          </a:bodyPr>
          <a:lstStyle>
            <a:lvl1pPr marL="0" indent="0" algn="l">
              <a:lnSpc>
                <a:spcPts val="1800"/>
              </a:lnSpc>
              <a:spcBef>
                <a:spcPts val="0"/>
              </a:spcBef>
              <a:spcAft>
                <a:spcPts val="750"/>
              </a:spcAft>
              <a:buNone/>
              <a:defRPr sz="1650">
                <a:solidFill>
                  <a:srgbClr val="544F40"/>
                </a:solidFill>
              </a:defRPr>
            </a:lvl1pPr>
            <a:lvl2pPr marL="257156" indent="0" algn="ctr">
              <a:buNone/>
              <a:defRPr sz="1125"/>
            </a:lvl2pPr>
            <a:lvl3pPr marL="514312" indent="0" algn="ctr">
              <a:buNone/>
              <a:defRPr sz="1013"/>
            </a:lvl3pPr>
            <a:lvl4pPr marL="771468" indent="0" algn="ctr">
              <a:buNone/>
              <a:defRPr sz="900"/>
            </a:lvl4pPr>
            <a:lvl5pPr marL="1028623" indent="0" algn="ctr">
              <a:buNone/>
              <a:defRPr sz="900"/>
            </a:lvl5pPr>
            <a:lvl6pPr marL="1285779" indent="0" algn="ctr">
              <a:buNone/>
              <a:defRPr sz="900"/>
            </a:lvl6pPr>
            <a:lvl7pPr marL="1542935" indent="0" algn="ctr">
              <a:buNone/>
              <a:defRPr sz="900"/>
            </a:lvl7pPr>
            <a:lvl8pPr marL="1800091" indent="0" algn="ctr">
              <a:buNone/>
              <a:defRPr sz="900"/>
            </a:lvl8pPr>
            <a:lvl9pPr marL="2057247" indent="0" algn="ctr">
              <a:buNone/>
              <a:defRPr sz="900"/>
            </a:lvl9pPr>
          </a:lstStyle>
          <a:p>
            <a:r>
              <a:rPr lang="en-GB" dirty="0"/>
              <a:t>Supporting heading</a:t>
            </a:r>
            <a:endParaRPr lang="en-US" dirty="0"/>
          </a:p>
        </p:txBody>
      </p:sp>
    </p:spTree>
    <p:extLst>
      <p:ext uri="{BB962C8B-B14F-4D97-AF65-F5344CB8AC3E}">
        <p14:creationId xmlns:p14="http://schemas.microsoft.com/office/powerpoint/2010/main" val="548614581"/>
      </p:ext>
    </p:extLst>
  </p:cSld>
  <p:clrMapOvr>
    <a:masterClrMapping/>
  </p:clrMapOvr>
  <p:transition>
    <p:fade/>
  </p:transition>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p:cSld name="Section Header_high">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2A603147-C618-4EA3-8F82-359C170F62BB}" type="slidenum">
              <a:rPr lang="en-GB" smtClean="0"/>
              <a:t>‹#›</a:t>
            </a:fld>
            <a:endParaRPr lang="en-GB"/>
          </a:p>
        </p:txBody>
      </p:sp>
      <p:sp>
        <p:nvSpPr>
          <p:cNvPr id="7" name="Title 1"/>
          <p:cNvSpPr>
            <a:spLocks noGrp="1"/>
          </p:cNvSpPr>
          <p:nvPr>
            <p:ph type="ctrTitle" hasCustomPrompt="1"/>
          </p:nvPr>
        </p:nvSpPr>
        <p:spPr>
          <a:xfrm>
            <a:off x="335481" y="1366319"/>
            <a:ext cx="11378152" cy="1140469"/>
          </a:xfrm>
        </p:spPr>
        <p:txBody>
          <a:bodyPr anchor="b">
            <a:noAutofit/>
          </a:bodyPr>
          <a:lstStyle>
            <a:lvl1pPr algn="l">
              <a:lnSpc>
                <a:spcPct val="100000"/>
              </a:lnSpc>
              <a:defRPr sz="2700" b="1">
                <a:solidFill>
                  <a:schemeClr val="tx1"/>
                </a:solidFill>
              </a:defRPr>
            </a:lvl1pPr>
          </a:lstStyle>
          <a:p>
            <a:r>
              <a:rPr lang="en-GB" dirty="0"/>
              <a:t>Title slides</a:t>
            </a:r>
            <a:endParaRPr lang="en-US" dirty="0"/>
          </a:p>
        </p:txBody>
      </p:sp>
      <p:sp>
        <p:nvSpPr>
          <p:cNvPr id="8" name="Subtitle 2"/>
          <p:cNvSpPr>
            <a:spLocks noGrp="1"/>
          </p:cNvSpPr>
          <p:nvPr>
            <p:ph type="subTitle" idx="1" hasCustomPrompt="1"/>
          </p:nvPr>
        </p:nvSpPr>
        <p:spPr>
          <a:xfrm>
            <a:off x="335481" y="2519723"/>
            <a:ext cx="11378152" cy="492993"/>
          </a:xfrm>
        </p:spPr>
        <p:txBody>
          <a:bodyPr tIns="46800">
            <a:noAutofit/>
          </a:bodyPr>
          <a:lstStyle>
            <a:lvl1pPr marL="0" indent="0" algn="l">
              <a:lnSpc>
                <a:spcPts val="1800"/>
              </a:lnSpc>
              <a:spcBef>
                <a:spcPts val="0"/>
              </a:spcBef>
              <a:spcAft>
                <a:spcPts val="750"/>
              </a:spcAft>
              <a:buNone/>
              <a:defRPr sz="1650">
                <a:solidFill>
                  <a:srgbClr val="544F40"/>
                </a:solidFill>
              </a:defRPr>
            </a:lvl1pPr>
            <a:lvl2pPr marL="257156" indent="0" algn="ctr">
              <a:buNone/>
              <a:defRPr sz="1125"/>
            </a:lvl2pPr>
            <a:lvl3pPr marL="514312" indent="0" algn="ctr">
              <a:buNone/>
              <a:defRPr sz="1013"/>
            </a:lvl3pPr>
            <a:lvl4pPr marL="771468" indent="0" algn="ctr">
              <a:buNone/>
              <a:defRPr sz="900"/>
            </a:lvl4pPr>
            <a:lvl5pPr marL="1028623" indent="0" algn="ctr">
              <a:buNone/>
              <a:defRPr sz="900"/>
            </a:lvl5pPr>
            <a:lvl6pPr marL="1285779" indent="0" algn="ctr">
              <a:buNone/>
              <a:defRPr sz="900"/>
            </a:lvl6pPr>
            <a:lvl7pPr marL="1542935" indent="0" algn="ctr">
              <a:buNone/>
              <a:defRPr sz="900"/>
            </a:lvl7pPr>
            <a:lvl8pPr marL="1800091" indent="0" algn="ctr">
              <a:buNone/>
              <a:defRPr sz="900"/>
            </a:lvl8pPr>
            <a:lvl9pPr marL="2057247" indent="0" algn="ctr">
              <a:buNone/>
              <a:defRPr sz="900"/>
            </a:lvl9pPr>
          </a:lstStyle>
          <a:p>
            <a:r>
              <a:rPr lang="en-GB" dirty="0"/>
              <a:t>Supporting heading</a:t>
            </a:r>
            <a:endParaRPr lang="en-US" dirty="0"/>
          </a:p>
        </p:txBody>
      </p:sp>
    </p:spTree>
    <p:extLst>
      <p:ext uri="{BB962C8B-B14F-4D97-AF65-F5344CB8AC3E}">
        <p14:creationId xmlns:p14="http://schemas.microsoft.com/office/powerpoint/2010/main" val="279263937"/>
      </p:ext>
    </p:extLst>
  </p:cSld>
  <p:clrMapOvr>
    <a:masterClrMapping/>
  </p:clrMapOvr>
  <p:transition>
    <p:fade/>
  </p:transition>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Slide Number Placeholder 5"/>
          <p:cNvSpPr>
            <a:spLocks noGrp="1"/>
          </p:cNvSpPr>
          <p:nvPr>
            <p:ph type="sldNum" sz="quarter" idx="12"/>
          </p:nvPr>
        </p:nvSpPr>
        <p:spPr/>
        <p:txBody>
          <a:bodyPr/>
          <a:lstStyle/>
          <a:p>
            <a:fld id="{2A603147-C618-4EA3-8F82-359C170F62BB}" type="slidenum">
              <a:rPr lang="en-GB" smtClean="0"/>
              <a:pPr/>
              <a:t>‹#›</a:t>
            </a:fld>
            <a:endParaRPr lang="en-GB"/>
          </a:p>
        </p:txBody>
      </p:sp>
      <p:sp>
        <p:nvSpPr>
          <p:cNvPr id="9" name="Text Placeholder 8"/>
          <p:cNvSpPr>
            <a:spLocks noGrp="1"/>
          </p:cNvSpPr>
          <p:nvPr>
            <p:ph type="body" sz="quarter" idx="13" hasCustomPrompt="1"/>
          </p:nvPr>
        </p:nvSpPr>
        <p:spPr>
          <a:xfrm>
            <a:off x="336000" y="771649"/>
            <a:ext cx="9984000" cy="504000"/>
          </a:xfrm>
        </p:spPr>
        <p:txBody>
          <a:bodyPr anchor="ctr">
            <a:noAutofit/>
          </a:bodyPr>
          <a:lstStyle>
            <a:lvl1pPr marL="0" indent="0">
              <a:spcAft>
                <a:spcPts val="0"/>
              </a:spcAft>
              <a:buFont typeface="Arial" panose="020B0604020202020204" pitchFamily="34" charset="0"/>
              <a:buNone/>
              <a:defRPr sz="1200">
                <a:solidFill>
                  <a:srgbClr val="544F40"/>
                </a:solidFill>
              </a:defRPr>
            </a:lvl1pPr>
            <a:lvl2pPr marL="342883" indent="0">
              <a:buNone/>
              <a:defRPr/>
            </a:lvl2pPr>
          </a:lstStyle>
          <a:p>
            <a:r>
              <a:rPr lang="en-GB" dirty="0"/>
              <a:t>Supporting heading 16pt</a:t>
            </a:r>
            <a:endParaRPr lang="en-US" dirty="0"/>
          </a:p>
        </p:txBody>
      </p:sp>
      <p:sp>
        <p:nvSpPr>
          <p:cNvPr id="10" name="Text Placeholder 14"/>
          <p:cNvSpPr>
            <a:spLocks noGrp="1"/>
          </p:cNvSpPr>
          <p:nvPr>
            <p:ph type="body" sz="quarter" idx="21" hasCustomPrompt="1"/>
          </p:nvPr>
        </p:nvSpPr>
        <p:spPr>
          <a:xfrm>
            <a:off x="462433" y="6221528"/>
            <a:ext cx="10752000" cy="468000"/>
          </a:xfrm>
        </p:spPr>
        <p:txBody>
          <a:bodyPr lIns="0" tIns="0" rIns="0" bIns="0" anchor="t" anchorCtr="0"/>
          <a:lstStyle>
            <a:lvl1pPr marL="0" indent="0" algn="l">
              <a:lnSpc>
                <a:spcPct val="100000"/>
              </a:lnSpc>
              <a:spcBef>
                <a:spcPts val="0"/>
              </a:spcBef>
              <a:spcAft>
                <a:spcPts val="0"/>
              </a:spcAft>
              <a:buNone/>
              <a:defRPr sz="600"/>
            </a:lvl1pPr>
          </a:lstStyle>
          <a:p>
            <a:pPr lvl="0"/>
            <a:r>
              <a:rPr lang="en-GB" dirty="0"/>
              <a:t>References</a:t>
            </a:r>
          </a:p>
        </p:txBody>
      </p:sp>
      <p:sp>
        <p:nvSpPr>
          <p:cNvPr id="11" name="Text Placeholder 14"/>
          <p:cNvSpPr>
            <a:spLocks noGrp="1"/>
          </p:cNvSpPr>
          <p:nvPr>
            <p:ph type="body" sz="quarter" idx="19" hasCustomPrompt="1"/>
          </p:nvPr>
        </p:nvSpPr>
        <p:spPr>
          <a:xfrm>
            <a:off x="470400" y="5962570"/>
            <a:ext cx="11251200" cy="194733"/>
          </a:xfrm>
        </p:spPr>
        <p:txBody>
          <a:bodyPr lIns="0" tIns="0" rIns="0" bIns="0" anchor="b" anchorCtr="0">
            <a:noAutofit/>
          </a:bodyPr>
          <a:lstStyle>
            <a:lvl1pPr marL="0" indent="0" algn="l">
              <a:lnSpc>
                <a:spcPct val="100000"/>
              </a:lnSpc>
              <a:spcBef>
                <a:spcPts val="0"/>
              </a:spcBef>
              <a:spcAft>
                <a:spcPts val="0"/>
              </a:spcAft>
              <a:buNone/>
              <a:defRPr sz="600"/>
            </a:lvl1pPr>
          </a:lstStyle>
          <a:p>
            <a:pPr lvl="0"/>
            <a:r>
              <a:rPr lang="en-GB" dirty="0"/>
              <a:t>Abbreviations</a:t>
            </a:r>
          </a:p>
        </p:txBody>
      </p:sp>
    </p:spTree>
    <p:extLst>
      <p:ext uri="{BB962C8B-B14F-4D97-AF65-F5344CB8AC3E}">
        <p14:creationId xmlns:p14="http://schemas.microsoft.com/office/powerpoint/2010/main" val="2808456386"/>
      </p:ext>
    </p:extLst>
  </p:cSld>
  <p:clrMapOvr>
    <a:masterClrMapping/>
  </p:clrMapOvr>
  <p:transition>
    <p:fade/>
  </p:transition>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p:cSld name="Title sub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a:xfrm>
            <a:off x="336000" y="1778554"/>
            <a:ext cx="11424000" cy="3729446"/>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Slide Number Placeholder 5"/>
          <p:cNvSpPr>
            <a:spLocks noGrp="1"/>
          </p:cNvSpPr>
          <p:nvPr>
            <p:ph type="sldNum" sz="quarter" idx="12"/>
          </p:nvPr>
        </p:nvSpPr>
        <p:spPr/>
        <p:txBody>
          <a:bodyPr/>
          <a:lstStyle/>
          <a:p>
            <a:fld id="{2A603147-C618-4EA3-8F82-359C170F62BB}" type="slidenum">
              <a:rPr lang="en-GB" smtClean="0"/>
              <a:pPr/>
              <a:t>‹#›</a:t>
            </a:fld>
            <a:endParaRPr lang="en-GB"/>
          </a:p>
        </p:txBody>
      </p:sp>
      <p:sp>
        <p:nvSpPr>
          <p:cNvPr id="13" name="Text Placeholder 2"/>
          <p:cNvSpPr>
            <a:spLocks noGrp="1"/>
          </p:cNvSpPr>
          <p:nvPr>
            <p:ph type="body" idx="22"/>
          </p:nvPr>
        </p:nvSpPr>
        <p:spPr>
          <a:xfrm>
            <a:off x="336002" y="1440001"/>
            <a:ext cx="11423999" cy="338554"/>
          </a:xfrm>
        </p:spPr>
        <p:txBody>
          <a:bodyPr vert="horz" wrap="square" lIns="90000" tIns="45720" rIns="91440" bIns="45720" rtlCol="0" anchor="t" anchorCtr="0">
            <a:noAutofit/>
          </a:bodyPr>
          <a:lstStyle>
            <a:lvl1pPr marL="0" indent="0">
              <a:buFont typeface="Arial" panose="020B0604020202020204" pitchFamily="34" charset="0"/>
              <a:buNone/>
              <a:defRPr kumimoji="0" lang="en-US" sz="1200" b="1" i="0" u="none" strike="noStrike" cap="none" spc="0" normalizeH="0" baseline="0" dirty="0" smtClean="0">
                <a:ln>
                  <a:noFill/>
                </a:ln>
                <a:solidFill>
                  <a:schemeClr val="tx1"/>
                </a:solidFill>
                <a:effectLst/>
                <a:uLnTx/>
                <a:uFillTx/>
                <a:latin typeface="Arial" panose="020B0604020202020204"/>
                <a:cs typeface="+mn-cs"/>
              </a:defRPr>
            </a:lvl1pPr>
          </a:lstStyle>
          <a:p>
            <a:pPr marL="171442" marR="0" lvl="0" indent="-171442" fontAlgn="auto">
              <a:spcAft>
                <a:spcPts val="0"/>
              </a:spcAft>
              <a:buClrTx/>
              <a:buSzTx/>
              <a:tabLst/>
            </a:pPr>
            <a:r>
              <a:rPr lang="en-US" dirty="0"/>
              <a:t>Edit Master text styles</a:t>
            </a:r>
          </a:p>
        </p:txBody>
      </p:sp>
      <p:sp>
        <p:nvSpPr>
          <p:cNvPr id="12" name="Text Placeholder 8"/>
          <p:cNvSpPr>
            <a:spLocks noGrp="1"/>
          </p:cNvSpPr>
          <p:nvPr>
            <p:ph type="body" sz="quarter" idx="13" hasCustomPrompt="1"/>
          </p:nvPr>
        </p:nvSpPr>
        <p:spPr>
          <a:xfrm>
            <a:off x="336000" y="771649"/>
            <a:ext cx="9984000" cy="504000"/>
          </a:xfrm>
        </p:spPr>
        <p:txBody>
          <a:bodyPr vert="horz" lIns="91440" tIns="45720" rIns="91440" bIns="45720" rtlCol="0" anchor="ctr">
            <a:noAutofit/>
          </a:bodyPr>
          <a:lstStyle>
            <a:lvl1pPr marL="0" indent="0">
              <a:buFont typeface="Arial" panose="020B0604020202020204" pitchFamily="34" charset="0"/>
              <a:buNone/>
              <a:defRPr lang="en-US" sz="1200" dirty="0"/>
            </a:lvl1pPr>
          </a:lstStyle>
          <a:p>
            <a:pPr marL="171442" lvl="0" indent="-171442">
              <a:spcAft>
                <a:spcPts val="0"/>
              </a:spcAft>
            </a:pPr>
            <a:r>
              <a:rPr lang="en-GB" dirty="0"/>
              <a:t>Supporting heading 16pt</a:t>
            </a:r>
            <a:endParaRPr lang="en-US" dirty="0"/>
          </a:p>
        </p:txBody>
      </p:sp>
      <p:sp>
        <p:nvSpPr>
          <p:cNvPr id="14" name="Text Placeholder 14"/>
          <p:cNvSpPr>
            <a:spLocks noGrp="1"/>
          </p:cNvSpPr>
          <p:nvPr>
            <p:ph type="body" sz="quarter" idx="21" hasCustomPrompt="1"/>
          </p:nvPr>
        </p:nvSpPr>
        <p:spPr>
          <a:xfrm>
            <a:off x="462433" y="6221528"/>
            <a:ext cx="10752000" cy="468000"/>
          </a:xfrm>
        </p:spPr>
        <p:txBody>
          <a:bodyPr lIns="0" tIns="0" rIns="0" bIns="0" anchor="t" anchorCtr="0"/>
          <a:lstStyle>
            <a:lvl1pPr marL="0" indent="0" algn="l">
              <a:lnSpc>
                <a:spcPct val="100000"/>
              </a:lnSpc>
              <a:spcBef>
                <a:spcPts val="0"/>
              </a:spcBef>
              <a:spcAft>
                <a:spcPts val="0"/>
              </a:spcAft>
              <a:buNone/>
              <a:defRPr sz="600"/>
            </a:lvl1pPr>
          </a:lstStyle>
          <a:p>
            <a:pPr lvl="0"/>
            <a:r>
              <a:rPr lang="en-GB" dirty="0"/>
              <a:t>References</a:t>
            </a:r>
          </a:p>
        </p:txBody>
      </p:sp>
      <p:sp>
        <p:nvSpPr>
          <p:cNvPr id="15" name="Text Placeholder 14"/>
          <p:cNvSpPr>
            <a:spLocks noGrp="1"/>
          </p:cNvSpPr>
          <p:nvPr>
            <p:ph type="body" sz="quarter" idx="19" hasCustomPrompt="1"/>
          </p:nvPr>
        </p:nvSpPr>
        <p:spPr>
          <a:xfrm>
            <a:off x="470400" y="5962570"/>
            <a:ext cx="11251200" cy="194733"/>
          </a:xfrm>
        </p:spPr>
        <p:txBody>
          <a:bodyPr lIns="0" tIns="0" rIns="0" bIns="0" anchor="b" anchorCtr="0">
            <a:noAutofit/>
          </a:bodyPr>
          <a:lstStyle>
            <a:lvl1pPr marL="0" indent="0" algn="l">
              <a:lnSpc>
                <a:spcPct val="100000"/>
              </a:lnSpc>
              <a:spcBef>
                <a:spcPts val="0"/>
              </a:spcBef>
              <a:spcAft>
                <a:spcPts val="0"/>
              </a:spcAft>
              <a:buNone/>
              <a:defRPr sz="600"/>
            </a:lvl1pPr>
          </a:lstStyle>
          <a:p>
            <a:pPr lvl="0"/>
            <a:r>
              <a:rPr lang="en-GB" dirty="0"/>
              <a:t>Abbreviations</a:t>
            </a:r>
          </a:p>
        </p:txBody>
      </p:sp>
    </p:spTree>
    <p:extLst>
      <p:ext uri="{BB962C8B-B14F-4D97-AF65-F5344CB8AC3E}">
        <p14:creationId xmlns:p14="http://schemas.microsoft.com/office/powerpoint/2010/main" val="944412460"/>
      </p:ext>
    </p:extLst>
  </p:cSld>
  <p:clrMapOvr>
    <a:masterClrMapping/>
  </p:clrMapOvr>
  <p:transition>
    <p:fade/>
  </p:transition>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sz="half" idx="1"/>
          </p:nvPr>
        </p:nvSpPr>
        <p:spPr>
          <a:xfrm>
            <a:off x="336000" y="1440001"/>
            <a:ext cx="5424000" cy="4068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335999" y="1440001"/>
            <a:ext cx="5424000" cy="4068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Slide Number Placeholder 6"/>
          <p:cNvSpPr>
            <a:spLocks noGrp="1"/>
          </p:cNvSpPr>
          <p:nvPr>
            <p:ph type="sldNum" sz="quarter" idx="12"/>
          </p:nvPr>
        </p:nvSpPr>
        <p:spPr/>
        <p:txBody>
          <a:bodyPr/>
          <a:lstStyle/>
          <a:p>
            <a:fld id="{2A603147-C618-4EA3-8F82-359C170F62BB}" type="slidenum">
              <a:rPr lang="en-GB" smtClean="0"/>
              <a:pPr/>
              <a:t>‹#›</a:t>
            </a:fld>
            <a:endParaRPr lang="en-GB"/>
          </a:p>
        </p:txBody>
      </p:sp>
      <p:sp>
        <p:nvSpPr>
          <p:cNvPr id="12" name="Text Placeholder 8"/>
          <p:cNvSpPr>
            <a:spLocks noGrp="1"/>
          </p:cNvSpPr>
          <p:nvPr>
            <p:ph type="body" sz="quarter" idx="13" hasCustomPrompt="1"/>
          </p:nvPr>
        </p:nvSpPr>
        <p:spPr>
          <a:xfrm>
            <a:off x="336000" y="771649"/>
            <a:ext cx="9984000" cy="504000"/>
          </a:xfrm>
        </p:spPr>
        <p:txBody>
          <a:bodyPr vert="horz" lIns="91440" tIns="45720" rIns="91440" bIns="45720" rtlCol="0" anchor="ctr">
            <a:noAutofit/>
          </a:bodyPr>
          <a:lstStyle>
            <a:lvl1pPr marL="0" indent="0">
              <a:buFont typeface="Arial" panose="020B0604020202020204" pitchFamily="34" charset="0"/>
              <a:buNone/>
              <a:defRPr lang="en-US" sz="1200" dirty="0"/>
            </a:lvl1pPr>
          </a:lstStyle>
          <a:p>
            <a:pPr marL="171442" lvl="0" indent="-171442">
              <a:spcAft>
                <a:spcPts val="0"/>
              </a:spcAft>
            </a:pPr>
            <a:r>
              <a:rPr lang="en-GB" dirty="0"/>
              <a:t>Supporting heading 16pt</a:t>
            </a:r>
            <a:endParaRPr lang="en-US" dirty="0"/>
          </a:p>
        </p:txBody>
      </p:sp>
      <p:sp>
        <p:nvSpPr>
          <p:cNvPr id="13" name="Text Placeholder 14"/>
          <p:cNvSpPr>
            <a:spLocks noGrp="1"/>
          </p:cNvSpPr>
          <p:nvPr>
            <p:ph type="body" sz="quarter" idx="21" hasCustomPrompt="1"/>
          </p:nvPr>
        </p:nvSpPr>
        <p:spPr>
          <a:xfrm>
            <a:off x="462433" y="6221528"/>
            <a:ext cx="10752000" cy="468000"/>
          </a:xfrm>
        </p:spPr>
        <p:txBody>
          <a:bodyPr lIns="0" tIns="0" rIns="0" bIns="0" anchor="t" anchorCtr="0"/>
          <a:lstStyle>
            <a:lvl1pPr marL="0" indent="0" algn="l">
              <a:lnSpc>
                <a:spcPct val="100000"/>
              </a:lnSpc>
              <a:spcBef>
                <a:spcPts val="0"/>
              </a:spcBef>
              <a:spcAft>
                <a:spcPts val="0"/>
              </a:spcAft>
              <a:buNone/>
              <a:defRPr sz="600"/>
            </a:lvl1pPr>
          </a:lstStyle>
          <a:p>
            <a:pPr lvl="0"/>
            <a:r>
              <a:rPr lang="en-GB" dirty="0"/>
              <a:t>References</a:t>
            </a:r>
          </a:p>
        </p:txBody>
      </p:sp>
      <p:sp>
        <p:nvSpPr>
          <p:cNvPr id="14" name="Text Placeholder 14"/>
          <p:cNvSpPr>
            <a:spLocks noGrp="1"/>
          </p:cNvSpPr>
          <p:nvPr>
            <p:ph type="body" sz="quarter" idx="19" hasCustomPrompt="1"/>
          </p:nvPr>
        </p:nvSpPr>
        <p:spPr>
          <a:xfrm>
            <a:off x="470400" y="5962570"/>
            <a:ext cx="11251200" cy="194733"/>
          </a:xfrm>
        </p:spPr>
        <p:txBody>
          <a:bodyPr lIns="0" tIns="0" rIns="0" bIns="0" anchor="b" anchorCtr="0">
            <a:noAutofit/>
          </a:bodyPr>
          <a:lstStyle>
            <a:lvl1pPr marL="0" indent="0" algn="l">
              <a:lnSpc>
                <a:spcPct val="100000"/>
              </a:lnSpc>
              <a:spcBef>
                <a:spcPts val="0"/>
              </a:spcBef>
              <a:spcAft>
                <a:spcPts val="0"/>
              </a:spcAft>
              <a:buNone/>
              <a:defRPr sz="600"/>
            </a:lvl1pPr>
          </a:lstStyle>
          <a:p>
            <a:pPr lvl="0"/>
            <a:r>
              <a:rPr lang="en-GB" dirty="0"/>
              <a:t>Abbreviations</a:t>
            </a:r>
          </a:p>
        </p:txBody>
      </p:sp>
    </p:spTree>
    <p:extLst>
      <p:ext uri="{BB962C8B-B14F-4D97-AF65-F5344CB8AC3E}">
        <p14:creationId xmlns:p14="http://schemas.microsoft.com/office/powerpoint/2010/main" val="902382489"/>
      </p:ext>
    </p:extLst>
  </p:cSld>
  <p:clrMapOvr>
    <a:masterClrMapping/>
  </p:clrMapOvr>
  <p:transition>
    <p:fade/>
  </p:transition>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336000" y="1778554"/>
            <a:ext cx="5424000" cy="3729446"/>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335999" y="1778554"/>
            <a:ext cx="5424000" cy="3729446"/>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Slide Number Placeholder 6"/>
          <p:cNvSpPr>
            <a:spLocks noGrp="1"/>
          </p:cNvSpPr>
          <p:nvPr>
            <p:ph type="sldNum" sz="quarter" idx="12"/>
          </p:nvPr>
        </p:nvSpPr>
        <p:spPr/>
        <p:txBody>
          <a:bodyPr/>
          <a:lstStyle/>
          <a:p>
            <a:fld id="{2A603147-C618-4EA3-8F82-359C170F62BB}" type="slidenum">
              <a:rPr lang="en-GB" smtClean="0"/>
              <a:pPr/>
              <a:t>‹#›</a:t>
            </a:fld>
            <a:endParaRPr lang="en-GB"/>
          </a:p>
        </p:txBody>
      </p:sp>
      <p:sp>
        <p:nvSpPr>
          <p:cNvPr id="12" name="Text Placeholder 2"/>
          <p:cNvSpPr>
            <a:spLocks noGrp="1"/>
          </p:cNvSpPr>
          <p:nvPr>
            <p:ph type="body" idx="22"/>
          </p:nvPr>
        </p:nvSpPr>
        <p:spPr>
          <a:xfrm>
            <a:off x="336001" y="1440001"/>
            <a:ext cx="5424000" cy="338554"/>
          </a:xfrm>
        </p:spPr>
        <p:txBody>
          <a:bodyPr vert="horz" wrap="square" lIns="90000" tIns="45720" rIns="91440" bIns="45720" rtlCol="0" anchor="t" anchorCtr="0">
            <a:noAutofit/>
          </a:bodyPr>
          <a:lstStyle>
            <a:lvl1pPr marL="0" indent="0">
              <a:buFont typeface="Arial" panose="020B0604020202020204" pitchFamily="34" charset="0"/>
              <a:buNone/>
              <a:defRPr kumimoji="0" lang="en-US" sz="1200" b="1" i="0" u="none" strike="noStrike" cap="none" spc="0" normalizeH="0" baseline="0" dirty="0" smtClean="0">
                <a:ln>
                  <a:noFill/>
                </a:ln>
                <a:solidFill>
                  <a:schemeClr val="tx1"/>
                </a:solidFill>
                <a:effectLst/>
                <a:uLnTx/>
                <a:uFillTx/>
                <a:latin typeface="Arial" panose="020B0604020202020204"/>
                <a:cs typeface="+mn-cs"/>
              </a:defRPr>
            </a:lvl1pPr>
          </a:lstStyle>
          <a:p>
            <a:pPr marL="171442" marR="0" lvl="0" indent="-171442" fontAlgn="auto">
              <a:spcAft>
                <a:spcPts val="0"/>
              </a:spcAft>
              <a:buClrTx/>
              <a:buSzTx/>
              <a:tabLst/>
            </a:pPr>
            <a:r>
              <a:rPr lang="en-US" dirty="0"/>
              <a:t>Edit Master text styles</a:t>
            </a:r>
          </a:p>
        </p:txBody>
      </p:sp>
      <p:sp>
        <p:nvSpPr>
          <p:cNvPr id="13" name="Text Placeholder 2"/>
          <p:cNvSpPr>
            <a:spLocks noGrp="1"/>
          </p:cNvSpPr>
          <p:nvPr>
            <p:ph type="body" idx="23"/>
          </p:nvPr>
        </p:nvSpPr>
        <p:spPr>
          <a:xfrm>
            <a:off x="6335999" y="1440001"/>
            <a:ext cx="5424000" cy="338554"/>
          </a:xfrm>
        </p:spPr>
        <p:txBody>
          <a:bodyPr vert="horz" wrap="square" lIns="90000" tIns="45720" rIns="91440" bIns="45720" rtlCol="0" anchor="t" anchorCtr="0">
            <a:noAutofit/>
          </a:bodyPr>
          <a:lstStyle>
            <a:lvl1pPr marL="0" indent="0">
              <a:buFont typeface="Arial" panose="020B0604020202020204" pitchFamily="34" charset="0"/>
              <a:buNone/>
              <a:defRPr kumimoji="0" lang="en-US" sz="1200" b="1" i="0" u="none" strike="noStrike" cap="none" spc="0" normalizeH="0" baseline="0" dirty="0" smtClean="0">
                <a:ln>
                  <a:noFill/>
                </a:ln>
                <a:solidFill>
                  <a:schemeClr val="tx1"/>
                </a:solidFill>
                <a:effectLst/>
                <a:uLnTx/>
                <a:uFillTx/>
                <a:latin typeface="Arial" panose="020B0604020202020204"/>
                <a:cs typeface="+mn-cs"/>
              </a:defRPr>
            </a:lvl1pPr>
          </a:lstStyle>
          <a:p>
            <a:pPr marL="171442" marR="0" lvl="0" indent="-171442" fontAlgn="auto">
              <a:spcAft>
                <a:spcPts val="0"/>
              </a:spcAft>
              <a:buClrTx/>
              <a:buSzTx/>
              <a:tabLst/>
            </a:pPr>
            <a:r>
              <a:rPr lang="en-US"/>
              <a:t>Edit Master text styles</a:t>
            </a:r>
          </a:p>
        </p:txBody>
      </p:sp>
      <p:sp>
        <p:nvSpPr>
          <p:cNvPr id="14" name="Text Placeholder 8"/>
          <p:cNvSpPr>
            <a:spLocks noGrp="1"/>
          </p:cNvSpPr>
          <p:nvPr>
            <p:ph type="body" sz="quarter" idx="13" hasCustomPrompt="1"/>
          </p:nvPr>
        </p:nvSpPr>
        <p:spPr>
          <a:xfrm>
            <a:off x="336000" y="771649"/>
            <a:ext cx="9984000" cy="504000"/>
          </a:xfrm>
        </p:spPr>
        <p:txBody>
          <a:bodyPr vert="horz" lIns="91440" tIns="45720" rIns="91440" bIns="45720" rtlCol="0" anchor="ctr">
            <a:noAutofit/>
          </a:bodyPr>
          <a:lstStyle>
            <a:lvl1pPr marL="0" indent="0">
              <a:buFont typeface="Arial" panose="020B0604020202020204" pitchFamily="34" charset="0"/>
              <a:buNone/>
              <a:defRPr lang="en-US" sz="1200" dirty="0"/>
            </a:lvl1pPr>
          </a:lstStyle>
          <a:p>
            <a:pPr marL="171442" lvl="0" indent="-171442">
              <a:spcAft>
                <a:spcPts val="0"/>
              </a:spcAft>
            </a:pPr>
            <a:r>
              <a:rPr lang="en-GB" dirty="0"/>
              <a:t>Supporting heading 16pt</a:t>
            </a:r>
            <a:endParaRPr lang="en-US" dirty="0"/>
          </a:p>
        </p:txBody>
      </p:sp>
      <p:sp>
        <p:nvSpPr>
          <p:cNvPr id="15" name="Text Placeholder 14"/>
          <p:cNvSpPr>
            <a:spLocks noGrp="1"/>
          </p:cNvSpPr>
          <p:nvPr>
            <p:ph type="body" sz="quarter" idx="21" hasCustomPrompt="1"/>
          </p:nvPr>
        </p:nvSpPr>
        <p:spPr>
          <a:xfrm>
            <a:off x="462433" y="6221528"/>
            <a:ext cx="10752000" cy="468000"/>
          </a:xfrm>
        </p:spPr>
        <p:txBody>
          <a:bodyPr lIns="0" tIns="0" rIns="0" bIns="0" anchor="t" anchorCtr="0"/>
          <a:lstStyle>
            <a:lvl1pPr marL="0" indent="0" algn="l">
              <a:lnSpc>
                <a:spcPct val="100000"/>
              </a:lnSpc>
              <a:spcBef>
                <a:spcPts val="0"/>
              </a:spcBef>
              <a:spcAft>
                <a:spcPts val="0"/>
              </a:spcAft>
              <a:buNone/>
              <a:defRPr sz="600"/>
            </a:lvl1pPr>
          </a:lstStyle>
          <a:p>
            <a:pPr lvl="0"/>
            <a:r>
              <a:rPr lang="en-GB" dirty="0"/>
              <a:t>References</a:t>
            </a:r>
          </a:p>
        </p:txBody>
      </p:sp>
      <p:sp>
        <p:nvSpPr>
          <p:cNvPr id="16" name="Text Placeholder 14"/>
          <p:cNvSpPr>
            <a:spLocks noGrp="1"/>
          </p:cNvSpPr>
          <p:nvPr>
            <p:ph type="body" sz="quarter" idx="19" hasCustomPrompt="1"/>
          </p:nvPr>
        </p:nvSpPr>
        <p:spPr>
          <a:xfrm>
            <a:off x="470400" y="5962570"/>
            <a:ext cx="11251200" cy="194733"/>
          </a:xfrm>
        </p:spPr>
        <p:txBody>
          <a:bodyPr lIns="0" tIns="0" rIns="0" bIns="0" anchor="b" anchorCtr="0">
            <a:noAutofit/>
          </a:bodyPr>
          <a:lstStyle>
            <a:lvl1pPr marL="0" indent="0" algn="l">
              <a:lnSpc>
                <a:spcPct val="100000"/>
              </a:lnSpc>
              <a:spcBef>
                <a:spcPts val="0"/>
              </a:spcBef>
              <a:spcAft>
                <a:spcPts val="0"/>
              </a:spcAft>
              <a:buNone/>
              <a:defRPr sz="600"/>
            </a:lvl1pPr>
          </a:lstStyle>
          <a:p>
            <a:pPr lvl="0"/>
            <a:r>
              <a:rPr lang="en-GB" dirty="0"/>
              <a:t>Abbreviations</a:t>
            </a:r>
          </a:p>
        </p:txBody>
      </p:sp>
    </p:spTree>
    <p:extLst>
      <p:ext uri="{BB962C8B-B14F-4D97-AF65-F5344CB8AC3E}">
        <p14:creationId xmlns:p14="http://schemas.microsoft.com/office/powerpoint/2010/main" val="3799613100"/>
      </p:ext>
    </p:extLst>
  </p:cSld>
  <p:clrMapOvr>
    <a:masterClrMapping/>
  </p:clrMapOvr>
  <p:transition>
    <p:fade/>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lvl1pPr>
              <a:defRPr/>
            </a:lvl1pPr>
          </a:lstStyle>
          <a:p>
            <a:pPr>
              <a:defRPr/>
            </a:pPr>
            <a:fld id="{1D4F90D8-CD41-420F-A4A9-0717DA48CD5E}" type="datetimeFigureOut">
              <a:rPr lang="sr-Latn-CS"/>
              <a:pPr>
                <a:defRPr/>
              </a:pPr>
              <a:t>15.5.2020.</a:t>
            </a:fld>
            <a:endParaRPr lang="sr-Latn-CS"/>
          </a:p>
        </p:txBody>
      </p:sp>
      <p:sp>
        <p:nvSpPr>
          <p:cNvPr id="5" name="Footer Placeholder 4"/>
          <p:cNvSpPr>
            <a:spLocks noGrp="1"/>
          </p:cNvSpPr>
          <p:nvPr>
            <p:ph type="ftr" sz="quarter" idx="11"/>
          </p:nvPr>
        </p:nvSpPr>
        <p:spPr/>
        <p:txBody>
          <a:bodyPr/>
          <a:lstStyle>
            <a:lvl1pPr>
              <a:defRPr/>
            </a:lvl1pPr>
          </a:lstStyle>
          <a:p>
            <a:pPr>
              <a:defRPr/>
            </a:pPr>
            <a:endParaRPr lang="sr-Latn-CS"/>
          </a:p>
        </p:txBody>
      </p:sp>
      <p:sp>
        <p:nvSpPr>
          <p:cNvPr id="6" name="Slide Number Placeholder 5"/>
          <p:cNvSpPr>
            <a:spLocks noGrp="1"/>
          </p:cNvSpPr>
          <p:nvPr>
            <p:ph type="sldNum" sz="quarter" idx="12"/>
          </p:nvPr>
        </p:nvSpPr>
        <p:spPr/>
        <p:txBody>
          <a:bodyPr/>
          <a:lstStyle>
            <a:lvl1pPr>
              <a:defRPr/>
            </a:lvl1pPr>
          </a:lstStyle>
          <a:p>
            <a:pPr>
              <a:defRPr/>
            </a:pPr>
            <a:fld id="{A412B1B8-73F6-412E-BF02-07A67214BE37}" type="slidenum">
              <a:rPr lang="sr-Latn-CS"/>
              <a:pPr>
                <a:defRPr/>
              </a:pPr>
              <a:t>‹#›</a:t>
            </a:fld>
            <a:endParaRPr lang="sr-Latn-CS"/>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6_Custom Layout">
    <p:spTree>
      <p:nvGrpSpPr>
        <p:cNvPr id="1" name=""/>
        <p:cNvGrpSpPr/>
        <p:nvPr/>
      </p:nvGrpSpPr>
      <p:grpSpPr>
        <a:xfrm>
          <a:off x="0" y="0"/>
          <a:ext cx="0" cy="0"/>
          <a:chOff x="0" y="0"/>
          <a:chExt cx="0" cy="0"/>
        </a:xfrm>
      </p:grpSpPr>
      <p:sp>
        <p:nvSpPr>
          <p:cNvPr id="9" name="Title 1"/>
          <p:cNvSpPr>
            <a:spLocks noGrp="1"/>
          </p:cNvSpPr>
          <p:nvPr>
            <p:ph type="title"/>
          </p:nvPr>
        </p:nvSpPr>
        <p:spPr>
          <a:xfrm>
            <a:off x="456000" y="150126"/>
            <a:ext cx="10320000" cy="811900"/>
          </a:xfrm>
        </p:spPr>
        <p:txBody>
          <a:bodyPr/>
          <a:lstStyle/>
          <a:p>
            <a:r>
              <a:rPr lang="en-US" dirty="0"/>
              <a:t>Click to edit Master title style</a:t>
            </a:r>
            <a:endParaRPr lang="en-GB" dirty="0"/>
          </a:p>
        </p:txBody>
      </p:sp>
      <p:sp>
        <p:nvSpPr>
          <p:cNvPr id="10" name="Text Placeholder 6"/>
          <p:cNvSpPr>
            <a:spLocks noGrp="1"/>
          </p:cNvSpPr>
          <p:nvPr>
            <p:ph type="body" sz="quarter" idx="15"/>
          </p:nvPr>
        </p:nvSpPr>
        <p:spPr>
          <a:xfrm>
            <a:off x="456145" y="5876926"/>
            <a:ext cx="11279717" cy="414338"/>
          </a:xfrm>
        </p:spPr>
        <p:txBody>
          <a:bodyPr anchor="b"/>
          <a:lstStyle>
            <a:lvl1pPr marL="0" indent="0">
              <a:spcAft>
                <a:spcPts val="0"/>
              </a:spcAft>
              <a:buNone/>
              <a:defRPr sz="900"/>
            </a:lvl1pPr>
          </a:lstStyle>
          <a:p>
            <a:pPr lvl="0"/>
            <a:r>
              <a:rPr lang="en-US"/>
              <a:t>Click to edit Master text styles</a:t>
            </a:r>
          </a:p>
        </p:txBody>
      </p:sp>
      <p:sp>
        <p:nvSpPr>
          <p:cNvPr id="11" name="Text Placeholder 6"/>
          <p:cNvSpPr>
            <a:spLocks noGrp="1"/>
          </p:cNvSpPr>
          <p:nvPr>
            <p:ph type="body" sz="quarter" idx="16"/>
          </p:nvPr>
        </p:nvSpPr>
        <p:spPr>
          <a:xfrm>
            <a:off x="456140" y="6388100"/>
            <a:ext cx="10490201" cy="414338"/>
          </a:xfrm>
        </p:spPr>
        <p:txBody>
          <a:bodyPr/>
          <a:lstStyle>
            <a:lvl1pPr marL="0" indent="0">
              <a:spcAft>
                <a:spcPts val="0"/>
              </a:spcAft>
              <a:buNone/>
              <a:defRPr sz="900"/>
            </a:lvl1pPr>
          </a:lstStyle>
          <a:p>
            <a:pPr lvl="0"/>
            <a:r>
              <a:rPr lang="en-US"/>
              <a:t>Click to edit Master text styles</a:t>
            </a:r>
          </a:p>
        </p:txBody>
      </p:sp>
      <p:sp>
        <p:nvSpPr>
          <p:cNvPr id="5" name="Slide Number Placeholder 2"/>
          <p:cNvSpPr>
            <a:spLocks noGrp="1"/>
          </p:cNvSpPr>
          <p:nvPr>
            <p:ph type="sldNum" sz="quarter" idx="17"/>
          </p:nvPr>
        </p:nvSpPr>
        <p:spPr>
          <a:xfrm>
            <a:off x="10977565" y="6388100"/>
            <a:ext cx="788987" cy="414338"/>
          </a:xfrm>
        </p:spPr>
        <p:txBody>
          <a:bodyPr/>
          <a:lstStyle>
            <a:lvl1pPr>
              <a:defRPr b="1" smtClean="0"/>
            </a:lvl1pPr>
          </a:lstStyle>
          <a:p>
            <a:pPr>
              <a:defRPr/>
            </a:pPr>
            <a:fld id="{18978940-AA6B-451E-B96B-DA4555142F49}" type="slidenum">
              <a:rPr lang="en-GB"/>
              <a:pPr>
                <a:defRPr/>
              </a:pPr>
              <a:t>‹#›</a:t>
            </a:fld>
            <a:endParaRPr lang="en-GB"/>
          </a:p>
        </p:txBody>
      </p:sp>
    </p:spTree>
    <p:extLst>
      <p:ext uri="{BB962C8B-B14F-4D97-AF65-F5344CB8AC3E}">
        <p14:creationId xmlns:p14="http://schemas.microsoft.com/office/powerpoint/2010/main" val="2517156701"/>
      </p:ext>
    </p:extLst>
  </p:cSld>
  <p:clrMapOvr>
    <a:masterClrMapping/>
  </p:clrMapOvr>
  <p:transition>
    <p:fade/>
  </p:transition>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5" name="Slide Number Placeholder 4"/>
          <p:cNvSpPr>
            <a:spLocks noGrp="1"/>
          </p:cNvSpPr>
          <p:nvPr>
            <p:ph type="sldNum" sz="quarter" idx="12"/>
          </p:nvPr>
        </p:nvSpPr>
        <p:spPr/>
        <p:txBody>
          <a:bodyPr/>
          <a:lstStyle/>
          <a:p>
            <a:fld id="{2A603147-C618-4EA3-8F82-359C170F62BB}" type="slidenum">
              <a:rPr lang="en-GB" smtClean="0"/>
              <a:pPr/>
              <a:t>‹#›</a:t>
            </a:fld>
            <a:endParaRPr lang="en-GB"/>
          </a:p>
        </p:txBody>
      </p:sp>
      <p:sp>
        <p:nvSpPr>
          <p:cNvPr id="9" name="Text Placeholder 8"/>
          <p:cNvSpPr>
            <a:spLocks noGrp="1"/>
          </p:cNvSpPr>
          <p:nvPr>
            <p:ph type="body" sz="quarter" idx="13" hasCustomPrompt="1"/>
          </p:nvPr>
        </p:nvSpPr>
        <p:spPr>
          <a:xfrm>
            <a:off x="336000" y="771649"/>
            <a:ext cx="9984000" cy="504000"/>
          </a:xfrm>
        </p:spPr>
        <p:txBody>
          <a:bodyPr vert="horz" lIns="91440" tIns="45720" rIns="91440" bIns="45720" rtlCol="0" anchor="ctr">
            <a:noAutofit/>
          </a:bodyPr>
          <a:lstStyle>
            <a:lvl1pPr marL="0" indent="0">
              <a:buFont typeface="Arial" panose="020B0604020202020204" pitchFamily="34" charset="0"/>
              <a:buNone/>
              <a:defRPr lang="en-US" sz="1200" dirty="0"/>
            </a:lvl1pPr>
          </a:lstStyle>
          <a:p>
            <a:pPr marL="171442" lvl="0" indent="-171442">
              <a:spcAft>
                <a:spcPts val="0"/>
              </a:spcAft>
            </a:pPr>
            <a:r>
              <a:rPr lang="en-GB" dirty="0"/>
              <a:t>Supporting heading 16pt</a:t>
            </a:r>
            <a:endParaRPr lang="en-US" dirty="0"/>
          </a:p>
        </p:txBody>
      </p:sp>
      <p:sp>
        <p:nvSpPr>
          <p:cNvPr id="10" name="Text Placeholder 14"/>
          <p:cNvSpPr>
            <a:spLocks noGrp="1"/>
          </p:cNvSpPr>
          <p:nvPr>
            <p:ph type="body" sz="quarter" idx="21" hasCustomPrompt="1"/>
          </p:nvPr>
        </p:nvSpPr>
        <p:spPr>
          <a:xfrm>
            <a:off x="462433" y="6221528"/>
            <a:ext cx="10752000" cy="468000"/>
          </a:xfrm>
        </p:spPr>
        <p:txBody>
          <a:bodyPr lIns="0" tIns="0" rIns="0" bIns="0" anchor="t" anchorCtr="0"/>
          <a:lstStyle>
            <a:lvl1pPr marL="0" indent="0" algn="l">
              <a:lnSpc>
                <a:spcPct val="100000"/>
              </a:lnSpc>
              <a:spcBef>
                <a:spcPts val="0"/>
              </a:spcBef>
              <a:spcAft>
                <a:spcPts val="0"/>
              </a:spcAft>
              <a:buNone/>
              <a:defRPr sz="600"/>
            </a:lvl1pPr>
          </a:lstStyle>
          <a:p>
            <a:pPr lvl="0"/>
            <a:r>
              <a:rPr lang="en-GB" dirty="0"/>
              <a:t>References</a:t>
            </a:r>
          </a:p>
        </p:txBody>
      </p:sp>
      <p:sp>
        <p:nvSpPr>
          <p:cNvPr id="11" name="Text Placeholder 14"/>
          <p:cNvSpPr>
            <a:spLocks noGrp="1"/>
          </p:cNvSpPr>
          <p:nvPr>
            <p:ph type="body" sz="quarter" idx="19" hasCustomPrompt="1"/>
          </p:nvPr>
        </p:nvSpPr>
        <p:spPr>
          <a:xfrm>
            <a:off x="470400" y="5962570"/>
            <a:ext cx="11251200" cy="194733"/>
          </a:xfrm>
        </p:spPr>
        <p:txBody>
          <a:bodyPr lIns="0" tIns="0" rIns="0" bIns="0" anchor="b" anchorCtr="0">
            <a:noAutofit/>
          </a:bodyPr>
          <a:lstStyle>
            <a:lvl1pPr marL="0" indent="0" algn="l">
              <a:lnSpc>
                <a:spcPct val="100000"/>
              </a:lnSpc>
              <a:spcBef>
                <a:spcPts val="0"/>
              </a:spcBef>
              <a:spcAft>
                <a:spcPts val="0"/>
              </a:spcAft>
              <a:buNone/>
              <a:defRPr sz="600"/>
            </a:lvl1pPr>
          </a:lstStyle>
          <a:p>
            <a:pPr lvl="0"/>
            <a:r>
              <a:rPr lang="en-GB" dirty="0"/>
              <a:t>Abbreviations</a:t>
            </a:r>
          </a:p>
        </p:txBody>
      </p:sp>
    </p:spTree>
    <p:extLst>
      <p:ext uri="{BB962C8B-B14F-4D97-AF65-F5344CB8AC3E}">
        <p14:creationId xmlns:p14="http://schemas.microsoft.com/office/powerpoint/2010/main" val="2693564806"/>
      </p:ext>
    </p:extLst>
  </p:cSld>
  <p:clrMapOvr>
    <a:masterClrMapping/>
  </p:clrMapOvr>
  <p:transition>
    <p:fade/>
  </p:transition>
</p:sldLayout>
</file>

<file path=ppt/slideLayouts/slideLayout2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2A603147-C618-4EA3-8F82-359C170F62BB}" type="slidenum">
              <a:rPr lang="en-GB" smtClean="0"/>
              <a:t>‹#›</a:t>
            </a:fld>
            <a:endParaRPr lang="en-GB"/>
          </a:p>
        </p:txBody>
      </p:sp>
    </p:spTree>
    <p:extLst>
      <p:ext uri="{BB962C8B-B14F-4D97-AF65-F5344CB8AC3E}">
        <p14:creationId xmlns:p14="http://schemas.microsoft.com/office/powerpoint/2010/main" val="4018982378"/>
      </p:ext>
    </p:extLst>
  </p:cSld>
  <p:clrMapOvr>
    <a:masterClrMapping/>
  </p:clrMapOvr>
  <p:transition>
    <p:fade/>
  </p:transition>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2400"/>
            </a:lvl1pPr>
          </a:lstStyle>
          <a:p>
            <a:r>
              <a:rPr lang="en-US"/>
              <a:t>Click to edit Master title style</a:t>
            </a:r>
            <a:endParaRPr lang="en-US" dirty="0"/>
          </a:p>
        </p:txBody>
      </p:sp>
      <p:sp>
        <p:nvSpPr>
          <p:cNvPr id="3" name="Content Placeholder 2"/>
          <p:cNvSpPr>
            <a:spLocks noGrp="1"/>
          </p:cNvSpPr>
          <p:nvPr>
            <p:ph idx="1"/>
          </p:nvPr>
        </p:nvSpPr>
        <p:spPr>
          <a:xfrm>
            <a:off x="5183188" y="987428"/>
            <a:ext cx="6172200" cy="487362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200"/>
            </a:lvl1pPr>
            <a:lvl2pPr marL="342883" indent="0">
              <a:buNone/>
              <a:defRPr sz="1050"/>
            </a:lvl2pPr>
            <a:lvl3pPr marL="685766" indent="0">
              <a:buNone/>
              <a:defRPr sz="900"/>
            </a:lvl3pPr>
            <a:lvl4pPr marL="1028649" indent="0">
              <a:buNone/>
              <a:defRPr sz="750"/>
            </a:lvl4pPr>
            <a:lvl5pPr marL="1371532" indent="0">
              <a:buNone/>
              <a:defRPr sz="750"/>
            </a:lvl5pPr>
            <a:lvl6pPr marL="1714415" indent="0">
              <a:buNone/>
              <a:defRPr sz="750"/>
            </a:lvl6pPr>
            <a:lvl7pPr marL="2057298" indent="0">
              <a:buNone/>
              <a:defRPr sz="750"/>
            </a:lvl7pPr>
            <a:lvl8pPr marL="2400181" indent="0">
              <a:buNone/>
              <a:defRPr sz="750"/>
            </a:lvl8pPr>
            <a:lvl9pPr marL="2743064" indent="0">
              <a:buNone/>
              <a:defRPr sz="750"/>
            </a:lvl9pPr>
          </a:lstStyle>
          <a:p>
            <a:pPr lvl="0"/>
            <a:r>
              <a:rPr lang="en-US"/>
              <a:t>Edit Master text styles</a:t>
            </a:r>
          </a:p>
        </p:txBody>
      </p:sp>
      <p:sp>
        <p:nvSpPr>
          <p:cNvPr id="7" name="Slide Number Placeholder 6"/>
          <p:cNvSpPr>
            <a:spLocks noGrp="1"/>
          </p:cNvSpPr>
          <p:nvPr>
            <p:ph type="sldNum" sz="quarter" idx="12"/>
          </p:nvPr>
        </p:nvSpPr>
        <p:spPr/>
        <p:txBody>
          <a:bodyPr/>
          <a:lstStyle/>
          <a:p>
            <a:fld id="{2A603147-C618-4EA3-8F82-359C170F62BB}" type="slidenum">
              <a:rPr lang="en-GB" smtClean="0"/>
              <a:pPr/>
              <a:t>‹#›</a:t>
            </a:fld>
            <a:endParaRPr lang="en-GB"/>
          </a:p>
        </p:txBody>
      </p:sp>
      <p:sp>
        <p:nvSpPr>
          <p:cNvPr id="9" name="Text Placeholder 14"/>
          <p:cNvSpPr>
            <a:spLocks noGrp="1"/>
          </p:cNvSpPr>
          <p:nvPr>
            <p:ph type="body" sz="quarter" idx="21" hasCustomPrompt="1"/>
          </p:nvPr>
        </p:nvSpPr>
        <p:spPr>
          <a:xfrm>
            <a:off x="462433" y="6221528"/>
            <a:ext cx="10752000" cy="468000"/>
          </a:xfrm>
        </p:spPr>
        <p:txBody>
          <a:bodyPr lIns="0" tIns="0" rIns="0" bIns="0" anchor="t" anchorCtr="0"/>
          <a:lstStyle>
            <a:lvl1pPr marL="0" indent="0" algn="l">
              <a:lnSpc>
                <a:spcPct val="100000"/>
              </a:lnSpc>
              <a:spcBef>
                <a:spcPts val="0"/>
              </a:spcBef>
              <a:spcAft>
                <a:spcPts val="0"/>
              </a:spcAft>
              <a:buNone/>
              <a:defRPr sz="600"/>
            </a:lvl1pPr>
          </a:lstStyle>
          <a:p>
            <a:pPr lvl="0"/>
            <a:r>
              <a:rPr lang="en-GB" dirty="0"/>
              <a:t>References</a:t>
            </a:r>
          </a:p>
        </p:txBody>
      </p:sp>
      <p:sp>
        <p:nvSpPr>
          <p:cNvPr id="10" name="Text Placeholder 14"/>
          <p:cNvSpPr>
            <a:spLocks noGrp="1"/>
          </p:cNvSpPr>
          <p:nvPr>
            <p:ph type="body" sz="quarter" idx="19" hasCustomPrompt="1"/>
          </p:nvPr>
        </p:nvSpPr>
        <p:spPr>
          <a:xfrm>
            <a:off x="470400" y="5962570"/>
            <a:ext cx="11251200" cy="194733"/>
          </a:xfrm>
        </p:spPr>
        <p:txBody>
          <a:bodyPr lIns="0" tIns="0" rIns="0" bIns="0" anchor="b" anchorCtr="0"/>
          <a:lstStyle>
            <a:lvl1pPr marL="0" indent="0" algn="l">
              <a:lnSpc>
                <a:spcPct val="100000"/>
              </a:lnSpc>
              <a:spcBef>
                <a:spcPts val="0"/>
              </a:spcBef>
              <a:spcAft>
                <a:spcPts val="0"/>
              </a:spcAft>
              <a:buNone/>
              <a:defRPr sz="600"/>
            </a:lvl1pPr>
          </a:lstStyle>
          <a:p>
            <a:pPr lvl="0"/>
            <a:r>
              <a:rPr lang="en-GB" dirty="0"/>
              <a:t>Abbreviations</a:t>
            </a:r>
          </a:p>
        </p:txBody>
      </p:sp>
    </p:spTree>
    <p:extLst>
      <p:ext uri="{BB962C8B-B14F-4D97-AF65-F5344CB8AC3E}">
        <p14:creationId xmlns:p14="http://schemas.microsoft.com/office/powerpoint/2010/main" val="2390634938"/>
      </p:ext>
    </p:extLst>
  </p:cSld>
  <p:clrMapOvr>
    <a:masterClrMapping/>
  </p:clrMapOvr>
  <p:transition>
    <p:fade/>
  </p:transition>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24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28"/>
            <a:ext cx="6172200" cy="4873625"/>
          </a:xfrm>
        </p:spPr>
        <p:txBody>
          <a:bodyPr anchor="t"/>
          <a:lstStyle>
            <a:lvl1pPr marL="0" indent="0">
              <a:buNone/>
              <a:defRPr sz="2400"/>
            </a:lvl1pPr>
            <a:lvl2pPr marL="342883" indent="0">
              <a:buNone/>
              <a:defRPr sz="2100"/>
            </a:lvl2pPr>
            <a:lvl3pPr marL="685766" indent="0">
              <a:buNone/>
              <a:defRPr sz="1800"/>
            </a:lvl3pPr>
            <a:lvl4pPr marL="1028649" indent="0">
              <a:buNone/>
              <a:defRPr sz="1500"/>
            </a:lvl4pPr>
            <a:lvl5pPr marL="1371532" indent="0">
              <a:buNone/>
              <a:defRPr sz="1500"/>
            </a:lvl5pPr>
            <a:lvl6pPr marL="1714415" indent="0">
              <a:buNone/>
              <a:defRPr sz="1500"/>
            </a:lvl6pPr>
            <a:lvl7pPr marL="2057298" indent="0">
              <a:buNone/>
              <a:defRPr sz="1500"/>
            </a:lvl7pPr>
            <a:lvl8pPr marL="2400181" indent="0">
              <a:buNone/>
              <a:defRPr sz="1500"/>
            </a:lvl8pPr>
            <a:lvl9pPr marL="2743064" indent="0">
              <a:buNone/>
              <a:defRPr sz="1500"/>
            </a:lvl9pPr>
          </a:lstStyle>
          <a:p>
            <a:r>
              <a:rPr lang="en-US"/>
              <a:t>Click icon to add picture</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200"/>
            </a:lvl1pPr>
            <a:lvl2pPr marL="342883" indent="0">
              <a:buNone/>
              <a:defRPr sz="1050"/>
            </a:lvl2pPr>
            <a:lvl3pPr marL="685766" indent="0">
              <a:buNone/>
              <a:defRPr sz="900"/>
            </a:lvl3pPr>
            <a:lvl4pPr marL="1028649" indent="0">
              <a:buNone/>
              <a:defRPr sz="750"/>
            </a:lvl4pPr>
            <a:lvl5pPr marL="1371532" indent="0">
              <a:buNone/>
              <a:defRPr sz="750"/>
            </a:lvl5pPr>
            <a:lvl6pPr marL="1714415" indent="0">
              <a:buNone/>
              <a:defRPr sz="750"/>
            </a:lvl6pPr>
            <a:lvl7pPr marL="2057298" indent="0">
              <a:buNone/>
              <a:defRPr sz="750"/>
            </a:lvl7pPr>
            <a:lvl8pPr marL="2400181" indent="0">
              <a:buNone/>
              <a:defRPr sz="750"/>
            </a:lvl8pPr>
            <a:lvl9pPr marL="2743064" indent="0">
              <a:buNone/>
              <a:defRPr sz="750"/>
            </a:lvl9pPr>
          </a:lstStyle>
          <a:p>
            <a:pPr lvl="0"/>
            <a:r>
              <a:rPr lang="en-US"/>
              <a:t>Edit Master text styles</a:t>
            </a:r>
          </a:p>
        </p:txBody>
      </p:sp>
      <p:sp>
        <p:nvSpPr>
          <p:cNvPr id="7" name="Slide Number Placeholder 6"/>
          <p:cNvSpPr>
            <a:spLocks noGrp="1"/>
          </p:cNvSpPr>
          <p:nvPr>
            <p:ph type="sldNum" sz="quarter" idx="12"/>
          </p:nvPr>
        </p:nvSpPr>
        <p:spPr/>
        <p:txBody>
          <a:bodyPr/>
          <a:lstStyle/>
          <a:p>
            <a:fld id="{2A603147-C618-4EA3-8F82-359C170F62BB}" type="slidenum">
              <a:rPr lang="en-GB" smtClean="0"/>
              <a:pPr/>
              <a:t>‹#›</a:t>
            </a:fld>
            <a:endParaRPr lang="en-GB"/>
          </a:p>
        </p:txBody>
      </p:sp>
      <p:sp>
        <p:nvSpPr>
          <p:cNvPr id="9" name="Text Placeholder 14"/>
          <p:cNvSpPr>
            <a:spLocks noGrp="1"/>
          </p:cNvSpPr>
          <p:nvPr>
            <p:ph type="body" sz="quarter" idx="21" hasCustomPrompt="1"/>
          </p:nvPr>
        </p:nvSpPr>
        <p:spPr>
          <a:xfrm>
            <a:off x="462433" y="6221528"/>
            <a:ext cx="10752000" cy="468000"/>
          </a:xfrm>
        </p:spPr>
        <p:txBody>
          <a:bodyPr lIns="0" tIns="0" rIns="0" bIns="0" anchor="t" anchorCtr="0"/>
          <a:lstStyle>
            <a:lvl1pPr marL="0" indent="0" algn="l">
              <a:lnSpc>
                <a:spcPct val="100000"/>
              </a:lnSpc>
              <a:spcBef>
                <a:spcPts val="0"/>
              </a:spcBef>
              <a:spcAft>
                <a:spcPts val="0"/>
              </a:spcAft>
              <a:buNone/>
              <a:defRPr sz="600"/>
            </a:lvl1pPr>
          </a:lstStyle>
          <a:p>
            <a:pPr lvl="0"/>
            <a:r>
              <a:rPr lang="en-GB" dirty="0"/>
              <a:t>References</a:t>
            </a:r>
          </a:p>
        </p:txBody>
      </p:sp>
      <p:sp>
        <p:nvSpPr>
          <p:cNvPr id="10" name="Text Placeholder 14"/>
          <p:cNvSpPr>
            <a:spLocks noGrp="1"/>
          </p:cNvSpPr>
          <p:nvPr>
            <p:ph type="body" sz="quarter" idx="19" hasCustomPrompt="1"/>
          </p:nvPr>
        </p:nvSpPr>
        <p:spPr>
          <a:xfrm>
            <a:off x="470400" y="5962570"/>
            <a:ext cx="11251200" cy="194733"/>
          </a:xfrm>
        </p:spPr>
        <p:txBody>
          <a:bodyPr lIns="0" tIns="0" rIns="0" bIns="0" anchor="b" anchorCtr="0"/>
          <a:lstStyle>
            <a:lvl1pPr marL="0" indent="0" algn="l">
              <a:lnSpc>
                <a:spcPct val="100000"/>
              </a:lnSpc>
              <a:spcBef>
                <a:spcPts val="0"/>
              </a:spcBef>
              <a:spcAft>
                <a:spcPts val="0"/>
              </a:spcAft>
              <a:buNone/>
              <a:defRPr sz="600"/>
            </a:lvl1pPr>
          </a:lstStyle>
          <a:p>
            <a:pPr lvl="0"/>
            <a:r>
              <a:rPr lang="en-GB" dirty="0"/>
              <a:t>Abbreviations</a:t>
            </a:r>
          </a:p>
        </p:txBody>
      </p:sp>
    </p:spTree>
    <p:extLst>
      <p:ext uri="{BB962C8B-B14F-4D97-AF65-F5344CB8AC3E}">
        <p14:creationId xmlns:p14="http://schemas.microsoft.com/office/powerpoint/2010/main" val="292810272"/>
      </p:ext>
    </p:extLst>
  </p:cSld>
  <p:clrMapOvr>
    <a:masterClrMapping/>
  </p:clrMapOvr>
  <p:transition>
    <p:fade/>
  </p:transition>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Slide Number Placeholder 5"/>
          <p:cNvSpPr>
            <a:spLocks noGrp="1"/>
          </p:cNvSpPr>
          <p:nvPr>
            <p:ph type="sldNum" sz="quarter" idx="12"/>
          </p:nvPr>
        </p:nvSpPr>
        <p:spPr/>
        <p:txBody>
          <a:bodyPr/>
          <a:lstStyle/>
          <a:p>
            <a:fld id="{2A603147-C618-4EA3-8F82-359C170F62BB}" type="slidenum">
              <a:rPr lang="en-GB" smtClean="0"/>
              <a:pPr/>
              <a:t>‹#›</a:t>
            </a:fld>
            <a:endParaRPr lang="en-GB"/>
          </a:p>
        </p:txBody>
      </p:sp>
      <p:sp>
        <p:nvSpPr>
          <p:cNvPr id="7" name="Text Placeholder 8"/>
          <p:cNvSpPr>
            <a:spLocks noGrp="1"/>
          </p:cNvSpPr>
          <p:nvPr>
            <p:ph type="body" sz="quarter" idx="13" hasCustomPrompt="1"/>
          </p:nvPr>
        </p:nvSpPr>
        <p:spPr>
          <a:xfrm>
            <a:off x="336000" y="763023"/>
            <a:ext cx="9984000" cy="504000"/>
          </a:xfrm>
        </p:spPr>
        <p:txBody>
          <a:bodyPr anchor="ctr"/>
          <a:lstStyle>
            <a:lvl1pPr marL="0" indent="0">
              <a:buFont typeface="Arial" panose="020B0604020202020204" pitchFamily="34" charset="0"/>
              <a:buNone/>
              <a:defRPr sz="1200">
                <a:solidFill>
                  <a:srgbClr val="544F40"/>
                </a:solidFill>
              </a:defRPr>
            </a:lvl1pPr>
            <a:lvl2pPr marL="342883" indent="0">
              <a:buNone/>
              <a:defRPr/>
            </a:lvl2pPr>
          </a:lstStyle>
          <a:p>
            <a:r>
              <a:rPr lang="en-GB" dirty="0"/>
              <a:t>Supporting heading 16pt</a:t>
            </a:r>
            <a:endParaRPr lang="en-US" dirty="0"/>
          </a:p>
        </p:txBody>
      </p:sp>
      <p:sp>
        <p:nvSpPr>
          <p:cNvPr id="8" name="Text Placeholder 14"/>
          <p:cNvSpPr>
            <a:spLocks noGrp="1"/>
          </p:cNvSpPr>
          <p:nvPr>
            <p:ph type="body" sz="quarter" idx="21" hasCustomPrompt="1"/>
          </p:nvPr>
        </p:nvSpPr>
        <p:spPr>
          <a:xfrm>
            <a:off x="462433" y="6221528"/>
            <a:ext cx="10752000" cy="468000"/>
          </a:xfrm>
        </p:spPr>
        <p:txBody>
          <a:bodyPr lIns="0" tIns="0" rIns="0" bIns="0" anchor="t" anchorCtr="0"/>
          <a:lstStyle>
            <a:lvl1pPr marL="0" indent="0" algn="l">
              <a:lnSpc>
                <a:spcPct val="100000"/>
              </a:lnSpc>
              <a:spcBef>
                <a:spcPts val="0"/>
              </a:spcBef>
              <a:spcAft>
                <a:spcPts val="0"/>
              </a:spcAft>
              <a:buNone/>
              <a:defRPr sz="600"/>
            </a:lvl1pPr>
          </a:lstStyle>
          <a:p>
            <a:pPr lvl="0"/>
            <a:r>
              <a:rPr lang="en-GB" dirty="0"/>
              <a:t>References</a:t>
            </a:r>
          </a:p>
        </p:txBody>
      </p:sp>
      <p:sp>
        <p:nvSpPr>
          <p:cNvPr id="9" name="Text Placeholder 14"/>
          <p:cNvSpPr>
            <a:spLocks noGrp="1"/>
          </p:cNvSpPr>
          <p:nvPr>
            <p:ph type="body" sz="quarter" idx="19" hasCustomPrompt="1"/>
          </p:nvPr>
        </p:nvSpPr>
        <p:spPr>
          <a:xfrm>
            <a:off x="470400" y="5962570"/>
            <a:ext cx="11251200" cy="194733"/>
          </a:xfrm>
        </p:spPr>
        <p:txBody>
          <a:bodyPr lIns="0" tIns="0" rIns="0" bIns="0" anchor="b" anchorCtr="0"/>
          <a:lstStyle>
            <a:lvl1pPr marL="0" indent="0" algn="l">
              <a:lnSpc>
                <a:spcPct val="100000"/>
              </a:lnSpc>
              <a:spcBef>
                <a:spcPts val="0"/>
              </a:spcBef>
              <a:spcAft>
                <a:spcPts val="0"/>
              </a:spcAft>
              <a:buNone/>
              <a:defRPr sz="600"/>
            </a:lvl1pPr>
          </a:lstStyle>
          <a:p>
            <a:pPr lvl="0"/>
            <a:r>
              <a:rPr lang="en-GB" dirty="0"/>
              <a:t>Abbreviations</a:t>
            </a:r>
          </a:p>
        </p:txBody>
      </p:sp>
    </p:spTree>
    <p:extLst>
      <p:ext uri="{BB962C8B-B14F-4D97-AF65-F5344CB8AC3E}">
        <p14:creationId xmlns:p14="http://schemas.microsoft.com/office/powerpoint/2010/main" val="261809512"/>
      </p:ext>
    </p:extLst>
  </p:cSld>
  <p:clrMapOvr>
    <a:masterClrMapping/>
  </p:clrMapOvr>
  <p:transition>
    <p:fade/>
  </p:transition>
</p:sldLayout>
</file>

<file path=ppt/slideLayouts/slideLayout2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365125"/>
            <a:ext cx="2628900"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1"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Slide Number Placeholder 5"/>
          <p:cNvSpPr>
            <a:spLocks noGrp="1"/>
          </p:cNvSpPr>
          <p:nvPr>
            <p:ph type="sldNum" sz="quarter" idx="12"/>
          </p:nvPr>
        </p:nvSpPr>
        <p:spPr/>
        <p:txBody>
          <a:bodyPr/>
          <a:lstStyle/>
          <a:p>
            <a:fld id="{2A603147-C618-4EA3-8F82-359C170F62BB}" type="slidenum">
              <a:rPr lang="en-GB" smtClean="0"/>
              <a:t>‹#›</a:t>
            </a:fld>
            <a:endParaRPr lang="en-GB"/>
          </a:p>
        </p:txBody>
      </p:sp>
    </p:spTree>
    <p:extLst>
      <p:ext uri="{BB962C8B-B14F-4D97-AF65-F5344CB8AC3E}">
        <p14:creationId xmlns:p14="http://schemas.microsoft.com/office/powerpoint/2010/main" val="337615998"/>
      </p:ext>
    </p:extLst>
  </p:cSld>
  <p:clrMapOvr>
    <a:masterClrMapping/>
  </p:clrMapOvr>
  <p:transition>
    <p:fade/>
  </p:transition>
</p:sldLayout>
</file>

<file path=ppt/slideLayouts/slideLayout206.xml><?xml version="1.0" encoding="utf-8"?>
<p:sldLayout xmlns:a="http://schemas.openxmlformats.org/drawingml/2006/main" xmlns:r="http://schemas.openxmlformats.org/officeDocument/2006/relationships" xmlns:p="http://schemas.openxmlformats.org/presentationml/2006/main" showMasterSp="0" preserve="1">
  <p:cSld name="Title Slide_Grey">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4" name="Title 1"/>
          <p:cNvSpPr>
            <a:spLocks noGrp="1"/>
          </p:cNvSpPr>
          <p:nvPr>
            <p:ph type="ctrTitle" hasCustomPrompt="1"/>
          </p:nvPr>
        </p:nvSpPr>
        <p:spPr>
          <a:xfrm>
            <a:off x="335481" y="3022597"/>
            <a:ext cx="11378152" cy="1140469"/>
          </a:xfrm>
        </p:spPr>
        <p:txBody>
          <a:bodyPr anchor="b">
            <a:noAutofit/>
          </a:bodyPr>
          <a:lstStyle>
            <a:lvl1pPr algn="l">
              <a:lnSpc>
                <a:spcPct val="100000"/>
              </a:lnSpc>
              <a:defRPr sz="2700" b="1">
                <a:solidFill>
                  <a:schemeClr val="bg1"/>
                </a:solidFill>
              </a:defRPr>
            </a:lvl1pPr>
          </a:lstStyle>
          <a:p>
            <a:r>
              <a:rPr lang="en-GB" dirty="0"/>
              <a:t>Title slides</a:t>
            </a:r>
            <a:endParaRPr lang="en-US" dirty="0"/>
          </a:p>
        </p:txBody>
      </p:sp>
      <p:sp>
        <p:nvSpPr>
          <p:cNvPr id="25" name="Subtitle 2"/>
          <p:cNvSpPr>
            <a:spLocks noGrp="1"/>
          </p:cNvSpPr>
          <p:nvPr>
            <p:ph type="subTitle" idx="1" hasCustomPrompt="1"/>
          </p:nvPr>
        </p:nvSpPr>
        <p:spPr>
          <a:xfrm>
            <a:off x="335481" y="4176002"/>
            <a:ext cx="11378152" cy="492993"/>
          </a:xfrm>
        </p:spPr>
        <p:txBody>
          <a:bodyPr tIns="46800">
            <a:noAutofit/>
          </a:bodyPr>
          <a:lstStyle>
            <a:lvl1pPr marL="0" indent="0" algn="l">
              <a:lnSpc>
                <a:spcPts val="1800"/>
              </a:lnSpc>
              <a:spcBef>
                <a:spcPts val="0"/>
              </a:spcBef>
              <a:spcAft>
                <a:spcPts val="750"/>
              </a:spcAft>
              <a:buNone/>
              <a:defRPr sz="1650">
                <a:solidFill>
                  <a:schemeClr val="bg1"/>
                </a:solidFill>
              </a:defRPr>
            </a:lvl1pPr>
            <a:lvl2pPr marL="257156" indent="0" algn="ctr">
              <a:buNone/>
              <a:defRPr sz="1125"/>
            </a:lvl2pPr>
            <a:lvl3pPr marL="514312" indent="0" algn="ctr">
              <a:buNone/>
              <a:defRPr sz="1013"/>
            </a:lvl3pPr>
            <a:lvl4pPr marL="771468" indent="0" algn="ctr">
              <a:buNone/>
              <a:defRPr sz="900"/>
            </a:lvl4pPr>
            <a:lvl5pPr marL="1028623" indent="0" algn="ctr">
              <a:buNone/>
              <a:defRPr sz="900"/>
            </a:lvl5pPr>
            <a:lvl6pPr marL="1285779" indent="0" algn="ctr">
              <a:buNone/>
              <a:defRPr sz="900"/>
            </a:lvl6pPr>
            <a:lvl7pPr marL="1542935" indent="0" algn="ctr">
              <a:buNone/>
              <a:defRPr sz="900"/>
            </a:lvl7pPr>
            <a:lvl8pPr marL="1800091" indent="0" algn="ctr">
              <a:buNone/>
              <a:defRPr sz="900"/>
            </a:lvl8pPr>
            <a:lvl9pPr marL="2057247" indent="0" algn="ctr">
              <a:buNone/>
              <a:defRPr sz="900"/>
            </a:lvl9pPr>
          </a:lstStyle>
          <a:p>
            <a:r>
              <a:rPr lang="en-GB" dirty="0"/>
              <a:t>Supporting heading</a:t>
            </a:r>
            <a:endParaRPr lang="en-US" dirty="0"/>
          </a:p>
        </p:txBody>
      </p:sp>
      <p:sp>
        <p:nvSpPr>
          <p:cNvPr id="4" name="TextBox 3"/>
          <p:cNvSpPr txBox="1"/>
          <p:nvPr userDrawn="1"/>
        </p:nvSpPr>
        <p:spPr>
          <a:xfrm>
            <a:off x="6075162" y="6729374"/>
            <a:ext cx="41679" cy="92333"/>
          </a:xfrm>
          <a:prstGeom prst="rect">
            <a:avLst/>
          </a:prstGeom>
          <a:noFill/>
        </p:spPr>
        <p:txBody>
          <a:bodyPr wrap="none" lIns="0" tIns="0" rIns="0" bIns="0" rtlCol="0">
            <a:spAutoFit/>
          </a:bodyPr>
          <a:lstStyle/>
          <a:p>
            <a:pPr marL="0" indent="0" algn="ctr" defTabSz="685766">
              <a:spcAft>
                <a:spcPts val="375"/>
              </a:spcAft>
              <a:buFont typeface="LucidaGrande" charset="0"/>
              <a:buNone/>
            </a:pPr>
            <a:r>
              <a:rPr lang="en-GB" sz="600" b="1" dirty="0">
                <a:solidFill>
                  <a:schemeClr val="bg1"/>
                </a:solidFill>
              </a:rPr>
              <a:t>  </a:t>
            </a:r>
          </a:p>
        </p:txBody>
      </p:sp>
    </p:spTree>
    <p:extLst>
      <p:ext uri="{BB962C8B-B14F-4D97-AF65-F5344CB8AC3E}">
        <p14:creationId xmlns:p14="http://schemas.microsoft.com/office/powerpoint/2010/main" val="1316964623"/>
      </p:ext>
    </p:extLst>
  </p:cSld>
  <p:clrMapOvr>
    <a:masterClrMapping/>
  </p:clrMapOvr>
  <p:transition>
    <p:fade/>
  </p:transition>
</p:sldLayout>
</file>

<file path=ppt/slideLayouts/slideLayout207.xml><?xml version="1.0" encoding="utf-8"?>
<p:sldLayout xmlns:a="http://schemas.openxmlformats.org/drawingml/2006/main" xmlns:r="http://schemas.openxmlformats.org/officeDocument/2006/relationships" xmlns:p="http://schemas.openxmlformats.org/presentationml/2006/main" showMasterSp="0" preserve="1">
  <p:cSld name="Title Slide_Anoro">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4" name="Title 1"/>
          <p:cNvSpPr>
            <a:spLocks noGrp="1"/>
          </p:cNvSpPr>
          <p:nvPr>
            <p:ph type="ctrTitle" hasCustomPrompt="1"/>
          </p:nvPr>
        </p:nvSpPr>
        <p:spPr>
          <a:xfrm>
            <a:off x="335481" y="3022597"/>
            <a:ext cx="11378152" cy="1140469"/>
          </a:xfrm>
        </p:spPr>
        <p:txBody>
          <a:bodyPr anchor="b">
            <a:noAutofit/>
          </a:bodyPr>
          <a:lstStyle>
            <a:lvl1pPr algn="l">
              <a:lnSpc>
                <a:spcPct val="100000"/>
              </a:lnSpc>
              <a:defRPr sz="2700" b="1">
                <a:solidFill>
                  <a:schemeClr val="bg1"/>
                </a:solidFill>
              </a:defRPr>
            </a:lvl1pPr>
          </a:lstStyle>
          <a:p>
            <a:r>
              <a:rPr lang="en-GB" dirty="0"/>
              <a:t>Title slides</a:t>
            </a:r>
            <a:endParaRPr lang="en-US" dirty="0"/>
          </a:p>
        </p:txBody>
      </p:sp>
      <p:sp>
        <p:nvSpPr>
          <p:cNvPr id="25" name="Subtitle 2"/>
          <p:cNvSpPr>
            <a:spLocks noGrp="1"/>
          </p:cNvSpPr>
          <p:nvPr>
            <p:ph type="subTitle" idx="1" hasCustomPrompt="1"/>
          </p:nvPr>
        </p:nvSpPr>
        <p:spPr>
          <a:xfrm>
            <a:off x="335481" y="4176002"/>
            <a:ext cx="11378152" cy="492993"/>
          </a:xfrm>
        </p:spPr>
        <p:txBody>
          <a:bodyPr tIns="46800">
            <a:noAutofit/>
          </a:bodyPr>
          <a:lstStyle>
            <a:lvl1pPr marL="0" indent="0" algn="l">
              <a:lnSpc>
                <a:spcPts val="1800"/>
              </a:lnSpc>
              <a:spcBef>
                <a:spcPts val="0"/>
              </a:spcBef>
              <a:spcAft>
                <a:spcPts val="750"/>
              </a:spcAft>
              <a:buNone/>
              <a:defRPr sz="1650">
                <a:solidFill>
                  <a:schemeClr val="bg1"/>
                </a:solidFill>
              </a:defRPr>
            </a:lvl1pPr>
            <a:lvl2pPr marL="257156" indent="0" algn="ctr">
              <a:buNone/>
              <a:defRPr sz="1125"/>
            </a:lvl2pPr>
            <a:lvl3pPr marL="514312" indent="0" algn="ctr">
              <a:buNone/>
              <a:defRPr sz="1013"/>
            </a:lvl3pPr>
            <a:lvl4pPr marL="771468" indent="0" algn="ctr">
              <a:buNone/>
              <a:defRPr sz="900"/>
            </a:lvl4pPr>
            <a:lvl5pPr marL="1028623" indent="0" algn="ctr">
              <a:buNone/>
              <a:defRPr sz="900"/>
            </a:lvl5pPr>
            <a:lvl6pPr marL="1285779" indent="0" algn="ctr">
              <a:buNone/>
              <a:defRPr sz="900"/>
            </a:lvl6pPr>
            <a:lvl7pPr marL="1542935" indent="0" algn="ctr">
              <a:buNone/>
              <a:defRPr sz="900"/>
            </a:lvl7pPr>
            <a:lvl8pPr marL="1800091" indent="0" algn="ctr">
              <a:buNone/>
              <a:defRPr sz="900"/>
            </a:lvl8pPr>
            <a:lvl9pPr marL="2057247" indent="0" algn="ctr">
              <a:buNone/>
              <a:defRPr sz="900"/>
            </a:lvl9pPr>
          </a:lstStyle>
          <a:p>
            <a:r>
              <a:rPr lang="en-GB" dirty="0"/>
              <a:t>Supporting heading</a:t>
            </a:r>
            <a:endParaRPr lang="en-US" dirty="0"/>
          </a:p>
        </p:txBody>
      </p:sp>
      <p:pic>
        <p:nvPicPr>
          <p:cNvPr id="11" name="Picture 10"/>
          <p:cNvPicPr>
            <a:picLocks noChangeAspect="1"/>
          </p:cNvPicPr>
          <p:nvPr userDrawn="1"/>
        </p:nvPicPr>
        <p:blipFill rotWithShape="1">
          <a:blip r:embed="rId3" cstate="print">
            <a:extLst>
              <a:ext uri="{28A0092B-C50C-407E-A947-70E740481C1C}">
                <a14:useLocalDpi xmlns:a14="http://schemas.microsoft.com/office/drawing/2010/main"/>
              </a:ext>
            </a:extLst>
          </a:blip>
          <a:srcRect/>
          <a:stretch/>
        </p:blipFill>
        <p:spPr>
          <a:xfrm>
            <a:off x="10418130" y="6349286"/>
            <a:ext cx="1562636" cy="291921"/>
          </a:xfrm>
          <a:prstGeom prst="rect">
            <a:avLst/>
          </a:prstGeom>
        </p:spPr>
      </p:pic>
      <p:sp>
        <p:nvSpPr>
          <p:cNvPr id="5" name="TextBox 4"/>
          <p:cNvSpPr txBox="1"/>
          <p:nvPr userDrawn="1"/>
        </p:nvSpPr>
        <p:spPr>
          <a:xfrm>
            <a:off x="6075162" y="6729374"/>
            <a:ext cx="41679" cy="92333"/>
          </a:xfrm>
          <a:prstGeom prst="rect">
            <a:avLst/>
          </a:prstGeom>
          <a:noFill/>
        </p:spPr>
        <p:txBody>
          <a:bodyPr wrap="none" lIns="0" tIns="0" rIns="0" bIns="0" rtlCol="0">
            <a:spAutoFit/>
          </a:bodyPr>
          <a:lstStyle/>
          <a:p>
            <a:pPr marL="0" indent="0" algn="ctr" defTabSz="685766">
              <a:spcAft>
                <a:spcPts val="375"/>
              </a:spcAft>
              <a:buFont typeface="LucidaGrande" charset="0"/>
              <a:buNone/>
            </a:pPr>
            <a:r>
              <a:rPr lang="en-GB" sz="600" b="1" dirty="0">
                <a:solidFill>
                  <a:schemeClr val="bg1"/>
                </a:solidFill>
              </a:rPr>
              <a:t>  </a:t>
            </a:r>
          </a:p>
        </p:txBody>
      </p:sp>
    </p:spTree>
    <p:extLst>
      <p:ext uri="{BB962C8B-B14F-4D97-AF65-F5344CB8AC3E}">
        <p14:creationId xmlns:p14="http://schemas.microsoft.com/office/powerpoint/2010/main" val="1939573664"/>
      </p:ext>
    </p:extLst>
  </p:cSld>
  <p:clrMapOvr>
    <a:masterClrMapping/>
  </p:clrMapOvr>
  <p:transition>
    <p:fade/>
  </p:transition>
</p:sldLayout>
</file>

<file path=ppt/slideLayouts/slideLayout208.xml><?xml version="1.0" encoding="utf-8"?>
<p:sldLayout xmlns:a="http://schemas.openxmlformats.org/drawingml/2006/main" xmlns:r="http://schemas.openxmlformats.org/officeDocument/2006/relationships" xmlns:p="http://schemas.openxmlformats.org/presentationml/2006/main" showMasterSp="0" preserve="1">
  <p:cSld name="Title Slide_Relvar">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4" name="Title 1"/>
          <p:cNvSpPr>
            <a:spLocks noGrp="1"/>
          </p:cNvSpPr>
          <p:nvPr>
            <p:ph type="ctrTitle" hasCustomPrompt="1"/>
          </p:nvPr>
        </p:nvSpPr>
        <p:spPr>
          <a:xfrm>
            <a:off x="335481" y="3022597"/>
            <a:ext cx="11378152" cy="1140469"/>
          </a:xfrm>
        </p:spPr>
        <p:txBody>
          <a:bodyPr anchor="b">
            <a:noAutofit/>
          </a:bodyPr>
          <a:lstStyle>
            <a:lvl1pPr algn="l">
              <a:lnSpc>
                <a:spcPct val="100000"/>
              </a:lnSpc>
              <a:defRPr sz="2700" b="1">
                <a:solidFill>
                  <a:srgbClr val="544F40"/>
                </a:solidFill>
              </a:defRPr>
            </a:lvl1pPr>
          </a:lstStyle>
          <a:p>
            <a:r>
              <a:rPr lang="en-GB" dirty="0"/>
              <a:t>Title slides</a:t>
            </a:r>
            <a:endParaRPr lang="en-US" dirty="0"/>
          </a:p>
        </p:txBody>
      </p:sp>
      <p:sp>
        <p:nvSpPr>
          <p:cNvPr id="25" name="Subtitle 2"/>
          <p:cNvSpPr>
            <a:spLocks noGrp="1"/>
          </p:cNvSpPr>
          <p:nvPr>
            <p:ph type="subTitle" idx="1" hasCustomPrompt="1"/>
          </p:nvPr>
        </p:nvSpPr>
        <p:spPr>
          <a:xfrm>
            <a:off x="335481" y="4176002"/>
            <a:ext cx="11378152" cy="492993"/>
          </a:xfrm>
        </p:spPr>
        <p:txBody>
          <a:bodyPr tIns="46800">
            <a:noAutofit/>
          </a:bodyPr>
          <a:lstStyle>
            <a:lvl1pPr marL="0" indent="0" algn="l">
              <a:lnSpc>
                <a:spcPts val="1800"/>
              </a:lnSpc>
              <a:spcBef>
                <a:spcPts val="0"/>
              </a:spcBef>
              <a:spcAft>
                <a:spcPts val="750"/>
              </a:spcAft>
              <a:buNone/>
              <a:defRPr sz="1650">
                <a:solidFill>
                  <a:srgbClr val="544F40"/>
                </a:solidFill>
              </a:defRPr>
            </a:lvl1pPr>
            <a:lvl2pPr marL="257156" indent="0" algn="ctr">
              <a:buNone/>
              <a:defRPr sz="1125"/>
            </a:lvl2pPr>
            <a:lvl3pPr marL="514312" indent="0" algn="ctr">
              <a:buNone/>
              <a:defRPr sz="1013"/>
            </a:lvl3pPr>
            <a:lvl4pPr marL="771468" indent="0" algn="ctr">
              <a:buNone/>
              <a:defRPr sz="900"/>
            </a:lvl4pPr>
            <a:lvl5pPr marL="1028623" indent="0" algn="ctr">
              <a:buNone/>
              <a:defRPr sz="900"/>
            </a:lvl5pPr>
            <a:lvl6pPr marL="1285779" indent="0" algn="ctr">
              <a:buNone/>
              <a:defRPr sz="900"/>
            </a:lvl6pPr>
            <a:lvl7pPr marL="1542935" indent="0" algn="ctr">
              <a:buNone/>
              <a:defRPr sz="900"/>
            </a:lvl7pPr>
            <a:lvl8pPr marL="1800091" indent="0" algn="ctr">
              <a:buNone/>
              <a:defRPr sz="900"/>
            </a:lvl8pPr>
            <a:lvl9pPr marL="2057247" indent="0" algn="ctr">
              <a:buNone/>
              <a:defRPr sz="900"/>
            </a:lvl9pPr>
          </a:lstStyle>
          <a:p>
            <a:r>
              <a:rPr lang="en-GB" dirty="0"/>
              <a:t>Supporting heading</a:t>
            </a:r>
            <a:endParaRPr lang="en-US" dirty="0"/>
          </a:p>
        </p:txBody>
      </p:sp>
      <p:pic>
        <p:nvPicPr>
          <p:cNvPr id="16" name="Picture 15"/>
          <p:cNvPicPr>
            <a:picLocks noChangeAspect="1"/>
          </p:cNvPicPr>
          <p:nvPr userDrawn="1"/>
        </p:nvPicPr>
        <p:blipFill rotWithShape="1">
          <a:blip r:embed="rId3" cstate="print">
            <a:extLst>
              <a:ext uri="{28A0092B-C50C-407E-A947-70E740481C1C}">
                <a14:useLocalDpi xmlns:a14="http://schemas.microsoft.com/office/drawing/2010/main"/>
              </a:ext>
            </a:extLst>
          </a:blip>
          <a:srcRect r="25875" b="-7821"/>
          <a:stretch/>
        </p:blipFill>
        <p:spPr>
          <a:xfrm>
            <a:off x="10425754" y="6351893"/>
            <a:ext cx="1745199" cy="513481"/>
          </a:xfrm>
          <a:prstGeom prst="rect">
            <a:avLst/>
          </a:prstGeom>
        </p:spPr>
      </p:pic>
      <p:sp>
        <p:nvSpPr>
          <p:cNvPr id="7" name="TextBox 6"/>
          <p:cNvSpPr txBox="1"/>
          <p:nvPr userDrawn="1"/>
        </p:nvSpPr>
        <p:spPr>
          <a:xfrm>
            <a:off x="6075162" y="6729374"/>
            <a:ext cx="41679" cy="92333"/>
          </a:xfrm>
          <a:prstGeom prst="rect">
            <a:avLst/>
          </a:prstGeom>
          <a:noFill/>
        </p:spPr>
        <p:txBody>
          <a:bodyPr wrap="none" lIns="0" tIns="0" rIns="0" bIns="0" rtlCol="0">
            <a:spAutoFit/>
          </a:bodyPr>
          <a:lstStyle/>
          <a:p>
            <a:pPr marL="0" indent="0" algn="ctr" defTabSz="685766">
              <a:spcAft>
                <a:spcPts val="375"/>
              </a:spcAft>
              <a:buFont typeface="LucidaGrande" charset="0"/>
              <a:buNone/>
            </a:pPr>
            <a:r>
              <a:rPr lang="en-GB" sz="600" b="1" dirty="0">
                <a:solidFill>
                  <a:schemeClr val="tx2"/>
                </a:solidFill>
              </a:rPr>
              <a:t>  </a:t>
            </a:r>
          </a:p>
        </p:txBody>
      </p:sp>
    </p:spTree>
    <p:extLst>
      <p:ext uri="{BB962C8B-B14F-4D97-AF65-F5344CB8AC3E}">
        <p14:creationId xmlns:p14="http://schemas.microsoft.com/office/powerpoint/2010/main" val="2181326901"/>
      </p:ext>
    </p:extLst>
  </p:cSld>
  <p:clrMapOvr>
    <a:masterClrMapping/>
  </p:clrMapOvr>
  <p:transition>
    <p:fade/>
  </p:transition>
</p:sldLayout>
</file>

<file path=ppt/slideLayouts/slideLayout209.xml><?xml version="1.0" encoding="utf-8"?>
<p:sldLayout xmlns:a="http://schemas.openxmlformats.org/drawingml/2006/main" xmlns:r="http://schemas.openxmlformats.org/officeDocument/2006/relationships" xmlns:p="http://schemas.openxmlformats.org/presentationml/2006/main" showMasterSp="0" preserve="1">
  <p:cSld name="Title Slide_Incruse/Relvar">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13" name="Picture 12"/>
          <p:cNvPicPr>
            <a:picLocks noChangeAspect="1"/>
          </p:cNvPicPr>
          <p:nvPr userDrawn="1"/>
        </p:nvPicPr>
        <p:blipFill rotWithShape="1">
          <a:blip r:embed="rId3" cstate="print">
            <a:extLst>
              <a:ext uri="{28A0092B-C50C-407E-A947-70E740481C1C}">
                <a14:useLocalDpi xmlns:a14="http://schemas.microsoft.com/office/drawing/2010/main"/>
              </a:ext>
            </a:extLst>
          </a:blip>
          <a:srcRect t="-1" r="28351" b="-3683"/>
          <a:stretch/>
        </p:blipFill>
        <p:spPr>
          <a:xfrm>
            <a:off x="10425236" y="6347273"/>
            <a:ext cx="1686896" cy="493776"/>
          </a:xfrm>
          <a:prstGeom prst="rect">
            <a:avLst/>
          </a:prstGeom>
        </p:spPr>
      </p:pic>
      <p:sp>
        <p:nvSpPr>
          <p:cNvPr id="24" name="Title 1"/>
          <p:cNvSpPr>
            <a:spLocks noGrp="1"/>
          </p:cNvSpPr>
          <p:nvPr>
            <p:ph type="ctrTitle" hasCustomPrompt="1"/>
          </p:nvPr>
        </p:nvSpPr>
        <p:spPr>
          <a:xfrm>
            <a:off x="335481" y="3022597"/>
            <a:ext cx="11378152" cy="1140469"/>
          </a:xfrm>
        </p:spPr>
        <p:txBody>
          <a:bodyPr anchor="b">
            <a:noAutofit/>
          </a:bodyPr>
          <a:lstStyle>
            <a:lvl1pPr algn="l">
              <a:lnSpc>
                <a:spcPct val="100000"/>
              </a:lnSpc>
              <a:defRPr sz="2700" b="1">
                <a:solidFill>
                  <a:schemeClr val="bg1"/>
                </a:solidFill>
              </a:defRPr>
            </a:lvl1pPr>
          </a:lstStyle>
          <a:p>
            <a:r>
              <a:rPr lang="en-GB" dirty="0"/>
              <a:t>Title slides</a:t>
            </a:r>
            <a:endParaRPr lang="en-US" dirty="0"/>
          </a:p>
        </p:txBody>
      </p:sp>
      <p:sp>
        <p:nvSpPr>
          <p:cNvPr id="25" name="Subtitle 2"/>
          <p:cNvSpPr>
            <a:spLocks noGrp="1"/>
          </p:cNvSpPr>
          <p:nvPr>
            <p:ph type="subTitle" idx="1" hasCustomPrompt="1"/>
          </p:nvPr>
        </p:nvSpPr>
        <p:spPr>
          <a:xfrm>
            <a:off x="335481" y="4176002"/>
            <a:ext cx="11378152" cy="492993"/>
          </a:xfrm>
        </p:spPr>
        <p:txBody>
          <a:bodyPr tIns="46800">
            <a:noAutofit/>
          </a:bodyPr>
          <a:lstStyle>
            <a:lvl1pPr marL="0" indent="0" algn="l">
              <a:lnSpc>
                <a:spcPts val="1800"/>
              </a:lnSpc>
              <a:spcBef>
                <a:spcPts val="0"/>
              </a:spcBef>
              <a:spcAft>
                <a:spcPts val="750"/>
              </a:spcAft>
              <a:buNone/>
              <a:defRPr sz="1650">
                <a:solidFill>
                  <a:schemeClr val="bg1"/>
                </a:solidFill>
              </a:defRPr>
            </a:lvl1pPr>
            <a:lvl2pPr marL="257156" indent="0" algn="ctr">
              <a:buNone/>
              <a:defRPr sz="1125"/>
            </a:lvl2pPr>
            <a:lvl3pPr marL="514312" indent="0" algn="ctr">
              <a:buNone/>
              <a:defRPr sz="1013"/>
            </a:lvl3pPr>
            <a:lvl4pPr marL="771468" indent="0" algn="ctr">
              <a:buNone/>
              <a:defRPr sz="900"/>
            </a:lvl4pPr>
            <a:lvl5pPr marL="1028623" indent="0" algn="ctr">
              <a:buNone/>
              <a:defRPr sz="900"/>
            </a:lvl5pPr>
            <a:lvl6pPr marL="1285779" indent="0" algn="ctr">
              <a:buNone/>
              <a:defRPr sz="900"/>
            </a:lvl6pPr>
            <a:lvl7pPr marL="1542935" indent="0" algn="ctr">
              <a:buNone/>
              <a:defRPr sz="900"/>
            </a:lvl7pPr>
            <a:lvl8pPr marL="1800091" indent="0" algn="ctr">
              <a:buNone/>
              <a:defRPr sz="900"/>
            </a:lvl8pPr>
            <a:lvl9pPr marL="2057247" indent="0" algn="ctr">
              <a:buNone/>
              <a:defRPr sz="900"/>
            </a:lvl9pPr>
          </a:lstStyle>
          <a:p>
            <a:r>
              <a:rPr lang="en-GB" dirty="0"/>
              <a:t>Supporting heading</a:t>
            </a:r>
            <a:endParaRPr lang="en-US" dirty="0"/>
          </a:p>
        </p:txBody>
      </p:sp>
      <p:sp>
        <p:nvSpPr>
          <p:cNvPr id="9" name="TextBox 8"/>
          <p:cNvSpPr txBox="1"/>
          <p:nvPr userDrawn="1"/>
        </p:nvSpPr>
        <p:spPr>
          <a:xfrm>
            <a:off x="6075162" y="6729374"/>
            <a:ext cx="41679" cy="92333"/>
          </a:xfrm>
          <a:prstGeom prst="rect">
            <a:avLst/>
          </a:prstGeom>
          <a:noFill/>
        </p:spPr>
        <p:txBody>
          <a:bodyPr wrap="none" lIns="0" tIns="0" rIns="0" bIns="0" rtlCol="0">
            <a:spAutoFit/>
          </a:bodyPr>
          <a:lstStyle/>
          <a:p>
            <a:pPr marL="0" indent="0" algn="ctr" defTabSz="685766">
              <a:spcAft>
                <a:spcPts val="375"/>
              </a:spcAft>
              <a:buFont typeface="LucidaGrande" charset="0"/>
              <a:buNone/>
            </a:pPr>
            <a:r>
              <a:rPr lang="en-GB" sz="600" b="1" dirty="0">
                <a:solidFill>
                  <a:schemeClr val="bg1"/>
                </a:solidFill>
              </a:rPr>
              <a:t>  </a:t>
            </a:r>
          </a:p>
        </p:txBody>
      </p:sp>
      <p:pic>
        <p:nvPicPr>
          <p:cNvPr id="14" name="Picture 13"/>
          <p:cNvPicPr>
            <a:picLocks noChangeAspect="1"/>
          </p:cNvPicPr>
          <p:nvPr userDrawn="1"/>
        </p:nvPicPr>
        <p:blipFill>
          <a:blip r:embed="rId4" cstate="print">
            <a:extLst>
              <a:ext uri="{28A0092B-C50C-407E-A947-70E740481C1C}">
                <a14:useLocalDpi xmlns:a14="http://schemas.microsoft.com/office/drawing/2010/main"/>
              </a:ext>
            </a:extLst>
          </a:blip>
          <a:stretch>
            <a:fillRect/>
          </a:stretch>
        </p:blipFill>
        <p:spPr>
          <a:xfrm>
            <a:off x="8628132" y="6364815"/>
            <a:ext cx="1504631" cy="476234"/>
          </a:xfrm>
          <a:prstGeom prst="rect">
            <a:avLst/>
          </a:prstGeom>
        </p:spPr>
      </p:pic>
    </p:spTree>
    <p:extLst>
      <p:ext uri="{BB962C8B-B14F-4D97-AF65-F5344CB8AC3E}">
        <p14:creationId xmlns:p14="http://schemas.microsoft.com/office/powerpoint/2010/main" val="1434552868"/>
      </p:ext>
    </p:extLst>
  </p:cSld>
  <p:clrMapOvr>
    <a:masterClrMapping/>
  </p:clrMapOvr>
  <p:transition>
    <p:fade/>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rtlCol="0"/>
          <a:lstStyle>
            <a:lvl1pPr>
              <a:defRPr>
                <a:solidFill>
                  <a:prstClr val="black">
                    <a:tint val="75000"/>
                  </a:prstClr>
                </a:solidFill>
                <a:latin typeface="Arial" pitchFamily="34" charset="0"/>
              </a:defRPr>
            </a:lvl1pPr>
          </a:lstStyle>
          <a:p>
            <a:pPr>
              <a:defRPr/>
            </a:pPr>
            <a:fld id="{69C1FE6F-F904-4C78-B39C-91317202A77C}" type="datetimeFigureOut">
              <a:rPr lang="sr-Cyrl-RS"/>
              <a:pPr>
                <a:defRPr/>
              </a:pPr>
              <a:t>15.05.2020.</a:t>
            </a:fld>
            <a:endParaRPr lang="sr-Cyrl-RS"/>
          </a:p>
        </p:txBody>
      </p:sp>
      <p:sp>
        <p:nvSpPr>
          <p:cNvPr id="5" name="Footer Placeholder 4"/>
          <p:cNvSpPr>
            <a:spLocks noGrp="1"/>
          </p:cNvSpPr>
          <p:nvPr>
            <p:ph type="ftr" sz="quarter" idx="11"/>
          </p:nvPr>
        </p:nvSpPr>
        <p:spPr/>
        <p:txBody>
          <a:bodyPr rtlCol="0"/>
          <a:lstStyle>
            <a:lvl1pPr>
              <a:defRPr>
                <a:solidFill>
                  <a:prstClr val="black">
                    <a:tint val="75000"/>
                  </a:prstClr>
                </a:solidFill>
                <a:latin typeface="Arial" pitchFamily="34" charset="0"/>
              </a:defRPr>
            </a:lvl1pPr>
          </a:lstStyle>
          <a:p>
            <a:pPr>
              <a:defRPr/>
            </a:pPr>
            <a:endParaRPr lang="sr-Cyrl-RS"/>
          </a:p>
        </p:txBody>
      </p:sp>
      <p:sp>
        <p:nvSpPr>
          <p:cNvPr id="6" name="Slide Number Placeholder 5"/>
          <p:cNvSpPr>
            <a:spLocks noGrp="1"/>
          </p:cNvSpPr>
          <p:nvPr>
            <p:ph type="sldNum" sz="quarter" idx="12"/>
          </p:nvPr>
        </p:nvSpPr>
        <p:spPr/>
        <p:txBody>
          <a:bodyPr rtlCol="0"/>
          <a:lstStyle>
            <a:lvl1pPr>
              <a:defRPr>
                <a:solidFill>
                  <a:prstClr val="black">
                    <a:tint val="75000"/>
                  </a:prstClr>
                </a:solidFill>
                <a:latin typeface="Arial" pitchFamily="34" charset="0"/>
              </a:defRPr>
            </a:lvl1pPr>
          </a:lstStyle>
          <a:p>
            <a:pPr>
              <a:defRPr/>
            </a:pPr>
            <a:fld id="{DC6DD6E8-7252-47C7-93A1-5E134B2DA9DB}" type="slidenum">
              <a:rPr lang="en-GB"/>
              <a:pPr>
                <a:defRPr/>
              </a:pPr>
              <a:t>‹#›</a:t>
            </a:fld>
            <a:endParaRPr lang="en-GB" dirty="0"/>
          </a:p>
        </p:txBody>
      </p:sp>
    </p:spTree>
  </p:cSld>
  <p:clrMapOvr>
    <a:masterClrMapping/>
  </p:clrMapOvr>
  <p:hf hdr="0" ftr="0" dt="0"/>
</p:sldLayout>
</file>

<file path=ppt/slideLayouts/slideLayout210.xml><?xml version="1.0" encoding="utf-8"?>
<p:sldLayout xmlns:a="http://schemas.openxmlformats.org/drawingml/2006/main" xmlns:r="http://schemas.openxmlformats.org/officeDocument/2006/relationships" xmlns:p="http://schemas.openxmlformats.org/presentationml/2006/main" showMasterSp="0" preserve="1">
  <p:cSld name="Title Slide_Trelegy">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15" name="Picture 14"/>
          <p:cNvPicPr>
            <a:picLocks noChangeAspect="1"/>
          </p:cNvPicPr>
          <p:nvPr userDrawn="1"/>
        </p:nvPicPr>
        <p:blipFill rotWithShape="1">
          <a:blip r:embed="rId3" cstate="print">
            <a:extLst>
              <a:ext uri="{28A0092B-C50C-407E-A947-70E740481C1C}">
                <a14:useLocalDpi xmlns:a14="http://schemas.microsoft.com/office/drawing/2010/main"/>
              </a:ext>
            </a:extLst>
          </a:blip>
          <a:srcRect r="50541" b="-4519"/>
          <a:stretch/>
        </p:blipFill>
        <p:spPr>
          <a:xfrm>
            <a:off x="10299272" y="6345710"/>
            <a:ext cx="1811010" cy="515043"/>
          </a:xfrm>
          <a:prstGeom prst="rect">
            <a:avLst/>
          </a:prstGeom>
        </p:spPr>
      </p:pic>
      <p:sp>
        <p:nvSpPr>
          <p:cNvPr id="24" name="Title 1"/>
          <p:cNvSpPr>
            <a:spLocks noGrp="1"/>
          </p:cNvSpPr>
          <p:nvPr>
            <p:ph type="ctrTitle" hasCustomPrompt="1"/>
          </p:nvPr>
        </p:nvSpPr>
        <p:spPr>
          <a:xfrm>
            <a:off x="335481" y="3022597"/>
            <a:ext cx="11378152" cy="1140469"/>
          </a:xfrm>
        </p:spPr>
        <p:txBody>
          <a:bodyPr anchor="b">
            <a:noAutofit/>
          </a:bodyPr>
          <a:lstStyle>
            <a:lvl1pPr algn="l">
              <a:lnSpc>
                <a:spcPct val="100000"/>
              </a:lnSpc>
              <a:defRPr sz="2700" b="1">
                <a:solidFill>
                  <a:schemeClr val="accent4"/>
                </a:solidFill>
              </a:defRPr>
            </a:lvl1pPr>
          </a:lstStyle>
          <a:p>
            <a:r>
              <a:rPr lang="en-GB" dirty="0"/>
              <a:t>Title slides</a:t>
            </a:r>
            <a:endParaRPr lang="en-US" dirty="0"/>
          </a:p>
        </p:txBody>
      </p:sp>
      <p:sp>
        <p:nvSpPr>
          <p:cNvPr id="25" name="Subtitle 2"/>
          <p:cNvSpPr>
            <a:spLocks noGrp="1"/>
          </p:cNvSpPr>
          <p:nvPr>
            <p:ph type="subTitle" idx="1" hasCustomPrompt="1"/>
          </p:nvPr>
        </p:nvSpPr>
        <p:spPr>
          <a:xfrm>
            <a:off x="335481" y="4176002"/>
            <a:ext cx="11378152" cy="492993"/>
          </a:xfrm>
        </p:spPr>
        <p:txBody>
          <a:bodyPr tIns="46800">
            <a:noAutofit/>
          </a:bodyPr>
          <a:lstStyle>
            <a:lvl1pPr marL="0" indent="0" algn="l">
              <a:lnSpc>
                <a:spcPts val="1800"/>
              </a:lnSpc>
              <a:spcBef>
                <a:spcPts val="0"/>
              </a:spcBef>
              <a:spcAft>
                <a:spcPts val="750"/>
              </a:spcAft>
              <a:buNone/>
              <a:defRPr sz="1650">
                <a:solidFill>
                  <a:schemeClr val="accent4"/>
                </a:solidFill>
              </a:defRPr>
            </a:lvl1pPr>
            <a:lvl2pPr marL="257156" indent="0" algn="ctr">
              <a:buNone/>
              <a:defRPr sz="1125"/>
            </a:lvl2pPr>
            <a:lvl3pPr marL="514312" indent="0" algn="ctr">
              <a:buNone/>
              <a:defRPr sz="1013"/>
            </a:lvl3pPr>
            <a:lvl4pPr marL="771468" indent="0" algn="ctr">
              <a:buNone/>
              <a:defRPr sz="900"/>
            </a:lvl4pPr>
            <a:lvl5pPr marL="1028623" indent="0" algn="ctr">
              <a:buNone/>
              <a:defRPr sz="900"/>
            </a:lvl5pPr>
            <a:lvl6pPr marL="1285779" indent="0" algn="ctr">
              <a:buNone/>
              <a:defRPr sz="900"/>
            </a:lvl6pPr>
            <a:lvl7pPr marL="1542935" indent="0" algn="ctr">
              <a:buNone/>
              <a:defRPr sz="900"/>
            </a:lvl7pPr>
            <a:lvl8pPr marL="1800091" indent="0" algn="ctr">
              <a:buNone/>
              <a:defRPr sz="900"/>
            </a:lvl8pPr>
            <a:lvl9pPr marL="2057247" indent="0" algn="ctr">
              <a:buNone/>
              <a:defRPr sz="900"/>
            </a:lvl9pPr>
          </a:lstStyle>
          <a:p>
            <a:r>
              <a:rPr lang="en-GB" dirty="0"/>
              <a:t>Supporting heading</a:t>
            </a:r>
            <a:endParaRPr lang="en-US" dirty="0"/>
          </a:p>
        </p:txBody>
      </p:sp>
      <p:sp>
        <p:nvSpPr>
          <p:cNvPr id="6" name="TextBox 5"/>
          <p:cNvSpPr txBox="1"/>
          <p:nvPr userDrawn="1"/>
        </p:nvSpPr>
        <p:spPr>
          <a:xfrm>
            <a:off x="6075162" y="6729374"/>
            <a:ext cx="41679" cy="92333"/>
          </a:xfrm>
          <a:prstGeom prst="rect">
            <a:avLst/>
          </a:prstGeom>
          <a:noFill/>
        </p:spPr>
        <p:txBody>
          <a:bodyPr wrap="none" lIns="0" tIns="0" rIns="0" bIns="0" rtlCol="0">
            <a:spAutoFit/>
          </a:bodyPr>
          <a:lstStyle/>
          <a:p>
            <a:pPr marL="0" indent="0" algn="ctr" defTabSz="685766">
              <a:spcAft>
                <a:spcPts val="375"/>
              </a:spcAft>
              <a:buFont typeface="LucidaGrande" charset="0"/>
              <a:buNone/>
            </a:pPr>
            <a:r>
              <a:rPr lang="en-GB" sz="600" b="1" dirty="0">
                <a:solidFill>
                  <a:schemeClr val="accent4"/>
                </a:solidFill>
              </a:rPr>
              <a:t>  </a:t>
            </a:r>
          </a:p>
        </p:txBody>
      </p:sp>
    </p:spTree>
    <p:extLst>
      <p:ext uri="{BB962C8B-B14F-4D97-AF65-F5344CB8AC3E}">
        <p14:creationId xmlns:p14="http://schemas.microsoft.com/office/powerpoint/2010/main" val="3587162320"/>
      </p:ext>
    </p:extLst>
  </p:cSld>
  <p:clrMapOvr>
    <a:masterClrMapping/>
  </p:clrMapOvr>
  <p:transition>
    <p:fade/>
  </p:transition>
</p:sldLayout>
</file>

<file path=ppt/slideLayouts/slideLayout211.xml><?xml version="1.0" encoding="utf-8"?>
<p:sldLayout xmlns:a="http://schemas.openxmlformats.org/drawingml/2006/main" xmlns:r="http://schemas.openxmlformats.org/officeDocument/2006/relationships" xmlns:p="http://schemas.openxmlformats.org/presentationml/2006/main" showMasterSp="0" preserve="1">
  <p:cSld name="Title Slide_Nucala">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4" name="Title 1"/>
          <p:cNvSpPr>
            <a:spLocks noGrp="1"/>
          </p:cNvSpPr>
          <p:nvPr>
            <p:ph type="ctrTitle" hasCustomPrompt="1"/>
          </p:nvPr>
        </p:nvSpPr>
        <p:spPr>
          <a:xfrm>
            <a:off x="335481" y="3022597"/>
            <a:ext cx="11378152" cy="1140469"/>
          </a:xfrm>
        </p:spPr>
        <p:txBody>
          <a:bodyPr anchor="b">
            <a:noAutofit/>
          </a:bodyPr>
          <a:lstStyle>
            <a:lvl1pPr algn="l">
              <a:lnSpc>
                <a:spcPct val="100000"/>
              </a:lnSpc>
              <a:defRPr sz="2700" b="1">
                <a:solidFill>
                  <a:schemeClr val="bg1"/>
                </a:solidFill>
              </a:defRPr>
            </a:lvl1pPr>
          </a:lstStyle>
          <a:p>
            <a:r>
              <a:rPr lang="en-GB" dirty="0"/>
              <a:t>Title slides</a:t>
            </a:r>
            <a:endParaRPr lang="en-US" dirty="0"/>
          </a:p>
        </p:txBody>
      </p:sp>
      <p:sp>
        <p:nvSpPr>
          <p:cNvPr id="25" name="Subtitle 2"/>
          <p:cNvSpPr>
            <a:spLocks noGrp="1"/>
          </p:cNvSpPr>
          <p:nvPr>
            <p:ph type="subTitle" idx="1" hasCustomPrompt="1"/>
          </p:nvPr>
        </p:nvSpPr>
        <p:spPr>
          <a:xfrm>
            <a:off x="335481" y="4176002"/>
            <a:ext cx="11378152" cy="492993"/>
          </a:xfrm>
        </p:spPr>
        <p:txBody>
          <a:bodyPr tIns="46800">
            <a:noAutofit/>
          </a:bodyPr>
          <a:lstStyle>
            <a:lvl1pPr marL="0" indent="0" algn="l">
              <a:lnSpc>
                <a:spcPts val="1800"/>
              </a:lnSpc>
              <a:spcBef>
                <a:spcPts val="0"/>
              </a:spcBef>
              <a:spcAft>
                <a:spcPts val="750"/>
              </a:spcAft>
              <a:buNone/>
              <a:defRPr sz="1650">
                <a:solidFill>
                  <a:schemeClr val="bg1"/>
                </a:solidFill>
              </a:defRPr>
            </a:lvl1pPr>
            <a:lvl2pPr marL="257156" indent="0" algn="ctr">
              <a:buNone/>
              <a:defRPr sz="1125"/>
            </a:lvl2pPr>
            <a:lvl3pPr marL="514312" indent="0" algn="ctr">
              <a:buNone/>
              <a:defRPr sz="1013"/>
            </a:lvl3pPr>
            <a:lvl4pPr marL="771468" indent="0" algn="ctr">
              <a:buNone/>
              <a:defRPr sz="900"/>
            </a:lvl4pPr>
            <a:lvl5pPr marL="1028623" indent="0" algn="ctr">
              <a:buNone/>
              <a:defRPr sz="900"/>
            </a:lvl5pPr>
            <a:lvl6pPr marL="1285779" indent="0" algn="ctr">
              <a:buNone/>
              <a:defRPr sz="900"/>
            </a:lvl6pPr>
            <a:lvl7pPr marL="1542935" indent="0" algn="ctr">
              <a:buNone/>
              <a:defRPr sz="900"/>
            </a:lvl7pPr>
            <a:lvl8pPr marL="1800091" indent="0" algn="ctr">
              <a:buNone/>
              <a:defRPr sz="900"/>
            </a:lvl8pPr>
            <a:lvl9pPr marL="2057247" indent="0" algn="ctr">
              <a:buNone/>
              <a:defRPr sz="900"/>
            </a:lvl9pPr>
          </a:lstStyle>
          <a:p>
            <a:r>
              <a:rPr lang="en-GB" dirty="0"/>
              <a:t>Supporting heading</a:t>
            </a:r>
            <a:endParaRPr lang="en-US" dirty="0"/>
          </a:p>
        </p:txBody>
      </p:sp>
      <p:sp>
        <p:nvSpPr>
          <p:cNvPr id="6" name="TextBox 5"/>
          <p:cNvSpPr txBox="1"/>
          <p:nvPr userDrawn="1"/>
        </p:nvSpPr>
        <p:spPr>
          <a:xfrm>
            <a:off x="6075162" y="6729374"/>
            <a:ext cx="41679" cy="92333"/>
          </a:xfrm>
          <a:prstGeom prst="rect">
            <a:avLst/>
          </a:prstGeom>
          <a:noFill/>
        </p:spPr>
        <p:txBody>
          <a:bodyPr wrap="none" lIns="0" tIns="0" rIns="0" bIns="0" rtlCol="0">
            <a:spAutoFit/>
          </a:bodyPr>
          <a:lstStyle/>
          <a:p>
            <a:pPr marL="0" indent="0" algn="ctr" defTabSz="685766">
              <a:spcAft>
                <a:spcPts val="375"/>
              </a:spcAft>
              <a:buFont typeface="LucidaGrande" charset="0"/>
              <a:buNone/>
            </a:pPr>
            <a:r>
              <a:rPr lang="en-GB" sz="600" b="1" dirty="0">
                <a:solidFill>
                  <a:schemeClr val="bg1"/>
                </a:solidFill>
              </a:rPr>
              <a:t>  </a:t>
            </a:r>
          </a:p>
        </p:txBody>
      </p:sp>
      <p:pic>
        <p:nvPicPr>
          <p:cNvPr id="15" name="Picture 14"/>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10684873" y="6269057"/>
            <a:ext cx="1179443" cy="561440"/>
          </a:xfrm>
          <a:prstGeom prst="rect">
            <a:avLst/>
          </a:prstGeom>
        </p:spPr>
      </p:pic>
    </p:spTree>
    <p:extLst>
      <p:ext uri="{BB962C8B-B14F-4D97-AF65-F5344CB8AC3E}">
        <p14:creationId xmlns:p14="http://schemas.microsoft.com/office/powerpoint/2010/main" val="2807342745"/>
      </p:ext>
    </p:extLst>
  </p:cSld>
  <p:clrMapOvr>
    <a:masterClrMapping/>
  </p:clrMapOvr>
  <p:transition>
    <p:fade/>
  </p:transition>
</p:sldLayout>
</file>

<file path=ppt/slideLayouts/slideLayout212.xml><?xml version="1.0" encoding="utf-8"?>
<p:sldLayout xmlns:a="http://schemas.openxmlformats.org/drawingml/2006/main" xmlns:r="http://schemas.openxmlformats.org/officeDocument/2006/relationships" xmlns:p="http://schemas.openxmlformats.org/presentationml/2006/main" showMasterSp="0" preserve="1">
  <p:cSld name="Title Slide_Arnuity">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13" name="Picture 12"/>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10213909" y="6350962"/>
            <a:ext cx="1639785" cy="472593"/>
          </a:xfrm>
          <a:prstGeom prst="rect">
            <a:avLst/>
          </a:prstGeom>
        </p:spPr>
      </p:pic>
      <p:sp>
        <p:nvSpPr>
          <p:cNvPr id="24" name="Title 1"/>
          <p:cNvSpPr>
            <a:spLocks noGrp="1"/>
          </p:cNvSpPr>
          <p:nvPr>
            <p:ph type="ctrTitle" hasCustomPrompt="1"/>
          </p:nvPr>
        </p:nvSpPr>
        <p:spPr>
          <a:xfrm>
            <a:off x="335481" y="3022597"/>
            <a:ext cx="11378152" cy="1140469"/>
          </a:xfrm>
        </p:spPr>
        <p:txBody>
          <a:bodyPr anchor="b">
            <a:noAutofit/>
          </a:bodyPr>
          <a:lstStyle>
            <a:lvl1pPr algn="l">
              <a:lnSpc>
                <a:spcPct val="100000"/>
              </a:lnSpc>
              <a:defRPr sz="2700" b="1">
                <a:solidFill>
                  <a:schemeClr val="bg1"/>
                </a:solidFill>
              </a:defRPr>
            </a:lvl1pPr>
          </a:lstStyle>
          <a:p>
            <a:r>
              <a:rPr lang="en-GB" dirty="0"/>
              <a:t>Title slides</a:t>
            </a:r>
            <a:endParaRPr lang="en-US" dirty="0"/>
          </a:p>
        </p:txBody>
      </p:sp>
      <p:sp>
        <p:nvSpPr>
          <p:cNvPr id="25" name="Subtitle 2"/>
          <p:cNvSpPr>
            <a:spLocks noGrp="1"/>
          </p:cNvSpPr>
          <p:nvPr>
            <p:ph type="subTitle" idx="1" hasCustomPrompt="1"/>
          </p:nvPr>
        </p:nvSpPr>
        <p:spPr>
          <a:xfrm>
            <a:off x="335481" y="4176002"/>
            <a:ext cx="11378152" cy="492993"/>
          </a:xfrm>
        </p:spPr>
        <p:txBody>
          <a:bodyPr tIns="46800">
            <a:noAutofit/>
          </a:bodyPr>
          <a:lstStyle>
            <a:lvl1pPr marL="0" indent="0" algn="l">
              <a:lnSpc>
                <a:spcPts val="1800"/>
              </a:lnSpc>
              <a:spcBef>
                <a:spcPts val="0"/>
              </a:spcBef>
              <a:spcAft>
                <a:spcPts val="750"/>
              </a:spcAft>
              <a:buNone/>
              <a:defRPr sz="1650">
                <a:solidFill>
                  <a:schemeClr val="bg1"/>
                </a:solidFill>
              </a:defRPr>
            </a:lvl1pPr>
            <a:lvl2pPr marL="257156" indent="0" algn="ctr">
              <a:buNone/>
              <a:defRPr sz="1125"/>
            </a:lvl2pPr>
            <a:lvl3pPr marL="514312" indent="0" algn="ctr">
              <a:buNone/>
              <a:defRPr sz="1013"/>
            </a:lvl3pPr>
            <a:lvl4pPr marL="771468" indent="0" algn="ctr">
              <a:buNone/>
              <a:defRPr sz="900"/>
            </a:lvl4pPr>
            <a:lvl5pPr marL="1028623" indent="0" algn="ctr">
              <a:buNone/>
              <a:defRPr sz="900"/>
            </a:lvl5pPr>
            <a:lvl6pPr marL="1285779" indent="0" algn="ctr">
              <a:buNone/>
              <a:defRPr sz="900"/>
            </a:lvl6pPr>
            <a:lvl7pPr marL="1542935" indent="0" algn="ctr">
              <a:buNone/>
              <a:defRPr sz="900"/>
            </a:lvl7pPr>
            <a:lvl8pPr marL="1800091" indent="0" algn="ctr">
              <a:buNone/>
              <a:defRPr sz="900"/>
            </a:lvl8pPr>
            <a:lvl9pPr marL="2057247" indent="0" algn="ctr">
              <a:buNone/>
              <a:defRPr sz="900"/>
            </a:lvl9pPr>
          </a:lstStyle>
          <a:p>
            <a:r>
              <a:rPr lang="en-GB" dirty="0"/>
              <a:t>Supporting heading</a:t>
            </a:r>
            <a:endParaRPr lang="en-US" dirty="0"/>
          </a:p>
        </p:txBody>
      </p:sp>
      <p:sp>
        <p:nvSpPr>
          <p:cNvPr id="7" name="TextBox 6"/>
          <p:cNvSpPr txBox="1"/>
          <p:nvPr userDrawn="1"/>
        </p:nvSpPr>
        <p:spPr>
          <a:xfrm>
            <a:off x="6075162" y="6729374"/>
            <a:ext cx="41679" cy="92333"/>
          </a:xfrm>
          <a:prstGeom prst="rect">
            <a:avLst/>
          </a:prstGeom>
          <a:noFill/>
        </p:spPr>
        <p:txBody>
          <a:bodyPr wrap="none" lIns="0" tIns="0" rIns="0" bIns="0" rtlCol="0">
            <a:spAutoFit/>
          </a:bodyPr>
          <a:lstStyle/>
          <a:p>
            <a:pPr marL="0" indent="0" algn="ctr" defTabSz="685766">
              <a:spcAft>
                <a:spcPts val="375"/>
              </a:spcAft>
              <a:buFont typeface="LucidaGrande" charset="0"/>
              <a:buNone/>
            </a:pPr>
            <a:r>
              <a:rPr lang="en-GB" sz="600" b="1" dirty="0">
                <a:solidFill>
                  <a:schemeClr val="bg1"/>
                </a:solidFill>
              </a:rPr>
              <a:t>  </a:t>
            </a:r>
          </a:p>
        </p:txBody>
      </p:sp>
    </p:spTree>
    <p:extLst>
      <p:ext uri="{BB962C8B-B14F-4D97-AF65-F5344CB8AC3E}">
        <p14:creationId xmlns:p14="http://schemas.microsoft.com/office/powerpoint/2010/main" val="3754119504"/>
      </p:ext>
    </p:extLst>
  </p:cSld>
  <p:clrMapOvr>
    <a:masterClrMapping/>
  </p:clrMapOvr>
  <p:transition>
    <p:fade/>
  </p:transition>
</p:sldLayout>
</file>

<file path=ppt/slideLayouts/slideLayout213.xml><?xml version="1.0" encoding="utf-8"?>
<p:sldLayout xmlns:a="http://schemas.openxmlformats.org/drawingml/2006/main" xmlns:r="http://schemas.openxmlformats.org/officeDocument/2006/relationships" xmlns:p="http://schemas.openxmlformats.org/presentationml/2006/main" showMasterSp="0" preserve="1">
  <p:cSld name="Title Slide_Breo">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4" name="Title 1"/>
          <p:cNvSpPr>
            <a:spLocks noGrp="1"/>
          </p:cNvSpPr>
          <p:nvPr>
            <p:ph type="ctrTitle" hasCustomPrompt="1"/>
          </p:nvPr>
        </p:nvSpPr>
        <p:spPr>
          <a:xfrm>
            <a:off x="335481" y="3022597"/>
            <a:ext cx="11378152" cy="1140469"/>
          </a:xfrm>
        </p:spPr>
        <p:txBody>
          <a:bodyPr anchor="b">
            <a:noAutofit/>
          </a:bodyPr>
          <a:lstStyle>
            <a:lvl1pPr algn="l">
              <a:lnSpc>
                <a:spcPct val="100000"/>
              </a:lnSpc>
              <a:defRPr sz="2700" b="1">
                <a:solidFill>
                  <a:schemeClr val="bg1"/>
                </a:solidFill>
              </a:defRPr>
            </a:lvl1pPr>
          </a:lstStyle>
          <a:p>
            <a:r>
              <a:rPr lang="en-GB" dirty="0"/>
              <a:t>Title slides</a:t>
            </a:r>
            <a:endParaRPr lang="en-US" dirty="0"/>
          </a:p>
        </p:txBody>
      </p:sp>
      <p:sp>
        <p:nvSpPr>
          <p:cNvPr id="25" name="Subtitle 2"/>
          <p:cNvSpPr>
            <a:spLocks noGrp="1"/>
          </p:cNvSpPr>
          <p:nvPr>
            <p:ph type="subTitle" idx="1" hasCustomPrompt="1"/>
          </p:nvPr>
        </p:nvSpPr>
        <p:spPr>
          <a:xfrm>
            <a:off x="335481" y="4176002"/>
            <a:ext cx="11378152" cy="492993"/>
          </a:xfrm>
        </p:spPr>
        <p:txBody>
          <a:bodyPr tIns="46800">
            <a:noAutofit/>
          </a:bodyPr>
          <a:lstStyle>
            <a:lvl1pPr marL="0" indent="0" algn="l">
              <a:lnSpc>
                <a:spcPts val="1800"/>
              </a:lnSpc>
              <a:spcBef>
                <a:spcPts val="0"/>
              </a:spcBef>
              <a:spcAft>
                <a:spcPts val="750"/>
              </a:spcAft>
              <a:buNone/>
              <a:defRPr sz="1650">
                <a:solidFill>
                  <a:schemeClr val="bg1"/>
                </a:solidFill>
              </a:defRPr>
            </a:lvl1pPr>
            <a:lvl2pPr marL="257156" indent="0" algn="ctr">
              <a:buNone/>
              <a:defRPr sz="1125"/>
            </a:lvl2pPr>
            <a:lvl3pPr marL="514312" indent="0" algn="ctr">
              <a:buNone/>
              <a:defRPr sz="1013"/>
            </a:lvl3pPr>
            <a:lvl4pPr marL="771468" indent="0" algn="ctr">
              <a:buNone/>
              <a:defRPr sz="900"/>
            </a:lvl4pPr>
            <a:lvl5pPr marL="1028623" indent="0" algn="ctr">
              <a:buNone/>
              <a:defRPr sz="900"/>
            </a:lvl5pPr>
            <a:lvl6pPr marL="1285779" indent="0" algn="ctr">
              <a:buNone/>
              <a:defRPr sz="900"/>
            </a:lvl6pPr>
            <a:lvl7pPr marL="1542935" indent="0" algn="ctr">
              <a:buNone/>
              <a:defRPr sz="900"/>
            </a:lvl7pPr>
            <a:lvl8pPr marL="1800091" indent="0" algn="ctr">
              <a:buNone/>
              <a:defRPr sz="900"/>
            </a:lvl8pPr>
            <a:lvl9pPr marL="2057247" indent="0" algn="ctr">
              <a:buNone/>
              <a:defRPr sz="900"/>
            </a:lvl9pPr>
          </a:lstStyle>
          <a:p>
            <a:r>
              <a:rPr lang="en-GB" dirty="0"/>
              <a:t>Supporting heading</a:t>
            </a:r>
            <a:endParaRPr lang="en-US" dirty="0"/>
          </a:p>
        </p:txBody>
      </p:sp>
      <p:sp>
        <p:nvSpPr>
          <p:cNvPr id="7" name="TextBox 6"/>
          <p:cNvSpPr txBox="1"/>
          <p:nvPr userDrawn="1"/>
        </p:nvSpPr>
        <p:spPr>
          <a:xfrm>
            <a:off x="6075162" y="6729374"/>
            <a:ext cx="41679" cy="92333"/>
          </a:xfrm>
          <a:prstGeom prst="rect">
            <a:avLst/>
          </a:prstGeom>
          <a:noFill/>
        </p:spPr>
        <p:txBody>
          <a:bodyPr wrap="none" lIns="0" tIns="0" rIns="0" bIns="0" rtlCol="0">
            <a:spAutoFit/>
          </a:bodyPr>
          <a:lstStyle/>
          <a:p>
            <a:pPr marL="0" indent="0" algn="ctr" defTabSz="685766">
              <a:spcAft>
                <a:spcPts val="375"/>
              </a:spcAft>
              <a:buFont typeface="LucidaGrande" charset="0"/>
              <a:buNone/>
            </a:pPr>
            <a:r>
              <a:rPr lang="en-GB" sz="600" b="1" dirty="0">
                <a:solidFill>
                  <a:schemeClr val="bg1"/>
                </a:solidFill>
              </a:rPr>
              <a:t>  </a:t>
            </a:r>
          </a:p>
        </p:txBody>
      </p:sp>
      <p:pic>
        <p:nvPicPr>
          <p:cNvPr id="13" name="Picture 12"/>
          <p:cNvPicPr>
            <a:picLocks noChangeAspect="1"/>
          </p:cNvPicPr>
          <p:nvPr userDrawn="1"/>
        </p:nvPicPr>
        <p:blipFill rotWithShape="1">
          <a:blip r:embed="rId3" cstate="print">
            <a:extLst>
              <a:ext uri="{28A0092B-C50C-407E-A947-70E740481C1C}">
                <a14:useLocalDpi xmlns:a14="http://schemas.microsoft.com/office/drawing/2010/main"/>
              </a:ext>
            </a:extLst>
          </a:blip>
          <a:srcRect r="40623" b="24512"/>
          <a:stretch/>
        </p:blipFill>
        <p:spPr>
          <a:xfrm>
            <a:off x="10640108" y="6346801"/>
            <a:ext cx="1467428" cy="505691"/>
          </a:xfrm>
          <a:prstGeom prst="rect">
            <a:avLst/>
          </a:prstGeom>
        </p:spPr>
      </p:pic>
    </p:spTree>
    <p:extLst>
      <p:ext uri="{BB962C8B-B14F-4D97-AF65-F5344CB8AC3E}">
        <p14:creationId xmlns:p14="http://schemas.microsoft.com/office/powerpoint/2010/main" val="2938718133"/>
      </p:ext>
    </p:extLst>
  </p:cSld>
  <p:clrMapOvr>
    <a:masterClrMapping/>
  </p:clrMapOvr>
  <p:transition>
    <p:fade/>
  </p:transition>
</p:sldLayout>
</file>

<file path=ppt/slideLayouts/slideLayout214.xml><?xml version="1.0" encoding="utf-8"?>
<p:sldLayout xmlns:a="http://schemas.openxmlformats.org/drawingml/2006/main" xmlns:r="http://schemas.openxmlformats.org/officeDocument/2006/relationships" xmlns:p="http://schemas.openxmlformats.org/presentationml/2006/main" showMasterSp="0" preserve="1">
  <p:cSld name="Title Slide_no sub">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4" name="Title 1"/>
          <p:cNvSpPr>
            <a:spLocks noGrp="1"/>
          </p:cNvSpPr>
          <p:nvPr>
            <p:ph type="ctrTitle" hasCustomPrompt="1"/>
          </p:nvPr>
        </p:nvSpPr>
        <p:spPr>
          <a:xfrm>
            <a:off x="335481" y="3022597"/>
            <a:ext cx="11378152" cy="1140469"/>
          </a:xfrm>
        </p:spPr>
        <p:txBody>
          <a:bodyPr anchor="b">
            <a:noAutofit/>
          </a:bodyPr>
          <a:lstStyle>
            <a:lvl1pPr algn="l">
              <a:lnSpc>
                <a:spcPct val="100000"/>
              </a:lnSpc>
              <a:defRPr sz="2700" b="1">
                <a:solidFill>
                  <a:schemeClr val="bg1"/>
                </a:solidFill>
              </a:defRPr>
            </a:lvl1pPr>
          </a:lstStyle>
          <a:p>
            <a:r>
              <a:rPr lang="en-GB" dirty="0"/>
              <a:t>Title slides</a:t>
            </a:r>
            <a:endParaRPr lang="en-US" dirty="0"/>
          </a:p>
        </p:txBody>
      </p:sp>
      <p:sp>
        <p:nvSpPr>
          <p:cNvPr id="3" name="TextBox 2"/>
          <p:cNvSpPr txBox="1"/>
          <p:nvPr userDrawn="1"/>
        </p:nvSpPr>
        <p:spPr>
          <a:xfrm>
            <a:off x="6075162" y="6729374"/>
            <a:ext cx="41679" cy="92333"/>
          </a:xfrm>
          <a:prstGeom prst="rect">
            <a:avLst/>
          </a:prstGeom>
          <a:noFill/>
        </p:spPr>
        <p:txBody>
          <a:bodyPr wrap="none" lIns="0" tIns="0" rIns="0" bIns="0" rtlCol="0">
            <a:spAutoFit/>
          </a:bodyPr>
          <a:lstStyle/>
          <a:p>
            <a:pPr marL="0" indent="0" algn="ctr" defTabSz="685766">
              <a:spcAft>
                <a:spcPts val="375"/>
              </a:spcAft>
              <a:buFont typeface="LucidaGrande" charset="0"/>
              <a:buNone/>
            </a:pPr>
            <a:r>
              <a:rPr lang="en-GB" sz="600" b="1" dirty="0">
                <a:solidFill>
                  <a:schemeClr val="bg1"/>
                </a:solidFill>
              </a:rPr>
              <a:t>  </a:t>
            </a:r>
          </a:p>
        </p:txBody>
      </p:sp>
    </p:spTree>
    <p:extLst>
      <p:ext uri="{BB962C8B-B14F-4D97-AF65-F5344CB8AC3E}">
        <p14:creationId xmlns:p14="http://schemas.microsoft.com/office/powerpoint/2010/main" val="3213581233"/>
      </p:ext>
    </p:extLst>
  </p:cSld>
  <p:clrMapOvr>
    <a:masterClrMapping/>
  </p:clrMapOvr>
  <p:transition>
    <p:fade/>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rtlCol="0"/>
          <a:lstStyle>
            <a:lvl1pPr>
              <a:defRPr>
                <a:solidFill>
                  <a:prstClr val="black">
                    <a:tint val="75000"/>
                  </a:prstClr>
                </a:solidFill>
                <a:latin typeface="Arial" pitchFamily="34" charset="0"/>
              </a:defRPr>
            </a:lvl1pPr>
          </a:lstStyle>
          <a:p>
            <a:pPr>
              <a:defRPr/>
            </a:pPr>
            <a:fld id="{BB06F058-77EB-4E1D-9197-0DC03FE4EC74}" type="datetimeFigureOut">
              <a:rPr lang="sr-Cyrl-RS"/>
              <a:pPr>
                <a:defRPr/>
              </a:pPr>
              <a:t>15.05.2020.</a:t>
            </a:fld>
            <a:endParaRPr lang="sr-Cyrl-RS"/>
          </a:p>
        </p:txBody>
      </p:sp>
      <p:sp>
        <p:nvSpPr>
          <p:cNvPr id="5" name="Footer Placeholder 4"/>
          <p:cNvSpPr>
            <a:spLocks noGrp="1"/>
          </p:cNvSpPr>
          <p:nvPr>
            <p:ph type="ftr" sz="quarter" idx="11"/>
          </p:nvPr>
        </p:nvSpPr>
        <p:spPr/>
        <p:txBody>
          <a:bodyPr rtlCol="0"/>
          <a:lstStyle>
            <a:lvl1pPr>
              <a:defRPr>
                <a:solidFill>
                  <a:prstClr val="black">
                    <a:tint val="75000"/>
                  </a:prstClr>
                </a:solidFill>
                <a:latin typeface="Arial" pitchFamily="34" charset="0"/>
              </a:defRPr>
            </a:lvl1pPr>
          </a:lstStyle>
          <a:p>
            <a:pPr>
              <a:defRPr/>
            </a:pPr>
            <a:endParaRPr lang="sr-Cyrl-RS"/>
          </a:p>
        </p:txBody>
      </p:sp>
      <p:sp>
        <p:nvSpPr>
          <p:cNvPr id="6" name="Slide Number Placeholder 5"/>
          <p:cNvSpPr>
            <a:spLocks noGrp="1"/>
          </p:cNvSpPr>
          <p:nvPr>
            <p:ph type="sldNum" sz="quarter" idx="12"/>
          </p:nvPr>
        </p:nvSpPr>
        <p:spPr/>
        <p:txBody>
          <a:bodyPr rtlCol="0"/>
          <a:lstStyle>
            <a:lvl1pPr>
              <a:defRPr>
                <a:solidFill>
                  <a:prstClr val="black">
                    <a:tint val="75000"/>
                  </a:prstClr>
                </a:solidFill>
                <a:latin typeface="Arial" pitchFamily="34" charset="0"/>
              </a:defRPr>
            </a:lvl1pPr>
          </a:lstStyle>
          <a:p>
            <a:pPr>
              <a:defRPr/>
            </a:pPr>
            <a:fld id="{302B5277-D08D-447F-858B-109E1F3B6B3A}" type="slidenum">
              <a:rPr lang="en-GB"/>
              <a:pPr>
                <a:defRPr/>
              </a:pPr>
              <a:t>‹#›</a:t>
            </a:fld>
            <a:endParaRPr lang="en-GB" dirty="0"/>
          </a:p>
        </p:txBody>
      </p:sp>
    </p:spTree>
  </p:cSld>
  <p:clrMapOvr>
    <a:masterClrMapping/>
  </p:clrMapOvr>
  <p:hf hdr="0" ftr="0" dt="0"/>
</p:sldLayout>
</file>

<file path=ppt/slideLayouts/slideLayout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2" y="1709738"/>
            <a:ext cx="105156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2" y="4589464"/>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rtlCol="0"/>
          <a:lstStyle>
            <a:lvl1pPr>
              <a:defRPr>
                <a:solidFill>
                  <a:prstClr val="black">
                    <a:tint val="75000"/>
                  </a:prstClr>
                </a:solidFill>
                <a:latin typeface="Arial" pitchFamily="34" charset="0"/>
              </a:defRPr>
            </a:lvl1pPr>
          </a:lstStyle>
          <a:p>
            <a:pPr>
              <a:defRPr/>
            </a:pPr>
            <a:fld id="{DEABDC35-B479-46DA-8D7D-7BAF00700D00}" type="datetimeFigureOut">
              <a:rPr lang="sr-Cyrl-RS"/>
              <a:pPr>
                <a:defRPr/>
              </a:pPr>
              <a:t>15.05.2020.</a:t>
            </a:fld>
            <a:endParaRPr lang="sr-Cyrl-RS"/>
          </a:p>
        </p:txBody>
      </p:sp>
      <p:sp>
        <p:nvSpPr>
          <p:cNvPr id="5" name="Footer Placeholder 4"/>
          <p:cNvSpPr>
            <a:spLocks noGrp="1"/>
          </p:cNvSpPr>
          <p:nvPr>
            <p:ph type="ftr" sz="quarter" idx="11"/>
          </p:nvPr>
        </p:nvSpPr>
        <p:spPr/>
        <p:txBody>
          <a:bodyPr rtlCol="0"/>
          <a:lstStyle>
            <a:lvl1pPr>
              <a:defRPr>
                <a:solidFill>
                  <a:prstClr val="black">
                    <a:tint val="75000"/>
                  </a:prstClr>
                </a:solidFill>
                <a:latin typeface="Arial" pitchFamily="34" charset="0"/>
              </a:defRPr>
            </a:lvl1pPr>
          </a:lstStyle>
          <a:p>
            <a:pPr>
              <a:defRPr/>
            </a:pPr>
            <a:endParaRPr lang="sr-Cyrl-RS"/>
          </a:p>
        </p:txBody>
      </p:sp>
      <p:sp>
        <p:nvSpPr>
          <p:cNvPr id="6" name="Slide Number Placeholder 5"/>
          <p:cNvSpPr>
            <a:spLocks noGrp="1"/>
          </p:cNvSpPr>
          <p:nvPr>
            <p:ph type="sldNum" sz="quarter" idx="12"/>
          </p:nvPr>
        </p:nvSpPr>
        <p:spPr/>
        <p:txBody>
          <a:bodyPr rtlCol="0"/>
          <a:lstStyle>
            <a:lvl1pPr>
              <a:defRPr>
                <a:solidFill>
                  <a:prstClr val="black">
                    <a:tint val="75000"/>
                  </a:prstClr>
                </a:solidFill>
                <a:latin typeface="Arial" pitchFamily="34" charset="0"/>
              </a:defRPr>
            </a:lvl1pPr>
          </a:lstStyle>
          <a:p>
            <a:pPr>
              <a:defRPr/>
            </a:pPr>
            <a:fld id="{FDF14F48-F390-41A8-ADCB-8E5C36056BC4}" type="slidenum">
              <a:rPr lang="en-GB"/>
              <a:pPr>
                <a:defRPr/>
              </a:pPr>
              <a:t>‹#›</a:t>
            </a:fld>
            <a:endParaRPr lang="en-GB" dirty="0"/>
          </a:p>
        </p:txBody>
      </p:sp>
    </p:spTree>
  </p:cSld>
  <p:clrMapOvr>
    <a:masterClrMapping/>
  </p:clrMapOvr>
  <p:hf hdr="0" ftr="0" dt="0"/>
</p:sldLayout>
</file>

<file path=ppt/slideLayouts/slideLayout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1"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1"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rtlCol="0"/>
          <a:lstStyle>
            <a:lvl1pPr>
              <a:defRPr>
                <a:solidFill>
                  <a:prstClr val="black">
                    <a:tint val="75000"/>
                  </a:prstClr>
                </a:solidFill>
                <a:latin typeface="Arial" pitchFamily="34" charset="0"/>
              </a:defRPr>
            </a:lvl1pPr>
          </a:lstStyle>
          <a:p>
            <a:pPr>
              <a:defRPr/>
            </a:pPr>
            <a:fld id="{4B85C9A0-FF95-40CA-8C50-49D6588A6818}" type="datetimeFigureOut">
              <a:rPr lang="sr-Cyrl-RS"/>
              <a:pPr>
                <a:defRPr/>
              </a:pPr>
              <a:t>15.05.2020.</a:t>
            </a:fld>
            <a:endParaRPr lang="sr-Cyrl-RS"/>
          </a:p>
        </p:txBody>
      </p:sp>
      <p:sp>
        <p:nvSpPr>
          <p:cNvPr id="6" name="Footer Placeholder 5"/>
          <p:cNvSpPr>
            <a:spLocks noGrp="1"/>
          </p:cNvSpPr>
          <p:nvPr>
            <p:ph type="ftr" sz="quarter" idx="11"/>
          </p:nvPr>
        </p:nvSpPr>
        <p:spPr/>
        <p:txBody>
          <a:bodyPr rtlCol="0"/>
          <a:lstStyle>
            <a:lvl1pPr>
              <a:defRPr>
                <a:solidFill>
                  <a:prstClr val="black">
                    <a:tint val="75000"/>
                  </a:prstClr>
                </a:solidFill>
                <a:latin typeface="Arial" pitchFamily="34" charset="0"/>
              </a:defRPr>
            </a:lvl1pPr>
          </a:lstStyle>
          <a:p>
            <a:pPr>
              <a:defRPr/>
            </a:pPr>
            <a:endParaRPr lang="sr-Cyrl-RS"/>
          </a:p>
        </p:txBody>
      </p:sp>
      <p:sp>
        <p:nvSpPr>
          <p:cNvPr id="7" name="Slide Number Placeholder 6"/>
          <p:cNvSpPr>
            <a:spLocks noGrp="1"/>
          </p:cNvSpPr>
          <p:nvPr>
            <p:ph type="sldNum" sz="quarter" idx="12"/>
          </p:nvPr>
        </p:nvSpPr>
        <p:spPr/>
        <p:txBody>
          <a:bodyPr rtlCol="0"/>
          <a:lstStyle>
            <a:lvl1pPr>
              <a:defRPr>
                <a:solidFill>
                  <a:prstClr val="black">
                    <a:tint val="75000"/>
                  </a:prstClr>
                </a:solidFill>
                <a:latin typeface="Arial" pitchFamily="34" charset="0"/>
              </a:defRPr>
            </a:lvl1pPr>
          </a:lstStyle>
          <a:p>
            <a:pPr>
              <a:defRPr/>
            </a:pPr>
            <a:fld id="{FFEA401F-E7AC-41FB-9EFE-188F505EBD70}" type="slidenum">
              <a:rPr lang="en-GB"/>
              <a:pPr>
                <a:defRPr/>
              </a:pPr>
              <a:t>‹#›</a:t>
            </a:fld>
            <a:endParaRPr lang="en-GB" dirty="0"/>
          </a:p>
        </p:txBody>
      </p:sp>
    </p:spTree>
  </p:cSld>
  <p:clrMapOvr>
    <a:masterClrMapping/>
  </p:clrMapOvr>
  <p:hf hdr="0" ftr="0" dt="0"/>
</p:sldLayout>
</file>

<file path=ppt/slideLayouts/slideLayout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9" y="365125"/>
            <a:ext cx="105156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6"/>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2"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2" y="2505076"/>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rtlCol="0"/>
          <a:lstStyle>
            <a:lvl1pPr>
              <a:defRPr>
                <a:solidFill>
                  <a:prstClr val="black">
                    <a:tint val="75000"/>
                  </a:prstClr>
                </a:solidFill>
                <a:latin typeface="Arial" pitchFamily="34" charset="0"/>
              </a:defRPr>
            </a:lvl1pPr>
          </a:lstStyle>
          <a:p>
            <a:pPr>
              <a:defRPr/>
            </a:pPr>
            <a:fld id="{706C7B9F-16B9-4AEA-8A82-6FB76CFC6937}" type="datetimeFigureOut">
              <a:rPr lang="sr-Cyrl-RS"/>
              <a:pPr>
                <a:defRPr/>
              </a:pPr>
              <a:t>15.05.2020.</a:t>
            </a:fld>
            <a:endParaRPr lang="sr-Cyrl-RS"/>
          </a:p>
        </p:txBody>
      </p:sp>
      <p:sp>
        <p:nvSpPr>
          <p:cNvPr id="8" name="Footer Placeholder 7"/>
          <p:cNvSpPr>
            <a:spLocks noGrp="1"/>
          </p:cNvSpPr>
          <p:nvPr>
            <p:ph type="ftr" sz="quarter" idx="11"/>
          </p:nvPr>
        </p:nvSpPr>
        <p:spPr/>
        <p:txBody>
          <a:bodyPr rtlCol="0"/>
          <a:lstStyle>
            <a:lvl1pPr>
              <a:defRPr>
                <a:solidFill>
                  <a:prstClr val="black">
                    <a:tint val="75000"/>
                  </a:prstClr>
                </a:solidFill>
                <a:latin typeface="Arial" pitchFamily="34" charset="0"/>
              </a:defRPr>
            </a:lvl1pPr>
          </a:lstStyle>
          <a:p>
            <a:pPr>
              <a:defRPr/>
            </a:pPr>
            <a:endParaRPr lang="sr-Cyrl-RS"/>
          </a:p>
        </p:txBody>
      </p:sp>
      <p:sp>
        <p:nvSpPr>
          <p:cNvPr id="9" name="Slide Number Placeholder 8"/>
          <p:cNvSpPr>
            <a:spLocks noGrp="1"/>
          </p:cNvSpPr>
          <p:nvPr>
            <p:ph type="sldNum" sz="quarter" idx="12"/>
          </p:nvPr>
        </p:nvSpPr>
        <p:spPr/>
        <p:txBody>
          <a:bodyPr rtlCol="0"/>
          <a:lstStyle>
            <a:lvl1pPr>
              <a:defRPr>
                <a:solidFill>
                  <a:prstClr val="black">
                    <a:tint val="75000"/>
                  </a:prstClr>
                </a:solidFill>
                <a:latin typeface="Arial" pitchFamily="34" charset="0"/>
              </a:defRPr>
            </a:lvl1pPr>
          </a:lstStyle>
          <a:p>
            <a:pPr>
              <a:defRPr/>
            </a:pPr>
            <a:fld id="{CCAD3379-B27D-495F-9725-CBB1A08FDC4A}" type="slidenum">
              <a:rPr lang="en-GB"/>
              <a:pPr>
                <a:defRPr/>
              </a:pPr>
              <a:t>‹#›</a:t>
            </a:fld>
            <a:endParaRPr lang="en-GB" dirty="0"/>
          </a:p>
        </p:txBody>
      </p:sp>
    </p:spTree>
  </p:cSld>
  <p:clrMapOvr>
    <a:masterClrMapping/>
  </p:clrMapOvr>
  <p:hf hdr="0" ftr="0" dt="0"/>
</p:sldLayout>
</file>

<file path=ppt/slideLayouts/slideLayout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rtlCol="0"/>
          <a:lstStyle>
            <a:lvl1pPr>
              <a:defRPr>
                <a:solidFill>
                  <a:prstClr val="black">
                    <a:tint val="75000"/>
                  </a:prstClr>
                </a:solidFill>
                <a:latin typeface="Arial" pitchFamily="34" charset="0"/>
              </a:defRPr>
            </a:lvl1pPr>
          </a:lstStyle>
          <a:p>
            <a:pPr>
              <a:defRPr/>
            </a:pPr>
            <a:fld id="{C760A89A-2815-42EE-8089-9DAD1B8D50BA}" type="datetimeFigureOut">
              <a:rPr lang="sr-Cyrl-RS"/>
              <a:pPr>
                <a:defRPr/>
              </a:pPr>
              <a:t>15.05.2020.</a:t>
            </a:fld>
            <a:endParaRPr lang="sr-Cyrl-RS"/>
          </a:p>
        </p:txBody>
      </p:sp>
      <p:sp>
        <p:nvSpPr>
          <p:cNvPr id="4" name="Footer Placeholder 3"/>
          <p:cNvSpPr>
            <a:spLocks noGrp="1"/>
          </p:cNvSpPr>
          <p:nvPr>
            <p:ph type="ftr" sz="quarter" idx="11"/>
          </p:nvPr>
        </p:nvSpPr>
        <p:spPr/>
        <p:txBody>
          <a:bodyPr rtlCol="0"/>
          <a:lstStyle>
            <a:lvl1pPr>
              <a:defRPr>
                <a:solidFill>
                  <a:prstClr val="black">
                    <a:tint val="75000"/>
                  </a:prstClr>
                </a:solidFill>
                <a:latin typeface="Arial" pitchFamily="34" charset="0"/>
              </a:defRPr>
            </a:lvl1pPr>
          </a:lstStyle>
          <a:p>
            <a:pPr>
              <a:defRPr/>
            </a:pPr>
            <a:endParaRPr lang="sr-Cyrl-RS"/>
          </a:p>
        </p:txBody>
      </p:sp>
      <p:sp>
        <p:nvSpPr>
          <p:cNvPr id="5" name="Slide Number Placeholder 4"/>
          <p:cNvSpPr>
            <a:spLocks noGrp="1"/>
          </p:cNvSpPr>
          <p:nvPr>
            <p:ph type="sldNum" sz="quarter" idx="12"/>
          </p:nvPr>
        </p:nvSpPr>
        <p:spPr/>
        <p:txBody>
          <a:bodyPr rtlCol="0"/>
          <a:lstStyle>
            <a:lvl1pPr>
              <a:defRPr>
                <a:solidFill>
                  <a:prstClr val="black">
                    <a:tint val="75000"/>
                  </a:prstClr>
                </a:solidFill>
                <a:latin typeface="Arial" pitchFamily="34" charset="0"/>
              </a:defRPr>
            </a:lvl1pPr>
          </a:lstStyle>
          <a:p>
            <a:pPr>
              <a:defRPr/>
            </a:pPr>
            <a:fld id="{F535B24E-4E15-4232-A2C8-AED8EF0972A7}" type="slidenum">
              <a:rPr lang="en-GB"/>
              <a:pPr>
                <a:defRPr/>
              </a:pPr>
              <a:t>‹#›</a:t>
            </a:fld>
            <a:endParaRPr lang="en-GB" dirty="0"/>
          </a:p>
        </p:txBody>
      </p:sp>
    </p:spTree>
  </p:cSld>
  <p:clrMapOvr>
    <a:masterClrMapping/>
  </p:clrMapOvr>
  <p:hf hdr="0" ftr="0" dt="0"/>
</p:sldLayout>
</file>

<file path=ppt/slideLayouts/slideLayout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rtlCol="0"/>
          <a:lstStyle>
            <a:lvl1pPr>
              <a:defRPr>
                <a:solidFill>
                  <a:prstClr val="black">
                    <a:tint val="75000"/>
                  </a:prstClr>
                </a:solidFill>
                <a:latin typeface="Arial" pitchFamily="34" charset="0"/>
              </a:defRPr>
            </a:lvl1pPr>
          </a:lstStyle>
          <a:p>
            <a:pPr>
              <a:defRPr/>
            </a:pPr>
            <a:fld id="{C96B2457-8D81-441C-A7BE-D84E9E210E49}" type="datetimeFigureOut">
              <a:rPr lang="sr-Cyrl-RS"/>
              <a:pPr>
                <a:defRPr/>
              </a:pPr>
              <a:t>15.05.2020.</a:t>
            </a:fld>
            <a:endParaRPr lang="sr-Cyrl-RS"/>
          </a:p>
        </p:txBody>
      </p:sp>
      <p:sp>
        <p:nvSpPr>
          <p:cNvPr id="3" name="Footer Placeholder 2"/>
          <p:cNvSpPr>
            <a:spLocks noGrp="1"/>
          </p:cNvSpPr>
          <p:nvPr>
            <p:ph type="ftr" sz="quarter" idx="11"/>
          </p:nvPr>
        </p:nvSpPr>
        <p:spPr/>
        <p:txBody>
          <a:bodyPr rtlCol="0"/>
          <a:lstStyle>
            <a:lvl1pPr>
              <a:defRPr>
                <a:solidFill>
                  <a:prstClr val="black">
                    <a:tint val="75000"/>
                  </a:prstClr>
                </a:solidFill>
                <a:latin typeface="Arial" pitchFamily="34" charset="0"/>
              </a:defRPr>
            </a:lvl1pPr>
          </a:lstStyle>
          <a:p>
            <a:pPr>
              <a:defRPr/>
            </a:pPr>
            <a:endParaRPr lang="sr-Cyrl-RS"/>
          </a:p>
        </p:txBody>
      </p:sp>
      <p:sp>
        <p:nvSpPr>
          <p:cNvPr id="4" name="Slide Number Placeholder 3"/>
          <p:cNvSpPr>
            <a:spLocks noGrp="1"/>
          </p:cNvSpPr>
          <p:nvPr>
            <p:ph type="sldNum" sz="quarter" idx="12"/>
          </p:nvPr>
        </p:nvSpPr>
        <p:spPr/>
        <p:txBody>
          <a:bodyPr rtlCol="0"/>
          <a:lstStyle>
            <a:lvl1pPr>
              <a:defRPr>
                <a:solidFill>
                  <a:prstClr val="black">
                    <a:tint val="75000"/>
                  </a:prstClr>
                </a:solidFill>
                <a:latin typeface="Arial" pitchFamily="34" charset="0"/>
              </a:defRPr>
            </a:lvl1pPr>
          </a:lstStyle>
          <a:p>
            <a:pPr>
              <a:defRPr/>
            </a:pPr>
            <a:fld id="{E3F4784A-9343-4E31-B795-0112C052B506}" type="slidenum">
              <a:rPr lang="en-GB"/>
              <a:pPr>
                <a:defRPr/>
              </a:pPr>
              <a:t>‹#›</a:t>
            </a:fld>
            <a:endParaRPr lang="en-GB" dirty="0"/>
          </a:p>
        </p:txBody>
      </p:sp>
    </p:spTree>
  </p:cSld>
  <p:clrMapOvr>
    <a:masterClrMapping/>
  </p:clrMapOvr>
  <p:hf hdr="0" ftr="0" dt="0"/>
</p:sldLayout>
</file>

<file path=ppt/slideLayouts/slideLayout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90" y="457200"/>
            <a:ext cx="3932236"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25"/>
            <a:ext cx="6172201"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90" y="2057400"/>
            <a:ext cx="3932236"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rtlCol="0"/>
          <a:lstStyle>
            <a:lvl1pPr>
              <a:defRPr>
                <a:solidFill>
                  <a:prstClr val="black">
                    <a:tint val="75000"/>
                  </a:prstClr>
                </a:solidFill>
                <a:latin typeface="Arial" pitchFamily="34" charset="0"/>
              </a:defRPr>
            </a:lvl1pPr>
          </a:lstStyle>
          <a:p>
            <a:pPr>
              <a:defRPr/>
            </a:pPr>
            <a:fld id="{D4C05F28-3F7A-4108-BE1B-397481C496F3}" type="datetimeFigureOut">
              <a:rPr lang="sr-Cyrl-RS"/>
              <a:pPr>
                <a:defRPr/>
              </a:pPr>
              <a:t>15.05.2020.</a:t>
            </a:fld>
            <a:endParaRPr lang="sr-Cyrl-RS"/>
          </a:p>
        </p:txBody>
      </p:sp>
      <p:sp>
        <p:nvSpPr>
          <p:cNvPr id="6" name="Footer Placeholder 5"/>
          <p:cNvSpPr>
            <a:spLocks noGrp="1"/>
          </p:cNvSpPr>
          <p:nvPr>
            <p:ph type="ftr" sz="quarter" idx="11"/>
          </p:nvPr>
        </p:nvSpPr>
        <p:spPr/>
        <p:txBody>
          <a:bodyPr rtlCol="0"/>
          <a:lstStyle>
            <a:lvl1pPr>
              <a:defRPr>
                <a:solidFill>
                  <a:prstClr val="black">
                    <a:tint val="75000"/>
                  </a:prstClr>
                </a:solidFill>
                <a:latin typeface="Arial" pitchFamily="34" charset="0"/>
              </a:defRPr>
            </a:lvl1pPr>
          </a:lstStyle>
          <a:p>
            <a:pPr>
              <a:defRPr/>
            </a:pPr>
            <a:endParaRPr lang="sr-Cyrl-RS"/>
          </a:p>
        </p:txBody>
      </p:sp>
      <p:sp>
        <p:nvSpPr>
          <p:cNvPr id="7" name="Slide Number Placeholder 6"/>
          <p:cNvSpPr>
            <a:spLocks noGrp="1"/>
          </p:cNvSpPr>
          <p:nvPr>
            <p:ph type="sldNum" sz="quarter" idx="12"/>
          </p:nvPr>
        </p:nvSpPr>
        <p:spPr/>
        <p:txBody>
          <a:bodyPr rtlCol="0"/>
          <a:lstStyle>
            <a:lvl1pPr>
              <a:defRPr>
                <a:solidFill>
                  <a:prstClr val="black">
                    <a:tint val="75000"/>
                  </a:prstClr>
                </a:solidFill>
                <a:latin typeface="Arial" pitchFamily="34" charset="0"/>
              </a:defRPr>
            </a:lvl1pPr>
          </a:lstStyle>
          <a:p>
            <a:pPr>
              <a:defRPr/>
            </a:pPr>
            <a:fld id="{2E625E3F-3FFC-4CF8-AEAD-EF09429F2BFD}" type="slidenum">
              <a:rPr lang="en-GB"/>
              <a:pPr>
                <a:defRPr/>
              </a:pPr>
              <a:t>‹#›</a:t>
            </a:fld>
            <a:endParaRPr lang="en-GB" dirty="0"/>
          </a:p>
        </p:txBody>
      </p:sp>
    </p:spTree>
  </p:cSld>
  <p:clrMapOvr>
    <a:masterClrMapping/>
  </p:clrMapOvr>
  <p:hf hdr="0" ftr="0" dt="0"/>
</p:sldLayout>
</file>

<file path=ppt/slideLayouts/slideLayout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90" y="457200"/>
            <a:ext cx="3932236"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25"/>
            <a:ext cx="6172201"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endParaRPr lang="en-US" noProof="0" dirty="0"/>
          </a:p>
        </p:txBody>
      </p:sp>
      <p:sp>
        <p:nvSpPr>
          <p:cNvPr id="4" name="Text Placeholder 3"/>
          <p:cNvSpPr>
            <a:spLocks noGrp="1"/>
          </p:cNvSpPr>
          <p:nvPr>
            <p:ph type="body" sz="half" idx="2"/>
          </p:nvPr>
        </p:nvSpPr>
        <p:spPr>
          <a:xfrm>
            <a:off x="839790" y="2057400"/>
            <a:ext cx="3932236"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rtlCol="0"/>
          <a:lstStyle>
            <a:lvl1pPr>
              <a:defRPr>
                <a:solidFill>
                  <a:prstClr val="black">
                    <a:tint val="75000"/>
                  </a:prstClr>
                </a:solidFill>
                <a:latin typeface="Arial" pitchFamily="34" charset="0"/>
              </a:defRPr>
            </a:lvl1pPr>
          </a:lstStyle>
          <a:p>
            <a:pPr>
              <a:defRPr/>
            </a:pPr>
            <a:fld id="{DEB88A7E-E833-4242-B908-517672A84019}" type="datetimeFigureOut">
              <a:rPr lang="sr-Cyrl-RS"/>
              <a:pPr>
                <a:defRPr/>
              </a:pPr>
              <a:t>15.05.2020.</a:t>
            </a:fld>
            <a:endParaRPr lang="sr-Cyrl-RS"/>
          </a:p>
        </p:txBody>
      </p:sp>
      <p:sp>
        <p:nvSpPr>
          <p:cNvPr id="6" name="Footer Placeholder 5"/>
          <p:cNvSpPr>
            <a:spLocks noGrp="1"/>
          </p:cNvSpPr>
          <p:nvPr>
            <p:ph type="ftr" sz="quarter" idx="11"/>
          </p:nvPr>
        </p:nvSpPr>
        <p:spPr/>
        <p:txBody>
          <a:bodyPr rtlCol="0"/>
          <a:lstStyle>
            <a:lvl1pPr>
              <a:defRPr>
                <a:solidFill>
                  <a:prstClr val="black">
                    <a:tint val="75000"/>
                  </a:prstClr>
                </a:solidFill>
                <a:latin typeface="Arial" pitchFamily="34" charset="0"/>
              </a:defRPr>
            </a:lvl1pPr>
          </a:lstStyle>
          <a:p>
            <a:pPr>
              <a:defRPr/>
            </a:pPr>
            <a:endParaRPr lang="sr-Cyrl-RS"/>
          </a:p>
        </p:txBody>
      </p:sp>
      <p:sp>
        <p:nvSpPr>
          <p:cNvPr id="7" name="Slide Number Placeholder 6"/>
          <p:cNvSpPr>
            <a:spLocks noGrp="1"/>
          </p:cNvSpPr>
          <p:nvPr>
            <p:ph type="sldNum" sz="quarter" idx="12"/>
          </p:nvPr>
        </p:nvSpPr>
        <p:spPr/>
        <p:txBody>
          <a:bodyPr rtlCol="0"/>
          <a:lstStyle>
            <a:lvl1pPr>
              <a:defRPr>
                <a:solidFill>
                  <a:prstClr val="black">
                    <a:tint val="75000"/>
                  </a:prstClr>
                </a:solidFill>
                <a:latin typeface="Arial" pitchFamily="34" charset="0"/>
              </a:defRPr>
            </a:lvl1pPr>
          </a:lstStyle>
          <a:p>
            <a:pPr>
              <a:defRPr/>
            </a:pPr>
            <a:fld id="{FB8A56FF-1039-4C8D-911C-C5B5B24DCAE2}" type="slidenum">
              <a:rPr lang="en-GB"/>
              <a:pPr>
                <a:defRPr/>
              </a:pPr>
              <a:t>‹#›</a:t>
            </a:fld>
            <a:endParaRPr lang="en-GB" dirty="0"/>
          </a:p>
        </p:txBody>
      </p:sp>
    </p:spTree>
  </p:cSld>
  <p:clrMapOvr>
    <a:masterClrMapping/>
  </p:clrMapOvr>
  <p:hf hdr="0" ftr="0" dt="0"/>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4" name="Rectangle 3"/>
          <p:cNvSpPr/>
          <p:nvPr/>
        </p:nvSpPr>
        <p:spPr>
          <a:xfrm>
            <a:off x="0" y="4917990"/>
            <a:ext cx="12192000" cy="1940011"/>
          </a:xfrm>
          <a:prstGeom prst="rect">
            <a:avLst/>
          </a:prstGeom>
          <a:blipFill dpi="0" rotWithShape="1">
            <a:blip r:embed="rId2" cstate="print">
              <a:alphaModFix amt="85000"/>
              <a:lum bright="70000" contrast="-70000"/>
            </a:blip>
            <a:srcRect/>
            <a:tile tx="0" ty="-704850" sx="92000" sy="89000" flip="xy" algn="ctr"/>
          </a:blipFill>
          <a:ln>
            <a:noFill/>
          </a:ln>
        </p:spPr>
        <p:style>
          <a:lnRef idx="2">
            <a:schemeClr val="accent1">
              <a:shade val="50000"/>
            </a:schemeClr>
          </a:lnRef>
          <a:fillRef idx="1">
            <a:schemeClr val="accent1"/>
          </a:fillRef>
          <a:effectRef idx="0">
            <a:schemeClr val="accent1"/>
          </a:effectRef>
          <a:fontRef idx="minor">
            <a:schemeClr val="lt1"/>
          </a:fontRef>
        </p:style>
      </p:sp>
      <p:grpSp>
        <p:nvGrpSpPr>
          <p:cNvPr id="5" name="Group 10"/>
          <p:cNvGrpSpPr>
            <a:grpSpLocks/>
          </p:cNvGrpSpPr>
          <p:nvPr/>
        </p:nvGrpSpPr>
        <p:grpSpPr bwMode="auto">
          <a:xfrm>
            <a:off x="896940" y="2325689"/>
            <a:ext cx="1081086" cy="1081087"/>
            <a:chOff x="9685338" y="4460675"/>
            <a:chExt cx="1080904" cy="1080902"/>
          </a:xfrm>
        </p:grpSpPr>
        <p:sp>
          <p:nvSpPr>
            <p:cNvPr id="6" name="Oval 5"/>
            <p:cNvSpPr/>
            <p:nvPr/>
          </p:nvSpPr>
          <p:spPr>
            <a:xfrm>
              <a:off x="9685338" y="4460675"/>
              <a:ext cx="1080904" cy="1080902"/>
            </a:xfrm>
            <a:prstGeom prst="ellipse">
              <a:avLst/>
            </a:prstGeom>
            <a:blipFill dpi="0" rotWithShape="1">
              <a:blip r:embed="rId3" cstate="print">
                <a:duotone>
                  <a:schemeClr val="accent1">
                    <a:shade val="45000"/>
                    <a:satMod val="135000"/>
                  </a:schemeClr>
                  <a:prstClr val="white"/>
                </a:duotone>
              </a:blip>
              <a:srcRect/>
              <a:tile tx="0" ty="0" sx="85000" sy="85000" flip="none" algn="tl"/>
            </a:blipFill>
            <a:ln w="25400" cap="flat" cmpd="sng" algn="ctr">
              <a:noFill/>
              <a:prstDash val="solid"/>
            </a:ln>
            <a:effectLst/>
          </p:spPr>
        </p:sp>
        <p:sp>
          <p:nvSpPr>
            <p:cNvPr id="7" name="Oval 6"/>
            <p:cNvSpPr>
              <a:spLocks noChangeArrowheads="1"/>
            </p:cNvSpPr>
            <p:nvPr/>
          </p:nvSpPr>
          <p:spPr bwMode="auto">
            <a:xfrm>
              <a:off x="9793270" y="4568607"/>
              <a:ext cx="865041" cy="865039"/>
            </a:xfrm>
            <a:prstGeom prst="ellipse">
              <a:avLst/>
            </a:prstGeom>
            <a:noFill/>
            <a:ln w="25400" algn="ctr">
              <a:solidFill>
                <a:srgbClr val="FFFFFF"/>
              </a:solidFill>
              <a:round/>
              <a:headEnd/>
              <a:tailEnd/>
            </a:ln>
          </p:spPr>
          <p:txBody>
            <a:bodyPr/>
            <a:lstStyle/>
            <a:p>
              <a:pPr>
                <a:defRPr/>
              </a:pPr>
              <a:endParaRPr lang="en-US"/>
            </a:p>
          </p:txBody>
        </p:sp>
      </p:grpSp>
      <p:sp>
        <p:nvSpPr>
          <p:cNvPr id="2" name="Title 1"/>
          <p:cNvSpPr>
            <a:spLocks noGrp="1"/>
          </p:cNvSpPr>
          <p:nvPr>
            <p:ph type="title"/>
          </p:nvPr>
        </p:nvSpPr>
        <p:spPr>
          <a:xfrm>
            <a:off x="2167128" y="1225296"/>
            <a:ext cx="9281161" cy="3520440"/>
          </a:xfrm>
        </p:spPr>
        <p:txBody>
          <a:bodyPr/>
          <a:lstStyle>
            <a:lvl1pPr>
              <a:lnSpc>
                <a:spcPct val="80000"/>
              </a:lnSpc>
              <a:defRPr sz="8000" b="0"/>
            </a:lvl1pPr>
          </a:lstStyle>
          <a:p>
            <a:r>
              <a:rPr lang="en-US"/>
              <a:t>Click to edit Master title style</a:t>
            </a:r>
            <a:endParaRPr lang="en-US" dirty="0"/>
          </a:p>
        </p:txBody>
      </p:sp>
      <p:sp>
        <p:nvSpPr>
          <p:cNvPr id="3" name="Text Placeholder 2"/>
          <p:cNvSpPr>
            <a:spLocks noGrp="1"/>
          </p:cNvSpPr>
          <p:nvPr>
            <p:ph type="body" idx="1"/>
          </p:nvPr>
        </p:nvSpPr>
        <p:spPr>
          <a:xfrm>
            <a:off x="2165773" y="5020056"/>
            <a:ext cx="9052560" cy="1066800"/>
          </a:xfrm>
        </p:spPr>
        <p:txBody>
          <a:bodyPr>
            <a:normAutofit/>
          </a:bodyPr>
          <a:lstStyle>
            <a:lvl1pPr marL="0" indent="0">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Edit Master text styles</a:t>
            </a:r>
          </a:p>
        </p:txBody>
      </p:sp>
      <p:sp>
        <p:nvSpPr>
          <p:cNvPr id="8" name="Date Placeholder 3"/>
          <p:cNvSpPr>
            <a:spLocks noGrp="1"/>
          </p:cNvSpPr>
          <p:nvPr>
            <p:ph type="dt" sz="half" idx="10"/>
          </p:nvPr>
        </p:nvSpPr>
        <p:spPr>
          <a:xfrm>
            <a:off x="8593138" y="6272214"/>
            <a:ext cx="2644775" cy="365125"/>
          </a:xfrm>
        </p:spPr>
        <p:txBody>
          <a:bodyPr/>
          <a:lstStyle>
            <a:lvl1pPr>
              <a:defRPr/>
            </a:lvl1pPr>
          </a:lstStyle>
          <a:p>
            <a:pPr>
              <a:defRPr/>
            </a:pPr>
            <a:fld id="{71734D48-5349-45CA-B064-D6706550491E}" type="datetimeFigureOut">
              <a:rPr lang="sr-Latn-CS"/>
              <a:pPr>
                <a:defRPr/>
              </a:pPr>
              <a:t>15.5.2020.</a:t>
            </a:fld>
            <a:endParaRPr lang="sr-Latn-CS"/>
          </a:p>
        </p:txBody>
      </p:sp>
      <p:sp>
        <p:nvSpPr>
          <p:cNvPr id="9" name="Footer Placeholder 4"/>
          <p:cNvSpPr>
            <a:spLocks noGrp="1"/>
          </p:cNvSpPr>
          <p:nvPr>
            <p:ph type="ftr" sz="quarter" idx="11"/>
          </p:nvPr>
        </p:nvSpPr>
        <p:spPr>
          <a:xfrm>
            <a:off x="2182815" y="6272214"/>
            <a:ext cx="6327774" cy="365125"/>
          </a:xfrm>
        </p:spPr>
        <p:txBody>
          <a:bodyPr/>
          <a:lstStyle>
            <a:lvl1pPr>
              <a:defRPr/>
            </a:lvl1pPr>
          </a:lstStyle>
          <a:p>
            <a:pPr>
              <a:defRPr/>
            </a:pPr>
            <a:endParaRPr lang="sr-Latn-CS"/>
          </a:p>
        </p:txBody>
      </p:sp>
      <p:sp>
        <p:nvSpPr>
          <p:cNvPr id="10" name="Slide Number Placeholder 5"/>
          <p:cNvSpPr>
            <a:spLocks noGrp="1"/>
          </p:cNvSpPr>
          <p:nvPr>
            <p:ph type="sldNum" sz="quarter" idx="12"/>
          </p:nvPr>
        </p:nvSpPr>
        <p:spPr>
          <a:xfrm>
            <a:off x="842965" y="2506664"/>
            <a:ext cx="1189036" cy="719137"/>
          </a:xfrm>
        </p:spPr>
        <p:txBody>
          <a:bodyPr/>
          <a:lstStyle>
            <a:lvl1pPr>
              <a:defRPr sz="2800"/>
            </a:lvl1pPr>
          </a:lstStyle>
          <a:p>
            <a:pPr>
              <a:defRPr/>
            </a:pPr>
            <a:fld id="{52EBEA47-20E8-4073-9248-CCA083BA739D}" type="slidenum">
              <a:rPr lang="sr-Latn-CS"/>
              <a:pPr>
                <a:defRPr/>
              </a:pPr>
              <a:t>‹#›</a:t>
            </a:fld>
            <a:endParaRPr lang="sr-Latn-CS"/>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rtlCol="0"/>
          <a:lstStyle>
            <a:lvl1pPr>
              <a:defRPr>
                <a:solidFill>
                  <a:prstClr val="black">
                    <a:tint val="75000"/>
                  </a:prstClr>
                </a:solidFill>
                <a:latin typeface="Arial" pitchFamily="34" charset="0"/>
              </a:defRPr>
            </a:lvl1pPr>
          </a:lstStyle>
          <a:p>
            <a:pPr>
              <a:defRPr/>
            </a:pPr>
            <a:fld id="{540FAB6C-704E-4D00-AF07-9B0175809E7B}" type="datetimeFigureOut">
              <a:rPr lang="sr-Cyrl-RS"/>
              <a:pPr>
                <a:defRPr/>
              </a:pPr>
              <a:t>15.05.2020.</a:t>
            </a:fld>
            <a:endParaRPr lang="sr-Cyrl-RS"/>
          </a:p>
        </p:txBody>
      </p:sp>
      <p:sp>
        <p:nvSpPr>
          <p:cNvPr id="5" name="Footer Placeholder 4"/>
          <p:cNvSpPr>
            <a:spLocks noGrp="1"/>
          </p:cNvSpPr>
          <p:nvPr>
            <p:ph type="ftr" sz="quarter" idx="11"/>
          </p:nvPr>
        </p:nvSpPr>
        <p:spPr/>
        <p:txBody>
          <a:bodyPr rtlCol="0"/>
          <a:lstStyle>
            <a:lvl1pPr>
              <a:defRPr>
                <a:solidFill>
                  <a:prstClr val="black">
                    <a:tint val="75000"/>
                  </a:prstClr>
                </a:solidFill>
                <a:latin typeface="Arial" pitchFamily="34" charset="0"/>
              </a:defRPr>
            </a:lvl1pPr>
          </a:lstStyle>
          <a:p>
            <a:pPr>
              <a:defRPr/>
            </a:pPr>
            <a:endParaRPr lang="sr-Cyrl-RS"/>
          </a:p>
        </p:txBody>
      </p:sp>
      <p:sp>
        <p:nvSpPr>
          <p:cNvPr id="6" name="Slide Number Placeholder 5"/>
          <p:cNvSpPr>
            <a:spLocks noGrp="1"/>
          </p:cNvSpPr>
          <p:nvPr>
            <p:ph type="sldNum" sz="quarter" idx="12"/>
          </p:nvPr>
        </p:nvSpPr>
        <p:spPr/>
        <p:txBody>
          <a:bodyPr rtlCol="0"/>
          <a:lstStyle>
            <a:lvl1pPr>
              <a:defRPr>
                <a:solidFill>
                  <a:prstClr val="black">
                    <a:tint val="75000"/>
                  </a:prstClr>
                </a:solidFill>
                <a:latin typeface="Arial" pitchFamily="34" charset="0"/>
              </a:defRPr>
            </a:lvl1pPr>
          </a:lstStyle>
          <a:p>
            <a:pPr>
              <a:defRPr/>
            </a:pPr>
            <a:fld id="{58FA3C7B-BD04-426F-8AE1-771C237A39AA}" type="slidenum">
              <a:rPr lang="en-GB"/>
              <a:pPr>
                <a:defRPr/>
              </a:pPr>
              <a:t>‹#›</a:t>
            </a:fld>
            <a:endParaRPr lang="en-GB" dirty="0"/>
          </a:p>
        </p:txBody>
      </p:sp>
    </p:spTree>
  </p:cSld>
  <p:clrMapOvr>
    <a:masterClrMapping/>
  </p:clrMapOvr>
  <p:hf hdr="0" ftr="0" dt="0"/>
</p:sldLayout>
</file>

<file path=ppt/slideLayouts/slideLayout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899" y="365125"/>
            <a:ext cx="2628900"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199"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rtlCol="0"/>
          <a:lstStyle>
            <a:lvl1pPr>
              <a:defRPr>
                <a:solidFill>
                  <a:prstClr val="black">
                    <a:tint val="75000"/>
                  </a:prstClr>
                </a:solidFill>
                <a:latin typeface="Arial" pitchFamily="34" charset="0"/>
              </a:defRPr>
            </a:lvl1pPr>
          </a:lstStyle>
          <a:p>
            <a:pPr>
              <a:defRPr/>
            </a:pPr>
            <a:fld id="{B57B6B2D-4D24-4E3D-B8BF-61124EF5BC99}" type="datetimeFigureOut">
              <a:rPr lang="sr-Cyrl-RS"/>
              <a:pPr>
                <a:defRPr/>
              </a:pPr>
              <a:t>15.05.2020.</a:t>
            </a:fld>
            <a:endParaRPr lang="sr-Cyrl-RS"/>
          </a:p>
        </p:txBody>
      </p:sp>
      <p:sp>
        <p:nvSpPr>
          <p:cNvPr id="5" name="Footer Placeholder 4"/>
          <p:cNvSpPr>
            <a:spLocks noGrp="1"/>
          </p:cNvSpPr>
          <p:nvPr>
            <p:ph type="ftr" sz="quarter" idx="11"/>
          </p:nvPr>
        </p:nvSpPr>
        <p:spPr/>
        <p:txBody>
          <a:bodyPr rtlCol="0"/>
          <a:lstStyle>
            <a:lvl1pPr>
              <a:defRPr>
                <a:solidFill>
                  <a:prstClr val="black">
                    <a:tint val="75000"/>
                  </a:prstClr>
                </a:solidFill>
                <a:latin typeface="Arial" pitchFamily="34" charset="0"/>
              </a:defRPr>
            </a:lvl1pPr>
          </a:lstStyle>
          <a:p>
            <a:pPr>
              <a:defRPr/>
            </a:pPr>
            <a:endParaRPr lang="sr-Cyrl-RS"/>
          </a:p>
        </p:txBody>
      </p:sp>
      <p:sp>
        <p:nvSpPr>
          <p:cNvPr id="6" name="Slide Number Placeholder 5"/>
          <p:cNvSpPr>
            <a:spLocks noGrp="1"/>
          </p:cNvSpPr>
          <p:nvPr>
            <p:ph type="sldNum" sz="quarter" idx="12"/>
          </p:nvPr>
        </p:nvSpPr>
        <p:spPr/>
        <p:txBody>
          <a:bodyPr rtlCol="0"/>
          <a:lstStyle>
            <a:lvl1pPr>
              <a:defRPr>
                <a:solidFill>
                  <a:prstClr val="black">
                    <a:tint val="75000"/>
                  </a:prstClr>
                </a:solidFill>
                <a:latin typeface="Arial" pitchFamily="34" charset="0"/>
              </a:defRPr>
            </a:lvl1pPr>
          </a:lstStyle>
          <a:p>
            <a:pPr>
              <a:defRPr/>
            </a:pPr>
            <a:fld id="{C3F84D0D-B39C-439A-898C-330E0E70A509}" type="slidenum">
              <a:rPr lang="en-GB"/>
              <a:pPr>
                <a:defRPr/>
              </a:pPr>
              <a:t>‹#›</a:t>
            </a:fld>
            <a:endParaRPr lang="en-GB" dirty="0"/>
          </a:p>
        </p:txBody>
      </p:sp>
    </p:spTree>
  </p:cSld>
  <p:clrMapOvr>
    <a:masterClrMapping/>
  </p:clrMapOvr>
  <p:hf hdr="0" ftr="0" dt="0"/>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6_Custom Layout">
    <p:spTree>
      <p:nvGrpSpPr>
        <p:cNvPr id="1" name=""/>
        <p:cNvGrpSpPr/>
        <p:nvPr/>
      </p:nvGrpSpPr>
      <p:grpSpPr>
        <a:xfrm>
          <a:off x="0" y="0"/>
          <a:ext cx="0" cy="0"/>
          <a:chOff x="0" y="0"/>
          <a:chExt cx="0" cy="0"/>
        </a:xfrm>
      </p:grpSpPr>
      <p:sp>
        <p:nvSpPr>
          <p:cNvPr id="9" name="Title 1"/>
          <p:cNvSpPr>
            <a:spLocks noGrp="1"/>
          </p:cNvSpPr>
          <p:nvPr>
            <p:ph type="title"/>
          </p:nvPr>
        </p:nvSpPr>
        <p:spPr>
          <a:xfrm>
            <a:off x="456000" y="150126"/>
            <a:ext cx="10320000" cy="811900"/>
          </a:xfrm>
        </p:spPr>
        <p:txBody>
          <a:bodyPr/>
          <a:lstStyle/>
          <a:p>
            <a:r>
              <a:rPr lang="en-US" dirty="0"/>
              <a:t>Click to edit Master title style</a:t>
            </a:r>
            <a:endParaRPr lang="en-GB" dirty="0"/>
          </a:p>
        </p:txBody>
      </p:sp>
      <p:sp>
        <p:nvSpPr>
          <p:cNvPr id="10" name="Text Placeholder 6"/>
          <p:cNvSpPr>
            <a:spLocks noGrp="1"/>
          </p:cNvSpPr>
          <p:nvPr>
            <p:ph type="body" sz="quarter" idx="15"/>
          </p:nvPr>
        </p:nvSpPr>
        <p:spPr>
          <a:xfrm>
            <a:off x="456143" y="5876926"/>
            <a:ext cx="11279717" cy="414338"/>
          </a:xfrm>
        </p:spPr>
        <p:txBody>
          <a:bodyPr anchor="b"/>
          <a:lstStyle>
            <a:lvl1pPr marL="0" indent="0">
              <a:spcAft>
                <a:spcPts val="0"/>
              </a:spcAft>
              <a:buNone/>
              <a:defRPr sz="900"/>
            </a:lvl1pPr>
          </a:lstStyle>
          <a:p>
            <a:pPr lvl="0"/>
            <a:r>
              <a:rPr lang="en-US"/>
              <a:t>Click to edit Master text styles</a:t>
            </a:r>
          </a:p>
        </p:txBody>
      </p:sp>
      <p:sp>
        <p:nvSpPr>
          <p:cNvPr id="11" name="Text Placeholder 6"/>
          <p:cNvSpPr>
            <a:spLocks noGrp="1"/>
          </p:cNvSpPr>
          <p:nvPr>
            <p:ph type="body" sz="quarter" idx="16"/>
          </p:nvPr>
        </p:nvSpPr>
        <p:spPr>
          <a:xfrm>
            <a:off x="456140" y="6388100"/>
            <a:ext cx="10490201" cy="414338"/>
          </a:xfrm>
        </p:spPr>
        <p:txBody>
          <a:bodyPr/>
          <a:lstStyle>
            <a:lvl1pPr marL="0" indent="0">
              <a:spcAft>
                <a:spcPts val="0"/>
              </a:spcAft>
              <a:buNone/>
              <a:defRPr sz="900"/>
            </a:lvl1pPr>
          </a:lstStyle>
          <a:p>
            <a:pPr lvl="0"/>
            <a:r>
              <a:rPr lang="en-US"/>
              <a:t>Click to edit Master text styles</a:t>
            </a:r>
          </a:p>
        </p:txBody>
      </p:sp>
      <p:sp>
        <p:nvSpPr>
          <p:cNvPr id="5" name="Slide Number Placeholder 2"/>
          <p:cNvSpPr>
            <a:spLocks noGrp="1"/>
          </p:cNvSpPr>
          <p:nvPr>
            <p:ph type="sldNum" sz="quarter" idx="17"/>
          </p:nvPr>
        </p:nvSpPr>
        <p:spPr>
          <a:xfrm>
            <a:off x="10977565" y="6388100"/>
            <a:ext cx="788987" cy="414338"/>
          </a:xfrm>
        </p:spPr>
        <p:txBody>
          <a:bodyPr rtlCol="0"/>
          <a:lstStyle>
            <a:lvl1pPr>
              <a:defRPr b="1" smtClean="0">
                <a:solidFill>
                  <a:prstClr val="black">
                    <a:tint val="75000"/>
                  </a:prstClr>
                </a:solidFill>
                <a:latin typeface="Arial" pitchFamily="34" charset="0"/>
              </a:defRPr>
            </a:lvl1pPr>
          </a:lstStyle>
          <a:p>
            <a:pPr>
              <a:defRPr/>
            </a:pPr>
            <a:fld id="{26073662-562E-4359-8617-050D1812A904}" type="slidenum">
              <a:rPr lang="en-GB"/>
              <a:pPr>
                <a:defRPr/>
              </a:pPr>
              <a:t>‹#›</a:t>
            </a:fld>
            <a:endParaRPr lang="en-GB" dirty="0"/>
          </a:p>
        </p:txBody>
      </p:sp>
    </p:spTree>
  </p:cSld>
  <p:clrMapOvr>
    <a:masterClrMapping/>
  </p:clrMapOvr>
  <p:transition>
    <p:fade/>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16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456000" y="150126"/>
            <a:ext cx="10320000" cy="576950"/>
          </a:xfrm>
        </p:spPr>
        <p:txBody>
          <a:bodyPr/>
          <a:lstStyle/>
          <a:p>
            <a:r>
              <a:rPr lang="en-US" dirty="0"/>
              <a:t>Click to edit Master title style</a:t>
            </a:r>
            <a:endParaRPr lang="en-GB" dirty="0"/>
          </a:p>
        </p:txBody>
      </p:sp>
      <p:sp>
        <p:nvSpPr>
          <p:cNvPr id="4" name="Text Placeholder 2"/>
          <p:cNvSpPr>
            <a:spLocks noGrp="1"/>
          </p:cNvSpPr>
          <p:nvPr>
            <p:ph type="body" sz="quarter" idx="14"/>
          </p:nvPr>
        </p:nvSpPr>
        <p:spPr>
          <a:xfrm>
            <a:off x="456000" y="727077"/>
            <a:ext cx="10320000" cy="234950"/>
          </a:xfrm>
        </p:spPr>
        <p:txBody>
          <a:bodyPr/>
          <a:lstStyle>
            <a:lvl1pPr marL="0" indent="0">
              <a:spcAft>
                <a:spcPts val="0"/>
              </a:spcAft>
              <a:buNone/>
              <a:defRPr sz="1800" i="0">
                <a:latin typeface="+mj-lt"/>
              </a:defRPr>
            </a:lvl1pPr>
            <a:lvl2pPr marL="271463" indent="0">
              <a:buNone/>
              <a:defRPr/>
            </a:lvl2pPr>
            <a:lvl3pPr marL="533400" indent="0">
              <a:buNone/>
              <a:defRPr/>
            </a:lvl3pPr>
            <a:lvl4pPr marL="815975" indent="0">
              <a:buNone/>
              <a:defRPr/>
            </a:lvl4pPr>
            <a:lvl5pPr marL="1104900" indent="0">
              <a:buNone/>
              <a:defRPr/>
            </a:lvl5pPr>
          </a:lstStyle>
          <a:p>
            <a:pPr lvl="0"/>
            <a:r>
              <a:rPr lang="en-US" dirty="0"/>
              <a:t>Click to edit Master text styles</a:t>
            </a:r>
          </a:p>
        </p:txBody>
      </p:sp>
      <p:sp>
        <p:nvSpPr>
          <p:cNvPr id="10" name="Text Placeholder 6"/>
          <p:cNvSpPr>
            <a:spLocks noGrp="1"/>
          </p:cNvSpPr>
          <p:nvPr>
            <p:ph type="body" sz="quarter" idx="15"/>
          </p:nvPr>
        </p:nvSpPr>
        <p:spPr>
          <a:xfrm>
            <a:off x="456143" y="5876926"/>
            <a:ext cx="11279717" cy="414338"/>
          </a:xfrm>
        </p:spPr>
        <p:txBody>
          <a:bodyPr anchor="b"/>
          <a:lstStyle>
            <a:lvl1pPr marL="0" indent="0">
              <a:spcAft>
                <a:spcPts val="0"/>
              </a:spcAft>
              <a:buNone/>
              <a:defRPr sz="900"/>
            </a:lvl1pPr>
          </a:lstStyle>
          <a:p>
            <a:pPr lvl="0"/>
            <a:r>
              <a:rPr lang="en-US"/>
              <a:t>Click to edit Master text styles</a:t>
            </a:r>
          </a:p>
        </p:txBody>
      </p:sp>
      <p:sp>
        <p:nvSpPr>
          <p:cNvPr id="11" name="Text Placeholder 6"/>
          <p:cNvSpPr>
            <a:spLocks noGrp="1"/>
          </p:cNvSpPr>
          <p:nvPr>
            <p:ph type="body" sz="quarter" idx="16"/>
          </p:nvPr>
        </p:nvSpPr>
        <p:spPr>
          <a:xfrm>
            <a:off x="456140" y="6388100"/>
            <a:ext cx="10490201" cy="414338"/>
          </a:xfrm>
        </p:spPr>
        <p:txBody>
          <a:bodyPr/>
          <a:lstStyle>
            <a:lvl1pPr marL="0" indent="0">
              <a:spcAft>
                <a:spcPts val="0"/>
              </a:spcAft>
              <a:buNone/>
              <a:defRPr sz="900"/>
            </a:lvl1pPr>
          </a:lstStyle>
          <a:p>
            <a:pPr lvl="0"/>
            <a:r>
              <a:rPr lang="en-US"/>
              <a:t>Click to edit Master text styles</a:t>
            </a:r>
          </a:p>
        </p:txBody>
      </p:sp>
      <p:sp>
        <p:nvSpPr>
          <p:cNvPr id="6" name="Slide Number Placeholder 2"/>
          <p:cNvSpPr>
            <a:spLocks noGrp="1"/>
          </p:cNvSpPr>
          <p:nvPr>
            <p:ph type="sldNum" sz="quarter" idx="17"/>
          </p:nvPr>
        </p:nvSpPr>
        <p:spPr>
          <a:xfrm>
            <a:off x="10977565" y="6388100"/>
            <a:ext cx="788987" cy="414338"/>
          </a:xfrm>
        </p:spPr>
        <p:txBody>
          <a:bodyPr rtlCol="0"/>
          <a:lstStyle>
            <a:lvl1pPr>
              <a:defRPr b="0" smtClean="0">
                <a:solidFill>
                  <a:prstClr val="black">
                    <a:tint val="75000"/>
                  </a:prstClr>
                </a:solidFill>
                <a:latin typeface="Arial" pitchFamily="34" charset="0"/>
              </a:defRPr>
            </a:lvl1pPr>
          </a:lstStyle>
          <a:p>
            <a:pPr>
              <a:defRPr/>
            </a:pPr>
            <a:fld id="{8EDEFE4E-9D1E-4BC8-825D-DCC5A28B1FF0}" type="slidenum">
              <a:rPr lang="en-GB"/>
              <a:pPr>
                <a:defRPr/>
              </a:pPr>
              <a:t>‹#›</a:t>
            </a:fld>
            <a:endParaRPr lang="en-GB" dirty="0"/>
          </a:p>
        </p:txBody>
      </p:sp>
    </p:spTree>
  </p:cSld>
  <p:clrMapOvr>
    <a:masterClrMapping/>
  </p:clrMapOvr>
  <p:transition>
    <p:fade/>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16" name="Content Placeholder 15"/>
          <p:cNvSpPr>
            <a:spLocks noGrp="1"/>
          </p:cNvSpPr>
          <p:nvPr>
            <p:ph sz="quarter" idx="12"/>
          </p:nvPr>
        </p:nvSpPr>
        <p:spPr>
          <a:xfrm>
            <a:off x="478871" y="1589851"/>
            <a:ext cx="11231033" cy="4093400"/>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8" name="Text Placeholder 2"/>
          <p:cNvSpPr>
            <a:spLocks noGrp="1"/>
          </p:cNvSpPr>
          <p:nvPr>
            <p:ph type="body" sz="quarter" idx="14"/>
          </p:nvPr>
        </p:nvSpPr>
        <p:spPr>
          <a:xfrm>
            <a:off x="478869" y="924738"/>
            <a:ext cx="10104000" cy="369332"/>
          </a:xfrm>
        </p:spPr>
        <p:txBody>
          <a:bodyPr>
            <a:noAutofit/>
          </a:bodyPr>
          <a:lstStyle>
            <a:lvl1pPr marL="0" indent="0">
              <a:spcAft>
                <a:spcPts val="0"/>
              </a:spcAft>
              <a:buNone/>
              <a:defRPr sz="2133" i="1">
                <a:latin typeface="Georgia" panose="02040502050405020303" pitchFamily="18" charset="0"/>
              </a:defRPr>
            </a:lvl1pPr>
            <a:lvl2pPr marL="361942" indent="0">
              <a:buNone/>
              <a:defRPr/>
            </a:lvl2pPr>
            <a:lvl3pPr marL="711182" indent="0">
              <a:buNone/>
              <a:defRPr/>
            </a:lvl3pPr>
            <a:lvl4pPr marL="1087939" indent="0">
              <a:buNone/>
              <a:defRPr/>
            </a:lvl4pPr>
            <a:lvl5pPr marL="1473163" indent="0">
              <a:buNone/>
              <a:defRPr/>
            </a:lvl5pPr>
          </a:lstStyle>
          <a:p>
            <a:pPr lvl="0"/>
            <a:r>
              <a:rPr lang="en-US"/>
              <a:t>Click to edit Master text styles</a:t>
            </a:r>
          </a:p>
        </p:txBody>
      </p:sp>
      <p:sp>
        <p:nvSpPr>
          <p:cNvPr id="6" name="Text Placeholder 5"/>
          <p:cNvSpPr>
            <a:spLocks noGrp="1"/>
          </p:cNvSpPr>
          <p:nvPr>
            <p:ph type="body" sz="quarter" idx="18"/>
          </p:nvPr>
        </p:nvSpPr>
        <p:spPr>
          <a:xfrm>
            <a:off x="478869" y="5686713"/>
            <a:ext cx="11232000" cy="240130"/>
          </a:xfrm>
        </p:spPr>
        <p:txBody>
          <a:bodyPr anchor="b">
            <a:spAutoFit/>
          </a:bodyPr>
          <a:lstStyle>
            <a:lvl1pPr marL="0" indent="0">
              <a:buNone/>
              <a:defRPr sz="1067" baseline="0"/>
            </a:lvl1pPr>
            <a:lvl2pPr marL="357542" indent="0">
              <a:buNone/>
              <a:defRPr sz="1067"/>
            </a:lvl2pPr>
            <a:lvl3pPr marL="719982" indent="0">
              <a:buNone/>
              <a:defRPr sz="1067"/>
            </a:lvl3pPr>
            <a:lvl4pPr marL="1081424" indent="0">
              <a:buNone/>
              <a:defRPr sz="1067"/>
            </a:lvl4pPr>
            <a:lvl5pPr marL="1439964" indent="0">
              <a:buNone/>
              <a:defRPr sz="1067"/>
            </a:lvl5pPr>
          </a:lstStyle>
          <a:p>
            <a:pPr lvl="0"/>
            <a:r>
              <a:rPr lang="en-US"/>
              <a:t>Click to edit Master text styles</a:t>
            </a:r>
          </a:p>
        </p:txBody>
      </p:sp>
      <p:sp>
        <p:nvSpPr>
          <p:cNvPr id="4" name="Title 3"/>
          <p:cNvSpPr>
            <a:spLocks noGrp="1"/>
          </p:cNvSpPr>
          <p:nvPr>
            <p:ph type="title"/>
          </p:nvPr>
        </p:nvSpPr>
        <p:spPr>
          <a:xfrm>
            <a:off x="478871" y="384852"/>
            <a:ext cx="10102852" cy="451405"/>
          </a:xfrm>
        </p:spPr>
        <p:txBody>
          <a:bodyPr/>
          <a:lstStyle/>
          <a:p>
            <a:r>
              <a:rPr lang="en-US"/>
              <a:t>Click to edit Master title style</a:t>
            </a:r>
            <a:endParaRPr lang="en-GB" dirty="0"/>
          </a:p>
        </p:txBody>
      </p:sp>
      <p:sp>
        <p:nvSpPr>
          <p:cNvPr id="7" name="Slide Number Placeholder 9"/>
          <p:cNvSpPr>
            <a:spLocks noGrp="1"/>
          </p:cNvSpPr>
          <p:nvPr>
            <p:ph type="sldNum" sz="quarter" idx="19"/>
          </p:nvPr>
        </p:nvSpPr>
        <p:spPr/>
        <p:txBody>
          <a:bodyPr rtlCol="0"/>
          <a:lstStyle>
            <a:lvl1pPr>
              <a:defRPr>
                <a:solidFill>
                  <a:schemeClr val="tx1">
                    <a:tint val="75000"/>
                  </a:schemeClr>
                </a:solidFill>
                <a:latin typeface="Arial" pitchFamily="34" charset="0"/>
              </a:defRPr>
            </a:lvl1pPr>
          </a:lstStyle>
          <a:p>
            <a:pPr>
              <a:defRPr/>
            </a:pPr>
            <a:fld id="{9E44A785-46E2-44A7-A8CE-DF770A7E8078}" type="slidenum">
              <a:rPr lang="en-GB"/>
              <a:pPr>
                <a:defRPr/>
              </a:pPr>
              <a:t>‹#›</a:t>
            </a:fld>
            <a:endParaRPr lang="en-GB"/>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itle" preserve="1">
  <p:cSld name="شريحة عنوان">
    <p:spTree>
      <p:nvGrpSpPr>
        <p:cNvPr id="1" name=""/>
        <p:cNvGrpSpPr/>
        <p:nvPr/>
      </p:nvGrpSpPr>
      <p:grpSpPr>
        <a:xfrm>
          <a:off x="0" y="0"/>
          <a:ext cx="0" cy="0"/>
          <a:chOff x="0" y="0"/>
          <a:chExt cx="0" cy="0"/>
        </a:xfrm>
      </p:grpSpPr>
      <p:sp>
        <p:nvSpPr>
          <p:cNvPr id="2" name="عنوان 1"/>
          <p:cNvSpPr>
            <a:spLocks noGrp="1"/>
          </p:cNvSpPr>
          <p:nvPr>
            <p:ph type="ctrTitle"/>
          </p:nvPr>
        </p:nvSpPr>
        <p:spPr>
          <a:xfrm>
            <a:off x="914400" y="2130426"/>
            <a:ext cx="10363200" cy="1470025"/>
          </a:xfrm>
        </p:spPr>
        <p:txBody>
          <a:bodyPr/>
          <a:lstStyle/>
          <a:p>
            <a:r>
              <a:rPr lang="ar-SA"/>
              <a:t>انقر لتحرير نمط العنوان الرئيسي</a:t>
            </a:r>
          </a:p>
        </p:txBody>
      </p:sp>
      <p:sp>
        <p:nvSpPr>
          <p:cNvPr id="3" name="عنوان فرعي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ar-SA"/>
              <a:t>انقر لتحرير نمط العنوان الثانوي الرئيسي</a:t>
            </a:r>
          </a:p>
        </p:txBody>
      </p:sp>
      <p:sp>
        <p:nvSpPr>
          <p:cNvPr id="4" name="عنصر نائب للتاريخ 3">
            <a:extLst>
              <a:ext uri="{FF2B5EF4-FFF2-40B4-BE49-F238E27FC236}">
                <a16:creationId xmlns:a16="http://schemas.microsoft.com/office/drawing/2014/main" id="{5FA5DCD0-B860-4229-A97B-3B606A9A042A}"/>
              </a:ext>
            </a:extLst>
          </p:cNvPr>
          <p:cNvSpPr>
            <a:spLocks noGrp="1"/>
          </p:cNvSpPr>
          <p:nvPr>
            <p:ph type="dt" sz="half" idx="10"/>
          </p:nvPr>
        </p:nvSpPr>
        <p:spPr/>
        <p:txBody>
          <a:bodyPr/>
          <a:lstStyle>
            <a:lvl1pPr>
              <a:defRPr/>
            </a:lvl1pPr>
          </a:lstStyle>
          <a:p>
            <a:pPr>
              <a:defRPr/>
            </a:pPr>
            <a:fld id="{16BCDA31-B8CC-4574-99B3-701ED41823DC}" type="datetimeFigureOut">
              <a:rPr lang="ar-SA"/>
              <a:pPr>
                <a:defRPr/>
              </a:pPr>
              <a:t>23/09/1441</a:t>
            </a:fld>
            <a:endParaRPr lang="ar-SA"/>
          </a:p>
        </p:txBody>
      </p:sp>
      <p:sp>
        <p:nvSpPr>
          <p:cNvPr id="5" name="عنصر نائب للتذييل 4">
            <a:extLst>
              <a:ext uri="{FF2B5EF4-FFF2-40B4-BE49-F238E27FC236}">
                <a16:creationId xmlns:a16="http://schemas.microsoft.com/office/drawing/2014/main" id="{F060FADA-E1BB-4A3F-A8E3-3741A020401C}"/>
              </a:ext>
            </a:extLst>
          </p:cNvPr>
          <p:cNvSpPr>
            <a:spLocks noGrp="1"/>
          </p:cNvSpPr>
          <p:nvPr>
            <p:ph type="ftr" sz="quarter" idx="11"/>
          </p:nvPr>
        </p:nvSpPr>
        <p:spPr/>
        <p:txBody>
          <a:bodyPr/>
          <a:lstStyle>
            <a:lvl1pPr>
              <a:defRPr/>
            </a:lvl1pPr>
          </a:lstStyle>
          <a:p>
            <a:pPr>
              <a:defRPr/>
            </a:pPr>
            <a:endParaRPr lang="ar-SA"/>
          </a:p>
        </p:txBody>
      </p:sp>
      <p:sp>
        <p:nvSpPr>
          <p:cNvPr id="6" name="عنصر نائب لرقم الشريحة 5">
            <a:extLst>
              <a:ext uri="{FF2B5EF4-FFF2-40B4-BE49-F238E27FC236}">
                <a16:creationId xmlns:a16="http://schemas.microsoft.com/office/drawing/2014/main" id="{78BE41A2-A3E3-4425-AA29-F3A8C0C39E0B}"/>
              </a:ext>
            </a:extLst>
          </p:cNvPr>
          <p:cNvSpPr>
            <a:spLocks noGrp="1"/>
          </p:cNvSpPr>
          <p:nvPr>
            <p:ph type="sldNum" sz="quarter" idx="12"/>
          </p:nvPr>
        </p:nvSpPr>
        <p:spPr/>
        <p:txBody>
          <a:bodyPr/>
          <a:lstStyle>
            <a:lvl1pPr>
              <a:defRPr/>
            </a:lvl1pPr>
          </a:lstStyle>
          <a:p>
            <a:fld id="{DA49E9EA-1943-4E59-B899-9A76CA8954C2}" type="slidenum">
              <a:rPr lang="ar-SA" altLang="sr-Latn-RS"/>
              <a:pPr/>
              <a:t>‹#›</a:t>
            </a:fld>
            <a:endParaRPr lang="ar-SA" altLang="sr-Latn-RS"/>
          </a:p>
        </p:txBody>
      </p:sp>
    </p:spTree>
    <p:extLst>
      <p:ext uri="{BB962C8B-B14F-4D97-AF65-F5344CB8AC3E}">
        <p14:creationId xmlns:p14="http://schemas.microsoft.com/office/powerpoint/2010/main" val="325185528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عنوان ومحتوى">
    <p:spTree>
      <p:nvGrpSpPr>
        <p:cNvPr id="1" name=""/>
        <p:cNvGrpSpPr/>
        <p:nvPr/>
      </p:nvGrpSpPr>
      <p:grpSpPr>
        <a:xfrm>
          <a:off x="0" y="0"/>
          <a:ext cx="0" cy="0"/>
          <a:chOff x="0" y="0"/>
          <a:chExt cx="0" cy="0"/>
        </a:xfrm>
      </p:grpSpPr>
      <p:sp>
        <p:nvSpPr>
          <p:cNvPr id="2" name="عنوان 1"/>
          <p:cNvSpPr>
            <a:spLocks noGrp="1"/>
          </p:cNvSpPr>
          <p:nvPr>
            <p:ph type="title"/>
          </p:nvPr>
        </p:nvSpPr>
        <p:spPr/>
        <p:txBody>
          <a:bodyPr/>
          <a:lstStyle/>
          <a:p>
            <a:r>
              <a:rPr lang="ar-SA"/>
              <a:t>انقر لتحرير نمط العنوان الرئيسي</a:t>
            </a:r>
          </a:p>
        </p:txBody>
      </p:sp>
      <p:sp>
        <p:nvSpPr>
          <p:cNvPr id="3" name="عنصر نائب للمحتوى 2"/>
          <p:cNvSpPr>
            <a:spLocks noGrp="1"/>
          </p:cNvSpPr>
          <p:nvPr>
            <p:ph idx="1"/>
          </p:nvPr>
        </p:nvSpPr>
        <p:spPr/>
        <p:txBody>
          <a:bodyPr/>
          <a:lstStyle/>
          <a:p>
            <a:pPr lvl="0"/>
            <a:r>
              <a:rPr lang="ar-SA"/>
              <a:t>انقر لتحرير أنماط النص الرئيسي</a:t>
            </a:r>
          </a:p>
          <a:p>
            <a:pPr lvl="1"/>
            <a:r>
              <a:rPr lang="ar-SA"/>
              <a:t>المستوى الثاني</a:t>
            </a:r>
          </a:p>
          <a:p>
            <a:pPr lvl="2"/>
            <a:r>
              <a:rPr lang="ar-SA"/>
              <a:t>المستوى الثالث</a:t>
            </a:r>
          </a:p>
          <a:p>
            <a:pPr lvl="3"/>
            <a:r>
              <a:rPr lang="ar-SA"/>
              <a:t>المستوى الرابع</a:t>
            </a:r>
          </a:p>
          <a:p>
            <a:pPr lvl="4"/>
            <a:r>
              <a:rPr lang="ar-SA"/>
              <a:t>المستوى الخامس</a:t>
            </a:r>
          </a:p>
        </p:txBody>
      </p:sp>
      <p:sp>
        <p:nvSpPr>
          <p:cNvPr id="4" name="عنصر نائب للتاريخ 3">
            <a:extLst>
              <a:ext uri="{FF2B5EF4-FFF2-40B4-BE49-F238E27FC236}">
                <a16:creationId xmlns:a16="http://schemas.microsoft.com/office/drawing/2014/main" id="{824620EB-6B4F-4067-B9CC-08C916849692}"/>
              </a:ext>
            </a:extLst>
          </p:cNvPr>
          <p:cNvSpPr>
            <a:spLocks noGrp="1"/>
          </p:cNvSpPr>
          <p:nvPr>
            <p:ph type="dt" sz="half" idx="10"/>
          </p:nvPr>
        </p:nvSpPr>
        <p:spPr/>
        <p:txBody>
          <a:bodyPr/>
          <a:lstStyle>
            <a:lvl1pPr>
              <a:defRPr/>
            </a:lvl1pPr>
          </a:lstStyle>
          <a:p>
            <a:pPr>
              <a:defRPr/>
            </a:pPr>
            <a:fld id="{78BE31C5-3914-4F09-ADCC-0C43D467CBBE}" type="datetimeFigureOut">
              <a:rPr lang="ar-SA"/>
              <a:pPr>
                <a:defRPr/>
              </a:pPr>
              <a:t>23/09/1441</a:t>
            </a:fld>
            <a:endParaRPr lang="ar-SA"/>
          </a:p>
        </p:txBody>
      </p:sp>
      <p:sp>
        <p:nvSpPr>
          <p:cNvPr id="5" name="عنصر نائب للتذييل 4">
            <a:extLst>
              <a:ext uri="{FF2B5EF4-FFF2-40B4-BE49-F238E27FC236}">
                <a16:creationId xmlns:a16="http://schemas.microsoft.com/office/drawing/2014/main" id="{82A93D08-E434-4216-B211-752E1FAE87A7}"/>
              </a:ext>
            </a:extLst>
          </p:cNvPr>
          <p:cNvSpPr>
            <a:spLocks noGrp="1"/>
          </p:cNvSpPr>
          <p:nvPr>
            <p:ph type="ftr" sz="quarter" idx="11"/>
          </p:nvPr>
        </p:nvSpPr>
        <p:spPr/>
        <p:txBody>
          <a:bodyPr/>
          <a:lstStyle>
            <a:lvl1pPr>
              <a:defRPr/>
            </a:lvl1pPr>
          </a:lstStyle>
          <a:p>
            <a:pPr>
              <a:defRPr/>
            </a:pPr>
            <a:endParaRPr lang="ar-SA"/>
          </a:p>
        </p:txBody>
      </p:sp>
      <p:sp>
        <p:nvSpPr>
          <p:cNvPr id="6" name="عنصر نائب لرقم الشريحة 5">
            <a:extLst>
              <a:ext uri="{FF2B5EF4-FFF2-40B4-BE49-F238E27FC236}">
                <a16:creationId xmlns:a16="http://schemas.microsoft.com/office/drawing/2014/main" id="{3ACF2CA7-1EB1-4A4E-BEC1-FA5919D71C68}"/>
              </a:ext>
            </a:extLst>
          </p:cNvPr>
          <p:cNvSpPr>
            <a:spLocks noGrp="1"/>
          </p:cNvSpPr>
          <p:nvPr>
            <p:ph type="sldNum" sz="quarter" idx="12"/>
          </p:nvPr>
        </p:nvSpPr>
        <p:spPr/>
        <p:txBody>
          <a:bodyPr/>
          <a:lstStyle>
            <a:lvl1pPr>
              <a:defRPr/>
            </a:lvl1pPr>
          </a:lstStyle>
          <a:p>
            <a:fld id="{00E164CF-8324-4322-B104-555CC9E3C4C6}" type="slidenum">
              <a:rPr lang="ar-SA" altLang="sr-Latn-RS"/>
              <a:pPr/>
              <a:t>‹#›</a:t>
            </a:fld>
            <a:endParaRPr lang="ar-SA" altLang="sr-Latn-RS"/>
          </a:p>
        </p:txBody>
      </p:sp>
    </p:spTree>
    <p:extLst>
      <p:ext uri="{BB962C8B-B14F-4D97-AF65-F5344CB8AC3E}">
        <p14:creationId xmlns:p14="http://schemas.microsoft.com/office/powerpoint/2010/main" val="290751475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reserve="1">
  <p:cSld name="عنوان المقطع">
    <p:spTree>
      <p:nvGrpSpPr>
        <p:cNvPr id="1" name=""/>
        <p:cNvGrpSpPr/>
        <p:nvPr/>
      </p:nvGrpSpPr>
      <p:grpSpPr>
        <a:xfrm>
          <a:off x="0" y="0"/>
          <a:ext cx="0" cy="0"/>
          <a:chOff x="0" y="0"/>
          <a:chExt cx="0" cy="0"/>
        </a:xfrm>
      </p:grpSpPr>
      <p:sp>
        <p:nvSpPr>
          <p:cNvPr id="2" name="عنوان 1"/>
          <p:cNvSpPr>
            <a:spLocks noGrp="1"/>
          </p:cNvSpPr>
          <p:nvPr>
            <p:ph type="title"/>
          </p:nvPr>
        </p:nvSpPr>
        <p:spPr>
          <a:xfrm>
            <a:off x="963084" y="4406901"/>
            <a:ext cx="10363200" cy="1362075"/>
          </a:xfrm>
        </p:spPr>
        <p:txBody>
          <a:bodyPr anchor="t"/>
          <a:lstStyle>
            <a:lvl1pPr algn="r">
              <a:defRPr sz="4000" b="1" cap="all"/>
            </a:lvl1pPr>
          </a:lstStyle>
          <a:p>
            <a:r>
              <a:rPr lang="ar-SA"/>
              <a:t>انقر لتحرير نمط العنوان الرئيسي</a:t>
            </a:r>
          </a:p>
        </p:txBody>
      </p:sp>
      <p:sp>
        <p:nvSpPr>
          <p:cNvPr id="3" name="عنصر نائب للنص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ar-SA"/>
              <a:t>انقر لتحرير أنماط النص الرئيسي</a:t>
            </a:r>
          </a:p>
        </p:txBody>
      </p:sp>
      <p:sp>
        <p:nvSpPr>
          <p:cNvPr id="4" name="عنصر نائب للتاريخ 3">
            <a:extLst>
              <a:ext uri="{FF2B5EF4-FFF2-40B4-BE49-F238E27FC236}">
                <a16:creationId xmlns:a16="http://schemas.microsoft.com/office/drawing/2014/main" id="{3D54ED5D-4B77-4FC6-8CE9-EE937BDE27D3}"/>
              </a:ext>
            </a:extLst>
          </p:cNvPr>
          <p:cNvSpPr>
            <a:spLocks noGrp="1"/>
          </p:cNvSpPr>
          <p:nvPr>
            <p:ph type="dt" sz="half" idx="10"/>
          </p:nvPr>
        </p:nvSpPr>
        <p:spPr/>
        <p:txBody>
          <a:bodyPr/>
          <a:lstStyle>
            <a:lvl1pPr>
              <a:defRPr/>
            </a:lvl1pPr>
          </a:lstStyle>
          <a:p>
            <a:pPr>
              <a:defRPr/>
            </a:pPr>
            <a:fld id="{97937E74-EC59-49BC-95F3-1BA3452A7663}" type="datetimeFigureOut">
              <a:rPr lang="ar-SA"/>
              <a:pPr>
                <a:defRPr/>
              </a:pPr>
              <a:t>23/09/1441</a:t>
            </a:fld>
            <a:endParaRPr lang="ar-SA"/>
          </a:p>
        </p:txBody>
      </p:sp>
      <p:sp>
        <p:nvSpPr>
          <p:cNvPr id="5" name="عنصر نائب للتذييل 4">
            <a:extLst>
              <a:ext uri="{FF2B5EF4-FFF2-40B4-BE49-F238E27FC236}">
                <a16:creationId xmlns:a16="http://schemas.microsoft.com/office/drawing/2014/main" id="{F01EC602-46EA-44CB-AAAD-011CCEDD90A5}"/>
              </a:ext>
            </a:extLst>
          </p:cNvPr>
          <p:cNvSpPr>
            <a:spLocks noGrp="1"/>
          </p:cNvSpPr>
          <p:nvPr>
            <p:ph type="ftr" sz="quarter" idx="11"/>
          </p:nvPr>
        </p:nvSpPr>
        <p:spPr/>
        <p:txBody>
          <a:bodyPr/>
          <a:lstStyle>
            <a:lvl1pPr>
              <a:defRPr/>
            </a:lvl1pPr>
          </a:lstStyle>
          <a:p>
            <a:pPr>
              <a:defRPr/>
            </a:pPr>
            <a:endParaRPr lang="ar-SA"/>
          </a:p>
        </p:txBody>
      </p:sp>
      <p:sp>
        <p:nvSpPr>
          <p:cNvPr id="6" name="عنصر نائب لرقم الشريحة 5">
            <a:extLst>
              <a:ext uri="{FF2B5EF4-FFF2-40B4-BE49-F238E27FC236}">
                <a16:creationId xmlns:a16="http://schemas.microsoft.com/office/drawing/2014/main" id="{19A37788-54D5-4932-B7A8-AE33FFDD6634}"/>
              </a:ext>
            </a:extLst>
          </p:cNvPr>
          <p:cNvSpPr>
            <a:spLocks noGrp="1"/>
          </p:cNvSpPr>
          <p:nvPr>
            <p:ph type="sldNum" sz="quarter" idx="12"/>
          </p:nvPr>
        </p:nvSpPr>
        <p:spPr/>
        <p:txBody>
          <a:bodyPr/>
          <a:lstStyle>
            <a:lvl1pPr>
              <a:defRPr/>
            </a:lvl1pPr>
          </a:lstStyle>
          <a:p>
            <a:fld id="{6621A916-8C81-4ACD-A2FA-AB172ADE35DC}" type="slidenum">
              <a:rPr lang="ar-SA" altLang="sr-Latn-RS"/>
              <a:pPr/>
              <a:t>‹#›</a:t>
            </a:fld>
            <a:endParaRPr lang="ar-SA" altLang="sr-Latn-RS"/>
          </a:p>
        </p:txBody>
      </p:sp>
    </p:spTree>
    <p:extLst>
      <p:ext uri="{BB962C8B-B14F-4D97-AF65-F5344CB8AC3E}">
        <p14:creationId xmlns:p14="http://schemas.microsoft.com/office/powerpoint/2010/main" val="36812374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محتويين">
    <p:spTree>
      <p:nvGrpSpPr>
        <p:cNvPr id="1" name=""/>
        <p:cNvGrpSpPr/>
        <p:nvPr/>
      </p:nvGrpSpPr>
      <p:grpSpPr>
        <a:xfrm>
          <a:off x="0" y="0"/>
          <a:ext cx="0" cy="0"/>
          <a:chOff x="0" y="0"/>
          <a:chExt cx="0" cy="0"/>
        </a:xfrm>
      </p:grpSpPr>
      <p:sp>
        <p:nvSpPr>
          <p:cNvPr id="2" name="عنوان 1"/>
          <p:cNvSpPr>
            <a:spLocks noGrp="1"/>
          </p:cNvSpPr>
          <p:nvPr>
            <p:ph type="title"/>
          </p:nvPr>
        </p:nvSpPr>
        <p:spPr/>
        <p:txBody>
          <a:bodyPr/>
          <a:lstStyle/>
          <a:p>
            <a:r>
              <a:rPr lang="ar-SA"/>
              <a:t>انقر لتحرير نمط العنوان الرئيسي</a:t>
            </a:r>
          </a:p>
        </p:txBody>
      </p:sp>
      <p:sp>
        <p:nvSpPr>
          <p:cNvPr id="3" name="عنصر نائب للمحتوى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ar-SA"/>
              <a:t>انقر لتحرير أنماط النص الرئيسي</a:t>
            </a:r>
          </a:p>
          <a:p>
            <a:pPr lvl="1"/>
            <a:r>
              <a:rPr lang="ar-SA"/>
              <a:t>المستوى الثاني</a:t>
            </a:r>
          </a:p>
          <a:p>
            <a:pPr lvl="2"/>
            <a:r>
              <a:rPr lang="ar-SA"/>
              <a:t>المستوى الثالث</a:t>
            </a:r>
          </a:p>
          <a:p>
            <a:pPr lvl="3"/>
            <a:r>
              <a:rPr lang="ar-SA"/>
              <a:t>المستوى الرابع</a:t>
            </a:r>
          </a:p>
          <a:p>
            <a:pPr lvl="4"/>
            <a:r>
              <a:rPr lang="ar-SA"/>
              <a:t>المستوى الخامس</a:t>
            </a:r>
          </a:p>
        </p:txBody>
      </p:sp>
      <p:sp>
        <p:nvSpPr>
          <p:cNvPr id="4" name="عنصر نائب للمحتوى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ar-SA"/>
              <a:t>انقر لتحرير أنماط النص الرئيسي</a:t>
            </a:r>
          </a:p>
          <a:p>
            <a:pPr lvl="1"/>
            <a:r>
              <a:rPr lang="ar-SA"/>
              <a:t>المستوى الثاني</a:t>
            </a:r>
          </a:p>
          <a:p>
            <a:pPr lvl="2"/>
            <a:r>
              <a:rPr lang="ar-SA"/>
              <a:t>المستوى الثالث</a:t>
            </a:r>
          </a:p>
          <a:p>
            <a:pPr lvl="3"/>
            <a:r>
              <a:rPr lang="ar-SA"/>
              <a:t>المستوى الرابع</a:t>
            </a:r>
          </a:p>
          <a:p>
            <a:pPr lvl="4"/>
            <a:r>
              <a:rPr lang="ar-SA"/>
              <a:t>المستوى الخامس</a:t>
            </a:r>
          </a:p>
        </p:txBody>
      </p:sp>
      <p:sp>
        <p:nvSpPr>
          <p:cNvPr id="5" name="عنصر نائب للتاريخ 3">
            <a:extLst>
              <a:ext uri="{FF2B5EF4-FFF2-40B4-BE49-F238E27FC236}">
                <a16:creationId xmlns:a16="http://schemas.microsoft.com/office/drawing/2014/main" id="{A8D1B7E9-6C76-4230-905E-CDBED26CBB53}"/>
              </a:ext>
            </a:extLst>
          </p:cNvPr>
          <p:cNvSpPr>
            <a:spLocks noGrp="1"/>
          </p:cNvSpPr>
          <p:nvPr>
            <p:ph type="dt" sz="half" idx="10"/>
          </p:nvPr>
        </p:nvSpPr>
        <p:spPr/>
        <p:txBody>
          <a:bodyPr/>
          <a:lstStyle>
            <a:lvl1pPr>
              <a:defRPr/>
            </a:lvl1pPr>
          </a:lstStyle>
          <a:p>
            <a:pPr>
              <a:defRPr/>
            </a:pPr>
            <a:fld id="{E0028CE0-9C59-486C-BB3B-E590A2C48229}" type="datetimeFigureOut">
              <a:rPr lang="ar-SA"/>
              <a:pPr>
                <a:defRPr/>
              </a:pPr>
              <a:t>23/09/1441</a:t>
            </a:fld>
            <a:endParaRPr lang="ar-SA"/>
          </a:p>
        </p:txBody>
      </p:sp>
      <p:sp>
        <p:nvSpPr>
          <p:cNvPr id="6" name="عنصر نائب للتذييل 4">
            <a:extLst>
              <a:ext uri="{FF2B5EF4-FFF2-40B4-BE49-F238E27FC236}">
                <a16:creationId xmlns:a16="http://schemas.microsoft.com/office/drawing/2014/main" id="{CEA2BAE1-1A00-4C51-959F-04DE662A5913}"/>
              </a:ext>
            </a:extLst>
          </p:cNvPr>
          <p:cNvSpPr>
            <a:spLocks noGrp="1"/>
          </p:cNvSpPr>
          <p:nvPr>
            <p:ph type="ftr" sz="quarter" idx="11"/>
          </p:nvPr>
        </p:nvSpPr>
        <p:spPr/>
        <p:txBody>
          <a:bodyPr/>
          <a:lstStyle>
            <a:lvl1pPr>
              <a:defRPr/>
            </a:lvl1pPr>
          </a:lstStyle>
          <a:p>
            <a:pPr>
              <a:defRPr/>
            </a:pPr>
            <a:endParaRPr lang="ar-SA"/>
          </a:p>
        </p:txBody>
      </p:sp>
      <p:sp>
        <p:nvSpPr>
          <p:cNvPr id="7" name="عنصر نائب لرقم الشريحة 5">
            <a:extLst>
              <a:ext uri="{FF2B5EF4-FFF2-40B4-BE49-F238E27FC236}">
                <a16:creationId xmlns:a16="http://schemas.microsoft.com/office/drawing/2014/main" id="{C23CF321-CFD4-4B60-A45B-62E046782321}"/>
              </a:ext>
            </a:extLst>
          </p:cNvPr>
          <p:cNvSpPr>
            <a:spLocks noGrp="1"/>
          </p:cNvSpPr>
          <p:nvPr>
            <p:ph type="sldNum" sz="quarter" idx="12"/>
          </p:nvPr>
        </p:nvSpPr>
        <p:spPr/>
        <p:txBody>
          <a:bodyPr/>
          <a:lstStyle>
            <a:lvl1pPr>
              <a:defRPr/>
            </a:lvl1pPr>
          </a:lstStyle>
          <a:p>
            <a:fld id="{8F3FDE66-2D4C-45B7-84AE-39332B239D1C}" type="slidenum">
              <a:rPr lang="ar-SA" altLang="sr-Latn-RS"/>
              <a:pPr/>
              <a:t>‹#›</a:t>
            </a:fld>
            <a:endParaRPr lang="ar-SA" altLang="sr-Latn-RS"/>
          </a:p>
        </p:txBody>
      </p:sp>
    </p:spTree>
    <p:extLst>
      <p:ext uri="{BB962C8B-B14F-4D97-AF65-F5344CB8AC3E}">
        <p14:creationId xmlns:p14="http://schemas.microsoft.com/office/powerpoint/2010/main" val="259802271"/>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مقارنة">
    <p:spTree>
      <p:nvGrpSpPr>
        <p:cNvPr id="1" name=""/>
        <p:cNvGrpSpPr/>
        <p:nvPr/>
      </p:nvGrpSpPr>
      <p:grpSpPr>
        <a:xfrm>
          <a:off x="0" y="0"/>
          <a:ext cx="0" cy="0"/>
          <a:chOff x="0" y="0"/>
          <a:chExt cx="0" cy="0"/>
        </a:xfrm>
      </p:grpSpPr>
      <p:sp>
        <p:nvSpPr>
          <p:cNvPr id="2" name="عنوان 1"/>
          <p:cNvSpPr>
            <a:spLocks noGrp="1"/>
          </p:cNvSpPr>
          <p:nvPr>
            <p:ph type="title"/>
          </p:nvPr>
        </p:nvSpPr>
        <p:spPr/>
        <p:txBody>
          <a:bodyPr/>
          <a:lstStyle>
            <a:lvl1pPr>
              <a:defRPr/>
            </a:lvl1pPr>
          </a:lstStyle>
          <a:p>
            <a:r>
              <a:rPr lang="ar-SA"/>
              <a:t>انقر لتحرير نمط العنوان الرئيسي</a:t>
            </a:r>
          </a:p>
        </p:txBody>
      </p:sp>
      <p:sp>
        <p:nvSpPr>
          <p:cNvPr id="3" name="عنصر نائب للنص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ar-SA"/>
              <a:t>انقر لتحرير أنماط النص الرئيسي</a:t>
            </a:r>
          </a:p>
        </p:txBody>
      </p:sp>
      <p:sp>
        <p:nvSpPr>
          <p:cNvPr id="4" name="عنصر نائب للمحتوى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ar-SA"/>
              <a:t>انقر لتحرير أنماط النص الرئيسي</a:t>
            </a:r>
          </a:p>
          <a:p>
            <a:pPr lvl="1"/>
            <a:r>
              <a:rPr lang="ar-SA"/>
              <a:t>المستوى الثاني</a:t>
            </a:r>
          </a:p>
          <a:p>
            <a:pPr lvl="2"/>
            <a:r>
              <a:rPr lang="ar-SA"/>
              <a:t>المستوى الثالث</a:t>
            </a:r>
          </a:p>
          <a:p>
            <a:pPr lvl="3"/>
            <a:r>
              <a:rPr lang="ar-SA"/>
              <a:t>المستوى الرابع</a:t>
            </a:r>
          </a:p>
          <a:p>
            <a:pPr lvl="4"/>
            <a:r>
              <a:rPr lang="ar-SA"/>
              <a:t>المستوى الخامس</a:t>
            </a:r>
          </a:p>
        </p:txBody>
      </p:sp>
      <p:sp>
        <p:nvSpPr>
          <p:cNvPr id="5" name="عنصر نائب للنص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ar-SA"/>
              <a:t>انقر لتحرير أنماط النص الرئيسي</a:t>
            </a:r>
          </a:p>
        </p:txBody>
      </p:sp>
      <p:sp>
        <p:nvSpPr>
          <p:cNvPr id="6" name="عنصر نائب للمحتوى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ar-SA"/>
              <a:t>انقر لتحرير أنماط النص الرئيسي</a:t>
            </a:r>
          </a:p>
          <a:p>
            <a:pPr lvl="1"/>
            <a:r>
              <a:rPr lang="ar-SA"/>
              <a:t>المستوى الثاني</a:t>
            </a:r>
          </a:p>
          <a:p>
            <a:pPr lvl="2"/>
            <a:r>
              <a:rPr lang="ar-SA"/>
              <a:t>المستوى الثالث</a:t>
            </a:r>
          </a:p>
          <a:p>
            <a:pPr lvl="3"/>
            <a:r>
              <a:rPr lang="ar-SA"/>
              <a:t>المستوى الرابع</a:t>
            </a:r>
          </a:p>
          <a:p>
            <a:pPr lvl="4"/>
            <a:r>
              <a:rPr lang="ar-SA"/>
              <a:t>المستوى الخامس</a:t>
            </a:r>
          </a:p>
        </p:txBody>
      </p:sp>
      <p:sp>
        <p:nvSpPr>
          <p:cNvPr id="7" name="عنصر نائب للتاريخ 3">
            <a:extLst>
              <a:ext uri="{FF2B5EF4-FFF2-40B4-BE49-F238E27FC236}">
                <a16:creationId xmlns:a16="http://schemas.microsoft.com/office/drawing/2014/main" id="{13619AC6-18C8-4878-8141-5A4D31A70132}"/>
              </a:ext>
            </a:extLst>
          </p:cNvPr>
          <p:cNvSpPr>
            <a:spLocks noGrp="1"/>
          </p:cNvSpPr>
          <p:nvPr>
            <p:ph type="dt" sz="half" idx="10"/>
          </p:nvPr>
        </p:nvSpPr>
        <p:spPr/>
        <p:txBody>
          <a:bodyPr/>
          <a:lstStyle>
            <a:lvl1pPr>
              <a:defRPr/>
            </a:lvl1pPr>
          </a:lstStyle>
          <a:p>
            <a:pPr>
              <a:defRPr/>
            </a:pPr>
            <a:fld id="{AFDA013F-BA13-43BB-98E9-F0D23015DCA3}" type="datetimeFigureOut">
              <a:rPr lang="ar-SA"/>
              <a:pPr>
                <a:defRPr/>
              </a:pPr>
              <a:t>23/09/1441</a:t>
            </a:fld>
            <a:endParaRPr lang="ar-SA"/>
          </a:p>
        </p:txBody>
      </p:sp>
      <p:sp>
        <p:nvSpPr>
          <p:cNvPr id="8" name="عنصر نائب للتذييل 4">
            <a:extLst>
              <a:ext uri="{FF2B5EF4-FFF2-40B4-BE49-F238E27FC236}">
                <a16:creationId xmlns:a16="http://schemas.microsoft.com/office/drawing/2014/main" id="{C5E6EFE6-E5F7-45BE-A174-9CD17B5AF737}"/>
              </a:ext>
            </a:extLst>
          </p:cNvPr>
          <p:cNvSpPr>
            <a:spLocks noGrp="1"/>
          </p:cNvSpPr>
          <p:nvPr>
            <p:ph type="ftr" sz="quarter" idx="11"/>
          </p:nvPr>
        </p:nvSpPr>
        <p:spPr/>
        <p:txBody>
          <a:bodyPr/>
          <a:lstStyle>
            <a:lvl1pPr>
              <a:defRPr/>
            </a:lvl1pPr>
          </a:lstStyle>
          <a:p>
            <a:pPr>
              <a:defRPr/>
            </a:pPr>
            <a:endParaRPr lang="ar-SA"/>
          </a:p>
        </p:txBody>
      </p:sp>
      <p:sp>
        <p:nvSpPr>
          <p:cNvPr id="9" name="عنصر نائب لرقم الشريحة 5">
            <a:extLst>
              <a:ext uri="{FF2B5EF4-FFF2-40B4-BE49-F238E27FC236}">
                <a16:creationId xmlns:a16="http://schemas.microsoft.com/office/drawing/2014/main" id="{222E61F6-59C6-4AE3-869A-EF909E308A9D}"/>
              </a:ext>
            </a:extLst>
          </p:cNvPr>
          <p:cNvSpPr>
            <a:spLocks noGrp="1"/>
          </p:cNvSpPr>
          <p:nvPr>
            <p:ph type="sldNum" sz="quarter" idx="12"/>
          </p:nvPr>
        </p:nvSpPr>
        <p:spPr/>
        <p:txBody>
          <a:bodyPr/>
          <a:lstStyle>
            <a:lvl1pPr>
              <a:defRPr/>
            </a:lvl1pPr>
          </a:lstStyle>
          <a:p>
            <a:fld id="{1FCFD72F-88BE-4318-B0AD-D565B4D2987C}" type="slidenum">
              <a:rPr lang="ar-SA" altLang="sr-Latn-RS"/>
              <a:pPr/>
              <a:t>‹#›</a:t>
            </a:fld>
            <a:endParaRPr lang="ar-SA" altLang="sr-Latn-RS"/>
          </a:p>
        </p:txBody>
      </p:sp>
    </p:spTree>
    <p:extLst>
      <p:ext uri="{BB962C8B-B14F-4D97-AF65-F5344CB8AC3E}">
        <p14:creationId xmlns:p14="http://schemas.microsoft.com/office/powerpoint/2010/main" val="143423995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1069849" y="2194560"/>
            <a:ext cx="4754880" cy="3977640"/>
          </a:xfrm>
        </p:spPr>
        <p:txBody>
          <a:bodyPr/>
          <a:lstStyle>
            <a:lvl1pPr>
              <a:defRPr sz="2000"/>
            </a:lvl1pPr>
            <a:lvl2pPr>
              <a:defRPr sz="1800"/>
            </a:lvl2pPr>
            <a:lvl3pPr>
              <a:defRPr sz="1600"/>
            </a:lvl3pPr>
            <a:lvl4pPr>
              <a:defRPr sz="1600"/>
            </a:lvl4pPr>
            <a:lvl5pPr>
              <a:defRPr sz="16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364224" y="2194560"/>
            <a:ext cx="4754880" cy="3977640"/>
          </a:xfrm>
        </p:spPr>
        <p:txBody>
          <a:bodyPr/>
          <a:lstStyle>
            <a:lvl1pPr>
              <a:defRPr sz="2000"/>
            </a:lvl1pPr>
            <a:lvl2pPr>
              <a:defRPr sz="1800"/>
            </a:lvl2pPr>
            <a:lvl3pPr>
              <a:defRPr sz="1600"/>
            </a:lvl3pPr>
            <a:lvl4pPr>
              <a:defRPr sz="1600"/>
            </a:lvl4pPr>
            <a:lvl5pPr>
              <a:defRPr sz="16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3"/>
          <p:cNvSpPr>
            <a:spLocks noGrp="1"/>
          </p:cNvSpPr>
          <p:nvPr>
            <p:ph type="dt" sz="half" idx="10"/>
          </p:nvPr>
        </p:nvSpPr>
        <p:spPr/>
        <p:txBody>
          <a:bodyPr/>
          <a:lstStyle>
            <a:lvl1pPr>
              <a:defRPr/>
            </a:lvl1pPr>
          </a:lstStyle>
          <a:p>
            <a:pPr>
              <a:defRPr/>
            </a:pPr>
            <a:fld id="{1B23493E-CF44-4A69-A64C-0841E109F173}" type="datetimeFigureOut">
              <a:rPr lang="sr-Latn-CS"/>
              <a:pPr>
                <a:defRPr/>
              </a:pPr>
              <a:t>15.5.2020.</a:t>
            </a:fld>
            <a:endParaRPr lang="sr-Latn-CS"/>
          </a:p>
        </p:txBody>
      </p:sp>
      <p:sp>
        <p:nvSpPr>
          <p:cNvPr id="6" name="Footer Placeholder 4"/>
          <p:cNvSpPr>
            <a:spLocks noGrp="1"/>
          </p:cNvSpPr>
          <p:nvPr>
            <p:ph type="ftr" sz="quarter" idx="11"/>
          </p:nvPr>
        </p:nvSpPr>
        <p:spPr/>
        <p:txBody>
          <a:bodyPr/>
          <a:lstStyle>
            <a:lvl1pPr>
              <a:defRPr/>
            </a:lvl1pPr>
          </a:lstStyle>
          <a:p>
            <a:pPr>
              <a:defRPr/>
            </a:pPr>
            <a:endParaRPr lang="sr-Latn-CS"/>
          </a:p>
        </p:txBody>
      </p:sp>
      <p:sp>
        <p:nvSpPr>
          <p:cNvPr id="7" name="Slide Number Placeholder 5"/>
          <p:cNvSpPr>
            <a:spLocks noGrp="1"/>
          </p:cNvSpPr>
          <p:nvPr>
            <p:ph type="sldNum" sz="quarter" idx="12"/>
          </p:nvPr>
        </p:nvSpPr>
        <p:spPr/>
        <p:txBody>
          <a:bodyPr/>
          <a:lstStyle>
            <a:lvl1pPr>
              <a:defRPr/>
            </a:lvl1pPr>
          </a:lstStyle>
          <a:p>
            <a:pPr>
              <a:defRPr/>
            </a:pPr>
            <a:fld id="{44CE4BF9-ED23-4462-B9E9-2DA6EEACF788}" type="slidenum">
              <a:rPr lang="sr-Latn-CS"/>
              <a:pPr>
                <a:defRPr/>
              </a:pPr>
              <a:t>‹#›</a:t>
            </a:fld>
            <a:endParaRPr lang="sr-Latn-CS"/>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عنوان فقط">
    <p:spTree>
      <p:nvGrpSpPr>
        <p:cNvPr id="1" name=""/>
        <p:cNvGrpSpPr/>
        <p:nvPr/>
      </p:nvGrpSpPr>
      <p:grpSpPr>
        <a:xfrm>
          <a:off x="0" y="0"/>
          <a:ext cx="0" cy="0"/>
          <a:chOff x="0" y="0"/>
          <a:chExt cx="0" cy="0"/>
        </a:xfrm>
      </p:grpSpPr>
      <p:sp>
        <p:nvSpPr>
          <p:cNvPr id="2" name="عنوان 1"/>
          <p:cNvSpPr>
            <a:spLocks noGrp="1"/>
          </p:cNvSpPr>
          <p:nvPr>
            <p:ph type="title"/>
          </p:nvPr>
        </p:nvSpPr>
        <p:spPr/>
        <p:txBody>
          <a:bodyPr/>
          <a:lstStyle/>
          <a:p>
            <a:r>
              <a:rPr lang="ar-SA"/>
              <a:t>انقر لتحرير نمط العنوان الرئيسي</a:t>
            </a:r>
          </a:p>
        </p:txBody>
      </p:sp>
      <p:sp>
        <p:nvSpPr>
          <p:cNvPr id="3" name="عنصر نائب للتاريخ 3">
            <a:extLst>
              <a:ext uri="{FF2B5EF4-FFF2-40B4-BE49-F238E27FC236}">
                <a16:creationId xmlns:a16="http://schemas.microsoft.com/office/drawing/2014/main" id="{0BA8C286-334D-484D-BEDF-5FDBB2DF9208}"/>
              </a:ext>
            </a:extLst>
          </p:cNvPr>
          <p:cNvSpPr>
            <a:spLocks noGrp="1"/>
          </p:cNvSpPr>
          <p:nvPr>
            <p:ph type="dt" sz="half" idx="10"/>
          </p:nvPr>
        </p:nvSpPr>
        <p:spPr/>
        <p:txBody>
          <a:bodyPr/>
          <a:lstStyle>
            <a:lvl1pPr>
              <a:defRPr/>
            </a:lvl1pPr>
          </a:lstStyle>
          <a:p>
            <a:pPr>
              <a:defRPr/>
            </a:pPr>
            <a:fld id="{A7D97C12-6D34-4C8D-9F2B-204A088772C5}" type="datetimeFigureOut">
              <a:rPr lang="ar-SA"/>
              <a:pPr>
                <a:defRPr/>
              </a:pPr>
              <a:t>23/09/1441</a:t>
            </a:fld>
            <a:endParaRPr lang="ar-SA"/>
          </a:p>
        </p:txBody>
      </p:sp>
      <p:sp>
        <p:nvSpPr>
          <p:cNvPr id="4" name="عنصر نائب للتذييل 4">
            <a:extLst>
              <a:ext uri="{FF2B5EF4-FFF2-40B4-BE49-F238E27FC236}">
                <a16:creationId xmlns:a16="http://schemas.microsoft.com/office/drawing/2014/main" id="{F73557C3-3048-4508-8E55-614F3B5B2D33}"/>
              </a:ext>
            </a:extLst>
          </p:cNvPr>
          <p:cNvSpPr>
            <a:spLocks noGrp="1"/>
          </p:cNvSpPr>
          <p:nvPr>
            <p:ph type="ftr" sz="quarter" idx="11"/>
          </p:nvPr>
        </p:nvSpPr>
        <p:spPr/>
        <p:txBody>
          <a:bodyPr/>
          <a:lstStyle>
            <a:lvl1pPr>
              <a:defRPr/>
            </a:lvl1pPr>
          </a:lstStyle>
          <a:p>
            <a:pPr>
              <a:defRPr/>
            </a:pPr>
            <a:endParaRPr lang="ar-SA"/>
          </a:p>
        </p:txBody>
      </p:sp>
      <p:sp>
        <p:nvSpPr>
          <p:cNvPr id="5" name="عنصر نائب لرقم الشريحة 5">
            <a:extLst>
              <a:ext uri="{FF2B5EF4-FFF2-40B4-BE49-F238E27FC236}">
                <a16:creationId xmlns:a16="http://schemas.microsoft.com/office/drawing/2014/main" id="{0473FD29-ABF1-4EB7-8F9C-1FA7A9F5BABC}"/>
              </a:ext>
            </a:extLst>
          </p:cNvPr>
          <p:cNvSpPr>
            <a:spLocks noGrp="1"/>
          </p:cNvSpPr>
          <p:nvPr>
            <p:ph type="sldNum" sz="quarter" idx="12"/>
          </p:nvPr>
        </p:nvSpPr>
        <p:spPr/>
        <p:txBody>
          <a:bodyPr/>
          <a:lstStyle>
            <a:lvl1pPr>
              <a:defRPr/>
            </a:lvl1pPr>
          </a:lstStyle>
          <a:p>
            <a:fld id="{08C61829-9372-4E6D-B519-651A7D0E61E8}" type="slidenum">
              <a:rPr lang="ar-SA" altLang="sr-Latn-RS"/>
              <a:pPr/>
              <a:t>‹#›</a:t>
            </a:fld>
            <a:endParaRPr lang="ar-SA" altLang="sr-Latn-RS"/>
          </a:p>
        </p:txBody>
      </p:sp>
    </p:spTree>
    <p:extLst>
      <p:ext uri="{BB962C8B-B14F-4D97-AF65-F5344CB8AC3E}">
        <p14:creationId xmlns:p14="http://schemas.microsoft.com/office/powerpoint/2010/main" val="74765131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فارغ">
    <p:spTree>
      <p:nvGrpSpPr>
        <p:cNvPr id="1" name=""/>
        <p:cNvGrpSpPr/>
        <p:nvPr/>
      </p:nvGrpSpPr>
      <p:grpSpPr>
        <a:xfrm>
          <a:off x="0" y="0"/>
          <a:ext cx="0" cy="0"/>
          <a:chOff x="0" y="0"/>
          <a:chExt cx="0" cy="0"/>
        </a:xfrm>
      </p:grpSpPr>
      <p:sp>
        <p:nvSpPr>
          <p:cNvPr id="2" name="عنصر نائب للتاريخ 3">
            <a:extLst>
              <a:ext uri="{FF2B5EF4-FFF2-40B4-BE49-F238E27FC236}">
                <a16:creationId xmlns:a16="http://schemas.microsoft.com/office/drawing/2014/main" id="{0FFB23C0-EF3C-4AFC-B48E-EEFB39EA5276}"/>
              </a:ext>
            </a:extLst>
          </p:cNvPr>
          <p:cNvSpPr>
            <a:spLocks noGrp="1"/>
          </p:cNvSpPr>
          <p:nvPr>
            <p:ph type="dt" sz="half" idx="10"/>
          </p:nvPr>
        </p:nvSpPr>
        <p:spPr/>
        <p:txBody>
          <a:bodyPr/>
          <a:lstStyle>
            <a:lvl1pPr>
              <a:defRPr/>
            </a:lvl1pPr>
          </a:lstStyle>
          <a:p>
            <a:pPr>
              <a:defRPr/>
            </a:pPr>
            <a:fld id="{155D0236-C089-4398-9DA4-6325F7910352}" type="datetimeFigureOut">
              <a:rPr lang="ar-SA"/>
              <a:pPr>
                <a:defRPr/>
              </a:pPr>
              <a:t>23/09/1441</a:t>
            </a:fld>
            <a:endParaRPr lang="ar-SA"/>
          </a:p>
        </p:txBody>
      </p:sp>
      <p:sp>
        <p:nvSpPr>
          <p:cNvPr id="3" name="عنصر نائب للتذييل 4">
            <a:extLst>
              <a:ext uri="{FF2B5EF4-FFF2-40B4-BE49-F238E27FC236}">
                <a16:creationId xmlns:a16="http://schemas.microsoft.com/office/drawing/2014/main" id="{E64F1941-377E-47C2-A5D6-168D8068CD76}"/>
              </a:ext>
            </a:extLst>
          </p:cNvPr>
          <p:cNvSpPr>
            <a:spLocks noGrp="1"/>
          </p:cNvSpPr>
          <p:nvPr>
            <p:ph type="ftr" sz="quarter" idx="11"/>
          </p:nvPr>
        </p:nvSpPr>
        <p:spPr/>
        <p:txBody>
          <a:bodyPr/>
          <a:lstStyle>
            <a:lvl1pPr>
              <a:defRPr/>
            </a:lvl1pPr>
          </a:lstStyle>
          <a:p>
            <a:pPr>
              <a:defRPr/>
            </a:pPr>
            <a:endParaRPr lang="ar-SA"/>
          </a:p>
        </p:txBody>
      </p:sp>
      <p:sp>
        <p:nvSpPr>
          <p:cNvPr id="4" name="عنصر نائب لرقم الشريحة 5">
            <a:extLst>
              <a:ext uri="{FF2B5EF4-FFF2-40B4-BE49-F238E27FC236}">
                <a16:creationId xmlns:a16="http://schemas.microsoft.com/office/drawing/2014/main" id="{AB646A32-94CC-478A-A4E4-5907CCE874FD}"/>
              </a:ext>
            </a:extLst>
          </p:cNvPr>
          <p:cNvSpPr>
            <a:spLocks noGrp="1"/>
          </p:cNvSpPr>
          <p:nvPr>
            <p:ph type="sldNum" sz="quarter" idx="12"/>
          </p:nvPr>
        </p:nvSpPr>
        <p:spPr/>
        <p:txBody>
          <a:bodyPr/>
          <a:lstStyle>
            <a:lvl1pPr>
              <a:defRPr/>
            </a:lvl1pPr>
          </a:lstStyle>
          <a:p>
            <a:fld id="{195DF7E4-B974-4CC4-87BA-7F2926F64D82}" type="slidenum">
              <a:rPr lang="ar-SA" altLang="sr-Latn-RS"/>
              <a:pPr/>
              <a:t>‹#›</a:t>
            </a:fld>
            <a:endParaRPr lang="ar-SA" altLang="sr-Latn-RS"/>
          </a:p>
        </p:txBody>
      </p:sp>
    </p:spTree>
    <p:extLst>
      <p:ext uri="{BB962C8B-B14F-4D97-AF65-F5344CB8AC3E}">
        <p14:creationId xmlns:p14="http://schemas.microsoft.com/office/powerpoint/2010/main" val="640573193"/>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objTx" preserve="1">
  <p:cSld name="محتوى ذو تسمية توضيحية">
    <p:spTree>
      <p:nvGrpSpPr>
        <p:cNvPr id="1" name=""/>
        <p:cNvGrpSpPr/>
        <p:nvPr/>
      </p:nvGrpSpPr>
      <p:grpSpPr>
        <a:xfrm>
          <a:off x="0" y="0"/>
          <a:ext cx="0" cy="0"/>
          <a:chOff x="0" y="0"/>
          <a:chExt cx="0" cy="0"/>
        </a:xfrm>
      </p:grpSpPr>
      <p:sp>
        <p:nvSpPr>
          <p:cNvPr id="2" name="عنوان 1"/>
          <p:cNvSpPr>
            <a:spLocks noGrp="1"/>
          </p:cNvSpPr>
          <p:nvPr>
            <p:ph type="title"/>
          </p:nvPr>
        </p:nvSpPr>
        <p:spPr>
          <a:xfrm>
            <a:off x="609601" y="273050"/>
            <a:ext cx="4011084" cy="1162050"/>
          </a:xfrm>
        </p:spPr>
        <p:txBody>
          <a:bodyPr anchor="b"/>
          <a:lstStyle>
            <a:lvl1pPr algn="r">
              <a:defRPr sz="2000" b="1"/>
            </a:lvl1pPr>
          </a:lstStyle>
          <a:p>
            <a:r>
              <a:rPr lang="ar-SA"/>
              <a:t>انقر لتحرير نمط العنوان الرئيسي</a:t>
            </a:r>
          </a:p>
        </p:txBody>
      </p:sp>
      <p:sp>
        <p:nvSpPr>
          <p:cNvPr id="3" name="عنصر نائب للمحتوى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ar-SA"/>
              <a:t>انقر لتحرير أنماط النص الرئيسي</a:t>
            </a:r>
          </a:p>
          <a:p>
            <a:pPr lvl="1"/>
            <a:r>
              <a:rPr lang="ar-SA"/>
              <a:t>المستوى الثاني</a:t>
            </a:r>
          </a:p>
          <a:p>
            <a:pPr lvl="2"/>
            <a:r>
              <a:rPr lang="ar-SA"/>
              <a:t>المستوى الثالث</a:t>
            </a:r>
          </a:p>
          <a:p>
            <a:pPr lvl="3"/>
            <a:r>
              <a:rPr lang="ar-SA"/>
              <a:t>المستوى الرابع</a:t>
            </a:r>
          </a:p>
          <a:p>
            <a:pPr lvl="4"/>
            <a:r>
              <a:rPr lang="ar-SA"/>
              <a:t>المستوى الخامس</a:t>
            </a:r>
          </a:p>
        </p:txBody>
      </p:sp>
      <p:sp>
        <p:nvSpPr>
          <p:cNvPr id="4" name="عنصر نائب للنص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ar-SA"/>
              <a:t>انقر لتحرير أنماط النص الرئيسي</a:t>
            </a:r>
          </a:p>
        </p:txBody>
      </p:sp>
      <p:sp>
        <p:nvSpPr>
          <p:cNvPr id="5" name="عنصر نائب للتاريخ 3">
            <a:extLst>
              <a:ext uri="{FF2B5EF4-FFF2-40B4-BE49-F238E27FC236}">
                <a16:creationId xmlns:a16="http://schemas.microsoft.com/office/drawing/2014/main" id="{45610386-4036-475D-806C-14A13C3A086F}"/>
              </a:ext>
            </a:extLst>
          </p:cNvPr>
          <p:cNvSpPr>
            <a:spLocks noGrp="1"/>
          </p:cNvSpPr>
          <p:nvPr>
            <p:ph type="dt" sz="half" idx="10"/>
          </p:nvPr>
        </p:nvSpPr>
        <p:spPr/>
        <p:txBody>
          <a:bodyPr/>
          <a:lstStyle>
            <a:lvl1pPr>
              <a:defRPr/>
            </a:lvl1pPr>
          </a:lstStyle>
          <a:p>
            <a:pPr>
              <a:defRPr/>
            </a:pPr>
            <a:fld id="{452444F7-6929-4C96-ACB8-06A9C6A1120A}" type="datetimeFigureOut">
              <a:rPr lang="ar-SA"/>
              <a:pPr>
                <a:defRPr/>
              </a:pPr>
              <a:t>23/09/1441</a:t>
            </a:fld>
            <a:endParaRPr lang="ar-SA"/>
          </a:p>
        </p:txBody>
      </p:sp>
      <p:sp>
        <p:nvSpPr>
          <p:cNvPr id="6" name="عنصر نائب للتذييل 4">
            <a:extLst>
              <a:ext uri="{FF2B5EF4-FFF2-40B4-BE49-F238E27FC236}">
                <a16:creationId xmlns:a16="http://schemas.microsoft.com/office/drawing/2014/main" id="{69F9108A-0ABB-4DF9-9399-042B16F68E4A}"/>
              </a:ext>
            </a:extLst>
          </p:cNvPr>
          <p:cNvSpPr>
            <a:spLocks noGrp="1"/>
          </p:cNvSpPr>
          <p:nvPr>
            <p:ph type="ftr" sz="quarter" idx="11"/>
          </p:nvPr>
        </p:nvSpPr>
        <p:spPr/>
        <p:txBody>
          <a:bodyPr/>
          <a:lstStyle>
            <a:lvl1pPr>
              <a:defRPr/>
            </a:lvl1pPr>
          </a:lstStyle>
          <a:p>
            <a:pPr>
              <a:defRPr/>
            </a:pPr>
            <a:endParaRPr lang="ar-SA"/>
          </a:p>
        </p:txBody>
      </p:sp>
      <p:sp>
        <p:nvSpPr>
          <p:cNvPr id="7" name="عنصر نائب لرقم الشريحة 5">
            <a:extLst>
              <a:ext uri="{FF2B5EF4-FFF2-40B4-BE49-F238E27FC236}">
                <a16:creationId xmlns:a16="http://schemas.microsoft.com/office/drawing/2014/main" id="{F1F30362-76F4-47D6-B60A-26A56F2E1D54}"/>
              </a:ext>
            </a:extLst>
          </p:cNvPr>
          <p:cNvSpPr>
            <a:spLocks noGrp="1"/>
          </p:cNvSpPr>
          <p:nvPr>
            <p:ph type="sldNum" sz="quarter" idx="12"/>
          </p:nvPr>
        </p:nvSpPr>
        <p:spPr/>
        <p:txBody>
          <a:bodyPr/>
          <a:lstStyle>
            <a:lvl1pPr>
              <a:defRPr/>
            </a:lvl1pPr>
          </a:lstStyle>
          <a:p>
            <a:fld id="{4688D18C-58DA-4CD0-918E-9B5A5E997A79}" type="slidenum">
              <a:rPr lang="ar-SA" altLang="sr-Latn-RS"/>
              <a:pPr/>
              <a:t>‹#›</a:t>
            </a:fld>
            <a:endParaRPr lang="ar-SA" altLang="sr-Latn-RS"/>
          </a:p>
        </p:txBody>
      </p:sp>
    </p:spTree>
    <p:extLst>
      <p:ext uri="{BB962C8B-B14F-4D97-AF65-F5344CB8AC3E}">
        <p14:creationId xmlns:p14="http://schemas.microsoft.com/office/powerpoint/2010/main" val="409042984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picTx" preserve="1">
  <p:cSld name="صورة ذو تسمية توضيحية">
    <p:spTree>
      <p:nvGrpSpPr>
        <p:cNvPr id="1" name=""/>
        <p:cNvGrpSpPr/>
        <p:nvPr/>
      </p:nvGrpSpPr>
      <p:grpSpPr>
        <a:xfrm>
          <a:off x="0" y="0"/>
          <a:ext cx="0" cy="0"/>
          <a:chOff x="0" y="0"/>
          <a:chExt cx="0" cy="0"/>
        </a:xfrm>
      </p:grpSpPr>
      <p:sp>
        <p:nvSpPr>
          <p:cNvPr id="2" name="عنوان 1"/>
          <p:cNvSpPr>
            <a:spLocks noGrp="1"/>
          </p:cNvSpPr>
          <p:nvPr>
            <p:ph type="title"/>
          </p:nvPr>
        </p:nvSpPr>
        <p:spPr>
          <a:xfrm>
            <a:off x="2389717" y="4800600"/>
            <a:ext cx="7315200" cy="566738"/>
          </a:xfrm>
        </p:spPr>
        <p:txBody>
          <a:bodyPr anchor="b"/>
          <a:lstStyle>
            <a:lvl1pPr algn="r">
              <a:defRPr sz="2000" b="1"/>
            </a:lvl1pPr>
          </a:lstStyle>
          <a:p>
            <a:r>
              <a:rPr lang="ar-SA"/>
              <a:t>انقر لتحرير نمط العنوان الرئيسي</a:t>
            </a:r>
          </a:p>
        </p:txBody>
      </p:sp>
      <p:sp>
        <p:nvSpPr>
          <p:cNvPr id="3" name="عنصر نائب للصورة 2"/>
          <p:cNvSpPr>
            <a:spLocks noGrp="1"/>
          </p:cNvSpPr>
          <p:nvPr>
            <p:ph type="pic" idx="1"/>
          </p:nvPr>
        </p:nvSpPr>
        <p:spPr>
          <a:xfrm>
            <a:off x="2389717" y="612775"/>
            <a:ext cx="7315200" cy="4114800"/>
          </a:xfrm>
        </p:spPr>
        <p:txBody>
          <a:bodyPr rtlCol="1">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ar-SA" noProof="0"/>
          </a:p>
        </p:txBody>
      </p:sp>
      <p:sp>
        <p:nvSpPr>
          <p:cNvPr id="4" name="عنصر نائب للنص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ar-SA"/>
              <a:t>انقر لتحرير أنماط النص الرئيسي</a:t>
            </a:r>
          </a:p>
        </p:txBody>
      </p:sp>
      <p:sp>
        <p:nvSpPr>
          <p:cNvPr id="5" name="عنصر نائب للتاريخ 3">
            <a:extLst>
              <a:ext uri="{FF2B5EF4-FFF2-40B4-BE49-F238E27FC236}">
                <a16:creationId xmlns:a16="http://schemas.microsoft.com/office/drawing/2014/main" id="{BD64C861-2302-4ACA-8706-102CBE2BEC42}"/>
              </a:ext>
            </a:extLst>
          </p:cNvPr>
          <p:cNvSpPr>
            <a:spLocks noGrp="1"/>
          </p:cNvSpPr>
          <p:nvPr>
            <p:ph type="dt" sz="half" idx="10"/>
          </p:nvPr>
        </p:nvSpPr>
        <p:spPr/>
        <p:txBody>
          <a:bodyPr/>
          <a:lstStyle>
            <a:lvl1pPr>
              <a:defRPr/>
            </a:lvl1pPr>
          </a:lstStyle>
          <a:p>
            <a:pPr>
              <a:defRPr/>
            </a:pPr>
            <a:fld id="{D670FEA4-023E-47E4-BCF2-E05B795F3307}" type="datetimeFigureOut">
              <a:rPr lang="ar-SA"/>
              <a:pPr>
                <a:defRPr/>
              </a:pPr>
              <a:t>23/09/1441</a:t>
            </a:fld>
            <a:endParaRPr lang="ar-SA"/>
          </a:p>
        </p:txBody>
      </p:sp>
      <p:sp>
        <p:nvSpPr>
          <p:cNvPr id="6" name="عنصر نائب للتذييل 4">
            <a:extLst>
              <a:ext uri="{FF2B5EF4-FFF2-40B4-BE49-F238E27FC236}">
                <a16:creationId xmlns:a16="http://schemas.microsoft.com/office/drawing/2014/main" id="{464A5F23-B266-4B59-BE11-B055383B29F3}"/>
              </a:ext>
            </a:extLst>
          </p:cNvPr>
          <p:cNvSpPr>
            <a:spLocks noGrp="1"/>
          </p:cNvSpPr>
          <p:nvPr>
            <p:ph type="ftr" sz="quarter" idx="11"/>
          </p:nvPr>
        </p:nvSpPr>
        <p:spPr/>
        <p:txBody>
          <a:bodyPr/>
          <a:lstStyle>
            <a:lvl1pPr>
              <a:defRPr/>
            </a:lvl1pPr>
          </a:lstStyle>
          <a:p>
            <a:pPr>
              <a:defRPr/>
            </a:pPr>
            <a:endParaRPr lang="ar-SA"/>
          </a:p>
        </p:txBody>
      </p:sp>
      <p:sp>
        <p:nvSpPr>
          <p:cNvPr id="7" name="عنصر نائب لرقم الشريحة 5">
            <a:extLst>
              <a:ext uri="{FF2B5EF4-FFF2-40B4-BE49-F238E27FC236}">
                <a16:creationId xmlns:a16="http://schemas.microsoft.com/office/drawing/2014/main" id="{C51F9E90-D5E3-4ABE-828B-3ACB18AB247C}"/>
              </a:ext>
            </a:extLst>
          </p:cNvPr>
          <p:cNvSpPr>
            <a:spLocks noGrp="1"/>
          </p:cNvSpPr>
          <p:nvPr>
            <p:ph type="sldNum" sz="quarter" idx="12"/>
          </p:nvPr>
        </p:nvSpPr>
        <p:spPr/>
        <p:txBody>
          <a:bodyPr/>
          <a:lstStyle>
            <a:lvl1pPr>
              <a:defRPr/>
            </a:lvl1pPr>
          </a:lstStyle>
          <a:p>
            <a:fld id="{6EC39C6F-44F7-469C-8F05-DD6C0E663330}" type="slidenum">
              <a:rPr lang="ar-SA" altLang="sr-Latn-RS"/>
              <a:pPr/>
              <a:t>‹#›</a:t>
            </a:fld>
            <a:endParaRPr lang="ar-SA" altLang="sr-Latn-RS"/>
          </a:p>
        </p:txBody>
      </p:sp>
    </p:spTree>
    <p:extLst>
      <p:ext uri="{BB962C8B-B14F-4D97-AF65-F5344CB8AC3E}">
        <p14:creationId xmlns:p14="http://schemas.microsoft.com/office/powerpoint/2010/main" val="3729637887"/>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x" preserve="1">
  <p:cSld name="عنوان ونص عمودي">
    <p:spTree>
      <p:nvGrpSpPr>
        <p:cNvPr id="1" name=""/>
        <p:cNvGrpSpPr/>
        <p:nvPr/>
      </p:nvGrpSpPr>
      <p:grpSpPr>
        <a:xfrm>
          <a:off x="0" y="0"/>
          <a:ext cx="0" cy="0"/>
          <a:chOff x="0" y="0"/>
          <a:chExt cx="0" cy="0"/>
        </a:xfrm>
      </p:grpSpPr>
      <p:sp>
        <p:nvSpPr>
          <p:cNvPr id="2" name="عنوان 1"/>
          <p:cNvSpPr>
            <a:spLocks noGrp="1"/>
          </p:cNvSpPr>
          <p:nvPr>
            <p:ph type="title"/>
          </p:nvPr>
        </p:nvSpPr>
        <p:spPr/>
        <p:txBody>
          <a:bodyPr/>
          <a:lstStyle/>
          <a:p>
            <a:r>
              <a:rPr lang="ar-SA"/>
              <a:t>انقر لتحرير نمط العنوان الرئيسي</a:t>
            </a:r>
          </a:p>
        </p:txBody>
      </p:sp>
      <p:sp>
        <p:nvSpPr>
          <p:cNvPr id="3" name="عنصر نائب للعنوان العمودي 2"/>
          <p:cNvSpPr>
            <a:spLocks noGrp="1"/>
          </p:cNvSpPr>
          <p:nvPr>
            <p:ph type="body" orient="vert" idx="1"/>
          </p:nvPr>
        </p:nvSpPr>
        <p:spPr/>
        <p:txBody>
          <a:bodyPr vert="eaVert"/>
          <a:lstStyle/>
          <a:p>
            <a:pPr lvl="0"/>
            <a:r>
              <a:rPr lang="ar-SA"/>
              <a:t>انقر لتحرير أنماط النص الرئيسي</a:t>
            </a:r>
          </a:p>
          <a:p>
            <a:pPr lvl="1"/>
            <a:r>
              <a:rPr lang="ar-SA"/>
              <a:t>المستوى الثاني</a:t>
            </a:r>
          </a:p>
          <a:p>
            <a:pPr lvl="2"/>
            <a:r>
              <a:rPr lang="ar-SA"/>
              <a:t>المستوى الثالث</a:t>
            </a:r>
          </a:p>
          <a:p>
            <a:pPr lvl="3"/>
            <a:r>
              <a:rPr lang="ar-SA"/>
              <a:t>المستوى الرابع</a:t>
            </a:r>
          </a:p>
          <a:p>
            <a:pPr lvl="4"/>
            <a:r>
              <a:rPr lang="ar-SA"/>
              <a:t>المستوى الخامس</a:t>
            </a:r>
          </a:p>
        </p:txBody>
      </p:sp>
      <p:sp>
        <p:nvSpPr>
          <p:cNvPr id="4" name="عنصر نائب للتاريخ 3">
            <a:extLst>
              <a:ext uri="{FF2B5EF4-FFF2-40B4-BE49-F238E27FC236}">
                <a16:creationId xmlns:a16="http://schemas.microsoft.com/office/drawing/2014/main" id="{108DD2C4-9146-4698-A05E-783DF9F5B602}"/>
              </a:ext>
            </a:extLst>
          </p:cNvPr>
          <p:cNvSpPr>
            <a:spLocks noGrp="1"/>
          </p:cNvSpPr>
          <p:nvPr>
            <p:ph type="dt" sz="half" idx="10"/>
          </p:nvPr>
        </p:nvSpPr>
        <p:spPr/>
        <p:txBody>
          <a:bodyPr/>
          <a:lstStyle>
            <a:lvl1pPr>
              <a:defRPr/>
            </a:lvl1pPr>
          </a:lstStyle>
          <a:p>
            <a:pPr>
              <a:defRPr/>
            </a:pPr>
            <a:fld id="{62BDCB80-861F-41F0-A88B-536BD3B3CD25}" type="datetimeFigureOut">
              <a:rPr lang="ar-SA"/>
              <a:pPr>
                <a:defRPr/>
              </a:pPr>
              <a:t>23/09/1441</a:t>
            </a:fld>
            <a:endParaRPr lang="ar-SA"/>
          </a:p>
        </p:txBody>
      </p:sp>
      <p:sp>
        <p:nvSpPr>
          <p:cNvPr id="5" name="عنصر نائب للتذييل 4">
            <a:extLst>
              <a:ext uri="{FF2B5EF4-FFF2-40B4-BE49-F238E27FC236}">
                <a16:creationId xmlns:a16="http://schemas.microsoft.com/office/drawing/2014/main" id="{1C1F19B9-7739-4068-B1DB-34388146C2A6}"/>
              </a:ext>
            </a:extLst>
          </p:cNvPr>
          <p:cNvSpPr>
            <a:spLocks noGrp="1"/>
          </p:cNvSpPr>
          <p:nvPr>
            <p:ph type="ftr" sz="quarter" idx="11"/>
          </p:nvPr>
        </p:nvSpPr>
        <p:spPr/>
        <p:txBody>
          <a:bodyPr/>
          <a:lstStyle>
            <a:lvl1pPr>
              <a:defRPr/>
            </a:lvl1pPr>
          </a:lstStyle>
          <a:p>
            <a:pPr>
              <a:defRPr/>
            </a:pPr>
            <a:endParaRPr lang="ar-SA"/>
          </a:p>
        </p:txBody>
      </p:sp>
      <p:sp>
        <p:nvSpPr>
          <p:cNvPr id="6" name="عنصر نائب لرقم الشريحة 5">
            <a:extLst>
              <a:ext uri="{FF2B5EF4-FFF2-40B4-BE49-F238E27FC236}">
                <a16:creationId xmlns:a16="http://schemas.microsoft.com/office/drawing/2014/main" id="{70035FC1-DE7E-448A-A703-0921D0090DE7}"/>
              </a:ext>
            </a:extLst>
          </p:cNvPr>
          <p:cNvSpPr>
            <a:spLocks noGrp="1"/>
          </p:cNvSpPr>
          <p:nvPr>
            <p:ph type="sldNum" sz="quarter" idx="12"/>
          </p:nvPr>
        </p:nvSpPr>
        <p:spPr/>
        <p:txBody>
          <a:bodyPr/>
          <a:lstStyle>
            <a:lvl1pPr>
              <a:defRPr/>
            </a:lvl1pPr>
          </a:lstStyle>
          <a:p>
            <a:fld id="{3598F0D5-8D9D-45C4-A7C8-8BE3C4B34B61}" type="slidenum">
              <a:rPr lang="ar-SA" altLang="sr-Latn-RS"/>
              <a:pPr/>
              <a:t>‹#›</a:t>
            </a:fld>
            <a:endParaRPr lang="ar-SA" altLang="sr-Latn-RS"/>
          </a:p>
        </p:txBody>
      </p:sp>
    </p:spTree>
    <p:extLst>
      <p:ext uri="{BB962C8B-B14F-4D97-AF65-F5344CB8AC3E}">
        <p14:creationId xmlns:p14="http://schemas.microsoft.com/office/powerpoint/2010/main" val="1893205040"/>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itleAndTx" preserve="1">
  <p:cSld name="عنوان ونص عموديان">
    <p:spTree>
      <p:nvGrpSpPr>
        <p:cNvPr id="1" name=""/>
        <p:cNvGrpSpPr/>
        <p:nvPr/>
      </p:nvGrpSpPr>
      <p:grpSpPr>
        <a:xfrm>
          <a:off x="0" y="0"/>
          <a:ext cx="0" cy="0"/>
          <a:chOff x="0" y="0"/>
          <a:chExt cx="0" cy="0"/>
        </a:xfrm>
      </p:grpSpPr>
      <p:sp>
        <p:nvSpPr>
          <p:cNvPr id="2" name="عنوان عمودي 1"/>
          <p:cNvSpPr>
            <a:spLocks noGrp="1"/>
          </p:cNvSpPr>
          <p:nvPr>
            <p:ph type="title" orient="vert"/>
          </p:nvPr>
        </p:nvSpPr>
        <p:spPr>
          <a:xfrm>
            <a:off x="8839200" y="274639"/>
            <a:ext cx="2743200" cy="5851525"/>
          </a:xfrm>
        </p:spPr>
        <p:txBody>
          <a:bodyPr vert="eaVert"/>
          <a:lstStyle/>
          <a:p>
            <a:r>
              <a:rPr lang="ar-SA"/>
              <a:t>انقر لتحرير نمط العنوان الرئيسي</a:t>
            </a:r>
          </a:p>
        </p:txBody>
      </p:sp>
      <p:sp>
        <p:nvSpPr>
          <p:cNvPr id="3" name="عنصر نائب للعنوان العمودي 2"/>
          <p:cNvSpPr>
            <a:spLocks noGrp="1"/>
          </p:cNvSpPr>
          <p:nvPr>
            <p:ph type="body" orient="vert" idx="1"/>
          </p:nvPr>
        </p:nvSpPr>
        <p:spPr>
          <a:xfrm>
            <a:off x="609600" y="274639"/>
            <a:ext cx="8026400" cy="5851525"/>
          </a:xfrm>
        </p:spPr>
        <p:txBody>
          <a:bodyPr vert="eaVert"/>
          <a:lstStyle/>
          <a:p>
            <a:pPr lvl="0"/>
            <a:r>
              <a:rPr lang="ar-SA"/>
              <a:t>انقر لتحرير أنماط النص الرئيسي</a:t>
            </a:r>
          </a:p>
          <a:p>
            <a:pPr lvl="1"/>
            <a:r>
              <a:rPr lang="ar-SA"/>
              <a:t>المستوى الثاني</a:t>
            </a:r>
          </a:p>
          <a:p>
            <a:pPr lvl="2"/>
            <a:r>
              <a:rPr lang="ar-SA"/>
              <a:t>المستوى الثالث</a:t>
            </a:r>
          </a:p>
          <a:p>
            <a:pPr lvl="3"/>
            <a:r>
              <a:rPr lang="ar-SA"/>
              <a:t>المستوى الرابع</a:t>
            </a:r>
          </a:p>
          <a:p>
            <a:pPr lvl="4"/>
            <a:r>
              <a:rPr lang="ar-SA"/>
              <a:t>المستوى الخامس</a:t>
            </a:r>
          </a:p>
        </p:txBody>
      </p:sp>
      <p:sp>
        <p:nvSpPr>
          <p:cNvPr id="4" name="عنصر نائب للتاريخ 3">
            <a:extLst>
              <a:ext uri="{FF2B5EF4-FFF2-40B4-BE49-F238E27FC236}">
                <a16:creationId xmlns:a16="http://schemas.microsoft.com/office/drawing/2014/main" id="{5A8750C6-4708-4D04-87B9-FBD3BC6644B3}"/>
              </a:ext>
            </a:extLst>
          </p:cNvPr>
          <p:cNvSpPr>
            <a:spLocks noGrp="1"/>
          </p:cNvSpPr>
          <p:nvPr>
            <p:ph type="dt" sz="half" idx="10"/>
          </p:nvPr>
        </p:nvSpPr>
        <p:spPr/>
        <p:txBody>
          <a:bodyPr/>
          <a:lstStyle>
            <a:lvl1pPr>
              <a:defRPr/>
            </a:lvl1pPr>
          </a:lstStyle>
          <a:p>
            <a:pPr>
              <a:defRPr/>
            </a:pPr>
            <a:fld id="{3E523D31-C7DB-4E9C-B751-48EA87F22661}" type="datetimeFigureOut">
              <a:rPr lang="ar-SA"/>
              <a:pPr>
                <a:defRPr/>
              </a:pPr>
              <a:t>23/09/1441</a:t>
            </a:fld>
            <a:endParaRPr lang="ar-SA"/>
          </a:p>
        </p:txBody>
      </p:sp>
      <p:sp>
        <p:nvSpPr>
          <p:cNvPr id="5" name="عنصر نائب للتذييل 4">
            <a:extLst>
              <a:ext uri="{FF2B5EF4-FFF2-40B4-BE49-F238E27FC236}">
                <a16:creationId xmlns:a16="http://schemas.microsoft.com/office/drawing/2014/main" id="{D4FBF3D2-C8C2-4C83-84A3-98065D41F870}"/>
              </a:ext>
            </a:extLst>
          </p:cNvPr>
          <p:cNvSpPr>
            <a:spLocks noGrp="1"/>
          </p:cNvSpPr>
          <p:nvPr>
            <p:ph type="ftr" sz="quarter" idx="11"/>
          </p:nvPr>
        </p:nvSpPr>
        <p:spPr/>
        <p:txBody>
          <a:bodyPr/>
          <a:lstStyle>
            <a:lvl1pPr>
              <a:defRPr/>
            </a:lvl1pPr>
          </a:lstStyle>
          <a:p>
            <a:pPr>
              <a:defRPr/>
            </a:pPr>
            <a:endParaRPr lang="ar-SA"/>
          </a:p>
        </p:txBody>
      </p:sp>
      <p:sp>
        <p:nvSpPr>
          <p:cNvPr id="6" name="عنصر نائب لرقم الشريحة 5">
            <a:extLst>
              <a:ext uri="{FF2B5EF4-FFF2-40B4-BE49-F238E27FC236}">
                <a16:creationId xmlns:a16="http://schemas.microsoft.com/office/drawing/2014/main" id="{5BD170D8-72EF-45CF-9BD2-A0E618DE29C4}"/>
              </a:ext>
            </a:extLst>
          </p:cNvPr>
          <p:cNvSpPr>
            <a:spLocks noGrp="1"/>
          </p:cNvSpPr>
          <p:nvPr>
            <p:ph type="sldNum" sz="quarter" idx="12"/>
          </p:nvPr>
        </p:nvSpPr>
        <p:spPr/>
        <p:txBody>
          <a:bodyPr/>
          <a:lstStyle>
            <a:lvl1pPr>
              <a:defRPr/>
            </a:lvl1pPr>
          </a:lstStyle>
          <a:p>
            <a:fld id="{5F3B1010-C11D-4A63-A707-B3AA186C2539}" type="slidenum">
              <a:rPr lang="ar-SA" altLang="sr-Latn-RS"/>
              <a:pPr/>
              <a:t>‹#›</a:t>
            </a:fld>
            <a:endParaRPr lang="ar-SA" altLang="sr-Latn-RS"/>
          </a:p>
        </p:txBody>
      </p:sp>
    </p:spTree>
    <p:extLst>
      <p:ext uri="{BB962C8B-B14F-4D97-AF65-F5344CB8AC3E}">
        <p14:creationId xmlns:p14="http://schemas.microsoft.com/office/powerpoint/2010/main" val="2209065135"/>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607484" y="347663"/>
            <a:ext cx="10972800" cy="1143000"/>
          </a:xfrm>
        </p:spPr>
        <p:txBody>
          <a:bodyPr/>
          <a:lstStyle/>
          <a:p>
            <a:r>
              <a:rPr lang="en-US"/>
              <a:t>Click to edit Master title style</a:t>
            </a:r>
            <a:endParaRPr lang="sr-Latn-CS"/>
          </a:p>
        </p:txBody>
      </p:sp>
      <p:sp>
        <p:nvSpPr>
          <p:cNvPr id="3" name="Chart Placeholder 2"/>
          <p:cNvSpPr>
            <a:spLocks noGrp="1"/>
          </p:cNvSpPr>
          <p:nvPr>
            <p:ph type="chart" idx="1"/>
          </p:nvPr>
        </p:nvSpPr>
        <p:spPr>
          <a:xfrm>
            <a:off x="607484" y="1768476"/>
            <a:ext cx="10972800" cy="4538663"/>
          </a:xfrm>
        </p:spPr>
        <p:txBody>
          <a:bodyPr/>
          <a:lstStyle/>
          <a:p>
            <a:pPr lvl="0"/>
            <a:endParaRPr lang="sr-Latn-CS" noProof="0"/>
          </a:p>
        </p:txBody>
      </p:sp>
    </p:spTree>
    <p:extLst>
      <p:ext uri="{BB962C8B-B14F-4D97-AF65-F5344CB8AC3E}">
        <p14:creationId xmlns:p14="http://schemas.microsoft.com/office/powerpoint/2010/main" val="4140661803"/>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B667F7EE-3508-4AE6-9BB6-FC0C64BC5499}"/>
              </a:ext>
            </a:extLst>
          </p:cNvPr>
          <p:cNvSpPr>
            <a:spLocks noGrp="1" noChangeArrowheads="1"/>
          </p:cNvSpPr>
          <p:nvPr>
            <p:ph type="dt" sz="half" idx="10"/>
          </p:nvPr>
        </p:nvSpPr>
        <p:spPr>
          <a:ln/>
        </p:spPr>
        <p:txBody>
          <a:bodyPr/>
          <a:lstStyle>
            <a:lvl1pPr>
              <a:defRPr/>
            </a:lvl1pPr>
          </a:lstStyle>
          <a:p>
            <a:pPr>
              <a:defRPr/>
            </a:pPr>
            <a:endParaRPr lang="sr-Latn-CS"/>
          </a:p>
        </p:txBody>
      </p:sp>
      <p:sp>
        <p:nvSpPr>
          <p:cNvPr id="5" name="Rectangle 5">
            <a:extLst>
              <a:ext uri="{FF2B5EF4-FFF2-40B4-BE49-F238E27FC236}">
                <a16:creationId xmlns:a16="http://schemas.microsoft.com/office/drawing/2014/main" id="{798B5C1E-F5D8-4FEF-8EE6-E4BA841799FD}"/>
              </a:ext>
            </a:extLst>
          </p:cNvPr>
          <p:cNvSpPr>
            <a:spLocks noGrp="1" noChangeArrowheads="1"/>
          </p:cNvSpPr>
          <p:nvPr>
            <p:ph type="ftr" sz="quarter" idx="11"/>
          </p:nvPr>
        </p:nvSpPr>
        <p:spPr>
          <a:ln/>
        </p:spPr>
        <p:txBody>
          <a:bodyPr/>
          <a:lstStyle>
            <a:lvl1pPr>
              <a:defRPr/>
            </a:lvl1pPr>
          </a:lstStyle>
          <a:p>
            <a:pPr>
              <a:defRPr/>
            </a:pPr>
            <a:endParaRPr lang="sr-Latn-CS"/>
          </a:p>
        </p:txBody>
      </p:sp>
      <p:sp>
        <p:nvSpPr>
          <p:cNvPr id="6" name="Rectangle 6">
            <a:extLst>
              <a:ext uri="{FF2B5EF4-FFF2-40B4-BE49-F238E27FC236}">
                <a16:creationId xmlns:a16="http://schemas.microsoft.com/office/drawing/2014/main" id="{6D627014-5870-473B-ACE3-01190C7DEA15}"/>
              </a:ext>
            </a:extLst>
          </p:cNvPr>
          <p:cNvSpPr>
            <a:spLocks noGrp="1" noChangeArrowheads="1"/>
          </p:cNvSpPr>
          <p:nvPr>
            <p:ph type="sldNum" sz="quarter" idx="12"/>
          </p:nvPr>
        </p:nvSpPr>
        <p:spPr>
          <a:ln/>
        </p:spPr>
        <p:txBody>
          <a:bodyPr/>
          <a:lstStyle>
            <a:lvl1pPr>
              <a:defRPr/>
            </a:lvl1pPr>
          </a:lstStyle>
          <a:p>
            <a:fld id="{69B1CABF-82EA-4E21-BEDE-5403D64D74EE}" type="slidenum">
              <a:rPr lang="sr-Latn-CS" altLang="sr-Latn-RS"/>
              <a:pPr/>
              <a:t>‹#›</a:t>
            </a:fld>
            <a:endParaRPr lang="sr-Latn-CS" altLang="sr-Latn-RS"/>
          </a:p>
        </p:txBody>
      </p:sp>
    </p:spTree>
    <p:extLst>
      <p:ext uri="{BB962C8B-B14F-4D97-AF65-F5344CB8AC3E}">
        <p14:creationId xmlns:p14="http://schemas.microsoft.com/office/powerpoint/2010/main" val="295785905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1200890A-126F-46D4-A00F-2669FCB99BFB}"/>
              </a:ext>
            </a:extLst>
          </p:cNvPr>
          <p:cNvSpPr>
            <a:spLocks noGrp="1" noChangeArrowheads="1"/>
          </p:cNvSpPr>
          <p:nvPr>
            <p:ph type="dt" sz="half" idx="10"/>
          </p:nvPr>
        </p:nvSpPr>
        <p:spPr>
          <a:ln/>
        </p:spPr>
        <p:txBody>
          <a:bodyPr/>
          <a:lstStyle>
            <a:lvl1pPr>
              <a:defRPr/>
            </a:lvl1pPr>
          </a:lstStyle>
          <a:p>
            <a:pPr>
              <a:defRPr/>
            </a:pPr>
            <a:endParaRPr lang="sr-Latn-CS"/>
          </a:p>
        </p:txBody>
      </p:sp>
      <p:sp>
        <p:nvSpPr>
          <p:cNvPr id="5" name="Rectangle 5">
            <a:extLst>
              <a:ext uri="{FF2B5EF4-FFF2-40B4-BE49-F238E27FC236}">
                <a16:creationId xmlns:a16="http://schemas.microsoft.com/office/drawing/2014/main" id="{6F142E8D-608B-4F91-A6DB-278DF03DF5C7}"/>
              </a:ext>
            </a:extLst>
          </p:cNvPr>
          <p:cNvSpPr>
            <a:spLocks noGrp="1" noChangeArrowheads="1"/>
          </p:cNvSpPr>
          <p:nvPr>
            <p:ph type="ftr" sz="quarter" idx="11"/>
          </p:nvPr>
        </p:nvSpPr>
        <p:spPr>
          <a:ln/>
        </p:spPr>
        <p:txBody>
          <a:bodyPr/>
          <a:lstStyle>
            <a:lvl1pPr>
              <a:defRPr/>
            </a:lvl1pPr>
          </a:lstStyle>
          <a:p>
            <a:pPr>
              <a:defRPr/>
            </a:pPr>
            <a:endParaRPr lang="sr-Latn-CS"/>
          </a:p>
        </p:txBody>
      </p:sp>
      <p:sp>
        <p:nvSpPr>
          <p:cNvPr id="6" name="Rectangle 6">
            <a:extLst>
              <a:ext uri="{FF2B5EF4-FFF2-40B4-BE49-F238E27FC236}">
                <a16:creationId xmlns:a16="http://schemas.microsoft.com/office/drawing/2014/main" id="{D53E45DB-BAA1-4408-B840-5052C3FEC21E}"/>
              </a:ext>
            </a:extLst>
          </p:cNvPr>
          <p:cNvSpPr>
            <a:spLocks noGrp="1" noChangeArrowheads="1"/>
          </p:cNvSpPr>
          <p:nvPr>
            <p:ph type="sldNum" sz="quarter" idx="12"/>
          </p:nvPr>
        </p:nvSpPr>
        <p:spPr>
          <a:ln/>
        </p:spPr>
        <p:txBody>
          <a:bodyPr/>
          <a:lstStyle>
            <a:lvl1pPr>
              <a:defRPr/>
            </a:lvl1pPr>
          </a:lstStyle>
          <a:p>
            <a:fld id="{4E4B1567-7DC0-46A8-8E58-DB4C9C863A68}" type="slidenum">
              <a:rPr lang="sr-Latn-CS" altLang="sr-Latn-RS"/>
              <a:pPr/>
              <a:t>‹#›</a:t>
            </a:fld>
            <a:endParaRPr lang="sr-Latn-CS" altLang="sr-Latn-RS"/>
          </a:p>
        </p:txBody>
      </p:sp>
    </p:spTree>
    <p:extLst>
      <p:ext uri="{BB962C8B-B14F-4D97-AF65-F5344CB8AC3E}">
        <p14:creationId xmlns:p14="http://schemas.microsoft.com/office/powerpoint/2010/main" val="2891040"/>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E528F0CA-3E48-4E51-ABA6-DF6DCF48E5D5}"/>
              </a:ext>
            </a:extLst>
          </p:cNvPr>
          <p:cNvSpPr>
            <a:spLocks noGrp="1" noChangeArrowheads="1"/>
          </p:cNvSpPr>
          <p:nvPr>
            <p:ph type="dt" sz="half" idx="10"/>
          </p:nvPr>
        </p:nvSpPr>
        <p:spPr>
          <a:ln/>
        </p:spPr>
        <p:txBody>
          <a:bodyPr/>
          <a:lstStyle>
            <a:lvl1pPr>
              <a:defRPr/>
            </a:lvl1pPr>
          </a:lstStyle>
          <a:p>
            <a:pPr>
              <a:defRPr/>
            </a:pPr>
            <a:endParaRPr lang="sr-Latn-CS"/>
          </a:p>
        </p:txBody>
      </p:sp>
      <p:sp>
        <p:nvSpPr>
          <p:cNvPr id="5" name="Rectangle 5">
            <a:extLst>
              <a:ext uri="{FF2B5EF4-FFF2-40B4-BE49-F238E27FC236}">
                <a16:creationId xmlns:a16="http://schemas.microsoft.com/office/drawing/2014/main" id="{B58F4008-F40C-4413-9C08-BF0F48935BBD}"/>
              </a:ext>
            </a:extLst>
          </p:cNvPr>
          <p:cNvSpPr>
            <a:spLocks noGrp="1" noChangeArrowheads="1"/>
          </p:cNvSpPr>
          <p:nvPr>
            <p:ph type="ftr" sz="quarter" idx="11"/>
          </p:nvPr>
        </p:nvSpPr>
        <p:spPr>
          <a:ln/>
        </p:spPr>
        <p:txBody>
          <a:bodyPr/>
          <a:lstStyle>
            <a:lvl1pPr>
              <a:defRPr/>
            </a:lvl1pPr>
          </a:lstStyle>
          <a:p>
            <a:pPr>
              <a:defRPr/>
            </a:pPr>
            <a:endParaRPr lang="sr-Latn-CS"/>
          </a:p>
        </p:txBody>
      </p:sp>
      <p:sp>
        <p:nvSpPr>
          <p:cNvPr id="6" name="Rectangle 6">
            <a:extLst>
              <a:ext uri="{FF2B5EF4-FFF2-40B4-BE49-F238E27FC236}">
                <a16:creationId xmlns:a16="http://schemas.microsoft.com/office/drawing/2014/main" id="{28E9C73E-D7E3-43C3-B858-1126F063A51F}"/>
              </a:ext>
            </a:extLst>
          </p:cNvPr>
          <p:cNvSpPr>
            <a:spLocks noGrp="1" noChangeArrowheads="1"/>
          </p:cNvSpPr>
          <p:nvPr>
            <p:ph type="sldNum" sz="quarter" idx="12"/>
          </p:nvPr>
        </p:nvSpPr>
        <p:spPr>
          <a:ln/>
        </p:spPr>
        <p:txBody>
          <a:bodyPr/>
          <a:lstStyle>
            <a:lvl1pPr>
              <a:defRPr/>
            </a:lvl1pPr>
          </a:lstStyle>
          <a:p>
            <a:fld id="{A27E1966-9EAE-44AC-9EE1-A33C008C926D}" type="slidenum">
              <a:rPr lang="sr-Latn-CS" altLang="sr-Latn-RS"/>
              <a:pPr/>
              <a:t>‹#›</a:t>
            </a:fld>
            <a:endParaRPr lang="sr-Latn-CS" altLang="sr-Latn-RS"/>
          </a:p>
        </p:txBody>
      </p:sp>
    </p:spTree>
    <p:extLst>
      <p:ext uri="{BB962C8B-B14F-4D97-AF65-F5344CB8AC3E}">
        <p14:creationId xmlns:p14="http://schemas.microsoft.com/office/powerpoint/2010/main" val="26329667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a:t>Click to edit Master title style</a:t>
            </a:r>
            <a:endParaRPr lang="en-US" dirty="0"/>
          </a:p>
        </p:txBody>
      </p:sp>
      <p:sp>
        <p:nvSpPr>
          <p:cNvPr id="3" name="Text Placeholder 2"/>
          <p:cNvSpPr>
            <a:spLocks noGrp="1"/>
          </p:cNvSpPr>
          <p:nvPr>
            <p:ph type="body" idx="1"/>
          </p:nvPr>
        </p:nvSpPr>
        <p:spPr>
          <a:xfrm>
            <a:off x="1066800" y="2048256"/>
            <a:ext cx="4754880" cy="640080"/>
          </a:xfrm>
        </p:spPr>
        <p:txBody>
          <a:bodyPr anchor="ctr">
            <a:normAutofit/>
          </a:bodyPr>
          <a:lstStyle>
            <a:lvl1pPr marL="0" indent="0">
              <a:buNone/>
              <a:defRPr sz="2000" b="1">
                <a:solidFill>
                  <a:schemeClr val="accent1">
                    <a:lumMod val="7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1069849" y="2743200"/>
            <a:ext cx="4754880" cy="3291840"/>
          </a:xfrm>
        </p:spPr>
        <p:txBody>
          <a:bodyPr/>
          <a:lstStyle>
            <a:lvl1pPr>
              <a:defRPr sz="2000"/>
            </a:lvl1pPr>
            <a:lvl2pPr>
              <a:defRPr sz="1800"/>
            </a:lvl2pPr>
            <a:lvl3pPr>
              <a:defRPr sz="1600"/>
            </a:lvl3pPr>
            <a:lvl4pPr>
              <a:defRPr sz="1600"/>
            </a:lvl4pPr>
            <a:lvl5pPr>
              <a:defRPr sz="16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364224" y="2048256"/>
            <a:ext cx="4754880" cy="640080"/>
          </a:xfrm>
        </p:spPr>
        <p:txBody>
          <a:bodyPr anchor="ctr">
            <a:normAutofit/>
          </a:bodyPr>
          <a:lstStyle>
            <a:lvl1pPr marL="0" indent="0">
              <a:buNone/>
              <a:defRPr sz="2000" b="1">
                <a:solidFill>
                  <a:schemeClr val="accent1">
                    <a:lumMod val="7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364224" y="2743200"/>
            <a:ext cx="4754880" cy="3291840"/>
          </a:xfrm>
        </p:spPr>
        <p:txBody>
          <a:bodyPr/>
          <a:lstStyle>
            <a:lvl1pPr>
              <a:defRPr sz="2000"/>
            </a:lvl1pPr>
            <a:lvl2pPr>
              <a:defRPr sz="1800"/>
            </a:lvl2pPr>
            <a:lvl3pPr>
              <a:defRPr sz="1600"/>
            </a:lvl3pPr>
            <a:lvl4pPr>
              <a:defRPr sz="1600"/>
            </a:lvl4pPr>
            <a:lvl5pPr>
              <a:defRPr sz="16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3"/>
          <p:cNvSpPr>
            <a:spLocks noGrp="1"/>
          </p:cNvSpPr>
          <p:nvPr>
            <p:ph type="dt" sz="half" idx="10"/>
          </p:nvPr>
        </p:nvSpPr>
        <p:spPr/>
        <p:txBody>
          <a:bodyPr/>
          <a:lstStyle>
            <a:lvl1pPr>
              <a:defRPr/>
            </a:lvl1pPr>
          </a:lstStyle>
          <a:p>
            <a:pPr>
              <a:defRPr/>
            </a:pPr>
            <a:fld id="{30136206-62E2-46FE-A00C-E6CAB2A655FC}" type="datetimeFigureOut">
              <a:rPr lang="sr-Latn-CS"/>
              <a:pPr>
                <a:defRPr/>
              </a:pPr>
              <a:t>15.5.2020.</a:t>
            </a:fld>
            <a:endParaRPr lang="sr-Latn-CS"/>
          </a:p>
        </p:txBody>
      </p:sp>
      <p:sp>
        <p:nvSpPr>
          <p:cNvPr id="8" name="Footer Placeholder 4"/>
          <p:cNvSpPr>
            <a:spLocks noGrp="1"/>
          </p:cNvSpPr>
          <p:nvPr>
            <p:ph type="ftr" sz="quarter" idx="11"/>
          </p:nvPr>
        </p:nvSpPr>
        <p:spPr/>
        <p:txBody>
          <a:bodyPr/>
          <a:lstStyle>
            <a:lvl1pPr>
              <a:defRPr/>
            </a:lvl1pPr>
          </a:lstStyle>
          <a:p>
            <a:pPr>
              <a:defRPr/>
            </a:pPr>
            <a:endParaRPr lang="sr-Latn-CS"/>
          </a:p>
        </p:txBody>
      </p:sp>
      <p:sp>
        <p:nvSpPr>
          <p:cNvPr id="9" name="Slide Number Placeholder 5"/>
          <p:cNvSpPr>
            <a:spLocks noGrp="1"/>
          </p:cNvSpPr>
          <p:nvPr>
            <p:ph type="sldNum" sz="quarter" idx="12"/>
          </p:nvPr>
        </p:nvSpPr>
        <p:spPr/>
        <p:txBody>
          <a:bodyPr/>
          <a:lstStyle>
            <a:lvl1pPr>
              <a:defRPr/>
            </a:lvl1pPr>
          </a:lstStyle>
          <a:p>
            <a:pPr>
              <a:defRPr/>
            </a:pPr>
            <a:fld id="{9238D820-4A1D-4398-8FB5-B3193AB50EFB}" type="slidenum">
              <a:rPr lang="sr-Latn-CS"/>
              <a:pPr>
                <a:defRPr/>
              </a:pPr>
              <a:t>‹#›</a:t>
            </a:fld>
            <a:endParaRPr lang="sr-Latn-CS"/>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62896208-81D3-4410-88EB-D48A66B5AA45}"/>
              </a:ext>
            </a:extLst>
          </p:cNvPr>
          <p:cNvSpPr>
            <a:spLocks noGrp="1" noChangeArrowheads="1"/>
          </p:cNvSpPr>
          <p:nvPr>
            <p:ph type="dt" sz="half" idx="10"/>
          </p:nvPr>
        </p:nvSpPr>
        <p:spPr>
          <a:ln/>
        </p:spPr>
        <p:txBody>
          <a:bodyPr/>
          <a:lstStyle>
            <a:lvl1pPr>
              <a:defRPr/>
            </a:lvl1pPr>
          </a:lstStyle>
          <a:p>
            <a:pPr>
              <a:defRPr/>
            </a:pPr>
            <a:endParaRPr lang="sr-Latn-CS"/>
          </a:p>
        </p:txBody>
      </p:sp>
      <p:sp>
        <p:nvSpPr>
          <p:cNvPr id="6" name="Rectangle 5">
            <a:extLst>
              <a:ext uri="{FF2B5EF4-FFF2-40B4-BE49-F238E27FC236}">
                <a16:creationId xmlns:a16="http://schemas.microsoft.com/office/drawing/2014/main" id="{554DEAB2-4DB6-402D-A3B3-342E3829637D}"/>
              </a:ext>
            </a:extLst>
          </p:cNvPr>
          <p:cNvSpPr>
            <a:spLocks noGrp="1" noChangeArrowheads="1"/>
          </p:cNvSpPr>
          <p:nvPr>
            <p:ph type="ftr" sz="quarter" idx="11"/>
          </p:nvPr>
        </p:nvSpPr>
        <p:spPr>
          <a:ln/>
        </p:spPr>
        <p:txBody>
          <a:bodyPr/>
          <a:lstStyle>
            <a:lvl1pPr>
              <a:defRPr/>
            </a:lvl1pPr>
          </a:lstStyle>
          <a:p>
            <a:pPr>
              <a:defRPr/>
            </a:pPr>
            <a:endParaRPr lang="sr-Latn-CS"/>
          </a:p>
        </p:txBody>
      </p:sp>
      <p:sp>
        <p:nvSpPr>
          <p:cNvPr id="7" name="Rectangle 6">
            <a:extLst>
              <a:ext uri="{FF2B5EF4-FFF2-40B4-BE49-F238E27FC236}">
                <a16:creationId xmlns:a16="http://schemas.microsoft.com/office/drawing/2014/main" id="{FF608DAA-DAC2-40A4-B809-57549CFC4C72}"/>
              </a:ext>
            </a:extLst>
          </p:cNvPr>
          <p:cNvSpPr>
            <a:spLocks noGrp="1" noChangeArrowheads="1"/>
          </p:cNvSpPr>
          <p:nvPr>
            <p:ph type="sldNum" sz="quarter" idx="12"/>
          </p:nvPr>
        </p:nvSpPr>
        <p:spPr>
          <a:ln/>
        </p:spPr>
        <p:txBody>
          <a:bodyPr/>
          <a:lstStyle>
            <a:lvl1pPr>
              <a:defRPr/>
            </a:lvl1pPr>
          </a:lstStyle>
          <a:p>
            <a:fld id="{FD5D2560-66FC-496E-925D-9733517C2ADA}" type="slidenum">
              <a:rPr lang="sr-Latn-CS" altLang="sr-Latn-RS"/>
              <a:pPr/>
              <a:t>‹#›</a:t>
            </a:fld>
            <a:endParaRPr lang="sr-Latn-CS" altLang="sr-Latn-RS"/>
          </a:p>
        </p:txBody>
      </p:sp>
    </p:spTree>
    <p:extLst>
      <p:ext uri="{BB962C8B-B14F-4D97-AF65-F5344CB8AC3E}">
        <p14:creationId xmlns:p14="http://schemas.microsoft.com/office/powerpoint/2010/main" val="3104826404"/>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E807EC1A-70B6-4689-8122-748939BA7E9B}"/>
              </a:ext>
            </a:extLst>
          </p:cNvPr>
          <p:cNvSpPr>
            <a:spLocks noGrp="1" noChangeArrowheads="1"/>
          </p:cNvSpPr>
          <p:nvPr>
            <p:ph type="dt" sz="half" idx="10"/>
          </p:nvPr>
        </p:nvSpPr>
        <p:spPr>
          <a:ln/>
        </p:spPr>
        <p:txBody>
          <a:bodyPr/>
          <a:lstStyle>
            <a:lvl1pPr>
              <a:defRPr/>
            </a:lvl1pPr>
          </a:lstStyle>
          <a:p>
            <a:pPr>
              <a:defRPr/>
            </a:pPr>
            <a:endParaRPr lang="sr-Latn-CS"/>
          </a:p>
        </p:txBody>
      </p:sp>
      <p:sp>
        <p:nvSpPr>
          <p:cNvPr id="8" name="Rectangle 5">
            <a:extLst>
              <a:ext uri="{FF2B5EF4-FFF2-40B4-BE49-F238E27FC236}">
                <a16:creationId xmlns:a16="http://schemas.microsoft.com/office/drawing/2014/main" id="{5AF64164-4F1D-425A-9445-BF2B5D220C05}"/>
              </a:ext>
            </a:extLst>
          </p:cNvPr>
          <p:cNvSpPr>
            <a:spLocks noGrp="1" noChangeArrowheads="1"/>
          </p:cNvSpPr>
          <p:nvPr>
            <p:ph type="ftr" sz="quarter" idx="11"/>
          </p:nvPr>
        </p:nvSpPr>
        <p:spPr>
          <a:ln/>
        </p:spPr>
        <p:txBody>
          <a:bodyPr/>
          <a:lstStyle>
            <a:lvl1pPr>
              <a:defRPr/>
            </a:lvl1pPr>
          </a:lstStyle>
          <a:p>
            <a:pPr>
              <a:defRPr/>
            </a:pPr>
            <a:endParaRPr lang="sr-Latn-CS"/>
          </a:p>
        </p:txBody>
      </p:sp>
      <p:sp>
        <p:nvSpPr>
          <p:cNvPr id="9" name="Rectangle 6">
            <a:extLst>
              <a:ext uri="{FF2B5EF4-FFF2-40B4-BE49-F238E27FC236}">
                <a16:creationId xmlns:a16="http://schemas.microsoft.com/office/drawing/2014/main" id="{4203AC2F-4A1F-481D-903A-8660B5134C16}"/>
              </a:ext>
            </a:extLst>
          </p:cNvPr>
          <p:cNvSpPr>
            <a:spLocks noGrp="1" noChangeArrowheads="1"/>
          </p:cNvSpPr>
          <p:nvPr>
            <p:ph type="sldNum" sz="quarter" idx="12"/>
          </p:nvPr>
        </p:nvSpPr>
        <p:spPr>
          <a:ln/>
        </p:spPr>
        <p:txBody>
          <a:bodyPr/>
          <a:lstStyle>
            <a:lvl1pPr>
              <a:defRPr/>
            </a:lvl1pPr>
          </a:lstStyle>
          <a:p>
            <a:fld id="{16421638-4251-4AC6-92AD-32F3CADCBAE0}" type="slidenum">
              <a:rPr lang="sr-Latn-CS" altLang="sr-Latn-RS"/>
              <a:pPr/>
              <a:t>‹#›</a:t>
            </a:fld>
            <a:endParaRPr lang="sr-Latn-CS" altLang="sr-Latn-RS"/>
          </a:p>
        </p:txBody>
      </p:sp>
    </p:spTree>
    <p:extLst>
      <p:ext uri="{BB962C8B-B14F-4D97-AF65-F5344CB8AC3E}">
        <p14:creationId xmlns:p14="http://schemas.microsoft.com/office/powerpoint/2010/main" val="1664500471"/>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EF1578C5-019C-4642-A5F0-882D357B8823}"/>
              </a:ext>
            </a:extLst>
          </p:cNvPr>
          <p:cNvSpPr>
            <a:spLocks noGrp="1" noChangeArrowheads="1"/>
          </p:cNvSpPr>
          <p:nvPr>
            <p:ph type="dt" sz="half" idx="10"/>
          </p:nvPr>
        </p:nvSpPr>
        <p:spPr>
          <a:ln/>
        </p:spPr>
        <p:txBody>
          <a:bodyPr/>
          <a:lstStyle>
            <a:lvl1pPr>
              <a:defRPr/>
            </a:lvl1pPr>
          </a:lstStyle>
          <a:p>
            <a:pPr>
              <a:defRPr/>
            </a:pPr>
            <a:endParaRPr lang="sr-Latn-CS"/>
          </a:p>
        </p:txBody>
      </p:sp>
      <p:sp>
        <p:nvSpPr>
          <p:cNvPr id="4" name="Rectangle 5">
            <a:extLst>
              <a:ext uri="{FF2B5EF4-FFF2-40B4-BE49-F238E27FC236}">
                <a16:creationId xmlns:a16="http://schemas.microsoft.com/office/drawing/2014/main" id="{80A22BB9-CBBB-43DE-8223-027BC3071170}"/>
              </a:ext>
            </a:extLst>
          </p:cNvPr>
          <p:cNvSpPr>
            <a:spLocks noGrp="1" noChangeArrowheads="1"/>
          </p:cNvSpPr>
          <p:nvPr>
            <p:ph type="ftr" sz="quarter" idx="11"/>
          </p:nvPr>
        </p:nvSpPr>
        <p:spPr>
          <a:ln/>
        </p:spPr>
        <p:txBody>
          <a:bodyPr/>
          <a:lstStyle>
            <a:lvl1pPr>
              <a:defRPr/>
            </a:lvl1pPr>
          </a:lstStyle>
          <a:p>
            <a:pPr>
              <a:defRPr/>
            </a:pPr>
            <a:endParaRPr lang="sr-Latn-CS"/>
          </a:p>
        </p:txBody>
      </p:sp>
      <p:sp>
        <p:nvSpPr>
          <p:cNvPr id="5" name="Rectangle 6">
            <a:extLst>
              <a:ext uri="{FF2B5EF4-FFF2-40B4-BE49-F238E27FC236}">
                <a16:creationId xmlns:a16="http://schemas.microsoft.com/office/drawing/2014/main" id="{B1BE7A2A-8290-4700-90AA-1ECB60202D05}"/>
              </a:ext>
            </a:extLst>
          </p:cNvPr>
          <p:cNvSpPr>
            <a:spLocks noGrp="1" noChangeArrowheads="1"/>
          </p:cNvSpPr>
          <p:nvPr>
            <p:ph type="sldNum" sz="quarter" idx="12"/>
          </p:nvPr>
        </p:nvSpPr>
        <p:spPr>
          <a:ln/>
        </p:spPr>
        <p:txBody>
          <a:bodyPr/>
          <a:lstStyle>
            <a:lvl1pPr>
              <a:defRPr/>
            </a:lvl1pPr>
          </a:lstStyle>
          <a:p>
            <a:fld id="{270FA7D4-28D0-4063-B355-3C5BFF3D73DD}" type="slidenum">
              <a:rPr lang="sr-Latn-CS" altLang="sr-Latn-RS"/>
              <a:pPr/>
              <a:t>‹#›</a:t>
            </a:fld>
            <a:endParaRPr lang="sr-Latn-CS" altLang="sr-Latn-RS"/>
          </a:p>
        </p:txBody>
      </p:sp>
    </p:spTree>
    <p:extLst>
      <p:ext uri="{BB962C8B-B14F-4D97-AF65-F5344CB8AC3E}">
        <p14:creationId xmlns:p14="http://schemas.microsoft.com/office/powerpoint/2010/main" val="1584781881"/>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E1206D7C-4E55-4016-B6BC-D012B9D271E1}"/>
              </a:ext>
            </a:extLst>
          </p:cNvPr>
          <p:cNvSpPr>
            <a:spLocks noGrp="1" noChangeArrowheads="1"/>
          </p:cNvSpPr>
          <p:nvPr>
            <p:ph type="dt" sz="half" idx="10"/>
          </p:nvPr>
        </p:nvSpPr>
        <p:spPr>
          <a:ln/>
        </p:spPr>
        <p:txBody>
          <a:bodyPr/>
          <a:lstStyle>
            <a:lvl1pPr>
              <a:defRPr/>
            </a:lvl1pPr>
          </a:lstStyle>
          <a:p>
            <a:pPr>
              <a:defRPr/>
            </a:pPr>
            <a:endParaRPr lang="sr-Latn-CS"/>
          </a:p>
        </p:txBody>
      </p:sp>
      <p:sp>
        <p:nvSpPr>
          <p:cNvPr id="3" name="Rectangle 5">
            <a:extLst>
              <a:ext uri="{FF2B5EF4-FFF2-40B4-BE49-F238E27FC236}">
                <a16:creationId xmlns:a16="http://schemas.microsoft.com/office/drawing/2014/main" id="{C03B1367-2E19-493F-A916-CA8699DC282C}"/>
              </a:ext>
            </a:extLst>
          </p:cNvPr>
          <p:cNvSpPr>
            <a:spLocks noGrp="1" noChangeArrowheads="1"/>
          </p:cNvSpPr>
          <p:nvPr>
            <p:ph type="ftr" sz="quarter" idx="11"/>
          </p:nvPr>
        </p:nvSpPr>
        <p:spPr>
          <a:ln/>
        </p:spPr>
        <p:txBody>
          <a:bodyPr/>
          <a:lstStyle>
            <a:lvl1pPr>
              <a:defRPr/>
            </a:lvl1pPr>
          </a:lstStyle>
          <a:p>
            <a:pPr>
              <a:defRPr/>
            </a:pPr>
            <a:endParaRPr lang="sr-Latn-CS"/>
          </a:p>
        </p:txBody>
      </p:sp>
      <p:sp>
        <p:nvSpPr>
          <p:cNvPr id="4" name="Rectangle 6">
            <a:extLst>
              <a:ext uri="{FF2B5EF4-FFF2-40B4-BE49-F238E27FC236}">
                <a16:creationId xmlns:a16="http://schemas.microsoft.com/office/drawing/2014/main" id="{76B0ABE6-4FF3-4520-9DF6-9160F9D662E7}"/>
              </a:ext>
            </a:extLst>
          </p:cNvPr>
          <p:cNvSpPr>
            <a:spLocks noGrp="1" noChangeArrowheads="1"/>
          </p:cNvSpPr>
          <p:nvPr>
            <p:ph type="sldNum" sz="quarter" idx="12"/>
          </p:nvPr>
        </p:nvSpPr>
        <p:spPr>
          <a:ln/>
        </p:spPr>
        <p:txBody>
          <a:bodyPr/>
          <a:lstStyle>
            <a:lvl1pPr>
              <a:defRPr/>
            </a:lvl1pPr>
          </a:lstStyle>
          <a:p>
            <a:fld id="{A6663C37-8CF2-4F91-AA73-0AFDDB90D0EC}" type="slidenum">
              <a:rPr lang="sr-Latn-CS" altLang="sr-Latn-RS"/>
              <a:pPr/>
              <a:t>‹#›</a:t>
            </a:fld>
            <a:endParaRPr lang="sr-Latn-CS" altLang="sr-Latn-RS"/>
          </a:p>
        </p:txBody>
      </p:sp>
    </p:spTree>
    <p:extLst>
      <p:ext uri="{BB962C8B-B14F-4D97-AF65-F5344CB8AC3E}">
        <p14:creationId xmlns:p14="http://schemas.microsoft.com/office/powerpoint/2010/main" val="1984270862"/>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EEBD26B9-5301-4973-84FE-FC0712CE971C}"/>
              </a:ext>
            </a:extLst>
          </p:cNvPr>
          <p:cNvSpPr>
            <a:spLocks noGrp="1" noChangeArrowheads="1"/>
          </p:cNvSpPr>
          <p:nvPr>
            <p:ph type="dt" sz="half" idx="10"/>
          </p:nvPr>
        </p:nvSpPr>
        <p:spPr>
          <a:ln/>
        </p:spPr>
        <p:txBody>
          <a:bodyPr/>
          <a:lstStyle>
            <a:lvl1pPr>
              <a:defRPr/>
            </a:lvl1pPr>
          </a:lstStyle>
          <a:p>
            <a:pPr>
              <a:defRPr/>
            </a:pPr>
            <a:endParaRPr lang="sr-Latn-CS"/>
          </a:p>
        </p:txBody>
      </p:sp>
      <p:sp>
        <p:nvSpPr>
          <p:cNvPr id="6" name="Rectangle 5">
            <a:extLst>
              <a:ext uri="{FF2B5EF4-FFF2-40B4-BE49-F238E27FC236}">
                <a16:creationId xmlns:a16="http://schemas.microsoft.com/office/drawing/2014/main" id="{3DF78E05-0F6F-4111-8DBB-975C1DF59A8D}"/>
              </a:ext>
            </a:extLst>
          </p:cNvPr>
          <p:cNvSpPr>
            <a:spLocks noGrp="1" noChangeArrowheads="1"/>
          </p:cNvSpPr>
          <p:nvPr>
            <p:ph type="ftr" sz="quarter" idx="11"/>
          </p:nvPr>
        </p:nvSpPr>
        <p:spPr>
          <a:ln/>
        </p:spPr>
        <p:txBody>
          <a:bodyPr/>
          <a:lstStyle>
            <a:lvl1pPr>
              <a:defRPr/>
            </a:lvl1pPr>
          </a:lstStyle>
          <a:p>
            <a:pPr>
              <a:defRPr/>
            </a:pPr>
            <a:endParaRPr lang="sr-Latn-CS"/>
          </a:p>
        </p:txBody>
      </p:sp>
      <p:sp>
        <p:nvSpPr>
          <p:cNvPr id="7" name="Rectangle 6">
            <a:extLst>
              <a:ext uri="{FF2B5EF4-FFF2-40B4-BE49-F238E27FC236}">
                <a16:creationId xmlns:a16="http://schemas.microsoft.com/office/drawing/2014/main" id="{DBC70F4C-9457-424C-B04C-0D6D04606393}"/>
              </a:ext>
            </a:extLst>
          </p:cNvPr>
          <p:cNvSpPr>
            <a:spLocks noGrp="1" noChangeArrowheads="1"/>
          </p:cNvSpPr>
          <p:nvPr>
            <p:ph type="sldNum" sz="quarter" idx="12"/>
          </p:nvPr>
        </p:nvSpPr>
        <p:spPr>
          <a:ln/>
        </p:spPr>
        <p:txBody>
          <a:bodyPr/>
          <a:lstStyle>
            <a:lvl1pPr>
              <a:defRPr/>
            </a:lvl1pPr>
          </a:lstStyle>
          <a:p>
            <a:fld id="{41E5A000-5C73-43EC-A7FB-9BB911657D43}" type="slidenum">
              <a:rPr lang="sr-Latn-CS" altLang="sr-Latn-RS"/>
              <a:pPr/>
              <a:t>‹#›</a:t>
            </a:fld>
            <a:endParaRPr lang="sr-Latn-CS" altLang="sr-Latn-RS"/>
          </a:p>
        </p:txBody>
      </p:sp>
    </p:spTree>
    <p:extLst>
      <p:ext uri="{BB962C8B-B14F-4D97-AF65-F5344CB8AC3E}">
        <p14:creationId xmlns:p14="http://schemas.microsoft.com/office/powerpoint/2010/main" val="2553009495"/>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39F73D44-4689-4DED-9FD7-5EF11AA14A3F}"/>
              </a:ext>
            </a:extLst>
          </p:cNvPr>
          <p:cNvSpPr>
            <a:spLocks noGrp="1" noChangeArrowheads="1"/>
          </p:cNvSpPr>
          <p:nvPr>
            <p:ph type="dt" sz="half" idx="10"/>
          </p:nvPr>
        </p:nvSpPr>
        <p:spPr>
          <a:ln/>
        </p:spPr>
        <p:txBody>
          <a:bodyPr/>
          <a:lstStyle>
            <a:lvl1pPr>
              <a:defRPr/>
            </a:lvl1pPr>
          </a:lstStyle>
          <a:p>
            <a:pPr>
              <a:defRPr/>
            </a:pPr>
            <a:endParaRPr lang="sr-Latn-CS"/>
          </a:p>
        </p:txBody>
      </p:sp>
      <p:sp>
        <p:nvSpPr>
          <p:cNvPr id="6" name="Rectangle 5">
            <a:extLst>
              <a:ext uri="{FF2B5EF4-FFF2-40B4-BE49-F238E27FC236}">
                <a16:creationId xmlns:a16="http://schemas.microsoft.com/office/drawing/2014/main" id="{4BD9B89A-2925-4B65-9986-C0D04AB096E0}"/>
              </a:ext>
            </a:extLst>
          </p:cNvPr>
          <p:cNvSpPr>
            <a:spLocks noGrp="1" noChangeArrowheads="1"/>
          </p:cNvSpPr>
          <p:nvPr>
            <p:ph type="ftr" sz="quarter" idx="11"/>
          </p:nvPr>
        </p:nvSpPr>
        <p:spPr>
          <a:ln/>
        </p:spPr>
        <p:txBody>
          <a:bodyPr/>
          <a:lstStyle>
            <a:lvl1pPr>
              <a:defRPr/>
            </a:lvl1pPr>
          </a:lstStyle>
          <a:p>
            <a:pPr>
              <a:defRPr/>
            </a:pPr>
            <a:endParaRPr lang="sr-Latn-CS"/>
          </a:p>
        </p:txBody>
      </p:sp>
      <p:sp>
        <p:nvSpPr>
          <p:cNvPr id="7" name="Rectangle 6">
            <a:extLst>
              <a:ext uri="{FF2B5EF4-FFF2-40B4-BE49-F238E27FC236}">
                <a16:creationId xmlns:a16="http://schemas.microsoft.com/office/drawing/2014/main" id="{FE7D43A8-B24E-4937-A561-194DC0E21E60}"/>
              </a:ext>
            </a:extLst>
          </p:cNvPr>
          <p:cNvSpPr>
            <a:spLocks noGrp="1" noChangeArrowheads="1"/>
          </p:cNvSpPr>
          <p:nvPr>
            <p:ph type="sldNum" sz="quarter" idx="12"/>
          </p:nvPr>
        </p:nvSpPr>
        <p:spPr>
          <a:ln/>
        </p:spPr>
        <p:txBody>
          <a:bodyPr/>
          <a:lstStyle>
            <a:lvl1pPr>
              <a:defRPr/>
            </a:lvl1pPr>
          </a:lstStyle>
          <a:p>
            <a:fld id="{592D25FE-14C6-4AFD-886E-88687E5C0266}" type="slidenum">
              <a:rPr lang="sr-Latn-CS" altLang="sr-Latn-RS"/>
              <a:pPr/>
              <a:t>‹#›</a:t>
            </a:fld>
            <a:endParaRPr lang="sr-Latn-CS" altLang="sr-Latn-RS"/>
          </a:p>
        </p:txBody>
      </p:sp>
    </p:spTree>
    <p:extLst>
      <p:ext uri="{BB962C8B-B14F-4D97-AF65-F5344CB8AC3E}">
        <p14:creationId xmlns:p14="http://schemas.microsoft.com/office/powerpoint/2010/main" val="162291550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0B3A64C3-3319-450E-8845-B93330431ED0}"/>
              </a:ext>
            </a:extLst>
          </p:cNvPr>
          <p:cNvSpPr>
            <a:spLocks noGrp="1" noChangeArrowheads="1"/>
          </p:cNvSpPr>
          <p:nvPr>
            <p:ph type="dt" sz="half" idx="10"/>
          </p:nvPr>
        </p:nvSpPr>
        <p:spPr>
          <a:ln/>
        </p:spPr>
        <p:txBody>
          <a:bodyPr/>
          <a:lstStyle>
            <a:lvl1pPr>
              <a:defRPr/>
            </a:lvl1pPr>
          </a:lstStyle>
          <a:p>
            <a:pPr>
              <a:defRPr/>
            </a:pPr>
            <a:endParaRPr lang="sr-Latn-CS"/>
          </a:p>
        </p:txBody>
      </p:sp>
      <p:sp>
        <p:nvSpPr>
          <p:cNvPr id="5" name="Rectangle 5">
            <a:extLst>
              <a:ext uri="{FF2B5EF4-FFF2-40B4-BE49-F238E27FC236}">
                <a16:creationId xmlns:a16="http://schemas.microsoft.com/office/drawing/2014/main" id="{F66A9B74-C607-4908-A126-F7BB249A18D1}"/>
              </a:ext>
            </a:extLst>
          </p:cNvPr>
          <p:cNvSpPr>
            <a:spLocks noGrp="1" noChangeArrowheads="1"/>
          </p:cNvSpPr>
          <p:nvPr>
            <p:ph type="ftr" sz="quarter" idx="11"/>
          </p:nvPr>
        </p:nvSpPr>
        <p:spPr>
          <a:ln/>
        </p:spPr>
        <p:txBody>
          <a:bodyPr/>
          <a:lstStyle>
            <a:lvl1pPr>
              <a:defRPr/>
            </a:lvl1pPr>
          </a:lstStyle>
          <a:p>
            <a:pPr>
              <a:defRPr/>
            </a:pPr>
            <a:endParaRPr lang="sr-Latn-CS"/>
          </a:p>
        </p:txBody>
      </p:sp>
      <p:sp>
        <p:nvSpPr>
          <p:cNvPr id="6" name="Rectangle 6">
            <a:extLst>
              <a:ext uri="{FF2B5EF4-FFF2-40B4-BE49-F238E27FC236}">
                <a16:creationId xmlns:a16="http://schemas.microsoft.com/office/drawing/2014/main" id="{F6572005-7540-4C6B-B7E2-757ED52AF01D}"/>
              </a:ext>
            </a:extLst>
          </p:cNvPr>
          <p:cNvSpPr>
            <a:spLocks noGrp="1" noChangeArrowheads="1"/>
          </p:cNvSpPr>
          <p:nvPr>
            <p:ph type="sldNum" sz="quarter" idx="12"/>
          </p:nvPr>
        </p:nvSpPr>
        <p:spPr>
          <a:ln/>
        </p:spPr>
        <p:txBody>
          <a:bodyPr/>
          <a:lstStyle>
            <a:lvl1pPr>
              <a:defRPr/>
            </a:lvl1pPr>
          </a:lstStyle>
          <a:p>
            <a:fld id="{D25E6C05-FDD0-454F-9C60-22C4D2DFF0EC}" type="slidenum">
              <a:rPr lang="sr-Latn-CS" altLang="sr-Latn-RS"/>
              <a:pPr/>
              <a:t>‹#›</a:t>
            </a:fld>
            <a:endParaRPr lang="sr-Latn-CS" altLang="sr-Latn-RS"/>
          </a:p>
        </p:txBody>
      </p:sp>
    </p:spTree>
    <p:extLst>
      <p:ext uri="{BB962C8B-B14F-4D97-AF65-F5344CB8AC3E}">
        <p14:creationId xmlns:p14="http://schemas.microsoft.com/office/powerpoint/2010/main" val="2018840452"/>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70061C30-A8D6-4FD0-AE2E-6DE3DCD8A0A8}"/>
              </a:ext>
            </a:extLst>
          </p:cNvPr>
          <p:cNvSpPr>
            <a:spLocks noGrp="1" noChangeArrowheads="1"/>
          </p:cNvSpPr>
          <p:nvPr>
            <p:ph type="dt" sz="half" idx="10"/>
          </p:nvPr>
        </p:nvSpPr>
        <p:spPr>
          <a:ln/>
        </p:spPr>
        <p:txBody>
          <a:bodyPr/>
          <a:lstStyle>
            <a:lvl1pPr>
              <a:defRPr/>
            </a:lvl1pPr>
          </a:lstStyle>
          <a:p>
            <a:pPr>
              <a:defRPr/>
            </a:pPr>
            <a:endParaRPr lang="sr-Latn-CS"/>
          </a:p>
        </p:txBody>
      </p:sp>
      <p:sp>
        <p:nvSpPr>
          <p:cNvPr id="5" name="Rectangle 5">
            <a:extLst>
              <a:ext uri="{FF2B5EF4-FFF2-40B4-BE49-F238E27FC236}">
                <a16:creationId xmlns:a16="http://schemas.microsoft.com/office/drawing/2014/main" id="{2DFC5A80-2767-47A1-9B17-D21F30379B7F}"/>
              </a:ext>
            </a:extLst>
          </p:cNvPr>
          <p:cNvSpPr>
            <a:spLocks noGrp="1" noChangeArrowheads="1"/>
          </p:cNvSpPr>
          <p:nvPr>
            <p:ph type="ftr" sz="quarter" idx="11"/>
          </p:nvPr>
        </p:nvSpPr>
        <p:spPr>
          <a:ln/>
        </p:spPr>
        <p:txBody>
          <a:bodyPr/>
          <a:lstStyle>
            <a:lvl1pPr>
              <a:defRPr/>
            </a:lvl1pPr>
          </a:lstStyle>
          <a:p>
            <a:pPr>
              <a:defRPr/>
            </a:pPr>
            <a:endParaRPr lang="sr-Latn-CS"/>
          </a:p>
        </p:txBody>
      </p:sp>
      <p:sp>
        <p:nvSpPr>
          <p:cNvPr id="6" name="Rectangle 6">
            <a:extLst>
              <a:ext uri="{FF2B5EF4-FFF2-40B4-BE49-F238E27FC236}">
                <a16:creationId xmlns:a16="http://schemas.microsoft.com/office/drawing/2014/main" id="{7BB1ED97-9062-47CA-A0DF-C35098CB4C84}"/>
              </a:ext>
            </a:extLst>
          </p:cNvPr>
          <p:cNvSpPr>
            <a:spLocks noGrp="1" noChangeArrowheads="1"/>
          </p:cNvSpPr>
          <p:nvPr>
            <p:ph type="sldNum" sz="quarter" idx="12"/>
          </p:nvPr>
        </p:nvSpPr>
        <p:spPr>
          <a:ln/>
        </p:spPr>
        <p:txBody>
          <a:bodyPr/>
          <a:lstStyle>
            <a:lvl1pPr>
              <a:defRPr/>
            </a:lvl1pPr>
          </a:lstStyle>
          <a:p>
            <a:fld id="{64E32D45-E3DF-4D0B-ADFE-72FCB17426FE}" type="slidenum">
              <a:rPr lang="sr-Latn-CS" altLang="sr-Latn-RS"/>
              <a:pPr/>
              <a:t>‹#›</a:t>
            </a:fld>
            <a:endParaRPr lang="sr-Latn-CS" altLang="sr-Latn-RS"/>
          </a:p>
        </p:txBody>
      </p:sp>
    </p:spTree>
    <p:extLst>
      <p:ext uri="{BB962C8B-B14F-4D97-AF65-F5344CB8AC3E}">
        <p14:creationId xmlns:p14="http://schemas.microsoft.com/office/powerpoint/2010/main" val="340922705"/>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p>
            <a:r>
              <a:rPr lang="en-US"/>
              <a:t>Click to edit Master title style</a:t>
            </a:r>
          </a:p>
        </p:txBody>
      </p:sp>
      <p:sp>
        <p:nvSpPr>
          <p:cNvPr id="3" name="Chart Placeholder 2"/>
          <p:cNvSpPr>
            <a:spLocks noGrp="1"/>
          </p:cNvSpPr>
          <p:nvPr>
            <p:ph type="chart" idx="1"/>
          </p:nvPr>
        </p:nvSpPr>
        <p:spPr>
          <a:xfrm>
            <a:off x="609600" y="1600201"/>
            <a:ext cx="10972800" cy="4525963"/>
          </a:xfrm>
        </p:spPr>
        <p:txBody>
          <a:bodyPr/>
          <a:lstStyle/>
          <a:p>
            <a:pPr lvl="0"/>
            <a:endParaRPr lang="en-US" noProof="0"/>
          </a:p>
        </p:txBody>
      </p:sp>
      <p:sp>
        <p:nvSpPr>
          <p:cNvPr id="4" name="Rectangle 4">
            <a:extLst>
              <a:ext uri="{FF2B5EF4-FFF2-40B4-BE49-F238E27FC236}">
                <a16:creationId xmlns:a16="http://schemas.microsoft.com/office/drawing/2014/main" id="{5126935F-758F-4737-ADEA-42529B13920F}"/>
              </a:ext>
            </a:extLst>
          </p:cNvPr>
          <p:cNvSpPr>
            <a:spLocks noGrp="1" noChangeArrowheads="1"/>
          </p:cNvSpPr>
          <p:nvPr>
            <p:ph type="dt" sz="half" idx="10"/>
          </p:nvPr>
        </p:nvSpPr>
        <p:spPr>
          <a:ln/>
        </p:spPr>
        <p:txBody>
          <a:bodyPr/>
          <a:lstStyle>
            <a:lvl1pPr>
              <a:defRPr/>
            </a:lvl1pPr>
          </a:lstStyle>
          <a:p>
            <a:pPr>
              <a:defRPr/>
            </a:pPr>
            <a:endParaRPr lang="sr-Latn-CS"/>
          </a:p>
        </p:txBody>
      </p:sp>
      <p:sp>
        <p:nvSpPr>
          <p:cNvPr id="5" name="Rectangle 5">
            <a:extLst>
              <a:ext uri="{FF2B5EF4-FFF2-40B4-BE49-F238E27FC236}">
                <a16:creationId xmlns:a16="http://schemas.microsoft.com/office/drawing/2014/main" id="{8EC6845D-E805-48A3-9F9B-AF9B94D5408A}"/>
              </a:ext>
            </a:extLst>
          </p:cNvPr>
          <p:cNvSpPr>
            <a:spLocks noGrp="1" noChangeArrowheads="1"/>
          </p:cNvSpPr>
          <p:nvPr>
            <p:ph type="ftr" sz="quarter" idx="11"/>
          </p:nvPr>
        </p:nvSpPr>
        <p:spPr>
          <a:ln/>
        </p:spPr>
        <p:txBody>
          <a:bodyPr/>
          <a:lstStyle>
            <a:lvl1pPr>
              <a:defRPr/>
            </a:lvl1pPr>
          </a:lstStyle>
          <a:p>
            <a:pPr>
              <a:defRPr/>
            </a:pPr>
            <a:endParaRPr lang="sr-Latn-CS"/>
          </a:p>
        </p:txBody>
      </p:sp>
      <p:sp>
        <p:nvSpPr>
          <p:cNvPr id="6" name="Rectangle 6">
            <a:extLst>
              <a:ext uri="{FF2B5EF4-FFF2-40B4-BE49-F238E27FC236}">
                <a16:creationId xmlns:a16="http://schemas.microsoft.com/office/drawing/2014/main" id="{077EF9D6-2875-489D-BECD-29233B6F00E8}"/>
              </a:ext>
            </a:extLst>
          </p:cNvPr>
          <p:cNvSpPr>
            <a:spLocks noGrp="1" noChangeArrowheads="1"/>
          </p:cNvSpPr>
          <p:nvPr>
            <p:ph type="sldNum" sz="quarter" idx="12"/>
          </p:nvPr>
        </p:nvSpPr>
        <p:spPr>
          <a:ln/>
        </p:spPr>
        <p:txBody>
          <a:bodyPr/>
          <a:lstStyle>
            <a:lvl1pPr>
              <a:defRPr/>
            </a:lvl1pPr>
          </a:lstStyle>
          <a:p>
            <a:fld id="{62FAC99C-E754-412F-B0FD-EB5C4E698C98}" type="slidenum">
              <a:rPr lang="sr-Latn-CS" altLang="sr-Latn-RS"/>
              <a:pPr/>
              <a:t>‹#›</a:t>
            </a:fld>
            <a:endParaRPr lang="sr-Latn-CS" altLang="sr-Latn-RS"/>
          </a:p>
        </p:txBody>
      </p:sp>
    </p:spTree>
    <p:extLst>
      <p:ext uri="{BB962C8B-B14F-4D97-AF65-F5344CB8AC3E}">
        <p14:creationId xmlns:p14="http://schemas.microsoft.com/office/powerpoint/2010/main" val="3513319936"/>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72FEBC68-0FC1-40B0-BB1F-326BDDD2227D}"/>
              </a:ext>
            </a:extLst>
          </p:cNvPr>
          <p:cNvSpPr>
            <a:spLocks noGrp="1" noChangeArrowheads="1"/>
          </p:cNvSpPr>
          <p:nvPr>
            <p:ph type="dt" sz="half" idx="10"/>
          </p:nvPr>
        </p:nvSpPr>
        <p:spPr>
          <a:ln/>
        </p:spPr>
        <p:txBody>
          <a:bodyPr/>
          <a:lstStyle>
            <a:lvl1pPr>
              <a:defRPr/>
            </a:lvl1pPr>
          </a:lstStyle>
          <a:p>
            <a:pPr>
              <a:defRPr/>
            </a:pPr>
            <a:endParaRPr lang="sr-Latn-CS"/>
          </a:p>
        </p:txBody>
      </p:sp>
      <p:sp>
        <p:nvSpPr>
          <p:cNvPr id="5" name="Rectangle 5">
            <a:extLst>
              <a:ext uri="{FF2B5EF4-FFF2-40B4-BE49-F238E27FC236}">
                <a16:creationId xmlns:a16="http://schemas.microsoft.com/office/drawing/2014/main" id="{A07CF10D-06D9-491C-A887-CE2129CFDAD7}"/>
              </a:ext>
            </a:extLst>
          </p:cNvPr>
          <p:cNvSpPr>
            <a:spLocks noGrp="1" noChangeArrowheads="1"/>
          </p:cNvSpPr>
          <p:nvPr>
            <p:ph type="ftr" sz="quarter" idx="11"/>
          </p:nvPr>
        </p:nvSpPr>
        <p:spPr>
          <a:ln/>
        </p:spPr>
        <p:txBody>
          <a:bodyPr/>
          <a:lstStyle>
            <a:lvl1pPr>
              <a:defRPr/>
            </a:lvl1pPr>
          </a:lstStyle>
          <a:p>
            <a:pPr>
              <a:defRPr/>
            </a:pPr>
            <a:endParaRPr lang="sr-Latn-CS"/>
          </a:p>
        </p:txBody>
      </p:sp>
      <p:sp>
        <p:nvSpPr>
          <p:cNvPr id="6" name="Rectangle 6">
            <a:extLst>
              <a:ext uri="{FF2B5EF4-FFF2-40B4-BE49-F238E27FC236}">
                <a16:creationId xmlns:a16="http://schemas.microsoft.com/office/drawing/2014/main" id="{B0134A36-DBC3-4D5C-B760-85A52E9CBDC2}"/>
              </a:ext>
            </a:extLst>
          </p:cNvPr>
          <p:cNvSpPr>
            <a:spLocks noGrp="1" noChangeArrowheads="1"/>
          </p:cNvSpPr>
          <p:nvPr>
            <p:ph type="sldNum" sz="quarter" idx="12"/>
          </p:nvPr>
        </p:nvSpPr>
        <p:spPr>
          <a:ln/>
        </p:spPr>
        <p:txBody>
          <a:bodyPr/>
          <a:lstStyle>
            <a:lvl1pPr>
              <a:defRPr/>
            </a:lvl1pPr>
          </a:lstStyle>
          <a:p>
            <a:fld id="{A4847780-DBD3-4C1E-96BA-EC6430D3ED82}" type="slidenum">
              <a:rPr lang="sr-Latn-CS" altLang="sr-Latn-RS"/>
              <a:pPr/>
              <a:t>‹#›</a:t>
            </a:fld>
            <a:endParaRPr lang="sr-Latn-CS" altLang="sr-Latn-RS"/>
          </a:p>
        </p:txBody>
      </p:sp>
    </p:spTree>
    <p:extLst>
      <p:ext uri="{BB962C8B-B14F-4D97-AF65-F5344CB8AC3E}">
        <p14:creationId xmlns:p14="http://schemas.microsoft.com/office/powerpoint/2010/main" val="84780730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a:t>Click to edit Master title style</a:t>
            </a:r>
            <a:endParaRPr lang="en-US" dirty="0"/>
          </a:p>
        </p:txBody>
      </p:sp>
      <p:sp>
        <p:nvSpPr>
          <p:cNvPr id="3" name="Date Placeholder 3"/>
          <p:cNvSpPr>
            <a:spLocks noGrp="1"/>
          </p:cNvSpPr>
          <p:nvPr>
            <p:ph type="dt" sz="half" idx="10"/>
          </p:nvPr>
        </p:nvSpPr>
        <p:spPr/>
        <p:txBody>
          <a:bodyPr/>
          <a:lstStyle>
            <a:lvl1pPr>
              <a:defRPr/>
            </a:lvl1pPr>
          </a:lstStyle>
          <a:p>
            <a:pPr>
              <a:defRPr/>
            </a:pPr>
            <a:fld id="{F3E630DE-9DA1-4C10-8F17-C9E550499FC1}" type="datetimeFigureOut">
              <a:rPr lang="sr-Latn-CS"/>
              <a:pPr>
                <a:defRPr/>
              </a:pPr>
              <a:t>15.5.2020.</a:t>
            </a:fld>
            <a:endParaRPr lang="sr-Latn-CS"/>
          </a:p>
        </p:txBody>
      </p:sp>
      <p:sp>
        <p:nvSpPr>
          <p:cNvPr id="4" name="Footer Placeholder 4"/>
          <p:cNvSpPr>
            <a:spLocks noGrp="1"/>
          </p:cNvSpPr>
          <p:nvPr>
            <p:ph type="ftr" sz="quarter" idx="11"/>
          </p:nvPr>
        </p:nvSpPr>
        <p:spPr/>
        <p:txBody>
          <a:bodyPr/>
          <a:lstStyle>
            <a:lvl1pPr>
              <a:defRPr/>
            </a:lvl1pPr>
          </a:lstStyle>
          <a:p>
            <a:pPr>
              <a:defRPr/>
            </a:pPr>
            <a:endParaRPr lang="sr-Latn-CS"/>
          </a:p>
        </p:txBody>
      </p:sp>
      <p:sp>
        <p:nvSpPr>
          <p:cNvPr id="5" name="Slide Number Placeholder 5"/>
          <p:cNvSpPr>
            <a:spLocks noGrp="1"/>
          </p:cNvSpPr>
          <p:nvPr>
            <p:ph type="sldNum" sz="quarter" idx="12"/>
          </p:nvPr>
        </p:nvSpPr>
        <p:spPr/>
        <p:txBody>
          <a:bodyPr/>
          <a:lstStyle>
            <a:lvl1pPr>
              <a:defRPr/>
            </a:lvl1pPr>
          </a:lstStyle>
          <a:p>
            <a:pPr>
              <a:defRPr/>
            </a:pPr>
            <a:fld id="{C899B7CD-7218-4689-8BD2-5C82BC0C8B8A}" type="slidenum">
              <a:rPr lang="sr-Latn-CS"/>
              <a:pPr>
                <a:defRPr/>
              </a:pPr>
              <a:t>‹#›</a:t>
            </a:fld>
            <a:endParaRPr lang="sr-Latn-CS"/>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5E407B52-E686-4DB8-97B3-B5662310FB57}"/>
              </a:ext>
            </a:extLst>
          </p:cNvPr>
          <p:cNvSpPr>
            <a:spLocks noGrp="1" noChangeArrowheads="1"/>
          </p:cNvSpPr>
          <p:nvPr>
            <p:ph type="dt" sz="half" idx="10"/>
          </p:nvPr>
        </p:nvSpPr>
        <p:spPr>
          <a:ln/>
        </p:spPr>
        <p:txBody>
          <a:bodyPr/>
          <a:lstStyle>
            <a:lvl1pPr>
              <a:defRPr/>
            </a:lvl1pPr>
          </a:lstStyle>
          <a:p>
            <a:pPr>
              <a:defRPr/>
            </a:pPr>
            <a:endParaRPr lang="sr-Latn-CS"/>
          </a:p>
        </p:txBody>
      </p:sp>
      <p:sp>
        <p:nvSpPr>
          <p:cNvPr id="5" name="Rectangle 5">
            <a:extLst>
              <a:ext uri="{FF2B5EF4-FFF2-40B4-BE49-F238E27FC236}">
                <a16:creationId xmlns:a16="http://schemas.microsoft.com/office/drawing/2014/main" id="{0E7F259B-5A4A-4FCA-91D1-4F370BD4CBB2}"/>
              </a:ext>
            </a:extLst>
          </p:cNvPr>
          <p:cNvSpPr>
            <a:spLocks noGrp="1" noChangeArrowheads="1"/>
          </p:cNvSpPr>
          <p:nvPr>
            <p:ph type="ftr" sz="quarter" idx="11"/>
          </p:nvPr>
        </p:nvSpPr>
        <p:spPr>
          <a:ln/>
        </p:spPr>
        <p:txBody>
          <a:bodyPr/>
          <a:lstStyle>
            <a:lvl1pPr>
              <a:defRPr/>
            </a:lvl1pPr>
          </a:lstStyle>
          <a:p>
            <a:pPr>
              <a:defRPr/>
            </a:pPr>
            <a:endParaRPr lang="sr-Latn-CS"/>
          </a:p>
        </p:txBody>
      </p:sp>
      <p:sp>
        <p:nvSpPr>
          <p:cNvPr id="6" name="Rectangle 6">
            <a:extLst>
              <a:ext uri="{FF2B5EF4-FFF2-40B4-BE49-F238E27FC236}">
                <a16:creationId xmlns:a16="http://schemas.microsoft.com/office/drawing/2014/main" id="{E10EBD38-7424-4DC8-9FDB-A961403E7570}"/>
              </a:ext>
            </a:extLst>
          </p:cNvPr>
          <p:cNvSpPr>
            <a:spLocks noGrp="1" noChangeArrowheads="1"/>
          </p:cNvSpPr>
          <p:nvPr>
            <p:ph type="sldNum" sz="quarter" idx="12"/>
          </p:nvPr>
        </p:nvSpPr>
        <p:spPr>
          <a:ln/>
        </p:spPr>
        <p:txBody>
          <a:bodyPr/>
          <a:lstStyle>
            <a:lvl1pPr>
              <a:defRPr/>
            </a:lvl1pPr>
          </a:lstStyle>
          <a:p>
            <a:fld id="{10E17642-517F-4632-8555-5E8ADAC3BC46}" type="slidenum">
              <a:rPr lang="sr-Latn-CS" altLang="sr-Latn-RS"/>
              <a:pPr/>
              <a:t>‹#›</a:t>
            </a:fld>
            <a:endParaRPr lang="sr-Latn-CS" altLang="sr-Latn-RS"/>
          </a:p>
        </p:txBody>
      </p:sp>
    </p:spTree>
    <p:extLst>
      <p:ext uri="{BB962C8B-B14F-4D97-AF65-F5344CB8AC3E}">
        <p14:creationId xmlns:p14="http://schemas.microsoft.com/office/powerpoint/2010/main" val="2268915828"/>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F4D9A23A-7D74-4457-BB77-31BE1F773E57}"/>
              </a:ext>
            </a:extLst>
          </p:cNvPr>
          <p:cNvSpPr>
            <a:spLocks noGrp="1" noChangeArrowheads="1"/>
          </p:cNvSpPr>
          <p:nvPr>
            <p:ph type="dt" sz="half" idx="10"/>
          </p:nvPr>
        </p:nvSpPr>
        <p:spPr>
          <a:ln/>
        </p:spPr>
        <p:txBody>
          <a:bodyPr/>
          <a:lstStyle>
            <a:lvl1pPr>
              <a:defRPr/>
            </a:lvl1pPr>
          </a:lstStyle>
          <a:p>
            <a:pPr>
              <a:defRPr/>
            </a:pPr>
            <a:endParaRPr lang="sr-Latn-CS"/>
          </a:p>
        </p:txBody>
      </p:sp>
      <p:sp>
        <p:nvSpPr>
          <p:cNvPr id="5" name="Rectangle 5">
            <a:extLst>
              <a:ext uri="{FF2B5EF4-FFF2-40B4-BE49-F238E27FC236}">
                <a16:creationId xmlns:a16="http://schemas.microsoft.com/office/drawing/2014/main" id="{FA2AAAAC-3CD1-4A9E-8809-3DF953A0E6CE}"/>
              </a:ext>
            </a:extLst>
          </p:cNvPr>
          <p:cNvSpPr>
            <a:spLocks noGrp="1" noChangeArrowheads="1"/>
          </p:cNvSpPr>
          <p:nvPr>
            <p:ph type="ftr" sz="quarter" idx="11"/>
          </p:nvPr>
        </p:nvSpPr>
        <p:spPr>
          <a:ln/>
        </p:spPr>
        <p:txBody>
          <a:bodyPr/>
          <a:lstStyle>
            <a:lvl1pPr>
              <a:defRPr/>
            </a:lvl1pPr>
          </a:lstStyle>
          <a:p>
            <a:pPr>
              <a:defRPr/>
            </a:pPr>
            <a:endParaRPr lang="sr-Latn-CS"/>
          </a:p>
        </p:txBody>
      </p:sp>
      <p:sp>
        <p:nvSpPr>
          <p:cNvPr id="6" name="Rectangle 6">
            <a:extLst>
              <a:ext uri="{FF2B5EF4-FFF2-40B4-BE49-F238E27FC236}">
                <a16:creationId xmlns:a16="http://schemas.microsoft.com/office/drawing/2014/main" id="{DA7F5DAF-536C-45D5-A744-7401B18C1EE3}"/>
              </a:ext>
            </a:extLst>
          </p:cNvPr>
          <p:cNvSpPr>
            <a:spLocks noGrp="1" noChangeArrowheads="1"/>
          </p:cNvSpPr>
          <p:nvPr>
            <p:ph type="sldNum" sz="quarter" idx="12"/>
          </p:nvPr>
        </p:nvSpPr>
        <p:spPr>
          <a:ln/>
        </p:spPr>
        <p:txBody>
          <a:bodyPr/>
          <a:lstStyle>
            <a:lvl1pPr>
              <a:defRPr/>
            </a:lvl1pPr>
          </a:lstStyle>
          <a:p>
            <a:fld id="{A974E044-E53A-44AB-AF75-1570CE8E1268}" type="slidenum">
              <a:rPr lang="sr-Latn-CS" altLang="sr-Latn-RS"/>
              <a:pPr/>
              <a:t>‹#›</a:t>
            </a:fld>
            <a:endParaRPr lang="sr-Latn-CS" altLang="sr-Latn-RS"/>
          </a:p>
        </p:txBody>
      </p:sp>
    </p:spTree>
    <p:extLst>
      <p:ext uri="{BB962C8B-B14F-4D97-AF65-F5344CB8AC3E}">
        <p14:creationId xmlns:p14="http://schemas.microsoft.com/office/powerpoint/2010/main" val="2525460295"/>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6458B534-7471-490C-B877-C681A6CDA36F}"/>
              </a:ext>
            </a:extLst>
          </p:cNvPr>
          <p:cNvSpPr>
            <a:spLocks noGrp="1" noChangeArrowheads="1"/>
          </p:cNvSpPr>
          <p:nvPr>
            <p:ph type="dt" sz="half" idx="10"/>
          </p:nvPr>
        </p:nvSpPr>
        <p:spPr>
          <a:ln/>
        </p:spPr>
        <p:txBody>
          <a:bodyPr/>
          <a:lstStyle>
            <a:lvl1pPr>
              <a:defRPr/>
            </a:lvl1pPr>
          </a:lstStyle>
          <a:p>
            <a:pPr>
              <a:defRPr/>
            </a:pPr>
            <a:endParaRPr lang="sr-Latn-CS"/>
          </a:p>
        </p:txBody>
      </p:sp>
      <p:sp>
        <p:nvSpPr>
          <p:cNvPr id="6" name="Rectangle 5">
            <a:extLst>
              <a:ext uri="{FF2B5EF4-FFF2-40B4-BE49-F238E27FC236}">
                <a16:creationId xmlns:a16="http://schemas.microsoft.com/office/drawing/2014/main" id="{6E2AB5D0-6939-4451-9FDA-2FA8DD89F2C1}"/>
              </a:ext>
            </a:extLst>
          </p:cNvPr>
          <p:cNvSpPr>
            <a:spLocks noGrp="1" noChangeArrowheads="1"/>
          </p:cNvSpPr>
          <p:nvPr>
            <p:ph type="ftr" sz="quarter" idx="11"/>
          </p:nvPr>
        </p:nvSpPr>
        <p:spPr>
          <a:ln/>
        </p:spPr>
        <p:txBody>
          <a:bodyPr/>
          <a:lstStyle>
            <a:lvl1pPr>
              <a:defRPr/>
            </a:lvl1pPr>
          </a:lstStyle>
          <a:p>
            <a:pPr>
              <a:defRPr/>
            </a:pPr>
            <a:endParaRPr lang="sr-Latn-CS"/>
          </a:p>
        </p:txBody>
      </p:sp>
      <p:sp>
        <p:nvSpPr>
          <p:cNvPr id="7" name="Rectangle 6">
            <a:extLst>
              <a:ext uri="{FF2B5EF4-FFF2-40B4-BE49-F238E27FC236}">
                <a16:creationId xmlns:a16="http://schemas.microsoft.com/office/drawing/2014/main" id="{10C41C0E-B3F7-46B9-B0D1-95CC01AF0963}"/>
              </a:ext>
            </a:extLst>
          </p:cNvPr>
          <p:cNvSpPr>
            <a:spLocks noGrp="1" noChangeArrowheads="1"/>
          </p:cNvSpPr>
          <p:nvPr>
            <p:ph type="sldNum" sz="quarter" idx="12"/>
          </p:nvPr>
        </p:nvSpPr>
        <p:spPr>
          <a:ln/>
        </p:spPr>
        <p:txBody>
          <a:bodyPr/>
          <a:lstStyle>
            <a:lvl1pPr>
              <a:defRPr/>
            </a:lvl1pPr>
          </a:lstStyle>
          <a:p>
            <a:fld id="{D7E43387-15DE-4200-8E2C-22F1F1D6E686}" type="slidenum">
              <a:rPr lang="sr-Latn-CS" altLang="sr-Latn-RS"/>
              <a:pPr/>
              <a:t>‹#›</a:t>
            </a:fld>
            <a:endParaRPr lang="sr-Latn-CS" altLang="sr-Latn-RS"/>
          </a:p>
        </p:txBody>
      </p:sp>
    </p:spTree>
    <p:extLst>
      <p:ext uri="{BB962C8B-B14F-4D97-AF65-F5344CB8AC3E}">
        <p14:creationId xmlns:p14="http://schemas.microsoft.com/office/powerpoint/2010/main" val="304678152"/>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DF592DFF-184F-4B16-89FA-62BB29FBC9C0}"/>
              </a:ext>
            </a:extLst>
          </p:cNvPr>
          <p:cNvSpPr>
            <a:spLocks noGrp="1" noChangeArrowheads="1"/>
          </p:cNvSpPr>
          <p:nvPr>
            <p:ph type="dt" sz="half" idx="10"/>
          </p:nvPr>
        </p:nvSpPr>
        <p:spPr>
          <a:ln/>
        </p:spPr>
        <p:txBody>
          <a:bodyPr/>
          <a:lstStyle>
            <a:lvl1pPr>
              <a:defRPr/>
            </a:lvl1pPr>
          </a:lstStyle>
          <a:p>
            <a:pPr>
              <a:defRPr/>
            </a:pPr>
            <a:endParaRPr lang="sr-Latn-CS"/>
          </a:p>
        </p:txBody>
      </p:sp>
      <p:sp>
        <p:nvSpPr>
          <p:cNvPr id="8" name="Rectangle 5">
            <a:extLst>
              <a:ext uri="{FF2B5EF4-FFF2-40B4-BE49-F238E27FC236}">
                <a16:creationId xmlns:a16="http://schemas.microsoft.com/office/drawing/2014/main" id="{47F2CED7-EB61-47CF-B617-E6733DBE432C}"/>
              </a:ext>
            </a:extLst>
          </p:cNvPr>
          <p:cNvSpPr>
            <a:spLocks noGrp="1" noChangeArrowheads="1"/>
          </p:cNvSpPr>
          <p:nvPr>
            <p:ph type="ftr" sz="quarter" idx="11"/>
          </p:nvPr>
        </p:nvSpPr>
        <p:spPr>
          <a:ln/>
        </p:spPr>
        <p:txBody>
          <a:bodyPr/>
          <a:lstStyle>
            <a:lvl1pPr>
              <a:defRPr/>
            </a:lvl1pPr>
          </a:lstStyle>
          <a:p>
            <a:pPr>
              <a:defRPr/>
            </a:pPr>
            <a:endParaRPr lang="sr-Latn-CS"/>
          </a:p>
        </p:txBody>
      </p:sp>
      <p:sp>
        <p:nvSpPr>
          <p:cNvPr id="9" name="Rectangle 6">
            <a:extLst>
              <a:ext uri="{FF2B5EF4-FFF2-40B4-BE49-F238E27FC236}">
                <a16:creationId xmlns:a16="http://schemas.microsoft.com/office/drawing/2014/main" id="{902548EF-798A-4224-84AE-9B862BBC6671}"/>
              </a:ext>
            </a:extLst>
          </p:cNvPr>
          <p:cNvSpPr>
            <a:spLocks noGrp="1" noChangeArrowheads="1"/>
          </p:cNvSpPr>
          <p:nvPr>
            <p:ph type="sldNum" sz="quarter" idx="12"/>
          </p:nvPr>
        </p:nvSpPr>
        <p:spPr>
          <a:ln/>
        </p:spPr>
        <p:txBody>
          <a:bodyPr/>
          <a:lstStyle>
            <a:lvl1pPr>
              <a:defRPr/>
            </a:lvl1pPr>
          </a:lstStyle>
          <a:p>
            <a:fld id="{2E25EA46-85FB-4464-9BEB-1A045929E777}" type="slidenum">
              <a:rPr lang="sr-Latn-CS" altLang="sr-Latn-RS"/>
              <a:pPr/>
              <a:t>‹#›</a:t>
            </a:fld>
            <a:endParaRPr lang="sr-Latn-CS" altLang="sr-Latn-RS"/>
          </a:p>
        </p:txBody>
      </p:sp>
    </p:spTree>
    <p:extLst>
      <p:ext uri="{BB962C8B-B14F-4D97-AF65-F5344CB8AC3E}">
        <p14:creationId xmlns:p14="http://schemas.microsoft.com/office/powerpoint/2010/main" val="1325380002"/>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F2E3B960-56AA-40EE-81DF-88EAFD7ECD68}"/>
              </a:ext>
            </a:extLst>
          </p:cNvPr>
          <p:cNvSpPr>
            <a:spLocks noGrp="1" noChangeArrowheads="1"/>
          </p:cNvSpPr>
          <p:nvPr>
            <p:ph type="dt" sz="half" idx="10"/>
          </p:nvPr>
        </p:nvSpPr>
        <p:spPr>
          <a:ln/>
        </p:spPr>
        <p:txBody>
          <a:bodyPr/>
          <a:lstStyle>
            <a:lvl1pPr>
              <a:defRPr/>
            </a:lvl1pPr>
          </a:lstStyle>
          <a:p>
            <a:pPr>
              <a:defRPr/>
            </a:pPr>
            <a:endParaRPr lang="sr-Latn-CS"/>
          </a:p>
        </p:txBody>
      </p:sp>
      <p:sp>
        <p:nvSpPr>
          <p:cNvPr id="4" name="Rectangle 5">
            <a:extLst>
              <a:ext uri="{FF2B5EF4-FFF2-40B4-BE49-F238E27FC236}">
                <a16:creationId xmlns:a16="http://schemas.microsoft.com/office/drawing/2014/main" id="{1B4E630D-3FF8-4791-9919-94FFA10347AA}"/>
              </a:ext>
            </a:extLst>
          </p:cNvPr>
          <p:cNvSpPr>
            <a:spLocks noGrp="1" noChangeArrowheads="1"/>
          </p:cNvSpPr>
          <p:nvPr>
            <p:ph type="ftr" sz="quarter" idx="11"/>
          </p:nvPr>
        </p:nvSpPr>
        <p:spPr>
          <a:ln/>
        </p:spPr>
        <p:txBody>
          <a:bodyPr/>
          <a:lstStyle>
            <a:lvl1pPr>
              <a:defRPr/>
            </a:lvl1pPr>
          </a:lstStyle>
          <a:p>
            <a:pPr>
              <a:defRPr/>
            </a:pPr>
            <a:endParaRPr lang="sr-Latn-CS"/>
          </a:p>
        </p:txBody>
      </p:sp>
      <p:sp>
        <p:nvSpPr>
          <p:cNvPr id="5" name="Rectangle 6">
            <a:extLst>
              <a:ext uri="{FF2B5EF4-FFF2-40B4-BE49-F238E27FC236}">
                <a16:creationId xmlns:a16="http://schemas.microsoft.com/office/drawing/2014/main" id="{9D569B06-18F0-4739-BCED-A422652AD031}"/>
              </a:ext>
            </a:extLst>
          </p:cNvPr>
          <p:cNvSpPr>
            <a:spLocks noGrp="1" noChangeArrowheads="1"/>
          </p:cNvSpPr>
          <p:nvPr>
            <p:ph type="sldNum" sz="quarter" idx="12"/>
          </p:nvPr>
        </p:nvSpPr>
        <p:spPr>
          <a:ln/>
        </p:spPr>
        <p:txBody>
          <a:bodyPr/>
          <a:lstStyle>
            <a:lvl1pPr>
              <a:defRPr/>
            </a:lvl1pPr>
          </a:lstStyle>
          <a:p>
            <a:fld id="{74A7DFB6-38DF-4604-9D06-053D5B2E961B}" type="slidenum">
              <a:rPr lang="sr-Latn-CS" altLang="sr-Latn-RS"/>
              <a:pPr/>
              <a:t>‹#›</a:t>
            </a:fld>
            <a:endParaRPr lang="sr-Latn-CS" altLang="sr-Latn-RS"/>
          </a:p>
        </p:txBody>
      </p:sp>
    </p:spTree>
    <p:extLst>
      <p:ext uri="{BB962C8B-B14F-4D97-AF65-F5344CB8AC3E}">
        <p14:creationId xmlns:p14="http://schemas.microsoft.com/office/powerpoint/2010/main" val="2138928104"/>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04F5F816-5247-4E44-9000-53F86809565F}"/>
              </a:ext>
            </a:extLst>
          </p:cNvPr>
          <p:cNvSpPr>
            <a:spLocks noGrp="1" noChangeArrowheads="1"/>
          </p:cNvSpPr>
          <p:nvPr>
            <p:ph type="dt" sz="half" idx="10"/>
          </p:nvPr>
        </p:nvSpPr>
        <p:spPr>
          <a:ln/>
        </p:spPr>
        <p:txBody>
          <a:bodyPr/>
          <a:lstStyle>
            <a:lvl1pPr>
              <a:defRPr/>
            </a:lvl1pPr>
          </a:lstStyle>
          <a:p>
            <a:pPr>
              <a:defRPr/>
            </a:pPr>
            <a:endParaRPr lang="sr-Latn-CS"/>
          </a:p>
        </p:txBody>
      </p:sp>
      <p:sp>
        <p:nvSpPr>
          <p:cNvPr id="3" name="Rectangle 5">
            <a:extLst>
              <a:ext uri="{FF2B5EF4-FFF2-40B4-BE49-F238E27FC236}">
                <a16:creationId xmlns:a16="http://schemas.microsoft.com/office/drawing/2014/main" id="{C3F4EDA8-82C1-4D11-ADB1-7EEF1260EF15}"/>
              </a:ext>
            </a:extLst>
          </p:cNvPr>
          <p:cNvSpPr>
            <a:spLocks noGrp="1" noChangeArrowheads="1"/>
          </p:cNvSpPr>
          <p:nvPr>
            <p:ph type="ftr" sz="quarter" idx="11"/>
          </p:nvPr>
        </p:nvSpPr>
        <p:spPr>
          <a:ln/>
        </p:spPr>
        <p:txBody>
          <a:bodyPr/>
          <a:lstStyle>
            <a:lvl1pPr>
              <a:defRPr/>
            </a:lvl1pPr>
          </a:lstStyle>
          <a:p>
            <a:pPr>
              <a:defRPr/>
            </a:pPr>
            <a:endParaRPr lang="sr-Latn-CS"/>
          </a:p>
        </p:txBody>
      </p:sp>
      <p:sp>
        <p:nvSpPr>
          <p:cNvPr id="4" name="Rectangle 6">
            <a:extLst>
              <a:ext uri="{FF2B5EF4-FFF2-40B4-BE49-F238E27FC236}">
                <a16:creationId xmlns:a16="http://schemas.microsoft.com/office/drawing/2014/main" id="{9B2BB69E-8DFF-4957-8676-8C64C4743FC2}"/>
              </a:ext>
            </a:extLst>
          </p:cNvPr>
          <p:cNvSpPr>
            <a:spLocks noGrp="1" noChangeArrowheads="1"/>
          </p:cNvSpPr>
          <p:nvPr>
            <p:ph type="sldNum" sz="quarter" idx="12"/>
          </p:nvPr>
        </p:nvSpPr>
        <p:spPr>
          <a:ln/>
        </p:spPr>
        <p:txBody>
          <a:bodyPr/>
          <a:lstStyle>
            <a:lvl1pPr>
              <a:defRPr/>
            </a:lvl1pPr>
          </a:lstStyle>
          <a:p>
            <a:fld id="{ECCBA71C-1D9B-435C-8AC1-11C3B1169577}" type="slidenum">
              <a:rPr lang="sr-Latn-CS" altLang="sr-Latn-RS"/>
              <a:pPr/>
              <a:t>‹#›</a:t>
            </a:fld>
            <a:endParaRPr lang="sr-Latn-CS" altLang="sr-Latn-RS"/>
          </a:p>
        </p:txBody>
      </p:sp>
    </p:spTree>
    <p:extLst>
      <p:ext uri="{BB962C8B-B14F-4D97-AF65-F5344CB8AC3E}">
        <p14:creationId xmlns:p14="http://schemas.microsoft.com/office/powerpoint/2010/main" val="514920815"/>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15D62742-44CC-45BC-9E16-FBD97B9CCE6E}"/>
              </a:ext>
            </a:extLst>
          </p:cNvPr>
          <p:cNvSpPr>
            <a:spLocks noGrp="1" noChangeArrowheads="1"/>
          </p:cNvSpPr>
          <p:nvPr>
            <p:ph type="dt" sz="half" idx="10"/>
          </p:nvPr>
        </p:nvSpPr>
        <p:spPr>
          <a:ln/>
        </p:spPr>
        <p:txBody>
          <a:bodyPr/>
          <a:lstStyle>
            <a:lvl1pPr>
              <a:defRPr/>
            </a:lvl1pPr>
          </a:lstStyle>
          <a:p>
            <a:pPr>
              <a:defRPr/>
            </a:pPr>
            <a:endParaRPr lang="sr-Latn-CS"/>
          </a:p>
        </p:txBody>
      </p:sp>
      <p:sp>
        <p:nvSpPr>
          <p:cNvPr id="6" name="Rectangle 5">
            <a:extLst>
              <a:ext uri="{FF2B5EF4-FFF2-40B4-BE49-F238E27FC236}">
                <a16:creationId xmlns:a16="http://schemas.microsoft.com/office/drawing/2014/main" id="{BAE51316-D7B8-4005-97FD-E3BA377C921F}"/>
              </a:ext>
            </a:extLst>
          </p:cNvPr>
          <p:cNvSpPr>
            <a:spLocks noGrp="1" noChangeArrowheads="1"/>
          </p:cNvSpPr>
          <p:nvPr>
            <p:ph type="ftr" sz="quarter" idx="11"/>
          </p:nvPr>
        </p:nvSpPr>
        <p:spPr>
          <a:ln/>
        </p:spPr>
        <p:txBody>
          <a:bodyPr/>
          <a:lstStyle>
            <a:lvl1pPr>
              <a:defRPr/>
            </a:lvl1pPr>
          </a:lstStyle>
          <a:p>
            <a:pPr>
              <a:defRPr/>
            </a:pPr>
            <a:endParaRPr lang="sr-Latn-CS"/>
          </a:p>
        </p:txBody>
      </p:sp>
      <p:sp>
        <p:nvSpPr>
          <p:cNvPr id="7" name="Rectangle 6">
            <a:extLst>
              <a:ext uri="{FF2B5EF4-FFF2-40B4-BE49-F238E27FC236}">
                <a16:creationId xmlns:a16="http://schemas.microsoft.com/office/drawing/2014/main" id="{322495B4-2636-43BD-A178-F9D339EAF8A2}"/>
              </a:ext>
            </a:extLst>
          </p:cNvPr>
          <p:cNvSpPr>
            <a:spLocks noGrp="1" noChangeArrowheads="1"/>
          </p:cNvSpPr>
          <p:nvPr>
            <p:ph type="sldNum" sz="quarter" idx="12"/>
          </p:nvPr>
        </p:nvSpPr>
        <p:spPr>
          <a:ln/>
        </p:spPr>
        <p:txBody>
          <a:bodyPr/>
          <a:lstStyle>
            <a:lvl1pPr>
              <a:defRPr/>
            </a:lvl1pPr>
          </a:lstStyle>
          <a:p>
            <a:fld id="{78033C59-C7F4-4237-902B-465E89FC6A26}" type="slidenum">
              <a:rPr lang="sr-Latn-CS" altLang="sr-Latn-RS"/>
              <a:pPr/>
              <a:t>‹#›</a:t>
            </a:fld>
            <a:endParaRPr lang="sr-Latn-CS" altLang="sr-Latn-RS"/>
          </a:p>
        </p:txBody>
      </p:sp>
    </p:spTree>
    <p:extLst>
      <p:ext uri="{BB962C8B-B14F-4D97-AF65-F5344CB8AC3E}">
        <p14:creationId xmlns:p14="http://schemas.microsoft.com/office/powerpoint/2010/main" val="1283963093"/>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5F0476F1-76AD-4088-8933-A067572B7D2B}"/>
              </a:ext>
            </a:extLst>
          </p:cNvPr>
          <p:cNvSpPr>
            <a:spLocks noGrp="1" noChangeArrowheads="1"/>
          </p:cNvSpPr>
          <p:nvPr>
            <p:ph type="dt" sz="half" idx="10"/>
          </p:nvPr>
        </p:nvSpPr>
        <p:spPr>
          <a:ln/>
        </p:spPr>
        <p:txBody>
          <a:bodyPr/>
          <a:lstStyle>
            <a:lvl1pPr>
              <a:defRPr/>
            </a:lvl1pPr>
          </a:lstStyle>
          <a:p>
            <a:pPr>
              <a:defRPr/>
            </a:pPr>
            <a:endParaRPr lang="sr-Latn-CS"/>
          </a:p>
        </p:txBody>
      </p:sp>
      <p:sp>
        <p:nvSpPr>
          <p:cNvPr id="6" name="Rectangle 5">
            <a:extLst>
              <a:ext uri="{FF2B5EF4-FFF2-40B4-BE49-F238E27FC236}">
                <a16:creationId xmlns:a16="http://schemas.microsoft.com/office/drawing/2014/main" id="{6304E8BF-0E7A-4ADB-B9FD-F9F13AA55E2A}"/>
              </a:ext>
            </a:extLst>
          </p:cNvPr>
          <p:cNvSpPr>
            <a:spLocks noGrp="1" noChangeArrowheads="1"/>
          </p:cNvSpPr>
          <p:nvPr>
            <p:ph type="ftr" sz="quarter" idx="11"/>
          </p:nvPr>
        </p:nvSpPr>
        <p:spPr>
          <a:ln/>
        </p:spPr>
        <p:txBody>
          <a:bodyPr/>
          <a:lstStyle>
            <a:lvl1pPr>
              <a:defRPr/>
            </a:lvl1pPr>
          </a:lstStyle>
          <a:p>
            <a:pPr>
              <a:defRPr/>
            </a:pPr>
            <a:endParaRPr lang="sr-Latn-CS"/>
          </a:p>
        </p:txBody>
      </p:sp>
      <p:sp>
        <p:nvSpPr>
          <p:cNvPr id="7" name="Rectangle 6">
            <a:extLst>
              <a:ext uri="{FF2B5EF4-FFF2-40B4-BE49-F238E27FC236}">
                <a16:creationId xmlns:a16="http://schemas.microsoft.com/office/drawing/2014/main" id="{12C06616-8B75-4AD8-9A26-2EA1B04EA81C}"/>
              </a:ext>
            </a:extLst>
          </p:cNvPr>
          <p:cNvSpPr>
            <a:spLocks noGrp="1" noChangeArrowheads="1"/>
          </p:cNvSpPr>
          <p:nvPr>
            <p:ph type="sldNum" sz="quarter" idx="12"/>
          </p:nvPr>
        </p:nvSpPr>
        <p:spPr>
          <a:ln/>
        </p:spPr>
        <p:txBody>
          <a:bodyPr/>
          <a:lstStyle>
            <a:lvl1pPr>
              <a:defRPr/>
            </a:lvl1pPr>
          </a:lstStyle>
          <a:p>
            <a:fld id="{1DCDE3A2-F9E5-478D-8013-0FAB05CB1A83}" type="slidenum">
              <a:rPr lang="sr-Latn-CS" altLang="sr-Latn-RS"/>
              <a:pPr/>
              <a:t>‹#›</a:t>
            </a:fld>
            <a:endParaRPr lang="sr-Latn-CS" altLang="sr-Latn-RS"/>
          </a:p>
        </p:txBody>
      </p:sp>
    </p:spTree>
    <p:extLst>
      <p:ext uri="{BB962C8B-B14F-4D97-AF65-F5344CB8AC3E}">
        <p14:creationId xmlns:p14="http://schemas.microsoft.com/office/powerpoint/2010/main" val="2682064107"/>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BB7DAAA1-A78D-495E-99B3-8D302F8A5086}"/>
              </a:ext>
            </a:extLst>
          </p:cNvPr>
          <p:cNvSpPr>
            <a:spLocks noGrp="1" noChangeArrowheads="1"/>
          </p:cNvSpPr>
          <p:nvPr>
            <p:ph type="dt" sz="half" idx="10"/>
          </p:nvPr>
        </p:nvSpPr>
        <p:spPr>
          <a:ln/>
        </p:spPr>
        <p:txBody>
          <a:bodyPr/>
          <a:lstStyle>
            <a:lvl1pPr>
              <a:defRPr/>
            </a:lvl1pPr>
          </a:lstStyle>
          <a:p>
            <a:pPr>
              <a:defRPr/>
            </a:pPr>
            <a:endParaRPr lang="sr-Latn-CS"/>
          </a:p>
        </p:txBody>
      </p:sp>
      <p:sp>
        <p:nvSpPr>
          <p:cNvPr id="5" name="Rectangle 5">
            <a:extLst>
              <a:ext uri="{FF2B5EF4-FFF2-40B4-BE49-F238E27FC236}">
                <a16:creationId xmlns:a16="http://schemas.microsoft.com/office/drawing/2014/main" id="{70776C91-23E3-4CDA-BDFA-CB36018E0FCC}"/>
              </a:ext>
            </a:extLst>
          </p:cNvPr>
          <p:cNvSpPr>
            <a:spLocks noGrp="1" noChangeArrowheads="1"/>
          </p:cNvSpPr>
          <p:nvPr>
            <p:ph type="ftr" sz="quarter" idx="11"/>
          </p:nvPr>
        </p:nvSpPr>
        <p:spPr>
          <a:ln/>
        </p:spPr>
        <p:txBody>
          <a:bodyPr/>
          <a:lstStyle>
            <a:lvl1pPr>
              <a:defRPr/>
            </a:lvl1pPr>
          </a:lstStyle>
          <a:p>
            <a:pPr>
              <a:defRPr/>
            </a:pPr>
            <a:endParaRPr lang="sr-Latn-CS"/>
          </a:p>
        </p:txBody>
      </p:sp>
      <p:sp>
        <p:nvSpPr>
          <p:cNvPr id="6" name="Rectangle 6">
            <a:extLst>
              <a:ext uri="{FF2B5EF4-FFF2-40B4-BE49-F238E27FC236}">
                <a16:creationId xmlns:a16="http://schemas.microsoft.com/office/drawing/2014/main" id="{28AA9CDD-BCE2-453D-992C-1C23CC4E61C7}"/>
              </a:ext>
            </a:extLst>
          </p:cNvPr>
          <p:cNvSpPr>
            <a:spLocks noGrp="1" noChangeArrowheads="1"/>
          </p:cNvSpPr>
          <p:nvPr>
            <p:ph type="sldNum" sz="quarter" idx="12"/>
          </p:nvPr>
        </p:nvSpPr>
        <p:spPr>
          <a:ln/>
        </p:spPr>
        <p:txBody>
          <a:bodyPr/>
          <a:lstStyle>
            <a:lvl1pPr>
              <a:defRPr/>
            </a:lvl1pPr>
          </a:lstStyle>
          <a:p>
            <a:fld id="{09DE6CED-D968-4900-B222-36E094F5D9C6}" type="slidenum">
              <a:rPr lang="sr-Latn-CS" altLang="sr-Latn-RS"/>
              <a:pPr/>
              <a:t>‹#›</a:t>
            </a:fld>
            <a:endParaRPr lang="sr-Latn-CS" altLang="sr-Latn-RS"/>
          </a:p>
        </p:txBody>
      </p:sp>
    </p:spTree>
    <p:extLst>
      <p:ext uri="{BB962C8B-B14F-4D97-AF65-F5344CB8AC3E}">
        <p14:creationId xmlns:p14="http://schemas.microsoft.com/office/powerpoint/2010/main" val="314918085"/>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C6DD4A7A-8C6D-49B7-9688-14F018A24BA8}"/>
              </a:ext>
            </a:extLst>
          </p:cNvPr>
          <p:cNvSpPr>
            <a:spLocks noGrp="1" noChangeArrowheads="1"/>
          </p:cNvSpPr>
          <p:nvPr>
            <p:ph type="dt" sz="half" idx="10"/>
          </p:nvPr>
        </p:nvSpPr>
        <p:spPr>
          <a:ln/>
        </p:spPr>
        <p:txBody>
          <a:bodyPr/>
          <a:lstStyle>
            <a:lvl1pPr>
              <a:defRPr/>
            </a:lvl1pPr>
          </a:lstStyle>
          <a:p>
            <a:pPr>
              <a:defRPr/>
            </a:pPr>
            <a:endParaRPr lang="sr-Latn-CS"/>
          </a:p>
        </p:txBody>
      </p:sp>
      <p:sp>
        <p:nvSpPr>
          <p:cNvPr id="5" name="Rectangle 5">
            <a:extLst>
              <a:ext uri="{FF2B5EF4-FFF2-40B4-BE49-F238E27FC236}">
                <a16:creationId xmlns:a16="http://schemas.microsoft.com/office/drawing/2014/main" id="{C0627CFF-16CF-4315-9A34-828FD8228EA0}"/>
              </a:ext>
            </a:extLst>
          </p:cNvPr>
          <p:cNvSpPr>
            <a:spLocks noGrp="1" noChangeArrowheads="1"/>
          </p:cNvSpPr>
          <p:nvPr>
            <p:ph type="ftr" sz="quarter" idx="11"/>
          </p:nvPr>
        </p:nvSpPr>
        <p:spPr>
          <a:ln/>
        </p:spPr>
        <p:txBody>
          <a:bodyPr/>
          <a:lstStyle>
            <a:lvl1pPr>
              <a:defRPr/>
            </a:lvl1pPr>
          </a:lstStyle>
          <a:p>
            <a:pPr>
              <a:defRPr/>
            </a:pPr>
            <a:endParaRPr lang="sr-Latn-CS"/>
          </a:p>
        </p:txBody>
      </p:sp>
      <p:sp>
        <p:nvSpPr>
          <p:cNvPr id="6" name="Rectangle 6">
            <a:extLst>
              <a:ext uri="{FF2B5EF4-FFF2-40B4-BE49-F238E27FC236}">
                <a16:creationId xmlns:a16="http://schemas.microsoft.com/office/drawing/2014/main" id="{5148DF93-28BE-44D7-95ED-3988EABA00CB}"/>
              </a:ext>
            </a:extLst>
          </p:cNvPr>
          <p:cNvSpPr>
            <a:spLocks noGrp="1" noChangeArrowheads="1"/>
          </p:cNvSpPr>
          <p:nvPr>
            <p:ph type="sldNum" sz="quarter" idx="12"/>
          </p:nvPr>
        </p:nvSpPr>
        <p:spPr>
          <a:ln/>
        </p:spPr>
        <p:txBody>
          <a:bodyPr/>
          <a:lstStyle>
            <a:lvl1pPr>
              <a:defRPr/>
            </a:lvl1pPr>
          </a:lstStyle>
          <a:p>
            <a:fld id="{131B3160-AB1F-4582-B69C-078DDF05023C}" type="slidenum">
              <a:rPr lang="sr-Latn-CS" altLang="sr-Latn-RS"/>
              <a:pPr/>
              <a:t>‹#›</a:t>
            </a:fld>
            <a:endParaRPr lang="sr-Latn-CS" altLang="sr-Latn-RS"/>
          </a:p>
        </p:txBody>
      </p:sp>
    </p:spTree>
    <p:extLst>
      <p:ext uri="{BB962C8B-B14F-4D97-AF65-F5344CB8AC3E}">
        <p14:creationId xmlns:p14="http://schemas.microsoft.com/office/powerpoint/2010/main" val="332849460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747123EF-48F5-42BE-B7A1-54F1CB2BC26B}" type="datetimeFigureOut">
              <a:rPr lang="sr-Latn-CS"/>
              <a:pPr>
                <a:defRPr/>
              </a:pPr>
              <a:t>15.5.2020.</a:t>
            </a:fld>
            <a:endParaRPr lang="sr-Latn-CS"/>
          </a:p>
        </p:txBody>
      </p:sp>
      <p:sp>
        <p:nvSpPr>
          <p:cNvPr id="3" name="Footer Placeholder 4"/>
          <p:cNvSpPr>
            <a:spLocks noGrp="1"/>
          </p:cNvSpPr>
          <p:nvPr>
            <p:ph type="ftr" sz="quarter" idx="11"/>
          </p:nvPr>
        </p:nvSpPr>
        <p:spPr/>
        <p:txBody>
          <a:bodyPr/>
          <a:lstStyle>
            <a:lvl1pPr>
              <a:defRPr/>
            </a:lvl1pPr>
          </a:lstStyle>
          <a:p>
            <a:pPr>
              <a:defRPr/>
            </a:pPr>
            <a:endParaRPr lang="sr-Latn-CS"/>
          </a:p>
        </p:txBody>
      </p:sp>
      <p:sp>
        <p:nvSpPr>
          <p:cNvPr id="4" name="Slide Number Placeholder 5"/>
          <p:cNvSpPr>
            <a:spLocks noGrp="1"/>
          </p:cNvSpPr>
          <p:nvPr>
            <p:ph type="sldNum" sz="quarter" idx="12"/>
          </p:nvPr>
        </p:nvSpPr>
        <p:spPr/>
        <p:txBody>
          <a:bodyPr/>
          <a:lstStyle>
            <a:lvl1pPr>
              <a:defRPr/>
            </a:lvl1pPr>
          </a:lstStyle>
          <a:p>
            <a:pPr>
              <a:defRPr/>
            </a:pPr>
            <a:fld id="{E970A3F0-72B6-403B-B4D9-662C9055E60F}" type="slidenum">
              <a:rPr lang="sr-Latn-CS"/>
              <a:pPr>
                <a:defRPr/>
              </a:pPr>
              <a:t>‹#›</a:t>
            </a:fld>
            <a:endParaRPr lang="sr-Latn-CS"/>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p>
            <a:r>
              <a:rPr lang="en-US"/>
              <a:t>Click to edit Master title style</a:t>
            </a:r>
          </a:p>
        </p:txBody>
      </p:sp>
      <p:sp>
        <p:nvSpPr>
          <p:cNvPr id="3" name="Chart Placeholder 2"/>
          <p:cNvSpPr>
            <a:spLocks noGrp="1"/>
          </p:cNvSpPr>
          <p:nvPr>
            <p:ph type="chart" idx="1"/>
          </p:nvPr>
        </p:nvSpPr>
        <p:spPr>
          <a:xfrm>
            <a:off x="609600" y="1600201"/>
            <a:ext cx="10972800" cy="4525963"/>
          </a:xfrm>
        </p:spPr>
        <p:txBody>
          <a:bodyPr/>
          <a:lstStyle/>
          <a:p>
            <a:pPr lvl="0"/>
            <a:endParaRPr lang="en-US" noProof="0"/>
          </a:p>
        </p:txBody>
      </p:sp>
      <p:sp>
        <p:nvSpPr>
          <p:cNvPr id="4" name="Rectangle 4">
            <a:extLst>
              <a:ext uri="{FF2B5EF4-FFF2-40B4-BE49-F238E27FC236}">
                <a16:creationId xmlns:a16="http://schemas.microsoft.com/office/drawing/2014/main" id="{33A9D451-1507-4EB8-870C-3637A80F4586}"/>
              </a:ext>
            </a:extLst>
          </p:cNvPr>
          <p:cNvSpPr>
            <a:spLocks noGrp="1" noChangeArrowheads="1"/>
          </p:cNvSpPr>
          <p:nvPr>
            <p:ph type="dt" sz="half" idx="10"/>
          </p:nvPr>
        </p:nvSpPr>
        <p:spPr>
          <a:ln/>
        </p:spPr>
        <p:txBody>
          <a:bodyPr/>
          <a:lstStyle>
            <a:lvl1pPr>
              <a:defRPr/>
            </a:lvl1pPr>
          </a:lstStyle>
          <a:p>
            <a:pPr>
              <a:defRPr/>
            </a:pPr>
            <a:endParaRPr lang="sr-Latn-CS"/>
          </a:p>
        </p:txBody>
      </p:sp>
      <p:sp>
        <p:nvSpPr>
          <p:cNvPr id="5" name="Rectangle 5">
            <a:extLst>
              <a:ext uri="{FF2B5EF4-FFF2-40B4-BE49-F238E27FC236}">
                <a16:creationId xmlns:a16="http://schemas.microsoft.com/office/drawing/2014/main" id="{4E95A547-ABFB-4BBF-94B4-FA5257116252}"/>
              </a:ext>
            </a:extLst>
          </p:cNvPr>
          <p:cNvSpPr>
            <a:spLocks noGrp="1" noChangeArrowheads="1"/>
          </p:cNvSpPr>
          <p:nvPr>
            <p:ph type="ftr" sz="quarter" idx="11"/>
          </p:nvPr>
        </p:nvSpPr>
        <p:spPr>
          <a:ln/>
        </p:spPr>
        <p:txBody>
          <a:bodyPr/>
          <a:lstStyle>
            <a:lvl1pPr>
              <a:defRPr/>
            </a:lvl1pPr>
          </a:lstStyle>
          <a:p>
            <a:pPr>
              <a:defRPr/>
            </a:pPr>
            <a:endParaRPr lang="sr-Latn-CS"/>
          </a:p>
        </p:txBody>
      </p:sp>
      <p:sp>
        <p:nvSpPr>
          <p:cNvPr id="6" name="Rectangle 6">
            <a:extLst>
              <a:ext uri="{FF2B5EF4-FFF2-40B4-BE49-F238E27FC236}">
                <a16:creationId xmlns:a16="http://schemas.microsoft.com/office/drawing/2014/main" id="{6309BEA4-41C8-48FD-8D2D-E3A1CF097148}"/>
              </a:ext>
            </a:extLst>
          </p:cNvPr>
          <p:cNvSpPr>
            <a:spLocks noGrp="1" noChangeArrowheads="1"/>
          </p:cNvSpPr>
          <p:nvPr>
            <p:ph type="sldNum" sz="quarter" idx="12"/>
          </p:nvPr>
        </p:nvSpPr>
        <p:spPr>
          <a:ln/>
        </p:spPr>
        <p:txBody>
          <a:bodyPr/>
          <a:lstStyle>
            <a:lvl1pPr>
              <a:defRPr/>
            </a:lvl1pPr>
          </a:lstStyle>
          <a:p>
            <a:fld id="{3490B516-1FAB-4465-8C47-2BE8D784A018}" type="slidenum">
              <a:rPr lang="sr-Latn-CS" altLang="sr-Latn-RS"/>
              <a:pPr/>
              <a:t>‹#›</a:t>
            </a:fld>
            <a:endParaRPr lang="sr-Latn-CS" altLang="sr-Latn-RS"/>
          </a:p>
        </p:txBody>
      </p:sp>
    </p:spTree>
    <p:extLst>
      <p:ext uri="{BB962C8B-B14F-4D97-AF65-F5344CB8AC3E}">
        <p14:creationId xmlns:p14="http://schemas.microsoft.com/office/powerpoint/2010/main" val="2700099072"/>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userDrawn="1">
  <p:cSld name="Introducti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dirty="0"/>
          </a:p>
        </p:txBody>
      </p:sp>
      <p:sp>
        <p:nvSpPr>
          <p:cNvPr id="7" name="Text Placeholder 6"/>
          <p:cNvSpPr>
            <a:spLocks noGrp="1"/>
          </p:cNvSpPr>
          <p:nvPr>
            <p:ph type="body" sz="quarter" idx="12"/>
          </p:nvPr>
        </p:nvSpPr>
        <p:spPr>
          <a:xfrm>
            <a:off x="412800" y="784800"/>
            <a:ext cx="11222400" cy="511200"/>
          </a:xfrm>
        </p:spPr>
        <p:txBody>
          <a:bodyPr/>
          <a:lstStyle>
            <a:lvl1pPr marL="0" indent="0">
              <a:buNone/>
              <a:defRPr sz="2800" b="1" baseline="0">
                <a:solidFill>
                  <a:schemeClr val="accent2"/>
                </a:solidFill>
                <a:latin typeface="Arial" pitchFamily="34" charset="0"/>
                <a:cs typeface="Arial" pitchFamily="34" charset="0"/>
              </a:defRPr>
            </a:lvl1pPr>
          </a:lstStyle>
          <a:p>
            <a:pPr lvl="0"/>
            <a:r>
              <a:rPr lang="en-US"/>
              <a:t>Click to edit Master text styles</a:t>
            </a:r>
          </a:p>
        </p:txBody>
      </p:sp>
      <p:sp>
        <p:nvSpPr>
          <p:cNvPr id="9" name="Text Placeholder 8"/>
          <p:cNvSpPr>
            <a:spLocks noGrp="1"/>
          </p:cNvSpPr>
          <p:nvPr>
            <p:ph type="body" sz="quarter" idx="13"/>
          </p:nvPr>
        </p:nvSpPr>
        <p:spPr>
          <a:xfrm>
            <a:off x="412800" y="1760400"/>
            <a:ext cx="8942400" cy="4424400"/>
          </a:xfrm>
        </p:spPr>
        <p:txBody>
          <a:bodyPr/>
          <a:lstStyle>
            <a:lvl1pPr marL="0" indent="0">
              <a:buNone/>
              <a:defRPr sz="2400" b="1">
                <a:solidFill>
                  <a:schemeClr val="tx1"/>
                </a:solidFill>
                <a:latin typeface="Arial" pitchFamily="34" charset="0"/>
                <a:cs typeface="Arial" pitchFamily="34" charset="0"/>
              </a:defRPr>
            </a:lvl1pPr>
          </a:lstStyle>
          <a:p>
            <a:pPr lvl="0"/>
            <a:r>
              <a:rPr lang="en-US"/>
              <a:t>Click to edit Master text styles</a:t>
            </a:r>
          </a:p>
        </p:txBody>
      </p:sp>
      <p:sp>
        <p:nvSpPr>
          <p:cNvPr id="5" name="Date Placeholder 10">
            <a:extLst>
              <a:ext uri="{FF2B5EF4-FFF2-40B4-BE49-F238E27FC236}">
                <a16:creationId xmlns:a16="http://schemas.microsoft.com/office/drawing/2014/main" id="{550E5BC5-7EC9-4673-A222-F7EE37B22F32}"/>
              </a:ext>
            </a:extLst>
          </p:cNvPr>
          <p:cNvSpPr>
            <a:spLocks noGrp="1"/>
          </p:cNvSpPr>
          <p:nvPr>
            <p:ph type="dt" sz="half" idx="14"/>
          </p:nvPr>
        </p:nvSpPr>
        <p:spPr/>
        <p:txBody>
          <a:bodyPr/>
          <a:lstStyle>
            <a:lvl1pPr>
              <a:defRPr/>
            </a:lvl1pPr>
          </a:lstStyle>
          <a:p>
            <a:pPr>
              <a:defRPr/>
            </a:pPr>
            <a:r>
              <a:rPr lang="en-US"/>
              <a:t>Author | 00 Month Year</a:t>
            </a:r>
            <a:endParaRPr lang="sv-SE" dirty="0"/>
          </a:p>
        </p:txBody>
      </p:sp>
      <p:sp>
        <p:nvSpPr>
          <p:cNvPr id="6" name="Slide Number Placeholder 11">
            <a:extLst>
              <a:ext uri="{FF2B5EF4-FFF2-40B4-BE49-F238E27FC236}">
                <a16:creationId xmlns:a16="http://schemas.microsoft.com/office/drawing/2014/main" id="{13B5036B-A0E2-404C-9461-54C43873265F}"/>
              </a:ext>
            </a:extLst>
          </p:cNvPr>
          <p:cNvSpPr>
            <a:spLocks noGrp="1"/>
          </p:cNvSpPr>
          <p:nvPr>
            <p:ph type="sldNum" sz="quarter" idx="15"/>
          </p:nvPr>
        </p:nvSpPr>
        <p:spPr/>
        <p:txBody>
          <a:bodyPr/>
          <a:lstStyle>
            <a:lvl1pPr>
              <a:defRPr/>
            </a:lvl1pPr>
          </a:lstStyle>
          <a:p>
            <a:fld id="{628A2656-CAA2-43B6-BBDD-FB6210F249ED}" type="slidenum">
              <a:rPr lang="en-GB" altLang="sr-Latn-RS"/>
              <a:pPr/>
              <a:t>‹#›</a:t>
            </a:fld>
            <a:endParaRPr lang="en-GB" altLang="sr-Latn-RS"/>
          </a:p>
        </p:txBody>
      </p:sp>
      <p:sp>
        <p:nvSpPr>
          <p:cNvPr id="8" name="Footer Placeholder 12">
            <a:extLst>
              <a:ext uri="{FF2B5EF4-FFF2-40B4-BE49-F238E27FC236}">
                <a16:creationId xmlns:a16="http://schemas.microsoft.com/office/drawing/2014/main" id="{10DD4A7E-1420-427D-A05E-746877B80C35}"/>
              </a:ext>
            </a:extLst>
          </p:cNvPr>
          <p:cNvSpPr>
            <a:spLocks noGrp="1"/>
          </p:cNvSpPr>
          <p:nvPr>
            <p:ph type="ftr" sz="quarter" idx="16"/>
          </p:nvPr>
        </p:nvSpPr>
        <p:spPr/>
        <p:txBody>
          <a:bodyPr/>
          <a:lstStyle>
            <a:lvl1pPr>
              <a:defRPr/>
            </a:lvl1pPr>
          </a:lstStyle>
          <a:p>
            <a:pPr>
              <a:defRPr/>
            </a:pPr>
            <a:r>
              <a:rPr lang="en-GB"/>
              <a:t>Set area descriptor | Sub level 1</a:t>
            </a:r>
            <a:endParaRPr lang="sv-SE" dirty="0"/>
          </a:p>
        </p:txBody>
      </p:sp>
    </p:spTree>
    <p:extLst>
      <p:ext uri="{BB962C8B-B14F-4D97-AF65-F5344CB8AC3E}">
        <p14:creationId xmlns:p14="http://schemas.microsoft.com/office/powerpoint/2010/main" val="3269911625"/>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a:extLst>
              <a:ext uri="{FF2B5EF4-FFF2-40B4-BE49-F238E27FC236}">
                <a16:creationId xmlns:a16="http://schemas.microsoft.com/office/drawing/2014/main" id="{BAE74A65-4B89-4077-B525-2BD05A10C8BA}"/>
              </a:ext>
            </a:extLst>
          </p:cNvPr>
          <p:cNvGrpSpPr>
            <a:grpSpLocks/>
          </p:cNvGrpSpPr>
          <p:nvPr/>
        </p:nvGrpSpPr>
        <p:grpSpPr bwMode="auto">
          <a:xfrm>
            <a:off x="1" y="0"/>
            <a:ext cx="12189884" cy="6858000"/>
            <a:chOff x="0" y="0"/>
            <a:chExt cx="5759" cy="4320"/>
          </a:xfrm>
        </p:grpSpPr>
        <p:sp>
          <p:nvSpPr>
            <p:cNvPr id="5" name="Rectangle 2">
              <a:extLst>
                <a:ext uri="{FF2B5EF4-FFF2-40B4-BE49-F238E27FC236}">
                  <a16:creationId xmlns:a16="http://schemas.microsoft.com/office/drawing/2014/main" id="{EC664207-F67B-424F-B136-B54F7AA5B262}"/>
                </a:ext>
              </a:extLst>
            </p:cNvPr>
            <p:cNvSpPr>
              <a:spLocks noChangeArrowheads="1"/>
            </p:cNvSpPr>
            <p:nvPr/>
          </p:nvSpPr>
          <p:spPr bwMode="ltGray">
            <a:xfrm>
              <a:off x="0" y="0"/>
              <a:ext cx="910" cy="4320"/>
            </a:xfrm>
            <a:prstGeom prst="rect">
              <a:avLst/>
            </a:prstGeom>
            <a:gradFill rotWithShape="0">
              <a:gsLst>
                <a:gs pos="0">
                  <a:schemeClr val="bg1"/>
                </a:gs>
                <a:gs pos="100000">
                  <a:schemeClr val="accent1"/>
                </a:gs>
              </a:gsLst>
              <a:lin ang="5400000" scaled="1"/>
            </a:gradFill>
            <a:ln w="9525">
              <a:noFill/>
              <a:miter lim="800000"/>
              <a:headEnd/>
              <a:tailEnd/>
            </a:ln>
            <a:effectLst/>
          </p:spPr>
          <p:txBody>
            <a:bodyPr wrap="none" anchor="ctr"/>
            <a:lstStyle/>
            <a:p>
              <a:pPr eaLnBrk="0" hangingPunct="0">
                <a:defRPr/>
              </a:pPr>
              <a:endParaRPr lang="en-US" sz="2400">
                <a:solidFill>
                  <a:srgbClr val="FFFF99"/>
                </a:solidFill>
                <a:latin typeface="Arial" charset="0"/>
              </a:endParaRPr>
            </a:p>
          </p:txBody>
        </p:sp>
        <p:grpSp>
          <p:nvGrpSpPr>
            <p:cNvPr id="6" name="Group 5">
              <a:extLst>
                <a:ext uri="{FF2B5EF4-FFF2-40B4-BE49-F238E27FC236}">
                  <a16:creationId xmlns:a16="http://schemas.microsoft.com/office/drawing/2014/main" id="{43A7E3F3-0ED6-4833-9610-609ED5687EDC}"/>
                </a:ext>
              </a:extLst>
            </p:cNvPr>
            <p:cNvGrpSpPr>
              <a:grpSpLocks/>
            </p:cNvGrpSpPr>
            <p:nvPr/>
          </p:nvGrpSpPr>
          <p:grpSpPr bwMode="auto">
            <a:xfrm>
              <a:off x="381" y="2280"/>
              <a:ext cx="5369" cy="48"/>
              <a:chOff x="381" y="2280"/>
              <a:chExt cx="5369" cy="48"/>
            </a:xfrm>
          </p:grpSpPr>
          <p:sp>
            <p:nvSpPr>
              <p:cNvPr id="8" name="Line 3">
                <a:extLst>
                  <a:ext uri="{FF2B5EF4-FFF2-40B4-BE49-F238E27FC236}">
                    <a16:creationId xmlns:a16="http://schemas.microsoft.com/office/drawing/2014/main" id="{ACA49A63-2B8C-484D-AE1E-78657755E19A}"/>
                  </a:ext>
                </a:extLst>
              </p:cNvPr>
              <p:cNvSpPr>
                <a:spLocks noChangeShapeType="1"/>
              </p:cNvSpPr>
              <p:nvPr/>
            </p:nvSpPr>
            <p:spPr bwMode="ltGray">
              <a:xfrm>
                <a:off x="381" y="2328"/>
                <a:ext cx="5369" cy="0"/>
              </a:xfrm>
              <a:prstGeom prst="line">
                <a:avLst/>
              </a:prstGeom>
              <a:noFill/>
              <a:ln w="25400">
                <a:solidFill>
                  <a:schemeClr val="hlink"/>
                </a:solidFill>
                <a:round/>
                <a:headEnd type="none" w="sm" len="sm"/>
                <a:tailEnd type="none" w="sm" len="sm"/>
              </a:ln>
              <a:effectLst/>
            </p:spPr>
            <p:txBody>
              <a:bodyPr wrap="none" anchor="ctr"/>
              <a:lstStyle/>
              <a:p>
                <a:pPr eaLnBrk="0" hangingPunct="0">
                  <a:defRPr/>
                </a:pPr>
                <a:endParaRPr lang="en-US" sz="2400">
                  <a:solidFill>
                    <a:srgbClr val="FFFF99"/>
                  </a:solidFill>
                  <a:latin typeface="Arial" charset="0"/>
                </a:endParaRPr>
              </a:p>
            </p:txBody>
          </p:sp>
          <p:sp>
            <p:nvSpPr>
              <p:cNvPr id="9" name="Line 4">
                <a:extLst>
                  <a:ext uri="{FF2B5EF4-FFF2-40B4-BE49-F238E27FC236}">
                    <a16:creationId xmlns:a16="http://schemas.microsoft.com/office/drawing/2014/main" id="{E33702C6-C5A6-4208-A49F-4A30529C0914}"/>
                  </a:ext>
                </a:extLst>
              </p:cNvPr>
              <p:cNvSpPr>
                <a:spLocks noChangeShapeType="1"/>
              </p:cNvSpPr>
              <p:nvPr/>
            </p:nvSpPr>
            <p:spPr bwMode="ltGray">
              <a:xfrm>
                <a:off x="381" y="2280"/>
                <a:ext cx="5369" cy="0"/>
              </a:xfrm>
              <a:prstGeom prst="line">
                <a:avLst/>
              </a:prstGeom>
              <a:noFill/>
              <a:ln w="76200">
                <a:solidFill>
                  <a:schemeClr val="hlink"/>
                </a:solidFill>
                <a:round/>
                <a:headEnd type="none" w="sm" len="sm"/>
                <a:tailEnd type="none" w="sm" len="sm"/>
              </a:ln>
              <a:effectLst/>
            </p:spPr>
            <p:txBody>
              <a:bodyPr wrap="none" anchor="ctr"/>
              <a:lstStyle/>
              <a:p>
                <a:pPr eaLnBrk="0" hangingPunct="0">
                  <a:defRPr/>
                </a:pPr>
                <a:endParaRPr lang="en-US" sz="2400">
                  <a:solidFill>
                    <a:srgbClr val="FFFF99"/>
                  </a:solidFill>
                  <a:latin typeface="Arial" charset="0"/>
                </a:endParaRPr>
              </a:p>
            </p:txBody>
          </p:sp>
        </p:grpSp>
        <p:sp>
          <p:nvSpPr>
            <p:cNvPr id="7" name="Rectangle 6">
              <a:extLst>
                <a:ext uri="{FF2B5EF4-FFF2-40B4-BE49-F238E27FC236}">
                  <a16:creationId xmlns:a16="http://schemas.microsoft.com/office/drawing/2014/main" id="{618583E1-EF76-4748-892C-73899C426670}"/>
                </a:ext>
              </a:extLst>
            </p:cNvPr>
            <p:cNvSpPr>
              <a:spLocks noChangeArrowheads="1"/>
            </p:cNvSpPr>
            <p:nvPr/>
          </p:nvSpPr>
          <p:spPr bwMode="ltGray">
            <a:xfrm>
              <a:off x="384" y="960"/>
              <a:ext cx="5375" cy="384"/>
            </a:xfrm>
            <a:prstGeom prst="rect">
              <a:avLst/>
            </a:prstGeom>
            <a:gradFill rotWithShape="0">
              <a:gsLst>
                <a:gs pos="0">
                  <a:schemeClr val="accent1"/>
                </a:gs>
                <a:gs pos="100000">
                  <a:schemeClr val="bg2"/>
                </a:gs>
              </a:gsLst>
              <a:lin ang="0" scaled="1"/>
            </a:gradFill>
            <a:ln w="9525">
              <a:noFill/>
              <a:miter lim="800000"/>
              <a:headEnd/>
              <a:tailEnd/>
            </a:ln>
            <a:effectLst/>
          </p:spPr>
          <p:txBody>
            <a:bodyPr wrap="none" anchor="ctr"/>
            <a:lstStyle/>
            <a:p>
              <a:pPr eaLnBrk="0" hangingPunct="0">
                <a:defRPr/>
              </a:pPr>
              <a:endParaRPr lang="en-US" sz="2400">
                <a:solidFill>
                  <a:srgbClr val="FFFF99"/>
                </a:solidFill>
                <a:latin typeface="Arial" charset="0"/>
              </a:endParaRPr>
            </a:p>
          </p:txBody>
        </p:sp>
      </p:grpSp>
      <p:sp>
        <p:nvSpPr>
          <p:cNvPr id="3080" name="Rectangle 8"/>
          <p:cNvSpPr>
            <a:spLocks noGrp="1" noChangeArrowheads="1"/>
          </p:cNvSpPr>
          <p:nvPr>
            <p:ph type="ctrTitle" sz="quarter"/>
          </p:nvPr>
        </p:nvSpPr>
        <p:spPr>
          <a:xfrm>
            <a:off x="914400" y="2286000"/>
            <a:ext cx="10363200" cy="1143000"/>
          </a:xfrm>
        </p:spPr>
        <p:txBody>
          <a:bodyPr/>
          <a:lstStyle>
            <a:lvl1pPr>
              <a:defRPr/>
            </a:lvl1pPr>
          </a:lstStyle>
          <a:p>
            <a:r>
              <a:rPr lang="en-US"/>
              <a:t>Click to edit Master title style</a:t>
            </a:r>
          </a:p>
        </p:txBody>
      </p:sp>
      <p:sp>
        <p:nvSpPr>
          <p:cNvPr id="3081" name="Rectangle 9"/>
          <p:cNvSpPr>
            <a:spLocks noGrp="1" noChangeArrowheads="1"/>
          </p:cNvSpPr>
          <p:nvPr>
            <p:ph type="subTitle" sz="quarter" idx="1"/>
          </p:nvPr>
        </p:nvSpPr>
        <p:spPr>
          <a:xfrm>
            <a:off x="1828800" y="3886200"/>
            <a:ext cx="8534400" cy="1752600"/>
          </a:xfrm>
        </p:spPr>
        <p:txBody>
          <a:bodyPr/>
          <a:lstStyle>
            <a:lvl1pPr marL="0" indent="0" algn="ctr">
              <a:buFont typeface="Monotype Sorts" pitchFamily="2" charset="2"/>
              <a:buNone/>
              <a:defRPr/>
            </a:lvl1pPr>
          </a:lstStyle>
          <a:p>
            <a:r>
              <a:rPr lang="en-US"/>
              <a:t>Click to edit Master subtitle style</a:t>
            </a:r>
          </a:p>
        </p:txBody>
      </p:sp>
      <p:sp>
        <p:nvSpPr>
          <p:cNvPr id="10" name="Rectangle 10">
            <a:extLst>
              <a:ext uri="{FF2B5EF4-FFF2-40B4-BE49-F238E27FC236}">
                <a16:creationId xmlns:a16="http://schemas.microsoft.com/office/drawing/2014/main" id="{C6D29309-6F6D-44BD-9529-6BBAFD0DFAA2}"/>
              </a:ext>
            </a:extLst>
          </p:cNvPr>
          <p:cNvSpPr>
            <a:spLocks noGrp="1" noChangeArrowheads="1"/>
          </p:cNvSpPr>
          <p:nvPr>
            <p:ph type="dt" sz="quarter" idx="10"/>
          </p:nvPr>
        </p:nvSpPr>
        <p:spPr>
          <a:xfrm>
            <a:off x="914400" y="6248400"/>
            <a:ext cx="2540000" cy="457200"/>
          </a:xfrm>
        </p:spPr>
        <p:txBody>
          <a:bodyPr/>
          <a:lstStyle>
            <a:lvl1pPr eaLnBrk="1" hangingPunct="1">
              <a:defRPr/>
            </a:lvl1pPr>
          </a:lstStyle>
          <a:p>
            <a:pPr>
              <a:defRPr/>
            </a:pPr>
            <a:endParaRPr lang="en-US"/>
          </a:p>
        </p:txBody>
      </p:sp>
      <p:sp>
        <p:nvSpPr>
          <p:cNvPr id="11" name="Rectangle 11">
            <a:extLst>
              <a:ext uri="{FF2B5EF4-FFF2-40B4-BE49-F238E27FC236}">
                <a16:creationId xmlns:a16="http://schemas.microsoft.com/office/drawing/2014/main" id="{499DEBD5-A1CE-45C2-A5F9-43431DFD0017}"/>
              </a:ext>
            </a:extLst>
          </p:cNvPr>
          <p:cNvSpPr>
            <a:spLocks noGrp="1" noChangeArrowheads="1"/>
          </p:cNvSpPr>
          <p:nvPr>
            <p:ph type="ftr" sz="quarter" idx="11"/>
          </p:nvPr>
        </p:nvSpPr>
        <p:spPr>
          <a:xfrm>
            <a:off x="4165600" y="6248400"/>
            <a:ext cx="3860800" cy="457200"/>
          </a:xfrm>
        </p:spPr>
        <p:txBody>
          <a:bodyPr/>
          <a:lstStyle>
            <a:lvl1pPr eaLnBrk="1" hangingPunct="1">
              <a:defRPr/>
            </a:lvl1pPr>
          </a:lstStyle>
          <a:p>
            <a:pPr>
              <a:defRPr/>
            </a:pPr>
            <a:endParaRPr lang="en-US"/>
          </a:p>
        </p:txBody>
      </p:sp>
      <p:sp>
        <p:nvSpPr>
          <p:cNvPr id="12" name="Rectangle 12">
            <a:extLst>
              <a:ext uri="{FF2B5EF4-FFF2-40B4-BE49-F238E27FC236}">
                <a16:creationId xmlns:a16="http://schemas.microsoft.com/office/drawing/2014/main" id="{4E598143-DB36-412A-BBFD-AB2352D20259}"/>
              </a:ext>
            </a:extLst>
          </p:cNvPr>
          <p:cNvSpPr>
            <a:spLocks noGrp="1" noChangeArrowheads="1"/>
          </p:cNvSpPr>
          <p:nvPr>
            <p:ph type="sldNum" sz="quarter" idx="12"/>
          </p:nvPr>
        </p:nvSpPr>
        <p:spPr>
          <a:xfrm>
            <a:off x="8737600" y="6248400"/>
            <a:ext cx="2540000" cy="457200"/>
          </a:xfrm>
        </p:spPr>
        <p:txBody>
          <a:bodyPr/>
          <a:lstStyle>
            <a:lvl1pPr eaLnBrk="1" hangingPunct="1">
              <a:defRPr/>
            </a:lvl1pPr>
          </a:lstStyle>
          <a:p>
            <a:fld id="{4A0EC521-3552-4934-884A-165552787F56}" type="slidenum">
              <a:rPr lang="en-US" altLang="sr-Latn-RS"/>
              <a:pPr/>
              <a:t>‹#›</a:t>
            </a:fld>
            <a:endParaRPr lang="en-US" altLang="sr-Latn-RS"/>
          </a:p>
        </p:txBody>
      </p:sp>
    </p:spTree>
    <p:extLst>
      <p:ext uri="{BB962C8B-B14F-4D97-AF65-F5344CB8AC3E}">
        <p14:creationId xmlns:p14="http://schemas.microsoft.com/office/powerpoint/2010/main" val="3023991876"/>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a:extLst>
              <a:ext uri="{FF2B5EF4-FFF2-40B4-BE49-F238E27FC236}">
                <a16:creationId xmlns:a16="http://schemas.microsoft.com/office/drawing/2014/main" id="{E845A7FB-40E3-4829-BF9A-7ABB8A326FB0}"/>
              </a:ext>
            </a:extLst>
          </p:cNvPr>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10">
            <a:extLst>
              <a:ext uri="{FF2B5EF4-FFF2-40B4-BE49-F238E27FC236}">
                <a16:creationId xmlns:a16="http://schemas.microsoft.com/office/drawing/2014/main" id="{D50C2AA9-B22C-49DC-AF93-A7DEA51E9937}"/>
              </a:ext>
            </a:extLst>
          </p:cNvPr>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11">
            <a:extLst>
              <a:ext uri="{FF2B5EF4-FFF2-40B4-BE49-F238E27FC236}">
                <a16:creationId xmlns:a16="http://schemas.microsoft.com/office/drawing/2014/main" id="{558F1938-6B74-47E2-9E9D-D73DE9AEA916}"/>
              </a:ext>
            </a:extLst>
          </p:cNvPr>
          <p:cNvSpPr>
            <a:spLocks noGrp="1" noChangeArrowheads="1"/>
          </p:cNvSpPr>
          <p:nvPr>
            <p:ph type="sldNum" sz="quarter" idx="12"/>
          </p:nvPr>
        </p:nvSpPr>
        <p:spPr/>
        <p:txBody>
          <a:bodyPr/>
          <a:lstStyle>
            <a:lvl1pPr eaLnBrk="1" hangingPunct="1">
              <a:defRPr/>
            </a:lvl1pPr>
          </a:lstStyle>
          <a:p>
            <a:fld id="{8ADA9E2A-1270-44C2-9870-90C989B37918}" type="slidenum">
              <a:rPr lang="en-US" altLang="sr-Latn-RS"/>
              <a:pPr/>
              <a:t>‹#›</a:t>
            </a:fld>
            <a:endParaRPr lang="en-US" altLang="sr-Latn-RS"/>
          </a:p>
        </p:txBody>
      </p:sp>
    </p:spTree>
    <p:extLst>
      <p:ext uri="{BB962C8B-B14F-4D97-AF65-F5344CB8AC3E}">
        <p14:creationId xmlns:p14="http://schemas.microsoft.com/office/powerpoint/2010/main" val="1301586897"/>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9">
            <a:extLst>
              <a:ext uri="{FF2B5EF4-FFF2-40B4-BE49-F238E27FC236}">
                <a16:creationId xmlns:a16="http://schemas.microsoft.com/office/drawing/2014/main" id="{5EC2C419-4E6C-492D-80FC-A1ACBF75356D}"/>
              </a:ext>
            </a:extLst>
          </p:cNvPr>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10">
            <a:extLst>
              <a:ext uri="{FF2B5EF4-FFF2-40B4-BE49-F238E27FC236}">
                <a16:creationId xmlns:a16="http://schemas.microsoft.com/office/drawing/2014/main" id="{258D7928-42CF-4839-B5A4-2AE6AACD04BE}"/>
              </a:ext>
            </a:extLst>
          </p:cNvPr>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11">
            <a:extLst>
              <a:ext uri="{FF2B5EF4-FFF2-40B4-BE49-F238E27FC236}">
                <a16:creationId xmlns:a16="http://schemas.microsoft.com/office/drawing/2014/main" id="{CD5D3EEF-4B32-4A08-A231-8EA0A764C6ED}"/>
              </a:ext>
            </a:extLst>
          </p:cNvPr>
          <p:cNvSpPr>
            <a:spLocks noGrp="1" noChangeArrowheads="1"/>
          </p:cNvSpPr>
          <p:nvPr>
            <p:ph type="sldNum" sz="quarter" idx="12"/>
          </p:nvPr>
        </p:nvSpPr>
        <p:spPr/>
        <p:txBody>
          <a:bodyPr/>
          <a:lstStyle>
            <a:lvl1pPr eaLnBrk="1" hangingPunct="1">
              <a:defRPr/>
            </a:lvl1pPr>
          </a:lstStyle>
          <a:p>
            <a:fld id="{AD50A533-AB28-4EA9-8B20-2E0C5A81D378}" type="slidenum">
              <a:rPr lang="en-US" altLang="sr-Latn-RS"/>
              <a:pPr/>
              <a:t>‹#›</a:t>
            </a:fld>
            <a:endParaRPr lang="en-US" altLang="sr-Latn-RS"/>
          </a:p>
        </p:txBody>
      </p:sp>
    </p:spTree>
    <p:extLst>
      <p:ext uri="{BB962C8B-B14F-4D97-AF65-F5344CB8AC3E}">
        <p14:creationId xmlns:p14="http://schemas.microsoft.com/office/powerpoint/2010/main" val="1930232821"/>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524000" y="1790700"/>
            <a:ext cx="5080000" cy="41529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07200" y="1790700"/>
            <a:ext cx="5080000" cy="41529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a:extLst>
              <a:ext uri="{FF2B5EF4-FFF2-40B4-BE49-F238E27FC236}">
                <a16:creationId xmlns:a16="http://schemas.microsoft.com/office/drawing/2014/main" id="{A906F5E6-5680-4D6A-B6CF-2D0DD1CFCAFD}"/>
              </a:ext>
            </a:extLst>
          </p:cNvPr>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10">
            <a:extLst>
              <a:ext uri="{FF2B5EF4-FFF2-40B4-BE49-F238E27FC236}">
                <a16:creationId xmlns:a16="http://schemas.microsoft.com/office/drawing/2014/main" id="{A8BC5CA4-1CE1-4FC0-A275-D14D33206D67}"/>
              </a:ext>
            </a:extLst>
          </p:cNvPr>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11">
            <a:extLst>
              <a:ext uri="{FF2B5EF4-FFF2-40B4-BE49-F238E27FC236}">
                <a16:creationId xmlns:a16="http://schemas.microsoft.com/office/drawing/2014/main" id="{6EC96111-521D-4919-A731-7E87964AE5E0}"/>
              </a:ext>
            </a:extLst>
          </p:cNvPr>
          <p:cNvSpPr>
            <a:spLocks noGrp="1" noChangeArrowheads="1"/>
          </p:cNvSpPr>
          <p:nvPr>
            <p:ph type="sldNum" sz="quarter" idx="12"/>
          </p:nvPr>
        </p:nvSpPr>
        <p:spPr/>
        <p:txBody>
          <a:bodyPr/>
          <a:lstStyle>
            <a:lvl1pPr eaLnBrk="1" hangingPunct="1">
              <a:defRPr/>
            </a:lvl1pPr>
          </a:lstStyle>
          <a:p>
            <a:fld id="{6E46FEEA-CEC5-41B5-9B4F-611667520AA4}" type="slidenum">
              <a:rPr lang="en-US" altLang="sr-Latn-RS"/>
              <a:pPr/>
              <a:t>‹#›</a:t>
            </a:fld>
            <a:endParaRPr lang="en-US" altLang="sr-Latn-RS"/>
          </a:p>
        </p:txBody>
      </p:sp>
    </p:spTree>
    <p:extLst>
      <p:ext uri="{BB962C8B-B14F-4D97-AF65-F5344CB8AC3E}">
        <p14:creationId xmlns:p14="http://schemas.microsoft.com/office/powerpoint/2010/main" val="2067795172"/>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a:extLst>
              <a:ext uri="{FF2B5EF4-FFF2-40B4-BE49-F238E27FC236}">
                <a16:creationId xmlns:a16="http://schemas.microsoft.com/office/drawing/2014/main" id="{DA8FD620-AAC0-4E31-9B5D-8D5D066E33A8}"/>
              </a:ext>
            </a:extLst>
          </p:cNvPr>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10">
            <a:extLst>
              <a:ext uri="{FF2B5EF4-FFF2-40B4-BE49-F238E27FC236}">
                <a16:creationId xmlns:a16="http://schemas.microsoft.com/office/drawing/2014/main" id="{B7D2BFB3-1996-4B36-BAD6-C3BCDA98E0A8}"/>
              </a:ext>
            </a:extLst>
          </p:cNvPr>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11">
            <a:extLst>
              <a:ext uri="{FF2B5EF4-FFF2-40B4-BE49-F238E27FC236}">
                <a16:creationId xmlns:a16="http://schemas.microsoft.com/office/drawing/2014/main" id="{26263572-08F3-4A59-9D65-4452F514D06D}"/>
              </a:ext>
            </a:extLst>
          </p:cNvPr>
          <p:cNvSpPr>
            <a:spLocks noGrp="1" noChangeArrowheads="1"/>
          </p:cNvSpPr>
          <p:nvPr>
            <p:ph type="sldNum" sz="quarter" idx="12"/>
          </p:nvPr>
        </p:nvSpPr>
        <p:spPr/>
        <p:txBody>
          <a:bodyPr/>
          <a:lstStyle>
            <a:lvl1pPr eaLnBrk="1" hangingPunct="1">
              <a:defRPr/>
            </a:lvl1pPr>
          </a:lstStyle>
          <a:p>
            <a:fld id="{71BB7897-2423-4105-B88E-F0E306C904CE}" type="slidenum">
              <a:rPr lang="en-US" altLang="sr-Latn-RS"/>
              <a:pPr/>
              <a:t>‹#›</a:t>
            </a:fld>
            <a:endParaRPr lang="en-US" altLang="sr-Latn-RS"/>
          </a:p>
        </p:txBody>
      </p:sp>
    </p:spTree>
    <p:extLst>
      <p:ext uri="{BB962C8B-B14F-4D97-AF65-F5344CB8AC3E}">
        <p14:creationId xmlns:p14="http://schemas.microsoft.com/office/powerpoint/2010/main" val="3879878306"/>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a:extLst>
              <a:ext uri="{FF2B5EF4-FFF2-40B4-BE49-F238E27FC236}">
                <a16:creationId xmlns:a16="http://schemas.microsoft.com/office/drawing/2014/main" id="{5BE30919-62ED-491D-8735-0D65F19C5615}"/>
              </a:ext>
            </a:extLst>
          </p:cNvPr>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10">
            <a:extLst>
              <a:ext uri="{FF2B5EF4-FFF2-40B4-BE49-F238E27FC236}">
                <a16:creationId xmlns:a16="http://schemas.microsoft.com/office/drawing/2014/main" id="{F26CB9F6-1CA7-42C2-BF93-40A0C6A7CEF9}"/>
              </a:ext>
            </a:extLst>
          </p:cNvPr>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11">
            <a:extLst>
              <a:ext uri="{FF2B5EF4-FFF2-40B4-BE49-F238E27FC236}">
                <a16:creationId xmlns:a16="http://schemas.microsoft.com/office/drawing/2014/main" id="{8B0D4510-923A-4DC5-ABB4-753B4F18462F}"/>
              </a:ext>
            </a:extLst>
          </p:cNvPr>
          <p:cNvSpPr>
            <a:spLocks noGrp="1" noChangeArrowheads="1"/>
          </p:cNvSpPr>
          <p:nvPr>
            <p:ph type="sldNum" sz="quarter" idx="12"/>
          </p:nvPr>
        </p:nvSpPr>
        <p:spPr/>
        <p:txBody>
          <a:bodyPr/>
          <a:lstStyle>
            <a:lvl1pPr eaLnBrk="1" hangingPunct="1">
              <a:defRPr/>
            </a:lvl1pPr>
          </a:lstStyle>
          <a:p>
            <a:fld id="{9EE1BE50-F24F-40CA-9C6C-BDBE0F965FFF}" type="slidenum">
              <a:rPr lang="en-US" altLang="sr-Latn-RS"/>
              <a:pPr/>
              <a:t>‹#›</a:t>
            </a:fld>
            <a:endParaRPr lang="en-US" altLang="sr-Latn-RS"/>
          </a:p>
        </p:txBody>
      </p:sp>
    </p:spTree>
    <p:extLst>
      <p:ext uri="{BB962C8B-B14F-4D97-AF65-F5344CB8AC3E}">
        <p14:creationId xmlns:p14="http://schemas.microsoft.com/office/powerpoint/2010/main" val="4132508802"/>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CC9D5951-378E-4EEC-8A7D-56E12E02715C}"/>
              </a:ext>
            </a:extLst>
          </p:cNvPr>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10">
            <a:extLst>
              <a:ext uri="{FF2B5EF4-FFF2-40B4-BE49-F238E27FC236}">
                <a16:creationId xmlns:a16="http://schemas.microsoft.com/office/drawing/2014/main" id="{0EBD22C9-2E8F-4A29-9B71-14533F350E4E}"/>
              </a:ext>
            </a:extLst>
          </p:cNvPr>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11">
            <a:extLst>
              <a:ext uri="{FF2B5EF4-FFF2-40B4-BE49-F238E27FC236}">
                <a16:creationId xmlns:a16="http://schemas.microsoft.com/office/drawing/2014/main" id="{84878DFA-B221-489B-8FBC-04A48B96DCAE}"/>
              </a:ext>
            </a:extLst>
          </p:cNvPr>
          <p:cNvSpPr>
            <a:spLocks noGrp="1" noChangeArrowheads="1"/>
          </p:cNvSpPr>
          <p:nvPr>
            <p:ph type="sldNum" sz="quarter" idx="12"/>
          </p:nvPr>
        </p:nvSpPr>
        <p:spPr/>
        <p:txBody>
          <a:bodyPr/>
          <a:lstStyle>
            <a:lvl1pPr eaLnBrk="1" hangingPunct="1">
              <a:defRPr/>
            </a:lvl1pPr>
          </a:lstStyle>
          <a:p>
            <a:fld id="{C88807D8-A3AE-4870-8A19-3B93B19CC86F}" type="slidenum">
              <a:rPr lang="en-US" altLang="sr-Latn-RS"/>
              <a:pPr/>
              <a:t>‹#›</a:t>
            </a:fld>
            <a:endParaRPr lang="en-US" altLang="sr-Latn-RS"/>
          </a:p>
        </p:txBody>
      </p:sp>
    </p:spTree>
    <p:extLst>
      <p:ext uri="{BB962C8B-B14F-4D97-AF65-F5344CB8AC3E}">
        <p14:creationId xmlns:p14="http://schemas.microsoft.com/office/powerpoint/2010/main" val="2549854292"/>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a:extLst>
              <a:ext uri="{FF2B5EF4-FFF2-40B4-BE49-F238E27FC236}">
                <a16:creationId xmlns:a16="http://schemas.microsoft.com/office/drawing/2014/main" id="{CAF93C01-06E5-4F00-A6D5-87752C3BDEDD}"/>
              </a:ext>
            </a:extLst>
          </p:cNvPr>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10">
            <a:extLst>
              <a:ext uri="{FF2B5EF4-FFF2-40B4-BE49-F238E27FC236}">
                <a16:creationId xmlns:a16="http://schemas.microsoft.com/office/drawing/2014/main" id="{F53D3FE2-589F-490B-8F05-CD642ADEF6AF}"/>
              </a:ext>
            </a:extLst>
          </p:cNvPr>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11">
            <a:extLst>
              <a:ext uri="{FF2B5EF4-FFF2-40B4-BE49-F238E27FC236}">
                <a16:creationId xmlns:a16="http://schemas.microsoft.com/office/drawing/2014/main" id="{EDDACD01-795E-473F-90E9-3A3161695B7E}"/>
              </a:ext>
            </a:extLst>
          </p:cNvPr>
          <p:cNvSpPr>
            <a:spLocks noGrp="1" noChangeArrowheads="1"/>
          </p:cNvSpPr>
          <p:nvPr>
            <p:ph type="sldNum" sz="quarter" idx="12"/>
          </p:nvPr>
        </p:nvSpPr>
        <p:spPr/>
        <p:txBody>
          <a:bodyPr/>
          <a:lstStyle>
            <a:lvl1pPr eaLnBrk="1" hangingPunct="1">
              <a:defRPr/>
            </a:lvl1pPr>
          </a:lstStyle>
          <a:p>
            <a:fld id="{9104FEA2-EE9A-4520-A5CC-207D991D8E72}" type="slidenum">
              <a:rPr lang="en-US" altLang="sr-Latn-RS"/>
              <a:pPr/>
              <a:t>‹#›</a:t>
            </a:fld>
            <a:endParaRPr lang="en-US" altLang="sr-Latn-RS"/>
          </a:p>
        </p:txBody>
      </p:sp>
    </p:spTree>
    <p:extLst>
      <p:ext uri="{BB962C8B-B14F-4D97-AF65-F5344CB8AC3E}">
        <p14:creationId xmlns:p14="http://schemas.microsoft.com/office/powerpoint/2010/main" val="105452892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5" name="Rectangle 4"/>
          <p:cNvSpPr/>
          <p:nvPr/>
        </p:nvSpPr>
        <p:spPr>
          <a:xfrm>
            <a:off x="8303740" y="3"/>
            <a:ext cx="3888260" cy="6857999"/>
          </a:xfrm>
          <a:prstGeom prst="rect">
            <a:avLst/>
          </a:prstGeom>
          <a:blipFill dpi="0" rotWithShape="1">
            <a:blip r:embed="rId2" cstate="print">
              <a:alphaModFix amt="60000"/>
              <a:lum bright="70000" contrast="-70000"/>
            </a:blip>
            <a:srcRect/>
            <a:tile tx="0" ty="-704850" sx="92000" sy="89000" flip="xy" algn="ctr"/>
          </a:blipFill>
          <a:ln>
            <a:noFill/>
          </a:ln>
        </p:spPr>
        <p:style>
          <a:lnRef idx="2">
            <a:schemeClr val="accent1">
              <a:shade val="50000"/>
            </a:schemeClr>
          </a:lnRef>
          <a:fillRef idx="1">
            <a:schemeClr val="accent1"/>
          </a:fillRef>
          <a:effectRef idx="0">
            <a:schemeClr val="accent1"/>
          </a:effectRef>
          <a:fontRef idx="minor">
            <a:schemeClr val="lt1"/>
          </a:fontRef>
        </p:style>
      </p:sp>
      <p:grpSp>
        <p:nvGrpSpPr>
          <p:cNvPr id="6" name="Group 10"/>
          <p:cNvGrpSpPr>
            <a:grpSpLocks noChangeAspect="1"/>
          </p:cNvGrpSpPr>
          <p:nvPr/>
        </p:nvGrpSpPr>
        <p:grpSpPr bwMode="auto">
          <a:xfrm>
            <a:off x="11401427" y="6229350"/>
            <a:ext cx="457200" cy="457200"/>
            <a:chOff x="11361456" y="6195813"/>
            <a:chExt cx="548640" cy="548640"/>
          </a:xfrm>
        </p:grpSpPr>
        <p:sp>
          <p:nvSpPr>
            <p:cNvPr id="7" name="Oval 6"/>
            <p:cNvSpPr/>
            <p:nvPr/>
          </p:nvSpPr>
          <p:spPr>
            <a:xfrm>
              <a:off x="11361456" y="6195813"/>
              <a:ext cx="548640" cy="548640"/>
            </a:xfrm>
            <a:prstGeom prst="ellipse">
              <a:avLst/>
            </a:prstGeom>
            <a:blipFill dpi="0" rotWithShape="1">
              <a:blip r:embed="rId3" cstate="print">
                <a:duotone>
                  <a:schemeClr val="accent1">
                    <a:shade val="45000"/>
                    <a:satMod val="135000"/>
                  </a:schemeClr>
                  <a:prstClr val="white"/>
                </a:duotone>
              </a:blip>
              <a:srcRect/>
              <a:tile tx="50800" ty="0" sx="85000" sy="85000" flip="none" algn="tl"/>
            </a:blipFill>
            <a:ln w="25400" cap="flat" cmpd="sng" algn="ctr">
              <a:noFill/>
              <a:prstDash val="solid"/>
            </a:ln>
            <a:effectLst/>
          </p:spPr>
        </p:sp>
        <p:sp>
          <p:nvSpPr>
            <p:cNvPr id="8" name="Oval 7"/>
            <p:cNvSpPr>
              <a:spLocks noChangeArrowheads="1"/>
            </p:cNvSpPr>
            <p:nvPr/>
          </p:nvSpPr>
          <p:spPr bwMode="auto">
            <a:xfrm>
              <a:off x="11395746" y="6230103"/>
              <a:ext cx="480060" cy="480060"/>
            </a:xfrm>
            <a:prstGeom prst="ellipse">
              <a:avLst/>
            </a:prstGeom>
            <a:noFill/>
            <a:ln w="12700" algn="ctr">
              <a:solidFill>
                <a:srgbClr val="FFFFFF"/>
              </a:solidFill>
              <a:round/>
              <a:headEnd/>
              <a:tailEnd/>
            </a:ln>
          </p:spPr>
          <p:txBody>
            <a:bodyPr/>
            <a:lstStyle/>
            <a:p>
              <a:pPr>
                <a:defRPr/>
              </a:pPr>
              <a:endParaRPr lang="en-US"/>
            </a:p>
          </p:txBody>
        </p:sp>
      </p:grpSp>
      <p:sp>
        <p:nvSpPr>
          <p:cNvPr id="2" name="Title 1"/>
          <p:cNvSpPr>
            <a:spLocks noGrp="1"/>
          </p:cNvSpPr>
          <p:nvPr>
            <p:ph type="title"/>
          </p:nvPr>
        </p:nvSpPr>
        <p:spPr>
          <a:xfrm>
            <a:off x="8549642" y="685800"/>
            <a:ext cx="3200400" cy="1737360"/>
          </a:xfrm>
        </p:spPr>
        <p:txBody>
          <a:bodyPr anchor="b"/>
          <a:lstStyle>
            <a:lvl1pPr>
              <a:defRPr sz="3200" b="1"/>
            </a:lvl1pPr>
          </a:lstStyle>
          <a:p>
            <a:r>
              <a:rPr lang="en-US"/>
              <a:t>Click to edit Master title style</a:t>
            </a:r>
            <a:endParaRPr lang="en-US" dirty="0"/>
          </a:p>
        </p:txBody>
      </p:sp>
      <p:sp>
        <p:nvSpPr>
          <p:cNvPr id="3" name="Content Placeholder 2"/>
          <p:cNvSpPr>
            <a:spLocks noGrp="1"/>
          </p:cNvSpPr>
          <p:nvPr>
            <p:ph idx="1"/>
          </p:nvPr>
        </p:nvSpPr>
        <p:spPr>
          <a:xfrm>
            <a:off x="838202" y="685800"/>
            <a:ext cx="6711696" cy="5020056"/>
          </a:xfrm>
        </p:spPr>
        <p:txBody>
          <a:bodyPr/>
          <a:lstStyle>
            <a:lvl1pPr>
              <a:defRPr sz="2000"/>
            </a:lvl1pPr>
            <a:lvl2pPr>
              <a:defRPr sz="1800"/>
            </a:lvl2pPr>
            <a:lvl3pPr>
              <a:defRPr sz="1600"/>
            </a:lvl3pPr>
            <a:lvl4pPr>
              <a:defRPr sz="1600"/>
            </a:lvl4pPr>
            <a:lvl5pPr>
              <a:defRPr sz="16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549642" y="2423160"/>
            <a:ext cx="3200400" cy="3291840"/>
          </a:xfrm>
        </p:spPr>
        <p:txBody>
          <a:bodyPr>
            <a:normAutofit/>
          </a:bodyPr>
          <a:lstStyle>
            <a:lvl1pPr marL="0" indent="0">
              <a:lnSpc>
                <a:spcPct val="100000"/>
              </a:lnSpc>
              <a:spcBef>
                <a:spcPts val="1000"/>
              </a:spcBef>
              <a:buNone/>
              <a:defRPr sz="1400">
                <a:solidFill>
                  <a:schemeClr val="accent1">
                    <a:lumMod val="7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9" name="Date Placeholder 4"/>
          <p:cNvSpPr>
            <a:spLocks noGrp="1"/>
          </p:cNvSpPr>
          <p:nvPr>
            <p:ph type="dt" sz="half" idx="10"/>
          </p:nvPr>
        </p:nvSpPr>
        <p:spPr/>
        <p:txBody>
          <a:bodyPr/>
          <a:lstStyle>
            <a:lvl1pPr>
              <a:defRPr/>
            </a:lvl1pPr>
          </a:lstStyle>
          <a:p>
            <a:pPr>
              <a:defRPr/>
            </a:pPr>
            <a:fld id="{79763DBF-0CA5-4E53-AEFA-31CCBF4F5093}" type="datetimeFigureOut">
              <a:rPr lang="sr-Latn-CS"/>
              <a:pPr>
                <a:defRPr/>
              </a:pPr>
              <a:t>15.5.2020.</a:t>
            </a:fld>
            <a:endParaRPr lang="sr-Latn-CS"/>
          </a:p>
        </p:txBody>
      </p:sp>
      <p:sp>
        <p:nvSpPr>
          <p:cNvPr id="10" name="Footer Placeholder 5"/>
          <p:cNvSpPr>
            <a:spLocks noGrp="1"/>
          </p:cNvSpPr>
          <p:nvPr>
            <p:ph type="ftr" sz="quarter" idx="11"/>
          </p:nvPr>
        </p:nvSpPr>
        <p:spPr/>
        <p:txBody>
          <a:bodyPr/>
          <a:lstStyle>
            <a:lvl1pPr>
              <a:defRPr/>
            </a:lvl1pPr>
          </a:lstStyle>
          <a:p>
            <a:pPr>
              <a:defRPr/>
            </a:pPr>
            <a:endParaRPr lang="sr-Latn-CS"/>
          </a:p>
        </p:txBody>
      </p:sp>
      <p:sp>
        <p:nvSpPr>
          <p:cNvPr id="11" name="Slide Number Placeholder 6"/>
          <p:cNvSpPr>
            <a:spLocks noGrp="1"/>
          </p:cNvSpPr>
          <p:nvPr>
            <p:ph type="sldNum" sz="quarter" idx="12"/>
          </p:nvPr>
        </p:nvSpPr>
        <p:spPr/>
        <p:txBody>
          <a:bodyPr/>
          <a:lstStyle>
            <a:lvl1pPr>
              <a:defRPr/>
            </a:lvl1pPr>
          </a:lstStyle>
          <a:p>
            <a:pPr>
              <a:defRPr/>
            </a:pPr>
            <a:fld id="{D1626634-FD6B-4A2D-B7AD-39F7C6F3E395}" type="slidenum">
              <a:rPr lang="sr-Latn-CS"/>
              <a:pPr>
                <a:defRPr/>
              </a:pPr>
              <a:t>‹#›</a:t>
            </a:fld>
            <a:endParaRPr lang="sr-Latn-CS"/>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a:extLst>
              <a:ext uri="{FF2B5EF4-FFF2-40B4-BE49-F238E27FC236}">
                <a16:creationId xmlns:a16="http://schemas.microsoft.com/office/drawing/2014/main" id="{16B7A090-E51E-4476-A4F0-C800648D86D7}"/>
              </a:ext>
            </a:extLst>
          </p:cNvPr>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10">
            <a:extLst>
              <a:ext uri="{FF2B5EF4-FFF2-40B4-BE49-F238E27FC236}">
                <a16:creationId xmlns:a16="http://schemas.microsoft.com/office/drawing/2014/main" id="{E7395B5C-C95D-48DF-BC9A-84F3B6C470E3}"/>
              </a:ext>
            </a:extLst>
          </p:cNvPr>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11">
            <a:extLst>
              <a:ext uri="{FF2B5EF4-FFF2-40B4-BE49-F238E27FC236}">
                <a16:creationId xmlns:a16="http://schemas.microsoft.com/office/drawing/2014/main" id="{3D03AAF1-E7B3-4592-B2B2-481BA3570D7E}"/>
              </a:ext>
            </a:extLst>
          </p:cNvPr>
          <p:cNvSpPr>
            <a:spLocks noGrp="1" noChangeArrowheads="1"/>
          </p:cNvSpPr>
          <p:nvPr>
            <p:ph type="sldNum" sz="quarter" idx="12"/>
          </p:nvPr>
        </p:nvSpPr>
        <p:spPr/>
        <p:txBody>
          <a:bodyPr/>
          <a:lstStyle>
            <a:lvl1pPr eaLnBrk="1" hangingPunct="1">
              <a:defRPr/>
            </a:lvl1pPr>
          </a:lstStyle>
          <a:p>
            <a:fld id="{48ACFDA5-6462-4503-8858-5390C62168D5}" type="slidenum">
              <a:rPr lang="en-US" altLang="sr-Latn-RS"/>
              <a:pPr/>
              <a:t>‹#›</a:t>
            </a:fld>
            <a:endParaRPr lang="en-US" altLang="sr-Latn-RS"/>
          </a:p>
        </p:txBody>
      </p:sp>
    </p:spTree>
    <p:extLst>
      <p:ext uri="{BB962C8B-B14F-4D97-AF65-F5344CB8AC3E}">
        <p14:creationId xmlns:p14="http://schemas.microsoft.com/office/powerpoint/2010/main" val="799791167"/>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a:extLst>
              <a:ext uri="{FF2B5EF4-FFF2-40B4-BE49-F238E27FC236}">
                <a16:creationId xmlns:a16="http://schemas.microsoft.com/office/drawing/2014/main" id="{4612EE96-4FF2-42C9-9AD1-BDA8CE68EE07}"/>
              </a:ext>
            </a:extLst>
          </p:cNvPr>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10">
            <a:extLst>
              <a:ext uri="{FF2B5EF4-FFF2-40B4-BE49-F238E27FC236}">
                <a16:creationId xmlns:a16="http://schemas.microsoft.com/office/drawing/2014/main" id="{1FA1891E-7E5B-4180-94B3-23761FDAF539}"/>
              </a:ext>
            </a:extLst>
          </p:cNvPr>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11">
            <a:extLst>
              <a:ext uri="{FF2B5EF4-FFF2-40B4-BE49-F238E27FC236}">
                <a16:creationId xmlns:a16="http://schemas.microsoft.com/office/drawing/2014/main" id="{6AC296A9-6946-4290-A952-AB5A3A39FD05}"/>
              </a:ext>
            </a:extLst>
          </p:cNvPr>
          <p:cNvSpPr>
            <a:spLocks noGrp="1" noChangeArrowheads="1"/>
          </p:cNvSpPr>
          <p:nvPr>
            <p:ph type="sldNum" sz="quarter" idx="12"/>
          </p:nvPr>
        </p:nvSpPr>
        <p:spPr/>
        <p:txBody>
          <a:bodyPr/>
          <a:lstStyle>
            <a:lvl1pPr eaLnBrk="1" hangingPunct="1">
              <a:defRPr/>
            </a:lvl1pPr>
          </a:lstStyle>
          <a:p>
            <a:fld id="{DFCEC513-96E8-4AB7-9012-8A11D1E11438}" type="slidenum">
              <a:rPr lang="en-US" altLang="sr-Latn-RS"/>
              <a:pPr/>
              <a:t>‹#›</a:t>
            </a:fld>
            <a:endParaRPr lang="en-US" altLang="sr-Latn-RS"/>
          </a:p>
        </p:txBody>
      </p:sp>
    </p:spTree>
    <p:extLst>
      <p:ext uri="{BB962C8B-B14F-4D97-AF65-F5344CB8AC3E}">
        <p14:creationId xmlns:p14="http://schemas.microsoft.com/office/powerpoint/2010/main" val="1069196215"/>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112251" y="266700"/>
            <a:ext cx="2774949" cy="56769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787400" y="266700"/>
            <a:ext cx="8121651" cy="56769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a:extLst>
              <a:ext uri="{FF2B5EF4-FFF2-40B4-BE49-F238E27FC236}">
                <a16:creationId xmlns:a16="http://schemas.microsoft.com/office/drawing/2014/main" id="{FD765071-75C7-4EB5-833D-C72204F84840}"/>
              </a:ext>
            </a:extLst>
          </p:cNvPr>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10">
            <a:extLst>
              <a:ext uri="{FF2B5EF4-FFF2-40B4-BE49-F238E27FC236}">
                <a16:creationId xmlns:a16="http://schemas.microsoft.com/office/drawing/2014/main" id="{33EB38A1-A486-4A02-A61E-B74814B7FC3F}"/>
              </a:ext>
            </a:extLst>
          </p:cNvPr>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11">
            <a:extLst>
              <a:ext uri="{FF2B5EF4-FFF2-40B4-BE49-F238E27FC236}">
                <a16:creationId xmlns:a16="http://schemas.microsoft.com/office/drawing/2014/main" id="{1A905B3A-05BC-4078-831C-3ED77989D8C5}"/>
              </a:ext>
            </a:extLst>
          </p:cNvPr>
          <p:cNvSpPr>
            <a:spLocks noGrp="1" noChangeArrowheads="1"/>
          </p:cNvSpPr>
          <p:nvPr>
            <p:ph type="sldNum" sz="quarter" idx="12"/>
          </p:nvPr>
        </p:nvSpPr>
        <p:spPr/>
        <p:txBody>
          <a:bodyPr/>
          <a:lstStyle>
            <a:lvl1pPr eaLnBrk="1" hangingPunct="1">
              <a:defRPr/>
            </a:lvl1pPr>
          </a:lstStyle>
          <a:p>
            <a:fld id="{61BA88A5-3CE5-4FAD-AB3D-784B98CFB631}" type="slidenum">
              <a:rPr lang="en-US" altLang="sr-Latn-RS"/>
              <a:pPr/>
              <a:t>‹#›</a:t>
            </a:fld>
            <a:endParaRPr lang="en-US" altLang="sr-Latn-RS"/>
          </a:p>
        </p:txBody>
      </p:sp>
    </p:spTree>
    <p:extLst>
      <p:ext uri="{BB962C8B-B14F-4D97-AF65-F5344CB8AC3E}">
        <p14:creationId xmlns:p14="http://schemas.microsoft.com/office/powerpoint/2010/main" val="568948812"/>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0" y="262582"/>
            <a:ext cx="12190187" cy="1141456"/>
          </a:xfrm>
        </p:spPr>
        <p:txBody>
          <a:bodyPr/>
          <a:lstStyle/>
          <a:p>
            <a:r>
              <a:rPr lang="en-US"/>
              <a:t>Click to edit Master title style</a:t>
            </a:r>
          </a:p>
        </p:txBody>
      </p:sp>
      <p:sp>
        <p:nvSpPr>
          <p:cNvPr id="3" name="Chart Placeholder 2"/>
          <p:cNvSpPr>
            <a:spLocks noGrp="1"/>
          </p:cNvSpPr>
          <p:nvPr>
            <p:ph type="chart" idx="1"/>
          </p:nvPr>
        </p:nvSpPr>
        <p:spPr>
          <a:xfrm>
            <a:off x="858157" y="2210315"/>
            <a:ext cx="10521043" cy="4114800"/>
          </a:xfrm>
        </p:spPr>
        <p:txBody>
          <a:bodyPr/>
          <a:lstStyle/>
          <a:p>
            <a:pPr lvl="0"/>
            <a:endParaRPr lang="en-US" noProof="0"/>
          </a:p>
        </p:txBody>
      </p:sp>
      <p:sp>
        <p:nvSpPr>
          <p:cNvPr id="4" name="Rectangle 9">
            <a:extLst>
              <a:ext uri="{FF2B5EF4-FFF2-40B4-BE49-F238E27FC236}">
                <a16:creationId xmlns:a16="http://schemas.microsoft.com/office/drawing/2014/main" id="{DC4C355D-D5E6-4472-B563-817CE206942A}"/>
              </a:ext>
            </a:extLst>
          </p:cNvPr>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10">
            <a:extLst>
              <a:ext uri="{FF2B5EF4-FFF2-40B4-BE49-F238E27FC236}">
                <a16:creationId xmlns:a16="http://schemas.microsoft.com/office/drawing/2014/main" id="{E9BC9E4A-761C-499B-93FE-9963B3386F6D}"/>
              </a:ext>
            </a:extLst>
          </p:cNvPr>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11">
            <a:extLst>
              <a:ext uri="{FF2B5EF4-FFF2-40B4-BE49-F238E27FC236}">
                <a16:creationId xmlns:a16="http://schemas.microsoft.com/office/drawing/2014/main" id="{C0F986E1-16BB-41DA-9BFE-BABFD4B1CE09}"/>
              </a:ext>
            </a:extLst>
          </p:cNvPr>
          <p:cNvSpPr>
            <a:spLocks noGrp="1" noChangeArrowheads="1"/>
          </p:cNvSpPr>
          <p:nvPr>
            <p:ph type="sldNum" sz="quarter" idx="12"/>
          </p:nvPr>
        </p:nvSpPr>
        <p:spPr/>
        <p:txBody>
          <a:bodyPr/>
          <a:lstStyle>
            <a:lvl1pPr eaLnBrk="1" hangingPunct="1">
              <a:defRPr/>
            </a:lvl1pPr>
          </a:lstStyle>
          <a:p>
            <a:fld id="{AD3F25C1-B4E0-4EC9-BECF-9264610B0F04}" type="slidenum">
              <a:rPr lang="en-US" altLang="sr-Latn-RS"/>
              <a:pPr/>
              <a:t>‹#›</a:t>
            </a:fld>
            <a:endParaRPr lang="en-US" altLang="sr-Latn-RS"/>
          </a:p>
        </p:txBody>
      </p:sp>
    </p:spTree>
    <p:extLst>
      <p:ext uri="{BB962C8B-B14F-4D97-AF65-F5344CB8AC3E}">
        <p14:creationId xmlns:p14="http://schemas.microsoft.com/office/powerpoint/2010/main" val="1964600795"/>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userDrawn="1">
  <p:cSld name="Content Slide V3">
    <p:spTree>
      <p:nvGrpSpPr>
        <p:cNvPr id="1" name=""/>
        <p:cNvGrpSpPr/>
        <p:nvPr/>
      </p:nvGrpSpPr>
      <p:grpSpPr>
        <a:xfrm>
          <a:off x="0" y="0"/>
          <a:ext cx="0" cy="0"/>
          <a:chOff x="0" y="0"/>
          <a:chExt cx="0" cy="0"/>
        </a:xfrm>
      </p:grpSpPr>
      <p:sp>
        <p:nvSpPr>
          <p:cNvPr id="2" name="Titel 1"/>
          <p:cNvSpPr>
            <a:spLocks noGrp="1"/>
          </p:cNvSpPr>
          <p:nvPr>
            <p:ph type="title"/>
          </p:nvPr>
        </p:nvSpPr>
        <p:spPr>
          <a:xfrm>
            <a:off x="334216" y="124907"/>
            <a:ext cx="11381573" cy="1075344"/>
          </a:xfrm>
        </p:spPr>
        <p:txBody>
          <a:bodyPr/>
          <a:lstStyle>
            <a:lvl1pPr>
              <a:defRPr sz="2800"/>
            </a:lvl1pPr>
          </a:lstStyle>
          <a:p>
            <a:r>
              <a:rPr lang="en-GB" noProof="0" dirty="0" err="1"/>
              <a:t>Mastertitelformat</a:t>
            </a:r>
            <a:r>
              <a:rPr lang="en-GB" noProof="0" dirty="0"/>
              <a:t> </a:t>
            </a:r>
            <a:r>
              <a:rPr lang="en-GB" noProof="0" dirty="0" err="1"/>
              <a:t>bearbeiten</a:t>
            </a:r>
            <a:endParaRPr lang="en-GB" noProof="0" dirty="0"/>
          </a:p>
        </p:txBody>
      </p:sp>
      <p:sp>
        <p:nvSpPr>
          <p:cNvPr id="3" name="Inhaltsplatzhalter 2"/>
          <p:cNvSpPr>
            <a:spLocks noGrp="1"/>
          </p:cNvSpPr>
          <p:nvPr>
            <p:ph idx="1"/>
          </p:nvPr>
        </p:nvSpPr>
        <p:spPr>
          <a:xfrm>
            <a:off x="285715" y="1285860"/>
            <a:ext cx="11430080" cy="459438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p:txBody>
      </p:sp>
      <p:sp>
        <p:nvSpPr>
          <p:cNvPr id="6" name="Textplatzhalter 13"/>
          <p:cNvSpPr>
            <a:spLocks noGrp="1"/>
          </p:cNvSpPr>
          <p:nvPr>
            <p:ph type="body" sz="quarter" idx="13"/>
          </p:nvPr>
        </p:nvSpPr>
        <p:spPr>
          <a:xfrm>
            <a:off x="69643" y="6215083"/>
            <a:ext cx="8312373" cy="562067"/>
          </a:xfrm>
        </p:spPr>
        <p:txBody>
          <a:bodyPr anchor="b">
            <a:noAutofit/>
          </a:bodyPr>
          <a:lstStyle>
            <a:lvl1pPr marL="0" indent="0">
              <a:spcAft>
                <a:spcPts val="0"/>
              </a:spcAft>
              <a:buFontTx/>
              <a:buNone/>
              <a:tabLst/>
              <a:defRPr sz="800" b="0" i="0" cap="all" baseline="0">
                <a:solidFill>
                  <a:schemeClr val="tx1"/>
                </a:solidFill>
                <a:effectLst/>
                <a:latin typeface="Arial"/>
                <a:cs typeface="Arial"/>
              </a:defRPr>
            </a:lvl1pPr>
            <a:lvl2pPr>
              <a:defRPr sz="1000">
                <a:solidFill>
                  <a:schemeClr val="tx2"/>
                </a:solidFill>
                <a:effectLst/>
                <a:latin typeface="Arial"/>
                <a:cs typeface="Arial"/>
              </a:defRPr>
            </a:lvl2pPr>
            <a:lvl3pPr>
              <a:defRPr sz="1000">
                <a:solidFill>
                  <a:schemeClr val="tx2"/>
                </a:solidFill>
                <a:effectLst/>
                <a:latin typeface="Arial"/>
                <a:cs typeface="Arial"/>
              </a:defRPr>
            </a:lvl3pPr>
            <a:lvl4pPr>
              <a:defRPr sz="1000">
                <a:solidFill>
                  <a:schemeClr val="tx2"/>
                </a:solidFill>
                <a:effectLst/>
                <a:latin typeface="Arial"/>
                <a:cs typeface="Arial"/>
              </a:defRPr>
            </a:lvl4pPr>
            <a:lvl5pPr>
              <a:defRPr sz="1000">
                <a:solidFill>
                  <a:schemeClr val="tx2"/>
                </a:solidFill>
                <a:effectLst/>
                <a:latin typeface="Arial"/>
                <a:cs typeface="Arial"/>
              </a:defRPr>
            </a:lvl5pPr>
          </a:lstStyle>
          <a:p>
            <a:pPr lvl="0"/>
            <a:r>
              <a:rPr lang="en-US" noProof="0" dirty="0"/>
              <a:t>Click to edit Master text styles</a:t>
            </a:r>
          </a:p>
        </p:txBody>
      </p:sp>
    </p:spTree>
    <p:extLst>
      <p:ext uri="{BB962C8B-B14F-4D97-AF65-F5344CB8AC3E}">
        <p14:creationId xmlns:p14="http://schemas.microsoft.com/office/powerpoint/2010/main" val="200596084"/>
      </p:ext>
    </p:extLst>
  </p:cSld>
  <p:clrMapOvr>
    <a:masterClrMapping/>
  </p:clrMapOvr>
  <p:transition>
    <p:fade thruBlk="1"/>
  </p:transition>
</p:sldLayout>
</file>

<file path=ppt/slideLayouts/slideLayout85.xml><?xml version="1.0" encoding="utf-8"?>
<p:sldLayout xmlns:a="http://schemas.openxmlformats.org/drawingml/2006/main" xmlns:r="http://schemas.openxmlformats.org/officeDocument/2006/relationships" xmlns:p="http://schemas.openxmlformats.org/presentationml/2006/main" type="twoColTx">
  <p:cSld name="Title and 2-Column Text">
    <p:spTree>
      <p:nvGrpSpPr>
        <p:cNvPr id="1" name=""/>
        <p:cNvGrpSpPr/>
        <p:nvPr/>
      </p:nvGrpSpPr>
      <p:grpSpPr>
        <a:xfrm>
          <a:off x="0" y="0"/>
          <a:ext cx="0" cy="0"/>
          <a:chOff x="0" y="0"/>
          <a:chExt cx="0" cy="0"/>
        </a:xfrm>
      </p:grpSpPr>
      <p:sp>
        <p:nvSpPr>
          <p:cNvPr id="2" name="Title 1"/>
          <p:cNvSpPr>
            <a:spLocks noGrp="1"/>
          </p:cNvSpPr>
          <p:nvPr>
            <p:ph type="title"/>
          </p:nvPr>
        </p:nvSpPr>
        <p:spPr/>
        <p:txBody>
          <a:bodyPr rtlCol="0"/>
          <a:lstStyle/>
          <a:p>
            <a:r>
              <a:rPr lang="en-US"/>
              <a:t>Click to edit Master title style</a:t>
            </a:r>
          </a:p>
        </p:txBody>
      </p:sp>
      <p:sp>
        <p:nvSpPr>
          <p:cNvPr id="3" name="Text Placeholder 2"/>
          <p:cNvSpPr>
            <a:spLocks noGrp="1"/>
          </p:cNvSpPr>
          <p:nvPr>
            <p:ph type="body" sz="half" idx="1"/>
          </p:nvPr>
        </p:nvSpPr>
        <p:spPr>
          <a:xfrm>
            <a:off x="1248833" y="1460500"/>
            <a:ext cx="5217584" cy="4724400"/>
          </a:xfrm>
        </p:spPr>
        <p:txBody>
          <a:bodyPr rtlCol="0"/>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669618" y="1460500"/>
            <a:ext cx="5217583" cy="4724400"/>
          </a:xfrm>
        </p:spPr>
        <p:txBody>
          <a:bodyPr rtlCol="0"/>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31590825"/>
      </p:ext>
    </p:extLst>
  </p:cSld>
  <p:clrMapOvr>
    <a:masterClrMapping/>
  </p:clrMapOvr>
  <p:transition/>
</p:sldLayout>
</file>

<file path=ppt/slideLayouts/slideLayout86.xml><?xml version="1.0" encoding="utf-8"?>
<p:sldLayout xmlns:a="http://schemas.openxmlformats.org/drawingml/2006/main" xmlns:r="http://schemas.openxmlformats.org/officeDocument/2006/relationships" xmlns:p="http://schemas.openxmlformats.org/presentationml/2006/main" type="objAndTx">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0"/>
            <a:ext cx="53848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197600" y="1600200"/>
            <a:ext cx="53848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7F626B3E-3C08-484C-AFED-1D180901691E}"/>
              </a:ext>
            </a:extLst>
          </p:cNvPr>
          <p:cNvSpPr>
            <a:spLocks noGrp="1"/>
          </p:cNvSpPr>
          <p:nvPr>
            <p:ph type="dt" sz="half" idx="10"/>
          </p:nvPr>
        </p:nvSpPr>
        <p:spPr/>
        <p:txBody>
          <a:bodyPr/>
          <a:lstStyle>
            <a:lvl1pPr eaLnBrk="1" hangingPunct="1">
              <a:defRPr/>
            </a:lvl1pPr>
          </a:lstStyle>
          <a:p>
            <a:pPr>
              <a:defRPr/>
            </a:pPr>
            <a:endParaRPr lang="en-US"/>
          </a:p>
        </p:txBody>
      </p:sp>
      <p:sp>
        <p:nvSpPr>
          <p:cNvPr id="6" name="Footer Placeholder 5">
            <a:extLst>
              <a:ext uri="{FF2B5EF4-FFF2-40B4-BE49-F238E27FC236}">
                <a16:creationId xmlns:a16="http://schemas.microsoft.com/office/drawing/2014/main" id="{1F3268CC-E397-49B1-82F5-E62F41D57C81}"/>
              </a:ext>
            </a:extLst>
          </p:cNvPr>
          <p:cNvSpPr>
            <a:spLocks noGrp="1"/>
          </p:cNvSpPr>
          <p:nvPr>
            <p:ph type="ftr" sz="quarter" idx="11"/>
          </p:nvPr>
        </p:nvSpPr>
        <p:spPr/>
        <p:txBody>
          <a:bodyPr/>
          <a:lstStyle>
            <a:lvl1pPr eaLnBrk="1" hangingPunct="1">
              <a:defRPr/>
            </a:lvl1pPr>
          </a:lstStyle>
          <a:p>
            <a:pPr>
              <a:defRPr/>
            </a:pPr>
            <a:endParaRPr lang="en-US"/>
          </a:p>
        </p:txBody>
      </p:sp>
      <p:sp>
        <p:nvSpPr>
          <p:cNvPr id="7" name="Slide Number Placeholder 6">
            <a:extLst>
              <a:ext uri="{FF2B5EF4-FFF2-40B4-BE49-F238E27FC236}">
                <a16:creationId xmlns:a16="http://schemas.microsoft.com/office/drawing/2014/main" id="{47233E07-3AA5-487F-980C-511F616F80D9}"/>
              </a:ext>
            </a:extLst>
          </p:cNvPr>
          <p:cNvSpPr>
            <a:spLocks noGrp="1"/>
          </p:cNvSpPr>
          <p:nvPr>
            <p:ph type="sldNum" sz="quarter" idx="12"/>
          </p:nvPr>
        </p:nvSpPr>
        <p:spPr/>
        <p:txBody>
          <a:bodyPr/>
          <a:lstStyle>
            <a:lvl1pPr eaLnBrk="1" hangingPunct="1">
              <a:defRPr/>
            </a:lvl1pPr>
          </a:lstStyle>
          <a:p>
            <a:fld id="{DD63EE19-F11A-436C-BE18-C3D3A3FB9C60}" type="slidenum">
              <a:rPr lang="en-GB" altLang="sr-Latn-RS"/>
              <a:pPr/>
              <a:t>‹#›</a:t>
            </a:fld>
            <a:endParaRPr lang="en-US" altLang="sr-Latn-RS"/>
          </a:p>
        </p:txBody>
      </p:sp>
    </p:spTree>
    <p:extLst>
      <p:ext uri="{BB962C8B-B14F-4D97-AF65-F5344CB8AC3E}">
        <p14:creationId xmlns:p14="http://schemas.microsoft.com/office/powerpoint/2010/main" val="1956529705"/>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07485" y="63500"/>
            <a:ext cx="10974916" cy="927100"/>
          </a:xfrm>
        </p:spPr>
        <p:txBody>
          <a:bodyPr/>
          <a:lstStyle/>
          <a:p>
            <a:r>
              <a:rPr lang="en-US"/>
              <a:t>Click to edit Master title style</a:t>
            </a:r>
          </a:p>
        </p:txBody>
      </p:sp>
      <p:sp>
        <p:nvSpPr>
          <p:cNvPr id="3" name="Table Placeholder 2"/>
          <p:cNvSpPr>
            <a:spLocks noGrp="1"/>
          </p:cNvSpPr>
          <p:nvPr>
            <p:ph type="tbl" idx="1"/>
          </p:nvPr>
        </p:nvSpPr>
        <p:spPr>
          <a:xfrm>
            <a:off x="607484" y="1370013"/>
            <a:ext cx="10979149" cy="4876800"/>
          </a:xfrm>
        </p:spPr>
        <p:txBody>
          <a:bodyPr>
            <a:normAutofit/>
          </a:bodyPr>
          <a:lstStyle/>
          <a:p>
            <a:pPr lvl="0"/>
            <a:endParaRPr lang="en-US" noProof="0"/>
          </a:p>
        </p:txBody>
      </p:sp>
    </p:spTree>
    <p:extLst>
      <p:ext uri="{BB962C8B-B14F-4D97-AF65-F5344CB8AC3E}">
        <p14:creationId xmlns:p14="http://schemas.microsoft.com/office/powerpoint/2010/main" val="2962802691"/>
      </p:ext>
    </p:extLst>
  </p:cSld>
  <p:clrMapOvr>
    <a:masterClrMapping/>
  </p:clrMapOvr>
  <p:transition/>
</p:sldLayout>
</file>

<file path=ppt/slideLayouts/slideLayout88.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09600" y="274639"/>
            <a:ext cx="10972800" cy="585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x-none"/>
          </a:p>
        </p:txBody>
      </p:sp>
      <p:sp>
        <p:nvSpPr>
          <p:cNvPr id="3" name="Date Placeholder 2">
            <a:extLst>
              <a:ext uri="{FF2B5EF4-FFF2-40B4-BE49-F238E27FC236}">
                <a16:creationId xmlns:a16="http://schemas.microsoft.com/office/drawing/2014/main" id="{7B015D3E-2225-4192-8E0B-9D126E4564B8}"/>
              </a:ext>
            </a:extLst>
          </p:cNvPr>
          <p:cNvSpPr>
            <a:spLocks noGrp="1"/>
          </p:cNvSpPr>
          <p:nvPr>
            <p:ph type="dt" sz="half" idx="10"/>
          </p:nvPr>
        </p:nvSpPr>
        <p:spPr>
          <a:xfrm>
            <a:off x="609600" y="6245225"/>
            <a:ext cx="2844800" cy="476250"/>
          </a:xfrm>
        </p:spPr>
        <p:txBody>
          <a:bodyPr/>
          <a:lstStyle>
            <a:lvl1pPr eaLnBrk="1" hangingPunct="1">
              <a:defRPr/>
            </a:lvl1pPr>
          </a:lstStyle>
          <a:p>
            <a:pPr>
              <a:defRPr/>
            </a:pPr>
            <a:endParaRPr lang="en-US"/>
          </a:p>
        </p:txBody>
      </p:sp>
      <p:sp>
        <p:nvSpPr>
          <p:cNvPr id="4" name="Footer Placeholder 3">
            <a:extLst>
              <a:ext uri="{FF2B5EF4-FFF2-40B4-BE49-F238E27FC236}">
                <a16:creationId xmlns:a16="http://schemas.microsoft.com/office/drawing/2014/main" id="{8E3C7B78-FA92-4BAE-A413-BD39E942293E}"/>
              </a:ext>
            </a:extLst>
          </p:cNvPr>
          <p:cNvSpPr>
            <a:spLocks noGrp="1"/>
          </p:cNvSpPr>
          <p:nvPr>
            <p:ph type="ftr" sz="quarter" idx="11"/>
          </p:nvPr>
        </p:nvSpPr>
        <p:spPr>
          <a:xfrm>
            <a:off x="4165600" y="6245225"/>
            <a:ext cx="3860800" cy="476250"/>
          </a:xfrm>
        </p:spPr>
        <p:txBody>
          <a:bodyPr/>
          <a:lstStyle>
            <a:lvl1pPr eaLnBrk="1" hangingPunct="1">
              <a:defRPr/>
            </a:lvl1pPr>
          </a:lstStyle>
          <a:p>
            <a:pPr>
              <a:defRPr/>
            </a:pPr>
            <a:endParaRPr lang="en-US"/>
          </a:p>
        </p:txBody>
      </p:sp>
      <p:sp>
        <p:nvSpPr>
          <p:cNvPr id="5" name="Slide Number Placeholder 4">
            <a:extLst>
              <a:ext uri="{FF2B5EF4-FFF2-40B4-BE49-F238E27FC236}">
                <a16:creationId xmlns:a16="http://schemas.microsoft.com/office/drawing/2014/main" id="{D28E099A-8393-46BA-8240-7274351DFABC}"/>
              </a:ext>
            </a:extLst>
          </p:cNvPr>
          <p:cNvSpPr>
            <a:spLocks noGrp="1"/>
          </p:cNvSpPr>
          <p:nvPr>
            <p:ph type="sldNum" sz="quarter" idx="12"/>
          </p:nvPr>
        </p:nvSpPr>
        <p:spPr>
          <a:xfrm>
            <a:off x="8737600" y="6245225"/>
            <a:ext cx="2844800" cy="476250"/>
          </a:xfrm>
        </p:spPr>
        <p:txBody>
          <a:bodyPr/>
          <a:lstStyle>
            <a:lvl1pPr eaLnBrk="1" hangingPunct="1">
              <a:defRPr/>
            </a:lvl1pPr>
          </a:lstStyle>
          <a:p>
            <a:fld id="{86E2DDE1-BBF5-4ADA-857B-92BDC5FC5F3B}" type="slidenum">
              <a:rPr lang="en-US" altLang="sr-Latn-RS"/>
              <a:pPr/>
              <a:t>‹#›</a:t>
            </a:fld>
            <a:endParaRPr lang="en-US" altLang="sr-Latn-RS"/>
          </a:p>
        </p:txBody>
      </p:sp>
    </p:spTree>
    <p:extLst>
      <p:ext uri="{BB962C8B-B14F-4D97-AF65-F5344CB8AC3E}">
        <p14:creationId xmlns:p14="http://schemas.microsoft.com/office/powerpoint/2010/main" val="3065093708"/>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showMasterSp="0" preserve="1" userDrawn="1">
  <p:cSld name="Title Slide (dark)">
    <p:spTree>
      <p:nvGrpSpPr>
        <p:cNvPr id="1" name=""/>
        <p:cNvGrpSpPr/>
        <p:nvPr/>
      </p:nvGrpSpPr>
      <p:grpSpPr>
        <a:xfrm>
          <a:off x="0" y="0"/>
          <a:ext cx="0" cy="0"/>
          <a:chOff x="0" y="0"/>
          <a:chExt cx="0" cy="0"/>
        </a:xfrm>
      </p:grpSpPr>
      <p:sp>
        <p:nvSpPr>
          <p:cNvPr id="2" name="Title 1"/>
          <p:cNvSpPr>
            <a:spLocks noGrp="1"/>
          </p:cNvSpPr>
          <p:nvPr>
            <p:ph type="title"/>
          </p:nvPr>
        </p:nvSpPr>
        <p:spPr>
          <a:xfrm>
            <a:off x="695325" y="4365104"/>
            <a:ext cx="10801350" cy="644004"/>
          </a:xfrm>
        </p:spPr>
        <p:txBody>
          <a:bodyPr anchor="t" anchorCtr="0"/>
          <a:lstStyle>
            <a:lvl1pPr algn="ctr">
              <a:defRPr sz="3600"/>
            </a:lvl1pPr>
          </a:lstStyle>
          <a:p>
            <a:r>
              <a:rPr lang="en-US"/>
              <a:t>Click to edit Master title style</a:t>
            </a:r>
            <a:endParaRPr lang="en-GB" dirty="0"/>
          </a:p>
        </p:txBody>
      </p:sp>
      <p:sp>
        <p:nvSpPr>
          <p:cNvPr id="4" name="Text Placeholder 3"/>
          <p:cNvSpPr>
            <a:spLocks noGrp="1"/>
          </p:cNvSpPr>
          <p:nvPr>
            <p:ph type="body" sz="quarter" idx="10"/>
          </p:nvPr>
        </p:nvSpPr>
        <p:spPr>
          <a:xfrm>
            <a:off x="695325" y="5454867"/>
            <a:ext cx="10801350" cy="422405"/>
          </a:xfrm>
        </p:spPr>
        <p:txBody>
          <a:bodyPr/>
          <a:lstStyle>
            <a:lvl1pPr algn="ctr">
              <a:spcBef>
                <a:spcPts val="0"/>
              </a:spcBef>
              <a:spcAft>
                <a:spcPts val="0"/>
              </a:spcAft>
              <a:defRPr>
                <a:solidFill>
                  <a:schemeClr val="bg1"/>
                </a:solidFill>
              </a:defRPr>
            </a:lvl1pPr>
          </a:lstStyle>
          <a:p>
            <a:pPr lvl="0"/>
            <a:r>
              <a:rPr lang="en-US"/>
              <a:t>Click to edit Master text styles</a:t>
            </a:r>
          </a:p>
        </p:txBody>
      </p:sp>
    </p:spTree>
    <p:extLst>
      <p:ext uri="{BB962C8B-B14F-4D97-AF65-F5344CB8AC3E}">
        <p14:creationId xmlns:p14="http://schemas.microsoft.com/office/powerpoint/2010/main" val="1922277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5" name="Rectangle 4"/>
          <p:cNvSpPr/>
          <p:nvPr/>
        </p:nvSpPr>
        <p:spPr>
          <a:xfrm>
            <a:off x="8303740" y="3"/>
            <a:ext cx="3888260" cy="6857999"/>
          </a:xfrm>
          <a:prstGeom prst="rect">
            <a:avLst/>
          </a:prstGeom>
          <a:blipFill dpi="0" rotWithShape="1">
            <a:blip r:embed="rId2" cstate="print">
              <a:alphaModFix amt="60000"/>
              <a:lum bright="70000" contrast="-70000"/>
            </a:blip>
            <a:srcRect/>
            <a:tile tx="0" ty="-704850" sx="92000" sy="89000" flip="xy" algn="ctr"/>
          </a:blipFill>
          <a:ln>
            <a:noFill/>
          </a:ln>
        </p:spPr>
        <p:style>
          <a:lnRef idx="2">
            <a:schemeClr val="accent1">
              <a:shade val="50000"/>
            </a:schemeClr>
          </a:lnRef>
          <a:fillRef idx="1">
            <a:schemeClr val="accent1"/>
          </a:fillRef>
          <a:effectRef idx="0">
            <a:schemeClr val="accent1"/>
          </a:effectRef>
          <a:fontRef idx="minor">
            <a:schemeClr val="lt1"/>
          </a:fontRef>
        </p:style>
      </p:sp>
      <p:grpSp>
        <p:nvGrpSpPr>
          <p:cNvPr id="6" name="Group 7"/>
          <p:cNvGrpSpPr>
            <a:grpSpLocks noChangeAspect="1"/>
          </p:cNvGrpSpPr>
          <p:nvPr/>
        </p:nvGrpSpPr>
        <p:grpSpPr bwMode="auto">
          <a:xfrm>
            <a:off x="11401427" y="6229350"/>
            <a:ext cx="457200" cy="457200"/>
            <a:chOff x="11361456" y="6195813"/>
            <a:chExt cx="548640" cy="548640"/>
          </a:xfrm>
        </p:grpSpPr>
        <p:sp>
          <p:nvSpPr>
            <p:cNvPr id="7" name="Oval 6"/>
            <p:cNvSpPr/>
            <p:nvPr/>
          </p:nvSpPr>
          <p:spPr>
            <a:xfrm>
              <a:off x="11361456" y="6195813"/>
              <a:ext cx="548640" cy="548640"/>
            </a:xfrm>
            <a:prstGeom prst="ellipse">
              <a:avLst/>
            </a:prstGeom>
            <a:blipFill dpi="0" rotWithShape="1">
              <a:blip r:embed="rId3" cstate="print">
                <a:duotone>
                  <a:schemeClr val="accent1">
                    <a:shade val="45000"/>
                    <a:satMod val="135000"/>
                  </a:schemeClr>
                  <a:prstClr val="white"/>
                </a:duotone>
              </a:blip>
              <a:srcRect/>
              <a:tile tx="50800" ty="0" sx="85000" sy="85000" flip="none" algn="tl"/>
            </a:blipFill>
            <a:ln w="25400" cap="flat" cmpd="sng" algn="ctr">
              <a:noFill/>
              <a:prstDash val="solid"/>
            </a:ln>
            <a:effectLst/>
          </p:spPr>
        </p:sp>
        <p:sp>
          <p:nvSpPr>
            <p:cNvPr id="8" name="Oval 7"/>
            <p:cNvSpPr>
              <a:spLocks noChangeArrowheads="1"/>
            </p:cNvSpPr>
            <p:nvPr/>
          </p:nvSpPr>
          <p:spPr bwMode="auto">
            <a:xfrm>
              <a:off x="11395746" y="6230103"/>
              <a:ext cx="480060" cy="480060"/>
            </a:xfrm>
            <a:prstGeom prst="ellipse">
              <a:avLst/>
            </a:prstGeom>
            <a:noFill/>
            <a:ln w="12700" algn="ctr">
              <a:solidFill>
                <a:srgbClr val="FFFFFF"/>
              </a:solidFill>
              <a:round/>
              <a:headEnd/>
              <a:tailEnd/>
            </a:ln>
          </p:spPr>
          <p:txBody>
            <a:bodyPr/>
            <a:lstStyle/>
            <a:p>
              <a:pPr>
                <a:defRPr/>
              </a:pPr>
              <a:endParaRPr lang="en-US"/>
            </a:p>
          </p:txBody>
        </p:sp>
      </p:grpSp>
      <p:sp>
        <p:nvSpPr>
          <p:cNvPr id="2" name="Title 1"/>
          <p:cNvSpPr>
            <a:spLocks noGrp="1"/>
          </p:cNvSpPr>
          <p:nvPr>
            <p:ph type="title"/>
          </p:nvPr>
        </p:nvSpPr>
        <p:spPr>
          <a:xfrm>
            <a:off x="8549642" y="685800"/>
            <a:ext cx="3200400" cy="1737360"/>
          </a:xfrm>
        </p:spPr>
        <p:txBody>
          <a:bodyPr anchor="b"/>
          <a:lstStyle>
            <a:lvl1pPr>
              <a:defRPr sz="3200" b="1"/>
            </a:lvl1pPr>
          </a:lstStyle>
          <a:p>
            <a:r>
              <a:rPr lang="en-US"/>
              <a:t>Click to edit Master title style</a:t>
            </a:r>
            <a:endParaRPr lang="en-US" dirty="0"/>
          </a:p>
        </p:txBody>
      </p:sp>
      <p:sp>
        <p:nvSpPr>
          <p:cNvPr id="3" name="Picture Placeholder 2"/>
          <p:cNvSpPr>
            <a:spLocks noGrp="1" noChangeAspect="1"/>
          </p:cNvSpPr>
          <p:nvPr>
            <p:ph type="pic" idx="1"/>
          </p:nvPr>
        </p:nvSpPr>
        <p:spPr>
          <a:xfrm>
            <a:off x="4" y="0"/>
            <a:ext cx="8303740" cy="6858000"/>
          </a:xfrm>
          <a:solidFill>
            <a:schemeClr val="tx2">
              <a:lumMod val="20000"/>
              <a:lumOff val="80000"/>
            </a:schemeClr>
          </a:solidFill>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endParaRPr lang="en-US" noProof="0" dirty="0"/>
          </a:p>
        </p:txBody>
      </p:sp>
      <p:sp>
        <p:nvSpPr>
          <p:cNvPr id="4" name="Text Placeholder 3"/>
          <p:cNvSpPr>
            <a:spLocks noGrp="1"/>
          </p:cNvSpPr>
          <p:nvPr>
            <p:ph type="body" sz="half" idx="2"/>
          </p:nvPr>
        </p:nvSpPr>
        <p:spPr>
          <a:xfrm>
            <a:off x="8549642" y="2423160"/>
            <a:ext cx="3200400" cy="3291840"/>
          </a:xfrm>
        </p:spPr>
        <p:txBody>
          <a:bodyPr>
            <a:normAutofit/>
          </a:bodyPr>
          <a:lstStyle>
            <a:lvl1pPr marL="0" indent="0">
              <a:lnSpc>
                <a:spcPct val="100000"/>
              </a:lnSpc>
              <a:spcBef>
                <a:spcPts val="1000"/>
              </a:spcBef>
              <a:buNone/>
              <a:defRPr sz="1400">
                <a:solidFill>
                  <a:schemeClr val="accent1">
                    <a:lumMod val="7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9" name="Date Placeholder 4"/>
          <p:cNvSpPr>
            <a:spLocks noGrp="1"/>
          </p:cNvSpPr>
          <p:nvPr>
            <p:ph type="dt" sz="half" idx="10"/>
          </p:nvPr>
        </p:nvSpPr>
        <p:spPr/>
        <p:txBody>
          <a:bodyPr/>
          <a:lstStyle>
            <a:lvl1pPr>
              <a:defRPr/>
            </a:lvl1pPr>
          </a:lstStyle>
          <a:p>
            <a:pPr>
              <a:defRPr/>
            </a:pPr>
            <a:fld id="{F0EFD462-9328-4525-8B50-1433F58C4922}" type="datetimeFigureOut">
              <a:rPr lang="sr-Latn-CS"/>
              <a:pPr>
                <a:defRPr/>
              </a:pPr>
              <a:t>15.5.2020.</a:t>
            </a:fld>
            <a:endParaRPr lang="sr-Latn-CS"/>
          </a:p>
        </p:txBody>
      </p:sp>
      <p:sp>
        <p:nvSpPr>
          <p:cNvPr id="10" name="Slide Number Placeholder 6"/>
          <p:cNvSpPr>
            <a:spLocks noGrp="1"/>
          </p:cNvSpPr>
          <p:nvPr>
            <p:ph type="sldNum" sz="quarter" idx="11"/>
          </p:nvPr>
        </p:nvSpPr>
        <p:spPr/>
        <p:txBody>
          <a:bodyPr/>
          <a:lstStyle>
            <a:lvl1pPr>
              <a:defRPr/>
            </a:lvl1pPr>
          </a:lstStyle>
          <a:p>
            <a:pPr>
              <a:defRPr/>
            </a:pPr>
            <a:fld id="{86D6ECBF-843C-47A7-A13C-EFCD694FF319}" type="slidenum">
              <a:rPr lang="sr-Latn-CS"/>
              <a:pPr>
                <a:defRPr/>
              </a:pPr>
              <a:t>‹#›</a:t>
            </a:fld>
            <a:endParaRPr lang="sr-Latn-CS"/>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preserve="1" userDrawn="1">
  <p:cSld name="Divider Slide (dark)">
    <p:spTree>
      <p:nvGrpSpPr>
        <p:cNvPr id="1" name=""/>
        <p:cNvGrpSpPr/>
        <p:nvPr/>
      </p:nvGrpSpPr>
      <p:grpSpPr>
        <a:xfrm>
          <a:off x="0" y="0"/>
          <a:ext cx="0" cy="0"/>
          <a:chOff x="0" y="0"/>
          <a:chExt cx="0" cy="0"/>
        </a:xfrm>
      </p:grpSpPr>
      <p:sp>
        <p:nvSpPr>
          <p:cNvPr id="2" name="Title 1"/>
          <p:cNvSpPr>
            <a:spLocks noGrp="1"/>
          </p:cNvSpPr>
          <p:nvPr>
            <p:ph type="title"/>
          </p:nvPr>
        </p:nvSpPr>
        <p:spPr>
          <a:xfrm>
            <a:off x="695325" y="1700808"/>
            <a:ext cx="7920955" cy="644004"/>
          </a:xfrm>
        </p:spPr>
        <p:txBody>
          <a:bodyPr anchor="t" anchorCtr="0"/>
          <a:lstStyle>
            <a:lvl1pPr algn="l">
              <a:defRPr sz="3600"/>
            </a:lvl1pPr>
          </a:lstStyle>
          <a:p>
            <a:r>
              <a:rPr lang="en-US"/>
              <a:t>Click to edit Master title style</a:t>
            </a:r>
            <a:endParaRPr lang="en-GB" dirty="0"/>
          </a:p>
        </p:txBody>
      </p:sp>
      <p:sp>
        <p:nvSpPr>
          <p:cNvPr id="4" name="Text Placeholder 3"/>
          <p:cNvSpPr>
            <a:spLocks noGrp="1"/>
          </p:cNvSpPr>
          <p:nvPr>
            <p:ph type="body" sz="quarter" idx="10"/>
          </p:nvPr>
        </p:nvSpPr>
        <p:spPr>
          <a:xfrm>
            <a:off x="695325" y="2996952"/>
            <a:ext cx="7920955" cy="533205"/>
          </a:xfrm>
        </p:spPr>
        <p:txBody>
          <a:bodyPr/>
          <a:lstStyle>
            <a:lvl1pPr algn="l">
              <a:spcBef>
                <a:spcPts val="0"/>
              </a:spcBef>
              <a:spcAft>
                <a:spcPts val="0"/>
              </a:spcAft>
              <a:defRPr sz="2800">
                <a:solidFill>
                  <a:schemeClr val="bg1"/>
                </a:solidFill>
              </a:defRPr>
            </a:lvl1pPr>
          </a:lstStyle>
          <a:p>
            <a:pPr lvl="0"/>
            <a:r>
              <a:rPr lang="en-US"/>
              <a:t>Click to edit Master text styles</a:t>
            </a:r>
          </a:p>
        </p:txBody>
      </p:sp>
    </p:spTree>
    <p:extLst>
      <p:ext uri="{BB962C8B-B14F-4D97-AF65-F5344CB8AC3E}">
        <p14:creationId xmlns:p14="http://schemas.microsoft.com/office/powerpoint/2010/main" val="254128165"/>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preserve="1" userDrawn="1">
  <p:cSld name="Title Slide (light)">
    <p:spTree>
      <p:nvGrpSpPr>
        <p:cNvPr id="1" name=""/>
        <p:cNvGrpSpPr/>
        <p:nvPr/>
      </p:nvGrpSpPr>
      <p:grpSpPr>
        <a:xfrm>
          <a:off x="0" y="0"/>
          <a:ext cx="0" cy="0"/>
          <a:chOff x="0" y="0"/>
          <a:chExt cx="0" cy="0"/>
        </a:xfrm>
      </p:grpSpPr>
      <p:sp>
        <p:nvSpPr>
          <p:cNvPr id="2" name="Title 1"/>
          <p:cNvSpPr>
            <a:spLocks noGrp="1"/>
          </p:cNvSpPr>
          <p:nvPr>
            <p:ph type="title"/>
          </p:nvPr>
        </p:nvSpPr>
        <p:spPr>
          <a:xfrm>
            <a:off x="695325" y="4365104"/>
            <a:ext cx="10801350" cy="644004"/>
          </a:xfrm>
        </p:spPr>
        <p:txBody>
          <a:bodyPr anchor="t" anchorCtr="0"/>
          <a:lstStyle>
            <a:lvl1pPr algn="ctr">
              <a:defRPr sz="3600">
                <a:solidFill>
                  <a:schemeClr val="accent3"/>
                </a:solidFill>
              </a:defRPr>
            </a:lvl1pPr>
          </a:lstStyle>
          <a:p>
            <a:r>
              <a:rPr lang="en-US"/>
              <a:t>Click to edit Master title style</a:t>
            </a:r>
            <a:endParaRPr lang="en-GB" dirty="0"/>
          </a:p>
        </p:txBody>
      </p:sp>
      <p:sp>
        <p:nvSpPr>
          <p:cNvPr id="4" name="Text Placeholder 3"/>
          <p:cNvSpPr>
            <a:spLocks noGrp="1"/>
          </p:cNvSpPr>
          <p:nvPr>
            <p:ph type="body" sz="quarter" idx="10"/>
          </p:nvPr>
        </p:nvSpPr>
        <p:spPr>
          <a:xfrm>
            <a:off x="695325" y="5454867"/>
            <a:ext cx="10801350" cy="422405"/>
          </a:xfrm>
        </p:spPr>
        <p:txBody>
          <a:bodyPr/>
          <a:lstStyle>
            <a:lvl1pPr algn="ctr">
              <a:spcBef>
                <a:spcPts val="0"/>
              </a:spcBef>
              <a:spcAft>
                <a:spcPts val="0"/>
              </a:spcAft>
              <a:defRPr>
                <a:solidFill>
                  <a:schemeClr val="accent4"/>
                </a:solidFill>
              </a:defRPr>
            </a:lvl1pPr>
          </a:lstStyle>
          <a:p>
            <a:pPr lvl="0"/>
            <a:r>
              <a:rPr lang="en-US"/>
              <a:t>Click to edit Master text styles</a:t>
            </a:r>
          </a:p>
        </p:txBody>
      </p:sp>
    </p:spTree>
    <p:extLst>
      <p:ext uri="{BB962C8B-B14F-4D97-AF65-F5344CB8AC3E}">
        <p14:creationId xmlns:p14="http://schemas.microsoft.com/office/powerpoint/2010/main" val="1043889287"/>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preserve="1" userDrawn="1">
  <p:cSld name="Divider Slide (light)">
    <p:spTree>
      <p:nvGrpSpPr>
        <p:cNvPr id="1" name=""/>
        <p:cNvGrpSpPr/>
        <p:nvPr/>
      </p:nvGrpSpPr>
      <p:grpSpPr>
        <a:xfrm>
          <a:off x="0" y="0"/>
          <a:ext cx="0" cy="0"/>
          <a:chOff x="0" y="0"/>
          <a:chExt cx="0" cy="0"/>
        </a:xfrm>
      </p:grpSpPr>
      <p:sp>
        <p:nvSpPr>
          <p:cNvPr id="2" name="Title 1"/>
          <p:cNvSpPr>
            <a:spLocks noGrp="1"/>
          </p:cNvSpPr>
          <p:nvPr>
            <p:ph type="title"/>
          </p:nvPr>
        </p:nvSpPr>
        <p:spPr>
          <a:xfrm>
            <a:off x="695325" y="1700808"/>
            <a:ext cx="7920955" cy="644004"/>
          </a:xfrm>
        </p:spPr>
        <p:txBody>
          <a:bodyPr anchor="t" anchorCtr="0"/>
          <a:lstStyle>
            <a:lvl1pPr algn="l">
              <a:defRPr sz="3600">
                <a:solidFill>
                  <a:schemeClr val="accent3"/>
                </a:solidFill>
              </a:defRPr>
            </a:lvl1pPr>
          </a:lstStyle>
          <a:p>
            <a:r>
              <a:rPr lang="en-US"/>
              <a:t>Click to edit Master title style</a:t>
            </a:r>
            <a:endParaRPr lang="en-GB" dirty="0"/>
          </a:p>
        </p:txBody>
      </p:sp>
      <p:sp>
        <p:nvSpPr>
          <p:cNvPr id="4" name="Text Placeholder 3"/>
          <p:cNvSpPr>
            <a:spLocks noGrp="1"/>
          </p:cNvSpPr>
          <p:nvPr>
            <p:ph type="body" sz="quarter" idx="10"/>
          </p:nvPr>
        </p:nvSpPr>
        <p:spPr>
          <a:xfrm>
            <a:off x="695325" y="2996952"/>
            <a:ext cx="7920955" cy="533205"/>
          </a:xfrm>
        </p:spPr>
        <p:txBody>
          <a:bodyPr/>
          <a:lstStyle>
            <a:lvl1pPr algn="l">
              <a:spcBef>
                <a:spcPts val="0"/>
              </a:spcBef>
              <a:spcAft>
                <a:spcPts val="0"/>
              </a:spcAft>
              <a:defRPr sz="2800">
                <a:solidFill>
                  <a:schemeClr val="accent4"/>
                </a:solidFill>
              </a:defRPr>
            </a:lvl1pPr>
          </a:lstStyle>
          <a:p>
            <a:pPr lvl="0"/>
            <a:r>
              <a:rPr lang="en-US"/>
              <a:t>Click to edit Master text styles</a:t>
            </a:r>
          </a:p>
        </p:txBody>
      </p:sp>
    </p:spTree>
    <p:extLst>
      <p:ext uri="{BB962C8B-B14F-4D97-AF65-F5344CB8AC3E}">
        <p14:creationId xmlns:p14="http://schemas.microsoft.com/office/powerpoint/2010/main" val="32367732"/>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preserve="1" userDrawn="1">
  <p:cSld name="Title and Content (ligh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endParaRPr lang="en-GB" dirty="0"/>
          </a:p>
        </p:txBody>
      </p:sp>
      <p:sp>
        <p:nvSpPr>
          <p:cNvPr id="3" name="Slide Number Placeholder 2"/>
          <p:cNvSpPr>
            <a:spLocks noGrp="1"/>
          </p:cNvSpPr>
          <p:nvPr>
            <p:ph type="sldNum" sz="quarter" idx="10"/>
          </p:nvPr>
        </p:nvSpPr>
        <p:spPr/>
        <p:txBody>
          <a:bodyPr/>
          <a:lstStyle/>
          <a:p>
            <a:fld id="{19199527-A267-4EBE-AB75-DA3AA242E422}" type="slidenum">
              <a:rPr lang="en-GB" smtClean="0"/>
              <a:pPr/>
              <a:t>‹#›</a:t>
            </a:fld>
            <a:endParaRPr lang="en-GB" dirty="0"/>
          </a:p>
        </p:txBody>
      </p:sp>
      <p:sp>
        <p:nvSpPr>
          <p:cNvPr id="5" name="Content Placeholder 4"/>
          <p:cNvSpPr>
            <a:spLocks noGrp="1"/>
          </p:cNvSpPr>
          <p:nvPr>
            <p:ph sz="quarter" idx="11"/>
          </p:nvPr>
        </p:nvSpPr>
        <p:spPr>
          <a:xfrm>
            <a:off x="695325" y="1700808"/>
            <a:ext cx="10801350" cy="1759694"/>
          </a:xfrm>
        </p:spPr>
        <p:txBody>
          <a:bodyPr/>
          <a:lstStyle>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1789198880"/>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preserve="1" userDrawn="1">
  <p:cSld name="Two Columns (ligh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Slide Number Placeholder 2"/>
          <p:cNvSpPr>
            <a:spLocks noGrp="1"/>
          </p:cNvSpPr>
          <p:nvPr>
            <p:ph type="sldNum" sz="quarter" idx="10"/>
          </p:nvPr>
        </p:nvSpPr>
        <p:spPr/>
        <p:txBody>
          <a:bodyPr/>
          <a:lstStyle/>
          <a:p>
            <a:fld id="{19199527-A267-4EBE-AB75-DA3AA242E422}" type="slidenum">
              <a:rPr lang="en-GB" smtClean="0"/>
              <a:pPr/>
              <a:t>‹#›</a:t>
            </a:fld>
            <a:endParaRPr lang="en-GB" dirty="0"/>
          </a:p>
        </p:txBody>
      </p:sp>
      <p:sp>
        <p:nvSpPr>
          <p:cNvPr id="5" name="Content Placeholder 4"/>
          <p:cNvSpPr>
            <a:spLocks noGrp="1"/>
          </p:cNvSpPr>
          <p:nvPr>
            <p:ph sz="quarter" idx="11"/>
          </p:nvPr>
        </p:nvSpPr>
        <p:spPr>
          <a:xfrm>
            <a:off x="695325" y="1700808"/>
            <a:ext cx="5329238" cy="1759694"/>
          </a:xfrm>
        </p:spPr>
        <p:txBody>
          <a:bodyPr/>
          <a:lstStyle>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6" name="Content Placeholder 4"/>
          <p:cNvSpPr>
            <a:spLocks noGrp="1"/>
          </p:cNvSpPr>
          <p:nvPr>
            <p:ph sz="quarter" idx="12"/>
          </p:nvPr>
        </p:nvSpPr>
        <p:spPr>
          <a:xfrm>
            <a:off x="6168008" y="1700808"/>
            <a:ext cx="5329238" cy="1759694"/>
          </a:xfrm>
        </p:spPr>
        <p:txBody>
          <a:bodyPr/>
          <a:lstStyle>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2524027207"/>
      </p:ext>
    </p:extLst>
  </p:cSld>
  <p:clrMapOvr>
    <a:masterClrMapping/>
  </p:clrMapOvr>
  <p:extLst>
    <p:ext uri="{DCECCB84-F9BA-43D5-87BE-67443E8EF086}">
      <p15:sldGuideLst xmlns:p15="http://schemas.microsoft.com/office/powerpoint/2012/main">
        <p15:guide id="1" pos="3885">
          <p15:clr>
            <a:srgbClr val="FBAE40"/>
          </p15:clr>
        </p15:guide>
        <p15:guide id="2" pos="3795">
          <p15:clr>
            <a:srgbClr val="FBAE40"/>
          </p15:clr>
        </p15:guide>
        <p15:guide id="3" pos="3931">
          <p15:clr>
            <a:srgbClr val="FBAE40"/>
          </p15:clr>
        </p15:guide>
      </p15:sldGuideLst>
    </p:ext>
  </p:extLst>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preserve="1" userDrawn="1">
  <p:cSld name="Title Only (ligh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Slide Number Placeholder 2"/>
          <p:cNvSpPr>
            <a:spLocks noGrp="1"/>
          </p:cNvSpPr>
          <p:nvPr>
            <p:ph type="sldNum" sz="quarter" idx="10"/>
          </p:nvPr>
        </p:nvSpPr>
        <p:spPr/>
        <p:txBody>
          <a:bodyPr/>
          <a:lstStyle/>
          <a:p>
            <a:fld id="{19199527-A267-4EBE-AB75-DA3AA242E422}" type="slidenum">
              <a:rPr lang="en-GB" smtClean="0"/>
              <a:pPr/>
              <a:t>‹#›</a:t>
            </a:fld>
            <a:endParaRPr lang="en-GB" dirty="0"/>
          </a:p>
        </p:txBody>
      </p:sp>
    </p:spTree>
    <p:extLst>
      <p:ext uri="{BB962C8B-B14F-4D97-AF65-F5344CB8AC3E}">
        <p14:creationId xmlns:p14="http://schemas.microsoft.com/office/powerpoint/2010/main" val="1239779735"/>
      </p:ext>
    </p:extLst>
  </p:cSld>
  <p:clrMapOvr>
    <a:masterClrMapping/>
  </p:clrMapOvr>
  <p:extLst>
    <p:ext uri="{DCECCB84-F9BA-43D5-87BE-67443E8EF086}">
      <p15:sldGuideLst xmlns:p15="http://schemas.microsoft.com/office/powerpoint/2012/main"/>
    </p:ext>
  </p:extLst>
</p:sldLayout>
</file>

<file path=ppt/slideLayouts/slideLayout96.xml><?xml version="1.0" encoding="utf-8"?>
<p:sldLayout xmlns:a="http://schemas.openxmlformats.org/drawingml/2006/main" xmlns:r="http://schemas.openxmlformats.org/officeDocument/2006/relationships" xmlns:p="http://schemas.openxmlformats.org/presentationml/2006/main" showMasterSp="0" preserve="1" userDrawn="1">
  <p:cSld name="Blank (ligh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19199527-A267-4EBE-AB75-DA3AA242E422}" type="slidenum">
              <a:rPr lang="en-GB" smtClean="0"/>
              <a:pPr/>
              <a:t>‹#›</a:t>
            </a:fld>
            <a:endParaRPr lang="en-GB" dirty="0"/>
          </a:p>
        </p:txBody>
      </p:sp>
    </p:spTree>
    <p:extLst>
      <p:ext uri="{BB962C8B-B14F-4D97-AF65-F5344CB8AC3E}">
        <p14:creationId xmlns:p14="http://schemas.microsoft.com/office/powerpoint/2010/main" val="82984371"/>
      </p:ext>
    </p:extLst>
  </p:cSld>
  <p:clrMapOvr>
    <a:masterClrMapping/>
  </p:clrMapOvr>
  <p:extLst>
    <p:ext uri="{DCECCB84-F9BA-43D5-87BE-67443E8EF086}">
      <p15:sldGuideLst xmlns:p15="http://schemas.microsoft.com/office/powerpoint/2012/main"/>
    </p:ext>
  </p:extLst>
</p:sldLayout>
</file>

<file path=ppt/slideLayouts/slideLayout97.xml><?xml version="1.0" encoding="utf-8"?>
<p:sldLayout xmlns:a="http://schemas.openxmlformats.org/drawingml/2006/main" xmlns:r="http://schemas.openxmlformats.org/officeDocument/2006/relationships" xmlns:p="http://schemas.openxmlformats.org/presentationml/2006/main" showMasterSp="0" preserve="1" userDrawn="1">
  <p:cSld name="Title and Content (dark)">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Slide Number Placeholder 2"/>
          <p:cNvSpPr>
            <a:spLocks noGrp="1"/>
          </p:cNvSpPr>
          <p:nvPr>
            <p:ph type="sldNum" sz="quarter" idx="10"/>
          </p:nvPr>
        </p:nvSpPr>
        <p:spPr/>
        <p:txBody>
          <a:bodyPr/>
          <a:lstStyle/>
          <a:p>
            <a:fld id="{19199527-A267-4EBE-AB75-DA3AA242E422}" type="slidenum">
              <a:rPr lang="en-GB" smtClean="0"/>
              <a:pPr/>
              <a:t>‹#›</a:t>
            </a:fld>
            <a:endParaRPr lang="en-GB" dirty="0"/>
          </a:p>
        </p:txBody>
      </p:sp>
      <p:sp>
        <p:nvSpPr>
          <p:cNvPr id="5" name="Content Placeholder 4"/>
          <p:cNvSpPr>
            <a:spLocks noGrp="1"/>
          </p:cNvSpPr>
          <p:nvPr>
            <p:ph sz="quarter" idx="11"/>
          </p:nvPr>
        </p:nvSpPr>
        <p:spPr>
          <a:xfrm>
            <a:off x="695325" y="1700808"/>
            <a:ext cx="10801350" cy="175969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pic>
        <p:nvPicPr>
          <p:cNvPr id="6" name="Picture 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9911573" y="5733256"/>
            <a:ext cx="1513018" cy="720000"/>
          </a:xfrm>
          <a:prstGeom prst="rect">
            <a:avLst/>
          </a:prstGeom>
        </p:spPr>
      </p:pic>
    </p:spTree>
    <p:extLst>
      <p:ext uri="{BB962C8B-B14F-4D97-AF65-F5344CB8AC3E}">
        <p14:creationId xmlns:p14="http://schemas.microsoft.com/office/powerpoint/2010/main" val="2059921018"/>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showMasterSp="0" preserve="1" userDrawn="1">
  <p:cSld name="Two Columns (dark)">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Slide Number Placeholder 2"/>
          <p:cNvSpPr>
            <a:spLocks noGrp="1"/>
          </p:cNvSpPr>
          <p:nvPr>
            <p:ph type="sldNum" sz="quarter" idx="10"/>
          </p:nvPr>
        </p:nvSpPr>
        <p:spPr/>
        <p:txBody>
          <a:bodyPr/>
          <a:lstStyle/>
          <a:p>
            <a:fld id="{19199527-A267-4EBE-AB75-DA3AA242E422}" type="slidenum">
              <a:rPr lang="en-GB" smtClean="0"/>
              <a:pPr/>
              <a:t>‹#›</a:t>
            </a:fld>
            <a:endParaRPr lang="en-GB" dirty="0"/>
          </a:p>
        </p:txBody>
      </p:sp>
      <p:sp>
        <p:nvSpPr>
          <p:cNvPr id="5" name="Content Placeholder 4"/>
          <p:cNvSpPr>
            <a:spLocks noGrp="1"/>
          </p:cNvSpPr>
          <p:nvPr>
            <p:ph sz="quarter" idx="11"/>
          </p:nvPr>
        </p:nvSpPr>
        <p:spPr>
          <a:xfrm>
            <a:off x="695325" y="1700808"/>
            <a:ext cx="5329238" cy="175969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6" name="Content Placeholder 4"/>
          <p:cNvSpPr>
            <a:spLocks noGrp="1"/>
          </p:cNvSpPr>
          <p:nvPr>
            <p:ph sz="quarter" idx="12"/>
          </p:nvPr>
        </p:nvSpPr>
        <p:spPr>
          <a:xfrm>
            <a:off x="6168008" y="1700808"/>
            <a:ext cx="5329238" cy="175969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9911573" y="5733256"/>
            <a:ext cx="1513018" cy="720000"/>
          </a:xfrm>
          <a:prstGeom prst="rect">
            <a:avLst/>
          </a:prstGeom>
        </p:spPr>
      </p:pic>
    </p:spTree>
    <p:extLst>
      <p:ext uri="{BB962C8B-B14F-4D97-AF65-F5344CB8AC3E}">
        <p14:creationId xmlns:p14="http://schemas.microsoft.com/office/powerpoint/2010/main" val="807129570"/>
      </p:ext>
    </p:extLst>
  </p:cSld>
  <p:clrMapOvr>
    <a:masterClrMapping/>
  </p:clrMapOvr>
  <p:extLst>
    <p:ext uri="{DCECCB84-F9BA-43D5-87BE-67443E8EF086}">
      <p15:sldGuideLst xmlns:p15="http://schemas.microsoft.com/office/powerpoint/2012/main">
        <p15:guide id="1" pos="3885">
          <p15:clr>
            <a:srgbClr val="FBAE40"/>
          </p15:clr>
        </p15:guide>
        <p15:guide id="2" pos="3795">
          <p15:clr>
            <a:srgbClr val="FBAE40"/>
          </p15:clr>
        </p15:guide>
        <p15:guide id="3" pos="3931">
          <p15:clr>
            <a:srgbClr val="FBAE40"/>
          </p15:clr>
        </p15:guide>
      </p15:sldGuideLst>
    </p:ext>
  </p:extLst>
</p:sldLayout>
</file>

<file path=ppt/slideLayouts/slideLayout99.xml><?xml version="1.0" encoding="utf-8"?>
<p:sldLayout xmlns:a="http://schemas.openxmlformats.org/drawingml/2006/main" xmlns:r="http://schemas.openxmlformats.org/officeDocument/2006/relationships" xmlns:p="http://schemas.openxmlformats.org/presentationml/2006/main" showMasterSp="0" preserve="1" userDrawn="1">
  <p:cSld name="Title Only (dark)">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Slide Number Placeholder 2"/>
          <p:cNvSpPr>
            <a:spLocks noGrp="1"/>
          </p:cNvSpPr>
          <p:nvPr>
            <p:ph type="sldNum" sz="quarter" idx="10"/>
          </p:nvPr>
        </p:nvSpPr>
        <p:spPr/>
        <p:txBody>
          <a:bodyPr/>
          <a:lstStyle/>
          <a:p>
            <a:fld id="{19199527-A267-4EBE-AB75-DA3AA242E422}" type="slidenum">
              <a:rPr lang="en-GB" smtClean="0"/>
              <a:pPr/>
              <a:t>‹#›</a:t>
            </a:fld>
            <a:endParaRPr lang="en-GB" dirty="0"/>
          </a:p>
        </p:txBody>
      </p:sp>
      <p:pic>
        <p:nvPicPr>
          <p:cNvPr id="4" name="Picture 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9911573" y="5733256"/>
            <a:ext cx="1513018" cy="720000"/>
          </a:xfrm>
          <a:prstGeom prst="rect">
            <a:avLst/>
          </a:prstGeom>
        </p:spPr>
      </p:pic>
    </p:spTree>
    <p:extLst>
      <p:ext uri="{BB962C8B-B14F-4D97-AF65-F5344CB8AC3E}">
        <p14:creationId xmlns:p14="http://schemas.microsoft.com/office/powerpoint/2010/main" val="2502127485"/>
      </p:ext>
    </p:extLst>
  </p:cSld>
  <p:clrMapOvr>
    <a:masterClrMapping/>
  </p:clrMapOvr>
  <p:extLst>
    <p:ext uri="{DCECCB84-F9BA-43D5-87BE-67443E8EF086}">
      <p15:sldGuideLst xmlns:p15="http://schemas.microsoft.com/office/powerpoint/2012/main"/>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3.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image" Target="../media/image2.png"/></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33.xml"/><Relationship Id="rId13" Type="http://schemas.openxmlformats.org/officeDocument/2006/relationships/slideLayout" Target="../slideLayouts/slideLayout138.xml"/><Relationship Id="rId18" Type="http://schemas.openxmlformats.org/officeDocument/2006/relationships/slideLayout" Target="../slideLayouts/slideLayout143.xml"/><Relationship Id="rId26" Type="http://schemas.openxmlformats.org/officeDocument/2006/relationships/slideLayout" Target="../slideLayouts/slideLayout151.xml"/><Relationship Id="rId3" Type="http://schemas.openxmlformats.org/officeDocument/2006/relationships/slideLayout" Target="../slideLayouts/slideLayout128.xml"/><Relationship Id="rId21" Type="http://schemas.openxmlformats.org/officeDocument/2006/relationships/slideLayout" Target="../slideLayouts/slideLayout146.xml"/><Relationship Id="rId7" Type="http://schemas.openxmlformats.org/officeDocument/2006/relationships/slideLayout" Target="../slideLayouts/slideLayout132.xml"/><Relationship Id="rId12" Type="http://schemas.openxmlformats.org/officeDocument/2006/relationships/slideLayout" Target="../slideLayouts/slideLayout137.xml"/><Relationship Id="rId17" Type="http://schemas.openxmlformats.org/officeDocument/2006/relationships/slideLayout" Target="../slideLayouts/slideLayout142.xml"/><Relationship Id="rId25" Type="http://schemas.openxmlformats.org/officeDocument/2006/relationships/slideLayout" Target="../slideLayouts/slideLayout150.xml"/><Relationship Id="rId2" Type="http://schemas.openxmlformats.org/officeDocument/2006/relationships/slideLayout" Target="../slideLayouts/slideLayout127.xml"/><Relationship Id="rId16" Type="http://schemas.openxmlformats.org/officeDocument/2006/relationships/slideLayout" Target="../slideLayouts/slideLayout141.xml"/><Relationship Id="rId20" Type="http://schemas.openxmlformats.org/officeDocument/2006/relationships/slideLayout" Target="../slideLayouts/slideLayout145.xml"/><Relationship Id="rId1" Type="http://schemas.openxmlformats.org/officeDocument/2006/relationships/slideLayout" Target="../slideLayouts/slideLayout126.xml"/><Relationship Id="rId6" Type="http://schemas.openxmlformats.org/officeDocument/2006/relationships/slideLayout" Target="../slideLayouts/slideLayout131.xml"/><Relationship Id="rId11" Type="http://schemas.openxmlformats.org/officeDocument/2006/relationships/slideLayout" Target="../slideLayouts/slideLayout136.xml"/><Relationship Id="rId24" Type="http://schemas.openxmlformats.org/officeDocument/2006/relationships/slideLayout" Target="../slideLayouts/slideLayout149.xml"/><Relationship Id="rId5" Type="http://schemas.openxmlformats.org/officeDocument/2006/relationships/slideLayout" Target="../slideLayouts/slideLayout130.xml"/><Relationship Id="rId15" Type="http://schemas.openxmlformats.org/officeDocument/2006/relationships/slideLayout" Target="../slideLayouts/slideLayout140.xml"/><Relationship Id="rId23" Type="http://schemas.openxmlformats.org/officeDocument/2006/relationships/slideLayout" Target="../slideLayouts/slideLayout148.xml"/><Relationship Id="rId10" Type="http://schemas.openxmlformats.org/officeDocument/2006/relationships/slideLayout" Target="../slideLayouts/slideLayout135.xml"/><Relationship Id="rId19" Type="http://schemas.openxmlformats.org/officeDocument/2006/relationships/slideLayout" Target="../slideLayouts/slideLayout144.xml"/><Relationship Id="rId4" Type="http://schemas.openxmlformats.org/officeDocument/2006/relationships/slideLayout" Target="../slideLayouts/slideLayout129.xml"/><Relationship Id="rId9" Type="http://schemas.openxmlformats.org/officeDocument/2006/relationships/slideLayout" Target="../slideLayouts/slideLayout134.xml"/><Relationship Id="rId14" Type="http://schemas.openxmlformats.org/officeDocument/2006/relationships/slideLayout" Target="../slideLayouts/slideLayout139.xml"/><Relationship Id="rId22" Type="http://schemas.openxmlformats.org/officeDocument/2006/relationships/slideLayout" Target="../slideLayouts/slideLayout147.xml"/><Relationship Id="rId27" Type="http://schemas.openxmlformats.org/officeDocument/2006/relationships/theme" Target="../theme/theme10.xml"/></Relationships>
</file>

<file path=ppt/slideMasters/_rels/slideMaster11.xml.rels><?xml version="1.0" encoding="UTF-8" standalone="yes"?>
<Relationships xmlns="http://schemas.openxmlformats.org/package/2006/relationships"><Relationship Id="rId3" Type="http://schemas.openxmlformats.org/officeDocument/2006/relationships/slideLayout" Target="../slideLayouts/slideLayout154.xml"/><Relationship Id="rId2" Type="http://schemas.openxmlformats.org/officeDocument/2006/relationships/slideLayout" Target="../slideLayouts/slideLayout153.xml"/><Relationship Id="rId1" Type="http://schemas.openxmlformats.org/officeDocument/2006/relationships/slideLayout" Target="../slideLayouts/slideLayout152.xml"/><Relationship Id="rId6" Type="http://schemas.openxmlformats.org/officeDocument/2006/relationships/theme" Target="../theme/theme11.xml"/><Relationship Id="rId5" Type="http://schemas.openxmlformats.org/officeDocument/2006/relationships/slideLayout" Target="../slideLayouts/slideLayout156.xml"/><Relationship Id="rId4" Type="http://schemas.openxmlformats.org/officeDocument/2006/relationships/slideLayout" Target="../slideLayouts/slideLayout155.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64.xml"/><Relationship Id="rId13" Type="http://schemas.openxmlformats.org/officeDocument/2006/relationships/slideLayout" Target="../slideLayouts/slideLayout169.xml"/><Relationship Id="rId3" Type="http://schemas.openxmlformats.org/officeDocument/2006/relationships/slideLayout" Target="../slideLayouts/slideLayout159.xml"/><Relationship Id="rId7" Type="http://schemas.openxmlformats.org/officeDocument/2006/relationships/slideLayout" Target="../slideLayouts/slideLayout163.xml"/><Relationship Id="rId12" Type="http://schemas.openxmlformats.org/officeDocument/2006/relationships/slideLayout" Target="../slideLayouts/slideLayout168.xml"/><Relationship Id="rId2" Type="http://schemas.openxmlformats.org/officeDocument/2006/relationships/slideLayout" Target="../slideLayouts/slideLayout158.xml"/><Relationship Id="rId1" Type="http://schemas.openxmlformats.org/officeDocument/2006/relationships/slideLayout" Target="../slideLayouts/slideLayout157.xml"/><Relationship Id="rId6" Type="http://schemas.openxmlformats.org/officeDocument/2006/relationships/slideLayout" Target="../slideLayouts/slideLayout162.xml"/><Relationship Id="rId11" Type="http://schemas.openxmlformats.org/officeDocument/2006/relationships/slideLayout" Target="../slideLayouts/slideLayout167.xml"/><Relationship Id="rId5" Type="http://schemas.openxmlformats.org/officeDocument/2006/relationships/slideLayout" Target="../slideLayouts/slideLayout161.xml"/><Relationship Id="rId15" Type="http://schemas.openxmlformats.org/officeDocument/2006/relationships/theme" Target="../theme/theme12.xml"/><Relationship Id="rId10" Type="http://schemas.openxmlformats.org/officeDocument/2006/relationships/slideLayout" Target="../slideLayouts/slideLayout166.xml"/><Relationship Id="rId4" Type="http://schemas.openxmlformats.org/officeDocument/2006/relationships/slideLayout" Target="../slideLayouts/slideLayout160.xml"/><Relationship Id="rId9" Type="http://schemas.openxmlformats.org/officeDocument/2006/relationships/slideLayout" Target="../slideLayouts/slideLayout165.xml"/><Relationship Id="rId14" Type="http://schemas.openxmlformats.org/officeDocument/2006/relationships/slideLayout" Target="../slideLayouts/slideLayout170.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78.xml"/><Relationship Id="rId13" Type="http://schemas.openxmlformats.org/officeDocument/2006/relationships/slideLayout" Target="../slideLayouts/slideLayout183.xml"/><Relationship Id="rId18" Type="http://schemas.openxmlformats.org/officeDocument/2006/relationships/slideLayout" Target="../slideLayouts/slideLayout188.xml"/><Relationship Id="rId3" Type="http://schemas.openxmlformats.org/officeDocument/2006/relationships/slideLayout" Target="../slideLayouts/slideLayout173.xml"/><Relationship Id="rId7" Type="http://schemas.openxmlformats.org/officeDocument/2006/relationships/slideLayout" Target="../slideLayouts/slideLayout177.xml"/><Relationship Id="rId12" Type="http://schemas.openxmlformats.org/officeDocument/2006/relationships/slideLayout" Target="../slideLayouts/slideLayout182.xml"/><Relationship Id="rId17" Type="http://schemas.openxmlformats.org/officeDocument/2006/relationships/slideLayout" Target="../slideLayouts/slideLayout187.xml"/><Relationship Id="rId2" Type="http://schemas.openxmlformats.org/officeDocument/2006/relationships/slideLayout" Target="../slideLayouts/slideLayout172.xml"/><Relationship Id="rId16" Type="http://schemas.openxmlformats.org/officeDocument/2006/relationships/slideLayout" Target="../slideLayouts/slideLayout186.xml"/><Relationship Id="rId20" Type="http://schemas.openxmlformats.org/officeDocument/2006/relationships/theme" Target="../theme/theme13.xml"/><Relationship Id="rId1" Type="http://schemas.openxmlformats.org/officeDocument/2006/relationships/slideLayout" Target="../slideLayouts/slideLayout171.xml"/><Relationship Id="rId6" Type="http://schemas.openxmlformats.org/officeDocument/2006/relationships/slideLayout" Target="../slideLayouts/slideLayout176.xml"/><Relationship Id="rId11" Type="http://schemas.openxmlformats.org/officeDocument/2006/relationships/slideLayout" Target="../slideLayouts/slideLayout181.xml"/><Relationship Id="rId5" Type="http://schemas.openxmlformats.org/officeDocument/2006/relationships/slideLayout" Target="../slideLayouts/slideLayout175.xml"/><Relationship Id="rId15" Type="http://schemas.openxmlformats.org/officeDocument/2006/relationships/slideLayout" Target="../slideLayouts/slideLayout185.xml"/><Relationship Id="rId10" Type="http://schemas.openxmlformats.org/officeDocument/2006/relationships/slideLayout" Target="../slideLayouts/slideLayout180.xml"/><Relationship Id="rId19" Type="http://schemas.openxmlformats.org/officeDocument/2006/relationships/slideLayout" Target="../slideLayouts/slideLayout189.xml"/><Relationship Id="rId4" Type="http://schemas.openxmlformats.org/officeDocument/2006/relationships/slideLayout" Target="../slideLayouts/slideLayout174.xml"/><Relationship Id="rId9" Type="http://schemas.openxmlformats.org/officeDocument/2006/relationships/slideLayout" Target="../slideLayouts/slideLayout179.xml"/><Relationship Id="rId14" Type="http://schemas.openxmlformats.org/officeDocument/2006/relationships/slideLayout" Target="../slideLayouts/slideLayout184.xml"/></Relationships>
</file>

<file path=ppt/slideMasters/_rels/slideMaster14.xml.rels><?xml version="1.0" encoding="UTF-8" standalone="yes"?>
<Relationships xmlns="http://schemas.openxmlformats.org/package/2006/relationships"><Relationship Id="rId3" Type="http://schemas.openxmlformats.org/officeDocument/2006/relationships/slideLayout" Target="../slideLayouts/slideLayout192.xml"/><Relationship Id="rId2" Type="http://schemas.openxmlformats.org/officeDocument/2006/relationships/slideLayout" Target="../slideLayouts/slideLayout191.xml"/><Relationship Id="rId1" Type="http://schemas.openxmlformats.org/officeDocument/2006/relationships/slideLayout" Target="../slideLayouts/slideLayout190.xml"/><Relationship Id="rId6" Type="http://schemas.openxmlformats.org/officeDocument/2006/relationships/image" Target="../media/image15.emf"/><Relationship Id="rId5" Type="http://schemas.openxmlformats.org/officeDocument/2006/relationships/image" Target="../media/image14.png"/><Relationship Id="rId4" Type="http://schemas.openxmlformats.org/officeDocument/2006/relationships/theme" Target="../theme/theme14.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200.xml"/><Relationship Id="rId13" Type="http://schemas.openxmlformats.org/officeDocument/2006/relationships/slideLayout" Target="../slideLayouts/slideLayout205.xml"/><Relationship Id="rId18" Type="http://schemas.openxmlformats.org/officeDocument/2006/relationships/slideLayout" Target="../slideLayouts/slideLayout210.xml"/><Relationship Id="rId3" Type="http://schemas.openxmlformats.org/officeDocument/2006/relationships/slideLayout" Target="../slideLayouts/slideLayout195.xml"/><Relationship Id="rId21" Type="http://schemas.openxmlformats.org/officeDocument/2006/relationships/slideLayout" Target="../slideLayouts/slideLayout213.xml"/><Relationship Id="rId7" Type="http://schemas.openxmlformats.org/officeDocument/2006/relationships/slideLayout" Target="../slideLayouts/slideLayout199.xml"/><Relationship Id="rId12" Type="http://schemas.openxmlformats.org/officeDocument/2006/relationships/slideLayout" Target="../slideLayouts/slideLayout204.xml"/><Relationship Id="rId17" Type="http://schemas.openxmlformats.org/officeDocument/2006/relationships/slideLayout" Target="../slideLayouts/slideLayout209.xml"/><Relationship Id="rId25" Type="http://schemas.openxmlformats.org/officeDocument/2006/relationships/image" Target="../media/image17.png"/><Relationship Id="rId2" Type="http://schemas.openxmlformats.org/officeDocument/2006/relationships/slideLayout" Target="../slideLayouts/slideLayout194.xml"/><Relationship Id="rId16" Type="http://schemas.openxmlformats.org/officeDocument/2006/relationships/slideLayout" Target="../slideLayouts/slideLayout208.xml"/><Relationship Id="rId20" Type="http://schemas.openxmlformats.org/officeDocument/2006/relationships/slideLayout" Target="../slideLayouts/slideLayout212.xml"/><Relationship Id="rId1" Type="http://schemas.openxmlformats.org/officeDocument/2006/relationships/slideLayout" Target="../slideLayouts/slideLayout193.xml"/><Relationship Id="rId6" Type="http://schemas.openxmlformats.org/officeDocument/2006/relationships/slideLayout" Target="../slideLayouts/slideLayout198.xml"/><Relationship Id="rId11" Type="http://schemas.openxmlformats.org/officeDocument/2006/relationships/slideLayout" Target="../slideLayouts/slideLayout203.xml"/><Relationship Id="rId24" Type="http://schemas.openxmlformats.org/officeDocument/2006/relationships/image" Target="../media/image16.jpeg"/><Relationship Id="rId5" Type="http://schemas.openxmlformats.org/officeDocument/2006/relationships/slideLayout" Target="../slideLayouts/slideLayout197.xml"/><Relationship Id="rId15" Type="http://schemas.openxmlformats.org/officeDocument/2006/relationships/slideLayout" Target="../slideLayouts/slideLayout207.xml"/><Relationship Id="rId23" Type="http://schemas.openxmlformats.org/officeDocument/2006/relationships/theme" Target="../theme/theme15.xml"/><Relationship Id="rId10" Type="http://schemas.openxmlformats.org/officeDocument/2006/relationships/slideLayout" Target="../slideLayouts/slideLayout202.xml"/><Relationship Id="rId19" Type="http://schemas.openxmlformats.org/officeDocument/2006/relationships/slideLayout" Target="../slideLayouts/slideLayout211.xml"/><Relationship Id="rId4" Type="http://schemas.openxmlformats.org/officeDocument/2006/relationships/slideLayout" Target="../slideLayouts/slideLayout196.xml"/><Relationship Id="rId9" Type="http://schemas.openxmlformats.org/officeDocument/2006/relationships/slideLayout" Target="../slideLayouts/slideLayout201.xml"/><Relationship Id="rId14" Type="http://schemas.openxmlformats.org/officeDocument/2006/relationships/slideLayout" Target="../slideLayouts/slideLayout206.xml"/><Relationship Id="rId22" Type="http://schemas.openxmlformats.org/officeDocument/2006/relationships/slideLayout" Target="../slideLayouts/slideLayout2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8.xml"/><Relationship Id="rId13" Type="http://schemas.openxmlformats.org/officeDocument/2006/relationships/slideLayout" Target="../slideLayouts/slideLayout33.xml"/><Relationship Id="rId3" Type="http://schemas.openxmlformats.org/officeDocument/2006/relationships/slideLayout" Target="../slideLayouts/slideLayout23.xml"/><Relationship Id="rId7" Type="http://schemas.openxmlformats.org/officeDocument/2006/relationships/slideLayout" Target="../slideLayouts/slideLayout27.xml"/><Relationship Id="rId12" Type="http://schemas.openxmlformats.org/officeDocument/2006/relationships/slideLayout" Target="../slideLayouts/slideLayout32.xml"/><Relationship Id="rId2" Type="http://schemas.openxmlformats.org/officeDocument/2006/relationships/slideLayout" Target="../slideLayouts/slideLayout22.xml"/><Relationship Id="rId16" Type="http://schemas.openxmlformats.org/officeDocument/2006/relationships/image" Target="../media/image7.png"/><Relationship Id="rId1" Type="http://schemas.openxmlformats.org/officeDocument/2006/relationships/slideLayout" Target="../slideLayouts/slideLayout21.xml"/><Relationship Id="rId6" Type="http://schemas.openxmlformats.org/officeDocument/2006/relationships/slideLayout" Target="../slideLayouts/slideLayout26.xml"/><Relationship Id="rId11" Type="http://schemas.openxmlformats.org/officeDocument/2006/relationships/slideLayout" Target="../slideLayouts/slideLayout31.xml"/><Relationship Id="rId5" Type="http://schemas.openxmlformats.org/officeDocument/2006/relationships/slideLayout" Target="../slideLayouts/slideLayout25.xml"/><Relationship Id="rId15" Type="http://schemas.openxmlformats.org/officeDocument/2006/relationships/theme" Target="../theme/theme2.xml"/><Relationship Id="rId10" Type="http://schemas.openxmlformats.org/officeDocument/2006/relationships/slideLayout" Target="../slideLayouts/slideLayout30.xml"/><Relationship Id="rId4" Type="http://schemas.openxmlformats.org/officeDocument/2006/relationships/slideLayout" Target="../slideLayouts/slideLayout24.xml"/><Relationship Id="rId9" Type="http://schemas.openxmlformats.org/officeDocument/2006/relationships/slideLayout" Target="../slideLayouts/slideLayout29.xml"/><Relationship Id="rId14" Type="http://schemas.openxmlformats.org/officeDocument/2006/relationships/slideLayout" Target="../slideLayouts/slideLayout3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2.xml"/><Relationship Id="rId13" Type="http://schemas.openxmlformats.org/officeDocument/2006/relationships/theme" Target="../theme/theme3.xml"/><Relationship Id="rId3" Type="http://schemas.openxmlformats.org/officeDocument/2006/relationships/slideLayout" Target="../slideLayouts/slideLayout37.xml"/><Relationship Id="rId7" Type="http://schemas.openxmlformats.org/officeDocument/2006/relationships/slideLayout" Target="../slideLayouts/slideLayout41.xml"/><Relationship Id="rId12" Type="http://schemas.openxmlformats.org/officeDocument/2006/relationships/slideLayout" Target="../slideLayouts/slideLayout46.xml"/><Relationship Id="rId2" Type="http://schemas.openxmlformats.org/officeDocument/2006/relationships/slideLayout" Target="../slideLayouts/slideLayout36.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5" Type="http://schemas.openxmlformats.org/officeDocument/2006/relationships/slideLayout" Target="../slideLayouts/slideLayout39.xml"/><Relationship Id="rId10" Type="http://schemas.openxmlformats.org/officeDocument/2006/relationships/slideLayout" Target="../slideLayouts/slideLayout44.xml"/><Relationship Id="rId4" Type="http://schemas.openxmlformats.org/officeDocument/2006/relationships/slideLayout" Target="../slideLayouts/slideLayout38.xml"/><Relationship Id="rId9" Type="http://schemas.openxmlformats.org/officeDocument/2006/relationships/slideLayout" Target="../slideLayouts/slideLayout4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54.xml"/><Relationship Id="rId13" Type="http://schemas.openxmlformats.org/officeDocument/2006/relationships/theme" Target="../theme/theme4.xml"/><Relationship Id="rId3" Type="http://schemas.openxmlformats.org/officeDocument/2006/relationships/slideLayout" Target="../slideLayouts/slideLayout49.xml"/><Relationship Id="rId7" Type="http://schemas.openxmlformats.org/officeDocument/2006/relationships/slideLayout" Target="../slideLayouts/slideLayout53.xml"/><Relationship Id="rId12" Type="http://schemas.openxmlformats.org/officeDocument/2006/relationships/slideLayout" Target="../slideLayouts/slideLayout58.xml"/><Relationship Id="rId2" Type="http://schemas.openxmlformats.org/officeDocument/2006/relationships/slideLayout" Target="../slideLayouts/slideLayout48.xml"/><Relationship Id="rId1" Type="http://schemas.openxmlformats.org/officeDocument/2006/relationships/slideLayout" Target="../slideLayouts/slideLayout47.xml"/><Relationship Id="rId6" Type="http://schemas.openxmlformats.org/officeDocument/2006/relationships/slideLayout" Target="../slideLayouts/slideLayout52.xml"/><Relationship Id="rId11" Type="http://schemas.openxmlformats.org/officeDocument/2006/relationships/slideLayout" Target="../slideLayouts/slideLayout57.xml"/><Relationship Id="rId5" Type="http://schemas.openxmlformats.org/officeDocument/2006/relationships/slideLayout" Target="../slideLayouts/slideLayout51.xml"/><Relationship Id="rId10" Type="http://schemas.openxmlformats.org/officeDocument/2006/relationships/slideLayout" Target="../slideLayouts/slideLayout56.xml"/><Relationship Id="rId4" Type="http://schemas.openxmlformats.org/officeDocument/2006/relationships/slideLayout" Target="../slideLayouts/slideLayout50.xml"/><Relationship Id="rId9" Type="http://schemas.openxmlformats.org/officeDocument/2006/relationships/slideLayout" Target="../slideLayouts/slideLayout55.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66.xml"/><Relationship Id="rId13" Type="http://schemas.openxmlformats.org/officeDocument/2006/relationships/slideLayout" Target="../slideLayouts/slideLayout71.xml"/><Relationship Id="rId3" Type="http://schemas.openxmlformats.org/officeDocument/2006/relationships/slideLayout" Target="../slideLayouts/slideLayout61.xml"/><Relationship Id="rId7" Type="http://schemas.openxmlformats.org/officeDocument/2006/relationships/slideLayout" Target="../slideLayouts/slideLayout65.xml"/><Relationship Id="rId12" Type="http://schemas.openxmlformats.org/officeDocument/2006/relationships/slideLayout" Target="../slideLayouts/slideLayout70.xml"/><Relationship Id="rId2" Type="http://schemas.openxmlformats.org/officeDocument/2006/relationships/slideLayout" Target="../slideLayouts/slideLayout60.xml"/><Relationship Id="rId1" Type="http://schemas.openxmlformats.org/officeDocument/2006/relationships/slideLayout" Target="../slideLayouts/slideLayout59.xml"/><Relationship Id="rId6" Type="http://schemas.openxmlformats.org/officeDocument/2006/relationships/slideLayout" Target="../slideLayouts/slideLayout64.xml"/><Relationship Id="rId11" Type="http://schemas.openxmlformats.org/officeDocument/2006/relationships/slideLayout" Target="../slideLayouts/slideLayout69.xml"/><Relationship Id="rId5" Type="http://schemas.openxmlformats.org/officeDocument/2006/relationships/slideLayout" Target="../slideLayouts/slideLayout63.xml"/><Relationship Id="rId10" Type="http://schemas.openxmlformats.org/officeDocument/2006/relationships/slideLayout" Target="../slideLayouts/slideLayout68.xml"/><Relationship Id="rId4" Type="http://schemas.openxmlformats.org/officeDocument/2006/relationships/slideLayout" Target="../slideLayouts/slideLayout62.xml"/><Relationship Id="rId9" Type="http://schemas.openxmlformats.org/officeDocument/2006/relationships/slideLayout" Target="../slideLayouts/slideLayout67.xml"/><Relationship Id="rId14"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79.xml"/><Relationship Id="rId13" Type="http://schemas.openxmlformats.org/officeDocument/2006/relationships/slideLayout" Target="../slideLayouts/slideLayout84.xml"/><Relationship Id="rId18" Type="http://schemas.openxmlformats.org/officeDocument/2006/relationships/theme" Target="../theme/theme6.xml"/><Relationship Id="rId3" Type="http://schemas.openxmlformats.org/officeDocument/2006/relationships/slideLayout" Target="../slideLayouts/slideLayout74.xml"/><Relationship Id="rId7" Type="http://schemas.openxmlformats.org/officeDocument/2006/relationships/slideLayout" Target="../slideLayouts/slideLayout78.xml"/><Relationship Id="rId12" Type="http://schemas.openxmlformats.org/officeDocument/2006/relationships/slideLayout" Target="../slideLayouts/slideLayout83.xml"/><Relationship Id="rId17" Type="http://schemas.openxmlformats.org/officeDocument/2006/relationships/slideLayout" Target="../slideLayouts/slideLayout88.xml"/><Relationship Id="rId2" Type="http://schemas.openxmlformats.org/officeDocument/2006/relationships/slideLayout" Target="../slideLayouts/slideLayout73.xml"/><Relationship Id="rId16" Type="http://schemas.openxmlformats.org/officeDocument/2006/relationships/slideLayout" Target="../slideLayouts/slideLayout87.xml"/><Relationship Id="rId1" Type="http://schemas.openxmlformats.org/officeDocument/2006/relationships/slideLayout" Target="../slideLayouts/slideLayout72.xml"/><Relationship Id="rId6" Type="http://schemas.openxmlformats.org/officeDocument/2006/relationships/slideLayout" Target="../slideLayouts/slideLayout77.xml"/><Relationship Id="rId11" Type="http://schemas.openxmlformats.org/officeDocument/2006/relationships/slideLayout" Target="../slideLayouts/slideLayout82.xml"/><Relationship Id="rId5" Type="http://schemas.openxmlformats.org/officeDocument/2006/relationships/slideLayout" Target="../slideLayouts/slideLayout76.xml"/><Relationship Id="rId15" Type="http://schemas.openxmlformats.org/officeDocument/2006/relationships/slideLayout" Target="../slideLayouts/slideLayout86.xml"/><Relationship Id="rId10" Type="http://schemas.openxmlformats.org/officeDocument/2006/relationships/slideLayout" Target="../slideLayouts/slideLayout81.xml"/><Relationship Id="rId4" Type="http://schemas.openxmlformats.org/officeDocument/2006/relationships/slideLayout" Target="../slideLayouts/slideLayout75.xml"/><Relationship Id="rId9" Type="http://schemas.openxmlformats.org/officeDocument/2006/relationships/slideLayout" Target="../slideLayouts/slideLayout80.xml"/><Relationship Id="rId14" Type="http://schemas.openxmlformats.org/officeDocument/2006/relationships/slideLayout" Target="../slideLayouts/slideLayout85.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96.xml"/><Relationship Id="rId13" Type="http://schemas.openxmlformats.org/officeDocument/2006/relationships/slideLayout" Target="../slideLayouts/slideLayout101.xml"/><Relationship Id="rId3" Type="http://schemas.openxmlformats.org/officeDocument/2006/relationships/slideLayout" Target="../slideLayouts/slideLayout91.xml"/><Relationship Id="rId7" Type="http://schemas.openxmlformats.org/officeDocument/2006/relationships/slideLayout" Target="../slideLayouts/slideLayout95.xml"/><Relationship Id="rId12" Type="http://schemas.openxmlformats.org/officeDocument/2006/relationships/slideLayout" Target="../slideLayouts/slideLayout100.xml"/><Relationship Id="rId17" Type="http://schemas.openxmlformats.org/officeDocument/2006/relationships/image" Target="../media/image8.png"/><Relationship Id="rId2" Type="http://schemas.openxmlformats.org/officeDocument/2006/relationships/slideLayout" Target="../slideLayouts/slideLayout90.xml"/><Relationship Id="rId16" Type="http://schemas.openxmlformats.org/officeDocument/2006/relationships/theme" Target="../theme/theme7.xml"/><Relationship Id="rId1" Type="http://schemas.openxmlformats.org/officeDocument/2006/relationships/slideLayout" Target="../slideLayouts/slideLayout89.xml"/><Relationship Id="rId6" Type="http://schemas.openxmlformats.org/officeDocument/2006/relationships/slideLayout" Target="../slideLayouts/slideLayout94.xml"/><Relationship Id="rId11" Type="http://schemas.openxmlformats.org/officeDocument/2006/relationships/slideLayout" Target="../slideLayouts/slideLayout99.xml"/><Relationship Id="rId5" Type="http://schemas.openxmlformats.org/officeDocument/2006/relationships/slideLayout" Target="../slideLayouts/slideLayout93.xml"/><Relationship Id="rId15" Type="http://schemas.openxmlformats.org/officeDocument/2006/relationships/slideLayout" Target="../slideLayouts/slideLayout103.xml"/><Relationship Id="rId10" Type="http://schemas.openxmlformats.org/officeDocument/2006/relationships/slideLayout" Target="../slideLayouts/slideLayout98.xml"/><Relationship Id="rId4" Type="http://schemas.openxmlformats.org/officeDocument/2006/relationships/slideLayout" Target="../slideLayouts/slideLayout92.xml"/><Relationship Id="rId9" Type="http://schemas.openxmlformats.org/officeDocument/2006/relationships/slideLayout" Target="../slideLayouts/slideLayout97.xml"/><Relationship Id="rId14" Type="http://schemas.openxmlformats.org/officeDocument/2006/relationships/slideLayout" Target="../slideLayouts/slideLayout102.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11.xml"/><Relationship Id="rId13" Type="http://schemas.openxmlformats.org/officeDocument/2006/relationships/theme" Target="../theme/theme8.xml"/><Relationship Id="rId3" Type="http://schemas.openxmlformats.org/officeDocument/2006/relationships/slideLayout" Target="../slideLayouts/slideLayout106.xml"/><Relationship Id="rId7" Type="http://schemas.openxmlformats.org/officeDocument/2006/relationships/slideLayout" Target="../slideLayouts/slideLayout110.xml"/><Relationship Id="rId12" Type="http://schemas.openxmlformats.org/officeDocument/2006/relationships/slideLayout" Target="../slideLayouts/slideLayout115.xml"/><Relationship Id="rId2" Type="http://schemas.openxmlformats.org/officeDocument/2006/relationships/slideLayout" Target="../slideLayouts/slideLayout105.xml"/><Relationship Id="rId1" Type="http://schemas.openxmlformats.org/officeDocument/2006/relationships/slideLayout" Target="../slideLayouts/slideLayout104.xml"/><Relationship Id="rId6" Type="http://schemas.openxmlformats.org/officeDocument/2006/relationships/slideLayout" Target="../slideLayouts/slideLayout109.xml"/><Relationship Id="rId11" Type="http://schemas.openxmlformats.org/officeDocument/2006/relationships/slideLayout" Target="../slideLayouts/slideLayout114.xml"/><Relationship Id="rId5" Type="http://schemas.openxmlformats.org/officeDocument/2006/relationships/slideLayout" Target="../slideLayouts/slideLayout108.xml"/><Relationship Id="rId10" Type="http://schemas.openxmlformats.org/officeDocument/2006/relationships/slideLayout" Target="../slideLayouts/slideLayout113.xml"/><Relationship Id="rId4" Type="http://schemas.openxmlformats.org/officeDocument/2006/relationships/slideLayout" Target="../slideLayouts/slideLayout107.xml"/><Relationship Id="rId9" Type="http://schemas.openxmlformats.org/officeDocument/2006/relationships/slideLayout" Target="../slideLayouts/slideLayout112.xml"/><Relationship Id="rId14" Type="http://schemas.openxmlformats.org/officeDocument/2006/relationships/image" Target="../media/image8.png"/></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23.xml"/><Relationship Id="rId3" Type="http://schemas.openxmlformats.org/officeDocument/2006/relationships/slideLayout" Target="../slideLayouts/slideLayout118.xml"/><Relationship Id="rId7" Type="http://schemas.openxmlformats.org/officeDocument/2006/relationships/slideLayout" Target="../slideLayouts/slideLayout122.xml"/><Relationship Id="rId2" Type="http://schemas.openxmlformats.org/officeDocument/2006/relationships/slideLayout" Target="../slideLayouts/slideLayout117.xml"/><Relationship Id="rId1" Type="http://schemas.openxmlformats.org/officeDocument/2006/relationships/slideLayout" Target="../slideLayouts/slideLayout116.xml"/><Relationship Id="rId6" Type="http://schemas.openxmlformats.org/officeDocument/2006/relationships/slideLayout" Target="../slideLayouts/slideLayout121.xml"/><Relationship Id="rId11" Type="http://schemas.openxmlformats.org/officeDocument/2006/relationships/theme" Target="../theme/theme9.xml"/><Relationship Id="rId5" Type="http://schemas.openxmlformats.org/officeDocument/2006/relationships/slideLayout" Target="../slideLayouts/slideLayout120.xml"/><Relationship Id="rId10" Type="http://schemas.openxmlformats.org/officeDocument/2006/relationships/slideLayout" Target="../slideLayouts/slideLayout125.xml"/><Relationship Id="rId4" Type="http://schemas.openxmlformats.org/officeDocument/2006/relationships/slideLayout" Target="../slideLayouts/slideLayout119.xml"/><Relationship Id="rId9" Type="http://schemas.openxmlformats.org/officeDocument/2006/relationships/slideLayout" Target="../slideLayouts/slideLayout12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069975" y="484189"/>
            <a:ext cx="10058400" cy="1609725"/>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6147" name="Text Placeholder 2"/>
          <p:cNvSpPr>
            <a:spLocks noGrp="1"/>
          </p:cNvSpPr>
          <p:nvPr>
            <p:ph type="body" idx="1"/>
          </p:nvPr>
        </p:nvSpPr>
        <p:spPr bwMode="auto">
          <a:xfrm>
            <a:off x="1069975" y="2120900"/>
            <a:ext cx="10058400" cy="40513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7964489" y="6272214"/>
            <a:ext cx="3273426" cy="365125"/>
          </a:xfrm>
          <a:prstGeom prst="rect">
            <a:avLst/>
          </a:prstGeom>
        </p:spPr>
        <p:txBody>
          <a:bodyPr vert="horz" lIns="91440" tIns="45720" rIns="91440" bIns="45720" rtlCol="0" anchor="ctr"/>
          <a:lstStyle>
            <a:lvl1pPr algn="r" fontAlgn="auto">
              <a:spcBef>
                <a:spcPts val="0"/>
              </a:spcBef>
              <a:spcAft>
                <a:spcPts val="0"/>
              </a:spcAft>
              <a:defRPr sz="1100">
                <a:solidFill>
                  <a:schemeClr val="tx2"/>
                </a:solidFill>
                <a:latin typeface="+mn-lt"/>
                <a:cs typeface="+mn-cs"/>
              </a:defRPr>
            </a:lvl1pPr>
          </a:lstStyle>
          <a:p>
            <a:pPr>
              <a:defRPr/>
            </a:pPr>
            <a:fld id="{03797379-40F4-42FD-B71A-569895BEF6DD}" type="datetimeFigureOut">
              <a:rPr lang="sr-Latn-CS"/>
              <a:pPr>
                <a:defRPr/>
              </a:pPr>
              <a:t>15.5.2020.</a:t>
            </a:fld>
            <a:endParaRPr lang="sr-Latn-CS"/>
          </a:p>
        </p:txBody>
      </p:sp>
      <p:sp>
        <p:nvSpPr>
          <p:cNvPr id="5" name="Footer Placeholder 4"/>
          <p:cNvSpPr>
            <a:spLocks noGrp="1"/>
          </p:cNvSpPr>
          <p:nvPr>
            <p:ph type="ftr" sz="quarter" idx="3"/>
          </p:nvPr>
        </p:nvSpPr>
        <p:spPr>
          <a:xfrm>
            <a:off x="1087439" y="6272214"/>
            <a:ext cx="6327774" cy="365125"/>
          </a:xfrm>
          <a:prstGeom prst="rect">
            <a:avLst/>
          </a:prstGeom>
        </p:spPr>
        <p:txBody>
          <a:bodyPr vert="horz" lIns="91440" tIns="45720" rIns="91440" bIns="45720" rtlCol="0" anchor="ctr"/>
          <a:lstStyle>
            <a:lvl1pPr algn="l" fontAlgn="auto">
              <a:spcBef>
                <a:spcPts val="0"/>
              </a:spcBef>
              <a:spcAft>
                <a:spcPts val="0"/>
              </a:spcAft>
              <a:defRPr sz="1100">
                <a:solidFill>
                  <a:schemeClr val="tx2"/>
                </a:solidFill>
                <a:latin typeface="+mn-lt"/>
                <a:cs typeface="+mn-cs"/>
              </a:defRPr>
            </a:lvl1pPr>
          </a:lstStyle>
          <a:p>
            <a:pPr>
              <a:defRPr/>
            </a:pPr>
            <a:endParaRPr lang="sr-Latn-CS"/>
          </a:p>
        </p:txBody>
      </p:sp>
      <p:grpSp>
        <p:nvGrpSpPr>
          <p:cNvPr id="6150" name="Group 6"/>
          <p:cNvGrpSpPr>
            <a:grpSpLocks noChangeAspect="1"/>
          </p:cNvGrpSpPr>
          <p:nvPr/>
        </p:nvGrpSpPr>
        <p:grpSpPr bwMode="auto">
          <a:xfrm>
            <a:off x="11401427" y="6229350"/>
            <a:ext cx="457200" cy="457200"/>
            <a:chOff x="11361456" y="6195813"/>
            <a:chExt cx="548640" cy="548640"/>
          </a:xfrm>
        </p:grpSpPr>
        <p:sp>
          <p:nvSpPr>
            <p:cNvPr id="8" name="Oval 7"/>
            <p:cNvSpPr/>
            <p:nvPr/>
          </p:nvSpPr>
          <p:spPr>
            <a:xfrm>
              <a:off x="11361456" y="6195813"/>
              <a:ext cx="548640" cy="548640"/>
            </a:xfrm>
            <a:prstGeom prst="ellipse">
              <a:avLst/>
            </a:prstGeom>
            <a:blipFill dpi="0" rotWithShape="1">
              <a:blip r:embed="rId22" cstate="print">
                <a:duotone>
                  <a:schemeClr val="accent1">
                    <a:shade val="45000"/>
                    <a:satMod val="135000"/>
                  </a:schemeClr>
                  <a:prstClr val="white"/>
                </a:duotone>
              </a:blip>
              <a:srcRect/>
              <a:tile tx="50800" ty="0" sx="85000" sy="85000" flip="none" algn="tl"/>
            </a:blipFill>
            <a:ln w="25400" cap="flat" cmpd="sng" algn="ctr">
              <a:noFill/>
              <a:prstDash val="solid"/>
            </a:ln>
            <a:effectLst/>
          </p:spPr>
        </p:sp>
        <p:sp>
          <p:nvSpPr>
            <p:cNvPr id="1035" name="Oval 8"/>
            <p:cNvSpPr>
              <a:spLocks noChangeArrowheads="1"/>
            </p:cNvSpPr>
            <p:nvPr/>
          </p:nvSpPr>
          <p:spPr bwMode="auto">
            <a:xfrm>
              <a:off x="11395746" y="6230103"/>
              <a:ext cx="480060" cy="480060"/>
            </a:xfrm>
            <a:prstGeom prst="ellipse">
              <a:avLst/>
            </a:prstGeom>
            <a:noFill/>
            <a:ln w="12700" algn="ctr">
              <a:solidFill>
                <a:srgbClr val="FFFFFF"/>
              </a:solidFill>
              <a:round/>
              <a:headEnd/>
              <a:tailEnd/>
            </a:ln>
          </p:spPr>
          <p:txBody>
            <a:bodyPr/>
            <a:lstStyle/>
            <a:p>
              <a:pPr>
                <a:defRPr/>
              </a:pPr>
              <a:endParaRPr lang="en-US"/>
            </a:p>
          </p:txBody>
        </p:sp>
      </p:grpSp>
      <p:sp>
        <p:nvSpPr>
          <p:cNvPr id="6" name="Slide Number Placeholder 5"/>
          <p:cNvSpPr>
            <a:spLocks noGrp="1"/>
          </p:cNvSpPr>
          <p:nvPr>
            <p:ph type="sldNum" sz="quarter" idx="4"/>
          </p:nvPr>
        </p:nvSpPr>
        <p:spPr>
          <a:xfrm>
            <a:off x="11310939" y="6272214"/>
            <a:ext cx="639762" cy="365125"/>
          </a:xfrm>
          <a:prstGeom prst="rect">
            <a:avLst/>
          </a:prstGeom>
        </p:spPr>
        <p:txBody>
          <a:bodyPr vert="horz" lIns="91440" tIns="45720" rIns="91440" bIns="45720" rtlCol="0" anchor="ctr"/>
          <a:lstStyle>
            <a:lvl1pPr algn="ctr" fontAlgn="auto">
              <a:spcBef>
                <a:spcPts val="0"/>
              </a:spcBef>
              <a:spcAft>
                <a:spcPts val="0"/>
              </a:spcAft>
              <a:defRPr sz="1400" b="1">
                <a:solidFill>
                  <a:srgbClr val="FFFFFF"/>
                </a:solidFill>
                <a:latin typeface="+mj-lt"/>
                <a:cs typeface="+mn-cs"/>
              </a:defRPr>
            </a:lvl1pPr>
          </a:lstStyle>
          <a:p>
            <a:pPr>
              <a:defRPr/>
            </a:pPr>
            <a:fld id="{75E0FF81-59F7-435C-A7CC-116F91C6D7CE}" type="slidenum">
              <a:rPr lang="sr-Latn-CS"/>
              <a:pPr>
                <a:defRPr/>
              </a:pPr>
              <a:t>‹#›</a:t>
            </a:fld>
            <a:endParaRPr lang="sr-Latn-CS"/>
          </a:p>
        </p:txBody>
      </p:sp>
    </p:spTree>
  </p:cSld>
  <p:clrMap bg1="lt1" tx1="dk1" bg2="lt2" tx2="dk2" accent1="accent1" accent2="accent2" accent3="accent3" accent4="accent4" accent5="accent5" accent6="accent6" hlink="hlink" folHlink="folHlink"/>
  <p:sldLayoutIdLst>
    <p:sldLayoutId id="2147484060" r:id="rId1"/>
    <p:sldLayoutId id="2147484053" r:id="rId2"/>
    <p:sldLayoutId id="2147484061" r:id="rId3"/>
    <p:sldLayoutId id="2147484054" r:id="rId4"/>
    <p:sldLayoutId id="2147484055" r:id="rId5"/>
    <p:sldLayoutId id="2147484056" r:id="rId6"/>
    <p:sldLayoutId id="2147484057" r:id="rId7"/>
    <p:sldLayoutId id="2147484062" r:id="rId8"/>
    <p:sldLayoutId id="2147484063" r:id="rId9"/>
    <p:sldLayoutId id="2147484058" r:id="rId10"/>
    <p:sldLayoutId id="2147484059" r:id="rId11"/>
    <p:sldLayoutId id="2147484064" r:id="rId12"/>
    <p:sldLayoutId id="2147484080" r:id="rId13"/>
    <p:sldLayoutId id="2147484081" r:id="rId14"/>
    <p:sldLayoutId id="2147484082" r:id="rId15"/>
    <p:sldLayoutId id="2147484083" r:id="rId16"/>
    <p:sldLayoutId id="2147484115" r:id="rId17"/>
    <p:sldLayoutId id="2147484116" r:id="rId18"/>
    <p:sldLayoutId id="2147484117" r:id="rId19"/>
    <p:sldLayoutId id="2147484118" r:id="rId20"/>
  </p:sldLayoutIdLst>
  <p:txStyles>
    <p:titleStyle>
      <a:lvl1pPr algn="l" rtl="0" eaLnBrk="0" fontAlgn="base" hangingPunct="0">
        <a:lnSpc>
          <a:spcPct val="90000"/>
        </a:lnSpc>
        <a:spcBef>
          <a:spcPct val="0"/>
        </a:spcBef>
        <a:spcAft>
          <a:spcPct val="0"/>
        </a:spcAft>
        <a:defRPr sz="5400" kern="1200" cap="all">
          <a:blipFill>
            <a:blip r:embed="rId23"/>
            <a:tile tx="6350" ty="-127000" sx="65000" sy="64000" flip="none" algn="tl"/>
          </a:blipFill>
          <a:latin typeface="+mj-lt"/>
          <a:ea typeface="+mj-ea"/>
          <a:cs typeface="+mj-cs"/>
        </a:defRPr>
      </a:lvl1pPr>
      <a:lvl2pPr algn="l" rtl="0" eaLnBrk="0" fontAlgn="base" hangingPunct="0">
        <a:lnSpc>
          <a:spcPct val="90000"/>
        </a:lnSpc>
        <a:spcBef>
          <a:spcPct val="0"/>
        </a:spcBef>
        <a:spcAft>
          <a:spcPct val="0"/>
        </a:spcAft>
        <a:defRPr sz="5400">
          <a:solidFill>
            <a:schemeClr val="tx1"/>
          </a:solidFill>
          <a:latin typeface="Rockwell Condensed" pitchFamily="18" charset="0"/>
        </a:defRPr>
      </a:lvl2pPr>
      <a:lvl3pPr algn="l" rtl="0" eaLnBrk="0" fontAlgn="base" hangingPunct="0">
        <a:lnSpc>
          <a:spcPct val="90000"/>
        </a:lnSpc>
        <a:spcBef>
          <a:spcPct val="0"/>
        </a:spcBef>
        <a:spcAft>
          <a:spcPct val="0"/>
        </a:spcAft>
        <a:defRPr sz="5400">
          <a:solidFill>
            <a:schemeClr val="tx1"/>
          </a:solidFill>
          <a:latin typeface="Rockwell Condensed" pitchFamily="18" charset="0"/>
        </a:defRPr>
      </a:lvl3pPr>
      <a:lvl4pPr algn="l" rtl="0" eaLnBrk="0" fontAlgn="base" hangingPunct="0">
        <a:lnSpc>
          <a:spcPct val="90000"/>
        </a:lnSpc>
        <a:spcBef>
          <a:spcPct val="0"/>
        </a:spcBef>
        <a:spcAft>
          <a:spcPct val="0"/>
        </a:spcAft>
        <a:defRPr sz="5400">
          <a:solidFill>
            <a:schemeClr val="tx1"/>
          </a:solidFill>
          <a:latin typeface="Rockwell Condensed" pitchFamily="18" charset="0"/>
        </a:defRPr>
      </a:lvl4pPr>
      <a:lvl5pPr algn="l" rtl="0" eaLnBrk="0" fontAlgn="base" hangingPunct="0">
        <a:lnSpc>
          <a:spcPct val="90000"/>
        </a:lnSpc>
        <a:spcBef>
          <a:spcPct val="0"/>
        </a:spcBef>
        <a:spcAft>
          <a:spcPct val="0"/>
        </a:spcAft>
        <a:defRPr sz="5400">
          <a:solidFill>
            <a:schemeClr val="tx1"/>
          </a:solidFill>
          <a:latin typeface="Rockwell Condensed" pitchFamily="18" charset="0"/>
        </a:defRPr>
      </a:lvl5pPr>
      <a:lvl6pPr marL="457200" algn="l" rtl="0" fontAlgn="base">
        <a:lnSpc>
          <a:spcPct val="90000"/>
        </a:lnSpc>
        <a:spcBef>
          <a:spcPct val="0"/>
        </a:spcBef>
        <a:spcAft>
          <a:spcPct val="0"/>
        </a:spcAft>
        <a:defRPr sz="5400">
          <a:solidFill>
            <a:schemeClr val="tx1"/>
          </a:solidFill>
          <a:latin typeface="Rockwell Condensed" pitchFamily="18" charset="0"/>
        </a:defRPr>
      </a:lvl6pPr>
      <a:lvl7pPr marL="914400" algn="l" rtl="0" fontAlgn="base">
        <a:lnSpc>
          <a:spcPct val="90000"/>
        </a:lnSpc>
        <a:spcBef>
          <a:spcPct val="0"/>
        </a:spcBef>
        <a:spcAft>
          <a:spcPct val="0"/>
        </a:spcAft>
        <a:defRPr sz="5400">
          <a:solidFill>
            <a:schemeClr val="tx1"/>
          </a:solidFill>
          <a:latin typeface="Rockwell Condensed" pitchFamily="18" charset="0"/>
        </a:defRPr>
      </a:lvl7pPr>
      <a:lvl8pPr marL="1371600" algn="l" rtl="0" fontAlgn="base">
        <a:lnSpc>
          <a:spcPct val="90000"/>
        </a:lnSpc>
        <a:spcBef>
          <a:spcPct val="0"/>
        </a:spcBef>
        <a:spcAft>
          <a:spcPct val="0"/>
        </a:spcAft>
        <a:defRPr sz="5400">
          <a:solidFill>
            <a:schemeClr val="tx1"/>
          </a:solidFill>
          <a:latin typeface="Rockwell Condensed" pitchFamily="18" charset="0"/>
        </a:defRPr>
      </a:lvl8pPr>
      <a:lvl9pPr marL="1828800" algn="l" rtl="0" fontAlgn="base">
        <a:lnSpc>
          <a:spcPct val="90000"/>
        </a:lnSpc>
        <a:spcBef>
          <a:spcPct val="0"/>
        </a:spcBef>
        <a:spcAft>
          <a:spcPct val="0"/>
        </a:spcAft>
        <a:defRPr sz="5400">
          <a:solidFill>
            <a:schemeClr val="tx1"/>
          </a:solidFill>
          <a:latin typeface="Rockwell Condensed" pitchFamily="18" charset="0"/>
        </a:defRPr>
      </a:lvl9pPr>
    </p:titleStyle>
    <p:bodyStyle>
      <a:lvl1pPr marL="182563" indent="-182563" algn="l" rtl="0" eaLnBrk="0" fontAlgn="base" hangingPunct="0">
        <a:lnSpc>
          <a:spcPct val="90000"/>
        </a:lnSpc>
        <a:spcBef>
          <a:spcPts val="1200"/>
        </a:spcBef>
        <a:spcAft>
          <a:spcPct val="0"/>
        </a:spcAft>
        <a:buClr>
          <a:srgbClr val="9E3611"/>
        </a:buClr>
        <a:buSzPct val="85000"/>
        <a:buFont typeface="Wingdings" pitchFamily="2" charset="2"/>
        <a:buChar char="§"/>
        <a:defRPr sz="2000" kern="1200">
          <a:solidFill>
            <a:schemeClr val="tx1"/>
          </a:solidFill>
          <a:latin typeface="+mn-lt"/>
          <a:ea typeface="+mn-ea"/>
          <a:cs typeface="+mn-cs"/>
        </a:defRPr>
      </a:lvl1pPr>
      <a:lvl2pPr marL="457200" indent="-182563" algn="l" rtl="0" eaLnBrk="0" fontAlgn="base" hangingPunct="0">
        <a:lnSpc>
          <a:spcPct val="90000"/>
        </a:lnSpc>
        <a:spcBef>
          <a:spcPts val="400"/>
        </a:spcBef>
        <a:spcAft>
          <a:spcPts val="200"/>
        </a:spcAft>
        <a:buClr>
          <a:srgbClr val="9E3611"/>
        </a:buClr>
        <a:buSzPct val="85000"/>
        <a:buFont typeface="Wingdings" pitchFamily="2" charset="2"/>
        <a:buChar char="§"/>
        <a:defRPr kern="1200">
          <a:solidFill>
            <a:schemeClr val="tx1"/>
          </a:solidFill>
          <a:latin typeface="+mn-lt"/>
          <a:ea typeface="+mn-ea"/>
          <a:cs typeface="+mn-cs"/>
        </a:defRPr>
      </a:lvl2pPr>
      <a:lvl3pPr marL="730250" indent="-182563" algn="l" rtl="0" eaLnBrk="0" fontAlgn="base" hangingPunct="0">
        <a:lnSpc>
          <a:spcPct val="90000"/>
        </a:lnSpc>
        <a:spcBef>
          <a:spcPts val="400"/>
        </a:spcBef>
        <a:spcAft>
          <a:spcPts val="200"/>
        </a:spcAft>
        <a:buClr>
          <a:srgbClr val="9E3611"/>
        </a:buClr>
        <a:buSzPct val="85000"/>
        <a:buFont typeface="Wingdings" pitchFamily="2" charset="2"/>
        <a:buChar char="§"/>
        <a:defRPr sz="1600" kern="1200">
          <a:solidFill>
            <a:schemeClr val="tx1"/>
          </a:solidFill>
          <a:latin typeface="+mn-lt"/>
          <a:ea typeface="+mn-ea"/>
          <a:cs typeface="+mn-cs"/>
        </a:defRPr>
      </a:lvl3pPr>
      <a:lvl4pPr marL="1004888" indent="-182563" algn="l" rtl="0" eaLnBrk="0" fontAlgn="base" hangingPunct="0">
        <a:lnSpc>
          <a:spcPct val="90000"/>
        </a:lnSpc>
        <a:spcBef>
          <a:spcPts val="400"/>
        </a:spcBef>
        <a:spcAft>
          <a:spcPts val="200"/>
        </a:spcAft>
        <a:buClr>
          <a:srgbClr val="9E3611"/>
        </a:buClr>
        <a:buSzPct val="85000"/>
        <a:buFont typeface="Wingdings" pitchFamily="2" charset="2"/>
        <a:buChar char="§"/>
        <a:defRPr sz="1600" kern="1200">
          <a:solidFill>
            <a:schemeClr val="tx1"/>
          </a:solidFill>
          <a:latin typeface="+mn-lt"/>
          <a:ea typeface="+mn-ea"/>
          <a:cs typeface="+mn-cs"/>
        </a:defRPr>
      </a:lvl4pPr>
      <a:lvl5pPr marL="1279525" indent="-182563" algn="l" rtl="0" eaLnBrk="0" fontAlgn="base" hangingPunct="0">
        <a:lnSpc>
          <a:spcPct val="90000"/>
        </a:lnSpc>
        <a:spcBef>
          <a:spcPts val="400"/>
        </a:spcBef>
        <a:spcAft>
          <a:spcPts val="200"/>
        </a:spcAft>
        <a:buClr>
          <a:srgbClr val="9E3611"/>
        </a:buClr>
        <a:buSzPct val="85000"/>
        <a:buFont typeface="Wingdings" pitchFamily="2" charset="2"/>
        <a:buChar char="§"/>
        <a:defRPr sz="1600" kern="1200">
          <a:solidFill>
            <a:schemeClr val="tx1"/>
          </a:solidFill>
          <a:latin typeface="+mn-lt"/>
          <a:ea typeface="+mn-ea"/>
          <a:cs typeface="+mn-cs"/>
        </a:defRPr>
      </a:lvl5pPr>
      <a:lvl6pPr marL="16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6pPr>
      <a:lvl7pPr marL="19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7pPr>
      <a:lvl8pPr marL="22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8pPr>
      <a:lvl9pPr marL="25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28602"/>
            <a:ext cx="11277600" cy="800099"/>
          </a:xfrm>
          <a:prstGeom prst="rect">
            <a:avLst/>
          </a:prstGeom>
        </p:spPr>
        <p:txBody>
          <a:bodyPr vert="horz" lIns="91440" tIns="45720" rIns="91440" bIns="45720" rtlCol="0" anchor="b">
            <a:noAutofit/>
          </a:bodyPr>
          <a:lstStyle/>
          <a:p>
            <a:r>
              <a:rPr lang="en-US" dirty="0"/>
              <a:t>Click to edit Master title style</a:t>
            </a:r>
          </a:p>
        </p:txBody>
      </p:sp>
      <p:sp>
        <p:nvSpPr>
          <p:cNvPr id="3" name="Text Placeholder 2"/>
          <p:cNvSpPr>
            <a:spLocks noGrp="1"/>
          </p:cNvSpPr>
          <p:nvPr>
            <p:ph type="body" idx="1"/>
          </p:nvPr>
        </p:nvSpPr>
        <p:spPr>
          <a:xfrm>
            <a:off x="457200" y="1257300"/>
            <a:ext cx="11277600" cy="4572000"/>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1871133" y="6534150"/>
            <a:ext cx="1295400" cy="323851"/>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p>
        </p:txBody>
      </p:sp>
      <p:sp>
        <p:nvSpPr>
          <p:cNvPr id="5" name="Footer Placeholder 4"/>
          <p:cNvSpPr>
            <a:spLocks noGrp="1"/>
          </p:cNvSpPr>
          <p:nvPr>
            <p:ph type="ftr" sz="quarter" idx="3"/>
          </p:nvPr>
        </p:nvSpPr>
        <p:spPr>
          <a:xfrm>
            <a:off x="-1871133" y="6004515"/>
            <a:ext cx="1295400" cy="427673"/>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8" name="TextBox 7"/>
          <p:cNvSpPr txBox="1"/>
          <p:nvPr userDrawn="1"/>
        </p:nvSpPr>
        <p:spPr>
          <a:xfrm>
            <a:off x="10160000" y="6611780"/>
            <a:ext cx="2032000" cy="246221"/>
          </a:xfrm>
          <a:prstGeom prst="rect">
            <a:avLst/>
          </a:prstGeom>
          <a:noFill/>
        </p:spPr>
        <p:txBody>
          <a:bodyPr wrap="square" rtlCol="0">
            <a:spAutoFit/>
          </a:bodyPr>
          <a:lstStyle/>
          <a:p>
            <a:pPr algn="r"/>
            <a:r>
              <a:rPr lang="en-US" sz="1000" b="0" baseline="0" dirty="0">
                <a:solidFill>
                  <a:schemeClr val="tx1"/>
                </a:solidFill>
                <a:latin typeface="Arial" pitchFamily="34" charset="0"/>
                <a:cs typeface="Arial" pitchFamily="34" charset="0"/>
              </a:rPr>
              <a:t>© AstraZeneca 2018</a:t>
            </a:r>
          </a:p>
        </p:txBody>
      </p:sp>
      <p:sp>
        <p:nvSpPr>
          <p:cNvPr id="9" name="Rectangle 8"/>
          <p:cNvSpPr/>
          <p:nvPr userDrawn="1"/>
        </p:nvSpPr>
        <p:spPr>
          <a:xfrm>
            <a:off x="457200" y="1129284"/>
            <a:ext cx="11734800" cy="18288"/>
          </a:xfrm>
          <a:prstGeom prst="rect">
            <a:avLst/>
          </a:prstGeom>
          <a:gradFill flip="none" rotWithShape="1">
            <a:gsLst>
              <a:gs pos="26000">
                <a:schemeClr val="accent1"/>
              </a:gs>
              <a:gs pos="100000">
                <a:schemeClr val="bg1"/>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0" name="Slide Number Placeholder 4">
            <a:extLst>
              <a:ext uri="{FF2B5EF4-FFF2-40B4-BE49-F238E27FC236}">
                <a16:creationId xmlns:a16="http://schemas.microsoft.com/office/drawing/2014/main" id="{DEC082B9-E61C-BC43-B978-B0A86703DFF2}"/>
              </a:ext>
            </a:extLst>
          </p:cNvPr>
          <p:cNvSpPr>
            <a:spLocks noGrp="1"/>
          </p:cNvSpPr>
          <p:nvPr>
            <p:ph type="sldNum" sz="quarter" idx="4"/>
          </p:nvPr>
        </p:nvSpPr>
        <p:spPr>
          <a:xfrm>
            <a:off x="0" y="6591300"/>
            <a:ext cx="448235" cy="266700"/>
          </a:xfrm>
          <a:prstGeom prst="rect">
            <a:avLst/>
          </a:prstGeom>
          <a:ln>
            <a:noFill/>
          </a:ln>
        </p:spPr>
        <p:style>
          <a:lnRef idx="2">
            <a:schemeClr val="accent2"/>
          </a:lnRef>
          <a:fillRef idx="1">
            <a:schemeClr val="lt1"/>
          </a:fillRef>
          <a:effectRef idx="0">
            <a:schemeClr val="accent2"/>
          </a:effectRef>
          <a:fontRef idx="minor">
            <a:schemeClr val="dk1"/>
          </a:fontRef>
        </p:style>
        <p:txBody>
          <a:bodyPr lIns="0"/>
          <a:lstStyle>
            <a:lvl1pPr algn="ctr">
              <a:defRPr sz="1000" b="1"/>
            </a:lvl1pPr>
          </a:lstStyle>
          <a:p>
            <a:fld id="{CC7432E5-F8E0-41AE-9A6B-AD730338B005}" type="slidenum">
              <a:rPr lang="en-US" smtClean="0"/>
              <a:pPr/>
              <a:t>‹#›</a:t>
            </a:fld>
            <a:endParaRPr lang="en-US" dirty="0"/>
          </a:p>
        </p:txBody>
      </p:sp>
    </p:spTree>
    <p:extLst>
      <p:ext uri="{BB962C8B-B14F-4D97-AF65-F5344CB8AC3E}">
        <p14:creationId xmlns:p14="http://schemas.microsoft.com/office/powerpoint/2010/main" val="3641639772"/>
      </p:ext>
    </p:extLst>
  </p:cSld>
  <p:clrMap bg1="lt1" tx1="dk1" bg2="lt2" tx2="dk2" accent1="accent1" accent2="accent2" accent3="accent3" accent4="accent4" accent5="accent5" accent6="accent6" hlink="hlink" folHlink="folHlink"/>
  <p:sldLayoutIdLst>
    <p:sldLayoutId id="2147484270" r:id="rId1"/>
    <p:sldLayoutId id="2147484271" r:id="rId2"/>
    <p:sldLayoutId id="2147484272" r:id="rId3"/>
    <p:sldLayoutId id="2147484273" r:id="rId4"/>
    <p:sldLayoutId id="2147484274" r:id="rId5"/>
    <p:sldLayoutId id="2147484275" r:id="rId6"/>
    <p:sldLayoutId id="2147484276" r:id="rId7"/>
    <p:sldLayoutId id="2147484277" r:id="rId8"/>
    <p:sldLayoutId id="2147484278" r:id="rId9"/>
    <p:sldLayoutId id="2147484279" r:id="rId10"/>
    <p:sldLayoutId id="2147484280" r:id="rId11"/>
    <p:sldLayoutId id="2147484281" r:id="rId12"/>
    <p:sldLayoutId id="2147484282" r:id="rId13"/>
    <p:sldLayoutId id="2147484283" r:id="rId14"/>
    <p:sldLayoutId id="2147484284" r:id="rId15"/>
    <p:sldLayoutId id="2147484285" r:id="rId16"/>
    <p:sldLayoutId id="2147484286" r:id="rId17"/>
    <p:sldLayoutId id="2147484287" r:id="rId18"/>
    <p:sldLayoutId id="2147484288" r:id="rId19"/>
    <p:sldLayoutId id="2147484289" r:id="rId20"/>
    <p:sldLayoutId id="2147484290" r:id="rId21"/>
    <p:sldLayoutId id="2147484291" r:id="rId22"/>
    <p:sldLayoutId id="2147484292" r:id="rId23"/>
    <p:sldLayoutId id="2147484293" r:id="rId24"/>
    <p:sldLayoutId id="2147484294" r:id="rId25"/>
    <p:sldLayoutId id="2147484295" r:id="rId26"/>
  </p:sldLayoutIdLst>
  <p:hf hdr="0" ftr="0" dt="0"/>
  <p:txStyles>
    <p:titleStyle>
      <a:lvl1pPr algn="l" defTabSz="914400" rtl="0" eaLnBrk="1" latinLnBrk="0" hangingPunct="1">
        <a:lnSpc>
          <a:spcPct val="90000"/>
        </a:lnSpc>
        <a:spcBef>
          <a:spcPct val="0"/>
        </a:spcBef>
        <a:buNone/>
        <a:defRPr sz="2400" b="1" kern="1200">
          <a:solidFill>
            <a:schemeClr val="accent1"/>
          </a:solidFill>
          <a:latin typeface="+mj-lt"/>
          <a:ea typeface="+mj-ea"/>
          <a:cs typeface="+mj-cs"/>
        </a:defRPr>
      </a:lvl1pPr>
    </p:titleStyle>
    <p:bodyStyle>
      <a:lvl1pPr marL="228600" indent="-228600" algn="l" defTabSz="914400" rtl="0" eaLnBrk="1" latinLnBrk="0" hangingPunct="1">
        <a:lnSpc>
          <a:spcPct val="90000"/>
        </a:lnSpc>
        <a:spcBef>
          <a:spcPts val="1200"/>
        </a:spcBef>
        <a:buClr>
          <a:schemeClr val="accent1"/>
        </a:buClr>
        <a:buFont typeface="Arial" panose="020B0604020202020204" pitchFamily="34" charset="0"/>
        <a:buChar char="•"/>
        <a:defRPr sz="2000" kern="1200">
          <a:solidFill>
            <a:schemeClr val="tx1"/>
          </a:solidFill>
          <a:latin typeface="+mn-lt"/>
          <a:ea typeface="+mn-ea"/>
          <a:cs typeface="+mn-cs"/>
        </a:defRPr>
      </a:lvl1pPr>
      <a:lvl2pPr marL="457200" indent="-228600" algn="l" defTabSz="914400" rtl="0" eaLnBrk="1" latinLnBrk="0" hangingPunct="1">
        <a:lnSpc>
          <a:spcPct val="90000"/>
        </a:lnSpc>
        <a:spcBef>
          <a:spcPts val="800"/>
        </a:spcBef>
        <a:buFont typeface="Arial" panose="020B0604020202020204" pitchFamily="34" charset="0"/>
        <a:buChar char="–"/>
        <a:defRPr sz="1800" kern="1200">
          <a:solidFill>
            <a:schemeClr val="tx1"/>
          </a:solidFill>
          <a:latin typeface="+mn-lt"/>
          <a:ea typeface="+mn-ea"/>
          <a:cs typeface="+mn-cs"/>
        </a:defRPr>
      </a:lvl2pPr>
      <a:lvl3pPr marL="685800" indent="-228600" algn="l" defTabSz="914400" rtl="0" eaLnBrk="1" latinLnBrk="0" hangingPunct="1">
        <a:lnSpc>
          <a:spcPct val="90000"/>
        </a:lnSpc>
        <a:spcBef>
          <a:spcPts val="800"/>
        </a:spcBef>
        <a:buClr>
          <a:schemeClr val="accent1"/>
        </a:buClr>
        <a:buFont typeface="Arial" panose="020B0604020202020204" pitchFamily="34" charset="0"/>
        <a:buChar char="•"/>
        <a:defRPr sz="1600" kern="1200">
          <a:solidFill>
            <a:schemeClr val="tx1"/>
          </a:solidFill>
          <a:latin typeface="+mn-lt"/>
          <a:ea typeface="+mn-ea"/>
          <a:cs typeface="+mn-cs"/>
        </a:defRPr>
      </a:lvl3pPr>
      <a:lvl4pPr marL="914400" indent="-228600" algn="l" defTabSz="914400" rtl="0" eaLnBrk="1" latinLnBrk="0" hangingPunct="1">
        <a:lnSpc>
          <a:spcPct val="90000"/>
        </a:lnSpc>
        <a:spcBef>
          <a:spcPts val="600"/>
        </a:spcBef>
        <a:buFont typeface="Arial" panose="020B0604020202020204" pitchFamily="34" charset="0"/>
        <a:buChar char="–"/>
        <a:defRPr sz="1600" kern="1200">
          <a:solidFill>
            <a:schemeClr val="tx1"/>
          </a:solidFill>
          <a:latin typeface="+mn-lt"/>
          <a:ea typeface="+mn-ea"/>
          <a:cs typeface="+mn-cs"/>
        </a:defRPr>
      </a:lvl4pPr>
      <a:lvl5pPr marL="1143000" indent="-228600" algn="l" defTabSz="914400" rtl="0" eaLnBrk="1" latinLnBrk="0" hangingPunct="1">
        <a:lnSpc>
          <a:spcPct val="90000"/>
        </a:lnSpc>
        <a:spcBef>
          <a:spcPts val="6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840">
          <p15:clr>
            <a:srgbClr val="F26B43"/>
          </p15:clr>
        </p15:guide>
        <p15:guide id="2" orient="horz" pos="2160">
          <p15:clr>
            <a:srgbClr val="F26B43"/>
          </p15:clr>
        </p15:guide>
        <p15:guide id="3" pos="288">
          <p15:clr>
            <a:srgbClr val="F26B43"/>
          </p15:clr>
        </p15:guide>
        <p15:guide id="4" pos="7392">
          <p15:clr>
            <a:srgbClr val="F26B43"/>
          </p15:clr>
        </p15:guide>
        <p15:guide id="5" orient="horz" pos="144">
          <p15:clr>
            <a:srgbClr val="F26B43"/>
          </p15:clr>
        </p15:guide>
        <p15:guide id="6" orient="horz" pos="648">
          <p15:clr>
            <a:srgbClr val="F26B43"/>
          </p15:clr>
        </p15:guide>
        <p15:guide id="7" orient="horz" pos="792">
          <p15:clr>
            <a:srgbClr val="F26B43"/>
          </p15:clr>
        </p15:guide>
        <p15:guide id="8" orient="horz" pos="3672">
          <p15:clr>
            <a:srgbClr val="F26B43"/>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Holder 2"/>
          <p:cNvSpPr>
            <a:spLocks noGrp="1"/>
          </p:cNvSpPr>
          <p:nvPr>
            <p:ph type="title"/>
          </p:nvPr>
        </p:nvSpPr>
        <p:spPr>
          <a:xfrm>
            <a:off x="606892" y="-5146"/>
            <a:ext cx="10910993" cy="323165"/>
          </a:xfrm>
          <a:prstGeom prst="rect">
            <a:avLst/>
          </a:prstGeom>
        </p:spPr>
        <p:txBody>
          <a:bodyPr wrap="square" lIns="0" tIns="0" rIns="0" bIns="0">
            <a:spAutoFit/>
          </a:bodyPr>
          <a:lstStyle>
            <a:lvl1pPr>
              <a:defRPr sz="2100" b="1" i="0">
                <a:solidFill>
                  <a:srgbClr val="A40020"/>
                </a:solidFill>
                <a:latin typeface="Arial"/>
                <a:cs typeface="Arial"/>
              </a:defRPr>
            </a:lvl1pPr>
          </a:lstStyle>
          <a:p>
            <a:endParaRPr/>
          </a:p>
        </p:txBody>
      </p:sp>
      <p:sp>
        <p:nvSpPr>
          <p:cNvPr id="3" name="Holder 3"/>
          <p:cNvSpPr>
            <a:spLocks noGrp="1"/>
          </p:cNvSpPr>
          <p:nvPr>
            <p:ph type="body" idx="1"/>
          </p:nvPr>
        </p:nvSpPr>
        <p:spPr>
          <a:xfrm>
            <a:off x="606891" y="1259501"/>
            <a:ext cx="5325533" cy="246221"/>
          </a:xfrm>
          <a:prstGeom prst="rect">
            <a:avLst/>
          </a:prstGeom>
        </p:spPr>
        <p:txBody>
          <a:bodyPr wrap="square" lIns="0" tIns="0" rIns="0" bIns="0">
            <a:spAutoFit/>
          </a:bodyPr>
          <a:lstStyle>
            <a:lvl1pPr>
              <a:defRPr sz="1600" b="0" i="0">
                <a:solidFill>
                  <a:schemeClr val="tx1"/>
                </a:solidFill>
                <a:latin typeface="DejaVu Sans"/>
                <a:cs typeface="DejaVu Sans"/>
              </a:defRPr>
            </a:lvl1pPr>
          </a:lstStyle>
          <a:p>
            <a:endParaRPr/>
          </a:p>
        </p:txBody>
      </p:sp>
      <p:sp>
        <p:nvSpPr>
          <p:cNvPr id="4" name="Holder 4"/>
          <p:cNvSpPr>
            <a:spLocks noGrp="1"/>
          </p:cNvSpPr>
          <p:nvPr>
            <p:ph type="ftr" sz="quarter" idx="5"/>
          </p:nvPr>
        </p:nvSpPr>
        <p:spPr>
          <a:xfrm>
            <a:off x="4145280" y="6377941"/>
            <a:ext cx="3901440" cy="276999"/>
          </a:xfrm>
          <a:prstGeom prst="rect">
            <a:avLst/>
          </a:prstGeom>
        </p:spPr>
        <p:txBody>
          <a:bodyPr wrap="square" lIns="0" tIns="0" rIns="0" bIns="0">
            <a:spAutoFit/>
          </a:bodyPr>
          <a:lstStyle>
            <a:lvl1pPr algn="ctr">
              <a:defRPr>
                <a:solidFill>
                  <a:schemeClr val="tx1">
                    <a:tint val="75000"/>
                  </a:schemeClr>
                </a:solidFill>
              </a:defRPr>
            </a:lvl1pPr>
          </a:lstStyle>
          <a:p>
            <a:endParaRPr/>
          </a:p>
        </p:txBody>
      </p:sp>
      <p:sp>
        <p:nvSpPr>
          <p:cNvPr id="5" name="Holder 5"/>
          <p:cNvSpPr>
            <a:spLocks noGrp="1"/>
          </p:cNvSpPr>
          <p:nvPr>
            <p:ph type="dt" sz="half" idx="6"/>
          </p:nvPr>
        </p:nvSpPr>
        <p:spPr>
          <a:xfrm>
            <a:off x="609600" y="6377941"/>
            <a:ext cx="2804160" cy="276999"/>
          </a:xfrm>
          <a:prstGeom prst="rect">
            <a:avLst/>
          </a:prstGeom>
        </p:spPr>
        <p:txBody>
          <a:bodyPr wrap="square" lIns="0" tIns="0" rIns="0" bIns="0">
            <a:spAutoFit/>
          </a:bodyPr>
          <a:lstStyle>
            <a:lvl1pPr algn="l">
              <a:defRPr>
                <a:solidFill>
                  <a:schemeClr val="tx1">
                    <a:tint val="75000"/>
                  </a:schemeClr>
                </a:solidFill>
              </a:defRPr>
            </a:lvl1pPr>
          </a:lstStyle>
          <a:p>
            <a:fld id="{1D8BD707-D9CF-40AE-B4C6-C98DA3205C09}" type="datetimeFigureOut">
              <a:rPr lang="en-US"/>
              <a:t>5/15/2020</a:t>
            </a:fld>
            <a:endParaRPr lang="en-US"/>
          </a:p>
        </p:txBody>
      </p:sp>
      <p:sp>
        <p:nvSpPr>
          <p:cNvPr id="6" name="Holder 6"/>
          <p:cNvSpPr>
            <a:spLocks noGrp="1"/>
          </p:cNvSpPr>
          <p:nvPr>
            <p:ph type="sldNum" sz="quarter" idx="7"/>
          </p:nvPr>
        </p:nvSpPr>
        <p:spPr>
          <a:xfrm>
            <a:off x="8778240" y="6377941"/>
            <a:ext cx="2804160" cy="276999"/>
          </a:xfrm>
          <a:prstGeom prst="rect">
            <a:avLst/>
          </a:prstGeom>
        </p:spPr>
        <p:txBody>
          <a:bodyPr wrap="square" lIns="0" tIns="0" rIns="0" bIns="0">
            <a:spAutoFit/>
          </a:bodyPr>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2026352963"/>
      </p:ext>
    </p:extLst>
  </p:cSld>
  <p:clrMap bg1="lt1" tx1="dk1" bg2="lt2" tx2="dk2" accent1="accent1" accent2="accent2" accent3="accent3" accent4="accent4" accent5="accent5" accent6="accent6" hlink="hlink" folHlink="folHlink"/>
  <p:sldLayoutIdLst>
    <p:sldLayoutId id="2147484297" r:id="rId1"/>
    <p:sldLayoutId id="2147484298" r:id="rId2"/>
    <p:sldLayoutId id="2147484299" r:id="rId3"/>
    <p:sldLayoutId id="2147484300" r:id="rId4"/>
    <p:sldLayoutId id="2147484301" r:id="rId5"/>
  </p:sldLayoutIdLst>
  <p:txStyles>
    <p:titleStyle>
      <a:lvl1pPr>
        <a:defRPr>
          <a:latin typeface="+mj-lt"/>
          <a:ea typeface="+mj-ea"/>
          <a:cs typeface="+mj-cs"/>
        </a:defRPr>
      </a:lvl1pPr>
    </p:titleStyle>
    <p:bodyStyle>
      <a:lvl1pPr marL="0">
        <a:defRPr>
          <a:latin typeface="+mn-lt"/>
          <a:ea typeface="+mn-ea"/>
          <a:cs typeface="+mn-cs"/>
        </a:defRPr>
      </a:lvl1pPr>
      <a:lvl2pPr marL="609585">
        <a:defRPr>
          <a:latin typeface="+mn-lt"/>
          <a:ea typeface="+mn-ea"/>
          <a:cs typeface="+mn-cs"/>
        </a:defRPr>
      </a:lvl2pPr>
      <a:lvl3pPr marL="1219170">
        <a:defRPr>
          <a:latin typeface="+mn-lt"/>
          <a:ea typeface="+mn-ea"/>
          <a:cs typeface="+mn-cs"/>
        </a:defRPr>
      </a:lvl3pPr>
      <a:lvl4pPr marL="1828754">
        <a:defRPr>
          <a:latin typeface="+mn-lt"/>
          <a:ea typeface="+mn-ea"/>
          <a:cs typeface="+mn-cs"/>
        </a:defRPr>
      </a:lvl4pPr>
      <a:lvl5pPr marL="2438339">
        <a:defRPr>
          <a:latin typeface="+mn-lt"/>
          <a:ea typeface="+mn-ea"/>
          <a:cs typeface="+mn-cs"/>
        </a:defRPr>
      </a:lvl5pPr>
      <a:lvl6pPr marL="3047924">
        <a:defRPr>
          <a:latin typeface="+mn-lt"/>
          <a:ea typeface="+mn-ea"/>
          <a:cs typeface="+mn-cs"/>
        </a:defRPr>
      </a:lvl6pPr>
      <a:lvl7pPr marL="3657509">
        <a:defRPr>
          <a:latin typeface="+mn-lt"/>
          <a:ea typeface="+mn-ea"/>
          <a:cs typeface="+mn-cs"/>
        </a:defRPr>
      </a:lvl7pPr>
      <a:lvl8pPr marL="4267093">
        <a:defRPr>
          <a:latin typeface="+mn-lt"/>
          <a:ea typeface="+mn-ea"/>
          <a:cs typeface="+mn-cs"/>
        </a:defRPr>
      </a:lvl8pPr>
      <a:lvl9pPr marL="4876678">
        <a:defRPr>
          <a:latin typeface="+mn-lt"/>
          <a:ea typeface="+mn-ea"/>
          <a:cs typeface="+mn-cs"/>
        </a:defRPr>
      </a:lvl9pPr>
    </p:bodyStyle>
    <p:otherStyle>
      <a:lvl1pPr marL="0">
        <a:defRPr>
          <a:latin typeface="+mn-lt"/>
          <a:ea typeface="+mn-ea"/>
          <a:cs typeface="+mn-cs"/>
        </a:defRPr>
      </a:lvl1pPr>
      <a:lvl2pPr marL="609585">
        <a:defRPr>
          <a:latin typeface="+mn-lt"/>
          <a:ea typeface="+mn-ea"/>
          <a:cs typeface="+mn-cs"/>
        </a:defRPr>
      </a:lvl2pPr>
      <a:lvl3pPr marL="1219170">
        <a:defRPr>
          <a:latin typeface="+mn-lt"/>
          <a:ea typeface="+mn-ea"/>
          <a:cs typeface="+mn-cs"/>
        </a:defRPr>
      </a:lvl3pPr>
      <a:lvl4pPr marL="1828754">
        <a:defRPr>
          <a:latin typeface="+mn-lt"/>
          <a:ea typeface="+mn-ea"/>
          <a:cs typeface="+mn-cs"/>
        </a:defRPr>
      </a:lvl4pPr>
      <a:lvl5pPr marL="2438339">
        <a:defRPr>
          <a:latin typeface="+mn-lt"/>
          <a:ea typeface="+mn-ea"/>
          <a:cs typeface="+mn-cs"/>
        </a:defRPr>
      </a:lvl5pPr>
      <a:lvl6pPr marL="3047924">
        <a:defRPr>
          <a:latin typeface="+mn-lt"/>
          <a:ea typeface="+mn-ea"/>
          <a:cs typeface="+mn-cs"/>
        </a:defRPr>
      </a:lvl6pPr>
      <a:lvl7pPr marL="3657509">
        <a:defRPr>
          <a:latin typeface="+mn-lt"/>
          <a:ea typeface="+mn-ea"/>
          <a:cs typeface="+mn-cs"/>
        </a:defRPr>
      </a:lvl7pPr>
      <a:lvl8pPr marL="4267093">
        <a:defRPr>
          <a:latin typeface="+mn-lt"/>
          <a:ea typeface="+mn-ea"/>
          <a:cs typeface="+mn-cs"/>
        </a:defRPr>
      </a:lvl8pPr>
      <a:lvl9pPr marL="4876678">
        <a:defRPr>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4417" y="274638"/>
            <a:ext cx="10943168" cy="1033462"/>
          </a:xfrm>
          <a:prstGeom prst="rect">
            <a:avLst/>
          </a:prstGeom>
        </p:spPr>
        <p:txBody>
          <a:bodyPr vert="horz" lIns="0" tIns="0" rIns="0" bIns="0" rtlCol="0" anchor="b">
            <a:noAutofit/>
          </a:bodyPr>
          <a:lstStyle/>
          <a:p>
            <a:r>
              <a:rPr lang="en-US" dirty="0"/>
              <a:t>Click to edit Master title style</a:t>
            </a:r>
            <a:endParaRPr lang="en-GB" dirty="0"/>
          </a:p>
        </p:txBody>
      </p:sp>
      <p:sp>
        <p:nvSpPr>
          <p:cNvPr id="3" name="Text Placeholder 2"/>
          <p:cNvSpPr>
            <a:spLocks noGrp="1"/>
          </p:cNvSpPr>
          <p:nvPr>
            <p:ph type="body" idx="1"/>
          </p:nvPr>
        </p:nvSpPr>
        <p:spPr>
          <a:xfrm>
            <a:off x="624417" y="1473201"/>
            <a:ext cx="10943168" cy="4652963"/>
          </a:xfrm>
          <a:prstGeom prst="rect">
            <a:avLst/>
          </a:prstGeom>
        </p:spPr>
        <p:txBody>
          <a:bodyPr vert="horz" lIns="0" tIns="0" rIns="0" bIns="0" rtlCol="0">
            <a:noAutofit/>
          </a:bodyPr>
          <a:lstStyle/>
          <a:p>
            <a:pPr lvl="0"/>
            <a:r>
              <a:rPr lang="en-US" dirty="0"/>
              <a:t>Click to edit Master text styles</a:t>
            </a:r>
          </a:p>
          <a:p>
            <a:pPr lvl="1"/>
            <a:r>
              <a:rPr lang="en-US" dirty="0"/>
              <a:t>Second level</a:t>
            </a:r>
          </a:p>
          <a:p>
            <a:pPr lvl="2"/>
            <a:r>
              <a:rPr lang="en-US" dirty="0"/>
              <a:t>Third level</a:t>
            </a:r>
          </a:p>
        </p:txBody>
      </p:sp>
      <p:sp>
        <p:nvSpPr>
          <p:cNvPr id="4" name="TextBox 3"/>
          <p:cNvSpPr txBox="1"/>
          <p:nvPr userDrawn="1"/>
        </p:nvSpPr>
        <p:spPr>
          <a:xfrm rot="16200000">
            <a:off x="-1296969" y="5242229"/>
            <a:ext cx="2895344" cy="276999"/>
          </a:xfrm>
          <a:prstGeom prst="rect">
            <a:avLst/>
          </a:prstGeom>
          <a:noFill/>
        </p:spPr>
        <p:txBody>
          <a:bodyPr wrap="none" rtlCol="0">
            <a:spAutoFit/>
          </a:bodyPr>
          <a:lstStyle/>
          <a:p>
            <a:pPr algn="ctr"/>
            <a:r>
              <a:rPr kumimoji="0" lang="en-GB" sz="1200" b="1" dirty="0">
                <a:solidFill>
                  <a:prstClr val="black"/>
                </a:solidFill>
                <a:latin typeface="Arial" panose="020B0604020202020204" pitchFamily="34" charset="0"/>
                <a:cs typeface="Arial" panose="020B0604020202020204" pitchFamily="34" charset="0"/>
              </a:rPr>
              <a:t>For internal use only – GMCC 269841</a:t>
            </a:r>
          </a:p>
        </p:txBody>
      </p:sp>
    </p:spTree>
    <p:extLst>
      <p:ext uri="{BB962C8B-B14F-4D97-AF65-F5344CB8AC3E}">
        <p14:creationId xmlns:p14="http://schemas.microsoft.com/office/powerpoint/2010/main" val="762547040"/>
      </p:ext>
    </p:extLst>
  </p:cSld>
  <p:clrMap bg1="lt1" tx1="dk1" bg2="lt2" tx2="dk2" accent1="accent1" accent2="accent2" accent3="accent3" accent4="accent4" accent5="accent5" accent6="accent6" hlink="hlink" folHlink="folHlink"/>
  <p:sldLayoutIdLst>
    <p:sldLayoutId id="2147484303" r:id="rId1"/>
    <p:sldLayoutId id="2147484304" r:id="rId2"/>
    <p:sldLayoutId id="2147484305" r:id="rId3"/>
    <p:sldLayoutId id="2147484306" r:id="rId4"/>
    <p:sldLayoutId id="2147484307" r:id="rId5"/>
    <p:sldLayoutId id="2147484308" r:id="rId6"/>
    <p:sldLayoutId id="2147484309" r:id="rId7"/>
    <p:sldLayoutId id="2147484310" r:id="rId8"/>
    <p:sldLayoutId id="2147484311" r:id="rId9"/>
    <p:sldLayoutId id="2147484312" r:id="rId10"/>
    <p:sldLayoutId id="2147484313" r:id="rId11"/>
    <p:sldLayoutId id="2147484314" r:id="rId12"/>
    <p:sldLayoutId id="2147484315" r:id="rId13"/>
    <p:sldLayoutId id="2147484316" r:id="rId14"/>
  </p:sldLayoutIdLst>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hf sldNum="0" hdr="0" ftr="0" dt="0"/>
  <p:txStyles>
    <p:titleStyle>
      <a:lvl1pPr algn="l" defTabSz="914400" rtl="0" eaLnBrk="1" latinLnBrk="0" hangingPunct="1">
        <a:spcBef>
          <a:spcPct val="0"/>
        </a:spcBef>
        <a:buNone/>
        <a:defRPr sz="2800" b="1" kern="1200">
          <a:solidFill>
            <a:schemeClr val="accent1"/>
          </a:solidFill>
          <a:latin typeface="+mj-lt"/>
          <a:ea typeface="+mj-ea"/>
          <a:cs typeface="+mj-cs"/>
        </a:defRPr>
      </a:lvl1pPr>
    </p:titleStyle>
    <p:bodyStyle>
      <a:lvl1pPr marL="180975" indent="-180975" algn="l" defTabSz="914400" rtl="0" eaLnBrk="1" latinLnBrk="0" hangingPunct="1">
        <a:spcBef>
          <a:spcPts val="300"/>
        </a:spcBef>
        <a:spcAft>
          <a:spcPts val="300"/>
        </a:spcAft>
        <a:buClr>
          <a:schemeClr val="accent5"/>
        </a:buClr>
        <a:buFont typeface="Arial" panose="020B0604020202020204" pitchFamily="34" charset="0"/>
        <a:buChar char="•"/>
        <a:defRPr sz="2000" kern="1200">
          <a:solidFill>
            <a:schemeClr val="bg2">
              <a:lumMod val="50000"/>
            </a:schemeClr>
          </a:solidFill>
          <a:latin typeface="+mn-lt"/>
          <a:ea typeface="+mn-ea"/>
          <a:cs typeface="+mn-cs"/>
        </a:defRPr>
      </a:lvl1pPr>
      <a:lvl2pPr marL="447675" indent="-266700" algn="l" defTabSz="914400" rtl="0" eaLnBrk="1" latinLnBrk="0" hangingPunct="1">
        <a:spcBef>
          <a:spcPts val="300"/>
        </a:spcBef>
        <a:spcAft>
          <a:spcPts val="300"/>
        </a:spcAft>
        <a:buClr>
          <a:schemeClr val="accent5"/>
        </a:buClr>
        <a:buFont typeface="Arial" panose="020B0604020202020204" pitchFamily="34" charset="0"/>
        <a:buChar char="–"/>
        <a:defRPr sz="1800" kern="1200">
          <a:solidFill>
            <a:schemeClr val="bg2">
              <a:lumMod val="50000"/>
            </a:schemeClr>
          </a:solidFill>
          <a:latin typeface="+mn-lt"/>
          <a:ea typeface="+mn-ea"/>
          <a:cs typeface="+mn-cs"/>
        </a:defRPr>
      </a:lvl2pPr>
      <a:lvl3pPr marL="628650" indent="-180975" algn="l" defTabSz="914400" rtl="0" eaLnBrk="1" latinLnBrk="0" hangingPunct="1">
        <a:spcBef>
          <a:spcPts val="300"/>
        </a:spcBef>
        <a:spcAft>
          <a:spcPts val="300"/>
        </a:spcAft>
        <a:buClr>
          <a:schemeClr val="accent5"/>
        </a:buClr>
        <a:buFont typeface="Arial" panose="020B0604020202020204" pitchFamily="34" charset="0"/>
        <a:buChar char="•"/>
        <a:defRPr sz="1600" kern="1200">
          <a:solidFill>
            <a:schemeClr val="bg2">
              <a:lumMod val="50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63552" y="190500"/>
            <a:ext cx="11271249" cy="655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0" tIns="0" rIns="0" bIns="0" numCol="1" anchor="b" anchorCtr="0" compatLnSpc="1">
            <a:prstTxWarp prst="textNoShape">
              <a:avLst/>
            </a:prstTxWarp>
          </a:bodyPr>
          <a:lstStyle/>
          <a:p>
            <a:pPr lvl="0"/>
            <a:r>
              <a:rPr lang="en-US"/>
              <a:t>Click to edit Master title style</a:t>
            </a:r>
          </a:p>
        </p:txBody>
      </p:sp>
      <p:sp>
        <p:nvSpPr>
          <p:cNvPr id="1027" name="Rectangle 5"/>
          <p:cNvSpPr>
            <a:spLocks noGrp="1" noChangeArrowheads="1"/>
          </p:cNvSpPr>
          <p:nvPr>
            <p:ph type="body" idx="1"/>
          </p:nvPr>
        </p:nvSpPr>
        <p:spPr bwMode="auto">
          <a:xfrm>
            <a:off x="463552" y="1187450"/>
            <a:ext cx="11271249" cy="4776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0" tIns="0" rIns="0" bIns="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grpSp>
        <p:nvGrpSpPr>
          <p:cNvPr id="2" name="McK Slide Elements"/>
          <p:cNvGrpSpPr>
            <a:grpSpLocks/>
          </p:cNvGrpSpPr>
          <p:nvPr/>
        </p:nvGrpSpPr>
        <p:grpSpPr bwMode="auto">
          <a:xfrm>
            <a:off x="463551" y="1084263"/>
            <a:ext cx="10606616" cy="5473700"/>
            <a:chOff x="237" y="683"/>
            <a:chExt cx="5429" cy="3448"/>
          </a:xfrm>
        </p:grpSpPr>
        <p:sp>
          <p:nvSpPr>
            <p:cNvPr id="5132" name="McK Measure" hidden="1"/>
            <p:cNvSpPr txBox="1">
              <a:spLocks noChangeArrowheads="1"/>
            </p:cNvSpPr>
            <p:nvPr userDrawn="1"/>
          </p:nvSpPr>
          <p:spPr bwMode="auto">
            <a:xfrm>
              <a:off x="237" y="683"/>
              <a:ext cx="5429"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defTabSz="895350">
                <a:defRPr>
                  <a:solidFill>
                    <a:schemeClr val="tx1"/>
                  </a:solidFill>
                  <a:latin typeface="Calibri" charset="0"/>
                  <a:ea typeface="ＭＳ Ｐゴシック" charset="0"/>
                  <a:cs typeface="ＭＳ Ｐゴシック" charset="0"/>
                </a:defRPr>
              </a:lvl1pPr>
              <a:lvl2pPr marL="742950" indent="-285750" defTabSz="895350">
                <a:defRPr>
                  <a:solidFill>
                    <a:schemeClr val="tx1"/>
                  </a:solidFill>
                  <a:latin typeface="Calibri" charset="0"/>
                  <a:ea typeface="ＭＳ Ｐゴシック" charset="0"/>
                </a:defRPr>
              </a:lvl2pPr>
              <a:lvl3pPr marL="1143000" indent="-228600" defTabSz="895350">
                <a:defRPr>
                  <a:solidFill>
                    <a:schemeClr val="tx1"/>
                  </a:solidFill>
                  <a:latin typeface="Calibri" charset="0"/>
                  <a:ea typeface="ＭＳ Ｐゴシック" charset="0"/>
                </a:defRPr>
              </a:lvl3pPr>
              <a:lvl4pPr marL="1600200" indent="-228600" defTabSz="895350">
                <a:defRPr>
                  <a:solidFill>
                    <a:schemeClr val="tx1"/>
                  </a:solidFill>
                  <a:latin typeface="Calibri" charset="0"/>
                  <a:ea typeface="ＭＳ Ｐゴシック" charset="0"/>
                </a:defRPr>
              </a:lvl4pPr>
              <a:lvl5pPr marL="2057400" indent="-228600" defTabSz="895350">
                <a:defRPr>
                  <a:solidFill>
                    <a:schemeClr val="tx1"/>
                  </a:solidFill>
                  <a:latin typeface="Calibri" charset="0"/>
                  <a:ea typeface="ＭＳ Ｐゴシック" charset="0"/>
                </a:defRPr>
              </a:lvl5pPr>
              <a:lvl6pPr marL="2514600" indent="-228600" defTabSz="895350" fontAlgn="base">
                <a:spcBef>
                  <a:spcPct val="0"/>
                </a:spcBef>
                <a:spcAft>
                  <a:spcPct val="0"/>
                </a:spcAft>
                <a:defRPr>
                  <a:solidFill>
                    <a:schemeClr val="tx1"/>
                  </a:solidFill>
                  <a:latin typeface="Calibri" charset="0"/>
                  <a:ea typeface="ＭＳ Ｐゴシック" charset="0"/>
                </a:defRPr>
              </a:lvl6pPr>
              <a:lvl7pPr marL="2971800" indent="-228600" defTabSz="895350" fontAlgn="base">
                <a:spcBef>
                  <a:spcPct val="0"/>
                </a:spcBef>
                <a:spcAft>
                  <a:spcPct val="0"/>
                </a:spcAft>
                <a:defRPr>
                  <a:solidFill>
                    <a:schemeClr val="tx1"/>
                  </a:solidFill>
                  <a:latin typeface="Calibri" charset="0"/>
                  <a:ea typeface="ＭＳ Ｐゴシック" charset="0"/>
                </a:defRPr>
              </a:lvl7pPr>
              <a:lvl8pPr marL="3429000" indent="-228600" defTabSz="895350" fontAlgn="base">
                <a:spcBef>
                  <a:spcPct val="0"/>
                </a:spcBef>
                <a:spcAft>
                  <a:spcPct val="0"/>
                </a:spcAft>
                <a:defRPr>
                  <a:solidFill>
                    <a:schemeClr val="tx1"/>
                  </a:solidFill>
                  <a:latin typeface="Calibri" charset="0"/>
                  <a:ea typeface="ＭＳ Ｐゴシック" charset="0"/>
                </a:defRPr>
              </a:lvl8pPr>
              <a:lvl9pPr marL="3886200" indent="-228600" defTabSz="895350" fontAlgn="base">
                <a:spcBef>
                  <a:spcPct val="0"/>
                </a:spcBef>
                <a:spcAft>
                  <a:spcPct val="0"/>
                </a:spcAft>
                <a:defRPr>
                  <a:solidFill>
                    <a:schemeClr val="tx1"/>
                  </a:solidFill>
                  <a:latin typeface="Calibri" charset="0"/>
                  <a:ea typeface="ＭＳ Ｐゴシック" charset="0"/>
                </a:defRPr>
              </a:lvl9pPr>
            </a:lstStyle>
            <a:p>
              <a:pPr fontAlgn="base">
                <a:spcBef>
                  <a:spcPct val="0"/>
                </a:spcBef>
                <a:spcAft>
                  <a:spcPct val="0"/>
                </a:spcAft>
                <a:defRPr/>
              </a:pPr>
              <a:r>
                <a:rPr lang="en-US" sz="1600" dirty="0">
                  <a:solidFill>
                    <a:srgbClr val="000000"/>
                  </a:solidFill>
                  <a:latin typeface="Arial" charset="0"/>
                  <a:cs typeface="Arial" charset="0"/>
                </a:rPr>
                <a:t>Unit of measure</a:t>
              </a:r>
            </a:p>
          </p:txBody>
        </p:sp>
        <p:sp>
          <p:nvSpPr>
            <p:cNvPr id="5133" name="McK Footnote" hidden="1"/>
            <p:cNvSpPr txBox="1">
              <a:spLocks noChangeArrowheads="1"/>
            </p:cNvSpPr>
            <p:nvPr userDrawn="1"/>
          </p:nvSpPr>
          <p:spPr bwMode="auto">
            <a:xfrm>
              <a:off x="239" y="3918"/>
              <a:ext cx="5145"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spAutoFit/>
            </a:bodyPr>
            <a:lstStyle>
              <a:lvl1pPr marL="574675" indent="-574675" defTabSz="895350">
                <a:tabLst>
                  <a:tab pos="533400" algn="r"/>
                </a:tabLst>
                <a:defRPr>
                  <a:solidFill>
                    <a:schemeClr val="tx1"/>
                  </a:solidFill>
                  <a:latin typeface="Calibri" charset="0"/>
                  <a:ea typeface="ＭＳ Ｐゴシック" charset="0"/>
                  <a:cs typeface="ＭＳ Ｐゴシック" charset="0"/>
                </a:defRPr>
              </a:lvl1pPr>
              <a:lvl2pPr marL="742950" indent="-285750" defTabSz="895350">
                <a:tabLst>
                  <a:tab pos="533400" algn="r"/>
                </a:tabLst>
                <a:defRPr>
                  <a:solidFill>
                    <a:schemeClr val="tx1"/>
                  </a:solidFill>
                  <a:latin typeface="Calibri" charset="0"/>
                  <a:ea typeface="ＭＳ Ｐゴシック" charset="0"/>
                </a:defRPr>
              </a:lvl2pPr>
              <a:lvl3pPr marL="1143000" indent="-228600" defTabSz="895350">
                <a:tabLst>
                  <a:tab pos="533400" algn="r"/>
                </a:tabLst>
                <a:defRPr>
                  <a:solidFill>
                    <a:schemeClr val="tx1"/>
                  </a:solidFill>
                  <a:latin typeface="Calibri" charset="0"/>
                  <a:ea typeface="ＭＳ Ｐゴシック" charset="0"/>
                </a:defRPr>
              </a:lvl3pPr>
              <a:lvl4pPr marL="1600200" indent="-228600" defTabSz="895350">
                <a:tabLst>
                  <a:tab pos="533400" algn="r"/>
                </a:tabLst>
                <a:defRPr>
                  <a:solidFill>
                    <a:schemeClr val="tx1"/>
                  </a:solidFill>
                  <a:latin typeface="Calibri" charset="0"/>
                  <a:ea typeface="ＭＳ Ｐゴシック" charset="0"/>
                </a:defRPr>
              </a:lvl4pPr>
              <a:lvl5pPr marL="2057400" indent="-228600" defTabSz="895350">
                <a:tabLst>
                  <a:tab pos="533400" algn="r"/>
                </a:tabLst>
                <a:defRPr>
                  <a:solidFill>
                    <a:schemeClr val="tx1"/>
                  </a:solidFill>
                  <a:latin typeface="Calibri" charset="0"/>
                  <a:ea typeface="ＭＳ Ｐゴシック" charset="0"/>
                </a:defRPr>
              </a:lvl5pPr>
              <a:lvl6pPr marL="2514600" indent="-228600" defTabSz="895350" fontAlgn="base">
                <a:spcBef>
                  <a:spcPct val="0"/>
                </a:spcBef>
                <a:spcAft>
                  <a:spcPct val="0"/>
                </a:spcAft>
                <a:tabLst>
                  <a:tab pos="533400" algn="r"/>
                </a:tabLst>
                <a:defRPr>
                  <a:solidFill>
                    <a:schemeClr val="tx1"/>
                  </a:solidFill>
                  <a:latin typeface="Calibri" charset="0"/>
                  <a:ea typeface="ＭＳ Ｐゴシック" charset="0"/>
                </a:defRPr>
              </a:lvl6pPr>
              <a:lvl7pPr marL="2971800" indent="-228600" defTabSz="895350" fontAlgn="base">
                <a:spcBef>
                  <a:spcPct val="0"/>
                </a:spcBef>
                <a:spcAft>
                  <a:spcPct val="0"/>
                </a:spcAft>
                <a:tabLst>
                  <a:tab pos="533400" algn="r"/>
                </a:tabLst>
                <a:defRPr>
                  <a:solidFill>
                    <a:schemeClr val="tx1"/>
                  </a:solidFill>
                  <a:latin typeface="Calibri" charset="0"/>
                  <a:ea typeface="ＭＳ Ｐゴシック" charset="0"/>
                </a:defRPr>
              </a:lvl7pPr>
              <a:lvl8pPr marL="3429000" indent="-228600" defTabSz="895350" fontAlgn="base">
                <a:spcBef>
                  <a:spcPct val="0"/>
                </a:spcBef>
                <a:spcAft>
                  <a:spcPct val="0"/>
                </a:spcAft>
                <a:tabLst>
                  <a:tab pos="533400" algn="r"/>
                </a:tabLst>
                <a:defRPr>
                  <a:solidFill>
                    <a:schemeClr val="tx1"/>
                  </a:solidFill>
                  <a:latin typeface="Calibri" charset="0"/>
                  <a:ea typeface="ＭＳ Ｐゴシック" charset="0"/>
                </a:defRPr>
              </a:lvl8pPr>
              <a:lvl9pPr marL="3886200" indent="-228600" defTabSz="895350" fontAlgn="base">
                <a:spcBef>
                  <a:spcPct val="0"/>
                </a:spcBef>
                <a:spcAft>
                  <a:spcPct val="0"/>
                </a:spcAft>
                <a:tabLst>
                  <a:tab pos="533400" algn="r"/>
                </a:tabLst>
                <a:defRPr>
                  <a:solidFill>
                    <a:schemeClr val="tx1"/>
                  </a:solidFill>
                  <a:latin typeface="Calibri" charset="0"/>
                  <a:ea typeface="ＭＳ Ｐゴシック" charset="0"/>
                </a:defRPr>
              </a:lvl9pPr>
            </a:lstStyle>
            <a:p>
              <a:pPr fontAlgn="base">
                <a:spcBef>
                  <a:spcPct val="0"/>
                </a:spcBef>
                <a:spcAft>
                  <a:spcPct val="0"/>
                </a:spcAft>
                <a:defRPr/>
              </a:pPr>
              <a:r>
                <a:rPr lang="en-US" sz="1000" dirty="0">
                  <a:solidFill>
                    <a:srgbClr val="000000"/>
                  </a:solidFill>
                  <a:latin typeface="Arial" charset="0"/>
                  <a:cs typeface="Arial" charset="0"/>
                </a:rPr>
                <a:t>	*	Footnote</a:t>
              </a:r>
            </a:p>
            <a:p>
              <a:pPr fontAlgn="base">
                <a:spcBef>
                  <a:spcPct val="20000"/>
                </a:spcBef>
                <a:spcAft>
                  <a:spcPct val="0"/>
                </a:spcAft>
                <a:defRPr/>
              </a:pPr>
              <a:r>
                <a:rPr lang="en-US" sz="1000" dirty="0">
                  <a:solidFill>
                    <a:srgbClr val="000000"/>
                  </a:solidFill>
                  <a:latin typeface="Arial" charset="0"/>
                  <a:cs typeface="Arial" charset="0"/>
                </a:rPr>
                <a:t> Quelle:		Source</a:t>
              </a:r>
            </a:p>
          </p:txBody>
        </p:sp>
      </p:grpSp>
      <p:grpSp>
        <p:nvGrpSpPr>
          <p:cNvPr id="3" name="McK Slide Elements"/>
          <p:cNvGrpSpPr>
            <a:grpSpLocks/>
          </p:cNvGrpSpPr>
          <p:nvPr/>
        </p:nvGrpSpPr>
        <p:grpSpPr bwMode="auto">
          <a:xfrm>
            <a:off x="463551" y="1084263"/>
            <a:ext cx="10606616" cy="5473700"/>
            <a:chOff x="237" y="683"/>
            <a:chExt cx="5429" cy="3448"/>
          </a:xfrm>
        </p:grpSpPr>
        <p:sp>
          <p:nvSpPr>
            <p:cNvPr id="5130" name="McK Measure" hidden="1"/>
            <p:cNvSpPr txBox="1">
              <a:spLocks noChangeArrowheads="1"/>
            </p:cNvSpPr>
            <p:nvPr userDrawn="1"/>
          </p:nvSpPr>
          <p:spPr bwMode="auto">
            <a:xfrm>
              <a:off x="237" y="683"/>
              <a:ext cx="5429"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defTabSz="895350">
                <a:defRPr>
                  <a:solidFill>
                    <a:schemeClr val="tx1"/>
                  </a:solidFill>
                  <a:latin typeface="Calibri" charset="0"/>
                  <a:ea typeface="ＭＳ Ｐゴシック" charset="0"/>
                  <a:cs typeface="ＭＳ Ｐゴシック" charset="0"/>
                </a:defRPr>
              </a:lvl1pPr>
              <a:lvl2pPr marL="742950" indent="-285750" defTabSz="895350">
                <a:defRPr>
                  <a:solidFill>
                    <a:schemeClr val="tx1"/>
                  </a:solidFill>
                  <a:latin typeface="Calibri" charset="0"/>
                  <a:ea typeface="ＭＳ Ｐゴシック" charset="0"/>
                </a:defRPr>
              </a:lvl2pPr>
              <a:lvl3pPr marL="1143000" indent="-228600" defTabSz="895350">
                <a:defRPr>
                  <a:solidFill>
                    <a:schemeClr val="tx1"/>
                  </a:solidFill>
                  <a:latin typeface="Calibri" charset="0"/>
                  <a:ea typeface="ＭＳ Ｐゴシック" charset="0"/>
                </a:defRPr>
              </a:lvl3pPr>
              <a:lvl4pPr marL="1600200" indent="-228600" defTabSz="895350">
                <a:defRPr>
                  <a:solidFill>
                    <a:schemeClr val="tx1"/>
                  </a:solidFill>
                  <a:latin typeface="Calibri" charset="0"/>
                  <a:ea typeface="ＭＳ Ｐゴシック" charset="0"/>
                </a:defRPr>
              </a:lvl4pPr>
              <a:lvl5pPr marL="2057400" indent="-228600" defTabSz="895350">
                <a:defRPr>
                  <a:solidFill>
                    <a:schemeClr val="tx1"/>
                  </a:solidFill>
                  <a:latin typeface="Calibri" charset="0"/>
                  <a:ea typeface="ＭＳ Ｐゴシック" charset="0"/>
                </a:defRPr>
              </a:lvl5pPr>
              <a:lvl6pPr marL="2514600" indent="-228600" defTabSz="895350" fontAlgn="base">
                <a:spcBef>
                  <a:spcPct val="0"/>
                </a:spcBef>
                <a:spcAft>
                  <a:spcPct val="0"/>
                </a:spcAft>
                <a:defRPr>
                  <a:solidFill>
                    <a:schemeClr val="tx1"/>
                  </a:solidFill>
                  <a:latin typeface="Calibri" charset="0"/>
                  <a:ea typeface="ＭＳ Ｐゴシック" charset="0"/>
                </a:defRPr>
              </a:lvl6pPr>
              <a:lvl7pPr marL="2971800" indent="-228600" defTabSz="895350" fontAlgn="base">
                <a:spcBef>
                  <a:spcPct val="0"/>
                </a:spcBef>
                <a:spcAft>
                  <a:spcPct val="0"/>
                </a:spcAft>
                <a:defRPr>
                  <a:solidFill>
                    <a:schemeClr val="tx1"/>
                  </a:solidFill>
                  <a:latin typeface="Calibri" charset="0"/>
                  <a:ea typeface="ＭＳ Ｐゴシック" charset="0"/>
                </a:defRPr>
              </a:lvl7pPr>
              <a:lvl8pPr marL="3429000" indent="-228600" defTabSz="895350" fontAlgn="base">
                <a:spcBef>
                  <a:spcPct val="0"/>
                </a:spcBef>
                <a:spcAft>
                  <a:spcPct val="0"/>
                </a:spcAft>
                <a:defRPr>
                  <a:solidFill>
                    <a:schemeClr val="tx1"/>
                  </a:solidFill>
                  <a:latin typeface="Calibri" charset="0"/>
                  <a:ea typeface="ＭＳ Ｐゴシック" charset="0"/>
                </a:defRPr>
              </a:lvl8pPr>
              <a:lvl9pPr marL="3886200" indent="-228600" defTabSz="895350" fontAlgn="base">
                <a:spcBef>
                  <a:spcPct val="0"/>
                </a:spcBef>
                <a:spcAft>
                  <a:spcPct val="0"/>
                </a:spcAft>
                <a:defRPr>
                  <a:solidFill>
                    <a:schemeClr val="tx1"/>
                  </a:solidFill>
                  <a:latin typeface="Calibri" charset="0"/>
                  <a:ea typeface="ＭＳ Ｐゴシック" charset="0"/>
                </a:defRPr>
              </a:lvl9pPr>
            </a:lstStyle>
            <a:p>
              <a:pPr fontAlgn="base">
                <a:spcBef>
                  <a:spcPct val="0"/>
                </a:spcBef>
                <a:spcAft>
                  <a:spcPct val="0"/>
                </a:spcAft>
                <a:defRPr/>
              </a:pPr>
              <a:r>
                <a:rPr lang="en-US" sz="1600" dirty="0">
                  <a:solidFill>
                    <a:srgbClr val="000000"/>
                  </a:solidFill>
                  <a:latin typeface="Arial" charset="0"/>
                  <a:cs typeface="Arial" charset="0"/>
                </a:rPr>
                <a:t>Unit of measure</a:t>
              </a:r>
            </a:p>
          </p:txBody>
        </p:sp>
        <p:sp>
          <p:nvSpPr>
            <p:cNvPr id="5131" name="McK Footnote" hidden="1"/>
            <p:cNvSpPr txBox="1">
              <a:spLocks noChangeArrowheads="1"/>
            </p:cNvSpPr>
            <p:nvPr userDrawn="1"/>
          </p:nvSpPr>
          <p:spPr bwMode="auto">
            <a:xfrm>
              <a:off x="239" y="3918"/>
              <a:ext cx="5145"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spAutoFit/>
            </a:bodyPr>
            <a:lstStyle>
              <a:lvl1pPr marL="574675" indent="-574675" defTabSz="895350">
                <a:tabLst>
                  <a:tab pos="533400" algn="r"/>
                </a:tabLst>
                <a:defRPr>
                  <a:solidFill>
                    <a:schemeClr val="tx1"/>
                  </a:solidFill>
                  <a:latin typeface="Calibri" charset="0"/>
                  <a:ea typeface="ＭＳ Ｐゴシック" charset="0"/>
                  <a:cs typeface="ＭＳ Ｐゴシック" charset="0"/>
                </a:defRPr>
              </a:lvl1pPr>
              <a:lvl2pPr marL="742950" indent="-285750" defTabSz="895350">
                <a:tabLst>
                  <a:tab pos="533400" algn="r"/>
                </a:tabLst>
                <a:defRPr>
                  <a:solidFill>
                    <a:schemeClr val="tx1"/>
                  </a:solidFill>
                  <a:latin typeface="Calibri" charset="0"/>
                  <a:ea typeface="ＭＳ Ｐゴシック" charset="0"/>
                </a:defRPr>
              </a:lvl2pPr>
              <a:lvl3pPr marL="1143000" indent="-228600" defTabSz="895350">
                <a:tabLst>
                  <a:tab pos="533400" algn="r"/>
                </a:tabLst>
                <a:defRPr>
                  <a:solidFill>
                    <a:schemeClr val="tx1"/>
                  </a:solidFill>
                  <a:latin typeface="Calibri" charset="0"/>
                  <a:ea typeface="ＭＳ Ｐゴシック" charset="0"/>
                </a:defRPr>
              </a:lvl3pPr>
              <a:lvl4pPr marL="1600200" indent="-228600" defTabSz="895350">
                <a:tabLst>
                  <a:tab pos="533400" algn="r"/>
                </a:tabLst>
                <a:defRPr>
                  <a:solidFill>
                    <a:schemeClr val="tx1"/>
                  </a:solidFill>
                  <a:latin typeface="Calibri" charset="0"/>
                  <a:ea typeface="ＭＳ Ｐゴシック" charset="0"/>
                </a:defRPr>
              </a:lvl4pPr>
              <a:lvl5pPr marL="2057400" indent="-228600" defTabSz="895350">
                <a:tabLst>
                  <a:tab pos="533400" algn="r"/>
                </a:tabLst>
                <a:defRPr>
                  <a:solidFill>
                    <a:schemeClr val="tx1"/>
                  </a:solidFill>
                  <a:latin typeface="Calibri" charset="0"/>
                  <a:ea typeface="ＭＳ Ｐゴシック" charset="0"/>
                </a:defRPr>
              </a:lvl5pPr>
              <a:lvl6pPr marL="2514600" indent="-228600" defTabSz="895350" fontAlgn="base">
                <a:spcBef>
                  <a:spcPct val="0"/>
                </a:spcBef>
                <a:spcAft>
                  <a:spcPct val="0"/>
                </a:spcAft>
                <a:tabLst>
                  <a:tab pos="533400" algn="r"/>
                </a:tabLst>
                <a:defRPr>
                  <a:solidFill>
                    <a:schemeClr val="tx1"/>
                  </a:solidFill>
                  <a:latin typeface="Calibri" charset="0"/>
                  <a:ea typeface="ＭＳ Ｐゴシック" charset="0"/>
                </a:defRPr>
              </a:lvl6pPr>
              <a:lvl7pPr marL="2971800" indent="-228600" defTabSz="895350" fontAlgn="base">
                <a:spcBef>
                  <a:spcPct val="0"/>
                </a:spcBef>
                <a:spcAft>
                  <a:spcPct val="0"/>
                </a:spcAft>
                <a:tabLst>
                  <a:tab pos="533400" algn="r"/>
                </a:tabLst>
                <a:defRPr>
                  <a:solidFill>
                    <a:schemeClr val="tx1"/>
                  </a:solidFill>
                  <a:latin typeface="Calibri" charset="0"/>
                  <a:ea typeface="ＭＳ Ｐゴシック" charset="0"/>
                </a:defRPr>
              </a:lvl7pPr>
              <a:lvl8pPr marL="3429000" indent="-228600" defTabSz="895350" fontAlgn="base">
                <a:spcBef>
                  <a:spcPct val="0"/>
                </a:spcBef>
                <a:spcAft>
                  <a:spcPct val="0"/>
                </a:spcAft>
                <a:tabLst>
                  <a:tab pos="533400" algn="r"/>
                </a:tabLst>
                <a:defRPr>
                  <a:solidFill>
                    <a:schemeClr val="tx1"/>
                  </a:solidFill>
                  <a:latin typeface="Calibri" charset="0"/>
                  <a:ea typeface="ＭＳ Ｐゴシック" charset="0"/>
                </a:defRPr>
              </a:lvl8pPr>
              <a:lvl9pPr marL="3886200" indent="-228600" defTabSz="895350" fontAlgn="base">
                <a:spcBef>
                  <a:spcPct val="0"/>
                </a:spcBef>
                <a:spcAft>
                  <a:spcPct val="0"/>
                </a:spcAft>
                <a:tabLst>
                  <a:tab pos="533400" algn="r"/>
                </a:tabLst>
                <a:defRPr>
                  <a:solidFill>
                    <a:schemeClr val="tx1"/>
                  </a:solidFill>
                  <a:latin typeface="Calibri" charset="0"/>
                  <a:ea typeface="ＭＳ Ｐゴシック" charset="0"/>
                </a:defRPr>
              </a:lvl9pPr>
            </a:lstStyle>
            <a:p>
              <a:pPr fontAlgn="base">
                <a:spcBef>
                  <a:spcPct val="0"/>
                </a:spcBef>
                <a:spcAft>
                  <a:spcPct val="0"/>
                </a:spcAft>
                <a:defRPr/>
              </a:pPr>
              <a:r>
                <a:rPr lang="en-US" sz="1000" dirty="0">
                  <a:solidFill>
                    <a:srgbClr val="000000"/>
                  </a:solidFill>
                  <a:latin typeface="Arial" charset="0"/>
                  <a:cs typeface="Arial" charset="0"/>
                </a:rPr>
                <a:t>	*	Footnote</a:t>
              </a:r>
            </a:p>
            <a:p>
              <a:pPr fontAlgn="base">
                <a:spcBef>
                  <a:spcPct val="20000"/>
                </a:spcBef>
                <a:spcAft>
                  <a:spcPct val="0"/>
                </a:spcAft>
                <a:defRPr/>
              </a:pPr>
              <a:r>
                <a:rPr lang="en-US" sz="1000" dirty="0">
                  <a:solidFill>
                    <a:srgbClr val="000000"/>
                  </a:solidFill>
                  <a:latin typeface="Arial" charset="0"/>
                  <a:cs typeface="Arial" charset="0"/>
                </a:rPr>
                <a:t> Quelle:		Source</a:t>
              </a:r>
            </a:p>
          </p:txBody>
        </p:sp>
      </p:grpSp>
      <p:grpSp>
        <p:nvGrpSpPr>
          <p:cNvPr id="4" name="McK Slide Elements"/>
          <p:cNvGrpSpPr>
            <a:grpSpLocks/>
          </p:cNvGrpSpPr>
          <p:nvPr/>
        </p:nvGrpSpPr>
        <p:grpSpPr bwMode="auto">
          <a:xfrm>
            <a:off x="463551" y="1084263"/>
            <a:ext cx="10606616" cy="5473700"/>
            <a:chOff x="237" y="683"/>
            <a:chExt cx="5429" cy="3448"/>
          </a:xfrm>
        </p:grpSpPr>
        <p:sp>
          <p:nvSpPr>
            <p:cNvPr id="5128" name="McK Measure" hidden="1"/>
            <p:cNvSpPr txBox="1">
              <a:spLocks noChangeArrowheads="1"/>
            </p:cNvSpPr>
            <p:nvPr userDrawn="1"/>
          </p:nvSpPr>
          <p:spPr bwMode="auto">
            <a:xfrm>
              <a:off x="237" y="683"/>
              <a:ext cx="5429"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defTabSz="895350">
                <a:defRPr>
                  <a:solidFill>
                    <a:schemeClr val="tx1"/>
                  </a:solidFill>
                  <a:latin typeface="Calibri" charset="0"/>
                  <a:ea typeface="ＭＳ Ｐゴシック" charset="0"/>
                  <a:cs typeface="ＭＳ Ｐゴシック" charset="0"/>
                </a:defRPr>
              </a:lvl1pPr>
              <a:lvl2pPr marL="742950" indent="-285750" defTabSz="895350">
                <a:defRPr>
                  <a:solidFill>
                    <a:schemeClr val="tx1"/>
                  </a:solidFill>
                  <a:latin typeface="Calibri" charset="0"/>
                  <a:ea typeface="ＭＳ Ｐゴシック" charset="0"/>
                </a:defRPr>
              </a:lvl2pPr>
              <a:lvl3pPr marL="1143000" indent="-228600" defTabSz="895350">
                <a:defRPr>
                  <a:solidFill>
                    <a:schemeClr val="tx1"/>
                  </a:solidFill>
                  <a:latin typeface="Calibri" charset="0"/>
                  <a:ea typeface="ＭＳ Ｐゴシック" charset="0"/>
                </a:defRPr>
              </a:lvl3pPr>
              <a:lvl4pPr marL="1600200" indent="-228600" defTabSz="895350">
                <a:defRPr>
                  <a:solidFill>
                    <a:schemeClr val="tx1"/>
                  </a:solidFill>
                  <a:latin typeface="Calibri" charset="0"/>
                  <a:ea typeface="ＭＳ Ｐゴシック" charset="0"/>
                </a:defRPr>
              </a:lvl4pPr>
              <a:lvl5pPr marL="2057400" indent="-228600" defTabSz="895350">
                <a:defRPr>
                  <a:solidFill>
                    <a:schemeClr val="tx1"/>
                  </a:solidFill>
                  <a:latin typeface="Calibri" charset="0"/>
                  <a:ea typeface="ＭＳ Ｐゴシック" charset="0"/>
                </a:defRPr>
              </a:lvl5pPr>
              <a:lvl6pPr marL="2514600" indent="-228600" defTabSz="895350" fontAlgn="base">
                <a:spcBef>
                  <a:spcPct val="0"/>
                </a:spcBef>
                <a:spcAft>
                  <a:spcPct val="0"/>
                </a:spcAft>
                <a:defRPr>
                  <a:solidFill>
                    <a:schemeClr val="tx1"/>
                  </a:solidFill>
                  <a:latin typeface="Calibri" charset="0"/>
                  <a:ea typeface="ＭＳ Ｐゴシック" charset="0"/>
                </a:defRPr>
              </a:lvl6pPr>
              <a:lvl7pPr marL="2971800" indent="-228600" defTabSz="895350" fontAlgn="base">
                <a:spcBef>
                  <a:spcPct val="0"/>
                </a:spcBef>
                <a:spcAft>
                  <a:spcPct val="0"/>
                </a:spcAft>
                <a:defRPr>
                  <a:solidFill>
                    <a:schemeClr val="tx1"/>
                  </a:solidFill>
                  <a:latin typeface="Calibri" charset="0"/>
                  <a:ea typeface="ＭＳ Ｐゴシック" charset="0"/>
                </a:defRPr>
              </a:lvl7pPr>
              <a:lvl8pPr marL="3429000" indent="-228600" defTabSz="895350" fontAlgn="base">
                <a:spcBef>
                  <a:spcPct val="0"/>
                </a:spcBef>
                <a:spcAft>
                  <a:spcPct val="0"/>
                </a:spcAft>
                <a:defRPr>
                  <a:solidFill>
                    <a:schemeClr val="tx1"/>
                  </a:solidFill>
                  <a:latin typeface="Calibri" charset="0"/>
                  <a:ea typeface="ＭＳ Ｐゴシック" charset="0"/>
                </a:defRPr>
              </a:lvl8pPr>
              <a:lvl9pPr marL="3886200" indent="-228600" defTabSz="895350" fontAlgn="base">
                <a:spcBef>
                  <a:spcPct val="0"/>
                </a:spcBef>
                <a:spcAft>
                  <a:spcPct val="0"/>
                </a:spcAft>
                <a:defRPr>
                  <a:solidFill>
                    <a:schemeClr val="tx1"/>
                  </a:solidFill>
                  <a:latin typeface="Calibri" charset="0"/>
                  <a:ea typeface="ＭＳ Ｐゴシック" charset="0"/>
                </a:defRPr>
              </a:lvl9pPr>
            </a:lstStyle>
            <a:p>
              <a:pPr fontAlgn="base">
                <a:spcBef>
                  <a:spcPct val="0"/>
                </a:spcBef>
                <a:spcAft>
                  <a:spcPct val="0"/>
                </a:spcAft>
                <a:defRPr/>
              </a:pPr>
              <a:r>
                <a:rPr lang="en-US" sz="1600" dirty="0">
                  <a:solidFill>
                    <a:srgbClr val="000000"/>
                  </a:solidFill>
                  <a:latin typeface="Arial" charset="0"/>
                  <a:cs typeface="Arial" charset="0"/>
                </a:rPr>
                <a:t>Unit of measure</a:t>
              </a:r>
            </a:p>
          </p:txBody>
        </p:sp>
        <p:sp>
          <p:nvSpPr>
            <p:cNvPr id="5129" name="McK Footnote" hidden="1"/>
            <p:cNvSpPr txBox="1">
              <a:spLocks noChangeArrowheads="1"/>
            </p:cNvSpPr>
            <p:nvPr userDrawn="1"/>
          </p:nvSpPr>
          <p:spPr bwMode="auto">
            <a:xfrm>
              <a:off x="239" y="3918"/>
              <a:ext cx="5145"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spAutoFit/>
            </a:bodyPr>
            <a:lstStyle>
              <a:lvl1pPr marL="574675" indent="-574675" defTabSz="895350">
                <a:tabLst>
                  <a:tab pos="533400" algn="r"/>
                </a:tabLst>
                <a:defRPr>
                  <a:solidFill>
                    <a:schemeClr val="tx1"/>
                  </a:solidFill>
                  <a:latin typeface="Calibri" charset="0"/>
                  <a:ea typeface="ＭＳ Ｐゴシック" charset="0"/>
                  <a:cs typeface="ＭＳ Ｐゴシック" charset="0"/>
                </a:defRPr>
              </a:lvl1pPr>
              <a:lvl2pPr marL="742950" indent="-285750" defTabSz="895350">
                <a:tabLst>
                  <a:tab pos="533400" algn="r"/>
                </a:tabLst>
                <a:defRPr>
                  <a:solidFill>
                    <a:schemeClr val="tx1"/>
                  </a:solidFill>
                  <a:latin typeface="Calibri" charset="0"/>
                  <a:ea typeface="ＭＳ Ｐゴシック" charset="0"/>
                </a:defRPr>
              </a:lvl2pPr>
              <a:lvl3pPr marL="1143000" indent="-228600" defTabSz="895350">
                <a:tabLst>
                  <a:tab pos="533400" algn="r"/>
                </a:tabLst>
                <a:defRPr>
                  <a:solidFill>
                    <a:schemeClr val="tx1"/>
                  </a:solidFill>
                  <a:latin typeface="Calibri" charset="0"/>
                  <a:ea typeface="ＭＳ Ｐゴシック" charset="0"/>
                </a:defRPr>
              </a:lvl3pPr>
              <a:lvl4pPr marL="1600200" indent="-228600" defTabSz="895350">
                <a:tabLst>
                  <a:tab pos="533400" algn="r"/>
                </a:tabLst>
                <a:defRPr>
                  <a:solidFill>
                    <a:schemeClr val="tx1"/>
                  </a:solidFill>
                  <a:latin typeface="Calibri" charset="0"/>
                  <a:ea typeface="ＭＳ Ｐゴシック" charset="0"/>
                </a:defRPr>
              </a:lvl4pPr>
              <a:lvl5pPr marL="2057400" indent="-228600" defTabSz="895350">
                <a:tabLst>
                  <a:tab pos="533400" algn="r"/>
                </a:tabLst>
                <a:defRPr>
                  <a:solidFill>
                    <a:schemeClr val="tx1"/>
                  </a:solidFill>
                  <a:latin typeface="Calibri" charset="0"/>
                  <a:ea typeface="ＭＳ Ｐゴシック" charset="0"/>
                </a:defRPr>
              </a:lvl5pPr>
              <a:lvl6pPr marL="2514600" indent="-228600" defTabSz="895350" fontAlgn="base">
                <a:spcBef>
                  <a:spcPct val="0"/>
                </a:spcBef>
                <a:spcAft>
                  <a:spcPct val="0"/>
                </a:spcAft>
                <a:tabLst>
                  <a:tab pos="533400" algn="r"/>
                </a:tabLst>
                <a:defRPr>
                  <a:solidFill>
                    <a:schemeClr val="tx1"/>
                  </a:solidFill>
                  <a:latin typeface="Calibri" charset="0"/>
                  <a:ea typeface="ＭＳ Ｐゴシック" charset="0"/>
                </a:defRPr>
              </a:lvl6pPr>
              <a:lvl7pPr marL="2971800" indent="-228600" defTabSz="895350" fontAlgn="base">
                <a:spcBef>
                  <a:spcPct val="0"/>
                </a:spcBef>
                <a:spcAft>
                  <a:spcPct val="0"/>
                </a:spcAft>
                <a:tabLst>
                  <a:tab pos="533400" algn="r"/>
                </a:tabLst>
                <a:defRPr>
                  <a:solidFill>
                    <a:schemeClr val="tx1"/>
                  </a:solidFill>
                  <a:latin typeface="Calibri" charset="0"/>
                  <a:ea typeface="ＭＳ Ｐゴシック" charset="0"/>
                </a:defRPr>
              </a:lvl7pPr>
              <a:lvl8pPr marL="3429000" indent="-228600" defTabSz="895350" fontAlgn="base">
                <a:spcBef>
                  <a:spcPct val="0"/>
                </a:spcBef>
                <a:spcAft>
                  <a:spcPct val="0"/>
                </a:spcAft>
                <a:tabLst>
                  <a:tab pos="533400" algn="r"/>
                </a:tabLst>
                <a:defRPr>
                  <a:solidFill>
                    <a:schemeClr val="tx1"/>
                  </a:solidFill>
                  <a:latin typeface="Calibri" charset="0"/>
                  <a:ea typeface="ＭＳ Ｐゴシック" charset="0"/>
                </a:defRPr>
              </a:lvl8pPr>
              <a:lvl9pPr marL="3886200" indent="-228600" defTabSz="895350" fontAlgn="base">
                <a:spcBef>
                  <a:spcPct val="0"/>
                </a:spcBef>
                <a:spcAft>
                  <a:spcPct val="0"/>
                </a:spcAft>
                <a:tabLst>
                  <a:tab pos="533400" algn="r"/>
                </a:tabLst>
                <a:defRPr>
                  <a:solidFill>
                    <a:schemeClr val="tx1"/>
                  </a:solidFill>
                  <a:latin typeface="Calibri" charset="0"/>
                  <a:ea typeface="ＭＳ Ｐゴシック" charset="0"/>
                </a:defRPr>
              </a:lvl9pPr>
            </a:lstStyle>
            <a:p>
              <a:pPr fontAlgn="base">
                <a:spcBef>
                  <a:spcPct val="0"/>
                </a:spcBef>
                <a:spcAft>
                  <a:spcPct val="0"/>
                </a:spcAft>
                <a:defRPr/>
              </a:pPr>
              <a:r>
                <a:rPr lang="en-US" sz="1000" dirty="0">
                  <a:solidFill>
                    <a:srgbClr val="000000"/>
                  </a:solidFill>
                  <a:latin typeface="Arial" charset="0"/>
                  <a:cs typeface="Arial" charset="0"/>
                </a:rPr>
                <a:t>	*	Footnote</a:t>
              </a:r>
            </a:p>
            <a:p>
              <a:pPr fontAlgn="base">
                <a:spcBef>
                  <a:spcPct val="20000"/>
                </a:spcBef>
                <a:spcAft>
                  <a:spcPct val="0"/>
                </a:spcAft>
                <a:defRPr/>
              </a:pPr>
              <a:r>
                <a:rPr lang="en-US" sz="1000" dirty="0">
                  <a:solidFill>
                    <a:srgbClr val="000000"/>
                  </a:solidFill>
                  <a:latin typeface="Arial" charset="0"/>
                  <a:cs typeface="Arial" charset="0"/>
                </a:rPr>
                <a:t> Quelle:		Source</a:t>
              </a:r>
            </a:p>
          </p:txBody>
        </p:sp>
      </p:grpSp>
      <p:sp>
        <p:nvSpPr>
          <p:cNvPr id="1031" name="Line 3"/>
          <p:cNvSpPr>
            <a:spLocks noChangeShapeType="1"/>
          </p:cNvSpPr>
          <p:nvPr/>
        </p:nvSpPr>
        <p:spPr bwMode="auto">
          <a:xfrm>
            <a:off x="469901" y="1012825"/>
            <a:ext cx="11722100" cy="0"/>
          </a:xfrm>
          <a:prstGeom prst="line">
            <a:avLst/>
          </a:prstGeom>
          <a:noFill/>
          <a:ln w="57150">
            <a:solidFill>
              <a:srgbClr val="FFC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fontAlgn="base">
              <a:spcBef>
                <a:spcPct val="0"/>
              </a:spcBef>
              <a:spcAft>
                <a:spcPct val="0"/>
              </a:spcAft>
            </a:pPr>
            <a:endParaRPr lang="en-US" dirty="0">
              <a:solidFill>
                <a:srgbClr val="000000"/>
              </a:solidFill>
              <a:latin typeface="Calibri" charset="0"/>
              <a:ea typeface="MS PGothic" charset="0"/>
            </a:endParaRPr>
          </a:p>
        </p:txBody>
      </p:sp>
      <p:sp>
        <p:nvSpPr>
          <p:cNvPr id="14" name="TextBox 13"/>
          <p:cNvSpPr txBox="1"/>
          <p:nvPr userDrawn="1"/>
        </p:nvSpPr>
        <p:spPr>
          <a:xfrm rot="16200000">
            <a:off x="-1296969" y="5242229"/>
            <a:ext cx="2895344" cy="276999"/>
          </a:xfrm>
          <a:prstGeom prst="rect">
            <a:avLst/>
          </a:prstGeom>
          <a:noFill/>
        </p:spPr>
        <p:txBody>
          <a:bodyPr wrap="none" rtlCol="0">
            <a:spAutoFit/>
          </a:bodyPr>
          <a:lstStyle/>
          <a:p>
            <a:pPr algn="ctr"/>
            <a:r>
              <a:rPr lang="en-GB" sz="1200" b="1" dirty="0">
                <a:solidFill>
                  <a:prstClr val="black"/>
                </a:solidFill>
              </a:rPr>
              <a:t>For internal use only – GMCC 269841</a:t>
            </a:r>
          </a:p>
        </p:txBody>
      </p:sp>
    </p:spTree>
    <p:extLst>
      <p:ext uri="{BB962C8B-B14F-4D97-AF65-F5344CB8AC3E}">
        <p14:creationId xmlns:p14="http://schemas.microsoft.com/office/powerpoint/2010/main" val="3869533206"/>
      </p:ext>
    </p:extLst>
  </p:cSld>
  <p:clrMap bg1="lt1" tx1="dk1" bg2="lt2" tx2="dk2" accent1="accent1" accent2="accent2" accent3="accent3" accent4="accent4" accent5="accent5" accent6="accent6" hlink="hlink" folHlink="folHlink"/>
  <p:sldLayoutIdLst>
    <p:sldLayoutId id="2147484318" r:id="rId1"/>
    <p:sldLayoutId id="2147484319" r:id="rId2"/>
    <p:sldLayoutId id="2147484320" r:id="rId3"/>
    <p:sldLayoutId id="2147484321" r:id="rId4"/>
    <p:sldLayoutId id="2147484322" r:id="rId5"/>
    <p:sldLayoutId id="2147484323" r:id="rId6"/>
    <p:sldLayoutId id="2147484324" r:id="rId7"/>
    <p:sldLayoutId id="2147484325" r:id="rId8"/>
    <p:sldLayoutId id="2147484326" r:id="rId9"/>
    <p:sldLayoutId id="2147484327" r:id="rId10"/>
    <p:sldLayoutId id="2147484328" r:id="rId11"/>
    <p:sldLayoutId id="2147484329" r:id="rId12"/>
    <p:sldLayoutId id="2147484330" r:id="rId13"/>
    <p:sldLayoutId id="2147484331" r:id="rId14"/>
    <p:sldLayoutId id="2147484332" r:id="rId15"/>
    <p:sldLayoutId id="2147484333" r:id="rId16"/>
    <p:sldLayoutId id="2147484334" r:id="rId17"/>
    <p:sldLayoutId id="2147484335" r:id="rId18"/>
    <p:sldLayoutId id="2147484336" r:id="rId19"/>
  </p:sldLayoutIdLst>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hf sldNum="0" hdr="0" ftr="0" dt="0"/>
  <p:txStyles>
    <p:titleStyle>
      <a:lvl1pPr algn="l" rtl="0" eaLnBrk="0" fontAlgn="base" hangingPunct="0">
        <a:lnSpc>
          <a:spcPct val="90000"/>
        </a:lnSpc>
        <a:spcBef>
          <a:spcPct val="0"/>
        </a:spcBef>
        <a:spcAft>
          <a:spcPct val="0"/>
        </a:spcAft>
        <a:defRPr sz="2600" b="1">
          <a:solidFill>
            <a:schemeClr val="tx1"/>
          </a:solidFill>
          <a:latin typeface="+mj-lt"/>
          <a:ea typeface="MS PGothic" pitchFamily="34" charset="-128"/>
          <a:cs typeface="+mj-cs"/>
        </a:defRPr>
      </a:lvl1pPr>
      <a:lvl2pPr algn="l" rtl="0" eaLnBrk="0" fontAlgn="base" hangingPunct="0">
        <a:lnSpc>
          <a:spcPct val="90000"/>
        </a:lnSpc>
        <a:spcBef>
          <a:spcPct val="0"/>
        </a:spcBef>
        <a:spcAft>
          <a:spcPct val="0"/>
        </a:spcAft>
        <a:defRPr sz="2600" b="1">
          <a:solidFill>
            <a:schemeClr val="tx1"/>
          </a:solidFill>
          <a:latin typeface="Arial" charset="0"/>
          <a:ea typeface="MS PGothic" pitchFamily="34" charset="-128"/>
          <a:cs typeface="Arial" charset="0"/>
        </a:defRPr>
      </a:lvl2pPr>
      <a:lvl3pPr algn="l" rtl="0" eaLnBrk="0" fontAlgn="base" hangingPunct="0">
        <a:lnSpc>
          <a:spcPct val="90000"/>
        </a:lnSpc>
        <a:spcBef>
          <a:spcPct val="0"/>
        </a:spcBef>
        <a:spcAft>
          <a:spcPct val="0"/>
        </a:spcAft>
        <a:defRPr sz="2600" b="1">
          <a:solidFill>
            <a:schemeClr val="tx1"/>
          </a:solidFill>
          <a:latin typeface="Arial" charset="0"/>
          <a:ea typeface="MS PGothic" pitchFamily="34" charset="-128"/>
          <a:cs typeface="Arial" charset="0"/>
        </a:defRPr>
      </a:lvl3pPr>
      <a:lvl4pPr algn="l" rtl="0" eaLnBrk="0" fontAlgn="base" hangingPunct="0">
        <a:lnSpc>
          <a:spcPct val="90000"/>
        </a:lnSpc>
        <a:spcBef>
          <a:spcPct val="0"/>
        </a:spcBef>
        <a:spcAft>
          <a:spcPct val="0"/>
        </a:spcAft>
        <a:defRPr sz="2600" b="1">
          <a:solidFill>
            <a:schemeClr val="tx1"/>
          </a:solidFill>
          <a:latin typeface="Arial" charset="0"/>
          <a:ea typeface="MS PGothic" pitchFamily="34" charset="-128"/>
          <a:cs typeface="Arial" charset="0"/>
        </a:defRPr>
      </a:lvl4pPr>
      <a:lvl5pPr algn="l" rtl="0" eaLnBrk="0" fontAlgn="base" hangingPunct="0">
        <a:lnSpc>
          <a:spcPct val="90000"/>
        </a:lnSpc>
        <a:spcBef>
          <a:spcPct val="0"/>
        </a:spcBef>
        <a:spcAft>
          <a:spcPct val="0"/>
        </a:spcAft>
        <a:defRPr sz="2600" b="1">
          <a:solidFill>
            <a:schemeClr val="tx1"/>
          </a:solidFill>
          <a:latin typeface="Arial" charset="0"/>
          <a:ea typeface="MS PGothic" pitchFamily="34" charset="-128"/>
          <a:cs typeface="Arial" charset="0"/>
        </a:defRPr>
      </a:lvl5pPr>
      <a:lvl6pPr marL="457200" algn="l" rtl="0" eaLnBrk="0" fontAlgn="base" hangingPunct="0">
        <a:lnSpc>
          <a:spcPct val="90000"/>
        </a:lnSpc>
        <a:spcBef>
          <a:spcPct val="0"/>
        </a:spcBef>
        <a:spcAft>
          <a:spcPct val="0"/>
        </a:spcAft>
        <a:defRPr sz="2800" b="1">
          <a:solidFill>
            <a:schemeClr val="tx1"/>
          </a:solidFill>
          <a:latin typeface="Arial" charset="0"/>
          <a:ea typeface="Arial" charset="0"/>
          <a:cs typeface="Arial" charset="0"/>
        </a:defRPr>
      </a:lvl6pPr>
      <a:lvl7pPr marL="914400" algn="l" rtl="0" eaLnBrk="0" fontAlgn="base" hangingPunct="0">
        <a:lnSpc>
          <a:spcPct val="90000"/>
        </a:lnSpc>
        <a:spcBef>
          <a:spcPct val="0"/>
        </a:spcBef>
        <a:spcAft>
          <a:spcPct val="0"/>
        </a:spcAft>
        <a:defRPr sz="2800" b="1">
          <a:solidFill>
            <a:schemeClr val="tx1"/>
          </a:solidFill>
          <a:latin typeface="Arial" charset="0"/>
          <a:ea typeface="Arial" charset="0"/>
          <a:cs typeface="Arial" charset="0"/>
        </a:defRPr>
      </a:lvl7pPr>
      <a:lvl8pPr marL="1371600" algn="l" rtl="0" eaLnBrk="0" fontAlgn="base" hangingPunct="0">
        <a:lnSpc>
          <a:spcPct val="90000"/>
        </a:lnSpc>
        <a:spcBef>
          <a:spcPct val="0"/>
        </a:spcBef>
        <a:spcAft>
          <a:spcPct val="0"/>
        </a:spcAft>
        <a:defRPr sz="2800" b="1">
          <a:solidFill>
            <a:schemeClr val="tx1"/>
          </a:solidFill>
          <a:latin typeface="Arial" charset="0"/>
          <a:ea typeface="Arial" charset="0"/>
          <a:cs typeface="Arial" charset="0"/>
        </a:defRPr>
      </a:lvl8pPr>
      <a:lvl9pPr marL="1828800" algn="l" rtl="0" eaLnBrk="0" fontAlgn="base" hangingPunct="0">
        <a:lnSpc>
          <a:spcPct val="90000"/>
        </a:lnSpc>
        <a:spcBef>
          <a:spcPct val="0"/>
        </a:spcBef>
        <a:spcAft>
          <a:spcPct val="0"/>
        </a:spcAft>
        <a:defRPr sz="2800" b="1">
          <a:solidFill>
            <a:schemeClr val="tx1"/>
          </a:solidFill>
          <a:latin typeface="Arial" charset="0"/>
          <a:ea typeface="Arial" charset="0"/>
          <a:cs typeface="Arial" charset="0"/>
        </a:defRPr>
      </a:lvl9pPr>
    </p:titleStyle>
    <p:bodyStyle>
      <a:lvl1pPr marL="290513" indent="-290513" algn="l" defTabSz="228600" rtl="0" eaLnBrk="0" fontAlgn="base" hangingPunct="0">
        <a:spcBef>
          <a:spcPts val="0"/>
        </a:spcBef>
        <a:spcAft>
          <a:spcPts val="600"/>
        </a:spcAft>
        <a:buClr>
          <a:srgbClr val="538CFF"/>
        </a:buClr>
        <a:buSzPct val="100000"/>
        <a:buFont typeface="Arial" charset="0"/>
        <a:buChar char="●"/>
        <a:defRPr sz="2400">
          <a:solidFill>
            <a:schemeClr val="tx1"/>
          </a:solidFill>
          <a:latin typeface="+mn-lt"/>
          <a:ea typeface="MS PGothic" pitchFamily="34" charset="-128"/>
          <a:cs typeface="+mn-cs"/>
        </a:defRPr>
      </a:lvl1pPr>
      <a:lvl2pPr marL="617538" indent="-320675" algn="l" defTabSz="228600" rtl="0" eaLnBrk="0" fontAlgn="base" hangingPunct="0">
        <a:spcBef>
          <a:spcPts val="0"/>
        </a:spcBef>
        <a:spcAft>
          <a:spcPts val="600"/>
        </a:spcAft>
        <a:buClr>
          <a:srgbClr val="538CFF"/>
        </a:buClr>
        <a:buFont typeface="Arial" charset="0"/>
        <a:buChar char="–"/>
        <a:defRPr sz="2000">
          <a:solidFill>
            <a:schemeClr val="tx1"/>
          </a:solidFill>
          <a:latin typeface="+mn-lt"/>
          <a:ea typeface="+mn-ea"/>
          <a:cs typeface="+mn-cs"/>
        </a:defRPr>
      </a:lvl2pPr>
      <a:lvl3pPr marL="914400" indent="-282575" algn="l" defTabSz="228600" rtl="0" eaLnBrk="0" fontAlgn="base" hangingPunct="0">
        <a:spcBef>
          <a:spcPts val="0"/>
        </a:spcBef>
        <a:spcAft>
          <a:spcPts val="600"/>
        </a:spcAft>
        <a:buClr>
          <a:srgbClr val="538CFF"/>
        </a:buClr>
        <a:buSzPct val="100000"/>
        <a:buFont typeface="Wingdings 2" pitchFamily="18" charset="2"/>
        <a:buChar char="¡"/>
        <a:defRPr>
          <a:solidFill>
            <a:schemeClr val="tx1"/>
          </a:solidFill>
          <a:latin typeface="+mn-lt"/>
          <a:ea typeface="+mn-ea"/>
          <a:cs typeface="+mn-cs"/>
        </a:defRPr>
      </a:lvl3pPr>
      <a:lvl4pPr marL="1158875" indent="-244475" algn="l" defTabSz="228600" rtl="0" eaLnBrk="0" fontAlgn="base" hangingPunct="0">
        <a:spcBef>
          <a:spcPts val="0"/>
        </a:spcBef>
        <a:spcAft>
          <a:spcPts val="600"/>
        </a:spcAft>
        <a:buClr>
          <a:srgbClr val="538CFF"/>
        </a:buClr>
        <a:buFont typeface="Courier New" charset="0"/>
        <a:buChar char="o"/>
        <a:defRPr sz="1600">
          <a:solidFill>
            <a:schemeClr val="tx1"/>
          </a:solidFill>
          <a:latin typeface="+mn-lt"/>
          <a:ea typeface="+mn-ea"/>
          <a:cs typeface="+mn-cs"/>
        </a:defRPr>
      </a:lvl4pPr>
      <a:lvl5pPr marL="1371600" indent="-198438" algn="l" defTabSz="228600" rtl="0" eaLnBrk="0" fontAlgn="base" hangingPunct="0">
        <a:spcBef>
          <a:spcPts val="0"/>
        </a:spcBef>
        <a:spcAft>
          <a:spcPts val="600"/>
        </a:spcAft>
        <a:buClr>
          <a:srgbClr val="538CFF"/>
        </a:buClr>
        <a:buSzPct val="80000"/>
        <a:buFont typeface="Arial" charset="0"/>
        <a:buChar char="»"/>
        <a:defRPr sz="1600">
          <a:solidFill>
            <a:schemeClr val="tx1"/>
          </a:solidFill>
          <a:latin typeface="+mn-lt"/>
          <a:ea typeface="+mn-ea"/>
          <a:cs typeface="+mn-cs"/>
        </a:defRPr>
      </a:lvl5pPr>
      <a:lvl6pPr marL="2111375" indent="-207963" algn="l" defTabSz="228600" rtl="0" eaLnBrk="0" fontAlgn="base" hangingPunct="0">
        <a:spcBef>
          <a:spcPct val="35000"/>
        </a:spcBef>
        <a:spcAft>
          <a:spcPct val="0"/>
        </a:spcAft>
        <a:buClr>
          <a:srgbClr val="538CFF"/>
        </a:buClr>
        <a:buSzPct val="80000"/>
        <a:buFont typeface="Arial" charset="0"/>
        <a:buChar char="»"/>
        <a:defRPr sz="1600">
          <a:solidFill>
            <a:schemeClr val="tx1"/>
          </a:solidFill>
          <a:latin typeface="+mn-lt"/>
          <a:ea typeface="+mn-ea"/>
          <a:cs typeface="+mn-cs"/>
        </a:defRPr>
      </a:lvl6pPr>
      <a:lvl7pPr marL="2568575" indent="-207963" algn="l" defTabSz="228600" rtl="0" eaLnBrk="0" fontAlgn="base" hangingPunct="0">
        <a:spcBef>
          <a:spcPct val="35000"/>
        </a:spcBef>
        <a:spcAft>
          <a:spcPct val="0"/>
        </a:spcAft>
        <a:buClr>
          <a:srgbClr val="538CFF"/>
        </a:buClr>
        <a:buSzPct val="80000"/>
        <a:buFont typeface="Arial" charset="0"/>
        <a:buChar char="»"/>
        <a:defRPr sz="1600">
          <a:solidFill>
            <a:schemeClr val="tx1"/>
          </a:solidFill>
          <a:latin typeface="+mn-lt"/>
          <a:ea typeface="+mn-ea"/>
          <a:cs typeface="+mn-cs"/>
        </a:defRPr>
      </a:lvl7pPr>
      <a:lvl8pPr marL="3025775" indent="-207963" algn="l" defTabSz="228600" rtl="0" eaLnBrk="0" fontAlgn="base" hangingPunct="0">
        <a:spcBef>
          <a:spcPct val="35000"/>
        </a:spcBef>
        <a:spcAft>
          <a:spcPct val="0"/>
        </a:spcAft>
        <a:buClr>
          <a:srgbClr val="538CFF"/>
        </a:buClr>
        <a:buSzPct val="80000"/>
        <a:buFont typeface="Arial" charset="0"/>
        <a:buChar char="»"/>
        <a:defRPr sz="1600">
          <a:solidFill>
            <a:schemeClr val="tx1"/>
          </a:solidFill>
          <a:latin typeface="+mn-lt"/>
          <a:ea typeface="+mn-ea"/>
          <a:cs typeface="+mn-cs"/>
        </a:defRPr>
      </a:lvl8pPr>
      <a:lvl9pPr marL="3482975" indent="-207963" algn="l" defTabSz="228600" rtl="0" eaLnBrk="0" fontAlgn="base" hangingPunct="0">
        <a:spcBef>
          <a:spcPct val="35000"/>
        </a:spcBef>
        <a:spcAft>
          <a:spcPct val="0"/>
        </a:spcAft>
        <a:buClr>
          <a:srgbClr val="538CFF"/>
        </a:buClr>
        <a:buSzPct val="80000"/>
        <a:buFont typeface="Arial" charset="0"/>
        <a:buChar char="»"/>
        <a:defRPr sz="16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8" name="Picture 17">
            <a:extLst>
              <a:ext uri="{FF2B5EF4-FFF2-40B4-BE49-F238E27FC236}">
                <a16:creationId xmlns:a16="http://schemas.microsoft.com/office/drawing/2014/main" id="{F248F096-D080-4546-9BF0-4F5F99B5674E}"/>
              </a:ext>
            </a:extLst>
          </p:cNvPr>
          <p:cNvPicPr>
            <a:picLocks noChangeAspect="1"/>
          </p:cNvPicPr>
          <p:nvPr userDrawn="1"/>
        </p:nvPicPr>
        <p:blipFill>
          <a:blip r:embed="rId5"/>
          <a:stretch>
            <a:fillRect/>
          </a:stretch>
        </p:blipFill>
        <p:spPr>
          <a:xfrm>
            <a:off x="0" y="-6156"/>
            <a:ext cx="12192000" cy="612768"/>
          </a:xfrm>
          <a:prstGeom prst="rect">
            <a:avLst/>
          </a:prstGeom>
        </p:spPr>
      </p:pic>
      <p:sp>
        <p:nvSpPr>
          <p:cNvPr id="3" name="Text Placeholder 2"/>
          <p:cNvSpPr>
            <a:spLocks noGrp="1"/>
          </p:cNvSpPr>
          <p:nvPr>
            <p:ph type="body" idx="1"/>
          </p:nvPr>
        </p:nvSpPr>
        <p:spPr>
          <a:xfrm>
            <a:off x="884039" y="3428722"/>
            <a:ext cx="10444014" cy="2481461"/>
          </a:xfrm>
          <a:prstGeom prst="rect">
            <a:avLst/>
          </a:prstGeom>
        </p:spPr>
        <p:txBody>
          <a:bodyPr vert="horz" lIns="0" tIns="0" rIns="0" bIns="0" rtlCol="0">
            <a:no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22" name="Straight Connector 21">
            <a:extLst>
              <a:ext uri="{FF2B5EF4-FFF2-40B4-BE49-F238E27FC236}">
                <a16:creationId xmlns:a16="http://schemas.microsoft.com/office/drawing/2014/main" id="{AF0538C8-FD4D-41EC-9C86-134136F9D9AD}"/>
              </a:ext>
            </a:extLst>
          </p:cNvPr>
          <p:cNvCxnSpPr/>
          <p:nvPr userDrawn="1"/>
        </p:nvCxnSpPr>
        <p:spPr>
          <a:xfrm>
            <a:off x="0" y="6160197"/>
            <a:ext cx="12192000" cy="0"/>
          </a:xfrm>
          <a:prstGeom prst="line">
            <a:avLst/>
          </a:prstGeom>
          <a:ln w="28575">
            <a:solidFill>
              <a:schemeClr val="bg2"/>
            </a:solidFill>
          </a:ln>
        </p:spPr>
        <p:style>
          <a:lnRef idx="1">
            <a:schemeClr val="dk1"/>
          </a:lnRef>
          <a:fillRef idx="0">
            <a:schemeClr val="dk1"/>
          </a:fillRef>
          <a:effectRef idx="0">
            <a:schemeClr val="dk1"/>
          </a:effectRef>
          <a:fontRef idx="minor">
            <a:schemeClr val="tx1"/>
          </a:fontRef>
        </p:style>
      </p:cxnSp>
      <p:sp>
        <p:nvSpPr>
          <p:cNvPr id="5" name="Rectangle 4">
            <a:extLst>
              <a:ext uri="{FF2B5EF4-FFF2-40B4-BE49-F238E27FC236}">
                <a16:creationId xmlns:a16="http://schemas.microsoft.com/office/drawing/2014/main" id="{C1AA454B-E0CE-4069-9305-B0C616CB3650}"/>
              </a:ext>
            </a:extLst>
          </p:cNvPr>
          <p:cNvSpPr/>
          <p:nvPr userDrawn="1"/>
        </p:nvSpPr>
        <p:spPr>
          <a:xfrm>
            <a:off x="863309" y="0"/>
            <a:ext cx="9765690" cy="606612"/>
          </a:xfrm>
          <a:prstGeom prst="rect">
            <a:avLst/>
          </a:prstGeom>
        </p:spPr>
        <p:txBody>
          <a:bodyPr wrap="square" lIns="0" tIns="0" rIns="0" bIns="0" anchor="ctr" anchorCtr="0">
            <a:noAutofit/>
          </a:bodyPr>
          <a:lstStyle/>
          <a:p>
            <a:pPr marL="0" lvl="1" indent="0" algn="l" defTabSz="914300" rtl="0" eaLnBrk="1" latinLnBrk="0" hangingPunct="1">
              <a:lnSpc>
                <a:spcPct val="100000"/>
              </a:lnSpc>
              <a:spcBef>
                <a:spcPts val="844"/>
              </a:spcBef>
              <a:buFont typeface="Arial" panose="020B0604020202020204" pitchFamily="34" charset="0"/>
              <a:buNone/>
            </a:pPr>
            <a:r>
              <a:rPr lang="en-GB" sz="1266" i="0" kern="1200" dirty="0">
                <a:solidFill>
                  <a:schemeClr val="bg1"/>
                </a:solidFill>
                <a:latin typeface="+mj-lt"/>
                <a:ea typeface="+mn-ea"/>
                <a:cs typeface="+mn-cs"/>
              </a:rPr>
              <a:t>Personalise treatment for patients who remain symptomatic and/or at risk of exacerbation</a:t>
            </a:r>
          </a:p>
        </p:txBody>
      </p:sp>
      <p:grpSp>
        <p:nvGrpSpPr>
          <p:cNvPr id="43" name="Group 42">
            <a:extLst>
              <a:ext uri="{FF2B5EF4-FFF2-40B4-BE49-F238E27FC236}">
                <a16:creationId xmlns:a16="http://schemas.microsoft.com/office/drawing/2014/main" id="{7B160530-DF85-4128-8D1A-01C624F6992B}"/>
              </a:ext>
            </a:extLst>
          </p:cNvPr>
          <p:cNvGrpSpPr/>
          <p:nvPr userDrawn="1"/>
        </p:nvGrpSpPr>
        <p:grpSpPr>
          <a:xfrm>
            <a:off x="9642263" y="6391348"/>
            <a:ext cx="506077" cy="379573"/>
            <a:chOff x="10283825" y="9088438"/>
            <a:chExt cx="539750" cy="539750"/>
          </a:xfrm>
        </p:grpSpPr>
        <p:grpSp>
          <p:nvGrpSpPr>
            <p:cNvPr id="46" name="Group 4">
              <a:extLst>
                <a:ext uri="{FF2B5EF4-FFF2-40B4-BE49-F238E27FC236}">
                  <a16:creationId xmlns:a16="http://schemas.microsoft.com/office/drawing/2014/main" id="{C1EEFBA5-58DD-410C-8190-E922971EAEA2}"/>
                </a:ext>
              </a:extLst>
            </p:cNvPr>
            <p:cNvGrpSpPr>
              <a:grpSpLocks noChangeAspect="1"/>
            </p:cNvGrpSpPr>
            <p:nvPr userDrawn="1"/>
          </p:nvGrpSpPr>
          <p:grpSpPr bwMode="auto">
            <a:xfrm>
              <a:off x="10283825" y="9088438"/>
              <a:ext cx="539750" cy="539750"/>
              <a:chOff x="6478" y="5725"/>
              <a:chExt cx="340" cy="340"/>
            </a:xfrm>
          </p:grpSpPr>
          <p:sp>
            <p:nvSpPr>
              <p:cNvPr id="48" name="AutoShape 3">
                <a:extLst>
                  <a:ext uri="{FF2B5EF4-FFF2-40B4-BE49-F238E27FC236}">
                    <a16:creationId xmlns:a16="http://schemas.microsoft.com/office/drawing/2014/main" id="{5D205EFB-447A-40F0-BB09-3F561605D326}"/>
                  </a:ext>
                </a:extLst>
              </p:cNvPr>
              <p:cNvSpPr>
                <a:spLocks noChangeAspect="1" noChangeArrowheads="1" noTextEdit="1"/>
              </p:cNvSpPr>
              <p:nvPr userDrawn="1"/>
            </p:nvSpPr>
            <p:spPr bwMode="auto">
              <a:xfrm>
                <a:off x="6478" y="5725"/>
                <a:ext cx="340" cy="3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49" name="Freeform 5">
                <a:extLst>
                  <a:ext uri="{FF2B5EF4-FFF2-40B4-BE49-F238E27FC236}">
                    <a16:creationId xmlns:a16="http://schemas.microsoft.com/office/drawing/2014/main" id="{D79C319B-B754-4215-BDCA-7F975FA7BDCE}"/>
                  </a:ext>
                </a:extLst>
              </p:cNvPr>
              <p:cNvSpPr>
                <a:spLocks noEditPoints="1"/>
              </p:cNvSpPr>
              <p:nvPr userDrawn="1"/>
            </p:nvSpPr>
            <p:spPr bwMode="auto">
              <a:xfrm>
                <a:off x="6478" y="5725"/>
                <a:ext cx="340" cy="340"/>
              </a:xfrm>
              <a:custGeom>
                <a:avLst/>
                <a:gdLst>
                  <a:gd name="T0" fmla="*/ 168 w 336"/>
                  <a:gd name="T1" fmla="*/ 0 h 336"/>
                  <a:gd name="T2" fmla="*/ 0 w 336"/>
                  <a:gd name="T3" fmla="*/ 168 h 336"/>
                  <a:gd name="T4" fmla="*/ 168 w 336"/>
                  <a:gd name="T5" fmla="*/ 336 h 336"/>
                  <a:gd name="T6" fmla="*/ 336 w 336"/>
                  <a:gd name="T7" fmla="*/ 168 h 336"/>
                  <a:gd name="T8" fmla="*/ 168 w 336"/>
                  <a:gd name="T9" fmla="*/ 0 h 336"/>
                  <a:gd name="T10" fmla="*/ 267 w 336"/>
                  <a:gd name="T11" fmla="*/ 267 h 336"/>
                  <a:gd name="T12" fmla="*/ 168 w 336"/>
                  <a:gd name="T13" fmla="*/ 308 h 336"/>
                  <a:gd name="T14" fmla="*/ 28 w 336"/>
                  <a:gd name="T15" fmla="*/ 168 h 336"/>
                  <a:gd name="T16" fmla="*/ 168 w 336"/>
                  <a:gd name="T17" fmla="*/ 28 h 336"/>
                  <a:gd name="T18" fmla="*/ 267 w 336"/>
                  <a:gd name="T19" fmla="*/ 69 h 336"/>
                  <a:gd name="T20" fmla="*/ 308 w 336"/>
                  <a:gd name="T21" fmla="*/ 168 h 336"/>
                  <a:gd name="T22" fmla="*/ 267 w 336"/>
                  <a:gd name="T23" fmla="*/ 267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6" h="336">
                    <a:moveTo>
                      <a:pt x="168" y="0"/>
                    </a:moveTo>
                    <a:cubicBezTo>
                      <a:pt x="75" y="0"/>
                      <a:pt x="0" y="75"/>
                      <a:pt x="0" y="168"/>
                    </a:cubicBezTo>
                    <a:cubicBezTo>
                      <a:pt x="0" y="261"/>
                      <a:pt x="75" y="336"/>
                      <a:pt x="168" y="336"/>
                    </a:cubicBezTo>
                    <a:cubicBezTo>
                      <a:pt x="261" y="336"/>
                      <a:pt x="336" y="261"/>
                      <a:pt x="336" y="168"/>
                    </a:cubicBezTo>
                    <a:cubicBezTo>
                      <a:pt x="336" y="75"/>
                      <a:pt x="261" y="0"/>
                      <a:pt x="168" y="0"/>
                    </a:cubicBezTo>
                    <a:moveTo>
                      <a:pt x="267" y="267"/>
                    </a:moveTo>
                    <a:cubicBezTo>
                      <a:pt x="241" y="293"/>
                      <a:pt x="205" y="308"/>
                      <a:pt x="168" y="308"/>
                    </a:cubicBezTo>
                    <a:cubicBezTo>
                      <a:pt x="91" y="308"/>
                      <a:pt x="28" y="245"/>
                      <a:pt x="28" y="168"/>
                    </a:cubicBezTo>
                    <a:cubicBezTo>
                      <a:pt x="28" y="91"/>
                      <a:pt x="91" y="28"/>
                      <a:pt x="168" y="28"/>
                    </a:cubicBezTo>
                    <a:cubicBezTo>
                      <a:pt x="205" y="28"/>
                      <a:pt x="241" y="43"/>
                      <a:pt x="267" y="69"/>
                    </a:cubicBezTo>
                    <a:cubicBezTo>
                      <a:pt x="293" y="95"/>
                      <a:pt x="308" y="131"/>
                      <a:pt x="308" y="168"/>
                    </a:cubicBezTo>
                    <a:cubicBezTo>
                      <a:pt x="308" y="205"/>
                      <a:pt x="293" y="241"/>
                      <a:pt x="267" y="267"/>
                    </a:cubicBezTo>
                  </a:path>
                </a:pathLst>
              </a:custGeom>
              <a:solidFill>
                <a:srgbClr val="F36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grpSp>
        <p:sp>
          <p:nvSpPr>
            <p:cNvPr id="47" name="Freeform 113">
              <a:extLst>
                <a:ext uri="{FF2B5EF4-FFF2-40B4-BE49-F238E27FC236}">
                  <a16:creationId xmlns:a16="http://schemas.microsoft.com/office/drawing/2014/main" id="{F6E3F924-D958-418E-9446-ECE5D3AACFE5}"/>
                </a:ext>
              </a:extLst>
            </p:cNvPr>
            <p:cNvSpPr>
              <a:spLocks noChangeAspect="1" noEditPoints="1"/>
            </p:cNvSpPr>
            <p:nvPr/>
          </p:nvSpPr>
          <p:spPr bwMode="auto">
            <a:xfrm>
              <a:off x="10389436" y="9188241"/>
              <a:ext cx="324300" cy="324300"/>
            </a:xfrm>
            <a:custGeom>
              <a:avLst/>
              <a:gdLst>
                <a:gd name="T0" fmla="*/ 98 w 196"/>
                <a:gd name="T1" fmla="*/ 196 h 196"/>
                <a:gd name="T2" fmla="*/ 100 w 196"/>
                <a:gd name="T3" fmla="*/ 195 h 196"/>
                <a:gd name="T4" fmla="*/ 192 w 196"/>
                <a:gd name="T5" fmla="*/ 173 h 196"/>
                <a:gd name="T6" fmla="*/ 196 w 196"/>
                <a:gd name="T7" fmla="*/ 169 h 196"/>
                <a:gd name="T8" fmla="*/ 196 w 196"/>
                <a:gd name="T9" fmla="*/ 41 h 196"/>
                <a:gd name="T10" fmla="*/ 192 w 196"/>
                <a:gd name="T11" fmla="*/ 37 h 196"/>
                <a:gd name="T12" fmla="*/ 189 w 196"/>
                <a:gd name="T13" fmla="*/ 37 h 196"/>
                <a:gd name="T14" fmla="*/ 189 w 196"/>
                <a:gd name="T15" fmla="*/ 33 h 196"/>
                <a:gd name="T16" fmla="*/ 185 w 196"/>
                <a:gd name="T17" fmla="*/ 30 h 196"/>
                <a:gd name="T18" fmla="*/ 100 w 196"/>
                <a:gd name="T19" fmla="*/ 51 h 196"/>
                <a:gd name="T20" fmla="*/ 35 w 196"/>
                <a:gd name="T21" fmla="*/ 1 h 196"/>
                <a:gd name="T22" fmla="*/ 31 w 196"/>
                <a:gd name="T23" fmla="*/ 1 h 196"/>
                <a:gd name="T24" fmla="*/ 30 w 196"/>
                <a:gd name="T25" fmla="*/ 4 h 196"/>
                <a:gd name="T26" fmla="*/ 30 w 196"/>
                <a:gd name="T27" fmla="*/ 31 h 196"/>
                <a:gd name="T28" fmla="*/ 12 w 196"/>
                <a:gd name="T29" fmla="*/ 30 h 196"/>
                <a:gd name="T30" fmla="*/ 8 w 196"/>
                <a:gd name="T31" fmla="*/ 33 h 196"/>
                <a:gd name="T32" fmla="*/ 8 w 196"/>
                <a:gd name="T33" fmla="*/ 37 h 196"/>
                <a:gd name="T34" fmla="*/ 4 w 196"/>
                <a:gd name="T35" fmla="*/ 37 h 196"/>
                <a:gd name="T36" fmla="*/ 0 w 196"/>
                <a:gd name="T37" fmla="*/ 41 h 196"/>
                <a:gd name="T38" fmla="*/ 0 w 196"/>
                <a:gd name="T39" fmla="*/ 169 h 196"/>
                <a:gd name="T40" fmla="*/ 4 w 196"/>
                <a:gd name="T41" fmla="*/ 173 h 196"/>
                <a:gd name="T42" fmla="*/ 96 w 196"/>
                <a:gd name="T43" fmla="*/ 195 h 196"/>
                <a:gd name="T44" fmla="*/ 98 w 196"/>
                <a:gd name="T45" fmla="*/ 196 h 196"/>
                <a:gd name="T46" fmla="*/ 15 w 196"/>
                <a:gd name="T47" fmla="*/ 37 h 196"/>
                <a:gd name="T48" fmla="*/ 30 w 196"/>
                <a:gd name="T49" fmla="*/ 38 h 196"/>
                <a:gd name="T50" fmla="*/ 30 w 196"/>
                <a:gd name="T51" fmla="*/ 133 h 196"/>
                <a:gd name="T52" fmla="*/ 32 w 196"/>
                <a:gd name="T53" fmla="*/ 136 h 196"/>
                <a:gd name="T54" fmla="*/ 86 w 196"/>
                <a:gd name="T55" fmla="*/ 176 h 196"/>
                <a:gd name="T56" fmla="*/ 15 w 196"/>
                <a:gd name="T57" fmla="*/ 158 h 196"/>
                <a:gd name="T58" fmla="*/ 15 w 196"/>
                <a:gd name="T59" fmla="*/ 37 h 196"/>
                <a:gd name="T60" fmla="*/ 181 w 196"/>
                <a:gd name="T61" fmla="*/ 158 h 196"/>
                <a:gd name="T62" fmla="*/ 102 w 196"/>
                <a:gd name="T63" fmla="*/ 179 h 196"/>
                <a:gd name="T64" fmla="*/ 102 w 196"/>
                <a:gd name="T65" fmla="*/ 59 h 196"/>
                <a:gd name="T66" fmla="*/ 181 w 196"/>
                <a:gd name="T67" fmla="*/ 37 h 196"/>
                <a:gd name="T68" fmla="*/ 181 w 196"/>
                <a:gd name="T69" fmla="*/ 158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6" h="196">
                  <a:moveTo>
                    <a:pt x="98" y="196"/>
                  </a:moveTo>
                  <a:cubicBezTo>
                    <a:pt x="99" y="196"/>
                    <a:pt x="100" y="195"/>
                    <a:pt x="100" y="195"/>
                  </a:cubicBezTo>
                  <a:cubicBezTo>
                    <a:pt x="105" y="193"/>
                    <a:pt x="151" y="173"/>
                    <a:pt x="192" y="173"/>
                  </a:cubicBezTo>
                  <a:cubicBezTo>
                    <a:pt x="195" y="173"/>
                    <a:pt x="196" y="171"/>
                    <a:pt x="196" y="169"/>
                  </a:cubicBezTo>
                  <a:cubicBezTo>
                    <a:pt x="196" y="41"/>
                    <a:pt x="196" y="41"/>
                    <a:pt x="196" y="41"/>
                  </a:cubicBezTo>
                  <a:cubicBezTo>
                    <a:pt x="196" y="39"/>
                    <a:pt x="195" y="37"/>
                    <a:pt x="192" y="37"/>
                  </a:cubicBezTo>
                  <a:cubicBezTo>
                    <a:pt x="191" y="37"/>
                    <a:pt x="190" y="37"/>
                    <a:pt x="189" y="37"/>
                  </a:cubicBezTo>
                  <a:cubicBezTo>
                    <a:pt x="189" y="33"/>
                    <a:pt x="189" y="33"/>
                    <a:pt x="189" y="33"/>
                  </a:cubicBezTo>
                  <a:cubicBezTo>
                    <a:pt x="189" y="31"/>
                    <a:pt x="188" y="30"/>
                    <a:pt x="185" y="30"/>
                  </a:cubicBezTo>
                  <a:cubicBezTo>
                    <a:pt x="152" y="30"/>
                    <a:pt x="111" y="46"/>
                    <a:pt x="100" y="51"/>
                  </a:cubicBezTo>
                  <a:cubicBezTo>
                    <a:pt x="79" y="23"/>
                    <a:pt x="37" y="2"/>
                    <a:pt x="35" y="1"/>
                  </a:cubicBezTo>
                  <a:cubicBezTo>
                    <a:pt x="34" y="0"/>
                    <a:pt x="33" y="0"/>
                    <a:pt x="31" y="1"/>
                  </a:cubicBezTo>
                  <a:cubicBezTo>
                    <a:pt x="30" y="1"/>
                    <a:pt x="30" y="3"/>
                    <a:pt x="30" y="4"/>
                  </a:cubicBezTo>
                  <a:cubicBezTo>
                    <a:pt x="30" y="31"/>
                    <a:pt x="30" y="31"/>
                    <a:pt x="30" y="31"/>
                  </a:cubicBezTo>
                  <a:cubicBezTo>
                    <a:pt x="24" y="30"/>
                    <a:pt x="17" y="30"/>
                    <a:pt x="12" y="30"/>
                  </a:cubicBezTo>
                  <a:cubicBezTo>
                    <a:pt x="9" y="30"/>
                    <a:pt x="8" y="31"/>
                    <a:pt x="8" y="33"/>
                  </a:cubicBezTo>
                  <a:cubicBezTo>
                    <a:pt x="8" y="37"/>
                    <a:pt x="8" y="37"/>
                    <a:pt x="8" y="37"/>
                  </a:cubicBezTo>
                  <a:cubicBezTo>
                    <a:pt x="7" y="37"/>
                    <a:pt x="5" y="37"/>
                    <a:pt x="4" y="37"/>
                  </a:cubicBezTo>
                  <a:cubicBezTo>
                    <a:pt x="2" y="37"/>
                    <a:pt x="0" y="39"/>
                    <a:pt x="0" y="41"/>
                  </a:cubicBezTo>
                  <a:cubicBezTo>
                    <a:pt x="0" y="169"/>
                    <a:pt x="0" y="169"/>
                    <a:pt x="0" y="169"/>
                  </a:cubicBezTo>
                  <a:cubicBezTo>
                    <a:pt x="0" y="171"/>
                    <a:pt x="2" y="173"/>
                    <a:pt x="4" y="173"/>
                  </a:cubicBezTo>
                  <a:cubicBezTo>
                    <a:pt x="45" y="173"/>
                    <a:pt x="90" y="192"/>
                    <a:pt x="96" y="195"/>
                  </a:cubicBezTo>
                  <a:cubicBezTo>
                    <a:pt x="96" y="195"/>
                    <a:pt x="98" y="196"/>
                    <a:pt x="98" y="196"/>
                  </a:cubicBezTo>
                  <a:moveTo>
                    <a:pt x="15" y="37"/>
                  </a:moveTo>
                  <a:cubicBezTo>
                    <a:pt x="20" y="37"/>
                    <a:pt x="25" y="38"/>
                    <a:pt x="30" y="38"/>
                  </a:cubicBezTo>
                  <a:cubicBezTo>
                    <a:pt x="30" y="133"/>
                    <a:pt x="30" y="133"/>
                    <a:pt x="30" y="133"/>
                  </a:cubicBezTo>
                  <a:cubicBezTo>
                    <a:pt x="30" y="135"/>
                    <a:pt x="31" y="136"/>
                    <a:pt x="32" y="136"/>
                  </a:cubicBezTo>
                  <a:cubicBezTo>
                    <a:pt x="32" y="136"/>
                    <a:pt x="65" y="153"/>
                    <a:pt x="86" y="176"/>
                  </a:cubicBezTo>
                  <a:cubicBezTo>
                    <a:pt x="70" y="169"/>
                    <a:pt x="41" y="159"/>
                    <a:pt x="15" y="158"/>
                  </a:cubicBezTo>
                  <a:lnTo>
                    <a:pt x="15" y="37"/>
                  </a:lnTo>
                  <a:close/>
                  <a:moveTo>
                    <a:pt x="181" y="158"/>
                  </a:moveTo>
                  <a:cubicBezTo>
                    <a:pt x="151" y="160"/>
                    <a:pt x="115" y="174"/>
                    <a:pt x="102" y="179"/>
                  </a:cubicBezTo>
                  <a:cubicBezTo>
                    <a:pt x="102" y="59"/>
                    <a:pt x="102" y="59"/>
                    <a:pt x="102" y="59"/>
                  </a:cubicBezTo>
                  <a:cubicBezTo>
                    <a:pt x="111" y="54"/>
                    <a:pt x="150" y="38"/>
                    <a:pt x="181" y="37"/>
                  </a:cubicBezTo>
                  <a:lnTo>
                    <a:pt x="181" y="158"/>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grpSp>
      <p:pic>
        <p:nvPicPr>
          <p:cNvPr id="50" name="Picture 49">
            <a:extLst>
              <a:ext uri="{FF2B5EF4-FFF2-40B4-BE49-F238E27FC236}">
                <a16:creationId xmlns:a16="http://schemas.microsoft.com/office/drawing/2014/main" id="{F11B490E-5167-47A1-9245-446D703967E4}"/>
              </a:ext>
            </a:extLst>
          </p:cNvPr>
          <p:cNvPicPr>
            <a:picLocks noChangeAspect="1"/>
          </p:cNvPicPr>
          <p:nvPr userDrawn="1"/>
        </p:nvPicPr>
        <p:blipFill>
          <a:blip r:embed="rId6"/>
          <a:stretch>
            <a:fillRect/>
          </a:stretch>
        </p:blipFill>
        <p:spPr>
          <a:xfrm>
            <a:off x="2057303" y="6391546"/>
            <a:ext cx="506091" cy="379749"/>
          </a:xfrm>
          <a:prstGeom prst="rect">
            <a:avLst/>
          </a:prstGeom>
        </p:spPr>
      </p:pic>
      <p:sp>
        <p:nvSpPr>
          <p:cNvPr id="53" name="Freeform 5">
            <a:extLst>
              <a:ext uri="{FF2B5EF4-FFF2-40B4-BE49-F238E27FC236}">
                <a16:creationId xmlns:a16="http://schemas.microsoft.com/office/drawing/2014/main" id="{6D1FDDEA-33DB-4EF6-BB5B-E35EFA04BA5B}"/>
              </a:ext>
            </a:extLst>
          </p:cNvPr>
          <p:cNvSpPr>
            <a:spLocks noEditPoints="1"/>
          </p:cNvSpPr>
          <p:nvPr userDrawn="1"/>
        </p:nvSpPr>
        <p:spPr bwMode="auto">
          <a:xfrm>
            <a:off x="1370389" y="6390550"/>
            <a:ext cx="506077" cy="379573"/>
          </a:xfrm>
          <a:custGeom>
            <a:avLst/>
            <a:gdLst>
              <a:gd name="T0" fmla="*/ 168 w 336"/>
              <a:gd name="T1" fmla="*/ 0 h 336"/>
              <a:gd name="T2" fmla="*/ 0 w 336"/>
              <a:gd name="T3" fmla="*/ 168 h 336"/>
              <a:gd name="T4" fmla="*/ 168 w 336"/>
              <a:gd name="T5" fmla="*/ 336 h 336"/>
              <a:gd name="T6" fmla="*/ 336 w 336"/>
              <a:gd name="T7" fmla="*/ 168 h 336"/>
              <a:gd name="T8" fmla="*/ 168 w 336"/>
              <a:gd name="T9" fmla="*/ 0 h 336"/>
              <a:gd name="T10" fmla="*/ 168 w 336"/>
              <a:gd name="T11" fmla="*/ 308 h 336"/>
              <a:gd name="T12" fmla="*/ 28 w 336"/>
              <a:gd name="T13" fmla="*/ 168 h 336"/>
              <a:gd name="T14" fmla="*/ 168 w 336"/>
              <a:gd name="T15" fmla="*/ 28 h 336"/>
              <a:gd name="T16" fmla="*/ 308 w 336"/>
              <a:gd name="T17" fmla="*/ 168 h 336"/>
              <a:gd name="T18" fmla="*/ 168 w 336"/>
              <a:gd name="T19" fmla="*/ 308 h 336"/>
              <a:gd name="T20" fmla="*/ 199 w 336"/>
              <a:gd name="T21" fmla="*/ 88 h 336"/>
              <a:gd name="T22" fmla="*/ 179 w 336"/>
              <a:gd name="T23" fmla="*/ 88 h 336"/>
              <a:gd name="T24" fmla="*/ 109 w 336"/>
              <a:gd name="T25" fmla="*/ 158 h 336"/>
              <a:gd name="T26" fmla="*/ 109 w 336"/>
              <a:gd name="T27" fmla="*/ 178 h 336"/>
              <a:gd name="T28" fmla="*/ 179 w 336"/>
              <a:gd name="T29" fmla="*/ 248 h 336"/>
              <a:gd name="T30" fmla="*/ 189 w 336"/>
              <a:gd name="T31" fmla="*/ 252 h 336"/>
              <a:gd name="T32" fmla="*/ 199 w 336"/>
              <a:gd name="T33" fmla="*/ 248 h 336"/>
              <a:gd name="T34" fmla="*/ 199 w 336"/>
              <a:gd name="T35" fmla="*/ 228 h 336"/>
              <a:gd name="T36" fmla="*/ 139 w 336"/>
              <a:gd name="T37" fmla="*/ 168 h 336"/>
              <a:gd name="T38" fmla="*/ 199 w 336"/>
              <a:gd name="T39" fmla="*/ 108 h 336"/>
              <a:gd name="T40" fmla="*/ 199 w 336"/>
              <a:gd name="T41" fmla="*/ 88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6" h="336">
                <a:moveTo>
                  <a:pt x="168" y="0"/>
                </a:moveTo>
                <a:cubicBezTo>
                  <a:pt x="75" y="0"/>
                  <a:pt x="0" y="75"/>
                  <a:pt x="0" y="168"/>
                </a:cubicBezTo>
                <a:cubicBezTo>
                  <a:pt x="0" y="261"/>
                  <a:pt x="75" y="336"/>
                  <a:pt x="168" y="336"/>
                </a:cubicBezTo>
                <a:cubicBezTo>
                  <a:pt x="261" y="336"/>
                  <a:pt x="336" y="261"/>
                  <a:pt x="336" y="168"/>
                </a:cubicBezTo>
                <a:cubicBezTo>
                  <a:pt x="336" y="75"/>
                  <a:pt x="261" y="0"/>
                  <a:pt x="168" y="0"/>
                </a:cubicBezTo>
                <a:moveTo>
                  <a:pt x="168" y="308"/>
                </a:moveTo>
                <a:cubicBezTo>
                  <a:pt x="91" y="308"/>
                  <a:pt x="28" y="245"/>
                  <a:pt x="28" y="168"/>
                </a:cubicBezTo>
                <a:cubicBezTo>
                  <a:pt x="28" y="91"/>
                  <a:pt x="91" y="28"/>
                  <a:pt x="168" y="28"/>
                </a:cubicBezTo>
                <a:cubicBezTo>
                  <a:pt x="245" y="28"/>
                  <a:pt x="308" y="91"/>
                  <a:pt x="308" y="168"/>
                </a:cubicBezTo>
                <a:cubicBezTo>
                  <a:pt x="308" y="245"/>
                  <a:pt x="245" y="308"/>
                  <a:pt x="168" y="308"/>
                </a:cubicBezTo>
                <a:moveTo>
                  <a:pt x="199" y="88"/>
                </a:moveTo>
                <a:cubicBezTo>
                  <a:pt x="193" y="83"/>
                  <a:pt x="185" y="83"/>
                  <a:pt x="179" y="88"/>
                </a:cubicBezTo>
                <a:cubicBezTo>
                  <a:pt x="109" y="158"/>
                  <a:pt x="109" y="158"/>
                  <a:pt x="109" y="158"/>
                </a:cubicBezTo>
                <a:cubicBezTo>
                  <a:pt x="104" y="164"/>
                  <a:pt x="104" y="172"/>
                  <a:pt x="109" y="178"/>
                </a:cubicBezTo>
                <a:cubicBezTo>
                  <a:pt x="179" y="248"/>
                  <a:pt x="179" y="248"/>
                  <a:pt x="179" y="248"/>
                </a:cubicBezTo>
                <a:cubicBezTo>
                  <a:pt x="182" y="251"/>
                  <a:pt x="185" y="252"/>
                  <a:pt x="189" y="252"/>
                </a:cubicBezTo>
                <a:cubicBezTo>
                  <a:pt x="193" y="252"/>
                  <a:pt x="196" y="251"/>
                  <a:pt x="199" y="248"/>
                </a:cubicBezTo>
                <a:cubicBezTo>
                  <a:pt x="204" y="242"/>
                  <a:pt x="204" y="234"/>
                  <a:pt x="199" y="228"/>
                </a:cubicBezTo>
                <a:cubicBezTo>
                  <a:pt x="139" y="168"/>
                  <a:pt x="139" y="168"/>
                  <a:pt x="139" y="168"/>
                </a:cubicBezTo>
                <a:cubicBezTo>
                  <a:pt x="199" y="108"/>
                  <a:pt x="199" y="108"/>
                  <a:pt x="199" y="108"/>
                </a:cubicBezTo>
                <a:cubicBezTo>
                  <a:pt x="204" y="102"/>
                  <a:pt x="204" y="94"/>
                  <a:pt x="199" y="88"/>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4304" tIns="32152" rIns="64304" bIns="32152" numCol="1" anchor="t" anchorCtr="0" compatLnSpc="1">
            <a:prstTxWarp prst="textNoShape">
              <a:avLst/>
            </a:prstTxWarp>
          </a:bodyPr>
          <a:lstStyle/>
          <a:p>
            <a:endParaRPr lang="en-GB" dirty="0"/>
          </a:p>
        </p:txBody>
      </p:sp>
      <p:sp>
        <p:nvSpPr>
          <p:cNvPr id="54" name="Freeform 13">
            <a:extLst>
              <a:ext uri="{FF2B5EF4-FFF2-40B4-BE49-F238E27FC236}">
                <a16:creationId xmlns:a16="http://schemas.microsoft.com/office/drawing/2014/main" id="{BB73DFB8-2FE8-4B9A-9EA1-E54C99369522}"/>
              </a:ext>
            </a:extLst>
          </p:cNvPr>
          <p:cNvSpPr>
            <a:spLocks noEditPoints="1"/>
          </p:cNvSpPr>
          <p:nvPr userDrawn="1"/>
        </p:nvSpPr>
        <p:spPr bwMode="auto">
          <a:xfrm>
            <a:off x="10317098" y="6390550"/>
            <a:ext cx="506077" cy="379573"/>
          </a:xfrm>
          <a:custGeom>
            <a:avLst/>
            <a:gdLst>
              <a:gd name="T0" fmla="*/ 168 w 336"/>
              <a:gd name="T1" fmla="*/ 336 h 336"/>
              <a:gd name="T2" fmla="*/ 336 w 336"/>
              <a:gd name="T3" fmla="*/ 168 h 336"/>
              <a:gd name="T4" fmla="*/ 168 w 336"/>
              <a:gd name="T5" fmla="*/ 0 h 336"/>
              <a:gd name="T6" fmla="*/ 0 w 336"/>
              <a:gd name="T7" fmla="*/ 168 h 336"/>
              <a:gd name="T8" fmla="*/ 168 w 336"/>
              <a:gd name="T9" fmla="*/ 336 h 336"/>
              <a:gd name="T10" fmla="*/ 168 w 336"/>
              <a:gd name="T11" fmla="*/ 28 h 336"/>
              <a:gd name="T12" fmla="*/ 308 w 336"/>
              <a:gd name="T13" fmla="*/ 168 h 336"/>
              <a:gd name="T14" fmla="*/ 168 w 336"/>
              <a:gd name="T15" fmla="*/ 308 h 336"/>
              <a:gd name="T16" fmla="*/ 28 w 336"/>
              <a:gd name="T17" fmla="*/ 168 h 336"/>
              <a:gd name="T18" fmla="*/ 168 w 336"/>
              <a:gd name="T19" fmla="*/ 28 h 336"/>
              <a:gd name="T20" fmla="*/ 137 w 336"/>
              <a:gd name="T21" fmla="*/ 248 h 336"/>
              <a:gd name="T22" fmla="*/ 157 w 336"/>
              <a:gd name="T23" fmla="*/ 248 h 336"/>
              <a:gd name="T24" fmla="*/ 227 w 336"/>
              <a:gd name="T25" fmla="*/ 178 h 336"/>
              <a:gd name="T26" fmla="*/ 227 w 336"/>
              <a:gd name="T27" fmla="*/ 158 h 336"/>
              <a:gd name="T28" fmla="*/ 157 w 336"/>
              <a:gd name="T29" fmla="*/ 88 h 336"/>
              <a:gd name="T30" fmla="*/ 147 w 336"/>
              <a:gd name="T31" fmla="*/ 84 h 336"/>
              <a:gd name="T32" fmla="*/ 137 w 336"/>
              <a:gd name="T33" fmla="*/ 88 h 336"/>
              <a:gd name="T34" fmla="*/ 137 w 336"/>
              <a:gd name="T35" fmla="*/ 108 h 336"/>
              <a:gd name="T36" fmla="*/ 197 w 336"/>
              <a:gd name="T37" fmla="*/ 168 h 336"/>
              <a:gd name="T38" fmla="*/ 137 w 336"/>
              <a:gd name="T39" fmla="*/ 228 h 336"/>
              <a:gd name="T40" fmla="*/ 137 w 336"/>
              <a:gd name="T41" fmla="*/ 248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6" h="336">
                <a:moveTo>
                  <a:pt x="168" y="336"/>
                </a:moveTo>
                <a:cubicBezTo>
                  <a:pt x="261" y="336"/>
                  <a:pt x="336" y="261"/>
                  <a:pt x="336" y="168"/>
                </a:cubicBezTo>
                <a:cubicBezTo>
                  <a:pt x="336" y="75"/>
                  <a:pt x="261" y="0"/>
                  <a:pt x="168" y="0"/>
                </a:cubicBezTo>
                <a:cubicBezTo>
                  <a:pt x="75" y="0"/>
                  <a:pt x="0" y="75"/>
                  <a:pt x="0" y="168"/>
                </a:cubicBezTo>
                <a:cubicBezTo>
                  <a:pt x="0" y="261"/>
                  <a:pt x="75" y="336"/>
                  <a:pt x="168" y="336"/>
                </a:cubicBezTo>
                <a:moveTo>
                  <a:pt x="168" y="28"/>
                </a:moveTo>
                <a:cubicBezTo>
                  <a:pt x="245" y="28"/>
                  <a:pt x="308" y="91"/>
                  <a:pt x="308" y="168"/>
                </a:cubicBezTo>
                <a:cubicBezTo>
                  <a:pt x="308" y="245"/>
                  <a:pt x="245" y="308"/>
                  <a:pt x="168" y="308"/>
                </a:cubicBezTo>
                <a:cubicBezTo>
                  <a:pt x="91" y="308"/>
                  <a:pt x="28" y="245"/>
                  <a:pt x="28" y="168"/>
                </a:cubicBezTo>
                <a:cubicBezTo>
                  <a:pt x="28" y="91"/>
                  <a:pt x="91" y="28"/>
                  <a:pt x="168" y="28"/>
                </a:cubicBezTo>
                <a:moveTo>
                  <a:pt x="137" y="248"/>
                </a:moveTo>
                <a:cubicBezTo>
                  <a:pt x="142" y="253"/>
                  <a:pt x="151" y="253"/>
                  <a:pt x="157" y="248"/>
                </a:cubicBezTo>
                <a:cubicBezTo>
                  <a:pt x="227" y="178"/>
                  <a:pt x="227" y="178"/>
                  <a:pt x="227" y="178"/>
                </a:cubicBezTo>
                <a:cubicBezTo>
                  <a:pt x="232" y="172"/>
                  <a:pt x="232" y="164"/>
                  <a:pt x="227" y="158"/>
                </a:cubicBezTo>
                <a:cubicBezTo>
                  <a:pt x="157" y="88"/>
                  <a:pt x="157" y="88"/>
                  <a:pt x="157" y="88"/>
                </a:cubicBezTo>
                <a:cubicBezTo>
                  <a:pt x="154" y="85"/>
                  <a:pt x="151" y="84"/>
                  <a:pt x="147" y="84"/>
                </a:cubicBezTo>
                <a:cubicBezTo>
                  <a:pt x="143" y="84"/>
                  <a:pt x="140" y="85"/>
                  <a:pt x="137" y="88"/>
                </a:cubicBezTo>
                <a:cubicBezTo>
                  <a:pt x="132" y="94"/>
                  <a:pt x="132" y="102"/>
                  <a:pt x="137" y="108"/>
                </a:cubicBezTo>
                <a:cubicBezTo>
                  <a:pt x="197" y="168"/>
                  <a:pt x="197" y="168"/>
                  <a:pt x="197" y="168"/>
                </a:cubicBezTo>
                <a:cubicBezTo>
                  <a:pt x="137" y="228"/>
                  <a:pt x="137" y="228"/>
                  <a:pt x="137" y="228"/>
                </a:cubicBezTo>
                <a:cubicBezTo>
                  <a:pt x="132" y="234"/>
                  <a:pt x="132" y="242"/>
                  <a:pt x="137" y="248"/>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4304" tIns="32152" rIns="64304" bIns="32152" numCol="1" anchor="t" anchorCtr="0" compatLnSpc="1">
            <a:prstTxWarp prst="textNoShape">
              <a:avLst/>
            </a:prstTxWarp>
          </a:bodyPr>
          <a:lstStyle/>
          <a:p>
            <a:endParaRPr lang="en-GB" dirty="0"/>
          </a:p>
        </p:txBody>
      </p:sp>
      <p:sp>
        <p:nvSpPr>
          <p:cNvPr id="28" name="Freeform 72">
            <a:extLst>
              <a:ext uri="{FF2B5EF4-FFF2-40B4-BE49-F238E27FC236}">
                <a16:creationId xmlns:a16="http://schemas.microsoft.com/office/drawing/2014/main" id="{2D4CF93A-755F-475F-89F1-9A6FE3F68A2E}"/>
              </a:ext>
            </a:extLst>
          </p:cNvPr>
          <p:cNvSpPr>
            <a:spLocks noChangeAspect="1" noEditPoints="1"/>
          </p:cNvSpPr>
          <p:nvPr userDrawn="1"/>
        </p:nvSpPr>
        <p:spPr bwMode="auto">
          <a:xfrm>
            <a:off x="4408828" y="6428800"/>
            <a:ext cx="443920" cy="313076"/>
          </a:xfrm>
          <a:custGeom>
            <a:avLst/>
            <a:gdLst>
              <a:gd name="T0" fmla="*/ 68 w 196"/>
              <a:gd name="T1" fmla="*/ 23 h 184"/>
              <a:gd name="T2" fmla="*/ 76 w 196"/>
              <a:gd name="T3" fmla="*/ 15 h 184"/>
              <a:gd name="T4" fmla="*/ 119 w 196"/>
              <a:gd name="T5" fmla="*/ 15 h 184"/>
              <a:gd name="T6" fmla="*/ 127 w 196"/>
              <a:gd name="T7" fmla="*/ 23 h 184"/>
              <a:gd name="T8" fmla="*/ 127 w 196"/>
              <a:gd name="T9" fmla="*/ 34 h 184"/>
              <a:gd name="T10" fmla="*/ 142 w 196"/>
              <a:gd name="T11" fmla="*/ 34 h 184"/>
              <a:gd name="T12" fmla="*/ 142 w 196"/>
              <a:gd name="T13" fmla="*/ 23 h 184"/>
              <a:gd name="T14" fmla="*/ 119 w 196"/>
              <a:gd name="T15" fmla="*/ 0 h 184"/>
              <a:gd name="T16" fmla="*/ 76 w 196"/>
              <a:gd name="T17" fmla="*/ 0 h 184"/>
              <a:gd name="T18" fmla="*/ 54 w 196"/>
              <a:gd name="T19" fmla="*/ 23 h 184"/>
              <a:gd name="T20" fmla="*/ 54 w 196"/>
              <a:gd name="T21" fmla="*/ 34 h 184"/>
              <a:gd name="T22" fmla="*/ 68 w 196"/>
              <a:gd name="T23" fmla="*/ 34 h 184"/>
              <a:gd name="T24" fmla="*/ 68 w 196"/>
              <a:gd name="T25" fmla="*/ 23 h 184"/>
              <a:gd name="T26" fmla="*/ 181 w 196"/>
              <a:gd name="T27" fmla="*/ 42 h 184"/>
              <a:gd name="T28" fmla="*/ 14 w 196"/>
              <a:gd name="T29" fmla="*/ 42 h 184"/>
              <a:gd name="T30" fmla="*/ 0 w 196"/>
              <a:gd name="T31" fmla="*/ 56 h 184"/>
              <a:gd name="T32" fmla="*/ 0 w 196"/>
              <a:gd name="T33" fmla="*/ 169 h 184"/>
              <a:gd name="T34" fmla="*/ 14 w 196"/>
              <a:gd name="T35" fmla="*/ 184 h 184"/>
              <a:gd name="T36" fmla="*/ 181 w 196"/>
              <a:gd name="T37" fmla="*/ 184 h 184"/>
              <a:gd name="T38" fmla="*/ 196 w 196"/>
              <a:gd name="T39" fmla="*/ 169 h 184"/>
              <a:gd name="T40" fmla="*/ 196 w 196"/>
              <a:gd name="T41" fmla="*/ 56 h 184"/>
              <a:gd name="T42" fmla="*/ 181 w 196"/>
              <a:gd name="T43" fmla="*/ 42 h 184"/>
              <a:gd name="T44" fmla="*/ 28 w 196"/>
              <a:gd name="T45" fmla="*/ 157 h 184"/>
              <a:gd name="T46" fmla="*/ 24 w 196"/>
              <a:gd name="T47" fmla="*/ 160 h 184"/>
              <a:gd name="T48" fmla="*/ 21 w 196"/>
              <a:gd name="T49" fmla="*/ 157 h 184"/>
              <a:gd name="T50" fmla="*/ 21 w 196"/>
              <a:gd name="T51" fmla="*/ 69 h 184"/>
              <a:gd name="T52" fmla="*/ 24 w 196"/>
              <a:gd name="T53" fmla="*/ 65 h 184"/>
              <a:gd name="T54" fmla="*/ 28 w 196"/>
              <a:gd name="T55" fmla="*/ 69 h 184"/>
              <a:gd name="T56" fmla="*/ 28 w 196"/>
              <a:gd name="T57" fmla="*/ 157 h 184"/>
              <a:gd name="T58" fmla="*/ 98 w 196"/>
              <a:gd name="T59" fmla="*/ 160 h 184"/>
              <a:gd name="T60" fmla="*/ 50 w 196"/>
              <a:gd name="T61" fmla="*/ 113 h 184"/>
              <a:gd name="T62" fmla="*/ 98 w 196"/>
              <a:gd name="T63" fmla="*/ 65 h 184"/>
              <a:gd name="T64" fmla="*/ 145 w 196"/>
              <a:gd name="T65" fmla="*/ 113 h 184"/>
              <a:gd name="T66" fmla="*/ 98 w 196"/>
              <a:gd name="T67" fmla="*/ 160 h 184"/>
              <a:gd name="T68" fmla="*/ 175 w 196"/>
              <a:gd name="T69" fmla="*/ 157 h 184"/>
              <a:gd name="T70" fmla="*/ 171 w 196"/>
              <a:gd name="T71" fmla="*/ 160 h 184"/>
              <a:gd name="T72" fmla="*/ 167 w 196"/>
              <a:gd name="T73" fmla="*/ 157 h 184"/>
              <a:gd name="T74" fmla="*/ 167 w 196"/>
              <a:gd name="T75" fmla="*/ 69 h 184"/>
              <a:gd name="T76" fmla="*/ 171 w 196"/>
              <a:gd name="T77" fmla="*/ 65 h 184"/>
              <a:gd name="T78" fmla="*/ 175 w 196"/>
              <a:gd name="T79" fmla="*/ 69 h 184"/>
              <a:gd name="T80" fmla="*/ 175 w 196"/>
              <a:gd name="T81" fmla="*/ 157 h 184"/>
              <a:gd name="T82" fmla="*/ 124 w 196"/>
              <a:gd name="T83" fmla="*/ 105 h 184"/>
              <a:gd name="T84" fmla="*/ 105 w 196"/>
              <a:gd name="T85" fmla="*/ 105 h 184"/>
              <a:gd name="T86" fmla="*/ 105 w 196"/>
              <a:gd name="T87" fmla="*/ 86 h 184"/>
              <a:gd name="T88" fmla="*/ 100 w 196"/>
              <a:gd name="T89" fmla="*/ 81 h 184"/>
              <a:gd name="T90" fmla="*/ 96 w 196"/>
              <a:gd name="T91" fmla="*/ 81 h 184"/>
              <a:gd name="T92" fmla="*/ 90 w 196"/>
              <a:gd name="T93" fmla="*/ 86 h 184"/>
              <a:gd name="T94" fmla="*/ 90 w 196"/>
              <a:gd name="T95" fmla="*/ 105 h 184"/>
              <a:gd name="T96" fmla="*/ 71 w 196"/>
              <a:gd name="T97" fmla="*/ 105 h 184"/>
              <a:gd name="T98" fmla="*/ 66 w 196"/>
              <a:gd name="T99" fmla="*/ 111 h 184"/>
              <a:gd name="T100" fmla="*/ 66 w 196"/>
              <a:gd name="T101" fmla="*/ 115 h 184"/>
              <a:gd name="T102" fmla="*/ 71 w 196"/>
              <a:gd name="T103" fmla="*/ 120 h 184"/>
              <a:gd name="T104" fmla="*/ 90 w 196"/>
              <a:gd name="T105" fmla="*/ 120 h 184"/>
              <a:gd name="T106" fmla="*/ 90 w 196"/>
              <a:gd name="T107" fmla="*/ 139 h 184"/>
              <a:gd name="T108" fmla="*/ 96 w 196"/>
              <a:gd name="T109" fmla="*/ 145 h 184"/>
              <a:gd name="T110" fmla="*/ 100 w 196"/>
              <a:gd name="T111" fmla="*/ 145 h 184"/>
              <a:gd name="T112" fmla="*/ 105 w 196"/>
              <a:gd name="T113" fmla="*/ 139 h 184"/>
              <a:gd name="T114" fmla="*/ 105 w 196"/>
              <a:gd name="T115" fmla="*/ 120 h 184"/>
              <a:gd name="T116" fmla="*/ 124 w 196"/>
              <a:gd name="T117" fmla="*/ 120 h 184"/>
              <a:gd name="T118" fmla="*/ 129 w 196"/>
              <a:gd name="T119" fmla="*/ 115 h 184"/>
              <a:gd name="T120" fmla="*/ 129 w 196"/>
              <a:gd name="T121" fmla="*/ 111 h 184"/>
              <a:gd name="T122" fmla="*/ 124 w 196"/>
              <a:gd name="T123" fmla="*/ 105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6" h="184">
                <a:moveTo>
                  <a:pt x="68" y="23"/>
                </a:moveTo>
                <a:cubicBezTo>
                  <a:pt x="68" y="18"/>
                  <a:pt x="72" y="15"/>
                  <a:pt x="76" y="15"/>
                </a:cubicBezTo>
                <a:cubicBezTo>
                  <a:pt x="119" y="15"/>
                  <a:pt x="119" y="15"/>
                  <a:pt x="119" y="15"/>
                </a:cubicBezTo>
                <a:cubicBezTo>
                  <a:pt x="123" y="15"/>
                  <a:pt x="127" y="18"/>
                  <a:pt x="127" y="23"/>
                </a:cubicBezTo>
                <a:cubicBezTo>
                  <a:pt x="127" y="34"/>
                  <a:pt x="127" y="34"/>
                  <a:pt x="127" y="34"/>
                </a:cubicBezTo>
                <a:cubicBezTo>
                  <a:pt x="142" y="34"/>
                  <a:pt x="142" y="34"/>
                  <a:pt x="142" y="34"/>
                </a:cubicBezTo>
                <a:cubicBezTo>
                  <a:pt x="142" y="23"/>
                  <a:pt x="142" y="23"/>
                  <a:pt x="142" y="23"/>
                </a:cubicBezTo>
                <a:cubicBezTo>
                  <a:pt x="142" y="10"/>
                  <a:pt x="131" y="0"/>
                  <a:pt x="119" y="0"/>
                </a:cubicBezTo>
                <a:cubicBezTo>
                  <a:pt x="76" y="0"/>
                  <a:pt x="76" y="0"/>
                  <a:pt x="76" y="0"/>
                </a:cubicBezTo>
                <a:cubicBezTo>
                  <a:pt x="64" y="0"/>
                  <a:pt x="54" y="10"/>
                  <a:pt x="54" y="23"/>
                </a:cubicBezTo>
                <a:cubicBezTo>
                  <a:pt x="54" y="34"/>
                  <a:pt x="54" y="34"/>
                  <a:pt x="54" y="34"/>
                </a:cubicBezTo>
                <a:cubicBezTo>
                  <a:pt x="68" y="34"/>
                  <a:pt x="68" y="34"/>
                  <a:pt x="68" y="34"/>
                </a:cubicBezTo>
                <a:lnTo>
                  <a:pt x="68" y="23"/>
                </a:lnTo>
                <a:close/>
                <a:moveTo>
                  <a:pt x="181" y="42"/>
                </a:moveTo>
                <a:cubicBezTo>
                  <a:pt x="14" y="42"/>
                  <a:pt x="14" y="42"/>
                  <a:pt x="14" y="42"/>
                </a:cubicBezTo>
                <a:cubicBezTo>
                  <a:pt x="6" y="42"/>
                  <a:pt x="0" y="48"/>
                  <a:pt x="0" y="56"/>
                </a:cubicBezTo>
                <a:cubicBezTo>
                  <a:pt x="0" y="169"/>
                  <a:pt x="0" y="169"/>
                  <a:pt x="0" y="169"/>
                </a:cubicBezTo>
                <a:cubicBezTo>
                  <a:pt x="0" y="177"/>
                  <a:pt x="6" y="184"/>
                  <a:pt x="14" y="184"/>
                </a:cubicBezTo>
                <a:cubicBezTo>
                  <a:pt x="181" y="184"/>
                  <a:pt x="181" y="184"/>
                  <a:pt x="181" y="184"/>
                </a:cubicBezTo>
                <a:cubicBezTo>
                  <a:pt x="189" y="184"/>
                  <a:pt x="196" y="177"/>
                  <a:pt x="196" y="169"/>
                </a:cubicBezTo>
                <a:cubicBezTo>
                  <a:pt x="196" y="56"/>
                  <a:pt x="196" y="56"/>
                  <a:pt x="196" y="56"/>
                </a:cubicBezTo>
                <a:cubicBezTo>
                  <a:pt x="196" y="48"/>
                  <a:pt x="189" y="42"/>
                  <a:pt x="181" y="42"/>
                </a:cubicBezTo>
                <a:moveTo>
                  <a:pt x="28" y="157"/>
                </a:moveTo>
                <a:cubicBezTo>
                  <a:pt x="28" y="159"/>
                  <a:pt x="26" y="160"/>
                  <a:pt x="24" y="160"/>
                </a:cubicBezTo>
                <a:cubicBezTo>
                  <a:pt x="22" y="160"/>
                  <a:pt x="21" y="159"/>
                  <a:pt x="21" y="157"/>
                </a:cubicBezTo>
                <a:cubicBezTo>
                  <a:pt x="21" y="69"/>
                  <a:pt x="21" y="69"/>
                  <a:pt x="21" y="69"/>
                </a:cubicBezTo>
                <a:cubicBezTo>
                  <a:pt x="21" y="67"/>
                  <a:pt x="22" y="65"/>
                  <a:pt x="24" y="65"/>
                </a:cubicBezTo>
                <a:cubicBezTo>
                  <a:pt x="26" y="65"/>
                  <a:pt x="28" y="67"/>
                  <a:pt x="28" y="69"/>
                </a:cubicBezTo>
                <a:lnTo>
                  <a:pt x="28" y="157"/>
                </a:lnTo>
                <a:close/>
                <a:moveTo>
                  <a:pt x="98" y="160"/>
                </a:moveTo>
                <a:cubicBezTo>
                  <a:pt x="71" y="160"/>
                  <a:pt x="50" y="139"/>
                  <a:pt x="50" y="113"/>
                </a:cubicBezTo>
                <a:cubicBezTo>
                  <a:pt x="50" y="86"/>
                  <a:pt x="71" y="65"/>
                  <a:pt x="98" y="65"/>
                </a:cubicBezTo>
                <a:cubicBezTo>
                  <a:pt x="124" y="65"/>
                  <a:pt x="145" y="86"/>
                  <a:pt x="145" y="113"/>
                </a:cubicBezTo>
                <a:cubicBezTo>
                  <a:pt x="145" y="139"/>
                  <a:pt x="124" y="160"/>
                  <a:pt x="98" y="160"/>
                </a:cubicBezTo>
                <a:moveTo>
                  <a:pt x="175" y="157"/>
                </a:moveTo>
                <a:cubicBezTo>
                  <a:pt x="175" y="159"/>
                  <a:pt x="173" y="160"/>
                  <a:pt x="171" y="160"/>
                </a:cubicBezTo>
                <a:cubicBezTo>
                  <a:pt x="169" y="160"/>
                  <a:pt x="167" y="159"/>
                  <a:pt x="167" y="157"/>
                </a:cubicBezTo>
                <a:cubicBezTo>
                  <a:pt x="167" y="69"/>
                  <a:pt x="167" y="69"/>
                  <a:pt x="167" y="69"/>
                </a:cubicBezTo>
                <a:cubicBezTo>
                  <a:pt x="167" y="67"/>
                  <a:pt x="169" y="65"/>
                  <a:pt x="171" y="65"/>
                </a:cubicBezTo>
                <a:cubicBezTo>
                  <a:pt x="173" y="65"/>
                  <a:pt x="175" y="67"/>
                  <a:pt x="175" y="69"/>
                </a:cubicBezTo>
                <a:lnTo>
                  <a:pt x="175" y="157"/>
                </a:lnTo>
                <a:close/>
                <a:moveTo>
                  <a:pt x="124" y="105"/>
                </a:moveTo>
                <a:cubicBezTo>
                  <a:pt x="105" y="105"/>
                  <a:pt x="105" y="105"/>
                  <a:pt x="105" y="105"/>
                </a:cubicBezTo>
                <a:cubicBezTo>
                  <a:pt x="105" y="86"/>
                  <a:pt x="105" y="86"/>
                  <a:pt x="105" y="86"/>
                </a:cubicBezTo>
                <a:cubicBezTo>
                  <a:pt x="105" y="83"/>
                  <a:pt x="103" y="81"/>
                  <a:pt x="100" y="81"/>
                </a:cubicBezTo>
                <a:cubicBezTo>
                  <a:pt x="96" y="81"/>
                  <a:pt x="96" y="81"/>
                  <a:pt x="96" y="81"/>
                </a:cubicBezTo>
                <a:cubicBezTo>
                  <a:pt x="93" y="81"/>
                  <a:pt x="90" y="83"/>
                  <a:pt x="90" y="86"/>
                </a:cubicBezTo>
                <a:cubicBezTo>
                  <a:pt x="90" y="105"/>
                  <a:pt x="90" y="105"/>
                  <a:pt x="90" y="105"/>
                </a:cubicBezTo>
                <a:cubicBezTo>
                  <a:pt x="71" y="105"/>
                  <a:pt x="71" y="105"/>
                  <a:pt x="71" y="105"/>
                </a:cubicBezTo>
                <a:cubicBezTo>
                  <a:pt x="68" y="105"/>
                  <a:pt x="66" y="108"/>
                  <a:pt x="66" y="111"/>
                </a:cubicBezTo>
                <a:cubicBezTo>
                  <a:pt x="66" y="115"/>
                  <a:pt x="66" y="115"/>
                  <a:pt x="66" y="115"/>
                </a:cubicBezTo>
                <a:cubicBezTo>
                  <a:pt x="66" y="118"/>
                  <a:pt x="68" y="120"/>
                  <a:pt x="71" y="120"/>
                </a:cubicBezTo>
                <a:cubicBezTo>
                  <a:pt x="90" y="120"/>
                  <a:pt x="90" y="120"/>
                  <a:pt x="90" y="120"/>
                </a:cubicBezTo>
                <a:cubicBezTo>
                  <a:pt x="90" y="139"/>
                  <a:pt x="90" y="139"/>
                  <a:pt x="90" y="139"/>
                </a:cubicBezTo>
                <a:cubicBezTo>
                  <a:pt x="90" y="142"/>
                  <a:pt x="93" y="145"/>
                  <a:pt x="96" y="145"/>
                </a:cubicBezTo>
                <a:cubicBezTo>
                  <a:pt x="100" y="145"/>
                  <a:pt x="100" y="145"/>
                  <a:pt x="100" y="145"/>
                </a:cubicBezTo>
                <a:cubicBezTo>
                  <a:pt x="103" y="145"/>
                  <a:pt x="105" y="142"/>
                  <a:pt x="105" y="139"/>
                </a:cubicBezTo>
                <a:cubicBezTo>
                  <a:pt x="105" y="120"/>
                  <a:pt x="105" y="120"/>
                  <a:pt x="105" y="120"/>
                </a:cubicBezTo>
                <a:cubicBezTo>
                  <a:pt x="124" y="120"/>
                  <a:pt x="124" y="120"/>
                  <a:pt x="124" y="120"/>
                </a:cubicBezTo>
                <a:cubicBezTo>
                  <a:pt x="127" y="120"/>
                  <a:pt x="129" y="118"/>
                  <a:pt x="129" y="115"/>
                </a:cubicBezTo>
                <a:cubicBezTo>
                  <a:pt x="129" y="111"/>
                  <a:pt x="129" y="111"/>
                  <a:pt x="129" y="111"/>
                </a:cubicBezTo>
                <a:cubicBezTo>
                  <a:pt x="129" y="108"/>
                  <a:pt x="127" y="105"/>
                  <a:pt x="124" y="105"/>
                </a:cubicBezTo>
              </a:path>
            </a:pathLst>
          </a:custGeom>
          <a:solidFill>
            <a:schemeClr val="bg2"/>
          </a:solidFill>
          <a:ln>
            <a:noFill/>
          </a:ln>
        </p:spPr>
        <p:txBody>
          <a:bodyPr vert="horz" wrap="square" lIns="64304" tIns="32152" rIns="64304" bIns="32152" numCol="1" anchor="t" anchorCtr="0" compatLnSpc="1">
            <a:prstTxWarp prst="textNoShape">
              <a:avLst/>
            </a:prstTxWarp>
          </a:bodyPr>
          <a:lstStyle/>
          <a:p>
            <a:endParaRPr lang="en-GB"/>
          </a:p>
        </p:txBody>
      </p:sp>
      <p:grpSp>
        <p:nvGrpSpPr>
          <p:cNvPr id="29" name="Group 28">
            <a:extLst>
              <a:ext uri="{FF2B5EF4-FFF2-40B4-BE49-F238E27FC236}">
                <a16:creationId xmlns:a16="http://schemas.microsoft.com/office/drawing/2014/main" id="{F194BD9D-564A-42B3-9008-455C399B4935}"/>
              </a:ext>
            </a:extLst>
          </p:cNvPr>
          <p:cNvGrpSpPr/>
          <p:nvPr userDrawn="1"/>
        </p:nvGrpSpPr>
        <p:grpSpPr>
          <a:xfrm>
            <a:off x="5348998" y="6424577"/>
            <a:ext cx="526917" cy="339384"/>
            <a:chOff x="6089650" y="1182688"/>
            <a:chExt cx="561976" cy="482601"/>
          </a:xfrm>
          <a:solidFill>
            <a:schemeClr val="bg2"/>
          </a:solidFill>
        </p:grpSpPr>
        <p:sp>
          <p:nvSpPr>
            <p:cNvPr id="30" name="Freeform 15">
              <a:extLst>
                <a:ext uri="{FF2B5EF4-FFF2-40B4-BE49-F238E27FC236}">
                  <a16:creationId xmlns:a16="http://schemas.microsoft.com/office/drawing/2014/main" id="{9CB88420-5651-41D9-B222-0591891BC407}"/>
                </a:ext>
              </a:extLst>
            </p:cNvPr>
            <p:cNvSpPr>
              <a:spLocks/>
            </p:cNvSpPr>
            <p:nvPr/>
          </p:nvSpPr>
          <p:spPr bwMode="auto">
            <a:xfrm>
              <a:off x="6089650" y="1231901"/>
              <a:ext cx="249238" cy="433388"/>
            </a:xfrm>
            <a:custGeom>
              <a:avLst/>
              <a:gdLst>
                <a:gd name="T0" fmla="*/ 91 w 93"/>
                <a:gd name="T1" fmla="*/ 65 h 161"/>
                <a:gd name="T2" fmla="*/ 58 w 93"/>
                <a:gd name="T3" fmla="*/ 150 h 161"/>
                <a:gd name="T4" fmla="*/ 9 w 93"/>
                <a:gd name="T5" fmla="*/ 108 h 161"/>
                <a:gd name="T6" fmla="*/ 71 w 93"/>
                <a:gd name="T7" fmla="*/ 1 h 161"/>
                <a:gd name="T8" fmla="*/ 91 w 93"/>
                <a:gd name="T9" fmla="*/ 65 h 161"/>
              </a:gdLst>
              <a:ahLst/>
              <a:cxnLst>
                <a:cxn ang="0">
                  <a:pos x="T0" y="T1"/>
                </a:cxn>
                <a:cxn ang="0">
                  <a:pos x="T2" y="T3"/>
                </a:cxn>
                <a:cxn ang="0">
                  <a:pos x="T4" y="T5"/>
                </a:cxn>
                <a:cxn ang="0">
                  <a:pos x="T6" y="T7"/>
                </a:cxn>
                <a:cxn ang="0">
                  <a:pos x="T8" y="T9"/>
                </a:cxn>
              </a:cxnLst>
              <a:rect l="0" t="0" r="r" b="b"/>
              <a:pathLst>
                <a:path w="93" h="161">
                  <a:moveTo>
                    <a:pt x="91" y="65"/>
                  </a:moveTo>
                  <a:cubicBezTo>
                    <a:pt x="90" y="100"/>
                    <a:pt x="88" y="140"/>
                    <a:pt x="58" y="150"/>
                  </a:cubicBezTo>
                  <a:cubicBezTo>
                    <a:pt x="27" y="161"/>
                    <a:pt x="0" y="148"/>
                    <a:pt x="9" y="108"/>
                  </a:cubicBezTo>
                  <a:cubicBezTo>
                    <a:pt x="19" y="61"/>
                    <a:pt x="50" y="0"/>
                    <a:pt x="71" y="1"/>
                  </a:cubicBezTo>
                  <a:cubicBezTo>
                    <a:pt x="92" y="1"/>
                    <a:pt x="93" y="30"/>
                    <a:pt x="91" y="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1" name="Freeform 16">
              <a:extLst>
                <a:ext uri="{FF2B5EF4-FFF2-40B4-BE49-F238E27FC236}">
                  <a16:creationId xmlns:a16="http://schemas.microsoft.com/office/drawing/2014/main" id="{018636BC-06B0-405D-BC4D-22A1DAE6FA47}"/>
                </a:ext>
              </a:extLst>
            </p:cNvPr>
            <p:cNvSpPr>
              <a:spLocks/>
            </p:cNvSpPr>
            <p:nvPr/>
          </p:nvSpPr>
          <p:spPr bwMode="auto">
            <a:xfrm>
              <a:off x="6405563" y="1231901"/>
              <a:ext cx="246063" cy="433388"/>
            </a:xfrm>
            <a:custGeom>
              <a:avLst/>
              <a:gdLst>
                <a:gd name="T0" fmla="*/ 1 w 92"/>
                <a:gd name="T1" fmla="*/ 65 h 161"/>
                <a:gd name="T2" fmla="*/ 34 w 92"/>
                <a:gd name="T3" fmla="*/ 150 h 161"/>
                <a:gd name="T4" fmla="*/ 83 w 92"/>
                <a:gd name="T5" fmla="*/ 108 h 161"/>
                <a:gd name="T6" fmla="*/ 22 w 92"/>
                <a:gd name="T7" fmla="*/ 1 h 161"/>
                <a:gd name="T8" fmla="*/ 1 w 92"/>
                <a:gd name="T9" fmla="*/ 65 h 161"/>
              </a:gdLst>
              <a:ahLst/>
              <a:cxnLst>
                <a:cxn ang="0">
                  <a:pos x="T0" y="T1"/>
                </a:cxn>
                <a:cxn ang="0">
                  <a:pos x="T2" y="T3"/>
                </a:cxn>
                <a:cxn ang="0">
                  <a:pos x="T4" y="T5"/>
                </a:cxn>
                <a:cxn ang="0">
                  <a:pos x="T6" y="T7"/>
                </a:cxn>
                <a:cxn ang="0">
                  <a:pos x="T8" y="T9"/>
                </a:cxn>
              </a:cxnLst>
              <a:rect l="0" t="0" r="r" b="b"/>
              <a:pathLst>
                <a:path w="92" h="161">
                  <a:moveTo>
                    <a:pt x="1" y="65"/>
                  </a:moveTo>
                  <a:cubicBezTo>
                    <a:pt x="2" y="100"/>
                    <a:pt x="4" y="140"/>
                    <a:pt x="34" y="150"/>
                  </a:cubicBezTo>
                  <a:cubicBezTo>
                    <a:pt x="65" y="161"/>
                    <a:pt x="92" y="148"/>
                    <a:pt x="83" y="108"/>
                  </a:cubicBezTo>
                  <a:cubicBezTo>
                    <a:pt x="74" y="61"/>
                    <a:pt x="43" y="0"/>
                    <a:pt x="22" y="1"/>
                  </a:cubicBezTo>
                  <a:cubicBezTo>
                    <a:pt x="1" y="1"/>
                    <a:pt x="0" y="30"/>
                    <a:pt x="1" y="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2" name="Freeform 17">
              <a:extLst>
                <a:ext uri="{FF2B5EF4-FFF2-40B4-BE49-F238E27FC236}">
                  <a16:creationId xmlns:a16="http://schemas.microsoft.com/office/drawing/2014/main" id="{A8C63A31-9D84-43C1-AF2F-3DF6FC549264}"/>
                </a:ext>
              </a:extLst>
            </p:cNvPr>
            <p:cNvSpPr>
              <a:spLocks/>
            </p:cNvSpPr>
            <p:nvPr/>
          </p:nvSpPr>
          <p:spPr bwMode="auto">
            <a:xfrm>
              <a:off x="6237288" y="1314451"/>
              <a:ext cx="266700" cy="158750"/>
            </a:xfrm>
            <a:custGeom>
              <a:avLst/>
              <a:gdLst>
                <a:gd name="T0" fmla="*/ 152 w 168"/>
                <a:gd name="T1" fmla="*/ 100 h 100"/>
                <a:gd name="T2" fmla="*/ 84 w 168"/>
                <a:gd name="T3" fmla="*/ 33 h 100"/>
                <a:gd name="T4" fmla="*/ 17 w 168"/>
                <a:gd name="T5" fmla="*/ 100 h 100"/>
                <a:gd name="T6" fmla="*/ 0 w 168"/>
                <a:gd name="T7" fmla="*/ 83 h 100"/>
                <a:gd name="T8" fmla="*/ 84 w 168"/>
                <a:gd name="T9" fmla="*/ 0 h 100"/>
                <a:gd name="T10" fmla="*/ 168 w 168"/>
                <a:gd name="T11" fmla="*/ 83 h 100"/>
                <a:gd name="T12" fmla="*/ 152 w 168"/>
                <a:gd name="T13" fmla="*/ 100 h 100"/>
              </a:gdLst>
              <a:ahLst/>
              <a:cxnLst>
                <a:cxn ang="0">
                  <a:pos x="T0" y="T1"/>
                </a:cxn>
                <a:cxn ang="0">
                  <a:pos x="T2" y="T3"/>
                </a:cxn>
                <a:cxn ang="0">
                  <a:pos x="T4" y="T5"/>
                </a:cxn>
                <a:cxn ang="0">
                  <a:pos x="T6" y="T7"/>
                </a:cxn>
                <a:cxn ang="0">
                  <a:pos x="T8" y="T9"/>
                </a:cxn>
                <a:cxn ang="0">
                  <a:pos x="T10" y="T11"/>
                </a:cxn>
                <a:cxn ang="0">
                  <a:pos x="T12" y="T13"/>
                </a:cxn>
              </a:cxnLst>
              <a:rect l="0" t="0" r="r" b="b"/>
              <a:pathLst>
                <a:path w="168" h="100">
                  <a:moveTo>
                    <a:pt x="152" y="100"/>
                  </a:moveTo>
                  <a:lnTo>
                    <a:pt x="84" y="33"/>
                  </a:lnTo>
                  <a:lnTo>
                    <a:pt x="17" y="100"/>
                  </a:lnTo>
                  <a:lnTo>
                    <a:pt x="0" y="83"/>
                  </a:lnTo>
                  <a:lnTo>
                    <a:pt x="84" y="0"/>
                  </a:lnTo>
                  <a:lnTo>
                    <a:pt x="168" y="83"/>
                  </a:lnTo>
                  <a:lnTo>
                    <a:pt x="152"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3" name="Freeform 18">
              <a:extLst>
                <a:ext uri="{FF2B5EF4-FFF2-40B4-BE49-F238E27FC236}">
                  <a16:creationId xmlns:a16="http://schemas.microsoft.com/office/drawing/2014/main" id="{931C0094-26F7-468E-99C7-5B3B93A79679}"/>
                </a:ext>
              </a:extLst>
            </p:cNvPr>
            <p:cNvSpPr>
              <a:spLocks/>
            </p:cNvSpPr>
            <p:nvPr/>
          </p:nvSpPr>
          <p:spPr bwMode="auto">
            <a:xfrm>
              <a:off x="6351588" y="1182688"/>
              <a:ext cx="38100" cy="176213"/>
            </a:xfrm>
            <a:custGeom>
              <a:avLst/>
              <a:gdLst>
                <a:gd name="T0" fmla="*/ 7 w 14"/>
                <a:gd name="T1" fmla="*/ 65 h 65"/>
                <a:gd name="T2" fmla="*/ 0 w 14"/>
                <a:gd name="T3" fmla="*/ 58 h 65"/>
                <a:gd name="T4" fmla="*/ 0 w 14"/>
                <a:gd name="T5" fmla="*/ 7 h 65"/>
                <a:gd name="T6" fmla="*/ 7 w 14"/>
                <a:gd name="T7" fmla="*/ 0 h 65"/>
                <a:gd name="T8" fmla="*/ 14 w 14"/>
                <a:gd name="T9" fmla="*/ 7 h 65"/>
                <a:gd name="T10" fmla="*/ 14 w 14"/>
                <a:gd name="T11" fmla="*/ 58 h 65"/>
                <a:gd name="T12" fmla="*/ 7 w 14"/>
                <a:gd name="T13" fmla="*/ 65 h 65"/>
              </a:gdLst>
              <a:ahLst/>
              <a:cxnLst>
                <a:cxn ang="0">
                  <a:pos x="T0" y="T1"/>
                </a:cxn>
                <a:cxn ang="0">
                  <a:pos x="T2" y="T3"/>
                </a:cxn>
                <a:cxn ang="0">
                  <a:pos x="T4" y="T5"/>
                </a:cxn>
                <a:cxn ang="0">
                  <a:pos x="T6" y="T7"/>
                </a:cxn>
                <a:cxn ang="0">
                  <a:pos x="T8" y="T9"/>
                </a:cxn>
                <a:cxn ang="0">
                  <a:pos x="T10" y="T11"/>
                </a:cxn>
                <a:cxn ang="0">
                  <a:pos x="T12" y="T13"/>
                </a:cxn>
              </a:cxnLst>
              <a:rect l="0" t="0" r="r" b="b"/>
              <a:pathLst>
                <a:path w="14" h="65">
                  <a:moveTo>
                    <a:pt x="7" y="65"/>
                  </a:moveTo>
                  <a:cubicBezTo>
                    <a:pt x="3" y="65"/>
                    <a:pt x="0" y="62"/>
                    <a:pt x="0" y="58"/>
                  </a:cubicBezTo>
                  <a:cubicBezTo>
                    <a:pt x="0" y="7"/>
                    <a:pt x="0" y="7"/>
                    <a:pt x="0" y="7"/>
                  </a:cubicBezTo>
                  <a:cubicBezTo>
                    <a:pt x="0" y="3"/>
                    <a:pt x="3" y="0"/>
                    <a:pt x="7" y="0"/>
                  </a:cubicBezTo>
                  <a:cubicBezTo>
                    <a:pt x="11" y="0"/>
                    <a:pt x="14" y="3"/>
                    <a:pt x="14" y="7"/>
                  </a:cubicBezTo>
                  <a:cubicBezTo>
                    <a:pt x="14" y="58"/>
                    <a:pt x="14" y="58"/>
                    <a:pt x="14" y="58"/>
                  </a:cubicBezTo>
                  <a:cubicBezTo>
                    <a:pt x="14" y="62"/>
                    <a:pt x="11" y="65"/>
                    <a:pt x="7" y="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34" name="Group 33">
            <a:extLst>
              <a:ext uri="{FF2B5EF4-FFF2-40B4-BE49-F238E27FC236}">
                <a16:creationId xmlns:a16="http://schemas.microsoft.com/office/drawing/2014/main" id="{927030ED-61C9-4576-B1BF-A207CE92ABD0}"/>
              </a:ext>
            </a:extLst>
          </p:cNvPr>
          <p:cNvGrpSpPr/>
          <p:nvPr userDrawn="1"/>
        </p:nvGrpSpPr>
        <p:grpSpPr>
          <a:xfrm>
            <a:off x="6372166" y="6391645"/>
            <a:ext cx="494170" cy="371758"/>
            <a:chOff x="1082675" y="1920875"/>
            <a:chExt cx="527050" cy="528637"/>
          </a:xfrm>
          <a:solidFill>
            <a:schemeClr val="accent2"/>
          </a:solidFill>
        </p:grpSpPr>
        <p:sp>
          <p:nvSpPr>
            <p:cNvPr id="35" name="Freeform 187">
              <a:extLst>
                <a:ext uri="{FF2B5EF4-FFF2-40B4-BE49-F238E27FC236}">
                  <a16:creationId xmlns:a16="http://schemas.microsoft.com/office/drawing/2014/main" id="{1A99CD2E-28A9-456E-9884-D4319436DB3C}"/>
                </a:ext>
              </a:extLst>
            </p:cNvPr>
            <p:cNvSpPr>
              <a:spLocks noEditPoints="1"/>
            </p:cNvSpPr>
            <p:nvPr/>
          </p:nvSpPr>
          <p:spPr bwMode="auto">
            <a:xfrm>
              <a:off x="1201738" y="1920875"/>
              <a:ext cx="290513" cy="373062"/>
            </a:xfrm>
            <a:custGeom>
              <a:avLst/>
              <a:gdLst>
                <a:gd name="T0" fmla="*/ 95 w 108"/>
                <a:gd name="T1" fmla="*/ 19 h 138"/>
                <a:gd name="T2" fmla="*/ 95 w 108"/>
                <a:gd name="T3" fmla="*/ 19 h 138"/>
                <a:gd name="T4" fmla="*/ 54 w 108"/>
                <a:gd name="T5" fmla="*/ 0 h 138"/>
                <a:gd name="T6" fmla="*/ 13 w 108"/>
                <a:gd name="T7" fmla="*/ 19 h 138"/>
                <a:gd name="T8" fmla="*/ 13 w 108"/>
                <a:gd name="T9" fmla="*/ 19 h 138"/>
                <a:gd name="T10" fmla="*/ 0 w 108"/>
                <a:gd name="T11" fmla="*/ 54 h 138"/>
                <a:gd name="T12" fmla="*/ 0 w 108"/>
                <a:gd name="T13" fmla="*/ 84 h 138"/>
                <a:gd name="T14" fmla="*/ 54 w 108"/>
                <a:gd name="T15" fmla="*/ 138 h 138"/>
                <a:gd name="T16" fmla="*/ 108 w 108"/>
                <a:gd name="T17" fmla="*/ 84 h 138"/>
                <a:gd name="T18" fmla="*/ 108 w 108"/>
                <a:gd name="T19" fmla="*/ 54 h 138"/>
                <a:gd name="T20" fmla="*/ 95 w 108"/>
                <a:gd name="T21" fmla="*/ 19 h 138"/>
                <a:gd name="T22" fmla="*/ 95 w 108"/>
                <a:gd name="T23" fmla="*/ 84 h 138"/>
                <a:gd name="T24" fmla="*/ 54 w 108"/>
                <a:gd name="T25" fmla="*/ 126 h 138"/>
                <a:gd name="T26" fmla="*/ 13 w 108"/>
                <a:gd name="T27" fmla="*/ 84 h 138"/>
                <a:gd name="T28" fmla="*/ 13 w 108"/>
                <a:gd name="T29" fmla="*/ 59 h 138"/>
                <a:gd name="T30" fmla="*/ 33 w 108"/>
                <a:gd name="T31" fmla="*/ 38 h 138"/>
                <a:gd name="T32" fmla="*/ 54 w 108"/>
                <a:gd name="T33" fmla="*/ 41 h 138"/>
                <a:gd name="T34" fmla="*/ 90 w 108"/>
                <a:gd name="T35" fmla="*/ 33 h 138"/>
                <a:gd name="T36" fmla="*/ 95 w 108"/>
                <a:gd name="T37" fmla="*/ 54 h 138"/>
                <a:gd name="T38" fmla="*/ 95 w 108"/>
                <a:gd name="T39" fmla="*/ 8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8" h="138">
                  <a:moveTo>
                    <a:pt x="95" y="19"/>
                  </a:moveTo>
                  <a:cubicBezTo>
                    <a:pt x="95" y="19"/>
                    <a:pt x="95" y="19"/>
                    <a:pt x="95" y="19"/>
                  </a:cubicBezTo>
                  <a:cubicBezTo>
                    <a:pt x="85" y="7"/>
                    <a:pt x="70" y="0"/>
                    <a:pt x="54" y="0"/>
                  </a:cubicBezTo>
                  <a:cubicBezTo>
                    <a:pt x="38" y="0"/>
                    <a:pt x="23" y="7"/>
                    <a:pt x="13" y="19"/>
                  </a:cubicBezTo>
                  <a:cubicBezTo>
                    <a:pt x="13" y="19"/>
                    <a:pt x="13" y="19"/>
                    <a:pt x="13" y="19"/>
                  </a:cubicBezTo>
                  <a:cubicBezTo>
                    <a:pt x="5" y="28"/>
                    <a:pt x="0" y="40"/>
                    <a:pt x="0" y="54"/>
                  </a:cubicBezTo>
                  <a:cubicBezTo>
                    <a:pt x="0" y="84"/>
                    <a:pt x="0" y="84"/>
                    <a:pt x="0" y="84"/>
                  </a:cubicBezTo>
                  <a:cubicBezTo>
                    <a:pt x="0" y="114"/>
                    <a:pt x="24" y="138"/>
                    <a:pt x="54" y="138"/>
                  </a:cubicBezTo>
                  <a:cubicBezTo>
                    <a:pt x="84" y="138"/>
                    <a:pt x="108" y="114"/>
                    <a:pt x="108" y="84"/>
                  </a:cubicBezTo>
                  <a:cubicBezTo>
                    <a:pt x="108" y="54"/>
                    <a:pt x="108" y="54"/>
                    <a:pt x="108" y="54"/>
                  </a:cubicBezTo>
                  <a:cubicBezTo>
                    <a:pt x="108" y="40"/>
                    <a:pt x="103" y="28"/>
                    <a:pt x="95" y="19"/>
                  </a:cubicBezTo>
                  <a:moveTo>
                    <a:pt x="95" y="84"/>
                  </a:moveTo>
                  <a:cubicBezTo>
                    <a:pt x="95" y="107"/>
                    <a:pt x="77" y="126"/>
                    <a:pt x="54" y="126"/>
                  </a:cubicBezTo>
                  <a:cubicBezTo>
                    <a:pt x="31" y="126"/>
                    <a:pt x="13" y="107"/>
                    <a:pt x="13" y="84"/>
                  </a:cubicBezTo>
                  <a:cubicBezTo>
                    <a:pt x="13" y="59"/>
                    <a:pt x="13" y="59"/>
                    <a:pt x="13" y="59"/>
                  </a:cubicBezTo>
                  <a:cubicBezTo>
                    <a:pt x="13" y="47"/>
                    <a:pt x="21" y="38"/>
                    <a:pt x="33" y="38"/>
                  </a:cubicBezTo>
                  <a:cubicBezTo>
                    <a:pt x="39" y="40"/>
                    <a:pt x="46" y="41"/>
                    <a:pt x="54" y="41"/>
                  </a:cubicBezTo>
                  <a:cubicBezTo>
                    <a:pt x="69" y="41"/>
                    <a:pt x="82" y="38"/>
                    <a:pt x="90" y="33"/>
                  </a:cubicBezTo>
                  <a:cubicBezTo>
                    <a:pt x="93" y="39"/>
                    <a:pt x="95" y="46"/>
                    <a:pt x="95" y="54"/>
                  </a:cubicBezTo>
                  <a:lnTo>
                    <a:pt x="95"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6" name="Freeform 188">
              <a:extLst>
                <a:ext uri="{FF2B5EF4-FFF2-40B4-BE49-F238E27FC236}">
                  <a16:creationId xmlns:a16="http://schemas.microsoft.com/office/drawing/2014/main" id="{083E47DE-A99B-46A4-BA3F-F04BDC3DEB4E}"/>
                </a:ext>
              </a:extLst>
            </p:cNvPr>
            <p:cNvSpPr>
              <a:spLocks/>
            </p:cNvSpPr>
            <p:nvPr/>
          </p:nvSpPr>
          <p:spPr bwMode="auto">
            <a:xfrm>
              <a:off x="1082675" y="2276475"/>
              <a:ext cx="244475" cy="173037"/>
            </a:xfrm>
            <a:custGeom>
              <a:avLst/>
              <a:gdLst>
                <a:gd name="T0" fmla="*/ 13 w 91"/>
                <a:gd name="T1" fmla="*/ 22 h 64"/>
                <a:gd name="T2" fmla="*/ 1 w 91"/>
                <a:gd name="T3" fmla="*/ 40 h 64"/>
                <a:gd name="T4" fmla="*/ 0 w 91"/>
                <a:gd name="T5" fmla="*/ 51 h 64"/>
                <a:gd name="T6" fmla="*/ 12 w 91"/>
                <a:gd name="T7" fmla="*/ 64 h 64"/>
                <a:gd name="T8" fmla="*/ 91 w 91"/>
                <a:gd name="T9" fmla="*/ 64 h 64"/>
                <a:gd name="T10" fmla="*/ 81 w 91"/>
                <a:gd name="T11" fmla="*/ 28 h 64"/>
                <a:gd name="T12" fmla="*/ 66 w 91"/>
                <a:gd name="T13" fmla="*/ 33 h 64"/>
                <a:gd name="T14" fmla="*/ 64 w 91"/>
                <a:gd name="T15" fmla="*/ 34 h 64"/>
                <a:gd name="T16" fmla="*/ 60 w 91"/>
                <a:gd name="T17" fmla="*/ 33 h 64"/>
                <a:gd name="T18" fmla="*/ 57 w 91"/>
                <a:gd name="T19" fmla="*/ 28 h 64"/>
                <a:gd name="T20" fmla="*/ 57 w 91"/>
                <a:gd name="T21" fmla="*/ 0 h 64"/>
                <a:gd name="T22" fmla="*/ 13 w 91"/>
                <a:gd name="T23" fmla="*/ 2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64">
                  <a:moveTo>
                    <a:pt x="13" y="22"/>
                  </a:moveTo>
                  <a:cubicBezTo>
                    <a:pt x="7" y="25"/>
                    <a:pt x="2" y="30"/>
                    <a:pt x="1" y="40"/>
                  </a:cubicBezTo>
                  <a:cubicBezTo>
                    <a:pt x="0" y="51"/>
                    <a:pt x="0" y="51"/>
                    <a:pt x="0" y="51"/>
                  </a:cubicBezTo>
                  <a:cubicBezTo>
                    <a:pt x="0" y="58"/>
                    <a:pt x="5" y="64"/>
                    <a:pt x="12" y="64"/>
                  </a:cubicBezTo>
                  <a:cubicBezTo>
                    <a:pt x="91" y="64"/>
                    <a:pt x="91" y="64"/>
                    <a:pt x="91" y="64"/>
                  </a:cubicBezTo>
                  <a:cubicBezTo>
                    <a:pt x="81" y="28"/>
                    <a:pt x="81" y="28"/>
                    <a:pt x="81" y="28"/>
                  </a:cubicBezTo>
                  <a:cubicBezTo>
                    <a:pt x="66" y="33"/>
                    <a:pt x="66" y="33"/>
                    <a:pt x="66" y="33"/>
                  </a:cubicBezTo>
                  <a:cubicBezTo>
                    <a:pt x="65" y="34"/>
                    <a:pt x="64" y="34"/>
                    <a:pt x="64" y="34"/>
                  </a:cubicBezTo>
                  <a:cubicBezTo>
                    <a:pt x="62" y="34"/>
                    <a:pt x="61" y="33"/>
                    <a:pt x="60" y="33"/>
                  </a:cubicBezTo>
                  <a:cubicBezTo>
                    <a:pt x="58" y="32"/>
                    <a:pt x="57" y="30"/>
                    <a:pt x="57" y="28"/>
                  </a:cubicBezTo>
                  <a:cubicBezTo>
                    <a:pt x="57" y="0"/>
                    <a:pt x="57" y="0"/>
                    <a:pt x="57" y="0"/>
                  </a:cubicBezTo>
                  <a:lnTo>
                    <a:pt x="13"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7" name="Freeform 189">
              <a:extLst>
                <a:ext uri="{FF2B5EF4-FFF2-40B4-BE49-F238E27FC236}">
                  <a16:creationId xmlns:a16="http://schemas.microsoft.com/office/drawing/2014/main" id="{16D9238C-B728-4F24-9C5E-F31349BCD680}"/>
                </a:ext>
              </a:extLst>
            </p:cNvPr>
            <p:cNvSpPr>
              <a:spLocks/>
            </p:cNvSpPr>
            <p:nvPr/>
          </p:nvSpPr>
          <p:spPr bwMode="auto">
            <a:xfrm>
              <a:off x="1362075" y="2276475"/>
              <a:ext cx="247650" cy="173037"/>
            </a:xfrm>
            <a:custGeom>
              <a:avLst/>
              <a:gdLst>
                <a:gd name="T0" fmla="*/ 80 w 92"/>
                <a:gd name="T1" fmla="*/ 64 h 64"/>
                <a:gd name="T2" fmla="*/ 92 w 92"/>
                <a:gd name="T3" fmla="*/ 51 h 64"/>
                <a:gd name="T4" fmla="*/ 91 w 92"/>
                <a:gd name="T5" fmla="*/ 40 h 64"/>
                <a:gd name="T6" fmla="*/ 79 w 92"/>
                <a:gd name="T7" fmla="*/ 22 h 64"/>
                <a:gd name="T8" fmla="*/ 34 w 92"/>
                <a:gd name="T9" fmla="*/ 0 h 64"/>
                <a:gd name="T10" fmla="*/ 34 w 92"/>
                <a:gd name="T11" fmla="*/ 28 h 64"/>
                <a:gd name="T12" fmla="*/ 32 w 92"/>
                <a:gd name="T13" fmla="*/ 33 h 64"/>
                <a:gd name="T14" fmla="*/ 28 w 92"/>
                <a:gd name="T15" fmla="*/ 34 h 64"/>
                <a:gd name="T16" fmla="*/ 26 w 92"/>
                <a:gd name="T17" fmla="*/ 33 h 64"/>
                <a:gd name="T18" fmla="*/ 11 w 92"/>
                <a:gd name="T19" fmla="*/ 28 h 64"/>
                <a:gd name="T20" fmla="*/ 0 w 92"/>
                <a:gd name="T21" fmla="*/ 64 h 64"/>
                <a:gd name="T22" fmla="*/ 80 w 92"/>
                <a:gd name="T2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2" h="64">
                  <a:moveTo>
                    <a:pt x="80" y="64"/>
                  </a:moveTo>
                  <a:cubicBezTo>
                    <a:pt x="87" y="64"/>
                    <a:pt x="92" y="58"/>
                    <a:pt x="92" y="51"/>
                  </a:cubicBezTo>
                  <a:cubicBezTo>
                    <a:pt x="91" y="40"/>
                    <a:pt x="91" y="40"/>
                    <a:pt x="91" y="40"/>
                  </a:cubicBezTo>
                  <a:cubicBezTo>
                    <a:pt x="90" y="30"/>
                    <a:pt x="85" y="25"/>
                    <a:pt x="79" y="22"/>
                  </a:cubicBezTo>
                  <a:cubicBezTo>
                    <a:pt x="34" y="0"/>
                    <a:pt x="34" y="0"/>
                    <a:pt x="34" y="0"/>
                  </a:cubicBezTo>
                  <a:cubicBezTo>
                    <a:pt x="34" y="28"/>
                    <a:pt x="34" y="28"/>
                    <a:pt x="34" y="28"/>
                  </a:cubicBezTo>
                  <a:cubicBezTo>
                    <a:pt x="34" y="30"/>
                    <a:pt x="33" y="32"/>
                    <a:pt x="32" y="33"/>
                  </a:cubicBezTo>
                  <a:cubicBezTo>
                    <a:pt x="31" y="33"/>
                    <a:pt x="30" y="34"/>
                    <a:pt x="28" y="34"/>
                  </a:cubicBezTo>
                  <a:cubicBezTo>
                    <a:pt x="28" y="34"/>
                    <a:pt x="27" y="34"/>
                    <a:pt x="26" y="33"/>
                  </a:cubicBezTo>
                  <a:cubicBezTo>
                    <a:pt x="11" y="28"/>
                    <a:pt x="11" y="28"/>
                    <a:pt x="11" y="28"/>
                  </a:cubicBezTo>
                  <a:cubicBezTo>
                    <a:pt x="0" y="64"/>
                    <a:pt x="0" y="64"/>
                    <a:pt x="0" y="64"/>
                  </a:cubicBezTo>
                  <a:lnTo>
                    <a:pt x="80"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38" name="Freeform 325">
            <a:extLst>
              <a:ext uri="{FF2B5EF4-FFF2-40B4-BE49-F238E27FC236}">
                <a16:creationId xmlns:a16="http://schemas.microsoft.com/office/drawing/2014/main" id="{12FE6E8B-5CD7-4477-8AA3-1A3454912357}"/>
              </a:ext>
            </a:extLst>
          </p:cNvPr>
          <p:cNvSpPr>
            <a:spLocks noChangeAspect="1" noEditPoints="1"/>
          </p:cNvSpPr>
          <p:nvPr userDrawn="1"/>
        </p:nvSpPr>
        <p:spPr bwMode="auto">
          <a:xfrm>
            <a:off x="7360776" y="6395550"/>
            <a:ext cx="422071" cy="366178"/>
          </a:xfrm>
          <a:custGeom>
            <a:avLst/>
            <a:gdLst>
              <a:gd name="T0" fmla="*/ 22 w 80"/>
              <a:gd name="T1" fmla="*/ 70 h 92"/>
              <a:gd name="T2" fmla="*/ 22 w 80"/>
              <a:gd name="T3" fmla="*/ 46 h 92"/>
              <a:gd name="T4" fmla="*/ 10 w 80"/>
              <a:gd name="T5" fmla="*/ 46 h 92"/>
              <a:gd name="T6" fmla="*/ 10 w 80"/>
              <a:gd name="T7" fmla="*/ 39 h 92"/>
              <a:gd name="T8" fmla="*/ 22 w 80"/>
              <a:gd name="T9" fmla="*/ 39 h 92"/>
              <a:gd name="T10" fmla="*/ 22 w 80"/>
              <a:gd name="T11" fmla="*/ 36 h 92"/>
              <a:gd name="T12" fmla="*/ 10 w 80"/>
              <a:gd name="T13" fmla="*/ 36 h 92"/>
              <a:gd name="T14" fmla="*/ 10 w 80"/>
              <a:gd name="T15" fmla="*/ 29 h 92"/>
              <a:gd name="T16" fmla="*/ 22 w 80"/>
              <a:gd name="T17" fmla="*/ 29 h 92"/>
              <a:gd name="T18" fmla="*/ 22 w 80"/>
              <a:gd name="T19" fmla="*/ 19 h 92"/>
              <a:gd name="T20" fmla="*/ 2 w 80"/>
              <a:gd name="T21" fmla="*/ 19 h 92"/>
              <a:gd name="T22" fmla="*/ 0 w 80"/>
              <a:gd name="T23" fmla="*/ 21 h 92"/>
              <a:gd name="T24" fmla="*/ 0 w 80"/>
              <a:gd name="T25" fmla="*/ 90 h 92"/>
              <a:gd name="T26" fmla="*/ 2 w 80"/>
              <a:gd name="T27" fmla="*/ 92 h 92"/>
              <a:gd name="T28" fmla="*/ 53 w 80"/>
              <a:gd name="T29" fmla="*/ 92 h 92"/>
              <a:gd name="T30" fmla="*/ 54 w 80"/>
              <a:gd name="T31" fmla="*/ 90 h 92"/>
              <a:gd name="T32" fmla="*/ 54 w 80"/>
              <a:gd name="T33" fmla="*/ 76 h 92"/>
              <a:gd name="T34" fmla="*/ 27 w 80"/>
              <a:gd name="T35" fmla="*/ 76 h 92"/>
              <a:gd name="T36" fmla="*/ 22 w 80"/>
              <a:gd name="T37" fmla="*/ 70 h 92"/>
              <a:gd name="T38" fmla="*/ 22 w 80"/>
              <a:gd name="T39" fmla="*/ 83 h 92"/>
              <a:gd name="T40" fmla="*/ 10 w 80"/>
              <a:gd name="T41" fmla="*/ 83 h 92"/>
              <a:gd name="T42" fmla="*/ 10 w 80"/>
              <a:gd name="T43" fmla="*/ 79 h 92"/>
              <a:gd name="T44" fmla="*/ 22 w 80"/>
              <a:gd name="T45" fmla="*/ 79 h 92"/>
              <a:gd name="T46" fmla="*/ 22 w 80"/>
              <a:gd name="T47" fmla="*/ 83 h 92"/>
              <a:gd name="T48" fmla="*/ 70 w 80"/>
              <a:gd name="T49" fmla="*/ 9 h 92"/>
              <a:gd name="T50" fmla="*/ 35 w 80"/>
              <a:gd name="T51" fmla="*/ 9 h 92"/>
              <a:gd name="T52" fmla="*/ 35 w 80"/>
              <a:gd name="T53" fmla="*/ 16 h 92"/>
              <a:gd name="T54" fmla="*/ 70 w 80"/>
              <a:gd name="T55" fmla="*/ 16 h 92"/>
              <a:gd name="T56" fmla="*/ 70 w 80"/>
              <a:gd name="T57" fmla="*/ 9 h 92"/>
              <a:gd name="T58" fmla="*/ 59 w 80"/>
              <a:gd name="T59" fmla="*/ 20 h 92"/>
              <a:gd name="T60" fmla="*/ 35 w 80"/>
              <a:gd name="T61" fmla="*/ 20 h 92"/>
              <a:gd name="T62" fmla="*/ 35 w 80"/>
              <a:gd name="T63" fmla="*/ 27 h 92"/>
              <a:gd name="T64" fmla="*/ 59 w 80"/>
              <a:gd name="T65" fmla="*/ 27 h 92"/>
              <a:gd name="T66" fmla="*/ 59 w 80"/>
              <a:gd name="T67" fmla="*/ 20 h 92"/>
              <a:gd name="T68" fmla="*/ 47 w 80"/>
              <a:gd name="T69" fmla="*/ 59 h 92"/>
              <a:gd name="T70" fmla="*/ 35 w 80"/>
              <a:gd name="T71" fmla="*/ 59 h 92"/>
              <a:gd name="T72" fmla="*/ 35 w 80"/>
              <a:gd name="T73" fmla="*/ 62 h 92"/>
              <a:gd name="T74" fmla="*/ 47 w 80"/>
              <a:gd name="T75" fmla="*/ 62 h 92"/>
              <a:gd name="T76" fmla="*/ 47 w 80"/>
              <a:gd name="T77" fmla="*/ 59 h 92"/>
              <a:gd name="T78" fmla="*/ 59 w 80"/>
              <a:gd name="T79" fmla="*/ 45 h 92"/>
              <a:gd name="T80" fmla="*/ 35 w 80"/>
              <a:gd name="T81" fmla="*/ 45 h 92"/>
              <a:gd name="T82" fmla="*/ 35 w 80"/>
              <a:gd name="T83" fmla="*/ 48 h 92"/>
              <a:gd name="T84" fmla="*/ 59 w 80"/>
              <a:gd name="T85" fmla="*/ 48 h 92"/>
              <a:gd name="T86" fmla="*/ 59 w 80"/>
              <a:gd name="T87" fmla="*/ 45 h 92"/>
              <a:gd name="T88" fmla="*/ 78 w 80"/>
              <a:gd name="T89" fmla="*/ 0 h 92"/>
              <a:gd name="T90" fmla="*/ 27 w 80"/>
              <a:gd name="T91" fmla="*/ 0 h 92"/>
              <a:gd name="T92" fmla="*/ 26 w 80"/>
              <a:gd name="T93" fmla="*/ 1 h 92"/>
              <a:gd name="T94" fmla="*/ 26 w 80"/>
              <a:gd name="T95" fmla="*/ 70 h 92"/>
              <a:gd name="T96" fmla="*/ 27 w 80"/>
              <a:gd name="T97" fmla="*/ 72 h 92"/>
              <a:gd name="T98" fmla="*/ 78 w 80"/>
              <a:gd name="T99" fmla="*/ 72 h 92"/>
              <a:gd name="T100" fmla="*/ 80 w 80"/>
              <a:gd name="T101" fmla="*/ 70 h 92"/>
              <a:gd name="T102" fmla="*/ 80 w 80"/>
              <a:gd name="T103" fmla="*/ 1 h 92"/>
              <a:gd name="T104" fmla="*/ 78 w 80"/>
              <a:gd name="T105" fmla="*/ 0 h 92"/>
              <a:gd name="T106" fmla="*/ 76 w 80"/>
              <a:gd name="T107" fmla="*/ 69 h 92"/>
              <a:gd name="T108" fmla="*/ 29 w 80"/>
              <a:gd name="T109" fmla="*/ 69 h 92"/>
              <a:gd name="T110" fmla="*/ 29 w 80"/>
              <a:gd name="T111" fmla="*/ 3 h 92"/>
              <a:gd name="T112" fmla="*/ 76 w 80"/>
              <a:gd name="T113" fmla="*/ 3 h 92"/>
              <a:gd name="T114" fmla="*/ 76 w 80"/>
              <a:gd name="T115" fmla="*/ 69 h 92"/>
              <a:gd name="T116" fmla="*/ 59 w 80"/>
              <a:gd name="T117" fmla="*/ 52 h 92"/>
              <a:gd name="T118" fmla="*/ 35 w 80"/>
              <a:gd name="T119" fmla="*/ 52 h 92"/>
              <a:gd name="T120" fmla="*/ 35 w 80"/>
              <a:gd name="T121" fmla="*/ 55 h 92"/>
              <a:gd name="T122" fmla="*/ 59 w 80"/>
              <a:gd name="T123" fmla="*/ 55 h 92"/>
              <a:gd name="T124" fmla="*/ 59 w 80"/>
              <a:gd name="T125" fmla="*/ 5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 h="92">
                <a:moveTo>
                  <a:pt x="22" y="70"/>
                </a:moveTo>
                <a:cubicBezTo>
                  <a:pt x="22" y="46"/>
                  <a:pt x="22" y="46"/>
                  <a:pt x="22" y="46"/>
                </a:cubicBezTo>
                <a:cubicBezTo>
                  <a:pt x="10" y="46"/>
                  <a:pt x="10" y="46"/>
                  <a:pt x="10" y="46"/>
                </a:cubicBezTo>
                <a:cubicBezTo>
                  <a:pt x="10" y="39"/>
                  <a:pt x="10" y="39"/>
                  <a:pt x="10" y="39"/>
                </a:cubicBezTo>
                <a:cubicBezTo>
                  <a:pt x="22" y="39"/>
                  <a:pt x="22" y="39"/>
                  <a:pt x="22" y="39"/>
                </a:cubicBezTo>
                <a:cubicBezTo>
                  <a:pt x="22" y="36"/>
                  <a:pt x="22" y="36"/>
                  <a:pt x="22" y="36"/>
                </a:cubicBezTo>
                <a:cubicBezTo>
                  <a:pt x="10" y="36"/>
                  <a:pt x="10" y="36"/>
                  <a:pt x="10" y="36"/>
                </a:cubicBezTo>
                <a:cubicBezTo>
                  <a:pt x="10" y="29"/>
                  <a:pt x="10" y="29"/>
                  <a:pt x="10" y="29"/>
                </a:cubicBezTo>
                <a:cubicBezTo>
                  <a:pt x="22" y="29"/>
                  <a:pt x="22" y="29"/>
                  <a:pt x="22" y="29"/>
                </a:cubicBezTo>
                <a:cubicBezTo>
                  <a:pt x="22" y="19"/>
                  <a:pt x="22" y="19"/>
                  <a:pt x="22" y="19"/>
                </a:cubicBezTo>
                <a:cubicBezTo>
                  <a:pt x="2" y="19"/>
                  <a:pt x="2" y="19"/>
                  <a:pt x="2" y="19"/>
                </a:cubicBezTo>
                <a:cubicBezTo>
                  <a:pt x="1" y="19"/>
                  <a:pt x="0" y="20"/>
                  <a:pt x="0" y="21"/>
                </a:cubicBezTo>
                <a:cubicBezTo>
                  <a:pt x="0" y="90"/>
                  <a:pt x="0" y="90"/>
                  <a:pt x="0" y="90"/>
                </a:cubicBezTo>
                <a:cubicBezTo>
                  <a:pt x="0" y="91"/>
                  <a:pt x="1" y="92"/>
                  <a:pt x="2" y="92"/>
                </a:cubicBezTo>
                <a:cubicBezTo>
                  <a:pt x="53" y="92"/>
                  <a:pt x="53" y="92"/>
                  <a:pt x="53" y="92"/>
                </a:cubicBezTo>
                <a:cubicBezTo>
                  <a:pt x="54" y="92"/>
                  <a:pt x="54" y="91"/>
                  <a:pt x="54" y="90"/>
                </a:cubicBezTo>
                <a:cubicBezTo>
                  <a:pt x="54" y="76"/>
                  <a:pt x="54" y="76"/>
                  <a:pt x="54" y="76"/>
                </a:cubicBezTo>
                <a:cubicBezTo>
                  <a:pt x="27" y="76"/>
                  <a:pt x="27" y="76"/>
                  <a:pt x="27" y="76"/>
                </a:cubicBezTo>
                <a:cubicBezTo>
                  <a:pt x="24" y="76"/>
                  <a:pt x="22" y="73"/>
                  <a:pt x="22" y="70"/>
                </a:cubicBezTo>
                <a:moveTo>
                  <a:pt x="22" y="83"/>
                </a:moveTo>
                <a:cubicBezTo>
                  <a:pt x="10" y="83"/>
                  <a:pt x="10" y="83"/>
                  <a:pt x="10" y="83"/>
                </a:cubicBezTo>
                <a:cubicBezTo>
                  <a:pt x="10" y="79"/>
                  <a:pt x="10" y="79"/>
                  <a:pt x="10" y="79"/>
                </a:cubicBezTo>
                <a:cubicBezTo>
                  <a:pt x="22" y="79"/>
                  <a:pt x="22" y="79"/>
                  <a:pt x="22" y="79"/>
                </a:cubicBezTo>
                <a:lnTo>
                  <a:pt x="22" y="83"/>
                </a:lnTo>
                <a:close/>
                <a:moveTo>
                  <a:pt x="70" y="9"/>
                </a:moveTo>
                <a:cubicBezTo>
                  <a:pt x="35" y="9"/>
                  <a:pt x="35" y="9"/>
                  <a:pt x="35" y="9"/>
                </a:cubicBezTo>
                <a:cubicBezTo>
                  <a:pt x="35" y="16"/>
                  <a:pt x="35" y="16"/>
                  <a:pt x="35" y="16"/>
                </a:cubicBezTo>
                <a:cubicBezTo>
                  <a:pt x="70" y="16"/>
                  <a:pt x="70" y="16"/>
                  <a:pt x="70" y="16"/>
                </a:cubicBezTo>
                <a:lnTo>
                  <a:pt x="70" y="9"/>
                </a:lnTo>
                <a:close/>
                <a:moveTo>
                  <a:pt x="59" y="20"/>
                </a:moveTo>
                <a:cubicBezTo>
                  <a:pt x="35" y="20"/>
                  <a:pt x="35" y="20"/>
                  <a:pt x="35" y="20"/>
                </a:cubicBezTo>
                <a:cubicBezTo>
                  <a:pt x="35" y="27"/>
                  <a:pt x="35" y="27"/>
                  <a:pt x="35" y="27"/>
                </a:cubicBezTo>
                <a:cubicBezTo>
                  <a:pt x="59" y="27"/>
                  <a:pt x="59" y="27"/>
                  <a:pt x="59" y="27"/>
                </a:cubicBezTo>
                <a:lnTo>
                  <a:pt x="59" y="20"/>
                </a:lnTo>
                <a:close/>
                <a:moveTo>
                  <a:pt x="47" y="59"/>
                </a:moveTo>
                <a:cubicBezTo>
                  <a:pt x="35" y="59"/>
                  <a:pt x="35" y="59"/>
                  <a:pt x="35" y="59"/>
                </a:cubicBezTo>
                <a:cubicBezTo>
                  <a:pt x="35" y="62"/>
                  <a:pt x="35" y="62"/>
                  <a:pt x="35" y="62"/>
                </a:cubicBezTo>
                <a:cubicBezTo>
                  <a:pt x="47" y="62"/>
                  <a:pt x="47" y="62"/>
                  <a:pt x="47" y="62"/>
                </a:cubicBezTo>
                <a:lnTo>
                  <a:pt x="47" y="59"/>
                </a:lnTo>
                <a:close/>
                <a:moveTo>
                  <a:pt x="59" y="45"/>
                </a:moveTo>
                <a:cubicBezTo>
                  <a:pt x="35" y="45"/>
                  <a:pt x="35" y="45"/>
                  <a:pt x="35" y="45"/>
                </a:cubicBezTo>
                <a:cubicBezTo>
                  <a:pt x="35" y="48"/>
                  <a:pt x="35" y="48"/>
                  <a:pt x="35" y="48"/>
                </a:cubicBezTo>
                <a:cubicBezTo>
                  <a:pt x="59" y="48"/>
                  <a:pt x="59" y="48"/>
                  <a:pt x="59" y="48"/>
                </a:cubicBezTo>
                <a:lnTo>
                  <a:pt x="59" y="45"/>
                </a:lnTo>
                <a:close/>
                <a:moveTo>
                  <a:pt x="78" y="0"/>
                </a:moveTo>
                <a:cubicBezTo>
                  <a:pt x="27" y="0"/>
                  <a:pt x="27" y="0"/>
                  <a:pt x="27" y="0"/>
                </a:cubicBezTo>
                <a:cubicBezTo>
                  <a:pt x="26" y="0"/>
                  <a:pt x="26" y="0"/>
                  <a:pt x="26" y="1"/>
                </a:cubicBezTo>
                <a:cubicBezTo>
                  <a:pt x="26" y="70"/>
                  <a:pt x="26" y="70"/>
                  <a:pt x="26" y="70"/>
                </a:cubicBezTo>
                <a:cubicBezTo>
                  <a:pt x="26" y="71"/>
                  <a:pt x="26" y="72"/>
                  <a:pt x="27" y="72"/>
                </a:cubicBezTo>
                <a:cubicBezTo>
                  <a:pt x="78" y="72"/>
                  <a:pt x="78" y="72"/>
                  <a:pt x="78" y="72"/>
                </a:cubicBezTo>
                <a:cubicBezTo>
                  <a:pt x="79" y="72"/>
                  <a:pt x="80" y="71"/>
                  <a:pt x="80" y="70"/>
                </a:cubicBezTo>
                <a:cubicBezTo>
                  <a:pt x="80" y="1"/>
                  <a:pt x="80" y="1"/>
                  <a:pt x="80" y="1"/>
                </a:cubicBezTo>
                <a:cubicBezTo>
                  <a:pt x="80" y="0"/>
                  <a:pt x="79" y="0"/>
                  <a:pt x="78" y="0"/>
                </a:cubicBezTo>
                <a:moveTo>
                  <a:pt x="76" y="69"/>
                </a:moveTo>
                <a:cubicBezTo>
                  <a:pt x="29" y="69"/>
                  <a:pt x="29" y="69"/>
                  <a:pt x="29" y="69"/>
                </a:cubicBezTo>
                <a:cubicBezTo>
                  <a:pt x="29" y="3"/>
                  <a:pt x="29" y="3"/>
                  <a:pt x="29" y="3"/>
                </a:cubicBezTo>
                <a:cubicBezTo>
                  <a:pt x="76" y="3"/>
                  <a:pt x="76" y="3"/>
                  <a:pt x="76" y="3"/>
                </a:cubicBezTo>
                <a:lnTo>
                  <a:pt x="76" y="69"/>
                </a:lnTo>
                <a:close/>
                <a:moveTo>
                  <a:pt x="59" y="52"/>
                </a:moveTo>
                <a:cubicBezTo>
                  <a:pt x="35" y="52"/>
                  <a:pt x="35" y="52"/>
                  <a:pt x="35" y="52"/>
                </a:cubicBezTo>
                <a:cubicBezTo>
                  <a:pt x="35" y="55"/>
                  <a:pt x="35" y="55"/>
                  <a:pt x="35" y="55"/>
                </a:cubicBezTo>
                <a:cubicBezTo>
                  <a:pt x="59" y="55"/>
                  <a:pt x="59" y="55"/>
                  <a:pt x="59" y="55"/>
                </a:cubicBezTo>
                <a:lnTo>
                  <a:pt x="59" y="52"/>
                </a:lnTo>
                <a:close/>
              </a:path>
            </a:pathLst>
          </a:custGeom>
          <a:solidFill>
            <a:schemeClr val="bg2"/>
          </a:solidFill>
          <a:ln>
            <a:noFill/>
          </a:ln>
        </p:spPr>
        <p:txBody>
          <a:bodyPr vert="horz" wrap="square" lIns="64304" tIns="32152" rIns="64304" bIns="32152" numCol="1" anchor="t" anchorCtr="0" compatLnSpc="1">
            <a:prstTxWarp prst="textNoShape">
              <a:avLst/>
            </a:prstTxWarp>
          </a:bodyPr>
          <a:lstStyle/>
          <a:p>
            <a:pPr marL="0" marR="0" lvl="0" indent="0" algn="l" defTabSz="768046" rtl="0" eaLnBrk="1" fontAlgn="auto" latinLnBrk="0" hangingPunct="1">
              <a:lnSpc>
                <a:spcPct val="100000"/>
              </a:lnSpc>
              <a:spcBef>
                <a:spcPts val="0"/>
              </a:spcBef>
              <a:spcAft>
                <a:spcPts val="0"/>
              </a:spcAft>
              <a:buClrTx/>
              <a:buSzTx/>
              <a:buFontTx/>
              <a:buNone/>
              <a:tabLst/>
              <a:defRPr/>
            </a:pPr>
            <a:endParaRPr kumimoji="0" lang="en-GB" sz="1512" b="0" i="0" u="none" strike="noStrike" kern="1200" cap="none" spc="0" normalizeH="0" baseline="0" noProof="0">
              <a:ln>
                <a:noFill/>
              </a:ln>
              <a:solidFill>
                <a:srgbClr val="544F40"/>
              </a:solidFill>
              <a:effectLst/>
              <a:uLnTx/>
              <a:uFillTx/>
              <a:latin typeface="Arial" panose="020B0604020202020204"/>
              <a:ea typeface="+mn-ea"/>
              <a:cs typeface="+mn-cs"/>
            </a:endParaRPr>
          </a:p>
        </p:txBody>
      </p:sp>
    </p:spTree>
    <p:extLst>
      <p:ext uri="{BB962C8B-B14F-4D97-AF65-F5344CB8AC3E}">
        <p14:creationId xmlns:p14="http://schemas.microsoft.com/office/powerpoint/2010/main" val="2427541562"/>
      </p:ext>
    </p:extLst>
  </p:cSld>
  <p:clrMap bg1="lt1" tx1="dk1" bg2="lt2" tx2="dk2" accent1="accent1" accent2="accent2" accent3="accent3" accent4="accent4" accent5="accent5" accent6="accent6" hlink="hlink" folHlink="folHlink"/>
  <p:sldLayoutIdLst>
    <p:sldLayoutId id="2147484338" r:id="rId1"/>
    <p:sldLayoutId id="2147484339" r:id="rId2"/>
    <p:sldLayoutId id="2147484340" r:id="rId3"/>
  </p:sldLayoutIdLst>
  <mc:AlternateContent xmlns:mc="http://schemas.openxmlformats.org/markup-compatibility/2006" xmlns:p14="http://schemas.microsoft.com/office/powerpoint/2010/main">
    <mc:Choice Requires="p14">
      <p:transition spd="slow" p14:dur="10000"/>
    </mc:Choice>
    <mc:Fallback xmlns="">
      <p:transition spd="slow"/>
    </mc:Fallback>
  </mc:AlternateContent>
  <p:txStyles>
    <p:titleStyle>
      <a:lvl1pPr algn="l" defTabSz="914300" rtl="0" eaLnBrk="1" latinLnBrk="0" hangingPunct="1">
        <a:lnSpc>
          <a:spcPct val="90000"/>
        </a:lnSpc>
        <a:spcBef>
          <a:spcPct val="0"/>
        </a:spcBef>
        <a:buNone/>
        <a:defRPr sz="2179" b="1" kern="1200">
          <a:solidFill>
            <a:schemeClr val="accent1"/>
          </a:solidFill>
          <a:latin typeface="+mj-lt"/>
          <a:ea typeface="+mj-ea"/>
          <a:cs typeface="+mj-cs"/>
        </a:defRPr>
      </a:lvl1pPr>
      <a:lvl2pPr marL="0" indent="0" algn="l" defTabSz="914300" rtl="0" eaLnBrk="1" latinLnBrk="0" hangingPunct="1">
        <a:lnSpc>
          <a:spcPct val="100000"/>
        </a:lnSpc>
        <a:spcBef>
          <a:spcPts val="844"/>
        </a:spcBef>
        <a:buFont typeface="Arial" panose="020B0604020202020204" pitchFamily="34" charset="0"/>
        <a:buNone/>
        <a:defRPr lang="en-US" sz="1547" i="1" kern="1200" dirty="0">
          <a:solidFill>
            <a:srgbClr val="FF0000"/>
          </a:solidFill>
          <a:latin typeface="Georgia" panose="02040502050405020303" pitchFamily="18" charset="0"/>
          <a:ea typeface="+mn-ea"/>
          <a:cs typeface="+mn-cs"/>
        </a:defRPr>
      </a:lvl2pPr>
    </p:titleStyle>
    <p:bodyStyle>
      <a:lvl1pPr marL="0" indent="0" algn="l" defTabSz="914300" rtl="0" eaLnBrk="1" latinLnBrk="0" hangingPunct="1">
        <a:lnSpc>
          <a:spcPct val="100000"/>
        </a:lnSpc>
        <a:spcBef>
          <a:spcPts val="0"/>
        </a:spcBef>
        <a:buFont typeface="Arial" panose="020B0604020202020204" pitchFamily="34" charset="0"/>
        <a:buNone/>
        <a:defRPr sz="2110" b="1" kern="1200">
          <a:solidFill>
            <a:schemeClr val="accent1"/>
          </a:solidFill>
          <a:latin typeface="+mn-lt"/>
          <a:ea typeface="+mn-ea"/>
          <a:cs typeface="+mn-cs"/>
        </a:defRPr>
      </a:lvl1pPr>
      <a:lvl2pPr marL="0" indent="0" algn="l" defTabSz="914300" rtl="0" eaLnBrk="1" latinLnBrk="0" hangingPunct="1">
        <a:lnSpc>
          <a:spcPct val="100000"/>
        </a:lnSpc>
        <a:spcBef>
          <a:spcPts val="0"/>
        </a:spcBef>
        <a:buFont typeface="Arial" panose="020B0604020202020204" pitchFamily="34" charset="0"/>
        <a:buNone/>
        <a:defRPr sz="2110" i="0" kern="1200">
          <a:solidFill>
            <a:schemeClr val="accent1"/>
          </a:solidFill>
          <a:latin typeface="+mj-lt"/>
          <a:ea typeface="+mn-ea"/>
          <a:cs typeface="+mn-cs"/>
        </a:defRPr>
      </a:lvl2pPr>
      <a:lvl3pPr marL="0" indent="0" algn="l" defTabSz="914300" rtl="0" eaLnBrk="1" latinLnBrk="0" hangingPunct="1">
        <a:lnSpc>
          <a:spcPct val="100000"/>
        </a:lnSpc>
        <a:spcBef>
          <a:spcPts val="422"/>
        </a:spcBef>
        <a:buFont typeface="Arial" panose="020B0604020202020204" pitchFamily="34" charset="0"/>
        <a:buNone/>
        <a:defRPr sz="1266" kern="1200">
          <a:solidFill>
            <a:schemeClr val="tx1"/>
          </a:solidFill>
          <a:latin typeface="+mn-lt"/>
          <a:ea typeface="+mn-ea"/>
          <a:cs typeface="+mn-cs"/>
        </a:defRPr>
      </a:lvl3pPr>
      <a:lvl4pPr marL="202522" indent="-202522" algn="l" defTabSz="914300" rtl="0" eaLnBrk="1" latinLnBrk="0" hangingPunct="1">
        <a:lnSpc>
          <a:spcPct val="100000"/>
        </a:lnSpc>
        <a:spcBef>
          <a:spcPts val="422"/>
        </a:spcBef>
        <a:buClr>
          <a:schemeClr val="tx2"/>
        </a:buClr>
        <a:buFont typeface="Arial" panose="020B0604020202020204" pitchFamily="34" charset="0"/>
        <a:buChar char="‒"/>
        <a:defRPr lang="en-US" sz="1266" kern="1200" dirty="0" smtClean="0">
          <a:solidFill>
            <a:schemeClr val="tx1"/>
          </a:solidFill>
          <a:latin typeface="+mn-lt"/>
          <a:ea typeface="+mn-ea"/>
          <a:cs typeface="+mn-cs"/>
        </a:defRPr>
      </a:lvl4pPr>
      <a:lvl5pPr marL="0" indent="0" algn="l" defTabSz="914300" rtl="0" eaLnBrk="1" latinLnBrk="0" hangingPunct="1">
        <a:lnSpc>
          <a:spcPct val="100000"/>
        </a:lnSpc>
        <a:spcBef>
          <a:spcPts val="0"/>
        </a:spcBef>
        <a:buFont typeface="Arial" panose="020B0604020202020204" pitchFamily="34" charset="0"/>
        <a:buNone/>
        <a:defRPr sz="844" kern="1200">
          <a:solidFill>
            <a:schemeClr val="tx1"/>
          </a:solidFill>
          <a:latin typeface="+mn-lt"/>
          <a:ea typeface="+mn-ea"/>
          <a:cs typeface="+mn-cs"/>
        </a:defRPr>
      </a:lvl5pPr>
      <a:lvl6pPr marL="2514326" indent="-228575" algn="l" defTabSz="914300" rtl="0" eaLnBrk="1" latinLnBrk="0" hangingPunct="1">
        <a:lnSpc>
          <a:spcPct val="90000"/>
        </a:lnSpc>
        <a:spcBef>
          <a:spcPts val="500"/>
        </a:spcBef>
        <a:buFont typeface="Arial" panose="020B0604020202020204" pitchFamily="34" charset="0"/>
        <a:buChar char="•"/>
        <a:defRPr sz="1799" kern="1200">
          <a:solidFill>
            <a:schemeClr val="tx1"/>
          </a:solidFill>
          <a:latin typeface="+mn-lt"/>
          <a:ea typeface="+mn-ea"/>
          <a:cs typeface="+mn-cs"/>
        </a:defRPr>
      </a:lvl6pPr>
      <a:lvl7pPr marL="2971476" indent="-228575" algn="l" defTabSz="914300" rtl="0" eaLnBrk="1" latinLnBrk="0" hangingPunct="1">
        <a:lnSpc>
          <a:spcPct val="90000"/>
        </a:lnSpc>
        <a:spcBef>
          <a:spcPts val="500"/>
        </a:spcBef>
        <a:buFont typeface="Arial" panose="020B0604020202020204" pitchFamily="34" charset="0"/>
        <a:buChar char="•"/>
        <a:defRPr sz="1799" kern="1200">
          <a:solidFill>
            <a:schemeClr val="tx1"/>
          </a:solidFill>
          <a:latin typeface="+mn-lt"/>
          <a:ea typeface="+mn-ea"/>
          <a:cs typeface="+mn-cs"/>
        </a:defRPr>
      </a:lvl7pPr>
      <a:lvl8pPr marL="3428627" indent="-228575" algn="l" defTabSz="914300" rtl="0" eaLnBrk="1" latinLnBrk="0" hangingPunct="1">
        <a:lnSpc>
          <a:spcPct val="90000"/>
        </a:lnSpc>
        <a:spcBef>
          <a:spcPts val="500"/>
        </a:spcBef>
        <a:buFont typeface="Arial" panose="020B0604020202020204" pitchFamily="34" charset="0"/>
        <a:buChar char="•"/>
        <a:defRPr sz="1799" kern="1200">
          <a:solidFill>
            <a:schemeClr val="tx1"/>
          </a:solidFill>
          <a:latin typeface="+mn-lt"/>
          <a:ea typeface="+mn-ea"/>
          <a:cs typeface="+mn-cs"/>
        </a:defRPr>
      </a:lvl8pPr>
      <a:lvl9pPr marL="3885776" indent="-228575" algn="l" defTabSz="914300" rtl="0" eaLnBrk="1" latinLnBrk="0" hangingPunct="1">
        <a:lnSpc>
          <a:spcPct val="90000"/>
        </a:lnSpc>
        <a:spcBef>
          <a:spcPts val="500"/>
        </a:spcBef>
        <a:buFont typeface="Arial" panose="020B0604020202020204" pitchFamily="34" charset="0"/>
        <a:buChar char="•"/>
        <a:defRPr sz="1799" kern="1200">
          <a:solidFill>
            <a:schemeClr val="tx1"/>
          </a:solidFill>
          <a:latin typeface="+mn-lt"/>
          <a:ea typeface="+mn-ea"/>
          <a:cs typeface="+mn-cs"/>
        </a:defRPr>
      </a:lvl9pPr>
    </p:bodyStyle>
    <p:otherStyle>
      <a:defPPr>
        <a:defRPr lang="en-US"/>
      </a:defPPr>
      <a:lvl1pPr marL="0" algn="l" defTabSz="914300" rtl="0" eaLnBrk="1" latinLnBrk="0" hangingPunct="1">
        <a:defRPr sz="1799" kern="1200">
          <a:solidFill>
            <a:schemeClr val="tx1"/>
          </a:solidFill>
          <a:latin typeface="+mn-lt"/>
          <a:ea typeface="+mn-ea"/>
          <a:cs typeface="+mn-cs"/>
        </a:defRPr>
      </a:lvl1pPr>
      <a:lvl2pPr marL="457150" algn="l" defTabSz="914300" rtl="0" eaLnBrk="1" latinLnBrk="0" hangingPunct="1">
        <a:defRPr sz="1799" kern="1200">
          <a:solidFill>
            <a:schemeClr val="tx1"/>
          </a:solidFill>
          <a:latin typeface="+mn-lt"/>
          <a:ea typeface="+mn-ea"/>
          <a:cs typeface="+mn-cs"/>
        </a:defRPr>
      </a:lvl2pPr>
      <a:lvl3pPr marL="914300" algn="l" defTabSz="914300" rtl="0" eaLnBrk="1" latinLnBrk="0" hangingPunct="1">
        <a:defRPr sz="1799" kern="1200">
          <a:solidFill>
            <a:schemeClr val="tx1"/>
          </a:solidFill>
          <a:latin typeface="+mn-lt"/>
          <a:ea typeface="+mn-ea"/>
          <a:cs typeface="+mn-cs"/>
        </a:defRPr>
      </a:lvl3pPr>
      <a:lvl4pPr marL="1371450" algn="l" defTabSz="914300" rtl="0" eaLnBrk="1" latinLnBrk="0" hangingPunct="1">
        <a:defRPr sz="1799" kern="1200">
          <a:solidFill>
            <a:schemeClr val="tx1"/>
          </a:solidFill>
          <a:latin typeface="+mn-lt"/>
          <a:ea typeface="+mn-ea"/>
          <a:cs typeface="+mn-cs"/>
        </a:defRPr>
      </a:lvl4pPr>
      <a:lvl5pPr marL="1828601" algn="l" defTabSz="914300" rtl="0" eaLnBrk="1" latinLnBrk="0" hangingPunct="1">
        <a:defRPr sz="1799" kern="1200">
          <a:solidFill>
            <a:schemeClr val="tx1"/>
          </a:solidFill>
          <a:latin typeface="+mn-lt"/>
          <a:ea typeface="+mn-ea"/>
          <a:cs typeface="+mn-cs"/>
        </a:defRPr>
      </a:lvl5pPr>
      <a:lvl6pPr marL="2285751" algn="l" defTabSz="914300" rtl="0" eaLnBrk="1" latinLnBrk="0" hangingPunct="1">
        <a:defRPr sz="1799" kern="1200">
          <a:solidFill>
            <a:schemeClr val="tx1"/>
          </a:solidFill>
          <a:latin typeface="+mn-lt"/>
          <a:ea typeface="+mn-ea"/>
          <a:cs typeface="+mn-cs"/>
        </a:defRPr>
      </a:lvl6pPr>
      <a:lvl7pPr marL="2742901" algn="l" defTabSz="914300" rtl="0" eaLnBrk="1" latinLnBrk="0" hangingPunct="1">
        <a:defRPr sz="1799" kern="1200">
          <a:solidFill>
            <a:schemeClr val="tx1"/>
          </a:solidFill>
          <a:latin typeface="+mn-lt"/>
          <a:ea typeface="+mn-ea"/>
          <a:cs typeface="+mn-cs"/>
        </a:defRPr>
      </a:lvl7pPr>
      <a:lvl8pPr marL="3200052" algn="l" defTabSz="914300" rtl="0" eaLnBrk="1" latinLnBrk="0" hangingPunct="1">
        <a:defRPr sz="1799" kern="1200">
          <a:solidFill>
            <a:schemeClr val="tx1"/>
          </a:solidFill>
          <a:latin typeface="+mn-lt"/>
          <a:ea typeface="+mn-ea"/>
          <a:cs typeface="+mn-cs"/>
        </a:defRPr>
      </a:lvl8pPr>
      <a:lvl9pPr marL="3657201" algn="l" defTabSz="914300" rtl="0" eaLnBrk="1" latinLnBrk="0" hangingPunct="1">
        <a:defRPr sz="1799"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5408">
          <p15:clr>
            <a:srgbClr val="F26B43"/>
          </p15:clr>
        </p15:guide>
        <p15:guide id="2" pos="7951">
          <p15:clr>
            <a:srgbClr val="F26B43"/>
          </p15:clr>
        </p15:guide>
        <p15:guide id="3" pos="1656">
          <p15:clr>
            <a:srgbClr val="F26B43"/>
          </p15:clr>
        </p15:guide>
        <p15:guide id="4" pos="15223">
          <p15:clr>
            <a:srgbClr val="F26B43"/>
          </p15:clr>
        </p15:guide>
        <p15:guide id="6" orient="horz" pos="1087">
          <p15:clr>
            <a:srgbClr val="F26B43"/>
          </p15:clr>
        </p15:guide>
        <p15:guide id="7" orient="horz" pos="10817">
          <p15:clr>
            <a:srgbClr val="F26B43"/>
          </p15:clr>
        </p15:guide>
        <p15:guide id="8" orient="horz" pos="11202">
          <p15:clr>
            <a:srgbClr val="F26B43"/>
          </p15:clr>
        </p15:guide>
        <p15:guide id="9" pos="240">
          <p15:clr>
            <a:srgbClr val="F26B43"/>
          </p15:clr>
        </p15:guide>
        <p15:guide id="10" pos="15926">
          <p15:clr>
            <a:srgbClr val="F26B43"/>
          </p15:clr>
        </p15:guide>
        <p15:guide id="11" orient="horz" pos="10658">
          <p15:clr>
            <a:srgbClr val="F26B43"/>
          </p15:clr>
        </p15:guide>
        <p15:guide id="12" pos="580">
          <p15:clr>
            <a:srgbClr val="F26B43"/>
          </p15:clr>
        </p15:guide>
        <p15:guide id="13" pos="7611">
          <p15:clr>
            <a:srgbClr val="F26B43"/>
          </p15:clr>
        </p15:guide>
        <p15:guide id="14" orient="horz" pos="758">
          <p15:clr>
            <a:srgbClr val="F26B43"/>
          </p15:clr>
        </p15:guide>
        <p15:guide id="15" pos="1770">
          <p15:clr>
            <a:srgbClr val="F26B43"/>
          </p15:clr>
        </p15:guide>
        <p15:guide id="16" pos="2848">
          <p15:clr>
            <a:srgbClr val="F26B43"/>
          </p15:clr>
        </p15:guide>
        <p15:guide id="17" pos="2962">
          <p15:clr>
            <a:srgbClr val="F26B43"/>
          </p15:clr>
        </p15:guide>
        <p15:guide id="18" pos="4039">
          <p15:clr>
            <a:srgbClr val="F26B43"/>
          </p15:clr>
        </p15:guide>
        <p15:guide id="19" pos="4151">
          <p15:clr>
            <a:srgbClr val="F26B43"/>
          </p15:clr>
        </p15:guide>
        <p15:guide id="20" pos="5229">
          <p15:clr>
            <a:srgbClr val="F26B43"/>
          </p15:clr>
        </p15:guide>
        <p15:guide id="21" pos="5343">
          <p15:clr>
            <a:srgbClr val="F26B43"/>
          </p15:clr>
        </p15:guide>
        <p15:guide id="22" pos="6420">
          <p15:clr>
            <a:srgbClr val="F26B43"/>
          </p15:clr>
        </p15:guide>
        <p15:guide id="23" pos="6532">
          <p15:clr>
            <a:srgbClr val="F26B43"/>
          </p15:clr>
        </p15:guide>
        <p15:guide id="25" orient="horz" pos="6065">
          <p15:clr>
            <a:srgbClr val="F26B43"/>
          </p15:clr>
        </p15:guide>
        <p15:guide id="26" pos="7271">
          <p15:clr>
            <a:srgbClr val="F26B43"/>
          </p15:clr>
        </p15:guide>
        <p15:guide id="27" pos="920">
          <p15:clr>
            <a:srgbClr val="F26B43"/>
          </p15:clr>
        </p15:guide>
        <p15:guide id="28" orient="horz" pos="1733">
          <p15:clr>
            <a:srgbClr val="F26B43"/>
          </p15:clr>
        </p15:guide>
        <p15:guide id="29" orient="horz" pos="5067">
          <p15:clr>
            <a:srgbClr val="F26B43"/>
          </p15:clr>
        </p15:guide>
        <p15:guide id="30" orient="horz" pos="1847">
          <p15:clr>
            <a:srgbClr val="F26B43"/>
          </p15:clr>
        </p15:guide>
        <p15:guide id="31" orient="horz" pos="1507">
          <p15:clr>
            <a:srgbClr val="F26B43"/>
          </p15:clr>
        </p15:guide>
      </p15:sldGuideLst>
    </p:ext>
  </p:extLst>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36000" y="252000"/>
            <a:ext cx="9984000" cy="504000"/>
          </a:xfrm>
          <a:prstGeom prst="rect">
            <a:avLst/>
          </a:prstGeom>
        </p:spPr>
        <p:txBody>
          <a:bodyPr vert="horz" lIns="91440" tIns="45720" rIns="91440" bIns="45720" rtlCol="0" anchor="ctr">
            <a:noAutofit/>
          </a:bodyPr>
          <a:lstStyle/>
          <a:p>
            <a:r>
              <a:rPr lang="en-US" spc="1" dirty="0"/>
              <a:t>Primary heading </a:t>
            </a:r>
            <a:r>
              <a:rPr lang="en-US" dirty="0"/>
              <a:t>– </a:t>
            </a:r>
            <a:r>
              <a:rPr lang="en-US" spc="1" dirty="0"/>
              <a:t>title</a:t>
            </a:r>
            <a:r>
              <a:rPr lang="en-US" spc="-18" dirty="0"/>
              <a:t> </a:t>
            </a:r>
            <a:r>
              <a:rPr lang="en-US" dirty="0"/>
              <a:t>content 24pt</a:t>
            </a:r>
          </a:p>
        </p:txBody>
      </p:sp>
      <p:sp>
        <p:nvSpPr>
          <p:cNvPr id="3" name="Text Placeholder 2"/>
          <p:cNvSpPr>
            <a:spLocks noGrp="1"/>
          </p:cNvSpPr>
          <p:nvPr>
            <p:ph type="body" idx="1"/>
          </p:nvPr>
        </p:nvSpPr>
        <p:spPr>
          <a:xfrm>
            <a:off x="336000" y="1440001"/>
            <a:ext cx="11424000" cy="4068000"/>
          </a:xfrm>
          <a:prstGeom prst="rect">
            <a:avLst/>
          </a:prstGeom>
        </p:spPr>
        <p:txBody>
          <a:bodyPr vert="horz" lIns="91440" tIns="45720" rIns="91440" bIns="45720" rtlCol="0">
            <a:no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4"/>
          </p:nvPr>
        </p:nvSpPr>
        <p:spPr>
          <a:xfrm>
            <a:off x="11248847" y="6321254"/>
            <a:ext cx="511153" cy="365125"/>
          </a:xfrm>
          <a:prstGeom prst="rect">
            <a:avLst/>
          </a:prstGeom>
        </p:spPr>
        <p:txBody>
          <a:bodyPr vert="horz" lIns="91440" tIns="45720" rIns="91440" bIns="45720" rtlCol="0" anchor="b"/>
          <a:lstStyle>
            <a:lvl1pPr algn="r">
              <a:defRPr sz="600">
                <a:solidFill>
                  <a:srgbClr val="544F40"/>
                </a:solidFill>
              </a:defRPr>
            </a:lvl1pPr>
          </a:lstStyle>
          <a:p>
            <a:fld id="{2A603147-C618-4EA3-8F82-359C170F62BB}" type="slidenum">
              <a:rPr lang="en-GB" smtClean="0"/>
              <a:pPr/>
              <a:t>‹#›</a:t>
            </a:fld>
            <a:endParaRPr lang="en-GB"/>
          </a:p>
        </p:txBody>
      </p:sp>
      <p:pic>
        <p:nvPicPr>
          <p:cNvPr id="7" name="Picture 6"/>
          <p:cNvPicPr>
            <a:picLocks noChangeAspect="1"/>
          </p:cNvPicPr>
          <p:nvPr/>
        </p:nvPicPr>
        <p:blipFill>
          <a:blip r:embed="rId24" cstate="print">
            <a:extLst>
              <a:ext uri="{28A0092B-C50C-407E-A947-70E740481C1C}">
                <a14:useLocalDpi xmlns:a14="http://schemas.microsoft.com/office/drawing/2010/main"/>
              </a:ext>
            </a:extLst>
          </a:blip>
          <a:stretch>
            <a:fillRect/>
          </a:stretch>
        </p:blipFill>
        <p:spPr>
          <a:xfrm>
            <a:off x="0" y="6729797"/>
            <a:ext cx="12192000" cy="128205"/>
          </a:xfrm>
          <a:prstGeom prst="rect">
            <a:avLst/>
          </a:prstGeom>
        </p:spPr>
      </p:pic>
      <p:sp>
        <p:nvSpPr>
          <p:cNvPr id="9" name="bk object 20"/>
          <p:cNvSpPr/>
          <p:nvPr/>
        </p:nvSpPr>
        <p:spPr>
          <a:xfrm>
            <a:off x="469900" y="6206846"/>
            <a:ext cx="11252200" cy="100778"/>
          </a:xfrm>
          <a:custGeom>
            <a:avLst/>
            <a:gdLst/>
            <a:ahLst/>
            <a:cxnLst/>
            <a:rect l="l" t="t" r="r" b="b"/>
            <a:pathLst>
              <a:path w="18533745">
                <a:moveTo>
                  <a:pt x="0" y="0"/>
                </a:moveTo>
                <a:lnTo>
                  <a:pt x="18533467" y="0"/>
                </a:lnTo>
              </a:path>
            </a:pathLst>
          </a:custGeom>
          <a:ln w="20941">
            <a:solidFill>
              <a:srgbClr val="544F40"/>
            </a:solidFill>
          </a:ln>
        </p:spPr>
        <p:txBody>
          <a:bodyPr wrap="square" lIns="0" tIns="0" rIns="0" bIns="0" rtlCol="0"/>
          <a:lstStyle/>
          <a:p>
            <a:endParaRPr sz="279" dirty="0"/>
          </a:p>
        </p:txBody>
      </p:sp>
      <p:pic>
        <p:nvPicPr>
          <p:cNvPr id="10" name="Picture 9"/>
          <p:cNvPicPr>
            <a:picLocks noChangeAspect="1"/>
          </p:cNvPicPr>
          <p:nvPr userDrawn="1"/>
        </p:nvPicPr>
        <p:blipFill>
          <a:blip r:embed="rId24" cstate="print">
            <a:extLst>
              <a:ext uri="{28A0092B-C50C-407E-A947-70E740481C1C}">
                <a14:useLocalDpi xmlns:a14="http://schemas.microsoft.com/office/drawing/2010/main"/>
              </a:ext>
            </a:extLst>
          </a:blip>
          <a:stretch>
            <a:fillRect/>
          </a:stretch>
        </p:blipFill>
        <p:spPr>
          <a:xfrm>
            <a:off x="0" y="6729797"/>
            <a:ext cx="12192000" cy="128205"/>
          </a:xfrm>
          <a:prstGeom prst="rect">
            <a:avLst/>
          </a:prstGeom>
        </p:spPr>
      </p:pic>
      <p:sp>
        <p:nvSpPr>
          <p:cNvPr id="12" name="bk object 20"/>
          <p:cNvSpPr/>
          <p:nvPr userDrawn="1"/>
        </p:nvSpPr>
        <p:spPr>
          <a:xfrm>
            <a:off x="469900" y="6206846"/>
            <a:ext cx="11252200" cy="100778"/>
          </a:xfrm>
          <a:custGeom>
            <a:avLst/>
            <a:gdLst/>
            <a:ahLst/>
            <a:cxnLst/>
            <a:rect l="l" t="t" r="r" b="b"/>
            <a:pathLst>
              <a:path w="18533745">
                <a:moveTo>
                  <a:pt x="0" y="0"/>
                </a:moveTo>
                <a:lnTo>
                  <a:pt x="18533467" y="0"/>
                </a:lnTo>
              </a:path>
            </a:pathLst>
          </a:custGeom>
          <a:ln w="20941">
            <a:solidFill>
              <a:srgbClr val="544F40"/>
            </a:solidFill>
          </a:ln>
        </p:spPr>
        <p:txBody>
          <a:bodyPr wrap="square" lIns="0" tIns="0" rIns="0" bIns="0" rtlCol="0"/>
          <a:lstStyle/>
          <a:p>
            <a:endParaRPr sz="279" dirty="0">
              <a:solidFill>
                <a:schemeClr val="tx2"/>
              </a:solidFill>
            </a:endParaRPr>
          </a:p>
        </p:txBody>
      </p:sp>
      <p:pic>
        <p:nvPicPr>
          <p:cNvPr id="13" name="Picture 12"/>
          <p:cNvPicPr>
            <a:picLocks noChangeAspect="1"/>
          </p:cNvPicPr>
          <p:nvPr userDrawn="1"/>
        </p:nvPicPr>
        <p:blipFill rotWithShape="1">
          <a:blip r:embed="rId25" cstate="print">
            <a:alphaModFix/>
            <a:extLst>
              <a:ext uri="{28A0092B-C50C-407E-A947-70E740481C1C}">
                <a14:useLocalDpi xmlns:a14="http://schemas.microsoft.com/office/drawing/2010/main"/>
              </a:ext>
            </a:extLst>
          </a:blip>
          <a:srcRect/>
          <a:stretch/>
        </p:blipFill>
        <p:spPr>
          <a:xfrm>
            <a:off x="10251648" y="-8626"/>
            <a:ext cx="1940353" cy="947058"/>
          </a:xfrm>
          <a:prstGeom prst="rect">
            <a:avLst/>
          </a:prstGeom>
        </p:spPr>
      </p:pic>
      <p:sp>
        <p:nvSpPr>
          <p:cNvPr id="11" name="TextBox 10"/>
          <p:cNvSpPr txBox="1"/>
          <p:nvPr userDrawn="1"/>
        </p:nvSpPr>
        <p:spPr>
          <a:xfrm>
            <a:off x="6075162" y="6729374"/>
            <a:ext cx="41679" cy="92333"/>
          </a:xfrm>
          <a:prstGeom prst="rect">
            <a:avLst/>
          </a:prstGeom>
          <a:noFill/>
        </p:spPr>
        <p:txBody>
          <a:bodyPr wrap="none" lIns="0" tIns="0" rIns="0" bIns="0" rtlCol="0">
            <a:spAutoFit/>
          </a:bodyPr>
          <a:lstStyle/>
          <a:p>
            <a:pPr marL="0" indent="0" algn="ctr" defTabSz="685766">
              <a:spcAft>
                <a:spcPts val="375"/>
              </a:spcAft>
              <a:buFont typeface="LucidaGrande" charset="0"/>
              <a:buNone/>
            </a:pPr>
            <a:r>
              <a:rPr lang="en-GB" sz="600" b="1" dirty="0">
                <a:solidFill>
                  <a:schemeClr val="bg1"/>
                </a:solidFill>
              </a:rPr>
              <a:t>  </a:t>
            </a:r>
          </a:p>
        </p:txBody>
      </p:sp>
    </p:spTree>
    <p:extLst>
      <p:ext uri="{BB962C8B-B14F-4D97-AF65-F5344CB8AC3E}">
        <p14:creationId xmlns:p14="http://schemas.microsoft.com/office/powerpoint/2010/main" val="3176122773"/>
      </p:ext>
    </p:extLst>
  </p:cSld>
  <p:clrMap bg1="lt1" tx1="dk1" bg2="lt2" tx2="dk2" accent1="accent1" accent2="accent2" accent3="accent3" accent4="accent4" accent5="accent5" accent6="accent6" hlink="hlink" folHlink="folHlink"/>
  <p:sldLayoutIdLst>
    <p:sldLayoutId id="2147484342" r:id="rId1"/>
    <p:sldLayoutId id="2147484343" r:id="rId2"/>
    <p:sldLayoutId id="2147484344" r:id="rId3"/>
    <p:sldLayoutId id="2147484345" r:id="rId4"/>
    <p:sldLayoutId id="2147484346" r:id="rId5"/>
    <p:sldLayoutId id="2147484347" r:id="rId6"/>
    <p:sldLayoutId id="2147484348" r:id="rId7"/>
    <p:sldLayoutId id="2147484349" r:id="rId8"/>
    <p:sldLayoutId id="2147484350" r:id="rId9"/>
    <p:sldLayoutId id="2147484351" r:id="rId10"/>
    <p:sldLayoutId id="2147484352" r:id="rId11"/>
    <p:sldLayoutId id="2147484353" r:id="rId12"/>
    <p:sldLayoutId id="2147484354" r:id="rId13"/>
    <p:sldLayoutId id="2147484355" r:id="rId14"/>
    <p:sldLayoutId id="2147484356" r:id="rId15"/>
    <p:sldLayoutId id="2147484357" r:id="rId16"/>
    <p:sldLayoutId id="2147484358" r:id="rId17"/>
    <p:sldLayoutId id="2147484359" r:id="rId18"/>
    <p:sldLayoutId id="2147484360" r:id="rId19"/>
    <p:sldLayoutId id="2147484361" r:id="rId20"/>
    <p:sldLayoutId id="2147484362" r:id="rId21"/>
    <p:sldLayoutId id="2147484363" r:id="rId22"/>
  </p:sldLayoutIdLst>
  <p:transition>
    <p:fade/>
  </p:transition>
  <p:txStyles>
    <p:titleStyle>
      <a:lvl1pPr algn="l" defTabSz="685766" rtl="0" eaLnBrk="1" latinLnBrk="0" hangingPunct="1">
        <a:lnSpc>
          <a:spcPct val="100000"/>
        </a:lnSpc>
        <a:spcBef>
          <a:spcPct val="0"/>
        </a:spcBef>
        <a:buNone/>
        <a:defRPr sz="1800" b="1" kern="1200">
          <a:solidFill>
            <a:schemeClr val="tx1"/>
          </a:solidFill>
          <a:latin typeface="Arial" panose="020B0604020202020204" pitchFamily="34" charset="0"/>
          <a:ea typeface="+mj-ea"/>
          <a:cs typeface="Arial" panose="020B0604020202020204" pitchFamily="34" charset="0"/>
        </a:defRPr>
      </a:lvl1pPr>
    </p:titleStyle>
    <p:bodyStyle>
      <a:lvl1pPr marL="171442" indent="-171442" algn="l" defTabSz="685766" rtl="0" eaLnBrk="1" latinLnBrk="0" hangingPunct="1">
        <a:lnSpc>
          <a:spcPct val="100000"/>
        </a:lnSpc>
        <a:spcBef>
          <a:spcPts val="0"/>
        </a:spcBef>
        <a:spcAft>
          <a:spcPts val="900"/>
        </a:spcAft>
        <a:buFont typeface="Arial" panose="020B0604020202020204" pitchFamily="34" charset="0"/>
        <a:buChar char="-"/>
        <a:defRPr sz="1050" kern="1200">
          <a:solidFill>
            <a:srgbClr val="544F40"/>
          </a:solidFill>
          <a:latin typeface="Arial" panose="020B0604020202020204" pitchFamily="34" charset="0"/>
          <a:ea typeface="+mn-ea"/>
          <a:cs typeface="Arial" panose="020B0604020202020204" pitchFamily="34" charset="0"/>
        </a:defRPr>
      </a:lvl1pPr>
      <a:lvl2pPr marL="514325" indent="-171442" algn="l" defTabSz="685766" rtl="0" eaLnBrk="1" latinLnBrk="0" hangingPunct="1">
        <a:lnSpc>
          <a:spcPct val="100000"/>
        </a:lnSpc>
        <a:spcBef>
          <a:spcPts val="0"/>
        </a:spcBef>
        <a:spcAft>
          <a:spcPts val="900"/>
        </a:spcAft>
        <a:buFont typeface="Arial" panose="020B0604020202020204" pitchFamily="34" charset="0"/>
        <a:buChar char="-"/>
        <a:defRPr sz="1050" kern="1200">
          <a:solidFill>
            <a:srgbClr val="544F40"/>
          </a:solidFill>
          <a:latin typeface="Arial" panose="020B0604020202020204" pitchFamily="34" charset="0"/>
          <a:ea typeface="+mn-ea"/>
          <a:cs typeface="Arial" panose="020B0604020202020204" pitchFamily="34" charset="0"/>
        </a:defRPr>
      </a:lvl2pPr>
      <a:lvl3pPr marL="857208" indent="-171442" algn="l" defTabSz="685766" rtl="0" eaLnBrk="1" latinLnBrk="0" hangingPunct="1">
        <a:lnSpc>
          <a:spcPct val="100000"/>
        </a:lnSpc>
        <a:spcBef>
          <a:spcPts val="0"/>
        </a:spcBef>
        <a:spcAft>
          <a:spcPts val="900"/>
        </a:spcAft>
        <a:buFont typeface="Arial" panose="020B0604020202020204" pitchFamily="34" charset="0"/>
        <a:buChar char="-"/>
        <a:defRPr sz="1050" kern="1200">
          <a:solidFill>
            <a:srgbClr val="544F40"/>
          </a:solidFill>
          <a:latin typeface="Arial" panose="020B0604020202020204" pitchFamily="34" charset="0"/>
          <a:ea typeface="+mn-ea"/>
          <a:cs typeface="Arial" panose="020B0604020202020204" pitchFamily="34" charset="0"/>
        </a:defRPr>
      </a:lvl3pPr>
      <a:lvl4pPr marL="1200090" indent="-171442" algn="l" defTabSz="685766" rtl="0" eaLnBrk="1" latinLnBrk="0" hangingPunct="1">
        <a:lnSpc>
          <a:spcPct val="100000"/>
        </a:lnSpc>
        <a:spcBef>
          <a:spcPts val="0"/>
        </a:spcBef>
        <a:spcAft>
          <a:spcPts val="900"/>
        </a:spcAft>
        <a:buFont typeface="Arial" panose="020B0604020202020204" pitchFamily="34" charset="0"/>
        <a:buChar char="-"/>
        <a:defRPr sz="1050" kern="1200">
          <a:solidFill>
            <a:srgbClr val="544F40"/>
          </a:solidFill>
          <a:latin typeface="Arial" panose="020B0604020202020204" pitchFamily="34" charset="0"/>
          <a:ea typeface="+mn-ea"/>
          <a:cs typeface="Arial" panose="020B0604020202020204" pitchFamily="34" charset="0"/>
        </a:defRPr>
      </a:lvl4pPr>
      <a:lvl5pPr marL="1542973" indent="-171442" algn="l" defTabSz="685766" rtl="0" eaLnBrk="1" latinLnBrk="0" hangingPunct="1">
        <a:lnSpc>
          <a:spcPct val="100000"/>
        </a:lnSpc>
        <a:spcBef>
          <a:spcPts val="0"/>
        </a:spcBef>
        <a:spcAft>
          <a:spcPts val="900"/>
        </a:spcAft>
        <a:buFont typeface="Arial" panose="020B0604020202020204" pitchFamily="34" charset="0"/>
        <a:buChar char="-"/>
        <a:defRPr sz="1050" kern="1200">
          <a:solidFill>
            <a:srgbClr val="544F40"/>
          </a:solidFill>
          <a:latin typeface="Arial" panose="020B0604020202020204" pitchFamily="34" charset="0"/>
          <a:ea typeface="+mn-ea"/>
          <a:cs typeface="Arial" panose="020B0604020202020204" pitchFamily="34" charset="0"/>
        </a:defRPr>
      </a:lvl5pPr>
      <a:lvl6pPr marL="1885857" indent="-171442" algn="l" defTabSz="685766"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40" indent="-171442" algn="l" defTabSz="685766"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23" indent="-171442" algn="l" defTabSz="685766"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05" indent="-171442" algn="l" defTabSz="685766"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766" rtl="0" eaLnBrk="1" latinLnBrk="0" hangingPunct="1">
        <a:defRPr sz="1350" kern="1200">
          <a:solidFill>
            <a:schemeClr val="tx1"/>
          </a:solidFill>
          <a:latin typeface="+mn-lt"/>
          <a:ea typeface="+mn-ea"/>
          <a:cs typeface="+mn-cs"/>
        </a:defRPr>
      </a:lvl1pPr>
      <a:lvl2pPr marL="342883" algn="l" defTabSz="685766" rtl="0" eaLnBrk="1" latinLnBrk="0" hangingPunct="1">
        <a:defRPr sz="1350" kern="1200">
          <a:solidFill>
            <a:schemeClr val="tx1"/>
          </a:solidFill>
          <a:latin typeface="+mn-lt"/>
          <a:ea typeface="+mn-ea"/>
          <a:cs typeface="+mn-cs"/>
        </a:defRPr>
      </a:lvl2pPr>
      <a:lvl3pPr marL="685766" algn="l" defTabSz="685766" rtl="0" eaLnBrk="1" latinLnBrk="0" hangingPunct="1">
        <a:defRPr sz="1350" kern="1200">
          <a:solidFill>
            <a:schemeClr val="tx1"/>
          </a:solidFill>
          <a:latin typeface="+mn-lt"/>
          <a:ea typeface="+mn-ea"/>
          <a:cs typeface="+mn-cs"/>
        </a:defRPr>
      </a:lvl3pPr>
      <a:lvl4pPr marL="1028649" algn="l" defTabSz="685766" rtl="0" eaLnBrk="1" latinLnBrk="0" hangingPunct="1">
        <a:defRPr sz="1350" kern="1200">
          <a:solidFill>
            <a:schemeClr val="tx1"/>
          </a:solidFill>
          <a:latin typeface="+mn-lt"/>
          <a:ea typeface="+mn-ea"/>
          <a:cs typeface="+mn-cs"/>
        </a:defRPr>
      </a:lvl4pPr>
      <a:lvl5pPr marL="1371532" algn="l" defTabSz="685766" rtl="0" eaLnBrk="1" latinLnBrk="0" hangingPunct="1">
        <a:defRPr sz="1350" kern="1200">
          <a:solidFill>
            <a:schemeClr val="tx1"/>
          </a:solidFill>
          <a:latin typeface="+mn-lt"/>
          <a:ea typeface="+mn-ea"/>
          <a:cs typeface="+mn-cs"/>
        </a:defRPr>
      </a:lvl5pPr>
      <a:lvl6pPr marL="1714415" algn="l" defTabSz="685766" rtl="0" eaLnBrk="1" latinLnBrk="0" hangingPunct="1">
        <a:defRPr sz="1350" kern="1200">
          <a:solidFill>
            <a:schemeClr val="tx1"/>
          </a:solidFill>
          <a:latin typeface="+mn-lt"/>
          <a:ea typeface="+mn-ea"/>
          <a:cs typeface="+mn-cs"/>
        </a:defRPr>
      </a:lvl6pPr>
      <a:lvl7pPr marL="2057298" algn="l" defTabSz="685766" rtl="0" eaLnBrk="1" latinLnBrk="0" hangingPunct="1">
        <a:defRPr sz="1350" kern="1200">
          <a:solidFill>
            <a:schemeClr val="tx1"/>
          </a:solidFill>
          <a:latin typeface="+mn-lt"/>
          <a:ea typeface="+mn-ea"/>
          <a:cs typeface="+mn-cs"/>
        </a:defRPr>
      </a:lvl7pPr>
      <a:lvl8pPr marL="2400181" algn="l" defTabSz="685766" rtl="0" eaLnBrk="1" latinLnBrk="0" hangingPunct="1">
        <a:defRPr sz="1350" kern="1200">
          <a:solidFill>
            <a:schemeClr val="tx1"/>
          </a:solidFill>
          <a:latin typeface="+mn-lt"/>
          <a:ea typeface="+mn-ea"/>
          <a:cs typeface="+mn-cs"/>
        </a:defRPr>
      </a:lvl8pPr>
      <a:lvl9pPr marL="2743064" algn="l" defTabSz="685766" rtl="0" eaLnBrk="1" latinLnBrk="0" hangingPunct="1">
        <a:defRPr sz="135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194" name="Title Placeholder 1"/>
          <p:cNvSpPr>
            <a:spLocks noGrp="1"/>
          </p:cNvSpPr>
          <p:nvPr>
            <p:ph type="title"/>
          </p:nvPr>
        </p:nvSpPr>
        <p:spPr bwMode="auto">
          <a:xfrm>
            <a:off x="838202" y="365125"/>
            <a:ext cx="10515600" cy="1325563"/>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195" name="Text Placeholder 2"/>
          <p:cNvSpPr>
            <a:spLocks noGrp="1"/>
          </p:cNvSpPr>
          <p:nvPr>
            <p:ph type="body" idx="1"/>
          </p:nvPr>
        </p:nvSpPr>
        <p:spPr bwMode="auto">
          <a:xfrm>
            <a:off x="838202" y="1825625"/>
            <a:ext cx="10515600" cy="435133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1" y="6356351"/>
            <a:ext cx="27432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latin typeface="Calibri" pitchFamily="34" charset="0"/>
              </a:defRPr>
            </a:lvl1pPr>
          </a:lstStyle>
          <a:p>
            <a:fld id="{F26D9B21-DD75-4F5F-AA97-AF81EF1DEDF1}" type="datetimeFigureOut">
              <a:rPr lang="en-US"/>
              <a:pPr/>
              <a:t>5/15/2020</a:t>
            </a:fld>
            <a:endParaRPr lang="en-US"/>
          </a:p>
        </p:txBody>
      </p:sp>
      <p:sp>
        <p:nvSpPr>
          <p:cNvPr id="5" name="Footer Placeholder 4"/>
          <p:cNvSpPr>
            <a:spLocks noGrp="1"/>
          </p:cNvSpPr>
          <p:nvPr>
            <p:ph type="ftr" sz="quarter" idx="3"/>
          </p:nvPr>
        </p:nvSpPr>
        <p:spPr>
          <a:xfrm>
            <a:off x="4038602" y="6356351"/>
            <a:ext cx="4114800" cy="365125"/>
          </a:xfrm>
          <a:prstGeom prst="rect">
            <a:avLst/>
          </a:prstGeom>
        </p:spPr>
        <p:txBody>
          <a:bodyPr vert="horz" wrap="square" lIns="91440" tIns="45720" rIns="91440" bIns="45720" numCol="1" anchor="ctr" anchorCtr="0" compatLnSpc="1">
            <a:prstTxWarp prst="textNoShape">
              <a:avLst/>
            </a:prstTxWarp>
          </a:bodyPr>
          <a:lstStyle>
            <a:lvl1pPr algn="ctr">
              <a:defRPr sz="1200">
                <a:solidFill>
                  <a:srgbClr val="898989"/>
                </a:solidFill>
                <a:latin typeface="Calibri" pitchFamily="34" charset="0"/>
              </a:defRPr>
            </a:lvl1pPr>
          </a:lstStyle>
          <a:p>
            <a:endParaRPr lang="en-US"/>
          </a:p>
        </p:txBody>
      </p:sp>
      <p:sp>
        <p:nvSpPr>
          <p:cNvPr id="6" name="Slide Number Placeholder 5"/>
          <p:cNvSpPr>
            <a:spLocks noGrp="1"/>
          </p:cNvSpPr>
          <p:nvPr>
            <p:ph type="sldNum" sz="quarter" idx="4"/>
          </p:nvPr>
        </p:nvSpPr>
        <p:spPr>
          <a:xfrm>
            <a:off x="8610601" y="6356351"/>
            <a:ext cx="27432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latin typeface="Calibri" pitchFamily="34" charset="0"/>
              </a:defRPr>
            </a:lvl1pPr>
          </a:lstStyle>
          <a:p>
            <a:fld id="{F2645AC1-5D75-41C5-8167-42844924409B}" type="slidenum">
              <a:rPr lang="en-GB"/>
              <a:pPr/>
              <a:t>‹#›</a:t>
            </a:fld>
            <a:endParaRPr lang="en-GB"/>
          </a:p>
        </p:txBody>
      </p:sp>
      <p:cxnSp>
        <p:nvCxnSpPr>
          <p:cNvPr id="7" name="Straight Connector 6"/>
          <p:cNvCxnSpPr/>
          <p:nvPr userDrawn="1"/>
        </p:nvCxnSpPr>
        <p:spPr>
          <a:xfrm>
            <a:off x="455614" y="6323013"/>
            <a:ext cx="1128077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a:off x="455614" y="1076325"/>
            <a:ext cx="11280775" cy="0"/>
          </a:xfrm>
          <a:prstGeom prst="line">
            <a:avLst/>
          </a:prstGeom>
          <a:ln w="12700">
            <a:solidFill>
              <a:schemeClr val="bg2"/>
            </a:solidFill>
          </a:ln>
        </p:spPr>
        <p:style>
          <a:lnRef idx="1">
            <a:schemeClr val="accent1"/>
          </a:lnRef>
          <a:fillRef idx="0">
            <a:schemeClr val="accent1"/>
          </a:fillRef>
          <a:effectRef idx="0">
            <a:schemeClr val="accent1"/>
          </a:effectRef>
          <a:fontRef idx="minor">
            <a:schemeClr val="tx1"/>
          </a:fontRef>
        </p:style>
      </p:cxnSp>
      <p:pic>
        <p:nvPicPr>
          <p:cNvPr id="8201" name="Picture 12"/>
          <p:cNvPicPr>
            <a:picLocks noChangeAspect="1"/>
          </p:cNvPicPr>
          <p:nvPr userDrawn="1"/>
        </p:nvPicPr>
        <p:blipFill>
          <a:blip r:embed="rId16" cstate="print"/>
          <a:srcRect/>
          <a:stretch>
            <a:fillRect/>
          </a:stretch>
        </p:blipFill>
        <p:spPr bwMode="auto">
          <a:xfrm>
            <a:off x="11161714" y="360363"/>
            <a:ext cx="554037" cy="476250"/>
          </a:xfrm>
          <a:prstGeom prst="rect">
            <a:avLst/>
          </a:prstGeom>
          <a:noFill/>
          <a:ln w="9525">
            <a:noFill/>
            <a:miter lim="800000"/>
            <a:headEnd/>
            <a:tailEnd/>
          </a:ln>
        </p:spPr>
      </p:pic>
    </p:spTree>
  </p:cSld>
  <p:clrMap bg1="lt1" tx1="dk1" bg2="lt2" tx2="dk2" accent1="accent1" accent2="accent2" accent3="accent3" accent4="accent4" accent5="accent5" accent6="accent6" hlink="hlink" folHlink="folHlink"/>
  <p:sldLayoutIdLst>
    <p:sldLayoutId id="2147484101" r:id="rId1"/>
    <p:sldLayoutId id="2147484102" r:id="rId2"/>
    <p:sldLayoutId id="2147484103" r:id="rId3"/>
    <p:sldLayoutId id="2147484104" r:id="rId4"/>
    <p:sldLayoutId id="2147484105" r:id="rId5"/>
    <p:sldLayoutId id="2147484106" r:id="rId6"/>
    <p:sldLayoutId id="2147484107" r:id="rId7"/>
    <p:sldLayoutId id="2147484108" r:id="rId8"/>
    <p:sldLayoutId id="2147484109" r:id="rId9"/>
    <p:sldLayoutId id="2147484110" r:id="rId10"/>
    <p:sldLayoutId id="2147484111" r:id="rId11"/>
    <p:sldLayoutId id="2147484112" r:id="rId12"/>
    <p:sldLayoutId id="2147484113" r:id="rId13"/>
    <p:sldLayoutId id="2147484114" r:id="rId14"/>
  </p:sldLayoutIdLst>
  <p:transition>
    <p:fade/>
  </p:transition>
  <p:hf hdr="0" ftr="0" dt="0"/>
  <p:txStyles>
    <p:titleStyle>
      <a:lvl1pPr algn="l" rtl="0" fontAlgn="base">
        <a:lnSpc>
          <a:spcPct val="90000"/>
        </a:lnSpc>
        <a:spcBef>
          <a:spcPct val="0"/>
        </a:spcBef>
        <a:spcAft>
          <a:spcPct val="0"/>
        </a:spcAft>
        <a:defRPr sz="4400" kern="1200">
          <a:solidFill>
            <a:schemeClr val="tx1"/>
          </a:solidFill>
          <a:latin typeface="+mj-lt"/>
          <a:ea typeface="+mj-ea"/>
          <a:cs typeface="+mj-cs"/>
        </a:defRPr>
      </a:lvl1pPr>
      <a:lvl2pPr algn="l" rtl="0" fontAlgn="base">
        <a:lnSpc>
          <a:spcPct val="90000"/>
        </a:lnSpc>
        <a:spcBef>
          <a:spcPct val="0"/>
        </a:spcBef>
        <a:spcAft>
          <a:spcPct val="0"/>
        </a:spcAft>
        <a:defRPr sz="4400">
          <a:solidFill>
            <a:schemeClr val="tx1"/>
          </a:solidFill>
          <a:latin typeface="Calibri Light" pitchFamily="34" charset="0"/>
        </a:defRPr>
      </a:lvl2pPr>
      <a:lvl3pPr algn="l" rtl="0" fontAlgn="base">
        <a:lnSpc>
          <a:spcPct val="90000"/>
        </a:lnSpc>
        <a:spcBef>
          <a:spcPct val="0"/>
        </a:spcBef>
        <a:spcAft>
          <a:spcPct val="0"/>
        </a:spcAft>
        <a:defRPr sz="4400">
          <a:solidFill>
            <a:schemeClr val="tx1"/>
          </a:solidFill>
          <a:latin typeface="Calibri Light" pitchFamily="34" charset="0"/>
        </a:defRPr>
      </a:lvl3pPr>
      <a:lvl4pPr algn="l" rtl="0" fontAlgn="base">
        <a:lnSpc>
          <a:spcPct val="90000"/>
        </a:lnSpc>
        <a:spcBef>
          <a:spcPct val="0"/>
        </a:spcBef>
        <a:spcAft>
          <a:spcPct val="0"/>
        </a:spcAft>
        <a:defRPr sz="4400">
          <a:solidFill>
            <a:schemeClr val="tx1"/>
          </a:solidFill>
          <a:latin typeface="Calibri Light" pitchFamily="34" charset="0"/>
        </a:defRPr>
      </a:lvl4pPr>
      <a:lvl5pPr algn="l" rtl="0" fontAlgn="base">
        <a:lnSpc>
          <a:spcPct val="90000"/>
        </a:lnSpc>
        <a:spcBef>
          <a:spcPct val="0"/>
        </a:spcBef>
        <a:spcAft>
          <a:spcPct val="0"/>
        </a:spcAft>
        <a:defRPr sz="4400">
          <a:solidFill>
            <a:schemeClr val="tx1"/>
          </a:solidFill>
          <a:latin typeface="Calibri Light" pitchFamily="34" charset="0"/>
        </a:defRPr>
      </a:lvl5pPr>
      <a:lvl6pPr marL="457200" algn="l" rtl="0" fontAlgn="base">
        <a:lnSpc>
          <a:spcPct val="90000"/>
        </a:lnSpc>
        <a:spcBef>
          <a:spcPct val="0"/>
        </a:spcBef>
        <a:spcAft>
          <a:spcPct val="0"/>
        </a:spcAft>
        <a:defRPr sz="4400">
          <a:solidFill>
            <a:schemeClr val="tx1"/>
          </a:solidFill>
          <a:latin typeface="Calibri Light" pitchFamily="34" charset="0"/>
        </a:defRPr>
      </a:lvl6pPr>
      <a:lvl7pPr marL="914400" algn="l" rtl="0" fontAlgn="base">
        <a:lnSpc>
          <a:spcPct val="90000"/>
        </a:lnSpc>
        <a:spcBef>
          <a:spcPct val="0"/>
        </a:spcBef>
        <a:spcAft>
          <a:spcPct val="0"/>
        </a:spcAft>
        <a:defRPr sz="4400">
          <a:solidFill>
            <a:schemeClr val="tx1"/>
          </a:solidFill>
          <a:latin typeface="Calibri Light" pitchFamily="34" charset="0"/>
        </a:defRPr>
      </a:lvl7pPr>
      <a:lvl8pPr marL="1371600" algn="l" rtl="0" fontAlgn="base">
        <a:lnSpc>
          <a:spcPct val="90000"/>
        </a:lnSpc>
        <a:spcBef>
          <a:spcPct val="0"/>
        </a:spcBef>
        <a:spcAft>
          <a:spcPct val="0"/>
        </a:spcAft>
        <a:defRPr sz="4400">
          <a:solidFill>
            <a:schemeClr val="tx1"/>
          </a:solidFill>
          <a:latin typeface="Calibri Light" pitchFamily="34" charset="0"/>
        </a:defRPr>
      </a:lvl8pPr>
      <a:lvl9pPr marL="1828800" algn="l" rtl="0" fontAlgn="base">
        <a:lnSpc>
          <a:spcPct val="90000"/>
        </a:lnSpc>
        <a:spcBef>
          <a:spcPct val="0"/>
        </a:spcBef>
        <a:spcAft>
          <a:spcPct val="0"/>
        </a:spcAft>
        <a:defRPr sz="4400">
          <a:solidFill>
            <a:schemeClr val="tx1"/>
          </a:solidFill>
          <a:latin typeface="Calibri Light" pitchFamily="34" charset="0"/>
        </a:defRPr>
      </a:lvl9pPr>
    </p:titleStyle>
    <p:bodyStyle>
      <a:lvl1pPr marL="228600" indent="-228600" algn="l" rtl="0" fontAlgn="base">
        <a:lnSpc>
          <a:spcPct val="90000"/>
        </a:lnSpc>
        <a:spcBef>
          <a:spcPts val="1000"/>
        </a:spcBef>
        <a:spcAft>
          <a:spcPct val="0"/>
        </a:spcAft>
        <a:buFont typeface="Arial" pitchFamily="34" charset="0"/>
        <a:buChar char="•"/>
        <a:defRPr sz="2800" kern="1200">
          <a:solidFill>
            <a:schemeClr val="tx1"/>
          </a:solidFill>
          <a:latin typeface="+mn-lt"/>
          <a:ea typeface="+mn-ea"/>
          <a:cs typeface="+mn-cs"/>
        </a:defRPr>
      </a:lvl1pPr>
      <a:lvl2pPr marL="685800" indent="-228600" algn="l" rtl="0" fontAlgn="base">
        <a:lnSpc>
          <a:spcPct val="90000"/>
        </a:lnSpc>
        <a:spcBef>
          <a:spcPts val="500"/>
        </a:spcBef>
        <a:spcAft>
          <a:spcPct val="0"/>
        </a:spcAft>
        <a:buFont typeface="Arial" pitchFamily="34" charset="0"/>
        <a:buChar char="•"/>
        <a:defRPr sz="2400" kern="1200">
          <a:solidFill>
            <a:schemeClr val="tx1"/>
          </a:solidFill>
          <a:latin typeface="+mn-lt"/>
          <a:ea typeface="+mn-ea"/>
          <a:cs typeface="+mn-cs"/>
        </a:defRPr>
      </a:lvl2pPr>
      <a:lvl3pPr marL="1143000" indent="-228600" algn="l" rtl="0" fontAlgn="base">
        <a:lnSpc>
          <a:spcPct val="90000"/>
        </a:lnSpc>
        <a:spcBef>
          <a:spcPts val="500"/>
        </a:spcBef>
        <a:spcAft>
          <a:spcPct val="0"/>
        </a:spcAft>
        <a:buFont typeface="Arial" pitchFamily="34" charset="0"/>
        <a:buChar char="•"/>
        <a:defRPr sz="2000" kern="1200">
          <a:solidFill>
            <a:schemeClr val="tx1"/>
          </a:solidFill>
          <a:latin typeface="+mn-lt"/>
          <a:ea typeface="+mn-ea"/>
          <a:cs typeface="+mn-cs"/>
        </a:defRPr>
      </a:lvl3pPr>
      <a:lvl4pPr marL="1600200" indent="-228600" algn="l" rtl="0" fontAlgn="base">
        <a:lnSpc>
          <a:spcPct val="90000"/>
        </a:lnSpc>
        <a:spcBef>
          <a:spcPts val="500"/>
        </a:spcBef>
        <a:spcAft>
          <a:spcPct val="0"/>
        </a:spcAft>
        <a:buFont typeface="Arial" pitchFamily="34" charset="0"/>
        <a:buChar char="•"/>
        <a:defRPr kern="1200">
          <a:solidFill>
            <a:schemeClr val="tx1"/>
          </a:solidFill>
          <a:latin typeface="+mn-lt"/>
          <a:ea typeface="+mn-ea"/>
          <a:cs typeface="+mn-cs"/>
        </a:defRPr>
      </a:lvl4pPr>
      <a:lvl5pPr marL="2057400" indent="-228600" algn="l" rtl="0" fontAlgn="base">
        <a:lnSpc>
          <a:spcPct val="90000"/>
        </a:lnSpc>
        <a:spcBef>
          <a:spcPts val="500"/>
        </a:spcBef>
        <a:spcAft>
          <a:spcPct val="0"/>
        </a:spcAft>
        <a:buFont typeface="Arial" pitchFamily="34"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290" name="عنصر نائب للعنوان 1">
            <a:extLst>
              <a:ext uri="{FF2B5EF4-FFF2-40B4-BE49-F238E27FC236}">
                <a16:creationId xmlns:a16="http://schemas.microsoft.com/office/drawing/2014/main" id="{E296DACC-2F34-43CD-AF8A-56BD7CEBCB3A}"/>
              </a:ext>
            </a:extLst>
          </p:cNvPr>
          <p:cNvSpPr>
            <a:spLocks noGrp="1"/>
          </p:cNvSpPr>
          <p:nvPr>
            <p:ph type="title"/>
          </p:nvPr>
        </p:nvSpPr>
        <p:spPr bwMode="auto">
          <a:xfrm>
            <a:off x="609600" y="274638"/>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ar-SA" altLang="sr-Latn-RS"/>
              <a:t>انقر لتحرير نمط العنوان الرئيسي</a:t>
            </a:r>
          </a:p>
        </p:txBody>
      </p:sp>
      <p:sp>
        <p:nvSpPr>
          <p:cNvPr id="12291" name="عنصر نائب للنص 2">
            <a:extLst>
              <a:ext uri="{FF2B5EF4-FFF2-40B4-BE49-F238E27FC236}">
                <a16:creationId xmlns:a16="http://schemas.microsoft.com/office/drawing/2014/main" id="{9D59E44A-6DE8-46C8-AC0D-90BAE74570AC}"/>
              </a:ext>
            </a:extLst>
          </p:cNvPr>
          <p:cNvSpPr>
            <a:spLocks noGrp="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ar-SA" altLang="sr-Latn-RS"/>
              <a:t>انقر لتحرير أنماط النص الرئيسي</a:t>
            </a:r>
          </a:p>
          <a:p>
            <a:pPr lvl="1"/>
            <a:r>
              <a:rPr lang="ar-SA" altLang="sr-Latn-RS"/>
              <a:t>المستوى الثاني</a:t>
            </a:r>
          </a:p>
          <a:p>
            <a:pPr lvl="2"/>
            <a:r>
              <a:rPr lang="ar-SA" altLang="sr-Latn-RS"/>
              <a:t>المستوى الثالث</a:t>
            </a:r>
          </a:p>
          <a:p>
            <a:pPr lvl="3"/>
            <a:r>
              <a:rPr lang="ar-SA" altLang="sr-Latn-RS"/>
              <a:t>المستوى الرابع</a:t>
            </a:r>
          </a:p>
          <a:p>
            <a:pPr lvl="4"/>
            <a:r>
              <a:rPr lang="ar-SA" altLang="sr-Latn-RS"/>
              <a:t>المستوى الخامس</a:t>
            </a:r>
          </a:p>
        </p:txBody>
      </p:sp>
      <p:sp>
        <p:nvSpPr>
          <p:cNvPr id="4" name="عنصر نائب للتاريخ 3">
            <a:extLst>
              <a:ext uri="{FF2B5EF4-FFF2-40B4-BE49-F238E27FC236}">
                <a16:creationId xmlns:a16="http://schemas.microsoft.com/office/drawing/2014/main" id="{98940089-6BD7-4857-A82D-83D1B38243C8}"/>
              </a:ext>
            </a:extLst>
          </p:cNvPr>
          <p:cNvSpPr>
            <a:spLocks noGrp="1"/>
          </p:cNvSpPr>
          <p:nvPr>
            <p:ph type="dt" sz="half" idx="2"/>
          </p:nvPr>
        </p:nvSpPr>
        <p:spPr>
          <a:xfrm>
            <a:off x="8737600" y="6356351"/>
            <a:ext cx="2844800" cy="365125"/>
          </a:xfrm>
          <a:prstGeom prst="rect">
            <a:avLst/>
          </a:prstGeom>
        </p:spPr>
        <p:txBody>
          <a:bodyPr vert="horz" lIns="91440" tIns="45720" rIns="91440" bIns="45720" rtlCol="1" anchor="ctr"/>
          <a:lstStyle>
            <a:lvl1pPr algn="r" rtl="1" fontAlgn="auto">
              <a:spcBef>
                <a:spcPts val="0"/>
              </a:spcBef>
              <a:spcAft>
                <a:spcPts val="0"/>
              </a:spcAft>
              <a:defRPr sz="1200">
                <a:solidFill>
                  <a:prstClr val="black">
                    <a:tint val="75000"/>
                  </a:prstClr>
                </a:solidFill>
                <a:latin typeface="+mn-lt"/>
                <a:cs typeface="+mn-cs"/>
              </a:defRPr>
            </a:lvl1pPr>
          </a:lstStyle>
          <a:p>
            <a:pPr>
              <a:defRPr/>
            </a:pPr>
            <a:fld id="{6AAD4FC5-3E60-4649-8EDE-E39FD3EB4FAA}" type="datetimeFigureOut">
              <a:rPr lang="ar-SA"/>
              <a:pPr>
                <a:defRPr/>
              </a:pPr>
              <a:t>23/09/1441</a:t>
            </a:fld>
            <a:endParaRPr lang="ar-SA"/>
          </a:p>
        </p:txBody>
      </p:sp>
      <p:sp>
        <p:nvSpPr>
          <p:cNvPr id="5" name="عنصر نائب للتذييل 4">
            <a:extLst>
              <a:ext uri="{FF2B5EF4-FFF2-40B4-BE49-F238E27FC236}">
                <a16:creationId xmlns:a16="http://schemas.microsoft.com/office/drawing/2014/main" id="{20994D06-91A4-45B9-BE39-94FDFEEA28D9}"/>
              </a:ext>
            </a:extLst>
          </p:cNvPr>
          <p:cNvSpPr>
            <a:spLocks noGrp="1"/>
          </p:cNvSpPr>
          <p:nvPr>
            <p:ph type="ftr" sz="quarter" idx="3"/>
          </p:nvPr>
        </p:nvSpPr>
        <p:spPr>
          <a:xfrm>
            <a:off x="4165600" y="6356351"/>
            <a:ext cx="3860800" cy="365125"/>
          </a:xfrm>
          <a:prstGeom prst="rect">
            <a:avLst/>
          </a:prstGeom>
        </p:spPr>
        <p:txBody>
          <a:bodyPr vert="horz" lIns="91440" tIns="45720" rIns="91440" bIns="45720" rtlCol="1" anchor="ctr"/>
          <a:lstStyle>
            <a:lvl1pPr algn="ctr" rtl="1" fontAlgn="auto">
              <a:spcBef>
                <a:spcPts val="0"/>
              </a:spcBef>
              <a:spcAft>
                <a:spcPts val="0"/>
              </a:spcAft>
              <a:defRPr sz="1200">
                <a:solidFill>
                  <a:prstClr val="black">
                    <a:tint val="75000"/>
                  </a:prstClr>
                </a:solidFill>
                <a:latin typeface="+mn-lt"/>
                <a:cs typeface="+mn-cs"/>
              </a:defRPr>
            </a:lvl1pPr>
          </a:lstStyle>
          <a:p>
            <a:pPr>
              <a:defRPr/>
            </a:pPr>
            <a:endParaRPr lang="ar-SA"/>
          </a:p>
        </p:txBody>
      </p:sp>
      <p:sp>
        <p:nvSpPr>
          <p:cNvPr id="6" name="عنصر نائب لرقم الشريحة 5">
            <a:extLst>
              <a:ext uri="{FF2B5EF4-FFF2-40B4-BE49-F238E27FC236}">
                <a16:creationId xmlns:a16="http://schemas.microsoft.com/office/drawing/2014/main" id="{A071238D-C7D1-4917-9F5D-90E2D3BC1F6B}"/>
              </a:ext>
            </a:extLst>
          </p:cNvPr>
          <p:cNvSpPr>
            <a:spLocks noGrp="1"/>
          </p:cNvSpPr>
          <p:nvPr>
            <p:ph type="sldNum" sz="quarter" idx="4"/>
          </p:nvPr>
        </p:nvSpPr>
        <p:spPr>
          <a:xfrm>
            <a:off x="609600" y="6356351"/>
            <a:ext cx="2844800" cy="365125"/>
          </a:xfrm>
          <a:prstGeom prst="rect">
            <a:avLst/>
          </a:prstGeom>
        </p:spPr>
        <p:txBody>
          <a:bodyPr vert="horz" wrap="square" lIns="91440" tIns="45720" rIns="91440" bIns="45720" numCol="1" anchor="ctr" anchorCtr="0" compatLnSpc="1">
            <a:prstTxWarp prst="textNoShape">
              <a:avLst/>
            </a:prstTxWarp>
          </a:bodyPr>
          <a:lstStyle>
            <a:lvl1pPr rtl="1">
              <a:defRPr sz="1200">
                <a:solidFill>
                  <a:srgbClr val="898989"/>
                </a:solidFill>
                <a:latin typeface="Calibri" panose="020F0502020204030204" pitchFamily="34" charset="0"/>
              </a:defRPr>
            </a:lvl1pPr>
          </a:lstStyle>
          <a:p>
            <a:fld id="{0D0DD453-C2C4-4310-8228-EF9A96DD9DF5}" type="slidenum">
              <a:rPr lang="ar-SA" altLang="sr-Latn-RS"/>
              <a:pPr/>
              <a:t>‹#›</a:t>
            </a:fld>
            <a:endParaRPr lang="ar-SA" altLang="sr-Latn-RS"/>
          </a:p>
        </p:txBody>
      </p:sp>
    </p:spTree>
    <p:extLst>
      <p:ext uri="{BB962C8B-B14F-4D97-AF65-F5344CB8AC3E}">
        <p14:creationId xmlns:p14="http://schemas.microsoft.com/office/powerpoint/2010/main" val="2214832582"/>
      </p:ext>
    </p:extLst>
  </p:cSld>
  <p:clrMap bg1="lt1" tx1="dk1" bg2="lt2" tx2="dk2" accent1="accent1" accent2="accent2" accent3="accent3" accent4="accent4" accent5="accent5" accent6="accent6" hlink="hlink" folHlink="folHlink"/>
  <p:sldLayoutIdLst>
    <p:sldLayoutId id="2147484120" r:id="rId1"/>
    <p:sldLayoutId id="2147484121" r:id="rId2"/>
    <p:sldLayoutId id="2147484122" r:id="rId3"/>
    <p:sldLayoutId id="2147484123" r:id="rId4"/>
    <p:sldLayoutId id="2147484124" r:id="rId5"/>
    <p:sldLayoutId id="2147484125" r:id="rId6"/>
    <p:sldLayoutId id="2147484126" r:id="rId7"/>
    <p:sldLayoutId id="2147484127" r:id="rId8"/>
    <p:sldLayoutId id="2147484128" r:id="rId9"/>
    <p:sldLayoutId id="2147484129" r:id="rId10"/>
    <p:sldLayoutId id="2147484130" r:id="rId11"/>
    <p:sldLayoutId id="2147484131" r:id="rId12"/>
  </p:sldLayoutIdLst>
  <p:txStyles>
    <p:titleStyle>
      <a:lvl1pPr algn="ctr" rtl="1" eaLnBrk="0" fontAlgn="base" hangingPunct="0">
        <a:spcBef>
          <a:spcPct val="0"/>
        </a:spcBef>
        <a:spcAft>
          <a:spcPct val="0"/>
        </a:spcAft>
        <a:defRPr sz="4400" kern="1200">
          <a:solidFill>
            <a:schemeClr val="tx1"/>
          </a:solidFill>
          <a:latin typeface="+mj-lt"/>
          <a:ea typeface="+mj-ea"/>
          <a:cs typeface="Arial" pitchFamily="34" charset="0"/>
        </a:defRPr>
      </a:lvl1pPr>
      <a:lvl2pPr algn="ctr" rtl="1" eaLnBrk="0" fontAlgn="base" hangingPunct="0">
        <a:spcBef>
          <a:spcPct val="0"/>
        </a:spcBef>
        <a:spcAft>
          <a:spcPct val="0"/>
        </a:spcAft>
        <a:defRPr sz="4400">
          <a:solidFill>
            <a:schemeClr val="tx1"/>
          </a:solidFill>
          <a:latin typeface="Calibri" pitchFamily="34" charset="0"/>
          <a:cs typeface="Arial" pitchFamily="34" charset="0"/>
        </a:defRPr>
      </a:lvl2pPr>
      <a:lvl3pPr algn="ctr" rtl="1" eaLnBrk="0" fontAlgn="base" hangingPunct="0">
        <a:spcBef>
          <a:spcPct val="0"/>
        </a:spcBef>
        <a:spcAft>
          <a:spcPct val="0"/>
        </a:spcAft>
        <a:defRPr sz="4400">
          <a:solidFill>
            <a:schemeClr val="tx1"/>
          </a:solidFill>
          <a:latin typeface="Calibri" pitchFamily="34" charset="0"/>
          <a:cs typeface="Arial" pitchFamily="34" charset="0"/>
        </a:defRPr>
      </a:lvl3pPr>
      <a:lvl4pPr algn="ctr" rtl="1" eaLnBrk="0" fontAlgn="base" hangingPunct="0">
        <a:spcBef>
          <a:spcPct val="0"/>
        </a:spcBef>
        <a:spcAft>
          <a:spcPct val="0"/>
        </a:spcAft>
        <a:defRPr sz="4400">
          <a:solidFill>
            <a:schemeClr val="tx1"/>
          </a:solidFill>
          <a:latin typeface="Calibri" pitchFamily="34" charset="0"/>
          <a:cs typeface="Arial" pitchFamily="34" charset="0"/>
        </a:defRPr>
      </a:lvl4pPr>
      <a:lvl5pPr algn="ctr" rtl="1" eaLnBrk="0" fontAlgn="base" hangingPunct="0">
        <a:spcBef>
          <a:spcPct val="0"/>
        </a:spcBef>
        <a:spcAft>
          <a:spcPct val="0"/>
        </a:spcAft>
        <a:defRPr sz="4400">
          <a:solidFill>
            <a:schemeClr val="tx1"/>
          </a:solidFill>
          <a:latin typeface="Calibri" pitchFamily="34" charset="0"/>
          <a:cs typeface="Arial" pitchFamily="34" charset="0"/>
        </a:defRPr>
      </a:lvl5pPr>
      <a:lvl6pPr marL="457200" algn="ctr" rtl="1" fontAlgn="base">
        <a:spcBef>
          <a:spcPct val="0"/>
        </a:spcBef>
        <a:spcAft>
          <a:spcPct val="0"/>
        </a:spcAft>
        <a:defRPr sz="4400">
          <a:solidFill>
            <a:schemeClr val="tx1"/>
          </a:solidFill>
          <a:latin typeface="Calibri" pitchFamily="34" charset="0"/>
          <a:cs typeface="Times New Roman" pitchFamily="18" charset="0"/>
        </a:defRPr>
      </a:lvl6pPr>
      <a:lvl7pPr marL="914400" algn="ctr" rtl="1" fontAlgn="base">
        <a:spcBef>
          <a:spcPct val="0"/>
        </a:spcBef>
        <a:spcAft>
          <a:spcPct val="0"/>
        </a:spcAft>
        <a:defRPr sz="4400">
          <a:solidFill>
            <a:schemeClr val="tx1"/>
          </a:solidFill>
          <a:latin typeface="Calibri" pitchFamily="34" charset="0"/>
          <a:cs typeface="Times New Roman" pitchFamily="18" charset="0"/>
        </a:defRPr>
      </a:lvl7pPr>
      <a:lvl8pPr marL="1371600" algn="ctr" rtl="1" fontAlgn="base">
        <a:spcBef>
          <a:spcPct val="0"/>
        </a:spcBef>
        <a:spcAft>
          <a:spcPct val="0"/>
        </a:spcAft>
        <a:defRPr sz="4400">
          <a:solidFill>
            <a:schemeClr val="tx1"/>
          </a:solidFill>
          <a:latin typeface="Calibri" pitchFamily="34" charset="0"/>
          <a:cs typeface="Times New Roman" pitchFamily="18" charset="0"/>
        </a:defRPr>
      </a:lvl8pPr>
      <a:lvl9pPr marL="1828800" algn="ctr" rtl="1" fontAlgn="base">
        <a:spcBef>
          <a:spcPct val="0"/>
        </a:spcBef>
        <a:spcAft>
          <a:spcPct val="0"/>
        </a:spcAft>
        <a:defRPr sz="4400">
          <a:solidFill>
            <a:schemeClr val="tx1"/>
          </a:solidFill>
          <a:latin typeface="Calibri" pitchFamily="34" charset="0"/>
          <a:cs typeface="Times New Roman" pitchFamily="18" charset="0"/>
        </a:defRPr>
      </a:lvl9pPr>
    </p:titleStyle>
    <p:bodyStyle>
      <a:lvl1pPr marL="342900" indent="-342900" algn="r" rtl="1"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Arial" pitchFamily="34" charset="0"/>
        </a:defRPr>
      </a:lvl1pPr>
      <a:lvl2pPr marL="742950" indent="-285750" algn="r" rtl="1"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Arial" pitchFamily="34" charset="0"/>
        </a:defRPr>
      </a:lvl2pPr>
      <a:lvl3pPr marL="1143000" indent="-228600" algn="r" rtl="1"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Arial" pitchFamily="34" charset="0"/>
        </a:defRPr>
      </a:lvl3pPr>
      <a:lvl4pPr marL="1600200" indent="-228600" algn="r" rtl="1"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Arial" pitchFamily="34" charset="0"/>
        </a:defRPr>
      </a:lvl4pPr>
      <a:lvl5pPr marL="2057400" indent="-228600" algn="r" rtl="1"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Arial" pitchFamily="34" charset="0"/>
        </a:defRPr>
      </a:lvl5pPr>
      <a:lvl6pPr marL="2514600" indent="-228600" algn="r" defTabSz="914400" rtl="1"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r" defTabSz="914400" rtl="1"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r" defTabSz="914400" rtl="1"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r" defTabSz="914400" rtl="1"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ar-SA"/>
      </a:defPPr>
      <a:lvl1pPr marL="0" algn="r" defTabSz="914400" rtl="1" eaLnBrk="1" latinLnBrk="0" hangingPunct="1">
        <a:defRPr sz="1800" kern="1200">
          <a:solidFill>
            <a:schemeClr val="tx1"/>
          </a:solidFill>
          <a:latin typeface="+mn-lt"/>
          <a:ea typeface="+mn-ea"/>
          <a:cs typeface="+mn-cs"/>
        </a:defRPr>
      </a:lvl1pPr>
      <a:lvl2pPr marL="457200" algn="r" defTabSz="914400" rtl="1" eaLnBrk="1" latinLnBrk="0" hangingPunct="1">
        <a:defRPr sz="1800" kern="1200">
          <a:solidFill>
            <a:schemeClr val="tx1"/>
          </a:solidFill>
          <a:latin typeface="+mn-lt"/>
          <a:ea typeface="+mn-ea"/>
          <a:cs typeface="+mn-cs"/>
        </a:defRPr>
      </a:lvl2pPr>
      <a:lvl3pPr marL="914400" algn="r" defTabSz="914400" rtl="1" eaLnBrk="1" latinLnBrk="0" hangingPunct="1">
        <a:defRPr sz="1800" kern="1200">
          <a:solidFill>
            <a:schemeClr val="tx1"/>
          </a:solidFill>
          <a:latin typeface="+mn-lt"/>
          <a:ea typeface="+mn-ea"/>
          <a:cs typeface="+mn-cs"/>
        </a:defRPr>
      </a:lvl3pPr>
      <a:lvl4pPr marL="1371600" algn="r" defTabSz="914400" rtl="1" eaLnBrk="1" latinLnBrk="0" hangingPunct="1">
        <a:defRPr sz="1800" kern="1200">
          <a:solidFill>
            <a:schemeClr val="tx1"/>
          </a:solidFill>
          <a:latin typeface="+mn-lt"/>
          <a:ea typeface="+mn-ea"/>
          <a:cs typeface="+mn-cs"/>
        </a:defRPr>
      </a:lvl4pPr>
      <a:lvl5pPr marL="1828800" algn="r" defTabSz="914400" rtl="1" eaLnBrk="1" latinLnBrk="0" hangingPunct="1">
        <a:defRPr sz="1800" kern="1200">
          <a:solidFill>
            <a:schemeClr val="tx1"/>
          </a:solidFill>
          <a:latin typeface="+mn-lt"/>
          <a:ea typeface="+mn-ea"/>
          <a:cs typeface="+mn-cs"/>
        </a:defRPr>
      </a:lvl5pPr>
      <a:lvl6pPr marL="2286000" algn="r" defTabSz="914400" rtl="1" eaLnBrk="1" latinLnBrk="0" hangingPunct="1">
        <a:defRPr sz="1800" kern="1200">
          <a:solidFill>
            <a:schemeClr val="tx1"/>
          </a:solidFill>
          <a:latin typeface="+mn-lt"/>
          <a:ea typeface="+mn-ea"/>
          <a:cs typeface="+mn-cs"/>
        </a:defRPr>
      </a:lvl6pPr>
      <a:lvl7pPr marL="2743200" algn="r" defTabSz="914400" rtl="1" eaLnBrk="1" latinLnBrk="0" hangingPunct="1">
        <a:defRPr sz="1800" kern="1200">
          <a:solidFill>
            <a:schemeClr val="tx1"/>
          </a:solidFill>
          <a:latin typeface="+mn-lt"/>
          <a:ea typeface="+mn-ea"/>
          <a:cs typeface="+mn-cs"/>
        </a:defRPr>
      </a:lvl7pPr>
      <a:lvl8pPr marL="3200400" algn="r" defTabSz="914400" rtl="1" eaLnBrk="1" latinLnBrk="0" hangingPunct="1">
        <a:defRPr sz="1800" kern="1200">
          <a:solidFill>
            <a:schemeClr val="tx1"/>
          </a:solidFill>
          <a:latin typeface="+mn-lt"/>
          <a:ea typeface="+mn-ea"/>
          <a:cs typeface="+mn-cs"/>
        </a:defRPr>
      </a:lvl8pPr>
      <a:lvl9pPr marL="3657600" algn="r" defTabSz="914400" rtl="1"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18185E"/>
            </a:gs>
            <a:gs pos="50000">
              <a:srgbClr val="3333CC"/>
            </a:gs>
            <a:gs pos="100000">
              <a:srgbClr val="18185E"/>
            </a:gs>
          </a:gsLst>
          <a:lin ang="5400000" scaled="1"/>
        </a:gradFill>
        <a:effectLst/>
      </p:bgPr>
    </p:bg>
    <p:spTree>
      <p:nvGrpSpPr>
        <p:cNvPr id="1" name=""/>
        <p:cNvGrpSpPr/>
        <p:nvPr/>
      </p:nvGrpSpPr>
      <p:grpSpPr>
        <a:xfrm>
          <a:off x="0" y="0"/>
          <a:ext cx="0" cy="0"/>
          <a:chOff x="0" y="0"/>
          <a:chExt cx="0" cy="0"/>
        </a:xfrm>
      </p:grpSpPr>
      <p:sp>
        <p:nvSpPr>
          <p:cNvPr id="4098" name="Rectangle 2">
            <a:extLst>
              <a:ext uri="{FF2B5EF4-FFF2-40B4-BE49-F238E27FC236}">
                <a16:creationId xmlns:a16="http://schemas.microsoft.com/office/drawing/2014/main" id="{01318FBC-0BEE-43E9-BFC2-432F3B2AC9FD}"/>
              </a:ext>
            </a:extLst>
          </p:cNvPr>
          <p:cNvSpPr>
            <a:spLocks noGrp="1" noChangeArrowheads="1"/>
          </p:cNvSpPr>
          <p:nvPr>
            <p:ph type="title"/>
          </p:nvPr>
        </p:nvSpPr>
        <p:spPr bwMode="auto">
          <a:xfrm>
            <a:off x="609600" y="274638"/>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sr-Latn-CS" altLang="sr-Latn-RS"/>
              <a:t>Click to edit Master title style</a:t>
            </a:r>
          </a:p>
        </p:txBody>
      </p:sp>
      <p:sp>
        <p:nvSpPr>
          <p:cNvPr id="4099" name="Rectangle 3">
            <a:extLst>
              <a:ext uri="{FF2B5EF4-FFF2-40B4-BE49-F238E27FC236}">
                <a16:creationId xmlns:a16="http://schemas.microsoft.com/office/drawing/2014/main" id="{052B995E-8D78-4915-8B63-E08F178E979F}"/>
              </a:ext>
            </a:extLst>
          </p:cNvPr>
          <p:cNvSpPr>
            <a:spLocks noGrp="1" noChangeArrowheads="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sr-Latn-CS" altLang="sr-Latn-RS"/>
              <a:t>Click to edit Master text styles</a:t>
            </a:r>
          </a:p>
          <a:p>
            <a:pPr lvl="1"/>
            <a:r>
              <a:rPr lang="sr-Latn-CS" altLang="sr-Latn-RS"/>
              <a:t>Second level</a:t>
            </a:r>
          </a:p>
          <a:p>
            <a:pPr lvl="2"/>
            <a:r>
              <a:rPr lang="sr-Latn-CS" altLang="sr-Latn-RS"/>
              <a:t>Third level</a:t>
            </a:r>
          </a:p>
          <a:p>
            <a:pPr lvl="3"/>
            <a:r>
              <a:rPr lang="sr-Latn-CS" altLang="sr-Latn-RS"/>
              <a:t>Fourth level</a:t>
            </a:r>
          </a:p>
          <a:p>
            <a:pPr lvl="4"/>
            <a:r>
              <a:rPr lang="sr-Latn-CS" altLang="sr-Latn-RS"/>
              <a:t>Fifth level</a:t>
            </a:r>
          </a:p>
        </p:txBody>
      </p:sp>
      <p:sp>
        <p:nvSpPr>
          <p:cNvPr id="1028" name="Rectangle 4">
            <a:extLst>
              <a:ext uri="{FF2B5EF4-FFF2-40B4-BE49-F238E27FC236}">
                <a16:creationId xmlns:a16="http://schemas.microsoft.com/office/drawing/2014/main" id="{AD5CC30A-7B04-453D-B3DC-1854EE897A04}"/>
              </a:ext>
            </a:extLst>
          </p:cNvPr>
          <p:cNvSpPr>
            <a:spLocks noGrp="1" noChangeArrowheads="1"/>
          </p:cNvSpPr>
          <p:nvPr>
            <p:ph type="dt" sz="half" idx="2"/>
          </p:nvPr>
        </p:nvSpPr>
        <p:spPr bwMode="auto">
          <a:xfrm>
            <a:off x="609600" y="6245225"/>
            <a:ext cx="28448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a:lvl1pPr>
          </a:lstStyle>
          <a:p>
            <a:pPr>
              <a:defRPr/>
            </a:pPr>
            <a:endParaRPr lang="sr-Latn-CS"/>
          </a:p>
        </p:txBody>
      </p:sp>
      <p:sp>
        <p:nvSpPr>
          <p:cNvPr id="1029" name="Rectangle 5">
            <a:extLst>
              <a:ext uri="{FF2B5EF4-FFF2-40B4-BE49-F238E27FC236}">
                <a16:creationId xmlns:a16="http://schemas.microsoft.com/office/drawing/2014/main" id="{FB5D4D85-93DB-4AAD-9347-28450665E57A}"/>
              </a:ext>
            </a:extLst>
          </p:cNvPr>
          <p:cNvSpPr>
            <a:spLocks noGrp="1" noChangeArrowheads="1"/>
          </p:cNvSpPr>
          <p:nvPr>
            <p:ph type="ftr" sz="quarter" idx="3"/>
          </p:nvPr>
        </p:nvSpPr>
        <p:spPr bwMode="auto">
          <a:xfrm>
            <a:off x="4165600" y="6245225"/>
            <a:ext cx="38608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a:lvl1pPr>
          </a:lstStyle>
          <a:p>
            <a:pPr>
              <a:defRPr/>
            </a:pPr>
            <a:endParaRPr lang="sr-Latn-CS"/>
          </a:p>
        </p:txBody>
      </p:sp>
      <p:sp>
        <p:nvSpPr>
          <p:cNvPr id="1030" name="Rectangle 6">
            <a:extLst>
              <a:ext uri="{FF2B5EF4-FFF2-40B4-BE49-F238E27FC236}">
                <a16:creationId xmlns:a16="http://schemas.microsoft.com/office/drawing/2014/main" id="{679E6A58-8C81-455A-80E7-A7ED8EA0051D}"/>
              </a:ext>
            </a:extLst>
          </p:cNvPr>
          <p:cNvSpPr>
            <a:spLocks noGrp="1" noChangeArrowheads="1"/>
          </p:cNvSpPr>
          <p:nvPr>
            <p:ph type="sldNum" sz="quarter" idx="4"/>
          </p:nvPr>
        </p:nvSpPr>
        <p:spPr bwMode="auto">
          <a:xfrm>
            <a:off x="8737600" y="6245225"/>
            <a:ext cx="28448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a:lvl1pPr>
          </a:lstStyle>
          <a:p>
            <a:fld id="{D65395E9-DE97-4037-957E-7E0F441EFD6E}" type="slidenum">
              <a:rPr lang="sr-Latn-CS" altLang="sr-Latn-RS"/>
              <a:pPr/>
              <a:t>‹#›</a:t>
            </a:fld>
            <a:endParaRPr lang="sr-Latn-CS" altLang="sr-Latn-RS"/>
          </a:p>
        </p:txBody>
      </p:sp>
    </p:spTree>
    <p:extLst>
      <p:ext uri="{BB962C8B-B14F-4D97-AF65-F5344CB8AC3E}">
        <p14:creationId xmlns:p14="http://schemas.microsoft.com/office/powerpoint/2010/main" val="1765691781"/>
      </p:ext>
    </p:extLst>
  </p:cSld>
  <p:clrMap bg1="lt1" tx1="dk1" bg2="lt2" tx2="dk2" accent1="accent1" accent2="accent2" accent3="accent3" accent4="accent4" accent5="accent5" accent6="accent6" hlink="hlink" folHlink="folHlink"/>
  <p:sldLayoutIdLst>
    <p:sldLayoutId id="2147484133" r:id="rId1"/>
    <p:sldLayoutId id="2147484134" r:id="rId2"/>
    <p:sldLayoutId id="2147484135" r:id="rId3"/>
    <p:sldLayoutId id="2147484136" r:id="rId4"/>
    <p:sldLayoutId id="2147484137" r:id="rId5"/>
    <p:sldLayoutId id="2147484138" r:id="rId6"/>
    <p:sldLayoutId id="2147484139" r:id="rId7"/>
    <p:sldLayoutId id="2147484140" r:id="rId8"/>
    <p:sldLayoutId id="2147484141" r:id="rId9"/>
    <p:sldLayoutId id="2147484142" r:id="rId10"/>
    <p:sldLayoutId id="2147484143" r:id="rId11"/>
    <p:sldLayoutId id="2147484144" r:id="rId1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34" charset="0"/>
        </a:defRPr>
      </a:lvl2pPr>
      <a:lvl3pPr algn="ctr" rtl="0" eaLnBrk="0" fontAlgn="base" hangingPunct="0">
        <a:spcBef>
          <a:spcPct val="0"/>
        </a:spcBef>
        <a:spcAft>
          <a:spcPct val="0"/>
        </a:spcAft>
        <a:defRPr sz="4400">
          <a:solidFill>
            <a:schemeClr val="tx2"/>
          </a:solidFill>
          <a:latin typeface="Arial" pitchFamily="34" charset="0"/>
        </a:defRPr>
      </a:lvl3pPr>
      <a:lvl4pPr algn="ctr" rtl="0" eaLnBrk="0" fontAlgn="base" hangingPunct="0">
        <a:spcBef>
          <a:spcPct val="0"/>
        </a:spcBef>
        <a:spcAft>
          <a:spcPct val="0"/>
        </a:spcAft>
        <a:defRPr sz="4400">
          <a:solidFill>
            <a:schemeClr val="tx2"/>
          </a:solidFill>
          <a:latin typeface="Arial" pitchFamily="34" charset="0"/>
        </a:defRPr>
      </a:lvl4pPr>
      <a:lvl5pPr algn="ctr" rtl="0" eaLnBrk="0" fontAlgn="base" hangingPunct="0">
        <a:spcBef>
          <a:spcPct val="0"/>
        </a:spcBef>
        <a:spcAft>
          <a:spcPct val="0"/>
        </a:spcAft>
        <a:defRPr sz="4400">
          <a:solidFill>
            <a:schemeClr val="tx2"/>
          </a:solidFill>
          <a:latin typeface="Arial" pitchFamily="34" charset="0"/>
        </a:defRPr>
      </a:lvl5pPr>
      <a:lvl6pPr marL="457200" algn="ctr" rtl="0" fontAlgn="base">
        <a:spcBef>
          <a:spcPct val="0"/>
        </a:spcBef>
        <a:spcAft>
          <a:spcPct val="0"/>
        </a:spcAft>
        <a:defRPr sz="4400">
          <a:solidFill>
            <a:schemeClr val="tx2"/>
          </a:solidFill>
          <a:latin typeface="Arial" pitchFamily="34" charset="0"/>
        </a:defRPr>
      </a:lvl6pPr>
      <a:lvl7pPr marL="914400" algn="ctr" rtl="0" fontAlgn="base">
        <a:spcBef>
          <a:spcPct val="0"/>
        </a:spcBef>
        <a:spcAft>
          <a:spcPct val="0"/>
        </a:spcAft>
        <a:defRPr sz="4400">
          <a:solidFill>
            <a:schemeClr val="tx2"/>
          </a:solidFill>
          <a:latin typeface="Arial" pitchFamily="34" charset="0"/>
        </a:defRPr>
      </a:lvl7pPr>
      <a:lvl8pPr marL="1371600" algn="ctr" rtl="0" fontAlgn="base">
        <a:spcBef>
          <a:spcPct val="0"/>
        </a:spcBef>
        <a:spcAft>
          <a:spcPct val="0"/>
        </a:spcAft>
        <a:defRPr sz="4400">
          <a:solidFill>
            <a:schemeClr val="tx2"/>
          </a:solidFill>
          <a:latin typeface="Arial" pitchFamily="34" charset="0"/>
        </a:defRPr>
      </a:lvl8pPr>
      <a:lvl9pPr marL="1828800" algn="ctr" rtl="0" fontAlgn="base">
        <a:spcBef>
          <a:spcPct val="0"/>
        </a:spcBef>
        <a:spcAft>
          <a:spcPct val="0"/>
        </a:spcAft>
        <a:defRPr sz="4400">
          <a:solidFill>
            <a:schemeClr val="tx2"/>
          </a:solidFill>
          <a:latin typeface="Arial"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18185E"/>
            </a:gs>
            <a:gs pos="50000">
              <a:srgbClr val="3333CC"/>
            </a:gs>
            <a:gs pos="100000">
              <a:srgbClr val="18185E"/>
            </a:gs>
          </a:gsLst>
          <a:lin ang="5400000" scaled="1"/>
        </a:gradFill>
        <a:effectLst/>
      </p:bgPr>
    </p:bg>
    <p:spTree>
      <p:nvGrpSpPr>
        <p:cNvPr id="1" name=""/>
        <p:cNvGrpSpPr/>
        <p:nvPr/>
      </p:nvGrpSpPr>
      <p:grpSpPr>
        <a:xfrm>
          <a:off x="0" y="0"/>
          <a:ext cx="0" cy="0"/>
          <a:chOff x="0" y="0"/>
          <a:chExt cx="0" cy="0"/>
        </a:xfrm>
      </p:grpSpPr>
      <p:sp>
        <p:nvSpPr>
          <p:cNvPr id="6146" name="Rectangle 2">
            <a:extLst>
              <a:ext uri="{FF2B5EF4-FFF2-40B4-BE49-F238E27FC236}">
                <a16:creationId xmlns:a16="http://schemas.microsoft.com/office/drawing/2014/main" id="{A446B732-5478-4A8D-AACC-E92E3EAB58FD}"/>
              </a:ext>
            </a:extLst>
          </p:cNvPr>
          <p:cNvSpPr>
            <a:spLocks noGrp="1" noChangeArrowheads="1"/>
          </p:cNvSpPr>
          <p:nvPr>
            <p:ph type="title"/>
          </p:nvPr>
        </p:nvSpPr>
        <p:spPr bwMode="auto">
          <a:xfrm>
            <a:off x="609600" y="274638"/>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sr-Latn-CS" altLang="sr-Latn-RS"/>
              <a:t>Click to edit Master title style</a:t>
            </a:r>
          </a:p>
        </p:txBody>
      </p:sp>
      <p:sp>
        <p:nvSpPr>
          <p:cNvPr id="6147" name="Rectangle 3">
            <a:extLst>
              <a:ext uri="{FF2B5EF4-FFF2-40B4-BE49-F238E27FC236}">
                <a16:creationId xmlns:a16="http://schemas.microsoft.com/office/drawing/2014/main" id="{81702A24-6723-4BF9-BFC0-D98E2CE5E5FD}"/>
              </a:ext>
            </a:extLst>
          </p:cNvPr>
          <p:cNvSpPr>
            <a:spLocks noGrp="1" noChangeArrowheads="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sr-Latn-CS" altLang="sr-Latn-RS"/>
              <a:t>Click to edit Master text styles</a:t>
            </a:r>
          </a:p>
          <a:p>
            <a:pPr lvl="1"/>
            <a:r>
              <a:rPr lang="sr-Latn-CS" altLang="sr-Latn-RS"/>
              <a:t>Second level</a:t>
            </a:r>
          </a:p>
          <a:p>
            <a:pPr lvl="2"/>
            <a:r>
              <a:rPr lang="sr-Latn-CS" altLang="sr-Latn-RS"/>
              <a:t>Third level</a:t>
            </a:r>
          </a:p>
          <a:p>
            <a:pPr lvl="3"/>
            <a:r>
              <a:rPr lang="sr-Latn-CS" altLang="sr-Latn-RS"/>
              <a:t>Fourth level</a:t>
            </a:r>
          </a:p>
          <a:p>
            <a:pPr lvl="4"/>
            <a:r>
              <a:rPr lang="sr-Latn-CS" altLang="sr-Latn-RS"/>
              <a:t>Fifth level</a:t>
            </a:r>
          </a:p>
        </p:txBody>
      </p:sp>
      <p:sp>
        <p:nvSpPr>
          <p:cNvPr id="1028" name="Rectangle 4">
            <a:extLst>
              <a:ext uri="{FF2B5EF4-FFF2-40B4-BE49-F238E27FC236}">
                <a16:creationId xmlns:a16="http://schemas.microsoft.com/office/drawing/2014/main" id="{073B0DFF-320A-4A1F-B73E-79CA77828B9F}"/>
              </a:ext>
            </a:extLst>
          </p:cNvPr>
          <p:cNvSpPr>
            <a:spLocks noGrp="1" noChangeArrowheads="1"/>
          </p:cNvSpPr>
          <p:nvPr>
            <p:ph type="dt" sz="half" idx="2"/>
          </p:nvPr>
        </p:nvSpPr>
        <p:spPr bwMode="auto">
          <a:xfrm>
            <a:off x="609600" y="6245225"/>
            <a:ext cx="28448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a:lvl1pPr>
          </a:lstStyle>
          <a:p>
            <a:pPr>
              <a:defRPr/>
            </a:pPr>
            <a:endParaRPr lang="sr-Latn-CS"/>
          </a:p>
        </p:txBody>
      </p:sp>
      <p:sp>
        <p:nvSpPr>
          <p:cNvPr id="1029" name="Rectangle 5">
            <a:extLst>
              <a:ext uri="{FF2B5EF4-FFF2-40B4-BE49-F238E27FC236}">
                <a16:creationId xmlns:a16="http://schemas.microsoft.com/office/drawing/2014/main" id="{F95EF40D-E4CD-48D0-9151-4CFFAB6C898A}"/>
              </a:ext>
            </a:extLst>
          </p:cNvPr>
          <p:cNvSpPr>
            <a:spLocks noGrp="1" noChangeArrowheads="1"/>
          </p:cNvSpPr>
          <p:nvPr>
            <p:ph type="ftr" sz="quarter" idx="3"/>
          </p:nvPr>
        </p:nvSpPr>
        <p:spPr bwMode="auto">
          <a:xfrm>
            <a:off x="4165600" y="6245225"/>
            <a:ext cx="38608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a:lvl1pPr>
          </a:lstStyle>
          <a:p>
            <a:pPr>
              <a:defRPr/>
            </a:pPr>
            <a:endParaRPr lang="sr-Latn-CS"/>
          </a:p>
        </p:txBody>
      </p:sp>
      <p:sp>
        <p:nvSpPr>
          <p:cNvPr id="1030" name="Rectangle 6">
            <a:extLst>
              <a:ext uri="{FF2B5EF4-FFF2-40B4-BE49-F238E27FC236}">
                <a16:creationId xmlns:a16="http://schemas.microsoft.com/office/drawing/2014/main" id="{A7563C65-67C4-48D5-90B5-C825FD16F560}"/>
              </a:ext>
            </a:extLst>
          </p:cNvPr>
          <p:cNvSpPr>
            <a:spLocks noGrp="1" noChangeArrowheads="1"/>
          </p:cNvSpPr>
          <p:nvPr>
            <p:ph type="sldNum" sz="quarter" idx="4"/>
          </p:nvPr>
        </p:nvSpPr>
        <p:spPr bwMode="auto">
          <a:xfrm>
            <a:off x="8737600" y="6245225"/>
            <a:ext cx="28448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a:lvl1pPr>
          </a:lstStyle>
          <a:p>
            <a:fld id="{80CA0040-892F-4088-A322-17A3364C87D2}" type="slidenum">
              <a:rPr lang="sr-Latn-CS" altLang="sr-Latn-RS"/>
              <a:pPr/>
              <a:t>‹#›</a:t>
            </a:fld>
            <a:endParaRPr lang="sr-Latn-CS" altLang="sr-Latn-RS"/>
          </a:p>
        </p:txBody>
      </p:sp>
    </p:spTree>
    <p:extLst>
      <p:ext uri="{BB962C8B-B14F-4D97-AF65-F5344CB8AC3E}">
        <p14:creationId xmlns:p14="http://schemas.microsoft.com/office/powerpoint/2010/main" val="1461786363"/>
      </p:ext>
    </p:extLst>
  </p:cSld>
  <p:clrMap bg1="lt1" tx1="dk1" bg2="lt2" tx2="dk2" accent1="accent1" accent2="accent2" accent3="accent3" accent4="accent4" accent5="accent5" accent6="accent6" hlink="hlink" folHlink="folHlink"/>
  <p:sldLayoutIdLst>
    <p:sldLayoutId id="2147484146" r:id="rId1"/>
    <p:sldLayoutId id="2147484147" r:id="rId2"/>
    <p:sldLayoutId id="2147484148" r:id="rId3"/>
    <p:sldLayoutId id="2147484149" r:id="rId4"/>
    <p:sldLayoutId id="2147484150" r:id="rId5"/>
    <p:sldLayoutId id="2147484151" r:id="rId6"/>
    <p:sldLayoutId id="2147484152" r:id="rId7"/>
    <p:sldLayoutId id="2147484153" r:id="rId8"/>
    <p:sldLayoutId id="2147484154" r:id="rId9"/>
    <p:sldLayoutId id="2147484155" r:id="rId10"/>
    <p:sldLayoutId id="2147484156" r:id="rId11"/>
    <p:sldLayoutId id="2147484157" r:id="rId12"/>
    <p:sldLayoutId id="2147484158"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34" charset="0"/>
        </a:defRPr>
      </a:lvl2pPr>
      <a:lvl3pPr algn="ctr" rtl="0" eaLnBrk="0" fontAlgn="base" hangingPunct="0">
        <a:spcBef>
          <a:spcPct val="0"/>
        </a:spcBef>
        <a:spcAft>
          <a:spcPct val="0"/>
        </a:spcAft>
        <a:defRPr sz="4400">
          <a:solidFill>
            <a:schemeClr val="tx2"/>
          </a:solidFill>
          <a:latin typeface="Arial" pitchFamily="34" charset="0"/>
        </a:defRPr>
      </a:lvl3pPr>
      <a:lvl4pPr algn="ctr" rtl="0" eaLnBrk="0" fontAlgn="base" hangingPunct="0">
        <a:spcBef>
          <a:spcPct val="0"/>
        </a:spcBef>
        <a:spcAft>
          <a:spcPct val="0"/>
        </a:spcAft>
        <a:defRPr sz="4400">
          <a:solidFill>
            <a:schemeClr val="tx2"/>
          </a:solidFill>
          <a:latin typeface="Arial" pitchFamily="34" charset="0"/>
        </a:defRPr>
      </a:lvl4pPr>
      <a:lvl5pPr algn="ctr" rtl="0" eaLnBrk="0" fontAlgn="base" hangingPunct="0">
        <a:spcBef>
          <a:spcPct val="0"/>
        </a:spcBef>
        <a:spcAft>
          <a:spcPct val="0"/>
        </a:spcAft>
        <a:defRPr sz="4400">
          <a:solidFill>
            <a:schemeClr val="tx2"/>
          </a:solidFill>
          <a:latin typeface="Arial" pitchFamily="34" charset="0"/>
        </a:defRPr>
      </a:lvl5pPr>
      <a:lvl6pPr marL="457200" algn="ctr" rtl="0" fontAlgn="base">
        <a:spcBef>
          <a:spcPct val="0"/>
        </a:spcBef>
        <a:spcAft>
          <a:spcPct val="0"/>
        </a:spcAft>
        <a:defRPr sz="4400">
          <a:solidFill>
            <a:schemeClr val="tx2"/>
          </a:solidFill>
          <a:latin typeface="Arial" pitchFamily="34" charset="0"/>
        </a:defRPr>
      </a:lvl6pPr>
      <a:lvl7pPr marL="914400" algn="ctr" rtl="0" fontAlgn="base">
        <a:spcBef>
          <a:spcPct val="0"/>
        </a:spcBef>
        <a:spcAft>
          <a:spcPct val="0"/>
        </a:spcAft>
        <a:defRPr sz="4400">
          <a:solidFill>
            <a:schemeClr val="tx2"/>
          </a:solidFill>
          <a:latin typeface="Arial" pitchFamily="34" charset="0"/>
        </a:defRPr>
      </a:lvl7pPr>
      <a:lvl8pPr marL="1371600" algn="ctr" rtl="0" fontAlgn="base">
        <a:spcBef>
          <a:spcPct val="0"/>
        </a:spcBef>
        <a:spcAft>
          <a:spcPct val="0"/>
        </a:spcAft>
        <a:defRPr sz="4400">
          <a:solidFill>
            <a:schemeClr val="tx2"/>
          </a:solidFill>
          <a:latin typeface="Arial" pitchFamily="34" charset="0"/>
        </a:defRPr>
      </a:lvl8pPr>
      <a:lvl9pPr marL="1828800" algn="ctr" rtl="0" fontAlgn="base">
        <a:spcBef>
          <a:spcPct val="0"/>
        </a:spcBef>
        <a:spcAft>
          <a:spcPct val="0"/>
        </a:spcAft>
        <a:defRPr sz="4400">
          <a:solidFill>
            <a:schemeClr val="tx2"/>
          </a:solidFill>
          <a:latin typeface="Arial"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5000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15362" name="Group 6">
            <a:extLst>
              <a:ext uri="{FF2B5EF4-FFF2-40B4-BE49-F238E27FC236}">
                <a16:creationId xmlns:a16="http://schemas.microsoft.com/office/drawing/2014/main" id="{20D79745-EBE8-45BB-AEF1-87485E29DD71}"/>
              </a:ext>
            </a:extLst>
          </p:cNvPr>
          <p:cNvGrpSpPr>
            <a:grpSpLocks/>
          </p:cNvGrpSpPr>
          <p:nvPr/>
        </p:nvGrpSpPr>
        <p:grpSpPr bwMode="auto">
          <a:xfrm>
            <a:off x="1" y="0"/>
            <a:ext cx="12170833" cy="6858000"/>
            <a:chOff x="0" y="0"/>
            <a:chExt cx="5750" cy="4320"/>
          </a:xfrm>
        </p:grpSpPr>
        <p:sp>
          <p:nvSpPr>
            <p:cNvPr id="2" name="Rectangle 2">
              <a:extLst>
                <a:ext uri="{FF2B5EF4-FFF2-40B4-BE49-F238E27FC236}">
                  <a16:creationId xmlns:a16="http://schemas.microsoft.com/office/drawing/2014/main" id="{95464676-7962-4892-B8FA-4BD68C68D05A}"/>
                </a:ext>
              </a:extLst>
            </p:cNvPr>
            <p:cNvSpPr>
              <a:spLocks noChangeArrowheads="1"/>
            </p:cNvSpPr>
            <p:nvPr/>
          </p:nvSpPr>
          <p:spPr bwMode="ltGray">
            <a:xfrm>
              <a:off x="0" y="0"/>
              <a:ext cx="910" cy="4320"/>
            </a:xfrm>
            <a:prstGeom prst="rect">
              <a:avLst/>
            </a:prstGeom>
            <a:gradFill rotWithShape="0">
              <a:gsLst>
                <a:gs pos="0">
                  <a:schemeClr val="bg1"/>
                </a:gs>
                <a:gs pos="100000">
                  <a:schemeClr val="accent1"/>
                </a:gs>
              </a:gsLst>
              <a:lin ang="5400000" scaled="1"/>
            </a:gradFill>
            <a:ln w="9525">
              <a:noFill/>
              <a:miter lim="800000"/>
              <a:headEnd/>
              <a:tailEnd/>
            </a:ln>
            <a:effectLst/>
          </p:spPr>
          <p:txBody>
            <a:bodyPr wrap="none" anchor="ctr"/>
            <a:lstStyle/>
            <a:p>
              <a:pPr eaLnBrk="0" hangingPunct="0">
                <a:defRPr/>
              </a:pPr>
              <a:endParaRPr lang="en-US" sz="2400">
                <a:solidFill>
                  <a:srgbClr val="FFFF99"/>
                </a:solidFill>
                <a:latin typeface="Arial" charset="0"/>
              </a:endParaRPr>
            </a:p>
          </p:txBody>
        </p:sp>
        <p:grpSp>
          <p:nvGrpSpPr>
            <p:cNvPr id="15369" name="Group 5">
              <a:extLst>
                <a:ext uri="{FF2B5EF4-FFF2-40B4-BE49-F238E27FC236}">
                  <a16:creationId xmlns:a16="http://schemas.microsoft.com/office/drawing/2014/main" id="{F3B24295-5942-475F-B2A2-6EFF1DDAD3D6}"/>
                </a:ext>
              </a:extLst>
            </p:cNvPr>
            <p:cNvGrpSpPr>
              <a:grpSpLocks/>
            </p:cNvGrpSpPr>
            <p:nvPr/>
          </p:nvGrpSpPr>
          <p:grpSpPr bwMode="auto">
            <a:xfrm>
              <a:off x="381" y="888"/>
              <a:ext cx="5369" cy="48"/>
              <a:chOff x="381" y="888"/>
              <a:chExt cx="5369" cy="48"/>
            </a:xfrm>
          </p:grpSpPr>
          <p:sp>
            <p:nvSpPr>
              <p:cNvPr id="1027" name="Line 3">
                <a:extLst>
                  <a:ext uri="{FF2B5EF4-FFF2-40B4-BE49-F238E27FC236}">
                    <a16:creationId xmlns:a16="http://schemas.microsoft.com/office/drawing/2014/main" id="{9AC45BEF-4E02-481A-A1C5-A199DCCE7B6E}"/>
                  </a:ext>
                </a:extLst>
              </p:cNvPr>
              <p:cNvSpPr>
                <a:spLocks noChangeShapeType="1"/>
              </p:cNvSpPr>
              <p:nvPr/>
            </p:nvSpPr>
            <p:spPr bwMode="ltGray">
              <a:xfrm>
                <a:off x="381" y="936"/>
                <a:ext cx="5369" cy="0"/>
              </a:xfrm>
              <a:prstGeom prst="line">
                <a:avLst/>
              </a:prstGeom>
              <a:noFill/>
              <a:ln w="25400">
                <a:solidFill>
                  <a:schemeClr val="hlink"/>
                </a:solidFill>
                <a:round/>
                <a:headEnd type="none" w="sm" len="sm"/>
                <a:tailEnd type="none" w="sm" len="sm"/>
              </a:ln>
              <a:effectLst/>
            </p:spPr>
            <p:txBody>
              <a:bodyPr wrap="none" anchor="ctr"/>
              <a:lstStyle/>
              <a:p>
                <a:pPr eaLnBrk="0" hangingPunct="0">
                  <a:defRPr/>
                </a:pPr>
                <a:endParaRPr lang="en-US" sz="2400">
                  <a:solidFill>
                    <a:srgbClr val="FFFF99"/>
                  </a:solidFill>
                  <a:latin typeface="Arial" charset="0"/>
                </a:endParaRPr>
              </a:p>
            </p:txBody>
          </p:sp>
          <p:sp>
            <p:nvSpPr>
              <p:cNvPr id="4" name="Line 4">
                <a:extLst>
                  <a:ext uri="{FF2B5EF4-FFF2-40B4-BE49-F238E27FC236}">
                    <a16:creationId xmlns:a16="http://schemas.microsoft.com/office/drawing/2014/main" id="{308897AE-BCBC-45A9-A7A4-FC50AC2A0A9A}"/>
                  </a:ext>
                </a:extLst>
              </p:cNvPr>
              <p:cNvSpPr>
                <a:spLocks noChangeShapeType="1"/>
              </p:cNvSpPr>
              <p:nvPr/>
            </p:nvSpPr>
            <p:spPr bwMode="ltGray">
              <a:xfrm>
                <a:off x="381" y="888"/>
                <a:ext cx="5369" cy="0"/>
              </a:xfrm>
              <a:prstGeom prst="line">
                <a:avLst/>
              </a:prstGeom>
              <a:noFill/>
              <a:ln w="76200">
                <a:solidFill>
                  <a:schemeClr val="hlink"/>
                </a:solidFill>
                <a:round/>
                <a:headEnd type="none" w="sm" len="sm"/>
                <a:tailEnd type="none" w="sm" len="sm"/>
              </a:ln>
              <a:effectLst/>
            </p:spPr>
            <p:txBody>
              <a:bodyPr wrap="none" anchor="ctr"/>
              <a:lstStyle/>
              <a:p>
                <a:pPr eaLnBrk="0" hangingPunct="0">
                  <a:defRPr/>
                </a:pPr>
                <a:endParaRPr lang="en-US" sz="2400">
                  <a:solidFill>
                    <a:srgbClr val="FFFF99"/>
                  </a:solidFill>
                  <a:latin typeface="Arial" charset="0"/>
                </a:endParaRPr>
              </a:p>
            </p:txBody>
          </p:sp>
        </p:grpSp>
      </p:grpSp>
      <p:sp>
        <p:nvSpPr>
          <p:cNvPr id="1031" name="Rectangle 7">
            <a:extLst>
              <a:ext uri="{FF2B5EF4-FFF2-40B4-BE49-F238E27FC236}">
                <a16:creationId xmlns:a16="http://schemas.microsoft.com/office/drawing/2014/main" id="{EEFE00AB-78CC-44F5-A58D-B74DB43B4452}"/>
              </a:ext>
            </a:extLst>
          </p:cNvPr>
          <p:cNvSpPr>
            <a:spLocks noGrp="1" noChangeArrowheads="1"/>
          </p:cNvSpPr>
          <p:nvPr>
            <p:ph type="title"/>
          </p:nvPr>
        </p:nvSpPr>
        <p:spPr bwMode="auto">
          <a:xfrm>
            <a:off x="787400" y="266700"/>
            <a:ext cx="10388600" cy="1104900"/>
          </a:xfrm>
          <a:prstGeom prst="rect">
            <a:avLst/>
          </a:prstGeom>
          <a:noFill/>
          <a:ln w="9525">
            <a:noFill/>
            <a:miter lim="800000"/>
            <a:headEnd/>
            <a:tailEnd/>
          </a:ln>
          <a:effectLst>
            <a:outerShdw dist="35921" dir="2700000" algn="ctr" rotWithShape="0">
              <a:schemeClr val="bg2"/>
            </a:outerShdw>
          </a:effec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5364" name="Rectangle 8">
            <a:extLst>
              <a:ext uri="{FF2B5EF4-FFF2-40B4-BE49-F238E27FC236}">
                <a16:creationId xmlns:a16="http://schemas.microsoft.com/office/drawing/2014/main" id="{C9E9A263-1A2F-4B3D-A70F-41B070DDFF5F}"/>
              </a:ext>
            </a:extLst>
          </p:cNvPr>
          <p:cNvSpPr>
            <a:spLocks noGrp="1" noChangeArrowheads="1"/>
          </p:cNvSpPr>
          <p:nvPr>
            <p:ph type="body" idx="1"/>
          </p:nvPr>
        </p:nvSpPr>
        <p:spPr bwMode="auto">
          <a:xfrm>
            <a:off x="1524000" y="1790700"/>
            <a:ext cx="10363200" cy="4152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t" anchorCtr="0" compatLnSpc="1">
            <a:prstTxWarp prst="textNoShape">
              <a:avLst/>
            </a:prstTxWarp>
          </a:bodyPr>
          <a:lstStyle/>
          <a:p>
            <a:pPr lvl="0"/>
            <a:r>
              <a:rPr lang="en-US" altLang="sr-Latn-RS"/>
              <a:t>Click to edit Master text styles</a:t>
            </a:r>
          </a:p>
          <a:p>
            <a:pPr lvl="1"/>
            <a:r>
              <a:rPr lang="en-US" altLang="sr-Latn-RS"/>
              <a:t>Second Level</a:t>
            </a:r>
          </a:p>
          <a:p>
            <a:pPr lvl="2"/>
            <a:r>
              <a:rPr lang="en-US" altLang="sr-Latn-RS"/>
              <a:t>Third Level</a:t>
            </a:r>
          </a:p>
          <a:p>
            <a:pPr lvl="3"/>
            <a:r>
              <a:rPr lang="en-US" altLang="sr-Latn-RS"/>
              <a:t>Fourth Level</a:t>
            </a:r>
          </a:p>
          <a:p>
            <a:pPr lvl="4"/>
            <a:r>
              <a:rPr lang="en-US" altLang="sr-Latn-RS"/>
              <a:t>Fifth Level</a:t>
            </a:r>
          </a:p>
        </p:txBody>
      </p:sp>
      <p:sp>
        <p:nvSpPr>
          <p:cNvPr id="1033" name="Rectangle 9">
            <a:extLst>
              <a:ext uri="{FF2B5EF4-FFF2-40B4-BE49-F238E27FC236}">
                <a16:creationId xmlns:a16="http://schemas.microsoft.com/office/drawing/2014/main" id="{44932702-BE83-4FF7-9247-590954EF1CC5}"/>
              </a:ext>
            </a:extLst>
          </p:cNvPr>
          <p:cNvSpPr>
            <a:spLocks noGrp="1" noChangeArrowheads="1"/>
          </p:cNvSpPr>
          <p:nvPr>
            <p:ph type="dt" sz="half" idx="2"/>
          </p:nvPr>
        </p:nvSpPr>
        <p:spPr bwMode="auto">
          <a:xfrm>
            <a:off x="812800" y="6248400"/>
            <a:ext cx="2540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eaLnBrk="0" hangingPunct="0">
              <a:defRPr sz="1400">
                <a:solidFill>
                  <a:srgbClr val="FFFF99"/>
                </a:solidFill>
                <a:latin typeface="Arial" charset="0"/>
              </a:defRPr>
            </a:lvl1pPr>
          </a:lstStyle>
          <a:p>
            <a:pPr>
              <a:defRPr/>
            </a:pPr>
            <a:endParaRPr lang="en-US"/>
          </a:p>
        </p:txBody>
      </p:sp>
      <p:sp>
        <p:nvSpPr>
          <p:cNvPr id="1034" name="Rectangle 10">
            <a:extLst>
              <a:ext uri="{FF2B5EF4-FFF2-40B4-BE49-F238E27FC236}">
                <a16:creationId xmlns:a16="http://schemas.microsoft.com/office/drawing/2014/main" id="{36D72A2C-C04D-47AE-8DB9-B8625CC562B2}"/>
              </a:ext>
            </a:extLst>
          </p:cNvPr>
          <p:cNvSpPr>
            <a:spLocks noGrp="1" noChangeArrowheads="1"/>
          </p:cNvSpPr>
          <p:nvPr>
            <p:ph type="ftr" sz="quarter" idx="3"/>
          </p:nvPr>
        </p:nvSpPr>
        <p:spPr bwMode="auto">
          <a:xfrm>
            <a:off x="4368800" y="6248400"/>
            <a:ext cx="38608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eaLnBrk="0" hangingPunct="0">
              <a:defRPr sz="1400">
                <a:solidFill>
                  <a:srgbClr val="FFFF99"/>
                </a:solidFill>
                <a:latin typeface="Arial" charset="0"/>
              </a:defRPr>
            </a:lvl1pPr>
          </a:lstStyle>
          <a:p>
            <a:pPr>
              <a:defRPr/>
            </a:pPr>
            <a:endParaRPr lang="en-US"/>
          </a:p>
        </p:txBody>
      </p:sp>
      <p:sp>
        <p:nvSpPr>
          <p:cNvPr id="1035" name="Rectangle 11">
            <a:extLst>
              <a:ext uri="{FF2B5EF4-FFF2-40B4-BE49-F238E27FC236}">
                <a16:creationId xmlns:a16="http://schemas.microsoft.com/office/drawing/2014/main" id="{A7329571-9840-445E-8A74-6504BCADCAF3}"/>
              </a:ext>
            </a:extLst>
          </p:cNvPr>
          <p:cNvSpPr>
            <a:spLocks noGrp="1" noChangeArrowheads="1"/>
          </p:cNvSpPr>
          <p:nvPr>
            <p:ph type="sldNum" sz="quarter" idx="4"/>
          </p:nvPr>
        </p:nvSpPr>
        <p:spPr bwMode="auto">
          <a:xfrm>
            <a:off x="9347200" y="6248400"/>
            <a:ext cx="2540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eaLnBrk="0" hangingPunct="0">
              <a:defRPr>
                <a:solidFill>
                  <a:srgbClr val="FFFF99"/>
                </a:solidFill>
              </a:defRPr>
            </a:lvl1pPr>
          </a:lstStyle>
          <a:p>
            <a:fld id="{520A3E79-BA5E-4588-841C-3FD87E0259FA}" type="slidenum">
              <a:rPr lang="en-US" altLang="sr-Latn-RS"/>
              <a:pPr/>
              <a:t>‹#›</a:t>
            </a:fld>
            <a:endParaRPr lang="en-US" altLang="sr-Latn-RS"/>
          </a:p>
        </p:txBody>
      </p:sp>
    </p:spTree>
    <p:extLst>
      <p:ext uri="{BB962C8B-B14F-4D97-AF65-F5344CB8AC3E}">
        <p14:creationId xmlns:p14="http://schemas.microsoft.com/office/powerpoint/2010/main" val="1598073063"/>
      </p:ext>
    </p:extLst>
  </p:cSld>
  <p:clrMap bg1="dk2" tx1="lt1" bg2="dk1" tx2="lt2" accent1="accent1" accent2="accent2" accent3="accent3" accent4="accent4" accent5="accent5" accent6="accent6" hlink="hlink" folHlink="folHlink"/>
  <p:sldLayoutIdLst>
    <p:sldLayoutId id="2147484160" r:id="rId1"/>
    <p:sldLayoutId id="2147484161" r:id="rId2"/>
    <p:sldLayoutId id="2147484162" r:id="rId3"/>
    <p:sldLayoutId id="2147484163" r:id="rId4"/>
    <p:sldLayoutId id="2147484164" r:id="rId5"/>
    <p:sldLayoutId id="2147484165" r:id="rId6"/>
    <p:sldLayoutId id="2147484166" r:id="rId7"/>
    <p:sldLayoutId id="2147484167" r:id="rId8"/>
    <p:sldLayoutId id="2147484168" r:id="rId9"/>
    <p:sldLayoutId id="2147484169" r:id="rId10"/>
    <p:sldLayoutId id="2147484170" r:id="rId11"/>
    <p:sldLayoutId id="2147484171" r:id="rId12"/>
    <p:sldLayoutId id="2147484172" r:id="rId13"/>
    <p:sldLayoutId id="2147484173" r:id="rId14"/>
    <p:sldLayoutId id="2147484174" r:id="rId15"/>
    <p:sldLayoutId id="2147484175" r:id="rId16"/>
    <p:sldLayoutId id="2147484176" r:id="rId17"/>
  </p:sldLayoutIdLst>
  <p:txStyles>
    <p:titleStyle>
      <a:lvl1pPr algn="l" rtl="0" eaLnBrk="0" fontAlgn="base" hangingPunct="0">
        <a:spcBef>
          <a:spcPct val="0"/>
        </a:spcBef>
        <a:spcAft>
          <a:spcPct val="0"/>
        </a:spcAft>
        <a:defRPr sz="4400">
          <a:solidFill>
            <a:schemeClr val="tx2"/>
          </a:solidFill>
          <a:latin typeface="+mj-lt"/>
          <a:ea typeface="+mj-ea"/>
          <a:cs typeface="+mj-cs"/>
        </a:defRPr>
      </a:lvl1pPr>
      <a:lvl2pPr algn="l" rtl="0" eaLnBrk="0" fontAlgn="base" hangingPunct="0">
        <a:spcBef>
          <a:spcPct val="0"/>
        </a:spcBef>
        <a:spcAft>
          <a:spcPct val="0"/>
        </a:spcAft>
        <a:defRPr sz="4400">
          <a:solidFill>
            <a:schemeClr val="tx2"/>
          </a:solidFill>
          <a:latin typeface="Times New Roman" pitchFamily="18" charset="0"/>
        </a:defRPr>
      </a:lvl2pPr>
      <a:lvl3pPr algn="l" rtl="0" eaLnBrk="0" fontAlgn="base" hangingPunct="0">
        <a:spcBef>
          <a:spcPct val="0"/>
        </a:spcBef>
        <a:spcAft>
          <a:spcPct val="0"/>
        </a:spcAft>
        <a:defRPr sz="4400">
          <a:solidFill>
            <a:schemeClr val="tx2"/>
          </a:solidFill>
          <a:latin typeface="Times New Roman" pitchFamily="18" charset="0"/>
        </a:defRPr>
      </a:lvl3pPr>
      <a:lvl4pPr algn="l" rtl="0" eaLnBrk="0" fontAlgn="base" hangingPunct="0">
        <a:spcBef>
          <a:spcPct val="0"/>
        </a:spcBef>
        <a:spcAft>
          <a:spcPct val="0"/>
        </a:spcAft>
        <a:defRPr sz="4400">
          <a:solidFill>
            <a:schemeClr val="tx2"/>
          </a:solidFill>
          <a:latin typeface="Times New Roman" pitchFamily="18" charset="0"/>
        </a:defRPr>
      </a:lvl4pPr>
      <a:lvl5pPr algn="l" rtl="0" eaLnBrk="0" fontAlgn="base" hangingPunct="0">
        <a:spcBef>
          <a:spcPct val="0"/>
        </a:spcBef>
        <a:spcAft>
          <a:spcPct val="0"/>
        </a:spcAft>
        <a:defRPr sz="4400">
          <a:solidFill>
            <a:schemeClr val="tx2"/>
          </a:solidFill>
          <a:latin typeface="Times New Roman" pitchFamily="18" charset="0"/>
        </a:defRPr>
      </a:lvl5pPr>
      <a:lvl6pPr marL="457200" algn="l" rtl="0" eaLnBrk="0" fontAlgn="base" hangingPunct="0">
        <a:spcBef>
          <a:spcPct val="0"/>
        </a:spcBef>
        <a:spcAft>
          <a:spcPct val="0"/>
        </a:spcAft>
        <a:defRPr sz="4400">
          <a:solidFill>
            <a:schemeClr val="tx2"/>
          </a:solidFill>
          <a:latin typeface="Times New Roman" pitchFamily="18" charset="0"/>
        </a:defRPr>
      </a:lvl6pPr>
      <a:lvl7pPr marL="914400" algn="l" rtl="0" eaLnBrk="0" fontAlgn="base" hangingPunct="0">
        <a:spcBef>
          <a:spcPct val="0"/>
        </a:spcBef>
        <a:spcAft>
          <a:spcPct val="0"/>
        </a:spcAft>
        <a:defRPr sz="4400">
          <a:solidFill>
            <a:schemeClr val="tx2"/>
          </a:solidFill>
          <a:latin typeface="Times New Roman" pitchFamily="18" charset="0"/>
        </a:defRPr>
      </a:lvl7pPr>
      <a:lvl8pPr marL="1371600" algn="l" rtl="0" eaLnBrk="0" fontAlgn="base" hangingPunct="0">
        <a:spcBef>
          <a:spcPct val="0"/>
        </a:spcBef>
        <a:spcAft>
          <a:spcPct val="0"/>
        </a:spcAft>
        <a:defRPr sz="4400">
          <a:solidFill>
            <a:schemeClr val="tx2"/>
          </a:solidFill>
          <a:latin typeface="Times New Roman" pitchFamily="18" charset="0"/>
        </a:defRPr>
      </a:lvl8pPr>
      <a:lvl9pPr marL="1828800" algn="l"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lr>
          <a:schemeClr val="tx2"/>
        </a:buClr>
        <a:buSzPct val="75000"/>
        <a:buFont typeface="Monotype Sorts" pitchFamily="2" charset="2"/>
        <a:buChar char="n"/>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2"/>
        </a:buClr>
        <a:buChar char="–"/>
        <a:defRPr sz="2800">
          <a:solidFill>
            <a:srgbClr val="99FF99"/>
          </a:solidFill>
          <a:latin typeface="+mn-lt"/>
        </a:defRPr>
      </a:lvl2pPr>
      <a:lvl3pPr marL="1143000" indent="-228600" algn="l" rtl="0" eaLnBrk="0" fontAlgn="base" hangingPunct="0">
        <a:spcBef>
          <a:spcPct val="20000"/>
        </a:spcBef>
        <a:spcAft>
          <a:spcPct val="0"/>
        </a:spcAft>
        <a:buClr>
          <a:schemeClr val="tx2"/>
        </a:buClr>
        <a:buSzPct val="75000"/>
        <a:buFont typeface="Monotype Sorts" pitchFamily="2" charset="2"/>
        <a:buChar char="&lt;"/>
        <a:defRPr sz="2400">
          <a:solidFill>
            <a:srgbClr val="FF6699"/>
          </a:solidFill>
          <a:latin typeface="+mn-lt"/>
        </a:defRPr>
      </a:lvl3pPr>
      <a:lvl4pPr marL="1600200" indent="-228600" algn="l" rtl="0" eaLnBrk="0" fontAlgn="base" hangingPunct="0">
        <a:spcBef>
          <a:spcPct val="20000"/>
        </a:spcBef>
        <a:spcAft>
          <a:spcPct val="0"/>
        </a:spcAft>
        <a:buClr>
          <a:schemeClr val="tx2"/>
        </a:buClr>
        <a:buChar char="–"/>
        <a:defRPr sz="2400">
          <a:solidFill>
            <a:schemeClr val="tx1"/>
          </a:solidFill>
          <a:latin typeface="+mn-lt"/>
        </a:defRPr>
      </a:lvl4pPr>
      <a:lvl5pPr marL="2057400" indent="-228600" algn="l" rtl="0" eaLnBrk="0" fontAlgn="base" hangingPunct="0">
        <a:spcBef>
          <a:spcPct val="20000"/>
        </a:spcBef>
        <a:spcAft>
          <a:spcPct val="0"/>
        </a:spcAft>
        <a:buClr>
          <a:schemeClr val="tx2"/>
        </a:buClr>
        <a:buChar char="–"/>
        <a:defRPr sz="2400">
          <a:solidFill>
            <a:schemeClr val="tx1"/>
          </a:solidFill>
          <a:latin typeface="+mn-lt"/>
        </a:defRPr>
      </a:lvl5pPr>
      <a:lvl6pPr marL="2514600" indent="-228600" algn="l" rtl="0" eaLnBrk="0" fontAlgn="base" hangingPunct="0">
        <a:spcBef>
          <a:spcPct val="20000"/>
        </a:spcBef>
        <a:spcAft>
          <a:spcPct val="0"/>
        </a:spcAft>
        <a:buClr>
          <a:schemeClr val="tx2"/>
        </a:buClr>
        <a:buChar char="–"/>
        <a:defRPr sz="2400">
          <a:solidFill>
            <a:schemeClr val="tx1"/>
          </a:solidFill>
          <a:latin typeface="+mn-lt"/>
        </a:defRPr>
      </a:lvl6pPr>
      <a:lvl7pPr marL="2971800" indent="-228600" algn="l" rtl="0" eaLnBrk="0" fontAlgn="base" hangingPunct="0">
        <a:spcBef>
          <a:spcPct val="20000"/>
        </a:spcBef>
        <a:spcAft>
          <a:spcPct val="0"/>
        </a:spcAft>
        <a:buClr>
          <a:schemeClr val="tx2"/>
        </a:buClr>
        <a:buChar char="–"/>
        <a:defRPr sz="2400">
          <a:solidFill>
            <a:schemeClr val="tx1"/>
          </a:solidFill>
          <a:latin typeface="+mn-lt"/>
        </a:defRPr>
      </a:lvl7pPr>
      <a:lvl8pPr marL="3429000" indent="-228600" algn="l" rtl="0" eaLnBrk="0" fontAlgn="base" hangingPunct="0">
        <a:spcBef>
          <a:spcPct val="20000"/>
        </a:spcBef>
        <a:spcAft>
          <a:spcPct val="0"/>
        </a:spcAft>
        <a:buClr>
          <a:schemeClr val="tx2"/>
        </a:buClr>
        <a:buChar char="–"/>
        <a:defRPr sz="2400">
          <a:solidFill>
            <a:schemeClr val="tx1"/>
          </a:solidFill>
          <a:latin typeface="+mn-lt"/>
        </a:defRPr>
      </a:lvl8pPr>
      <a:lvl9pPr marL="3886200" indent="-228600" algn="l" rtl="0" eaLnBrk="0" fontAlgn="base" hangingPunct="0">
        <a:spcBef>
          <a:spcPct val="20000"/>
        </a:spcBef>
        <a:spcAft>
          <a:spcPct val="0"/>
        </a:spcAft>
        <a:buClr>
          <a:schemeClr val="tx2"/>
        </a:buClr>
        <a:buChar char="–"/>
        <a:defRPr sz="24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95325" y="696764"/>
            <a:ext cx="10801350" cy="644004"/>
          </a:xfrm>
          <a:prstGeom prst="rect">
            <a:avLst/>
          </a:prstGeom>
        </p:spPr>
        <p:txBody>
          <a:bodyPr vert="horz" wrap="square" lIns="72000" tIns="72000" rIns="72000" bIns="72000" rtlCol="0" anchor="b" anchorCtr="0">
            <a:spAutoFit/>
          </a:bodyPr>
          <a:lstStyle/>
          <a:p>
            <a:r>
              <a:rPr lang="en-US" dirty="0"/>
              <a:t>Click to edit Master title style</a:t>
            </a:r>
            <a:endParaRPr lang="en-GB" dirty="0"/>
          </a:p>
        </p:txBody>
      </p:sp>
      <p:sp>
        <p:nvSpPr>
          <p:cNvPr id="3" name="Text Placeholder 2"/>
          <p:cNvSpPr>
            <a:spLocks noGrp="1"/>
          </p:cNvSpPr>
          <p:nvPr>
            <p:ph type="body" idx="1"/>
          </p:nvPr>
        </p:nvSpPr>
        <p:spPr>
          <a:xfrm>
            <a:off x="695325" y="1700808"/>
            <a:ext cx="10801350" cy="1772518"/>
          </a:xfrm>
          <a:prstGeom prst="rect">
            <a:avLst/>
          </a:prstGeom>
        </p:spPr>
        <p:txBody>
          <a:bodyPr vert="horz" wrap="square" lIns="72000" tIns="72000" rIns="72000" bIns="72000" rtlCol="0">
            <a:sp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Slide Number Placeholder 3"/>
          <p:cNvSpPr>
            <a:spLocks noGrp="1"/>
          </p:cNvSpPr>
          <p:nvPr>
            <p:ph type="sldNum" sz="quarter" idx="4"/>
          </p:nvPr>
        </p:nvSpPr>
        <p:spPr>
          <a:xfrm>
            <a:off x="5748338" y="6631409"/>
            <a:ext cx="695325" cy="226591"/>
          </a:xfrm>
          <a:prstGeom prst="rect">
            <a:avLst/>
          </a:prstGeom>
        </p:spPr>
        <p:txBody>
          <a:bodyPr vert="horz" wrap="square" lIns="72000" tIns="36000" rIns="72000" bIns="36000" rtlCol="0" anchor="ctr">
            <a:spAutoFit/>
          </a:bodyPr>
          <a:lstStyle>
            <a:lvl1pPr algn="ctr">
              <a:defRPr sz="1000">
                <a:solidFill>
                  <a:schemeClr val="accent4"/>
                </a:solidFill>
              </a:defRPr>
            </a:lvl1pPr>
          </a:lstStyle>
          <a:p>
            <a:fld id="{19199527-A267-4EBE-AB75-DA3AA242E422}" type="slidenum">
              <a:rPr lang="en-GB" smtClean="0"/>
              <a:pPr/>
              <a:t>‹#›</a:t>
            </a:fld>
            <a:endParaRPr lang="en-GB" dirty="0"/>
          </a:p>
        </p:txBody>
      </p:sp>
      <p:pic>
        <p:nvPicPr>
          <p:cNvPr id="9" name="Picture 8"/>
          <p:cNvPicPr>
            <a:picLocks noChangeAspect="1"/>
          </p:cNvPicPr>
          <p:nvPr userDrawn="1"/>
        </p:nvPicPr>
        <p:blipFill>
          <a:blip r:embed="rId17" cstate="print">
            <a:extLst>
              <a:ext uri="{28A0092B-C50C-407E-A947-70E740481C1C}">
                <a14:useLocalDpi xmlns:a14="http://schemas.microsoft.com/office/drawing/2010/main" val="0"/>
              </a:ext>
            </a:extLst>
          </a:blip>
          <a:stretch>
            <a:fillRect/>
          </a:stretch>
        </p:blipFill>
        <p:spPr>
          <a:xfrm>
            <a:off x="9911573" y="5733256"/>
            <a:ext cx="1513018" cy="719999"/>
          </a:xfrm>
          <a:prstGeom prst="rect">
            <a:avLst/>
          </a:prstGeom>
        </p:spPr>
      </p:pic>
    </p:spTree>
    <p:extLst>
      <p:ext uri="{BB962C8B-B14F-4D97-AF65-F5344CB8AC3E}">
        <p14:creationId xmlns:p14="http://schemas.microsoft.com/office/powerpoint/2010/main" val="3469305695"/>
      </p:ext>
    </p:extLst>
  </p:cSld>
  <p:clrMap bg1="lt1" tx1="dk1" bg2="lt2" tx2="dk2" accent1="accent1" accent2="accent2" accent3="accent3" accent4="accent4" accent5="accent5" accent6="accent6" hlink="hlink" folHlink="folHlink"/>
  <p:sldLayoutIdLst>
    <p:sldLayoutId id="2147484230" r:id="rId1"/>
    <p:sldLayoutId id="2147484231" r:id="rId2"/>
    <p:sldLayoutId id="2147484232" r:id="rId3"/>
    <p:sldLayoutId id="2147484233" r:id="rId4"/>
    <p:sldLayoutId id="2147484234" r:id="rId5"/>
    <p:sldLayoutId id="2147484235" r:id="rId6"/>
    <p:sldLayoutId id="2147484236" r:id="rId7"/>
    <p:sldLayoutId id="2147484237" r:id="rId8"/>
    <p:sldLayoutId id="2147484238" r:id="rId9"/>
    <p:sldLayoutId id="2147484239" r:id="rId10"/>
    <p:sldLayoutId id="2147484240" r:id="rId11"/>
    <p:sldLayoutId id="2147484241" r:id="rId12"/>
    <p:sldLayoutId id="2147484242" r:id="rId13"/>
    <p:sldLayoutId id="2147484243" r:id="rId14"/>
    <p:sldLayoutId id="2147484244" r:id="rId15"/>
  </p:sldLayoutIdLst>
  <p:txStyles>
    <p:titleStyle>
      <a:lvl1pPr algn="l" defTabSz="914400" rtl="0" eaLnBrk="1" latinLnBrk="0" hangingPunct="1">
        <a:lnSpc>
          <a:spcPct val="90000"/>
        </a:lnSpc>
        <a:spcBef>
          <a:spcPct val="0"/>
        </a:spcBef>
        <a:buNone/>
        <a:defRPr sz="3600" kern="1200" cap="all" baseline="0">
          <a:solidFill>
            <a:schemeClr val="accent1"/>
          </a:solidFill>
          <a:latin typeface="+mj-lt"/>
          <a:ea typeface="+mj-ea"/>
          <a:cs typeface="+mj-cs"/>
        </a:defRPr>
      </a:lvl1pPr>
    </p:titleStyle>
    <p:bodyStyle>
      <a:lvl1pPr marL="0" indent="0" algn="l" defTabSz="914400" rtl="0" eaLnBrk="1" latinLnBrk="0" hangingPunct="1">
        <a:lnSpc>
          <a:spcPct val="90000"/>
        </a:lnSpc>
        <a:spcBef>
          <a:spcPts val="1200"/>
        </a:spcBef>
        <a:spcAft>
          <a:spcPts val="600"/>
        </a:spcAft>
        <a:buFont typeface="Arial" panose="020B0604020202020204" pitchFamily="34" charset="0"/>
        <a:buNone/>
        <a:defRPr sz="2000" kern="1200">
          <a:solidFill>
            <a:schemeClr val="accent3"/>
          </a:solidFill>
          <a:latin typeface="+mn-lt"/>
          <a:ea typeface="+mn-ea"/>
          <a:cs typeface="+mn-cs"/>
        </a:defRPr>
      </a:lvl1pPr>
      <a:lvl2pPr marL="0" indent="0" algn="l" defTabSz="914400" rtl="0" eaLnBrk="1" latinLnBrk="0" hangingPunct="1">
        <a:lnSpc>
          <a:spcPct val="90000"/>
        </a:lnSpc>
        <a:spcBef>
          <a:spcPts val="600"/>
        </a:spcBef>
        <a:spcAft>
          <a:spcPts val="300"/>
        </a:spcAft>
        <a:buFont typeface="Arial" panose="020B0604020202020204" pitchFamily="34" charset="0"/>
        <a:buNone/>
        <a:defRPr sz="1800" kern="1200">
          <a:solidFill>
            <a:schemeClr val="accent3"/>
          </a:solidFill>
          <a:latin typeface="+mn-lt"/>
          <a:ea typeface="+mn-ea"/>
          <a:cs typeface="+mn-cs"/>
        </a:defRPr>
      </a:lvl2pPr>
      <a:lvl3pPr marL="263525" indent="-263525" algn="l" defTabSz="914400" rtl="0" eaLnBrk="1" latinLnBrk="0" hangingPunct="1">
        <a:lnSpc>
          <a:spcPct val="90000"/>
        </a:lnSpc>
        <a:spcBef>
          <a:spcPts val="600"/>
        </a:spcBef>
        <a:spcAft>
          <a:spcPts val="300"/>
        </a:spcAft>
        <a:buClr>
          <a:schemeClr val="accent1"/>
        </a:buClr>
        <a:buFont typeface="Arial" panose="020B0604020202020204" pitchFamily="34" charset="0"/>
        <a:buChar char="•"/>
        <a:defRPr sz="1800" kern="1200">
          <a:solidFill>
            <a:schemeClr val="accent3"/>
          </a:solidFill>
          <a:latin typeface="+mn-lt"/>
          <a:ea typeface="+mn-ea"/>
          <a:cs typeface="+mn-cs"/>
        </a:defRPr>
      </a:lvl3pPr>
      <a:lvl4pPr marL="536575" indent="-273050" algn="l" defTabSz="914400" rtl="0" eaLnBrk="1" latinLnBrk="0" hangingPunct="1">
        <a:lnSpc>
          <a:spcPct val="90000"/>
        </a:lnSpc>
        <a:spcBef>
          <a:spcPts val="300"/>
        </a:spcBef>
        <a:spcAft>
          <a:spcPts val="300"/>
        </a:spcAft>
        <a:buClr>
          <a:schemeClr val="accent2"/>
        </a:buClr>
        <a:buFont typeface="Arial" panose="020B0604020202020204" pitchFamily="34" charset="0"/>
        <a:buChar char="•"/>
        <a:defRPr sz="1600" kern="1200">
          <a:solidFill>
            <a:schemeClr val="accent3"/>
          </a:solidFill>
          <a:latin typeface="+mn-lt"/>
          <a:ea typeface="+mn-ea"/>
          <a:cs typeface="+mn-cs"/>
        </a:defRPr>
      </a:lvl4pPr>
      <a:lvl5pPr marL="811213" indent="-274638" algn="l" defTabSz="914400" rtl="0" eaLnBrk="1" latinLnBrk="0" hangingPunct="1">
        <a:lnSpc>
          <a:spcPct val="90000"/>
        </a:lnSpc>
        <a:spcBef>
          <a:spcPts val="300"/>
        </a:spcBef>
        <a:spcAft>
          <a:spcPts val="300"/>
        </a:spcAft>
        <a:buClr>
          <a:schemeClr val="accent4"/>
        </a:buClr>
        <a:buFont typeface="Arial" panose="020B0604020202020204" pitchFamily="34" charset="0"/>
        <a:buChar char="•"/>
        <a:defRPr sz="1400" kern="1200">
          <a:solidFill>
            <a:schemeClr val="accent3"/>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840">
          <p15:clr>
            <a:srgbClr val="F26B43"/>
          </p15:clr>
        </p15:guide>
        <p15:guide id="2" pos="438">
          <p15:clr>
            <a:srgbClr val="F26B43"/>
          </p15:clr>
        </p15:guide>
        <p15:guide id="3" pos="483">
          <p15:clr>
            <a:srgbClr val="F26B43"/>
          </p15:clr>
        </p15:guide>
        <p15:guide id="4" pos="7197">
          <p15:clr>
            <a:srgbClr val="F26B43"/>
          </p15:clr>
        </p15:guide>
        <p15:guide id="5" pos="7242">
          <p15:clr>
            <a:srgbClr val="F26B43"/>
          </p15:clr>
        </p15:guide>
        <p15:guide id="6" orient="horz" pos="1071">
          <p15:clr>
            <a:srgbClr val="F26B43"/>
          </p15:clr>
        </p15:guide>
        <p15:guide id="7" orient="horz" pos="1117">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95326" y="696765"/>
            <a:ext cx="10801351" cy="644004"/>
          </a:xfrm>
          <a:prstGeom prst="rect">
            <a:avLst/>
          </a:prstGeom>
        </p:spPr>
        <p:txBody>
          <a:bodyPr vert="horz" wrap="square" lIns="72000" tIns="72000" rIns="72000" bIns="72000" rtlCol="0" anchor="b" anchorCtr="0">
            <a:spAutoFit/>
          </a:bodyPr>
          <a:lstStyle/>
          <a:p>
            <a:r>
              <a:rPr lang="en-US"/>
              <a:t>Click to edit Master title style</a:t>
            </a:r>
            <a:endParaRPr lang="en-GB" dirty="0"/>
          </a:p>
        </p:txBody>
      </p:sp>
      <p:sp>
        <p:nvSpPr>
          <p:cNvPr id="3" name="Text Placeholder 2"/>
          <p:cNvSpPr>
            <a:spLocks noGrp="1"/>
          </p:cNvSpPr>
          <p:nvPr>
            <p:ph type="body" idx="1"/>
          </p:nvPr>
        </p:nvSpPr>
        <p:spPr>
          <a:xfrm>
            <a:off x="695326" y="1700808"/>
            <a:ext cx="10801351" cy="1812437"/>
          </a:xfrm>
          <a:prstGeom prst="rect">
            <a:avLst/>
          </a:prstGeom>
        </p:spPr>
        <p:txBody>
          <a:bodyPr vert="horz" wrap="square" lIns="72000" tIns="72000" rIns="72000" bIns="72000" rtlCol="0">
            <a:sp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pic>
        <p:nvPicPr>
          <p:cNvPr id="9" name="Picture 8"/>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9911573" y="5733258"/>
            <a:ext cx="1513019" cy="719999"/>
          </a:xfrm>
          <a:prstGeom prst="rect">
            <a:avLst/>
          </a:prstGeom>
        </p:spPr>
      </p:pic>
    </p:spTree>
    <p:extLst>
      <p:ext uri="{BB962C8B-B14F-4D97-AF65-F5344CB8AC3E}">
        <p14:creationId xmlns:p14="http://schemas.microsoft.com/office/powerpoint/2010/main" val="349974785"/>
      </p:ext>
    </p:extLst>
  </p:cSld>
  <p:clrMap bg1="lt1" tx1="dk1" bg2="lt2" tx2="dk2" accent1="accent1" accent2="accent2" accent3="accent3" accent4="accent4" accent5="accent5" accent6="accent6" hlink="hlink" folHlink="folHlink"/>
  <p:sldLayoutIdLst>
    <p:sldLayoutId id="2147484246" r:id="rId1"/>
    <p:sldLayoutId id="2147484247" r:id="rId2"/>
    <p:sldLayoutId id="2147484248" r:id="rId3"/>
    <p:sldLayoutId id="2147484249" r:id="rId4"/>
    <p:sldLayoutId id="2147484250" r:id="rId5"/>
    <p:sldLayoutId id="2147484251" r:id="rId6"/>
    <p:sldLayoutId id="2147484252" r:id="rId7"/>
    <p:sldLayoutId id="2147484253" r:id="rId8"/>
    <p:sldLayoutId id="2147484254" r:id="rId9"/>
    <p:sldLayoutId id="2147484255" r:id="rId10"/>
    <p:sldLayoutId id="2147484256" r:id="rId11"/>
    <p:sldLayoutId id="2147484257" r:id="rId12"/>
  </p:sldLayoutIdLst>
  <p:hf hdr="0" ftr="0" dt="0"/>
  <p:txStyles>
    <p:titleStyle>
      <a:lvl1pPr algn="l" defTabSz="914377" rtl="0" eaLnBrk="1" latinLnBrk="0" hangingPunct="1">
        <a:lnSpc>
          <a:spcPct val="90000"/>
        </a:lnSpc>
        <a:spcBef>
          <a:spcPct val="0"/>
        </a:spcBef>
        <a:buNone/>
        <a:defRPr sz="3600" kern="1200" cap="all" baseline="0">
          <a:solidFill>
            <a:schemeClr val="accent1"/>
          </a:solidFill>
          <a:latin typeface="+mj-lt"/>
          <a:ea typeface="+mj-ea"/>
          <a:cs typeface="+mj-cs"/>
        </a:defRPr>
      </a:lvl1pPr>
    </p:titleStyle>
    <p:bodyStyle>
      <a:lvl1pPr marL="0" indent="0" algn="l" defTabSz="914377" rtl="0" eaLnBrk="1" latinLnBrk="0" hangingPunct="1">
        <a:lnSpc>
          <a:spcPct val="90000"/>
        </a:lnSpc>
        <a:spcBef>
          <a:spcPts val="1200"/>
        </a:spcBef>
        <a:spcAft>
          <a:spcPts val="600"/>
        </a:spcAft>
        <a:buFont typeface="Arial" panose="020B0604020202020204" pitchFamily="34" charset="0"/>
        <a:buNone/>
        <a:defRPr sz="2000" kern="1200">
          <a:solidFill>
            <a:schemeClr val="accent3"/>
          </a:solidFill>
          <a:latin typeface="+mn-lt"/>
          <a:ea typeface="+mn-ea"/>
          <a:cs typeface="+mn-cs"/>
        </a:defRPr>
      </a:lvl1pPr>
      <a:lvl2pPr marL="0" indent="0" algn="l" defTabSz="914377" rtl="0" eaLnBrk="1" latinLnBrk="0" hangingPunct="1">
        <a:lnSpc>
          <a:spcPct val="90000"/>
        </a:lnSpc>
        <a:spcBef>
          <a:spcPts val="600"/>
        </a:spcBef>
        <a:spcAft>
          <a:spcPts val="300"/>
        </a:spcAft>
        <a:buFont typeface="Arial" panose="020B0604020202020204" pitchFamily="34" charset="0"/>
        <a:buNone/>
        <a:defRPr sz="1800" kern="1200">
          <a:solidFill>
            <a:schemeClr val="accent3"/>
          </a:solidFill>
          <a:latin typeface="+mn-lt"/>
          <a:ea typeface="+mn-ea"/>
          <a:cs typeface="+mn-cs"/>
        </a:defRPr>
      </a:lvl2pPr>
      <a:lvl3pPr marL="263519" indent="-263519" algn="l" defTabSz="914377" rtl="0" eaLnBrk="1" latinLnBrk="0" hangingPunct="1">
        <a:lnSpc>
          <a:spcPct val="90000"/>
        </a:lnSpc>
        <a:spcBef>
          <a:spcPts val="600"/>
        </a:spcBef>
        <a:spcAft>
          <a:spcPts val="300"/>
        </a:spcAft>
        <a:buClr>
          <a:schemeClr val="accent1"/>
        </a:buClr>
        <a:buFont typeface="Arial" panose="020B0604020202020204" pitchFamily="34" charset="0"/>
        <a:buChar char="•"/>
        <a:defRPr sz="1800" kern="1200">
          <a:solidFill>
            <a:schemeClr val="accent3"/>
          </a:solidFill>
          <a:latin typeface="+mn-lt"/>
          <a:ea typeface="+mn-ea"/>
          <a:cs typeface="+mn-cs"/>
        </a:defRPr>
      </a:lvl3pPr>
      <a:lvl4pPr marL="536561" indent="-273044" algn="l" defTabSz="914377" rtl="0" eaLnBrk="1" latinLnBrk="0" hangingPunct="1">
        <a:lnSpc>
          <a:spcPct val="90000"/>
        </a:lnSpc>
        <a:spcBef>
          <a:spcPts val="300"/>
        </a:spcBef>
        <a:spcAft>
          <a:spcPts val="300"/>
        </a:spcAft>
        <a:buClr>
          <a:schemeClr val="accent2"/>
        </a:buClr>
        <a:buFont typeface="Arial" panose="020B0604020202020204" pitchFamily="34" charset="0"/>
        <a:buChar char="•"/>
        <a:defRPr sz="1600" kern="1200">
          <a:solidFill>
            <a:schemeClr val="accent3"/>
          </a:solidFill>
          <a:latin typeface="+mn-lt"/>
          <a:ea typeface="+mn-ea"/>
          <a:cs typeface="+mn-cs"/>
        </a:defRPr>
      </a:lvl4pPr>
      <a:lvl5pPr marL="811193" indent="-274632" algn="l" defTabSz="914377" rtl="0" eaLnBrk="1" latinLnBrk="0" hangingPunct="1">
        <a:lnSpc>
          <a:spcPct val="90000"/>
        </a:lnSpc>
        <a:spcBef>
          <a:spcPts val="300"/>
        </a:spcBef>
        <a:spcAft>
          <a:spcPts val="300"/>
        </a:spcAft>
        <a:buClr>
          <a:schemeClr val="accent4"/>
        </a:buClr>
        <a:buFont typeface="Arial" panose="020B0604020202020204" pitchFamily="34" charset="0"/>
        <a:buChar char="•"/>
        <a:defRPr sz="1400" kern="1200">
          <a:solidFill>
            <a:schemeClr val="accent3"/>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840">
          <p15:clr>
            <a:srgbClr val="F26B43"/>
          </p15:clr>
        </p15:guide>
        <p15:guide id="2" pos="438">
          <p15:clr>
            <a:srgbClr val="F26B43"/>
          </p15:clr>
        </p15:guide>
        <p15:guide id="3" pos="483">
          <p15:clr>
            <a:srgbClr val="F26B43"/>
          </p15:clr>
        </p15:guide>
        <p15:guide id="4" pos="7197">
          <p15:clr>
            <a:srgbClr val="F26B43"/>
          </p15:clr>
        </p15:guide>
        <p15:guide id="5" pos="7242">
          <p15:clr>
            <a:srgbClr val="F26B43"/>
          </p15:clr>
        </p15:guide>
        <p15:guide id="6" orient="horz" pos="1071">
          <p15:clr>
            <a:srgbClr val="F26B43"/>
          </p15:clr>
        </p15:guide>
        <p15:guide id="7" orient="horz" pos="1117">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6" name="Slide Number Placeholder 5"/>
          <p:cNvSpPr>
            <a:spLocks noGrp="1"/>
          </p:cNvSpPr>
          <p:nvPr>
            <p:ph type="sldNum" sz="quarter" idx="4"/>
          </p:nvPr>
        </p:nvSpPr>
        <p:spPr>
          <a:xfrm>
            <a:off x="0" y="6591300"/>
            <a:ext cx="487680" cy="266700"/>
          </a:xfrm>
          <a:prstGeom prst="rect">
            <a:avLst/>
          </a:prstGeom>
        </p:spPr>
        <p:txBody>
          <a:bodyPr vert="horz" lIns="91440" tIns="45720" rIns="45720" bIns="45720" rtlCol="0" anchor="b" anchorCtr="0"/>
          <a:lstStyle>
            <a:lvl1pPr algn="ctr">
              <a:defRPr sz="1000">
                <a:solidFill>
                  <a:schemeClr val="tx1"/>
                </a:solidFill>
              </a:defRPr>
            </a:lvl1pPr>
          </a:lstStyle>
          <a:p>
            <a:fld id="{CC7432E5-F8E0-41AE-9A6B-AD730338B005}" type="slidenum">
              <a:rPr lang="en-US" smtClean="0"/>
              <a:pPr/>
              <a:t>‹#›</a:t>
            </a:fld>
            <a:endParaRPr lang="en-US" dirty="0"/>
          </a:p>
        </p:txBody>
      </p:sp>
      <p:sp>
        <p:nvSpPr>
          <p:cNvPr id="2" name="Title Placeholder 1"/>
          <p:cNvSpPr>
            <a:spLocks noGrp="1"/>
          </p:cNvSpPr>
          <p:nvPr>
            <p:ph type="title"/>
          </p:nvPr>
        </p:nvSpPr>
        <p:spPr>
          <a:xfrm>
            <a:off x="457200" y="228602"/>
            <a:ext cx="11277600" cy="800099"/>
          </a:xfrm>
          <a:prstGeom prst="rect">
            <a:avLst/>
          </a:prstGeom>
        </p:spPr>
        <p:txBody>
          <a:bodyPr vert="horz" lIns="91440" tIns="45720" rIns="91440" bIns="45720" rtlCol="0" anchor="b">
            <a:noAutofit/>
          </a:bodyPr>
          <a:lstStyle/>
          <a:p>
            <a:r>
              <a:rPr lang="en-US" dirty="0"/>
              <a:t>Click to edit Master title style</a:t>
            </a:r>
          </a:p>
        </p:txBody>
      </p:sp>
      <p:sp>
        <p:nvSpPr>
          <p:cNvPr id="3" name="Text Placeholder 2"/>
          <p:cNvSpPr>
            <a:spLocks noGrp="1"/>
          </p:cNvSpPr>
          <p:nvPr>
            <p:ph type="body" idx="1"/>
          </p:nvPr>
        </p:nvSpPr>
        <p:spPr>
          <a:xfrm>
            <a:off x="457200" y="1257300"/>
            <a:ext cx="11277600" cy="4572000"/>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1871133" y="6534150"/>
            <a:ext cx="1295400" cy="323851"/>
          </a:xfrm>
          <a:prstGeom prst="rect">
            <a:avLst/>
          </a:prstGeom>
        </p:spPr>
        <p:txBody>
          <a:bodyPr vert="horz" lIns="91440" tIns="45720" rIns="91440" bIns="45720" rtlCol="0" anchor="ctr"/>
          <a:lstStyle>
            <a:lvl1pPr algn="l">
              <a:defRPr sz="1200">
                <a:solidFill>
                  <a:schemeClr val="tx1">
                    <a:tint val="75000"/>
                  </a:schemeClr>
                </a:solidFill>
              </a:defRPr>
            </a:lvl1pPr>
          </a:lstStyle>
          <a:p>
            <a:fld id="{A500641C-1BFD-4E39-BE68-FA3BD8BB5F86}" type="datetime1">
              <a:rPr lang="en-US" smtClean="0"/>
              <a:t>5/15/2020</a:t>
            </a:fld>
            <a:endParaRPr lang="en-US" dirty="0"/>
          </a:p>
        </p:txBody>
      </p:sp>
      <p:sp>
        <p:nvSpPr>
          <p:cNvPr id="5" name="Footer Placeholder 4"/>
          <p:cNvSpPr>
            <a:spLocks noGrp="1"/>
          </p:cNvSpPr>
          <p:nvPr>
            <p:ph type="ftr" sz="quarter" idx="3"/>
          </p:nvPr>
        </p:nvSpPr>
        <p:spPr>
          <a:xfrm>
            <a:off x="-1871133" y="6004515"/>
            <a:ext cx="1295400" cy="427673"/>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8" name="TextBox 7"/>
          <p:cNvSpPr txBox="1"/>
          <p:nvPr userDrawn="1"/>
        </p:nvSpPr>
        <p:spPr>
          <a:xfrm>
            <a:off x="10160000" y="6611780"/>
            <a:ext cx="2032000" cy="246221"/>
          </a:xfrm>
          <a:prstGeom prst="rect">
            <a:avLst/>
          </a:prstGeom>
          <a:noFill/>
        </p:spPr>
        <p:txBody>
          <a:bodyPr wrap="square" rtlCol="0">
            <a:spAutoFit/>
          </a:bodyPr>
          <a:lstStyle/>
          <a:p>
            <a:pPr algn="r"/>
            <a:r>
              <a:rPr lang="en-US" sz="1000" b="0" baseline="0" dirty="0">
                <a:solidFill>
                  <a:schemeClr val="tx1"/>
                </a:solidFill>
                <a:latin typeface="Arial" pitchFamily="34" charset="0"/>
                <a:cs typeface="Arial" pitchFamily="34" charset="0"/>
              </a:rPr>
              <a:t>© AstraZeneca 2018</a:t>
            </a:r>
          </a:p>
        </p:txBody>
      </p:sp>
      <p:sp>
        <p:nvSpPr>
          <p:cNvPr id="9" name="Rectangle 8"/>
          <p:cNvSpPr/>
          <p:nvPr userDrawn="1"/>
        </p:nvSpPr>
        <p:spPr>
          <a:xfrm>
            <a:off x="457200" y="1129284"/>
            <a:ext cx="11734800" cy="18288"/>
          </a:xfrm>
          <a:prstGeom prst="rect">
            <a:avLst/>
          </a:prstGeom>
          <a:gradFill flip="none" rotWithShape="1">
            <a:gsLst>
              <a:gs pos="26000">
                <a:schemeClr val="accent1"/>
              </a:gs>
              <a:gs pos="100000">
                <a:schemeClr val="bg1"/>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Tree>
    <p:extLst>
      <p:ext uri="{BB962C8B-B14F-4D97-AF65-F5344CB8AC3E}">
        <p14:creationId xmlns:p14="http://schemas.microsoft.com/office/powerpoint/2010/main" val="2345990458"/>
      </p:ext>
    </p:extLst>
  </p:cSld>
  <p:clrMap bg1="lt1" tx1="dk1" bg2="lt2" tx2="dk2" accent1="accent1" accent2="accent2" accent3="accent3" accent4="accent4" accent5="accent5" accent6="accent6" hlink="hlink" folHlink="folHlink"/>
  <p:sldLayoutIdLst>
    <p:sldLayoutId id="2147484259" r:id="rId1"/>
    <p:sldLayoutId id="2147484260" r:id="rId2"/>
    <p:sldLayoutId id="2147484261" r:id="rId3"/>
    <p:sldLayoutId id="2147484262" r:id="rId4"/>
    <p:sldLayoutId id="2147484263" r:id="rId5"/>
    <p:sldLayoutId id="2147484264" r:id="rId6"/>
    <p:sldLayoutId id="2147484265" r:id="rId7"/>
    <p:sldLayoutId id="2147484266" r:id="rId8"/>
    <p:sldLayoutId id="2147484267" r:id="rId9"/>
    <p:sldLayoutId id="2147484268" r:id="rId10"/>
  </p:sldLayoutIdLst>
  <p:hf hdr="0" ftr="0" dt="0"/>
  <p:txStyles>
    <p:titleStyle>
      <a:lvl1pPr algn="l" defTabSz="914400" rtl="0" eaLnBrk="1" latinLnBrk="0" hangingPunct="1">
        <a:lnSpc>
          <a:spcPct val="90000"/>
        </a:lnSpc>
        <a:spcBef>
          <a:spcPct val="0"/>
        </a:spcBef>
        <a:buNone/>
        <a:defRPr sz="2400" b="1" kern="1200">
          <a:solidFill>
            <a:schemeClr val="accent1"/>
          </a:solidFill>
          <a:latin typeface="+mj-lt"/>
          <a:ea typeface="+mj-ea"/>
          <a:cs typeface="+mj-cs"/>
        </a:defRPr>
      </a:lvl1pPr>
    </p:titleStyle>
    <p:bodyStyle>
      <a:lvl1pPr marL="228600" indent="-228600" algn="l" defTabSz="914400" rtl="0" eaLnBrk="1" latinLnBrk="0" hangingPunct="1">
        <a:lnSpc>
          <a:spcPct val="90000"/>
        </a:lnSpc>
        <a:spcBef>
          <a:spcPts val="1200"/>
        </a:spcBef>
        <a:buClr>
          <a:schemeClr val="accent1"/>
        </a:buClr>
        <a:buFont typeface="Arial" panose="020B0604020202020204" pitchFamily="34" charset="0"/>
        <a:buChar char="•"/>
        <a:defRPr sz="2000" kern="1200">
          <a:solidFill>
            <a:schemeClr val="tx1"/>
          </a:solidFill>
          <a:latin typeface="+mn-lt"/>
          <a:ea typeface="+mn-ea"/>
          <a:cs typeface="+mn-cs"/>
        </a:defRPr>
      </a:lvl1pPr>
      <a:lvl2pPr marL="457200" indent="-228600" algn="l" defTabSz="914400" rtl="0" eaLnBrk="1" latinLnBrk="0" hangingPunct="1">
        <a:lnSpc>
          <a:spcPct val="90000"/>
        </a:lnSpc>
        <a:spcBef>
          <a:spcPts val="800"/>
        </a:spcBef>
        <a:buFont typeface="Arial" panose="020B0604020202020204" pitchFamily="34" charset="0"/>
        <a:buChar char="–"/>
        <a:defRPr sz="1800" kern="1200">
          <a:solidFill>
            <a:schemeClr val="tx1"/>
          </a:solidFill>
          <a:latin typeface="+mn-lt"/>
          <a:ea typeface="+mn-ea"/>
          <a:cs typeface="+mn-cs"/>
        </a:defRPr>
      </a:lvl2pPr>
      <a:lvl3pPr marL="685800" indent="-228600" algn="l" defTabSz="914400" rtl="0" eaLnBrk="1" latinLnBrk="0" hangingPunct="1">
        <a:lnSpc>
          <a:spcPct val="90000"/>
        </a:lnSpc>
        <a:spcBef>
          <a:spcPts val="800"/>
        </a:spcBef>
        <a:buClr>
          <a:schemeClr val="accent1"/>
        </a:buClr>
        <a:buFont typeface="Arial" panose="020B0604020202020204" pitchFamily="34" charset="0"/>
        <a:buChar char="•"/>
        <a:defRPr sz="1600" kern="1200">
          <a:solidFill>
            <a:schemeClr val="tx1"/>
          </a:solidFill>
          <a:latin typeface="+mn-lt"/>
          <a:ea typeface="+mn-ea"/>
          <a:cs typeface="+mn-cs"/>
        </a:defRPr>
      </a:lvl3pPr>
      <a:lvl4pPr marL="914400" indent="-228600" algn="l" defTabSz="914400" rtl="0" eaLnBrk="1" latinLnBrk="0" hangingPunct="1">
        <a:lnSpc>
          <a:spcPct val="90000"/>
        </a:lnSpc>
        <a:spcBef>
          <a:spcPts val="600"/>
        </a:spcBef>
        <a:buFont typeface="Arial" panose="020B0604020202020204" pitchFamily="34" charset="0"/>
        <a:buChar char="–"/>
        <a:defRPr sz="1600" kern="1200">
          <a:solidFill>
            <a:schemeClr val="tx1"/>
          </a:solidFill>
          <a:latin typeface="+mn-lt"/>
          <a:ea typeface="+mn-ea"/>
          <a:cs typeface="+mn-cs"/>
        </a:defRPr>
      </a:lvl4pPr>
      <a:lvl5pPr marL="1143000" indent="-228600" algn="l" defTabSz="914400" rtl="0" eaLnBrk="1" latinLnBrk="0" hangingPunct="1">
        <a:lnSpc>
          <a:spcPct val="90000"/>
        </a:lnSpc>
        <a:spcBef>
          <a:spcPts val="6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840">
          <p15:clr>
            <a:srgbClr val="F26B43"/>
          </p15:clr>
        </p15:guide>
        <p15:guide id="2" orient="horz" pos="2160">
          <p15:clr>
            <a:srgbClr val="F26B43"/>
          </p15:clr>
        </p15:guide>
        <p15:guide id="3" pos="288">
          <p15:clr>
            <a:srgbClr val="F26B43"/>
          </p15:clr>
        </p15:guide>
        <p15:guide id="4" pos="7392">
          <p15:clr>
            <a:srgbClr val="F26B43"/>
          </p15:clr>
        </p15:guide>
        <p15:guide id="5" orient="horz" pos="144">
          <p15:clr>
            <a:srgbClr val="F26B43"/>
          </p15:clr>
        </p15:guide>
        <p15:guide id="6" orient="horz" pos="648">
          <p15:clr>
            <a:srgbClr val="F26B43"/>
          </p15:clr>
        </p15:guide>
        <p15:guide id="7" orient="horz" pos="792">
          <p15:clr>
            <a:srgbClr val="F26B43"/>
          </p15:clr>
        </p15:guide>
        <p15:guide id="8" orient="horz" pos="3672">
          <p15:clr>
            <a:srgbClr val="F26B43"/>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45.png"/><Relationship Id="rId7" Type="http://schemas.openxmlformats.org/officeDocument/2006/relationships/image" Target="../media/image49.jpeg"/><Relationship Id="rId2" Type="http://schemas.openxmlformats.org/officeDocument/2006/relationships/notesSlide" Target="../notesSlides/notesSlide5.xml"/><Relationship Id="rId1" Type="http://schemas.openxmlformats.org/officeDocument/2006/relationships/slideLayout" Target="../slideLayouts/slideLayout14.xml"/><Relationship Id="rId6" Type="http://schemas.openxmlformats.org/officeDocument/2006/relationships/image" Target="../media/image48.jpeg"/><Relationship Id="rId5" Type="http://schemas.openxmlformats.org/officeDocument/2006/relationships/image" Target="../media/image47.jpeg"/><Relationship Id="rId4" Type="http://schemas.openxmlformats.org/officeDocument/2006/relationships/image" Target="../media/image46.jpeg"/></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196.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93.xml"/></Relationships>
</file>

<file path=ppt/slides/_rels/slide13.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8.xml"/><Relationship Id="rId1" Type="http://schemas.openxmlformats.org/officeDocument/2006/relationships/slideLayout" Target="../slideLayouts/slideLayout41.xml"/></Relationships>
</file>

<file path=ppt/slides/_rels/slide14.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9.xml"/><Relationship Id="rId1" Type="http://schemas.openxmlformats.org/officeDocument/2006/relationships/slideLayout" Target="../slideLayouts/slideLayout41.xml"/></Relationships>
</file>

<file path=ppt/slides/_rels/slide15.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10.xml"/><Relationship Id="rId1" Type="http://schemas.openxmlformats.org/officeDocument/2006/relationships/slideLayout" Target="../slideLayouts/slideLayout41.xml"/></Relationships>
</file>

<file path=ppt/slides/_rels/slide16.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11.xml"/><Relationship Id="rId1" Type="http://schemas.openxmlformats.org/officeDocument/2006/relationships/slideLayout" Target="../slideLayouts/slideLayout41.xml"/></Relationships>
</file>

<file path=ppt/slides/_rels/slide17.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12.xml"/><Relationship Id="rId1" Type="http://schemas.openxmlformats.org/officeDocument/2006/relationships/slideLayout" Target="../slideLayouts/slideLayout4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9.xml.rels><?xml version="1.0" encoding="UTF-8" standalone="yes"?>
<Relationships xmlns="http://schemas.openxmlformats.org/package/2006/relationships"><Relationship Id="rId8" Type="http://schemas.openxmlformats.org/officeDocument/2006/relationships/diagramData" Target="../diagrams/data2.xml"/><Relationship Id="rId13" Type="http://schemas.openxmlformats.org/officeDocument/2006/relationships/diagramData" Target="../diagrams/data3.xml"/><Relationship Id="rId3" Type="http://schemas.openxmlformats.org/officeDocument/2006/relationships/diagramData" Target="../diagrams/data1.xml"/><Relationship Id="rId7" Type="http://schemas.microsoft.com/office/2007/relationships/diagramDrawing" Target="../diagrams/drawing1.xml"/><Relationship Id="rId12" Type="http://schemas.microsoft.com/office/2007/relationships/diagramDrawing" Target="../diagrams/drawing2.xml"/><Relationship Id="rId17" Type="http://schemas.microsoft.com/office/2007/relationships/diagramDrawing" Target="../diagrams/drawing3.xml"/><Relationship Id="rId2" Type="http://schemas.openxmlformats.org/officeDocument/2006/relationships/notesSlide" Target="../notesSlides/notesSlide13.xml"/><Relationship Id="rId16" Type="http://schemas.openxmlformats.org/officeDocument/2006/relationships/diagramColors" Target="../diagrams/colors3.xml"/><Relationship Id="rId1" Type="http://schemas.openxmlformats.org/officeDocument/2006/relationships/slideLayout" Target="../slideLayouts/slideLayout4.xml"/><Relationship Id="rId6" Type="http://schemas.openxmlformats.org/officeDocument/2006/relationships/diagramColors" Target="../diagrams/colors1.xml"/><Relationship Id="rId11" Type="http://schemas.openxmlformats.org/officeDocument/2006/relationships/diagramColors" Target="../diagrams/colors2.xml"/><Relationship Id="rId5" Type="http://schemas.openxmlformats.org/officeDocument/2006/relationships/diagramQuickStyle" Target="../diagrams/quickStyle1.xml"/><Relationship Id="rId15" Type="http://schemas.openxmlformats.org/officeDocument/2006/relationships/diagramQuickStyle" Target="../diagrams/quickStyle3.xml"/><Relationship Id="rId10" Type="http://schemas.openxmlformats.org/officeDocument/2006/relationships/diagramQuickStyle" Target="../diagrams/quickStyle2.xml"/><Relationship Id="rId4" Type="http://schemas.openxmlformats.org/officeDocument/2006/relationships/diagramLayout" Target="../diagrams/layout1.xml"/><Relationship Id="rId9" Type="http://schemas.openxmlformats.org/officeDocument/2006/relationships/diagramLayout" Target="../diagrams/layout2.xml"/><Relationship Id="rId14" Type="http://schemas.openxmlformats.org/officeDocument/2006/relationships/diagramLayout" Target="../diagrams/layout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01.xml"/></Relationships>
</file>

<file path=ppt/slides/_rels/slide20.xml.rels><?xml version="1.0" encoding="UTF-8" standalone="yes"?>
<Relationships xmlns="http://schemas.openxmlformats.org/package/2006/relationships"><Relationship Id="rId3" Type="http://schemas.openxmlformats.org/officeDocument/2006/relationships/notesSlide" Target="../notesSlides/notesSlide14.xml"/><Relationship Id="rId7" Type="http://schemas.openxmlformats.org/officeDocument/2006/relationships/image" Target="../media/image57.jpeg"/><Relationship Id="rId2" Type="http://schemas.openxmlformats.org/officeDocument/2006/relationships/slideLayout" Target="../slideLayouts/slideLayout78.xml"/><Relationship Id="rId1" Type="http://schemas.openxmlformats.org/officeDocument/2006/relationships/vmlDrawing" Target="../drawings/vmlDrawing1.vml"/><Relationship Id="rId6" Type="http://schemas.openxmlformats.org/officeDocument/2006/relationships/image" Target="../media/image56.jpeg"/><Relationship Id="rId5" Type="http://schemas.openxmlformats.org/officeDocument/2006/relationships/image" Target="../media/image55.png"/><Relationship Id="rId4" Type="http://schemas.openxmlformats.org/officeDocument/2006/relationships/oleObject" Target="../embeddings/oleObject1.bin"/></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77.xml"/></Relationships>
</file>

<file path=ppt/slides/_rels/slide22.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image" Target="../media/image58.png"/><Relationship Id="rId1" Type="http://schemas.openxmlformats.org/officeDocument/2006/relationships/slideLayout" Target="../slideLayouts/slideLayout83.xml"/></Relationships>
</file>

<file path=ppt/slides/_rels/slide23.xml.rels><?xml version="1.0" encoding="UTF-8" standalone="yes"?>
<Relationships xmlns="http://schemas.openxmlformats.org/package/2006/relationships"><Relationship Id="rId2" Type="http://schemas.openxmlformats.org/officeDocument/2006/relationships/image" Target="../media/image60.jpeg"/><Relationship Id="rId1" Type="http://schemas.openxmlformats.org/officeDocument/2006/relationships/slideLayout" Target="../slideLayouts/slideLayout83.xml"/></Relationships>
</file>

<file path=ppt/slides/_rels/slide24.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Layout" Target="../slideLayouts/slideLayout78.xml"/></Relationships>
</file>

<file path=ppt/slides/_rels/slide25.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15.xml"/><Relationship Id="rId1" Type="http://schemas.openxmlformats.org/officeDocument/2006/relationships/slideLayout" Target="../slideLayouts/slideLayout78.xml"/></Relationships>
</file>

<file path=ppt/slides/_rels/slide26.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16.xml"/><Relationship Id="rId1" Type="http://schemas.openxmlformats.org/officeDocument/2006/relationships/slideLayout" Target="../slideLayouts/slideLayout78.xml"/><Relationship Id="rId4" Type="http://schemas.openxmlformats.org/officeDocument/2006/relationships/image" Target="../media/image62.emf"/></Relationships>
</file>

<file path=ppt/slides/_rels/slide27.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17.xml"/><Relationship Id="rId1" Type="http://schemas.openxmlformats.org/officeDocument/2006/relationships/slideLayout" Target="../slideLayouts/slideLayout72.xml"/></Relationships>
</file>

<file path=ppt/slides/_rels/slide28.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18.xml"/><Relationship Id="rId1" Type="http://schemas.openxmlformats.org/officeDocument/2006/relationships/slideLayout" Target="../slideLayouts/slideLayout78.xml"/></Relationships>
</file>

<file path=ppt/slides/_rels/slide29.xml.rels><?xml version="1.0" encoding="UTF-8" standalone="yes"?>
<Relationships xmlns="http://schemas.openxmlformats.org/package/2006/relationships"><Relationship Id="rId2" Type="http://schemas.openxmlformats.org/officeDocument/2006/relationships/hyperlink" Target="http://ginasthma.org/" TargetMode="External"/><Relationship Id="rId1" Type="http://schemas.openxmlformats.org/officeDocument/2006/relationships/slideLayout" Target="../slideLayouts/slideLayout1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01.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31.xml.rels><?xml version="1.0" encoding="UTF-8" standalone="yes"?>
<Relationships xmlns="http://schemas.openxmlformats.org/package/2006/relationships"><Relationship Id="rId2" Type="http://schemas.openxmlformats.org/officeDocument/2006/relationships/hyperlink" Target="http://ginasthma.org/" TargetMode="External"/><Relationship Id="rId1" Type="http://schemas.openxmlformats.org/officeDocument/2006/relationships/slideLayout" Target="../slideLayouts/slideLayout12.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48.xml"/></Relationships>
</file>

<file path=ppt/slides/_rels/slide33.xml.rels><?xml version="1.0" encoding="UTF-8" standalone="yes"?>
<Relationships xmlns="http://schemas.openxmlformats.org/package/2006/relationships"><Relationship Id="rId3" Type="http://schemas.openxmlformats.org/officeDocument/2006/relationships/notesSlide" Target="../notesSlides/notesSlide19.xml"/><Relationship Id="rId7" Type="http://schemas.openxmlformats.org/officeDocument/2006/relationships/image" Target="../media/image66.png"/><Relationship Id="rId2" Type="http://schemas.openxmlformats.org/officeDocument/2006/relationships/slideLayout" Target="../slideLayouts/slideLayout12.xml"/><Relationship Id="rId1" Type="http://schemas.openxmlformats.org/officeDocument/2006/relationships/vmlDrawing" Target="../drawings/vmlDrawing2.vml"/><Relationship Id="rId6" Type="http://schemas.openxmlformats.org/officeDocument/2006/relationships/hyperlink" Target="http://ginasthma.org/" TargetMode="External"/><Relationship Id="rId5" Type="http://schemas.openxmlformats.org/officeDocument/2006/relationships/image" Target="../media/image65.png"/><Relationship Id="rId4" Type="http://schemas.openxmlformats.org/officeDocument/2006/relationships/oleObject" Target="../embeddings/oleObject2.bin"/></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3" Type="http://schemas.openxmlformats.org/officeDocument/2006/relationships/hyperlink" Target="http://ginasthma.org/" TargetMode="External"/><Relationship Id="rId2" Type="http://schemas.openxmlformats.org/officeDocument/2006/relationships/notesSlide" Target="../notesSlides/notesSlide20.xml"/><Relationship Id="rId1" Type="http://schemas.openxmlformats.org/officeDocument/2006/relationships/slideLayout" Target="../slideLayouts/slideLayout18.xml"/><Relationship Id="rId4" Type="http://schemas.openxmlformats.org/officeDocument/2006/relationships/image" Target="../media/image67.png"/></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2.xml"/></Relationships>
</file>

<file path=ppt/slides/_rels/slide4.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60.xml"/></Relationships>
</file>

<file path=ppt/slides/_rels/slide40.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Layout" Target="../slideLayouts/slideLayout12.xml"/></Relationships>
</file>

<file path=ppt/slides/_rels/slide41.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23.xml"/><Relationship Id="rId1" Type="http://schemas.openxmlformats.org/officeDocument/2006/relationships/slideLayout" Target="../slideLayouts/slideLayout16.xml"/><Relationship Id="rId4" Type="http://schemas.openxmlformats.org/officeDocument/2006/relationships/chart" Target="../charts/chart2.xml"/></Relationships>
</file>

<file path=ppt/slides/_rels/slide42.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image" Target="../media/image69.png"/><Relationship Id="rId1" Type="http://schemas.openxmlformats.org/officeDocument/2006/relationships/slideLayout" Target="../slideLayouts/slideLayout7.xml"/><Relationship Id="rId5" Type="http://schemas.openxmlformats.org/officeDocument/2006/relationships/image" Target="../media/image72.png"/><Relationship Id="rId4" Type="http://schemas.openxmlformats.org/officeDocument/2006/relationships/image" Target="../media/image71.png"/></Relationships>
</file>

<file path=ppt/slides/_rels/slide43.xml.rels><?xml version="1.0" encoding="UTF-8" standalone="yes"?>
<Relationships xmlns="http://schemas.openxmlformats.org/package/2006/relationships"><Relationship Id="rId3" Type="http://schemas.openxmlformats.org/officeDocument/2006/relationships/hyperlink" Target="http://www.brit-thoracic.org.uk/document-library/clinical-information/asthma/btssign-asthma-guideline-2016/" TargetMode="External"/><Relationship Id="rId2" Type="http://schemas.openxmlformats.org/officeDocument/2006/relationships/hyperlink" Target="http://ginasthma.org/" TargetMode="External"/><Relationship Id="rId1" Type="http://schemas.openxmlformats.org/officeDocument/2006/relationships/slideLayout" Target="../slideLayouts/slideLayout1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5.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24.xml"/><Relationship Id="rId1" Type="http://schemas.openxmlformats.org/officeDocument/2006/relationships/slideLayout" Target="../slideLayouts/slideLayout2.xml"/><Relationship Id="rId6" Type="http://schemas.openxmlformats.org/officeDocument/2006/relationships/image" Target="../media/image76.png"/><Relationship Id="rId5" Type="http://schemas.openxmlformats.org/officeDocument/2006/relationships/image" Target="../media/image75.jpeg"/><Relationship Id="rId4" Type="http://schemas.openxmlformats.org/officeDocument/2006/relationships/image" Target="../media/image74.jpeg"/></Relationships>
</file>

<file path=ppt/slides/_rels/slide46.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25.xml"/><Relationship Id="rId1" Type="http://schemas.openxmlformats.org/officeDocument/2006/relationships/slideLayout" Target="../slideLayouts/slideLayout17.xml"/></Relationships>
</file>

<file path=ppt/slides/_rels/slide47.xml.rels><?xml version="1.0" encoding="UTF-8" standalone="yes"?>
<Relationships xmlns="http://schemas.openxmlformats.org/package/2006/relationships"><Relationship Id="rId3" Type="http://schemas.openxmlformats.org/officeDocument/2006/relationships/diagramData" Target="../diagrams/data4.xml"/><Relationship Id="rId7" Type="http://schemas.microsoft.com/office/2007/relationships/diagramDrawing" Target="../diagrams/drawing4.xml"/><Relationship Id="rId2" Type="http://schemas.openxmlformats.org/officeDocument/2006/relationships/notesSlide" Target="../notesSlides/notesSlide26.xml"/><Relationship Id="rId1" Type="http://schemas.openxmlformats.org/officeDocument/2006/relationships/slideLayout" Target="../slideLayouts/slideLayout2.xml"/><Relationship Id="rId6" Type="http://schemas.openxmlformats.org/officeDocument/2006/relationships/diagramColors" Target="../diagrams/colors4.xml"/><Relationship Id="rId5" Type="http://schemas.openxmlformats.org/officeDocument/2006/relationships/diagramQuickStyle" Target="../diagrams/quickStyle4.xml"/><Relationship Id="rId4" Type="http://schemas.openxmlformats.org/officeDocument/2006/relationships/diagramLayout" Target="../diagrams/layout4.xml"/></Relationships>
</file>

<file path=ppt/slides/_rels/slide48.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27.xml"/><Relationship Id="rId1" Type="http://schemas.openxmlformats.org/officeDocument/2006/relationships/slideLayout" Target="../slideLayouts/slideLayout12.xml"/></Relationships>
</file>

<file path=ppt/slides/_rels/slide49.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image" Target="../media/image78.png"/><Relationship Id="rId1" Type="http://schemas.openxmlformats.org/officeDocument/2006/relationships/slideLayout" Target="../slideLayouts/slideLayout7.xml"/><Relationship Id="rId6" Type="http://schemas.openxmlformats.org/officeDocument/2006/relationships/image" Target="../media/image82.png"/><Relationship Id="rId5" Type="http://schemas.openxmlformats.org/officeDocument/2006/relationships/image" Target="../media/image81.png"/><Relationship Id="rId4" Type="http://schemas.openxmlformats.org/officeDocument/2006/relationships/image" Target="../media/image80.pn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59.xml"/></Relationships>
</file>

<file path=ppt/slides/_rels/slide50.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2.xml"/><Relationship Id="rId1" Type="http://schemas.openxmlformats.org/officeDocument/2006/relationships/vmlDrawing" Target="../drawings/vmlDrawing3.vml"/><Relationship Id="rId5" Type="http://schemas.openxmlformats.org/officeDocument/2006/relationships/image" Target="../media/image83.png"/><Relationship Id="rId4" Type="http://schemas.openxmlformats.org/officeDocument/2006/relationships/oleObject" Target="../embeddings/oleObject3.bin"/></Relationships>
</file>

<file path=ppt/slides/_rels/slide51.xml.rels><?xml version="1.0" encoding="UTF-8" standalone="yes"?>
<Relationships xmlns="http://schemas.openxmlformats.org/package/2006/relationships"><Relationship Id="rId3" Type="http://schemas.openxmlformats.org/officeDocument/2006/relationships/hyperlink" Target="http://www.ema.europa.eu/docs/en_GB/document_library/Scientific_guideline/2015/12/WC500198877.pdf" TargetMode="External"/><Relationship Id="rId2" Type="http://schemas.openxmlformats.org/officeDocument/2006/relationships/notesSlide" Target="../notesSlides/notesSlide29.xml"/><Relationship Id="rId1" Type="http://schemas.openxmlformats.org/officeDocument/2006/relationships/slideLayout" Target="../slideLayouts/slideLayout13.xml"/><Relationship Id="rId5" Type="http://schemas.openxmlformats.org/officeDocument/2006/relationships/image" Target="../media/image85.jpeg"/><Relationship Id="rId4" Type="http://schemas.openxmlformats.org/officeDocument/2006/relationships/image" Target="../media/image84.jpeg"/></Relationships>
</file>

<file path=ppt/slides/_rels/slide52.xml.rels><?xml version="1.0" encoding="UTF-8" standalone="yes"?>
<Relationships xmlns="http://schemas.openxmlformats.org/package/2006/relationships"><Relationship Id="rId2" Type="http://schemas.openxmlformats.org/officeDocument/2006/relationships/image" Target="../media/image86.png"/><Relationship Id="rId1" Type="http://schemas.openxmlformats.org/officeDocument/2006/relationships/slideLayout" Target="../slideLayouts/slideLayout12.xml"/></Relationships>
</file>

<file path=ppt/slides/_rels/slide53.xml.rels><?xml version="1.0" encoding="UTF-8" standalone="yes"?>
<Relationships xmlns="http://schemas.openxmlformats.org/package/2006/relationships"><Relationship Id="rId3" Type="http://schemas.openxmlformats.org/officeDocument/2006/relationships/hyperlink" Target="http://ginasthma.org/" TargetMode="External"/><Relationship Id="rId2" Type="http://schemas.openxmlformats.org/officeDocument/2006/relationships/notesSlide" Target="../notesSlides/notesSlide30.xml"/><Relationship Id="rId1" Type="http://schemas.openxmlformats.org/officeDocument/2006/relationships/slideLayout" Target="../slideLayouts/slideLayout20.xml"/></Relationships>
</file>

<file path=ppt/slides/_rels/slide54.xml.rels><?xml version="1.0" encoding="UTF-8" standalone="yes"?>
<Relationships xmlns="http://schemas.openxmlformats.org/package/2006/relationships"><Relationship Id="rId3" Type="http://schemas.openxmlformats.org/officeDocument/2006/relationships/hyperlink" Target="http://ginasthma.org/" TargetMode="External"/><Relationship Id="rId2" Type="http://schemas.openxmlformats.org/officeDocument/2006/relationships/notesSlide" Target="../notesSlides/notesSlide31.xml"/><Relationship Id="rId1" Type="http://schemas.openxmlformats.org/officeDocument/2006/relationships/slideLayout" Target="../slideLayouts/slideLayout12.xml"/></Relationships>
</file>

<file path=ppt/slides/_rels/slide55.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Layout" Target="../slideLayouts/slideLayout12.xml"/></Relationships>
</file>

<file path=ppt/slides/_rels/slide56.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32.xml"/><Relationship Id="rId1" Type="http://schemas.openxmlformats.org/officeDocument/2006/relationships/slideLayout" Target="../slideLayouts/slideLayout34.xml"/><Relationship Id="rId4" Type="http://schemas.openxmlformats.org/officeDocument/2006/relationships/image" Target="../media/image89.png"/></Relationships>
</file>

<file path=ppt/slides/_rels/slide57.xml.rels><?xml version="1.0" encoding="UTF-8" standalone="yes"?>
<Relationships xmlns="http://schemas.openxmlformats.org/package/2006/relationships"><Relationship Id="rId2" Type="http://schemas.openxmlformats.org/officeDocument/2006/relationships/image" Target="../media/image90.png"/><Relationship Id="rId1" Type="http://schemas.openxmlformats.org/officeDocument/2006/relationships/slideLayout" Target="../slideLayouts/slideLayout12.xml"/></Relationships>
</file>

<file path=ppt/slides/_rels/slide58.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33.xml"/><Relationship Id="rId1" Type="http://schemas.openxmlformats.org/officeDocument/2006/relationships/slideLayout" Target="../slideLayouts/slideLayout12.xml"/><Relationship Id="rId6" Type="http://schemas.openxmlformats.org/officeDocument/2006/relationships/image" Target="../media/image94.png"/><Relationship Id="rId5" Type="http://schemas.openxmlformats.org/officeDocument/2006/relationships/image" Target="../media/image93.png"/><Relationship Id="rId4" Type="http://schemas.openxmlformats.org/officeDocument/2006/relationships/image" Target="../media/image92.png"/></Relationships>
</file>

<file path=ppt/slides/_rels/slide59.xml.rels><?xml version="1.0" encoding="UTF-8" standalone="yes"?>
<Relationships xmlns="http://schemas.openxmlformats.org/package/2006/relationships"><Relationship Id="rId3" Type="http://schemas.openxmlformats.org/officeDocument/2006/relationships/notesSlide" Target="../notesSlides/notesSlide34.xml"/><Relationship Id="rId2" Type="http://schemas.openxmlformats.org/officeDocument/2006/relationships/slideLayout" Target="../slideLayouts/slideLayout12.xml"/><Relationship Id="rId1" Type="http://schemas.openxmlformats.org/officeDocument/2006/relationships/vmlDrawing" Target="../drawings/vmlDrawing4.vml"/><Relationship Id="rId5" Type="http://schemas.openxmlformats.org/officeDocument/2006/relationships/image" Target="../media/image95.png"/><Relationship Id="rId4" Type="http://schemas.openxmlformats.org/officeDocument/2006/relationships/oleObject" Target="../embeddings/oleObject4.bin"/></Relationships>
</file>

<file path=ppt/slides/_rels/slide6.xml.rels><?xml version="1.0" encoding="UTF-8" standalone="yes"?>
<Relationships xmlns="http://schemas.openxmlformats.org/package/2006/relationships"><Relationship Id="rId3" Type="http://schemas.openxmlformats.org/officeDocument/2006/relationships/hyperlink" Target="http://ginasthma.org/" TargetMode="External"/><Relationship Id="rId2" Type="http://schemas.openxmlformats.org/officeDocument/2006/relationships/notesSlide" Target="../notesSlides/notesSlide3.xml"/><Relationship Id="rId1" Type="http://schemas.openxmlformats.org/officeDocument/2006/relationships/slideLayout" Target="../slideLayouts/slideLayout12.xml"/><Relationship Id="rId5" Type="http://schemas.openxmlformats.org/officeDocument/2006/relationships/image" Target="../media/image38.jpeg"/><Relationship Id="rId4" Type="http://schemas.openxmlformats.org/officeDocument/2006/relationships/image" Target="../media/image37.png"/></Relationships>
</file>

<file path=ppt/slides/_rels/slide60.xml.rels><?xml version="1.0" encoding="UTF-8" standalone="yes"?>
<Relationships xmlns="http://schemas.openxmlformats.org/package/2006/relationships"><Relationship Id="rId3" Type="http://schemas.openxmlformats.org/officeDocument/2006/relationships/notesSlide" Target="../notesSlides/notesSlide35.xml"/><Relationship Id="rId2" Type="http://schemas.openxmlformats.org/officeDocument/2006/relationships/slideLayout" Target="../slideLayouts/slideLayout12.xml"/><Relationship Id="rId1" Type="http://schemas.openxmlformats.org/officeDocument/2006/relationships/vmlDrawing" Target="../drawings/vmlDrawing5.vml"/><Relationship Id="rId5" Type="http://schemas.openxmlformats.org/officeDocument/2006/relationships/image" Target="../media/image96.png"/><Relationship Id="rId4" Type="http://schemas.openxmlformats.org/officeDocument/2006/relationships/oleObject" Target="../embeddings/oleObject5.bin"/></Relationships>
</file>

<file path=ppt/slides/_rels/slide61.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notesSlide" Target="../notesSlides/notesSlide36.xml"/><Relationship Id="rId1" Type="http://schemas.openxmlformats.org/officeDocument/2006/relationships/slideLayout" Target="../slideLayouts/slideLayout12.xml"/></Relationships>
</file>

<file path=ppt/slides/_rels/slide62.xml.rels><?xml version="1.0" encoding="UTF-8" standalone="yes"?>
<Relationships xmlns="http://schemas.openxmlformats.org/package/2006/relationships"><Relationship Id="rId8" Type="http://schemas.openxmlformats.org/officeDocument/2006/relationships/image" Target="../media/image99.png"/><Relationship Id="rId3" Type="http://schemas.openxmlformats.org/officeDocument/2006/relationships/notesSlide" Target="../notesSlides/notesSlide37.xml"/><Relationship Id="rId7" Type="http://schemas.openxmlformats.org/officeDocument/2006/relationships/oleObject" Target="../embeddings/oleObject7.bin"/><Relationship Id="rId2" Type="http://schemas.openxmlformats.org/officeDocument/2006/relationships/slideLayout" Target="../slideLayouts/slideLayout16.xml"/><Relationship Id="rId1" Type="http://schemas.openxmlformats.org/officeDocument/2006/relationships/vmlDrawing" Target="../drawings/vmlDrawing6.vml"/><Relationship Id="rId6" Type="http://schemas.openxmlformats.org/officeDocument/2006/relationships/image" Target="../media/image98.png"/><Relationship Id="rId5" Type="http://schemas.openxmlformats.org/officeDocument/2006/relationships/oleObject" Target="../embeddings/oleObject6.bin"/><Relationship Id="rId4" Type="http://schemas.openxmlformats.org/officeDocument/2006/relationships/image" Target="../media/image100.png"/></Relationships>
</file>

<file path=ppt/slides/_rels/slide63.xml.rels><?xml version="1.0" encoding="UTF-8" standalone="yes"?>
<Relationships xmlns="http://schemas.openxmlformats.org/package/2006/relationships"><Relationship Id="rId3" Type="http://schemas.openxmlformats.org/officeDocument/2006/relationships/notesSlide" Target="../notesSlides/notesSlide38.xml"/><Relationship Id="rId2" Type="http://schemas.openxmlformats.org/officeDocument/2006/relationships/slideLayout" Target="../slideLayouts/slideLayout16.xml"/><Relationship Id="rId1" Type="http://schemas.openxmlformats.org/officeDocument/2006/relationships/vmlDrawing" Target="../drawings/vmlDrawing7.vml"/><Relationship Id="rId5" Type="http://schemas.openxmlformats.org/officeDocument/2006/relationships/image" Target="../media/image101.png"/><Relationship Id="rId4" Type="http://schemas.openxmlformats.org/officeDocument/2006/relationships/oleObject" Target="../embeddings/oleObject8.bin"/></Relationships>
</file>

<file path=ppt/slides/_rels/slide64.xml.rels><?xml version="1.0" encoding="UTF-8" standalone="yes"?>
<Relationships xmlns="http://schemas.openxmlformats.org/package/2006/relationships"><Relationship Id="rId8" Type="http://schemas.openxmlformats.org/officeDocument/2006/relationships/image" Target="../media/image106.png"/><Relationship Id="rId13" Type="http://schemas.openxmlformats.org/officeDocument/2006/relationships/image" Target="../media/image111.png"/><Relationship Id="rId3" Type="http://schemas.openxmlformats.org/officeDocument/2006/relationships/image" Target="../media/image103.png"/><Relationship Id="rId7" Type="http://schemas.openxmlformats.org/officeDocument/2006/relationships/image" Target="../media/image105.png"/><Relationship Id="rId12" Type="http://schemas.openxmlformats.org/officeDocument/2006/relationships/image" Target="../media/image110.png"/><Relationship Id="rId2" Type="http://schemas.openxmlformats.org/officeDocument/2006/relationships/slideLayout" Target="../slideLayouts/slideLayout15.xml"/><Relationship Id="rId1" Type="http://schemas.openxmlformats.org/officeDocument/2006/relationships/vmlDrawing" Target="../drawings/vmlDrawing8.vml"/><Relationship Id="rId6" Type="http://schemas.openxmlformats.org/officeDocument/2006/relationships/image" Target="../media/image102.png"/><Relationship Id="rId11" Type="http://schemas.openxmlformats.org/officeDocument/2006/relationships/image" Target="../media/image109.png"/><Relationship Id="rId5" Type="http://schemas.openxmlformats.org/officeDocument/2006/relationships/oleObject" Target="../embeddings/oleObject9.bin"/><Relationship Id="rId10" Type="http://schemas.openxmlformats.org/officeDocument/2006/relationships/image" Target="../media/image108.png"/><Relationship Id="rId4" Type="http://schemas.openxmlformats.org/officeDocument/2006/relationships/image" Target="../media/image104.png"/><Relationship Id="rId9" Type="http://schemas.openxmlformats.org/officeDocument/2006/relationships/image" Target="../media/image107.png"/><Relationship Id="rId14" Type="http://schemas.openxmlformats.org/officeDocument/2006/relationships/image" Target="../media/image112.png"/></Relationships>
</file>

<file path=ppt/slides/_rels/slide65.xml.rels><?xml version="1.0" encoding="UTF-8" standalone="yes"?>
<Relationships xmlns="http://schemas.openxmlformats.org/package/2006/relationships"><Relationship Id="rId2" Type="http://schemas.openxmlformats.org/officeDocument/2006/relationships/image" Target="../media/image113.png"/><Relationship Id="rId1" Type="http://schemas.openxmlformats.org/officeDocument/2006/relationships/slideLayout" Target="../slideLayouts/slideLayout12.xml"/></Relationships>
</file>

<file path=ppt/slides/_rels/slide66.xml.rels><?xml version="1.0" encoding="UTF-8" standalone="yes"?>
<Relationships xmlns="http://schemas.openxmlformats.org/package/2006/relationships"><Relationship Id="rId3" Type="http://schemas.openxmlformats.org/officeDocument/2006/relationships/oleObject" Target="../embeddings/oleObject10.bin"/><Relationship Id="rId2" Type="http://schemas.openxmlformats.org/officeDocument/2006/relationships/slideLayout" Target="../slideLayouts/slideLayout7.xml"/><Relationship Id="rId1" Type="http://schemas.openxmlformats.org/officeDocument/2006/relationships/vmlDrawing" Target="../drawings/vmlDrawing9.vml"/><Relationship Id="rId4" Type="http://schemas.openxmlformats.org/officeDocument/2006/relationships/image" Target="../media/image114.emf"/></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68.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39.xml"/><Relationship Id="rId1" Type="http://schemas.openxmlformats.org/officeDocument/2006/relationships/slideLayout" Target="../slideLayouts/slideLayout103.xml"/><Relationship Id="rId4" Type="http://schemas.openxmlformats.org/officeDocument/2006/relationships/image" Target="../media/image10.png"/></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01.xml"/></Relationships>
</file>

<file path=ppt/slides/_rels/slide7.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9.wmf"/><Relationship Id="rId1" Type="http://schemas.openxmlformats.org/officeDocument/2006/relationships/slideLayout" Target="../slideLayouts/slideLayout48.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08.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96.xml"/></Relationships>
</file>

<file path=ppt/slides/_rels/slide72.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41.xml"/><Relationship Id="rId1" Type="http://schemas.openxmlformats.org/officeDocument/2006/relationships/slideLayout" Target="../slideLayouts/slideLayout164.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62.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65.xml"/></Relationships>
</file>

<file path=ppt/slides/_rels/slide75.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44.xml"/><Relationship Id="rId1" Type="http://schemas.openxmlformats.org/officeDocument/2006/relationships/slideLayout" Target="../slideLayouts/slideLayout167.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60.xml"/></Relationships>
</file>

<file path=ppt/slides/_rels/slide77.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45.xml"/><Relationship Id="rId1" Type="http://schemas.openxmlformats.org/officeDocument/2006/relationships/slideLayout" Target="../slideLayouts/slideLayout162.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69.xml"/></Relationships>
</file>

<file path=ppt/slides/_rels/slide79.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47.xml"/><Relationship Id="rId1" Type="http://schemas.openxmlformats.org/officeDocument/2006/relationships/slideLayout" Target="../slideLayouts/slideLayout185.xml"/></Relationships>
</file>

<file path=ppt/slides/_rels/slide8.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4.xml"/><Relationship Id="rId1" Type="http://schemas.openxmlformats.org/officeDocument/2006/relationships/slideLayout" Target="../slideLayouts/slideLayout53.xml"/><Relationship Id="rId4" Type="http://schemas.openxmlformats.org/officeDocument/2006/relationships/image" Target="../media/image42.jpeg"/></Relationships>
</file>

<file path=ppt/slides/_rels/slide80.xml.rels><?xml version="1.0" encoding="UTF-8" standalone="yes"?>
<Relationships xmlns="http://schemas.openxmlformats.org/package/2006/relationships"><Relationship Id="rId8" Type="http://schemas.openxmlformats.org/officeDocument/2006/relationships/image" Target="../media/image123.png"/><Relationship Id="rId13" Type="http://schemas.openxmlformats.org/officeDocument/2006/relationships/image" Target="../media/image128.png"/><Relationship Id="rId18" Type="http://schemas.openxmlformats.org/officeDocument/2006/relationships/image" Target="../media/image133.png"/><Relationship Id="rId3" Type="http://schemas.openxmlformats.org/officeDocument/2006/relationships/image" Target="../media/image118.png"/><Relationship Id="rId21" Type="http://schemas.openxmlformats.org/officeDocument/2006/relationships/image" Target="../media/image136.png"/><Relationship Id="rId7" Type="http://schemas.openxmlformats.org/officeDocument/2006/relationships/image" Target="../media/image122.png"/><Relationship Id="rId12" Type="http://schemas.openxmlformats.org/officeDocument/2006/relationships/image" Target="../media/image127.png"/><Relationship Id="rId17" Type="http://schemas.openxmlformats.org/officeDocument/2006/relationships/image" Target="../media/image132.png"/><Relationship Id="rId2" Type="http://schemas.openxmlformats.org/officeDocument/2006/relationships/notesSlide" Target="../notesSlides/notesSlide48.xml"/><Relationship Id="rId16" Type="http://schemas.openxmlformats.org/officeDocument/2006/relationships/image" Target="../media/image131.png"/><Relationship Id="rId20" Type="http://schemas.openxmlformats.org/officeDocument/2006/relationships/image" Target="../media/image135.png"/><Relationship Id="rId1" Type="http://schemas.openxmlformats.org/officeDocument/2006/relationships/slideLayout" Target="../slideLayouts/slideLayout108.xml"/><Relationship Id="rId6" Type="http://schemas.openxmlformats.org/officeDocument/2006/relationships/image" Target="../media/image121.png"/><Relationship Id="rId11" Type="http://schemas.openxmlformats.org/officeDocument/2006/relationships/image" Target="../media/image126.png"/><Relationship Id="rId5" Type="http://schemas.openxmlformats.org/officeDocument/2006/relationships/image" Target="../media/image120.png"/><Relationship Id="rId15" Type="http://schemas.openxmlformats.org/officeDocument/2006/relationships/image" Target="../media/image130.png"/><Relationship Id="rId10" Type="http://schemas.openxmlformats.org/officeDocument/2006/relationships/image" Target="../media/image125.png"/><Relationship Id="rId19" Type="http://schemas.openxmlformats.org/officeDocument/2006/relationships/image" Target="../media/image134.png"/><Relationship Id="rId4" Type="http://schemas.openxmlformats.org/officeDocument/2006/relationships/image" Target="../media/image119.png"/><Relationship Id="rId9" Type="http://schemas.openxmlformats.org/officeDocument/2006/relationships/image" Target="../media/image124.png"/><Relationship Id="rId14" Type="http://schemas.openxmlformats.org/officeDocument/2006/relationships/image" Target="../media/image129.png"/><Relationship Id="rId22" Type="http://schemas.openxmlformats.org/officeDocument/2006/relationships/image" Target="../media/image137.png"/></Relationships>
</file>

<file path=ppt/slides/_rels/slide81.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49.xml"/><Relationship Id="rId1" Type="http://schemas.openxmlformats.org/officeDocument/2006/relationships/slideLayout" Target="../slideLayouts/slideLayout108.xml"/></Relationships>
</file>

<file path=ppt/slides/_rels/slide82.xml.rels><?xml version="1.0" encoding="UTF-8" standalone="yes"?>
<Relationships xmlns="http://schemas.openxmlformats.org/package/2006/relationships"><Relationship Id="rId8" Type="http://schemas.microsoft.com/office/2007/relationships/hdphoto" Target="../media/hdphoto2.wdp"/><Relationship Id="rId3" Type="http://schemas.openxmlformats.org/officeDocument/2006/relationships/image" Target="../media/image138.png"/><Relationship Id="rId7" Type="http://schemas.openxmlformats.org/officeDocument/2006/relationships/image" Target="../media/image141.png"/><Relationship Id="rId2" Type="http://schemas.openxmlformats.org/officeDocument/2006/relationships/notesSlide" Target="../notesSlides/notesSlide50.xml"/><Relationship Id="rId1" Type="http://schemas.openxmlformats.org/officeDocument/2006/relationships/slideLayout" Target="../slideLayouts/slideLayout118.xml"/><Relationship Id="rId6" Type="http://schemas.microsoft.com/office/2007/relationships/hdphoto" Target="../media/hdphoto1.wdp"/><Relationship Id="rId5" Type="http://schemas.openxmlformats.org/officeDocument/2006/relationships/image" Target="../media/image140.png"/><Relationship Id="rId10" Type="http://schemas.openxmlformats.org/officeDocument/2006/relationships/hyperlink" Target="https://journals.lww.com/co-allergy/Pages/articleviewer.aspx?year=2016&amp;issue=04000&amp;article=00017&amp;type=Fulltext#R3-17" TargetMode="External"/><Relationship Id="rId4" Type="http://schemas.openxmlformats.org/officeDocument/2006/relationships/image" Target="../media/image139.png"/><Relationship Id="rId9" Type="http://schemas.openxmlformats.org/officeDocument/2006/relationships/image" Target="../media/image142.png"/></Relationships>
</file>

<file path=ppt/slides/_rels/slide83.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notesSlide" Target="../notesSlides/notesSlide51.xml"/><Relationship Id="rId1" Type="http://schemas.openxmlformats.org/officeDocument/2006/relationships/slideLayout" Target="../slideLayouts/slideLayout116.xml"/><Relationship Id="rId5" Type="http://schemas.openxmlformats.org/officeDocument/2006/relationships/image" Target="../media/image145.png"/><Relationship Id="rId4" Type="http://schemas.openxmlformats.org/officeDocument/2006/relationships/image" Target="../media/image144.png"/></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26.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16.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16.xml"/></Relationships>
</file>

<file path=ppt/slides/_rels/slide87.xml.rels><?xml version="1.0" encoding="UTF-8" standalone="yes"?>
<Relationships xmlns="http://schemas.openxmlformats.org/package/2006/relationships"><Relationship Id="rId3" Type="http://schemas.openxmlformats.org/officeDocument/2006/relationships/notesSlide" Target="../notesSlides/notesSlide55.xml"/><Relationship Id="rId2" Type="http://schemas.openxmlformats.org/officeDocument/2006/relationships/slideLayout" Target="../slideLayouts/slideLayout116.xml"/><Relationship Id="rId1" Type="http://schemas.openxmlformats.org/officeDocument/2006/relationships/tags" Target="../tags/tag4.xml"/><Relationship Id="rId4" Type="http://schemas.openxmlformats.org/officeDocument/2006/relationships/image" Target="../media/image146.png"/></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116.xml"/></Relationships>
</file>

<file path=ppt/slides/_rels/slide89.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57.xml"/><Relationship Id="rId1" Type="http://schemas.openxmlformats.org/officeDocument/2006/relationships/slideLayout" Target="../slideLayouts/slideLayout116.xml"/></Relationships>
</file>

<file path=ppt/slides/_rels/slide9.xml.rels><?xml version="1.0" encoding="UTF-8" standalone="yes"?>
<Relationships xmlns="http://schemas.openxmlformats.org/package/2006/relationships"><Relationship Id="rId3" Type="http://schemas.openxmlformats.org/officeDocument/2006/relationships/image" Target="../media/image44.wmf"/><Relationship Id="rId2" Type="http://schemas.openxmlformats.org/officeDocument/2006/relationships/image" Target="../media/image43.wmf"/><Relationship Id="rId1" Type="http://schemas.openxmlformats.org/officeDocument/2006/relationships/slideLayout" Target="../slideLayouts/slideLayout53.xml"/></Relationships>
</file>

<file path=ppt/slides/_rels/slide90.xml.rels><?xml version="1.0" encoding="UTF-8" standalone="yes"?>
<Relationships xmlns="http://schemas.openxmlformats.org/package/2006/relationships"><Relationship Id="rId3" Type="http://schemas.openxmlformats.org/officeDocument/2006/relationships/image" Target="../media/image148.jpg"/><Relationship Id="rId2" Type="http://schemas.openxmlformats.org/officeDocument/2006/relationships/image" Target="../media/image147.png"/><Relationship Id="rId1" Type="http://schemas.openxmlformats.org/officeDocument/2006/relationships/slideLayout" Target="../slideLayouts/slideLayout153.xml"/></Relationships>
</file>

<file path=ppt/slides/_rels/slide91.xml.rels><?xml version="1.0" encoding="UTF-8" standalone="yes"?>
<Relationships xmlns="http://schemas.openxmlformats.org/package/2006/relationships"><Relationship Id="rId3" Type="http://schemas.openxmlformats.org/officeDocument/2006/relationships/image" Target="../media/image150.jpg"/><Relationship Id="rId2" Type="http://schemas.openxmlformats.org/officeDocument/2006/relationships/image" Target="../media/image149.png"/><Relationship Id="rId1" Type="http://schemas.openxmlformats.org/officeDocument/2006/relationships/slideLayout" Target="../slideLayouts/slideLayout153.xml"/></Relationships>
</file>

<file path=ppt/slides/_rels/slide92.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notesSlide" Target="../notesSlides/notesSlide58.xml"/><Relationship Id="rId1" Type="http://schemas.openxmlformats.org/officeDocument/2006/relationships/slideLayout" Target="../slideLayouts/slideLayout116.xml"/></Relationships>
</file>

<file path=ppt/slides/_rels/slide93.xml.rels><?xml version="1.0" encoding="UTF-8" standalone="yes"?>
<Relationships xmlns="http://schemas.openxmlformats.org/package/2006/relationships"><Relationship Id="rId8" Type="http://schemas.openxmlformats.org/officeDocument/2006/relationships/image" Target="../media/image158.png"/><Relationship Id="rId3" Type="http://schemas.openxmlformats.org/officeDocument/2006/relationships/image" Target="../media/image153.png"/><Relationship Id="rId7" Type="http://schemas.openxmlformats.org/officeDocument/2006/relationships/image" Target="../media/image157.png"/><Relationship Id="rId2" Type="http://schemas.openxmlformats.org/officeDocument/2006/relationships/image" Target="../media/image152.png"/><Relationship Id="rId1" Type="http://schemas.openxmlformats.org/officeDocument/2006/relationships/slideLayout" Target="../slideLayouts/slideLayout153.xml"/><Relationship Id="rId6" Type="http://schemas.openxmlformats.org/officeDocument/2006/relationships/image" Target="../media/image156.png"/><Relationship Id="rId11" Type="http://schemas.openxmlformats.org/officeDocument/2006/relationships/image" Target="../media/image161.png"/><Relationship Id="rId5" Type="http://schemas.openxmlformats.org/officeDocument/2006/relationships/image" Target="../media/image155.png"/><Relationship Id="rId10" Type="http://schemas.openxmlformats.org/officeDocument/2006/relationships/image" Target="../media/image160.png"/><Relationship Id="rId4" Type="http://schemas.openxmlformats.org/officeDocument/2006/relationships/image" Target="../media/image154.png"/><Relationship Id="rId9" Type="http://schemas.openxmlformats.org/officeDocument/2006/relationships/image" Target="../media/image159.png"/></Relationships>
</file>

<file path=ppt/slides/_rels/slide94.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59.xml"/><Relationship Id="rId1" Type="http://schemas.openxmlformats.org/officeDocument/2006/relationships/slideLayout" Target="../slideLayouts/slideLayout116.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116.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116.xml"/></Relationships>
</file>

<file path=ppt/slides/_rels/slide97.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62.xml"/><Relationship Id="rId1" Type="http://schemas.openxmlformats.org/officeDocument/2006/relationships/slideLayout" Target="../slideLayouts/slideLayout116.xml"/><Relationship Id="rId4" Type="http://schemas.openxmlformats.org/officeDocument/2006/relationships/chart" Target="../charts/chart9.xml"/></Relationships>
</file>

<file path=ppt/slides/_rels/slide98.xml.rels><?xml version="1.0" encoding="UTF-8" standalone="yes"?>
<Relationships xmlns="http://schemas.openxmlformats.org/package/2006/relationships"><Relationship Id="rId8" Type="http://schemas.openxmlformats.org/officeDocument/2006/relationships/slide" Target="slide1.xml"/><Relationship Id="rId3" Type="http://schemas.openxmlformats.org/officeDocument/2006/relationships/image" Target="../media/image163.png"/><Relationship Id="rId7" Type="http://schemas.openxmlformats.org/officeDocument/2006/relationships/slide" Target="slide16.xml"/><Relationship Id="rId2" Type="http://schemas.openxmlformats.org/officeDocument/2006/relationships/image" Target="../media/image162.png"/><Relationship Id="rId1" Type="http://schemas.openxmlformats.org/officeDocument/2006/relationships/slideLayout" Target="../slideLayouts/slideLayout190.xml"/><Relationship Id="rId6" Type="http://schemas.openxmlformats.org/officeDocument/2006/relationships/slide" Target="slide2.xml"/><Relationship Id="rId5" Type="http://schemas.openxmlformats.org/officeDocument/2006/relationships/slide" Target="slide41.xml"/><Relationship Id="rId4" Type="http://schemas.openxmlformats.org/officeDocument/2006/relationships/slide" Target="slide99.xml"/></Relationships>
</file>

<file path=ppt/slides/_rels/slide99.xml.rels><?xml version="1.0" encoding="UTF-8" standalone="yes"?>
<Relationships xmlns="http://schemas.openxmlformats.org/package/2006/relationships"><Relationship Id="rId8" Type="http://schemas.openxmlformats.org/officeDocument/2006/relationships/hyperlink" Target="https://www.nejm.org/doi/pdf/10.1056/NEJMoa0805435" TargetMode="External"/><Relationship Id="rId13" Type="http://schemas.openxmlformats.org/officeDocument/2006/relationships/image" Target="../media/image169.png"/><Relationship Id="rId18" Type="http://schemas.openxmlformats.org/officeDocument/2006/relationships/slide" Target="slide98.xml"/><Relationship Id="rId3" Type="http://schemas.openxmlformats.org/officeDocument/2006/relationships/image" Target="../media/image165.png"/><Relationship Id="rId21" Type="http://schemas.openxmlformats.org/officeDocument/2006/relationships/slide" Target="slide16.xml"/><Relationship Id="rId7" Type="http://schemas.openxmlformats.org/officeDocument/2006/relationships/hyperlink" Target="https://www.nejm.org/doi/pdf/10.1056/NEJMoa1403291" TargetMode="External"/><Relationship Id="rId12" Type="http://schemas.openxmlformats.org/officeDocument/2006/relationships/image" Target="../media/image168.png"/><Relationship Id="rId17" Type="http://schemas.openxmlformats.org/officeDocument/2006/relationships/image" Target="../media/image172.png"/><Relationship Id="rId2" Type="http://schemas.openxmlformats.org/officeDocument/2006/relationships/image" Target="../media/image164.png"/><Relationship Id="rId16" Type="http://schemas.openxmlformats.org/officeDocument/2006/relationships/hyperlink" Target="https://www.atsjournals.org/doi/abs/10.1164/rccm.200701-085OC#readcube-epdf" TargetMode="External"/><Relationship Id="rId20" Type="http://schemas.openxmlformats.org/officeDocument/2006/relationships/slide" Target="slide2.xml"/><Relationship Id="rId1" Type="http://schemas.openxmlformats.org/officeDocument/2006/relationships/slideLayout" Target="../slideLayouts/slideLayout190.xml"/><Relationship Id="rId6" Type="http://schemas.openxmlformats.org/officeDocument/2006/relationships/hyperlink" Target="https://www.nejm.org/doi/pdf/10.1056/NEJMoa1403290" TargetMode="External"/><Relationship Id="rId11" Type="http://schemas.openxmlformats.org/officeDocument/2006/relationships/image" Target="../media/image167.png"/><Relationship Id="rId5" Type="http://schemas.openxmlformats.org/officeDocument/2006/relationships/hyperlink" Target="https://www.clinicaltherapeutics.com/article/S0149-2918(16)30453-2/pdf" TargetMode="External"/><Relationship Id="rId15" Type="http://schemas.openxmlformats.org/officeDocument/2006/relationships/image" Target="../media/image171.emf"/><Relationship Id="rId10" Type="http://schemas.openxmlformats.org/officeDocument/2006/relationships/image" Target="../media/image166.emf"/><Relationship Id="rId19" Type="http://schemas.openxmlformats.org/officeDocument/2006/relationships/slide" Target="slide41.xml"/><Relationship Id="rId4" Type="http://schemas.openxmlformats.org/officeDocument/2006/relationships/hyperlink" Target="https://www.tandfonline.com/doi/pdf/10.1080/02770903.2017.1322611?needAccess=true" TargetMode="External"/><Relationship Id="rId9" Type="http://schemas.openxmlformats.org/officeDocument/2006/relationships/hyperlink" Target="https://www.nejm.org/doi/pdf/10.1056/NEJMoa0808991" TargetMode="External"/><Relationship Id="rId14" Type="http://schemas.openxmlformats.org/officeDocument/2006/relationships/image" Target="../media/image170.png"/><Relationship Id="rId22" Type="http://schemas.openxmlformats.org/officeDocument/2006/relationships/slide" Target="slide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382137" y="1122365"/>
            <a:ext cx="10836324" cy="1593541"/>
          </a:xfrm>
          <a:solidFill>
            <a:schemeClr val="bg2"/>
          </a:solidFill>
        </p:spPr>
        <p:txBody>
          <a:bodyPr>
            <a:scene3d>
              <a:camera prst="orthographicFront"/>
              <a:lightRig rig="flat" dir="tl">
                <a:rot lat="0" lon="0" rev="6600000"/>
              </a:lightRig>
            </a:scene3d>
            <a:sp3d extrusionH="25400" contourW="8890">
              <a:bevelT w="38100" h="31750"/>
              <a:contourClr>
                <a:schemeClr val="accent2">
                  <a:shade val="75000"/>
                </a:schemeClr>
              </a:contourClr>
            </a:sp3d>
          </a:bodyPr>
          <a:lstStyle/>
          <a:p>
            <a:pPr eaLnBrk="1" fontAlgn="auto" hangingPunct="1">
              <a:spcAft>
                <a:spcPts val="0"/>
              </a:spcAft>
              <a:defRPr/>
            </a:pPr>
            <a:r>
              <a:rPr lang="en-US" sz="5400" b="1" cap="none" dirty="0" err="1">
                <a:ln w="11430"/>
                <a:solidFill>
                  <a:srgbClr val="C00000"/>
                </a:solidFill>
                <a:effectLst>
                  <a:outerShdw blurRad="50800" dist="39000" dir="5460000" algn="tl">
                    <a:srgbClr val="000000">
                      <a:alpha val="38000"/>
                    </a:srgbClr>
                  </a:outerShdw>
                </a:effectLst>
              </a:rPr>
              <a:t>Istra</a:t>
            </a:r>
            <a:r>
              <a:rPr lang="sr-Latn-RS" sz="5400" b="1" cap="none" dirty="0">
                <a:ln w="11430"/>
                <a:solidFill>
                  <a:srgbClr val="C00000"/>
                </a:solidFill>
                <a:effectLst>
                  <a:outerShdw blurRad="50800" dist="39000" dir="5460000" algn="tl">
                    <a:srgbClr val="000000">
                      <a:alpha val="38000"/>
                    </a:srgbClr>
                  </a:outerShdw>
                </a:effectLst>
              </a:rPr>
              <a:t>živanja u b</a:t>
            </a:r>
            <a:r>
              <a:rPr lang="en-US" sz="5400" b="1" cap="none" dirty="0" err="1">
                <a:ln w="11430"/>
                <a:solidFill>
                  <a:srgbClr val="C00000"/>
                </a:solidFill>
                <a:effectLst>
                  <a:outerShdw blurRad="50800" dist="39000" dir="5460000" algn="tl">
                    <a:srgbClr val="000000">
                      <a:alpha val="38000"/>
                    </a:srgbClr>
                  </a:outerShdw>
                </a:effectLst>
              </a:rPr>
              <a:t>ronhijaln</a:t>
            </a:r>
            <a:r>
              <a:rPr lang="sr-Latn-RS" sz="5400" b="1" cap="none" dirty="0">
                <a:ln w="11430"/>
                <a:solidFill>
                  <a:srgbClr val="C00000"/>
                </a:solidFill>
                <a:effectLst>
                  <a:outerShdw blurRad="50800" dist="39000" dir="5460000" algn="tl">
                    <a:srgbClr val="000000">
                      <a:alpha val="38000"/>
                    </a:srgbClr>
                  </a:outerShdw>
                </a:effectLst>
              </a:rPr>
              <a:t>oj </a:t>
            </a:r>
            <a:r>
              <a:rPr lang="en-US" sz="5400" b="1" cap="none" dirty="0">
                <a:ln w="11430"/>
                <a:solidFill>
                  <a:srgbClr val="C00000"/>
                </a:solidFill>
                <a:effectLst>
                  <a:outerShdw blurRad="50800" dist="39000" dir="5460000" algn="tl">
                    <a:srgbClr val="000000">
                      <a:alpha val="38000"/>
                    </a:srgbClr>
                  </a:outerShdw>
                </a:effectLst>
              </a:rPr>
              <a:t> </a:t>
            </a:r>
            <a:r>
              <a:rPr lang="en-US" sz="5400" b="1" cap="none" dirty="0" err="1">
                <a:ln w="11430"/>
                <a:solidFill>
                  <a:srgbClr val="C00000"/>
                </a:solidFill>
                <a:effectLst>
                  <a:outerShdw blurRad="50800" dist="39000" dir="5460000" algn="tl">
                    <a:srgbClr val="000000">
                      <a:alpha val="38000"/>
                    </a:srgbClr>
                  </a:outerShdw>
                </a:effectLst>
              </a:rPr>
              <a:t>astm</a:t>
            </a:r>
            <a:r>
              <a:rPr lang="sr-Latn-RS" sz="5400" b="1" cap="none" dirty="0">
                <a:ln w="11430"/>
                <a:solidFill>
                  <a:srgbClr val="C00000"/>
                </a:solidFill>
                <a:effectLst>
                  <a:outerShdw blurRad="50800" dist="39000" dir="5460000" algn="tl">
                    <a:srgbClr val="000000">
                      <a:alpha val="38000"/>
                    </a:srgbClr>
                  </a:outerShdw>
                </a:effectLst>
              </a:rPr>
              <a:t>i</a:t>
            </a:r>
            <a:endParaRPr lang="sr-Latn-CS" sz="1800" b="1" cap="none" dirty="0">
              <a:ln w="11430"/>
              <a:solidFill>
                <a:srgbClr val="C00000"/>
              </a:solidFill>
              <a:effectLst>
                <a:outerShdw blurRad="50800" dist="39000" dir="5460000" algn="tl">
                  <a:srgbClr val="000000">
                    <a:alpha val="38000"/>
                  </a:srgbClr>
                </a:outerShdw>
              </a:effectLst>
            </a:endParaRPr>
          </a:p>
        </p:txBody>
      </p:sp>
      <p:sp>
        <p:nvSpPr>
          <p:cNvPr id="65539" name="Subtitle 2"/>
          <p:cNvSpPr>
            <a:spLocks noGrp="1"/>
          </p:cNvSpPr>
          <p:nvPr>
            <p:ph type="subTitle" idx="1"/>
          </p:nvPr>
        </p:nvSpPr>
        <p:spPr>
          <a:xfrm>
            <a:off x="1069975" y="4389438"/>
            <a:ext cx="7891463" cy="1069975"/>
          </a:xfrm>
        </p:spPr>
        <p:txBody>
          <a:bodyPr/>
          <a:lstStyle/>
          <a:p>
            <a:pPr eaLnBrk="1" hangingPunct="1"/>
            <a:r>
              <a:rPr lang="en-US" dirty="0"/>
              <a:t>Prof. </a:t>
            </a:r>
            <a:r>
              <a:rPr lang="en-US" dirty="0" err="1"/>
              <a:t>dr</a:t>
            </a:r>
            <a:r>
              <a:rPr lang="en-US" dirty="0"/>
              <a:t> Zorica Lazic</a:t>
            </a:r>
          </a:p>
        </p:txBody>
      </p:sp>
      <p:pic>
        <p:nvPicPr>
          <p:cNvPr id="4" name="Picture 5" descr="lungs"/>
          <p:cNvPicPr>
            <a:picLocks noChangeAspect="1" noChangeArrowheads="1"/>
          </p:cNvPicPr>
          <p:nvPr/>
        </p:nvPicPr>
        <p:blipFill>
          <a:blip r:embed="rId2" cstate="print"/>
          <a:srcRect/>
          <a:stretch>
            <a:fillRect/>
          </a:stretch>
        </p:blipFill>
        <p:spPr bwMode="auto">
          <a:xfrm>
            <a:off x="3561541" y="2316481"/>
            <a:ext cx="5369099" cy="1974533"/>
          </a:xfrm>
          <a:prstGeom prst="rect">
            <a:avLst/>
          </a:prstGeom>
          <a:noFill/>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586" name="Picture 3"/>
          <p:cNvPicPr>
            <a:picLocks noChangeAspect="1" noChangeArrowheads="1"/>
          </p:cNvPicPr>
          <p:nvPr/>
        </p:nvPicPr>
        <p:blipFill>
          <a:blip r:embed="rId3" cstate="print"/>
          <a:srcRect/>
          <a:stretch>
            <a:fillRect/>
          </a:stretch>
        </p:blipFill>
        <p:spPr bwMode="auto">
          <a:xfrm>
            <a:off x="1" y="74613"/>
            <a:ext cx="12288837" cy="5000625"/>
          </a:xfrm>
          <a:prstGeom prst="rect">
            <a:avLst/>
          </a:prstGeom>
          <a:noFill/>
          <a:ln w="9525">
            <a:noFill/>
            <a:miter lim="800000"/>
            <a:headEnd/>
            <a:tailEnd/>
          </a:ln>
        </p:spPr>
      </p:pic>
      <p:sp>
        <p:nvSpPr>
          <p:cNvPr id="6" name="Rechteck 5"/>
          <p:cNvSpPr/>
          <p:nvPr/>
        </p:nvSpPr>
        <p:spPr>
          <a:xfrm>
            <a:off x="4032251" y="873125"/>
            <a:ext cx="4224338" cy="457200"/>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de-DE" sz="2000" b="1" dirty="0">
                <a:solidFill>
                  <a:schemeClr val="tx1"/>
                </a:solidFill>
              </a:rPr>
              <a:t>ASTMA</a:t>
            </a:r>
          </a:p>
        </p:txBody>
      </p:sp>
      <p:pic>
        <p:nvPicPr>
          <p:cNvPr id="67588" name="Picture 2" descr="C:\Users\Marijke\Downloads\Venn_diagram_asthma_phenotypes (2).jpg"/>
          <p:cNvPicPr>
            <a:picLocks noChangeAspect="1" noChangeArrowheads="1"/>
          </p:cNvPicPr>
          <p:nvPr/>
        </p:nvPicPr>
        <p:blipFill>
          <a:blip r:embed="rId4" cstate="print"/>
          <a:srcRect/>
          <a:stretch>
            <a:fillRect/>
          </a:stretch>
        </p:blipFill>
        <p:spPr bwMode="auto">
          <a:xfrm>
            <a:off x="203200" y="2530476"/>
            <a:ext cx="5578475" cy="3667125"/>
          </a:xfrm>
          <a:prstGeom prst="rect">
            <a:avLst/>
          </a:prstGeom>
          <a:noFill/>
          <a:ln w="9525">
            <a:noFill/>
            <a:miter lim="800000"/>
            <a:headEnd/>
            <a:tailEnd/>
          </a:ln>
        </p:spPr>
      </p:pic>
      <p:cxnSp>
        <p:nvCxnSpPr>
          <p:cNvPr id="10" name="Rechte verbindingslijn 8"/>
          <p:cNvCxnSpPr>
            <a:cxnSpLocks/>
          </p:cNvCxnSpPr>
          <p:nvPr/>
        </p:nvCxnSpPr>
        <p:spPr>
          <a:xfrm>
            <a:off x="2640014" y="1"/>
            <a:ext cx="26987" cy="9525"/>
          </a:xfrm>
          <a:prstGeom prst="line">
            <a:avLst/>
          </a:prstGeom>
        </p:spPr>
        <p:style>
          <a:lnRef idx="1">
            <a:schemeClr val="accent1"/>
          </a:lnRef>
          <a:fillRef idx="0">
            <a:schemeClr val="accent1"/>
          </a:fillRef>
          <a:effectRef idx="0">
            <a:schemeClr val="accent1"/>
          </a:effectRef>
          <a:fontRef idx="minor">
            <a:schemeClr val="tx1"/>
          </a:fontRef>
        </p:style>
      </p:cxnSp>
      <p:sp>
        <p:nvSpPr>
          <p:cNvPr id="11" name="Rechthoek 43"/>
          <p:cNvSpPr/>
          <p:nvPr/>
        </p:nvSpPr>
        <p:spPr>
          <a:xfrm>
            <a:off x="6218239" y="2154239"/>
            <a:ext cx="1485900" cy="630237"/>
          </a:xfrm>
          <a:prstGeom prst="rect">
            <a:avLst/>
          </a:prstGeom>
          <a:solidFill>
            <a:srgbClr val="FFFFCC"/>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nl-NL" sz="2400" dirty="0">
                <a:solidFill>
                  <a:schemeClr val="tx1"/>
                </a:solidFill>
              </a:rPr>
              <a:t>Genetics</a:t>
            </a:r>
          </a:p>
        </p:txBody>
      </p:sp>
      <p:pic>
        <p:nvPicPr>
          <p:cNvPr id="67591" name="Afbeelding 44"/>
          <p:cNvPicPr>
            <a:picLocks noChangeAspect="1"/>
          </p:cNvPicPr>
          <p:nvPr/>
        </p:nvPicPr>
        <p:blipFill>
          <a:blip r:embed="rId5" cstate="print"/>
          <a:srcRect/>
          <a:stretch>
            <a:fillRect/>
          </a:stretch>
        </p:blipFill>
        <p:spPr bwMode="auto">
          <a:xfrm>
            <a:off x="6562726" y="2682876"/>
            <a:ext cx="1301749" cy="798513"/>
          </a:xfrm>
          <a:prstGeom prst="rect">
            <a:avLst/>
          </a:prstGeom>
          <a:noFill/>
          <a:ln w="9525">
            <a:noFill/>
            <a:miter lim="800000"/>
            <a:headEnd/>
            <a:tailEnd/>
          </a:ln>
        </p:spPr>
      </p:pic>
      <p:sp>
        <p:nvSpPr>
          <p:cNvPr id="13" name="Rechthoek 46"/>
          <p:cNvSpPr/>
          <p:nvPr/>
        </p:nvSpPr>
        <p:spPr>
          <a:xfrm>
            <a:off x="7000874" y="3292476"/>
            <a:ext cx="1909764" cy="714375"/>
          </a:xfrm>
          <a:prstGeom prst="rect">
            <a:avLst/>
          </a:prstGeom>
          <a:solidFill>
            <a:srgbClr val="FFFFCC"/>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nl-NL" sz="2400" dirty="0" err="1">
                <a:solidFill>
                  <a:schemeClr val="tx1"/>
                </a:solidFill>
              </a:rPr>
              <a:t>Epigenetics</a:t>
            </a:r>
            <a:endParaRPr lang="nl-NL" sz="2400" dirty="0">
              <a:solidFill>
                <a:schemeClr val="tx1"/>
              </a:solidFill>
            </a:endParaRPr>
          </a:p>
        </p:txBody>
      </p:sp>
      <p:pic>
        <p:nvPicPr>
          <p:cNvPr id="67593" name="Afbeelding 47"/>
          <p:cNvPicPr>
            <a:picLocks noChangeAspect="1"/>
          </p:cNvPicPr>
          <p:nvPr/>
        </p:nvPicPr>
        <p:blipFill>
          <a:blip r:embed="rId6" cstate="print"/>
          <a:srcRect/>
          <a:stretch>
            <a:fillRect/>
          </a:stretch>
        </p:blipFill>
        <p:spPr bwMode="auto">
          <a:xfrm>
            <a:off x="7832725" y="3860800"/>
            <a:ext cx="1320800" cy="849313"/>
          </a:xfrm>
          <a:prstGeom prst="rect">
            <a:avLst/>
          </a:prstGeom>
          <a:noFill/>
          <a:ln w="9525">
            <a:noFill/>
            <a:miter lim="800000"/>
            <a:headEnd/>
            <a:tailEnd/>
          </a:ln>
        </p:spPr>
      </p:pic>
      <p:sp>
        <p:nvSpPr>
          <p:cNvPr id="15" name="Rechthoek 48"/>
          <p:cNvSpPr/>
          <p:nvPr/>
        </p:nvSpPr>
        <p:spPr>
          <a:xfrm>
            <a:off x="8686800" y="4389438"/>
            <a:ext cx="1647826" cy="873125"/>
          </a:xfrm>
          <a:prstGeom prst="rect">
            <a:avLst/>
          </a:prstGeom>
          <a:solidFill>
            <a:srgbClr val="99CCFF"/>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nl-NL" sz="2400" dirty="0">
                <a:solidFill>
                  <a:schemeClr val="tx1"/>
                </a:solidFill>
              </a:rPr>
              <a:t>‘</a:t>
            </a:r>
            <a:r>
              <a:rPr lang="nl-NL" sz="2400" dirty="0" err="1">
                <a:solidFill>
                  <a:schemeClr val="tx1"/>
                </a:solidFill>
              </a:rPr>
              <a:t>Asthma</a:t>
            </a:r>
            <a:r>
              <a:rPr lang="nl-NL" sz="2400" dirty="0">
                <a:solidFill>
                  <a:schemeClr val="tx1"/>
                </a:solidFill>
              </a:rPr>
              <a:t>’</a:t>
            </a:r>
          </a:p>
        </p:txBody>
      </p:sp>
      <p:pic>
        <p:nvPicPr>
          <p:cNvPr id="67595" name="Afbeelding 49"/>
          <p:cNvPicPr>
            <a:picLocks noChangeAspect="1"/>
          </p:cNvPicPr>
          <p:nvPr/>
        </p:nvPicPr>
        <p:blipFill>
          <a:blip r:embed="rId7" cstate="print"/>
          <a:srcRect/>
          <a:stretch>
            <a:fillRect/>
          </a:stretch>
        </p:blipFill>
        <p:spPr bwMode="auto">
          <a:xfrm>
            <a:off x="9821863" y="5049839"/>
            <a:ext cx="1143001" cy="808037"/>
          </a:xfrm>
          <a:prstGeom prst="rect">
            <a:avLst/>
          </a:prstGeom>
          <a:noFill/>
          <a:ln w="9525">
            <a:noFill/>
            <a:miter lim="800000"/>
            <a:headEnd/>
            <a:tailEnd/>
          </a:ln>
        </p:spPr>
      </p:pic>
      <p:sp>
        <p:nvSpPr>
          <p:cNvPr id="17" name="Rechthoek 50"/>
          <p:cNvSpPr/>
          <p:nvPr/>
        </p:nvSpPr>
        <p:spPr>
          <a:xfrm>
            <a:off x="10201275" y="5618163"/>
            <a:ext cx="1838325" cy="825500"/>
          </a:xfrm>
          <a:prstGeom prst="rect">
            <a:avLst/>
          </a:prstGeom>
          <a:solidFill>
            <a:srgbClr val="FF99CC"/>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nl-NL" sz="2400" dirty="0" err="1">
                <a:solidFill>
                  <a:schemeClr val="tx1"/>
                </a:solidFill>
              </a:rPr>
              <a:t>Phenotypes</a:t>
            </a:r>
            <a:endParaRPr lang="nl-NL" sz="2400" dirty="0">
              <a:solidFill>
                <a:schemeClr val="tx1"/>
              </a:solidFill>
            </a:endParaRPr>
          </a:p>
        </p:txBody>
      </p:sp>
      <p:cxnSp>
        <p:nvCxnSpPr>
          <p:cNvPr id="18" name="Verbindingslijn: gekromd 53"/>
          <p:cNvCxnSpPr>
            <a:cxnSpLocks/>
          </p:cNvCxnSpPr>
          <p:nvPr/>
        </p:nvCxnSpPr>
        <p:spPr>
          <a:xfrm>
            <a:off x="10017125" y="4491039"/>
            <a:ext cx="1206500" cy="1023937"/>
          </a:xfrm>
          <a:prstGeom prst="curvedConnector3">
            <a:avLst>
              <a:gd name="adj1" fmla="val 50000"/>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9" name="Verbindingslijn: gekromd 54"/>
          <p:cNvCxnSpPr>
            <a:cxnSpLocks/>
          </p:cNvCxnSpPr>
          <p:nvPr/>
        </p:nvCxnSpPr>
        <p:spPr>
          <a:xfrm>
            <a:off x="8555039" y="5008563"/>
            <a:ext cx="2001836" cy="1382712"/>
          </a:xfrm>
          <a:prstGeom prst="curvedConnector3">
            <a:avLst>
              <a:gd name="adj1" fmla="val 50000"/>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0" name="Verbindingslijn: gekromd 58"/>
          <p:cNvCxnSpPr>
            <a:cxnSpLocks/>
          </p:cNvCxnSpPr>
          <p:nvPr/>
        </p:nvCxnSpPr>
        <p:spPr>
          <a:xfrm>
            <a:off x="7031038" y="3768725"/>
            <a:ext cx="1379538" cy="669925"/>
          </a:xfrm>
          <a:prstGeom prst="curvedConnector3">
            <a:avLst>
              <a:gd name="adj1" fmla="val 50000"/>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1" name="Verbindingslijn: gekromd 79"/>
          <p:cNvCxnSpPr>
            <a:cxnSpLocks/>
          </p:cNvCxnSpPr>
          <p:nvPr/>
        </p:nvCxnSpPr>
        <p:spPr>
          <a:xfrm>
            <a:off x="8462964" y="3302000"/>
            <a:ext cx="1057275" cy="844550"/>
          </a:xfrm>
          <a:prstGeom prst="curvedConnector3">
            <a:avLst>
              <a:gd name="adj1" fmla="val 50000"/>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2" name="Verbindingslijn: gekromd 80"/>
          <p:cNvCxnSpPr>
            <a:cxnSpLocks/>
          </p:cNvCxnSpPr>
          <p:nvPr/>
        </p:nvCxnSpPr>
        <p:spPr>
          <a:xfrm rot="16200000" flipH="1">
            <a:off x="7279482" y="2423319"/>
            <a:ext cx="823912" cy="812800"/>
          </a:xfrm>
          <a:prstGeom prst="curvedConnector3">
            <a:avLst>
              <a:gd name="adj1" fmla="val 50000"/>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3" name="Verbindingslijn: gekromd 81"/>
          <p:cNvCxnSpPr>
            <a:cxnSpLocks/>
          </p:cNvCxnSpPr>
          <p:nvPr/>
        </p:nvCxnSpPr>
        <p:spPr>
          <a:xfrm>
            <a:off x="6289677" y="2713038"/>
            <a:ext cx="1203324" cy="658812"/>
          </a:xfrm>
          <a:prstGeom prst="curvedConnector3">
            <a:avLst>
              <a:gd name="adj1" fmla="val 50000"/>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4978401" y="5699760"/>
            <a:ext cx="4382931" cy="461665"/>
          </a:xfrm>
          <a:prstGeom prst="rect">
            <a:avLst/>
          </a:prstGeom>
          <a:noFill/>
        </p:spPr>
        <p:txBody>
          <a:bodyPr wrap="none" rtlCol="0">
            <a:spAutoFit/>
            <a:scene3d>
              <a:camera prst="orthographicFront"/>
              <a:lightRig rig="flat" dir="tl">
                <a:rot lat="0" lon="0" rev="6600000"/>
              </a:lightRig>
            </a:scene3d>
            <a:sp3d extrusionH="25400" contourW="8890">
              <a:bevelT w="38100" h="31750"/>
              <a:contourClr>
                <a:schemeClr val="accent2">
                  <a:shade val="75000"/>
                </a:schemeClr>
              </a:contourClr>
            </a:sp3d>
          </a:bodyPr>
          <a:lstStyle/>
          <a:p>
            <a:r>
              <a:rPr lang="sr-Latn-RS" sz="2400" b="1" dirty="0">
                <a:ln w="11430"/>
                <a:solidFill>
                  <a:srgbClr val="C00000"/>
                </a:solidFill>
                <a:effectLst>
                  <a:outerShdw blurRad="50800" dist="39000" dir="5460000" algn="tl">
                    <a:srgbClr val="000000">
                      <a:alpha val="38000"/>
                    </a:srgbClr>
                  </a:outerShdw>
                </a:effectLst>
              </a:rPr>
              <a:t>Individualni pristup u terapiji</a:t>
            </a:r>
            <a:endParaRPr lang="en-US" sz="2400" b="1" dirty="0">
              <a:ln w="11430"/>
              <a:solidFill>
                <a:srgbClr val="C00000"/>
              </a:solidFill>
              <a:effectLst>
                <a:outerShdw blurRad="50800" dist="39000" dir="5460000" algn="tl">
                  <a:srgbClr val="000000">
                    <a:alpha val="38000"/>
                  </a:srgbClr>
                </a:outerShdw>
              </a:effectLs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1000" fill="hold"/>
                                        <p:tgtEl>
                                          <p:spTgt spid="24"/>
                                        </p:tgtEl>
                                        <p:attrNameLst>
                                          <p:attrName>ppt_w</p:attrName>
                                        </p:attrNameLst>
                                      </p:cBhvr>
                                      <p:tavLst>
                                        <p:tav tm="0">
                                          <p:val>
                                            <p:strVal val="#ppt_w*0.70"/>
                                          </p:val>
                                        </p:tav>
                                        <p:tav tm="100000">
                                          <p:val>
                                            <p:strVal val="#ppt_w"/>
                                          </p:val>
                                        </p:tav>
                                      </p:tavLst>
                                    </p:anim>
                                    <p:anim calcmode="lin" valueType="num">
                                      <p:cBhvr>
                                        <p:cTn id="8" dur="1000" fill="hold"/>
                                        <p:tgtEl>
                                          <p:spTgt spid="24"/>
                                        </p:tgtEl>
                                        <p:attrNameLst>
                                          <p:attrName>ppt_h</p:attrName>
                                        </p:attrNameLst>
                                      </p:cBhvr>
                                      <p:tavLst>
                                        <p:tav tm="0">
                                          <p:val>
                                            <p:strVal val="#ppt_h"/>
                                          </p:val>
                                        </p:tav>
                                        <p:tav tm="100000">
                                          <p:val>
                                            <p:strVal val="#ppt_h"/>
                                          </p:val>
                                        </p:tav>
                                      </p:tavLst>
                                    </p:anim>
                                    <p:animEffect transition="in" filter="fade">
                                      <p:cBhvr>
                                        <p:cTn id="9"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E756C2-1161-4035-AAB4-E86189783F33}"/>
              </a:ext>
            </a:extLst>
          </p:cNvPr>
          <p:cNvSpPr>
            <a:spLocks noGrp="1"/>
          </p:cNvSpPr>
          <p:nvPr>
            <p:ph type="title"/>
          </p:nvPr>
        </p:nvSpPr>
        <p:spPr/>
        <p:txBody>
          <a:bodyPr>
            <a:scene3d>
              <a:camera prst="orthographicFront"/>
              <a:lightRig rig="soft" dir="t">
                <a:rot lat="0" lon="0" rev="15600000"/>
              </a:lightRig>
            </a:scene3d>
            <a:sp3d extrusionH="57150" prstMaterial="softEdge">
              <a:bevelT w="25400" h="38100"/>
            </a:sp3d>
          </a:bodyPr>
          <a:lstStyle/>
          <a:p>
            <a:r>
              <a:rPr lang="en-GB" sz="3600" i="1" dirty="0">
                <a:ln/>
                <a:solidFill>
                  <a:srgbClr val="002060"/>
                </a:solidFill>
              </a:rPr>
              <a:t>Nucala</a:t>
            </a:r>
            <a:r>
              <a:rPr lang="sr-Latn-RS" sz="3600" i="1" dirty="0">
                <a:ln/>
                <a:solidFill>
                  <a:srgbClr val="002060"/>
                </a:solidFill>
              </a:rPr>
              <a:t> (mepolizumab)</a:t>
            </a:r>
            <a:r>
              <a:rPr lang="en-GB" sz="3600" i="1" dirty="0">
                <a:ln/>
                <a:solidFill>
                  <a:srgbClr val="002060"/>
                </a:solidFill>
              </a:rPr>
              <a:t> real-world evidence </a:t>
            </a:r>
            <a:r>
              <a:rPr lang="en-US" sz="3600" i="1" dirty="0">
                <a:ln/>
                <a:solidFill>
                  <a:srgbClr val="002060"/>
                </a:solidFill>
              </a:rPr>
              <a:t>summary</a:t>
            </a:r>
            <a:endParaRPr lang="en-GB" sz="3600" i="1" dirty="0">
              <a:ln/>
              <a:solidFill>
                <a:srgbClr val="002060"/>
              </a:solidFill>
            </a:endParaRPr>
          </a:p>
        </p:txBody>
      </p:sp>
      <p:sp>
        <p:nvSpPr>
          <p:cNvPr id="5" name="Text Placeholder 4">
            <a:extLst>
              <a:ext uri="{FF2B5EF4-FFF2-40B4-BE49-F238E27FC236}">
                <a16:creationId xmlns:a16="http://schemas.microsoft.com/office/drawing/2014/main" id="{C1E9DB5D-7D21-449C-9A0A-B294D5AA6C2A}"/>
              </a:ext>
            </a:extLst>
          </p:cNvPr>
          <p:cNvSpPr>
            <a:spLocks noGrp="1"/>
          </p:cNvSpPr>
          <p:nvPr>
            <p:ph type="body" sz="quarter" idx="21"/>
          </p:nvPr>
        </p:nvSpPr>
        <p:spPr>
          <a:xfrm>
            <a:off x="1870653" y="5523482"/>
            <a:ext cx="8064328" cy="351014"/>
          </a:xfrm>
        </p:spPr>
        <p:txBody>
          <a:bodyPr/>
          <a:lstStyle/>
          <a:p>
            <a:r>
              <a:rPr lang="en-GB" dirty="0"/>
              <a:t>1. Harvey ES, et al. ERS 2019. #</a:t>
            </a:r>
            <a:r>
              <a:rPr lang="en-US" dirty="0"/>
              <a:t>PA541; 2. </a:t>
            </a:r>
            <a:r>
              <a:rPr lang="en-GB" dirty="0"/>
              <a:t>Harrison T, et al. ERS 2019. #OA2104; 3. Taillé C, et al. ERS 2019. #PA1654; 4. </a:t>
            </a:r>
            <a:r>
              <a:rPr lang="en-GB" dirty="0" err="1"/>
              <a:t>Pavord</a:t>
            </a:r>
            <a:r>
              <a:rPr lang="en-GB" dirty="0"/>
              <a:t> ID, et al. </a:t>
            </a:r>
            <a:r>
              <a:rPr lang="en-GB" i="1" dirty="0"/>
              <a:t>Lancet</a:t>
            </a:r>
            <a:r>
              <a:rPr lang="en-GB" dirty="0"/>
              <a:t>. 2012;380:651–659; 5. Ortega HG, et al. </a:t>
            </a:r>
            <a:r>
              <a:rPr lang="en-GB" i="1" dirty="0"/>
              <a:t>N </a:t>
            </a:r>
            <a:r>
              <a:rPr lang="en-GB" i="1" dirty="0" err="1"/>
              <a:t>Engl</a:t>
            </a:r>
            <a:r>
              <a:rPr lang="en-GB" i="1" dirty="0"/>
              <a:t> J Med</a:t>
            </a:r>
            <a:r>
              <a:rPr lang="en-GB" dirty="0"/>
              <a:t>. 2014;371:1198</a:t>
            </a:r>
            <a:r>
              <a:rPr lang="en-US" dirty="0"/>
              <a:t>–</a:t>
            </a:r>
            <a:r>
              <a:rPr lang="en-GB" dirty="0"/>
              <a:t>1207; </a:t>
            </a:r>
            <a:br>
              <a:rPr lang="en-GB" dirty="0"/>
            </a:br>
            <a:r>
              <a:rPr lang="en-GB" dirty="0"/>
              <a:t>6. </a:t>
            </a:r>
            <a:r>
              <a:rPr lang="en-US" dirty="0"/>
              <a:t>Bel EH, et al. </a:t>
            </a:r>
            <a:r>
              <a:rPr lang="en-US" i="1" dirty="0"/>
              <a:t>N </a:t>
            </a:r>
            <a:r>
              <a:rPr lang="en-US" i="1" dirty="0" err="1"/>
              <a:t>Engl</a:t>
            </a:r>
            <a:r>
              <a:rPr lang="en-US" i="1" dirty="0"/>
              <a:t> J Med</a:t>
            </a:r>
            <a:r>
              <a:rPr lang="en-US" dirty="0"/>
              <a:t>. 2014;371:1189–1197; 7.</a:t>
            </a:r>
            <a:r>
              <a:rPr lang="en-GB" dirty="0"/>
              <a:t> </a:t>
            </a:r>
            <a:r>
              <a:rPr lang="en-US" dirty="0" err="1"/>
              <a:t>Chupp</a:t>
            </a:r>
            <a:r>
              <a:rPr lang="en-US" dirty="0"/>
              <a:t> GL, et al. </a:t>
            </a:r>
            <a:r>
              <a:rPr lang="en-US" i="1" dirty="0"/>
              <a:t>Lancet Respir Med</a:t>
            </a:r>
            <a:r>
              <a:rPr lang="en-US" dirty="0"/>
              <a:t>. 2017;5:390–400;</a:t>
            </a:r>
            <a:r>
              <a:rPr lang="en-GB" dirty="0"/>
              <a:t> 8. Lugogo N, et al. </a:t>
            </a:r>
            <a:r>
              <a:rPr lang="en-GB" i="1" dirty="0"/>
              <a:t>Clin </a:t>
            </a:r>
            <a:r>
              <a:rPr lang="en-GB" i="1" dirty="0" err="1"/>
              <a:t>Ther</a:t>
            </a:r>
            <a:r>
              <a:rPr lang="en-GB" dirty="0"/>
              <a:t>. 2016;38:2058–2070; 9. Khatri S, et al. </a:t>
            </a:r>
            <a:r>
              <a:rPr lang="en-GB" i="1" dirty="0"/>
              <a:t>J Allergy Clin Immunol.</a:t>
            </a:r>
            <a:r>
              <a:rPr lang="en-GB" dirty="0"/>
              <a:t> 2019;143:1742–1751.e7; </a:t>
            </a:r>
            <a:br>
              <a:rPr lang="en-GB" dirty="0"/>
            </a:br>
            <a:r>
              <a:rPr lang="en-GB" dirty="0"/>
              <a:t>10. Khurana S, et al. </a:t>
            </a:r>
            <a:r>
              <a:rPr lang="en-GB" i="1" dirty="0"/>
              <a:t>Clin </a:t>
            </a:r>
            <a:r>
              <a:rPr lang="en-GB" i="1" dirty="0" err="1"/>
              <a:t>Ther</a:t>
            </a:r>
            <a:r>
              <a:rPr lang="en-GB" dirty="0"/>
              <a:t>. 2019. [</a:t>
            </a:r>
            <a:r>
              <a:rPr lang="en-GB" dirty="0" err="1"/>
              <a:t>Epub</a:t>
            </a:r>
            <a:r>
              <a:rPr lang="en-GB" dirty="0"/>
              <a:t> ahead of print]. DOI:10.1016/j.clinthera.2019.07.007.</a:t>
            </a:r>
          </a:p>
        </p:txBody>
      </p:sp>
      <p:sp>
        <p:nvSpPr>
          <p:cNvPr id="9" name="Text Placeholder 8">
            <a:extLst>
              <a:ext uri="{FF2B5EF4-FFF2-40B4-BE49-F238E27FC236}">
                <a16:creationId xmlns:a16="http://schemas.microsoft.com/office/drawing/2014/main" id="{2F10C3C0-23E6-4CF0-824C-561E33BC7229}"/>
              </a:ext>
            </a:extLst>
          </p:cNvPr>
          <p:cNvSpPr>
            <a:spLocks noGrp="1"/>
          </p:cNvSpPr>
          <p:nvPr>
            <p:ph type="body" sz="quarter" idx="19"/>
          </p:nvPr>
        </p:nvSpPr>
        <p:spPr/>
        <p:txBody>
          <a:bodyPr/>
          <a:lstStyle/>
          <a:p>
            <a:endParaRPr lang="en-GB" dirty="0"/>
          </a:p>
          <a:p>
            <a:r>
              <a:rPr lang="en-GB" dirty="0"/>
              <a:t>ATU, Temporary authorisation for utilisation; AMR, Australian Mepolizumab Registry.</a:t>
            </a:r>
          </a:p>
        </p:txBody>
      </p:sp>
      <p:grpSp>
        <p:nvGrpSpPr>
          <p:cNvPr id="135" name="Group 134">
            <a:extLst>
              <a:ext uri="{FF2B5EF4-FFF2-40B4-BE49-F238E27FC236}">
                <a16:creationId xmlns:a16="http://schemas.microsoft.com/office/drawing/2014/main" id="{24FA7A96-06E2-408B-9B08-B16CDF13B011}"/>
              </a:ext>
            </a:extLst>
          </p:cNvPr>
          <p:cNvGrpSpPr/>
          <p:nvPr/>
        </p:nvGrpSpPr>
        <p:grpSpPr>
          <a:xfrm>
            <a:off x="1775825" y="1794910"/>
            <a:ext cx="8289337" cy="540022"/>
            <a:chOff x="516000" y="1035694"/>
            <a:chExt cx="11052000" cy="720000"/>
          </a:xfrm>
        </p:grpSpPr>
        <p:sp>
          <p:nvSpPr>
            <p:cNvPr id="136" name="Asthma classified">
              <a:extLst>
                <a:ext uri="{FF2B5EF4-FFF2-40B4-BE49-F238E27FC236}">
                  <a16:creationId xmlns:a16="http://schemas.microsoft.com/office/drawing/2014/main" id="{5434B24B-6D18-4708-A486-40C64E48EDC5}"/>
                </a:ext>
              </a:extLst>
            </p:cNvPr>
            <p:cNvSpPr/>
            <p:nvPr/>
          </p:nvSpPr>
          <p:spPr>
            <a:xfrm>
              <a:off x="516000" y="1035694"/>
              <a:ext cx="11052000" cy="720000"/>
            </a:xfrm>
            <a:prstGeom prst="roundRect">
              <a:avLst>
                <a:gd name="adj" fmla="val 50000"/>
              </a:avLst>
            </a:prstGeom>
            <a:gradFill>
              <a:gsLst>
                <a:gs pos="0">
                  <a:schemeClr val="bg1"/>
                </a:gs>
                <a:gs pos="100000">
                  <a:schemeClr val="tx1">
                    <a:lumMod val="60000"/>
                    <a:lumOff val="40000"/>
                  </a:schemeClr>
                </a:gs>
              </a:gsLst>
              <a:lin ang="5400000" scaled="1"/>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536946" defTabSz="768046" fontAlgn="auto">
                <a:spcBef>
                  <a:spcPts val="0"/>
                </a:spcBef>
                <a:spcAft>
                  <a:spcPts val="450"/>
                </a:spcAft>
                <a:buClr>
                  <a:srgbClr val="544F40"/>
                </a:buClr>
              </a:pPr>
              <a:r>
                <a:rPr lang="en-US" sz="1200" b="1" dirty="0">
                  <a:solidFill>
                    <a:srgbClr val="665852"/>
                  </a:solidFill>
                  <a:latin typeface="Arial" panose="020B0604020202020204" pitchFamily="34" charset="0"/>
                  <a:cs typeface="Arial" panose="020B0604020202020204" pitchFamily="34" charset="0"/>
                </a:rPr>
                <a:t>In real-world clinical practice, Nucala significantly reduced exacerbations compared with the   </a:t>
              </a:r>
              <a:br>
                <a:rPr lang="en-US" sz="1200" b="1" dirty="0">
                  <a:solidFill>
                    <a:srgbClr val="665852"/>
                  </a:solidFill>
                  <a:latin typeface="Arial" panose="020B0604020202020204" pitchFamily="34" charset="0"/>
                  <a:cs typeface="Arial" panose="020B0604020202020204" pitchFamily="34" charset="0"/>
                </a:rPr>
              </a:br>
              <a:r>
                <a:rPr lang="en-US" sz="1200" b="1" dirty="0">
                  <a:solidFill>
                    <a:srgbClr val="665852"/>
                  </a:solidFill>
                  <a:latin typeface="Arial" panose="020B0604020202020204" pitchFamily="34" charset="0"/>
                  <a:cs typeface="Arial" panose="020B0604020202020204" pitchFamily="34" charset="0"/>
                </a:rPr>
                <a:t>1-year pre-exposure period/baseline</a:t>
              </a:r>
              <a:r>
                <a:rPr lang="en-US" sz="1200" b="1" baseline="30000" dirty="0">
                  <a:solidFill>
                    <a:srgbClr val="665852"/>
                  </a:solidFill>
                  <a:latin typeface="Arial" panose="020B0604020202020204" pitchFamily="34" charset="0"/>
                  <a:cs typeface="Arial" panose="020B0604020202020204" pitchFamily="34" charset="0"/>
                </a:rPr>
                <a:t>1–3 </a:t>
              </a:r>
            </a:p>
          </p:txBody>
        </p:sp>
        <p:grpSp>
          <p:nvGrpSpPr>
            <p:cNvPr id="137" name="Group 136">
              <a:extLst>
                <a:ext uri="{FF2B5EF4-FFF2-40B4-BE49-F238E27FC236}">
                  <a16:creationId xmlns:a16="http://schemas.microsoft.com/office/drawing/2014/main" id="{B2F35022-D9F3-4B72-901A-1A47C5CC6C61}"/>
                </a:ext>
              </a:extLst>
            </p:cNvPr>
            <p:cNvGrpSpPr/>
            <p:nvPr/>
          </p:nvGrpSpPr>
          <p:grpSpPr>
            <a:xfrm>
              <a:off x="561341" y="1075427"/>
              <a:ext cx="648000" cy="648000"/>
              <a:chOff x="1073108" y="1874180"/>
              <a:chExt cx="612000" cy="612000"/>
            </a:xfrm>
          </p:grpSpPr>
          <p:sp>
            <p:nvSpPr>
              <p:cNvPr id="138" name="Oval 137">
                <a:extLst>
                  <a:ext uri="{FF2B5EF4-FFF2-40B4-BE49-F238E27FC236}">
                    <a16:creationId xmlns:a16="http://schemas.microsoft.com/office/drawing/2014/main" id="{D19912AC-BFDF-455B-B0C9-E36CDC671EE3}"/>
                  </a:ext>
                </a:extLst>
              </p:cNvPr>
              <p:cNvSpPr/>
              <p:nvPr/>
            </p:nvSpPr>
            <p:spPr>
              <a:xfrm>
                <a:off x="1073108" y="1874180"/>
                <a:ext cx="612000" cy="612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768046" fontAlgn="auto">
                  <a:spcBef>
                    <a:spcPts val="0"/>
                  </a:spcBef>
                  <a:spcAft>
                    <a:spcPts val="0"/>
                  </a:spcAft>
                </a:pPr>
                <a:endParaRPr lang="en-GB" sz="1612">
                  <a:solidFill>
                    <a:prstClr val="white"/>
                  </a:solidFill>
                  <a:latin typeface="Arial" panose="020B0604020202020204"/>
                </a:endParaRPr>
              </a:p>
            </p:txBody>
          </p:sp>
          <p:grpSp>
            <p:nvGrpSpPr>
              <p:cNvPr id="139" name="Group 138">
                <a:extLst>
                  <a:ext uri="{FF2B5EF4-FFF2-40B4-BE49-F238E27FC236}">
                    <a16:creationId xmlns:a16="http://schemas.microsoft.com/office/drawing/2014/main" id="{6D0CE0C9-8FC2-404A-9C6B-96D713F1B302}"/>
                  </a:ext>
                </a:extLst>
              </p:cNvPr>
              <p:cNvGrpSpPr/>
              <p:nvPr/>
            </p:nvGrpSpPr>
            <p:grpSpPr>
              <a:xfrm>
                <a:off x="1073108" y="1874180"/>
                <a:ext cx="612000" cy="612000"/>
                <a:chOff x="1092200" y="1871663"/>
                <a:chExt cx="525463" cy="527050"/>
              </a:xfrm>
              <a:solidFill>
                <a:schemeClr val="tx1"/>
              </a:solidFill>
            </p:grpSpPr>
            <p:sp>
              <p:nvSpPr>
                <p:cNvPr id="140" name="Freeform 25">
                  <a:extLst>
                    <a:ext uri="{FF2B5EF4-FFF2-40B4-BE49-F238E27FC236}">
                      <a16:creationId xmlns:a16="http://schemas.microsoft.com/office/drawing/2014/main" id="{F5274D52-DD3C-423F-A48E-5AAD00834FB0}"/>
                    </a:ext>
                  </a:extLst>
                </p:cNvPr>
                <p:cNvSpPr>
                  <a:spLocks noEditPoints="1"/>
                </p:cNvSpPr>
                <p:nvPr/>
              </p:nvSpPr>
              <p:spPr bwMode="auto">
                <a:xfrm>
                  <a:off x="1092200" y="1871663"/>
                  <a:ext cx="525463" cy="527050"/>
                </a:xfrm>
                <a:custGeom>
                  <a:avLst/>
                  <a:gdLst>
                    <a:gd name="T0" fmla="*/ 98 w 196"/>
                    <a:gd name="T1" fmla="*/ 0 h 196"/>
                    <a:gd name="T2" fmla="*/ 0 w 196"/>
                    <a:gd name="T3" fmla="*/ 98 h 196"/>
                    <a:gd name="T4" fmla="*/ 98 w 196"/>
                    <a:gd name="T5" fmla="*/ 196 h 196"/>
                    <a:gd name="T6" fmla="*/ 196 w 196"/>
                    <a:gd name="T7" fmla="*/ 98 h 196"/>
                    <a:gd name="T8" fmla="*/ 98 w 196"/>
                    <a:gd name="T9" fmla="*/ 0 h 196"/>
                    <a:gd name="T10" fmla="*/ 158 w 196"/>
                    <a:gd name="T11" fmla="*/ 139 h 196"/>
                    <a:gd name="T12" fmla="*/ 151 w 196"/>
                    <a:gd name="T13" fmla="*/ 149 h 196"/>
                    <a:gd name="T14" fmla="*/ 142 w 196"/>
                    <a:gd name="T15" fmla="*/ 149 h 196"/>
                    <a:gd name="T16" fmla="*/ 113 w 196"/>
                    <a:gd name="T17" fmla="*/ 133 h 196"/>
                    <a:gd name="T18" fmla="*/ 103 w 196"/>
                    <a:gd name="T19" fmla="*/ 110 h 196"/>
                    <a:gd name="T20" fmla="*/ 104 w 196"/>
                    <a:gd name="T21" fmla="*/ 87 h 196"/>
                    <a:gd name="T22" fmla="*/ 103 w 196"/>
                    <a:gd name="T23" fmla="*/ 84 h 196"/>
                    <a:gd name="T24" fmla="*/ 99 w 196"/>
                    <a:gd name="T25" fmla="*/ 80 h 196"/>
                    <a:gd name="T26" fmla="*/ 94 w 196"/>
                    <a:gd name="T27" fmla="*/ 84 h 196"/>
                    <a:gd name="T28" fmla="*/ 92 w 196"/>
                    <a:gd name="T29" fmla="*/ 87 h 196"/>
                    <a:gd name="T30" fmla="*/ 93 w 196"/>
                    <a:gd name="T31" fmla="*/ 110 h 196"/>
                    <a:gd name="T32" fmla="*/ 90 w 196"/>
                    <a:gd name="T33" fmla="*/ 124 h 196"/>
                    <a:gd name="T34" fmla="*/ 53 w 196"/>
                    <a:gd name="T35" fmla="*/ 150 h 196"/>
                    <a:gd name="T36" fmla="*/ 39 w 196"/>
                    <a:gd name="T37" fmla="*/ 140 h 196"/>
                    <a:gd name="T38" fmla="*/ 38 w 196"/>
                    <a:gd name="T39" fmla="*/ 135 h 196"/>
                    <a:gd name="T40" fmla="*/ 38 w 196"/>
                    <a:gd name="T41" fmla="*/ 110 h 196"/>
                    <a:gd name="T42" fmla="*/ 39 w 196"/>
                    <a:gd name="T43" fmla="*/ 102 h 196"/>
                    <a:gd name="T44" fmla="*/ 57 w 196"/>
                    <a:gd name="T45" fmla="*/ 68 h 196"/>
                    <a:gd name="T46" fmla="*/ 71 w 196"/>
                    <a:gd name="T47" fmla="*/ 56 h 196"/>
                    <a:gd name="T48" fmla="*/ 87 w 196"/>
                    <a:gd name="T49" fmla="*/ 61 h 196"/>
                    <a:gd name="T50" fmla="*/ 90 w 196"/>
                    <a:gd name="T51" fmla="*/ 68 h 196"/>
                    <a:gd name="T52" fmla="*/ 91 w 196"/>
                    <a:gd name="T53" fmla="*/ 73 h 196"/>
                    <a:gd name="T54" fmla="*/ 92 w 196"/>
                    <a:gd name="T55" fmla="*/ 73 h 196"/>
                    <a:gd name="T56" fmla="*/ 93 w 196"/>
                    <a:gd name="T57" fmla="*/ 68 h 196"/>
                    <a:gd name="T58" fmla="*/ 93 w 196"/>
                    <a:gd name="T59" fmla="*/ 44 h 196"/>
                    <a:gd name="T60" fmla="*/ 96 w 196"/>
                    <a:gd name="T61" fmla="*/ 37 h 196"/>
                    <a:gd name="T62" fmla="*/ 100 w 196"/>
                    <a:gd name="T63" fmla="*/ 37 h 196"/>
                    <a:gd name="T64" fmla="*/ 103 w 196"/>
                    <a:gd name="T65" fmla="*/ 44 h 196"/>
                    <a:gd name="T66" fmla="*/ 103 w 196"/>
                    <a:gd name="T67" fmla="*/ 68 h 196"/>
                    <a:gd name="T68" fmla="*/ 105 w 196"/>
                    <a:gd name="T69" fmla="*/ 72 h 196"/>
                    <a:gd name="T70" fmla="*/ 107 w 196"/>
                    <a:gd name="T71" fmla="*/ 66 h 196"/>
                    <a:gd name="T72" fmla="*/ 109 w 196"/>
                    <a:gd name="T73" fmla="*/ 60 h 196"/>
                    <a:gd name="T74" fmla="*/ 123 w 196"/>
                    <a:gd name="T75" fmla="*/ 55 h 196"/>
                    <a:gd name="T76" fmla="*/ 129 w 196"/>
                    <a:gd name="T77" fmla="*/ 58 h 196"/>
                    <a:gd name="T78" fmla="*/ 146 w 196"/>
                    <a:gd name="T79" fmla="*/ 78 h 196"/>
                    <a:gd name="T80" fmla="*/ 158 w 196"/>
                    <a:gd name="T81" fmla="*/ 107 h 196"/>
                    <a:gd name="T82" fmla="*/ 158 w 196"/>
                    <a:gd name="T83" fmla="*/ 13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96">
                      <a:moveTo>
                        <a:pt x="98" y="0"/>
                      </a:moveTo>
                      <a:cubicBezTo>
                        <a:pt x="44" y="0"/>
                        <a:pt x="0" y="44"/>
                        <a:pt x="0" y="98"/>
                      </a:cubicBezTo>
                      <a:cubicBezTo>
                        <a:pt x="0" y="152"/>
                        <a:pt x="44" y="196"/>
                        <a:pt x="98" y="196"/>
                      </a:cubicBezTo>
                      <a:cubicBezTo>
                        <a:pt x="152" y="196"/>
                        <a:pt x="196" y="152"/>
                        <a:pt x="196" y="98"/>
                      </a:cubicBezTo>
                      <a:cubicBezTo>
                        <a:pt x="196" y="44"/>
                        <a:pt x="152" y="0"/>
                        <a:pt x="98" y="0"/>
                      </a:cubicBezTo>
                      <a:moveTo>
                        <a:pt x="158" y="139"/>
                      </a:moveTo>
                      <a:cubicBezTo>
                        <a:pt x="157" y="143"/>
                        <a:pt x="156" y="147"/>
                        <a:pt x="151" y="149"/>
                      </a:cubicBezTo>
                      <a:cubicBezTo>
                        <a:pt x="148" y="150"/>
                        <a:pt x="145" y="150"/>
                        <a:pt x="142" y="149"/>
                      </a:cubicBezTo>
                      <a:cubicBezTo>
                        <a:pt x="130" y="147"/>
                        <a:pt x="121" y="141"/>
                        <a:pt x="113" y="133"/>
                      </a:cubicBezTo>
                      <a:cubicBezTo>
                        <a:pt x="107" y="126"/>
                        <a:pt x="103" y="119"/>
                        <a:pt x="103" y="110"/>
                      </a:cubicBezTo>
                      <a:cubicBezTo>
                        <a:pt x="103" y="102"/>
                        <a:pt x="104" y="95"/>
                        <a:pt x="104" y="87"/>
                      </a:cubicBezTo>
                      <a:cubicBezTo>
                        <a:pt x="104" y="86"/>
                        <a:pt x="104" y="85"/>
                        <a:pt x="103" y="84"/>
                      </a:cubicBezTo>
                      <a:cubicBezTo>
                        <a:pt x="102" y="83"/>
                        <a:pt x="100" y="81"/>
                        <a:pt x="99" y="80"/>
                      </a:cubicBezTo>
                      <a:cubicBezTo>
                        <a:pt x="97" y="81"/>
                        <a:pt x="96" y="83"/>
                        <a:pt x="94" y="84"/>
                      </a:cubicBezTo>
                      <a:cubicBezTo>
                        <a:pt x="93" y="85"/>
                        <a:pt x="92" y="86"/>
                        <a:pt x="92" y="87"/>
                      </a:cubicBezTo>
                      <a:cubicBezTo>
                        <a:pt x="93" y="95"/>
                        <a:pt x="93" y="103"/>
                        <a:pt x="93" y="110"/>
                      </a:cubicBezTo>
                      <a:cubicBezTo>
                        <a:pt x="93" y="115"/>
                        <a:pt x="92" y="120"/>
                        <a:pt x="90" y="124"/>
                      </a:cubicBezTo>
                      <a:cubicBezTo>
                        <a:pt x="82" y="138"/>
                        <a:pt x="69" y="147"/>
                        <a:pt x="53" y="150"/>
                      </a:cubicBezTo>
                      <a:cubicBezTo>
                        <a:pt x="45" y="151"/>
                        <a:pt x="40" y="148"/>
                        <a:pt x="39" y="140"/>
                      </a:cubicBezTo>
                      <a:cubicBezTo>
                        <a:pt x="38" y="138"/>
                        <a:pt x="38" y="137"/>
                        <a:pt x="38" y="135"/>
                      </a:cubicBezTo>
                      <a:cubicBezTo>
                        <a:pt x="38" y="110"/>
                        <a:pt x="38" y="110"/>
                        <a:pt x="38" y="110"/>
                      </a:cubicBezTo>
                      <a:cubicBezTo>
                        <a:pt x="38" y="107"/>
                        <a:pt x="39" y="105"/>
                        <a:pt x="39" y="102"/>
                      </a:cubicBezTo>
                      <a:cubicBezTo>
                        <a:pt x="42" y="90"/>
                        <a:pt x="49" y="79"/>
                        <a:pt x="57" y="68"/>
                      </a:cubicBezTo>
                      <a:cubicBezTo>
                        <a:pt x="61" y="64"/>
                        <a:pt x="65" y="59"/>
                        <a:pt x="71" y="56"/>
                      </a:cubicBezTo>
                      <a:cubicBezTo>
                        <a:pt x="78" y="52"/>
                        <a:pt x="84" y="54"/>
                        <a:pt x="87" y="61"/>
                      </a:cubicBezTo>
                      <a:cubicBezTo>
                        <a:pt x="88" y="63"/>
                        <a:pt x="89" y="66"/>
                        <a:pt x="90" y="68"/>
                      </a:cubicBezTo>
                      <a:cubicBezTo>
                        <a:pt x="90" y="70"/>
                        <a:pt x="91" y="71"/>
                        <a:pt x="91" y="73"/>
                      </a:cubicBezTo>
                      <a:cubicBezTo>
                        <a:pt x="91" y="73"/>
                        <a:pt x="92" y="73"/>
                        <a:pt x="92" y="73"/>
                      </a:cubicBezTo>
                      <a:cubicBezTo>
                        <a:pt x="92" y="71"/>
                        <a:pt x="93" y="70"/>
                        <a:pt x="93" y="68"/>
                      </a:cubicBezTo>
                      <a:cubicBezTo>
                        <a:pt x="93" y="60"/>
                        <a:pt x="93" y="52"/>
                        <a:pt x="93" y="44"/>
                      </a:cubicBezTo>
                      <a:cubicBezTo>
                        <a:pt x="93" y="41"/>
                        <a:pt x="94" y="39"/>
                        <a:pt x="96" y="37"/>
                      </a:cubicBezTo>
                      <a:cubicBezTo>
                        <a:pt x="100" y="37"/>
                        <a:pt x="100" y="37"/>
                        <a:pt x="100" y="37"/>
                      </a:cubicBezTo>
                      <a:cubicBezTo>
                        <a:pt x="102" y="39"/>
                        <a:pt x="103" y="41"/>
                        <a:pt x="103" y="44"/>
                      </a:cubicBezTo>
                      <a:cubicBezTo>
                        <a:pt x="103" y="52"/>
                        <a:pt x="103" y="60"/>
                        <a:pt x="103" y="68"/>
                      </a:cubicBezTo>
                      <a:cubicBezTo>
                        <a:pt x="103" y="70"/>
                        <a:pt x="104" y="71"/>
                        <a:pt x="105" y="72"/>
                      </a:cubicBezTo>
                      <a:cubicBezTo>
                        <a:pt x="106" y="70"/>
                        <a:pt x="106" y="68"/>
                        <a:pt x="107" y="66"/>
                      </a:cubicBezTo>
                      <a:cubicBezTo>
                        <a:pt x="108" y="64"/>
                        <a:pt x="108" y="62"/>
                        <a:pt x="109" y="60"/>
                      </a:cubicBezTo>
                      <a:cubicBezTo>
                        <a:pt x="113" y="54"/>
                        <a:pt x="117" y="53"/>
                        <a:pt x="123" y="55"/>
                      </a:cubicBezTo>
                      <a:cubicBezTo>
                        <a:pt x="125" y="56"/>
                        <a:pt x="127" y="57"/>
                        <a:pt x="129" y="58"/>
                      </a:cubicBezTo>
                      <a:cubicBezTo>
                        <a:pt x="136" y="63"/>
                        <a:pt x="141" y="70"/>
                        <a:pt x="146" y="78"/>
                      </a:cubicBezTo>
                      <a:cubicBezTo>
                        <a:pt x="152" y="87"/>
                        <a:pt x="157" y="96"/>
                        <a:pt x="158" y="107"/>
                      </a:cubicBezTo>
                      <a:cubicBezTo>
                        <a:pt x="158" y="118"/>
                        <a:pt x="158" y="128"/>
                        <a:pt x="158" y="13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3" tIns="34291" rIns="68583" bIns="34291" numCol="1" anchor="t" anchorCtr="0" compatLnSpc="1">
                  <a:prstTxWarp prst="textNoShape">
                    <a:avLst/>
                  </a:prstTxWarp>
                </a:bodyPr>
                <a:lstStyle/>
                <a:p>
                  <a:pPr defTabSz="768046" fontAlgn="auto">
                    <a:spcBef>
                      <a:spcPts val="0"/>
                    </a:spcBef>
                    <a:spcAft>
                      <a:spcPts val="0"/>
                    </a:spcAft>
                  </a:pPr>
                  <a:endParaRPr lang="en-GB" sz="1612">
                    <a:solidFill>
                      <a:srgbClr val="F36633"/>
                    </a:solidFill>
                    <a:latin typeface="Arial" panose="020B0604020202020204"/>
                    <a:cs typeface="+mn-cs"/>
                  </a:endParaRPr>
                </a:p>
              </p:txBody>
            </p:sp>
            <p:sp>
              <p:nvSpPr>
                <p:cNvPr id="141" name="Oval 26">
                  <a:extLst>
                    <a:ext uri="{FF2B5EF4-FFF2-40B4-BE49-F238E27FC236}">
                      <a16:creationId xmlns:a16="http://schemas.microsoft.com/office/drawing/2014/main" id="{E7BAD440-6DF4-4083-B6F9-28ED9E3625DF}"/>
                    </a:ext>
                  </a:extLst>
                </p:cNvPr>
                <p:cNvSpPr>
                  <a:spLocks noChangeArrowheads="1"/>
                </p:cNvSpPr>
                <p:nvPr/>
              </p:nvSpPr>
              <p:spPr bwMode="auto">
                <a:xfrm>
                  <a:off x="1208088" y="2212976"/>
                  <a:ext cx="23813" cy="254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3" tIns="34291" rIns="68583" bIns="34291" numCol="1" anchor="t" anchorCtr="0" compatLnSpc="1">
                  <a:prstTxWarp prst="textNoShape">
                    <a:avLst/>
                  </a:prstTxWarp>
                </a:bodyPr>
                <a:lstStyle/>
                <a:p>
                  <a:pPr defTabSz="768046" fontAlgn="auto">
                    <a:spcBef>
                      <a:spcPts val="0"/>
                    </a:spcBef>
                    <a:spcAft>
                      <a:spcPts val="0"/>
                    </a:spcAft>
                  </a:pPr>
                  <a:endParaRPr lang="en-GB" sz="1612">
                    <a:solidFill>
                      <a:srgbClr val="F36633"/>
                    </a:solidFill>
                    <a:latin typeface="Arial" panose="020B0604020202020204"/>
                    <a:cs typeface="+mn-cs"/>
                  </a:endParaRPr>
                </a:p>
              </p:txBody>
            </p:sp>
            <p:sp>
              <p:nvSpPr>
                <p:cNvPr id="142" name="Oval 27">
                  <a:extLst>
                    <a:ext uri="{FF2B5EF4-FFF2-40B4-BE49-F238E27FC236}">
                      <a16:creationId xmlns:a16="http://schemas.microsoft.com/office/drawing/2014/main" id="{995753BD-007B-4EBC-81F6-472B97DB15E0}"/>
                    </a:ext>
                  </a:extLst>
                </p:cNvPr>
                <p:cNvSpPr>
                  <a:spLocks noChangeArrowheads="1"/>
                </p:cNvSpPr>
                <p:nvPr/>
              </p:nvSpPr>
              <p:spPr bwMode="auto">
                <a:xfrm>
                  <a:off x="1231900" y="2238376"/>
                  <a:ext cx="20638" cy="238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3" tIns="34291" rIns="68583" bIns="34291" numCol="1" anchor="t" anchorCtr="0" compatLnSpc="1">
                  <a:prstTxWarp prst="textNoShape">
                    <a:avLst/>
                  </a:prstTxWarp>
                </a:bodyPr>
                <a:lstStyle/>
                <a:p>
                  <a:pPr defTabSz="768046" fontAlgn="auto">
                    <a:spcBef>
                      <a:spcPts val="0"/>
                    </a:spcBef>
                    <a:spcAft>
                      <a:spcPts val="0"/>
                    </a:spcAft>
                  </a:pPr>
                  <a:endParaRPr lang="en-GB" sz="1612">
                    <a:solidFill>
                      <a:srgbClr val="F36633"/>
                    </a:solidFill>
                    <a:latin typeface="Arial" panose="020B0604020202020204"/>
                    <a:cs typeface="+mn-cs"/>
                  </a:endParaRPr>
                </a:p>
              </p:txBody>
            </p:sp>
            <p:sp>
              <p:nvSpPr>
                <p:cNvPr id="143" name="Oval 28">
                  <a:extLst>
                    <a:ext uri="{FF2B5EF4-FFF2-40B4-BE49-F238E27FC236}">
                      <a16:creationId xmlns:a16="http://schemas.microsoft.com/office/drawing/2014/main" id="{7D3159E9-7B6F-44EE-BACF-F0C22690CF02}"/>
                    </a:ext>
                  </a:extLst>
                </p:cNvPr>
                <p:cNvSpPr>
                  <a:spLocks noChangeArrowheads="1"/>
                </p:cNvSpPr>
                <p:nvPr/>
              </p:nvSpPr>
              <p:spPr bwMode="auto">
                <a:xfrm>
                  <a:off x="1247775" y="2208213"/>
                  <a:ext cx="19050" cy="190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3" tIns="34291" rIns="68583" bIns="34291" numCol="1" anchor="t" anchorCtr="0" compatLnSpc="1">
                  <a:prstTxWarp prst="textNoShape">
                    <a:avLst/>
                  </a:prstTxWarp>
                </a:bodyPr>
                <a:lstStyle/>
                <a:p>
                  <a:pPr defTabSz="768046" fontAlgn="auto">
                    <a:spcBef>
                      <a:spcPts val="0"/>
                    </a:spcBef>
                    <a:spcAft>
                      <a:spcPts val="0"/>
                    </a:spcAft>
                  </a:pPr>
                  <a:endParaRPr lang="en-GB" sz="1612">
                    <a:solidFill>
                      <a:srgbClr val="F36633"/>
                    </a:solidFill>
                    <a:latin typeface="Arial" panose="020B0604020202020204"/>
                    <a:cs typeface="+mn-cs"/>
                  </a:endParaRPr>
                </a:p>
              </p:txBody>
            </p:sp>
            <p:sp>
              <p:nvSpPr>
                <p:cNvPr id="144" name="Oval 29">
                  <a:extLst>
                    <a:ext uri="{FF2B5EF4-FFF2-40B4-BE49-F238E27FC236}">
                      <a16:creationId xmlns:a16="http://schemas.microsoft.com/office/drawing/2014/main" id="{851E3026-9B89-4B3E-AF43-B7F1D98CA38E}"/>
                    </a:ext>
                  </a:extLst>
                </p:cNvPr>
                <p:cNvSpPr>
                  <a:spLocks noChangeArrowheads="1"/>
                </p:cNvSpPr>
                <p:nvPr/>
              </p:nvSpPr>
              <p:spPr bwMode="auto">
                <a:xfrm>
                  <a:off x="1223963" y="2184401"/>
                  <a:ext cx="19050" cy="190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3" tIns="34291" rIns="68583" bIns="34291" numCol="1" anchor="t" anchorCtr="0" compatLnSpc="1">
                  <a:prstTxWarp prst="textNoShape">
                    <a:avLst/>
                  </a:prstTxWarp>
                </a:bodyPr>
                <a:lstStyle/>
                <a:p>
                  <a:pPr defTabSz="768046" fontAlgn="auto">
                    <a:spcBef>
                      <a:spcPts val="0"/>
                    </a:spcBef>
                    <a:spcAft>
                      <a:spcPts val="0"/>
                    </a:spcAft>
                  </a:pPr>
                  <a:endParaRPr lang="en-GB" sz="1612">
                    <a:solidFill>
                      <a:srgbClr val="F36633"/>
                    </a:solidFill>
                    <a:latin typeface="Arial" panose="020B0604020202020204"/>
                    <a:cs typeface="+mn-cs"/>
                  </a:endParaRPr>
                </a:p>
              </p:txBody>
            </p:sp>
            <p:sp>
              <p:nvSpPr>
                <p:cNvPr id="145" name="Oval 30">
                  <a:extLst>
                    <a:ext uri="{FF2B5EF4-FFF2-40B4-BE49-F238E27FC236}">
                      <a16:creationId xmlns:a16="http://schemas.microsoft.com/office/drawing/2014/main" id="{C92E08CA-092D-457C-9E91-F50308A9BF7D}"/>
                    </a:ext>
                  </a:extLst>
                </p:cNvPr>
                <p:cNvSpPr>
                  <a:spLocks noChangeArrowheads="1"/>
                </p:cNvSpPr>
                <p:nvPr/>
              </p:nvSpPr>
              <p:spPr bwMode="auto">
                <a:xfrm>
                  <a:off x="1279525" y="2216151"/>
                  <a:ext cx="19050" cy="190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3" tIns="34291" rIns="68583" bIns="34291" numCol="1" anchor="t" anchorCtr="0" compatLnSpc="1">
                  <a:prstTxWarp prst="textNoShape">
                    <a:avLst/>
                  </a:prstTxWarp>
                </a:bodyPr>
                <a:lstStyle/>
                <a:p>
                  <a:pPr defTabSz="768046" fontAlgn="auto">
                    <a:spcBef>
                      <a:spcPts val="0"/>
                    </a:spcBef>
                    <a:spcAft>
                      <a:spcPts val="0"/>
                    </a:spcAft>
                  </a:pPr>
                  <a:endParaRPr lang="en-GB" sz="1612">
                    <a:solidFill>
                      <a:srgbClr val="F36633"/>
                    </a:solidFill>
                    <a:latin typeface="Arial" panose="020B0604020202020204"/>
                    <a:cs typeface="+mn-cs"/>
                  </a:endParaRPr>
                </a:p>
              </p:txBody>
            </p:sp>
            <p:sp>
              <p:nvSpPr>
                <p:cNvPr id="146" name="Oval 31">
                  <a:extLst>
                    <a:ext uri="{FF2B5EF4-FFF2-40B4-BE49-F238E27FC236}">
                      <a16:creationId xmlns:a16="http://schemas.microsoft.com/office/drawing/2014/main" id="{84815B1B-7267-43A9-888A-612716D0455C}"/>
                    </a:ext>
                  </a:extLst>
                </p:cNvPr>
                <p:cNvSpPr>
                  <a:spLocks noChangeArrowheads="1"/>
                </p:cNvSpPr>
                <p:nvPr/>
              </p:nvSpPr>
              <p:spPr bwMode="auto">
                <a:xfrm>
                  <a:off x="1209675" y="2143126"/>
                  <a:ext cx="15875"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3" tIns="34291" rIns="68583" bIns="34291" numCol="1" anchor="t" anchorCtr="0" compatLnSpc="1">
                  <a:prstTxWarp prst="textNoShape">
                    <a:avLst/>
                  </a:prstTxWarp>
                </a:bodyPr>
                <a:lstStyle/>
                <a:p>
                  <a:pPr defTabSz="768046" fontAlgn="auto">
                    <a:spcBef>
                      <a:spcPts val="0"/>
                    </a:spcBef>
                    <a:spcAft>
                      <a:spcPts val="0"/>
                    </a:spcAft>
                  </a:pPr>
                  <a:endParaRPr lang="en-GB" sz="1612">
                    <a:solidFill>
                      <a:srgbClr val="F36633"/>
                    </a:solidFill>
                    <a:latin typeface="Arial" panose="020B0604020202020204"/>
                    <a:cs typeface="+mn-cs"/>
                  </a:endParaRPr>
                </a:p>
              </p:txBody>
            </p:sp>
            <p:sp>
              <p:nvSpPr>
                <p:cNvPr id="147" name="Oval 32">
                  <a:extLst>
                    <a:ext uri="{FF2B5EF4-FFF2-40B4-BE49-F238E27FC236}">
                      <a16:creationId xmlns:a16="http://schemas.microsoft.com/office/drawing/2014/main" id="{3DCE3D50-E529-4E99-AC07-E6B2120D8B35}"/>
                    </a:ext>
                  </a:extLst>
                </p:cNvPr>
                <p:cNvSpPr>
                  <a:spLocks noChangeArrowheads="1"/>
                </p:cNvSpPr>
                <p:nvPr/>
              </p:nvSpPr>
              <p:spPr bwMode="auto">
                <a:xfrm>
                  <a:off x="1438275" y="2189163"/>
                  <a:ext cx="23813" cy="238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3" tIns="34291" rIns="68583" bIns="34291" numCol="1" anchor="t" anchorCtr="0" compatLnSpc="1">
                  <a:prstTxWarp prst="textNoShape">
                    <a:avLst/>
                  </a:prstTxWarp>
                </a:bodyPr>
                <a:lstStyle/>
                <a:p>
                  <a:pPr defTabSz="768046" fontAlgn="auto">
                    <a:spcBef>
                      <a:spcPts val="0"/>
                    </a:spcBef>
                    <a:spcAft>
                      <a:spcPts val="0"/>
                    </a:spcAft>
                  </a:pPr>
                  <a:endParaRPr lang="en-GB" sz="1612">
                    <a:solidFill>
                      <a:srgbClr val="F36633"/>
                    </a:solidFill>
                    <a:latin typeface="Arial" panose="020B0604020202020204"/>
                    <a:cs typeface="+mn-cs"/>
                  </a:endParaRPr>
                </a:p>
              </p:txBody>
            </p:sp>
            <p:sp>
              <p:nvSpPr>
                <p:cNvPr id="148" name="Oval 33">
                  <a:extLst>
                    <a:ext uri="{FF2B5EF4-FFF2-40B4-BE49-F238E27FC236}">
                      <a16:creationId xmlns:a16="http://schemas.microsoft.com/office/drawing/2014/main" id="{BF1D847D-137C-4D83-BD8B-A4912862EFD1}"/>
                    </a:ext>
                  </a:extLst>
                </p:cNvPr>
                <p:cNvSpPr>
                  <a:spLocks noChangeArrowheads="1"/>
                </p:cNvSpPr>
                <p:nvPr/>
              </p:nvSpPr>
              <p:spPr bwMode="auto">
                <a:xfrm>
                  <a:off x="1470025" y="2227263"/>
                  <a:ext cx="23813" cy="238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3" tIns="34291" rIns="68583" bIns="34291" numCol="1" anchor="t" anchorCtr="0" compatLnSpc="1">
                  <a:prstTxWarp prst="textNoShape">
                    <a:avLst/>
                  </a:prstTxWarp>
                </a:bodyPr>
                <a:lstStyle/>
                <a:p>
                  <a:pPr defTabSz="768046" fontAlgn="auto">
                    <a:spcBef>
                      <a:spcPts val="0"/>
                    </a:spcBef>
                    <a:spcAft>
                      <a:spcPts val="0"/>
                    </a:spcAft>
                  </a:pPr>
                  <a:endParaRPr lang="en-GB" sz="1612">
                    <a:solidFill>
                      <a:srgbClr val="F36633"/>
                    </a:solidFill>
                    <a:latin typeface="Arial" panose="020B0604020202020204"/>
                    <a:cs typeface="+mn-cs"/>
                  </a:endParaRPr>
                </a:p>
              </p:txBody>
            </p:sp>
            <p:sp>
              <p:nvSpPr>
                <p:cNvPr id="149" name="Oval 34">
                  <a:extLst>
                    <a:ext uri="{FF2B5EF4-FFF2-40B4-BE49-F238E27FC236}">
                      <a16:creationId xmlns:a16="http://schemas.microsoft.com/office/drawing/2014/main" id="{07718145-3D3A-4F7D-9726-D51A3DCCD4BF}"/>
                    </a:ext>
                  </a:extLst>
                </p:cNvPr>
                <p:cNvSpPr>
                  <a:spLocks noChangeArrowheads="1"/>
                </p:cNvSpPr>
                <p:nvPr/>
              </p:nvSpPr>
              <p:spPr bwMode="auto">
                <a:xfrm>
                  <a:off x="1482725" y="2200276"/>
                  <a:ext cx="19050" cy="190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3" tIns="34291" rIns="68583" bIns="34291" numCol="1" anchor="t" anchorCtr="0" compatLnSpc="1">
                  <a:prstTxWarp prst="textNoShape">
                    <a:avLst/>
                  </a:prstTxWarp>
                </a:bodyPr>
                <a:lstStyle/>
                <a:p>
                  <a:pPr defTabSz="768046" fontAlgn="auto">
                    <a:spcBef>
                      <a:spcPts val="0"/>
                    </a:spcBef>
                    <a:spcAft>
                      <a:spcPts val="0"/>
                    </a:spcAft>
                  </a:pPr>
                  <a:endParaRPr lang="en-GB" sz="1612">
                    <a:solidFill>
                      <a:srgbClr val="F36633"/>
                    </a:solidFill>
                    <a:latin typeface="Arial" panose="020B0604020202020204"/>
                    <a:cs typeface="+mn-cs"/>
                  </a:endParaRPr>
                </a:p>
              </p:txBody>
            </p:sp>
            <p:sp>
              <p:nvSpPr>
                <p:cNvPr id="150" name="Oval 35">
                  <a:extLst>
                    <a:ext uri="{FF2B5EF4-FFF2-40B4-BE49-F238E27FC236}">
                      <a16:creationId xmlns:a16="http://schemas.microsoft.com/office/drawing/2014/main" id="{A7B0F251-F032-465E-A279-86DF29577102}"/>
                    </a:ext>
                  </a:extLst>
                </p:cNvPr>
                <p:cNvSpPr>
                  <a:spLocks noChangeArrowheads="1"/>
                </p:cNvSpPr>
                <p:nvPr/>
              </p:nvSpPr>
              <p:spPr bwMode="auto">
                <a:xfrm>
                  <a:off x="1403350" y="2184401"/>
                  <a:ext cx="17463" cy="190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3" tIns="34291" rIns="68583" bIns="34291" numCol="1" anchor="t" anchorCtr="0" compatLnSpc="1">
                  <a:prstTxWarp prst="textNoShape">
                    <a:avLst/>
                  </a:prstTxWarp>
                </a:bodyPr>
                <a:lstStyle/>
                <a:p>
                  <a:pPr defTabSz="768046" fontAlgn="auto">
                    <a:spcBef>
                      <a:spcPts val="0"/>
                    </a:spcBef>
                    <a:spcAft>
                      <a:spcPts val="0"/>
                    </a:spcAft>
                  </a:pPr>
                  <a:endParaRPr lang="en-GB" sz="1612">
                    <a:solidFill>
                      <a:srgbClr val="F36633"/>
                    </a:solidFill>
                    <a:latin typeface="Arial" panose="020B0604020202020204"/>
                    <a:cs typeface="+mn-cs"/>
                  </a:endParaRPr>
                </a:p>
              </p:txBody>
            </p:sp>
            <p:sp>
              <p:nvSpPr>
                <p:cNvPr id="151" name="Oval 36">
                  <a:extLst>
                    <a:ext uri="{FF2B5EF4-FFF2-40B4-BE49-F238E27FC236}">
                      <a16:creationId xmlns:a16="http://schemas.microsoft.com/office/drawing/2014/main" id="{F8D754AC-7824-447B-A945-4A599BEE749D}"/>
                    </a:ext>
                  </a:extLst>
                </p:cNvPr>
                <p:cNvSpPr>
                  <a:spLocks noChangeArrowheads="1"/>
                </p:cNvSpPr>
                <p:nvPr/>
              </p:nvSpPr>
              <p:spPr bwMode="auto">
                <a:xfrm>
                  <a:off x="1430338" y="2224088"/>
                  <a:ext cx="17463" cy="222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3" tIns="34291" rIns="68583" bIns="34291" numCol="1" anchor="t" anchorCtr="0" compatLnSpc="1">
                  <a:prstTxWarp prst="textNoShape">
                    <a:avLst/>
                  </a:prstTxWarp>
                </a:bodyPr>
                <a:lstStyle/>
                <a:p>
                  <a:pPr defTabSz="768046" fontAlgn="auto">
                    <a:spcBef>
                      <a:spcPts val="0"/>
                    </a:spcBef>
                    <a:spcAft>
                      <a:spcPts val="0"/>
                    </a:spcAft>
                  </a:pPr>
                  <a:endParaRPr lang="en-GB" sz="1612">
                    <a:solidFill>
                      <a:srgbClr val="F36633"/>
                    </a:solidFill>
                    <a:latin typeface="Arial" panose="020B0604020202020204"/>
                    <a:cs typeface="+mn-cs"/>
                  </a:endParaRPr>
                </a:p>
              </p:txBody>
            </p:sp>
            <p:sp>
              <p:nvSpPr>
                <p:cNvPr id="152" name="Oval 37">
                  <a:extLst>
                    <a:ext uri="{FF2B5EF4-FFF2-40B4-BE49-F238E27FC236}">
                      <a16:creationId xmlns:a16="http://schemas.microsoft.com/office/drawing/2014/main" id="{5460EB4B-723A-44B1-A01B-C7DAC88530AB}"/>
                    </a:ext>
                  </a:extLst>
                </p:cNvPr>
                <p:cNvSpPr>
                  <a:spLocks noChangeArrowheads="1"/>
                </p:cNvSpPr>
                <p:nvPr/>
              </p:nvSpPr>
              <p:spPr bwMode="auto">
                <a:xfrm>
                  <a:off x="1462088" y="2166938"/>
                  <a:ext cx="15875"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3" tIns="34291" rIns="68583" bIns="34291" numCol="1" anchor="t" anchorCtr="0" compatLnSpc="1">
                  <a:prstTxWarp prst="textNoShape">
                    <a:avLst/>
                  </a:prstTxWarp>
                </a:bodyPr>
                <a:lstStyle/>
                <a:p>
                  <a:pPr defTabSz="768046" fontAlgn="auto">
                    <a:spcBef>
                      <a:spcPts val="0"/>
                    </a:spcBef>
                    <a:spcAft>
                      <a:spcPts val="0"/>
                    </a:spcAft>
                  </a:pPr>
                  <a:endParaRPr lang="en-GB" sz="1612">
                    <a:solidFill>
                      <a:srgbClr val="F36633"/>
                    </a:solidFill>
                    <a:latin typeface="Arial" panose="020B0604020202020204"/>
                    <a:cs typeface="+mn-cs"/>
                  </a:endParaRPr>
                </a:p>
              </p:txBody>
            </p:sp>
          </p:grpSp>
        </p:grpSp>
      </p:grpSp>
      <p:grpSp>
        <p:nvGrpSpPr>
          <p:cNvPr id="180" name="Group 179">
            <a:extLst>
              <a:ext uri="{FF2B5EF4-FFF2-40B4-BE49-F238E27FC236}">
                <a16:creationId xmlns:a16="http://schemas.microsoft.com/office/drawing/2014/main" id="{80FF7202-547E-42EB-8275-D6FB0DC68134}"/>
              </a:ext>
            </a:extLst>
          </p:cNvPr>
          <p:cNvGrpSpPr/>
          <p:nvPr/>
        </p:nvGrpSpPr>
        <p:grpSpPr>
          <a:xfrm>
            <a:off x="2169090" y="2499092"/>
            <a:ext cx="8289337" cy="540022"/>
            <a:chOff x="988120" y="1941409"/>
            <a:chExt cx="11052000" cy="720000"/>
          </a:xfrm>
        </p:grpSpPr>
        <p:sp>
          <p:nvSpPr>
            <p:cNvPr id="181" name="Asthma classified">
              <a:extLst>
                <a:ext uri="{FF2B5EF4-FFF2-40B4-BE49-F238E27FC236}">
                  <a16:creationId xmlns:a16="http://schemas.microsoft.com/office/drawing/2014/main" id="{7B64D4DD-417F-4BBE-AA26-B802497CD9C1}"/>
                </a:ext>
              </a:extLst>
            </p:cNvPr>
            <p:cNvSpPr/>
            <p:nvPr/>
          </p:nvSpPr>
          <p:spPr>
            <a:xfrm>
              <a:off x="988120" y="1941409"/>
              <a:ext cx="11052000" cy="720000"/>
            </a:xfrm>
            <a:prstGeom prst="roundRect">
              <a:avLst>
                <a:gd name="adj" fmla="val 50000"/>
              </a:avLst>
            </a:prstGeom>
            <a:gradFill>
              <a:gsLst>
                <a:gs pos="0">
                  <a:schemeClr val="bg1"/>
                </a:gs>
                <a:gs pos="100000">
                  <a:schemeClr val="tx1">
                    <a:lumMod val="60000"/>
                    <a:lumOff val="40000"/>
                  </a:schemeClr>
                </a:gs>
              </a:gsLst>
              <a:lin ang="5400000" scaled="1"/>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536946" defTabSz="768046" fontAlgn="auto">
                <a:spcBef>
                  <a:spcPts val="0"/>
                </a:spcBef>
                <a:spcAft>
                  <a:spcPts val="450"/>
                </a:spcAft>
                <a:buClr>
                  <a:srgbClr val="544F40"/>
                </a:buClr>
              </a:pPr>
              <a:r>
                <a:rPr lang="en-US" sz="1200" b="1" dirty="0">
                  <a:solidFill>
                    <a:srgbClr val="665852"/>
                  </a:solidFill>
                  <a:latin typeface="Arial" panose="020B0604020202020204" pitchFamily="34" charset="0"/>
                  <a:cs typeface="Arial" panose="020B0604020202020204" pitchFamily="34" charset="0"/>
                </a:rPr>
                <a:t>Nucala reduced maintenance OCS use compared with baseline</a:t>
              </a:r>
              <a:r>
                <a:rPr lang="en-US" sz="1200" b="1" baseline="30000" dirty="0">
                  <a:solidFill>
                    <a:srgbClr val="665852"/>
                  </a:solidFill>
                  <a:latin typeface="Arial" panose="020B0604020202020204" pitchFamily="34" charset="0"/>
                  <a:cs typeface="Arial" panose="020B0604020202020204" pitchFamily="34" charset="0"/>
                </a:rPr>
                <a:t>1–3 </a:t>
              </a:r>
            </a:p>
          </p:txBody>
        </p:sp>
        <p:grpSp>
          <p:nvGrpSpPr>
            <p:cNvPr id="182" name="Group 181">
              <a:extLst>
                <a:ext uri="{FF2B5EF4-FFF2-40B4-BE49-F238E27FC236}">
                  <a16:creationId xmlns:a16="http://schemas.microsoft.com/office/drawing/2014/main" id="{9ADA0CA0-A31E-4CC0-8747-F02FFE4E6F4B}"/>
                </a:ext>
              </a:extLst>
            </p:cNvPr>
            <p:cNvGrpSpPr/>
            <p:nvPr/>
          </p:nvGrpSpPr>
          <p:grpSpPr>
            <a:xfrm>
              <a:off x="1031654" y="1985954"/>
              <a:ext cx="648000" cy="648000"/>
              <a:chOff x="1073108" y="1874180"/>
              <a:chExt cx="612000" cy="612000"/>
            </a:xfrm>
          </p:grpSpPr>
          <p:sp>
            <p:nvSpPr>
              <p:cNvPr id="183" name="Oval 182">
                <a:extLst>
                  <a:ext uri="{FF2B5EF4-FFF2-40B4-BE49-F238E27FC236}">
                    <a16:creationId xmlns:a16="http://schemas.microsoft.com/office/drawing/2014/main" id="{12E9EB54-BA00-4792-ACAC-9907E422106A}"/>
                  </a:ext>
                </a:extLst>
              </p:cNvPr>
              <p:cNvSpPr/>
              <p:nvPr/>
            </p:nvSpPr>
            <p:spPr>
              <a:xfrm>
                <a:off x="1073108" y="1874180"/>
                <a:ext cx="612000" cy="612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768046" fontAlgn="auto">
                  <a:spcBef>
                    <a:spcPts val="0"/>
                  </a:spcBef>
                  <a:spcAft>
                    <a:spcPts val="0"/>
                  </a:spcAft>
                </a:pPr>
                <a:endParaRPr lang="en-GB" sz="1612">
                  <a:solidFill>
                    <a:prstClr val="white"/>
                  </a:solidFill>
                  <a:latin typeface="Arial" panose="020B0604020202020204"/>
                </a:endParaRPr>
              </a:p>
            </p:txBody>
          </p:sp>
          <p:grpSp>
            <p:nvGrpSpPr>
              <p:cNvPr id="184" name="Group 183">
                <a:extLst>
                  <a:ext uri="{FF2B5EF4-FFF2-40B4-BE49-F238E27FC236}">
                    <a16:creationId xmlns:a16="http://schemas.microsoft.com/office/drawing/2014/main" id="{3BB6C308-B5DB-4C4A-A083-E9E9DFD63EAF}"/>
                  </a:ext>
                </a:extLst>
              </p:cNvPr>
              <p:cNvGrpSpPr/>
              <p:nvPr/>
            </p:nvGrpSpPr>
            <p:grpSpPr>
              <a:xfrm>
                <a:off x="1073108" y="1874180"/>
                <a:ext cx="612000" cy="612000"/>
                <a:chOff x="1092200" y="1871663"/>
                <a:chExt cx="525463" cy="527050"/>
              </a:xfrm>
              <a:solidFill>
                <a:schemeClr val="tx1"/>
              </a:solidFill>
            </p:grpSpPr>
            <p:sp>
              <p:nvSpPr>
                <p:cNvPr id="185" name="Freeform 25">
                  <a:extLst>
                    <a:ext uri="{FF2B5EF4-FFF2-40B4-BE49-F238E27FC236}">
                      <a16:creationId xmlns:a16="http://schemas.microsoft.com/office/drawing/2014/main" id="{91B9C40B-1C37-4758-BCD4-F4C1F1723CF1}"/>
                    </a:ext>
                  </a:extLst>
                </p:cNvPr>
                <p:cNvSpPr>
                  <a:spLocks noEditPoints="1"/>
                </p:cNvSpPr>
                <p:nvPr/>
              </p:nvSpPr>
              <p:spPr bwMode="auto">
                <a:xfrm>
                  <a:off x="1092200" y="1871663"/>
                  <a:ext cx="525463" cy="527050"/>
                </a:xfrm>
                <a:custGeom>
                  <a:avLst/>
                  <a:gdLst>
                    <a:gd name="T0" fmla="*/ 98 w 196"/>
                    <a:gd name="T1" fmla="*/ 0 h 196"/>
                    <a:gd name="T2" fmla="*/ 0 w 196"/>
                    <a:gd name="T3" fmla="*/ 98 h 196"/>
                    <a:gd name="T4" fmla="*/ 98 w 196"/>
                    <a:gd name="T5" fmla="*/ 196 h 196"/>
                    <a:gd name="T6" fmla="*/ 196 w 196"/>
                    <a:gd name="T7" fmla="*/ 98 h 196"/>
                    <a:gd name="T8" fmla="*/ 98 w 196"/>
                    <a:gd name="T9" fmla="*/ 0 h 196"/>
                    <a:gd name="T10" fmla="*/ 158 w 196"/>
                    <a:gd name="T11" fmla="*/ 139 h 196"/>
                    <a:gd name="T12" fmla="*/ 151 w 196"/>
                    <a:gd name="T13" fmla="*/ 149 h 196"/>
                    <a:gd name="T14" fmla="*/ 142 w 196"/>
                    <a:gd name="T15" fmla="*/ 149 h 196"/>
                    <a:gd name="T16" fmla="*/ 113 w 196"/>
                    <a:gd name="T17" fmla="*/ 133 h 196"/>
                    <a:gd name="T18" fmla="*/ 103 w 196"/>
                    <a:gd name="T19" fmla="*/ 110 h 196"/>
                    <a:gd name="T20" fmla="*/ 104 w 196"/>
                    <a:gd name="T21" fmla="*/ 87 h 196"/>
                    <a:gd name="T22" fmla="*/ 103 w 196"/>
                    <a:gd name="T23" fmla="*/ 84 h 196"/>
                    <a:gd name="T24" fmla="*/ 99 w 196"/>
                    <a:gd name="T25" fmla="*/ 80 h 196"/>
                    <a:gd name="T26" fmla="*/ 94 w 196"/>
                    <a:gd name="T27" fmla="*/ 84 h 196"/>
                    <a:gd name="T28" fmla="*/ 92 w 196"/>
                    <a:gd name="T29" fmla="*/ 87 h 196"/>
                    <a:gd name="T30" fmla="*/ 93 w 196"/>
                    <a:gd name="T31" fmla="*/ 110 h 196"/>
                    <a:gd name="T32" fmla="*/ 90 w 196"/>
                    <a:gd name="T33" fmla="*/ 124 h 196"/>
                    <a:gd name="T34" fmla="*/ 53 w 196"/>
                    <a:gd name="T35" fmla="*/ 150 h 196"/>
                    <a:gd name="T36" fmla="*/ 39 w 196"/>
                    <a:gd name="T37" fmla="*/ 140 h 196"/>
                    <a:gd name="T38" fmla="*/ 38 w 196"/>
                    <a:gd name="T39" fmla="*/ 135 h 196"/>
                    <a:gd name="T40" fmla="*/ 38 w 196"/>
                    <a:gd name="T41" fmla="*/ 110 h 196"/>
                    <a:gd name="T42" fmla="*/ 39 w 196"/>
                    <a:gd name="T43" fmla="*/ 102 h 196"/>
                    <a:gd name="T44" fmla="*/ 57 w 196"/>
                    <a:gd name="T45" fmla="*/ 68 h 196"/>
                    <a:gd name="T46" fmla="*/ 71 w 196"/>
                    <a:gd name="T47" fmla="*/ 56 h 196"/>
                    <a:gd name="T48" fmla="*/ 87 w 196"/>
                    <a:gd name="T49" fmla="*/ 61 h 196"/>
                    <a:gd name="T50" fmla="*/ 90 w 196"/>
                    <a:gd name="T51" fmla="*/ 68 h 196"/>
                    <a:gd name="T52" fmla="*/ 91 w 196"/>
                    <a:gd name="T53" fmla="*/ 73 h 196"/>
                    <a:gd name="T54" fmla="*/ 92 w 196"/>
                    <a:gd name="T55" fmla="*/ 73 h 196"/>
                    <a:gd name="T56" fmla="*/ 93 w 196"/>
                    <a:gd name="T57" fmla="*/ 68 h 196"/>
                    <a:gd name="T58" fmla="*/ 93 w 196"/>
                    <a:gd name="T59" fmla="*/ 44 h 196"/>
                    <a:gd name="T60" fmla="*/ 96 w 196"/>
                    <a:gd name="T61" fmla="*/ 37 h 196"/>
                    <a:gd name="T62" fmla="*/ 100 w 196"/>
                    <a:gd name="T63" fmla="*/ 37 h 196"/>
                    <a:gd name="T64" fmla="*/ 103 w 196"/>
                    <a:gd name="T65" fmla="*/ 44 h 196"/>
                    <a:gd name="T66" fmla="*/ 103 w 196"/>
                    <a:gd name="T67" fmla="*/ 68 h 196"/>
                    <a:gd name="T68" fmla="*/ 105 w 196"/>
                    <a:gd name="T69" fmla="*/ 72 h 196"/>
                    <a:gd name="T70" fmla="*/ 107 w 196"/>
                    <a:gd name="T71" fmla="*/ 66 h 196"/>
                    <a:gd name="T72" fmla="*/ 109 w 196"/>
                    <a:gd name="T73" fmla="*/ 60 h 196"/>
                    <a:gd name="T74" fmla="*/ 123 w 196"/>
                    <a:gd name="T75" fmla="*/ 55 h 196"/>
                    <a:gd name="T76" fmla="*/ 129 w 196"/>
                    <a:gd name="T77" fmla="*/ 58 h 196"/>
                    <a:gd name="T78" fmla="*/ 146 w 196"/>
                    <a:gd name="T79" fmla="*/ 78 h 196"/>
                    <a:gd name="T80" fmla="*/ 158 w 196"/>
                    <a:gd name="T81" fmla="*/ 107 h 196"/>
                    <a:gd name="T82" fmla="*/ 158 w 196"/>
                    <a:gd name="T83" fmla="*/ 13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96">
                      <a:moveTo>
                        <a:pt x="98" y="0"/>
                      </a:moveTo>
                      <a:cubicBezTo>
                        <a:pt x="44" y="0"/>
                        <a:pt x="0" y="44"/>
                        <a:pt x="0" y="98"/>
                      </a:cubicBezTo>
                      <a:cubicBezTo>
                        <a:pt x="0" y="152"/>
                        <a:pt x="44" y="196"/>
                        <a:pt x="98" y="196"/>
                      </a:cubicBezTo>
                      <a:cubicBezTo>
                        <a:pt x="152" y="196"/>
                        <a:pt x="196" y="152"/>
                        <a:pt x="196" y="98"/>
                      </a:cubicBezTo>
                      <a:cubicBezTo>
                        <a:pt x="196" y="44"/>
                        <a:pt x="152" y="0"/>
                        <a:pt x="98" y="0"/>
                      </a:cubicBezTo>
                      <a:moveTo>
                        <a:pt x="158" y="139"/>
                      </a:moveTo>
                      <a:cubicBezTo>
                        <a:pt x="157" y="143"/>
                        <a:pt x="156" y="147"/>
                        <a:pt x="151" y="149"/>
                      </a:cubicBezTo>
                      <a:cubicBezTo>
                        <a:pt x="148" y="150"/>
                        <a:pt x="145" y="150"/>
                        <a:pt x="142" y="149"/>
                      </a:cubicBezTo>
                      <a:cubicBezTo>
                        <a:pt x="130" y="147"/>
                        <a:pt x="121" y="141"/>
                        <a:pt x="113" y="133"/>
                      </a:cubicBezTo>
                      <a:cubicBezTo>
                        <a:pt x="107" y="126"/>
                        <a:pt x="103" y="119"/>
                        <a:pt x="103" y="110"/>
                      </a:cubicBezTo>
                      <a:cubicBezTo>
                        <a:pt x="103" y="102"/>
                        <a:pt x="104" y="95"/>
                        <a:pt x="104" y="87"/>
                      </a:cubicBezTo>
                      <a:cubicBezTo>
                        <a:pt x="104" y="86"/>
                        <a:pt x="104" y="85"/>
                        <a:pt x="103" y="84"/>
                      </a:cubicBezTo>
                      <a:cubicBezTo>
                        <a:pt x="102" y="83"/>
                        <a:pt x="100" y="81"/>
                        <a:pt x="99" y="80"/>
                      </a:cubicBezTo>
                      <a:cubicBezTo>
                        <a:pt x="97" y="81"/>
                        <a:pt x="96" y="83"/>
                        <a:pt x="94" y="84"/>
                      </a:cubicBezTo>
                      <a:cubicBezTo>
                        <a:pt x="93" y="85"/>
                        <a:pt x="92" y="86"/>
                        <a:pt x="92" y="87"/>
                      </a:cubicBezTo>
                      <a:cubicBezTo>
                        <a:pt x="93" y="95"/>
                        <a:pt x="93" y="103"/>
                        <a:pt x="93" y="110"/>
                      </a:cubicBezTo>
                      <a:cubicBezTo>
                        <a:pt x="93" y="115"/>
                        <a:pt x="92" y="120"/>
                        <a:pt x="90" y="124"/>
                      </a:cubicBezTo>
                      <a:cubicBezTo>
                        <a:pt x="82" y="138"/>
                        <a:pt x="69" y="147"/>
                        <a:pt x="53" y="150"/>
                      </a:cubicBezTo>
                      <a:cubicBezTo>
                        <a:pt x="45" y="151"/>
                        <a:pt x="40" y="148"/>
                        <a:pt x="39" y="140"/>
                      </a:cubicBezTo>
                      <a:cubicBezTo>
                        <a:pt x="38" y="138"/>
                        <a:pt x="38" y="137"/>
                        <a:pt x="38" y="135"/>
                      </a:cubicBezTo>
                      <a:cubicBezTo>
                        <a:pt x="38" y="110"/>
                        <a:pt x="38" y="110"/>
                        <a:pt x="38" y="110"/>
                      </a:cubicBezTo>
                      <a:cubicBezTo>
                        <a:pt x="38" y="107"/>
                        <a:pt x="39" y="105"/>
                        <a:pt x="39" y="102"/>
                      </a:cubicBezTo>
                      <a:cubicBezTo>
                        <a:pt x="42" y="90"/>
                        <a:pt x="49" y="79"/>
                        <a:pt x="57" y="68"/>
                      </a:cubicBezTo>
                      <a:cubicBezTo>
                        <a:pt x="61" y="64"/>
                        <a:pt x="65" y="59"/>
                        <a:pt x="71" y="56"/>
                      </a:cubicBezTo>
                      <a:cubicBezTo>
                        <a:pt x="78" y="52"/>
                        <a:pt x="84" y="54"/>
                        <a:pt x="87" y="61"/>
                      </a:cubicBezTo>
                      <a:cubicBezTo>
                        <a:pt x="88" y="63"/>
                        <a:pt x="89" y="66"/>
                        <a:pt x="90" y="68"/>
                      </a:cubicBezTo>
                      <a:cubicBezTo>
                        <a:pt x="90" y="70"/>
                        <a:pt x="91" y="71"/>
                        <a:pt x="91" y="73"/>
                      </a:cubicBezTo>
                      <a:cubicBezTo>
                        <a:pt x="91" y="73"/>
                        <a:pt x="92" y="73"/>
                        <a:pt x="92" y="73"/>
                      </a:cubicBezTo>
                      <a:cubicBezTo>
                        <a:pt x="92" y="71"/>
                        <a:pt x="93" y="70"/>
                        <a:pt x="93" y="68"/>
                      </a:cubicBezTo>
                      <a:cubicBezTo>
                        <a:pt x="93" y="60"/>
                        <a:pt x="93" y="52"/>
                        <a:pt x="93" y="44"/>
                      </a:cubicBezTo>
                      <a:cubicBezTo>
                        <a:pt x="93" y="41"/>
                        <a:pt x="94" y="39"/>
                        <a:pt x="96" y="37"/>
                      </a:cubicBezTo>
                      <a:cubicBezTo>
                        <a:pt x="100" y="37"/>
                        <a:pt x="100" y="37"/>
                        <a:pt x="100" y="37"/>
                      </a:cubicBezTo>
                      <a:cubicBezTo>
                        <a:pt x="102" y="39"/>
                        <a:pt x="103" y="41"/>
                        <a:pt x="103" y="44"/>
                      </a:cubicBezTo>
                      <a:cubicBezTo>
                        <a:pt x="103" y="52"/>
                        <a:pt x="103" y="60"/>
                        <a:pt x="103" y="68"/>
                      </a:cubicBezTo>
                      <a:cubicBezTo>
                        <a:pt x="103" y="70"/>
                        <a:pt x="104" y="71"/>
                        <a:pt x="105" y="72"/>
                      </a:cubicBezTo>
                      <a:cubicBezTo>
                        <a:pt x="106" y="70"/>
                        <a:pt x="106" y="68"/>
                        <a:pt x="107" y="66"/>
                      </a:cubicBezTo>
                      <a:cubicBezTo>
                        <a:pt x="108" y="64"/>
                        <a:pt x="108" y="62"/>
                        <a:pt x="109" y="60"/>
                      </a:cubicBezTo>
                      <a:cubicBezTo>
                        <a:pt x="113" y="54"/>
                        <a:pt x="117" y="53"/>
                        <a:pt x="123" y="55"/>
                      </a:cubicBezTo>
                      <a:cubicBezTo>
                        <a:pt x="125" y="56"/>
                        <a:pt x="127" y="57"/>
                        <a:pt x="129" y="58"/>
                      </a:cubicBezTo>
                      <a:cubicBezTo>
                        <a:pt x="136" y="63"/>
                        <a:pt x="141" y="70"/>
                        <a:pt x="146" y="78"/>
                      </a:cubicBezTo>
                      <a:cubicBezTo>
                        <a:pt x="152" y="87"/>
                        <a:pt x="157" y="96"/>
                        <a:pt x="158" y="107"/>
                      </a:cubicBezTo>
                      <a:cubicBezTo>
                        <a:pt x="158" y="118"/>
                        <a:pt x="158" y="128"/>
                        <a:pt x="158" y="13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3" tIns="34291" rIns="68583" bIns="34291" numCol="1" anchor="t" anchorCtr="0" compatLnSpc="1">
                  <a:prstTxWarp prst="textNoShape">
                    <a:avLst/>
                  </a:prstTxWarp>
                </a:bodyPr>
                <a:lstStyle/>
                <a:p>
                  <a:pPr defTabSz="768046" fontAlgn="auto">
                    <a:spcBef>
                      <a:spcPts val="0"/>
                    </a:spcBef>
                    <a:spcAft>
                      <a:spcPts val="0"/>
                    </a:spcAft>
                  </a:pPr>
                  <a:endParaRPr lang="en-GB" sz="1612">
                    <a:solidFill>
                      <a:srgbClr val="F36633"/>
                    </a:solidFill>
                    <a:latin typeface="Arial" panose="020B0604020202020204"/>
                    <a:cs typeface="+mn-cs"/>
                  </a:endParaRPr>
                </a:p>
              </p:txBody>
            </p:sp>
            <p:sp>
              <p:nvSpPr>
                <p:cNvPr id="186" name="Oval 26">
                  <a:extLst>
                    <a:ext uri="{FF2B5EF4-FFF2-40B4-BE49-F238E27FC236}">
                      <a16:creationId xmlns:a16="http://schemas.microsoft.com/office/drawing/2014/main" id="{B8EFA004-98AF-41DC-9EED-A07C597538CF}"/>
                    </a:ext>
                  </a:extLst>
                </p:cNvPr>
                <p:cNvSpPr>
                  <a:spLocks noChangeArrowheads="1"/>
                </p:cNvSpPr>
                <p:nvPr/>
              </p:nvSpPr>
              <p:spPr bwMode="auto">
                <a:xfrm>
                  <a:off x="1208088" y="2212976"/>
                  <a:ext cx="23813" cy="254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3" tIns="34291" rIns="68583" bIns="34291" numCol="1" anchor="t" anchorCtr="0" compatLnSpc="1">
                  <a:prstTxWarp prst="textNoShape">
                    <a:avLst/>
                  </a:prstTxWarp>
                </a:bodyPr>
                <a:lstStyle/>
                <a:p>
                  <a:pPr defTabSz="768046" fontAlgn="auto">
                    <a:spcBef>
                      <a:spcPts val="0"/>
                    </a:spcBef>
                    <a:spcAft>
                      <a:spcPts val="0"/>
                    </a:spcAft>
                  </a:pPr>
                  <a:endParaRPr lang="en-GB" sz="1612">
                    <a:solidFill>
                      <a:srgbClr val="F36633"/>
                    </a:solidFill>
                    <a:latin typeface="Arial" panose="020B0604020202020204"/>
                    <a:cs typeface="+mn-cs"/>
                  </a:endParaRPr>
                </a:p>
              </p:txBody>
            </p:sp>
            <p:sp>
              <p:nvSpPr>
                <p:cNvPr id="187" name="Oval 27">
                  <a:extLst>
                    <a:ext uri="{FF2B5EF4-FFF2-40B4-BE49-F238E27FC236}">
                      <a16:creationId xmlns:a16="http://schemas.microsoft.com/office/drawing/2014/main" id="{F5AE321A-E002-4072-AE47-819EEED043AA}"/>
                    </a:ext>
                  </a:extLst>
                </p:cNvPr>
                <p:cNvSpPr>
                  <a:spLocks noChangeArrowheads="1"/>
                </p:cNvSpPr>
                <p:nvPr/>
              </p:nvSpPr>
              <p:spPr bwMode="auto">
                <a:xfrm>
                  <a:off x="1231900" y="2238376"/>
                  <a:ext cx="20638" cy="238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3" tIns="34291" rIns="68583" bIns="34291" numCol="1" anchor="t" anchorCtr="0" compatLnSpc="1">
                  <a:prstTxWarp prst="textNoShape">
                    <a:avLst/>
                  </a:prstTxWarp>
                </a:bodyPr>
                <a:lstStyle/>
                <a:p>
                  <a:pPr defTabSz="768046" fontAlgn="auto">
                    <a:spcBef>
                      <a:spcPts val="0"/>
                    </a:spcBef>
                    <a:spcAft>
                      <a:spcPts val="0"/>
                    </a:spcAft>
                  </a:pPr>
                  <a:endParaRPr lang="en-GB" sz="1612">
                    <a:solidFill>
                      <a:srgbClr val="F36633"/>
                    </a:solidFill>
                    <a:latin typeface="Arial" panose="020B0604020202020204"/>
                    <a:cs typeface="+mn-cs"/>
                  </a:endParaRPr>
                </a:p>
              </p:txBody>
            </p:sp>
            <p:sp>
              <p:nvSpPr>
                <p:cNvPr id="188" name="Oval 28">
                  <a:extLst>
                    <a:ext uri="{FF2B5EF4-FFF2-40B4-BE49-F238E27FC236}">
                      <a16:creationId xmlns:a16="http://schemas.microsoft.com/office/drawing/2014/main" id="{0BE186F0-E681-40D8-AA16-069FAAB8FE41}"/>
                    </a:ext>
                  </a:extLst>
                </p:cNvPr>
                <p:cNvSpPr>
                  <a:spLocks noChangeArrowheads="1"/>
                </p:cNvSpPr>
                <p:nvPr/>
              </p:nvSpPr>
              <p:spPr bwMode="auto">
                <a:xfrm>
                  <a:off x="1247775" y="2208213"/>
                  <a:ext cx="19050" cy="190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3" tIns="34291" rIns="68583" bIns="34291" numCol="1" anchor="t" anchorCtr="0" compatLnSpc="1">
                  <a:prstTxWarp prst="textNoShape">
                    <a:avLst/>
                  </a:prstTxWarp>
                </a:bodyPr>
                <a:lstStyle/>
                <a:p>
                  <a:pPr defTabSz="768046" fontAlgn="auto">
                    <a:spcBef>
                      <a:spcPts val="0"/>
                    </a:spcBef>
                    <a:spcAft>
                      <a:spcPts val="0"/>
                    </a:spcAft>
                  </a:pPr>
                  <a:endParaRPr lang="en-GB" sz="1612">
                    <a:solidFill>
                      <a:srgbClr val="F36633"/>
                    </a:solidFill>
                    <a:latin typeface="Arial" panose="020B0604020202020204"/>
                    <a:cs typeface="+mn-cs"/>
                  </a:endParaRPr>
                </a:p>
              </p:txBody>
            </p:sp>
            <p:sp>
              <p:nvSpPr>
                <p:cNvPr id="189" name="Oval 29">
                  <a:extLst>
                    <a:ext uri="{FF2B5EF4-FFF2-40B4-BE49-F238E27FC236}">
                      <a16:creationId xmlns:a16="http://schemas.microsoft.com/office/drawing/2014/main" id="{9F26C460-5FD4-452C-A8DC-64F4F9F6011E}"/>
                    </a:ext>
                  </a:extLst>
                </p:cNvPr>
                <p:cNvSpPr>
                  <a:spLocks noChangeArrowheads="1"/>
                </p:cNvSpPr>
                <p:nvPr/>
              </p:nvSpPr>
              <p:spPr bwMode="auto">
                <a:xfrm>
                  <a:off x="1223963" y="2184401"/>
                  <a:ext cx="19050" cy="190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3" tIns="34291" rIns="68583" bIns="34291" numCol="1" anchor="t" anchorCtr="0" compatLnSpc="1">
                  <a:prstTxWarp prst="textNoShape">
                    <a:avLst/>
                  </a:prstTxWarp>
                </a:bodyPr>
                <a:lstStyle/>
                <a:p>
                  <a:pPr defTabSz="768046" fontAlgn="auto">
                    <a:spcBef>
                      <a:spcPts val="0"/>
                    </a:spcBef>
                    <a:spcAft>
                      <a:spcPts val="0"/>
                    </a:spcAft>
                  </a:pPr>
                  <a:endParaRPr lang="en-GB" sz="1612">
                    <a:solidFill>
                      <a:srgbClr val="F36633"/>
                    </a:solidFill>
                    <a:latin typeface="Arial" panose="020B0604020202020204"/>
                    <a:cs typeface="+mn-cs"/>
                  </a:endParaRPr>
                </a:p>
              </p:txBody>
            </p:sp>
            <p:sp>
              <p:nvSpPr>
                <p:cNvPr id="190" name="Oval 30">
                  <a:extLst>
                    <a:ext uri="{FF2B5EF4-FFF2-40B4-BE49-F238E27FC236}">
                      <a16:creationId xmlns:a16="http://schemas.microsoft.com/office/drawing/2014/main" id="{54645948-6041-4E8A-8281-95AC5EAFDFCF}"/>
                    </a:ext>
                  </a:extLst>
                </p:cNvPr>
                <p:cNvSpPr>
                  <a:spLocks noChangeArrowheads="1"/>
                </p:cNvSpPr>
                <p:nvPr/>
              </p:nvSpPr>
              <p:spPr bwMode="auto">
                <a:xfrm>
                  <a:off x="1279525" y="2216151"/>
                  <a:ext cx="19050" cy="190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3" tIns="34291" rIns="68583" bIns="34291" numCol="1" anchor="t" anchorCtr="0" compatLnSpc="1">
                  <a:prstTxWarp prst="textNoShape">
                    <a:avLst/>
                  </a:prstTxWarp>
                </a:bodyPr>
                <a:lstStyle/>
                <a:p>
                  <a:pPr defTabSz="768046" fontAlgn="auto">
                    <a:spcBef>
                      <a:spcPts val="0"/>
                    </a:spcBef>
                    <a:spcAft>
                      <a:spcPts val="0"/>
                    </a:spcAft>
                  </a:pPr>
                  <a:endParaRPr lang="en-GB" sz="1612">
                    <a:solidFill>
                      <a:srgbClr val="F36633"/>
                    </a:solidFill>
                    <a:latin typeface="Arial" panose="020B0604020202020204"/>
                    <a:cs typeface="+mn-cs"/>
                  </a:endParaRPr>
                </a:p>
              </p:txBody>
            </p:sp>
            <p:sp>
              <p:nvSpPr>
                <p:cNvPr id="191" name="Oval 31">
                  <a:extLst>
                    <a:ext uri="{FF2B5EF4-FFF2-40B4-BE49-F238E27FC236}">
                      <a16:creationId xmlns:a16="http://schemas.microsoft.com/office/drawing/2014/main" id="{9385E57A-481D-46F5-864C-30EEFFFCA5EA}"/>
                    </a:ext>
                  </a:extLst>
                </p:cNvPr>
                <p:cNvSpPr>
                  <a:spLocks noChangeArrowheads="1"/>
                </p:cNvSpPr>
                <p:nvPr/>
              </p:nvSpPr>
              <p:spPr bwMode="auto">
                <a:xfrm>
                  <a:off x="1209675" y="2143126"/>
                  <a:ext cx="15875"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3" tIns="34291" rIns="68583" bIns="34291" numCol="1" anchor="t" anchorCtr="0" compatLnSpc="1">
                  <a:prstTxWarp prst="textNoShape">
                    <a:avLst/>
                  </a:prstTxWarp>
                </a:bodyPr>
                <a:lstStyle/>
                <a:p>
                  <a:pPr defTabSz="768046" fontAlgn="auto">
                    <a:spcBef>
                      <a:spcPts val="0"/>
                    </a:spcBef>
                    <a:spcAft>
                      <a:spcPts val="0"/>
                    </a:spcAft>
                  </a:pPr>
                  <a:endParaRPr lang="en-GB" sz="1612">
                    <a:solidFill>
                      <a:srgbClr val="F36633"/>
                    </a:solidFill>
                    <a:latin typeface="Arial" panose="020B0604020202020204"/>
                    <a:cs typeface="+mn-cs"/>
                  </a:endParaRPr>
                </a:p>
              </p:txBody>
            </p:sp>
            <p:sp>
              <p:nvSpPr>
                <p:cNvPr id="192" name="Oval 32">
                  <a:extLst>
                    <a:ext uri="{FF2B5EF4-FFF2-40B4-BE49-F238E27FC236}">
                      <a16:creationId xmlns:a16="http://schemas.microsoft.com/office/drawing/2014/main" id="{DCEB9C9E-9CD7-442B-B25C-B43551CB246A}"/>
                    </a:ext>
                  </a:extLst>
                </p:cNvPr>
                <p:cNvSpPr>
                  <a:spLocks noChangeArrowheads="1"/>
                </p:cNvSpPr>
                <p:nvPr/>
              </p:nvSpPr>
              <p:spPr bwMode="auto">
                <a:xfrm>
                  <a:off x="1438275" y="2189163"/>
                  <a:ext cx="23813" cy="238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3" tIns="34291" rIns="68583" bIns="34291" numCol="1" anchor="t" anchorCtr="0" compatLnSpc="1">
                  <a:prstTxWarp prst="textNoShape">
                    <a:avLst/>
                  </a:prstTxWarp>
                </a:bodyPr>
                <a:lstStyle/>
                <a:p>
                  <a:pPr defTabSz="768046" fontAlgn="auto">
                    <a:spcBef>
                      <a:spcPts val="0"/>
                    </a:spcBef>
                    <a:spcAft>
                      <a:spcPts val="0"/>
                    </a:spcAft>
                  </a:pPr>
                  <a:endParaRPr lang="en-GB" sz="1612">
                    <a:solidFill>
                      <a:srgbClr val="F36633"/>
                    </a:solidFill>
                    <a:latin typeface="Arial" panose="020B0604020202020204"/>
                    <a:cs typeface="+mn-cs"/>
                  </a:endParaRPr>
                </a:p>
              </p:txBody>
            </p:sp>
            <p:sp>
              <p:nvSpPr>
                <p:cNvPr id="193" name="Oval 33">
                  <a:extLst>
                    <a:ext uri="{FF2B5EF4-FFF2-40B4-BE49-F238E27FC236}">
                      <a16:creationId xmlns:a16="http://schemas.microsoft.com/office/drawing/2014/main" id="{5F2B34FF-903C-4DBA-890D-352990EB46E1}"/>
                    </a:ext>
                  </a:extLst>
                </p:cNvPr>
                <p:cNvSpPr>
                  <a:spLocks noChangeArrowheads="1"/>
                </p:cNvSpPr>
                <p:nvPr/>
              </p:nvSpPr>
              <p:spPr bwMode="auto">
                <a:xfrm>
                  <a:off x="1470025" y="2227263"/>
                  <a:ext cx="23813" cy="238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3" tIns="34291" rIns="68583" bIns="34291" numCol="1" anchor="t" anchorCtr="0" compatLnSpc="1">
                  <a:prstTxWarp prst="textNoShape">
                    <a:avLst/>
                  </a:prstTxWarp>
                </a:bodyPr>
                <a:lstStyle/>
                <a:p>
                  <a:pPr defTabSz="768046" fontAlgn="auto">
                    <a:spcBef>
                      <a:spcPts val="0"/>
                    </a:spcBef>
                    <a:spcAft>
                      <a:spcPts val="0"/>
                    </a:spcAft>
                  </a:pPr>
                  <a:endParaRPr lang="en-GB" sz="1612">
                    <a:solidFill>
                      <a:srgbClr val="F36633"/>
                    </a:solidFill>
                    <a:latin typeface="Arial" panose="020B0604020202020204"/>
                    <a:cs typeface="+mn-cs"/>
                  </a:endParaRPr>
                </a:p>
              </p:txBody>
            </p:sp>
            <p:sp>
              <p:nvSpPr>
                <p:cNvPr id="194" name="Oval 34">
                  <a:extLst>
                    <a:ext uri="{FF2B5EF4-FFF2-40B4-BE49-F238E27FC236}">
                      <a16:creationId xmlns:a16="http://schemas.microsoft.com/office/drawing/2014/main" id="{623830EC-3B2E-4CD9-9DA2-7AC1CD971B74}"/>
                    </a:ext>
                  </a:extLst>
                </p:cNvPr>
                <p:cNvSpPr>
                  <a:spLocks noChangeArrowheads="1"/>
                </p:cNvSpPr>
                <p:nvPr/>
              </p:nvSpPr>
              <p:spPr bwMode="auto">
                <a:xfrm>
                  <a:off x="1482725" y="2200276"/>
                  <a:ext cx="19050" cy="190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3" tIns="34291" rIns="68583" bIns="34291" numCol="1" anchor="t" anchorCtr="0" compatLnSpc="1">
                  <a:prstTxWarp prst="textNoShape">
                    <a:avLst/>
                  </a:prstTxWarp>
                </a:bodyPr>
                <a:lstStyle/>
                <a:p>
                  <a:pPr defTabSz="768046" fontAlgn="auto">
                    <a:spcBef>
                      <a:spcPts val="0"/>
                    </a:spcBef>
                    <a:spcAft>
                      <a:spcPts val="0"/>
                    </a:spcAft>
                  </a:pPr>
                  <a:endParaRPr lang="en-GB" sz="1612">
                    <a:solidFill>
                      <a:srgbClr val="F36633"/>
                    </a:solidFill>
                    <a:latin typeface="Arial" panose="020B0604020202020204"/>
                    <a:cs typeface="+mn-cs"/>
                  </a:endParaRPr>
                </a:p>
              </p:txBody>
            </p:sp>
            <p:sp>
              <p:nvSpPr>
                <p:cNvPr id="195" name="Oval 35">
                  <a:extLst>
                    <a:ext uri="{FF2B5EF4-FFF2-40B4-BE49-F238E27FC236}">
                      <a16:creationId xmlns:a16="http://schemas.microsoft.com/office/drawing/2014/main" id="{C3097804-38F7-48B9-A9F6-806F721B0B2E}"/>
                    </a:ext>
                  </a:extLst>
                </p:cNvPr>
                <p:cNvSpPr>
                  <a:spLocks noChangeArrowheads="1"/>
                </p:cNvSpPr>
                <p:nvPr/>
              </p:nvSpPr>
              <p:spPr bwMode="auto">
                <a:xfrm>
                  <a:off x="1403350" y="2184401"/>
                  <a:ext cx="17463" cy="190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3" tIns="34291" rIns="68583" bIns="34291" numCol="1" anchor="t" anchorCtr="0" compatLnSpc="1">
                  <a:prstTxWarp prst="textNoShape">
                    <a:avLst/>
                  </a:prstTxWarp>
                </a:bodyPr>
                <a:lstStyle/>
                <a:p>
                  <a:pPr defTabSz="768046" fontAlgn="auto">
                    <a:spcBef>
                      <a:spcPts val="0"/>
                    </a:spcBef>
                    <a:spcAft>
                      <a:spcPts val="0"/>
                    </a:spcAft>
                  </a:pPr>
                  <a:endParaRPr lang="en-GB" sz="1612">
                    <a:solidFill>
                      <a:srgbClr val="F36633"/>
                    </a:solidFill>
                    <a:latin typeface="Arial" panose="020B0604020202020204"/>
                    <a:cs typeface="+mn-cs"/>
                  </a:endParaRPr>
                </a:p>
              </p:txBody>
            </p:sp>
            <p:sp>
              <p:nvSpPr>
                <p:cNvPr id="196" name="Oval 36">
                  <a:extLst>
                    <a:ext uri="{FF2B5EF4-FFF2-40B4-BE49-F238E27FC236}">
                      <a16:creationId xmlns:a16="http://schemas.microsoft.com/office/drawing/2014/main" id="{B9C489D7-7C53-456F-9E04-31D0A0FAFEB3}"/>
                    </a:ext>
                  </a:extLst>
                </p:cNvPr>
                <p:cNvSpPr>
                  <a:spLocks noChangeArrowheads="1"/>
                </p:cNvSpPr>
                <p:nvPr/>
              </p:nvSpPr>
              <p:spPr bwMode="auto">
                <a:xfrm>
                  <a:off x="1430338" y="2224088"/>
                  <a:ext cx="17463" cy="222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3" tIns="34291" rIns="68583" bIns="34291" numCol="1" anchor="t" anchorCtr="0" compatLnSpc="1">
                  <a:prstTxWarp prst="textNoShape">
                    <a:avLst/>
                  </a:prstTxWarp>
                </a:bodyPr>
                <a:lstStyle/>
                <a:p>
                  <a:pPr defTabSz="768046" fontAlgn="auto">
                    <a:spcBef>
                      <a:spcPts val="0"/>
                    </a:spcBef>
                    <a:spcAft>
                      <a:spcPts val="0"/>
                    </a:spcAft>
                  </a:pPr>
                  <a:endParaRPr lang="en-GB" sz="1612">
                    <a:solidFill>
                      <a:srgbClr val="F36633"/>
                    </a:solidFill>
                    <a:latin typeface="Arial" panose="020B0604020202020204"/>
                    <a:cs typeface="+mn-cs"/>
                  </a:endParaRPr>
                </a:p>
              </p:txBody>
            </p:sp>
            <p:sp>
              <p:nvSpPr>
                <p:cNvPr id="197" name="Oval 37">
                  <a:extLst>
                    <a:ext uri="{FF2B5EF4-FFF2-40B4-BE49-F238E27FC236}">
                      <a16:creationId xmlns:a16="http://schemas.microsoft.com/office/drawing/2014/main" id="{45EEE710-97AC-48C2-B479-E600C781157E}"/>
                    </a:ext>
                  </a:extLst>
                </p:cNvPr>
                <p:cNvSpPr>
                  <a:spLocks noChangeArrowheads="1"/>
                </p:cNvSpPr>
                <p:nvPr/>
              </p:nvSpPr>
              <p:spPr bwMode="auto">
                <a:xfrm>
                  <a:off x="1462088" y="2166938"/>
                  <a:ext cx="15875"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3" tIns="34291" rIns="68583" bIns="34291" numCol="1" anchor="t" anchorCtr="0" compatLnSpc="1">
                  <a:prstTxWarp prst="textNoShape">
                    <a:avLst/>
                  </a:prstTxWarp>
                </a:bodyPr>
                <a:lstStyle/>
                <a:p>
                  <a:pPr defTabSz="768046" fontAlgn="auto">
                    <a:spcBef>
                      <a:spcPts val="0"/>
                    </a:spcBef>
                    <a:spcAft>
                      <a:spcPts val="0"/>
                    </a:spcAft>
                  </a:pPr>
                  <a:endParaRPr lang="en-GB" sz="1612">
                    <a:solidFill>
                      <a:srgbClr val="F36633"/>
                    </a:solidFill>
                    <a:latin typeface="Arial" panose="020B0604020202020204"/>
                    <a:cs typeface="+mn-cs"/>
                  </a:endParaRPr>
                </a:p>
              </p:txBody>
            </p:sp>
          </p:grpSp>
        </p:grpSp>
      </p:grpSp>
      <p:grpSp>
        <p:nvGrpSpPr>
          <p:cNvPr id="72" name="Group 71">
            <a:extLst>
              <a:ext uri="{FF2B5EF4-FFF2-40B4-BE49-F238E27FC236}">
                <a16:creationId xmlns:a16="http://schemas.microsoft.com/office/drawing/2014/main" id="{B3232D14-58DA-4BAC-8F63-FC84CA562E6A}"/>
              </a:ext>
            </a:extLst>
          </p:cNvPr>
          <p:cNvGrpSpPr/>
          <p:nvPr/>
        </p:nvGrpSpPr>
        <p:grpSpPr>
          <a:xfrm>
            <a:off x="1809832" y="4601866"/>
            <a:ext cx="8289337" cy="540022"/>
            <a:chOff x="516000" y="5219913"/>
            <a:chExt cx="11052000" cy="720000"/>
          </a:xfrm>
        </p:grpSpPr>
        <p:sp>
          <p:nvSpPr>
            <p:cNvPr id="73" name="Asthma classified">
              <a:extLst>
                <a:ext uri="{FF2B5EF4-FFF2-40B4-BE49-F238E27FC236}">
                  <a16:creationId xmlns:a16="http://schemas.microsoft.com/office/drawing/2014/main" id="{F1FD88AD-E191-4B6B-A2DB-69B458E0FE94}"/>
                </a:ext>
              </a:extLst>
            </p:cNvPr>
            <p:cNvSpPr/>
            <p:nvPr/>
          </p:nvSpPr>
          <p:spPr>
            <a:xfrm>
              <a:off x="516000" y="5219913"/>
              <a:ext cx="11052000" cy="720000"/>
            </a:xfrm>
            <a:prstGeom prst="roundRect">
              <a:avLst>
                <a:gd name="adj" fmla="val 50000"/>
              </a:avLst>
            </a:prstGeom>
            <a:gradFill>
              <a:gsLst>
                <a:gs pos="0">
                  <a:schemeClr val="bg1"/>
                </a:gs>
                <a:gs pos="100000">
                  <a:schemeClr val="tx1">
                    <a:lumMod val="60000"/>
                    <a:lumOff val="40000"/>
                  </a:schemeClr>
                </a:gs>
              </a:gsLst>
              <a:lin ang="5400000" scaled="1"/>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536946" defTabSz="768046" fontAlgn="auto">
                <a:spcBef>
                  <a:spcPts val="0"/>
                </a:spcBef>
                <a:spcAft>
                  <a:spcPts val="450"/>
                </a:spcAft>
                <a:buClr>
                  <a:srgbClr val="544F40"/>
                </a:buClr>
              </a:pPr>
              <a:r>
                <a:rPr lang="en-GB" sz="1200" b="1" dirty="0">
                  <a:solidFill>
                    <a:srgbClr val="665852"/>
                  </a:solidFill>
                  <a:latin typeface="Arial" panose="020B0604020202020204" pitchFamily="34" charset="0"/>
                  <a:cs typeface="Arial" panose="020B0604020202020204" pitchFamily="34" charset="0"/>
                </a:rPr>
                <a:t>Analysis of data from the full REALITI-A study population should provide further insights into the impact of Nucala in a global, real-world setting</a:t>
              </a:r>
            </a:p>
          </p:txBody>
        </p:sp>
        <p:grpSp>
          <p:nvGrpSpPr>
            <p:cNvPr id="74" name="Group 73">
              <a:extLst>
                <a:ext uri="{FF2B5EF4-FFF2-40B4-BE49-F238E27FC236}">
                  <a16:creationId xmlns:a16="http://schemas.microsoft.com/office/drawing/2014/main" id="{BAAD834F-D29C-4BAD-B694-327735289EF3}"/>
                </a:ext>
              </a:extLst>
            </p:cNvPr>
            <p:cNvGrpSpPr/>
            <p:nvPr/>
          </p:nvGrpSpPr>
          <p:grpSpPr>
            <a:xfrm>
              <a:off x="567514" y="5255913"/>
              <a:ext cx="648000" cy="648000"/>
              <a:chOff x="1052472" y="4238545"/>
              <a:chExt cx="612000" cy="612000"/>
            </a:xfrm>
          </p:grpSpPr>
          <p:sp>
            <p:nvSpPr>
              <p:cNvPr id="75" name="Oval 74">
                <a:extLst>
                  <a:ext uri="{FF2B5EF4-FFF2-40B4-BE49-F238E27FC236}">
                    <a16:creationId xmlns:a16="http://schemas.microsoft.com/office/drawing/2014/main" id="{D2D10A10-5923-4546-A0AD-E81DCE82BDBB}"/>
                  </a:ext>
                </a:extLst>
              </p:cNvPr>
              <p:cNvSpPr/>
              <p:nvPr/>
            </p:nvSpPr>
            <p:spPr>
              <a:xfrm>
                <a:off x="1052472" y="4238545"/>
                <a:ext cx="612000" cy="612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768046" fontAlgn="auto">
                  <a:spcBef>
                    <a:spcPts val="0"/>
                  </a:spcBef>
                  <a:spcAft>
                    <a:spcPts val="0"/>
                  </a:spcAft>
                </a:pPr>
                <a:endParaRPr lang="en-GB" sz="1612">
                  <a:solidFill>
                    <a:prstClr val="white"/>
                  </a:solidFill>
                  <a:latin typeface="Arial" panose="020B0604020202020204"/>
                </a:endParaRPr>
              </a:p>
            </p:txBody>
          </p:sp>
          <p:grpSp>
            <p:nvGrpSpPr>
              <p:cNvPr id="76" name="Group 75">
                <a:extLst>
                  <a:ext uri="{FF2B5EF4-FFF2-40B4-BE49-F238E27FC236}">
                    <a16:creationId xmlns:a16="http://schemas.microsoft.com/office/drawing/2014/main" id="{911AC8E1-50D8-44AE-90D8-4EB31B555EC3}"/>
                  </a:ext>
                </a:extLst>
              </p:cNvPr>
              <p:cNvGrpSpPr/>
              <p:nvPr/>
            </p:nvGrpSpPr>
            <p:grpSpPr>
              <a:xfrm>
                <a:off x="1052472" y="4238545"/>
                <a:ext cx="612000" cy="612000"/>
                <a:chOff x="4695825" y="1917700"/>
                <a:chExt cx="522288" cy="522288"/>
              </a:xfrm>
              <a:solidFill>
                <a:schemeClr val="tx1"/>
              </a:solidFill>
            </p:grpSpPr>
            <p:sp>
              <p:nvSpPr>
                <p:cNvPr id="77" name="Freeform 129">
                  <a:extLst>
                    <a:ext uri="{FF2B5EF4-FFF2-40B4-BE49-F238E27FC236}">
                      <a16:creationId xmlns:a16="http://schemas.microsoft.com/office/drawing/2014/main" id="{A77C8D21-3BCE-471F-A926-88226FDF0C7B}"/>
                    </a:ext>
                  </a:extLst>
                </p:cNvPr>
                <p:cNvSpPr>
                  <a:spLocks noEditPoints="1"/>
                </p:cNvSpPr>
                <p:nvPr/>
              </p:nvSpPr>
              <p:spPr bwMode="auto">
                <a:xfrm>
                  <a:off x="4695825" y="1917700"/>
                  <a:ext cx="522288" cy="522288"/>
                </a:xfrm>
                <a:custGeom>
                  <a:avLst/>
                  <a:gdLst>
                    <a:gd name="T0" fmla="*/ 98 w 196"/>
                    <a:gd name="T1" fmla="*/ 0 h 196"/>
                    <a:gd name="T2" fmla="*/ 0 w 196"/>
                    <a:gd name="T3" fmla="*/ 98 h 196"/>
                    <a:gd name="T4" fmla="*/ 98 w 196"/>
                    <a:gd name="T5" fmla="*/ 196 h 196"/>
                    <a:gd name="T6" fmla="*/ 196 w 196"/>
                    <a:gd name="T7" fmla="*/ 98 h 196"/>
                    <a:gd name="T8" fmla="*/ 98 w 196"/>
                    <a:gd name="T9" fmla="*/ 0 h 196"/>
                    <a:gd name="T10" fmla="*/ 148 w 196"/>
                    <a:gd name="T11" fmla="*/ 114 h 196"/>
                    <a:gd name="T12" fmla="*/ 99 w 196"/>
                    <a:gd name="T13" fmla="*/ 150 h 196"/>
                    <a:gd name="T14" fmla="*/ 60 w 196"/>
                    <a:gd name="T15" fmla="*/ 133 h 196"/>
                    <a:gd name="T16" fmla="*/ 66 w 196"/>
                    <a:gd name="T17" fmla="*/ 119 h 196"/>
                    <a:gd name="T18" fmla="*/ 47 w 196"/>
                    <a:gd name="T19" fmla="*/ 103 h 196"/>
                    <a:gd name="T20" fmla="*/ 47 w 196"/>
                    <a:gd name="T21" fmla="*/ 98 h 196"/>
                    <a:gd name="T22" fmla="*/ 47 w 196"/>
                    <a:gd name="T23" fmla="*/ 89 h 196"/>
                    <a:gd name="T24" fmla="*/ 60 w 196"/>
                    <a:gd name="T25" fmla="*/ 81 h 196"/>
                    <a:gd name="T26" fmla="*/ 58 w 196"/>
                    <a:gd name="T27" fmla="*/ 73 h 196"/>
                    <a:gd name="T28" fmla="*/ 54 w 196"/>
                    <a:gd name="T29" fmla="*/ 71 h 196"/>
                    <a:gd name="T30" fmla="*/ 61 w 196"/>
                    <a:gd name="T31" fmla="*/ 62 h 196"/>
                    <a:gd name="T32" fmla="*/ 68 w 196"/>
                    <a:gd name="T33" fmla="*/ 65 h 196"/>
                    <a:gd name="T34" fmla="*/ 79 w 196"/>
                    <a:gd name="T35" fmla="*/ 49 h 196"/>
                    <a:gd name="T36" fmla="*/ 99 w 196"/>
                    <a:gd name="T37" fmla="*/ 46 h 196"/>
                    <a:gd name="T38" fmla="*/ 135 w 196"/>
                    <a:gd name="T39" fmla="*/ 60 h 196"/>
                    <a:gd name="T40" fmla="*/ 126 w 196"/>
                    <a:gd name="T41" fmla="*/ 62 h 196"/>
                    <a:gd name="T42" fmla="*/ 118 w 196"/>
                    <a:gd name="T43" fmla="*/ 59 h 196"/>
                    <a:gd name="T44" fmla="*/ 112 w 196"/>
                    <a:gd name="T45" fmla="*/ 53 h 196"/>
                    <a:gd name="T46" fmla="*/ 106 w 196"/>
                    <a:gd name="T47" fmla="*/ 54 h 196"/>
                    <a:gd name="T48" fmla="*/ 100 w 196"/>
                    <a:gd name="T49" fmla="*/ 63 h 196"/>
                    <a:gd name="T50" fmla="*/ 102 w 196"/>
                    <a:gd name="T51" fmla="*/ 67 h 196"/>
                    <a:gd name="T52" fmla="*/ 103 w 196"/>
                    <a:gd name="T53" fmla="*/ 67 h 196"/>
                    <a:gd name="T54" fmla="*/ 109 w 196"/>
                    <a:gd name="T55" fmla="*/ 70 h 196"/>
                    <a:gd name="T56" fmla="*/ 105 w 196"/>
                    <a:gd name="T57" fmla="*/ 73 h 196"/>
                    <a:gd name="T58" fmla="*/ 102 w 196"/>
                    <a:gd name="T59" fmla="*/ 73 h 196"/>
                    <a:gd name="T60" fmla="*/ 96 w 196"/>
                    <a:gd name="T61" fmla="*/ 78 h 196"/>
                    <a:gd name="T62" fmla="*/ 96 w 196"/>
                    <a:gd name="T63" fmla="*/ 79 h 196"/>
                    <a:gd name="T64" fmla="*/ 91 w 196"/>
                    <a:gd name="T65" fmla="*/ 84 h 196"/>
                    <a:gd name="T66" fmla="*/ 87 w 196"/>
                    <a:gd name="T67" fmla="*/ 89 h 196"/>
                    <a:gd name="T68" fmla="*/ 87 w 196"/>
                    <a:gd name="T69" fmla="*/ 90 h 196"/>
                    <a:gd name="T70" fmla="*/ 92 w 196"/>
                    <a:gd name="T71" fmla="*/ 94 h 196"/>
                    <a:gd name="T72" fmla="*/ 94 w 196"/>
                    <a:gd name="T73" fmla="*/ 94 h 196"/>
                    <a:gd name="T74" fmla="*/ 100 w 196"/>
                    <a:gd name="T75" fmla="*/ 90 h 196"/>
                    <a:gd name="T76" fmla="*/ 103 w 196"/>
                    <a:gd name="T77" fmla="*/ 86 h 196"/>
                    <a:gd name="T78" fmla="*/ 106 w 196"/>
                    <a:gd name="T79" fmla="*/ 90 h 196"/>
                    <a:gd name="T80" fmla="*/ 111 w 196"/>
                    <a:gd name="T81" fmla="*/ 92 h 196"/>
                    <a:gd name="T82" fmla="*/ 114 w 196"/>
                    <a:gd name="T83" fmla="*/ 92 h 196"/>
                    <a:gd name="T84" fmla="*/ 118 w 196"/>
                    <a:gd name="T85" fmla="*/ 94 h 196"/>
                    <a:gd name="T86" fmla="*/ 122 w 196"/>
                    <a:gd name="T87" fmla="*/ 101 h 196"/>
                    <a:gd name="T88" fmla="*/ 128 w 196"/>
                    <a:gd name="T89" fmla="*/ 104 h 196"/>
                    <a:gd name="T90" fmla="*/ 133 w 196"/>
                    <a:gd name="T91" fmla="*/ 102 h 196"/>
                    <a:gd name="T92" fmla="*/ 133 w 196"/>
                    <a:gd name="T93" fmla="*/ 96 h 196"/>
                    <a:gd name="T94" fmla="*/ 137 w 196"/>
                    <a:gd name="T95" fmla="*/ 93 h 196"/>
                    <a:gd name="T96" fmla="*/ 141 w 196"/>
                    <a:gd name="T97" fmla="*/ 95 h 196"/>
                    <a:gd name="T98" fmla="*/ 148 w 196"/>
                    <a:gd name="T99" fmla="*/ 11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6" h="196">
                      <a:moveTo>
                        <a:pt x="98" y="0"/>
                      </a:moveTo>
                      <a:cubicBezTo>
                        <a:pt x="44" y="0"/>
                        <a:pt x="0" y="44"/>
                        <a:pt x="0" y="98"/>
                      </a:cubicBezTo>
                      <a:cubicBezTo>
                        <a:pt x="0" y="152"/>
                        <a:pt x="44" y="196"/>
                        <a:pt x="98" y="196"/>
                      </a:cubicBezTo>
                      <a:cubicBezTo>
                        <a:pt x="152" y="196"/>
                        <a:pt x="196" y="152"/>
                        <a:pt x="196" y="98"/>
                      </a:cubicBezTo>
                      <a:cubicBezTo>
                        <a:pt x="196" y="44"/>
                        <a:pt x="152" y="0"/>
                        <a:pt x="98" y="0"/>
                      </a:cubicBezTo>
                      <a:close/>
                      <a:moveTo>
                        <a:pt x="148" y="114"/>
                      </a:moveTo>
                      <a:cubicBezTo>
                        <a:pt x="142" y="135"/>
                        <a:pt x="122" y="150"/>
                        <a:pt x="99" y="150"/>
                      </a:cubicBezTo>
                      <a:cubicBezTo>
                        <a:pt x="83" y="150"/>
                        <a:pt x="70" y="143"/>
                        <a:pt x="60" y="133"/>
                      </a:cubicBezTo>
                      <a:cubicBezTo>
                        <a:pt x="62" y="131"/>
                        <a:pt x="70" y="123"/>
                        <a:pt x="66" y="119"/>
                      </a:cubicBezTo>
                      <a:cubicBezTo>
                        <a:pt x="58" y="111"/>
                        <a:pt x="47" y="105"/>
                        <a:pt x="47" y="103"/>
                      </a:cubicBezTo>
                      <a:cubicBezTo>
                        <a:pt x="47" y="101"/>
                        <a:pt x="47" y="99"/>
                        <a:pt x="47" y="98"/>
                      </a:cubicBezTo>
                      <a:cubicBezTo>
                        <a:pt x="47" y="95"/>
                        <a:pt x="47" y="92"/>
                        <a:pt x="47" y="89"/>
                      </a:cubicBezTo>
                      <a:cubicBezTo>
                        <a:pt x="52" y="88"/>
                        <a:pt x="58" y="84"/>
                        <a:pt x="60" y="81"/>
                      </a:cubicBezTo>
                      <a:cubicBezTo>
                        <a:pt x="63" y="78"/>
                        <a:pt x="60" y="75"/>
                        <a:pt x="58" y="73"/>
                      </a:cubicBezTo>
                      <a:cubicBezTo>
                        <a:pt x="57" y="72"/>
                        <a:pt x="56" y="71"/>
                        <a:pt x="54" y="71"/>
                      </a:cubicBezTo>
                      <a:cubicBezTo>
                        <a:pt x="56" y="68"/>
                        <a:pt x="58" y="65"/>
                        <a:pt x="61" y="62"/>
                      </a:cubicBezTo>
                      <a:cubicBezTo>
                        <a:pt x="62" y="63"/>
                        <a:pt x="66" y="65"/>
                        <a:pt x="68" y="65"/>
                      </a:cubicBezTo>
                      <a:cubicBezTo>
                        <a:pt x="72" y="65"/>
                        <a:pt x="79" y="50"/>
                        <a:pt x="79" y="49"/>
                      </a:cubicBezTo>
                      <a:cubicBezTo>
                        <a:pt x="85" y="47"/>
                        <a:pt x="92" y="46"/>
                        <a:pt x="99" y="46"/>
                      </a:cubicBezTo>
                      <a:cubicBezTo>
                        <a:pt x="113" y="46"/>
                        <a:pt x="125" y="51"/>
                        <a:pt x="135" y="60"/>
                      </a:cubicBezTo>
                      <a:cubicBezTo>
                        <a:pt x="135" y="60"/>
                        <a:pt x="131" y="62"/>
                        <a:pt x="126" y="62"/>
                      </a:cubicBezTo>
                      <a:cubicBezTo>
                        <a:pt x="122" y="62"/>
                        <a:pt x="120" y="61"/>
                        <a:pt x="118" y="59"/>
                      </a:cubicBezTo>
                      <a:cubicBezTo>
                        <a:pt x="112" y="53"/>
                        <a:pt x="112" y="53"/>
                        <a:pt x="112" y="53"/>
                      </a:cubicBezTo>
                      <a:cubicBezTo>
                        <a:pt x="110" y="51"/>
                        <a:pt x="107" y="52"/>
                        <a:pt x="106" y="54"/>
                      </a:cubicBezTo>
                      <a:cubicBezTo>
                        <a:pt x="100" y="63"/>
                        <a:pt x="100" y="63"/>
                        <a:pt x="100" y="63"/>
                      </a:cubicBezTo>
                      <a:cubicBezTo>
                        <a:pt x="98" y="65"/>
                        <a:pt x="99" y="67"/>
                        <a:pt x="102" y="67"/>
                      </a:cubicBezTo>
                      <a:cubicBezTo>
                        <a:pt x="103" y="67"/>
                        <a:pt x="103" y="67"/>
                        <a:pt x="103" y="67"/>
                      </a:cubicBezTo>
                      <a:cubicBezTo>
                        <a:pt x="106" y="67"/>
                        <a:pt x="108" y="69"/>
                        <a:pt x="109" y="70"/>
                      </a:cubicBezTo>
                      <a:cubicBezTo>
                        <a:pt x="109" y="72"/>
                        <a:pt x="107" y="73"/>
                        <a:pt x="105" y="73"/>
                      </a:cubicBezTo>
                      <a:cubicBezTo>
                        <a:pt x="102" y="73"/>
                        <a:pt x="102" y="73"/>
                        <a:pt x="102" y="73"/>
                      </a:cubicBezTo>
                      <a:cubicBezTo>
                        <a:pt x="99" y="73"/>
                        <a:pt x="97" y="76"/>
                        <a:pt x="96" y="78"/>
                      </a:cubicBezTo>
                      <a:cubicBezTo>
                        <a:pt x="96" y="79"/>
                        <a:pt x="96" y="79"/>
                        <a:pt x="96" y="79"/>
                      </a:cubicBezTo>
                      <a:cubicBezTo>
                        <a:pt x="96" y="82"/>
                        <a:pt x="94" y="84"/>
                        <a:pt x="91" y="84"/>
                      </a:cubicBezTo>
                      <a:cubicBezTo>
                        <a:pt x="89" y="84"/>
                        <a:pt x="87" y="86"/>
                        <a:pt x="87" y="89"/>
                      </a:cubicBezTo>
                      <a:cubicBezTo>
                        <a:pt x="87" y="90"/>
                        <a:pt x="87" y="90"/>
                        <a:pt x="87" y="90"/>
                      </a:cubicBezTo>
                      <a:cubicBezTo>
                        <a:pt x="87" y="92"/>
                        <a:pt x="89" y="94"/>
                        <a:pt x="92" y="94"/>
                      </a:cubicBezTo>
                      <a:cubicBezTo>
                        <a:pt x="94" y="94"/>
                        <a:pt x="94" y="94"/>
                        <a:pt x="94" y="94"/>
                      </a:cubicBezTo>
                      <a:cubicBezTo>
                        <a:pt x="97" y="94"/>
                        <a:pt x="99" y="92"/>
                        <a:pt x="100" y="90"/>
                      </a:cubicBezTo>
                      <a:cubicBezTo>
                        <a:pt x="100" y="88"/>
                        <a:pt x="101" y="86"/>
                        <a:pt x="103" y="86"/>
                      </a:cubicBezTo>
                      <a:cubicBezTo>
                        <a:pt x="104" y="86"/>
                        <a:pt x="106" y="88"/>
                        <a:pt x="106" y="90"/>
                      </a:cubicBezTo>
                      <a:cubicBezTo>
                        <a:pt x="106" y="93"/>
                        <a:pt x="109" y="93"/>
                        <a:pt x="111" y="92"/>
                      </a:cubicBezTo>
                      <a:cubicBezTo>
                        <a:pt x="114" y="92"/>
                        <a:pt x="114" y="92"/>
                        <a:pt x="114" y="92"/>
                      </a:cubicBezTo>
                      <a:cubicBezTo>
                        <a:pt x="116" y="91"/>
                        <a:pt x="118" y="92"/>
                        <a:pt x="118" y="94"/>
                      </a:cubicBezTo>
                      <a:cubicBezTo>
                        <a:pt x="118" y="96"/>
                        <a:pt x="120" y="99"/>
                        <a:pt x="122" y="101"/>
                      </a:cubicBezTo>
                      <a:cubicBezTo>
                        <a:pt x="128" y="104"/>
                        <a:pt x="128" y="104"/>
                        <a:pt x="128" y="104"/>
                      </a:cubicBezTo>
                      <a:cubicBezTo>
                        <a:pt x="131" y="105"/>
                        <a:pt x="133" y="104"/>
                        <a:pt x="133" y="102"/>
                      </a:cubicBezTo>
                      <a:cubicBezTo>
                        <a:pt x="133" y="96"/>
                        <a:pt x="133" y="96"/>
                        <a:pt x="133" y="96"/>
                      </a:cubicBezTo>
                      <a:cubicBezTo>
                        <a:pt x="133" y="94"/>
                        <a:pt x="135" y="92"/>
                        <a:pt x="137" y="93"/>
                      </a:cubicBezTo>
                      <a:cubicBezTo>
                        <a:pt x="137" y="93"/>
                        <a:pt x="139" y="93"/>
                        <a:pt x="141" y="95"/>
                      </a:cubicBezTo>
                      <a:cubicBezTo>
                        <a:pt x="143" y="98"/>
                        <a:pt x="151" y="106"/>
                        <a:pt x="148" y="1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3" tIns="34291" rIns="68583" bIns="34291" numCol="1" anchor="t" anchorCtr="0" compatLnSpc="1">
                  <a:prstTxWarp prst="textNoShape">
                    <a:avLst/>
                  </a:prstTxWarp>
                </a:bodyPr>
                <a:lstStyle/>
                <a:p>
                  <a:pPr defTabSz="768046" fontAlgn="auto">
                    <a:spcBef>
                      <a:spcPts val="0"/>
                    </a:spcBef>
                    <a:spcAft>
                      <a:spcPts val="0"/>
                    </a:spcAft>
                  </a:pPr>
                  <a:endParaRPr lang="en-GB" sz="1612">
                    <a:solidFill>
                      <a:srgbClr val="F36633"/>
                    </a:solidFill>
                    <a:latin typeface="Arial" panose="020B0604020202020204"/>
                    <a:cs typeface="+mn-cs"/>
                  </a:endParaRPr>
                </a:p>
              </p:txBody>
            </p:sp>
            <p:sp>
              <p:nvSpPr>
                <p:cNvPr id="78" name="Freeform 130">
                  <a:extLst>
                    <a:ext uri="{FF2B5EF4-FFF2-40B4-BE49-F238E27FC236}">
                      <a16:creationId xmlns:a16="http://schemas.microsoft.com/office/drawing/2014/main" id="{E6803831-6E4B-448A-8B18-823DCD5039BB}"/>
                    </a:ext>
                  </a:extLst>
                </p:cNvPr>
                <p:cNvSpPr>
                  <a:spLocks/>
                </p:cNvSpPr>
                <p:nvPr/>
              </p:nvSpPr>
              <p:spPr bwMode="auto">
                <a:xfrm>
                  <a:off x="4922838" y="2093913"/>
                  <a:ext cx="23813" cy="34925"/>
                </a:xfrm>
                <a:custGeom>
                  <a:avLst/>
                  <a:gdLst>
                    <a:gd name="T0" fmla="*/ 0 w 9"/>
                    <a:gd name="T1" fmla="*/ 11 h 13"/>
                    <a:gd name="T2" fmla="*/ 2 w 9"/>
                    <a:gd name="T3" fmla="*/ 2 h 13"/>
                    <a:gd name="T4" fmla="*/ 4 w 9"/>
                    <a:gd name="T5" fmla="*/ 0 h 13"/>
                    <a:gd name="T6" fmla="*/ 6 w 9"/>
                    <a:gd name="T7" fmla="*/ 1 h 13"/>
                    <a:gd name="T8" fmla="*/ 8 w 9"/>
                    <a:gd name="T9" fmla="*/ 7 h 13"/>
                    <a:gd name="T10" fmla="*/ 8 w 9"/>
                    <a:gd name="T11" fmla="*/ 11 h 13"/>
                    <a:gd name="T12" fmla="*/ 6 w 9"/>
                    <a:gd name="T13" fmla="*/ 13 h 13"/>
                    <a:gd name="T14" fmla="*/ 3 w 9"/>
                    <a:gd name="T15" fmla="*/ 13 h 13"/>
                    <a:gd name="T16" fmla="*/ 2 w 9"/>
                    <a:gd name="T17" fmla="*/ 13 h 13"/>
                    <a:gd name="T18" fmla="*/ 1 w 9"/>
                    <a:gd name="T19" fmla="*/ 13 h 13"/>
                    <a:gd name="T20" fmla="*/ 0 w 9"/>
                    <a:gd name="T21"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3">
                      <a:moveTo>
                        <a:pt x="0" y="11"/>
                      </a:moveTo>
                      <a:cubicBezTo>
                        <a:pt x="2" y="2"/>
                        <a:pt x="2" y="2"/>
                        <a:pt x="2" y="2"/>
                      </a:cubicBezTo>
                      <a:cubicBezTo>
                        <a:pt x="2" y="1"/>
                        <a:pt x="3" y="0"/>
                        <a:pt x="4" y="0"/>
                      </a:cubicBezTo>
                      <a:cubicBezTo>
                        <a:pt x="5" y="0"/>
                        <a:pt x="6" y="0"/>
                        <a:pt x="6" y="1"/>
                      </a:cubicBezTo>
                      <a:cubicBezTo>
                        <a:pt x="8" y="7"/>
                        <a:pt x="8" y="7"/>
                        <a:pt x="8" y="7"/>
                      </a:cubicBezTo>
                      <a:cubicBezTo>
                        <a:pt x="9" y="8"/>
                        <a:pt x="9" y="9"/>
                        <a:pt x="8" y="11"/>
                      </a:cubicBezTo>
                      <a:cubicBezTo>
                        <a:pt x="8" y="12"/>
                        <a:pt x="7" y="12"/>
                        <a:pt x="6" y="13"/>
                      </a:cubicBezTo>
                      <a:cubicBezTo>
                        <a:pt x="4" y="13"/>
                        <a:pt x="3" y="13"/>
                        <a:pt x="3" y="13"/>
                      </a:cubicBezTo>
                      <a:cubicBezTo>
                        <a:pt x="3" y="13"/>
                        <a:pt x="3" y="13"/>
                        <a:pt x="2" y="13"/>
                      </a:cubicBezTo>
                      <a:cubicBezTo>
                        <a:pt x="2" y="13"/>
                        <a:pt x="1" y="13"/>
                        <a:pt x="1" y="13"/>
                      </a:cubicBezTo>
                      <a:cubicBezTo>
                        <a:pt x="0" y="12"/>
                        <a:pt x="0" y="11"/>
                        <a:pt x="0"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3" tIns="34291" rIns="68583" bIns="34291" numCol="1" anchor="t" anchorCtr="0" compatLnSpc="1">
                  <a:prstTxWarp prst="textNoShape">
                    <a:avLst/>
                  </a:prstTxWarp>
                </a:bodyPr>
                <a:lstStyle/>
                <a:p>
                  <a:pPr defTabSz="768046" fontAlgn="auto">
                    <a:spcBef>
                      <a:spcPts val="0"/>
                    </a:spcBef>
                    <a:spcAft>
                      <a:spcPts val="0"/>
                    </a:spcAft>
                  </a:pPr>
                  <a:endParaRPr lang="en-GB" sz="1612">
                    <a:solidFill>
                      <a:srgbClr val="F36633"/>
                    </a:solidFill>
                    <a:latin typeface="Arial" panose="020B0604020202020204"/>
                    <a:cs typeface="+mn-cs"/>
                  </a:endParaRPr>
                </a:p>
              </p:txBody>
            </p:sp>
            <p:sp>
              <p:nvSpPr>
                <p:cNvPr id="79" name="Freeform 131">
                  <a:extLst>
                    <a:ext uri="{FF2B5EF4-FFF2-40B4-BE49-F238E27FC236}">
                      <a16:creationId xmlns:a16="http://schemas.microsoft.com/office/drawing/2014/main" id="{EADD1B87-E856-46DA-8DD9-0A09EE809DD7}"/>
                    </a:ext>
                  </a:extLst>
                </p:cNvPr>
                <p:cNvSpPr>
                  <a:spLocks/>
                </p:cNvSpPr>
                <p:nvPr/>
              </p:nvSpPr>
              <p:spPr bwMode="auto">
                <a:xfrm>
                  <a:off x="4926013" y="2178050"/>
                  <a:ext cx="106363" cy="117475"/>
                </a:xfrm>
                <a:custGeom>
                  <a:avLst/>
                  <a:gdLst>
                    <a:gd name="T0" fmla="*/ 39 w 40"/>
                    <a:gd name="T1" fmla="*/ 17 h 44"/>
                    <a:gd name="T2" fmla="*/ 33 w 40"/>
                    <a:gd name="T3" fmla="*/ 32 h 44"/>
                    <a:gd name="T4" fmla="*/ 23 w 40"/>
                    <a:gd name="T5" fmla="*/ 44 h 44"/>
                    <a:gd name="T6" fmla="*/ 13 w 40"/>
                    <a:gd name="T7" fmla="*/ 24 h 44"/>
                    <a:gd name="T8" fmla="*/ 9 w 40"/>
                    <a:gd name="T9" fmla="*/ 19 h 44"/>
                    <a:gd name="T10" fmla="*/ 8 w 40"/>
                    <a:gd name="T11" fmla="*/ 19 h 44"/>
                    <a:gd name="T12" fmla="*/ 2 w 40"/>
                    <a:gd name="T13" fmla="*/ 17 h 44"/>
                    <a:gd name="T14" fmla="*/ 0 w 40"/>
                    <a:gd name="T15" fmla="*/ 11 h 44"/>
                    <a:gd name="T16" fmla="*/ 3 w 40"/>
                    <a:gd name="T17" fmla="*/ 4 h 44"/>
                    <a:gd name="T18" fmla="*/ 4 w 40"/>
                    <a:gd name="T19" fmla="*/ 3 h 44"/>
                    <a:gd name="T20" fmla="*/ 11 w 40"/>
                    <a:gd name="T21" fmla="*/ 0 h 44"/>
                    <a:gd name="T22" fmla="*/ 22 w 40"/>
                    <a:gd name="T23" fmla="*/ 0 h 44"/>
                    <a:gd name="T24" fmla="*/ 30 w 40"/>
                    <a:gd name="T25" fmla="*/ 3 h 44"/>
                    <a:gd name="T26" fmla="*/ 37 w 40"/>
                    <a:gd name="T27" fmla="*/ 12 h 44"/>
                    <a:gd name="T28" fmla="*/ 39 w 40"/>
                    <a:gd name="T29" fmla="*/ 1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44">
                      <a:moveTo>
                        <a:pt x="39" y="17"/>
                      </a:moveTo>
                      <a:cubicBezTo>
                        <a:pt x="39" y="17"/>
                        <a:pt x="37" y="24"/>
                        <a:pt x="33" y="32"/>
                      </a:cubicBezTo>
                      <a:cubicBezTo>
                        <a:pt x="30" y="38"/>
                        <a:pt x="26" y="44"/>
                        <a:pt x="23" y="44"/>
                      </a:cubicBezTo>
                      <a:cubicBezTo>
                        <a:pt x="15" y="44"/>
                        <a:pt x="13" y="24"/>
                        <a:pt x="13" y="24"/>
                      </a:cubicBezTo>
                      <a:cubicBezTo>
                        <a:pt x="13" y="21"/>
                        <a:pt x="11" y="19"/>
                        <a:pt x="9" y="19"/>
                      </a:cubicBezTo>
                      <a:cubicBezTo>
                        <a:pt x="8" y="19"/>
                        <a:pt x="8" y="19"/>
                        <a:pt x="8" y="19"/>
                      </a:cubicBezTo>
                      <a:cubicBezTo>
                        <a:pt x="6" y="19"/>
                        <a:pt x="3" y="18"/>
                        <a:pt x="2" y="17"/>
                      </a:cubicBezTo>
                      <a:cubicBezTo>
                        <a:pt x="1" y="16"/>
                        <a:pt x="0" y="13"/>
                        <a:pt x="0" y="11"/>
                      </a:cubicBezTo>
                      <a:cubicBezTo>
                        <a:pt x="0" y="9"/>
                        <a:pt x="1" y="6"/>
                        <a:pt x="3" y="4"/>
                      </a:cubicBezTo>
                      <a:cubicBezTo>
                        <a:pt x="4" y="3"/>
                        <a:pt x="4" y="3"/>
                        <a:pt x="4" y="3"/>
                      </a:cubicBezTo>
                      <a:cubicBezTo>
                        <a:pt x="5" y="1"/>
                        <a:pt x="9" y="0"/>
                        <a:pt x="11" y="0"/>
                      </a:cubicBezTo>
                      <a:cubicBezTo>
                        <a:pt x="22" y="0"/>
                        <a:pt x="22" y="0"/>
                        <a:pt x="22" y="0"/>
                      </a:cubicBezTo>
                      <a:cubicBezTo>
                        <a:pt x="25" y="0"/>
                        <a:pt x="29" y="1"/>
                        <a:pt x="30" y="3"/>
                      </a:cubicBezTo>
                      <a:cubicBezTo>
                        <a:pt x="30" y="3"/>
                        <a:pt x="34" y="9"/>
                        <a:pt x="37" y="12"/>
                      </a:cubicBezTo>
                      <a:cubicBezTo>
                        <a:pt x="39" y="13"/>
                        <a:pt x="40" y="15"/>
                        <a:pt x="39"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3" tIns="34291" rIns="68583" bIns="34291" numCol="1" anchor="t" anchorCtr="0" compatLnSpc="1">
                  <a:prstTxWarp prst="textNoShape">
                    <a:avLst/>
                  </a:prstTxWarp>
                </a:bodyPr>
                <a:lstStyle/>
                <a:p>
                  <a:pPr defTabSz="768046" fontAlgn="auto">
                    <a:spcBef>
                      <a:spcPts val="0"/>
                    </a:spcBef>
                    <a:spcAft>
                      <a:spcPts val="0"/>
                    </a:spcAft>
                  </a:pPr>
                  <a:endParaRPr lang="en-GB" sz="1612">
                    <a:solidFill>
                      <a:srgbClr val="F36633"/>
                    </a:solidFill>
                    <a:latin typeface="Arial" panose="020B0604020202020204"/>
                    <a:cs typeface="+mn-cs"/>
                  </a:endParaRPr>
                </a:p>
              </p:txBody>
            </p:sp>
          </p:grpSp>
        </p:grpSp>
      </p:grpSp>
      <p:grpSp>
        <p:nvGrpSpPr>
          <p:cNvPr id="3" name="Group 2">
            <a:extLst>
              <a:ext uri="{FF2B5EF4-FFF2-40B4-BE49-F238E27FC236}">
                <a16:creationId xmlns:a16="http://schemas.microsoft.com/office/drawing/2014/main" id="{CB34DCCB-9CA8-4354-A3DD-8967DCCF22DE}"/>
              </a:ext>
            </a:extLst>
          </p:cNvPr>
          <p:cNvGrpSpPr/>
          <p:nvPr/>
        </p:nvGrpSpPr>
        <p:grpSpPr>
          <a:xfrm>
            <a:off x="1774389" y="3203275"/>
            <a:ext cx="8289337" cy="540022"/>
            <a:chOff x="516000" y="3603321"/>
            <a:chExt cx="11052000" cy="720000"/>
          </a:xfrm>
        </p:grpSpPr>
        <p:sp>
          <p:nvSpPr>
            <p:cNvPr id="71" name="Asthma classified">
              <a:extLst>
                <a:ext uri="{FF2B5EF4-FFF2-40B4-BE49-F238E27FC236}">
                  <a16:creationId xmlns:a16="http://schemas.microsoft.com/office/drawing/2014/main" id="{5348802B-F2F0-4597-8708-B8010C0205ED}"/>
                </a:ext>
              </a:extLst>
            </p:cNvPr>
            <p:cNvSpPr/>
            <p:nvPr/>
          </p:nvSpPr>
          <p:spPr>
            <a:xfrm>
              <a:off x="516000" y="3603321"/>
              <a:ext cx="11052000" cy="720000"/>
            </a:xfrm>
            <a:prstGeom prst="roundRect">
              <a:avLst>
                <a:gd name="adj" fmla="val 50000"/>
              </a:avLst>
            </a:prstGeom>
            <a:gradFill>
              <a:gsLst>
                <a:gs pos="0">
                  <a:schemeClr val="bg1"/>
                </a:gs>
                <a:gs pos="100000">
                  <a:schemeClr val="tx1">
                    <a:lumMod val="60000"/>
                    <a:lumOff val="40000"/>
                  </a:schemeClr>
                </a:gs>
              </a:gsLst>
              <a:lin ang="5400000" scaled="1"/>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536946" defTabSz="768046" fontAlgn="auto">
                <a:spcBef>
                  <a:spcPts val="0"/>
                </a:spcBef>
                <a:spcAft>
                  <a:spcPts val="450"/>
                </a:spcAft>
                <a:buClr>
                  <a:srgbClr val="544F40"/>
                </a:buClr>
              </a:pPr>
              <a:r>
                <a:rPr lang="en-GB" altLang="en-US" sz="1200" b="1" dirty="0">
                  <a:solidFill>
                    <a:srgbClr val="665852"/>
                  </a:solidFill>
                  <a:latin typeface="Arial" panose="020B0604020202020204" pitchFamily="34" charset="0"/>
                  <a:cs typeface="Arial" panose="020B0604020202020204" pitchFamily="34" charset="0"/>
                </a:rPr>
                <a:t>The real-world safety profile of Nucala was similar to that observed in previous studies, </a:t>
              </a:r>
              <a:br>
                <a:rPr lang="en-GB" altLang="en-US" sz="1200" b="1" dirty="0">
                  <a:solidFill>
                    <a:srgbClr val="665852"/>
                  </a:solidFill>
                  <a:latin typeface="Arial" panose="020B0604020202020204" pitchFamily="34" charset="0"/>
                  <a:cs typeface="Arial" panose="020B0604020202020204" pitchFamily="34" charset="0"/>
                </a:rPr>
              </a:br>
              <a:r>
                <a:rPr lang="en-GB" altLang="en-US" sz="1200" b="1" dirty="0">
                  <a:solidFill>
                    <a:srgbClr val="665852"/>
                  </a:solidFill>
                  <a:latin typeface="Arial" panose="020B0604020202020204" pitchFamily="34" charset="0"/>
                  <a:cs typeface="Arial" panose="020B0604020202020204" pitchFamily="34" charset="0"/>
                </a:rPr>
                <a:t>with no new safety concerns identified</a:t>
              </a:r>
              <a:r>
                <a:rPr lang="en-US" altLang="en-US" sz="1200" b="1" baseline="30000" dirty="0">
                  <a:solidFill>
                    <a:srgbClr val="665852"/>
                  </a:solidFill>
                  <a:latin typeface="Arial" panose="020B0604020202020204" pitchFamily="34" charset="0"/>
                  <a:cs typeface="Arial" panose="020B0604020202020204" pitchFamily="34" charset="0"/>
                </a:rPr>
                <a:t>2</a:t>
              </a:r>
              <a:r>
                <a:rPr lang="en-US" sz="1200" b="1" baseline="30000" dirty="0">
                  <a:solidFill>
                    <a:srgbClr val="665852"/>
                  </a:solidFill>
                  <a:latin typeface="Arial" panose="020B0604020202020204" pitchFamily="34" charset="0"/>
                  <a:cs typeface="Arial" panose="020B0604020202020204" pitchFamily="34" charset="0"/>
                </a:rPr>
                <a:t>–10</a:t>
              </a:r>
              <a:endParaRPr lang="en-GB" altLang="en-US" sz="1200" b="1" dirty="0">
                <a:solidFill>
                  <a:srgbClr val="665852"/>
                </a:solidFill>
                <a:latin typeface="Arial" panose="020B0604020202020204" pitchFamily="34" charset="0"/>
                <a:cs typeface="Arial" panose="020B0604020202020204" pitchFamily="34" charset="0"/>
              </a:endParaRPr>
            </a:p>
          </p:txBody>
        </p:sp>
        <p:grpSp>
          <p:nvGrpSpPr>
            <p:cNvPr id="90" name="Group 89">
              <a:extLst>
                <a:ext uri="{FF2B5EF4-FFF2-40B4-BE49-F238E27FC236}">
                  <a16:creationId xmlns:a16="http://schemas.microsoft.com/office/drawing/2014/main" id="{97FA7086-A856-42E1-9055-1D313AB490C2}"/>
                </a:ext>
              </a:extLst>
            </p:cNvPr>
            <p:cNvGrpSpPr/>
            <p:nvPr/>
          </p:nvGrpSpPr>
          <p:grpSpPr>
            <a:xfrm>
              <a:off x="553196" y="3634036"/>
              <a:ext cx="648000" cy="648000"/>
              <a:chOff x="1286155" y="4097819"/>
              <a:chExt cx="648000" cy="648000"/>
            </a:xfrm>
          </p:grpSpPr>
          <p:sp>
            <p:nvSpPr>
              <p:cNvPr id="91" name="Oval 90">
                <a:extLst>
                  <a:ext uri="{FF2B5EF4-FFF2-40B4-BE49-F238E27FC236}">
                    <a16:creationId xmlns:a16="http://schemas.microsoft.com/office/drawing/2014/main" id="{5E70967D-7839-48CE-A83C-4F0B1FA93C35}"/>
                  </a:ext>
                </a:extLst>
              </p:cNvPr>
              <p:cNvSpPr/>
              <p:nvPr/>
            </p:nvSpPr>
            <p:spPr>
              <a:xfrm>
                <a:off x="1286155" y="4097819"/>
                <a:ext cx="648000" cy="648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768046" fontAlgn="auto">
                  <a:spcBef>
                    <a:spcPts val="0"/>
                  </a:spcBef>
                  <a:spcAft>
                    <a:spcPts val="0"/>
                  </a:spcAft>
                </a:pPr>
                <a:endParaRPr lang="en-GB" sz="1612">
                  <a:solidFill>
                    <a:prstClr val="white"/>
                  </a:solidFill>
                  <a:latin typeface="Arial" panose="020B0604020202020204"/>
                </a:endParaRPr>
              </a:p>
            </p:txBody>
          </p:sp>
          <p:grpSp>
            <p:nvGrpSpPr>
              <p:cNvPr id="92" name="Group 91">
                <a:extLst>
                  <a:ext uri="{FF2B5EF4-FFF2-40B4-BE49-F238E27FC236}">
                    <a16:creationId xmlns:a16="http://schemas.microsoft.com/office/drawing/2014/main" id="{4AA11DC9-EA22-425A-A681-8EC46137D5D4}"/>
                  </a:ext>
                </a:extLst>
              </p:cNvPr>
              <p:cNvGrpSpPr/>
              <p:nvPr/>
            </p:nvGrpSpPr>
            <p:grpSpPr>
              <a:xfrm>
                <a:off x="1290617" y="4103139"/>
                <a:ext cx="643538" cy="641356"/>
                <a:chOff x="410407" y="1221686"/>
                <a:chExt cx="458618" cy="457063"/>
              </a:xfrm>
            </p:grpSpPr>
            <p:sp>
              <p:nvSpPr>
                <p:cNvPr id="93" name="Freeform 6">
                  <a:extLst>
                    <a:ext uri="{FF2B5EF4-FFF2-40B4-BE49-F238E27FC236}">
                      <a16:creationId xmlns:a16="http://schemas.microsoft.com/office/drawing/2014/main" id="{C3A514B3-0871-4BA2-98BF-72FB513B2CA6}"/>
                    </a:ext>
                  </a:extLst>
                </p:cNvPr>
                <p:cNvSpPr>
                  <a:spLocks noEditPoints="1"/>
                </p:cNvSpPr>
                <p:nvPr/>
              </p:nvSpPr>
              <p:spPr bwMode="auto">
                <a:xfrm>
                  <a:off x="539441" y="1353829"/>
                  <a:ext cx="197439" cy="172565"/>
                </a:xfrm>
                <a:custGeom>
                  <a:avLst/>
                  <a:gdLst>
                    <a:gd name="T0" fmla="*/ 0 w 74"/>
                    <a:gd name="T1" fmla="*/ 65 h 65"/>
                    <a:gd name="T2" fmla="*/ 0 w 74"/>
                    <a:gd name="T3" fmla="*/ 65 h 65"/>
                    <a:gd name="T4" fmla="*/ 74 w 74"/>
                    <a:gd name="T5" fmla="*/ 65 h 65"/>
                    <a:gd name="T6" fmla="*/ 37 w 74"/>
                    <a:gd name="T7" fmla="*/ 0 h 65"/>
                    <a:gd name="T8" fmla="*/ 0 w 74"/>
                    <a:gd name="T9" fmla="*/ 65 h 65"/>
                    <a:gd name="T10" fmla="*/ 41 w 74"/>
                    <a:gd name="T11" fmla="*/ 59 h 65"/>
                    <a:gd name="T12" fmla="*/ 40 w 74"/>
                    <a:gd name="T13" fmla="*/ 60 h 65"/>
                    <a:gd name="T14" fmla="*/ 35 w 74"/>
                    <a:gd name="T15" fmla="*/ 60 h 65"/>
                    <a:gd name="T16" fmla="*/ 34 w 74"/>
                    <a:gd name="T17" fmla="*/ 59 h 65"/>
                    <a:gd name="T18" fmla="*/ 34 w 74"/>
                    <a:gd name="T19" fmla="*/ 53 h 65"/>
                    <a:gd name="T20" fmla="*/ 35 w 74"/>
                    <a:gd name="T21" fmla="*/ 52 h 65"/>
                    <a:gd name="T22" fmla="*/ 40 w 74"/>
                    <a:gd name="T23" fmla="*/ 52 h 65"/>
                    <a:gd name="T24" fmla="*/ 41 w 74"/>
                    <a:gd name="T25" fmla="*/ 53 h 65"/>
                    <a:gd name="T26" fmla="*/ 41 w 74"/>
                    <a:gd name="T27" fmla="*/ 59 h 65"/>
                    <a:gd name="T28" fmla="*/ 41 w 74"/>
                    <a:gd name="T29" fmla="*/ 16 h 65"/>
                    <a:gd name="T30" fmla="*/ 41 w 74"/>
                    <a:gd name="T31" fmla="*/ 17 h 65"/>
                    <a:gd name="T32" fmla="*/ 40 w 74"/>
                    <a:gd name="T33" fmla="*/ 48 h 65"/>
                    <a:gd name="T34" fmla="*/ 39 w 74"/>
                    <a:gd name="T35" fmla="*/ 49 h 65"/>
                    <a:gd name="T36" fmla="*/ 36 w 74"/>
                    <a:gd name="T37" fmla="*/ 49 h 65"/>
                    <a:gd name="T38" fmla="*/ 34 w 74"/>
                    <a:gd name="T39" fmla="*/ 48 h 65"/>
                    <a:gd name="T40" fmla="*/ 33 w 74"/>
                    <a:gd name="T41" fmla="*/ 17 h 65"/>
                    <a:gd name="T42" fmla="*/ 34 w 74"/>
                    <a:gd name="T43" fmla="*/ 16 h 65"/>
                    <a:gd name="T44" fmla="*/ 35 w 74"/>
                    <a:gd name="T45" fmla="*/ 16 h 65"/>
                    <a:gd name="T46" fmla="*/ 40 w 74"/>
                    <a:gd name="T47" fmla="*/ 16 h 65"/>
                    <a:gd name="T48" fmla="*/ 41 w 74"/>
                    <a:gd name="T49" fmla="*/ 1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4" h="65">
                      <a:moveTo>
                        <a:pt x="0" y="65"/>
                      </a:moveTo>
                      <a:cubicBezTo>
                        <a:pt x="0" y="65"/>
                        <a:pt x="0" y="65"/>
                        <a:pt x="0" y="65"/>
                      </a:cubicBezTo>
                      <a:cubicBezTo>
                        <a:pt x="74" y="65"/>
                        <a:pt x="74" y="65"/>
                        <a:pt x="74" y="65"/>
                      </a:cubicBezTo>
                      <a:cubicBezTo>
                        <a:pt x="37" y="0"/>
                        <a:pt x="37" y="0"/>
                        <a:pt x="37" y="0"/>
                      </a:cubicBezTo>
                      <a:lnTo>
                        <a:pt x="0" y="65"/>
                      </a:lnTo>
                      <a:close/>
                      <a:moveTo>
                        <a:pt x="41" y="59"/>
                      </a:moveTo>
                      <a:cubicBezTo>
                        <a:pt x="41" y="59"/>
                        <a:pt x="40" y="60"/>
                        <a:pt x="40" y="60"/>
                      </a:cubicBezTo>
                      <a:cubicBezTo>
                        <a:pt x="35" y="60"/>
                        <a:pt x="35" y="60"/>
                        <a:pt x="35" y="60"/>
                      </a:cubicBezTo>
                      <a:cubicBezTo>
                        <a:pt x="34" y="60"/>
                        <a:pt x="34" y="59"/>
                        <a:pt x="34" y="59"/>
                      </a:cubicBezTo>
                      <a:cubicBezTo>
                        <a:pt x="34" y="53"/>
                        <a:pt x="34" y="53"/>
                        <a:pt x="34" y="53"/>
                      </a:cubicBezTo>
                      <a:cubicBezTo>
                        <a:pt x="34" y="52"/>
                        <a:pt x="34" y="52"/>
                        <a:pt x="35" y="52"/>
                      </a:cubicBezTo>
                      <a:cubicBezTo>
                        <a:pt x="40" y="52"/>
                        <a:pt x="40" y="52"/>
                        <a:pt x="40" y="52"/>
                      </a:cubicBezTo>
                      <a:cubicBezTo>
                        <a:pt x="40" y="52"/>
                        <a:pt x="41" y="52"/>
                        <a:pt x="41" y="53"/>
                      </a:cubicBezTo>
                      <a:lnTo>
                        <a:pt x="41" y="59"/>
                      </a:lnTo>
                      <a:close/>
                      <a:moveTo>
                        <a:pt x="41" y="16"/>
                      </a:moveTo>
                      <a:cubicBezTo>
                        <a:pt x="41" y="17"/>
                        <a:pt x="41" y="17"/>
                        <a:pt x="41" y="17"/>
                      </a:cubicBezTo>
                      <a:cubicBezTo>
                        <a:pt x="40" y="48"/>
                        <a:pt x="40" y="48"/>
                        <a:pt x="40" y="48"/>
                      </a:cubicBezTo>
                      <a:cubicBezTo>
                        <a:pt x="40" y="48"/>
                        <a:pt x="40" y="49"/>
                        <a:pt x="39" y="49"/>
                      </a:cubicBezTo>
                      <a:cubicBezTo>
                        <a:pt x="36" y="49"/>
                        <a:pt x="36" y="49"/>
                        <a:pt x="36" y="49"/>
                      </a:cubicBezTo>
                      <a:cubicBezTo>
                        <a:pt x="35" y="49"/>
                        <a:pt x="34" y="48"/>
                        <a:pt x="34" y="48"/>
                      </a:cubicBezTo>
                      <a:cubicBezTo>
                        <a:pt x="33" y="17"/>
                        <a:pt x="33" y="17"/>
                        <a:pt x="33" y="17"/>
                      </a:cubicBezTo>
                      <a:cubicBezTo>
                        <a:pt x="33" y="17"/>
                        <a:pt x="34" y="17"/>
                        <a:pt x="34" y="16"/>
                      </a:cubicBezTo>
                      <a:cubicBezTo>
                        <a:pt x="34" y="16"/>
                        <a:pt x="35" y="16"/>
                        <a:pt x="35" y="16"/>
                      </a:cubicBezTo>
                      <a:cubicBezTo>
                        <a:pt x="40" y="16"/>
                        <a:pt x="40" y="16"/>
                        <a:pt x="40" y="16"/>
                      </a:cubicBezTo>
                      <a:cubicBezTo>
                        <a:pt x="40" y="16"/>
                        <a:pt x="40" y="16"/>
                        <a:pt x="41" y="16"/>
                      </a:cubicBezTo>
                      <a:close/>
                    </a:path>
                  </a:pathLst>
                </a:custGeom>
                <a:solidFill>
                  <a:srgbClr val="EB5D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3" tIns="34291" rIns="68583" bIns="34291" numCol="1" anchor="t" anchorCtr="0" compatLnSpc="1">
                  <a:prstTxWarp prst="textNoShape">
                    <a:avLst/>
                  </a:prstTxWarp>
                </a:bodyPr>
                <a:lstStyle/>
                <a:p>
                  <a:pPr defTabSz="768046" fontAlgn="auto">
                    <a:spcBef>
                      <a:spcPts val="0"/>
                    </a:spcBef>
                    <a:spcAft>
                      <a:spcPts val="0"/>
                    </a:spcAft>
                  </a:pPr>
                  <a:endParaRPr lang="en-GB" sz="1612">
                    <a:solidFill>
                      <a:srgbClr val="F36633"/>
                    </a:solidFill>
                    <a:latin typeface="Arial" panose="020B0604020202020204"/>
                    <a:cs typeface="+mn-cs"/>
                  </a:endParaRPr>
                </a:p>
              </p:txBody>
            </p:sp>
            <p:sp>
              <p:nvSpPr>
                <p:cNvPr id="94" name="Freeform 7">
                  <a:extLst>
                    <a:ext uri="{FF2B5EF4-FFF2-40B4-BE49-F238E27FC236}">
                      <a16:creationId xmlns:a16="http://schemas.microsoft.com/office/drawing/2014/main" id="{EE2855D2-3FA4-402E-808C-7C4113A83291}"/>
                    </a:ext>
                  </a:extLst>
                </p:cNvPr>
                <p:cNvSpPr>
                  <a:spLocks noEditPoints="1"/>
                </p:cNvSpPr>
                <p:nvPr/>
              </p:nvSpPr>
              <p:spPr bwMode="auto">
                <a:xfrm>
                  <a:off x="410407" y="1221686"/>
                  <a:ext cx="458618" cy="457063"/>
                </a:xfrm>
                <a:custGeom>
                  <a:avLst/>
                  <a:gdLst>
                    <a:gd name="T0" fmla="*/ 86 w 173"/>
                    <a:gd name="T1" fmla="*/ 0 h 172"/>
                    <a:gd name="T2" fmla="*/ 0 w 173"/>
                    <a:gd name="T3" fmla="*/ 86 h 172"/>
                    <a:gd name="T4" fmla="*/ 86 w 173"/>
                    <a:gd name="T5" fmla="*/ 172 h 172"/>
                    <a:gd name="T6" fmla="*/ 173 w 173"/>
                    <a:gd name="T7" fmla="*/ 86 h 172"/>
                    <a:gd name="T8" fmla="*/ 86 w 173"/>
                    <a:gd name="T9" fmla="*/ 0 h 172"/>
                    <a:gd name="T10" fmla="*/ 131 w 173"/>
                    <a:gd name="T11" fmla="*/ 124 h 172"/>
                    <a:gd name="T12" fmla="*/ 131 w 173"/>
                    <a:gd name="T13" fmla="*/ 124 h 172"/>
                    <a:gd name="T14" fmla="*/ 41 w 173"/>
                    <a:gd name="T15" fmla="*/ 124 h 172"/>
                    <a:gd name="T16" fmla="*/ 37 w 173"/>
                    <a:gd name="T17" fmla="*/ 122 h 172"/>
                    <a:gd name="T18" fmla="*/ 37 w 173"/>
                    <a:gd name="T19" fmla="*/ 117 h 172"/>
                    <a:gd name="T20" fmla="*/ 82 w 173"/>
                    <a:gd name="T21" fmla="*/ 39 h 172"/>
                    <a:gd name="T22" fmla="*/ 86 w 173"/>
                    <a:gd name="T23" fmla="*/ 37 h 172"/>
                    <a:gd name="T24" fmla="*/ 90 w 173"/>
                    <a:gd name="T25" fmla="*/ 39 h 172"/>
                    <a:gd name="T26" fmla="*/ 135 w 173"/>
                    <a:gd name="T27" fmla="*/ 117 h 172"/>
                    <a:gd name="T28" fmla="*/ 136 w 173"/>
                    <a:gd name="T29" fmla="*/ 119 h 172"/>
                    <a:gd name="T30" fmla="*/ 131 w 173"/>
                    <a:gd name="T31" fmla="*/ 12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3" h="172">
                      <a:moveTo>
                        <a:pt x="86" y="0"/>
                      </a:moveTo>
                      <a:cubicBezTo>
                        <a:pt x="39" y="0"/>
                        <a:pt x="0" y="38"/>
                        <a:pt x="0" y="86"/>
                      </a:cubicBezTo>
                      <a:cubicBezTo>
                        <a:pt x="0" y="134"/>
                        <a:pt x="39" y="172"/>
                        <a:pt x="86" y="172"/>
                      </a:cubicBezTo>
                      <a:cubicBezTo>
                        <a:pt x="134" y="172"/>
                        <a:pt x="173" y="134"/>
                        <a:pt x="173" y="86"/>
                      </a:cubicBezTo>
                      <a:cubicBezTo>
                        <a:pt x="173" y="38"/>
                        <a:pt x="134" y="0"/>
                        <a:pt x="86" y="0"/>
                      </a:cubicBezTo>
                      <a:close/>
                      <a:moveTo>
                        <a:pt x="131" y="124"/>
                      </a:moveTo>
                      <a:cubicBezTo>
                        <a:pt x="131" y="124"/>
                        <a:pt x="131" y="124"/>
                        <a:pt x="131" y="124"/>
                      </a:cubicBezTo>
                      <a:cubicBezTo>
                        <a:pt x="41" y="124"/>
                        <a:pt x="41" y="124"/>
                        <a:pt x="41" y="124"/>
                      </a:cubicBezTo>
                      <a:cubicBezTo>
                        <a:pt x="39" y="124"/>
                        <a:pt x="38" y="123"/>
                        <a:pt x="37" y="122"/>
                      </a:cubicBezTo>
                      <a:cubicBezTo>
                        <a:pt x="36" y="120"/>
                        <a:pt x="36" y="119"/>
                        <a:pt x="37" y="117"/>
                      </a:cubicBezTo>
                      <a:cubicBezTo>
                        <a:pt x="82" y="39"/>
                        <a:pt x="82" y="39"/>
                        <a:pt x="82" y="39"/>
                      </a:cubicBezTo>
                      <a:cubicBezTo>
                        <a:pt x="83" y="37"/>
                        <a:pt x="85" y="37"/>
                        <a:pt x="86" y="37"/>
                      </a:cubicBezTo>
                      <a:cubicBezTo>
                        <a:pt x="88" y="37"/>
                        <a:pt x="89" y="37"/>
                        <a:pt x="90" y="39"/>
                      </a:cubicBezTo>
                      <a:cubicBezTo>
                        <a:pt x="135" y="117"/>
                        <a:pt x="135" y="117"/>
                        <a:pt x="135" y="117"/>
                      </a:cubicBezTo>
                      <a:cubicBezTo>
                        <a:pt x="136" y="118"/>
                        <a:pt x="136" y="118"/>
                        <a:pt x="136" y="119"/>
                      </a:cubicBezTo>
                      <a:cubicBezTo>
                        <a:pt x="136" y="122"/>
                        <a:pt x="134" y="124"/>
                        <a:pt x="131" y="124"/>
                      </a:cubicBezTo>
                      <a:close/>
                    </a:path>
                  </a:pathLst>
                </a:custGeom>
                <a:solidFill>
                  <a:srgbClr val="EB5D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3" tIns="34291" rIns="68583" bIns="34291" numCol="1" anchor="t" anchorCtr="0" compatLnSpc="1">
                  <a:prstTxWarp prst="textNoShape">
                    <a:avLst/>
                  </a:prstTxWarp>
                </a:bodyPr>
                <a:lstStyle/>
                <a:p>
                  <a:pPr defTabSz="768046" fontAlgn="auto">
                    <a:spcBef>
                      <a:spcPts val="0"/>
                    </a:spcBef>
                    <a:spcAft>
                      <a:spcPts val="0"/>
                    </a:spcAft>
                  </a:pPr>
                  <a:endParaRPr lang="en-GB" sz="1612">
                    <a:solidFill>
                      <a:srgbClr val="F36633"/>
                    </a:solidFill>
                    <a:latin typeface="Arial" panose="020B0604020202020204"/>
                    <a:cs typeface="+mn-cs"/>
                  </a:endParaRPr>
                </a:p>
              </p:txBody>
            </p:sp>
          </p:grpSp>
        </p:grpSp>
      </p:grpSp>
      <p:grpSp>
        <p:nvGrpSpPr>
          <p:cNvPr id="58" name="Group 57">
            <a:extLst>
              <a:ext uri="{FF2B5EF4-FFF2-40B4-BE49-F238E27FC236}">
                <a16:creationId xmlns:a16="http://schemas.microsoft.com/office/drawing/2014/main" id="{1C5A59F1-7AF3-401E-975C-47E4E7C37728}"/>
              </a:ext>
            </a:extLst>
          </p:cNvPr>
          <p:cNvGrpSpPr/>
          <p:nvPr/>
        </p:nvGrpSpPr>
        <p:grpSpPr>
          <a:xfrm>
            <a:off x="2179853" y="3907455"/>
            <a:ext cx="8289337" cy="540022"/>
            <a:chOff x="516000" y="5219913"/>
            <a:chExt cx="11052000" cy="720000"/>
          </a:xfrm>
        </p:grpSpPr>
        <p:sp>
          <p:nvSpPr>
            <p:cNvPr id="59" name="Asthma classified">
              <a:extLst>
                <a:ext uri="{FF2B5EF4-FFF2-40B4-BE49-F238E27FC236}">
                  <a16:creationId xmlns:a16="http://schemas.microsoft.com/office/drawing/2014/main" id="{64E77CE7-6D03-4ECB-833D-E9D546D1A223}"/>
                </a:ext>
              </a:extLst>
            </p:cNvPr>
            <p:cNvSpPr/>
            <p:nvPr/>
          </p:nvSpPr>
          <p:spPr>
            <a:xfrm>
              <a:off x="516000" y="5219913"/>
              <a:ext cx="11052000" cy="720000"/>
            </a:xfrm>
            <a:prstGeom prst="roundRect">
              <a:avLst>
                <a:gd name="adj" fmla="val 50000"/>
              </a:avLst>
            </a:prstGeom>
            <a:gradFill>
              <a:gsLst>
                <a:gs pos="0">
                  <a:schemeClr val="bg1"/>
                </a:gs>
                <a:gs pos="100000">
                  <a:schemeClr val="tx1">
                    <a:lumMod val="60000"/>
                    <a:lumOff val="40000"/>
                  </a:schemeClr>
                </a:gs>
              </a:gsLst>
              <a:lin ang="5400000" scaled="1"/>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536946" defTabSz="768046" fontAlgn="auto">
                <a:spcBef>
                  <a:spcPts val="0"/>
                </a:spcBef>
                <a:spcAft>
                  <a:spcPts val="450"/>
                </a:spcAft>
                <a:buClr>
                  <a:srgbClr val="544F40"/>
                </a:buClr>
              </a:pPr>
              <a:r>
                <a:rPr lang="en-GB" sz="1200" b="1" dirty="0">
                  <a:solidFill>
                    <a:srgbClr val="665852"/>
                  </a:solidFill>
                  <a:latin typeface="Arial" panose="020B0604020202020204" pitchFamily="34" charset="0"/>
                  <a:cs typeface="Arial" panose="020B0604020202020204" pitchFamily="34" charset="0"/>
                </a:rPr>
                <a:t>The REALITI-A 1-year analysis, ATU and AMR studies all indicate that the efficacy and safety of Nucala observed in clinical trials translates into routine clinical practice</a:t>
              </a:r>
              <a:r>
                <a:rPr lang="en-GB" sz="1200" b="1" baseline="30000" dirty="0">
                  <a:solidFill>
                    <a:srgbClr val="665852"/>
                  </a:solidFill>
                  <a:latin typeface="Arial" panose="020B0604020202020204" pitchFamily="34" charset="0"/>
                  <a:cs typeface="Arial" panose="020B0604020202020204" pitchFamily="34" charset="0"/>
                </a:rPr>
                <a:t>1–10</a:t>
              </a:r>
            </a:p>
          </p:txBody>
        </p:sp>
        <p:grpSp>
          <p:nvGrpSpPr>
            <p:cNvPr id="60" name="Group 59">
              <a:extLst>
                <a:ext uri="{FF2B5EF4-FFF2-40B4-BE49-F238E27FC236}">
                  <a16:creationId xmlns:a16="http://schemas.microsoft.com/office/drawing/2014/main" id="{5CE7C9F3-2A3E-4E1D-AFD5-1582E1E9B45C}"/>
                </a:ext>
              </a:extLst>
            </p:cNvPr>
            <p:cNvGrpSpPr/>
            <p:nvPr/>
          </p:nvGrpSpPr>
          <p:grpSpPr>
            <a:xfrm>
              <a:off x="567514" y="5255913"/>
              <a:ext cx="648000" cy="648000"/>
              <a:chOff x="1052472" y="4238545"/>
              <a:chExt cx="612000" cy="612000"/>
            </a:xfrm>
          </p:grpSpPr>
          <p:sp>
            <p:nvSpPr>
              <p:cNvPr id="61" name="Oval 60">
                <a:extLst>
                  <a:ext uri="{FF2B5EF4-FFF2-40B4-BE49-F238E27FC236}">
                    <a16:creationId xmlns:a16="http://schemas.microsoft.com/office/drawing/2014/main" id="{E1D3DE4A-6848-4248-B60E-6FAA65EB8555}"/>
                  </a:ext>
                </a:extLst>
              </p:cNvPr>
              <p:cNvSpPr/>
              <p:nvPr/>
            </p:nvSpPr>
            <p:spPr>
              <a:xfrm>
                <a:off x="1052472" y="4238545"/>
                <a:ext cx="612000" cy="612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768046" fontAlgn="auto">
                  <a:spcBef>
                    <a:spcPts val="0"/>
                  </a:spcBef>
                  <a:spcAft>
                    <a:spcPts val="0"/>
                  </a:spcAft>
                </a:pPr>
                <a:endParaRPr lang="en-GB" sz="1612">
                  <a:solidFill>
                    <a:prstClr val="white"/>
                  </a:solidFill>
                  <a:latin typeface="Arial" panose="020B0604020202020204"/>
                </a:endParaRPr>
              </a:p>
            </p:txBody>
          </p:sp>
          <p:grpSp>
            <p:nvGrpSpPr>
              <p:cNvPr id="62" name="Group 61">
                <a:extLst>
                  <a:ext uri="{FF2B5EF4-FFF2-40B4-BE49-F238E27FC236}">
                    <a16:creationId xmlns:a16="http://schemas.microsoft.com/office/drawing/2014/main" id="{D337220D-F866-406A-A461-A8D2DCBF316C}"/>
                  </a:ext>
                </a:extLst>
              </p:cNvPr>
              <p:cNvGrpSpPr/>
              <p:nvPr/>
            </p:nvGrpSpPr>
            <p:grpSpPr>
              <a:xfrm>
                <a:off x="1052472" y="4238545"/>
                <a:ext cx="612000" cy="612000"/>
                <a:chOff x="4695825" y="1917700"/>
                <a:chExt cx="522288" cy="522288"/>
              </a:xfrm>
              <a:solidFill>
                <a:schemeClr val="tx1"/>
              </a:solidFill>
            </p:grpSpPr>
            <p:sp>
              <p:nvSpPr>
                <p:cNvPr id="63" name="Freeform 129">
                  <a:extLst>
                    <a:ext uri="{FF2B5EF4-FFF2-40B4-BE49-F238E27FC236}">
                      <a16:creationId xmlns:a16="http://schemas.microsoft.com/office/drawing/2014/main" id="{5A0F6CC3-B01B-4E54-BD6E-0A4B88BEB061}"/>
                    </a:ext>
                  </a:extLst>
                </p:cNvPr>
                <p:cNvSpPr>
                  <a:spLocks noEditPoints="1"/>
                </p:cNvSpPr>
                <p:nvPr/>
              </p:nvSpPr>
              <p:spPr bwMode="auto">
                <a:xfrm>
                  <a:off x="4695825" y="1917700"/>
                  <a:ext cx="522288" cy="522288"/>
                </a:xfrm>
                <a:custGeom>
                  <a:avLst/>
                  <a:gdLst>
                    <a:gd name="T0" fmla="*/ 98 w 196"/>
                    <a:gd name="T1" fmla="*/ 0 h 196"/>
                    <a:gd name="T2" fmla="*/ 0 w 196"/>
                    <a:gd name="T3" fmla="*/ 98 h 196"/>
                    <a:gd name="T4" fmla="*/ 98 w 196"/>
                    <a:gd name="T5" fmla="*/ 196 h 196"/>
                    <a:gd name="T6" fmla="*/ 196 w 196"/>
                    <a:gd name="T7" fmla="*/ 98 h 196"/>
                    <a:gd name="T8" fmla="*/ 98 w 196"/>
                    <a:gd name="T9" fmla="*/ 0 h 196"/>
                    <a:gd name="T10" fmla="*/ 148 w 196"/>
                    <a:gd name="T11" fmla="*/ 114 h 196"/>
                    <a:gd name="T12" fmla="*/ 99 w 196"/>
                    <a:gd name="T13" fmla="*/ 150 h 196"/>
                    <a:gd name="T14" fmla="*/ 60 w 196"/>
                    <a:gd name="T15" fmla="*/ 133 h 196"/>
                    <a:gd name="T16" fmla="*/ 66 w 196"/>
                    <a:gd name="T17" fmla="*/ 119 h 196"/>
                    <a:gd name="T18" fmla="*/ 47 w 196"/>
                    <a:gd name="T19" fmla="*/ 103 h 196"/>
                    <a:gd name="T20" fmla="*/ 47 w 196"/>
                    <a:gd name="T21" fmla="*/ 98 h 196"/>
                    <a:gd name="T22" fmla="*/ 47 w 196"/>
                    <a:gd name="T23" fmla="*/ 89 h 196"/>
                    <a:gd name="T24" fmla="*/ 60 w 196"/>
                    <a:gd name="T25" fmla="*/ 81 h 196"/>
                    <a:gd name="T26" fmla="*/ 58 w 196"/>
                    <a:gd name="T27" fmla="*/ 73 h 196"/>
                    <a:gd name="T28" fmla="*/ 54 w 196"/>
                    <a:gd name="T29" fmla="*/ 71 h 196"/>
                    <a:gd name="T30" fmla="*/ 61 w 196"/>
                    <a:gd name="T31" fmla="*/ 62 h 196"/>
                    <a:gd name="T32" fmla="*/ 68 w 196"/>
                    <a:gd name="T33" fmla="*/ 65 h 196"/>
                    <a:gd name="T34" fmla="*/ 79 w 196"/>
                    <a:gd name="T35" fmla="*/ 49 h 196"/>
                    <a:gd name="T36" fmla="*/ 99 w 196"/>
                    <a:gd name="T37" fmla="*/ 46 h 196"/>
                    <a:gd name="T38" fmla="*/ 135 w 196"/>
                    <a:gd name="T39" fmla="*/ 60 h 196"/>
                    <a:gd name="T40" fmla="*/ 126 w 196"/>
                    <a:gd name="T41" fmla="*/ 62 h 196"/>
                    <a:gd name="T42" fmla="*/ 118 w 196"/>
                    <a:gd name="T43" fmla="*/ 59 h 196"/>
                    <a:gd name="T44" fmla="*/ 112 w 196"/>
                    <a:gd name="T45" fmla="*/ 53 h 196"/>
                    <a:gd name="T46" fmla="*/ 106 w 196"/>
                    <a:gd name="T47" fmla="*/ 54 h 196"/>
                    <a:gd name="T48" fmla="*/ 100 w 196"/>
                    <a:gd name="T49" fmla="*/ 63 h 196"/>
                    <a:gd name="T50" fmla="*/ 102 w 196"/>
                    <a:gd name="T51" fmla="*/ 67 h 196"/>
                    <a:gd name="T52" fmla="*/ 103 w 196"/>
                    <a:gd name="T53" fmla="*/ 67 h 196"/>
                    <a:gd name="T54" fmla="*/ 109 w 196"/>
                    <a:gd name="T55" fmla="*/ 70 h 196"/>
                    <a:gd name="T56" fmla="*/ 105 w 196"/>
                    <a:gd name="T57" fmla="*/ 73 h 196"/>
                    <a:gd name="T58" fmla="*/ 102 w 196"/>
                    <a:gd name="T59" fmla="*/ 73 h 196"/>
                    <a:gd name="T60" fmla="*/ 96 w 196"/>
                    <a:gd name="T61" fmla="*/ 78 h 196"/>
                    <a:gd name="T62" fmla="*/ 96 w 196"/>
                    <a:gd name="T63" fmla="*/ 79 h 196"/>
                    <a:gd name="T64" fmla="*/ 91 w 196"/>
                    <a:gd name="T65" fmla="*/ 84 h 196"/>
                    <a:gd name="T66" fmla="*/ 87 w 196"/>
                    <a:gd name="T67" fmla="*/ 89 h 196"/>
                    <a:gd name="T68" fmla="*/ 87 w 196"/>
                    <a:gd name="T69" fmla="*/ 90 h 196"/>
                    <a:gd name="T70" fmla="*/ 92 w 196"/>
                    <a:gd name="T71" fmla="*/ 94 h 196"/>
                    <a:gd name="T72" fmla="*/ 94 w 196"/>
                    <a:gd name="T73" fmla="*/ 94 h 196"/>
                    <a:gd name="T74" fmla="*/ 100 w 196"/>
                    <a:gd name="T75" fmla="*/ 90 h 196"/>
                    <a:gd name="T76" fmla="*/ 103 w 196"/>
                    <a:gd name="T77" fmla="*/ 86 h 196"/>
                    <a:gd name="T78" fmla="*/ 106 w 196"/>
                    <a:gd name="T79" fmla="*/ 90 h 196"/>
                    <a:gd name="T80" fmla="*/ 111 w 196"/>
                    <a:gd name="T81" fmla="*/ 92 h 196"/>
                    <a:gd name="T82" fmla="*/ 114 w 196"/>
                    <a:gd name="T83" fmla="*/ 92 h 196"/>
                    <a:gd name="T84" fmla="*/ 118 w 196"/>
                    <a:gd name="T85" fmla="*/ 94 h 196"/>
                    <a:gd name="T86" fmla="*/ 122 w 196"/>
                    <a:gd name="T87" fmla="*/ 101 h 196"/>
                    <a:gd name="T88" fmla="*/ 128 w 196"/>
                    <a:gd name="T89" fmla="*/ 104 h 196"/>
                    <a:gd name="T90" fmla="*/ 133 w 196"/>
                    <a:gd name="T91" fmla="*/ 102 h 196"/>
                    <a:gd name="T92" fmla="*/ 133 w 196"/>
                    <a:gd name="T93" fmla="*/ 96 h 196"/>
                    <a:gd name="T94" fmla="*/ 137 w 196"/>
                    <a:gd name="T95" fmla="*/ 93 h 196"/>
                    <a:gd name="T96" fmla="*/ 141 w 196"/>
                    <a:gd name="T97" fmla="*/ 95 h 196"/>
                    <a:gd name="T98" fmla="*/ 148 w 196"/>
                    <a:gd name="T99" fmla="*/ 11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6" h="196">
                      <a:moveTo>
                        <a:pt x="98" y="0"/>
                      </a:moveTo>
                      <a:cubicBezTo>
                        <a:pt x="44" y="0"/>
                        <a:pt x="0" y="44"/>
                        <a:pt x="0" y="98"/>
                      </a:cubicBezTo>
                      <a:cubicBezTo>
                        <a:pt x="0" y="152"/>
                        <a:pt x="44" y="196"/>
                        <a:pt x="98" y="196"/>
                      </a:cubicBezTo>
                      <a:cubicBezTo>
                        <a:pt x="152" y="196"/>
                        <a:pt x="196" y="152"/>
                        <a:pt x="196" y="98"/>
                      </a:cubicBezTo>
                      <a:cubicBezTo>
                        <a:pt x="196" y="44"/>
                        <a:pt x="152" y="0"/>
                        <a:pt x="98" y="0"/>
                      </a:cubicBezTo>
                      <a:close/>
                      <a:moveTo>
                        <a:pt x="148" y="114"/>
                      </a:moveTo>
                      <a:cubicBezTo>
                        <a:pt x="142" y="135"/>
                        <a:pt x="122" y="150"/>
                        <a:pt x="99" y="150"/>
                      </a:cubicBezTo>
                      <a:cubicBezTo>
                        <a:pt x="83" y="150"/>
                        <a:pt x="70" y="143"/>
                        <a:pt x="60" y="133"/>
                      </a:cubicBezTo>
                      <a:cubicBezTo>
                        <a:pt x="62" y="131"/>
                        <a:pt x="70" y="123"/>
                        <a:pt x="66" y="119"/>
                      </a:cubicBezTo>
                      <a:cubicBezTo>
                        <a:pt x="58" y="111"/>
                        <a:pt x="47" y="105"/>
                        <a:pt x="47" y="103"/>
                      </a:cubicBezTo>
                      <a:cubicBezTo>
                        <a:pt x="47" y="101"/>
                        <a:pt x="47" y="99"/>
                        <a:pt x="47" y="98"/>
                      </a:cubicBezTo>
                      <a:cubicBezTo>
                        <a:pt x="47" y="95"/>
                        <a:pt x="47" y="92"/>
                        <a:pt x="47" y="89"/>
                      </a:cubicBezTo>
                      <a:cubicBezTo>
                        <a:pt x="52" y="88"/>
                        <a:pt x="58" y="84"/>
                        <a:pt x="60" y="81"/>
                      </a:cubicBezTo>
                      <a:cubicBezTo>
                        <a:pt x="63" y="78"/>
                        <a:pt x="60" y="75"/>
                        <a:pt x="58" y="73"/>
                      </a:cubicBezTo>
                      <a:cubicBezTo>
                        <a:pt x="57" y="72"/>
                        <a:pt x="56" y="71"/>
                        <a:pt x="54" y="71"/>
                      </a:cubicBezTo>
                      <a:cubicBezTo>
                        <a:pt x="56" y="68"/>
                        <a:pt x="58" y="65"/>
                        <a:pt x="61" y="62"/>
                      </a:cubicBezTo>
                      <a:cubicBezTo>
                        <a:pt x="62" y="63"/>
                        <a:pt x="66" y="65"/>
                        <a:pt x="68" y="65"/>
                      </a:cubicBezTo>
                      <a:cubicBezTo>
                        <a:pt x="72" y="65"/>
                        <a:pt x="79" y="50"/>
                        <a:pt x="79" y="49"/>
                      </a:cubicBezTo>
                      <a:cubicBezTo>
                        <a:pt x="85" y="47"/>
                        <a:pt x="92" y="46"/>
                        <a:pt x="99" y="46"/>
                      </a:cubicBezTo>
                      <a:cubicBezTo>
                        <a:pt x="113" y="46"/>
                        <a:pt x="125" y="51"/>
                        <a:pt x="135" y="60"/>
                      </a:cubicBezTo>
                      <a:cubicBezTo>
                        <a:pt x="135" y="60"/>
                        <a:pt x="131" y="62"/>
                        <a:pt x="126" y="62"/>
                      </a:cubicBezTo>
                      <a:cubicBezTo>
                        <a:pt x="122" y="62"/>
                        <a:pt x="120" y="61"/>
                        <a:pt x="118" y="59"/>
                      </a:cubicBezTo>
                      <a:cubicBezTo>
                        <a:pt x="112" y="53"/>
                        <a:pt x="112" y="53"/>
                        <a:pt x="112" y="53"/>
                      </a:cubicBezTo>
                      <a:cubicBezTo>
                        <a:pt x="110" y="51"/>
                        <a:pt x="107" y="52"/>
                        <a:pt x="106" y="54"/>
                      </a:cubicBezTo>
                      <a:cubicBezTo>
                        <a:pt x="100" y="63"/>
                        <a:pt x="100" y="63"/>
                        <a:pt x="100" y="63"/>
                      </a:cubicBezTo>
                      <a:cubicBezTo>
                        <a:pt x="98" y="65"/>
                        <a:pt x="99" y="67"/>
                        <a:pt x="102" y="67"/>
                      </a:cubicBezTo>
                      <a:cubicBezTo>
                        <a:pt x="103" y="67"/>
                        <a:pt x="103" y="67"/>
                        <a:pt x="103" y="67"/>
                      </a:cubicBezTo>
                      <a:cubicBezTo>
                        <a:pt x="106" y="67"/>
                        <a:pt x="108" y="69"/>
                        <a:pt x="109" y="70"/>
                      </a:cubicBezTo>
                      <a:cubicBezTo>
                        <a:pt x="109" y="72"/>
                        <a:pt x="107" y="73"/>
                        <a:pt x="105" y="73"/>
                      </a:cubicBezTo>
                      <a:cubicBezTo>
                        <a:pt x="102" y="73"/>
                        <a:pt x="102" y="73"/>
                        <a:pt x="102" y="73"/>
                      </a:cubicBezTo>
                      <a:cubicBezTo>
                        <a:pt x="99" y="73"/>
                        <a:pt x="97" y="76"/>
                        <a:pt x="96" y="78"/>
                      </a:cubicBezTo>
                      <a:cubicBezTo>
                        <a:pt x="96" y="79"/>
                        <a:pt x="96" y="79"/>
                        <a:pt x="96" y="79"/>
                      </a:cubicBezTo>
                      <a:cubicBezTo>
                        <a:pt x="96" y="82"/>
                        <a:pt x="94" y="84"/>
                        <a:pt x="91" y="84"/>
                      </a:cubicBezTo>
                      <a:cubicBezTo>
                        <a:pt x="89" y="84"/>
                        <a:pt x="87" y="86"/>
                        <a:pt x="87" y="89"/>
                      </a:cubicBezTo>
                      <a:cubicBezTo>
                        <a:pt x="87" y="90"/>
                        <a:pt x="87" y="90"/>
                        <a:pt x="87" y="90"/>
                      </a:cubicBezTo>
                      <a:cubicBezTo>
                        <a:pt x="87" y="92"/>
                        <a:pt x="89" y="94"/>
                        <a:pt x="92" y="94"/>
                      </a:cubicBezTo>
                      <a:cubicBezTo>
                        <a:pt x="94" y="94"/>
                        <a:pt x="94" y="94"/>
                        <a:pt x="94" y="94"/>
                      </a:cubicBezTo>
                      <a:cubicBezTo>
                        <a:pt x="97" y="94"/>
                        <a:pt x="99" y="92"/>
                        <a:pt x="100" y="90"/>
                      </a:cubicBezTo>
                      <a:cubicBezTo>
                        <a:pt x="100" y="88"/>
                        <a:pt x="101" y="86"/>
                        <a:pt x="103" y="86"/>
                      </a:cubicBezTo>
                      <a:cubicBezTo>
                        <a:pt x="104" y="86"/>
                        <a:pt x="106" y="88"/>
                        <a:pt x="106" y="90"/>
                      </a:cubicBezTo>
                      <a:cubicBezTo>
                        <a:pt x="106" y="93"/>
                        <a:pt x="109" y="93"/>
                        <a:pt x="111" y="92"/>
                      </a:cubicBezTo>
                      <a:cubicBezTo>
                        <a:pt x="114" y="92"/>
                        <a:pt x="114" y="92"/>
                        <a:pt x="114" y="92"/>
                      </a:cubicBezTo>
                      <a:cubicBezTo>
                        <a:pt x="116" y="91"/>
                        <a:pt x="118" y="92"/>
                        <a:pt x="118" y="94"/>
                      </a:cubicBezTo>
                      <a:cubicBezTo>
                        <a:pt x="118" y="96"/>
                        <a:pt x="120" y="99"/>
                        <a:pt x="122" y="101"/>
                      </a:cubicBezTo>
                      <a:cubicBezTo>
                        <a:pt x="128" y="104"/>
                        <a:pt x="128" y="104"/>
                        <a:pt x="128" y="104"/>
                      </a:cubicBezTo>
                      <a:cubicBezTo>
                        <a:pt x="131" y="105"/>
                        <a:pt x="133" y="104"/>
                        <a:pt x="133" y="102"/>
                      </a:cubicBezTo>
                      <a:cubicBezTo>
                        <a:pt x="133" y="96"/>
                        <a:pt x="133" y="96"/>
                        <a:pt x="133" y="96"/>
                      </a:cubicBezTo>
                      <a:cubicBezTo>
                        <a:pt x="133" y="94"/>
                        <a:pt x="135" y="92"/>
                        <a:pt x="137" y="93"/>
                      </a:cubicBezTo>
                      <a:cubicBezTo>
                        <a:pt x="137" y="93"/>
                        <a:pt x="139" y="93"/>
                        <a:pt x="141" y="95"/>
                      </a:cubicBezTo>
                      <a:cubicBezTo>
                        <a:pt x="143" y="98"/>
                        <a:pt x="151" y="106"/>
                        <a:pt x="148" y="1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3" tIns="34291" rIns="68583" bIns="34291" numCol="1" anchor="t" anchorCtr="0" compatLnSpc="1">
                  <a:prstTxWarp prst="textNoShape">
                    <a:avLst/>
                  </a:prstTxWarp>
                </a:bodyPr>
                <a:lstStyle/>
                <a:p>
                  <a:pPr defTabSz="768046" fontAlgn="auto">
                    <a:spcBef>
                      <a:spcPts val="0"/>
                    </a:spcBef>
                    <a:spcAft>
                      <a:spcPts val="0"/>
                    </a:spcAft>
                  </a:pPr>
                  <a:endParaRPr lang="en-GB" sz="1612">
                    <a:solidFill>
                      <a:srgbClr val="F36633"/>
                    </a:solidFill>
                    <a:latin typeface="Arial" panose="020B0604020202020204"/>
                    <a:cs typeface="+mn-cs"/>
                  </a:endParaRPr>
                </a:p>
              </p:txBody>
            </p:sp>
            <p:sp>
              <p:nvSpPr>
                <p:cNvPr id="64" name="Freeform 130">
                  <a:extLst>
                    <a:ext uri="{FF2B5EF4-FFF2-40B4-BE49-F238E27FC236}">
                      <a16:creationId xmlns:a16="http://schemas.microsoft.com/office/drawing/2014/main" id="{F0E00DC5-2C87-475E-A2B1-B3005271CE27}"/>
                    </a:ext>
                  </a:extLst>
                </p:cNvPr>
                <p:cNvSpPr>
                  <a:spLocks/>
                </p:cNvSpPr>
                <p:nvPr/>
              </p:nvSpPr>
              <p:spPr bwMode="auto">
                <a:xfrm>
                  <a:off x="4922838" y="2093913"/>
                  <a:ext cx="23813" cy="34925"/>
                </a:xfrm>
                <a:custGeom>
                  <a:avLst/>
                  <a:gdLst>
                    <a:gd name="T0" fmla="*/ 0 w 9"/>
                    <a:gd name="T1" fmla="*/ 11 h 13"/>
                    <a:gd name="T2" fmla="*/ 2 w 9"/>
                    <a:gd name="T3" fmla="*/ 2 h 13"/>
                    <a:gd name="T4" fmla="*/ 4 w 9"/>
                    <a:gd name="T5" fmla="*/ 0 h 13"/>
                    <a:gd name="T6" fmla="*/ 6 w 9"/>
                    <a:gd name="T7" fmla="*/ 1 h 13"/>
                    <a:gd name="T8" fmla="*/ 8 w 9"/>
                    <a:gd name="T9" fmla="*/ 7 h 13"/>
                    <a:gd name="T10" fmla="*/ 8 w 9"/>
                    <a:gd name="T11" fmla="*/ 11 h 13"/>
                    <a:gd name="T12" fmla="*/ 6 w 9"/>
                    <a:gd name="T13" fmla="*/ 13 h 13"/>
                    <a:gd name="T14" fmla="*/ 3 w 9"/>
                    <a:gd name="T15" fmla="*/ 13 h 13"/>
                    <a:gd name="T16" fmla="*/ 2 w 9"/>
                    <a:gd name="T17" fmla="*/ 13 h 13"/>
                    <a:gd name="T18" fmla="*/ 1 w 9"/>
                    <a:gd name="T19" fmla="*/ 13 h 13"/>
                    <a:gd name="T20" fmla="*/ 0 w 9"/>
                    <a:gd name="T21"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3">
                      <a:moveTo>
                        <a:pt x="0" y="11"/>
                      </a:moveTo>
                      <a:cubicBezTo>
                        <a:pt x="2" y="2"/>
                        <a:pt x="2" y="2"/>
                        <a:pt x="2" y="2"/>
                      </a:cubicBezTo>
                      <a:cubicBezTo>
                        <a:pt x="2" y="1"/>
                        <a:pt x="3" y="0"/>
                        <a:pt x="4" y="0"/>
                      </a:cubicBezTo>
                      <a:cubicBezTo>
                        <a:pt x="5" y="0"/>
                        <a:pt x="6" y="0"/>
                        <a:pt x="6" y="1"/>
                      </a:cubicBezTo>
                      <a:cubicBezTo>
                        <a:pt x="8" y="7"/>
                        <a:pt x="8" y="7"/>
                        <a:pt x="8" y="7"/>
                      </a:cubicBezTo>
                      <a:cubicBezTo>
                        <a:pt x="9" y="8"/>
                        <a:pt x="9" y="9"/>
                        <a:pt x="8" y="11"/>
                      </a:cubicBezTo>
                      <a:cubicBezTo>
                        <a:pt x="8" y="12"/>
                        <a:pt x="7" y="12"/>
                        <a:pt x="6" y="13"/>
                      </a:cubicBezTo>
                      <a:cubicBezTo>
                        <a:pt x="4" y="13"/>
                        <a:pt x="3" y="13"/>
                        <a:pt x="3" y="13"/>
                      </a:cubicBezTo>
                      <a:cubicBezTo>
                        <a:pt x="3" y="13"/>
                        <a:pt x="3" y="13"/>
                        <a:pt x="2" y="13"/>
                      </a:cubicBezTo>
                      <a:cubicBezTo>
                        <a:pt x="2" y="13"/>
                        <a:pt x="1" y="13"/>
                        <a:pt x="1" y="13"/>
                      </a:cubicBezTo>
                      <a:cubicBezTo>
                        <a:pt x="0" y="12"/>
                        <a:pt x="0" y="11"/>
                        <a:pt x="0"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3" tIns="34291" rIns="68583" bIns="34291" numCol="1" anchor="t" anchorCtr="0" compatLnSpc="1">
                  <a:prstTxWarp prst="textNoShape">
                    <a:avLst/>
                  </a:prstTxWarp>
                </a:bodyPr>
                <a:lstStyle/>
                <a:p>
                  <a:pPr defTabSz="768046" fontAlgn="auto">
                    <a:spcBef>
                      <a:spcPts val="0"/>
                    </a:spcBef>
                    <a:spcAft>
                      <a:spcPts val="0"/>
                    </a:spcAft>
                  </a:pPr>
                  <a:endParaRPr lang="en-GB" sz="1612">
                    <a:solidFill>
                      <a:srgbClr val="F36633"/>
                    </a:solidFill>
                    <a:latin typeface="Arial" panose="020B0604020202020204"/>
                    <a:cs typeface="+mn-cs"/>
                  </a:endParaRPr>
                </a:p>
              </p:txBody>
            </p:sp>
            <p:sp>
              <p:nvSpPr>
                <p:cNvPr id="65" name="Freeform 131">
                  <a:extLst>
                    <a:ext uri="{FF2B5EF4-FFF2-40B4-BE49-F238E27FC236}">
                      <a16:creationId xmlns:a16="http://schemas.microsoft.com/office/drawing/2014/main" id="{B50B2F33-A562-4A89-85FB-BA3EDD68C446}"/>
                    </a:ext>
                  </a:extLst>
                </p:cNvPr>
                <p:cNvSpPr>
                  <a:spLocks/>
                </p:cNvSpPr>
                <p:nvPr/>
              </p:nvSpPr>
              <p:spPr bwMode="auto">
                <a:xfrm>
                  <a:off x="4926013" y="2178050"/>
                  <a:ext cx="106363" cy="117475"/>
                </a:xfrm>
                <a:custGeom>
                  <a:avLst/>
                  <a:gdLst>
                    <a:gd name="T0" fmla="*/ 39 w 40"/>
                    <a:gd name="T1" fmla="*/ 17 h 44"/>
                    <a:gd name="T2" fmla="*/ 33 w 40"/>
                    <a:gd name="T3" fmla="*/ 32 h 44"/>
                    <a:gd name="T4" fmla="*/ 23 w 40"/>
                    <a:gd name="T5" fmla="*/ 44 h 44"/>
                    <a:gd name="T6" fmla="*/ 13 w 40"/>
                    <a:gd name="T7" fmla="*/ 24 h 44"/>
                    <a:gd name="T8" fmla="*/ 9 w 40"/>
                    <a:gd name="T9" fmla="*/ 19 h 44"/>
                    <a:gd name="T10" fmla="*/ 8 w 40"/>
                    <a:gd name="T11" fmla="*/ 19 h 44"/>
                    <a:gd name="T12" fmla="*/ 2 w 40"/>
                    <a:gd name="T13" fmla="*/ 17 h 44"/>
                    <a:gd name="T14" fmla="*/ 0 w 40"/>
                    <a:gd name="T15" fmla="*/ 11 h 44"/>
                    <a:gd name="T16" fmla="*/ 3 w 40"/>
                    <a:gd name="T17" fmla="*/ 4 h 44"/>
                    <a:gd name="T18" fmla="*/ 4 w 40"/>
                    <a:gd name="T19" fmla="*/ 3 h 44"/>
                    <a:gd name="T20" fmla="*/ 11 w 40"/>
                    <a:gd name="T21" fmla="*/ 0 h 44"/>
                    <a:gd name="T22" fmla="*/ 22 w 40"/>
                    <a:gd name="T23" fmla="*/ 0 h 44"/>
                    <a:gd name="T24" fmla="*/ 30 w 40"/>
                    <a:gd name="T25" fmla="*/ 3 h 44"/>
                    <a:gd name="T26" fmla="*/ 37 w 40"/>
                    <a:gd name="T27" fmla="*/ 12 h 44"/>
                    <a:gd name="T28" fmla="*/ 39 w 40"/>
                    <a:gd name="T29" fmla="*/ 1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44">
                      <a:moveTo>
                        <a:pt x="39" y="17"/>
                      </a:moveTo>
                      <a:cubicBezTo>
                        <a:pt x="39" y="17"/>
                        <a:pt x="37" y="24"/>
                        <a:pt x="33" y="32"/>
                      </a:cubicBezTo>
                      <a:cubicBezTo>
                        <a:pt x="30" y="38"/>
                        <a:pt x="26" y="44"/>
                        <a:pt x="23" y="44"/>
                      </a:cubicBezTo>
                      <a:cubicBezTo>
                        <a:pt x="15" y="44"/>
                        <a:pt x="13" y="24"/>
                        <a:pt x="13" y="24"/>
                      </a:cubicBezTo>
                      <a:cubicBezTo>
                        <a:pt x="13" y="21"/>
                        <a:pt x="11" y="19"/>
                        <a:pt x="9" y="19"/>
                      </a:cubicBezTo>
                      <a:cubicBezTo>
                        <a:pt x="8" y="19"/>
                        <a:pt x="8" y="19"/>
                        <a:pt x="8" y="19"/>
                      </a:cubicBezTo>
                      <a:cubicBezTo>
                        <a:pt x="6" y="19"/>
                        <a:pt x="3" y="18"/>
                        <a:pt x="2" y="17"/>
                      </a:cubicBezTo>
                      <a:cubicBezTo>
                        <a:pt x="1" y="16"/>
                        <a:pt x="0" y="13"/>
                        <a:pt x="0" y="11"/>
                      </a:cubicBezTo>
                      <a:cubicBezTo>
                        <a:pt x="0" y="9"/>
                        <a:pt x="1" y="6"/>
                        <a:pt x="3" y="4"/>
                      </a:cubicBezTo>
                      <a:cubicBezTo>
                        <a:pt x="4" y="3"/>
                        <a:pt x="4" y="3"/>
                        <a:pt x="4" y="3"/>
                      </a:cubicBezTo>
                      <a:cubicBezTo>
                        <a:pt x="5" y="1"/>
                        <a:pt x="9" y="0"/>
                        <a:pt x="11" y="0"/>
                      </a:cubicBezTo>
                      <a:cubicBezTo>
                        <a:pt x="22" y="0"/>
                        <a:pt x="22" y="0"/>
                        <a:pt x="22" y="0"/>
                      </a:cubicBezTo>
                      <a:cubicBezTo>
                        <a:pt x="25" y="0"/>
                        <a:pt x="29" y="1"/>
                        <a:pt x="30" y="3"/>
                      </a:cubicBezTo>
                      <a:cubicBezTo>
                        <a:pt x="30" y="3"/>
                        <a:pt x="34" y="9"/>
                        <a:pt x="37" y="12"/>
                      </a:cubicBezTo>
                      <a:cubicBezTo>
                        <a:pt x="39" y="13"/>
                        <a:pt x="40" y="15"/>
                        <a:pt x="39"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3" tIns="34291" rIns="68583" bIns="34291" numCol="1" anchor="t" anchorCtr="0" compatLnSpc="1">
                  <a:prstTxWarp prst="textNoShape">
                    <a:avLst/>
                  </a:prstTxWarp>
                </a:bodyPr>
                <a:lstStyle/>
                <a:p>
                  <a:pPr defTabSz="768046" fontAlgn="auto">
                    <a:spcBef>
                      <a:spcPts val="0"/>
                    </a:spcBef>
                    <a:spcAft>
                      <a:spcPts val="0"/>
                    </a:spcAft>
                  </a:pPr>
                  <a:endParaRPr lang="en-GB" sz="1612">
                    <a:solidFill>
                      <a:srgbClr val="F36633"/>
                    </a:solidFill>
                    <a:latin typeface="Arial" panose="020B0604020202020204"/>
                    <a:cs typeface="+mn-cs"/>
                  </a:endParaRPr>
                </a:p>
              </p:txBody>
            </p:sp>
          </p:grpSp>
        </p:grpSp>
      </p:grpSp>
    </p:spTree>
    <p:extLst>
      <p:ext uri="{BB962C8B-B14F-4D97-AF65-F5344CB8AC3E}">
        <p14:creationId xmlns:p14="http://schemas.microsoft.com/office/powerpoint/2010/main" val="3345714164"/>
      </p:ext>
    </p:extLst>
  </p:cSld>
  <p:clrMapOvr>
    <a:masterClrMapping/>
  </p:clrMapOvr>
  <p:transition>
    <p:fade/>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AutoShape 3">
            <a:extLst>
              <a:ext uri="{FF2B5EF4-FFF2-40B4-BE49-F238E27FC236}">
                <a16:creationId xmlns:a16="http://schemas.microsoft.com/office/drawing/2014/main" id="{6585AC61-BF3B-446F-85E9-BB5F9AEEDDF9}"/>
              </a:ext>
            </a:extLst>
          </p:cNvPr>
          <p:cNvSpPr>
            <a:spLocks noChangeAspect="1" noChangeArrowheads="1"/>
          </p:cNvSpPr>
          <p:nvPr/>
        </p:nvSpPr>
        <p:spPr bwMode="auto">
          <a:xfrm>
            <a:off x="1524000" y="657226"/>
            <a:ext cx="9144000" cy="6207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defRPr>
            </a:lvl1pPr>
            <a:lvl2pPr marL="742950" indent="-285750">
              <a:defRPr sz="2400">
                <a:solidFill>
                  <a:schemeClr val="tx1"/>
                </a:solidFill>
                <a:latin typeface="Arial" panose="020B0604020202020204" pitchFamily="34" charset="0"/>
              </a:defRPr>
            </a:lvl2pPr>
            <a:lvl3pPr marL="1143000" indent="-228600">
              <a:defRPr sz="2400">
                <a:solidFill>
                  <a:schemeClr val="tx1"/>
                </a:solidFill>
                <a:latin typeface="Arial" panose="020B0604020202020204" pitchFamily="34" charset="0"/>
              </a:defRPr>
            </a:lvl3pPr>
            <a:lvl4pPr marL="1600200" indent="-228600">
              <a:defRPr sz="2400">
                <a:solidFill>
                  <a:schemeClr val="tx1"/>
                </a:solidFill>
                <a:latin typeface="Arial" panose="020B0604020202020204" pitchFamily="34" charset="0"/>
              </a:defRPr>
            </a:lvl4pPr>
            <a:lvl5pPr marL="2057400" indent="-228600">
              <a:defRPr sz="2400">
                <a:solidFill>
                  <a:schemeClr val="tx1"/>
                </a:solidFill>
                <a:latin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defRPr>
            </a:lvl9pPr>
          </a:lstStyle>
          <a:p>
            <a:pPr algn="ctr"/>
            <a:endParaRPr lang="sr-Latn-RS" altLang="sr-Latn-RS"/>
          </a:p>
        </p:txBody>
      </p:sp>
      <p:grpSp>
        <p:nvGrpSpPr>
          <p:cNvPr id="2" name="Group 4">
            <a:extLst>
              <a:ext uri="{FF2B5EF4-FFF2-40B4-BE49-F238E27FC236}">
                <a16:creationId xmlns:a16="http://schemas.microsoft.com/office/drawing/2014/main" id="{8EE3ED5E-BD27-453B-B6AE-909318E89948}"/>
              </a:ext>
            </a:extLst>
          </p:cNvPr>
          <p:cNvGrpSpPr>
            <a:grpSpLocks/>
          </p:cNvGrpSpPr>
          <p:nvPr/>
        </p:nvGrpSpPr>
        <p:grpSpPr bwMode="auto">
          <a:xfrm>
            <a:off x="7391401" y="5013326"/>
            <a:ext cx="2830513" cy="1304925"/>
            <a:chOff x="3833" y="2251"/>
            <a:chExt cx="1723" cy="862"/>
          </a:xfrm>
        </p:grpSpPr>
        <p:sp>
          <p:nvSpPr>
            <p:cNvPr id="76835" name="Oval 5">
              <a:extLst>
                <a:ext uri="{FF2B5EF4-FFF2-40B4-BE49-F238E27FC236}">
                  <a16:creationId xmlns:a16="http://schemas.microsoft.com/office/drawing/2014/main" id="{1F476F6C-0FF9-4B04-8741-907FD88F0FC5}"/>
                </a:ext>
              </a:extLst>
            </p:cNvPr>
            <p:cNvSpPr>
              <a:spLocks noChangeArrowheads="1"/>
            </p:cNvSpPr>
            <p:nvPr/>
          </p:nvSpPr>
          <p:spPr bwMode="auto">
            <a:xfrm>
              <a:off x="3833" y="2251"/>
              <a:ext cx="1723" cy="862"/>
            </a:xfrm>
            <a:prstGeom prst="ellipse">
              <a:avLst/>
            </a:prstGeom>
            <a:solidFill>
              <a:srgbClr val="BBE0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lvl1pPr>
                <a:defRPr sz="2400">
                  <a:solidFill>
                    <a:schemeClr val="tx1"/>
                  </a:solidFill>
                  <a:latin typeface="Arial" panose="020B0604020202020204" pitchFamily="34" charset="0"/>
                </a:defRPr>
              </a:lvl1pPr>
              <a:lvl2pPr marL="742950" indent="-285750">
                <a:defRPr sz="2400">
                  <a:solidFill>
                    <a:schemeClr val="tx1"/>
                  </a:solidFill>
                  <a:latin typeface="Arial" panose="020B0604020202020204" pitchFamily="34" charset="0"/>
                </a:defRPr>
              </a:lvl2pPr>
              <a:lvl3pPr marL="1143000" indent="-228600">
                <a:defRPr sz="2400">
                  <a:solidFill>
                    <a:schemeClr val="tx1"/>
                  </a:solidFill>
                  <a:latin typeface="Arial" panose="020B0604020202020204" pitchFamily="34" charset="0"/>
                </a:defRPr>
              </a:lvl3pPr>
              <a:lvl4pPr marL="1600200" indent="-228600">
                <a:defRPr sz="2400">
                  <a:solidFill>
                    <a:schemeClr val="tx1"/>
                  </a:solidFill>
                  <a:latin typeface="Arial" panose="020B0604020202020204" pitchFamily="34" charset="0"/>
                </a:defRPr>
              </a:lvl4pPr>
              <a:lvl5pPr marL="2057400" indent="-228600">
                <a:defRPr sz="2400">
                  <a:solidFill>
                    <a:schemeClr val="tx1"/>
                  </a:solidFill>
                  <a:latin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defRPr>
              </a:lvl9pPr>
            </a:lstStyle>
            <a:p>
              <a:pPr algn="ctr"/>
              <a:endParaRPr lang="sr-Latn-RS" altLang="sr-Latn-RS"/>
            </a:p>
          </p:txBody>
        </p:sp>
        <p:sp>
          <p:nvSpPr>
            <p:cNvPr id="76836" name="Text Box 6">
              <a:extLst>
                <a:ext uri="{FF2B5EF4-FFF2-40B4-BE49-F238E27FC236}">
                  <a16:creationId xmlns:a16="http://schemas.microsoft.com/office/drawing/2014/main" id="{B84545E0-F6EE-4174-882D-5CD93125B95D}"/>
                </a:ext>
              </a:extLst>
            </p:cNvPr>
            <p:cNvSpPr txBox="1">
              <a:spLocks noChangeArrowheads="1"/>
            </p:cNvSpPr>
            <p:nvPr/>
          </p:nvSpPr>
          <p:spPr bwMode="auto">
            <a:xfrm>
              <a:off x="3924" y="2432"/>
              <a:ext cx="1594"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6868" tIns="43434" rIns="86868" bIns="43434"/>
            <a:lstStyle>
              <a:lvl1pPr>
                <a:defRPr sz="2400">
                  <a:solidFill>
                    <a:schemeClr val="tx1"/>
                  </a:solidFill>
                  <a:latin typeface="Arial" panose="020B0604020202020204" pitchFamily="34" charset="0"/>
                </a:defRPr>
              </a:lvl1pPr>
              <a:lvl2pPr marL="742950" indent="-285750">
                <a:defRPr sz="2400">
                  <a:solidFill>
                    <a:schemeClr val="tx1"/>
                  </a:solidFill>
                  <a:latin typeface="Arial" panose="020B0604020202020204" pitchFamily="34" charset="0"/>
                </a:defRPr>
              </a:lvl2pPr>
              <a:lvl3pPr marL="1143000" indent="-228600">
                <a:defRPr sz="2400">
                  <a:solidFill>
                    <a:schemeClr val="tx1"/>
                  </a:solidFill>
                  <a:latin typeface="Arial" panose="020B0604020202020204" pitchFamily="34" charset="0"/>
                </a:defRPr>
              </a:lvl3pPr>
              <a:lvl4pPr marL="1600200" indent="-228600">
                <a:defRPr sz="2400">
                  <a:solidFill>
                    <a:schemeClr val="tx1"/>
                  </a:solidFill>
                  <a:latin typeface="Arial" panose="020B0604020202020204" pitchFamily="34" charset="0"/>
                </a:defRPr>
              </a:lvl4pPr>
              <a:lvl5pPr marL="2057400" indent="-228600">
                <a:defRPr sz="2400">
                  <a:solidFill>
                    <a:schemeClr val="tx1"/>
                  </a:solidFill>
                  <a:latin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defRPr>
              </a:lvl9pPr>
            </a:lstStyle>
            <a:p>
              <a:pPr algn="ctr"/>
              <a:r>
                <a:rPr lang="en-US" altLang="sr-Latn-RS" sz="1100" b="1">
                  <a:solidFill>
                    <a:srgbClr val="000000"/>
                  </a:solidFill>
                </a:rPr>
                <a:t>INFLAMACIJA DOMINANTNA</a:t>
              </a:r>
              <a:r>
                <a:rPr lang="en-US" altLang="sr-Latn-RS" sz="1100">
                  <a:solidFill>
                    <a:srgbClr val="000000"/>
                  </a:solidFill>
                </a:rPr>
                <a:t> </a:t>
              </a:r>
            </a:p>
            <a:p>
              <a:pPr algn="ctr"/>
              <a:r>
                <a:rPr lang="en-US" altLang="sr-Latn-RS" sz="1100">
                  <a:solidFill>
                    <a:srgbClr val="000000"/>
                  </a:solidFill>
                </a:rPr>
                <a:t>Kasni početak </a:t>
              </a:r>
              <a:br>
                <a:rPr lang="en-US" altLang="sr-Latn-RS" sz="1100">
                  <a:solidFill>
                    <a:srgbClr val="000000"/>
                  </a:solidFill>
                </a:rPr>
              </a:br>
              <a:r>
                <a:rPr lang="en-US" altLang="sr-Latn-RS" sz="1100">
                  <a:solidFill>
                    <a:srgbClr val="000000"/>
                  </a:solidFill>
                </a:rPr>
                <a:t>Češće muški pol</a:t>
              </a:r>
              <a:br>
                <a:rPr lang="en-US" altLang="sr-Latn-RS" sz="1100">
                  <a:solidFill>
                    <a:srgbClr val="000000"/>
                  </a:solidFill>
                </a:rPr>
              </a:br>
              <a:r>
                <a:rPr lang="en-US" altLang="sr-Latn-RS" sz="1100">
                  <a:solidFill>
                    <a:srgbClr val="000000"/>
                  </a:solidFill>
                </a:rPr>
                <a:t>Malo dnevnih simptoma</a:t>
              </a:r>
              <a:endParaRPr lang="en-US" altLang="sr-Latn-RS" sz="1800"/>
            </a:p>
          </p:txBody>
        </p:sp>
      </p:grpSp>
      <p:grpSp>
        <p:nvGrpSpPr>
          <p:cNvPr id="76804" name="Group 7">
            <a:extLst>
              <a:ext uri="{FF2B5EF4-FFF2-40B4-BE49-F238E27FC236}">
                <a16:creationId xmlns:a16="http://schemas.microsoft.com/office/drawing/2014/main" id="{7FCD27AC-E73C-4AC4-812B-04B9907C3829}"/>
              </a:ext>
            </a:extLst>
          </p:cNvPr>
          <p:cNvGrpSpPr>
            <a:grpSpLocks/>
          </p:cNvGrpSpPr>
          <p:nvPr/>
        </p:nvGrpSpPr>
        <p:grpSpPr bwMode="auto">
          <a:xfrm>
            <a:off x="1647826" y="771525"/>
            <a:ext cx="9020175" cy="5418138"/>
            <a:chOff x="78" y="486"/>
            <a:chExt cx="5682" cy="3413"/>
          </a:xfrm>
        </p:grpSpPr>
        <p:sp>
          <p:nvSpPr>
            <p:cNvPr id="76831" name="Oval 8">
              <a:extLst>
                <a:ext uri="{FF2B5EF4-FFF2-40B4-BE49-F238E27FC236}">
                  <a16:creationId xmlns:a16="http://schemas.microsoft.com/office/drawing/2014/main" id="{FFEB76C5-6D44-4E2A-9256-EA5F03FEE129}"/>
                </a:ext>
              </a:extLst>
            </p:cNvPr>
            <p:cNvSpPr>
              <a:spLocks noChangeArrowheads="1"/>
            </p:cNvSpPr>
            <p:nvPr/>
          </p:nvSpPr>
          <p:spPr bwMode="auto">
            <a:xfrm rot="-2059293">
              <a:off x="78" y="1710"/>
              <a:ext cx="5682" cy="1431"/>
            </a:xfrm>
            <a:prstGeom prst="ellipse">
              <a:avLst/>
            </a:prstGeom>
            <a:noFill/>
            <a:ln w="19050">
              <a:solidFill>
                <a:srgbClr val="FF0000"/>
              </a:solidFill>
              <a:prstDash val="dash"/>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chemeClr val="tx1"/>
                  </a:solidFill>
                  <a:latin typeface="Arial" panose="020B0604020202020204" pitchFamily="34" charset="0"/>
                </a:defRPr>
              </a:lvl1pPr>
              <a:lvl2pPr marL="742950" indent="-285750">
                <a:defRPr sz="2400">
                  <a:solidFill>
                    <a:schemeClr val="tx1"/>
                  </a:solidFill>
                  <a:latin typeface="Arial" panose="020B0604020202020204" pitchFamily="34" charset="0"/>
                </a:defRPr>
              </a:lvl2pPr>
              <a:lvl3pPr marL="1143000" indent="-228600">
                <a:defRPr sz="2400">
                  <a:solidFill>
                    <a:schemeClr val="tx1"/>
                  </a:solidFill>
                  <a:latin typeface="Arial" panose="020B0604020202020204" pitchFamily="34" charset="0"/>
                </a:defRPr>
              </a:lvl3pPr>
              <a:lvl4pPr marL="1600200" indent="-228600">
                <a:defRPr sz="2400">
                  <a:solidFill>
                    <a:schemeClr val="tx1"/>
                  </a:solidFill>
                  <a:latin typeface="Arial" panose="020B0604020202020204" pitchFamily="34" charset="0"/>
                </a:defRPr>
              </a:lvl4pPr>
              <a:lvl5pPr marL="2057400" indent="-228600">
                <a:defRPr sz="2400">
                  <a:solidFill>
                    <a:schemeClr val="tx1"/>
                  </a:solidFill>
                  <a:latin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defRPr>
              </a:lvl9pPr>
            </a:lstStyle>
            <a:p>
              <a:pPr algn="ctr"/>
              <a:endParaRPr lang="sr-Latn-RS" altLang="sr-Latn-RS"/>
            </a:p>
          </p:txBody>
        </p:sp>
        <p:sp>
          <p:nvSpPr>
            <p:cNvPr id="76832" name="Text Box 9">
              <a:extLst>
                <a:ext uri="{FF2B5EF4-FFF2-40B4-BE49-F238E27FC236}">
                  <a16:creationId xmlns:a16="http://schemas.microsoft.com/office/drawing/2014/main" id="{3BDCE735-0BA7-4799-8492-F1B0D335422D}"/>
                </a:ext>
              </a:extLst>
            </p:cNvPr>
            <p:cNvSpPr txBox="1">
              <a:spLocks noChangeArrowheads="1"/>
            </p:cNvSpPr>
            <p:nvPr/>
          </p:nvSpPr>
          <p:spPr bwMode="auto">
            <a:xfrm>
              <a:off x="4367" y="876"/>
              <a:ext cx="894" cy="3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6868" tIns="43434" rIns="86868" bIns="43434"/>
            <a:lstStyle>
              <a:lvl1pPr>
                <a:defRPr sz="2400">
                  <a:solidFill>
                    <a:schemeClr val="tx1"/>
                  </a:solidFill>
                  <a:latin typeface="Arial" panose="020B0604020202020204" pitchFamily="34" charset="0"/>
                </a:defRPr>
              </a:lvl1pPr>
              <a:lvl2pPr marL="742950" indent="-285750">
                <a:defRPr sz="2400">
                  <a:solidFill>
                    <a:schemeClr val="tx1"/>
                  </a:solidFill>
                  <a:latin typeface="Arial" panose="020B0604020202020204" pitchFamily="34" charset="0"/>
                </a:defRPr>
              </a:lvl2pPr>
              <a:lvl3pPr marL="1143000" indent="-228600">
                <a:defRPr sz="2400">
                  <a:solidFill>
                    <a:schemeClr val="tx1"/>
                  </a:solidFill>
                  <a:latin typeface="Arial" panose="020B0604020202020204" pitchFamily="34" charset="0"/>
                </a:defRPr>
              </a:lvl3pPr>
              <a:lvl4pPr marL="1600200" indent="-228600">
                <a:defRPr sz="2400">
                  <a:solidFill>
                    <a:schemeClr val="tx1"/>
                  </a:solidFill>
                  <a:latin typeface="Arial" panose="020B0604020202020204" pitchFamily="34" charset="0"/>
                </a:defRPr>
              </a:lvl4pPr>
              <a:lvl5pPr marL="2057400" indent="-228600">
                <a:defRPr sz="2400">
                  <a:solidFill>
                    <a:schemeClr val="tx1"/>
                  </a:solidFill>
                  <a:latin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defRPr>
              </a:lvl9pPr>
            </a:lstStyle>
            <a:p>
              <a:pPr algn="ctr"/>
              <a:r>
                <a:rPr lang="en-US" altLang="sr-Latn-RS" sz="1700" b="1">
                  <a:solidFill>
                    <a:srgbClr val="F8F8F8"/>
                  </a:solidFill>
                </a:rPr>
                <a:t>Homogena bolest</a:t>
              </a:r>
              <a:endParaRPr lang="en-US" altLang="sr-Latn-RS" sz="1800">
                <a:solidFill>
                  <a:srgbClr val="F8F8F8"/>
                </a:solidFill>
              </a:endParaRPr>
            </a:p>
          </p:txBody>
        </p:sp>
        <p:sp>
          <p:nvSpPr>
            <p:cNvPr id="76833" name="Text Box 10">
              <a:extLst>
                <a:ext uri="{FF2B5EF4-FFF2-40B4-BE49-F238E27FC236}">
                  <a16:creationId xmlns:a16="http://schemas.microsoft.com/office/drawing/2014/main" id="{8FE803C4-13F2-4364-93C1-1736F36B49E0}"/>
                </a:ext>
              </a:extLst>
            </p:cNvPr>
            <p:cNvSpPr txBox="1">
              <a:spLocks noChangeArrowheads="1"/>
            </p:cNvSpPr>
            <p:nvPr/>
          </p:nvSpPr>
          <p:spPr bwMode="auto">
            <a:xfrm>
              <a:off x="2724" y="3514"/>
              <a:ext cx="1126" cy="3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6868" tIns="43434" rIns="86868" bIns="43434"/>
            <a:lstStyle>
              <a:lvl1pPr>
                <a:defRPr sz="2400">
                  <a:solidFill>
                    <a:schemeClr val="tx1"/>
                  </a:solidFill>
                  <a:latin typeface="Arial" panose="020B0604020202020204" pitchFamily="34" charset="0"/>
                </a:defRPr>
              </a:lvl1pPr>
              <a:lvl2pPr marL="742950" indent="-285750">
                <a:defRPr sz="2400">
                  <a:solidFill>
                    <a:schemeClr val="tx1"/>
                  </a:solidFill>
                  <a:latin typeface="Arial" panose="020B0604020202020204" pitchFamily="34" charset="0"/>
                </a:defRPr>
              </a:lvl2pPr>
              <a:lvl3pPr marL="1143000" indent="-228600">
                <a:defRPr sz="2400">
                  <a:solidFill>
                    <a:schemeClr val="tx1"/>
                  </a:solidFill>
                  <a:latin typeface="Arial" panose="020B0604020202020204" pitchFamily="34" charset="0"/>
                </a:defRPr>
              </a:lvl3pPr>
              <a:lvl4pPr marL="1600200" indent="-228600">
                <a:defRPr sz="2400">
                  <a:solidFill>
                    <a:schemeClr val="tx1"/>
                  </a:solidFill>
                  <a:latin typeface="Arial" panose="020B0604020202020204" pitchFamily="34" charset="0"/>
                </a:defRPr>
              </a:lvl4pPr>
              <a:lvl5pPr marL="2057400" indent="-228600">
                <a:defRPr sz="2400">
                  <a:solidFill>
                    <a:schemeClr val="tx1"/>
                  </a:solidFill>
                  <a:latin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defRPr>
              </a:lvl9pPr>
            </a:lstStyle>
            <a:p>
              <a:pPr algn="ctr"/>
              <a:r>
                <a:rPr lang="en-US" altLang="sr-Latn-RS" sz="1700" b="1">
                  <a:solidFill>
                    <a:srgbClr val="F8F8F8"/>
                  </a:solidFill>
                </a:rPr>
                <a:t>Nesklad inflamacije</a:t>
              </a:r>
              <a:endParaRPr lang="en-US" altLang="sr-Latn-RS" sz="1800">
                <a:solidFill>
                  <a:srgbClr val="F8F8F8"/>
                </a:solidFill>
              </a:endParaRPr>
            </a:p>
          </p:txBody>
        </p:sp>
        <p:sp>
          <p:nvSpPr>
            <p:cNvPr id="76834" name="Text Box 11">
              <a:extLst>
                <a:ext uri="{FF2B5EF4-FFF2-40B4-BE49-F238E27FC236}">
                  <a16:creationId xmlns:a16="http://schemas.microsoft.com/office/drawing/2014/main" id="{8BCA4D47-24DB-425E-8896-04A3CBA4C84A}"/>
                </a:ext>
              </a:extLst>
            </p:cNvPr>
            <p:cNvSpPr txBox="1">
              <a:spLocks noChangeArrowheads="1"/>
            </p:cNvSpPr>
            <p:nvPr/>
          </p:nvSpPr>
          <p:spPr bwMode="auto">
            <a:xfrm>
              <a:off x="752" y="486"/>
              <a:ext cx="1126" cy="3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6868" tIns="43434" rIns="86868" bIns="43434"/>
            <a:lstStyle>
              <a:lvl1pPr>
                <a:defRPr sz="2400">
                  <a:solidFill>
                    <a:schemeClr val="tx1"/>
                  </a:solidFill>
                  <a:latin typeface="Arial" panose="020B0604020202020204" pitchFamily="34" charset="0"/>
                </a:defRPr>
              </a:lvl1pPr>
              <a:lvl2pPr marL="742950" indent="-285750">
                <a:defRPr sz="2400">
                  <a:solidFill>
                    <a:schemeClr val="tx1"/>
                  </a:solidFill>
                  <a:latin typeface="Arial" panose="020B0604020202020204" pitchFamily="34" charset="0"/>
                </a:defRPr>
              </a:lvl2pPr>
              <a:lvl3pPr marL="1143000" indent="-228600">
                <a:defRPr sz="2400">
                  <a:solidFill>
                    <a:schemeClr val="tx1"/>
                  </a:solidFill>
                  <a:latin typeface="Arial" panose="020B0604020202020204" pitchFamily="34" charset="0"/>
                </a:defRPr>
              </a:lvl3pPr>
              <a:lvl4pPr marL="1600200" indent="-228600">
                <a:defRPr sz="2400">
                  <a:solidFill>
                    <a:schemeClr val="tx1"/>
                  </a:solidFill>
                  <a:latin typeface="Arial" panose="020B0604020202020204" pitchFamily="34" charset="0"/>
                </a:defRPr>
              </a:lvl4pPr>
              <a:lvl5pPr marL="2057400" indent="-228600">
                <a:defRPr sz="2400">
                  <a:solidFill>
                    <a:schemeClr val="tx1"/>
                  </a:solidFill>
                  <a:latin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defRPr>
              </a:lvl9pPr>
            </a:lstStyle>
            <a:p>
              <a:pPr algn="ctr"/>
              <a:r>
                <a:rPr lang="en-US" altLang="sr-Latn-RS" sz="1700" b="1">
                  <a:solidFill>
                    <a:srgbClr val="F8F8F8"/>
                  </a:solidFill>
                </a:rPr>
                <a:t>Nesklad simptoma</a:t>
              </a:r>
              <a:endParaRPr lang="en-US" altLang="sr-Latn-RS" sz="1800">
                <a:solidFill>
                  <a:srgbClr val="F8F8F8"/>
                </a:solidFill>
              </a:endParaRPr>
            </a:p>
          </p:txBody>
        </p:sp>
      </p:grpSp>
      <p:grpSp>
        <p:nvGrpSpPr>
          <p:cNvPr id="4" name="Group 12">
            <a:extLst>
              <a:ext uri="{FF2B5EF4-FFF2-40B4-BE49-F238E27FC236}">
                <a16:creationId xmlns:a16="http://schemas.microsoft.com/office/drawing/2014/main" id="{96B7E925-CA2F-4458-964A-0F4CBFAB64BF}"/>
              </a:ext>
            </a:extLst>
          </p:cNvPr>
          <p:cNvGrpSpPr>
            <a:grpSpLocks/>
          </p:cNvGrpSpPr>
          <p:nvPr/>
        </p:nvGrpSpPr>
        <p:grpSpPr bwMode="auto">
          <a:xfrm>
            <a:off x="2568576" y="1390650"/>
            <a:ext cx="2259013" cy="2141538"/>
            <a:chOff x="658" y="876"/>
            <a:chExt cx="1423" cy="1349"/>
          </a:xfrm>
        </p:grpSpPr>
        <p:grpSp>
          <p:nvGrpSpPr>
            <p:cNvPr id="76825" name="Group 13">
              <a:extLst>
                <a:ext uri="{FF2B5EF4-FFF2-40B4-BE49-F238E27FC236}">
                  <a16:creationId xmlns:a16="http://schemas.microsoft.com/office/drawing/2014/main" id="{6CBB0EC0-5675-4F7B-BB40-56AA079D2B9E}"/>
                </a:ext>
              </a:extLst>
            </p:cNvPr>
            <p:cNvGrpSpPr>
              <a:grpSpLocks/>
            </p:cNvGrpSpPr>
            <p:nvPr/>
          </p:nvGrpSpPr>
          <p:grpSpPr bwMode="auto">
            <a:xfrm>
              <a:off x="704" y="1438"/>
              <a:ext cx="1377" cy="787"/>
              <a:chOff x="884" y="1071"/>
              <a:chExt cx="1330" cy="826"/>
            </a:xfrm>
          </p:grpSpPr>
          <p:sp>
            <p:nvSpPr>
              <p:cNvPr id="76829" name="Oval 14">
                <a:extLst>
                  <a:ext uri="{FF2B5EF4-FFF2-40B4-BE49-F238E27FC236}">
                    <a16:creationId xmlns:a16="http://schemas.microsoft.com/office/drawing/2014/main" id="{F0E97B89-A160-4E38-8053-BCCAB014BD4E}"/>
                  </a:ext>
                </a:extLst>
              </p:cNvPr>
              <p:cNvSpPr>
                <a:spLocks noChangeArrowheads="1"/>
              </p:cNvSpPr>
              <p:nvPr/>
            </p:nvSpPr>
            <p:spPr bwMode="auto">
              <a:xfrm>
                <a:off x="884" y="1071"/>
                <a:ext cx="1321" cy="826"/>
              </a:xfrm>
              <a:prstGeom prst="ellipse">
                <a:avLst/>
              </a:prstGeom>
              <a:gradFill rotWithShape="1">
                <a:gsLst>
                  <a:gs pos="0">
                    <a:srgbClr val="BBE0E3"/>
                  </a:gs>
                  <a:gs pos="100000">
                    <a:srgbClr val="FFCC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lvl1pPr>
                  <a:defRPr sz="2400">
                    <a:solidFill>
                      <a:schemeClr val="tx1"/>
                    </a:solidFill>
                    <a:latin typeface="Arial" panose="020B0604020202020204" pitchFamily="34" charset="0"/>
                  </a:defRPr>
                </a:lvl1pPr>
                <a:lvl2pPr marL="742950" indent="-285750">
                  <a:defRPr sz="2400">
                    <a:solidFill>
                      <a:schemeClr val="tx1"/>
                    </a:solidFill>
                    <a:latin typeface="Arial" panose="020B0604020202020204" pitchFamily="34" charset="0"/>
                  </a:defRPr>
                </a:lvl2pPr>
                <a:lvl3pPr marL="1143000" indent="-228600">
                  <a:defRPr sz="2400">
                    <a:solidFill>
                      <a:schemeClr val="tx1"/>
                    </a:solidFill>
                    <a:latin typeface="Arial" panose="020B0604020202020204" pitchFamily="34" charset="0"/>
                  </a:defRPr>
                </a:lvl3pPr>
                <a:lvl4pPr marL="1600200" indent="-228600">
                  <a:defRPr sz="2400">
                    <a:solidFill>
                      <a:schemeClr val="tx1"/>
                    </a:solidFill>
                    <a:latin typeface="Arial" panose="020B0604020202020204" pitchFamily="34" charset="0"/>
                  </a:defRPr>
                </a:lvl4pPr>
                <a:lvl5pPr marL="2057400" indent="-228600">
                  <a:defRPr sz="2400">
                    <a:solidFill>
                      <a:schemeClr val="tx1"/>
                    </a:solidFill>
                    <a:latin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defRPr>
                </a:lvl9pPr>
              </a:lstStyle>
              <a:p>
                <a:pPr algn="ctr"/>
                <a:endParaRPr lang="sr-Latn-RS" altLang="sr-Latn-RS"/>
              </a:p>
            </p:txBody>
          </p:sp>
          <p:sp>
            <p:nvSpPr>
              <p:cNvPr id="76830" name="Text Box 15">
                <a:extLst>
                  <a:ext uri="{FF2B5EF4-FFF2-40B4-BE49-F238E27FC236}">
                    <a16:creationId xmlns:a16="http://schemas.microsoft.com/office/drawing/2014/main" id="{DB74148B-43DD-4FCE-A3D5-755591755BF2}"/>
                  </a:ext>
                </a:extLst>
              </p:cNvPr>
              <p:cNvSpPr txBox="1">
                <a:spLocks noChangeArrowheads="1"/>
              </p:cNvSpPr>
              <p:nvPr/>
            </p:nvSpPr>
            <p:spPr bwMode="auto">
              <a:xfrm>
                <a:off x="930" y="1344"/>
                <a:ext cx="1284"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6868" tIns="43434" rIns="86868" bIns="43434"/>
              <a:lstStyle>
                <a:lvl1pPr>
                  <a:defRPr sz="2400">
                    <a:solidFill>
                      <a:schemeClr val="tx1"/>
                    </a:solidFill>
                    <a:latin typeface="Arial" panose="020B0604020202020204" pitchFamily="34" charset="0"/>
                  </a:defRPr>
                </a:lvl1pPr>
                <a:lvl2pPr marL="742950" indent="-285750">
                  <a:defRPr sz="2400">
                    <a:solidFill>
                      <a:schemeClr val="tx1"/>
                    </a:solidFill>
                    <a:latin typeface="Arial" panose="020B0604020202020204" pitchFamily="34" charset="0"/>
                  </a:defRPr>
                </a:lvl2pPr>
                <a:lvl3pPr marL="1143000" indent="-228600">
                  <a:defRPr sz="2400">
                    <a:solidFill>
                      <a:schemeClr val="tx1"/>
                    </a:solidFill>
                    <a:latin typeface="Arial" panose="020B0604020202020204" pitchFamily="34" charset="0"/>
                  </a:defRPr>
                </a:lvl3pPr>
                <a:lvl4pPr marL="1600200" indent="-228600">
                  <a:defRPr sz="2400">
                    <a:solidFill>
                      <a:schemeClr val="tx1"/>
                    </a:solidFill>
                    <a:latin typeface="Arial" panose="020B0604020202020204" pitchFamily="34" charset="0"/>
                  </a:defRPr>
                </a:lvl4pPr>
                <a:lvl5pPr marL="2057400" indent="-228600">
                  <a:defRPr sz="2400">
                    <a:solidFill>
                      <a:schemeClr val="tx1"/>
                    </a:solidFill>
                    <a:latin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defRPr>
                </a:lvl9pPr>
              </a:lstStyle>
              <a:p>
                <a:pPr algn="ctr"/>
                <a:r>
                  <a:rPr lang="en-US" altLang="sr-Latn-RS" sz="1100" b="1">
                    <a:solidFill>
                      <a:srgbClr val="000000"/>
                    </a:solidFill>
                  </a:rPr>
                  <a:t>GOJAZNI, ŽENSKI POL, BEZ EOZINOFILA</a:t>
                </a:r>
              </a:p>
              <a:p>
                <a:pPr algn="ctr"/>
                <a:r>
                  <a:rPr lang="en-US" altLang="sr-Latn-RS" sz="1100">
                    <a:solidFill>
                      <a:srgbClr val="000000"/>
                    </a:solidFill>
                  </a:rPr>
                  <a:t>Izraženi simptomi</a:t>
                </a:r>
                <a:endParaRPr lang="en-US" altLang="sr-Latn-RS" sz="1800"/>
              </a:p>
            </p:txBody>
          </p:sp>
        </p:grpSp>
        <p:grpSp>
          <p:nvGrpSpPr>
            <p:cNvPr id="76826" name="Group 16">
              <a:extLst>
                <a:ext uri="{FF2B5EF4-FFF2-40B4-BE49-F238E27FC236}">
                  <a16:creationId xmlns:a16="http://schemas.microsoft.com/office/drawing/2014/main" id="{28FD3EF7-7ECA-49E5-BD25-44A32D32C87D}"/>
                </a:ext>
              </a:extLst>
            </p:cNvPr>
            <p:cNvGrpSpPr>
              <a:grpSpLocks/>
            </p:cNvGrpSpPr>
            <p:nvPr/>
          </p:nvGrpSpPr>
          <p:grpSpPr bwMode="auto">
            <a:xfrm>
              <a:off x="658" y="876"/>
              <a:ext cx="1408" cy="735"/>
              <a:chOff x="658" y="876"/>
              <a:chExt cx="1408" cy="735"/>
            </a:xfrm>
          </p:grpSpPr>
          <p:sp>
            <p:nvSpPr>
              <p:cNvPr id="76827" name="Oval 17">
                <a:extLst>
                  <a:ext uri="{FF2B5EF4-FFF2-40B4-BE49-F238E27FC236}">
                    <a16:creationId xmlns:a16="http://schemas.microsoft.com/office/drawing/2014/main" id="{62666357-4B71-465D-8E05-A5CF6247C26C}"/>
                  </a:ext>
                </a:extLst>
              </p:cNvPr>
              <p:cNvSpPr>
                <a:spLocks noChangeArrowheads="1"/>
              </p:cNvSpPr>
              <p:nvPr/>
            </p:nvSpPr>
            <p:spPr bwMode="auto">
              <a:xfrm>
                <a:off x="658" y="876"/>
                <a:ext cx="1408" cy="735"/>
              </a:xfrm>
              <a:prstGeom prst="ellipse">
                <a:avLst/>
              </a:prstGeom>
              <a:solidFill>
                <a:srgbClr val="BBE0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lvl1pPr>
                  <a:defRPr sz="2400">
                    <a:solidFill>
                      <a:schemeClr val="tx1"/>
                    </a:solidFill>
                    <a:latin typeface="Arial" panose="020B0604020202020204" pitchFamily="34" charset="0"/>
                  </a:defRPr>
                </a:lvl1pPr>
                <a:lvl2pPr marL="742950" indent="-285750">
                  <a:defRPr sz="2400">
                    <a:solidFill>
                      <a:schemeClr val="tx1"/>
                    </a:solidFill>
                    <a:latin typeface="Arial" panose="020B0604020202020204" pitchFamily="34" charset="0"/>
                  </a:defRPr>
                </a:lvl2pPr>
                <a:lvl3pPr marL="1143000" indent="-228600">
                  <a:defRPr sz="2400">
                    <a:solidFill>
                      <a:schemeClr val="tx1"/>
                    </a:solidFill>
                    <a:latin typeface="Arial" panose="020B0604020202020204" pitchFamily="34" charset="0"/>
                  </a:defRPr>
                </a:lvl3pPr>
                <a:lvl4pPr marL="1600200" indent="-228600">
                  <a:defRPr sz="2400">
                    <a:solidFill>
                      <a:schemeClr val="tx1"/>
                    </a:solidFill>
                    <a:latin typeface="Arial" panose="020B0604020202020204" pitchFamily="34" charset="0"/>
                  </a:defRPr>
                </a:lvl4pPr>
                <a:lvl5pPr marL="2057400" indent="-228600">
                  <a:defRPr sz="2400">
                    <a:solidFill>
                      <a:schemeClr val="tx1"/>
                    </a:solidFill>
                    <a:latin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defRPr>
                </a:lvl9pPr>
              </a:lstStyle>
              <a:p>
                <a:pPr algn="ctr"/>
                <a:endParaRPr lang="sr-Latn-RS" altLang="sr-Latn-RS"/>
              </a:p>
            </p:txBody>
          </p:sp>
          <p:sp>
            <p:nvSpPr>
              <p:cNvPr id="76828" name="Text Box 18">
                <a:extLst>
                  <a:ext uri="{FF2B5EF4-FFF2-40B4-BE49-F238E27FC236}">
                    <a16:creationId xmlns:a16="http://schemas.microsoft.com/office/drawing/2014/main" id="{7E467EF3-3A7F-401D-9202-1F151F90B0CA}"/>
                  </a:ext>
                </a:extLst>
              </p:cNvPr>
              <p:cNvSpPr txBox="1">
                <a:spLocks noChangeArrowheads="1"/>
              </p:cNvSpPr>
              <p:nvPr/>
            </p:nvSpPr>
            <p:spPr bwMode="auto">
              <a:xfrm>
                <a:off x="703" y="935"/>
                <a:ext cx="1328" cy="6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6868" tIns="43434" rIns="86868" bIns="43434"/>
              <a:lstStyle>
                <a:lvl1pPr>
                  <a:defRPr sz="2400">
                    <a:solidFill>
                      <a:schemeClr val="tx1"/>
                    </a:solidFill>
                    <a:latin typeface="Arial" panose="020B0604020202020204" pitchFamily="34" charset="0"/>
                  </a:defRPr>
                </a:lvl1pPr>
                <a:lvl2pPr marL="742950" indent="-285750">
                  <a:defRPr sz="2400">
                    <a:solidFill>
                      <a:schemeClr val="tx1"/>
                    </a:solidFill>
                    <a:latin typeface="Arial" panose="020B0604020202020204" pitchFamily="34" charset="0"/>
                  </a:defRPr>
                </a:lvl2pPr>
                <a:lvl3pPr marL="1143000" indent="-228600">
                  <a:defRPr sz="2400">
                    <a:solidFill>
                      <a:schemeClr val="tx1"/>
                    </a:solidFill>
                    <a:latin typeface="Arial" panose="020B0604020202020204" pitchFamily="34" charset="0"/>
                  </a:defRPr>
                </a:lvl3pPr>
                <a:lvl4pPr marL="1600200" indent="-228600">
                  <a:defRPr sz="2400">
                    <a:solidFill>
                      <a:schemeClr val="tx1"/>
                    </a:solidFill>
                    <a:latin typeface="Arial" panose="020B0604020202020204" pitchFamily="34" charset="0"/>
                  </a:defRPr>
                </a:lvl4pPr>
                <a:lvl5pPr marL="2057400" indent="-228600">
                  <a:defRPr sz="2400">
                    <a:solidFill>
                      <a:schemeClr val="tx1"/>
                    </a:solidFill>
                    <a:latin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defRPr>
                </a:lvl9pPr>
              </a:lstStyle>
              <a:p>
                <a:pPr algn="ctr"/>
                <a:r>
                  <a:rPr lang="en-US" altLang="sr-Latn-RS" sz="1100" b="1">
                    <a:solidFill>
                      <a:srgbClr val="000000"/>
                    </a:solidFill>
                  </a:rPr>
                  <a:t>RANI POČETAK</a:t>
                </a:r>
              </a:p>
              <a:p>
                <a:pPr algn="ctr"/>
                <a:r>
                  <a:rPr lang="en-US" altLang="sr-Latn-RS" sz="1100" b="1">
                    <a:solidFill>
                      <a:srgbClr val="000000"/>
                    </a:solidFill>
                  </a:rPr>
                  <a:t> UGLAVNOM</a:t>
                </a:r>
              </a:p>
              <a:p>
                <a:pPr algn="ctr"/>
                <a:r>
                  <a:rPr lang="en-US" altLang="sr-Latn-RS" sz="1100">
                    <a:solidFill>
                      <a:srgbClr val="000000"/>
                    </a:solidFill>
                  </a:rPr>
                  <a:t>Bez eozinofila</a:t>
                </a:r>
                <a:br>
                  <a:rPr lang="en-US" altLang="sr-Latn-RS" sz="1100">
                    <a:solidFill>
                      <a:srgbClr val="000000"/>
                    </a:solidFill>
                  </a:rPr>
                </a:br>
                <a:r>
                  <a:rPr lang="en-US" altLang="sr-Latn-RS" sz="1100">
                    <a:solidFill>
                      <a:srgbClr val="000000"/>
                    </a:solidFill>
                  </a:rPr>
                  <a:t>Normalan BMI</a:t>
                </a:r>
                <a:br>
                  <a:rPr lang="en-US" altLang="sr-Latn-RS" sz="1100">
                    <a:solidFill>
                      <a:srgbClr val="000000"/>
                    </a:solidFill>
                  </a:rPr>
                </a:br>
                <a:r>
                  <a:rPr lang="en-US" altLang="sr-Latn-RS" sz="1100">
                    <a:solidFill>
                      <a:srgbClr val="000000"/>
                    </a:solidFill>
                  </a:rPr>
                  <a:t>Izraženi simptomi</a:t>
                </a:r>
                <a:endParaRPr lang="en-US" altLang="sr-Latn-RS" sz="1800"/>
              </a:p>
            </p:txBody>
          </p:sp>
        </p:grpSp>
      </p:grpSp>
      <p:grpSp>
        <p:nvGrpSpPr>
          <p:cNvPr id="7" name="Group 19">
            <a:extLst>
              <a:ext uri="{FF2B5EF4-FFF2-40B4-BE49-F238E27FC236}">
                <a16:creationId xmlns:a16="http://schemas.microsoft.com/office/drawing/2014/main" id="{FAF61664-BA6D-497C-966A-E225CA00A903}"/>
              </a:ext>
            </a:extLst>
          </p:cNvPr>
          <p:cNvGrpSpPr>
            <a:grpSpLocks/>
          </p:cNvGrpSpPr>
          <p:nvPr/>
        </p:nvGrpSpPr>
        <p:grpSpPr bwMode="auto">
          <a:xfrm>
            <a:off x="4006851" y="3171826"/>
            <a:ext cx="4100513" cy="1235075"/>
            <a:chOff x="5240" y="2474"/>
            <a:chExt cx="3240" cy="1064"/>
          </a:xfrm>
        </p:grpSpPr>
        <p:sp>
          <p:nvSpPr>
            <p:cNvPr id="76823" name="Oval 20">
              <a:extLst>
                <a:ext uri="{FF2B5EF4-FFF2-40B4-BE49-F238E27FC236}">
                  <a16:creationId xmlns:a16="http://schemas.microsoft.com/office/drawing/2014/main" id="{F166CBAA-CDFF-44CD-A9BA-F2ABF611F25B}"/>
                </a:ext>
              </a:extLst>
            </p:cNvPr>
            <p:cNvSpPr>
              <a:spLocks noChangeArrowheads="1"/>
            </p:cNvSpPr>
            <p:nvPr/>
          </p:nvSpPr>
          <p:spPr bwMode="auto">
            <a:xfrm rot="-1917251">
              <a:off x="5240" y="2474"/>
              <a:ext cx="3240" cy="1064"/>
            </a:xfrm>
            <a:prstGeom prst="ellipse">
              <a:avLst/>
            </a:prstGeom>
            <a:gradFill rotWithShape="0">
              <a:gsLst>
                <a:gs pos="0">
                  <a:srgbClr val="BBE0E3"/>
                </a:gs>
                <a:gs pos="100000">
                  <a:srgbClr val="FFCC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lvl1pPr>
                <a:defRPr sz="2400">
                  <a:solidFill>
                    <a:schemeClr val="tx1"/>
                  </a:solidFill>
                  <a:latin typeface="Arial" panose="020B0604020202020204" pitchFamily="34" charset="0"/>
                </a:defRPr>
              </a:lvl1pPr>
              <a:lvl2pPr marL="742950" indent="-285750">
                <a:defRPr sz="2400">
                  <a:solidFill>
                    <a:schemeClr val="tx1"/>
                  </a:solidFill>
                  <a:latin typeface="Arial" panose="020B0604020202020204" pitchFamily="34" charset="0"/>
                </a:defRPr>
              </a:lvl2pPr>
              <a:lvl3pPr marL="1143000" indent="-228600">
                <a:defRPr sz="2400">
                  <a:solidFill>
                    <a:schemeClr val="tx1"/>
                  </a:solidFill>
                  <a:latin typeface="Arial" panose="020B0604020202020204" pitchFamily="34" charset="0"/>
                </a:defRPr>
              </a:lvl3pPr>
              <a:lvl4pPr marL="1600200" indent="-228600">
                <a:defRPr sz="2400">
                  <a:solidFill>
                    <a:schemeClr val="tx1"/>
                  </a:solidFill>
                  <a:latin typeface="Arial" panose="020B0604020202020204" pitchFamily="34" charset="0"/>
                </a:defRPr>
              </a:lvl4pPr>
              <a:lvl5pPr marL="2057400" indent="-228600">
                <a:defRPr sz="2400">
                  <a:solidFill>
                    <a:schemeClr val="tx1"/>
                  </a:solidFill>
                  <a:latin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defRPr>
              </a:lvl9pPr>
            </a:lstStyle>
            <a:p>
              <a:pPr algn="ctr"/>
              <a:endParaRPr lang="sr-Latn-RS" altLang="sr-Latn-RS"/>
            </a:p>
          </p:txBody>
        </p:sp>
        <p:sp>
          <p:nvSpPr>
            <p:cNvPr id="76824" name="Text Box 21">
              <a:extLst>
                <a:ext uri="{FF2B5EF4-FFF2-40B4-BE49-F238E27FC236}">
                  <a16:creationId xmlns:a16="http://schemas.microsoft.com/office/drawing/2014/main" id="{FCFB39DE-70D5-45DD-8822-28774EBAD452}"/>
                </a:ext>
              </a:extLst>
            </p:cNvPr>
            <p:cNvSpPr txBox="1">
              <a:spLocks noChangeArrowheads="1"/>
            </p:cNvSpPr>
            <p:nvPr/>
          </p:nvSpPr>
          <p:spPr bwMode="auto">
            <a:xfrm rot="-1917251">
              <a:off x="5358" y="2593"/>
              <a:ext cx="3092" cy="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6868" tIns="43434" rIns="86868" bIns="43434"/>
            <a:lstStyle>
              <a:lvl1pPr>
                <a:defRPr sz="2400">
                  <a:solidFill>
                    <a:schemeClr val="tx1"/>
                  </a:solidFill>
                  <a:latin typeface="Arial" panose="020B0604020202020204" pitchFamily="34" charset="0"/>
                </a:defRPr>
              </a:lvl1pPr>
              <a:lvl2pPr marL="742950" indent="-285750">
                <a:defRPr sz="2400">
                  <a:solidFill>
                    <a:schemeClr val="tx1"/>
                  </a:solidFill>
                  <a:latin typeface="Arial" panose="020B0604020202020204" pitchFamily="34" charset="0"/>
                </a:defRPr>
              </a:lvl2pPr>
              <a:lvl3pPr marL="1143000" indent="-228600">
                <a:defRPr sz="2400">
                  <a:solidFill>
                    <a:schemeClr val="tx1"/>
                  </a:solidFill>
                  <a:latin typeface="Arial" panose="020B0604020202020204" pitchFamily="34" charset="0"/>
                </a:defRPr>
              </a:lvl3pPr>
              <a:lvl4pPr marL="1600200" indent="-228600">
                <a:defRPr sz="2400">
                  <a:solidFill>
                    <a:schemeClr val="tx1"/>
                  </a:solidFill>
                  <a:latin typeface="Arial" panose="020B0604020202020204" pitchFamily="34" charset="0"/>
                </a:defRPr>
              </a:lvl4pPr>
              <a:lvl5pPr marL="2057400" indent="-228600">
                <a:defRPr sz="2400">
                  <a:solidFill>
                    <a:schemeClr val="tx1"/>
                  </a:solidFill>
                  <a:latin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defRPr>
              </a:lvl9pPr>
            </a:lstStyle>
            <a:p>
              <a:pPr algn="ctr"/>
              <a:r>
                <a:rPr lang="en-US" altLang="sr-Latn-RS" sz="1100" b="1">
                  <a:solidFill>
                    <a:srgbClr val="000000"/>
                  </a:solidFill>
                </a:rPr>
                <a:t>RANI POČETAK , ATOPIČARI</a:t>
              </a:r>
            </a:p>
            <a:p>
              <a:pPr algn="ctr"/>
              <a:r>
                <a:rPr lang="en-US" altLang="sr-Latn-RS" sz="1100" b="1">
                  <a:solidFill>
                    <a:srgbClr val="000000"/>
                  </a:solidFill>
                </a:rPr>
                <a:t>korelacija simptoma, inflamacije i bronhoopstrukcije</a:t>
              </a:r>
              <a:endParaRPr lang="en-US" altLang="sr-Latn-RS" sz="1800"/>
            </a:p>
          </p:txBody>
        </p:sp>
      </p:grpSp>
      <p:sp>
        <p:nvSpPr>
          <p:cNvPr id="76807" name="Text Box 22">
            <a:extLst>
              <a:ext uri="{FF2B5EF4-FFF2-40B4-BE49-F238E27FC236}">
                <a16:creationId xmlns:a16="http://schemas.microsoft.com/office/drawing/2014/main" id="{BD236758-7F9B-481A-891B-E54CD5838C24}"/>
              </a:ext>
            </a:extLst>
          </p:cNvPr>
          <p:cNvSpPr txBox="1">
            <a:spLocks noChangeArrowheads="1"/>
          </p:cNvSpPr>
          <p:nvPr/>
        </p:nvSpPr>
        <p:spPr bwMode="auto">
          <a:xfrm>
            <a:off x="8845551" y="771525"/>
            <a:ext cx="1489075" cy="342900"/>
          </a:xfrm>
          <a:prstGeom prst="rect">
            <a:avLst/>
          </a:prstGeom>
          <a:solidFill>
            <a:srgbClr val="99CC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defRPr>
            </a:lvl1pPr>
            <a:lvl2pPr marL="742950" indent="-285750">
              <a:defRPr sz="2400">
                <a:solidFill>
                  <a:schemeClr val="tx1"/>
                </a:solidFill>
                <a:latin typeface="Arial" panose="020B0604020202020204" pitchFamily="34" charset="0"/>
              </a:defRPr>
            </a:lvl2pPr>
            <a:lvl3pPr marL="1143000" indent="-228600">
              <a:defRPr sz="2400">
                <a:solidFill>
                  <a:schemeClr val="tx1"/>
                </a:solidFill>
                <a:latin typeface="Arial" panose="020B0604020202020204" pitchFamily="34" charset="0"/>
              </a:defRPr>
            </a:lvl3pPr>
            <a:lvl4pPr marL="1600200" indent="-228600">
              <a:defRPr sz="2400">
                <a:solidFill>
                  <a:schemeClr val="tx1"/>
                </a:solidFill>
                <a:latin typeface="Arial" panose="020B0604020202020204" pitchFamily="34" charset="0"/>
              </a:defRPr>
            </a:lvl4pPr>
            <a:lvl5pPr marL="2057400" indent="-228600">
              <a:defRPr sz="2400">
                <a:solidFill>
                  <a:schemeClr val="tx1"/>
                </a:solidFill>
                <a:latin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defRPr>
            </a:lvl9pPr>
          </a:lstStyle>
          <a:p>
            <a:pPr algn="ctr"/>
            <a:r>
              <a:rPr lang="en-US" altLang="sr-Latn-RS" sz="1000" b="1">
                <a:solidFill>
                  <a:schemeClr val="bg1"/>
                </a:solidFill>
              </a:rPr>
              <a:t>Refraktorna astma</a:t>
            </a:r>
            <a:endParaRPr lang="en-US" altLang="sr-Latn-RS" sz="1800">
              <a:solidFill>
                <a:schemeClr val="bg1"/>
              </a:solidFill>
            </a:endParaRPr>
          </a:p>
        </p:txBody>
      </p:sp>
      <p:grpSp>
        <p:nvGrpSpPr>
          <p:cNvPr id="76808" name="Group 23">
            <a:extLst>
              <a:ext uri="{FF2B5EF4-FFF2-40B4-BE49-F238E27FC236}">
                <a16:creationId xmlns:a16="http://schemas.microsoft.com/office/drawing/2014/main" id="{1A30693C-7A22-4197-A6E8-582DE81F3C77}"/>
              </a:ext>
            </a:extLst>
          </p:cNvPr>
          <p:cNvGrpSpPr>
            <a:grpSpLocks/>
          </p:cNvGrpSpPr>
          <p:nvPr/>
        </p:nvGrpSpPr>
        <p:grpSpPr bwMode="auto">
          <a:xfrm>
            <a:off x="1847850" y="1184276"/>
            <a:ext cx="7600950" cy="5680075"/>
            <a:chOff x="204" y="746"/>
            <a:chExt cx="4788" cy="3578"/>
          </a:xfrm>
        </p:grpSpPr>
        <p:sp>
          <p:nvSpPr>
            <p:cNvPr id="76814" name="Line 24">
              <a:extLst>
                <a:ext uri="{FF2B5EF4-FFF2-40B4-BE49-F238E27FC236}">
                  <a16:creationId xmlns:a16="http://schemas.microsoft.com/office/drawing/2014/main" id="{841672F2-4969-49C0-B125-28075867EAE5}"/>
                </a:ext>
              </a:extLst>
            </p:cNvPr>
            <p:cNvSpPr>
              <a:spLocks noChangeShapeType="1"/>
            </p:cNvSpPr>
            <p:nvPr/>
          </p:nvSpPr>
          <p:spPr bwMode="auto">
            <a:xfrm>
              <a:off x="4805" y="4175"/>
              <a:ext cx="187" cy="1"/>
            </a:xfrm>
            <a:prstGeom prst="line">
              <a:avLst/>
            </a:prstGeom>
            <a:noFill/>
            <a:ln w="25400">
              <a:solidFill>
                <a:srgbClr val="F8F8F8"/>
              </a:solidFill>
              <a:round/>
              <a:headEnd/>
              <a:tailEnd type="triangle" w="med" len="med"/>
            </a:ln>
            <a:extLst>
              <a:ext uri="{909E8E84-426E-40DD-AFC4-6F175D3DCCD1}">
                <a14:hiddenFill xmlns:a14="http://schemas.microsoft.com/office/drawing/2010/main">
                  <a:noFill/>
                </a14:hiddenFill>
              </a:ext>
            </a:extLst>
          </p:spPr>
          <p:txBody>
            <a:bodyPr/>
            <a:lstStyle/>
            <a:p>
              <a:endParaRPr lang="sr-Latn-RS"/>
            </a:p>
          </p:txBody>
        </p:sp>
        <p:grpSp>
          <p:nvGrpSpPr>
            <p:cNvPr id="76815" name="Group 25">
              <a:extLst>
                <a:ext uri="{FF2B5EF4-FFF2-40B4-BE49-F238E27FC236}">
                  <a16:creationId xmlns:a16="http://schemas.microsoft.com/office/drawing/2014/main" id="{52618C93-E0A6-4EE4-8F25-07533952818C}"/>
                </a:ext>
              </a:extLst>
            </p:cNvPr>
            <p:cNvGrpSpPr>
              <a:grpSpLocks/>
            </p:cNvGrpSpPr>
            <p:nvPr/>
          </p:nvGrpSpPr>
          <p:grpSpPr bwMode="auto">
            <a:xfrm>
              <a:off x="204" y="746"/>
              <a:ext cx="4773" cy="3578"/>
              <a:chOff x="204" y="746"/>
              <a:chExt cx="4773" cy="3578"/>
            </a:xfrm>
          </p:grpSpPr>
          <p:sp>
            <p:nvSpPr>
              <p:cNvPr id="76816" name="Line 26">
                <a:extLst>
                  <a:ext uri="{FF2B5EF4-FFF2-40B4-BE49-F238E27FC236}">
                    <a16:creationId xmlns:a16="http://schemas.microsoft.com/office/drawing/2014/main" id="{D8125591-527C-4421-B40C-BDE0094C575E}"/>
                  </a:ext>
                </a:extLst>
              </p:cNvPr>
              <p:cNvSpPr>
                <a:spLocks noChangeShapeType="1"/>
              </p:cNvSpPr>
              <p:nvPr/>
            </p:nvSpPr>
            <p:spPr bwMode="auto">
              <a:xfrm flipV="1">
                <a:off x="611" y="746"/>
                <a:ext cx="0" cy="3286"/>
              </a:xfrm>
              <a:prstGeom prst="line">
                <a:avLst/>
              </a:prstGeom>
              <a:noFill/>
              <a:ln w="15875">
                <a:solidFill>
                  <a:srgbClr val="FFCC00"/>
                </a:solidFill>
                <a:round/>
                <a:headEnd/>
                <a:tailEnd type="triangle" w="med" len="med"/>
              </a:ln>
              <a:extLst>
                <a:ext uri="{909E8E84-426E-40DD-AFC4-6F175D3DCCD1}">
                  <a14:hiddenFill xmlns:a14="http://schemas.microsoft.com/office/drawing/2010/main">
                    <a:noFill/>
                  </a14:hiddenFill>
                </a:ext>
              </a:extLst>
            </p:spPr>
            <p:txBody>
              <a:bodyPr/>
              <a:lstStyle/>
              <a:p>
                <a:endParaRPr lang="sr-Latn-RS"/>
              </a:p>
            </p:txBody>
          </p:sp>
          <p:sp>
            <p:nvSpPr>
              <p:cNvPr id="76817" name="Line 27">
                <a:extLst>
                  <a:ext uri="{FF2B5EF4-FFF2-40B4-BE49-F238E27FC236}">
                    <a16:creationId xmlns:a16="http://schemas.microsoft.com/office/drawing/2014/main" id="{2C2C9FA0-D166-4D08-B106-295223E92C65}"/>
                  </a:ext>
                </a:extLst>
              </p:cNvPr>
              <p:cNvSpPr>
                <a:spLocks noChangeShapeType="1"/>
              </p:cNvSpPr>
              <p:nvPr/>
            </p:nvSpPr>
            <p:spPr bwMode="auto">
              <a:xfrm>
                <a:off x="611" y="4032"/>
                <a:ext cx="4366" cy="0"/>
              </a:xfrm>
              <a:prstGeom prst="line">
                <a:avLst/>
              </a:prstGeom>
              <a:noFill/>
              <a:ln w="15875">
                <a:solidFill>
                  <a:srgbClr val="339966"/>
                </a:solidFill>
                <a:round/>
                <a:headEnd/>
                <a:tailEnd type="triangle" w="med" len="med"/>
              </a:ln>
              <a:extLst>
                <a:ext uri="{909E8E84-426E-40DD-AFC4-6F175D3DCCD1}">
                  <a14:hiddenFill xmlns:a14="http://schemas.microsoft.com/office/drawing/2010/main">
                    <a:noFill/>
                  </a14:hiddenFill>
                </a:ext>
              </a:extLst>
            </p:spPr>
            <p:txBody>
              <a:bodyPr/>
              <a:lstStyle/>
              <a:p>
                <a:endParaRPr lang="sr-Latn-RS"/>
              </a:p>
            </p:txBody>
          </p:sp>
          <p:sp>
            <p:nvSpPr>
              <p:cNvPr id="76818" name="Line 28">
                <a:extLst>
                  <a:ext uri="{FF2B5EF4-FFF2-40B4-BE49-F238E27FC236}">
                    <a16:creationId xmlns:a16="http://schemas.microsoft.com/office/drawing/2014/main" id="{1F6651C5-0456-448E-A603-B1D4DFDBD85B}"/>
                  </a:ext>
                </a:extLst>
              </p:cNvPr>
              <p:cNvSpPr>
                <a:spLocks noChangeShapeType="1"/>
              </p:cNvSpPr>
              <p:nvPr/>
            </p:nvSpPr>
            <p:spPr bwMode="auto">
              <a:xfrm flipV="1">
                <a:off x="312" y="1422"/>
                <a:ext cx="1" cy="575"/>
              </a:xfrm>
              <a:prstGeom prst="line">
                <a:avLst/>
              </a:prstGeom>
              <a:noFill/>
              <a:ln w="2540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sr-Latn-RS"/>
              </a:p>
            </p:txBody>
          </p:sp>
          <p:sp>
            <p:nvSpPr>
              <p:cNvPr id="76819" name="Line 29">
                <a:extLst>
                  <a:ext uri="{FF2B5EF4-FFF2-40B4-BE49-F238E27FC236}">
                    <a16:creationId xmlns:a16="http://schemas.microsoft.com/office/drawing/2014/main" id="{0641827F-8879-4B21-BB61-F03E51871609}"/>
                  </a:ext>
                </a:extLst>
              </p:cNvPr>
              <p:cNvSpPr>
                <a:spLocks noChangeShapeType="1"/>
              </p:cNvSpPr>
              <p:nvPr/>
            </p:nvSpPr>
            <p:spPr bwMode="auto">
              <a:xfrm>
                <a:off x="295" y="2840"/>
                <a:ext cx="1" cy="25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sr-Latn-RS"/>
              </a:p>
            </p:txBody>
          </p:sp>
          <p:sp>
            <p:nvSpPr>
              <p:cNvPr id="76820" name="Text Box 30">
                <a:extLst>
                  <a:ext uri="{FF2B5EF4-FFF2-40B4-BE49-F238E27FC236}">
                    <a16:creationId xmlns:a16="http://schemas.microsoft.com/office/drawing/2014/main" id="{981B5CE2-1ADD-4CD0-98C5-FC8BCDF6F9A8}"/>
                  </a:ext>
                </a:extLst>
              </p:cNvPr>
              <p:cNvSpPr txBox="1">
                <a:spLocks noChangeArrowheads="1"/>
              </p:cNvSpPr>
              <p:nvPr/>
            </p:nvSpPr>
            <p:spPr bwMode="auto">
              <a:xfrm>
                <a:off x="3408" y="4086"/>
                <a:ext cx="1442" cy="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6868" tIns="43434" rIns="86868" bIns="43434"/>
              <a:lstStyle>
                <a:lvl1pPr>
                  <a:defRPr sz="2400">
                    <a:solidFill>
                      <a:schemeClr val="tx1"/>
                    </a:solidFill>
                    <a:latin typeface="Arial" panose="020B0604020202020204" pitchFamily="34" charset="0"/>
                  </a:defRPr>
                </a:lvl1pPr>
                <a:lvl2pPr marL="742950" indent="-285750">
                  <a:defRPr sz="2400">
                    <a:solidFill>
                      <a:schemeClr val="tx1"/>
                    </a:solidFill>
                    <a:latin typeface="Arial" panose="020B0604020202020204" pitchFamily="34" charset="0"/>
                  </a:defRPr>
                </a:lvl2pPr>
                <a:lvl3pPr marL="1143000" indent="-228600">
                  <a:defRPr sz="2400">
                    <a:solidFill>
                      <a:schemeClr val="tx1"/>
                    </a:solidFill>
                    <a:latin typeface="Arial" panose="020B0604020202020204" pitchFamily="34" charset="0"/>
                  </a:defRPr>
                </a:lvl3pPr>
                <a:lvl4pPr marL="1600200" indent="-228600">
                  <a:defRPr sz="2400">
                    <a:solidFill>
                      <a:schemeClr val="tx1"/>
                    </a:solidFill>
                    <a:latin typeface="Arial" panose="020B0604020202020204" pitchFamily="34" charset="0"/>
                  </a:defRPr>
                </a:lvl4pPr>
                <a:lvl5pPr marL="2057400" indent="-228600">
                  <a:defRPr sz="2400">
                    <a:solidFill>
                      <a:schemeClr val="tx1"/>
                    </a:solidFill>
                    <a:latin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defRPr>
                </a:lvl9pPr>
              </a:lstStyle>
              <a:p>
                <a:pPr algn="ctr"/>
                <a:r>
                  <a:rPr lang="en-US" altLang="sr-Latn-RS" sz="1400" b="1">
                    <a:solidFill>
                      <a:srgbClr val="F8F8F8"/>
                    </a:solidFill>
                  </a:rPr>
                  <a:t>Eozinofilna inflamacija</a:t>
                </a:r>
                <a:endParaRPr lang="en-US" altLang="sr-Latn-RS" sz="1800">
                  <a:solidFill>
                    <a:srgbClr val="F8F8F8"/>
                  </a:solidFill>
                </a:endParaRPr>
              </a:p>
            </p:txBody>
          </p:sp>
          <p:sp>
            <p:nvSpPr>
              <p:cNvPr id="76821" name="Line 31">
                <a:extLst>
                  <a:ext uri="{FF2B5EF4-FFF2-40B4-BE49-F238E27FC236}">
                    <a16:creationId xmlns:a16="http://schemas.microsoft.com/office/drawing/2014/main" id="{97B024A3-C375-45FF-BD56-08F01596D8EA}"/>
                  </a:ext>
                </a:extLst>
              </p:cNvPr>
              <p:cNvSpPr>
                <a:spLocks noChangeShapeType="1"/>
              </p:cNvSpPr>
              <p:nvPr/>
            </p:nvSpPr>
            <p:spPr bwMode="auto">
              <a:xfrm>
                <a:off x="3072" y="4175"/>
                <a:ext cx="329" cy="1"/>
              </a:xfrm>
              <a:prstGeom prst="line">
                <a:avLst/>
              </a:prstGeom>
              <a:noFill/>
              <a:ln w="25400">
                <a:solidFill>
                  <a:srgbClr val="F8F8F8"/>
                </a:solidFill>
                <a:round/>
                <a:headEnd/>
                <a:tailEnd/>
              </a:ln>
              <a:extLst>
                <a:ext uri="{909E8E84-426E-40DD-AFC4-6F175D3DCCD1}">
                  <a14:hiddenFill xmlns:a14="http://schemas.microsoft.com/office/drawing/2010/main">
                    <a:noFill/>
                  </a14:hiddenFill>
                </a:ext>
              </a:extLst>
            </p:spPr>
            <p:txBody>
              <a:bodyPr/>
              <a:lstStyle/>
              <a:p>
                <a:endParaRPr lang="sr-Latn-RS"/>
              </a:p>
            </p:txBody>
          </p:sp>
          <p:sp>
            <p:nvSpPr>
              <p:cNvPr id="76822" name="Text Box 32">
                <a:extLst>
                  <a:ext uri="{FF2B5EF4-FFF2-40B4-BE49-F238E27FC236}">
                    <a16:creationId xmlns:a16="http://schemas.microsoft.com/office/drawing/2014/main" id="{0E0C5799-13EA-4810-88B3-3D683D68C7D0}"/>
                  </a:ext>
                </a:extLst>
              </p:cNvPr>
              <p:cNvSpPr txBox="1">
                <a:spLocks noChangeArrowheads="1"/>
              </p:cNvSpPr>
              <p:nvPr/>
            </p:nvSpPr>
            <p:spPr bwMode="auto">
              <a:xfrm rot="-5400000">
                <a:off x="-40" y="2268"/>
                <a:ext cx="725" cy="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6868" tIns="43434" rIns="86868" bIns="43434"/>
              <a:lstStyle>
                <a:lvl1pPr>
                  <a:defRPr sz="2400">
                    <a:solidFill>
                      <a:schemeClr val="tx1"/>
                    </a:solidFill>
                    <a:latin typeface="Arial" panose="020B0604020202020204" pitchFamily="34" charset="0"/>
                  </a:defRPr>
                </a:lvl1pPr>
                <a:lvl2pPr marL="742950" indent="-285750">
                  <a:defRPr sz="2400">
                    <a:solidFill>
                      <a:schemeClr val="tx1"/>
                    </a:solidFill>
                    <a:latin typeface="Arial" panose="020B0604020202020204" pitchFamily="34" charset="0"/>
                  </a:defRPr>
                </a:lvl2pPr>
                <a:lvl3pPr marL="1143000" indent="-228600">
                  <a:defRPr sz="2400">
                    <a:solidFill>
                      <a:schemeClr val="tx1"/>
                    </a:solidFill>
                    <a:latin typeface="Arial" panose="020B0604020202020204" pitchFamily="34" charset="0"/>
                  </a:defRPr>
                </a:lvl3pPr>
                <a:lvl4pPr marL="1600200" indent="-228600">
                  <a:defRPr sz="2400">
                    <a:solidFill>
                      <a:schemeClr val="tx1"/>
                    </a:solidFill>
                    <a:latin typeface="Arial" panose="020B0604020202020204" pitchFamily="34" charset="0"/>
                  </a:defRPr>
                </a:lvl4pPr>
                <a:lvl5pPr marL="2057400" indent="-228600">
                  <a:defRPr sz="2400">
                    <a:solidFill>
                      <a:schemeClr val="tx1"/>
                    </a:solidFill>
                    <a:latin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defRPr>
                </a:lvl9pPr>
              </a:lstStyle>
              <a:p>
                <a:pPr algn="ctr"/>
                <a:r>
                  <a:rPr lang="en-US" altLang="sr-Latn-RS" sz="1400" b="1">
                    <a:solidFill>
                      <a:srgbClr val="000000"/>
                    </a:solidFill>
                  </a:rPr>
                  <a:t>Simptomi</a:t>
                </a:r>
                <a:endParaRPr lang="en-US" altLang="sr-Latn-RS" sz="1800"/>
              </a:p>
            </p:txBody>
          </p:sp>
        </p:grpSp>
      </p:grpSp>
      <p:sp>
        <p:nvSpPr>
          <p:cNvPr id="76809" name="TextBox 32">
            <a:extLst>
              <a:ext uri="{FF2B5EF4-FFF2-40B4-BE49-F238E27FC236}">
                <a16:creationId xmlns:a16="http://schemas.microsoft.com/office/drawing/2014/main" id="{4C0E51D2-8BDB-46B7-8917-3A0EAE49626D}"/>
              </a:ext>
            </a:extLst>
          </p:cNvPr>
          <p:cNvSpPr txBox="1">
            <a:spLocks noChangeArrowheads="1"/>
          </p:cNvSpPr>
          <p:nvPr/>
        </p:nvSpPr>
        <p:spPr bwMode="auto">
          <a:xfrm>
            <a:off x="1460161" y="6519863"/>
            <a:ext cx="278832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defRPr>
            </a:lvl1pPr>
            <a:lvl2pPr marL="742950" indent="-285750">
              <a:defRPr sz="2400">
                <a:solidFill>
                  <a:schemeClr val="tx1"/>
                </a:solidFill>
                <a:latin typeface="Arial" panose="020B0604020202020204" pitchFamily="34" charset="0"/>
              </a:defRPr>
            </a:lvl2pPr>
            <a:lvl3pPr marL="1143000" indent="-228600">
              <a:defRPr sz="2400">
                <a:solidFill>
                  <a:schemeClr val="tx1"/>
                </a:solidFill>
                <a:latin typeface="Arial" panose="020B0604020202020204" pitchFamily="34" charset="0"/>
              </a:defRPr>
            </a:lvl3pPr>
            <a:lvl4pPr marL="1600200" indent="-228600">
              <a:defRPr sz="2400">
                <a:solidFill>
                  <a:schemeClr val="tx1"/>
                </a:solidFill>
                <a:latin typeface="Arial" panose="020B0604020202020204" pitchFamily="34" charset="0"/>
              </a:defRPr>
            </a:lvl4pPr>
            <a:lvl5pPr marL="2057400" indent="-228600">
              <a:defRPr sz="2400">
                <a:solidFill>
                  <a:schemeClr val="tx1"/>
                </a:solidFill>
                <a:latin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defRPr>
            </a:lvl9pPr>
          </a:lstStyle>
          <a:p>
            <a:pPr algn="ctr"/>
            <a:r>
              <a:rPr lang="en-GB" altLang="sr-Latn-RS" sz="1600" b="1"/>
              <a:t>Haldar </a:t>
            </a:r>
            <a:r>
              <a:rPr lang="en-GB" altLang="sr-Latn-RS" sz="1600" b="1" i="1"/>
              <a:t>et al </a:t>
            </a:r>
            <a:r>
              <a:rPr lang="en-GB" altLang="sr-Latn-RS" sz="1600" b="1"/>
              <a:t>2008 AJRCCM </a:t>
            </a:r>
          </a:p>
        </p:txBody>
      </p:sp>
      <p:sp>
        <p:nvSpPr>
          <p:cNvPr id="35" name="Text Box 27">
            <a:extLst>
              <a:ext uri="{FF2B5EF4-FFF2-40B4-BE49-F238E27FC236}">
                <a16:creationId xmlns:a16="http://schemas.microsoft.com/office/drawing/2014/main" id="{61DB8B18-C88E-4DB7-9DF5-414625D05DCC}"/>
              </a:ext>
            </a:extLst>
          </p:cNvPr>
          <p:cNvSpPr txBox="1">
            <a:spLocks noChangeArrowheads="1"/>
          </p:cNvSpPr>
          <p:nvPr/>
        </p:nvSpPr>
        <p:spPr bwMode="auto">
          <a:xfrm>
            <a:off x="8529638" y="2108201"/>
            <a:ext cx="1757362" cy="923925"/>
          </a:xfrm>
          <a:prstGeom prst="rect">
            <a:avLst/>
          </a:prstGeom>
          <a:noFill/>
          <a:ln w="9525">
            <a:noFill/>
            <a:miter lim="800000"/>
            <a:headEnd/>
            <a:tailEnd/>
          </a:ln>
          <a:effectLst/>
        </p:spPr>
        <p:txBody>
          <a:bodyPr>
            <a:spAutoFit/>
          </a:bodyPr>
          <a:lstStyle/>
          <a:p>
            <a:pPr>
              <a:defRPr/>
            </a:pPr>
            <a:r>
              <a:rPr lang="sr-Latn-RS" dirty="0">
                <a:effectLst>
                  <a:outerShdw blurRad="38100" dist="38100" dir="2700000" algn="tl">
                    <a:srgbClr val="808080"/>
                  </a:outerShdw>
                </a:effectLst>
                <a:latin typeface="Arial" charset="0"/>
              </a:rPr>
              <a:t> dovoljno</a:t>
            </a:r>
          </a:p>
          <a:p>
            <a:pPr>
              <a:defRPr/>
            </a:pPr>
            <a:r>
              <a:rPr lang="sr-Latn-RS" dirty="0">
                <a:effectLst>
                  <a:outerShdw blurRad="38100" dist="38100" dir="2700000" algn="tl">
                    <a:srgbClr val="808080"/>
                  </a:outerShdw>
                </a:effectLst>
                <a:latin typeface="Arial" charset="0"/>
              </a:rPr>
              <a:t> praćenje</a:t>
            </a:r>
          </a:p>
          <a:p>
            <a:pPr>
              <a:defRPr/>
            </a:pPr>
            <a:r>
              <a:rPr lang="sr-Latn-RS" dirty="0">
                <a:effectLst>
                  <a:outerShdw blurRad="38100" dist="38100" dir="2700000" algn="tl">
                    <a:srgbClr val="808080"/>
                  </a:outerShdw>
                </a:effectLst>
                <a:latin typeface="Arial" charset="0"/>
              </a:rPr>
              <a:t> simptoma</a:t>
            </a:r>
            <a:endParaRPr lang="en-GB" dirty="0">
              <a:effectLst>
                <a:outerShdw blurRad="38100" dist="38100" dir="2700000" algn="tl">
                  <a:srgbClr val="808080"/>
                </a:outerShdw>
              </a:effectLst>
              <a:latin typeface="Arial" charset="0"/>
            </a:endParaRPr>
          </a:p>
        </p:txBody>
      </p:sp>
      <p:sp>
        <p:nvSpPr>
          <p:cNvPr id="36" name="Text Box 35">
            <a:extLst>
              <a:ext uri="{FF2B5EF4-FFF2-40B4-BE49-F238E27FC236}">
                <a16:creationId xmlns:a16="http://schemas.microsoft.com/office/drawing/2014/main" id="{7C9020D5-A0FF-4267-B89A-8F19E05A42CD}"/>
              </a:ext>
            </a:extLst>
          </p:cNvPr>
          <p:cNvSpPr txBox="1">
            <a:spLocks noChangeArrowheads="1"/>
          </p:cNvSpPr>
          <p:nvPr/>
        </p:nvSpPr>
        <p:spPr bwMode="auto">
          <a:xfrm>
            <a:off x="8763001" y="4191001"/>
            <a:ext cx="1211263" cy="646113"/>
          </a:xfrm>
          <a:prstGeom prst="rect">
            <a:avLst/>
          </a:prstGeom>
          <a:noFill/>
          <a:ln w="9525">
            <a:noFill/>
            <a:miter lim="800000"/>
            <a:headEnd/>
            <a:tailEnd/>
          </a:ln>
          <a:effectLst/>
        </p:spPr>
        <p:txBody>
          <a:bodyPr wrap="none">
            <a:spAutoFit/>
          </a:bodyPr>
          <a:lstStyle/>
          <a:p>
            <a:pPr>
              <a:defRPr/>
            </a:pPr>
            <a:r>
              <a:rPr lang="en-GB" dirty="0">
                <a:effectLst>
                  <a:outerShdw blurRad="38100" dist="38100" dir="2700000" algn="tl">
                    <a:srgbClr val="808080"/>
                  </a:outerShdw>
                </a:effectLst>
                <a:latin typeface="Arial" charset="0"/>
              </a:rPr>
              <a:t>F</a:t>
            </a:r>
            <a:r>
              <a:rPr lang="en-GB" baseline="-25000" dirty="0">
                <a:effectLst>
                  <a:outerShdw blurRad="38100" dist="38100" dir="2700000" algn="tl">
                    <a:srgbClr val="808080"/>
                  </a:outerShdw>
                </a:effectLst>
                <a:latin typeface="Arial" charset="0"/>
              </a:rPr>
              <a:t>E</a:t>
            </a:r>
            <a:r>
              <a:rPr lang="en-GB" dirty="0">
                <a:effectLst>
                  <a:outerShdw blurRad="38100" dist="38100" dir="2700000" algn="tl">
                    <a:srgbClr val="808080"/>
                  </a:outerShdw>
                </a:effectLst>
                <a:latin typeface="Arial" charset="0"/>
              </a:rPr>
              <a:t>NO/</a:t>
            </a:r>
            <a:r>
              <a:rPr lang="en-GB" dirty="0" err="1">
                <a:effectLst>
                  <a:outerShdw blurRad="38100" dist="38100" dir="2700000" algn="tl">
                    <a:srgbClr val="808080"/>
                  </a:outerShdw>
                </a:effectLst>
                <a:latin typeface="Arial" charset="0"/>
              </a:rPr>
              <a:t>eo</a:t>
            </a:r>
            <a:r>
              <a:rPr lang="sr-Latn-RS" dirty="0">
                <a:effectLst>
                  <a:outerShdw blurRad="38100" dist="38100" dir="2700000" algn="tl">
                    <a:srgbClr val="808080"/>
                  </a:outerShdw>
                </a:effectLst>
                <a:latin typeface="Arial" charset="0"/>
              </a:rPr>
              <a:t>z</a:t>
            </a:r>
            <a:endParaRPr lang="en-GB" dirty="0">
              <a:effectLst>
                <a:outerShdw blurRad="38100" dist="38100" dir="2700000" algn="tl">
                  <a:srgbClr val="808080"/>
                </a:outerShdw>
              </a:effectLst>
              <a:latin typeface="Arial" charset="0"/>
            </a:endParaRPr>
          </a:p>
          <a:p>
            <a:pPr>
              <a:defRPr/>
            </a:pPr>
            <a:r>
              <a:rPr lang="sr-Latn-RS" dirty="0">
                <a:effectLst>
                  <a:outerShdw blurRad="38100" dist="38100" dir="2700000" algn="tl">
                    <a:srgbClr val="808080"/>
                  </a:outerShdw>
                </a:effectLst>
                <a:latin typeface="Arial" charset="0"/>
              </a:rPr>
              <a:t>praćenje</a:t>
            </a:r>
            <a:endParaRPr lang="en-GB" dirty="0">
              <a:effectLst>
                <a:outerShdw blurRad="38100" dist="38100" dir="2700000" algn="tl">
                  <a:srgbClr val="808080"/>
                </a:outerShdw>
              </a:effectLst>
              <a:latin typeface="Arial" charset="0"/>
            </a:endParaRPr>
          </a:p>
        </p:txBody>
      </p:sp>
      <p:sp>
        <p:nvSpPr>
          <p:cNvPr id="37" name="Text Box 36">
            <a:extLst>
              <a:ext uri="{FF2B5EF4-FFF2-40B4-BE49-F238E27FC236}">
                <a16:creationId xmlns:a16="http://schemas.microsoft.com/office/drawing/2014/main" id="{C2513B84-C26F-4D4D-8A22-6A2F556BEFC1}"/>
              </a:ext>
            </a:extLst>
          </p:cNvPr>
          <p:cNvSpPr txBox="1">
            <a:spLocks noChangeArrowheads="1"/>
          </p:cNvSpPr>
          <p:nvPr/>
        </p:nvSpPr>
        <p:spPr bwMode="auto">
          <a:xfrm>
            <a:off x="4781551" y="1303338"/>
            <a:ext cx="1211263" cy="646112"/>
          </a:xfrm>
          <a:prstGeom prst="rect">
            <a:avLst/>
          </a:prstGeom>
          <a:noFill/>
          <a:ln w="9525">
            <a:noFill/>
            <a:miter lim="800000"/>
            <a:headEnd/>
            <a:tailEnd/>
          </a:ln>
          <a:effectLst/>
        </p:spPr>
        <p:txBody>
          <a:bodyPr wrap="none">
            <a:spAutoFit/>
          </a:bodyPr>
          <a:lstStyle/>
          <a:p>
            <a:pPr>
              <a:defRPr/>
            </a:pPr>
            <a:r>
              <a:rPr lang="en-GB" dirty="0">
                <a:effectLst>
                  <a:outerShdw blurRad="38100" dist="38100" dir="2700000" algn="tl">
                    <a:srgbClr val="808080"/>
                  </a:outerShdw>
                </a:effectLst>
                <a:latin typeface="Arial" charset="0"/>
              </a:rPr>
              <a:t>F</a:t>
            </a:r>
            <a:r>
              <a:rPr lang="en-GB" baseline="-25000" dirty="0">
                <a:effectLst>
                  <a:outerShdw blurRad="38100" dist="38100" dir="2700000" algn="tl">
                    <a:srgbClr val="808080"/>
                  </a:outerShdw>
                </a:effectLst>
                <a:latin typeface="Arial" charset="0"/>
              </a:rPr>
              <a:t>E</a:t>
            </a:r>
            <a:r>
              <a:rPr lang="en-GB" dirty="0">
                <a:effectLst>
                  <a:outerShdw blurRad="38100" dist="38100" dir="2700000" algn="tl">
                    <a:srgbClr val="808080"/>
                  </a:outerShdw>
                </a:effectLst>
                <a:latin typeface="Arial" charset="0"/>
              </a:rPr>
              <a:t>NO/</a:t>
            </a:r>
            <a:r>
              <a:rPr lang="en-GB" dirty="0" err="1">
                <a:effectLst>
                  <a:outerShdw blurRad="38100" dist="38100" dir="2700000" algn="tl">
                    <a:srgbClr val="808080"/>
                  </a:outerShdw>
                </a:effectLst>
                <a:latin typeface="Arial" charset="0"/>
              </a:rPr>
              <a:t>eo</a:t>
            </a:r>
            <a:r>
              <a:rPr lang="sr-Latn-RS" dirty="0">
                <a:effectLst>
                  <a:outerShdw blurRad="38100" dist="38100" dir="2700000" algn="tl">
                    <a:srgbClr val="808080"/>
                  </a:outerShdw>
                </a:effectLst>
                <a:latin typeface="Arial" charset="0"/>
              </a:rPr>
              <a:t>z</a:t>
            </a:r>
            <a:endParaRPr lang="en-GB" dirty="0">
              <a:effectLst>
                <a:outerShdw blurRad="38100" dist="38100" dir="2700000" algn="tl">
                  <a:srgbClr val="808080"/>
                </a:outerShdw>
              </a:effectLst>
              <a:latin typeface="Arial" charset="0"/>
            </a:endParaRPr>
          </a:p>
          <a:p>
            <a:pPr>
              <a:defRPr/>
            </a:pPr>
            <a:r>
              <a:rPr lang="sr-Latn-RS" dirty="0">
                <a:effectLst>
                  <a:outerShdw blurRad="38100" dist="38100" dir="2700000" algn="tl">
                    <a:srgbClr val="808080"/>
                  </a:outerShdw>
                </a:effectLst>
                <a:latin typeface="Arial" charset="0"/>
              </a:rPr>
              <a:t>praćenje</a:t>
            </a:r>
            <a:endParaRPr lang="en-GB" dirty="0">
              <a:effectLst>
                <a:outerShdw blurRad="38100" dist="38100" dir="2700000" algn="tl">
                  <a:srgbClr val="808080"/>
                </a:outerShdw>
              </a:effectLst>
              <a:latin typeface="Arial" charset="0"/>
            </a:endParaRPr>
          </a:p>
        </p:txBody>
      </p:sp>
      <p:sp>
        <p:nvSpPr>
          <p:cNvPr id="40" name="Text Box 18">
            <a:extLst>
              <a:ext uri="{FF2B5EF4-FFF2-40B4-BE49-F238E27FC236}">
                <a16:creationId xmlns:a16="http://schemas.microsoft.com/office/drawing/2014/main" id="{D1691C04-E718-4C40-8539-481E38A8CDC1}"/>
              </a:ext>
            </a:extLst>
          </p:cNvPr>
          <p:cNvSpPr txBox="1">
            <a:spLocks noGrp="1" noChangeArrowheads="1"/>
          </p:cNvSpPr>
          <p:nvPr>
            <p:ph type="title"/>
          </p:nvPr>
        </p:nvSpPr>
        <p:spPr>
          <a:xfrm>
            <a:off x="3486150" y="174273"/>
            <a:ext cx="5429250" cy="480131"/>
          </a:xfrm>
          <a:noFill/>
          <a:ln>
            <a:solidFill>
              <a:schemeClr val="bg1"/>
            </a:solidFill>
          </a:ln>
          <a:effectLst/>
        </p:spPr>
        <p:txBody>
          <a:bodyPr>
            <a:spAutoFit/>
          </a:bodyPr>
          <a:lstStyle/>
          <a:p>
            <a:pPr>
              <a:defRPr/>
            </a:pPr>
            <a:r>
              <a:rPr lang="sr-Latn-RS" sz="2800" dirty="0">
                <a:solidFill>
                  <a:schemeClr val="tx1">
                    <a:lumMod val="75000"/>
                  </a:schemeClr>
                </a:solidFill>
                <a:effectLst>
                  <a:outerShdw blurRad="38100" dist="38100" dir="2700000" algn="tl">
                    <a:srgbClr val="000000"/>
                  </a:outerShdw>
                </a:effectLst>
                <a:latin typeface="Arial" panose="020B0604020202020204" pitchFamily="34" charset="0"/>
                <a:cs typeface="Arial" panose="020B0604020202020204" pitchFamily="34" charset="0"/>
              </a:rPr>
              <a:t>K</a:t>
            </a:r>
            <a:r>
              <a:rPr lang="en-GB" sz="2800" dirty="0">
                <a:solidFill>
                  <a:schemeClr val="tx1">
                    <a:lumMod val="75000"/>
                  </a:schemeClr>
                </a:solidFill>
                <a:effectLst>
                  <a:outerShdw blurRad="38100" dist="38100" dir="2700000" algn="tl">
                    <a:srgbClr val="000000"/>
                  </a:outerShdw>
                </a:effectLst>
                <a:latin typeface="Arial" panose="020B0604020202020204" pitchFamily="34" charset="0"/>
                <a:cs typeface="Arial" panose="020B0604020202020204" pitchFamily="34" charset="0"/>
              </a:rPr>
              <a:t>L</a:t>
            </a:r>
            <a:r>
              <a:rPr lang="sr-Latn-RS" sz="2800" dirty="0">
                <a:solidFill>
                  <a:schemeClr val="tx1">
                    <a:lumMod val="75000"/>
                  </a:schemeClr>
                </a:solidFill>
                <a:effectLst>
                  <a:outerShdw blurRad="38100" dist="38100" dir="2700000" algn="tl">
                    <a:srgbClr val="000000"/>
                  </a:outerShdw>
                </a:effectLst>
                <a:latin typeface="Arial" panose="020B0604020202020204" pitchFamily="34" charset="0"/>
                <a:cs typeface="Arial" panose="020B0604020202020204" pitchFamily="34" charset="0"/>
              </a:rPr>
              <a:t>A</a:t>
            </a:r>
            <a:r>
              <a:rPr lang="en-GB" sz="2800" dirty="0">
                <a:solidFill>
                  <a:schemeClr val="tx1">
                    <a:lumMod val="75000"/>
                  </a:schemeClr>
                </a:solidFill>
                <a:effectLst>
                  <a:outerShdw blurRad="38100" dist="38100" dir="2700000" algn="tl">
                    <a:srgbClr val="000000"/>
                  </a:outerShdw>
                </a:effectLst>
                <a:latin typeface="Arial" panose="020B0604020202020204" pitchFamily="34" charset="0"/>
                <a:cs typeface="Arial" panose="020B0604020202020204" pitchFamily="34" charset="0"/>
              </a:rPr>
              <a:t>STER ANAL</a:t>
            </a:r>
            <a:r>
              <a:rPr lang="sr-Latn-RS" sz="2800" dirty="0">
                <a:solidFill>
                  <a:schemeClr val="tx1">
                    <a:lumMod val="75000"/>
                  </a:schemeClr>
                </a:solidFill>
                <a:effectLst>
                  <a:outerShdw blurRad="38100" dist="38100" dir="2700000" algn="tl">
                    <a:srgbClr val="000000"/>
                  </a:outerShdw>
                </a:effectLst>
                <a:latin typeface="Arial" panose="020B0604020202020204" pitchFamily="34" charset="0"/>
                <a:cs typeface="Arial" panose="020B0604020202020204" pitchFamily="34" charset="0"/>
              </a:rPr>
              <a:t>IZA</a:t>
            </a:r>
            <a:r>
              <a:rPr lang="en-GB" sz="2800" dirty="0">
                <a:solidFill>
                  <a:schemeClr val="tx1">
                    <a:lumMod val="75000"/>
                  </a:schemeClr>
                </a:solidFill>
                <a:effectLst>
                  <a:outerShdw blurRad="38100" dist="38100" dir="2700000" algn="tl">
                    <a:srgbClr val="000000"/>
                  </a:outerShdw>
                </a:effectLst>
                <a:latin typeface="Arial" panose="020B0604020202020204" pitchFamily="34" charset="0"/>
                <a:cs typeface="Arial" panose="020B0604020202020204" pitchFamily="34" charset="0"/>
              </a:rPr>
              <a:t>  AS</a:t>
            </a:r>
            <a:r>
              <a:rPr lang="sr-Latn-RS" sz="2800" dirty="0">
                <a:solidFill>
                  <a:schemeClr val="tx1">
                    <a:lumMod val="75000"/>
                  </a:schemeClr>
                </a:solidFill>
                <a:effectLst>
                  <a:outerShdw blurRad="38100" dist="38100" dir="2700000" algn="tl">
                    <a:srgbClr val="000000"/>
                  </a:outerShdw>
                </a:effectLst>
                <a:latin typeface="Arial" panose="020B0604020202020204" pitchFamily="34" charset="0"/>
                <a:cs typeface="Arial" panose="020B0604020202020204" pitchFamily="34" charset="0"/>
              </a:rPr>
              <a:t>T</a:t>
            </a:r>
            <a:r>
              <a:rPr lang="en-GB" sz="2800" dirty="0">
                <a:solidFill>
                  <a:schemeClr val="tx1">
                    <a:lumMod val="75000"/>
                  </a:schemeClr>
                </a:solidFill>
                <a:effectLst>
                  <a:outerShdw blurRad="38100" dist="38100" dir="2700000" algn="tl">
                    <a:srgbClr val="000000"/>
                  </a:outerShdw>
                </a:effectLst>
                <a:latin typeface="Arial" panose="020B0604020202020204" pitchFamily="34" charset="0"/>
                <a:cs typeface="Arial" panose="020B0604020202020204" pitchFamily="34" charset="0"/>
              </a:rPr>
              <a:t>M</a:t>
            </a:r>
            <a:r>
              <a:rPr lang="sr-Latn-RS" sz="2800" dirty="0">
                <a:solidFill>
                  <a:schemeClr val="tx1">
                    <a:lumMod val="75000"/>
                  </a:schemeClr>
                </a:solidFill>
                <a:effectLst>
                  <a:outerShdw blurRad="38100" dist="38100" dir="2700000" algn="tl">
                    <a:srgbClr val="000000"/>
                  </a:outerShdw>
                </a:effectLst>
                <a:latin typeface="Arial" panose="020B0604020202020204" pitchFamily="34" charset="0"/>
                <a:cs typeface="Arial" panose="020B0604020202020204" pitchFamily="34" charset="0"/>
              </a:rPr>
              <a:t>E</a:t>
            </a:r>
            <a:endParaRPr lang="en-GB" sz="2800" dirty="0">
              <a:solidFill>
                <a:schemeClr val="tx1">
                  <a:lumMod val="75000"/>
                </a:schemeClr>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 presetClass="entr" presetSubtype="8"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0-#ppt_w/2"/>
                                          </p:val>
                                        </p:tav>
                                        <p:tav tm="100000">
                                          <p:val>
                                            <p:strVal val="#ppt_x"/>
                                          </p:val>
                                        </p:tav>
                                      </p:tavLst>
                                    </p:anim>
                                    <p:anim calcmode="lin" valueType="num">
                                      <p:cBhvr additive="base">
                                        <p:cTn id="12"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5"/>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6"/>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6" grpId="0"/>
      <p:bldP spid="37" grpId="0"/>
    </p:bldLst>
  </p:timing>
</p:sld>
</file>

<file path=ppt/slides/slide1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695325" y="696764"/>
            <a:ext cx="10801350" cy="644004"/>
          </a:xfrm>
        </p:spPr>
        <p:txBody>
          <a:bodyPr/>
          <a:lstStyle/>
          <a:p>
            <a:r>
              <a:rPr lang="sr-Latn-RS" dirty="0"/>
              <a:t>Opseg e</a:t>
            </a:r>
            <a:r>
              <a:rPr lang="en-NZ" dirty="0" err="1"/>
              <a:t>ndot</a:t>
            </a:r>
            <a:r>
              <a:rPr lang="sr-Latn-RS" dirty="0"/>
              <a:t>ipova i</a:t>
            </a:r>
            <a:r>
              <a:rPr lang="en-NZ" dirty="0"/>
              <a:t> </a:t>
            </a:r>
            <a:r>
              <a:rPr lang="sr-Latn-RS" dirty="0"/>
              <a:t>f</a:t>
            </a:r>
            <a:r>
              <a:rPr lang="en-NZ" dirty="0" err="1"/>
              <a:t>enot</a:t>
            </a:r>
            <a:r>
              <a:rPr lang="sr-Latn-RS" dirty="0"/>
              <a:t>ipova astme</a:t>
            </a:r>
            <a:endParaRPr lang="en-GB" dirty="0"/>
          </a:p>
        </p:txBody>
      </p:sp>
      <p:grpSp>
        <p:nvGrpSpPr>
          <p:cNvPr id="4" name="Group 3"/>
          <p:cNvGrpSpPr/>
          <p:nvPr/>
        </p:nvGrpSpPr>
        <p:grpSpPr>
          <a:xfrm>
            <a:off x="1293655" y="1648539"/>
            <a:ext cx="9660532" cy="4653171"/>
            <a:chOff x="970241" y="1236404"/>
            <a:chExt cx="7245399" cy="3822124"/>
          </a:xfrm>
        </p:grpSpPr>
        <p:sp>
          <p:nvSpPr>
            <p:cNvPr id="5" name="Rectangle: Rounded Corners 20"/>
            <p:cNvSpPr/>
            <p:nvPr/>
          </p:nvSpPr>
          <p:spPr>
            <a:xfrm>
              <a:off x="5623474" y="3982001"/>
              <a:ext cx="1822515" cy="379052"/>
            </a:xfrm>
            <a:prstGeom prst="roundRect">
              <a:avLst/>
            </a:prstGeom>
            <a:solidFill>
              <a:schemeClr val="accent3">
                <a:lumMod val="40000"/>
                <a:lumOff val="60000"/>
              </a:schemeClr>
            </a:solidFill>
            <a:ln>
              <a:solidFill>
                <a:schemeClr val="accent3">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NZ" sz="1867" b="0" i="0" u="none" strike="noStrike" kern="1200" cap="none" spc="0" normalizeH="0" baseline="0" noProof="0" dirty="0">
                  <a:ln>
                    <a:noFill/>
                  </a:ln>
                  <a:solidFill>
                    <a:prstClr val="white"/>
                  </a:solidFill>
                  <a:effectLst/>
                  <a:uLnTx/>
                  <a:uFillTx/>
                  <a:latin typeface="Calibri"/>
                  <a:ea typeface="+mn-ea"/>
                  <a:cs typeface="+mn-cs"/>
                </a:rPr>
                <a:t>Type 1/Th17 High?</a:t>
              </a:r>
              <a:endParaRPr kumimoji="0" lang="en-NZ"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Rounded Corners 13"/>
            <p:cNvSpPr/>
            <p:nvPr/>
          </p:nvSpPr>
          <p:spPr>
            <a:xfrm>
              <a:off x="1466996" y="2815723"/>
              <a:ext cx="5115288" cy="702251"/>
            </a:xfrm>
            <a:prstGeom prst="roundRect">
              <a:avLst/>
            </a:prstGeom>
            <a:solidFill>
              <a:schemeClr val="bg2">
                <a:lumMod val="60000"/>
                <a:lumOff val="40000"/>
              </a:schemeClr>
            </a:solidFill>
            <a:ln>
              <a:solidFill>
                <a:schemeClr val="bg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NZ" sz="1867" b="0" i="0" u="none" strike="noStrike" kern="1200" cap="none" spc="0" normalizeH="0" baseline="0" noProof="0" dirty="0">
                  <a:ln>
                    <a:noFill/>
                  </a:ln>
                  <a:solidFill>
                    <a:prstClr val="white"/>
                  </a:solidFill>
                  <a:effectLst/>
                  <a:uLnTx/>
                  <a:uFillTx/>
                  <a:latin typeface="Calibri"/>
                  <a:ea typeface="+mn-ea"/>
                  <a:cs typeface="+mn-cs"/>
                </a:rPr>
                <a:t>	</a:t>
              </a:r>
              <a:r>
                <a:rPr kumimoji="0" lang="en-NZ" sz="1867" b="0" i="0" u="none" strike="noStrike" kern="1200" cap="none" spc="0" normalizeH="0" baseline="0" noProof="0" dirty="0">
                  <a:ln>
                    <a:noFill/>
                  </a:ln>
                  <a:solidFill>
                    <a:prstClr val="black"/>
                  </a:solidFill>
                  <a:effectLst/>
                  <a:uLnTx/>
                  <a:uFillTx/>
                  <a:latin typeface="Calibri"/>
                  <a:ea typeface="+mn-ea"/>
                  <a:cs typeface="+mn-cs"/>
                </a:rPr>
                <a:t>Eosinophilia</a:t>
              </a:r>
              <a:endParaRPr kumimoji="0" lang="en-NZ" sz="1600" b="0" i="0" u="none" strike="noStrike" kern="1200" cap="none" spc="0" normalizeH="0" baseline="0" noProof="0" dirty="0">
                <a:ln>
                  <a:noFill/>
                </a:ln>
                <a:solidFill>
                  <a:prstClr val="black"/>
                </a:solidFill>
                <a:effectLst/>
                <a:uLnTx/>
                <a:uFillTx/>
                <a:latin typeface="Calibri"/>
                <a:ea typeface="+mn-ea"/>
                <a:cs typeface="+mn-cs"/>
              </a:endParaRPr>
            </a:p>
          </p:txBody>
        </p:sp>
        <p:sp>
          <p:nvSpPr>
            <p:cNvPr id="7" name="Rectangle: Rounded Corners 4"/>
            <p:cNvSpPr/>
            <p:nvPr/>
          </p:nvSpPr>
          <p:spPr>
            <a:xfrm>
              <a:off x="970241" y="1236404"/>
              <a:ext cx="7245399" cy="494674"/>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NZ" sz="2133" b="1" i="0" u="none" strike="noStrike" kern="1200" cap="none" spc="0" normalizeH="0" baseline="0" noProof="0" dirty="0">
                  <a:ln>
                    <a:noFill/>
                  </a:ln>
                  <a:solidFill>
                    <a:prstClr val="white"/>
                  </a:solidFill>
                  <a:effectLst/>
                  <a:uLnTx/>
                  <a:uFillTx/>
                  <a:latin typeface="Calibri"/>
                  <a:ea typeface="+mn-ea"/>
                  <a:cs typeface="+mn-cs"/>
                </a:rPr>
                <a:t>ASTHMA</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NZ" sz="1867" b="0" i="0" u="none" strike="noStrike" kern="1200" cap="none" spc="0" normalizeH="0" baseline="0" noProof="0" dirty="0">
                  <a:ln>
                    <a:noFill/>
                  </a:ln>
                  <a:solidFill>
                    <a:prstClr val="white"/>
                  </a:solidFill>
                  <a:effectLst/>
                  <a:uLnTx/>
                  <a:uFillTx/>
                  <a:latin typeface="Calibri"/>
                  <a:ea typeface="+mn-ea"/>
                  <a:cs typeface="+mn-cs"/>
                </a:rPr>
                <a:t>Symptoms (wheezing, chest tightness, shortness of breath), reversible airway obstruction</a:t>
              </a:r>
            </a:p>
          </p:txBody>
        </p:sp>
        <p:sp>
          <p:nvSpPr>
            <p:cNvPr id="8" name="Rectangle: Rounded Corners 8"/>
            <p:cNvSpPr/>
            <p:nvPr/>
          </p:nvSpPr>
          <p:spPr>
            <a:xfrm>
              <a:off x="970241" y="1764959"/>
              <a:ext cx="7245399" cy="494674"/>
            </a:xfrm>
            <a:prstGeom prst="roundRect">
              <a:avLst/>
            </a:prstGeom>
            <a:gradFill>
              <a:gsLst>
                <a:gs pos="0">
                  <a:schemeClr val="bg2">
                    <a:alpha val="54000"/>
                  </a:schemeClr>
                </a:gs>
                <a:gs pos="72000">
                  <a:schemeClr val="accent1">
                    <a:lumMod val="100000"/>
                  </a:schemeClr>
                </a:gs>
              </a:gsLst>
              <a:lin ang="0" scaled="1"/>
            </a:gradFill>
            <a:ln>
              <a:gradFill flip="none" rotWithShape="1">
                <a:gsLst>
                  <a:gs pos="0">
                    <a:schemeClr val="bg2">
                      <a:alpha val="0"/>
                    </a:schemeClr>
                  </a:gs>
                  <a:gs pos="72000">
                    <a:schemeClr val="accent1">
                      <a:lumMod val="100000"/>
                    </a:schemeClr>
                  </a:gs>
                </a:gsLst>
                <a:lin ang="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NZ" sz="1867" b="1" i="0" u="none" strike="noStrike" kern="1200" cap="none" spc="0" normalizeH="0" baseline="0" noProof="0" dirty="0">
                  <a:ln>
                    <a:noFill/>
                  </a:ln>
                  <a:solidFill>
                    <a:prstClr val="black"/>
                  </a:solidFill>
                  <a:effectLst/>
                  <a:uLnTx/>
                  <a:uFillTx/>
                  <a:latin typeface="Calibri"/>
                  <a:ea typeface="+mn-ea"/>
                  <a:cs typeface="+mn-cs"/>
                </a:rPr>
                <a:t>T2 High</a:t>
              </a:r>
              <a:r>
                <a:rPr kumimoji="0" lang="en-NZ" sz="1867" b="0" i="0" u="none" strike="noStrike" kern="1200" cap="none" spc="0" normalizeH="0" baseline="0" noProof="0" dirty="0">
                  <a:ln>
                    <a:noFill/>
                  </a:ln>
                  <a:solidFill>
                    <a:prstClr val="black"/>
                  </a:solidFill>
                  <a:effectLst/>
                  <a:uLnTx/>
                  <a:uFillTx/>
                  <a:latin typeface="Calibri"/>
                  <a:ea typeface="+mn-ea"/>
                  <a:cs typeface="+mn-cs"/>
                </a:rPr>
                <a:t>											          </a:t>
              </a:r>
              <a:r>
                <a:rPr kumimoji="0" lang="en-NZ" sz="1867" b="1" i="0" u="none" strike="noStrike" kern="1200" cap="none" spc="0" normalizeH="0" baseline="0" noProof="0" dirty="0">
                  <a:ln>
                    <a:noFill/>
                  </a:ln>
                  <a:solidFill>
                    <a:prstClr val="black"/>
                  </a:solidFill>
                  <a:effectLst/>
                  <a:uLnTx/>
                  <a:uFillTx/>
                  <a:latin typeface="Calibri"/>
                  <a:ea typeface="+mn-ea"/>
                  <a:cs typeface="+mn-cs"/>
                </a:rPr>
                <a:t>T2 Low</a:t>
              </a:r>
            </a:p>
            <a:p>
              <a:pPr marL="0" marR="0" lvl="0" indent="0" algn="l" defTabSz="609585" rtl="0" eaLnBrk="1" fontAlgn="auto" latinLnBrk="0" hangingPunct="1">
                <a:lnSpc>
                  <a:spcPct val="100000"/>
                </a:lnSpc>
                <a:spcBef>
                  <a:spcPts val="0"/>
                </a:spcBef>
                <a:spcAft>
                  <a:spcPts val="0"/>
                </a:spcAft>
                <a:buClrTx/>
                <a:buSzTx/>
                <a:buFontTx/>
                <a:buNone/>
                <a:tabLst/>
                <a:defRPr/>
              </a:pPr>
              <a:r>
                <a:rPr kumimoji="0" lang="en-NZ" sz="1867" b="0" i="0" u="none" strike="noStrike" kern="1200" cap="none" spc="0" normalizeH="0" baseline="0" noProof="0" dirty="0">
                  <a:ln>
                    <a:noFill/>
                  </a:ln>
                  <a:solidFill>
                    <a:prstClr val="black"/>
                  </a:solidFill>
                  <a:effectLst/>
                  <a:uLnTx/>
                  <a:uFillTx/>
                  <a:latin typeface="Calibri"/>
                  <a:ea typeface="+mn-ea"/>
                  <a:cs typeface="+mn-cs"/>
                </a:rPr>
                <a:t>IL-4, IL-5, IL-13, GM-CSF</a:t>
              </a:r>
              <a:endParaRPr kumimoji="0" lang="en-NZ" sz="1600" b="0" i="0" u="none" strike="noStrike" kern="1200" cap="none" spc="0" normalizeH="0" baseline="0" noProof="0" dirty="0">
                <a:ln>
                  <a:noFill/>
                </a:ln>
                <a:solidFill>
                  <a:prstClr val="black"/>
                </a:solidFill>
                <a:effectLst/>
                <a:uLnTx/>
                <a:uFillTx/>
                <a:latin typeface="Calibri"/>
                <a:ea typeface="+mn-ea"/>
                <a:cs typeface="+mn-cs"/>
              </a:endParaRPr>
            </a:p>
          </p:txBody>
        </p:sp>
        <p:sp>
          <p:nvSpPr>
            <p:cNvPr id="9" name="Rectangle: Rounded Corners 10"/>
            <p:cNvSpPr/>
            <p:nvPr/>
          </p:nvSpPr>
          <p:spPr>
            <a:xfrm>
              <a:off x="2059145" y="2279554"/>
              <a:ext cx="4523139" cy="248000"/>
            </a:xfrm>
            <a:prstGeom prst="round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NZ" sz="1867" b="0" i="0" u="none" strike="noStrike" kern="1200" cap="none" spc="0" normalizeH="0" baseline="0" noProof="0" dirty="0">
                  <a:ln>
                    <a:noFill/>
                  </a:ln>
                  <a:solidFill>
                    <a:prstClr val="black"/>
                  </a:solidFill>
                  <a:effectLst/>
                  <a:uLnTx/>
                  <a:uFillTx/>
                  <a:latin typeface="Calibri"/>
                  <a:ea typeface="+mn-ea"/>
                  <a:cs typeface="+mn-cs"/>
                </a:rPr>
                <a:t>Atopy/Allergy</a:t>
              </a:r>
              <a:endParaRPr kumimoji="0" lang="en-NZ" sz="16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 name="Rectangle: Rounded Corners 11"/>
            <p:cNvSpPr/>
            <p:nvPr/>
          </p:nvSpPr>
          <p:spPr>
            <a:xfrm>
              <a:off x="1654297" y="2547802"/>
              <a:ext cx="2059144" cy="405881"/>
            </a:xfrm>
            <a:prstGeom prst="roundRect">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NZ" sz="1867" b="0" i="0" u="none" strike="noStrike" kern="1200" cap="none" spc="0" normalizeH="0" baseline="0" noProof="0" dirty="0">
                  <a:ln>
                    <a:noFill/>
                  </a:ln>
                  <a:solidFill>
                    <a:prstClr val="white"/>
                  </a:solidFill>
                  <a:effectLst/>
                  <a:uLnTx/>
                  <a:uFillTx/>
                  <a:latin typeface="Calibri"/>
                  <a:ea typeface="+mn-ea"/>
                  <a:cs typeface="+mn-cs"/>
                </a:rPr>
                <a:t>Early Age of Onset</a:t>
              </a:r>
              <a:endParaRPr kumimoji="0" lang="en-NZ"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 name="Rectangle: Rounded Corners 12"/>
            <p:cNvSpPr/>
            <p:nvPr/>
          </p:nvSpPr>
          <p:spPr>
            <a:xfrm>
              <a:off x="3928663" y="2547801"/>
              <a:ext cx="3149212" cy="405881"/>
            </a:xfrm>
            <a:prstGeom prst="roundRect">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NZ" sz="1867" b="0" i="0" u="none" strike="noStrike" kern="1200" cap="none" spc="0" normalizeH="0" baseline="0" noProof="0" dirty="0">
                  <a:ln>
                    <a:noFill/>
                  </a:ln>
                  <a:solidFill>
                    <a:prstClr val="white"/>
                  </a:solidFill>
                  <a:effectLst/>
                  <a:uLnTx/>
                  <a:uFillTx/>
                  <a:latin typeface="Calibri"/>
                  <a:ea typeface="+mn-ea"/>
                  <a:cs typeface="+mn-cs"/>
                </a:rPr>
                <a:t>Later Age of Onset </a:t>
              </a:r>
              <a:endParaRPr kumimoji="0" lang="en-NZ"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Rounded Corners 14"/>
            <p:cNvSpPr/>
            <p:nvPr/>
          </p:nvSpPr>
          <p:spPr>
            <a:xfrm>
              <a:off x="1667566" y="3414979"/>
              <a:ext cx="2648521" cy="515604"/>
            </a:xfrm>
            <a:prstGeom prst="roundRect">
              <a:avLst/>
            </a:prstGeom>
            <a:solidFill>
              <a:srgbClr val="92D050"/>
            </a:solid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NZ" sz="1867" b="0" i="0" u="none" strike="noStrike" kern="1200" cap="none" spc="0" normalizeH="0" baseline="0" noProof="0" dirty="0">
                  <a:ln>
                    <a:noFill/>
                  </a:ln>
                  <a:solidFill>
                    <a:prstClr val="white"/>
                  </a:solidFill>
                  <a:effectLst/>
                  <a:uLnTx/>
                  <a:uFillTx/>
                  <a:latin typeface="Calibri"/>
                  <a:ea typeface="+mn-ea"/>
                  <a:cs typeface="+mn-cs"/>
                </a:rPr>
                <a:t>CS Responsive</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NZ" sz="1867" b="0" i="0" u="none" strike="noStrike" kern="1200" cap="none" spc="0" normalizeH="0" baseline="0" noProof="0" dirty="0">
                  <a:ln>
                    <a:noFill/>
                  </a:ln>
                  <a:solidFill>
                    <a:prstClr val="white"/>
                  </a:solidFill>
                  <a:effectLst/>
                  <a:uLnTx/>
                  <a:uFillTx/>
                  <a:latin typeface="Calibri"/>
                  <a:ea typeface="+mn-ea"/>
                  <a:cs typeface="+mn-cs"/>
                </a:rPr>
                <a:t>(generally mild/moderate)</a:t>
              </a:r>
              <a:endParaRPr kumimoji="0" lang="en-NZ"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 name="Rectangle: Rounded Corners 15"/>
            <p:cNvSpPr/>
            <p:nvPr/>
          </p:nvSpPr>
          <p:spPr>
            <a:xfrm>
              <a:off x="4354452" y="2894826"/>
              <a:ext cx="2648521" cy="755794"/>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NZ" sz="1867" b="0" i="0" u="none" strike="noStrike" kern="1200" cap="none" spc="0" normalizeH="0" baseline="0" noProof="0" dirty="0">
                  <a:ln>
                    <a:noFill/>
                  </a:ln>
                  <a:solidFill>
                    <a:prstClr val="white"/>
                  </a:solidFill>
                  <a:effectLst/>
                  <a:uLnTx/>
                  <a:uFillTx/>
                  <a:latin typeface="Calibri"/>
                  <a:ea typeface="+mn-ea"/>
                  <a:cs typeface="+mn-cs"/>
                </a:rPr>
                <a:t>	Neutrophilia</a:t>
              </a:r>
              <a:endParaRPr kumimoji="0" lang="en-NZ"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 name="Rectangle: Rounded Corners 16"/>
            <p:cNvSpPr/>
            <p:nvPr/>
          </p:nvSpPr>
          <p:spPr>
            <a:xfrm>
              <a:off x="6237706" y="2894825"/>
              <a:ext cx="1208283" cy="891069"/>
            </a:xfrm>
            <a:prstGeom prst="roundRect">
              <a:avLst/>
            </a:prstGeom>
            <a:solidFill>
              <a:schemeClr val="accent1">
                <a:lumMod val="50000"/>
              </a:schemeClr>
            </a:solid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NZ" sz="1867" b="0" i="0" u="none" strike="noStrike" kern="1200" cap="none" spc="0" normalizeH="0" baseline="0" noProof="0" dirty="0" err="1">
                  <a:ln>
                    <a:noFill/>
                  </a:ln>
                  <a:solidFill>
                    <a:prstClr val="white"/>
                  </a:solidFill>
                  <a:effectLst/>
                  <a:uLnTx/>
                  <a:uFillTx/>
                  <a:latin typeface="Calibri"/>
                  <a:ea typeface="+mn-ea"/>
                  <a:cs typeface="+mn-cs"/>
                </a:rPr>
                <a:t>Pauci</a:t>
              </a:r>
              <a:r>
                <a:rPr kumimoji="0" lang="en-NZ" sz="1867" b="0" i="0" u="none" strike="noStrike" kern="1200" cap="none" spc="0" normalizeH="0" baseline="0" noProof="0" dirty="0">
                  <a:ln>
                    <a:noFill/>
                  </a:ln>
                  <a:solidFill>
                    <a:prstClr val="white"/>
                  </a:solidFill>
                  <a:effectLst/>
                  <a:uLnTx/>
                  <a:uFillTx/>
                  <a:latin typeface="Calibri"/>
                  <a:ea typeface="+mn-ea"/>
                  <a:cs typeface="+mn-cs"/>
                </a:rPr>
                <a:t>-granulocytic</a:t>
              </a:r>
              <a:endParaRPr kumimoji="0" lang="en-NZ"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15" name="Rectangle: Rounded Corners 17"/>
            <p:cNvSpPr/>
            <p:nvPr/>
          </p:nvSpPr>
          <p:spPr>
            <a:xfrm>
              <a:off x="6473733" y="3551749"/>
              <a:ext cx="1208283" cy="522315"/>
            </a:xfrm>
            <a:prstGeom prst="roundRect">
              <a:avLst/>
            </a:prstGeom>
            <a:solidFill>
              <a:schemeClr val="accent3">
                <a:lumMod val="50000"/>
              </a:schemeClr>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NZ" sz="1867" b="0" i="0" u="none" strike="noStrike" kern="1200" cap="none" spc="0" normalizeH="0" baseline="0" noProof="0" dirty="0">
                  <a:ln>
                    <a:noFill/>
                  </a:ln>
                  <a:solidFill>
                    <a:prstClr val="white"/>
                  </a:solidFill>
                  <a:effectLst/>
                  <a:uLnTx/>
                  <a:uFillTx/>
                  <a:latin typeface="Calibri"/>
                  <a:ea typeface="+mn-ea"/>
                  <a:cs typeface="+mn-cs"/>
                </a:rPr>
                <a:t>Smoking-related</a:t>
              </a:r>
              <a:endParaRPr kumimoji="0" lang="en-NZ"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16" name="Rectangle: Rounded Corners 18"/>
            <p:cNvSpPr/>
            <p:nvPr/>
          </p:nvSpPr>
          <p:spPr>
            <a:xfrm>
              <a:off x="4733280" y="3425911"/>
              <a:ext cx="1622081" cy="522315"/>
            </a:xfrm>
            <a:prstGeom prst="roundRect">
              <a:avLst/>
            </a:pr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NZ" sz="1867" b="0" i="0" u="none" strike="noStrike" kern="1200" cap="none" spc="0" normalizeH="0" baseline="0" noProof="0" dirty="0">
                  <a:ln>
                    <a:noFill/>
                  </a:ln>
                  <a:solidFill>
                    <a:prstClr val="black"/>
                  </a:solidFill>
                  <a:effectLst/>
                  <a:uLnTx/>
                  <a:uFillTx/>
                  <a:latin typeface="Calibri"/>
                  <a:ea typeface="+mn-ea"/>
                  <a:cs typeface="+mn-cs"/>
                </a:rPr>
                <a:t>Type 1 High</a:t>
              </a:r>
              <a:endParaRPr kumimoji="0" lang="en-NZ" sz="1600" b="0" i="0" u="none" strike="noStrike" kern="1200" cap="none" spc="0" normalizeH="0" baseline="0" noProof="0" dirty="0">
                <a:ln>
                  <a:noFill/>
                </a:ln>
                <a:solidFill>
                  <a:prstClr val="black"/>
                </a:solidFill>
                <a:effectLst/>
                <a:uLnTx/>
                <a:uFillTx/>
                <a:latin typeface="Calibri"/>
                <a:ea typeface="+mn-ea"/>
                <a:cs typeface="+mn-cs"/>
              </a:endParaRPr>
            </a:p>
          </p:txBody>
        </p:sp>
        <p:sp>
          <p:nvSpPr>
            <p:cNvPr id="17" name="Rectangle: Rounded Corners 19"/>
            <p:cNvSpPr/>
            <p:nvPr/>
          </p:nvSpPr>
          <p:spPr>
            <a:xfrm>
              <a:off x="3783692" y="3846940"/>
              <a:ext cx="1307081" cy="522315"/>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NZ" sz="1733" b="0" i="0" u="none" strike="noStrike" kern="1200" cap="none" spc="0" normalizeH="0" baseline="0" noProof="0" dirty="0">
                  <a:ln>
                    <a:noFill/>
                  </a:ln>
                  <a:solidFill>
                    <a:prstClr val="white"/>
                  </a:solidFill>
                  <a:effectLst/>
                  <a:uLnTx/>
                  <a:uFillTx/>
                  <a:latin typeface="Calibri"/>
                  <a:ea typeface="+mn-ea"/>
                  <a:cs typeface="+mn-cs"/>
                </a:rPr>
                <a:t>Asthmatic Granulomatosis</a:t>
              </a:r>
            </a:p>
          </p:txBody>
        </p:sp>
        <p:sp>
          <p:nvSpPr>
            <p:cNvPr id="18" name="Arrow: Up-Down 6"/>
            <p:cNvSpPr/>
            <p:nvPr/>
          </p:nvSpPr>
          <p:spPr>
            <a:xfrm rot="5400000">
              <a:off x="4851708" y="2500115"/>
              <a:ext cx="484632" cy="3967702"/>
            </a:xfrm>
            <a:prstGeom prst="upDownArrow">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NZ" sz="2133" b="0" i="0" u="none" strike="noStrike" kern="1200" cap="none" spc="0" normalizeH="0" baseline="0" noProof="0" dirty="0">
                  <a:ln>
                    <a:noFill/>
                  </a:ln>
                  <a:solidFill>
                    <a:prstClr val="white"/>
                  </a:solidFill>
                  <a:effectLst/>
                  <a:uLnTx/>
                  <a:uFillTx/>
                  <a:latin typeface="Calibri"/>
                  <a:ea typeface="+mn-ea"/>
                  <a:cs typeface="+mn-cs"/>
                </a:rPr>
                <a:t>Severe Asthma</a:t>
              </a:r>
            </a:p>
          </p:txBody>
        </p:sp>
        <p:sp>
          <p:nvSpPr>
            <p:cNvPr id="19" name="Rectangle: Rounded Corners 21"/>
            <p:cNvSpPr/>
            <p:nvPr/>
          </p:nvSpPr>
          <p:spPr>
            <a:xfrm>
              <a:off x="4437232" y="4613733"/>
              <a:ext cx="1307081" cy="444795"/>
            </a:xfrm>
            <a:prstGeom prst="roundRect">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NZ" sz="1733" b="0" i="0" u="none" strike="noStrike" kern="1200" cap="none" spc="0" normalizeH="0" baseline="0" noProof="0" dirty="0">
                  <a:ln>
                    <a:noFill/>
                  </a:ln>
                  <a:solidFill>
                    <a:prstClr val="white"/>
                  </a:solidFill>
                  <a:effectLst/>
                  <a:uLnTx/>
                  <a:uFillTx/>
                  <a:latin typeface="Calibri"/>
                  <a:ea typeface="+mn-ea"/>
                  <a:cs typeface="+mn-cs"/>
                </a:rPr>
                <a:t>Obesity-related</a:t>
              </a:r>
            </a:p>
          </p:txBody>
        </p:sp>
      </p:grpSp>
      <p:sp>
        <p:nvSpPr>
          <p:cNvPr id="20" name="TextBox 19"/>
          <p:cNvSpPr txBox="1"/>
          <p:nvPr/>
        </p:nvSpPr>
        <p:spPr>
          <a:xfrm>
            <a:off x="14177" y="6445080"/>
            <a:ext cx="7064647" cy="400039"/>
          </a:xfrm>
          <a:prstGeom prst="rect">
            <a:avLst/>
          </a:prstGeom>
          <a:noFill/>
        </p:spPr>
        <p:txBody>
          <a:bodyPr wrap="square" lIns="91369" tIns="45685" rIns="91369" bIns="45685" rtlCol="0" anchor="b" anchorCtr="0">
            <a:spAutoFit/>
          </a:bodyPr>
          <a:lstStyle/>
          <a:p>
            <a:pPr marL="0" marR="0" lvl="0" indent="0" algn="l" defTabSz="914377" rtl="0" eaLnBrk="0" fontAlgn="base" latinLnBrk="0" hangingPunct="0">
              <a:lnSpc>
                <a:spcPct val="100000"/>
              </a:lnSpc>
              <a:spcBef>
                <a:spcPts val="0"/>
              </a:spcBef>
              <a:spcAft>
                <a:spcPct val="0"/>
              </a:spcAft>
              <a:buClrTx/>
              <a:buSzTx/>
              <a:buFontTx/>
              <a:buNone/>
              <a:tabLst/>
              <a:defRPr/>
            </a:pPr>
            <a:r>
              <a:rPr kumimoji="0" lang="en-NZ" sz="1000" b="0" i="0" u="none" strike="noStrike" kern="0" cap="none" spc="0" normalizeH="0" baseline="0" noProof="0" dirty="0">
                <a:ln>
                  <a:noFill/>
                </a:ln>
                <a:solidFill>
                  <a:prstClr val="black"/>
                </a:solidFill>
                <a:effectLst/>
                <a:uLnTx/>
                <a:uFillTx/>
                <a:latin typeface="Calibri"/>
                <a:ea typeface="+mn-ea"/>
                <a:cs typeface="+mn-cs"/>
              </a:rPr>
              <a:t>CS, corticosteroid; GM-CSF, granulocyte–macrophage colony–stimulating factor; IL, interleukin; Th17, T helper 17 cell. </a:t>
            </a:r>
          </a:p>
          <a:p>
            <a:pPr marL="0" marR="0" lvl="0" indent="0" algn="l" defTabSz="914377" rtl="0" eaLnBrk="0" fontAlgn="base" latinLnBrk="0" hangingPunct="0">
              <a:lnSpc>
                <a:spcPct val="100000"/>
              </a:lnSpc>
              <a:spcBef>
                <a:spcPts val="0"/>
              </a:spcBef>
              <a:spcAft>
                <a:spcPct val="0"/>
              </a:spcAft>
              <a:buClrTx/>
              <a:buSzTx/>
              <a:buFontTx/>
              <a:buNone/>
              <a:tabLst/>
              <a:defRPr/>
            </a:pPr>
            <a:r>
              <a:rPr kumimoji="0" lang="et-EE" sz="1000" b="0" i="0" u="none" strike="noStrike" kern="0" cap="none" spc="0" normalizeH="0" baseline="0" noProof="0" dirty="0">
                <a:ln>
                  <a:noFill/>
                </a:ln>
                <a:solidFill>
                  <a:prstClr val="black"/>
                </a:solidFill>
                <a:effectLst/>
                <a:uLnTx/>
                <a:uFillTx/>
                <a:latin typeface="Calibri"/>
                <a:ea typeface="+mn-ea"/>
                <a:cs typeface="+mn-cs"/>
              </a:rPr>
              <a:t>Gauthier </a:t>
            </a:r>
            <a:r>
              <a:rPr kumimoji="0" lang="en-NZ" sz="1000" b="0" i="0" u="none" strike="noStrike" kern="0" cap="none" spc="0" normalizeH="0" baseline="0" noProof="0" dirty="0">
                <a:ln>
                  <a:noFill/>
                </a:ln>
                <a:solidFill>
                  <a:prstClr val="black"/>
                </a:solidFill>
                <a:effectLst/>
                <a:uLnTx/>
                <a:uFillTx/>
                <a:latin typeface="Calibri"/>
                <a:ea typeface="+mn-ea"/>
                <a:cs typeface="+mn-cs"/>
              </a:rPr>
              <a:t>M et al.</a:t>
            </a:r>
            <a:r>
              <a:rPr kumimoji="0" lang="et-EE" sz="1000" b="0" i="0" u="none" strike="noStrike" kern="0" cap="none" spc="0" normalizeH="0" baseline="0" noProof="0" dirty="0">
                <a:ln>
                  <a:noFill/>
                </a:ln>
                <a:solidFill>
                  <a:prstClr val="black"/>
                </a:solidFill>
                <a:effectLst/>
                <a:uLnTx/>
                <a:uFillTx/>
                <a:latin typeface="Calibri"/>
                <a:ea typeface="+mn-ea"/>
                <a:cs typeface="+mn-cs"/>
              </a:rPr>
              <a:t> </a:t>
            </a:r>
            <a:r>
              <a:rPr kumimoji="0" lang="et-EE" sz="1000" b="0" i="1" u="none" strike="noStrike" kern="0" cap="none" spc="0" normalizeH="0" baseline="0" noProof="0" dirty="0">
                <a:ln>
                  <a:noFill/>
                </a:ln>
                <a:solidFill>
                  <a:prstClr val="black"/>
                </a:solidFill>
                <a:effectLst/>
                <a:uLnTx/>
                <a:uFillTx/>
                <a:latin typeface="Calibri"/>
                <a:ea typeface="+mn-ea"/>
                <a:cs typeface="+mn-cs"/>
              </a:rPr>
              <a:t>A</a:t>
            </a:r>
            <a:r>
              <a:rPr kumimoji="0" lang="en-NZ" sz="1000" b="0" i="1" u="none" strike="noStrike" kern="0" cap="none" spc="0" normalizeH="0" baseline="0" noProof="0" dirty="0">
                <a:ln>
                  <a:noFill/>
                </a:ln>
                <a:solidFill>
                  <a:prstClr val="black"/>
                </a:solidFill>
                <a:effectLst/>
                <a:uLnTx/>
                <a:uFillTx/>
                <a:latin typeface="Calibri"/>
                <a:ea typeface="+mn-ea"/>
                <a:cs typeface="+mn-cs"/>
              </a:rPr>
              <a:t>m </a:t>
            </a:r>
            <a:r>
              <a:rPr kumimoji="0" lang="et-EE" sz="1000" b="0" i="1" u="none" strike="noStrike" kern="0" cap="none" spc="0" normalizeH="0" baseline="0" noProof="0" dirty="0">
                <a:ln>
                  <a:noFill/>
                </a:ln>
                <a:solidFill>
                  <a:prstClr val="black"/>
                </a:solidFill>
                <a:effectLst/>
                <a:uLnTx/>
                <a:uFillTx/>
                <a:latin typeface="Calibri"/>
                <a:ea typeface="+mn-ea"/>
                <a:cs typeface="+mn-cs"/>
              </a:rPr>
              <a:t>J</a:t>
            </a:r>
            <a:r>
              <a:rPr kumimoji="0" lang="en-NZ" sz="1000" b="0" i="1" u="none" strike="noStrike" kern="0" cap="none" spc="0" normalizeH="0" baseline="0" noProof="0" dirty="0">
                <a:ln>
                  <a:noFill/>
                </a:ln>
                <a:solidFill>
                  <a:prstClr val="black"/>
                </a:solidFill>
                <a:effectLst/>
                <a:uLnTx/>
                <a:uFillTx/>
                <a:latin typeface="Calibri"/>
                <a:ea typeface="+mn-ea"/>
                <a:cs typeface="+mn-cs"/>
              </a:rPr>
              <a:t> </a:t>
            </a:r>
            <a:r>
              <a:rPr kumimoji="0" lang="et-EE" sz="1000" b="0" i="1" u="none" strike="noStrike" kern="0" cap="none" spc="0" normalizeH="0" baseline="0" noProof="0" dirty="0">
                <a:ln>
                  <a:noFill/>
                </a:ln>
                <a:solidFill>
                  <a:prstClr val="black"/>
                </a:solidFill>
                <a:effectLst/>
                <a:uLnTx/>
                <a:uFillTx/>
                <a:latin typeface="Calibri"/>
                <a:ea typeface="+mn-ea"/>
                <a:cs typeface="+mn-cs"/>
              </a:rPr>
              <a:t>R</a:t>
            </a:r>
            <a:r>
              <a:rPr kumimoji="0" lang="en-NZ" sz="1000" b="0" i="1" u="none" strike="noStrike" kern="0" cap="none" spc="0" normalizeH="0" baseline="0" noProof="0" dirty="0">
                <a:ln>
                  <a:noFill/>
                </a:ln>
                <a:solidFill>
                  <a:prstClr val="black"/>
                </a:solidFill>
                <a:effectLst/>
                <a:uLnTx/>
                <a:uFillTx/>
                <a:latin typeface="Calibri"/>
                <a:ea typeface="+mn-ea"/>
                <a:cs typeface="+mn-cs"/>
              </a:rPr>
              <a:t>espir </a:t>
            </a:r>
            <a:r>
              <a:rPr kumimoji="0" lang="et-EE" sz="1000" b="0" i="1" u="none" strike="noStrike" kern="0" cap="none" spc="0" normalizeH="0" baseline="0" noProof="0" dirty="0">
                <a:ln>
                  <a:noFill/>
                </a:ln>
                <a:solidFill>
                  <a:prstClr val="black"/>
                </a:solidFill>
                <a:effectLst/>
                <a:uLnTx/>
                <a:uFillTx/>
                <a:latin typeface="Calibri"/>
                <a:ea typeface="+mn-ea"/>
                <a:cs typeface="+mn-cs"/>
              </a:rPr>
              <a:t>C</a:t>
            </a:r>
            <a:r>
              <a:rPr kumimoji="0" lang="en-NZ" sz="1000" b="0" i="1" u="none" strike="noStrike" kern="0" cap="none" spc="0" normalizeH="0" baseline="0" noProof="0" dirty="0">
                <a:ln>
                  <a:noFill/>
                </a:ln>
                <a:solidFill>
                  <a:prstClr val="black"/>
                </a:solidFill>
                <a:effectLst/>
                <a:uLnTx/>
                <a:uFillTx/>
                <a:latin typeface="Calibri"/>
                <a:ea typeface="+mn-ea"/>
                <a:cs typeface="+mn-cs"/>
              </a:rPr>
              <a:t>rit </a:t>
            </a:r>
            <a:r>
              <a:rPr kumimoji="0" lang="et-EE" sz="1000" b="0" i="1" u="none" strike="noStrike" kern="0" cap="none" spc="0" normalizeH="0" baseline="0" noProof="0" dirty="0">
                <a:ln>
                  <a:noFill/>
                </a:ln>
                <a:solidFill>
                  <a:prstClr val="black"/>
                </a:solidFill>
                <a:effectLst/>
                <a:uLnTx/>
                <a:uFillTx/>
                <a:latin typeface="Calibri"/>
                <a:ea typeface="+mn-ea"/>
                <a:cs typeface="+mn-cs"/>
              </a:rPr>
              <a:t>C</a:t>
            </a:r>
            <a:r>
              <a:rPr kumimoji="0" lang="en-NZ" sz="1000" b="0" i="1" u="none" strike="noStrike" kern="0" cap="none" spc="0" normalizeH="0" baseline="0" noProof="0" dirty="0">
                <a:ln>
                  <a:noFill/>
                </a:ln>
                <a:solidFill>
                  <a:prstClr val="black"/>
                </a:solidFill>
                <a:effectLst/>
                <a:uLnTx/>
                <a:uFillTx/>
                <a:latin typeface="Calibri"/>
                <a:ea typeface="+mn-ea"/>
                <a:cs typeface="+mn-cs"/>
              </a:rPr>
              <a:t>are </a:t>
            </a:r>
            <a:r>
              <a:rPr kumimoji="0" lang="et-EE" sz="1000" b="0" i="1" u="none" strike="noStrike" kern="0" cap="none" spc="0" normalizeH="0" baseline="0" noProof="0" dirty="0">
                <a:ln>
                  <a:noFill/>
                </a:ln>
                <a:solidFill>
                  <a:prstClr val="black"/>
                </a:solidFill>
                <a:effectLst/>
                <a:uLnTx/>
                <a:uFillTx/>
                <a:latin typeface="Calibri"/>
                <a:ea typeface="+mn-ea"/>
                <a:cs typeface="+mn-cs"/>
              </a:rPr>
              <a:t>M</a:t>
            </a:r>
            <a:r>
              <a:rPr kumimoji="0" lang="en-NZ" sz="1000" b="0" i="1" u="none" strike="noStrike" kern="0" cap="none" spc="0" normalizeH="0" baseline="0" noProof="0" dirty="0">
                <a:ln>
                  <a:noFill/>
                </a:ln>
                <a:solidFill>
                  <a:prstClr val="black"/>
                </a:solidFill>
                <a:effectLst/>
                <a:uLnTx/>
                <a:uFillTx/>
                <a:latin typeface="Calibri"/>
                <a:ea typeface="+mn-ea"/>
                <a:cs typeface="+mn-cs"/>
              </a:rPr>
              <a:t>ed.</a:t>
            </a:r>
            <a:r>
              <a:rPr kumimoji="0" lang="et-EE" sz="1000" b="0" i="0" u="none" strike="noStrike" kern="0" cap="none" spc="0" normalizeH="0" baseline="0" noProof="0" dirty="0">
                <a:ln>
                  <a:noFill/>
                </a:ln>
                <a:solidFill>
                  <a:prstClr val="black"/>
                </a:solidFill>
                <a:effectLst/>
                <a:uLnTx/>
                <a:uFillTx/>
                <a:latin typeface="Calibri"/>
                <a:ea typeface="+mn-ea"/>
                <a:cs typeface="+mn-cs"/>
              </a:rPr>
              <a:t> 2015;192:660</a:t>
            </a:r>
            <a:r>
              <a:rPr kumimoji="0" lang="en-GB" sz="1000" b="0" i="0" u="none" strike="noStrike" kern="0" cap="none" spc="0" normalizeH="0" baseline="0" noProof="0" dirty="0">
                <a:ln>
                  <a:noFill/>
                </a:ln>
                <a:solidFill>
                  <a:prstClr val="black"/>
                </a:solidFill>
                <a:effectLst/>
                <a:uLnTx/>
                <a:uFillTx/>
                <a:latin typeface="Calibri"/>
                <a:ea typeface="+mn-ea"/>
                <a:cs typeface="+mn-cs"/>
              </a:rPr>
              <a:t>-6</a:t>
            </a:r>
            <a:r>
              <a:rPr kumimoji="0" lang="en-NZ" sz="1000" b="0" i="0" u="none" strike="noStrike" kern="0" cap="none" spc="0" normalizeH="0" baseline="0" noProof="0" dirty="0">
                <a:ln>
                  <a:noFill/>
                </a:ln>
                <a:solidFill>
                  <a:prstClr val="black"/>
                </a:solidFill>
                <a:effectLst/>
                <a:uLnTx/>
                <a:uFillTx/>
                <a:latin typeface="Calibri"/>
                <a:ea typeface="+mn-ea"/>
                <a:cs typeface="+mn-cs"/>
              </a:rPr>
              <a:t>6</a:t>
            </a:r>
            <a:r>
              <a:rPr kumimoji="0" lang="et-EE" sz="1000" b="0" i="0" u="none" strike="noStrike" kern="0" cap="none" spc="0" normalizeH="0" baseline="0" noProof="0" dirty="0">
                <a:ln>
                  <a:noFill/>
                </a:ln>
                <a:solidFill>
                  <a:prstClr val="black"/>
                </a:solidFill>
                <a:effectLst/>
                <a:uLnTx/>
                <a:uFillTx/>
                <a:latin typeface="Calibri"/>
                <a:ea typeface="+mn-ea"/>
                <a:cs typeface="+mn-cs"/>
              </a:rPr>
              <a:t>8</a:t>
            </a:r>
            <a:r>
              <a:rPr kumimoji="0" lang="en-NZ" sz="1000" b="0" i="0" u="none" strike="noStrike" kern="0" cap="none" spc="0" normalizeH="0" baseline="0" noProof="0" dirty="0">
                <a:ln>
                  <a:noFill/>
                </a:ln>
                <a:solidFill>
                  <a:prstClr val="black"/>
                </a:solidFill>
                <a:effectLst/>
                <a:uLnTx/>
                <a:uFillTx/>
                <a:latin typeface="Calibri"/>
                <a:ea typeface="+mn-ea"/>
                <a:cs typeface="+mn-cs"/>
              </a:rPr>
              <a:t>.</a:t>
            </a:r>
            <a:r>
              <a:rPr kumimoji="0" lang="et-EE" sz="1000" b="0" i="0" u="none" strike="noStrike" kern="0" cap="none" spc="0" normalizeH="0" baseline="0" noProof="0" dirty="0">
                <a:ln>
                  <a:noFill/>
                </a:ln>
                <a:solidFill>
                  <a:prstClr val="black"/>
                </a:solidFill>
                <a:effectLst/>
                <a:uLnTx/>
                <a:uFillTx/>
                <a:latin typeface="Calibri"/>
                <a:ea typeface="+mn-ea"/>
                <a:cs typeface="+mn-cs"/>
              </a:rPr>
              <a:t> </a:t>
            </a:r>
          </a:p>
        </p:txBody>
      </p:sp>
    </p:spTree>
    <p:extLst>
      <p:ext uri="{BB962C8B-B14F-4D97-AF65-F5344CB8AC3E}">
        <p14:creationId xmlns:p14="http://schemas.microsoft.com/office/powerpoint/2010/main" val="443005656"/>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tx1"/>
            </a:gs>
            <a:gs pos="50000">
              <a:schemeClr val="tx1"/>
            </a:gs>
            <a:gs pos="100000">
              <a:schemeClr val="tx1"/>
            </a:gs>
          </a:gsLst>
          <a:lin ang="5400000"/>
        </a:gradFill>
        <a:effectLst/>
      </p:bgPr>
    </p:bg>
    <p:spTree>
      <p:nvGrpSpPr>
        <p:cNvPr id="1" name=""/>
        <p:cNvGrpSpPr/>
        <p:nvPr/>
      </p:nvGrpSpPr>
      <p:grpSpPr>
        <a:xfrm>
          <a:off x="0" y="0"/>
          <a:ext cx="0" cy="0"/>
          <a:chOff x="0" y="0"/>
          <a:chExt cx="0" cy="0"/>
        </a:xfrm>
      </p:grpSpPr>
      <p:sp>
        <p:nvSpPr>
          <p:cNvPr id="147458" name="Text Box 2">
            <a:extLst>
              <a:ext uri="{FF2B5EF4-FFF2-40B4-BE49-F238E27FC236}">
                <a16:creationId xmlns:a16="http://schemas.microsoft.com/office/drawing/2014/main" id="{FAFD06D3-69DA-411A-B4E4-EA0124FF9819}"/>
              </a:ext>
            </a:extLst>
          </p:cNvPr>
          <p:cNvSpPr txBox="1">
            <a:spLocks noChangeArrowheads="1"/>
          </p:cNvSpPr>
          <p:nvPr/>
        </p:nvSpPr>
        <p:spPr bwMode="auto">
          <a:xfrm>
            <a:off x="6096000" y="1"/>
            <a:ext cx="46878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defTabSz="914400"/>
            <a:r>
              <a:rPr lang="en-US" altLang="sr-Latn-RS" sz="2800" b="1">
                <a:solidFill>
                  <a:srgbClr val="FFFFFF"/>
                </a:solidFill>
                <a:latin typeface="Calibri" panose="020F0502020204030204" pitchFamily="34" charset="0"/>
              </a:rPr>
              <a:t>Patofiziologija i terapija astme</a:t>
            </a:r>
          </a:p>
        </p:txBody>
      </p:sp>
      <p:sp>
        <p:nvSpPr>
          <p:cNvPr id="147459" name="Text Box 3">
            <a:extLst>
              <a:ext uri="{FF2B5EF4-FFF2-40B4-BE49-F238E27FC236}">
                <a16:creationId xmlns:a16="http://schemas.microsoft.com/office/drawing/2014/main" id="{6DC857E6-8825-4EE0-BAE1-1AA7F72842EF}"/>
              </a:ext>
            </a:extLst>
          </p:cNvPr>
          <p:cNvSpPr txBox="1">
            <a:spLocks noChangeArrowheads="1"/>
          </p:cNvSpPr>
          <p:nvPr/>
        </p:nvSpPr>
        <p:spPr bwMode="auto">
          <a:xfrm>
            <a:off x="6308726" y="1260475"/>
            <a:ext cx="28686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defTabSz="914400">
              <a:buFontTx/>
              <a:buAutoNum type="arabicPeriod"/>
            </a:pPr>
            <a:r>
              <a:rPr lang="en-US" altLang="sr-Latn-RS" sz="2000" b="1">
                <a:solidFill>
                  <a:srgbClr val="FFFF00"/>
                </a:solidFill>
              </a:rPr>
              <a:t>Izlaganje alergenu</a:t>
            </a:r>
          </a:p>
        </p:txBody>
      </p:sp>
      <p:pic>
        <p:nvPicPr>
          <p:cNvPr id="147460" name="Picture 10" descr="krish1">
            <a:extLst>
              <a:ext uri="{FF2B5EF4-FFF2-40B4-BE49-F238E27FC236}">
                <a16:creationId xmlns:a16="http://schemas.microsoft.com/office/drawing/2014/main" id="{A89FD6AC-5E01-415E-8AC2-3C752709F0B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70050" y="228600"/>
            <a:ext cx="4127500" cy="214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8482" name="Text Box 3">
            <a:extLst>
              <a:ext uri="{FF2B5EF4-FFF2-40B4-BE49-F238E27FC236}">
                <a16:creationId xmlns:a16="http://schemas.microsoft.com/office/drawing/2014/main" id="{7BF25888-FF5C-42EF-930E-0C652058E671}"/>
              </a:ext>
            </a:extLst>
          </p:cNvPr>
          <p:cNvSpPr txBox="1">
            <a:spLocks noChangeArrowheads="1"/>
          </p:cNvSpPr>
          <p:nvPr/>
        </p:nvSpPr>
        <p:spPr bwMode="auto">
          <a:xfrm>
            <a:off x="6308726" y="1260475"/>
            <a:ext cx="28686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defTabSz="914400">
              <a:buFontTx/>
              <a:buAutoNum type="arabicPeriod"/>
            </a:pPr>
            <a:r>
              <a:rPr lang="en-US" altLang="sr-Latn-RS" sz="2000" b="1">
                <a:solidFill>
                  <a:srgbClr val="FFFF00"/>
                </a:solidFill>
              </a:rPr>
              <a:t>Izlaganje alergenu</a:t>
            </a:r>
          </a:p>
        </p:txBody>
      </p:sp>
      <p:sp>
        <p:nvSpPr>
          <p:cNvPr id="148483" name="Text Box 4">
            <a:extLst>
              <a:ext uri="{FF2B5EF4-FFF2-40B4-BE49-F238E27FC236}">
                <a16:creationId xmlns:a16="http://schemas.microsoft.com/office/drawing/2014/main" id="{EBD3EEA0-67D7-4B38-B161-7D8AE0773354}"/>
              </a:ext>
            </a:extLst>
          </p:cNvPr>
          <p:cNvSpPr txBox="1">
            <a:spLocks noChangeArrowheads="1"/>
          </p:cNvSpPr>
          <p:nvPr/>
        </p:nvSpPr>
        <p:spPr bwMode="auto">
          <a:xfrm>
            <a:off x="6324600" y="1905001"/>
            <a:ext cx="4014788"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defTabSz="914400"/>
            <a:r>
              <a:rPr lang="en-US" altLang="sr-Latn-RS" sz="2000" b="1">
                <a:solidFill>
                  <a:srgbClr val="FFFF00"/>
                </a:solidFill>
              </a:rPr>
              <a:t>2.	Stimulacija Th-2  limfocita i </a:t>
            </a:r>
          </a:p>
          <a:p>
            <a:pPr defTabSz="914400"/>
            <a:r>
              <a:rPr lang="en-US" altLang="sr-Latn-RS" sz="2000" b="1">
                <a:solidFill>
                  <a:srgbClr val="FFFF00"/>
                </a:solidFill>
              </a:rPr>
              <a:t>      oslobadjanje citokina</a:t>
            </a:r>
          </a:p>
        </p:txBody>
      </p:sp>
      <p:pic>
        <p:nvPicPr>
          <p:cNvPr id="148484" name="Picture 10" descr="krish1">
            <a:extLst>
              <a:ext uri="{FF2B5EF4-FFF2-40B4-BE49-F238E27FC236}">
                <a16:creationId xmlns:a16="http://schemas.microsoft.com/office/drawing/2014/main" id="{A0959A04-2937-41B5-A9E0-15C38C4DFD7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70050" y="298451"/>
            <a:ext cx="4279900" cy="2225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485" name="Text Box 2">
            <a:extLst>
              <a:ext uri="{FF2B5EF4-FFF2-40B4-BE49-F238E27FC236}">
                <a16:creationId xmlns:a16="http://schemas.microsoft.com/office/drawing/2014/main" id="{3001169A-F2EA-45ED-86A4-2CB0209D0B59}"/>
              </a:ext>
            </a:extLst>
          </p:cNvPr>
          <p:cNvSpPr txBox="1">
            <a:spLocks noChangeArrowheads="1"/>
          </p:cNvSpPr>
          <p:nvPr/>
        </p:nvSpPr>
        <p:spPr bwMode="auto">
          <a:xfrm>
            <a:off x="6096000" y="1"/>
            <a:ext cx="46878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defTabSz="914400"/>
            <a:r>
              <a:rPr lang="en-US" altLang="sr-Latn-RS" sz="2800" b="1">
                <a:solidFill>
                  <a:srgbClr val="FFFFFF"/>
                </a:solidFill>
                <a:latin typeface="Calibri" panose="020F0502020204030204" pitchFamily="34" charset="0"/>
              </a:rPr>
              <a:t>Patofiziologija i terapija astme</a:t>
            </a:r>
          </a:p>
        </p:txBody>
      </p:sp>
    </p:spTree>
  </p:cSld>
  <p:clrMapOvr>
    <a:masterClrMapping/>
  </p:clrMapOvr>
  <p:transition/>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9506" name="Text Box 3">
            <a:extLst>
              <a:ext uri="{FF2B5EF4-FFF2-40B4-BE49-F238E27FC236}">
                <a16:creationId xmlns:a16="http://schemas.microsoft.com/office/drawing/2014/main" id="{6DBFE53E-E232-42FE-BC11-4DC2596DB4BC}"/>
              </a:ext>
            </a:extLst>
          </p:cNvPr>
          <p:cNvSpPr txBox="1">
            <a:spLocks noChangeArrowheads="1"/>
          </p:cNvSpPr>
          <p:nvPr/>
        </p:nvSpPr>
        <p:spPr bwMode="auto">
          <a:xfrm>
            <a:off x="6308726" y="1260476"/>
            <a:ext cx="2868613"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defTabSz="914400">
              <a:buFontTx/>
              <a:buAutoNum type="arabicPeriod"/>
            </a:pPr>
            <a:r>
              <a:rPr lang="en-US" altLang="sr-Latn-RS" sz="2000" b="1">
                <a:solidFill>
                  <a:srgbClr val="FFFF00"/>
                </a:solidFill>
              </a:rPr>
              <a:t>Izlaganje alergenu</a:t>
            </a:r>
          </a:p>
          <a:p>
            <a:pPr defTabSz="914400"/>
            <a:endParaRPr lang="en-US" altLang="sr-Latn-RS" sz="2000" b="1">
              <a:solidFill>
                <a:srgbClr val="FFFF00"/>
              </a:solidFill>
            </a:endParaRPr>
          </a:p>
        </p:txBody>
      </p:sp>
      <p:sp>
        <p:nvSpPr>
          <p:cNvPr id="149507" name="Text Box 4">
            <a:extLst>
              <a:ext uri="{FF2B5EF4-FFF2-40B4-BE49-F238E27FC236}">
                <a16:creationId xmlns:a16="http://schemas.microsoft.com/office/drawing/2014/main" id="{E06F2B81-A26F-4306-8008-36ED4DF1FB01}"/>
              </a:ext>
            </a:extLst>
          </p:cNvPr>
          <p:cNvSpPr txBox="1">
            <a:spLocks noChangeArrowheads="1"/>
          </p:cNvSpPr>
          <p:nvPr/>
        </p:nvSpPr>
        <p:spPr bwMode="auto">
          <a:xfrm>
            <a:off x="6324600" y="1905001"/>
            <a:ext cx="4014788"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defTabSz="914400"/>
            <a:r>
              <a:rPr lang="en-US" altLang="sr-Latn-RS" sz="2000" b="1">
                <a:solidFill>
                  <a:srgbClr val="FFFF00"/>
                </a:solidFill>
              </a:rPr>
              <a:t>2.	Stimulacija Th-2  limfocita i </a:t>
            </a:r>
          </a:p>
          <a:p>
            <a:pPr defTabSz="914400"/>
            <a:r>
              <a:rPr lang="en-US" altLang="sr-Latn-RS" sz="2000" b="1">
                <a:solidFill>
                  <a:srgbClr val="FFFF00"/>
                </a:solidFill>
              </a:rPr>
              <a:t>      oslobadjanje citokina</a:t>
            </a:r>
          </a:p>
        </p:txBody>
      </p:sp>
      <p:sp>
        <p:nvSpPr>
          <p:cNvPr id="149508" name="Text Box 5">
            <a:extLst>
              <a:ext uri="{FF2B5EF4-FFF2-40B4-BE49-F238E27FC236}">
                <a16:creationId xmlns:a16="http://schemas.microsoft.com/office/drawing/2014/main" id="{E6620F70-D35F-4BF9-A351-648FA0B498C0}"/>
              </a:ext>
            </a:extLst>
          </p:cNvPr>
          <p:cNvSpPr txBox="1">
            <a:spLocks noChangeArrowheads="1"/>
          </p:cNvSpPr>
          <p:nvPr/>
        </p:nvSpPr>
        <p:spPr bwMode="auto">
          <a:xfrm>
            <a:off x="6324600" y="2819401"/>
            <a:ext cx="3748088"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defTabSz="914400">
              <a:buFontTx/>
              <a:buAutoNum type="arabicPeriod" startAt="3"/>
            </a:pPr>
            <a:r>
              <a:rPr lang="en-US" altLang="sr-Latn-RS" sz="2000" b="1">
                <a:solidFill>
                  <a:srgbClr val="FFFF00"/>
                </a:solidFill>
              </a:rPr>
              <a:t>Aktivacija mastocita (IgE)</a:t>
            </a:r>
          </a:p>
          <a:p>
            <a:pPr defTabSz="914400"/>
            <a:endParaRPr lang="en-US" altLang="sr-Latn-RS" sz="2000" b="1">
              <a:solidFill>
                <a:srgbClr val="FFFF00"/>
              </a:solidFill>
            </a:endParaRPr>
          </a:p>
        </p:txBody>
      </p:sp>
      <p:pic>
        <p:nvPicPr>
          <p:cNvPr id="149509" name="Picture 10" descr="krish1">
            <a:extLst>
              <a:ext uri="{FF2B5EF4-FFF2-40B4-BE49-F238E27FC236}">
                <a16:creationId xmlns:a16="http://schemas.microsoft.com/office/drawing/2014/main" id="{45D75C7C-54D9-49EA-A8FA-D2EB3620738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70050" y="298451"/>
            <a:ext cx="4279900" cy="268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9510" name="Text Box 2">
            <a:extLst>
              <a:ext uri="{FF2B5EF4-FFF2-40B4-BE49-F238E27FC236}">
                <a16:creationId xmlns:a16="http://schemas.microsoft.com/office/drawing/2014/main" id="{78604641-F51C-4295-9056-6FF4297CE74A}"/>
              </a:ext>
            </a:extLst>
          </p:cNvPr>
          <p:cNvSpPr txBox="1">
            <a:spLocks noChangeArrowheads="1"/>
          </p:cNvSpPr>
          <p:nvPr/>
        </p:nvSpPr>
        <p:spPr bwMode="auto">
          <a:xfrm>
            <a:off x="6096000" y="1"/>
            <a:ext cx="46878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defTabSz="914400"/>
            <a:r>
              <a:rPr lang="en-US" altLang="sr-Latn-RS" sz="2800" b="1">
                <a:solidFill>
                  <a:srgbClr val="FFFFFF"/>
                </a:solidFill>
                <a:latin typeface="Calibri" panose="020F0502020204030204" pitchFamily="34" charset="0"/>
              </a:rPr>
              <a:t>Patofiziologija i terapija astme</a:t>
            </a:r>
          </a:p>
        </p:txBody>
      </p:sp>
    </p:spTree>
  </p:cSld>
  <p:clrMapOvr>
    <a:masterClrMapping/>
  </p:clrMapOvr>
  <p:transition/>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0530" name="Text Box 3">
            <a:extLst>
              <a:ext uri="{FF2B5EF4-FFF2-40B4-BE49-F238E27FC236}">
                <a16:creationId xmlns:a16="http://schemas.microsoft.com/office/drawing/2014/main" id="{FC738DA3-F698-4ACD-BFC0-4559D0B027EE}"/>
              </a:ext>
            </a:extLst>
          </p:cNvPr>
          <p:cNvSpPr txBox="1">
            <a:spLocks noChangeArrowheads="1"/>
          </p:cNvSpPr>
          <p:nvPr/>
        </p:nvSpPr>
        <p:spPr bwMode="auto">
          <a:xfrm>
            <a:off x="6308726" y="1260476"/>
            <a:ext cx="2868613"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defTabSz="914400">
              <a:buFontTx/>
              <a:buAutoNum type="arabicPeriod"/>
            </a:pPr>
            <a:r>
              <a:rPr lang="en-US" altLang="sr-Latn-RS" sz="2000" b="1">
                <a:solidFill>
                  <a:srgbClr val="FFFF00"/>
                </a:solidFill>
              </a:rPr>
              <a:t>Izlaganje alergenu</a:t>
            </a:r>
          </a:p>
          <a:p>
            <a:pPr defTabSz="914400"/>
            <a:endParaRPr lang="en-US" altLang="sr-Latn-RS" sz="2000" b="1">
              <a:solidFill>
                <a:srgbClr val="FFFF00"/>
              </a:solidFill>
            </a:endParaRPr>
          </a:p>
        </p:txBody>
      </p:sp>
      <p:sp>
        <p:nvSpPr>
          <p:cNvPr id="150531" name="Text Box 4">
            <a:extLst>
              <a:ext uri="{FF2B5EF4-FFF2-40B4-BE49-F238E27FC236}">
                <a16:creationId xmlns:a16="http://schemas.microsoft.com/office/drawing/2014/main" id="{42D40A57-142B-4112-8555-F807CC2D6D24}"/>
              </a:ext>
            </a:extLst>
          </p:cNvPr>
          <p:cNvSpPr txBox="1">
            <a:spLocks noChangeArrowheads="1"/>
          </p:cNvSpPr>
          <p:nvPr/>
        </p:nvSpPr>
        <p:spPr bwMode="auto">
          <a:xfrm>
            <a:off x="6324600" y="1905000"/>
            <a:ext cx="4014788"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defTabSz="914400"/>
            <a:r>
              <a:rPr lang="en-US" altLang="sr-Latn-RS" sz="2000" b="1">
                <a:solidFill>
                  <a:srgbClr val="FFFF00"/>
                </a:solidFill>
              </a:rPr>
              <a:t>2.	Stimulacija Th-2  limfocita i </a:t>
            </a:r>
          </a:p>
          <a:p>
            <a:pPr defTabSz="914400"/>
            <a:r>
              <a:rPr lang="en-US" altLang="sr-Latn-RS" sz="2000" b="1">
                <a:solidFill>
                  <a:srgbClr val="FFFF00"/>
                </a:solidFill>
              </a:rPr>
              <a:t>      oslobadjanje citokina</a:t>
            </a:r>
          </a:p>
          <a:p>
            <a:pPr defTabSz="914400"/>
            <a:endParaRPr lang="en-US" altLang="sr-Latn-RS" sz="2000" b="1">
              <a:solidFill>
                <a:srgbClr val="FFFF00"/>
              </a:solidFill>
            </a:endParaRPr>
          </a:p>
        </p:txBody>
      </p:sp>
      <p:sp>
        <p:nvSpPr>
          <p:cNvPr id="150532" name="Text Box 5">
            <a:extLst>
              <a:ext uri="{FF2B5EF4-FFF2-40B4-BE49-F238E27FC236}">
                <a16:creationId xmlns:a16="http://schemas.microsoft.com/office/drawing/2014/main" id="{19F01432-1B64-4E8E-B9A9-C8905D1EF896}"/>
              </a:ext>
            </a:extLst>
          </p:cNvPr>
          <p:cNvSpPr txBox="1">
            <a:spLocks noChangeArrowheads="1"/>
          </p:cNvSpPr>
          <p:nvPr/>
        </p:nvSpPr>
        <p:spPr bwMode="auto">
          <a:xfrm>
            <a:off x="6324600" y="2819401"/>
            <a:ext cx="3748088"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defTabSz="914400">
              <a:buFontTx/>
              <a:buAutoNum type="arabicPeriod" startAt="3"/>
            </a:pPr>
            <a:r>
              <a:rPr lang="en-US" altLang="sr-Latn-RS" sz="2000" b="1">
                <a:solidFill>
                  <a:srgbClr val="FFFF00"/>
                </a:solidFill>
              </a:rPr>
              <a:t>Aktivacija mastocita (IgE)</a:t>
            </a:r>
          </a:p>
          <a:p>
            <a:pPr defTabSz="914400"/>
            <a:endParaRPr lang="en-US" altLang="sr-Latn-RS" sz="2000" b="1">
              <a:solidFill>
                <a:srgbClr val="FFFF00"/>
              </a:solidFill>
            </a:endParaRPr>
          </a:p>
        </p:txBody>
      </p:sp>
      <p:sp>
        <p:nvSpPr>
          <p:cNvPr id="150533" name="Text Box 6">
            <a:extLst>
              <a:ext uri="{FF2B5EF4-FFF2-40B4-BE49-F238E27FC236}">
                <a16:creationId xmlns:a16="http://schemas.microsoft.com/office/drawing/2014/main" id="{BFE70938-1C5A-48EE-8268-69BA05119411}"/>
              </a:ext>
            </a:extLst>
          </p:cNvPr>
          <p:cNvSpPr txBox="1">
            <a:spLocks noChangeArrowheads="1"/>
          </p:cNvSpPr>
          <p:nvPr/>
        </p:nvSpPr>
        <p:spPr bwMode="auto">
          <a:xfrm>
            <a:off x="6324601" y="3429000"/>
            <a:ext cx="3433763"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defTabSz="914400">
              <a:buFontTx/>
              <a:buAutoNum type="arabicPeriod" startAt="4"/>
            </a:pPr>
            <a:r>
              <a:rPr lang="en-US" altLang="sr-Latn-RS" sz="2000" b="1">
                <a:solidFill>
                  <a:srgbClr val="FFFF00"/>
                </a:solidFill>
              </a:rPr>
              <a:t>Privlačenje i aktivacija </a:t>
            </a:r>
          </a:p>
          <a:p>
            <a:pPr defTabSz="914400"/>
            <a:r>
              <a:rPr lang="en-US" altLang="sr-Latn-RS" sz="2000" b="1">
                <a:solidFill>
                  <a:srgbClr val="FFFF00"/>
                </a:solidFill>
              </a:rPr>
              <a:t>       eozinofila</a:t>
            </a:r>
          </a:p>
          <a:p>
            <a:pPr defTabSz="914400"/>
            <a:endParaRPr lang="en-US" altLang="sr-Latn-RS" sz="2000" b="1">
              <a:solidFill>
                <a:srgbClr val="FFFF00"/>
              </a:solidFill>
            </a:endParaRPr>
          </a:p>
        </p:txBody>
      </p:sp>
      <p:pic>
        <p:nvPicPr>
          <p:cNvPr id="150534" name="Picture 10" descr="krish1">
            <a:extLst>
              <a:ext uri="{FF2B5EF4-FFF2-40B4-BE49-F238E27FC236}">
                <a16:creationId xmlns:a16="http://schemas.microsoft.com/office/drawing/2014/main" id="{7E6F1493-EDB6-4621-9C56-95166CEAA7F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70050" y="298451"/>
            <a:ext cx="4279900" cy="374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535" name="Text Box 2">
            <a:extLst>
              <a:ext uri="{FF2B5EF4-FFF2-40B4-BE49-F238E27FC236}">
                <a16:creationId xmlns:a16="http://schemas.microsoft.com/office/drawing/2014/main" id="{4095ABD4-50C6-4482-AAD5-F1994016ABE7}"/>
              </a:ext>
            </a:extLst>
          </p:cNvPr>
          <p:cNvSpPr txBox="1">
            <a:spLocks noChangeArrowheads="1"/>
          </p:cNvSpPr>
          <p:nvPr/>
        </p:nvSpPr>
        <p:spPr bwMode="auto">
          <a:xfrm>
            <a:off x="6096000" y="0"/>
            <a:ext cx="4687888"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defTabSz="914400"/>
            <a:r>
              <a:rPr lang="en-US" altLang="sr-Latn-RS" sz="2800" b="1">
                <a:solidFill>
                  <a:srgbClr val="FFFFFF"/>
                </a:solidFill>
                <a:latin typeface="Calibri" panose="020F0502020204030204" pitchFamily="34" charset="0"/>
              </a:rPr>
              <a:t>Patofiziologija i terapija astme</a:t>
            </a:r>
          </a:p>
          <a:p>
            <a:pPr defTabSz="914400"/>
            <a:endParaRPr lang="en-US" altLang="sr-Latn-RS" sz="2800" b="1">
              <a:solidFill>
                <a:srgbClr val="FFFFFF"/>
              </a:solidFill>
              <a:latin typeface="Calibri" panose="020F0502020204030204" pitchFamily="34" charset="0"/>
            </a:endParaRPr>
          </a:p>
        </p:txBody>
      </p:sp>
    </p:spTree>
  </p:cSld>
  <p:clrMapOvr>
    <a:masterClrMapping/>
  </p:clrMapOvr>
  <p:transition/>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1554" name="Text Box 3">
            <a:extLst>
              <a:ext uri="{FF2B5EF4-FFF2-40B4-BE49-F238E27FC236}">
                <a16:creationId xmlns:a16="http://schemas.microsoft.com/office/drawing/2014/main" id="{DADFDACB-E240-4484-A120-8033ED02F8CC}"/>
              </a:ext>
            </a:extLst>
          </p:cNvPr>
          <p:cNvSpPr txBox="1">
            <a:spLocks noChangeArrowheads="1"/>
          </p:cNvSpPr>
          <p:nvPr/>
        </p:nvSpPr>
        <p:spPr bwMode="auto">
          <a:xfrm>
            <a:off x="6308726" y="1260475"/>
            <a:ext cx="28686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defTabSz="914400">
              <a:buFontTx/>
              <a:buAutoNum type="arabicPeriod"/>
            </a:pPr>
            <a:r>
              <a:rPr lang="en-US" altLang="sr-Latn-RS" sz="2000" b="1">
                <a:solidFill>
                  <a:srgbClr val="FFFF00"/>
                </a:solidFill>
              </a:rPr>
              <a:t>Izlaganje alergenu</a:t>
            </a:r>
          </a:p>
        </p:txBody>
      </p:sp>
      <p:sp>
        <p:nvSpPr>
          <p:cNvPr id="151555" name="Text Box 4">
            <a:extLst>
              <a:ext uri="{FF2B5EF4-FFF2-40B4-BE49-F238E27FC236}">
                <a16:creationId xmlns:a16="http://schemas.microsoft.com/office/drawing/2014/main" id="{5417EB3A-D7A9-4CB3-B46A-56FA8877165A}"/>
              </a:ext>
            </a:extLst>
          </p:cNvPr>
          <p:cNvSpPr txBox="1">
            <a:spLocks noChangeArrowheads="1"/>
          </p:cNvSpPr>
          <p:nvPr/>
        </p:nvSpPr>
        <p:spPr bwMode="auto">
          <a:xfrm>
            <a:off x="6324601" y="1905000"/>
            <a:ext cx="3998913"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defTabSz="914400">
              <a:buFontTx/>
              <a:buAutoNum type="arabicPeriod" startAt="2"/>
            </a:pPr>
            <a:r>
              <a:rPr lang="en-US" altLang="sr-Latn-RS" sz="2000" b="1">
                <a:solidFill>
                  <a:srgbClr val="FFFF00"/>
                </a:solidFill>
              </a:rPr>
              <a:t>Stimulacija Th-2 limfocita i </a:t>
            </a:r>
          </a:p>
          <a:p>
            <a:pPr defTabSz="914400"/>
            <a:r>
              <a:rPr lang="en-US" altLang="sr-Latn-RS" sz="2000" b="1">
                <a:solidFill>
                  <a:srgbClr val="FFFF00"/>
                </a:solidFill>
              </a:rPr>
              <a:t>       oslobadjanje citokina </a:t>
            </a:r>
          </a:p>
          <a:p>
            <a:pPr defTabSz="914400"/>
            <a:r>
              <a:rPr lang="en-US" altLang="sr-Latn-RS" sz="2000" b="1">
                <a:solidFill>
                  <a:srgbClr val="FFFF00"/>
                </a:solidFill>
              </a:rPr>
              <a:t>	</a:t>
            </a:r>
          </a:p>
        </p:txBody>
      </p:sp>
      <p:sp>
        <p:nvSpPr>
          <p:cNvPr id="151556" name="Text Box 5">
            <a:extLst>
              <a:ext uri="{FF2B5EF4-FFF2-40B4-BE49-F238E27FC236}">
                <a16:creationId xmlns:a16="http://schemas.microsoft.com/office/drawing/2014/main" id="{CE5F16F6-A4ED-43CD-8FC6-42A21F820C4E}"/>
              </a:ext>
            </a:extLst>
          </p:cNvPr>
          <p:cNvSpPr txBox="1">
            <a:spLocks noChangeArrowheads="1"/>
          </p:cNvSpPr>
          <p:nvPr/>
        </p:nvSpPr>
        <p:spPr bwMode="auto">
          <a:xfrm>
            <a:off x="6324600" y="2819400"/>
            <a:ext cx="37480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defTabSz="914400">
              <a:buFontTx/>
              <a:buAutoNum type="arabicPeriod" startAt="3"/>
            </a:pPr>
            <a:r>
              <a:rPr lang="en-US" altLang="sr-Latn-RS" sz="2000" b="1">
                <a:solidFill>
                  <a:srgbClr val="FFFF00"/>
                </a:solidFill>
              </a:rPr>
              <a:t>Aktivacija mastocita (IgE)</a:t>
            </a:r>
          </a:p>
        </p:txBody>
      </p:sp>
      <p:sp>
        <p:nvSpPr>
          <p:cNvPr id="151557" name="Text Box 6">
            <a:extLst>
              <a:ext uri="{FF2B5EF4-FFF2-40B4-BE49-F238E27FC236}">
                <a16:creationId xmlns:a16="http://schemas.microsoft.com/office/drawing/2014/main" id="{D18D93EB-5EF8-4ED6-B379-0729E202BEA6}"/>
              </a:ext>
            </a:extLst>
          </p:cNvPr>
          <p:cNvSpPr txBox="1">
            <a:spLocks noChangeArrowheads="1"/>
          </p:cNvSpPr>
          <p:nvPr/>
        </p:nvSpPr>
        <p:spPr bwMode="auto">
          <a:xfrm>
            <a:off x="6324601" y="3429001"/>
            <a:ext cx="3433763"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defTabSz="914400">
              <a:buFontTx/>
              <a:buAutoNum type="arabicPeriod" startAt="4"/>
            </a:pPr>
            <a:r>
              <a:rPr lang="en-US" altLang="sr-Latn-RS" sz="2000" b="1">
                <a:solidFill>
                  <a:srgbClr val="FFFF00"/>
                </a:solidFill>
              </a:rPr>
              <a:t>Privlačenje i aktivacija </a:t>
            </a:r>
          </a:p>
          <a:p>
            <a:pPr defTabSz="914400"/>
            <a:r>
              <a:rPr lang="en-US" altLang="sr-Latn-RS" sz="2000" b="1">
                <a:solidFill>
                  <a:srgbClr val="FFFF00"/>
                </a:solidFill>
              </a:rPr>
              <a:t>       eozinofila</a:t>
            </a:r>
          </a:p>
        </p:txBody>
      </p:sp>
      <p:sp>
        <p:nvSpPr>
          <p:cNvPr id="151558" name="Text Box 7">
            <a:extLst>
              <a:ext uri="{FF2B5EF4-FFF2-40B4-BE49-F238E27FC236}">
                <a16:creationId xmlns:a16="http://schemas.microsoft.com/office/drawing/2014/main" id="{9123A803-8BF9-4DDC-B9A1-EE5112F6FF70}"/>
              </a:ext>
            </a:extLst>
          </p:cNvPr>
          <p:cNvSpPr txBox="1">
            <a:spLocks noChangeArrowheads="1"/>
          </p:cNvSpPr>
          <p:nvPr/>
        </p:nvSpPr>
        <p:spPr bwMode="auto">
          <a:xfrm>
            <a:off x="6172201" y="4267201"/>
            <a:ext cx="4545013"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defTabSz="914400">
              <a:buFontTx/>
              <a:buAutoNum type="arabicPeriod" startAt="5"/>
            </a:pPr>
            <a:r>
              <a:rPr lang="en-US" altLang="sr-Latn-RS" sz="2000" b="1">
                <a:solidFill>
                  <a:srgbClr val="FFFF00"/>
                </a:solidFill>
              </a:rPr>
              <a:t>Ekspresija adhezionih molekula</a:t>
            </a:r>
          </a:p>
          <a:p>
            <a:pPr defTabSz="914400"/>
            <a:r>
              <a:rPr lang="en-US" altLang="sr-Latn-RS" sz="2000" b="1">
                <a:solidFill>
                  <a:srgbClr val="FFFF00"/>
                </a:solidFill>
              </a:rPr>
              <a:t>       u krvnim sudovima i epitelu</a:t>
            </a:r>
          </a:p>
        </p:txBody>
      </p:sp>
      <p:sp>
        <p:nvSpPr>
          <p:cNvPr id="151559" name="Rectangle 8">
            <a:extLst>
              <a:ext uri="{FF2B5EF4-FFF2-40B4-BE49-F238E27FC236}">
                <a16:creationId xmlns:a16="http://schemas.microsoft.com/office/drawing/2014/main" id="{F03C34F5-BE07-4B84-827E-8151CF34CC20}"/>
              </a:ext>
            </a:extLst>
          </p:cNvPr>
          <p:cNvSpPr>
            <a:spLocks noChangeArrowheads="1"/>
          </p:cNvSpPr>
          <p:nvPr/>
        </p:nvSpPr>
        <p:spPr bwMode="auto">
          <a:xfrm>
            <a:off x="6324600" y="5486400"/>
            <a:ext cx="41148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57200" indent="-457200"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defTabSz="914400">
              <a:spcBef>
                <a:spcPct val="50000"/>
              </a:spcBef>
            </a:pPr>
            <a:r>
              <a:rPr lang="en-US" altLang="sr-Latn-RS" sz="2000" b="1">
                <a:solidFill>
                  <a:srgbClr val="FFFF00"/>
                </a:solidFill>
              </a:rPr>
              <a:t>6.	Aktivacija fibroblasta</a:t>
            </a:r>
          </a:p>
        </p:txBody>
      </p:sp>
      <p:pic>
        <p:nvPicPr>
          <p:cNvPr id="151560" name="Picture 10" descr="krish1">
            <a:extLst>
              <a:ext uri="{FF2B5EF4-FFF2-40B4-BE49-F238E27FC236}">
                <a16:creationId xmlns:a16="http://schemas.microsoft.com/office/drawing/2014/main" id="{76C9C810-5F78-46D9-B6C2-2EE07CC4D54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70050" y="298451"/>
            <a:ext cx="4279900" cy="6188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1561" name="Text Box 2">
            <a:extLst>
              <a:ext uri="{FF2B5EF4-FFF2-40B4-BE49-F238E27FC236}">
                <a16:creationId xmlns:a16="http://schemas.microsoft.com/office/drawing/2014/main" id="{73F85288-9E47-4AF2-B58A-191A840B9ED5}"/>
              </a:ext>
            </a:extLst>
          </p:cNvPr>
          <p:cNvSpPr txBox="1">
            <a:spLocks noChangeArrowheads="1"/>
          </p:cNvSpPr>
          <p:nvPr/>
        </p:nvSpPr>
        <p:spPr bwMode="auto">
          <a:xfrm>
            <a:off x="6019800" y="390526"/>
            <a:ext cx="46878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defTabSz="914400"/>
            <a:r>
              <a:rPr lang="en-US" altLang="sr-Latn-RS" sz="2800" b="1">
                <a:solidFill>
                  <a:srgbClr val="FFFFFF"/>
                </a:solidFill>
                <a:latin typeface="Calibri" panose="020F0502020204030204" pitchFamily="34" charset="0"/>
              </a:rPr>
              <a:t>Patofiziologija i terapija astme</a:t>
            </a:r>
          </a:p>
        </p:txBody>
      </p:sp>
      <p:sp>
        <p:nvSpPr>
          <p:cNvPr id="10" name="Rectangle 2085">
            <a:extLst>
              <a:ext uri="{FF2B5EF4-FFF2-40B4-BE49-F238E27FC236}">
                <a16:creationId xmlns:a16="http://schemas.microsoft.com/office/drawing/2014/main" id="{15AB7CB2-E404-4EDB-BF28-DF7A07889251}"/>
              </a:ext>
            </a:extLst>
          </p:cNvPr>
          <p:cNvSpPr>
            <a:spLocks noChangeArrowheads="1"/>
          </p:cNvSpPr>
          <p:nvPr/>
        </p:nvSpPr>
        <p:spPr bwMode="auto">
          <a:xfrm>
            <a:off x="4079875" y="1557339"/>
            <a:ext cx="1295400" cy="142875"/>
          </a:xfrm>
          <a:prstGeom prst="rect">
            <a:avLst/>
          </a:prstGeom>
          <a:noFill/>
          <a:ln w="19050">
            <a:solidFill>
              <a:srgbClr val="FF33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defTabSz="914400"/>
            <a:endParaRPr lang="en-US" altLang="sr-Latn-RS" sz="1800">
              <a:solidFill>
                <a:srgbClr val="000000"/>
              </a:solidFill>
            </a:endParaRPr>
          </a:p>
        </p:txBody>
      </p:sp>
      <p:sp>
        <p:nvSpPr>
          <p:cNvPr id="11" name="Rectangle 2085">
            <a:extLst>
              <a:ext uri="{FF2B5EF4-FFF2-40B4-BE49-F238E27FC236}">
                <a16:creationId xmlns:a16="http://schemas.microsoft.com/office/drawing/2014/main" id="{ACBF8909-D930-4004-BD28-53390CF6EC43}"/>
              </a:ext>
            </a:extLst>
          </p:cNvPr>
          <p:cNvSpPr>
            <a:spLocks noChangeArrowheads="1"/>
          </p:cNvSpPr>
          <p:nvPr/>
        </p:nvSpPr>
        <p:spPr bwMode="auto">
          <a:xfrm>
            <a:off x="4295775" y="2924175"/>
            <a:ext cx="1295400" cy="217488"/>
          </a:xfrm>
          <a:prstGeom prst="rect">
            <a:avLst/>
          </a:prstGeom>
          <a:noFill/>
          <a:ln w="19050">
            <a:solidFill>
              <a:srgbClr val="FF33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defTabSz="914400"/>
            <a:endParaRPr lang="en-US" altLang="sr-Latn-RS" sz="1800">
              <a:solidFill>
                <a:srgbClr val="000000"/>
              </a:solidFill>
            </a:endParaRPr>
          </a:p>
        </p:txBody>
      </p:sp>
      <p:sp>
        <p:nvSpPr>
          <p:cNvPr id="12" name="Rectangle 2085">
            <a:extLst>
              <a:ext uri="{FF2B5EF4-FFF2-40B4-BE49-F238E27FC236}">
                <a16:creationId xmlns:a16="http://schemas.microsoft.com/office/drawing/2014/main" id="{18E46E23-2C38-440E-B6E4-E744B1728C1D}"/>
              </a:ext>
            </a:extLst>
          </p:cNvPr>
          <p:cNvSpPr>
            <a:spLocks noChangeArrowheads="1"/>
          </p:cNvSpPr>
          <p:nvPr/>
        </p:nvSpPr>
        <p:spPr bwMode="auto">
          <a:xfrm>
            <a:off x="4367214" y="5373688"/>
            <a:ext cx="1296987" cy="215900"/>
          </a:xfrm>
          <a:prstGeom prst="rect">
            <a:avLst/>
          </a:prstGeom>
          <a:noFill/>
          <a:ln w="19050">
            <a:solidFill>
              <a:srgbClr val="FF33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defTabSz="914400"/>
            <a:endParaRPr lang="en-US" altLang="sr-Latn-RS" sz="1800">
              <a:solidFill>
                <a:srgbClr val="000000"/>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0"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edge">
                                      <p:cBhvr>
                                        <p:cTn id="7" dur="2000"/>
                                        <p:tgtEl>
                                          <p:spTgt spid="1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0"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edge">
                                      <p:cBhvr>
                                        <p:cTn id="12" dur="2000"/>
                                        <p:tgtEl>
                                          <p:spTgt spid="11"/>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0" presetClass="entr" presetSubtype="0" fill="hold" grpId="0"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wedge">
                                      <p:cBhvr>
                                        <p:cTn id="17" dur="2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Text Box 2">
            <a:extLst>
              <a:ext uri="{FF2B5EF4-FFF2-40B4-BE49-F238E27FC236}">
                <a16:creationId xmlns:a16="http://schemas.microsoft.com/office/drawing/2014/main" id="{5E4BC678-01AD-455B-9C28-DB8CFB015F52}"/>
              </a:ext>
            </a:extLst>
          </p:cNvPr>
          <p:cNvSpPr txBox="1">
            <a:spLocks noChangeArrowheads="1"/>
          </p:cNvSpPr>
          <p:nvPr/>
        </p:nvSpPr>
        <p:spPr bwMode="auto">
          <a:xfrm>
            <a:off x="1677989" y="533401"/>
            <a:ext cx="7399337" cy="701675"/>
          </a:xfrm>
          <a:prstGeom prst="rect">
            <a:avLst/>
          </a:prstGeom>
          <a:noFill/>
          <a:ln w="9525">
            <a:noFill/>
            <a:miter lim="800000"/>
            <a:headEnd/>
            <a:tailEnd/>
          </a:ln>
          <a:effectLst/>
        </p:spPr>
        <p:txBody>
          <a:bodyPr wrap="none">
            <a:spAutoFit/>
          </a:bodyPr>
          <a:lstStyle/>
          <a:p>
            <a:pPr defTabSz="914400" eaLnBrk="0" hangingPunct="0">
              <a:defRPr/>
            </a:pPr>
            <a:r>
              <a:rPr lang="en-US" sz="4000">
                <a:solidFill>
                  <a:srgbClr val="FFFFFF"/>
                </a:solidFill>
                <a:effectLst>
                  <a:outerShdw blurRad="38100" dist="38100" dir="2700000" algn="tl">
                    <a:srgbClr val="000000"/>
                  </a:outerShdw>
                </a:effectLst>
                <a:latin typeface="Tahoma" pitchFamily="34" charset="0"/>
                <a:cs typeface="+mn-cs"/>
              </a:rPr>
              <a:t>Dve klju</a:t>
            </a:r>
            <a:r>
              <a:rPr lang="sr-Latn-CS" sz="4000">
                <a:solidFill>
                  <a:srgbClr val="FFFFFF"/>
                </a:solidFill>
                <a:effectLst>
                  <a:outerShdw blurRad="38100" dist="38100" dir="2700000" algn="tl">
                    <a:srgbClr val="000000"/>
                  </a:outerShdw>
                </a:effectLst>
                <a:latin typeface="Tahoma" pitchFamily="34" charset="0"/>
                <a:cs typeface="+mn-cs"/>
              </a:rPr>
              <a:t>č</a:t>
            </a:r>
            <a:r>
              <a:rPr lang="en-US" sz="4000">
                <a:solidFill>
                  <a:srgbClr val="FFFFFF"/>
                </a:solidFill>
                <a:effectLst>
                  <a:outerShdw blurRad="38100" dist="38100" dir="2700000" algn="tl">
                    <a:srgbClr val="000000"/>
                  </a:outerShdw>
                </a:effectLst>
                <a:latin typeface="Tahoma" pitchFamily="34" charset="0"/>
                <a:cs typeface="+mn-cs"/>
              </a:rPr>
              <a:t>ne komponente </a:t>
            </a:r>
            <a:r>
              <a:rPr lang="sr-Latn-CS" sz="4000">
                <a:solidFill>
                  <a:srgbClr val="FFFFFF"/>
                </a:solidFill>
                <a:effectLst>
                  <a:outerShdw blurRad="38100" dist="38100" dir="2700000" algn="tl">
                    <a:srgbClr val="000000"/>
                  </a:outerShdw>
                </a:effectLst>
                <a:latin typeface="Tahoma" pitchFamily="34" charset="0"/>
                <a:cs typeface="+mn-cs"/>
              </a:rPr>
              <a:t>astme</a:t>
            </a:r>
            <a:r>
              <a:rPr lang="en-US" sz="4000">
                <a:solidFill>
                  <a:srgbClr val="FFFFFF"/>
                </a:solidFill>
                <a:effectLst>
                  <a:outerShdw blurRad="38100" dist="38100" dir="2700000" algn="tl">
                    <a:srgbClr val="000000"/>
                  </a:outerShdw>
                </a:effectLst>
                <a:latin typeface="Tahoma" pitchFamily="34" charset="0"/>
                <a:cs typeface="+mn-cs"/>
              </a:rPr>
              <a:t> </a:t>
            </a:r>
            <a:endParaRPr lang="en-GB" sz="4000">
              <a:solidFill>
                <a:srgbClr val="FFFFFF"/>
              </a:solidFill>
              <a:effectLst>
                <a:outerShdw blurRad="38100" dist="38100" dir="2700000" algn="tl">
                  <a:srgbClr val="000000"/>
                </a:outerShdw>
              </a:effectLst>
              <a:latin typeface="Tahoma" pitchFamily="34" charset="0"/>
              <a:cs typeface="+mn-cs"/>
            </a:endParaRPr>
          </a:p>
        </p:txBody>
      </p:sp>
      <p:sp>
        <p:nvSpPr>
          <p:cNvPr id="136195" name="Text Box 3">
            <a:extLst>
              <a:ext uri="{FF2B5EF4-FFF2-40B4-BE49-F238E27FC236}">
                <a16:creationId xmlns:a16="http://schemas.microsoft.com/office/drawing/2014/main" id="{51449A45-D7E8-46A2-A9FC-A36D00D09127}"/>
              </a:ext>
            </a:extLst>
          </p:cNvPr>
          <p:cNvSpPr txBox="1">
            <a:spLocks noChangeArrowheads="1"/>
          </p:cNvSpPr>
          <p:nvPr/>
        </p:nvSpPr>
        <p:spPr bwMode="auto">
          <a:xfrm>
            <a:off x="1908176" y="1981201"/>
            <a:ext cx="8645525" cy="1495425"/>
          </a:xfrm>
          <a:prstGeom prst="rect">
            <a:avLst/>
          </a:prstGeom>
          <a:noFill/>
          <a:ln w="9525">
            <a:noFill/>
            <a:miter lim="800000"/>
            <a:headEnd/>
            <a:tailEnd/>
          </a:ln>
          <a:effectLst/>
        </p:spPr>
        <p:txBody>
          <a:bodyPr>
            <a:spAutoFit/>
          </a:bodyPr>
          <a:lstStyle/>
          <a:p>
            <a:pPr defTabSz="914400" eaLnBrk="0" hangingPunct="0">
              <a:buFontTx/>
              <a:buChar char="•"/>
              <a:defRPr/>
            </a:pPr>
            <a:r>
              <a:rPr lang="sr-Latn-CS" sz="3600">
                <a:solidFill>
                  <a:srgbClr val="FFFF00"/>
                </a:solidFill>
                <a:effectLst>
                  <a:outerShdw blurRad="38100" dist="38100" dir="2700000" algn="tl">
                    <a:srgbClr val="000000"/>
                  </a:outerShdw>
                </a:effectLst>
                <a:latin typeface="Tahoma" pitchFamily="34" charset="0"/>
                <a:cs typeface="+mn-cs"/>
              </a:rPr>
              <a:t>Hiperreaktivnost disajnih puteva</a:t>
            </a:r>
          </a:p>
          <a:p>
            <a:pPr defTabSz="914400" eaLnBrk="0" hangingPunct="0">
              <a:defRPr/>
            </a:pPr>
            <a:r>
              <a:rPr lang="sr-Latn-CS" sz="2800">
                <a:solidFill>
                  <a:srgbClr val="FFFFFF"/>
                </a:solidFill>
                <a:effectLst>
                  <a:outerShdw blurRad="38100" dist="38100" dir="2700000" algn="tl">
                    <a:srgbClr val="000000"/>
                  </a:outerShdw>
                </a:effectLst>
                <a:latin typeface="Tahoma" pitchFamily="34" charset="0"/>
                <a:cs typeface="+mn-cs"/>
              </a:rPr>
              <a:t>Pojačani odgovor disajnih puteva na stimulanse koji direktno ili indirektno izazivaju bronhokonstrikciju</a:t>
            </a:r>
            <a:endParaRPr lang="en-GB" sz="2800">
              <a:solidFill>
                <a:srgbClr val="FFFFFF"/>
              </a:solidFill>
              <a:effectLst>
                <a:outerShdw blurRad="38100" dist="38100" dir="2700000" algn="tl">
                  <a:srgbClr val="000000"/>
                </a:outerShdw>
              </a:effectLst>
              <a:latin typeface="Tahoma" pitchFamily="34" charset="0"/>
              <a:cs typeface="+mn-cs"/>
            </a:endParaRPr>
          </a:p>
        </p:txBody>
      </p:sp>
      <p:sp>
        <p:nvSpPr>
          <p:cNvPr id="136196" name="Text Box 4">
            <a:extLst>
              <a:ext uri="{FF2B5EF4-FFF2-40B4-BE49-F238E27FC236}">
                <a16:creationId xmlns:a16="http://schemas.microsoft.com/office/drawing/2014/main" id="{54E7DAE1-689D-4089-82E7-EB966999E83A}"/>
              </a:ext>
            </a:extLst>
          </p:cNvPr>
          <p:cNvSpPr txBox="1">
            <a:spLocks noChangeArrowheads="1"/>
          </p:cNvSpPr>
          <p:nvPr/>
        </p:nvSpPr>
        <p:spPr bwMode="auto">
          <a:xfrm>
            <a:off x="2038350" y="4249738"/>
            <a:ext cx="7602538" cy="2349500"/>
          </a:xfrm>
          <a:prstGeom prst="rect">
            <a:avLst/>
          </a:prstGeom>
          <a:noFill/>
          <a:ln w="9525">
            <a:noFill/>
            <a:miter lim="800000"/>
            <a:headEnd/>
            <a:tailEnd/>
          </a:ln>
          <a:effectLst/>
        </p:spPr>
        <p:txBody>
          <a:bodyPr>
            <a:spAutoFit/>
          </a:bodyPr>
          <a:lstStyle/>
          <a:p>
            <a:pPr defTabSz="914400" eaLnBrk="0" hangingPunct="0">
              <a:buFontTx/>
              <a:buChar char="•"/>
              <a:defRPr/>
            </a:pPr>
            <a:r>
              <a:rPr lang="sr-Latn-CS" sz="3600">
                <a:solidFill>
                  <a:srgbClr val="FFFF00"/>
                </a:solidFill>
                <a:effectLst>
                  <a:outerShdw blurRad="38100" dist="38100" dir="2700000" algn="tl">
                    <a:srgbClr val="000000"/>
                  </a:outerShdw>
                </a:effectLst>
                <a:latin typeface="Tahoma" pitchFamily="34" charset="0"/>
                <a:cs typeface="+mn-cs"/>
              </a:rPr>
              <a:t>Bronhoopstrukcija</a:t>
            </a:r>
          </a:p>
          <a:p>
            <a:pPr defTabSz="914400" eaLnBrk="0" hangingPunct="0">
              <a:defRPr/>
            </a:pPr>
            <a:r>
              <a:rPr lang="sr-Latn-CS" sz="2800">
                <a:solidFill>
                  <a:srgbClr val="FFFFFF"/>
                </a:solidFill>
                <a:effectLst>
                  <a:outerShdw blurRad="38100" dist="38100" dir="2700000" algn="tl">
                    <a:srgbClr val="000000"/>
                  </a:outerShdw>
                </a:effectLst>
                <a:latin typeface="Tahoma" pitchFamily="34" charset="0"/>
                <a:cs typeface="+mn-cs"/>
              </a:rPr>
              <a:t>Kontrakcija glatkih mišića</a:t>
            </a:r>
          </a:p>
          <a:p>
            <a:pPr defTabSz="914400" eaLnBrk="0" hangingPunct="0">
              <a:defRPr/>
            </a:pPr>
            <a:r>
              <a:rPr lang="sr-Latn-CS" sz="2800">
                <a:solidFill>
                  <a:srgbClr val="FFFFFF"/>
                </a:solidFill>
                <a:effectLst>
                  <a:outerShdw blurRad="38100" dist="38100" dir="2700000" algn="tl">
                    <a:srgbClr val="000000"/>
                  </a:outerShdw>
                </a:effectLst>
                <a:latin typeface="Tahoma" pitchFamily="34" charset="0"/>
                <a:cs typeface="+mn-cs"/>
              </a:rPr>
              <a:t>Edem zida disajnih puteva</a:t>
            </a:r>
          </a:p>
          <a:p>
            <a:pPr defTabSz="914400" eaLnBrk="0" hangingPunct="0">
              <a:defRPr/>
            </a:pPr>
            <a:r>
              <a:rPr lang="sr-Latn-CS" sz="2800">
                <a:solidFill>
                  <a:srgbClr val="FFFFFF"/>
                </a:solidFill>
                <a:effectLst>
                  <a:outerShdw blurRad="38100" dist="38100" dir="2700000" algn="tl">
                    <a:srgbClr val="000000"/>
                  </a:outerShdw>
                </a:effectLst>
                <a:latin typeface="Tahoma" pitchFamily="34" charset="0"/>
                <a:cs typeface="+mn-cs"/>
              </a:rPr>
              <a:t>Povećana sekrecija viskozne sluzi</a:t>
            </a:r>
          </a:p>
          <a:p>
            <a:pPr defTabSz="914400" eaLnBrk="0" hangingPunct="0">
              <a:defRPr/>
            </a:pPr>
            <a:r>
              <a:rPr lang="sr-Latn-CS" sz="2800">
                <a:solidFill>
                  <a:srgbClr val="FFFFFF"/>
                </a:solidFill>
                <a:effectLst>
                  <a:outerShdw blurRad="38100" dist="38100" dir="2700000" algn="tl">
                    <a:srgbClr val="000000"/>
                  </a:outerShdw>
                </a:effectLst>
                <a:latin typeface="Tahoma" pitchFamily="34" charset="0"/>
                <a:cs typeface="+mn-cs"/>
              </a:rPr>
              <a:t>Strukturne promene disajnih puteva</a:t>
            </a:r>
            <a:endParaRPr lang="en-GB" sz="2800">
              <a:solidFill>
                <a:srgbClr val="FFFFFF"/>
              </a:solidFill>
              <a:effectLst>
                <a:outerShdw blurRad="38100" dist="38100" dir="2700000" algn="tl">
                  <a:srgbClr val="000000"/>
                </a:outerShdw>
              </a:effectLst>
              <a:latin typeface="Tahoma" pitchFamily="34" charset="0"/>
              <a:cs typeface="+mn-cs"/>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2"/>
          <p:cNvSpPr>
            <a:spLocks noGrp="1" noChangeArrowheads="1"/>
          </p:cNvSpPr>
          <p:nvPr>
            <p:ph type="title"/>
          </p:nvPr>
        </p:nvSpPr>
        <p:spPr>
          <a:xfrm>
            <a:off x="1069849" y="78232"/>
            <a:ext cx="10058400" cy="1609344"/>
          </a:xfrm>
        </p:spPr>
        <p:txBody>
          <a:bodyPr>
            <a:scene3d>
              <a:camera prst="orthographicFront"/>
              <a:lightRig rig="flat" dir="tl">
                <a:rot lat="0" lon="0" rev="6600000"/>
              </a:lightRig>
            </a:scene3d>
            <a:sp3d extrusionH="25400" contourW="8890">
              <a:bevelT w="38100" h="31750"/>
              <a:contourClr>
                <a:schemeClr val="accent2">
                  <a:shade val="75000"/>
                </a:schemeClr>
              </a:contourClr>
            </a:sp3d>
          </a:bodyPr>
          <a:lstStyle/>
          <a:p>
            <a:pPr eaLnBrk="1" fontAlgn="auto" hangingPunct="1">
              <a:spcAft>
                <a:spcPts val="0"/>
              </a:spcAft>
              <a:defRPr/>
            </a:pPr>
            <a:r>
              <a:rPr lang="en-GB" b="1" cap="none" dirty="0">
                <a:ln w="11430"/>
                <a:solidFill>
                  <a:srgbClr val="C00000"/>
                </a:solidFill>
                <a:effectLst>
                  <a:outerShdw blurRad="50800" dist="39000" dir="5460000" algn="tl">
                    <a:srgbClr val="000000">
                      <a:alpha val="38000"/>
                    </a:srgbClr>
                  </a:outerShdw>
                </a:effectLst>
              </a:rPr>
              <a:t>Dijagnoza</a:t>
            </a:r>
          </a:p>
        </p:txBody>
      </p:sp>
      <p:graphicFrame>
        <p:nvGraphicFramePr>
          <p:cNvPr id="2" name="Diagram 1"/>
          <p:cNvGraphicFramePr/>
          <p:nvPr/>
        </p:nvGraphicFramePr>
        <p:xfrm>
          <a:off x="911424" y="1412776"/>
          <a:ext cx="4608512" cy="352839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4" name="Diagram 3"/>
          <p:cNvGraphicFramePr/>
          <p:nvPr/>
        </p:nvGraphicFramePr>
        <p:xfrm>
          <a:off x="5807968" y="1412776"/>
          <a:ext cx="5216128" cy="3528392"/>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graphicFrame>
        <p:nvGraphicFramePr>
          <p:cNvPr id="7" name="Diagram 6"/>
          <p:cNvGraphicFramePr/>
          <p:nvPr/>
        </p:nvGraphicFramePr>
        <p:xfrm>
          <a:off x="815413" y="4869160"/>
          <a:ext cx="10465163" cy="1800200"/>
        </p:xfrm>
        <a:graphic>
          <a:graphicData uri="http://schemas.openxmlformats.org/drawingml/2006/diagram">
            <dgm:relIds xmlns:dgm="http://schemas.openxmlformats.org/drawingml/2006/diagram" xmlns:r="http://schemas.openxmlformats.org/officeDocument/2006/relationships" r:dm="rId13" r:lo="rId14" r:qs="rId15" r:cs="rId1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r>
              <a:rPr lang="en-AU" dirty="0" err="1"/>
              <a:t>Astma</a:t>
            </a:r>
            <a:r>
              <a:rPr lang="en-AU" dirty="0"/>
              <a:t> </a:t>
            </a:r>
            <a:r>
              <a:rPr lang="sr-Latn-RS" dirty="0"/>
              <a:t>je često i </a:t>
            </a:r>
            <a:r>
              <a:rPr lang="en-AU" dirty="0" err="1"/>
              <a:t>poten</a:t>
            </a:r>
            <a:r>
              <a:rPr lang="sr-Latn-RS" dirty="0"/>
              <a:t>cijalno ozbiljno</a:t>
            </a:r>
            <a:r>
              <a:rPr lang="en-AU" dirty="0"/>
              <a:t> </a:t>
            </a:r>
            <a:r>
              <a:rPr lang="en-AU" dirty="0" err="1"/>
              <a:t>hroni</a:t>
            </a:r>
            <a:r>
              <a:rPr lang="sr-Latn-RS" dirty="0"/>
              <a:t>čno oboljenje</a:t>
            </a:r>
            <a:r>
              <a:rPr lang="en-AU" dirty="0"/>
              <a:t> </a:t>
            </a:r>
            <a:r>
              <a:rPr lang="sr-Latn-RS" dirty="0"/>
              <a:t>koja se može kontrolisati, ali ne i izlečiti</a:t>
            </a:r>
            <a:endParaRPr lang="en-AU" dirty="0"/>
          </a:p>
          <a:p>
            <a:r>
              <a:rPr lang="en-AU" dirty="0" err="1"/>
              <a:t>Astma</a:t>
            </a:r>
            <a:r>
              <a:rPr lang="en-AU" dirty="0"/>
              <a:t> </a:t>
            </a:r>
            <a:r>
              <a:rPr lang="sr-Latn-RS" dirty="0"/>
              <a:t>uzrokuje </a:t>
            </a:r>
            <a:r>
              <a:rPr lang="en-AU" dirty="0"/>
              <a:t>s</a:t>
            </a:r>
            <a:r>
              <a:rPr lang="sr-Latn-RS" dirty="0"/>
              <a:t>i</a:t>
            </a:r>
            <a:r>
              <a:rPr lang="en-AU" dirty="0" err="1"/>
              <a:t>mptom</a:t>
            </a:r>
            <a:r>
              <a:rPr lang="sr-Latn-RS" dirty="0"/>
              <a:t>e kao što su</a:t>
            </a:r>
            <a:r>
              <a:rPr lang="en-AU" dirty="0"/>
              <a:t> wheezing</a:t>
            </a:r>
            <a:r>
              <a:rPr lang="sr-Latn-RS" dirty="0"/>
              <a:t> („sviranje“ u grudima)</a:t>
            </a:r>
            <a:r>
              <a:rPr lang="en-AU" dirty="0"/>
              <a:t>, </a:t>
            </a:r>
            <a:r>
              <a:rPr lang="sr-Latn-RS" dirty="0"/>
              <a:t>nedostatak daha</a:t>
            </a:r>
            <a:r>
              <a:rPr lang="en-AU" dirty="0"/>
              <a:t>, </a:t>
            </a:r>
            <a:r>
              <a:rPr lang="sr-Latn-RS" dirty="0"/>
              <a:t>stezanje u grudima i kašalj, koji variraju u toku vremena i pojavljivanju, učestalosti i intenzitetu</a:t>
            </a:r>
            <a:endParaRPr lang="en-AU" dirty="0"/>
          </a:p>
          <a:p>
            <a:r>
              <a:rPr lang="en-AU" dirty="0"/>
              <a:t>S</a:t>
            </a:r>
            <a:r>
              <a:rPr lang="sr-Latn-RS" dirty="0"/>
              <a:t>i</a:t>
            </a:r>
            <a:r>
              <a:rPr lang="en-AU" dirty="0" err="1"/>
              <a:t>mptom</a:t>
            </a:r>
            <a:r>
              <a:rPr lang="sr-Latn-RS" dirty="0"/>
              <a:t>i se dovode u vezu sa </a:t>
            </a:r>
            <a:r>
              <a:rPr lang="en-AU" dirty="0" err="1"/>
              <a:t>vari</a:t>
            </a:r>
            <a:r>
              <a:rPr lang="sr-Latn-RS" dirty="0"/>
              <a:t>j</a:t>
            </a:r>
            <a:r>
              <a:rPr lang="en-AU" dirty="0" err="1"/>
              <a:t>ab</a:t>
            </a:r>
            <a:r>
              <a:rPr lang="sr-Latn-RS" dirty="0"/>
              <a:t>i</a:t>
            </a:r>
            <a:r>
              <a:rPr lang="en-AU" dirty="0"/>
              <a:t>l</a:t>
            </a:r>
            <a:r>
              <a:rPr lang="sr-Latn-RS" dirty="0"/>
              <a:t>nošću protoka u disajnim putevima</a:t>
            </a:r>
            <a:r>
              <a:rPr lang="en-AU" dirty="0"/>
              <a:t>, </a:t>
            </a:r>
            <a:r>
              <a:rPr lang="sr-Latn-RS" dirty="0"/>
              <a:t>usled:</a:t>
            </a:r>
            <a:endParaRPr lang="en-AU" dirty="0"/>
          </a:p>
          <a:p>
            <a:pPr lvl="1"/>
            <a:r>
              <a:rPr lang="en-AU" dirty="0" err="1"/>
              <a:t>Bronho</a:t>
            </a:r>
            <a:r>
              <a:rPr lang="sr-Latn-RS" dirty="0"/>
              <a:t>k</a:t>
            </a:r>
            <a:r>
              <a:rPr lang="en-AU" dirty="0" err="1"/>
              <a:t>onstri</a:t>
            </a:r>
            <a:r>
              <a:rPr lang="sr-Latn-RS" dirty="0"/>
              <a:t>k</a:t>
            </a:r>
            <a:r>
              <a:rPr lang="en-AU" dirty="0"/>
              <a:t>ci</a:t>
            </a:r>
            <a:r>
              <a:rPr lang="sr-Latn-RS" dirty="0"/>
              <a:t>je</a:t>
            </a:r>
            <a:endParaRPr lang="en-AU" dirty="0"/>
          </a:p>
          <a:p>
            <a:pPr lvl="1"/>
            <a:r>
              <a:rPr lang="sr-Latn-RS" dirty="0"/>
              <a:t>Zadebljanja zidova disajnih puteva</a:t>
            </a:r>
            <a:endParaRPr lang="en-AU" dirty="0"/>
          </a:p>
          <a:p>
            <a:pPr lvl="1"/>
            <a:r>
              <a:rPr lang="sr-Latn-RS" dirty="0"/>
              <a:t>Produkcije mukusa</a:t>
            </a:r>
            <a:endParaRPr lang="en-AU" dirty="0"/>
          </a:p>
          <a:p>
            <a:r>
              <a:rPr lang="en-AU" dirty="0"/>
              <a:t>S</a:t>
            </a:r>
            <a:r>
              <a:rPr lang="sr-Latn-RS" dirty="0"/>
              <a:t>i</a:t>
            </a:r>
            <a:r>
              <a:rPr lang="en-AU" dirty="0" err="1"/>
              <a:t>mptom</a:t>
            </a:r>
            <a:r>
              <a:rPr lang="sr-Latn-RS" dirty="0"/>
              <a:t>e mogu da pokrenu ili pogoršaju</a:t>
            </a:r>
            <a:r>
              <a:rPr lang="en-AU" dirty="0"/>
              <a:t> </a:t>
            </a:r>
            <a:r>
              <a:rPr lang="en-AU" dirty="0" err="1"/>
              <a:t>fa</a:t>
            </a:r>
            <a:r>
              <a:rPr lang="sr-Latn-RS" dirty="0"/>
              <a:t>k</a:t>
            </a:r>
            <a:r>
              <a:rPr lang="en-AU" dirty="0"/>
              <a:t>tor</a:t>
            </a:r>
            <a:r>
              <a:rPr lang="sr-Latn-RS" dirty="0"/>
              <a:t>i</a:t>
            </a:r>
            <a:r>
              <a:rPr lang="en-AU" dirty="0"/>
              <a:t> </a:t>
            </a:r>
            <a:r>
              <a:rPr lang="sr-Latn-RS" dirty="0"/>
              <a:t>kao što su </a:t>
            </a:r>
            <a:r>
              <a:rPr lang="en-AU" dirty="0" err="1"/>
              <a:t>vir</a:t>
            </a:r>
            <a:r>
              <a:rPr lang="sr-Latn-RS" dirty="0"/>
              <a:t>usne </a:t>
            </a:r>
            <a:r>
              <a:rPr lang="en-AU" dirty="0" err="1"/>
              <a:t>infe</a:t>
            </a:r>
            <a:r>
              <a:rPr lang="sr-Latn-RS" dirty="0"/>
              <a:t>k</a:t>
            </a:r>
            <a:r>
              <a:rPr lang="en-AU" dirty="0"/>
              <a:t>ci</a:t>
            </a:r>
            <a:r>
              <a:rPr lang="sr-Latn-RS" dirty="0"/>
              <a:t>je</a:t>
            </a:r>
            <a:r>
              <a:rPr lang="en-AU" dirty="0"/>
              <a:t>, </a:t>
            </a:r>
            <a:r>
              <a:rPr lang="en-AU" dirty="0" err="1"/>
              <a:t>alergen</a:t>
            </a:r>
            <a:r>
              <a:rPr lang="sr-Latn-RS" dirty="0"/>
              <a:t>i</a:t>
            </a:r>
            <a:r>
              <a:rPr lang="en-AU" dirty="0"/>
              <a:t>, </a:t>
            </a:r>
            <a:r>
              <a:rPr lang="sr-Latn-RS" dirty="0"/>
              <a:t>pušenje duvana</a:t>
            </a:r>
            <a:r>
              <a:rPr lang="en-AU" dirty="0"/>
              <a:t>, </a:t>
            </a:r>
            <a:r>
              <a:rPr lang="sr-Latn-RS" dirty="0"/>
              <a:t>fizički napor i </a:t>
            </a:r>
            <a:r>
              <a:rPr lang="en-AU" dirty="0" err="1"/>
              <a:t>stres</a:t>
            </a:r>
            <a:endParaRPr lang="en-AU" dirty="0"/>
          </a:p>
          <a:p>
            <a:endParaRPr lang="en-AU" dirty="0"/>
          </a:p>
          <a:p>
            <a:endParaRPr lang="en-AU" dirty="0"/>
          </a:p>
          <a:p>
            <a:endParaRPr lang="en-AU" dirty="0"/>
          </a:p>
        </p:txBody>
      </p:sp>
      <p:sp>
        <p:nvSpPr>
          <p:cNvPr id="2" name="Title 1"/>
          <p:cNvSpPr>
            <a:spLocks noGrp="1"/>
          </p:cNvSpPr>
          <p:nvPr>
            <p:ph type="title"/>
          </p:nvPr>
        </p:nvSpPr>
        <p:spPr/>
        <p:txBody>
          <a:bodyPr/>
          <a:lstStyle/>
          <a:p>
            <a:r>
              <a:rPr lang="sr-Latn-RS" dirty="0"/>
              <a:t>ŠTA je poznato o</a:t>
            </a:r>
            <a:r>
              <a:rPr lang="en-AU" dirty="0"/>
              <a:t> </a:t>
            </a:r>
            <a:r>
              <a:rPr lang="en-AU" dirty="0" err="1"/>
              <a:t>astm</a:t>
            </a:r>
            <a:r>
              <a:rPr lang="sr-Latn-RS" dirty="0"/>
              <a:t>i</a:t>
            </a:r>
            <a:r>
              <a:rPr lang="en-AU" dirty="0"/>
              <a:t>?</a:t>
            </a:r>
          </a:p>
        </p:txBody>
      </p:sp>
      <p:sp>
        <p:nvSpPr>
          <p:cNvPr id="4" name="TextBox 3"/>
          <p:cNvSpPr txBox="1"/>
          <p:nvPr/>
        </p:nvSpPr>
        <p:spPr>
          <a:xfrm>
            <a:off x="1683654" y="6623999"/>
            <a:ext cx="204651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200" b="0" i="1" u="none" strike="noStrike" kern="1200" cap="none" spc="0" normalizeH="0" baseline="0" noProof="0">
                <a:ln>
                  <a:noFill/>
                </a:ln>
                <a:solidFill>
                  <a:prstClr val="white"/>
                </a:solidFill>
                <a:effectLst/>
                <a:uLnTx/>
                <a:uFillTx/>
                <a:latin typeface="Calibri"/>
                <a:ea typeface="+mn-ea"/>
                <a:cs typeface="+mn-cs"/>
              </a:rPr>
              <a:t>GINA 2017</a:t>
            </a:r>
            <a:endParaRPr kumimoji="0" lang="en-AU" sz="1200" b="0" i="1" u="none" strike="noStrike" kern="1200" cap="none" spc="0" normalizeH="0" baseline="0" noProof="0" dirty="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39394166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1" name="Rectangle 2">
            <a:extLst>
              <a:ext uri="{FF2B5EF4-FFF2-40B4-BE49-F238E27FC236}">
                <a16:creationId xmlns:a16="http://schemas.microsoft.com/office/drawing/2014/main" id="{D2EF7177-7833-4C9F-A550-FDF124BE9347}"/>
              </a:ext>
            </a:extLst>
          </p:cNvPr>
          <p:cNvSpPr>
            <a:spLocks noGrp="1" noChangeArrowheads="1"/>
          </p:cNvSpPr>
          <p:nvPr>
            <p:ph type="title" idx="4294967295"/>
          </p:nvPr>
        </p:nvSpPr>
        <p:spPr>
          <a:xfrm>
            <a:off x="1981200" y="579438"/>
            <a:ext cx="8229600" cy="1143000"/>
          </a:xfrm>
        </p:spPr>
        <p:txBody>
          <a:bodyPr/>
          <a:lstStyle/>
          <a:p>
            <a:pPr eaLnBrk="1" hangingPunct="1">
              <a:defRPr/>
            </a:pPr>
            <a:r>
              <a:rPr lang="en-US" sz="3200" dirty="0">
                <a:solidFill>
                  <a:srgbClr val="FFFF00"/>
                </a:solidFill>
                <a:latin typeface="Arial" pitchFamily="34" charset="0"/>
              </a:rPr>
              <a:t>Di</a:t>
            </a:r>
            <a:r>
              <a:rPr lang="sr-Latn-RS" sz="3200" dirty="0">
                <a:solidFill>
                  <a:srgbClr val="FFFF00"/>
                </a:solidFill>
                <a:latin typeface="Arial" pitchFamily="34" charset="0"/>
              </a:rPr>
              <a:t>jagnoza astme</a:t>
            </a:r>
            <a:r>
              <a:rPr lang="en-US" sz="3200" dirty="0">
                <a:solidFill>
                  <a:srgbClr val="FFFF00"/>
                </a:solidFill>
                <a:latin typeface="Arial" pitchFamily="34" charset="0"/>
              </a:rPr>
              <a:t>:</a:t>
            </a:r>
            <a:br>
              <a:rPr lang="en-US" sz="3200" dirty="0">
                <a:solidFill>
                  <a:srgbClr val="FFFF00"/>
                </a:solidFill>
                <a:latin typeface="Arial" pitchFamily="34" charset="0"/>
              </a:rPr>
            </a:br>
            <a:endParaRPr lang="en-US" sz="3200" dirty="0">
              <a:solidFill>
                <a:srgbClr val="FFFF00"/>
              </a:solidFill>
              <a:latin typeface="Arial" pitchFamily="34" charset="0"/>
            </a:endParaRPr>
          </a:p>
        </p:txBody>
      </p:sp>
      <p:sp>
        <p:nvSpPr>
          <p:cNvPr id="1028" name="Rectangle 3">
            <a:extLst>
              <a:ext uri="{FF2B5EF4-FFF2-40B4-BE49-F238E27FC236}">
                <a16:creationId xmlns:a16="http://schemas.microsoft.com/office/drawing/2014/main" id="{C45F41F6-721F-442D-906D-44CA09F42DD3}"/>
              </a:ext>
            </a:extLst>
          </p:cNvPr>
          <p:cNvSpPr>
            <a:spLocks noGrp="1" noChangeArrowheads="1"/>
          </p:cNvSpPr>
          <p:nvPr>
            <p:ph type="body" sz="half" idx="4294967295"/>
          </p:nvPr>
        </p:nvSpPr>
        <p:spPr>
          <a:xfrm>
            <a:off x="2814639" y="2073275"/>
            <a:ext cx="6561137" cy="990600"/>
          </a:xfrm>
        </p:spPr>
        <p:txBody>
          <a:bodyPr/>
          <a:lstStyle/>
          <a:p>
            <a:pPr eaLnBrk="1" hangingPunct="1">
              <a:buFont typeface="Wingdings" panose="05000000000000000000" pitchFamily="2" charset="2"/>
              <a:buNone/>
            </a:pPr>
            <a:r>
              <a:rPr lang="en-US" altLang="sr-Latn-RS" sz="2400"/>
              <a:t>Pikfloumetrija                          Spirometrija </a:t>
            </a:r>
          </a:p>
        </p:txBody>
      </p:sp>
      <p:graphicFrame>
        <p:nvGraphicFramePr>
          <p:cNvPr id="1026" name="Object 6" descr="spirometry">
            <a:extLst>
              <a:ext uri="{FF2B5EF4-FFF2-40B4-BE49-F238E27FC236}">
                <a16:creationId xmlns:a16="http://schemas.microsoft.com/office/drawing/2014/main" id="{A50967CD-95CE-4FC2-9AFD-04AE64DB9F88}"/>
              </a:ext>
            </a:extLst>
          </p:cNvPr>
          <p:cNvGraphicFramePr>
            <a:graphicFrameLocks noGrp="1" noChangeAspect="1"/>
          </p:cNvGraphicFramePr>
          <p:nvPr>
            <p:ph sz="half" idx="4294967295"/>
          </p:nvPr>
        </p:nvGraphicFramePr>
        <p:xfrm>
          <a:off x="7086601" y="2667000"/>
          <a:ext cx="3330575" cy="2482850"/>
        </p:xfrm>
        <a:graphic>
          <a:graphicData uri="http://schemas.openxmlformats.org/presentationml/2006/ole">
            <mc:AlternateContent xmlns:mc="http://schemas.openxmlformats.org/markup-compatibility/2006">
              <mc:Choice xmlns:v="urn:schemas-microsoft-com:vml" Requires="v">
                <p:oleObj spid="_x0000_s126983" name="Image" r:id="rId4" imgW="5003175" imgH="3428571" progId="Photoshop.Image.6">
                  <p:embed/>
                </p:oleObj>
              </mc:Choice>
              <mc:Fallback>
                <p:oleObj name="Image" r:id="rId4" imgW="5003175" imgH="3428571" progId="Photoshop.Image.6">
                  <p:embed/>
                  <p:pic>
                    <p:nvPicPr>
                      <p:cNvPr id="1026" name="Object 6" descr="spirometry">
                        <a:extLst>
                          <a:ext uri="{FF2B5EF4-FFF2-40B4-BE49-F238E27FC236}">
                            <a16:creationId xmlns:a16="http://schemas.microsoft.com/office/drawing/2014/main" id="{A50967CD-95CE-4FC2-9AFD-04AE64DB9F8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086601" y="2667000"/>
                        <a:ext cx="3330575" cy="2482850"/>
                      </a:xfrm>
                      <a:prstGeom prst="rect">
                        <a:avLst/>
                      </a:prstGeom>
                      <a:noFill/>
                      <a:ln w="57150" cmpd="sng">
                        <a:solidFill>
                          <a:srgbClr val="FF99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pic>
        <p:nvPicPr>
          <p:cNvPr id="1029" name="Picture 8" descr="spirometry">
            <a:extLst>
              <a:ext uri="{FF2B5EF4-FFF2-40B4-BE49-F238E27FC236}">
                <a16:creationId xmlns:a16="http://schemas.microsoft.com/office/drawing/2014/main" id="{3DBE0028-3DE1-40BC-9430-B579F8B5F06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944938" y="3886200"/>
            <a:ext cx="2913062" cy="2895600"/>
          </a:xfrm>
          <a:prstGeom prst="rect">
            <a:avLst/>
          </a:prstGeom>
          <a:noFill/>
          <a:ln w="57150">
            <a:solidFill>
              <a:srgbClr val="FF9900"/>
            </a:solidFill>
            <a:miter lim="800000"/>
            <a:headEnd/>
            <a:tailEnd/>
          </a:ln>
          <a:extLst>
            <a:ext uri="{909E8E84-426E-40DD-AFC4-6F175D3DCCD1}">
              <a14:hiddenFill xmlns:a14="http://schemas.microsoft.com/office/drawing/2010/main">
                <a:solidFill>
                  <a:srgbClr val="FFFFFF"/>
                </a:solidFill>
              </a14:hiddenFill>
            </a:ext>
          </a:extLst>
        </p:spPr>
      </p:pic>
      <p:pic>
        <p:nvPicPr>
          <p:cNvPr id="1030" name="Picture 6">
            <a:extLst>
              <a:ext uri="{FF2B5EF4-FFF2-40B4-BE49-F238E27FC236}">
                <a16:creationId xmlns:a16="http://schemas.microsoft.com/office/drawing/2014/main" id="{7B619C13-693F-4BCD-9ED0-F1313132836A}"/>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676401" y="2770188"/>
            <a:ext cx="2062163" cy="2640012"/>
          </a:xfrm>
          <a:prstGeom prst="rect">
            <a:avLst/>
          </a:prstGeom>
          <a:noFill/>
          <a:ln w="57150">
            <a:solidFill>
              <a:srgbClr val="FFC000"/>
            </a:solidFill>
            <a:miter lim="800000"/>
            <a:headEnd/>
            <a:tailEnd/>
          </a:ln>
          <a:extLst>
            <a:ext uri="{909E8E84-426E-40DD-AFC4-6F175D3DCCD1}">
              <a14:hiddenFill xmlns:a14="http://schemas.microsoft.com/office/drawing/2010/main">
                <a:solidFill>
                  <a:srgbClr val="FFFFFF"/>
                </a:solidFill>
              </a14:hiddenFill>
            </a:ext>
          </a:extLst>
        </p:spPr>
      </p:pic>
      <p:sp>
        <p:nvSpPr>
          <p:cNvPr id="7" name="Rounded Rectangle 6">
            <a:extLst>
              <a:ext uri="{FF2B5EF4-FFF2-40B4-BE49-F238E27FC236}">
                <a16:creationId xmlns:a16="http://schemas.microsoft.com/office/drawing/2014/main" id="{C74FD5C8-203E-4FC3-8CE1-B4E88BD2CD5A}"/>
              </a:ext>
            </a:extLst>
          </p:cNvPr>
          <p:cNvSpPr/>
          <p:nvPr/>
        </p:nvSpPr>
        <p:spPr bwMode="auto">
          <a:xfrm>
            <a:off x="5791200" y="838200"/>
            <a:ext cx="2286000" cy="914400"/>
          </a:xfrm>
          <a:prstGeom prst="roundRect">
            <a:avLst/>
          </a:prstGeom>
          <a:solidFill>
            <a:schemeClr val="bg1">
              <a:lumMod val="40000"/>
              <a:lumOff val="60000"/>
            </a:schemeClr>
          </a:solidFill>
          <a:ln w="12700" cap="flat" cmpd="sng" algn="ctr">
            <a:noFill/>
            <a:prstDash val="solid"/>
            <a:round/>
            <a:headEnd type="none" w="sm" len="sm"/>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defTabSz="914400" eaLnBrk="0" hangingPunct="0">
              <a:defRPr/>
            </a:pPr>
            <a:r>
              <a:rPr lang="en-US" sz="3200" b="1" dirty="0" err="1">
                <a:solidFill>
                  <a:srgbClr val="FFFF99"/>
                </a:solidFill>
                <a:latin typeface="Arial" charset="0"/>
                <a:cs typeface="+mn-cs"/>
              </a:rPr>
              <a:t>simptomi</a:t>
            </a:r>
            <a:endParaRPr lang="en-US" sz="3200" b="1" dirty="0">
              <a:solidFill>
                <a:srgbClr val="FFFF99"/>
              </a:solidFill>
              <a:latin typeface="Arial" charset="0"/>
              <a:cs typeface="+mn-cs"/>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2">
            <a:extLst>
              <a:ext uri="{FF2B5EF4-FFF2-40B4-BE49-F238E27FC236}">
                <a16:creationId xmlns:a16="http://schemas.microsoft.com/office/drawing/2014/main" id="{4283F815-279E-4635-A9B3-FCADEE3AD6B9}"/>
              </a:ext>
            </a:extLst>
          </p:cNvPr>
          <p:cNvSpPr>
            <a:spLocks noGrp="1" noChangeArrowheads="1"/>
          </p:cNvSpPr>
          <p:nvPr>
            <p:ph type="title"/>
          </p:nvPr>
        </p:nvSpPr>
        <p:spPr>
          <a:xfrm>
            <a:off x="2876550" y="266700"/>
            <a:ext cx="7791450" cy="1104900"/>
          </a:xfrm>
        </p:spPr>
        <p:txBody>
          <a:bodyPr/>
          <a:lstStyle/>
          <a:p>
            <a:pPr eaLnBrk="1" hangingPunct="1">
              <a:defRPr/>
            </a:pPr>
            <a:r>
              <a:rPr lang="en-GB" dirty="0" err="1">
                <a:solidFill>
                  <a:srgbClr val="F8F8F8"/>
                </a:solidFill>
                <a:latin typeface="+mn-lt"/>
              </a:rPr>
              <a:t>Spirometr</a:t>
            </a:r>
            <a:r>
              <a:rPr lang="sr-Latn-RS" dirty="0">
                <a:solidFill>
                  <a:srgbClr val="F8F8F8"/>
                </a:solidFill>
                <a:latin typeface="+mn-lt"/>
              </a:rPr>
              <a:t>ija u astmi</a:t>
            </a:r>
            <a:endParaRPr lang="en-GB" dirty="0">
              <a:solidFill>
                <a:srgbClr val="F8F8F8"/>
              </a:solidFill>
              <a:latin typeface="+mn-lt"/>
            </a:endParaRPr>
          </a:p>
        </p:txBody>
      </p:sp>
      <p:sp>
        <p:nvSpPr>
          <p:cNvPr id="174083" name="Freeform 10">
            <a:extLst>
              <a:ext uri="{FF2B5EF4-FFF2-40B4-BE49-F238E27FC236}">
                <a16:creationId xmlns:a16="http://schemas.microsoft.com/office/drawing/2014/main" id="{2AF4B055-66EC-497A-869D-9B2E4CABB3D5}"/>
              </a:ext>
            </a:extLst>
          </p:cNvPr>
          <p:cNvSpPr>
            <a:spLocks/>
          </p:cNvSpPr>
          <p:nvPr/>
        </p:nvSpPr>
        <p:spPr bwMode="auto">
          <a:xfrm>
            <a:off x="3429000" y="2120900"/>
            <a:ext cx="2578100" cy="2984500"/>
          </a:xfrm>
          <a:custGeom>
            <a:avLst/>
            <a:gdLst>
              <a:gd name="T0" fmla="*/ 2147483647 w 1624"/>
              <a:gd name="T1" fmla="*/ 2147483647 h 1880"/>
              <a:gd name="T2" fmla="*/ 2147483647 w 1624"/>
              <a:gd name="T3" fmla="*/ 2147483647 h 1880"/>
              <a:gd name="T4" fmla="*/ 2147483647 w 1624"/>
              <a:gd name="T5" fmla="*/ 2147483647 h 1880"/>
              <a:gd name="T6" fmla="*/ 2147483647 w 1624"/>
              <a:gd name="T7" fmla="*/ 2147483647 h 1880"/>
              <a:gd name="T8" fmla="*/ 2147483647 w 1624"/>
              <a:gd name="T9" fmla="*/ 2147483647 h 1880"/>
              <a:gd name="T10" fmla="*/ 2147483647 w 1624"/>
              <a:gd name="T11" fmla="*/ 2147483647 h 1880"/>
              <a:gd name="T12" fmla="*/ 2147483647 w 1624"/>
              <a:gd name="T13" fmla="*/ 2147483647 h 1880"/>
              <a:gd name="T14" fmla="*/ 2147483647 w 1624"/>
              <a:gd name="T15" fmla="*/ 2147483647 h 1880"/>
              <a:gd name="T16" fmla="*/ 2147483647 w 1624"/>
              <a:gd name="T17" fmla="*/ 2147483647 h 18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24"/>
              <a:gd name="T28" fmla="*/ 0 h 1880"/>
              <a:gd name="T29" fmla="*/ 1624 w 1624"/>
              <a:gd name="T30" fmla="*/ 1880 h 188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24" h="1880">
                <a:moveTo>
                  <a:pt x="96" y="296"/>
                </a:moveTo>
                <a:cubicBezTo>
                  <a:pt x="88" y="504"/>
                  <a:pt x="0" y="1136"/>
                  <a:pt x="96" y="1400"/>
                </a:cubicBezTo>
                <a:cubicBezTo>
                  <a:pt x="192" y="1664"/>
                  <a:pt x="448" y="1880"/>
                  <a:pt x="672" y="1880"/>
                </a:cubicBezTo>
                <a:cubicBezTo>
                  <a:pt x="896" y="1880"/>
                  <a:pt x="1296" y="1520"/>
                  <a:pt x="1440" y="1400"/>
                </a:cubicBezTo>
                <a:cubicBezTo>
                  <a:pt x="1584" y="1280"/>
                  <a:pt x="1624" y="1264"/>
                  <a:pt x="1536" y="1160"/>
                </a:cubicBezTo>
                <a:cubicBezTo>
                  <a:pt x="1448" y="1056"/>
                  <a:pt x="1120" y="952"/>
                  <a:pt x="912" y="776"/>
                </a:cubicBezTo>
                <a:cubicBezTo>
                  <a:pt x="704" y="600"/>
                  <a:pt x="416" y="208"/>
                  <a:pt x="288" y="104"/>
                </a:cubicBezTo>
                <a:cubicBezTo>
                  <a:pt x="160" y="0"/>
                  <a:pt x="176" y="112"/>
                  <a:pt x="144" y="152"/>
                </a:cubicBezTo>
                <a:cubicBezTo>
                  <a:pt x="112" y="192"/>
                  <a:pt x="104" y="88"/>
                  <a:pt x="96" y="296"/>
                </a:cubicBezTo>
                <a:close/>
              </a:path>
            </a:pathLst>
          </a:custGeom>
          <a:solidFill>
            <a:srgbClr val="FFFF99"/>
          </a:solidFill>
          <a:ln w="9525">
            <a:solidFill>
              <a:schemeClr val="tx1"/>
            </a:solidFill>
            <a:round/>
            <a:headEnd/>
            <a:tailEnd/>
          </a:ln>
        </p:spPr>
        <p:txBody>
          <a:bodyPr/>
          <a:lstStyle/>
          <a:p>
            <a:pPr defTabSz="914400"/>
            <a:endParaRPr lang="sr-Latn-RS" sz="1400">
              <a:solidFill>
                <a:srgbClr val="FFFF99"/>
              </a:solidFill>
              <a:cs typeface="+mn-cs"/>
            </a:endParaRPr>
          </a:p>
        </p:txBody>
      </p:sp>
      <p:sp>
        <p:nvSpPr>
          <p:cNvPr id="174084" name="Freeform 11">
            <a:extLst>
              <a:ext uri="{FF2B5EF4-FFF2-40B4-BE49-F238E27FC236}">
                <a16:creationId xmlns:a16="http://schemas.microsoft.com/office/drawing/2014/main" id="{47D30EFF-43C9-47D0-9C70-7FD691CB662D}"/>
              </a:ext>
            </a:extLst>
          </p:cNvPr>
          <p:cNvSpPr>
            <a:spLocks/>
          </p:cNvSpPr>
          <p:nvPr/>
        </p:nvSpPr>
        <p:spPr bwMode="auto">
          <a:xfrm>
            <a:off x="6540500" y="2362200"/>
            <a:ext cx="2298700" cy="2641600"/>
          </a:xfrm>
          <a:custGeom>
            <a:avLst/>
            <a:gdLst>
              <a:gd name="T0" fmla="*/ 2147483647 w 1448"/>
              <a:gd name="T1" fmla="*/ 2147483647 h 1664"/>
              <a:gd name="T2" fmla="*/ 2147483647 w 1448"/>
              <a:gd name="T3" fmla="*/ 2147483647 h 1664"/>
              <a:gd name="T4" fmla="*/ 2147483647 w 1448"/>
              <a:gd name="T5" fmla="*/ 2147483647 h 1664"/>
              <a:gd name="T6" fmla="*/ 2147483647 w 1448"/>
              <a:gd name="T7" fmla="*/ 2147483647 h 1664"/>
              <a:gd name="T8" fmla="*/ 2147483647 w 1448"/>
              <a:gd name="T9" fmla="*/ 2147483647 h 1664"/>
              <a:gd name="T10" fmla="*/ 2147483647 w 1448"/>
              <a:gd name="T11" fmla="*/ 2147483647 h 1664"/>
              <a:gd name="T12" fmla="*/ 2147483647 w 1448"/>
              <a:gd name="T13" fmla="*/ 2147483647 h 1664"/>
              <a:gd name="T14" fmla="*/ 2147483647 w 1448"/>
              <a:gd name="T15" fmla="*/ 0 h 1664"/>
              <a:gd name="T16" fmla="*/ 0 60000 65536"/>
              <a:gd name="T17" fmla="*/ 0 60000 65536"/>
              <a:gd name="T18" fmla="*/ 0 60000 65536"/>
              <a:gd name="T19" fmla="*/ 0 60000 65536"/>
              <a:gd name="T20" fmla="*/ 0 60000 65536"/>
              <a:gd name="T21" fmla="*/ 0 60000 65536"/>
              <a:gd name="T22" fmla="*/ 0 60000 65536"/>
              <a:gd name="T23" fmla="*/ 0 60000 65536"/>
              <a:gd name="T24" fmla="*/ 0 w 1448"/>
              <a:gd name="T25" fmla="*/ 0 h 1664"/>
              <a:gd name="T26" fmla="*/ 1448 w 1448"/>
              <a:gd name="T27" fmla="*/ 1664 h 16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8" h="1664">
                <a:moveTo>
                  <a:pt x="144" y="48"/>
                </a:moveTo>
                <a:cubicBezTo>
                  <a:pt x="72" y="516"/>
                  <a:pt x="0" y="984"/>
                  <a:pt x="96" y="1248"/>
                </a:cubicBezTo>
                <a:cubicBezTo>
                  <a:pt x="192" y="1512"/>
                  <a:pt x="504" y="1664"/>
                  <a:pt x="720" y="1632"/>
                </a:cubicBezTo>
                <a:cubicBezTo>
                  <a:pt x="936" y="1600"/>
                  <a:pt x="1336" y="1176"/>
                  <a:pt x="1392" y="1056"/>
                </a:cubicBezTo>
                <a:cubicBezTo>
                  <a:pt x="1448" y="936"/>
                  <a:pt x="1184" y="968"/>
                  <a:pt x="1056" y="912"/>
                </a:cubicBezTo>
                <a:cubicBezTo>
                  <a:pt x="928" y="856"/>
                  <a:pt x="736" y="824"/>
                  <a:pt x="624" y="720"/>
                </a:cubicBezTo>
                <a:cubicBezTo>
                  <a:pt x="512" y="616"/>
                  <a:pt x="456" y="408"/>
                  <a:pt x="384" y="288"/>
                </a:cubicBezTo>
                <a:cubicBezTo>
                  <a:pt x="312" y="168"/>
                  <a:pt x="252" y="84"/>
                  <a:pt x="192" y="0"/>
                </a:cubicBezTo>
              </a:path>
            </a:pathLst>
          </a:custGeom>
          <a:solidFill>
            <a:srgbClr val="FFFF99"/>
          </a:solidFill>
          <a:ln w="9525">
            <a:solidFill>
              <a:schemeClr val="tx1"/>
            </a:solidFill>
            <a:round/>
            <a:headEnd/>
            <a:tailEnd/>
          </a:ln>
        </p:spPr>
        <p:txBody>
          <a:bodyPr/>
          <a:lstStyle/>
          <a:p>
            <a:pPr defTabSz="914400"/>
            <a:endParaRPr lang="sr-Latn-RS" sz="1400">
              <a:solidFill>
                <a:srgbClr val="FFFF99"/>
              </a:solidFill>
              <a:cs typeface="+mn-cs"/>
            </a:endParaRPr>
          </a:p>
        </p:txBody>
      </p:sp>
      <p:sp>
        <p:nvSpPr>
          <p:cNvPr id="174085" name="Line 7">
            <a:extLst>
              <a:ext uri="{FF2B5EF4-FFF2-40B4-BE49-F238E27FC236}">
                <a16:creationId xmlns:a16="http://schemas.microsoft.com/office/drawing/2014/main" id="{B993CED8-B4ED-4D2E-8D93-319C5FCEB672}"/>
              </a:ext>
            </a:extLst>
          </p:cNvPr>
          <p:cNvSpPr>
            <a:spLocks noChangeShapeType="1"/>
          </p:cNvSpPr>
          <p:nvPr/>
        </p:nvSpPr>
        <p:spPr bwMode="auto">
          <a:xfrm>
            <a:off x="2895600" y="4038600"/>
            <a:ext cx="7315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pPr defTabSz="914400"/>
            <a:endParaRPr lang="sr-Latn-RS" sz="1400">
              <a:solidFill>
                <a:srgbClr val="FFFF99"/>
              </a:solidFill>
              <a:cs typeface="+mn-cs"/>
            </a:endParaRPr>
          </a:p>
        </p:txBody>
      </p:sp>
      <p:sp>
        <p:nvSpPr>
          <p:cNvPr id="174086" name="Line 12">
            <a:extLst>
              <a:ext uri="{FF2B5EF4-FFF2-40B4-BE49-F238E27FC236}">
                <a16:creationId xmlns:a16="http://schemas.microsoft.com/office/drawing/2014/main" id="{481ED9C3-1182-443D-978A-A2F6E6EA9F04}"/>
              </a:ext>
            </a:extLst>
          </p:cNvPr>
          <p:cNvSpPr>
            <a:spLocks noChangeShapeType="1"/>
          </p:cNvSpPr>
          <p:nvPr/>
        </p:nvSpPr>
        <p:spPr bwMode="auto">
          <a:xfrm>
            <a:off x="2895600" y="1752600"/>
            <a:ext cx="0" cy="434340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pPr defTabSz="914400"/>
            <a:endParaRPr lang="sr-Latn-RS" sz="1400">
              <a:solidFill>
                <a:srgbClr val="FFFF99"/>
              </a:solidFill>
              <a:cs typeface="+mn-cs"/>
            </a:endParaRPr>
          </a:p>
        </p:txBody>
      </p:sp>
      <p:sp>
        <p:nvSpPr>
          <p:cNvPr id="174087" name="Line 13">
            <a:extLst>
              <a:ext uri="{FF2B5EF4-FFF2-40B4-BE49-F238E27FC236}">
                <a16:creationId xmlns:a16="http://schemas.microsoft.com/office/drawing/2014/main" id="{7353352A-4EE3-426B-BE90-E758A1F9BD6F}"/>
              </a:ext>
            </a:extLst>
          </p:cNvPr>
          <p:cNvSpPr>
            <a:spLocks noChangeShapeType="1"/>
          </p:cNvSpPr>
          <p:nvPr/>
        </p:nvSpPr>
        <p:spPr bwMode="auto">
          <a:xfrm>
            <a:off x="2895600" y="2209800"/>
            <a:ext cx="7239000" cy="0"/>
          </a:xfrm>
          <a:prstGeom prst="line">
            <a:avLst/>
          </a:prstGeom>
          <a:noFill/>
          <a:ln w="38100">
            <a:solidFill>
              <a:schemeClr val="tx1"/>
            </a:solidFill>
            <a:prstDash val="sysDot"/>
            <a:round/>
            <a:headEnd/>
            <a:tailEnd/>
          </a:ln>
          <a:extLst>
            <a:ext uri="{909E8E84-426E-40DD-AFC4-6F175D3DCCD1}">
              <a14:hiddenFill xmlns:a14="http://schemas.microsoft.com/office/drawing/2010/main">
                <a:noFill/>
              </a14:hiddenFill>
            </a:ext>
          </a:extLst>
        </p:spPr>
        <p:txBody>
          <a:bodyPr/>
          <a:lstStyle/>
          <a:p>
            <a:pPr defTabSz="914400"/>
            <a:endParaRPr lang="sr-Latn-RS" sz="1400">
              <a:solidFill>
                <a:srgbClr val="FFFF99"/>
              </a:solidFill>
              <a:cs typeface="+mn-cs"/>
            </a:endParaRPr>
          </a:p>
        </p:txBody>
      </p:sp>
      <p:sp>
        <p:nvSpPr>
          <p:cNvPr id="81934" name="AutoShape 14">
            <a:extLst>
              <a:ext uri="{FF2B5EF4-FFF2-40B4-BE49-F238E27FC236}">
                <a16:creationId xmlns:a16="http://schemas.microsoft.com/office/drawing/2014/main" id="{6AF562B5-20CD-45C2-BAA7-DA410E569087}"/>
              </a:ext>
            </a:extLst>
          </p:cNvPr>
          <p:cNvSpPr>
            <a:spLocks noChangeArrowheads="1"/>
          </p:cNvSpPr>
          <p:nvPr/>
        </p:nvSpPr>
        <p:spPr bwMode="auto">
          <a:xfrm>
            <a:off x="3352800" y="1676400"/>
            <a:ext cx="3505200" cy="1295400"/>
          </a:xfrm>
          <a:prstGeom prst="wedgeRoundRectCallout">
            <a:avLst>
              <a:gd name="adj1" fmla="val -43750"/>
              <a:gd name="adj2" fmla="val 70000"/>
              <a:gd name="adj3" fmla="val 16667"/>
            </a:avLst>
          </a:prstGeom>
          <a:solidFill>
            <a:schemeClr val="accent1"/>
          </a:solidFill>
          <a:ln w="9525">
            <a:solidFill>
              <a:schemeClr val="tx1"/>
            </a:solidFill>
            <a:miter lim="800000"/>
            <a:headEnd/>
            <a:tailEnd/>
          </a:ln>
          <a:effectLst/>
        </p:spPr>
        <p:txBody>
          <a:bodyPr/>
          <a:lstStyle/>
          <a:p>
            <a:pPr algn="ctr" defTabSz="914400" eaLnBrk="0" hangingPunct="0">
              <a:defRPr/>
            </a:pPr>
            <a:r>
              <a:rPr lang="sr-Latn-RS" dirty="0">
                <a:solidFill>
                  <a:srgbClr val="000066"/>
                </a:solidFill>
                <a:effectLst>
                  <a:outerShdw blurRad="38100" dist="38100" dir="2700000" algn="tl">
                    <a:srgbClr val="FFFFFF"/>
                  </a:outerShdw>
                </a:effectLst>
                <a:cs typeface="Arial" charset="0"/>
              </a:rPr>
              <a:t>Normalan</a:t>
            </a:r>
            <a:r>
              <a:rPr lang="en-GB" dirty="0">
                <a:solidFill>
                  <a:srgbClr val="000066"/>
                </a:solidFill>
                <a:effectLst>
                  <a:outerShdw blurRad="38100" dist="38100" dir="2700000" algn="tl">
                    <a:srgbClr val="FFFFFF"/>
                  </a:outerShdw>
                </a:effectLst>
                <a:cs typeface="Arial" charset="0"/>
              </a:rPr>
              <a:t> FVC</a:t>
            </a:r>
          </a:p>
          <a:p>
            <a:pPr algn="ctr" defTabSz="914400" eaLnBrk="0" hangingPunct="0">
              <a:defRPr/>
            </a:pPr>
            <a:r>
              <a:rPr lang="en-GB" dirty="0">
                <a:solidFill>
                  <a:srgbClr val="000066"/>
                </a:solidFill>
                <a:effectLst>
                  <a:outerShdw blurRad="38100" dist="38100" dir="2700000" algn="tl">
                    <a:srgbClr val="FFFFFF"/>
                  </a:outerShdw>
                </a:effectLst>
                <a:cs typeface="Arial" charset="0"/>
              </a:rPr>
              <a:t>Normal</a:t>
            </a:r>
            <a:r>
              <a:rPr lang="sr-Latn-RS" dirty="0">
                <a:solidFill>
                  <a:srgbClr val="000066"/>
                </a:solidFill>
                <a:effectLst>
                  <a:outerShdw blurRad="38100" dist="38100" dir="2700000" algn="tl">
                    <a:srgbClr val="FFFFFF"/>
                  </a:outerShdw>
                </a:effectLst>
                <a:cs typeface="Arial" charset="0"/>
              </a:rPr>
              <a:t>an</a:t>
            </a:r>
            <a:r>
              <a:rPr lang="en-GB" dirty="0">
                <a:solidFill>
                  <a:srgbClr val="000066"/>
                </a:solidFill>
                <a:effectLst>
                  <a:outerShdw blurRad="38100" dist="38100" dir="2700000" algn="tl">
                    <a:srgbClr val="FFFFFF"/>
                  </a:outerShdw>
                </a:effectLst>
                <a:cs typeface="Arial" charset="0"/>
              </a:rPr>
              <a:t> FEV1</a:t>
            </a:r>
          </a:p>
          <a:p>
            <a:pPr algn="ctr" defTabSz="914400" eaLnBrk="0" hangingPunct="0">
              <a:defRPr/>
            </a:pPr>
            <a:r>
              <a:rPr lang="sr-Latn-RS" dirty="0">
                <a:solidFill>
                  <a:srgbClr val="000066"/>
                </a:solidFill>
                <a:effectLst>
                  <a:outerShdw blurRad="38100" dist="38100" dir="2700000" algn="tl">
                    <a:srgbClr val="FFFFFF"/>
                  </a:outerShdw>
                </a:effectLst>
                <a:cs typeface="Arial" charset="0"/>
              </a:rPr>
              <a:t>FEV1/FVC normalan</a:t>
            </a:r>
            <a:endParaRPr lang="en-GB" dirty="0">
              <a:solidFill>
                <a:srgbClr val="000066"/>
              </a:solidFill>
              <a:effectLst>
                <a:outerShdw blurRad="38100" dist="38100" dir="2700000" algn="tl">
                  <a:srgbClr val="FFFFFF"/>
                </a:outerShdw>
              </a:effectLst>
              <a:cs typeface="Arial" charset="0"/>
            </a:endParaRPr>
          </a:p>
        </p:txBody>
      </p:sp>
      <p:sp>
        <p:nvSpPr>
          <p:cNvPr id="81935" name="AutoShape 15">
            <a:extLst>
              <a:ext uri="{FF2B5EF4-FFF2-40B4-BE49-F238E27FC236}">
                <a16:creationId xmlns:a16="http://schemas.microsoft.com/office/drawing/2014/main" id="{6D869687-EFB7-4BB3-8E8D-59195C928856}"/>
              </a:ext>
            </a:extLst>
          </p:cNvPr>
          <p:cNvSpPr>
            <a:spLocks noChangeArrowheads="1"/>
          </p:cNvSpPr>
          <p:nvPr/>
        </p:nvSpPr>
        <p:spPr bwMode="auto">
          <a:xfrm>
            <a:off x="7086600" y="1676400"/>
            <a:ext cx="3352800" cy="1219200"/>
          </a:xfrm>
          <a:prstGeom prst="wedgeRoundRectCallout">
            <a:avLst>
              <a:gd name="adj1" fmla="val -51333"/>
              <a:gd name="adj2" fmla="val 62241"/>
              <a:gd name="adj3" fmla="val 16667"/>
            </a:avLst>
          </a:prstGeom>
          <a:solidFill>
            <a:schemeClr val="accent1"/>
          </a:solidFill>
          <a:ln w="9525">
            <a:solidFill>
              <a:schemeClr val="tx1"/>
            </a:solidFill>
            <a:miter lim="800000"/>
            <a:headEnd/>
            <a:tailEnd/>
          </a:ln>
          <a:effectLst/>
        </p:spPr>
        <p:txBody>
          <a:bodyPr/>
          <a:lstStyle/>
          <a:p>
            <a:pPr algn="ctr" defTabSz="914400" eaLnBrk="0" hangingPunct="0">
              <a:defRPr/>
            </a:pPr>
            <a:r>
              <a:rPr lang="en-GB" dirty="0">
                <a:solidFill>
                  <a:srgbClr val="000066"/>
                </a:solidFill>
                <a:effectLst>
                  <a:outerShdw blurRad="38100" dist="38100" dir="2700000" algn="tl">
                    <a:srgbClr val="FFFFFF"/>
                  </a:outerShdw>
                </a:effectLst>
                <a:cs typeface="Arial" charset="0"/>
              </a:rPr>
              <a:t>Normal</a:t>
            </a:r>
            <a:r>
              <a:rPr lang="sr-Latn-RS" dirty="0">
                <a:solidFill>
                  <a:srgbClr val="000066"/>
                </a:solidFill>
                <a:effectLst>
                  <a:outerShdw blurRad="38100" dist="38100" dir="2700000" algn="tl">
                    <a:srgbClr val="FFFFFF"/>
                  </a:outerShdw>
                </a:effectLst>
                <a:cs typeface="Arial" charset="0"/>
              </a:rPr>
              <a:t>no ili lako snižen </a:t>
            </a:r>
            <a:r>
              <a:rPr lang="en-GB" dirty="0">
                <a:solidFill>
                  <a:srgbClr val="000066"/>
                </a:solidFill>
                <a:effectLst>
                  <a:outerShdw blurRad="38100" dist="38100" dir="2700000" algn="tl">
                    <a:srgbClr val="FFFFFF"/>
                  </a:outerShdw>
                </a:effectLst>
                <a:cs typeface="Arial" charset="0"/>
              </a:rPr>
              <a:t>FVC</a:t>
            </a:r>
          </a:p>
          <a:p>
            <a:pPr algn="ctr" defTabSz="914400" eaLnBrk="0" hangingPunct="0">
              <a:defRPr/>
            </a:pPr>
            <a:r>
              <a:rPr lang="sr-Latn-RS" dirty="0">
                <a:solidFill>
                  <a:srgbClr val="000066"/>
                </a:solidFill>
                <a:effectLst>
                  <a:outerShdw blurRad="38100" dist="38100" dir="2700000" algn="tl">
                    <a:srgbClr val="FFFFFF"/>
                  </a:outerShdw>
                </a:effectLst>
                <a:cs typeface="Arial" charset="0"/>
              </a:rPr>
              <a:t>snižen FEV1</a:t>
            </a:r>
            <a:endParaRPr lang="en-GB" dirty="0">
              <a:solidFill>
                <a:srgbClr val="000066"/>
              </a:solidFill>
              <a:effectLst>
                <a:outerShdw blurRad="38100" dist="38100" dir="2700000" algn="tl">
                  <a:srgbClr val="FFFFFF"/>
                </a:outerShdw>
              </a:effectLst>
              <a:cs typeface="Arial" charset="0"/>
            </a:endParaRPr>
          </a:p>
          <a:p>
            <a:pPr algn="ctr" defTabSz="914400" eaLnBrk="0" hangingPunct="0">
              <a:defRPr/>
            </a:pPr>
            <a:r>
              <a:rPr lang="sr-Latn-RS" dirty="0">
                <a:solidFill>
                  <a:srgbClr val="000066"/>
                </a:solidFill>
                <a:effectLst>
                  <a:outerShdw blurRad="38100" dist="38100" dir="2700000" algn="tl">
                    <a:srgbClr val="FFFFFF"/>
                  </a:outerShdw>
                </a:effectLst>
                <a:cs typeface="Arial" charset="0"/>
              </a:rPr>
              <a:t>FEV1/FVC&lt; 0.75-0.8</a:t>
            </a:r>
            <a:endParaRPr lang="en-GB" dirty="0">
              <a:solidFill>
                <a:srgbClr val="000066"/>
              </a:solidFill>
              <a:effectLst>
                <a:outerShdw blurRad="38100" dist="38100" dir="2700000" algn="tl">
                  <a:srgbClr val="FFFFFF"/>
                </a:outerShdw>
              </a:effectLst>
              <a:cs typeface="Arial" charset="0"/>
            </a:endParaRPr>
          </a:p>
        </p:txBody>
      </p:sp>
      <p:sp>
        <p:nvSpPr>
          <p:cNvPr id="174090" name="Text Box 16">
            <a:extLst>
              <a:ext uri="{FF2B5EF4-FFF2-40B4-BE49-F238E27FC236}">
                <a16:creationId xmlns:a16="http://schemas.microsoft.com/office/drawing/2014/main" id="{CD7F6534-E409-4724-8540-EF796361ECDA}"/>
              </a:ext>
            </a:extLst>
          </p:cNvPr>
          <p:cNvSpPr txBox="1">
            <a:spLocks noChangeArrowheads="1"/>
          </p:cNvSpPr>
          <p:nvPr/>
        </p:nvSpPr>
        <p:spPr bwMode="auto">
          <a:xfrm>
            <a:off x="4175125" y="5294313"/>
            <a:ext cx="411638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defTabSz="914400"/>
            <a:r>
              <a:rPr lang="en-GB" altLang="sr-Latn-RS" sz="3200">
                <a:solidFill>
                  <a:srgbClr val="FFFF99"/>
                </a:solidFill>
              </a:rPr>
              <a:t>Normal</a:t>
            </a:r>
            <a:r>
              <a:rPr lang="en-US" altLang="sr-Latn-RS" sz="3200">
                <a:solidFill>
                  <a:srgbClr val="FFFF99"/>
                </a:solidFill>
              </a:rPr>
              <a:t>no</a:t>
            </a:r>
            <a:r>
              <a:rPr lang="en-GB" altLang="sr-Latn-RS" sz="3200">
                <a:solidFill>
                  <a:srgbClr val="FFFF99"/>
                </a:solidFill>
              </a:rPr>
              <a:t>		Astma</a:t>
            </a:r>
          </a:p>
        </p:txBody>
      </p:sp>
      <p:sp>
        <p:nvSpPr>
          <p:cNvPr id="11" name="Rounded Rectangle 10">
            <a:extLst>
              <a:ext uri="{FF2B5EF4-FFF2-40B4-BE49-F238E27FC236}">
                <a16:creationId xmlns:a16="http://schemas.microsoft.com/office/drawing/2014/main" id="{580BE4C5-97C3-40F9-8186-1F2C12D49397}"/>
              </a:ext>
            </a:extLst>
          </p:cNvPr>
          <p:cNvSpPr/>
          <p:nvPr/>
        </p:nvSpPr>
        <p:spPr bwMode="auto">
          <a:xfrm>
            <a:off x="3124200" y="4724400"/>
            <a:ext cx="7391400" cy="2133600"/>
          </a:xfrm>
          <a:prstGeom prst="roundRect">
            <a:avLst/>
          </a:prstGeom>
          <a:solidFill>
            <a:schemeClr val="bg1">
              <a:lumMod val="50000"/>
            </a:schemeClr>
          </a:solidFill>
          <a:ln w="12700" cap="flat" cmpd="sng" algn="ctr">
            <a:solidFill>
              <a:srgbClr val="FF0000"/>
            </a:solidFill>
            <a:prstDash val="solid"/>
            <a:round/>
            <a:headEnd type="none" w="sm" len="sm"/>
            <a:tailEnd type="none" w="sm" len="sm"/>
          </a:ln>
          <a:effectLst/>
        </p:spPr>
        <p:txBody>
          <a:bodyPr/>
          <a:lstStyle/>
          <a:p>
            <a:pPr defTabSz="914400" eaLnBrk="0" hangingPunct="0">
              <a:defRPr/>
            </a:pPr>
            <a:r>
              <a:rPr lang="sr-Latn-RS" sz="2400" dirty="0">
                <a:solidFill>
                  <a:srgbClr val="FFFF99"/>
                </a:solidFill>
                <a:latin typeface="Arial" charset="0"/>
                <a:cs typeface="+mn-cs"/>
              </a:rPr>
              <a:t>Bronhodilatacijski test –povećanje FEV1 za 12% i najmanje 200ml uz pozitivnu anamnezu </a:t>
            </a:r>
          </a:p>
          <a:p>
            <a:pPr defTabSz="914400" eaLnBrk="0" hangingPunct="0">
              <a:defRPr/>
            </a:pPr>
            <a:endParaRPr lang="sr-Latn-RS" sz="2400" dirty="0">
              <a:solidFill>
                <a:srgbClr val="FFFF99"/>
              </a:solidFill>
              <a:latin typeface="Arial" charset="0"/>
              <a:cs typeface="+mn-cs"/>
            </a:endParaRPr>
          </a:p>
          <a:p>
            <a:pPr defTabSz="914400" eaLnBrk="0" hangingPunct="0">
              <a:defRPr/>
            </a:pPr>
            <a:r>
              <a:rPr lang="sr-Latn-RS" sz="5400" dirty="0">
                <a:solidFill>
                  <a:srgbClr val="FFFF99"/>
                </a:solidFill>
                <a:latin typeface="Arial" charset="0"/>
                <a:cs typeface="+mn-cs"/>
              </a:rPr>
              <a:t>            </a:t>
            </a:r>
            <a:r>
              <a:rPr lang="sr-Latn-RS" sz="5400" b="1" dirty="0">
                <a:solidFill>
                  <a:srgbClr val="FFFF99"/>
                </a:solidFill>
                <a:latin typeface="Bradley Hand ITC" pitchFamily="66" charset="0"/>
                <a:cs typeface="+mn-cs"/>
              </a:rPr>
              <a:t>ASTMA</a:t>
            </a:r>
            <a:endParaRPr lang="en-US" sz="5400" b="1" dirty="0">
              <a:solidFill>
                <a:srgbClr val="FFFF99"/>
              </a:solidFill>
              <a:latin typeface="Bradley Hand ITC" pitchFamily="66" charset="0"/>
              <a:cs typeface="+mn-cs"/>
            </a:endParaRPr>
          </a:p>
        </p:txBody>
      </p:sp>
      <p:sp>
        <p:nvSpPr>
          <p:cNvPr id="12" name="Rounded Rectangle 11">
            <a:extLst>
              <a:ext uri="{FF2B5EF4-FFF2-40B4-BE49-F238E27FC236}">
                <a16:creationId xmlns:a16="http://schemas.microsoft.com/office/drawing/2014/main" id="{D50BB3F4-03F4-46A0-B9E7-960E5174287F}"/>
              </a:ext>
            </a:extLst>
          </p:cNvPr>
          <p:cNvSpPr/>
          <p:nvPr/>
        </p:nvSpPr>
        <p:spPr bwMode="auto">
          <a:xfrm>
            <a:off x="2286000" y="2667000"/>
            <a:ext cx="7696200" cy="2133600"/>
          </a:xfrm>
          <a:prstGeom prst="roundRect">
            <a:avLst/>
          </a:prstGeom>
          <a:solidFill>
            <a:schemeClr val="bg1">
              <a:lumMod val="75000"/>
            </a:schemeClr>
          </a:solidFill>
          <a:ln w="28575" cap="flat" cmpd="sng" algn="ctr">
            <a:solidFill>
              <a:srgbClr val="FF0000"/>
            </a:solidFill>
            <a:prstDash val="solid"/>
            <a:round/>
            <a:headEnd type="none" w="sm" len="sm"/>
            <a:tailEnd type="none" w="sm" len="sm"/>
          </a:ln>
          <a:effectLst/>
        </p:spPr>
        <p:txBody>
          <a:bodyPr/>
          <a:lstStyle/>
          <a:p>
            <a:pPr defTabSz="914400" eaLnBrk="0" hangingPunct="0">
              <a:buFont typeface="Arial" pitchFamily="34" charset="0"/>
              <a:buChar char="•"/>
              <a:defRPr/>
            </a:pPr>
            <a:r>
              <a:rPr lang="sr-Latn-RS" sz="2400" dirty="0">
                <a:solidFill>
                  <a:srgbClr val="FFFF99">
                    <a:lumMod val="90000"/>
                  </a:srgbClr>
                </a:solidFill>
                <a:latin typeface="Arial" charset="0"/>
                <a:cs typeface="+mn-cs"/>
              </a:rPr>
              <a:t> Bronhoprovakacijski test</a:t>
            </a:r>
          </a:p>
          <a:p>
            <a:pPr defTabSz="914400" eaLnBrk="0" hangingPunct="0">
              <a:buFont typeface="Arial" pitchFamily="34" charset="0"/>
              <a:buChar char="•"/>
              <a:defRPr/>
            </a:pPr>
            <a:r>
              <a:rPr lang="sr-Latn-RS" sz="2400" dirty="0">
                <a:solidFill>
                  <a:srgbClr val="FFFF99">
                    <a:lumMod val="90000"/>
                  </a:srgbClr>
                </a:solidFill>
                <a:latin typeface="Arial" charset="0"/>
                <a:cs typeface="+mn-cs"/>
              </a:rPr>
              <a:t> Procena inflamacije: eozinoifili</a:t>
            </a:r>
            <a:r>
              <a:rPr lang="en-GB" sz="2400" dirty="0">
                <a:solidFill>
                  <a:srgbClr val="FFFF99">
                    <a:lumMod val="90000"/>
                  </a:srgbClr>
                </a:solidFill>
                <a:latin typeface="Arial" charset="0"/>
                <a:ea typeface="ヒラギノ角ゴ Pro W3" pitchFamily="-80" charset="-128"/>
                <a:cs typeface="+mn-cs"/>
              </a:rPr>
              <a:t> (&gt;2%) </a:t>
            </a:r>
            <a:r>
              <a:rPr lang="sr-Latn-RS" sz="2400" dirty="0">
                <a:solidFill>
                  <a:srgbClr val="FFFF99">
                    <a:lumMod val="90000"/>
                  </a:srgbClr>
                </a:solidFill>
                <a:latin typeface="Arial" charset="0"/>
                <a:ea typeface="ヒラギノ角ゴ Pro W3" pitchFamily="-80" charset="-128"/>
                <a:cs typeface="+mn-cs"/>
              </a:rPr>
              <a:t>ili </a:t>
            </a:r>
            <a:r>
              <a:rPr lang="en-GB" sz="2400" dirty="0">
                <a:solidFill>
                  <a:srgbClr val="FFFF99">
                    <a:lumMod val="90000"/>
                  </a:srgbClr>
                </a:solidFill>
                <a:latin typeface="Arial" charset="0"/>
                <a:ea typeface="ヒラギノ角ゴ Pro W3" pitchFamily="-80" charset="-128"/>
                <a:cs typeface="+mn-cs"/>
              </a:rPr>
              <a:t> FENO (&gt;24 </a:t>
            </a:r>
            <a:r>
              <a:rPr lang="sr-Latn-RS" sz="2400" dirty="0">
                <a:solidFill>
                  <a:srgbClr val="FFFF99">
                    <a:lumMod val="90000"/>
                  </a:srgbClr>
                </a:solidFill>
                <a:latin typeface="Arial" charset="0"/>
                <a:ea typeface="ヒラギノ角ゴ Pro W3" pitchFamily="-80" charset="-128"/>
                <a:cs typeface="+mn-cs"/>
              </a:rPr>
              <a:t> </a:t>
            </a:r>
          </a:p>
          <a:p>
            <a:pPr defTabSz="914400" eaLnBrk="0" hangingPunct="0">
              <a:defRPr/>
            </a:pPr>
            <a:r>
              <a:rPr lang="sr-Latn-RS" sz="2400" dirty="0">
                <a:solidFill>
                  <a:srgbClr val="FFFF99">
                    <a:lumMod val="90000"/>
                  </a:srgbClr>
                </a:solidFill>
                <a:latin typeface="Arial" charset="0"/>
                <a:ea typeface="ヒラギノ角ゴ Pro W3" pitchFamily="-80" charset="-128"/>
                <a:cs typeface="+mn-cs"/>
              </a:rPr>
              <a:t>  </a:t>
            </a:r>
            <a:r>
              <a:rPr lang="en-GB" sz="2400" dirty="0">
                <a:solidFill>
                  <a:srgbClr val="FFFF99">
                    <a:lumMod val="90000"/>
                  </a:srgbClr>
                </a:solidFill>
                <a:latin typeface="Arial" charset="0"/>
                <a:ea typeface="ヒラギノ角ゴ Pro W3" pitchFamily="-80" charset="-128"/>
                <a:cs typeface="+mn-cs"/>
              </a:rPr>
              <a:t>ppb at 50 ml/sec) </a:t>
            </a:r>
            <a:r>
              <a:rPr lang="sr-Latn-RS" sz="2400" dirty="0">
                <a:solidFill>
                  <a:srgbClr val="FFFF99">
                    <a:lumMod val="90000"/>
                  </a:srgbClr>
                </a:solidFill>
                <a:latin typeface="Arial" charset="0"/>
                <a:ea typeface="ヒラギノ角ゴ Pro W3" pitchFamily="-80" charset="-128"/>
                <a:cs typeface="+mn-cs"/>
              </a:rPr>
              <a:t>kod</a:t>
            </a:r>
            <a:r>
              <a:rPr lang="en-GB" sz="2400" dirty="0">
                <a:solidFill>
                  <a:srgbClr val="FFFF99">
                    <a:lumMod val="90000"/>
                  </a:srgbClr>
                </a:solidFill>
                <a:latin typeface="Arial" charset="0"/>
                <a:ea typeface="ヒラギノ角ゴ Pro W3" pitchFamily="-80" charset="-128"/>
                <a:cs typeface="+mn-cs"/>
              </a:rPr>
              <a:t> 70-80%</a:t>
            </a:r>
            <a:r>
              <a:rPr lang="sr-Latn-RS" sz="2400" dirty="0">
                <a:solidFill>
                  <a:srgbClr val="FFFF99">
                    <a:lumMod val="90000"/>
                  </a:srgbClr>
                </a:solidFill>
                <a:latin typeface="Arial" charset="0"/>
                <a:ea typeface="ヒラギノ角ゴ Pro W3" pitchFamily="-80" charset="-128"/>
                <a:cs typeface="+mn-cs"/>
              </a:rPr>
              <a:t> pacijenata sa  </a:t>
            </a:r>
          </a:p>
          <a:p>
            <a:pPr defTabSz="914400" eaLnBrk="0" hangingPunct="0">
              <a:defRPr/>
            </a:pPr>
            <a:r>
              <a:rPr lang="sr-Latn-RS" sz="2400" dirty="0">
                <a:solidFill>
                  <a:srgbClr val="FFFF99">
                    <a:lumMod val="90000"/>
                  </a:srgbClr>
                </a:solidFill>
                <a:latin typeface="Arial" charset="0"/>
                <a:ea typeface="ヒラギノ角ゴ Pro W3" pitchFamily="-80" charset="-128"/>
                <a:cs typeface="+mn-cs"/>
              </a:rPr>
              <a:t>  nelečenom astmom</a:t>
            </a:r>
            <a:r>
              <a:rPr lang="en-US" sz="2400" dirty="0">
                <a:solidFill>
                  <a:srgbClr val="FFFF99">
                    <a:lumMod val="90000"/>
                  </a:srgbClr>
                </a:solidFill>
                <a:latin typeface="Arial" charset="0"/>
                <a:ea typeface="ヒラギノ角ゴ Pro W3" pitchFamily="-80" charset="-128"/>
                <a:cs typeface="+mn-cs"/>
              </a:rPr>
              <a:t> </a:t>
            </a:r>
            <a:endParaRPr lang="en-US" sz="2400" dirty="0">
              <a:solidFill>
                <a:srgbClr val="FFFF99">
                  <a:lumMod val="90000"/>
                </a:srgbClr>
              </a:solidFill>
              <a:latin typeface="Arial" charset="0"/>
              <a:cs typeface="+mn-cs"/>
            </a:endParaRPr>
          </a:p>
        </p:txBody>
      </p:sp>
      <p:sp>
        <p:nvSpPr>
          <p:cNvPr id="13" name="Rounded Rectangle 12">
            <a:extLst>
              <a:ext uri="{FF2B5EF4-FFF2-40B4-BE49-F238E27FC236}">
                <a16:creationId xmlns:a16="http://schemas.microsoft.com/office/drawing/2014/main" id="{4810B0C9-C054-4071-BC45-79AEE88F5348}"/>
              </a:ext>
            </a:extLst>
          </p:cNvPr>
          <p:cNvSpPr/>
          <p:nvPr/>
        </p:nvSpPr>
        <p:spPr bwMode="auto">
          <a:xfrm>
            <a:off x="2590800" y="1371600"/>
            <a:ext cx="4495800" cy="990600"/>
          </a:xfrm>
          <a:prstGeom prst="roundRect">
            <a:avLst/>
          </a:prstGeom>
          <a:solidFill>
            <a:schemeClr val="accent1">
              <a:lumMod val="40000"/>
              <a:lumOff val="60000"/>
            </a:schemeClr>
          </a:solidFill>
          <a:ln w="12700" cap="flat" cmpd="sng" algn="ctr">
            <a:solidFill>
              <a:schemeClr val="bg1">
                <a:lumMod val="60000"/>
                <a:lumOff val="40000"/>
              </a:schemeClr>
            </a:solidFill>
            <a:prstDash val="solid"/>
            <a:round/>
            <a:headEnd type="none" w="sm" len="sm"/>
            <a:tailEnd type="none" w="sm" len="sm"/>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defTabSz="914400" eaLnBrk="0" hangingPunct="0">
              <a:defRPr/>
            </a:pPr>
            <a:r>
              <a:rPr lang="sr-Latn-RS" sz="2400" dirty="0">
                <a:solidFill>
                  <a:srgbClr val="000066"/>
                </a:solidFill>
                <a:latin typeface="Arial" charset="0"/>
                <a:cs typeface="+mn-cs"/>
              </a:rPr>
              <a:t>Kod normalne  spirometrije i negativnog BD testa</a:t>
            </a:r>
            <a:endParaRPr lang="en-US" sz="2400" dirty="0">
              <a:solidFill>
                <a:srgbClr val="000066"/>
              </a:solidFill>
              <a:latin typeface="Arial" charset="0"/>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1000" fill="hold"/>
                                        <p:tgtEl>
                                          <p:spTgt spid="11"/>
                                        </p:tgtEl>
                                        <p:attrNameLst>
                                          <p:attrName>ppt_w</p:attrName>
                                        </p:attrNameLst>
                                      </p:cBhvr>
                                      <p:tavLst>
                                        <p:tav tm="0">
                                          <p:val>
                                            <p:strVal val="#ppt_w*0.70"/>
                                          </p:val>
                                        </p:tav>
                                        <p:tav tm="100000">
                                          <p:val>
                                            <p:strVal val="#ppt_w"/>
                                          </p:val>
                                        </p:tav>
                                      </p:tavLst>
                                    </p:anim>
                                    <p:anim calcmode="lin" valueType="num">
                                      <p:cBhvr>
                                        <p:cTn id="8" dur="1000" fill="hold"/>
                                        <p:tgtEl>
                                          <p:spTgt spid="11"/>
                                        </p:tgtEl>
                                        <p:attrNameLst>
                                          <p:attrName>ppt_h</p:attrName>
                                        </p:attrNameLst>
                                      </p:cBhvr>
                                      <p:tavLst>
                                        <p:tav tm="0">
                                          <p:val>
                                            <p:strVal val="#ppt_h"/>
                                          </p:val>
                                        </p:tav>
                                        <p:tav tm="100000">
                                          <p:val>
                                            <p:strVal val="#ppt_h"/>
                                          </p:val>
                                        </p:tav>
                                      </p:tavLst>
                                    </p:anim>
                                    <p:animEffect transition="in" filter="fade">
                                      <p:cBhvr>
                                        <p:cTn id="9" dur="1000"/>
                                        <p:tgtEl>
                                          <p:spTgt spid="11"/>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nodeType="clickEffect">
                                  <p:stCondLst>
                                    <p:cond delay="0"/>
                                  </p:stCondLst>
                                  <p:childTnLst>
                                    <p:set>
                                      <p:cBhvr>
                                        <p:cTn id="13" dur="1" fill="hold">
                                          <p:stCondLst>
                                            <p:cond delay="0"/>
                                          </p:stCondLst>
                                        </p:cTn>
                                        <p:tgtEl>
                                          <p:spTgt spid="13"/>
                                        </p:tgtEl>
                                        <p:attrNameLst>
                                          <p:attrName>style.visibility</p:attrName>
                                        </p:attrNameLst>
                                      </p:cBhvr>
                                      <p:to>
                                        <p:strVal val="visible"/>
                                      </p:to>
                                    </p:set>
                                    <p:anim calcmode="lin" valueType="num">
                                      <p:cBhvr>
                                        <p:cTn id="14" dur="1000" fill="hold"/>
                                        <p:tgtEl>
                                          <p:spTgt spid="13"/>
                                        </p:tgtEl>
                                        <p:attrNameLst>
                                          <p:attrName>ppt_w</p:attrName>
                                        </p:attrNameLst>
                                      </p:cBhvr>
                                      <p:tavLst>
                                        <p:tav tm="0">
                                          <p:val>
                                            <p:strVal val="#ppt_w*0.70"/>
                                          </p:val>
                                        </p:tav>
                                        <p:tav tm="100000">
                                          <p:val>
                                            <p:strVal val="#ppt_w"/>
                                          </p:val>
                                        </p:tav>
                                      </p:tavLst>
                                    </p:anim>
                                    <p:anim calcmode="lin" valueType="num">
                                      <p:cBhvr>
                                        <p:cTn id="15" dur="1000" fill="hold"/>
                                        <p:tgtEl>
                                          <p:spTgt spid="13"/>
                                        </p:tgtEl>
                                        <p:attrNameLst>
                                          <p:attrName>ppt_h</p:attrName>
                                        </p:attrNameLst>
                                      </p:cBhvr>
                                      <p:tavLst>
                                        <p:tav tm="0">
                                          <p:val>
                                            <p:strVal val="#ppt_h"/>
                                          </p:val>
                                        </p:tav>
                                        <p:tav tm="100000">
                                          <p:val>
                                            <p:strVal val="#ppt_h"/>
                                          </p:val>
                                        </p:tav>
                                      </p:tavLst>
                                    </p:anim>
                                    <p:animEffect transition="in" filter="fade">
                                      <p:cBhvr>
                                        <p:cTn id="16" dur="1000"/>
                                        <p:tgtEl>
                                          <p:spTgt spid="13"/>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12"/>
                                        </p:tgtEl>
                                        <p:attrNameLst>
                                          <p:attrName>style.visibility</p:attrName>
                                        </p:attrNameLst>
                                      </p:cBhvr>
                                      <p:to>
                                        <p:strVal val="visible"/>
                                      </p:to>
                                    </p:set>
                                    <p:anim calcmode="lin" valueType="num">
                                      <p:cBhvr>
                                        <p:cTn id="21" dur="1000" fill="hold"/>
                                        <p:tgtEl>
                                          <p:spTgt spid="12"/>
                                        </p:tgtEl>
                                        <p:attrNameLst>
                                          <p:attrName>ppt_w</p:attrName>
                                        </p:attrNameLst>
                                      </p:cBhvr>
                                      <p:tavLst>
                                        <p:tav tm="0">
                                          <p:val>
                                            <p:strVal val="#ppt_w*0.70"/>
                                          </p:val>
                                        </p:tav>
                                        <p:tav tm="100000">
                                          <p:val>
                                            <p:strVal val="#ppt_w"/>
                                          </p:val>
                                        </p:tav>
                                      </p:tavLst>
                                    </p:anim>
                                    <p:anim calcmode="lin" valueType="num">
                                      <p:cBhvr>
                                        <p:cTn id="22" dur="1000" fill="hold"/>
                                        <p:tgtEl>
                                          <p:spTgt spid="12"/>
                                        </p:tgtEl>
                                        <p:attrNameLst>
                                          <p:attrName>ppt_h</p:attrName>
                                        </p:attrNameLst>
                                      </p:cBhvr>
                                      <p:tavLst>
                                        <p:tav tm="0">
                                          <p:val>
                                            <p:strVal val="#ppt_h"/>
                                          </p:val>
                                        </p:tav>
                                        <p:tav tm="100000">
                                          <p:val>
                                            <p:strVal val="#ppt_h"/>
                                          </p:val>
                                        </p:tav>
                                      </p:tavLst>
                                    </p:anim>
                                    <p:animEffect transition="in" filter="fade">
                                      <p:cBhvr>
                                        <p:cTn id="23" dur="1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938" name="Picture 4">
            <a:extLst>
              <a:ext uri="{FF2B5EF4-FFF2-40B4-BE49-F238E27FC236}">
                <a16:creationId xmlns:a16="http://schemas.microsoft.com/office/drawing/2014/main" id="{F30D0C25-1D75-4A27-8CEE-70C8909B364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743700" y="1590676"/>
            <a:ext cx="3810000" cy="2524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itle 2">
            <a:extLst>
              <a:ext uri="{FF2B5EF4-FFF2-40B4-BE49-F238E27FC236}">
                <a16:creationId xmlns:a16="http://schemas.microsoft.com/office/drawing/2014/main" id="{F2C68AAD-43AF-4BDC-8AA9-011D11FEBEA6}"/>
              </a:ext>
            </a:extLst>
          </p:cNvPr>
          <p:cNvSpPr>
            <a:spLocks noGrp="1"/>
          </p:cNvSpPr>
          <p:nvPr>
            <p:ph type="title"/>
          </p:nvPr>
        </p:nvSpPr>
        <p:spPr>
          <a:xfrm>
            <a:off x="3125788" y="261938"/>
            <a:ext cx="9142412" cy="1141412"/>
          </a:xfrm>
        </p:spPr>
        <p:txBody>
          <a:bodyPr/>
          <a:lstStyle/>
          <a:p>
            <a:pPr>
              <a:defRPr/>
            </a:pPr>
            <a:r>
              <a:rPr lang="sr-Latn-RS" dirty="0">
                <a:solidFill>
                  <a:srgbClr val="F8F8F8"/>
                </a:solidFill>
                <a:latin typeface="+mn-lt"/>
              </a:rPr>
              <a:t>Kod starijih osoba</a:t>
            </a:r>
            <a:endParaRPr lang="en-US" dirty="0">
              <a:solidFill>
                <a:srgbClr val="F8F8F8"/>
              </a:solidFill>
              <a:latin typeface="+mn-lt"/>
            </a:endParaRPr>
          </a:p>
        </p:txBody>
      </p:sp>
      <p:sp>
        <p:nvSpPr>
          <p:cNvPr id="175108" name="Rectangle 4">
            <a:extLst>
              <a:ext uri="{FF2B5EF4-FFF2-40B4-BE49-F238E27FC236}">
                <a16:creationId xmlns:a16="http://schemas.microsoft.com/office/drawing/2014/main" id="{A1A32AE8-B7FD-4F29-8B51-2CFE5F333706}"/>
              </a:ext>
            </a:extLst>
          </p:cNvPr>
          <p:cNvSpPr>
            <a:spLocks noChangeArrowheads="1"/>
          </p:cNvSpPr>
          <p:nvPr/>
        </p:nvSpPr>
        <p:spPr bwMode="auto">
          <a:xfrm>
            <a:off x="4191000" y="4337051"/>
            <a:ext cx="5410200" cy="2246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400">
                <a:solidFill>
                  <a:schemeClr val="tx1"/>
                </a:solidFill>
                <a:latin typeface="Arial" panose="020B0604020202020204" pitchFamily="34" charset="0"/>
              </a:defRPr>
            </a:lvl1pPr>
            <a:lvl2pPr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defTabSz="914400" eaLnBrk="1" hangingPunct="1"/>
            <a:r>
              <a:rPr lang="en-US" altLang="sr-Latn-RS" sz="2600" b="1">
                <a:solidFill>
                  <a:srgbClr val="CCECFF"/>
                </a:solidFill>
                <a:cs typeface="+mn-cs"/>
              </a:rPr>
              <a:t>Visok mortalitet</a:t>
            </a:r>
            <a:endParaRPr lang="en-AU" altLang="sr-Latn-RS" sz="2600" b="1">
              <a:solidFill>
                <a:srgbClr val="CCECFF"/>
              </a:solidFill>
              <a:cs typeface="+mn-cs"/>
            </a:endParaRPr>
          </a:p>
          <a:p>
            <a:pPr defTabSz="914400" eaLnBrk="1" hangingPunct="1"/>
            <a:r>
              <a:rPr lang="en-US" altLang="sr-Latn-RS" sz="2600" b="1">
                <a:solidFill>
                  <a:srgbClr val="CCECFF"/>
                </a:solidFill>
                <a:cs typeface="+mn-cs"/>
              </a:rPr>
              <a:t>Nedijagnostikovana u 50%</a:t>
            </a:r>
            <a:endParaRPr lang="en-AU" altLang="sr-Latn-RS" sz="2600">
              <a:solidFill>
                <a:srgbClr val="FFFF99"/>
              </a:solidFill>
              <a:cs typeface="+mn-cs"/>
            </a:endParaRPr>
          </a:p>
          <a:p>
            <a:pPr lvl="1" defTabSz="914400" eaLnBrk="1" hangingPunct="1"/>
            <a:r>
              <a:rPr lang="en-AU" altLang="sr-Latn-RS" sz="2200">
                <a:solidFill>
                  <a:srgbClr val="E9E9B4"/>
                </a:solidFill>
                <a:cs typeface="+mn-cs"/>
              </a:rPr>
              <a:t>Enright Chest 1999</a:t>
            </a:r>
          </a:p>
          <a:p>
            <a:pPr defTabSz="914400" eaLnBrk="1" hangingPunct="1"/>
            <a:r>
              <a:rPr lang="en-US" altLang="sr-Latn-RS" sz="2600" b="1">
                <a:solidFill>
                  <a:srgbClr val="CCECFF"/>
                </a:solidFill>
                <a:cs typeface="+mn-cs"/>
              </a:rPr>
              <a:t>Nelečena</a:t>
            </a:r>
            <a:endParaRPr lang="en-US" altLang="sr-Latn-RS" sz="2600">
              <a:solidFill>
                <a:srgbClr val="FFFF99"/>
              </a:solidFill>
              <a:cs typeface="+mn-cs"/>
            </a:endParaRPr>
          </a:p>
          <a:p>
            <a:pPr defTabSz="914400" eaLnBrk="1" hangingPunct="1"/>
            <a:r>
              <a:rPr lang="en-US" altLang="sr-Latn-RS" sz="1600">
                <a:solidFill>
                  <a:srgbClr val="F8F8F8"/>
                </a:solidFill>
                <a:cs typeface="+mn-cs"/>
              </a:rPr>
              <a:t>       </a:t>
            </a:r>
            <a:r>
              <a:rPr lang="en-US" altLang="sr-Latn-RS" sz="2000" b="1">
                <a:solidFill>
                  <a:srgbClr val="E9E9B4"/>
                </a:solidFill>
                <a:cs typeface="+mn-cs"/>
              </a:rPr>
              <a:t>Ne koriste</a:t>
            </a:r>
            <a:r>
              <a:rPr lang="en-AU" altLang="sr-Latn-RS" sz="2000" b="1">
                <a:solidFill>
                  <a:srgbClr val="E9E9B4"/>
                </a:solidFill>
                <a:cs typeface="+mn-cs"/>
              </a:rPr>
              <a:t> ICS/LABA </a:t>
            </a:r>
            <a:endParaRPr lang="en-US" altLang="sr-Latn-RS" sz="2000" b="1">
              <a:solidFill>
                <a:srgbClr val="E9E9B4"/>
              </a:solidFill>
              <a:cs typeface="+mn-cs"/>
            </a:endParaRPr>
          </a:p>
          <a:p>
            <a:pPr defTabSz="914400" eaLnBrk="1" hangingPunct="1"/>
            <a:r>
              <a:rPr lang="en-US" altLang="sr-Latn-RS" sz="2000" b="1">
                <a:solidFill>
                  <a:srgbClr val="E9E9B4"/>
                </a:solidFill>
                <a:cs typeface="+mn-cs"/>
              </a:rPr>
              <a:t>      </a:t>
            </a:r>
            <a:r>
              <a:rPr lang="en-AU" altLang="sr-Latn-RS" sz="2000" b="1">
                <a:solidFill>
                  <a:srgbClr val="E9E9B4"/>
                </a:solidFill>
                <a:cs typeface="+mn-cs"/>
              </a:rPr>
              <a:t>Navaratnam P, J Am Ger Soc 2008</a:t>
            </a:r>
          </a:p>
        </p:txBody>
      </p:sp>
      <p:sp>
        <p:nvSpPr>
          <p:cNvPr id="175109" name="Freeform 11">
            <a:extLst>
              <a:ext uri="{FF2B5EF4-FFF2-40B4-BE49-F238E27FC236}">
                <a16:creationId xmlns:a16="http://schemas.microsoft.com/office/drawing/2014/main" id="{E294841D-DAE1-4AAA-BE78-1620FD7DEDC5}"/>
              </a:ext>
            </a:extLst>
          </p:cNvPr>
          <p:cNvSpPr>
            <a:spLocks/>
          </p:cNvSpPr>
          <p:nvPr/>
        </p:nvSpPr>
        <p:spPr bwMode="auto">
          <a:xfrm>
            <a:off x="3733800" y="1473200"/>
            <a:ext cx="2298700" cy="2641600"/>
          </a:xfrm>
          <a:custGeom>
            <a:avLst/>
            <a:gdLst>
              <a:gd name="T0" fmla="*/ 2147483647 w 1448"/>
              <a:gd name="T1" fmla="*/ 2147483647 h 1664"/>
              <a:gd name="T2" fmla="*/ 2147483647 w 1448"/>
              <a:gd name="T3" fmla="*/ 2147483647 h 1664"/>
              <a:gd name="T4" fmla="*/ 2147483647 w 1448"/>
              <a:gd name="T5" fmla="*/ 2147483647 h 1664"/>
              <a:gd name="T6" fmla="*/ 2147483647 w 1448"/>
              <a:gd name="T7" fmla="*/ 2147483647 h 1664"/>
              <a:gd name="T8" fmla="*/ 2147483647 w 1448"/>
              <a:gd name="T9" fmla="*/ 2147483647 h 1664"/>
              <a:gd name="T10" fmla="*/ 2147483647 w 1448"/>
              <a:gd name="T11" fmla="*/ 2147483647 h 1664"/>
              <a:gd name="T12" fmla="*/ 2147483647 w 1448"/>
              <a:gd name="T13" fmla="*/ 2147483647 h 1664"/>
              <a:gd name="T14" fmla="*/ 2147483647 w 1448"/>
              <a:gd name="T15" fmla="*/ 0 h 1664"/>
              <a:gd name="T16" fmla="*/ 0 60000 65536"/>
              <a:gd name="T17" fmla="*/ 0 60000 65536"/>
              <a:gd name="T18" fmla="*/ 0 60000 65536"/>
              <a:gd name="T19" fmla="*/ 0 60000 65536"/>
              <a:gd name="T20" fmla="*/ 0 60000 65536"/>
              <a:gd name="T21" fmla="*/ 0 60000 65536"/>
              <a:gd name="T22" fmla="*/ 0 60000 65536"/>
              <a:gd name="T23" fmla="*/ 0 60000 65536"/>
              <a:gd name="T24" fmla="*/ 0 w 1448"/>
              <a:gd name="T25" fmla="*/ 0 h 1664"/>
              <a:gd name="T26" fmla="*/ 1448 w 1448"/>
              <a:gd name="T27" fmla="*/ 1664 h 16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8" h="1664">
                <a:moveTo>
                  <a:pt x="144" y="48"/>
                </a:moveTo>
                <a:cubicBezTo>
                  <a:pt x="72" y="516"/>
                  <a:pt x="0" y="984"/>
                  <a:pt x="96" y="1248"/>
                </a:cubicBezTo>
                <a:cubicBezTo>
                  <a:pt x="192" y="1512"/>
                  <a:pt x="504" y="1664"/>
                  <a:pt x="720" y="1632"/>
                </a:cubicBezTo>
                <a:cubicBezTo>
                  <a:pt x="936" y="1600"/>
                  <a:pt x="1336" y="1176"/>
                  <a:pt x="1392" y="1056"/>
                </a:cubicBezTo>
                <a:cubicBezTo>
                  <a:pt x="1448" y="936"/>
                  <a:pt x="1184" y="968"/>
                  <a:pt x="1056" y="912"/>
                </a:cubicBezTo>
                <a:cubicBezTo>
                  <a:pt x="928" y="856"/>
                  <a:pt x="736" y="824"/>
                  <a:pt x="624" y="720"/>
                </a:cubicBezTo>
                <a:cubicBezTo>
                  <a:pt x="512" y="616"/>
                  <a:pt x="456" y="408"/>
                  <a:pt x="384" y="288"/>
                </a:cubicBezTo>
                <a:cubicBezTo>
                  <a:pt x="312" y="168"/>
                  <a:pt x="252" y="84"/>
                  <a:pt x="192" y="0"/>
                </a:cubicBezTo>
              </a:path>
            </a:pathLst>
          </a:custGeom>
          <a:solidFill>
            <a:srgbClr val="FFFF99"/>
          </a:solidFill>
          <a:ln w="9525">
            <a:solidFill>
              <a:schemeClr val="tx1"/>
            </a:solidFill>
            <a:round/>
            <a:headEnd/>
            <a:tailEnd/>
          </a:ln>
        </p:spPr>
        <p:txBody>
          <a:bodyPr/>
          <a:lstStyle/>
          <a:p>
            <a:pPr defTabSz="914400"/>
            <a:endParaRPr lang="sr-Latn-RS" sz="1400">
              <a:solidFill>
                <a:srgbClr val="FFFF99"/>
              </a:solidFill>
              <a:cs typeface="+mn-cs"/>
            </a:endParaRPr>
          </a:p>
        </p:txBody>
      </p:sp>
      <p:sp>
        <p:nvSpPr>
          <p:cNvPr id="175110" name="TextBox 6">
            <a:extLst>
              <a:ext uri="{FF2B5EF4-FFF2-40B4-BE49-F238E27FC236}">
                <a16:creationId xmlns:a16="http://schemas.microsoft.com/office/drawing/2014/main" id="{B4052B1B-AE65-4D95-A904-A3159510666B}"/>
              </a:ext>
            </a:extLst>
          </p:cNvPr>
          <p:cNvSpPr txBox="1">
            <a:spLocks noChangeArrowheads="1"/>
          </p:cNvSpPr>
          <p:nvPr/>
        </p:nvSpPr>
        <p:spPr bwMode="auto">
          <a:xfrm>
            <a:off x="3810000" y="2982913"/>
            <a:ext cx="25908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defTabSz="914400"/>
            <a:r>
              <a:rPr lang="en-US" altLang="sr-Latn-RS" sz="1800">
                <a:solidFill>
                  <a:srgbClr val="000066"/>
                </a:solidFill>
                <a:cs typeface="+mn-cs"/>
              </a:rPr>
              <a:t>FEV1/FVC &lt; 0,7</a:t>
            </a:r>
          </a:p>
          <a:p>
            <a:pPr defTabSz="914400"/>
            <a:r>
              <a:rPr lang="en-US" altLang="sr-Latn-RS" sz="1800">
                <a:solidFill>
                  <a:srgbClr val="000066"/>
                </a:solidFill>
                <a:cs typeface="+mn-cs"/>
              </a:rPr>
              <a:t>   (0,65?)</a:t>
            </a:r>
          </a:p>
        </p:txBody>
      </p:sp>
      <p:pic>
        <p:nvPicPr>
          <p:cNvPr id="175111" name="Picture 4">
            <a:extLst>
              <a:ext uri="{FF2B5EF4-FFF2-40B4-BE49-F238E27FC236}">
                <a16:creationId xmlns:a16="http://schemas.microsoft.com/office/drawing/2014/main" id="{21BB0218-2E54-46AC-A08F-BC86E3BE286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0" y="3048000"/>
            <a:ext cx="1905000" cy="381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mph" presetSubtype="0" fill="hold" nodeType="clickEffect">
                                  <p:stCondLst>
                                    <p:cond delay="0"/>
                                  </p:stCondLst>
                                  <p:childTnLst>
                                    <p:animEffect transition="out" filter="fade">
                                      <p:cBhvr>
                                        <p:cTn id="6" dur="500" tmFilter="0, 0; .2, .5; .8, .5; 1, 0"/>
                                        <p:tgtEl>
                                          <p:spTgt spid="39938"/>
                                        </p:tgtEl>
                                      </p:cBhvr>
                                    </p:animEffect>
                                    <p:animScale>
                                      <p:cBhvr>
                                        <p:cTn id="7" dur="250" autoRev="1" fill="hold"/>
                                        <p:tgtEl>
                                          <p:spTgt spid="39938"/>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B4A70EC-BE9F-48EE-AEBF-74820320AA38}"/>
              </a:ext>
            </a:extLst>
          </p:cNvPr>
          <p:cNvSpPr>
            <a:spLocks noGrp="1"/>
          </p:cNvSpPr>
          <p:nvPr>
            <p:ph type="title"/>
          </p:nvPr>
        </p:nvSpPr>
        <p:spPr>
          <a:xfrm>
            <a:off x="2820988" y="261938"/>
            <a:ext cx="9142412" cy="1141412"/>
          </a:xfrm>
        </p:spPr>
        <p:txBody>
          <a:bodyPr/>
          <a:lstStyle/>
          <a:p>
            <a:pPr>
              <a:defRPr/>
            </a:pPr>
            <a:r>
              <a:rPr lang="sr-Latn-RS" dirty="0">
                <a:solidFill>
                  <a:srgbClr val="F8F8F8"/>
                </a:solidFill>
                <a:latin typeface="+mn-lt"/>
              </a:rPr>
              <a:t>PEF u dijagnozi astme</a:t>
            </a:r>
            <a:endParaRPr lang="en-US" dirty="0">
              <a:solidFill>
                <a:srgbClr val="F8F8F8"/>
              </a:solidFill>
              <a:latin typeface="+mn-lt"/>
            </a:endParaRPr>
          </a:p>
        </p:txBody>
      </p:sp>
      <p:pic>
        <p:nvPicPr>
          <p:cNvPr id="176131" name="Picture 4" descr="pickflometar">
            <a:extLst>
              <a:ext uri="{FF2B5EF4-FFF2-40B4-BE49-F238E27FC236}">
                <a16:creationId xmlns:a16="http://schemas.microsoft.com/office/drawing/2014/main" id="{7FD7EA49-4093-4675-A0F1-BE6720FAF0E1}"/>
              </a:ext>
            </a:extLst>
          </p:cNvPr>
          <p:cNvPicPr>
            <a:picLocks noGrp="1" noChangeAspect="1" noChangeArrowheads="1"/>
          </p:cNvPicPr>
          <p:nvPr>
            <p:ph type="chart" idx="1"/>
          </p:nvPr>
        </p:nvPicPr>
        <p:blipFill>
          <a:blip r:embed="rId2">
            <a:extLst>
              <a:ext uri="{28A0092B-C50C-407E-A947-70E740481C1C}">
                <a14:useLocalDpi xmlns:a14="http://schemas.microsoft.com/office/drawing/2010/main" val="0"/>
              </a:ext>
            </a:extLst>
          </a:blip>
          <a:srcRect/>
          <a:stretch>
            <a:fillRect/>
          </a:stretch>
        </p:blipFill>
        <p:spPr>
          <a:xfrm>
            <a:off x="1524001" y="2133601"/>
            <a:ext cx="4189413" cy="3241675"/>
          </a:xfrm>
          <a:noFill/>
        </p:spPr>
      </p:pic>
      <p:sp>
        <p:nvSpPr>
          <p:cNvPr id="176132" name="Rectangle 10">
            <a:extLst>
              <a:ext uri="{FF2B5EF4-FFF2-40B4-BE49-F238E27FC236}">
                <a16:creationId xmlns:a16="http://schemas.microsoft.com/office/drawing/2014/main" id="{D9309C1F-CE3D-48AF-94EB-323CD5DB5085}"/>
              </a:ext>
            </a:extLst>
          </p:cNvPr>
          <p:cNvSpPr>
            <a:spLocks noChangeArrowheads="1"/>
          </p:cNvSpPr>
          <p:nvPr/>
        </p:nvSpPr>
        <p:spPr bwMode="auto">
          <a:xfrm>
            <a:off x="5791200" y="3749676"/>
            <a:ext cx="4876800" cy="3108325"/>
          </a:xfrm>
          <a:prstGeom prst="rect">
            <a:avLst/>
          </a:prstGeom>
          <a:solidFill>
            <a:schemeClr val="accent1"/>
          </a:solidFill>
          <a:ln w="12700" algn="ctr">
            <a:solidFill>
              <a:schemeClr val="tx1"/>
            </a:solidFill>
            <a:round/>
            <a:headEnd type="none" w="sm" len="sm"/>
            <a:tailEnd type="none" w="sm" len="sm"/>
          </a:ln>
        </p:spPr>
        <p:txBody>
          <a:bodyP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defTabSz="914400"/>
            <a:r>
              <a:rPr lang="en-US" altLang="sr-Latn-RS" sz="1800">
                <a:solidFill>
                  <a:srgbClr val="000066"/>
                </a:solidFill>
                <a:cs typeface="+mn-cs"/>
              </a:rPr>
              <a:t>1. Prosečno dnevno variranje tokom 1-2 nedelje:</a:t>
            </a:r>
          </a:p>
          <a:p>
            <a:pPr defTabSz="914400"/>
            <a:r>
              <a:rPr lang="en-US" altLang="sr-Latn-RS" sz="1800">
                <a:solidFill>
                  <a:srgbClr val="000066"/>
                </a:solidFill>
                <a:cs typeface="+mn-cs"/>
              </a:rPr>
              <a:t>&gt; 20% ako se meri više od 2x dnevno</a:t>
            </a:r>
          </a:p>
          <a:p>
            <a:pPr defTabSz="914400">
              <a:buFont typeface="Wingdings" panose="05000000000000000000" pitchFamily="2" charset="2"/>
              <a:buChar char="Ø"/>
            </a:pPr>
            <a:r>
              <a:rPr lang="en-US" altLang="sr-Latn-RS" sz="1800">
                <a:solidFill>
                  <a:srgbClr val="000066"/>
                </a:solidFill>
                <a:cs typeface="+mn-cs"/>
              </a:rPr>
              <a:t>8% ako se meri 2x dnevno</a:t>
            </a:r>
          </a:p>
          <a:p>
            <a:pPr defTabSz="914400"/>
            <a:endParaRPr lang="en-US" altLang="sr-Latn-RS" sz="1800">
              <a:solidFill>
                <a:srgbClr val="000066"/>
              </a:solidFill>
              <a:cs typeface="+mn-cs"/>
            </a:endParaRPr>
          </a:p>
          <a:p>
            <a:pPr defTabSz="914400"/>
            <a:r>
              <a:rPr lang="en-US" altLang="sr-Latn-RS" sz="1800">
                <a:solidFill>
                  <a:srgbClr val="000066"/>
                </a:solidFill>
                <a:cs typeface="+mn-cs"/>
              </a:rPr>
              <a:t>2. PEF  (min. jutarnji) /PEF (max) tokom 1 nedelje</a:t>
            </a:r>
          </a:p>
          <a:p>
            <a:pPr defTabSz="914400"/>
            <a:endParaRPr lang="en-US" altLang="sr-Latn-RS" sz="1800">
              <a:solidFill>
                <a:srgbClr val="000066"/>
              </a:solidFill>
              <a:cs typeface="+mn-cs"/>
            </a:endParaRPr>
          </a:p>
          <a:p>
            <a:pPr defTabSz="914400"/>
            <a:r>
              <a:rPr lang="en-US" altLang="sr-Latn-RS" sz="1800">
                <a:solidFill>
                  <a:srgbClr val="000066"/>
                </a:solidFill>
                <a:cs typeface="+mn-cs"/>
              </a:rPr>
              <a:t>3. Poboljšanje posle bronhodilatatora&gt; 60L/min </a:t>
            </a:r>
          </a:p>
        </p:txBody>
      </p:sp>
      <p:sp>
        <p:nvSpPr>
          <p:cNvPr id="176133" name="Rectangle 11">
            <a:extLst>
              <a:ext uri="{FF2B5EF4-FFF2-40B4-BE49-F238E27FC236}">
                <a16:creationId xmlns:a16="http://schemas.microsoft.com/office/drawing/2014/main" id="{DA6CAC65-12FD-4C39-89C7-343F1E265DAC}"/>
              </a:ext>
            </a:extLst>
          </p:cNvPr>
          <p:cNvSpPr>
            <a:spLocks noChangeArrowheads="1"/>
          </p:cNvSpPr>
          <p:nvPr/>
        </p:nvSpPr>
        <p:spPr bwMode="auto">
          <a:xfrm>
            <a:off x="6324600" y="2133600"/>
            <a:ext cx="3505200" cy="914400"/>
          </a:xfrm>
          <a:prstGeom prst="rect">
            <a:avLst/>
          </a:prstGeom>
          <a:solidFill>
            <a:schemeClr val="accent1"/>
          </a:solidFill>
          <a:ln w="12700" algn="ctr">
            <a:solidFill>
              <a:schemeClr val="tx1"/>
            </a:solidFill>
            <a:round/>
            <a:headEnd type="none" w="sm" len="sm"/>
            <a:tailEnd type="none" w="sm" len="sm"/>
          </a:ln>
        </p:spPr>
        <p:txBody>
          <a:bodyP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defTabSz="914400"/>
            <a:r>
              <a:rPr lang="en-US" altLang="sr-Latn-RS" sz="2400">
                <a:solidFill>
                  <a:srgbClr val="000066"/>
                </a:solidFill>
                <a:cs typeface="+mn-cs"/>
              </a:rPr>
              <a:t>  Pozitivna anamneza</a:t>
            </a:r>
          </a:p>
        </p:txBody>
      </p:sp>
      <p:sp>
        <p:nvSpPr>
          <p:cNvPr id="176134" name="TextBox 12">
            <a:extLst>
              <a:ext uri="{FF2B5EF4-FFF2-40B4-BE49-F238E27FC236}">
                <a16:creationId xmlns:a16="http://schemas.microsoft.com/office/drawing/2014/main" id="{9D381A69-3CB0-445F-BEB9-2A43FB55F16B}"/>
              </a:ext>
            </a:extLst>
          </p:cNvPr>
          <p:cNvSpPr txBox="1">
            <a:spLocks noChangeArrowheads="1"/>
          </p:cNvSpPr>
          <p:nvPr/>
        </p:nvSpPr>
        <p:spPr bwMode="auto">
          <a:xfrm>
            <a:off x="6781800" y="3048001"/>
            <a:ext cx="9144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defTabSz="914400"/>
            <a:r>
              <a:rPr lang="en-US" altLang="sr-Latn-RS" sz="4800">
                <a:solidFill>
                  <a:srgbClr val="FFFF99"/>
                </a:solidFill>
                <a:cs typeface="+mn-cs"/>
              </a:rPr>
              <a:t>+</a:t>
            </a: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4" name="Rectangle 4">
            <a:extLst>
              <a:ext uri="{FF2B5EF4-FFF2-40B4-BE49-F238E27FC236}">
                <a16:creationId xmlns:a16="http://schemas.microsoft.com/office/drawing/2014/main" id="{E3C08060-21B4-4E93-A24D-4C254DAA8290}"/>
              </a:ext>
            </a:extLst>
          </p:cNvPr>
          <p:cNvSpPr>
            <a:spLocks noChangeArrowheads="1"/>
          </p:cNvSpPr>
          <p:nvPr/>
        </p:nvSpPr>
        <p:spPr bwMode="auto">
          <a:xfrm>
            <a:off x="3962400" y="0"/>
            <a:ext cx="4191000" cy="533400"/>
          </a:xfrm>
          <a:prstGeom prst="rect">
            <a:avLst/>
          </a:prstGeom>
          <a:solidFill>
            <a:schemeClr val="bg1"/>
          </a:solidFill>
          <a:ln w="9525">
            <a:solidFill>
              <a:schemeClr val="tx1"/>
            </a:solidFill>
            <a:miter lim="800000"/>
            <a:headEnd/>
            <a:tailEnd/>
          </a:ln>
        </p:spPr>
        <p:txBody>
          <a:bodyPr wrap="none" anchor="ct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defTabSz="914400"/>
            <a:r>
              <a:rPr lang="en-US" altLang="sr-Latn-RS" sz="2400" b="1">
                <a:solidFill>
                  <a:srgbClr val="FFFF99"/>
                </a:solidFill>
                <a:cs typeface="+mn-cs"/>
              </a:rPr>
              <a:t>Suspektna            ASTMA</a:t>
            </a:r>
          </a:p>
        </p:txBody>
      </p:sp>
      <p:sp>
        <p:nvSpPr>
          <p:cNvPr id="177155" name="Line 7">
            <a:extLst>
              <a:ext uri="{FF2B5EF4-FFF2-40B4-BE49-F238E27FC236}">
                <a16:creationId xmlns:a16="http://schemas.microsoft.com/office/drawing/2014/main" id="{3AB5577F-2EE1-4B4D-94D3-9FB72FA598FC}"/>
              </a:ext>
            </a:extLst>
          </p:cNvPr>
          <p:cNvSpPr>
            <a:spLocks noChangeShapeType="1"/>
          </p:cNvSpPr>
          <p:nvPr/>
        </p:nvSpPr>
        <p:spPr bwMode="auto">
          <a:xfrm>
            <a:off x="6019800" y="533400"/>
            <a:ext cx="0" cy="4572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defTabSz="914400"/>
            <a:endParaRPr lang="sr-Latn-RS" sz="1400">
              <a:solidFill>
                <a:srgbClr val="FFFF99"/>
              </a:solidFill>
              <a:cs typeface="+mn-cs"/>
            </a:endParaRPr>
          </a:p>
        </p:txBody>
      </p:sp>
      <p:sp>
        <p:nvSpPr>
          <p:cNvPr id="177156" name="Rectangle 8">
            <a:extLst>
              <a:ext uri="{FF2B5EF4-FFF2-40B4-BE49-F238E27FC236}">
                <a16:creationId xmlns:a16="http://schemas.microsoft.com/office/drawing/2014/main" id="{440CC3E2-95EE-4DBB-A320-19F168C8EBC7}"/>
              </a:ext>
            </a:extLst>
          </p:cNvPr>
          <p:cNvSpPr>
            <a:spLocks noChangeArrowheads="1"/>
          </p:cNvSpPr>
          <p:nvPr/>
        </p:nvSpPr>
        <p:spPr bwMode="auto">
          <a:xfrm>
            <a:off x="3962400" y="990600"/>
            <a:ext cx="4267200" cy="533400"/>
          </a:xfrm>
          <a:prstGeom prst="rect">
            <a:avLst/>
          </a:prstGeom>
          <a:solidFill>
            <a:schemeClr val="bg1"/>
          </a:solidFill>
          <a:ln w="9525">
            <a:solidFill>
              <a:schemeClr val="tx1"/>
            </a:solidFill>
            <a:miter lim="800000"/>
            <a:headEnd/>
            <a:tailEnd/>
          </a:ln>
        </p:spPr>
        <p:txBody>
          <a:bodyPr wrap="none" anchor="ct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defTabSz="914400"/>
            <a:r>
              <a:rPr lang="sr-Latn-CS" altLang="sr-Latn-RS" sz="1600">
                <a:solidFill>
                  <a:srgbClr val="FFFF99"/>
                </a:solidFill>
                <a:cs typeface="+mn-cs"/>
              </a:rPr>
              <a:t>Klinička procena uključujući spirometriju</a:t>
            </a:r>
          </a:p>
          <a:p>
            <a:pPr defTabSz="914400"/>
            <a:r>
              <a:rPr lang="sr-Latn-CS" altLang="sr-Latn-RS" sz="1600">
                <a:solidFill>
                  <a:srgbClr val="FFFF99"/>
                </a:solidFill>
                <a:cs typeface="+mn-cs"/>
              </a:rPr>
              <a:t>(ili PEF ako spirometrija nije moguća)</a:t>
            </a:r>
            <a:endParaRPr lang="en-US" altLang="sr-Latn-RS" sz="1600">
              <a:solidFill>
                <a:srgbClr val="FFFF99"/>
              </a:solidFill>
              <a:cs typeface="+mn-cs"/>
            </a:endParaRPr>
          </a:p>
        </p:txBody>
      </p:sp>
      <p:sp>
        <p:nvSpPr>
          <p:cNvPr id="177157" name="Oval 9">
            <a:extLst>
              <a:ext uri="{FF2B5EF4-FFF2-40B4-BE49-F238E27FC236}">
                <a16:creationId xmlns:a16="http://schemas.microsoft.com/office/drawing/2014/main" id="{D630CFA1-F3BB-4E8C-8AD7-C35D73A9E968}"/>
              </a:ext>
            </a:extLst>
          </p:cNvPr>
          <p:cNvSpPr>
            <a:spLocks noChangeArrowheads="1"/>
          </p:cNvSpPr>
          <p:nvPr/>
        </p:nvSpPr>
        <p:spPr bwMode="auto">
          <a:xfrm>
            <a:off x="1828800" y="2133600"/>
            <a:ext cx="2895600" cy="1219200"/>
          </a:xfrm>
          <a:prstGeom prst="ellipse">
            <a:avLst/>
          </a:prstGeom>
          <a:solidFill>
            <a:schemeClr val="bg1"/>
          </a:solidFill>
          <a:ln w="9525">
            <a:solidFill>
              <a:schemeClr val="tx1"/>
            </a:solidFill>
            <a:round/>
            <a:headEnd/>
            <a:tailEnd/>
          </a:ln>
        </p:spPr>
        <p:txBody>
          <a:bodyPr wrap="none" anchor="ct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defTabSz="914400"/>
            <a:r>
              <a:rPr lang="sr-Latn-CS" altLang="sr-Latn-RS" b="1">
                <a:solidFill>
                  <a:srgbClr val="FFFF99"/>
                </a:solidFill>
                <a:cs typeface="+mn-cs"/>
              </a:rPr>
              <a:t>Visoka verovatnoća</a:t>
            </a:r>
          </a:p>
          <a:p>
            <a:pPr defTabSz="914400"/>
            <a:r>
              <a:rPr lang="sr-Latn-CS" altLang="sr-Latn-RS" b="1">
                <a:solidFill>
                  <a:srgbClr val="FFFF99"/>
                </a:solidFill>
                <a:cs typeface="+mn-cs"/>
              </a:rPr>
              <a:t>Verovatna dijagnoza astme</a:t>
            </a:r>
            <a:endParaRPr lang="en-US" altLang="sr-Latn-RS" b="1">
              <a:solidFill>
                <a:srgbClr val="FFFF99"/>
              </a:solidFill>
              <a:cs typeface="+mn-cs"/>
            </a:endParaRPr>
          </a:p>
        </p:txBody>
      </p:sp>
      <p:sp>
        <p:nvSpPr>
          <p:cNvPr id="177158" name="Oval 10">
            <a:extLst>
              <a:ext uri="{FF2B5EF4-FFF2-40B4-BE49-F238E27FC236}">
                <a16:creationId xmlns:a16="http://schemas.microsoft.com/office/drawing/2014/main" id="{BB6C01DD-D65B-4C8B-A058-F556D9424BF2}"/>
              </a:ext>
            </a:extLst>
          </p:cNvPr>
          <p:cNvSpPr>
            <a:spLocks noChangeArrowheads="1"/>
          </p:cNvSpPr>
          <p:nvPr/>
        </p:nvSpPr>
        <p:spPr bwMode="auto">
          <a:xfrm>
            <a:off x="4876800" y="2133600"/>
            <a:ext cx="2514600" cy="990600"/>
          </a:xfrm>
          <a:prstGeom prst="ellipse">
            <a:avLst/>
          </a:prstGeom>
          <a:solidFill>
            <a:schemeClr val="bg1"/>
          </a:solidFill>
          <a:ln w="9525">
            <a:solidFill>
              <a:schemeClr val="tx1"/>
            </a:solidFill>
            <a:round/>
            <a:headEnd/>
            <a:tailEnd/>
          </a:ln>
        </p:spPr>
        <p:txBody>
          <a:bodyPr wrap="none" anchor="ct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defTabSz="914400"/>
            <a:r>
              <a:rPr lang="en-US" altLang="sr-Latn-RS" b="1">
                <a:solidFill>
                  <a:srgbClr val="FFFF99"/>
                </a:solidFill>
                <a:cs typeface="+mn-cs"/>
              </a:rPr>
              <a:t>Umerena </a:t>
            </a:r>
            <a:r>
              <a:rPr lang="sr-Latn-CS" altLang="sr-Latn-RS" b="1">
                <a:solidFill>
                  <a:srgbClr val="FFFF99"/>
                </a:solidFill>
                <a:cs typeface="+mn-cs"/>
              </a:rPr>
              <a:t>verovatnoća</a:t>
            </a:r>
          </a:p>
          <a:p>
            <a:pPr defTabSz="914400"/>
            <a:r>
              <a:rPr lang="en-US" altLang="sr-Latn-RS" b="1">
                <a:solidFill>
                  <a:srgbClr val="FFFF99"/>
                </a:solidFill>
                <a:cs typeface="+mn-cs"/>
              </a:rPr>
              <a:t>D</a:t>
            </a:r>
            <a:r>
              <a:rPr lang="sr-Latn-CS" altLang="sr-Latn-RS" b="1">
                <a:solidFill>
                  <a:srgbClr val="FFFF99"/>
                </a:solidFill>
                <a:cs typeface="+mn-cs"/>
              </a:rPr>
              <a:t>ijagnoza</a:t>
            </a:r>
            <a:r>
              <a:rPr lang="en-US" altLang="sr-Latn-RS" b="1">
                <a:solidFill>
                  <a:srgbClr val="FFFF99"/>
                </a:solidFill>
                <a:cs typeface="+mn-cs"/>
              </a:rPr>
              <a:t> nesigurna</a:t>
            </a:r>
          </a:p>
        </p:txBody>
      </p:sp>
      <p:sp>
        <p:nvSpPr>
          <p:cNvPr id="177159" name="Oval 11">
            <a:extLst>
              <a:ext uri="{FF2B5EF4-FFF2-40B4-BE49-F238E27FC236}">
                <a16:creationId xmlns:a16="http://schemas.microsoft.com/office/drawing/2014/main" id="{7E8C51E5-7DAF-4D0E-971A-EF04A19D3862}"/>
              </a:ext>
            </a:extLst>
          </p:cNvPr>
          <p:cNvSpPr>
            <a:spLocks noChangeArrowheads="1"/>
          </p:cNvSpPr>
          <p:nvPr/>
        </p:nvSpPr>
        <p:spPr bwMode="auto">
          <a:xfrm>
            <a:off x="7543800" y="2209800"/>
            <a:ext cx="2819400" cy="990600"/>
          </a:xfrm>
          <a:prstGeom prst="ellipse">
            <a:avLst/>
          </a:prstGeom>
          <a:solidFill>
            <a:schemeClr val="bg1"/>
          </a:solidFill>
          <a:ln w="9525">
            <a:solidFill>
              <a:schemeClr val="tx1"/>
            </a:solidFill>
            <a:round/>
            <a:headEnd/>
            <a:tailEnd/>
          </a:ln>
        </p:spPr>
        <p:txBody>
          <a:bodyPr wrap="none" anchor="ct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defTabSz="914400"/>
            <a:r>
              <a:rPr lang="sr-Latn-CS" altLang="sr-Latn-RS" b="1">
                <a:solidFill>
                  <a:srgbClr val="FFFF99"/>
                </a:solidFill>
                <a:cs typeface="+mn-cs"/>
              </a:rPr>
              <a:t>NIska verovatnoća</a:t>
            </a:r>
          </a:p>
          <a:p>
            <a:pPr defTabSz="914400"/>
            <a:r>
              <a:rPr lang="sr-Latn-CS" altLang="sr-Latn-RS" b="1">
                <a:solidFill>
                  <a:srgbClr val="FFFF99"/>
                </a:solidFill>
                <a:cs typeface="+mn-cs"/>
              </a:rPr>
              <a:t>Verovatno druga dijagnoza</a:t>
            </a:r>
            <a:endParaRPr lang="en-US" altLang="sr-Latn-RS" b="1">
              <a:solidFill>
                <a:srgbClr val="FFFF99"/>
              </a:solidFill>
              <a:cs typeface="+mn-cs"/>
            </a:endParaRPr>
          </a:p>
        </p:txBody>
      </p:sp>
      <p:sp>
        <p:nvSpPr>
          <p:cNvPr id="177160" name="Rectangle 12">
            <a:extLst>
              <a:ext uri="{FF2B5EF4-FFF2-40B4-BE49-F238E27FC236}">
                <a16:creationId xmlns:a16="http://schemas.microsoft.com/office/drawing/2014/main" id="{08AB980B-4831-418B-9CEE-BDB393F2D750}"/>
              </a:ext>
            </a:extLst>
          </p:cNvPr>
          <p:cNvSpPr>
            <a:spLocks noChangeArrowheads="1"/>
          </p:cNvSpPr>
          <p:nvPr/>
        </p:nvSpPr>
        <p:spPr bwMode="auto">
          <a:xfrm>
            <a:off x="3962400" y="3352800"/>
            <a:ext cx="1295400" cy="457200"/>
          </a:xfrm>
          <a:prstGeom prst="rect">
            <a:avLst/>
          </a:prstGeom>
          <a:solidFill>
            <a:schemeClr val="tx1"/>
          </a:solidFill>
          <a:ln w="9525">
            <a:solidFill>
              <a:schemeClr val="tx1"/>
            </a:solidFill>
            <a:miter lim="800000"/>
            <a:headEnd/>
            <a:tailEnd/>
          </a:ln>
        </p:spPr>
        <p:txBody>
          <a:bodyPr wrap="none" anchor="ct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defTabSz="914400"/>
            <a:r>
              <a:rPr lang="sr-Latn-CS" altLang="sr-Latn-RS" sz="1200" b="1">
                <a:solidFill>
                  <a:srgbClr val="000066"/>
                </a:solidFill>
                <a:cs typeface="+mn-cs"/>
              </a:rPr>
              <a:t>FEV1/FVC</a:t>
            </a:r>
            <a:r>
              <a:rPr lang="en-US" altLang="sr-Latn-RS" sz="1200" b="1">
                <a:solidFill>
                  <a:srgbClr val="000066"/>
                </a:solidFill>
                <a:cs typeface="+mn-cs"/>
              </a:rPr>
              <a:t>&lt;0.7</a:t>
            </a:r>
          </a:p>
        </p:txBody>
      </p:sp>
      <p:sp>
        <p:nvSpPr>
          <p:cNvPr id="79885" name="Rectangle 13">
            <a:extLst>
              <a:ext uri="{FF2B5EF4-FFF2-40B4-BE49-F238E27FC236}">
                <a16:creationId xmlns:a16="http://schemas.microsoft.com/office/drawing/2014/main" id="{83C83997-28C3-49EE-9D4B-FA412BCF24E9}"/>
              </a:ext>
            </a:extLst>
          </p:cNvPr>
          <p:cNvSpPr>
            <a:spLocks noChangeArrowheads="1"/>
          </p:cNvSpPr>
          <p:nvPr/>
        </p:nvSpPr>
        <p:spPr bwMode="auto">
          <a:xfrm>
            <a:off x="6858000" y="3276600"/>
            <a:ext cx="1371600" cy="457200"/>
          </a:xfrm>
          <a:prstGeom prst="rect">
            <a:avLst/>
          </a:prstGeom>
          <a:solidFill>
            <a:schemeClr val="accent4">
              <a:lumMod val="20000"/>
              <a:lumOff val="80000"/>
            </a:schemeClr>
          </a:solidFill>
          <a:ln w="9525">
            <a:solidFill>
              <a:schemeClr val="tx1"/>
            </a:solidFill>
            <a:miter lim="800000"/>
            <a:headEnd/>
            <a:tailEnd/>
          </a:ln>
          <a:effectLst/>
        </p:spPr>
        <p:txBody>
          <a:bodyPr wrap="none" anchor="ctr"/>
          <a:lstStyle/>
          <a:p>
            <a:pPr defTabSz="914400" eaLnBrk="0" hangingPunct="0">
              <a:defRPr/>
            </a:pPr>
            <a:r>
              <a:rPr lang="en-US" sz="1200" b="1" dirty="0">
                <a:solidFill>
                  <a:srgbClr val="000066"/>
                </a:solidFill>
                <a:cs typeface="+mn-cs"/>
              </a:rPr>
              <a:t>FEV1</a:t>
            </a:r>
            <a:r>
              <a:rPr lang="sr-Latn-CS" sz="1200" b="1" dirty="0">
                <a:solidFill>
                  <a:srgbClr val="000066"/>
                </a:solidFill>
                <a:cs typeface="+mn-cs"/>
              </a:rPr>
              <a:t>/</a:t>
            </a:r>
            <a:r>
              <a:rPr lang="en-US" sz="1200" b="1" dirty="0">
                <a:solidFill>
                  <a:srgbClr val="000066"/>
                </a:solidFill>
                <a:cs typeface="+mn-cs"/>
              </a:rPr>
              <a:t>FVC&gt;0.7</a:t>
            </a:r>
          </a:p>
        </p:txBody>
      </p:sp>
      <p:sp>
        <p:nvSpPr>
          <p:cNvPr id="177162" name="Rectangle 14">
            <a:extLst>
              <a:ext uri="{FF2B5EF4-FFF2-40B4-BE49-F238E27FC236}">
                <a16:creationId xmlns:a16="http://schemas.microsoft.com/office/drawing/2014/main" id="{51DCC1BF-A60A-49CF-A792-C9CB9333BDED}"/>
              </a:ext>
            </a:extLst>
          </p:cNvPr>
          <p:cNvSpPr>
            <a:spLocks noChangeArrowheads="1"/>
          </p:cNvSpPr>
          <p:nvPr/>
        </p:nvSpPr>
        <p:spPr bwMode="auto">
          <a:xfrm>
            <a:off x="1905000" y="3886200"/>
            <a:ext cx="1828800" cy="457200"/>
          </a:xfrm>
          <a:prstGeom prst="rect">
            <a:avLst/>
          </a:prstGeom>
          <a:solidFill>
            <a:schemeClr val="bg1"/>
          </a:solidFill>
          <a:ln w="9525">
            <a:solidFill>
              <a:schemeClr val="tx1"/>
            </a:solidFill>
            <a:miter lim="800000"/>
            <a:headEnd/>
            <a:tailEnd/>
          </a:ln>
        </p:spPr>
        <p:txBody>
          <a:bodyPr wrap="none" anchor="ct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defTabSz="914400"/>
            <a:r>
              <a:rPr lang="en-US" altLang="sr-Latn-RS" sz="1600" b="1">
                <a:solidFill>
                  <a:srgbClr val="FFFF99"/>
                </a:solidFill>
                <a:cs typeface="+mn-cs"/>
              </a:rPr>
              <a:t>terapija</a:t>
            </a:r>
          </a:p>
        </p:txBody>
      </p:sp>
      <p:sp>
        <p:nvSpPr>
          <p:cNvPr id="177163" name="Rectangle 15">
            <a:extLst>
              <a:ext uri="{FF2B5EF4-FFF2-40B4-BE49-F238E27FC236}">
                <a16:creationId xmlns:a16="http://schemas.microsoft.com/office/drawing/2014/main" id="{2C11403B-ABD7-4F25-A4C8-F80248F5AAB2}"/>
              </a:ext>
            </a:extLst>
          </p:cNvPr>
          <p:cNvSpPr>
            <a:spLocks noChangeArrowheads="1"/>
          </p:cNvSpPr>
          <p:nvPr/>
        </p:nvSpPr>
        <p:spPr bwMode="auto">
          <a:xfrm>
            <a:off x="7543800" y="3810000"/>
            <a:ext cx="2667000" cy="457200"/>
          </a:xfrm>
          <a:prstGeom prst="rect">
            <a:avLst/>
          </a:prstGeom>
          <a:solidFill>
            <a:schemeClr val="bg1"/>
          </a:solidFill>
          <a:ln w="9525">
            <a:solidFill>
              <a:schemeClr val="tx1"/>
            </a:solidFill>
            <a:miter lim="800000"/>
            <a:headEnd/>
            <a:tailEnd/>
          </a:ln>
        </p:spPr>
        <p:txBody>
          <a:bodyPr wrap="none" anchor="ct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defTabSz="914400"/>
            <a:r>
              <a:rPr lang="sr-Latn-CS" altLang="sr-Latn-RS" sz="1600" b="1">
                <a:solidFill>
                  <a:srgbClr val="FFFF99"/>
                </a:solidFill>
                <a:cs typeface="+mn-cs"/>
              </a:rPr>
              <a:t>Istraživanje/</a:t>
            </a:r>
          </a:p>
          <a:p>
            <a:pPr defTabSz="914400"/>
            <a:r>
              <a:rPr lang="sr-Latn-CS" altLang="sr-Latn-RS" sz="1600" b="1">
                <a:solidFill>
                  <a:srgbClr val="FFFF99"/>
                </a:solidFill>
                <a:cs typeface="+mn-cs"/>
              </a:rPr>
              <a:t>razmatranje drugog uslova</a:t>
            </a:r>
            <a:endParaRPr lang="en-US" altLang="sr-Latn-RS" sz="1600" b="1">
              <a:solidFill>
                <a:srgbClr val="FFFF99"/>
              </a:solidFill>
              <a:cs typeface="+mn-cs"/>
            </a:endParaRPr>
          </a:p>
        </p:txBody>
      </p:sp>
      <p:sp>
        <p:nvSpPr>
          <p:cNvPr id="177164" name="Oval 16">
            <a:extLst>
              <a:ext uri="{FF2B5EF4-FFF2-40B4-BE49-F238E27FC236}">
                <a16:creationId xmlns:a16="http://schemas.microsoft.com/office/drawing/2014/main" id="{91D9A81D-E7C3-4A61-A371-735F0BD22933}"/>
              </a:ext>
            </a:extLst>
          </p:cNvPr>
          <p:cNvSpPr>
            <a:spLocks noChangeArrowheads="1"/>
          </p:cNvSpPr>
          <p:nvPr/>
        </p:nvSpPr>
        <p:spPr bwMode="auto">
          <a:xfrm>
            <a:off x="2286000" y="4648200"/>
            <a:ext cx="1828800" cy="609600"/>
          </a:xfrm>
          <a:prstGeom prst="ellipse">
            <a:avLst/>
          </a:prstGeom>
          <a:solidFill>
            <a:schemeClr val="bg1"/>
          </a:solidFill>
          <a:ln w="9525">
            <a:solidFill>
              <a:schemeClr val="tx1"/>
            </a:solidFill>
            <a:round/>
            <a:headEnd/>
            <a:tailEnd/>
          </a:ln>
        </p:spPr>
        <p:txBody>
          <a:bodyPr wrap="none" anchor="ct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defTabSz="914400"/>
            <a:endParaRPr lang="sr-Latn-CS" altLang="sr-Latn-RS">
              <a:solidFill>
                <a:srgbClr val="FFFF99"/>
              </a:solidFill>
              <a:cs typeface="+mn-cs"/>
            </a:endParaRPr>
          </a:p>
          <a:p>
            <a:pPr defTabSz="914400"/>
            <a:endParaRPr lang="sr-Latn-CS" altLang="sr-Latn-RS">
              <a:solidFill>
                <a:srgbClr val="FFFF99"/>
              </a:solidFill>
              <a:cs typeface="+mn-cs"/>
            </a:endParaRPr>
          </a:p>
          <a:p>
            <a:pPr defTabSz="914400"/>
            <a:endParaRPr lang="sr-Latn-CS" altLang="sr-Latn-RS">
              <a:solidFill>
                <a:srgbClr val="FFFF99"/>
              </a:solidFill>
              <a:cs typeface="+mn-cs"/>
            </a:endParaRPr>
          </a:p>
          <a:p>
            <a:pPr defTabSz="914400"/>
            <a:r>
              <a:rPr lang="sr-Latn-CS" altLang="sr-Latn-RS">
                <a:solidFill>
                  <a:srgbClr val="FFFF99"/>
                </a:solidFill>
                <a:cs typeface="+mn-cs"/>
              </a:rPr>
              <a:t>Odgovor?</a:t>
            </a:r>
          </a:p>
          <a:p>
            <a:pPr defTabSz="914400"/>
            <a:endParaRPr lang="sr-Latn-CS" altLang="sr-Latn-RS">
              <a:solidFill>
                <a:srgbClr val="FFFF99"/>
              </a:solidFill>
              <a:cs typeface="+mn-cs"/>
            </a:endParaRPr>
          </a:p>
          <a:p>
            <a:pPr defTabSz="914400"/>
            <a:r>
              <a:rPr lang="sr-Latn-CS" altLang="sr-Latn-RS">
                <a:solidFill>
                  <a:srgbClr val="FFFF99"/>
                </a:solidFill>
                <a:cs typeface="+mn-cs"/>
              </a:rPr>
              <a:t>Da    Ne</a:t>
            </a:r>
            <a:endParaRPr lang="en-US" altLang="sr-Latn-RS">
              <a:solidFill>
                <a:srgbClr val="FFFF99"/>
              </a:solidFill>
              <a:cs typeface="+mn-cs"/>
            </a:endParaRPr>
          </a:p>
        </p:txBody>
      </p:sp>
      <p:sp>
        <p:nvSpPr>
          <p:cNvPr id="177165" name="Oval 17">
            <a:extLst>
              <a:ext uri="{FF2B5EF4-FFF2-40B4-BE49-F238E27FC236}">
                <a16:creationId xmlns:a16="http://schemas.microsoft.com/office/drawing/2014/main" id="{90940E83-7DD5-4372-AF35-6EFBCFD0CCCA}"/>
              </a:ext>
            </a:extLst>
          </p:cNvPr>
          <p:cNvSpPr>
            <a:spLocks noChangeArrowheads="1"/>
          </p:cNvSpPr>
          <p:nvPr/>
        </p:nvSpPr>
        <p:spPr bwMode="auto">
          <a:xfrm>
            <a:off x="8229600" y="4648200"/>
            <a:ext cx="1828800" cy="533400"/>
          </a:xfrm>
          <a:prstGeom prst="ellipse">
            <a:avLst/>
          </a:prstGeom>
          <a:solidFill>
            <a:schemeClr val="bg1"/>
          </a:solidFill>
          <a:ln w="9525">
            <a:solidFill>
              <a:schemeClr val="tx1"/>
            </a:solidFill>
            <a:round/>
            <a:headEnd/>
            <a:tailEnd/>
          </a:ln>
        </p:spPr>
        <p:txBody>
          <a:bodyPr wrap="none" anchor="ct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defTabSz="914400"/>
            <a:endParaRPr lang="sr-Latn-CS" altLang="sr-Latn-RS" sz="2400">
              <a:solidFill>
                <a:srgbClr val="FFFF99"/>
              </a:solidFill>
              <a:cs typeface="+mn-cs"/>
            </a:endParaRPr>
          </a:p>
          <a:p>
            <a:pPr defTabSz="914400"/>
            <a:endParaRPr lang="sr-Latn-CS" altLang="sr-Latn-RS" sz="2400">
              <a:solidFill>
                <a:srgbClr val="FFFF99"/>
              </a:solidFill>
              <a:cs typeface="+mn-cs"/>
            </a:endParaRPr>
          </a:p>
          <a:p>
            <a:pPr defTabSz="914400"/>
            <a:endParaRPr lang="en-US" altLang="sr-Latn-RS">
              <a:solidFill>
                <a:srgbClr val="FFFF99"/>
              </a:solidFill>
              <a:cs typeface="+mn-cs"/>
            </a:endParaRPr>
          </a:p>
          <a:p>
            <a:pPr defTabSz="914400"/>
            <a:r>
              <a:rPr lang="sr-Latn-CS" altLang="sr-Latn-RS">
                <a:solidFill>
                  <a:srgbClr val="FFFF99"/>
                </a:solidFill>
                <a:cs typeface="+mn-cs"/>
              </a:rPr>
              <a:t>Odgovor?</a:t>
            </a:r>
            <a:endParaRPr lang="en-US" altLang="sr-Latn-RS">
              <a:solidFill>
                <a:srgbClr val="FFFF99"/>
              </a:solidFill>
              <a:cs typeface="+mn-cs"/>
            </a:endParaRPr>
          </a:p>
          <a:p>
            <a:pPr defTabSz="914400"/>
            <a:endParaRPr lang="sr-Latn-CS" altLang="sr-Latn-RS">
              <a:solidFill>
                <a:srgbClr val="FFFF99"/>
              </a:solidFill>
              <a:cs typeface="+mn-cs"/>
            </a:endParaRPr>
          </a:p>
          <a:p>
            <a:pPr defTabSz="914400"/>
            <a:endParaRPr lang="sr-Latn-CS" altLang="sr-Latn-RS">
              <a:solidFill>
                <a:srgbClr val="FFFF99"/>
              </a:solidFill>
              <a:cs typeface="+mn-cs"/>
            </a:endParaRPr>
          </a:p>
          <a:p>
            <a:pPr defTabSz="914400"/>
            <a:r>
              <a:rPr lang="sr-Latn-CS" altLang="sr-Latn-RS">
                <a:solidFill>
                  <a:srgbClr val="FFFF99"/>
                </a:solidFill>
                <a:cs typeface="+mn-cs"/>
              </a:rPr>
              <a:t>Ne    Da</a:t>
            </a:r>
            <a:endParaRPr lang="en-US" altLang="sr-Latn-RS">
              <a:solidFill>
                <a:srgbClr val="FFFF99"/>
              </a:solidFill>
              <a:cs typeface="+mn-cs"/>
            </a:endParaRPr>
          </a:p>
          <a:p>
            <a:pPr defTabSz="914400"/>
            <a:endParaRPr lang="en-US" altLang="sr-Latn-RS" sz="2400">
              <a:solidFill>
                <a:srgbClr val="FFFF99"/>
              </a:solidFill>
              <a:cs typeface="+mn-cs"/>
            </a:endParaRPr>
          </a:p>
        </p:txBody>
      </p:sp>
      <p:sp>
        <p:nvSpPr>
          <p:cNvPr id="177166" name="Line 18">
            <a:extLst>
              <a:ext uri="{FF2B5EF4-FFF2-40B4-BE49-F238E27FC236}">
                <a16:creationId xmlns:a16="http://schemas.microsoft.com/office/drawing/2014/main" id="{CDEEFBE1-148A-4F6F-B647-3B319EFAE869}"/>
              </a:ext>
            </a:extLst>
          </p:cNvPr>
          <p:cNvSpPr>
            <a:spLocks noChangeShapeType="1"/>
          </p:cNvSpPr>
          <p:nvPr/>
        </p:nvSpPr>
        <p:spPr bwMode="auto">
          <a:xfrm flipH="1">
            <a:off x="3429000" y="1600200"/>
            <a:ext cx="228600" cy="3810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defTabSz="914400"/>
            <a:endParaRPr lang="sr-Latn-RS" sz="1400">
              <a:solidFill>
                <a:srgbClr val="FFFF99"/>
              </a:solidFill>
              <a:cs typeface="+mn-cs"/>
            </a:endParaRPr>
          </a:p>
        </p:txBody>
      </p:sp>
      <p:sp>
        <p:nvSpPr>
          <p:cNvPr id="177167" name="Line 19">
            <a:extLst>
              <a:ext uri="{FF2B5EF4-FFF2-40B4-BE49-F238E27FC236}">
                <a16:creationId xmlns:a16="http://schemas.microsoft.com/office/drawing/2014/main" id="{BB2046D5-F907-4A96-A6DD-58888D47EFB3}"/>
              </a:ext>
            </a:extLst>
          </p:cNvPr>
          <p:cNvSpPr>
            <a:spLocks noChangeShapeType="1"/>
          </p:cNvSpPr>
          <p:nvPr/>
        </p:nvSpPr>
        <p:spPr bwMode="auto">
          <a:xfrm>
            <a:off x="6019800" y="1600200"/>
            <a:ext cx="0" cy="5334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defTabSz="914400"/>
            <a:endParaRPr lang="sr-Latn-RS" sz="1400">
              <a:solidFill>
                <a:srgbClr val="FFFF99"/>
              </a:solidFill>
              <a:cs typeface="+mn-cs"/>
            </a:endParaRPr>
          </a:p>
        </p:txBody>
      </p:sp>
      <p:sp>
        <p:nvSpPr>
          <p:cNvPr id="177168" name="Line 20">
            <a:extLst>
              <a:ext uri="{FF2B5EF4-FFF2-40B4-BE49-F238E27FC236}">
                <a16:creationId xmlns:a16="http://schemas.microsoft.com/office/drawing/2014/main" id="{188F01B8-1946-486F-99AC-288735FC8214}"/>
              </a:ext>
            </a:extLst>
          </p:cNvPr>
          <p:cNvSpPr>
            <a:spLocks noChangeShapeType="1"/>
          </p:cNvSpPr>
          <p:nvPr/>
        </p:nvSpPr>
        <p:spPr bwMode="auto">
          <a:xfrm>
            <a:off x="7848600" y="1524000"/>
            <a:ext cx="533400" cy="609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defTabSz="914400"/>
            <a:endParaRPr lang="sr-Latn-RS" sz="1400">
              <a:solidFill>
                <a:srgbClr val="FFFF99"/>
              </a:solidFill>
              <a:cs typeface="+mn-cs"/>
            </a:endParaRPr>
          </a:p>
        </p:txBody>
      </p:sp>
      <p:sp>
        <p:nvSpPr>
          <p:cNvPr id="177169" name="Rectangle 21">
            <a:extLst>
              <a:ext uri="{FF2B5EF4-FFF2-40B4-BE49-F238E27FC236}">
                <a16:creationId xmlns:a16="http://schemas.microsoft.com/office/drawing/2014/main" id="{1023EDFD-85D9-4EAC-91FE-AB1F5CCE6394}"/>
              </a:ext>
            </a:extLst>
          </p:cNvPr>
          <p:cNvSpPr>
            <a:spLocks noChangeArrowheads="1"/>
          </p:cNvSpPr>
          <p:nvPr/>
        </p:nvSpPr>
        <p:spPr bwMode="auto">
          <a:xfrm>
            <a:off x="1752600" y="6096000"/>
            <a:ext cx="1905000" cy="457200"/>
          </a:xfrm>
          <a:prstGeom prst="rect">
            <a:avLst/>
          </a:prstGeom>
          <a:solidFill>
            <a:schemeClr val="bg1"/>
          </a:solidFill>
          <a:ln w="9525">
            <a:solidFill>
              <a:schemeClr val="tx1"/>
            </a:solidFill>
            <a:miter lim="800000"/>
            <a:headEnd/>
            <a:tailEnd/>
          </a:ln>
        </p:spPr>
        <p:txBody>
          <a:bodyPr wrap="none" anchor="ct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defTabSz="914400"/>
            <a:r>
              <a:rPr lang="sr-Latn-CS" altLang="sr-Latn-RS" b="1">
                <a:solidFill>
                  <a:srgbClr val="FFFF99"/>
                </a:solidFill>
                <a:cs typeface="+mn-cs"/>
              </a:rPr>
              <a:t>Nastaviti sa terapijom</a:t>
            </a:r>
            <a:endParaRPr lang="en-US" altLang="sr-Latn-RS" b="1">
              <a:solidFill>
                <a:srgbClr val="FFFF99"/>
              </a:solidFill>
              <a:cs typeface="+mn-cs"/>
            </a:endParaRPr>
          </a:p>
        </p:txBody>
      </p:sp>
      <p:sp>
        <p:nvSpPr>
          <p:cNvPr id="177170" name="Rectangle 22">
            <a:extLst>
              <a:ext uri="{FF2B5EF4-FFF2-40B4-BE49-F238E27FC236}">
                <a16:creationId xmlns:a16="http://schemas.microsoft.com/office/drawing/2014/main" id="{265DFDF2-A1BF-47C0-AADB-B84ED0E6E7C7}"/>
              </a:ext>
            </a:extLst>
          </p:cNvPr>
          <p:cNvSpPr>
            <a:spLocks noChangeArrowheads="1"/>
          </p:cNvSpPr>
          <p:nvPr/>
        </p:nvSpPr>
        <p:spPr bwMode="auto">
          <a:xfrm>
            <a:off x="3810000" y="5715000"/>
            <a:ext cx="2514600" cy="914400"/>
          </a:xfrm>
          <a:prstGeom prst="rect">
            <a:avLst/>
          </a:prstGeom>
          <a:solidFill>
            <a:schemeClr val="bg1"/>
          </a:solidFill>
          <a:ln w="9525">
            <a:solidFill>
              <a:schemeClr val="tx1"/>
            </a:solidFill>
            <a:miter lim="800000"/>
            <a:headEnd/>
            <a:tailEnd/>
          </a:ln>
        </p:spPr>
        <p:txBody>
          <a:bodyPr wrap="none" anchor="ct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defTabSz="914400"/>
            <a:endParaRPr lang="sr-Latn-CS" altLang="sr-Latn-RS">
              <a:solidFill>
                <a:srgbClr val="FFFF99"/>
              </a:solidFill>
              <a:cs typeface="+mn-cs"/>
            </a:endParaRPr>
          </a:p>
          <a:p>
            <a:pPr defTabSz="914400"/>
            <a:r>
              <a:rPr lang="sr-Latn-CS" altLang="sr-Latn-RS" b="1">
                <a:solidFill>
                  <a:srgbClr val="FFFF99"/>
                </a:solidFill>
                <a:cs typeface="+mn-cs"/>
              </a:rPr>
              <a:t>Proceniti</a:t>
            </a:r>
            <a:r>
              <a:rPr lang="en-US" altLang="sr-Latn-RS" b="1">
                <a:solidFill>
                  <a:srgbClr val="FFFF99"/>
                </a:solidFill>
                <a:cs typeface="+mn-cs"/>
              </a:rPr>
              <a:t> komplijansu</a:t>
            </a:r>
            <a:r>
              <a:rPr lang="sr-Latn-CS" altLang="sr-Latn-RS" b="1">
                <a:solidFill>
                  <a:srgbClr val="FFFF99"/>
                </a:solidFill>
                <a:cs typeface="+mn-cs"/>
              </a:rPr>
              <a:t> i</a:t>
            </a:r>
          </a:p>
          <a:p>
            <a:pPr defTabSz="914400"/>
            <a:r>
              <a:rPr lang="sr-Latn-CS" altLang="sr-Latn-RS" b="1">
                <a:solidFill>
                  <a:srgbClr val="FFFF99"/>
                </a:solidFill>
                <a:cs typeface="+mn-cs"/>
              </a:rPr>
              <a:t>Inhalacionu tehniku</a:t>
            </a:r>
          </a:p>
          <a:p>
            <a:pPr defTabSz="914400"/>
            <a:r>
              <a:rPr lang="sr-Latn-CS" altLang="sr-Latn-RS" b="1">
                <a:solidFill>
                  <a:srgbClr val="FFFF99"/>
                </a:solidFill>
                <a:cs typeface="+mn-cs"/>
              </a:rPr>
              <a:t>Razmotriti dalje istraživanje </a:t>
            </a:r>
          </a:p>
          <a:p>
            <a:pPr defTabSz="914400"/>
            <a:r>
              <a:rPr lang="sr-Latn-CS" altLang="sr-Latn-RS" b="1">
                <a:solidFill>
                  <a:srgbClr val="FFFF99"/>
                </a:solidFill>
                <a:cs typeface="+mn-cs"/>
              </a:rPr>
              <a:t>i/ili uputstvo</a:t>
            </a:r>
          </a:p>
          <a:p>
            <a:pPr defTabSz="914400"/>
            <a:endParaRPr lang="en-US" altLang="sr-Latn-RS" b="1">
              <a:solidFill>
                <a:srgbClr val="FFFF99"/>
              </a:solidFill>
              <a:cs typeface="+mn-cs"/>
            </a:endParaRPr>
          </a:p>
        </p:txBody>
      </p:sp>
      <p:sp>
        <p:nvSpPr>
          <p:cNvPr id="177171" name="Rectangle 23">
            <a:extLst>
              <a:ext uri="{FF2B5EF4-FFF2-40B4-BE49-F238E27FC236}">
                <a16:creationId xmlns:a16="http://schemas.microsoft.com/office/drawing/2014/main" id="{6E3E7268-24A6-4B4C-91AC-94E1778A4CE3}"/>
              </a:ext>
            </a:extLst>
          </p:cNvPr>
          <p:cNvSpPr>
            <a:spLocks noChangeArrowheads="1"/>
          </p:cNvSpPr>
          <p:nvPr/>
        </p:nvSpPr>
        <p:spPr bwMode="auto">
          <a:xfrm>
            <a:off x="6477000" y="5943600"/>
            <a:ext cx="1905000" cy="609600"/>
          </a:xfrm>
          <a:prstGeom prst="rect">
            <a:avLst/>
          </a:prstGeom>
          <a:solidFill>
            <a:schemeClr val="bg1"/>
          </a:solidFill>
          <a:ln w="9525">
            <a:solidFill>
              <a:schemeClr val="tx1"/>
            </a:solidFill>
            <a:miter lim="800000"/>
            <a:headEnd/>
            <a:tailEnd/>
          </a:ln>
        </p:spPr>
        <p:txBody>
          <a:bodyPr wrap="none" anchor="ct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defTabSz="914400"/>
            <a:r>
              <a:rPr lang="sr-Latn-CS" altLang="sr-Latn-RS" b="1">
                <a:solidFill>
                  <a:srgbClr val="FFFF99"/>
                </a:solidFill>
                <a:cs typeface="+mn-cs"/>
              </a:rPr>
              <a:t>Dalje istraživanje</a:t>
            </a:r>
          </a:p>
          <a:p>
            <a:pPr defTabSz="914400"/>
            <a:r>
              <a:rPr lang="sr-Latn-CS" altLang="sr-Latn-RS" b="1">
                <a:solidFill>
                  <a:srgbClr val="FFFF99"/>
                </a:solidFill>
                <a:cs typeface="+mn-cs"/>
              </a:rPr>
              <a:t>razmatranje uputstva</a:t>
            </a:r>
            <a:endParaRPr lang="en-US" altLang="sr-Latn-RS" b="1">
              <a:solidFill>
                <a:srgbClr val="FFFF99"/>
              </a:solidFill>
              <a:cs typeface="+mn-cs"/>
            </a:endParaRPr>
          </a:p>
        </p:txBody>
      </p:sp>
      <p:sp>
        <p:nvSpPr>
          <p:cNvPr id="177172" name="Rectangle 24">
            <a:extLst>
              <a:ext uri="{FF2B5EF4-FFF2-40B4-BE49-F238E27FC236}">
                <a16:creationId xmlns:a16="http://schemas.microsoft.com/office/drawing/2014/main" id="{A97850FC-E1AF-47E5-856A-A7D37D1F6C47}"/>
              </a:ext>
            </a:extLst>
          </p:cNvPr>
          <p:cNvSpPr>
            <a:spLocks noChangeArrowheads="1"/>
          </p:cNvSpPr>
          <p:nvPr/>
        </p:nvSpPr>
        <p:spPr bwMode="auto">
          <a:xfrm>
            <a:off x="8610600" y="5943600"/>
            <a:ext cx="1676400" cy="609600"/>
          </a:xfrm>
          <a:prstGeom prst="rect">
            <a:avLst/>
          </a:prstGeom>
          <a:solidFill>
            <a:schemeClr val="bg1"/>
          </a:solidFill>
          <a:ln w="9525">
            <a:solidFill>
              <a:schemeClr val="tx1"/>
            </a:solidFill>
            <a:miter lim="800000"/>
            <a:headEnd/>
            <a:tailEnd/>
          </a:ln>
        </p:spPr>
        <p:txBody>
          <a:bodyPr wrap="none" anchor="ct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defTabSz="914400"/>
            <a:r>
              <a:rPr lang="sr-Latn-CS" altLang="sr-Latn-RS" b="1">
                <a:solidFill>
                  <a:srgbClr val="FFFF99"/>
                </a:solidFill>
                <a:cs typeface="+mn-cs"/>
              </a:rPr>
              <a:t>Nastaviti terapiju</a:t>
            </a:r>
            <a:endParaRPr lang="en-US" altLang="sr-Latn-RS" b="1">
              <a:solidFill>
                <a:srgbClr val="FFFF99"/>
              </a:solidFill>
              <a:cs typeface="+mn-cs"/>
            </a:endParaRPr>
          </a:p>
        </p:txBody>
      </p:sp>
      <p:sp>
        <p:nvSpPr>
          <p:cNvPr id="177173" name="Line 25">
            <a:extLst>
              <a:ext uri="{FF2B5EF4-FFF2-40B4-BE49-F238E27FC236}">
                <a16:creationId xmlns:a16="http://schemas.microsoft.com/office/drawing/2014/main" id="{F882A7B5-48B8-4216-829A-DBBE1F771E81}"/>
              </a:ext>
            </a:extLst>
          </p:cNvPr>
          <p:cNvSpPr>
            <a:spLocks noChangeShapeType="1"/>
          </p:cNvSpPr>
          <p:nvPr/>
        </p:nvSpPr>
        <p:spPr bwMode="auto">
          <a:xfrm>
            <a:off x="2895600" y="3352800"/>
            <a:ext cx="0" cy="5334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defTabSz="914400"/>
            <a:endParaRPr lang="sr-Latn-RS" sz="1400">
              <a:solidFill>
                <a:srgbClr val="FFFF99"/>
              </a:solidFill>
              <a:cs typeface="+mn-cs"/>
            </a:endParaRPr>
          </a:p>
        </p:txBody>
      </p:sp>
      <p:sp>
        <p:nvSpPr>
          <p:cNvPr id="177174" name="Line 26">
            <a:extLst>
              <a:ext uri="{FF2B5EF4-FFF2-40B4-BE49-F238E27FC236}">
                <a16:creationId xmlns:a16="http://schemas.microsoft.com/office/drawing/2014/main" id="{715DCCEE-86E2-49B7-B5BB-D8BCE724B1B9}"/>
              </a:ext>
            </a:extLst>
          </p:cNvPr>
          <p:cNvSpPr>
            <a:spLocks noChangeShapeType="1"/>
          </p:cNvSpPr>
          <p:nvPr/>
        </p:nvSpPr>
        <p:spPr bwMode="auto">
          <a:xfrm>
            <a:off x="2819400" y="4343400"/>
            <a:ext cx="0" cy="228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defTabSz="914400"/>
            <a:endParaRPr lang="sr-Latn-RS" sz="1400">
              <a:solidFill>
                <a:srgbClr val="FFFF99"/>
              </a:solidFill>
              <a:cs typeface="+mn-cs"/>
            </a:endParaRPr>
          </a:p>
        </p:txBody>
      </p:sp>
      <p:sp>
        <p:nvSpPr>
          <p:cNvPr id="177175" name="Line 27">
            <a:extLst>
              <a:ext uri="{FF2B5EF4-FFF2-40B4-BE49-F238E27FC236}">
                <a16:creationId xmlns:a16="http://schemas.microsoft.com/office/drawing/2014/main" id="{7C37ABC3-3AB2-4D03-8B2C-87C56BF86EF1}"/>
              </a:ext>
            </a:extLst>
          </p:cNvPr>
          <p:cNvSpPr>
            <a:spLocks noChangeShapeType="1"/>
          </p:cNvSpPr>
          <p:nvPr/>
        </p:nvSpPr>
        <p:spPr bwMode="auto">
          <a:xfrm flipH="1">
            <a:off x="2133600" y="5486400"/>
            <a:ext cx="533400" cy="609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defTabSz="914400"/>
            <a:endParaRPr lang="sr-Latn-RS" sz="1400">
              <a:solidFill>
                <a:srgbClr val="FFFF99"/>
              </a:solidFill>
              <a:cs typeface="+mn-cs"/>
            </a:endParaRPr>
          </a:p>
        </p:txBody>
      </p:sp>
      <p:sp>
        <p:nvSpPr>
          <p:cNvPr id="177176" name="Line 28">
            <a:extLst>
              <a:ext uri="{FF2B5EF4-FFF2-40B4-BE49-F238E27FC236}">
                <a16:creationId xmlns:a16="http://schemas.microsoft.com/office/drawing/2014/main" id="{E7D42FE6-5DD6-4384-AAAE-957C1D911DD8}"/>
              </a:ext>
            </a:extLst>
          </p:cNvPr>
          <p:cNvSpPr>
            <a:spLocks noChangeShapeType="1"/>
          </p:cNvSpPr>
          <p:nvPr/>
        </p:nvSpPr>
        <p:spPr bwMode="auto">
          <a:xfrm>
            <a:off x="3124200" y="5638800"/>
            <a:ext cx="685800" cy="228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defTabSz="914400"/>
            <a:endParaRPr lang="sr-Latn-RS" sz="1400">
              <a:solidFill>
                <a:srgbClr val="FFFF99"/>
              </a:solidFill>
              <a:cs typeface="+mn-cs"/>
            </a:endParaRPr>
          </a:p>
        </p:txBody>
      </p:sp>
      <p:sp>
        <p:nvSpPr>
          <p:cNvPr id="177177" name="Line 29">
            <a:extLst>
              <a:ext uri="{FF2B5EF4-FFF2-40B4-BE49-F238E27FC236}">
                <a16:creationId xmlns:a16="http://schemas.microsoft.com/office/drawing/2014/main" id="{08C26C7E-FA55-4C8B-93BB-FE0A9A8F996C}"/>
              </a:ext>
            </a:extLst>
          </p:cNvPr>
          <p:cNvSpPr>
            <a:spLocks noChangeShapeType="1"/>
          </p:cNvSpPr>
          <p:nvPr/>
        </p:nvSpPr>
        <p:spPr bwMode="auto">
          <a:xfrm flipH="1">
            <a:off x="4800600" y="2895600"/>
            <a:ext cx="381000" cy="3810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defTabSz="914400"/>
            <a:endParaRPr lang="sr-Latn-RS" sz="1400">
              <a:solidFill>
                <a:srgbClr val="FFFF99"/>
              </a:solidFill>
              <a:cs typeface="+mn-cs"/>
            </a:endParaRPr>
          </a:p>
        </p:txBody>
      </p:sp>
      <p:sp>
        <p:nvSpPr>
          <p:cNvPr id="177178" name="Line 30">
            <a:extLst>
              <a:ext uri="{FF2B5EF4-FFF2-40B4-BE49-F238E27FC236}">
                <a16:creationId xmlns:a16="http://schemas.microsoft.com/office/drawing/2014/main" id="{64FC912A-CD18-4389-A7E6-A82D2D2ADF3D}"/>
              </a:ext>
            </a:extLst>
          </p:cNvPr>
          <p:cNvSpPr>
            <a:spLocks noChangeShapeType="1"/>
          </p:cNvSpPr>
          <p:nvPr/>
        </p:nvSpPr>
        <p:spPr bwMode="auto">
          <a:xfrm flipH="1">
            <a:off x="3733800" y="3733800"/>
            <a:ext cx="228600" cy="228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defTabSz="914400"/>
            <a:endParaRPr lang="sr-Latn-RS" sz="1400">
              <a:solidFill>
                <a:srgbClr val="FFFF99"/>
              </a:solidFill>
              <a:cs typeface="+mn-cs"/>
            </a:endParaRPr>
          </a:p>
        </p:txBody>
      </p:sp>
      <p:sp>
        <p:nvSpPr>
          <p:cNvPr id="177179" name="Line 31">
            <a:extLst>
              <a:ext uri="{FF2B5EF4-FFF2-40B4-BE49-F238E27FC236}">
                <a16:creationId xmlns:a16="http://schemas.microsoft.com/office/drawing/2014/main" id="{58D7EA24-23C8-42BC-81A6-FF26112CAF6A}"/>
              </a:ext>
            </a:extLst>
          </p:cNvPr>
          <p:cNvSpPr>
            <a:spLocks noChangeShapeType="1"/>
          </p:cNvSpPr>
          <p:nvPr/>
        </p:nvSpPr>
        <p:spPr bwMode="auto">
          <a:xfrm>
            <a:off x="6858000" y="2819400"/>
            <a:ext cx="152400" cy="3810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defTabSz="914400"/>
            <a:endParaRPr lang="sr-Latn-RS" sz="1400">
              <a:solidFill>
                <a:srgbClr val="FFFF99"/>
              </a:solidFill>
              <a:cs typeface="+mn-cs"/>
            </a:endParaRPr>
          </a:p>
        </p:txBody>
      </p:sp>
      <p:sp>
        <p:nvSpPr>
          <p:cNvPr id="177180" name="Line 32">
            <a:extLst>
              <a:ext uri="{FF2B5EF4-FFF2-40B4-BE49-F238E27FC236}">
                <a16:creationId xmlns:a16="http://schemas.microsoft.com/office/drawing/2014/main" id="{B599A208-92B2-4753-89DB-7FAC51A7A1A8}"/>
              </a:ext>
            </a:extLst>
          </p:cNvPr>
          <p:cNvSpPr>
            <a:spLocks noChangeShapeType="1"/>
          </p:cNvSpPr>
          <p:nvPr/>
        </p:nvSpPr>
        <p:spPr bwMode="auto">
          <a:xfrm>
            <a:off x="7162800" y="3657600"/>
            <a:ext cx="609600" cy="22860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defTabSz="914400"/>
            <a:endParaRPr lang="sr-Latn-RS" sz="1400">
              <a:solidFill>
                <a:srgbClr val="FFFF99"/>
              </a:solidFill>
              <a:cs typeface="+mn-cs"/>
            </a:endParaRPr>
          </a:p>
        </p:txBody>
      </p:sp>
      <p:sp>
        <p:nvSpPr>
          <p:cNvPr id="177181" name="Line 33">
            <a:extLst>
              <a:ext uri="{FF2B5EF4-FFF2-40B4-BE49-F238E27FC236}">
                <a16:creationId xmlns:a16="http://schemas.microsoft.com/office/drawing/2014/main" id="{87E8E789-DD31-440B-998B-975C48089AB7}"/>
              </a:ext>
            </a:extLst>
          </p:cNvPr>
          <p:cNvSpPr>
            <a:spLocks noChangeShapeType="1"/>
          </p:cNvSpPr>
          <p:nvPr/>
        </p:nvSpPr>
        <p:spPr bwMode="auto">
          <a:xfrm>
            <a:off x="8763000" y="3200400"/>
            <a:ext cx="0" cy="609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defTabSz="914400"/>
            <a:endParaRPr lang="sr-Latn-RS" sz="1400">
              <a:solidFill>
                <a:srgbClr val="FFFF99"/>
              </a:solidFill>
              <a:cs typeface="+mn-cs"/>
            </a:endParaRPr>
          </a:p>
        </p:txBody>
      </p:sp>
      <p:sp>
        <p:nvSpPr>
          <p:cNvPr id="177182" name="Line 35">
            <a:extLst>
              <a:ext uri="{FF2B5EF4-FFF2-40B4-BE49-F238E27FC236}">
                <a16:creationId xmlns:a16="http://schemas.microsoft.com/office/drawing/2014/main" id="{542D39D1-6E9F-4764-8644-F854BA5FB8C5}"/>
              </a:ext>
            </a:extLst>
          </p:cNvPr>
          <p:cNvSpPr>
            <a:spLocks noChangeShapeType="1"/>
          </p:cNvSpPr>
          <p:nvPr/>
        </p:nvSpPr>
        <p:spPr bwMode="auto">
          <a:xfrm>
            <a:off x="8763000" y="4267200"/>
            <a:ext cx="0" cy="228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defTabSz="914400"/>
            <a:endParaRPr lang="sr-Latn-RS" sz="1400">
              <a:solidFill>
                <a:srgbClr val="FFFF99"/>
              </a:solidFill>
              <a:cs typeface="+mn-cs"/>
            </a:endParaRPr>
          </a:p>
        </p:txBody>
      </p:sp>
      <p:sp>
        <p:nvSpPr>
          <p:cNvPr id="177183" name="Line 36">
            <a:extLst>
              <a:ext uri="{FF2B5EF4-FFF2-40B4-BE49-F238E27FC236}">
                <a16:creationId xmlns:a16="http://schemas.microsoft.com/office/drawing/2014/main" id="{E547642F-3C91-48E2-9804-8BA0803005D3}"/>
              </a:ext>
            </a:extLst>
          </p:cNvPr>
          <p:cNvSpPr>
            <a:spLocks noChangeShapeType="1"/>
          </p:cNvSpPr>
          <p:nvPr/>
        </p:nvSpPr>
        <p:spPr bwMode="auto">
          <a:xfrm flipH="1">
            <a:off x="8229600" y="5638800"/>
            <a:ext cx="304800" cy="3048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defTabSz="914400"/>
            <a:endParaRPr lang="sr-Latn-RS" sz="1400">
              <a:solidFill>
                <a:srgbClr val="FFFF99"/>
              </a:solidFill>
              <a:cs typeface="+mn-cs"/>
            </a:endParaRPr>
          </a:p>
        </p:txBody>
      </p:sp>
      <p:sp>
        <p:nvSpPr>
          <p:cNvPr id="177184" name="Line 37">
            <a:extLst>
              <a:ext uri="{FF2B5EF4-FFF2-40B4-BE49-F238E27FC236}">
                <a16:creationId xmlns:a16="http://schemas.microsoft.com/office/drawing/2014/main" id="{FCB06474-4DCF-4D76-B958-5D90A525E175}"/>
              </a:ext>
            </a:extLst>
          </p:cNvPr>
          <p:cNvSpPr>
            <a:spLocks noChangeShapeType="1"/>
          </p:cNvSpPr>
          <p:nvPr/>
        </p:nvSpPr>
        <p:spPr bwMode="auto">
          <a:xfrm>
            <a:off x="8991600" y="5638800"/>
            <a:ext cx="533400" cy="3048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defTabSz="914400"/>
            <a:endParaRPr lang="sr-Latn-RS" sz="1400">
              <a:solidFill>
                <a:srgbClr val="FFFF99"/>
              </a:solidFill>
              <a:cs typeface="+mn-cs"/>
            </a:endParaRPr>
          </a:p>
        </p:txBody>
      </p:sp>
      <p:pic>
        <p:nvPicPr>
          <p:cNvPr id="33" name="Picture 3">
            <a:extLst>
              <a:ext uri="{FF2B5EF4-FFF2-40B4-BE49-F238E27FC236}">
                <a16:creationId xmlns:a16="http://schemas.microsoft.com/office/drawing/2014/main" id="{A50384C2-31E5-4371-B34E-FCBA16874137}"/>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181600" y="3505200"/>
            <a:ext cx="1752600" cy="213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nodeType="click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diamond(in)">
                                      <p:cBhvr>
                                        <p:cTn id="7" dur="20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8178" name="Picture 2" descr="WEB_CHEMIN_123_1136538698">
            <a:extLst>
              <a:ext uri="{FF2B5EF4-FFF2-40B4-BE49-F238E27FC236}">
                <a16:creationId xmlns:a16="http://schemas.microsoft.com/office/drawing/2014/main" id="{E633FB09-A0F8-41E0-93DA-8D16A9EE827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0" y="-3175"/>
            <a:ext cx="9144000" cy="686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8179" name="Text Box 5">
            <a:extLst>
              <a:ext uri="{FF2B5EF4-FFF2-40B4-BE49-F238E27FC236}">
                <a16:creationId xmlns:a16="http://schemas.microsoft.com/office/drawing/2014/main" id="{19113A35-8466-4F59-9DA3-30A1CBDB65A5}"/>
              </a:ext>
            </a:extLst>
          </p:cNvPr>
          <p:cNvSpPr txBox="1">
            <a:spLocks noChangeArrowheads="1"/>
          </p:cNvSpPr>
          <p:nvPr/>
        </p:nvSpPr>
        <p:spPr bwMode="auto">
          <a:xfrm>
            <a:off x="3436939" y="1989138"/>
            <a:ext cx="5648325" cy="1200150"/>
          </a:xfrm>
          <a:prstGeom prst="rect">
            <a:avLst/>
          </a:prstGeom>
          <a:solidFill>
            <a:srgbClr val="000000"/>
          </a:solidFill>
          <a:ln w="12700">
            <a:solidFill>
              <a:schemeClr val="tx1"/>
            </a:solidFill>
            <a:miter lim="800000"/>
            <a:headEnd type="none" w="sm" len="sm"/>
            <a:tailEnd type="none" w="sm" len="sm"/>
          </a:ln>
        </p:spPr>
        <p:txBody>
          <a:bodyPr wrap="none">
            <a:spAutoFit/>
          </a:bodyP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algn="ctr" defTabSz="914400"/>
            <a:r>
              <a:rPr lang="en-US" altLang="sr-Latn-RS" sz="3600">
                <a:solidFill>
                  <a:srgbClr val="00FFFF"/>
                </a:solidFill>
                <a:cs typeface="+mn-cs"/>
              </a:rPr>
              <a:t>Mali disajni putevi značajni</a:t>
            </a:r>
          </a:p>
          <a:p>
            <a:pPr algn="ctr" defTabSz="914400"/>
            <a:r>
              <a:rPr lang="en-US" altLang="sr-Latn-RS" sz="3600">
                <a:solidFill>
                  <a:srgbClr val="00FFFF"/>
                </a:solidFill>
                <a:cs typeface="+mn-cs"/>
              </a:rPr>
              <a:t> u patogenezi astme</a:t>
            </a:r>
            <a:endParaRPr lang="en-GB" altLang="sr-Latn-RS" sz="3600">
              <a:solidFill>
                <a:srgbClr val="66FF33"/>
              </a:solidFill>
              <a:cs typeface="+mn-cs"/>
            </a:endParaRPr>
          </a:p>
        </p:txBody>
      </p:sp>
      <p:sp>
        <p:nvSpPr>
          <p:cNvPr id="178180" name="Oval 19">
            <a:extLst>
              <a:ext uri="{FF2B5EF4-FFF2-40B4-BE49-F238E27FC236}">
                <a16:creationId xmlns:a16="http://schemas.microsoft.com/office/drawing/2014/main" id="{D78C6F90-0D6D-4B46-B540-95207963172A}"/>
              </a:ext>
            </a:extLst>
          </p:cNvPr>
          <p:cNvSpPr>
            <a:spLocks noChangeArrowheads="1"/>
          </p:cNvSpPr>
          <p:nvPr/>
        </p:nvSpPr>
        <p:spPr bwMode="auto">
          <a:xfrm>
            <a:off x="1558926" y="4724401"/>
            <a:ext cx="2366963" cy="1539875"/>
          </a:xfrm>
          <a:prstGeom prst="ellipse">
            <a:avLst/>
          </a:prstGeom>
          <a:solidFill>
            <a:srgbClr val="0101EF">
              <a:alpha val="49803"/>
            </a:srgbClr>
          </a:solidFill>
          <a:ln w="12700" algn="ctr">
            <a:solidFill>
              <a:schemeClr val="tx1"/>
            </a:solidFill>
            <a:round/>
            <a:headEnd type="none" w="sm" len="sm"/>
            <a:tailEnd type="none" w="sm" len="sm"/>
          </a:ln>
        </p:spPr>
        <p:txBody>
          <a:bodyPr wrap="none"/>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algn="ctr" defTabSz="914400"/>
            <a:endParaRPr lang="en-US" altLang="sr-Latn-RS" sz="2400">
              <a:solidFill>
                <a:srgbClr val="FFFF99"/>
              </a:solidFill>
              <a:cs typeface="+mn-cs"/>
            </a:endParaRPr>
          </a:p>
        </p:txBody>
      </p:sp>
      <p:cxnSp>
        <p:nvCxnSpPr>
          <p:cNvPr id="178181" name="Straight Arrow Connector 6">
            <a:extLst>
              <a:ext uri="{FF2B5EF4-FFF2-40B4-BE49-F238E27FC236}">
                <a16:creationId xmlns:a16="http://schemas.microsoft.com/office/drawing/2014/main" id="{458FEC14-339F-4B43-A6C6-A24DBCA50B90}"/>
              </a:ext>
            </a:extLst>
          </p:cNvPr>
          <p:cNvCxnSpPr>
            <a:cxnSpLocks noChangeShapeType="1"/>
          </p:cNvCxnSpPr>
          <p:nvPr/>
        </p:nvCxnSpPr>
        <p:spPr bwMode="auto">
          <a:xfrm flipH="1">
            <a:off x="3216276" y="4362451"/>
            <a:ext cx="2879725" cy="1082675"/>
          </a:xfrm>
          <a:prstGeom prst="straightConnector1">
            <a:avLst/>
          </a:prstGeom>
          <a:noFill/>
          <a:ln w="101600" algn="ctr">
            <a:solidFill>
              <a:srgbClr val="FF0000"/>
            </a:solidFill>
            <a:round/>
            <a:headEnd type="none" w="sm" len="sm"/>
            <a:tailEnd type="arrow" w="med" len="med"/>
          </a:ln>
          <a:extLst>
            <a:ext uri="{909E8E84-426E-40DD-AFC4-6F175D3DCCD1}">
              <a14:hiddenFill xmlns:a14="http://schemas.microsoft.com/office/drawing/2010/main">
                <a:noFill/>
              </a14:hiddenFill>
            </a:ext>
          </a:extLst>
        </p:spPr>
      </p:cxnSp>
      <p:sp>
        <p:nvSpPr>
          <p:cNvPr id="178182" name="Text Box 4">
            <a:extLst>
              <a:ext uri="{FF2B5EF4-FFF2-40B4-BE49-F238E27FC236}">
                <a16:creationId xmlns:a16="http://schemas.microsoft.com/office/drawing/2014/main" id="{DC957174-2041-43D2-8B05-93489EC30BFF}"/>
              </a:ext>
            </a:extLst>
          </p:cNvPr>
          <p:cNvSpPr txBox="1">
            <a:spLocks noChangeArrowheads="1"/>
          </p:cNvSpPr>
          <p:nvPr/>
        </p:nvSpPr>
        <p:spPr bwMode="auto">
          <a:xfrm>
            <a:off x="3556001" y="6181726"/>
            <a:ext cx="4818063" cy="646113"/>
          </a:xfrm>
          <a:prstGeom prst="rect">
            <a:avLst/>
          </a:prstGeom>
          <a:solidFill>
            <a:srgbClr val="000000"/>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algn="ctr" defTabSz="914400"/>
            <a:r>
              <a:rPr lang="en-US" altLang="sr-Latn-RS" sz="3600">
                <a:solidFill>
                  <a:srgbClr val="FFFF00"/>
                </a:solidFill>
                <a:cs typeface="+mn-cs"/>
              </a:rPr>
              <a:t>Teško se procenjuju</a:t>
            </a:r>
            <a:endParaRPr lang="en-GB" altLang="sr-Latn-RS" sz="3600">
              <a:solidFill>
                <a:srgbClr val="FFFF00"/>
              </a:solidFill>
              <a:cs typeface="+mn-cs"/>
            </a:endParaRPr>
          </a:p>
        </p:txBody>
      </p:sp>
    </p:spTree>
  </p:cSld>
  <p:clrMapOvr>
    <a:masterClrMapping/>
  </p:clrMapOvr>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9202" name="Picture 2" descr="WEB_CHEMIN_123_1136538698">
            <a:extLst>
              <a:ext uri="{FF2B5EF4-FFF2-40B4-BE49-F238E27FC236}">
                <a16:creationId xmlns:a16="http://schemas.microsoft.com/office/drawing/2014/main" id="{708B7045-2ED6-41F3-804A-C2357C96435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55788" y="1320800"/>
            <a:ext cx="5676900" cy="4260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9203" name="Oval 19">
            <a:extLst>
              <a:ext uri="{FF2B5EF4-FFF2-40B4-BE49-F238E27FC236}">
                <a16:creationId xmlns:a16="http://schemas.microsoft.com/office/drawing/2014/main" id="{F1351714-8CD7-412F-850D-9707E3D1B27E}"/>
              </a:ext>
            </a:extLst>
          </p:cNvPr>
          <p:cNvSpPr>
            <a:spLocks noChangeArrowheads="1"/>
          </p:cNvSpPr>
          <p:nvPr/>
        </p:nvSpPr>
        <p:spPr bwMode="auto">
          <a:xfrm>
            <a:off x="1754188" y="4610100"/>
            <a:ext cx="1352550" cy="738188"/>
          </a:xfrm>
          <a:prstGeom prst="ellipse">
            <a:avLst/>
          </a:prstGeom>
          <a:solidFill>
            <a:schemeClr val="accent1">
              <a:alpha val="50195"/>
            </a:schemeClr>
          </a:solidFill>
          <a:ln w="12700" algn="ctr">
            <a:solidFill>
              <a:schemeClr val="tx1"/>
            </a:solidFill>
            <a:round/>
            <a:headEnd type="none" w="sm" len="sm"/>
            <a:tailEnd type="none" w="sm" len="sm"/>
          </a:ln>
        </p:spPr>
        <p:txBody>
          <a:bodyPr wrap="none"/>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algn="r" defTabSz="914400"/>
            <a:endParaRPr lang="en-US" altLang="sr-Latn-RS" sz="2400">
              <a:solidFill>
                <a:srgbClr val="FFFF99"/>
              </a:solidFill>
              <a:cs typeface="+mn-cs"/>
            </a:endParaRPr>
          </a:p>
        </p:txBody>
      </p:sp>
      <p:pic>
        <p:nvPicPr>
          <p:cNvPr id="179204" name="Picture 24">
            <a:extLst>
              <a:ext uri="{FF2B5EF4-FFF2-40B4-BE49-F238E27FC236}">
                <a16:creationId xmlns:a16="http://schemas.microsoft.com/office/drawing/2014/main" id="{C9F88BF0-24F8-42A9-8EE7-E8D6CE7E23AE}"/>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968751" y="1312864"/>
            <a:ext cx="3476625" cy="4308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pic>
      <p:sp>
        <p:nvSpPr>
          <p:cNvPr id="179205" name="Rectangle 27">
            <a:extLst>
              <a:ext uri="{FF2B5EF4-FFF2-40B4-BE49-F238E27FC236}">
                <a16:creationId xmlns:a16="http://schemas.microsoft.com/office/drawing/2014/main" id="{28D5B38A-DAA5-4707-B065-578E21222D2C}"/>
              </a:ext>
            </a:extLst>
          </p:cNvPr>
          <p:cNvSpPr>
            <a:spLocks noChangeArrowheads="1"/>
          </p:cNvSpPr>
          <p:nvPr/>
        </p:nvSpPr>
        <p:spPr bwMode="auto">
          <a:xfrm>
            <a:off x="7431089" y="1306513"/>
            <a:ext cx="3019425" cy="5181600"/>
          </a:xfrm>
          <a:prstGeom prst="rect">
            <a:avLst/>
          </a:prstGeom>
          <a:solidFill>
            <a:srgbClr val="FFFFFF"/>
          </a:solidFill>
          <a:ln w="12700" algn="ctr">
            <a:solidFill>
              <a:schemeClr val="tx1"/>
            </a:solidFill>
            <a:round/>
            <a:headEnd type="none" w="sm" len="sm"/>
            <a:tailEnd type="none" w="sm" len="sm"/>
          </a:ln>
        </p:spPr>
        <p:txBody>
          <a:bodyPr wrap="none"/>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algn="r" defTabSz="914400"/>
            <a:endParaRPr lang="en-US" altLang="sr-Latn-RS" sz="2400">
              <a:solidFill>
                <a:srgbClr val="FFFF99"/>
              </a:solidFill>
              <a:cs typeface="+mn-cs"/>
            </a:endParaRPr>
          </a:p>
        </p:txBody>
      </p:sp>
      <p:sp>
        <p:nvSpPr>
          <p:cNvPr id="179206" name="Text Box 23">
            <a:extLst>
              <a:ext uri="{FF2B5EF4-FFF2-40B4-BE49-F238E27FC236}">
                <a16:creationId xmlns:a16="http://schemas.microsoft.com/office/drawing/2014/main" id="{28C3FE82-E811-47E8-B32C-54023CCB765D}"/>
              </a:ext>
            </a:extLst>
          </p:cNvPr>
          <p:cNvSpPr txBox="1">
            <a:spLocks noChangeArrowheads="1"/>
          </p:cNvSpPr>
          <p:nvPr/>
        </p:nvSpPr>
        <p:spPr bwMode="auto">
          <a:xfrm>
            <a:off x="5668963" y="1631951"/>
            <a:ext cx="4730750" cy="523875"/>
          </a:xfrm>
          <a:prstGeom prst="rect">
            <a:avLst/>
          </a:prstGeom>
          <a:solidFill>
            <a:srgbClr val="FFFFFF"/>
          </a:solidFill>
          <a:ln w="12700">
            <a:solidFill>
              <a:srgbClr val="3333FF"/>
            </a:solidFill>
            <a:miter lim="800000"/>
            <a:headEnd type="none" w="sm" len="sm"/>
            <a:tailEnd type="none" w="sm" len="sm"/>
          </a:ln>
        </p:spPr>
        <p:txBody>
          <a:bodyPr>
            <a:spAutoFit/>
          </a:bodyP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algn="ctr" defTabSz="914400">
              <a:spcBef>
                <a:spcPct val="50000"/>
              </a:spcBef>
            </a:pPr>
            <a:r>
              <a:rPr lang="fr-BE" altLang="sr-Latn-RS" sz="2800">
                <a:solidFill>
                  <a:srgbClr val="000066"/>
                </a:solidFill>
                <a:cs typeface="+mn-cs"/>
              </a:rPr>
              <a:t>N</a:t>
            </a:r>
            <a:r>
              <a:rPr lang="en-US" altLang="sr-Latn-RS" sz="2800">
                <a:solidFill>
                  <a:srgbClr val="000066"/>
                </a:solidFill>
                <a:cs typeface="+mn-cs"/>
              </a:rPr>
              <a:t>e invazivne metode</a:t>
            </a:r>
            <a:endParaRPr lang="fr-FR" altLang="sr-Latn-RS" sz="2800">
              <a:solidFill>
                <a:srgbClr val="000066"/>
              </a:solidFill>
              <a:cs typeface="+mn-cs"/>
            </a:endParaRPr>
          </a:p>
        </p:txBody>
      </p:sp>
      <p:sp>
        <p:nvSpPr>
          <p:cNvPr id="33" name="Rectangle 32">
            <a:extLst>
              <a:ext uri="{FF2B5EF4-FFF2-40B4-BE49-F238E27FC236}">
                <a16:creationId xmlns:a16="http://schemas.microsoft.com/office/drawing/2014/main" id="{1ACE3F44-C115-4E1F-820B-255930260A62}"/>
              </a:ext>
            </a:extLst>
          </p:cNvPr>
          <p:cNvSpPr>
            <a:spLocks noChangeArrowheads="1"/>
          </p:cNvSpPr>
          <p:nvPr/>
        </p:nvSpPr>
        <p:spPr bwMode="auto">
          <a:xfrm>
            <a:off x="6248400" y="4191001"/>
            <a:ext cx="4141788" cy="523875"/>
          </a:xfrm>
          <a:prstGeom prst="rect">
            <a:avLst/>
          </a:prstGeom>
          <a:gradFill rotWithShape="1">
            <a:gsLst>
              <a:gs pos="0">
                <a:srgbClr val="4347F3">
                  <a:gamma/>
                  <a:shade val="46275"/>
                  <a:invGamma/>
                </a:srgbClr>
              </a:gs>
              <a:gs pos="50000">
                <a:srgbClr val="4347F3"/>
              </a:gs>
              <a:gs pos="100000">
                <a:srgbClr val="4347F3">
                  <a:gamma/>
                  <a:shade val="46275"/>
                  <a:invGamma/>
                </a:srgbClr>
              </a:gs>
            </a:gsLst>
            <a:lin ang="0" scaled="1"/>
          </a:gradFill>
          <a:ln w="9525">
            <a:solidFill>
              <a:schemeClr val="tx1"/>
            </a:solidFill>
            <a:miter lim="800000"/>
            <a:headEnd/>
            <a:tailEnd/>
          </a:ln>
          <a:effectLst/>
        </p:spPr>
        <p:txBody>
          <a:bodyPr>
            <a:spAutoFit/>
          </a:bodyPr>
          <a:lstStyle/>
          <a:p>
            <a:pPr algn="ctr" defTabSz="914400" eaLnBrk="0" hangingPunct="0">
              <a:defRPr/>
            </a:pPr>
            <a:r>
              <a:rPr lang="en-GB" sz="2800" i="1" dirty="0">
                <a:solidFill>
                  <a:srgbClr val="CCECFF"/>
                </a:solidFill>
                <a:effectLst>
                  <a:outerShdw blurRad="38100" dist="38100" dir="2700000" algn="tl">
                    <a:srgbClr val="000000"/>
                  </a:outerShdw>
                </a:effectLst>
                <a:latin typeface="Arial" charset="0"/>
                <a:cs typeface="+mn-cs"/>
              </a:rPr>
              <a:t>I</a:t>
            </a:r>
            <a:r>
              <a:rPr lang="sr-Latn-RS" sz="2800" i="1" dirty="0">
                <a:solidFill>
                  <a:srgbClr val="CCECFF"/>
                </a:solidFill>
                <a:effectLst>
                  <a:outerShdw blurRad="38100" dist="38100" dir="2700000" algn="tl">
                    <a:srgbClr val="000000"/>
                  </a:outerShdw>
                </a:effectLst>
                <a:latin typeface="Arial" charset="0"/>
                <a:cs typeface="+mn-cs"/>
              </a:rPr>
              <a:t>spitivanja</a:t>
            </a:r>
            <a:endParaRPr lang="en-GB" sz="2800" dirty="0">
              <a:solidFill>
                <a:srgbClr val="CCECFF"/>
              </a:solidFill>
              <a:effectLst>
                <a:outerShdw blurRad="38100" dist="38100" dir="2700000" algn="tl">
                  <a:srgbClr val="000000"/>
                </a:outerShdw>
              </a:effectLst>
              <a:latin typeface="Arial" charset="0"/>
              <a:cs typeface="+mn-cs"/>
            </a:endParaRPr>
          </a:p>
        </p:txBody>
      </p:sp>
      <p:sp>
        <p:nvSpPr>
          <p:cNvPr id="179208" name="Rectangle 9">
            <a:extLst>
              <a:ext uri="{FF2B5EF4-FFF2-40B4-BE49-F238E27FC236}">
                <a16:creationId xmlns:a16="http://schemas.microsoft.com/office/drawing/2014/main" id="{7D257BFC-750F-4105-AAA7-7D402B8C213E}"/>
              </a:ext>
            </a:extLst>
          </p:cNvPr>
          <p:cNvSpPr>
            <a:spLocks noChangeArrowheads="1"/>
          </p:cNvSpPr>
          <p:nvPr/>
        </p:nvSpPr>
        <p:spPr bwMode="auto">
          <a:xfrm>
            <a:off x="5385480" y="6489700"/>
            <a:ext cx="4992008" cy="339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algn="r" defTabSz="914400"/>
            <a:r>
              <a:rPr lang="en-GB" altLang="sr-Latn-RS" sz="1600" i="1">
                <a:solidFill>
                  <a:srgbClr val="000066"/>
                </a:solidFill>
                <a:cs typeface="+mn-cs"/>
              </a:rPr>
              <a:t>‘Small Airways: a time to revisit’  </a:t>
            </a:r>
            <a:r>
              <a:rPr lang="en-GB" altLang="sr-Latn-RS" sz="1600" i="1">
                <a:solidFill>
                  <a:srgbClr val="000000"/>
                </a:solidFill>
                <a:cs typeface="+mn-cs"/>
              </a:rPr>
              <a:t>Green, Thorax 1998</a:t>
            </a:r>
          </a:p>
        </p:txBody>
      </p:sp>
      <p:sp>
        <p:nvSpPr>
          <p:cNvPr id="179209" name="Rectangle 16">
            <a:extLst>
              <a:ext uri="{FF2B5EF4-FFF2-40B4-BE49-F238E27FC236}">
                <a16:creationId xmlns:a16="http://schemas.microsoft.com/office/drawing/2014/main" id="{8931BA95-009D-4BA2-9EC8-7D2F5E62322D}"/>
              </a:ext>
            </a:extLst>
          </p:cNvPr>
          <p:cNvSpPr>
            <a:spLocks noChangeArrowheads="1"/>
          </p:cNvSpPr>
          <p:nvPr/>
        </p:nvSpPr>
        <p:spPr bwMode="auto">
          <a:xfrm>
            <a:off x="1524000" y="87313"/>
            <a:ext cx="91440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algn="ctr" defTabSz="914400"/>
            <a:r>
              <a:rPr lang="en-US" altLang="sr-Latn-RS" sz="3600">
                <a:solidFill>
                  <a:srgbClr val="F8F8F8"/>
                </a:solidFill>
                <a:cs typeface="+mn-cs"/>
              </a:rPr>
              <a:t>Mali disajni putevi</a:t>
            </a:r>
            <a:endParaRPr lang="en-GB" altLang="sr-Latn-RS" sz="3600">
              <a:solidFill>
                <a:srgbClr val="F8F8F8"/>
              </a:solidFill>
              <a:cs typeface="+mn-cs"/>
            </a:endParaRPr>
          </a:p>
        </p:txBody>
      </p:sp>
      <p:sp>
        <p:nvSpPr>
          <p:cNvPr id="179210" name="Text Box 3">
            <a:extLst>
              <a:ext uri="{FF2B5EF4-FFF2-40B4-BE49-F238E27FC236}">
                <a16:creationId xmlns:a16="http://schemas.microsoft.com/office/drawing/2014/main" id="{9008167D-AE5B-41DA-8EBF-5D0E1C941B55}"/>
              </a:ext>
            </a:extLst>
          </p:cNvPr>
          <p:cNvSpPr txBox="1">
            <a:spLocks noChangeArrowheads="1"/>
          </p:cNvSpPr>
          <p:nvPr/>
        </p:nvSpPr>
        <p:spPr bwMode="auto">
          <a:xfrm>
            <a:off x="1524000" y="685801"/>
            <a:ext cx="9144000" cy="523875"/>
          </a:xfrm>
          <a:prstGeom prst="rect">
            <a:avLst/>
          </a:prstGeom>
          <a:solidFill>
            <a:srgbClr val="FFFFCC"/>
          </a:solidFill>
          <a:ln>
            <a:noFill/>
          </a:ln>
          <a:extLst>
            <a:ext uri="{91240B29-F687-4F45-9708-019B960494DF}">
              <a14:hiddenLine xmlns:a14="http://schemas.microsoft.com/office/drawing/2010/main" w="12700" algn="ctr">
                <a:solidFill>
                  <a:srgbClr val="000000"/>
                </a:solidFill>
                <a:miter lim="800000"/>
                <a:headEnd type="none" w="sm" len="sm"/>
                <a:tailEnd type="none" w="sm" len="sm"/>
              </a14:hiddenLine>
            </a:ext>
          </a:extLst>
        </p:spPr>
        <p:txBody>
          <a:bodyPr>
            <a:spAutoFit/>
          </a:bodyPr>
          <a:lstStyle>
            <a:lvl1pPr marL="266700" indent="-266700"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algn="ctr" defTabSz="914400">
              <a:spcBef>
                <a:spcPct val="50000"/>
              </a:spcBef>
              <a:buClr>
                <a:srgbClr val="3333FF"/>
              </a:buClr>
              <a:buSzPct val="140000"/>
            </a:pPr>
            <a:r>
              <a:rPr lang="en-US" altLang="sr-Latn-RS" sz="2800">
                <a:solidFill>
                  <a:srgbClr val="000066"/>
                </a:solidFill>
                <a:cs typeface="+mn-cs"/>
              </a:rPr>
              <a:t>Kako proceniti </a:t>
            </a:r>
            <a:r>
              <a:rPr lang="fr-BE" altLang="sr-Latn-RS" sz="2800">
                <a:solidFill>
                  <a:srgbClr val="000066"/>
                </a:solidFill>
                <a:cs typeface="+mn-cs"/>
              </a:rPr>
              <a:t> ‘silent zone’ </a:t>
            </a:r>
            <a:r>
              <a:rPr lang="en-US" altLang="sr-Latn-RS" sz="2800">
                <a:solidFill>
                  <a:srgbClr val="000066"/>
                </a:solidFill>
                <a:cs typeface="+mn-cs"/>
              </a:rPr>
              <a:t> u svakodnevnom radu</a:t>
            </a:r>
            <a:r>
              <a:rPr lang="fr-BE" altLang="sr-Latn-RS" sz="2800">
                <a:solidFill>
                  <a:srgbClr val="000066"/>
                </a:solidFill>
                <a:cs typeface="+mn-cs"/>
              </a:rPr>
              <a:t>? </a:t>
            </a:r>
          </a:p>
        </p:txBody>
      </p:sp>
      <p:sp>
        <p:nvSpPr>
          <p:cNvPr id="179211" name="Oval 25">
            <a:extLst>
              <a:ext uri="{FF2B5EF4-FFF2-40B4-BE49-F238E27FC236}">
                <a16:creationId xmlns:a16="http://schemas.microsoft.com/office/drawing/2014/main" id="{6CE6862B-6840-4FBE-9975-783BA2A53B0C}"/>
              </a:ext>
            </a:extLst>
          </p:cNvPr>
          <p:cNvSpPr>
            <a:spLocks noChangeArrowheads="1"/>
          </p:cNvSpPr>
          <p:nvPr/>
        </p:nvSpPr>
        <p:spPr bwMode="auto">
          <a:xfrm>
            <a:off x="3060700" y="3521076"/>
            <a:ext cx="4152900" cy="2233613"/>
          </a:xfrm>
          <a:prstGeom prst="ellipse">
            <a:avLst/>
          </a:prstGeom>
          <a:noFill/>
          <a:ln w="22225">
            <a:solidFill>
              <a:srgbClr val="3333FF"/>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algn="ctr" defTabSz="914400"/>
            <a:endParaRPr lang="en-US" altLang="sr-Latn-RS" sz="2400">
              <a:solidFill>
                <a:srgbClr val="FF0000"/>
              </a:solidFill>
              <a:cs typeface="+mn-cs"/>
            </a:endParaRPr>
          </a:p>
        </p:txBody>
      </p:sp>
      <p:sp>
        <p:nvSpPr>
          <p:cNvPr id="13" name="Rectangle 30">
            <a:extLst>
              <a:ext uri="{FF2B5EF4-FFF2-40B4-BE49-F238E27FC236}">
                <a16:creationId xmlns:a16="http://schemas.microsoft.com/office/drawing/2014/main" id="{C8AA33D3-CD12-4A9D-9945-5131C00068AD}"/>
              </a:ext>
            </a:extLst>
          </p:cNvPr>
          <p:cNvSpPr>
            <a:spLocks noChangeArrowheads="1"/>
          </p:cNvSpPr>
          <p:nvPr/>
        </p:nvSpPr>
        <p:spPr bwMode="auto">
          <a:xfrm>
            <a:off x="6272214" y="4864100"/>
            <a:ext cx="4213225" cy="1384300"/>
          </a:xfrm>
          <a:prstGeom prst="rect">
            <a:avLst/>
          </a:prstGeom>
          <a:gradFill rotWithShape="1">
            <a:gsLst>
              <a:gs pos="0">
                <a:srgbClr val="CC00CC">
                  <a:gamma/>
                  <a:shade val="46275"/>
                  <a:invGamma/>
                </a:srgbClr>
              </a:gs>
              <a:gs pos="50000">
                <a:srgbClr val="CC00CC"/>
              </a:gs>
              <a:gs pos="100000">
                <a:srgbClr val="CC00CC">
                  <a:gamma/>
                  <a:shade val="46275"/>
                  <a:invGamma/>
                </a:srgbClr>
              </a:gs>
            </a:gsLst>
            <a:lin ang="0" scaled="1"/>
          </a:gradFill>
          <a:ln w="9525">
            <a:solidFill>
              <a:schemeClr val="tx1"/>
            </a:solidFill>
            <a:miter lim="800000"/>
            <a:headEnd/>
            <a:tailEnd/>
          </a:ln>
          <a:effectLst/>
        </p:spPr>
        <p:txBody>
          <a:bodyPr>
            <a:spAutoFit/>
          </a:bodyPr>
          <a:lstStyle/>
          <a:p>
            <a:pPr algn="ctr" defTabSz="914400" eaLnBrk="0" hangingPunct="0">
              <a:defRPr/>
            </a:pPr>
            <a:r>
              <a:rPr lang="sr-Latn-RS" sz="2800" dirty="0">
                <a:solidFill>
                  <a:srgbClr val="FFFF99"/>
                </a:solidFill>
                <a:effectLst>
                  <a:outerShdw blurRad="38100" dist="38100" dir="2700000" algn="tl">
                    <a:srgbClr val="000000"/>
                  </a:outerShdw>
                </a:effectLst>
                <a:latin typeface="Arial" charset="0"/>
                <a:cs typeface="+mn-cs"/>
              </a:rPr>
              <a:t>Izdahnuti NO</a:t>
            </a:r>
            <a:r>
              <a:rPr lang="en-GB" sz="2800" i="1" u="sng" dirty="0">
                <a:solidFill>
                  <a:srgbClr val="CCECFF"/>
                </a:solidFill>
                <a:effectLst>
                  <a:outerShdw blurRad="38100" dist="38100" dir="2700000" algn="tl">
                    <a:srgbClr val="000000"/>
                  </a:outerShdw>
                </a:effectLst>
                <a:latin typeface="Arial" charset="0"/>
                <a:cs typeface="+mn-cs"/>
              </a:rPr>
              <a:t> </a:t>
            </a:r>
          </a:p>
          <a:p>
            <a:pPr algn="ctr" defTabSz="914400" eaLnBrk="0" hangingPunct="0">
              <a:defRPr/>
            </a:pPr>
            <a:r>
              <a:rPr lang="en-GB" sz="2800" dirty="0" err="1">
                <a:solidFill>
                  <a:srgbClr val="FFFF99"/>
                </a:solidFill>
                <a:effectLst>
                  <a:outerShdw blurRad="38100" dist="38100" dir="2700000" algn="tl">
                    <a:srgbClr val="000000"/>
                  </a:outerShdw>
                </a:effectLst>
                <a:latin typeface="Arial" charset="0"/>
                <a:cs typeface="+mn-cs"/>
              </a:rPr>
              <a:t>Impuls</a:t>
            </a:r>
            <a:r>
              <a:rPr lang="sr-Latn-RS" sz="2800" dirty="0">
                <a:solidFill>
                  <a:srgbClr val="FFFF99"/>
                </a:solidFill>
                <a:effectLst>
                  <a:outerShdw blurRad="38100" dist="38100" dir="2700000" algn="tl">
                    <a:srgbClr val="000000"/>
                  </a:outerShdw>
                </a:effectLst>
                <a:latin typeface="Arial" charset="0"/>
                <a:cs typeface="+mn-cs"/>
              </a:rPr>
              <a:t>na oscilometrija</a:t>
            </a:r>
            <a:endParaRPr lang="en-GB" sz="2800" dirty="0">
              <a:solidFill>
                <a:srgbClr val="FFFF99"/>
              </a:solidFill>
              <a:effectLst>
                <a:outerShdw blurRad="38100" dist="38100" dir="2700000" algn="tl">
                  <a:srgbClr val="000000"/>
                </a:outerShdw>
              </a:effectLst>
              <a:latin typeface="Arial" charset="0"/>
              <a:cs typeface="+mn-cs"/>
            </a:endParaRPr>
          </a:p>
          <a:p>
            <a:pPr algn="ctr" defTabSz="914400" eaLnBrk="0" hangingPunct="0">
              <a:defRPr/>
            </a:pPr>
            <a:r>
              <a:rPr lang="sr-Latn-RS" sz="2800" dirty="0">
                <a:solidFill>
                  <a:srgbClr val="FF5050"/>
                </a:solidFill>
                <a:effectLst>
                  <a:outerShdw blurRad="38100" dist="38100" dir="2700000" algn="tl">
                    <a:srgbClr val="000000"/>
                  </a:outerShdw>
                </a:effectLst>
                <a:latin typeface="Arial" charset="0"/>
                <a:cs typeface="+mn-cs"/>
              </a:rPr>
              <a:t>Test ispiranja </a:t>
            </a:r>
            <a:r>
              <a:rPr lang="en-GB" sz="2800" dirty="0">
                <a:solidFill>
                  <a:srgbClr val="FF5050"/>
                </a:solidFill>
                <a:effectLst>
                  <a:outerShdw blurRad="38100" dist="38100" dir="2700000" algn="tl">
                    <a:srgbClr val="000000"/>
                  </a:outerShdw>
                </a:effectLst>
                <a:latin typeface="Arial" charset="0"/>
                <a:cs typeface="+mn-cs"/>
              </a:rPr>
              <a:t>N</a:t>
            </a:r>
            <a:r>
              <a:rPr lang="en-GB" sz="2800" baseline="-25000" dirty="0">
                <a:solidFill>
                  <a:srgbClr val="FF5050"/>
                </a:solidFill>
                <a:effectLst>
                  <a:outerShdw blurRad="38100" dist="38100" dir="2700000" algn="tl">
                    <a:srgbClr val="000000"/>
                  </a:outerShdw>
                </a:effectLst>
                <a:latin typeface="Arial" charset="0"/>
                <a:cs typeface="+mn-cs"/>
              </a:rPr>
              <a:t>2</a:t>
            </a:r>
            <a:endParaRPr lang="en-GB" sz="2800" dirty="0">
              <a:solidFill>
                <a:srgbClr val="FF5050"/>
              </a:solidFill>
              <a:effectLst>
                <a:outerShdw blurRad="38100" dist="38100" dir="2700000" algn="tl">
                  <a:srgbClr val="000000"/>
                </a:outerShdw>
              </a:effectLst>
              <a:latin typeface="Arial" charset="0"/>
              <a:cs typeface="+mn-cs"/>
            </a:endParaRPr>
          </a:p>
        </p:txBody>
      </p:sp>
    </p:spTree>
  </p:cSld>
  <p:clrMapOvr>
    <a:masterClrMapping/>
  </p:clrMapOvr>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Rectangle 6">
            <a:extLst>
              <a:ext uri="{FF2B5EF4-FFF2-40B4-BE49-F238E27FC236}">
                <a16:creationId xmlns:a16="http://schemas.microsoft.com/office/drawing/2014/main" id="{5242D262-4276-4BE8-A317-45E1155AB44F}"/>
              </a:ext>
            </a:extLst>
          </p:cNvPr>
          <p:cNvSpPr>
            <a:spLocks noChangeArrowheads="1"/>
          </p:cNvSpPr>
          <p:nvPr/>
        </p:nvSpPr>
        <p:spPr bwMode="auto">
          <a:xfrm>
            <a:off x="1538288" y="60326"/>
            <a:ext cx="9144000" cy="811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algn="ctr" defTabSz="914400">
              <a:lnSpc>
                <a:spcPct val="80000"/>
              </a:lnSpc>
            </a:pPr>
            <a:r>
              <a:rPr lang="en-GB" altLang="sr-Latn-RS" sz="3600">
                <a:solidFill>
                  <a:srgbClr val="F8F8F8"/>
                </a:solidFill>
                <a:cs typeface="+mn-cs"/>
              </a:rPr>
              <a:t> Spirometr</a:t>
            </a:r>
            <a:r>
              <a:rPr lang="en-US" altLang="sr-Latn-RS" sz="3600">
                <a:solidFill>
                  <a:srgbClr val="F8F8F8"/>
                </a:solidFill>
                <a:cs typeface="+mn-cs"/>
              </a:rPr>
              <a:t>ija</a:t>
            </a:r>
          </a:p>
        </p:txBody>
      </p:sp>
      <p:sp>
        <p:nvSpPr>
          <p:cNvPr id="10243" name="Text Box 3">
            <a:extLst>
              <a:ext uri="{FF2B5EF4-FFF2-40B4-BE49-F238E27FC236}">
                <a16:creationId xmlns:a16="http://schemas.microsoft.com/office/drawing/2014/main" id="{91D8070F-4D2A-4D0D-8AAF-C974DA8FFD00}"/>
              </a:ext>
            </a:extLst>
          </p:cNvPr>
          <p:cNvSpPr txBox="1">
            <a:spLocks noChangeArrowheads="1"/>
          </p:cNvSpPr>
          <p:nvPr/>
        </p:nvSpPr>
        <p:spPr bwMode="auto">
          <a:xfrm>
            <a:off x="1524000" y="758826"/>
            <a:ext cx="9144000" cy="523875"/>
          </a:xfrm>
          <a:prstGeom prst="rect">
            <a:avLst/>
          </a:prstGeom>
          <a:solidFill>
            <a:srgbClr val="FFFFCC"/>
          </a:solidFill>
          <a:ln w="12700" algn="ctr">
            <a:noFill/>
            <a:miter lim="800000"/>
            <a:headEnd type="none" w="sm" len="sm"/>
            <a:tailEnd type="none" w="sm" len="sm"/>
          </a:ln>
        </p:spPr>
        <p:txBody>
          <a:bodyPr>
            <a:spAutoFit/>
          </a:bodyPr>
          <a:lstStyle/>
          <a:p>
            <a:pPr marL="266700" indent="-266700" algn="ctr" defTabSz="914400" eaLnBrk="0" hangingPunct="0">
              <a:spcBef>
                <a:spcPct val="50000"/>
              </a:spcBef>
              <a:buClr>
                <a:srgbClr val="3333FF"/>
              </a:buClr>
              <a:buSzPct val="140000"/>
              <a:defRPr/>
            </a:pPr>
            <a:r>
              <a:rPr lang="fr-BE" sz="2800" dirty="0">
                <a:solidFill>
                  <a:srgbClr val="000066"/>
                </a:solidFill>
                <a:effectLst>
                  <a:outerShdw blurRad="38100" dist="38100" dir="2700000" algn="tl">
                    <a:srgbClr val="000000">
                      <a:alpha val="43137"/>
                    </a:srgbClr>
                  </a:outerShdw>
                </a:effectLst>
                <a:latin typeface="Arial" charset="0"/>
                <a:cs typeface="+mn-cs"/>
              </a:rPr>
              <a:t>↓</a:t>
            </a:r>
            <a:r>
              <a:rPr lang="fr-BE" sz="2800" dirty="0">
                <a:solidFill>
                  <a:srgbClr val="000066"/>
                </a:solidFill>
                <a:latin typeface="Arial" charset="0"/>
                <a:cs typeface="+mn-cs"/>
              </a:rPr>
              <a:t>FVC – </a:t>
            </a:r>
            <a:r>
              <a:rPr lang="fr-BE" sz="2800" dirty="0" err="1">
                <a:solidFill>
                  <a:srgbClr val="000066"/>
                </a:solidFill>
                <a:latin typeface="Arial" charset="0"/>
                <a:cs typeface="+mn-cs"/>
              </a:rPr>
              <a:t>indire</a:t>
            </a:r>
            <a:r>
              <a:rPr lang="sr-Latn-RS" sz="2800" dirty="0">
                <a:solidFill>
                  <a:srgbClr val="000066"/>
                </a:solidFill>
                <a:latin typeface="Arial" charset="0"/>
                <a:cs typeface="+mn-cs"/>
              </a:rPr>
              <a:t>ktni marker </a:t>
            </a:r>
            <a:r>
              <a:rPr lang="fr-BE" sz="2800" dirty="0">
                <a:solidFill>
                  <a:srgbClr val="000066"/>
                </a:solidFill>
                <a:latin typeface="Arial" charset="0"/>
                <a:cs typeface="+mn-cs"/>
              </a:rPr>
              <a:t> air-</a:t>
            </a:r>
            <a:r>
              <a:rPr lang="fr-BE" sz="2800" dirty="0" err="1">
                <a:solidFill>
                  <a:srgbClr val="000066"/>
                </a:solidFill>
                <a:latin typeface="Arial" charset="0"/>
                <a:cs typeface="+mn-cs"/>
              </a:rPr>
              <a:t>trapping</a:t>
            </a:r>
            <a:endParaRPr lang="fr-BE" sz="2800" dirty="0">
              <a:solidFill>
                <a:srgbClr val="000066"/>
              </a:solidFill>
              <a:latin typeface="Arial" charset="0"/>
              <a:cs typeface="+mn-cs"/>
            </a:endParaRPr>
          </a:p>
        </p:txBody>
      </p:sp>
      <p:sp>
        <p:nvSpPr>
          <p:cNvPr id="180228" name="TextBox 8">
            <a:extLst>
              <a:ext uri="{FF2B5EF4-FFF2-40B4-BE49-F238E27FC236}">
                <a16:creationId xmlns:a16="http://schemas.microsoft.com/office/drawing/2014/main" id="{55F9E22D-381F-4EAB-A4AA-10B9B83E2079}"/>
              </a:ext>
            </a:extLst>
          </p:cNvPr>
          <p:cNvSpPr txBox="1">
            <a:spLocks noChangeArrowheads="1"/>
          </p:cNvSpPr>
          <p:nvPr/>
        </p:nvSpPr>
        <p:spPr bwMode="auto">
          <a:xfrm>
            <a:off x="4876801" y="1320801"/>
            <a:ext cx="1089025" cy="46166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defTabSz="914400"/>
            <a:endParaRPr lang="en-US" altLang="sr-Latn-RS" sz="2400">
              <a:solidFill>
                <a:srgbClr val="FFFF99"/>
              </a:solidFill>
              <a:cs typeface="+mn-cs"/>
            </a:endParaRPr>
          </a:p>
        </p:txBody>
      </p:sp>
      <p:sp>
        <p:nvSpPr>
          <p:cNvPr id="180229" name="Rectangle 6">
            <a:extLst>
              <a:ext uri="{FF2B5EF4-FFF2-40B4-BE49-F238E27FC236}">
                <a16:creationId xmlns:a16="http://schemas.microsoft.com/office/drawing/2014/main" id="{71BA0C42-F127-4920-9D40-3B49D3CA2A9C}"/>
              </a:ext>
            </a:extLst>
          </p:cNvPr>
          <p:cNvSpPr>
            <a:spLocks noChangeArrowheads="1"/>
          </p:cNvSpPr>
          <p:nvPr/>
        </p:nvSpPr>
        <p:spPr bwMode="white">
          <a:xfrm>
            <a:off x="8243889" y="1265239"/>
            <a:ext cx="226377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algn="r" defTabSz="914400"/>
            <a:r>
              <a:rPr lang="en-GB" altLang="sr-Latn-RS" sz="1600" i="1">
                <a:solidFill>
                  <a:srgbClr val="000000"/>
                </a:solidFill>
                <a:cs typeface="+mn-cs"/>
              </a:rPr>
              <a:t>Sorkness, JAP 2008</a:t>
            </a:r>
          </a:p>
        </p:txBody>
      </p:sp>
      <p:sp>
        <p:nvSpPr>
          <p:cNvPr id="180230" name="Text Box 3">
            <a:extLst>
              <a:ext uri="{FF2B5EF4-FFF2-40B4-BE49-F238E27FC236}">
                <a16:creationId xmlns:a16="http://schemas.microsoft.com/office/drawing/2014/main" id="{31865097-8BD2-4AE6-9C0B-332A18BDB6BB}"/>
              </a:ext>
            </a:extLst>
          </p:cNvPr>
          <p:cNvSpPr txBox="1">
            <a:spLocks noChangeArrowheads="1"/>
          </p:cNvSpPr>
          <p:nvPr/>
        </p:nvSpPr>
        <p:spPr bwMode="auto">
          <a:xfrm>
            <a:off x="1765301" y="4757739"/>
            <a:ext cx="8805863" cy="492125"/>
          </a:xfrm>
          <a:prstGeom prst="rect">
            <a:avLst/>
          </a:prstGeom>
          <a:solidFill>
            <a:srgbClr val="CCFFFF">
              <a:alpha val="70195"/>
            </a:srgbClr>
          </a:solidFill>
          <a:ln w="12700" algn="ctr">
            <a:solidFill>
              <a:srgbClr val="000000"/>
            </a:solidFill>
            <a:miter lim="800000"/>
            <a:headEnd type="none" w="sm" len="sm"/>
            <a:tailEnd type="none" w="sm" len="sm"/>
          </a:ln>
        </p:spPr>
        <p:txBody>
          <a:bodyPr>
            <a:spAutoFit/>
          </a:bodyPr>
          <a:lstStyle>
            <a:lvl1pPr marL="266700" indent="-266700"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algn="ctr" defTabSz="914400">
              <a:spcBef>
                <a:spcPct val="50000"/>
              </a:spcBef>
              <a:buClr>
                <a:srgbClr val="3333FF"/>
              </a:buClr>
              <a:buSzPct val="140000"/>
            </a:pPr>
            <a:r>
              <a:rPr lang="fr-BE" altLang="sr-Latn-RS" sz="2600">
                <a:solidFill>
                  <a:srgbClr val="000000"/>
                </a:solidFill>
                <a:cs typeface="+mn-cs"/>
              </a:rPr>
              <a:t>FVC (%pred) inver</a:t>
            </a:r>
            <a:r>
              <a:rPr lang="en-US" altLang="sr-Latn-RS" sz="2600">
                <a:solidFill>
                  <a:srgbClr val="000000"/>
                </a:solidFill>
                <a:cs typeface="+mn-cs"/>
              </a:rPr>
              <a:t>zno korelira </a:t>
            </a:r>
            <a:r>
              <a:rPr lang="fr-BE" altLang="sr-Latn-RS" sz="2600">
                <a:solidFill>
                  <a:srgbClr val="000000"/>
                </a:solidFill>
                <a:cs typeface="+mn-cs"/>
              </a:rPr>
              <a:t> RV/TLC (%pred)</a:t>
            </a:r>
          </a:p>
        </p:txBody>
      </p:sp>
      <p:pic>
        <p:nvPicPr>
          <p:cNvPr id="180231" name="Picture 3">
            <a:extLst>
              <a:ext uri="{FF2B5EF4-FFF2-40B4-BE49-F238E27FC236}">
                <a16:creationId xmlns:a16="http://schemas.microsoft.com/office/drawing/2014/main" id="{D326B8C4-0C4E-4D37-B9D1-003A8F0CB908}"/>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97026" y="1436688"/>
            <a:ext cx="4252913" cy="323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pic>
      <p:sp>
        <p:nvSpPr>
          <p:cNvPr id="180232" name="Text Box 3">
            <a:extLst>
              <a:ext uri="{FF2B5EF4-FFF2-40B4-BE49-F238E27FC236}">
                <a16:creationId xmlns:a16="http://schemas.microsoft.com/office/drawing/2014/main" id="{FB3DB893-7D3E-4DD0-B14F-7474D1E01ED8}"/>
              </a:ext>
            </a:extLst>
          </p:cNvPr>
          <p:cNvSpPr txBox="1">
            <a:spLocks noChangeArrowheads="1"/>
          </p:cNvSpPr>
          <p:nvPr/>
        </p:nvSpPr>
        <p:spPr bwMode="auto">
          <a:xfrm>
            <a:off x="1765300" y="5500689"/>
            <a:ext cx="8758238" cy="860425"/>
          </a:xfrm>
          <a:prstGeom prst="rect">
            <a:avLst/>
          </a:prstGeom>
          <a:solidFill>
            <a:srgbClr val="FFCCFF">
              <a:alpha val="50195"/>
            </a:srgbClr>
          </a:solidFill>
          <a:ln w="12700" algn="ctr">
            <a:solidFill>
              <a:srgbClr val="000000"/>
            </a:solidFill>
            <a:miter lim="800000"/>
            <a:headEnd type="none" w="sm" len="sm"/>
            <a:tailEnd type="none" w="sm" len="sm"/>
          </a:ln>
        </p:spPr>
        <p:txBody>
          <a:bodyPr>
            <a:spAutoFit/>
          </a:bodyPr>
          <a:lstStyle>
            <a:lvl1pPr marL="266700" indent="-266700"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algn="ctr" defTabSz="914400">
              <a:spcBef>
                <a:spcPct val="50000"/>
              </a:spcBef>
              <a:buClr>
                <a:srgbClr val="3333FF"/>
              </a:buClr>
              <a:buSzPct val="140000"/>
            </a:pPr>
            <a:r>
              <a:rPr lang="fr-BE" altLang="sr-Latn-RS" sz="2600">
                <a:solidFill>
                  <a:srgbClr val="000066"/>
                </a:solidFill>
                <a:cs typeface="+mn-cs"/>
              </a:rPr>
              <a:t>FVC/SVC validated – Small airways marker                 </a:t>
            </a:r>
            <a:r>
              <a:rPr lang="fr-BE" altLang="sr-Latn-RS" sz="2400">
                <a:solidFill>
                  <a:srgbClr val="000066"/>
                </a:solidFill>
                <a:cs typeface="+mn-cs"/>
              </a:rPr>
              <a:t>Lung Transplant – Obliterative bronchiolitis - ↓FVC/SVC        </a:t>
            </a:r>
            <a:endParaRPr lang="fr-BE" altLang="sr-Latn-RS" sz="1600">
              <a:solidFill>
                <a:srgbClr val="000000"/>
              </a:solidFill>
              <a:cs typeface="+mn-cs"/>
            </a:endParaRPr>
          </a:p>
        </p:txBody>
      </p:sp>
      <p:sp>
        <p:nvSpPr>
          <p:cNvPr id="11" name="Text Box 13">
            <a:extLst>
              <a:ext uri="{FF2B5EF4-FFF2-40B4-BE49-F238E27FC236}">
                <a16:creationId xmlns:a16="http://schemas.microsoft.com/office/drawing/2014/main" id="{12637CDC-2AB8-414E-A0E3-F53D5D9BA51B}"/>
              </a:ext>
            </a:extLst>
          </p:cNvPr>
          <p:cNvSpPr txBox="1">
            <a:spLocks noChangeArrowheads="1"/>
          </p:cNvSpPr>
          <p:nvPr/>
        </p:nvSpPr>
        <p:spPr bwMode="auto">
          <a:xfrm>
            <a:off x="5616575" y="1677988"/>
            <a:ext cx="4978400" cy="2493962"/>
          </a:xfrm>
          <a:prstGeom prst="rect">
            <a:avLst/>
          </a:prstGeom>
          <a:solidFill>
            <a:srgbClr val="CCFFFF"/>
          </a:solidFill>
          <a:ln w="12700">
            <a:solidFill>
              <a:srgbClr val="000000"/>
            </a:solidFill>
            <a:miter lim="800000"/>
            <a:headEnd type="none" w="sm" len="sm"/>
            <a:tailEnd type="none" w="sm" len="sm"/>
          </a:ln>
        </p:spPr>
        <p:txBody>
          <a:bodyPr>
            <a:spAutoFit/>
          </a:bodyPr>
          <a:lstStyle/>
          <a:p>
            <a:pPr defTabSz="914400" eaLnBrk="0" hangingPunct="0">
              <a:spcBef>
                <a:spcPct val="50000"/>
              </a:spcBef>
              <a:buClr>
                <a:srgbClr val="FF0000"/>
              </a:buClr>
              <a:buFont typeface="Arial" pitchFamily="34" charset="0"/>
              <a:buChar char="•"/>
              <a:defRPr/>
            </a:pPr>
            <a:r>
              <a:rPr lang="fr-BE" sz="2400" dirty="0">
                <a:solidFill>
                  <a:srgbClr val="000000"/>
                </a:solidFill>
                <a:latin typeface="Arial" charset="0"/>
                <a:cs typeface="+mn-cs"/>
              </a:rPr>
              <a:t> </a:t>
            </a:r>
            <a:r>
              <a:rPr lang="fr-BE" sz="2400" dirty="0" err="1">
                <a:solidFill>
                  <a:srgbClr val="000000"/>
                </a:solidFill>
                <a:latin typeface="Arial" charset="0"/>
                <a:cs typeface="+mn-cs"/>
              </a:rPr>
              <a:t>Severe</a:t>
            </a:r>
            <a:r>
              <a:rPr lang="fr-BE" sz="2400" dirty="0">
                <a:solidFill>
                  <a:srgbClr val="000000"/>
                </a:solidFill>
                <a:latin typeface="Arial" charset="0"/>
                <a:cs typeface="+mn-cs"/>
              </a:rPr>
              <a:t> </a:t>
            </a:r>
            <a:r>
              <a:rPr lang="fr-BE" sz="2400" dirty="0" err="1">
                <a:solidFill>
                  <a:srgbClr val="000000"/>
                </a:solidFill>
                <a:latin typeface="Arial" charset="0"/>
                <a:cs typeface="+mn-cs"/>
              </a:rPr>
              <a:t>Asthma</a:t>
            </a:r>
            <a:r>
              <a:rPr lang="fr-BE" sz="2400" dirty="0">
                <a:solidFill>
                  <a:srgbClr val="000000"/>
                </a:solidFill>
                <a:latin typeface="Arial" charset="0"/>
                <a:cs typeface="+mn-cs"/>
              </a:rPr>
              <a:t> Research Program (SARP) N=287 </a:t>
            </a:r>
            <a:r>
              <a:rPr lang="fr-BE" sz="2400" dirty="0" err="1">
                <a:solidFill>
                  <a:srgbClr val="000000"/>
                </a:solidFill>
                <a:latin typeface="Arial" charset="0"/>
                <a:cs typeface="+mn-cs"/>
              </a:rPr>
              <a:t>severe</a:t>
            </a:r>
            <a:r>
              <a:rPr lang="fr-BE" sz="2400" dirty="0">
                <a:solidFill>
                  <a:srgbClr val="000000"/>
                </a:solidFill>
                <a:latin typeface="Arial" charset="0"/>
                <a:cs typeface="+mn-cs"/>
              </a:rPr>
              <a:t>, N=383 non-</a:t>
            </a:r>
            <a:r>
              <a:rPr lang="fr-BE" sz="2400" dirty="0" err="1">
                <a:solidFill>
                  <a:srgbClr val="000000"/>
                </a:solidFill>
                <a:latin typeface="Arial" charset="0"/>
                <a:cs typeface="+mn-cs"/>
              </a:rPr>
              <a:t>severe</a:t>
            </a:r>
            <a:r>
              <a:rPr lang="fr-BE" sz="2400" dirty="0">
                <a:solidFill>
                  <a:srgbClr val="000000"/>
                </a:solidFill>
                <a:latin typeface="Arial" charset="0"/>
                <a:cs typeface="+mn-cs"/>
              </a:rPr>
              <a:t> </a:t>
            </a:r>
            <a:r>
              <a:rPr lang="fr-BE" sz="2400" dirty="0" err="1">
                <a:solidFill>
                  <a:srgbClr val="000000"/>
                </a:solidFill>
                <a:latin typeface="Arial" charset="0"/>
                <a:cs typeface="+mn-cs"/>
              </a:rPr>
              <a:t>asthma</a:t>
            </a:r>
            <a:endParaRPr lang="fr-BE" sz="2400" dirty="0">
              <a:solidFill>
                <a:srgbClr val="000000"/>
              </a:solidFill>
              <a:latin typeface="Arial" charset="0"/>
              <a:cs typeface="+mn-cs"/>
            </a:endParaRPr>
          </a:p>
          <a:p>
            <a:pPr defTabSz="914400" eaLnBrk="0" hangingPunct="0">
              <a:spcBef>
                <a:spcPct val="50000"/>
              </a:spcBef>
              <a:buClr>
                <a:srgbClr val="000000"/>
              </a:buClr>
              <a:buFont typeface="Arial" pitchFamily="34" charset="0"/>
              <a:buChar char="•"/>
              <a:defRPr/>
            </a:pPr>
            <a:r>
              <a:rPr lang="fr-BE" sz="2400" dirty="0">
                <a:solidFill>
                  <a:srgbClr val="000000"/>
                </a:solidFill>
                <a:latin typeface="Arial" charset="0"/>
                <a:cs typeface="+mn-cs"/>
              </a:rPr>
              <a:t> </a:t>
            </a:r>
            <a:r>
              <a:rPr lang="fr-BE" sz="2400" dirty="0" err="1">
                <a:solidFill>
                  <a:srgbClr val="FF0000"/>
                </a:solidFill>
                <a:latin typeface="Arial" charset="0"/>
                <a:cs typeface="+mn-cs"/>
              </a:rPr>
              <a:t>Marked</a:t>
            </a:r>
            <a:r>
              <a:rPr lang="fr-BE" sz="2400" dirty="0">
                <a:solidFill>
                  <a:srgbClr val="FF0000"/>
                </a:solidFill>
                <a:latin typeface="Arial" charset="0"/>
                <a:cs typeface="+mn-cs"/>
              </a:rPr>
              <a:t> air-</a:t>
            </a:r>
            <a:r>
              <a:rPr lang="fr-BE" sz="2400" dirty="0" err="1">
                <a:solidFill>
                  <a:srgbClr val="FF0000"/>
                </a:solidFill>
                <a:latin typeface="Arial" charset="0"/>
                <a:cs typeface="+mn-cs"/>
              </a:rPr>
              <a:t>trapping</a:t>
            </a:r>
            <a:r>
              <a:rPr lang="fr-BE" sz="2400" dirty="0">
                <a:solidFill>
                  <a:srgbClr val="FF0000"/>
                </a:solidFill>
                <a:latin typeface="Arial" charset="0"/>
                <a:cs typeface="+mn-cs"/>
              </a:rPr>
              <a:t> - </a:t>
            </a:r>
            <a:r>
              <a:rPr lang="fr-BE" sz="2400" dirty="0">
                <a:solidFill>
                  <a:srgbClr val="FF0000"/>
                </a:solidFill>
                <a:effectLst>
                  <a:outerShdw blurRad="38100" dist="38100" dir="2700000" algn="tl">
                    <a:srgbClr val="000000">
                      <a:alpha val="43137"/>
                    </a:srgbClr>
                  </a:outerShdw>
                </a:effectLst>
                <a:latin typeface="Arial" charset="0"/>
                <a:cs typeface="+mn-cs"/>
              </a:rPr>
              <a:t>↑</a:t>
            </a:r>
            <a:r>
              <a:rPr lang="fr-BE" sz="2400" dirty="0">
                <a:solidFill>
                  <a:srgbClr val="FF0000"/>
                </a:solidFill>
                <a:latin typeface="Arial" charset="0"/>
                <a:cs typeface="+mn-cs"/>
              </a:rPr>
              <a:t>RV,</a:t>
            </a:r>
            <a:r>
              <a:rPr lang="fr-BE" sz="2400" dirty="0">
                <a:solidFill>
                  <a:srgbClr val="FF0000"/>
                </a:solidFill>
                <a:effectLst>
                  <a:outerShdw blurRad="38100" dist="38100" dir="2700000" algn="tl">
                    <a:srgbClr val="000000">
                      <a:alpha val="43137"/>
                    </a:srgbClr>
                  </a:outerShdw>
                </a:effectLst>
                <a:latin typeface="Arial" charset="0"/>
                <a:cs typeface="+mn-cs"/>
              </a:rPr>
              <a:t>↑</a:t>
            </a:r>
            <a:r>
              <a:rPr lang="fr-BE" sz="2400" dirty="0">
                <a:solidFill>
                  <a:srgbClr val="FF0000"/>
                </a:solidFill>
                <a:latin typeface="Arial" charset="0"/>
                <a:cs typeface="+mn-cs"/>
              </a:rPr>
              <a:t>TLC </a:t>
            </a:r>
            <a:r>
              <a:rPr lang="fr-BE" sz="2400" dirty="0">
                <a:solidFill>
                  <a:srgbClr val="FF0000"/>
                </a:solidFill>
                <a:effectLst>
                  <a:outerShdw blurRad="38100" dist="38100" dir="2700000" algn="tl">
                    <a:srgbClr val="000000">
                      <a:alpha val="43137"/>
                    </a:srgbClr>
                  </a:outerShdw>
                </a:effectLst>
                <a:latin typeface="Arial" charset="0"/>
                <a:cs typeface="+mn-cs"/>
              </a:rPr>
              <a:t>↑</a:t>
            </a:r>
            <a:r>
              <a:rPr lang="fr-BE" sz="2400" dirty="0">
                <a:solidFill>
                  <a:srgbClr val="FF0000"/>
                </a:solidFill>
                <a:latin typeface="Arial" charset="0"/>
                <a:cs typeface="+mn-cs"/>
              </a:rPr>
              <a:t>FRC , </a:t>
            </a:r>
            <a:r>
              <a:rPr lang="fr-BE" sz="2400" dirty="0">
                <a:solidFill>
                  <a:srgbClr val="FF0000"/>
                </a:solidFill>
                <a:effectLst>
                  <a:outerShdw blurRad="38100" dist="38100" dir="2700000" algn="tl">
                    <a:srgbClr val="000000">
                      <a:alpha val="43137"/>
                    </a:srgbClr>
                  </a:outerShdw>
                </a:effectLst>
                <a:latin typeface="Arial" charset="0"/>
                <a:cs typeface="+mn-cs"/>
              </a:rPr>
              <a:t>↑</a:t>
            </a:r>
            <a:r>
              <a:rPr lang="fr-BE" sz="2400" dirty="0">
                <a:solidFill>
                  <a:srgbClr val="FF0000"/>
                </a:solidFill>
                <a:latin typeface="Arial" charset="0"/>
                <a:cs typeface="+mn-cs"/>
              </a:rPr>
              <a:t> RV/TLC (%</a:t>
            </a:r>
            <a:r>
              <a:rPr lang="fr-BE" sz="2400" dirty="0" err="1">
                <a:solidFill>
                  <a:srgbClr val="FF0000"/>
                </a:solidFill>
                <a:latin typeface="Arial" charset="0"/>
                <a:cs typeface="+mn-cs"/>
              </a:rPr>
              <a:t>pred</a:t>
            </a:r>
            <a:r>
              <a:rPr lang="fr-BE" sz="2400" dirty="0">
                <a:solidFill>
                  <a:srgbClr val="FF0000"/>
                </a:solidFill>
                <a:latin typeface="Arial" charset="0"/>
                <a:cs typeface="+mn-cs"/>
              </a:rPr>
              <a:t>)  in </a:t>
            </a:r>
            <a:r>
              <a:rPr lang="fr-BE" sz="2400" dirty="0" err="1">
                <a:solidFill>
                  <a:srgbClr val="FF0000"/>
                </a:solidFill>
                <a:latin typeface="Arial" charset="0"/>
                <a:cs typeface="+mn-cs"/>
              </a:rPr>
              <a:t>severe</a:t>
            </a:r>
            <a:r>
              <a:rPr lang="fr-BE" sz="2400" dirty="0">
                <a:solidFill>
                  <a:srgbClr val="FF0000"/>
                </a:solidFill>
                <a:latin typeface="Arial" charset="0"/>
                <a:cs typeface="+mn-cs"/>
              </a:rPr>
              <a:t> vs. non-</a:t>
            </a:r>
            <a:r>
              <a:rPr lang="fr-BE" sz="2400" dirty="0" err="1">
                <a:solidFill>
                  <a:srgbClr val="FF0000"/>
                </a:solidFill>
                <a:latin typeface="Arial" charset="0"/>
                <a:cs typeface="+mn-cs"/>
              </a:rPr>
              <a:t>severe</a:t>
            </a:r>
            <a:r>
              <a:rPr lang="fr-BE" sz="2400" dirty="0">
                <a:solidFill>
                  <a:srgbClr val="FF0000"/>
                </a:solidFill>
                <a:latin typeface="Arial" charset="0"/>
                <a:cs typeface="+mn-cs"/>
              </a:rPr>
              <a:t> </a:t>
            </a:r>
          </a:p>
        </p:txBody>
      </p:sp>
      <p:sp>
        <p:nvSpPr>
          <p:cNvPr id="180234" name="Rectangle 11">
            <a:extLst>
              <a:ext uri="{FF2B5EF4-FFF2-40B4-BE49-F238E27FC236}">
                <a16:creationId xmlns:a16="http://schemas.microsoft.com/office/drawing/2014/main" id="{3C48FE6B-07C7-442C-BF6E-E5807B9D74A0}"/>
              </a:ext>
            </a:extLst>
          </p:cNvPr>
          <p:cNvSpPr>
            <a:spLocks noChangeArrowheads="1"/>
          </p:cNvSpPr>
          <p:nvPr/>
        </p:nvSpPr>
        <p:spPr bwMode="auto">
          <a:xfrm>
            <a:off x="8464550" y="6361114"/>
            <a:ext cx="207645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defTabSz="914400"/>
            <a:r>
              <a:rPr lang="en-GB" altLang="sr-Latn-RS" sz="1600" i="1">
                <a:solidFill>
                  <a:srgbClr val="F8F8F8"/>
                </a:solidFill>
                <a:cs typeface="+mn-cs"/>
              </a:rPr>
              <a:t>Cohen, Chest 2007</a:t>
            </a:r>
            <a:r>
              <a:rPr lang="fr-BE" altLang="sr-Latn-RS" sz="1600" i="1">
                <a:solidFill>
                  <a:srgbClr val="F8F8F8"/>
                </a:solidFill>
                <a:cs typeface="+mn-cs"/>
              </a:rPr>
              <a:t> </a:t>
            </a:r>
            <a:endParaRPr lang="en-GB" altLang="sr-Latn-RS" sz="1600" i="1">
              <a:solidFill>
                <a:srgbClr val="F8F8F8"/>
              </a:solidFill>
              <a:cs typeface="+mn-cs"/>
            </a:endParaRPr>
          </a:p>
        </p:txBody>
      </p:sp>
    </p:spTree>
  </p:cSld>
  <p:clrMapOvr>
    <a:masterClrMapping/>
  </p:clrMapOvr>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1250" name="Picture 2">
            <a:extLst>
              <a:ext uri="{FF2B5EF4-FFF2-40B4-BE49-F238E27FC236}">
                <a16:creationId xmlns:a16="http://schemas.microsoft.com/office/drawing/2014/main" id="{CE7535F4-6CBA-483C-A83E-27855C34A7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66876" y="1485901"/>
            <a:ext cx="8893175" cy="3527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1251" name="Rectangle 20">
            <a:extLst>
              <a:ext uri="{FF2B5EF4-FFF2-40B4-BE49-F238E27FC236}">
                <a16:creationId xmlns:a16="http://schemas.microsoft.com/office/drawing/2014/main" id="{D29CF67F-FB9C-4A5B-9820-C55C21AE888D}"/>
              </a:ext>
            </a:extLst>
          </p:cNvPr>
          <p:cNvSpPr>
            <a:spLocks noChangeArrowheads="1"/>
          </p:cNvSpPr>
          <p:nvPr/>
        </p:nvSpPr>
        <p:spPr bwMode="auto">
          <a:xfrm>
            <a:off x="1666876" y="4725989"/>
            <a:ext cx="5241925" cy="339725"/>
          </a:xfrm>
          <a:prstGeom prst="rect">
            <a:avLst/>
          </a:prstGeom>
          <a:solidFill>
            <a:schemeClr val="tx1"/>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algn="r" defTabSz="914400"/>
            <a:endParaRPr lang="en-US" altLang="sr-Latn-RS" sz="1600" i="1">
              <a:solidFill>
                <a:srgbClr val="0000FF"/>
              </a:solidFill>
              <a:cs typeface="+mn-cs"/>
            </a:endParaRPr>
          </a:p>
        </p:txBody>
      </p:sp>
      <p:sp>
        <p:nvSpPr>
          <p:cNvPr id="181252" name="Text Box 6">
            <a:extLst>
              <a:ext uri="{FF2B5EF4-FFF2-40B4-BE49-F238E27FC236}">
                <a16:creationId xmlns:a16="http://schemas.microsoft.com/office/drawing/2014/main" id="{99975769-D07E-4D08-8C0A-3CD59291530D}"/>
              </a:ext>
            </a:extLst>
          </p:cNvPr>
          <p:cNvSpPr txBox="1">
            <a:spLocks noChangeArrowheads="1"/>
          </p:cNvSpPr>
          <p:nvPr/>
        </p:nvSpPr>
        <p:spPr bwMode="auto">
          <a:xfrm>
            <a:off x="1554163" y="2525713"/>
            <a:ext cx="1624012" cy="400050"/>
          </a:xfrm>
          <a:prstGeom prst="rect">
            <a:avLst/>
          </a:prstGeom>
          <a:solidFill>
            <a:srgbClr val="000000"/>
          </a:solidFill>
          <a:ln w="9525">
            <a:solidFill>
              <a:schemeClr val="tx1"/>
            </a:solidFill>
            <a:miter lim="800000"/>
            <a:headEnd/>
            <a:tailEnd/>
          </a:ln>
        </p:spPr>
        <p:txBody>
          <a:bodyPr wrap="none">
            <a:spAutoFit/>
          </a:bodyP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algn="r" defTabSz="914400"/>
            <a:r>
              <a:rPr lang="en-US" altLang="sr-Latn-RS" sz="2000">
                <a:solidFill>
                  <a:srgbClr val="FF5050"/>
                </a:solidFill>
                <a:cs typeface="+mn-cs"/>
              </a:rPr>
              <a:t>Blaga</a:t>
            </a:r>
            <a:r>
              <a:rPr lang="en-GB" altLang="sr-Latn-RS" sz="2000">
                <a:solidFill>
                  <a:srgbClr val="FF5050"/>
                </a:solidFill>
                <a:cs typeface="+mn-cs"/>
              </a:rPr>
              <a:t> Astma</a:t>
            </a:r>
          </a:p>
        </p:txBody>
      </p:sp>
      <p:sp>
        <p:nvSpPr>
          <p:cNvPr id="181253" name="Text Box 7">
            <a:extLst>
              <a:ext uri="{FF2B5EF4-FFF2-40B4-BE49-F238E27FC236}">
                <a16:creationId xmlns:a16="http://schemas.microsoft.com/office/drawing/2014/main" id="{AB684002-EA79-4873-8BDA-F09361E3DCF5}"/>
              </a:ext>
            </a:extLst>
          </p:cNvPr>
          <p:cNvSpPr txBox="1">
            <a:spLocks noChangeArrowheads="1"/>
          </p:cNvSpPr>
          <p:nvPr/>
        </p:nvSpPr>
        <p:spPr bwMode="auto">
          <a:xfrm>
            <a:off x="4676776" y="2501900"/>
            <a:ext cx="912813" cy="400050"/>
          </a:xfrm>
          <a:prstGeom prst="rect">
            <a:avLst/>
          </a:prstGeom>
          <a:solidFill>
            <a:srgbClr val="000000"/>
          </a:solidFill>
          <a:ln w="9525">
            <a:solidFill>
              <a:schemeClr val="tx1"/>
            </a:solidFill>
            <a:miter lim="800000"/>
            <a:headEnd/>
            <a:tailEnd/>
          </a:ln>
        </p:spPr>
        <p:txBody>
          <a:bodyPr wrap="none">
            <a:spAutoFit/>
          </a:bodyP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defTabSz="914400"/>
            <a:r>
              <a:rPr lang="en-US" altLang="sr-Latn-RS" sz="2000">
                <a:solidFill>
                  <a:srgbClr val="FF5050"/>
                </a:solidFill>
                <a:cs typeface="+mn-cs"/>
              </a:rPr>
              <a:t>HOBP</a:t>
            </a:r>
            <a:endParaRPr lang="en-GB" altLang="sr-Latn-RS" sz="2000">
              <a:solidFill>
                <a:srgbClr val="FF5050"/>
              </a:solidFill>
              <a:cs typeface="+mn-cs"/>
            </a:endParaRPr>
          </a:p>
        </p:txBody>
      </p:sp>
      <p:sp>
        <p:nvSpPr>
          <p:cNvPr id="181254" name="Text Box 8">
            <a:extLst>
              <a:ext uri="{FF2B5EF4-FFF2-40B4-BE49-F238E27FC236}">
                <a16:creationId xmlns:a16="http://schemas.microsoft.com/office/drawing/2014/main" id="{C4931BF9-F62A-4480-AA35-3E4127D6C2AF}"/>
              </a:ext>
            </a:extLst>
          </p:cNvPr>
          <p:cNvSpPr txBox="1">
            <a:spLocks noChangeArrowheads="1"/>
          </p:cNvSpPr>
          <p:nvPr/>
        </p:nvSpPr>
        <p:spPr bwMode="auto">
          <a:xfrm>
            <a:off x="7337426" y="2517775"/>
            <a:ext cx="1622425" cy="400050"/>
          </a:xfrm>
          <a:prstGeom prst="rect">
            <a:avLst/>
          </a:prstGeom>
          <a:solidFill>
            <a:srgbClr val="000000"/>
          </a:solidFill>
          <a:ln w="9525">
            <a:solidFill>
              <a:schemeClr val="tx1"/>
            </a:solidFill>
            <a:miter lim="800000"/>
            <a:headEnd/>
            <a:tailEnd/>
          </a:ln>
        </p:spPr>
        <p:txBody>
          <a:bodyPr wrap="none">
            <a:spAutoFit/>
          </a:bodyP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algn="r" defTabSz="914400"/>
            <a:r>
              <a:rPr lang="en-US" altLang="sr-Latn-RS" sz="2000">
                <a:solidFill>
                  <a:srgbClr val="FF5050"/>
                </a:solidFill>
                <a:cs typeface="+mn-cs"/>
              </a:rPr>
              <a:t>Teška astma</a:t>
            </a:r>
            <a:endParaRPr lang="en-GB" altLang="sr-Latn-RS" sz="2000">
              <a:solidFill>
                <a:srgbClr val="FF5050"/>
              </a:solidFill>
              <a:cs typeface="+mn-cs"/>
            </a:endParaRPr>
          </a:p>
        </p:txBody>
      </p:sp>
      <p:sp>
        <p:nvSpPr>
          <p:cNvPr id="181255" name="Line 9">
            <a:extLst>
              <a:ext uri="{FF2B5EF4-FFF2-40B4-BE49-F238E27FC236}">
                <a16:creationId xmlns:a16="http://schemas.microsoft.com/office/drawing/2014/main" id="{009CC229-201E-427C-8736-C722833369C4}"/>
              </a:ext>
            </a:extLst>
          </p:cNvPr>
          <p:cNvSpPr>
            <a:spLocks noChangeShapeType="1"/>
          </p:cNvSpPr>
          <p:nvPr/>
        </p:nvSpPr>
        <p:spPr bwMode="auto">
          <a:xfrm>
            <a:off x="9120188" y="1779588"/>
            <a:ext cx="23812" cy="1384300"/>
          </a:xfrm>
          <a:prstGeom prst="line">
            <a:avLst/>
          </a:prstGeom>
          <a:noFill/>
          <a:ln w="34925">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defTabSz="914400"/>
            <a:endParaRPr lang="sr-Latn-RS" sz="1400">
              <a:solidFill>
                <a:srgbClr val="FFFF99"/>
              </a:solidFill>
              <a:cs typeface="+mn-cs"/>
            </a:endParaRPr>
          </a:p>
        </p:txBody>
      </p:sp>
      <p:sp>
        <p:nvSpPr>
          <p:cNvPr id="181256" name="Text Box 10">
            <a:extLst>
              <a:ext uri="{FF2B5EF4-FFF2-40B4-BE49-F238E27FC236}">
                <a16:creationId xmlns:a16="http://schemas.microsoft.com/office/drawing/2014/main" id="{7A43867D-C759-48DF-983C-865D01454D5E}"/>
              </a:ext>
            </a:extLst>
          </p:cNvPr>
          <p:cNvSpPr txBox="1">
            <a:spLocks noChangeArrowheads="1"/>
          </p:cNvSpPr>
          <p:nvPr/>
        </p:nvSpPr>
        <p:spPr bwMode="auto">
          <a:xfrm>
            <a:off x="6918326" y="1606550"/>
            <a:ext cx="3040063" cy="400050"/>
          </a:xfrm>
          <a:prstGeom prst="rect">
            <a:avLst/>
          </a:prstGeom>
          <a:solidFill>
            <a:schemeClr val="tx1"/>
          </a:solidFill>
          <a:ln w="9525">
            <a:solidFill>
              <a:srgbClr val="FF0000"/>
            </a:solidFill>
            <a:miter lim="800000"/>
            <a:headEnd/>
            <a:tailEnd/>
          </a:ln>
        </p:spPr>
        <p:txBody>
          <a:bodyPr wrap="none">
            <a:spAutoFit/>
          </a:bodyP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defTabSz="914400"/>
            <a:r>
              <a:rPr lang="en-US" altLang="sr-Latn-RS" sz="2000" i="1">
                <a:solidFill>
                  <a:srgbClr val="FF0000"/>
                </a:solidFill>
                <a:cs typeface="+mn-cs"/>
              </a:rPr>
              <a:t>Zadebljanje zida bronhija</a:t>
            </a:r>
            <a:endParaRPr lang="en-GB" altLang="sr-Latn-RS" sz="2000" i="1">
              <a:solidFill>
                <a:srgbClr val="FF0000"/>
              </a:solidFill>
              <a:cs typeface="+mn-cs"/>
            </a:endParaRPr>
          </a:p>
        </p:txBody>
      </p:sp>
      <p:sp>
        <p:nvSpPr>
          <p:cNvPr id="181257" name="Line 12">
            <a:extLst>
              <a:ext uri="{FF2B5EF4-FFF2-40B4-BE49-F238E27FC236}">
                <a16:creationId xmlns:a16="http://schemas.microsoft.com/office/drawing/2014/main" id="{0C28BAA6-37EF-47C0-9B38-115BE20CBB33}"/>
              </a:ext>
            </a:extLst>
          </p:cNvPr>
          <p:cNvSpPr>
            <a:spLocks noChangeShapeType="1"/>
          </p:cNvSpPr>
          <p:nvPr/>
        </p:nvSpPr>
        <p:spPr bwMode="auto">
          <a:xfrm flipV="1">
            <a:off x="5037138" y="2852739"/>
            <a:ext cx="1130300" cy="949325"/>
          </a:xfrm>
          <a:prstGeom prst="line">
            <a:avLst/>
          </a:prstGeom>
          <a:noFill/>
          <a:ln w="34925">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pPr defTabSz="914400"/>
            <a:endParaRPr lang="sr-Latn-RS" sz="1400">
              <a:solidFill>
                <a:srgbClr val="FFFF99"/>
              </a:solidFill>
              <a:cs typeface="+mn-cs"/>
            </a:endParaRPr>
          </a:p>
        </p:txBody>
      </p:sp>
      <p:sp>
        <p:nvSpPr>
          <p:cNvPr id="181258" name="Line 13">
            <a:extLst>
              <a:ext uri="{FF2B5EF4-FFF2-40B4-BE49-F238E27FC236}">
                <a16:creationId xmlns:a16="http://schemas.microsoft.com/office/drawing/2014/main" id="{ABC5081B-31F2-4FDA-9EA3-D5D644F00177}"/>
              </a:ext>
            </a:extLst>
          </p:cNvPr>
          <p:cNvSpPr>
            <a:spLocks noChangeShapeType="1"/>
          </p:cNvSpPr>
          <p:nvPr/>
        </p:nvSpPr>
        <p:spPr bwMode="auto">
          <a:xfrm flipV="1">
            <a:off x="4803776" y="3148013"/>
            <a:ext cx="500063" cy="1192212"/>
          </a:xfrm>
          <a:prstGeom prst="line">
            <a:avLst/>
          </a:prstGeom>
          <a:noFill/>
          <a:ln w="34925">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pPr defTabSz="914400"/>
            <a:endParaRPr lang="sr-Latn-RS" sz="1400">
              <a:solidFill>
                <a:srgbClr val="FFFF99"/>
              </a:solidFill>
              <a:cs typeface="+mn-cs"/>
            </a:endParaRPr>
          </a:p>
        </p:txBody>
      </p:sp>
      <p:sp>
        <p:nvSpPr>
          <p:cNvPr id="181259" name="Line 14">
            <a:extLst>
              <a:ext uri="{FF2B5EF4-FFF2-40B4-BE49-F238E27FC236}">
                <a16:creationId xmlns:a16="http://schemas.microsoft.com/office/drawing/2014/main" id="{96862664-161A-4A6C-A58B-BE649E6EB91A}"/>
              </a:ext>
            </a:extLst>
          </p:cNvPr>
          <p:cNvSpPr>
            <a:spLocks noChangeShapeType="1"/>
          </p:cNvSpPr>
          <p:nvPr/>
        </p:nvSpPr>
        <p:spPr bwMode="auto">
          <a:xfrm>
            <a:off x="9120188" y="2860675"/>
            <a:ext cx="431800" cy="712788"/>
          </a:xfrm>
          <a:prstGeom prst="line">
            <a:avLst/>
          </a:prstGeom>
          <a:noFill/>
          <a:ln w="34925">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defTabSz="914400"/>
            <a:endParaRPr lang="sr-Latn-RS" sz="1400">
              <a:solidFill>
                <a:srgbClr val="FFFF99"/>
              </a:solidFill>
              <a:cs typeface="+mn-cs"/>
            </a:endParaRPr>
          </a:p>
        </p:txBody>
      </p:sp>
      <p:sp>
        <p:nvSpPr>
          <p:cNvPr id="181260" name="Line 16">
            <a:extLst>
              <a:ext uri="{FF2B5EF4-FFF2-40B4-BE49-F238E27FC236}">
                <a16:creationId xmlns:a16="http://schemas.microsoft.com/office/drawing/2014/main" id="{50B181D8-EC2E-4B91-8432-EF7D2612CC0F}"/>
              </a:ext>
            </a:extLst>
          </p:cNvPr>
          <p:cNvSpPr>
            <a:spLocks noChangeShapeType="1"/>
          </p:cNvSpPr>
          <p:nvPr/>
        </p:nvSpPr>
        <p:spPr bwMode="auto">
          <a:xfrm>
            <a:off x="3360739" y="1852614"/>
            <a:ext cx="71437" cy="1576387"/>
          </a:xfrm>
          <a:prstGeom prst="line">
            <a:avLst/>
          </a:prstGeom>
          <a:noFill/>
          <a:ln w="34925">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defTabSz="914400"/>
            <a:endParaRPr lang="sr-Latn-RS" sz="1400">
              <a:solidFill>
                <a:srgbClr val="FFFF99"/>
              </a:solidFill>
              <a:cs typeface="+mn-cs"/>
            </a:endParaRPr>
          </a:p>
        </p:txBody>
      </p:sp>
      <p:sp>
        <p:nvSpPr>
          <p:cNvPr id="181261" name="Line 17">
            <a:extLst>
              <a:ext uri="{FF2B5EF4-FFF2-40B4-BE49-F238E27FC236}">
                <a16:creationId xmlns:a16="http://schemas.microsoft.com/office/drawing/2014/main" id="{0B7B43E3-6D0F-4D0A-B6FD-CF89C7F6B81A}"/>
              </a:ext>
            </a:extLst>
          </p:cNvPr>
          <p:cNvSpPr>
            <a:spLocks noChangeShapeType="1"/>
          </p:cNvSpPr>
          <p:nvPr/>
        </p:nvSpPr>
        <p:spPr bwMode="auto">
          <a:xfrm>
            <a:off x="3432175" y="3060701"/>
            <a:ext cx="215900" cy="441325"/>
          </a:xfrm>
          <a:prstGeom prst="line">
            <a:avLst/>
          </a:prstGeom>
          <a:noFill/>
          <a:ln w="34925">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defTabSz="914400"/>
            <a:endParaRPr lang="sr-Latn-RS" sz="1400">
              <a:solidFill>
                <a:srgbClr val="FFFF99"/>
              </a:solidFill>
              <a:cs typeface="+mn-cs"/>
            </a:endParaRPr>
          </a:p>
        </p:txBody>
      </p:sp>
      <p:sp>
        <p:nvSpPr>
          <p:cNvPr id="181262" name="Oval 18">
            <a:extLst>
              <a:ext uri="{FF2B5EF4-FFF2-40B4-BE49-F238E27FC236}">
                <a16:creationId xmlns:a16="http://schemas.microsoft.com/office/drawing/2014/main" id="{EA1127A4-5EDC-45A6-B3BA-A7030F4E51F0}"/>
              </a:ext>
            </a:extLst>
          </p:cNvPr>
          <p:cNvSpPr>
            <a:spLocks noChangeArrowheads="1"/>
          </p:cNvSpPr>
          <p:nvPr/>
        </p:nvSpPr>
        <p:spPr bwMode="auto">
          <a:xfrm>
            <a:off x="8688389" y="3571875"/>
            <a:ext cx="720725" cy="647700"/>
          </a:xfrm>
          <a:prstGeom prst="ellipse">
            <a:avLst/>
          </a:prstGeom>
          <a:noFill/>
          <a:ln w="34925">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defTabSz="914400"/>
            <a:endParaRPr lang="en-US" altLang="sr-Latn-RS" sz="2400">
              <a:solidFill>
                <a:srgbClr val="FFFF99"/>
              </a:solidFill>
              <a:cs typeface="+mn-cs"/>
            </a:endParaRPr>
          </a:p>
        </p:txBody>
      </p:sp>
      <p:sp>
        <p:nvSpPr>
          <p:cNvPr id="181263" name="Line 20">
            <a:extLst>
              <a:ext uri="{FF2B5EF4-FFF2-40B4-BE49-F238E27FC236}">
                <a16:creationId xmlns:a16="http://schemas.microsoft.com/office/drawing/2014/main" id="{0402785B-799C-4AB9-8D44-E732E6E720F6}"/>
              </a:ext>
            </a:extLst>
          </p:cNvPr>
          <p:cNvSpPr>
            <a:spLocks noChangeShapeType="1"/>
          </p:cNvSpPr>
          <p:nvPr/>
        </p:nvSpPr>
        <p:spPr bwMode="auto">
          <a:xfrm flipV="1">
            <a:off x="7605713" y="4073525"/>
            <a:ext cx="1370012" cy="179388"/>
          </a:xfrm>
          <a:prstGeom prst="line">
            <a:avLst/>
          </a:prstGeom>
          <a:noFill/>
          <a:ln w="34925">
            <a:solidFill>
              <a:schemeClr val="tx2"/>
            </a:solidFill>
            <a:round/>
            <a:headEnd/>
            <a:tailEnd type="triangle" w="med" len="med"/>
          </a:ln>
          <a:extLst>
            <a:ext uri="{909E8E84-426E-40DD-AFC4-6F175D3DCCD1}">
              <a14:hiddenFill xmlns:a14="http://schemas.microsoft.com/office/drawing/2010/main">
                <a:noFill/>
              </a14:hiddenFill>
            </a:ext>
          </a:extLst>
        </p:spPr>
        <p:txBody>
          <a:bodyPr/>
          <a:lstStyle/>
          <a:p>
            <a:pPr defTabSz="914400"/>
            <a:endParaRPr lang="sr-Latn-RS" sz="1400">
              <a:solidFill>
                <a:srgbClr val="FFFF99"/>
              </a:solidFill>
              <a:cs typeface="+mn-cs"/>
            </a:endParaRPr>
          </a:p>
        </p:txBody>
      </p:sp>
      <p:sp>
        <p:nvSpPr>
          <p:cNvPr id="181264" name="Rectangle 6">
            <a:extLst>
              <a:ext uri="{FF2B5EF4-FFF2-40B4-BE49-F238E27FC236}">
                <a16:creationId xmlns:a16="http://schemas.microsoft.com/office/drawing/2014/main" id="{65F1E115-C319-4971-AA4B-018402BBD9CB}"/>
              </a:ext>
            </a:extLst>
          </p:cNvPr>
          <p:cNvSpPr>
            <a:spLocks noChangeArrowheads="1"/>
          </p:cNvSpPr>
          <p:nvPr/>
        </p:nvSpPr>
        <p:spPr bwMode="auto">
          <a:xfrm>
            <a:off x="1538288" y="46038"/>
            <a:ext cx="9144000" cy="811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algn="ctr" defTabSz="914400">
              <a:lnSpc>
                <a:spcPct val="80000"/>
              </a:lnSpc>
            </a:pPr>
            <a:r>
              <a:rPr lang="en-GB" altLang="sr-Latn-RS" sz="3600">
                <a:solidFill>
                  <a:srgbClr val="F8F8F8"/>
                </a:solidFill>
                <a:cs typeface="+mn-cs"/>
              </a:rPr>
              <a:t> </a:t>
            </a:r>
            <a:r>
              <a:rPr lang="en-US" altLang="sr-Latn-RS" sz="3600">
                <a:solidFill>
                  <a:srgbClr val="F8F8F8"/>
                </a:solidFill>
                <a:cs typeface="+mn-cs"/>
              </a:rPr>
              <a:t>Kompjuterizovana tomografija</a:t>
            </a:r>
            <a:r>
              <a:rPr lang="en-GB" altLang="sr-Latn-RS" sz="3600">
                <a:solidFill>
                  <a:srgbClr val="F8F8F8"/>
                </a:solidFill>
                <a:cs typeface="+mn-cs"/>
              </a:rPr>
              <a:t> (HRCT)</a:t>
            </a:r>
            <a:endParaRPr lang="en-US" altLang="sr-Latn-RS" sz="3600">
              <a:solidFill>
                <a:srgbClr val="F8F8F8"/>
              </a:solidFill>
              <a:cs typeface="+mn-cs"/>
            </a:endParaRPr>
          </a:p>
        </p:txBody>
      </p:sp>
      <p:sp>
        <p:nvSpPr>
          <p:cNvPr id="181265" name="Text Box 3">
            <a:extLst>
              <a:ext uri="{FF2B5EF4-FFF2-40B4-BE49-F238E27FC236}">
                <a16:creationId xmlns:a16="http://schemas.microsoft.com/office/drawing/2014/main" id="{DC62FB16-082D-4DFC-93F8-0302BA287D22}"/>
              </a:ext>
            </a:extLst>
          </p:cNvPr>
          <p:cNvSpPr txBox="1">
            <a:spLocks noChangeArrowheads="1"/>
          </p:cNvSpPr>
          <p:nvPr/>
        </p:nvSpPr>
        <p:spPr bwMode="auto">
          <a:xfrm>
            <a:off x="1524000" y="715963"/>
            <a:ext cx="9144000" cy="868362"/>
          </a:xfrm>
          <a:prstGeom prst="rect">
            <a:avLst/>
          </a:prstGeom>
          <a:solidFill>
            <a:srgbClr val="FFFFCC"/>
          </a:solidFill>
          <a:ln>
            <a:noFill/>
          </a:ln>
          <a:extLst>
            <a:ext uri="{91240B29-F687-4F45-9708-019B960494DF}">
              <a14:hiddenLine xmlns:a14="http://schemas.microsoft.com/office/drawing/2010/main" w="12700" algn="ctr">
                <a:solidFill>
                  <a:srgbClr val="000000"/>
                </a:solidFill>
                <a:miter lim="800000"/>
                <a:headEnd type="none" w="sm" len="sm"/>
                <a:tailEnd type="none" w="sm" len="sm"/>
              </a14:hiddenLine>
            </a:ext>
          </a:extLst>
        </p:spPr>
        <p:txBody>
          <a:bodyPr>
            <a:spAutoFit/>
          </a:bodyPr>
          <a:lstStyle>
            <a:lvl1pPr marL="487363" indent="-487363"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algn="ctr" defTabSz="914400">
              <a:lnSpc>
                <a:spcPct val="80000"/>
              </a:lnSpc>
              <a:spcBef>
                <a:spcPct val="20000"/>
              </a:spcBef>
              <a:buClr>
                <a:srgbClr val="0000FF"/>
              </a:buClr>
            </a:pPr>
            <a:r>
              <a:rPr lang="en-GB" altLang="sr-Latn-RS" sz="2800">
                <a:solidFill>
                  <a:srgbClr val="FF0000"/>
                </a:solidFill>
                <a:cs typeface="+mn-cs"/>
              </a:rPr>
              <a:t>•</a:t>
            </a:r>
            <a:endParaRPr lang="en-GB" altLang="sr-Latn-RS" sz="2800">
              <a:solidFill>
                <a:srgbClr val="000066"/>
              </a:solidFill>
              <a:cs typeface="+mn-cs"/>
            </a:endParaRPr>
          </a:p>
          <a:p>
            <a:pPr algn="ctr" defTabSz="914400">
              <a:lnSpc>
                <a:spcPct val="80000"/>
              </a:lnSpc>
              <a:spcBef>
                <a:spcPct val="20000"/>
              </a:spcBef>
              <a:buClr>
                <a:srgbClr val="0000FF"/>
              </a:buClr>
            </a:pPr>
            <a:r>
              <a:rPr lang="en-GB" altLang="sr-Latn-RS" sz="2800">
                <a:solidFill>
                  <a:srgbClr val="FF0000"/>
                </a:solidFill>
                <a:cs typeface="+mn-cs"/>
              </a:rPr>
              <a:t>•</a:t>
            </a:r>
            <a:r>
              <a:rPr lang="en-GB" altLang="sr-Latn-RS" sz="2800">
                <a:solidFill>
                  <a:srgbClr val="000066"/>
                </a:solidFill>
                <a:cs typeface="+mn-cs"/>
              </a:rPr>
              <a:t> </a:t>
            </a:r>
            <a:r>
              <a:rPr lang="en-US" altLang="sr-Latn-RS" sz="2800">
                <a:solidFill>
                  <a:srgbClr val="000066"/>
                </a:solidFill>
                <a:cs typeface="+mn-cs"/>
              </a:rPr>
              <a:t>Indirektna procena malih disajnih puteva</a:t>
            </a:r>
            <a:endParaRPr lang="en-GB" altLang="sr-Latn-RS" sz="2800">
              <a:solidFill>
                <a:srgbClr val="000066"/>
              </a:solidFill>
              <a:cs typeface="+mn-cs"/>
            </a:endParaRPr>
          </a:p>
        </p:txBody>
      </p:sp>
      <p:sp>
        <p:nvSpPr>
          <p:cNvPr id="181266" name="Rectangle 20">
            <a:extLst>
              <a:ext uri="{FF2B5EF4-FFF2-40B4-BE49-F238E27FC236}">
                <a16:creationId xmlns:a16="http://schemas.microsoft.com/office/drawing/2014/main" id="{FEB67E87-EA67-4456-BE83-947DDAB322A8}"/>
              </a:ext>
            </a:extLst>
          </p:cNvPr>
          <p:cNvSpPr>
            <a:spLocks noChangeArrowheads="1"/>
          </p:cNvSpPr>
          <p:nvPr/>
        </p:nvSpPr>
        <p:spPr bwMode="auto">
          <a:xfrm>
            <a:off x="1684339" y="4648200"/>
            <a:ext cx="8893175" cy="336550"/>
          </a:xfrm>
          <a:prstGeom prst="rect">
            <a:avLst/>
          </a:prstGeom>
          <a:solidFill>
            <a:schemeClr val="tx1"/>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algn="r" defTabSz="914400"/>
            <a:r>
              <a:rPr lang="fr-BE" altLang="sr-Latn-RS" sz="1600" i="1">
                <a:solidFill>
                  <a:srgbClr val="000000"/>
                </a:solidFill>
                <a:cs typeface="+mn-cs"/>
              </a:rPr>
              <a:t>Ueda, JACI 2006; Matsuoka Radiology 2008</a:t>
            </a:r>
            <a:endParaRPr lang="en-US" altLang="sr-Latn-RS" sz="1600" i="1">
              <a:solidFill>
                <a:srgbClr val="000000"/>
              </a:solidFill>
              <a:cs typeface="+mn-cs"/>
            </a:endParaRPr>
          </a:p>
        </p:txBody>
      </p:sp>
      <p:sp>
        <p:nvSpPr>
          <p:cNvPr id="29717" name="Text Box 19">
            <a:extLst>
              <a:ext uri="{FF2B5EF4-FFF2-40B4-BE49-F238E27FC236}">
                <a16:creationId xmlns:a16="http://schemas.microsoft.com/office/drawing/2014/main" id="{356DF045-0860-433D-B114-238DB199AED9}"/>
              </a:ext>
            </a:extLst>
          </p:cNvPr>
          <p:cNvSpPr txBox="1">
            <a:spLocks noChangeArrowheads="1"/>
          </p:cNvSpPr>
          <p:nvPr/>
        </p:nvSpPr>
        <p:spPr bwMode="auto">
          <a:xfrm>
            <a:off x="5776913" y="4243388"/>
            <a:ext cx="3981450" cy="400050"/>
          </a:xfrm>
          <a:prstGeom prst="rect">
            <a:avLst/>
          </a:prstGeom>
          <a:solidFill>
            <a:srgbClr val="FFFFCC"/>
          </a:solidFill>
          <a:ln w="9525">
            <a:solidFill>
              <a:schemeClr val="bg1"/>
            </a:solidFill>
            <a:miter lim="800000"/>
            <a:headEnd/>
            <a:tailEnd/>
          </a:ln>
        </p:spPr>
        <p:txBody>
          <a:bodyPr>
            <a:spAutoFit/>
          </a:bodyPr>
          <a:lstStyle/>
          <a:p>
            <a:pPr algn="ctr" defTabSz="914400" eaLnBrk="0" hangingPunct="0">
              <a:defRPr/>
            </a:pPr>
            <a:r>
              <a:rPr lang="en-GB" sz="2000" i="1" dirty="0">
                <a:solidFill>
                  <a:srgbClr val="000066"/>
                </a:solidFill>
                <a:effectLst>
                  <a:outerShdw blurRad="38100" dist="38100" dir="2700000" algn="tl">
                    <a:srgbClr val="000000">
                      <a:alpha val="43137"/>
                    </a:srgbClr>
                  </a:outerShdw>
                </a:effectLst>
                <a:latin typeface="Arial" charset="0"/>
                <a:cs typeface="+mn-cs"/>
              </a:rPr>
              <a:t>Mosaic lung attenuation (</a:t>
            </a:r>
            <a:r>
              <a:rPr lang="en-GB" sz="2000" i="1" dirty="0">
                <a:solidFill>
                  <a:srgbClr val="FF0000"/>
                </a:solidFill>
                <a:effectLst>
                  <a:outerShdw blurRad="38100" dist="38100" dir="2700000" algn="tl">
                    <a:srgbClr val="000000">
                      <a:alpha val="43137"/>
                    </a:srgbClr>
                  </a:outerShdw>
                </a:effectLst>
                <a:latin typeface="Arial" charset="0"/>
                <a:cs typeface="+mn-cs"/>
              </a:rPr>
              <a:t>INSP</a:t>
            </a:r>
            <a:r>
              <a:rPr lang="en-GB" sz="2000" i="1" dirty="0">
                <a:solidFill>
                  <a:srgbClr val="000066"/>
                </a:solidFill>
                <a:effectLst>
                  <a:outerShdw blurRad="38100" dist="38100" dir="2700000" algn="tl">
                    <a:srgbClr val="000000">
                      <a:alpha val="43137"/>
                    </a:srgbClr>
                  </a:outerShdw>
                </a:effectLst>
                <a:latin typeface="Arial" charset="0"/>
                <a:cs typeface="+mn-cs"/>
              </a:rPr>
              <a:t>)</a:t>
            </a:r>
          </a:p>
        </p:txBody>
      </p:sp>
      <p:sp>
        <p:nvSpPr>
          <p:cNvPr id="29718" name="Text Box 11">
            <a:extLst>
              <a:ext uri="{FF2B5EF4-FFF2-40B4-BE49-F238E27FC236}">
                <a16:creationId xmlns:a16="http://schemas.microsoft.com/office/drawing/2014/main" id="{536567CD-8564-4B91-A9CD-E342BD664149}"/>
              </a:ext>
            </a:extLst>
          </p:cNvPr>
          <p:cNvSpPr txBox="1">
            <a:spLocks noChangeArrowheads="1"/>
          </p:cNvSpPr>
          <p:nvPr/>
        </p:nvSpPr>
        <p:spPr bwMode="auto">
          <a:xfrm>
            <a:off x="3006726" y="4243388"/>
            <a:ext cx="2250937" cy="400110"/>
          </a:xfrm>
          <a:prstGeom prst="rect">
            <a:avLst/>
          </a:prstGeom>
          <a:solidFill>
            <a:srgbClr val="FFFFCC"/>
          </a:solidFill>
          <a:ln w="9525">
            <a:solidFill>
              <a:schemeClr val="bg1"/>
            </a:solidFill>
            <a:miter lim="800000"/>
            <a:headEnd/>
            <a:tailEnd/>
          </a:ln>
        </p:spPr>
        <p:txBody>
          <a:bodyPr wrap="none">
            <a:spAutoFit/>
          </a:bodyPr>
          <a:lstStyle/>
          <a:p>
            <a:pPr defTabSz="914400" eaLnBrk="0" hangingPunct="0">
              <a:defRPr/>
            </a:pPr>
            <a:r>
              <a:rPr lang="en-GB" sz="2000" i="1" dirty="0">
                <a:solidFill>
                  <a:srgbClr val="000066"/>
                </a:solidFill>
                <a:effectLst>
                  <a:outerShdw blurRad="38100" dist="38100" dir="2700000" algn="tl">
                    <a:srgbClr val="000000">
                      <a:alpha val="43137"/>
                    </a:srgbClr>
                  </a:outerShdw>
                </a:effectLst>
                <a:latin typeface="Arial" charset="0"/>
                <a:cs typeface="+mn-cs"/>
              </a:rPr>
              <a:t>Air trapping (</a:t>
            </a:r>
            <a:r>
              <a:rPr lang="en-GB" sz="2000" i="1" dirty="0">
                <a:solidFill>
                  <a:srgbClr val="FF0000"/>
                </a:solidFill>
                <a:effectLst>
                  <a:outerShdw blurRad="38100" dist="38100" dir="2700000" algn="tl">
                    <a:srgbClr val="000000">
                      <a:alpha val="43137"/>
                    </a:srgbClr>
                  </a:outerShdw>
                </a:effectLst>
                <a:latin typeface="Arial" charset="0"/>
                <a:cs typeface="+mn-cs"/>
              </a:rPr>
              <a:t>EXP</a:t>
            </a:r>
            <a:r>
              <a:rPr lang="en-GB" sz="2000" i="1" dirty="0">
                <a:solidFill>
                  <a:srgbClr val="000066"/>
                </a:solidFill>
                <a:effectLst>
                  <a:outerShdw blurRad="38100" dist="38100" dir="2700000" algn="tl">
                    <a:srgbClr val="000000">
                      <a:alpha val="43137"/>
                    </a:srgbClr>
                  </a:outerShdw>
                </a:effectLst>
                <a:latin typeface="Arial" charset="0"/>
                <a:cs typeface="+mn-cs"/>
              </a:rPr>
              <a:t>)</a:t>
            </a:r>
          </a:p>
        </p:txBody>
      </p:sp>
      <p:sp>
        <p:nvSpPr>
          <p:cNvPr id="181269" name="Text Box 15">
            <a:extLst>
              <a:ext uri="{FF2B5EF4-FFF2-40B4-BE49-F238E27FC236}">
                <a16:creationId xmlns:a16="http://schemas.microsoft.com/office/drawing/2014/main" id="{8DCDED3E-250B-480F-BB45-53DF9678E351}"/>
              </a:ext>
            </a:extLst>
          </p:cNvPr>
          <p:cNvSpPr txBox="1">
            <a:spLocks noChangeArrowheads="1"/>
          </p:cNvSpPr>
          <p:nvPr/>
        </p:nvSpPr>
        <p:spPr bwMode="auto">
          <a:xfrm>
            <a:off x="1957389" y="1614488"/>
            <a:ext cx="2611437" cy="400050"/>
          </a:xfrm>
          <a:prstGeom prst="rect">
            <a:avLst/>
          </a:prstGeom>
          <a:solidFill>
            <a:schemeClr val="tx1"/>
          </a:solidFill>
          <a:ln w="9525">
            <a:solidFill>
              <a:srgbClr val="FF0000"/>
            </a:solidFill>
            <a:miter lim="800000"/>
            <a:headEnd/>
            <a:tailEnd/>
          </a:ln>
        </p:spPr>
        <p:txBody>
          <a:bodyPr wrap="none">
            <a:spAutoFit/>
          </a:bodyP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defTabSz="914400"/>
            <a:r>
              <a:rPr lang="en-GB" altLang="sr-Latn-RS" sz="2000" i="1">
                <a:solidFill>
                  <a:srgbClr val="FF0000"/>
                </a:solidFill>
                <a:cs typeface="+mn-cs"/>
              </a:rPr>
              <a:t>Bron</a:t>
            </a:r>
            <a:r>
              <a:rPr lang="en-US" altLang="sr-Latn-RS" sz="2000" i="1">
                <a:solidFill>
                  <a:srgbClr val="FF0000"/>
                </a:solidFill>
                <a:cs typeface="+mn-cs"/>
              </a:rPr>
              <a:t>hijalna dilatacija</a:t>
            </a:r>
            <a:endParaRPr lang="en-GB" altLang="sr-Latn-RS" sz="2000" i="1">
              <a:solidFill>
                <a:srgbClr val="FF0000"/>
              </a:solidFill>
              <a:cs typeface="+mn-cs"/>
            </a:endParaRPr>
          </a:p>
        </p:txBody>
      </p:sp>
      <p:sp>
        <p:nvSpPr>
          <p:cNvPr id="181270" name="TextBox 23">
            <a:extLst>
              <a:ext uri="{FF2B5EF4-FFF2-40B4-BE49-F238E27FC236}">
                <a16:creationId xmlns:a16="http://schemas.microsoft.com/office/drawing/2014/main" id="{845EC203-36B3-4F15-A2A1-3C9D88DC6EF1}"/>
              </a:ext>
            </a:extLst>
          </p:cNvPr>
          <p:cNvSpPr txBox="1">
            <a:spLocks noChangeArrowheads="1"/>
          </p:cNvSpPr>
          <p:nvPr/>
        </p:nvSpPr>
        <p:spPr bwMode="auto">
          <a:xfrm>
            <a:off x="4868864" y="1612901"/>
            <a:ext cx="184731" cy="46166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defTabSz="914400"/>
            <a:endParaRPr lang="en-US" altLang="sr-Latn-RS" sz="2400">
              <a:solidFill>
                <a:srgbClr val="FFFF99"/>
              </a:solidFill>
              <a:cs typeface="+mn-cs"/>
            </a:endParaRPr>
          </a:p>
        </p:txBody>
      </p:sp>
      <p:sp>
        <p:nvSpPr>
          <p:cNvPr id="181271" name="Rectangle 25">
            <a:extLst>
              <a:ext uri="{FF2B5EF4-FFF2-40B4-BE49-F238E27FC236}">
                <a16:creationId xmlns:a16="http://schemas.microsoft.com/office/drawing/2014/main" id="{FAE982C1-F798-4204-9F91-B7BE8CBEF169}"/>
              </a:ext>
            </a:extLst>
          </p:cNvPr>
          <p:cNvSpPr>
            <a:spLocks noChangeArrowheads="1"/>
          </p:cNvSpPr>
          <p:nvPr/>
        </p:nvSpPr>
        <p:spPr bwMode="auto">
          <a:xfrm>
            <a:off x="1668464" y="5227638"/>
            <a:ext cx="8910637" cy="1249362"/>
          </a:xfrm>
          <a:prstGeom prst="rect">
            <a:avLst/>
          </a:prstGeom>
          <a:solidFill>
            <a:srgbClr val="CCFFFF"/>
          </a:solidFill>
          <a:ln w="9525">
            <a:solidFill>
              <a:srgbClr val="000000"/>
            </a:solidFill>
            <a:miter lim="800000"/>
            <a:headEnd/>
            <a:tailEnd/>
          </a:ln>
        </p:spPr>
        <p:txBody>
          <a:bodyPr lIns="9522" tIns="9522" rIns="79350" bIns="9522" anchor="ctr">
            <a:spAutoFit/>
          </a:bodyP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defTabSz="914400">
              <a:buClr>
                <a:srgbClr val="000066"/>
              </a:buClr>
              <a:buFont typeface="Arial" panose="020B0604020202020204" pitchFamily="34" charset="0"/>
              <a:buChar char="•"/>
            </a:pPr>
            <a:endParaRPr lang="en-GB" altLang="sr-Latn-RS" sz="800" i="1">
              <a:solidFill>
                <a:srgbClr val="000000"/>
              </a:solidFill>
              <a:cs typeface="+mn-cs"/>
            </a:endParaRPr>
          </a:p>
          <a:p>
            <a:pPr defTabSz="914400">
              <a:buClr>
                <a:srgbClr val="000066"/>
              </a:buClr>
              <a:buFont typeface="Arial" panose="020B0604020202020204" pitchFamily="34" charset="0"/>
              <a:buChar char="•"/>
            </a:pPr>
            <a:r>
              <a:rPr lang="en-GB" altLang="sr-Latn-RS" sz="2400">
                <a:solidFill>
                  <a:srgbClr val="000000"/>
                </a:solidFill>
                <a:cs typeface="+mn-cs"/>
              </a:rPr>
              <a:t> CT </a:t>
            </a:r>
            <a:r>
              <a:rPr lang="en-US" altLang="sr-Latn-RS" sz="2400">
                <a:solidFill>
                  <a:srgbClr val="000000"/>
                </a:solidFill>
                <a:cs typeface="+mn-cs"/>
              </a:rPr>
              <a:t>znaci</a:t>
            </a:r>
            <a:r>
              <a:rPr lang="en-GB" altLang="sr-Latn-RS" sz="2400">
                <a:solidFill>
                  <a:srgbClr val="000000"/>
                </a:solidFill>
                <a:cs typeface="+mn-cs"/>
              </a:rPr>
              <a:t> – </a:t>
            </a:r>
            <a:r>
              <a:rPr lang="en-US" altLang="sr-Latn-RS" sz="2400">
                <a:solidFill>
                  <a:srgbClr val="000000"/>
                </a:solidFill>
                <a:cs typeface="+mn-cs"/>
              </a:rPr>
              <a:t>karakterišu klinički relevantan fenotip</a:t>
            </a:r>
            <a:endParaRPr lang="en-GB" altLang="sr-Latn-RS" sz="2400">
              <a:solidFill>
                <a:srgbClr val="000000"/>
              </a:solidFill>
              <a:cs typeface="+mn-cs"/>
            </a:endParaRPr>
          </a:p>
          <a:p>
            <a:pPr algn="r" defTabSz="914400"/>
            <a:r>
              <a:rPr lang="en-GB" altLang="sr-Latn-RS" sz="1600" i="1">
                <a:solidFill>
                  <a:srgbClr val="000000"/>
                </a:solidFill>
                <a:cs typeface="+mn-cs"/>
              </a:rPr>
              <a:t>Laurent, Eur Radiol 2000; Fujimoto, Respirol 2006; Akira, AJR 2009 </a:t>
            </a:r>
          </a:p>
          <a:p>
            <a:pPr algn="r" defTabSz="914400"/>
            <a:endParaRPr lang="en-GB" altLang="sr-Latn-RS" sz="800" i="1">
              <a:solidFill>
                <a:srgbClr val="000000"/>
              </a:solidFill>
              <a:cs typeface="+mn-cs"/>
            </a:endParaRPr>
          </a:p>
          <a:p>
            <a:pPr defTabSz="914400">
              <a:buClr>
                <a:srgbClr val="000066"/>
              </a:buClr>
              <a:buFont typeface="Arial" panose="020B0604020202020204" pitchFamily="34" charset="0"/>
              <a:buChar char="•"/>
            </a:pPr>
            <a:r>
              <a:rPr lang="en-GB" altLang="sr-Latn-RS" sz="2400">
                <a:solidFill>
                  <a:srgbClr val="000000"/>
                </a:solidFill>
                <a:cs typeface="+mn-cs"/>
              </a:rPr>
              <a:t> </a:t>
            </a:r>
            <a:endParaRPr lang="en-GB" altLang="sr-Latn-RS" sz="1600" i="1">
              <a:solidFill>
                <a:srgbClr val="000000"/>
              </a:solidFill>
              <a:cs typeface="+mn-cs"/>
            </a:endParaRPr>
          </a:p>
        </p:txBody>
      </p:sp>
    </p:spTree>
  </p:cSld>
  <p:clrMapOvr>
    <a:masterClrMapping/>
  </p:clrMapOvr>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Rounded Corners 24"/>
          <p:cNvSpPr/>
          <p:nvPr/>
        </p:nvSpPr>
        <p:spPr>
          <a:xfrm>
            <a:off x="3428999" y="1246188"/>
            <a:ext cx="7924800" cy="4657725"/>
          </a:xfrm>
          <a:prstGeom prst="roundRect">
            <a:avLst>
              <a:gd name="adj" fmla="val 3206"/>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GB" sz="2400">
              <a:solidFill>
                <a:schemeClr val="tx1"/>
              </a:solidFill>
            </a:endParaRPr>
          </a:p>
        </p:txBody>
      </p:sp>
      <p:sp>
        <p:nvSpPr>
          <p:cNvPr id="7" name="Slide Number Placeholder 6"/>
          <p:cNvSpPr>
            <a:spLocks noGrp="1"/>
          </p:cNvSpPr>
          <p:nvPr>
            <p:ph type="sldNum" sz="quarter" idx="19"/>
          </p:nvPr>
        </p:nvSpPr>
        <p:spPr/>
        <p:txBody>
          <a:bodyPr/>
          <a:lstStyle/>
          <a:p>
            <a:pPr>
              <a:defRPr/>
            </a:pPr>
            <a:fld id="{C7DD736B-94D7-4930-B626-EB1285327490}" type="slidenum">
              <a:rPr lang="en-GB"/>
              <a:pPr>
                <a:defRPr/>
              </a:pPr>
              <a:t>29</a:t>
            </a:fld>
            <a:endParaRPr lang="en-GB"/>
          </a:p>
        </p:txBody>
      </p:sp>
      <p:sp>
        <p:nvSpPr>
          <p:cNvPr id="18" name="Rectangle 17"/>
          <p:cNvSpPr/>
          <p:nvPr/>
        </p:nvSpPr>
        <p:spPr>
          <a:xfrm>
            <a:off x="479426" y="6124575"/>
            <a:ext cx="9802812" cy="235898"/>
          </a:xfrm>
          <a:prstGeom prst="rect">
            <a:avLst/>
          </a:prstGeom>
        </p:spPr>
        <p:txBody>
          <a:bodyPr>
            <a:spAutoFit/>
          </a:bodyPr>
          <a:lstStyle/>
          <a:p>
            <a:pPr defTabSz="1219170" fontAlgn="auto">
              <a:spcBef>
                <a:spcPts val="0"/>
              </a:spcBef>
              <a:spcAft>
                <a:spcPts val="0"/>
              </a:spcAft>
              <a:defRPr/>
            </a:pPr>
            <a:r>
              <a:rPr lang="en-GB" sz="933" kern="0" dirty="0">
                <a:solidFill>
                  <a:srgbClr val="544F40"/>
                </a:solidFill>
                <a:latin typeface="+mn-lt"/>
                <a:cs typeface="+mn-cs"/>
              </a:rPr>
              <a:t>1. GINA. Global strategy for asthma management and prevention. 2016. Available from: </a:t>
            </a:r>
            <a:r>
              <a:rPr lang="en-GB" sz="933" kern="0" dirty="0">
                <a:solidFill>
                  <a:srgbClr val="544F40"/>
                </a:solidFill>
                <a:latin typeface="+mn-lt"/>
                <a:cs typeface="+mn-cs"/>
                <a:hlinkClick r:id="rId2"/>
              </a:rPr>
              <a:t>http://ginasthma.org</a:t>
            </a:r>
            <a:r>
              <a:rPr lang="en-GB" sz="933" kern="0" dirty="0">
                <a:solidFill>
                  <a:srgbClr val="544F40"/>
                </a:solidFill>
                <a:latin typeface="+mn-lt"/>
                <a:cs typeface="+mn-cs"/>
              </a:rPr>
              <a:t> [Accessed Feb 2017].</a:t>
            </a:r>
            <a:endParaRPr lang="en-GB" sz="1867" kern="0" dirty="0">
              <a:solidFill>
                <a:sysClr val="windowText" lastClr="000000"/>
              </a:solidFill>
              <a:latin typeface="+mn-lt"/>
              <a:cs typeface="+mn-cs"/>
            </a:endParaRPr>
          </a:p>
        </p:txBody>
      </p:sp>
      <p:sp>
        <p:nvSpPr>
          <p:cNvPr id="24" name="Rectangle: Rounded Corners 23"/>
          <p:cNvSpPr/>
          <p:nvPr/>
        </p:nvSpPr>
        <p:spPr>
          <a:xfrm>
            <a:off x="431802" y="1073151"/>
            <a:ext cx="2876549" cy="2303463"/>
          </a:xfrm>
          <a:prstGeom prst="roundRect">
            <a:avLst>
              <a:gd name="adj" fmla="val 5169"/>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GB" sz="2400">
              <a:solidFill>
                <a:schemeClr val="tx1"/>
              </a:solidFill>
            </a:endParaRPr>
          </a:p>
        </p:txBody>
      </p:sp>
      <p:grpSp>
        <p:nvGrpSpPr>
          <p:cNvPr id="2" name="Group 38"/>
          <p:cNvGrpSpPr/>
          <p:nvPr/>
        </p:nvGrpSpPr>
        <p:grpSpPr>
          <a:xfrm rot="60000">
            <a:off x="2139546" y="2346715"/>
            <a:ext cx="10312219" cy="3399504"/>
            <a:chOff x="2315416" y="3388051"/>
            <a:chExt cx="4618784" cy="1612574"/>
          </a:xfrm>
          <a:solidFill>
            <a:srgbClr val="C00000"/>
          </a:solidFill>
        </p:grpSpPr>
        <p:sp>
          <p:nvSpPr>
            <p:cNvPr id="40" name="Freeform 10"/>
            <p:cNvSpPr>
              <a:spLocks/>
            </p:cNvSpPr>
            <p:nvPr/>
          </p:nvSpPr>
          <p:spPr bwMode="auto">
            <a:xfrm>
              <a:off x="4134298" y="3388051"/>
              <a:ext cx="776113" cy="1420300"/>
            </a:xfrm>
            <a:custGeom>
              <a:avLst/>
              <a:gdLst/>
              <a:ahLst/>
              <a:cxnLst>
                <a:cxn ang="0">
                  <a:pos x="317" y="728"/>
                </a:cxn>
                <a:cxn ang="0">
                  <a:pos x="300" y="323"/>
                </a:cxn>
                <a:cxn ang="0">
                  <a:pos x="393" y="116"/>
                </a:cxn>
                <a:cxn ang="0">
                  <a:pos x="348" y="125"/>
                </a:cxn>
                <a:cxn ang="0">
                  <a:pos x="264" y="184"/>
                </a:cxn>
                <a:cxn ang="0">
                  <a:pos x="196" y="15"/>
                </a:cxn>
                <a:cxn ang="0">
                  <a:pos x="187" y="126"/>
                </a:cxn>
                <a:cxn ang="0">
                  <a:pos x="117" y="81"/>
                </a:cxn>
                <a:cxn ang="0">
                  <a:pos x="65" y="40"/>
                </a:cxn>
                <a:cxn ang="0">
                  <a:pos x="126" y="182"/>
                </a:cxn>
                <a:cxn ang="0">
                  <a:pos x="24" y="86"/>
                </a:cxn>
                <a:cxn ang="0">
                  <a:pos x="21" y="129"/>
                </a:cxn>
                <a:cxn ang="0">
                  <a:pos x="104" y="227"/>
                </a:cxn>
                <a:cxn ang="0">
                  <a:pos x="24" y="184"/>
                </a:cxn>
                <a:cxn ang="0">
                  <a:pos x="48" y="238"/>
                </a:cxn>
                <a:cxn ang="0">
                  <a:pos x="173" y="392"/>
                </a:cxn>
                <a:cxn ang="0">
                  <a:pos x="152" y="728"/>
                </a:cxn>
                <a:cxn ang="0">
                  <a:pos x="317" y="728"/>
                </a:cxn>
              </a:cxnLst>
              <a:rect l="0" t="0" r="r" b="b"/>
              <a:pathLst>
                <a:path w="398" h="728">
                  <a:moveTo>
                    <a:pt x="317" y="728"/>
                  </a:moveTo>
                  <a:cubicBezTo>
                    <a:pt x="317" y="728"/>
                    <a:pt x="261" y="475"/>
                    <a:pt x="300" y="323"/>
                  </a:cubicBezTo>
                  <a:cubicBezTo>
                    <a:pt x="339" y="171"/>
                    <a:pt x="398" y="140"/>
                    <a:pt x="393" y="116"/>
                  </a:cubicBezTo>
                  <a:cubicBezTo>
                    <a:pt x="387" y="93"/>
                    <a:pt x="358" y="103"/>
                    <a:pt x="348" y="125"/>
                  </a:cubicBezTo>
                  <a:cubicBezTo>
                    <a:pt x="338" y="146"/>
                    <a:pt x="299" y="192"/>
                    <a:pt x="264" y="184"/>
                  </a:cubicBezTo>
                  <a:cubicBezTo>
                    <a:pt x="228" y="176"/>
                    <a:pt x="221" y="30"/>
                    <a:pt x="196" y="15"/>
                  </a:cubicBezTo>
                  <a:cubicBezTo>
                    <a:pt x="170" y="0"/>
                    <a:pt x="178" y="68"/>
                    <a:pt x="187" y="126"/>
                  </a:cubicBezTo>
                  <a:cubicBezTo>
                    <a:pt x="196" y="184"/>
                    <a:pt x="147" y="151"/>
                    <a:pt x="117" y="81"/>
                  </a:cubicBezTo>
                  <a:cubicBezTo>
                    <a:pt x="87" y="10"/>
                    <a:pt x="69" y="31"/>
                    <a:pt x="65" y="40"/>
                  </a:cubicBezTo>
                  <a:cubicBezTo>
                    <a:pt x="62" y="50"/>
                    <a:pt x="131" y="176"/>
                    <a:pt x="126" y="182"/>
                  </a:cubicBezTo>
                  <a:cubicBezTo>
                    <a:pt x="120" y="188"/>
                    <a:pt x="33" y="83"/>
                    <a:pt x="24" y="86"/>
                  </a:cubicBezTo>
                  <a:cubicBezTo>
                    <a:pt x="15" y="89"/>
                    <a:pt x="0" y="96"/>
                    <a:pt x="21" y="129"/>
                  </a:cubicBezTo>
                  <a:cubicBezTo>
                    <a:pt x="42" y="162"/>
                    <a:pt x="108" y="218"/>
                    <a:pt x="104" y="227"/>
                  </a:cubicBezTo>
                  <a:cubicBezTo>
                    <a:pt x="99" y="236"/>
                    <a:pt x="45" y="185"/>
                    <a:pt x="24" y="184"/>
                  </a:cubicBezTo>
                  <a:cubicBezTo>
                    <a:pt x="4" y="182"/>
                    <a:pt x="12" y="211"/>
                    <a:pt x="48" y="238"/>
                  </a:cubicBezTo>
                  <a:cubicBezTo>
                    <a:pt x="84" y="264"/>
                    <a:pt x="172" y="294"/>
                    <a:pt x="173" y="392"/>
                  </a:cubicBezTo>
                  <a:cubicBezTo>
                    <a:pt x="174" y="491"/>
                    <a:pt x="152" y="728"/>
                    <a:pt x="152" y="728"/>
                  </a:cubicBezTo>
                  <a:lnTo>
                    <a:pt x="317" y="728"/>
                  </a:lnTo>
                  <a:close/>
                </a:path>
              </a:pathLst>
            </a:custGeom>
            <a:grpFill/>
            <a:ln w="9525">
              <a:noFill/>
              <a:round/>
              <a:headEnd/>
              <a:tailEnd/>
            </a:ln>
          </p:spPr>
          <p:txBody>
            <a:bodyPr lIns="121920" tIns="60960" rIns="121920" bIns="60960"/>
            <a:lstStyle/>
            <a:p>
              <a:pPr fontAlgn="auto">
                <a:spcBef>
                  <a:spcPts val="0"/>
                </a:spcBef>
                <a:spcAft>
                  <a:spcPts val="0"/>
                </a:spcAft>
                <a:defRPr/>
              </a:pPr>
              <a:endParaRPr lang="en-US" sz="2400">
                <a:latin typeface="+mn-lt"/>
                <a:cs typeface="+mn-cs"/>
              </a:endParaRPr>
            </a:p>
          </p:txBody>
        </p:sp>
        <p:sp>
          <p:nvSpPr>
            <p:cNvPr id="41" name="Freeform 11"/>
            <p:cNvSpPr>
              <a:spLocks/>
            </p:cNvSpPr>
            <p:nvPr/>
          </p:nvSpPr>
          <p:spPr bwMode="auto">
            <a:xfrm>
              <a:off x="2315416" y="4470118"/>
              <a:ext cx="4618784" cy="530507"/>
            </a:xfrm>
            <a:custGeom>
              <a:avLst/>
              <a:gdLst/>
              <a:ahLst/>
              <a:cxnLst>
                <a:cxn ang="0">
                  <a:pos x="1229" y="237"/>
                </a:cxn>
                <a:cxn ang="0">
                  <a:pos x="0" y="272"/>
                </a:cxn>
                <a:cxn ang="0">
                  <a:pos x="1229" y="237"/>
                </a:cxn>
              </a:cxnLst>
              <a:rect l="0" t="0" r="r" b="b"/>
              <a:pathLst>
                <a:path w="1229" h="272">
                  <a:moveTo>
                    <a:pt x="1229" y="237"/>
                  </a:moveTo>
                  <a:cubicBezTo>
                    <a:pt x="1229" y="237"/>
                    <a:pt x="463" y="138"/>
                    <a:pt x="0" y="272"/>
                  </a:cubicBezTo>
                  <a:cubicBezTo>
                    <a:pt x="0" y="272"/>
                    <a:pt x="516" y="0"/>
                    <a:pt x="1229" y="237"/>
                  </a:cubicBezTo>
                  <a:close/>
                </a:path>
              </a:pathLst>
            </a:custGeom>
            <a:grpFill/>
            <a:ln w="9525">
              <a:noFill/>
              <a:round/>
              <a:headEnd/>
              <a:tailEnd/>
            </a:ln>
          </p:spPr>
          <p:txBody>
            <a:bodyPr lIns="121920" tIns="60960" rIns="121920" bIns="60960"/>
            <a:lstStyle/>
            <a:p>
              <a:pPr fontAlgn="auto">
                <a:spcBef>
                  <a:spcPts val="0"/>
                </a:spcBef>
                <a:spcAft>
                  <a:spcPts val="0"/>
                </a:spcAft>
                <a:defRPr/>
              </a:pPr>
              <a:endParaRPr lang="en-US" sz="2400">
                <a:latin typeface="+mn-lt"/>
                <a:cs typeface="+mn-cs"/>
              </a:endParaRPr>
            </a:p>
          </p:txBody>
        </p:sp>
      </p:grpSp>
      <p:sp>
        <p:nvSpPr>
          <p:cNvPr id="42" name="Rectangle 41"/>
          <p:cNvSpPr/>
          <p:nvPr/>
        </p:nvSpPr>
        <p:spPr>
          <a:xfrm>
            <a:off x="4508500" y="4267200"/>
            <a:ext cx="2309813" cy="954364"/>
          </a:xfrm>
          <a:prstGeom prst="rect">
            <a:avLst/>
          </a:prstGeom>
        </p:spPr>
        <p:txBody>
          <a:bodyPr>
            <a:spAutoFit/>
          </a:bodyPr>
          <a:lstStyle/>
          <a:p>
            <a:pPr lvl="1" fontAlgn="auto">
              <a:lnSpc>
                <a:spcPct val="150000"/>
              </a:lnSpc>
              <a:spcBef>
                <a:spcPts val="0"/>
              </a:spcBef>
              <a:spcAft>
                <a:spcPts val="800"/>
              </a:spcAft>
              <a:defRPr/>
            </a:pPr>
            <a:r>
              <a:rPr lang="sr-Latn-CS" sz="1867" b="1" dirty="0">
                <a:solidFill>
                  <a:srgbClr val="C00000"/>
                </a:solidFill>
              </a:rPr>
              <a:t>Ublažavanjem</a:t>
            </a:r>
            <a:r>
              <a:rPr lang="en-GB" sz="1867" dirty="0">
                <a:solidFill>
                  <a:srgbClr val="C00000"/>
                </a:solidFill>
              </a:rPr>
              <a:t> </a:t>
            </a:r>
            <a:r>
              <a:rPr lang="en-GB" sz="1867" dirty="0">
                <a:solidFill>
                  <a:schemeClr val="tx2">
                    <a:lumMod val="65000"/>
                    <a:lumOff val="35000"/>
                  </a:schemeClr>
                </a:solidFill>
              </a:rPr>
              <a:t>s</a:t>
            </a:r>
            <a:r>
              <a:rPr lang="sr-Latn-CS" sz="1867" dirty="0">
                <a:solidFill>
                  <a:schemeClr val="tx2">
                    <a:lumMod val="65000"/>
                    <a:lumOff val="35000"/>
                  </a:schemeClr>
                </a:solidFill>
              </a:rPr>
              <a:t>imptoma</a:t>
            </a:r>
            <a:endParaRPr lang="en-GB" sz="1867" dirty="0">
              <a:solidFill>
                <a:schemeClr val="tx2">
                  <a:lumMod val="65000"/>
                  <a:lumOff val="35000"/>
                </a:schemeClr>
              </a:solidFill>
            </a:endParaRPr>
          </a:p>
        </p:txBody>
      </p:sp>
      <p:sp>
        <p:nvSpPr>
          <p:cNvPr id="43" name="Rectangle 42"/>
          <p:cNvSpPr/>
          <p:nvPr/>
        </p:nvSpPr>
        <p:spPr>
          <a:xfrm>
            <a:off x="3092451" y="1744663"/>
            <a:ext cx="3186114" cy="2247900"/>
          </a:xfrm>
          <a:prstGeom prst="rect">
            <a:avLst/>
          </a:prstGeom>
        </p:spPr>
        <p:txBody>
          <a:bodyPr>
            <a:spAutoFit/>
          </a:bodyPr>
          <a:lstStyle/>
          <a:p>
            <a:pPr lvl="1" fontAlgn="auto">
              <a:lnSpc>
                <a:spcPct val="150000"/>
              </a:lnSpc>
              <a:spcBef>
                <a:spcPts val="0"/>
              </a:spcBef>
              <a:spcAft>
                <a:spcPts val="800"/>
              </a:spcAft>
              <a:defRPr/>
            </a:pPr>
            <a:r>
              <a:rPr lang="sr-Latn-CS" sz="1867" b="1" dirty="0">
                <a:solidFill>
                  <a:srgbClr val="C00000"/>
                </a:solidFill>
              </a:rPr>
              <a:t>Poboljšanjem vrednosti plućne funkcije</a:t>
            </a:r>
            <a:r>
              <a:rPr lang="en-GB" sz="1867" dirty="0">
                <a:solidFill>
                  <a:schemeClr val="tx2">
                    <a:lumMod val="65000"/>
                    <a:lumOff val="35000"/>
                  </a:schemeClr>
                </a:solidFill>
              </a:rPr>
              <a:t> </a:t>
            </a:r>
            <a:r>
              <a:rPr lang="sr-Latn-CS" sz="1867" dirty="0">
                <a:solidFill>
                  <a:schemeClr val="tx2">
                    <a:lumMod val="65000"/>
                    <a:lumOff val="35000"/>
                  </a:schemeClr>
                </a:solidFill>
              </a:rPr>
              <a:t>približno postizanju n</a:t>
            </a:r>
            <a:r>
              <a:rPr lang="en-GB" sz="1867" dirty="0" err="1">
                <a:solidFill>
                  <a:schemeClr val="tx2">
                    <a:lumMod val="65000"/>
                    <a:lumOff val="35000"/>
                  </a:schemeClr>
                </a:solidFill>
              </a:rPr>
              <a:t>ormal</a:t>
            </a:r>
            <a:r>
              <a:rPr lang="sr-Latn-CS" sz="1867" dirty="0">
                <a:solidFill>
                  <a:schemeClr val="tx2">
                    <a:lumMod val="65000"/>
                    <a:lumOff val="35000"/>
                  </a:schemeClr>
                </a:solidFill>
              </a:rPr>
              <a:t>nih</a:t>
            </a:r>
            <a:r>
              <a:rPr lang="en-GB" sz="1867" dirty="0">
                <a:solidFill>
                  <a:schemeClr val="tx2">
                    <a:lumMod val="65000"/>
                    <a:lumOff val="35000"/>
                  </a:schemeClr>
                </a:solidFill>
              </a:rPr>
              <a:t> </a:t>
            </a:r>
            <a:r>
              <a:rPr lang="sr-Latn-CS" sz="1867" dirty="0">
                <a:solidFill>
                  <a:schemeClr val="tx2">
                    <a:lumMod val="65000"/>
                    <a:lumOff val="35000"/>
                  </a:schemeClr>
                </a:solidFill>
              </a:rPr>
              <a:t>vrednosti</a:t>
            </a:r>
            <a:endParaRPr lang="en-GB" sz="1867" dirty="0">
              <a:solidFill>
                <a:schemeClr val="tx2">
                  <a:lumMod val="65000"/>
                  <a:lumOff val="35000"/>
                </a:schemeClr>
              </a:solidFill>
            </a:endParaRPr>
          </a:p>
        </p:txBody>
      </p:sp>
      <p:sp>
        <p:nvSpPr>
          <p:cNvPr id="44" name="Rectangle 43"/>
          <p:cNvSpPr/>
          <p:nvPr/>
        </p:nvSpPr>
        <p:spPr>
          <a:xfrm>
            <a:off x="5691188" y="1187450"/>
            <a:ext cx="2957513" cy="954364"/>
          </a:xfrm>
          <a:prstGeom prst="rect">
            <a:avLst/>
          </a:prstGeom>
        </p:spPr>
        <p:txBody>
          <a:bodyPr>
            <a:spAutoFit/>
          </a:bodyPr>
          <a:lstStyle/>
          <a:p>
            <a:pPr marL="0" lvl="1" algn="ctr" fontAlgn="auto">
              <a:lnSpc>
                <a:spcPct val="150000"/>
              </a:lnSpc>
              <a:spcBef>
                <a:spcPts val="0"/>
              </a:spcBef>
              <a:spcAft>
                <a:spcPts val="800"/>
              </a:spcAft>
              <a:defRPr/>
            </a:pPr>
            <a:r>
              <a:rPr lang="sr-Latn-CS" sz="1867" b="1" dirty="0">
                <a:solidFill>
                  <a:srgbClr val="C00000"/>
                </a:solidFill>
              </a:rPr>
              <a:t>Održavanjem</a:t>
            </a:r>
            <a:r>
              <a:rPr lang="sr-Latn-CS" sz="1867" b="1" dirty="0">
                <a:solidFill>
                  <a:schemeClr val="accent1">
                    <a:lumMod val="75000"/>
                  </a:schemeClr>
                </a:solidFill>
              </a:rPr>
              <a:t> </a:t>
            </a:r>
            <a:r>
              <a:rPr lang="en-GB" sz="1867" dirty="0">
                <a:solidFill>
                  <a:schemeClr val="tx2">
                    <a:lumMod val="65000"/>
                    <a:lumOff val="35000"/>
                  </a:schemeClr>
                </a:solidFill>
              </a:rPr>
              <a:t>normal</a:t>
            </a:r>
            <a:r>
              <a:rPr lang="sr-Latn-CS" sz="1867" dirty="0">
                <a:solidFill>
                  <a:schemeClr val="tx2">
                    <a:lumMod val="65000"/>
                    <a:lumOff val="35000"/>
                  </a:schemeClr>
                </a:solidFill>
              </a:rPr>
              <a:t>nog</a:t>
            </a:r>
            <a:r>
              <a:rPr lang="en-GB" sz="1867" dirty="0">
                <a:solidFill>
                  <a:schemeClr val="tx2">
                    <a:lumMod val="65000"/>
                    <a:lumOff val="35000"/>
                  </a:schemeClr>
                </a:solidFill>
              </a:rPr>
              <a:t> </a:t>
            </a:r>
            <a:r>
              <a:rPr lang="sr-Latn-CS" sz="1867" dirty="0">
                <a:solidFill>
                  <a:schemeClr val="tx2">
                    <a:lumMod val="65000"/>
                    <a:lumOff val="35000"/>
                  </a:schemeClr>
                </a:solidFill>
              </a:rPr>
              <a:t>nivoa aktivnosti</a:t>
            </a:r>
            <a:endParaRPr lang="en-GB" sz="1867" dirty="0">
              <a:solidFill>
                <a:schemeClr val="tx2">
                  <a:lumMod val="65000"/>
                  <a:lumOff val="35000"/>
                </a:schemeClr>
              </a:solidFill>
            </a:endParaRPr>
          </a:p>
        </p:txBody>
      </p:sp>
      <p:sp>
        <p:nvSpPr>
          <p:cNvPr id="45" name="Rectangle 44"/>
          <p:cNvSpPr/>
          <p:nvPr/>
        </p:nvSpPr>
        <p:spPr>
          <a:xfrm>
            <a:off x="8472487" y="2178050"/>
            <a:ext cx="3263900" cy="666977"/>
          </a:xfrm>
          <a:prstGeom prst="rect">
            <a:avLst/>
          </a:prstGeom>
        </p:spPr>
        <p:txBody>
          <a:bodyPr>
            <a:spAutoFit/>
          </a:bodyPr>
          <a:lstStyle/>
          <a:p>
            <a:pPr fontAlgn="auto">
              <a:spcBef>
                <a:spcPts val="0"/>
              </a:spcBef>
              <a:spcAft>
                <a:spcPts val="0"/>
              </a:spcAft>
              <a:defRPr/>
            </a:pPr>
            <a:r>
              <a:rPr lang="en-GB" sz="1867" b="1" dirty="0" err="1">
                <a:solidFill>
                  <a:srgbClr val="C00000"/>
                </a:solidFill>
              </a:rPr>
              <a:t>Preven</a:t>
            </a:r>
            <a:r>
              <a:rPr lang="sr-Latn-CS" sz="1867" b="1" dirty="0">
                <a:solidFill>
                  <a:srgbClr val="C00000"/>
                </a:solidFill>
              </a:rPr>
              <a:t>cijom</a:t>
            </a:r>
            <a:r>
              <a:rPr lang="en-GB" sz="1867" dirty="0">
                <a:solidFill>
                  <a:srgbClr val="C00000"/>
                </a:solidFill>
              </a:rPr>
              <a:t> </a:t>
            </a:r>
            <a:endParaRPr lang="sr-Latn-CS" sz="1867" dirty="0">
              <a:solidFill>
                <a:srgbClr val="C00000"/>
              </a:solidFill>
            </a:endParaRPr>
          </a:p>
          <a:p>
            <a:pPr fontAlgn="auto">
              <a:spcBef>
                <a:spcPts val="0"/>
              </a:spcBef>
              <a:spcAft>
                <a:spcPts val="0"/>
              </a:spcAft>
              <a:defRPr/>
            </a:pPr>
            <a:r>
              <a:rPr lang="en-GB" sz="1867" dirty="0">
                <a:solidFill>
                  <a:srgbClr val="544F40"/>
                </a:solidFill>
              </a:rPr>
              <a:t>e</a:t>
            </a:r>
            <a:r>
              <a:rPr lang="sr-Latn-CS" sz="1867" dirty="0">
                <a:solidFill>
                  <a:srgbClr val="544F40"/>
                </a:solidFill>
              </a:rPr>
              <a:t>gzacerbacija</a:t>
            </a:r>
            <a:endParaRPr lang="en-GB" sz="2400" dirty="0"/>
          </a:p>
        </p:txBody>
      </p:sp>
      <p:sp>
        <p:nvSpPr>
          <p:cNvPr id="46" name="Rectangle 45"/>
          <p:cNvSpPr/>
          <p:nvPr/>
        </p:nvSpPr>
        <p:spPr>
          <a:xfrm>
            <a:off x="8675689" y="3343275"/>
            <a:ext cx="2674937" cy="1816395"/>
          </a:xfrm>
          <a:prstGeom prst="rect">
            <a:avLst/>
          </a:prstGeom>
        </p:spPr>
        <p:txBody>
          <a:bodyPr>
            <a:spAutoFit/>
          </a:bodyPr>
          <a:lstStyle/>
          <a:p>
            <a:pPr lvl="1" fontAlgn="auto">
              <a:lnSpc>
                <a:spcPct val="150000"/>
              </a:lnSpc>
              <a:spcBef>
                <a:spcPts val="0"/>
              </a:spcBef>
              <a:spcAft>
                <a:spcPts val="0"/>
              </a:spcAft>
              <a:defRPr/>
            </a:pPr>
            <a:r>
              <a:rPr lang="sr-Latn-CS" sz="1867" b="1" dirty="0">
                <a:solidFill>
                  <a:srgbClr val="C00000"/>
                </a:solidFill>
              </a:rPr>
              <a:t>Smanjenjem rizika od</a:t>
            </a:r>
            <a:r>
              <a:rPr lang="en-GB" sz="1867" dirty="0">
                <a:solidFill>
                  <a:srgbClr val="C00000"/>
                </a:solidFill>
              </a:rPr>
              <a:t> </a:t>
            </a:r>
            <a:r>
              <a:rPr lang="sr-Latn-CS" sz="1867" dirty="0">
                <a:solidFill>
                  <a:srgbClr val="544F40"/>
                </a:solidFill>
              </a:rPr>
              <a:t>pojave neželjenih efekata terapije</a:t>
            </a:r>
            <a:endParaRPr lang="en-GB" sz="1867" dirty="0">
              <a:solidFill>
                <a:srgbClr val="544F40"/>
              </a:solidFill>
            </a:endParaRPr>
          </a:p>
        </p:txBody>
      </p:sp>
      <p:sp>
        <p:nvSpPr>
          <p:cNvPr id="47" name="Rectangle: Rounded Corners 46"/>
          <p:cNvSpPr/>
          <p:nvPr/>
        </p:nvSpPr>
        <p:spPr bwMode="auto">
          <a:xfrm>
            <a:off x="609601" y="2509839"/>
            <a:ext cx="2682875" cy="1201737"/>
          </a:xfrm>
          <a:prstGeom prst="roundRect">
            <a:avLst/>
          </a:prstGeom>
          <a:solidFill>
            <a:srgbClr val="C00000"/>
          </a:solidFill>
          <a:ln>
            <a:noFill/>
            <a:headEnd/>
            <a:tailEnd/>
          </a:ln>
          <a:effectLst/>
        </p:spPr>
        <p:style>
          <a:lnRef idx="1">
            <a:schemeClr val="accent1"/>
          </a:lnRef>
          <a:fillRef idx="3">
            <a:schemeClr val="accent1"/>
          </a:fillRef>
          <a:effectRef idx="2">
            <a:schemeClr val="accent1"/>
          </a:effectRef>
          <a:fontRef idx="minor">
            <a:schemeClr val="lt1"/>
          </a:fontRef>
        </p:style>
        <p:txBody>
          <a:bodyPr lIns="96000" tIns="96000" rIns="96000" bIns="96000"/>
          <a:lstStyle/>
          <a:p>
            <a:pPr marL="241294" indent="-241294" algn="ctr" eaLnBrk="0" fontAlgn="auto" hangingPunct="0">
              <a:spcBef>
                <a:spcPts val="0"/>
              </a:spcBef>
              <a:spcAft>
                <a:spcPts val="0"/>
              </a:spcAft>
              <a:buClr>
                <a:schemeClr val="bg1"/>
              </a:buClr>
              <a:buFont typeface="Arial" pitchFamily="34" charset="0"/>
              <a:buChar char="–"/>
              <a:defRPr/>
            </a:pPr>
            <a:endParaRPr lang="en-GB" sz="1600" b="1" kern="0" dirty="0" err="1">
              <a:solidFill>
                <a:schemeClr val="bg1"/>
              </a:solidFill>
              <a:latin typeface="Arial"/>
            </a:endParaRPr>
          </a:p>
        </p:txBody>
      </p:sp>
      <p:sp>
        <p:nvSpPr>
          <p:cNvPr id="27" name="Rectangle 26"/>
          <p:cNvSpPr/>
          <p:nvPr/>
        </p:nvSpPr>
        <p:spPr>
          <a:xfrm>
            <a:off x="665163" y="2155826"/>
            <a:ext cx="2476500" cy="1344214"/>
          </a:xfrm>
          <a:prstGeom prst="rect">
            <a:avLst/>
          </a:prstGeom>
        </p:spPr>
        <p:txBody>
          <a:bodyPr>
            <a:spAutoFit/>
          </a:bodyPr>
          <a:lstStyle/>
          <a:p>
            <a:pPr algn="ctr" fontAlgn="auto">
              <a:spcBef>
                <a:spcPts val="0"/>
              </a:spcBef>
              <a:spcAft>
                <a:spcPts val="800"/>
              </a:spcAft>
              <a:defRPr/>
            </a:pPr>
            <a:r>
              <a:rPr lang="sr-Latn-CS" sz="1867" b="1" dirty="0">
                <a:latin typeface="+mn-lt"/>
                <a:cs typeface="+mn-cs"/>
              </a:rPr>
              <a:t>GINA : </a:t>
            </a:r>
          </a:p>
          <a:p>
            <a:pPr algn="ctr" fontAlgn="auto">
              <a:spcBef>
                <a:spcPts val="0"/>
              </a:spcBef>
              <a:spcAft>
                <a:spcPts val="800"/>
              </a:spcAft>
              <a:defRPr/>
            </a:pPr>
            <a:r>
              <a:rPr lang="sr-Latn-CS" sz="1867" b="1" dirty="0">
                <a:solidFill>
                  <a:schemeClr val="bg1"/>
                </a:solidFill>
              </a:rPr>
              <a:t>Cilj lečenja astme je održavanje kontrole bolesti.</a:t>
            </a:r>
            <a:r>
              <a:rPr lang="en-GB" sz="1867" b="1" dirty="0">
                <a:solidFill>
                  <a:schemeClr val="bg1"/>
                </a:solidFill>
              </a:rPr>
              <a:t> </a:t>
            </a:r>
            <a:r>
              <a:rPr lang="en-GB" sz="1867" b="1" baseline="30000" dirty="0">
                <a:solidFill>
                  <a:schemeClr val="bg1"/>
                </a:solidFill>
              </a:rPr>
              <a:t>1</a:t>
            </a:r>
            <a:r>
              <a:rPr lang="sr-Latn-CS" sz="1867" b="1" baseline="30000" dirty="0">
                <a:solidFill>
                  <a:schemeClr val="bg1"/>
                </a:solidFill>
              </a:rPr>
              <a:t> </a:t>
            </a:r>
            <a:endParaRPr lang="en-GB" sz="1867" b="1" dirty="0">
              <a:solidFill>
                <a:schemeClr val="bg1"/>
              </a:solidFill>
            </a:endParaRPr>
          </a:p>
        </p:txBody>
      </p:sp>
      <p:sp>
        <p:nvSpPr>
          <p:cNvPr id="51" name="TextBox 50"/>
          <p:cNvSpPr txBox="1"/>
          <p:nvPr/>
        </p:nvSpPr>
        <p:spPr>
          <a:xfrm>
            <a:off x="457201" y="56753"/>
            <a:ext cx="11470640" cy="1569660"/>
          </a:xfrm>
          <a:prstGeom prst="rect">
            <a:avLst/>
          </a:prstGeom>
          <a:noFill/>
        </p:spPr>
        <p:txBody>
          <a:bodyPr>
            <a:spAutoFit/>
            <a:scene3d>
              <a:camera prst="orthographicFront"/>
              <a:lightRig rig="flat" dir="tl">
                <a:rot lat="0" lon="0" rev="6600000"/>
              </a:lightRig>
            </a:scene3d>
            <a:sp3d extrusionH="25400" contourW="8890">
              <a:bevelT w="38100" h="31750"/>
              <a:contourClr>
                <a:schemeClr val="accent2">
                  <a:shade val="75000"/>
                </a:schemeClr>
              </a:contourClr>
            </a:sp3d>
          </a:bodyPr>
          <a:lstStyle/>
          <a:p>
            <a:pPr algn="ctr" fontAlgn="auto">
              <a:spcBef>
                <a:spcPts val="0"/>
              </a:spcBef>
              <a:spcAft>
                <a:spcPts val="0"/>
              </a:spcAft>
              <a:buClr>
                <a:schemeClr val="tx1"/>
              </a:buClr>
              <a:defRPr/>
            </a:pPr>
            <a:r>
              <a:rPr lang="sr-Latn-CS" sz="3200" b="1" dirty="0">
                <a:ln w="11430"/>
                <a:solidFill>
                  <a:srgbClr val="C00000"/>
                </a:solidFill>
                <a:effectLst>
                  <a:outerShdw blurRad="50800" dist="39000" dir="5460000" algn="tl">
                    <a:srgbClr val="000000">
                      <a:alpha val="38000"/>
                    </a:srgbClr>
                  </a:outerShdw>
                </a:effectLst>
                <a:latin typeface="+mn-lt"/>
                <a:cs typeface="+mn-cs"/>
              </a:rPr>
              <a:t>Najvažniji cilj lečenja astme</a:t>
            </a:r>
            <a:r>
              <a:rPr lang="en-US" sz="3200" b="1" dirty="0">
                <a:ln w="11430"/>
                <a:solidFill>
                  <a:srgbClr val="C00000"/>
                </a:solidFill>
                <a:effectLst>
                  <a:outerShdw blurRad="50800" dist="39000" dir="5460000" algn="tl">
                    <a:srgbClr val="000000">
                      <a:alpha val="38000"/>
                    </a:srgbClr>
                  </a:outerShdw>
                </a:effectLst>
                <a:latin typeface="+mn-lt"/>
                <a:cs typeface="+mn-cs"/>
              </a:rPr>
              <a:t>: </a:t>
            </a:r>
            <a:r>
              <a:rPr lang="sr-Latn-CS" sz="3200" b="1" dirty="0">
                <a:ln w="11430"/>
                <a:solidFill>
                  <a:srgbClr val="C00000"/>
                </a:solidFill>
                <a:effectLst>
                  <a:outerShdw blurRad="50800" dist="39000" dir="5460000" algn="tl">
                    <a:srgbClr val="000000">
                      <a:alpha val="38000"/>
                    </a:srgbClr>
                  </a:outerShdw>
                </a:effectLst>
                <a:latin typeface="+mn-lt"/>
                <a:cs typeface="+mn-cs"/>
              </a:rPr>
              <a:t>Postizanje i </a:t>
            </a:r>
            <a:endParaRPr lang="en-US" sz="3200" b="1" dirty="0">
              <a:ln w="11430"/>
              <a:solidFill>
                <a:srgbClr val="C00000"/>
              </a:solidFill>
              <a:effectLst>
                <a:outerShdw blurRad="50800" dist="39000" dir="5460000" algn="tl">
                  <a:srgbClr val="000000">
                    <a:alpha val="38000"/>
                  </a:srgbClr>
                </a:outerShdw>
              </a:effectLst>
              <a:latin typeface="+mn-lt"/>
              <a:cs typeface="+mn-cs"/>
            </a:endParaRPr>
          </a:p>
          <a:p>
            <a:pPr algn="ctr" fontAlgn="auto">
              <a:spcBef>
                <a:spcPts val="0"/>
              </a:spcBef>
              <a:spcAft>
                <a:spcPts val="0"/>
              </a:spcAft>
              <a:buClr>
                <a:schemeClr val="tx1"/>
              </a:buClr>
              <a:defRPr/>
            </a:pPr>
            <a:r>
              <a:rPr lang="sr-Latn-CS" sz="3200" b="1" dirty="0">
                <a:ln w="11430"/>
                <a:solidFill>
                  <a:srgbClr val="C00000"/>
                </a:solidFill>
                <a:effectLst>
                  <a:outerShdw blurRad="50800" dist="39000" dir="5460000" algn="tl">
                    <a:srgbClr val="000000">
                      <a:alpha val="38000"/>
                    </a:srgbClr>
                  </a:outerShdw>
                </a:effectLst>
                <a:latin typeface="+mn-lt"/>
                <a:cs typeface="+mn-cs"/>
              </a:rPr>
              <a:t>održavanje kontrole bolesti </a:t>
            </a:r>
            <a:r>
              <a:rPr lang="en-US" sz="3200" b="1" dirty="0">
                <a:ln w="11430"/>
                <a:solidFill>
                  <a:srgbClr val="C00000"/>
                </a:solidFill>
                <a:effectLst>
                  <a:outerShdw blurRad="50800" dist="39000" dir="5460000" algn="tl">
                    <a:srgbClr val="000000">
                      <a:alpha val="38000"/>
                    </a:srgbClr>
                  </a:outerShdw>
                </a:effectLst>
                <a:latin typeface="+mn-lt"/>
                <a:cs typeface="+mn-cs"/>
              </a:rPr>
              <a:t>– Kako</a:t>
            </a:r>
            <a:r>
              <a:rPr lang="sr-Latn-RS" sz="3200" b="1" dirty="0">
                <a:ln w="11430"/>
                <a:solidFill>
                  <a:srgbClr val="C00000"/>
                </a:solidFill>
                <a:effectLst>
                  <a:outerShdw blurRad="50800" dist="39000" dir="5460000" algn="tl">
                    <a:srgbClr val="000000">
                      <a:alpha val="38000"/>
                    </a:srgbClr>
                  </a:outerShdw>
                </a:effectLst>
                <a:latin typeface="+mn-lt"/>
                <a:cs typeface="+mn-cs"/>
              </a:rPr>
              <a:t>?</a:t>
            </a:r>
            <a:endParaRPr lang="sr-Latn-CS" sz="3200" b="1" dirty="0">
              <a:ln w="11430"/>
              <a:solidFill>
                <a:srgbClr val="C00000"/>
              </a:solidFill>
              <a:effectLst>
                <a:outerShdw blurRad="50800" dist="39000" dir="5460000" algn="tl">
                  <a:srgbClr val="000000">
                    <a:alpha val="38000"/>
                  </a:srgbClr>
                </a:outerShdw>
              </a:effectLst>
              <a:latin typeface="+mn-lt"/>
              <a:cs typeface="+mn-cs"/>
            </a:endParaRPr>
          </a:p>
          <a:p>
            <a:pPr algn="ctr" fontAlgn="auto">
              <a:spcBef>
                <a:spcPts val="0"/>
              </a:spcBef>
              <a:spcAft>
                <a:spcPts val="0"/>
              </a:spcAft>
              <a:buClr>
                <a:schemeClr val="tx1"/>
              </a:buClr>
              <a:defRPr/>
            </a:pPr>
            <a:endParaRPr lang="en-US" sz="3200" b="1" dirty="0">
              <a:ln w="11430"/>
              <a:solidFill>
                <a:srgbClr val="C00000"/>
              </a:solidFill>
              <a:effectLst>
                <a:outerShdw blurRad="50800" dist="39000" dir="5460000" algn="tl">
                  <a:srgbClr val="000000">
                    <a:alpha val="38000"/>
                  </a:srgbClr>
                </a:outerShdw>
              </a:effectLst>
              <a:latin typeface="+mn-lt"/>
              <a:cs typeface="+mn-cs"/>
            </a:endParaRPr>
          </a:p>
        </p:txBody>
      </p:sp>
      <p:sp>
        <p:nvSpPr>
          <p:cNvPr id="29" name="TextBox 28"/>
          <p:cNvSpPr txBox="1"/>
          <p:nvPr/>
        </p:nvSpPr>
        <p:spPr>
          <a:xfrm rot="16200000">
            <a:off x="-1721644" y="3030766"/>
            <a:ext cx="3689350" cy="215444"/>
          </a:xfrm>
          <a:prstGeom prst="rect">
            <a:avLst/>
          </a:prstGeom>
          <a:solidFill>
            <a:schemeClr val="bg1"/>
          </a:solidFill>
        </p:spPr>
        <p:txBody>
          <a:bodyPr>
            <a:spAutoFit/>
          </a:bodyPr>
          <a:lstStyle/>
          <a:p>
            <a:pPr defTabSz="1219170" fontAlgn="auto">
              <a:spcBef>
                <a:spcPts val="0"/>
              </a:spcBef>
              <a:spcAft>
                <a:spcPts val="0"/>
              </a:spcAft>
              <a:buClr>
                <a:srgbClr val="544F40"/>
              </a:buClr>
              <a:defRPr/>
            </a:pPr>
            <a:endParaRPr lang="sr-Latn-CS" sz="800" kern="0" dirty="0">
              <a:solidFill>
                <a:srgbClr val="544F40"/>
              </a:solidFill>
              <a:latin typeface="+mn-lt"/>
              <a:cs typeface="+mn-cs"/>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r>
              <a:rPr lang="en-AU" dirty="0" err="1"/>
              <a:t>Astma</a:t>
            </a:r>
            <a:r>
              <a:rPr lang="en-AU" dirty="0"/>
              <a:t> </a:t>
            </a:r>
            <a:r>
              <a:rPr lang="sr-Latn-RS" dirty="0"/>
              <a:t>se može efikasno lečiti</a:t>
            </a:r>
            <a:endParaRPr lang="en-AU" dirty="0"/>
          </a:p>
          <a:p>
            <a:r>
              <a:rPr lang="sr-Latn-RS" dirty="0"/>
              <a:t>Kada je</a:t>
            </a:r>
            <a:r>
              <a:rPr lang="en-AU" dirty="0"/>
              <a:t> </a:t>
            </a:r>
            <a:r>
              <a:rPr lang="sr-Latn-RS" dirty="0"/>
              <a:t>astma dobro k</a:t>
            </a:r>
            <a:r>
              <a:rPr lang="en-AU" dirty="0" err="1"/>
              <a:t>ontrol</a:t>
            </a:r>
            <a:r>
              <a:rPr lang="sr-Latn-RS" dirty="0"/>
              <a:t>isana</a:t>
            </a:r>
            <a:r>
              <a:rPr lang="en-AU" dirty="0"/>
              <a:t>, pa</a:t>
            </a:r>
            <a:r>
              <a:rPr lang="sr-Latn-RS" dirty="0"/>
              <a:t>c</a:t>
            </a:r>
            <a:r>
              <a:rPr lang="en-AU" dirty="0" err="1"/>
              <a:t>i</a:t>
            </a:r>
            <a:r>
              <a:rPr lang="sr-Latn-RS" dirty="0"/>
              <a:t>j</a:t>
            </a:r>
            <a:r>
              <a:rPr lang="en-AU" dirty="0" err="1"/>
              <a:t>ent</a:t>
            </a:r>
            <a:r>
              <a:rPr lang="sr-Latn-RS" dirty="0"/>
              <a:t>i</a:t>
            </a:r>
            <a:r>
              <a:rPr lang="en-AU" dirty="0"/>
              <a:t> </a:t>
            </a:r>
            <a:r>
              <a:rPr lang="sr-Latn-RS" dirty="0"/>
              <a:t>mogu:</a:t>
            </a:r>
            <a:endParaRPr lang="en-AU" dirty="0"/>
          </a:p>
          <a:p>
            <a:pPr lvl="1">
              <a:buFont typeface="Wingdings" panose="05000000000000000000" pitchFamily="2" charset="2"/>
              <a:buChar char="ü"/>
            </a:pPr>
            <a:r>
              <a:rPr lang="sr-Latn-RS" sz="2400" dirty="0"/>
              <a:t>Izbeći</a:t>
            </a:r>
            <a:r>
              <a:rPr lang="en-AU" sz="2400" dirty="0"/>
              <a:t> </a:t>
            </a:r>
            <a:r>
              <a:rPr lang="sr-Latn-RS" sz="2400" dirty="0"/>
              <a:t>tegobe i simptome u toku dana i noći</a:t>
            </a:r>
            <a:endParaRPr lang="en-AU" sz="2400" dirty="0"/>
          </a:p>
          <a:p>
            <a:pPr lvl="1">
              <a:buFont typeface="Wingdings" panose="05000000000000000000" pitchFamily="2" charset="2"/>
              <a:buChar char="ü"/>
            </a:pPr>
            <a:r>
              <a:rPr lang="sr-Latn-RS" sz="2400" dirty="0"/>
              <a:t>Imati malu potrebu za reliever-om, ili je nemati uopšte</a:t>
            </a:r>
          </a:p>
          <a:p>
            <a:pPr lvl="1">
              <a:buFont typeface="Wingdings" panose="05000000000000000000" pitchFamily="2" charset="2"/>
              <a:buChar char="ü"/>
            </a:pPr>
            <a:r>
              <a:rPr lang="sr-Latn-RS" sz="2400" dirty="0"/>
              <a:t>Imati produktivan, fizički aktivan život</a:t>
            </a:r>
            <a:endParaRPr lang="en-AU" sz="2400" dirty="0"/>
          </a:p>
          <a:p>
            <a:pPr lvl="1">
              <a:buFont typeface="Wingdings" panose="05000000000000000000" pitchFamily="2" charset="2"/>
              <a:buChar char="ü"/>
            </a:pPr>
            <a:r>
              <a:rPr lang="sr-Latn-RS" sz="2400" dirty="0"/>
              <a:t>Imati </a:t>
            </a:r>
            <a:r>
              <a:rPr lang="en-AU" sz="2400" dirty="0"/>
              <a:t>normal</a:t>
            </a:r>
            <a:r>
              <a:rPr lang="sr-Latn-RS" sz="2400" dirty="0"/>
              <a:t>nu plućnu funkciju</a:t>
            </a:r>
            <a:r>
              <a:rPr lang="en-AU" sz="2400" dirty="0"/>
              <a:t> </a:t>
            </a:r>
            <a:r>
              <a:rPr lang="sr-Latn-RS" sz="2400" dirty="0"/>
              <a:t>ili</a:t>
            </a:r>
            <a:r>
              <a:rPr lang="en-AU" sz="2400" dirty="0"/>
              <a:t> </a:t>
            </a:r>
            <a:r>
              <a:rPr lang="sr-Latn-RS" sz="2400" dirty="0"/>
              <a:t>blisku normalnoj</a:t>
            </a:r>
            <a:endParaRPr lang="en-AU" sz="2400" dirty="0"/>
          </a:p>
          <a:p>
            <a:pPr lvl="1">
              <a:buFont typeface="Wingdings" panose="05000000000000000000" pitchFamily="2" charset="2"/>
              <a:buChar char="ü"/>
            </a:pPr>
            <a:r>
              <a:rPr lang="sr-Latn-RS" sz="2400" dirty="0"/>
              <a:t>Izbeći</a:t>
            </a:r>
            <a:r>
              <a:rPr lang="en-AU" sz="2400" dirty="0"/>
              <a:t> </a:t>
            </a:r>
            <a:r>
              <a:rPr lang="sr-Latn-RS" sz="2400" dirty="0"/>
              <a:t>teška pogoršanja ili teške napade astme</a:t>
            </a:r>
            <a:endParaRPr lang="en-AU" dirty="0"/>
          </a:p>
          <a:p>
            <a:endParaRPr lang="en-AU" dirty="0"/>
          </a:p>
        </p:txBody>
      </p:sp>
      <p:sp>
        <p:nvSpPr>
          <p:cNvPr id="2" name="Title 1"/>
          <p:cNvSpPr>
            <a:spLocks noGrp="1"/>
          </p:cNvSpPr>
          <p:nvPr>
            <p:ph type="title"/>
          </p:nvPr>
        </p:nvSpPr>
        <p:spPr/>
        <p:txBody>
          <a:bodyPr>
            <a:normAutofit/>
          </a:bodyPr>
          <a:lstStyle/>
          <a:p>
            <a:r>
              <a:rPr lang="sr-Latn-RS" dirty="0"/>
              <a:t>šta je poznato o </a:t>
            </a:r>
            <a:r>
              <a:rPr lang="en-AU" dirty="0" err="1"/>
              <a:t>astm</a:t>
            </a:r>
            <a:r>
              <a:rPr lang="sr-Latn-RS" dirty="0"/>
              <a:t>i</a:t>
            </a:r>
            <a:r>
              <a:rPr lang="en-AU" dirty="0"/>
              <a:t>?</a:t>
            </a:r>
          </a:p>
        </p:txBody>
      </p:sp>
      <p:sp>
        <p:nvSpPr>
          <p:cNvPr id="4" name="TextBox 3"/>
          <p:cNvSpPr txBox="1"/>
          <p:nvPr/>
        </p:nvSpPr>
        <p:spPr>
          <a:xfrm>
            <a:off x="1683654" y="6623999"/>
            <a:ext cx="204651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200" b="0" i="1" u="none" strike="noStrike" kern="1200" cap="none" spc="0" normalizeH="0" baseline="0" noProof="0">
                <a:ln>
                  <a:noFill/>
                </a:ln>
                <a:solidFill>
                  <a:prstClr val="white"/>
                </a:solidFill>
                <a:effectLst/>
                <a:uLnTx/>
                <a:uFillTx/>
                <a:latin typeface="Calibri"/>
                <a:ea typeface="+mn-ea"/>
                <a:cs typeface="+mn-cs"/>
              </a:rPr>
              <a:t>GINA 2017</a:t>
            </a:r>
            <a:endParaRPr kumimoji="0" lang="en-AU" sz="1200" b="0" i="1" u="none" strike="noStrike" kern="1200" cap="none" spc="0" normalizeH="0" baseline="0" noProof="0" dirty="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3959834463"/>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Title 1"/>
          <p:cNvSpPr>
            <a:spLocks noGrp="1"/>
          </p:cNvSpPr>
          <p:nvPr>
            <p:ph type="title"/>
          </p:nvPr>
        </p:nvSpPr>
        <p:spPr>
          <a:xfrm>
            <a:off x="2108982" y="250826"/>
            <a:ext cx="8011202" cy="713002"/>
          </a:xfrm>
          <a:solidFill>
            <a:srgbClr val="002060"/>
          </a:solidFill>
        </p:spPr>
        <p:txBody>
          <a:bodyPr>
            <a:noAutofit/>
          </a:bodyPr>
          <a:lstStyle/>
          <a:p>
            <a:pPr eaLnBrk="1" hangingPunct="1"/>
            <a:r>
              <a:rPr lang="en-AU" altLang="en-US" sz="3600" dirty="0">
                <a:solidFill>
                  <a:schemeClr val="bg1"/>
                </a:solidFill>
              </a:rPr>
              <a:t>GINA </a:t>
            </a:r>
            <a:r>
              <a:rPr lang="sr-Latn-RS" altLang="en-US" sz="3600" dirty="0">
                <a:solidFill>
                  <a:schemeClr val="bg1"/>
                </a:solidFill>
              </a:rPr>
              <a:t>- </a:t>
            </a:r>
            <a:r>
              <a:rPr lang="en-US" altLang="en-US" sz="3600" cap="none" dirty="0" err="1">
                <a:solidFill>
                  <a:schemeClr val="bg1"/>
                </a:solidFill>
              </a:rPr>
              <a:t>procena</a:t>
            </a:r>
            <a:r>
              <a:rPr lang="en-US" altLang="en-US" sz="3600" cap="none" dirty="0">
                <a:solidFill>
                  <a:schemeClr val="bg1"/>
                </a:solidFill>
              </a:rPr>
              <a:t> </a:t>
            </a:r>
            <a:r>
              <a:rPr lang="en-US" altLang="en-US" sz="3600" cap="none" dirty="0" err="1">
                <a:solidFill>
                  <a:schemeClr val="bg1"/>
                </a:solidFill>
              </a:rPr>
              <a:t>kontrole</a:t>
            </a:r>
            <a:r>
              <a:rPr lang="en-US" altLang="en-US" sz="3600" cap="none" dirty="0">
                <a:solidFill>
                  <a:schemeClr val="bg1"/>
                </a:solidFill>
              </a:rPr>
              <a:t> </a:t>
            </a:r>
            <a:r>
              <a:rPr lang="en-US" altLang="en-US" sz="3600" cap="none" dirty="0" err="1">
                <a:solidFill>
                  <a:schemeClr val="bg1"/>
                </a:solidFill>
              </a:rPr>
              <a:t>simptoma</a:t>
            </a:r>
            <a:endParaRPr lang="en-AU" altLang="en-US" sz="3600" cap="none" dirty="0">
              <a:solidFill>
                <a:schemeClr val="bg1"/>
              </a:solidFill>
            </a:endParaRPr>
          </a:p>
        </p:txBody>
      </p:sp>
      <p:graphicFrame>
        <p:nvGraphicFramePr>
          <p:cNvPr id="3" name="Table 2"/>
          <p:cNvGraphicFramePr>
            <a:graphicFrameLocks noGrp="1"/>
          </p:cNvGraphicFramePr>
          <p:nvPr>
            <p:extLst>
              <p:ext uri="{D42A27DB-BD31-4B8C-83A1-F6EECF244321}">
                <p14:modId xmlns:p14="http://schemas.microsoft.com/office/powerpoint/2010/main" val="1774323488"/>
              </p:ext>
            </p:extLst>
          </p:nvPr>
        </p:nvGraphicFramePr>
        <p:xfrm>
          <a:off x="349253" y="1285877"/>
          <a:ext cx="11552768" cy="4742800"/>
        </p:xfrm>
        <a:graphic>
          <a:graphicData uri="http://schemas.openxmlformats.org/drawingml/2006/table">
            <a:tbl>
              <a:tblPr/>
              <a:tblGrid>
                <a:gridCol w="6460068">
                  <a:extLst>
                    <a:ext uri="{9D8B030D-6E8A-4147-A177-3AD203B41FA5}">
                      <a16:colId xmlns:a16="http://schemas.microsoft.com/office/drawing/2014/main" val="20000"/>
                    </a:ext>
                  </a:extLst>
                </a:gridCol>
                <a:gridCol w="1515532">
                  <a:extLst>
                    <a:ext uri="{9D8B030D-6E8A-4147-A177-3AD203B41FA5}">
                      <a16:colId xmlns:a16="http://schemas.microsoft.com/office/drawing/2014/main" val="20001"/>
                    </a:ext>
                  </a:extLst>
                </a:gridCol>
                <a:gridCol w="1636183">
                  <a:extLst>
                    <a:ext uri="{9D8B030D-6E8A-4147-A177-3AD203B41FA5}">
                      <a16:colId xmlns:a16="http://schemas.microsoft.com/office/drawing/2014/main" val="20002"/>
                    </a:ext>
                  </a:extLst>
                </a:gridCol>
                <a:gridCol w="1940985">
                  <a:extLst>
                    <a:ext uri="{9D8B030D-6E8A-4147-A177-3AD203B41FA5}">
                      <a16:colId xmlns:a16="http://schemas.microsoft.com/office/drawing/2014/main" val="20003"/>
                    </a:ext>
                  </a:extLst>
                </a:gridCol>
              </a:tblGrid>
              <a:tr h="708674">
                <a:tc gridSpan="2">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AU" sz="2000" b="1" i="0" u="none" strike="noStrike" cap="none" normalizeH="0" baseline="0" dirty="0">
                          <a:ln>
                            <a:noFill/>
                          </a:ln>
                          <a:solidFill>
                            <a:schemeClr val="bg1"/>
                          </a:solidFill>
                          <a:effectLst/>
                          <a:latin typeface="Arial" pitchFamily="34" charset="0"/>
                          <a:cs typeface="Arial" pitchFamily="34" charset="0"/>
                        </a:rPr>
                        <a:t>A. </a:t>
                      </a:r>
                      <a:r>
                        <a:rPr kumimoji="0" lang="en-US" sz="2000" b="1" i="0" u="none" strike="noStrike" cap="none" normalizeH="0" baseline="0" dirty="0" err="1">
                          <a:ln>
                            <a:noFill/>
                          </a:ln>
                          <a:solidFill>
                            <a:schemeClr val="bg1"/>
                          </a:solidFill>
                          <a:effectLst/>
                          <a:latin typeface="Arial" pitchFamily="34" charset="0"/>
                          <a:cs typeface="Arial" pitchFamily="34" charset="0"/>
                        </a:rPr>
                        <a:t>Kontrola</a:t>
                      </a:r>
                      <a:r>
                        <a:rPr kumimoji="0" lang="en-US" sz="2000" b="1" i="0" u="none" strike="noStrike" cap="none" normalizeH="0" baseline="0" dirty="0">
                          <a:ln>
                            <a:noFill/>
                          </a:ln>
                          <a:solidFill>
                            <a:schemeClr val="bg1"/>
                          </a:solidFill>
                          <a:effectLst/>
                          <a:latin typeface="Arial" pitchFamily="34" charset="0"/>
                          <a:cs typeface="Arial" pitchFamily="34" charset="0"/>
                        </a:rPr>
                        <a:t> </a:t>
                      </a:r>
                      <a:r>
                        <a:rPr kumimoji="0" lang="en-US" sz="2000" b="1" i="0" u="none" strike="noStrike" cap="none" normalizeH="0" baseline="0" dirty="0" err="1">
                          <a:ln>
                            <a:noFill/>
                          </a:ln>
                          <a:solidFill>
                            <a:schemeClr val="bg1"/>
                          </a:solidFill>
                          <a:effectLst/>
                          <a:latin typeface="Arial" pitchFamily="34" charset="0"/>
                          <a:cs typeface="Arial" pitchFamily="34" charset="0"/>
                        </a:rPr>
                        <a:t>simptoma</a:t>
                      </a:r>
                      <a:endParaRPr kumimoji="0" lang="en-AU" sz="1800" b="1" i="0" u="none" strike="noStrike" cap="none" normalizeH="0" baseline="0" dirty="0">
                        <a:ln>
                          <a:noFill/>
                        </a:ln>
                        <a:solidFill>
                          <a:schemeClr val="bg1"/>
                        </a:solidFill>
                        <a:effectLst/>
                        <a:latin typeface="Arial" pitchFamily="34" charset="0"/>
                        <a:cs typeface="Arial" pitchFamily="34" charset="0"/>
                      </a:endParaRPr>
                    </a:p>
                  </a:txBody>
                  <a:tcPr marL="121920" marR="121920" marT="45727" marB="45727" anchor="ctr" horzOverflow="overflow">
                    <a:lnL w="6350" cap="flat" cmpd="sng" algn="ctr">
                      <a:solidFill>
                        <a:srgbClr val="F79646"/>
                      </a:solidFill>
                      <a:prstDash val="solid"/>
                      <a:round/>
                      <a:headEnd type="none" w="med" len="med"/>
                      <a:tailEnd type="none" w="med" len="med"/>
                    </a:lnL>
                    <a:lnR>
                      <a:noFill/>
                    </a:lnR>
                    <a:lnT w="6350" cap="flat" cmpd="sng" algn="ctr">
                      <a:solidFill>
                        <a:srgbClr val="F79646"/>
                      </a:solidFill>
                      <a:prstDash val="solid"/>
                      <a:round/>
                      <a:headEnd type="none" w="med" len="med"/>
                      <a:tailEnd type="none" w="med" len="med"/>
                    </a:lnT>
                    <a:lnB>
                      <a:noFill/>
                    </a:lnB>
                    <a:lnTlToBr>
                      <a:noFill/>
                    </a:lnTlToBr>
                    <a:lnBlToTr>
                      <a:noFill/>
                    </a:lnBlToTr>
                    <a:solidFill>
                      <a:srgbClr val="660033"/>
                    </a:solidFill>
                  </a:tcPr>
                </a:tc>
                <a:tc hMerge="1">
                  <a:txBody>
                    <a:bodyPr/>
                    <a:lstStyle/>
                    <a:p>
                      <a:endParaRPr lang="en-US"/>
                    </a:p>
                  </a:txBody>
                  <a:tcPr/>
                </a:tc>
                <a:tc gridSpan="2">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AU" sz="1800" b="1" i="0" u="none" strike="noStrike" cap="none" normalizeH="0" baseline="0" dirty="0">
                        <a:ln>
                          <a:noFill/>
                        </a:ln>
                        <a:solidFill>
                          <a:schemeClr val="bg1"/>
                        </a:solidFill>
                        <a:effectLst/>
                        <a:latin typeface="Arial" pitchFamily="34" charset="0"/>
                        <a:cs typeface="Arial" pitchFamily="34" charset="0"/>
                      </a:endParaRPr>
                    </a:p>
                  </a:txBody>
                  <a:tcPr marL="121920" marR="121920" marT="45727" marB="45727" horzOverflow="overflow">
                    <a:lnL>
                      <a:noFill/>
                    </a:lnL>
                    <a:lnR w="6350" cap="flat" cmpd="sng" algn="ctr">
                      <a:solidFill>
                        <a:srgbClr val="F79646"/>
                      </a:solidFill>
                      <a:prstDash val="solid"/>
                      <a:round/>
                      <a:headEnd type="none" w="med" len="med"/>
                      <a:tailEnd type="none" w="med" len="med"/>
                    </a:lnR>
                    <a:lnT w="6350" cap="flat" cmpd="sng" algn="ctr">
                      <a:solidFill>
                        <a:srgbClr val="F79646"/>
                      </a:solidFill>
                      <a:prstDash val="solid"/>
                      <a:round/>
                      <a:headEnd type="none" w="med" len="med"/>
                      <a:tailEnd type="none" w="med" len="med"/>
                    </a:lnT>
                    <a:lnB>
                      <a:noFill/>
                    </a:lnB>
                    <a:lnTlToBr>
                      <a:noFill/>
                    </a:lnTlToBr>
                    <a:lnBlToTr>
                      <a:noFill/>
                    </a:lnBlToTr>
                    <a:solidFill>
                      <a:srgbClr val="FF0000"/>
                    </a:solidFill>
                  </a:tcPr>
                </a:tc>
                <a:tc hMerge="1">
                  <a:txBody>
                    <a:bodyPr/>
                    <a:lstStyle/>
                    <a:p>
                      <a:endParaRPr lang="en-US"/>
                    </a:p>
                  </a:txBody>
                  <a:tcPr/>
                </a:tc>
                <a:extLst>
                  <a:ext uri="{0D108BD9-81ED-4DB2-BD59-A6C34878D82A}">
                    <a16:rowId xmlns:a16="http://schemas.microsoft.com/office/drawing/2014/main" val="10000"/>
                  </a:ext>
                </a:extLst>
              </a:tr>
              <a:tr h="1186435">
                <a:tc>
                  <a:txBody>
                    <a:bodyPr/>
                    <a:lstStyle/>
                    <a:p>
                      <a:pPr marL="34925" marR="0" lvl="0" indent="0" algn="l"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134679"/>
                          </a:solidFill>
                          <a:effectLst/>
                          <a:latin typeface="Arial" pitchFamily="34" charset="0"/>
                          <a:cs typeface="Times New Roman" pitchFamily="18" charset="0"/>
                        </a:rPr>
                        <a:t>Da li je pacijent tokom protekle 4 nedelje imao</a:t>
                      </a:r>
                      <a:r>
                        <a:rPr kumimoji="0" lang="en-AU" sz="1600" b="1" i="0" u="none" strike="noStrike" cap="none" normalizeH="0" baseline="0">
                          <a:ln>
                            <a:noFill/>
                          </a:ln>
                          <a:solidFill>
                            <a:srgbClr val="134679"/>
                          </a:solidFill>
                          <a:effectLst/>
                          <a:latin typeface="Arial" pitchFamily="34" charset="0"/>
                          <a:cs typeface="Times New Roman" pitchFamily="18" charset="0"/>
                        </a:rPr>
                        <a:t>:</a:t>
                      </a:r>
                    </a:p>
                  </a:txBody>
                  <a:tcPr marL="48000" marR="48000" marT="36005" marB="18003" anchor="ctr" horzOverflow="overflow">
                    <a:lnL w="6350" cap="flat" cmpd="sng" algn="ctr">
                      <a:solidFill>
                        <a:srgbClr val="F79646"/>
                      </a:solidFill>
                      <a:prstDash val="solid"/>
                      <a:round/>
                      <a:headEnd type="none" w="med" len="med"/>
                      <a:tailEnd type="none" w="med" len="med"/>
                    </a:lnL>
                    <a:lnR>
                      <a:noFill/>
                    </a:lnR>
                    <a:lnT>
                      <a:noFill/>
                    </a:lnT>
                    <a:lnB>
                      <a:noFill/>
                    </a:lnB>
                    <a:lnTlToBr>
                      <a:noFill/>
                    </a:lnTlToBr>
                    <a:lnBlToTr>
                      <a:noFill/>
                    </a:lnBlToTr>
                    <a:noFill/>
                  </a:tcPr>
                </a:tc>
                <a:tc>
                  <a:txBody>
                    <a:bodyPr/>
                    <a:lstStyle/>
                    <a:p>
                      <a:pPr marL="34925" marR="0" lvl="0" indent="0" algn="ctr" defTabSz="9144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134679"/>
                          </a:solidFill>
                          <a:effectLst/>
                          <a:latin typeface="Arial" pitchFamily="34" charset="0"/>
                          <a:cs typeface="Times New Roman" pitchFamily="18" charset="0"/>
                        </a:rPr>
                        <a:t>Dobro kontrolisana</a:t>
                      </a:r>
                      <a:endParaRPr kumimoji="0" lang="en-AU" sz="1400" b="1" i="0" u="none" strike="noStrike" cap="none" normalizeH="0" baseline="0">
                        <a:ln>
                          <a:noFill/>
                        </a:ln>
                        <a:solidFill>
                          <a:srgbClr val="134679"/>
                        </a:solidFill>
                        <a:effectLst/>
                        <a:latin typeface="Arial" pitchFamily="34" charset="0"/>
                        <a:cs typeface="Times New Roman" pitchFamily="18" charset="0"/>
                      </a:endParaRPr>
                    </a:p>
                  </a:txBody>
                  <a:tcPr marL="24000" marR="24000" marT="36005" marB="3600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ts val="600"/>
                        </a:spcBef>
                        <a:spcAft>
                          <a:spcPct val="0"/>
                        </a:spcAft>
                        <a:buClrTx/>
                        <a:buSzTx/>
                        <a:buFont typeface="Arial" pitchFamily="34" charset="0"/>
                        <a:buNone/>
                        <a:tabLst/>
                      </a:pPr>
                      <a:r>
                        <a:rPr kumimoji="0" lang="en-US" sz="1400" b="1" i="0" u="none" strike="noStrike" cap="none" normalizeH="0" baseline="0">
                          <a:ln>
                            <a:noFill/>
                          </a:ln>
                          <a:solidFill>
                            <a:srgbClr val="134679"/>
                          </a:solidFill>
                          <a:effectLst/>
                          <a:latin typeface="Arial" pitchFamily="34" charset="0"/>
                          <a:cs typeface="Arial" pitchFamily="34" charset="0"/>
                        </a:rPr>
                        <a:t>Delimično </a:t>
                      </a:r>
                    </a:p>
                    <a:p>
                      <a:pPr marL="0" marR="0" lvl="0" indent="0" algn="ctr" defTabSz="914400" rtl="0" eaLnBrk="1" fontAlgn="base" latinLnBrk="0" hangingPunct="1">
                        <a:lnSpc>
                          <a:spcPct val="100000"/>
                        </a:lnSpc>
                        <a:spcBef>
                          <a:spcPts val="600"/>
                        </a:spcBef>
                        <a:spcAft>
                          <a:spcPct val="0"/>
                        </a:spcAft>
                        <a:buClrTx/>
                        <a:buSzTx/>
                        <a:buFont typeface="Arial" pitchFamily="34" charset="0"/>
                        <a:buNone/>
                        <a:tabLst/>
                      </a:pPr>
                      <a:r>
                        <a:rPr kumimoji="0" lang="en-US" sz="1400" b="1" i="0" u="none" strike="noStrike" cap="none" normalizeH="0" baseline="0">
                          <a:ln>
                            <a:noFill/>
                          </a:ln>
                          <a:solidFill>
                            <a:srgbClr val="134679"/>
                          </a:solidFill>
                          <a:effectLst/>
                          <a:latin typeface="Arial" pitchFamily="34" charset="0"/>
                          <a:cs typeface="Arial" pitchFamily="34" charset="0"/>
                        </a:rPr>
                        <a:t>kontrolisana</a:t>
                      </a:r>
                      <a:endParaRPr kumimoji="0" lang="en-AU" sz="1400" b="1" i="0" u="none" strike="noStrike" cap="none" normalizeH="0" baseline="0">
                        <a:ln>
                          <a:noFill/>
                        </a:ln>
                        <a:solidFill>
                          <a:srgbClr val="134679"/>
                        </a:solidFill>
                        <a:effectLst/>
                        <a:latin typeface="Arial" pitchFamily="34" charset="0"/>
                        <a:cs typeface="Arial" pitchFamily="34" charset="0"/>
                      </a:endParaRPr>
                    </a:p>
                  </a:txBody>
                  <a:tcPr marL="24000" marR="24000" marT="36005" marB="3600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ts val="600"/>
                        </a:spcBef>
                        <a:spcAft>
                          <a:spcPct val="0"/>
                        </a:spcAft>
                        <a:buClrTx/>
                        <a:buSzTx/>
                        <a:buFont typeface="Arial" pitchFamily="34" charset="0"/>
                        <a:buNone/>
                        <a:tabLst/>
                      </a:pPr>
                      <a:r>
                        <a:rPr kumimoji="0" lang="en-US" sz="1400" b="1" i="0" u="none" strike="noStrike" cap="none" normalizeH="0" baseline="0">
                          <a:ln>
                            <a:noFill/>
                          </a:ln>
                          <a:solidFill>
                            <a:srgbClr val="134679"/>
                          </a:solidFill>
                          <a:effectLst/>
                          <a:latin typeface="Arial" pitchFamily="34" charset="0"/>
                          <a:cs typeface="Arial" pitchFamily="34" charset="0"/>
                        </a:rPr>
                        <a:t>Nekontrolisana</a:t>
                      </a:r>
                      <a:endParaRPr kumimoji="0" lang="en-AU" sz="1400" b="1" i="0" u="none" strike="noStrike" cap="none" normalizeH="0" baseline="0">
                        <a:ln>
                          <a:noFill/>
                        </a:ln>
                        <a:solidFill>
                          <a:srgbClr val="134679"/>
                        </a:solidFill>
                        <a:effectLst/>
                        <a:latin typeface="Arial" pitchFamily="34" charset="0"/>
                        <a:cs typeface="Arial" pitchFamily="34" charset="0"/>
                      </a:endParaRPr>
                    </a:p>
                  </a:txBody>
                  <a:tcPr marL="0" marR="48000" marT="36005" marB="36005" horzOverflow="overflow">
                    <a:lnL>
                      <a:noFill/>
                    </a:lnL>
                    <a:lnR w="6350" cap="flat" cmpd="sng" algn="ctr">
                      <a:solidFill>
                        <a:srgbClr val="F79646"/>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01"/>
                  </a:ext>
                </a:extLst>
              </a:tr>
              <a:tr h="782646">
                <a:tc>
                  <a:txBody>
                    <a:bodyPr/>
                    <a:lstStyle/>
                    <a:p>
                      <a:pPr marL="174625" marR="0" lvl="0" indent="-139700" algn="l" defTabSz="914400" rtl="0" eaLnBrk="1" fontAlgn="base" latinLnBrk="0" hangingPunct="1">
                        <a:lnSpc>
                          <a:spcPct val="100000"/>
                        </a:lnSpc>
                        <a:spcBef>
                          <a:spcPct val="0"/>
                        </a:spcBef>
                        <a:spcAft>
                          <a:spcPct val="0"/>
                        </a:spcAft>
                        <a:buClrTx/>
                        <a:buSzTx/>
                        <a:buFont typeface="Arial" pitchFamily="34" charset="0"/>
                        <a:buChar char="•"/>
                        <a:tabLst>
                          <a:tab pos="4843463" algn="r"/>
                        </a:tabLst>
                      </a:pPr>
                      <a:r>
                        <a:rPr kumimoji="0" lang="en-AU" sz="1200" b="0" i="0" u="none" strike="noStrike" cap="none" normalizeH="0" baseline="0" dirty="0">
                          <a:ln>
                            <a:noFill/>
                          </a:ln>
                          <a:solidFill>
                            <a:srgbClr val="134679"/>
                          </a:solidFill>
                          <a:effectLst/>
                          <a:latin typeface="Arial" pitchFamily="34" charset="0"/>
                          <a:cs typeface="Times New Roman" pitchFamily="18" charset="0"/>
                        </a:rPr>
                        <a:t>D</a:t>
                      </a:r>
                      <a:r>
                        <a:rPr kumimoji="0" lang="en-US" sz="1200" b="0" i="0" u="none" strike="noStrike" cap="none" normalizeH="0" baseline="0" dirty="0" err="1">
                          <a:ln>
                            <a:noFill/>
                          </a:ln>
                          <a:solidFill>
                            <a:srgbClr val="134679"/>
                          </a:solidFill>
                          <a:effectLst/>
                          <a:latin typeface="Arial" pitchFamily="34" charset="0"/>
                          <a:cs typeface="Times New Roman" pitchFamily="18" charset="0"/>
                        </a:rPr>
                        <a:t>nevne</a:t>
                      </a:r>
                      <a:r>
                        <a:rPr kumimoji="0" lang="en-US" sz="1200" b="0" i="0" u="none" strike="noStrike" cap="none" normalizeH="0" baseline="0" dirty="0">
                          <a:ln>
                            <a:noFill/>
                          </a:ln>
                          <a:solidFill>
                            <a:srgbClr val="134679"/>
                          </a:solidFill>
                          <a:effectLst/>
                          <a:latin typeface="Arial" pitchFamily="34" charset="0"/>
                          <a:cs typeface="Times New Roman" pitchFamily="18" charset="0"/>
                        </a:rPr>
                        <a:t> </a:t>
                      </a:r>
                      <a:r>
                        <a:rPr kumimoji="0" lang="en-US" sz="1200" b="0" i="0" u="none" strike="noStrike" cap="none" normalizeH="0" baseline="0" dirty="0" err="1">
                          <a:ln>
                            <a:noFill/>
                          </a:ln>
                          <a:solidFill>
                            <a:srgbClr val="134679"/>
                          </a:solidFill>
                          <a:effectLst/>
                          <a:latin typeface="Arial" pitchFamily="34" charset="0"/>
                          <a:cs typeface="Times New Roman" pitchFamily="18" charset="0"/>
                        </a:rPr>
                        <a:t>simptome</a:t>
                      </a:r>
                      <a:r>
                        <a:rPr kumimoji="0" lang="en-US" sz="1200" b="0" i="0" u="none" strike="noStrike" cap="none" normalizeH="0" baseline="0" dirty="0">
                          <a:ln>
                            <a:noFill/>
                          </a:ln>
                          <a:solidFill>
                            <a:srgbClr val="134679"/>
                          </a:solidFill>
                          <a:effectLst/>
                          <a:latin typeface="Arial" pitchFamily="34" charset="0"/>
                          <a:cs typeface="Times New Roman" pitchFamily="18" charset="0"/>
                        </a:rPr>
                        <a:t> </a:t>
                      </a:r>
                      <a:r>
                        <a:rPr kumimoji="0" lang="en-US" sz="1200" b="0" i="0" u="none" strike="noStrike" cap="none" normalizeH="0" baseline="0" dirty="0" err="1">
                          <a:ln>
                            <a:noFill/>
                          </a:ln>
                          <a:solidFill>
                            <a:srgbClr val="134679"/>
                          </a:solidFill>
                          <a:effectLst/>
                          <a:latin typeface="Arial" pitchFamily="34" charset="0"/>
                          <a:cs typeface="Times New Roman" pitchFamily="18" charset="0"/>
                        </a:rPr>
                        <a:t>češće</a:t>
                      </a:r>
                      <a:r>
                        <a:rPr kumimoji="0" lang="en-US" sz="1200" b="0" i="0" u="none" strike="noStrike" cap="none" normalizeH="0" baseline="0" dirty="0">
                          <a:ln>
                            <a:noFill/>
                          </a:ln>
                          <a:solidFill>
                            <a:srgbClr val="134679"/>
                          </a:solidFill>
                          <a:effectLst/>
                          <a:latin typeface="Arial" pitchFamily="34" charset="0"/>
                          <a:cs typeface="Times New Roman" pitchFamily="18" charset="0"/>
                        </a:rPr>
                        <a:t> od </a:t>
                      </a:r>
                      <a:r>
                        <a:rPr kumimoji="0" lang="en-US" sz="1200" b="0" i="0" u="none" strike="noStrike" cap="none" normalizeH="0" baseline="0" dirty="0" err="1">
                          <a:ln>
                            <a:noFill/>
                          </a:ln>
                          <a:solidFill>
                            <a:srgbClr val="134679"/>
                          </a:solidFill>
                          <a:effectLst/>
                          <a:latin typeface="Arial" pitchFamily="34" charset="0"/>
                          <a:cs typeface="Times New Roman" pitchFamily="18" charset="0"/>
                        </a:rPr>
                        <a:t>dva</a:t>
                      </a:r>
                      <a:r>
                        <a:rPr kumimoji="0" lang="en-US" sz="1200" b="0" i="0" u="none" strike="noStrike" cap="none" normalizeH="0" baseline="0" dirty="0">
                          <a:ln>
                            <a:noFill/>
                          </a:ln>
                          <a:solidFill>
                            <a:srgbClr val="134679"/>
                          </a:solidFill>
                          <a:effectLst/>
                          <a:latin typeface="Arial" pitchFamily="34" charset="0"/>
                          <a:cs typeface="Times New Roman" pitchFamily="18" charset="0"/>
                        </a:rPr>
                        <a:t> puta </a:t>
                      </a:r>
                      <a:r>
                        <a:rPr kumimoji="0" lang="en-US" sz="1200" b="0" i="0" u="none" strike="noStrike" cap="none" normalizeH="0" baseline="0" dirty="0" err="1">
                          <a:ln>
                            <a:noFill/>
                          </a:ln>
                          <a:solidFill>
                            <a:srgbClr val="134679"/>
                          </a:solidFill>
                          <a:effectLst/>
                          <a:latin typeface="Arial" pitchFamily="34" charset="0"/>
                          <a:cs typeface="Times New Roman" pitchFamily="18" charset="0"/>
                        </a:rPr>
                        <a:t>nedeljno</a:t>
                      </a:r>
                      <a:r>
                        <a:rPr kumimoji="0" lang="en-AU" sz="1200" b="0" i="0" u="none" strike="noStrike" cap="none" normalizeH="0" baseline="0" dirty="0">
                          <a:ln>
                            <a:noFill/>
                          </a:ln>
                          <a:solidFill>
                            <a:srgbClr val="134679"/>
                          </a:solidFill>
                          <a:effectLst/>
                          <a:latin typeface="Arial" pitchFamily="34" charset="0"/>
                          <a:cs typeface="Times New Roman" pitchFamily="18" charset="0"/>
                        </a:rPr>
                        <a:t>?</a:t>
                      </a:r>
                      <a:r>
                        <a:rPr kumimoji="0" lang="en-AU" sz="1600" b="0" i="0" u="none" strike="noStrike" cap="none" normalizeH="0" baseline="0" dirty="0">
                          <a:ln>
                            <a:noFill/>
                          </a:ln>
                          <a:solidFill>
                            <a:srgbClr val="134679"/>
                          </a:solidFill>
                          <a:effectLst/>
                          <a:latin typeface="Arial" pitchFamily="34" charset="0"/>
                          <a:cs typeface="Times New Roman" pitchFamily="18" charset="0"/>
                        </a:rPr>
                        <a:t>	   </a:t>
                      </a:r>
                      <a:r>
                        <a:rPr kumimoji="0" lang="en-US" sz="1600" b="0" i="0" u="none" strike="noStrike" cap="none" normalizeH="0" baseline="0" dirty="0">
                          <a:ln>
                            <a:noFill/>
                          </a:ln>
                          <a:solidFill>
                            <a:srgbClr val="134679"/>
                          </a:solidFill>
                          <a:effectLst/>
                          <a:latin typeface="Arial" pitchFamily="34" charset="0"/>
                          <a:cs typeface="Times New Roman" pitchFamily="18" charset="0"/>
                        </a:rPr>
                        <a:t>Da</a:t>
                      </a:r>
                      <a:r>
                        <a:rPr kumimoji="0" lang="en-AU" sz="1800" b="1" i="0" u="none" strike="noStrike" cap="none" normalizeH="0" baseline="0" dirty="0">
                          <a:ln>
                            <a:noFill/>
                          </a:ln>
                          <a:solidFill>
                            <a:srgbClr val="134679"/>
                          </a:solidFill>
                          <a:effectLst/>
                          <a:latin typeface="Arial" pitchFamily="34" charset="0"/>
                          <a:cs typeface="Times New Roman" pitchFamily="18" charset="0"/>
                          <a:sym typeface="Wingdings" pitchFamily="2" charset="2"/>
                        </a:rPr>
                        <a:t></a:t>
                      </a:r>
                      <a:r>
                        <a:rPr kumimoji="0" lang="en-AU" sz="1600" b="0" i="0" u="none" strike="noStrike" cap="none" normalizeH="0" baseline="0" dirty="0">
                          <a:ln>
                            <a:noFill/>
                          </a:ln>
                          <a:solidFill>
                            <a:srgbClr val="134679"/>
                          </a:solidFill>
                          <a:effectLst/>
                          <a:latin typeface="Arial" pitchFamily="34" charset="0"/>
                          <a:cs typeface="Times New Roman" pitchFamily="18" charset="0"/>
                        </a:rPr>
                        <a:t> N</a:t>
                      </a:r>
                      <a:r>
                        <a:rPr kumimoji="0" lang="en-US" sz="1600" b="0" i="0" u="none" strike="noStrike" cap="none" normalizeH="0" baseline="0" dirty="0">
                          <a:ln>
                            <a:noFill/>
                          </a:ln>
                          <a:solidFill>
                            <a:srgbClr val="134679"/>
                          </a:solidFill>
                          <a:effectLst/>
                          <a:latin typeface="Arial" pitchFamily="34" charset="0"/>
                          <a:cs typeface="Times New Roman" pitchFamily="18" charset="0"/>
                        </a:rPr>
                        <a:t>e</a:t>
                      </a:r>
                      <a:r>
                        <a:rPr kumimoji="0" lang="en-AU" sz="1800" b="1" i="0" u="none" strike="noStrike" cap="none" normalizeH="0" baseline="0" dirty="0">
                          <a:ln>
                            <a:noFill/>
                          </a:ln>
                          <a:solidFill>
                            <a:srgbClr val="134679"/>
                          </a:solidFill>
                          <a:effectLst/>
                          <a:latin typeface="Arial" pitchFamily="34" charset="0"/>
                          <a:cs typeface="Times New Roman" pitchFamily="18" charset="0"/>
                          <a:sym typeface="Wingdings" pitchFamily="2" charset="2"/>
                        </a:rPr>
                        <a:t></a:t>
                      </a:r>
                      <a:endParaRPr kumimoji="0" lang="en-AU" sz="1600" b="1" i="0" u="none" strike="noStrike" cap="none" normalizeH="0" baseline="0" dirty="0">
                        <a:ln>
                          <a:noFill/>
                        </a:ln>
                        <a:solidFill>
                          <a:srgbClr val="134679"/>
                        </a:solidFill>
                        <a:effectLst/>
                        <a:latin typeface="Arial" pitchFamily="34" charset="0"/>
                        <a:cs typeface="Times New Roman" pitchFamily="18" charset="0"/>
                      </a:endParaRPr>
                    </a:p>
                  </a:txBody>
                  <a:tcPr marL="23707" marR="48260" marT="36200" marB="17783" anchor="ctr" horzOverflow="overflow">
                    <a:lnL w="6350" cap="flat" cmpd="sng" algn="ctr">
                      <a:solidFill>
                        <a:srgbClr val="F79646"/>
                      </a:solidFill>
                      <a:prstDash val="solid"/>
                      <a:round/>
                      <a:headEnd type="none" w="med" len="med"/>
                      <a:tailEnd type="none" w="med" len="med"/>
                    </a:lnL>
                    <a:lnR>
                      <a:noFill/>
                    </a:lnR>
                    <a:lnT>
                      <a:noFill/>
                    </a:lnT>
                    <a:lnB>
                      <a:noFill/>
                    </a:lnB>
                    <a:lnTlToBr>
                      <a:noFill/>
                    </a:lnTlToBr>
                    <a:lnBlToTr>
                      <a:noFill/>
                    </a:lnBlToTr>
                    <a:noFill/>
                  </a:tcPr>
                </a:tc>
                <a:tc rowSpan="4">
                  <a:txBody>
                    <a:bodyPr/>
                    <a:lstStyle/>
                    <a:p>
                      <a:pPr marL="34925" marR="0" lvl="0" indent="0" algn="ctr" defTabSz="914400" rtl="0" eaLnBrk="1" fontAlgn="base" latinLnBrk="0" hangingPunct="1">
                        <a:lnSpc>
                          <a:spcPct val="100000"/>
                        </a:lnSpc>
                        <a:spcBef>
                          <a:spcPct val="0"/>
                        </a:spcBef>
                        <a:spcAft>
                          <a:spcPct val="0"/>
                        </a:spcAft>
                        <a:buClrTx/>
                        <a:buSzTx/>
                        <a:buFontTx/>
                        <a:buNone/>
                        <a:tabLst/>
                      </a:pPr>
                      <a:r>
                        <a:rPr kumimoji="0" lang="en-AU" sz="1600" b="0" i="0" u="none" strike="noStrike" cap="none" normalizeH="0" baseline="0">
                          <a:ln>
                            <a:noFill/>
                          </a:ln>
                          <a:solidFill>
                            <a:srgbClr val="134679"/>
                          </a:solidFill>
                          <a:effectLst/>
                          <a:latin typeface="Arial" pitchFamily="34" charset="0"/>
                          <a:cs typeface="Times New Roman" pitchFamily="18" charset="0"/>
                        </a:rPr>
                        <a:t>N</a:t>
                      </a:r>
                      <a:r>
                        <a:rPr kumimoji="0" lang="en-US" sz="1600" b="0" i="0" u="none" strike="noStrike" cap="none" normalizeH="0" baseline="0">
                          <a:ln>
                            <a:noFill/>
                          </a:ln>
                          <a:solidFill>
                            <a:srgbClr val="134679"/>
                          </a:solidFill>
                          <a:effectLst/>
                          <a:latin typeface="Arial" pitchFamily="34" charset="0"/>
                          <a:cs typeface="Times New Roman" pitchFamily="18" charset="0"/>
                        </a:rPr>
                        <a:t>ijedan od navedenog</a:t>
                      </a:r>
                      <a:endParaRPr kumimoji="0" lang="en-AU" sz="1600" b="0" i="0" u="none" strike="noStrike" cap="none" normalizeH="0" baseline="0">
                        <a:ln>
                          <a:noFill/>
                        </a:ln>
                        <a:solidFill>
                          <a:srgbClr val="134679"/>
                        </a:solidFill>
                        <a:effectLst/>
                        <a:latin typeface="Arial" pitchFamily="34" charset="0"/>
                        <a:cs typeface="Times New Roman" pitchFamily="18" charset="0"/>
                      </a:endParaRPr>
                    </a:p>
                  </a:txBody>
                  <a:tcPr marL="23707" marR="48260" marT="36200" marB="17783" anchor="ctr" horzOverflow="overflow">
                    <a:lnL>
                      <a:noFill/>
                    </a:lnL>
                    <a:lnR>
                      <a:noFill/>
                    </a:lnR>
                    <a:lnT>
                      <a:noFill/>
                    </a:lnT>
                    <a:lnB w="6350" cap="flat" cmpd="sng" algn="ctr">
                      <a:solidFill>
                        <a:srgbClr val="F79646"/>
                      </a:solidFill>
                      <a:prstDash val="solid"/>
                      <a:round/>
                      <a:headEnd type="none" w="med" len="med"/>
                      <a:tailEnd type="none" w="med" len="med"/>
                    </a:lnB>
                    <a:lnTlToBr>
                      <a:noFill/>
                    </a:lnTlToBr>
                    <a:lnBlToTr>
                      <a:noFill/>
                    </a:lnBlToTr>
                    <a:noFill/>
                  </a:tcPr>
                </a:tc>
                <a:tc rowSpan="4">
                  <a:txBody>
                    <a:bodyPr/>
                    <a:lstStyle/>
                    <a:p>
                      <a:pPr marL="0" marR="0" lvl="0" indent="0" algn="ctr" defTabSz="914400" rtl="0" eaLnBrk="1" fontAlgn="base" latinLnBrk="0" hangingPunct="1">
                        <a:lnSpc>
                          <a:spcPct val="100000"/>
                        </a:lnSpc>
                        <a:spcBef>
                          <a:spcPts val="600"/>
                        </a:spcBef>
                        <a:spcAft>
                          <a:spcPct val="0"/>
                        </a:spcAft>
                        <a:buClrTx/>
                        <a:buSzTx/>
                        <a:buFont typeface="Arial" pitchFamily="34" charset="0"/>
                        <a:buNone/>
                        <a:tabLst/>
                      </a:pPr>
                      <a:r>
                        <a:rPr kumimoji="0" lang="en-AU" sz="1600" b="0" i="0" u="none" strike="noStrike" cap="none" normalizeH="0" baseline="0">
                          <a:ln>
                            <a:noFill/>
                          </a:ln>
                          <a:solidFill>
                            <a:srgbClr val="134679"/>
                          </a:solidFill>
                          <a:effectLst/>
                          <a:latin typeface="Arial" pitchFamily="34" charset="0"/>
                          <a:cs typeface="Arial" pitchFamily="34" charset="0"/>
                        </a:rPr>
                        <a:t>1-2 </a:t>
                      </a:r>
                      <a:r>
                        <a:rPr kumimoji="0" lang="en-US" sz="1600" b="0" i="0" u="none" strike="noStrike" cap="none" normalizeH="0" baseline="0">
                          <a:ln>
                            <a:noFill/>
                          </a:ln>
                          <a:solidFill>
                            <a:srgbClr val="134679"/>
                          </a:solidFill>
                          <a:effectLst/>
                          <a:latin typeface="Arial" pitchFamily="34" charset="0"/>
                          <a:cs typeface="Arial" pitchFamily="34" charset="0"/>
                        </a:rPr>
                        <a:t>od</a:t>
                      </a:r>
                      <a:r>
                        <a:rPr kumimoji="0" lang="en-AU" sz="1600" b="0" i="0" u="none" strike="noStrike" cap="none" normalizeH="0" baseline="0">
                          <a:ln>
                            <a:noFill/>
                          </a:ln>
                          <a:solidFill>
                            <a:srgbClr val="134679"/>
                          </a:solidFill>
                          <a:effectLst/>
                          <a:latin typeface="Arial" pitchFamily="34" charset="0"/>
                          <a:cs typeface="Arial" pitchFamily="34" charset="0"/>
                        </a:rPr>
                        <a:t> </a:t>
                      </a:r>
                      <a:br>
                        <a:rPr kumimoji="0" lang="en-AU" sz="1600" b="0" i="0" u="none" strike="noStrike" cap="none" normalizeH="0" baseline="0">
                          <a:ln>
                            <a:noFill/>
                          </a:ln>
                          <a:solidFill>
                            <a:srgbClr val="134679"/>
                          </a:solidFill>
                          <a:effectLst/>
                          <a:latin typeface="Arial" pitchFamily="34" charset="0"/>
                          <a:cs typeface="Arial" pitchFamily="34" charset="0"/>
                        </a:rPr>
                      </a:br>
                      <a:r>
                        <a:rPr kumimoji="0" lang="en-US" sz="1600" b="0" i="0" u="none" strike="noStrike" cap="none" normalizeH="0" baseline="0">
                          <a:ln>
                            <a:noFill/>
                          </a:ln>
                          <a:solidFill>
                            <a:srgbClr val="134679"/>
                          </a:solidFill>
                          <a:effectLst/>
                          <a:latin typeface="Arial" pitchFamily="34" charset="0"/>
                          <a:cs typeface="Arial" pitchFamily="34" charset="0"/>
                        </a:rPr>
                        <a:t>navedenog</a:t>
                      </a:r>
                      <a:endParaRPr kumimoji="0" lang="en-AU" sz="1600" b="0" i="0" u="none" strike="noStrike" cap="none" normalizeH="0" baseline="0">
                        <a:ln>
                          <a:noFill/>
                        </a:ln>
                        <a:solidFill>
                          <a:srgbClr val="134679"/>
                        </a:solidFill>
                        <a:effectLst/>
                        <a:latin typeface="Arial" pitchFamily="34" charset="0"/>
                        <a:cs typeface="Arial" pitchFamily="34" charset="0"/>
                      </a:endParaRPr>
                    </a:p>
                  </a:txBody>
                  <a:tcPr marL="121920" marR="121920" marT="45727" marB="45727" anchor="ctr" horzOverflow="overflow">
                    <a:lnL>
                      <a:noFill/>
                    </a:lnL>
                    <a:lnR>
                      <a:noFill/>
                    </a:lnR>
                    <a:lnT>
                      <a:noFill/>
                    </a:lnT>
                    <a:lnB w="6350" cap="flat" cmpd="sng" algn="ctr">
                      <a:solidFill>
                        <a:srgbClr val="F79646"/>
                      </a:solidFill>
                      <a:prstDash val="solid"/>
                      <a:round/>
                      <a:headEnd type="none" w="med" len="med"/>
                      <a:tailEnd type="none" w="med" len="med"/>
                    </a:lnB>
                    <a:lnTlToBr>
                      <a:noFill/>
                    </a:lnTlToBr>
                    <a:lnBlToTr>
                      <a:noFill/>
                    </a:lnBlToTr>
                    <a:noFill/>
                  </a:tcPr>
                </a:tc>
                <a:tc rowSpan="4">
                  <a:txBody>
                    <a:bodyPr/>
                    <a:lstStyle/>
                    <a:p>
                      <a:pPr marL="0" marR="0" lvl="0" indent="0" algn="ctr" defTabSz="914400" rtl="0" eaLnBrk="1" fontAlgn="base" latinLnBrk="0" hangingPunct="1">
                        <a:lnSpc>
                          <a:spcPct val="100000"/>
                        </a:lnSpc>
                        <a:spcBef>
                          <a:spcPts val="600"/>
                        </a:spcBef>
                        <a:spcAft>
                          <a:spcPct val="0"/>
                        </a:spcAft>
                        <a:buClrTx/>
                        <a:buSzTx/>
                        <a:buFont typeface="Arial" pitchFamily="34" charset="0"/>
                        <a:buNone/>
                        <a:tabLst/>
                      </a:pPr>
                      <a:r>
                        <a:rPr kumimoji="0" lang="en-AU" sz="1600" b="0" i="0" u="none" strike="noStrike" cap="none" normalizeH="0" baseline="0">
                          <a:ln>
                            <a:noFill/>
                          </a:ln>
                          <a:solidFill>
                            <a:srgbClr val="134679"/>
                          </a:solidFill>
                          <a:effectLst/>
                          <a:latin typeface="Arial" pitchFamily="34" charset="0"/>
                          <a:cs typeface="Arial" pitchFamily="34" charset="0"/>
                        </a:rPr>
                        <a:t>3-4 </a:t>
                      </a:r>
                      <a:r>
                        <a:rPr kumimoji="0" lang="en-US" sz="1600" b="0" i="0" u="none" strike="noStrike" cap="none" normalizeH="0" baseline="0">
                          <a:ln>
                            <a:noFill/>
                          </a:ln>
                          <a:solidFill>
                            <a:srgbClr val="134679"/>
                          </a:solidFill>
                          <a:effectLst/>
                          <a:latin typeface="Arial" pitchFamily="34" charset="0"/>
                          <a:cs typeface="Arial" pitchFamily="34" charset="0"/>
                        </a:rPr>
                        <a:t>od</a:t>
                      </a:r>
                    </a:p>
                    <a:p>
                      <a:pPr marL="0" marR="0" lvl="0" indent="0" algn="ctr" defTabSz="914400" rtl="0" eaLnBrk="1" fontAlgn="base" latinLnBrk="0" hangingPunct="1">
                        <a:lnSpc>
                          <a:spcPct val="100000"/>
                        </a:lnSpc>
                        <a:spcBef>
                          <a:spcPts val="600"/>
                        </a:spcBef>
                        <a:spcAft>
                          <a:spcPct val="0"/>
                        </a:spcAft>
                        <a:buClrTx/>
                        <a:buSzTx/>
                        <a:buFont typeface="Arial" pitchFamily="34" charset="0"/>
                        <a:buNone/>
                        <a:tabLst/>
                      </a:pPr>
                      <a:r>
                        <a:rPr kumimoji="0" lang="en-US" sz="1600" b="0" i="0" u="none" strike="noStrike" cap="none" normalizeH="0" baseline="0">
                          <a:ln>
                            <a:noFill/>
                          </a:ln>
                          <a:solidFill>
                            <a:srgbClr val="134679"/>
                          </a:solidFill>
                          <a:effectLst/>
                          <a:latin typeface="Arial" pitchFamily="34" charset="0"/>
                          <a:cs typeface="Arial" pitchFamily="34" charset="0"/>
                        </a:rPr>
                        <a:t>navedenog</a:t>
                      </a:r>
                      <a:br>
                        <a:rPr kumimoji="0" lang="en-AU" sz="1600" b="0" i="0" u="none" strike="noStrike" cap="none" normalizeH="0" baseline="0">
                          <a:ln>
                            <a:noFill/>
                          </a:ln>
                          <a:solidFill>
                            <a:srgbClr val="134679"/>
                          </a:solidFill>
                          <a:effectLst/>
                          <a:latin typeface="Arial" pitchFamily="34" charset="0"/>
                          <a:cs typeface="Arial" pitchFamily="34" charset="0"/>
                        </a:rPr>
                      </a:br>
                      <a:endParaRPr kumimoji="0" lang="en-AU" sz="1600" b="0" i="0" u="none" strike="noStrike" cap="none" normalizeH="0" baseline="0">
                        <a:ln>
                          <a:noFill/>
                        </a:ln>
                        <a:solidFill>
                          <a:srgbClr val="134679"/>
                        </a:solidFill>
                        <a:effectLst/>
                        <a:latin typeface="Arial" pitchFamily="34" charset="0"/>
                        <a:cs typeface="Arial" pitchFamily="34" charset="0"/>
                      </a:endParaRPr>
                    </a:p>
                  </a:txBody>
                  <a:tcPr marL="121920" marR="121920" marT="45727" marB="45727" anchor="ctr" horzOverflow="overflow">
                    <a:lnL>
                      <a:noFill/>
                    </a:lnL>
                    <a:lnR w="6350" cap="flat" cmpd="sng" algn="ctr">
                      <a:solidFill>
                        <a:srgbClr val="F79646"/>
                      </a:solidFill>
                      <a:prstDash val="solid"/>
                      <a:round/>
                      <a:headEnd type="none" w="med" len="med"/>
                      <a:tailEnd type="none" w="med" len="med"/>
                    </a:lnR>
                    <a:lnT>
                      <a:noFill/>
                    </a:lnT>
                    <a:lnB w="6350" cap="flat" cmpd="sng" algn="ctr">
                      <a:solidFill>
                        <a:srgbClr val="F79646"/>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508326">
                <a:tc>
                  <a:txBody>
                    <a:bodyPr/>
                    <a:lstStyle/>
                    <a:p>
                      <a:pPr marL="174625" marR="0" lvl="0" indent="-139700" algn="l" defTabSz="914400" rtl="0" eaLnBrk="1" fontAlgn="base" latinLnBrk="0" hangingPunct="1">
                        <a:lnSpc>
                          <a:spcPct val="100000"/>
                        </a:lnSpc>
                        <a:spcBef>
                          <a:spcPct val="0"/>
                        </a:spcBef>
                        <a:spcAft>
                          <a:spcPct val="0"/>
                        </a:spcAft>
                        <a:buClrTx/>
                        <a:buSzTx/>
                        <a:buFont typeface="Arial" pitchFamily="34" charset="0"/>
                        <a:buChar char="•"/>
                        <a:tabLst>
                          <a:tab pos="4843463" algn="r"/>
                        </a:tabLst>
                      </a:pPr>
                      <a:r>
                        <a:rPr kumimoji="0" lang="en-US" sz="1200" b="0" i="0" u="none" strike="noStrike" cap="none" normalizeH="0" baseline="0" dirty="0" err="1">
                          <a:ln>
                            <a:noFill/>
                          </a:ln>
                          <a:solidFill>
                            <a:srgbClr val="134679"/>
                          </a:solidFill>
                          <a:effectLst/>
                          <a:latin typeface="Arial" pitchFamily="34" charset="0"/>
                          <a:cs typeface="Times New Roman" pitchFamily="18" charset="0"/>
                        </a:rPr>
                        <a:t>Bilo</a:t>
                      </a:r>
                      <a:r>
                        <a:rPr kumimoji="0" lang="en-US" sz="1200" b="0" i="0" u="none" strike="noStrike" cap="none" normalizeH="0" baseline="0" dirty="0">
                          <a:ln>
                            <a:noFill/>
                          </a:ln>
                          <a:solidFill>
                            <a:srgbClr val="134679"/>
                          </a:solidFill>
                          <a:effectLst/>
                          <a:latin typeface="Arial" pitchFamily="34" charset="0"/>
                          <a:cs typeface="Times New Roman" pitchFamily="18" charset="0"/>
                        </a:rPr>
                        <a:t> </a:t>
                      </a:r>
                      <a:r>
                        <a:rPr kumimoji="0" lang="en-US" sz="1200" b="0" i="0" u="none" strike="noStrike" cap="none" normalizeH="0" baseline="0" dirty="0" err="1">
                          <a:ln>
                            <a:noFill/>
                          </a:ln>
                          <a:solidFill>
                            <a:srgbClr val="134679"/>
                          </a:solidFill>
                          <a:effectLst/>
                          <a:latin typeface="Arial" pitchFamily="34" charset="0"/>
                          <a:cs typeface="Times New Roman" pitchFamily="18" charset="0"/>
                        </a:rPr>
                        <a:t>koje</a:t>
                      </a:r>
                      <a:r>
                        <a:rPr kumimoji="0" lang="en-US" sz="1200" b="0" i="0" u="none" strike="noStrike" cap="none" normalizeH="0" baseline="0" dirty="0">
                          <a:ln>
                            <a:noFill/>
                          </a:ln>
                          <a:solidFill>
                            <a:srgbClr val="134679"/>
                          </a:solidFill>
                          <a:effectLst/>
                          <a:latin typeface="Arial" pitchFamily="34" charset="0"/>
                          <a:cs typeface="Times New Roman" pitchFamily="18" charset="0"/>
                        </a:rPr>
                        <a:t> </a:t>
                      </a:r>
                      <a:r>
                        <a:rPr kumimoji="0" lang="en-US" sz="1200" b="0" i="0" u="none" strike="noStrike" cap="none" normalizeH="0" baseline="0" dirty="0" err="1">
                          <a:ln>
                            <a:noFill/>
                          </a:ln>
                          <a:solidFill>
                            <a:srgbClr val="134679"/>
                          </a:solidFill>
                          <a:effectLst/>
                          <a:latin typeface="Arial" pitchFamily="34" charset="0"/>
                          <a:cs typeface="Times New Roman" pitchFamily="18" charset="0"/>
                        </a:rPr>
                        <a:t>buđenje</a:t>
                      </a:r>
                      <a:r>
                        <a:rPr kumimoji="0" lang="en-US" sz="1200" b="0" i="0" u="none" strike="noStrike" cap="none" normalizeH="0" baseline="0" dirty="0">
                          <a:ln>
                            <a:noFill/>
                          </a:ln>
                          <a:solidFill>
                            <a:srgbClr val="134679"/>
                          </a:solidFill>
                          <a:effectLst/>
                          <a:latin typeface="Arial" pitchFamily="34" charset="0"/>
                          <a:cs typeface="Times New Roman" pitchFamily="18" charset="0"/>
                        </a:rPr>
                        <a:t> </a:t>
                      </a:r>
                      <a:r>
                        <a:rPr kumimoji="0" lang="en-US" sz="1200" b="0" i="0" u="none" strike="noStrike" cap="none" normalizeH="0" baseline="0" dirty="0" err="1">
                          <a:ln>
                            <a:noFill/>
                          </a:ln>
                          <a:solidFill>
                            <a:srgbClr val="134679"/>
                          </a:solidFill>
                          <a:effectLst/>
                          <a:latin typeface="Arial" pitchFamily="34" charset="0"/>
                          <a:cs typeface="Times New Roman" pitchFamily="18" charset="0"/>
                        </a:rPr>
                        <a:t>noću</a:t>
                      </a:r>
                      <a:r>
                        <a:rPr kumimoji="0" lang="en-US" sz="1200" b="0" i="0" u="none" strike="noStrike" cap="none" normalizeH="0" baseline="0" dirty="0">
                          <a:ln>
                            <a:noFill/>
                          </a:ln>
                          <a:solidFill>
                            <a:srgbClr val="134679"/>
                          </a:solidFill>
                          <a:effectLst/>
                          <a:latin typeface="Arial" pitchFamily="34" charset="0"/>
                          <a:cs typeface="Times New Roman" pitchFamily="18" charset="0"/>
                        </a:rPr>
                        <a:t> </a:t>
                      </a:r>
                      <a:r>
                        <a:rPr kumimoji="0" lang="en-US" sz="1200" b="0" i="0" u="none" strike="noStrike" cap="none" normalizeH="0" baseline="0" dirty="0" err="1">
                          <a:ln>
                            <a:noFill/>
                          </a:ln>
                          <a:solidFill>
                            <a:srgbClr val="134679"/>
                          </a:solidFill>
                          <a:effectLst/>
                          <a:latin typeface="Arial" pitchFamily="34" charset="0"/>
                          <a:cs typeface="Times New Roman" pitchFamily="18" charset="0"/>
                        </a:rPr>
                        <a:t>zbog</a:t>
                      </a:r>
                      <a:r>
                        <a:rPr kumimoji="0" lang="en-US" sz="1200" b="0" i="0" u="none" strike="noStrike" cap="none" normalizeH="0" baseline="0" dirty="0">
                          <a:ln>
                            <a:noFill/>
                          </a:ln>
                          <a:solidFill>
                            <a:srgbClr val="134679"/>
                          </a:solidFill>
                          <a:effectLst/>
                          <a:latin typeface="Arial" pitchFamily="34" charset="0"/>
                          <a:cs typeface="Times New Roman" pitchFamily="18" charset="0"/>
                        </a:rPr>
                        <a:t> </a:t>
                      </a:r>
                      <a:r>
                        <a:rPr kumimoji="0" lang="en-US" sz="1200" b="0" i="0" u="none" strike="noStrike" cap="none" normalizeH="0" baseline="0" dirty="0" err="1">
                          <a:ln>
                            <a:noFill/>
                          </a:ln>
                          <a:solidFill>
                            <a:srgbClr val="134679"/>
                          </a:solidFill>
                          <a:effectLst/>
                          <a:latin typeface="Arial" pitchFamily="34" charset="0"/>
                          <a:cs typeface="Times New Roman" pitchFamily="18" charset="0"/>
                        </a:rPr>
                        <a:t>astme</a:t>
                      </a:r>
                      <a:r>
                        <a:rPr kumimoji="0" lang="en-AU" sz="1600" b="0" i="0" u="none" strike="noStrike" cap="none" normalizeH="0" baseline="0" dirty="0">
                          <a:ln>
                            <a:noFill/>
                          </a:ln>
                          <a:solidFill>
                            <a:srgbClr val="134679"/>
                          </a:solidFill>
                          <a:effectLst/>
                          <a:latin typeface="Arial" pitchFamily="34" charset="0"/>
                          <a:cs typeface="Times New Roman" pitchFamily="18" charset="0"/>
                        </a:rPr>
                        <a:t>? 	</a:t>
                      </a:r>
                      <a:r>
                        <a:rPr kumimoji="0" lang="en-US" sz="1600" b="0" i="0" u="none" strike="noStrike" cap="none" normalizeH="0" baseline="0" dirty="0">
                          <a:ln>
                            <a:noFill/>
                          </a:ln>
                          <a:solidFill>
                            <a:srgbClr val="134679"/>
                          </a:solidFill>
                          <a:effectLst/>
                          <a:latin typeface="Arial" pitchFamily="34" charset="0"/>
                          <a:cs typeface="Times New Roman" pitchFamily="18" charset="0"/>
                        </a:rPr>
                        <a:t>Da</a:t>
                      </a:r>
                      <a:r>
                        <a:rPr kumimoji="0" lang="en-AU" sz="1800" b="1" i="0" u="none" strike="noStrike" cap="none" normalizeH="0" baseline="0" dirty="0">
                          <a:ln>
                            <a:noFill/>
                          </a:ln>
                          <a:solidFill>
                            <a:srgbClr val="134679"/>
                          </a:solidFill>
                          <a:effectLst/>
                          <a:latin typeface="Arial" pitchFamily="34" charset="0"/>
                          <a:cs typeface="Times New Roman" pitchFamily="18" charset="0"/>
                          <a:sym typeface="Wingdings" pitchFamily="2" charset="2"/>
                        </a:rPr>
                        <a:t></a:t>
                      </a:r>
                      <a:r>
                        <a:rPr kumimoji="0" lang="en-AU" sz="1600" b="0" i="0" u="none" strike="noStrike" cap="none" normalizeH="0" baseline="0" dirty="0">
                          <a:ln>
                            <a:noFill/>
                          </a:ln>
                          <a:solidFill>
                            <a:srgbClr val="134679"/>
                          </a:solidFill>
                          <a:effectLst/>
                          <a:latin typeface="Arial" pitchFamily="34" charset="0"/>
                          <a:cs typeface="Times New Roman" pitchFamily="18" charset="0"/>
                        </a:rPr>
                        <a:t> N</a:t>
                      </a:r>
                      <a:r>
                        <a:rPr kumimoji="0" lang="en-US" sz="1600" b="0" i="0" u="none" strike="noStrike" cap="none" normalizeH="0" baseline="0" dirty="0">
                          <a:ln>
                            <a:noFill/>
                          </a:ln>
                          <a:solidFill>
                            <a:srgbClr val="134679"/>
                          </a:solidFill>
                          <a:effectLst/>
                          <a:latin typeface="Arial" pitchFamily="34" charset="0"/>
                          <a:cs typeface="Times New Roman" pitchFamily="18" charset="0"/>
                        </a:rPr>
                        <a:t>e</a:t>
                      </a:r>
                      <a:r>
                        <a:rPr kumimoji="0" lang="en-AU" sz="1800" b="1" i="0" u="none" strike="noStrike" cap="none" normalizeH="0" baseline="0" dirty="0">
                          <a:ln>
                            <a:noFill/>
                          </a:ln>
                          <a:solidFill>
                            <a:srgbClr val="134679"/>
                          </a:solidFill>
                          <a:effectLst/>
                          <a:latin typeface="Arial" pitchFamily="34" charset="0"/>
                          <a:cs typeface="Times New Roman" pitchFamily="18" charset="0"/>
                          <a:sym typeface="Wingdings" pitchFamily="2" charset="2"/>
                        </a:rPr>
                        <a:t></a:t>
                      </a:r>
                      <a:endParaRPr kumimoji="0" lang="en-AU" sz="1600" b="1" i="0" u="none" strike="noStrike" cap="none" normalizeH="0" baseline="0" dirty="0">
                        <a:ln>
                          <a:noFill/>
                        </a:ln>
                        <a:solidFill>
                          <a:srgbClr val="134679"/>
                        </a:solidFill>
                        <a:effectLst/>
                        <a:latin typeface="Arial" pitchFamily="34" charset="0"/>
                        <a:cs typeface="Times New Roman" pitchFamily="18" charset="0"/>
                      </a:endParaRPr>
                    </a:p>
                  </a:txBody>
                  <a:tcPr marL="23707" marR="48260" marT="36200" marB="17783" anchor="ctr" horzOverflow="overflow">
                    <a:lnL w="6350" cap="flat" cmpd="sng" algn="ctr">
                      <a:solidFill>
                        <a:srgbClr val="F79646"/>
                      </a:solidFill>
                      <a:prstDash val="solid"/>
                      <a:round/>
                      <a:headEnd type="none" w="med" len="med"/>
                      <a:tailEnd type="none" w="med" len="med"/>
                    </a:lnL>
                    <a:lnR>
                      <a:noFill/>
                    </a:lnR>
                    <a:lnT>
                      <a:noFill/>
                    </a:lnT>
                    <a:lnB>
                      <a:noFill/>
                    </a:lnB>
                    <a:lnTlToBr>
                      <a:noFill/>
                    </a:lnTlToBr>
                    <a:lnBlToTr>
                      <a:noFill/>
                    </a:lnBlToTr>
                    <a:noFill/>
                  </a:tcPr>
                </a:tc>
                <a:tc vMerge="1">
                  <a:txBody>
                    <a:bodyPr/>
                    <a:lstStyle/>
                    <a:p>
                      <a:endParaRPr lang="en-US"/>
                    </a:p>
                  </a:txBody>
                  <a:tcPr/>
                </a:tc>
                <a:tc vMerge="1">
                  <a:txBody>
                    <a:bodyPr/>
                    <a:lstStyle/>
                    <a:p>
                      <a:endParaRPr lang="en-US"/>
                    </a:p>
                  </a:txBody>
                  <a:tcPr/>
                </a:tc>
                <a:tc vMerge="1">
                  <a:txBody>
                    <a:bodyPr/>
                    <a:lstStyle/>
                    <a:p>
                      <a:endParaRPr lang="en-US"/>
                    </a:p>
                  </a:txBody>
                  <a:tcPr/>
                </a:tc>
                <a:extLst>
                  <a:ext uri="{0D108BD9-81ED-4DB2-BD59-A6C34878D82A}">
                    <a16:rowId xmlns:a16="http://schemas.microsoft.com/office/drawing/2014/main" val="10003"/>
                  </a:ext>
                </a:extLst>
              </a:tr>
              <a:tr h="868371">
                <a:tc>
                  <a:txBody>
                    <a:bodyPr/>
                    <a:lstStyle/>
                    <a:p>
                      <a:pPr marL="174625" marR="0" lvl="0" indent="-139700" algn="l" defTabSz="914400" rtl="0" eaLnBrk="1" fontAlgn="base" latinLnBrk="0" hangingPunct="1">
                        <a:lnSpc>
                          <a:spcPct val="100000"/>
                        </a:lnSpc>
                        <a:spcBef>
                          <a:spcPct val="0"/>
                        </a:spcBef>
                        <a:spcAft>
                          <a:spcPct val="0"/>
                        </a:spcAft>
                        <a:buClrTx/>
                        <a:buSzTx/>
                        <a:buFont typeface="Arial" pitchFamily="34" charset="0"/>
                        <a:buChar char="•"/>
                        <a:tabLst>
                          <a:tab pos="4843463" algn="r"/>
                        </a:tabLst>
                      </a:pPr>
                      <a:r>
                        <a:rPr kumimoji="0" lang="en-US" sz="1200" b="0" i="0" u="none" strike="noStrike" cap="none" normalizeH="0" baseline="0" dirty="0">
                          <a:ln>
                            <a:noFill/>
                          </a:ln>
                          <a:solidFill>
                            <a:srgbClr val="134679"/>
                          </a:solidFill>
                          <a:effectLst/>
                          <a:latin typeface="Arial" pitchFamily="34" charset="0"/>
                          <a:cs typeface="Times New Roman" pitchFamily="18" charset="0"/>
                        </a:rPr>
                        <a:t>Lek za oslobađanje od simptoma</a:t>
                      </a:r>
                      <a:r>
                        <a:rPr kumimoji="0" lang="en-AU" sz="1200" b="0" i="0" u="none" strike="noStrike" cap="none" normalizeH="0" baseline="0" dirty="0">
                          <a:ln>
                            <a:noFill/>
                          </a:ln>
                          <a:solidFill>
                            <a:srgbClr val="134679"/>
                          </a:solidFill>
                          <a:effectLst/>
                          <a:latin typeface="Arial" pitchFamily="34" charset="0"/>
                          <a:cs typeface="Times New Roman" pitchFamily="18" charset="0"/>
                        </a:rPr>
                        <a:t>*  </a:t>
                      </a:r>
                      <a:br>
                        <a:rPr kumimoji="0" lang="en-AU" sz="1200" b="0" i="0" u="none" strike="noStrike" cap="none" normalizeH="0" baseline="0" dirty="0">
                          <a:ln>
                            <a:noFill/>
                          </a:ln>
                          <a:solidFill>
                            <a:srgbClr val="134679"/>
                          </a:solidFill>
                          <a:effectLst/>
                          <a:latin typeface="Arial" pitchFamily="34" charset="0"/>
                          <a:cs typeface="Times New Roman" pitchFamily="18" charset="0"/>
                        </a:rPr>
                      </a:br>
                      <a:r>
                        <a:rPr kumimoji="0" lang="en-US" sz="1200" b="0" i="0" u="none" strike="noStrike" cap="none" normalizeH="0" baseline="0" dirty="0">
                          <a:ln>
                            <a:noFill/>
                          </a:ln>
                          <a:solidFill>
                            <a:srgbClr val="134679"/>
                          </a:solidFill>
                          <a:effectLst/>
                          <a:latin typeface="Arial" pitchFamily="34" charset="0"/>
                          <a:cs typeface="Times New Roman" pitchFamily="18" charset="0"/>
                        </a:rPr>
                        <a:t>potreban češće od dva puta nedeljno</a:t>
                      </a:r>
                      <a:r>
                        <a:rPr kumimoji="0" lang="en-AU" sz="1600" b="0" i="0" u="none" strike="noStrike" cap="none" normalizeH="0" baseline="0" dirty="0">
                          <a:ln>
                            <a:noFill/>
                          </a:ln>
                          <a:solidFill>
                            <a:srgbClr val="134679"/>
                          </a:solidFill>
                          <a:effectLst/>
                          <a:latin typeface="Arial" pitchFamily="34" charset="0"/>
                          <a:cs typeface="Times New Roman" pitchFamily="18" charset="0"/>
                        </a:rPr>
                        <a:t>? 	</a:t>
                      </a:r>
                      <a:r>
                        <a:rPr kumimoji="0" lang="en-US" sz="1600" b="0" i="0" u="none" strike="noStrike" cap="none" normalizeH="0" baseline="0" dirty="0">
                          <a:ln>
                            <a:noFill/>
                          </a:ln>
                          <a:solidFill>
                            <a:srgbClr val="134679"/>
                          </a:solidFill>
                          <a:effectLst/>
                          <a:latin typeface="Arial" pitchFamily="34" charset="0"/>
                          <a:cs typeface="Times New Roman" pitchFamily="18" charset="0"/>
                        </a:rPr>
                        <a:t>Da</a:t>
                      </a:r>
                      <a:r>
                        <a:rPr kumimoji="0" lang="en-AU" sz="1800" b="1" i="0" u="none" strike="noStrike" cap="none" normalizeH="0" baseline="0" dirty="0">
                          <a:ln>
                            <a:noFill/>
                          </a:ln>
                          <a:solidFill>
                            <a:srgbClr val="134679"/>
                          </a:solidFill>
                          <a:effectLst/>
                          <a:latin typeface="Arial" pitchFamily="34" charset="0"/>
                          <a:cs typeface="Times New Roman" pitchFamily="18" charset="0"/>
                          <a:sym typeface="Wingdings" pitchFamily="2" charset="2"/>
                        </a:rPr>
                        <a:t></a:t>
                      </a:r>
                      <a:r>
                        <a:rPr kumimoji="0" lang="en-AU" sz="1600" b="0" i="0" u="none" strike="noStrike" cap="none" normalizeH="0" baseline="0" dirty="0">
                          <a:ln>
                            <a:noFill/>
                          </a:ln>
                          <a:solidFill>
                            <a:srgbClr val="134679"/>
                          </a:solidFill>
                          <a:effectLst/>
                          <a:latin typeface="Arial" pitchFamily="34" charset="0"/>
                          <a:cs typeface="Times New Roman" pitchFamily="18" charset="0"/>
                        </a:rPr>
                        <a:t> N</a:t>
                      </a:r>
                      <a:r>
                        <a:rPr kumimoji="0" lang="en-US" sz="1600" b="0" i="0" u="none" strike="noStrike" cap="none" normalizeH="0" baseline="0" dirty="0">
                          <a:ln>
                            <a:noFill/>
                          </a:ln>
                          <a:solidFill>
                            <a:srgbClr val="134679"/>
                          </a:solidFill>
                          <a:effectLst/>
                          <a:latin typeface="Arial" pitchFamily="34" charset="0"/>
                          <a:cs typeface="Times New Roman" pitchFamily="18" charset="0"/>
                        </a:rPr>
                        <a:t>e</a:t>
                      </a:r>
                      <a:r>
                        <a:rPr kumimoji="0" lang="en-AU" sz="1800" b="1" i="0" u="none" strike="noStrike" cap="none" normalizeH="0" baseline="0" dirty="0">
                          <a:ln>
                            <a:noFill/>
                          </a:ln>
                          <a:solidFill>
                            <a:srgbClr val="134679"/>
                          </a:solidFill>
                          <a:effectLst/>
                          <a:latin typeface="Arial" pitchFamily="34" charset="0"/>
                          <a:cs typeface="Times New Roman" pitchFamily="18" charset="0"/>
                          <a:sym typeface="Wingdings" pitchFamily="2" charset="2"/>
                        </a:rPr>
                        <a:t></a:t>
                      </a:r>
                      <a:endParaRPr kumimoji="0" lang="en-AU" sz="1600" b="1" i="0" u="none" strike="noStrike" cap="none" normalizeH="0" baseline="0" dirty="0">
                        <a:ln>
                          <a:noFill/>
                        </a:ln>
                        <a:solidFill>
                          <a:srgbClr val="134679"/>
                        </a:solidFill>
                        <a:effectLst/>
                        <a:latin typeface="Arial" pitchFamily="34" charset="0"/>
                        <a:cs typeface="Times New Roman" pitchFamily="18" charset="0"/>
                      </a:endParaRPr>
                    </a:p>
                  </a:txBody>
                  <a:tcPr marL="23707" marR="48260" marT="36200" marB="17783" anchor="ctr" horzOverflow="overflow">
                    <a:lnL w="6350" cap="flat" cmpd="sng" algn="ctr">
                      <a:solidFill>
                        <a:srgbClr val="F79646"/>
                      </a:solidFill>
                      <a:prstDash val="solid"/>
                      <a:round/>
                      <a:headEnd type="none" w="med" len="med"/>
                      <a:tailEnd type="none" w="med" len="med"/>
                    </a:lnL>
                    <a:lnR>
                      <a:noFill/>
                    </a:lnR>
                    <a:lnT>
                      <a:noFill/>
                    </a:lnT>
                    <a:lnB>
                      <a:noFill/>
                    </a:lnB>
                    <a:lnTlToBr>
                      <a:noFill/>
                    </a:lnTlToBr>
                    <a:lnBlToTr>
                      <a:noFill/>
                    </a:lnBlToTr>
                    <a:noFill/>
                  </a:tcPr>
                </a:tc>
                <a:tc vMerge="1">
                  <a:txBody>
                    <a:bodyPr/>
                    <a:lstStyle/>
                    <a:p>
                      <a:endParaRPr lang="en-US"/>
                    </a:p>
                  </a:txBody>
                  <a:tcPr/>
                </a:tc>
                <a:tc vMerge="1">
                  <a:txBody>
                    <a:bodyPr/>
                    <a:lstStyle/>
                    <a:p>
                      <a:endParaRPr lang="en-US"/>
                    </a:p>
                  </a:txBody>
                  <a:tcPr/>
                </a:tc>
                <a:tc vMerge="1">
                  <a:txBody>
                    <a:bodyPr/>
                    <a:lstStyle/>
                    <a:p>
                      <a:endParaRPr lang="en-US"/>
                    </a:p>
                  </a:txBody>
                  <a:tcPr/>
                </a:tc>
                <a:extLst>
                  <a:ext uri="{0D108BD9-81ED-4DB2-BD59-A6C34878D82A}">
                    <a16:rowId xmlns:a16="http://schemas.microsoft.com/office/drawing/2014/main" val="10004"/>
                  </a:ext>
                </a:extLst>
              </a:tr>
              <a:tr h="688348">
                <a:tc>
                  <a:txBody>
                    <a:bodyPr/>
                    <a:lstStyle/>
                    <a:p>
                      <a:pPr marL="174625" marR="0" lvl="0" indent="-139700" algn="l" defTabSz="914400" rtl="0" eaLnBrk="1" fontAlgn="base" latinLnBrk="0" hangingPunct="1">
                        <a:lnSpc>
                          <a:spcPct val="100000"/>
                        </a:lnSpc>
                        <a:spcBef>
                          <a:spcPct val="0"/>
                        </a:spcBef>
                        <a:spcAft>
                          <a:spcPct val="0"/>
                        </a:spcAft>
                        <a:buClrTx/>
                        <a:buSzTx/>
                        <a:buFont typeface="Arial" pitchFamily="34" charset="0"/>
                        <a:buChar char="•"/>
                        <a:tabLst>
                          <a:tab pos="4843463" algn="r"/>
                        </a:tabLst>
                      </a:pPr>
                      <a:r>
                        <a:rPr kumimoji="0" lang="en-US" sz="1200" b="0" i="0" u="none" strike="noStrike" cap="none" normalizeH="0" baseline="0" dirty="0" err="1">
                          <a:ln>
                            <a:noFill/>
                          </a:ln>
                          <a:solidFill>
                            <a:srgbClr val="134679"/>
                          </a:solidFill>
                          <a:effectLst/>
                          <a:latin typeface="Arial" pitchFamily="34" charset="0"/>
                          <a:cs typeface="Times New Roman" pitchFamily="18" charset="0"/>
                        </a:rPr>
                        <a:t>Bilo</a:t>
                      </a:r>
                      <a:r>
                        <a:rPr kumimoji="0" lang="en-US" sz="1200" b="0" i="0" u="none" strike="noStrike" cap="none" normalizeH="0" baseline="0" dirty="0">
                          <a:ln>
                            <a:noFill/>
                          </a:ln>
                          <a:solidFill>
                            <a:srgbClr val="134679"/>
                          </a:solidFill>
                          <a:effectLst/>
                          <a:latin typeface="Arial" pitchFamily="34" charset="0"/>
                          <a:cs typeface="Times New Roman" pitchFamily="18" charset="0"/>
                        </a:rPr>
                        <a:t> </a:t>
                      </a:r>
                      <a:r>
                        <a:rPr kumimoji="0" lang="en-US" sz="1200" b="0" i="0" u="none" strike="noStrike" cap="none" normalizeH="0" baseline="0" dirty="0" err="1">
                          <a:ln>
                            <a:noFill/>
                          </a:ln>
                          <a:solidFill>
                            <a:srgbClr val="134679"/>
                          </a:solidFill>
                          <a:effectLst/>
                          <a:latin typeface="Arial" pitchFamily="34" charset="0"/>
                          <a:cs typeface="Times New Roman" pitchFamily="18" charset="0"/>
                        </a:rPr>
                        <a:t>kakvo</a:t>
                      </a:r>
                      <a:r>
                        <a:rPr kumimoji="0" lang="en-US" sz="1200" b="0" i="0" u="none" strike="noStrike" cap="none" normalizeH="0" baseline="0" dirty="0">
                          <a:ln>
                            <a:noFill/>
                          </a:ln>
                          <a:solidFill>
                            <a:srgbClr val="134679"/>
                          </a:solidFill>
                          <a:effectLst/>
                          <a:latin typeface="Arial" pitchFamily="34" charset="0"/>
                          <a:cs typeface="Times New Roman" pitchFamily="18" charset="0"/>
                        </a:rPr>
                        <a:t> </a:t>
                      </a:r>
                      <a:r>
                        <a:rPr kumimoji="0" lang="en-US" sz="1200" b="0" i="0" u="none" strike="noStrike" cap="none" normalizeH="0" baseline="0" dirty="0" err="1">
                          <a:ln>
                            <a:noFill/>
                          </a:ln>
                          <a:solidFill>
                            <a:srgbClr val="134679"/>
                          </a:solidFill>
                          <a:effectLst/>
                          <a:latin typeface="Arial" pitchFamily="34" charset="0"/>
                          <a:cs typeface="Times New Roman" pitchFamily="18" charset="0"/>
                        </a:rPr>
                        <a:t>ograničenje</a:t>
                      </a:r>
                      <a:r>
                        <a:rPr kumimoji="0" lang="en-US" sz="1200" b="0" i="0" u="none" strike="noStrike" cap="none" normalizeH="0" baseline="0" dirty="0">
                          <a:ln>
                            <a:noFill/>
                          </a:ln>
                          <a:solidFill>
                            <a:srgbClr val="134679"/>
                          </a:solidFill>
                          <a:effectLst/>
                          <a:latin typeface="Arial" pitchFamily="34" charset="0"/>
                          <a:cs typeface="Times New Roman" pitchFamily="18" charset="0"/>
                        </a:rPr>
                        <a:t> </a:t>
                      </a:r>
                      <a:r>
                        <a:rPr kumimoji="0" lang="en-US" sz="1200" b="0" i="0" u="none" strike="noStrike" cap="none" normalizeH="0" baseline="0" dirty="0" err="1">
                          <a:ln>
                            <a:noFill/>
                          </a:ln>
                          <a:solidFill>
                            <a:srgbClr val="134679"/>
                          </a:solidFill>
                          <a:effectLst/>
                          <a:latin typeface="Arial" pitchFamily="34" charset="0"/>
                          <a:cs typeface="Times New Roman" pitchFamily="18" charset="0"/>
                        </a:rPr>
                        <a:t>aktivnosti</a:t>
                      </a:r>
                      <a:r>
                        <a:rPr kumimoji="0" lang="en-US" sz="1200" b="0" i="0" u="none" strike="noStrike" cap="none" normalizeH="0" baseline="0" dirty="0">
                          <a:ln>
                            <a:noFill/>
                          </a:ln>
                          <a:solidFill>
                            <a:srgbClr val="134679"/>
                          </a:solidFill>
                          <a:effectLst/>
                          <a:latin typeface="Arial" pitchFamily="34" charset="0"/>
                          <a:cs typeface="Times New Roman" pitchFamily="18" charset="0"/>
                        </a:rPr>
                        <a:t> </a:t>
                      </a:r>
                      <a:r>
                        <a:rPr kumimoji="0" lang="en-US" sz="1200" b="0" i="0" u="none" strike="noStrike" cap="none" normalizeH="0" baseline="0" dirty="0" err="1">
                          <a:ln>
                            <a:noFill/>
                          </a:ln>
                          <a:solidFill>
                            <a:srgbClr val="134679"/>
                          </a:solidFill>
                          <a:effectLst/>
                          <a:latin typeface="Arial" pitchFamily="34" charset="0"/>
                          <a:cs typeface="Times New Roman" pitchFamily="18" charset="0"/>
                        </a:rPr>
                        <a:t>zbog</a:t>
                      </a:r>
                      <a:r>
                        <a:rPr kumimoji="0" lang="en-US" sz="1200" b="0" i="0" u="none" strike="noStrike" cap="none" normalizeH="0" baseline="0" dirty="0">
                          <a:ln>
                            <a:noFill/>
                          </a:ln>
                          <a:solidFill>
                            <a:srgbClr val="134679"/>
                          </a:solidFill>
                          <a:effectLst/>
                          <a:latin typeface="Arial" pitchFamily="34" charset="0"/>
                          <a:cs typeface="Times New Roman" pitchFamily="18" charset="0"/>
                        </a:rPr>
                        <a:t> </a:t>
                      </a:r>
                      <a:r>
                        <a:rPr kumimoji="0" lang="en-US" sz="1200" b="0" i="0" u="none" strike="noStrike" cap="none" normalizeH="0" baseline="0" dirty="0" err="1">
                          <a:ln>
                            <a:noFill/>
                          </a:ln>
                          <a:solidFill>
                            <a:srgbClr val="134679"/>
                          </a:solidFill>
                          <a:effectLst/>
                          <a:latin typeface="Arial" pitchFamily="34" charset="0"/>
                          <a:cs typeface="Times New Roman" pitchFamily="18" charset="0"/>
                        </a:rPr>
                        <a:t>astme</a:t>
                      </a:r>
                      <a:r>
                        <a:rPr kumimoji="0" lang="en-AU" sz="1200" b="0" i="0" u="none" strike="noStrike" cap="none" normalizeH="0" baseline="0" dirty="0">
                          <a:ln>
                            <a:noFill/>
                          </a:ln>
                          <a:solidFill>
                            <a:srgbClr val="134679"/>
                          </a:solidFill>
                          <a:effectLst/>
                          <a:latin typeface="Arial" pitchFamily="34" charset="0"/>
                          <a:cs typeface="Times New Roman" pitchFamily="18" charset="0"/>
                        </a:rPr>
                        <a:t>? </a:t>
                      </a:r>
                      <a:r>
                        <a:rPr kumimoji="0" lang="en-AU" sz="1600" b="0" i="0" u="none" strike="noStrike" cap="none" normalizeH="0" baseline="0" dirty="0">
                          <a:ln>
                            <a:noFill/>
                          </a:ln>
                          <a:solidFill>
                            <a:srgbClr val="134679"/>
                          </a:solidFill>
                          <a:effectLst/>
                          <a:latin typeface="Arial" pitchFamily="34" charset="0"/>
                          <a:cs typeface="Times New Roman" pitchFamily="18" charset="0"/>
                        </a:rPr>
                        <a:t>	</a:t>
                      </a:r>
                      <a:r>
                        <a:rPr kumimoji="0" lang="en-US" sz="1600" b="0" i="0" u="none" strike="noStrike" cap="none" normalizeH="0" baseline="0" dirty="0">
                          <a:ln>
                            <a:noFill/>
                          </a:ln>
                          <a:solidFill>
                            <a:srgbClr val="134679"/>
                          </a:solidFill>
                          <a:effectLst/>
                          <a:latin typeface="Arial" pitchFamily="34" charset="0"/>
                          <a:cs typeface="Times New Roman" pitchFamily="18" charset="0"/>
                        </a:rPr>
                        <a:t>Da</a:t>
                      </a:r>
                      <a:r>
                        <a:rPr kumimoji="0" lang="en-AU" sz="1800" b="1" i="0" u="none" strike="noStrike" cap="none" normalizeH="0" baseline="0" dirty="0">
                          <a:ln>
                            <a:noFill/>
                          </a:ln>
                          <a:solidFill>
                            <a:srgbClr val="134679"/>
                          </a:solidFill>
                          <a:effectLst/>
                          <a:latin typeface="Arial" pitchFamily="34" charset="0"/>
                          <a:cs typeface="Times New Roman" pitchFamily="18" charset="0"/>
                          <a:sym typeface="Wingdings" pitchFamily="2" charset="2"/>
                        </a:rPr>
                        <a:t></a:t>
                      </a:r>
                      <a:r>
                        <a:rPr kumimoji="0" lang="en-AU" sz="1600" b="0" i="0" u="none" strike="noStrike" cap="none" normalizeH="0" baseline="0" dirty="0">
                          <a:ln>
                            <a:noFill/>
                          </a:ln>
                          <a:solidFill>
                            <a:srgbClr val="134679"/>
                          </a:solidFill>
                          <a:effectLst/>
                          <a:latin typeface="Arial" pitchFamily="34" charset="0"/>
                          <a:cs typeface="Times New Roman" pitchFamily="18" charset="0"/>
                        </a:rPr>
                        <a:t> N</a:t>
                      </a:r>
                      <a:r>
                        <a:rPr kumimoji="0" lang="en-US" sz="1600" b="0" i="0" u="none" strike="noStrike" cap="none" normalizeH="0" baseline="0" dirty="0">
                          <a:ln>
                            <a:noFill/>
                          </a:ln>
                          <a:solidFill>
                            <a:srgbClr val="134679"/>
                          </a:solidFill>
                          <a:effectLst/>
                          <a:latin typeface="Arial" pitchFamily="34" charset="0"/>
                          <a:cs typeface="Times New Roman" pitchFamily="18" charset="0"/>
                        </a:rPr>
                        <a:t>e</a:t>
                      </a:r>
                      <a:r>
                        <a:rPr kumimoji="0" lang="en-AU" sz="1800" b="1" i="0" u="none" strike="noStrike" cap="none" normalizeH="0" baseline="0" dirty="0">
                          <a:ln>
                            <a:noFill/>
                          </a:ln>
                          <a:solidFill>
                            <a:srgbClr val="134679"/>
                          </a:solidFill>
                          <a:effectLst/>
                          <a:latin typeface="Arial" pitchFamily="34" charset="0"/>
                          <a:cs typeface="Times New Roman" pitchFamily="18" charset="0"/>
                          <a:sym typeface="Wingdings" pitchFamily="2" charset="2"/>
                        </a:rPr>
                        <a:t></a:t>
                      </a:r>
                      <a:endParaRPr kumimoji="0" lang="en-AU" sz="1600" b="1" i="0" u="none" strike="noStrike" cap="none" normalizeH="0" baseline="0" dirty="0">
                        <a:ln>
                          <a:noFill/>
                        </a:ln>
                        <a:solidFill>
                          <a:srgbClr val="134679"/>
                        </a:solidFill>
                        <a:effectLst/>
                        <a:latin typeface="Arial" pitchFamily="34" charset="0"/>
                        <a:cs typeface="Times New Roman" pitchFamily="18" charset="0"/>
                      </a:endParaRPr>
                    </a:p>
                  </a:txBody>
                  <a:tcPr marL="23707" marR="48260" marT="36200" marB="17783" horzOverflow="overflow">
                    <a:lnL w="6350" cap="flat" cmpd="sng" algn="ctr">
                      <a:solidFill>
                        <a:srgbClr val="F79646"/>
                      </a:solidFill>
                      <a:prstDash val="solid"/>
                      <a:round/>
                      <a:headEnd type="none" w="med" len="med"/>
                      <a:tailEnd type="none" w="med" len="med"/>
                    </a:lnL>
                    <a:lnR>
                      <a:noFill/>
                    </a:lnR>
                    <a:lnT>
                      <a:noFill/>
                    </a:lnT>
                    <a:lnB w="6350" cap="flat" cmpd="sng" algn="ctr">
                      <a:solidFill>
                        <a:srgbClr val="F79646"/>
                      </a:solidFill>
                      <a:prstDash val="solid"/>
                      <a:round/>
                      <a:headEnd type="none" w="med" len="med"/>
                      <a:tailEnd type="none" w="med" len="med"/>
                    </a:lnB>
                    <a:lnTlToBr>
                      <a:noFill/>
                    </a:lnTlToBr>
                    <a:lnBlToTr>
                      <a:noFill/>
                    </a:lnBlToTr>
                    <a:noFill/>
                  </a:tcPr>
                </a:tc>
                <a:tc vMerge="1">
                  <a:txBody>
                    <a:bodyPr/>
                    <a:lstStyle/>
                    <a:p>
                      <a:endParaRPr lang="en-US"/>
                    </a:p>
                  </a:txBody>
                  <a:tcPr/>
                </a:tc>
                <a:tc vMerge="1">
                  <a:txBody>
                    <a:bodyPr/>
                    <a:lstStyle/>
                    <a:p>
                      <a:endParaRPr lang="en-US"/>
                    </a:p>
                  </a:txBody>
                  <a:tcPr/>
                </a:tc>
                <a:tc vMerge="1">
                  <a:txBody>
                    <a:bodyPr/>
                    <a:lstStyle/>
                    <a:p>
                      <a:endParaRPr lang="en-US"/>
                    </a:p>
                  </a:txBody>
                  <a:tcPr/>
                </a:tc>
                <a:extLst>
                  <a:ext uri="{0D108BD9-81ED-4DB2-BD59-A6C34878D82A}">
                    <a16:rowId xmlns:a16="http://schemas.microsoft.com/office/drawing/2014/main" val="10005"/>
                  </a:ext>
                </a:extLst>
              </a:tr>
            </a:tbl>
          </a:graphicData>
        </a:graphic>
      </p:graphicFrame>
      <p:sp>
        <p:nvSpPr>
          <p:cNvPr id="4" name="Right Brace 3"/>
          <p:cNvSpPr/>
          <p:nvPr/>
        </p:nvSpPr>
        <p:spPr>
          <a:xfrm>
            <a:off x="6675967" y="2432052"/>
            <a:ext cx="287867" cy="1655763"/>
          </a:xfrm>
          <a:prstGeom prst="rightBrace">
            <a:avLst/>
          </a:prstGeom>
          <a:ln w="28575">
            <a:solidFill>
              <a:srgbClr val="F79646"/>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en-AU">
              <a:solidFill>
                <a:prstClr val="black"/>
              </a:solidFill>
            </a:endParaRPr>
          </a:p>
        </p:txBody>
      </p:sp>
      <p:sp>
        <p:nvSpPr>
          <p:cNvPr id="62486" name="TextBox 7"/>
          <p:cNvSpPr txBox="1">
            <a:spLocks noChangeArrowheads="1"/>
          </p:cNvSpPr>
          <p:nvPr/>
        </p:nvSpPr>
        <p:spPr bwMode="auto">
          <a:xfrm>
            <a:off x="213785" y="6635751"/>
            <a:ext cx="379306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fontAlgn="auto" hangingPunct="1">
              <a:spcBef>
                <a:spcPts val="0"/>
              </a:spcBef>
              <a:spcAft>
                <a:spcPts val="0"/>
              </a:spcAft>
            </a:pPr>
            <a:r>
              <a:rPr lang="en-AU" altLang="en-US" sz="1200" i="1">
                <a:solidFill>
                  <a:srgbClr val="FFFFFF"/>
                </a:solidFill>
                <a:latin typeface="Calibri" pitchFamily="34" charset="0"/>
              </a:rPr>
              <a:t>GINA 2015, Box 2-2A</a:t>
            </a:r>
          </a:p>
        </p:txBody>
      </p:sp>
      <p:sp>
        <p:nvSpPr>
          <p:cNvPr id="62487" name="TextBox 5"/>
          <p:cNvSpPr txBox="1">
            <a:spLocks noChangeArrowheads="1"/>
          </p:cNvSpPr>
          <p:nvPr/>
        </p:nvSpPr>
        <p:spPr bwMode="auto">
          <a:xfrm>
            <a:off x="6544734" y="1293813"/>
            <a:ext cx="5323417" cy="400110"/>
          </a:xfrm>
          <a:prstGeom prst="rect">
            <a:avLst/>
          </a:prstGeom>
          <a:solidFill>
            <a:srgbClr val="660033"/>
          </a:solidFill>
          <a:ln>
            <a:noFill/>
          </a:ln>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fontAlgn="auto" hangingPunct="1">
              <a:spcBef>
                <a:spcPts val="0"/>
              </a:spcBef>
              <a:spcAft>
                <a:spcPts val="0"/>
              </a:spcAft>
            </a:pPr>
            <a:r>
              <a:rPr lang="en-US" altLang="en-US" sz="2000" b="1" dirty="0" err="1">
                <a:solidFill>
                  <a:prstClr val="white"/>
                </a:solidFill>
                <a:latin typeface="Calibri" pitchFamily="34" charset="0"/>
              </a:rPr>
              <a:t>Nivo</a:t>
            </a:r>
            <a:r>
              <a:rPr lang="en-US" altLang="en-US" sz="2000" b="1" dirty="0">
                <a:solidFill>
                  <a:prstClr val="white"/>
                </a:solidFill>
                <a:latin typeface="Calibri" pitchFamily="34" charset="0"/>
              </a:rPr>
              <a:t> </a:t>
            </a:r>
            <a:r>
              <a:rPr lang="en-US" altLang="en-US" sz="2000" b="1" dirty="0" err="1">
                <a:solidFill>
                  <a:prstClr val="white"/>
                </a:solidFill>
                <a:latin typeface="Calibri" pitchFamily="34" charset="0"/>
              </a:rPr>
              <a:t>kontrole</a:t>
            </a:r>
            <a:r>
              <a:rPr lang="en-US" altLang="en-US" sz="2000" b="1" dirty="0">
                <a:solidFill>
                  <a:prstClr val="white"/>
                </a:solidFill>
                <a:latin typeface="Calibri" pitchFamily="34" charset="0"/>
              </a:rPr>
              <a:t> </a:t>
            </a:r>
            <a:r>
              <a:rPr lang="en-US" altLang="en-US" sz="2000" b="1" dirty="0" err="1">
                <a:solidFill>
                  <a:prstClr val="white"/>
                </a:solidFill>
                <a:latin typeface="Calibri" pitchFamily="34" charset="0"/>
              </a:rPr>
              <a:t>simptoma</a:t>
            </a:r>
            <a:r>
              <a:rPr lang="en-US" altLang="en-US" sz="2000" b="1" dirty="0">
                <a:solidFill>
                  <a:prstClr val="white"/>
                </a:solidFill>
                <a:latin typeface="Calibri" pitchFamily="34" charset="0"/>
              </a:rPr>
              <a:t> </a:t>
            </a:r>
            <a:r>
              <a:rPr lang="en-US" altLang="en-US" sz="2000" b="1" dirty="0" err="1">
                <a:solidFill>
                  <a:prstClr val="white"/>
                </a:solidFill>
                <a:latin typeface="Calibri" pitchFamily="34" charset="0"/>
              </a:rPr>
              <a:t>astme</a:t>
            </a:r>
            <a:endParaRPr lang="en-AU" altLang="en-US" sz="2000" dirty="0">
              <a:solidFill>
                <a:prstClr val="white"/>
              </a:solidFill>
              <a:latin typeface="Calibri" pitchFamily="34" charset="0"/>
            </a:endParaRPr>
          </a:p>
        </p:txBody>
      </p:sp>
      <p:sp>
        <p:nvSpPr>
          <p:cNvPr id="62488" name="TextBox 9"/>
          <p:cNvSpPr txBox="1">
            <a:spLocks noChangeArrowheads="1"/>
          </p:cNvSpPr>
          <p:nvPr/>
        </p:nvSpPr>
        <p:spPr bwMode="auto">
          <a:xfrm>
            <a:off x="541867" y="4529140"/>
            <a:ext cx="1085638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fontAlgn="auto" hangingPunct="1">
              <a:spcBef>
                <a:spcPts val="0"/>
              </a:spcBef>
              <a:spcAft>
                <a:spcPts val="0"/>
              </a:spcAft>
            </a:pPr>
            <a:r>
              <a:rPr lang="en-AU" altLang="en-US" sz="1000">
                <a:solidFill>
                  <a:srgbClr val="134679"/>
                </a:solidFill>
                <a:latin typeface="Calibri" pitchFamily="34" charset="0"/>
              </a:rPr>
              <a:t>*</a:t>
            </a:r>
            <a:r>
              <a:rPr lang="en-US" altLang="en-US" sz="1000">
                <a:solidFill>
                  <a:srgbClr val="134679"/>
                </a:solidFill>
                <a:latin typeface="Calibri" pitchFamily="34" charset="0"/>
              </a:rPr>
              <a:t>Ne računa se uzimanje lekova za oslobađanje od simptoma pre fizičke aktivnosti, zato što mnogi ljudi to rade rutinski</a:t>
            </a:r>
            <a:endParaRPr lang="en-AU" altLang="en-US" sz="1000">
              <a:solidFill>
                <a:srgbClr val="134679"/>
              </a:solidFill>
              <a:latin typeface="Calibri" pitchFamily="34" charset="0"/>
            </a:endParaRPr>
          </a:p>
        </p:txBody>
      </p:sp>
    </p:spTree>
    <p:extLst>
      <p:ext uri="{BB962C8B-B14F-4D97-AF65-F5344CB8AC3E}">
        <p14:creationId xmlns:p14="http://schemas.microsoft.com/office/powerpoint/2010/main" val="2308509935"/>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Rounded Corners 24"/>
          <p:cNvSpPr/>
          <p:nvPr/>
        </p:nvSpPr>
        <p:spPr>
          <a:xfrm>
            <a:off x="5121275" y="1001713"/>
            <a:ext cx="6305550" cy="4852987"/>
          </a:xfrm>
          <a:prstGeom prst="roundRect">
            <a:avLst>
              <a:gd name="adj" fmla="val 3206"/>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GB" sz="2400">
              <a:solidFill>
                <a:schemeClr val="tx1"/>
              </a:solidFill>
              <a:latin typeface="Arial" pitchFamily="34" charset="0"/>
              <a:cs typeface="Arial" pitchFamily="34" charset="0"/>
            </a:endParaRPr>
          </a:p>
        </p:txBody>
      </p:sp>
      <p:sp>
        <p:nvSpPr>
          <p:cNvPr id="71683" name="Slide Number Placeholder 6"/>
          <p:cNvSpPr>
            <a:spLocks noGrp="1"/>
          </p:cNvSpPr>
          <p:nvPr>
            <p:ph type="sldNum" sz="quarter" idx="19"/>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F3462967-FB2A-4039-A958-6B7F921D6DC6}" type="slidenum">
              <a:rPr lang="en-GB" smtClean="0">
                <a:latin typeface="Arial" pitchFamily="34" charset="0"/>
                <a:cs typeface="Arial" pitchFamily="34" charset="0"/>
              </a:rPr>
              <a:pPr fontAlgn="base">
                <a:spcBef>
                  <a:spcPct val="0"/>
                </a:spcBef>
                <a:spcAft>
                  <a:spcPct val="0"/>
                </a:spcAft>
              </a:pPr>
              <a:t>31</a:t>
            </a:fld>
            <a:endParaRPr lang="en-GB">
              <a:latin typeface="Arial" pitchFamily="34" charset="0"/>
              <a:cs typeface="Arial" pitchFamily="34" charset="0"/>
            </a:endParaRPr>
          </a:p>
        </p:txBody>
      </p:sp>
      <p:sp>
        <p:nvSpPr>
          <p:cNvPr id="18" name="Rectangle 17"/>
          <p:cNvSpPr/>
          <p:nvPr/>
        </p:nvSpPr>
        <p:spPr>
          <a:xfrm>
            <a:off x="479426" y="6124575"/>
            <a:ext cx="9802812" cy="235898"/>
          </a:xfrm>
          <a:prstGeom prst="rect">
            <a:avLst/>
          </a:prstGeom>
        </p:spPr>
        <p:txBody>
          <a:bodyPr>
            <a:spAutoFit/>
          </a:bodyPr>
          <a:lstStyle/>
          <a:p>
            <a:pPr defTabSz="1219170" fontAlgn="auto">
              <a:spcBef>
                <a:spcPts val="0"/>
              </a:spcBef>
              <a:spcAft>
                <a:spcPts val="0"/>
              </a:spcAft>
              <a:defRPr/>
            </a:pPr>
            <a:r>
              <a:rPr lang="en-GB" sz="933" kern="0" dirty="0">
                <a:solidFill>
                  <a:srgbClr val="544F40"/>
                </a:solidFill>
              </a:rPr>
              <a:t>1. GINA. Global strategy for asthma management and prevention. 2016. Available from: </a:t>
            </a:r>
            <a:r>
              <a:rPr lang="en-GB" sz="933" kern="0" dirty="0">
                <a:solidFill>
                  <a:srgbClr val="544F40"/>
                </a:solidFill>
                <a:hlinkClick r:id="rId2"/>
              </a:rPr>
              <a:t>http://ginasthma.org</a:t>
            </a:r>
            <a:r>
              <a:rPr lang="en-GB" sz="933" kern="0" dirty="0">
                <a:solidFill>
                  <a:srgbClr val="544F40"/>
                </a:solidFill>
              </a:rPr>
              <a:t> [Accessed Feb 2017].</a:t>
            </a:r>
            <a:endParaRPr lang="en-GB" sz="1867" kern="0" dirty="0">
              <a:solidFill>
                <a:sysClr val="windowText" lastClr="000000"/>
              </a:solidFill>
            </a:endParaRPr>
          </a:p>
        </p:txBody>
      </p:sp>
      <p:sp>
        <p:nvSpPr>
          <p:cNvPr id="26" name="Rectangle: Rounded Corners 25"/>
          <p:cNvSpPr/>
          <p:nvPr/>
        </p:nvSpPr>
        <p:spPr>
          <a:xfrm>
            <a:off x="77788" y="1662114"/>
            <a:ext cx="4892676" cy="3455987"/>
          </a:xfrm>
          <a:prstGeom prst="roundRect">
            <a:avLst>
              <a:gd name="adj" fmla="val 5169"/>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GB" sz="2400">
              <a:solidFill>
                <a:schemeClr val="tx1"/>
              </a:solidFill>
              <a:latin typeface="Arial" pitchFamily="34" charset="0"/>
              <a:cs typeface="Arial" pitchFamily="34" charset="0"/>
            </a:endParaRPr>
          </a:p>
        </p:txBody>
      </p:sp>
      <p:sp>
        <p:nvSpPr>
          <p:cNvPr id="3" name="Rectangle 2"/>
          <p:cNvSpPr/>
          <p:nvPr/>
        </p:nvSpPr>
        <p:spPr>
          <a:xfrm>
            <a:off x="15393" y="233325"/>
            <a:ext cx="8071970" cy="605935"/>
          </a:xfrm>
          <a:prstGeom prst="rect">
            <a:avLst/>
          </a:prstGeom>
        </p:spPr>
        <p:txBody>
          <a:bodyPr>
            <a:spAutoFit/>
            <a:scene3d>
              <a:camera prst="orthographicFront"/>
              <a:lightRig rig="flat" dir="tl">
                <a:rot lat="0" lon="0" rev="6600000"/>
              </a:lightRig>
            </a:scene3d>
            <a:sp3d extrusionH="25400" contourW="8890">
              <a:bevelT w="38100" h="31750"/>
              <a:contourClr>
                <a:schemeClr val="accent2">
                  <a:shade val="75000"/>
                </a:schemeClr>
              </a:contourClr>
            </a:sp3d>
          </a:bodyPr>
          <a:lstStyle/>
          <a:p>
            <a:pPr algn="ctr" fontAlgn="auto">
              <a:spcBef>
                <a:spcPts val="0"/>
              </a:spcBef>
              <a:spcAft>
                <a:spcPts val="0"/>
              </a:spcAft>
              <a:defRPr/>
            </a:pPr>
            <a:r>
              <a:rPr lang="en-GB" sz="3200" b="1" dirty="0">
                <a:ln w="11430"/>
                <a:solidFill>
                  <a:srgbClr val="C00000"/>
                </a:solidFill>
                <a:effectLst>
                  <a:outerShdw blurRad="50800" dist="39000" dir="5460000" algn="tl">
                    <a:srgbClr val="000000">
                      <a:alpha val="38000"/>
                    </a:srgbClr>
                  </a:outerShdw>
                </a:effectLst>
              </a:rPr>
              <a:t>GINA </a:t>
            </a:r>
            <a:r>
              <a:rPr lang="sr-Latn-CS" sz="3200" b="1" dirty="0">
                <a:ln w="11430"/>
                <a:solidFill>
                  <a:srgbClr val="C00000"/>
                </a:solidFill>
                <a:effectLst>
                  <a:outerShdw blurRad="50800" dist="39000" dir="5460000" algn="tl">
                    <a:srgbClr val="000000">
                      <a:alpha val="38000"/>
                    </a:srgbClr>
                  </a:outerShdw>
                </a:effectLst>
              </a:rPr>
              <a:t>defincija kontrole astme:</a:t>
            </a:r>
            <a:r>
              <a:rPr lang="en-GB" sz="3200" b="1" baseline="30000" dirty="0">
                <a:ln w="11430"/>
                <a:solidFill>
                  <a:srgbClr val="C00000"/>
                </a:solidFill>
                <a:effectLst>
                  <a:outerShdw blurRad="50800" dist="39000" dir="5460000" algn="tl">
                    <a:srgbClr val="000000">
                      <a:alpha val="38000"/>
                    </a:srgbClr>
                  </a:outerShdw>
                </a:effectLst>
              </a:rPr>
              <a:t>1</a:t>
            </a:r>
          </a:p>
        </p:txBody>
      </p:sp>
      <p:sp>
        <p:nvSpPr>
          <p:cNvPr id="71687" name="Rectangle 4"/>
          <p:cNvSpPr>
            <a:spLocks noChangeArrowheads="1"/>
          </p:cNvSpPr>
          <p:nvPr/>
        </p:nvSpPr>
        <p:spPr bwMode="auto">
          <a:xfrm>
            <a:off x="330201" y="2189163"/>
            <a:ext cx="4430713" cy="2400657"/>
          </a:xfrm>
          <a:prstGeom prst="rect">
            <a:avLst/>
          </a:prstGeom>
          <a:noFill/>
          <a:ln w="9525">
            <a:noFill/>
            <a:miter lim="800000"/>
            <a:headEnd/>
            <a:tailEnd/>
          </a:ln>
        </p:spPr>
        <p:txBody>
          <a:bodyPr>
            <a:spAutoFit/>
          </a:bodyPr>
          <a:lstStyle/>
          <a:p>
            <a:pPr algn="ctr">
              <a:lnSpc>
                <a:spcPct val="150000"/>
              </a:lnSpc>
            </a:pPr>
            <a:r>
              <a:rPr lang="en-GB" sz="2000" b="1" i="1"/>
              <a:t>“</a:t>
            </a:r>
            <a:r>
              <a:rPr lang="sr-Latn-CS" sz="2000" b="1" i="1"/>
              <a:t>Nivo manifestacije bolesti, koji se uočava kod određenog pacijenta, kao i nivo redukcije ili potpunog nestanka manifestacije bolesti, zahvaljujući tretmanu</a:t>
            </a:r>
            <a:r>
              <a:rPr lang="en-GB" sz="2000" b="1"/>
              <a:t>”</a:t>
            </a:r>
          </a:p>
        </p:txBody>
      </p:sp>
      <p:sp>
        <p:nvSpPr>
          <p:cNvPr id="36" name="Rounded Rectangle 22"/>
          <p:cNvSpPr/>
          <p:nvPr/>
        </p:nvSpPr>
        <p:spPr bwMode="auto">
          <a:xfrm>
            <a:off x="8604251" y="2740025"/>
            <a:ext cx="203200" cy="2844800"/>
          </a:xfrm>
          <a:prstGeom prst="roundRect">
            <a:avLst/>
          </a:prstGeom>
          <a:solidFill>
            <a:schemeClr val="accent1"/>
          </a:solidFill>
          <a:ln>
            <a:noFill/>
            <a:headEnd/>
            <a:tailEnd/>
          </a:ln>
          <a:effectLst/>
        </p:spPr>
        <p:style>
          <a:lnRef idx="1">
            <a:schemeClr val="accent1"/>
          </a:lnRef>
          <a:fillRef idx="3">
            <a:schemeClr val="accent1"/>
          </a:fillRef>
          <a:effectRef idx="2">
            <a:schemeClr val="accent1"/>
          </a:effectRef>
          <a:fontRef idx="minor">
            <a:schemeClr val="lt1"/>
          </a:fontRef>
        </p:style>
        <p:txBody>
          <a:bodyPr lIns="96000" tIns="96000" rIns="96000" bIns="96000"/>
          <a:lstStyle/>
          <a:p>
            <a:pPr marL="241294" indent="-241294" algn="ctr" eaLnBrk="0" fontAlgn="auto" hangingPunct="0">
              <a:spcBef>
                <a:spcPts val="0"/>
              </a:spcBef>
              <a:spcAft>
                <a:spcPts val="0"/>
              </a:spcAft>
              <a:buClr>
                <a:schemeClr val="bg1"/>
              </a:buClr>
              <a:buFont typeface="Arial" pitchFamily="34" charset="0"/>
              <a:buChar char="–"/>
              <a:defRPr/>
            </a:pPr>
            <a:endParaRPr lang="en-GB" sz="1600" b="1" kern="0" dirty="0" err="1">
              <a:solidFill>
                <a:srgbClr val="FFFFFF"/>
              </a:solidFill>
              <a:latin typeface="Arial" pitchFamily="34" charset="0"/>
              <a:cs typeface="Arial" pitchFamily="34" charset="0"/>
            </a:endParaRPr>
          </a:p>
        </p:txBody>
      </p:sp>
      <p:sp>
        <p:nvSpPr>
          <p:cNvPr id="71689" name="Rectangle 36"/>
          <p:cNvSpPr>
            <a:spLocks noChangeArrowheads="1"/>
          </p:cNvSpPr>
          <p:nvPr/>
        </p:nvSpPr>
        <p:spPr bwMode="auto">
          <a:xfrm>
            <a:off x="6127752" y="1393825"/>
            <a:ext cx="4714875" cy="954107"/>
          </a:xfrm>
          <a:prstGeom prst="rect">
            <a:avLst/>
          </a:prstGeom>
          <a:noFill/>
          <a:ln w="9525">
            <a:noFill/>
            <a:miter lim="800000"/>
            <a:headEnd/>
            <a:tailEnd/>
          </a:ln>
        </p:spPr>
        <p:txBody>
          <a:bodyPr>
            <a:spAutoFit/>
          </a:bodyPr>
          <a:lstStyle/>
          <a:p>
            <a:pPr algn="ctr">
              <a:spcAft>
                <a:spcPts val="800"/>
              </a:spcAft>
            </a:pPr>
            <a:r>
              <a:rPr lang="sr-Latn-CS" sz="2800" b="1"/>
              <a:t>Dva aspekta kontrole astme su:</a:t>
            </a:r>
            <a:r>
              <a:rPr lang="en-GB" sz="2800" b="1" baseline="30000"/>
              <a:t>1</a:t>
            </a:r>
          </a:p>
        </p:txBody>
      </p:sp>
      <p:sp>
        <p:nvSpPr>
          <p:cNvPr id="38" name="Rectangle 37"/>
          <p:cNvSpPr/>
          <p:nvPr/>
        </p:nvSpPr>
        <p:spPr>
          <a:xfrm>
            <a:off x="4835526" y="3402014"/>
            <a:ext cx="3649662" cy="954107"/>
          </a:xfrm>
          <a:prstGeom prst="rect">
            <a:avLst/>
          </a:prstGeom>
        </p:spPr>
        <p:txBody>
          <a:bodyPr>
            <a:spAutoFit/>
          </a:bodyPr>
          <a:lstStyle/>
          <a:p>
            <a:pPr lvl="1" algn="ctr" fontAlgn="auto">
              <a:spcBef>
                <a:spcPts val="0"/>
              </a:spcBef>
              <a:spcAft>
                <a:spcPts val="0"/>
              </a:spcAft>
              <a:defRPr/>
            </a:pPr>
            <a:r>
              <a:rPr lang="sr-Latn-CS" sz="2800" b="1" dirty="0">
                <a:solidFill>
                  <a:schemeClr val="accent2">
                    <a:lumMod val="75000"/>
                  </a:schemeClr>
                </a:solidFill>
              </a:rPr>
              <a:t>Budući rizik od neželjenih ishoda</a:t>
            </a:r>
            <a:endParaRPr lang="en-GB" sz="2800" b="1" dirty="0">
              <a:solidFill>
                <a:schemeClr val="accent2">
                  <a:lumMod val="75000"/>
                </a:schemeClr>
              </a:solidFill>
            </a:endParaRPr>
          </a:p>
        </p:txBody>
      </p:sp>
      <p:sp>
        <p:nvSpPr>
          <p:cNvPr id="58" name="Rectangle 57"/>
          <p:cNvSpPr/>
          <p:nvPr/>
        </p:nvSpPr>
        <p:spPr>
          <a:xfrm>
            <a:off x="8636001" y="3462338"/>
            <a:ext cx="2760663" cy="954107"/>
          </a:xfrm>
          <a:prstGeom prst="rect">
            <a:avLst/>
          </a:prstGeom>
        </p:spPr>
        <p:txBody>
          <a:bodyPr>
            <a:spAutoFit/>
          </a:bodyPr>
          <a:lstStyle/>
          <a:p>
            <a:pPr lvl="1" fontAlgn="auto">
              <a:spcBef>
                <a:spcPts val="0"/>
              </a:spcBef>
              <a:spcAft>
                <a:spcPts val="800"/>
              </a:spcAft>
              <a:defRPr/>
            </a:pPr>
            <a:r>
              <a:rPr lang="sr-Latn-CS" sz="2800" b="1" dirty="0">
                <a:solidFill>
                  <a:schemeClr val="accent2">
                    <a:lumMod val="50000"/>
                  </a:schemeClr>
                </a:solidFill>
              </a:rPr>
              <a:t>Kontrola simptoma</a:t>
            </a:r>
            <a:endParaRPr lang="en-GB" sz="2800" b="1" dirty="0">
              <a:solidFill>
                <a:schemeClr val="accent2">
                  <a:lumMod val="50000"/>
                </a:schemeClr>
              </a:solidFill>
            </a:endParaRPr>
          </a:p>
        </p:txBody>
      </p:sp>
      <p:sp>
        <p:nvSpPr>
          <p:cNvPr id="27" name="TextBox 26"/>
          <p:cNvSpPr txBox="1"/>
          <p:nvPr/>
        </p:nvSpPr>
        <p:spPr>
          <a:xfrm rot="16200000">
            <a:off x="-1721644" y="3030766"/>
            <a:ext cx="3689350" cy="215444"/>
          </a:xfrm>
          <a:prstGeom prst="rect">
            <a:avLst/>
          </a:prstGeom>
          <a:solidFill>
            <a:schemeClr val="bg1"/>
          </a:solidFill>
        </p:spPr>
        <p:txBody>
          <a:bodyPr>
            <a:spAutoFit/>
          </a:bodyPr>
          <a:lstStyle/>
          <a:p>
            <a:pPr defTabSz="1219170" fontAlgn="auto">
              <a:spcBef>
                <a:spcPts val="0"/>
              </a:spcBef>
              <a:spcAft>
                <a:spcPts val="0"/>
              </a:spcAft>
              <a:buClr>
                <a:srgbClr val="544F40"/>
              </a:buClr>
              <a:defRPr/>
            </a:pPr>
            <a:endParaRPr lang="sr-Latn-CS" sz="800" kern="0" dirty="0">
              <a:solidFill>
                <a:srgbClr val="544F40"/>
              </a:solidFill>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2">
            <a:extLst>
              <a:ext uri="{FF2B5EF4-FFF2-40B4-BE49-F238E27FC236}">
                <a16:creationId xmlns:a16="http://schemas.microsoft.com/office/drawing/2014/main" id="{10B52BD0-ADDC-4DED-BB70-EC3C08B97D74}"/>
              </a:ext>
            </a:extLst>
          </p:cNvPr>
          <p:cNvSpPr>
            <a:spLocks noGrp="1" noChangeArrowheads="1"/>
          </p:cNvSpPr>
          <p:nvPr>
            <p:ph type="title"/>
          </p:nvPr>
        </p:nvSpPr>
        <p:spPr>
          <a:xfrm>
            <a:off x="1731964" y="198439"/>
            <a:ext cx="8751887" cy="638175"/>
          </a:xfrm>
        </p:spPr>
        <p:txBody>
          <a:bodyPr/>
          <a:lstStyle/>
          <a:p>
            <a:r>
              <a:rPr lang="fi-FI" altLang="sr-Latn-RS" sz="3600">
                <a:solidFill>
                  <a:srgbClr val="FFFF66"/>
                </a:solidFill>
              </a:rPr>
              <a:t>Kako se može meriti kontrola</a:t>
            </a:r>
            <a:r>
              <a:rPr lang="sl-SI" altLang="sr-Latn-RS" sz="3600">
                <a:solidFill>
                  <a:srgbClr val="FFFF66"/>
                </a:solidFill>
              </a:rPr>
              <a:t> </a:t>
            </a:r>
            <a:r>
              <a:rPr lang="fi-FI" altLang="sr-Latn-RS" sz="3600">
                <a:solidFill>
                  <a:srgbClr val="FFFF66"/>
                </a:solidFill>
              </a:rPr>
              <a:t>astme?</a:t>
            </a:r>
            <a:endParaRPr lang="en-US" altLang="sr-Latn-RS" sz="3600">
              <a:solidFill>
                <a:srgbClr val="FFFF66"/>
              </a:solidFill>
            </a:endParaRPr>
          </a:p>
        </p:txBody>
      </p:sp>
      <p:sp>
        <p:nvSpPr>
          <p:cNvPr id="18435" name="AutoShape 3">
            <a:extLst>
              <a:ext uri="{FF2B5EF4-FFF2-40B4-BE49-F238E27FC236}">
                <a16:creationId xmlns:a16="http://schemas.microsoft.com/office/drawing/2014/main" id="{C5F6151F-F1E6-4A80-B4FB-C3A162D9E430}"/>
              </a:ext>
            </a:extLst>
          </p:cNvPr>
          <p:cNvSpPr>
            <a:spLocks noChangeArrowheads="1"/>
          </p:cNvSpPr>
          <p:nvPr/>
        </p:nvSpPr>
        <p:spPr bwMode="auto">
          <a:xfrm>
            <a:off x="4368801" y="2500313"/>
            <a:ext cx="3167063" cy="2736850"/>
          </a:xfrm>
          <a:prstGeom prst="irregularSeal1">
            <a:avLst/>
          </a:prstGeom>
          <a:solidFill>
            <a:srgbClr val="660066"/>
          </a:solidFill>
          <a:ln w="19050">
            <a:solidFill>
              <a:srgbClr val="FFFF00"/>
            </a:solidFill>
            <a:miter lim="800000"/>
            <a:headEnd/>
            <a:tailEnd/>
          </a:ln>
          <a:effectLst/>
        </p:spPr>
        <p:txBody>
          <a:bodyPr wrap="none" anchor="b"/>
          <a:lstStyle/>
          <a:p>
            <a:pPr algn="ctr" defTabSz="914400" fontAlgn="auto">
              <a:spcBef>
                <a:spcPts val="0"/>
              </a:spcBef>
              <a:spcAft>
                <a:spcPts val="0"/>
              </a:spcAft>
              <a:defRPr/>
            </a:pPr>
            <a:r>
              <a:rPr lang="sr-Latn-CS" sz="2400" b="1">
                <a:solidFill>
                  <a:srgbClr val="FFFFFF"/>
                </a:solidFill>
                <a:effectLst>
                  <a:outerShdw blurRad="38100" dist="38100" dir="2700000" algn="tl">
                    <a:srgbClr val="000000"/>
                  </a:outerShdw>
                </a:effectLst>
                <a:latin typeface="Arial"/>
                <a:cs typeface="+mn-cs"/>
              </a:rPr>
              <a:t>KONTROLA</a:t>
            </a:r>
          </a:p>
          <a:p>
            <a:pPr algn="ctr" defTabSz="914400" fontAlgn="auto">
              <a:spcBef>
                <a:spcPts val="0"/>
              </a:spcBef>
              <a:spcAft>
                <a:spcPts val="0"/>
              </a:spcAft>
              <a:defRPr/>
            </a:pPr>
            <a:r>
              <a:rPr lang="sr-Latn-CS" sz="2400" b="1">
                <a:solidFill>
                  <a:srgbClr val="FFFFFF"/>
                </a:solidFill>
                <a:effectLst>
                  <a:outerShdw blurRad="38100" dist="38100" dir="2700000" algn="tl">
                    <a:srgbClr val="000000"/>
                  </a:outerShdw>
                </a:effectLst>
                <a:latin typeface="Arial"/>
                <a:cs typeface="+mn-cs"/>
              </a:rPr>
              <a:t>ASTME</a:t>
            </a:r>
            <a:endParaRPr lang="en-US" sz="2400" b="1">
              <a:solidFill>
                <a:srgbClr val="FFFFFF"/>
              </a:solidFill>
              <a:effectLst>
                <a:outerShdw blurRad="38100" dist="38100" dir="2700000" algn="tl">
                  <a:srgbClr val="000000"/>
                </a:outerShdw>
              </a:effectLst>
              <a:latin typeface="Arial"/>
              <a:cs typeface="+mn-cs"/>
            </a:endParaRPr>
          </a:p>
        </p:txBody>
      </p:sp>
      <p:grpSp>
        <p:nvGrpSpPr>
          <p:cNvPr id="2" name="Group 4">
            <a:extLst>
              <a:ext uri="{FF2B5EF4-FFF2-40B4-BE49-F238E27FC236}">
                <a16:creationId xmlns:a16="http://schemas.microsoft.com/office/drawing/2014/main" id="{83B78A16-218D-4C1D-93AF-0C9B5960107C}"/>
              </a:ext>
            </a:extLst>
          </p:cNvPr>
          <p:cNvGrpSpPr>
            <a:grpSpLocks/>
          </p:cNvGrpSpPr>
          <p:nvPr/>
        </p:nvGrpSpPr>
        <p:grpSpPr bwMode="auto">
          <a:xfrm>
            <a:off x="1704976" y="1563689"/>
            <a:ext cx="2917825" cy="1081087"/>
            <a:chOff x="114" y="889"/>
            <a:chExt cx="1838" cy="681"/>
          </a:xfrm>
        </p:grpSpPr>
        <p:sp>
          <p:nvSpPr>
            <p:cNvPr id="18437" name="Text Box 5">
              <a:extLst>
                <a:ext uri="{FF2B5EF4-FFF2-40B4-BE49-F238E27FC236}">
                  <a16:creationId xmlns:a16="http://schemas.microsoft.com/office/drawing/2014/main" id="{75958D1C-6A18-47C5-850A-BF9D5BC22493}"/>
                </a:ext>
              </a:extLst>
            </p:cNvPr>
            <p:cNvSpPr txBox="1">
              <a:spLocks noChangeArrowheads="1"/>
            </p:cNvSpPr>
            <p:nvPr/>
          </p:nvSpPr>
          <p:spPr bwMode="auto">
            <a:xfrm>
              <a:off x="114" y="889"/>
              <a:ext cx="1838" cy="442"/>
            </a:xfrm>
            <a:prstGeom prst="rect">
              <a:avLst/>
            </a:prstGeom>
            <a:noFill/>
            <a:ln w="9525">
              <a:noFill/>
              <a:miter lim="800000"/>
              <a:headEnd/>
              <a:tailEnd/>
            </a:ln>
            <a:effectLst/>
          </p:spPr>
          <p:txBody>
            <a:bodyPr wrap="none">
              <a:spAutoFit/>
            </a:bodyPr>
            <a:lstStyle/>
            <a:p>
              <a:pPr algn="ctr" defTabSz="914400" fontAlgn="auto">
                <a:spcBef>
                  <a:spcPts val="0"/>
                </a:spcBef>
                <a:spcAft>
                  <a:spcPts val="0"/>
                </a:spcAft>
                <a:defRPr/>
              </a:pPr>
              <a:r>
                <a:rPr lang="sr-Latn-CS" sz="2000" b="1">
                  <a:solidFill>
                    <a:srgbClr val="FFFFFF"/>
                  </a:solidFill>
                  <a:effectLst>
                    <a:outerShdw blurRad="38100" dist="38100" dir="2700000" algn="tl">
                      <a:srgbClr val="000000"/>
                    </a:outerShdw>
                  </a:effectLst>
                  <a:latin typeface="Arial"/>
                  <a:cs typeface="+mn-cs"/>
                </a:rPr>
                <a:t>Inflamacija?</a:t>
              </a:r>
            </a:p>
            <a:p>
              <a:pPr algn="ctr" defTabSz="914400" fontAlgn="auto">
                <a:spcBef>
                  <a:spcPts val="0"/>
                </a:spcBef>
                <a:spcAft>
                  <a:spcPts val="0"/>
                </a:spcAft>
                <a:defRPr/>
              </a:pPr>
              <a:r>
                <a:rPr lang="sr-Latn-CS" sz="2000" b="1">
                  <a:solidFill>
                    <a:srgbClr val="FFFFFF"/>
                  </a:solidFill>
                  <a:effectLst>
                    <a:outerShdw blurRad="38100" dist="38100" dir="2700000" algn="tl">
                      <a:srgbClr val="000000"/>
                    </a:outerShdw>
                  </a:effectLst>
                  <a:latin typeface="Arial"/>
                  <a:cs typeface="+mn-cs"/>
                </a:rPr>
                <a:t>Direktna ili indirektna?</a:t>
              </a:r>
              <a:endParaRPr lang="en-US" sz="2000" b="1">
                <a:solidFill>
                  <a:srgbClr val="FFFFFF"/>
                </a:solidFill>
                <a:effectLst>
                  <a:outerShdw blurRad="38100" dist="38100" dir="2700000" algn="tl">
                    <a:srgbClr val="000000"/>
                  </a:outerShdw>
                </a:effectLst>
                <a:latin typeface="Arial"/>
                <a:cs typeface="+mn-cs"/>
              </a:endParaRPr>
            </a:p>
          </p:txBody>
        </p:sp>
        <p:sp>
          <p:nvSpPr>
            <p:cNvPr id="190497" name="Line 6">
              <a:extLst>
                <a:ext uri="{FF2B5EF4-FFF2-40B4-BE49-F238E27FC236}">
                  <a16:creationId xmlns:a16="http://schemas.microsoft.com/office/drawing/2014/main" id="{5DB5073F-E58C-46A7-9423-190074E43154}"/>
                </a:ext>
              </a:extLst>
            </p:cNvPr>
            <p:cNvSpPr>
              <a:spLocks noChangeShapeType="1"/>
            </p:cNvSpPr>
            <p:nvPr/>
          </p:nvSpPr>
          <p:spPr bwMode="auto">
            <a:xfrm>
              <a:off x="1429" y="1344"/>
              <a:ext cx="317" cy="226"/>
            </a:xfrm>
            <a:prstGeom prst="line">
              <a:avLst/>
            </a:prstGeom>
            <a:noFill/>
            <a:ln w="28575">
              <a:solidFill>
                <a:srgbClr val="FFFF00"/>
              </a:solidFill>
              <a:round/>
              <a:headEnd/>
              <a:tailEnd type="triangle" w="med" len="lg"/>
            </a:ln>
            <a:extLst>
              <a:ext uri="{909E8E84-426E-40DD-AFC4-6F175D3DCCD1}">
                <a14:hiddenFill xmlns:a14="http://schemas.microsoft.com/office/drawing/2010/main">
                  <a:noFill/>
                </a14:hiddenFill>
              </a:ext>
            </a:extLst>
          </p:spPr>
          <p:txBody>
            <a:bodyPr/>
            <a:lstStyle/>
            <a:p>
              <a:pPr defTabSz="914400"/>
              <a:endParaRPr lang="sr-Latn-RS" sz="1400">
                <a:solidFill>
                  <a:srgbClr val="000000"/>
                </a:solidFill>
                <a:cs typeface="+mn-cs"/>
              </a:endParaRPr>
            </a:p>
          </p:txBody>
        </p:sp>
      </p:grpSp>
      <p:grpSp>
        <p:nvGrpSpPr>
          <p:cNvPr id="3" name="Group 7">
            <a:extLst>
              <a:ext uri="{FF2B5EF4-FFF2-40B4-BE49-F238E27FC236}">
                <a16:creationId xmlns:a16="http://schemas.microsoft.com/office/drawing/2014/main" id="{03D0BE86-63E6-4B43-BF62-6C3B6A6CECD0}"/>
              </a:ext>
            </a:extLst>
          </p:cNvPr>
          <p:cNvGrpSpPr>
            <a:grpSpLocks/>
          </p:cNvGrpSpPr>
          <p:nvPr/>
        </p:nvGrpSpPr>
        <p:grpSpPr bwMode="auto">
          <a:xfrm>
            <a:off x="5470526" y="1347788"/>
            <a:ext cx="1298575" cy="1441450"/>
            <a:chOff x="2486" y="753"/>
            <a:chExt cx="818" cy="908"/>
          </a:xfrm>
        </p:grpSpPr>
        <p:sp>
          <p:nvSpPr>
            <p:cNvPr id="18440" name="Text Box 8">
              <a:extLst>
                <a:ext uri="{FF2B5EF4-FFF2-40B4-BE49-F238E27FC236}">
                  <a16:creationId xmlns:a16="http://schemas.microsoft.com/office/drawing/2014/main" id="{2C179CDB-B285-450E-8A0F-EC52AB619B58}"/>
                </a:ext>
              </a:extLst>
            </p:cNvPr>
            <p:cNvSpPr txBox="1">
              <a:spLocks noChangeArrowheads="1"/>
            </p:cNvSpPr>
            <p:nvPr/>
          </p:nvSpPr>
          <p:spPr bwMode="auto">
            <a:xfrm>
              <a:off x="2486" y="753"/>
              <a:ext cx="818" cy="442"/>
            </a:xfrm>
            <a:prstGeom prst="rect">
              <a:avLst/>
            </a:prstGeom>
            <a:noFill/>
            <a:ln w="9525">
              <a:noFill/>
              <a:miter lim="800000"/>
              <a:headEnd/>
              <a:tailEnd/>
            </a:ln>
            <a:effectLst/>
          </p:spPr>
          <p:txBody>
            <a:bodyPr wrap="none">
              <a:spAutoFit/>
            </a:bodyPr>
            <a:lstStyle/>
            <a:p>
              <a:pPr algn="ctr" defTabSz="914400" fontAlgn="auto">
                <a:spcBef>
                  <a:spcPts val="0"/>
                </a:spcBef>
                <a:spcAft>
                  <a:spcPts val="0"/>
                </a:spcAft>
                <a:defRPr/>
              </a:pPr>
              <a:r>
                <a:rPr lang="sr-Latn-CS" sz="2000" b="1">
                  <a:solidFill>
                    <a:srgbClr val="FFFFFF"/>
                  </a:solidFill>
                  <a:effectLst>
                    <a:outerShdw blurRad="38100" dist="38100" dir="2700000" algn="tl">
                      <a:srgbClr val="000000"/>
                    </a:outerShdw>
                  </a:effectLst>
                  <a:latin typeface="Arial"/>
                  <a:cs typeface="+mn-cs"/>
                </a:rPr>
                <a:t>Plućna</a:t>
              </a:r>
            </a:p>
            <a:p>
              <a:pPr algn="ctr" defTabSz="914400" fontAlgn="auto">
                <a:spcBef>
                  <a:spcPts val="0"/>
                </a:spcBef>
                <a:spcAft>
                  <a:spcPts val="0"/>
                </a:spcAft>
                <a:defRPr/>
              </a:pPr>
              <a:r>
                <a:rPr lang="sr-Latn-CS" sz="2000" b="1">
                  <a:solidFill>
                    <a:srgbClr val="FFFFFF"/>
                  </a:solidFill>
                  <a:effectLst>
                    <a:outerShdw blurRad="38100" dist="38100" dir="2700000" algn="tl">
                      <a:srgbClr val="000000"/>
                    </a:outerShdw>
                  </a:effectLst>
                  <a:latin typeface="Arial"/>
                  <a:cs typeface="+mn-cs"/>
                </a:rPr>
                <a:t>funkcija?</a:t>
              </a:r>
              <a:endParaRPr lang="en-US" sz="2000" b="1">
                <a:solidFill>
                  <a:srgbClr val="FFFFFF"/>
                </a:solidFill>
                <a:effectLst>
                  <a:outerShdw blurRad="38100" dist="38100" dir="2700000" algn="tl">
                    <a:srgbClr val="000000"/>
                  </a:outerShdw>
                </a:effectLst>
                <a:latin typeface="Arial"/>
                <a:cs typeface="+mn-cs"/>
              </a:endParaRPr>
            </a:p>
          </p:txBody>
        </p:sp>
        <p:sp>
          <p:nvSpPr>
            <p:cNvPr id="190495" name="Line 9">
              <a:extLst>
                <a:ext uri="{FF2B5EF4-FFF2-40B4-BE49-F238E27FC236}">
                  <a16:creationId xmlns:a16="http://schemas.microsoft.com/office/drawing/2014/main" id="{972390CD-5627-4130-91C0-FEDB79B166D4}"/>
                </a:ext>
              </a:extLst>
            </p:cNvPr>
            <p:cNvSpPr>
              <a:spLocks noChangeShapeType="1"/>
            </p:cNvSpPr>
            <p:nvPr/>
          </p:nvSpPr>
          <p:spPr bwMode="auto">
            <a:xfrm flipH="1">
              <a:off x="2789" y="1253"/>
              <a:ext cx="90" cy="408"/>
            </a:xfrm>
            <a:prstGeom prst="line">
              <a:avLst/>
            </a:prstGeom>
            <a:noFill/>
            <a:ln w="28575">
              <a:solidFill>
                <a:srgbClr val="FFFF00"/>
              </a:solidFill>
              <a:round/>
              <a:headEnd/>
              <a:tailEnd type="triangle" w="med" len="lg"/>
            </a:ln>
            <a:extLst>
              <a:ext uri="{909E8E84-426E-40DD-AFC4-6F175D3DCCD1}">
                <a14:hiddenFill xmlns:a14="http://schemas.microsoft.com/office/drawing/2010/main">
                  <a:noFill/>
                </a14:hiddenFill>
              </a:ext>
            </a:extLst>
          </p:spPr>
          <p:txBody>
            <a:bodyPr/>
            <a:lstStyle/>
            <a:p>
              <a:pPr defTabSz="914400"/>
              <a:endParaRPr lang="sr-Latn-RS" sz="1400">
                <a:solidFill>
                  <a:srgbClr val="000000"/>
                </a:solidFill>
                <a:cs typeface="+mn-cs"/>
              </a:endParaRPr>
            </a:p>
          </p:txBody>
        </p:sp>
      </p:grpSp>
      <p:grpSp>
        <p:nvGrpSpPr>
          <p:cNvPr id="4" name="Group 10">
            <a:extLst>
              <a:ext uri="{FF2B5EF4-FFF2-40B4-BE49-F238E27FC236}">
                <a16:creationId xmlns:a16="http://schemas.microsoft.com/office/drawing/2014/main" id="{29617E3B-AEFE-429B-846F-4D5BAA6A2065}"/>
              </a:ext>
            </a:extLst>
          </p:cNvPr>
          <p:cNvGrpSpPr>
            <a:grpSpLocks/>
          </p:cNvGrpSpPr>
          <p:nvPr/>
        </p:nvGrpSpPr>
        <p:grpSpPr bwMode="auto">
          <a:xfrm>
            <a:off x="6888164" y="1563688"/>
            <a:ext cx="3055937" cy="1739900"/>
            <a:chOff x="3379" y="889"/>
            <a:chExt cx="1925" cy="1096"/>
          </a:xfrm>
        </p:grpSpPr>
        <p:grpSp>
          <p:nvGrpSpPr>
            <p:cNvPr id="190488" name="Group 11">
              <a:extLst>
                <a:ext uri="{FF2B5EF4-FFF2-40B4-BE49-F238E27FC236}">
                  <a16:creationId xmlns:a16="http://schemas.microsoft.com/office/drawing/2014/main" id="{075143F1-A6BE-4244-A985-43157B12385D}"/>
                </a:ext>
              </a:extLst>
            </p:cNvPr>
            <p:cNvGrpSpPr>
              <a:grpSpLocks/>
            </p:cNvGrpSpPr>
            <p:nvPr/>
          </p:nvGrpSpPr>
          <p:grpSpPr bwMode="auto">
            <a:xfrm>
              <a:off x="3379" y="889"/>
              <a:ext cx="1198" cy="817"/>
              <a:chOff x="3379" y="889"/>
              <a:chExt cx="1198" cy="817"/>
            </a:xfrm>
          </p:grpSpPr>
          <p:sp>
            <p:nvSpPr>
              <p:cNvPr id="18444" name="Text Box 12">
                <a:extLst>
                  <a:ext uri="{FF2B5EF4-FFF2-40B4-BE49-F238E27FC236}">
                    <a16:creationId xmlns:a16="http://schemas.microsoft.com/office/drawing/2014/main" id="{C8DCAC4E-D669-4C1D-9D93-387A613AF512}"/>
                  </a:ext>
                </a:extLst>
              </p:cNvPr>
              <p:cNvSpPr txBox="1">
                <a:spLocks noChangeArrowheads="1"/>
              </p:cNvSpPr>
              <p:nvPr/>
            </p:nvSpPr>
            <p:spPr bwMode="auto">
              <a:xfrm>
                <a:off x="3653" y="889"/>
                <a:ext cx="924" cy="442"/>
              </a:xfrm>
              <a:prstGeom prst="rect">
                <a:avLst/>
              </a:prstGeom>
              <a:noFill/>
              <a:ln w="9525">
                <a:noFill/>
                <a:miter lim="800000"/>
                <a:headEnd/>
                <a:tailEnd/>
              </a:ln>
              <a:effectLst/>
            </p:spPr>
            <p:txBody>
              <a:bodyPr wrap="none">
                <a:spAutoFit/>
              </a:bodyPr>
              <a:lstStyle/>
              <a:p>
                <a:pPr algn="ctr" defTabSz="914400" fontAlgn="auto">
                  <a:spcBef>
                    <a:spcPts val="0"/>
                  </a:spcBef>
                  <a:spcAft>
                    <a:spcPts val="0"/>
                  </a:spcAft>
                  <a:defRPr/>
                </a:pPr>
                <a:r>
                  <a:rPr lang="sr-Latn-CS" sz="2000" b="1" dirty="0">
                    <a:solidFill>
                      <a:srgbClr val="FFFFFF"/>
                    </a:solidFill>
                    <a:effectLst>
                      <a:outerShdw blurRad="38100" dist="38100" dir="2700000" algn="tl">
                        <a:srgbClr val="000000"/>
                      </a:outerShdw>
                    </a:effectLst>
                    <a:latin typeface="Arial"/>
                    <a:cs typeface="+mn-cs"/>
                  </a:rPr>
                  <a:t>Dnevni</a:t>
                </a:r>
              </a:p>
              <a:p>
                <a:pPr algn="ctr" defTabSz="914400" fontAlgn="auto">
                  <a:spcBef>
                    <a:spcPts val="0"/>
                  </a:spcBef>
                  <a:spcAft>
                    <a:spcPts val="0"/>
                  </a:spcAft>
                  <a:defRPr/>
                </a:pPr>
                <a:r>
                  <a:rPr lang="sr-Latn-CS" sz="2000" b="1" dirty="0">
                    <a:solidFill>
                      <a:srgbClr val="FFFFFF"/>
                    </a:solidFill>
                    <a:effectLst>
                      <a:outerShdw blurRad="38100" dist="38100" dir="2700000" algn="tl">
                        <a:srgbClr val="000000"/>
                      </a:outerShdw>
                    </a:effectLst>
                    <a:latin typeface="Arial"/>
                    <a:cs typeface="+mn-cs"/>
                  </a:rPr>
                  <a:t>simptomi?</a:t>
                </a:r>
                <a:endParaRPr lang="en-US" sz="2000" b="1" dirty="0">
                  <a:solidFill>
                    <a:srgbClr val="FFFFFF"/>
                  </a:solidFill>
                  <a:effectLst>
                    <a:outerShdw blurRad="38100" dist="38100" dir="2700000" algn="tl">
                      <a:srgbClr val="000000"/>
                    </a:outerShdw>
                  </a:effectLst>
                  <a:latin typeface="Arial"/>
                  <a:cs typeface="+mn-cs"/>
                </a:endParaRPr>
              </a:p>
            </p:txBody>
          </p:sp>
          <p:sp>
            <p:nvSpPr>
              <p:cNvPr id="190493" name="Line 13">
                <a:extLst>
                  <a:ext uri="{FF2B5EF4-FFF2-40B4-BE49-F238E27FC236}">
                    <a16:creationId xmlns:a16="http://schemas.microsoft.com/office/drawing/2014/main" id="{4D580F9A-738C-4A8D-8B94-72AAAEE4FFD6}"/>
                  </a:ext>
                </a:extLst>
              </p:cNvPr>
              <p:cNvSpPr>
                <a:spLocks noChangeShapeType="1"/>
              </p:cNvSpPr>
              <p:nvPr/>
            </p:nvSpPr>
            <p:spPr bwMode="auto">
              <a:xfrm flipH="1">
                <a:off x="3379" y="1389"/>
                <a:ext cx="363" cy="317"/>
              </a:xfrm>
              <a:prstGeom prst="line">
                <a:avLst/>
              </a:prstGeom>
              <a:noFill/>
              <a:ln w="28575">
                <a:solidFill>
                  <a:srgbClr val="FFFF00"/>
                </a:solidFill>
                <a:round/>
                <a:headEnd/>
                <a:tailEnd type="triangle" w="med" len="lg"/>
              </a:ln>
              <a:extLst>
                <a:ext uri="{909E8E84-426E-40DD-AFC4-6F175D3DCCD1}">
                  <a14:hiddenFill xmlns:a14="http://schemas.microsoft.com/office/drawing/2010/main">
                    <a:noFill/>
                  </a14:hiddenFill>
                </a:ext>
              </a:extLst>
            </p:spPr>
            <p:txBody>
              <a:bodyPr/>
              <a:lstStyle/>
              <a:p>
                <a:pPr defTabSz="914400"/>
                <a:endParaRPr lang="sr-Latn-RS" sz="1400">
                  <a:solidFill>
                    <a:srgbClr val="000000"/>
                  </a:solidFill>
                  <a:cs typeface="+mn-cs"/>
                </a:endParaRPr>
              </a:p>
            </p:txBody>
          </p:sp>
        </p:grpSp>
        <p:grpSp>
          <p:nvGrpSpPr>
            <p:cNvPr id="190489" name="Group 14">
              <a:extLst>
                <a:ext uri="{FF2B5EF4-FFF2-40B4-BE49-F238E27FC236}">
                  <a16:creationId xmlns:a16="http://schemas.microsoft.com/office/drawing/2014/main" id="{C636826D-680B-47BE-9548-18B7081227B5}"/>
                </a:ext>
              </a:extLst>
            </p:cNvPr>
            <p:cNvGrpSpPr>
              <a:grpSpLocks/>
            </p:cNvGrpSpPr>
            <p:nvPr/>
          </p:nvGrpSpPr>
          <p:grpSpPr bwMode="auto">
            <a:xfrm>
              <a:off x="3494" y="1569"/>
              <a:ext cx="1810" cy="416"/>
              <a:chOff x="3494" y="1569"/>
              <a:chExt cx="1810" cy="416"/>
            </a:xfrm>
          </p:grpSpPr>
          <p:sp>
            <p:nvSpPr>
              <p:cNvPr id="18447" name="Text Box 15">
                <a:extLst>
                  <a:ext uri="{FF2B5EF4-FFF2-40B4-BE49-F238E27FC236}">
                    <a16:creationId xmlns:a16="http://schemas.microsoft.com/office/drawing/2014/main" id="{5AACE84D-6D29-491B-80CA-F78D038A8822}"/>
                  </a:ext>
                </a:extLst>
              </p:cNvPr>
              <p:cNvSpPr txBox="1">
                <a:spLocks noChangeArrowheads="1"/>
              </p:cNvSpPr>
              <p:nvPr/>
            </p:nvSpPr>
            <p:spPr bwMode="auto">
              <a:xfrm>
                <a:off x="4031" y="1569"/>
                <a:ext cx="1273" cy="250"/>
              </a:xfrm>
              <a:prstGeom prst="rect">
                <a:avLst/>
              </a:prstGeom>
              <a:noFill/>
              <a:ln w="9525">
                <a:noFill/>
                <a:miter lim="800000"/>
                <a:headEnd/>
                <a:tailEnd/>
              </a:ln>
              <a:effectLst/>
            </p:spPr>
            <p:txBody>
              <a:bodyPr wrap="none">
                <a:spAutoFit/>
              </a:bodyP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algn="ctr" defTabSz="914400" eaLnBrk="1" hangingPunct="1"/>
                <a:r>
                  <a:rPr lang="sr-Latn-CS" altLang="sr-Latn-RS" sz="2000" b="1">
                    <a:solidFill>
                      <a:srgbClr val="FFFFFF"/>
                    </a:solidFill>
                    <a:effectLst>
                      <a:outerShdw blurRad="38100" dist="38100" dir="2700000" algn="tl">
                        <a:srgbClr val="000000"/>
                      </a:outerShdw>
                    </a:effectLst>
                    <a:cs typeface="+mn-cs"/>
                  </a:rPr>
                  <a:t>Buđenje noću?</a:t>
                </a:r>
                <a:endParaRPr lang="en-US" altLang="sr-Latn-RS" sz="2000" b="1">
                  <a:solidFill>
                    <a:srgbClr val="FFFFFF"/>
                  </a:solidFill>
                  <a:effectLst>
                    <a:outerShdw blurRad="38100" dist="38100" dir="2700000" algn="tl">
                      <a:srgbClr val="000000"/>
                    </a:outerShdw>
                  </a:effectLst>
                  <a:cs typeface="+mn-cs"/>
                </a:endParaRPr>
              </a:p>
            </p:txBody>
          </p:sp>
          <p:sp>
            <p:nvSpPr>
              <p:cNvPr id="190491" name="Line 16">
                <a:extLst>
                  <a:ext uri="{FF2B5EF4-FFF2-40B4-BE49-F238E27FC236}">
                    <a16:creationId xmlns:a16="http://schemas.microsoft.com/office/drawing/2014/main" id="{31EEDCC2-4911-4A0E-BBE1-38E707820A00}"/>
                  </a:ext>
                </a:extLst>
              </p:cNvPr>
              <p:cNvSpPr>
                <a:spLocks noChangeShapeType="1"/>
              </p:cNvSpPr>
              <p:nvPr/>
            </p:nvSpPr>
            <p:spPr bwMode="auto">
              <a:xfrm flipH="1">
                <a:off x="3494" y="1758"/>
                <a:ext cx="545" cy="227"/>
              </a:xfrm>
              <a:prstGeom prst="line">
                <a:avLst/>
              </a:prstGeom>
              <a:noFill/>
              <a:ln w="28575">
                <a:solidFill>
                  <a:srgbClr val="FFFF00"/>
                </a:solidFill>
                <a:round/>
                <a:headEnd/>
                <a:tailEnd type="triangle" w="med" len="lg"/>
              </a:ln>
              <a:extLst>
                <a:ext uri="{909E8E84-426E-40DD-AFC4-6F175D3DCCD1}">
                  <a14:hiddenFill xmlns:a14="http://schemas.microsoft.com/office/drawing/2010/main">
                    <a:noFill/>
                  </a14:hiddenFill>
                </a:ext>
              </a:extLst>
            </p:spPr>
            <p:txBody>
              <a:bodyPr/>
              <a:lstStyle/>
              <a:p>
                <a:pPr defTabSz="914400"/>
                <a:endParaRPr lang="sr-Latn-RS" sz="1400">
                  <a:solidFill>
                    <a:srgbClr val="000000"/>
                  </a:solidFill>
                  <a:cs typeface="+mn-cs"/>
                </a:endParaRPr>
              </a:p>
            </p:txBody>
          </p:sp>
        </p:grpSp>
      </p:grpSp>
      <p:grpSp>
        <p:nvGrpSpPr>
          <p:cNvPr id="7" name="Group 17">
            <a:extLst>
              <a:ext uri="{FF2B5EF4-FFF2-40B4-BE49-F238E27FC236}">
                <a16:creationId xmlns:a16="http://schemas.microsoft.com/office/drawing/2014/main" id="{F975AE48-0E99-47C3-8E50-E4446ABAE38A}"/>
              </a:ext>
            </a:extLst>
          </p:cNvPr>
          <p:cNvGrpSpPr>
            <a:grpSpLocks/>
          </p:cNvGrpSpPr>
          <p:nvPr/>
        </p:nvGrpSpPr>
        <p:grpSpPr bwMode="auto">
          <a:xfrm>
            <a:off x="7296151" y="3795714"/>
            <a:ext cx="3336925" cy="701675"/>
            <a:chOff x="3636" y="2295"/>
            <a:chExt cx="2102" cy="442"/>
          </a:xfrm>
        </p:grpSpPr>
        <p:sp>
          <p:nvSpPr>
            <p:cNvPr id="18450" name="Text Box 18">
              <a:extLst>
                <a:ext uri="{FF2B5EF4-FFF2-40B4-BE49-F238E27FC236}">
                  <a16:creationId xmlns:a16="http://schemas.microsoft.com/office/drawing/2014/main" id="{0AD6C563-FBA2-48EA-90F0-54C0546C0704}"/>
                </a:ext>
              </a:extLst>
            </p:cNvPr>
            <p:cNvSpPr txBox="1">
              <a:spLocks noChangeArrowheads="1"/>
            </p:cNvSpPr>
            <p:nvPr/>
          </p:nvSpPr>
          <p:spPr bwMode="auto">
            <a:xfrm>
              <a:off x="3943" y="2295"/>
              <a:ext cx="1795" cy="442"/>
            </a:xfrm>
            <a:prstGeom prst="rect">
              <a:avLst/>
            </a:prstGeom>
            <a:noFill/>
            <a:ln w="9525">
              <a:noFill/>
              <a:miter lim="800000"/>
              <a:headEnd/>
              <a:tailEnd/>
            </a:ln>
            <a:effectLst/>
          </p:spPr>
          <p:txBody>
            <a:bodyPr wrap="none">
              <a:spAutoFit/>
            </a:bodyPr>
            <a:lstStyle/>
            <a:p>
              <a:pPr algn="ctr" defTabSz="914400" fontAlgn="auto">
                <a:spcBef>
                  <a:spcPts val="0"/>
                </a:spcBef>
                <a:spcAft>
                  <a:spcPts val="0"/>
                </a:spcAft>
                <a:defRPr/>
              </a:pPr>
              <a:r>
                <a:rPr lang="sr-Latn-CS" sz="2000" b="1">
                  <a:solidFill>
                    <a:srgbClr val="FFFFFF"/>
                  </a:solidFill>
                  <a:effectLst>
                    <a:outerShdw blurRad="38100" dist="38100" dir="2700000" algn="tl">
                      <a:srgbClr val="000000"/>
                    </a:outerShdw>
                  </a:effectLst>
                  <a:latin typeface="Arial"/>
                  <a:cs typeface="+mn-cs"/>
                </a:rPr>
                <a:t>Upotreba lekova za</a:t>
              </a:r>
            </a:p>
            <a:p>
              <a:pPr algn="ctr" defTabSz="914400" fontAlgn="auto">
                <a:spcBef>
                  <a:spcPts val="0"/>
                </a:spcBef>
                <a:spcAft>
                  <a:spcPts val="0"/>
                </a:spcAft>
                <a:defRPr/>
              </a:pPr>
              <a:r>
                <a:rPr lang="sr-Latn-CS" sz="2000" b="1">
                  <a:solidFill>
                    <a:srgbClr val="FFFFFF"/>
                  </a:solidFill>
                  <a:effectLst>
                    <a:outerShdw blurRad="38100" dist="38100" dir="2700000" algn="tl">
                      <a:srgbClr val="000000"/>
                    </a:outerShdw>
                  </a:effectLst>
                  <a:latin typeface="Arial"/>
                  <a:cs typeface="+mn-cs"/>
                </a:rPr>
                <a:t>uklanjanje simptoma?</a:t>
              </a:r>
              <a:endParaRPr lang="en-US" sz="2000" b="1">
                <a:solidFill>
                  <a:srgbClr val="FFFFFF"/>
                </a:solidFill>
                <a:effectLst>
                  <a:outerShdw blurRad="38100" dist="38100" dir="2700000" algn="tl">
                    <a:srgbClr val="000000"/>
                  </a:outerShdw>
                </a:effectLst>
                <a:latin typeface="Arial"/>
                <a:cs typeface="+mn-cs"/>
              </a:endParaRPr>
            </a:p>
          </p:txBody>
        </p:sp>
        <p:sp>
          <p:nvSpPr>
            <p:cNvPr id="190487" name="Line 19">
              <a:extLst>
                <a:ext uri="{FF2B5EF4-FFF2-40B4-BE49-F238E27FC236}">
                  <a16:creationId xmlns:a16="http://schemas.microsoft.com/office/drawing/2014/main" id="{9CCB299F-2676-4851-A24F-D4140215BB69}"/>
                </a:ext>
              </a:extLst>
            </p:cNvPr>
            <p:cNvSpPr>
              <a:spLocks noChangeShapeType="1"/>
            </p:cNvSpPr>
            <p:nvPr/>
          </p:nvSpPr>
          <p:spPr bwMode="auto">
            <a:xfrm flipH="1" flipV="1">
              <a:off x="3636" y="2341"/>
              <a:ext cx="409" cy="137"/>
            </a:xfrm>
            <a:prstGeom prst="line">
              <a:avLst/>
            </a:prstGeom>
            <a:noFill/>
            <a:ln w="28575">
              <a:solidFill>
                <a:srgbClr val="FFFF00"/>
              </a:solidFill>
              <a:round/>
              <a:headEnd/>
              <a:tailEnd type="triangle" w="med" len="lg"/>
            </a:ln>
            <a:extLst>
              <a:ext uri="{909E8E84-426E-40DD-AFC4-6F175D3DCCD1}">
                <a14:hiddenFill xmlns:a14="http://schemas.microsoft.com/office/drawing/2010/main">
                  <a:noFill/>
                </a14:hiddenFill>
              </a:ext>
            </a:extLst>
          </p:spPr>
          <p:txBody>
            <a:bodyPr/>
            <a:lstStyle/>
            <a:p>
              <a:pPr defTabSz="914400"/>
              <a:endParaRPr lang="sr-Latn-RS" sz="1400">
                <a:solidFill>
                  <a:srgbClr val="000000"/>
                </a:solidFill>
                <a:cs typeface="+mn-cs"/>
              </a:endParaRPr>
            </a:p>
          </p:txBody>
        </p:sp>
      </p:grpSp>
      <p:grpSp>
        <p:nvGrpSpPr>
          <p:cNvPr id="8" name="Group 20">
            <a:extLst>
              <a:ext uri="{FF2B5EF4-FFF2-40B4-BE49-F238E27FC236}">
                <a16:creationId xmlns:a16="http://schemas.microsoft.com/office/drawing/2014/main" id="{2B2A9807-A864-42DA-A330-CEA6D8D948E2}"/>
              </a:ext>
            </a:extLst>
          </p:cNvPr>
          <p:cNvGrpSpPr>
            <a:grpSpLocks/>
          </p:cNvGrpSpPr>
          <p:nvPr/>
        </p:nvGrpSpPr>
        <p:grpSpPr bwMode="auto">
          <a:xfrm>
            <a:off x="2398713" y="4570413"/>
            <a:ext cx="7326312" cy="1079500"/>
            <a:chOff x="551" y="2783"/>
            <a:chExt cx="4615" cy="680"/>
          </a:xfrm>
        </p:grpSpPr>
        <p:grpSp>
          <p:nvGrpSpPr>
            <p:cNvPr id="190480" name="Group 21">
              <a:extLst>
                <a:ext uri="{FF2B5EF4-FFF2-40B4-BE49-F238E27FC236}">
                  <a16:creationId xmlns:a16="http://schemas.microsoft.com/office/drawing/2014/main" id="{2E558B75-983F-429F-B71A-A389415FB376}"/>
                </a:ext>
              </a:extLst>
            </p:cNvPr>
            <p:cNvGrpSpPr>
              <a:grpSpLocks/>
            </p:cNvGrpSpPr>
            <p:nvPr/>
          </p:nvGrpSpPr>
          <p:grpSpPr bwMode="auto">
            <a:xfrm>
              <a:off x="3442" y="2974"/>
              <a:ext cx="1724" cy="489"/>
              <a:chOff x="3442" y="2974"/>
              <a:chExt cx="1724" cy="489"/>
            </a:xfrm>
          </p:grpSpPr>
          <p:sp>
            <p:nvSpPr>
              <p:cNvPr id="18454" name="Text Box 22">
                <a:extLst>
                  <a:ext uri="{FF2B5EF4-FFF2-40B4-BE49-F238E27FC236}">
                    <a16:creationId xmlns:a16="http://schemas.microsoft.com/office/drawing/2014/main" id="{4F1F7250-953C-47FB-9593-413007462155}"/>
                  </a:ext>
                </a:extLst>
              </p:cNvPr>
              <p:cNvSpPr txBox="1">
                <a:spLocks noChangeArrowheads="1"/>
              </p:cNvSpPr>
              <p:nvPr/>
            </p:nvSpPr>
            <p:spPr bwMode="auto">
              <a:xfrm>
                <a:off x="3442" y="3021"/>
                <a:ext cx="1724" cy="442"/>
              </a:xfrm>
              <a:prstGeom prst="rect">
                <a:avLst/>
              </a:prstGeom>
              <a:noFill/>
              <a:ln w="9525">
                <a:noFill/>
                <a:miter lim="800000"/>
                <a:headEnd/>
                <a:tailEnd/>
              </a:ln>
              <a:effectLst/>
            </p:spPr>
            <p:txBody>
              <a:bodyPr wrap="none">
                <a:spAutoFit/>
              </a:bodyPr>
              <a:lstStyle/>
              <a:p>
                <a:pPr algn="ctr" defTabSz="914400" fontAlgn="auto">
                  <a:spcBef>
                    <a:spcPts val="0"/>
                  </a:spcBef>
                  <a:spcAft>
                    <a:spcPts val="0"/>
                  </a:spcAft>
                  <a:defRPr/>
                </a:pPr>
                <a:r>
                  <a:rPr lang="sr-Latn-CS" sz="2000" b="1">
                    <a:solidFill>
                      <a:srgbClr val="FFFFFF"/>
                    </a:solidFill>
                    <a:effectLst>
                      <a:outerShdw blurRad="38100" dist="38100" dir="2700000" algn="tl">
                        <a:srgbClr val="000000"/>
                      </a:outerShdw>
                    </a:effectLst>
                    <a:latin typeface="Arial"/>
                    <a:cs typeface="+mn-cs"/>
                  </a:rPr>
                  <a:t>Lična procena</a:t>
                </a:r>
              </a:p>
              <a:p>
                <a:pPr algn="ctr" defTabSz="914400" fontAlgn="auto">
                  <a:spcBef>
                    <a:spcPts val="0"/>
                  </a:spcBef>
                  <a:spcAft>
                    <a:spcPts val="0"/>
                  </a:spcAft>
                  <a:defRPr/>
                </a:pPr>
                <a:r>
                  <a:rPr lang="sr-Latn-CS" sz="2000" b="1">
                    <a:solidFill>
                      <a:srgbClr val="FFFFFF"/>
                    </a:solidFill>
                    <a:effectLst>
                      <a:outerShdw blurRad="38100" dist="38100" dir="2700000" algn="tl">
                        <a:srgbClr val="000000"/>
                      </a:outerShdw>
                    </a:effectLst>
                    <a:latin typeface="Arial"/>
                    <a:cs typeface="+mn-cs"/>
                  </a:rPr>
                  <a:t>bolesnika o kontroli?</a:t>
                </a:r>
                <a:endParaRPr lang="en-US" sz="2000" b="1">
                  <a:solidFill>
                    <a:srgbClr val="FFFFFF"/>
                  </a:solidFill>
                  <a:effectLst>
                    <a:outerShdw blurRad="38100" dist="38100" dir="2700000" algn="tl">
                      <a:srgbClr val="000000"/>
                    </a:outerShdw>
                  </a:effectLst>
                  <a:latin typeface="Arial"/>
                  <a:cs typeface="+mn-cs"/>
                </a:endParaRPr>
              </a:p>
            </p:txBody>
          </p:sp>
          <p:sp>
            <p:nvSpPr>
              <p:cNvPr id="190485" name="Line 23">
                <a:extLst>
                  <a:ext uri="{FF2B5EF4-FFF2-40B4-BE49-F238E27FC236}">
                    <a16:creationId xmlns:a16="http://schemas.microsoft.com/office/drawing/2014/main" id="{69EC4231-AB4B-41D0-8EF5-815447C9EE47}"/>
                  </a:ext>
                </a:extLst>
              </p:cNvPr>
              <p:cNvSpPr>
                <a:spLocks noChangeShapeType="1"/>
              </p:cNvSpPr>
              <p:nvPr/>
            </p:nvSpPr>
            <p:spPr bwMode="auto">
              <a:xfrm flipH="1" flipV="1">
                <a:off x="3470" y="2974"/>
                <a:ext cx="226" cy="181"/>
              </a:xfrm>
              <a:prstGeom prst="line">
                <a:avLst/>
              </a:prstGeom>
              <a:noFill/>
              <a:ln w="28575">
                <a:solidFill>
                  <a:srgbClr val="FFFF00"/>
                </a:solidFill>
                <a:round/>
                <a:headEnd/>
                <a:tailEnd type="triangle" w="med" len="lg"/>
              </a:ln>
              <a:extLst>
                <a:ext uri="{909E8E84-426E-40DD-AFC4-6F175D3DCCD1}">
                  <a14:hiddenFill xmlns:a14="http://schemas.microsoft.com/office/drawing/2010/main">
                    <a:noFill/>
                  </a14:hiddenFill>
                </a:ext>
              </a:extLst>
            </p:spPr>
            <p:txBody>
              <a:bodyPr/>
              <a:lstStyle/>
              <a:p>
                <a:pPr defTabSz="914400"/>
                <a:endParaRPr lang="sr-Latn-RS" sz="1400">
                  <a:solidFill>
                    <a:srgbClr val="000000"/>
                  </a:solidFill>
                  <a:cs typeface="+mn-cs"/>
                </a:endParaRPr>
              </a:p>
            </p:txBody>
          </p:sp>
        </p:grpSp>
        <p:grpSp>
          <p:nvGrpSpPr>
            <p:cNvPr id="190481" name="Group 24">
              <a:extLst>
                <a:ext uri="{FF2B5EF4-FFF2-40B4-BE49-F238E27FC236}">
                  <a16:creationId xmlns:a16="http://schemas.microsoft.com/office/drawing/2014/main" id="{22D28C78-3DAB-4FC3-A195-FA36162D0564}"/>
                </a:ext>
              </a:extLst>
            </p:cNvPr>
            <p:cNvGrpSpPr>
              <a:grpSpLocks/>
            </p:cNvGrpSpPr>
            <p:nvPr/>
          </p:nvGrpSpPr>
          <p:grpSpPr bwMode="auto">
            <a:xfrm>
              <a:off x="551" y="2783"/>
              <a:ext cx="1503" cy="589"/>
              <a:chOff x="551" y="2783"/>
              <a:chExt cx="1503" cy="589"/>
            </a:xfrm>
          </p:grpSpPr>
          <p:sp>
            <p:nvSpPr>
              <p:cNvPr id="18457" name="Text Box 25">
                <a:extLst>
                  <a:ext uri="{FF2B5EF4-FFF2-40B4-BE49-F238E27FC236}">
                    <a16:creationId xmlns:a16="http://schemas.microsoft.com/office/drawing/2014/main" id="{48BDF502-F2A8-4FBD-980F-C13DF5DFF800}"/>
                  </a:ext>
                </a:extLst>
              </p:cNvPr>
              <p:cNvSpPr txBox="1">
                <a:spLocks noChangeArrowheads="1"/>
              </p:cNvSpPr>
              <p:nvPr/>
            </p:nvSpPr>
            <p:spPr bwMode="auto">
              <a:xfrm>
                <a:off x="551" y="2930"/>
                <a:ext cx="1157" cy="442"/>
              </a:xfrm>
              <a:prstGeom prst="rect">
                <a:avLst/>
              </a:prstGeom>
              <a:noFill/>
              <a:ln w="9525">
                <a:noFill/>
                <a:miter lim="800000"/>
                <a:headEnd/>
                <a:tailEnd/>
              </a:ln>
              <a:effectLst/>
            </p:spPr>
            <p:txBody>
              <a:bodyPr wrap="none">
                <a:spAutoFit/>
              </a:bodyPr>
              <a:lstStyle/>
              <a:p>
                <a:pPr algn="ctr" defTabSz="914400" fontAlgn="auto">
                  <a:spcBef>
                    <a:spcPts val="0"/>
                  </a:spcBef>
                  <a:spcAft>
                    <a:spcPts val="0"/>
                  </a:spcAft>
                  <a:defRPr/>
                </a:pPr>
                <a:r>
                  <a:rPr lang="sr-Latn-CS" sz="2000" b="1">
                    <a:solidFill>
                      <a:srgbClr val="FFFFFF"/>
                    </a:solidFill>
                    <a:effectLst>
                      <a:outerShdw blurRad="38100" dist="38100" dir="2700000" algn="tl">
                        <a:srgbClr val="000000"/>
                      </a:outerShdw>
                    </a:effectLst>
                    <a:latin typeface="Arial"/>
                    <a:cs typeface="+mn-cs"/>
                  </a:rPr>
                  <a:t>Funkcionalno</a:t>
                </a:r>
              </a:p>
              <a:p>
                <a:pPr algn="ctr" defTabSz="914400" fontAlgn="auto">
                  <a:spcBef>
                    <a:spcPts val="0"/>
                  </a:spcBef>
                  <a:spcAft>
                    <a:spcPts val="0"/>
                  </a:spcAft>
                  <a:defRPr/>
                </a:pPr>
                <a:r>
                  <a:rPr lang="sr-Latn-CS" sz="2000" b="1">
                    <a:solidFill>
                      <a:srgbClr val="FFFFFF"/>
                    </a:solidFill>
                    <a:effectLst>
                      <a:outerShdw blurRad="38100" dist="38100" dir="2700000" algn="tl">
                        <a:srgbClr val="000000"/>
                      </a:outerShdw>
                    </a:effectLst>
                    <a:latin typeface="Arial"/>
                    <a:cs typeface="+mn-cs"/>
                  </a:rPr>
                  <a:t>stanje?</a:t>
                </a:r>
                <a:endParaRPr lang="en-US" sz="2000" b="1">
                  <a:solidFill>
                    <a:srgbClr val="FFFFFF"/>
                  </a:solidFill>
                  <a:effectLst>
                    <a:outerShdw blurRad="38100" dist="38100" dir="2700000" algn="tl">
                      <a:srgbClr val="000000"/>
                    </a:outerShdw>
                  </a:effectLst>
                  <a:latin typeface="Arial"/>
                  <a:cs typeface="+mn-cs"/>
                </a:endParaRPr>
              </a:p>
            </p:txBody>
          </p:sp>
          <p:sp>
            <p:nvSpPr>
              <p:cNvPr id="190483" name="Line 26">
                <a:extLst>
                  <a:ext uri="{FF2B5EF4-FFF2-40B4-BE49-F238E27FC236}">
                    <a16:creationId xmlns:a16="http://schemas.microsoft.com/office/drawing/2014/main" id="{DF0DB022-D033-4AB4-9B8F-66C3EF7F4309}"/>
                  </a:ext>
                </a:extLst>
              </p:cNvPr>
              <p:cNvSpPr>
                <a:spLocks noChangeShapeType="1"/>
              </p:cNvSpPr>
              <p:nvPr/>
            </p:nvSpPr>
            <p:spPr bwMode="auto">
              <a:xfrm flipV="1">
                <a:off x="1691" y="2783"/>
                <a:ext cx="363" cy="227"/>
              </a:xfrm>
              <a:prstGeom prst="line">
                <a:avLst/>
              </a:prstGeom>
              <a:noFill/>
              <a:ln w="28575">
                <a:solidFill>
                  <a:srgbClr val="FFFF00"/>
                </a:solidFill>
                <a:round/>
                <a:headEnd/>
                <a:tailEnd type="triangle" w="med" len="lg"/>
              </a:ln>
              <a:extLst>
                <a:ext uri="{909E8E84-426E-40DD-AFC4-6F175D3DCCD1}">
                  <a14:hiddenFill xmlns:a14="http://schemas.microsoft.com/office/drawing/2010/main">
                    <a:noFill/>
                  </a14:hiddenFill>
                </a:ext>
              </a:extLst>
            </p:spPr>
            <p:txBody>
              <a:bodyPr/>
              <a:lstStyle/>
              <a:p>
                <a:pPr defTabSz="914400"/>
                <a:endParaRPr lang="sr-Latn-RS" sz="1400">
                  <a:solidFill>
                    <a:srgbClr val="000000"/>
                  </a:solidFill>
                  <a:cs typeface="+mn-cs"/>
                </a:endParaRPr>
              </a:p>
            </p:txBody>
          </p:sp>
        </p:grpSp>
      </p:grpSp>
      <p:grpSp>
        <p:nvGrpSpPr>
          <p:cNvPr id="11" name="Group 27">
            <a:extLst>
              <a:ext uri="{FF2B5EF4-FFF2-40B4-BE49-F238E27FC236}">
                <a16:creationId xmlns:a16="http://schemas.microsoft.com/office/drawing/2014/main" id="{0E87BAE1-06B3-4CA7-9C9E-0ECF23CE8E77}"/>
              </a:ext>
            </a:extLst>
          </p:cNvPr>
          <p:cNvGrpSpPr>
            <a:grpSpLocks/>
          </p:cNvGrpSpPr>
          <p:nvPr/>
        </p:nvGrpSpPr>
        <p:grpSpPr bwMode="auto">
          <a:xfrm>
            <a:off x="1555751" y="3382963"/>
            <a:ext cx="5343525" cy="2914650"/>
            <a:chOff x="20" y="2035"/>
            <a:chExt cx="3366" cy="1836"/>
          </a:xfrm>
        </p:grpSpPr>
        <p:grpSp>
          <p:nvGrpSpPr>
            <p:cNvPr id="190474" name="Group 28">
              <a:extLst>
                <a:ext uri="{FF2B5EF4-FFF2-40B4-BE49-F238E27FC236}">
                  <a16:creationId xmlns:a16="http://schemas.microsoft.com/office/drawing/2014/main" id="{680DC477-3954-401A-A5E2-0A394180EE68}"/>
                </a:ext>
              </a:extLst>
            </p:cNvPr>
            <p:cNvGrpSpPr>
              <a:grpSpLocks/>
            </p:cNvGrpSpPr>
            <p:nvPr/>
          </p:nvGrpSpPr>
          <p:grpSpPr bwMode="auto">
            <a:xfrm>
              <a:off x="1957" y="3158"/>
              <a:ext cx="1429" cy="713"/>
              <a:chOff x="1957" y="3158"/>
              <a:chExt cx="1429" cy="713"/>
            </a:xfrm>
          </p:grpSpPr>
          <p:sp>
            <p:nvSpPr>
              <p:cNvPr id="18461" name="Text Box 29">
                <a:extLst>
                  <a:ext uri="{FF2B5EF4-FFF2-40B4-BE49-F238E27FC236}">
                    <a16:creationId xmlns:a16="http://schemas.microsoft.com/office/drawing/2014/main" id="{64B5EEE8-A400-4D88-8363-AA47F4179EF5}"/>
                  </a:ext>
                </a:extLst>
              </p:cNvPr>
              <p:cNvSpPr txBox="1">
                <a:spLocks noChangeArrowheads="1"/>
              </p:cNvSpPr>
              <p:nvPr/>
            </p:nvSpPr>
            <p:spPr bwMode="auto">
              <a:xfrm>
                <a:off x="1957" y="3429"/>
                <a:ext cx="1429" cy="442"/>
              </a:xfrm>
              <a:prstGeom prst="rect">
                <a:avLst/>
              </a:prstGeom>
              <a:noFill/>
              <a:ln w="9525">
                <a:noFill/>
                <a:miter lim="800000"/>
                <a:headEnd/>
                <a:tailEnd/>
              </a:ln>
              <a:effectLst/>
            </p:spPr>
            <p:txBody>
              <a:bodyPr wrap="none">
                <a:spAutoFit/>
              </a:bodyPr>
              <a:lstStyle/>
              <a:p>
                <a:pPr algn="ctr" defTabSz="914400" fontAlgn="auto">
                  <a:spcBef>
                    <a:spcPts val="0"/>
                  </a:spcBef>
                  <a:spcAft>
                    <a:spcPts val="0"/>
                  </a:spcAft>
                  <a:defRPr/>
                </a:pPr>
                <a:r>
                  <a:rPr lang="sr-Latn-CS" sz="2000" b="1">
                    <a:solidFill>
                      <a:srgbClr val="FFFFFF"/>
                    </a:solidFill>
                    <a:effectLst>
                      <a:outerShdw blurRad="38100" dist="38100" dir="2700000" algn="tl">
                        <a:srgbClr val="000000"/>
                      </a:outerShdw>
                    </a:effectLst>
                    <a:latin typeface="Arial"/>
                    <a:cs typeface="+mn-cs"/>
                  </a:rPr>
                  <a:t>Izostanci sa</a:t>
                </a:r>
              </a:p>
              <a:p>
                <a:pPr algn="ctr" defTabSz="914400" fontAlgn="auto">
                  <a:spcBef>
                    <a:spcPts val="0"/>
                  </a:spcBef>
                  <a:spcAft>
                    <a:spcPts val="0"/>
                  </a:spcAft>
                  <a:defRPr/>
                </a:pPr>
                <a:r>
                  <a:rPr lang="sr-Latn-CS" sz="2000" b="1">
                    <a:solidFill>
                      <a:srgbClr val="FFFFFF"/>
                    </a:solidFill>
                    <a:effectLst>
                      <a:outerShdw blurRad="38100" dist="38100" dir="2700000" algn="tl">
                        <a:srgbClr val="000000"/>
                      </a:outerShdw>
                    </a:effectLst>
                    <a:latin typeface="Arial"/>
                    <a:cs typeface="+mn-cs"/>
                  </a:rPr>
                  <a:t>posla ili iz škole?</a:t>
                </a:r>
                <a:endParaRPr lang="en-US" sz="2000" b="1">
                  <a:solidFill>
                    <a:srgbClr val="FFFFFF"/>
                  </a:solidFill>
                  <a:effectLst>
                    <a:outerShdw blurRad="38100" dist="38100" dir="2700000" algn="tl">
                      <a:srgbClr val="000000"/>
                    </a:outerShdw>
                  </a:effectLst>
                  <a:latin typeface="Arial"/>
                  <a:cs typeface="+mn-cs"/>
                </a:endParaRPr>
              </a:p>
            </p:txBody>
          </p:sp>
          <p:sp>
            <p:nvSpPr>
              <p:cNvPr id="190479" name="Line 30">
                <a:extLst>
                  <a:ext uri="{FF2B5EF4-FFF2-40B4-BE49-F238E27FC236}">
                    <a16:creationId xmlns:a16="http://schemas.microsoft.com/office/drawing/2014/main" id="{6F224E37-E343-4722-88BD-93F70B1CA00C}"/>
                  </a:ext>
                </a:extLst>
              </p:cNvPr>
              <p:cNvSpPr>
                <a:spLocks noChangeShapeType="1"/>
              </p:cNvSpPr>
              <p:nvPr/>
            </p:nvSpPr>
            <p:spPr bwMode="auto">
              <a:xfrm flipV="1">
                <a:off x="2653" y="3158"/>
                <a:ext cx="46" cy="272"/>
              </a:xfrm>
              <a:prstGeom prst="line">
                <a:avLst/>
              </a:prstGeom>
              <a:noFill/>
              <a:ln w="28575">
                <a:solidFill>
                  <a:srgbClr val="FFFF00"/>
                </a:solidFill>
                <a:round/>
                <a:headEnd/>
                <a:tailEnd type="triangle" w="med" len="lg"/>
              </a:ln>
              <a:extLst>
                <a:ext uri="{909E8E84-426E-40DD-AFC4-6F175D3DCCD1}">
                  <a14:hiddenFill xmlns:a14="http://schemas.microsoft.com/office/drawing/2010/main">
                    <a:noFill/>
                  </a14:hiddenFill>
                </a:ext>
              </a:extLst>
            </p:spPr>
            <p:txBody>
              <a:bodyPr/>
              <a:lstStyle/>
              <a:p>
                <a:pPr defTabSz="914400"/>
                <a:endParaRPr lang="sr-Latn-RS" sz="1400">
                  <a:solidFill>
                    <a:srgbClr val="000000"/>
                  </a:solidFill>
                  <a:cs typeface="+mn-cs"/>
                </a:endParaRPr>
              </a:p>
            </p:txBody>
          </p:sp>
        </p:grpSp>
        <p:grpSp>
          <p:nvGrpSpPr>
            <p:cNvPr id="190475" name="Group 31">
              <a:extLst>
                <a:ext uri="{FF2B5EF4-FFF2-40B4-BE49-F238E27FC236}">
                  <a16:creationId xmlns:a16="http://schemas.microsoft.com/office/drawing/2014/main" id="{06CD59DC-6F9C-4C21-9A8A-57EEC656C523}"/>
                </a:ext>
              </a:extLst>
            </p:cNvPr>
            <p:cNvGrpSpPr>
              <a:grpSpLocks/>
            </p:cNvGrpSpPr>
            <p:nvPr/>
          </p:nvGrpSpPr>
          <p:grpSpPr bwMode="auto">
            <a:xfrm>
              <a:off x="20" y="2035"/>
              <a:ext cx="1862" cy="442"/>
              <a:chOff x="20" y="2035"/>
              <a:chExt cx="1862" cy="442"/>
            </a:xfrm>
          </p:grpSpPr>
          <p:sp>
            <p:nvSpPr>
              <p:cNvPr id="18464" name="Text Box 32">
                <a:extLst>
                  <a:ext uri="{FF2B5EF4-FFF2-40B4-BE49-F238E27FC236}">
                    <a16:creationId xmlns:a16="http://schemas.microsoft.com/office/drawing/2014/main" id="{F6AED873-F9FD-4EA1-A613-8EE325A1E294}"/>
                  </a:ext>
                </a:extLst>
              </p:cNvPr>
              <p:cNvSpPr txBox="1">
                <a:spLocks noChangeArrowheads="1"/>
              </p:cNvSpPr>
              <p:nvPr/>
            </p:nvSpPr>
            <p:spPr bwMode="auto">
              <a:xfrm>
                <a:off x="20" y="2035"/>
                <a:ext cx="1681" cy="442"/>
              </a:xfrm>
              <a:prstGeom prst="rect">
                <a:avLst/>
              </a:prstGeom>
              <a:noFill/>
              <a:ln w="9525">
                <a:noFill/>
                <a:miter lim="800000"/>
                <a:headEnd/>
                <a:tailEnd/>
              </a:ln>
              <a:effectLst/>
            </p:spPr>
            <p:txBody>
              <a:bodyPr wrap="none">
                <a:spAutoFit/>
              </a:bodyPr>
              <a:lstStyle/>
              <a:p>
                <a:pPr algn="ctr" defTabSz="914400" fontAlgn="auto">
                  <a:spcBef>
                    <a:spcPts val="0"/>
                  </a:spcBef>
                  <a:spcAft>
                    <a:spcPts val="0"/>
                  </a:spcAft>
                  <a:defRPr/>
                </a:pPr>
                <a:r>
                  <a:rPr lang="sr-Latn-CS" sz="2000" b="1">
                    <a:solidFill>
                      <a:srgbClr val="FFFFFF"/>
                    </a:solidFill>
                    <a:effectLst>
                      <a:outerShdw blurRad="38100" dist="38100" dir="2700000" algn="tl">
                        <a:srgbClr val="000000"/>
                      </a:outerShdw>
                    </a:effectLst>
                    <a:latin typeface="Arial"/>
                    <a:cs typeface="+mn-cs"/>
                  </a:rPr>
                  <a:t>Korišćenje resursa</a:t>
                </a:r>
              </a:p>
              <a:p>
                <a:pPr algn="ctr" defTabSz="914400" fontAlgn="auto">
                  <a:spcBef>
                    <a:spcPts val="0"/>
                  </a:spcBef>
                  <a:spcAft>
                    <a:spcPts val="0"/>
                  </a:spcAft>
                  <a:defRPr/>
                </a:pPr>
                <a:r>
                  <a:rPr lang="sr-Latn-CS" sz="2000" b="1">
                    <a:solidFill>
                      <a:srgbClr val="FFFFFF"/>
                    </a:solidFill>
                    <a:effectLst>
                      <a:outerShdw blurRad="38100" dist="38100" dir="2700000" algn="tl">
                        <a:srgbClr val="000000"/>
                      </a:outerShdw>
                    </a:effectLst>
                    <a:latin typeface="Arial"/>
                    <a:cs typeface="+mn-cs"/>
                  </a:rPr>
                  <a:t>zdravstvene službe?</a:t>
                </a:r>
                <a:endParaRPr lang="en-US" sz="2000" b="1">
                  <a:solidFill>
                    <a:srgbClr val="FFFFFF"/>
                  </a:solidFill>
                  <a:effectLst>
                    <a:outerShdw blurRad="38100" dist="38100" dir="2700000" algn="tl">
                      <a:srgbClr val="000000"/>
                    </a:outerShdw>
                  </a:effectLst>
                  <a:latin typeface="Arial"/>
                  <a:cs typeface="+mn-cs"/>
                </a:endParaRPr>
              </a:p>
            </p:txBody>
          </p:sp>
          <p:sp>
            <p:nvSpPr>
              <p:cNvPr id="190477" name="Line 33">
                <a:extLst>
                  <a:ext uri="{FF2B5EF4-FFF2-40B4-BE49-F238E27FC236}">
                    <a16:creationId xmlns:a16="http://schemas.microsoft.com/office/drawing/2014/main" id="{9B2D8A9C-43F8-4B45-8AF6-FC2A01420E9D}"/>
                  </a:ext>
                </a:extLst>
              </p:cNvPr>
              <p:cNvSpPr>
                <a:spLocks noChangeShapeType="1"/>
              </p:cNvSpPr>
              <p:nvPr/>
            </p:nvSpPr>
            <p:spPr bwMode="auto">
              <a:xfrm>
                <a:off x="1622" y="2257"/>
                <a:ext cx="260" cy="0"/>
              </a:xfrm>
              <a:prstGeom prst="line">
                <a:avLst/>
              </a:prstGeom>
              <a:noFill/>
              <a:ln w="28575">
                <a:solidFill>
                  <a:srgbClr val="FFFF00"/>
                </a:solidFill>
                <a:round/>
                <a:headEnd/>
                <a:tailEnd type="triangle" w="med" len="lg"/>
              </a:ln>
              <a:extLst>
                <a:ext uri="{909E8E84-426E-40DD-AFC4-6F175D3DCCD1}">
                  <a14:hiddenFill xmlns:a14="http://schemas.microsoft.com/office/drawing/2010/main">
                    <a:noFill/>
                  </a14:hiddenFill>
                </a:ext>
              </a:extLst>
            </p:spPr>
            <p:txBody>
              <a:bodyPr/>
              <a:lstStyle/>
              <a:p>
                <a:pPr defTabSz="914400"/>
                <a:endParaRPr lang="sr-Latn-RS" sz="1400">
                  <a:solidFill>
                    <a:srgbClr val="000000"/>
                  </a:solidFill>
                  <a:cs typeface="+mn-cs"/>
                </a:endParaRPr>
              </a:p>
            </p:txBody>
          </p:sp>
        </p:gr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1000"/>
                                        <p:tgtEl>
                                          <p:spTgt spid="4"/>
                                        </p:tgtEl>
                                      </p:cBhvr>
                                    </p:animEffect>
                                  </p:childTnLst>
                                </p:cTn>
                              </p:par>
                            </p:childTnLst>
                          </p:cTn>
                        </p:par>
                        <p:par>
                          <p:cTn id="8" fill="hold" nodeType="afterGroup">
                            <p:stCondLst>
                              <p:cond delay="1000"/>
                            </p:stCondLst>
                            <p:childTnLst>
                              <p:par>
                                <p:cTn id="9" presetID="22" presetClass="entr" presetSubtype="2" fill="hold" nodeType="afterEffect">
                                  <p:stCondLst>
                                    <p:cond delay="1500"/>
                                  </p:stCondLst>
                                  <p:childTnLst>
                                    <p:set>
                                      <p:cBhvr>
                                        <p:cTn id="10" dur="1" fill="hold">
                                          <p:stCondLst>
                                            <p:cond delay="0"/>
                                          </p:stCondLst>
                                        </p:cTn>
                                        <p:tgtEl>
                                          <p:spTgt spid="7"/>
                                        </p:tgtEl>
                                        <p:attrNameLst>
                                          <p:attrName>style.visibility</p:attrName>
                                        </p:attrNameLst>
                                      </p:cBhvr>
                                      <p:to>
                                        <p:strVal val="visible"/>
                                      </p:to>
                                    </p:set>
                                    <p:animEffect transition="in" filter="wipe(right)">
                                      <p:cBhvr>
                                        <p:cTn id="11" dur="1000"/>
                                        <p:tgtEl>
                                          <p:spTgt spid="7"/>
                                        </p:tgtEl>
                                      </p:cBhvr>
                                    </p:animEffect>
                                  </p:childTnLst>
                                </p:cTn>
                              </p:par>
                            </p:childTnLst>
                          </p:cTn>
                        </p:par>
                        <p:par>
                          <p:cTn id="12" fill="hold" nodeType="afterGroup">
                            <p:stCondLst>
                              <p:cond delay="3500"/>
                            </p:stCondLst>
                            <p:childTnLst>
                              <p:par>
                                <p:cTn id="13" presetID="22" presetClass="entr" presetSubtype="1" fill="hold" nodeType="afterEffect">
                                  <p:stCondLst>
                                    <p:cond delay="1000"/>
                                  </p:stCondLst>
                                  <p:childTnLst>
                                    <p:set>
                                      <p:cBhvr>
                                        <p:cTn id="14" dur="1" fill="hold">
                                          <p:stCondLst>
                                            <p:cond delay="0"/>
                                          </p:stCondLst>
                                        </p:cTn>
                                        <p:tgtEl>
                                          <p:spTgt spid="3"/>
                                        </p:tgtEl>
                                        <p:attrNameLst>
                                          <p:attrName>style.visibility</p:attrName>
                                        </p:attrNameLst>
                                      </p:cBhvr>
                                      <p:to>
                                        <p:strVal val="visible"/>
                                      </p:to>
                                    </p:set>
                                    <p:animEffect transition="in" filter="wipe(up)">
                                      <p:cBhvr>
                                        <p:cTn id="15" dur="1000"/>
                                        <p:tgtEl>
                                          <p:spTgt spid="3"/>
                                        </p:tgtEl>
                                      </p:cBhvr>
                                    </p:animEffect>
                                  </p:childTnLst>
                                </p:cTn>
                              </p:par>
                            </p:childTnLst>
                          </p:cTn>
                        </p:par>
                        <p:par>
                          <p:cTn id="16" fill="hold" nodeType="afterGroup">
                            <p:stCondLst>
                              <p:cond delay="5500"/>
                            </p:stCondLst>
                            <p:childTnLst>
                              <p:par>
                                <p:cTn id="17" presetID="22" presetClass="entr" presetSubtype="8" fill="hold" nodeType="afterEffect">
                                  <p:stCondLst>
                                    <p:cond delay="1000"/>
                                  </p:stCondLst>
                                  <p:childTnLst>
                                    <p:set>
                                      <p:cBhvr>
                                        <p:cTn id="18" dur="1" fill="hold">
                                          <p:stCondLst>
                                            <p:cond delay="0"/>
                                          </p:stCondLst>
                                        </p:cTn>
                                        <p:tgtEl>
                                          <p:spTgt spid="11"/>
                                        </p:tgtEl>
                                        <p:attrNameLst>
                                          <p:attrName>style.visibility</p:attrName>
                                        </p:attrNameLst>
                                      </p:cBhvr>
                                      <p:to>
                                        <p:strVal val="visible"/>
                                      </p:to>
                                    </p:set>
                                    <p:animEffect transition="in" filter="wipe(left)">
                                      <p:cBhvr>
                                        <p:cTn id="19" dur="1000"/>
                                        <p:tgtEl>
                                          <p:spTgt spid="11"/>
                                        </p:tgtEl>
                                      </p:cBhvr>
                                    </p:animEffect>
                                  </p:childTnLst>
                                </p:cTn>
                              </p:par>
                            </p:childTnLst>
                          </p:cTn>
                        </p:par>
                        <p:par>
                          <p:cTn id="20" fill="hold" nodeType="afterGroup">
                            <p:stCondLst>
                              <p:cond delay="7500"/>
                            </p:stCondLst>
                            <p:childTnLst>
                              <p:par>
                                <p:cTn id="21" presetID="22" presetClass="entr" presetSubtype="8" fill="hold" nodeType="afterEffect">
                                  <p:stCondLst>
                                    <p:cond delay="1000"/>
                                  </p:stCondLst>
                                  <p:childTnLst>
                                    <p:set>
                                      <p:cBhvr>
                                        <p:cTn id="22" dur="1" fill="hold">
                                          <p:stCondLst>
                                            <p:cond delay="0"/>
                                          </p:stCondLst>
                                        </p:cTn>
                                        <p:tgtEl>
                                          <p:spTgt spid="8"/>
                                        </p:tgtEl>
                                        <p:attrNameLst>
                                          <p:attrName>style.visibility</p:attrName>
                                        </p:attrNameLst>
                                      </p:cBhvr>
                                      <p:to>
                                        <p:strVal val="visible"/>
                                      </p:to>
                                    </p:set>
                                    <p:animEffect transition="in" filter="wipe(left)">
                                      <p:cBhvr>
                                        <p:cTn id="23" dur="1000"/>
                                        <p:tgtEl>
                                          <p:spTgt spid="8"/>
                                        </p:tgtEl>
                                      </p:cBhvr>
                                    </p:animEffect>
                                  </p:childTnLst>
                                </p:cTn>
                              </p:par>
                            </p:childTnLst>
                          </p:cTn>
                        </p:par>
                        <p:par>
                          <p:cTn id="24" fill="hold" nodeType="afterGroup">
                            <p:stCondLst>
                              <p:cond delay="9500"/>
                            </p:stCondLst>
                            <p:childTnLst>
                              <p:par>
                                <p:cTn id="25" presetID="22" presetClass="entr" presetSubtype="8" fill="hold" nodeType="afterEffect">
                                  <p:stCondLst>
                                    <p:cond delay="2000"/>
                                  </p:stCondLst>
                                  <p:childTnLst>
                                    <p:set>
                                      <p:cBhvr>
                                        <p:cTn id="26" dur="1" fill="hold">
                                          <p:stCondLst>
                                            <p:cond delay="0"/>
                                          </p:stCondLst>
                                        </p:cTn>
                                        <p:tgtEl>
                                          <p:spTgt spid="2"/>
                                        </p:tgtEl>
                                        <p:attrNameLst>
                                          <p:attrName>style.visibility</p:attrName>
                                        </p:attrNameLst>
                                      </p:cBhvr>
                                      <p:to>
                                        <p:strVal val="visible"/>
                                      </p:to>
                                    </p:set>
                                    <p:animEffect transition="in" filter="wipe(left)">
                                      <p:cBhvr>
                                        <p:cTn id="2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Rounded Corners 24"/>
          <p:cNvSpPr/>
          <p:nvPr/>
        </p:nvSpPr>
        <p:spPr>
          <a:xfrm>
            <a:off x="0" y="1136650"/>
            <a:ext cx="12192000" cy="4578350"/>
          </a:xfrm>
          <a:prstGeom prst="roundRect">
            <a:avLst>
              <a:gd name="adj" fmla="val 3206"/>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GB" sz="2400">
              <a:solidFill>
                <a:schemeClr val="tx1"/>
              </a:solidFill>
            </a:endParaRPr>
          </a:p>
        </p:txBody>
      </p:sp>
      <p:sp>
        <p:nvSpPr>
          <p:cNvPr id="7" name="Slide Number Placeholder 6"/>
          <p:cNvSpPr>
            <a:spLocks noGrp="1"/>
          </p:cNvSpPr>
          <p:nvPr>
            <p:ph type="sldNum" sz="quarter" idx="19"/>
          </p:nvPr>
        </p:nvSpPr>
        <p:spPr/>
        <p:txBody>
          <a:bodyPr/>
          <a:lstStyle/>
          <a:p>
            <a:pPr>
              <a:defRPr/>
            </a:pPr>
            <a:fld id="{29266D7A-3864-4C7E-978B-94E478CB5B80}" type="slidenum">
              <a:rPr lang="en-GB"/>
              <a:pPr>
                <a:defRPr/>
              </a:pPr>
              <a:t>33</a:t>
            </a:fld>
            <a:endParaRPr lang="en-GB"/>
          </a:p>
        </p:txBody>
      </p:sp>
      <p:sp>
        <p:nvSpPr>
          <p:cNvPr id="49" name="TextBox 48"/>
          <p:cNvSpPr txBox="1"/>
          <p:nvPr/>
        </p:nvSpPr>
        <p:spPr>
          <a:xfrm>
            <a:off x="289007" y="253803"/>
            <a:ext cx="2855525" cy="707886"/>
          </a:xfrm>
          <a:prstGeom prst="rect">
            <a:avLst/>
          </a:prstGeom>
          <a:noFill/>
        </p:spPr>
        <p:txBody>
          <a:bodyPr wrap="none">
            <a:spAutoFit/>
            <a:scene3d>
              <a:camera prst="orthographicFront"/>
              <a:lightRig rig="flat" dir="tl">
                <a:rot lat="0" lon="0" rev="6600000"/>
              </a:lightRig>
            </a:scene3d>
            <a:sp3d extrusionH="25400" contourW="8890">
              <a:bevelT w="38100" h="31750"/>
              <a:contourClr>
                <a:schemeClr val="accent2">
                  <a:shade val="75000"/>
                </a:schemeClr>
              </a:contourClr>
            </a:sp3d>
          </a:bodyPr>
          <a:lstStyle/>
          <a:p>
            <a:pPr fontAlgn="auto">
              <a:spcBef>
                <a:spcPts val="0"/>
              </a:spcBef>
              <a:spcAft>
                <a:spcPts val="0"/>
              </a:spcAft>
              <a:buClr>
                <a:schemeClr val="tx1"/>
              </a:buClr>
              <a:defRPr/>
            </a:pPr>
            <a:r>
              <a:rPr lang="en-US" sz="4000" b="1" dirty="0">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latin typeface="+mn-lt"/>
                <a:cs typeface="+mn-cs"/>
              </a:rPr>
              <a:t>GINA</a:t>
            </a:r>
            <a:r>
              <a:rPr lang="sr-Latn-CS" sz="4000" b="1" dirty="0">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latin typeface="+mn-lt"/>
                <a:cs typeface="+mn-cs"/>
              </a:rPr>
              <a:t> 2017</a:t>
            </a:r>
            <a:endParaRPr lang="en-GB" sz="4000" b="1" dirty="0" err="1">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latin typeface="+mn-lt"/>
              <a:cs typeface="+mn-cs"/>
            </a:endParaRPr>
          </a:p>
        </p:txBody>
      </p:sp>
      <p:grpSp>
        <p:nvGrpSpPr>
          <p:cNvPr id="1030" name="Group 26"/>
          <p:cNvGrpSpPr>
            <a:grpSpLocks/>
          </p:cNvGrpSpPr>
          <p:nvPr/>
        </p:nvGrpSpPr>
        <p:grpSpPr bwMode="auto">
          <a:xfrm>
            <a:off x="3571875" y="1228726"/>
            <a:ext cx="6985001" cy="5299075"/>
            <a:chOff x="3552824" y="970552"/>
            <a:chExt cx="5365751" cy="4071779"/>
          </a:xfrm>
        </p:grpSpPr>
        <p:grpSp>
          <p:nvGrpSpPr>
            <p:cNvPr id="1034" name="Group 27"/>
            <p:cNvGrpSpPr>
              <a:grpSpLocks/>
            </p:cNvGrpSpPr>
            <p:nvPr/>
          </p:nvGrpSpPr>
          <p:grpSpPr bwMode="auto">
            <a:xfrm>
              <a:off x="4368276" y="1998088"/>
              <a:ext cx="4155541" cy="2680219"/>
              <a:chOff x="7216251" y="2588679"/>
              <a:chExt cx="4155541" cy="2680219"/>
            </a:xfrm>
          </p:grpSpPr>
          <p:sp>
            <p:nvSpPr>
              <p:cNvPr id="31" name="Freeform: Shape 9"/>
              <p:cNvSpPr/>
              <p:nvPr/>
            </p:nvSpPr>
            <p:spPr bwMode="auto">
              <a:xfrm>
                <a:off x="8175156" y="3821481"/>
                <a:ext cx="2834092" cy="1212507"/>
              </a:xfrm>
              <a:custGeom>
                <a:avLst/>
                <a:gdLst>
                  <a:gd name="connsiteX0" fmla="*/ 0 w 2833735"/>
                  <a:gd name="connsiteY0" fmla="*/ 1196935 h 1215042"/>
                  <a:gd name="connsiteX1" fmla="*/ 226337 w 2833735"/>
                  <a:gd name="connsiteY1" fmla="*/ 1205988 h 1215042"/>
                  <a:gd name="connsiteX2" fmla="*/ 371192 w 2833735"/>
                  <a:gd name="connsiteY2" fmla="*/ 1133561 h 1215042"/>
                  <a:gd name="connsiteX3" fmla="*/ 497941 w 2833735"/>
                  <a:gd name="connsiteY3" fmla="*/ 934384 h 1215042"/>
                  <a:gd name="connsiteX4" fmla="*/ 624689 w 2833735"/>
                  <a:gd name="connsiteY4" fmla="*/ 744262 h 1215042"/>
                  <a:gd name="connsiteX5" fmla="*/ 715224 w 2833735"/>
                  <a:gd name="connsiteY5" fmla="*/ 517925 h 1215042"/>
                  <a:gd name="connsiteX6" fmla="*/ 932507 w 2833735"/>
                  <a:gd name="connsiteY6" fmla="*/ 282535 h 1215042"/>
                  <a:gd name="connsiteX7" fmla="*/ 1113576 w 2833735"/>
                  <a:gd name="connsiteY7" fmla="*/ 119572 h 1215042"/>
                  <a:gd name="connsiteX8" fmla="*/ 1303699 w 2833735"/>
                  <a:gd name="connsiteY8" fmla="*/ 10931 h 1215042"/>
                  <a:gd name="connsiteX9" fmla="*/ 1566250 w 2833735"/>
                  <a:gd name="connsiteY9" fmla="*/ 10931 h 1215042"/>
                  <a:gd name="connsiteX10" fmla="*/ 1747319 w 2833735"/>
                  <a:gd name="connsiteY10" fmla="*/ 74305 h 1215042"/>
                  <a:gd name="connsiteX11" fmla="*/ 1964602 w 2833735"/>
                  <a:gd name="connsiteY11" fmla="*/ 255374 h 1215042"/>
                  <a:gd name="connsiteX12" fmla="*/ 2127565 w 2833735"/>
                  <a:gd name="connsiteY12" fmla="*/ 436444 h 1215042"/>
                  <a:gd name="connsiteX13" fmla="*/ 2236206 w 2833735"/>
                  <a:gd name="connsiteY13" fmla="*/ 608460 h 1215042"/>
                  <a:gd name="connsiteX14" fmla="*/ 2344848 w 2833735"/>
                  <a:gd name="connsiteY14" fmla="*/ 780475 h 1215042"/>
                  <a:gd name="connsiteX15" fmla="*/ 2453489 w 2833735"/>
                  <a:gd name="connsiteY15" fmla="*/ 979652 h 1215042"/>
                  <a:gd name="connsiteX16" fmla="*/ 2534971 w 2833735"/>
                  <a:gd name="connsiteY16" fmla="*/ 1115454 h 1215042"/>
                  <a:gd name="connsiteX17" fmla="*/ 2625505 w 2833735"/>
                  <a:gd name="connsiteY17" fmla="*/ 1187881 h 1215042"/>
                  <a:gd name="connsiteX18" fmla="*/ 2752254 w 2833735"/>
                  <a:gd name="connsiteY18" fmla="*/ 1205988 h 1215042"/>
                  <a:gd name="connsiteX19" fmla="*/ 2833735 w 2833735"/>
                  <a:gd name="connsiteY19" fmla="*/ 1215042 h 1215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33735" h="1215042">
                    <a:moveTo>
                      <a:pt x="0" y="1196935"/>
                    </a:moveTo>
                    <a:cubicBezTo>
                      <a:pt x="82236" y="1206742"/>
                      <a:pt x="164472" y="1216550"/>
                      <a:pt x="226337" y="1205988"/>
                    </a:cubicBezTo>
                    <a:cubicBezTo>
                      <a:pt x="288202" y="1195426"/>
                      <a:pt x="325925" y="1178828"/>
                      <a:pt x="371192" y="1133561"/>
                    </a:cubicBezTo>
                    <a:cubicBezTo>
                      <a:pt x="416459" y="1088294"/>
                      <a:pt x="455692" y="999267"/>
                      <a:pt x="497941" y="934384"/>
                    </a:cubicBezTo>
                    <a:cubicBezTo>
                      <a:pt x="540190" y="869501"/>
                      <a:pt x="588475" y="813672"/>
                      <a:pt x="624689" y="744262"/>
                    </a:cubicBezTo>
                    <a:cubicBezTo>
                      <a:pt x="660903" y="674852"/>
                      <a:pt x="663921" y="594879"/>
                      <a:pt x="715224" y="517925"/>
                    </a:cubicBezTo>
                    <a:cubicBezTo>
                      <a:pt x="766527" y="440971"/>
                      <a:pt x="866115" y="348927"/>
                      <a:pt x="932507" y="282535"/>
                    </a:cubicBezTo>
                    <a:cubicBezTo>
                      <a:pt x="998899" y="216143"/>
                      <a:pt x="1051711" y="164839"/>
                      <a:pt x="1113576" y="119572"/>
                    </a:cubicBezTo>
                    <a:cubicBezTo>
                      <a:pt x="1175441" y="74305"/>
                      <a:pt x="1228253" y="29038"/>
                      <a:pt x="1303699" y="10931"/>
                    </a:cubicBezTo>
                    <a:cubicBezTo>
                      <a:pt x="1379145" y="-7176"/>
                      <a:pt x="1492313" y="369"/>
                      <a:pt x="1566250" y="10931"/>
                    </a:cubicBezTo>
                    <a:cubicBezTo>
                      <a:pt x="1640187" y="21493"/>
                      <a:pt x="1680927" y="33564"/>
                      <a:pt x="1747319" y="74305"/>
                    </a:cubicBezTo>
                    <a:cubicBezTo>
                      <a:pt x="1813711" y="115045"/>
                      <a:pt x="1901228" y="195018"/>
                      <a:pt x="1964602" y="255374"/>
                    </a:cubicBezTo>
                    <a:cubicBezTo>
                      <a:pt x="2027976" y="315730"/>
                      <a:pt x="2082298" y="377596"/>
                      <a:pt x="2127565" y="436444"/>
                    </a:cubicBezTo>
                    <a:cubicBezTo>
                      <a:pt x="2172832" y="495292"/>
                      <a:pt x="2236206" y="608460"/>
                      <a:pt x="2236206" y="608460"/>
                    </a:cubicBezTo>
                    <a:cubicBezTo>
                      <a:pt x="2272420" y="665798"/>
                      <a:pt x="2308634" y="718610"/>
                      <a:pt x="2344848" y="780475"/>
                    </a:cubicBezTo>
                    <a:cubicBezTo>
                      <a:pt x="2381062" y="842340"/>
                      <a:pt x="2421802" y="923822"/>
                      <a:pt x="2453489" y="979652"/>
                    </a:cubicBezTo>
                    <a:cubicBezTo>
                      <a:pt x="2485176" y="1035482"/>
                      <a:pt x="2506302" y="1080749"/>
                      <a:pt x="2534971" y="1115454"/>
                    </a:cubicBezTo>
                    <a:cubicBezTo>
                      <a:pt x="2563640" y="1150159"/>
                      <a:pt x="2589291" y="1172792"/>
                      <a:pt x="2625505" y="1187881"/>
                    </a:cubicBezTo>
                    <a:cubicBezTo>
                      <a:pt x="2661719" y="1202970"/>
                      <a:pt x="2717549" y="1201461"/>
                      <a:pt x="2752254" y="1205988"/>
                    </a:cubicBezTo>
                    <a:cubicBezTo>
                      <a:pt x="2786959" y="1210515"/>
                      <a:pt x="2810347" y="1212778"/>
                      <a:pt x="2833735" y="1215042"/>
                    </a:cubicBezTo>
                  </a:path>
                </a:pathLst>
              </a:custGeom>
              <a:solidFill>
                <a:srgbClr val="C00000">
                  <a:alpha val="40000"/>
                </a:srgbClr>
              </a:solidFill>
              <a:ln w="28575">
                <a:solidFill>
                  <a:srgbClr val="C00000"/>
                </a:solidFill>
                <a:headEnd/>
                <a:tailEnd/>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GB" sz="2400">
                  <a:latin typeface="Arial" pitchFamily="34" charset="0"/>
                  <a:cs typeface="Arial" pitchFamily="34" charset="0"/>
                </a:endParaRPr>
              </a:p>
            </p:txBody>
          </p:sp>
          <p:sp>
            <p:nvSpPr>
              <p:cNvPr id="32" name="Freeform: Shape 8"/>
              <p:cNvSpPr/>
              <p:nvPr/>
            </p:nvSpPr>
            <p:spPr bwMode="auto">
              <a:xfrm>
                <a:off x="7777602" y="2591896"/>
                <a:ext cx="2570683" cy="2442091"/>
              </a:xfrm>
              <a:custGeom>
                <a:avLst/>
                <a:gdLst>
                  <a:gd name="connsiteX0" fmla="*/ 0 w 2571184"/>
                  <a:gd name="connsiteY0" fmla="*/ 2445048 h 2445048"/>
                  <a:gd name="connsiteX1" fmla="*/ 135802 w 2571184"/>
                  <a:gd name="connsiteY1" fmla="*/ 2354513 h 2445048"/>
                  <a:gd name="connsiteX2" fmla="*/ 253497 w 2571184"/>
                  <a:gd name="connsiteY2" fmla="*/ 2037642 h 2445048"/>
                  <a:gd name="connsiteX3" fmla="*/ 371192 w 2571184"/>
                  <a:gd name="connsiteY3" fmla="*/ 1639289 h 2445048"/>
                  <a:gd name="connsiteX4" fmla="*/ 488887 w 2571184"/>
                  <a:gd name="connsiteY4" fmla="*/ 1231883 h 2445048"/>
                  <a:gd name="connsiteX5" fmla="*/ 606582 w 2571184"/>
                  <a:gd name="connsiteY5" fmla="*/ 860691 h 2445048"/>
                  <a:gd name="connsiteX6" fmla="*/ 751437 w 2571184"/>
                  <a:gd name="connsiteY6" fmla="*/ 507606 h 2445048"/>
                  <a:gd name="connsiteX7" fmla="*/ 896293 w 2571184"/>
                  <a:gd name="connsiteY7" fmla="*/ 254109 h 2445048"/>
                  <a:gd name="connsiteX8" fmla="*/ 1086416 w 2571184"/>
                  <a:gd name="connsiteY8" fmla="*/ 73040 h 2445048"/>
                  <a:gd name="connsiteX9" fmla="*/ 1249378 w 2571184"/>
                  <a:gd name="connsiteY9" fmla="*/ 612 h 2445048"/>
                  <a:gd name="connsiteX10" fmla="*/ 1412340 w 2571184"/>
                  <a:gd name="connsiteY10" fmla="*/ 45879 h 2445048"/>
                  <a:gd name="connsiteX11" fmla="*/ 1539089 w 2571184"/>
                  <a:gd name="connsiteY11" fmla="*/ 172628 h 2445048"/>
                  <a:gd name="connsiteX12" fmla="*/ 1692998 w 2571184"/>
                  <a:gd name="connsiteY12" fmla="*/ 362751 h 2445048"/>
                  <a:gd name="connsiteX13" fmla="*/ 1819746 w 2571184"/>
                  <a:gd name="connsiteY13" fmla="*/ 688675 h 2445048"/>
                  <a:gd name="connsiteX14" fmla="*/ 1946495 w 2571184"/>
                  <a:gd name="connsiteY14" fmla="*/ 969333 h 2445048"/>
                  <a:gd name="connsiteX15" fmla="*/ 2082297 w 2571184"/>
                  <a:gd name="connsiteY15" fmla="*/ 1349578 h 2445048"/>
                  <a:gd name="connsiteX16" fmla="*/ 2172831 w 2571184"/>
                  <a:gd name="connsiteY16" fmla="*/ 1711717 h 2445048"/>
                  <a:gd name="connsiteX17" fmla="*/ 2263366 w 2571184"/>
                  <a:gd name="connsiteY17" fmla="*/ 2028588 h 2445048"/>
                  <a:gd name="connsiteX18" fmla="*/ 2326740 w 2571184"/>
                  <a:gd name="connsiteY18" fmla="*/ 2254925 h 2445048"/>
                  <a:gd name="connsiteX19" fmla="*/ 2372008 w 2571184"/>
                  <a:gd name="connsiteY19" fmla="*/ 2390727 h 2445048"/>
                  <a:gd name="connsiteX20" fmla="*/ 2471596 w 2571184"/>
                  <a:gd name="connsiteY20" fmla="*/ 2417887 h 2445048"/>
                  <a:gd name="connsiteX21" fmla="*/ 2571184 w 2571184"/>
                  <a:gd name="connsiteY21" fmla="*/ 2445048 h 2445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71184" h="2445048">
                    <a:moveTo>
                      <a:pt x="0" y="2445048"/>
                    </a:moveTo>
                    <a:cubicBezTo>
                      <a:pt x="46776" y="2433731"/>
                      <a:pt x="93553" y="2422414"/>
                      <a:pt x="135802" y="2354513"/>
                    </a:cubicBezTo>
                    <a:cubicBezTo>
                      <a:pt x="178052" y="2286612"/>
                      <a:pt x="214265" y="2156846"/>
                      <a:pt x="253497" y="2037642"/>
                    </a:cubicBezTo>
                    <a:cubicBezTo>
                      <a:pt x="292729" y="1918438"/>
                      <a:pt x="331960" y="1773582"/>
                      <a:pt x="371192" y="1639289"/>
                    </a:cubicBezTo>
                    <a:cubicBezTo>
                      <a:pt x="410424" y="1504996"/>
                      <a:pt x="449655" y="1361649"/>
                      <a:pt x="488887" y="1231883"/>
                    </a:cubicBezTo>
                    <a:cubicBezTo>
                      <a:pt x="528119" y="1102117"/>
                      <a:pt x="562824" y="981404"/>
                      <a:pt x="606582" y="860691"/>
                    </a:cubicBezTo>
                    <a:cubicBezTo>
                      <a:pt x="650340" y="739978"/>
                      <a:pt x="703152" y="608703"/>
                      <a:pt x="751437" y="507606"/>
                    </a:cubicBezTo>
                    <a:cubicBezTo>
                      <a:pt x="799722" y="406509"/>
                      <a:pt x="840463" y="326537"/>
                      <a:pt x="896293" y="254109"/>
                    </a:cubicBezTo>
                    <a:cubicBezTo>
                      <a:pt x="952123" y="181681"/>
                      <a:pt x="1027569" y="115289"/>
                      <a:pt x="1086416" y="73040"/>
                    </a:cubicBezTo>
                    <a:cubicBezTo>
                      <a:pt x="1145263" y="30791"/>
                      <a:pt x="1195057" y="5139"/>
                      <a:pt x="1249378" y="612"/>
                    </a:cubicBezTo>
                    <a:cubicBezTo>
                      <a:pt x="1303699" y="-3915"/>
                      <a:pt x="1364055" y="17210"/>
                      <a:pt x="1412340" y="45879"/>
                    </a:cubicBezTo>
                    <a:cubicBezTo>
                      <a:pt x="1460625" y="74548"/>
                      <a:pt x="1492313" y="119816"/>
                      <a:pt x="1539089" y="172628"/>
                    </a:cubicBezTo>
                    <a:cubicBezTo>
                      <a:pt x="1585865" y="225440"/>
                      <a:pt x="1646222" y="276743"/>
                      <a:pt x="1692998" y="362751"/>
                    </a:cubicBezTo>
                    <a:cubicBezTo>
                      <a:pt x="1739774" y="448759"/>
                      <a:pt x="1777497" y="587578"/>
                      <a:pt x="1819746" y="688675"/>
                    </a:cubicBezTo>
                    <a:cubicBezTo>
                      <a:pt x="1861995" y="789772"/>
                      <a:pt x="1902737" y="859182"/>
                      <a:pt x="1946495" y="969333"/>
                    </a:cubicBezTo>
                    <a:cubicBezTo>
                      <a:pt x="1990254" y="1079483"/>
                      <a:pt x="2044574" y="1225847"/>
                      <a:pt x="2082297" y="1349578"/>
                    </a:cubicBezTo>
                    <a:cubicBezTo>
                      <a:pt x="2120020" y="1473309"/>
                      <a:pt x="2142653" y="1598549"/>
                      <a:pt x="2172831" y="1711717"/>
                    </a:cubicBezTo>
                    <a:cubicBezTo>
                      <a:pt x="2203009" y="1824885"/>
                      <a:pt x="2237715" y="1938053"/>
                      <a:pt x="2263366" y="2028588"/>
                    </a:cubicBezTo>
                    <a:cubicBezTo>
                      <a:pt x="2289017" y="2119123"/>
                      <a:pt x="2308633" y="2194568"/>
                      <a:pt x="2326740" y="2254925"/>
                    </a:cubicBezTo>
                    <a:cubicBezTo>
                      <a:pt x="2344847" y="2315281"/>
                      <a:pt x="2347865" y="2363567"/>
                      <a:pt x="2372008" y="2390727"/>
                    </a:cubicBezTo>
                    <a:cubicBezTo>
                      <a:pt x="2396151" y="2417887"/>
                      <a:pt x="2471596" y="2417887"/>
                      <a:pt x="2471596" y="2417887"/>
                    </a:cubicBezTo>
                    <a:lnTo>
                      <a:pt x="2571184" y="2445048"/>
                    </a:lnTo>
                  </a:path>
                </a:pathLst>
              </a:custGeom>
              <a:solidFill>
                <a:schemeClr val="accent1">
                  <a:alpha val="45000"/>
                </a:schemeClr>
              </a:solidFill>
              <a:ln w="28575">
                <a:solidFill>
                  <a:srgbClr val="F2561E"/>
                </a:solidFill>
                <a:headEnd/>
                <a:tailEnd/>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GB" sz="2400">
                  <a:latin typeface="Arial" pitchFamily="34" charset="0"/>
                  <a:cs typeface="Arial" pitchFamily="34" charset="0"/>
                </a:endParaRPr>
              </a:p>
            </p:txBody>
          </p:sp>
          <p:sp>
            <p:nvSpPr>
              <p:cNvPr id="33" name="Freeform: Shape 6"/>
              <p:cNvSpPr/>
              <p:nvPr/>
            </p:nvSpPr>
            <p:spPr bwMode="auto">
              <a:xfrm>
                <a:off x="7405658" y="3174973"/>
                <a:ext cx="2634096" cy="1859015"/>
              </a:xfrm>
              <a:custGeom>
                <a:avLst/>
                <a:gdLst>
                  <a:gd name="connsiteX0" fmla="*/ 0 w 2634558"/>
                  <a:gd name="connsiteY0" fmla="*/ 1849306 h 1861843"/>
                  <a:gd name="connsiteX1" fmla="*/ 172015 w 2634558"/>
                  <a:gd name="connsiteY1" fmla="*/ 1831199 h 1861843"/>
                  <a:gd name="connsiteX2" fmla="*/ 271604 w 2634558"/>
                  <a:gd name="connsiteY2" fmla="*/ 1704450 h 1861843"/>
                  <a:gd name="connsiteX3" fmla="*/ 353085 w 2634558"/>
                  <a:gd name="connsiteY3" fmla="*/ 1487167 h 1861843"/>
                  <a:gd name="connsiteX4" fmla="*/ 534154 w 2634558"/>
                  <a:gd name="connsiteY4" fmla="*/ 962066 h 1861843"/>
                  <a:gd name="connsiteX5" fmla="*/ 733330 w 2634558"/>
                  <a:gd name="connsiteY5" fmla="*/ 518446 h 1861843"/>
                  <a:gd name="connsiteX6" fmla="*/ 1013988 w 2634558"/>
                  <a:gd name="connsiteY6" fmla="*/ 174415 h 1861843"/>
                  <a:gd name="connsiteX7" fmla="*/ 1176950 w 2634558"/>
                  <a:gd name="connsiteY7" fmla="*/ 29559 h 1861843"/>
                  <a:gd name="connsiteX8" fmla="*/ 1421394 w 2634558"/>
                  <a:gd name="connsiteY8" fmla="*/ 20506 h 1861843"/>
                  <a:gd name="connsiteX9" fmla="*/ 1747318 w 2634558"/>
                  <a:gd name="connsiteY9" fmla="*/ 255896 h 1861843"/>
                  <a:gd name="connsiteX10" fmla="*/ 1973655 w 2634558"/>
                  <a:gd name="connsiteY10" fmla="*/ 699516 h 1861843"/>
                  <a:gd name="connsiteX11" fmla="*/ 2136617 w 2634558"/>
                  <a:gd name="connsiteY11" fmla="*/ 1016387 h 1861843"/>
                  <a:gd name="connsiteX12" fmla="*/ 2272419 w 2634558"/>
                  <a:gd name="connsiteY12" fmla="*/ 1414739 h 1861843"/>
                  <a:gd name="connsiteX13" fmla="*/ 2335794 w 2634558"/>
                  <a:gd name="connsiteY13" fmla="*/ 1632023 h 1861843"/>
                  <a:gd name="connsiteX14" fmla="*/ 2372008 w 2634558"/>
                  <a:gd name="connsiteY14" fmla="*/ 1731611 h 1861843"/>
                  <a:gd name="connsiteX15" fmla="*/ 2444435 w 2634558"/>
                  <a:gd name="connsiteY15" fmla="*/ 1822145 h 1861843"/>
                  <a:gd name="connsiteX16" fmla="*/ 2571184 w 2634558"/>
                  <a:gd name="connsiteY16" fmla="*/ 1858359 h 1861843"/>
                  <a:gd name="connsiteX17" fmla="*/ 2634558 w 2634558"/>
                  <a:gd name="connsiteY17" fmla="*/ 1858359 h 1861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34558" h="1861843">
                    <a:moveTo>
                      <a:pt x="0" y="1849306"/>
                    </a:moveTo>
                    <a:cubicBezTo>
                      <a:pt x="63374" y="1852324"/>
                      <a:pt x="126748" y="1855342"/>
                      <a:pt x="172015" y="1831199"/>
                    </a:cubicBezTo>
                    <a:cubicBezTo>
                      <a:pt x="217282" y="1807056"/>
                      <a:pt x="241426" y="1761789"/>
                      <a:pt x="271604" y="1704450"/>
                    </a:cubicBezTo>
                    <a:cubicBezTo>
                      <a:pt x="301782" y="1647111"/>
                      <a:pt x="309327" y="1610898"/>
                      <a:pt x="353085" y="1487167"/>
                    </a:cubicBezTo>
                    <a:cubicBezTo>
                      <a:pt x="396843" y="1363436"/>
                      <a:pt x="470780" y="1123519"/>
                      <a:pt x="534154" y="962066"/>
                    </a:cubicBezTo>
                    <a:cubicBezTo>
                      <a:pt x="597528" y="800613"/>
                      <a:pt x="653358" y="649721"/>
                      <a:pt x="733330" y="518446"/>
                    </a:cubicBezTo>
                    <a:cubicBezTo>
                      <a:pt x="813302" y="387171"/>
                      <a:pt x="940051" y="255896"/>
                      <a:pt x="1013988" y="174415"/>
                    </a:cubicBezTo>
                    <a:cubicBezTo>
                      <a:pt x="1087925" y="92934"/>
                      <a:pt x="1109049" y="55210"/>
                      <a:pt x="1176950" y="29559"/>
                    </a:cubicBezTo>
                    <a:cubicBezTo>
                      <a:pt x="1244851" y="3908"/>
                      <a:pt x="1326333" y="-17217"/>
                      <a:pt x="1421394" y="20506"/>
                    </a:cubicBezTo>
                    <a:cubicBezTo>
                      <a:pt x="1516455" y="58229"/>
                      <a:pt x="1655274" y="142728"/>
                      <a:pt x="1747318" y="255896"/>
                    </a:cubicBezTo>
                    <a:cubicBezTo>
                      <a:pt x="1839362" y="369064"/>
                      <a:pt x="1973655" y="699516"/>
                      <a:pt x="1973655" y="699516"/>
                    </a:cubicBezTo>
                    <a:cubicBezTo>
                      <a:pt x="2038538" y="826264"/>
                      <a:pt x="2086823" y="897183"/>
                      <a:pt x="2136617" y="1016387"/>
                    </a:cubicBezTo>
                    <a:cubicBezTo>
                      <a:pt x="2186411" y="1135591"/>
                      <a:pt x="2239223" y="1312133"/>
                      <a:pt x="2272419" y="1414739"/>
                    </a:cubicBezTo>
                    <a:cubicBezTo>
                      <a:pt x="2305615" y="1517345"/>
                      <a:pt x="2319196" y="1579211"/>
                      <a:pt x="2335794" y="1632023"/>
                    </a:cubicBezTo>
                    <a:cubicBezTo>
                      <a:pt x="2352392" y="1684835"/>
                      <a:pt x="2353901" y="1699924"/>
                      <a:pt x="2372008" y="1731611"/>
                    </a:cubicBezTo>
                    <a:cubicBezTo>
                      <a:pt x="2390115" y="1763298"/>
                      <a:pt x="2411239" y="1801020"/>
                      <a:pt x="2444435" y="1822145"/>
                    </a:cubicBezTo>
                    <a:cubicBezTo>
                      <a:pt x="2477631" y="1843270"/>
                      <a:pt x="2539497" y="1852323"/>
                      <a:pt x="2571184" y="1858359"/>
                    </a:cubicBezTo>
                    <a:cubicBezTo>
                      <a:pt x="2602871" y="1864395"/>
                      <a:pt x="2618714" y="1861377"/>
                      <a:pt x="2634558" y="1858359"/>
                    </a:cubicBezTo>
                  </a:path>
                </a:pathLst>
              </a:custGeom>
              <a:solidFill>
                <a:srgbClr val="3A7013">
                  <a:alpha val="38000"/>
                </a:srgbClr>
              </a:solidFill>
              <a:ln w="28575">
                <a:solidFill>
                  <a:srgbClr val="3A7013"/>
                </a:solidFill>
                <a:headEnd/>
                <a:tailEnd/>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GB" sz="2400">
                  <a:latin typeface="Arial" pitchFamily="34" charset="0"/>
                  <a:cs typeface="Arial" pitchFamily="34" charset="0"/>
                </a:endParaRPr>
              </a:p>
            </p:txBody>
          </p:sp>
          <p:sp>
            <p:nvSpPr>
              <p:cNvPr id="34" name="Rectangle 33"/>
              <p:cNvSpPr/>
              <p:nvPr/>
            </p:nvSpPr>
            <p:spPr bwMode="auto">
              <a:xfrm>
                <a:off x="7216637" y="5015690"/>
                <a:ext cx="4154798" cy="253724"/>
              </a:xfrm>
              <a:prstGeom prst="rect">
                <a:avLst/>
              </a:prstGeom>
              <a:solidFill>
                <a:schemeClr val="bg1"/>
              </a:solidFill>
              <a:ln>
                <a:solidFill>
                  <a:schemeClr val="bg1"/>
                </a:solidFill>
                <a:headEnd/>
                <a:tailEnd/>
              </a:ln>
              <a:effectLst/>
            </p:spPr>
            <p:style>
              <a:lnRef idx="1">
                <a:schemeClr val="accent1"/>
              </a:lnRef>
              <a:fillRef idx="3">
                <a:schemeClr val="accent1"/>
              </a:fillRef>
              <a:effectRef idx="2">
                <a:schemeClr val="accent1"/>
              </a:effectRef>
              <a:fontRef idx="minor">
                <a:schemeClr val="lt1"/>
              </a:fontRef>
            </p:style>
            <p:txBody>
              <a:bodyPr lIns="96000" tIns="96000" rIns="96000" bIns="96000"/>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fontAlgn="auto">
                  <a:spcBef>
                    <a:spcPts val="0"/>
                  </a:spcBef>
                  <a:spcAft>
                    <a:spcPts val="0"/>
                  </a:spcAft>
                  <a:defRPr/>
                </a:pPr>
                <a:endParaRPr lang="en-US" sz="1467" dirty="0">
                  <a:latin typeface="Arial" pitchFamily="34" charset="0"/>
                  <a:cs typeface="Arial" pitchFamily="34" charset="0"/>
                </a:endParaRPr>
              </a:p>
            </p:txBody>
          </p:sp>
        </p:grpSp>
        <p:graphicFrame>
          <p:nvGraphicFramePr>
            <p:cNvPr id="1026" name="Chart 28"/>
            <p:cNvGraphicFramePr>
              <a:graphicFrameLocks/>
            </p:cNvGraphicFramePr>
            <p:nvPr/>
          </p:nvGraphicFramePr>
          <p:xfrm>
            <a:off x="3513799" y="931527"/>
            <a:ext cx="5443800" cy="4149828"/>
          </p:xfrm>
          <a:graphic>
            <a:graphicData uri="http://schemas.openxmlformats.org/presentationml/2006/ole">
              <mc:AlternateContent xmlns:mc="http://schemas.openxmlformats.org/markup-compatibility/2006">
                <mc:Choice xmlns:v="urn:schemas-microsoft-com:vml" Requires="v">
                  <p:oleObj spid="_x0000_s1034" r:id="rId4" imgW="7084166" imgH="5401524" progId="Excel.Sheet.8">
                    <p:embed/>
                  </p:oleObj>
                </mc:Choice>
                <mc:Fallback>
                  <p:oleObj r:id="rId4" imgW="7084166" imgH="5401524" progId="Excel.Sheet.8">
                    <p:embed/>
                    <p:pic>
                      <p:nvPicPr>
                        <p:cNvPr id="0" name="Chart 28"/>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513799" y="931527"/>
                          <a:ext cx="5443800" cy="414982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035" name="TextBox 29"/>
            <p:cNvSpPr txBox="1">
              <a:spLocks noChangeArrowheads="1"/>
            </p:cNvSpPr>
            <p:nvPr/>
          </p:nvSpPr>
          <p:spPr bwMode="auto">
            <a:xfrm>
              <a:off x="7106310" y="1832491"/>
              <a:ext cx="1570052" cy="748801"/>
            </a:xfrm>
            <a:prstGeom prst="rect">
              <a:avLst/>
            </a:prstGeom>
            <a:noFill/>
            <a:ln w="9525">
              <a:noFill/>
              <a:miter lim="800000"/>
              <a:headEnd/>
              <a:tailEnd/>
            </a:ln>
          </p:spPr>
          <p:txBody>
            <a:bodyPr wrap="none" lIns="0" tIns="0" rIns="0" bIns="0"/>
            <a:lstStyle/>
            <a:p>
              <a:pPr>
                <a:buClr>
                  <a:schemeClr val="tx1"/>
                </a:buClr>
              </a:pPr>
              <a:r>
                <a:rPr lang="sr-Latn-CS" sz="1600" b="1">
                  <a:solidFill>
                    <a:srgbClr val="3A7013"/>
                  </a:solidFill>
                </a:rPr>
                <a:t>Dobra kontrola</a:t>
              </a:r>
              <a:endParaRPr lang="en-GB" sz="1600" b="1">
                <a:solidFill>
                  <a:srgbClr val="3A7013"/>
                </a:solidFill>
              </a:endParaRPr>
            </a:p>
            <a:p>
              <a:pPr>
                <a:buClr>
                  <a:schemeClr val="tx1"/>
                </a:buClr>
              </a:pPr>
              <a:r>
                <a:rPr lang="sr-Latn-CS" sz="1600" b="1">
                  <a:solidFill>
                    <a:schemeClr val="accent1"/>
                  </a:solidFill>
                </a:rPr>
                <a:t>Delimična kontrola</a:t>
              </a:r>
              <a:endParaRPr lang="en-GB" sz="1600" b="1">
                <a:solidFill>
                  <a:schemeClr val="accent1"/>
                </a:solidFill>
              </a:endParaRPr>
            </a:p>
            <a:p>
              <a:pPr>
                <a:buClr>
                  <a:schemeClr val="tx1"/>
                </a:buClr>
              </a:pPr>
              <a:r>
                <a:rPr lang="sr-Latn-CS" sz="1600" b="1">
                  <a:solidFill>
                    <a:srgbClr val="C00000"/>
                  </a:solidFill>
                </a:rPr>
                <a:t>Loša kontrola</a:t>
              </a:r>
              <a:endParaRPr lang="en-GB" sz="1600" b="1">
                <a:solidFill>
                  <a:srgbClr val="C00000"/>
                </a:solidFill>
              </a:endParaRPr>
            </a:p>
          </p:txBody>
        </p:sp>
      </p:grpSp>
      <p:sp>
        <p:nvSpPr>
          <p:cNvPr id="1031" name="Rectangle 38"/>
          <p:cNvSpPr>
            <a:spLocks noChangeArrowheads="1"/>
          </p:cNvSpPr>
          <p:nvPr/>
        </p:nvSpPr>
        <p:spPr bwMode="auto">
          <a:xfrm>
            <a:off x="131764" y="1273175"/>
            <a:ext cx="4511675" cy="3831818"/>
          </a:xfrm>
          <a:prstGeom prst="rect">
            <a:avLst/>
          </a:prstGeom>
          <a:noFill/>
          <a:ln w="9525">
            <a:noFill/>
            <a:miter lim="800000"/>
            <a:headEnd/>
            <a:tailEnd/>
          </a:ln>
        </p:spPr>
        <p:txBody>
          <a:bodyPr>
            <a:spAutoFit/>
          </a:bodyPr>
          <a:lstStyle/>
          <a:p>
            <a:pPr>
              <a:lnSpc>
                <a:spcPct val="150000"/>
              </a:lnSpc>
            </a:pPr>
            <a:r>
              <a:rPr lang="sr-Latn-CS" b="1" dirty="0"/>
              <a:t>Prediktor rizika za </a:t>
            </a:r>
            <a:r>
              <a:rPr lang="en-US" b="1" dirty="0"/>
              <a:t> </a:t>
            </a:r>
            <a:r>
              <a:rPr lang="sr-Latn-CS" b="1" dirty="0"/>
              <a:t>nastanak egzacerbacija </a:t>
            </a:r>
            <a:r>
              <a:rPr lang="en-US" b="1" dirty="0"/>
              <a:t> </a:t>
            </a:r>
            <a:r>
              <a:rPr lang="sr-Latn-CS" b="1" dirty="0"/>
              <a:t>delimično može biti </a:t>
            </a:r>
          </a:p>
          <a:p>
            <a:pPr>
              <a:lnSpc>
                <a:spcPct val="150000"/>
              </a:lnSpc>
            </a:pPr>
            <a:r>
              <a:rPr lang="sr-Latn-CS" b="1" dirty="0"/>
              <a:t>kontrola simptoma  ali postoji nekoliko faktora koji </a:t>
            </a:r>
            <a:r>
              <a:rPr lang="en-US" b="1" dirty="0"/>
              <a:t> </a:t>
            </a:r>
            <a:r>
              <a:rPr lang="sr-Latn-CS" b="1" dirty="0"/>
              <a:t>povećavaju budući rizik od nastanka neželjenih efekata, nezavisno od kontrole </a:t>
            </a:r>
            <a:r>
              <a:rPr lang="en-US" b="1" dirty="0"/>
              <a:t> </a:t>
            </a:r>
            <a:r>
              <a:rPr lang="sr-Latn-CS" b="1" dirty="0"/>
              <a:t>simptoma</a:t>
            </a:r>
            <a:r>
              <a:rPr lang="en-GB" b="1" baseline="30000" dirty="0"/>
              <a:t>1</a:t>
            </a:r>
            <a:endParaRPr lang="en-GB" b="1" dirty="0"/>
          </a:p>
          <a:p>
            <a:pPr>
              <a:lnSpc>
                <a:spcPct val="150000"/>
              </a:lnSpc>
            </a:pPr>
            <a:endParaRPr lang="sr-Latn-CS" b="1" dirty="0"/>
          </a:p>
          <a:p>
            <a:pPr>
              <a:lnSpc>
                <a:spcPct val="150000"/>
              </a:lnSpc>
            </a:pPr>
            <a:endParaRPr lang="sr-Latn-CS" b="1" dirty="0"/>
          </a:p>
          <a:p>
            <a:pPr>
              <a:lnSpc>
                <a:spcPct val="150000"/>
              </a:lnSpc>
            </a:pPr>
            <a:endParaRPr lang="en-GB" dirty="0"/>
          </a:p>
        </p:txBody>
      </p:sp>
      <p:sp>
        <p:nvSpPr>
          <p:cNvPr id="1032" name="Text Placeholder 2"/>
          <p:cNvSpPr txBox="1">
            <a:spLocks/>
          </p:cNvSpPr>
          <p:nvPr/>
        </p:nvSpPr>
        <p:spPr bwMode="auto">
          <a:xfrm>
            <a:off x="79376" y="6178550"/>
            <a:ext cx="11231563" cy="552450"/>
          </a:xfrm>
          <a:prstGeom prst="rect">
            <a:avLst/>
          </a:prstGeom>
          <a:noFill/>
          <a:ln w="9525">
            <a:noFill/>
            <a:miter lim="800000"/>
            <a:headEnd/>
            <a:tailEnd/>
          </a:ln>
        </p:spPr>
        <p:txBody>
          <a:bodyPr lIns="0" tIns="48000" rIns="0" bIns="48000"/>
          <a:lstStyle/>
          <a:p>
            <a:pPr marL="228600" indent="-228600" eaLnBrk="0" hangingPunct="0">
              <a:buClr>
                <a:srgbClr val="F36633"/>
              </a:buClr>
              <a:buFont typeface="Arial" pitchFamily="34" charset="0"/>
              <a:buAutoNum type="arabicPeriod"/>
            </a:pPr>
            <a:r>
              <a:rPr lang="en-GB" sz="900" dirty="0">
                <a:solidFill>
                  <a:srgbClr val="544F40"/>
                </a:solidFill>
              </a:rPr>
              <a:t>GINA. Global strategy for asthma management and prevention. 201</a:t>
            </a:r>
            <a:r>
              <a:rPr lang="sr-Latn-CS" sz="900" dirty="0">
                <a:solidFill>
                  <a:srgbClr val="544F40"/>
                </a:solidFill>
              </a:rPr>
              <a:t>7</a:t>
            </a:r>
            <a:r>
              <a:rPr lang="en-GB" sz="900" dirty="0">
                <a:solidFill>
                  <a:srgbClr val="544F40"/>
                </a:solidFill>
              </a:rPr>
              <a:t>. Available from: </a:t>
            </a:r>
            <a:r>
              <a:rPr lang="en-GB" sz="900" dirty="0">
                <a:solidFill>
                  <a:srgbClr val="544F40"/>
                </a:solidFill>
                <a:hlinkClick r:id="rId6"/>
              </a:rPr>
              <a:t>http://ginasthma.org</a:t>
            </a:r>
            <a:r>
              <a:rPr lang="en-GB" sz="900" dirty="0">
                <a:solidFill>
                  <a:srgbClr val="544F40"/>
                </a:solidFill>
              </a:rPr>
              <a:t> [Accessed November 201</a:t>
            </a:r>
            <a:r>
              <a:rPr lang="sr-Latn-CS" sz="900" dirty="0">
                <a:solidFill>
                  <a:srgbClr val="544F40"/>
                </a:solidFill>
              </a:rPr>
              <a:t>7</a:t>
            </a:r>
            <a:r>
              <a:rPr lang="en-GB" sz="900" dirty="0">
                <a:solidFill>
                  <a:srgbClr val="544F40"/>
                </a:solidFill>
              </a:rPr>
              <a:t>]; </a:t>
            </a:r>
            <a:endParaRPr lang="sr-Latn-CS" sz="900" dirty="0">
              <a:solidFill>
                <a:srgbClr val="544F40"/>
              </a:solidFill>
            </a:endParaRPr>
          </a:p>
          <a:p>
            <a:pPr marL="228600" indent="-228600" eaLnBrk="0" hangingPunct="0">
              <a:buClr>
                <a:srgbClr val="F36633"/>
              </a:buClr>
              <a:buFont typeface="Arial" pitchFamily="34" charset="0"/>
              <a:buAutoNum type="arabicPeriod"/>
            </a:pPr>
            <a:r>
              <a:rPr lang="en-GB" sz="900" dirty="0">
                <a:solidFill>
                  <a:srgbClr val="544F40"/>
                </a:solidFill>
              </a:rPr>
              <a:t>Adapted from: </a:t>
            </a:r>
            <a:r>
              <a:rPr lang="en-GB" sz="900" dirty="0">
                <a:solidFill>
                  <a:srgbClr val="544F40"/>
                </a:solidFill>
                <a:latin typeface="Rockwell" pitchFamily="18" charset="0"/>
              </a:rPr>
              <a:t>Blakey JD, Woolnough K, Fellows J et al. Assessing</a:t>
            </a:r>
            <a:endParaRPr lang="sr-Latn-CS" sz="900" dirty="0">
              <a:solidFill>
                <a:srgbClr val="544F40"/>
              </a:solidFill>
              <a:latin typeface="Rockwell" pitchFamily="18" charset="0"/>
            </a:endParaRPr>
          </a:p>
          <a:p>
            <a:pPr marL="228600" indent="-228600" eaLnBrk="0" hangingPunct="0">
              <a:buClr>
                <a:srgbClr val="F36633"/>
              </a:buClr>
              <a:buFont typeface="Arial" pitchFamily="34" charset="0"/>
              <a:buNone/>
            </a:pPr>
            <a:r>
              <a:rPr lang="en-GB" sz="900" dirty="0">
                <a:solidFill>
                  <a:srgbClr val="544F40"/>
                </a:solidFill>
                <a:latin typeface="Rockwell" pitchFamily="18" charset="0"/>
              </a:rPr>
              <a:t> the risk of attack in the management of asthma: a review and proposal for revision of the current control-centred paradigm. Prim Care Respir J 2013;22:344–52..</a:t>
            </a:r>
            <a:endParaRPr lang="en-GB" sz="900" dirty="0">
              <a:solidFill>
                <a:srgbClr val="544F40"/>
              </a:solidFill>
            </a:endParaRPr>
          </a:p>
          <a:p>
            <a:pPr marL="228600" indent="-228600" eaLnBrk="0" hangingPunct="0">
              <a:buClr>
                <a:srgbClr val="F36633"/>
              </a:buClr>
              <a:buFont typeface="Arial" pitchFamily="34" charset="0"/>
              <a:buNone/>
            </a:pPr>
            <a:endParaRPr lang="en-GB" sz="900" dirty="0">
              <a:solidFill>
                <a:srgbClr val="544F40"/>
              </a:solidFill>
            </a:endParaRPr>
          </a:p>
        </p:txBody>
      </p:sp>
      <p:sp>
        <p:nvSpPr>
          <p:cNvPr id="2" name="Rectangle 1"/>
          <p:cNvSpPr/>
          <p:nvPr/>
        </p:nvSpPr>
        <p:spPr>
          <a:xfrm>
            <a:off x="4351339" y="5741988"/>
            <a:ext cx="203200" cy="1190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GB" sz="2400">
              <a:solidFill>
                <a:schemeClr val="tx1"/>
              </a:solidFill>
            </a:endParaRPr>
          </a:p>
        </p:txBody>
      </p:sp>
      <p:pic>
        <p:nvPicPr>
          <p:cNvPr id="1027" name="Picture 3"/>
          <p:cNvPicPr>
            <a:picLocks noChangeAspect="1" noChangeArrowheads="1"/>
          </p:cNvPicPr>
          <p:nvPr/>
        </p:nvPicPr>
        <p:blipFill>
          <a:blip r:embed="rId7" cstate="print"/>
          <a:srcRect/>
          <a:stretch>
            <a:fillRect/>
          </a:stretch>
        </p:blipFill>
        <p:spPr bwMode="auto">
          <a:xfrm>
            <a:off x="-1" y="4046463"/>
            <a:ext cx="4593265" cy="2535089"/>
          </a:xfrm>
          <a:prstGeom prst="rect">
            <a:avLst/>
          </a:prstGeom>
          <a:noFill/>
          <a:ln w="9525">
            <a:noFill/>
            <a:miter lim="800000"/>
            <a:headEnd/>
            <a:tailEnd/>
          </a:ln>
        </p:spPr>
      </p:pic>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Rounded Corners 24"/>
          <p:cNvSpPr/>
          <p:nvPr/>
        </p:nvSpPr>
        <p:spPr>
          <a:xfrm>
            <a:off x="12701" y="1160463"/>
            <a:ext cx="12165013" cy="4216400"/>
          </a:xfrm>
          <a:prstGeom prst="roundRect">
            <a:avLst>
              <a:gd name="adj" fmla="val 3206"/>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GB" sz="2400">
              <a:solidFill>
                <a:schemeClr val="tx1"/>
              </a:solidFill>
            </a:endParaRPr>
          </a:p>
        </p:txBody>
      </p:sp>
      <p:sp>
        <p:nvSpPr>
          <p:cNvPr id="30" name="Content Placeholder 2"/>
          <p:cNvSpPr>
            <a:spLocks noGrp="1"/>
          </p:cNvSpPr>
          <p:nvPr>
            <p:ph sz="quarter" idx="12"/>
          </p:nvPr>
        </p:nvSpPr>
        <p:spPr>
          <a:xfrm>
            <a:off x="386082" y="1666000"/>
            <a:ext cx="11297920" cy="1589007"/>
          </a:xfrm>
          <a:solidFill>
            <a:schemeClr val="accent6">
              <a:lumMod val="60000"/>
              <a:lumOff val="40000"/>
            </a:schemeClr>
          </a:solidFill>
        </p:spPr>
        <p:txBody>
          <a:bodyPr rtlCol="0">
            <a:normAutofit fontScale="77500" lnSpcReduction="20000"/>
            <a:scene3d>
              <a:camera prst="orthographicFront"/>
              <a:lightRig rig="soft" dir="tl">
                <a:rot lat="0" lon="0" rev="0"/>
              </a:lightRig>
            </a:scene3d>
            <a:sp3d contourW="25400" prstMaterial="matte">
              <a:bevelT w="25400" h="55880" prst="artDeco"/>
              <a:contourClr>
                <a:schemeClr val="accent2">
                  <a:tint val="20000"/>
                </a:schemeClr>
              </a:contourClr>
            </a:sp3d>
          </a:bodyPr>
          <a:lstStyle/>
          <a:p>
            <a:pPr marL="0" indent="0" eaLnBrk="1" fontAlgn="auto" hangingPunct="1">
              <a:lnSpc>
                <a:spcPct val="150000"/>
              </a:lnSpc>
              <a:spcAft>
                <a:spcPts val="0"/>
              </a:spcAft>
              <a:buClr>
                <a:schemeClr val="accent1">
                  <a:lumMod val="75000"/>
                </a:schemeClr>
              </a:buClr>
              <a:buFont typeface="Wingdings" pitchFamily="2" charset="2"/>
              <a:buNone/>
              <a:defRPr/>
            </a:pPr>
            <a:r>
              <a:rPr lang="sr-Latn-CS" sz="4100" b="1" spc="50" dirty="0">
                <a:ln w="11430"/>
                <a:effectLst>
                  <a:outerShdw blurRad="76200" dist="50800" dir="5400000" algn="tl" rotWithShape="0">
                    <a:srgbClr val="000000">
                      <a:alpha val="65000"/>
                    </a:srgbClr>
                  </a:outerShdw>
                </a:effectLst>
                <a:latin typeface="+mj-lt"/>
              </a:rPr>
              <a:t>Simptomi astme</a:t>
            </a:r>
            <a:r>
              <a:rPr lang="sr-Latn-CS" b="1" spc="50" dirty="0">
                <a:ln w="11430"/>
                <a:effectLst>
                  <a:outerShdw blurRad="76200" dist="50800" dir="5400000" algn="tl" rotWithShape="0">
                    <a:srgbClr val="000000">
                      <a:alpha val="65000"/>
                    </a:srgbClr>
                  </a:outerShdw>
                </a:effectLst>
                <a:latin typeface="+mj-lt"/>
              </a:rPr>
              <a:t>,</a:t>
            </a:r>
            <a:r>
              <a:rPr lang="en-GB" b="1" spc="50" dirty="0">
                <a:ln w="11430"/>
                <a:effectLst>
                  <a:outerShdw blurRad="76200" dist="50800" dir="5400000" algn="tl" rotWithShape="0">
                    <a:srgbClr val="000000">
                      <a:alpha val="65000"/>
                    </a:srgbClr>
                  </a:outerShdw>
                </a:effectLst>
                <a:latin typeface="+mj-lt"/>
              </a:rPr>
              <a:t> </a:t>
            </a:r>
            <a:r>
              <a:rPr lang="sr-Latn-CS" b="1" spc="50" dirty="0">
                <a:ln w="11430"/>
                <a:effectLst>
                  <a:outerShdw blurRad="76200" dist="50800" dir="5400000" algn="tl" rotWithShape="0">
                    <a:srgbClr val="000000">
                      <a:alpha val="65000"/>
                    </a:srgbClr>
                  </a:outerShdw>
                </a:effectLst>
                <a:latin typeface="+mj-lt"/>
              </a:rPr>
              <a:t>kao što su zviždanje u grudima</a:t>
            </a:r>
            <a:r>
              <a:rPr lang="en-GB" b="1" spc="50" dirty="0">
                <a:ln w="11430"/>
                <a:effectLst>
                  <a:outerShdw blurRad="76200" dist="50800" dir="5400000" algn="tl" rotWithShape="0">
                    <a:srgbClr val="000000">
                      <a:alpha val="65000"/>
                    </a:srgbClr>
                  </a:outerShdw>
                </a:effectLst>
                <a:latin typeface="+mj-lt"/>
              </a:rPr>
              <a:t> </a:t>
            </a:r>
            <a:r>
              <a:rPr lang="sr-Latn-CS" b="1" spc="50" dirty="0">
                <a:ln w="11430"/>
                <a:effectLst>
                  <a:outerShdw blurRad="76200" dist="50800" dir="5400000" algn="tl" rotWithShape="0">
                    <a:srgbClr val="000000">
                      <a:alpha val="65000"/>
                    </a:srgbClr>
                  </a:outerShdw>
                </a:effectLst>
                <a:latin typeface="+mj-lt"/>
              </a:rPr>
              <a:t>„</a:t>
            </a:r>
            <a:r>
              <a:rPr lang="en-GB" b="1" spc="50" dirty="0" err="1">
                <a:ln w="11430"/>
                <a:effectLst>
                  <a:outerShdw blurRad="76200" dist="50800" dir="5400000" algn="tl" rotWithShape="0">
                    <a:srgbClr val="000000">
                      <a:alpha val="65000"/>
                    </a:srgbClr>
                  </a:outerShdw>
                </a:effectLst>
                <a:latin typeface="+mj-lt"/>
              </a:rPr>
              <a:t>wheez</a:t>
            </a:r>
            <a:r>
              <a:rPr lang="sr-Latn-CS" b="1" spc="50" dirty="0">
                <a:ln w="11430"/>
                <a:effectLst>
                  <a:outerShdw blurRad="76200" dist="50800" dir="5400000" algn="tl" rotWithShape="0">
                    <a:srgbClr val="000000">
                      <a:alpha val="65000"/>
                    </a:srgbClr>
                  </a:outerShdw>
                </a:effectLst>
                <a:latin typeface="+mj-lt"/>
              </a:rPr>
              <a:t>ing“</a:t>
            </a:r>
            <a:r>
              <a:rPr lang="en-GB" b="1" spc="50" dirty="0">
                <a:ln w="11430"/>
                <a:effectLst>
                  <a:outerShdw blurRad="76200" dist="50800" dir="5400000" algn="tl" rotWithShape="0">
                    <a:srgbClr val="000000">
                      <a:alpha val="65000"/>
                    </a:srgbClr>
                  </a:outerShdw>
                </a:effectLst>
                <a:latin typeface="+mj-lt"/>
              </a:rPr>
              <a:t>, </a:t>
            </a:r>
            <a:r>
              <a:rPr lang="sr-Latn-CS" b="1" spc="50" dirty="0">
                <a:ln w="11430"/>
                <a:effectLst>
                  <a:outerShdw blurRad="76200" dist="50800" dir="5400000" algn="tl" rotWithShape="0">
                    <a:srgbClr val="000000">
                      <a:alpha val="65000"/>
                    </a:srgbClr>
                  </a:outerShdw>
                </a:effectLst>
                <a:latin typeface="+mj-lt"/>
              </a:rPr>
              <a:t>„kratak dah“,</a:t>
            </a:r>
            <a:r>
              <a:rPr lang="en-GB" b="1" spc="50" dirty="0">
                <a:ln w="11430"/>
                <a:effectLst>
                  <a:outerShdw blurRad="76200" dist="50800" dir="5400000" algn="tl" rotWithShape="0">
                    <a:srgbClr val="000000">
                      <a:alpha val="65000"/>
                    </a:srgbClr>
                  </a:outerShdw>
                </a:effectLst>
                <a:latin typeface="+mj-lt"/>
              </a:rPr>
              <a:t> </a:t>
            </a:r>
            <a:r>
              <a:rPr lang="sr-Latn-CS" b="1" spc="50" dirty="0">
                <a:ln w="11430"/>
                <a:effectLst>
                  <a:outerShdw blurRad="76200" dist="50800" dir="5400000" algn="tl" rotWithShape="0">
                    <a:srgbClr val="000000">
                      <a:alpha val="65000"/>
                    </a:srgbClr>
                  </a:outerShdw>
                </a:effectLst>
                <a:latin typeface="+mj-lt"/>
              </a:rPr>
              <a:t>stezanje u grudima i kašalj</a:t>
            </a:r>
            <a:r>
              <a:rPr lang="en-GB" b="1" spc="50" dirty="0">
                <a:ln w="11430"/>
                <a:effectLst>
                  <a:outerShdw blurRad="76200" dist="50800" dir="5400000" algn="tl" rotWithShape="0">
                    <a:srgbClr val="000000">
                      <a:alpha val="65000"/>
                    </a:srgbClr>
                  </a:outerShdw>
                </a:effectLst>
                <a:latin typeface="+mj-lt"/>
              </a:rPr>
              <a:t>  </a:t>
            </a:r>
            <a:r>
              <a:rPr lang="en-GB" sz="3500" b="1" spc="50" dirty="0" err="1">
                <a:ln w="11430"/>
                <a:effectLst>
                  <a:outerShdw blurRad="76200" dist="50800" dir="5400000" algn="tl" rotWithShape="0">
                    <a:srgbClr val="000000">
                      <a:alpha val="65000"/>
                    </a:srgbClr>
                  </a:outerShdw>
                </a:effectLst>
                <a:latin typeface="+mj-lt"/>
              </a:rPr>
              <a:t>var</a:t>
            </a:r>
            <a:r>
              <a:rPr lang="sr-Latn-CS" sz="3500" b="1" spc="50" dirty="0">
                <a:ln w="11430"/>
                <a:effectLst>
                  <a:outerShdw blurRad="76200" dist="50800" dir="5400000" algn="tl" rotWithShape="0">
                    <a:srgbClr val="000000">
                      <a:alpha val="65000"/>
                    </a:srgbClr>
                  </a:outerShdw>
                </a:effectLst>
                <a:latin typeface="+mj-lt"/>
              </a:rPr>
              <a:t>iraju u intenzitetu i učestalosti</a:t>
            </a:r>
            <a:r>
              <a:rPr lang="en-GB" b="1" spc="50" dirty="0">
                <a:ln w="11430"/>
                <a:effectLst>
                  <a:outerShdw blurRad="76200" dist="50800" dir="5400000" algn="tl" rotWithShape="0">
                    <a:srgbClr val="000000">
                      <a:alpha val="65000"/>
                    </a:srgbClr>
                  </a:outerShdw>
                </a:effectLst>
                <a:latin typeface="+mj-lt"/>
              </a:rPr>
              <a:t>, </a:t>
            </a:r>
            <a:r>
              <a:rPr lang="sr-Latn-CS" b="1" spc="50" dirty="0">
                <a:ln w="11430"/>
                <a:effectLst>
                  <a:outerShdw blurRad="76200" dist="50800" dir="5400000" algn="tl" rotWithShape="0">
                    <a:srgbClr val="000000">
                      <a:alpha val="65000"/>
                    </a:srgbClr>
                  </a:outerShdw>
                </a:effectLst>
                <a:latin typeface="+mj-lt"/>
              </a:rPr>
              <a:t>i doprinose </a:t>
            </a:r>
            <a:r>
              <a:rPr lang="sr-Latn-CS" sz="3800" b="1" spc="50" dirty="0">
                <a:ln w="11430"/>
                <a:effectLst>
                  <a:outerShdw blurRad="76200" dist="50800" dir="5400000" algn="tl" rotWithShape="0">
                    <a:srgbClr val="000000">
                      <a:alpha val="65000"/>
                    </a:srgbClr>
                  </a:outerShdw>
                </a:effectLst>
                <a:latin typeface="+mj-lt"/>
              </a:rPr>
              <a:t>opterećenju</a:t>
            </a:r>
            <a:r>
              <a:rPr lang="sr-Latn-CS" b="1" spc="50" dirty="0">
                <a:ln w="11430"/>
                <a:effectLst>
                  <a:outerShdw blurRad="76200" dist="50800" dir="5400000" algn="tl" rotWithShape="0">
                    <a:srgbClr val="000000">
                      <a:alpha val="65000"/>
                    </a:srgbClr>
                  </a:outerShdw>
                </a:effectLst>
                <a:latin typeface="+mj-lt"/>
              </a:rPr>
              <a:t> koje astma predstavlja za pacijente</a:t>
            </a:r>
            <a:r>
              <a:rPr lang="en-GB" b="1" spc="50" baseline="30000" dirty="0">
                <a:ln w="11430"/>
                <a:effectLst>
                  <a:outerShdw blurRad="76200" dist="50800" dir="5400000" algn="tl" rotWithShape="0">
                    <a:srgbClr val="000000">
                      <a:alpha val="65000"/>
                    </a:srgbClr>
                  </a:outerShdw>
                </a:effectLst>
                <a:latin typeface="+mj-lt"/>
              </a:rPr>
              <a:t>1–3</a:t>
            </a:r>
            <a:endParaRPr lang="en-GB" b="1" spc="50" dirty="0">
              <a:ln w="11430"/>
              <a:effectLst>
                <a:outerShdw blurRad="76200" dist="50800" dir="5400000" algn="tl" rotWithShape="0">
                  <a:srgbClr val="000000">
                    <a:alpha val="65000"/>
                  </a:srgbClr>
                </a:outerShdw>
              </a:effectLst>
              <a:latin typeface="+mj-lt"/>
            </a:endParaRPr>
          </a:p>
        </p:txBody>
      </p:sp>
      <p:sp>
        <p:nvSpPr>
          <p:cNvPr id="7" name="Slide Number Placeholder 6"/>
          <p:cNvSpPr>
            <a:spLocks noGrp="1"/>
          </p:cNvSpPr>
          <p:nvPr>
            <p:ph type="sldNum" sz="quarter" idx="19"/>
          </p:nvPr>
        </p:nvSpPr>
        <p:spPr/>
        <p:txBody>
          <a:bodyPr/>
          <a:lstStyle/>
          <a:p>
            <a:pPr>
              <a:defRPr/>
            </a:pPr>
            <a:fld id="{3E3180DA-189E-4011-BD6A-8EB6A6EC1279}" type="slidenum">
              <a:rPr lang="en-GB"/>
              <a:pPr>
                <a:defRPr/>
              </a:pPr>
              <a:t>34</a:t>
            </a:fld>
            <a:endParaRPr lang="en-GB"/>
          </a:p>
        </p:txBody>
      </p:sp>
      <p:sp>
        <p:nvSpPr>
          <p:cNvPr id="29" name="Rectangle 28"/>
          <p:cNvSpPr/>
          <p:nvPr/>
        </p:nvSpPr>
        <p:spPr>
          <a:xfrm>
            <a:off x="346076" y="3438525"/>
            <a:ext cx="11317289" cy="1569660"/>
          </a:xfrm>
          <a:prstGeom prst="rect">
            <a:avLst/>
          </a:prstGeom>
          <a:solidFill>
            <a:schemeClr val="bg1">
              <a:lumMod val="95000"/>
            </a:schemeClr>
          </a:solidFill>
        </p:spPr>
        <p:txBody>
          <a:bodyPr>
            <a:spAutoFit/>
          </a:bodyPr>
          <a:lstStyle/>
          <a:p>
            <a:pPr lvl="1" algn="ctr" fontAlgn="auto">
              <a:lnSpc>
                <a:spcPct val="150000"/>
              </a:lnSpc>
              <a:spcBef>
                <a:spcPts val="0"/>
              </a:spcBef>
              <a:spcAft>
                <a:spcPts val="0"/>
              </a:spcAft>
              <a:defRPr/>
            </a:pPr>
            <a:r>
              <a:rPr lang="sr-Latn-CS" sz="3200" b="1" spc="-27" dirty="0">
                <a:solidFill>
                  <a:srgbClr val="C00000"/>
                </a:solidFill>
                <a:latin typeface="+mn-lt"/>
                <a:cs typeface="+mn-cs"/>
              </a:rPr>
              <a:t>Loša kontrola simptoma je </a:t>
            </a:r>
            <a:r>
              <a:rPr lang="sr-Latn-CS" sz="3200" spc="-27" dirty="0">
                <a:latin typeface="+mn-lt"/>
                <a:cs typeface="+mn-cs"/>
              </a:rPr>
              <a:t>tesno povezana sa </a:t>
            </a:r>
          </a:p>
          <a:p>
            <a:pPr lvl="1" algn="ctr" fontAlgn="auto">
              <a:lnSpc>
                <a:spcPct val="150000"/>
              </a:lnSpc>
              <a:spcBef>
                <a:spcPts val="0"/>
              </a:spcBef>
              <a:spcAft>
                <a:spcPts val="0"/>
              </a:spcAft>
              <a:defRPr/>
            </a:pPr>
            <a:r>
              <a:rPr lang="sr-Latn-CS" sz="3200" b="1" spc="-27" dirty="0">
                <a:solidFill>
                  <a:srgbClr val="C00000"/>
                </a:solidFill>
                <a:latin typeface="+mn-lt"/>
                <a:cs typeface="+mn-cs"/>
              </a:rPr>
              <a:t>povećanim rizikom </a:t>
            </a:r>
            <a:r>
              <a:rPr lang="en-GB" sz="3200" spc="-27" dirty="0">
                <a:latin typeface="+mn-lt"/>
                <a:cs typeface="+mn-cs"/>
              </a:rPr>
              <a:t>o</a:t>
            </a:r>
            <a:r>
              <a:rPr lang="sr-Latn-CS" sz="3200" spc="-27" dirty="0">
                <a:latin typeface="+mn-lt"/>
                <a:cs typeface="+mn-cs"/>
              </a:rPr>
              <a:t>d nastanka</a:t>
            </a:r>
            <a:r>
              <a:rPr lang="en-GB" sz="3200" spc="-27" dirty="0">
                <a:latin typeface="+mn-lt"/>
                <a:cs typeface="+mn-cs"/>
              </a:rPr>
              <a:t> </a:t>
            </a:r>
            <a:r>
              <a:rPr lang="en-GB" sz="3200" b="1" spc="-27" dirty="0">
                <a:solidFill>
                  <a:srgbClr val="C00000"/>
                </a:solidFill>
                <a:latin typeface="+mn-lt"/>
                <a:cs typeface="+mn-cs"/>
              </a:rPr>
              <a:t>e</a:t>
            </a:r>
            <a:r>
              <a:rPr lang="sr-Latn-CS" sz="3200" b="1" spc="-27" dirty="0">
                <a:solidFill>
                  <a:srgbClr val="C00000"/>
                </a:solidFill>
                <a:latin typeface="+mn-lt"/>
                <a:cs typeface="+mn-cs"/>
              </a:rPr>
              <a:t>gzacerbacija</a:t>
            </a:r>
            <a:r>
              <a:rPr lang="en-GB" sz="3200" spc="-27" baseline="30000" dirty="0">
                <a:latin typeface="+mn-lt"/>
                <a:cs typeface="+mn-cs"/>
              </a:rPr>
              <a:t>1–3</a:t>
            </a:r>
          </a:p>
        </p:txBody>
      </p:sp>
      <p:sp>
        <p:nvSpPr>
          <p:cNvPr id="60" name="Text Placeholder 7"/>
          <p:cNvSpPr txBox="1">
            <a:spLocks/>
          </p:cNvSpPr>
          <p:nvPr/>
        </p:nvSpPr>
        <p:spPr bwMode="auto">
          <a:xfrm>
            <a:off x="390527" y="6007100"/>
            <a:ext cx="11407774" cy="552450"/>
          </a:xfrm>
          <a:prstGeom prst="rect">
            <a:avLst/>
          </a:prstGeom>
          <a:noFill/>
          <a:ln w="9525">
            <a:noFill/>
            <a:miter lim="800000"/>
            <a:headEnd/>
            <a:tailEnd/>
          </a:ln>
        </p:spPr>
        <p:txBody>
          <a:bodyPr lIns="0" tIns="48000" rIns="0" bIns="48000"/>
          <a:lstStyle>
            <a:lvl1pPr marL="0" indent="0" algn="l" rtl="0" eaLnBrk="0" fontAlgn="base" hangingPunct="0">
              <a:spcBef>
                <a:spcPct val="0"/>
              </a:spcBef>
              <a:spcAft>
                <a:spcPts val="0"/>
              </a:spcAft>
              <a:buClr>
                <a:schemeClr val="bg2"/>
              </a:buClr>
              <a:buFont typeface="Arial" panose="020B0604020202020204" pitchFamily="34" charset="0"/>
              <a:buNone/>
              <a:defRPr sz="900" kern="1200">
                <a:solidFill>
                  <a:schemeClr val="accent2"/>
                </a:solidFill>
                <a:latin typeface="+mn-lt"/>
                <a:ea typeface="+mn-ea"/>
                <a:cs typeface="+mn-cs"/>
              </a:defRPr>
            </a:lvl1pPr>
            <a:lvl2pPr marL="538163" indent="-269875" algn="l" rtl="0" eaLnBrk="0" fontAlgn="base" hangingPunct="0">
              <a:spcBef>
                <a:spcPct val="0"/>
              </a:spcBef>
              <a:spcAft>
                <a:spcPts val="1200"/>
              </a:spcAft>
              <a:buClr>
                <a:schemeClr val="bg2"/>
              </a:buClr>
              <a:buFont typeface="Arial" panose="020B0604020202020204" pitchFamily="34" charset="0"/>
              <a:buChar char="•"/>
              <a:defRPr sz="1800" kern="1200">
                <a:solidFill>
                  <a:schemeClr val="accent2"/>
                </a:solidFill>
                <a:latin typeface="+mn-lt"/>
                <a:ea typeface="+mn-ea"/>
                <a:cs typeface="+mn-cs"/>
              </a:defRPr>
            </a:lvl2pPr>
            <a:lvl3pPr marL="809625" indent="-269875" algn="l" rtl="0" eaLnBrk="0" fontAlgn="base" hangingPunct="0">
              <a:spcBef>
                <a:spcPct val="0"/>
              </a:spcBef>
              <a:spcAft>
                <a:spcPts val="1200"/>
              </a:spcAft>
              <a:buClr>
                <a:schemeClr val="bg2"/>
              </a:buClr>
              <a:buFont typeface="Arial" panose="020B0604020202020204" pitchFamily="34" charset="0"/>
              <a:buChar char="•"/>
              <a:defRPr sz="1600" kern="1200">
                <a:solidFill>
                  <a:schemeClr val="accent2"/>
                </a:solidFill>
                <a:latin typeface="+mn-lt"/>
                <a:ea typeface="+mn-ea"/>
                <a:cs typeface="+mn-cs"/>
              </a:defRPr>
            </a:lvl3pPr>
            <a:lvl4pPr marL="1081088" indent="-269875" algn="l" rtl="0" eaLnBrk="0" fontAlgn="base" hangingPunct="0">
              <a:spcBef>
                <a:spcPct val="0"/>
              </a:spcBef>
              <a:spcAft>
                <a:spcPts val="1200"/>
              </a:spcAft>
              <a:buClr>
                <a:schemeClr val="bg2"/>
              </a:buClr>
              <a:buFont typeface="Arial" panose="020B0604020202020204" pitchFamily="34" charset="0"/>
              <a:buChar char="•"/>
              <a:defRPr sz="1600" kern="1200">
                <a:solidFill>
                  <a:schemeClr val="accent2"/>
                </a:solidFill>
                <a:latin typeface="+mn-lt"/>
                <a:ea typeface="+mn-ea"/>
                <a:cs typeface="+mn-cs"/>
              </a:defRPr>
            </a:lvl4pPr>
            <a:lvl5pPr marL="1349375" indent="-269875" algn="l" rtl="0" eaLnBrk="0" fontAlgn="base" hangingPunct="0">
              <a:spcBef>
                <a:spcPct val="0"/>
              </a:spcBef>
              <a:spcAft>
                <a:spcPts val="1200"/>
              </a:spcAft>
              <a:buClr>
                <a:schemeClr val="bg2"/>
              </a:buClr>
              <a:buFont typeface="Arial" panose="020B0604020202020204" pitchFamily="34" charset="0"/>
              <a:buChar char="•"/>
              <a:defRPr sz="1600" kern="1200">
                <a:solidFill>
                  <a:schemeClr val="accent2"/>
                </a:solidFill>
                <a:latin typeface="+mn-lt"/>
                <a:ea typeface="+mn-ea"/>
                <a:cs typeface="+mn-cs"/>
              </a:defRPr>
            </a:lvl5pPr>
            <a:lvl6pPr marL="1620000" indent="-270000" algn="l" defTabSz="914400" rtl="0" eaLnBrk="1" latinLnBrk="0" hangingPunct="1">
              <a:spcBef>
                <a:spcPts val="0"/>
              </a:spcBef>
              <a:spcAft>
                <a:spcPts val="600"/>
              </a:spcAft>
              <a:buFont typeface="Arial" pitchFamily="34" charset="0"/>
              <a:buChar char="–"/>
              <a:defRPr sz="1200" kern="1200">
                <a:solidFill>
                  <a:schemeClr val="tx1"/>
                </a:solidFill>
                <a:latin typeface="+mn-lt"/>
                <a:ea typeface="+mn-ea"/>
                <a:cs typeface="+mn-cs"/>
              </a:defRPr>
            </a:lvl6pPr>
            <a:lvl7pPr marL="1800000" indent="-270000" algn="l" defTabSz="914400" rtl="0" eaLnBrk="1" latinLnBrk="0" hangingPunct="1">
              <a:spcBef>
                <a:spcPts val="0"/>
              </a:spcBef>
              <a:spcAft>
                <a:spcPts val="600"/>
              </a:spcAft>
              <a:buFont typeface="Arial" pitchFamily="34" charset="0"/>
              <a:buChar char="–"/>
              <a:defRPr sz="1200" kern="1200">
                <a:solidFill>
                  <a:schemeClr val="tx1"/>
                </a:solidFill>
                <a:latin typeface="+mn-lt"/>
                <a:ea typeface="+mn-ea"/>
                <a:cs typeface="+mn-cs"/>
              </a:defRPr>
            </a:lvl7pPr>
            <a:lvl8pPr marL="2070000" indent="-270000" algn="l" defTabSz="914400" rtl="0" eaLnBrk="1" latinLnBrk="0" hangingPunct="1">
              <a:spcBef>
                <a:spcPts val="0"/>
              </a:spcBef>
              <a:spcAft>
                <a:spcPts val="600"/>
              </a:spcAft>
              <a:buFont typeface="Arial" pitchFamily="34" charset="0"/>
              <a:buChar char="–"/>
              <a:defRPr sz="1200" kern="1200">
                <a:solidFill>
                  <a:schemeClr val="tx1"/>
                </a:solidFill>
                <a:latin typeface="+mn-lt"/>
                <a:ea typeface="+mn-ea"/>
                <a:cs typeface="+mn-cs"/>
              </a:defRPr>
            </a:lvl8pPr>
            <a:lvl9pPr marL="2340000" indent="-270000" algn="l" defTabSz="914400" rtl="0" eaLnBrk="1" latinLnBrk="0" hangingPunct="1">
              <a:spcBef>
                <a:spcPts val="0"/>
              </a:spcBef>
              <a:spcAft>
                <a:spcPts val="600"/>
              </a:spcAft>
              <a:buFont typeface="Arial" pitchFamily="34" charset="0"/>
              <a:buChar char="–"/>
              <a:defRPr sz="1200" kern="1200">
                <a:solidFill>
                  <a:schemeClr val="tx1"/>
                </a:solidFill>
                <a:latin typeface="+mn-lt"/>
                <a:ea typeface="+mn-ea"/>
                <a:cs typeface="+mn-cs"/>
              </a:defRPr>
            </a:lvl9pPr>
          </a:lstStyle>
          <a:p>
            <a:pPr defTabSz="1219170">
              <a:buClr>
                <a:srgbClr val="F36633"/>
              </a:buClr>
              <a:defRPr/>
            </a:pPr>
            <a:r>
              <a:rPr lang="en-GB" sz="933" dirty="0">
                <a:solidFill>
                  <a:srgbClr val="544F40">
                    <a:lumMod val="75000"/>
                  </a:srgbClr>
                </a:solidFill>
                <a:latin typeface="Arial"/>
              </a:rPr>
              <a:t>1. McCoy K, </a:t>
            </a:r>
            <a:r>
              <a:rPr lang="en-GB" sz="933" i="1" dirty="0">
                <a:solidFill>
                  <a:srgbClr val="544F40">
                    <a:lumMod val="75000"/>
                  </a:srgbClr>
                </a:solidFill>
                <a:latin typeface="Arial"/>
              </a:rPr>
              <a:t>et al. J Allergy </a:t>
            </a:r>
            <a:r>
              <a:rPr lang="en-GB" sz="933" i="1" dirty="0" err="1">
                <a:solidFill>
                  <a:srgbClr val="544F40">
                    <a:lumMod val="75000"/>
                  </a:srgbClr>
                </a:solidFill>
                <a:latin typeface="Arial"/>
              </a:rPr>
              <a:t>Clin</a:t>
            </a:r>
            <a:r>
              <a:rPr lang="en-GB" sz="933" i="1" dirty="0">
                <a:solidFill>
                  <a:srgbClr val="544F40">
                    <a:lumMod val="75000"/>
                  </a:srgbClr>
                </a:solidFill>
                <a:latin typeface="Arial"/>
              </a:rPr>
              <a:t> </a:t>
            </a:r>
            <a:r>
              <a:rPr lang="en-GB" sz="933" i="1" dirty="0" err="1">
                <a:solidFill>
                  <a:srgbClr val="544F40">
                    <a:lumMod val="75000"/>
                  </a:srgbClr>
                </a:solidFill>
                <a:latin typeface="Arial"/>
              </a:rPr>
              <a:t>Immunol</a:t>
            </a:r>
            <a:r>
              <a:rPr lang="en-GB" sz="933" dirty="0">
                <a:solidFill>
                  <a:srgbClr val="544F40">
                    <a:lumMod val="75000"/>
                  </a:srgbClr>
                </a:solidFill>
                <a:latin typeface="Arial"/>
              </a:rPr>
              <a:t>. 2006;</a:t>
            </a:r>
            <a:r>
              <a:rPr lang="en-GB" sz="933" b="1" dirty="0">
                <a:solidFill>
                  <a:srgbClr val="544F40">
                    <a:lumMod val="75000"/>
                  </a:srgbClr>
                </a:solidFill>
                <a:latin typeface="Arial"/>
              </a:rPr>
              <a:t>118</a:t>
            </a:r>
            <a:r>
              <a:rPr lang="en-GB" sz="933" dirty="0">
                <a:solidFill>
                  <a:srgbClr val="544F40">
                    <a:lumMod val="75000"/>
                  </a:srgbClr>
                </a:solidFill>
                <a:latin typeface="Arial"/>
              </a:rPr>
              <a:t>:1226–33; 2. Meltzer EO, </a:t>
            </a:r>
            <a:r>
              <a:rPr lang="en-GB" sz="933" i="1" dirty="0">
                <a:solidFill>
                  <a:srgbClr val="544F40">
                    <a:lumMod val="75000"/>
                  </a:srgbClr>
                </a:solidFill>
                <a:latin typeface="Arial"/>
              </a:rPr>
              <a:t>et al. </a:t>
            </a:r>
            <a:r>
              <a:rPr lang="de-DE" sz="933" i="1" dirty="0">
                <a:solidFill>
                  <a:srgbClr val="544F40"/>
                </a:solidFill>
                <a:latin typeface="Arial"/>
              </a:rPr>
              <a:t>J Allergy Clin Immunol</a:t>
            </a:r>
            <a:r>
              <a:rPr lang="de-DE" sz="933" dirty="0">
                <a:solidFill>
                  <a:srgbClr val="544F40"/>
                </a:solidFill>
                <a:latin typeface="Arial"/>
              </a:rPr>
              <a:t>. 2011;</a:t>
            </a:r>
            <a:r>
              <a:rPr lang="de-DE" sz="933" b="1" dirty="0">
                <a:solidFill>
                  <a:srgbClr val="544F40"/>
                </a:solidFill>
                <a:latin typeface="Arial"/>
              </a:rPr>
              <a:t>127</a:t>
            </a:r>
            <a:r>
              <a:rPr lang="de-DE" sz="933" dirty="0">
                <a:solidFill>
                  <a:srgbClr val="544F40"/>
                </a:solidFill>
                <a:latin typeface="Arial"/>
              </a:rPr>
              <a:t>:167</a:t>
            </a:r>
            <a:r>
              <a:rPr lang="en-GB" sz="933" dirty="0">
                <a:solidFill>
                  <a:srgbClr val="544F40">
                    <a:lumMod val="75000"/>
                  </a:srgbClr>
                </a:solidFill>
                <a:latin typeface="Arial"/>
              </a:rPr>
              <a:t>–</a:t>
            </a:r>
            <a:r>
              <a:rPr lang="de-DE" sz="933" dirty="0">
                <a:solidFill>
                  <a:srgbClr val="544F40"/>
                </a:solidFill>
                <a:latin typeface="Arial"/>
              </a:rPr>
              <a:t>72; 3. Schatz M, </a:t>
            </a:r>
            <a:r>
              <a:rPr lang="de-DE" sz="933" i="1" dirty="0">
                <a:solidFill>
                  <a:srgbClr val="544F40"/>
                </a:solidFill>
                <a:latin typeface="Arial"/>
              </a:rPr>
              <a:t>et al. </a:t>
            </a:r>
            <a:r>
              <a:rPr lang="en-GB" sz="933" i="1" dirty="0">
                <a:solidFill>
                  <a:srgbClr val="544F40"/>
                </a:solidFill>
                <a:latin typeface="Arial"/>
              </a:rPr>
              <a:t>Chest</a:t>
            </a:r>
            <a:r>
              <a:rPr lang="en-GB" sz="933" dirty="0">
                <a:solidFill>
                  <a:srgbClr val="544F40"/>
                </a:solidFill>
                <a:latin typeface="Arial"/>
              </a:rPr>
              <a:t>. 2012;</a:t>
            </a:r>
            <a:r>
              <a:rPr lang="en-GB" sz="933" b="1" dirty="0">
                <a:solidFill>
                  <a:srgbClr val="544F40"/>
                </a:solidFill>
                <a:latin typeface="Arial"/>
              </a:rPr>
              <a:t>141</a:t>
            </a:r>
            <a:r>
              <a:rPr lang="en-GB" sz="933" dirty="0">
                <a:solidFill>
                  <a:srgbClr val="544F40"/>
                </a:solidFill>
                <a:latin typeface="Arial"/>
              </a:rPr>
              <a:t>:66</a:t>
            </a:r>
            <a:r>
              <a:rPr lang="en-GB" sz="933" dirty="0">
                <a:solidFill>
                  <a:srgbClr val="544F40">
                    <a:lumMod val="75000"/>
                  </a:srgbClr>
                </a:solidFill>
                <a:latin typeface="Arial"/>
              </a:rPr>
              <a:t>–</a:t>
            </a:r>
            <a:r>
              <a:rPr lang="en-GB" sz="933" dirty="0">
                <a:solidFill>
                  <a:srgbClr val="544F40"/>
                </a:solidFill>
                <a:latin typeface="Arial"/>
              </a:rPr>
              <a:t>72; </a:t>
            </a:r>
          </a:p>
        </p:txBody>
      </p:sp>
    </p:spTree>
  </p:cSld>
  <p:clrMapOvr>
    <a:masterClrMapping/>
  </p:clrMapOvr>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Title 1"/>
          <p:cNvSpPr>
            <a:spLocks noGrp="1"/>
          </p:cNvSpPr>
          <p:nvPr>
            <p:ph type="title"/>
          </p:nvPr>
        </p:nvSpPr>
        <p:spPr>
          <a:xfrm>
            <a:off x="230718" y="111212"/>
            <a:ext cx="10104967" cy="877330"/>
          </a:xfrm>
          <a:solidFill>
            <a:srgbClr val="002060"/>
          </a:solidFill>
        </p:spPr>
        <p:txBody>
          <a:bodyPr>
            <a:noAutofit/>
          </a:bodyPr>
          <a:lstStyle/>
          <a:p>
            <a:pPr>
              <a:defRPr/>
            </a:pPr>
            <a:br>
              <a:rPr lang="sr-Latn-RS" sz="4400" b="1" cap="none" dirty="0">
                <a:solidFill>
                  <a:schemeClr val="bg1"/>
                </a:solidFill>
              </a:rPr>
            </a:br>
            <a:r>
              <a:rPr lang="en-US" sz="4400" b="1" cap="none" dirty="0" err="1">
                <a:solidFill>
                  <a:schemeClr val="bg1"/>
                </a:solidFill>
              </a:rPr>
              <a:t>Procena</a:t>
            </a:r>
            <a:r>
              <a:rPr lang="en-US" sz="4400" b="1" cap="none" dirty="0">
                <a:solidFill>
                  <a:schemeClr val="bg1"/>
                </a:solidFill>
              </a:rPr>
              <a:t> </a:t>
            </a:r>
            <a:r>
              <a:rPr lang="en-US" sz="4400" b="1" cap="none" dirty="0" err="1">
                <a:solidFill>
                  <a:schemeClr val="bg1"/>
                </a:solidFill>
              </a:rPr>
              <a:t>rizika</a:t>
            </a:r>
            <a:r>
              <a:rPr lang="en-US" sz="4400" b="1" cap="none" dirty="0">
                <a:solidFill>
                  <a:schemeClr val="bg1"/>
                </a:solidFill>
              </a:rPr>
              <a:t> </a:t>
            </a:r>
            <a:r>
              <a:rPr lang="en-US" sz="4400" b="1" cap="none" dirty="0" err="1">
                <a:solidFill>
                  <a:schemeClr val="bg1"/>
                </a:solidFill>
              </a:rPr>
              <a:t>za</a:t>
            </a:r>
            <a:r>
              <a:rPr lang="en-US" sz="4400" b="1" cap="none" dirty="0">
                <a:solidFill>
                  <a:schemeClr val="bg1"/>
                </a:solidFill>
              </a:rPr>
              <a:t> </a:t>
            </a:r>
            <a:r>
              <a:rPr lang="sr-Latn-RS" sz="4400" b="1" cap="none" dirty="0">
                <a:solidFill>
                  <a:schemeClr val="bg1"/>
                </a:solidFill>
              </a:rPr>
              <a:t>buduće dogadjaje</a:t>
            </a:r>
            <a:br>
              <a:rPr lang="en-US" sz="4400" cap="none" dirty="0">
                <a:solidFill>
                  <a:schemeClr val="bg1"/>
                </a:solidFill>
              </a:rPr>
            </a:br>
            <a:endParaRPr lang="en-US" sz="4400" cap="none" dirty="0">
              <a:solidFill>
                <a:schemeClr val="bg1"/>
              </a:solidFill>
            </a:endParaRPr>
          </a:p>
        </p:txBody>
      </p:sp>
      <p:sp>
        <p:nvSpPr>
          <p:cNvPr id="63491" name="Content Placeholder 2"/>
          <p:cNvSpPr>
            <a:spLocks noGrp="1"/>
          </p:cNvSpPr>
          <p:nvPr>
            <p:ph idx="4294967295"/>
          </p:nvPr>
        </p:nvSpPr>
        <p:spPr>
          <a:xfrm>
            <a:off x="609601" y="1287240"/>
            <a:ext cx="11370732" cy="5567363"/>
          </a:xfrm>
          <a:prstGeom prst="rect">
            <a:avLst/>
          </a:prstGeom>
        </p:spPr>
        <p:txBody>
          <a:bodyPr>
            <a:noAutofit/>
          </a:bodyPr>
          <a:lstStyle/>
          <a:p>
            <a:r>
              <a:rPr lang="en-US" cap="none" dirty="0" err="1">
                <a:solidFill>
                  <a:schemeClr val="tx1"/>
                </a:solidFill>
              </a:rPr>
              <a:t>Nekontrolisani</a:t>
            </a:r>
            <a:r>
              <a:rPr lang="en-US" cap="none" dirty="0">
                <a:solidFill>
                  <a:schemeClr val="tx1"/>
                </a:solidFill>
              </a:rPr>
              <a:t> </a:t>
            </a:r>
            <a:r>
              <a:rPr lang="en-US" cap="none" dirty="0" err="1">
                <a:solidFill>
                  <a:schemeClr val="tx1"/>
                </a:solidFill>
              </a:rPr>
              <a:t>simptomi</a:t>
            </a:r>
            <a:r>
              <a:rPr lang="en-US" cap="none" dirty="0">
                <a:solidFill>
                  <a:schemeClr val="tx1"/>
                </a:solidFill>
              </a:rPr>
              <a:t>;</a:t>
            </a:r>
          </a:p>
          <a:p>
            <a:r>
              <a:rPr lang="en-US" cap="none" dirty="0" err="1">
                <a:solidFill>
                  <a:schemeClr val="tx1"/>
                </a:solidFill>
              </a:rPr>
              <a:t>Nisu</a:t>
            </a:r>
            <a:r>
              <a:rPr lang="en-US" cap="none" dirty="0">
                <a:solidFill>
                  <a:schemeClr val="tx1"/>
                </a:solidFill>
              </a:rPr>
              <a:t> </a:t>
            </a:r>
            <a:r>
              <a:rPr lang="en-US" cap="none" dirty="0" err="1">
                <a:solidFill>
                  <a:schemeClr val="tx1"/>
                </a:solidFill>
              </a:rPr>
              <a:t>prepisani</a:t>
            </a:r>
            <a:r>
              <a:rPr lang="en-US" cap="none" dirty="0">
                <a:solidFill>
                  <a:schemeClr val="tx1"/>
                </a:solidFill>
              </a:rPr>
              <a:t> </a:t>
            </a:r>
            <a:r>
              <a:rPr lang="en-US" cap="none" dirty="0" err="1">
                <a:solidFill>
                  <a:schemeClr val="tx1"/>
                </a:solidFill>
              </a:rPr>
              <a:t>inhalacioni</a:t>
            </a:r>
            <a:r>
              <a:rPr lang="en-US" cap="none" dirty="0">
                <a:solidFill>
                  <a:schemeClr val="tx1"/>
                </a:solidFill>
              </a:rPr>
              <a:t> </a:t>
            </a:r>
            <a:r>
              <a:rPr lang="en-US" cap="none" dirty="0" err="1">
                <a:solidFill>
                  <a:schemeClr val="tx1"/>
                </a:solidFill>
              </a:rPr>
              <a:t>kortikosteroidi</a:t>
            </a:r>
            <a:r>
              <a:rPr lang="en-US" cap="none" dirty="0">
                <a:solidFill>
                  <a:schemeClr val="tx1"/>
                </a:solidFill>
              </a:rPr>
              <a:t>, </a:t>
            </a:r>
            <a:r>
              <a:rPr lang="en-US" cap="none" dirty="0" err="1">
                <a:solidFill>
                  <a:schemeClr val="tx1"/>
                </a:solidFill>
              </a:rPr>
              <a:t>pacijent</a:t>
            </a:r>
            <a:r>
              <a:rPr lang="en-US" cap="none" dirty="0">
                <a:solidFill>
                  <a:schemeClr val="tx1"/>
                </a:solidFill>
              </a:rPr>
              <a:t> ne </a:t>
            </a:r>
            <a:r>
              <a:rPr lang="en-US" cap="none" dirty="0" err="1">
                <a:solidFill>
                  <a:schemeClr val="tx1"/>
                </a:solidFill>
              </a:rPr>
              <a:t>pridržava</a:t>
            </a:r>
            <a:r>
              <a:rPr lang="en-US" cap="none" dirty="0">
                <a:solidFill>
                  <a:schemeClr val="tx1"/>
                </a:solidFill>
              </a:rPr>
              <a:t> </a:t>
            </a:r>
            <a:r>
              <a:rPr lang="en-US" cap="none" dirty="0" err="1">
                <a:solidFill>
                  <a:schemeClr val="tx1"/>
                </a:solidFill>
              </a:rPr>
              <a:t>terapije</a:t>
            </a:r>
            <a:r>
              <a:rPr lang="en-US" cap="none" dirty="0">
                <a:solidFill>
                  <a:schemeClr val="tx1"/>
                </a:solidFill>
              </a:rPr>
              <a:t>, </a:t>
            </a:r>
            <a:r>
              <a:rPr lang="en-US" cap="none" dirty="0" err="1">
                <a:solidFill>
                  <a:schemeClr val="tx1"/>
                </a:solidFill>
              </a:rPr>
              <a:t>loša</a:t>
            </a:r>
            <a:r>
              <a:rPr lang="en-US" cap="none" dirty="0">
                <a:solidFill>
                  <a:schemeClr val="tx1"/>
                </a:solidFill>
              </a:rPr>
              <a:t> </a:t>
            </a:r>
            <a:r>
              <a:rPr lang="en-US" cap="none" dirty="0" err="1">
                <a:solidFill>
                  <a:schemeClr val="tx1"/>
                </a:solidFill>
              </a:rPr>
              <a:t>tehnika</a:t>
            </a:r>
            <a:r>
              <a:rPr lang="en-US" cap="none" dirty="0">
                <a:solidFill>
                  <a:schemeClr val="tx1"/>
                </a:solidFill>
              </a:rPr>
              <a:t> </a:t>
            </a:r>
            <a:r>
              <a:rPr lang="en-US" cap="none" dirty="0" err="1">
                <a:solidFill>
                  <a:schemeClr val="tx1"/>
                </a:solidFill>
              </a:rPr>
              <a:t>inhalacije</a:t>
            </a:r>
            <a:r>
              <a:rPr lang="en-US" cap="none" dirty="0">
                <a:solidFill>
                  <a:schemeClr val="tx1"/>
                </a:solidFill>
              </a:rPr>
              <a:t>;</a:t>
            </a:r>
          </a:p>
          <a:p>
            <a:r>
              <a:rPr lang="en-US" cap="none" dirty="0" err="1">
                <a:solidFill>
                  <a:schemeClr val="tx1"/>
                </a:solidFill>
              </a:rPr>
              <a:t>Velika</a:t>
            </a:r>
            <a:r>
              <a:rPr lang="en-US" cap="none" dirty="0">
                <a:solidFill>
                  <a:schemeClr val="tx1"/>
                </a:solidFill>
              </a:rPr>
              <a:t> </a:t>
            </a:r>
            <a:r>
              <a:rPr lang="en-US" cap="none" dirty="0" err="1">
                <a:solidFill>
                  <a:schemeClr val="tx1"/>
                </a:solidFill>
              </a:rPr>
              <a:t>upotreba</a:t>
            </a:r>
            <a:r>
              <a:rPr lang="en-US" cap="none" dirty="0">
                <a:solidFill>
                  <a:schemeClr val="tx1"/>
                </a:solidFill>
              </a:rPr>
              <a:t> </a:t>
            </a:r>
            <a:r>
              <a:rPr lang="en-US" cap="none" dirty="0" err="1">
                <a:solidFill>
                  <a:schemeClr val="tx1"/>
                </a:solidFill>
              </a:rPr>
              <a:t>kratkodelujućih</a:t>
            </a:r>
            <a:r>
              <a:rPr lang="en-US" cap="none" dirty="0">
                <a:solidFill>
                  <a:schemeClr val="tx1"/>
                </a:solidFill>
              </a:rPr>
              <a:t> </a:t>
            </a:r>
            <a:r>
              <a:rPr lang="en-US" cap="none" dirty="0" err="1">
                <a:solidFill>
                  <a:schemeClr val="tx1"/>
                </a:solidFill>
              </a:rPr>
              <a:t>bronhodilatatora</a:t>
            </a:r>
            <a:r>
              <a:rPr lang="en-US" cap="none" dirty="0">
                <a:solidFill>
                  <a:schemeClr val="tx1"/>
                </a:solidFill>
              </a:rPr>
              <a:t> (SABA):</a:t>
            </a:r>
          </a:p>
          <a:p>
            <a:r>
              <a:rPr lang="en-US" cap="none" dirty="0" err="1">
                <a:solidFill>
                  <a:schemeClr val="tx1"/>
                </a:solidFill>
              </a:rPr>
              <a:t>Snižen</a:t>
            </a:r>
            <a:r>
              <a:rPr lang="en-US" cap="none" dirty="0">
                <a:solidFill>
                  <a:schemeClr val="tx1"/>
                </a:solidFill>
              </a:rPr>
              <a:t> </a:t>
            </a:r>
            <a:r>
              <a:rPr lang="en-US" cap="none" dirty="0" err="1">
                <a:solidFill>
                  <a:schemeClr val="tx1"/>
                </a:solidFill>
              </a:rPr>
              <a:t>FEV1</a:t>
            </a:r>
            <a:r>
              <a:rPr lang="en-US" cap="none" dirty="0">
                <a:solidFill>
                  <a:schemeClr val="tx1"/>
                </a:solidFill>
              </a:rPr>
              <a:t>, </a:t>
            </a:r>
            <a:r>
              <a:rPr lang="en-US" cap="none" dirty="0" err="1">
                <a:solidFill>
                  <a:schemeClr val="tx1"/>
                </a:solidFill>
              </a:rPr>
              <a:t>posebno</a:t>
            </a:r>
            <a:r>
              <a:rPr lang="en-US" cap="none" dirty="0">
                <a:solidFill>
                  <a:schemeClr val="tx1"/>
                </a:solidFill>
              </a:rPr>
              <a:t> </a:t>
            </a:r>
            <a:r>
              <a:rPr lang="en-US" cap="none" dirty="0" err="1">
                <a:solidFill>
                  <a:schemeClr val="tx1"/>
                </a:solidFill>
              </a:rPr>
              <a:t>ukoliko</a:t>
            </a:r>
            <a:r>
              <a:rPr lang="en-US" cap="none" dirty="0">
                <a:solidFill>
                  <a:schemeClr val="tx1"/>
                </a:solidFill>
              </a:rPr>
              <a:t> je &lt; 60% </a:t>
            </a:r>
            <a:r>
              <a:rPr lang="en-US" cap="none" dirty="0" err="1">
                <a:solidFill>
                  <a:schemeClr val="tx1"/>
                </a:solidFill>
              </a:rPr>
              <a:t>predvi</a:t>
            </a:r>
            <a:r>
              <a:rPr lang="vi-VN" cap="none" dirty="0">
                <a:solidFill>
                  <a:schemeClr val="tx1"/>
                </a:solidFill>
              </a:rPr>
              <a:t>đ</a:t>
            </a:r>
            <a:r>
              <a:rPr lang="en-US" cap="none" dirty="0" err="1">
                <a:solidFill>
                  <a:schemeClr val="tx1"/>
                </a:solidFill>
              </a:rPr>
              <a:t>enog</a:t>
            </a:r>
            <a:endParaRPr lang="en-US" cap="none" dirty="0">
              <a:solidFill>
                <a:schemeClr val="tx1"/>
              </a:solidFill>
            </a:endParaRPr>
          </a:p>
          <a:p>
            <a:r>
              <a:rPr lang="en-US" cap="none" dirty="0" err="1">
                <a:solidFill>
                  <a:schemeClr val="tx1"/>
                </a:solidFill>
              </a:rPr>
              <a:t>Veliki</a:t>
            </a:r>
            <a:r>
              <a:rPr lang="en-US" cap="none" dirty="0">
                <a:solidFill>
                  <a:schemeClr val="tx1"/>
                </a:solidFill>
              </a:rPr>
              <a:t> </a:t>
            </a:r>
            <a:r>
              <a:rPr lang="en-US" cap="none" dirty="0" err="1">
                <a:solidFill>
                  <a:schemeClr val="tx1"/>
                </a:solidFill>
              </a:rPr>
              <a:t>psihološki</a:t>
            </a:r>
            <a:r>
              <a:rPr lang="en-US" cap="none" dirty="0">
                <a:solidFill>
                  <a:schemeClr val="tx1"/>
                </a:solidFill>
              </a:rPr>
              <a:t> </a:t>
            </a:r>
            <a:r>
              <a:rPr lang="en-US" cap="none" dirty="0" err="1">
                <a:solidFill>
                  <a:schemeClr val="tx1"/>
                </a:solidFill>
              </a:rPr>
              <a:t>ili</a:t>
            </a:r>
            <a:r>
              <a:rPr lang="en-US" cap="none" dirty="0">
                <a:solidFill>
                  <a:schemeClr val="tx1"/>
                </a:solidFill>
              </a:rPr>
              <a:t> </a:t>
            </a:r>
            <a:r>
              <a:rPr lang="en-US" cap="none" dirty="0" err="1">
                <a:solidFill>
                  <a:schemeClr val="tx1"/>
                </a:solidFill>
              </a:rPr>
              <a:t>socioekonomski</a:t>
            </a:r>
            <a:r>
              <a:rPr lang="en-US" cap="none" dirty="0">
                <a:solidFill>
                  <a:schemeClr val="tx1"/>
                </a:solidFill>
              </a:rPr>
              <a:t> </a:t>
            </a:r>
            <a:r>
              <a:rPr lang="en-US" cap="none" dirty="0" err="1">
                <a:solidFill>
                  <a:schemeClr val="tx1"/>
                </a:solidFill>
              </a:rPr>
              <a:t>problemi</a:t>
            </a:r>
            <a:r>
              <a:rPr lang="en-US" cap="none" dirty="0">
                <a:solidFill>
                  <a:schemeClr val="tx1"/>
                </a:solidFill>
              </a:rPr>
              <a:t>;</a:t>
            </a:r>
          </a:p>
          <a:p>
            <a:r>
              <a:rPr lang="en-US" cap="none" dirty="0" err="1">
                <a:solidFill>
                  <a:schemeClr val="tx1"/>
                </a:solidFill>
              </a:rPr>
              <a:t>Izloženost</a:t>
            </a:r>
            <a:r>
              <a:rPr lang="en-US" cap="none" dirty="0">
                <a:solidFill>
                  <a:schemeClr val="tx1"/>
                </a:solidFill>
              </a:rPr>
              <a:t> </a:t>
            </a:r>
            <a:r>
              <a:rPr lang="en-US" cap="none" dirty="0" err="1">
                <a:solidFill>
                  <a:schemeClr val="tx1"/>
                </a:solidFill>
              </a:rPr>
              <a:t>pušenju</a:t>
            </a:r>
            <a:r>
              <a:rPr lang="en-US" cap="none" dirty="0">
                <a:solidFill>
                  <a:schemeClr val="tx1"/>
                </a:solidFill>
              </a:rPr>
              <a:t>, </a:t>
            </a:r>
            <a:r>
              <a:rPr lang="en-US" cap="none" dirty="0" err="1">
                <a:solidFill>
                  <a:schemeClr val="tx1"/>
                </a:solidFill>
              </a:rPr>
              <a:t>izloženost</a:t>
            </a:r>
            <a:r>
              <a:rPr lang="en-US" cap="none" dirty="0">
                <a:solidFill>
                  <a:schemeClr val="tx1"/>
                </a:solidFill>
              </a:rPr>
              <a:t> </a:t>
            </a:r>
            <a:r>
              <a:rPr lang="en-US" cap="none" dirty="0" err="1">
                <a:solidFill>
                  <a:schemeClr val="tx1"/>
                </a:solidFill>
              </a:rPr>
              <a:t>alergenima</a:t>
            </a:r>
            <a:r>
              <a:rPr lang="en-US" cap="none" dirty="0">
                <a:solidFill>
                  <a:schemeClr val="tx1"/>
                </a:solidFill>
              </a:rPr>
              <a:t> </a:t>
            </a:r>
            <a:r>
              <a:rPr lang="en-US" cap="none" dirty="0" err="1">
                <a:solidFill>
                  <a:schemeClr val="tx1"/>
                </a:solidFill>
              </a:rPr>
              <a:t>ukoliko</a:t>
            </a:r>
            <a:r>
              <a:rPr lang="en-US" cap="none" dirty="0">
                <a:solidFill>
                  <a:schemeClr val="tx1"/>
                </a:solidFill>
              </a:rPr>
              <a:t> </a:t>
            </a:r>
            <a:r>
              <a:rPr lang="en-US" cap="none" dirty="0" err="1">
                <a:solidFill>
                  <a:schemeClr val="tx1"/>
                </a:solidFill>
              </a:rPr>
              <a:t>postoji</a:t>
            </a:r>
            <a:r>
              <a:rPr lang="en-US" cap="none" dirty="0">
                <a:solidFill>
                  <a:schemeClr val="tx1"/>
                </a:solidFill>
              </a:rPr>
              <a:t> </a:t>
            </a:r>
            <a:r>
              <a:rPr lang="en-US" cap="none" dirty="0" err="1">
                <a:solidFill>
                  <a:schemeClr val="tx1"/>
                </a:solidFill>
              </a:rPr>
              <a:t>senzibilizacija</a:t>
            </a:r>
            <a:r>
              <a:rPr lang="en-US" cap="none" dirty="0">
                <a:solidFill>
                  <a:schemeClr val="tx1"/>
                </a:solidFill>
              </a:rPr>
              <a:t>;</a:t>
            </a:r>
          </a:p>
          <a:p>
            <a:r>
              <a:rPr lang="en-US" cap="none" dirty="0" err="1">
                <a:solidFill>
                  <a:schemeClr val="tx1"/>
                </a:solidFill>
              </a:rPr>
              <a:t>Prisustvo</a:t>
            </a:r>
            <a:r>
              <a:rPr lang="en-US" cap="none" dirty="0">
                <a:solidFill>
                  <a:schemeClr val="tx1"/>
                </a:solidFill>
              </a:rPr>
              <a:t> </a:t>
            </a:r>
            <a:r>
              <a:rPr lang="en-US" cap="none" dirty="0" err="1">
                <a:solidFill>
                  <a:schemeClr val="tx1"/>
                </a:solidFill>
              </a:rPr>
              <a:t>komorbiditeta</a:t>
            </a:r>
            <a:r>
              <a:rPr lang="en-US" cap="none" dirty="0">
                <a:solidFill>
                  <a:schemeClr val="tx1"/>
                </a:solidFill>
              </a:rPr>
              <a:t>: </a:t>
            </a:r>
            <a:r>
              <a:rPr lang="en-US" cap="none" dirty="0" err="1">
                <a:solidFill>
                  <a:schemeClr val="tx1"/>
                </a:solidFill>
              </a:rPr>
              <a:t>gojaznost</a:t>
            </a:r>
            <a:r>
              <a:rPr lang="en-US" cap="none" dirty="0">
                <a:solidFill>
                  <a:schemeClr val="tx1"/>
                </a:solidFill>
              </a:rPr>
              <a:t>, </a:t>
            </a:r>
            <a:r>
              <a:rPr lang="en-US" cap="none" dirty="0" err="1">
                <a:solidFill>
                  <a:schemeClr val="tx1"/>
                </a:solidFill>
              </a:rPr>
              <a:t>rinosinuzitis</a:t>
            </a:r>
            <a:r>
              <a:rPr lang="en-US" cap="none" dirty="0">
                <a:solidFill>
                  <a:schemeClr val="tx1"/>
                </a:solidFill>
              </a:rPr>
              <a:t>, </a:t>
            </a:r>
            <a:r>
              <a:rPr lang="en-US" cap="none" dirty="0" err="1">
                <a:solidFill>
                  <a:schemeClr val="tx1"/>
                </a:solidFill>
              </a:rPr>
              <a:t>potvr</a:t>
            </a:r>
            <a:r>
              <a:rPr lang="vi-VN" cap="none" dirty="0">
                <a:solidFill>
                  <a:schemeClr val="tx1"/>
                </a:solidFill>
              </a:rPr>
              <a:t>đ</a:t>
            </a:r>
            <a:r>
              <a:rPr lang="en-US" cap="none" dirty="0" err="1">
                <a:solidFill>
                  <a:schemeClr val="tx1"/>
                </a:solidFill>
              </a:rPr>
              <a:t>ena</a:t>
            </a:r>
            <a:r>
              <a:rPr lang="en-US" cap="none" dirty="0">
                <a:solidFill>
                  <a:schemeClr val="tx1"/>
                </a:solidFill>
              </a:rPr>
              <a:t> </a:t>
            </a:r>
            <a:r>
              <a:rPr lang="en-US" cap="none" dirty="0" err="1">
                <a:solidFill>
                  <a:schemeClr val="tx1"/>
                </a:solidFill>
              </a:rPr>
              <a:t>alergija</a:t>
            </a:r>
            <a:r>
              <a:rPr lang="en-US" cap="none" dirty="0">
                <a:solidFill>
                  <a:schemeClr val="tx1"/>
                </a:solidFill>
              </a:rPr>
              <a:t> </a:t>
            </a:r>
            <a:r>
              <a:rPr lang="en-US" cap="none" dirty="0" err="1">
                <a:solidFill>
                  <a:schemeClr val="tx1"/>
                </a:solidFill>
              </a:rPr>
              <a:t>na</a:t>
            </a:r>
            <a:r>
              <a:rPr lang="en-US" cap="none" dirty="0">
                <a:solidFill>
                  <a:schemeClr val="tx1"/>
                </a:solidFill>
              </a:rPr>
              <a:t> </a:t>
            </a:r>
            <a:r>
              <a:rPr lang="en-US" cap="none" dirty="0" err="1">
                <a:solidFill>
                  <a:schemeClr val="tx1"/>
                </a:solidFill>
              </a:rPr>
              <a:t>hranu</a:t>
            </a:r>
            <a:r>
              <a:rPr lang="en-US" cap="none" dirty="0">
                <a:solidFill>
                  <a:schemeClr val="tx1"/>
                </a:solidFill>
              </a:rPr>
              <a:t>;</a:t>
            </a:r>
          </a:p>
          <a:p>
            <a:r>
              <a:rPr lang="en-US" cap="none" dirty="0" err="1">
                <a:solidFill>
                  <a:schemeClr val="tx1"/>
                </a:solidFill>
              </a:rPr>
              <a:t>Eozinofilija</a:t>
            </a:r>
            <a:r>
              <a:rPr lang="en-US" cap="none" dirty="0">
                <a:solidFill>
                  <a:schemeClr val="tx1"/>
                </a:solidFill>
              </a:rPr>
              <a:t> u </a:t>
            </a:r>
            <a:r>
              <a:rPr lang="en-US" cap="none" dirty="0" err="1">
                <a:solidFill>
                  <a:schemeClr val="tx1"/>
                </a:solidFill>
              </a:rPr>
              <a:t>sputumu</a:t>
            </a:r>
            <a:r>
              <a:rPr lang="en-US" cap="none" dirty="0">
                <a:solidFill>
                  <a:schemeClr val="tx1"/>
                </a:solidFill>
              </a:rPr>
              <a:t> </a:t>
            </a:r>
            <a:r>
              <a:rPr lang="en-US" cap="none" dirty="0" err="1">
                <a:solidFill>
                  <a:schemeClr val="tx1"/>
                </a:solidFill>
              </a:rPr>
              <a:t>i</a:t>
            </a:r>
            <a:r>
              <a:rPr lang="en-US" cap="none" dirty="0">
                <a:solidFill>
                  <a:schemeClr val="tx1"/>
                </a:solidFill>
              </a:rPr>
              <a:t> </a:t>
            </a:r>
            <a:r>
              <a:rPr lang="en-US" cap="none" dirty="0" err="1">
                <a:solidFill>
                  <a:schemeClr val="tx1"/>
                </a:solidFill>
              </a:rPr>
              <a:t>krvi</a:t>
            </a:r>
            <a:r>
              <a:rPr lang="en-US" cap="none" dirty="0">
                <a:solidFill>
                  <a:schemeClr val="tx1"/>
                </a:solidFill>
              </a:rPr>
              <a:t>;</a:t>
            </a:r>
          </a:p>
          <a:p>
            <a:r>
              <a:rPr lang="en-US" cap="none" dirty="0" err="1">
                <a:solidFill>
                  <a:schemeClr val="tx1"/>
                </a:solidFill>
              </a:rPr>
              <a:t>Trudnoća</a:t>
            </a:r>
            <a:endParaRPr lang="en-US" cap="none" dirty="0">
              <a:solidFill>
                <a:schemeClr val="tx1"/>
              </a:solidFill>
            </a:endParaRPr>
          </a:p>
          <a:p>
            <a:r>
              <a:rPr lang="en-US" cap="none" dirty="0" err="1">
                <a:solidFill>
                  <a:schemeClr val="tx1"/>
                </a:solidFill>
              </a:rPr>
              <a:t>Ranija</a:t>
            </a:r>
            <a:r>
              <a:rPr lang="en-US" cap="none" dirty="0">
                <a:solidFill>
                  <a:schemeClr val="tx1"/>
                </a:solidFill>
              </a:rPr>
              <a:t> </a:t>
            </a:r>
            <a:r>
              <a:rPr lang="en-US" cap="none" dirty="0" err="1">
                <a:solidFill>
                  <a:schemeClr val="tx1"/>
                </a:solidFill>
              </a:rPr>
              <a:t>intubacija</a:t>
            </a:r>
            <a:r>
              <a:rPr lang="en-US" cap="none" dirty="0">
                <a:solidFill>
                  <a:schemeClr val="tx1"/>
                </a:solidFill>
              </a:rPr>
              <a:t> </a:t>
            </a:r>
            <a:r>
              <a:rPr lang="en-US" cap="none" dirty="0" err="1">
                <a:solidFill>
                  <a:schemeClr val="tx1"/>
                </a:solidFill>
              </a:rPr>
              <a:t>ili</a:t>
            </a:r>
            <a:r>
              <a:rPr lang="en-US" cap="none" dirty="0">
                <a:solidFill>
                  <a:schemeClr val="tx1"/>
                </a:solidFill>
              </a:rPr>
              <a:t> </a:t>
            </a:r>
            <a:r>
              <a:rPr lang="en-US" cap="none" dirty="0" err="1">
                <a:solidFill>
                  <a:schemeClr val="tx1"/>
                </a:solidFill>
              </a:rPr>
              <a:t>bilo</a:t>
            </a:r>
            <a:r>
              <a:rPr lang="en-US" cap="none" dirty="0">
                <a:solidFill>
                  <a:schemeClr val="tx1"/>
                </a:solidFill>
              </a:rPr>
              <a:t> </a:t>
            </a:r>
            <a:r>
              <a:rPr lang="en-US" cap="none" dirty="0" err="1">
                <a:solidFill>
                  <a:schemeClr val="tx1"/>
                </a:solidFill>
              </a:rPr>
              <a:t>koji</a:t>
            </a:r>
            <a:r>
              <a:rPr lang="en-US" cap="none" dirty="0">
                <a:solidFill>
                  <a:schemeClr val="tx1"/>
                </a:solidFill>
              </a:rPr>
              <a:t> </a:t>
            </a:r>
            <a:r>
              <a:rPr lang="en-US" cap="none" dirty="0" err="1">
                <a:solidFill>
                  <a:schemeClr val="tx1"/>
                </a:solidFill>
              </a:rPr>
              <a:t>boravak</a:t>
            </a:r>
            <a:r>
              <a:rPr lang="en-US" cap="none" dirty="0">
                <a:solidFill>
                  <a:schemeClr val="tx1"/>
                </a:solidFill>
              </a:rPr>
              <a:t> u </a:t>
            </a:r>
            <a:r>
              <a:rPr lang="en-US" cap="none" dirty="0" err="1">
                <a:solidFill>
                  <a:schemeClr val="tx1"/>
                </a:solidFill>
              </a:rPr>
              <a:t>intenzivnoj</a:t>
            </a:r>
            <a:r>
              <a:rPr lang="en-US" cap="none" dirty="0">
                <a:solidFill>
                  <a:schemeClr val="tx1"/>
                </a:solidFill>
              </a:rPr>
              <a:t> </a:t>
            </a:r>
            <a:r>
              <a:rPr lang="en-US" cap="none" dirty="0" err="1">
                <a:solidFill>
                  <a:schemeClr val="tx1"/>
                </a:solidFill>
              </a:rPr>
              <a:t>nezi</a:t>
            </a:r>
            <a:r>
              <a:rPr lang="en-US" cap="none" dirty="0">
                <a:solidFill>
                  <a:schemeClr val="tx1"/>
                </a:solidFill>
              </a:rPr>
              <a:t> </a:t>
            </a:r>
            <a:r>
              <a:rPr lang="en-US" cap="none" dirty="0" err="1">
                <a:solidFill>
                  <a:schemeClr val="tx1"/>
                </a:solidFill>
              </a:rPr>
              <a:t>zbog</a:t>
            </a:r>
            <a:r>
              <a:rPr lang="en-US" cap="none" dirty="0">
                <a:solidFill>
                  <a:schemeClr val="tx1"/>
                </a:solidFill>
              </a:rPr>
              <a:t> </a:t>
            </a:r>
            <a:r>
              <a:rPr lang="en-US" cap="none" dirty="0" err="1">
                <a:solidFill>
                  <a:schemeClr val="tx1"/>
                </a:solidFill>
              </a:rPr>
              <a:t>astme</a:t>
            </a:r>
            <a:r>
              <a:rPr lang="en-US" cap="none" dirty="0">
                <a:solidFill>
                  <a:schemeClr val="tx1"/>
                </a:solidFill>
              </a:rPr>
              <a:t>;</a:t>
            </a:r>
          </a:p>
          <a:p>
            <a:r>
              <a:rPr lang="en-US" cap="none" dirty="0" err="1">
                <a:solidFill>
                  <a:schemeClr val="tx1"/>
                </a:solidFill>
              </a:rPr>
              <a:t>Jedna</a:t>
            </a:r>
            <a:r>
              <a:rPr lang="en-US" cap="none" dirty="0">
                <a:solidFill>
                  <a:schemeClr val="tx1"/>
                </a:solidFill>
              </a:rPr>
              <a:t> </a:t>
            </a:r>
            <a:r>
              <a:rPr lang="en-US" cap="none" dirty="0" err="1">
                <a:solidFill>
                  <a:schemeClr val="tx1"/>
                </a:solidFill>
              </a:rPr>
              <a:t>ili</a:t>
            </a:r>
            <a:r>
              <a:rPr lang="en-US" cap="none" dirty="0">
                <a:solidFill>
                  <a:schemeClr val="tx1"/>
                </a:solidFill>
              </a:rPr>
              <a:t> </a:t>
            </a:r>
            <a:r>
              <a:rPr lang="en-US" cap="none" dirty="0" err="1">
                <a:solidFill>
                  <a:schemeClr val="tx1"/>
                </a:solidFill>
              </a:rPr>
              <a:t>više</a:t>
            </a:r>
            <a:r>
              <a:rPr lang="en-US" cap="none" dirty="0">
                <a:solidFill>
                  <a:schemeClr val="tx1"/>
                </a:solidFill>
              </a:rPr>
              <a:t> </a:t>
            </a:r>
            <a:r>
              <a:rPr lang="en-US" cap="none" dirty="0" err="1">
                <a:solidFill>
                  <a:schemeClr val="tx1"/>
                </a:solidFill>
              </a:rPr>
              <a:t>teških</a:t>
            </a:r>
            <a:r>
              <a:rPr lang="en-US" cap="none" dirty="0">
                <a:solidFill>
                  <a:schemeClr val="tx1"/>
                </a:solidFill>
              </a:rPr>
              <a:t> </a:t>
            </a:r>
            <a:r>
              <a:rPr lang="en-US" cap="none" dirty="0" err="1">
                <a:solidFill>
                  <a:schemeClr val="tx1"/>
                </a:solidFill>
              </a:rPr>
              <a:t>egzacerbacija</a:t>
            </a:r>
            <a:r>
              <a:rPr lang="en-US" cap="none" dirty="0">
                <a:solidFill>
                  <a:schemeClr val="tx1"/>
                </a:solidFill>
              </a:rPr>
              <a:t> </a:t>
            </a:r>
            <a:r>
              <a:rPr lang="en-US" cap="none" dirty="0" err="1">
                <a:solidFill>
                  <a:schemeClr val="tx1"/>
                </a:solidFill>
              </a:rPr>
              <a:t>tokom</a:t>
            </a:r>
            <a:r>
              <a:rPr lang="en-US" cap="none" dirty="0">
                <a:solidFill>
                  <a:schemeClr val="tx1"/>
                </a:solidFill>
              </a:rPr>
              <a:t> </a:t>
            </a:r>
            <a:r>
              <a:rPr lang="en-US" cap="none" dirty="0" err="1">
                <a:solidFill>
                  <a:schemeClr val="tx1"/>
                </a:solidFill>
              </a:rPr>
              <a:t>poslednjih</a:t>
            </a:r>
            <a:r>
              <a:rPr lang="en-US" cap="none" dirty="0">
                <a:solidFill>
                  <a:schemeClr val="tx1"/>
                </a:solidFill>
              </a:rPr>
              <a:t> 12 </a:t>
            </a:r>
            <a:r>
              <a:rPr lang="en-US" cap="none" dirty="0" err="1">
                <a:solidFill>
                  <a:schemeClr val="tx1"/>
                </a:solidFill>
              </a:rPr>
              <a:t>meseci</a:t>
            </a:r>
            <a:r>
              <a:rPr lang="en-US" cap="none" dirty="0">
                <a:solidFill>
                  <a:schemeClr val="tx1"/>
                </a:solidFill>
              </a:rPr>
              <a:t>.</a:t>
            </a:r>
          </a:p>
          <a:p>
            <a:pPr>
              <a:buFontTx/>
              <a:buNone/>
            </a:pPr>
            <a:r>
              <a:rPr lang="en-US" cap="none" dirty="0">
                <a:solidFill>
                  <a:schemeClr val="tx1"/>
                </a:solidFill>
              </a:rPr>
              <a:t> </a:t>
            </a:r>
          </a:p>
          <a:p>
            <a:endParaRPr lang="en-US" cap="none" dirty="0">
              <a:solidFill>
                <a:schemeClr val="tx1"/>
              </a:solidFill>
            </a:endParaRPr>
          </a:p>
        </p:txBody>
      </p:sp>
      <p:sp>
        <p:nvSpPr>
          <p:cNvPr id="4" name="Rectangle 3"/>
          <p:cNvSpPr/>
          <p:nvPr/>
        </p:nvSpPr>
        <p:spPr>
          <a:xfrm>
            <a:off x="499535" y="3300415"/>
            <a:ext cx="11205634" cy="2185987"/>
          </a:xfrm>
          <a:prstGeom prst="rect">
            <a:avLst/>
          </a:prstGeom>
          <a:solidFill>
            <a:schemeClr val="bg2">
              <a:lumMod val="20000"/>
              <a:lumOff val="8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glow" dir="tl">
                <a:rot lat="0" lon="0" rev="5400000"/>
              </a:lightRig>
            </a:scene3d>
            <a:sp3d contourW="12700">
              <a:bevelT w="25400" h="25400"/>
              <a:contourClr>
                <a:schemeClr val="accent6">
                  <a:shade val="73000"/>
                </a:schemeClr>
              </a:contourClr>
            </a:sp3d>
          </a:bodyPr>
          <a:lstStyle/>
          <a:p>
            <a:pPr algn="ctr">
              <a:defRPr/>
            </a:pPr>
            <a:r>
              <a:rPr lang="sr-Latn-RS" sz="3600" b="1" dirty="0">
                <a:ln w="11430"/>
                <a:solidFill>
                  <a:srgbClr val="002060"/>
                </a:solidFill>
                <a:effectLst>
                  <a:outerShdw blurRad="80000" dist="40000" dir="5040000" algn="tl">
                    <a:srgbClr val="000000">
                      <a:alpha val="30000"/>
                    </a:srgbClr>
                  </a:outerShdw>
                </a:effectLst>
              </a:rPr>
              <a:t>Prisustvo jednog ili više faktora povećava rizik od egzacerbacija čak i ukoliko su simptomi dobro kontrolisani</a:t>
            </a:r>
            <a:endParaRPr lang="en-US" sz="3600" b="1" dirty="0">
              <a:ln w="11430"/>
              <a:solidFill>
                <a:srgbClr val="002060"/>
              </a:solidFill>
              <a:effectLst>
                <a:outerShdw blurRad="80000" dist="40000" dir="5040000" algn="tl">
                  <a:srgbClr val="000000">
                    <a:alpha val="30000"/>
                  </a:srgbClr>
                </a:outerShdw>
              </a:effectLs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strVal val="#ppt_w*0.70"/>
                                          </p:val>
                                        </p:tav>
                                        <p:tav tm="100000">
                                          <p:val>
                                            <p:strVal val="#ppt_w"/>
                                          </p:val>
                                        </p:tav>
                                      </p:tavLst>
                                    </p:anim>
                                    <p:anim calcmode="lin" valueType="num">
                                      <p:cBhvr>
                                        <p:cTn id="8" dur="1000" fill="hold"/>
                                        <p:tgtEl>
                                          <p:spTgt spid="4"/>
                                        </p:tgtEl>
                                        <p:attrNameLst>
                                          <p:attrName>ppt_h</p:attrName>
                                        </p:attrNameLst>
                                      </p:cBhvr>
                                      <p:tavLst>
                                        <p:tav tm="0">
                                          <p:val>
                                            <p:strVal val="#ppt_h"/>
                                          </p:val>
                                        </p:tav>
                                        <p:tav tm="100000">
                                          <p:val>
                                            <p:strVal val="#ppt_h"/>
                                          </p:val>
                                        </p:tav>
                                      </p:tavLst>
                                    </p:anim>
                                    <p:animEffect transition="in" filter="fade">
                                      <p:cBhvr>
                                        <p:cTn id="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Content Placeholder 2"/>
          <p:cNvSpPr>
            <a:spLocks noGrp="1"/>
          </p:cNvSpPr>
          <p:nvPr>
            <p:ph sz="quarter" idx="12"/>
          </p:nvPr>
        </p:nvSpPr>
        <p:spPr>
          <a:xfrm>
            <a:off x="455613" y="1553196"/>
            <a:ext cx="5472112" cy="4681537"/>
          </a:xfrm>
        </p:spPr>
        <p:txBody>
          <a:bodyPr/>
          <a:lstStyle/>
          <a:p>
            <a:pPr>
              <a:buClr>
                <a:srgbClr val="F36633"/>
              </a:buClr>
            </a:pPr>
            <a:r>
              <a:rPr lang="en-US" cap="none" dirty="0">
                <a:solidFill>
                  <a:srgbClr val="544F40"/>
                </a:solidFill>
                <a:latin typeface="Calibri" panose="020F0502020204030204" pitchFamily="34" charset="0"/>
                <a:cs typeface="Calibri" panose="020F0502020204030204" pitchFamily="34" charset="0"/>
              </a:rPr>
              <a:t>Farmakološko i nefarmakološko lečenje treba da se prilagođava u neprekidnom ciklusu koji obuhvata procenu, lečenje i pr</a:t>
            </a:r>
            <a:r>
              <a:rPr lang="sr-Latn-CS" cap="none" dirty="0">
                <a:solidFill>
                  <a:srgbClr val="544F40"/>
                </a:solidFill>
                <a:latin typeface="Calibri" panose="020F0502020204030204" pitchFamily="34" charset="0"/>
                <a:cs typeface="Calibri" panose="020F0502020204030204" pitchFamily="34" charset="0"/>
              </a:rPr>
              <a:t>overu odgovora na terapiju</a:t>
            </a:r>
            <a:r>
              <a:rPr lang="en-US" cap="none" dirty="0">
                <a:solidFill>
                  <a:srgbClr val="544F40"/>
                </a:solidFill>
                <a:latin typeface="Calibri" panose="020F0502020204030204" pitchFamily="34" charset="0"/>
                <a:cs typeface="Calibri" panose="020F0502020204030204" pitchFamily="34" charset="0"/>
              </a:rPr>
              <a:t>:</a:t>
            </a:r>
          </a:p>
          <a:p>
            <a:pPr lvl="1">
              <a:buClr>
                <a:srgbClr val="F36633"/>
              </a:buClr>
            </a:pPr>
            <a:r>
              <a:rPr lang="en-US" cap="none" dirty="0">
                <a:solidFill>
                  <a:srgbClr val="544F40"/>
                </a:solidFill>
                <a:latin typeface="Calibri" panose="020F0502020204030204" pitchFamily="34" charset="0"/>
                <a:cs typeface="Calibri" panose="020F0502020204030204" pitchFamily="34" charset="0"/>
              </a:rPr>
              <a:t>Pokazano je da smernice zasnovane na kontroli poboljšavaju ishode astme</a:t>
            </a:r>
          </a:p>
          <a:p>
            <a:pPr lvl="1">
              <a:buClr>
                <a:srgbClr val="F36633"/>
              </a:buClr>
            </a:pPr>
            <a:r>
              <a:rPr lang="en-US" cap="none" dirty="0">
                <a:solidFill>
                  <a:srgbClr val="544F40"/>
                </a:solidFill>
                <a:latin typeface="Calibri" panose="020F0502020204030204" pitchFamily="34" charset="0"/>
                <a:cs typeface="Calibri" panose="020F0502020204030204" pitchFamily="34" charset="0"/>
              </a:rPr>
              <a:t>Kontrola simptoma je dobar vodič za smanjen</a:t>
            </a:r>
            <a:r>
              <a:rPr lang="sr-Latn-CS" cap="none" dirty="0">
                <a:solidFill>
                  <a:srgbClr val="544F40"/>
                </a:solidFill>
                <a:latin typeface="Calibri" panose="020F0502020204030204" pitchFamily="34" charset="0"/>
                <a:cs typeface="Calibri" panose="020F0502020204030204" pitchFamily="34" charset="0"/>
              </a:rPr>
              <a:t>je</a:t>
            </a:r>
            <a:r>
              <a:rPr lang="en-US" cap="none" dirty="0">
                <a:solidFill>
                  <a:srgbClr val="544F40"/>
                </a:solidFill>
                <a:latin typeface="Calibri" panose="020F0502020204030204" pitchFamily="34" charset="0"/>
                <a:cs typeface="Calibri" panose="020F0502020204030204" pitchFamily="34" charset="0"/>
              </a:rPr>
              <a:t> rizik od egzacerbacije</a:t>
            </a:r>
          </a:p>
          <a:p>
            <a:pPr lvl="1">
              <a:buClr>
                <a:srgbClr val="F36633"/>
              </a:buClr>
            </a:pPr>
            <a:r>
              <a:rPr lang="en-US" cap="none" dirty="0">
                <a:solidFill>
                  <a:srgbClr val="544F40"/>
                </a:solidFill>
                <a:latin typeface="Calibri" panose="020F0502020204030204" pitchFamily="34" charset="0"/>
                <a:cs typeface="Calibri" panose="020F0502020204030204" pitchFamily="34" charset="0"/>
              </a:rPr>
              <a:t>Upravljanje </a:t>
            </a:r>
            <a:r>
              <a:rPr lang="sr-Latn-CS" cap="none" dirty="0">
                <a:solidFill>
                  <a:srgbClr val="544F40"/>
                </a:solidFill>
                <a:latin typeface="Calibri" panose="020F0502020204030204" pitchFamily="34" charset="0"/>
                <a:cs typeface="Calibri" panose="020F0502020204030204" pitchFamily="34" charset="0"/>
              </a:rPr>
              <a:t>astmom </a:t>
            </a:r>
            <a:r>
              <a:rPr lang="en-US" cap="none" dirty="0">
                <a:solidFill>
                  <a:srgbClr val="544F40"/>
                </a:solidFill>
                <a:latin typeface="Calibri" panose="020F0502020204030204" pitchFamily="34" charset="0"/>
                <a:cs typeface="Calibri" panose="020F0502020204030204" pitchFamily="34" charset="0"/>
              </a:rPr>
              <a:t>zasnovano na kontroli podržano je dizajnom većine RKI</a:t>
            </a:r>
          </a:p>
        </p:txBody>
      </p:sp>
      <p:sp>
        <p:nvSpPr>
          <p:cNvPr id="43011" name="Title 1"/>
          <p:cNvSpPr>
            <a:spLocks noGrp="1"/>
          </p:cNvSpPr>
          <p:nvPr>
            <p:ph type="title"/>
          </p:nvPr>
        </p:nvSpPr>
        <p:spPr>
          <a:xfrm>
            <a:off x="455612" y="336341"/>
            <a:ext cx="10320338" cy="899335"/>
          </a:xfrm>
          <a:solidFill>
            <a:srgbClr val="002060"/>
          </a:solidFill>
        </p:spPr>
        <p:txBody>
          <a:bodyPr>
            <a:noAutofit/>
          </a:bodyPr>
          <a:lstStyle/>
          <a:p>
            <a:pPr>
              <a:buSzPct val="100000"/>
            </a:pPr>
            <a:r>
              <a:rPr lang="sr-Latn-RS" sz="2800" cap="none" dirty="0">
                <a:solidFill>
                  <a:schemeClr val="bg1"/>
                </a:solidFill>
                <a:latin typeface="Calibri" panose="020F0502020204030204" pitchFamily="34" charset="0"/>
                <a:cs typeface="Calibri" panose="020F0502020204030204" pitchFamily="34" charset="0"/>
              </a:rPr>
              <a:t>Lečenje astme </a:t>
            </a:r>
            <a:r>
              <a:rPr lang="en-US" sz="2800" cap="none" dirty="0">
                <a:solidFill>
                  <a:schemeClr val="bg1"/>
                </a:solidFill>
                <a:latin typeface="Calibri" panose="020F0502020204030204" pitchFamily="34" charset="0"/>
                <a:cs typeface="Calibri" panose="020F0502020204030204" pitchFamily="34" charset="0"/>
              </a:rPr>
              <a:t> zasnovano na kontroli podrazumeva prilagođavanje terapije u neprekidnom ciklusu </a:t>
            </a:r>
          </a:p>
        </p:txBody>
      </p:sp>
      <p:sp>
        <p:nvSpPr>
          <p:cNvPr id="43012" name="Text Placeholder 4"/>
          <p:cNvSpPr>
            <a:spLocks noGrp="1"/>
          </p:cNvSpPr>
          <p:nvPr>
            <p:ph type="body" sz="quarter" idx="15"/>
          </p:nvPr>
        </p:nvSpPr>
        <p:spPr>
          <a:xfrm>
            <a:off x="455614" y="5876926"/>
            <a:ext cx="11280775" cy="414338"/>
          </a:xfrm>
        </p:spPr>
        <p:txBody>
          <a:bodyPr/>
          <a:lstStyle/>
          <a:p>
            <a:pPr>
              <a:spcAft>
                <a:spcPct val="0"/>
              </a:spcAft>
              <a:buClrTx/>
            </a:pPr>
            <a:r>
              <a:rPr lang="en-US" dirty="0">
                <a:solidFill>
                  <a:srgbClr val="544F40"/>
                </a:solidFill>
              </a:rPr>
              <a:t>GINA - </a:t>
            </a:r>
            <a:r>
              <a:rPr lang="en-US" dirty="0" err="1">
                <a:solidFill>
                  <a:srgbClr val="544F40"/>
                </a:solidFill>
              </a:rPr>
              <a:t>Globalna</a:t>
            </a:r>
            <a:r>
              <a:rPr lang="en-US" dirty="0">
                <a:solidFill>
                  <a:srgbClr val="544F40"/>
                </a:solidFill>
              </a:rPr>
              <a:t> </a:t>
            </a:r>
            <a:r>
              <a:rPr lang="en-US" dirty="0" err="1">
                <a:solidFill>
                  <a:srgbClr val="544F40"/>
                </a:solidFill>
              </a:rPr>
              <a:t>inicijativa</a:t>
            </a:r>
            <a:r>
              <a:rPr lang="en-US" dirty="0">
                <a:solidFill>
                  <a:srgbClr val="544F40"/>
                </a:solidFill>
              </a:rPr>
              <a:t> </a:t>
            </a:r>
            <a:r>
              <a:rPr lang="en-US" dirty="0" err="1">
                <a:solidFill>
                  <a:srgbClr val="544F40"/>
                </a:solidFill>
              </a:rPr>
              <a:t>za</a:t>
            </a:r>
            <a:r>
              <a:rPr lang="en-US" dirty="0">
                <a:solidFill>
                  <a:srgbClr val="544F40"/>
                </a:solidFill>
              </a:rPr>
              <a:t> </a:t>
            </a:r>
            <a:r>
              <a:rPr lang="en-US" dirty="0" err="1">
                <a:solidFill>
                  <a:srgbClr val="544F40"/>
                </a:solidFill>
              </a:rPr>
              <a:t>astmu</a:t>
            </a:r>
            <a:r>
              <a:rPr lang="en-US" dirty="0">
                <a:solidFill>
                  <a:srgbClr val="544F40"/>
                </a:solidFill>
              </a:rPr>
              <a:t>; RKI - </a:t>
            </a:r>
            <a:r>
              <a:rPr lang="en-US" dirty="0" err="1">
                <a:solidFill>
                  <a:srgbClr val="544F40"/>
                </a:solidFill>
              </a:rPr>
              <a:t>randomizovano</a:t>
            </a:r>
            <a:r>
              <a:rPr lang="en-US" dirty="0">
                <a:solidFill>
                  <a:srgbClr val="544F40"/>
                </a:solidFill>
              </a:rPr>
              <a:t> </a:t>
            </a:r>
            <a:r>
              <a:rPr lang="en-US" dirty="0" err="1">
                <a:solidFill>
                  <a:srgbClr val="544F40"/>
                </a:solidFill>
              </a:rPr>
              <a:t>kontrolisano</a:t>
            </a:r>
            <a:r>
              <a:rPr lang="en-US" dirty="0">
                <a:solidFill>
                  <a:srgbClr val="544F40"/>
                </a:solidFill>
              </a:rPr>
              <a:t> </a:t>
            </a:r>
            <a:r>
              <a:rPr lang="en-US" dirty="0" err="1">
                <a:solidFill>
                  <a:srgbClr val="544F40"/>
                </a:solidFill>
              </a:rPr>
              <a:t>ispitivanje</a:t>
            </a:r>
            <a:r>
              <a:rPr lang="en-US" dirty="0">
                <a:solidFill>
                  <a:srgbClr val="544F40"/>
                </a:solidFill>
              </a:rPr>
              <a:t>.</a:t>
            </a:r>
          </a:p>
        </p:txBody>
      </p:sp>
      <p:sp>
        <p:nvSpPr>
          <p:cNvPr id="43013" name="Text Placeholder 5"/>
          <p:cNvSpPr>
            <a:spLocks noGrp="1"/>
          </p:cNvSpPr>
          <p:nvPr>
            <p:ph type="body" sz="quarter" idx="16"/>
          </p:nvPr>
        </p:nvSpPr>
        <p:spPr>
          <a:xfrm>
            <a:off x="455612" y="6388100"/>
            <a:ext cx="10490201" cy="414338"/>
          </a:xfrm>
        </p:spPr>
        <p:txBody>
          <a:bodyPr/>
          <a:lstStyle/>
          <a:p>
            <a:pPr>
              <a:spcAft>
                <a:spcPct val="0"/>
              </a:spcAft>
              <a:buClrTx/>
            </a:pPr>
            <a:r>
              <a:rPr lang="en-US">
                <a:solidFill>
                  <a:srgbClr val="544F40"/>
                </a:solidFill>
              </a:rPr>
              <a:t>Adaptirano na osnovu: GINA. Globalna strategija za upravljanje i prevenciju astme. 2016. Dostupno na: </a:t>
            </a:r>
            <a:r>
              <a:rPr lang="en-US">
                <a:solidFill>
                  <a:srgbClr val="544F40"/>
                </a:solidFill>
                <a:hlinkClick r:id="rId3"/>
              </a:rPr>
              <a:t>http://ginasthma.org</a:t>
            </a:r>
            <a:r>
              <a:rPr lang="en-US">
                <a:solidFill>
                  <a:srgbClr val="544F40"/>
                </a:solidFill>
              </a:rPr>
              <a:t> [pristupljeno januara 2017.].</a:t>
            </a:r>
          </a:p>
        </p:txBody>
      </p:sp>
      <p:pic>
        <p:nvPicPr>
          <p:cNvPr id="43014" name="Picture 59"/>
          <p:cNvPicPr>
            <a:picLocks noChangeAspect="1"/>
          </p:cNvPicPr>
          <p:nvPr/>
        </p:nvPicPr>
        <p:blipFill>
          <a:blip r:embed="rId4" cstate="print"/>
          <a:srcRect/>
          <a:stretch>
            <a:fillRect/>
          </a:stretch>
        </p:blipFill>
        <p:spPr bwMode="auto">
          <a:xfrm rot="1338465">
            <a:off x="6235701" y="2749686"/>
            <a:ext cx="1987550" cy="2012950"/>
          </a:xfrm>
          <a:prstGeom prst="rect">
            <a:avLst/>
          </a:prstGeom>
          <a:noFill/>
          <a:ln w="9525">
            <a:noFill/>
            <a:miter lim="800000"/>
            <a:headEnd/>
            <a:tailEnd/>
          </a:ln>
        </p:spPr>
      </p:pic>
      <p:grpSp>
        <p:nvGrpSpPr>
          <p:cNvPr id="2" name="Group 40"/>
          <p:cNvGrpSpPr>
            <a:grpSpLocks/>
          </p:cNvGrpSpPr>
          <p:nvPr/>
        </p:nvGrpSpPr>
        <p:grpSpPr bwMode="auto">
          <a:xfrm>
            <a:off x="6137276" y="1665567"/>
            <a:ext cx="3878263" cy="1403350"/>
            <a:chOff x="6947071" y="1247832"/>
            <a:chExt cx="3879164" cy="1404000"/>
          </a:xfrm>
        </p:grpSpPr>
        <p:sp>
          <p:nvSpPr>
            <p:cNvPr id="35" name="Freeform: Shape 34"/>
            <p:cNvSpPr/>
            <p:nvPr/>
          </p:nvSpPr>
          <p:spPr>
            <a:xfrm>
              <a:off x="8234833" y="1346303"/>
              <a:ext cx="2591402" cy="1207059"/>
            </a:xfrm>
            <a:custGeom>
              <a:avLst/>
              <a:gdLst>
                <a:gd name="connsiteX0" fmla="*/ 201164 w 1206958"/>
                <a:gd name="connsiteY0" fmla="*/ 0 h 3502152"/>
                <a:gd name="connsiteX1" fmla="*/ 1005794 w 1206958"/>
                <a:gd name="connsiteY1" fmla="*/ 0 h 3502152"/>
                <a:gd name="connsiteX2" fmla="*/ 1206958 w 1206958"/>
                <a:gd name="connsiteY2" fmla="*/ 201164 h 3502152"/>
                <a:gd name="connsiteX3" fmla="*/ 1206958 w 1206958"/>
                <a:gd name="connsiteY3" fmla="*/ 3502152 h 3502152"/>
                <a:gd name="connsiteX4" fmla="*/ 1206958 w 1206958"/>
                <a:gd name="connsiteY4" fmla="*/ 3502152 h 3502152"/>
                <a:gd name="connsiteX5" fmla="*/ 0 w 1206958"/>
                <a:gd name="connsiteY5" fmla="*/ 3502152 h 3502152"/>
                <a:gd name="connsiteX6" fmla="*/ 0 w 1206958"/>
                <a:gd name="connsiteY6" fmla="*/ 3502152 h 3502152"/>
                <a:gd name="connsiteX7" fmla="*/ 0 w 1206958"/>
                <a:gd name="connsiteY7" fmla="*/ 201164 h 3502152"/>
                <a:gd name="connsiteX8" fmla="*/ 201164 w 1206958"/>
                <a:gd name="connsiteY8" fmla="*/ 0 h 350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6958" h="3502152">
                  <a:moveTo>
                    <a:pt x="1206958" y="583705"/>
                  </a:moveTo>
                  <a:lnTo>
                    <a:pt x="1206958" y="2918447"/>
                  </a:lnTo>
                  <a:cubicBezTo>
                    <a:pt x="1206958" y="3240819"/>
                    <a:pt x="1175919" y="3502152"/>
                    <a:pt x="1137630" y="3502152"/>
                  </a:cubicBezTo>
                  <a:lnTo>
                    <a:pt x="0" y="3502152"/>
                  </a:lnTo>
                  <a:lnTo>
                    <a:pt x="0" y="3502152"/>
                  </a:lnTo>
                  <a:lnTo>
                    <a:pt x="0" y="0"/>
                  </a:lnTo>
                  <a:lnTo>
                    <a:pt x="0" y="0"/>
                  </a:lnTo>
                  <a:lnTo>
                    <a:pt x="1137630" y="0"/>
                  </a:lnTo>
                  <a:cubicBezTo>
                    <a:pt x="1175919" y="0"/>
                    <a:pt x="1206958" y="261333"/>
                    <a:pt x="1206958" y="583705"/>
                  </a:cubicBezTo>
                  <a:close/>
                </a:path>
              </a:pathLst>
            </a:custGeom>
            <a:solidFill>
              <a:schemeClr val="bg2">
                <a:lumMod val="20000"/>
                <a:lumOff val="80000"/>
                <a:alpha val="90000"/>
              </a:schemeClr>
            </a:solidFill>
            <a:ln>
              <a:solidFill>
                <a:schemeClr val="tx2">
                  <a:lumMod val="50000"/>
                  <a:alpha val="90000"/>
                </a:schemeClr>
              </a:solid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lIns="49531" tIns="83683" rIns="108448" bIns="83685" anchor="ctr"/>
            <a:lstStyle/>
            <a:p>
              <a:pPr marL="273050" lvl="1" indent="-96838" defTabSz="577850" eaLnBrk="0" hangingPunct="0">
                <a:lnSpc>
                  <a:spcPct val="90000"/>
                </a:lnSpc>
                <a:spcAft>
                  <a:spcPct val="15000"/>
                </a:spcAft>
                <a:buFontTx/>
                <a:buChar char="•"/>
              </a:pPr>
              <a:r>
                <a:rPr lang="en-US" sz="1200" dirty="0" err="1">
                  <a:solidFill>
                    <a:srgbClr val="544F40"/>
                  </a:solidFill>
                  <a:latin typeface="Calibri" panose="020F0502020204030204" pitchFamily="34" charset="0"/>
                  <a:cs typeface="Calibri" panose="020F0502020204030204" pitchFamily="34" charset="0"/>
                </a:rPr>
                <a:t>Simptomi</a:t>
              </a:r>
              <a:endParaRPr lang="en-US" sz="1200" dirty="0">
                <a:solidFill>
                  <a:srgbClr val="544F40"/>
                </a:solidFill>
                <a:latin typeface="Calibri" panose="020F0502020204030204" pitchFamily="34" charset="0"/>
                <a:cs typeface="Calibri" panose="020F0502020204030204" pitchFamily="34" charset="0"/>
              </a:endParaRPr>
            </a:p>
            <a:p>
              <a:pPr marL="273050" lvl="1" indent="-96838" defTabSz="577850" eaLnBrk="0" hangingPunct="0">
                <a:lnSpc>
                  <a:spcPct val="90000"/>
                </a:lnSpc>
                <a:spcAft>
                  <a:spcPct val="15000"/>
                </a:spcAft>
                <a:buFontTx/>
                <a:buChar char="•"/>
              </a:pPr>
              <a:r>
                <a:rPr lang="en-US" sz="1200" dirty="0" err="1">
                  <a:solidFill>
                    <a:srgbClr val="544F40"/>
                  </a:solidFill>
                  <a:latin typeface="Calibri" panose="020F0502020204030204" pitchFamily="34" charset="0"/>
                  <a:cs typeface="Calibri" panose="020F0502020204030204" pitchFamily="34" charset="0"/>
                </a:rPr>
                <a:t>Egzacerbacije</a:t>
              </a:r>
              <a:endParaRPr lang="en-US" sz="1200" dirty="0">
                <a:solidFill>
                  <a:srgbClr val="544F40"/>
                </a:solidFill>
                <a:latin typeface="Calibri" panose="020F0502020204030204" pitchFamily="34" charset="0"/>
                <a:cs typeface="Calibri" panose="020F0502020204030204" pitchFamily="34" charset="0"/>
              </a:endParaRPr>
            </a:p>
            <a:p>
              <a:pPr marL="273050" lvl="1" indent="-96838" defTabSz="577850" eaLnBrk="0" hangingPunct="0">
                <a:lnSpc>
                  <a:spcPct val="90000"/>
                </a:lnSpc>
                <a:spcAft>
                  <a:spcPct val="15000"/>
                </a:spcAft>
                <a:buFontTx/>
                <a:buChar char="•"/>
              </a:pPr>
              <a:r>
                <a:rPr lang="en-US" sz="1200" dirty="0" err="1">
                  <a:solidFill>
                    <a:srgbClr val="544F40"/>
                  </a:solidFill>
                  <a:latin typeface="Calibri" panose="020F0502020204030204" pitchFamily="34" charset="0"/>
                  <a:cs typeface="Calibri" panose="020F0502020204030204" pitchFamily="34" charset="0"/>
                </a:rPr>
                <a:t>Neželjena</a:t>
              </a:r>
              <a:r>
                <a:rPr lang="en-US" sz="1200" dirty="0">
                  <a:solidFill>
                    <a:srgbClr val="544F40"/>
                  </a:solidFill>
                  <a:latin typeface="Calibri" panose="020F0502020204030204" pitchFamily="34" charset="0"/>
                  <a:cs typeface="Calibri" panose="020F0502020204030204" pitchFamily="34" charset="0"/>
                </a:rPr>
                <a:t> </a:t>
              </a:r>
              <a:r>
                <a:rPr lang="en-US" sz="1200" dirty="0" err="1">
                  <a:solidFill>
                    <a:srgbClr val="544F40"/>
                  </a:solidFill>
                  <a:latin typeface="Calibri" panose="020F0502020204030204" pitchFamily="34" charset="0"/>
                  <a:cs typeface="Calibri" panose="020F0502020204030204" pitchFamily="34" charset="0"/>
                </a:rPr>
                <a:t>dejstva</a:t>
              </a:r>
              <a:endParaRPr lang="en-US" sz="1200" dirty="0">
                <a:solidFill>
                  <a:srgbClr val="544F40"/>
                </a:solidFill>
                <a:latin typeface="Calibri" panose="020F0502020204030204" pitchFamily="34" charset="0"/>
                <a:cs typeface="Calibri" panose="020F0502020204030204" pitchFamily="34" charset="0"/>
              </a:endParaRPr>
            </a:p>
            <a:p>
              <a:pPr marL="273050" lvl="1" indent="-96838" defTabSz="577850" eaLnBrk="0" hangingPunct="0">
                <a:lnSpc>
                  <a:spcPct val="90000"/>
                </a:lnSpc>
                <a:spcAft>
                  <a:spcPct val="15000"/>
                </a:spcAft>
                <a:buFontTx/>
                <a:buChar char="•"/>
              </a:pPr>
              <a:r>
                <a:rPr lang="en-US" sz="1200" dirty="0" err="1">
                  <a:solidFill>
                    <a:srgbClr val="544F40"/>
                  </a:solidFill>
                  <a:latin typeface="Calibri" panose="020F0502020204030204" pitchFamily="34" charset="0"/>
                  <a:cs typeface="Calibri" panose="020F0502020204030204" pitchFamily="34" charset="0"/>
                </a:rPr>
                <a:t>Zadovoljnost</a:t>
              </a:r>
              <a:r>
                <a:rPr lang="en-US" sz="1200" dirty="0">
                  <a:solidFill>
                    <a:srgbClr val="544F40"/>
                  </a:solidFill>
                  <a:latin typeface="Calibri" panose="020F0502020204030204" pitchFamily="34" charset="0"/>
                  <a:cs typeface="Calibri" panose="020F0502020204030204" pitchFamily="34" charset="0"/>
                </a:rPr>
                <a:t> </a:t>
              </a:r>
              <a:r>
                <a:rPr lang="en-US" sz="1200" dirty="0" err="1">
                  <a:solidFill>
                    <a:srgbClr val="544F40"/>
                  </a:solidFill>
                  <a:latin typeface="Calibri" panose="020F0502020204030204" pitchFamily="34" charset="0"/>
                  <a:cs typeface="Calibri" panose="020F0502020204030204" pitchFamily="34" charset="0"/>
                </a:rPr>
                <a:t>pacijenta</a:t>
              </a:r>
              <a:endParaRPr lang="en-US" sz="1200" dirty="0">
                <a:solidFill>
                  <a:srgbClr val="544F40"/>
                </a:solidFill>
                <a:latin typeface="Calibri" panose="020F0502020204030204" pitchFamily="34" charset="0"/>
                <a:cs typeface="Calibri" panose="020F0502020204030204" pitchFamily="34" charset="0"/>
              </a:endParaRPr>
            </a:p>
            <a:p>
              <a:pPr marL="273050" lvl="1" indent="-96838" defTabSz="577850" eaLnBrk="0" hangingPunct="0">
                <a:lnSpc>
                  <a:spcPct val="90000"/>
                </a:lnSpc>
                <a:spcAft>
                  <a:spcPct val="15000"/>
                </a:spcAft>
                <a:buFontTx/>
                <a:buChar char="•"/>
              </a:pPr>
              <a:r>
                <a:rPr lang="en-US" sz="1200" dirty="0" err="1">
                  <a:solidFill>
                    <a:srgbClr val="544F40"/>
                  </a:solidFill>
                  <a:latin typeface="Calibri" panose="020F0502020204030204" pitchFamily="34" charset="0"/>
                  <a:cs typeface="Calibri" panose="020F0502020204030204" pitchFamily="34" charset="0"/>
                </a:rPr>
                <a:t>Plućna</a:t>
              </a:r>
              <a:r>
                <a:rPr lang="en-US" sz="1200" dirty="0">
                  <a:solidFill>
                    <a:srgbClr val="544F40"/>
                  </a:solidFill>
                  <a:latin typeface="Calibri" panose="020F0502020204030204" pitchFamily="34" charset="0"/>
                  <a:cs typeface="Calibri" panose="020F0502020204030204" pitchFamily="34" charset="0"/>
                </a:rPr>
                <a:t> </a:t>
              </a:r>
              <a:r>
                <a:rPr lang="en-US" sz="1200" dirty="0" err="1">
                  <a:solidFill>
                    <a:srgbClr val="544F40"/>
                  </a:solidFill>
                  <a:latin typeface="Calibri" panose="020F0502020204030204" pitchFamily="34" charset="0"/>
                  <a:cs typeface="Calibri" panose="020F0502020204030204" pitchFamily="34" charset="0"/>
                </a:rPr>
                <a:t>funkcija</a:t>
              </a:r>
              <a:endParaRPr lang="en-US" sz="1200" dirty="0">
                <a:solidFill>
                  <a:srgbClr val="544F40"/>
                </a:solidFill>
                <a:latin typeface="Calibri" panose="020F0502020204030204" pitchFamily="34" charset="0"/>
                <a:cs typeface="Calibri" panose="020F0502020204030204" pitchFamily="34" charset="0"/>
              </a:endParaRPr>
            </a:p>
          </p:txBody>
        </p:sp>
        <p:sp>
          <p:nvSpPr>
            <p:cNvPr id="36" name="Freeform: Shape 35"/>
            <p:cNvSpPr/>
            <p:nvPr/>
          </p:nvSpPr>
          <p:spPr>
            <a:xfrm>
              <a:off x="6947071" y="1247832"/>
              <a:ext cx="1403676" cy="1404000"/>
            </a:xfrm>
            <a:custGeom>
              <a:avLst/>
              <a:gdLst>
                <a:gd name="connsiteX0" fmla="*/ 0 w 1969960"/>
                <a:gd name="connsiteY0" fmla="*/ 251455 h 1508698"/>
                <a:gd name="connsiteX1" fmla="*/ 251455 w 1969960"/>
                <a:gd name="connsiteY1" fmla="*/ 0 h 1508698"/>
                <a:gd name="connsiteX2" fmla="*/ 1718505 w 1969960"/>
                <a:gd name="connsiteY2" fmla="*/ 0 h 1508698"/>
                <a:gd name="connsiteX3" fmla="*/ 1969960 w 1969960"/>
                <a:gd name="connsiteY3" fmla="*/ 251455 h 1508698"/>
                <a:gd name="connsiteX4" fmla="*/ 1969960 w 1969960"/>
                <a:gd name="connsiteY4" fmla="*/ 1257243 h 1508698"/>
                <a:gd name="connsiteX5" fmla="*/ 1718505 w 1969960"/>
                <a:gd name="connsiteY5" fmla="*/ 1508698 h 1508698"/>
                <a:gd name="connsiteX6" fmla="*/ 251455 w 1969960"/>
                <a:gd name="connsiteY6" fmla="*/ 1508698 h 1508698"/>
                <a:gd name="connsiteX7" fmla="*/ 0 w 1969960"/>
                <a:gd name="connsiteY7" fmla="*/ 1257243 h 1508698"/>
                <a:gd name="connsiteX8" fmla="*/ 0 w 1969960"/>
                <a:gd name="connsiteY8" fmla="*/ 251455 h 150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9960" h="1508698">
                  <a:moveTo>
                    <a:pt x="0" y="251455"/>
                  </a:moveTo>
                  <a:cubicBezTo>
                    <a:pt x="0" y="112580"/>
                    <a:pt x="112580" y="0"/>
                    <a:pt x="251455" y="0"/>
                  </a:cubicBezTo>
                  <a:lnTo>
                    <a:pt x="1718505" y="0"/>
                  </a:lnTo>
                  <a:cubicBezTo>
                    <a:pt x="1857380" y="0"/>
                    <a:pt x="1969960" y="112580"/>
                    <a:pt x="1969960" y="251455"/>
                  </a:cubicBezTo>
                  <a:lnTo>
                    <a:pt x="1969960" y="1257243"/>
                  </a:lnTo>
                  <a:cubicBezTo>
                    <a:pt x="1969960" y="1396118"/>
                    <a:pt x="1857380" y="1508698"/>
                    <a:pt x="1718505" y="1508698"/>
                  </a:cubicBezTo>
                  <a:lnTo>
                    <a:pt x="251455" y="1508698"/>
                  </a:lnTo>
                  <a:cubicBezTo>
                    <a:pt x="112580" y="1508698"/>
                    <a:pt x="0" y="1396118"/>
                    <a:pt x="0" y="1257243"/>
                  </a:cubicBezTo>
                  <a:lnTo>
                    <a:pt x="0" y="251455"/>
                  </a:lnTo>
                  <a:close/>
                </a:path>
              </a:pathLst>
            </a:custGeom>
            <a:solidFill>
              <a:srgbClr val="00B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3">
              <a:schemeClr val="l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lIns="153659" tIns="113654" rIns="153659" bIns="113654" anchor="ctr"/>
            <a:lstStyle/>
            <a:p>
              <a:pPr algn="ctr" defTabSz="933450" eaLnBrk="0" hangingPunct="0">
                <a:lnSpc>
                  <a:spcPct val="90000"/>
                </a:lnSpc>
                <a:spcAft>
                  <a:spcPct val="35000"/>
                </a:spcAft>
                <a:buSzPct val="100000"/>
              </a:pPr>
              <a:r>
                <a:rPr lang="en-US" sz="1400" b="1" dirty="0">
                  <a:solidFill>
                    <a:srgbClr val="FFFFFF"/>
                  </a:solidFill>
                  <a:latin typeface="Calibri" panose="020F0502020204030204" pitchFamily="34" charset="0"/>
                  <a:cs typeface="Calibri" panose="020F0502020204030204" pitchFamily="34" charset="0"/>
                </a:rPr>
                <a:t>PR</a:t>
              </a:r>
              <a:r>
                <a:rPr lang="sr-Latn-CS" sz="1400" b="1" dirty="0">
                  <a:solidFill>
                    <a:srgbClr val="FFFFFF"/>
                  </a:solidFill>
                  <a:latin typeface="Calibri" panose="020F0502020204030204" pitchFamily="34" charset="0"/>
                  <a:cs typeface="Calibri" panose="020F0502020204030204" pitchFamily="34" charset="0"/>
                </a:rPr>
                <a:t>OVERA</a:t>
              </a:r>
              <a:r>
                <a:rPr lang="en-US" sz="1400" b="1" dirty="0">
                  <a:solidFill>
                    <a:srgbClr val="FFFFFF"/>
                  </a:solidFill>
                  <a:latin typeface="Calibri" panose="020F0502020204030204" pitchFamily="34" charset="0"/>
                  <a:cs typeface="Calibri" panose="020F0502020204030204" pitchFamily="34" charset="0"/>
                </a:rPr>
                <a:t> ODGOVORA</a:t>
              </a:r>
            </a:p>
          </p:txBody>
        </p:sp>
      </p:grpSp>
      <p:sp>
        <p:nvSpPr>
          <p:cNvPr id="7" name="Slide Number Placeholder 6"/>
          <p:cNvSpPr>
            <a:spLocks noGrp="1"/>
          </p:cNvSpPr>
          <p:nvPr>
            <p:ph type="sldNum" sz="quarter" idx="18"/>
          </p:nvPr>
        </p:nvSpPr>
        <p:spPr/>
        <p:txBody>
          <a:bodyPr wrap="square" numCol="1" compatLnSpc="1">
            <a:prstTxWarp prst="textNoShape">
              <a:avLst/>
            </a:prstTxWarp>
          </a:bodyPr>
          <a:lstStyle/>
          <a:p>
            <a:pPr eaLnBrk="0" fontAlgn="base" hangingPunct="0">
              <a:spcBef>
                <a:spcPct val="0"/>
              </a:spcBef>
              <a:spcAft>
                <a:spcPct val="0"/>
              </a:spcAft>
              <a:buSzPct val="100000"/>
            </a:pPr>
            <a:fld id="{5A6B79F5-E68E-4C34-8661-0CB360911C53}" type="slidenum">
              <a:rPr lang="en-US">
                <a:solidFill>
                  <a:srgbClr val="544F40"/>
                </a:solidFill>
                <a:cs typeface="Arial" charset="0"/>
              </a:rPr>
              <a:pPr eaLnBrk="0" fontAlgn="base" hangingPunct="0">
                <a:spcBef>
                  <a:spcPct val="0"/>
                </a:spcBef>
                <a:spcAft>
                  <a:spcPct val="0"/>
                </a:spcAft>
                <a:buSzPct val="100000"/>
              </a:pPr>
              <a:t>36</a:t>
            </a:fld>
            <a:endParaRPr lang="en-US">
              <a:solidFill>
                <a:srgbClr val="544F40"/>
              </a:solidFill>
              <a:cs typeface="Arial" charset="0"/>
            </a:endParaRPr>
          </a:p>
        </p:txBody>
      </p:sp>
      <p:grpSp>
        <p:nvGrpSpPr>
          <p:cNvPr id="3" name="Group 16"/>
          <p:cNvGrpSpPr>
            <a:grpSpLocks/>
          </p:cNvGrpSpPr>
          <p:nvPr/>
        </p:nvGrpSpPr>
        <p:grpSpPr bwMode="auto">
          <a:xfrm>
            <a:off x="6137272" y="4644679"/>
            <a:ext cx="4966156" cy="1403350"/>
            <a:chOff x="6947070" y="1247832"/>
            <a:chExt cx="3879166" cy="1404000"/>
          </a:xfrm>
        </p:grpSpPr>
        <p:sp>
          <p:nvSpPr>
            <p:cNvPr id="18" name="Freeform: Shape 17"/>
            <p:cNvSpPr/>
            <p:nvPr/>
          </p:nvSpPr>
          <p:spPr>
            <a:xfrm>
              <a:off x="8530412" y="1346303"/>
              <a:ext cx="2295824" cy="1207059"/>
            </a:xfrm>
            <a:custGeom>
              <a:avLst/>
              <a:gdLst>
                <a:gd name="connsiteX0" fmla="*/ 201164 w 1206958"/>
                <a:gd name="connsiteY0" fmla="*/ 0 h 3502152"/>
                <a:gd name="connsiteX1" fmla="*/ 1005794 w 1206958"/>
                <a:gd name="connsiteY1" fmla="*/ 0 h 3502152"/>
                <a:gd name="connsiteX2" fmla="*/ 1206958 w 1206958"/>
                <a:gd name="connsiteY2" fmla="*/ 201164 h 3502152"/>
                <a:gd name="connsiteX3" fmla="*/ 1206958 w 1206958"/>
                <a:gd name="connsiteY3" fmla="*/ 3502152 h 3502152"/>
                <a:gd name="connsiteX4" fmla="*/ 1206958 w 1206958"/>
                <a:gd name="connsiteY4" fmla="*/ 3502152 h 3502152"/>
                <a:gd name="connsiteX5" fmla="*/ 0 w 1206958"/>
                <a:gd name="connsiteY5" fmla="*/ 3502152 h 3502152"/>
                <a:gd name="connsiteX6" fmla="*/ 0 w 1206958"/>
                <a:gd name="connsiteY6" fmla="*/ 3502152 h 3502152"/>
                <a:gd name="connsiteX7" fmla="*/ 0 w 1206958"/>
                <a:gd name="connsiteY7" fmla="*/ 201164 h 3502152"/>
                <a:gd name="connsiteX8" fmla="*/ 201164 w 1206958"/>
                <a:gd name="connsiteY8" fmla="*/ 0 h 350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6958" h="3502152">
                  <a:moveTo>
                    <a:pt x="1206958" y="583705"/>
                  </a:moveTo>
                  <a:lnTo>
                    <a:pt x="1206958" y="2918447"/>
                  </a:lnTo>
                  <a:cubicBezTo>
                    <a:pt x="1206958" y="3240819"/>
                    <a:pt x="1175919" y="3502152"/>
                    <a:pt x="1137630" y="3502152"/>
                  </a:cubicBezTo>
                  <a:lnTo>
                    <a:pt x="0" y="3502152"/>
                  </a:lnTo>
                  <a:lnTo>
                    <a:pt x="0" y="3502152"/>
                  </a:lnTo>
                  <a:lnTo>
                    <a:pt x="0" y="0"/>
                  </a:lnTo>
                  <a:lnTo>
                    <a:pt x="0" y="0"/>
                  </a:lnTo>
                  <a:lnTo>
                    <a:pt x="1137630" y="0"/>
                  </a:lnTo>
                  <a:cubicBezTo>
                    <a:pt x="1175919" y="0"/>
                    <a:pt x="1206958" y="261333"/>
                    <a:pt x="1206958" y="583705"/>
                  </a:cubicBezTo>
                  <a:close/>
                </a:path>
              </a:pathLst>
            </a:custGeom>
            <a:solidFill>
              <a:schemeClr val="bg2">
                <a:lumMod val="20000"/>
                <a:lumOff val="80000"/>
                <a:alpha val="90000"/>
              </a:schemeClr>
            </a:solidFill>
            <a:ln>
              <a:solidFill>
                <a:schemeClr val="tx2">
                  <a:lumMod val="50000"/>
                  <a:alpha val="90000"/>
                </a:schemeClr>
              </a:solid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lIns="49531" tIns="83683" rIns="108448" bIns="83685" anchor="ctr"/>
            <a:lstStyle/>
            <a:p>
              <a:pPr marL="273050" lvl="1" indent="-96838" defTabSz="577850" eaLnBrk="0" hangingPunct="0">
                <a:lnSpc>
                  <a:spcPct val="90000"/>
                </a:lnSpc>
                <a:spcAft>
                  <a:spcPct val="15000"/>
                </a:spcAft>
                <a:buFontTx/>
                <a:buChar char="•"/>
              </a:pPr>
              <a:r>
                <a:rPr lang="en-US" sz="1200">
                  <a:solidFill>
                    <a:srgbClr val="544F40"/>
                  </a:solidFill>
                  <a:latin typeface="Calibri" panose="020F0502020204030204" pitchFamily="34" charset="0"/>
                  <a:cs typeface="Calibri" panose="020F0502020204030204" pitchFamily="34" charset="0"/>
                </a:rPr>
                <a:t>Lekovi za astmu</a:t>
              </a:r>
            </a:p>
            <a:p>
              <a:pPr marL="273050" lvl="1" indent="-96838" defTabSz="577850" eaLnBrk="0" hangingPunct="0">
                <a:lnSpc>
                  <a:spcPct val="90000"/>
                </a:lnSpc>
                <a:spcAft>
                  <a:spcPct val="15000"/>
                </a:spcAft>
                <a:buFontTx/>
                <a:buChar char="•"/>
              </a:pPr>
              <a:r>
                <a:rPr lang="en-US" sz="1200">
                  <a:solidFill>
                    <a:srgbClr val="544F40"/>
                  </a:solidFill>
                  <a:latin typeface="Calibri" panose="020F0502020204030204" pitchFamily="34" charset="0"/>
                  <a:cs typeface="Calibri" panose="020F0502020204030204" pitchFamily="34" charset="0"/>
                </a:rPr>
                <a:t>Nefarmakološke strategije</a:t>
              </a:r>
            </a:p>
            <a:p>
              <a:pPr marL="273050" lvl="1" indent="-96838" defTabSz="577850" eaLnBrk="0" hangingPunct="0">
                <a:lnSpc>
                  <a:spcPct val="90000"/>
                </a:lnSpc>
                <a:spcAft>
                  <a:spcPct val="15000"/>
                </a:spcAft>
                <a:buFontTx/>
                <a:buChar char="•"/>
              </a:pPr>
              <a:r>
                <a:rPr lang="en-US" sz="1200">
                  <a:solidFill>
                    <a:srgbClr val="544F40"/>
                  </a:solidFill>
                  <a:latin typeface="Calibri" panose="020F0502020204030204" pitchFamily="34" charset="0"/>
                  <a:cs typeface="Calibri" panose="020F0502020204030204" pitchFamily="34" charset="0"/>
                </a:rPr>
                <a:t>Tretirati faktore rizika koji se mogu modifikovati</a:t>
              </a:r>
            </a:p>
          </p:txBody>
        </p:sp>
        <p:sp>
          <p:nvSpPr>
            <p:cNvPr id="19" name="Freeform: Shape 18"/>
            <p:cNvSpPr/>
            <p:nvPr/>
          </p:nvSpPr>
          <p:spPr>
            <a:xfrm>
              <a:off x="6947070" y="1247832"/>
              <a:ext cx="1583341" cy="1404000"/>
            </a:xfrm>
            <a:custGeom>
              <a:avLst/>
              <a:gdLst>
                <a:gd name="connsiteX0" fmla="*/ 0 w 1969960"/>
                <a:gd name="connsiteY0" fmla="*/ 251455 h 1508698"/>
                <a:gd name="connsiteX1" fmla="*/ 251455 w 1969960"/>
                <a:gd name="connsiteY1" fmla="*/ 0 h 1508698"/>
                <a:gd name="connsiteX2" fmla="*/ 1718505 w 1969960"/>
                <a:gd name="connsiteY2" fmla="*/ 0 h 1508698"/>
                <a:gd name="connsiteX3" fmla="*/ 1969960 w 1969960"/>
                <a:gd name="connsiteY3" fmla="*/ 251455 h 1508698"/>
                <a:gd name="connsiteX4" fmla="*/ 1969960 w 1969960"/>
                <a:gd name="connsiteY4" fmla="*/ 1257243 h 1508698"/>
                <a:gd name="connsiteX5" fmla="*/ 1718505 w 1969960"/>
                <a:gd name="connsiteY5" fmla="*/ 1508698 h 1508698"/>
                <a:gd name="connsiteX6" fmla="*/ 251455 w 1969960"/>
                <a:gd name="connsiteY6" fmla="*/ 1508698 h 1508698"/>
                <a:gd name="connsiteX7" fmla="*/ 0 w 1969960"/>
                <a:gd name="connsiteY7" fmla="*/ 1257243 h 1508698"/>
                <a:gd name="connsiteX8" fmla="*/ 0 w 1969960"/>
                <a:gd name="connsiteY8" fmla="*/ 251455 h 150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9960" h="1508698">
                  <a:moveTo>
                    <a:pt x="0" y="251455"/>
                  </a:moveTo>
                  <a:cubicBezTo>
                    <a:pt x="0" y="112580"/>
                    <a:pt x="112580" y="0"/>
                    <a:pt x="251455" y="0"/>
                  </a:cubicBezTo>
                  <a:lnTo>
                    <a:pt x="1718505" y="0"/>
                  </a:lnTo>
                  <a:cubicBezTo>
                    <a:pt x="1857380" y="0"/>
                    <a:pt x="1969960" y="112580"/>
                    <a:pt x="1969960" y="251455"/>
                  </a:cubicBezTo>
                  <a:lnTo>
                    <a:pt x="1969960" y="1257243"/>
                  </a:lnTo>
                  <a:cubicBezTo>
                    <a:pt x="1969960" y="1396118"/>
                    <a:pt x="1857380" y="1508698"/>
                    <a:pt x="1718505" y="1508698"/>
                  </a:cubicBezTo>
                  <a:lnTo>
                    <a:pt x="251455" y="1508698"/>
                  </a:lnTo>
                  <a:cubicBezTo>
                    <a:pt x="112580" y="1508698"/>
                    <a:pt x="0" y="1396118"/>
                    <a:pt x="0" y="1257243"/>
                  </a:cubicBezTo>
                  <a:lnTo>
                    <a:pt x="0" y="251455"/>
                  </a:lnTo>
                  <a:close/>
                </a:path>
              </a:pathLst>
            </a:custGeom>
            <a:solidFill>
              <a:srgbClr val="FF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3">
              <a:schemeClr val="l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lIns="153659" tIns="113654" rIns="153659" bIns="113654" anchor="ctr"/>
            <a:lstStyle/>
            <a:p>
              <a:pPr algn="ctr" defTabSz="933450" eaLnBrk="0" hangingPunct="0">
                <a:lnSpc>
                  <a:spcPct val="90000"/>
                </a:lnSpc>
                <a:spcAft>
                  <a:spcPct val="35000"/>
                </a:spcAft>
                <a:buSzPct val="100000"/>
              </a:pPr>
              <a:r>
                <a:rPr lang="en-US" sz="1400" b="1">
                  <a:solidFill>
                    <a:srgbClr val="FFFFFF"/>
                  </a:solidFill>
                  <a:latin typeface="Calibri" panose="020F0502020204030204" pitchFamily="34" charset="0"/>
                  <a:cs typeface="Calibri" panose="020F0502020204030204" pitchFamily="34" charset="0"/>
                </a:rPr>
                <a:t>PRILAGOĐAVANJE LEČENJA</a:t>
              </a:r>
            </a:p>
          </p:txBody>
        </p:sp>
      </p:grpSp>
      <p:grpSp>
        <p:nvGrpSpPr>
          <p:cNvPr id="4" name="Group 19"/>
          <p:cNvGrpSpPr>
            <a:grpSpLocks/>
          </p:cNvGrpSpPr>
          <p:nvPr/>
        </p:nvGrpSpPr>
        <p:grpSpPr bwMode="auto">
          <a:xfrm>
            <a:off x="8118475" y="3128617"/>
            <a:ext cx="3878261" cy="1403350"/>
            <a:chOff x="6947071" y="1247832"/>
            <a:chExt cx="3879163" cy="1404000"/>
          </a:xfrm>
        </p:grpSpPr>
        <p:sp>
          <p:nvSpPr>
            <p:cNvPr id="21" name="Freeform: Shape 20"/>
            <p:cNvSpPr/>
            <p:nvPr/>
          </p:nvSpPr>
          <p:spPr>
            <a:xfrm>
              <a:off x="8283148" y="1346303"/>
              <a:ext cx="2543086" cy="1207059"/>
            </a:xfrm>
            <a:custGeom>
              <a:avLst/>
              <a:gdLst>
                <a:gd name="connsiteX0" fmla="*/ 201164 w 1206958"/>
                <a:gd name="connsiteY0" fmla="*/ 0 h 3502152"/>
                <a:gd name="connsiteX1" fmla="*/ 1005794 w 1206958"/>
                <a:gd name="connsiteY1" fmla="*/ 0 h 3502152"/>
                <a:gd name="connsiteX2" fmla="*/ 1206958 w 1206958"/>
                <a:gd name="connsiteY2" fmla="*/ 201164 h 3502152"/>
                <a:gd name="connsiteX3" fmla="*/ 1206958 w 1206958"/>
                <a:gd name="connsiteY3" fmla="*/ 3502152 h 3502152"/>
                <a:gd name="connsiteX4" fmla="*/ 1206958 w 1206958"/>
                <a:gd name="connsiteY4" fmla="*/ 3502152 h 3502152"/>
                <a:gd name="connsiteX5" fmla="*/ 0 w 1206958"/>
                <a:gd name="connsiteY5" fmla="*/ 3502152 h 3502152"/>
                <a:gd name="connsiteX6" fmla="*/ 0 w 1206958"/>
                <a:gd name="connsiteY6" fmla="*/ 3502152 h 3502152"/>
                <a:gd name="connsiteX7" fmla="*/ 0 w 1206958"/>
                <a:gd name="connsiteY7" fmla="*/ 201164 h 3502152"/>
                <a:gd name="connsiteX8" fmla="*/ 201164 w 1206958"/>
                <a:gd name="connsiteY8" fmla="*/ 0 h 350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6958" h="3502152">
                  <a:moveTo>
                    <a:pt x="1206958" y="583705"/>
                  </a:moveTo>
                  <a:lnTo>
                    <a:pt x="1206958" y="2918447"/>
                  </a:lnTo>
                  <a:cubicBezTo>
                    <a:pt x="1206958" y="3240819"/>
                    <a:pt x="1175919" y="3502152"/>
                    <a:pt x="1137630" y="3502152"/>
                  </a:cubicBezTo>
                  <a:lnTo>
                    <a:pt x="0" y="3502152"/>
                  </a:lnTo>
                  <a:lnTo>
                    <a:pt x="0" y="3502152"/>
                  </a:lnTo>
                  <a:lnTo>
                    <a:pt x="0" y="0"/>
                  </a:lnTo>
                  <a:lnTo>
                    <a:pt x="0" y="0"/>
                  </a:lnTo>
                  <a:lnTo>
                    <a:pt x="1137630" y="0"/>
                  </a:lnTo>
                  <a:cubicBezTo>
                    <a:pt x="1175919" y="0"/>
                    <a:pt x="1206958" y="261333"/>
                    <a:pt x="1206958" y="583705"/>
                  </a:cubicBezTo>
                  <a:close/>
                </a:path>
              </a:pathLst>
            </a:custGeom>
            <a:solidFill>
              <a:schemeClr val="bg2">
                <a:lumMod val="20000"/>
                <a:lumOff val="80000"/>
                <a:alpha val="90000"/>
              </a:schemeClr>
            </a:solidFill>
            <a:ln>
              <a:solidFill>
                <a:schemeClr val="tx2">
                  <a:lumMod val="50000"/>
                  <a:alpha val="90000"/>
                </a:schemeClr>
              </a:solid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lIns="49531" tIns="83683" rIns="108448" bIns="83685" anchor="ctr"/>
            <a:lstStyle/>
            <a:p>
              <a:pPr marL="109538" lvl="1" indent="-96838" defTabSz="577850" eaLnBrk="0" hangingPunct="0">
                <a:lnSpc>
                  <a:spcPct val="90000"/>
                </a:lnSpc>
                <a:spcAft>
                  <a:spcPct val="15000"/>
                </a:spcAft>
                <a:buFontTx/>
                <a:buChar char="•"/>
              </a:pPr>
              <a:r>
                <a:rPr lang="en-US" sz="1200" dirty="0" err="1">
                  <a:solidFill>
                    <a:srgbClr val="544F40"/>
                  </a:solidFill>
                  <a:latin typeface="Calibri" panose="020F0502020204030204" pitchFamily="34" charset="0"/>
                  <a:cs typeface="Calibri" panose="020F0502020204030204" pitchFamily="34" charset="0"/>
                </a:rPr>
                <a:t>Dijagnoza</a:t>
              </a:r>
              <a:endParaRPr lang="en-US" sz="1200" dirty="0">
                <a:solidFill>
                  <a:srgbClr val="544F40"/>
                </a:solidFill>
                <a:latin typeface="Calibri" panose="020F0502020204030204" pitchFamily="34" charset="0"/>
                <a:cs typeface="Calibri" panose="020F0502020204030204" pitchFamily="34" charset="0"/>
              </a:endParaRPr>
            </a:p>
            <a:p>
              <a:pPr marL="109538" lvl="1" indent="-96838" defTabSz="577850" eaLnBrk="0" hangingPunct="0">
                <a:lnSpc>
                  <a:spcPct val="90000"/>
                </a:lnSpc>
                <a:spcAft>
                  <a:spcPct val="15000"/>
                </a:spcAft>
                <a:buFontTx/>
                <a:buChar char="•"/>
              </a:pPr>
              <a:r>
                <a:rPr lang="en-US" sz="1200" dirty="0" err="1">
                  <a:solidFill>
                    <a:srgbClr val="544F40"/>
                  </a:solidFill>
                  <a:latin typeface="Calibri" panose="020F0502020204030204" pitchFamily="34" charset="0"/>
                  <a:cs typeface="Calibri" panose="020F0502020204030204" pitchFamily="34" charset="0"/>
                </a:rPr>
                <a:t>Kontrola</a:t>
              </a:r>
              <a:r>
                <a:rPr lang="en-US" sz="1200" dirty="0">
                  <a:solidFill>
                    <a:srgbClr val="544F40"/>
                  </a:solidFill>
                  <a:latin typeface="Calibri" panose="020F0502020204030204" pitchFamily="34" charset="0"/>
                  <a:cs typeface="Calibri" panose="020F0502020204030204" pitchFamily="34" charset="0"/>
                </a:rPr>
                <a:t> </a:t>
              </a:r>
              <a:r>
                <a:rPr lang="en-US" sz="1200" dirty="0" err="1">
                  <a:solidFill>
                    <a:srgbClr val="544F40"/>
                  </a:solidFill>
                  <a:latin typeface="Calibri" panose="020F0502020204030204" pitchFamily="34" charset="0"/>
                  <a:cs typeface="Calibri" panose="020F0502020204030204" pitchFamily="34" charset="0"/>
                </a:rPr>
                <a:t>simptoma</a:t>
              </a:r>
              <a:r>
                <a:rPr lang="en-US" sz="1200" dirty="0">
                  <a:solidFill>
                    <a:srgbClr val="544F40"/>
                  </a:solidFill>
                  <a:latin typeface="Calibri" panose="020F0502020204030204" pitchFamily="34" charset="0"/>
                  <a:cs typeface="Calibri" panose="020F0502020204030204" pitchFamily="34" charset="0"/>
                </a:rPr>
                <a:t> </a:t>
              </a:r>
              <a:r>
                <a:rPr lang="en-US" sz="1200" dirty="0" err="1">
                  <a:solidFill>
                    <a:srgbClr val="544F40"/>
                  </a:solidFill>
                  <a:latin typeface="Calibri" panose="020F0502020204030204" pitchFamily="34" charset="0"/>
                  <a:cs typeface="Calibri" panose="020F0502020204030204" pitchFamily="34" charset="0"/>
                </a:rPr>
                <a:t>i</a:t>
              </a:r>
              <a:r>
                <a:rPr lang="en-US" sz="1200" dirty="0">
                  <a:solidFill>
                    <a:srgbClr val="544F40"/>
                  </a:solidFill>
                  <a:latin typeface="Calibri" panose="020F0502020204030204" pitchFamily="34" charset="0"/>
                  <a:cs typeface="Calibri" panose="020F0502020204030204" pitchFamily="34" charset="0"/>
                </a:rPr>
                <a:t> </a:t>
              </a:r>
              <a:r>
                <a:rPr lang="en-US" sz="1200" dirty="0" err="1">
                  <a:solidFill>
                    <a:srgbClr val="544F40"/>
                  </a:solidFill>
                  <a:latin typeface="Calibri" panose="020F0502020204030204" pitchFamily="34" charset="0"/>
                  <a:cs typeface="Calibri" panose="020F0502020204030204" pitchFamily="34" charset="0"/>
                </a:rPr>
                <a:t>faktori</a:t>
              </a:r>
              <a:r>
                <a:rPr lang="en-US" sz="1200" dirty="0">
                  <a:solidFill>
                    <a:srgbClr val="544F40"/>
                  </a:solidFill>
                  <a:latin typeface="Calibri" panose="020F0502020204030204" pitchFamily="34" charset="0"/>
                  <a:cs typeface="Calibri" panose="020F0502020204030204" pitchFamily="34" charset="0"/>
                </a:rPr>
                <a:t> </a:t>
              </a:r>
              <a:r>
                <a:rPr lang="en-US" sz="1200" dirty="0" err="1">
                  <a:solidFill>
                    <a:srgbClr val="544F40"/>
                  </a:solidFill>
                  <a:latin typeface="Calibri" panose="020F0502020204030204" pitchFamily="34" charset="0"/>
                  <a:cs typeface="Calibri" panose="020F0502020204030204" pitchFamily="34" charset="0"/>
                </a:rPr>
                <a:t>rizika</a:t>
              </a:r>
              <a:r>
                <a:rPr lang="en-US" sz="1200" dirty="0">
                  <a:solidFill>
                    <a:srgbClr val="544F40"/>
                  </a:solidFill>
                  <a:latin typeface="Calibri" panose="020F0502020204030204" pitchFamily="34" charset="0"/>
                  <a:cs typeface="Calibri" panose="020F0502020204030204" pitchFamily="34" charset="0"/>
                </a:rPr>
                <a:t> (</a:t>
              </a:r>
              <a:r>
                <a:rPr lang="en-US" sz="1200" dirty="0" err="1">
                  <a:solidFill>
                    <a:srgbClr val="544F40"/>
                  </a:solidFill>
                  <a:latin typeface="Calibri" panose="020F0502020204030204" pitchFamily="34" charset="0"/>
                  <a:cs typeface="Calibri" panose="020F0502020204030204" pitchFamily="34" charset="0"/>
                </a:rPr>
                <a:t>uključujući</a:t>
              </a:r>
              <a:r>
                <a:rPr lang="en-US" sz="1200" dirty="0">
                  <a:solidFill>
                    <a:srgbClr val="544F40"/>
                  </a:solidFill>
                  <a:latin typeface="Calibri" panose="020F0502020204030204" pitchFamily="34" charset="0"/>
                  <a:cs typeface="Calibri" panose="020F0502020204030204" pitchFamily="34" charset="0"/>
                </a:rPr>
                <a:t> </a:t>
              </a:r>
              <a:r>
                <a:rPr lang="en-US" sz="1200" dirty="0" err="1">
                  <a:solidFill>
                    <a:srgbClr val="544F40"/>
                  </a:solidFill>
                  <a:latin typeface="Calibri" panose="020F0502020204030204" pitchFamily="34" charset="0"/>
                  <a:cs typeface="Calibri" panose="020F0502020204030204" pitchFamily="34" charset="0"/>
                </a:rPr>
                <a:t>plućnu</a:t>
              </a:r>
              <a:r>
                <a:rPr lang="en-US" sz="1200" dirty="0">
                  <a:solidFill>
                    <a:srgbClr val="544F40"/>
                  </a:solidFill>
                  <a:latin typeface="Calibri" panose="020F0502020204030204" pitchFamily="34" charset="0"/>
                  <a:cs typeface="Calibri" panose="020F0502020204030204" pitchFamily="34" charset="0"/>
                </a:rPr>
                <a:t> </a:t>
              </a:r>
              <a:r>
                <a:rPr lang="en-US" sz="1200" dirty="0" err="1">
                  <a:solidFill>
                    <a:srgbClr val="544F40"/>
                  </a:solidFill>
                  <a:latin typeface="Calibri" panose="020F0502020204030204" pitchFamily="34" charset="0"/>
                  <a:cs typeface="Calibri" panose="020F0502020204030204" pitchFamily="34" charset="0"/>
                </a:rPr>
                <a:t>funkciju</a:t>
              </a:r>
              <a:r>
                <a:rPr lang="en-US" sz="1200" dirty="0">
                  <a:solidFill>
                    <a:srgbClr val="544F40"/>
                  </a:solidFill>
                  <a:latin typeface="Calibri" panose="020F0502020204030204" pitchFamily="34" charset="0"/>
                  <a:cs typeface="Calibri" panose="020F0502020204030204" pitchFamily="34" charset="0"/>
                </a:rPr>
                <a:t>)</a:t>
              </a:r>
            </a:p>
            <a:p>
              <a:pPr marL="109538" lvl="1" indent="-96838" defTabSz="577850" eaLnBrk="0" hangingPunct="0">
                <a:lnSpc>
                  <a:spcPct val="90000"/>
                </a:lnSpc>
                <a:spcAft>
                  <a:spcPct val="15000"/>
                </a:spcAft>
                <a:buFontTx/>
                <a:buChar char="•"/>
              </a:pPr>
              <a:r>
                <a:rPr lang="en-US" sz="1200" dirty="0" err="1">
                  <a:solidFill>
                    <a:srgbClr val="544F40"/>
                  </a:solidFill>
                  <a:latin typeface="Calibri" panose="020F0502020204030204" pitchFamily="34" charset="0"/>
                  <a:cs typeface="Calibri" panose="020F0502020204030204" pitchFamily="34" charset="0"/>
                </a:rPr>
                <a:t>Tehnika</a:t>
              </a:r>
              <a:r>
                <a:rPr lang="en-US" sz="1200" dirty="0">
                  <a:solidFill>
                    <a:srgbClr val="544F40"/>
                  </a:solidFill>
                  <a:latin typeface="Calibri" panose="020F0502020204030204" pitchFamily="34" charset="0"/>
                  <a:cs typeface="Calibri" panose="020F0502020204030204" pitchFamily="34" charset="0"/>
                </a:rPr>
                <a:t> </a:t>
              </a:r>
              <a:r>
                <a:rPr lang="en-US" sz="1200" dirty="0" err="1">
                  <a:solidFill>
                    <a:srgbClr val="544F40"/>
                  </a:solidFill>
                  <a:latin typeface="Calibri" panose="020F0502020204030204" pitchFamily="34" charset="0"/>
                  <a:cs typeface="Calibri" panose="020F0502020204030204" pitchFamily="34" charset="0"/>
                </a:rPr>
                <a:t>inhaliranja</a:t>
              </a:r>
              <a:r>
                <a:rPr lang="en-US" sz="1200" dirty="0">
                  <a:solidFill>
                    <a:srgbClr val="544F40"/>
                  </a:solidFill>
                  <a:latin typeface="Calibri" panose="020F0502020204030204" pitchFamily="34" charset="0"/>
                  <a:cs typeface="Calibri" panose="020F0502020204030204" pitchFamily="34" charset="0"/>
                </a:rPr>
                <a:t> </a:t>
              </a:r>
              <a:r>
                <a:rPr lang="en-US" sz="1200" dirty="0" err="1">
                  <a:solidFill>
                    <a:srgbClr val="544F40"/>
                  </a:solidFill>
                  <a:latin typeface="Calibri" panose="020F0502020204030204" pitchFamily="34" charset="0"/>
                  <a:cs typeface="Calibri" panose="020F0502020204030204" pitchFamily="34" charset="0"/>
                </a:rPr>
                <a:t>i</a:t>
              </a:r>
              <a:r>
                <a:rPr lang="en-US" sz="1200" dirty="0">
                  <a:solidFill>
                    <a:srgbClr val="544F40"/>
                  </a:solidFill>
                  <a:latin typeface="Calibri" panose="020F0502020204030204" pitchFamily="34" charset="0"/>
                  <a:cs typeface="Calibri" panose="020F0502020204030204" pitchFamily="34" charset="0"/>
                </a:rPr>
                <a:t> </a:t>
              </a:r>
              <a:r>
                <a:rPr lang="en-US" sz="1200" dirty="0" err="1">
                  <a:solidFill>
                    <a:srgbClr val="544F40"/>
                  </a:solidFill>
                  <a:latin typeface="Calibri" panose="020F0502020204030204" pitchFamily="34" charset="0"/>
                  <a:cs typeface="Calibri" panose="020F0502020204030204" pitchFamily="34" charset="0"/>
                </a:rPr>
                <a:t>pridržavanje</a:t>
              </a:r>
              <a:endParaRPr lang="en-US" sz="1200" dirty="0">
                <a:solidFill>
                  <a:srgbClr val="544F40"/>
                </a:solidFill>
                <a:latin typeface="Calibri" panose="020F0502020204030204" pitchFamily="34" charset="0"/>
                <a:cs typeface="Calibri" panose="020F0502020204030204" pitchFamily="34" charset="0"/>
              </a:endParaRPr>
            </a:p>
            <a:p>
              <a:pPr marL="109538" lvl="1" indent="-96838" defTabSz="577850" eaLnBrk="0" hangingPunct="0">
                <a:lnSpc>
                  <a:spcPct val="90000"/>
                </a:lnSpc>
                <a:spcAft>
                  <a:spcPct val="15000"/>
                </a:spcAft>
                <a:buFontTx/>
                <a:buChar char="•"/>
              </a:pPr>
              <a:r>
                <a:rPr lang="en-US" sz="1200" dirty="0" err="1">
                  <a:solidFill>
                    <a:srgbClr val="544F40"/>
                  </a:solidFill>
                  <a:latin typeface="Calibri" panose="020F0502020204030204" pitchFamily="34" charset="0"/>
                  <a:cs typeface="Calibri" panose="020F0502020204030204" pitchFamily="34" charset="0"/>
                </a:rPr>
                <a:t>Želje</a:t>
              </a:r>
              <a:r>
                <a:rPr lang="en-US" sz="1200" dirty="0">
                  <a:solidFill>
                    <a:srgbClr val="544F40"/>
                  </a:solidFill>
                  <a:latin typeface="Calibri" panose="020F0502020204030204" pitchFamily="34" charset="0"/>
                  <a:cs typeface="Calibri" panose="020F0502020204030204" pitchFamily="34" charset="0"/>
                </a:rPr>
                <a:t> </a:t>
              </a:r>
              <a:r>
                <a:rPr lang="en-US" sz="1200" dirty="0" err="1">
                  <a:solidFill>
                    <a:srgbClr val="544F40"/>
                  </a:solidFill>
                  <a:latin typeface="Calibri" panose="020F0502020204030204" pitchFamily="34" charset="0"/>
                  <a:cs typeface="Calibri" panose="020F0502020204030204" pitchFamily="34" charset="0"/>
                </a:rPr>
                <a:t>pacijenta</a:t>
              </a:r>
              <a:endParaRPr lang="en-US" sz="1200" dirty="0">
                <a:solidFill>
                  <a:srgbClr val="544F40"/>
                </a:solidFill>
                <a:latin typeface="Calibri" panose="020F0502020204030204" pitchFamily="34" charset="0"/>
                <a:cs typeface="Calibri" panose="020F0502020204030204" pitchFamily="34" charset="0"/>
              </a:endParaRPr>
            </a:p>
          </p:txBody>
        </p:sp>
        <p:sp>
          <p:nvSpPr>
            <p:cNvPr id="22" name="Freeform: Shape 21"/>
            <p:cNvSpPr/>
            <p:nvPr/>
          </p:nvSpPr>
          <p:spPr>
            <a:xfrm>
              <a:off x="6947071" y="1247832"/>
              <a:ext cx="1319746" cy="1404000"/>
            </a:xfrm>
            <a:custGeom>
              <a:avLst/>
              <a:gdLst>
                <a:gd name="connsiteX0" fmla="*/ 0 w 1969960"/>
                <a:gd name="connsiteY0" fmla="*/ 251455 h 1508698"/>
                <a:gd name="connsiteX1" fmla="*/ 251455 w 1969960"/>
                <a:gd name="connsiteY1" fmla="*/ 0 h 1508698"/>
                <a:gd name="connsiteX2" fmla="*/ 1718505 w 1969960"/>
                <a:gd name="connsiteY2" fmla="*/ 0 h 1508698"/>
                <a:gd name="connsiteX3" fmla="*/ 1969960 w 1969960"/>
                <a:gd name="connsiteY3" fmla="*/ 251455 h 1508698"/>
                <a:gd name="connsiteX4" fmla="*/ 1969960 w 1969960"/>
                <a:gd name="connsiteY4" fmla="*/ 1257243 h 1508698"/>
                <a:gd name="connsiteX5" fmla="*/ 1718505 w 1969960"/>
                <a:gd name="connsiteY5" fmla="*/ 1508698 h 1508698"/>
                <a:gd name="connsiteX6" fmla="*/ 251455 w 1969960"/>
                <a:gd name="connsiteY6" fmla="*/ 1508698 h 1508698"/>
                <a:gd name="connsiteX7" fmla="*/ 0 w 1969960"/>
                <a:gd name="connsiteY7" fmla="*/ 1257243 h 1508698"/>
                <a:gd name="connsiteX8" fmla="*/ 0 w 1969960"/>
                <a:gd name="connsiteY8" fmla="*/ 251455 h 150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9960" h="1508698">
                  <a:moveTo>
                    <a:pt x="0" y="251455"/>
                  </a:moveTo>
                  <a:cubicBezTo>
                    <a:pt x="0" y="112580"/>
                    <a:pt x="112580" y="0"/>
                    <a:pt x="251455" y="0"/>
                  </a:cubicBezTo>
                  <a:lnTo>
                    <a:pt x="1718505" y="0"/>
                  </a:lnTo>
                  <a:cubicBezTo>
                    <a:pt x="1857380" y="0"/>
                    <a:pt x="1969960" y="112580"/>
                    <a:pt x="1969960" y="251455"/>
                  </a:cubicBezTo>
                  <a:lnTo>
                    <a:pt x="1969960" y="1257243"/>
                  </a:lnTo>
                  <a:cubicBezTo>
                    <a:pt x="1969960" y="1396118"/>
                    <a:pt x="1857380" y="1508698"/>
                    <a:pt x="1718505" y="1508698"/>
                  </a:cubicBezTo>
                  <a:lnTo>
                    <a:pt x="251455" y="1508698"/>
                  </a:lnTo>
                  <a:cubicBezTo>
                    <a:pt x="112580" y="1508698"/>
                    <a:pt x="0" y="1396118"/>
                    <a:pt x="0" y="1257243"/>
                  </a:cubicBezTo>
                  <a:lnTo>
                    <a:pt x="0" y="251455"/>
                  </a:lnTo>
                  <a:close/>
                </a:path>
              </a:pathLst>
            </a:custGeom>
            <a:solidFill>
              <a:srgbClr val="FFFF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3">
              <a:schemeClr val="l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lIns="153659" tIns="113654" rIns="153659" bIns="113654" anchor="ctr"/>
            <a:lstStyle/>
            <a:p>
              <a:pPr algn="ctr" defTabSz="933450" eaLnBrk="0" hangingPunct="0">
                <a:lnSpc>
                  <a:spcPct val="90000"/>
                </a:lnSpc>
                <a:spcAft>
                  <a:spcPct val="35000"/>
                </a:spcAft>
                <a:buSzPct val="100000"/>
              </a:pPr>
              <a:r>
                <a:rPr lang="en-US" sz="1400" b="1">
                  <a:solidFill>
                    <a:schemeClr val="tx1"/>
                  </a:solidFill>
                  <a:latin typeface="Calibri" panose="020F0502020204030204" pitchFamily="34" charset="0"/>
                  <a:cs typeface="Calibri" panose="020F0502020204030204" pitchFamily="34" charset="0"/>
                </a:rPr>
                <a:t>PROCENA</a:t>
              </a:r>
            </a:p>
          </p:txBody>
        </p:sp>
      </p:grpSp>
    </p:spTree>
    <p:extLst>
      <p:ext uri="{BB962C8B-B14F-4D97-AF65-F5344CB8AC3E}">
        <p14:creationId xmlns:p14="http://schemas.microsoft.com/office/powerpoint/2010/main" val="2494104701"/>
      </p:ext>
    </p:extLst>
  </p:cSld>
  <p:clrMapOvr>
    <a:masterClrMapping/>
  </p:clrMapOvr>
  <p:transition>
    <p:fade/>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Rounded Corners 26"/>
          <p:cNvSpPr/>
          <p:nvPr/>
        </p:nvSpPr>
        <p:spPr>
          <a:xfrm>
            <a:off x="452440" y="1"/>
            <a:ext cx="10656887" cy="2378075"/>
          </a:xfrm>
          <a:prstGeom prst="roundRect">
            <a:avLst>
              <a:gd name="adj" fmla="val 516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GB" sz="2400">
              <a:solidFill>
                <a:schemeClr val="tx1"/>
              </a:solidFill>
            </a:endParaRPr>
          </a:p>
        </p:txBody>
      </p:sp>
      <p:sp>
        <p:nvSpPr>
          <p:cNvPr id="25" name="Rectangle: Rounded Corners 24"/>
          <p:cNvSpPr/>
          <p:nvPr/>
        </p:nvSpPr>
        <p:spPr>
          <a:xfrm>
            <a:off x="1249178" y="1957868"/>
            <a:ext cx="10550524" cy="4657725"/>
          </a:xfrm>
          <a:prstGeom prst="roundRect">
            <a:avLst>
              <a:gd name="adj" fmla="val 3206"/>
            </a:avLst>
          </a:prstGeom>
          <a:solidFill>
            <a:schemeClr val="bg2">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GB" sz="2400">
              <a:solidFill>
                <a:schemeClr val="tx1"/>
              </a:solidFill>
            </a:endParaRPr>
          </a:p>
        </p:txBody>
      </p:sp>
      <p:sp>
        <p:nvSpPr>
          <p:cNvPr id="7" name="Slide Number Placeholder 6"/>
          <p:cNvSpPr>
            <a:spLocks noGrp="1"/>
          </p:cNvSpPr>
          <p:nvPr>
            <p:ph type="sldNum" sz="quarter" idx="19"/>
          </p:nvPr>
        </p:nvSpPr>
        <p:spPr/>
        <p:txBody>
          <a:bodyPr/>
          <a:lstStyle/>
          <a:p>
            <a:pPr>
              <a:defRPr/>
            </a:pPr>
            <a:fld id="{391E9B9F-23DD-4189-A733-AA9FA900B1A8}" type="slidenum">
              <a:rPr lang="en-GB"/>
              <a:pPr>
                <a:defRPr/>
              </a:pPr>
              <a:t>37</a:t>
            </a:fld>
            <a:endParaRPr lang="en-GB"/>
          </a:p>
        </p:txBody>
      </p:sp>
      <p:sp>
        <p:nvSpPr>
          <p:cNvPr id="33" name="Text Placeholder 7"/>
          <p:cNvSpPr txBox="1">
            <a:spLocks/>
          </p:cNvSpPr>
          <p:nvPr/>
        </p:nvSpPr>
        <p:spPr bwMode="auto">
          <a:xfrm>
            <a:off x="488952" y="6189664"/>
            <a:ext cx="11407774" cy="552450"/>
          </a:xfrm>
          <a:prstGeom prst="rect">
            <a:avLst/>
          </a:prstGeom>
          <a:noFill/>
          <a:ln w="9525">
            <a:noFill/>
            <a:miter lim="800000"/>
            <a:headEnd/>
            <a:tailEnd/>
          </a:ln>
        </p:spPr>
        <p:txBody>
          <a:bodyPr lIns="0" tIns="48000" rIns="0" bIns="48000"/>
          <a:lstStyle>
            <a:lvl1pPr marL="0" indent="0" algn="l" rtl="0" eaLnBrk="0" fontAlgn="base" hangingPunct="0">
              <a:spcBef>
                <a:spcPct val="0"/>
              </a:spcBef>
              <a:spcAft>
                <a:spcPts val="0"/>
              </a:spcAft>
              <a:buClr>
                <a:schemeClr val="bg2"/>
              </a:buClr>
              <a:buFont typeface="Arial" panose="020B0604020202020204" pitchFamily="34" charset="0"/>
              <a:buNone/>
              <a:defRPr sz="900" kern="1200">
                <a:solidFill>
                  <a:schemeClr val="accent2"/>
                </a:solidFill>
                <a:latin typeface="+mn-lt"/>
                <a:ea typeface="+mn-ea"/>
                <a:cs typeface="+mn-cs"/>
              </a:defRPr>
            </a:lvl1pPr>
            <a:lvl2pPr marL="538163" indent="-269875" algn="l" rtl="0" eaLnBrk="0" fontAlgn="base" hangingPunct="0">
              <a:spcBef>
                <a:spcPct val="0"/>
              </a:spcBef>
              <a:spcAft>
                <a:spcPts val="1200"/>
              </a:spcAft>
              <a:buClr>
                <a:schemeClr val="bg2"/>
              </a:buClr>
              <a:buFont typeface="Arial" panose="020B0604020202020204" pitchFamily="34" charset="0"/>
              <a:buChar char="•"/>
              <a:defRPr sz="1800" kern="1200">
                <a:solidFill>
                  <a:schemeClr val="accent2"/>
                </a:solidFill>
                <a:latin typeface="+mn-lt"/>
                <a:ea typeface="+mn-ea"/>
                <a:cs typeface="+mn-cs"/>
              </a:defRPr>
            </a:lvl2pPr>
            <a:lvl3pPr marL="809625" indent="-269875" algn="l" rtl="0" eaLnBrk="0" fontAlgn="base" hangingPunct="0">
              <a:spcBef>
                <a:spcPct val="0"/>
              </a:spcBef>
              <a:spcAft>
                <a:spcPts val="1200"/>
              </a:spcAft>
              <a:buClr>
                <a:schemeClr val="bg2"/>
              </a:buClr>
              <a:buFont typeface="Arial" panose="020B0604020202020204" pitchFamily="34" charset="0"/>
              <a:buChar char="•"/>
              <a:defRPr sz="1600" kern="1200">
                <a:solidFill>
                  <a:schemeClr val="accent2"/>
                </a:solidFill>
                <a:latin typeface="+mn-lt"/>
                <a:ea typeface="+mn-ea"/>
                <a:cs typeface="+mn-cs"/>
              </a:defRPr>
            </a:lvl3pPr>
            <a:lvl4pPr marL="1081088" indent="-269875" algn="l" rtl="0" eaLnBrk="0" fontAlgn="base" hangingPunct="0">
              <a:spcBef>
                <a:spcPct val="0"/>
              </a:spcBef>
              <a:spcAft>
                <a:spcPts val="1200"/>
              </a:spcAft>
              <a:buClr>
                <a:schemeClr val="bg2"/>
              </a:buClr>
              <a:buFont typeface="Arial" panose="020B0604020202020204" pitchFamily="34" charset="0"/>
              <a:buChar char="•"/>
              <a:defRPr sz="1600" kern="1200">
                <a:solidFill>
                  <a:schemeClr val="accent2"/>
                </a:solidFill>
                <a:latin typeface="+mn-lt"/>
                <a:ea typeface="+mn-ea"/>
                <a:cs typeface="+mn-cs"/>
              </a:defRPr>
            </a:lvl4pPr>
            <a:lvl5pPr marL="1349375" indent="-269875" algn="l" rtl="0" eaLnBrk="0" fontAlgn="base" hangingPunct="0">
              <a:spcBef>
                <a:spcPct val="0"/>
              </a:spcBef>
              <a:spcAft>
                <a:spcPts val="1200"/>
              </a:spcAft>
              <a:buClr>
                <a:schemeClr val="bg2"/>
              </a:buClr>
              <a:buFont typeface="Arial" panose="020B0604020202020204" pitchFamily="34" charset="0"/>
              <a:buChar char="•"/>
              <a:defRPr sz="1600" kern="1200">
                <a:solidFill>
                  <a:schemeClr val="accent2"/>
                </a:solidFill>
                <a:latin typeface="+mn-lt"/>
                <a:ea typeface="+mn-ea"/>
                <a:cs typeface="+mn-cs"/>
              </a:defRPr>
            </a:lvl5pPr>
            <a:lvl6pPr marL="1620000" indent="-270000" algn="l" defTabSz="914400" rtl="0" eaLnBrk="1" latinLnBrk="0" hangingPunct="1">
              <a:spcBef>
                <a:spcPts val="0"/>
              </a:spcBef>
              <a:spcAft>
                <a:spcPts val="600"/>
              </a:spcAft>
              <a:buFont typeface="Arial" pitchFamily="34" charset="0"/>
              <a:buChar char="–"/>
              <a:defRPr sz="1200" kern="1200">
                <a:solidFill>
                  <a:schemeClr val="tx1"/>
                </a:solidFill>
                <a:latin typeface="+mn-lt"/>
                <a:ea typeface="+mn-ea"/>
                <a:cs typeface="+mn-cs"/>
              </a:defRPr>
            </a:lvl6pPr>
            <a:lvl7pPr marL="1800000" indent="-270000" algn="l" defTabSz="914400" rtl="0" eaLnBrk="1" latinLnBrk="0" hangingPunct="1">
              <a:spcBef>
                <a:spcPts val="0"/>
              </a:spcBef>
              <a:spcAft>
                <a:spcPts val="600"/>
              </a:spcAft>
              <a:buFont typeface="Arial" pitchFamily="34" charset="0"/>
              <a:buChar char="–"/>
              <a:defRPr sz="1200" kern="1200">
                <a:solidFill>
                  <a:schemeClr val="tx1"/>
                </a:solidFill>
                <a:latin typeface="+mn-lt"/>
                <a:ea typeface="+mn-ea"/>
                <a:cs typeface="+mn-cs"/>
              </a:defRPr>
            </a:lvl7pPr>
            <a:lvl8pPr marL="2070000" indent="-270000" algn="l" defTabSz="914400" rtl="0" eaLnBrk="1" latinLnBrk="0" hangingPunct="1">
              <a:spcBef>
                <a:spcPts val="0"/>
              </a:spcBef>
              <a:spcAft>
                <a:spcPts val="600"/>
              </a:spcAft>
              <a:buFont typeface="Arial" pitchFamily="34" charset="0"/>
              <a:buChar char="–"/>
              <a:defRPr sz="1200" kern="1200">
                <a:solidFill>
                  <a:schemeClr val="tx1"/>
                </a:solidFill>
                <a:latin typeface="+mn-lt"/>
                <a:ea typeface="+mn-ea"/>
                <a:cs typeface="+mn-cs"/>
              </a:defRPr>
            </a:lvl8pPr>
            <a:lvl9pPr marL="2340000" indent="-270000" algn="l" defTabSz="914400" rtl="0" eaLnBrk="1" latinLnBrk="0" hangingPunct="1">
              <a:spcBef>
                <a:spcPts val="0"/>
              </a:spcBef>
              <a:spcAft>
                <a:spcPts val="600"/>
              </a:spcAft>
              <a:buFont typeface="Arial" pitchFamily="34" charset="0"/>
              <a:buChar char="–"/>
              <a:defRPr sz="1200" kern="1200">
                <a:solidFill>
                  <a:schemeClr val="tx1"/>
                </a:solidFill>
                <a:latin typeface="+mn-lt"/>
                <a:ea typeface="+mn-ea"/>
                <a:cs typeface="+mn-cs"/>
              </a:defRPr>
            </a:lvl9pPr>
          </a:lstStyle>
          <a:p>
            <a:pPr>
              <a:buClr>
                <a:srgbClr val="F36633"/>
              </a:buClr>
              <a:defRPr/>
            </a:pPr>
            <a:r>
              <a:rPr lang="en-GB" sz="933" dirty="0">
                <a:solidFill>
                  <a:srgbClr val="544F40">
                    <a:lumMod val="75000"/>
                  </a:srgbClr>
                </a:solidFill>
              </a:rPr>
              <a:t>1. Adapt</a:t>
            </a:r>
            <a:r>
              <a:rPr lang="sr-Latn-CS" sz="933" dirty="0">
                <a:solidFill>
                  <a:srgbClr val="544F40">
                    <a:lumMod val="75000"/>
                  </a:srgbClr>
                </a:solidFill>
              </a:rPr>
              <a:t>irano prema</a:t>
            </a:r>
            <a:r>
              <a:rPr lang="en-GB" sz="933" dirty="0">
                <a:solidFill>
                  <a:srgbClr val="544F40">
                    <a:lumMod val="75000"/>
                  </a:srgbClr>
                </a:solidFill>
              </a:rPr>
              <a:t>: GINA. Global strategy for asthma management and prevention. 2016. Available from: http://ginasthma.org [Accessed November 2016].</a:t>
            </a:r>
            <a:r>
              <a:rPr lang="en-GB" sz="933" dirty="0">
                <a:solidFill>
                  <a:srgbClr val="544F40"/>
                </a:solidFill>
              </a:rPr>
              <a:t>; </a:t>
            </a:r>
          </a:p>
        </p:txBody>
      </p:sp>
      <p:graphicFrame>
        <p:nvGraphicFramePr>
          <p:cNvPr id="20" name="Table 19"/>
          <p:cNvGraphicFramePr>
            <a:graphicFrameLocks noGrp="1"/>
          </p:cNvGraphicFramePr>
          <p:nvPr/>
        </p:nvGraphicFramePr>
        <p:xfrm>
          <a:off x="1565275" y="2073351"/>
          <a:ext cx="9928520" cy="4167962"/>
        </p:xfrm>
        <a:graphic>
          <a:graphicData uri="http://schemas.openxmlformats.org/drawingml/2006/table">
            <a:tbl>
              <a:tblPr bandRow="1">
                <a:tableStyleId>{5C22544A-7EE6-4342-B048-85BDC9FD1C3A}</a:tableStyleId>
              </a:tblPr>
              <a:tblGrid>
                <a:gridCol w="2786971">
                  <a:extLst>
                    <a:ext uri="{9D8B030D-6E8A-4147-A177-3AD203B41FA5}">
                      <a16:colId xmlns:a16="http://schemas.microsoft.com/office/drawing/2014/main" val="20000"/>
                    </a:ext>
                  </a:extLst>
                </a:gridCol>
                <a:gridCol w="7141549">
                  <a:extLst>
                    <a:ext uri="{9D8B030D-6E8A-4147-A177-3AD203B41FA5}">
                      <a16:colId xmlns:a16="http://schemas.microsoft.com/office/drawing/2014/main" val="20001"/>
                    </a:ext>
                  </a:extLst>
                </a:gridCol>
              </a:tblGrid>
              <a:tr h="4167962">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en-GB" sz="2400" dirty="0" err="1"/>
                        <a:t>Nizak</a:t>
                      </a:r>
                      <a:r>
                        <a:rPr lang="en-GB" sz="2400" dirty="0"/>
                        <a:t> % </a:t>
                      </a:r>
                      <a:r>
                        <a:rPr lang="en-GB" sz="2400" dirty="0" err="1"/>
                        <a:t>predviđene</a:t>
                      </a:r>
                      <a:r>
                        <a:rPr lang="en-GB" sz="2400" dirty="0"/>
                        <a:t> </a:t>
                      </a:r>
                      <a:r>
                        <a:rPr lang="en-GB" sz="2400" dirty="0" err="1"/>
                        <a:t>vrednosti</a:t>
                      </a:r>
                      <a:r>
                        <a:rPr lang="en-GB" sz="2400" dirty="0"/>
                        <a:t> FEV1:</a:t>
                      </a:r>
                    </a:p>
                    <a:p>
                      <a:pPr marL="0" marR="0" lvl="0" indent="0" algn="l" defTabSz="685800" rtl="0" eaLnBrk="1" fontAlgn="auto" latinLnBrk="0" hangingPunct="1">
                        <a:lnSpc>
                          <a:spcPct val="100000"/>
                        </a:lnSpc>
                        <a:spcBef>
                          <a:spcPts val="0"/>
                        </a:spcBef>
                        <a:spcAft>
                          <a:spcPts val="0"/>
                        </a:spcAft>
                        <a:buClrTx/>
                        <a:buSzTx/>
                        <a:buFontTx/>
                        <a:buNone/>
                        <a:tabLst/>
                        <a:defRPr/>
                      </a:pPr>
                      <a:endParaRPr lang="en-GB" sz="1600" b="1" dirty="0">
                        <a:solidFill>
                          <a:schemeClr val="tx1"/>
                        </a:solidFill>
                        <a:latin typeface="Arial" pitchFamily="34" charset="0"/>
                        <a:cs typeface="Arial" pitchFamily="34" charset="0"/>
                      </a:endParaRPr>
                    </a:p>
                  </a:txBody>
                  <a:tcPr marL="121920" marR="121920" marT="60960" marB="60960" anchor="ctr">
                    <a:solidFill>
                      <a:schemeClr val="accent6">
                        <a:lumMod val="60000"/>
                        <a:lumOff val="40000"/>
                      </a:schemeClr>
                    </a:solidFill>
                  </a:tcPr>
                </a:tc>
                <a:tc>
                  <a:txBody>
                    <a:bodyPr/>
                    <a:lstStyle/>
                    <a:p>
                      <a:pPr marL="0" lvl="1" indent="0">
                        <a:buFont typeface="Arial" panose="020B0604020202020204" pitchFamily="34" charset="0"/>
                        <a:buChar char="•"/>
                      </a:pPr>
                      <a:r>
                        <a:rPr lang="en-US" sz="1900" dirty="0" err="1"/>
                        <a:t>Ukazuje</a:t>
                      </a:r>
                      <a:r>
                        <a:rPr lang="en-US" sz="1900" dirty="0"/>
                        <a:t> </a:t>
                      </a:r>
                      <a:r>
                        <a:rPr lang="en-US" sz="1900" dirty="0" err="1"/>
                        <a:t>na</a:t>
                      </a:r>
                      <a:r>
                        <a:rPr lang="en-US" sz="1900" dirty="0"/>
                        <a:t> </a:t>
                      </a:r>
                      <a:r>
                        <a:rPr lang="en-US" sz="1900" dirty="0" err="1"/>
                        <a:t>rizik</a:t>
                      </a:r>
                      <a:r>
                        <a:rPr lang="en-US" sz="1900" dirty="0"/>
                        <a:t> od </a:t>
                      </a:r>
                      <a:r>
                        <a:rPr lang="en-US" sz="1900" dirty="0" err="1"/>
                        <a:t>nastanka</a:t>
                      </a:r>
                      <a:r>
                        <a:rPr lang="en-US" sz="1900" dirty="0"/>
                        <a:t> </a:t>
                      </a:r>
                      <a:r>
                        <a:rPr lang="en-US" sz="1900" dirty="0" err="1"/>
                        <a:t>egzacerbacija</a:t>
                      </a:r>
                      <a:r>
                        <a:rPr lang="en-US" sz="1900" dirty="0"/>
                        <a:t>, </a:t>
                      </a:r>
                      <a:r>
                        <a:rPr lang="en-US" sz="1900" dirty="0" err="1"/>
                        <a:t>nezavisno</a:t>
                      </a:r>
                      <a:r>
                        <a:rPr lang="en-US" sz="1900" dirty="0"/>
                        <a:t> od </a:t>
                      </a:r>
                      <a:r>
                        <a:rPr lang="en-US" sz="1900" dirty="0" err="1"/>
                        <a:t>nivoa</a:t>
                      </a:r>
                      <a:r>
                        <a:rPr lang="en-US" sz="1900" dirty="0"/>
                        <a:t> </a:t>
                      </a:r>
                      <a:r>
                        <a:rPr lang="en-US" sz="1900" dirty="0" err="1"/>
                        <a:t>simptoma</a:t>
                      </a:r>
                      <a:r>
                        <a:rPr lang="en-US" sz="1900" dirty="0"/>
                        <a:t>, </a:t>
                      </a:r>
                      <a:r>
                        <a:rPr lang="en-US" sz="1900" dirty="0" err="1"/>
                        <a:t>posebno</a:t>
                      </a:r>
                      <a:r>
                        <a:rPr lang="en-US" sz="1900" dirty="0"/>
                        <a:t> </a:t>
                      </a:r>
                      <a:r>
                        <a:rPr lang="en-US" sz="1900" dirty="0" err="1"/>
                        <a:t>ako</a:t>
                      </a:r>
                      <a:r>
                        <a:rPr lang="en-US" sz="1900" dirty="0"/>
                        <a:t> </a:t>
                      </a:r>
                      <a:r>
                        <a:rPr lang="en-US" sz="1900" dirty="0" err="1"/>
                        <a:t>je</a:t>
                      </a:r>
                      <a:r>
                        <a:rPr lang="en-US" sz="1900" dirty="0"/>
                        <a:t> </a:t>
                      </a:r>
                      <a:r>
                        <a:rPr lang="en-US" sz="1900" dirty="0" err="1"/>
                        <a:t>vrednost</a:t>
                      </a:r>
                      <a:r>
                        <a:rPr lang="en-US" sz="1900" dirty="0"/>
                        <a:t> FEV1  &lt;60% </a:t>
                      </a:r>
                      <a:r>
                        <a:rPr lang="en-US" sz="1900" dirty="0" err="1"/>
                        <a:t>predviđene</a:t>
                      </a:r>
                      <a:r>
                        <a:rPr lang="en-US" sz="1900" dirty="0"/>
                        <a:t> </a:t>
                      </a:r>
                      <a:r>
                        <a:rPr lang="en-US" sz="1900" dirty="0" err="1"/>
                        <a:t>vrednosti</a:t>
                      </a:r>
                      <a:endParaRPr lang="en-US" sz="1900" dirty="0"/>
                    </a:p>
                    <a:p>
                      <a:pPr marL="0" lvl="1" indent="0">
                        <a:buFont typeface="Arial" panose="020B0604020202020204" pitchFamily="34" charset="0"/>
                        <a:buNone/>
                      </a:pPr>
                      <a:r>
                        <a:rPr lang="sr-Latn-CS" sz="1900" dirty="0"/>
                        <a:t>Predstavlja</a:t>
                      </a:r>
                      <a:r>
                        <a:rPr lang="sr-Latn-CS" sz="1900" baseline="0" dirty="0"/>
                        <a:t> </a:t>
                      </a:r>
                      <a:r>
                        <a:rPr lang="en-US" sz="1900" dirty="0" err="1"/>
                        <a:t>faktor</a:t>
                      </a:r>
                      <a:r>
                        <a:rPr lang="en-US" sz="1900" dirty="0"/>
                        <a:t> </a:t>
                      </a:r>
                      <a:r>
                        <a:rPr lang="en-US" sz="1900" dirty="0" err="1"/>
                        <a:t>rizika</a:t>
                      </a:r>
                      <a:r>
                        <a:rPr lang="en-US" sz="1900" dirty="0"/>
                        <a:t> </a:t>
                      </a:r>
                      <a:r>
                        <a:rPr lang="en-US" sz="1900" dirty="0" err="1"/>
                        <a:t>za</a:t>
                      </a:r>
                      <a:r>
                        <a:rPr lang="en-US" sz="1900" dirty="0"/>
                        <a:t> </a:t>
                      </a:r>
                      <a:r>
                        <a:rPr lang="sr-Latn-CS" sz="1900" dirty="0"/>
                        <a:t>dalje </a:t>
                      </a:r>
                      <a:r>
                        <a:rPr lang="en-US" sz="1900" dirty="0" err="1"/>
                        <a:t>opadanje</a:t>
                      </a:r>
                      <a:r>
                        <a:rPr lang="en-US" sz="1900" dirty="0"/>
                        <a:t> </a:t>
                      </a:r>
                      <a:r>
                        <a:rPr lang="en-US" sz="1900" dirty="0" err="1"/>
                        <a:t>plućne</a:t>
                      </a:r>
                      <a:r>
                        <a:rPr lang="en-US" sz="1900" dirty="0"/>
                        <a:t> </a:t>
                      </a:r>
                      <a:r>
                        <a:rPr lang="en-US" sz="1900" dirty="0" err="1"/>
                        <a:t>funkcije</a:t>
                      </a:r>
                      <a:r>
                        <a:rPr lang="en-US" sz="1900" dirty="0"/>
                        <a:t>, </a:t>
                      </a:r>
                      <a:r>
                        <a:rPr lang="en-US" sz="1900" dirty="0" err="1"/>
                        <a:t>nezavisno</a:t>
                      </a:r>
                      <a:r>
                        <a:rPr lang="en-US" sz="1900" dirty="0"/>
                        <a:t> od </a:t>
                      </a:r>
                      <a:r>
                        <a:rPr lang="en-US" sz="1900" dirty="0" err="1"/>
                        <a:t>intenziteta</a:t>
                      </a:r>
                      <a:r>
                        <a:rPr lang="en-US" sz="1900" dirty="0"/>
                        <a:t> </a:t>
                      </a:r>
                      <a:r>
                        <a:rPr lang="en-US" sz="1900" dirty="0" err="1"/>
                        <a:t>simptoma</a:t>
                      </a:r>
                      <a:endParaRPr lang="sr-Latn-CS" sz="1900" dirty="0"/>
                    </a:p>
                    <a:p>
                      <a:pPr marL="0" lvl="1" indent="0">
                        <a:buFont typeface="Arial" panose="020B0604020202020204" pitchFamily="34" charset="0"/>
                        <a:buNone/>
                      </a:pPr>
                      <a:endParaRPr lang="en-US" sz="1900" dirty="0"/>
                    </a:p>
                    <a:p>
                      <a:pPr marL="0" lvl="1" indent="0">
                        <a:buFont typeface="Arial" panose="020B0604020202020204" pitchFamily="34" charset="0"/>
                        <a:buChar char="•"/>
                      </a:pPr>
                      <a:r>
                        <a:rPr lang="en-US" sz="1900" dirty="0" err="1"/>
                        <a:t>Ukazuje</a:t>
                      </a:r>
                      <a:r>
                        <a:rPr lang="en-US" sz="1900" dirty="0"/>
                        <a:t> </a:t>
                      </a:r>
                      <a:r>
                        <a:rPr lang="en-US" sz="1900" dirty="0" err="1"/>
                        <a:t>na</a:t>
                      </a:r>
                      <a:r>
                        <a:rPr lang="en-US" sz="1900" dirty="0"/>
                        <a:t> </a:t>
                      </a:r>
                      <a:r>
                        <a:rPr lang="en-US" sz="1900" dirty="0" err="1"/>
                        <a:t>ograničenja</a:t>
                      </a:r>
                      <a:r>
                        <a:rPr lang="en-US" sz="1900" dirty="0"/>
                        <a:t> u </a:t>
                      </a:r>
                      <a:r>
                        <a:rPr lang="en-US" sz="1900" dirty="0" err="1"/>
                        <a:t>načinu</a:t>
                      </a:r>
                      <a:r>
                        <a:rPr lang="en-US" sz="1900" dirty="0"/>
                        <a:t> </a:t>
                      </a:r>
                      <a:r>
                        <a:rPr lang="en-US" sz="1900" dirty="0" err="1"/>
                        <a:t>života</a:t>
                      </a:r>
                      <a:r>
                        <a:rPr lang="en-US" sz="1900" dirty="0"/>
                        <a:t>, </a:t>
                      </a:r>
                      <a:r>
                        <a:rPr lang="en-US" sz="1900" dirty="0" err="1"/>
                        <a:t>čak</a:t>
                      </a:r>
                      <a:r>
                        <a:rPr lang="en-US" sz="1900" dirty="0"/>
                        <a:t> </a:t>
                      </a:r>
                      <a:r>
                        <a:rPr lang="en-US" sz="1900" dirty="0" err="1"/>
                        <a:t>i</a:t>
                      </a:r>
                      <a:r>
                        <a:rPr lang="en-US" sz="1900" dirty="0"/>
                        <a:t> </a:t>
                      </a:r>
                      <a:r>
                        <a:rPr lang="en-US" sz="1900" dirty="0" err="1"/>
                        <a:t>kada</a:t>
                      </a:r>
                      <a:r>
                        <a:rPr lang="en-US" sz="1900" dirty="0"/>
                        <a:t> </a:t>
                      </a:r>
                      <a:r>
                        <a:rPr lang="en-US" sz="1900" dirty="0" err="1"/>
                        <a:t>simptomi</a:t>
                      </a:r>
                      <a:r>
                        <a:rPr lang="en-US" sz="1900" dirty="0"/>
                        <a:t> </a:t>
                      </a:r>
                      <a:r>
                        <a:rPr lang="en-US" sz="1900" dirty="0" err="1"/>
                        <a:t>nisu</a:t>
                      </a:r>
                      <a:r>
                        <a:rPr lang="en-US" sz="1900" dirty="0"/>
                        <a:t> </a:t>
                      </a:r>
                      <a:r>
                        <a:rPr lang="en-US" sz="1900" dirty="0" err="1"/>
                        <a:t>izraženi</a:t>
                      </a:r>
                      <a:r>
                        <a:rPr lang="en-US" sz="1900" dirty="0"/>
                        <a:t>. Sa </a:t>
                      </a:r>
                      <a:r>
                        <a:rPr lang="en-US" sz="1900" dirty="0" err="1"/>
                        <a:t>druge</a:t>
                      </a:r>
                      <a:r>
                        <a:rPr lang="en-US" sz="1900" dirty="0"/>
                        <a:t> </a:t>
                      </a:r>
                      <a:r>
                        <a:rPr lang="en-US" sz="1900" dirty="0" err="1"/>
                        <a:t>strane</a:t>
                      </a:r>
                      <a:r>
                        <a:rPr lang="en-US" sz="1900" dirty="0"/>
                        <a:t>, </a:t>
                      </a:r>
                      <a:r>
                        <a:rPr lang="en-US" sz="1900" dirty="0" err="1"/>
                        <a:t>loša</a:t>
                      </a:r>
                      <a:r>
                        <a:rPr lang="en-US" sz="1900" dirty="0"/>
                        <a:t> </a:t>
                      </a:r>
                      <a:r>
                        <a:rPr lang="en-US" sz="1900" dirty="0" err="1"/>
                        <a:t>percepcija</a:t>
                      </a:r>
                      <a:r>
                        <a:rPr lang="en-US" sz="1900" dirty="0"/>
                        <a:t> </a:t>
                      </a:r>
                      <a:r>
                        <a:rPr lang="en-US" sz="1900" dirty="0" err="1"/>
                        <a:t>stepena</a:t>
                      </a:r>
                      <a:r>
                        <a:rPr lang="en-US" sz="1900" dirty="0"/>
                        <a:t> </a:t>
                      </a:r>
                      <a:r>
                        <a:rPr lang="en-US" sz="1900" dirty="0" err="1"/>
                        <a:t>ograničenja</a:t>
                      </a:r>
                      <a:r>
                        <a:rPr lang="en-US" sz="1900" dirty="0"/>
                        <a:t> </a:t>
                      </a:r>
                      <a:r>
                        <a:rPr lang="en-US" sz="1900" dirty="0" err="1"/>
                        <a:t>protoka</a:t>
                      </a:r>
                      <a:r>
                        <a:rPr lang="en-US" sz="1900" dirty="0"/>
                        <a:t> </a:t>
                      </a:r>
                      <a:r>
                        <a:rPr lang="en-US" sz="1900" dirty="0" err="1"/>
                        <a:t>vazduha</a:t>
                      </a:r>
                      <a:r>
                        <a:rPr lang="en-US" sz="1900" dirty="0"/>
                        <a:t> od </a:t>
                      </a:r>
                      <a:r>
                        <a:rPr lang="en-US" sz="1900" dirty="0" err="1"/>
                        <a:t>strane</a:t>
                      </a:r>
                      <a:r>
                        <a:rPr lang="en-US" sz="1900" dirty="0"/>
                        <a:t> </a:t>
                      </a:r>
                      <a:r>
                        <a:rPr lang="en-US" sz="1900" dirty="0" err="1"/>
                        <a:t>pacijenta</a:t>
                      </a:r>
                      <a:r>
                        <a:rPr lang="en-US" sz="1900" dirty="0"/>
                        <a:t>, </a:t>
                      </a:r>
                      <a:r>
                        <a:rPr lang="en-US" sz="1900" dirty="0" err="1"/>
                        <a:t>može</a:t>
                      </a:r>
                      <a:r>
                        <a:rPr lang="en-US" sz="1900" dirty="0"/>
                        <a:t> </a:t>
                      </a:r>
                      <a:r>
                        <a:rPr lang="en-US" sz="1900" dirty="0" err="1"/>
                        <a:t>biti</a:t>
                      </a:r>
                      <a:r>
                        <a:rPr lang="en-US" sz="1900" dirty="0"/>
                        <a:t> </a:t>
                      </a:r>
                      <a:r>
                        <a:rPr lang="en-US" sz="1900" dirty="0" err="1"/>
                        <a:t>posledica</a:t>
                      </a:r>
                      <a:r>
                        <a:rPr lang="en-US" sz="1900" dirty="0"/>
                        <a:t> </a:t>
                      </a:r>
                      <a:r>
                        <a:rPr lang="en-US" sz="1900" dirty="0" err="1"/>
                        <a:t>nelečene</a:t>
                      </a:r>
                      <a:r>
                        <a:rPr lang="en-US" sz="1900" dirty="0"/>
                        <a:t> </a:t>
                      </a:r>
                      <a:r>
                        <a:rPr lang="en-US" sz="1900" dirty="0" err="1"/>
                        <a:t>inflamacije</a:t>
                      </a:r>
                      <a:r>
                        <a:rPr lang="en-US" sz="1900" dirty="0"/>
                        <a:t> </a:t>
                      </a:r>
                      <a:r>
                        <a:rPr lang="en-US" sz="1900" dirty="0" err="1"/>
                        <a:t>disajnih</a:t>
                      </a:r>
                      <a:r>
                        <a:rPr lang="en-US" sz="1900" dirty="0"/>
                        <a:t> </a:t>
                      </a:r>
                      <a:r>
                        <a:rPr lang="en-US" sz="1900" dirty="0" err="1"/>
                        <a:t>puteva</a:t>
                      </a:r>
                      <a:endParaRPr lang="en-US" sz="1900" dirty="0"/>
                    </a:p>
                  </a:txBody>
                  <a:tcPr marL="121920" marR="121920" marT="60960" marB="60960" anchor="ctr"/>
                </a:tc>
                <a:extLst>
                  <a:ext uri="{0D108BD9-81ED-4DB2-BD59-A6C34878D82A}">
                    <a16:rowId xmlns:a16="http://schemas.microsoft.com/office/drawing/2014/main" val="10000"/>
                  </a:ext>
                </a:extLst>
              </a:tr>
            </a:tbl>
          </a:graphicData>
        </a:graphic>
      </p:graphicFrame>
      <p:sp>
        <p:nvSpPr>
          <p:cNvPr id="15" name="Rectangle 14"/>
          <p:cNvSpPr/>
          <p:nvPr/>
        </p:nvSpPr>
        <p:spPr>
          <a:xfrm>
            <a:off x="194212" y="297647"/>
            <a:ext cx="10915067" cy="1077218"/>
          </a:xfrm>
          <a:prstGeom prst="rect">
            <a:avLst/>
          </a:prstGeom>
          <a:solidFill>
            <a:schemeClr val="bg1"/>
          </a:solidFill>
        </p:spPr>
        <p:txBody>
          <a:bodyPr>
            <a:spAutoFit/>
            <a:scene3d>
              <a:camera prst="orthographicFront"/>
              <a:lightRig rig="flat" dir="tl">
                <a:rot lat="0" lon="0" rev="6600000"/>
              </a:lightRig>
            </a:scene3d>
            <a:sp3d extrusionH="25400" contourW="8890">
              <a:bevelT w="38100" h="31750"/>
              <a:contourClr>
                <a:schemeClr val="accent2">
                  <a:shade val="75000"/>
                </a:schemeClr>
              </a:contourClr>
            </a:sp3d>
          </a:bodyPr>
          <a:lstStyle/>
          <a:p>
            <a:pPr algn="ctr" fontAlgn="auto">
              <a:spcBef>
                <a:spcPts val="0"/>
              </a:spcBef>
              <a:spcAft>
                <a:spcPts val="0"/>
              </a:spcAft>
              <a:defRPr/>
            </a:pPr>
            <a:r>
              <a:rPr lang="sr-Latn-CS" sz="3200" b="1" dirty="0">
                <a:ln w="11430"/>
                <a:solidFill>
                  <a:srgbClr val="C00000"/>
                </a:solidFill>
                <a:effectLst>
                  <a:outerShdw blurRad="50800" dist="39000" dir="5460000" algn="tl">
                    <a:srgbClr val="000000">
                      <a:alpha val="38000"/>
                    </a:srgbClr>
                  </a:outerShdw>
                </a:effectLst>
                <a:latin typeface="+mn-lt"/>
                <a:cs typeface="+mn-cs"/>
              </a:rPr>
              <a:t>P</a:t>
            </a:r>
            <a:r>
              <a:rPr lang="en-GB" sz="3200" b="1" dirty="0" err="1">
                <a:ln w="11430"/>
                <a:solidFill>
                  <a:srgbClr val="C00000"/>
                </a:solidFill>
                <a:effectLst>
                  <a:outerShdw blurRad="50800" dist="39000" dir="5460000" algn="tl">
                    <a:srgbClr val="000000">
                      <a:alpha val="38000"/>
                    </a:srgbClr>
                  </a:outerShdw>
                </a:effectLst>
                <a:latin typeface="+mn-lt"/>
                <a:cs typeface="+mn-cs"/>
              </a:rPr>
              <a:t>lućn</a:t>
            </a:r>
            <a:r>
              <a:rPr lang="sr-Latn-CS" sz="3200" b="1" dirty="0">
                <a:ln w="11430"/>
                <a:solidFill>
                  <a:srgbClr val="C00000"/>
                </a:solidFill>
                <a:effectLst>
                  <a:outerShdw blurRad="50800" dist="39000" dir="5460000" algn="tl">
                    <a:srgbClr val="000000">
                      <a:alpha val="38000"/>
                    </a:srgbClr>
                  </a:outerShdw>
                </a:effectLst>
                <a:latin typeface="+mn-lt"/>
                <a:cs typeface="+mn-cs"/>
              </a:rPr>
              <a:t>a</a:t>
            </a:r>
            <a:r>
              <a:rPr lang="en-GB" sz="3200" b="1" dirty="0">
                <a:ln w="11430"/>
                <a:solidFill>
                  <a:srgbClr val="C00000"/>
                </a:solidFill>
                <a:effectLst>
                  <a:outerShdw blurRad="50800" dist="39000" dir="5460000" algn="tl">
                    <a:srgbClr val="000000">
                      <a:alpha val="38000"/>
                    </a:srgbClr>
                  </a:outerShdw>
                </a:effectLst>
                <a:latin typeface="+mn-lt"/>
                <a:cs typeface="+mn-cs"/>
              </a:rPr>
              <a:t> </a:t>
            </a:r>
            <a:r>
              <a:rPr lang="en-GB" sz="3200" b="1" dirty="0" err="1">
                <a:ln w="11430"/>
                <a:solidFill>
                  <a:srgbClr val="C00000"/>
                </a:solidFill>
                <a:effectLst>
                  <a:outerShdw blurRad="50800" dist="39000" dir="5460000" algn="tl">
                    <a:srgbClr val="000000">
                      <a:alpha val="38000"/>
                    </a:srgbClr>
                  </a:outerShdw>
                </a:effectLst>
                <a:latin typeface="+mn-lt"/>
                <a:cs typeface="+mn-cs"/>
              </a:rPr>
              <a:t>funkcij</a:t>
            </a:r>
            <a:r>
              <a:rPr lang="sr-Latn-CS" sz="3200" b="1" dirty="0">
                <a:ln w="11430"/>
                <a:solidFill>
                  <a:srgbClr val="C00000"/>
                </a:solidFill>
                <a:effectLst>
                  <a:outerShdw blurRad="50800" dist="39000" dir="5460000" algn="tl">
                    <a:srgbClr val="000000">
                      <a:alpha val="38000"/>
                    </a:srgbClr>
                  </a:outerShdw>
                </a:effectLst>
                <a:latin typeface="+mn-lt"/>
                <a:cs typeface="+mn-cs"/>
              </a:rPr>
              <a:t>a</a:t>
            </a:r>
            <a:r>
              <a:rPr lang="en-GB" sz="3200" b="1" dirty="0">
                <a:ln w="11430"/>
                <a:solidFill>
                  <a:srgbClr val="C00000"/>
                </a:solidFill>
                <a:effectLst>
                  <a:outerShdw blurRad="50800" dist="39000" dir="5460000" algn="tl">
                    <a:srgbClr val="000000">
                      <a:alpha val="38000"/>
                    </a:srgbClr>
                  </a:outerShdw>
                </a:effectLst>
                <a:latin typeface="+mn-lt"/>
                <a:cs typeface="+mn-cs"/>
              </a:rPr>
              <a:t> </a:t>
            </a:r>
            <a:r>
              <a:rPr lang="en-GB" sz="3200" b="1" dirty="0" err="1">
                <a:ln w="11430"/>
                <a:solidFill>
                  <a:srgbClr val="C00000"/>
                </a:solidFill>
                <a:effectLst>
                  <a:outerShdw blurRad="50800" dist="39000" dir="5460000" algn="tl">
                    <a:srgbClr val="000000">
                      <a:alpha val="38000"/>
                    </a:srgbClr>
                  </a:outerShdw>
                </a:effectLst>
                <a:latin typeface="+mn-lt"/>
                <a:cs typeface="+mn-cs"/>
              </a:rPr>
              <a:t>može</a:t>
            </a:r>
            <a:r>
              <a:rPr lang="en-GB" sz="3200" b="1" dirty="0">
                <a:ln w="11430"/>
                <a:solidFill>
                  <a:srgbClr val="C00000"/>
                </a:solidFill>
                <a:effectLst>
                  <a:outerShdw blurRad="50800" dist="39000" dir="5460000" algn="tl">
                    <a:srgbClr val="000000">
                      <a:alpha val="38000"/>
                    </a:srgbClr>
                  </a:outerShdw>
                </a:effectLst>
                <a:latin typeface="+mn-lt"/>
                <a:cs typeface="+mn-cs"/>
              </a:rPr>
              <a:t> </a:t>
            </a:r>
            <a:r>
              <a:rPr lang="en-GB" sz="3200" b="1" dirty="0" err="1">
                <a:ln w="11430"/>
                <a:solidFill>
                  <a:srgbClr val="C00000"/>
                </a:solidFill>
                <a:effectLst>
                  <a:outerShdw blurRad="50800" dist="39000" dir="5460000" algn="tl">
                    <a:srgbClr val="000000">
                      <a:alpha val="38000"/>
                    </a:srgbClr>
                  </a:outerShdw>
                </a:effectLst>
                <a:latin typeface="+mn-lt"/>
                <a:cs typeface="+mn-cs"/>
              </a:rPr>
              <a:t>biti</a:t>
            </a:r>
            <a:r>
              <a:rPr lang="en-GB" sz="3200" b="1" dirty="0">
                <a:ln w="11430"/>
                <a:solidFill>
                  <a:srgbClr val="C00000"/>
                </a:solidFill>
                <a:effectLst>
                  <a:outerShdw blurRad="50800" dist="39000" dir="5460000" algn="tl">
                    <a:srgbClr val="000000">
                      <a:alpha val="38000"/>
                    </a:srgbClr>
                  </a:outerShdw>
                </a:effectLst>
                <a:latin typeface="+mn-lt"/>
                <a:cs typeface="+mn-cs"/>
              </a:rPr>
              <a:t> </a:t>
            </a:r>
            <a:r>
              <a:rPr lang="en-GB" sz="3200" b="1" dirty="0" err="1">
                <a:ln w="11430"/>
                <a:solidFill>
                  <a:srgbClr val="C00000"/>
                </a:solidFill>
                <a:effectLst>
                  <a:outerShdw blurRad="50800" dist="39000" dir="5460000" algn="tl">
                    <a:srgbClr val="000000">
                      <a:alpha val="38000"/>
                    </a:srgbClr>
                  </a:outerShdw>
                </a:effectLst>
                <a:latin typeface="+mn-lt"/>
                <a:cs typeface="+mn-cs"/>
              </a:rPr>
              <a:t>koristan</a:t>
            </a:r>
            <a:r>
              <a:rPr lang="en-GB" sz="3200" b="1" dirty="0">
                <a:ln w="11430"/>
                <a:solidFill>
                  <a:srgbClr val="C00000"/>
                </a:solidFill>
                <a:effectLst>
                  <a:outerShdw blurRad="50800" dist="39000" dir="5460000" algn="tl">
                    <a:srgbClr val="000000">
                      <a:alpha val="38000"/>
                    </a:srgbClr>
                  </a:outerShdw>
                </a:effectLst>
                <a:latin typeface="+mn-lt"/>
                <a:cs typeface="+mn-cs"/>
              </a:rPr>
              <a:t> </a:t>
            </a:r>
            <a:r>
              <a:rPr lang="en-GB" sz="3200" b="1" dirty="0" err="1">
                <a:ln w="11430"/>
                <a:solidFill>
                  <a:srgbClr val="C00000"/>
                </a:solidFill>
                <a:effectLst>
                  <a:outerShdw blurRad="50800" dist="39000" dir="5460000" algn="tl">
                    <a:srgbClr val="000000">
                      <a:alpha val="38000"/>
                    </a:srgbClr>
                  </a:outerShdw>
                </a:effectLst>
                <a:latin typeface="+mn-lt"/>
                <a:cs typeface="+mn-cs"/>
              </a:rPr>
              <a:t>parametar</a:t>
            </a:r>
            <a:r>
              <a:rPr lang="en-GB" sz="3200" b="1" dirty="0">
                <a:ln w="11430"/>
                <a:solidFill>
                  <a:srgbClr val="C00000"/>
                </a:solidFill>
                <a:effectLst>
                  <a:outerShdw blurRad="50800" dist="39000" dir="5460000" algn="tl">
                    <a:srgbClr val="000000">
                      <a:alpha val="38000"/>
                    </a:srgbClr>
                  </a:outerShdw>
                </a:effectLst>
                <a:latin typeface="+mn-lt"/>
                <a:cs typeface="+mn-cs"/>
              </a:rPr>
              <a:t> </a:t>
            </a:r>
            <a:endParaRPr lang="sr-Latn-CS" sz="3200" b="1" dirty="0">
              <a:ln w="11430"/>
              <a:solidFill>
                <a:srgbClr val="C00000"/>
              </a:solidFill>
              <a:effectLst>
                <a:outerShdw blurRad="50800" dist="39000" dir="5460000" algn="tl">
                  <a:srgbClr val="000000">
                    <a:alpha val="38000"/>
                  </a:srgbClr>
                </a:outerShdw>
              </a:effectLst>
              <a:latin typeface="+mn-lt"/>
              <a:cs typeface="+mn-cs"/>
            </a:endParaRPr>
          </a:p>
          <a:p>
            <a:pPr algn="ctr" fontAlgn="auto">
              <a:spcBef>
                <a:spcPts val="0"/>
              </a:spcBef>
              <a:spcAft>
                <a:spcPts val="0"/>
              </a:spcAft>
              <a:defRPr/>
            </a:pPr>
            <a:r>
              <a:rPr lang="en-GB" sz="3200" b="1" dirty="0">
                <a:ln w="11430"/>
                <a:solidFill>
                  <a:srgbClr val="C00000"/>
                </a:solidFill>
                <a:effectLst>
                  <a:outerShdw blurRad="50800" dist="39000" dir="5460000" algn="tl">
                    <a:srgbClr val="000000">
                      <a:alpha val="38000"/>
                    </a:srgbClr>
                  </a:outerShdw>
                </a:effectLst>
                <a:latin typeface="+mn-lt"/>
                <a:cs typeface="+mn-cs"/>
              </a:rPr>
              <a:t>u </a:t>
            </a:r>
            <a:r>
              <a:rPr lang="en-GB" sz="3200" b="1" dirty="0" err="1">
                <a:ln w="11430"/>
                <a:solidFill>
                  <a:srgbClr val="C00000"/>
                </a:solidFill>
                <a:effectLst>
                  <a:outerShdw blurRad="50800" dist="39000" dir="5460000" algn="tl">
                    <a:srgbClr val="000000">
                      <a:alpha val="38000"/>
                    </a:srgbClr>
                  </a:outerShdw>
                </a:effectLst>
                <a:latin typeface="+mn-lt"/>
                <a:cs typeface="+mn-cs"/>
              </a:rPr>
              <a:t>proceni</a:t>
            </a:r>
            <a:r>
              <a:rPr lang="en-GB" sz="3200" b="1" dirty="0">
                <a:ln w="11430"/>
                <a:solidFill>
                  <a:srgbClr val="C00000"/>
                </a:solidFill>
                <a:effectLst>
                  <a:outerShdw blurRad="50800" dist="39000" dir="5460000" algn="tl">
                    <a:srgbClr val="000000">
                      <a:alpha val="38000"/>
                    </a:srgbClr>
                  </a:outerShdw>
                </a:effectLst>
                <a:latin typeface="+mn-lt"/>
                <a:cs typeface="+mn-cs"/>
              </a:rPr>
              <a:t> </a:t>
            </a:r>
            <a:r>
              <a:rPr lang="en-GB" sz="3200" b="1" dirty="0" err="1">
                <a:ln w="11430"/>
                <a:solidFill>
                  <a:srgbClr val="C00000"/>
                </a:solidFill>
                <a:effectLst>
                  <a:outerShdw blurRad="50800" dist="39000" dir="5460000" algn="tl">
                    <a:srgbClr val="000000">
                      <a:alpha val="38000"/>
                    </a:srgbClr>
                  </a:outerShdw>
                </a:effectLst>
                <a:latin typeface="+mn-lt"/>
                <a:cs typeface="+mn-cs"/>
              </a:rPr>
              <a:t>kontrole</a:t>
            </a:r>
            <a:r>
              <a:rPr lang="en-GB" sz="3200" b="1" dirty="0">
                <a:ln w="11430"/>
                <a:solidFill>
                  <a:srgbClr val="C00000"/>
                </a:solidFill>
                <a:effectLst>
                  <a:outerShdw blurRad="50800" dist="39000" dir="5460000" algn="tl">
                    <a:srgbClr val="000000">
                      <a:alpha val="38000"/>
                    </a:srgbClr>
                  </a:outerShdw>
                </a:effectLst>
                <a:latin typeface="+mn-lt"/>
                <a:cs typeface="+mn-cs"/>
              </a:rPr>
              <a:t> </a:t>
            </a:r>
            <a:r>
              <a:rPr lang="en-GB" sz="3200" b="1" dirty="0" err="1">
                <a:ln w="11430"/>
                <a:solidFill>
                  <a:srgbClr val="C00000"/>
                </a:solidFill>
                <a:effectLst>
                  <a:outerShdw blurRad="50800" dist="39000" dir="5460000" algn="tl">
                    <a:srgbClr val="000000">
                      <a:alpha val="38000"/>
                    </a:srgbClr>
                  </a:outerShdw>
                </a:effectLst>
                <a:latin typeface="+mn-lt"/>
                <a:cs typeface="+mn-cs"/>
              </a:rPr>
              <a:t>astme</a:t>
            </a:r>
            <a:endParaRPr lang="en-GB" sz="3200" b="1" dirty="0">
              <a:ln w="11430"/>
              <a:solidFill>
                <a:srgbClr val="C00000"/>
              </a:solidFill>
              <a:effectLst>
                <a:outerShdw blurRad="50800" dist="39000" dir="5460000" algn="tl">
                  <a:srgbClr val="000000">
                    <a:alpha val="38000"/>
                  </a:srgbClr>
                </a:outerShdw>
              </a:effectLst>
              <a:latin typeface="+mn-lt"/>
              <a:cs typeface="+mn-cs"/>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Rounded Corners 24"/>
          <p:cNvSpPr/>
          <p:nvPr/>
        </p:nvSpPr>
        <p:spPr>
          <a:xfrm>
            <a:off x="1362075" y="1455738"/>
            <a:ext cx="9867900" cy="4356100"/>
          </a:xfrm>
          <a:prstGeom prst="roundRect">
            <a:avLst>
              <a:gd name="adj" fmla="val 3206"/>
            </a:avLst>
          </a:prstGeom>
          <a:solidFill>
            <a:schemeClr val="bg2">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GB" sz="2400">
              <a:solidFill>
                <a:schemeClr val="tx1"/>
              </a:solidFill>
            </a:endParaRPr>
          </a:p>
        </p:txBody>
      </p:sp>
      <p:sp>
        <p:nvSpPr>
          <p:cNvPr id="7" name="Slide Number Placeholder 6"/>
          <p:cNvSpPr>
            <a:spLocks noGrp="1"/>
          </p:cNvSpPr>
          <p:nvPr>
            <p:ph type="sldNum" sz="quarter" idx="19"/>
          </p:nvPr>
        </p:nvSpPr>
        <p:spPr/>
        <p:txBody>
          <a:bodyPr/>
          <a:lstStyle/>
          <a:p>
            <a:pPr>
              <a:defRPr/>
            </a:pPr>
            <a:fld id="{C417F662-5503-471E-87B9-CE42AD7995E6}" type="slidenum">
              <a:rPr lang="en-GB"/>
              <a:pPr>
                <a:defRPr/>
              </a:pPr>
              <a:t>38</a:t>
            </a:fld>
            <a:endParaRPr lang="en-GB"/>
          </a:p>
        </p:txBody>
      </p:sp>
      <p:sp>
        <p:nvSpPr>
          <p:cNvPr id="33" name="Text Placeholder 7"/>
          <p:cNvSpPr txBox="1">
            <a:spLocks/>
          </p:cNvSpPr>
          <p:nvPr/>
        </p:nvSpPr>
        <p:spPr bwMode="auto">
          <a:xfrm>
            <a:off x="488952" y="6189664"/>
            <a:ext cx="11407774" cy="552450"/>
          </a:xfrm>
          <a:prstGeom prst="rect">
            <a:avLst/>
          </a:prstGeom>
          <a:noFill/>
          <a:ln w="9525">
            <a:noFill/>
            <a:miter lim="800000"/>
            <a:headEnd/>
            <a:tailEnd/>
          </a:ln>
        </p:spPr>
        <p:txBody>
          <a:bodyPr lIns="0" tIns="48000" rIns="0" bIns="48000"/>
          <a:lstStyle>
            <a:lvl1pPr marL="0" indent="0" algn="l" rtl="0" eaLnBrk="0" fontAlgn="base" hangingPunct="0">
              <a:spcBef>
                <a:spcPct val="0"/>
              </a:spcBef>
              <a:spcAft>
                <a:spcPts val="0"/>
              </a:spcAft>
              <a:buClr>
                <a:schemeClr val="bg2"/>
              </a:buClr>
              <a:buFont typeface="Arial" panose="020B0604020202020204" pitchFamily="34" charset="0"/>
              <a:buNone/>
              <a:defRPr sz="900" kern="1200">
                <a:solidFill>
                  <a:schemeClr val="accent2"/>
                </a:solidFill>
                <a:latin typeface="+mn-lt"/>
                <a:ea typeface="+mn-ea"/>
                <a:cs typeface="+mn-cs"/>
              </a:defRPr>
            </a:lvl1pPr>
            <a:lvl2pPr marL="538163" indent="-269875" algn="l" rtl="0" eaLnBrk="0" fontAlgn="base" hangingPunct="0">
              <a:spcBef>
                <a:spcPct val="0"/>
              </a:spcBef>
              <a:spcAft>
                <a:spcPts val="1200"/>
              </a:spcAft>
              <a:buClr>
                <a:schemeClr val="bg2"/>
              </a:buClr>
              <a:buFont typeface="Arial" panose="020B0604020202020204" pitchFamily="34" charset="0"/>
              <a:buChar char="•"/>
              <a:defRPr sz="1800" kern="1200">
                <a:solidFill>
                  <a:schemeClr val="accent2"/>
                </a:solidFill>
                <a:latin typeface="+mn-lt"/>
                <a:ea typeface="+mn-ea"/>
                <a:cs typeface="+mn-cs"/>
              </a:defRPr>
            </a:lvl2pPr>
            <a:lvl3pPr marL="809625" indent="-269875" algn="l" rtl="0" eaLnBrk="0" fontAlgn="base" hangingPunct="0">
              <a:spcBef>
                <a:spcPct val="0"/>
              </a:spcBef>
              <a:spcAft>
                <a:spcPts val="1200"/>
              </a:spcAft>
              <a:buClr>
                <a:schemeClr val="bg2"/>
              </a:buClr>
              <a:buFont typeface="Arial" panose="020B0604020202020204" pitchFamily="34" charset="0"/>
              <a:buChar char="•"/>
              <a:defRPr sz="1600" kern="1200">
                <a:solidFill>
                  <a:schemeClr val="accent2"/>
                </a:solidFill>
                <a:latin typeface="+mn-lt"/>
                <a:ea typeface="+mn-ea"/>
                <a:cs typeface="+mn-cs"/>
              </a:defRPr>
            </a:lvl3pPr>
            <a:lvl4pPr marL="1081088" indent="-269875" algn="l" rtl="0" eaLnBrk="0" fontAlgn="base" hangingPunct="0">
              <a:spcBef>
                <a:spcPct val="0"/>
              </a:spcBef>
              <a:spcAft>
                <a:spcPts val="1200"/>
              </a:spcAft>
              <a:buClr>
                <a:schemeClr val="bg2"/>
              </a:buClr>
              <a:buFont typeface="Arial" panose="020B0604020202020204" pitchFamily="34" charset="0"/>
              <a:buChar char="•"/>
              <a:defRPr sz="1600" kern="1200">
                <a:solidFill>
                  <a:schemeClr val="accent2"/>
                </a:solidFill>
                <a:latin typeface="+mn-lt"/>
                <a:ea typeface="+mn-ea"/>
                <a:cs typeface="+mn-cs"/>
              </a:defRPr>
            </a:lvl4pPr>
            <a:lvl5pPr marL="1349375" indent="-269875" algn="l" rtl="0" eaLnBrk="0" fontAlgn="base" hangingPunct="0">
              <a:spcBef>
                <a:spcPct val="0"/>
              </a:spcBef>
              <a:spcAft>
                <a:spcPts val="1200"/>
              </a:spcAft>
              <a:buClr>
                <a:schemeClr val="bg2"/>
              </a:buClr>
              <a:buFont typeface="Arial" panose="020B0604020202020204" pitchFamily="34" charset="0"/>
              <a:buChar char="•"/>
              <a:defRPr sz="1600" kern="1200">
                <a:solidFill>
                  <a:schemeClr val="accent2"/>
                </a:solidFill>
                <a:latin typeface="+mn-lt"/>
                <a:ea typeface="+mn-ea"/>
                <a:cs typeface="+mn-cs"/>
              </a:defRPr>
            </a:lvl5pPr>
            <a:lvl6pPr marL="1620000" indent="-270000" algn="l" defTabSz="914400" rtl="0" eaLnBrk="1" latinLnBrk="0" hangingPunct="1">
              <a:spcBef>
                <a:spcPts val="0"/>
              </a:spcBef>
              <a:spcAft>
                <a:spcPts val="600"/>
              </a:spcAft>
              <a:buFont typeface="Arial" pitchFamily="34" charset="0"/>
              <a:buChar char="–"/>
              <a:defRPr sz="1200" kern="1200">
                <a:solidFill>
                  <a:schemeClr val="tx1"/>
                </a:solidFill>
                <a:latin typeface="+mn-lt"/>
                <a:ea typeface="+mn-ea"/>
                <a:cs typeface="+mn-cs"/>
              </a:defRPr>
            </a:lvl6pPr>
            <a:lvl7pPr marL="1800000" indent="-270000" algn="l" defTabSz="914400" rtl="0" eaLnBrk="1" latinLnBrk="0" hangingPunct="1">
              <a:spcBef>
                <a:spcPts val="0"/>
              </a:spcBef>
              <a:spcAft>
                <a:spcPts val="600"/>
              </a:spcAft>
              <a:buFont typeface="Arial" pitchFamily="34" charset="0"/>
              <a:buChar char="–"/>
              <a:defRPr sz="1200" kern="1200">
                <a:solidFill>
                  <a:schemeClr val="tx1"/>
                </a:solidFill>
                <a:latin typeface="+mn-lt"/>
                <a:ea typeface="+mn-ea"/>
                <a:cs typeface="+mn-cs"/>
              </a:defRPr>
            </a:lvl7pPr>
            <a:lvl8pPr marL="2070000" indent="-270000" algn="l" defTabSz="914400" rtl="0" eaLnBrk="1" latinLnBrk="0" hangingPunct="1">
              <a:spcBef>
                <a:spcPts val="0"/>
              </a:spcBef>
              <a:spcAft>
                <a:spcPts val="600"/>
              </a:spcAft>
              <a:buFont typeface="Arial" pitchFamily="34" charset="0"/>
              <a:buChar char="–"/>
              <a:defRPr sz="1200" kern="1200">
                <a:solidFill>
                  <a:schemeClr val="tx1"/>
                </a:solidFill>
                <a:latin typeface="+mn-lt"/>
                <a:ea typeface="+mn-ea"/>
                <a:cs typeface="+mn-cs"/>
              </a:defRPr>
            </a:lvl8pPr>
            <a:lvl9pPr marL="2340000" indent="-270000" algn="l" defTabSz="914400" rtl="0" eaLnBrk="1" latinLnBrk="0" hangingPunct="1">
              <a:spcBef>
                <a:spcPts val="0"/>
              </a:spcBef>
              <a:spcAft>
                <a:spcPts val="600"/>
              </a:spcAft>
              <a:buFont typeface="Arial" pitchFamily="34" charset="0"/>
              <a:buChar char="–"/>
              <a:defRPr sz="1200" kern="1200">
                <a:solidFill>
                  <a:schemeClr val="tx1"/>
                </a:solidFill>
                <a:latin typeface="+mn-lt"/>
                <a:ea typeface="+mn-ea"/>
                <a:cs typeface="+mn-cs"/>
              </a:defRPr>
            </a:lvl9pPr>
          </a:lstStyle>
          <a:p>
            <a:pPr>
              <a:buClr>
                <a:srgbClr val="F36633"/>
              </a:buClr>
              <a:defRPr/>
            </a:pPr>
            <a:r>
              <a:rPr lang="en-GB" sz="933" dirty="0">
                <a:solidFill>
                  <a:srgbClr val="544F40">
                    <a:lumMod val="75000"/>
                  </a:srgbClr>
                </a:solidFill>
              </a:rPr>
              <a:t>1. Adapt</a:t>
            </a:r>
            <a:r>
              <a:rPr lang="sr-Latn-CS" sz="933" dirty="0">
                <a:solidFill>
                  <a:srgbClr val="544F40">
                    <a:lumMod val="75000"/>
                  </a:srgbClr>
                </a:solidFill>
              </a:rPr>
              <a:t>irano prema</a:t>
            </a:r>
            <a:r>
              <a:rPr lang="en-GB" sz="933" dirty="0">
                <a:solidFill>
                  <a:srgbClr val="544F40">
                    <a:lumMod val="75000"/>
                  </a:srgbClr>
                </a:solidFill>
              </a:rPr>
              <a:t>: GINA. Global strategy for asthma management and prevention. 2016. Available from: http://ginasthma.org [Accessed November 2016].</a:t>
            </a:r>
            <a:r>
              <a:rPr lang="en-GB" sz="933" dirty="0">
                <a:solidFill>
                  <a:srgbClr val="544F40"/>
                </a:solidFill>
              </a:rPr>
              <a:t>; </a:t>
            </a:r>
          </a:p>
        </p:txBody>
      </p:sp>
      <p:graphicFrame>
        <p:nvGraphicFramePr>
          <p:cNvPr id="15" name="Table 14"/>
          <p:cNvGraphicFramePr>
            <a:graphicFrameLocks noGrp="1"/>
          </p:cNvGraphicFramePr>
          <p:nvPr/>
        </p:nvGraphicFramePr>
        <p:xfrm>
          <a:off x="1594884" y="1690577"/>
          <a:ext cx="9317592" cy="3934046"/>
        </p:xfrm>
        <a:graphic>
          <a:graphicData uri="http://schemas.openxmlformats.org/drawingml/2006/table">
            <a:tbl>
              <a:tblPr bandRow="1">
                <a:tableStyleId>{5C22544A-7EE6-4342-B048-85BDC9FD1C3A}</a:tableStyleId>
              </a:tblPr>
              <a:tblGrid>
                <a:gridCol w="2615483">
                  <a:extLst>
                    <a:ext uri="{9D8B030D-6E8A-4147-A177-3AD203B41FA5}">
                      <a16:colId xmlns:a16="http://schemas.microsoft.com/office/drawing/2014/main" val="20000"/>
                    </a:ext>
                  </a:extLst>
                </a:gridCol>
                <a:gridCol w="6702109">
                  <a:extLst>
                    <a:ext uri="{9D8B030D-6E8A-4147-A177-3AD203B41FA5}">
                      <a16:colId xmlns:a16="http://schemas.microsoft.com/office/drawing/2014/main" val="20001"/>
                    </a:ext>
                  </a:extLst>
                </a:gridCol>
              </a:tblGrid>
              <a:tr h="3934046">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sr-Latn-CS" sz="1600" u="none" strike="noStrike" kern="1200" cap="none" spc="0" normalizeH="0" baseline="0" noProof="0" dirty="0">
                        <a:ln>
                          <a:noFill/>
                        </a:ln>
                        <a:effectLst/>
                        <a:uLnTx/>
                        <a:uFillTx/>
                        <a:latin typeface="Arial" pitchFamily="34" charset="0"/>
                        <a:cs typeface="Arial" pitchFamily="34" charset="0"/>
                      </a:endParaRPr>
                    </a:p>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sr-Latn-CS" sz="1600" u="none" strike="noStrike" kern="1200" cap="none" spc="0" normalizeH="0" baseline="0" noProof="0" dirty="0">
                        <a:ln>
                          <a:noFill/>
                        </a:ln>
                        <a:effectLst/>
                        <a:uLnTx/>
                        <a:uFillTx/>
                        <a:latin typeface="Arial" pitchFamily="34" charset="0"/>
                        <a:cs typeface="Arial" pitchFamily="34" charset="0"/>
                      </a:endParaRPr>
                    </a:p>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sr-Latn-CS" sz="1600" u="none" strike="noStrike" kern="1200" cap="none" spc="0" normalizeH="0" baseline="0" noProof="0" dirty="0">
                        <a:ln>
                          <a:noFill/>
                        </a:ln>
                        <a:effectLst/>
                        <a:uLnTx/>
                        <a:uFillTx/>
                        <a:latin typeface="Arial" pitchFamily="34" charset="0"/>
                        <a:cs typeface="Arial" pitchFamily="34" charset="0"/>
                      </a:endParaRP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GB" sz="2400" u="none" strike="noStrike" kern="1200" cap="none" spc="0" normalizeH="0" baseline="0" noProof="0" dirty="0">
                          <a:ln>
                            <a:noFill/>
                          </a:ln>
                          <a:effectLst/>
                          <a:uLnTx/>
                          <a:uFillTx/>
                          <a:latin typeface="Arial" pitchFamily="34" charset="0"/>
                          <a:cs typeface="Arial" pitchFamily="34" charset="0"/>
                        </a:rPr>
                        <a:t>‘</a:t>
                      </a:r>
                      <a:r>
                        <a:rPr kumimoji="0" lang="en-GB" sz="2400" u="none" strike="noStrike" kern="1200" cap="none" spc="0" normalizeH="0" baseline="0" noProof="0" dirty="0" err="1">
                          <a:ln>
                            <a:noFill/>
                          </a:ln>
                          <a:effectLst/>
                          <a:uLnTx/>
                          <a:uFillTx/>
                          <a:latin typeface="Arial" pitchFamily="34" charset="0"/>
                          <a:cs typeface="Arial" pitchFamily="34" charset="0"/>
                        </a:rPr>
                        <a:t>Normalna</a:t>
                      </a:r>
                      <a:r>
                        <a:rPr kumimoji="0" lang="en-GB" sz="2400" u="none" strike="noStrike" kern="1200" cap="none" spc="0" normalizeH="0" baseline="0" noProof="0" dirty="0">
                          <a:ln>
                            <a:noFill/>
                          </a:ln>
                          <a:effectLst/>
                          <a:uLnTx/>
                          <a:uFillTx/>
                          <a:latin typeface="Arial" pitchFamily="34" charset="0"/>
                          <a:cs typeface="Arial" pitchFamily="34" charset="0"/>
                        </a:rPr>
                        <a:t>’ </a:t>
                      </a:r>
                      <a:r>
                        <a:rPr kumimoji="0" lang="en-GB" sz="2400" u="none" strike="noStrike" kern="1200" cap="none" spc="0" normalizeH="0" baseline="0" noProof="0" dirty="0" err="1">
                          <a:ln>
                            <a:noFill/>
                          </a:ln>
                          <a:effectLst/>
                          <a:uLnTx/>
                          <a:uFillTx/>
                          <a:latin typeface="Arial" pitchFamily="34" charset="0"/>
                          <a:cs typeface="Arial" pitchFamily="34" charset="0"/>
                        </a:rPr>
                        <a:t>ili</a:t>
                      </a:r>
                      <a:r>
                        <a:rPr kumimoji="0" lang="en-GB" sz="2400" u="none" strike="noStrike" kern="1200" cap="none" spc="0" normalizeH="0" baseline="0" noProof="0" dirty="0">
                          <a:ln>
                            <a:noFill/>
                          </a:ln>
                          <a:effectLst/>
                          <a:uLnTx/>
                          <a:uFillTx/>
                          <a:latin typeface="Arial" pitchFamily="34" charset="0"/>
                          <a:cs typeface="Arial" pitchFamily="34" charset="0"/>
                        </a:rPr>
                        <a:t> </a:t>
                      </a:r>
                      <a:r>
                        <a:rPr kumimoji="0" lang="en-GB" sz="2400" u="none" strike="noStrike" kern="1200" cap="none" spc="0" normalizeH="0" baseline="0" noProof="0" dirty="0" err="1">
                          <a:ln>
                            <a:noFill/>
                          </a:ln>
                          <a:effectLst/>
                          <a:uLnTx/>
                          <a:uFillTx/>
                          <a:latin typeface="Arial" pitchFamily="34" charset="0"/>
                          <a:cs typeface="Arial" pitchFamily="34" charset="0"/>
                        </a:rPr>
                        <a:t>visoka</a:t>
                      </a:r>
                      <a:r>
                        <a:rPr kumimoji="0" lang="en-GB" sz="2400" u="none" strike="noStrike" kern="1200" cap="none" spc="0" normalizeH="0" baseline="0" noProof="0" dirty="0">
                          <a:ln>
                            <a:noFill/>
                          </a:ln>
                          <a:effectLst/>
                          <a:uLnTx/>
                          <a:uFillTx/>
                          <a:latin typeface="Arial" pitchFamily="34" charset="0"/>
                          <a:cs typeface="Arial" pitchFamily="34" charset="0"/>
                        </a:rPr>
                        <a:t> </a:t>
                      </a:r>
                      <a:r>
                        <a:rPr kumimoji="0" lang="en-GB" sz="2400" u="none" strike="noStrike" kern="1200" cap="none" spc="0" normalizeH="0" baseline="0" noProof="0" dirty="0" err="1">
                          <a:ln>
                            <a:noFill/>
                          </a:ln>
                          <a:effectLst/>
                          <a:uLnTx/>
                          <a:uFillTx/>
                          <a:latin typeface="Arial" pitchFamily="34" charset="0"/>
                          <a:cs typeface="Arial" pitchFamily="34" charset="0"/>
                        </a:rPr>
                        <a:t>vrednost</a:t>
                      </a:r>
                      <a:r>
                        <a:rPr kumimoji="0" lang="en-GB" sz="2400" u="none" strike="noStrike" kern="1200" cap="none" spc="0" normalizeH="0" baseline="0" noProof="0" dirty="0">
                          <a:ln>
                            <a:noFill/>
                          </a:ln>
                          <a:effectLst/>
                          <a:uLnTx/>
                          <a:uFillTx/>
                          <a:latin typeface="Arial" pitchFamily="34" charset="0"/>
                          <a:cs typeface="Arial" pitchFamily="34" charset="0"/>
                        </a:rPr>
                        <a:t> FEV</a:t>
                      </a:r>
                      <a:r>
                        <a:rPr kumimoji="0" lang="en-GB" sz="2400" u="none" strike="noStrike" kern="1200" cap="none" spc="0" normalizeH="0" baseline="-25000" noProof="0" dirty="0">
                          <a:ln>
                            <a:noFill/>
                          </a:ln>
                          <a:effectLst/>
                          <a:uLnTx/>
                          <a:uFillTx/>
                          <a:latin typeface="Arial" pitchFamily="34" charset="0"/>
                          <a:cs typeface="Arial" pitchFamily="34" charset="0"/>
                        </a:rPr>
                        <a:t>1</a:t>
                      </a:r>
                      <a:r>
                        <a:rPr kumimoji="0" lang="en-GB" sz="2400" u="none" strike="noStrike" kern="1200" cap="none" spc="0" normalizeH="0" baseline="0" noProof="0" dirty="0">
                          <a:ln>
                            <a:noFill/>
                          </a:ln>
                          <a:effectLst/>
                          <a:uLnTx/>
                          <a:uFillTx/>
                          <a:latin typeface="Arial" pitchFamily="34" charset="0"/>
                          <a:cs typeface="Arial" pitchFamily="34" charset="0"/>
                        </a:rPr>
                        <a:t> </a:t>
                      </a:r>
                      <a:r>
                        <a:rPr kumimoji="0" lang="en-GB" sz="2400" u="none" strike="noStrike" kern="1200" cap="none" spc="0" normalizeH="0" baseline="0" noProof="0" dirty="0" err="1">
                          <a:ln>
                            <a:noFill/>
                          </a:ln>
                          <a:effectLst/>
                          <a:uLnTx/>
                          <a:uFillTx/>
                          <a:latin typeface="Arial" pitchFamily="34" charset="0"/>
                          <a:cs typeface="Arial" pitchFamily="34" charset="0"/>
                        </a:rPr>
                        <a:t>kod</a:t>
                      </a:r>
                      <a:r>
                        <a:rPr kumimoji="0" lang="en-GB" sz="2400" u="none" strike="noStrike" kern="1200" cap="none" spc="0" normalizeH="0" baseline="0" noProof="0" dirty="0">
                          <a:ln>
                            <a:noFill/>
                          </a:ln>
                          <a:effectLst/>
                          <a:uLnTx/>
                          <a:uFillTx/>
                          <a:latin typeface="Arial" pitchFamily="34" charset="0"/>
                          <a:cs typeface="Arial" pitchFamily="34" charset="0"/>
                        </a:rPr>
                        <a:t> </a:t>
                      </a:r>
                      <a:r>
                        <a:rPr kumimoji="0" lang="en-GB" sz="2400" u="none" strike="noStrike" kern="1200" cap="none" spc="0" normalizeH="0" baseline="0" noProof="0" dirty="0" err="1">
                          <a:ln>
                            <a:noFill/>
                          </a:ln>
                          <a:effectLst/>
                          <a:uLnTx/>
                          <a:uFillTx/>
                          <a:latin typeface="Arial" pitchFamily="34" charset="0"/>
                          <a:cs typeface="Arial" pitchFamily="34" charset="0"/>
                        </a:rPr>
                        <a:t>pacijenta</a:t>
                      </a:r>
                      <a:r>
                        <a:rPr kumimoji="0" lang="en-GB" sz="2400" u="none" strike="noStrike" kern="1200" cap="none" spc="0" normalizeH="0" baseline="0" noProof="0" dirty="0">
                          <a:ln>
                            <a:noFill/>
                          </a:ln>
                          <a:effectLst/>
                          <a:uLnTx/>
                          <a:uFillTx/>
                          <a:latin typeface="Arial" pitchFamily="34" charset="0"/>
                          <a:cs typeface="Arial" pitchFamily="34" charset="0"/>
                        </a:rPr>
                        <a:t> </a:t>
                      </a:r>
                      <a:r>
                        <a:rPr kumimoji="0" lang="en-GB" sz="2400" u="none" strike="noStrike" kern="1200" cap="none" spc="0" normalizeH="0" baseline="0" noProof="0" dirty="0" err="1">
                          <a:ln>
                            <a:noFill/>
                          </a:ln>
                          <a:effectLst/>
                          <a:uLnTx/>
                          <a:uFillTx/>
                          <a:latin typeface="Arial" pitchFamily="34" charset="0"/>
                          <a:cs typeface="Arial" pitchFamily="34" charset="0"/>
                        </a:rPr>
                        <a:t>sa</a:t>
                      </a:r>
                      <a:r>
                        <a:rPr kumimoji="0" lang="en-GB" sz="2400" u="none" strike="noStrike" kern="1200" cap="none" spc="0" normalizeH="0" baseline="0" noProof="0" dirty="0">
                          <a:ln>
                            <a:noFill/>
                          </a:ln>
                          <a:effectLst/>
                          <a:uLnTx/>
                          <a:uFillTx/>
                          <a:latin typeface="Arial" pitchFamily="34" charset="0"/>
                          <a:cs typeface="Arial" pitchFamily="34" charset="0"/>
                        </a:rPr>
                        <a:t> </a:t>
                      </a:r>
                      <a:r>
                        <a:rPr kumimoji="0" lang="en-GB" sz="2400" u="none" strike="noStrike" kern="1200" cap="none" spc="0" normalizeH="0" baseline="0" noProof="0" dirty="0" err="1">
                          <a:ln>
                            <a:noFill/>
                          </a:ln>
                          <a:effectLst/>
                          <a:uLnTx/>
                          <a:uFillTx/>
                          <a:latin typeface="Arial" pitchFamily="34" charset="0"/>
                          <a:cs typeface="Arial" pitchFamily="34" charset="0"/>
                        </a:rPr>
                        <a:t>čestim</a:t>
                      </a:r>
                      <a:r>
                        <a:rPr kumimoji="0" lang="en-GB" sz="2400" u="none" strike="noStrike" kern="1200" cap="none" spc="0" normalizeH="0" baseline="0" noProof="0" dirty="0">
                          <a:ln>
                            <a:noFill/>
                          </a:ln>
                          <a:effectLst/>
                          <a:uLnTx/>
                          <a:uFillTx/>
                          <a:latin typeface="Arial" pitchFamily="34" charset="0"/>
                          <a:cs typeface="Arial" pitchFamily="34" charset="0"/>
                        </a:rPr>
                        <a:t> </a:t>
                      </a:r>
                      <a:r>
                        <a:rPr kumimoji="0" lang="en-GB" sz="2400" u="none" strike="noStrike" kern="1200" cap="none" spc="0" normalizeH="0" baseline="0" noProof="0" dirty="0" err="1">
                          <a:ln>
                            <a:noFill/>
                          </a:ln>
                          <a:effectLst/>
                          <a:uLnTx/>
                          <a:uFillTx/>
                          <a:latin typeface="Arial" pitchFamily="34" charset="0"/>
                          <a:cs typeface="Arial" pitchFamily="34" charset="0"/>
                        </a:rPr>
                        <a:t>respiratornim</a:t>
                      </a:r>
                      <a:r>
                        <a:rPr kumimoji="0" lang="en-GB" sz="2400" u="none" strike="noStrike" kern="1200" cap="none" spc="0" normalizeH="0" baseline="0" noProof="0" dirty="0">
                          <a:ln>
                            <a:noFill/>
                          </a:ln>
                          <a:effectLst/>
                          <a:uLnTx/>
                          <a:uFillTx/>
                          <a:latin typeface="Arial" pitchFamily="34" charset="0"/>
                          <a:cs typeface="Arial" pitchFamily="34" charset="0"/>
                        </a:rPr>
                        <a:t> </a:t>
                      </a:r>
                      <a:r>
                        <a:rPr kumimoji="0" lang="en-GB" sz="2400" u="none" strike="noStrike" kern="1200" cap="none" spc="0" normalizeH="0" baseline="0" noProof="0" dirty="0" err="1">
                          <a:ln>
                            <a:noFill/>
                          </a:ln>
                          <a:effectLst/>
                          <a:uLnTx/>
                          <a:uFillTx/>
                          <a:latin typeface="Arial" pitchFamily="34" charset="0"/>
                          <a:cs typeface="Arial" pitchFamily="34" charset="0"/>
                        </a:rPr>
                        <a:t>simptomima</a:t>
                      </a:r>
                      <a:r>
                        <a:rPr kumimoji="0" lang="en-GB" sz="2400" u="none" strike="noStrike" kern="1200" cap="none" spc="0" normalizeH="0" baseline="0" noProof="0" dirty="0">
                          <a:ln>
                            <a:noFill/>
                          </a:ln>
                          <a:effectLst/>
                          <a:uLnTx/>
                          <a:uFillTx/>
                          <a:latin typeface="Arial" pitchFamily="34" charset="0"/>
                          <a:cs typeface="Arial" pitchFamily="34" charset="0"/>
                        </a:rPr>
                        <a:t>:</a:t>
                      </a:r>
                    </a:p>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600" b="1" i="0" u="none" strike="noStrike" kern="1200" cap="none" spc="0" normalizeH="0" baseline="0" noProof="0" dirty="0">
                        <a:ln>
                          <a:noFill/>
                        </a:ln>
                        <a:solidFill>
                          <a:schemeClr val="tx1"/>
                        </a:solidFill>
                        <a:effectLst/>
                        <a:uLnTx/>
                        <a:uFillTx/>
                        <a:latin typeface="Arial" pitchFamily="34" charset="0"/>
                        <a:ea typeface="+mn-ea"/>
                        <a:cs typeface="Arial" pitchFamily="34" charset="0"/>
                      </a:endParaRPr>
                    </a:p>
                  </a:txBody>
                  <a:tcPr marL="121920" marR="121920" marT="60960" marB="60960">
                    <a:solidFill>
                      <a:schemeClr val="accent6">
                        <a:lumMod val="60000"/>
                        <a:lumOff val="40000"/>
                      </a:schemeClr>
                    </a:solidFill>
                  </a:tcPr>
                </a:tc>
                <a:tc>
                  <a:txBody>
                    <a:bodyPr/>
                    <a:lstStyle/>
                    <a:p>
                      <a:pPr marL="0" marR="0" lvl="1" indent="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sr-Latn-CS" sz="1500" u="none" strike="noStrike" kern="1200" cap="none" spc="0" normalizeH="0" baseline="0" noProof="0" dirty="0">
                        <a:ln>
                          <a:noFill/>
                        </a:ln>
                        <a:effectLst/>
                        <a:uLnTx/>
                        <a:uFillTx/>
                        <a:latin typeface="Arial" pitchFamily="34" charset="0"/>
                        <a:cs typeface="Arial" pitchFamily="34" charset="0"/>
                      </a:endParaRPr>
                    </a:p>
                    <a:p>
                      <a:pPr marL="0" marR="0" lvl="1" indent="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sr-Latn-CS" sz="1500" u="none" strike="noStrike" kern="1200" cap="none" spc="0" normalizeH="0" baseline="0" noProof="0" dirty="0">
                        <a:ln>
                          <a:noFill/>
                        </a:ln>
                        <a:effectLst/>
                        <a:uLnTx/>
                        <a:uFillTx/>
                        <a:latin typeface="Arial" pitchFamily="34" charset="0"/>
                        <a:cs typeface="Arial" pitchFamily="34" charset="0"/>
                      </a:endParaRPr>
                    </a:p>
                    <a:p>
                      <a:pPr marL="0" marR="0" lvl="1" indent="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sr-Latn-CS" sz="1500" u="none" strike="noStrike" kern="1200" cap="none" spc="0" normalizeH="0" baseline="0" noProof="0" dirty="0">
                        <a:ln>
                          <a:noFill/>
                        </a:ln>
                        <a:effectLst/>
                        <a:uLnTx/>
                        <a:uFillTx/>
                        <a:latin typeface="Arial" pitchFamily="34" charset="0"/>
                        <a:cs typeface="Arial" pitchFamily="34" charset="0"/>
                      </a:endParaRPr>
                    </a:p>
                    <a:p>
                      <a:pPr marL="0" marR="0" lvl="1" indent="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sr-Latn-CS" sz="1500" u="none" strike="noStrike" kern="1200" cap="none" spc="0" normalizeH="0" baseline="0" noProof="0" dirty="0">
                        <a:ln>
                          <a:noFill/>
                        </a:ln>
                        <a:effectLst/>
                        <a:uLnTx/>
                        <a:uFillTx/>
                        <a:latin typeface="Arial" pitchFamily="34" charset="0"/>
                        <a:cs typeface="Arial" pitchFamily="34" charset="0"/>
                      </a:endParaRPr>
                    </a:p>
                    <a:p>
                      <a:pPr marL="0" marR="0" lvl="1" indent="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sr-Latn-CS" sz="1500" u="none" strike="noStrike" kern="1200" cap="none" spc="0" normalizeH="0" baseline="0" noProof="0" dirty="0">
                        <a:ln>
                          <a:noFill/>
                        </a:ln>
                        <a:effectLst/>
                        <a:uLnTx/>
                        <a:uFillTx/>
                        <a:latin typeface="Arial" pitchFamily="34" charset="0"/>
                        <a:cs typeface="Arial" pitchFamily="34" charset="0"/>
                      </a:endParaRPr>
                    </a:p>
                    <a:p>
                      <a:pPr marL="0" marR="0" lvl="1" indent="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sr-Latn-CS" sz="1500" u="none" strike="noStrike" kern="1200" cap="none" spc="0" normalizeH="0" baseline="0" noProof="0" dirty="0">
                        <a:ln>
                          <a:noFill/>
                        </a:ln>
                        <a:effectLst/>
                        <a:uLnTx/>
                        <a:uFillTx/>
                        <a:latin typeface="Arial" pitchFamily="34" charset="0"/>
                        <a:cs typeface="Arial" pitchFamily="34" charset="0"/>
                      </a:endParaRPr>
                    </a:p>
                    <a:p>
                      <a:pPr marL="0" marR="0" lvl="1" indent="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sr-Latn-CS" sz="1500" u="none" strike="noStrike" kern="1200" cap="none" spc="0" normalizeH="0" baseline="0" noProof="0" dirty="0">
                        <a:ln>
                          <a:noFill/>
                        </a:ln>
                        <a:effectLst/>
                        <a:uLnTx/>
                        <a:uFillTx/>
                        <a:latin typeface="Arial" pitchFamily="34" charset="0"/>
                        <a:cs typeface="Arial" pitchFamily="34" charset="0"/>
                      </a:endParaRPr>
                    </a:p>
                    <a:p>
                      <a:pPr marL="0" marR="0" lvl="1" indent="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900" u="none" strike="noStrike" kern="1200" cap="none" spc="0" normalizeH="0" baseline="0" noProof="0" dirty="0" err="1">
                          <a:ln>
                            <a:noFill/>
                          </a:ln>
                          <a:effectLst/>
                          <a:uLnTx/>
                          <a:uFillTx/>
                          <a:latin typeface="Arial" pitchFamily="34" charset="0"/>
                          <a:cs typeface="Arial" pitchFamily="34" charset="0"/>
                        </a:rPr>
                        <a:t>Razmotriti</a:t>
                      </a:r>
                      <a:r>
                        <a:rPr kumimoji="0" lang="en-US" sz="1900" u="none" strike="noStrike" kern="1200" cap="none" spc="0" normalizeH="0" baseline="0" noProof="0" dirty="0">
                          <a:ln>
                            <a:noFill/>
                          </a:ln>
                          <a:effectLst/>
                          <a:uLnTx/>
                          <a:uFillTx/>
                          <a:latin typeface="Arial" pitchFamily="34" charset="0"/>
                          <a:cs typeface="Arial" pitchFamily="34" charset="0"/>
                        </a:rPr>
                        <a:t> </a:t>
                      </a:r>
                      <a:r>
                        <a:rPr kumimoji="0" lang="en-US" sz="1900" u="none" strike="noStrike" kern="1200" cap="none" spc="0" normalizeH="0" baseline="0" noProof="0" dirty="0" err="1">
                          <a:ln>
                            <a:noFill/>
                          </a:ln>
                          <a:effectLst/>
                          <a:uLnTx/>
                          <a:uFillTx/>
                          <a:latin typeface="Arial" pitchFamily="34" charset="0"/>
                          <a:cs typeface="Arial" pitchFamily="34" charset="0"/>
                        </a:rPr>
                        <a:t>alternativne</a:t>
                      </a:r>
                      <a:r>
                        <a:rPr kumimoji="0" lang="en-US" sz="1900" u="none" strike="noStrike" kern="1200" cap="none" spc="0" normalizeH="0" baseline="0" noProof="0" dirty="0">
                          <a:ln>
                            <a:noFill/>
                          </a:ln>
                          <a:effectLst/>
                          <a:uLnTx/>
                          <a:uFillTx/>
                          <a:latin typeface="Arial" pitchFamily="34" charset="0"/>
                          <a:cs typeface="Arial" pitchFamily="34" charset="0"/>
                        </a:rPr>
                        <a:t> </a:t>
                      </a:r>
                      <a:r>
                        <a:rPr kumimoji="0" lang="en-US" sz="1900" u="none" strike="noStrike" kern="1200" cap="none" spc="0" normalizeH="0" baseline="0" noProof="0" dirty="0" err="1">
                          <a:ln>
                            <a:noFill/>
                          </a:ln>
                          <a:effectLst/>
                          <a:uLnTx/>
                          <a:uFillTx/>
                          <a:latin typeface="Arial" pitchFamily="34" charset="0"/>
                          <a:cs typeface="Arial" pitchFamily="34" charset="0"/>
                        </a:rPr>
                        <a:t>uzroke</a:t>
                      </a:r>
                      <a:r>
                        <a:rPr kumimoji="0" lang="en-US" sz="1900" u="none" strike="noStrike" kern="1200" cap="none" spc="0" normalizeH="0" baseline="0" noProof="0" dirty="0">
                          <a:ln>
                            <a:noFill/>
                          </a:ln>
                          <a:effectLst/>
                          <a:uLnTx/>
                          <a:uFillTx/>
                          <a:latin typeface="Arial" pitchFamily="34" charset="0"/>
                          <a:cs typeface="Arial" pitchFamily="34" charset="0"/>
                        </a:rPr>
                        <a:t> </a:t>
                      </a:r>
                      <a:r>
                        <a:rPr kumimoji="0" lang="en-US" sz="1900" u="none" strike="noStrike" kern="1200" cap="none" spc="0" normalizeH="0" baseline="0" noProof="0" dirty="0" err="1">
                          <a:ln>
                            <a:noFill/>
                          </a:ln>
                          <a:effectLst/>
                          <a:uLnTx/>
                          <a:uFillTx/>
                          <a:latin typeface="Arial" pitchFamily="34" charset="0"/>
                          <a:cs typeface="Arial" pitchFamily="34" charset="0"/>
                        </a:rPr>
                        <a:t>za</a:t>
                      </a:r>
                      <a:r>
                        <a:rPr kumimoji="0" lang="en-US" sz="1900" u="none" strike="noStrike" kern="1200" cap="none" spc="0" normalizeH="0" baseline="0" noProof="0" dirty="0">
                          <a:ln>
                            <a:noFill/>
                          </a:ln>
                          <a:effectLst/>
                          <a:uLnTx/>
                          <a:uFillTx/>
                          <a:latin typeface="Arial" pitchFamily="34" charset="0"/>
                          <a:cs typeface="Arial" pitchFamily="34" charset="0"/>
                        </a:rPr>
                        <a:t> </a:t>
                      </a:r>
                      <a:r>
                        <a:rPr kumimoji="0" lang="en-US" sz="1900" u="none" strike="noStrike" kern="1200" cap="none" spc="0" normalizeH="0" baseline="0" noProof="0" dirty="0" err="1">
                          <a:ln>
                            <a:noFill/>
                          </a:ln>
                          <a:effectLst/>
                          <a:uLnTx/>
                          <a:uFillTx/>
                          <a:latin typeface="Arial" pitchFamily="34" charset="0"/>
                          <a:cs typeface="Arial" pitchFamily="34" charset="0"/>
                        </a:rPr>
                        <a:t>nastanak</a:t>
                      </a:r>
                      <a:r>
                        <a:rPr kumimoji="0" lang="en-US" sz="1900" u="none" strike="noStrike" kern="1200" cap="none" spc="0" normalizeH="0" baseline="0" noProof="0" dirty="0">
                          <a:ln>
                            <a:noFill/>
                          </a:ln>
                          <a:effectLst/>
                          <a:uLnTx/>
                          <a:uFillTx/>
                          <a:latin typeface="Arial" pitchFamily="34" charset="0"/>
                          <a:cs typeface="Arial" pitchFamily="34" charset="0"/>
                        </a:rPr>
                        <a:t> </a:t>
                      </a:r>
                      <a:r>
                        <a:rPr kumimoji="0" lang="en-US" sz="1900" u="none" strike="noStrike" kern="1200" cap="none" spc="0" normalizeH="0" baseline="0" noProof="0" dirty="0" err="1">
                          <a:ln>
                            <a:noFill/>
                          </a:ln>
                          <a:effectLst/>
                          <a:uLnTx/>
                          <a:uFillTx/>
                          <a:latin typeface="Arial" pitchFamily="34" charset="0"/>
                          <a:cs typeface="Arial" pitchFamily="34" charset="0"/>
                        </a:rPr>
                        <a:t>simptoma</a:t>
                      </a:r>
                      <a:r>
                        <a:rPr kumimoji="0" lang="en-US" sz="1900" u="none" strike="noStrike" kern="1200" cap="none" spc="0" normalizeH="0" baseline="0" noProof="0" dirty="0">
                          <a:ln>
                            <a:noFill/>
                          </a:ln>
                          <a:effectLst/>
                          <a:uLnTx/>
                          <a:uFillTx/>
                          <a:latin typeface="Arial" pitchFamily="34" charset="0"/>
                          <a:cs typeface="Arial" pitchFamily="34" charset="0"/>
                        </a:rPr>
                        <a:t>; </a:t>
                      </a:r>
                      <a:r>
                        <a:rPr kumimoji="0" lang="en-US" sz="1900" u="none" strike="noStrike" kern="1200" cap="none" spc="0" normalizeH="0" baseline="0" noProof="0" dirty="0" err="1">
                          <a:ln>
                            <a:noFill/>
                          </a:ln>
                          <a:effectLst/>
                          <a:uLnTx/>
                          <a:uFillTx/>
                          <a:latin typeface="Arial" pitchFamily="34" charset="0"/>
                          <a:cs typeface="Arial" pitchFamily="34" charset="0"/>
                        </a:rPr>
                        <a:t>npr</a:t>
                      </a:r>
                      <a:r>
                        <a:rPr kumimoji="0" lang="en-US" sz="1900" u="none" strike="noStrike" kern="1200" cap="none" spc="0" normalizeH="0" baseline="0" noProof="0" dirty="0">
                          <a:ln>
                            <a:noFill/>
                          </a:ln>
                          <a:effectLst/>
                          <a:uLnTx/>
                          <a:uFillTx/>
                          <a:latin typeface="Arial" pitchFamily="34" charset="0"/>
                          <a:cs typeface="Arial" pitchFamily="34" charset="0"/>
                        </a:rPr>
                        <a:t>. </a:t>
                      </a:r>
                      <a:r>
                        <a:rPr kumimoji="0" lang="en-US" sz="1900" u="none" strike="noStrike" kern="1200" cap="none" spc="0" normalizeH="0" baseline="0" noProof="0" dirty="0" err="1">
                          <a:ln>
                            <a:noFill/>
                          </a:ln>
                          <a:effectLst/>
                          <a:uLnTx/>
                          <a:uFillTx/>
                          <a:latin typeface="Arial" pitchFamily="34" charset="0"/>
                          <a:cs typeface="Arial" pitchFamily="34" charset="0"/>
                        </a:rPr>
                        <a:t>kardiovaskularne</a:t>
                      </a:r>
                      <a:r>
                        <a:rPr kumimoji="0" lang="en-US" sz="1900" u="none" strike="noStrike" kern="1200" cap="none" spc="0" normalizeH="0" baseline="0" noProof="0" dirty="0">
                          <a:ln>
                            <a:noFill/>
                          </a:ln>
                          <a:effectLst/>
                          <a:uLnTx/>
                          <a:uFillTx/>
                          <a:latin typeface="Arial" pitchFamily="34" charset="0"/>
                          <a:cs typeface="Arial" pitchFamily="34" charset="0"/>
                        </a:rPr>
                        <a:t> </a:t>
                      </a:r>
                      <a:r>
                        <a:rPr kumimoji="0" lang="en-US" sz="1900" u="none" strike="noStrike" kern="1200" cap="none" spc="0" normalizeH="0" baseline="0" noProof="0" dirty="0" err="1">
                          <a:ln>
                            <a:noFill/>
                          </a:ln>
                          <a:effectLst/>
                          <a:uLnTx/>
                          <a:uFillTx/>
                          <a:latin typeface="Arial" pitchFamily="34" charset="0"/>
                          <a:cs typeface="Arial" pitchFamily="34" charset="0"/>
                        </a:rPr>
                        <a:t>bolesti</a:t>
                      </a:r>
                      <a:r>
                        <a:rPr kumimoji="0" lang="en-US" sz="1900" u="none" strike="noStrike" kern="1200" cap="none" spc="0" normalizeH="0" baseline="0" noProof="0" dirty="0">
                          <a:ln>
                            <a:noFill/>
                          </a:ln>
                          <a:effectLst/>
                          <a:uLnTx/>
                          <a:uFillTx/>
                          <a:latin typeface="Arial" pitchFamily="34" charset="0"/>
                          <a:cs typeface="Arial" pitchFamily="34" charset="0"/>
                        </a:rPr>
                        <a:t>, </a:t>
                      </a:r>
                      <a:r>
                        <a:rPr kumimoji="0" lang="en-US" sz="1900" u="none" strike="noStrike" kern="1200" cap="none" spc="0" normalizeH="0" baseline="0" noProof="0" dirty="0" err="1">
                          <a:ln>
                            <a:noFill/>
                          </a:ln>
                          <a:effectLst/>
                          <a:uLnTx/>
                          <a:uFillTx/>
                          <a:latin typeface="Arial" pitchFamily="34" charset="0"/>
                          <a:cs typeface="Arial" pitchFamily="34" charset="0"/>
                        </a:rPr>
                        <a:t>kašalj</a:t>
                      </a:r>
                      <a:r>
                        <a:rPr kumimoji="0" lang="en-US" sz="1900" u="none" strike="noStrike" kern="1200" cap="none" spc="0" normalizeH="0" baseline="0" noProof="0" dirty="0">
                          <a:ln>
                            <a:noFill/>
                          </a:ln>
                          <a:effectLst/>
                          <a:uLnTx/>
                          <a:uFillTx/>
                          <a:latin typeface="Arial" pitchFamily="34" charset="0"/>
                          <a:cs typeface="Arial" pitchFamily="34" charset="0"/>
                        </a:rPr>
                        <a:t> </a:t>
                      </a:r>
                      <a:r>
                        <a:rPr kumimoji="0" lang="en-US" sz="1900" u="none" strike="noStrike" kern="1200" cap="none" spc="0" normalizeH="0" baseline="0" noProof="0" dirty="0" err="1">
                          <a:ln>
                            <a:noFill/>
                          </a:ln>
                          <a:effectLst/>
                          <a:uLnTx/>
                          <a:uFillTx/>
                          <a:latin typeface="Arial" pitchFamily="34" charset="0"/>
                          <a:cs typeface="Arial" pitchFamily="34" charset="0"/>
                        </a:rPr>
                        <a:t>usled</a:t>
                      </a:r>
                      <a:r>
                        <a:rPr kumimoji="0" lang="en-US" sz="1900" u="none" strike="noStrike" kern="1200" cap="none" spc="0" normalizeH="0" baseline="0" noProof="0" dirty="0">
                          <a:ln>
                            <a:noFill/>
                          </a:ln>
                          <a:effectLst/>
                          <a:uLnTx/>
                          <a:uFillTx/>
                          <a:latin typeface="Arial" pitchFamily="34" charset="0"/>
                          <a:cs typeface="Arial" pitchFamily="34" charset="0"/>
                        </a:rPr>
                        <a:t> </a:t>
                      </a:r>
                      <a:r>
                        <a:rPr kumimoji="0" lang="en-US" sz="1900" u="none" strike="noStrike" kern="1200" cap="none" spc="0" normalizeH="0" baseline="0" noProof="0" dirty="0" err="1">
                          <a:ln>
                            <a:noFill/>
                          </a:ln>
                          <a:effectLst/>
                          <a:uLnTx/>
                          <a:uFillTx/>
                          <a:latin typeface="Arial" pitchFamily="34" charset="0"/>
                          <a:cs typeface="Arial" pitchFamily="34" charset="0"/>
                        </a:rPr>
                        <a:t>slivanja</a:t>
                      </a:r>
                      <a:r>
                        <a:rPr kumimoji="0" lang="en-US" sz="1900" u="none" strike="noStrike" kern="1200" cap="none" spc="0" normalizeH="0" baseline="0" noProof="0" dirty="0">
                          <a:ln>
                            <a:noFill/>
                          </a:ln>
                          <a:effectLst/>
                          <a:uLnTx/>
                          <a:uFillTx/>
                          <a:latin typeface="Arial" pitchFamily="34" charset="0"/>
                          <a:cs typeface="Arial" pitchFamily="34" charset="0"/>
                        </a:rPr>
                        <a:t> </a:t>
                      </a:r>
                      <a:r>
                        <a:rPr kumimoji="0" lang="en-US" sz="1900" u="none" strike="noStrike" kern="1200" cap="none" spc="0" normalizeH="0" baseline="0" noProof="0" dirty="0" err="1">
                          <a:ln>
                            <a:noFill/>
                          </a:ln>
                          <a:effectLst/>
                          <a:uLnTx/>
                          <a:uFillTx/>
                          <a:latin typeface="Arial" pitchFamily="34" charset="0"/>
                          <a:cs typeface="Arial" pitchFamily="34" charset="0"/>
                        </a:rPr>
                        <a:t>sekreta</a:t>
                      </a:r>
                      <a:r>
                        <a:rPr kumimoji="0" lang="en-US" sz="1900" u="none" strike="noStrike" kern="1200" cap="none" spc="0" normalizeH="0" baseline="0" noProof="0" dirty="0">
                          <a:ln>
                            <a:noFill/>
                          </a:ln>
                          <a:effectLst/>
                          <a:uLnTx/>
                          <a:uFillTx/>
                          <a:latin typeface="Arial" pitchFamily="34" charset="0"/>
                          <a:cs typeface="Arial" pitchFamily="34" charset="0"/>
                        </a:rPr>
                        <a:t> </a:t>
                      </a:r>
                      <a:r>
                        <a:rPr kumimoji="0" lang="en-US" sz="1900" u="none" strike="noStrike" kern="1200" cap="none" spc="0" normalizeH="0" baseline="0" noProof="0" dirty="0" err="1">
                          <a:ln>
                            <a:noFill/>
                          </a:ln>
                          <a:effectLst/>
                          <a:uLnTx/>
                          <a:uFillTx/>
                          <a:latin typeface="Arial" pitchFamily="34" charset="0"/>
                          <a:cs typeface="Arial" pitchFamily="34" charset="0"/>
                        </a:rPr>
                        <a:t>niz</a:t>
                      </a:r>
                      <a:r>
                        <a:rPr kumimoji="0" lang="en-US" sz="1900" u="none" strike="noStrike" kern="1200" cap="none" spc="0" normalizeH="0" baseline="0" noProof="0" dirty="0">
                          <a:ln>
                            <a:noFill/>
                          </a:ln>
                          <a:effectLst/>
                          <a:uLnTx/>
                          <a:uFillTx/>
                          <a:latin typeface="Arial" pitchFamily="34" charset="0"/>
                          <a:cs typeface="Arial" pitchFamily="34" charset="0"/>
                        </a:rPr>
                        <a:t> </a:t>
                      </a:r>
                      <a:r>
                        <a:rPr kumimoji="0" lang="en-US" sz="1900" u="none" strike="noStrike" kern="1200" cap="none" spc="0" normalizeH="0" baseline="0" noProof="0" dirty="0" err="1">
                          <a:ln>
                            <a:noFill/>
                          </a:ln>
                          <a:effectLst/>
                          <a:uLnTx/>
                          <a:uFillTx/>
                          <a:latin typeface="Arial" pitchFamily="34" charset="0"/>
                          <a:cs typeface="Arial" pitchFamily="34" charset="0"/>
                        </a:rPr>
                        <a:t>ždrelo</a:t>
                      </a:r>
                      <a:r>
                        <a:rPr kumimoji="0" lang="en-US" sz="1900" u="none" strike="noStrike" kern="1200" cap="none" spc="0" normalizeH="0" baseline="0" noProof="0" dirty="0">
                          <a:ln>
                            <a:noFill/>
                          </a:ln>
                          <a:effectLst/>
                          <a:uLnTx/>
                          <a:uFillTx/>
                          <a:latin typeface="Arial" pitchFamily="34" charset="0"/>
                          <a:cs typeface="Arial" pitchFamily="34" charset="0"/>
                        </a:rPr>
                        <a:t>, GERB (</a:t>
                      </a:r>
                      <a:r>
                        <a:rPr kumimoji="0" lang="en-US" sz="1900" u="none" strike="noStrike" kern="1200" cap="none" spc="0" normalizeH="0" baseline="0" noProof="0" dirty="0" err="1">
                          <a:ln>
                            <a:noFill/>
                          </a:ln>
                          <a:effectLst/>
                          <a:uLnTx/>
                          <a:uFillTx/>
                          <a:latin typeface="Arial" pitchFamily="34" charset="0"/>
                          <a:cs typeface="Arial" pitchFamily="34" charset="0"/>
                        </a:rPr>
                        <a:t>gastroezofagealnu</a:t>
                      </a:r>
                      <a:r>
                        <a:rPr kumimoji="0" lang="en-US" sz="1900" u="none" strike="noStrike" kern="1200" cap="none" spc="0" normalizeH="0" baseline="0" noProof="0" dirty="0">
                          <a:ln>
                            <a:noFill/>
                          </a:ln>
                          <a:effectLst/>
                          <a:uLnTx/>
                          <a:uFillTx/>
                          <a:latin typeface="Arial" pitchFamily="34" charset="0"/>
                          <a:cs typeface="Arial" pitchFamily="34" charset="0"/>
                        </a:rPr>
                        <a:t> </a:t>
                      </a:r>
                      <a:r>
                        <a:rPr kumimoji="0" lang="en-US" sz="1900" u="none" strike="noStrike" kern="1200" cap="none" spc="0" normalizeH="0" baseline="0" noProof="0" dirty="0" err="1">
                          <a:ln>
                            <a:noFill/>
                          </a:ln>
                          <a:effectLst/>
                          <a:uLnTx/>
                          <a:uFillTx/>
                          <a:latin typeface="Arial" pitchFamily="34" charset="0"/>
                          <a:cs typeface="Arial" pitchFamily="34" charset="0"/>
                        </a:rPr>
                        <a:t>refluksnu</a:t>
                      </a:r>
                      <a:r>
                        <a:rPr kumimoji="0" lang="en-US" sz="1900" u="none" strike="noStrike" kern="1200" cap="none" spc="0" normalizeH="0" baseline="0" noProof="0" dirty="0">
                          <a:ln>
                            <a:noFill/>
                          </a:ln>
                          <a:effectLst/>
                          <a:uLnTx/>
                          <a:uFillTx/>
                          <a:latin typeface="Arial" pitchFamily="34" charset="0"/>
                          <a:cs typeface="Arial" pitchFamily="34" charset="0"/>
                        </a:rPr>
                        <a:t> </a:t>
                      </a:r>
                      <a:r>
                        <a:rPr kumimoji="0" lang="en-US" sz="1900" u="none" strike="noStrike" kern="1200" cap="none" spc="0" normalizeH="0" baseline="0" noProof="0" dirty="0" err="1">
                          <a:ln>
                            <a:noFill/>
                          </a:ln>
                          <a:effectLst/>
                          <a:uLnTx/>
                          <a:uFillTx/>
                          <a:latin typeface="Arial" pitchFamily="34" charset="0"/>
                          <a:cs typeface="Arial" pitchFamily="34" charset="0"/>
                        </a:rPr>
                        <a:t>bolest</a:t>
                      </a:r>
                      <a:r>
                        <a:rPr kumimoji="0" lang="en-US" sz="1900" u="none" strike="noStrike" kern="1200" cap="none" spc="0" normalizeH="0" baseline="0" noProof="0" dirty="0">
                          <a:ln>
                            <a:noFill/>
                          </a:ln>
                          <a:effectLst/>
                          <a:uLnTx/>
                          <a:uFillTx/>
                          <a:latin typeface="Arial" pitchFamily="34" charset="0"/>
                          <a:cs typeface="Arial" pitchFamily="34" charset="0"/>
                        </a:rPr>
                        <a:t>)</a:t>
                      </a:r>
                    </a:p>
                    <a:p>
                      <a:pPr marL="0" marR="0" lvl="1" indent="0" algn="l" defTabSz="6858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en-US" sz="1500" b="0" i="0" u="none" strike="noStrike" kern="1200" cap="none" spc="0" normalizeH="0" baseline="0" noProof="0" dirty="0">
                        <a:ln>
                          <a:noFill/>
                        </a:ln>
                        <a:solidFill>
                          <a:schemeClr val="tx1"/>
                        </a:solidFill>
                        <a:effectLst/>
                        <a:uLnTx/>
                        <a:uFillTx/>
                        <a:latin typeface="Arial" pitchFamily="34" charset="0"/>
                        <a:ea typeface="+mn-ea"/>
                        <a:cs typeface="Arial" pitchFamily="34" charset="0"/>
                      </a:endParaRPr>
                    </a:p>
                  </a:txBody>
                  <a:tcPr marL="121920" marR="121920" marT="60960" marB="60960"/>
                </a:tc>
                <a:extLst>
                  <a:ext uri="{0D108BD9-81ED-4DB2-BD59-A6C34878D82A}">
                    <a16:rowId xmlns:a16="http://schemas.microsoft.com/office/drawing/2014/main" val="10000"/>
                  </a:ext>
                </a:extLst>
              </a:tr>
            </a:tbl>
          </a:graphicData>
        </a:graphic>
      </p:graphicFrame>
      <p:sp>
        <p:nvSpPr>
          <p:cNvPr id="16" name="Rectangle 15"/>
          <p:cNvSpPr/>
          <p:nvPr/>
        </p:nvSpPr>
        <p:spPr>
          <a:xfrm>
            <a:off x="194212" y="297647"/>
            <a:ext cx="10915067" cy="1077218"/>
          </a:xfrm>
          <a:prstGeom prst="rect">
            <a:avLst/>
          </a:prstGeom>
        </p:spPr>
        <p:txBody>
          <a:bodyPr>
            <a:spAutoFit/>
            <a:scene3d>
              <a:camera prst="orthographicFront"/>
              <a:lightRig rig="flat" dir="tl">
                <a:rot lat="0" lon="0" rev="6600000"/>
              </a:lightRig>
            </a:scene3d>
            <a:sp3d extrusionH="25400" contourW="8890">
              <a:bevelT w="38100" h="31750"/>
              <a:contourClr>
                <a:schemeClr val="accent2">
                  <a:shade val="75000"/>
                </a:schemeClr>
              </a:contourClr>
            </a:sp3d>
          </a:bodyPr>
          <a:lstStyle/>
          <a:p>
            <a:pPr algn="ctr" fontAlgn="auto">
              <a:spcBef>
                <a:spcPts val="0"/>
              </a:spcBef>
              <a:spcAft>
                <a:spcPts val="0"/>
              </a:spcAft>
              <a:defRPr/>
            </a:pPr>
            <a:r>
              <a:rPr lang="sr-Latn-CS" sz="3200" b="1" dirty="0">
                <a:ln w="11430"/>
                <a:solidFill>
                  <a:srgbClr val="C00000"/>
                </a:solidFill>
                <a:effectLst>
                  <a:outerShdw blurRad="50800" dist="39000" dir="5460000" algn="tl">
                    <a:srgbClr val="000000">
                      <a:alpha val="38000"/>
                    </a:srgbClr>
                  </a:outerShdw>
                </a:effectLst>
                <a:latin typeface="+mn-lt"/>
                <a:cs typeface="+mn-cs"/>
              </a:rPr>
              <a:t>P</a:t>
            </a:r>
            <a:r>
              <a:rPr lang="en-GB" sz="3200" b="1" dirty="0" err="1">
                <a:ln w="11430"/>
                <a:solidFill>
                  <a:srgbClr val="C00000"/>
                </a:solidFill>
                <a:effectLst>
                  <a:outerShdw blurRad="50800" dist="39000" dir="5460000" algn="tl">
                    <a:srgbClr val="000000">
                      <a:alpha val="38000"/>
                    </a:srgbClr>
                  </a:outerShdw>
                </a:effectLst>
                <a:latin typeface="+mn-lt"/>
                <a:cs typeface="+mn-cs"/>
              </a:rPr>
              <a:t>lućn</a:t>
            </a:r>
            <a:r>
              <a:rPr lang="sr-Latn-CS" sz="3200" b="1" dirty="0">
                <a:ln w="11430"/>
                <a:solidFill>
                  <a:srgbClr val="C00000"/>
                </a:solidFill>
                <a:effectLst>
                  <a:outerShdw blurRad="50800" dist="39000" dir="5460000" algn="tl">
                    <a:srgbClr val="000000">
                      <a:alpha val="38000"/>
                    </a:srgbClr>
                  </a:outerShdw>
                </a:effectLst>
                <a:latin typeface="+mn-lt"/>
                <a:cs typeface="+mn-cs"/>
              </a:rPr>
              <a:t>a</a:t>
            </a:r>
            <a:r>
              <a:rPr lang="en-GB" sz="3200" b="1" dirty="0">
                <a:ln w="11430"/>
                <a:solidFill>
                  <a:srgbClr val="C00000"/>
                </a:solidFill>
                <a:effectLst>
                  <a:outerShdw blurRad="50800" dist="39000" dir="5460000" algn="tl">
                    <a:srgbClr val="000000">
                      <a:alpha val="38000"/>
                    </a:srgbClr>
                  </a:outerShdw>
                </a:effectLst>
                <a:latin typeface="+mn-lt"/>
                <a:cs typeface="+mn-cs"/>
              </a:rPr>
              <a:t> </a:t>
            </a:r>
            <a:r>
              <a:rPr lang="en-GB" sz="3200" b="1" dirty="0" err="1">
                <a:ln w="11430"/>
                <a:solidFill>
                  <a:srgbClr val="C00000"/>
                </a:solidFill>
                <a:effectLst>
                  <a:outerShdw blurRad="50800" dist="39000" dir="5460000" algn="tl">
                    <a:srgbClr val="000000">
                      <a:alpha val="38000"/>
                    </a:srgbClr>
                  </a:outerShdw>
                </a:effectLst>
                <a:latin typeface="+mn-lt"/>
                <a:cs typeface="+mn-cs"/>
              </a:rPr>
              <a:t>funkcij</a:t>
            </a:r>
            <a:r>
              <a:rPr lang="sr-Latn-CS" sz="3200" b="1" dirty="0">
                <a:ln w="11430"/>
                <a:solidFill>
                  <a:srgbClr val="C00000"/>
                </a:solidFill>
                <a:effectLst>
                  <a:outerShdw blurRad="50800" dist="39000" dir="5460000" algn="tl">
                    <a:srgbClr val="000000">
                      <a:alpha val="38000"/>
                    </a:srgbClr>
                  </a:outerShdw>
                </a:effectLst>
                <a:latin typeface="+mn-lt"/>
                <a:cs typeface="+mn-cs"/>
              </a:rPr>
              <a:t>a</a:t>
            </a:r>
            <a:r>
              <a:rPr lang="en-GB" sz="3200" b="1" dirty="0">
                <a:ln w="11430"/>
                <a:solidFill>
                  <a:srgbClr val="C00000"/>
                </a:solidFill>
                <a:effectLst>
                  <a:outerShdw blurRad="50800" dist="39000" dir="5460000" algn="tl">
                    <a:srgbClr val="000000">
                      <a:alpha val="38000"/>
                    </a:srgbClr>
                  </a:outerShdw>
                </a:effectLst>
                <a:latin typeface="+mn-lt"/>
                <a:cs typeface="+mn-cs"/>
              </a:rPr>
              <a:t> </a:t>
            </a:r>
            <a:r>
              <a:rPr lang="en-GB" sz="3200" b="1" dirty="0" err="1">
                <a:ln w="11430"/>
                <a:solidFill>
                  <a:srgbClr val="C00000"/>
                </a:solidFill>
                <a:effectLst>
                  <a:outerShdw blurRad="50800" dist="39000" dir="5460000" algn="tl">
                    <a:srgbClr val="000000">
                      <a:alpha val="38000"/>
                    </a:srgbClr>
                  </a:outerShdw>
                </a:effectLst>
                <a:latin typeface="+mn-lt"/>
                <a:cs typeface="+mn-cs"/>
              </a:rPr>
              <a:t>može</a:t>
            </a:r>
            <a:r>
              <a:rPr lang="en-GB" sz="3200" b="1" dirty="0">
                <a:ln w="11430"/>
                <a:solidFill>
                  <a:srgbClr val="C00000"/>
                </a:solidFill>
                <a:effectLst>
                  <a:outerShdw blurRad="50800" dist="39000" dir="5460000" algn="tl">
                    <a:srgbClr val="000000">
                      <a:alpha val="38000"/>
                    </a:srgbClr>
                  </a:outerShdw>
                </a:effectLst>
                <a:latin typeface="+mn-lt"/>
                <a:cs typeface="+mn-cs"/>
              </a:rPr>
              <a:t> </a:t>
            </a:r>
            <a:r>
              <a:rPr lang="en-GB" sz="3200" b="1" dirty="0" err="1">
                <a:ln w="11430"/>
                <a:solidFill>
                  <a:srgbClr val="C00000"/>
                </a:solidFill>
                <a:effectLst>
                  <a:outerShdw blurRad="50800" dist="39000" dir="5460000" algn="tl">
                    <a:srgbClr val="000000">
                      <a:alpha val="38000"/>
                    </a:srgbClr>
                  </a:outerShdw>
                </a:effectLst>
                <a:latin typeface="+mn-lt"/>
                <a:cs typeface="+mn-cs"/>
              </a:rPr>
              <a:t>biti</a:t>
            </a:r>
            <a:r>
              <a:rPr lang="en-GB" sz="3200" b="1" dirty="0">
                <a:ln w="11430"/>
                <a:solidFill>
                  <a:srgbClr val="C00000"/>
                </a:solidFill>
                <a:effectLst>
                  <a:outerShdw blurRad="50800" dist="39000" dir="5460000" algn="tl">
                    <a:srgbClr val="000000">
                      <a:alpha val="38000"/>
                    </a:srgbClr>
                  </a:outerShdw>
                </a:effectLst>
                <a:latin typeface="+mn-lt"/>
                <a:cs typeface="+mn-cs"/>
              </a:rPr>
              <a:t> </a:t>
            </a:r>
            <a:r>
              <a:rPr lang="en-GB" sz="3200" b="1" dirty="0" err="1">
                <a:ln w="11430"/>
                <a:solidFill>
                  <a:srgbClr val="C00000"/>
                </a:solidFill>
                <a:effectLst>
                  <a:outerShdw blurRad="50800" dist="39000" dir="5460000" algn="tl">
                    <a:srgbClr val="000000">
                      <a:alpha val="38000"/>
                    </a:srgbClr>
                  </a:outerShdw>
                </a:effectLst>
                <a:latin typeface="+mn-lt"/>
                <a:cs typeface="+mn-cs"/>
              </a:rPr>
              <a:t>koristan</a:t>
            </a:r>
            <a:r>
              <a:rPr lang="en-GB" sz="3200" b="1" dirty="0">
                <a:ln w="11430"/>
                <a:solidFill>
                  <a:srgbClr val="C00000"/>
                </a:solidFill>
                <a:effectLst>
                  <a:outerShdw blurRad="50800" dist="39000" dir="5460000" algn="tl">
                    <a:srgbClr val="000000">
                      <a:alpha val="38000"/>
                    </a:srgbClr>
                  </a:outerShdw>
                </a:effectLst>
                <a:latin typeface="+mn-lt"/>
                <a:cs typeface="+mn-cs"/>
              </a:rPr>
              <a:t> </a:t>
            </a:r>
            <a:r>
              <a:rPr lang="en-GB" sz="3200" b="1" dirty="0" err="1">
                <a:ln w="11430"/>
                <a:solidFill>
                  <a:srgbClr val="C00000"/>
                </a:solidFill>
                <a:effectLst>
                  <a:outerShdw blurRad="50800" dist="39000" dir="5460000" algn="tl">
                    <a:srgbClr val="000000">
                      <a:alpha val="38000"/>
                    </a:srgbClr>
                  </a:outerShdw>
                </a:effectLst>
                <a:latin typeface="+mn-lt"/>
                <a:cs typeface="+mn-cs"/>
              </a:rPr>
              <a:t>parametar</a:t>
            </a:r>
            <a:r>
              <a:rPr lang="en-GB" sz="3200" b="1" dirty="0">
                <a:ln w="11430"/>
                <a:solidFill>
                  <a:srgbClr val="C00000"/>
                </a:solidFill>
                <a:effectLst>
                  <a:outerShdw blurRad="50800" dist="39000" dir="5460000" algn="tl">
                    <a:srgbClr val="000000">
                      <a:alpha val="38000"/>
                    </a:srgbClr>
                  </a:outerShdw>
                </a:effectLst>
                <a:latin typeface="+mn-lt"/>
                <a:cs typeface="+mn-cs"/>
              </a:rPr>
              <a:t> </a:t>
            </a:r>
            <a:endParaRPr lang="sr-Latn-CS" sz="3200" b="1" dirty="0">
              <a:ln w="11430"/>
              <a:solidFill>
                <a:srgbClr val="C00000"/>
              </a:solidFill>
              <a:effectLst>
                <a:outerShdw blurRad="50800" dist="39000" dir="5460000" algn="tl">
                  <a:srgbClr val="000000">
                    <a:alpha val="38000"/>
                  </a:srgbClr>
                </a:outerShdw>
              </a:effectLst>
              <a:latin typeface="+mn-lt"/>
              <a:cs typeface="+mn-cs"/>
            </a:endParaRPr>
          </a:p>
          <a:p>
            <a:pPr algn="ctr" fontAlgn="auto">
              <a:spcBef>
                <a:spcPts val="0"/>
              </a:spcBef>
              <a:spcAft>
                <a:spcPts val="0"/>
              </a:spcAft>
              <a:defRPr/>
            </a:pPr>
            <a:r>
              <a:rPr lang="en-GB" sz="3200" b="1" dirty="0">
                <a:ln w="11430"/>
                <a:solidFill>
                  <a:srgbClr val="C00000"/>
                </a:solidFill>
                <a:effectLst>
                  <a:outerShdw blurRad="50800" dist="39000" dir="5460000" algn="tl">
                    <a:srgbClr val="000000">
                      <a:alpha val="38000"/>
                    </a:srgbClr>
                  </a:outerShdw>
                </a:effectLst>
                <a:latin typeface="+mn-lt"/>
                <a:cs typeface="+mn-cs"/>
              </a:rPr>
              <a:t>u </a:t>
            </a:r>
            <a:r>
              <a:rPr lang="en-GB" sz="3200" b="1" dirty="0" err="1">
                <a:ln w="11430"/>
                <a:solidFill>
                  <a:srgbClr val="C00000"/>
                </a:solidFill>
                <a:effectLst>
                  <a:outerShdw blurRad="50800" dist="39000" dir="5460000" algn="tl">
                    <a:srgbClr val="000000">
                      <a:alpha val="38000"/>
                    </a:srgbClr>
                  </a:outerShdw>
                </a:effectLst>
                <a:latin typeface="+mn-lt"/>
                <a:cs typeface="+mn-cs"/>
              </a:rPr>
              <a:t>proceni</a:t>
            </a:r>
            <a:r>
              <a:rPr lang="en-GB" sz="3200" b="1" dirty="0">
                <a:ln w="11430"/>
                <a:solidFill>
                  <a:srgbClr val="C00000"/>
                </a:solidFill>
                <a:effectLst>
                  <a:outerShdw blurRad="50800" dist="39000" dir="5460000" algn="tl">
                    <a:srgbClr val="000000">
                      <a:alpha val="38000"/>
                    </a:srgbClr>
                  </a:outerShdw>
                </a:effectLst>
                <a:latin typeface="+mn-lt"/>
                <a:cs typeface="+mn-cs"/>
              </a:rPr>
              <a:t> </a:t>
            </a:r>
            <a:r>
              <a:rPr lang="en-GB" sz="3200" b="1" dirty="0" err="1">
                <a:ln w="11430"/>
                <a:solidFill>
                  <a:srgbClr val="C00000"/>
                </a:solidFill>
                <a:effectLst>
                  <a:outerShdw blurRad="50800" dist="39000" dir="5460000" algn="tl">
                    <a:srgbClr val="000000">
                      <a:alpha val="38000"/>
                    </a:srgbClr>
                  </a:outerShdw>
                </a:effectLst>
                <a:latin typeface="+mn-lt"/>
                <a:cs typeface="+mn-cs"/>
              </a:rPr>
              <a:t>kontrole</a:t>
            </a:r>
            <a:r>
              <a:rPr lang="en-GB" sz="3200" b="1" dirty="0">
                <a:ln w="11430"/>
                <a:solidFill>
                  <a:srgbClr val="C00000"/>
                </a:solidFill>
                <a:effectLst>
                  <a:outerShdw blurRad="50800" dist="39000" dir="5460000" algn="tl">
                    <a:srgbClr val="000000">
                      <a:alpha val="38000"/>
                    </a:srgbClr>
                  </a:outerShdw>
                </a:effectLst>
                <a:latin typeface="+mn-lt"/>
                <a:cs typeface="+mn-cs"/>
              </a:rPr>
              <a:t> </a:t>
            </a:r>
            <a:r>
              <a:rPr lang="en-GB" sz="3200" b="1" dirty="0" err="1">
                <a:ln w="11430"/>
                <a:solidFill>
                  <a:srgbClr val="C00000"/>
                </a:solidFill>
                <a:effectLst>
                  <a:outerShdw blurRad="50800" dist="39000" dir="5460000" algn="tl">
                    <a:srgbClr val="000000">
                      <a:alpha val="38000"/>
                    </a:srgbClr>
                  </a:outerShdw>
                </a:effectLst>
                <a:latin typeface="+mn-lt"/>
                <a:cs typeface="+mn-cs"/>
              </a:rPr>
              <a:t>astme</a:t>
            </a:r>
            <a:endParaRPr lang="en-GB" sz="3200" b="1" dirty="0">
              <a:ln w="11430"/>
              <a:solidFill>
                <a:srgbClr val="C00000"/>
              </a:solidFill>
              <a:effectLst>
                <a:outerShdw blurRad="50800" dist="39000" dir="5460000" algn="tl">
                  <a:srgbClr val="000000">
                    <a:alpha val="38000"/>
                  </a:srgbClr>
                </a:outerShdw>
              </a:effectLst>
              <a:latin typeface="+mn-lt"/>
              <a:cs typeface="+mn-cs"/>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Rounded Corners 26"/>
          <p:cNvSpPr/>
          <p:nvPr/>
        </p:nvSpPr>
        <p:spPr>
          <a:xfrm>
            <a:off x="900113" y="0"/>
            <a:ext cx="9721851" cy="1924050"/>
          </a:xfrm>
          <a:prstGeom prst="roundRect">
            <a:avLst>
              <a:gd name="adj" fmla="val 516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flat" dir="tl">
                <a:rot lat="0" lon="0" rev="6600000"/>
              </a:lightRig>
            </a:scene3d>
            <a:sp3d extrusionH="25400" contourW="8890">
              <a:bevelT w="38100" h="31750"/>
              <a:contourClr>
                <a:schemeClr val="accent2">
                  <a:shade val="75000"/>
                </a:schemeClr>
              </a:contourClr>
            </a:sp3d>
          </a:bodyPr>
          <a:lstStyle/>
          <a:p>
            <a:pPr algn="ctr" fontAlgn="auto">
              <a:spcBef>
                <a:spcPts val="0"/>
              </a:spcBef>
              <a:spcAft>
                <a:spcPts val="0"/>
              </a:spcAft>
              <a:defRPr/>
            </a:pPr>
            <a:endParaRPr lang="en-GB" sz="2400" b="1">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endParaRPr>
          </a:p>
        </p:txBody>
      </p:sp>
      <p:sp>
        <p:nvSpPr>
          <p:cNvPr id="25" name="Rectangle: Rounded Corners 24"/>
          <p:cNvSpPr/>
          <p:nvPr/>
        </p:nvSpPr>
        <p:spPr>
          <a:xfrm>
            <a:off x="965201" y="1638301"/>
            <a:ext cx="10607675" cy="4092575"/>
          </a:xfrm>
          <a:prstGeom prst="roundRect">
            <a:avLst>
              <a:gd name="adj" fmla="val 3206"/>
            </a:avLst>
          </a:prstGeom>
          <a:solidFill>
            <a:schemeClr val="bg2">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GB" sz="2400">
              <a:solidFill>
                <a:schemeClr val="tx1"/>
              </a:solidFill>
            </a:endParaRPr>
          </a:p>
        </p:txBody>
      </p:sp>
      <p:sp>
        <p:nvSpPr>
          <p:cNvPr id="7" name="Slide Number Placeholder 6"/>
          <p:cNvSpPr>
            <a:spLocks noGrp="1"/>
          </p:cNvSpPr>
          <p:nvPr>
            <p:ph type="sldNum" sz="quarter" idx="19"/>
          </p:nvPr>
        </p:nvSpPr>
        <p:spPr/>
        <p:txBody>
          <a:bodyPr/>
          <a:lstStyle/>
          <a:p>
            <a:pPr>
              <a:defRPr/>
            </a:pPr>
            <a:fld id="{37CB91D3-3E26-45FA-A520-F31F8663A7DE}" type="slidenum">
              <a:rPr lang="en-GB"/>
              <a:pPr>
                <a:defRPr/>
              </a:pPr>
              <a:t>39</a:t>
            </a:fld>
            <a:endParaRPr lang="en-GB"/>
          </a:p>
        </p:txBody>
      </p:sp>
      <p:sp>
        <p:nvSpPr>
          <p:cNvPr id="33" name="Text Placeholder 7"/>
          <p:cNvSpPr txBox="1">
            <a:spLocks/>
          </p:cNvSpPr>
          <p:nvPr/>
        </p:nvSpPr>
        <p:spPr bwMode="auto">
          <a:xfrm>
            <a:off x="488952" y="6189664"/>
            <a:ext cx="11407774" cy="552450"/>
          </a:xfrm>
          <a:prstGeom prst="rect">
            <a:avLst/>
          </a:prstGeom>
          <a:noFill/>
          <a:ln w="9525">
            <a:noFill/>
            <a:miter lim="800000"/>
            <a:headEnd/>
            <a:tailEnd/>
          </a:ln>
        </p:spPr>
        <p:txBody>
          <a:bodyPr lIns="0" tIns="48000" rIns="0" bIns="48000"/>
          <a:lstStyle>
            <a:lvl1pPr marL="0" indent="0" algn="l" rtl="0" eaLnBrk="0" fontAlgn="base" hangingPunct="0">
              <a:spcBef>
                <a:spcPct val="0"/>
              </a:spcBef>
              <a:spcAft>
                <a:spcPts val="0"/>
              </a:spcAft>
              <a:buClr>
                <a:schemeClr val="bg2"/>
              </a:buClr>
              <a:buFont typeface="Arial" panose="020B0604020202020204" pitchFamily="34" charset="0"/>
              <a:buNone/>
              <a:defRPr sz="900" kern="1200">
                <a:solidFill>
                  <a:schemeClr val="accent2"/>
                </a:solidFill>
                <a:latin typeface="+mn-lt"/>
                <a:ea typeface="+mn-ea"/>
                <a:cs typeface="+mn-cs"/>
              </a:defRPr>
            </a:lvl1pPr>
            <a:lvl2pPr marL="538163" indent="-269875" algn="l" rtl="0" eaLnBrk="0" fontAlgn="base" hangingPunct="0">
              <a:spcBef>
                <a:spcPct val="0"/>
              </a:spcBef>
              <a:spcAft>
                <a:spcPts val="1200"/>
              </a:spcAft>
              <a:buClr>
                <a:schemeClr val="bg2"/>
              </a:buClr>
              <a:buFont typeface="Arial" panose="020B0604020202020204" pitchFamily="34" charset="0"/>
              <a:buChar char="•"/>
              <a:defRPr sz="1800" kern="1200">
                <a:solidFill>
                  <a:schemeClr val="accent2"/>
                </a:solidFill>
                <a:latin typeface="+mn-lt"/>
                <a:ea typeface="+mn-ea"/>
                <a:cs typeface="+mn-cs"/>
              </a:defRPr>
            </a:lvl2pPr>
            <a:lvl3pPr marL="809625" indent="-269875" algn="l" rtl="0" eaLnBrk="0" fontAlgn="base" hangingPunct="0">
              <a:spcBef>
                <a:spcPct val="0"/>
              </a:spcBef>
              <a:spcAft>
                <a:spcPts val="1200"/>
              </a:spcAft>
              <a:buClr>
                <a:schemeClr val="bg2"/>
              </a:buClr>
              <a:buFont typeface="Arial" panose="020B0604020202020204" pitchFamily="34" charset="0"/>
              <a:buChar char="•"/>
              <a:defRPr sz="1600" kern="1200">
                <a:solidFill>
                  <a:schemeClr val="accent2"/>
                </a:solidFill>
                <a:latin typeface="+mn-lt"/>
                <a:ea typeface="+mn-ea"/>
                <a:cs typeface="+mn-cs"/>
              </a:defRPr>
            </a:lvl3pPr>
            <a:lvl4pPr marL="1081088" indent="-269875" algn="l" rtl="0" eaLnBrk="0" fontAlgn="base" hangingPunct="0">
              <a:spcBef>
                <a:spcPct val="0"/>
              </a:spcBef>
              <a:spcAft>
                <a:spcPts val="1200"/>
              </a:spcAft>
              <a:buClr>
                <a:schemeClr val="bg2"/>
              </a:buClr>
              <a:buFont typeface="Arial" panose="020B0604020202020204" pitchFamily="34" charset="0"/>
              <a:buChar char="•"/>
              <a:defRPr sz="1600" kern="1200">
                <a:solidFill>
                  <a:schemeClr val="accent2"/>
                </a:solidFill>
                <a:latin typeface="+mn-lt"/>
                <a:ea typeface="+mn-ea"/>
                <a:cs typeface="+mn-cs"/>
              </a:defRPr>
            </a:lvl4pPr>
            <a:lvl5pPr marL="1349375" indent="-269875" algn="l" rtl="0" eaLnBrk="0" fontAlgn="base" hangingPunct="0">
              <a:spcBef>
                <a:spcPct val="0"/>
              </a:spcBef>
              <a:spcAft>
                <a:spcPts val="1200"/>
              </a:spcAft>
              <a:buClr>
                <a:schemeClr val="bg2"/>
              </a:buClr>
              <a:buFont typeface="Arial" panose="020B0604020202020204" pitchFamily="34" charset="0"/>
              <a:buChar char="•"/>
              <a:defRPr sz="1600" kern="1200">
                <a:solidFill>
                  <a:schemeClr val="accent2"/>
                </a:solidFill>
                <a:latin typeface="+mn-lt"/>
                <a:ea typeface="+mn-ea"/>
                <a:cs typeface="+mn-cs"/>
              </a:defRPr>
            </a:lvl5pPr>
            <a:lvl6pPr marL="1620000" indent="-270000" algn="l" defTabSz="914400" rtl="0" eaLnBrk="1" latinLnBrk="0" hangingPunct="1">
              <a:spcBef>
                <a:spcPts val="0"/>
              </a:spcBef>
              <a:spcAft>
                <a:spcPts val="600"/>
              </a:spcAft>
              <a:buFont typeface="Arial" pitchFamily="34" charset="0"/>
              <a:buChar char="–"/>
              <a:defRPr sz="1200" kern="1200">
                <a:solidFill>
                  <a:schemeClr val="tx1"/>
                </a:solidFill>
                <a:latin typeface="+mn-lt"/>
                <a:ea typeface="+mn-ea"/>
                <a:cs typeface="+mn-cs"/>
              </a:defRPr>
            </a:lvl6pPr>
            <a:lvl7pPr marL="1800000" indent="-270000" algn="l" defTabSz="914400" rtl="0" eaLnBrk="1" latinLnBrk="0" hangingPunct="1">
              <a:spcBef>
                <a:spcPts val="0"/>
              </a:spcBef>
              <a:spcAft>
                <a:spcPts val="600"/>
              </a:spcAft>
              <a:buFont typeface="Arial" pitchFamily="34" charset="0"/>
              <a:buChar char="–"/>
              <a:defRPr sz="1200" kern="1200">
                <a:solidFill>
                  <a:schemeClr val="tx1"/>
                </a:solidFill>
                <a:latin typeface="+mn-lt"/>
                <a:ea typeface="+mn-ea"/>
                <a:cs typeface="+mn-cs"/>
              </a:defRPr>
            </a:lvl7pPr>
            <a:lvl8pPr marL="2070000" indent="-270000" algn="l" defTabSz="914400" rtl="0" eaLnBrk="1" latinLnBrk="0" hangingPunct="1">
              <a:spcBef>
                <a:spcPts val="0"/>
              </a:spcBef>
              <a:spcAft>
                <a:spcPts val="600"/>
              </a:spcAft>
              <a:buFont typeface="Arial" pitchFamily="34" charset="0"/>
              <a:buChar char="–"/>
              <a:defRPr sz="1200" kern="1200">
                <a:solidFill>
                  <a:schemeClr val="tx1"/>
                </a:solidFill>
                <a:latin typeface="+mn-lt"/>
                <a:ea typeface="+mn-ea"/>
                <a:cs typeface="+mn-cs"/>
              </a:defRPr>
            </a:lvl8pPr>
            <a:lvl9pPr marL="2340000" indent="-270000" algn="l" defTabSz="914400" rtl="0" eaLnBrk="1" latinLnBrk="0" hangingPunct="1">
              <a:spcBef>
                <a:spcPts val="0"/>
              </a:spcBef>
              <a:spcAft>
                <a:spcPts val="600"/>
              </a:spcAft>
              <a:buFont typeface="Arial" pitchFamily="34" charset="0"/>
              <a:buChar char="–"/>
              <a:defRPr sz="1200" kern="1200">
                <a:solidFill>
                  <a:schemeClr val="tx1"/>
                </a:solidFill>
                <a:latin typeface="+mn-lt"/>
                <a:ea typeface="+mn-ea"/>
                <a:cs typeface="+mn-cs"/>
              </a:defRPr>
            </a:lvl9pPr>
          </a:lstStyle>
          <a:p>
            <a:pPr>
              <a:buClr>
                <a:srgbClr val="F36633"/>
              </a:buClr>
              <a:defRPr/>
            </a:pPr>
            <a:r>
              <a:rPr lang="en-GB" sz="933" dirty="0">
                <a:solidFill>
                  <a:srgbClr val="544F40">
                    <a:lumMod val="75000"/>
                  </a:srgbClr>
                </a:solidFill>
              </a:rPr>
              <a:t>1. Adapt</a:t>
            </a:r>
            <a:r>
              <a:rPr lang="sr-Latn-CS" sz="933" dirty="0">
                <a:solidFill>
                  <a:srgbClr val="544F40">
                    <a:lumMod val="75000"/>
                  </a:srgbClr>
                </a:solidFill>
              </a:rPr>
              <a:t>irano prema</a:t>
            </a:r>
            <a:r>
              <a:rPr lang="en-GB" sz="933" dirty="0">
                <a:solidFill>
                  <a:srgbClr val="544F40">
                    <a:lumMod val="75000"/>
                  </a:srgbClr>
                </a:solidFill>
              </a:rPr>
              <a:t>: GINA. Global strategy for asthma management and prevention. 2016. Available from: http://ginasthma.org [Accessed November 2016].</a:t>
            </a:r>
            <a:r>
              <a:rPr lang="en-GB" sz="933" dirty="0">
                <a:solidFill>
                  <a:srgbClr val="544F40"/>
                </a:solidFill>
              </a:rPr>
              <a:t>; </a:t>
            </a:r>
          </a:p>
        </p:txBody>
      </p:sp>
      <p:graphicFrame>
        <p:nvGraphicFramePr>
          <p:cNvPr id="15" name="Table 14"/>
          <p:cNvGraphicFramePr>
            <a:graphicFrameLocks noGrp="1"/>
          </p:cNvGraphicFramePr>
          <p:nvPr/>
        </p:nvGraphicFramePr>
        <p:xfrm>
          <a:off x="1290638" y="1754372"/>
          <a:ext cx="10017760" cy="3700130"/>
        </p:xfrm>
        <a:graphic>
          <a:graphicData uri="http://schemas.openxmlformats.org/drawingml/2006/table">
            <a:tbl>
              <a:tblPr bandRow="1">
                <a:tableStyleId>{5C22544A-7EE6-4342-B048-85BDC9FD1C3A}</a:tableStyleId>
              </a:tblPr>
              <a:tblGrid>
                <a:gridCol w="3221792">
                  <a:extLst>
                    <a:ext uri="{9D8B030D-6E8A-4147-A177-3AD203B41FA5}">
                      <a16:colId xmlns:a16="http://schemas.microsoft.com/office/drawing/2014/main" val="20000"/>
                    </a:ext>
                  </a:extLst>
                </a:gridCol>
                <a:gridCol w="6795968">
                  <a:extLst>
                    <a:ext uri="{9D8B030D-6E8A-4147-A177-3AD203B41FA5}">
                      <a16:colId xmlns:a16="http://schemas.microsoft.com/office/drawing/2014/main" val="20001"/>
                    </a:ext>
                  </a:extLst>
                </a:gridCol>
              </a:tblGrid>
              <a:tr h="370013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lang="sr-Latn-CS" sz="2400" kern="1200" noProof="0" dirty="0">
                        <a:latin typeface="Arial" pitchFamily="34" charset="0"/>
                        <a:cs typeface="Arial" pitchFamily="34" charset="0"/>
                      </a:endParaRPr>
                    </a:p>
                    <a:p>
                      <a:pPr marL="0" marR="0" lvl="0" indent="0" algn="l" defTabSz="685800" rtl="0" eaLnBrk="1" fontAlgn="auto" latinLnBrk="0" hangingPunct="1">
                        <a:lnSpc>
                          <a:spcPct val="100000"/>
                        </a:lnSpc>
                        <a:spcBef>
                          <a:spcPts val="0"/>
                        </a:spcBef>
                        <a:spcAft>
                          <a:spcPts val="0"/>
                        </a:spcAft>
                        <a:buClrTx/>
                        <a:buSzTx/>
                        <a:buFontTx/>
                        <a:buNone/>
                        <a:tabLst/>
                        <a:defRPr/>
                      </a:pPr>
                      <a:r>
                        <a:rPr lang="en-GB" sz="2800" kern="1200" noProof="0" dirty="0" err="1">
                          <a:latin typeface="Arial" pitchFamily="34" charset="0"/>
                          <a:cs typeface="Arial" pitchFamily="34" charset="0"/>
                        </a:rPr>
                        <a:t>Perzistentna</a:t>
                      </a:r>
                      <a:r>
                        <a:rPr lang="en-GB" sz="2800" kern="1200" noProof="0" dirty="0">
                          <a:latin typeface="Arial" pitchFamily="34" charset="0"/>
                          <a:cs typeface="Arial" pitchFamily="34" charset="0"/>
                        </a:rPr>
                        <a:t> </a:t>
                      </a:r>
                      <a:r>
                        <a:rPr lang="en-GB" sz="2800" kern="1200" noProof="0" dirty="0" err="1">
                          <a:latin typeface="Arial" pitchFamily="34" charset="0"/>
                          <a:cs typeface="Arial" pitchFamily="34" charset="0"/>
                        </a:rPr>
                        <a:t>bronhodilatatorna</a:t>
                      </a:r>
                      <a:r>
                        <a:rPr lang="en-GB" sz="2800" kern="1200" noProof="0" dirty="0">
                          <a:latin typeface="Arial" pitchFamily="34" charset="0"/>
                          <a:cs typeface="Arial" pitchFamily="34" charset="0"/>
                        </a:rPr>
                        <a:t> </a:t>
                      </a:r>
                      <a:r>
                        <a:rPr lang="en-GB" sz="2800" kern="1200" noProof="0" dirty="0" err="1">
                          <a:latin typeface="Arial" pitchFamily="34" charset="0"/>
                          <a:cs typeface="Arial" pitchFamily="34" charset="0"/>
                        </a:rPr>
                        <a:t>reverzibilnost</a:t>
                      </a:r>
                      <a:r>
                        <a:rPr lang="en-GB" sz="2800" kern="1200" noProof="0" dirty="0">
                          <a:latin typeface="Arial" pitchFamily="34" charset="0"/>
                          <a:cs typeface="Arial" pitchFamily="34" charset="0"/>
                        </a:rPr>
                        <a:t> :</a:t>
                      </a:r>
                    </a:p>
                    <a:p>
                      <a:pPr marL="0" marR="0" lvl="0" indent="0" algn="l" defTabSz="685800" rtl="0" eaLnBrk="1" fontAlgn="auto" latinLnBrk="0" hangingPunct="1">
                        <a:lnSpc>
                          <a:spcPct val="100000"/>
                        </a:lnSpc>
                        <a:spcBef>
                          <a:spcPts val="0"/>
                        </a:spcBef>
                        <a:spcAft>
                          <a:spcPts val="0"/>
                        </a:spcAft>
                        <a:buClrTx/>
                        <a:buSzTx/>
                        <a:buFontTx/>
                        <a:buNone/>
                        <a:tabLst/>
                        <a:defRPr/>
                      </a:pPr>
                      <a:endParaRPr lang="en-GB" sz="1600" kern="1200" noProof="0" dirty="0">
                        <a:solidFill>
                          <a:schemeClr val="dk1"/>
                        </a:solidFill>
                        <a:latin typeface="Arial" pitchFamily="34" charset="0"/>
                        <a:ea typeface="+mn-ea"/>
                        <a:cs typeface="Arial" pitchFamily="34" charset="0"/>
                      </a:endParaRPr>
                    </a:p>
                  </a:txBody>
                  <a:tcPr marL="121920" marR="121920" marT="60960" marB="60960">
                    <a:solidFill>
                      <a:schemeClr val="accent6">
                        <a:lumMod val="60000"/>
                        <a:lumOff val="40000"/>
                      </a:schemeClr>
                    </a:solidFill>
                  </a:tcPr>
                </a:tc>
                <a:tc>
                  <a:txBody>
                    <a:bodyPr/>
                    <a:lstStyle/>
                    <a:p>
                      <a:pPr marL="0" marR="0" lvl="1" indent="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sr-Latn-CS" sz="1900" kern="1200" noProof="0" dirty="0">
                        <a:latin typeface="Arial" pitchFamily="34" charset="0"/>
                        <a:cs typeface="Arial" pitchFamily="34" charset="0"/>
                      </a:endParaRPr>
                    </a:p>
                    <a:p>
                      <a:pPr marL="0" marR="0" lvl="1" indent="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900" kern="1200" noProof="0" dirty="0" err="1">
                          <a:latin typeface="Arial" pitchFamily="34" charset="0"/>
                          <a:cs typeface="Arial" pitchFamily="34" charset="0"/>
                        </a:rPr>
                        <a:t>Postojanje</a:t>
                      </a:r>
                      <a:r>
                        <a:rPr lang="en-US" sz="1900" kern="1200" noProof="0" dirty="0">
                          <a:latin typeface="Arial" pitchFamily="34" charset="0"/>
                          <a:cs typeface="Arial" pitchFamily="34" charset="0"/>
                        </a:rPr>
                        <a:t> </a:t>
                      </a:r>
                      <a:r>
                        <a:rPr lang="en-US" sz="1900" kern="1200" noProof="0" dirty="0" err="1">
                          <a:latin typeface="Arial" pitchFamily="34" charset="0"/>
                          <a:cs typeface="Arial" pitchFamily="34" charset="0"/>
                        </a:rPr>
                        <a:t>značajne</a:t>
                      </a:r>
                      <a:r>
                        <a:rPr lang="en-US" sz="1900" kern="1200" noProof="0" dirty="0">
                          <a:latin typeface="Arial" pitchFamily="34" charset="0"/>
                          <a:cs typeface="Arial" pitchFamily="34" charset="0"/>
                        </a:rPr>
                        <a:t> </a:t>
                      </a:r>
                      <a:r>
                        <a:rPr lang="en-US" sz="1900" kern="1200" noProof="0" dirty="0" err="1">
                          <a:latin typeface="Arial" pitchFamily="34" charset="0"/>
                          <a:cs typeface="Arial" pitchFamily="34" charset="0"/>
                        </a:rPr>
                        <a:t>bronhodilatatorne</a:t>
                      </a:r>
                      <a:r>
                        <a:rPr lang="en-US" sz="1900" kern="1200" noProof="0" dirty="0">
                          <a:latin typeface="Arial" pitchFamily="34" charset="0"/>
                          <a:cs typeface="Arial" pitchFamily="34" charset="0"/>
                        </a:rPr>
                        <a:t> </a:t>
                      </a:r>
                      <a:r>
                        <a:rPr lang="en-US" sz="1900" kern="1200" noProof="0" dirty="0" err="1">
                          <a:latin typeface="Arial" pitchFamily="34" charset="0"/>
                          <a:cs typeface="Arial" pitchFamily="34" charset="0"/>
                        </a:rPr>
                        <a:t>reverzibilnosti</a:t>
                      </a:r>
                      <a:r>
                        <a:rPr lang="en-US" sz="1900" kern="1200" noProof="0" dirty="0">
                          <a:latin typeface="Arial" pitchFamily="34" charset="0"/>
                          <a:cs typeface="Arial" pitchFamily="34" charset="0"/>
                        </a:rPr>
                        <a:t> (</a:t>
                      </a:r>
                      <a:r>
                        <a:rPr lang="en-US" sz="1900" kern="1200" noProof="0" dirty="0" err="1">
                          <a:latin typeface="Arial" pitchFamily="34" charset="0"/>
                          <a:cs typeface="Arial" pitchFamily="34" charset="0"/>
                        </a:rPr>
                        <a:t>povećanje</a:t>
                      </a:r>
                      <a:r>
                        <a:rPr lang="en-US" sz="1900" kern="1200" noProof="0" dirty="0">
                          <a:latin typeface="Arial" pitchFamily="34" charset="0"/>
                          <a:cs typeface="Arial" pitchFamily="34" charset="0"/>
                        </a:rPr>
                        <a:t> FEV</a:t>
                      </a:r>
                      <a:r>
                        <a:rPr lang="en-US" sz="1900" kern="1200" baseline="-25000" noProof="0" dirty="0">
                          <a:latin typeface="Arial" pitchFamily="34" charset="0"/>
                          <a:cs typeface="Arial" pitchFamily="34" charset="0"/>
                        </a:rPr>
                        <a:t>1</a:t>
                      </a:r>
                      <a:r>
                        <a:rPr lang="en-US" sz="1900" kern="1200" noProof="0" dirty="0">
                          <a:latin typeface="Arial" pitchFamily="34" charset="0"/>
                          <a:cs typeface="Arial" pitchFamily="34" charset="0"/>
                        </a:rPr>
                        <a:t> &gt;12% </a:t>
                      </a:r>
                      <a:r>
                        <a:rPr lang="en-US" sz="1900" kern="1200" noProof="0" dirty="0" err="1">
                          <a:latin typeface="Arial" pitchFamily="34" charset="0"/>
                          <a:cs typeface="Arial" pitchFamily="34" charset="0"/>
                        </a:rPr>
                        <a:t>i</a:t>
                      </a:r>
                      <a:r>
                        <a:rPr lang="en-US" sz="1900" kern="1200" noProof="0" dirty="0">
                          <a:latin typeface="Arial" pitchFamily="34" charset="0"/>
                          <a:cs typeface="Arial" pitchFamily="34" charset="0"/>
                        </a:rPr>
                        <a:t> &gt;200 mL u </a:t>
                      </a:r>
                      <a:r>
                        <a:rPr lang="en-US" sz="1900" kern="1200" noProof="0" dirty="0" err="1">
                          <a:latin typeface="Arial" pitchFamily="34" charset="0"/>
                          <a:cs typeface="Arial" pitchFamily="34" charset="0"/>
                        </a:rPr>
                        <a:t>odnosu</a:t>
                      </a:r>
                      <a:r>
                        <a:rPr lang="en-US" sz="1900" kern="1200" noProof="0" dirty="0">
                          <a:latin typeface="Arial" pitchFamily="34" charset="0"/>
                          <a:cs typeface="Arial" pitchFamily="34" charset="0"/>
                        </a:rPr>
                        <a:t> </a:t>
                      </a:r>
                      <a:r>
                        <a:rPr lang="en-US" sz="1900" kern="1200" noProof="0" dirty="0" err="1">
                          <a:latin typeface="Arial" pitchFamily="34" charset="0"/>
                          <a:cs typeface="Arial" pitchFamily="34" charset="0"/>
                        </a:rPr>
                        <a:t>na</a:t>
                      </a:r>
                      <a:r>
                        <a:rPr lang="en-US" sz="1900" kern="1200" noProof="0" dirty="0">
                          <a:latin typeface="Arial" pitchFamily="34" charset="0"/>
                          <a:cs typeface="Arial" pitchFamily="34" charset="0"/>
                        </a:rPr>
                        <a:t> </a:t>
                      </a:r>
                      <a:r>
                        <a:rPr lang="en-US" sz="1900" kern="1200" noProof="0" dirty="0" err="1">
                          <a:latin typeface="Arial" pitchFamily="34" charset="0"/>
                          <a:cs typeface="Arial" pitchFamily="34" charset="0"/>
                        </a:rPr>
                        <a:t>početnu</a:t>
                      </a:r>
                      <a:r>
                        <a:rPr lang="en-US" sz="1900" kern="1200" noProof="0" dirty="0">
                          <a:latin typeface="Arial" pitchFamily="34" charset="0"/>
                          <a:cs typeface="Arial" pitchFamily="34" charset="0"/>
                        </a:rPr>
                        <a:t> </a:t>
                      </a:r>
                      <a:r>
                        <a:rPr lang="en-US" sz="1900" kern="1200" noProof="0" dirty="0" err="1">
                          <a:latin typeface="Arial" pitchFamily="34" charset="0"/>
                          <a:cs typeface="Arial" pitchFamily="34" charset="0"/>
                        </a:rPr>
                        <a:t>vrednost</a:t>
                      </a:r>
                      <a:r>
                        <a:rPr lang="en-US" sz="1900" kern="1200" noProof="0" dirty="0">
                          <a:latin typeface="Arial" pitchFamily="34" charset="0"/>
                          <a:cs typeface="Arial" pitchFamily="34" charset="0"/>
                        </a:rPr>
                        <a:t>, </a:t>
                      </a:r>
                      <a:r>
                        <a:rPr lang="en-US" sz="1900" kern="1200" noProof="0" dirty="0" err="1">
                          <a:latin typeface="Arial" pitchFamily="34" charset="0"/>
                          <a:cs typeface="Arial" pitchFamily="34" charset="0"/>
                        </a:rPr>
                        <a:t>kod</a:t>
                      </a:r>
                      <a:r>
                        <a:rPr lang="en-US" sz="1900" kern="1200" noProof="0" dirty="0">
                          <a:latin typeface="Arial" pitchFamily="34" charset="0"/>
                          <a:cs typeface="Arial" pitchFamily="34" charset="0"/>
                        </a:rPr>
                        <a:t> </a:t>
                      </a:r>
                      <a:r>
                        <a:rPr lang="en-US" sz="1900" kern="1200" noProof="0" dirty="0" err="1">
                          <a:latin typeface="Arial" pitchFamily="34" charset="0"/>
                          <a:cs typeface="Arial" pitchFamily="34" charset="0"/>
                        </a:rPr>
                        <a:t>pacijenata</a:t>
                      </a:r>
                      <a:r>
                        <a:rPr lang="en-US" sz="1900" kern="1200" noProof="0" dirty="0">
                          <a:latin typeface="Arial" pitchFamily="34" charset="0"/>
                          <a:cs typeface="Arial" pitchFamily="34" charset="0"/>
                        </a:rPr>
                        <a:t> </a:t>
                      </a:r>
                      <a:r>
                        <a:rPr lang="en-US" sz="1900" kern="1200" noProof="0" dirty="0" err="1">
                          <a:latin typeface="Arial" pitchFamily="34" charset="0"/>
                          <a:cs typeface="Arial" pitchFamily="34" charset="0"/>
                        </a:rPr>
                        <a:t>koji</a:t>
                      </a:r>
                      <a:r>
                        <a:rPr lang="en-US" sz="1900" kern="1200" noProof="0" dirty="0">
                          <a:latin typeface="Arial" pitchFamily="34" charset="0"/>
                          <a:cs typeface="Arial" pitchFamily="34" charset="0"/>
                        </a:rPr>
                        <a:t> </a:t>
                      </a:r>
                      <a:r>
                        <a:rPr lang="en-US" sz="1900" kern="1200" noProof="0" dirty="0" err="1">
                          <a:latin typeface="Arial" pitchFamily="34" charset="0"/>
                          <a:cs typeface="Arial" pitchFamily="34" charset="0"/>
                        </a:rPr>
                        <a:t>su</a:t>
                      </a:r>
                      <a:r>
                        <a:rPr lang="en-US" sz="1900" kern="1200" noProof="0" dirty="0">
                          <a:latin typeface="Arial" pitchFamily="34" charset="0"/>
                          <a:cs typeface="Arial" pitchFamily="34" charset="0"/>
                        </a:rPr>
                        <a:t> </a:t>
                      </a:r>
                      <a:r>
                        <a:rPr lang="en-US" sz="1900" kern="1200" noProof="0" dirty="0" err="1">
                          <a:latin typeface="Arial" pitchFamily="34" charset="0"/>
                          <a:cs typeface="Arial" pitchFamily="34" charset="0"/>
                        </a:rPr>
                        <a:t>na</a:t>
                      </a:r>
                      <a:r>
                        <a:rPr lang="en-US" sz="1900" kern="1200" noProof="0" dirty="0">
                          <a:latin typeface="Arial" pitchFamily="34" charset="0"/>
                          <a:cs typeface="Arial" pitchFamily="34" charset="0"/>
                        </a:rPr>
                        <a:t> </a:t>
                      </a:r>
                      <a:r>
                        <a:rPr lang="en-US" sz="1900" kern="1200" noProof="0" dirty="0" err="1">
                          <a:latin typeface="Arial" pitchFamily="34" charset="0"/>
                          <a:cs typeface="Arial" pitchFamily="34" charset="0"/>
                        </a:rPr>
                        <a:t>terapiji</a:t>
                      </a:r>
                      <a:r>
                        <a:rPr lang="en-US" sz="1900" kern="1200" noProof="0" dirty="0">
                          <a:latin typeface="Arial" pitchFamily="34" charset="0"/>
                          <a:cs typeface="Arial" pitchFamily="34" charset="0"/>
                        </a:rPr>
                        <a:t> </a:t>
                      </a:r>
                      <a:r>
                        <a:rPr lang="en-US" sz="1900" kern="1200" noProof="0" dirty="0" err="1">
                          <a:latin typeface="Arial" pitchFamily="34" charset="0"/>
                          <a:cs typeface="Arial" pitchFamily="34" charset="0"/>
                        </a:rPr>
                        <a:t>za</a:t>
                      </a:r>
                      <a:r>
                        <a:rPr lang="en-US" sz="1900" kern="1200" noProof="0" dirty="0">
                          <a:latin typeface="Arial" pitchFamily="34" charset="0"/>
                          <a:cs typeface="Arial" pitchFamily="34" charset="0"/>
                        </a:rPr>
                        <a:t> </a:t>
                      </a:r>
                      <a:r>
                        <a:rPr lang="en-US" sz="1900" kern="1200" noProof="0" dirty="0" err="1">
                          <a:latin typeface="Arial" pitchFamily="34" charset="0"/>
                          <a:cs typeface="Arial" pitchFamily="34" charset="0"/>
                        </a:rPr>
                        <a:t>kontrolu</a:t>
                      </a:r>
                      <a:r>
                        <a:rPr lang="en-US" sz="1900" kern="1200" noProof="0" dirty="0">
                          <a:latin typeface="Arial" pitchFamily="34" charset="0"/>
                          <a:cs typeface="Arial" pitchFamily="34" charset="0"/>
                        </a:rPr>
                        <a:t> </a:t>
                      </a:r>
                      <a:r>
                        <a:rPr lang="en-US" sz="1900" kern="1200" noProof="0" dirty="0" err="1">
                          <a:latin typeface="Arial" pitchFamily="34" charset="0"/>
                          <a:cs typeface="Arial" pitchFamily="34" charset="0"/>
                        </a:rPr>
                        <a:t>simptoma</a:t>
                      </a:r>
                      <a:r>
                        <a:rPr lang="en-US" sz="1900" kern="1200" noProof="0" dirty="0">
                          <a:latin typeface="Arial" pitchFamily="34" charset="0"/>
                          <a:cs typeface="Arial" pitchFamily="34" charset="0"/>
                        </a:rPr>
                        <a:t>, </a:t>
                      </a:r>
                      <a:r>
                        <a:rPr lang="en-US" sz="1900" kern="1200" noProof="0" dirty="0" err="1">
                          <a:latin typeface="Arial" pitchFamily="34" charset="0"/>
                          <a:cs typeface="Arial" pitchFamily="34" charset="0"/>
                        </a:rPr>
                        <a:t>ili</a:t>
                      </a:r>
                      <a:r>
                        <a:rPr lang="en-US" sz="1900" kern="1200" noProof="0" dirty="0">
                          <a:latin typeface="Arial" pitchFamily="34" charset="0"/>
                          <a:cs typeface="Arial" pitchFamily="34" charset="0"/>
                        </a:rPr>
                        <a:t> </a:t>
                      </a:r>
                      <a:r>
                        <a:rPr lang="en-US" sz="1900" kern="1200" noProof="0" dirty="0" err="1">
                          <a:latin typeface="Arial" pitchFamily="34" charset="0"/>
                          <a:cs typeface="Arial" pitchFamily="34" charset="0"/>
                        </a:rPr>
                        <a:t>kod</a:t>
                      </a:r>
                      <a:r>
                        <a:rPr lang="en-US" sz="1900" kern="1200" noProof="0" dirty="0">
                          <a:latin typeface="Arial" pitchFamily="34" charset="0"/>
                          <a:cs typeface="Arial" pitchFamily="34" charset="0"/>
                        </a:rPr>
                        <a:t> </a:t>
                      </a:r>
                      <a:r>
                        <a:rPr lang="en-US" sz="1900" kern="1200" noProof="0" dirty="0" err="1">
                          <a:latin typeface="Arial" pitchFamily="34" charset="0"/>
                          <a:cs typeface="Arial" pitchFamily="34" charset="0"/>
                        </a:rPr>
                        <a:t>pacijenata</a:t>
                      </a:r>
                      <a:r>
                        <a:rPr lang="en-US" sz="1900" kern="1200" noProof="0" dirty="0">
                          <a:latin typeface="Arial" pitchFamily="34" charset="0"/>
                          <a:cs typeface="Arial" pitchFamily="34" charset="0"/>
                        </a:rPr>
                        <a:t> </a:t>
                      </a:r>
                      <a:r>
                        <a:rPr lang="en-US" sz="1900" kern="1200" noProof="0" dirty="0" err="1">
                          <a:latin typeface="Arial" pitchFamily="34" charset="0"/>
                          <a:cs typeface="Arial" pitchFamily="34" charset="0"/>
                        </a:rPr>
                        <a:t>koji</a:t>
                      </a:r>
                      <a:r>
                        <a:rPr lang="en-US" sz="1900" kern="1200" noProof="0" dirty="0">
                          <a:latin typeface="Arial" pitchFamily="34" charset="0"/>
                          <a:cs typeface="Arial" pitchFamily="34" charset="0"/>
                        </a:rPr>
                        <a:t> </a:t>
                      </a:r>
                      <a:r>
                        <a:rPr lang="en-US" sz="1900" kern="1200" noProof="0" dirty="0" err="1">
                          <a:latin typeface="Arial" pitchFamily="34" charset="0"/>
                          <a:cs typeface="Arial" pitchFamily="34" charset="0"/>
                        </a:rPr>
                        <a:t>su</a:t>
                      </a:r>
                      <a:r>
                        <a:rPr lang="en-US" sz="1900" kern="1200" noProof="0" dirty="0">
                          <a:latin typeface="Arial" pitchFamily="34" charset="0"/>
                          <a:cs typeface="Arial" pitchFamily="34" charset="0"/>
                        </a:rPr>
                        <a:t> </a:t>
                      </a:r>
                      <a:r>
                        <a:rPr lang="en-US" sz="1900" kern="1200" noProof="0" dirty="0" err="1">
                          <a:latin typeface="Arial" pitchFamily="34" charset="0"/>
                          <a:cs typeface="Arial" pitchFamily="34" charset="0"/>
                        </a:rPr>
                        <a:t>uzeli</a:t>
                      </a:r>
                      <a:r>
                        <a:rPr lang="en-US" sz="1900" kern="1200" noProof="0" dirty="0">
                          <a:latin typeface="Arial" pitchFamily="34" charset="0"/>
                          <a:cs typeface="Arial" pitchFamily="34" charset="0"/>
                        </a:rPr>
                        <a:t> </a:t>
                      </a:r>
                      <a:r>
                        <a:rPr lang="en-US" sz="1900" kern="1200" noProof="0" dirty="0" err="1">
                          <a:latin typeface="Arial" pitchFamily="34" charset="0"/>
                          <a:cs typeface="Arial" pitchFamily="34" charset="0"/>
                        </a:rPr>
                        <a:t>dozu</a:t>
                      </a:r>
                      <a:r>
                        <a:rPr lang="en-US" sz="1900" kern="1200" noProof="0" dirty="0">
                          <a:latin typeface="Arial" pitchFamily="34" charset="0"/>
                          <a:cs typeface="Arial" pitchFamily="34" charset="0"/>
                        </a:rPr>
                        <a:t> </a:t>
                      </a:r>
                      <a:r>
                        <a:rPr lang="en-US" sz="1900" kern="1200" noProof="0" dirty="0" err="1">
                          <a:latin typeface="Arial" pitchFamily="34" charset="0"/>
                          <a:cs typeface="Arial" pitchFamily="34" charset="0"/>
                        </a:rPr>
                        <a:t>svog</a:t>
                      </a:r>
                      <a:r>
                        <a:rPr lang="en-US" sz="1900" kern="1200" noProof="0" dirty="0">
                          <a:latin typeface="Arial" pitchFamily="34" charset="0"/>
                          <a:cs typeface="Arial" pitchFamily="34" charset="0"/>
                        </a:rPr>
                        <a:t> SABA* </a:t>
                      </a:r>
                      <a:r>
                        <a:rPr lang="en-US" sz="1900" kern="1200" noProof="0" dirty="0" err="1">
                          <a:latin typeface="Arial" pitchFamily="34" charset="0"/>
                          <a:cs typeface="Arial" pitchFamily="34" charset="0"/>
                        </a:rPr>
                        <a:t>leka</a:t>
                      </a:r>
                      <a:r>
                        <a:rPr lang="en-US" sz="1900" kern="1200" noProof="0" dirty="0">
                          <a:latin typeface="Arial" pitchFamily="34" charset="0"/>
                          <a:cs typeface="Arial" pitchFamily="34" charset="0"/>
                        </a:rPr>
                        <a:t> u </a:t>
                      </a:r>
                      <a:r>
                        <a:rPr lang="en-US" sz="1900" kern="1200" noProof="0" dirty="0" err="1">
                          <a:latin typeface="Arial" pitchFamily="34" charset="0"/>
                          <a:cs typeface="Arial" pitchFamily="34" charset="0"/>
                        </a:rPr>
                        <a:t>prethodna</a:t>
                      </a:r>
                      <a:r>
                        <a:rPr lang="en-US" sz="1900" kern="1200" noProof="0" dirty="0">
                          <a:latin typeface="Arial" pitchFamily="34" charset="0"/>
                          <a:cs typeface="Arial" pitchFamily="34" charset="0"/>
                        </a:rPr>
                        <a:t> 4h, </a:t>
                      </a:r>
                      <a:r>
                        <a:rPr lang="en-US" sz="1900" kern="1200" noProof="0" dirty="0" err="1">
                          <a:latin typeface="Arial" pitchFamily="34" charset="0"/>
                          <a:cs typeface="Arial" pitchFamily="34" charset="0"/>
                        </a:rPr>
                        <a:t>ili</a:t>
                      </a:r>
                      <a:r>
                        <a:rPr lang="en-US" sz="1900" kern="1200" noProof="0" dirty="0">
                          <a:latin typeface="Arial" pitchFamily="34" charset="0"/>
                          <a:cs typeface="Arial" pitchFamily="34" charset="0"/>
                        </a:rPr>
                        <a:t> LABA ** u </a:t>
                      </a:r>
                      <a:r>
                        <a:rPr lang="en-US" sz="1900" kern="1200" noProof="0" dirty="0" err="1">
                          <a:latin typeface="Arial" pitchFamily="34" charset="0"/>
                          <a:cs typeface="Arial" pitchFamily="34" charset="0"/>
                        </a:rPr>
                        <a:t>prethodnih</a:t>
                      </a:r>
                      <a:r>
                        <a:rPr lang="en-US" sz="1900" kern="1200" noProof="0" dirty="0">
                          <a:latin typeface="Arial" pitchFamily="34" charset="0"/>
                          <a:cs typeface="Arial" pitchFamily="34" charset="0"/>
                        </a:rPr>
                        <a:t> 12 sati, </a:t>
                      </a:r>
                      <a:r>
                        <a:rPr lang="en-US" sz="1900" kern="1200" noProof="0" dirty="0" err="1">
                          <a:latin typeface="Arial" pitchFamily="34" charset="0"/>
                          <a:cs typeface="Arial" pitchFamily="34" charset="0"/>
                        </a:rPr>
                        <a:t>ukazuje</a:t>
                      </a:r>
                      <a:r>
                        <a:rPr lang="en-US" sz="1900" kern="1200" noProof="0" dirty="0">
                          <a:latin typeface="Arial" pitchFamily="34" charset="0"/>
                          <a:cs typeface="Arial" pitchFamily="34" charset="0"/>
                        </a:rPr>
                        <a:t> </a:t>
                      </a:r>
                      <a:r>
                        <a:rPr lang="en-US" sz="1900" kern="1200" noProof="0" dirty="0" err="1">
                          <a:latin typeface="Arial" pitchFamily="34" charset="0"/>
                          <a:cs typeface="Arial" pitchFamily="34" charset="0"/>
                        </a:rPr>
                        <a:t>na</a:t>
                      </a:r>
                      <a:r>
                        <a:rPr lang="en-US" sz="1900" kern="1200" noProof="0" dirty="0">
                          <a:latin typeface="Arial" pitchFamily="34" charset="0"/>
                          <a:cs typeface="Arial" pitchFamily="34" charset="0"/>
                        </a:rPr>
                        <a:t> </a:t>
                      </a:r>
                      <a:r>
                        <a:rPr lang="en-US" sz="1900" kern="1200" noProof="0" dirty="0" err="1">
                          <a:latin typeface="Arial" pitchFamily="34" charset="0"/>
                          <a:cs typeface="Arial" pitchFamily="34" charset="0"/>
                        </a:rPr>
                        <a:t>lošu</a:t>
                      </a:r>
                      <a:r>
                        <a:rPr lang="en-US" sz="1900" kern="1200" noProof="0" dirty="0">
                          <a:latin typeface="Arial" pitchFamily="34" charset="0"/>
                          <a:cs typeface="Arial" pitchFamily="34" charset="0"/>
                        </a:rPr>
                        <a:t> </a:t>
                      </a:r>
                      <a:r>
                        <a:rPr lang="en-US" sz="1900" kern="1200" noProof="0" dirty="0" err="1">
                          <a:latin typeface="Arial" pitchFamily="34" charset="0"/>
                          <a:cs typeface="Arial" pitchFamily="34" charset="0"/>
                        </a:rPr>
                        <a:t>kontrolu</a:t>
                      </a:r>
                      <a:r>
                        <a:rPr lang="en-US" sz="1900" kern="1200" noProof="0" dirty="0">
                          <a:latin typeface="Arial" pitchFamily="34" charset="0"/>
                          <a:cs typeface="Arial" pitchFamily="34" charset="0"/>
                        </a:rPr>
                        <a:t> </a:t>
                      </a:r>
                      <a:r>
                        <a:rPr lang="en-US" sz="1900" kern="1200" noProof="0" dirty="0" err="1">
                          <a:latin typeface="Arial" pitchFamily="34" charset="0"/>
                          <a:cs typeface="Arial" pitchFamily="34" charset="0"/>
                        </a:rPr>
                        <a:t>bolest</a:t>
                      </a:r>
                      <a:r>
                        <a:rPr lang="en-US" sz="1900" kern="1200" noProof="0" dirty="0">
                          <a:latin typeface="Arial" pitchFamily="34" charset="0"/>
                          <a:cs typeface="Arial" pitchFamily="34" charset="0"/>
                        </a:rPr>
                        <a:t> </a:t>
                      </a:r>
                      <a:r>
                        <a:rPr lang="en-US" sz="1900" kern="1200" noProof="0" dirty="0" err="1">
                          <a:latin typeface="Arial" pitchFamily="34" charset="0"/>
                          <a:cs typeface="Arial" pitchFamily="34" charset="0"/>
                        </a:rPr>
                        <a:t>ili</a:t>
                      </a:r>
                      <a:r>
                        <a:rPr lang="en-US" sz="1900" kern="1200" noProof="0" dirty="0">
                          <a:latin typeface="Arial" pitchFamily="34" charset="0"/>
                          <a:cs typeface="Arial" pitchFamily="34" charset="0"/>
                        </a:rPr>
                        <a:t> </a:t>
                      </a:r>
                      <a:r>
                        <a:rPr lang="en-US" sz="1900" kern="1200" noProof="0" dirty="0" err="1">
                          <a:latin typeface="Arial" pitchFamily="34" charset="0"/>
                          <a:cs typeface="Arial" pitchFamily="34" charset="0"/>
                        </a:rPr>
                        <a:t>neadekvatnu</a:t>
                      </a:r>
                      <a:r>
                        <a:rPr lang="en-US" sz="1900" kern="1200" noProof="0" dirty="0">
                          <a:latin typeface="Arial" pitchFamily="34" charset="0"/>
                          <a:cs typeface="Arial" pitchFamily="34" charset="0"/>
                        </a:rPr>
                        <a:t> </a:t>
                      </a:r>
                      <a:r>
                        <a:rPr lang="en-US" sz="1900" kern="1200" noProof="0" dirty="0" err="1">
                          <a:latin typeface="Arial" pitchFamily="34" charset="0"/>
                          <a:cs typeface="Arial" pitchFamily="34" charset="0"/>
                        </a:rPr>
                        <a:t>adherencu</a:t>
                      </a:r>
                      <a:r>
                        <a:rPr lang="en-US" sz="1900" kern="1200" noProof="0" dirty="0">
                          <a:latin typeface="Arial" pitchFamily="34" charset="0"/>
                          <a:cs typeface="Arial" pitchFamily="34" charset="0"/>
                        </a:rPr>
                        <a:t>/</a:t>
                      </a:r>
                      <a:r>
                        <a:rPr lang="en-US" sz="1900" kern="1200" noProof="0" dirty="0" err="1">
                          <a:latin typeface="Arial" pitchFamily="34" charset="0"/>
                          <a:cs typeface="Arial" pitchFamily="34" charset="0"/>
                        </a:rPr>
                        <a:t>komplijansu</a:t>
                      </a:r>
                      <a:endParaRPr lang="en-US" sz="1900" kern="1200" noProof="0" dirty="0">
                        <a:solidFill>
                          <a:schemeClr val="dk1"/>
                        </a:solidFill>
                        <a:latin typeface="Arial" pitchFamily="34" charset="0"/>
                        <a:ea typeface="+mn-ea"/>
                        <a:cs typeface="Arial" pitchFamily="34" charset="0"/>
                      </a:endParaRPr>
                    </a:p>
                  </a:txBody>
                  <a:tcPr marL="121920" marR="121920" marT="60960" marB="60960"/>
                </a:tc>
                <a:extLst>
                  <a:ext uri="{0D108BD9-81ED-4DB2-BD59-A6C34878D82A}">
                    <a16:rowId xmlns:a16="http://schemas.microsoft.com/office/drawing/2014/main" val="10000"/>
                  </a:ext>
                </a:extLst>
              </a:tr>
            </a:tbl>
          </a:graphicData>
        </a:graphic>
      </p:graphicFrame>
      <p:sp>
        <p:nvSpPr>
          <p:cNvPr id="16" name="Rectangle 15"/>
          <p:cNvSpPr/>
          <p:nvPr/>
        </p:nvSpPr>
        <p:spPr>
          <a:xfrm>
            <a:off x="194212" y="297647"/>
            <a:ext cx="10915067" cy="1077218"/>
          </a:xfrm>
          <a:prstGeom prst="rect">
            <a:avLst/>
          </a:prstGeom>
        </p:spPr>
        <p:txBody>
          <a:bodyPr>
            <a:spAutoFit/>
            <a:scene3d>
              <a:camera prst="orthographicFront"/>
              <a:lightRig rig="flat" dir="tl">
                <a:rot lat="0" lon="0" rev="6600000"/>
              </a:lightRig>
            </a:scene3d>
            <a:sp3d extrusionH="25400" contourW="8890">
              <a:bevelT w="38100" h="31750"/>
              <a:contourClr>
                <a:schemeClr val="accent2">
                  <a:shade val="75000"/>
                </a:schemeClr>
              </a:contourClr>
            </a:sp3d>
          </a:bodyPr>
          <a:lstStyle/>
          <a:p>
            <a:pPr algn="ctr" fontAlgn="auto">
              <a:spcBef>
                <a:spcPts val="0"/>
              </a:spcBef>
              <a:spcAft>
                <a:spcPts val="0"/>
              </a:spcAft>
              <a:defRPr/>
            </a:pPr>
            <a:r>
              <a:rPr lang="sr-Latn-CS" sz="3200" b="1" dirty="0">
                <a:ln w="11430"/>
                <a:solidFill>
                  <a:srgbClr val="C00000"/>
                </a:solidFill>
                <a:effectLst>
                  <a:outerShdw blurRad="50800" dist="39000" dir="5460000" algn="tl">
                    <a:srgbClr val="000000">
                      <a:alpha val="38000"/>
                    </a:srgbClr>
                  </a:outerShdw>
                </a:effectLst>
                <a:latin typeface="+mn-lt"/>
                <a:cs typeface="+mn-cs"/>
              </a:rPr>
              <a:t>P</a:t>
            </a:r>
            <a:r>
              <a:rPr lang="en-GB" sz="3200" b="1" dirty="0" err="1">
                <a:ln w="11430"/>
                <a:solidFill>
                  <a:srgbClr val="C00000"/>
                </a:solidFill>
                <a:effectLst>
                  <a:outerShdw blurRad="50800" dist="39000" dir="5460000" algn="tl">
                    <a:srgbClr val="000000">
                      <a:alpha val="38000"/>
                    </a:srgbClr>
                  </a:outerShdw>
                </a:effectLst>
                <a:latin typeface="+mn-lt"/>
                <a:cs typeface="+mn-cs"/>
              </a:rPr>
              <a:t>lućn</a:t>
            </a:r>
            <a:r>
              <a:rPr lang="sr-Latn-CS" sz="3200" b="1" dirty="0">
                <a:ln w="11430"/>
                <a:solidFill>
                  <a:srgbClr val="C00000"/>
                </a:solidFill>
                <a:effectLst>
                  <a:outerShdw blurRad="50800" dist="39000" dir="5460000" algn="tl">
                    <a:srgbClr val="000000">
                      <a:alpha val="38000"/>
                    </a:srgbClr>
                  </a:outerShdw>
                </a:effectLst>
                <a:latin typeface="+mn-lt"/>
                <a:cs typeface="+mn-cs"/>
              </a:rPr>
              <a:t>a</a:t>
            </a:r>
            <a:r>
              <a:rPr lang="en-GB" sz="3200" b="1" dirty="0">
                <a:ln w="11430"/>
                <a:solidFill>
                  <a:srgbClr val="C00000"/>
                </a:solidFill>
                <a:effectLst>
                  <a:outerShdw blurRad="50800" dist="39000" dir="5460000" algn="tl">
                    <a:srgbClr val="000000">
                      <a:alpha val="38000"/>
                    </a:srgbClr>
                  </a:outerShdw>
                </a:effectLst>
                <a:latin typeface="+mn-lt"/>
                <a:cs typeface="+mn-cs"/>
              </a:rPr>
              <a:t> </a:t>
            </a:r>
            <a:r>
              <a:rPr lang="en-GB" sz="3200" b="1" dirty="0" err="1">
                <a:ln w="11430"/>
                <a:solidFill>
                  <a:srgbClr val="C00000"/>
                </a:solidFill>
                <a:effectLst>
                  <a:outerShdw blurRad="50800" dist="39000" dir="5460000" algn="tl">
                    <a:srgbClr val="000000">
                      <a:alpha val="38000"/>
                    </a:srgbClr>
                  </a:outerShdw>
                </a:effectLst>
                <a:latin typeface="+mn-lt"/>
                <a:cs typeface="+mn-cs"/>
              </a:rPr>
              <a:t>funkcij</a:t>
            </a:r>
            <a:r>
              <a:rPr lang="sr-Latn-CS" sz="3200" b="1" dirty="0">
                <a:ln w="11430"/>
                <a:solidFill>
                  <a:srgbClr val="C00000"/>
                </a:solidFill>
                <a:effectLst>
                  <a:outerShdw blurRad="50800" dist="39000" dir="5460000" algn="tl">
                    <a:srgbClr val="000000">
                      <a:alpha val="38000"/>
                    </a:srgbClr>
                  </a:outerShdw>
                </a:effectLst>
                <a:latin typeface="+mn-lt"/>
                <a:cs typeface="+mn-cs"/>
              </a:rPr>
              <a:t>a</a:t>
            </a:r>
            <a:r>
              <a:rPr lang="en-GB" sz="3200" b="1" dirty="0">
                <a:ln w="11430"/>
                <a:solidFill>
                  <a:srgbClr val="C00000"/>
                </a:solidFill>
                <a:effectLst>
                  <a:outerShdw blurRad="50800" dist="39000" dir="5460000" algn="tl">
                    <a:srgbClr val="000000">
                      <a:alpha val="38000"/>
                    </a:srgbClr>
                  </a:outerShdw>
                </a:effectLst>
                <a:latin typeface="+mn-lt"/>
                <a:cs typeface="+mn-cs"/>
              </a:rPr>
              <a:t> </a:t>
            </a:r>
            <a:r>
              <a:rPr lang="en-GB" sz="3200" b="1" dirty="0" err="1">
                <a:ln w="11430"/>
                <a:solidFill>
                  <a:srgbClr val="C00000"/>
                </a:solidFill>
                <a:effectLst>
                  <a:outerShdw blurRad="50800" dist="39000" dir="5460000" algn="tl">
                    <a:srgbClr val="000000">
                      <a:alpha val="38000"/>
                    </a:srgbClr>
                  </a:outerShdw>
                </a:effectLst>
                <a:latin typeface="+mn-lt"/>
                <a:cs typeface="+mn-cs"/>
              </a:rPr>
              <a:t>može</a:t>
            </a:r>
            <a:r>
              <a:rPr lang="en-GB" sz="3200" b="1" dirty="0">
                <a:ln w="11430"/>
                <a:solidFill>
                  <a:srgbClr val="C00000"/>
                </a:solidFill>
                <a:effectLst>
                  <a:outerShdw blurRad="50800" dist="39000" dir="5460000" algn="tl">
                    <a:srgbClr val="000000">
                      <a:alpha val="38000"/>
                    </a:srgbClr>
                  </a:outerShdw>
                </a:effectLst>
                <a:latin typeface="+mn-lt"/>
                <a:cs typeface="+mn-cs"/>
              </a:rPr>
              <a:t> </a:t>
            </a:r>
            <a:r>
              <a:rPr lang="en-GB" sz="3200" b="1" dirty="0" err="1">
                <a:ln w="11430"/>
                <a:solidFill>
                  <a:srgbClr val="C00000"/>
                </a:solidFill>
                <a:effectLst>
                  <a:outerShdw blurRad="50800" dist="39000" dir="5460000" algn="tl">
                    <a:srgbClr val="000000">
                      <a:alpha val="38000"/>
                    </a:srgbClr>
                  </a:outerShdw>
                </a:effectLst>
                <a:latin typeface="+mn-lt"/>
                <a:cs typeface="+mn-cs"/>
              </a:rPr>
              <a:t>biti</a:t>
            </a:r>
            <a:r>
              <a:rPr lang="en-GB" sz="3200" b="1" dirty="0">
                <a:ln w="11430"/>
                <a:solidFill>
                  <a:srgbClr val="C00000"/>
                </a:solidFill>
                <a:effectLst>
                  <a:outerShdw blurRad="50800" dist="39000" dir="5460000" algn="tl">
                    <a:srgbClr val="000000">
                      <a:alpha val="38000"/>
                    </a:srgbClr>
                  </a:outerShdw>
                </a:effectLst>
                <a:latin typeface="+mn-lt"/>
                <a:cs typeface="+mn-cs"/>
              </a:rPr>
              <a:t> </a:t>
            </a:r>
            <a:r>
              <a:rPr lang="en-GB" sz="3200" b="1" dirty="0" err="1">
                <a:ln w="11430"/>
                <a:solidFill>
                  <a:srgbClr val="C00000"/>
                </a:solidFill>
                <a:effectLst>
                  <a:outerShdw blurRad="50800" dist="39000" dir="5460000" algn="tl">
                    <a:srgbClr val="000000">
                      <a:alpha val="38000"/>
                    </a:srgbClr>
                  </a:outerShdw>
                </a:effectLst>
                <a:latin typeface="+mn-lt"/>
                <a:cs typeface="+mn-cs"/>
              </a:rPr>
              <a:t>koristan</a:t>
            </a:r>
            <a:r>
              <a:rPr lang="en-GB" sz="3200" b="1" dirty="0">
                <a:ln w="11430"/>
                <a:solidFill>
                  <a:srgbClr val="C00000"/>
                </a:solidFill>
                <a:effectLst>
                  <a:outerShdw blurRad="50800" dist="39000" dir="5460000" algn="tl">
                    <a:srgbClr val="000000">
                      <a:alpha val="38000"/>
                    </a:srgbClr>
                  </a:outerShdw>
                </a:effectLst>
                <a:latin typeface="+mn-lt"/>
                <a:cs typeface="+mn-cs"/>
              </a:rPr>
              <a:t> </a:t>
            </a:r>
            <a:r>
              <a:rPr lang="en-GB" sz="3200" b="1" dirty="0" err="1">
                <a:ln w="11430"/>
                <a:solidFill>
                  <a:srgbClr val="C00000"/>
                </a:solidFill>
                <a:effectLst>
                  <a:outerShdw blurRad="50800" dist="39000" dir="5460000" algn="tl">
                    <a:srgbClr val="000000">
                      <a:alpha val="38000"/>
                    </a:srgbClr>
                  </a:outerShdw>
                </a:effectLst>
                <a:latin typeface="+mn-lt"/>
                <a:cs typeface="+mn-cs"/>
              </a:rPr>
              <a:t>parametar</a:t>
            </a:r>
            <a:r>
              <a:rPr lang="en-GB" sz="3200" b="1" dirty="0">
                <a:ln w="11430"/>
                <a:solidFill>
                  <a:srgbClr val="C00000"/>
                </a:solidFill>
                <a:effectLst>
                  <a:outerShdw blurRad="50800" dist="39000" dir="5460000" algn="tl">
                    <a:srgbClr val="000000">
                      <a:alpha val="38000"/>
                    </a:srgbClr>
                  </a:outerShdw>
                </a:effectLst>
                <a:latin typeface="+mn-lt"/>
                <a:cs typeface="+mn-cs"/>
              </a:rPr>
              <a:t> </a:t>
            </a:r>
            <a:endParaRPr lang="sr-Latn-CS" sz="3200" b="1" dirty="0">
              <a:ln w="11430"/>
              <a:solidFill>
                <a:srgbClr val="C00000"/>
              </a:solidFill>
              <a:effectLst>
                <a:outerShdw blurRad="50800" dist="39000" dir="5460000" algn="tl">
                  <a:srgbClr val="000000">
                    <a:alpha val="38000"/>
                  </a:srgbClr>
                </a:outerShdw>
              </a:effectLst>
              <a:latin typeface="+mn-lt"/>
              <a:cs typeface="+mn-cs"/>
            </a:endParaRPr>
          </a:p>
          <a:p>
            <a:pPr algn="ctr" fontAlgn="auto">
              <a:spcBef>
                <a:spcPts val="0"/>
              </a:spcBef>
              <a:spcAft>
                <a:spcPts val="0"/>
              </a:spcAft>
              <a:defRPr/>
            </a:pPr>
            <a:r>
              <a:rPr lang="en-GB" sz="3200" b="1" dirty="0">
                <a:ln w="11430"/>
                <a:solidFill>
                  <a:srgbClr val="C00000"/>
                </a:solidFill>
                <a:effectLst>
                  <a:outerShdw blurRad="50800" dist="39000" dir="5460000" algn="tl">
                    <a:srgbClr val="000000">
                      <a:alpha val="38000"/>
                    </a:srgbClr>
                  </a:outerShdw>
                </a:effectLst>
                <a:latin typeface="+mn-lt"/>
                <a:cs typeface="+mn-cs"/>
              </a:rPr>
              <a:t>u </a:t>
            </a:r>
            <a:r>
              <a:rPr lang="en-GB" sz="3200" b="1" dirty="0" err="1">
                <a:ln w="11430"/>
                <a:solidFill>
                  <a:srgbClr val="C00000"/>
                </a:solidFill>
                <a:effectLst>
                  <a:outerShdw blurRad="50800" dist="39000" dir="5460000" algn="tl">
                    <a:srgbClr val="000000">
                      <a:alpha val="38000"/>
                    </a:srgbClr>
                  </a:outerShdw>
                </a:effectLst>
                <a:latin typeface="+mn-lt"/>
                <a:cs typeface="+mn-cs"/>
              </a:rPr>
              <a:t>proceni</a:t>
            </a:r>
            <a:r>
              <a:rPr lang="en-GB" sz="3200" b="1" dirty="0">
                <a:ln w="11430"/>
                <a:solidFill>
                  <a:srgbClr val="C00000"/>
                </a:solidFill>
                <a:effectLst>
                  <a:outerShdw blurRad="50800" dist="39000" dir="5460000" algn="tl">
                    <a:srgbClr val="000000">
                      <a:alpha val="38000"/>
                    </a:srgbClr>
                  </a:outerShdw>
                </a:effectLst>
                <a:latin typeface="+mn-lt"/>
                <a:cs typeface="+mn-cs"/>
              </a:rPr>
              <a:t> </a:t>
            </a:r>
            <a:r>
              <a:rPr lang="en-GB" sz="3200" b="1" dirty="0" err="1">
                <a:ln w="11430"/>
                <a:solidFill>
                  <a:srgbClr val="C00000"/>
                </a:solidFill>
                <a:effectLst>
                  <a:outerShdw blurRad="50800" dist="39000" dir="5460000" algn="tl">
                    <a:srgbClr val="000000">
                      <a:alpha val="38000"/>
                    </a:srgbClr>
                  </a:outerShdw>
                </a:effectLst>
                <a:latin typeface="+mn-lt"/>
                <a:cs typeface="+mn-cs"/>
              </a:rPr>
              <a:t>kontrole</a:t>
            </a:r>
            <a:r>
              <a:rPr lang="en-GB" sz="3200" b="1" dirty="0">
                <a:ln w="11430"/>
                <a:solidFill>
                  <a:srgbClr val="C00000"/>
                </a:solidFill>
                <a:effectLst>
                  <a:outerShdw blurRad="50800" dist="39000" dir="5460000" algn="tl">
                    <a:srgbClr val="000000">
                      <a:alpha val="38000"/>
                    </a:srgbClr>
                  </a:outerShdw>
                </a:effectLst>
                <a:latin typeface="+mn-lt"/>
                <a:cs typeface="+mn-cs"/>
              </a:rPr>
              <a:t> </a:t>
            </a:r>
            <a:r>
              <a:rPr lang="en-GB" sz="3200" b="1" dirty="0" err="1">
                <a:ln w="11430"/>
                <a:solidFill>
                  <a:srgbClr val="C00000"/>
                </a:solidFill>
                <a:effectLst>
                  <a:outerShdw blurRad="50800" dist="39000" dir="5460000" algn="tl">
                    <a:srgbClr val="000000">
                      <a:alpha val="38000"/>
                    </a:srgbClr>
                  </a:outerShdw>
                </a:effectLst>
                <a:latin typeface="+mn-lt"/>
                <a:cs typeface="+mn-cs"/>
              </a:rPr>
              <a:t>astme</a:t>
            </a:r>
            <a:endParaRPr lang="en-GB" sz="3200" b="1" dirty="0">
              <a:ln w="11430"/>
              <a:solidFill>
                <a:srgbClr val="C00000"/>
              </a:solidFill>
              <a:effectLst>
                <a:outerShdw blurRad="50800" dist="39000" dir="5460000" algn="tl">
                  <a:srgbClr val="000000">
                    <a:alpha val="38000"/>
                  </a:srgbClr>
                </a:outerShdw>
              </a:effectLst>
              <a:latin typeface="+mn-lt"/>
              <a:cs typeface="+mn-cs"/>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314" name="Group 4">
            <a:extLst>
              <a:ext uri="{FF2B5EF4-FFF2-40B4-BE49-F238E27FC236}">
                <a16:creationId xmlns:a16="http://schemas.microsoft.com/office/drawing/2014/main" id="{F4ECF823-FBAE-4836-95C4-DBE30174DEF7}"/>
              </a:ext>
            </a:extLst>
          </p:cNvPr>
          <p:cNvGrpSpPr>
            <a:grpSpLocks/>
          </p:cNvGrpSpPr>
          <p:nvPr/>
        </p:nvGrpSpPr>
        <p:grpSpPr bwMode="auto">
          <a:xfrm>
            <a:off x="2525714" y="2386014"/>
            <a:ext cx="7170737" cy="4211637"/>
            <a:chOff x="1099" y="1653"/>
            <a:chExt cx="3519" cy="2653"/>
          </a:xfrm>
        </p:grpSpPr>
        <p:pic>
          <p:nvPicPr>
            <p:cNvPr id="13317" name="Picture 5">
              <a:extLst>
                <a:ext uri="{FF2B5EF4-FFF2-40B4-BE49-F238E27FC236}">
                  <a16:creationId xmlns:a16="http://schemas.microsoft.com/office/drawing/2014/main" id="{91A80FEF-4549-4F09-8F3A-35CAFE9DF8F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11" y="1665"/>
              <a:ext cx="3493" cy="26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18" name="Rectangle 6">
              <a:extLst>
                <a:ext uri="{FF2B5EF4-FFF2-40B4-BE49-F238E27FC236}">
                  <a16:creationId xmlns:a16="http://schemas.microsoft.com/office/drawing/2014/main" id="{A7894E0D-49A8-4A7A-8920-9C4DB53830D9}"/>
                </a:ext>
              </a:extLst>
            </p:cNvPr>
            <p:cNvSpPr>
              <a:spLocks noChangeArrowheads="1"/>
            </p:cNvSpPr>
            <p:nvPr/>
          </p:nvSpPr>
          <p:spPr bwMode="auto">
            <a:xfrm>
              <a:off x="1099" y="1653"/>
              <a:ext cx="3519" cy="2653"/>
            </a:xfrm>
            <a:prstGeom prst="rect">
              <a:avLst/>
            </a:prstGeom>
            <a:noFill/>
            <a:ln w="38100">
              <a:solidFill>
                <a:srgbClr val="FF33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defTabSz="914400" eaLnBrk="1" hangingPunct="1"/>
              <a:endParaRPr lang="en-US" altLang="sr-Latn-RS">
                <a:solidFill>
                  <a:srgbClr val="000000"/>
                </a:solidFill>
                <a:cs typeface="+mn-cs"/>
              </a:endParaRPr>
            </a:p>
          </p:txBody>
        </p:sp>
      </p:grpSp>
      <p:sp>
        <p:nvSpPr>
          <p:cNvPr id="13315" name="Rectangle 7">
            <a:extLst>
              <a:ext uri="{FF2B5EF4-FFF2-40B4-BE49-F238E27FC236}">
                <a16:creationId xmlns:a16="http://schemas.microsoft.com/office/drawing/2014/main" id="{60F1E84F-9DDB-4A5B-AF56-8839162ED6F9}"/>
              </a:ext>
            </a:extLst>
          </p:cNvPr>
          <p:cNvSpPr>
            <a:spLocks noGrp="1" noChangeArrowheads="1"/>
          </p:cNvSpPr>
          <p:nvPr>
            <p:ph type="title"/>
          </p:nvPr>
        </p:nvSpPr>
        <p:spPr>
          <a:xfrm>
            <a:off x="2205038" y="568325"/>
            <a:ext cx="9144000" cy="1276350"/>
          </a:xfrm>
        </p:spPr>
        <p:txBody>
          <a:bodyPr/>
          <a:lstStyle/>
          <a:p>
            <a:r>
              <a:rPr lang="en-US" altLang="sr-Latn-RS" dirty="0" err="1">
                <a:solidFill>
                  <a:schemeClr val="bg1"/>
                </a:solidFill>
              </a:rPr>
              <a:t>Optre</a:t>
            </a:r>
            <a:r>
              <a:rPr lang="sr-Latn-CS" altLang="sr-Latn-RS" dirty="0">
                <a:solidFill>
                  <a:schemeClr val="bg1"/>
                </a:solidFill>
              </a:rPr>
              <a:t>ćenje astmom</a:t>
            </a:r>
            <a:br>
              <a:rPr lang="sr-Latn-CS" altLang="sr-Latn-RS" dirty="0">
                <a:solidFill>
                  <a:schemeClr val="bg1"/>
                </a:solidFill>
              </a:rPr>
            </a:br>
            <a:br>
              <a:rPr lang="en-US" altLang="sr-Latn-RS" dirty="0">
                <a:solidFill>
                  <a:schemeClr val="bg1"/>
                </a:solidFill>
              </a:rPr>
            </a:br>
            <a:r>
              <a:rPr lang="en-US" altLang="sr-Latn-RS" sz="2400" dirty="0">
                <a:solidFill>
                  <a:schemeClr val="bg1"/>
                </a:solidFill>
              </a:rPr>
              <a:t>4</a:t>
            </a:r>
            <a:r>
              <a:rPr lang="sr-Latn-CS" altLang="sr-Latn-RS" sz="2400" dirty="0">
                <a:solidFill>
                  <a:schemeClr val="bg1"/>
                </a:solidFill>
              </a:rPr>
              <a:t>00 miliona obolelih ,     Prevalenca od 1% -18%</a:t>
            </a:r>
            <a:br>
              <a:rPr lang="sr-Latn-CS" altLang="sr-Latn-RS" sz="2400" dirty="0">
                <a:solidFill>
                  <a:schemeClr val="bg1"/>
                </a:solidFill>
              </a:rPr>
            </a:br>
            <a:r>
              <a:rPr lang="sr-Latn-CS" altLang="sr-Latn-RS" sz="2400" dirty="0">
                <a:solidFill>
                  <a:schemeClr val="bg1"/>
                </a:solidFill>
              </a:rPr>
              <a:t>Godišnja smrtnost </a:t>
            </a:r>
            <a:r>
              <a:rPr lang="en-US" altLang="sr-Latn-RS" sz="2400" dirty="0">
                <a:solidFill>
                  <a:schemeClr val="bg1"/>
                </a:solidFill>
              </a:rPr>
              <a:t>od </a:t>
            </a:r>
            <a:r>
              <a:rPr lang="en-US" altLang="sr-Latn-RS" sz="2400" dirty="0" err="1">
                <a:solidFill>
                  <a:schemeClr val="bg1"/>
                </a:solidFill>
              </a:rPr>
              <a:t>astme</a:t>
            </a:r>
            <a:r>
              <a:rPr lang="en-US" altLang="sr-Latn-RS" sz="2400" dirty="0">
                <a:solidFill>
                  <a:schemeClr val="bg1"/>
                </a:solidFill>
              </a:rPr>
              <a:t>  1/</a:t>
            </a:r>
            <a:r>
              <a:rPr lang="sr-Latn-CS" altLang="sr-Latn-RS" sz="2400" dirty="0">
                <a:solidFill>
                  <a:schemeClr val="bg1"/>
                </a:solidFill>
              </a:rPr>
              <a:t>250 000</a:t>
            </a:r>
            <a:r>
              <a:rPr lang="en-US" altLang="sr-Latn-RS" sz="2400" dirty="0">
                <a:solidFill>
                  <a:schemeClr val="bg1"/>
                </a:solidFill>
              </a:rPr>
              <a:t> </a:t>
            </a:r>
            <a:r>
              <a:rPr lang="en-US" altLang="sr-Latn-RS" sz="2400" dirty="0" err="1">
                <a:solidFill>
                  <a:schemeClr val="bg1"/>
                </a:solidFill>
              </a:rPr>
              <a:t>umrlih</a:t>
            </a:r>
            <a:r>
              <a:rPr lang="en-US" altLang="sr-Latn-RS" sz="2400" dirty="0">
                <a:solidFill>
                  <a:schemeClr val="bg1"/>
                </a:solidFill>
              </a:rPr>
              <a:t>  </a:t>
            </a:r>
            <a:br>
              <a:rPr lang="en-US" altLang="sr-Latn-RS" sz="2400" dirty="0">
                <a:solidFill>
                  <a:schemeClr val="bg1"/>
                </a:solidFill>
              </a:rPr>
            </a:br>
            <a:r>
              <a:rPr lang="sr-Latn-CS" altLang="sr-Latn-RS" sz="2400" dirty="0">
                <a:solidFill>
                  <a:schemeClr val="bg1"/>
                </a:solidFill>
              </a:rPr>
              <a:t>Glavni uzrok izostajanja iz škole i sa posla </a:t>
            </a:r>
            <a:endParaRPr lang="en-US" altLang="sr-Latn-RS" sz="2400" dirty="0">
              <a:solidFill>
                <a:schemeClr val="bg1"/>
              </a:solidFill>
            </a:endParaRPr>
          </a:p>
        </p:txBody>
      </p:sp>
      <p:sp>
        <p:nvSpPr>
          <p:cNvPr id="381966" name="Oval 14">
            <a:extLst>
              <a:ext uri="{FF2B5EF4-FFF2-40B4-BE49-F238E27FC236}">
                <a16:creationId xmlns:a16="http://schemas.microsoft.com/office/drawing/2014/main" id="{6AF654B9-1A77-4AD9-BFEA-A72C76777920}"/>
              </a:ext>
            </a:extLst>
          </p:cNvPr>
          <p:cNvSpPr>
            <a:spLocks noChangeArrowheads="1"/>
          </p:cNvSpPr>
          <p:nvPr/>
        </p:nvSpPr>
        <p:spPr bwMode="auto">
          <a:xfrm>
            <a:off x="1524000" y="3284539"/>
            <a:ext cx="9144000" cy="1368425"/>
          </a:xfrm>
          <a:prstGeom prst="ellipse">
            <a:avLst/>
          </a:prstGeom>
          <a:solidFill>
            <a:schemeClr val="bg1"/>
          </a:solidFill>
          <a:ln w="12700">
            <a:solidFill>
              <a:srgbClr val="A50021"/>
            </a:solidFill>
            <a:round/>
            <a:headEnd type="none" w="sm" len="sm"/>
            <a:tailEnd type="none" w="sm" len="sm"/>
          </a:ln>
        </p:spPr>
        <p:txBody>
          <a:bodyPr wrap="none" anchor="ct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algn="ctr" defTabSz="914400" eaLnBrk="1" hangingPunct="1"/>
            <a:r>
              <a:rPr lang="en-US" altLang="sr-Latn-RS" sz="2400" b="1">
                <a:solidFill>
                  <a:srgbClr val="808080"/>
                </a:solidFill>
                <a:cs typeface="+mn-cs"/>
              </a:rPr>
              <a:t>Svakog sata jedna osoba umire od astme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381966"/>
                                        </p:tgtEl>
                                        <p:attrNameLst>
                                          <p:attrName>style.visibility</p:attrName>
                                        </p:attrNameLst>
                                      </p:cBhvr>
                                      <p:to>
                                        <p:strVal val="visible"/>
                                      </p:to>
                                    </p:set>
                                    <p:anim calcmode="lin" valueType="num">
                                      <p:cBhvr>
                                        <p:cTn id="7" dur="1000" fill="hold"/>
                                        <p:tgtEl>
                                          <p:spTgt spid="381966"/>
                                        </p:tgtEl>
                                        <p:attrNameLst>
                                          <p:attrName>ppt_w</p:attrName>
                                        </p:attrNameLst>
                                      </p:cBhvr>
                                      <p:tavLst>
                                        <p:tav tm="0">
                                          <p:val>
                                            <p:strVal val="#ppt_w*0.70"/>
                                          </p:val>
                                        </p:tav>
                                        <p:tav tm="100000">
                                          <p:val>
                                            <p:strVal val="#ppt_w"/>
                                          </p:val>
                                        </p:tav>
                                      </p:tavLst>
                                    </p:anim>
                                    <p:anim calcmode="lin" valueType="num">
                                      <p:cBhvr>
                                        <p:cTn id="8" dur="1000" fill="hold"/>
                                        <p:tgtEl>
                                          <p:spTgt spid="381966"/>
                                        </p:tgtEl>
                                        <p:attrNameLst>
                                          <p:attrName>ppt_h</p:attrName>
                                        </p:attrNameLst>
                                      </p:cBhvr>
                                      <p:tavLst>
                                        <p:tav tm="0">
                                          <p:val>
                                            <p:strVal val="#ppt_h"/>
                                          </p:val>
                                        </p:tav>
                                        <p:tav tm="100000">
                                          <p:val>
                                            <p:strVal val="#ppt_h"/>
                                          </p:val>
                                        </p:tav>
                                      </p:tavLst>
                                    </p:anim>
                                    <p:animEffect transition="in" filter="fade">
                                      <p:cBhvr>
                                        <p:cTn id="9" dur="1000"/>
                                        <p:tgtEl>
                                          <p:spTgt spid="3819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1966"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8850" name="Picture 5"/>
          <p:cNvPicPr>
            <a:picLocks noChangeAspect="1"/>
          </p:cNvPicPr>
          <p:nvPr/>
        </p:nvPicPr>
        <p:blipFill>
          <a:blip r:embed="rId2" cstate="print"/>
          <a:srcRect/>
          <a:stretch>
            <a:fillRect/>
          </a:stretch>
        </p:blipFill>
        <p:spPr bwMode="auto">
          <a:xfrm>
            <a:off x="3194050" y="2892426"/>
            <a:ext cx="5414964" cy="3743325"/>
          </a:xfrm>
          <a:prstGeom prst="rect">
            <a:avLst/>
          </a:prstGeom>
          <a:noFill/>
          <a:ln w="9525">
            <a:noFill/>
            <a:miter lim="800000"/>
            <a:headEnd/>
            <a:tailEnd/>
          </a:ln>
        </p:spPr>
      </p:pic>
      <p:sp>
        <p:nvSpPr>
          <p:cNvPr id="7" name="Rectangle: Rounded Corners 6"/>
          <p:cNvSpPr/>
          <p:nvPr/>
        </p:nvSpPr>
        <p:spPr>
          <a:xfrm>
            <a:off x="219076" y="254001"/>
            <a:ext cx="11490325" cy="1838325"/>
          </a:xfrm>
          <a:prstGeom prst="roundRect">
            <a:avLst>
              <a:gd name="adj" fmla="val 5169"/>
            </a:avLst>
          </a:prstGeom>
          <a:solidFill>
            <a:srgbClr val="ECECE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GB" sz="2400">
              <a:solidFill>
                <a:schemeClr val="tx1"/>
              </a:solidFill>
            </a:endParaRPr>
          </a:p>
        </p:txBody>
      </p:sp>
      <p:sp>
        <p:nvSpPr>
          <p:cNvPr id="5" name="Title 4"/>
          <p:cNvSpPr>
            <a:spLocks noGrp="1"/>
          </p:cNvSpPr>
          <p:nvPr>
            <p:ph type="title"/>
          </p:nvPr>
        </p:nvSpPr>
        <p:spPr>
          <a:xfrm>
            <a:off x="219566" y="1138561"/>
            <a:ext cx="11490340" cy="451405"/>
          </a:xfrm>
        </p:spPr>
        <p:txBody>
          <a:bodyPr>
            <a:normAutofit fontScale="90000"/>
            <a:scene3d>
              <a:camera prst="orthographicFront"/>
              <a:lightRig rig="flat" dir="tl">
                <a:rot lat="0" lon="0" rev="6600000"/>
              </a:lightRig>
            </a:scene3d>
            <a:sp3d extrusionH="25400" contourW="8890">
              <a:bevelT w="38100" h="31750"/>
              <a:contourClr>
                <a:schemeClr val="accent2">
                  <a:shade val="75000"/>
                </a:schemeClr>
              </a:contourClr>
            </a:sp3d>
          </a:bodyPr>
          <a:lstStyle/>
          <a:p>
            <a:pPr eaLnBrk="1" fontAlgn="auto" hangingPunct="1">
              <a:spcAft>
                <a:spcPts val="0"/>
              </a:spcAft>
              <a:defRPr/>
            </a:pPr>
            <a:r>
              <a:rPr lang="sr-Latn-CS" b="1" cap="none" dirty="0">
                <a:ln w="11430"/>
                <a:solidFill>
                  <a:srgbClr val="C00000"/>
                </a:solidFill>
                <a:effectLst>
                  <a:outerShdw blurRad="50800" dist="39000" dir="5460000" algn="tl">
                    <a:srgbClr val="000000">
                      <a:alpha val="38000"/>
                    </a:srgbClr>
                  </a:outerShdw>
                </a:effectLst>
              </a:rPr>
              <a:t>Pogled u realnost...</a:t>
            </a:r>
            <a:br>
              <a:rPr lang="sr-Latn-CS" b="1" cap="none" dirty="0">
                <a:ln w="11430"/>
                <a:solidFill>
                  <a:srgbClr val="C00000"/>
                </a:solidFill>
                <a:effectLst>
                  <a:outerShdw blurRad="50800" dist="39000" dir="5460000" algn="tl">
                    <a:srgbClr val="000000">
                      <a:alpha val="38000"/>
                    </a:srgbClr>
                  </a:outerShdw>
                </a:effectLst>
              </a:rPr>
            </a:br>
            <a:br>
              <a:rPr lang="sr-Latn-CS" sz="3600" b="1" cap="none" dirty="0">
                <a:ln w="11430"/>
                <a:solidFill>
                  <a:srgbClr val="C00000"/>
                </a:solidFill>
                <a:effectLst>
                  <a:outerShdw blurRad="50800" dist="39000" dir="5460000" algn="tl">
                    <a:srgbClr val="000000">
                      <a:alpha val="38000"/>
                    </a:srgbClr>
                  </a:outerShdw>
                </a:effectLst>
              </a:rPr>
            </a:br>
            <a:r>
              <a:rPr lang="sr-Latn-CS" sz="3600" b="1" cap="none" dirty="0">
                <a:ln w="11430"/>
                <a:solidFill>
                  <a:srgbClr val="C00000"/>
                </a:solidFill>
                <a:effectLst>
                  <a:outerShdw blurRad="50800" dist="39000" dir="5460000" algn="tl">
                    <a:srgbClr val="000000">
                      <a:alpha val="38000"/>
                    </a:srgbClr>
                  </a:outerShdw>
                </a:effectLst>
              </a:rPr>
              <a:t>- Da li smo zadovoljni rezultatima postignutim u kontroli astme?</a:t>
            </a:r>
            <a:br>
              <a:rPr lang="sr-Latn-CS" sz="3600" b="1" cap="none" dirty="0">
                <a:ln w="11430"/>
                <a:solidFill>
                  <a:srgbClr val="C00000"/>
                </a:solidFill>
                <a:effectLst>
                  <a:outerShdw blurRad="50800" dist="39000" dir="5460000" algn="tl">
                    <a:srgbClr val="000000">
                      <a:alpha val="38000"/>
                    </a:srgbClr>
                  </a:outerShdw>
                </a:effectLst>
              </a:rPr>
            </a:br>
            <a:endParaRPr lang="sr-Latn-CS" b="1" cap="none" dirty="0">
              <a:ln w="11430"/>
              <a:solidFill>
                <a:srgbClr val="C00000"/>
              </a:solidFill>
              <a:effectLst>
                <a:outerShdw blurRad="50800" dist="39000" dir="5460000" algn="tl">
                  <a:srgbClr val="000000">
                    <a:alpha val="38000"/>
                  </a:srgbClr>
                </a:outerShdw>
              </a:effectLst>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Object 9"/>
          <p:cNvGraphicFramePr>
            <a:graphicFrameLocks/>
          </p:cNvGraphicFramePr>
          <p:nvPr>
            <p:extLst>
              <p:ext uri="{D42A27DB-BD31-4B8C-83A1-F6EECF244321}">
                <p14:modId xmlns:p14="http://schemas.microsoft.com/office/powerpoint/2010/main" val="2809769896"/>
              </p:ext>
            </p:extLst>
          </p:nvPr>
        </p:nvGraphicFramePr>
        <p:xfrm>
          <a:off x="5966733" y="2333348"/>
          <a:ext cx="5397954" cy="4000954"/>
        </p:xfrm>
        <a:graphic>
          <a:graphicData uri="http://schemas.openxmlformats.org/drawingml/2006/chart">
            <c:chart xmlns:c="http://schemas.openxmlformats.org/drawingml/2006/chart" xmlns:r="http://schemas.openxmlformats.org/officeDocument/2006/relationships" r:id="rId3"/>
          </a:graphicData>
        </a:graphic>
      </p:graphicFrame>
      <p:sp>
        <p:nvSpPr>
          <p:cNvPr id="61442" name="Title 1"/>
          <p:cNvSpPr>
            <a:spLocks noGrp="1"/>
          </p:cNvSpPr>
          <p:nvPr>
            <p:ph type="title"/>
          </p:nvPr>
        </p:nvSpPr>
        <p:spPr>
          <a:xfrm>
            <a:off x="455612" y="296585"/>
            <a:ext cx="10320338" cy="576262"/>
          </a:xfrm>
          <a:noFill/>
        </p:spPr>
        <p:txBody>
          <a:bodyPr>
            <a:normAutofit/>
            <a:scene3d>
              <a:camera prst="orthographicFront"/>
              <a:lightRig rig="flat" dir="tl">
                <a:rot lat="0" lon="0" rev="6600000"/>
              </a:lightRig>
            </a:scene3d>
            <a:sp3d extrusionH="25400" contourW="8890">
              <a:bevelT w="38100" h="31750"/>
              <a:contourClr>
                <a:schemeClr val="accent2">
                  <a:shade val="75000"/>
                </a:schemeClr>
              </a:contourClr>
            </a:sp3d>
          </a:bodyPr>
          <a:lstStyle/>
          <a:p>
            <a:pPr>
              <a:buSzPct val="100000"/>
            </a:pPr>
            <a:r>
              <a:rPr lang="en-US" sz="2800" b="1" cap="none" dirty="0">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latin typeface="Calibri" panose="020F0502020204030204" pitchFamily="34" charset="0"/>
                <a:cs typeface="Calibri" panose="020F0502020204030204" pitchFamily="34" charset="0"/>
              </a:rPr>
              <a:t>Nekontrolisana astma je i dalje veliki globalni problem:</a:t>
            </a:r>
          </a:p>
        </p:txBody>
      </p:sp>
      <p:sp>
        <p:nvSpPr>
          <p:cNvPr id="61443" name="Text Placeholder 3"/>
          <p:cNvSpPr>
            <a:spLocks noGrp="1"/>
          </p:cNvSpPr>
          <p:nvPr>
            <p:ph type="body" sz="quarter" idx="14"/>
          </p:nvPr>
        </p:nvSpPr>
        <p:spPr>
          <a:xfrm>
            <a:off x="455612" y="872847"/>
            <a:ext cx="10320338" cy="234950"/>
          </a:xfrm>
        </p:spPr>
        <p:txBody>
          <a:bodyPr>
            <a:normAutofit fontScale="62500" lnSpcReduction="20000"/>
          </a:bodyPr>
          <a:lstStyle/>
          <a:p>
            <a:pPr>
              <a:spcAft>
                <a:spcPct val="0"/>
              </a:spcAft>
              <a:buClrTx/>
            </a:pPr>
            <a:r>
              <a:rPr lang="en-US" b="1">
                <a:solidFill>
                  <a:srgbClr val="544F40"/>
                </a:solidFill>
                <a:latin typeface="Calibri" panose="020F0502020204030204" pitchFamily="34" charset="0"/>
                <a:cs typeface="Calibri" panose="020F0502020204030204" pitchFamily="34" charset="0"/>
              </a:rPr>
              <a:t>Kontrola astme u SAD </a:t>
            </a:r>
            <a:r>
              <a:rPr lang="en-US">
                <a:solidFill>
                  <a:srgbClr val="544F40"/>
                </a:solidFill>
                <a:latin typeface="Calibri" panose="020F0502020204030204" pitchFamily="34" charset="0"/>
                <a:cs typeface="Calibri" panose="020F0502020204030204" pitchFamily="34" charset="0"/>
              </a:rPr>
              <a:t>(ispitivanje CHOICE; N=1000)</a:t>
            </a:r>
          </a:p>
        </p:txBody>
      </p:sp>
      <p:sp>
        <p:nvSpPr>
          <p:cNvPr id="61444" name="Text Placeholder 4"/>
          <p:cNvSpPr>
            <a:spLocks noGrp="1"/>
          </p:cNvSpPr>
          <p:nvPr>
            <p:ph type="body" sz="quarter" idx="15"/>
          </p:nvPr>
        </p:nvSpPr>
        <p:spPr>
          <a:xfrm>
            <a:off x="455614" y="6181721"/>
            <a:ext cx="11280775" cy="414338"/>
          </a:xfrm>
        </p:spPr>
        <p:txBody>
          <a:bodyPr/>
          <a:lstStyle/>
          <a:p>
            <a:pPr>
              <a:spcAft>
                <a:spcPct val="0"/>
              </a:spcAft>
              <a:buClrTx/>
            </a:pPr>
            <a:r>
              <a:rPr lang="en-US" dirty="0">
                <a:solidFill>
                  <a:srgbClr val="544F40"/>
                </a:solidFill>
                <a:latin typeface="Calibri" panose="020F0502020204030204" pitchFamily="34" charset="0"/>
                <a:cs typeface="Calibri" panose="020F0502020204030204" pitchFamily="34" charset="0"/>
              </a:rPr>
              <a:t>CHOICE </a:t>
            </a:r>
            <a:r>
              <a:rPr lang="en-US" dirty="0" err="1">
                <a:solidFill>
                  <a:srgbClr val="544F40"/>
                </a:solidFill>
                <a:latin typeface="Calibri" panose="020F0502020204030204" pitchFamily="34" charset="0"/>
                <a:cs typeface="Calibri" panose="020F0502020204030204" pitchFamily="34" charset="0"/>
              </a:rPr>
              <a:t>Sveobuhvatno</a:t>
            </a:r>
            <a:r>
              <a:rPr lang="en-US" dirty="0">
                <a:solidFill>
                  <a:srgbClr val="544F40"/>
                </a:solidFill>
                <a:latin typeface="Calibri" panose="020F0502020204030204" pitchFamily="34" charset="0"/>
                <a:cs typeface="Calibri" panose="020F0502020204030204" pitchFamily="34" charset="0"/>
              </a:rPr>
              <a:t> </a:t>
            </a:r>
            <a:r>
              <a:rPr lang="en-US" dirty="0" err="1">
                <a:solidFill>
                  <a:srgbClr val="544F40"/>
                </a:solidFill>
                <a:latin typeface="Calibri" panose="020F0502020204030204" pitchFamily="34" charset="0"/>
                <a:cs typeface="Calibri" panose="020F0502020204030204" pitchFamily="34" charset="0"/>
              </a:rPr>
              <a:t>ispitivanje</a:t>
            </a:r>
            <a:r>
              <a:rPr lang="en-US" dirty="0">
                <a:solidFill>
                  <a:srgbClr val="544F40"/>
                </a:solidFill>
                <a:latin typeface="Calibri" panose="020F0502020204030204" pitchFamily="34" charset="0"/>
                <a:cs typeface="Calibri" panose="020F0502020204030204" pitchFamily="34" charset="0"/>
              </a:rPr>
              <a:t> </a:t>
            </a:r>
            <a:r>
              <a:rPr lang="en-US" dirty="0" err="1">
                <a:solidFill>
                  <a:srgbClr val="544F40"/>
                </a:solidFill>
                <a:latin typeface="Calibri" panose="020F0502020204030204" pitchFamily="34" charset="0"/>
                <a:cs typeface="Calibri" panose="020F0502020204030204" pitchFamily="34" charset="0"/>
              </a:rPr>
              <a:t>zdravstvenih</a:t>
            </a:r>
            <a:r>
              <a:rPr lang="en-US" dirty="0">
                <a:solidFill>
                  <a:srgbClr val="544F40"/>
                </a:solidFill>
                <a:latin typeface="Calibri" panose="020F0502020204030204" pitchFamily="34" charset="0"/>
                <a:cs typeface="Calibri" panose="020F0502020204030204" pitchFamily="34" charset="0"/>
              </a:rPr>
              <a:t> </a:t>
            </a:r>
            <a:r>
              <a:rPr lang="en-US" dirty="0" err="1">
                <a:solidFill>
                  <a:srgbClr val="544F40"/>
                </a:solidFill>
                <a:latin typeface="Calibri" panose="020F0502020204030204" pitchFamily="34" charset="0"/>
                <a:cs typeface="Calibri" panose="020F0502020204030204" pitchFamily="34" charset="0"/>
              </a:rPr>
              <a:t>radnika</a:t>
            </a:r>
            <a:r>
              <a:rPr lang="en-US" dirty="0">
                <a:solidFill>
                  <a:srgbClr val="544F40"/>
                </a:solidFill>
                <a:latin typeface="Calibri" panose="020F0502020204030204" pitchFamily="34" charset="0"/>
                <a:cs typeface="Calibri" panose="020F0502020204030204" pitchFamily="34" charset="0"/>
              </a:rPr>
              <a:t> </a:t>
            </a:r>
            <a:r>
              <a:rPr lang="en-US" dirty="0" err="1">
                <a:solidFill>
                  <a:srgbClr val="544F40"/>
                </a:solidFill>
                <a:latin typeface="Calibri" panose="020F0502020204030204" pitchFamily="34" charset="0"/>
                <a:cs typeface="Calibri" panose="020F0502020204030204" pitchFamily="34" charset="0"/>
              </a:rPr>
              <a:t>i</a:t>
            </a:r>
            <a:r>
              <a:rPr lang="en-US" dirty="0">
                <a:solidFill>
                  <a:srgbClr val="544F40"/>
                </a:solidFill>
                <a:latin typeface="Calibri" panose="020F0502020204030204" pitchFamily="34" charset="0"/>
                <a:cs typeface="Calibri" panose="020F0502020204030204" pitchFamily="34" charset="0"/>
              </a:rPr>
              <a:t> </a:t>
            </a:r>
            <a:r>
              <a:rPr lang="en-US" dirty="0" err="1">
                <a:solidFill>
                  <a:srgbClr val="544F40"/>
                </a:solidFill>
                <a:latin typeface="Calibri" panose="020F0502020204030204" pitchFamily="34" charset="0"/>
                <a:cs typeface="Calibri" panose="020F0502020204030204" pitchFamily="34" charset="0"/>
              </a:rPr>
              <a:t>pacijenata</a:t>
            </a:r>
            <a:r>
              <a:rPr lang="en-US" dirty="0">
                <a:solidFill>
                  <a:srgbClr val="544F40"/>
                </a:solidFill>
                <a:latin typeface="Calibri" panose="020F0502020204030204" pitchFamily="34" charset="0"/>
                <a:cs typeface="Calibri" panose="020F0502020204030204" pitchFamily="34" charset="0"/>
              </a:rPr>
              <a:t> </a:t>
            </a:r>
            <a:r>
              <a:rPr lang="en-US" dirty="0" err="1">
                <a:solidFill>
                  <a:srgbClr val="544F40"/>
                </a:solidFill>
                <a:latin typeface="Calibri" panose="020F0502020204030204" pitchFamily="34" charset="0"/>
                <a:cs typeface="Calibri" panose="020F0502020204030204" pitchFamily="34" charset="0"/>
              </a:rPr>
              <a:t>sa</a:t>
            </a:r>
            <a:r>
              <a:rPr lang="en-US" dirty="0">
                <a:solidFill>
                  <a:srgbClr val="544F40"/>
                </a:solidFill>
                <a:latin typeface="Calibri" panose="020F0502020204030204" pitchFamily="34" charset="0"/>
                <a:cs typeface="Calibri" panose="020F0502020204030204" pitchFamily="34" charset="0"/>
              </a:rPr>
              <a:t> </a:t>
            </a:r>
            <a:r>
              <a:rPr lang="en-US" dirty="0" err="1">
                <a:solidFill>
                  <a:srgbClr val="544F40"/>
                </a:solidFill>
                <a:latin typeface="Calibri" panose="020F0502020204030204" pitchFamily="34" charset="0"/>
                <a:cs typeface="Calibri" panose="020F0502020204030204" pitchFamily="34" charset="0"/>
              </a:rPr>
              <a:t>astmom</a:t>
            </a:r>
            <a:r>
              <a:rPr lang="en-US" dirty="0">
                <a:solidFill>
                  <a:srgbClr val="544F40"/>
                </a:solidFill>
                <a:latin typeface="Calibri" panose="020F0502020204030204" pitchFamily="34" charset="0"/>
                <a:cs typeface="Calibri" panose="020F0502020204030204" pitchFamily="34" charset="0"/>
              </a:rPr>
              <a:t> </a:t>
            </a:r>
            <a:r>
              <a:rPr lang="en-US" dirty="0" err="1">
                <a:solidFill>
                  <a:srgbClr val="544F40"/>
                </a:solidFill>
                <a:latin typeface="Calibri" panose="020F0502020204030204" pitchFamily="34" charset="0"/>
                <a:cs typeface="Calibri" panose="020F0502020204030204" pitchFamily="34" charset="0"/>
              </a:rPr>
              <a:t>koje</a:t>
            </a:r>
            <a:r>
              <a:rPr lang="en-US" dirty="0">
                <a:solidFill>
                  <a:srgbClr val="544F40"/>
                </a:solidFill>
                <a:latin typeface="Calibri" panose="020F0502020204030204" pitchFamily="34" charset="0"/>
                <a:cs typeface="Calibri" panose="020F0502020204030204" pitchFamily="34" charset="0"/>
              </a:rPr>
              <a:t> </a:t>
            </a:r>
            <a:r>
              <a:rPr lang="en-US" dirty="0" err="1">
                <a:solidFill>
                  <a:srgbClr val="544F40"/>
                </a:solidFill>
                <a:latin typeface="Calibri" panose="020F0502020204030204" pitchFamily="34" charset="0"/>
                <a:cs typeface="Calibri" panose="020F0502020204030204" pitchFamily="34" charset="0"/>
              </a:rPr>
              <a:t>pruža</a:t>
            </a:r>
            <a:r>
              <a:rPr lang="en-US" dirty="0">
                <a:solidFill>
                  <a:srgbClr val="544F40"/>
                </a:solidFill>
                <a:latin typeface="Calibri" panose="020F0502020204030204" pitchFamily="34" charset="0"/>
                <a:cs typeface="Calibri" panose="020F0502020204030204" pitchFamily="34" charset="0"/>
              </a:rPr>
              <a:t> </a:t>
            </a:r>
            <a:r>
              <a:rPr lang="en-US" dirty="0" err="1">
                <a:solidFill>
                  <a:srgbClr val="544F40"/>
                </a:solidFill>
                <a:latin typeface="Calibri" panose="020F0502020204030204" pitchFamily="34" charset="0"/>
                <a:cs typeface="Calibri" panose="020F0502020204030204" pitchFamily="34" charset="0"/>
              </a:rPr>
              <a:t>uvid</a:t>
            </a:r>
            <a:r>
              <a:rPr lang="en-US" dirty="0">
                <a:solidFill>
                  <a:srgbClr val="544F40"/>
                </a:solidFill>
                <a:latin typeface="Calibri" panose="020F0502020204030204" pitchFamily="34" charset="0"/>
                <a:cs typeface="Calibri" panose="020F0502020204030204" pitchFamily="34" charset="0"/>
              </a:rPr>
              <a:t> u </a:t>
            </a:r>
            <a:r>
              <a:rPr lang="en-US" dirty="0" err="1">
                <a:solidFill>
                  <a:srgbClr val="544F40"/>
                </a:solidFill>
                <a:latin typeface="Calibri" panose="020F0502020204030204" pitchFamily="34" charset="0"/>
                <a:cs typeface="Calibri" panose="020F0502020204030204" pitchFamily="34" charset="0"/>
              </a:rPr>
              <a:t>aktuelne</a:t>
            </a:r>
            <a:r>
              <a:rPr lang="en-US" dirty="0">
                <a:solidFill>
                  <a:srgbClr val="544F40"/>
                </a:solidFill>
                <a:latin typeface="Calibri" panose="020F0502020204030204" pitchFamily="34" charset="0"/>
                <a:cs typeface="Calibri" panose="020F0502020204030204" pitchFamily="34" charset="0"/>
              </a:rPr>
              <a:t> </a:t>
            </a:r>
            <a:r>
              <a:rPr lang="en-US" dirty="0" err="1">
                <a:solidFill>
                  <a:srgbClr val="544F40"/>
                </a:solidFill>
                <a:latin typeface="Calibri" panose="020F0502020204030204" pitchFamily="34" charset="0"/>
                <a:cs typeface="Calibri" panose="020F0502020204030204" pitchFamily="34" charset="0"/>
              </a:rPr>
              <a:t>nedostatke</a:t>
            </a:r>
            <a:r>
              <a:rPr lang="en-US" dirty="0">
                <a:solidFill>
                  <a:srgbClr val="544F40"/>
                </a:solidFill>
                <a:latin typeface="Calibri" panose="020F0502020204030204" pitchFamily="34" charset="0"/>
                <a:cs typeface="Calibri" panose="020F0502020204030204" pitchFamily="34" charset="0"/>
              </a:rPr>
              <a:t> </a:t>
            </a:r>
            <a:r>
              <a:rPr lang="en-US" dirty="0" err="1">
                <a:solidFill>
                  <a:srgbClr val="544F40"/>
                </a:solidFill>
                <a:latin typeface="Calibri" panose="020F0502020204030204" pitchFamily="34" charset="0"/>
                <a:cs typeface="Calibri" panose="020F0502020204030204" pitchFamily="34" charset="0"/>
              </a:rPr>
              <a:t>terapije</a:t>
            </a:r>
            <a:r>
              <a:rPr lang="en-US" dirty="0">
                <a:solidFill>
                  <a:srgbClr val="544F40"/>
                </a:solidFill>
                <a:latin typeface="Calibri" panose="020F0502020204030204" pitchFamily="34" charset="0"/>
                <a:cs typeface="Calibri" panose="020F0502020204030204" pitchFamily="34" charset="0"/>
              </a:rPr>
              <a:t> </a:t>
            </a:r>
            <a:r>
              <a:rPr lang="en-US" dirty="0" err="1">
                <a:solidFill>
                  <a:srgbClr val="544F40"/>
                </a:solidFill>
                <a:latin typeface="Calibri" panose="020F0502020204030204" pitchFamily="34" charset="0"/>
                <a:cs typeface="Calibri" panose="020F0502020204030204" pitchFamily="34" charset="0"/>
              </a:rPr>
              <a:t>i</a:t>
            </a:r>
            <a:r>
              <a:rPr lang="en-US" dirty="0">
                <a:solidFill>
                  <a:srgbClr val="544F40"/>
                </a:solidFill>
                <a:latin typeface="Calibri" panose="020F0502020204030204" pitchFamily="34" charset="0"/>
                <a:cs typeface="Calibri" panose="020F0502020204030204" pitchFamily="34" charset="0"/>
              </a:rPr>
              <a:t> </a:t>
            </a:r>
            <a:r>
              <a:rPr lang="en-US" dirty="0" err="1">
                <a:solidFill>
                  <a:srgbClr val="544F40"/>
                </a:solidFill>
                <a:latin typeface="Calibri" panose="020F0502020204030204" pitchFamily="34" charset="0"/>
                <a:cs typeface="Calibri" panose="020F0502020204030204" pitchFamily="34" charset="0"/>
              </a:rPr>
              <a:t>opcije</a:t>
            </a:r>
            <a:r>
              <a:rPr lang="en-US" dirty="0">
                <a:solidFill>
                  <a:srgbClr val="544F40"/>
                </a:solidFill>
                <a:latin typeface="Calibri" panose="020F0502020204030204" pitchFamily="34" charset="0"/>
                <a:cs typeface="Calibri" panose="020F0502020204030204" pitchFamily="34" charset="0"/>
              </a:rPr>
              <a:t> </a:t>
            </a:r>
            <a:r>
              <a:rPr lang="en-US" dirty="0" err="1">
                <a:solidFill>
                  <a:srgbClr val="544F40"/>
                </a:solidFill>
                <a:latin typeface="Calibri" panose="020F0502020204030204" pitchFamily="34" charset="0"/>
                <a:cs typeface="Calibri" panose="020F0502020204030204" pitchFamily="34" charset="0"/>
              </a:rPr>
              <a:t>uređaja</a:t>
            </a:r>
            <a:r>
              <a:rPr lang="en-US" dirty="0">
                <a:solidFill>
                  <a:srgbClr val="544F40"/>
                </a:solidFill>
                <a:latin typeface="Calibri" panose="020F0502020204030204" pitchFamily="34" charset="0"/>
                <a:cs typeface="Calibri" panose="020F0502020204030204" pitchFamily="34" charset="0"/>
              </a:rPr>
              <a:t> u </a:t>
            </a:r>
            <a:r>
              <a:rPr lang="en-US" dirty="0" err="1">
                <a:solidFill>
                  <a:srgbClr val="544F40"/>
                </a:solidFill>
                <a:latin typeface="Calibri" panose="020F0502020204030204" pitchFamily="34" charset="0"/>
                <a:cs typeface="Calibri" panose="020F0502020204030204" pitchFamily="34" charset="0"/>
              </a:rPr>
              <a:t>razvoju</a:t>
            </a:r>
            <a:r>
              <a:rPr lang="en-US" dirty="0">
                <a:solidFill>
                  <a:srgbClr val="544F40"/>
                </a:solidFill>
                <a:latin typeface="Calibri" panose="020F0502020204030204" pitchFamily="34" charset="0"/>
                <a:cs typeface="Calibri" panose="020F0502020204030204" pitchFamily="34" charset="0"/>
              </a:rPr>
              <a:t>.</a:t>
            </a:r>
          </a:p>
        </p:txBody>
      </p:sp>
      <p:sp>
        <p:nvSpPr>
          <p:cNvPr id="61445" name="Text Placeholder 13"/>
          <p:cNvSpPr>
            <a:spLocks noGrp="1"/>
          </p:cNvSpPr>
          <p:nvPr>
            <p:ph type="body" sz="quarter" idx="16"/>
          </p:nvPr>
        </p:nvSpPr>
        <p:spPr>
          <a:xfrm>
            <a:off x="455612" y="6547125"/>
            <a:ext cx="10490201" cy="414338"/>
          </a:xfrm>
        </p:spPr>
        <p:txBody>
          <a:bodyPr/>
          <a:lstStyle/>
          <a:p>
            <a:pPr>
              <a:spcAft>
                <a:spcPct val="0"/>
              </a:spcAft>
              <a:buClrTx/>
            </a:pPr>
            <a:r>
              <a:rPr lang="en-US" dirty="0" err="1">
                <a:solidFill>
                  <a:srgbClr val="544F40"/>
                </a:solidFill>
                <a:latin typeface="Calibri" panose="020F0502020204030204" pitchFamily="34" charset="0"/>
                <a:cs typeface="Calibri" panose="020F0502020204030204" pitchFamily="34" charset="0"/>
              </a:rPr>
              <a:t>Colice</a:t>
            </a:r>
            <a:r>
              <a:rPr lang="en-US" dirty="0">
                <a:solidFill>
                  <a:srgbClr val="544F40"/>
                </a:solidFill>
                <a:latin typeface="Calibri" panose="020F0502020204030204" pitchFamily="34" charset="0"/>
                <a:cs typeface="Calibri" panose="020F0502020204030204" pitchFamily="34" charset="0"/>
              </a:rPr>
              <a:t> GL, et al. Ann Allergy Asthma </a:t>
            </a:r>
            <a:r>
              <a:rPr lang="en-US" dirty="0" err="1">
                <a:solidFill>
                  <a:srgbClr val="544F40"/>
                </a:solidFill>
                <a:latin typeface="Calibri" panose="020F0502020204030204" pitchFamily="34" charset="0"/>
                <a:cs typeface="Calibri" panose="020F0502020204030204" pitchFamily="34" charset="0"/>
              </a:rPr>
              <a:t>Immunol</a:t>
            </a:r>
            <a:r>
              <a:rPr lang="en-US" dirty="0">
                <a:solidFill>
                  <a:srgbClr val="544F40"/>
                </a:solidFill>
                <a:latin typeface="Calibri" panose="020F0502020204030204" pitchFamily="34" charset="0"/>
                <a:cs typeface="Calibri" panose="020F0502020204030204" pitchFamily="34" charset="0"/>
              </a:rPr>
              <a:t>. 2012;108:157-62.</a:t>
            </a:r>
          </a:p>
        </p:txBody>
      </p:sp>
      <p:graphicFrame>
        <p:nvGraphicFramePr>
          <p:cNvPr id="12" name="Content Placeholder 9"/>
          <p:cNvGraphicFramePr>
            <a:graphicFrameLocks noGrp="1"/>
          </p:cNvGraphicFramePr>
          <p:nvPr>
            <p:ph sz="quarter" idx="4294967295"/>
            <p:extLst>
              <p:ext uri="{D42A27DB-BD31-4B8C-83A1-F6EECF244321}">
                <p14:modId xmlns:p14="http://schemas.microsoft.com/office/powerpoint/2010/main" val="569819494"/>
              </p:ext>
            </p:extLst>
          </p:nvPr>
        </p:nvGraphicFramePr>
        <p:xfrm>
          <a:off x="979716" y="2333346"/>
          <a:ext cx="4963886" cy="3870325"/>
        </p:xfrm>
        <a:graphic>
          <a:graphicData uri="http://schemas.openxmlformats.org/drawingml/2006/chart">
            <c:chart xmlns:c="http://schemas.openxmlformats.org/drawingml/2006/chart" xmlns:r="http://schemas.openxmlformats.org/officeDocument/2006/relationships" r:id="rId4"/>
          </a:graphicData>
        </a:graphic>
      </p:graphicFrame>
      <p:sp>
        <p:nvSpPr>
          <p:cNvPr id="11" name="Rounded Rectangle 10"/>
          <p:cNvSpPr/>
          <p:nvPr/>
        </p:nvSpPr>
        <p:spPr>
          <a:xfrm>
            <a:off x="1077686" y="1286496"/>
            <a:ext cx="5105854" cy="971550"/>
          </a:xfrm>
          <a:prstGeom prst="roundRect">
            <a:avLst/>
          </a:prstGeom>
          <a:solidFill>
            <a:schemeClr val="bg2">
              <a:lumMod val="20000"/>
              <a:lumOff val="80000"/>
            </a:schemeClr>
          </a:solidFill>
          <a:ln w="57150">
            <a:solidFill>
              <a:schemeClr val="accent1">
                <a:lumMod val="50000"/>
              </a:schemeClr>
            </a:solidFill>
          </a:ln>
        </p:spPr>
        <p:style>
          <a:lnRef idx="3">
            <a:schemeClr val="lt1"/>
          </a:lnRef>
          <a:fillRef idx="1">
            <a:schemeClr val="accent1"/>
          </a:fillRef>
          <a:effectRef idx="1">
            <a:schemeClr val="accent1"/>
          </a:effectRef>
          <a:fontRef idx="minor">
            <a:schemeClr val="lt1"/>
          </a:fontRef>
        </p:style>
        <p:txBody>
          <a:bodyPr anchor="ctr"/>
          <a:lstStyle/>
          <a:p>
            <a:pPr algn="ctr" eaLnBrk="0" hangingPunct="0">
              <a:buSzPct val="100000"/>
            </a:pPr>
            <a:r>
              <a:rPr lang="en-US" sz="1600" dirty="0" err="1">
                <a:solidFill>
                  <a:schemeClr val="tx1"/>
                </a:solidFill>
                <a:latin typeface="Calibri" panose="020F0502020204030204" pitchFamily="34" charset="0"/>
                <a:ea typeface="Calibri" pitchFamily="34" charset="0"/>
                <a:cs typeface="Calibri" panose="020F0502020204030204" pitchFamily="34" charset="0"/>
              </a:rPr>
              <a:t>Od</a:t>
            </a:r>
            <a:r>
              <a:rPr lang="en-US" sz="1600" dirty="0">
                <a:solidFill>
                  <a:schemeClr val="tx1"/>
                </a:solidFill>
                <a:latin typeface="Calibri" panose="020F0502020204030204" pitchFamily="34" charset="0"/>
                <a:ea typeface="Calibri" pitchFamily="34" charset="0"/>
                <a:cs typeface="Calibri" panose="020F0502020204030204" pitchFamily="34" charset="0"/>
              </a:rPr>
              <a:t> </a:t>
            </a:r>
            <a:r>
              <a:rPr lang="en-US" sz="1600" dirty="0" err="1">
                <a:solidFill>
                  <a:schemeClr val="tx1"/>
                </a:solidFill>
                <a:latin typeface="Calibri" panose="020F0502020204030204" pitchFamily="34" charset="0"/>
                <a:ea typeface="Calibri" pitchFamily="34" charset="0"/>
                <a:cs typeface="Calibri" panose="020F0502020204030204" pitchFamily="34" charset="0"/>
              </a:rPr>
              <a:t>onih</a:t>
            </a:r>
            <a:r>
              <a:rPr lang="en-US" sz="1600" dirty="0">
                <a:solidFill>
                  <a:schemeClr val="tx1"/>
                </a:solidFill>
                <a:latin typeface="Calibri" panose="020F0502020204030204" pitchFamily="34" charset="0"/>
                <a:ea typeface="Calibri" pitchFamily="34" charset="0"/>
                <a:cs typeface="Calibri" panose="020F0502020204030204" pitchFamily="34" charset="0"/>
              </a:rPr>
              <a:t> </a:t>
            </a:r>
            <a:r>
              <a:rPr lang="en-US" sz="1600" dirty="0" err="1">
                <a:solidFill>
                  <a:schemeClr val="tx1"/>
                </a:solidFill>
                <a:latin typeface="Calibri" panose="020F0502020204030204" pitchFamily="34" charset="0"/>
                <a:ea typeface="Calibri" pitchFamily="34" charset="0"/>
                <a:cs typeface="Calibri" panose="020F0502020204030204" pitchFamily="34" charset="0"/>
              </a:rPr>
              <a:t>koji</a:t>
            </a:r>
            <a:r>
              <a:rPr lang="en-US" sz="1600" dirty="0">
                <a:solidFill>
                  <a:schemeClr val="tx1"/>
                </a:solidFill>
                <a:latin typeface="Calibri" panose="020F0502020204030204" pitchFamily="34" charset="0"/>
                <a:ea typeface="Calibri" pitchFamily="34" charset="0"/>
                <a:cs typeface="Calibri" panose="020F0502020204030204" pitchFamily="34" charset="0"/>
              </a:rPr>
              <a:t> </a:t>
            </a:r>
            <a:r>
              <a:rPr lang="en-US" sz="1600" dirty="0" err="1">
                <a:solidFill>
                  <a:schemeClr val="tx1"/>
                </a:solidFill>
                <a:latin typeface="Calibri" panose="020F0502020204030204" pitchFamily="34" charset="0"/>
                <a:ea typeface="Calibri" pitchFamily="34" charset="0"/>
                <a:cs typeface="Calibri" panose="020F0502020204030204" pitchFamily="34" charset="0"/>
              </a:rPr>
              <a:t>su</a:t>
            </a:r>
            <a:r>
              <a:rPr lang="en-US" sz="1600" dirty="0">
                <a:solidFill>
                  <a:schemeClr val="tx1"/>
                </a:solidFill>
                <a:latin typeface="Calibri" panose="020F0502020204030204" pitchFamily="34" charset="0"/>
                <a:ea typeface="Calibri" pitchFamily="34" charset="0"/>
                <a:cs typeface="Calibri" panose="020F0502020204030204" pitchFamily="34" charset="0"/>
              </a:rPr>
              <a:t> </a:t>
            </a:r>
            <a:r>
              <a:rPr lang="en-US" sz="1600" dirty="0" err="1">
                <a:solidFill>
                  <a:schemeClr val="tx1"/>
                </a:solidFill>
                <a:latin typeface="Calibri" panose="020F0502020204030204" pitchFamily="34" charset="0"/>
                <a:ea typeface="Calibri" pitchFamily="34" charset="0"/>
                <a:cs typeface="Calibri" panose="020F0502020204030204" pitchFamily="34" charset="0"/>
              </a:rPr>
              <a:t>prijavili</a:t>
            </a:r>
            <a:r>
              <a:rPr lang="en-US" sz="1600" dirty="0">
                <a:solidFill>
                  <a:schemeClr val="tx1"/>
                </a:solidFill>
                <a:latin typeface="Calibri" panose="020F0502020204030204" pitchFamily="34" charset="0"/>
                <a:ea typeface="Calibri" pitchFamily="34" charset="0"/>
                <a:cs typeface="Calibri" panose="020F0502020204030204" pitchFamily="34" charset="0"/>
              </a:rPr>
              <a:t> </a:t>
            </a:r>
            <a:r>
              <a:rPr lang="sr-Latn-CS" sz="1600" dirty="0">
                <a:solidFill>
                  <a:schemeClr val="tx1"/>
                </a:solidFill>
                <a:latin typeface="Calibri" panose="020F0502020204030204" pitchFamily="34" charset="0"/>
                <a:ea typeface="Calibri" pitchFamily="34" charset="0"/>
                <a:cs typeface="Calibri" panose="020F0502020204030204" pitchFamily="34" charset="0"/>
              </a:rPr>
              <a:t>korišćenje </a:t>
            </a:r>
            <a:r>
              <a:rPr lang="en-US" sz="1600" dirty="0" err="1">
                <a:solidFill>
                  <a:schemeClr val="tx1"/>
                </a:solidFill>
                <a:latin typeface="Calibri" panose="020F0502020204030204" pitchFamily="34" charset="0"/>
                <a:ea typeface="Calibri" pitchFamily="34" charset="0"/>
                <a:cs typeface="Calibri" panose="020F0502020204030204" pitchFamily="34" charset="0"/>
              </a:rPr>
              <a:t>leka</a:t>
            </a:r>
            <a:r>
              <a:rPr lang="en-US" sz="1600" dirty="0">
                <a:solidFill>
                  <a:schemeClr val="tx1"/>
                </a:solidFill>
                <a:latin typeface="Calibri" panose="020F0502020204030204" pitchFamily="34" charset="0"/>
                <a:ea typeface="Calibri" pitchFamily="34" charset="0"/>
                <a:cs typeface="Calibri" panose="020F0502020204030204" pitchFamily="34" charset="0"/>
              </a:rPr>
              <a:t> </a:t>
            </a:r>
            <a:r>
              <a:rPr lang="en-US" sz="1600" dirty="0" err="1">
                <a:solidFill>
                  <a:schemeClr val="tx1"/>
                </a:solidFill>
                <a:latin typeface="Calibri" panose="020F0502020204030204" pitchFamily="34" charset="0"/>
                <a:ea typeface="Calibri" pitchFamily="34" charset="0"/>
                <a:cs typeface="Calibri" panose="020F0502020204030204" pitchFamily="34" charset="0"/>
              </a:rPr>
              <a:t>za</a:t>
            </a:r>
            <a:r>
              <a:rPr lang="en-US" sz="1600" dirty="0">
                <a:solidFill>
                  <a:schemeClr val="tx1"/>
                </a:solidFill>
                <a:latin typeface="Calibri" panose="020F0502020204030204" pitchFamily="34" charset="0"/>
                <a:ea typeface="Calibri" pitchFamily="34" charset="0"/>
                <a:cs typeface="Calibri" panose="020F0502020204030204" pitchFamily="34" charset="0"/>
              </a:rPr>
              <a:t> </a:t>
            </a:r>
            <a:r>
              <a:rPr lang="en-US" sz="1600" dirty="0" err="1">
                <a:solidFill>
                  <a:schemeClr val="tx1"/>
                </a:solidFill>
                <a:latin typeface="Calibri" panose="020F0502020204030204" pitchFamily="34" charset="0"/>
                <a:ea typeface="Calibri" pitchFamily="34" charset="0"/>
                <a:cs typeface="Calibri" panose="020F0502020204030204" pitchFamily="34" charset="0"/>
              </a:rPr>
              <a:t>kontrolisanje</a:t>
            </a:r>
            <a:r>
              <a:rPr lang="en-US" sz="1600" dirty="0">
                <a:solidFill>
                  <a:schemeClr val="tx1"/>
                </a:solidFill>
                <a:latin typeface="Calibri" panose="020F0502020204030204" pitchFamily="34" charset="0"/>
                <a:ea typeface="Calibri" pitchFamily="34" charset="0"/>
                <a:cs typeface="Calibri" panose="020F0502020204030204" pitchFamily="34" charset="0"/>
              </a:rPr>
              <a:t> </a:t>
            </a:r>
            <a:r>
              <a:rPr lang="sr-Latn-CS" sz="1600" dirty="0">
                <a:solidFill>
                  <a:schemeClr val="tx1"/>
                </a:solidFill>
                <a:latin typeface="Calibri" panose="020F0502020204030204" pitchFamily="34" charset="0"/>
                <a:ea typeface="Calibri" pitchFamily="34" charset="0"/>
                <a:cs typeface="Calibri" panose="020F0502020204030204" pitchFamily="34" charset="0"/>
              </a:rPr>
              <a:t>bolesti </a:t>
            </a:r>
            <a:r>
              <a:rPr lang="en-US" sz="1600" dirty="0">
                <a:solidFill>
                  <a:schemeClr val="tx1"/>
                </a:solidFill>
                <a:latin typeface="Calibri" panose="020F0502020204030204" pitchFamily="34" charset="0"/>
                <a:ea typeface="Calibri" pitchFamily="34" charset="0"/>
                <a:cs typeface="Calibri" panose="020F0502020204030204" pitchFamily="34" charset="0"/>
              </a:rPr>
              <a:t>(n=510), </a:t>
            </a:r>
            <a:r>
              <a:rPr lang="en-US" sz="1600" dirty="0" err="1">
                <a:solidFill>
                  <a:schemeClr val="tx1"/>
                </a:solidFill>
                <a:latin typeface="Calibri" panose="020F0502020204030204" pitchFamily="34" charset="0"/>
                <a:ea typeface="Calibri" pitchFamily="34" charset="0"/>
                <a:cs typeface="Calibri" panose="020F0502020204030204" pitchFamily="34" charset="0"/>
              </a:rPr>
              <a:t>samo</a:t>
            </a:r>
            <a:r>
              <a:rPr lang="en-US" sz="1600" dirty="0">
                <a:solidFill>
                  <a:schemeClr val="tx1"/>
                </a:solidFill>
                <a:latin typeface="Calibri" panose="020F0502020204030204" pitchFamily="34" charset="0"/>
                <a:ea typeface="Calibri" pitchFamily="34" charset="0"/>
                <a:cs typeface="Calibri" panose="020F0502020204030204" pitchFamily="34" charset="0"/>
              </a:rPr>
              <a:t> </a:t>
            </a:r>
            <a:r>
              <a:rPr lang="en-US" sz="2400" b="1" dirty="0">
                <a:solidFill>
                  <a:schemeClr val="tx1"/>
                </a:solidFill>
                <a:latin typeface="Calibri" panose="020F0502020204030204" pitchFamily="34" charset="0"/>
                <a:ea typeface="Calibri" pitchFamily="34" charset="0"/>
                <a:cs typeface="Calibri" panose="020F0502020204030204" pitchFamily="34" charset="0"/>
              </a:rPr>
              <a:t>14,3% </a:t>
            </a:r>
            <a:r>
              <a:rPr lang="en-US" sz="1600" dirty="0">
                <a:solidFill>
                  <a:schemeClr val="tx1"/>
                </a:solidFill>
                <a:latin typeface="Calibri" panose="020F0502020204030204" pitchFamily="34" charset="0"/>
                <a:ea typeface="Calibri" pitchFamily="34" charset="0"/>
                <a:cs typeface="Calibri" panose="020F0502020204030204" pitchFamily="34" charset="0"/>
              </a:rPr>
              <a:t>je </a:t>
            </a:r>
            <a:r>
              <a:rPr lang="en-US" sz="1600" dirty="0" err="1">
                <a:solidFill>
                  <a:schemeClr val="tx1"/>
                </a:solidFill>
                <a:latin typeface="Calibri" panose="020F0502020204030204" pitchFamily="34" charset="0"/>
                <a:ea typeface="Calibri" pitchFamily="34" charset="0"/>
                <a:cs typeface="Calibri" panose="020F0502020204030204" pitchFamily="34" charset="0"/>
              </a:rPr>
              <a:t>bilo</a:t>
            </a:r>
            <a:r>
              <a:rPr lang="en-US" sz="1600" dirty="0">
                <a:solidFill>
                  <a:schemeClr val="tx1"/>
                </a:solidFill>
                <a:latin typeface="Calibri" panose="020F0502020204030204" pitchFamily="34" charset="0"/>
                <a:ea typeface="Calibri" pitchFamily="34" charset="0"/>
                <a:cs typeface="Calibri" panose="020F0502020204030204" pitchFamily="34" charset="0"/>
              </a:rPr>
              <a:t> </a:t>
            </a:r>
            <a:br>
              <a:rPr lang="en-US" sz="1600" dirty="0">
                <a:solidFill>
                  <a:schemeClr val="tx1"/>
                </a:solidFill>
                <a:latin typeface="Calibri" panose="020F0502020204030204" pitchFamily="34" charset="0"/>
                <a:ea typeface="Calibri" pitchFamily="34" charset="0"/>
                <a:cs typeface="Calibri" panose="020F0502020204030204" pitchFamily="34" charset="0"/>
              </a:rPr>
            </a:br>
            <a:r>
              <a:rPr lang="en-US" sz="1600" dirty="0" err="1">
                <a:solidFill>
                  <a:schemeClr val="tx1"/>
                </a:solidFill>
                <a:latin typeface="Calibri" panose="020F0502020204030204" pitchFamily="34" charset="0"/>
                <a:ea typeface="Calibri" pitchFamily="34" charset="0"/>
                <a:cs typeface="Calibri" panose="020F0502020204030204" pitchFamily="34" charset="0"/>
              </a:rPr>
              <a:t>dobro</a:t>
            </a:r>
            <a:r>
              <a:rPr lang="en-US" sz="1600" dirty="0">
                <a:solidFill>
                  <a:schemeClr val="tx1"/>
                </a:solidFill>
                <a:latin typeface="Calibri" panose="020F0502020204030204" pitchFamily="34" charset="0"/>
                <a:ea typeface="Calibri" pitchFamily="34" charset="0"/>
                <a:cs typeface="Calibri" panose="020F0502020204030204" pitchFamily="34" charset="0"/>
              </a:rPr>
              <a:t> </a:t>
            </a:r>
            <a:r>
              <a:rPr lang="en-US" sz="1600" dirty="0" err="1">
                <a:solidFill>
                  <a:schemeClr val="tx1"/>
                </a:solidFill>
                <a:latin typeface="Calibri" panose="020F0502020204030204" pitchFamily="34" charset="0"/>
                <a:ea typeface="Calibri" pitchFamily="34" charset="0"/>
                <a:cs typeface="Calibri" panose="020F0502020204030204" pitchFamily="34" charset="0"/>
              </a:rPr>
              <a:t>kontrolisano</a:t>
            </a:r>
            <a:r>
              <a:rPr lang="en-US" sz="1600" dirty="0">
                <a:solidFill>
                  <a:schemeClr val="tx1"/>
                </a:solidFill>
                <a:latin typeface="Calibri" panose="020F0502020204030204" pitchFamily="34" charset="0"/>
                <a:ea typeface="Calibri" pitchFamily="34" charset="0"/>
                <a:cs typeface="Calibri" panose="020F0502020204030204" pitchFamily="34" charset="0"/>
              </a:rPr>
              <a:t> </a:t>
            </a:r>
          </a:p>
        </p:txBody>
      </p:sp>
      <p:sp>
        <p:nvSpPr>
          <p:cNvPr id="16" name="Rounded Rectangle 15"/>
          <p:cNvSpPr/>
          <p:nvPr/>
        </p:nvSpPr>
        <p:spPr>
          <a:xfrm>
            <a:off x="6635750" y="1273244"/>
            <a:ext cx="4140201" cy="971550"/>
          </a:xfrm>
          <a:prstGeom prst="roundRect">
            <a:avLst/>
          </a:prstGeom>
          <a:solidFill>
            <a:schemeClr val="bg2">
              <a:lumMod val="20000"/>
              <a:lumOff val="80000"/>
            </a:schemeClr>
          </a:solidFill>
          <a:ln w="57150">
            <a:solidFill>
              <a:schemeClr val="accent1">
                <a:lumMod val="50000"/>
              </a:schemeClr>
            </a:solidFill>
          </a:ln>
        </p:spPr>
        <p:style>
          <a:lnRef idx="3">
            <a:schemeClr val="lt1"/>
          </a:lnRef>
          <a:fillRef idx="1">
            <a:schemeClr val="accent1"/>
          </a:fillRef>
          <a:effectRef idx="1">
            <a:schemeClr val="accent1"/>
          </a:effectRef>
          <a:fontRef idx="minor">
            <a:schemeClr val="lt1"/>
          </a:fontRef>
        </p:style>
        <p:txBody>
          <a:bodyPr anchor="ctr"/>
          <a:lstStyle/>
          <a:p>
            <a:pPr algn="ctr" eaLnBrk="0" hangingPunct="0">
              <a:buSzPct val="100000"/>
            </a:pPr>
            <a:r>
              <a:rPr lang="en-US" sz="1600" dirty="0" err="1">
                <a:solidFill>
                  <a:schemeClr val="tx1"/>
                </a:solidFill>
                <a:latin typeface="Calibri" panose="020F0502020204030204" pitchFamily="34" charset="0"/>
                <a:ea typeface="Calibri" pitchFamily="34" charset="0"/>
                <a:cs typeface="Calibri" panose="020F0502020204030204" pitchFamily="34" charset="0"/>
              </a:rPr>
              <a:t>Od</a:t>
            </a:r>
            <a:r>
              <a:rPr lang="en-US" sz="1600" dirty="0">
                <a:solidFill>
                  <a:schemeClr val="tx1"/>
                </a:solidFill>
                <a:latin typeface="Calibri" panose="020F0502020204030204" pitchFamily="34" charset="0"/>
                <a:ea typeface="Calibri" pitchFamily="34" charset="0"/>
                <a:cs typeface="Calibri" panose="020F0502020204030204" pitchFamily="34" charset="0"/>
              </a:rPr>
              <a:t> </a:t>
            </a:r>
            <a:r>
              <a:rPr lang="en-US" sz="1600" dirty="0" err="1">
                <a:solidFill>
                  <a:schemeClr val="tx1"/>
                </a:solidFill>
                <a:latin typeface="Calibri" panose="020F0502020204030204" pitchFamily="34" charset="0"/>
                <a:ea typeface="Calibri" pitchFamily="34" charset="0"/>
                <a:cs typeface="Calibri" panose="020F0502020204030204" pitchFamily="34" charset="0"/>
              </a:rPr>
              <a:t>onih</a:t>
            </a:r>
            <a:r>
              <a:rPr lang="en-US" sz="1600" dirty="0">
                <a:solidFill>
                  <a:schemeClr val="tx1"/>
                </a:solidFill>
                <a:latin typeface="Calibri" panose="020F0502020204030204" pitchFamily="34" charset="0"/>
                <a:ea typeface="Calibri" pitchFamily="34" charset="0"/>
                <a:cs typeface="Calibri" panose="020F0502020204030204" pitchFamily="34" charset="0"/>
              </a:rPr>
              <a:t> </a:t>
            </a:r>
            <a:r>
              <a:rPr lang="en-US" sz="1600" dirty="0" err="1">
                <a:solidFill>
                  <a:schemeClr val="tx1"/>
                </a:solidFill>
                <a:latin typeface="Calibri" panose="020F0502020204030204" pitchFamily="34" charset="0"/>
                <a:ea typeface="Calibri" pitchFamily="34" charset="0"/>
                <a:cs typeface="Calibri" panose="020F0502020204030204" pitchFamily="34" charset="0"/>
              </a:rPr>
              <a:t>koji</a:t>
            </a:r>
            <a:r>
              <a:rPr lang="en-US" sz="1600" dirty="0">
                <a:solidFill>
                  <a:schemeClr val="tx1"/>
                </a:solidFill>
                <a:latin typeface="Calibri" panose="020F0502020204030204" pitchFamily="34" charset="0"/>
                <a:ea typeface="Calibri" pitchFamily="34" charset="0"/>
                <a:cs typeface="Calibri" panose="020F0502020204030204" pitchFamily="34" charset="0"/>
              </a:rPr>
              <a:t> </a:t>
            </a:r>
            <a:r>
              <a:rPr lang="en-US" sz="1600" b="1" dirty="0" err="1">
                <a:solidFill>
                  <a:schemeClr val="tx1"/>
                </a:solidFill>
                <a:latin typeface="Calibri" panose="020F0502020204030204" pitchFamily="34" charset="0"/>
                <a:ea typeface="Calibri" pitchFamily="34" charset="0"/>
                <a:cs typeface="Calibri" panose="020F0502020204030204" pitchFamily="34" charset="0"/>
              </a:rPr>
              <a:t>nisu</a:t>
            </a:r>
            <a:r>
              <a:rPr lang="en-US" sz="1600" dirty="0">
                <a:solidFill>
                  <a:schemeClr val="tx1"/>
                </a:solidFill>
                <a:latin typeface="Calibri" panose="020F0502020204030204" pitchFamily="34" charset="0"/>
                <a:ea typeface="Calibri" pitchFamily="34" charset="0"/>
                <a:cs typeface="Calibri" panose="020F0502020204030204" pitchFamily="34" charset="0"/>
              </a:rPr>
              <a:t> </a:t>
            </a:r>
            <a:r>
              <a:rPr lang="en-US" sz="1600" dirty="0" err="1">
                <a:solidFill>
                  <a:schemeClr val="tx1"/>
                </a:solidFill>
                <a:latin typeface="Calibri" panose="020F0502020204030204" pitchFamily="34" charset="0"/>
                <a:ea typeface="Calibri" pitchFamily="34" charset="0"/>
                <a:cs typeface="Calibri" panose="020F0502020204030204" pitchFamily="34" charset="0"/>
              </a:rPr>
              <a:t>prijavili</a:t>
            </a:r>
            <a:r>
              <a:rPr lang="en-US" sz="1600" dirty="0">
                <a:solidFill>
                  <a:schemeClr val="tx1"/>
                </a:solidFill>
                <a:latin typeface="Calibri" panose="020F0502020204030204" pitchFamily="34" charset="0"/>
                <a:ea typeface="Calibri" pitchFamily="34" charset="0"/>
                <a:cs typeface="Calibri" panose="020F0502020204030204" pitchFamily="34" charset="0"/>
              </a:rPr>
              <a:t> </a:t>
            </a:r>
            <a:r>
              <a:rPr lang="sr-Latn-CS" sz="1600" dirty="0">
                <a:solidFill>
                  <a:schemeClr val="tx1"/>
                </a:solidFill>
                <a:latin typeface="Calibri" panose="020F0502020204030204" pitchFamily="34" charset="0"/>
                <a:ea typeface="Calibri" pitchFamily="34" charset="0"/>
                <a:cs typeface="Calibri" panose="020F0502020204030204" pitchFamily="34" charset="0"/>
              </a:rPr>
              <a:t>korišćenje</a:t>
            </a:r>
            <a:r>
              <a:rPr lang="en-US" sz="1600" dirty="0">
                <a:solidFill>
                  <a:schemeClr val="tx1"/>
                </a:solidFill>
                <a:latin typeface="Calibri" panose="020F0502020204030204" pitchFamily="34" charset="0"/>
                <a:ea typeface="Calibri" pitchFamily="34" charset="0"/>
                <a:cs typeface="Calibri" panose="020F0502020204030204" pitchFamily="34" charset="0"/>
              </a:rPr>
              <a:t> </a:t>
            </a:r>
            <a:r>
              <a:rPr lang="en-US" sz="1600" dirty="0" err="1">
                <a:solidFill>
                  <a:schemeClr val="tx1"/>
                </a:solidFill>
                <a:latin typeface="Calibri" panose="020F0502020204030204" pitchFamily="34" charset="0"/>
                <a:ea typeface="Calibri" pitchFamily="34" charset="0"/>
                <a:cs typeface="Calibri" panose="020F0502020204030204" pitchFamily="34" charset="0"/>
              </a:rPr>
              <a:t>leka</a:t>
            </a:r>
            <a:r>
              <a:rPr lang="en-US" sz="1600" dirty="0">
                <a:solidFill>
                  <a:schemeClr val="tx1"/>
                </a:solidFill>
                <a:latin typeface="Calibri" panose="020F0502020204030204" pitchFamily="34" charset="0"/>
                <a:ea typeface="Calibri" pitchFamily="34" charset="0"/>
                <a:cs typeface="Calibri" panose="020F0502020204030204" pitchFamily="34" charset="0"/>
              </a:rPr>
              <a:t> </a:t>
            </a:r>
            <a:r>
              <a:rPr lang="en-US" sz="1600" dirty="0" err="1">
                <a:solidFill>
                  <a:schemeClr val="tx1"/>
                </a:solidFill>
                <a:latin typeface="Calibri" panose="020F0502020204030204" pitchFamily="34" charset="0"/>
                <a:ea typeface="Calibri" pitchFamily="34" charset="0"/>
                <a:cs typeface="Calibri" panose="020F0502020204030204" pitchFamily="34" charset="0"/>
              </a:rPr>
              <a:t>za</a:t>
            </a:r>
            <a:r>
              <a:rPr lang="en-US" sz="1600" dirty="0">
                <a:solidFill>
                  <a:schemeClr val="tx1"/>
                </a:solidFill>
                <a:latin typeface="Calibri" panose="020F0502020204030204" pitchFamily="34" charset="0"/>
                <a:ea typeface="Calibri" pitchFamily="34" charset="0"/>
                <a:cs typeface="Calibri" panose="020F0502020204030204" pitchFamily="34" charset="0"/>
              </a:rPr>
              <a:t> </a:t>
            </a:r>
            <a:r>
              <a:rPr lang="en-US" sz="1600" dirty="0" err="1">
                <a:solidFill>
                  <a:schemeClr val="tx1"/>
                </a:solidFill>
                <a:latin typeface="Calibri" panose="020F0502020204030204" pitchFamily="34" charset="0"/>
                <a:ea typeface="Calibri" pitchFamily="34" charset="0"/>
                <a:cs typeface="Calibri" panose="020F0502020204030204" pitchFamily="34" charset="0"/>
              </a:rPr>
              <a:t>kontrolisanje</a:t>
            </a:r>
            <a:r>
              <a:rPr lang="sr-Latn-CS" sz="1600" dirty="0">
                <a:solidFill>
                  <a:schemeClr val="tx1"/>
                </a:solidFill>
                <a:latin typeface="Calibri" panose="020F0502020204030204" pitchFamily="34" charset="0"/>
                <a:ea typeface="Calibri" pitchFamily="34" charset="0"/>
                <a:cs typeface="Calibri" panose="020F0502020204030204" pitchFamily="34" charset="0"/>
              </a:rPr>
              <a:t> bolesti </a:t>
            </a:r>
            <a:r>
              <a:rPr lang="en-US" sz="1600" dirty="0">
                <a:solidFill>
                  <a:schemeClr val="tx1"/>
                </a:solidFill>
                <a:latin typeface="Calibri" panose="020F0502020204030204" pitchFamily="34" charset="0"/>
                <a:ea typeface="Calibri" pitchFamily="34" charset="0"/>
                <a:cs typeface="Calibri" panose="020F0502020204030204" pitchFamily="34" charset="0"/>
              </a:rPr>
              <a:t>(n=490), </a:t>
            </a:r>
            <a:r>
              <a:rPr lang="en-US" sz="2400" b="1" dirty="0">
                <a:solidFill>
                  <a:schemeClr val="tx1"/>
                </a:solidFill>
                <a:latin typeface="Calibri" panose="020F0502020204030204" pitchFamily="34" charset="0"/>
                <a:ea typeface="Calibri" pitchFamily="34" charset="0"/>
                <a:cs typeface="Calibri" panose="020F0502020204030204" pitchFamily="34" charset="0"/>
              </a:rPr>
              <a:t>79% </a:t>
            </a:r>
            <a:r>
              <a:rPr lang="en-US" sz="1600" dirty="0">
                <a:solidFill>
                  <a:schemeClr val="tx1"/>
                </a:solidFill>
                <a:latin typeface="Calibri" panose="020F0502020204030204" pitchFamily="34" charset="0"/>
                <a:ea typeface="Calibri" pitchFamily="34" charset="0"/>
                <a:cs typeface="Calibri" panose="020F0502020204030204" pitchFamily="34" charset="0"/>
              </a:rPr>
              <a:t>je </a:t>
            </a:r>
            <a:r>
              <a:rPr lang="en-US" sz="1600" dirty="0" err="1">
                <a:solidFill>
                  <a:schemeClr val="tx1"/>
                </a:solidFill>
                <a:latin typeface="Calibri" panose="020F0502020204030204" pitchFamily="34" charset="0"/>
                <a:ea typeface="Calibri" pitchFamily="34" charset="0"/>
                <a:cs typeface="Calibri" panose="020F0502020204030204" pitchFamily="34" charset="0"/>
              </a:rPr>
              <a:t>imalo</a:t>
            </a:r>
            <a:r>
              <a:rPr lang="en-US" sz="1600" dirty="0">
                <a:solidFill>
                  <a:schemeClr val="tx1"/>
                </a:solidFill>
                <a:latin typeface="Calibri" panose="020F0502020204030204" pitchFamily="34" charset="0"/>
                <a:ea typeface="Calibri" pitchFamily="34" charset="0"/>
                <a:cs typeface="Calibri" panose="020F0502020204030204" pitchFamily="34" charset="0"/>
              </a:rPr>
              <a:t> </a:t>
            </a:r>
            <a:r>
              <a:rPr lang="en-US" sz="1600" dirty="0" err="1">
                <a:solidFill>
                  <a:schemeClr val="tx1"/>
                </a:solidFill>
                <a:latin typeface="Calibri" panose="020F0502020204030204" pitchFamily="34" charset="0"/>
                <a:ea typeface="Calibri" pitchFamily="34" charset="0"/>
                <a:cs typeface="Calibri" panose="020F0502020204030204" pitchFamily="34" charset="0"/>
              </a:rPr>
              <a:t>perzistentnu</a:t>
            </a:r>
            <a:r>
              <a:rPr lang="en-US" sz="1600" dirty="0">
                <a:solidFill>
                  <a:schemeClr val="tx1"/>
                </a:solidFill>
                <a:latin typeface="Calibri" panose="020F0502020204030204" pitchFamily="34" charset="0"/>
                <a:ea typeface="Calibri" pitchFamily="34" charset="0"/>
                <a:cs typeface="Calibri" panose="020F0502020204030204" pitchFamily="34" charset="0"/>
              </a:rPr>
              <a:t> </a:t>
            </a:r>
            <a:r>
              <a:rPr lang="en-US" sz="1600" dirty="0" err="1">
                <a:solidFill>
                  <a:schemeClr val="tx1"/>
                </a:solidFill>
                <a:latin typeface="Calibri" panose="020F0502020204030204" pitchFamily="34" charset="0"/>
                <a:ea typeface="Calibri" pitchFamily="34" charset="0"/>
                <a:cs typeface="Calibri" panose="020F0502020204030204" pitchFamily="34" charset="0"/>
              </a:rPr>
              <a:t>astmu</a:t>
            </a:r>
            <a:r>
              <a:rPr lang="en-US" sz="1600" dirty="0">
                <a:solidFill>
                  <a:schemeClr val="tx1"/>
                </a:solidFill>
                <a:latin typeface="Calibri" panose="020F0502020204030204" pitchFamily="34" charset="0"/>
                <a:ea typeface="Calibri" pitchFamily="34" charset="0"/>
                <a:cs typeface="Calibri" panose="020F0502020204030204" pitchFamily="34" charset="0"/>
              </a:rPr>
              <a:t> </a:t>
            </a:r>
          </a:p>
        </p:txBody>
      </p:sp>
      <p:sp>
        <p:nvSpPr>
          <p:cNvPr id="3" name="Slide Number Placeholder 2"/>
          <p:cNvSpPr>
            <a:spLocks noGrp="1"/>
          </p:cNvSpPr>
          <p:nvPr>
            <p:ph type="sldNum" sz="quarter" idx="17"/>
          </p:nvPr>
        </p:nvSpPr>
        <p:spPr>
          <a:xfrm>
            <a:off x="10977565" y="6533872"/>
            <a:ext cx="788987" cy="414338"/>
          </a:xfrm>
        </p:spPr>
        <p:txBody>
          <a:bodyPr wrap="square" numCol="1" compatLnSpc="1">
            <a:prstTxWarp prst="textNoShape">
              <a:avLst/>
            </a:prstTxWarp>
          </a:bodyPr>
          <a:lstStyle/>
          <a:p>
            <a:pPr eaLnBrk="0" fontAlgn="base" hangingPunct="0">
              <a:spcBef>
                <a:spcPct val="0"/>
              </a:spcBef>
              <a:spcAft>
                <a:spcPct val="0"/>
              </a:spcAft>
              <a:buSzPct val="100000"/>
            </a:pPr>
            <a:fld id="{07E762E1-0722-4DAB-B9E9-5C2536FBB64D}" type="slidenum">
              <a:rPr lang="en-US">
                <a:solidFill>
                  <a:srgbClr val="544F40"/>
                </a:solidFill>
                <a:latin typeface="Calibri" panose="020F0502020204030204" pitchFamily="34" charset="0"/>
                <a:cs typeface="Calibri" panose="020F0502020204030204" pitchFamily="34" charset="0"/>
              </a:rPr>
              <a:pPr eaLnBrk="0" fontAlgn="base" hangingPunct="0">
                <a:spcBef>
                  <a:spcPct val="0"/>
                </a:spcBef>
                <a:spcAft>
                  <a:spcPct val="0"/>
                </a:spcAft>
                <a:buSzPct val="100000"/>
              </a:pPr>
              <a:t>41</a:t>
            </a:fld>
            <a:endParaRPr lang="en-US">
              <a:solidFill>
                <a:srgbClr val="544F40"/>
              </a:solidFill>
              <a:latin typeface="Calibri" panose="020F0502020204030204" pitchFamily="34" charset="0"/>
              <a:cs typeface="Calibri" panose="020F0502020204030204" pitchFamily="34" charset="0"/>
            </a:endParaRPr>
          </a:p>
        </p:txBody>
      </p:sp>
      <p:sp>
        <p:nvSpPr>
          <p:cNvPr id="14" name="TextBox 13"/>
          <p:cNvSpPr txBox="1"/>
          <p:nvPr/>
        </p:nvSpPr>
        <p:spPr>
          <a:xfrm>
            <a:off x="5550196" y="3157871"/>
            <a:ext cx="1210588" cy="646331"/>
          </a:xfrm>
          <a:prstGeom prst="rect">
            <a:avLst/>
          </a:prstGeom>
          <a:noFill/>
        </p:spPr>
        <p:txBody>
          <a:bodyPr wrap="none" rtlCol="0">
            <a:spAutoFit/>
            <a:scene3d>
              <a:camera prst="orthographicFront"/>
              <a:lightRig rig="flat" dir="tl">
                <a:rot lat="0" lon="0" rev="6600000"/>
              </a:lightRig>
            </a:scene3d>
            <a:sp3d extrusionH="25400" contourW="8890">
              <a:bevelT w="38100" h="31750"/>
              <a:contourClr>
                <a:schemeClr val="accent2">
                  <a:shade val="75000"/>
                </a:schemeClr>
              </a:contourClr>
            </a:sp3d>
          </a:bodyPr>
          <a:lstStyle/>
          <a:p>
            <a:r>
              <a:rPr lang="sr-Latn-RS" sz="3600" b="1" dirty="0">
                <a:ln w="11430"/>
                <a:solidFill>
                  <a:srgbClr val="00B050"/>
                </a:solidFill>
                <a:effectLst>
                  <a:outerShdw blurRad="50800" dist="39000" dir="5460000" algn="tl">
                    <a:srgbClr val="000000">
                      <a:alpha val="38000"/>
                    </a:srgbClr>
                  </a:outerShdw>
                </a:effectLst>
              </a:rPr>
              <a:t>2012</a:t>
            </a:r>
            <a:endParaRPr lang="en-US" sz="3600" b="1" dirty="0">
              <a:ln w="11430"/>
              <a:solidFill>
                <a:srgbClr val="00B050"/>
              </a:solidFill>
              <a:effectLst>
                <a:outerShdw blurRad="50800" dist="39000" dir="5460000" algn="tl">
                  <a:srgbClr val="000000">
                    <a:alpha val="38000"/>
                  </a:srgbClr>
                </a:outerShdw>
              </a:effectLst>
            </a:endParaRPr>
          </a:p>
        </p:txBody>
      </p:sp>
    </p:spTree>
    <p:extLst>
      <p:ext uri="{BB962C8B-B14F-4D97-AF65-F5344CB8AC3E}">
        <p14:creationId xmlns:p14="http://schemas.microsoft.com/office/powerpoint/2010/main" val="2471472627"/>
      </p:ext>
    </p:extLst>
  </p:cSld>
  <p:clrMapOvr>
    <a:masterClrMapping/>
  </p:clrMapOvr>
  <p:transition>
    <p:fade/>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874" name="Picture 2"/>
          <p:cNvPicPr>
            <a:picLocks noChangeAspect="1" noChangeArrowheads="1"/>
          </p:cNvPicPr>
          <p:nvPr/>
        </p:nvPicPr>
        <p:blipFill>
          <a:blip r:embed="rId2" cstate="print"/>
          <a:srcRect/>
          <a:stretch>
            <a:fillRect/>
          </a:stretch>
        </p:blipFill>
        <p:spPr bwMode="auto">
          <a:xfrm>
            <a:off x="406400" y="1447801"/>
            <a:ext cx="5791200" cy="5105400"/>
          </a:xfrm>
          <a:prstGeom prst="rect">
            <a:avLst/>
          </a:prstGeom>
          <a:noFill/>
          <a:ln w="12700">
            <a:noFill/>
            <a:miter lim="800000"/>
            <a:headEnd type="none" w="sm" len="sm"/>
            <a:tailEnd type="none" w="sm" len="sm"/>
          </a:ln>
        </p:spPr>
      </p:pic>
      <p:pic>
        <p:nvPicPr>
          <p:cNvPr id="363524" name="Picture 4" descr="1934_2015 npj PCRM catalogue image"/>
          <p:cNvPicPr>
            <a:picLocks noChangeAspect="1" noChangeArrowheads="1"/>
          </p:cNvPicPr>
          <p:nvPr/>
        </p:nvPicPr>
        <p:blipFill>
          <a:blip r:embed="rId3" cstate="print"/>
          <a:srcRect/>
          <a:stretch>
            <a:fillRect/>
          </a:stretch>
        </p:blipFill>
        <p:spPr bwMode="auto">
          <a:xfrm>
            <a:off x="7112000" y="2362200"/>
            <a:ext cx="4267200" cy="3810000"/>
          </a:xfrm>
          <a:prstGeom prst="rect">
            <a:avLst/>
          </a:prstGeom>
          <a:ln>
            <a:noFill/>
          </a:ln>
          <a:effectLst>
            <a:softEdge rad="112500"/>
          </a:effectLst>
        </p:spPr>
      </p:pic>
      <p:sp>
        <p:nvSpPr>
          <p:cNvPr id="79876" name="TextBox 4"/>
          <p:cNvSpPr txBox="1">
            <a:spLocks noChangeArrowheads="1"/>
          </p:cNvSpPr>
          <p:nvPr/>
        </p:nvSpPr>
        <p:spPr bwMode="auto">
          <a:xfrm>
            <a:off x="3533973" y="152400"/>
            <a:ext cx="5527282" cy="1077218"/>
          </a:xfrm>
          <a:prstGeom prst="rect">
            <a:avLst/>
          </a:prstGeom>
          <a:noFill/>
          <a:ln w="9525">
            <a:noFill/>
            <a:miter lim="800000"/>
            <a:headEnd/>
            <a:tailEnd/>
          </a:ln>
        </p:spPr>
        <p:txBody>
          <a:bodyPr wrap="none">
            <a:spAutoFit/>
          </a:bodyPr>
          <a:lstStyle/>
          <a:p>
            <a:pPr algn="ctr" eaLnBrk="0" hangingPunct="0"/>
            <a:r>
              <a:rPr lang="en-US" sz="3200" b="1" i="1">
                <a:latin typeface="Rockwell" pitchFamily="18" charset="0"/>
              </a:rPr>
              <a:t>Overall 20.1% patients had </a:t>
            </a:r>
          </a:p>
          <a:p>
            <a:pPr algn="ctr" eaLnBrk="0" hangingPunct="0"/>
            <a:r>
              <a:rPr lang="en-US" sz="3200" b="1" i="1">
                <a:latin typeface="Rockwell" pitchFamily="18" charset="0"/>
              </a:rPr>
              <a:t>controlled asthma  </a:t>
            </a:r>
          </a:p>
        </p:txBody>
      </p:sp>
      <p:pic>
        <p:nvPicPr>
          <p:cNvPr id="363527" name="Picture 7"/>
          <p:cNvPicPr>
            <a:picLocks noChangeAspect="1" noChangeArrowheads="1"/>
          </p:cNvPicPr>
          <p:nvPr/>
        </p:nvPicPr>
        <p:blipFill>
          <a:blip r:embed="rId4" cstate="print"/>
          <a:srcRect/>
          <a:stretch>
            <a:fillRect/>
          </a:stretch>
        </p:blipFill>
        <p:spPr bwMode="auto">
          <a:xfrm>
            <a:off x="7442200" y="3124201"/>
            <a:ext cx="2006601" cy="409575"/>
          </a:xfrm>
          <a:prstGeom prst="rect">
            <a:avLst/>
          </a:prstGeom>
          <a:ln>
            <a:noFill/>
          </a:ln>
          <a:effectLst>
            <a:outerShdw blurRad="190500" algn="tl" rotWithShape="0">
              <a:srgbClr val="000000">
                <a:alpha val="70000"/>
              </a:srgbClr>
            </a:outerShdw>
          </a:effectLst>
        </p:spPr>
      </p:pic>
      <p:pic>
        <p:nvPicPr>
          <p:cNvPr id="79878" name="Picture 8"/>
          <p:cNvPicPr>
            <a:picLocks noChangeAspect="1" noChangeArrowheads="1"/>
          </p:cNvPicPr>
          <p:nvPr/>
        </p:nvPicPr>
        <p:blipFill>
          <a:blip r:embed="rId5" cstate="print"/>
          <a:srcRect/>
          <a:stretch>
            <a:fillRect/>
          </a:stretch>
        </p:blipFill>
        <p:spPr bwMode="auto">
          <a:xfrm>
            <a:off x="6667501" y="1676401"/>
            <a:ext cx="5016500" cy="581025"/>
          </a:xfrm>
          <a:prstGeom prst="rect">
            <a:avLst/>
          </a:prstGeom>
          <a:noFill/>
          <a:ln w="12700">
            <a:noFill/>
            <a:miter lim="800000"/>
            <a:headEnd type="none" w="sm" len="sm"/>
            <a:tailEnd type="none" w="sm" len="sm"/>
          </a:ln>
        </p:spPr>
      </p:pic>
      <p:sp>
        <p:nvSpPr>
          <p:cNvPr id="7" name="TextBox 6"/>
          <p:cNvSpPr txBox="1"/>
          <p:nvPr/>
        </p:nvSpPr>
        <p:spPr>
          <a:xfrm>
            <a:off x="9867193" y="457089"/>
            <a:ext cx="1210588" cy="646331"/>
          </a:xfrm>
          <a:prstGeom prst="rect">
            <a:avLst/>
          </a:prstGeom>
          <a:noFill/>
        </p:spPr>
        <p:txBody>
          <a:bodyPr wrap="none" rtlCol="0">
            <a:spAutoFit/>
            <a:scene3d>
              <a:camera prst="orthographicFront"/>
              <a:lightRig rig="flat" dir="tl">
                <a:rot lat="0" lon="0" rev="6600000"/>
              </a:lightRig>
            </a:scene3d>
            <a:sp3d extrusionH="25400" contourW="8890">
              <a:bevelT w="38100" h="31750"/>
              <a:contourClr>
                <a:schemeClr val="accent2">
                  <a:shade val="75000"/>
                </a:schemeClr>
              </a:contourClr>
            </a:sp3d>
          </a:bodyPr>
          <a:lstStyle/>
          <a:p>
            <a:r>
              <a:rPr lang="sr-Latn-RS" sz="3600" b="1" dirty="0">
                <a:ln w="11430"/>
                <a:solidFill>
                  <a:srgbClr val="00B050"/>
                </a:solidFill>
                <a:effectLst>
                  <a:outerShdw blurRad="50800" dist="39000" dir="5460000" algn="tl">
                    <a:srgbClr val="000000">
                      <a:alpha val="38000"/>
                    </a:srgbClr>
                  </a:outerShdw>
                </a:effectLst>
              </a:rPr>
              <a:t>2014</a:t>
            </a:r>
            <a:endParaRPr lang="en-US" sz="3600" b="1" dirty="0">
              <a:ln w="11430"/>
              <a:solidFill>
                <a:srgbClr val="00B050"/>
              </a:solidFill>
              <a:effectLst>
                <a:outerShdw blurRad="50800" dist="39000" dir="5460000" algn="tl">
                  <a:srgbClr val="000000">
                    <a:alpha val="38000"/>
                  </a:srgbClr>
                </a:outerShdw>
              </a:effectLst>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Rounded Corners 26"/>
          <p:cNvSpPr/>
          <p:nvPr/>
        </p:nvSpPr>
        <p:spPr>
          <a:xfrm>
            <a:off x="187324" y="106364"/>
            <a:ext cx="8193088" cy="811212"/>
          </a:xfrm>
          <a:prstGeom prst="roundRect">
            <a:avLst>
              <a:gd name="adj" fmla="val 5169"/>
            </a:avLst>
          </a:prstGeom>
          <a:solidFill>
            <a:srgbClr val="ECECE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pt-BR" sz="2400" dirty="0">
                <a:solidFill>
                  <a:schemeClr val="tx1"/>
                </a:solidFill>
                <a:latin typeface="Arial" pitchFamily="34" charset="0"/>
                <a:cs typeface="Arial" pitchFamily="34" charset="0"/>
              </a:rPr>
              <a:t>Kontrola astme u Evropi (REALISE studija; N=8,000)</a:t>
            </a:r>
          </a:p>
        </p:txBody>
      </p:sp>
      <p:sp>
        <p:nvSpPr>
          <p:cNvPr id="25" name="Rectangle: Rounded Corners 24"/>
          <p:cNvSpPr/>
          <p:nvPr/>
        </p:nvSpPr>
        <p:spPr>
          <a:xfrm>
            <a:off x="1036638" y="1050926"/>
            <a:ext cx="8207374" cy="4657725"/>
          </a:xfrm>
          <a:prstGeom prst="roundRect">
            <a:avLst>
              <a:gd name="adj" fmla="val 3206"/>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GB" sz="2400" dirty="0">
              <a:solidFill>
                <a:schemeClr val="bg1"/>
              </a:solidFill>
              <a:latin typeface="Arial" pitchFamily="34" charset="0"/>
              <a:cs typeface="Arial" pitchFamily="34" charset="0"/>
            </a:endParaRPr>
          </a:p>
        </p:txBody>
      </p:sp>
      <p:sp>
        <p:nvSpPr>
          <p:cNvPr id="7" name="Slide Number Placeholder 6"/>
          <p:cNvSpPr>
            <a:spLocks noGrp="1"/>
          </p:cNvSpPr>
          <p:nvPr>
            <p:ph type="sldNum" sz="quarter" idx="19"/>
          </p:nvPr>
        </p:nvSpPr>
        <p:spPr/>
        <p:txBody>
          <a:bodyPr/>
          <a:lstStyle/>
          <a:p>
            <a:pPr>
              <a:defRPr/>
            </a:pPr>
            <a:fld id="{1FE39F5E-11BB-4470-B651-5B291013F4A9}" type="slidenum">
              <a:rPr lang="en-GB"/>
              <a:pPr>
                <a:defRPr/>
              </a:pPr>
              <a:t>43</a:t>
            </a:fld>
            <a:endParaRPr lang="en-GB"/>
          </a:p>
        </p:txBody>
      </p:sp>
      <p:sp>
        <p:nvSpPr>
          <p:cNvPr id="24" name="Text Placeholder 12"/>
          <p:cNvSpPr txBox="1">
            <a:spLocks/>
          </p:cNvSpPr>
          <p:nvPr/>
        </p:nvSpPr>
        <p:spPr bwMode="auto">
          <a:xfrm>
            <a:off x="230189" y="6273800"/>
            <a:ext cx="11118850" cy="552450"/>
          </a:xfrm>
          <a:prstGeom prst="rect">
            <a:avLst/>
          </a:prstGeom>
          <a:noFill/>
          <a:ln w="9525">
            <a:noFill/>
            <a:miter lim="800000"/>
            <a:headEnd/>
            <a:tailEnd/>
          </a:ln>
        </p:spPr>
        <p:txBody>
          <a:bodyPr lIns="0" tIns="48000" rIns="0" bIns="48000"/>
          <a:lstStyle>
            <a:lvl1pPr marL="0" indent="0" algn="l" rtl="0" eaLnBrk="0" fontAlgn="base" hangingPunct="0">
              <a:spcBef>
                <a:spcPct val="0"/>
              </a:spcBef>
              <a:spcAft>
                <a:spcPts val="0"/>
              </a:spcAft>
              <a:buClr>
                <a:schemeClr val="bg2"/>
              </a:buClr>
              <a:buFont typeface="Arial" panose="020B0604020202020204" pitchFamily="34" charset="0"/>
              <a:buNone/>
              <a:defRPr sz="900" kern="1200">
                <a:solidFill>
                  <a:schemeClr val="accent2"/>
                </a:solidFill>
                <a:latin typeface="+mn-lt"/>
                <a:ea typeface="+mn-ea"/>
                <a:cs typeface="+mn-cs"/>
              </a:defRPr>
            </a:lvl1pPr>
            <a:lvl2pPr marL="538163" indent="-269875" algn="l" rtl="0" eaLnBrk="0" fontAlgn="base" hangingPunct="0">
              <a:spcBef>
                <a:spcPct val="0"/>
              </a:spcBef>
              <a:spcAft>
                <a:spcPts val="1200"/>
              </a:spcAft>
              <a:buClr>
                <a:schemeClr val="bg2"/>
              </a:buClr>
              <a:buFont typeface="Arial" panose="020B0604020202020204" pitchFamily="34" charset="0"/>
              <a:buChar char="•"/>
              <a:defRPr sz="1800" kern="1200">
                <a:solidFill>
                  <a:schemeClr val="accent2"/>
                </a:solidFill>
                <a:latin typeface="+mn-lt"/>
                <a:ea typeface="+mn-ea"/>
                <a:cs typeface="+mn-cs"/>
              </a:defRPr>
            </a:lvl2pPr>
            <a:lvl3pPr marL="809625" indent="-269875" algn="l" rtl="0" eaLnBrk="0" fontAlgn="base" hangingPunct="0">
              <a:spcBef>
                <a:spcPct val="0"/>
              </a:spcBef>
              <a:spcAft>
                <a:spcPts val="1200"/>
              </a:spcAft>
              <a:buClr>
                <a:schemeClr val="bg2"/>
              </a:buClr>
              <a:buFont typeface="Arial" panose="020B0604020202020204" pitchFamily="34" charset="0"/>
              <a:buChar char="•"/>
              <a:defRPr sz="1600" kern="1200">
                <a:solidFill>
                  <a:schemeClr val="accent2"/>
                </a:solidFill>
                <a:latin typeface="+mn-lt"/>
                <a:ea typeface="+mn-ea"/>
                <a:cs typeface="+mn-cs"/>
              </a:defRPr>
            </a:lvl3pPr>
            <a:lvl4pPr marL="1081088" indent="-269875" algn="l" rtl="0" eaLnBrk="0" fontAlgn="base" hangingPunct="0">
              <a:spcBef>
                <a:spcPct val="0"/>
              </a:spcBef>
              <a:spcAft>
                <a:spcPts val="1200"/>
              </a:spcAft>
              <a:buClr>
                <a:schemeClr val="bg2"/>
              </a:buClr>
              <a:buFont typeface="Arial" panose="020B0604020202020204" pitchFamily="34" charset="0"/>
              <a:buChar char="•"/>
              <a:defRPr sz="1600" kern="1200">
                <a:solidFill>
                  <a:schemeClr val="accent2"/>
                </a:solidFill>
                <a:latin typeface="+mn-lt"/>
                <a:ea typeface="+mn-ea"/>
                <a:cs typeface="+mn-cs"/>
              </a:defRPr>
            </a:lvl4pPr>
            <a:lvl5pPr marL="1349375" indent="-269875" algn="l" rtl="0" eaLnBrk="0" fontAlgn="base" hangingPunct="0">
              <a:spcBef>
                <a:spcPct val="0"/>
              </a:spcBef>
              <a:spcAft>
                <a:spcPts val="1200"/>
              </a:spcAft>
              <a:buClr>
                <a:schemeClr val="bg2"/>
              </a:buClr>
              <a:buFont typeface="Arial" panose="020B0604020202020204" pitchFamily="34" charset="0"/>
              <a:buChar char="•"/>
              <a:defRPr sz="1600" kern="1200">
                <a:solidFill>
                  <a:schemeClr val="accent2"/>
                </a:solidFill>
                <a:latin typeface="+mn-lt"/>
                <a:ea typeface="+mn-ea"/>
                <a:cs typeface="+mn-cs"/>
              </a:defRPr>
            </a:lvl5pPr>
            <a:lvl6pPr marL="1620000" indent="-270000" algn="l" defTabSz="914400" rtl="0" eaLnBrk="1" latinLnBrk="0" hangingPunct="1">
              <a:spcBef>
                <a:spcPts val="0"/>
              </a:spcBef>
              <a:spcAft>
                <a:spcPts val="600"/>
              </a:spcAft>
              <a:buFont typeface="Arial" pitchFamily="34" charset="0"/>
              <a:buChar char="–"/>
              <a:defRPr sz="1200" kern="1200">
                <a:solidFill>
                  <a:schemeClr val="tx1"/>
                </a:solidFill>
                <a:latin typeface="+mn-lt"/>
                <a:ea typeface="+mn-ea"/>
                <a:cs typeface="+mn-cs"/>
              </a:defRPr>
            </a:lvl6pPr>
            <a:lvl7pPr marL="1800000" indent="-270000" algn="l" defTabSz="914400" rtl="0" eaLnBrk="1" latinLnBrk="0" hangingPunct="1">
              <a:spcBef>
                <a:spcPts val="0"/>
              </a:spcBef>
              <a:spcAft>
                <a:spcPts val="600"/>
              </a:spcAft>
              <a:buFont typeface="Arial" pitchFamily="34" charset="0"/>
              <a:buChar char="–"/>
              <a:defRPr sz="1200" kern="1200">
                <a:solidFill>
                  <a:schemeClr val="tx1"/>
                </a:solidFill>
                <a:latin typeface="+mn-lt"/>
                <a:ea typeface="+mn-ea"/>
                <a:cs typeface="+mn-cs"/>
              </a:defRPr>
            </a:lvl7pPr>
            <a:lvl8pPr marL="2070000" indent="-270000" algn="l" defTabSz="914400" rtl="0" eaLnBrk="1" latinLnBrk="0" hangingPunct="1">
              <a:spcBef>
                <a:spcPts val="0"/>
              </a:spcBef>
              <a:spcAft>
                <a:spcPts val="600"/>
              </a:spcAft>
              <a:buFont typeface="Arial" pitchFamily="34" charset="0"/>
              <a:buChar char="–"/>
              <a:defRPr sz="1200" kern="1200">
                <a:solidFill>
                  <a:schemeClr val="tx1"/>
                </a:solidFill>
                <a:latin typeface="+mn-lt"/>
                <a:ea typeface="+mn-ea"/>
                <a:cs typeface="+mn-cs"/>
              </a:defRPr>
            </a:lvl8pPr>
            <a:lvl9pPr marL="2340000" indent="-270000" algn="l" defTabSz="914400" rtl="0" eaLnBrk="1" latinLnBrk="0" hangingPunct="1">
              <a:spcBef>
                <a:spcPts val="0"/>
              </a:spcBef>
              <a:spcAft>
                <a:spcPts val="600"/>
              </a:spcAft>
              <a:buFont typeface="Arial" pitchFamily="34" charset="0"/>
              <a:buChar char="–"/>
              <a:defRPr sz="1200" kern="1200">
                <a:solidFill>
                  <a:schemeClr val="tx1"/>
                </a:solidFill>
                <a:latin typeface="+mn-lt"/>
                <a:ea typeface="+mn-ea"/>
                <a:cs typeface="+mn-cs"/>
              </a:defRPr>
            </a:lvl9pPr>
          </a:lstStyle>
          <a:p>
            <a:pPr defTabSz="1219170">
              <a:buClr>
                <a:srgbClr val="F36633"/>
              </a:buClr>
              <a:defRPr/>
            </a:pPr>
            <a:r>
              <a:rPr lang="en-GB" sz="933" dirty="0">
                <a:solidFill>
                  <a:srgbClr val="544F40"/>
                </a:solidFill>
                <a:latin typeface="Arial"/>
              </a:rPr>
              <a:t>1. GINA. Global strategy for asthma management and prevention. 2016. Available from: </a:t>
            </a:r>
            <a:r>
              <a:rPr lang="en-GB" sz="933" dirty="0">
                <a:solidFill>
                  <a:srgbClr val="544F40"/>
                </a:solidFill>
                <a:latin typeface="Arial"/>
                <a:hlinkClick r:id="rId2"/>
              </a:rPr>
              <a:t>http://ginasthma.org</a:t>
            </a:r>
            <a:r>
              <a:rPr lang="en-GB" sz="933" dirty="0">
                <a:solidFill>
                  <a:srgbClr val="544F40"/>
                </a:solidFill>
                <a:latin typeface="Arial"/>
              </a:rPr>
              <a:t> [Accessed November 2016]; 2. BTS/SIGN. British Guideline on the Management of Asthma. September 2016. Available at: </a:t>
            </a:r>
            <a:r>
              <a:rPr lang="en-GB" sz="933" dirty="0">
                <a:solidFill>
                  <a:srgbClr val="544F40"/>
                </a:solidFill>
                <a:latin typeface="Arial"/>
                <a:hlinkClick r:id="rId3"/>
              </a:rPr>
              <a:t>www.brit-thoracic.org.uk/document-library/clinical-information/asthma/btssign-asthma-guideline-2016/</a:t>
            </a:r>
            <a:r>
              <a:rPr lang="en-GB" sz="933" dirty="0">
                <a:solidFill>
                  <a:srgbClr val="544F40"/>
                </a:solidFill>
                <a:latin typeface="Arial"/>
              </a:rPr>
              <a:t> [Accessed November 2016].</a:t>
            </a:r>
            <a:endParaRPr lang="en-US" sz="933" dirty="0">
              <a:solidFill>
                <a:srgbClr val="544F40"/>
              </a:solidFill>
              <a:latin typeface="Arial"/>
            </a:endParaRPr>
          </a:p>
        </p:txBody>
      </p:sp>
      <p:sp>
        <p:nvSpPr>
          <p:cNvPr id="19" name="Rounded Rectangle 20"/>
          <p:cNvSpPr/>
          <p:nvPr/>
        </p:nvSpPr>
        <p:spPr>
          <a:xfrm>
            <a:off x="1138238" y="1947863"/>
            <a:ext cx="3592512" cy="2817812"/>
          </a:xfrm>
          <a:prstGeom prst="roundRect">
            <a:avLst/>
          </a:prstGeom>
          <a:noFill/>
          <a:ln>
            <a:noFill/>
          </a:ln>
        </p:spPr>
        <p:style>
          <a:lnRef idx="2">
            <a:schemeClr val="accent1"/>
          </a:lnRef>
          <a:fillRef idx="1">
            <a:schemeClr val="lt1"/>
          </a:fillRef>
          <a:effectRef idx="0">
            <a:schemeClr val="accent1"/>
          </a:effectRef>
          <a:fontRef idx="minor">
            <a:schemeClr val="dk1"/>
          </a:fontRef>
        </p:style>
        <p:txBody>
          <a:bodyPr anchor="ctr"/>
          <a:lstStyle/>
          <a:p>
            <a:pPr algn="ctr">
              <a:defRPr/>
            </a:pPr>
            <a:r>
              <a:rPr lang="sr-Latn-CS" sz="2000">
                <a:solidFill>
                  <a:schemeClr val="tx1"/>
                </a:solidFill>
                <a:latin typeface="Arial" pitchFamily="34" charset="0"/>
                <a:cs typeface="Arial" pitchFamily="34" charset="0"/>
              </a:rPr>
              <a:t>V</a:t>
            </a:r>
            <a:r>
              <a:rPr lang="en-GB" sz="2000">
                <a:solidFill>
                  <a:schemeClr val="tx1"/>
                </a:solidFill>
                <a:latin typeface="Arial" pitchFamily="34" charset="0"/>
                <a:cs typeface="Arial" pitchFamily="34" charset="0"/>
              </a:rPr>
              <a:t>eliko istraživanj</a:t>
            </a:r>
            <a:r>
              <a:rPr lang="sr-Latn-CS" sz="2000">
                <a:solidFill>
                  <a:schemeClr val="tx1"/>
                </a:solidFill>
                <a:latin typeface="Arial" pitchFamily="34" charset="0"/>
                <a:cs typeface="Arial" pitchFamily="34" charset="0"/>
              </a:rPr>
              <a:t>e,</a:t>
            </a:r>
            <a:r>
              <a:rPr lang="en-GB" sz="2000">
                <a:solidFill>
                  <a:schemeClr val="tx1"/>
                </a:solidFill>
                <a:latin typeface="Arial" pitchFamily="34" charset="0"/>
                <a:cs typeface="Arial" pitchFamily="34" charset="0"/>
              </a:rPr>
              <a:t> koje je obuhvatilo 8,000 pacijenata u 11 evropskih zemalja</a:t>
            </a:r>
            <a:r>
              <a:rPr lang="sr-Latn-CS" sz="2000">
                <a:solidFill>
                  <a:schemeClr val="tx1"/>
                </a:solidFill>
                <a:latin typeface="Arial" pitchFamily="34" charset="0"/>
                <a:cs typeface="Arial" pitchFamily="34" charset="0"/>
              </a:rPr>
              <a:t>, pokazalo je da </a:t>
            </a:r>
            <a:endParaRPr lang="en-GB" sz="2000">
              <a:solidFill>
                <a:schemeClr val="tx1"/>
              </a:solidFill>
              <a:latin typeface="Arial" pitchFamily="34" charset="0"/>
              <a:cs typeface="Arial" pitchFamily="34" charset="0"/>
            </a:endParaRPr>
          </a:p>
          <a:p>
            <a:pPr algn="ctr">
              <a:defRPr/>
            </a:pPr>
            <a:endParaRPr lang="sr-Latn-CS" sz="2800" b="1">
              <a:solidFill>
                <a:schemeClr val="tx1"/>
              </a:solidFill>
              <a:latin typeface="Arial" pitchFamily="34" charset="0"/>
              <a:cs typeface="Arial" pitchFamily="34" charset="0"/>
            </a:endParaRPr>
          </a:p>
          <a:p>
            <a:pPr algn="ctr">
              <a:defRPr/>
            </a:pPr>
            <a:r>
              <a:rPr lang="en-GB" sz="2800" b="1">
                <a:solidFill>
                  <a:schemeClr val="tx1"/>
                </a:solidFill>
                <a:latin typeface="Arial" pitchFamily="34" charset="0"/>
                <a:cs typeface="Arial" pitchFamily="34" charset="0"/>
              </a:rPr>
              <a:t>~45% </a:t>
            </a:r>
            <a:endParaRPr lang="sr-Latn-CS" sz="2800" b="1">
              <a:solidFill>
                <a:schemeClr val="tx1"/>
              </a:solidFill>
              <a:latin typeface="Arial" pitchFamily="34" charset="0"/>
              <a:cs typeface="Arial" pitchFamily="34" charset="0"/>
            </a:endParaRPr>
          </a:p>
          <a:p>
            <a:pPr algn="ctr">
              <a:defRPr/>
            </a:pPr>
            <a:endParaRPr lang="sr-Latn-CS" sz="2000">
              <a:solidFill>
                <a:schemeClr val="tx1"/>
              </a:solidFill>
              <a:latin typeface="Arial" pitchFamily="34" charset="0"/>
              <a:cs typeface="Arial" pitchFamily="34" charset="0"/>
            </a:endParaRPr>
          </a:p>
          <a:p>
            <a:pPr algn="ctr">
              <a:defRPr/>
            </a:pPr>
            <a:r>
              <a:rPr lang="en-GB" sz="2000" b="1">
                <a:solidFill>
                  <a:schemeClr val="tx1"/>
                </a:solidFill>
                <a:latin typeface="Arial" pitchFamily="34" charset="0"/>
                <a:cs typeface="Arial" pitchFamily="34" charset="0"/>
              </a:rPr>
              <a:t>pacijenata </a:t>
            </a:r>
            <a:r>
              <a:rPr lang="sr-Latn-CS" sz="2000" b="1">
                <a:solidFill>
                  <a:schemeClr val="tx1"/>
                </a:solidFill>
                <a:latin typeface="Arial" pitchFamily="34" charset="0"/>
                <a:cs typeface="Arial" pitchFamily="34" charset="0"/>
              </a:rPr>
              <a:t>ima</a:t>
            </a:r>
            <a:r>
              <a:rPr lang="en-GB" sz="2000">
                <a:solidFill>
                  <a:schemeClr val="tx1"/>
                </a:solidFill>
                <a:latin typeface="Arial" pitchFamily="34" charset="0"/>
                <a:cs typeface="Arial" pitchFamily="34" charset="0"/>
              </a:rPr>
              <a:t> </a:t>
            </a:r>
            <a:r>
              <a:rPr lang="en-GB" sz="2000" b="1">
                <a:solidFill>
                  <a:schemeClr val="tx1"/>
                </a:solidFill>
                <a:latin typeface="Arial" pitchFamily="34" charset="0"/>
                <a:cs typeface="Arial" pitchFamily="34" charset="0"/>
              </a:rPr>
              <a:t>nekontrolisanu astmu </a:t>
            </a:r>
            <a:br>
              <a:rPr lang="en-GB" sz="2000">
                <a:solidFill>
                  <a:schemeClr val="tx1"/>
                </a:solidFill>
                <a:latin typeface="Arial" pitchFamily="34" charset="0"/>
                <a:cs typeface="Arial" pitchFamily="34" charset="0"/>
              </a:rPr>
            </a:br>
            <a:r>
              <a:rPr lang="en-GB" sz="2000">
                <a:solidFill>
                  <a:schemeClr val="tx1"/>
                </a:solidFill>
                <a:latin typeface="Arial" pitchFamily="34" charset="0"/>
                <a:cs typeface="Arial" pitchFamily="34" charset="0"/>
              </a:rPr>
              <a:t>(prema  kriterijumima GINA smernica)</a:t>
            </a:r>
          </a:p>
        </p:txBody>
      </p:sp>
      <p:sp>
        <p:nvSpPr>
          <p:cNvPr id="18" name="Rounded Rectangle 19"/>
          <p:cNvSpPr/>
          <p:nvPr/>
        </p:nvSpPr>
        <p:spPr>
          <a:xfrm>
            <a:off x="5045075" y="1398588"/>
            <a:ext cx="6557963" cy="4660900"/>
          </a:xfrm>
          <a:prstGeom prst="roundRect">
            <a:avLst>
              <a:gd name="adj" fmla="val 10776"/>
            </a:avLst>
          </a:prstGeom>
          <a:solidFill>
            <a:schemeClr val="accent1">
              <a:lumMod val="20000"/>
              <a:lumOff val="80000"/>
            </a:schemeClr>
          </a:solidFill>
          <a:ln>
            <a:solidFill>
              <a:schemeClr val="tx2"/>
            </a:solidFill>
          </a:ln>
        </p:spPr>
        <p:style>
          <a:lnRef idx="2">
            <a:schemeClr val="accent1"/>
          </a:lnRef>
          <a:fillRef idx="1">
            <a:schemeClr val="lt1"/>
          </a:fillRef>
          <a:effectRef idx="0">
            <a:schemeClr val="accent1"/>
          </a:effectRef>
          <a:fontRef idx="minor">
            <a:schemeClr val="dk1"/>
          </a:fontRef>
        </p:style>
        <p:txBody>
          <a:bodyPr anchor="ctr"/>
          <a:lstStyle/>
          <a:p>
            <a:pPr marL="359824" indent="6351" algn="ctr" fontAlgn="auto">
              <a:spcBef>
                <a:spcPts val="0"/>
              </a:spcBef>
              <a:spcAft>
                <a:spcPts val="800"/>
              </a:spcAft>
              <a:buClr>
                <a:srgbClr val="544F40"/>
              </a:buClr>
              <a:defRPr/>
            </a:pPr>
            <a:r>
              <a:rPr lang="sr-Latn-CS" sz="2000" b="1" dirty="0">
                <a:solidFill>
                  <a:schemeClr val="bg2">
                    <a:lumMod val="25000"/>
                  </a:schemeClr>
                </a:solidFill>
                <a:latin typeface="Arial" pitchFamily="34" charset="0"/>
                <a:cs typeface="Arial" pitchFamily="34" charset="0"/>
              </a:rPr>
              <a:t>Pored</a:t>
            </a:r>
            <a:r>
              <a:rPr lang="en-GB" sz="2000" b="1" dirty="0">
                <a:solidFill>
                  <a:schemeClr val="bg2">
                    <a:lumMod val="25000"/>
                  </a:schemeClr>
                </a:solidFill>
                <a:latin typeface="Arial" pitchFamily="34" charset="0"/>
                <a:cs typeface="Arial" pitchFamily="34" charset="0"/>
              </a:rPr>
              <a:t> </a:t>
            </a:r>
            <a:r>
              <a:rPr lang="en-GB" sz="2000" b="1" dirty="0" err="1">
                <a:solidFill>
                  <a:schemeClr val="bg2">
                    <a:lumMod val="25000"/>
                  </a:schemeClr>
                </a:solidFill>
                <a:latin typeface="Arial" pitchFamily="34" charset="0"/>
                <a:cs typeface="Arial" pitchFamily="34" charset="0"/>
              </a:rPr>
              <a:t>niskog</a:t>
            </a:r>
            <a:r>
              <a:rPr lang="en-GB" sz="2000" b="1" dirty="0">
                <a:solidFill>
                  <a:schemeClr val="bg2">
                    <a:lumMod val="25000"/>
                  </a:schemeClr>
                </a:solidFill>
                <a:latin typeface="Arial" pitchFamily="34" charset="0"/>
                <a:cs typeface="Arial" pitchFamily="34" charset="0"/>
              </a:rPr>
              <a:t> </a:t>
            </a:r>
            <a:r>
              <a:rPr lang="en-GB" sz="2000" b="1" dirty="0" err="1">
                <a:solidFill>
                  <a:schemeClr val="bg2">
                    <a:lumMod val="25000"/>
                  </a:schemeClr>
                </a:solidFill>
                <a:latin typeface="Arial" pitchFamily="34" charset="0"/>
                <a:cs typeface="Arial" pitchFamily="34" charset="0"/>
              </a:rPr>
              <a:t>nivoa</a:t>
            </a:r>
            <a:r>
              <a:rPr lang="en-GB" sz="2000" b="1" dirty="0">
                <a:solidFill>
                  <a:schemeClr val="bg2">
                    <a:lumMod val="25000"/>
                  </a:schemeClr>
                </a:solidFill>
                <a:latin typeface="Arial" pitchFamily="34" charset="0"/>
                <a:cs typeface="Arial" pitchFamily="34" charset="0"/>
              </a:rPr>
              <a:t> </a:t>
            </a:r>
            <a:r>
              <a:rPr lang="en-GB" sz="2000" b="1" dirty="0" err="1">
                <a:solidFill>
                  <a:schemeClr val="bg2">
                    <a:lumMod val="25000"/>
                  </a:schemeClr>
                </a:solidFill>
                <a:latin typeface="Arial" pitchFamily="34" charset="0"/>
                <a:cs typeface="Arial" pitchFamily="34" charset="0"/>
              </a:rPr>
              <a:t>kontrole</a:t>
            </a:r>
            <a:r>
              <a:rPr lang="en-GB" sz="2000" b="1" dirty="0">
                <a:solidFill>
                  <a:schemeClr val="bg2">
                    <a:lumMod val="25000"/>
                  </a:schemeClr>
                </a:solidFill>
                <a:latin typeface="Arial" pitchFamily="34" charset="0"/>
                <a:cs typeface="Arial" pitchFamily="34" charset="0"/>
              </a:rPr>
              <a:t> </a:t>
            </a:r>
            <a:r>
              <a:rPr lang="en-GB" sz="2000" b="1" dirty="0" err="1">
                <a:solidFill>
                  <a:schemeClr val="bg2">
                    <a:lumMod val="25000"/>
                  </a:schemeClr>
                </a:solidFill>
                <a:latin typeface="Arial" pitchFamily="34" charset="0"/>
                <a:cs typeface="Arial" pitchFamily="34" charset="0"/>
              </a:rPr>
              <a:t>astme</a:t>
            </a:r>
            <a:r>
              <a:rPr lang="en-GB" sz="2000" b="1" dirty="0">
                <a:solidFill>
                  <a:schemeClr val="bg2">
                    <a:lumMod val="25000"/>
                  </a:schemeClr>
                </a:solidFill>
                <a:latin typeface="Arial" pitchFamily="34" charset="0"/>
                <a:cs typeface="Arial" pitchFamily="34" charset="0"/>
              </a:rPr>
              <a:t>, </a:t>
            </a:r>
            <a:r>
              <a:rPr lang="en-GB" sz="2000" b="1" dirty="0" err="1">
                <a:solidFill>
                  <a:schemeClr val="bg2">
                    <a:lumMod val="25000"/>
                  </a:schemeClr>
                </a:solidFill>
                <a:latin typeface="Arial" pitchFamily="34" charset="0"/>
                <a:cs typeface="Arial" pitchFamily="34" charset="0"/>
              </a:rPr>
              <a:t>akutne</a:t>
            </a:r>
            <a:r>
              <a:rPr lang="en-GB" sz="2000" b="1" dirty="0">
                <a:solidFill>
                  <a:schemeClr val="bg2">
                    <a:lumMod val="25000"/>
                  </a:schemeClr>
                </a:solidFill>
                <a:latin typeface="Arial" pitchFamily="34" charset="0"/>
                <a:cs typeface="Arial" pitchFamily="34" charset="0"/>
              </a:rPr>
              <a:t> </a:t>
            </a:r>
            <a:r>
              <a:rPr lang="en-GB" sz="2000" b="1" dirty="0" err="1">
                <a:solidFill>
                  <a:schemeClr val="bg2">
                    <a:lumMod val="25000"/>
                  </a:schemeClr>
                </a:solidFill>
                <a:latin typeface="Arial" pitchFamily="34" charset="0"/>
                <a:cs typeface="Arial" pitchFamily="34" charset="0"/>
              </a:rPr>
              <a:t>egzacerbacije</a:t>
            </a:r>
            <a:r>
              <a:rPr lang="en-GB" sz="2000" b="1" dirty="0">
                <a:solidFill>
                  <a:schemeClr val="bg2">
                    <a:lumMod val="25000"/>
                  </a:schemeClr>
                </a:solidFill>
                <a:latin typeface="Arial" pitchFamily="34" charset="0"/>
                <a:cs typeface="Arial" pitchFamily="34" charset="0"/>
              </a:rPr>
              <a:t> bile </a:t>
            </a:r>
            <a:r>
              <a:rPr lang="en-GB" sz="2000" b="1" dirty="0" err="1">
                <a:solidFill>
                  <a:schemeClr val="bg2">
                    <a:lumMod val="25000"/>
                  </a:schemeClr>
                </a:solidFill>
                <a:latin typeface="Arial" pitchFamily="34" charset="0"/>
                <a:cs typeface="Arial" pitchFamily="34" charset="0"/>
              </a:rPr>
              <a:t>su</a:t>
            </a:r>
            <a:r>
              <a:rPr lang="en-GB" sz="2000" b="1" dirty="0">
                <a:solidFill>
                  <a:schemeClr val="bg2">
                    <a:lumMod val="25000"/>
                  </a:schemeClr>
                </a:solidFill>
                <a:latin typeface="Arial" pitchFamily="34" charset="0"/>
                <a:cs typeface="Arial" pitchFamily="34" charset="0"/>
              </a:rPr>
              <a:t> </a:t>
            </a:r>
            <a:r>
              <a:rPr lang="en-GB" sz="2000" b="1" dirty="0" err="1">
                <a:solidFill>
                  <a:schemeClr val="bg2">
                    <a:lumMod val="25000"/>
                  </a:schemeClr>
                </a:solidFill>
                <a:latin typeface="Arial" pitchFamily="34" charset="0"/>
                <a:cs typeface="Arial" pitchFamily="34" charset="0"/>
              </a:rPr>
              <a:t>česte</a:t>
            </a:r>
            <a:r>
              <a:rPr lang="en-GB" sz="2000" b="1" dirty="0">
                <a:solidFill>
                  <a:schemeClr val="bg2">
                    <a:lumMod val="25000"/>
                  </a:schemeClr>
                </a:solidFill>
                <a:latin typeface="Arial" pitchFamily="34" charset="0"/>
                <a:cs typeface="Arial" pitchFamily="34" charset="0"/>
              </a:rPr>
              <a:t>:</a:t>
            </a:r>
            <a:endParaRPr lang="sr-Latn-CS" sz="2000" b="1" dirty="0">
              <a:solidFill>
                <a:schemeClr val="bg2">
                  <a:lumMod val="25000"/>
                </a:schemeClr>
              </a:solidFill>
              <a:latin typeface="Arial" pitchFamily="34" charset="0"/>
              <a:cs typeface="Arial" pitchFamily="34" charset="0"/>
            </a:endParaRPr>
          </a:p>
          <a:p>
            <a:pPr marL="359824" indent="6351" algn="ctr" fontAlgn="auto">
              <a:spcBef>
                <a:spcPts val="0"/>
              </a:spcBef>
              <a:spcAft>
                <a:spcPts val="800"/>
              </a:spcAft>
              <a:buClr>
                <a:srgbClr val="544F40"/>
              </a:buClr>
              <a:defRPr/>
            </a:pPr>
            <a:endParaRPr lang="sr-Latn-CS" sz="2000" b="1" dirty="0">
              <a:solidFill>
                <a:schemeClr val="bg2">
                  <a:lumMod val="25000"/>
                </a:schemeClr>
              </a:solidFill>
              <a:latin typeface="Arial" pitchFamily="34" charset="0"/>
              <a:cs typeface="Arial" pitchFamily="34" charset="0"/>
            </a:endParaRPr>
          </a:p>
          <a:p>
            <a:pPr marL="359824" indent="6351" algn="ctr" fontAlgn="auto">
              <a:spcBef>
                <a:spcPts val="0"/>
              </a:spcBef>
              <a:spcAft>
                <a:spcPts val="800"/>
              </a:spcAft>
              <a:buClr>
                <a:srgbClr val="544F40"/>
              </a:buClr>
              <a:defRPr/>
            </a:pPr>
            <a:r>
              <a:rPr lang="en-US" sz="3200" b="1" dirty="0">
                <a:solidFill>
                  <a:schemeClr val="bg2">
                    <a:lumMod val="25000"/>
                  </a:schemeClr>
                </a:solidFill>
                <a:latin typeface="Arial" pitchFamily="34" charset="0"/>
                <a:cs typeface="Arial" pitchFamily="34" charset="0"/>
              </a:rPr>
              <a:t>44% </a:t>
            </a:r>
            <a:r>
              <a:rPr lang="en-US" sz="2000" dirty="0" err="1">
                <a:solidFill>
                  <a:schemeClr val="bg2">
                    <a:lumMod val="25000"/>
                  </a:schemeClr>
                </a:solidFill>
                <a:latin typeface="Arial" pitchFamily="34" charset="0"/>
                <a:cs typeface="Arial" pitchFamily="34" charset="0"/>
              </a:rPr>
              <a:t>pacijenata</a:t>
            </a:r>
            <a:r>
              <a:rPr lang="en-US" sz="2000" dirty="0">
                <a:solidFill>
                  <a:schemeClr val="bg2">
                    <a:lumMod val="25000"/>
                  </a:schemeClr>
                </a:solidFill>
                <a:latin typeface="Arial" pitchFamily="34" charset="0"/>
                <a:cs typeface="Arial" pitchFamily="34" charset="0"/>
              </a:rPr>
              <a:t> </a:t>
            </a:r>
            <a:r>
              <a:rPr lang="en-US" sz="2000" dirty="0" err="1">
                <a:solidFill>
                  <a:schemeClr val="bg2">
                    <a:lumMod val="25000"/>
                  </a:schemeClr>
                </a:solidFill>
                <a:latin typeface="Arial" pitchFamily="34" charset="0"/>
                <a:cs typeface="Arial" pitchFamily="34" charset="0"/>
              </a:rPr>
              <a:t>je</a:t>
            </a:r>
            <a:r>
              <a:rPr lang="en-US" sz="2000" dirty="0">
                <a:solidFill>
                  <a:schemeClr val="bg2">
                    <a:lumMod val="25000"/>
                  </a:schemeClr>
                </a:solidFill>
                <a:latin typeface="Arial" pitchFamily="34" charset="0"/>
                <a:cs typeface="Arial" pitchFamily="34" charset="0"/>
              </a:rPr>
              <a:t> </a:t>
            </a:r>
            <a:r>
              <a:rPr lang="en-US" sz="2000" dirty="0" err="1">
                <a:solidFill>
                  <a:schemeClr val="bg2">
                    <a:lumMod val="25000"/>
                  </a:schemeClr>
                </a:solidFill>
                <a:latin typeface="Arial" pitchFamily="34" charset="0"/>
                <a:cs typeface="Arial" pitchFamily="34" charset="0"/>
              </a:rPr>
              <a:t>prijavilo</a:t>
            </a:r>
            <a:r>
              <a:rPr lang="en-US" sz="2000" dirty="0">
                <a:solidFill>
                  <a:schemeClr val="bg2">
                    <a:lumMod val="25000"/>
                  </a:schemeClr>
                </a:solidFill>
                <a:latin typeface="Arial" pitchFamily="34" charset="0"/>
                <a:cs typeface="Arial" pitchFamily="34" charset="0"/>
              </a:rPr>
              <a:t> </a:t>
            </a:r>
            <a:r>
              <a:rPr lang="en-US" sz="2000" dirty="0" err="1">
                <a:solidFill>
                  <a:schemeClr val="bg2">
                    <a:lumMod val="25000"/>
                  </a:schemeClr>
                </a:solidFill>
                <a:latin typeface="Arial" pitchFamily="34" charset="0"/>
                <a:cs typeface="Arial" pitchFamily="34" charset="0"/>
              </a:rPr>
              <a:t>korišćenje</a:t>
            </a:r>
            <a:r>
              <a:rPr lang="en-US" sz="2000" dirty="0">
                <a:solidFill>
                  <a:schemeClr val="bg2">
                    <a:lumMod val="25000"/>
                  </a:schemeClr>
                </a:solidFill>
                <a:latin typeface="Arial" pitchFamily="34" charset="0"/>
                <a:cs typeface="Arial" pitchFamily="34" charset="0"/>
              </a:rPr>
              <a:t> </a:t>
            </a:r>
            <a:r>
              <a:rPr lang="en-US" sz="2000" dirty="0" err="1">
                <a:solidFill>
                  <a:schemeClr val="bg2">
                    <a:lumMod val="25000"/>
                  </a:schemeClr>
                </a:solidFill>
                <a:latin typeface="Arial" pitchFamily="34" charset="0"/>
                <a:cs typeface="Arial" pitchFamily="34" charset="0"/>
              </a:rPr>
              <a:t>oralnih</a:t>
            </a:r>
            <a:r>
              <a:rPr lang="en-US" sz="2000" dirty="0">
                <a:solidFill>
                  <a:schemeClr val="bg2">
                    <a:lumMod val="25000"/>
                  </a:schemeClr>
                </a:solidFill>
                <a:latin typeface="Arial" pitchFamily="34" charset="0"/>
                <a:cs typeface="Arial" pitchFamily="34" charset="0"/>
              </a:rPr>
              <a:t> </a:t>
            </a:r>
            <a:r>
              <a:rPr lang="sr-Latn-CS" sz="2000" dirty="0">
                <a:solidFill>
                  <a:schemeClr val="bg2">
                    <a:lumMod val="25000"/>
                  </a:schemeClr>
                </a:solidFill>
                <a:latin typeface="Arial" pitchFamily="34" charset="0"/>
                <a:cs typeface="Arial" pitchFamily="34" charset="0"/>
              </a:rPr>
              <a:t>  </a:t>
            </a:r>
            <a:r>
              <a:rPr lang="en-US" sz="2000" dirty="0" err="1">
                <a:solidFill>
                  <a:schemeClr val="bg2">
                    <a:lumMod val="25000"/>
                  </a:schemeClr>
                </a:solidFill>
                <a:latin typeface="Arial" pitchFamily="34" charset="0"/>
                <a:cs typeface="Arial" pitchFamily="34" charset="0"/>
              </a:rPr>
              <a:t>kortikosteroida</a:t>
            </a:r>
            <a:r>
              <a:rPr lang="en-US" sz="2000" dirty="0">
                <a:solidFill>
                  <a:schemeClr val="bg2">
                    <a:lumMod val="25000"/>
                  </a:schemeClr>
                </a:solidFill>
                <a:latin typeface="Arial" pitchFamily="34" charset="0"/>
                <a:cs typeface="Arial" pitchFamily="34" charset="0"/>
              </a:rPr>
              <a:t> u </a:t>
            </a:r>
            <a:r>
              <a:rPr lang="en-US" sz="2000" dirty="0" err="1">
                <a:solidFill>
                  <a:schemeClr val="bg2">
                    <a:lumMod val="25000"/>
                  </a:schemeClr>
                </a:solidFill>
                <a:latin typeface="Arial" pitchFamily="34" charset="0"/>
                <a:cs typeface="Arial" pitchFamily="34" charset="0"/>
              </a:rPr>
              <a:t>prethodnih</a:t>
            </a:r>
            <a:r>
              <a:rPr lang="en-US" sz="2000" dirty="0">
                <a:solidFill>
                  <a:schemeClr val="bg2">
                    <a:lumMod val="25000"/>
                  </a:schemeClr>
                </a:solidFill>
                <a:latin typeface="Arial" pitchFamily="34" charset="0"/>
                <a:cs typeface="Arial" pitchFamily="34" charset="0"/>
              </a:rPr>
              <a:t> 12 </a:t>
            </a:r>
            <a:r>
              <a:rPr lang="en-US" sz="2000" dirty="0" err="1">
                <a:solidFill>
                  <a:schemeClr val="bg2">
                    <a:lumMod val="25000"/>
                  </a:schemeClr>
                </a:solidFill>
                <a:latin typeface="Arial" pitchFamily="34" charset="0"/>
                <a:cs typeface="Arial" pitchFamily="34" charset="0"/>
              </a:rPr>
              <a:t>meseci</a:t>
            </a:r>
            <a:endParaRPr lang="sr-Latn-CS" sz="2000" dirty="0">
              <a:solidFill>
                <a:schemeClr val="bg2">
                  <a:lumMod val="25000"/>
                </a:schemeClr>
              </a:solidFill>
              <a:latin typeface="Arial" pitchFamily="34" charset="0"/>
              <a:cs typeface="Arial" pitchFamily="34" charset="0"/>
            </a:endParaRPr>
          </a:p>
          <a:p>
            <a:pPr marL="359824" indent="6351" algn="ctr" fontAlgn="auto">
              <a:spcBef>
                <a:spcPts val="0"/>
              </a:spcBef>
              <a:spcAft>
                <a:spcPts val="800"/>
              </a:spcAft>
              <a:buClr>
                <a:srgbClr val="544F40"/>
              </a:buClr>
              <a:defRPr/>
            </a:pPr>
            <a:endParaRPr lang="en-US" sz="2000" dirty="0">
              <a:solidFill>
                <a:schemeClr val="bg2">
                  <a:lumMod val="25000"/>
                </a:schemeClr>
              </a:solidFill>
              <a:latin typeface="Arial" pitchFamily="34" charset="0"/>
              <a:cs typeface="Arial" pitchFamily="34" charset="0"/>
            </a:endParaRPr>
          </a:p>
          <a:p>
            <a:pPr marL="366175" fontAlgn="auto">
              <a:spcBef>
                <a:spcPts val="0"/>
              </a:spcBef>
              <a:spcAft>
                <a:spcPts val="800"/>
              </a:spcAft>
              <a:defRPr/>
            </a:pPr>
            <a:r>
              <a:rPr lang="sr-Latn-CS" sz="3200" b="1" dirty="0">
                <a:solidFill>
                  <a:schemeClr val="bg2">
                    <a:lumMod val="25000"/>
                  </a:schemeClr>
                </a:solidFill>
                <a:latin typeface="Arial" pitchFamily="34" charset="0"/>
                <a:cs typeface="Arial" pitchFamily="34" charset="0"/>
              </a:rPr>
              <a:t> </a:t>
            </a:r>
            <a:r>
              <a:rPr lang="en-US" sz="3200" b="1" dirty="0">
                <a:solidFill>
                  <a:schemeClr val="bg2">
                    <a:lumMod val="25000"/>
                  </a:schemeClr>
                </a:solidFill>
                <a:latin typeface="Arial" pitchFamily="34" charset="0"/>
                <a:cs typeface="Arial" pitchFamily="34" charset="0"/>
              </a:rPr>
              <a:t>24% </a:t>
            </a:r>
            <a:r>
              <a:rPr lang="en-US" sz="2000" dirty="0" err="1">
                <a:solidFill>
                  <a:schemeClr val="bg2">
                    <a:lumMod val="25000"/>
                  </a:schemeClr>
                </a:solidFill>
                <a:latin typeface="Arial" pitchFamily="34" charset="0"/>
                <a:cs typeface="Arial" pitchFamily="34" charset="0"/>
              </a:rPr>
              <a:t>pacijenata</a:t>
            </a:r>
            <a:r>
              <a:rPr lang="en-US" sz="2000" dirty="0">
                <a:solidFill>
                  <a:schemeClr val="bg2">
                    <a:lumMod val="25000"/>
                  </a:schemeClr>
                </a:solidFill>
                <a:latin typeface="Arial" pitchFamily="34" charset="0"/>
                <a:cs typeface="Arial" pitchFamily="34" charset="0"/>
              </a:rPr>
              <a:t> </a:t>
            </a:r>
            <a:r>
              <a:rPr lang="en-US" sz="2000" dirty="0" err="1">
                <a:solidFill>
                  <a:schemeClr val="bg2">
                    <a:lumMod val="25000"/>
                  </a:schemeClr>
                </a:solidFill>
                <a:latin typeface="Arial" pitchFamily="34" charset="0"/>
                <a:cs typeface="Arial" pitchFamily="34" charset="0"/>
              </a:rPr>
              <a:t>je</a:t>
            </a:r>
            <a:r>
              <a:rPr lang="en-US" sz="2000" dirty="0">
                <a:solidFill>
                  <a:schemeClr val="bg2">
                    <a:lumMod val="25000"/>
                  </a:schemeClr>
                </a:solidFill>
                <a:latin typeface="Arial" pitchFamily="34" charset="0"/>
                <a:cs typeface="Arial" pitchFamily="34" charset="0"/>
              </a:rPr>
              <a:t> </a:t>
            </a:r>
            <a:r>
              <a:rPr lang="en-US" sz="2000" dirty="0" err="1">
                <a:solidFill>
                  <a:schemeClr val="bg2">
                    <a:lumMod val="25000"/>
                  </a:schemeClr>
                </a:solidFill>
                <a:latin typeface="Arial" pitchFamily="34" charset="0"/>
                <a:cs typeface="Arial" pitchFamily="34" charset="0"/>
              </a:rPr>
              <a:t>imalo</a:t>
            </a:r>
            <a:r>
              <a:rPr lang="en-US" sz="2000" dirty="0">
                <a:solidFill>
                  <a:schemeClr val="bg2">
                    <a:lumMod val="25000"/>
                  </a:schemeClr>
                </a:solidFill>
                <a:latin typeface="Arial" pitchFamily="34" charset="0"/>
                <a:cs typeface="Arial" pitchFamily="34" charset="0"/>
              </a:rPr>
              <a:t> </a:t>
            </a:r>
            <a:r>
              <a:rPr lang="en-US" sz="2000" dirty="0" err="1">
                <a:solidFill>
                  <a:schemeClr val="bg2">
                    <a:lumMod val="25000"/>
                  </a:schemeClr>
                </a:solidFill>
                <a:latin typeface="Arial" pitchFamily="34" charset="0"/>
                <a:cs typeface="Arial" pitchFamily="34" charset="0"/>
              </a:rPr>
              <a:t>potrebu</a:t>
            </a:r>
            <a:r>
              <a:rPr lang="en-US" sz="2000" dirty="0">
                <a:solidFill>
                  <a:schemeClr val="bg2">
                    <a:lumMod val="25000"/>
                  </a:schemeClr>
                </a:solidFill>
                <a:latin typeface="Arial" pitchFamily="34" charset="0"/>
                <a:cs typeface="Arial" pitchFamily="34" charset="0"/>
              </a:rPr>
              <a:t> </a:t>
            </a:r>
            <a:r>
              <a:rPr lang="en-US" sz="2000" dirty="0" err="1">
                <a:solidFill>
                  <a:schemeClr val="bg2">
                    <a:lumMod val="25000"/>
                  </a:schemeClr>
                </a:solidFill>
                <a:latin typeface="Arial" pitchFamily="34" charset="0"/>
                <a:cs typeface="Arial" pitchFamily="34" charset="0"/>
              </a:rPr>
              <a:t>za</a:t>
            </a:r>
            <a:r>
              <a:rPr lang="en-US" sz="2000" dirty="0">
                <a:solidFill>
                  <a:schemeClr val="bg2">
                    <a:lumMod val="25000"/>
                  </a:schemeClr>
                </a:solidFill>
                <a:latin typeface="Arial" pitchFamily="34" charset="0"/>
                <a:cs typeface="Arial" pitchFamily="34" charset="0"/>
              </a:rPr>
              <a:t> </a:t>
            </a:r>
            <a:r>
              <a:rPr lang="en-US" sz="2000" dirty="0" err="1">
                <a:solidFill>
                  <a:schemeClr val="bg2">
                    <a:lumMod val="25000"/>
                  </a:schemeClr>
                </a:solidFill>
                <a:latin typeface="Arial" pitchFamily="34" charset="0"/>
                <a:cs typeface="Arial" pitchFamily="34" charset="0"/>
              </a:rPr>
              <a:t>intervencijom</a:t>
            </a:r>
            <a:r>
              <a:rPr lang="en-US" sz="2000" dirty="0">
                <a:solidFill>
                  <a:schemeClr val="bg2">
                    <a:lumMod val="25000"/>
                  </a:schemeClr>
                </a:solidFill>
                <a:latin typeface="Arial" pitchFamily="34" charset="0"/>
                <a:cs typeface="Arial" pitchFamily="34" charset="0"/>
              </a:rPr>
              <a:t> </a:t>
            </a:r>
            <a:r>
              <a:rPr lang="en-US" sz="2000" dirty="0" err="1">
                <a:solidFill>
                  <a:schemeClr val="bg2">
                    <a:lumMod val="25000"/>
                  </a:schemeClr>
                </a:solidFill>
                <a:latin typeface="Arial" pitchFamily="34" charset="0"/>
                <a:cs typeface="Arial" pitchFamily="34" charset="0"/>
              </a:rPr>
              <a:t>hitne</a:t>
            </a:r>
            <a:r>
              <a:rPr lang="en-US" sz="2000" dirty="0">
                <a:solidFill>
                  <a:schemeClr val="bg2">
                    <a:lumMod val="25000"/>
                  </a:schemeClr>
                </a:solidFill>
                <a:latin typeface="Arial" pitchFamily="34" charset="0"/>
                <a:cs typeface="Arial" pitchFamily="34" charset="0"/>
              </a:rPr>
              <a:t> </a:t>
            </a:r>
            <a:r>
              <a:rPr lang="en-US" sz="2000" dirty="0" err="1">
                <a:solidFill>
                  <a:schemeClr val="bg2">
                    <a:lumMod val="25000"/>
                  </a:schemeClr>
                </a:solidFill>
                <a:latin typeface="Arial" pitchFamily="34" charset="0"/>
                <a:cs typeface="Arial" pitchFamily="34" charset="0"/>
              </a:rPr>
              <a:t>medicinske</a:t>
            </a:r>
            <a:r>
              <a:rPr lang="en-US" sz="2000" dirty="0">
                <a:solidFill>
                  <a:schemeClr val="bg2">
                    <a:lumMod val="25000"/>
                  </a:schemeClr>
                </a:solidFill>
                <a:latin typeface="Arial" pitchFamily="34" charset="0"/>
                <a:cs typeface="Arial" pitchFamily="34" charset="0"/>
              </a:rPr>
              <a:t> </a:t>
            </a:r>
            <a:r>
              <a:rPr lang="en-US" sz="2000" dirty="0" err="1">
                <a:solidFill>
                  <a:schemeClr val="bg2">
                    <a:lumMod val="25000"/>
                  </a:schemeClr>
                </a:solidFill>
                <a:latin typeface="Arial" pitchFamily="34" charset="0"/>
                <a:cs typeface="Arial" pitchFamily="34" charset="0"/>
              </a:rPr>
              <a:t>pomoći</a:t>
            </a:r>
            <a:r>
              <a:rPr lang="en-US" sz="2000" dirty="0">
                <a:solidFill>
                  <a:schemeClr val="bg2">
                    <a:lumMod val="25000"/>
                  </a:schemeClr>
                </a:solidFill>
                <a:latin typeface="Arial" pitchFamily="34" charset="0"/>
                <a:cs typeface="Arial" pitchFamily="34" charset="0"/>
              </a:rPr>
              <a:t> </a:t>
            </a:r>
          </a:p>
          <a:p>
            <a:pPr marL="366175" fontAlgn="auto">
              <a:spcBef>
                <a:spcPts val="0"/>
              </a:spcBef>
              <a:spcAft>
                <a:spcPts val="800"/>
              </a:spcAft>
              <a:defRPr/>
            </a:pPr>
            <a:r>
              <a:rPr lang="sr-Latn-CS" sz="3200" b="1" dirty="0">
                <a:solidFill>
                  <a:schemeClr val="bg2">
                    <a:lumMod val="25000"/>
                  </a:schemeClr>
                </a:solidFill>
                <a:latin typeface="Arial" pitchFamily="34" charset="0"/>
                <a:cs typeface="Arial" pitchFamily="34" charset="0"/>
              </a:rPr>
              <a:t> </a:t>
            </a:r>
          </a:p>
          <a:p>
            <a:pPr marL="366175" fontAlgn="auto">
              <a:spcBef>
                <a:spcPts val="0"/>
              </a:spcBef>
              <a:spcAft>
                <a:spcPts val="800"/>
              </a:spcAft>
              <a:defRPr/>
            </a:pPr>
            <a:r>
              <a:rPr lang="en-US" sz="3200" b="1" dirty="0">
                <a:solidFill>
                  <a:schemeClr val="bg2">
                    <a:lumMod val="25000"/>
                  </a:schemeClr>
                </a:solidFill>
                <a:latin typeface="Arial" pitchFamily="34" charset="0"/>
                <a:cs typeface="Arial" pitchFamily="34" charset="0"/>
              </a:rPr>
              <a:t>12% </a:t>
            </a:r>
            <a:r>
              <a:rPr lang="pl-PL" sz="2000" dirty="0">
                <a:solidFill>
                  <a:schemeClr val="bg2">
                    <a:lumMod val="25000"/>
                  </a:schemeClr>
                </a:solidFill>
                <a:latin typeface="Arial" pitchFamily="34" charset="0"/>
                <a:cs typeface="Arial" pitchFamily="34" charset="0"/>
              </a:rPr>
              <a:t>pacijenata je bilo hospitalizovano</a:t>
            </a:r>
            <a:endParaRPr lang="en-US" sz="2000" dirty="0">
              <a:solidFill>
                <a:schemeClr val="bg2">
                  <a:lumMod val="25000"/>
                </a:schemeClr>
              </a:solidFill>
              <a:latin typeface="Arial" pitchFamily="34" charset="0"/>
              <a:cs typeface="Arial" pitchFamily="34" charset="0"/>
            </a:endParaRPr>
          </a:p>
        </p:txBody>
      </p:sp>
      <p:sp>
        <p:nvSpPr>
          <p:cNvPr id="22" name="TextBox 21"/>
          <p:cNvSpPr txBox="1"/>
          <p:nvPr/>
        </p:nvSpPr>
        <p:spPr>
          <a:xfrm rot="16200000">
            <a:off x="-1721644" y="3030766"/>
            <a:ext cx="3689350" cy="215444"/>
          </a:xfrm>
          <a:prstGeom prst="rect">
            <a:avLst/>
          </a:prstGeom>
          <a:solidFill>
            <a:schemeClr val="bg1"/>
          </a:solidFill>
        </p:spPr>
        <p:txBody>
          <a:bodyPr>
            <a:spAutoFit/>
          </a:bodyPr>
          <a:lstStyle/>
          <a:p>
            <a:pPr defTabSz="1219170" fontAlgn="auto">
              <a:spcBef>
                <a:spcPts val="0"/>
              </a:spcBef>
              <a:spcAft>
                <a:spcPts val="0"/>
              </a:spcAft>
              <a:buClr>
                <a:srgbClr val="544F40"/>
              </a:buClr>
              <a:defRPr/>
            </a:pPr>
            <a:endParaRPr lang="sr-Latn-CS" sz="800" kern="0" dirty="0">
              <a:latin typeface="+mn-lt"/>
              <a:cs typeface="+mn-cs"/>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Rectangle: Rounded Corners 27"/>
          <p:cNvSpPr/>
          <p:nvPr/>
        </p:nvSpPr>
        <p:spPr>
          <a:xfrm>
            <a:off x="200025" y="1706564"/>
            <a:ext cx="3643314" cy="3513137"/>
          </a:xfrm>
          <a:prstGeom prst="roundRect">
            <a:avLst>
              <a:gd name="adj" fmla="val 5169"/>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GB" sz="2400">
              <a:solidFill>
                <a:schemeClr val="tx1"/>
              </a:solidFill>
            </a:endParaRPr>
          </a:p>
        </p:txBody>
      </p:sp>
      <p:sp>
        <p:nvSpPr>
          <p:cNvPr id="25" name="Rectangle: Rounded Corners 24"/>
          <p:cNvSpPr/>
          <p:nvPr/>
        </p:nvSpPr>
        <p:spPr>
          <a:xfrm>
            <a:off x="3929063" y="1150939"/>
            <a:ext cx="7943851" cy="4657725"/>
          </a:xfrm>
          <a:prstGeom prst="roundRect">
            <a:avLst>
              <a:gd name="adj" fmla="val 3206"/>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GB" sz="2400" dirty="0">
              <a:solidFill>
                <a:schemeClr val="tx1"/>
              </a:solidFill>
              <a:latin typeface="Arial" pitchFamily="34" charset="0"/>
              <a:cs typeface="Arial" pitchFamily="34" charset="0"/>
            </a:endParaRPr>
          </a:p>
        </p:txBody>
      </p:sp>
      <p:sp>
        <p:nvSpPr>
          <p:cNvPr id="7" name="Slide Number Placeholder 6"/>
          <p:cNvSpPr>
            <a:spLocks noGrp="1"/>
          </p:cNvSpPr>
          <p:nvPr>
            <p:ph type="sldNum" sz="quarter" idx="19"/>
          </p:nvPr>
        </p:nvSpPr>
        <p:spPr/>
        <p:txBody>
          <a:bodyPr/>
          <a:lstStyle/>
          <a:p>
            <a:pPr>
              <a:defRPr/>
            </a:pPr>
            <a:fld id="{3C6E483C-A144-46EF-B759-39FA230B2205}" type="slidenum">
              <a:rPr lang="en-GB"/>
              <a:pPr>
                <a:defRPr/>
              </a:pPr>
              <a:t>44</a:t>
            </a:fld>
            <a:endParaRPr lang="en-GB"/>
          </a:p>
        </p:txBody>
      </p:sp>
      <p:sp>
        <p:nvSpPr>
          <p:cNvPr id="37" name="Rectangle 36"/>
          <p:cNvSpPr/>
          <p:nvPr/>
        </p:nvSpPr>
        <p:spPr>
          <a:xfrm>
            <a:off x="33339" y="2008188"/>
            <a:ext cx="3875086" cy="3211392"/>
          </a:xfrm>
          <a:prstGeom prst="rect">
            <a:avLst/>
          </a:prstGeom>
        </p:spPr>
        <p:txBody>
          <a:bodyPr>
            <a:spAutoFit/>
          </a:bodyPr>
          <a:lstStyle/>
          <a:p>
            <a:pPr algn="ctr" fontAlgn="auto">
              <a:spcBef>
                <a:spcPts val="0"/>
              </a:spcBef>
              <a:spcAft>
                <a:spcPts val="0"/>
              </a:spcAft>
              <a:defRPr/>
            </a:pPr>
            <a:r>
              <a:rPr lang="sr-Latn-CS" sz="2400" b="1" kern="0" dirty="0">
                <a:solidFill>
                  <a:schemeClr val="bg2">
                    <a:lumMod val="25000"/>
                  </a:schemeClr>
                </a:solidFill>
                <a:ea typeface="Calibri"/>
              </a:rPr>
              <a:t>Prema </a:t>
            </a:r>
            <a:r>
              <a:rPr lang="en-GB" sz="2400" b="1" kern="0" dirty="0">
                <a:solidFill>
                  <a:schemeClr val="bg2">
                    <a:lumMod val="25000"/>
                  </a:schemeClr>
                </a:solidFill>
                <a:ea typeface="Calibri"/>
              </a:rPr>
              <a:t>REALISE </a:t>
            </a:r>
            <a:r>
              <a:rPr lang="en-GB" sz="2400" b="1" kern="0" dirty="0" err="1">
                <a:solidFill>
                  <a:schemeClr val="bg2">
                    <a:lumMod val="25000"/>
                  </a:schemeClr>
                </a:solidFill>
                <a:ea typeface="Calibri"/>
              </a:rPr>
              <a:t>studij</a:t>
            </a:r>
            <a:r>
              <a:rPr lang="sr-Latn-CS" sz="2400" b="1" kern="0" dirty="0">
                <a:solidFill>
                  <a:schemeClr val="bg2">
                    <a:lumMod val="25000"/>
                  </a:schemeClr>
                </a:solidFill>
                <a:ea typeface="Calibri"/>
              </a:rPr>
              <a:t>i</a:t>
            </a:r>
            <a:endParaRPr lang="en-GB" sz="2400" b="1" kern="0" dirty="0">
              <a:solidFill>
                <a:schemeClr val="bg2">
                  <a:lumMod val="25000"/>
                </a:schemeClr>
              </a:solidFill>
              <a:ea typeface="Calibri"/>
            </a:endParaRPr>
          </a:p>
          <a:p>
            <a:pPr algn="ctr" fontAlgn="auto">
              <a:spcBef>
                <a:spcPts val="0"/>
              </a:spcBef>
              <a:spcAft>
                <a:spcPts val="0"/>
              </a:spcAft>
              <a:defRPr/>
            </a:pPr>
            <a:endParaRPr lang="sr-Latn-CS" sz="3200" b="1" kern="0" dirty="0">
              <a:solidFill>
                <a:schemeClr val="bg2">
                  <a:lumMod val="25000"/>
                </a:schemeClr>
              </a:solidFill>
              <a:ea typeface="Calibri"/>
            </a:endParaRPr>
          </a:p>
          <a:p>
            <a:pPr algn="ctr" fontAlgn="auto">
              <a:spcBef>
                <a:spcPts val="0"/>
              </a:spcBef>
              <a:spcAft>
                <a:spcPts val="0"/>
              </a:spcAft>
              <a:defRPr/>
            </a:pPr>
            <a:r>
              <a:rPr lang="en-GB" sz="3200" b="1" kern="0" dirty="0">
                <a:solidFill>
                  <a:schemeClr val="bg2">
                    <a:lumMod val="25000"/>
                  </a:schemeClr>
                </a:solidFill>
                <a:ea typeface="Calibri"/>
              </a:rPr>
              <a:t>~45%</a:t>
            </a:r>
            <a:endParaRPr lang="sr-Latn-CS" sz="3200" b="1" kern="0" dirty="0">
              <a:solidFill>
                <a:schemeClr val="bg2">
                  <a:lumMod val="25000"/>
                </a:schemeClr>
              </a:solidFill>
              <a:ea typeface="Calibri"/>
            </a:endParaRPr>
          </a:p>
          <a:p>
            <a:pPr algn="ctr" fontAlgn="auto">
              <a:spcBef>
                <a:spcPts val="0"/>
              </a:spcBef>
              <a:spcAft>
                <a:spcPts val="0"/>
              </a:spcAft>
              <a:defRPr/>
            </a:pPr>
            <a:r>
              <a:rPr lang="en-GB" sz="2400" b="1" kern="0" dirty="0">
                <a:solidFill>
                  <a:schemeClr val="bg2">
                    <a:lumMod val="25000"/>
                  </a:schemeClr>
                </a:solidFill>
                <a:ea typeface="Calibri"/>
              </a:rPr>
              <a:t> </a:t>
            </a:r>
            <a:br>
              <a:rPr lang="en-GB" sz="2400" b="1" kern="0" dirty="0">
                <a:solidFill>
                  <a:schemeClr val="bg2">
                    <a:lumMod val="25000"/>
                  </a:schemeClr>
                </a:solidFill>
                <a:ea typeface="Calibri"/>
              </a:rPr>
            </a:br>
            <a:r>
              <a:rPr lang="en-GB" sz="1867" b="1" kern="0" dirty="0" err="1">
                <a:solidFill>
                  <a:schemeClr val="bg2">
                    <a:lumMod val="25000"/>
                  </a:schemeClr>
                </a:solidFill>
                <a:ea typeface="Calibri"/>
              </a:rPr>
              <a:t>pacijenata</a:t>
            </a:r>
            <a:r>
              <a:rPr lang="en-GB" sz="1867" b="1" kern="0" dirty="0">
                <a:solidFill>
                  <a:schemeClr val="bg2">
                    <a:lumMod val="25000"/>
                  </a:schemeClr>
                </a:solidFill>
                <a:ea typeface="Calibri"/>
              </a:rPr>
              <a:t> </a:t>
            </a:r>
            <a:r>
              <a:rPr lang="en-GB" sz="1867" b="1" kern="0" dirty="0" err="1">
                <a:solidFill>
                  <a:schemeClr val="bg2">
                    <a:lumMod val="25000"/>
                  </a:schemeClr>
                </a:solidFill>
                <a:ea typeface="Calibri"/>
              </a:rPr>
              <a:t>imalo</a:t>
            </a:r>
            <a:r>
              <a:rPr lang="en-GB" sz="1867" b="1" kern="0" dirty="0">
                <a:solidFill>
                  <a:schemeClr val="bg2">
                    <a:lumMod val="25000"/>
                  </a:schemeClr>
                </a:solidFill>
                <a:ea typeface="Calibri"/>
              </a:rPr>
              <a:t> </a:t>
            </a:r>
            <a:r>
              <a:rPr lang="en-GB" sz="1867" b="1" kern="0" dirty="0" err="1">
                <a:solidFill>
                  <a:schemeClr val="bg2">
                    <a:lumMod val="25000"/>
                  </a:schemeClr>
                </a:solidFill>
                <a:ea typeface="Calibri"/>
              </a:rPr>
              <a:t>je</a:t>
            </a:r>
            <a:endParaRPr lang="en-GB" sz="1867" b="1" kern="0" dirty="0">
              <a:solidFill>
                <a:schemeClr val="bg2">
                  <a:lumMod val="25000"/>
                </a:schemeClr>
              </a:solidFill>
              <a:ea typeface="Calibri"/>
            </a:endParaRPr>
          </a:p>
          <a:p>
            <a:pPr algn="ctr" fontAlgn="auto">
              <a:spcBef>
                <a:spcPts val="0"/>
              </a:spcBef>
              <a:spcAft>
                <a:spcPts val="0"/>
              </a:spcAft>
              <a:defRPr/>
            </a:pPr>
            <a:r>
              <a:rPr lang="en-GB" sz="1867" b="1" kern="0" dirty="0">
                <a:solidFill>
                  <a:schemeClr val="bg2">
                    <a:lumMod val="25000"/>
                  </a:schemeClr>
                </a:solidFill>
                <a:ea typeface="Calibri"/>
              </a:rPr>
              <a:t> </a:t>
            </a:r>
            <a:r>
              <a:rPr lang="en-GB" sz="1867" b="1" kern="0" dirty="0" err="1">
                <a:solidFill>
                  <a:schemeClr val="bg2">
                    <a:lumMod val="25000"/>
                  </a:schemeClr>
                </a:solidFill>
                <a:ea typeface="Calibri"/>
              </a:rPr>
              <a:t>nekontrolisanu</a:t>
            </a:r>
            <a:r>
              <a:rPr lang="en-GB" sz="1867" b="1" kern="0" dirty="0">
                <a:solidFill>
                  <a:schemeClr val="bg2">
                    <a:lumMod val="25000"/>
                  </a:schemeClr>
                </a:solidFill>
                <a:ea typeface="Calibri"/>
              </a:rPr>
              <a:t> </a:t>
            </a:r>
            <a:r>
              <a:rPr lang="en-GB" sz="1867" b="1" kern="0" dirty="0" err="1">
                <a:solidFill>
                  <a:schemeClr val="bg2">
                    <a:lumMod val="25000"/>
                  </a:schemeClr>
                </a:solidFill>
                <a:ea typeface="Calibri"/>
              </a:rPr>
              <a:t>astmu</a:t>
            </a:r>
            <a:endParaRPr lang="en-GB" sz="1867" b="1" kern="0" dirty="0">
              <a:solidFill>
                <a:schemeClr val="bg2">
                  <a:lumMod val="25000"/>
                </a:schemeClr>
              </a:solidFill>
              <a:ea typeface="Calibri"/>
            </a:endParaRPr>
          </a:p>
          <a:p>
            <a:pPr algn="ctr" fontAlgn="auto">
              <a:spcBef>
                <a:spcPts val="0"/>
              </a:spcBef>
              <a:spcAft>
                <a:spcPts val="0"/>
              </a:spcAft>
              <a:defRPr/>
            </a:pPr>
            <a:r>
              <a:rPr lang="en-GB" sz="1867" b="1" kern="0" dirty="0" err="1">
                <a:solidFill>
                  <a:schemeClr val="bg2">
                    <a:lumMod val="25000"/>
                  </a:schemeClr>
                </a:solidFill>
                <a:ea typeface="Calibri"/>
              </a:rPr>
              <a:t>prema</a:t>
            </a:r>
            <a:r>
              <a:rPr lang="en-GB" sz="1867" b="1" kern="0" dirty="0">
                <a:solidFill>
                  <a:schemeClr val="bg2">
                    <a:lumMod val="25000"/>
                  </a:schemeClr>
                </a:solidFill>
                <a:ea typeface="Calibri"/>
              </a:rPr>
              <a:t> GINA </a:t>
            </a:r>
            <a:r>
              <a:rPr lang="en-GB" sz="1867" b="1" kern="0" dirty="0" err="1">
                <a:solidFill>
                  <a:schemeClr val="bg2">
                    <a:lumMod val="25000"/>
                  </a:schemeClr>
                </a:solidFill>
                <a:ea typeface="Calibri"/>
              </a:rPr>
              <a:t>smernicama</a:t>
            </a:r>
            <a:endParaRPr lang="sr-Latn-CS" sz="1867" b="1" kern="0" dirty="0">
              <a:solidFill>
                <a:schemeClr val="bg2">
                  <a:lumMod val="25000"/>
                </a:schemeClr>
              </a:solidFill>
              <a:ea typeface="Calibri"/>
            </a:endParaRPr>
          </a:p>
          <a:p>
            <a:pPr algn="ctr" fontAlgn="auto">
              <a:spcBef>
                <a:spcPts val="0"/>
              </a:spcBef>
              <a:spcAft>
                <a:spcPts val="0"/>
              </a:spcAft>
              <a:defRPr/>
            </a:pPr>
            <a:endParaRPr lang="en-GB" sz="1867" b="1" kern="0" dirty="0">
              <a:solidFill>
                <a:schemeClr val="bg2">
                  <a:lumMod val="25000"/>
                </a:schemeClr>
              </a:solidFill>
              <a:ea typeface="Calibri"/>
            </a:endParaRPr>
          </a:p>
          <a:p>
            <a:pPr algn="ctr" fontAlgn="auto">
              <a:spcBef>
                <a:spcPts val="0"/>
              </a:spcBef>
              <a:spcAft>
                <a:spcPts val="0"/>
              </a:spcAft>
              <a:defRPr/>
            </a:pPr>
            <a:endParaRPr lang="en-GB" sz="2400" kern="0" baseline="30000" dirty="0">
              <a:solidFill>
                <a:schemeClr val="accent3"/>
              </a:solidFill>
            </a:endParaRPr>
          </a:p>
        </p:txBody>
      </p:sp>
      <p:sp>
        <p:nvSpPr>
          <p:cNvPr id="38" name="TextBox 37"/>
          <p:cNvSpPr txBox="1"/>
          <p:nvPr/>
        </p:nvSpPr>
        <p:spPr>
          <a:xfrm>
            <a:off x="3928423" y="266685"/>
            <a:ext cx="2899097" cy="901307"/>
          </a:xfrm>
          <a:prstGeom prst="roundRect">
            <a:avLst>
              <a:gd name="adj" fmla="val 24380"/>
            </a:avLst>
          </a:prstGeom>
          <a:solidFill>
            <a:schemeClr val="bg1">
              <a:lumMod val="95000"/>
            </a:schemeClr>
          </a:solidFill>
          <a:ln/>
        </p:spPr>
        <p:style>
          <a:lnRef idx="3">
            <a:schemeClr val="lt1"/>
          </a:lnRef>
          <a:fillRef idx="1">
            <a:schemeClr val="accent1"/>
          </a:fillRef>
          <a:effectRef idx="1">
            <a:schemeClr val="accent1"/>
          </a:effectRef>
          <a:fontRef idx="minor">
            <a:schemeClr val="lt1"/>
          </a:fontRef>
        </p:style>
        <p:txBody>
          <a:bodyPr lIns="0" tIns="48000" rIns="0" bIns="48000" anchor="ctr">
            <a:spAutoFit/>
            <a:scene3d>
              <a:camera prst="orthographicFront"/>
              <a:lightRig rig="flat" dir="tl">
                <a:rot lat="0" lon="0" rev="6600000"/>
              </a:lightRig>
            </a:scene3d>
            <a:sp3d extrusionH="25400" contourW="8890">
              <a:bevelT w="38100" h="31750"/>
              <a:contourClr>
                <a:schemeClr val="accent2">
                  <a:shade val="75000"/>
                </a:schemeClr>
              </a:contourClr>
            </a:sp3d>
          </a:bodyPr>
          <a:lstStyle>
            <a:defPPr>
              <a:defRPr lang="en-US"/>
            </a:defPPr>
            <a:lvl1pPr algn="ctr">
              <a:defRPr sz="1600">
                <a:solidFill>
                  <a:srgbClr val="635A54"/>
                </a:solidFill>
              </a:defRPr>
            </a:lvl1pPr>
          </a:lstStyle>
          <a:p>
            <a:pPr marL="243411" algn="l" fontAlgn="auto">
              <a:spcBef>
                <a:spcPts val="0"/>
              </a:spcBef>
              <a:spcAft>
                <a:spcPts val="0"/>
              </a:spcAft>
              <a:defRPr/>
            </a:pPr>
            <a:r>
              <a:rPr lang="sr-Latn-CS" sz="4400" b="1" dirty="0">
                <a:ln w="11430"/>
                <a:solidFill>
                  <a:srgbClr val="C00000"/>
                </a:solidFill>
                <a:effectLst>
                  <a:outerShdw blurRad="50800" dist="39000" dir="5460000" algn="tl">
                    <a:srgbClr val="000000">
                      <a:alpha val="38000"/>
                    </a:srgbClr>
                  </a:outerShdw>
                </a:effectLst>
              </a:rPr>
              <a:t>Ipak...</a:t>
            </a:r>
            <a:endParaRPr lang="en-GB" sz="4400" b="1" dirty="0">
              <a:ln w="11430"/>
              <a:solidFill>
                <a:srgbClr val="C00000"/>
              </a:solidFill>
              <a:effectLst>
                <a:outerShdw blurRad="50800" dist="39000" dir="5460000" algn="tl">
                  <a:srgbClr val="000000">
                    <a:alpha val="38000"/>
                  </a:srgbClr>
                </a:outerShdw>
              </a:effectLst>
            </a:endParaRPr>
          </a:p>
        </p:txBody>
      </p:sp>
      <p:sp>
        <p:nvSpPr>
          <p:cNvPr id="81927" name="Rectangle 38"/>
          <p:cNvSpPr>
            <a:spLocks noChangeArrowheads="1"/>
          </p:cNvSpPr>
          <p:nvPr/>
        </p:nvSpPr>
        <p:spPr bwMode="auto">
          <a:xfrm>
            <a:off x="4217989" y="1512889"/>
            <a:ext cx="5953125" cy="2400657"/>
          </a:xfrm>
          <a:prstGeom prst="rect">
            <a:avLst/>
          </a:prstGeom>
          <a:noFill/>
          <a:ln w="9525">
            <a:noFill/>
            <a:miter lim="800000"/>
            <a:headEnd/>
            <a:tailEnd/>
          </a:ln>
        </p:spPr>
        <p:txBody>
          <a:bodyPr>
            <a:spAutoFit/>
          </a:bodyPr>
          <a:lstStyle/>
          <a:p>
            <a:pPr marL="0" lvl="1"/>
            <a:r>
              <a:rPr lang="sr-Latn-CS" sz="2800"/>
              <a:t>Više od</a:t>
            </a:r>
            <a:r>
              <a:rPr lang="en-GB" sz="2800"/>
              <a:t> </a:t>
            </a:r>
          </a:p>
          <a:p>
            <a:pPr marL="0" lvl="1"/>
            <a:r>
              <a:rPr lang="en-GB" sz="6600" b="1"/>
              <a:t>80%</a:t>
            </a:r>
            <a:r>
              <a:rPr lang="en-GB" sz="2800"/>
              <a:t> </a:t>
            </a:r>
          </a:p>
          <a:p>
            <a:pPr marL="0" lvl="1"/>
            <a:r>
              <a:rPr lang="sr-Latn-CS" sz="2800"/>
              <a:t>pacijenata</a:t>
            </a:r>
            <a:r>
              <a:rPr lang="en-GB" sz="2800"/>
              <a:t> </a:t>
            </a:r>
            <a:r>
              <a:rPr lang="sr-Latn-CS" sz="2800"/>
              <a:t>smatra </a:t>
            </a:r>
          </a:p>
          <a:p>
            <a:pPr marL="0" lvl="1"/>
            <a:r>
              <a:rPr lang="sr-Latn-CS" sz="2800"/>
              <a:t>svoju astmu kontrolisanom</a:t>
            </a:r>
            <a:endParaRPr lang="en-GB" sz="2800"/>
          </a:p>
        </p:txBody>
      </p:sp>
      <p:sp>
        <p:nvSpPr>
          <p:cNvPr id="81928" name="Rectangle 39"/>
          <p:cNvSpPr>
            <a:spLocks noChangeArrowheads="1"/>
          </p:cNvSpPr>
          <p:nvPr/>
        </p:nvSpPr>
        <p:spPr bwMode="auto">
          <a:xfrm>
            <a:off x="4235450" y="4260850"/>
            <a:ext cx="7331076" cy="1200329"/>
          </a:xfrm>
          <a:prstGeom prst="rect">
            <a:avLst/>
          </a:prstGeom>
          <a:noFill/>
          <a:ln w="9525">
            <a:noFill/>
            <a:miter lim="800000"/>
            <a:headEnd/>
            <a:tailEnd/>
          </a:ln>
        </p:spPr>
        <p:txBody>
          <a:bodyPr>
            <a:spAutoFit/>
          </a:bodyPr>
          <a:lstStyle/>
          <a:p>
            <a:pPr marL="0" lvl="1"/>
            <a:r>
              <a:rPr lang="en-GB" sz="2400" b="1"/>
              <a:t>75% pacijenata koji su imali egzacerbaciju koja zahteva primenu oralnih kortikosteroida, svoju bolest ne doživljava “ozbiljno</a:t>
            </a:r>
            <a:r>
              <a:rPr lang="en-GB" sz="2400" b="1">
                <a:latin typeface="Rockwell" pitchFamily="18" charset="0"/>
              </a:rPr>
              <a:t>”</a:t>
            </a:r>
          </a:p>
        </p:txBody>
      </p:sp>
      <p:sp>
        <p:nvSpPr>
          <p:cNvPr id="81929" name="Rectangle 40"/>
          <p:cNvSpPr>
            <a:spLocks noChangeArrowheads="1"/>
          </p:cNvSpPr>
          <p:nvPr/>
        </p:nvSpPr>
        <p:spPr bwMode="auto">
          <a:xfrm>
            <a:off x="479426" y="6124576"/>
            <a:ext cx="9802812" cy="646331"/>
          </a:xfrm>
          <a:prstGeom prst="rect">
            <a:avLst/>
          </a:prstGeom>
          <a:noFill/>
          <a:ln w="9525">
            <a:noFill/>
            <a:miter lim="800000"/>
            <a:headEnd/>
            <a:tailEnd/>
          </a:ln>
        </p:spPr>
        <p:txBody>
          <a:bodyPr>
            <a:spAutoFit/>
          </a:bodyPr>
          <a:lstStyle/>
          <a:p>
            <a:r>
              <a:rPr lang="en-GB" sz="900" b="1">
                <a:solidFill>
                  <a:srgbClr val="B5B1B1"/>
                </a:solidFill>
                <a:latin typeface="Rockwell" pitchFamily="18" charset="0"/>
              </a:rPr>
              <a:t>REALISE</a:t>
            </a:r>
            <a:r>
              <a:rPr lang="en-GB" sz="900">
                <a:solidFill>
                  <a:srgbClr val="B5B1B1"/>
                </a:solidFill>
                <a:latin typeface="Rockwell" pitchFamily="18" charset="0"/>
              </a:rPr>
              <a:t> REcognise Asthma and LInk to Symptoms and Experience </a:t>
            </a:r>
          </a:p>
          <a:p>
            <a:r>
              <a:rPr lang="en-GB" sz="900">
                <a:solidFill>
                  <a:srgbClr val="B5B1B1"/>
                </a:solidFill>
                <a:latin typeface="Rockwell" pitchFamily="18" charset="0"/>
              </a:rPr>
              <a:t>Price D, et al. NPJ Prim Care Respir Med. 2014;24:14009.</a:t>
            </a:r>
          </a:p>
          <a:p>
            <a:endParaRPr lang="en-GB">
              <a:solidFill>
                <a:srgbClr val="B5B1B1"/>
              </a:solidFill>
              <a:latin typeface="Rockwell" pitchFamily="18" charset="0"/>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12192000" cy="1143000"/>
          </a:xfrm>
          <a:solidFill>
            <a:schemeClr val="bg1"/>
          </a:solidFill>
          <a:ln>
            <a:solidFill>
              <a:schemeClr val="accent1"/>
            </a:solidFill>
          </a:ln>
        </p:spPr>
        <p:txBody>
          <a:bodyPr>
            <a:noAutofit/>
            <a:scene3d>
              <a:camera prst="orthographicFront"/>
              <a:lightRig rig="glow" dir="tl">
                <a:rot lat="0" lon="0" rev="5400000"/>
              </a:lightRig>
            </a:scene3d>
            <a:sp3d contourW="12700">
              <a:bevelT w="25400" h="25400"/>
              <a:contourClr>
                <a:schemeClr val="accent6">
                  <a:shade val="73000"/>
                </a:schemeClr>
              </a:contourClr>
            </a:sp3d>
          </a:bodyPr>
          <a:lstStyle/>
          <a:p>
            <a:pPr eaLnBrk="1" fontAlgn="auto" hangingPunct="1">
              <a:spcAft>
                <a:spcPts val="0"/>
              </a:spcAft>
              <a:defRPr/>
            </a:pPr>
            <a:r>
              <a:rPr lang="sr-Latn-CS" sz="3600" b="1" cap="none"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latin typeface="Arial" pitchFamily="34" charset="0"/>
                <a:cs typeface="Arial" pitchFamily="34" charset="0"/>
              </a:rPr>
              <a:t>Astma</a:t>
            </a:r>
            <a:r>
              <a:rPr lang="sr-Latn-CS" sz="2400" b="1" cap="none"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latin typeface="Arial" pitchFamily="34" charset="0"/>
                <a:cs typeface="Arial" pitchFamily="34" charset="0"/>
              </a:rPr>
              <a:t>...</a:t>
            </a:r>
            <a:br>
              <a:rPr lang="en-US" sz="2400" b="1" cap="none"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latin typeface="Arial" pitchFamily="34" charset="0"/>
                <a:cs typeface="Arial" pitchFamily="34" charset="0"/>
              </a:rPr>
            </a:br>
            <a:r>
              <a:rPr lang="sr-Latn-CS" sz="2400" b="1" cap="none"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latin typeface="Arial" pitchFamily="34" charset="0"/>
                <a:cs typeface="Arial" pitchFamily="34" charset="0"/>
              </a:rPr>
              <a:t>Neusklađenost između percepcije samog pacijenta</a:t>
            </a:r>
            <a:r>
              <a:rPr lang="en-US" sz="2400" b="1" cap="none"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latin typeface="Arial" pitchFamily="34" charset="0"/>
                <a:cs typeface="Arial" pitchFamily="34" charset="0"/>
              </a:rPr>
              <a:t> </a:t>
            </a:r>
            <a:r>
              <a:rPr lang="sr-Latn-CS" sz="2400" b="1" cap="none"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latin typeface="Arial" pitchFamily="34" charset="0"/>
                <a:cs typeface="Arial" pitchFamily="34" charset="0"/>
              </a:rPr>
              <a:t>i stepena kontrole bolesti</a:t>
            </a:r>
          </a:p>
        </p:txBody>
      </p:sp>
      <p:sp>
        <p:nvSpPr>
          <p:cNvPr id="4" name="Rectangle 3"/>
          <p:cNvSpPr/>
          <p:nvPr/>
        </p:nvSpPr>
        <p:spPr>
          <a:xfrm>
            <a:off x="0" y="1371601"/>
            <a:ext cx="6705600" cy="830997"/>
          </a:xfrm>
          <a:prstGeom prst="rect">
            <a:avLst/>
          </a:prstGeom>
          <a:solidFill>
            <a:schemeClr val="accent6">
              <a:lumMod val="75000"/>
            </a:schemeClr>
          </a:solidFill>
          <a:ln>
            <a:solidFill>
              <a:schemeClr val="accent1"/>
            </a:solidFill>
          </a:ln>
        </p:spPr>
        <p:txBody>
          <a:bodyPr>
            <a:spAutoFit/>
          </a:bodyPr>
          <a:lstStyle/>
          <a:p>
            <a:pPr algn="ctr" fontAlgn="auto">
              <a:spcAft>
                <a:spcPts val="0"/>
              </a:spcAft>
              <a:defRPr/>
            </a:pPr>
            <a:r>
              <a:rPr lang="sr-Latn-CS" sz="2400" b="1" i="1" dirty="0">
                <a:solidFill>
                  <a:schemeClr val="bg1"/>
                </a:solidFill>
              </a:rPr>
              <a:t>8 od 10 pacijenata smatra da je astma dobro kontrolisana.</a:t>
            </a:r>
            <a:r>
              <a:rPr lang="sr-Latn-CS" sz="2400" b="1" i="1" baseline="30000" dirty="0">
                <a:solidFill>
                  <a:schemeClr val="bg1"/>
                </a:solidFill>
              </a:rPr>
              <a:t>1</a:t>
            </a:r>
          </a:p>
        </p:txBody>
      </p:sp>
      <p:sp>
        <p:nvSpPr>
          <p:cNvPr id="5" name="Rectangle 4"/>
          <p:cNvSpPr/>
          <p:nvPr/>
        </p:nvSpPr>
        <p:spPr>
          <a:xfrm>
            <a:off x="0" y="6457950"/>
            <a:ext cx="12192000" cy="400110"/>
          </a:xfrm>
          <a:prstGeom prst="rect">
            <a:avLst/>
          </a:prstGeom>
          <a:solidFill>
            <a:schemeClr val="bg1">
              <a:lumMod val="95000"/>
            </a:schemeClr>
          </a:solidFill>
          <a:ln>
            <a:solidFill>
              <a:schemeClr val="accent1"/>
            </a:solidFill>
          </a:ln>
        </p:spPr>
        <p:txBody>
          <a:bodyPr>
            <a:spAutoFit/>
          </a:bodyPr>
          <a:lstStyle/>
          <a:p>
            <a:pPr marL="228600" indent="-228600" fontAlgn="auto">
              <a:spcAft>
                <a:spcPts val="0"/>
              </a:spcAft>
              <a:defRPr/>
            </a:pPr>
            <a:r>
              <a:rPr lang="sr-Latn-CS" sz="1000" dirty="0"/>
              <a:t>1. Fletcher M. et al. Prim Care Respir J 2013; 22(4): 431-8.</a:t>
            </a:r>
          </a:p>
          <a:p>
            <a:pPr marL="228600" indent="-228600" fontAlgn="auto">
              <a:spcAft>
                <a:spcPts val="0"/>
              </a:spcAft>
              <a:defRPr/>
            </a:pPr>
            <a:r>
              <a:rPr lang="sr-Latn-CS" sz="1000" dirty="0"/>
              <a:t>2. Rabe KF. et al </a:t>
            </a:r>
            <a:r>
              <a:rPr lang="fr-FR" sz="1000" dirty="0" err="1"/>
              <a:t>Eur</a:t>
            </a:r>
            <a:r>
              <a:rPr lang="fr-FR" sz="1000" dirty="0"/>
              <a:t> </a:t>
            </a:r>
            <a:r>
              <a:rPr lang="fr-FR" sz="1000" dirty="0" err="1"/>
              <a:t>Respir</a:t>
            </a:r>
            <a:r>
              <a:rPr lang="fr-FR" sz="1000" dirty="0"/>
              <a:t> J 2000; 16: 802</a:t>
            </a:r>
            <a:r>
              <a:rPr lang="sr-Latn-CS" sz="1000" dirty="0"/>
              <a:t>- </a:t>
            </a:r>
            <a:r>
              <a:rPr lang="fr-FR" sz="1000" dirty="0"/>
              <a:t>7</a:t>
            </a:r>
            <a:r>
              <a:rPr lang="sr-Latn-CS" sz="1000" dirty="0"/>
              <a:t>.</a:t>
            </a:r>
          </a:p>
        </p:txBody>
      </p:sp>
      <p:sp>
        <p:nvSpPr>
          <p:cNvPr id="6" name="Rectangle 5"/>
          <p:cNvSpPr/>
          <p:nvPr/>
        </p:nvSpPr>
        <p:spPr>
          <a:xfrm>
            <a:off x="711200" y="3330575"/>
            <a:ext cx="8839200" cy="707886"/>
          </a:xfrm>
          <a:prstGeom prst="rect">
            <a:avLst/>
          </a:prstGeom>
        </p:spPr>
        <p:txBody>
          <a:bodyPr>
            <a:spAutoFit/>
          </a:bodyPr>
          <a:lstStyle/>
          <a:p>
            <a:pPr algn="ctr" fontAlgn="auto">
              <a:spcBef>
                <a:spcPts val="0"/>
              </a:spcBef>
              <a:spcAft>
                <a:spcPts val="0"/>
              </a:spcAft>
              <a:defRPr/>
            </a:pPr>
            <a:r>
              <a:rPr lang="sr-Latn-CS" sz="2000" b="1" i="1" dirty="0">
                <a:solidFill>
                  <a:srgbClr val="002060"/>
                </a:solidFill>
                <a:effectLst>
                  <a:outerShdw blurRad="38100" dist="38100" dir="2700000" algn="tl">
                    <a:srgbClr val="000000">
                      <a:alpha val="43137"/>
                    </a:srgbClr>
                  </a:outerShdw>
                </a:effectLst>
              </a:rPr>
              <a:t>52,5% pacijenata prijavi buđenje zbog simptoma astme u prethodnoj nedelji </a:t>
            </a:r>
            <a:r>
              <a:rPr lang="sr-Latn-CS" sz="2000" b="1" i="1" baseline="30000" dirty="0">
                <a:solidFill>
                  <a:srgbClr val="002060"/>
                </a:solidFill>
                <a:effectLst>
                  <a:outerShdw blurRad="38100" dist="38100" dir="2700000" algn="tl">
                    <a:srgbClr val="000000">
                      <a:alpha val="43137"/>
                    </a:srgbClr>
                  </a:outerShdw>
                </a:effectLst>
              </a:rPr>
              <a:t>1</a:t>
            </a:r>
            <a:r>
              <a:rPr lang="sr-Latn-CS" sz="2000" b="1" dirty="0">
                <a:solidFill>
                  <a:srgbClr val="002060"/>
                </a:solidFill>
                <a:effectLst>
                  <a:outerShdw blurRad="38100" dist="38100" dir="2700000" algn="tl">
                    <a:srgbClr val="000000">
                      <a:alpha val="43137"/>
                    </a:srgbClr>
                  </a:outerShdw>
                </a:effectLst>
              </a:rPr>
              <a:t> </a:t>
            </a:r>
          </a:p>
        </p:txBody>
      </p:sp>
      <p:sp>
        <p:nvSpPr>
          <p:cNvPr id="7" name="Rectangle 6"/>
          <p:cNvSpPr/>
          <p:nvPr/>
        </p:nvSpPr>
        <p:spPr>
          <a:xfrm>
            <a:off x="304800" y="4092576"/>
            <a:ext cx="9652000" cy="707886"/>
          </a:xfrm>
          <a:prstGeom prst="rect">
            <a:avLst/>
          </a:prstGeom>
        </p:spPr>
        <p:txBody>
          <a:bodyPr>
            <a:spAutoFit/>
          </a:bodyPr>
          <a:lstStyle/>
          <a:p>
            <a:pPr algn="ctr" fontAlgn="auto">
              <a:spcAft>
                <a:spcPts val="0"/>
              </a:spcAft>
              <a:defRPr/>
            </a:pPr>
            <a:r>
              <a:rPr lang="sr-Latn-CS" sz="2000" b="1" i="1" dirty="0">
                <a:solidFill>
                  <a:srgbClr val="002060"/>
                </a:solidFill>
                <a:effectLst>
                  <a:outerShdw blurRad="38100" dist="38100" dir="2700000" algn="tl">
                    <a:srgbClr val="000000">
                      <a:alpha val="43137"/>
                    </a:srgbClr>
                  </a:outerShdw>
                </a:effectLst>
              </a:rPr>
              <a:t>55,5% pacijenata prijavi simptome koji </a:t>
            </a:r>
          </a:p>
          <a:p>
            <a:pPr algn="ctr" fontAlgn="auto">
              <a:spcAft>
                <a:spcPts val="0"/>
              </a:spcAft>
              <a:defRPr/>
            </a:pPr>
            <a:r>
              <a:rPr lang="sr-Latn-CS" sz="2000" b="1" i="1" dirty="0">
                <a:solidFill>
                  <a:srgbClr val="002060"/>
                </a:solidFill>
                <a:effectLst>
                  <a:outerShdw blurRad="38100" dist="38100" dir="2700000" algn="tl">
                    <a:srgbClr val="000000">
                      <a:alpha val="43137"/>
                    </a:srgbClr>
                  </a:outerShdw>
                </a:effectLst>
              </a:rPr>
              <a:t>remete njihove svakodnevne aktivnosti </a:t>
            </a:r>
            <a:r>
              <a:rPr lang="sr-Latn-CS" sz="2000" b="1" i="1" baseline="30000" dirty="0">
                <a:solidFill>
                  <a:srgbClr val="002060"/>
                </a:solidFill>
                <a:effectLst>
                  <a:outerShdw blurRad="38100" dist="38100" dir="2700000" algn="tl">
                    <a:srgbClr val="000000">
                      <a:alpha val="43137"/>
                    </a:srgbClr>
                  </a:outerShdw>
                </a:effectLst>
              </a:rPr>
              <a:t>1</a:t>
            </a:r>
            <a:endParaRPr lang="sr-Latn-CS" sz="2000" b="1" i="1" dirty="0">
              <a:solidFill>
                <a:srgbClr val="002060"/>
              </a:solidFill>
              <a:effectLst>
                <a:outerShdw blurRad="38100" dist="38100" dir="2700000" algn="tl">
                  <a:srgbClr val="000000">
                    <a:alpha val="43137"/>
                  </a:srgbClr>
                </a:outerShdw>
              </a:effectLst>
            </a:endParaRPr>
          </a:p>
        </p:txBody>
      </p:sp>
      <p:sp>
        <p:nvSpPr>
          <p:cNvPr id="11" name="Rectangle 10"/>
          <p:cNvSpPr/>
          <p:nvPr/>
        </p:nvSpPr>
        <p:spPr>
          <a:xfrm>
            <a:off x="1930400" y="5006976"/>
            <a:ext cx="6197600" cy="707886"/>
          </a:xfrm>
          <a:prstGeom prst="rect">
            <a:avLst/>
          </a:prstGeom>
          <a:ln>
            <a:solidFill>
              <a:schemeClr val="accent4"/>
            </a:solidFill>
          </a:ln>
        </p:spPr>
        <p:txBody>
          <a:bodyPr>
            <a:spAutoFit/>
          </a:bodyPr>
          <a:lstStyle/>
          <a:p>
            <a:pPr algn="ctr" fontAlgn="auto">
              <a:spcAft>
                <a:spcPts val="0"/>
              </a:spcAft>
              <a:defRPr/>
            </a:pPr>
            <a:r>
              <a:rPr lang="sr-Latn-CS" sz="2000" b="1" i="1" dirty="0">
                <a:solidFill>
                  <a:srgbClr val="002060"/>
                </a:solidFill>
                <a:effectLst>
                  <a:outerShdw blurRad="38100" dist="38100" dir="2700000" algn="tl">
                    <a:srgbClr val="000000">
                      <a:alpha val="43137"/>
                    </a:srgbClr>
                  </a:outerShdw>
                </a:effectLst>
              </a:rPr>
              <a:t>50% pacijenata ima TEŽAK oblik bolesti, a ocenjuje astmu dobro kontrolisanom </a:t>
            </a:r>
            <a:r>
              <a:rPr lang="sr-Latn-CS" sz="2000" b="1" i="1" baseline="30000" dirty="0">
                <a:solidFill>
                  <a:srgbClr val="002060"/>
                </a:solidFill>
                <a:effectLst>
                  <a:outerShdw blurRad="38100" dist="38100" dir="2700000" algn="tl">
                    <a:srgbClr val="000000">
                      <a:alpha val="43137"/>
                    </a:srgbClr>
                  </a:outerShdw>
                </a:effectLst>
              </a:rPr>
              <a:t>2</a:t>
            </a:r>
            <a:endParaRPr lang="sr-Latn-CS" sz="2000" b="1" dirty="0">
              <a:solidFill>
                <a:srgbClr val="002060"/>
              </a:solidFill>
              <a:effectLst>
                <a:outerShdw blurRad="38100" dist="38100" dir="2700000" algn="tl">
                  <a:srgbClr val="000000">
                    <a:alpha val="43137"/>
                  </a:srgbClr>
                </a:outerShdw>
              </a:effectLst>
            </a:endParaRPr>
          </a:p>
        </p:txBody>
      </p:sp>
      <p:sp>
        <p:nvSpPr>
          <p:cNvPr id="12" name="Rectangle 11"/>
          <p:cNvSpPr/>
          <p:nvPr/>
        </p:nvSpPr>
        <p:spPr>
          <a:xfrm>
            <a:off x="0" y="6457950"/>
            <a:ext cx="9144000" cy="400110"/>
          </a:xfrm>
          <a:prstGeom prst="rect">
            <a:avLst/>
          </a:prstGeom>
        </p:spPr>
        <p:txBody>
          <a:bodyPr>
            <a:spAutoFit/>
          </a:bodyPr>
          <a:lstStyle/>
          <a:p>
            <a:pPr fontAlgn="auto">
              <a:spcAft>
                <a:spcPts val="0"/>
              </a:spcAft>
              <a:defRPr/>
            </a:pPr>
            <a:endParaRPr lang="sr-Latn-CS" sz="1000" b="1" i="1" dirty="0">
              <a:effectLst>
                <a:outerShdw blurRad="38100" dist="38100" dir="2700000" algn="tl">
                  <a:srgbClr val="000000">
                    <a:alpha val="43137"/>
                  </a:srgbClr>
                </a:outerShdw>
              </a:effectLst>
            </a:endParaRPr>
          </a:p>
          <a:p>
            <a:pPr fontAlgn="auto">
              <a:spcAft>
                <a:spcPts val="0"/>
              </a:spcAft>
              <a:defRPr/>
            </a:pPr>
            <a:r>
              <a:rPr lang="sr-Latn-CS" sz="1000" b="1" i="1" dirty="0">
                <a:effectLst>
                  <a:outerShdw blurRad="38100" dist="38100" dir="2700000" algn="tl">
                    <a:srgbClr val="000000">
                      <a:alpha val="43137"/>
                    </a:srgbClr>
                  </a:outerShdw>
                </a:effectLst>
              </a:rPr>
              <a:t> </a:t>
            </a:r>
            <a:endParaRPr lang="sr-Latn-CS" sz="1000" dirty="0">
              <a:latin typeface="+mn-lt"/>
              <a:cs typeface="+mn-cs"/>
            </a:endParaRPr>
          </a:p>
        </p:txBody>
      </p:sp>
      <p:sp>
        <p:nvSpPr>
          <p:cNvPr id="17" name="Oval Callout 16"/>
          <p:cNvSpPr/>
          <p:nvPr/>
        </p:nvSpPr>
        <p:spPr>
          <a:xfrm>
            <a:off x="4572000" y="2362200"/>
            <a:ext cx="4064000" cy="838200"/>
          </a:xfrm>
          <a:prstGeom prst="wedgeEllipseCallout">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sr-Latn-CS" b="1" dirty="0">
                <a:solidFill>
                  <a:schemeClr val="bg1"/>
                </a:solidFill>
                <a:effectLst>
                  <a:outerShdw blurRad="38100" dist="38100" dir="2700000" algn="tl">
                    <a:srgbClr val="000000">
                      <a:alpha val="43137"/>
                    </a:srgbClr>
                  </a:outerShdw>
                </a:effectLst>
                <a:latin typeface="Arial" pitchFamily="34" charset="0"/>
                <a:cs typeface="Arial" pitchFamily="34" charset="0"/>
              </a:rPr>
              <a:t>...i pored toga što : </a:t>
            </a:r>
          </a:p>
        </p:txBody>
      </p:sp>
      <p:pic>
        <p:nvPicPr>
          <p:cNvPr id="14" name="Picture 8" descr="http://www.wikinoticia.com/images2/demedicina.com/wp-content/uploads/cough-variant-asthma_thumb.jpg"/>
          <p:cNvPicPr>
            <a:picLocks noChangeAspect="1" noChangeArrowheads="1"/>
          </p:cNvPicPr>
          <p:nvPr/>
        </p:nvPicPr>
        <p:blipFill>
          <a:blip r:embed="rId3" cstate="print"/>
          <a:srcRect/>
          <a:stretch>
            <a:fillRect/>
          </a:stretch>
        </p:blipFill>
        <p:spPr bwMode="auto">
          <a:xfrm rot="232411">
            <a:off x="10069514" y="2446338"/>
            <a:ext cx="2024062" cy="2244725"/>
          </a:xfrm>
          <a:prstGeom prst="rect">
            <a:avLst/>
          </a:prstGeom>
          <a:ln>
            <a:solidFill>
              <a:srgbClr val="C00000"/>
            </a:solidFill>
          </a:ln>
          <a:effectLst>
            <a:outerShdw blurRad="292100" dist="139700" dir="2700000" algn="tl" rotWithShape="0">
              <a:srgbClr val="333333">
                <a:alpha val="65000"/>
              </a:srgbClr>
            </a:outerShdw>
          </a:effectLst>
        </p:spPr>
      </p:pic>
      <p:pic>
        <p:nvPicPr>
          <p:cNvPr id="16" name="Picture 10" descr="http://i.dailymail.co.uk/i/pix/2012/02/16/article-0-0081175D00000258-272_468x314.jpg"/>
          <p:cNvPicPr>
            <a:picLocks noChangeAspect="1" noChangeArrowheads="1"/>
          </p:cNvPicPr>
          <p:nvPr/>
        </p:nvPicPr>
        <p:blipFill>
          <a:blip r:embed="rId4" cstate="print"/>
          <a:srcRect/>
          <a:stretch>
            <a:fillRect/>
          </a:stretch>
        </p:blipFill>
        <p:spPr bwMode="auto">
          <a:xfrm rot="899104">
            <a:off x="7954962" y="1508125"/>
            <a:ext cx="2805113" cy="1411288"/>
          </a:xfrm>
          <a:prstGeom prst="rect">
            <a:avLst/>
          </a:prstGeom>
          <a:ln>
            <a:solidFill>
              <a:srgbClr val="C00000"/>
            </a:solidFill>
          </a:ln>
          <a:effectLst>
            <a:outerShdw blurRad="292100" dist="139700" dir="2700000" algn="tl" rotWithShape="0">
              <a:srgbClr val="333333">
                <a:alpha val="65000"/>
              </a:srgbClr>
            </a:outerShdw>
          </a:effectLst>
        </p:spPr>
      </p:pic>
      <p:pic>
        <p:nvPicPr>
          <p:cNvPr id="10" name="Picture 9" descr="man-using-asthma-inhaler-pic-getty-images-225490194.jpg"/>
          <p:cNvPicPr>
            <a:picLocks noChangeAspect="1"/>
          </p:cNvPicPr>
          <p:nvPr/>
        </p:nvPicPr>
        <p:blipFill>
          <a:blip r:embed="rId5" cstate="print"/>
          <a:srcRect l="1229" r="1844"/>
          <a:stretch>
            <a:fillRect/>
          </a:stretch>
        </p:blipFill>
        <p:spPr>
          <a:xfrm rot="20830439">
            <a:off x="8532812" y="4035425"/>
            <a:ext cx="2946400" cy="1606550"/>
          </a:xfrm>
          <a:prstGeom prst="rect">
            <a:avLst/>
          </a:prstGeom>
          <a:ln>
            <a:noFill/>
          </a:ln>
          <a:effectLst>
            <a:outerShdw blurRad="292100" dist="139700" dir="2700000" algn="tl" rotWithShape="0">
              <a:srgbClr val="333333">
                <a:alpha val="65000"/>
              </a:srgbClr>
            </a:outerShdw>
          </a:effectLst>
        </p:spPr>
      </p:pic>
      <p:pic>
        <p:nvPicPr>
          <p:cNvPr id="82957" name="Picture 3"/>
          <p:cNvPicPr>
            <a:picLocks noChangeAspect="1" noChangeArrowheads="1"/>
          </p:cNvPicPr>
          <p:nvPr/>
        </p:nvPicPr>
        <p:blipFill>
          <a:blip r:embed="rId6" cstate="print"/>
          <a:srcRect/>
          <a:stretch>
            <a:fillRect/>
          </a:stretch>
        </p:blipFill>
        <p:spPr bwMode="auto">
          <a:xfrm>
            <a:off x="180976" y="3733801"/>
            <a:ext cx="1546226" cy="2471738"/>
          </a:xfrm>
          <a:prstGeom prst="rect">
            <a:avLst/>
          </a:prstGeom>
          <a:noFill/>
          <a:ln w="9525">
            <a:solidFill>
              <a:schemeClr val="accent1"/>
            </a:solidFill>
            <a:miter lim="800000"/>
            <a:headEnd/>
            <a:tailEnd/>
          </a:ln>
        </p:spPr>
      </p:pic>
    </p:spTree>
  </p:cSld>
  <p:clrMapOvr>
    <a:masterClrMapping/>
  </p:clrMapOvr>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513025"/>
          <p:cNvSpPr>
            <a:spLocks noChangeArrowheads="1"/>
          </p:cNvSpPr>
          <p:nvPr/>
        </p:nvSpPr>
        <p:spPr bwMode="auto">
          <a:xfrm>
            <a:off x="1248834" y="436563"/>
            <a:ext cx="10640484" cy="685800"/>
          </a:xfrm>
          <a:prstGeom prst="rect">
            <a:avLst/>
          </a:prstGeom>
          <a:noFill/>
          <a:ln w="9525" algn="ctr">
            <a:noFill/>
            <a:miter lim="800000"/>
            <a:headEnd/>
            <a:tailEnd/>
          </a:ln>
        </p:spPr>
        <p:txBody>
          <a:bodyPr anchor="b">
            <a:scene3d>
              <a:camera prst="orthographicFront"/>
              <a:lightRig rig="flat" dir="tl">
                <a:rot lat="0" lon="0" rev="6600000"/>
              </a:lightRig>
            </a:scene3d>
            <a:sp3d extrusionH="25400" contourW="8890">
              <a:bevelT w="38100" h="31750"/>
              <a:contourClr>
                <a:schemeClr val="accent2">
                  <a:shade val="75000"/>
                </a:schemeClr>
              </a:contourClr>
            </a:sp3d>
          </a:bodyPr>
          <a:lstStyle/>
          <a:p>
            <a:pPr algn="ctr">
              <a:defRPr/>
            </a:pPr>
            <a:r>
              <a:rPr lang="en-US" sz="4000" b="1" dirty="0" err="1">
                <a:ln w="11430"/>
                <a:solidFill>
                  <a:srgbClr val="C00000"/>
                </a:solidFill>
                <a:effectLst>
                  <a:outerShdw blurRad="50800" dist="39000" dir="5460000" algn="tl">
                    <a:srgbClr val="000000">
                      <a:alpha val="38000"/>
                    </a:srgbClr>
                  </a:outerShdw>
                </a:effectLst>
                <a:latin typeface="+mn-lt"/>
              </a:rPr>
              <a:t>Gde</a:t>
            </a:r>
            <a:r>
              <a:rPr lang="en-US" sz="4000" b="1" dirty="0">
                <a:ln w="11430"/>
                <a:solidFill>
                  <a:srgbClr val="C00000"/>
                </a:solidFill>
                <a:effectLst>
                  <a:outerShdw blurRad="50800" dist="39000" dir="5460000" algn="tl">
                    <a:srgbClr val="000000">
                      <a:alpha val="38000"/>
                    </a:srgbClr>
                  </a:outerShdw>
                </a:effectLst>
                <a:latin typeface="+mn-lt"/>
              </a:rPr>
              <a:t> je problem</a:t>
            </a:r>
            <a:r>
              <a:rPr lang="sr-Latn-RS" sz="4000" b="1" dirty="0">
                <a:ln w="11430"/>
                <a:solidFill>
                  <a:srgbClr val="C00000"/>
                </a:solidFill>
                <a:effectLst>
                  <a:outerShdw blurRad="50800" dist="39000" dir="5460000" algn="tl">
                    <a:srgbClr val="000000">
                      <a:alpha val="38000"/>
                    </a:srgbClr>
                  </a:outerShdw>
                </a:effectLst>
                <a:latin typeface="+mn-lt"/>
              </a:rPr>
              <a:t> ?</a:t>
            </a:r>
            <a:endParaRPr lang="en-US" sz="4000" b="1" dirty="0">
              <a:ln w="11430"/>
              <a:solidFill>
                <a:srgbClr val="C00000"/>
              </a:solidFill>
              <a:effectLst>
                <a:outerShdw blurRad="50800" dist="39000" dir="5460000" algn="tl">
                  <a:srgbClr val="000000">
                    <a:alpha val="38000"/>
                  </a:srgbClr>
                </a:outerShdw>
              </a:effectLst>
              <a:latin typeface="+mn-lt"/>
            </a:endParaRPr>
          </a:p>
        </p:txBody>
      </p:sp>
      <p:sp>
        <p:nvSpPr>
          <p:cNvPr id="52227" name="TextBox 513026"/>
          <p:cNvSpPr txBox="1">
            <a:spLocks noChangeArrowheads="1"/>
          </p:cNvSpPr>
          <p:nvPr/>
        </p:nvSpPr>
        <p:spPr bwMode="auto">
          <a:xfrm>
            <a:off x="4184652" y="1241427"/>
            <a:ext cx="1300356" cy="646331"/>
          </a:xfrm>
          <a:prstGeom prst="rect">
            <a:avLst/>
          </a:prstGeom>
          <a:noFill/>
          <a:ln w="9525" algn="ctr">
            <a:noFill/>
            <a:miter lim="800000"/>
            <a:headEnd/>
            <a:tailEnd/>
          </a:ln>
        </p:spPr>
        <p:txBody>
          <a:bodyPr wrap="none">
            <a:spAutoFit/>
          </a:bodyPr>
          <a:lstStyle/>
          <a:p>
            <a:r>
              <a:rPr lang="en-US" b="1"/>
              <a:t>Pogrešna </a:t>
            </a:r>
          </a:p>
          <a:p>
            <a:r>
              <a:rPr lang="en-US" b="1"/>
              <a:t>dijagnoza</a:t>
            </a:r>
            <a:endParaRPr lang="it-IT" b="1"/>
          </a:p>
        </p:txBody>
      </p:sp>
      <p:sp>
        <p:nvSpPr>
          <p:cNvPr id="513028" name="Shape 513027"/>
          <p:cNvSpPr>
            <a:spLocks noChangeArrowheads="1"/>
          </p:cNvSpPr>
          <p:nvPr/>
        </p:nvSpPr>
        <p:spPr bwMode="auto">
          <a:xfrm rot="-3535229">
            <a:off x="2757755" y="2201069"/>
            <a:ext cx="1300162" cy="2095500"/>
          </a:xfrm>
          <a:custGeom>
            <a:avLst/>
            <a:gdLst>
              <a:gd name="G0" fmla="+- 0 0 0"/>
              <a:gd name="G1" fmla="+- -6689436 0 0"/>
              <a:gd name="G2" fmla="+- 0 0 -6689436"/>
              <a:gd name="G3" fmla="+- 10800 0 0"/>
              <a:gd name="G4" fmla="+- 0 0 0"/>
              <a:gd name="T0" fmla="*/ 360 256 1"/>
              <a:gd name="T1" fmla="*/ 0 256 1"/>
              <a:gd name="G5" fmla="+- G2 T0 T1"/>
              <a:gd name="G6" fmla="?: G2 G2 G5"/>
              <a:gd name="G7" fmla="+- 0 0 G6"/>
              <a:gd name="G8" fmla="+- 5400 0 0"/>
              <a:gd name="G9" fmla="+- 0 0 -6689436"/>
              <a:gd name="G10" fmla="+- 5400 0 2700"/>
              <a:gd name="G11" fmla="cos G10 0"/>
              <a:gd name="G12" fmla="sin G10 0"/>
              <a:gd name="G13" fmla="cos 13500 0"/>
              <a:gd name="G14" fmla="sin 13500 0"/>
              <a:gd name="G15" fmla="+- G11 10800 0"/>
              <a:gd name="G16" fmla="+- G12 10800 0"/>
              <a:gd name="G17" fmla="+- G13 10800 0"/>
              <a:gd name="G18" fmla="+- G14 10800 0"/>
              <a:gd name="G19" fmla="*/ 5400 1 2"/>
              <a:gd name="G20" fmla="+- G19 5400 0"/>
              <a:gd name="G21" fmla="cos G20 0"/>
              <a:gd name="G22" fmla="sin G20 0"/>
              <a:gd name="G23" fmla="+- G21 10800 0"/>
              <a:gd name="G24" fmla="+- G12 G23 G22"/>
              <a:gd name="G25" fmla="+- G22 G23 G11"/>
              <a:gd name="G26" fmla="cos 10800 0"/>
              <a:gd name="G27" fmla="sin 10800 0"/>
              <a:gd name="G28" fmla="cos 5400 0"/>
              <a:gd name="G29" fmla="sin 5400 0"/>
              <a:gd name="G30" fmla="+- G26 10800 0"/>
              <a:gd name="G31" fmla="+- G27 10800 0"/>
              <a:gd name="G32" fmla="+- G28 10800 0"/>
              <a:gd name="G33" fmla="+- G29 10800 0"/>
              <a:gd name="G34" fmla="+- G19 5400 0"/>
              <a:gd name="G35" fmla="cos G34 -6689436"/>
              <a:gd name="G36" fmla="sin G34 -6689436"/>
              <a:gd name="G37" fmla="+/ -6689436 0 2"/>
              <a:gd name="T2" fmla="*/ 180 256 1"/>
              <a:gd name="T3" fmla="*/ 0 256 1"/>
              <a:gd name="G38" fmla="+- G37 T2 T3"/>
              <a:gd name="G39" fmla="?: G2 G37 G38"/>
              <a:gd name="G40" fmla="cos 10800 G39"/>
              <a:gd name="G41" fmla="sin 10800 G39"/>
              <a:gd name="G42" fmla="cos 5400 G39"/>
              <a:gd name="G43" fmla="sin 5400 G39"/>
              <a:gd name="G44" fmla="+- G40 10800 0"/>
              <a:gd name="G45" fmla="+- G41 10800 0"/>
              <a:gd name="G46" fmla="+- G42 10800 0"/>
              <a:gd name="G47" fmla="+- G43 10800 0"/>
              <a:gd name="G48" fmla="+- G35 10800 0"/>
              <a:gd name="G49" fmla="+- G36 10800 0"/>
              <a:gd name="T4" fmla="*/ 17591 w 21600"/>
              <a:gd name="T5" fmla="*/ 2402 h 21600"/>
              <a:gd name="T6" fmla="*/ 9105 w 21600"/>
              <a:gd name="T7" fmla="*/ 2879 h 21600"/>
              <a:gd name="T8" fmla="*/ 14195 w 21600"/>
              <a:gd name="T9" fmla="*/ 6601 h 21600"/>
              <a:gd name="T10" fmla="*/ 24300 w 21600"/>
              <a:gd name="T11" fmla="*/ 10800 h 21600"/>
              <a:gd name="T12" fmla="*/ 18900 w 21600"/>
              <a:gd name="T13" fmla="*/ 16200 h 21600"/>
              <a:gd name="T14" fmla="*/ 13500 w 21600"/>
              <a:gd name="T15" fmla="*/ 10800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6200" y="10800"/>
                </a:moveTo>
                <a:cubicBezTo>
                  <a:pt x="16200" y="7817"/>
                  <a:pt x="13782" y="5400"/>
                  <a:pt x="10800" y="5400"/>
                </a:cubicBezTo>
                <a:cubicBezTo>
                  <a:pt x="10420" y="5399"/>
                  <a:pt x="10041" y="5440"/>
                  <a:pt x="9670" y="5519"/>
                </a:cubicBezTo>
                <a:lnTo>
                  <a:pt x="8541" y="238"/>
                </a:lnTo>
                <a:cubicBezTo>
                  <a:pt x="9283" y="80"/>
                  <a:pt x="10040" y="-1"/>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gradFill rotWithShape="1">
            <a:gsLst>
              <a:gs pos="0">
                <a:schemeClr val="tx1"/>
              </a:gs>
              <a:gs pos="100000">
                <a:schemeClr val="tx1">
                  <a:gamma/>
                  <a:shade val="46275"/>
                  <a:invGamma/>
                </a:schemeClr>
              </a:gs>
            </a:gsLst>
            <a:lin ang="0" scaled="1"/>
          </a:gradFill>
          <a:ln w="9525" cap="flat" cmpd="sng" algn="ctr">
            <a:noFill/>
            <a:prstDash val="solid"/>
            <a:miter lim="800000"/>
            <a:headEnd type="none" w="med" len="med"/>
            <a:tailEnd type="none" w="med" len="med"/>
          </a:ln>
          <a:effectLst/>
          <a:scene3d>
            <a:camera prst="legacyObliqueTopRight"/>
            <a:lightRig rig="legacyFlat3" dir="b"/>
          </a:scene3d>
          <a:sp3d extrusionH="430200" prstMaterial="legacyMatte">
            <a:bevelT w="13500" h="13500" prst="angle"/>
            <a:bevelB w="13500" h="13500" prst="angle"/>
            <a:extrusionClr>
              <a:schemeClr val="tx1"/>
            </a:extrusionClr>
          </a:sp3d>
        </p:spPr>
        <p:txBody>
          <a:bodyPr wrap="none" anchor="ctr"/>
          <a:lstStyle/>
          <a:p>
            <a:pPr>
              <a:defRPr/>
            </a:pPr>
            <a:endParaRPr lang="en-US">
              <a:latin typeface="Arial" charset="0"/>
            </a:endParaRPr>
          </a:p>
        </p:txBody>
      </p:sp>
      <p:sp>
        <p:nvSpPr>
          <p:cNvPr id="52229" name="Shape 513028"/>
          <p:cNvSpPr>
            <a:spLocks noChangeArrowheads="1"/>
          </p:cNvSpPr>
          <p:nvPr/>
        </p:nvSpPr>
        <p:spPr bwMode="auto">
          <a:xfrm rot="1586986">
            <a:off x="4030135" y="3644902"/>
            <a:ext cx="1733550" cy="157162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0 60000 65536"/>
              <a:gd name="T13" fmla="*/ 0 60000 65536"/>
              <a:gd name="T14" fmla="*/ 0 60000 65536"/>
              <a:gd name="T15" fmla="*/ 0 60000 65536"/>
              <a:gd name="T16" fmla="*/ 0 60000 65536"/>
              <a:gd name="T17" fmla="*/ 0 60000 65536"/>
              <a:gd name="T18" fmla="*/ 3163 w 21600"/>
              <a:gd name="T19" fmla="*/ 3163 h 21600"/>
              <a:gd name="T20" fmla="*/ 18437 w 21600"/>
              <a:gd name="T21" fmla="*/ 1843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200" y="10800"/>
                </a:moveTo>
                <a:cubicBezTo>
                  <a:pt x="16200" y="7817"/>
                  <a:pt x="13782" y="5400"/>
                  <a:pt x="10800" y="5400"/>
                </a:cubicBezTo>
                <a:cubicBezTo>
                  <a:pt x="10420" y="5399"/>
                  <a:pt x="10041" y="5440"/>
                  <a:pt x="9670" y="5519"/>
                </a:cubicBezTo>
                <a:lnTo>
                  <a:pt x="8541" y="238"/>
                </a:lnTo>
                <a:cubicBezTo>
                  <a:pt x="9283" y="80"/>
                  <a:pt x="10040" y="-1"/>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gradFill rotWithShape="1">
            <a:gsLst>
              <a:gs pos="0">
                <a:srgbClr val="75C7FF"/>
              </a:gs>
              <a:gs pos="100000">
                <a:srgbClr val="365C76"/>
              </a:gs>
            </a:gsLst>
            <a:lin ang="5400000" scaled="1"/>
          </a:gradFill>
          <a:ln w="9525">
            <a:round/>
            <a:headEnd/>
            <a:tailEnd/>
          </a:ln>
          <a:scene3d>
            <a:camera prst="legacyObliqueTopRight"/>
            <a:lightRig rig="legacyFlat3" dir="b"/>
          </a:scene3d>
          <a:sp3d extrusionH="430200" prstMaterial="legacyMatte">
            <a:bevelT w="13500" h="13500" prst="angle"/>
            <a:bevelB w="13500" h="13500" prst="angle"/>
            <a:extrusionClr>
              <a:srgbClr val="75C7FF"/>
            </a:extrusionClr>
          </a:sp3d>
        </p:spPr>
        <p:txBody>
          <a:bodyPr wrap="none" anchor="ctr">
            <a:flatTx/>
          </a:bodyPr>
          <a:lstStyle/>
          <a:p>
            <a:endParaRPr lang="en-US"/>
          </a:p>
        </p:txBody>
      </p:sp>
      <p:sp>
        <p:nvSpPr>
          <p:cNvPr id="52230" name="Shape 513029"/>
          <p:cNvSpPr>
            <a:spLocks noChangeArrowheads="1"/>
          </p:cNvSpPr>
          <p:nvPr/>
        </p:nvSpPr>
        <p:spPr bwMode="auto">
          <a:xfrm rot="7279173">
            <a:off x="2698488" y="4369594"/>
            <a:ext cx="1300162" cy="209550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0 60000 65536"/>
              <a:gd name="T13" fmla="*/ 0 60000 65536"/>
              <a:gd name="T14" fmla="*/ 0 60000 65536"/>
              <a:gd name="T15" fmla="*/ 0 60000 65536"/>
              <a:gd name="T16" fmla="*/ 0 60000 65536"/>
              <a:gd name="T17" fmla="*/ 0 60000 65536"/>
              <a:gd name="T18" fmla="*/ 3163 w 21600"/>
              <a:gd name="T19" fmla="*/ 3163 h 21600"/>
              <a:gd name="T20" fmla="*/ 18437 w 21600"/>
              <a:gd name="T21" fmla="*/ 1843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200" y="10800"/>
                </a:moveTo>
                <a:cubicBezTo>
                  <a:pt x="16200" y="7817"/>
                  <a:pt x="13782" y="5400"/>
                  <a:pt x="10800" y="5400"/>
                </a:cubicBezTo>
                <a:cubicBezTo>
                  <a:pt x="10420" y="5399"/>
                  <a:pt x="10041" y="5440"/>
                  <a:pt x="9670" y="5519"/>
                </a:cubicBezTo>
                <a:lnTo>
                  <a:pt x="8541" y="238"/>
                </a:lnTo>
                <a:cubicBezTo>
                  <a:pt x="9283" y="80"/>
                  <a:pt x="10040" y="-1"/>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gradFill rotWithShape="1">
            <a:gsLst>
              <a:gs pos="0">
                <a:srgbClr val="3399FF"/>
              </a:gs>
              <a:gs pos="100000">
                <a:srgbClr val="184776"/>
              </a:gs>
            </a:gsLst>
            <a:lin ang="0" scaled="1"/>
          </a:gradFill>
          <a:ln w="9525">
            <a:round/>
            <a:headEnd/>
            <a:tailEnd/>
          </a:ln>
          <a:scene3d>
            <a:camera prst="legacyObliqueTopRight"/>
            <a:lightRig rig="legacyFlat3" dir="b"/>
          </a:scene3d>
          <a:sp3d extrusionH="430200" prstMaterial="legacyMatte">
            <a:bevelT w="13500" h="13500" prst="angle"/>
            <a:bevelB w="13500" h="13500" prst="angle"/>
            <a:extrusionClr>
              <a:srgbClr val="3399FF"/>
            </a:extrusionClr>
          </a:sp3d>
        </p:spPr>
        <p:txBody>
          <a:bodyPr wrap="none" anchor="ctr">
            <a:flatTx/>
          </a:bodyPr>
          <a:lstStyle/>
          <a:p>
            <a:endParaRPr lang="en-US"/>
          </a:p>
        </p:txBody>
      </p:sp>
      <p:sp>
        <p:nvSpPr>
          <p:cNvPr id="52231" name="Shape 513030"/>
          <p:cNvSpPr>
            <a:spLocks noChangeArrowheads="1"/>
          </p:cNvSpPr>
          <p:nvPr/>
        </p:nvSpPr>
        <p:spPr bwMode="auto">
          <a:xfrm rot="-8858215">
            <a:off x="886886" y="3487740"/>
            <a:ext cx="1733548" cy="157162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0 60000 65536"/>
              <a:gd name="T13" fmla="*/ 0 60000 65536"/>
              <a:gd name="T14" fmla="*/ 0 60000 65536"/>
              <a:gd name="T15" fmla="*/ 0 60000 65536"/>
              <a:gd name="T16" fmla="*/ 0 60000 65536"/>
              <a:gd name="T17" fmla="*/ 0 60000 65536"/>
              <a:gd name="T18" fmla="*/ 3163 w 21600"/>
              <a:gd name="T19" fmla="*/ 3163 h 21600"/>
              <a:gd name="T20" fmla="*/ 18437 w 21600"/>
              <a:gd name="T21" fmla="*/ 1843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200" y="10800"/>
                </a:moveTo>
                <a:cubicBezTo>
                  <a:pt x="16200" y="7817"/>
                  <a:pt x="13782" y="5400"/>
                  <a:pt x="10800" y="5400"/>
                </a:cubicBezTo>
                <a:cubicBezTo>
                  <a:pt x="10420" y="5399"/>
                  <a:pt x="10041" y="5440"/>
                  <a:pt x="9670" y="5519"/>
                </a:cubicBezTo>
                <a:lnTo>
                  <a:pt x="8541" y="238"/>
                </a:lnTo>
                <a:cubicBezTo>
                  <a:pt x="9283" y="80"/>
                  <a:pt x="10040" y="-1"/>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gradFill rotWithShape="1">
            <a:gsLst>
              <a:gs pos="0">
                <a:srgbClr val="00FFFF"/>
              </a:gs>
              <a:gs pos="100000">
                <a:srgbClr val="007676"/>
              </a:gs>
            </a:gsLst>
            <a:lin ang="0" scaled="1"/>
          </a:gradFill>
          <a:ln w="9525">
            <a:round/>
            <a:headEnd/>
            <a:tailEnd/>
          </a:ln>
          <a:scene3d>
            <a:camera prst="legacyObliqueTopRight"/>
            <a:lightRig rig="legacyFlat3" dir="b"/>
          </a:scene3d>
          <a:sp3d extrusionH="430200" prstMaterial="legacyMatte">
            <a:bevelT w="13500" h="13500" prst="angle"/>
            <a:bevelB w="13500" h="13500" prst="angle"/>
            <a:extrusionClr>
              <a:srgbClr val="00FFFF"/>
            </a:extrusionClr>
          </a:sp3d>
        </p:spPr>
        <p:txBody>
          <a:bodyPr wrap="none" anchor="ctr">
            <a:flatTx/>
          </a:bodyPr>
          <a:lstStyle/>
          <a:p>
            <a:endParaRPr lang="en-US"/>
          </a:p>
        </p:txBody>
      </p:sp>
      <p:sp>
        <p:nvSpPr>
          <p:cNvPr id="52232" name="TextBox 513031"/>
          <p:cNvSpPr txBox="1">
            <a:spLocks noChangeArrowheads="1"/>
          </p:cNvSpPr>
          <p:nvPr/>
        </p:nvSpPr>
        <p:spPr bwMode="auto">
          <a:xfrm>
            <a:off x="4417487" y="4924427"/>
            <a:ext cx="1800493" cy="646331"/>
          </a:xfrm>
          <a:prstGeom prst="rect">
            <a:avLst/>
          </a:prstGeom>
          <a:noFill/>
          <a:ln w="9525" algn="ctr">
            <a:noFill/>
            <a:miter lim="800000"/>
            <a:headEnd/>
            <a:tailEnd/>
          </a:ln>
        </p:spPr>
        <p:txBody>
          <a:bodyPr wrap="none">
            <a:spAutoFit/>
          </a:bodyPr>
          <a:lstStyle/>
          <a:p>
            <a:r>
              <a:rPr lang="en-US" b="1"/>
              <a:t>Neadekvatna </a:t>
            </a:r>
          </a:p>
          <a:p>
            <a:r>
              <a:rPr lang="en-US" b="1"/>
              <a:t>procena težine</a:t>
            </a:r>
            <a:endParaRPr lang="it-IT" b="1"/>
          </a:p>
        </p:txBody>
      </p:sp>
      <p:sp>
        <p:nvSpPr>
          <p:cNvPr id="52233" name="TextBox 513032"/>
          <p:cNvSpPr txBox="1">
            <a:spLocks noChangeArrowheads="1"/>
          </p:cNvSpPr>
          <p:nvPr/>
        </p:nvSpPr>
        <p:spPr bwMode="auto">
          <a:xfrm>
            <a:off x="853019" y="4953002"/>
            <a:ext cx="1197764" cy="646331"/>
          </a:xfrm>
          <a:prstGeom prst="rect">
            <a:avLst/>
          </a:prstGeom>
          <a:noFill/>
          <a:ln w="9525" algn="ctr">
            <a:noFill/>
            <a:miter lim="800000"/>
            <a:headEnd/>
            <a:tailEnd/>
          </a:ln>
        </p:spPr>
        <p:txBody>
          <a:bodyPr wrap="none">
            <a:spAutoFit/>
          </a:bodyPr>
          <a:lstStyle/>
          <a:p>
            <a:r>
              <a:rPr lang="en-US" b="1"/>
              <a:t>Loša</a:t>
            </a:r>
          </a:p>
          <a:p>
            <a:r>
              <a:rPr lang="en-US" b="1"/>
              <a:t> saradnja</a:t>
            </a:r>
            <a:endParaRPr lang="it-IT" b="1"/>
          </a:p>
        </p:txBody>
      </p:sp>
      <p:sp>
        <p:nvSpPr>
          <p:cNvPr id="52234" name="TextBox 513033"/>
          <p:cNvSpPr txBox="1">
            <a:spLocks noChangeArrowheads="1"/>
          </p:cNvSpPr>
          <p:nvPr/>
        </p:nvSpPr>
        <p:spPr bwMode="auto">
          <a:xfrm>
            <a:off x="476253" y="2913064"/>
            <a:ext cx="2108269" cy="646331"/>
          </a:xfrm>
          <a:prstGeom prst="rect">
            <a:avLst/>
          </a:prstGeom>
          <a:noFill/>
          <a:ln w="9525" algn="ctr">
            <a:noFill/>
            <a:miter lim="800000"/>
            <a:headEnd/>
            <a:tailEnd/>
          </a:ln>
        </p:spPr>
        <p:txBody>
          <a:bodyPr wrap="none">
            <a:spAutoFit/>
          </a:bodyPr>
          <a:lstStyle/>
          <a:p>
            <a:r>
              <a:rPr lang="en-US" b="1"/>
              <a:t>Neadekvatna</a:t>
            </a:r>
          </a:p>
          <a:p>
            <a:r>
              <a:rPr lang="en-US" b="1"/>
              <a:t> promena terapije</a:t>
            </a:r>
            <a:endParaRPr lang="it-IT" b="1"/>
          </a:p>
        </p:txBody>
      </p:sp>
      <p:grpSp>
        <p:nvGrpSpPr>
          <p:cNvPr id="2" name="Group 11"/>
          <p:cNvGrpSpPr>
            <a:grpSpLocks/>
          </p:cNvGrpSpPr>
          <p:nvPr/>
        </p:nvGrpSpPr>
        <p:grpSpPr bwMode="auto">
          <a:xfrm>
            <a:off x="4271437" y="1912940"/>
            <a:ext cx="1725085" cy="1646238"/>
            <a:chOff x="2636" y="1199"/>
            <a:chExt cx="815" cy="1037"/>
          </a:xfrm>
        </p:grpSpPr>
        <p:sp>
          <p:nvSpPr>
            <p:cNvPr id="52241" name="TextBox 513035"/>
            <p:cNvSpPr txBox="1">
              <a:spLocks noChangeArrowheads="1"/>
            </p:cNvSpPr>
            <p:nvPr/>
          </p:nvSpPr>
          <p:spPr bwMode="auto">
            <a:xfrm>
              <a:off x="2636" y="1829"/>
              <a:ext cx="651" cy="407"/>
            </a:xfrm>
            <a:prstGeom prst="rect">
              <a:avLst/>
            </a:prstGeom>
            <a:noFill/>
            <a:ln w="9525" algn="ctr">
              <a:noFill/>
              <a:miter lim="800000"/>
              <a:headEnd/>
              <a:tailEnd/>
            </a:ln>
          </p:spPr>
          <p:txBody>
            <a:bodyPr wrap="none">
              <a:spAutoFit/>
            </a:bodyPr>
            <a:lstStyle/>
            <a:p>
              <a:r>
                <a:rPr lang="en-US" b="1"/>
                <a:t>Neredovna</a:t>
              </a:r>
            </a:p>
            <a:p>
              <a:r>
                <a:rPr lang="en-US" b="1"/>
                <a:t> kontrola</a:t>
              </a:r>
              <a:endParaRPr lang="it-IT" b="1"/>
            </a:p>
          </p:txBody>
        </p:sp>
        <p:sp>
          <p:nvSpPr>
            <p:cNvPr id="52242" name="Down Arrow 513036"/>
            <p:cNvSpPr>
              <a:spLocks noChangeArrowheads="1"/>
            </p:cNvSpPr>
            <p:nvPr/>
          </p:nvSpPr>
          <p:spPr bwMode="auto">
            <a:xfrm>
              <a:off x="2696" y="1199"/>
              <a:ext cx="755" cy="582"/>
            </a:xfrm>
            <a:prstGeom prst="downArrow">
              <a:avLst>
                <a:gd name="adj1" fmla="val 50000"/>
                <a:gd name="adj2" fmla="val 25000"/>
              </a:avLst>
            </a:prstGeom>
            <a:solidFill>
              <a:schemeClr val="accent1"/>
            </a:solidFill>
            <a:ln w="9525" algn="ctr">
              <a:solidFill>
                <a:schemeClr val="tx1"/>
              </a:solidFill>
              <a:miter lim="800000"/>
              <a:headEnd/>
              <a:tailEnd/>
            </a:ln>
          </p:spPr>
          <p:txBody>
            <a:bodyPr wrap="none" anchor="ctr"/>
            <a:lstStyle/>
            <a:p>
              <a:endParaRPr lang="en-GB"/>
            </a:p>
          </p:txBody>
        </p:sp>
      </p:grpSp>
      <p:sp>
        <p:nvSpPr>
          <p:cNvPr id="513039" name="Lightning Bolt 513038"/>
          <p:cNvSpPr>
            <a:spLocks noChangeArrowheads="1"/>
          </p:cNvSpPr>
          <p:nvPr/>
        </p:nvSpPr>
        <p:spPr bwMode="auto">
          <a:xfrm rot="10800000">
            <a:off x="5759452" y="1654176"/>
            <a:ext cx="3915833" cy="585788"/>
          </a:xfrm>
          <a:prstGeom prst="lightningBolt">
            <a:avLst/>
          </a:prstGeom>
          <a:solidFill>
            <a:schemeClr val="accent1"/>
          </a:solidFill>
          <a:ln w="9525" algn="ctr">
            <a:solidFill>
              <a:schemeClr val="tx1"/>
            </a:solidFill>
            <a:miter lim="800000"/>
            <a:headEnd/>
            <a:tailEnd/>
          </a:ln>
        </p:spPr>
        <p:txBody>
          <a:bodyPr wrap="none" anchor="ctr"/>
          <a:lstStyle/>
          <a:p>
            <a:endParaRPr lang="en-GB"/>
          </a:p>
        </p:txBody>
      </p:sp>
      <p:sp>
        <p:nvSpPr>
          <p:cNvPr id="513040" name="TextBox 513039"/>
          <p:cNvSpPr txBox="1">
            <a:spLocks noChangeArrowheads="1"/>
          </p:cNvSpPr>
          <p:nvPr/>
        </p:nvSpPr>
        <p:spPr bwMode="auto">
          <a:xfrm>
            <a:off x="6701367" y="2309813"/>
            <a:ext cx="5293785" cy="369332"/>
          </a:xfrm>
          <a:prstGeom prst="rect">
            <a:avLst/>
          </a:prstGeom>
          <a:noFill/>
          <a:ln w="9525" algn="ctr">
            <a:noFill/>
            <a:miter lim="800000"/>
            <a:headEnd/>
            <a:tailEnd/>
          </a:ln>
        </p:spPr>
        <p:txBody>
          <a:bodyPr>
            <a:spAutoFit/>
          </a:bodyPr>
          <a:lstStyle/>
          <a:p>
            <a:endParaRPr lang="en-GB"/>
          </a:p>
        </p:txBody>
      </p:sp>
      <p:sp>
        <p:nvSpPr>
          <p:cNvPr id="513043" name="Text Placeholder 513042"/>
          <p:cNvSpPr>
            <a:spLocks noGrp="1" noChangeArrowheads="1"/>
          </p:cNvSpPr>
          <p:nvPr>
            <p:ph type="body" sz="half" idx="2"/>
          </p:nvPr>
        </p:nvSpPr>
        <p:spPr>
          <a:xfrm>
            <a:off x="6669620" y="2533650"/>
            <a:ext cx="5217582" cy="1987550"/>
          </a:xfrm>
          <a:solidFill>
            <a:schemeClr val="tx2">
              <a:lumMod val="20000"/>
              <a:lumOff val="80000"/>
            </a:schemeClr>
          </a:solidFill>
        </p:spPr>
        <p:txBody>
          <a:bodyPr/>
          <a:lstStyle/>
          <a:p>
            <a:r>
              <a:rPr lang="en-US" sz="2400" dirty="0">
                <a:solidFill>
                  <a:srgbClr val="002060"/>
                </a:solidFill>
              </a:rPr>
              <a:t>Skrining za HOBP i rinitis</a:t>
            </a:r>
          </a:p>
          <a:p>
            <a:r>
              <a:rPr lang="en-US" sz="2400" dirty="0">
                <a:solidFill>
                  <a:srgbClr val="002060"/>
                </a:solidFill>
              </a:rPr>
              <a:t>Diferencijalna </a:t>
            </a:r>
          </a:p>
          <a:p>
            <a:pPr>
              <a:buFont typeface="Monotype Sorts" charset="2"/>
              <a:buNone/>
            </a:pPr>
            <a:r>
              <a:rPr lang="en-US" sz="2400" dirty="0">
                <a:solidFill>
                  <a:srgbClr val="002060"/>
                </a:solidFill>
              </a:rPr>
              <a:t>    dijagnoza</a:t>
            </a:r>
          </a:p>
        </p:txBody>
      </p:sp>
      <p:sp>
        <p:nvSpPr>
          <p:cNvPr id="513044" name="TextBox 513043"/>
          <p:cNvSpPr txBox="1">
            <a:spLocks noChangeArrowheads="1"/>
          </p:cNvSpPr>
          <p:nvPr/>
        </p:nvSpPr>
        <p:spPr bwMode="auto">
          <a:xfrm>
            <a:off x="7560732" y="6410325"/>
            <a:ext cx="2622834" cy="307777"/>
          </a:xfrm>
          <a:prstGeom prst="rect">
            <a:avLst/>
          </a:prstGeom>
          <a:noFill/>
          <a:ln w="9525" algn="ctr">
            <a:noFill/>
            <a:miter lim="800000"/>
            <a:headEnd/>
            <a:tailEnd/>
          </a:ln>
        </p:spPr>
        <p:txBody>
          <a:bodyPr wrap="none">
            <a:spAutoFit/>
          </a:bodyPr>
          <a:lstStyle/>
          <a:p>
            <a:r>
              <a:rPr lang="en-GB" sz="1400"/>
              <a:t>Freeman D, Price D BMJ 2006</a:t>
            </a:r>
            <a:endParaRPr lang="en-US" sz="1400"/>
          </a:p>
        </p:txBody>
      </p:sp>
      <p:pic>
        <p:nvPicPr>
          <p:cNvPr id="52240" name="Picture 6" descr="MPj03826730000[1]"/>
          <p:cNvPicPr>
            <a:picLocks noChangeAspect="1" noChangeArrowheads="1"/>
          </p:cNvPicPr>
          <p:nvPr/>
        </p:nvPicPr>
        <p:blipFill>
          <a:blip r:embed="rId3" cstate="print"/>
          <a:srcRect/>
          <a:stretch>
            <a:fillRect/>
          </a:stretch>
        </p:blipFill>
        <p:spPr bwMode="auto">
          <a:xfrm>
            <a:off x="0" y="1"/>
            <a:ext cx="2235200" cy="2347913"/>
          </a:xfrm>
          <a:prstGeom prst="rect">
            <a:avLst/>
          </a:prstGeom>
          <a:noFill/>
          <a:ln w="9525">
            <a:noFill/>
            <a:miter lim="800000"/>
            <a:headEnd/>
            <a:tailEnd/>
          </a:ln>
        </p:spPr>
      </p:pic>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nodePh="1">
                                  <p:stCondLst>
                                    <p:cond delay="0"/>
                                  </p:stCondLst>
                                  <p:endCondLst>
                                    <p:cond evt="begin" delay="0">
                                      <p:tn val="5"/>
                                    </p:cond>
                                  </p:endCondLst>
                                  <p:childTnLst>
                                    <p:set>
                                      <p:cBhvr>
                                        <p:cTn id="6" dur="1" fill="hold">
                                          <p:stCondLst>
                                            <p:cond delay="0"/>
                                          </p:stCondLst>
                                        </p:cTn>
                                        <p:tgtEl>
                                          <p:spTgt spid="51304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1304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51303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3039" grpId="0" animBg="1"/>
      <p:bldP spid="513040" grpId="0"/>
      <p:bldP spid="513044"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5"/>
          <p:cNvGraphicFramePr>
            <a:graphicFrameLocks noGrp="1"/>
          </p:cNvGraphicFramePr>
          <p:nvPr>
            <p:ph idx="1"/>
          </p:nvPr>
        </p:nvGraphicFramePr>
        <p:xfrm>
          <a:off x="0" y="285729"/>
          <a:ext cx="12192000" cy="584043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56323" name="TextBox 2"/>
          <p:cNvSpPr txBox="1">
            <a:spLocks noChangeArrowheads="1"/>
          </p:cNvSpPr>
          <p:nvPr/>
        </p:nvSpPr>
        <p:spPr bwMode="auto">
          <a:xfrm>
            <a:off x="1" y="6069014"/>
            <a:ext cx="11239500" cy="467436"/>
          </a:xfrm>
          <a:prstGeom prst="rect">
            <a:avLst/>
          </a:prstGeom>
          <a:noFill/>
          <a:ln w="9525">
            <a:noFill/>
            <a:miter lim="800000"/>
            <a:headEnd/>
            <a:tailEnd/>
          </a:ln>
        </p:spPr>
        <p:txBody>
          <a:bodyPr>
            <a:spAutoFit/>
          </a:bodyPr>
          <a:lstStyle/>
          <a:p>
            <a:r>
              <a:rPr lang="en-GB" sz="1200"/>
              <a:t>Horne R, Price D, Cleland J, Costa R, Covey D, Gruffydd-Jones K, Haughney J, Hoegh Henrichsen S, Kaplan A, Langhammer A, Ostrem A, Thomas M, van der Molen T, Virchow JC, Williams S. Can asthma control be improved by understanding the patients perspective? BMC Pulm Med.2007, </a:t>
            </a:r>
            <a:r>
              <a:rPr lang="en-GB" sz="1200" b="1"/>
              <a:t>7:</a:t>
            </a:r>
            <a:r>
              <a:rPr lang="en-GB" sz="1200"/>
              <a:t>8 </a:t>
            </a:r>
            <a:endParaRPr lang="en-US" sz="1200"/>
          </a:p>
        </p:txBody>
      </p:sp>
      <p:sp>
        <p:nvSpPr>
          <p:cNvPr id="4" name="TextBox 3"/>
          <p:cNvSpPr txBox="1"/>
          <p:nvPr/>
        </p:nvSpPr>
        <p:spPr>
          <a:xfrm>
            <a:off x="201963" y="297698"/>
            <a:ext cx="5452134" cy="461665"/>
          </a:xfrm>
          <a:prstGeom prst="rect">
            <a:avLst/>
          </a:prstGeom>
          <a:noFill/>
        </p:spPr>
        <p:txBody>
          <a:bodyPr wrap="none" rtlCol="0">
            <a:spAutoFit/>
            <a:scene3d>
              <a:camera prst="orthographicFront"/>
              <a:lightRig rig="flat" dir="tl">
                <a:rot lat="0" lon="0" rev="6600000"/>
              </a:lightRig>
            </a:scene3d>
            <a:sp3d extrusionH="25400" contourW="8890">
              <a:bevelT w="38100" h="31750"/>
              <a:contourClr>
                <a:schemeClr val="accent2">
                  <a:shade val="75000"/>
                </a:schemeClr>
              </a:contourClr>
            </a:sp3d>
          </a:bodyPr>
          <a:lstStyle/>
          <a:p>
            <a:r>
              <a:rPr lang="sr-Latn-RS" sz="2400" b="1" dirty="0">
                <a:ln w="11430"/>
                <a:solidFill>
                  <a:srgbClr val="002060"/>
                </a:solidFill>
                <a:effectLst>
                  <a:outerShdw blurRad="50800" dist="39000" dir="5460000" algn="tl">
                    <a:srgbClr val="000000">
                      <a:alpha val="38000"/>
                    </a:srgbClr>
                  </a:outerShdw>
                </a:effectLst>
              </a:rPr>
              <a:t>Najčešći razlozi loše kontrole astme</a:t>
            </a:r>
            <a:endParaRPr lang="en-US" sz="2400" b="1" dirty="0">
              <a:ln w="11430"/>
              <a:solidFill>
                <a:srgbClr val="002060"/>
              </a:solidFill>
              <a:effectLst>
                <a:outerShdw blurRad="50800" dist="39000" dir="5460000" algn="tl">
                  <a:srgbClr val="000000">
                    <a:alpha val="38000"/>
                  </a:srgbClr>
                </a:outerShdw>
              </a:effectLst>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970" name="Picture 5"/>
          <p:cNvPicPr>
            <a:picLocks noChangeAspect="1"/>
          </p:cNvPicPr>
          <p:nvPr/>
        </p:nvPicPr>
        <p:blipFill>
          <a:blip r:embed="rId3" cstate="print"/>
          <a:srcRect/>
          <a:stretch>
            <a:fillRect/>
          </a:stretch>
        </p:blipFill>
        <p:spPr bwMode="auto">
          <a:xfrm>
            <a:off x="3194050" y="2892426"/>
            <a:ext cx="5414964" cy="3743325"/>
          </a:xfrm>
          <a:prstGeom prst="rect">
            <a:avLst/>
          </a:prstGeom>
          <a:noFill/>
          <a:ln w="9525">
            <a:noFill/>
            <a:miter lim="800000"/>
            <a:headEnd/>
            <a:tailEnd/>
          </a:ln>
        </p:spPr>
      </p:pic>
      <p:sp>
        <p:nvSpPr>
          <p:cNvPr id="7" name="Rectangle: Rounded Corners 6"/>
          <p:cNvSpPr/>
          <p:nvPr/>
        </p:nvSpPr>
        <p:spPr>
          <a:xfrm>
            <a:off x="219076" y="1"/>
            <a:ext cx="11490325" cy="2716213"/>
          </a:xfrm>
          <a:prstGeom prst="roundRect">
            <a:avLst>
              <a:gd name="adj" fmla="val 5169"/>
            </a:avLst>
          </a:prstGeom>
          <a:solidFill>
            <a:srgbClr val="ECECE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flat" dir="tl">
                <a:rot lat="0" lon="0" rev="6600000"/>
              </a:lightRig>
            </a:scene3d>
            <a:sp3d extrusionH="25400" contourW="8890">
              <a:bevelT w="38100" h="31750"/>
              <a:contourClr>
                <a:schemeClr val="accent2">
                  <a:shade val="75000"/>
                </a:schemeClr>
              </a:contourClr>
            </a:sp3d>
          </a:bodyPr>
          <a:lstStyle/>
          <a:p>
            <a:pPr algn="ctr" fontAlgn="auto">
              <a:spcBef>
                <a:spcPts val="0"/>
              </a:spcBef>
              <a:spcAft>
                <a:spcPts val="0"/>
              </a:spcAft>
              <a:defRPr/>
            </a:pPr>
            <a:endParaRPr lang="en-GB" sz="2400" b="1">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endParaRPr>
          </a:p>
        </p:txBody>
      </p:sp>
      <p:sp>
        <p:nvSpPr>
          <p:cNvPr id="5" name="Title 4"/>
          <p:cNvSpPr>
            <a:spLocks noGrp="1"/>
          </p:cNvSpPr>
          <p:nvPr>
            <p:ph type="title"/>
          </p:nvPr>
        </p:nvSpPr>
        <p:spPr>
          <a:xfrm>
            <a:off x="219566" y="1138561"/>
            <a:ext cx="11490340" cy="451405"/>
          </a:xfrm>
        </p:spPr>
        <p:txBody>
          <a:bodyPr>
            <a:normAutofit fontScale="90000"/>
            <a:scene3d>
              <a:camera prst="orthographicFront"/>
              <a:lightRig rig="flat" dir="tl">
                <a:rot lat="0" lon="0" rev="6600000"/>
              </a:lightRig>
            </a:scene3d>
            <a:sp3d extrusionH="25400" contourW="8890">
              <a:bevelT w="38100" h="31750"/>
              <a:contourClr>
                <a:schemeClr val="accent2">
                  <a:shade val="75000"/>
                </a:schemeClr>
              </a:contourClr>
            </a:sp3d>
          </a:bodyPr>
          <a:lstStyle/>
          <a:p>
            <a:pPr eaLnBrk="1" fontAlgn="auto" hangingPunct="1">
              <a:spcAft>
                <a:spcPts val="0"/>
              </a:spcAft>
              <a:defRPr/>
            </a:pPr>
            <a:r>
              <a:rPr lang="sr-Latn-CS" sz="4400" b="1" cap="none" dirty="0">
                <a:ln w="11430"/>
                <a:solidFill>
                  <a:schemeClr val="accent6">
                    <a:lumMod val="75000"/>
                  </a:schemeClr>
                </a:solidFill>
                <a:effectLst>
                  <a:outerShdw blurRad="50800" dist="39000" dir="5460000" algn="tl">
                    <a:srgbClr val="000000">
                      <a:alpha val="38000"/>
                    </a:srgbClr>
                  </a:outerShdw>
                </a:effectLst>
                <a:latin typeface="Arial" pitchFamily="34" charset="0"/>
                <a:cs typeface="Arial" pitchFamily="34" charset="0"/>
              </a:rPr>
              <a:t>Pogled u realnost...</a:t>
            </a:r>
            <a:br>
              <a:rPr lang="sr-Latn-CS" b="1" cap="none" dirty="0">
                <a:ln w="11430"/>
                <a:solidFill>
                  <a:schemeClr val="accent6">
                    <a:lumMod val="75000"/>
                  </a:schemeClr>
                </a:solidFill>
                <a:effectLst>
                  <a:outerShdw blurRad="50800" dist="39000" dir="5460000" algn="tl">
                    <a:srgbClr val="000000">
                      <a:alpha val="38000"/>
                    </a:srgbClr>
                  </a:outerShdw>
                </a:effectLst>
                <a:latin typeface="Arial" pitchFamily="34" charset="0"/>
                <a:cs typeface="Arial" pitchFamily="34" charset="0"/>
              </a:rPr>
            </a:br>
            <a:r>
              <a:rPr lang="sr-Latn-CS" sz="3600" b="1" cap="none" dirty="0">
                <a:ln w="11430"/>
                <a:solidFill>
                  <a:schemeClr val="accent6">
                    <a:lumMod val="75000"/>
                  </a:schemeClr>
                </a:solidFill>
                <a:effectLst>
                  <a:outerShdw blurRad="50800" dist="39000" dir="5460000" algn="tl">
                    <a:srgbClr val="000000">
                      <a:alpha val="38000"/>
                    </a:srgbClr>
                  </a:outerShdw>
                </a:effectLst>
                <a:latin typeface="Arial" pitchFamily="34" charset="0"/>
                <a:cs typeface="Arial" pitchFamily="34" charset="0"/>
              </a:rPr>
              <a:t>- </a:t>
            </a:r>
            <a:r>
              <a:rPr lang="sr-Latn-CS" sz="3100" b="1" cap="none" dirty="0">
                <a:ln w="1905"/>
                <a:solidFill>
                  <a:schemeClr val="accent6">
                    <a:lumMod val="75000"/>
                  </a:schemeClr>
                </a:solidFill>
                <a:effectLst>
                  <a:innerShdw blurRad="69850" dist="43180" dir="5400000">
                    <a:srgbClr val="000000">
                      <a:alpha val="65000"/>
                    </a:srgbClr>
                  </a:innerShdw>
                </a:effectLst>
                <a:latin typeface="Arial" pitchFamily="34" charset="0"/>
                <a:cs typeface="Arial" pitchFamily="34" charset="0"/>
              </a:rPr>
              <a:t>koliko su lekovi efikasni?</a:t>
            </a:r>
            <a:br>
              <a:rPr lang="sr-Latn-CS" sz="3100" b="1" cap="none" dirty="0">
                <a:ln w="1905"/>
                <a:solidFill>
                  <a:schemeClr val="accent6">
                    <a:lumMod val="75000"/>
                  </a:schemeClr>
                </a:solidFill>
                <a:effectLst>
                  <a:innerShdw blurRad="69850" dist="43180" dir="5400000">
                    <a:srgbClr val="000000">
                      <a:alpha val="65000"/>
                    </a:srgbClr>
                  </a:innerShdw>
                </a:effectLst>
                <a:latin typeface="Arial" pitchFamily="34" charset="0"/>
                <a:cs typeface="Arial" pitchFamily="34" charset="0"/>
              </a:rPr>
            </a:br>
            <a:r>
              <a:rPr lang="sr-Latn-CS" sz="3100" b="1" cap="none" dirty="0">
                <a:ln w="1905"/>
                <a:solidFill>
                  <a:schemeClr val="accent6">
                    <a:lumMod val="75000"/>
                  </a:schemeClr>
                </a:solidFill>
                <a:effectLst>
                  <a:innerShdw blurRad="69850" dist="43180" dir="5400000">
                    <a:srgbClr val="000000">
                      <a:alpha val="65000"/>
                    </a:srgbClr>
                  </a:innerShdw>
                </a:effectLst>
                <a:latin typeface="Arial" pitchFamily="34" charset="0"/>
                <a:cs typeface="Arial" pitchFamily="34" charset="0"/>
              </a:rPr>
              <a:t>- koliko je lečenje efektivno?</a:t>
            </a:r>
            <a:br>
              <a:rPr lang="sr-Latn-CS" sz="3100" b="1" cap="none" dirty="0">
                <a:ln w="1905"/>
                <a:solidFill>
                  <a:schemeClr val="accent6">
                    <a:lumMod val="75000"/>
                  </a:schemeClr>
                </a:solidFill>
                <a:effectLst>
                  <a:innerShdw blurRad="69850" dist="43180" dir="5400000">
                    <a:srgbClr val="000000">
                      <a:alpha val="65000"/>
                    </a:srgbClr>
                  </a:innerShdw>
                </a:effectLst>
                <a:latin typeface="Arial" pitchFamily="34" charset="0"/>
                <a:cs typeface="Arial" pitchFamily="34" charset="0"/>
              </a:rPr>
            </a:br>
            <a:br>
              <a:rPr lang="sr-Latn-CS" sz="3600" b="1" cap="none" dirty="0">
                <a:ln w="1905"/>
                <a:solidFill>
                  <a:schemeClr val="accent6">
                    <a:lumMod val="75000"/>
                  </a:schemeClr>
                </a:solidFill>
                <a:effectLst>
                  <a:innerShdw blurRad="69850" dist="43180" dir="5400000">
                    <a:srgbClr val="000000">
                      <a:alpha val="65000"/>
                    </a:srgbClr>
                  </a:innerShdw>
                </a:effectLst>
                <a:latin typeface="Arial" pitchFamily="34" charset="0"/>
                <a:cs typeface="Arial" pitchFamily="34" charset="0"/>
              </a:rPr>
            </a:br>
            <a:r>
              <a:rPr lang="sr-Latn-CS" sz="3600" b="1" cap="none" dirty="0">
                <a:ln w="1905"/>
                <a:solidFill>
                  <a:schemeClr val="accent6">
                    <a:lumMod val="75000"/>
                  </a:schemeClr>
                </a:solidFill>
                <a:effectLst>
                  <a:innerShdw blurRad="69850" dist="43180" dir="5400000">
                    <a:srgbClr val="000000">
                      <a:alpha val="65000"/>
                    </a:srgbClr>
                  </a:innerShdw>
                </a:effectLst>
                <a:latin typeface="Arial" pitchFamily="34" charset="0"/>
                <a:cs typeface="Arial" pitchFamily="34" charset="0"/>
              </a:rPr>
              <a:t>- </a:t>
            </a:r>
            <a:r>
              <a:rPr lang="sr-Latn-CS" sz="3100" b="1" cap="none" dirty="0">
                <a:ln w="1905"/>
                <a:solidFill>
                  <a:schemeClr val="accent6">
                    <a:lumMod val="75000"/>
                  </a:schemeClr>
                </a:solidFill>
                <a:effectLst>
                  <a:innerShdw blurRad="69850" dist="43180" dir="5400000">
                    <a:srgbClr val="000000">
                      <a:alpha val="65000"/>
                    </a:srgbClr>
                  </a:innerShdw>
                </a:effectLst>
                <a:latin typeface="Arial" pitchFamily="34" charset="0"/>
                <a:cs typeface="Arial" pitchFamily="34" charset="0"/>
              </a:rPr>
              <a:t>da li smo zadovoljni rezultatima kliničkih istraživanja?</a:t>
            </a: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1026"/>
          <p:cNvSpPr>
            <a:spLocks/>
          </p:cNvSpPr>
          <p:nvPr/>
        </p:nvSpPr>
        <p:spPr bwMode="auto">
          <a:xfrm>
            <a:off x="406400" y="692791"/>
            <a:ext cx="11785600" cy="815975"/>
          </a:xfrm>
          <a:prstGeom prst="rect">
            <a:avLst/>
          </a:prstGeom>
          <a:solidFill>
            <a:schemeClr val="bg1"/>
          </a:solidFill>
          <a:ln w="9525">
            <a:noFill/>
            <a:miter lim="800000"/>
            <a:headEnd/>
            <a:tailEnd/>
          </a:ln>
        </p:spPr>
        <p:txBody>
          <a:bodyPr anchor="b">
            <a:scene3d>
              <a:camera prst="orthographicFront"/>
              <a:lightRig rig="flat" dir="tl">
                <a:rot lat="0" lon="0" rev="6600000"/>
              </a:lightRig>
            </a:scene3d>
            <a:sp3d extrusionH="25400" contourW="8890">
              <a:bevelT w="38100" h="31750"/>
              <a:contourClr>
                <a:schemeClr val="accent2">
                  <a:shade val="75000"/>
                </a:schemeClr>
              </a:contourClr>
            </a:sp3d>
          </a:bodyPr>
          <a:lstStyle/>
          <a:p>
            <a:pPr algn="ctr" fontAlgn="auto">
              <a:spcBef>
                <a:spcPts val="0"/>
              </a:spcBef>
              <a:spcAft>
                <a:spcPts val="0"/>
              </a:spcAft>
              <a:defRPr/>
            </a:pPr>
            <a:r>
              <a:rPr lang="sr-Latn-CS" sz="2800" b="1" dirty="0">
                <a:ln w="11430"/>
                <a:solidFill>
                  <a:srgbClr val="C00000"/>
                </a:solidFill>
                <a:effectLst>
                  <a:outerShdw blurRad="50800" dist="39000" dir="5460000" algn="tl">
                    <a:srgbClr val="000000">
                      <a:alpha val="38000"/>
                    </a:srgbClr>
                  </a:outerShdw>
                </a:effectLst>
              </a:rPr>
              <a:t>Razlika između r</a:t>
            </a:r>
            <a:r>
              <a:rPr lang="en-US" sz="2800" b="1" dirty="0" err="1">
                <a:ln w="11430"/>
                <a:solidFill>
                  <a:srgbClr val="C00000"/>
                </a:solidFill>
                <a:effectLst>
                  <a:outerShdw blurRad="50800" dist="39000" dir="5460000" algn="tl">
                    <a:srgbClr val="000000">
                      <a:alpha val="38000"/>
                    </a:srgbClr>
                  </a:outerShdw>
                </a:effectLst>
              </a:rPr>
              <a:t>andomizovane</a:t>
            </a:r>
            <a:r>
              <a:rPr lang="en-US" sz="2800" b="1" dirty="0">
                <a:ln w="11430"/>
                <a:solidFill>
                  <a:srgbClr val="C00000"/>
                </a:solidFill>
                <a:effectLst>
                  <a:outerShdw blurRad="50800" dist="39000" dir="5460000" algn="tl">
                    <a:srgbClr val="000000">
                      <a:alpha val="38000"/>
                    </a:srgbClr>
                  </a:outerShdw>
                </a:effectLst>
              </a:rPr>
              <a:t> </a:t>
            </a:r>
            <a:r>
              <a:rPr lang="en-US" sz="2800" b="1" dirty="0" err="1">
                <a:ln w="11430"/>
                <a:solidFill>
                  <a:srgbClr val="C00000"/>
                </a:solidFill>
                <a:effectLst>
                  <a:outerShdw blurRad="50800" dist="39000" dir="5460000" algn="tl">
                    <a:srgbClr val="000000">
                      <a:alpha val="38000"/>
                    </a:srgbClr>
                  </a:outerShdw>
                </a:effectLst>
              </a:rPr>
              <a:t>kontrolisane</a:t>
            </a:r>
            <a:r>
              <a:rPr lang="en-US" sz="2800" b="1" dirty="0">
                <a:ln w="11430"/>
                <a:solidFill>
                  <a:srgbClr val="C00000"/>
                </a:solidFill>
                <a:effectLst>
                  <a:outerShdw blurRad="50800" dist="39000" dir="5460000" algn="tl">
                    <a:srgbClr val="000000">
                      <a:alpha val="38000"/>
                    </a:srgbClr>
                  </a:outerShdw>
                </a:effectLst>
              </a:rPr>
              <a:t> </a:t>
            </a:r>
            <a:r>
              <a:rPr lang="en-US" sz="2800" b="1" dirty="0" err="1">
                <a:ln w="11430"/>
                <a:solidFill>
                  <a:srgbClr val="C00000"/>
                </a:solidFill>
                <a:effectLst>
                  <a:outerShdw blurRad="50800" dist="39000" dir="5460000" algn="tl">
                    <a:srgbClr val="000000">
                      <a:alpha val="38000"/>
                    </a:srgbClr>
                  </a:outerShdw>
                </a:effectLst>
              </a:rPr>
              <a:t>kliničke</a:t>
            </a:r>
            <a:r>
              <a:rPr lang="en-US" sz="2800" b="1" dirty="0">
                <a:ln w="11430"/>
                <a:solidFill>
                  <a:srgbClr val="C00000"/>
                </a:solidFill>
                <a:effectLst>
                  <a:outerShdw blurRad="50800" dist="39000" dir="5460000" algn="tl">
                    <a:srgbClr val="000000">
                      <a:alpha val="38000"/>
                    </a:srgbClr>
                  </a:outerShdw>
                </a:effectLst>
              </a:rPr>
              <a:t> </a:t>
            </a:r>
            <a:r>
              <a:rPr lang="en-US" sz="2800" b="1" dirty="0" err="1">
                <a:ln w="11430"/>
                <a:solidFill>
                  <a:srgbClr val="C00000"/>
                </a:solidFill>
                <a:effectLst>
                  <a:outerShdw blurRad="50800" dist="39000" dir="5460000" algn="tl">
                    <a:srgbClr val="000000">
                      <a:alpha val="38000"/>
                    </a:srgbClr>
                  </a:outerShdw>
                </a:effectLst>
              </a:rPr>
              <a:t>studije</a:t>
            </a:r>
            <a:r>
              <a:rPr lang="en-US" sz="2800" b="1" dirty="0">
                <a:ln w="11430"/>
                <a:solidFill>
                  <a:srgbClr val="C00000"/>
                </a:solidFill>
                <a:effectLst>
                  <a:outerShdw blurRad="50800" dist="39000" dir="5460000" algn="tl">
                    <a:srgbClr val="000000">
                      <a:alpha val="38000"/>
                    </a:srgbClr>
                  </a:outerShdw>
                </a:effectLst>
              </a:rPr>
              <a:t> </a:t>
            </a:r>
            <a:r>
              <a:rPr lang="en-US" sz="2800" b="1" dirty="0" err="1">
                <a:ln w="11430"/>
                <a:solidFill>
                  <a:srgbClr val="C00000"/>
                </a:solidFill>
                <a:effectLst>
                  <a:outerShdw blurRad="50800" dist="39000" dir="5460000" algn="tl">
                    <a:srgbClr val="000000">
                      <a:alpha val="38000"/>
                    </a:srgbClr>
                  </a:outerShdw>
                </a:effectLst>
              </a:rPr>
              <a:t>i</a:t>
            </a:r>
            <a:r>
              <a:rPr lang="en-US" sz="2800" b="1" dirty="0">
                <a:ln w="11430"/>
                <a:solidFill>
                  <a:srgbClr val="C00000"/>
                </a:solidFill>
                <a:effectLst>
                  <a:outerShdw blurRad="50800" dist="39000" dir="5460000" algn="tl">
                    <a:srgbClr val="000000">
                      <a:alpha val="38000"/>
                    </a:srgbClr>
                  </a:outerShdw>
                </a:effectLst>
              </a:rPr>
              <a:t> </a:t>
            </a:r>
            <a:r>
              <a:rPr lang="en-US" sz="2800" b="1" dirty="0" err="1">
                <a:ln w="11430"/>
                <a:solidFill>
                  <a:srgbClr val="C00000"/>
                </a:solidFill>
                <a:effectLst>
                  <a:outerShdw blurRad="50800" dist="39000" dir="5460000" algn="tl">
                    <a:srgbClr val="000000">
                      <a:alpha val="38000"/>
                    </a:srgbClr>
                  </a:outerShdw>
                </a:effectLst>
              </a:rPr>
              <a:t>studije</a:t>
            </a:r>
            <a:r>
              <a:rPr lang="en-US" sz="2800" b="1" dirty="0">
                <a:ln w="11430"/>
                <a:solidFill>
                  <a:srgbClr val="C00000"/>
                </a:solidFill>
                <a:effectLst>
                  <a:outerShdw blurRad="50800" dist="39000" dir="5460000" algn="tl">
                    <a:srgbClr val="000000">
                      <a:alpha val="38000"/>
                    </a:srgbClr>
                  </a:outerShdw>
                </a:effectLst>
              </a:rPr>
              <a:t> “</a:t>
            </a:r>
            <a:r>
              <a:rPr lang="en-US" sz="2800" b="1" dirty="0" err="1">
                <a:ln w="11430"/>
                <a:solidFill>
                  <a:srgbClr val="C00000"/>
                </a:solidFill>
                <a:effectLst>
                  <a:outerShdw blurRad="50800" dist="39000" dir="5460000" algn="tl">
                    <a:srgbClr val="000000">
                      <a:alpha val="38000"/>
                    </a:srgbClr>
                  </a:outerShdw>
                </a:effectLst>
              </a:rPr>
              <a:t>iz</a:t>
            </a:r>
            <a:r>
              <a:rPr lang="en-US" sz="2800" b="1" dirty="0">
                <a:ln w="11430"/>
                <a:solidFill>
                  <a:srgbClr val="C00000"/>
                </a:solidFill>
                <a:effectLst>
                  <a:outerShdw blurRad="50800" dist="39000" dir="5460000" algn="tl">
                    <a:srgbClr val="000000">
                      <a:alpha val="38000"/>
                    </a:srgbClr>
                  </a:outerShdw>
                </a:effectLst>
              </a:rPr>
              <a:t> </a:t>
            </a:r>
            <a:r>
              <a:rPr lang="en-US" sz="2800" b="1" dirty="0" err="1">
                <a:ln w="11430"/>
                <a:solidFill>
                  <a:srgbClr val="C00000"/>
                </a:solidFill>
                <a:effectLst>
                  <a:outerShdw blurRad="50800" dist="39000" dir="5460000" algn="tl">
                    <a:srgbClr val="000000">
                      <a:alpha val="38000"/>
                    </a:srgbClr>
                  </a:outerShdw>
                </a:effectLst>
              </a:rPr>
              <a:t>svakodnevne</a:t>
            </a:r>
            <a:r>
              <a:rPr lang="en-US" sz="2800" b="1" dirty="0">
                <a:ln w="11430"/>
                <a:solidFill>
                  <a:srgbClr val="C00000"/>
                </a:solidFill>
                <a:effectLst>
                  <a:outerShdw blurRad="50800" dist="39000" dir="5460000" algn="tl">
                    <a:srgbClr val="000000">
                      <a:alpha val="38000"/>
                    </a:srgbClr>
                  </a:outerShdw>
                </a:effectLst>
              </a:rPr>
              <a:t> </a:t>
            </a:r>
            <a:r>
              <a:rPr lang="en-US" sz="2800" b="1" dirty="0" err="1">
                <a:ln w="11430"/>
                <a:solidFill>
                  <a:srgbClr val="C00000"/>
                </a:solidFill>
                <a:effectLst>
                  <a:outerShdw blurRad="50800" dist="39000" dir="5460000" algn="tl">
                    <a:srgbClr val="000000">
                      <a:alpha val="38000"/>
                    </a:srgbClr>
                  </a:outerShdw>
                </a:effectLst>
              </a:rPr>
              <a:t>prakse</a:t>
            </a:r>
            <a:r>
              <a:rPr lang="en-US" sz="2800" b="1" dirty="0">
                <a:ln w="11430"/>
                <a:solidFill>
                  <a:srgbClr val="C00000"/>
                </a:solidFill>
                <a:effectLst>
                  <a:outerShdw blurRad="50800" dist="39000" dir="5460000" algn="tl">
                    <a:srgbClr val="000000">
                      <a:alpha val="38000"/>
                    </a:srgbClr>
                  </a:outerShdw>
                </a:effectLst>
              </a:rPr>
              <a:t>”  </a:t>
            </a:r>
            <a:br>
              <a:rPr lang="en-US" sz="2800" b="1" dirty="0">
                <a:ln w="11430"/>
                <a:solidFill>
                  <a:srgbClr val="C00000"/>
                </a:solidFill>
                <a:effectLst>
                  <a:outerShdw blurRad="50800" dist="39000" dir="5460000" algn="tl">
                    <a:srgbClr val="000000">
                      <a:alpha val="38000"/>
                    </a:srgbClr>
                  </a:outerShdw>
                </a:effectLst>
              </a:rPr>
            </a:br>
            <a:r>
              <a:rPr lang="en-US" sz="2800" b="1" dirty="0" err="1">
                <a:ln w="11430"/>
                <a:solidFill>
                  <a:srgbClr val="C00000"/>
                </a:solidFill>
                <a:effectLst>
                  <a:outerShdw blurRad="50800" dist="39000" dir="5460000" algn="tl">
                    <a:srgbClr val="000000">
                      <a:alpha val="38000"/>
                    </a:srgbClr>
                  </a:outerShdw>
                </a:effectLst>
              </a:rPr>
              <a:t>Ef</a:t>
            </a:r>
            <a:r>
              <a:rPr lang="sr-Latn-CS" sz="2800" b="1" dirty="0">
                <a:ln w="11430"/>
                <a:solidFill>
                  <a:srgbClr val="C00000"/>
                </a:solidFill>
                <a:effectLst>
                  <a:outerShdw blurRad="50800" dist="39000" dir="5460000" algn="tl">
                    <a:srgbClr val="000000">
                      <a:alpha val="38000"/>
                    </a:srgbClr>
                  </a:outerShdw>
                </a:effectLst>
              </a:rPr>
              <a:t>ik</a:t>
            </a:r>
            <a:r>
              <a:rPr lang="en-US" sz="2800" b="1" dirty="0">
                <a:ln w="11430"/>
                <a:solidFill>
                  <a:srgbClr val="C00000"/>
                </a:solidFill>
                <a:effectLst>
                  <a:outerShdw blurRad="50800" dist="39000" dir="5460000" algn="tl">
                    <a:srgbClr val="000000">
                      <a:alpha val="38000"/>
                    </a:srgbClr>
                  </a:outerShdw>
                </a:effectLst>
              </a:rPr>
              <a:t>a</a:t>
            </a:r>
            <a:r>
              <a:rPr lang="sr-Latn-CS" sz="2800" b="1" dirty="0">
                <a:ln w="11430"/>
                <a:solidFill>
                  <a:srgbClr val="C00000"/>
                </a:solidFill>
                <a:effectLst>
                  <a:outerShdw blurRad="50800" dist="39000" dir="5460000" algn="tl">
                    <a:srgbClr val="000000">
                      <a:alpha val="38000"/>
                    </a:srgbClr>
                  </a:outerShdw>
                </a:effectLst>
              </a:rPr>
              <a:t>snost</a:t>
            </a:r>
            <a:r>
              <a:rPr lang="en-US" sz="2800" b="1" dirty="0">
                <a:ln w="11430"/>
                <a:solidFill>
                  <a:srgbClr val="C00000"/>
                </a:solidFill>
                <a:effectLst>
                  <a:outerShdw blurRad="50800" dist="39000" dir="5460000" algn="tl">
                    <a:srgbClr val="000000">
                      <a:alpha val="38000"/>
                    </a:srgbClr>
                  </a:outerShdw>
                </a:effectLst>
              </a:rPr>
              <a:t> vs. </a:t>
            </a:r>
            <a:r>
              <a:rPr lang="en-US" sz="2800" b="1" dirty="0" err="1">
                <a:ln w="11430"/>
                <a:solidFill>
                  <a:srgbClr val="C00000"/>
                </a:solidFill>
                <a:effectLst>
                  <a:outerShdw blurRad="50800" dist="39000" dir="5460000" algn="tl">
                    <a:srgbClr val="000000">
                      <a:alpha val="38000"/>
                    </a:srgbClr>
                  </a:outerShdw>
                </a:effectLst>
              </a:rPr>
              <a:t>Efe</a:t>
            </a:r>
            <a:r>
              <a:rPr lang="sr-Latn-CS" sz="2800" b="1" dirty="0">
                <a:ln w="11430"/>
                <a:solidFill>
                  <a:srgbClr val="C00000"/>
                </a:solidFill>
                <a:effectLst>
                  <a:outerShdw blurRad="50800" dist="39000" dir="5460000" algn="tl">
                    <a:srgbClr val="000000">
                      <a:alpha val="38000"/>
                    </a:srgbClr>
                  </a:outerShdw>
                </a:effectLst>
              </a:rPr>
              <a:t>k</a:t>
            </a:r>
            <a:r>
              <a:rPr lang="en-US" sz="2800" b="1" dirty="0" err="1">
                <a:ln w="11430"/>
                <a:solidFill>
                  <a:srgbClr val="C00000"/>
                </a:solidFill>
                <a:effectLst>
                  <a:outerShdw blurRad="50800" dist="39000" dir="5460000" algn="tl">
                    <a:srgbClr val="000000">
                      <a:alpha val="38000"/>
                    </a:srgbClr>
                  </a:outerShdw>
                </a:effectLst>
              </a:rPr>
              <a:t>tivn</a:t>
            </a:r>
            <a:r>
              <a:rPr lang="sr-Latn-CS" sz="2800" b="1" dirty="0">
                <a:ln w="11430"/>
                <a:solidFill>
                  <a:srgbClr val="C00000"/>
                </a:solidFill>
                <a:effectLst>
                  <a:outerShdw blurRad="50800" dist="39000" dir="5460000" algn="tl">
                    <a:srgbClr val="000000">
                      <a:alpha val="38000"/>
                    </a:srgbClr>
                  </a:outerShdw>
                </a:effectLst>
              </a:rPr>
              <a:t>ost</a:t>
            </a:r>
            <a:endParaRPr lang="en-US" sz="2800" b="1" dirty="0">
              <a:ln w="11430"/>
              <a:solidFill>
                <a:srgbClr val="C00000"/>
              </a:solidFill>
              <a:effectLst>
                <a:outerShdw blurRad="50800" dist="39000" dir="5460000" algn="tl">
                  <a:srgbClr val="000000">
                    <a:alpha val="38000"/>
                  </a:srgbClr>
                </a:outerShdw>
              </a:effectLst>
            </a:endParaRPr>
          </a:p>
        </p:txBody>
      </p:sp>
      <p:sp>
        <p:nvSpPr>
          <p:cNvPr id="84995" name="Text Box 1027"/>
          <p:cNvSpPr txBox="1">
            <a:spLocks noChangeArrowheads="1"/>
          </p:cNvSpPr>
          <p:nvPr/>
        </p:nvSpPr>
        <p:spPr bwMode="auto">
          <a:xfrm>
            <a:off x="207965" y="6149975"/>
            <a:ext cx="11115675" cy="400110"/>
          </a:xfrm>
          <a:prstGeom prst="rect">
            <a:avLst/>
          </a:prstGeom>
          <a:noFill/>
          <a:ln w="25400">
            <a:noFill/>
            <a:miter lim="800000"/>
            <a:headEnd/>
            <a:tailEnd/>
          </a:ln>
        </p:spPr>
        <p:txBody>
          <a:bodyPr>
            <a:spAutoFit/>
          </a:bodyPr>
          <a:lstStyle/>
          <a:p>
            <a:pPr eaLnBrk="0" hangingPunct="0"/>
            <a:r>
              <a:rPr lang="en-US" sz="1000">
                <a:solidFill>
                  <a:schemeClr val="bg1"/>
                </a:solidFill>
                <a:latin typeface="Times New Roman" pitchFamily="18" charset="0"/>
              </a:rPr>
              <a:t>Adapted from Pearson M et al </a:t>
            </a:r>
            <a:r>
              <a:rPr lang="en-US" sz="1000" i="1">
                <a:solidFill>
                  <a:schemeClr val="bg1"/>
                </a:solidFill>
                <a:latin typeface="Times New Roman" pitchFamily="18" charset="0"/>
              </a:rPr>
              <a:t>J Eval Clin Pract</a:t>
            </a:r>
            <a:r>
              <a:rPr lang="en-US" sz="1000">
                <a:solidFill>
                  <a:schemeClr val="bg1"/>
                </a:solidFill>
                <a:latin typeface="Times New Roman" pitchFamily="18" charset="0"/>
              </a:rPr>
              <a:t> 2004;10:297–305; Wei L et al </a:t>
            </a:r>
            <a:r>
              <a:rPr lang="en-US" sz="1000" i="1">
                <a:solidFill>
                  <a:schemeClr val="bg1"/>
                </a:solidFill>
                <a:latin typeface="Times New Roman" pitchFamily="18" charset="0"/>
              </a:rPr>
              <a:t>BMJ</a:t>
            </a:r>
            <a:r>
              <a:rPr lang="en-US" sz="1000">
                <a:solidFill>
                  <a:schemeClr val="bg1"/>
                </a:solidFill>
                <a:latin typeface="Times New Roman" pitchFamily="18" charset="0"/>
              </a:rPr>
              <a:t> 2005;330:821–825; Godwin M et al </a:t>
            </a:r>
            <a:r>
              <a:rPr lang="en-US" sz="1000" i="1">
                <a:solidFill>
                  <a:schemeClr val="bg1"/>
                </a:solidFill>
                <a:latin typeface="Times New Roman" pitchFamily="18" charset="0"/>
              </a:rPr>
              <a:t>BMC Med Res Methodol</a:t>
            </a:r>
            <a:r>
              <a:rPr lang="en-US" sz="1000">
                <a:solidFill>
                  <a:schemeClr val="bg1"/>
                </a:solidFill>
                <a:latin typeface="Times New Roman" pitchFamily="18" charset="0"/>
              </a:rPr>
              <a:t> 2003;3:28–34; Wells KB </a:t>
            </a:r>
            <a:r>
              <a:rPr lang="en-US" sz="1000" i="1">
                <a:solidFill>
                  <a:schemeClr val="bg1"/>
                </a:solidFill>
                <a:latin typeface="Times New Roman" pitchFamily="18" charset="0"/>
              </a:rPr>
              <a:t>Am J Psychiatry</a:t>
            </a:r>
            <a:r>
              <a:rPr lang="en-US" sz="1000">
                <a:solidFill>
                  <a:schemeClr val="bg1"/>
                </a:solidFill>
                <a:latin typeface="Times New Roman" pitchFamily="18" charset="0"/>
              </a:rPr>
              <a:t> 1999;156:5–10;</a:t>
            </a:r>
            <a:r>
              <a:rPr lang="en-US" sz="1000">
                <a:solidFill>
                  <a:schemeClr val="bg1"/>
                </a:solidFill>
                <a:latin typeface="Times New Roman" pitchFamily="18" charset="0"/>
                <a:cs typeface="Times New Roman" pitchFamily="18" charset="0"/>
              </a:rPr>
              <a:t> </a:t>
            </a:r>
            <a:r>
              <a:rPr lang="en-US" sz="1000">
                <a:solidFill>
                  <a:schemeClr val="bg1"/>
                </a:solidFill>
                <a:latin typeface="Times New Roman" pitchFamily="18" charset="0"/>
              </a:rPr>
              <a:t>Pilote L, Tager IB </a:t>
            </a:r>
            <a:r>
              <a:rPr lang="en-US" sz="1000" i="1">
                <a:solidFill>
                  <a:schemeClr val="bg1"/>
                </a:solidFill>
                <a:latin typeface="Times New Roman" pitchFamily="18" charset="0"/>
              </a:rPr>
              <a:t>BMC Health Serv Res</a:t>
            </a:r>
            <a:r>
              <a:rPr lang="en-US" sz="1000">
                <a:solidFill>
                  <a:schemeClr val="bg1"/>
                </a:solidFill>
                <a:latin typeface="Times New Roman" pitchFamily="18" charset="0"/>
              </a:rPr>
              <a:t> 2002;2:7–17; Concato J et al </a:t>
            </a:r>
            <a:r>
              <a:rPr lang="en-US" sz="1000" i="1">
                <a:solidFill>
                  <a:schemeClr val="bg1"/>
                </a:solidFill>
                <a:latin typeface="Times New Roman" pitchFamily="18" charset="0"/>
              </a:rPr>
              <a:t>N Engl J Med</a:t>
            </a:r>
            <a:r>
              <a:rPr lang="en-US" sz="1000">
                <a:solidFill>
                  <a:schemeClr val="bg1"/>
                </a:solidFill>
                <a:latin typeface="Times New Roman" pitchFamily="18" charset="0"/>
              </a:rPr>
              <a:t> 2000;342:1887–1892. </a:t>
            </a:r>
          </a:p>
        </p:txBody>
      </p:sp>
      <p:grpSp>
        <p:nvGrpSpPr>
          <p:cNvPr id="84996" name="Group 1028"/>
          <p:cNvGrpSpPr>
            <a:grpSpLocks/>
          </p:cNvGrpSpPr>
          <p:nvPr/>
        </p:nvGrpSpPr>
        <p:grpSpPr bwMode="auto">
          <a:xfrm>
            <a:off x="304801" y="1325563"/>
            <a:ext cx="11214100" cy="4857750"/>
            <a:chOff x="120" y="664"/>
            <a:chExt cx="5298" cy="3060"/>
          </a:xfrm>
        </p:grpSpPr>
        <p:pic>
          <p:nvPicPr>
            <p:cNvPr id="85009" name="Picture 1029" descr="Outcomes Studies-1"/>
            <p:cNvPicPr>
              <a:picLocks noChangeAspect="1" noChangeArrowheads="1"/>
            </p:cNvPicPr>
            <p:nvPr/>
          </p:nvPicPr>
          <p:blipFill>
            <a:blip r:embed="rId2" cstate="print"/>
            <a:srcRect/>
            <a:stretch>
              <a:fillRect/>
            </a:stretch>
          </p:blipFill>
          <p:spPr bwMode="auto">
            <a:xfrm>
              <a:off x="120" y="664"/>
              <a:ext cx="5298" cy="3060"/>
            </a:xfrm>
            <a:prstGeom prst="rect">
              <a:avLst/>
            </a:prstGeom>
            <a:noFill/>
            <a:ln w="9525">
              <a:noFill/>
              <a:miter lim="800000"/>
              <a:headEnd/>
              <a:tailEnd/>
            </a:ln>
          </p:spPr>
        </p:pic>
        <p:sp>
          <p:nvSpPr>
            <p:cNvPr id="190470" name="Text Box 1030"/>
            <p:cNvSpPr txBox="1">
              <a:spLocks noChangeArrowheads="1"/>
            </p:cNvSpPr>
            <p:nvPr/>
          </p:nvSpPr>
          <p:spPr bwMode="auto">
            <a:xfrm>
              <a:off x="1970" y="1086"/>
              <a:ext cx="1605" cy="242"/>
            </a:xfrm>
            <a:prstGeom prst="rect">
              <a:avLst/>
            </a:prstGeom>
            <a:noFill/>
            <a:ln w="9525">
              <a:noFill/>
              <a:miter lim="800000"/>
              <a:headEnd/>
              <a:tailEnd/>
            </a:ln>
            <a:effectLst/>
          </p:spPr>
          <p:txBody>
            <a:bodyPr wrap="none" lIns="45720" rIns="45720">
              <a:spAutoFit/>
            </a:bodyPr>
            <a:lstStyle/>
            <a:p>
              <a:pPr algn="ctr" fontAlgn="auto">
                <a:spcBef>
                  <a:spcPct val="50000"/>
                </a:spcBef>
                <a:spcAft>
                  <a:spcPts val="0"/>
                </a:spcAft>
                <a:defRPr/>
              </a:pPr>
              <a:r>
                <a:rPr lang="sr-Latn-CS" sz="1900" b="1" dirty="0">
                  <a:solidFill>
                    <a:schemeClr val="bg1"/>
                  </a:solidFill>
                  <a:effectLst>
                    <a:outerShdw blurRad="38100" dist="38100" dir="2700000" algn="tl">
                      <a:srgbClr val="000000"/>
                    </a:outerShdw>
                  </a:effectLst>
                  <a:latin typeface="+mn-lt"/>
                  <a:cs typeface="+mn-cs"/>
                </a:rPr>
                <a:t>Opšta </a:t>
              </a:r>
              <a:r>
                <a:rPr lang="sr-Latn-CS" sz="1900" b="1" dirty="0">
                  <a:solidFill>
                    <a:schemeClr val="bg1"/>
                  </a:solidFill>
                  <a:effectLst>
                    <a:outerShdw blurRad="38100" dist="38100" dir="2700000" algn="tl">
                      <a:srgbClr val="000000"/>
                    </a:outerShdw>
                  </a:effectLst>
                </a:rPr>
                <a:t>populacija</a:t>
              </a:r>
              <a:r>
                <a:rPr lang="sr-Latn-CS" sz="1900" b="1" dirty="0">
                  <a:solidFill>
                    <a:schemeClr val="bg1"/>
                  </a:solidFill>
                  <a:effectLst>
                    <a:outerShdw blurRad="38100" dist="38100" dir="2700000" algn="tl">
                      <a:srgbClr val="000000"/>
                    </a:outerShdw>
                  </a:effectLst>
                  <a:latin typeface="+mn-lt"/>
                  <a:cs typeface="+mn-cs"/>
                </a:rPr>
                <a:t> pacijenata</a:t>
              </a:r>
              <a:endParaRPr lang="en-US" sz="1900" b="1" dirty="0">
                <a:solidFill>
                  <a:schemeClr val="bg1"/>
                </a:solidFill>
                <a:effectLst>
                  <a:outerShdw blurRad="38100" dist="38100" dir="2700000" algn="tl">
                    <a:srgbClr val="000000"/>
                  </a:outerShdw>
                </a:effectLst>
                <a:latin typeface="+mn-lt"/>
                <a:cs typeface="+mn-cs"/>
              </a:endParaRPr>
            </a:p>
          </p:txBody>
        </p:sp>
      </p:grpSp>
      <p:sp>
        <p:nvSpPr>
          <p:cNvPr id="84997" name="Text Box 1031"/>
          <p:cNvSpPr txBox="1">
            <a:spLocks noChangeArrowheads="1"/>
          </p:cNvSpPr>
          <p:nvPr/>
        </p:nvSpPr>
        <p:spPr bwMode="auto">
          <a:xfrm>
            <a:off x="144465" y="3595688"/>
            <a:ext cx="2886075" cy="861774"/>
          </a:xfrm>
          <a:prstGeom prst="rect">
            <a:avLst/>
          </a:prstGeom>
          <a:noFill/>
          <a:ln w="9525">
            <a:noFill/>
            <a:miter lim="800000"/>
            <a:headEnd/>
            <a:tailEnd/>
          </a:ln>
        </p:spPr>
        <p:txBody>
          <a:bodyPr lIns="45720" rIns="45720">
            <a:spAutoFit/>
          </a:bodyPr>
          <a:lstStyle/>
          <a:p>
            <a:pPr>
              <a:tabLst>
                <a:tab pos="225425" algn="l"/>
              </a:tabLst>
            </a:pPr>
            <a:endParaRPr lang="en-US" b="1">
              <a:latin typeface="Rockwell" pitchFamily="18" charset="0"/>
            </a:endParaRPr>
          </a:p>
          <a:p>
            <a:pPr>
              <a:tabLst>
                <a:tab pos="225425" algn="l"/>
              </a:tabLst>
            </a:pPr>
            <a:endParaRPr lang="en-US" sz="1600" b="1">
              <a:latin typeface="Rockwell" pitchFamily="18" charset="0"/>
            </a:endParaRPr>
          </a:p>
          <a:p>
            <a:pPr>
              <a:tabLst>
                <a:tab pos="225425" algn="l"/>
              </a:tabLst>
            </a:pPr>
            <a:endParaRPr lang="en-US" sz="1600" b="1">
              <a:latin typeface="Rockwell" pitchFamily="18" charset="0"/>
            </a:endParaRPr>
          </a:p>
        </p:txBody>
      </p:sp>
      <p:sp>
        <p:nvSpPr>
          <p:cNvPr id="190472" name="Text Box 1032"/>
          <p:cNvSpPr txBox="1">
            <a:spLocks noChangeArrowheads="1"/>
          </p:cNvSpPr>
          <p:nvPr/>
        </p:nvSpPr>
        <p:spPr bwMode="auto">
          <a:xfrm>
            <a:off x="480509" y="1476375"/>
            <a:ext cx="2369558" cy="1815882"/>
          </a:xfrm>
          <a:prstGeom prst="rect">
            <a:avLst/>
          </a:prstGeom>
          <a:noFill/>
          <a:ln w="25400">
            <a:noFill/>
            <a:miter lim="800000"/>
            <a:headEnd/>
            <a:tailEnd/>
          </a:ln>
          <a:effectLst/>
        </p:spPr>
        <p:txBody>
          <a:bodyPr wrap="none">
            <a:spAutoFit/>
          </a:bodyPr>
          <a:lstStyle/>
          <a:p>
            <a:pPr algn="ctr" eaLnBrk="0" fontAlgn="auto" hangingPunct="0">
              <a:spcBef>
                <a:spcPts val="0"/>
              </a:spcBef>
              <a:spcAft>
                <a:spcPts val="0"/>
              </a:spcAft>
              <a:defRPr/>
            </a:pPr>
            <a:r>
              <a:rPr lang="en-US" sz="3200" b="1" dirty="0" err="1">
                <a:solidFill>
                  <a:schemeClr val="accent6">
                    <a:lumMod val="75000"/>
                  </a:schemeClr>
                </a:solidFill>
              </a:rPr>
              <a:t>Efikasnost</a:t>
            </a:r>
            <a:r>
              <a:rPr lang="en-US" sz="3200" b="1" dirty="0">
                <a:solidFill>
                  <a:schemeClr val="accent6">
                    <a:lumMod val="75000"/>
                  </a:schemeClr>
                </a:solidFill>
              </a:rPr>
              <a:t> </a:t>
            </a:r>
          </a:p>
          <a:p>
            <a:pPr algn="ctr" eaLnBrk="0" fontAlgn="auto" hangingPunct="0">
              <a:spcBef>
                <a:spcPts val="0"/>
              </a:spcBef>
              <a:spcAft>
                <a:spcPts val="0"/>
              </a:spcAft>
              <a:defRPr/>
            </a:pPr>
            <a:r>
              <a:rPr lang="en-US" sz="1600" b="1" dirty="0" err="1">
                <a:solidFill>
                  <a:schemeClr val="accent6">
                    <a:lumMod val="75000"/>
                  </a:schemeClr>
                </a:solidFill>
              </a:rPr>
              <a:t>Da</a:t>
            </a:r>
            <a:r>
              <a:rPr lang="en-US" sz="1600" b="1" dirty="0">
                <a:solidFill>
                  <a:schemeClr val="accent6">
                    <a:lumMod val="75000"/>
                  </a:schemeClr>
                </a:solidFill>
              </a:rPr>
              <a:t> </a:t>
            </a:r>
            <a:r>
              <a:rPr lang="en-US" sz="1600" b="1" dirty="0" err="1">
                <a:solidFill>
                  <a:schemeClr val="accent6">
                    <a:lumMod val="75000"/>
                  </a:schemeClr>
                </a:solidFill>
              </a:rPr>
              <a:t>li</a:t>
            </a:r>
            <a:r>
              <a:rPr lang="en-US" sz="1600" b="1" dirty="0">
                <a:solidFill>
                  <a:schemeClr val="accent6">
                    <a:lumMod val="75000"/>
                  </a:schemeClr>
                </a:solidFill>
              </a:rPr>
              <a:t> </a:t>
            </a:r>
            <a:r>
              <a:rPr lang="en-US" sz="1600" b="1" dirty="0" err="1">
                <a:solidFill>
                  <a:schemeClr val="accent6">
                    <a:lumMod val="75000"/>
                  </a:schemeClr>
                </a:solidFill>
              </a:rPr>
              <a:t>tretman</a:t>
            </a:r>
            <a:endParaRPr lang="en-US" sz="1600" b="1" dirty="0">
              <a:solidFill>
                <a:schemeClr val="accent6">
                  <a:lumMod val="75000"/>
                </a:schemeClr>
              </a:solidFill>
            </a:endParaRPr>
          </a:p>
          <a:p>
            <a:pPr algn="ctr" eaLnBrk="0" fontAlgn="auto" hangingPunct="0">
              <a:spcBef>
                <a:spcPts val="0"/>
              </a:spcBef>
              <a:spcAft>
                <a:spcPts val="0"/>
              </a:spcAft>
              <a:defRPr/>
            </a:pPr>
            <a:r>
              <a:rPr lang="en-US" sz="1600" b="1" dirty="0">
                <a:solidFill>
                  <a:schemeClr val="accent6">
                    <a:lumMod val="75000"/>
                  </a:schemeClr>
                </a:solidFill>
              </a:rPr>
              <a:t> </a:t>
            </a:r>
            <a:r>
              <a:rPr lang="en-US" sz="1600" b="1" dirty="0" err="1">
                <a:solidFill>
                  <a:schemeClr val="accent6">
                    <a:lumMod val="75000"/>
                  </a:schemeClr>
                </a:solidFill>
              </a:rPr>
              <a:t>deluje</a:t>
            </a:r>
            <a:r>
              <a:rPr lang="en-US" sz="1600" b="1" dirty="0">
                <a:solidFill>
                  <a:schemeClr val="accent6">
                    <a:lumMod val="75000"/>
                  </a:schemeClr>
                </a:solidFill>
              </a:rPr>
              <a:t> u </a:t>
            </a:r>
            <a:r>
              <a:rPr lang="en-US" sz="1600" b="1" dirty="0" err="1">
                <a:solidFill>
                  <a:schemeClr val="accent6">
                    <a:lumMod val="75000"/>
                  </a:schemeClr>
                </a:solidFill>
              </a:rPr>
              <a:t>idealnim</a:t>
            </a:r>
            <a:r>
              <a:rPr lang="en-US" sz="1600" b="1" dirty="0">
                <a:solidFill>
                  <a:schemeClr val="accent6">
                    <a:lumMod val="75000"/>
                  </a:schemeClr>
                </a:solidFill>
              </a:rPr>
              <a:t> </a:t>
            </a:r>
          </a:p>
          <a:p>
            <a:pPr algn="ctr" eaLnBrk="0" fontAlgn="auto" hangingPunct="0">
              <a:spcBef>
                <a:spcPts val="0"/>
              </a:spcBef>
              <a:spcAft>
                <a:spcPts val="0"/>
              </a:spcAft>
              <a:defRPr/>
            </a:pPr>
            <a:r>
              <a:rPr lang="en-US" sz="1600" b="1" dirty="0" err="1">
                <a:solidFill>
                  <a:schemeClr val="accent6">
                    <a:lumMod val="75000"/>
                  </a:schemeClr>
                </a:solidFill>
              </a:rPr>
              <a:t>uslovima</a:t>
            </a:r>
            <a:endParaRPr lang="en-US" sz="1600" b="1" dirty="0">
              <a:solidFill>
                <a:schemeClr val="accent6">
                  <a:lumMod val="75000"/>
                </a:schemeClr>
              </a:solidFill>
            </a:endParaRPr>
          </a:p>
          <a:p>
            <a:pPr algn="ctr" eaLnBrk="0" fontAlgn="auto" hangingPunct="0">
              <a:spcBef>
                <a:spcPts val="0"/>
              </a:spcBef>
              <a:spcAft>
                <a:spcPts val="0"/>
              </a:spcAft>
              <a:defRPr/>
            </a:pPr>
            <a:endParaRPr lang="en-US" sz="3200" b="1" dirty="0">
              <a:solidFill>
                <a:schemeClr val="accent6">
                  <a:lumMod val="75000"/>
                </a:schemeClr>
              </a:solidFill>
            </a:endParaRPr>
          </a:p>
        </p:txBody>
      </p:sp>
      <p:pic>
        <p:nvPicPr>
          <p:cNvPr id="84999" name="Picture 1033" descr="Outcomes Studies-3"/>
          <p:cNvPicPr>
            <a:picLocks noChangeAspect="1" noChangeArrowheads="1"/>
          </p:cNvPicPr>
          <p:nvPr/>
        </p:nvPicPr>
        <p:blipFill>
          <a:blip r:embed="rId3" cstate="print"/>
          <a:srcRect r="45712"/>
          <a:stretch>
            <a:fillRect/>
          </a:stretch>
        </p:blipFill>
        <p:spPr bwMode="auto">
          <a:xfrm>
            <a:off x="1770064" y="2324101"/>
            <a:ext cx="4421188" cy="2438400"/>
          </a:xfrm>
          <a:prstGeom prst="rect">
            <a:avLst/>
          </a:prstGeom>
          <a:noFill/>
          <a:ln w="9525">
            <a:noFill/>
            <a:miter lim="800000"/>
            <a:headEnd/>
            <a:tailEnd/>
          </a:ln>
        </p:spPr>
      </p:pic>
      <p:sp>
        <p:nvSpPr>
          <p:cNvPr id="85000" name="Text Box 1035"/>
          <p:cNvSpPr txBox="1">
            <a:spLocks noChangeArrowheads="1"/>
          </p:cNvSpPr>
          <p:nvPr/>
        </p:nvSpPr>
        <p:spPr bwMode="auto">
          <a:xfrm>
            <a:off x="9103769" y="1531938"/>
            <a:ext cx="2706189" cy="1077218"/>
          </a:xfrm>
          <a:prstGeom prst="rect">
            <a:avLst/>
          </a:prstGeom>
          <a:noFill/>
          <a:ln w="25400">
            <a:noFill/>
            <a:miter lim="800000"/>
            <a:headEnd/>
            <a:tailEnd/>
          </a:ln>
        </p:spPr>
        <p:txBody>
          <a:bodyPr wrap="none">
            <a:spAutoFit/>
          </a:bodyPr>
          <a:lstStyle/>
          <a:p>
            <a:pPr algn="ctr" eaLnBrk="0" hangingPunct="0"/>
            <a:r>
              <a:rPr lang="en-US" sz="3200" b="1">
                <a:solidFill>
                  <a:srgbClr val="00B050"/>
                </a:solidFill>
              </a:rPr>
              <a:t>Efektivnost</a:t>
            </a:r>
          </a:p>
          <a:p>
            <a:pPr algn="ctr" eaLnBrk="0" hangingPunct="0"/>
            <a:r>
              <a:rPr lang="en-US" sz="1600" b="1">
                <a:solidFill>
                  <a:srgbClr val="00B050"/>
                </a:solidFill>
              </a:rPr>
              <a:t>Da li tretman deluje u </a:t>
            </a:r>
          </a:p>
          <a:p>
            <a:pPr algn="ctr" eaLnBrk="0" hangingPunct="0"/>
            <a:r>
              <a:rPr lang="en-US" sz="1600" b="1">
                <a:solidFill>
                  <a:srgbClr val="00B050"/>
                </a:solidFill>
              </a:rPr>
              <a:t> uobičajenim okolnostima</a:t>
            </a:r>
          </a:p>
        </p:txBody>
      </p:sp>
      <p:pic>
        <p:nvPicPr>
          <p:cNvPr id="85001" name="Picture 1036" descr="Outcomes Studies-5"/>
          <p:cNvPicPr>
            <a:picLocks noChangeAspect="1" noChangeArrowheads="1"/>
          </p:cNvPicPr>
          <p:nvPr/>
        </p:nvPicPr>
        <p:blipFill>
          <a:blip r:embed="rId4" cstate="print"/>
          <a:srcRect l="46985"/>
          <a:stretch>
            <a:fillRect/>
          </a:stretch>
        </p:blipFill>
        <p:spPr bwMode="auto">
          <a:xfrm>
            <a:off x="5486401" y="2286000"/>
            <a:ext cx="4318000" cy="2438400"/>
          </a:xfrm>
          <a:prstGeom prst="rect">
            <a:avLst/>
          </a:prstGeom>
          <a:noFill/>
          <a:ln w="9525">
            <a:noFill/>
            <a:miter lim="800000"/>
            <a:headEnd/>
            <a:tailEnd/>
          </a:ln>
        </p:spPr>
      </p:pic>
      <p:pic>
        <p:nvPicPr>
          <p:cNvPr id="85002" name="Picture 1037" descr="Outcomes Studies-2"/>
          <p:cNvPicPr>
            <a:picLocks noChangeAspect="1" noChangeArrowheads="1"/>
          </p:cNvPicPr>
          <p:nvPr/>
        </p:nvPicPr>
        <p:blipFill>
          <a:blip r:embed="rId5" cstate="print"/>
          <a:srcRect l="12422" r="46492"/>
          <a:stretch>
            <a:fillRect/>
          </a:stretch>
        </p:blipFill>
        <p:spPr bwMode="auto">
          <a:xfrm>
            <a:off x="2786064" y="2347913"/>
            <a:ext cx="3370261" cy="2486025"/>
          </a:xfrm>
          <a:prstGeom prst="rect">
            <a:avLst/>
          </a:prstGeom>
          <a:noFill/>
          <a:ln w="9525">
            <a:noFill/>
            <a:miter lim="800000"/>
            <a:headEnd/>
            <a:tailEnd/>
          </a:ln>
        </p:spPr>
      </p:pic>
      <p:sp>
        <p:nvSpPr>
          <p:cNvPr id="85003" name="Text Box 1038"/>
          <p:cNvSpPr txBox="1">
            <a:spLocks noChangeArrowheads="1"/>
          </p:cNvSpPr>
          <p:nvPr/>
        </p:nvSpPr>
        <p:spPr bwMode="auto">
          <a:xfrm>
            <a:off x="3375193" y="3106739"/>
            <a:ext cx="2066591" cy="757130"/>
          </a:xfrm>
          <a:prstGeom prst="rect">
            <a:avLst/>
          </a:prstGeom>
          <a:noFill/>
          <a:ln w="15875">
            <a:noFill/>
            <a:miter lim="800000"/>
            <a:headEnd/>
            <a:tailEnd/>
          </a:ln>
        </p:spPr>
        <p:txBody>
          <a:bodyPr wrap="none">
            <a:spAutoFit/>
          </a:bodyPr>
          <a:lstStyle/>
          <a:p>
            <a:pPr algn="ctr" eaLnBrk="0" hangingPunct="0">
              <a:lnSpc>
                <a:spcPct val="80000"/>
              </a:lnSpc>
            </a:pPr>
            <a:r>
              <a:rPr lang="en-US" b="1">
                <a:latin typeface="Rockwell" pitchFamily="18" charset="0"/>
              </a:rPr>
              <a:t>Randomizovan</a:t>
            </a:r>
            <a:r>
              <a:rPr lang="sr-Latn-CS" b="1">
                <a:latin typeface="Rockwell" pitchFamily="18" charset="0"/>
              </a:rPr>
              <a:t>a</a:t>
            </a:r>
          </a:p>
          <a:p>
            <a:pPr algn="ctr" eaLnBrk="0" hangingPunct="0">
              <a:lnSpc>
                <a:spcPct val="80000"/>
              </a:lnSpc>
            </a:pPr>
            <a:r>
              <a:rPr lang="en-US" b="1">
                <a:latin typeface="Rockwell" pitchFamily="18" charset="0"/>
              </a:rPr>
              <a:t> kontrolisan</a:t>
            </a:r>
            <a:r>
              <a:rPr lang="sr-Latn-CS" b="1">
                <a:latin typeface="Rockwell" pitchFamily="18" charset="0"/>
              </a:rPr>
              <a:t>a</a:t>
            </a:r>
          </a:p>
          <a:p>
            <a:pPr algn="ctr" eaLnBrk="0" hangingPunct="0">
              <a:lnSpc>
                <a:spcPct val="80000"/>
              </a:lnSpc>
            </a:pPr>
            <a:r>
              <a:rPr lang="en-US" b="1">
                <a:latin typeface="Rockwell" pitchFamily="18" charset="0"/>
              </a:rPr>
              <a:t> kliničk</a:t>
            </a:r>
            <a:r>
              <a:rPr lang="sr-Latn-CS" b="1">
                <a:latin typeface="Rockwell" pitchFamily="18" charset="0"/>
              </a:rPr>
              <a:t>a</a:t>
            </a:r>
            <a:r>
              <a:rPr lang="en-US" b="1">
                <a:latin typeface="Rockwell" pitchFamily="18" charset="0"/>
              </a:rPr>
              <a:t> studij</a:t>
            </a:r>
            <a:r>
              <a:rPr lang="sr-Latn-CS" b="1">
                <a:latin typeface="Rockwell" pitchFamily="18" charset="0"/>
              </a:rPr>
              <a:t>a</a:t>
            </a:r>
            <a:r>
              <a:rPr lang="en-US" b="1">
                <a:latin typeface="Rockwell" pitchFamily="18" charset="0"/>
              </a:rPr>
              <a:t> </a:t>
            </a:r>
          </a:p>
        </p:txBody>
      </p:sp>
      <p:grpSp>
        <p:nvGrpSpPr>
          <p:cNvPr id="85004" name="Group 1039"/>
          <p:cNvGrpSpPr>
            <a:grpSpLocks/>
          </p:cNvGrpSpPr>
          <p:nvPr/>
        </p:nvGrpSpPr>
        <p:grpSpPr bwMode="auto">
          <a:xfrm>
            <a:off x="5700715" y="2319338"/>
            <a:ext cx="3052763" cy="2413000"/>
            <a:chOff x="2708" y="1433"/>
            <a:chExt cx="1444" cy="1536"/>
          </a:xfrm>
        </p:grpSpPr>
        <p:pic>
          <p:nvPicPr>
            <p:cNvPr id="85007" name="Picture 1040" descr="Outcomes Studies-4"/>
            <p:cNvPicPr>
              <a:picLocks noChangeAspect="1" noChangeArrowheads="1"/>
            </p:cNvPicPr>
            <p:nvPr/>
          </p:nvPicPr>
          <p:blipFill>
            <a:blip r:embed="rId6" cstate="print"/>
            <a:srcRect l="49376" r="13098"/>
            <a:stretch>
              <a:fillRect/>
            </a:stretch>
          </p:blipFill>
          <p:spPr bwMode="auto">
            <a:xfrm>
              <a:off x="2708" y="1433"/>
              <a:ext cx="1444" cy="1536"/>
            </a:xfrm>
            <a:prstGeom prst="rect">
              <a:avLst/>
            </a:prstGeom>
            <a:noFill/>
            <a:ln w="9525">
              <a:noFill/>
              <a:miter lim="800000"/>
              <a:headEnd/>
              <a:tailEnd/>
            </a:ln>
          </p:spPr>
        </p:pic>
        <p:sp>
          <p:nvSpPr>
            <p:cNvPr id="85008" name="Text Box 1041"/>
            <p:cNvSpPr txBox="1">
              <a:spLocks noChangeArrowheads="1"/>
            </p:cNvSpPr>
            <p:nvPr/>
          </p:nvSpPr>
          <p:spPr bwMode="auto">
            <a:xfrm>
              <a:off x="2938" y="1965"/>
              <a:ext cx="1006" cy="482"/>
            </a:xfrm>
            <a:prstGeom prst="rect">
              <a:avLst/>
            </a:prstGeom>
            <a:noFill/>
            <a:ln w="15875">
              <a:noFill/>
              <a:miter lim="800000"/>
              <a:headEnd/>
              <a:tailEnd/>
            </a:ln>
          </p:spPr>
          <p:txBody>
            <a:bodyPr wrap="none">
              <a:spAutoFit/>
            </a:bodyPr>
            <a:lstStyle/>
            <a:p>
              <a:pPr algn="ctr" eaLnBrk="0" hangingPunct="0">
                <a:lnSpc>
                  <a:spcPct val="80000"/>
                </a:lnSpc>
              </a:pPr>
              <a:r>
                <a:rPr lang="en-US" b="1">
                  <a:latin typeface="Rockwell" pitchFamily="18" charset="0"/>
                </a:rPr>
                <a:t>Studij</a:t>
              </a:r>
              <a:r>
                <a:rPr lang="sr-Latn-CS" b="1">
                  <a:latin typeface="Rockwell" pitchFamily="18" charset="0"/>
                </a:rPr>
                <a:t>a</a:t>
              </a:r>
              <a:r>
                <a:rPr lang="en-US" b="1">
                  <a:latin typeface="Rockwell" pitchFamily="18" charset="0"/>
                </a:rPr>
                <a:t> </a:t>
              </a:r>
              <a:endParaRPr lang="sr-Latn-CS" b="1">
                <a:latin typeface="Rockwell" pitchFamily="18" charset="0"/>
              </a:endParaRPr>
            </a:p>
            <a:p>
              <a:pPr algn="ctr" eaLnBrk="0" hangingPunct="0">
                <a:lnSpc>
                  <a:spcPct val="80000"/>
                </a:lnSpc>
              </a:pPr>
              <a:r>
                <a:rPr lang="en-US" b="1">
                  <a:latin typeface="Rockwell" pitchFamily="18" charset="0"/>
                </a:rPr>
                <a:t>“iz svakodnevne </a:t>
              </a:r>
              <a:endParaRPr lang="sr-Latn-CS" b="1">
                <a:latin typeface="Rockwell" pitchFamily="18" charset="0"/>
              </a:endParaRPr>
            </a:p>
            <a:p>
              <a:pPr algn="ctr" eaLnBrk="0" hangingPunct="0">
                <a:lnSpc>
                  <a:spcPct val="80000"/>
                </a:lnSpc>
              </a:pPr>
              <a:r>
                <a:rPr lang="en-US" b="1">
                  <a:latin typeface="Rockwell" pitchFamily="18" charset="0"/>
                </a:rPr>
                <a:t>prakse” </a:t>
              </a:r>
            </a:p>
          </p:txBody>
        </p:sp>
      </p:grpSp>
      <p:sp>
        <p:nvSpPr>
          <p:cNvPr id="18" name="Rectangle 17"/>
          <p:cNvSpPr/>
          <p:nvPr/>
        </p:nvSpPr>
        <p:spPr>
          <a:xfrm>
            <a:off x="131764" y="5351463"/>
            <a:ext cx="3475036" cy="1200329"/>
          </a:xfrm>
          <a:prstGeom prst="rect">
            <a:avLst/>
          </a:prstGeom>
          <a:solidFill>
            <a:schemeClr val="bg1">
              <a:lumMod val="95000"/>
            </a:schemeClr>
          </a:solidFill>
        </p:spPr>
        <p:txBody>
          <a:bodyPr>
            <a:spAutoFit/>
          </a:bodyPr>
          <a:lstStyle/>
          <a:p>
            <a:pPr fontAlgn="auto">
              <a:spcBef>
                <a:spcPts val="0"/>
              </a:spcBef>
              <a:spcAft>
                <a:spcPts val="0"/>
              </a:spcAft>
              <a:defRPr/>
            </a:pPr>
            <a:r>
              <a:rPr lang="sr-Latn-CS" dirty="0"/>
              <a:t>„</a:t>
            </a:r>
            <a:r>
              <a:rPr lang="en-US" b="1" dirty="0"/>
              <a:t>Efficacy </a:t>
            </a:r>
            <a:r>
              <a:rPr lang="en-US" dirty="0"/>
              <a:t>is the extent to </a:t>
            </a:r>
            <a:endParaRPr lang="sr-Latn-RS" dirty="0"/>
          </a:p>
          <a:p>
            <a:pPr fontAlgn="auto">
              <a:spcBef>
                <a:spcPts val="0"/>
              </a:spcBef>
              <a:spcAft>
                <a:spcPts val="0"/>
              </a:spcAft>
              <a:defRPr/>
            </a:pPr>
            <a:r>
              <a:rPr lang="en-US" dirty="0"/>
              <a:t>which an intervention does</a:t>
            </a:r>
            <a:endParaRPr lang="sr-Latn-RS" dirty="0"/>
          </a:p>
          <a:p>
            <a:pPr fontAlgn="auto">
              <a:spcBef>
                <a:spcPts val="0"/>
              </a:spcBef>
              <a:spcAft>
                <a:spcPts val="0"/>
              </a:spcAft>
              <a:defRPr/>
            </a:pPr>
            <a:r>
              <a:rPr lang="en-US" dirty="0"/>
              <a:t> more good than harm</a:t>
            </a:r>
            <a:endParaRPr lang="sr-Latn-RS" dirty="0"/>
          </a:p>
          <a:p>
            <a:pPr fontAlgn="auto">
              <a:spcBef>
                <a:spcPts val="0"/>
              </a:spcBef>
              <a:spcAft>
                <a:spcPts val="0"/>
              </a:spcAft>
              <a:defRPr/>
            </a:pPr>
            <a:r>
              <a:rPr lang="en-US" dirty="0"/>
              <a:t> </a:t>
            </a:r>
            <a:r>
              <a:rPr lang="en-US" b="1" dirty="0"/>
              <a:t>under ideal circumstances.</a:t>
            </a:r>
            <a:r>
              <a:rPr lang="sr-Latn-CS" dirty="0"/>
              <a:t>“</a:t>
            </a:r>
          </a:p>
        </p:txBody>
      </p:sp>
      <p:sp>
        <p:nvSpPr>
          <p:cNvPr id="19" name="Rectangle 18"/>
          <p:cNvSpPr/>
          <p:nvPr/>
        </p:nvSpPr>
        <p:spPr>
          <a:xfrm>
            <a:off x="8504239" y="5008564"/>
            <a:ext cx="3535362" cy="1754187"/>
          </a:xfrm>
          <a:prstGeom prst="rect">
            <a:avLst/>
          </a:prstGeom>
          <a:solidFill>
            <a:schemeClr val="bg1">
              <a:lumMod val="95000"/>
            </a:schemeClr>
          </a:solidFill>
        </p:spPr>
        <p:txBody>
          <a:bodyPr>
            <a:spAutoFit/>
          </a:bodyPr>
          <a:lstStyle/>
          <a:p>
            <a:pPr fontAlgn="auto">
              <a:spcBef>
                <a:spcPts val="0"/>
              </a:spcBef>
              <a:spcAft>
                <a:spcPts val="0"/>
              </a:spcAft>
              <a:defRPr/>
            </a:pPr>
            <a:r>
              <a:rPr lang="sr-Latn-CS" dirty="0"/>
              <a:t>„</a:t>
            </a:r>
            <a:r>
              <a:rPr lang="en-US" b="1" dirty="0"/>
              <a:t>Effectiveness</a:t>
            </a:r>
            <a:r>
              <a:rPr lang="en-US" dirty="0"/>
              <a:t> assesses whether an intervention does more good than harm when provided </a:t>
            </a:r>
            <a:r>
              <a:rPr lang="en-US" b="1" dirty="0"/>
              <a:t>under usual circumstances of healthcare practice</a:t>
            </a:r>
            <a:r>
              <a:rPr lang="sr-Latn-CS" b="1" dirty="0"/>
              <a:t>“</a:t>
            </a: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Freeform 2">
            <a:extLst>
              <a:ext uri="{FF2B5EF4-FFF2-40B4-BE49-F238E27FC236}">
                <a16:creationId xmlns:a16="http://schemas.microsoft.com/office/drawing/2014/main" id="{24F29480-4AED-49EA-8FC7-F4F6636D9D9A}"/>
              </a:ext>
            </a:extLst>
          </p:cNvPr>
          <p:cNvSpPr>
            <a:spLocks/>
          </p:cNvSpPr>
          <p:nvPr/>
        </p:nvSpPr>
        <p:spPr bwMode="auto">
          <a:xfrm flipH="1">
            <a:off x="4038601" y="1055688"/>
            <a:ext cx="1585913" cy="1587500"/>
          </a:xfrm>
          <a:custGeom>
            <a:avLst/>
            <a:gdLst>
              <a:gd name="T0" fmla="*/ 2147483647 w 2309"/>
              <a:gd name="T1" fmla="*/ 2147483647 h 2312"/>
              <a:gd name="T2" fmla="*/ 2147483647 w 2309"/>
              <a:gd name="T3" fmla="*/ 2147483647 h 2312"/>
              <a:gd name="T4" fmla="*/ 2147483647 w 2309"/>
              <a:gd name="T5" fmla="*/ 2147483647 h 2312"/>
              <a:gd name="T6" fmla="*/ 2147483647 w 2309"/>
              <a:gd name="T7" fmla="*/ 2147483647 h 2312"/>
              <a:gd name="T8" fmla="*/ 2147483647 w 2309"/>
              <a:gd name="T9" fmla="*/ 2147483647 h 2312"/>
              <a:gd name="T10" fmla="*/ 2147483647 w 2309"/>
              <a:gd name="T11" fmla="*/ 2147483647 h 2312"/>
              <a:gd name="T12" fmla="*/ 2147483647 w 2309"/>
              <a:gd name="T13" fmla="*/ 2147483647 h 2312"/>
              <a:gd name="T14" fmla="*/ 2147483647 w 2309"/>
              <a:gd name="T15" fmla="*/ 2147483647 h 2312"/>
              <a:gd name="T16" fmla="*/ 2147483647 w 2309"/>
              <a:gd name="T17" fmla="*/ 2147483647 h 2312"/>
              <a:gd name="T18" fmla="*/ 2147483647 w 2309"/>
              <a:gd name="T19" fmla="*/ 2147483647 h 2312"/>
              <a:gd name="T20" fmla="*/ 2147483647 w 2309"/>
              <a:gd name="T21" fmla="*/ 2147483647 h 2312"/>
              <a:gd name="T22" fmla="*/ 2147483647 w 2309"/>
              <a:gd name="T23" fmla="*/ 2147483647 h 2312"/>
              <a:gd name="T24" fmla="*/ 2147483647 w 2309"/>
              <a:gd name="T25" fmla="*/ 2147483647 h 2312"/>
              <a:gd name="T26" fmla="*/ 2147483647 w 2309"/>
              <a:gd name="T27" fmla="*/ 2147483647 h 2312"/>
              <a:gd name="T28" fmla="*/ 2147483647 w 2309"/>
              <a:gd name="T29" fmla="*/ 2147483647 h 2312"/>
              <a:gd name="T30" fmla="*/ 2147483647 w 2309"/>
              <a:gd name="T31" fmla="*/ 2147483647 h 2312"/>
              <a:gd name="T32" fmla="*/ 2147483647 w 2309"/>
              <a:gd name="T33" fmla="*/ 2147483647 h 2312"/>
              <a:gd name="T34" fmla="*/ 2147483647 w 2309"/>
              <a:gd name="T35" fmla="*/ 2147483647 h 2312"/>
              <a:gd name="T36" fmla="*/ 2147483647 w 2309"/>
              <a:gd name="T37" fmla="*/ 2147483647 h 2312"/>
              <a:gd name="T38" fmla="*/ 2147483647 w 2309"/>
              <a:gd name="T39" fmla="*/ 2147483647 h 2312"/>
              <a:gd name="T40" fmla="*/ 2147483647 w 2309"/>
              <a:gd name="T41" fmla="*/ 2147483647 h 2312"/>
              <a:gd name="T42" fmla="*/ 2147483647 w 2309"/>
              <a:gd name="T43" fmla="*/ 2147483647 h 2312"/>
              <a:gd name="T44" fmla="*/ 2147483647 w 2309"/>
              <a:gd name="T45" fmla="*/ 2147483647 h 2312"/>
              <a:gd name="T46" fmla="*/ 2147483647 w 2309"/>
              <a:gd name="T47" fmla="*/ 2147483647 h 2312"/>
              <a:gd name="T48" fmla="*/ 2147483647 w 2309"/>
              <a:gd name="T49" fmla="*/ 2147483647 h 2312"/>
              <a:gd name="T50" fmla="*/ 2147483647 w 2309"/>
              <a:gd name="T51" fmla="*/ 2147483647 h 2312"/>
              <a:gd name="T52" fmla="*/ 2147483647 w 2309"/>
              <a:gd name="T53" fmla="*/ 2147483647 h 2312"/>
              <a:gd name="T54" fmla="*/ 2147483647 w 2309"/>
              <a:gd name="T55" fmla="*/ 2147483647 h 2312"/>
              <a:gd name="T56" fmla="*/ 2147483647 w 2309"/>
              <a:gd name="T57" fmla="*/ 2147483647 h 2312"/>
              <a:gd name="T58" fmla="*/ 2147483647 w 2309"/>
              <a:gd name="T59" fmla="*/ 2147483647 h 2312"/>
              <a:gd name="T60" fmla="*/ 2147483647 w 2309"/>
              <a:gd name="T61" fmla="*/ 2147483647 h 2312"/>
              <a:gd name="T62" fmla="*/ 2147483647 w 2309"/>
              <a:gd name="T63" fmla="*/ 2147483647 h 2312"/>
              <a:gd name="T64" fmla="*/ 2147483647 w 2309"/>
              <a:gd name="T65" fmla="*/ 2147483647 h 2312"/>
              <a:gd name="T66" fmla="*/ 2147483647 w 2309"/>
              <a:gd name="T67" fmla="*/ 2147483647 h 2312"/>
              <a:gd name="T68" fmla="*/ 2147483647 w 2309"/>
              <a:gd name="T69" fmla="*/ 2147483647 h 2312"/>
              <a:gd name="T70" fmla="*/ 2147483647 w 2309"/>
              <a:gd name="T71" fmla="*/ 2147483647 h 2312"/>
              <a:gd name="T72" fmla="*/ 2147483647 w 2309"/>
              <a:gd name="T73" fmla="*/ 2147483647 h 2312"/>
              <a:gd name="T74" fmla="*/ 2147483647 w 2309"/>
              <a:gd name="T75" fmla="*/ 2147483647 h 2312"/>
              <a:gd name="T76" fmla="*/ 2147483647 w 2309"/>
              <a:gd name="T77" fmla="*/ 2147483647 h 2312"/>
              <a:gd name="T78" fmla="*/ 2147483647 w 2309"/>
              <a:gd name="T79" fmla="*/ 2147483647 h 2312"/>
              <a:gd name="T80" fmla="*/ 2147483647 w 2309"/>
              <a:gd name="T81" fmla="*/ 2147483647 h 2312"/>
              <a:gd name="T82" fmla="*/ 2147483647 w 2309"/>
              <a:gd name="T83" fmla="*/ 2147483647 h 2312"/>
              <a:gd name="T84" fmla="*/ 2147483647 w 2309"/>
              <a:gd name="T85" fmla="*/ 2147483647 h 231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09"/>
              <a:gd name="T130" fmla="*/ 0 h 2312"/>
              <a:gd name="T131" fmla="*/ 2309 w 2309"/>
              <a:gd name="T132" fmla="*/ 2312 h 231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09" h="2312">
                <a:moveTo>
                  <a:pt x="2309" y="1159"/>
                </a:moveTo>
                <a:lnTo>
                  <a:pt x="2308" y="1219"/>
                </a:lnTo>
                <a:lnTo>
                  <a:pt x="2303" y="1277"/>
                </a:lnTo>
                <a:lnTo>
                  <a:pt x="2296" y="1334"/>
                </a:lnTo>
                <a:lnTo>
                  <a:pt x="2286" y="1390"/>
                </a:lnTo>
                <a:lnTo>
                  <a:pt x="2273" y="1446"/>
                </a:lnTo>
                <a:lnTo>
                  <a:pt x="2257" y="1501"/>
                </a:lnTo>
                <a:lnTo>
                  <a:pt x="2239" y="1556"/>
                </a:lnTo>
                <a:lnTo>
                  <a:pt x="2218" y="1608"/>
                </a:lnTo>
                <a:lnTo>
                  <a:pt x="2195" y="1658"/>
                </a:lnTo>
                <a:lnTo>
                  <a:pt x="2170" y="1708"/>
                </a:lnTo>
                <a:lnTo>
                  <a:pt x="2141" y="1756"/>
                </a:lnTo>
                <a:lnTo>
                  <a:pt x="2111" y="1803"/>
                </a:lnTo>
                <a:lnTo>
                  <a:pt x="2079" y="1849"/>
                </a:lnTo>
                <a:lnTo>
                  <a:pt x="2045" y="1891"/>
                </a:lnTo>
                <a:lnTo>
                  <a:pt x="2009" y="1934"/>
                </a:lnTo>
                <a:lnTo>
                  <a:pt x="1971" y="1973"/>
                </a:lnTo>
                <a:lnTo>
                  <a:pt x="1931" y="2013"/>
                </a:lnTo>
                <a:lnTo>
                  <a:pt x="1888" y="2049"/>
                </a:lnTo>
                <a:lnTo>
                  <a:pt x="1845" y="2083"/>
                </a:lnTo>
                <a:lnTo>
                  <a:pt x="1799" y="2115"/>
                </a:lnTo>
                <a:lnTo>
                  <a:pt x="1753" y="2145"/>
                </a:lnTo>
                <a:lnTo>
                  <a:pt x="1705" y="2173"/>
                </a:lnTo>
                <a:lnTo>
                  <a:pt x="1654" y="2199"/>
                </a:lnTo>
                <a:lnTo>
                  <a:pt x="1603" y="2221"/>
                </a:lnTo>
                <a:lnTo>
                  <a:pt x="1551" y="2242"/>
                </a:lnTo>
                <a:lnTo>
                  <a:pt x="1497" y="2260"/>
                </a:lnTo>
                <a:lnTo>
                  <a:pt x="1442" y="2275"/>
                </a:lnTo>
                <a:lnTo>
                  <a:pt x="1386" y="2288"/>
                </a:lnTo>
                <a:lnTo>
                  <a:pt x="1329" y="2299"/>
                </a:lnTo>
                <a:lnTo>
                  <a:pt x="1272" y="2305"/>
                </a:lnTo>
                <a:lnTo>
                  <a:pt x="1213" y="2311"/>
                </a:lnTo>
                <a:lnTo>
                  <a:pt x="1153" y="2312"/>
                </a:lnTo>
                <a:lnTo>
                  <a:pt x="1094" y="2311"/>
                </a:lnTo>
                <a:lnTo>
                  <a:pt x="1035" y="2305"/>
                </a:lnTo>
                <a:lnTo>
                  <a:pt x="978" y="2299"/>
                </a:lnTo>
                <a:lnTo>
                  <a:pt x="921" y="2288"/>
                </a:lnTo>
                <a:lnTo>
                  <a:pt x="866" y="2275"/>
                </a:lnTo>
                <a:lnTo>
                  <a:pt x="811" y="2260"/>
                </a:lnTo>
                <a:lnTo>
                  <a:pt x="757" y="2242"/>
                </a:lnTo>
                <a:lnTo>
                  <a:pt x="705" y="2221"/>
                </a:lnTo>
                <a:lnTo>
                  <a:pt x="654" y="2199"/>
                </a:lnTo>
                <a:lnTo>
                  <a:pt x="605" y="2173"/>
                </a:lnTo>
                <a:lnTo>
                  <a:pt x="555" y="2145"/>
                </a:lnTo>
                <a:lnTo>
                  <a:pt x="509" y="2115"/>
                </a:lnTo>
                <a:lnTo>
                  <a:pt x="464" y="2083"/>
                </a:lnTo>
                <a:lnTo>
                  <a:pt x="420" y="2049"/>
                </a:lnTo>
                <a:lnTo>
                  <a:pt x="379" y="2013"/>
                </a:lnTo>
                <a:lnTo>
                  <a:pt x="338" y="1973"/>
                </a:lnTo>
                <a:lnTo>
                  <a:pt x="301" y="1934"/>
                </a:lnTo>
                <a:lnTo>
                  <a:pt x="264" y="1891"/>
                </a:lnTo>
                <a:lnTo>
                  <a:pt x="229" y="1849"/>
                </a:lnTo>
                <a:lnTo>
                  <a:pt x="198" y="1803"/>
                </a:lnTo>
                <a:lnTo>
                  <a:pt x="168" y="1756"/>
                </a:lnTo>
                <a:lnTo>
                  <a:pt x="139" y="1708"/>
                </a:lnTo>
                <a:lnTo>
                  <a:pt x="115" y="1658"/>
                </a:lnTo>
                <a:lnTo>
                  <a:pt x="91" y="1608"/>
                </a:lnTo>
                <a:lnTo>
                  <a:pt x="70" y="1556"/>
                </a:lnTo>
                <a:lnTo>
                  <a:pt x="52" y="1501"/>
                </a:lnTo>
                <a:lnTo>
                  <a:pt x="37" y="1446"/>
                </a:lnTo>
                <a:lnTo>
                  <a:pt x="24" y="1390"/>
                </a:lnTo>
                <a:lnTo>
                  <a:pt x="13" y="1334"/>
                </a:lnTo>
                <a:lnTo>
                  <a:pt x="7" y="1277"/>
                </a:lnTo>
                <a:lnTo>
                  <a:pt x="2" y="1219"/>
                </a:lnTo>
                <a:lnTo>
                  <a:pt x="0" y="1159"/>
                </a:lnTo>
                <a:lnTo>
                  <a:pt x="2" y="1099"/>
                </a:lnTo>
                <a:lnTo>
                  <a:pt x="7" y="1040"/>
                </a:lnTo>
                <a:lnTo>
                  <a:pt x="13" y="982"/>
                </a:lnTo>
                <a:lnTo>
                  <a:pt x="24" y="924"/>
                </a:lnTo>
                <a:lnTo>
                  <a:pt x="37" y="868"/>
                </a:lnTo>
                <a:lnTo>
                  <a:pt x="52" y="814"/>
                </a:lnTo>
                <a:lnTo>
                  <a:pt x="70" y="760"/>
                </a:lnTo>
                <a:lnTo>
                  <a:pt x="91" y="707"/>
                </a:lnTo>
                <a:lnTo>
                  <a:pt x="115" y="656"/>
                </a:lnTo>
                <a:lnTo>
                  <a:pt x="139" y="607"/>
                </a:lnTo>
                <a:lnTo>
                  <a:pt x="168" y="557"/>
                </a:lnTo>
                <a:lnTo>
                  <a:pt x="198" y="510"/>
                </a:lnTo>
                <a:lnTo>
                  <a:pt x="229" y="465"/>
                </a:lnTo>
                <a:lnTo>
                  <a:pt x="264" y="422"/>
                </a:lnTo>
                <a:lnTo>
                  <a:pt x="301" y="379"/>
                </a:lnTo>
                <a:lnTo>
                  <a:pt x="338" y="339"/>
                </a:lnTo>
                <a:lnTo>
                  <a:pt x="379" y="301"/>
                </a:lnTo>
                <a:lnTo>
                  <a:pt x="420" y="264"/>
                </a:lnTo>
                <a:lnTo>
                  <a:pt x="464" y="231"/>
                </a:lnTo>
                <a:lnTo>
                  <a:pt x="509" y="198"/>
                </a:lnTo>
                <a:lnTo>
                  <a:pt x="555" y="168"/>
                </a:lnTo>
                <a:lnTo>
                  <a:pt x="605" y="140"/>
                </a:lnTo>
                <a:lnTo>
                  <a:pt x="654" y="115"/>
                </a:lnTo>
                <a:lnTo>
                  <a:pt x="705" y="91"/>
                </a:lnTo>
                <a:lnTo>
                  <a:pt x="757" y="71"/>
                </a:lnTo>
                <a:lnTo>
                  <a:pt x="811" y="52"/>
                </a:lnTo>
                <a:lnTo>
                  <a:pt x="866" y="37"/>
                </a:lnTo>
                <a:lnTo>
                  <a:pt x="921" y="24"/>
                </a:lnTo>
                <a:lnTo>
                  <a:pt x="978" y="13"/>
                </a:lnTo>
                <a:lnTo>
                  <a:pt x="1035" y="7"/>
                </a:lnTo>
                <a:lnTo>
                  <a:pt x="1094" y="2"/>
                </a:lnTo>
                <a:lnTo>
                  <a:pt x="1153" y="0"/>
                </a:lnTo>
                <a:lnTo>
                  <a:pt x="1213" y="2"/>
                </a:lnTo>
                <a:lnTo>
                  <a:pt x="1272" y="7"/>
                </a:lnTo>
                <a:lnTo>
                  <a:pt x="1329" y="13"/>
                </a:lnTo>
                <a:lnTo>
                  <a:pt x="1386" y="24"/>
                </a:lnTo>
                <a:lnTo>
                  <a:pt x="1442" y="37"/>
                </a:lnTo>
                <a:lnTo>
                  <a:pt x="1497" y="52"/>
                </a:lnTo>
                <a:lnTo>
                  <a:pt x="1551" y="71"/>
                </a:lnTo>
                <a:lnTo>
                  <a:pt x="1603" y="91"/>
                </a:lnTo>
                <a:lnTo>
                  <a:pt x="1654" y="115"/>
                </a:lnTo>
                <a:lnTo>
                  <a:pt x="1705" y="140"/>
                </a:lnTo>
                <a:lnTo>
                  <a:pt x="1753" y="168"/>
                </a:lnTo>
                <a:lnTo>
                  <a:pt x="1799" y="198"/>
                </a:lnTo>
                <a:lnTo>
                  <a:pt x="1845" y="231"/>
                </a:lnTo>
                <a:lnTo>
                  <a:pt x="1888" y="264"/>
                </a:lnTo>
                <a:lnTo>
                  <a:pt x="1931" y="301"/>
                </a:lnTo>
                <a:lnTo>
                  <a:pt x="1971" y="339"/>
                </a:lnTo>
                <a:lnTo>
                  <a:pt x="2009" y="379"/>
                </a:lnTo>
                <a:lnTo>
                  <a:pt x="2045" y="422"/>
                </a:lnTo>
                <a:lnTo>
                  <a:pt x="2079" y="465"/>
                </a:lnTo>
                <a:lnTo>
                  <a:pt x="2111" y="510"/>
                </a:lnTo>
                <a:lnTo>
                  <a:pt x="2141" y="557"/>
                </a:lnTo>
                <a:lnTo>
                  <a:pt x="2170" y="607"/>
                </a:lnTo>
                <a:lnTo>
                  <a:pt x="2195" y="656"/>
                </a:lnTo>
                <a:lnTo>
                  <a:pt x="2218" y="707"/>
                </a:lnTo>
                <a:lnTo>
                  <a:pt x="2239" y="760"/>
                </a:lnTo>
                <a:lnTo>
                  <a:pt x="2257" y="814"/>
                </a:lnTo>
                <a:lnTo>
                  <a:pt x="2273" y="868"/>
                </a:lnTo>
                <a:lnTo>
                  <a:pt x="2286" y="924"/>
                </a:lnTo>
                <a:lnTo>
                  <a:pt x="2296" y="982"/>
                </a:lnTo>
                <a:lnTo>
                  <a:pt x="2303" y="1040"/>
                </a:lnTo>
                <a:lnTo>
                  <a:pt x="2308" y="1099"/>
                </a:lnTo>
                <a:lnTo>
                  <a:pt x="2309" y="1159"/>
                </a:lnTo>
                <a:close/>
              </a:path>
            </a:pathLst>
          </a:custGeom>
          <a:solidFill>
            <a:srgbClr val="CC00FF">
              <a:alpha val="74901"/>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339" name="Freeform 3">
            <a:extLst>
              <a:ext uri="{FF2B5EF4-FFF2-40B4-BE49-F238E27FC236}">
                <a16:creationId xmlns:a16="http://schemas.microsoft.com/office/drawing/2014/main" id="{C24FA30A-82F0-4900-94D6-0F34CB764D7E}"/>
              </a:ext>
            </a:extLst>
          </p:cNvPr>
          <p:cNvSpPr>
            <a:spLocks/>
          </p:cNvSpPr>
          <p:nvPr/>
        </p:nvSpPr>
        <p:spPr bwMode="auto">
          <a:xfrm flipH="1">
            <a:off x="8839200" y="2332039"/>
            <a:ext cx="1646238" cy="1646237"/>
          </a:xfrm>
          <a:custGeom>
            <a:avLst/>
            <a:gdLst>
              <a:gd name="T0" fmla="*/ 2147483647 w 2309"/>
              <a:gd name="T1" fmla="*/ 2147483647 h 2312"/>
              <a:gd name="T2" fmla="*/ 2147483647 w 2309"/>
              <a:gd name="T3" fmla="*/ 2147483647 h 2312"/>
              <a:gd name="T4" fmla="*/ 2147483647 w 2309"/>
              <a:gd name="T5" fmla="*/ 2147483647 h 2312"/>
              <a:gd name="T6" fmla="*/ 2147483647 w 2309"/>
              <a:gd name="T7" fmla="*/ 2147483647 h 2312"/>
              <a:gd name="T8" fmla="*/ 2147483647 w 2309"/>
              <a:gd name="T9" fmla="*/ 2147483647 h 2312"/>
              <a:gd name="T10" fmla="*/ 2147483647 w 2309"/>
              <a:gd name="T11" fmla="*/ 2147483647 h 2312"/>
              <a:gd name="T12" fmla="*/ 2147483647 w 2309"/>
              <a:gd name="T13" fmla="*/ 2147483647 h 2312"/>
              <a:gd name="T14" fmla="*/ 2147483647 w 2309"/>
              <a:gd name="T15" fmla="*/ 2147483647 h 2312"/>
              <a:gd name="T16" fmla="*/ 2147483647 w 2309"/>
              <a:gd name="T17" fmla="*/ 2147483647 h 2312"/>
              <a:gd name="T18" fmla="*/ 2147483647 w 2309"/>
              <a:gd name="T19" fmla="*/ 2147483647 h 2312"/>
              <a:gd name="T20" fmla="*/ 2147483647 w 2309"/>
              <a:gd name="T21" fmla="*/ 2147483647 h 2312"/>
              <a:gd name="T22" fmla="*/ 2147483647 w 2309"/>
              <a:gd name="T23" fmla="*/ 2147483647 h 2312"/>
              <a:gd name="T24" fmla="*/ 2147483647 w 2309"/>
              <a:gd name="T25" fmla="*/ 2147483647 h 2312"/>
              <a:gd name="T26" fmla="*/ 2147483647 w 2309"/>
              <a:gd name="T27" fmla="*/ 2147483647 h 2312"/>
              <a:gd name="T28" fmla="*/ 2147483647 w 2309"/>
              <a:gd name="T29" fmla="*/ 2147483647 h 2312"/>
              <a:gd name="T30" fmla="*/ 2147483647 w 2309"/>
              <a:gd name="T31" fmla="*/ 2147483647 h 2312"/>
              <a:gd name="T32" fmla="*/ 2147483647 w 2309"/>
              <a:gd name="T33" fmla="*/ 2147483647 h 2312"/>
              <a:gd name="T34" fmla="*/ 2147483647 w 2309"/>
              <a:gd name="T35" fmla="*/ 2147483647 h 2312"/>
              <a:gd name="T36" fmla="*/ 2147483647 w 2309"/>
              <a:gd name="T37" fmla="*/ 2147483647 h 2312"/>
              <a:gd name="T38" fmla="*/ 2147483647 w 2309"/>
              <a:gd name="T39" fmla="*/ 2147483647 h 2312"/>
              <a:gd name="T40" fmla="*/ 2147483647 w 2309"/>
              <a:gd name="T41" fmla="*/ 2147483647 h 2312"/>
              <a:gd name="T42" fmla="*/ 2147483647 w 2309"/>
              <a:gd name="T43" fmla="*/ 2147483647 h 2312"/>
              <a:gd name="T44" fmla="*/ 2147483647 w 2309"/>
              <a:gd name="T45" fmla="*/ 2147483647 h 2312"/>
              <a:gd name="T46" fmla="*/ 2147483647 w 2309"/>
              <a:gd name="T47" fmla="*/ 2147483647 h 2312"/>
              <a:gd name="T48" fmla="*/ 2147483647 w 2309"/>
              <a:gd name="T49" fmla="*/ 2147483647 h 2312"/>
              <a:gd name="T50" fmla="*/ 2147483647 w 2309"/>
              <a:gd name="T51" fmla="*/ 2147483647 h 2312"/>
              <a:gd name="T52" fmla="*/ 2147483647 w 2309"/>
              <a:gd name="T53" fmla="*/ 2147483647 h 2312"/>
              <a:gd name="T54" fmla="*/ 2147483647 w 2309"/>
              <a:gd name="T55" fmla="*/ 2147483647 h 2312"/>
              <a:gd name="T56" fmla="*/ 2147483647 w 2309"/>
              <a:gd name="T57" fmla="*/ 2147483647 h 2312"/>
              <a:gd name="T58" fmla="*/ 2147483647 w 2309"/>
              <a:gd name="T59" fmla="*/ 2147483647 h 2312"/>
              <a:gd name="T60" fmla="*/ 2147483647 w 2309"/>
              <a:gd name="T61" fmla="*/ 2147483647 h 2312"/>
              <a:gd name="T62" fmla="*/ 2147483647 w 2309"/>
              <a:gd name="T63" fmla="*/ 2147483647 h 2312"/>
              <a:gd name="T64" fmla="*/ 2147483647 w 2309"/>
              <a:gd name="T65" fmla="*/ 2147483647 h 2312"/>
              <a:gd name="T66" fmla="*/ 2147483647 w 2309"/>
              <a:gd name="T67" fmla="*/ 2147483647 h 2312"/>
              <a:gd name="T68" fmla="*/ 2147483647 w 2309"/>
              <a:gd name="T69" fmla="*/ 2147483647 h 2312"/>
              <a:gd name="T70" fmla="*/ 2147483647 w 2309"/>
              <a:gd name="T71" fmla="*/ 2147483647 h 2312"/>
              <a:gd name="T72" fmla="*/ 2147483647 w 2309"/>
              <a:gd name="T73" fmla="*/ 2147483647 h 2312"/>
              <a:gd name="T74" fmla="*/ 2147483647 w 2309"/>
              <a:gd name="T75" fmla="*/ 2147483647 h 2312"/>
              <a:gd name="T76" fmla="*/ 2147483647 w 2309"/>
              <a:gd name="T77" fmla="*/ 2147483647 h 2312"/>
              <a:gd name="T78" fmla="*/ 2147483647 w 2309"/>
              <a:gd name="T79" fmla="*/ 2147483647 h 2312"/>
              <a:gd name="T80" fmla="*/ 2147483647 w 2309"/>
              <a:gd name="T81" fmla="*/ 2147483647 h 2312"/>
              <a:gd name="T82" fmla="*/ 2147483647 w 2309"/>
              <a:gd name="T83" fmla="*/ 2147483647 h 2312"/>
              <a:gd name="T84" fmla="*/ 2147483647 w 2309"/>
              <a:gd name="T85" fmla="*/ 2147483647 h 231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09"/>
              <a:gd name="T130" fmla="*/ 0 h 2312"/>
              <a:gd name="T131" fmla="*/ 2309 w 2309"/>
              <a:gd name="T132" fmla="*/ 2312 h 231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09" h="2312">
                <a:moveTo>
                  <a:pt x="2309" y="1159"/>
                </a:moveTo>
                <a:lnTo>
                  <a:pt x="2308" y="1219"/>
                </a:lnTo>
                <a:lnTo>
                  <a:pt x="2303" y="1277"/>
                </a:lnTo>
                <a:lnTo>
                  <a:pt x="2296" y="1334"/>
                </a:lnTo>
                <a:lnTo>
                  <a:pt x="2286" y="1390"/>
                </a:lnTo>
                <a:lnTo>
                  <a:pt x="2273" y="1446"/>
                </a:lnTo>
                <a:lnTo>
                  <a:pt x="2257" y="1501"/>
                </a:lnTo>
                <a:lnTo>
                  <a:pt x="2239" y="1556"/>
                </a:lnTo>
                <a:lnTo>
                  <a:pt x="2218" y="1608"/>
                </a:lnTo>
                <a:lnTo>
                  <a:pt x="2195" y="1658"/>
                </a:lnTo>
                <a:lnTo>
                  <a:pt x="2170" y="1708"/>
                </a:lnTo>
                <a:lnTo>
                  <a:pt x="2141" y="1756"/>
                </a:lnTo>
                <a:lnTo>
                  <a:pt x="2111" y="1803"/>
                </a:lnTo>
                <a:lnTo>
                  <a:pt x="2079" y="1849"/>
                </a:lnTo>
                <a:lnTo>
                  <a:pt x="2045" y="1891"/>
                </a:lnTo>
                <a:lnTo>
                  <a:pt x="2009" y="1934"/>
                </a:lnTo>
                <a:lnTo>
                  <a:pt x="1971" y="1973"/>
                </a:lnTo>
                <a:lnTo>
                  <a:pt x="1931" y="2013"/>
                </a:lnTo>
                <a:lnTo>
                  <a:pt x="1888" y="2049"/>
                </a:lnTo>
                <a:lnTo>
                  <a:pt x="1845" y="2083"/>
                </a:lnTo>
                <a:lnTo>
                  <a:pt x="1799" y="2115"/>
                </a:lnTo>
                <a:lnTo>
                  <a:pt x="1753" y="2145"/>
                </a:lnTo>
                <a:lnTo>
                  <a:pt x="1705" y="2173"/>
                </a:lnTo>
                <a:lnTo>
                  <a:pt x="1654" y="2199"/>
                </a:lnTo>
                <a:lnTo>
                  <a:pt x="1603" y="2221"/>
                </a:lnTo>
                <a:lnTo>
                  <a:pt x="1551" y="2242"/>
                </a:lnTo>
                <a:lnTo>
                  <a:pt x="1497" y="2260"/>
                </a:lnTo>
                <a:lnTo>
                  <a:pt x="1442" y="2275"/>
                </a:lnTo>
                <a:lnTo>
                  <a:pt x="1386" y="2288"/>
                </a:lnTo>
                <a:lnTo>
                  <a:pt x="1329" y="2299"/>
                </a:lnTo>
                <a:lnTo>
                  <a:pt x="1272" y="2305"/>
                </a:lnTo>
                <a:lnTo>
                  <a:pt x="1213" y="2311"/>
                </a:lnTo>
                <a:lnTo>
                  <a:pt x="1153" y="2312"/>
                </a:lnTo>
                <a:lnTo>
                  <a:pt x="1094" y="2311"/>
                </a:lnTo>
                <a:lnTo>
                  <a:pt x="1035" y="2305"/>
                </a:lnTo>
                <a:lnTo>
                  <a:pt x="978" y="2299"/>
                </a:lnTo>
                <a:lnTo>
                  <a:pt x="921" y="2288"/>
                </a:lnTo>
                <a:lnTo>
                  <a:pt x="866" y="2275"/>
                </a:lnTo>
                <a:lnTo>
                  <a:pt x="811" y="2260"/>
                </a:lnTo>
                <a:lnTo>
                  <a:pt x="757" y="2242"/>
                </a:lnTo>
                <a:lnTo>
                  <a:pt x="705" y="2221"/>
                </a:lnTo>
                <a:lnTo>
                  <a:pt x="654" y="2199"/>
                </a:lnTo>
                <a:lnTo>
                  <a:pt x="605" y="2173"/>
                </a:lnTo>
                <a:lnTo>
                  <a:pt x="555" y="2145"/>
                </a:lnTo>
                <a:lnTo>
                  <a:pt x="509" y="2115"/>
                </a:lnTo>
                <a:lnTo>
                  <a:pt x="464" y="2083"/>
                </a:lnTo>
                <a:lnTo>
                  <a:pt x="420" y="2049"/>
                </a:lnTo>
                <a:lnTo>
                  <a:pt x="379" y="2013"/>
                </a:lnTo>
                <a:lnTo>
                  <a:pt x="338" y="1973"/>
                </a:lnTo>
                <a:lnTo>
                  <a:pt x="301" y="1934"/>
                </a:lnTo>
                <a:lnTo>
                  <a:pt x="264" y="1891"/>
                </a:lnTo>
                <a:lnTo>
                  <a:pt x="229" y="1849"/>
                </a:lnTo>
                <a:lnTo>
                  <a:pt x="198" y="1803"/>
                </a:lnTo>
                <a:lnTo>
                  <a:pt x="168" y="1756"/>
                </a:lnTo>
                <a:lnTo>
                  <a:pt x="139" y="1708"/>
                </a:lnTo>
                <a:lnTo>
                  <a:pt x="115" y="1658"/>
                </a:lnTo>
                <a:lnTo>
                  <a:pt x="91" y="1608"/>
                </a:lnTo>
                <a:lnTo>
                  <a:pt x="70" y="1556"/>
                </a:lnTo>
                <a:lnTo>
                  <a:pt x="52" y="1501"/>
                </a:lnTo>
                <a:lnTo>
                  <a:pt x="37" y="1446"/>
                </a:lnTo>
                <a:lnTo>
                  <a:pt x="24" y="1390"/>
                </a:lnTo>
                <a:lnTo>
                  <a:pt x="13" y="1334"/>
                </a:lnTo>
                <a:lnTo>
                  <a:pt x="7" y="1277"/>
                </a:lnTo>
                <a:lnTo>
                  <a:pt x="2" y="1219"/>
                </a:lnTo>
                <a:lnTo>
                  <a:pt x="0" y="1159"/>
                </a:lnTo>
                <a:lnTo>
                  <a:pt x="2" y="1099"/>
                </a:lnTo>
                <a:lnTo>
                  <a:pt x="7" y="1040"/>
                </a:lnTo>
                <a:lnTo>
                  <a:pt x="13" y="982"/>
                </a:lnTo>
                <a:lnTo>
                  <a:pt x="24" y="924"/>
                </a:lnTo>
                <a:lnTo>
                  <a:pt x="37" y="868"/>
                </a:lnTo>
                <a:lnTo>
                  <a:pt x="52" y="814"/>
                </a:lnTo>
                <a:lnTo>
                  <a:pt x="70" y="760"/>
                </a:lnTo>
                <a:lnTo>
                  <a:pt x="91" y="707"/>
                </a:lnTo>
                <a:lnTo>
                  <a:pt x="115" y="656"/>
                </a:lnTo>
                <a:lnTo>
                  <a:pt x="139" y="607"/>
                </a:lnTo>
                <a:lnTo>
                  <a:pt x="168" y="557"/>
                </a:lnTo>
                <a:lnTo>
                  <a:pt x="198" y="510"/>
                </a:lnTo>
                <a:lnTo>
                  <a:pt x="229" y="465"/>
                </a:lnTo>
                <a:lnTo>
                  <a:pt x="264" y="422"/>
                </a:lnTo>
                <a:lnTo>
                  <a:pt x="301" y="379"/>
                </a:lnTo>
                <a:lnTo>
                  <a:pt x="338" y="339"/>
                </a:lnTo>
                <a:lnTo>
                  <a:pt x="379" y="301"/>
                </a:lnTo>
                <a:lnTo>
                  <a:pt x="420" y="264"/>
                </a:lnTo>
                <a:lnTo>
                  <a:pt x="464" y="231"/>
                </a:lnTo>
                <a:lnTo>
                  <a:pt x="509" y="198"/>
                </a:lnTo>
                <a:lnTo>
                  <a:pt x="555" y="168"/>
                </a:lnTo>
                <a:lnTo>
                  <a:pt x="605" y="140"/>
                </a:lnTo>
                <a:lnTo>
                  <a:pt x="654" y="115"/>
                </a:lnTo>
                <a:lnTo>
                  <a:pt x="705" y="91"/>
                </a:lnTo>
                <a:lnTo>
                  <a:pt x="757" y="71"/>
                </a:lnTo>
                <a:lnTo>
                  <a:pt x="811" y="52"/>
                </a:lnTo>
                <a:lnTo>
                  <a:pt x="866" y="37"/>
                </a:lnTo>
                <a:lnTo>
                  <a:pt x="921" y="24"/>
                </a:lnTo>
                <a:lnTo>
                  <a:pt x="978" y="13"/>
                </a:lnTo>
                <a:lnTo>
                  <a:pt x="1035" y="7"/>
                </a:lnTo>
                <a:lnTo>
                  <a:pt x="1094" y="2"/>
                </a:lnTo>
                <a:lnTo>
                  <a:pt x="1153" y="0"/>
                </a:lnTo>
                <a:lnTo>
                  <a:pt x="1213" y="2"/>
                </a:lnTo>
                <a:lnTo>
                  <a:pt x="1272" y="7"/>
                </a:lnTo>
                <a:lnTo>
                  <a:pt x="1329" y="13"/>
                </a:lnTo>
                <a:lnTo>
                  <a:pt x="1386" y="24"/>
                </a:lnTo>
                <a:lnTo>
                  <a:pt x="1442" y="37"/>
                </a:lnTo>
                <a:lnTo>
                  <a:pt x="1497" y="52"/>
                </a:lnTo>
                <a:lnTo>
                  <a:pt x="1551" y="71"/>
                </a:lnTo>
                <a:lnTo>
                  <a:pt x="1603" y="91"/>
                </a:lnTo>
                <a:lnTo>
                  <a:pt x="1654" y="115"/>
                </a:lnTo>
                <a:lnTo>
                  <a:pt x="1705" y="140"/>
                </a:lnTo>
                <a:lnTo>
                  <a:pt x="1753" y="168"/>
                </a:lnTo>
                <a:lnTo>
                  <a:pt x="1799" y="198"/>
                </a:lnTo>
                <a:lnTo>
                  <a:pt x="1845" y="231"/>
                </a:lnTo>
                <a:lnTo>
                  <a:pt x="1888" y="264"/>
                </a:lnTo>
                <a:lnTo>
                  <a:pt x="1931" y="301"/>
                </a:lnTo>
                <a:lnTo>
                  <a:pt x="1971" y="339"/>
                </a:lnTo>
                <a:lnTo>
                  <a:pt x="2009" y="379"/>
                </a:lnTo>
                <a:lnTo>
                  <a:pt x="2045" y="422"/>
                </a:lnTo>
                <a:lnTo>
                  <a:pt x="2079" y="465"/>
                </a:lnTo>
                <a:lnTo>
                  <a:pt x="2111" y="510"/>
                </a:lnTo>
                <a:lnTo>
                  <a:pt x="2141" y="557"/>
                </a:lnTo>
                <a:lnTo>
                  <a:pt x="2170" y="607"/>
                </a:lnTo>
                <a:lnTo>
                  <a:pt x="2195" y="656"/>
                </a:lnTo>
                <a:lnTo>
                  <a:pt x="2218" y="707"/>
                </a:lnTo>
                <a:lnTo>
                  <a:pt x="2239" y="760"/>
                </a:lnTo>
                <a:lnTo>
                  <a:pt x="2257" y="814"/>
                </a:lnTo>
                <a:lnTo>
                  <a:pt x="2273" y="868"/>
                </a:lnTo>
                <a:lnTo>
                  <a:pt x="2286" y="924"/>
                </a:lnTo>
                <a:lnTo>
                  <a:pt x="2296" y="982"/>
                </a:lnTo>
                <a:lnTo>
                  <a:pt x="2303" y="1040"/>
                </a:lnTo>
                <a:lnTo>
                  <a:pt x="2308" y="1099"/>
                </a:lnTo>
                <a:lnTo>
                  <a:pt x="2309" y="1159"/>
                </a:lnTo>
                <a:close/>
              </a:path>
            </a:pathLst>
          </a:custGeom>
          <a:solidFill>
            <a:srgbClr val="FFFF00">
              <a:alpha val="74901"/>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340" name="Freeform 4">
            <a:extLst>
              <a:ext uri="{FF2B5EF4-FFF2-40B4-BE49-F238E27FC236}">
                <a16:creationId xmlns:a16="http://schemas.microsoft.com/office/drawing/2014/main" id="{FF29AA96-732C-43FC-8758-EC65A7901C7E}"/>
              </a:ext>
            </a:extLst>
          </p:cNvPr>
          <p:cNvSpPr>
            <a:spLocks/>
          </p:cNvSpPr>
          <p:nvPr/>
        </p:nvSpPr>
        <p:spPr bwMode="auto">
          <a:xfrm flipH="1">
            <a:off x="2444750" y="3636964"/>
            <a:ext cx="1530350" cy="1531937"/>
          </a:xfrm>
          <a:custGeom>
            <a:avLst/>
            <a:gdLst>
              <a:gd name="T0" fmla="*/ 2147483647 w 2309"/>
              <a:gd name="T1" fmla="*/ 2147483647 h 2312"/>
              <a:gd name="T2" fmla="*/ 2147483647 w 2309"/>
              <a:gd name="T3" fmla="*/ 2147483647 h 2312"/>
              <a:gd name="T4" fmla="*/ 2147483647 w 2309"/>
              <a:gd name="T5" fmla="*/ 2147483647 h 2312"/>
              <a:gd name="T6" fmla="*/ 2147483647 w 2309"/>
              <a:gd name="T7" fmla="*/ 2147483647 h 2312"/>
              <a:gd name="T8" fmla="*/ 2147483647 w 2309"/>
              <a:gd name="T9" fmla="*/ 2147483647 h 2312"/>
              <a:gd name="T10" fmla="*/ 2147483647 w 2309"/>
              <a:gd name="T11" fmla="*/ 2147483647 h 2312"/>
              <a:gd name="T12" fmla="*/ 2147483647 w 2309"/>
              <a:gd name="T13" fmla="*/ 2147483647 h 2312"/>
              <a:gd name="T14" fmla="*/ 2147483647 w 2309"/>
              <a:gd name="T15" fmla="*/ 2147483647 h 2312"/>
              <a:gd name="T16" fmla="*/ 2147483647 w 2309"/>
              <a:gd name="T17" fmla="*/ 2147483647 h 2312"/>
              <a:gd name="T18" fmla="*/ 2147483647 w 2309"/>
              <a:gd name="T19" fmla="*/ 2147483647 h 2312"/>
              <a:gd name="T20" fmla="*/ 2147483647 w 2309"/>
              <a:gd name="T21" fmla="*/ 2147483647 h 2312"/>
              <a:gd name="T22" fmla="*/ 2147483647 w 2309"/>
              <a:gd name="T23" fmla="*/ 2147483647 h 2312"/>
              <a:gd name="T24" fmla="*/ 2147483647 w 2309"/>
              <a:gd name="T25" fmla="*/ 2147483647 h 2312"/>
              <a:gd name="T26" fmla="*/ 2147483647 w 2309"/>
              <a:gd name="T27" fmla="*/ 2147483647 h 2312"/>
              <a:gd name="T28" fmla="*/ 2147483647 w 2309"/>
              <a:gd name="T29" fmla="*/ 2147483647 h 2312"/>
              <a:gd name="T30" fmla="*/ 2147483647 w 2309"/>
              <a:gd name="T31" fmla="*/ 2147483647 h 2312"/>
              <a:gd name="T32" fmla="*/ 2147483647 w 2309"/>
              <a:gd name="T33" fmla="*/ 2147483647 h 2312"/>
              <a:gd name="T34" fmla="*/ 2147483647 w 2309"/>
              <a:gd name="T35" fmla="*/ 2147483647 h 2312"/>
              <a:gd name="T36" fmla="*/ 2147483647 w 2309"/>
              <a:gd name="T37" fmla="*/ 2147483647 h 2312"/>
              <a:gd name="T38" fmla="*/ 2147483647 w 2309"/>
              <a:gd name="T39" fmla="*/ 2147483647 h 2312"/>
              <a:gd name="T40" fmla="*/ 2147483647 w 2309"/>
              <a:gd name="T41" fmla="*/ 2147483647 h 2312"/>
              <a:gd name="T42" fmla="*/ 2147483647 w 2309"/>
              <a:gd name="T43" fmla="*/ 2147483647 h 2312"/>
              <a:gd name="T44" fmla="*/ 2147483647 w 2309"/>
              <a:gd name="T45" fmla="*/ 2147483647 h 2312"/>
              <a:gd name="T46" fmla="*/ 2147483647 w 2309"/>
              <a:gd name="T47" fmla="*/ 2147483647 h 2312"/>
              <a:gd name="T48" fmla="*/ 2147483647 w 2309"/>
              <a:gd name="T49" fmla="*/ 2147483647 h 2312"/>
              <a:gd name="T50" fmla="*/ 2147483647 w 2309"/>
              <a:gd name="T51" fmla="*/ 2147483647 h 2312"/>
              <a:gd name="T52" fmla="*/ 2147483647 w 2309"/>
              <a:gd name="T53" fmla="*/ 2147483647 h 2312"/>
              <a:gd name="T54" fmla="*/ 2147483647 w 2309"/>
              <a:gd name="T55" fmla="*/ 2147483647 h 2312"/>
              <a:gd name="T56" fmla="*/ 2147483647 w 2309"/>
              <a:gd name="T57" fmla="*/ 2147483647 h 2312"/>
              <a:gd name="T58" fmla="*/ 2147483647 w 2309"/>
              <a:gd name="T59" fmla="*/ 2147483647 h 2312"/>
              <a:gd name="T60" fmla="*/ 2147483647 w 2309"/>
              <a:gd name="T61" fmla="*/ 2147483647 h 2312"/>
              <a:gd name="T62" fmla="*/ 2147483647 w 2309"/>
              <a:gd name="T63" fmla="*/ 2147483647 h 2312"/>
              <a:gd name="T64" fmla="*/ 2147483647 w 2309"/>
              <a:gd name="T65" fmla="*/ 2147483647 h 2312"/>
              <a:gd name="T66" fmla="*/ 2147483647 w 2309"/>
              <a:gd name="T67" fmla="*/ 2147483647 h 2312"/>
              <a:gd name="T68" fmla="*/ 2147483647 w 2309"/>
              <a:gd name="T69" fmla="*/ 2147483647 h 2312"/>
              <a:gd name="T70" fmla="*/ 2147483647 w 2309"/>
              <a:gd name="T71" fmla="*/ 2147483647 h 2312"/>
              <a:gd name="T72" fmla="*/ 2147483647 w 2309"/>
              <a:gd name="T73" fmla="*/ 2147483647 h 2312"/>
              <a:gd name="T74" fmla="*/ 2147483647 w 2309"/>
              <a:gd name="T75" fmla="*/ 2147483647 h 2312"/>
              <a:gd name="T76" fmla="*/ 2147483647 w 2309"/>
              <a:gd name="T77" fmla="*/ 2147483647 h 2312"/>
              <a:gd name="T78" fmla="*/ 2147483647 w 2309"/>
              <a:gd name="T79" fmla="*/ 2147483647 h 2312"/>
              <a:gd name="T80" fmla="*/ 2147483647 w 2309"/>
              <a:gd name="T81" fmla="*/ 2147483647 h 2312"/>
              <a:gd name="T82" fmla="*/ 2147483647 w 2309"/>
              <a:gd name="T83" fmla="*/ 2147483647 h 2312"/>
              <a:gd name="T84" fmla="*/ 2147483647 w 2309"/>
              <a:gd name="T85" fmla="*/ 2147483647 h 231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09"/>
              <a:gd name="T130" fmla="*/ 0 h 2312"/>
              <a:gd name="T131" fmla="*/ 2309 w 2309"/>
              <a:gd name="T132" fmla="*/ 2312 h 231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09" h="2312">
                <a:moveTo>
                  <a:pt x="2309" y="1159"/>
                </a:moveTo>
                <a:lnTo>
                  <a:pt x="2308" y="1219"/>
                </a:lnTo>
                <a:lnTo>
                  <a:pt x="2303" y="1277"/>
                </a:lnTo>
                <a:lnTo>
                  <a:pt x="2296" y="1334"/>
                </a:lnTo>
                <a:lnTo>
                  <a:pt x="2286" y="1390"/>
                </a:lnTo>
                <a:lnTo>
                  <a:pt x="2273" y="1446"/>
                </a:lnTo>
                <a:lnTo>
                  <a:pt x="2257" y="1501"/>
                </a:lnTo>
                <a:lnTo>
                  <a:pt x="2239" y="1556"/>
                </a:lnTo>
                <a:lnTo>
                  <a:pt x="2218" y="1608"/>
                </a:lnTo>
                <a:lnTo>
                  <a:pt x="2195" y="1658"/>
                </a:lnTo>
                <a:lnTo>
                  <a:pt x="2170" y="1708"/>
                </a:lnTo>
                <a:lnTo>
                  <a:pt x="2141" y="1756"/>
                </a:lnTo>
                <a:lnTo>
                  <a:pt x="2111" y="1803"/>
                </a:lnTo>
                <a:lnTo>
                  <a:pt x="2079" y="1849"/>
                </a:lnTo>
                <a:lnTo>
                  <a:pt x="2045" y="1891"/>
                </a:lnTo>
                <a:lnTo>
                  <a:pt x="2009" y="1934"/>
                </a:lnTo>
                <a:lnTo>
                  <a:pt x="1971" y="1973"/>
                </a:lnTo>
                <a:lnTo>
                  <a:pt x="1931" y="2013"/>
                </a:lnTo>
                <a:lnTo>
                  <a:pt x="1888" y="2049"/>
                </a:lnTo>
                <a:lnTo>
                  <a:pt x="1845" y="2083"/>
                </a:lnTo>
                <a:lnTo>
                  <a:pt x="1799" y="2115"/>
                </a:lnTo>
                <a:lnTo>
                  <a:pt x="1753" y="2145"/>
                </a:lnTo>
                <a:lnTo>
                  <a:pt x="1705" y="2173"/>
                </a:lnTo>
                <a:lnTo>
                  <a:pt x="1654" y="2199"/>
                </a:lnTo>
                <a:lnTo>
                  <a:pt x="1603" y="2221"/>
                </a:lnTo>
                <a:lnTo>
                  <a:pt x="1551" y="2242"/>
                </a:lnTo>
                <a:lnTo>
                  <a:pt x="1497" y="2260"/>
                </a:lnTo>
                <a:lnTo>
                  <a:pt x="1442" y="2275"/>
                </a:lnTo>
                <a:lnTo>
                  <a:pt x="1386" y="2288"/>
                </a:lnTo>
                <a:lnTo>
                  <a:pt x="1329" y="2299"/>
                </a:lnTo>
                <a:lnTo>
                  <a:pt x="1272" y="2305"/>
                </a:lnTo>
                <a:lnTo>
                  <a:pt x="1213" y="2311"/>
                </a:lnTo>
                <a:lnTo>
                  <a:pt x="1153" y="2312"/>
                </a:lnTo>
                <a:lnTo>
                  <a:pt x="1094" y="2311"/>
                </a:lnTo>
                <a:lnTo>
                  <a:pt x="1035" y="2305"/>
                </a:lnTo>
                <a:lnTo>
                  <a:pt x="978" y="2299"/>
                </a:lnTo>
                <a:lnTo>
                  <a:pt x="921" y="2288"/>
                </a:lnTo>
                <a:lnTo>
                  <a:pt x="866" y="2275"/>
                </a:lnTo>
                <a:lnTo>
                  <a:pt x="811" y="2260"/>
                </a:lnTo>
                <a:lnTo>
                  <a:pt x="757" y="2242"/>
                </a:lnTo>
                <a:lnTo>
                  <a:pt x="705" y="2221"/>
                </a:lnTo>
                <a:lnTo>
                  <a:pt x="654" y="2199"/>
                </a:lnTo>
                <a:lnTo>
                  <a:pt x="605" y="2173"/>
                </a:lnTo>
                <a:lnTo>
                  <a:pt x="555" y="2145"/>
                </a:lnTo>
                <a:lnTo>
                  <a:pt x="509" y="2115"/>
                </a:lnTo>
                <a:lnTo>
                  <a:pt x="464" y="2083"/>
                </a:lnTo>
                <a:lnTo>
                  <a:pt x="420" y="2049"/>
                </a:lnTo>
                <a:lnTo>
                  <a:pt x="379" y="2013"/>
                </a:lnTo>
                <a:lnTo>
                  <a:pt x="338" y="1973"/>
                </a:lnTo>
                <a:lnTo>
                  <a:pt x="301" y="1934"/>
                </a:lnTo>
                <a:lnTo>
                  <a:pt x="264" y="1891"/>
                </a:lnTo>
                <a:lnTo>
                  <a:pt x="229" y="1849"/>
                </a:lnTo>
                <a:lnTo>
                  <a:pt x="198" y="1803"/>
                </a:lnTo>
                <a:lnTo>
                  <a:pt x="168" y="1756"/>
                </a:lnTo>
                <a:lnTo>
                  <a:pt x="139" y="1708"/>
                </a:lnTo>
                <a:lnTo>
                  <a:pt x="115" y="1658"/>
                </a:lnTo>
                <a:lnTo>
                  <a:pt x="91" y="1608"/>
                </a:lnTo>
                <a:lnTo>
                  <a:pt x="70" y="1556"/>
                </a:lnTo>
                <a:lnTo>
                  <a:pt x="52" y="1501"/>
                </a:lnTo>
                <a:lnTo>
                  <a:pt x="37" y="1446"/>
                </a:lnTo>
                <a:lnTo>
                  <a:pt x="24" y="1390"/>
                </a:lnTo>
                <a:lnTo>
                  <a:pt x="13" y="1334"/>
                </a:lnTo>
                <a:lnTo>
                  <a:pt x="7" y="1277"/>
                </a:lnTo>
                <a:lnTo>
                  <a:pt x="2" y="1219"/>
                </a:lnTo>
                <a:lnTo>
                  <a:pt x="0" y="1159"/>
                </a:lnTo>
                <a:lnTo>
                  <a:pt x="2" y="1099"/>
                </a:lnTo>
                <a:lnTo>
                  <a:pt x="7" y="1040"/>
                </a:lnTo>
                <a:lnTo>
                  <a:pt x="13" y="982"/>
                </a:lnTo>
                <a:lnTo>
                  <a:pt x="24" y="924"/>
                </a:lnTo>
                <a:lnTo>
                  <a:pt x="37" y="868"/>
                </a:lnTo>
                <a:lnTo>
                  <a:pt x="52" y="814"/>
                </a:lnTo>
                <a:lnTo>
                  <a:pt x="70" y="760"/>
                </a:lnTo>
                <a:lnTo>
                  <a:pt x="91" y="707"/>
                </a:lnTo>
                <a:lnTo>
                  <a:pt x="115" y="656"/>
                </a:lnTo>
                <a:lnTo>
                  <a:pt x="139" y="607"/>
                </a:lnTo>
                <a:lnTo>
                  <a:pt x="168" y="557"/>
                </a:lnTo>
                <a:lnTo>
                  <a:pt x="198" y="510"/>
                </a:lnTo>
                <a:lnTo>
                  <a:pt x="229" y="465"/>
                </a:lnTo>
                <a:lnTo>
                  <a:pt x="264" y="422"/>
                </a:lnTo>
                <a:lnTo>
                  <a:pt x="301" y="379"/>
                </a:lnTo>
                <a:lnTo>
                  <a:pt x="338" y="339"/>
                </a:lnTo>
                <a:lnTo>
                  <a:pt x="379" y="301"/>
                </a:lnTo>
                <a:lnTo>
                  <a:pt x="420" y="264"/>
                </a:lnTo>
                <a:lnTo>
                  <a:pt x="464" y="231"/>
                </a:lnTo>
                <a:lnTo>
                  <a:pt x="509" y="198"/>
                </a:lnTo>
                <a:lnTo>
                  <a:pt x="555" y="168"/>
                </a:lnTo>
                <a:lnTo>
                  <a:pt x="605" y="140"/>
                </a:lnTo>
                <a:lnTo>
                  <a:pt x="654" y="115"/>
                </a:lnTo>
                <a:lnTo>
                  <a:pt x="705" y="91"/>
                </a:lnTo>
                <a:lnTo>
                  <a:pt x="757" y="71"/>
                </a:lnTo>
                <a:lnTo>
                  <a:pt x="811" y="52"/>
                </a:lnTo>
                <a:lnTo>
                  <a:pt x="866" y="37"/>
                </a:lnTo>
                <a:lnTo>
                  <a:pt x="921" y="24"/>
                </a:lnTo>
                <a:lnTo>
                  <a:pt x="978" y="13"/>
                </a:lnTo>
                <a:lnTo>
                  <a:pt x="1035" y="7"/>
                </a:lnTo>
                <a:lnTo>
                  <a:pt x="1094" y="2"/>
                </a:lnTo>
                <a:lnTo>
                  <a:pt x="1153" y="0"/>
                </a:lnTo>
                <a:lnTo>
                  <a:pt x="1213" y="2"/>
                </a:lnTo>
                <a:lnTo>
                  <a:pt x="1272" y="7"/>
                </a:lnTo>
                <a:lnTo>
                  <a:pt x="1329" y="13"/>
                </a:lnTo>
                <a:lnTo>
                  <a:pt x="1386" y="24"/>
                </a:lnTo>
                <a:lnTo>
                  <a:pt x="1442" y="37"/>
                </a:lnTo>
                <a:lnTo>
                  <a:pt x="1497" y="52"/>
                </a:lnTo>
                <a:lnTo>
                  <a:pt x="1551" y="71"/>
                </a:lnTo>
                <a:lnTo>
                  <a:pt x="1603" y="91"/>
                </a:lnTo>
                <a:lnTo>
                  <a:pt x="1654" y="115"/>
                </a:lnTo>
                <a:lnTo>
                  <a:pt x="1705" y="140"/>
                </a:lnTo>
                <a:lnTo>
                  <a:pt x="1753" y="168"/>
                </a:lnTo>
                <a:lnTo>
                  <a:pt x="1799" y="198"/>
                </a:lnTo>
                <a:lnTo>
                  <a:pt x="1845" y="231"/>
                </a:lnTo>
                <a:lnTo>
                  <a:pt x="1888" y="264"/>
                </a:lnTo>
                <a:lnTo>
                  <a:pt x="1931" y="301"/>
                </a:lnTo>
                <a:lnTo>
                  <a:pt x="1971" y="339"/>
                </a:lnTo>
                <a:lnTo>
                  <a:pt x="2009" y="379"/>
                </a:lnTo>
                <a:lnTo>
                  <a:pt x="2045" y="422"/>
                </a:lnTo>
                <a:lnTo>
                  <a:pt x="2079" y="465"/>
                </a:lnTo>
                <a:lnTo>
                  <a:pt x="2111" y="510"/>
                </a:lnTo>
                <a:lnTo>
                  <a:pt x="2141" y="557"/>
                </a:lnTo>
                <a:lnTo>
                  <a:pt x="2170" y="607"/>
                </a:lnTo>
                <a:lnTo>
                  <a:pt x="2195" y="656"/>
                </a:lnTo>
                <a:lnTo>
                  <a:pt x="2218" y="707"/>
                </a:lnTo>
                <a:lnTo>
                  <a:pt x="2239" y="760"/>
                </a:lnTo>
                <a:lnTo>
                  <a:pt x="2257" y="814"/>
                </a:lnTo>
                <a:lnTo>
                  <a:pt x="2273" y="868"/>
                </a:lnTo>
                <a:lnTo>
                  <a:pt x="2286" y="924"/>
                </a:lnTo>
                <a:lnTo>
                  <a:pt x="2296" y="982"/>
                </a:lnTo>
                <a:lnTo>
                  <a:pt x="2303" y="1040"/>
                </a:lnTo>
                <a:lnTo>
                  <a:pt x="2308" y="1099"/>
                </a:lnTo>
                <a:lnTo>
                  <a:pt x="2309" y="1159"/>
                </a:lnTo>
                <a:close/>
              </a:path>
            </a:pathLst>
          </a:custGeom>
          <a:solidFill>
            <a:srgbClr val="33CCCC">
              <a:alpha val="74901"/>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341" name="Text Box 6">
            <a:extLst>
              <a:ext uri="{FF2B5EF4-FFF2-40B4-BE49-F238E27FC236}">
                <a16:creationId xmlns:a16="http://schemas.microsoft.com/office/drawing/2014/main" id="{C9A30811-8268-4EAF-9CC4-AA61D02E1BDF}"/>
              </a:ext>
            </a:extLst>
          </p:cNvPr>
          <p:cNvSpPr txBox="1">
            <a:spLocks noChangeArrowheads="1"/>
          </p:cNvSpPr>
          <p:nvPr/>
        </p:nvSpPr>
        <p:spPr bwMode="auto">
          <a:xfrm>
            <a:off x="1524000" y="342900"/>
            <a:ext cx="91440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algn="ctr" defTabSz="914400" eaLnBrk="1" hangingPunct="1"/>
            <a:r>
              <a:rPr lang="en-US" altLang="sr-Latn-RS" sz="3200" b="1">
                <a:solidFill>
                  <a:srgbClr val="F8F8F8"/>
                </a:solidFill>
                <a:cs typeface="+mn-cs"/>
              </a:rPr>
              <a:t>U proseku, troje od 30  u razredu ima astmu</a:t>
            </a:r>
            <a:endParaRPr lang="en-US" altLang="sr-Latn-RS" sz="3000" b="1">
              <a:solidFill>
                <a:srgbClr val="F8F8F8"/>
              </a:solidFill>
              <a:latin typeface="Comic Sans MS" panose="030F0702030302020204" pitchFamily="66" charset="0"/>
              <a:cs typeface="+mn-cs"/>
            </a:endParaRPr>
          </a:p>
        </p:txBody>
      </p:sp>
      <p:sp>
        <p:nvSpPr>
          <p:cNvPr id="14342" name="Rectangle 7">
            <a:extLst>
              <a:ext uri="{FF2B5EF4-FFF2-40B4-BE49-F238E27FC236}">
                <a16:creationId xmlns:a16="http://schemas.microsoft.com/office/drawing/2014/main" id="{99F7FD6C-65A2-4B28-80A8-1CD8DEAD35A8}"/>
              </a:ext>
            </a:extLst>
          </p:cNvPr>
          <p:cNvSpPr>
            <a:spLocks noChangeArrowheads="1"/>
          </p:cNvSpPr>
          <p:nvPr/>
        </p:nvSpPr>
        <p:spPr bwMode="auto">
          <a:xfrm>
            <a:off x="1958975" y="2347914"/>
            <a:ext cx="8274050" cy="103187"/>
          </a:xfrm>
          <a:prstGeom prst="rect">
            <a:avLst/>
          </a:prstGeom>
          <a:solidFill>
            <a:srgbClr val="C0C0C0">
              <a:alpha val="50195"/>
            </a:srgbClr>
          </a:solidFill>
          <a:ln>
            <a:noFill/>
          </a:ln>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anchor="ct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defTabSz="914400" eaLnBrk="1" hangingPunct="1"/>
            <a:endParaRPr lang="en-US" altLang="sr-Latn-RS">
              <a:solidFill>
                <a:srgbClr val="000000"/>
              </a:solidFill>
              <a:cs typeface="+mn-cs"/>
            </a:endParaRPr>
          </a:p>
        </p:txBody>
      </p:sp>
      <p:grpSp>
        <p:nvGrpSpPr>
          <p:cNvPr id="14343" name="Group 8">
            <a:extLst>
              <a:ext uri="{FF2B5EF4-FFF2-40B4-BE49-F238E27FC236}">
                <a16:creationId xmlns:a16="http://schemas.microsoft.com/office/drawing/2014/main" id="{877BB44E-25BE-4038-B85D-053C3447BE55}"/>
              </a:ext>
            </a:extLst>
          </p:cNvPr>
          <p:cNvGrpSpPr>
            <a:grpSpLocks/>
          </p:cNvGrpSpPr>
          <p:nvPr/>
        </p:nvGrpSpPr>
        <p:grpSpPr bwMode="auto">
          <a:xfrm>
            <a:off x="2058989" y="1417639"/>
            <a:ext cx="833437" cy="954087"/>
            <a:chOff x="337" y="893"/>
            <a:chExt cx="525" cy="601"/>
          </a:xfrm>
        </p:grpSpPr>
        <p:sp>
          <p:nvSpPr>
            <p:cNvPr id="15693" name="Freeform 9">
              <a:extLst>
                <a:ext uri="{FF2B5EF4-FFF2-40B4-BE49-F238E27FC236}">
                  <a16:creationId xmlns:a16="http://schemas.microsoft.com/office/drawing/2014/main" id="{88444D01-2EA2-4B0A-BEB0-D8721053E62B}"/>
                </a:ext>
              </a:extLst>
            </p:cNvPr>
            <p:cNvSpPr>
              <a:spLocks/>
            </p:cNvSpPr>
            <p:nvPr/>
          </p:nvSpPr>
          <p:spPr bwMode="auto">
            <a:xfrm flipH="1">
              <a:off x="389" y="1329"/>
              <a:ext cx="158" cy="88"/>
            </a:xfrm>
            <a:custGeom>
              <a:avLst/>
              <a:gdLst>
                <a:gd name="T0" fmla="*/ 0 w 692"/>
                <a:gd name="T1" fmla="*/ 0 h 382"/>
                <a:gd name="T2" fmla="*/ 0 w 692"/>
                <a:gd name="T3" fmla="*/ 0 h 382"/>
                <a:gd name="T4" fmla="*/ 0 w 692"/>
                <a:gd name="T5" fmla="*/ 0 h 382"/>
                <a:gd name="T6" fmla="*/ 0 w 692"/>
                <a:gd name="T7" fmla="*/ 0 h 382"/>
                <a:gd name="T8" fmla="*/ 0 w 692"/>
                <a:gd name="T9" fmla="*/ 0 h 382"/>
                <a:gd name="T10" fmla="*/ 0 w 692"/>
                <a:gd name="T11" fmla="*/ 0 h 382"/>
                <a:gd name="T12" fmla="*/ 0 w 692"/>
                <a:gd name="T13" fmla="*/ 0 h 382"/>
                <a:gd name="T14" fmla="*/ 0 w 692"/>
                <a:gd name="T15" fmla="*/ 0 h 382"/>
                <a:gd name="T16" fmla="*/ 0 w 692"/>
                <a:gd name="T17" fmla="*/ 0 h 382"/>
                <a:gd name="T18" fmla="*/ 0 w 692"/>
                <a:gd name="T19" fmla="*/ 0 h 382"/>
                <a:gd name="T20" fmla="*/ 0 w 692"/>
                <a:gd name="T21" fmla="*/ 0 h 382"/>
                <a:gd name="T22" fmla="*/ 0 w 692"/>
                <a:gd name="T23" fmla="*/ 0 h 382"/>
                <a:gd name="T24" fmla="*/ 0 w 692"/>
                <a:gd name="T25" fmla="*/ 0 h 382"/>
                <a:gd name="T26" fmla="*/ 0 w 692"/>
                <a:gd name="T27" fmla="*/ 0 h 382"/>
                <a:gd name="T28" fmla="*/ 0 w 692"/>
                <a:gd name="T29" fmla="*/ 0 h 382"/>
                <a:gd name="T30" fmla="*/ 0 w 692"/>
                <a:gd name="T31" fmla="*/ 0 h 382"/>
                <a:gd name="T32" fmla="*/ 0 w 692"/>
                <a:gd name="T33" fmla="*/ 0 h 382"/>
                <a:gd name="T34" fmla="*/ 0 w 692"/>
                <a:gd name="T35" fmla="*/ 0 h 382"/>
                <a:gd name="T36" fmla="*/ 0 w 692"/>
                <a:gd name="T37" fmla="*/ 0 h 382"/>
                <a:gd name="T38" fmla="*/ 0 w 692"/>
                <a:gd name="T39" fmla="*/ 0 h 382"/>
                <a:gd name="T40" fmla="*/ 0 w 692"/>
                <a:gd name="T41" fmla="*/ 0 h 382"/>
                <a:gd name="T42" fmla="*/ 0 w 692"/>
                <a:gd name="T43" fmla="*/ 0 h 382"/>
                <a:gd name="T44" fmla="*/ 0 w 692"/>
                <a:gd name="T45" fmla="*/ 0 h 382"/>
                <a:gd name="T46" fmla="*/ 0 w 692"/>
                <a:gd name="T47" fmla="*/ 0 h 382"/>
                <a:gd name="T48" fmla="*/ 0 w 692"/>
                <a:gd name="T49" fmla="*/ 0 h 382"/>
                <a:gd name="T50" fmla="*/ 0 w 692"/>
                <a:gd name="T51" fmla="*/ 0 h 382"/>
                <a:gd name="T52" fmla="*/ 0 w 692"/>
                <a:gd name="T53" fmla="*/ 0 h 382"/>
                <a:gd name="T54" fmla="*/ 0 w 692"/>
                <a:gd name="T55" fmla="*/ 0 h 382"/>
                <a:gd name="T56" fmla="*/ 0 w 692"/>
                <a:gd name="T57" fmla="*/ 0 h 382"/>
                <a:gd name="T58" fmla="*/ 0 w 692"/>
                <a:gd name="T59" fmla="*/ 0 h 382"/>
                <a:gd name="T60" fmla="*/ 0 w 692"/>
                <a:gd name="T61" fmla="*/ 0 h 382"/>
                <a:gd name="T62" fmla="*/ 0 w 692"/>
                <a:gd name="T63" fmla="*/ 0 h 382"/>
                <a:gd name="T64" fmla="*/ 0 w 692"/>
                <a:gd name="T65" fmla="*/ 0 h 382"/>
                <a:gd name="T66" fmla="*/ 0 w 692"/>
                <a:gd name="T67" fmla="*/ 0 h 382"/>
                <a:gd name="T68" fmla="*/ 0 w 692"/>
                <a:gd name="T69" fmla="*/ 0 h 382"/>
                <a:gd name="T70" fmla="*/ 0 w 692"/>
                <a:gd name="T71" fmla="*/ 0 h 382"/>
                <a:gd name="T72" fmla="*/ 0 w 692"/>
                <a:gd name="T73" fmla="*/ 0 h 382"/>
                <a:gd name="T74" fmla="*/ 0 w 692"/>
                <a:gd name="T75" fmla="*/ 0 h 382"/>
                <a:gd name="T76" fmla="*/ 0 w 692"/>
                <a:gd name="T77" fmla="*/ 0 h 382"/>
                <a:gd name="T78" fmla="*/ 0 w 692"/>
                <a:gd name="T79" fmla="*/ 0 h 382"/>
                <a:gd name="T80" fmla="*/ 0 w 692"/>
                <a:gd name="T81" fmla="*/ 0 h 382"/>
                <a:gd name="T82" fmla="*/ 0 w 692"/>
                <a:gd name="T83" fmla="*/ 0 h 382"/>
                <a:gd name="T84" fmla="*/ 0 w 692"/>
                <a:gd name="T85" fmla="*/ 0 h 38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92"/>
                <a:gd name="T130" fmla="*/ 0 h 382"/>
                <a:gd name="T131" fmla="*/ 692 w 692"/>
                <a:gd name="T132" fmla="*/ 382 h 38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92" h="382">
                  <a:moveTo>
                    <a:pt x="575" y="1"/>
                  </a:moveTo>
                  <a:lnTo>
                    <a:pt x="569" y="5"/>
                  </a:lnTo>
                  <a:lnTo>
                    <a:pt x="564" y="9"/>
                  </a:lnTo>
                  <a:lnTo>
                    <a:pt x="562" y="15"/>
                  </a:lnTo>
                  <a:lnTo>
                    <a:pt x="560" y="22"/>
                  </a:lnTo>
                  <a:lnTo>
                    <a:pt x="560" y="23"/>
                  </a:lnTo>
                  <a:lnTo>
                    <a:pt x="562" y="26"/>
                  </a:lnTo>
                  <a:lnTo>
                    <a:pt x="562" y="27"/>
                  </a:lnTo>
                  <a:lnTo>
                    <a:pt x="562" y="29"/>
                  </a:lnTo>
                  <a:lnTo>
                    <a:pt x="566" y="39"/>
                  </a:lnTo>
                  <a:lnTo>
                    <a:pt x="575" y="63"/>
                  </a:lnTo>
                  <a:lnTo>
                    <a:pt x="588" y="97"/>
                  </a:lnTo>
                  <a:lnTo>
                    <a:pt x="602" y="137"/>
                  </a:lnTo>
                  <a:lnTo>
                    <a:pt x="618" y="178"/>
                  </a:lnTo>
                  <a:lnTo>
                    <a:pt x="632" y="214"/>
                  </a:lnTo>
                  <a:lnTo>
                    <a:pt x="641" y="242"/>
                  </a:lnTo>
                  <a:lnTo>
                    <a:pt x="646" y="255"/>
                  </a:lnTo>
                  <a:lnTo>
                    <a:pt x="642" y="269"/>
                  </a:lnTo>
                  <a:lnTo>
                    <a:pt x="636" y="292"/>
                  </a:lnTo>
                  <a:lnTo>
                    <a:pt x="629" y="317"/>
                  </a:lnTo>
                  <a:lnTo>
                    <a:pt x="624" y="338"/>
                  </a:lnTo>
                  <a:lnTo>
                    <a:pt x="614" y="338"/>
                  </a:lnTo>
                  <a:lnTo>
                    <a:pt x="593" y="338"/>
                  </a:lnTo>
                  <a:lnTo>
                    <a:pt x="564" y="338"/>
                  </a:lnTo>
                  <a:lnTo>
                    <a:pt x="529" y="338"/>
                  </a:lnTo>
                  <a:lnTo>
                    <a:pt x="488" y="338"/>
                  </a:lnTo>
                  <a:lnTo>
                    <a:pt x="443" y="338"/>
                  </a:lnTo>
                  <a:lnTo>
                    <a:pt x="395" y="338"/>
                  </a:lnTo>
                  <a:lnTo>
                    <a:pt x="347" y="338"/>
                  </a:lnTo>
                  <a:lnTo>
                    <a:pt x="298" y="338"/>
                  </a:lnTo>
                  <a:lnTo>
                    <a:pt x="250" y="338"/>
                  </a:lnTo>
                  <a:lnTo>
                    <a:pt x="205" y="338"/>
                  </a:lnTo>
                  <a:lnTo>
                    <a:pt x="164" y="338"/>
                  </a:lnTo>
                  <a:lnTo>
                    <a:pt x="129" y="338"/>
                  </a:lnTo>
                  <a:lnTo>
                    <a:pt x="100" y="338"/>
                  </a:lnTo>
                  <a:lnTo>
                    <a:pt x="79" y="338"/>
                  </a:lnTo>
                  <a:lnTo>
                    <a:pt x="69" y="338"/>
                  </a:lnTo>
                  <a:lnTo>
                    <a:pt x="62" y="313"/>
                  </a:lnTo>
                  <a:lnTo>
                    <a:pt x="55" y="281"/>
                  </a:lnTo>
                  <a:lnTo>
                    <a:pt x="48" y="251"/>
                  </a:lnTo>
                  <a:lnTo>
                    <a:pt x="44" y="235"/>
                  </a:lnTo>
                  <a:lnTo>
                    <a:pt x="47" y="223"/>
                  </a:lnTo>
                  <a:lnTo>
                    <a:pt x="55" y="199"/>
                  </a:lnTo>
                  <a:lnTo>
                    <a:pt x="62" y="165"/>
                  </a:lnTo>
                  <a:lnTo>
                    <a:pt x="73" y="127"/>
                  </a:lnTo>
                  <a:lnTo>
                    <a:pt x="83" y="91"/>
                  </a:lnTo>
                  <a:lnTo>
                    <a:pt x="92" y="58"/>
                  </a:lnTo>
                  <a:lnTo>
                    <a:pt x="98" y="36"/>
                  </a:lnTo>
                  <a:lnTo>
                    <a:pt x="100" y="27"/>
                  </a:lnTo>
                  <a:lnTo>
                    <a:pt x="101" y="26"/>
                  </a:lnTo>
                  <a:lnTo>
                    <a:pt x="101" y="24"/>
                  </a:lnTo>
                  <a:lnTo>
                    <a:pt x="101" y="23"/>
                  </a:lnTo>
                  <a:lnTo>
                    <a:pt x="101" y="22"/>
                  </a:lnTo>
                  <a:lnTo>
                    <a:pt x="100" y="15"/>
                  </a:lnTo>
                  <a:lnTo>
                    <a:pt x="98" y="9"/>
                  </a:lnTo>
                  <a:lnTo>
                    <a:pt x="92" y="3"/>
                  </a:lnTo>
                  <a:lnTo>
                    <a:pt x="86" y="1"/>
                  </a:lnTo>
                  <a:lnTo>
                    <a:pt x="77" y="0"/>
                  </a:lnTo>
                  <a:lnTo>
                    <a:pt x="69" y="2"/>
                  </a:lnTo>
                  <a:lnTo>
                    <a:pt x="62" y="9"/>
                  </a:lnTo>
                  <a:lnTo>
                    <a:pt x="59" y="16"/>
                  </a:lnTo>
                  <a:lnTo>
                    <a:pt x="0" y="229"/>
                  </a:lnTo>
                  <a:lnTo>
                    <a:pt x="0" y="231"/>
                  </a:lnTo>
                  <a:lnTo>
                    <a:pt x="0" y="234"/>
                  </a:lnTo>
                  <a:lnTo>
                    <a:pt x="0" y="236"/>
                  </a:lnTo>
                  <a:lnTo>
                    <a:pt x="0" y="239"/>
                  </a:lnTo>
                  <a:lnTo>
                    <a:pt x="30" y="365"/>
                  </a:lnTo>
                  <a:lnTo>
                    <a:pt x="33" y="372"/>
                  </a:lnTo>
                  <a:lnTo>
                    <a:pt x="38" y="377"/>
                  </a:lnTo>
                  <a:lnTo>
                    <a:pt x="43" y="381"/>
                  </a:lnTo>
                  <a:lnTo>
                    <a:pt x="51" y="382"/>
                  </a:lnTo>
                  <a:lnTo>
                    <a:pt x="641" y="382"/>
                  </a:lnTo>
                  <a:lnTo>
                    <a:pt x="647" y="381"/>
                  </a:lnTo>
                  <a:lnTo>
                    <a:pt x="654" y="378"/>
                  </a:lnTo>
                  <a:lnTo>
                    <a:pt x="659" y="373"/>
                  </a:lnTo>
                  <a:lnTo>
                    <a:pt x="662" y="367"/>
                  </a:lnTo>
                  <a:lnTo>
                    <a:pt x="690" y="260"/>
                  </a:lnTo>
                  <a:lnTo>
                    <a:pt x="692" y="256"/>
                  </a:lnTo>
                  <a:lnTo>
                    <a:pt x="692" y="253"/>
                  </a:lnTo>
                  <a:lnTo>
                    <a:pt x="692" y="249"/>
                  </a:lnTo>
                  <a:lnTo>
                    <a:pt x="690" y="247"/>
                  </a:lnTo>
                  <a:lnTo>
                    <a:pt x="603" y="14"/>
                  </a:lnTo>
                  <a:lnTo>
                    <a:pt x="599" y="6"/>
                  </a:lnTo>
                  <a:lnTo>
                    <a:pt x="592" y="1"/>
                  </a:lnTo>
                  <a:lnTo>
                    <a:pt x="584" y="0"/>
                  </a:lnTo>
                  <a:lnTo>
                    <a:pt x="57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94" name="Freeform 10">
              <a:extLst>
                <a:ext uri="{FF2B5EF4-FFF2-40B4-BE49-F238E27FC236}">
                  <a16:creationId xmlns:a16="http://schemas.microsoft.com/office/drawing/2014/main" id="{8CBD87D2-C309-4820-BA0E-60AF05C621B5}"/>
                </a:ext>
              </a:extLst>
            </p:cNvPr>
            <p:cNvSpPr>
              <a:spLocks/>
            </p:cNvSpPr>
            <p:nvPr/>
          </p:nvSpPr>
          <p:spPr bwMode="auto">
            <a:xfrm flipH="1">
              <a:off x="372" y="1468"/>
              <a:ext cx="30" cy="21"/>
            </a:xfrm>
            <a:custGeom>
              <a:avLst/>
              <a:gdLst>
                <a:gd name="T0" fmla="*/ 0 w 130"/>
                <a:gd name="T1" fmla="*/ 0 h 93"/>
                <a:gd name="T2" fmla="*/ 0 w 130"/>
                <a:gd name="T3" fmla="*/ 0 h 93"/>
                <a:gd name="T4" fmla="*/ 0 w 130"/>
                <a:gd name="T5" fmla="*/ 0 h 93"/>
                <a:gd name="T6" fmla="*/ 0 w 130"/>
                <a:gd name="T7" fmla="*/ 0 h 93"/>
                <a:gd name="T8" fmla="*/ 0 w 130"/>
                <a:gd name="T9" fmla="*/ 0 h 93"/>
                <a:gd name="T10" fmla="*/ 0 w 130"/>
                <a:gd name="T11" fmla="*/ 0 h 93"/>
                <a:gd name="T12" fmla="*/ 0 w 130"/>
                <a:gd name="T13" fmla="*/ 0 h 93"/>
                <a:gd name="T14" fmla="*/ 0 w 130"/>
                <a:gd name="T15" fmla="*/ 0 h 93"/>
                <a:gd name="T16" fmla="*/ 0 w 130"/>
                <a:gd name="T17" fmla="*/ 0 h 93"/>
                <a:gd name="T18" fmla="*/ 0 w 130"/>
                <a:gd name="T19" fmla="*/ 0 h 93"/>
                <a:gd name="T20" fmla="*/ 0 w 130"/>
                <a:gd name="T21" fmla="*/ 0 h 93"/>
                <a:gd name="T22" fmla="*/ 0 w 130"/>
                <a:gd name="T23" fmla="*/ 0 h 93"/>
                <a:gd name="T24" fmla="*/ 0 w 130"/>
                <a:gd name="T25" fmla="*/ 0 h 93"/>
                <a:gd name="T26" fmla="*/ 0 w 130"/>
                <a:gd name="T27" fmla="*/ 0 h 93"/>
                <a:gd name="T28" fmla="*/ 0 w 130"/>
                <a:gd name="T29" fmla="*/ 0 h 93"/>
                <a:gd name="T30" fmla="*/ 0 w 130"/>
                <a:gd name="T31" fmla="*/ 0 h 93"/>
                <a:gd name="T32" fmla="*/ 0 w 130"/>
                <a:gd name="T33" fmla="*/ 0 h 93"/>
                <a:gd name="T34" fmla="*/ 0 w 130"/>
                <a:gd name="T35" fmla="*/ 0 h 93"/>
                <a:gd name="T36" fmla="*/ 0 w 130"/>
                <a:gd name="T37" fmla="*/ 0 h 93"/>
                <a:gd name="T38" fmla="*/ 0 w 130"/>
                <a:gd name="T39" fmla="*/ 0 h 93"/>
                <a:gd name="T40" fmla="*/ 0 w 130"/>
                <a:gd name="T41" fmla="*/ 0 h 93"/>
                <a:gd name="T42" fmla="*/ 0 w 130"/>
                <a:gd name="T43" fmla="*/ 0 h 93"/>
                <a:gd name="T44" fmla="*/ 0 w 130"/>
                <a:gd name="T45" fmla="*/ 0 h 93"/>
                <a:gd name="T46" fmla="*/ 0 w 130"/>
                <a:gd name="T47" fmla="*/ 0 h 93"/>
                <a:gd name="T48" fmla="*/ 0 w 130"/>
                <a:gd name="T49" fmla="*/ 0 h 93"/>
                <a:gd name="T50" fmla="*/ 0 w 130"/>
                <a:gd name="T51" fmla="*/ 0 h 93"/>
                <a:gd name="T52" fmla="*/ 0 w 130"/>
                <a:gd name="T53" fmla="*/ 0 h 93"/>
                <a:gd name="T54" fmla="*/ 0 w 130"/>
                <a:gd name="T55" fmla="*/ 0 h 93"/>
                <a:gd name="T56" fmla="*/ 0 w 130"/>
                <a:gd name="T57" fmla="*/ 0 h 93"/>
                <a:gd name="T58" fmla="*/ 0 w 130"/>
                <a:gd name="T59" fmla="*/ 0 h 93"/>
                <a:gd name="T60" fmla="*/ 0 w 130"/>
                <a:gd name="T61" fmla="*/ 0 h 93"/>
                <a:gd name="T62" fmla="*/ 0 w 130"/>
                <a:gd name="T63" fmla="*/ 0 h 93"/>
                <a:gd name="T64" fmla="*/ 0 w 130"/>
                <a:gd name="T65" fmla="*/ 0 h 93"/>
                <a:gd name="T66" fmla="*/ 0 w 130"/>
                <a:gd name="T67" fmla="*/ 0 h 93"/>
                <a:gd name="T68" fmla="*/ 0 w 130"/>
                <a:gd name="T69" fmla="*/ 0 h 93"/>
                <a:gd name="T70" fmla="*/ 0 w 130"/>
                <a:gd name="T71" fmla="*/ 0 h 93"/>
                <a:gd name="T72" fmla="*/ 0 w 130"/>
                <a:gd name="T73" fmla="*/ 0 h 9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0"/>
                <a:gd name="T112" fmla="*/ 0 h 93"/>
                <a:gd name="T113" fmla="*/ 130 w 130"/>
                <a:gd name="T114" fmla="*/ 93 h 9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0" h="93">
                  <a:moveTo>
                    <a:pt x="0" y="43"/>
                  </a:moveTo>
                  <a:lnTo>
                    <a:pt x="0" y="43"/>
                  </a:lnTo>
                  <a:lnTo>
                    <a:pt x="2" y="52"/>
                  </a:lnTo>
                  <a:lnTo>
                    <a:pt x="4" y="61"/>
                  </a:lnTo>
                  <a:lnTo>
                    <a:pt x="10" y="70"/>
                  </a:lnTo>
                  <a:lnTo>
                    <a:pt x="17" y="77"/>
                  </a:lnTo>
                  <a:lnTo>
                    <a:pt x="26" y="83"/>
                  </a:lnTo>
                  <a:lnTo>
                    <a:pt x="37" y="88"/>
                  </a:lnTo>
                  <a:lnTo>
                    <a:pt x="50" y="92"/>
                  </a:lnTo>
                  <a:lnTo>
                    <a:pt x="63" y="93"/>
                  </a:lnTo>
                  <a:lnTo>
                    <a:pt x="76" y="93"/>
                  </a:lnTo>
                  <a:lnTo>
                    <a:pt x="89" y="92"/>
                  </a:lnTo>
                  <a:lnTo>
                    <a:pt x="99" y="88"/>
                  </a:lnTo>
                  <a:lnTo>
                    <a:pt x="110" y="83"/>
                  </a:lnTo>
                  <a:lnTo>
                    <a:pt x="117" y="77"/>
                  </a:lnTo>
                  <a:lnTo>
                    <a:pt x="124" y="70"/>
                  </a:lnTo>
                  <a:lnTo>
                    <a:pt x="129" y="61"/>
                  </a:lnTo>
                  <a:lnTo>
                    <a:pt x="130" y="52"/>
                  </a:lnTo>
                  <a:lnTo>
                    <a:pt x="130" y="41"/>
                  </a:lnTo>
                  <a:lnTo>
                    <a:pt x="127" y="32"/>
                  </a:lnTo>
                  <a:lnTo>
                    <a:pt x="121" y="24"/>
                  </a:lnTo>
                  <a:lnTo>
                    <a:pt x="115" y="17"/>
                  </a:lnTo>
                  <a:lnTo>
                    <a:pt x="106" y="10"/>
                  </a:lnTo>
                  <a:lnTo>
                    <a:pt x="94" y="5"/>
                  </a:lnTo>
                  <a:lnTo>
                    <a:pt x="82" y="1"/>
                  </a:lnTo>
                  <a:lnTo>
                    <a:pt x="69" y="0"/>
                  </a:lnTo>
                  <a:lnTo>
                    <a:pt x="55" y="0"/>
                  </a:lnTo>
                  <a:lnTo>
                    <a:pt x="43" y="1"/>
                  </a:lnTo>
                  <a:lnTo>
                    <a:pt x="32" y="5"/>
                  </a:lnTo>
                  <a:lnTo>
                    <a:pt x="21" y="10"/>
                  </a:lnTo>
                  <a:lnTo>
                    <a:pt x="13" y="17"/>
                  </a:lnTo>
                  <a:lnTo>
                    <a:pt x="7" y="24"/>
                  </a:lnTo>
                  <a:lnTo>
                    <a:pt x="3" y="32"/>
                  </a:lnTo>
                  <a:lnTo>
                    <a:pt x="0"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95" name="Freeform 11">
              <a:extLst>
                <a:ext uri="{FF2B5EF4-FFF2-40B4-BE49-F238E27FC236}">
                  <a16:creationId xmlns:a16="http://schemas.microsoft.com/office/drawing/2014/main" id="{16D53B9A-281E-4F95-9905-27FAC53C527F}"/>
                </a:ext>
              </a:extLst>
            </p:cNvPr>
            <p:cNvSpPr>
              <a:spLocks/>
            </p:cNvSpPr>
            <p:nvPr/>
          </p:nvSpPr>
          <p:spPr bwMode="auto">
            <a:xfrm flipH="1">
              <a:off x="383" y="1332"/>
              <a:ext cx="43" cy="153"/>
            </a:xfrm>
            <a:custGeom>
              <a:avLst/>
              <a:gdLst>
                <a:gd name="T0" fmla="*/ 0 w 184"/>
                <a:gd name="T1" fmla="*/ 0 h 666"/>
                <a:gd name="T2" fmla="*/ 0 w 184"/>
                <a:gd name="T3" fmla="*/ 0 h 666"/>
                <a:gd name="T4" fmla="*/ 0 w 184"/>
                <a:gd name="T5" fmla="*/ 0 h 666"/>
                <a:gd name="T6" fmla="*/ 0 w 184"/>
                <a:gd name="T7" fmla="*/ 0 h 666"/>
                <a:gd name="T8" fmla="*/ 0 w 184"/>
                <a:gd name="T9" fmla="*/ 0 h 666"/>
                <a:gd name="T10" fmla="*/ 0 w 184"/>
                <a:gd name="T11" fmla="*/ 0 h 666"/>
                <a:gd name="T12" fmla="*/ 0 w 184"/>
                <a:gd name="T13" fmla="*/ 0 h 666"/>
                <a:gd name="T14" fmla="*/ 0 w 184"/>
                <a:gd name="T15" fmla="*/ 0 h 666"/>
                <a:gd name="T16" fmla="*/ 0 w 184"/>
                <a:gd name="T17" fmla="*/ 0 h 666"/>
                <a:gd name="T18" fmla="*/ 0 w 184"/>
                <a:gd name="T19" fmla="*/ 0 h 666"/>
                <a:gd name="T20" fmla="*/ 0 w 184"/>
                <a:gd name="T21" fmla="*/ 0 h 666"/>
                <a:gd name="T22" fmla="*/ 0 w 184"/>
                <a:gd name="T23" fmla="*/ 0 h 666"/>
                <a:gd name="T24" fmla="*/ 0 w 184"/>
                <a:gd name="T25" fmla="*/ 0 h 666"/>
                <a:gd name="T26" fmla="*/ 0 w 184"/>
                <a:gd name="T27" fmla="*/ 0 h 666"/>
                <a:gd name="T28" fmla="*/ 0 w 184"/>
                <a:gd name="T29" fmla="*/ 0 h 666"/>
                <a:gd name="T30" fmla="*/ 0 w 184"/>
                <a:gd name="T31" fmla="*/ 0 h 666"/>
                <a:gd name="T32" fmla="*/ 0 w 184"/>
                <a:gd name="T33" fmla="*/ 0 h 666"/>
                <a:gd name="T34" fmla="*/ 0 w 184"/>
                <a:gd name="T35" fmla="*/ 0 h 666"/>
                <a:gd name="T36" fmla="*/ 0 w 184"/>
                <a:gd name="T37" fmla="*/ 0 h 66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4"/>
                <a:gd name="T58" fmla="*/ 0 h 666"/>
                <a:gd name="T59" fmla="*/ 184 w 184"/>
                <a:gd name="T60" fmla="*/ 666 h 66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4" h="666">
                  <a:moveTo>
                    <a:pt x="17" y="0"/>
                  </a:moveTo>
                  <a:lnTo>
                    <a:pt x="9" y="4"/>
                  </a:lnTo>
                  <a:lnTo>
                    <a:pt x="2" y="9"/>
                  </a:lnTo>
                  <a:lnTo>
                    <a:pt x="0" y="17"/>
                  </a:lnTo>
                  <a:lnTo>
                    <a:pt x="0" y="26"/>
                  </a:lnTo>
                  <a:lnTo>
                    <a:pt x="141" y="651"/>
                  </a:lnTo>
                  <a:lnTo>
                    <a:pt x="145" y="659"/>
                  </a:lnTo>
                  <a:lnTo>
                    <a:pt x="152" y="664"/>
                  </a:lnTo>
                  <a:lnTo>
                    <a:pt x="160" y="666"/>
                  </a:lnTo>
                  <a:lnTo>
                    <a:pt x="169" y="666"/>
                  </a:lnTo>
                  <a:lnTo>
                    <a:pt x="177" y="662"/>
                  </a:lnTo>
                  <a:lnTo>
                    <a:pt x="182" y="657"/>
                  </a:lnTo>
                  <a:lnTo>
                    <a:pt x="184" y="649"/>
                  </a:lnTo>
                  <a:lnTo>
                    <a:pt x="184" y="640"/>
                  </a:lnTo>
                  <a:lnTo>
                    <a:pt x="43" y="17"/>
                  </a:lnTo>
                  <a:lnTo>
                    <a:pt x="39" y="9"/>
                  </a:lnTo>
                  <a:lnTo>
                    <a:pt x="34" y="3"/>
                  </a:lnTo>
                  <a:lnTo>
                    <a:pt x="26" y="0"/>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96" name="Freeform 12">
              <a:extLst>
                <a:ext uri="{FF2B5EF4-FFF2-40B4-BE49-F238E27FC236}">
                  <a16:creationId xmlns:a16="http://schemas.microsoft.com/office/drawing/2014/main" id="{B8A5614D-F856-48CD-8D9A-85C4D8BD463B}"/>
                </a:ext>
              </a:extLst>
            </p:cNvPr>
            <p:cNvSpPr>
              <a:spLocks/>
            </p:cNvSpPr>
            <p:nvPr/>
          </p:nvSpPr>
          <p:spPr bwMode="auto">
            <a:xfrm flipH="1">
              <a:off x="337" y="1115"/>
              <a:ext cx="224" cy="225"/>
            </a:xfrm>
            <a:custGeom>
              <a:avLst/>
              <a:gdLst>
                <a:gd name="T0" fmla="*/ 0 w 983"/>
                <a:gd name="T1" fmla="*/ 0 h 985"/>
                <a:gd name="T2" fmla="*/ 0 w 983"/>
                <a:gd name="T3" fmla="*/ 0 h 985"/>
                <a:gd name="T4" fmla="*/ 0 w 983"/>
                <a:gd name="T5" fmla="*/ 0 h 985"/>
                <a:gd name="T6" fmla="*/ 0 w 983"/>
                <a:gd name="T7" fmla="*/ 0 h 985"/>
                <a:gd name="T8" fmla="*/ 0 w 983"/>
                <a:gd name="T9" fmla="*/ 0 h 985"/>
                <a:gd name="T10" fmla="*/ 0 w 983"/>
                <a:gd name="T11" fmla="*/ 0 h 985"/>
                <a:gd name="T12" fmla="*/ 0 w 983"/>
                <a:gd name="T13" fmla="*/ 0 h 985"/>
                <a:gd name="T14" fmla="*/ 0 w 983"/>
                <a:gd name="T15" fmla="*/ 0 h 985"/>
                <a:gd name="T16" fmla="*/ 0 w 983"/>
                <a:gd name="T17" fmla="*/ 0 h 985"/>
                <a:gd name="T18" fmla="*/ 0 w 983"/>
                <a:gd name="T19" fmla="*/ 0 h 985"/>
                <a:gd name="T20" fmla="*/ 0 w 983"/>
                <a:gd name="T21" fmla="*/ 0 h 985"/>
                <a:gd name="T22" fmla="*/ 0 w 983"/>
                <a:gd name="T23" fmla="*/ 0 h 985"/>
                <a:gd name="T24" fmla="*/ 0 w 983"/>
                <a:gd name="T25" fmla="*/ 0 h 985"/>
                <a:gd name="T26" fmla="*/ 0 w 983"/>
                <a:gd name="T27" fmla="*/ 0 h 985"/>
                <a:gd name="T28" fmla="*/ 0 w 983"/>
                <a:gd name="T29" fmla="*/ 0 h 985"/>
                <a:gd name="T30" fmla="*/ 0 w 983"/>
                <a:gd name="T31" fmla="*/ 0 h 985"/>
                <a:gd name="T32" fmla="*/ 0 w 983"/>
                <a:gd name="T33" fmla="*/ 0 h 985"/>
                <a:gd name="T34" fmla="*/ 0 w 983"/>
                <a:gd name="T35" fmla="*/ 0 h 985"/>
                <a:gd name="T36" fmla="*/ 0 w 983"/>
                <a:gd name="T37" fmla="*/ 0 h 985"/>
                <a:gd name="T38" fmla="*/ 0 w 983"/>
                <a:gd name="T39" fmla="*/ 0 h 985"/>
                <a:gd name="T40" fmla="*/ 0 w 983"/>
                <a:gd name="T41" fmla="*/ 0 h 985"/>
                <a:gd name="T42" fmla="*/ 0 w 983"/>
                <a:gd name="T43" fmla="*/ 0 h 985"/>
                <a:gd name="T44" fmla="*/ 0 w 983"/>
                <a:gd name="T45" fmla="*/ 0 h 985"/>
                <a:gd name="T46" fmla="*/ 0 w 983"/>
                <a:gd name="T47" fmla="*/ 0 h 985"/>
                <a:gd name="T48" fmla="*/ 0 w 983"/>
                <a:gd name="T49" fmla="*/ 0 h 985"/>
                <a:gd name="T50" fmla="*/ 0 w 983"/>
                <a:gd name="T51" fmla="*/ 0 h 985"/>
                <a:gd name="T52" fmla="*/ 0 w 983"/>
                <a:gd name="T53" fmla="*/ 0 h 985"/>
                <a:gd name="T54" fmla="*/ 0 w 983"/>
                <a:gd name="T55" fmla="*/ 0 h 985"/>
                <a:gd name="T56" fmla="*/ 0 w 983"/>
                <a:gd name="T57" fmla="*/ 0 h 985"/>
                <a:gd name="T58" fmla="*/ 0 w 983"/>
                <a:gd name="T59" fmla="*/ 0 h 985"/>
                <a:gd name="T60" fmla="*/ 0 w 983"/>
                <a:gd name="T61" fmla="*/ 0 h 985"/>
                <a:gd name="T62" fmla="*/ 0 w 983"/>
                <a:gd name="T63" fmla="*/ 0 h 985"/>
                <a:gd name="T64" fmla="*/ 0 w 983"/>
                <a:gd name="T65" fmla="*/ 0 h 985"/>
                <a:gd name="T66" fmla="*/ 0 w 983"/>
                <a:gd name="T67" fmla="*/ 0 h 985"/>
                <a:gd name="T68" fmla="*/ 0 w 983"/>
                <a:gd name="T69" fmla="*/ 0 h 985"/>
                <a:gd name="T70" fmla="*/ 0 w 983"/>
                <a:gd name="T71" fmla="*/ 0 h 985"/>
                <a:gd name="T72" fmla="*/ 0 w 983"/>
                <a:gd name="T73" fmla="*/ 0 h 985"/>
                <a:gd name="T74" fmla="*/ 0 w 983"/>
                <a:gd name="T75" fmla="*/ 0 h 985"/>
                <a:gd name="T76" fmla="*/ 0 w 983"/>
                <a:gd name="T77" fmla="*/ 0 h 985"/>
                <a:gd name="T78" fmla="*/ 0 w 983"/>
                <a:gd name="T79" fmla="*/ 0 h 985"/>
                <a:gd name="T80" fmla="*/ 0 w 983"/>
                <a:gd name="T81" fmla="*/ 0 h 985"/>
                <a:gd name="T82" fmla="*/ 0 w 983"/>
                <a:gd name="T83" fmla="*/ 0 h 985"/>
                <a:gd name="T84" fmla="*/ 0 w 983"/>
                <a:gd name="T85" fmla="*/ 0 h 985"/>
                <a:gd name="T86" fmla="*/ 0 w 983"/>
                <a:gd name="T87" fmla="*/ 0 h 985"/>
                <a:gd name="T88" fmla="*/ 0 w 983"/>
                <a:gd name="T89" fmla="*/ 0 h 985"/>
                <a:gd name="T90" fmla="*/ 0 w 983"/>
                <a:gd name="T91" fmla="*/ 0 h 985"/>
                <a:gd name="T92" fmla="*/ 0 w 983"/>
                <a:gd name="T93" fmla="*/ 0 h 98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83"/>
                <a:gd name="T142" fmla="*/ 0 h 985"/>
                <a:gd name="T143" fmla="*/ 983 w 983"/>
                <a:gd name="T144" fmla="*/ 985 h 98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83" h="985">
                  <a:moveTo>
                    <a:pt x="883" y="31"/>
                  </a:moveTo>
                  <a:lnTo>
                    <a:pt x="882" y="33"/>
                  </a:lnTo>
                  <a:lnTo>
                    <a:pt x="882" y="34"/>
                  </a:lnTo>
                  <a:lnTo>
                    <a:pt x="880" y="37"/>
                  </a:lnTo>
                  <a:lnTo>
                    <a:pt x="880" y="38"/>
                  </a:lnTo>
                  <a:lnTo>
                    <a:pt x="873" y="69"/>
                  </a:lnTo>
                  <a:lnTo>
                    <a:pt x="852" y="151"/>
                  </a:lnTo>
                  <a:lnTo>
                    <a:pt x="823" y="267"/>
                  </a:lnTo>
                  <a:lnTo>
                    <a:pt x="791" y="400"/>
                  </a:lnTo>
                  <a:lnTo>
                    <a:pt x="757" y="534"/>
                  </a:lnTo>
                  <a:lnTo>
                    <a:pt x="728" y="650"/>
                  </a:lnTo>
                  <a:lnTo>
                    <a:pt x="708" y="733"/>
                  </a:lnTo>
                  <a:lnTo>
                    <a:pt x="700" y="765"/>
                  </a:lnTo>
                  <a:lnTo>
                    <a:pt x="692" y="785"/>
                  </a:lnTo>
                  <a:lnTo>
                    <a:pt x="684" y="802"/>
                  </a:lnTo>
                  <a:lnTo>
                    <a:pt x="676" y="814"/>
                  </a:lnTo>
                  <a:lnTo>
                    <a:pt x="670" y="824"/>
                  </a:lnTo>
                  <a:lnTo>
                    <a:pt x="663" y="830"/>
                  </a:lnTo>
                  <a:lnTo>
                    <a:pt x="658" y="836"/>
                  </a:lnTo>
                  <a:lnTo>
                    <a:pt x="654" y="838"/>
                  </a:lnTo>
                  <a:lnTo>
                    <a:pt x="650" y="840"/>
                  </a:lnTo>
                  <a:lnTo>
                    <a:pt x="646" y="841"/>
                  </a:lnTo>
                  <a:lnTo>
                    <a:pt x="644" y="841"/>
                  </a:lnTo>
                  <a:lnTo>
                    <a:pt x="643" y="841"/>
                  </a:lnTo>
                  <a:lnTo>
                    <a:pt x="641" y="841"/>
                  </a:lnTo>
                  <a:lnTo>
                    <a:pt x="639" y="840"/>
                  </a:lnTo>
                  <a:lnTo>
                    <a:pt x="636" y="840"/>
                  </a:lnTo>
                  <a:lnTo>
                    <a:pt x="633" y="838"/>
                  </a:lnTo>
                  <a:lnTo>
                    <a:pt x="631" y="838"/>
                  </a:lnTo>
                  <a:lnTo>
                    <a:pt x="610" y="838"/>
                  </a:lnTo>
                  <a:lnTo>
                    <a:pt x="581" y="840"/>
                  </a:lnTo>
                  <a:lnTo>
                    <a:pt x="546" y="841"/>
                  </a:lnTo>
                  <a:lnTo>
                    <a:pt x="506" y="842"/>
                  </a:lnTo>
                  <a:lnTo>
                    <a:pt x="462" y="844"/>
                  </a:lnTo>
                  <a:lnTo>
                    <a:pt x="415" y="846"/>
                  </a:lnTo>
                  <a:lnTo>
                    <a:pt x="367" y="847"/>
                  </a:lnTo>
                  <a:lnTo>
                    <a:pt x="318" y="850"/>
                  </a:lnTo>
                  <a:lnTo>
                    <a:pt x="268" y="853"/>
                  </a:lnTo>
                  <a:lnTo>
                    <a:pt x="221" y="855"/>
                  </a:lnTo>
                  <a:lnTo>
                    <a:pt x="177" y="858"/>
                  </a:lnTo>
                  <a:lnTo>
                    <a:pt x="137" y="862"/>
                  </a:lnTo>
                  <a:lnTo>
                    <a:pt x="102" y="864"/>
                  </a:lnTo>
                  <a:lnTo>
                    <a:pt x="73" y="868"/>
                  </a:lnTo>
                  <a:lnTo>
                    <a:pt x="51" y="872"/>
                  </a:lnTo>
                  <a:lnTo>
                    <a:pt x="38" y="876"/>
                  </a:lnTo>
                  <a:lnTo>
                    <a:pt x="22" y="886"/>
                  </a:lnTo>
                  <a:lnTo>
                    <a:pt x="12" y="898"/>
                  </a:lnTo>
                  <a:lnTo>
                    <a:pt x="6" y="911"/>
                  </a:lnTo>
                  <a:lnTo>
                    <a:pt x="2" y="924"/>
                  </a:lnTo>
                  <a:lnTo>
                    <a:pt x="0" y="939"/>
                  </a:lnTo>
                  <a:lnTo>
                    <a:pt x="2" y="952"/>
                  </a:lnTo>
                  <a:lnTo>
                    <a:pt x="4" y="963"/>
                  </a:lnTo>
                  <a:lnTo>
                    <a:pt x="7" y="974"/>
                  </a:lnTo>
                  <a:lnTo>
                    <a:pt x="11" y="979"/>
                  </a:lnTo>
                  <a:lnTo>
                    <a:pt x="15" y="983"/>
                  </a:lnTo>
                  <a:lnTo>
                    <a:pt x="20" y="984"/>
                  </a:lnTo>
                  <a:lnTo>
                    <a:pt x="25" y="985"/>
                  </a:lnTo>
                  <a:lnTo>
                    <a:pt x="704" y="985"/>
                  </a:lnTo>
                  <a:lnTo>
                    <a:pt x="705" y="985"/>
                  </a:lnTo>
                  <a:lnTo>
                    <a:pt x="706" y="985"/>
                  </a:lnTo>
                  <a:lnTo>
                    <a:pt x="743" y="978"/>
                  </a:lnTo>
                  <a:lnTo>
                    <a:pt x="771" y="966"/>
                  </a:lnTo>
                  <a:lnTo>
                    <a:pt x="795" y="952"/>
                  </a:lnTo>
                  <a:lnTo>
                    <a:pt x="812" y="933"/>
                  </a:lnTo>
                  <a:lnTo>
                    <a:pt x="825" y="915"/>
                  </a:lnTo>
                  <a:lnTo>
                    <a:pt x="832" y="897"/>
                  </a:lnTo>
                  <a:lnTo>
                    <a:pt x="838" y="880"/>
                  </a:lnTo>
                  <a:lnTo>
                    <a:pt x="839" y="866"/>
                  </a:lnTo>
                  <a:lnTo>
                    <a:pt x="839" y="867"/>
                  </a:lnTo>
                  <a:lnTo>
                    <a:pt x="839" y="868"/>
                  </a:lnTo>
                  <a:lnTo>
                    <a:pt x="983" y="46"/>
                  </a:lnTo>
                  <a:lnTo>
                    <a:pt x="983" y="43"/>
                  </a:lnTo>
                  <a:lnTo>
                    <a:pt x="983" y="39"/>
                  </a:lnTo>
                  <a:lnTo>
                    <a:pt x="982" y="35"/>
                  </a:lnTo>
                  <a:lnTo>
                    <a:pt x="981" y="33"/>
                  </a:lnTo>
                  <a:lnTo>
                    <a:pt x="975" y="24"/>
                  </a:lnTo>
                  <a:lnTo>
                    <a:pt x="969" y="17"/>
                  </a:lnTo>
                  <a:lnTo>
                    <a:pt x="964" y="12"/>
                  </a:lnTo>
                  <a:lnTo>
                    <a:pt x="957" y="7"/>
                  </a:lnTo>
                  <a:lnTo>
                    <a:pt x="952" y="4"/>
                  </a:lnTo>
                  <a:lnTo>
                    <a:pt x="947" y="3"/>
                  </a:lnTo>
                  <a:lnTo>
                    <a:pt x="942" y="1"/>
                  </a:lnTo>
                  <a:lnTo>
                    <a:pt x="936" y="0"/>
                  </a:lnTo>
                  <a:lnTo>
                    <a:pt x="926" y="1"/>
                  </a:lnTo>
                  <a:lnTo>
                    <a:pt x="916" y="4"/>
                  </a:lnTo>
                  <a:lnTo>
                    <a:pt x="906" y="8"/>
                  </a:lnTo>
                  <a:lnTo>
                    <a:pt x="900" y="13"/>
                  </a:lnTo>
                  <a:lnTo>
                    <a:pt x="893" y="20"/>
                  </a:lnTo>
                  <a:lnTo>
                    <a:pt x="888" y="25"/>
                  </a:lnTo>
                  <a:lnTo>
                    <a:pt x="884" y="29"/>
                  </a:lnTo>
                  <a:lnTo>
                    <a:pt x="883"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97" name="Freeform 13">
              <a:extLst>
                <a:ext uri="{FF2B5EF4-FFF2-40B4-BE49-F238E27FC236}">
                  <a16:creationId xmlns:a16="http://schemas.microsoft.com/office/drawing/2014/main" id="{284D7254-A61C-4CFF-8DB6-FE4790372276}"/>
                </a:ext>
              </a:extLst>
            </p:cNvPr>
            <p:cNvSpPr>
              <a:spLocks/>
            </p:cNvSpPr>
            <p:nvPr/>
          </p:nvSpPr>
          <p:spPr bwMode="auto">
            <a:xfrm flipH="1">
              <a:off x="346" y="1124"/>
              <a:ext cx="207" cy="207"/>
            </a:xfrm>
            <a:custGeom>
              <a:avLst/>
              <a:gdLst>
                <a:gd name="T0" fmla="*/ 0 w 904"/>
                <a:gd name="T1" fmla="*/ 0 h 907"/>
                <a:gd name="T2" fmla="*/ 0 w 904"/>
                <a:gd name="T3" fmla="*/ 0 h 907"/>
                <a:gd name="T4" fmla="*/ 0 w 904"/>
                <a:gd name="T5" fmla="*/ 0 h 907"/>
                <a:gd name="T6" fmla="*/ 0 w 904"/>
                <a:gd name="T7" fmla="*/ 0 h 907"/>
                <a:gd name="T8" fmla="*/ 0 w 904"/>
                <a:gd name="T9" fmla="*/ 0 h 907"/>
                <a:gd name="T10" fmla="*/ 0 w 904"/>
                <a:gd name="T11" fmla="*/ 0 h 907"/>
                <a:gd name="T12" fmla="*/ 0 w 904"/>
                <a:gd name="T13" fmla="*/ 0 h 907"/>
                <a:gd name="T14" fmla="*/ 0 w 904"/>
                <a:gd name="T15" fmla="*/ 0 h 907"/>
                <a:gd name="T16" fmla="*/ 0 w 904"/>
                <a:gd name="T17" fmla="*/ 0 h 907"/>
                <a:gd name="T18" fmla="*/ 0 w 904"/>
                <a:gd name="T19" fmla="*/ 0 h 907"/>
                <a:gd name="T20" fmla="*/ 0 w 904"/>
                <a:gd name="T21" fmla="*/ 0 h 907"/>
                <a:gd name="T22" fmla="*/ 0 w 904"/>
                <a:gd name="T23" fmla="*/ 0 h 907"/>
                <a:gd name="T24" fmla="*/ 0 w 904"/>
                <a:gd name="T25" fmla="*/ 0 h 907"/>
                <a:gd name="T26" fmla="*/ 0 w 904"/>
                <a:gd name="T27" fmla="*/ 0 h 907"/>
                <a:gd name="T28" fmla="*/ 0 w 904"/>
                <a:gd name="T29" fmla="*/ 0 h 907"/>
                <a:gd name="T30" fmla="*/ 0 w 904"/>
                <a:gd name="T31" fmla="*/ 0 h 907"/>
                <a:gd name="T32" fmla="*/ 0 w 904"/>
                <a:gd name="T33" fmla="*/ 0 h 907"/>
                <a:gd name="T34" fmla="*/ 0 w 904"/>
                <a:gd name="T35" fmla="*/ 0 h 907"/>
                <a:gd name="T36" fmla="*/ 0 w 904"/>
                <a:gd name="T37" fmla="*/ 0 h 907"/>
                <a:gd name="T38" fmla="*/ 0 w 904"/>
                <a:gd name="T39" fmla="*/ 0 h 907"/>
                <a:gd name="T40" fmla="*/ 0 w 904"/>
                <a:gd name="T41" fmla="*/ 0 h 907"/>
                <a:gd name="T42" fmla="*/ 0 w 904"/>
                <a:gd name="T43" fmla="*/ 0 h 907"/>
                <a:gd name="T44" fmla="*/ 0 w 904"/>
                <a:gd name="T45" fmla="*/ 0 h 907"/>
                <a:gd name="T46" fmla="*/ 0 w 904"/>
                <a:gd name="T47" fmla="*/ 0 h 907"/>
                <a:gd name="T48" fmla="*/ 0 w 904"/>
                <a:gd name="T49" fmla="*/ 0 h 907"/>
                <a:gd name="T50" fmla="*/ 0 w 904"/>
                <a:gd name="T51" fmla="*/ 0 h 907"/>
                <a:gd name="T52" fmla="*/ 0 w 904"/>
                <a:gd name="T53" fmla="*/ 0 h 907"/>
                <a:gd name="T54" fmla="*/ 0 w 904"/>
                <a:gd name="T55" fmla="*/ 0 h 907"/>
                <a:gd name="T56" fmla="*/ 0 w 904"/>
                <a:gd name="T57" fmla="*/ 0 h 907"/>
                <a:gd name="T58" fmla="*/ 0 w 904"/>
                <a:gd name="T59" fmla="*/ 0 h 907"/>
                <a:gd name="T60" fmla="*/ 0 w 904"/>
                <a:gd name="T61" fmla="*/ 0 h 907"/>
                <a:gd name="T62" fmla="*/ 0 w 904"/>
                <a:gd name="T63" fmla="*/ 0 h 907"/>
                <a:gd name="T64" fmla="*/ 0 w 904"/>
                <a:gd name="T65" fmla="*/ 0 h 907"/>
                <a:gd name="T66" fmla="*/ 0 w 904"/>
                <a:gd name="T67" fmla="*/ 0 h 907"/>
                <a:gd name="T68" fmla="*/ 0 w 904"/>
                <a:gd name="T69" fmla="*/ 0 h 907"/>
                <a:gd name="T70" fmla="*/ 0 w 904"/>
                <a:gd name="T71" fmla="*/ 0 h 907"/>
                <a:gd name="T72" fmla="*/ 0 w 904"/>
                <a:gd name="T73" fmla="*/ 0 h 907"/>
                <a:gd name="T74" fmla="*/ 0 w 904"/>
                <a:gd name="T75" fmla="*/ 0 h 907"/>
                <a:gd name="T76" fmla="*/ 0 w 904"/>
                <a:gd name="T77" fmla="*/ 0 h 907"/>
                <a:gd name="T78" fmla="*/ 0 w 904"/>
                <a:gd name="T79" fmla="*/ 0 h 907"/>
                <a:gd name="T80" fmla="*/ 0 w 904"/>
                <a:gd name="T81" fmla="*/ 0 h 907"/>
                <a:gd name="T82" fmla="*/ 0 w 904"/>
                <a:gd name="T83" fmla="*/ 0 h 907"/>
                <a:gd name="T84" fmla="*/ 0 w 904"/>
                <a:gd name="T85" fmla="*/ 0 h 907"/>
                <a:gd name="T86" fmla="*/ 0 w 904"/>
                <a:gd name="T87" fmla="*/ 0 h 907"/>
                <a:gd name="T88" fmla="*/ 0 w 904"/>
                <a:gd name="T89" fmla="*/ 0 h 907"/>
                <a:gd name="T90" fmla="*/ 0 w 904"/>
                <a:gd name="T91" fmla="*/ 0 h 90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04"/>
                <a:gd name="T139" fmla="*/ 0 h 907"/>
                <a:gd name="T140" fmla="*/ 904 w 904"/>
                <a:gd name="T141" fmla="*/ 907 h 90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04" h="907">
                  <a:moveTo>
                    <a:pt x="896" y="0"/>
                  </a:moveTo>
                  <a:lnTo>
                    <a:pt x="897" y="1"/>
                  </a:lnTo>
                  <a:lnTo>
                    <a:pt x="900" y="3"/>
                  </a:lnTo>
                  <a:lnTo>
                    <a:pt x="901" y="5"/>
                  </a:lnTo>
                  <a:lnTo>
                    <a:pt x="904" y="8"/>
                  </a:lnTo>
                  <a:lnTo>
                    <a:pt x="897" y="47"/>
                  </a:lnTo>
                  <a:lnTo>
                    <a:pt x="880" y="142"/>
                  </a:lnTo>
                  <a:lnTo>
                    <a:pt x="857" y="272"/>
                  </a:lnTo>
                  <a:lnTo>
                    <a:pt x="831" y="421"/>
                  </a:lnTo>
                  <a:lnTo>
                    <a:pt x="805" y="569"/>
                  </a:lnTo>
                  <a:lnTo>
                    <a:pt x="783" y="698"/>
                  </a:lnTo>
                  <a:lnTo>
                    <a:pt x="767" y="789"/>
                  </a:lnTo>
                  <a:lnTo>
                    <a:pt x="761" y="823"/>
                  </a:lnTo>
                  <a:lnTo>
                    <a:pt x="761" y="824"/>
                  </a:lnTo>
                  <a:lnTo>
                    <a:pt x="761" y="825"/>
                  </a:lnTo>
                  <a:lnTo>
                    <a:pt x="761" y="829"/>
                  </a:lnTo>
                  <a:lnTo>
                    <a:pt x="760" y="838"/>
                  </a:lnTo>
                  <a:lnTo>
                    <a:pt x="756" y="850"/>
                  </a:lnTo>
                  <a:lnTo>
                    <a:pt x="748" y="863"/>
                  </a:lnTo>
                  <a:lnTo>
                    <a:pt x="736" y="877"/>
                  </a:lnTo>
                  <a:lnTo>
                    <a:pt x="719" y="890"/>
                  </a:lnTo>
                  <a:lnTo>
                    <a:pt x="695" y="901"/>
                  </a:lnTo>
                  <a:lnTo>
                    <a:pt x="663" y="907"/>
                  </a:lnTo>
                  <a:lnTo>
                    <a:pt x="656" y="907"/>
                  </a:lnTo>
                  <a:lnTo>
                    <a:pt x="635" y="907"/>
                  </a:lnTo>
                  <a:lnTo>
                    <a:pt x="604" y="907"/>
                  </a:lnTo>
                  <a:lnTo>
                    <a:pt x="562" y="907"/>
                  </a:lnTo>
                  <a:lnTo>
                    <a:pt x="514" y="907"/>
                  </a:lnTo>
                  <a:lnTo>
                    <a:pt x="459" y="907"/>
                  </a:lnTo>
                  <a:lnTo>
                    <a:pt x="402" y="907"/>
                  </a:lnTo>
                  <a:lnTo>
                    <a:pt x="342" y="907"/>
                  </a:lnTo>
                  <a:lnTo>
                    <a:pt x="281" y="907"/>
                  </a:lnTo>
                  <a:lnTo>
                    <a:pt x="223" y="907"/>
                  </a:lnTo>
                  <a:lnTo>
                    <a:pt x="167" y="907"/>
                  </a:lnTo>
                  <a:lnTo>
                    <a:pt x="116" y="907"/>
                  </a:lnTo>
                  <a:lnTo>
                    <a:pt x="73" y="907"/>
                  </a:lnTo>
                  <a:lnTo>
                    <a:pt x="38" y="907"/>
                  </a:lnTo>
                  <a:lnTo>
                    <a:pt x="13" y="907"/>
                  </a:lnTo>
                  <a:lnTo>
                    <a:pt x="2" y="907"/>
                  </a:lnTo>
                  <a:lnTo>
                    <a:pt x="2" y="905"/>
                  </a:lnTo>
                  <a:lnTo>
                    <a:pt x="2" y="903"/>
                  </a:lnTo>
                  <a:lnTo>
                    <a:pt x="0" y="901"/>
                  </a:lnTo>
                  <a:lnTo>
                    <a:pt x="0" y="900"/>
                  </a:lnTo>
                  <a:lnTo>
                    <a:pt x="2" y="892"/>
                  </a:lnTo>
                  <a:lnTo>
                    <a:pt x="4" y="885"/>
                  </a:lnTo>
                  <a:lnTo>
                    <a:pt x="9" y="877"/>
                  </a:lnTo>
                  <a:lnTo>
                    <a:pt x="17" y="872"/>
                  </a:lnTo>
                  <a:lnTo>
                    <a:pt x="25" y="870"/>
                  </a:lnTo>
                  <a:lnTo>
                    <a:pt x="39" y="867"/>
                  </a:lnTo>
                  <a:lnTo>
                    <a:pt x="58" y="864"/>
                  </a:lnTo>
                  <a:lnTo>
                    <a:pt x="82" y="862"/>
                  </a:lnTo>
                  <a:lnTo>
                    <a:pt x="110" y="860"/>
                  </a:lnTo>
                  <a:lnTo>
                    <a:pt x="142" y="858"/>
                  </a:lnTo>
                  <a:lnTo>
                    <a:pt x="178" y="855"/>
                  </a:lnTo>
                  <a:lnTo>
                    <a:pt x="217" y="853"/>
                  </a:lnTo>
                  <a:lnTo>
                    <a:pt x="259" y="850"/>
                  </a:lnTo>
                  <a:lnTo>
                    <a:pt x="302" y="849"/>
                  </a:lnTo>
                  <a:lnTo>
                    <a:pt x="347" y="846"/>
                  </a:lnTo>
                  <a:lnTo>
                    <a:pt x="396" y="845"/>
                  </a:lnTo>
                  <a:lnTo>
                    <a:pt x="444" y="842"/>
                  </a:lnTo>
                  <a:lnTo>
                    <a:pt x="492" y="841"/>
                  </a:lnTo>
                  <a:lnTo>
                    <a:pt x="541" y="840"/>
                  </a:lnTo>
                  <a:lnTo>
                    <a:pt x="589" y="838"/>
                  </a:lnTo>
                  <a:lnTo>
                    <a:pt x="596" y="841"/>
                  </a:lnTo>
                  <a:lnTo>
                    <a:pt x="604" y="842"/>
                  </a:lnTo>
                  <a:lnTo>
                    <a:pt x="613" y="842"/>
                  </a:lnTo>
                  <a:lnTo>
                    <a:pt x="622" y="840"/>
                  </a:lnTo>
                  <a:lnTo>
                    <a:pt x="632" y="834"/>
                  </a:lnTo>
                  <a:lnTo>
                    <a:pt x="643" y="828"/>
                  </a:lnTo>
                  <a:lnTo>
                    <a:pt x="653" y="819"/>
                  </a:lnTo>
                  <a:lnTo>
                    <a:pt x="662" y="807"/>
                  </a:lnTo>
                  <a:lnTo>
                    <a:pt x="672" y="794"/>
                  </a:lnTo>
                  <a:lnTo>
                    <a:pt x="682" y="777"/>
                  </a:lnTo>
                  <a:lnTo>
                    <a:pt x="689" y="760"/>
                  </a:lnTo>
                  <a:lnTo>
                    <a:pt x="698" y="739"/>
                  </a:lnTo>
                  <a:lnTo>
                    <a:pt x="698" y="738"/>
                  </a:lnTo>
                  <a:lnTo>
                    <a:pt x="698" y="737"/>
                  </a:lnTo>
                  <a:lnTo>
                    <a:pt x="706" y="706"/>
                  </a:lnTo>
                  <a:lnTo>
                    <a:pt x="726" y="625"/>
                  </a:lnTo>
                  <a:lnTo>
                    <a:pt x="754" y="510"/>
                  </a:lnTo>
                  <a:lnTo>
                    <a:pt x="787" y="379"/>
                  </a:lnTo>
                  <a:lnTo>
                    <a:pt x="819" y="246"/>
                  </a:lnTo>
                  <a:lnTo>
                    <a:pt x="849" y="130"/>
                  </a:lnTo>
                  <a:lnTo>
                    <a:pt x="869" y="47"/>
                  </a:lnTo>
                  <a:lnTo>
                    <a:pt x="878" y="13"/>
                  </a:lnTo>
                  <a:lnTo>
                    <a:pt x="882" y="8"/>
                  </a:lnTo>
                  <a:lnTo>
                    <a:pt x="887" y="4"/>
                  </a:lnTo>
                  <a:lnTo>
                    <a:pt x="892" y="1"/>
                  </a:lnTo>
                  <a:lnTo>
                    <a:pt x="896"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98" name="Freeform 14">
              <a:extLst>
                <a:ext uri="{FF2B5EF4-FFF2-40B4-BE49-F238E27FC236}">
                  <a16:creationId xmlns:a16="http://schemas.microsoft.com/office/drawing/2014/main" id="{899BC4D4-C79F-4F62-8D85-A9C9CBF1B166}"/>
                </a:ext>
              </a:extLst>
            </p:cNvPr>
            <p:cNvSpPr>
              <a:spLocks/>
            </p:cNvSpPr>
            <p:nvPr/>
          </p:nvSpPr>
          <p:spPr bwMode="auto">
            <a:xfrm flipH="1">
              <a:off x="774" y="1193"/>
              <a:ext cx="77" cy="290"/>
            </a:xfrm>
            <a:custGeom>
              <a:avLst/>
              <a:gdLst>
                <a:gd name="T0" fmla="*/ 0 w 338"/>
                <a:gd name="T1" fmla="*/ 0 h 1268"/>
                <a:gd name="T2" fmla="*/ 0 w 338"/>
                <a:gd name="T3" fmla="*/ 0 h 1268"/>
                <a:gd name="T4" fmla="*/ 0 w 338"/>
                <a:gd name="T5" fmla="*/ 0 h 1268"/>
                <a:gd name="T6" fmla="*/ 0 w 338"/>
                <a:gd name="T7" fmla="*/ 0 h 1268"/>
                <a:gd name="T8" fmla="*/ 0 w 338"/>
                <a:gd name="T9" fmla="*/ 0 h 1268"/>
                <a:gd name="T10" fmla="*/ 0 w 338"/>
                <a:gd name="T11" fmla="*/ 0 h 1268"/>
                <a:gd name="T12" fmla="*/ 0 w 338"/>
                <a:gd name="T13" fmla="*/ 0 h 1268"/>
                <a:gd name="T14" fmla="*/ 0 w 338"/>
                <a:gd name="T15" fmla="*/ 0 h 1268"/>
                <a:gd name="T16" fmla="*/ 0 w 338"/>
                <a:gd name="T17" fmla="*/ 0 h 1268"/>
                <a:gd name="T18" fmla="*/ 0 w 338"/>
                <a:gd name="T19" fmla="*/ 0 h 1268"/>
                <a:gd name="T20" fmla="*/ 0 w 338"/>
                <a:gd name="T21" fmla="*/ 0 h 1268"/>
                <a:gd name="T22" fmla="*/ 0 w 338"/>
                <a:gd name="T23" fmla="*/ 0 h 1268"/>
                <a:gd name="T24" fmla="*/ 0 w 338"/>
                <a:gd name="T25" fmla="*/ 0 h 1268"/>
                <a:gd name="T26" fmla="*/ 0 w 338"/>
                <a:gd name="T27" fmla="*/ 0 h 1268"/>
                <a:gd name="T28" fmla="*/ 0 w 338"/>
                <a:gd name="T29" fmla="*/ 0 h 1268"/>
                <a:gd name="T30" fmla="*/ 0 w 338"/>
                <a:gd name="T31" fmla="*/ 0 h 1268"/>
                <a:gd name="T32" fmla="*/ 0 w 338"/>
                <a:gd name="T33" fmla="*/ 0 h 1268"/>
                <a:gd name="T34" fmla="*/ 0 w 338"/>
                <a:gd name="T35" fmla="*/ 0 h 1268"/>
                <a:gd name="T36" fmla="*/ 0 w 338"/>
                <a:gd name="T37" fmla="*/ 0 h 1268"/>
                <a:gd name="T38" fmla="*/ 0 w 338"/>
                <a:gd name="T39" fmla="*/ 0 h 1268"/>
                <a:gd name="T40" fmla="*/ 0 w 338"/>
                <a:gd name="T41" fmla="*/ 0 h 1268"/>
                <a:gd name="T42" fmla="*/ 0 w 338"/>
                <a:gd name="T43" fmla="*/ 0 h 1268"/>
                <a:gd name="T44" fmla="*/ 0 w 338"/>
                <a:gd name="T45" fmla="*/ 0 h 1268"/>
                <a:gd name="T46" fmla="*/ 0 w 338"/>
                <a:gd name="T47" fmla="*/ 0 h 1268"/>
                <a:gd name="T48" fmla="*/ 0 w 338"/>
                <a:gd name="T49" fmla="*/ 0 h 1268"/>
                <a:gd name="T50" fmla="*/ 0 w 338"/>
                <a:gd name="T51" fmla="*/ 0 h 1268"/>
                <a:gd name="T52" fmla="*/ 0 w 338"/>
                <a:gd name="T53" fmla="*/ 0 h 1268"/>
                <a:gd name="T54" fmla="*/ 0 w 338"/>
                <a:gd name="T55" fmla="*/ 0 h 1268"/>
                <a:gd name="T56" fmla="*/ 0 w 338"/>
                <a:gd name="T57" fmla="*/ 0 h 1268"/>
                <a:gd name="T58" fmla="*/ 0 w 338"/>
                <a:gd name="T59" fmla="*/ 0 h 1268"/>
                <a:gd name="T60" fmla="*/ 0 w 338"/>
                <a:gd name="T61" fmla="*/ 0 h 1268"/>
                <a:gd name="T62" fmla="*/ 0 w 338"/>
                <a:gd name="T63" fmla="*/ 0 h 1268"/>
                <a:gd name="T64" fmla="*/ 0 w 338"/>
                <a:gd name="T65" fmla="*/ 0 h 1268"/>
                <a:gd name="T66" fmla="*/ 0 w 338"/>
                <a:gd name="T67" fmla="*/ 0 h 1268"/>
                <a:gd name="T68" fmla="*/ 0 w 338"/>
                <a:gd name="T69" fmla="*/ 0 h 1268"/>
                <a:gd name="T70" fmla="*/ 0 w 338"/>
                <a:gd name="T71" fmla="*/ 0 h 1268"/>
                <a:gd name="T72" fmla="*/ 0 w 338"/>
                <a:gd name="T73" fmla="*/ 0 h 1268"/>
                <a:gd name="T74" fmla="*/ 0 w 338"/>
                <a:gd name="T75" fmla="*/ 0 h 1268"/>
                <a:gd name="T76" fmla="*/ 0 w 338"/>
                <a:gd name="T77" fmla="*/ 0 h 1268"/>
                <a:gd name="T78" fmla="*/ 0 w 338"/>
                <a:gd name="T79" fmla="*/ 0 h 1268"/>
                <a:gd name="T80" fmla="*/ 0 w 338"/>
                <a:gd name="T81" fmla="*/ 0 h 1268"/>
                <a:gd name="T82" fmla="*/ 0 w 338"/>
                <a:gd name="T83" fmla="*/ 0 h 1268"/>
                <a:gd name="T84" fmla="*/ 0 w 338"/>
                <a:gd name="T85" fmla="*/ 0 h 1268"/>
                <a:gd name="T86" fmla="*/ 0 w 338"/>
                <a:gd name="T87" fmla="*/ 0 h 1268"/>
                <a:gd name="T88" fmla="*/ 0 w 338"/>
                <a:gd name="T89" fmla="*/ 0 h 1268"/>
                <a:gd name="T90" fmla="*/ 0 w 338"/>
                <a:gd name="T91" fmla="*/ 0 h 1268"/>
                <a:gd name="T92" fmla="*/ 0 w 338"/>
                <a:gd name="T93" fmla="*/ 0 h 1268"/>
                <a:gd name="T94" fmla="*/ 0 w 338"/>
                <a:gd name="T95" fmla="*/ 0 h 1268"/>
                <a:gd name="T96" fmla="*/ 0 w 338"/>
                <a:gd name="T97" fmla="*/ 0 h 12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38"/>
                <a:gd name="T148" fmla="*/ 0 h 1268"/>
                <a:gd name="T149" fmla="*/ 338 w 338"/>
                <a:gd name="T150" fmla="*/ 1268 h 12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38" h="1268">
                  <a:moveTo>
                    <a:pt x="309" y="1"/>
                  </a:moveTo>
                  <a:lnTo>
                    <a:pt x="297" y="5"/>
                  </a:lnTo>
                  <a:lnTo>
                    <a:pt x="279" y="12"/>
                  </a:lnTo>
                  <a:lnTo>
                    <a:pt x="257" y="22"/>
                  </a:lnTo>
                  <a:lnTo>
                    <a:pt x="234" y="34"/>
                  </a:lnTo>
                  <a:lnTo>
                    <a:pt x="210" y="48"/>
                  </a:lnTo>
                  <a:lnTo>
                    <a:pt x="188" y="64"/>
                  </a:lnTo>
                  <a:lnTo>
                    <a:pt x="173" y="83"/>
                  </a:lnTo>
                  <a:lnTo>
                    <a:pt x="162" y="103"/>
                  </a:lnTo>
                  <a:lnTo>
                    <a:pt x="152" y="160"/>
                  </a:lnTo>
                  <a:lnTo>
                    <a:pt x="134" y="285"/>
                  </a:lnTo>
                  <a:lnTo>
                    <a:pt x="109" y="454"/>
                  </a:lnTo>
                  <a:lnTo>
                    <a:pt x="82" y="648"/>
                  </a:lnTo>
                  <a:lnTo>
                    <a:pt x="54" y="846"/>
                  </a:lnTo>
                  <a:lnTo>
                    <a:pt x="30" y="1024"/>
                  </a:lnTo>
                  <a:lnTo>
                    <a:pt x="10" y="1163"/>
                  </a:lnTo>
                  <a:lnTo>
                    <a:pt x="0" y="1243"/>
                  </a:lnTo>
                  <a:lnTo>
                    <a:pt x="0" y="1251"/>
                  </a:lnTo>
                  <a:lnTo>
                    <a:pt x="4" y="1258"/>
                  </a:lnTo>
                  <a:lnTo>
                    <a:pt x="10" y="1264"/>
                  </a:lnTo>
                  <a:lnTo>
                    <a:pt x="18" y="1268"/>
                  </a:lnTo>
                  <a:lnTo>
                    <a:pt x="27" y="1266"/>
                  </a:lnTo>
                  <a:lnTo>
                    <a:pt x="35" y="1262"/>
                  </a:lnTo>
                  <a:lnTo>
                    <a:pt x="40" y="1256"/>
                  </a:lnTo>
                  <a:lnTo>
                    <a:pt x="43" y="1248"/>
                  </a:lnTo>
                  <a:lnTo>
                    <a:pt x="66" y="1075"/>
                  </a:lnTo>
                  <a:lnTo>
                    <a:pt x="92" y="891"/>
                  </a:lnTo>
                  <a:lnTo>
                    <a:pt x="118" y="707"/>
                  </a:lnTo>
                  <a:lnTo>
                    <a:pt x="143" y="530"/>
                  </a:lnTo>
                  <a:lnTo>
                    <a:pt x="165" y="372"/>
                  </a:lnTo>
                  <a:lnTo>
                    <a:pt x="183" y="244"/>
                  </a:lnTo>
                  <a:lnTo>
                    <a:pt x="197" y="155"/>
                  </a:lnTo>
                  <a:lnTo>
                    <a:pt x="204" y="114"/>
                  </a:lnTo>
                  <a:lnTo>
                    <a:pt x="209" y="105"/>
                  </a:lnTo>
                  <a:lnTo>
                    <a:pt x="219" y="95"/>
                  </a:lnTo>
                  <a:lnTo>
                    <a:pt x="234" y="84"/>
                  </a:lnTo>
                  <a:lnTo>
                    <a:pt x="249" y="74"/>
                  </a:lnTo>
                  <a:lnTo>
                    <a:pt x="268" y="65"/>
                  </a:lnTo>
                  <a:lnTo>
                    <a:pt x="287" y="57"/>
                  </a:lnTo>
                  <a:lnTo>
                    <a:pt x="305" y="49"/>
                  </a:lnTo>
                  <a:lnTo>
                    <a:pt x="322" y="43"/>
                  </a:lnTo>
                  <a:lnTo>
                    <a:pt x="330" y="39"/>
                  </a:lnTo>
                  <a:lnTo>
                    <a:pt x="335" y="32"/>
                  </a:lnTo>
                  <a:lnTo>
                    <a:pt x="338" y="25"/>
                  </a:lnTo>
                  <a:lnTo>
                    <a:pt x="336" y="15"/>
                  </a:lnTo>
                  <a:lnTo>
                    <a:pt x="333" y="8"/>
                  </a:lnTo>
                  <a:lnTo>
                    <a:pt x="326" y="2"/>
                  </a:lnTo>
                  <a:lnTo>
                    <a:pt x="318" y="0"/>
                  </a:lnTo>
                  <a:lnTo>
                    <a:pt x="30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99" name="Freeform 15">
              <a:extLst>
                <a:ext uri="{FF2B5EF4-FFF2-40B4-BE49-F238E27FC236}">
                  <a16:creationId xmlns:a16="http://schemas.microsoft.com/office/drawing/2014/main" id="{816D1C10-5E6D-4864-880B-DE2F81FAC9E7}"/>
                </a:ext>
              </a:extLst>
            </p:cNvPr>
            <p:cNvSpPr>
              <a:spLocks/>
            </p:cNvSpPr>
            <p:nvPr/>
          </p:nvSpPr>
          <p:spPr bwMode="auto">
            <a:xfrm flipH="1">
              <a:off x="713" y="1193"/>
              <a:ext cx="37" cy="288"/>
            </a:xfrm>
            <a:custGeom>
              <a:avLst/>
              <a:gdLst>
                <a:gd name="T0" fmla="*/ 0 w 165"/>
                <a:gd name="T1" fmla="*/ 0 h 1258"/>
                <a:gd name="T2" fmla="*/ 0 w 165"/>
                <a:gd name="T3" fmla="*/ 0 h 1258"/>
                <a:gd name="T4" fmla="*/ 0 w 165"/>
                <a:gd name="T5" fmla="*/ 0 h 1258"/>
                <a:gd name="T6" fmla="*/ 0 w 165"/>
                <a:gd name="T7" fmla="*/ 0 h 1258"/>
                <a:gd name="T8" fmla="*/ 0 w 165"/>
                <a:gd name="T9" fmla="*/ 0 h 1258"/>
                <a:gd name="T10" fmla="*/ 0 w 165"/>
                <a:gd name="T11" fmla="*/ 0 h 1258"/>
                <a:gd name="T12" fmla="*/ 0 w 165"/>
                <a:gd name="T13" fmla="*/ 0 h 1258"/>
                <a:gd name="T14" fmla="*/ 0 w 165"/>
                <a:gd name="T15" fmla="*/ 0 h 1258"/>
                <a:gd name="T16" fmla="*/ 0 w 165"/>
                <a:gd name="T17" fmla="*/ 0 h 1258"/>
                <a:gd name="T18" fmla="*/ 0 w 165"/>
                <a:gd name="T19" fmla="*/ 0 h 1258"/>
                <a:gd name="T20" fmla="*/ 0 w 165"/>
                <a:gd name="T21" fmla="*/ 0 h 1258"/>
                <a:gd name="T22" fmla="*/ 0 w 165"/>
                <a:gd name="T23" fmla="*/ 0 h 1258"/>
                <a:gd name="T24" fmla="*/ 0 w 165"/>
                <a:gd name="T25" fmla="*/ 0 h 1258"/>
                <a:gd name="T26" fmla="*/ 0 w 165"/>
                <a:gd name="T27" fmla="*/ 0 h 1258"/>
                <a:gd name="T28" fmla="*/ 0 w 165"/>
                <a:gd name="T29" fmla="*/ 0 h 1258"/>
                <a:gd name="T30" fmla="*/ 0 w 165"/>
                <a:gd name="T31" fmla="*/ 0 h 1258"/>
                <a:gd name="T32" fmla="*/ 0 w 165"/>
                <a:gd name="T33" fmla="*/ 0 h 1258"/>
                <a:gd name="T34" fmla="*/ 0 w 165"/>
                <a:gd name="T35" fmla="*/ 0 h 1258"/>
                <a:gd name="T36" fmla="*/ 0 w 165"/>
                <a:gd name="T37" fmla="*/ 0 h 1258"/>
                <a:gd name="T38" fmla="*/ 0 w 165"/>
                <a:gd name="T39" fmla="*/ 0 h 1258"/>
                <a:gd name="T40" fmla="*/ 0 w 165"/>
                <a:gd name="T41" fmla="*/ 0 h 1258"/>
                <a:gd name="T42" fmla="*/ 0 w 165"/>
                <a:gd name="T43" fmla="*/ 0 h 1258"/>
                <a:gd name="T44" fmla="*/ 0 w 165"/>
                <a:gd name="T45" fmla="*/ 0 h 1258"/>
                <a:gd name="T46" fmla="*/ 0 w 165"/>
                <a:gd name="T47" fmla="*/ 0 h 1258"/>
                <a:gd name="T48" fmla="*/ 0 w 165"/>
                <a:gd name="T49" fmla="*/ 0 h 1258"/>
                <a:gd name="T50" fmla="*/ 0 w 165"/>
                <a:gd name="T51" fmla="*/ 0 h 1258"/>
                <a:gd name="T52" fmla="*/ 0 w 165"/>
                <a:gd name="T53" fmla="*/ 0 h 1258"/>
                <a:gd name="T54" fmla="*/ 0 w 165"/>
                <a:gd name="T55" fmla="*/ 0 h 1258"/>
                <a:gd name="T56" fmla="*/ 0 w 165"/>
                <a:gd name="T57" fmla="*/ 0 h 1258"/>
                <a:gd name="T58" fmla="*/ 0 w 165"/>
                <a:gd name="T59" fmla="*/ 0 h 1258"/>
                <a:gd name="T60" fmla="*/ 0 w 165"/>
                <a:gd name="T61" fmla="*/ 0 h 1258"/>
                <a:gd name="T62" fmla="*/ 0 w 165"/>
                <a:gd name="T63" fmla="*/ 0 h 1258"/>
                <a:gd name="T64" fmla="*/ 0 w 165"/>
                <a:gd name="T65" fmla="*/ 0 h 1258"/>
                <a:gd name="T66" fmla="*/ 0 w 165"/>
                <a:gd name="T67" fmla="*/ 0 h 1258"/>
                <a:gd name="T68" fmla="*/ 0 w 165"/>
                <a:gd name="T69" fmla="*/ 0 h 1258"/>
                <a:gd name="T70" fmla="*/ 0 w 165"/>
                <a:gd name="T71" fmla="*/ 0 h 1258"/>
                <a:gd name="T72" fmla="*/ 0 w 165"/>
                <a:gd name="T73" fmla="*/ 0 h 1258"/>
                <a:gd name="T74" fmla="*/ 0 w 165"/>
                <a:gd name="T75" fmla="*/ 0 h 1258"/>
                <a:gd name="T76" fmla="*/ 0 w 165"/>
                <a:gd name="T77" fmla="*/ 0 h 1258"/>
                <a:gd name="T78" fmla="*/ 0 w 165"/>
                <a:gd name="T79" fmla="*/ 0 h 1258"/>
                <a:gd name="T80" fmla="*/ 0 w 165"/>
                <a:gd name="T81" fmla="*/ 0 h 125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65"/>
                <a:gd name="T124" fmla="*/ 0 h 1258"/>
                <a:gd name="T125" fmla="*/ 165 w 165"/>
                <a:gd name="T126" fmla="*/ 1258 h 125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65" h="1258">
                  <a:moveTo>
                    <a:pt x="3" y="12"/>
                  </a:moveTo>
                  <a:lnTo>
                    <a:pt x="0" y="20"/>
                  </a:lnTo>
                  <a:lnTo>
                    <a:pt x="0" y="29"/>
                  </a:lnTo>
                  <a:lnTo>
                    <a:pt x="4" y="37"/>
                  </a:lnTo>
                  <a:lnTo>
                    <a:pt x="11" y="42"/>
                  </a:lnTo>
                  <a:lnTo>
                    <a:pt x="26" y="51"/>
                  </a:lnTo>
                  <a:lnTo>
                    <a:pt x="43" y="62"/>
                  </a:lnTo>
                  <a:lnTo>
                    <a:pt x="60" y="75"/>
                  </a:lnTo>
                  <a:lnTo>
                    <a:pt x="77" y="86"/>
                  </a:lnTo>
                  <a:lnTo>
                    <a:pt x="91" y="99"/>
                  </a:lnTo>
                  <a:lnTo>
                    <a:pt x="103" y="111"/>
                  </a:lnTo>
                  <a:lnTo>
                    <a:pt x="111" y="123"/>
                  </a:lnTo>
                  <a:lnTo>
                    <a:pt x="115" y="133"/>
                  </a:lnTo>
                  <a:lnTo>
                    <a:pt x="117" y="270"/>
                  </a:lnTo>
                  <a:lnTo>
                    <a:pt x="120" y="561"/>
                  </a:lnTo>
                  <a:lnTo>
                    <a:pt x="121" y="915"/>
                  </a:lnTo>
                  <a:lnTo>
                    <a:pt x="121" y="1236"/>
                  </a:lnTo>
                  <a:lnTo>
                    <a:pt x="122" y="1245"/>
                  </a:lnTo>
                  <a:lnTo>
                    <a:pt x="128" y="1251"/>
                  </a:lnTo>
                  <a:lnTo>
                    <a:pt x="135" y="1256"/>
                  </a:lnTo>
                  <a:lnTo>
                    <a:pt x="143" y="1258"/>
                  </a:lnTo>
                  <a:lnTo>
                    <a:pt x="151" y="1256"/>
                  </a:lnTo>
                  <a:lnTo>
                    <a:pt x="159" y="1251"/>
                  </a:lnTo>
                  <a:lnTo>
                    <a:pt x="164" y="1243"/>
                  </a:lnTo>
                  <a:lnTo>
                    <a:pt x="165" y="1236"/>
                  </a:lnTo>
                  <a:lnTo>
                    <a:pt x="165" y="1052"/>
                  </a:lnTo>
                  <a:lnTo>
                    <a:pt x="164" y="685"/>
                  </a:lnTo>
                  <a:lnTo>
                    <a:pt x="161" y="317"/>
                  </a:lnTo>
                  <a:lnTo>
                    <a:pt x="159" y="129"/>
                  </a:lnTo>
                  <a:lnTo>
                    <a:pt x="152" y="108"/>
                  </a:lnTo>
                  <a:lnTo>
                    <a:pt x="139" y="88"/>
                  </a:lnTo>
                  <a:lnTo>
                    <a:pt x="121" y="67"/>
                  </a:lnTo>
                  <a:lnTo>
                    <a:pt x="100" y="49"/>
                  </a:lnTo>
                  <a:lnTo>
                    <a:pt x="79" y="33"/>
                  </a:lnTo>
                  <a:lnTo>
                    <a:pt x="59" y="20"/>
                  </a:lnTo>
                  <a:lnTo>
                    <a:pt x="43" y="10"/>
                  </a:lnTo>
                  <a:lnTo>
                    <a:pt x="31" y="3"/>
                  </a:lnTo>
                  <a:lnTo>
                    <a:pt x="24" y="0"/>
                  </a:lnTo>
                  <a:lnTo>
                    <a:pt x="16" y="2"/>
                  </a:lnTo>
                  <a:lnTo>
                    <a:pt x="8" y="6"/>
                  </a:lnTo>
                  <a:lnTo>
                    <a:pt x="3"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700" name="Freeform 16">
              <a:extLst>
                <a:ext uri="{FF2B5EF4-FFF2-40B4-BE49-F238E27FC236}">
                  <a16:creationId xmlns:a16="http://schemas.microsoft.com/office/drawing/2014/main" id="{53AEC3FD-DBF7-4844-A239-FE5ECCDEA179}"/>
                </a:ext>
              </a:extLst>
            </p:cNvPr>
            <p:cNvSpPr>
              <a:spLocks/>
            </p:cNvSpPr>
            <p:nvPr/>
          </p:nvSpPr>
          <p:spPr bwMode="auto">
            <a:xfrm flipH="1">
              <a:off x="500" y="1173"/>
              <a:ext cx="346" cy="78"/>
            </a:xfrm>
            <a:custGeom>
              <a:avLst/>
              <a:gdLst>
                <a:gd name="T0" fmla="*/ 0 w 1511"/>
                <a:gd name="T1" fmla="*/ 0 h 341"/>
                <a:gd name="T2" fmla="*/ 0 w 1511"/>
                <a:gd name="T3" fmla="*/ 0 h 341"/>
                <a:gd name="T4" fmla="*/ 0 w 1511"/>
                <a:gd name="T5" fmla="*/ 0 h 341"/>
                <a:gd name="T6" fmla="*/ 0 w 1511"/>
                <a:gd name="T7" fmla="*/ 0 h 341"/>
                <a:gd name="T8" fmla="*/ 0 w 1511"/>
                <a:gd name="T9" fmla="*/ 0 h 341"/>
                <a:gd name="T10" fmla="*/ 0 w 1511"/>
                <a:gd name="T11" fmla="*/ 0 h 341"/>
                <a:gd name="T12" fmla="*/ 0 w 1511"/>
                <a:gd name="T13" fmla="*/ 0 h 341"/>
                <a:gd name="T14" fmla="*/ 0 w 1511"/>
                <a:gd name="T15" fmla="*/ 0 h 341"/>
                <a:gd name="T16" fmla="*/ 0 w 1511"/>
                <a:gd name="T17" fmla="*/ 0 h 341"/>
                <a:gd name="T18" fmla="*/ 0 w 1511"/>
                <a:gd name="T19" fmla="*/ 0 h 341"/>
                <a:gd name="T20" fmla="*/ 0 w 1511"/>
                <a:gd name="T21" fmla="*/ 0 h 341"/>
                <a:gd name="T22" fmla="*/ 0 w 1511"/>
                <a:gd name="T23" fmla="*/ 0 h 341"/>
                <a:gd name="T24" fmla="*/ 0 w 1511"/>
                <a:gd name="T25" fmla="*/ 0 h 341"/>
                <a:gd name="T26" fmla="*/ 0 w 1511"/>
                <a:gd name="T27" fmla="*/ 0 h 341"/>
                <a:gd name="T28" fmla="*/ 0 w 1511"/>
                <a:gd name="T29" fmla="*/ 0 h 341"/>
                <a:gd name="T30" fmla="*/ 0 w 1511"/>
                <a:gd name="T31" fmla="*/ 0 h 341"/>
                <a:gd name="T32" fmla="*/ 0 w 1511"/>
                <a:gd name="T33" fmla="*/ 0 h 341"/>
                <a:gd name="T34" fmla="*/ 0 w 1511"/>
                <a:gd name="T35" fmla="*/ 0 h 341"/>
                <a:gd name="T36" fmla="*/ 0 w 1511"/>
                <a:gd name="T37" fmla="*/ 0 h 341"/>
                <a:gd name="T38" fmla="*/ 0 w 1511"/>
                <a:gd name="T39" fmla="*/ 0 h 341"/>
                <a:gd name="T40" fmla="*/ 0 w 1511"/>
                <a:gd name="T41" fmla="*/ 0 h 341"/>
                <a:gd name="T42" fmla="*/ 0 w 1511"/>
                <a:gd name="T43" fmla="*/ 0 h 341"/>
                <a:gd name="T44" fmla="*/ 0 w 1511"/>
                <a:gd name="T45" fmla="*/ 0 h 341"/>
                <a:gd name="T46" fmla="*/ 0 w 1511"/>
                <a:gd name="T47" fmla="*/ 0 h 341"/>
                <a:gd name="T48" fmla="*/ 0 w 1511"/>
                <a:gd name="T49" fmla="*/ 0 h 341"/>
                <a:gd name="T50" fmla="*/ 0 w 1511"/>
                <a:gd name="T51" fmla="*/ 0 h 341"/>
                <a:gd name="T52" fmla="*/ 0 w 1511"/>
                <a:gd name="T53" fmla="*/ 0 h 341"/>
                <a:gd name="T54" fmla="*/ 0 w 1511"/>
                <a:gd name="T55" fmla="*/ 0 h 341"/>
                <a:gd name="T56" fmla="*/ 0 w 1511"/>
                <a:gd name="T57" fmla="*/ 0 h 341"/>
                <a:gd name="T58" fmla="*/ 0 w 1511"/>
                <a:gd name="T59" fmla="*/ 0 h 341"/>
                <a:gd name="T60" fmla="*/ 0 w 1511"/>
                <a:gd name="T61" fmla="*/ 0 h 341"/>
                <a:gd name="T62" fmla="*/ 0 w 1511"/>
                <a:gd name="T63" fmla="*/ 0 h 341"/>
                <a:gd name="T64" fmla="*/ 0 w 1511"/>
                <a:gd name="T65" fmla="*/ 0 h 341"/>
                <a:gd name="T66" fmla="*/ 0 w 1511"/>
                <a:gd name="T67" fmla="*/ 0 h 341"/>
                <a:gd name="T68" fmla="*/ 0 w 1511"/>
                <a:gd name="T69" fmla="*/ 0 h 341"/>
                <a:gd name="T70" fmla="*/ 0 w 1511"/>
                <a:gd name="T71" fmla="*/ 0 h 341"/>
                <a:gd name="T72" fmla="*/ 0 w 1511"/>
                <a:gd name="T73" fmla="*/ 0 h 341"/>
                <a:gd name="T74" fmla="*/ 0 w 1511"/>
                <a:gd name="T75" fmla="*/ 0 h 341"/>
                <a:gd name="T76" fmla="*/ 0 w 1511"/>
                <a:gd name="T77" fmla="*/ 0 h 341"/>
                <a:gd name="T78" fmla="*/ 0 w 1511"/>
                <a:gd name="T79" fmla="*/ 0 h 341"/>
                <a:gd name="T80" fmla="*/ 0 w 1511"/>
                <a:gd name="T81" fmla="*/ 0 h 341"/>
                <a:gd name="T82" fmla="*/ 0 w 1511"/>
                <a:gd name="T83" fmla="*/ 0 h 341"/>
                <a:gd name="T84" fmla="*/ 0 w 1511"/>
                <a:gd name="T85" fmla="*/ 0 h 34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11"/>
                <a:gd name="T130" fmla="*/ 0 h 341"/>
                <a:gd name="T131" fmla="*/ 1511 w 1511"/>
                <a:gd name="T132" fmla="*/ 341 h 34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11" h="341">
                  <a:moveTo>
                    <a:pt x="53" y="1"/>
                  </a:moveTo>
                  <a:lnTo>
                    <a:pt x="50" y="3"/>
                  </a:lnTo>
                  <a:lnTo>
                    <a:pt x="44" y="4"/>
                  </a:lnTo>
                  <a:lnTo>
                    <a:pt x="37" y="8"/>
                  </a:lnTo>
                  <a:lnTo>
                    <a:pt x="29" y="12"/>
                  </a:lnTo>
                  <a:lnTo>
                    <a:pt x="20" y="18"/>
                  </a:lnTo>
                  <a:lnTo>
                    <a:pt x="12" y="25"/>
                  </a:lnTo>
                  <a:lnTo>
                    <a:pt x="5" y="34"/>
                  </a:lnTo>
                  <a:lnTo>
                    <a:pt x="1" y="44"/>
                  </a:lnTo>
                  <a:lnTo>
                    <a:pt x="0" y="59"/>
                  </a:lnTo>
                  <a:lnTo>
                    <a:pt x="4" y="73"/>
                  </a:lnTo>
                  <a:lnTo>
                    <a:pt x="12" y="89"/>
                  </a:lnTo>
                  <a:lnTo>
                    <a:pt x="25" y="103"/>
                  </a:lnTo>
                  <a:lnTo>
                    <a:pt x="27" y="104"/>
                  </a:lnTo>
                  <a:lnTo>
                    <a:pt x="30" y="107"/>
                  </a:lnTo>
                  <a:lnTo>
                    <a:pt x="33" y="108"/>
                  </a:lnTo>
                  <a:lnTo>
                    <a:pt x="37" y="110"/>
                  </a:lnTo>
                  <a:lnTo>
                    <a:pt x="1439" y="341"/>
                  </a:lnTo>
                  <a:lnTo>
                    <a:pt x="1441" y="341"/>
                  </a:lnTo>
                  <a:lnTo>
                    <a:pt x="1443" y="341"/>
                  </a:lnTo>
                  <a:lnTo>
                    <a:pt x="1444" y="341"/>
                  </a:lnTo>
                  <a:lnTo>
                    <a:pt x="1446" y="341"/>
                  </a:lnTo>
                  <a:lnTo>
                    <a:pt x="1450" y="340"/>
                  </a:lnTo>
                  <a:lnTo>
                    <a:pt x="1456" y="339"/>
                  </a:lnTo>
                  <a:lnTo>
                    <a:pt x="1465" y="337"/>
                  </a:lnTo>
                  <a:lnTo>
                    <a:pt x="1474" y="333"/>
                  </a:lnTo>
                  <a:lnTo>
                    <a:pt x="1485" y="328"/>
                  </a:lnTo>
                  <a:lnTo>
                    <a:pt x="1494" y="322"/>
                  </a:lnTo>
                  <a:lnTo>
                    <a:pt x="1503" y="313"/>
                  </a:lnTo>
                  <a:lnTo>
                    <a:pt x="1508" y="301"/>
                  </a:lnTo>
                  <a:lnTo>
                    <a:pt x="1511" y="284"/>
                  </a:lnTo>
                  <a:lnTo>
                    <a:pt x="1507" y="266"/>
                  </a:lnTo>
                  <a:lnTo>
                    <a:pt x="1495" y="246"/>
                  </a:lnTo>
                  <a:lnTo>
                    <a:pt x="1478" y="227"/>
                  </a:lnTo>
                  <a:lnTo>
                    <a:pt x="1476" y="224"/>
                  </a:lnTo>
                  <a:lnTo>
                    <a:pt x="1473" y="223"/>
                  </a:lnTo>
                  <a:lnTo>
                    <a:pt x="1469" y="221"/>
                  </a:lnTo>
                  <a:lnTo>
                    <a:pt x="1467" y="220"/>
                  </a:lnTo>
                  <a:lnTo>
                    <a:pt x="63" y="1"/>
                  </a:lnTo>
                  <a:lnTo>
                    <a:pt x="60" y="0"/>
                  </a:lnTo>
                  <a:lnTo>
                    <a:pt x="57" y="0"/>
                  </a:lnTo>
                  <a:lnTo>
                    <a:pt x="56" y="0"/>
                  </a:lnTo>
                  <a:lnTo>
                    <a:pt x="5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701" name="Freeform 17">
              <a:extLst>
                <a:ext uri="{FF2B5EF4-FFF2-40B4-BE49-F238E27FC236}">
                  <a16:creationId xmlns:a16="http://schemas.microsoft.com/office/drawing/2014/main" id="{D80A1AEA-99C0-4492-9D5A-7A9747540508}"/>
                </a:ext>
              </a:extLst>
            </p:cNvPr>
            <p:cNvSpPr>
              <a:spLocks/>
            </p:cNvSpPr>
            <p:nvPr/>
          </p:nvSpPr>
          <p:spPr bwMode="auto">
            <a:xfrm flipH="1">
              <a:off x="510" y="1183"/>
              <a:ext cx="325" cy="58"/>
            </a:xfrm>
            <a:custGeom>
              <a:avLst/>
              <a:gdLst>
                <a:gd name="T0" fmla="*/ 0 w 1423"/>
                <a:gd name="T1" fmla="*/ 0 h 253"/>
                <a:gd name="T2" fmla="*/ 0 w 1423"/>
                <a:gd name="T3" fmla="*/ 0 h 253"/>
                <a:gd name="T4" fmla="*/ 0 w 1423"/>
                <a:gd name="T5" fmla="*/ 0 h 253"/>
                <a:gd name="T6" fmla="*/ 0 w 1423"/>
                <a:gd name="T7" fmla="*/ 0 h 253"/>
                <a:gd name="T8" fmla="*/ 0 w 1423"/>
                <a:gd name="T9" fmla="*/ 0 h 253"/>
                <a:gd name="T10" fmla="*/ 0 w 1423"/>
                <a:gd name="T11" fmla="*/ 0 h 253"/>
                <a:gd name="T12" fmla="*/ 0 w 1423"/>
                <a:gd name="T13" fmla="*/ 0 h 253"/>
                <a:gd name="T14" fmla="*/ 0 w 1423"/>
                <a:gd name="T15" fmla="*/ 0 h 253"/>
                <a:gd name="T16" fmla="*/ 0 w 1423"/>
                <a:gd name="T17" fmla="*/ 0 h 253"/>
                <a:gd name="T18" fmla="*/ 0 w 1423"/>
                <a:gd name="T19" fmla="*/ 0 h 253"/>
                <a:gd name="T20" fmla="*/ 0 w 1423"/>
                <a:gd name="T21" fmla="*/ 0 h 253"/>
                <a:gd name="T22" fmla="*/ 0 w 1423"/>
                <a:gd name="T23" fmla="*/ 0 h 253"/>
                <a:gd name="T24" fmla="*/ 0 w 1423"/>
                <a:gd name="T25" fmla="*/ 0 h 253"/>
                <a:gd name="T26" fmla="*/ 0 w 1423"/>
                <a:gd name="T27" fmla="*/ 0 h 253"/>
                <a:gd name="T28" fmla="*/ 0 w 1423"/>
                <a:gd name="T29" fmla="*/ 0 h 253"/>
                <a:gd name="T30" fmla="*/ 0 w 1423"/>
                <a:gd name="T31" fmla="*/ 0 h 253"/>
                <a:gd name="T32" fmla="*/ 0 w 1423"/>
                <a:gd name="T33" fmla="*/ 0 h 253"/>
                <a:gd name="T34" fmla="*/ 0 w 1423"/>
                <a:gd name="T35" fmla="*/ 0 h 253"/>
                <a:gd name="T36" fmla="*/ 0 w 1423"/>
                <a:gd name="T37" fmla="*/ 0 h 253"/>
                <a:gd name="T38" fmla="*/ 0 w 1423"/>
                <a:gd name="T39" fmla="*/ 0 h 253"/>
                <a:gd name="T40" fmla="*/ 0 w 1423"/>
                <a:gd name="T41" fmla="*/ 0 h 253"/>
                <a:gd name="T42" fmla="*/ 0 w 1423"/>
                <a:gd name="T43" fmla="*/ 0 h 253"/>
                <a:gd name="T44" fmla="*/ 0 w 1423"/>
                <a:gd name="T45" fmla="*/ 0 h 253"/>
                <a:gd name="T46" fmla="*/ 0 w 1423"/>
                <a:gd name="T47" fmla="*/ 0 h 253"/>
                <a:gd name="T48" fmla="*/ 0 w 1423"/>
                <a:gd name="T49" fmla="*/ 0 h 253"/>
                <a:gd name="T50" fmla="*/ 0 w 1423"/>
                <a:gd name="T51" fmla="*/ 0 h 253"/>
                <a:gd name="T52" fmla="*/ 0 w 1423"/>
                <a:gd name="T53" fmla="*/ 0 h 253"/>
                <a:gd name="T54" fmla="*/ 0 w 1423"/>
                <a:gd name="T55" fmla="*/ 0 h 253"/>
                <a:gd name="T56" fmla="*/ 0 w 1423"/>
                <a:gd name="T57" fmla="*/ 0 h 253"/>
                <a:gd name="T58" fmla="*/ 0 w 1423"/>
                <a:gd name="T59" fmla="*/ 0 h 253"/>
                <a:gd name="T60" fmla="*/ 0 w 1423"/>
                <a:gd name="T61" fmla="*/ 0 h 253"/>
                <a:gd name="T62" fmla="*/ 0 w 1423"/>
                <a:gd name="T63" fmla="*/ 0 h 253"/>
                <a:gd name="T64" fmla="*/ 0 w 1423"/>
                <a:gd name="T65" fmla="*/ 0 h 253"/>
                <a:gd name="T66" fmla="*/ 0 w 1423"/>
                <a:gd name="T67" fmla="*/ 0 h 253"/>
                <a:gd name="T68" fmla="*/ 0 w 1423"/>
                <a:gd name="T69" fmla="*/ 0 h 253"/>
                <a:gd name="T70" fmla="*/ 0 w 1423"/>
                <a:gd name="T71" fmla="*/ 0 h 253"/>
                <a:gd name="T72" fmla="*/ 0 w 1423"/>
                <a:gd name="T73" fmla="*/ 0 h 253"/>
                <a:gd name="T74" fmla="*/ 0 w 1423"/>
                <a:gd name="T75" fmla="*/ 0 h 253"/>
                <a:gd name="T76" fmla="*/ 0 w 1423"/>
                <a:gd name="T77" fmla="*/ 0 h 253"/>
                <a:gd name="T78" fmla="*/ 0 w 1423"/>
                <a:gd name="T79" fmla="*/ 0 h 253"/>
                <a:gd name="T80" fmla="*/ 0 w 1423"/>
                <a:gd name="T81" fmla="*/ 0 h 253"/>
                <a:gd name="T82" fmla="*/ 0 w 1423"/>
                <a:gd name="T83" fmla="*/ 0 h 253"/>
                <a:gd name="T84" fmla="*/ 0 w 1423"/>
                <a:gd name="T85" fmla="*/ 0 h 253"/>
                <a:gd name="T86" fmla="*/ 0 w 1423"/>
                <a:gd name="T87" fmla="*/ 0 h 2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23"/>
                <a:gd name="T133" fmla="*/ 0 h 253"/>
                <a:gd name="T134" fmla="*/ 1423 w 1423"/>
                <a:gd name="T135" fmla="*/ 253 h 2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23" h="253">
                  <a:moveTo>
                    <a:pt x="0" y="12"/>
                  </a:moveTo>
                  <a:lnTo>
                    <a:pt x="0" y="12"/>
                  </a:lnTo>
                  <a:lnTo>
                    <a:pt x="0" y="11"/>
                  </a:lnTo>
                  <a:lnTo>
                    <a:pt x="2" y="8"/>
                  </a:lnTo>
                  <a:lnTo>
                    <a:pt x="6" y="6"/>
                  </a:lnTo>
                  <a:lnTo>
                    <a:pt x="11" y="3"/>
                  </a:lnTo>
                  <a:lnTo>
                    <a:pt x="17" y="0"/>
                  </a:lnTo>
                  <a:lnTo>
                    <a:pt x="22" y="2"/>
                  </a:lnTo>
                  <a:lnTo>
                    <a:pt x="34" y="3"/>
                  </a:lnTo>
                  <a:lnTo>
                    <a:pt x="54" y="6"/>
                  </a:lnTo>
                  <a:lnTo>
                    <a:pt x="80" y="10"/>
                  </a:lnTo>
                  <a:lnTo>
                    <a:pt x="111" y="15"/>
                  </a:lnTo>
                  <a:lnTo>
                    <a:pt x="149" y="21"/>
                  </a:lnTo>
                  <a:lnTo>
                    <a:pt x="190" y="28"/>
                  </a:lnTo>
                  <a:lnTo>
                    <a:pt x="237" y="34"/>
                  </a:lnTo>
                  <a:lnTo>
                    <a:pt x="288" y="42"/>
                  </a:lnTo>
                  <a:lnTo>
                    <a:pt x="342" y="51"/>
                  </a:lnTo>
                  <a:lnTo>
                    <a:pt x="399" y="60"/>
                  </a:lnTo>
                  <a:lnTo>
                    <a:pt x="458" y="69"/>
                  </a:lnTo>
                  <a:lnTo>
                    <a:pt x="520" y="79"/>
                  </a:lnTo>
                  <a:lnTo>
                    <a:pt x="583" y="89"/>
                  </a:lnTo>
                  <a:lnTo>
                    <a:pt x="646" y="99"/>
                  </a:lnTo>
                  <a:lnTo>
                    <a:pt x="711" y="108"/>
                  </a:lnTo>
                  <a:lnTo>
                    <a:pt x="775" y="119"/>
                  </a:lnTo>
                  <a:lnTo>
                    <a:pt x="840" y="129"/>
                  </a:lnTo>
                  <a:lnTo>
                    <a:pt x="903" y="140"/>
                  </a:lnTo>
                  <a:lnTo>
                    <a:pt x="965" y="149"/>
                  </a:lnTo>
                  <a:lnTo>
                    <a:pt x="1023" y="158"/>
                  </a:lnTo>
                  <a:lnTo>
                    <a:pt x="1081" y="167"/>
                  </a:lnTo>
                  <a:lnTo>
                    <a:pt x="1135" y="176"/>
                  </a:lnTo>
                  <a:lnTo>
                    <a:pt x="1186" y="184"/>
                  </a:lnTo>
                  <a:lnTo>
                    <a:pt x="1233" y="190"/>
                  </a:lnTo>
                  <a:lnTo>
                    <a:pt x="1276" y="197"/>
                  </a:lnTo>
                  <a:lnTo>
                    <a:pt x="1312" y="203"/>
                  </a:lnTo>
                  <a:lnTo>
                    <a:pt x="1345" y="209"/>
                  </a:lnTo>
                  <a:lnTo>
                    <a:pt x="1371" y="213"/>
                  </a:lnTo>
                  <a:lnTo>
                    <a:pt x="1390" y="215"/>
                  </a:lnTo>
                  <a:lnTo>
                    <a:pt x="1403" y="217"/>
                  </a:lnTo>
                  <a:lnTo>
                    <a:pt x="1408" y="218"/>
                  </a:lnTo>
                  <a:lnTo>
                    <a:pt x="1416" y="227"/>
                  </a:lnTo>
                  <a:lnTo>
                    <a:pt x="1420" y="233"/>
                  </a:lnTo>
                  <a:lnTo>
                    <a:pt x="1423" y="240"/>
                  </a:lnTo>
                  <a:lnTo>
                    <a:pt x="1423" y="243"/>
                  </a:lnTo>
                  <a:lnTo>
                    <a:pt x="1420" y="245"/>
                  </a:lnTo>
                  <a:lnTo>
                    <a:pt x="1415" y="248"/>
                  </a:lnTo>
                  <a:lnTo>
                    <a:pt x="1407" y="250"/>
                  </a:lnTo>
                  <a:lnTo>
                    <a:pt x="1399" y="253"/>
                  </a:lnTo>
                  <a:lnTo>
                    <a:pt x="1394" y="252"/>
                  </a:lnTo>
                  <a:lnTo>
                    <a:pt x="1382" y="250"/>
                  </a:lnTo>
                  <a:lnTo>
                    <a:pt x="1363" y="246"/>
                  </a:lnTo>
                  <a:lnTo>
                    <a:pt x="1338" y="243"/>
                  </a:lnTo>
                  <a:lnTo>
                    <a:pt x="1306" y="237"/>
                  </a:lnTo>
                  <a:lnTo>
                    <a:pt x="1269" y="231"/>
                  </a:lnTo>
                  <a:lnTo>
                    <a:pt x="1228" y="224"/>
                  </a:lnTo>
                  <a:lnTo>
                    <a:pt x="1181" y="217"/>
                  </a:lnTo>
                  <a:lnTo>
                    <a:pt x="1130" y="209"/>
                  </a:lnTo>
                  <a:lnTo>
                    <a:pt x="1075" y="200"/>
                  </a:lnTo>
                  <a:lnTo>
                    <a:pt x="1018" y="190"/>
                  </a:lnTo>
                  <a:lnTo>
                    <a:pt x="960" y="180"/>
                  </a:lnTo>
                  <a:lnTo>
                    <a:pt x="897" y="170"/>
                  </a:lnTo>
                  <a:lnTo>
                    <a:pt x="835" y="159"/>
                  </a:lnTo>
                  <a:lnTo>
                    <a:pt x="770" y="149"/>
                  </a:lnTo>
                  <a:lnTo>
                    <a:pt x="706" y="138"/>
                  </a:lnTo>
                  <a:lnTo>
                    <a:pt x="641" y="128"/>
                  </a:lnTo>
                  <a:lnTo>
                    <a:pt x="578" y="118"/>
                  </a:lnTo>
                  <a:lnTo>
                    <a:pt x="514" y="106"/>
                  </a:lnTo>
                  <a:lnTo>
                    <a:pt x="453" y="97"/>
                  </a:lnTo>
                  <a:lnTo>
                    <a:pt x="393" y="86"/>
                  </a:lnTo>
                  <a:lnTo>
                    <a:pt x="336" y="77"/>
                  </a:lnTo>
                  <a:lnTo>
                    <a:pt x="281" y="68"/>
                  </a:lnTo>
                  <a:lnTo>
                    <a:pt x="230" y="59"/>
                  </a:lnTo>
                  <a:lnTo>
                    <a:pt x="182" y="51"/>
                  </a:lnTo>
                  <a:lnTo>
                    <a:pt x="141" y="45"/>
                  </a:lnTo>
                  <a:lnTo>
                    <a:pt x="103" y="38"/>
                  </a:lnTo>
                  <a:lnTo>
                    <a:pt x="71" y="33"/>
                  </a:lnTo>
                  <a:lnTo>
                    <a:pt x="45" y="29"/>
                  </a:lnTo>
                  <a:lnTo>
                    <a:pt x="25" y="25"/>
                  </a:lnTo>
                  <a:lnTo>
                    <a:pt x="12" y="24"/>
                  </a:lnTo>
                  <a:lnTo>
                    <a:pt x="7" y="23"/>
                  </a:lnTo>
                  <a:lnTo>
                    <a:pt x="4" y="19"/>
                  </a:lnTo>
                  <a:lnTo>
                    <a:pt x="2" y="16"/>
                  </a:lnTo>
                  <a:lnTo>
                    <a:pt x="0" y="13"/>
                  </a:lnTo>
                  <a:lnTo>
                    <a:pt x="0" y="12"/>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702" name="Freeform 18">
              <a:extLst>
                <a:ext uri="{FF2B5EF4-FFF2-40B4-BE49-F238E27FC236}">
                  <a16:creationId xmlns:a16="http://schemas.microsoft.com/office/drawing/2014/main" id="{D75596B8-2BFA-4C0C-9855-1E6C4C718BE3}"/>
                </a:ext>
              </a:extLst>
            </p:cNvPr>
            <p:cNvSpPr>
              <a:spLocks/>
            </p:cNvSpPr>
            <p:nvPr/>
          </p:nvSpPr>
          <p:spPr bwMode="auto">
            <a:xfrm flipH="1">
              <a:off x="502" y="1222"/>
              <a:ext cx="85" cy="120"/>
            </a:xfrm>
            <a:custGeom>
              <a:avLst/>
              <a:gdLst>
                <a:gd name="T0" fmla="*/ 0 w 372"/>
                <a:gd name="T1" fmla="*/ 0 h 522"/>
                <a:gd name="T2" fmla="*/ 0 w 372"/>
                <a:gd name="T3" fmla="*/ 0 h 522"/>
                <a:gd name="T4" fmla="*/ 0 w 372"/>
                <a:gd name="T5" fmla="*/ 0 h 522"/>
                <a:gd name="T6" fmla="*/ 0 w 372"/>
                <a:gd name="T7" fmla="*/ 0 h 522"/>
                <a:gd name="T8" fmla="*/ 0 w 372"/>
                <a:gd name="T9" fmla="*/ 0 h 522"/>
                <a:gd name="T10" fmla="*/ 0 w 372"/>
                <a:gd name="T11" fmla="*/ 0 h 522"/>
                <a:gd name="T12" fmla="*/ 0 w 372"/>
                <a:gd name="T13" fmla="*/ 0 h 522"/>
                <a:gd name="T14" fmla="*/ 0 w 372"/>
                <a:gd name="T15" fmla="*/ 0 h 522"/>
                <a:gd name="T16" fmla="*/ 0 w 372"/>
                <a:gd name="T17" fmla="*/ 0 h 522"/>
                <a:gd name="T18" fmla="*/ 0 w 372"/>
                <a:gd name="T19" fmla="*/ 0 h 522"/>
                <a:gd name="T20" fmla="*/ 0 w 372"/>
                <a:gd name="T21" fmla="*/ 0 h 522"/>
                <a:gd name="T22" fmla="*/ 0 w 372"/>
                <a:gd name="T23" fmla="*/ 0 h 522"/>
                <a:gd name="T24" fmla="*/ 0 w 372"/>
                <a:gd name="T25" fmla="*/ 0 h 522"/>
                <a:gd name="T26" fmla="*/ 0 w 372"/>
                <a:gd name="T27" fmla="*/ 0 h 522"/>
                <a:gd name="T28" fmla="*/ 0 w 372"/>
                <a:gd name="T29" fmla="*/ 0 h 522"/>
                <a:gd name="T30" fmla="*/ 0 w 372"/>
                <a:gd name="T31" fmla="*/ 0 h 522"/>
                <a:gd name="T32" fmla="*/ 0 w 372"/>
                <a:gd name="T33" fmla="*/ 0 h 522"/>
                <a:gd name="T34" fmla="*/ 0 w 372"/>
                <a:gd name="T35" fmla="*/ 0 h 522"/>
                <a:gd name="T36" fmla="*/ 0 w 372"/>
                <a:gd name="T37" fmla="*/ 0 h 52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72"/>
                <a:gd name="T58" fmla="*/ 0 h 522"/>
                <a:gd name="T59" fmla="*/ 372 w 372"/>
                <a:gd name="T60" fmla="*/ 522 h 52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72" h="522">
                  <a:moveTo>
                    <a:pt x="9" y="4"/>
                  </a:moveTo>
                  <a:lnTo>
                    <a:pt x="2" y="10"/>
                  </a:lnTo>
                  <a:lnTo>
                    <a:pt x="0" y="17"/>
                  </a:lnTo>
                  <a:lnTo>
                    <a:pt x="0" y="26"/>
                  </a:lnTo>
                  <a:lnTo>
                    <a:pt x="4" y="34"/>
                  </a:lnTo>
                  <a:lnTo>
                    <a:pt x="333" y="513"/>
                  </a:lnTo>
                  <a:lnTo>
                    <a:pt x="339" y="519"/>
                  </a:lnTo>
                  <a:lnTo>
                    <a:pt x="347" y="522"/>
                  </a:lnTo>
                  <a:lnTo>
                    <a:pt x="355" y="522"/>
                  </a:lnTo>
                  <a:lnTo>
                    <a:pt x="363" y="518"/>
                  </a:lnTo>
                  <a:lnTo>
                    <a:pt x="369" y="511"/>
                  </a:lnTo>
                  <a:lnTo>
                    <a:pt x="372" y="504"/>
                  </a:lnTo>
                  <a:lnTo>
                    <a:pt x="372" y="496"/>
                  </a:lnTo>
                  <a:lnTo>
                    <a:pt x="369" y="488"/>
                  </a:lnTo>
                  <a:lnTo>
                    <a:pt x="39" y="9"/>
                  </a:lnTo>
                  <a:lnTo>
                    <a:pt x="32" y="3"/>
                  </a:lnTo>
                  <a:lnTo>
                    <a:pt x="26" y="0"/>
                  </a:lnTo>
                  <a:lnTo>
                    <a:pt x="17" y="0"/>
                  </a:lnTo>
                  <a:lnTo>
                    <a:pt x="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703" name="Freeform 19">
              <a:extLst>
                <a:ext uri="{FF2B5EF4-FFF2-40B4-BE49-F238E27FC236}">
                  <a16:creationId xmlns:a16="http://schemas.microsoft.com/office/drawing/2014/main" id="{9DEE5BBF-39E6-4F73-88EC-59C24AC62720}"/>
                </a:ext>
              </a:extLst>
            </p:cNvPr>
            <p:cNvSpPr>
              <a:spLocks/>
            </p:cNvSpPr>
            <p:nvPr/>
          </p:nvSpPr>
          <p:spPr bwMode="auto">
            <a:xfrm flipH="1">
              <a:off x="703" y="1467"/>
              <a:ext cx="30" cy="22"/>
            </a:xfrm>
            <a:custGeom>
              <a:avLst/>
              <a:gdLst>
                <a:gd name="T0" fmla="*/ 0 w 130"/>
                <a:gd name="T1" fmla="*/ 0 h 95"/>
                <a:gd name="T2" fmla="*/ 0 w 130"/>
                <a:gd name="T3" fmla="*/ 0 h 95"/>
                <a:gd name="T4" fmla="*/ 0 w 130"/>
                <a:gd name="T5" fmla="*/ 0 h 95"/>
                <a:gd name="T6" fmla="*/ 0 w 130"/>
                <a:gd name="T7" fmla="*/ 0 h 95"/>
                <a:gd name="T8" fmla="*/ 0 w 130"/>
                <a:gd name="T9" fmla="*/ 0 h 95"/>
                <a:gd name="T10" fmla="*/ 0 w 130"/>
                <a:gd name="T11" fmla="*/ 0 h 95"/>
                <a:gd name="T12" fmla="*/ 0 w 130"/>
                <a:gd name="T13" fmla="*/ 0 h 95"/>
                <a:gd name="T14" fmla="*/ 0 w 130"/>
                <a:gd name="T15" fmla="*/ 0 h 95"/>
                <a:gd name="T16" fmla="*/ 0 w 130"/>
                <a:gd name="T17" fmla="*/ 0 h 95"/>
                <a:gd name="T18" fmla="*/ 0 w 130"/>
                <a:gd name="T19" fmla="*/ 0 h 95"/>
                <a:gd name="T20" fmla="*/ 0 w 130"/>
                <a:gd name="T21" fmla="*/ 0 h 95"/>
                <a:gd name="T22" fmla="*/ 0 w 130"/>
                <a:gd name="T23" fmla="*/ 0 h 95"/>
                <a:gd name="T24" fmla="*/ 0 w 130"/>
                <a:gd name="T25" fmla="*/ 0 h 95"/>
                <a:gd name="T26" fmla="*/ 0 w 130"/>
                <a:gd name="T27" fmla="*/ 0 h 95"/>
                <a:gd name="T28" fmla="*/ 0 w 130"/>
                <a:gd name="T29" fmla="*/ 0 h 95"/>
                <a:gd name="T30" fmla="*/ 0 w 130"/>
                <a:gd name="T31" fmla="*/ 0 h 95"/>
                <a:gd name="T32" fmla="*/ 0 w 130"/>
                <a:gd name="T33" fmla="*/ 0 h 95"/>
                <a:gd name="T34" fmla="*/ 0 w 130"/>
                <a:gd name="T35" fmla="*/ 0 h 95"/>
                <a:gd name="T36" fmla="*/ 0 w 130"/>
                <a:gd name="T37" fmla="*/ 0 h 95"/>
                <a:gd name="T38" fmla="*/ 0 w 130"/>
                <a:gd name="T39" fmla="*/ 0 h 95"/>
                <a:gd name="T40" fmla="*/ 0 w 130"/>
                <a:gd name="T41" fmla="*/ 0 h 95"/>
                <a:gd name="T42" fmla="*/ 0 w 130"/>
                <a:gd name="T43" fmla="*/ 0 h 95"/>
                <a:gd name="T44" fmla="*/ 0 w 130"/>
                <a:gd name="T45" fmla="*/ 0 h 95"/>
                <a:gd name="T46" fmla="*/ 0 w 130"/>
                <a:gd name="T47" fmla="*/ 0 h 95"/>
                <a:gd name="T48" fmla="*/ 0 w 130"/>
                <a:gd name="T49" fmla="*/ 0 h 95"/>
                <a:gd name="T50" fmla="*/ 0 w 130"/>
                <a:gd name="T51" fmla="*/ 0 h 95"/>
                <a:gd name="T52" fmla="*/ 0 w 130"/>
                <a:gd name="T53" fmla="*/ 0 h 95"/>
                <a:gd name="T54" fmla="*/ 0 w 130"/>
                <a:gd name="T55" fmla="*/ 0 h 95"/>
                <a:gd name="T56" fmla="*/ 0 w 130"/>
                <a:gd name="T57" fmla="*/ 0 h 95"/>
                <a:gd name="T58" fmla="*/ 0 w 130"/>
                <a:gd name="T59" fmla="*/ 0 h 95"/>
                <a:gd name="T60" fmla="*/ 0 w 130"/>
                <a:gd name="T61" fmla="*/ 0 h 95"/>
                <a:gd name="T62" fmla="*/ 0 w 130"/>
                <a:gd name="T63" fmla="*/ 0 h 95"/>
                <a:gd name="T64" fmla="*/ 0 w 130"/>
                <a:gd name="T65" fmla="*/ 0 h 9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0"/>
                <a:gd name="T100" fmla="*/ 0 h 95"/>
                <a:gd name="T101" fmla="*/ 130 w 130"/>
                <a:gd name="T102" fmla="*/ 95 h 9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0" h="95">
                  <a:moveTo>
                    <a:pt x="0" y="48"/>
                  </a:moveTo>
                  <a:lnTo>
                    <a:pt x="1" y="57"/>
                  </a:lnTo>
                  <a:lnTo>
                    <a:pt x="5" y="66"/>
                  </a:lnTo>
                  <a:lnTo>
                    <a:pt x="10" y="74"/>
                  </a:lnTo>
                  <a:lnTo>
                    <a:pt x="18" y="81"/>
                  </a:lnTo>
                  <a:lnTo>
                    <a:pt x="27" y="87"/>
                  </a:lnTo>
                  <a:lnTo>
                    <a:pt x="39" y="91"/>
                  </a:lnTo>
                  <a:lnTo>
                    <a:pt x="52" y="94"/>
                  </a:lnTo>
                  <a:lnTo>
                    <a:pt x="65" y="95"/>
                  </a:lnTo>
                  <a:lnTo>
                    <a:pt x="78" y="94"/>
                  </a:lnTo>
                  <a:lnTo>
                    <a:pt x="91" y="91"/>
                  </a:lnTo>
                  <a:lnTo>
                    <a:pt x="103" y="87"/>
                  </a:lnTo>
                  <a:lnTo>
                    <a:pt x="112" y="81"/>
                  </a:lnTo>
                  <a:lnTo>
                    <a:pt x="119" y="74"/>
                  </a:lnTo>
                  <a:lnTo>
                    <a:pt x="125" y="66"/>
                  </a:lnTo>
                  <a:lnTo>
                    <a:pt x="129" y="57"/>
                  </a:lnTo>
                  <a:lnTo>
                    <a:pt x="130" y="48"/>
                  </a:lnTo>
                  <a:lnTo>
                    <a:pt x="129" y="38"/>
                  </a:lnTo>
                  <a:lnTo>
                    <a:pt x="125" y="28"/>
                  </a:lnTo>
                  <a:lnTo>
                    <a:pt x="119" y="21"/>
                  </a:lnTo>
                  <a:lnTo>
                    <a:pt x="112" y="14"/>
                  </a:lnTo>
                  <a:lnTo>
                    <a:pt x="103" y="8"/>
                  </a:lnTo>
                  <a:lnTo>
                    <a:pt x="91" y="4"/>
                  </a:lnTo>
                  <a:lnTo>
                    <a:pt x="78" y="1"/>
                  </a:lnTo>
                  <a:lnTo>
                    <a:pt x="65" y="0"/>
                  </a:lnTo>
                  <a:lnTo>
                    <a:pt x="52" y="1"/>
                  </a:lnTo>
                  <a:lnTo>
                    <a:pt x="39" y="4"/>
                  </a:lnTo>
                  <a:lnTo>
                    <a:pt x="27" y="8"/>
                  </a:lnTo>
                  <a:lnTo>
                    <a:pt x="18" y="14"/>
                  </a:lnTo>
                  <a:lnTo>
                    <a:pt x="10" y="21"/>
                  </a:lnTo>
                  <a:lnTo>
                    <a:pt x="5" y="28"/>
                  </a:lnTo>
                  <a:lnTo>
                    <a:pt x="1" y="38"/>
                  </a:lnTo>
                  <a:lnTo>
                    <a:pt x="0"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704" name="Freeform 20">
              <a:extLst>
                <a:ext uri="{FF2B5EF4-FFF2-40B4-BE49-F238E27FC236}">
                  <a16:creationId xmlns:a16="http://schemas.microsoft.com/office/drawing/2014/main" id="{C5D7C658-6B29-48CB-B20D-59F6B886A925}"/>
                </a:ext>
              </a:extLst>
            </p:cNvPr>
            <p:cNvSpPr>
              <a:spLocks/>
            </p:cNvSpPr>
            <p:nvPr/>
          </p:nvSpPr>
          <p:spPr bwMode="auto">
            <a:xfrm flipH="1">
              <a:off x="352" y="1467"/>
              <a:ext cx="29" cy="22"/>
            </a:xfrm>
            <a:custGeom>
              <a:avLst/>
              <a:gdLst>
                <a:gd name="T0" fmla="*/ 0 w 130"/>
                <a:gd name="T1" fmla="*/ 0 h 94"/>
                <a:gd name="T2" fmla="*/ 0 w 130"/>
                <a:gd name="T3" fmla="*/ 0 h 94"/>
                <a:gd name="T4" fmla="*/ 0 w 130"/>
                <a:gd name="T5" fmla="*/ 0 h 94"/>
                <a:gd name="T6" fmla="*/ 0 w 130"/>
                <a:gd name="T7" fmla="*/ 0 h 94"/>
                <a:gd name="T8" fmla="*/ 0 w 130"/>
                <a:gd name="T9" fmla="*/ 0 h 94"/>
                <a:gd name="T10" fmla="*/ 0 w 130"/>
                <a:gd name="T11" fmla="*/ 0 h 94"/>
                <a:gd name="T12" fmla="*/ 0 w 130"/>
                <a:gd name="T13" fmla="*/ 0 h 94"/>
                <a:gd name="T14" fmla="*/ 0 w 130"/>
                <a:gd name="T15" fmla="*/ 0 h 94"/>
                <a:gd name="T16" fmla="*/ 0 w 130"/>
                <a:gd name="T17" fmla="*/ 0 h 94"/>
                <a:gd name="T18" fmla="*/ 0 w 130"/>
                <a:gd name="T19" fmla="*/ 0 h 94"/>
                <a:gd name="T20" fmla="*/ 0 w 130"/>
                <a:gd name="T21" fmla="*/ 0 h 94"/>
                <a:gd name="T22" fmla="*/ 0 w 130"/>
                <a:gd name="T23" fmla="*/ 0 h 94"/>
                <a:gd name="T24" fmla="*/ 0 w 130"/>
                <a:gd name="T25" fmla="*/ 0 h 94"/>
                <a:gd name="T26" fmla="*/ 0 w 130"/>
                <a:gd name="T27" fmla="*/ 0 h 94"/>
                <a:gd name="T28" fmla="*/ 0 w 130"/>
                <a:gd name="T29" fmla="*/ 0 h 94"/>
                <a:gd name="T30" fmla="*/ 0 w 130"/>
                <a:gd name="T31" fmla="*/ 0 h 94"/>
                <a:gd name="T32" fmla="*/ 0 w 130"/>
                <a:gd name="T33" fmla="*/ 0 h 94"/>
                <a:gd name="T34" fmla="*/ 0 w 130"/>
                <a:gd name="T35" fmla="*/ 0 h 94"/>
                <a:gd name="T36" fmla="*/ 0 w 130"/>
                <a:gd name="T37" fmla="*/ 0 h 94"/>
                <a:gd name="T38" fmla="*/ 0 w 130"/>
                <a:gd name="T39" fmla="*/ 0 h 94"/>
                <a:gd name="T40" fmla="*/ 0 w 130"/>
                <a:gd name="T41" fmla="*/ 0 h 94"/>
                <a:gd name="T42" fmla="*/ 0 w 130"/>
                <a:gd name="T43" fmla="*/ 0 h 94"/>
                <a:gd name="T44" fmla="*/ 0 w 130"/>
                <a:gd name="T45" fmla="*/ 0 h 94"/>
                <a:gd name="T46" fmla="*/ 0 w 130"/>
                <a:gd name="T47" fmla="*/ 0 h 94"/>
                <a:gd name="T48" fmla="*/ 0 w 130"/>
                <a:gd name="T49" fmla="*/ 0 h 94"/>
                <a:gd name="T50" fmla="*/ 0 w 130"/>
                <a:gd name="T51" fmla="*/ 0 h 94"/>
                <a:gd name="T52" fmla="*/ 0 w 130"/>
                <a:gd name="T53" fmla="*/ 0 h 94"/>
                <a:gd name="T54" fmla="*/ 0 w 130"/>
                <a:gd name="T55" fmla="*/ 0 h 94"/>
                <a:gd name="T56" fmla="*/ 0 w 130"/>
                <a:gd name="T57" fmla="*/ 0 h 94"/>
                <a:gd name="T58" fmla="*/ 0 w 130"/>
                <a:gd name="T59" fmla="*/ 0 h 94"/>
                <a:gd name="T60" fmla="*/ 0 w 130"/>
                <a:gd name="T61" fmla="*/ 0 h 94"/>
                <a:gd name="T62" fmla="*/ 0 w 130"/>
                <a:gd name="T63" fmla="*/ 0 h 94"/>
                <a:gd name="T64" fmla="*/ 0 w 130"/>
                <a:gd name="T65" fmla="*/ 0 h 9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0"/>
                <a:gd name="T100" fmla="*/ 0 h 94"/>
                <a:gd name="T101" fmla="*/ 130 w 130"/>
                <a:gd name="T102" fmla="*/ 94 h 9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0" h="94">
                  <a:moveTo>
                    <a:pt x="0" y="47"/>
                  </a:moveTo>
                  <a:lnTo>
                    <a:pt x="2" y="57"/>
                  </a:lnTo>
                  <a:lnTo>
                    <a:pt x="6" y="65"/>
                  </a:lnTo>
                  <a:lnTo>
                    <a:pt x="11" y="74"/>
                  </a:lnTo>
                  <a:lnTo>
                    <a:pt x="19" y="81"/>
                  </a:lnTo>
                  <a:lnTo>
                    <a:pt x="28" y="86"/>
                  </a:lnTo>
                  <a:lnTo>
                    <a:pt x="39" y="90"/>
                  </a:lnTo>
                  <a:lnTo>
                    <a:pt x="52" y="92"/>
                  </a:lnTo>
                  <a:lnTo>
                    <a:pt x="65" y="94"/>
                  </a:lnTo>
                  <a:lnTo>
                    <a:pt x="78" y="92"/>
                  </a:lnTo>
                  <a:lnTo>
                    <a:pt x="91" y="90"/>
                  </a:lnTo>
                  <a:lnTo>
                    <a:pt x="102" y="86"/>
                  </a:lnTo>
                  <a:lnTo>
                    <a:pt x="112" y="81"/>
                  </a:lnTo>
                  <a:lnTo>
                    <a:pt x="120" y="74"/>
                  </a:lnTo>
                  <a:lnTo>
                    <a:pt x="125" y="65"/>
                  </a:lnTo>
                  <a:lnTo>
                    <a:pt x="129" y="57"/>
                  </a:lnTo>
                  <a:lnTo>
                    <a:pt x="130" y="47"/>
                  </a:lnTo>
                  <a:lnTo>
                    <a:pt x="129" y="36"/>
                  </a:lnTo>
                  <a:lnTo>
                    <a:pt x="125" y="28"/>
                  </a:lnTo>
                  <a:lnTo>
                    <a:pt x="120" y="19"/>
                  </a:lnTo>
                  <a:lnTo>
                    <a:pt x="112" y="13"/>
                  </a:lnTo>
                  <a:lnTo>
                    <a:pt x="102" y="8"/>
                  </a:lnTo>
                  <a:lnTo>
                    <a:pt x="91" y="4"/>
                  </a:lnTo>
                  <a:lnTo>
                    <a:pt x="78" y="1"/>
                  </a:lnTo>
                  <a:lnTo>
                    <a:pt x="65" y="0"/>
                  </a:lnTo>
                  <a:lnTo>
                    <a:pt x="52" y="1"/>
                  </a:lnTo>
                  <a:lnTo>
                    <a:pt x="39" y="4"/>
                  </a:lnTo>
                  <a:lnTo>
                    <a:pt x="28" y="8"/>
                  </a:lnTo>
                  <a:lnTo>
                    <a:pt x="19" y="13"/>
                  </a:lnTo>
                  <a:lnTo>
                    <a:pt x="11" y="19"/>
                  </a:lnTo>
                  <a:lnTo>
                    <a:pt x="6" y="28"/>
                  </a:lnTo>
                  <a:lnTo>
                    <a:pt x="2" y="36"/>
                  </a:lnTo>
                  <a:lnTo>
                    <a:pt x="0"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705" name="Freeform 21">
              <a:extLst>
                <a:ext uri="{FF2B5EF4-FFF2-40B4-BE49-F238E27FC236}">
                  <a16:creationId xmlns:a16="http://schemas.microsoft.com/office/drawing/2014/main" id="{1296441E-D67D-419F-B349-410F10F2B83C}"/>
                </a:ext>
              </a:extLst>
            </p:cNvPr>
            <p:cNvSpPr>
              <a:spLocks/>
            </p:cNvSpPr>
            <p:nvPr/>
          </p:nvSpPr>
          <p:spPr bwMode="auto">
            <a:xfrm flipH="1">
              <a:off x="833" y="1468"/>
              <a:ext cx="29" cy="21"/>
            </a:xfrm>
            <a:custGeom>
              <a:avLst/>
              <a:gdLst>
                <a:gd name="T0" fmla="*/ 0 w 130"/>
                <a:gd name="T1" fmla="*/ 0 h 95"/>
                <a:gd name="T2" fmla="*/ 0 w 130"/>
                <a:gd name="T3" fmla="*/ 0 h 95"/>
                <a:gd name="T4" fmla="*/ 0 w 130"/>
                <a:gd name="T5" fmla="*/ 0 h 95"/>
                <a:gd name="T6" fmla="*/ 0 w 130"/>
                <a:gd name="T7" fmla="*/ 0 h 95"/>
                <a:gd name="T8" fmla="*/ 0 w 130"/>
                <a:gd name="T9" fmla="*/ 0 h 95"/>
                <a:gd name="T10" fmla="*/ 0 w 130"/>
                <a:gd name="T11" fmla="*/ 0 h 95"/>
                <a:gd name="T12" fmla="*/ 0 w 130"/>
                <a:gd name="T13" fmla="*/ 0 h 95"/>
                <a:gd name="T14" fmla="*/ 0 w 130"/>
                <a:gd name="T15" fmla="*/ 0 h 95"/>
                <a:gd name="T16" fmla="*/ 0 w 130"/>
                <a:gd name="T17" fmla="*/ 0 h 95"/>
                <a:gd name="T18" fmla="*/ 0 w 130"/>
                <a:gd name="T19" fmla="*/ 0 h 95"/>
                <a:gd name="T20" fmla="*/ 0 w 130"/>
                <a:gd name="T21" fmla="*/ 0 h 95"/>
                <a:gd name="T22" fmla="*/ 0 w 130"/>
                <a:gd name="T23" fmla="*/ 0 h 95"/>
                <a:gd name="T24" fmla="*/ 0 w 130"/>
                <a:gd name="T25" fmla="*/ 0 h 95"/>
                <a:gd name="T26" fmla="*/ 0 w 130"/>
                <a:gd name="T27" fmla="*/ 0 h 95"/>
                <a:gd name="T28" fmla="*/ 0 w 130"/>
                <a:gd name="T29" fmla="*/ 0 h 95"/>
                <a:gd name="T30" fmla="*/ 0 w 130"/>
                <a:gd name="T31" fmla="*/ 0 h 95"/>
                <a:gd name="T32" fmla="*/ 0 w 130"/>
                <a:gd name="T33" fmla="*/ 0 h 95"/>
                <a:gd name="T34" fmla="*/ 0 w 130"/>
                <a:gd name="T35" fmla="*/ 0 h 95"/>
                <a:gd name="T36" fmla="*/ 0 w 130"/>
                <a:gd name="T37" fmla="*/ 0 h 95"/>
                <a:gd name="T38" fmla="*/ 0 w 130"/>
                <a:gd name="T39" fmla="*/ 0 h 95"/>
                <a:gd name="T40" fmla="*/ 0 w 130"/>
                <a:gd name="T41" fmla="*/ 0 h 95"/>
                <a:gd name="T42" fmla="*/ 0 w 130"/>
                <a:gd name="T43" fmla="*/ 0 h 95"/>
                <a:gd name="T44" fmla="*/ 0 w 130"/>
                <a:gd name="T45" fmla="*/ 0 h 95"/>
                <a:gd name="T46" fmla="*/ 0 w 130"/>
                <a:gd name="T47" fmla="*/ 0 h 95"/>
                <a:gd name="T48" fmla="*/ 0 w 130"/>
                <a:gd name="T49" fmla="*/ 0 h 95"/>
                <a:gd name="T50" fmla="*/ 0 w 130"/>
                <a:gd name="T51" fmla="*/ 0 h 95"/>
                <a:gd name="T52" fmla="*/ 0 w 130"/>
                <a:gd name="T53" fmla="*/ 0 h 95"/>
                <a:gd name="T54" fmla="*/ 0 w 130"/>
                <a:gd name="T55" fmla="*/ 0 h 95"/>
                <a:gd name="T56" fmla="*/ 0 w 130"/>
                <a:gd name="T57" fmla="*/ 0 h 95"/>
                <a:gd name="T58" fmla="*/ 0 w 130"/>
                <a:gd name="T59" fmla="*/ 0 h 95"/>
                <a:gd name="T60" fmla="*/ 0 w 130"/>
                <a:gd name="T61" fmla="*/ 0 h 95"/>
                <a:gd name="T62" fmla="*/ 0 w 130"/>
                <a:gd name="T63" fmla="*/ 0 h 95"/>
                <a:gd name="T64" fmla="*/ 0 w 130"/>
                <a:gd name="T65" fmla="*/ 0 h 9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0"/>
                <a:gd name="T100" fmla="*/ 0 h 95"/>
                <a:gd name="T101" fmla="*/ 130 w 130"/>
                <a:gd name="T102" fmla="*/ 95 h 9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0" h="95">
                  <a:moveTo>
                    <a:pt x="0" y="47"/>
                  </a:moveTo>
                  <a:lnTo>
                    <a:pt x="1" y="57"/>
                  </a:lnTo>
                  <a:lnTo>
                    <a:pt x="5" y="66"/>
                  </a:lnTo>
                  <a:lnTo>
                    <a:pt x="10" y="74"/>
                  </a:lnTo>
                  <a:lnTo>
                    <a:pt x="18" y="80"/>
                  </a:lnTo>
                  <a:lnTo>
                    <a:pt x="27" y="87"/>
                  </a:lnTo>
                  <a:lnTo>
                    <a:pt x="39" y="91"/>
                  </a:lnTo>
                  <a:lnTo>
                    <a:pt x="52" y="93"/>
                  </a:lnTo>
                  <a:lnTo>
                    <a:pt x="65" y="95"/>
                  </a:lnTo>
                  <a:lnTo>
                    <a:pt x="78" y="93"/>
                  </a:lnTo>
                  <a:lnTo>
                    <a:pt x="91" y="91"/>
                  </a:lnTo>
                  <a:lnTo>
                    <a:pt x="101" y="87"/>
                  </a:lnTo>
                  <a:lnTo>
                    <a:pt x="112" y="80"/>
                  </a:lnTo>
                  <a:lnTo>
                    <a:pt x="120" y="74"/>
                  </a:lnTo>
                  <a:lnTo>
                    <a:pt x="125" y="66"/>
                  </a:lnTo>
                  <a:lnTo>
                    <a:pt x="129" y="57"/>
                  </a:lnTo>
                  <a:lnTo>
                    <a:pt x="130" y="47"/>
                  </a:lnTo>
                  <a:lnTo>
                    <a:pt x="129" y="38"/>
                  </a:lnTo>
                  <a:lnTo>
                    <a:pt x="125" y="28"/>
                  </a:lnTo>
                  <a:lnTo>
                    <a:pt x="120" y="21"/>
                  </a:lnTo>
                  <a:lnTo>
                    <a:pt x="112" y="13"/>
                  </a:lnTo>
                  <a:lnTo>
                    <a:pt x="101" y="8"/>
                  </a:lnTo>
                  <a:lnTo>
                    <a:pt x="91" y="4"/>
                  </a:lnTo>
                  <a:lnTo>
                    <a:pt x="78" y="1"/>
                  </a:lnTo>
                  <a:lnTo>
                    <a:pt x="65" y="0"/>
                  </a:lnTo>
                  <a:lnTo>
                    <a:pt x="52" y="1"/>
                  </a:lnTo>
                  <a:lnTo>
                    <a:pt x="39" y="4"/>
                  </a:lnTo>
                  <a:lnTo>
                    <a:pt x="27" y="8"/>
                  </a:lnTo>
                  <a:lnTo>
                    <a:pt x="18" y="13"/>
                  </a:lnTo>
                  <a:lnTo>
                    <a:pt x="10" y="21"/>
                  </a:lnTo>
                  <a:lnTo>
                    <a:pt x="5" y="28"/>
                  </a:lnTo>
                  <a:lnTo>
                    <a:pt x="1" y="38"/>
                  </a:lnTo>
                  <a:lnTo>
                    <a:pt x="0"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706" name="Freeform 22">
              <a:extLst>
                <a:ext uri="{FF2B5EF4-FFF2-40B4-BE49-F238E27FC236}">
                  <a16:creationId xmlns:a16="http://schemas.microsoft.com/office/drawing/2014/main" id="{0B880EC8-D55F-4378-993C-8469ABC82976}"/>
                </a:ext>
              </a:extLst>
            </p:cNvPr>
            <p:cNvSpPr>
              <a:spLocks/>
            </p:cNvSpPr>
            <p:nvPr/>
          </p:nvSpPr>
          <p:spPr bwMode="auto">
            <a:xfrm flipH="1">
              <a:off x="363" y="1350"/>
              <a:ext cx="49" cy="134"/>
            </a:xfrm>
            <a:custGeom>
              <a:avLst/>
              <a:gdLst>
                <a:gd name="T0" fmla="*/ 0 w 218"/>
                <a:gd name="T1" fmla="*/ 0 h 582"/>
                <a:gd name="T2" fmla="*/ 0 w 218"/>
                <a:gd name="T3" fmla="*/ 0 h 582"/>
                <a:gd name="T4" fmla="*/ 0 w 218"/>
                <a:gd name="T5" fmla="*/ 0 h 582"/>
                <a:gd name="T6" fmla="*/ 0 w 218"/>
                <a:gd name="T7" fmla="*/ 0 h 582"/>
                <a:gd name="T8" fmla="*/ 0 w 218"/>
                <a:gd name="T9" fmla="*/ 0 h 582"/>
                <a:gd name="T10" fmla="*/ 0 w 218"/>
                <a:gd name="T11" fmla="*/ 0 h 582"/>
                <a:gd name="T12" fmla="*/ 0 w 218"/>
                <a:gd name="T13" fmla="*/ 0 h 582"/>
                <a:gd name="T14" fmla="*/ 0 w 218"/>
                <a:gd name="T15" fmla="*/ 0 h 582"/>
                <a:gd name="T16" fmla="*/ 0 w 218"/>
                <a:gd name="T17" fmla="*/ 0 h 582"/>
                <a:gd name="T18" fmla="*/ 0 w 218"/>
                <a:gd name="T19" fmla="*/ 0 h 582"/>
                <a:gd name="T20" fmla="*/ 0 w 218"/>
                <a:gd name="T21" fmla="*/ 0 h 582"/>
                <a:gd name="T22" fmla="*/ 0 w 218"/>
                <a:gd name="T23" fmla="*/ 0 h 582"/>
                <a:gd name="T24" fmla="*/ 0 w 218"/>
                <a:gd name="T25" fmla="*/ 0 h 582"/>
                <a:gd name="T26" fmla="*/ 0 w 218"/>
                <a:gd name="T27" fmla="*/ 0 h 582"/>
                <a:gd name="T28" fmla="*/ 0 w 218"/>
                <a:gd name="T29" fmla="*/ 0 h 582"/>
                <a:gd name="T30" fmla="*/ 0 w 218"/>
                <a:gd name="T31" fmla="*/ 0 h 582"/>
                <a:gd name="T32" fmla="*/ 0 w 218"/>
                <a:gd name="T33" fmla="*/ 0 h 582"/>
                <a:gd name="T34" fmla="*/ 0 w 218"/>
                <a:gd name="T35" fmla="*/ 0 h 582"/>
                <a:gd name="T36" fmla="*/ 0 w 218"/>
                <a:gd name="T37" fmla="*/ 0 h 58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8"/>
                <a:gd name="T58" fmla="*/ 0 h 582"/>
                <a:gd name="T59" fmla="*/ 218 w 218"/>
                <a:gd name="T60" fmla="*/ 582 h 58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8" h="582">
                  <a:moveTo>
                    <a:pt x="16" y="1"/>
                  </a:moveTo>
                  <a:lnTo>
                    <a:pt x="8" y="5"/>
                  </a:lnTo>
                  <a:lnTo>
                    <a:pt x="3" y="13"/>
                  </a:lnTo>
                  <a:lnTo>
                    <a:pt x="0" y="21"/>
                  </a:lnTo>
                  <a:lnTo>
                    <a:pt x="1" y="29"/>
                  </a:lnTo>
                  <a:lnTo>
                    <a:pt x="175" y="566"/>
                  </a:lnTo>
                  <a:lnTo>
                    <a:pt x="179" y="574"/>
                  </a:lnTo>
                  <a:lnTo>
                    <a:pt x="187" y="579"/>
                  </a:lnTo>
                  <a:lnTo>
                    <a:pt x="195" y="582"/>
                  </a:lnTo>
                  <a:lnTo>
                    <a:pt x="204" y="580"/>
                  </a:lnTo>
                  <a:lnTo>
                    <a:pt x="211" y="577"/>
                  </a:lnTo>
                  <a:lnTo>
                    <a:pt x="216" y="570"/>
                  </a:lnTo>
                  <a:lnTo>
                    <a:pt x="218" y="562"/>
                  </a:lnTo>
                  <a:lnTo>
                    <a:pt x="217" y="553"/>
                  </a:lnTo>
                  <a:lnTo>
                    <a:pt x="43" y="16"/>
                  </a:lnTo>
                  <a:lnTo>
                    <a:pt x="39" y="8"/>
                  </a:lnTo>
                  <a:lnTo>
                    <a:pt x="32" y="3"/>
                  </a:lnTo>
                  <a:lnTo>
                    <a:pt x="25" y="0"/>
                  </a:lnTo>
                  <a:lnTo>
                    <a:pt x="1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707" name="Freeform 23">
              <a:extLst>
                <a:ext uri="{FF2B5EF4-FFF2-40B4-BE49-F238E27FC236}">
                  <a16:creationId xmlns:a16="http://schemas.microsoft.com/office/drawing/2014/main" id="{AA8050DC-7A2C-4D49-B7C8-5650BEAF6320}"/>
                </a:ext>
              </a:extLst>
            </p:cNvPr>
            <p:cNvSpPr>
              <a:spLocks/>
            </p:cNvSpPr>
            <p:nvPr/>
          </p:nvSpPr>
          <p:spPr bwMode="auto">
            <a:xfrm flipH="1">
              <a:off x="443" y="1364"/>
              <a:ext cx="49" cy="53"/>
            </a:xfrm>
            <a:custGeom>
              <a:avLst/>
              <a:gdLst>
                <a:gd name="T0" fmla="*/ 0 w 213"/>
                <a:gd name="T1" fmla="*/ 0 h 230"/>
                <a:gd name="T2" fmla="*/ 0 w 213"/>
                <a:gd name="T3" fmla="*/ 0 h 230"/>
                <a:gd name="T4" fmla="*/ 0 w 213"/>
                <a:gd name="T5" fmla="*/ 0 h 230"/>
                <a:gd name="T6" fmla="*/ 0 w 213"/>
                <a:gd name="T7" fmla="*/ 0 h 230"/>
                <a:gd name="T8" fmla="*/ 0 w 213"/>
                <a:gd name="T9" fmla="*/ 0 h 230"/>
                <a:gd name="T10" fmla="*/ 0 w 213"/>
                <a:gd name="T11" fmla="*/ 0 h 230"/>
                <a:gd name="T12" fmla="*/ 0 w 213"/>
                <a:gd name="T13" fmla="*/ 0 h 230"/>
                <a:gd name="T14" fmla="*/ 0 w 213"/>
                <a:gd name="T15" fmla="*/ 0 h 230"/>
                <a:gd name="T16" fmla="*/ 0 w 213"/>
                <a:gd name="T17" fmla="*/ 0 h 230"/>
                <a:gd name="T18" fmla="*/ 0 w 213"/>
                <a:gd name="T19" fmla="*/ 0 h 230"/>
                <a:gd name="T20" fmla="*/ 0 w 213"/>
                <a:gd name="T21" fmla="*/ 0 h 230"/>
                <a:gd name="T22" fmla="*/ 0 w 213"/>
                <a:gd name="T23" fmla="*/ 0 h 230"/>
                <a:gd name="T24" fmla="*/ 0 w 213"/>
                <a:gd name="T25" fmla="*/ 0 h 230"/>
                <a:gd name="T26" fmla="*/ 0 w 213"/>
                <a:gd name="T27" fmla="*/ 0 h 230"/>
                <a:gd name="T28" fmla="*/ 0 w 213"/>
                <a:gd name="T29" fmla="*/ 0 h 230"/>
                <a:gd name="T30" fmla="*/ 0 w 213"/>
                <a:gd name="T31" fmla="*/ 0 h 230"/>
                <a:gd name="T32" fmla="*/ 0 w 213"/>
                <a:gd name="T33" fmla="*/ 0 h 230"/>
                <a:gd name="T34" fmla="*/ 0 w 213"/>
                <a:gd name="T35" fmla="*/ 0 h 230"/>
                <a:gd name="T36" fmla="*/ 0 w 213"/>
                <a:gd name="T37" fmla="*/ 0 h 230"/>
                <a:gd name="T38" fmla="*/ 0 w 213"/>
                <a:gd name="T39" fmla="*/ 0 h 230"/>
                <a:gd name="T40" fmla="*/ 0 w 213"/>
                <a:gd name="T41" fmla="*/ 0 h 230"/>
                <a:gd name="T42" fmla="*/ 0 w 213"/>
                <a:gd name="T43" fmla="*/ 0 h 230"/>
                <a:gd name="T44" fmla="*/ 0 w 213"/>
                <a:gd name="T45" fmla="*/ 0 h 230"/>
                <a:gd name="T46" fmla="*/ 0 w 213"/>
                <a:gd name="T47" fmla="*/ 0 h 230"/>
                <a:gd name="T48" fmla="*/ 0 w 213"/>
                <a:gd name="T49" fmla="*/ 0 h 230"/>
                <a:gd name="T50" fmla="*/ 0 w 213"/>
                <a:gd name="T51" fmla="*/ 0 h 230"/>
                <a:gd name="T52" fmla="*/ 0 w 213"/>
                <a:gd name="T53" fmla="*/ 0 h 230"/>
                <a:gd name="T54" fmla="*/ 0 w 213"/>
                <a:gd name="T55" fmla="*/ 0 h 230"/>
                <a:gd name="T56" fmla="*/ 0 w 213"/>
                <a:gd name="T57" fmla="*/ 0 h 230"/>
                <a:gd name="T58" fmla="*/ 0 w 213"/>
                <a:gd name="T59" fmla="*/ 0 h 230"/>
                <a:gd name="T60" fmla="*/ 0 w 213"/>
                <a:gd name="T61" fmla="*/ 0 h 230"/>
                <a:gd name="T62" fmla="*/ 0 w 213"/>
                <a:gd name="T63" fmla="*/ 0 h 230"/>
                <a:gd name="T64" fmla="*/ 0 w 213"/>
                <a:gd name="T65" fmla="*/ 0 h 230"/>
                <a:gd name="T66" fmla="*/ 0 w 213"/>
                <a:gd name="T67" fmla="*/ 0 h 230"/>
                <a:gd name="T68" fmla="*/ 0 w 213"/>
                <a:gd name="T69" fmla="*/ 0 h 230"/>
                <a:gd name="T70" fmla="*/ 0 w 213"/>
                <a:gd name="T71" fmla="*/ 0 h 230"/>
                <a:gd name="T72" fmla="*/ 0 w 213"/>
                <a:gd name="T73" fmla="*/ 0 h 230"/>
                <a:gd name="T74" fmla="*/ 0 w 213"/>
                <a:gd name="T75" fmla="*/ 0 h 23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3"/>
                <a:gd name="T115" fmla="*/ 0 h 230"/>
                <a:gd name="T116" fmla="*/ 213 w 213"/>
                <a:gd name="T117" fmla="*/ 230 h 23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3" h="230">
                  <a:moveTo>
                    <a:pt x="46" y="21"/>
                  </a:moveTo>
                  <a:lnTo>
                    <a:pt x="33" y="34"/>
                  </a:lnTo>
                  <a:lnTo>
                    <a:pt x="22" y="49"/>
                  </a:lnTo>
                  <a:lnTo>
                    <a:pt x="13" y="67"/>
                  </a:lnTo>
                  <a:lnTo>
                    <a:pt x="6" y="88"/>
                  </a:lnTo>
                  <a:lnTo>
                    <a:pt x="2" y="113"/>
                  </a:lnTo>
                  <a:lnTo>
                    <a:pt x="0" y="139"/>
                  </a:lnTo>
                  <a:lnTo>
                    <a:pt x="0" y="169"/>
                  </a:lnTo>
                  <a:lnTo>
                    <a:pt x="1" y="200"/>
                  </a:lnTo>
                  <a:lnTo>
                    <a:pt x="3" y="209"/>
                  </a:lnTo>
                  <a:lnTo>
                    <a:pt x="9" y="216"/>
                  </a:lnTo>
                  <a:lnTo>
                    <a:pt x="16" y="220"/>
                  </a:lnTo>
                  <a:lnTo>
                    <a:pt x="24" y="221"/>
                  </a:lnTo>
                  <a:lnTo>
                    <a:pt x="33" y="218"/>
                  </a:lnTo>
                  <a:lnTo>
                    <a:pt x="40" y="213"/>
                  </a:lnTo>
                  <a:lnTo>
                    <a:pt x="44" y="205"/>
                  </a:lnTo>
                  <a:lnTo>
                    <a:pt x="45" y="196"/>
                  </a:lnTo>
                  <a:lnTo>
                    <a:pt x="44" y="139"/>
                  </a:lnTo>
                  <a:lnTo>
                    <a:pt x="49" y="97"/>
                  </a:lnTo>
                  <a:lnTo>
                    <a:pt x="61" y="71"/>
                  </a:lnTo>
                  <a:lnTo>
                    <a:pt x="74" y="56"/>
                  </a:lnTo>
                  <a:lnTo>
                    <a:pt x="81" y="51"/>
                  </a:lnTo>
                  <a:lnTo>
                    <a:pt x="91" y="47"/>
                  </a:lnTo>
                  <a:lnTo>
                    <a:pt x="98" y="44"/>
                  </a:lnTo>
                  <a:lnTo>
                    <a:pt x="106" y="44"/>
                  </a:lnTo>
                  <a:lnTo>
                    <a:pt x="113" y="44"/>
                  </a:lnTo>
                  <a:lnTo>
                    <a:pt x="118" y="44"/>
                  </a:lnTo>
                  <a:lnTo>
                    <a:pt x="122" y="45"/>
                  </a:lnTo>
                  <a:lnTo>
                    <a:pt x="123" y="45"/>
                  </a:lnTo>
                  <a:lnTo>
                    <a:pt x="124" y="45"/>
                  </a:lnTo>
                  <a:lnTo>
                    <a:pt x="126" y="45"/>
                  </a:lnTo>
                  <a:lnTo>
                    <a:pt x="126" y="47"/>
                  </a:lnTo>
                  <a:lnTo>
                    <a:pt x="127" y="47"/>
                  </a:lnTo>
                  <a:lnTo>
                    <a:pt x="133" y="48"/>
                  </a:lnTo>
                  <a:lnTo>
                    <a:pt x="140" y="51"/>
                  </a:lnTo>
                  <a:lnTo>
                    <a:pt x="145" y="54"/>
                  </a:lnTo>
                  <a:lnTo>
                    <a:pt x="150" y="60"/>
                  </a:lnTo>
                  <a:lnTo>
                    <a:pt x="165" y="94"/>
                  </a:lnTo>
                  <a:lnTo>
                    <a:pt x="170" y="135"/>
                  </a:lnTo>
                  <a:lnTo>
                    <a:pt x="169" y="176"/>
                  </a:lnTo>
                  <a:lnTo>
                    <a:pt x="166" y="204"/>
                  </a:lnTo>
                  <a:lnTo>
                    <a:pt x="166" y="213"/>
                  </a:lnTo>
                  <a:lnTo>
                    <a:pt x="169" y="221"/>
                  </a:lnTo>
                  <a:lnTo>
                    <a:pt x="175" y="226"/>
                  </a:lnTo>
                  <a:lnTo>
                    <a:pt x="183" y="230"/>
                  </a:lnTo>
                  <a:lnTo>
                    <a:pt x="192" y="229"/>
                  </a:lnTo>
                  <a:lnTo>
                    <a:pt x="200" y="226"/>
                  </a:lnTo>
                  <a:lnTo>
                    <a:pt x="205" y="220"/>
                  </a:lnTo>
                  <a:lnTo>
                    <a:pt x="209" y="212"/>
                  </a:lnTo>
                  <a:lnTo>
                    <a:pt x="210" y="203"/>
                  </a:lnTo>
                  <a:lnTo>
                    <a:pt x="211" y="186"/>
                  </a:lnTo>
                  <a:lnTo>
                    <a:pt x="213" y="165"/>
                  </a:lnTo>
                  <a:lnTo>
                    <a:pt x="213" y="139"/>
                  </a:lnTo>
                  <a:lnTo>
                    <a:pt x="211" y="112"/>
                  </a:lnTo>
                  <a:lnTo>
                    <a:pt x="206" y="83"/>
                  </a:lnTo>
                  <a:lnTo>
                    <a:pt x="198" y="57"/>
                  </a:lnTo>
                  <a:lnTo>
                    <a:pt x="185" y="34"/>
                  </a:lnTo>
                  <a:lnTo>
                    <a:pt x="180" y="27"/>
                  </a:lnTo>
                  <a:lnTo>
                    <a:pt x="175" y="22"/>
                  </a:lnTo>
                  <a:lnTo>
                    <a:pt x="169" y="17"/>
                  </a:lnTo>
                  <a:lnTo>
                    <a:pt x="162" y="12"/>
                  </a:lnTo>
                  <a:lnTo>
                    <a:pt x="154" y="9"/>
                  </a:lnTo>
                  <a:lnTo>
                    <a:pt x="146" y="6"/>
                  </a:lnTo>
                  <a:lnTo>
                    <a:pt x="139" y="4"/>
                  </a:lnTo>
                  <a:lnTo>
                    <a:pt x="131" y="2"/>
                  </a:lnTo>
                  <a:lnTo>
                    <a:pt x="132" y="2"/>
                  </a:lnTo>
                  <a:lnTo>
                    <a:pt x="133" y="2"/>
                  </a:lnTo>
                  <a:lnTo>
                    <a:pt x="133" y="4"/>
                  </a:lnTo>
                  <a:lnTo>
                    <a:pt x="135" y="4"/>
                  </a:lnTo>
                  <a:lnTo>
                    <a:pt x="132" y="2"/>
                  </a:lnTo>
                  <a:lnTo>
                    <a:pt x="126" y="1"/>
                  </a:lnTo>
                  <a:lnTo>
                    <a:pt x="117" y="0"/>
                  </a:lnTo>
                  <a:lnTo>
                    <a:pt x="105" y="0"/>
                  </a:lnTo>
                  <a:lnTo>
                    <a:pt x="91" y="1"/>
                  </a:lnTo>
                  <a:lnTo>
                    <a:pt x="76" y="4"/>
                  </a:lnTo>
                  <a:lnTo>
                    <a:pt x="61" y="10"/>
                  </a:lnTo>
                  <a:lnTo>
                    <a:pt x="46"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708" name="Freeform 24">
              <a:extLst>
                <a:ext uri="{FF2B5EF4-FFF2-40B4-BE49-F238E27FC236}">
                  <a16:creationId xmlns:a16="http://schemas.microsoft.com/office/drawing/2014/main" id="{A727B654-0B71-4CFB-BA19-FD04CB0D24EC}"/>
                </a:ext>
              </a:extLst>
            </p:cNvPr>
            <p:cNvSpPr>
              <a:spLocks/>
            </p:cNvSpPr>
            <p:nvPr/>
          </p:nvSpPr>
          <p:spPr bwMode="auto">
            <a:xfrm flipH="1">
              <a:off x="541" y="1408"/>
              <a:ext cx="179" cy="66"/>
            </a:xfrm>
            <a:custGeom>
              <a:avLst/>
              <a:gdLst>
                <a:gd name="T0" fmla="*/ 0 w 778"/>
                <a:gd name="T1" fmla="*/ 0 h 286"/>
                <a:gd name="T2" fmla="*/ 0 w 778"/>
                <a:gd name="T3" fmla="*/ 0 h 286"/>
                <a:gd name="T4" fmla="*/ 0 w 778"/>
                <a:gd name="T5" fmla="*/ 0 h 286"/>
                <a:gd name="T6" fmla="*/ 0 w 778"/>
                <a:gd name="T7" fmla="*/ 0 h 286"/>
                <a:gd name="T8" fmla="*/ 0 w 778"/>
                <a:gd name="T9" fmla="*/ 0 h 286"/>
                <a:gd name="T10" fmla="*/ 0 w 778"/>
                <a:gd name="T11" fmla="*/ 0 h 286"/>
                <a:gd name="T12" fmla="*/ 0 w 778"/>
                <a:gd name="T13" fmla="*/ 0 h 286"/>
                <a:gd name="T14" fmla="*/ 0 w 778"/>
                <a:gd name="T15" fmla="*/ 0 h 286"/>
                <a:gd name="T16" fmla="*/ 0 w 778"/>
                <a:gd name="T17" fmla="*/ 0 h 286"/>
                <a:gd name="T18" fmla="*/ 0 w 778"/>
                <a:gd name="T19" fmla="*/ 0 h 286"/>
                <a:gd name="T20" fmla="*/ 0 w 778"/>
                <a:gd name="T21" fmla="*/ 0 h 286"/>
                <a:gd name="T22" fmla="*/ 0 w 778"/>
                <a:gd name="T23" fmla="*/ 0 h 286"/>
                <a:gd name="T24" fmla="*/ 0 w 778"/>
                <a:gd name="T25" fmla="*/ 0 h 286"/>
                <a:gd name="T26" fmla="*/ 0 w 778"/>
                <a:gd name="T27" fmla="*/ 0 h 286"/>
                <a:gd name="T28" fmla="*/ 0 w 778"/>
                <a:gd name="T29" fmla="*/ 0 h 286"/>
                <a:gd name="T30" fmla="*/ 0 w 778"/>
                <a:gd name="T31" fmla="*/ 0 h 286"/>
                <a:gd name="T32" fmla="*/ 0 w 778"/>
                <a:gd name="T33" fmla="*/ 0 h 286"/>
                <a:gd name="T34" fmla="*/ 0 w 778"/>
                <a:gd name="T35" fmla="*/ 0 h 286"/>
                <a:gd name="T36" fmla="*/ 0 w 778"/>
                <a:gd name="T37" fmla="*/ 0 h 286"/>
                <a:gd name="T38" fmla="*/ 0 w 778"/>
                <a:gd name="T39" fmla="*/ 0 h 286"/>
                <a:gd name="T40" fmla="*/ 0 w 778"/>
                <a:gd name="T41" fmla="*/ 0 h 286"/>
                <a:gd name="T42" fmla="*/ 0 w 778"/>
                <a:gd name="T43" fmla="*/ 0 h 286"/>
                <a:gd name="T44" fmla="*/ 0 w 778"/>
                <a:gd name="T45" fmla="*/ 0 h 286"/>
                <a:gd name="T46" fmla="*/ 0 w 778"/>
                <a:gd name="T47" fmla="*/ 0 h 286"/>
                <a:gd name="T48" fmla="*/ 0 w 778"/>
                <a:gd name="T49" fmla="*/ 0 h 286"/>
                <a:gd name="T50" fmla="*/ 0 w 778"/>
                <a:gd name="T51" fmla="*/ 0 h 286"/>
                <a:gd name="T52" fmla="*/ 0 w 778"/>
                <a:gd name="T53" fmla="*/ 0 h 286"/>
                <a:gd name="T54" fmla="*/ 0 w 778"/>
                <a:gd name="T55" fmla="*/ 0 h 286"/>
                <a:gd name="T56" fmla="*/ 0 w 778"/>
                <a:gd name="T57" fmla="*/ 0 h 286"/>
                <a:gd name="T58" fmla="*/ 0 w 778"/>
                <a:gd name="T59" fmla="*/ 0 h 286"/>
                <a:gd name="T60" fmla="*/ 0 w 778"/>
                <a:gd name="T61" fmla="*/ 0 h 286"/>
                <a:gd name="T62" fmla="*/ 0 w 778"/>
                <a:gd name="T63" fmla="*/ 0 h 286"/>
                <a:gd name="T64" fmla="*/ 0 w 778"/>
                <a:gd name="T65" fmla="*/ 0 h 286"/>
                <a:gd name="T66" fmla="*/ 0 w 778"/>
                <a:gd name="T67" fmla="*/ 0 h 286"/>
                <a:gd name="T68" fmla="*/ 0 w 778"/>
                <a:gd name="T69" fmla="*/ 0 h 286"/>
                <a:gd name="T70" fmla="*/ 0 w 778"/>
                <a:gd name="T71" fmla="*/ 0 h 28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78"/>
                <a:gd name="T109" fmla="*/ 0 h 286"/>
                <a:gd name="T110" fmla="*/ 778 w 778"/>
                <a:gd name="T111" fmla="*/ 286 h 28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78" h="286">
                  <a:moveTo>
                    <a:pt x="4" y="260"/>
                  </a:moveTo>
                  <a:lnTo>
                    <a:pt x="0" y="286"/>
                  </a:lnTo>
                  <a:lnTo>
                    <a:pt x="778" y="286"/>
                  </a:lnTo>
                  <a:lnTo>
                    <a:pt x="774" y="260"/>
                  </a:lnTo>
                  <a:lnTo>
                    <a:pt x="767" y="233"/>
                  </a:lnTo>
                  <a:lnTo>
                    <a:pt x="757" y="205"/>
                  </a:lnTo>
                  <a:lnTo>
                    <a:pt x="744" y="179"/>
                  </a:lnTo>
                  <a:lnTo>
                    <a:pt x="730" y="156"/>
                  </a:lnTo>
                  <a:lnTo>
                    <a:pt x="711" y="133"/>
                  </a:lnTo>
                  <a:lnTo>
                    <a:pt x="691" y="112"/>
                  </a:lnTo>
                  <a:lnTo>
                    <a:pt x="669" y="91"/>
                  </a:lnTo>
                  <a:lnTo>
                    <a:pt x="644" y="73"/>
                  </a:lnTo>
                  <a:lnTo>
                    <a:pt x="618" y="57"/>
                  </a:lnTo>
                  <a:lnTo>
                    <a:pt x="589" y="43"/>
                  </a:lnTo>
                  <a:lnTo>
                    <a:pt x="559" y="30"/>
                  </a:lnTo>
                  <a:lnTo>
                    <a:pt x="528" y="19"/>
                  </a:lnTo>
                  <a:lnTo>
                    <a:pt x="496" y="12"/>
                  </a:lnTo>
                  <a:lnTo>
                    <a:pt x="462" y="5"/>
                  </a:lnTo>
                  <a:lnTo>
                    <a:pt x="427" y="1"/>
                  </a:lnTo>
                  <a:lnTo>
                    <a:pt x="390" y="0"/>
                  </a:lnTo>
                  <a:lnTo>
                    <a:pt x="355" y="1"/>
                  </a:lnTo>
                  <a:lnTo>
                    <a:pt x="320" y="5"/>
                  </a:lnTo>
                  <a:lnTo>
                    <a:pt x="285" y="12"/>
                  </a:lnTo>
                  <a:lnTo>
                    <a:pt x="253" y="19"/>
                  </a:lnTo>
                  <a:lnTo>
                    <a:pt x="221" y="30"/>
                  </a:lnTo>
                  <a:lnTo>
                    <a:pt x="191" y="43"/>
                  </a:lnTo>
                  <a:lnTo>
                    <a:pt x="163" y="58"/>
                  </a:lnTo>
                  <a:lnTo>
                    <a:pt x="136" y="74"/>
                  </a:lnTo>
                  <a:lnTo>
                    <a:pt x="111" y="92"/>
                  </a:lnTo>
                  <a:lnTo>
                    <a:pt x="87" y="113"/>
                  </a:lnTo>
                  <a:lnTo>
                    <a:pt x="67" y="134"/>
                  </a:lnTo>
                  <a:lnTo>
                    <a:pt x="48" y="157"/>
                  </a:lnTo>
                  <a:lnTo>
                    <a:pt x="34" y="181"/>
                  </a:lnTo>
                  <a:lnTo>
                    <a:pt x="21" y="207"/>
                  </a:lnTo>
                  <a:lnTo>
                    <a:pt x="11" y="233"/>
                  </a:lnTo>
                  <a:lnTo>
                    <a:pt x="4" y="2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709" name="Freeform 25">
              <a:extLst>
                <a:ext uri="{FF2B5EF4-FFF2-40B4-BE49-F238E27FC236}">
                  <a16:creationId xmlns:a16="http://schemas.microsoft.com/office/drawing/2014/main" id="{DB07B10C-49BC-496D-88D0-9984D4A53283}"/>
                </a:ext>
              </a:extLst>
            </p:cNvPr>
            <p:cNvSpPr>
              <a:spLocks/>
            </p:cNvSpPr>
            <p:nvPr/>
          </p:nvSpPr>
          <p:spPr bwMode="auto">
            <a:xfrm flipH="1">
              <a:off x="554" y="1418"/>
              <a:ext cx="153" cy="45"/>
            </a:xfrm>
            <a:custGeom>
              <a:avLst/>
              <a:gdLst>
                <a:gd name="T0" fmla="*/ 0 w 666"/>
                <a:gd name="T1" fmla="*/ 0 h 198"/>
                <a:gd name="T2" fmla="*/ 0 w 666"/>
                <a:gd name="T3" fmla="*/ 0 h 198"/>
                <a:gd name="T4" fmla="*/ 0 w 666"/>
                <a:gd name="T5" fmla="*/ 0 h 198"/>
                <a:gd name="T6" fmla="*/ 0 w 666"/>
                <a:gd name="T7" fmla="*/ 0 h 198"/>
                <a:gd name="T8" fmla="*/ 0 w 666"/>
                <a:gd name="T9" fmla="*/ 0 h 198"/>
                <a:gd name="T10" fmla="*/ 0 w 666"/>
                <a:gd name="T11" fmla="*/ 0 h 198"/>
                <a:gd name="T12" fmla="*/ 0 w 666"/>
                <a:gd name="T13" fmla="*/ 0 h 198"/>
                <a:gd name="T14" fmla="*/ 0 w 666"/>
                <a:gd name="T15" fmla="*/ 0 h 198"/>
                <a:gd name="T16" fmla="*/ 0 w 666"/>
                <a:gd name="T17" fmla="*/ 0 h 198"/>
                <a:gd name="T18" fmla="*/ 0 w 666"/>
                <a:gd name="T19" fmla="*/ 0 h 198"/>
                <a:gd name="T20" fmla="*/ 0 w 666"/>
                <a:gd name="T21" fmla="*/ 0 h 198"/>
                <a:gd name="T22" fmla="*/ 0 w 666"/>
                <a:gd name="T23" fmla="*/ 0 h 198"/>
                <a:gd name="T24" fmla="*/ 0 w 666"/>
                <a:gd name="T25" fmla="*/ 0 h 198"/>
                <a:gd name="T26" fmla="*/ 0 w 666"/>
                <a:gd name="T27" fmla="*/ 0 h 198"/>
                <a:gd name="T28" fmla="*/ 0 w 666"/>
                <a:gd name="T29" fmla="*/ 0 h 198"/>
                <a:gd name="T30" fmla="*/ 0 w 666"/>
                <a:gd name="T31" fmla="*/ 0 h 198"/>
                <a:gd name="T32" fmla="*/ 0 w 666"/>
                <a:gd name="T33" fmla="*/ 0 h 198"/>
                <a:gd name="T34" fmla="*/ 0 w 666"/>
                <a:gd name="T35" fmla="*/ 0 h 198"/>
                <a:gd name="T36" fmla="*/ 0 w 666"/>
                <a:gd name="T37" fmla="*/ 0 h 198"/>
                <a:gd name="T38" fmla="*/ 0 w 666"/>
                <a:gd name="T39" fmla="*/ 0 h 198"/>
                <a:gd name="T40" fmla="*/ 0 w 666"/>
                <a:gd name="T41" fmla="*/ 0 h 198"/>
                <a:gd name="T42" fmla="*/ 0 w 666"/>
                <a:gd name="T43" fmla="*/ 0 h 198"/>
                <a:gd name="T44" fmla="*/ 0 w 666"/>
                <a:gd name="T45" fmla="*/ 0 h 198"/>
                <a:gd name="T46" fmla="*/ 0 w 666"/>
                <a:gd name="T47" fmla="*/ 0 h 198"/>
                <a:gd name="T48" fmla="*/ 0 w 666"/>
                <a:gd name="T49" fmla="*/ 0 h 198"/>
                <a:gd name="T50" fmla="*/ 0 w 666"/>
                <a:gd name="T51" fmla="*/ 0 h 198"/>
                <a:gd name="T52" fmla="*/ 0 w 666"/>
                <a:gd name="T53" fmla="*/ 0 h 198"/>
                <a:gd name="T54" fmla="*/ 0 w 666"/>
                <a:gd name="T55" fmla="*/ 0 h 198"/>
                <a:gd name="T56" fmla="*/ 0 w 666"/>
                <a:gd name="T57" fmla="*/ 0 h 198"/>
                <a:gd name="T58" fmla="*/ 0 w 666"/>
                <a:gd name="T59" fmla="*/ 0 h 198"/>
                <a:gd name="T60" fmla="*/ 0 w 666"/>
                <a:gd name="T61" fmla="*/ 0 h 198"/>
                <a:gd name="T62" fmla="*/ 0 w 666"/>
                <a:gd name="T63" fmla="*/ 0 h 198"/>
                <a:gd name="T64" fmla="*/ 0 w 666"/>
                <a:gd name="T65" fmla="*/ 0 h 198"/>
                <a:gd name="T66" fmla="*/ 0 w 666"/>
                <a:gd name="T67" fmla="*/ 0 h 198"/>
                <a:gd name="T68" fmla="*/ 0 w 666"/>
                <a:gd name="T69" fmla="*/ 0 h 198"/>
                <a:gd name="T70" fmla="*/ 0 w 666"/>
                <a:gd name="T71" fmla="*/ 0 h 198"/>
                <a:gd name="T72" fmla="*/ 0 w 666"/>
                <a:gd name="T73" fmla="*/ 0 h 198"/>
                <a:gd name="T74" fmla="*/ 0 w 666"/>
                <a:gd name="T75" fmla="*/ 0 h 198"/>
                <a:gd name="T76" fmla="*/ 0 w 666"/>
                <a:gd name="T77" fmla="*/ 0 h 198"/>
                <a:gd name="T78" fmla="*/ 0 w 666"/>
                <a:gd name="T79" fmla="*/ 0 h 198"/>
                <a:gd name="T80" fmla="*/ 0 w 666"/>
                <a:gd name="T81" fmla="*/ 0 h 198"/>
                <a:gd name="T82" fmla="*/ 0 w 666"/>
                <a:gd name="T83" fmla="*/ 0 h 198"/>
                <a:gd name="T84" fmla="*/ 0 w 666"/>
                <a:gd name="T85" fmla="*/ 0 h 198"/>
                <a:gd name="T86" fmla="*/ 0 w 666"/>
                <a:gd name="T87" fmla="*/ 0 h 198"/>
                <a:gd name="T88" fmla="*/ 0 w 666"/>
                <a:gd name="T89" fmla="*/ 0 h 198"/>
                <a:gd name="T90" fmla="*/ 0 w 666"/>
                <a:gd name="T91" fmla="*/ 0 h 198"/>
                <a:gd name="T92" fmla="*/ 0 w 666"/>
                <a:gd name="T93" fmla="*/ 0 h 198"/>
                <a:gd name="T94" fmla="*/ 0 w 666"/>
                <a:gd name="T95" fmla="*/ 0 h 198"/>
                <a:gd name="T96" fmla="*/ 0 w 666"/>
                <a:gd name="T97" fmla="*/ 0 h 19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6"/>
                <a:gd name="T148" fmla="*/ 0 h 198"/>
                <a:gd name="T149" fmla="*/ 666 w 666"/>
                <a:gd name="T150" fmla="*/ 198 h 19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6" h="198">
                  <a:moveTo>
                    <a:pt x="334" y="0"/>
                  </a:moveTo>
                  <a:lnTo>
                    <a:pt x="363" y="1"/>
                  </a:lnTo>
                  <a:lnTo>
                    <a:pt x="393" y="4"/>
                  </a:lnTo>
                  <a:lnTo>
                    <a:pt x="420" y="8"/>
                  </a:lnTo>
                  <a:lnTo>
                    <a:pt x="447" y="14"/>
                  </a:lnTo>
                  <a:lnTo>
                    <a:pt x="473" y="24"/>
                  </a:lnTo>
                  <a:lnTo>
                    <a:pt x="498" y="33"/>
                  </a:lnTo>
                  <a:lnTo>
                    <a:pt x="523" y="43"/>
                  </a:lnTo>
                  <a:lnTo>
                    <a:pt x="545" y="56"/>
                  </a:lnTo>
                  <a:lnTo>
                    <a:pt x="567" y="70"/>
                  </a:lnTo>
                  <a:lnTo>
                    <a:pt x="587" y="85"/>
                  </a:lnTo>
                  <a:lnTo>
                    <a:pt x="605" y="102"/>
                  </a:lnTo>
                  <a:lnTo>
                    <a:pt x="620" y="119"/>
                  </a:lnTo>
                  <a:lnTo>
                    <a:pt x="635" y="137"/>
                  </a:lnTo>
                  <a:lnTo>
                    <a:pt x="648" y="156"/>
                  </a:lnTo>
                  <a:lnTo>
                    <a:pt x="658" y="177"/>
                  </a:lnTo>
                  <a:lnTo>
                    <a:pt x="666" y="198"/>
                  </a:lnTo>
                  <a:lnTo>
                    <a:pt x="650" y="198"/>
                  </a:lnTo>
                  <a:lnTo>
                    <a:pt x="624" y="198"/>
                  </a:lnTo>
                  <a:lnTo>
                    <a:pt x="589" y="198"/>
                  </a:lnTo>
                  <a:lnTo>
                    <a:pt x="548" y="198"/>
                  </a:lnTo>
                  <a:lnTo>
                    <a:pt x="499" y="198"/>
                  </a:lnTo>
                  <a:lnTo>
                    <a:pt x="446" y="198"/>
                  </a:lnTo>
                  <a:lnTo>
                    <a:pt x="390" y="198"/>
                  </a:lnTo>
                  <a:lnTo>
                    <a:pt x="333" y="198"/>
                  </a:lnTo>
                  <a:lnTo>
                    <a:pt x="276" y="198"/>
                  </a:lnTo>
                  <a:lnTo>
                    <a:pt x="220" y="198"/>
                  </a:lnTo>
                  <a:lnTo>
                    <a:pt x="167" y="198"/>
                  </a:lnTo>
                  <a:lnTo>
                    <a:pt x="119" y="198"/>
                  </a:lnTo>
                  <a:lnTo>
                    <a:pt x="77" y="198"/>
                  </a:lnTo>
                  <a:lnTo>
                    <a:pt x="42" y="198"/>
                  </a:lnTo>
                  <a:lnTo>
                    <a:pt x="16" y="198"/>
                  </a:lnTo>
                  <a:lnTo>
                    <a:pt x="0" y="198"/>
                  </a:lnTo>
                  <a:lnTo>
                    <a:pt x="8" y="177"/>
                  </a:lnTo>
                  <a:lnTo>
                    <a:pt x="18" y="156"/>
                  </a:lnTo>
                  <a:lnTo>
                    <a:pt x="31" y="137"/>
                  </a:lnTo>
                  <a:lnTo>
                    <a:pt x="46" y="119"/>
                  </a:lnTo>
                  <a:lnTo>
                    <a:pt x="63" y="102"/>
                  </a:lnTo>
                  <a:lnTo>
                    <a:pt x="81" y="85"/>
                  </a:lnTo>
                  <a:lnTo>
                    <a:pt x="100" y="70"/>
                  </a:lnTo>
                  <a:lnTo>
                    <a:pt x="121" y="56"/>
                  </a:lnTo>
                  <a:lnTo>
                    <a:pt x="145" y="43"/>
                  </a:lnTo>
                  <a:lnTo>
                    <a:pt x="168" y="33"/>
                  </a:lnTo>
                  <a:lnTo>
                    <a:pt x="194" y="24"/>
                  </a:lnTo>
                  <a:lnTo>
                    <a:pt x="220" y="14"/>
                  </a:lnTo>
                  <a:lnTo>
                    <a:pt x="247" y="8"/>
                  </a:lnTo>
                  <a:lnTo>
                    <a:pt x="276" y="4"/>
                  </a:lnTo>
                  <a:lnTo>
                    <a:pt x="304" y="1"/>
                  </a:lnTo>
                  <a:lnTo>
                    <a:pt x="334"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710" name="Freeform 26">
              <a:extLst>
                <a:ext uri="{FF2B5EF4-FFF2-40B4-BE49-F238E27FC236}">
                  <a16:creationId xmlns:a16="http://schemas.microsoft.com/office/drawing/2014/main" id="{85DD4BA3-68B7-41D7-9F1E-7FE967A4B363}"/>
                </a:ext>
              </a:extLst>
            </p:cNvPr>
            <p:cNvSpPr>
              <a:spLocks/>
            </p:cNvSpPr>
            <p:nvPr/>
          </p:nvSpPr>
          <p:spPr bwMode="auto">
            <a:xfrm flipH="1">
              <a:off x="541" y="1463"/>
              <a:ext cx="179" cy="31"/>
            </a:xfrm>
            <a:custGeom>
              <a:avLst/>
              <a:gdLst>
                <a:gd name="T0" fmla="*/ 0 w 778"/>
                <a:gd name="T1" fmla="*/ 0 h 135"/>
                <a:gd name="T2" fmla="*/ 0 w 778"/>
                <a:gd name="T3" fmla="*/ 0 h 135"/>
                <a:gd name="T4" fmla="*/ 0 w 778"/>
                <a:gd name="T5" fmla="*/ 0 h 135"/>
                <a:gd name="T6" fmla="*/ 0 w 778"/>
                <a:gd name="T7" fmla="*/ 0 h 135"/>
                <a:gd name="T8" fmla="*/ 0 w 778"/>
                <a:gd name="T9" fmla="*/ 0 h 135"/>
                <a:gd name="T10" fmla="*/ 0 w 778"/>
                <a:gd name="T11" fmla="*/ 0 h 135"/>
                <a:gd name="T12" fmla="*/ 0 w 778"/>
                <a:gd name="T13" fmla="*/ 0 h 135"/>
                <a:gd name="T14" fmla="*/ 0 w 778"/>
                <a:gd name="T15" fmla="*/ 0 h 135"/>
                <a:gd name="T16" fmla="*/ 0 w 778"/>
                <a:gd name="T17" fmla="*/ 0 h 135"/>
                <a:gd name="T18" fmla="*/ 0 w 778"/>
                <a:gd name="T19" fmla="*/ 0 h 135"/>
                <a:gd name="T20" fmla="*/ 0 w 778"/>
                <a:gd name="T21" fmla="*/ 0 h 135"/>
                <a:gd name="T22" fmla="*/ 0 w 778"/>
                <a:gd name="T23" fmla="*/ 0 h 135"/>
                <a:gd name="T24" fmla="*/ 0 w 778"/>
                <a:gd name="T25" fmla="*/ 0 h 135"/>
                <a:gd name="T26" fmla="*/ 0 w 778"/>
                <a:gd name="T27" fmla="*/ 0 h 135"/>
                <a:gd name="T28" fmla="*/ 0 w 778"/>
                <a:gd name="T29" fmla="*/ 0 h 135"/>
                <a:gd name="T30" fmla="*/ 0 w 778"/>
                <a:gd name="T31" fmla="*/ 0 h 135"/>
                <a:gd name="T32" fmla="*/ 0 w 778"/>
                <a:gd name="T33" fmla="*/ 0 h 1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135"/>
                <a:gd name="T53" fmla="*/ 778 w 778"/>
                <a:gd name="T54" fmla="*/ 135 h 1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135">
                  <a:moveTo>
                    <a:pt x="752" y="1"/>
                  </a:moveTo>
                  <a:lnTo>
                    <a:pt x="7" y="1"/>
                  </a:lnTo>
                  <a:lnTo>
                    <a:pt x="4" y="19"/>
                  </a:lnTo>
                  <a:lnTo>
                    <a:pt x="0" y="62"/>
                  </a:lnTo>
                  <a:lnTo>
                    <a:pt x="0" y="76"/>
                  </a:lnTo>
                  <a:lnTo>
                    <a:pt x="2" y="89"/>
                  </a:lnTo>
                  <a:lnTo>
                    <a:pt x="4" y="104"/>
                  </a:lnTo>
                  <a:lnTo>
                    <a:pt x="7" y="118"/>
                  </a:lnTo>
                  <a:lnTo>
                    <a:pt x="11" y="135"/>
                  </a:lnTo>
                  <a:lnTo>
                    <a:pt x="767" y="135"/>
                  </a:lnTo>
                  <a:lnTo>
                    <a:pt x="771" y="118"/>
                  </a:lnTo>
                  <a:lnTo>
                    <a:pt x="774" y="104"/>
                  </a:lnTo>
                  <a:lnTo>
                    <a:pt x="776" y="89"/>
                  </a:lnTo>
                  <a:lnTo>
                    <a:pt x="778" y="76"/>
                  </a:lnTo>
                  <a:lnTo>
                    <a:pt x="778" y="62"/>
                  </a:lnTo>
                  <a:lnTo>
                    <a:pt x="771" y="0"/>
                  </a:lnTo>
                  <a:lnTo>
                    <a:pt x="75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711" name="Freeform 27">
              <a:extLst>
                <a:ext uri="{FF2B5EF4-FFF2-40B4-BE49-F238E27FC236}">
                  <a16:creationId xmlns:a16="http://schemas.microsoft.com/office/drawing/2014/main" id="{ADC13E1B-734F-4901-A838-50458EE0B45D}"/>
                </a:ext>
              </a:extLst>
            </p:cNvPr>
            <p:cNvSpPr>
              <a:spLocks/>
            </p:cNvSpPr>
            <p:nvPr/>
          </p:nvSpPr>
          <p:spPr bwMode="auto">
            <a:xfrm flipH="1">
              <a:off x="551" y="1474"/>
              <a:ext cx="159" cy="10"/>
            </a:xfrm>
            <a:custGeom>
              <a:avLst/>
              <a:gdLst>
                <a:gd name="T0" fmla="*/ 0 w 689"/>
                <a:gd name="T1" fmla="*/ 0 h 46"/>
                <a:gd name="T2" fmla="*/ 0 w 689"/>
                <a:gd name="T3" fmla="*/ 0 h 46"/>
                <a:gd name="T4" fmla="*/ 0 w 689"/>
                <a:gd name="T5" fmla="*/ 0 h 46"/>
                <a:gd name="T6" fmla="*/ 0 w 689"/>
                <a:gd name="T7" fmla="*/ 0 h 46"/>
                <a:gd name="T8" fmla="*/ 0 w 689"/>
                <a:gd name="T9" fmla="*/ 0 h 46"/>
                <a:gd name="T10" fmla="*/ 0 w 689"/>
                <a:gd name="T11" fmla="*/ 0 h 46"/>
                <a:gd name="T12" fmla="*/ 0 w 689"/>
                <a:gd name="T13" fmla="*/ 0 h 46"/>
                <a:gd name="T14" fmla="*/ 0 w 689"/>
                <a:gd name="T15" fmla="*/ 0 h 46"/>
                <a:gd name="T16" fmla="*/ 0 w 689"/>
                <a:gd name="T17" fmla="*/ 0 h 46"/>
                <a:gd name="T18" fmla="*/ 0 w 689"/>
                <a:gd name="T19" fmla="*/ 0 h 46"/>
                <a:gd name="T20" fmla="*/ 0 w 689"/>
                <a:gd name="T21" fmla="*/ 0 h 46"/>
                <a:gd name="T22" fmla="*/ 0 w 689"/>
                <a:gd name="T23" fmla="*/ 0 h 46"/>
                <a:gd name="T24" fmla="*/ 0 w 689"/>
                <a:gd name="T25" fmla="*/ 0 h 46"/>
                <a:gd name="T26" fmla="*/ 0 w 689"/>
                <a:gd name="T27" fmla="*/ 0 h 46"/>
                <a:gd name="T28" fmla="*/ 0 w 689"/>
                <a:gd name="T29" fmla="*/ 0 h 46"/>
                <a:gd name="T30" fmla="*/ 0 w 689"/>
                <a:gd name="T31" fmla="*/ 0 h 46"/>
                <a:gd name="T32" fmla="*/ 0 w 689"/>
                <a:gd name="T33" fmla="*/ 0 h 46"/>
                <a:gd name="T34" fmla="*/ 0 w 689"/>
                <a:gd name="T35" fmla="*/ 0 h 46"/>
                <a:gd name="T36" fmla="*/ 0 w 689"/>
                <a:gd name="T37" fmla="*/ 0 h 46"/>
                <a:gd name="T38" fmla="*/ 0 w 689"/>
                <a:gd name="T39" fmla="*/ 0 h 46"/>
                <a:gd name="T40" fmla="*/ 0 w 689"/>
                <a:gd name="T41" fmla="*/ 0 h 46"/>
                <a:gd name="T42" fmla="*/ 0 w 689"/>
                <a:gd name="T43" fmla="*/ 0 h 46"/>
                <a:gd name="T44" fmla="*/ 0 w 689"/>
                <a:gd name="T45" fmla="*/ 0 h 46"/>
                <a:gd name="T46" fmla="*/ 0 w 689"/>
                <a:gd name="T47" fmla="*/ 0 h 46"/>
                <a:gd name="T48" fmla="*/ 0 w 689"/>
                <a:gd name="T49" fmla="*/ 0 h 46"/>
                <a:gd name="T50" fmla="*/ 0 w 689"/>
                <a:gd name="T51" fmla="*/ 0 h 46"/>
                <a:gd name="T52" fmla="*/ 0 w 689"/>
                <a:gd name="T53" fmla="*/ 0 h 46"/>
                <a:gd name="T54" fmla="*/ 0 w 689"/>
                <a:gd name="T55" fmla="*/ 0 h 46"/>
                <a:gd name="T56" fmla="*/ 0 w 689"/>
                <a:gd name="T57" fmla="*/ 0 h 46"/>
                <a:gd name="T58" fmla="*/ 0 w 689"/>
                <a:gd name="T59" fmla="*/ 0 h 46"/>
                <a:gd name="T60" fmla="*/ 0 w 689"/>
                <a:gd name="T61" fmla="*/ 0 h 46"/>
                <a:gd name="T62" fmla="*/ 0 w 689"/>
                <a:gd name="T63" fmla="*/ 0 h 46"/>
                <a:gd name="T64" fmla="*/ 0 w 689"/>
                <a:gd name="T65" fmla="*/ 0 h 46"/>
                <a:gd name="T66" fmla="*/ 0 w 689"/>
                <a:gd name="T67" fmla="*/ 0 h 46"/>
                <a:gd name="T68" fmla="*/ 0 w 689"/>
                <a:gd name="T69" fmla="*/ 0 h 46"/>
                <a:gd name="T70" fmla="*/ 0 w 689"/>
                <a:gd name="T71" fmla="*/ 0 h 46"/>
                <a:gd name="T72" fmla="*/ 0 w 689"/>
                <a:gd name="T73" fmla="*/ 0 h 46"/>
                <a:gd name="T74" fmla="*/ 0 w 689"/>
                <a:gd name="T75" fmla="*/ 0 h 46"/>
                <a:gd name="T76" fmla="*/ 0 w 689"/>
                <a:gd name="T77" fmla="*/ 0 h 46"/>
                <a:gd name="T78" fmla="*/ 0 w 689"/>
                <a:gd name="T79" fmla="*/ 0 h 46"/>
                <a:gd name="T80" fmla="*/ 0 w 689"/>
                <a:gd name="T81" fmla="*/ 0 h 46"/>
                <a:gd name="T82" fmla="*/ 0 w 689"/>
                <a:gd name="T83" fmla="*/ 0 h 46"/>
                <a:gd name="T84" fmla="*/ 0 w 689"/>
                <a:gd name="T85" fmla="*/ 0 h 46"/>
                <a:gd name="T86" fmla="*/ 0 w 689"/>
                <a:gd name="T87" fmla="*/ 0 h 46"/>
                <a:gd name="T88" fmla="*/ 0 w 689"/>
                <a:gd name="T89" fmla="*/ 0 h 46"/>
                <a:gd name="T90" fmla="*/ 0 w 689"/>
                <a:gd name="T91" fmla="*/ 0 h 46"/>
                <a:gd name="T92" fmla="*/ 0 w 689"/>
                <a:gd name="T93" fmla="*/ 0 h 46"/>
                <a:gd name="T94" fmla="*/ 0 w 689"/>
                <a:gd name="T95" fmla="*/ 0 h 46"/>
                <a:gd name="T96" fmla="*/ 0 w 689"/>
                <a:gd name="T97" fmla="*/ 0 h 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89"/>
                <a:gd name="T148" fmla="*/ 0 h 46"/>
                <a:gd name="T149" fmla="*/ 689 w 689"/>
                <a:gd name="T150" fmla="*/ 46 h 4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89" h="46">
                  <a:moveTo>
                    <a:pt x="687" y="0"/>
                  </a:moveTo>
                  <a:lnTo>
                    <a:pt x="689" y="7"/>
                  </a:lnTo>
                  <a:lnTo>
                    <a:pt x="689" y="12"/>
                  </a:lnTo>
                  <a:lnTo>
                    <a:pt x="689" y="16"/>
                  </a:lnTo>
                  <a:lnTo>
                    <a:pt x="689" y="17"/>
                  </a:lnTo>
                  <a:lnTo>
                    <a:pt x="689" y="25"/>
                  </a:lnTo>
                  <a:lnTo>
                    <a:pt x="687" y="31"/>
                  </a:lnTo>
                  <a:lnTo>
                    <a:pt x="687" y="39"/>
                  </a:lnTo>
                  <a:lnTo>
                    <a:pt x="686" y="46"/>
                  </a:lnTo>
                  <a:lnTo>
                    <a:pt x="673" y="46"/>
                  </a:lnTo>
                  <a:lnTo>
                    <a:pt x="648" y="46"/>
                  </a:lnTo>
                  <a:lnTo>
                    <a:pt x="612" y="46"/>
                  </a:lnTo>
                  <a:lnTo>
                    <a:pt x="569" y="46"/>
                  </a:lnTo>
                  <a:lnTo>
                    <a:pt x="518" y="46"/>
                  </a:lnTo>
                  <a:lnTo>
                    <a:pt x="464" y="46"/>
                  </a:lnTo>
                  <a:lnTo>
                    <a:pt x="404" y="46"/>
                  </a:lnTo>
                  <a:lnTo>
                    <a:pt x="344" y="46"/>
                  </a:lnTo>
                  <a:lnTo>
                    <a:pt x="284" y="46"/>
                  </a:lnTo>
                  <a:lnTo>
                    <a:pt x="224" y="46"/>
                  </a:lnTo>
                  <a:lnTo>
                    <a:pt x="170" y="46"/>
                  </a:lnTo>
                  <a:lnTo>
                    <a:pt x="119" y="46"/>
                  </a:lnTo>
                  <a:lnTo>
                    <a:pt x="76" y="46"/>
                  </a:lnTo>
                  <a:lnTo>
                    <a:pt x="40" y="46"/>
                  </a:lnTo>
                  <a:lnTo>
                    <a:pt x="15" y="46"/>
                  </a:lnTo>
                  <a:lnTo>
                    <a:pt x="2" y="46"/>
                  </a:lnTo>
                  <a:lnTo>
                    <a:pt x="1" y="39"/>
                  </a:lnTo>
                  <a:lnTo>
                    <a:pt x="1" y="31"/>
                  </a:lnTo>
                  <a:lnTo>
                    <a:pt x="0" y="24"/>
                  </a:lnTo>
                  <a:lnTo>
                    <a:pt x="0" y="17"/>
                  </a:lnTo>
                  <a:lnTo>
                    <a:pt x="0" y="16"/>
                  </a:lnTo>
                  <a:lnTo>
                    <a:pt x="0" y="12"/>
                  </a:lnTo>
                  <a:lnTo>
                    <a:pt x="0" y="7"/>
                  </a:lnTo>
                  <a:lnTo>
                    <a:pt x="1" y="0"/>
                  </a:lnTo>
                  <a:lnTo>
                    <a:pt x="14" y="0"/>
                  </a:lnTo>
                  <a:lnTo>
                    <a:pt x="40" y="0"/>
                  </a:lnTo>
                  <a:lnTo>
                    <a:pt x="75" y="0"/>
                  </a:lnTo>
                  <a:lnTo>
                    <a:pt x="118" y="0"/>
                  </a:lnTo>
                  <a:lnTo>
                    <a:pt x="169" y="0"/>
                  </a:lnTo>
                  <a:lnTo>
                    <a:pt x="224" y="0"/>
                  </a:lnTo>
                  <a:lnTo>
                    <a:pt x="283" y="0"/>
                  </a:lnTo>
                  <a:lnTo>
                    <a:pt x="344" y="0"/>
                  </a:lnTo>
                  <a:lnTo>
                    <a:pt x="405" y="0"/>
                  </a:lnTo>
                  <a:lnTo>
                    <a:pt x="464" y="0"/>
                  </a:lnTo>
                  <a:lnTo>
                    <a:pt x="520" y="0"/>
                  </a:lnTo>
                  <a:lnTo>
                    <a:pt x="570" y="0"/>
                  </a:lnTo>
                  <a:lnTo>
                    <a:pt x="613" y="0"/>
                  </a:lnTo>
                  <a:lnTo>
                    <a:pt x="648" y="0"/>
                  </a:lnTo>
                  <a:lnTo>
                    <a:pt x="674" y="0"/>
                  </a:lnTo>
                  <a:lnTo>
                    <a:pt x="687"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712" name="Freeform 28">
              <a:extLst>
                <a:ext uri="{FF2B5EF4-FFF2-40B4-BE49-F238E27FC236}">
                  <a16:creationId xmlns:a16="http://schemas.microsoft.com/office/drawing/2014/main" id="{6FD79099-6343-412D-9B52-DD7B453D8A0D}"/>
                </a:ext>
              </a:extLst>
            </p:cNvPr>
            <p:cNvSpPr>
              <a:spLocks/>
            </p:cNvSpPr>
            <p:nvPr/>
          </p:nvSpPr>
          <p:spPr bwMode="auto">
            <a:xfrm flipH="1">
              <a:off x="438" y="1241"/>
              <a:ext cx="231" cy="239"/>
            </a:xfrm>
            <a:custGeom>
              <a:avLst/>
              <a:gdLst>
                <a:gd name="T0" fmla="*/ 0 w 1007"/>
                <a:gd name="T1" fmla="*/ 0 h 1042"/>
                <a:gd name="T2" fmla="*/ 0 w 1007"/>
                <a:gd name="T3" fmla="*/ 0 h 1042"/>
                <a:gd name="T4" fmla="*/ 0 w 1007"/>
                <a:gd name="T5" fmla="*/ 0 h 1042"/>
                <a:gd name="T6" fmla="*/ 0 w 1007"/>
                <a:gd name="T7" fmla="*/ 0 h 1042"/>
                <a:gd name="T8" fmla="*/ 0 w 1007"/>
                <a:gd name="T9" fmla="*/ 0 h 1042"/>
                <a:gd name="T10" fmla="*/ 0 w 1007"/>
                <a:gd name="T11" fmla="*/ 0 h 1042"/>
                <a:gd name="T12" fmla="*/ 0 w 1007"/>
                <a:gd name="T13" fmla="*/ 0 h 1042"/>
                <a:gd name="T14" fmla="*/ 0 w 1007"/>
                <a:gd name="T15" fmla="*/ 0 h 1042"/>
                <a:gd name="T16" fmla="*/ 0 w 1007"/>
                <a:gd name="T17" fmla="*/ 0 h 1042"/>
                <a:gd name="T18" fmla="*/ 0 w 1007"/>
                <a:gd name="T19" fmla="*/ 0 h 1042"/>
                <a:gd name="T20" fmla="*/ 0 w 1007"/>
                <a:gd name="T21" fmla="*/ 0 h 1042"/>
                <a:gd name="T22" fmla="*/ 0 w 1007"/>
                <a:gd name="T23" fmla="*/ 0 h 1042"/>
                <a:gd name="T24" fmla="*/ 0 w 1007"/>
                <a:gd name="T25" fmla="*/ 0 h 1042"/>
                <a:gd name="T26" fmla="*/ 0 w 1007"/>
                <a:gd name="T27" fmla="*/ 0 h 1042"/>
                <a:gd name="T28" fmla="*/ 0 w 1007"/>
                <a:gd name="T29" fmla="*/ 0 h 1042"/>
                <a:gd name="T30" fmla="*/ 0 w 1007"/>
                <a:gd name="T31" fmla="*/ 0 h 1042"/>
                <a:gd name="T32" fmla="*/ 0 w 1007"/>
                <a:gd name="T33" fmla="*/ 0 h 1042"/>
                <a:gd name="T34" fmla="*/ 0 w 1007"/>
                <a:gd name="T35" fmla="*/ 0 h 1042"/>
                <a:gd name="T36" fmla="*/ 0 w 1007"/>
                <a:gd name="T37" fmla="*/ 0 h 1042"/>
                <a:gd name="T38" fmla="*/ 0 w 1007"/>
                <a:gd name="T39" fmla="*/ 0 h 1042"/>
                <a:gd name="T40" fmla="*/ 0 w 1007"/>
                <a:gd name="T41" fmla="*/ 0 h 1042"/>
                <a:gd name="T42" fmla="*/ 0 w 1007"/>
                <a:gd name="T43" fmla="*/ 0 h 1042"/>
                <a:gd name="T44" fmla="*/ 0 w 1007"/>
                <a:gd name="T45" fmla="*/ 0 h 1042"/>
                <a:gd name="T46" fmla="*/ 0 w 1007"/>
                <a:gd name="T47" fmla="*/ 0 h 1042"/>
                <a:gd name="T48" fmla="*/ 0 w 1007"/>
                <a:gd name="T49" fmla="*/ 0 h 1042"/>
                <a:gd name="T50" fmla="*/ 0 w 1007"/>
                <a:gd name="T51" fmla="*/ 0 h 1042"/>
                <a:gd name="T52" fmla="*/ 0 w 1007"/>
                <a:gd name="T53" fmla="*/ 0 h 1042"/>
                <a:gd name="T54" fmla="*/ 0 w 1007"/>
                <a:gd name="T55" fmla="*/ 0 h 1042"/>
                <a:gd name="T56" fmla="*/ 0 w 1007"/>
                <a:gd name="T57" fmla="*/ 0 h 1042"/>
                <a:gd name="T58" fmla="*/ 0 w 1007"/>
                <a:gd name="T59" fmla="*/ 0 h 1042"/>
                <a:gd name="T60" fmla="*/ 0 w 1007"/>
                <a:gd name="T61" fmla="*/ 0 h 1042"/>
                <a:gd name="T62" fmla="*/ 0 w 1007"/>
                <a:gd name="T63" fmla="*/ 0 h 1042"/>
                <a:gd name="T64" fmla="*/ 0 w 1007"/>
                <a:gd name="T65" fmla="*/ 0 h 1042"/>
                <a:gd name="T66" fmla="*/ 0 w 1007"/>
                <a:gd name="T67" fmla="*/ 0 h 1042"/>
                <a:gd name="T68" fmla="*/ 0 w 1007"/>
                <a:gd name="T69" fmla="*/ 0 h 1042"/>
                <a:gd name="T70" fmla="*/ 0 w 1007"/>
                <a:gd name="T71" fmla="*/ 0 h 1042"/>
                <a:gd name="T72" fmla="*/ 0 w 1007"/>
                <a:gd name="T73" fmla="*/ 0 h 1042"/>
                <a:gd name="T74" fmla="*/ 0 w 1007"/>
                <a:gd name="T75" fmla="*/ 0 h 1042"/>
                <a:gd name="T76" fmla="*/ 0 w 1007"/>
                <a:gd name="T77" fmla="*/ 0 h 1042"/>
                <a:gd name="T78" fmla="*/ 0 w 1007"/>
                <a:gd name="T79" fmla="*/ 0 h 1042"/>
                <a:gd name="T80" fmla="*/ 0 w 1007"/>
                <a:gd name="T81" fmla="*/ 0 h 1042"/>
                <a:gd name="T82" fmla="*/ 0 w 1007"/>
                <a:gd name="T83" fmla="*/ 0 h 1042"/>
                <a:gd name="T84" fmla="*/ 0 w 1007"/>
                <a:gd name="T85" fmla="*/ 0 h 1042"/>
                <a:gd name="T86" fmla="*/ 0 w 1007"/>
                <a:gd name="T87" fmla="*/ 0 h 10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07"/>
                <a:gd name="T133" fmla="*/ 0 h 1042"/>
                <a:gd name="T134" fmla="*/ 1007 w 1007"/>
                <a:gd name="T135" fmla="*/ 1042 h 10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07" h="1042">
                  <a:moveTo>
                    <a:pt x="730" y="3"/>
                  </a:moveTo>
                  <a:lnTo>
                    <a:pt x="729" y="6"/>
                  </a:lnTo>
                  <a:lnTo>
                    <a:pt x="726" y="9"/>
                  </a:lnTo>
                  <a:lnTo>
                    <a:pt x="725" y="13"/>
                  </a:lnTo>
                  <a:lnTo>
                    <a:pt x="725" y="15"/>
                  </a:lnTo>
                  <a:lnTo>
                    <a:pt x="725" y="22"/>
                  </a:lnTo>
                  <a:lnTo>
                    <a:pt x="725" y="37"/>
                  </a:lnTo>
                  <a:lnTo>
                    <a:pt x="725" y="57"/>
                  </a:lnTo>
                  <a:lnTo>
                    <a:pt x="725" y="74"/>
                  </a:lnTo>
                  <a:lnTo>
                    <a:pt x="707" y="75"/>
                  </a:lnTo>
                  <a:lnTo>
                    <a:pt x="681" y="78"/>
                  </a:lnTo>
                  <a:lnTo>
                    <a:pt x="650" y="82"/>
                  </a:lnTo>
                  <a:lnTo>
                    <a:pt x="615" y="85"/>
                  </a:lnTo>
                  <a:lnTo>
                    <a:pt x="574" y="89"/>
                  </a:lnTo>
                  <a:lnTo>
                    <a:pt x="533" y="93"/>
                  </a:lnTo>
                  <a:lnTo>
                    <a:pt x="488" y="98"/>
                  </a:lnTo>
                  <a:lnTo>
                    <a:pt x="443" y="102"/>
                  </a:lnTo>
                  <a:lnTo>
                    <a:pt x="399" y="108"/>
                  </a:lnTo>
                  <a:lnTo>
                    <a:pt x="356" y="111"/>
                  </a:lnTo>
                  <a:lnTo>
                    <a:pt x="316" y="115"/>
                  </a:lnTo>
                  <a:lnTo>
                    <a:pt x="278" y="119"/>
                  </a:lnTo>
                  <a:lnTo>
                    <a:pt x="245" y="122"/>
                  </a:lnTo>
                  <a:lnTo>
                    <a:pt x="218" y="125"/>
                  </a:lnTo>
                  <a:lnTo>
                    <a:pt x="196" y="126"/>
                  </a:lnTo>
                  <a:lnTo>
                    <a:pt x="183" y="126"/>
                  </a:lnTo>
                  <a:lnTo>
                    <a:pt x="160" y="128"/>
                  </a:lnTo>
                  <a:lnTo>
                    <a:pt x="139" y="135"/>
                  </a:lnTo>
                  <a:lnTo>
                    <a:pt x="121" y="145"/>
                  </a:lnTo>
                  <a:lnTo>
                    <a:pt x="106" y="158"/>
                  </a:lnTo>
                  <a:lnTo>
                    <a:pt x="95" y="174"/>
                  </a:lnTo>
                  <a:lnTo>
                    <a:pt x="85" y="192"/>
                  </a:lnTo>
                  <a:lnTo>
                    <a:pt x="80" y="210"/>
                  </a:lnTo>
                  <a:lnTo>
                    <a:pt x="79" y="230"/>
                  </a:lnTo>
                  <a:lnTo>
                    <a:pt x="76" y="257"/>
                  </a:lnTo>
                  <a:lnTo>
                    <a:pt x="70" y="308"/>
                  </a:lnTo>
                  <a:lnTo>
                    <a:pt x="59" y="377"/>
                  </a:lnTo>
                  <a:lnTo>
                    <a:pt x="48" y="456"/>
                  </a:lnTo>
                  <a:lnTo>
                    <a:pt x="35" y="540"/>
                  </a:lnTo>
                  <a:lnTo>
                    <a:pt x="22" y="623"/>
                  </a:lnTo>
                  <a:lnTo>
                    <a:pt x="10" y="697"/>
                  </a:lnTo>
                  <a:lnTo>
                    <a:pt x="0" y="757"/>
                  </a:lnTo>
                  <a:lnTo>
                    <a:pt x="0" y="758"/>
                  </a:lnTo>
                  <a:lnTo>
                    <a:pt x="0" y="760"/>
                  </a:lnTo>
                  <a:lnTo>
                    <a:pt x="0" y="762"/>
                  </a:lnTo>
                  <a:lnTo>
                    <a:pt x="1" y="765"/>
                  </a:lnTo>
                  <a:lnTo>
                    <a:pt x="2" y="767"/>
                  </a:lnTo>
                  <a:lnTo>
                    <a:pt x="4" y="770"/>
                  </a:lnTo>
                  <a:lnTo>
                    <a:pt x="6" y="771"/>
                  </a:lnTo>
                  <a:lnTo>
                    <a:pt x="9" y="774"/>
                  </a:lnTo>
                  <a:lnTo>
                    <a:pt x="13" y="775"/>
                  </a:lnTo>
                  <a:lnTo>
                    <a:pt x="15" y="775"/>
                  </a:lnTo>
                  <a:lnTo>
                    <a:pt x="43" y="778"/>
                  </a:lnTo>
                  <a:lnTo>
                    <a:pt x="74" y="787"/>
                  </a:lnTo>
                  <a:lnTo>
                    <a:pt x="110" y="800"/>
                  </a:lnTo>
                  <a:lnTo>
                    <a:pt x="150" y="816"/>
                  </a:lnTo>
                  <a:lnTo>
                    <a:pt x="193" y="836"/>
                  </a:lnTo>
                  <a:lnTo>
                    <a:pt x="238" y="859"/>
                  </a:lnTo>
                  <a:lnTo>
                    <a:pt x="282" y="882"/>
                  </a:lnTo>
                  <a:lnTo>
                    <a:pt x="326" y="907"/>
                  </a:lnTo>
                  <a:lnTo>
                    <a:pt x="369" y="931"/>
                  </a:lnTo>
                  <a:lnTo>
                    <a:pt x="409" y="955"/>
                  </a:lnTo>
                  <a:lnTo>
                    <a:pt x="447" y="977"/>
                  </a:lnTo>
                  <a:lnTo>
                    <a:pt x="479" y="997"/>
                  </a:lnTo>
                  <a:lnTo>
                    <a:pt x="507" y="1015"/>
                  </a:lnTo>
                  <a:lnTo>
                    <a:pt x="527" y="1028"/>
                  </a:lnTo>
                  <a:lnTo>
                    <a:pt x="540" y="1036"/>
                  </a:lnTo>
                  <a:lnTo>
                    <a:pt x="546" y="1040"/>
                  </a:lnTo>
                  <a:lnTo>
                    <a:pt x="550" y="1042"/>
                  </a:lnTo>
                  <a:lnTo>
                    <a:pt x="555" y="1042"/>
                  </a:lnTo>
                  <a:lnTo>
                    <a:pt x="560" y="1042"/>
                  </a:lnTo>
                  <a:lnTo>
                    <a:pt x="564" y="1040"/>
                  </a:lnTo>
                  <a:lnTo>
                    <a:pt x="566" y="1037"/>
                  </a:lnTo>
                  <a:lnTo>
                    <a:pt x="569" y="1034"/>
                  </a:lnTo>
                  <a:lnTo>
                    <a:pt x="570" y="1030"/>
                  </a:lnTo>
                  <a:lnTo>
                    <a:pt x="570" y="1027"/>
                  </a:lnTo>
                  <a:lnTo>
                    <a:pt x="570" y="1025"/>
                  </a:lnTo>
                  <a:lnTo>
                    <a:pt x="570" y="1024"/>
                  </a:lnTo>
                  <a:lnTo>
                    <a:pt x="563" y="980"/>
                  </a:lnTo>
                  <a:lnTo>
                    <a:pt x="551" y="933"/>
                  </a:lnTo>
                  <a:lnTo>
                    <a:pt x="539" y="883"/>
                  </a:lnTo>
                  <a:lnTo>
                    <a:pt x="524" y="834"/>
                  </a:lnTo>
                  <a:lnTo>
                    <a:pt x="508" y="783"/>
                  </a:lnTo>
                  <a:lnTo>
                    <a:pt x="491" y="732"/>
                  </a:lnTo>
                  <a:lnTo>
                    <a:pt x="474" y="683"/>
                  </a:lnTo>
                  <a:lnTo>
                    <a:pt x="456" y="633"/>
                  </a:lnTo>
                  <a:lnTo>
                    <a:pt x="439" y="587"/>
                  </a:lnTo>
                  <a:lnTo>
                    <a:pt x="421" y="541"/>
                  </a:lnTo>
                  <a:lnTo>
                    <a:pt x="404" y="498"/>
                  </a:lnTo>
                  <a:lnTo>
                    <a:pt x="388" y="459"/>
                  </a:lnTo>
                  <a:lnTo>
                    <a:pt x="374" y="424"/>
                  </a:lnTo>
                  <a:lnTo>
                    <a:pt x="361" y="394"/>
                  </a:lnTo>
                  <a:lnTo>
                    <a:pt x="351" y="368"/>
                  </a:lnTo>
                  <a:lnTo>
                    <a:pt x="342" y="348"/>
                  </a:lnTo>
                  <a:lnTo>
                    <a:pt x="364" y="347"/>
                  </a:lnTo>
                  <a:lnTo>
                    <a:pt x="391" y="344"/>
                  </a:lnTo>
                  <a:lnTo>
                    <a:pt x="423" y="342"/>
                  </a:lnTo>
                  <a:lnTo>
                    <a:pt x="461" y="339"/>
                  </a:lnTo>
                  <a:lnTo>
                    <a:pt x="501" y="337"/>
                  </a:lnTo>
                  <a:lnTo>
                    <a:pt x="544" y="333"/>
                  </a:lnTo>
                  <a:lnTo>
                    <a:pt x="589" y="328"/>
                  </a:lnTo>
                  <a:lnTo>
                    <a:pt x="634" y="324"/>
                  </a:lnTo>
                  <a:lnTo>
                    <a:pt x="678" y="318"/>
                  </a:lnTo>
                  <a:lnTo>
                    <a:pt x="722" y="313"/>
                  </a:lnTo>
                  <a:lnTo>
                    <a:pt x="765" y="308"/>
                  </a:lnTo>
                  <a:lnTo>
                    <a:pt x="806" y="302"/>
                  </a:lnTo>
                  <a:lnTo>
                    <a:pt x="841" y="295"/>
                  </a:lnTo>
                  <a:lnTo>
                    <a:pt x="873" y="289"/>
                  </a:lnTo>
                  <a:lnTo>
                    <a:pt x="899" y="282"/>
                  </a:lnTo>
                  <a:lnTo>
                    <a:pt x="920" y="274"/>
                  </a:lnTo>
                  <a:lnTo>
                    <a:pt x="945" y="260"/>
                  </a:lnTo>
                  <a:lnTo>
                    <a:pt x="966" y="240"/>
                  </a:lnTo>
                  <a:lnTo>
                    <a:pt x="980" y="217"/>
                  </a:lnTo>
                  <a:lnTo>
                    <a:pt x="992" y="191"/>
                  </a:lnTo>
                  <a:lnTo>
                    <a:pt x="999" y="164"/>
                  </a:lnTo>
                  <a:lnTo>
                    <a:pt x="1005" y="136"/>
                  </a:lnTo>
                  <a:lnTo>
                    <a:pt x="1006" y="109"/>
                  </a:lnTo>
                  <a:lnTo>
                    <a:pt x="1007" y="84"/>
                  </a:lnTo>
                  <a:lnTo>
                    <a:pt x="1007" y="59"/>
                  </a:lnTo>
                  <a:lnTo>
                    <a:pt x="1006" y="40"/>
                  </a:lnTo>
                  <a:lnTo>
                    <a:pt x="1003" y="27"/>
                  </a:lnTo>
                  <a:lnTo>
                    <a:pt x="1003" y="20"/>
                  </a:lnTo>
                  <a:lnTo>
                    <a:pt x="1002" y="15"/>
                  </a:lnTo>
                  <a:lnTo>
                    <a:pt x="998" y="11"/>
                  </a:lnTo>
                  <a:lnTo>
                    <a:pt x="993" y="9"/>
                  </a:lnTo>
                  <a:lnTo>
                    <a:pt x="988" y="7"/>
                  </a:lnTo>
                  <a:lnTo>
                    <a:pt x="742" y="0"/>
                  </a:lnTo>
                  <a:lnTo>
                    <a:pt x="739" y="0"/>
                  </a:lnTo>
                  <a:lnTo>
                    <a:pt x="737" y="1"/>
                  </a:lnTo>
                  <a:lnTo>
                    <a:pt x="733" y="2"/>
                  </a:lnTo>
                  <a:lnTo>
                    <a:pt x="73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713" name="Freeform 29">
              <a:extLst>
                <a:ext uri="{FF2B5EF4-FFF2-40B4-BE49-F238E27FC236}">
                  <a16:creationId xmlns:a16="http://schemas.microsoft.com/office/drawing/2014/main" id="{1B4F0E60-89B4-4825-A3CB-0A6B1F3876EE}"/>
                </a:ext>
              </a:extLst>
            </p:cNvPr>
            <p:cNvSpPr>
              <a:spLocks/>
            </p:cNvSpPr>
            <p:nvPr/>
          </p:nvSpPr>
          <p:spPr bwMode="auto">
            <a:xfrm flipH="1">
              <a:off x="445" y="1249"/>
              <a:ext cx="215" cy="219"/>
            </a:xfrm>
            <a:custGeom>
              <a:avLst/>
              <a:gdLst>
                <a:gd name="T0" fmla="*/ 0 w 940"/>
                <a:gd name="T1" fmla="*/ 0 h 959"/>
                <a:gd name="T2" fmla="*/ 0 w 940"/>
                <a:gd name="T3" fmla="*/ 0 h 959"/>
                <a:gd name="T4" fmla="*/ 0 w 940"/>
                <a:gd name="T5" fmla="*/ 0 h 959"/>
                <a:gd name="T6" fmla="*/ 0 w 940"/>
                <a:gd name="T7" fmla="*/ 0 h 959"/>
                <a:gd name="T8" fmla="*/ 0 w 940"/>
                <a:gd name="T9" fmla="*/ 0 h 959"/>
                <a:gd name="T10" fmla="*/ 0 w 940"/>
                <a:gd name="T11" fmla="*/ 0 h 959"/>
                <a:gd name="T12" fmla="*/ 0 w 940"/>
                <a:gd name="T13" fmla="*/ 0 h 959"/>
                <a:gd name="T14" fmla="*/ 0 w 940"/>
                <a:gd name="T15" fmla="*/ 0 h 959"/>
                <a:gd name="T16" fmla="*/ 0 w 940"/>
                <a:gd name="T17" fmla="*/ 0 h 959"/>
                <a:gd name="T18" fmla="*/ 0 w 940"/>
                <a:gd name="T19" fmla="*/ 0 h 959"/>
                <a:gd name="T20" fmla="*/ 0 w 940"/>
                <a:gd name="T21" fmla="*/ 0 h 959"/>
                <a:gd name="T22" fmla="*/ 0 w 940"/>
                <a:gd name="T23" fmla="*/ 0 h 959"/>
                <a:gd name="T24" fmla="*/ 0 w 940"/>
                <a:gd name="T25" fmla="*/ 0 h 959"/>
                <a:gd name="T26" fmla="*/ 0 w 940"/>
                <a:gd name="T27" fmla="*/ 0 h 959"/>
                <a:gd name="T28" fmla="*/ 0 w 940"/>
                <a:gd name="T29" fmla="*/ 0 h 959"/>
                <a:gd name="T30" fmla="*/ 0 w 940"/>
                <a:gd name="T31" fmla="*/ 0 h 959"/>
                <a:gd name="T32" fmla="*/ 0 w 940"/>
                <a:gd name="T33" fmla="*/ 0 h 959"/>
                <a:gd name="T34" fmla="*/ 0 w 940"/>
                <a:gd name="T35" fmla="*/ 0 h 959"/>
                <a:gd name="T36" fmla="*/ 0 w 940"/>
                <a:gd name="T37" fmla="*/ 0 h 959"/>
                <a:gd name="T38" fmla="*/ 0 w 940"/>
                <a:gd name="T39" fmla="*/ 0 h 959"/>
                <a:gd name="T40" fmla="*/ 0 w 940"/>
                <a:gd name="T41" fmla="*/ 0 h 959"/>
                <a:gd name="T42" fmla="*/ 0 w 940"/>
                <a:gd name="T43" fmla="*/ 0 h 959"/>
                <a:gd name="T44" fmla="*/ 0 w 940"/>
                <a:gd name="T45" fmla="*/ 0 h 959"/>
                <a:gd name="T46" fmla="*/ 0 w 940"/>
                <a:gd name="T47" fmla="*/ 0 h 959"/>
                <a:gd name="T48" fmla="*/ 0 w 940"/>
                <a:gd name="T49" fmla="*/ 0 h 959"/>
                <a:gd name="T50" fmla="*/ 0 w 940"/>
                <a:gd name="T51" fmla="*/ 0 h 959"/>
                <a:gd name="T52" fmla="*/ 0 w 940"/>
                <a:gd name="T53" fmla="*/ 0 h 959"/>
                <a:gd name="T54" fmla="*/ 0 w 940"/>
                <a:gd name="T55" fmla="*/ 0 h 959"/>
                <a:gd name="T56" fmla="*/ 0 w 940"/>
                <a:gd name="T57" fmla="*/ 0 h 959"/>
                <a:gd name="T58" fmla="*/ 0 w 940"/>
                <a:gd name="T59" fmla="*/ 0 h 959"/>
                <a:gd name="T60" fmla="*/ 0 w 940"/>
                <a:gd name="T61" fmla="*/ 0 h 959"/>
                <a:gd name="T62" fmla="*/ 0 w 940"/>
                <a:gd name="T63" fmla="*/ 0 h 959"/>
                <a:gd name="T64" fmla="*/ 0 w 940"/>
                <a:gd name="T65" fmla="*/ 0 h 959"/>
                <a:gd name="T66" fmla="*/ 0 w 940"/>
                <a:gd name="T67" fmla="*/ 0 h 959"/>
                <a:gd name="T68" fmla="*/ 0 w 940"/>
                <a:gd name="T69" fmla="*/ 0 h 959"/>
                <a:gd name="T70" fmla="*/ 0 w 940"/>
                <a:gd name="T71" fmla="*/ 0 h 959"/>
                <a:gd name="T72" fmla="*/ 0 w 940"/>
                <a:gd name="T73" fmla="*/ 0 h 959"/>
                <a:gd name="T74" fmla="*/ 0 w 940"/>
                <a:gd name="T75" fmla="*/ 0 h 959"/>
                <a:gd name="T76" fmla="*/ 0 w 940"/>
                <a:gd name="T77" fmla="*/ 0 h 959"/>
                <a:gd name="T78" fmla="*/ 0 w 940"/>
                <a:gd name="T79" fmla="*/ 0 h 959"/>
                <a:gd name="T80" fmla="*/ 0 w 940"/>
                <a:gd name="T81" fmla="*/ 0 h 959"/>
                <a:gd name="T82" fmla="*/ 0 w 940"/>
                <a:gd name="T83" fmla="*/ 0 h 959"/>
                <a:gd name="T84" fmla="*/ 0 w 940"/>
                <a:gd name="T85" fmla="*/ 0 h 9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0"/>
                <a:gd name="T130" fmla="*/ 0 h 959"/>
                <a:gd name="T131" fmla="*/ 940 w 940"/>
                <a:gd name="T132" fmla="*/ 959 h 9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0" h="959">
                  <a:moveTo>
                    <a:pt x="76" y="198"/>
                  </a:moveTo>
                  <a:lnTo>
                    <a:pt x="78" y="185"/>
                  </a:lnTo>
                  <a:lnTo>
                    <a:pt x="80" y="172"/>
                  </a:lnTo>
                  <a:lnTo>
                    <a:pt x="86" y="159"/>
                  </a:lnTo>
                  <a:lnTo>
                    <a:pt x="93" y="148"/>
                  </a:lnTo>
                  <a:lnTo>
                    <a:pt x="104" y="139"/>
                  </a:lnTo>
                  <a:lnTo>
                    <a:pt x="115" y="133"/>
                  </a:lnTo>
                  <a:lnTo>
                    <a:pt x="131" y="128"/>
                  </a:lnTo>
                  <a:lnTo>
                    <a:pt x="148" y="126"/>
                  </a:lnTo>
                  <a:lnTo>
                    <a:pt x="164" y="126"/>
                  </a:lnTo>
                  <a:lnTo>
                    <a:pt x="188" y="124"/>
                  </a:lnTo>
                  <a:lnTo>
                    <a:pt x="219" y="121"/>
                  </a:lnTo>
                  <a:lnTo>
                    <a:pt x="257" y="119"/>
                  </a:lnTo>
                  <a:lnTo>
                    <a:pt x="300" y="115"/>
                  </a:lnTo>
                  <a:lnTo>
                    <a:pt x="346" y="109"/>
                  </a:lnTo>
                  <a:lnTo>
                    <a:pt x="394" y="106"/>
                  </a:lnTo>
                  <a:lnTo>
                    <a:pt x="443" y="100"/>
                  </a:lnTo>
                  <a:lnTo>
                    <a:pt x="491" y="95"/>
                  </a:lnTo>
                  <a:lnTo>
                    <a:pt x="538" y="90"/>
                  </a:lnTo>
                  <a:lnTo>
                    <a:pt x="581" y="86"/>
                  </a:lnTo>
                  <a:lnTo>
                    <a:pt x="621" y="81"/>
                  </a:lnTo>
                  <a:lnTo>
                    <a:pt x="655" y="78"/>
                  </a:lnTo>
                  <a:lnTo>
                    <a:pt x="681" y="74"/>
                  </a:lnTo>
                  <a:lnTo>
                    <a:pt x="699" y="73"/>
                  </a:lnTo>
                  <a:lnTo>
                    <a:pt x="708" y="72"/>
                  </a:lnTo>
                  <a:lnTo>
                    <a:pt x="715" y="70"/>
                  </a:lnTo>
                  <a:lnTo>
                    <a:pt x="719" y="66"/>
                  </a:lnTo>
                  <a:lnTo>
                    <a:pt x="721" y="61"/>
                  </a:lnTo>
                  <a:lnTo>
                    <a:pt x="723" y="56"/>
                  </a:lnTo>
                  <a:lnTo>
                    <a:pt x="723" y="51"/>
                  </a:lnTo>
                  <a:lnTo>
                    <a:pt x="723" y="35"/>
                  </a:lnTo>
                  <a:lnTo>
                    <a:pt x="723" y="17"/>
                  </a:lnTo>
                  <a:lnTo>
                    <a:pt x="723" y="0"/>
                  </a:lnTo>
                  <a:lnTo>
                    <a:pt x="729" y="0"/>
                  </a:lnTo>
                  <a:lnTo>
                    <a:pt x="738" y="1"/>
                  </a:lnTo>
                  <a:lnTo>
                    <a:pt x="751" y="1"/>
                  </a:lnTo>
                  <a:lnTo>
                    <a:pt x="764" y="1"/>
                  </a:lnTo>
                  <a:lnTo>
                    <a:pt x="780" y="3"/>
                  </a:lnTo>
                  <a:lnTo>
                    <a:pt x="797" y="3"/>
                  </a:lnTo>
                  <a:lnTo>
                    <a:pt x="814" y="3"/>
                  </a:lnTo>
                  <a:lnTo>
                    <a:pt x="832" y="4"/>
                  </a:lnTo>
                  <a:lnTo>
                    <a:pt x="850" y="4"/>
                  </a:lnTo>
                  <a:lnTo>
                    <a:pt x="867" y="5"/>
                  </a:lnTo>
                  <a:lnTo>
                    <a:pt x="882" y="5"/>
                  </a:lnTo>
                  <a:lnTo>
                    <a:pt x="898" y="5"/>
                  </a:lnTo>
                  <a:lnTo>
                    <a:pt x="911" y="7"/>
                  </a:lnTo>
                  <a:lnTo>
                    <a:pt x="923" y="7"/>
                  </a:lnTo>
                  <a:lnTo>
                    <a:pt x="932" y="7"/>
                  </a:lnTo>
                  <a:lnTo>
                    <a:pt x="937" y="7"/>
                  </a:lnTo>
                  <a:lnTo>
                    <a:pt x="938" y="16"/>
                  </a:lnTo>
                  <a:lnTo>
                    <a:pt x="938" y="26"/>
                  </a:lnTo>
                  <a:lnTo>
                    <a:pt x="940" y="38"/>
                  </a:lnTo>
                  <a:lnTo>
                    <a:pt x="940" y="52"/>
                  </a:lnTo>
                  <a:lnTo>
                    <a:pt x="940" y="74"/>
                  </a:lnTo>
                  <a:lnTo>
                    <a:pt x="937" y="98"/>
                  </a:lnTo>
                  <a:lnTo>
                    <a:pt x="933" y="121"/>
                  </a:lnTo>
                  <a:lnTo>
                    <a:pt x="928" y="143"/>
                  </a:lnTo>
                  <a:lnTo>
                    <a:pt x="919" y="165"/>
                  </a:lnTo>
                  <a:lnTo>
                    <a:pt x="907" y="185"/>
                  </a:lnTo>
                  <a:lnTo>
                    <a:pt x="893" y="201"/>
                  </a:lnTo>
                  <a:lnTo>
                    <a:pt x="873" y="212"/>
                  </a:lnTo>
                  <a:lnTo>
                    <a:pt x="850" y="220"/>
                  </a:lnTo>
                  <a:lnTo>
                    <a:pt x="820" y="228"/>
                  </a:lnTo>
                  <a:lnTo>
                    <a:pt x="782" y="234"/>
                  </a:lnTo>
                  <a:lnTo>
                    <a:pt x="739" y="241"/>
                  </a:lnTo>
                  <a:lnTo>
                    <a:pt x="693" y="247"/>
                  </a:lnTo>
                  <a:lnTo>
                    <a:pt x="643" y="254"/>
                  </a:lnTo>
                  <a:lnTo>
                    <a:pt x="593" y="259"/>
                  </a:lnTo>
                  <a:lnTo>
                    <a:pt x="542" y="264"/>
                  </a:lnTo>
                  <a:lnTo>
                    <a:pt x="492" y="270"/>
                  </a:lnTo>
                  <a:lnTo>
                    <a:pt x="444" y="273"/>
                  </a:lnTo>
                  <a:lnTo>
                    <a:pt x="400" y="276"/>
                  </a:lnTo>
                  <a:lnTo>
                    <a:pt x="361" y="280"/>
                  </a:lnTo>
                  <a:lnTo>
                    <a:pt x="329" y="283"/>
                  </a:lnTo>
                  <a:lnTo>
                    <a:pt x="304" y="284"/>
                  </a:lnTo>
                  <a:lnTo>
                    <a:pt x="287" y="285"/>
                  </a:lnTo>
                  <a:lnTo>
                    <a:pt x="281" y="285"/>
                  </a:lnTo>
                  <a:lnTo>
                    <a:pt x="277" y="285"/>
                  </a:lnTo>
                  <a:lnTo>
                    <a:pt x="273" y="286"/>
                  </a:lnTo>
                  <a:lnTo>
                    <a:pt x="270" y="289"/>
                  </a:lnTo>
                  <a:lnTo>
                    <a:pt x="268" y="293"/>
                  </a:lnTo>
                  <a:lnTo>
                    <a:pt x="266" y="294"/>
                  </a:lnTo>
                  <a:lnTo>
                    <a:pt x="266" y="297"/>
                  </a:lnTo>
                  <a:lnTo>
                    <a:pt x="265" y="298"/>
                  </a:lnTo>
                  <a:lnTo>
                    <a:pt x="265" y="301"/>
                  </a:lnTo>
                  <a:lnTo>
                    <a:pt x="265" y="302"/>
                  </a:lnTo>
                  <a:lnTo>
                    <a:pt x="266" y="305"/>
                  </a:lnTo>
                  <a:lnTo>
                    <a:pt x="266" y="306"/>
                  </a:lnTo>
                  <a:lnTo>
                    <a:pt x="266" y="309"/>
                  </a:lnTo>
                  <a:lnTo>
                    <a:pt x="269" y="314"/>
                  </a:lnTo>
                  <a:lnTo>
                    <a:pt x="274" y="327"/>
                  </a:lnTo>
                  <a:lnTo>
                    <a:pt x="284" y="348"/>
                  </a:lnTo>
                  <a:lnTo>
                    <a:pt x="296" y="375"/>
                  </a:lnTo>
                  <a:lnTo>
                    <a:pt x="310" y="409"/>
                  </a:lnTo>
                  <a:lnTo>
                    <a:pt x="326" y="448"/>
                  </a:lnTo>
                  <a:lnTo>
                    <a:pt x="344" y="491"/>
                  </a:lnTo>
                  <a:lnTo>
                    <a:pt x="362" y="538"/>
                  </a:lnTo>
                  <a:lnTo>
                    <a:pt x="382" y="588"/>
                  </a:lnTo>
                  <a:lnTo>
                    <a:pt x="401" y="640"/>
                  </a:lnTo>
                  <a:lnTo>
                    <a:pt x="420" y="694"/>
                  </a:lnTo>
                  <a:lnTo>
                    <a:pt x="438" y="749"/>
                  </a:lnTo>
                  <a:lnTo>
                    <a:pt x="456" y="803"/>
                  </a:lnTo>
                  <a:lnTo>
                    <a:pt x="472" y="857"/>
                  </a:lnTo>
                  <a:lnTo>
                    <a:pt x="485" y="909"/>
                  </a:lnTo>
                  <a:lnTo>
                    <a:pt x="496" y="959"/>
                  </a:lnTo>
                  <a:lnTo>
                    <a:pt x="477" y="946"/>
                  </a:lnTo>
                  <a:lnTo>
                    <a:pt x="453" y="932"/>
                  </a:lnTo>
                  <a:lnTo>
                    <a:pt x="426" y="916"/>
                  </a:lnTo>
                  <a:lnTo>
                    <a:pt x="396" y="898"/>
                  </a:lnTo>
                  <a:lnTo>
                    <a:pt x="364" y="879"/>
                  </a:lnTo>
                  <a:lnTo>
                    <a:pt x="330" y="859"/>
                  </a:lnTo>
                  <a:lnTo>
                    <a:pt x="295" y="840"/>
                  </a:lnTo>
                  <a:lnTo>
                    <a:pt x="260" y="820"/>
                  </a:lnTo>
                  <a:lnTo>
                    <a:pt x="223" y="801"/>
                  </a:lnTo>
                  <a:lnTo>
                    <a:pt x="187" y="782"/>
                  </a:lnTo>
                  <a:lnTo>
                    <a:pt x="151" y="765"/>
                  </a:lnTo>
                  <a:lnTo>
                    <a:pt x="117" y="750"/>
                  </a:lnTo>
                  <a:lnTo>
                    <a:pt x="84" y="737"/>
                  </a:lnTo>
                  <a:lnTo>
                    <a:pt x="53" y="726"/>
                  </a:lnTo>
                  <a:lnTo>
                    <a:pt x="24" y="719"/>
                  </a:lnTo>
                  <a:lnTo>
                    <a:pt x="0" y="713"/>
                  </a:lnTo>
                  <a:lnTo>
                    <a:pt x="6" y="668"/>
                  </a:lnTo>
                  <a:lnTo>
                    <a:pt x="17" y="603"/>
                  </a:lnTo>
                  <a:lnTo>
                    <a:pt x="30" y="523"/>
                  </a:lnTo>
                  <a:lnTo>
                    <a:pt x="43" y="439"/>
                  </a:lnTo>
                  <a:lnTo>
                    <a:pt x="56" y="357"/>
                  </a:lnTo>
                  <a:lnTo>
                    <a:pt x="66" y="284"/>
                  </a:lnTo>
                  <a:lnTo>
                    <a:pt x="74" y="228"/>
                  </a:lnTo>
                  <a:lnTo>
                    <a:pt x="76" y="198"/>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714" name="Freeform 30">
              <a:extLst>
                <a:ext uri="{FF2B5EF4-FFF2-40B4-BE49-F238E27FC236}">
                  <a16:creationId xmlns:a16="http://schemas.microsoft.com/office/drawing/2014/main" id="{CD113058-505E-4A66-8181-184D1707E6D2}"/>
                </a:ext>
              </a:extLst>
            </p:cNvPr>
            <p:cNvSpPr>
              <a:spLocks/>
            </p:cNvSpPr>
            <p:nvPr/>
          </p:nvSpPr>
          <p:spPr bwMode="auto">
            <a:xfrm flipH="1">
              <a:off x="439" y="1069"/>
              <a:ext cx="82" cy="190"/>
            </a:xfrm>
            <a:custGeom>
              <a:avLst/>
              <a:gdLst>
                <a:gd name="T0" fmla="*/ 0 w 357"/>
                <a:gd name="T1" fmla="*/ 0 h 828"/>
                <a:gd name="T2" fmla="*/ 0 w 357"/>
                <a:gd name="T3" fmla="*/ 0 h 828"/>
                <a:gd name="T4" fmla="*/ 0 w 357"/>
                <a:gd name="T5" fmla="*/ 0 h 828"/>
                <a:gd name="T6" fmla="*/ 0 w 357"/>
                <a:gd name="T7" fmla="*/ 0 h 828"/>
                <a:gd name="T8" fmla="*/ 0 w 357"/>
                <a:gd name="T9" fmla="*/ 0 h 828"/>
                <a:gd name="T10" fmla="*/ 0 w 357"/>
                <a:gd name="T11" fmla="*/ 0 h 828"/>
                <a:gd name="T12" fmla="*/ 0 w 357"/>
                <a:gd name="T13" fmla="*/ 0 h 828"/>
                <a:gd name="T14" fmla="*/ 0 w 357"/>
                <a:gd name="T15" fmla="*/ 0 h 828"/>
                <a:gd name="T16" fmla="*/ 0 w 357"/>
                <a:gd name="T17" fmla="*/ 0 h 828"/>
                <a:gd name="T18" fmla="*/ 0 w 357"/>
                <a:gd name="T19" fmla="*/ 0 h 828"/>
                <a:gd name="T20" fmla="*/ 0 w 357"/>
                <a:gd name="T21" fmla="*/ 0 h 828"/>
                <a:gd name="T22" fmla="*/ 0 w 357"/>
                <a:gd name="T23" fmla="*/ 0 h 828"/>
                <a:gd name="T24" fmla="*/ 0 w 357"/>
                <a:gd name="T25" fmla="*/ 0 h 828"/>
                <a:gd name="T26" fmla="*/ 0 w 357"/>
                <a:gd name="T27" fmla="*/ 0 h 828"/>
                <a:gd name="T28" fmla="*/ 0 w 357"/>
                <a:gd name="T29" fmla="*/ 0 h 828"/>
                <a:gd name="T30" fmla="*/ 0 w 357"/>
                <a:gd name="T31" fmla="*/ 0 h 828"/>
                <a:gd name="T32" fmla="*/ 0 w 357"/>
                <a:gd name="T33" fmla="*/ 0 h 828"/>
                <a:gd name="T34" fmla="*/ 0 w 357"/>
                <a:gd name="T35" fmla="*/ 0 h 828"/>
                <a:gd name="T36" fmla="*/ 0 w 357"/>
                <a:gd name="T37" fmla="*/ 0 h 828"/>
                <a:gd name="T38" fmla="*/ 0 w 357"/>
                <a:gd name="T39" fmla="*/ 0 h 828"/>
                <a:gd name="T40" fmla="*/ 0 w 357"/>
                <a:gd name="T41" fmla="*/ 0 h 828"/>
                <a:gd name="T42" fmla="*/ 0 w 357"/>
                <a:gd name="T43" fmla="*/ 0 h 828"/>
                <a:gd name="T44" fmla="*/ 0 w 357"/>
                <a:gd name="T45" fmla="*/ 0 h 828"/>
                <a:gd name="T46" fmla="*/ 0 w 357"/>
                <a:gd name="T47" fmla="*/ 0 h 828"/>
                <a:gd name="T48" fmla="*/ 0 w 357"/>
                <a:gd name="T49" fmla="*/ 0 h 828"/>
                <a:gd name="T50" fmla="*/ 0 w 357"/>
                <a:gd name="T51" fmla="*/ 0 h 828"/>
                <a:gd name="T52" fmla="*/ 0 w 357"/>
                <a:gd name="T53" fmla="*/ 0 h 828"/>
                <a:gd name="T54" fmla="*/ 0 w 357"/>
                <a:gd name="T55" fmla="*/ 0 h 828"/>
                <a:gd name="T56" fmla="*/ 0 w 357"/>
                <a:gd name="T57" fmla="*/ 0 h 828"/>
                <a:gd name="T58" fmla="*/ 0 w 357"/>
                <a:gd name="T59" fmla="*/ 0 h 828"/>
                <a:gd name="T60" fmla="*/ 0 w 357"/>
                <a:gd name="T61" fmla="*/ 0 h 828"/>
                <a:gd name="T62" fmla="*/ 0 w 357"/>
                <a:gd name="T63" fmla="*/ 0 h 828"/>
                <a:gd name="T64" fmla="*/ 0 w 357"/>
                <a:gd name="T65" fmla="*/ 0 h 828"/>
                <a:gd name="T66" fmla="*/ 0 w 357"/>
                <a:gd name="T67" fmla="*/ 0 h 8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57"/>
                <a:gd name="T103" fmla="*/ 0 h 828"/>
                <a:gd name="T104" fmla="*/ 357 w 357"/>
                <a:gd name="T105" fmla="*/ 828 h 8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57" h="828">
                  <a:moveTo>
                    <a:pt x="54" y="6"/>
                  </a:moveTo>
                  <a:lnTo>
                    <a:pt x="48" y="10"/>
                  </a:lnTo>
                  <a:lnTo>
                    <a:pt x="41" y="14"/>
                  </a:lnTo>
                  <a:lnTo>
                    <a:pt x="36" y="18"/>
                  </a:lnTo>
                  <a:lnTo>
                    <a:pt x="31" y="23"/>
                  </a:lnTo>
                  <a:lnTo>
                    <a:pt x="26" y="30"/>
                  </a:lnTo>
                  <a:lnTo>
                    <a:pt x="22" y="36"/>
                  </a:lnTo>
                  <a:lnTo>
                    <a:pt x="18" y="43"/>
                  </a:lnTo>
                  <a:lnTo>
                    <a:pt x="15" y="51"/>
                  </a:lnTo>
                  <a:lnTo>
                    <a:pt x="8" y="83"/>
                  </a:lnTo>
                  <a:lnTo>
                    <a:pt x="2" y="124"/>
                  </a:lnTo>
                  <a:lnTo>
                    <a:pt x="0" y="173"/>
                  </a:lnTo>
                  <a:lnTo>
                    <a:pt x="0" y="225"/>
                  </a:lnTo>
                  <a:lnTo>
                    <a:pt x="4" y="281"/>
                  </a:lnTo>
                  <a:lnTo>
                    <a:pt x="11" y="337"/>
                  </a:lnTo>
                  <a:lnTo>
                    <a:pt x="23" y="392"/>
                  </a:lnTo>
                  <a:lnTo>
                    <a:pt x="40" y="442"/>
                  </a:lnTo>
                  <a:lnTo>
                    <a:pt x="43" y="449"/>
                  </a:lnTo>
                  <a:lnTo>
                    <a:pt x="49" y="469"/>
                  </a:lnTo>
                  <a:lnTo>
                    <a:pt x="57" y="500"/>
                  </a:lnTo>
                  <a:lnTo>
                    <a:pt x="66" y="540"/>
                  </a:lnTo>
                  <a:lnTo>
                    <a:pt x="74" y="588"/>
                  </a:lnTo>
                  <a:lnTo>
                    <a:pt x="80" y="644"/>
                  </a:lnTo>
                  <a:lnTo>
                    <a:pt x="82" y="704"/>
                  </a:lnTo>
                  <a:lnTo>
                    <a:pt x="79" y="768"/>
                  </a:lnTo>
                  <a:lnTo>
                    <a:pt x="79" y="770"/>
                  </a:lnTo>
                  <a:lnTo>
                    <a:pt x="80" y="774"/>
                  </a:lnTo>
                  <a:lnTo>
                    <a:pt x="82" y="777"/>
                  </a:lnTo>
                  <a:lnTo>
                    <a:pt x="83" y="780"/>
                  </a:lnTo>
                  <a:lnTo>
                    <a:pt x="84" y="781"/>
                  </a:lnTo>
                  <a:lnTo>
                    <a:pt x="88" y="785"/>
                  </a:lnTo>
                  <a:lnTo>
                    <a:pt x="93" y="790"/>
                  </a:lnTo>
                  <a:lnTo>
                    <a:pt x="100" y="795"/>
                  </a:lnTo>
                  <a:lnTo>
                    <a:pt x="109" y="802"/>
                  </a:lnTo>
                  <a:lnTo>
                    <a:pt x="119" y="808"/>
                  </a:lnTo>
                  <a:lnTo>
                    <a:pt x="132" y="815"/>
                  </a:lnTo>
                  <a:lnTo>
                    <a:pt x="148" y="820"/>
                  </a:lnTo>
                  <a:lnTo>
                    <a:pt x="165" y="824"/>
                  </a:lnTo>
                  <a:lnTo>
                    <a:pt x="184" y="826"/>
                  </a:lnTo>
                  <a:lnTo>
                    <a:pt x="205" y="828"/>
                  </a:lnTo>
                  <a:lnTo>
                    <a:pt x="230" y="826"/>
                  </a:lnTo>
                  <a:lnTo>
                    <a:pt x="256" y="823"/>
                  </a:lnTo>
                  <a:lnTo>
                    <a:pt x="284" y="816"/>
                  </a:lnTo>
                  <a:lnTo>
                    <a:pt x="314" y="806"/>
                  </a:lnTo>
                  <a:lnTo>
                    <a:pt x="348" y="791"/>
                  </a:lnTo>
                  <a:lnTo>
                    <a:pt x="352" y="789"/>
                  </a:lnTo>
                  <a:lnTo>
                    <a:pt x="355" y="786"/>
                  </a:lnTo>
                  <a:lnTo>
                    <a:pt x="356" y="782"/>
                  </a:lnTo>
                  <a:lnTo>
                    <a:pt x="357" y="777"/>
                  </a:lnTo>
                  <a:lnTo>
                    <a:pt x="356" y="744"/>
                  </a:lnTo>
                  <a:lnTo>
                    <a:pt x="352" y="672"/>
                  </a:lnTo>
                  <a:lnTo>
                    <a:pt x="343" y="571"/>
                  </a:lnTo>
                  <a:lnTo>
                    <a:pt x="326" y="453"/>
                  </a:lnTo>
                  <a:lnTo>
                    <a:pt x="301" y="328"/>
                  </a:lnTo>
                  <a:lnTo>
                    <a:pt x="268" y="207"/>
                  </a:lnTo>
                  <a:lnTo>
                    <a:pt x="221" y="100"/>
                  </a:lnTo>
                  <a:lnTo>
                    <a:pt x="161" y="21"/>
                  </a:lnTo>
                  <a:lnTo>
                    <a:pt x="160" y="19"/>
                  </a:lnTo>
                  <a:lnTo>
                    <a:pt x="158" y="18"/>
                  </a:lnTo>
                  <a:lnTo>
                    <a:pt x="157" y="18"/>
                  </a:lnTo>
                  <a:lnTo>
                    <a:pt x="153" y="17"/>
                  </a:lnTo>
                  <a:lnTo>
                    <a:pt x="145" y="13"/>
                  </a:lnTo>
                  <a:lnTo>
                    <a:pt x="135" y="9"/>
                  </a:lnTo>
                  <a:lnTo>
                    <a:pt x="121" y="5"/>
                  </a:lnTo>
                  <a:lnTo>
                    <a:pt x="105" y="1"/>
                  </a:lnTo>
                  <a:lnTo>
                    <a:pt x="88" y="0"/>
                  </a:lnTo>
                  <a:lnTo>
                    <a:pt x="71" y="1"/>
                  </a:lnTo>
                  <a:lnTo>
                    <a:pt x="5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715" name="Freeform 31">
              <a:extLst>
                <a:ext uri="{FF2B5EF4-FFF2-40B4-BE49-F238E27FC236}">
                  <a16:creationId xmlns:a16="http://schemas.microsoft.com/office/drawing/2014/main" id="{F474FD13-F240-49E3-A181-464692F4924F}"/>
                </a:ext>
              </a:extLst>
            </p:cNvPr>
            <p:cNvSpPr>
              <a:spLocks/>
            </p:cNvSpPr>
            <p:nvPr/>
          </p:nvSpPr>
          <p:spPr bwMode="auto">
            <a:xfrm flipH="1">
              <a:off x="496" y="1245"/>
              <a:ext cx="0" cy="1"/>
            </a:xfrm>
            <a:custGeom>
              <a:avLst/>
              <a:gdLst>
                <a:gd name="T0" fmla="*/ 0 h 3"/>
                <a:gd name="T1" fmla="*/ 0 h 3"/>
                <a:gd name="T2" fmla="*/ 0 h 3"/>
                <a:gd name="T3" fmla="*/ 0 h 3"/>
                <a:gd name="T4" fmla="*/ 0 h 3"/>
                <a:gd name="T5" fmla="*/ 0 h 3"/>
                <a:gd name="T6" fmla="*/ 0 h 3"/>
                <a:gd name="T7" fmla="*/ 0 h 3"/>
                <a:gd name="T8" fmla="*/ 0 h 3"/>
                <a:gd name="T9" fmla="*/ 0 60000 65536"/>
                <a:gd name="T10" fmla="*/ 0 60000 65536"/>
                <a:gd name="T11" fmla="*/ 0 60000 65536"/>
                <a:gd name="T12" fmla="*/ 0 60000 65536"/>
                <a:gd name="T13" fmla="*/ 0 60000 65536"/>
                <a:gd name="T14" fmla="*/ 0 60000 65536"/>
                <a:gd name="T15" fmla="*/ 0 60000 65536"/>
                <a:gd name="T16" fmla="*/ 0 60000 65536"/>
                <a:gd name="T17" fmla="*/ 0 60000 65536"/>
                <a:gd name="T18" fmla="*/ 0 h 3"/>
                <a:gd name="T19" fmla="*/ 3 h 3"/>
              </a:gdLst>
              <a:ahLst/>
              <a:cxnLst>
                <a:cxn ang="T9">
                  <a:pos x="0" y="T0"/>
                </a:cxn>
                <a:cxn ang="T10">
                  <a:pos x="0" y="T1"/>
                </a:cxn>
                <a:cxn ang="T11">
                  <a:pos x="0" y="T2"/>
                </a:cxn>
                <a:cxn ang="T12">
                  <a:pos x="0" y="T3"/>
                </a:cxn>
                <a:cxn ang="T13">
                  <a:pos x="0" y="T4"/>
                </a:cxn>
                <a:cxn ang="T14">
                  <a:pos x="0" y="T5"/>
                </a:cxn>
                <a:cxn ang="T15">
                  <a:pos x="0" y="T6"/>
                </a:cxn>
                <a:cxn ang="T16">
                  <a:pos x="0" y="T7"/>
                </a:cxn>
                <a:cxn ang="T17">
                  <a:pos x="0" y="T8"/>
                </a:cxn>
              </a:cxnLst>
              <a:rect l="0" t="T18" r="0" b="T19"/>
              <a:pathLst>
                <a:path h="3">
                  <a:moveTo>
                    <a:pt x="0" y="0"/>
                  </a:moveTo>
                  <a:lnTo>
                    <a:pt x="0" y="0"/>
                  </a:lnTo>
                  <a:lnTo>
                    <a:pt x="0" y="1"/>
                  </a:lnTo>
                  <a:lnTo>
                    <a:pt x="0" y="3"/>
                  </a:lnTo>
                  <a:lnTo>
                    <a:pt x="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716" name="Freeform 32">
              <a:extLst>
                <a:ext uri="{FF2B5EF4-FFF2-40B4-BE49-F238E27FC236}">
                  <a16:creationId xmlns:a16="http://schemas.microsoft.com/office/drawing/2014/main" id="{7CC91BC2-784D-4D99-A4B7-3B119D4A0367}"/>
                </a:ext>
              </a:extLst>
            </p:cNvPr>
            <p:cNvSpPr>
              <a:spLocks/>
            </p:cNvSpPr>
            <p:nvPr/>
          </p:nvSpPr>
          <p:spPr bwMode="auto">
            <a:xfrm flipH="1">
              <a:off x="446" y="1076"/>
              <a:ext cx="67" cy="175"/>
            </a:xfrm>
            <a:custGeom>
              <a:avLst/>
              <a:gdLst>
                <a:gd name="T0" fmla="*/ 0 w 293"/>
                <a:gd name="T1" fmla="*/ 0 h 763"/>
                <a:gd name="T2" fmla="*/ 0 w 293"/>
                <a:gd name="T3" fmla="*/ 0 h 763"/>
                <a:gd name="T4" fmla="*/ 0 w 293"/>
                <a:gd name="T5" fmla="*/ 0 h 763"/>
                <a:gd name="T6" fmla="*/ 0 w 293"/>
                <a:gd name="T7" fmla="*/ 0 h 763"/>
                <a:gd name="T8" fmla="*/ 0 w 293"/>
                <a:gd name="T9" fmla="*/ 0 h 763"/>
                <a:gd name="T10" fmla="*/ 0 w 293"/>
                <a:gd name="T11" fmla="*/ 0 h 763"/>
                <a:gd name="T12" fmla="*/ 0 w 293"/>
                <a:gd name="T13" fmla="*/ 0 h 763"/>
                <a:gd name="T14" fmla="*/ 0 w 293"/>
                <a:gd name="T15" fmla="*/ 0 h 763"/>
                <a:gd name="T16" fmla="*/ 0 w 293"/>
                <a:gd name="T17" fmla="*/ 0 h 763"/>
                <a:gd name="T18" fmla="*/ 0 w 293"/>
                <a:gd name="T19" fmla="*/ 0 h 763"/>
                <a:gd name="T20" fmla="*/ 0 w 293"/>
                <a:gd name="T21" fmla="*/ 0 h 763"/>
                <a:gd name="T22" fmla="*/ 0 w 293"/>
                <a:gd name="T23" fmla="*/ 0 h 763"/>
                <a:gd name="T24" fmla="*/ 0 w 293"/>
                <a:gd name="T25" fmla="*/ 0 h 763"/>
                <a:gd name="T26" fmla="*/ 0 w 293"/>
                <a:gd name="T27" fmla="*/ 0 h 763"/>
                <a:gd name="T28" fmla="*/ 0 w 293"/>
                <a:gd name="T29" fmla="*/ 0 h 763"/>
                <a:gd name="T30" fmla="*/ 0 w 293"/>
                <a:gd name="T31" fmla="*/ 0 h 763"/>
                <a:gd name="T32" fmla="*/ 0 w 293"/>
                <a:gd name="T33" fmla="*/ 0 h 763"/>
                <a:gd name="T34" fmla="*/ 0 w 293"/>
                <a:gd name="T35" fmla="*/ 0 h 763"/>
                <a:gd name="T36" fmla="*/ 0 w 293"/>
                <a:gd name="T37" fmla="*/ 0 h 763"/>
                <a:gd name="T38" fmla="*/ 0 w 293"/>
                <a:gd name="T39" fmla="*/ 0 h 763"/>
                <a:gd name="T40" fmla="*/ 0 w 293"/>
                <a:gd name="T41" fmla="*/ 0 h 763"/>
                <a:gd name="T42" fmla="*/ 0 w 293"/>
                <a:gd name="T43" fmla="*/ 0 h 763"/>
                <a:gd name="T44" fmla="*/ 0 w 293"/>
                <a:gd name="T45" fmla="*/ 0 h 763"/>
                <a:gd name="T46" fmla="*/ 0 w 293"/>
                <a:gd name="T47" fmla="*/ 0 h 763"/>
                <a:gd name="T48" fmla="*/ 0 w 293"/>
                <a:gd name="T49" fmla="*/ 0 h 763"/>
                <a:gd name="T50" fmla="*/ 0 w 293"/>
                <a:gd name="T51" fmla="*/ 0 h 763"/>
                <a:gd name="T52" fmla="*/ 0 w 293"/>
                <a:gd name="T53" fmla="*/ 0 h 763"/>
                <a:gd name="T54" fmla="*/ 0 w 293"/>
                <a:gd name="T55" fmla="*/ 0 h 763"/>
                <a:gd name="T56" fmla="*/ 0 w 293"/>
                <a:gd name="T57" fmla="*/ 0 h 763"/>
                <a:gd name="T58" fmla="*/ 0 w 293"/>
                <a:gd name="T59" fmla="*/ 0 h 763"/>
                <a:gd name="T60" fmla="*/ 0 w 293"/>
                <a:gd name="T61" fmla="*/ 0 h 763"/>
                <a:gd name="T62" fmla="*/ 0 w 293"/>
                <a:gd name="T63" fmla="*/ 0 h 763"/>
                <a:gd name="T64" fmla="*/ 0 w 293"/>
                <a:gd name="T65" fmla="*/ 0 h 763"/>
                <a:gd name="T66" fmla="*/ 0 w 293"/>
                <a:gd name="T67" fmla="*/ 0 h 763"/>
                <a:gd name="T68" fmla="*/ 0 w 293"/>
                <a:gd name="T69" fmla="*/ 0 h 763"/>
                <a:gd name="T70" fmla="*/ 0 w 293"/>
                <a:gd name="T71" fmla="*/ 0 h 763"/>
                <a:gd name="T72" fmla="*/ 0 w 293"/>
                <a:gd name="T73" fmla="*/ 0 h 763"/>
                <a:gd name="T74" fmla="*/ 0 w 293"/>
                <a:gd name="T75" fmla="*/ 0 h 763"/>
                <a:gd name="T76" fmla="*/ 0 w 293"/>
                <a:gd name="T77" fmla="*/ 0 h 763"/>
                <a:gd name="T78" fmla="*/ 0 w 293"/>
                <a:gd name="T79" fmla="*/ 0 h 763"/>
                <a:gd name="T80" fmla="*/ 0 w 293"/>
                <a:gd name="T81" fmla="*/ 0 h 763"/>
                <a:gd name="T82" fmla="*/ 0 w 293"/>
                <a:gd name="T83" fmla="*/ 0 h 763"/>
                <a:gd name="T84" fmla="*/ 0 w 293"/>
                <a:gd name="T85" fmla="*/ 0 h 763"/>
                <a:gd name="T86" fmla="*/ 0 w 293"/>
                <a:gd name="T87" fmla="*/ 0 h 763"/>
                <a:gd name="T88" fmla="*/ 0 w 293"/>
                <a:gd name="T89" fmla="*/ 0 h 763"/>
                <a:gd name="T90" fmla="*/ 0 w 293"/>
                <a:gd name="T91" fmla="*/ 0 h 763"/>
                <a:gd name="T92" fmla="*/ 0 w 293"/>
                <a:gd name="T93" fmla="*/ 0 h 763"/>
                <a:gd name="T94" fmla="*/ 0 w 293"/>
                <a:gd name="T95" fmla="*/ 0 h 763"/>
                <a:gd name="T96" fmla="*/ 0 w 293"/>
                <a:gd name="T97" fmla="*/ 0 h 763"/>
                <a:gd name="T98" fmla="*/ 0 w 293"/>
                <a:gd name="T99" fmla="*/ 0 h 763"/>
                <a:gd name="T100" fmla="*/ 0 w 293"/>
                <a:gd name="T101" fmla="*/ 0 h 763"/>
                <a:gd name="T102" fmla="*/ 0 w 293"/>
                <a:gd name="T103" fmla="*/ 0 h 763"/>
                <a:gd name="T104" fmla="*/ 0 w 293"/>
                <a:gd name="T105" fmla="*/ 0 h 763"/>
                <a:gd name="T106" fmla="*/ 0 w 293"/>
                <a:gd name="T107" fmla="*/ 0 h 763"/>
                <a:gd name="T108" fmla="*/ 0 w 293"/>
                <a:gd name="T109" fmla="*/ 0 h 763"/>
                <a:gd name="T110" fmla="*/ 0 w 293"/>
                <a:gd name="T111" fmla="*/ 0 h 763"/>
                <a:gd name="T112" fmla="*/ 0 w 293"/>
                <a:gd name="T113" fmla="*/ 0 h 76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3"/>
                <a:gd name="T172" fmla="*/ 0 h 763"/>
                <a:gd name="T173" fmla="*/ 293 w 293"/>
                <a:gd name="T174" fmla="*/ 763 h 76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3" h="763">
                  <a:moveTo>
                    <a:pt x="83" y="671"/>
                  </a:moveTo>
                  <a:lnTo>
                    <a:pt x="82" y="616"/>
                  </a:lnTo>
                  <a:lnTo>
                    <a:pt x="77" y="565"/>
                  </a:lnTo>
                  <a:lnTo>
                    <a:pt x="69" y="520"/>
                  </a:lnTo>
                  <a:lnTo>
                    <a:pt x="61" y="481"/>
                  </a:lnTo>
                  <a:lnTo>
                    <a:pt x="54" y="448"/>
                  </a:lnTo>
                  <a:lnTo>
                    <a:pt x="46" y="422"/>
                  </a:lnTo>
                  <a:lnTo>
                    <a:pt x="41" y="405"/>
                  </a:lnTo>
                  <a:lnTo>
                    <a:pt x="38" y="399"/>
                  </a:lnTo>
                  <a:lnTo>
                    <a:pt x="21" y="343"/>
                  </a:lnTo>
                  <a:lnTo>
                    <a:pt x="9" y="283"/>
                  </a:lnTo>
                  <a:lnTo>
                    <a:pt x="3" y="220"/>
                  </a:lnTo>
                  <a:lnTo>
                    <a:pt x="0" y="161"/>
                  </a:lnTo>
                  <a:lnTo>
                    <a:pt x="2" y="122"/>
                  </a:lnTo>
                  <a:lnTo>
                    <a:pt x="4" y="85"/>
                  </a:lnTo>
                  <a:lnTo>
                    <a:pt x="8" y="54"/>
                  </a:lnTo>
                  <a:lnTo>
                    <a:pt x="15" y="29"/>
                  </a:lnTo>
                  <a:lnTo>
                    <a:pt x="18" y="21"/>
                  </a:lnTo>
                  <a:lnTo>
                    <a:pt x="22" y="13"/>
                  </a:lnTo>
                  <a:lnTo>
                    <a:pt x="29" y="8"/>
                  </a:lnTo>
                  <a:lnTo>
                    <a:pt x="35" y="4"/>
                  </a:lnTo>
                  <a:lnTo>
                    <a:pt x="44" y="2"/>
                  </a:lnTo>
                  <a:lnTo>
                    <a:pt x="55" y="0"/>
                  </a:lnTo>
                  <a:lnTo>
                    <a:pt x="65" y="2"/>
                  </a:lnTo>
                  <a:lnTo>
                    <a:pt x="76" y="3"/>
                  </a:lnTo>
                  <a:lnTo>
                    <a:pt x="85" y="6"/>
                  </a:lnTo>
                  <a:lnTo>
                    <a:pt x="94" y="8"/>
                  </a:lnTo>
                  <a:lnTo>
                    <a:pt x="102" y="11"/>
                  </a:lnTo>
                  <a:lnTo>
                    <a:pt x="108" y="13"/>
                  </a:lnTo>
                  <a:lnTo>
                    <a:pt x="160" y="84"/>
                  </a:lnTo>
                  <a:lnTo>
                    <a:pt x="202" y="179"/>
                  </a:lnTo>
                  <a:lnTo>
                    <a:pt x="234" y="287"/>
                  </a:lnTo>
                  <a:lnTo>
                    <a:pt x="258" y="401"/>
                  </a:lnTo>
                  <a:lnTo>
                    <a:pt x="273" y="512"/>
                  </a:lnTo>
                  <a:lnTo>
                    <a:pt x="284" y="610"/>
                  </a:lnTo>
                  <a:lnTo>
                    <a:pt x="290" y="688"/>
                  </a:lnTo>
                  <a:lnTo>
                    <a:pt x="293" y="735"/>
                  </a:lnTo>
                  <a:lnTo>
                    <a:pt x="268" y="745"/>
                  </a:lnTo>
                  <a:lnTo>
                    <a:pt x="246" y="753"/>
                  </a:lnTo>
                  <a:lnTo>
                    <a:pt x="225" y="758"/>
                  </a:lnTo>
                  <a:lnTo>
                    <a:pt x="206" y="762"/>
                  </a:lnTo>
                  <a:lnTo>
                    <a:pt x="187" y="763"/>
                  </a:lnTo>
                  <a:lnTo>
                    <a:pt x="171" y="763"/>
                  </a:lnTo>
                  <a:lnTo>
                    <a:pt x="155" y="763"/>
                  </a:lnTo>
                  <a:lnTo>
                    <a:pt x="142" y="761"/>
                  </a:lnTo>
                  <a:lnTo>
                    <a:pt x="130" y="758"/>
                  </a:lnTo>
                  <a:lnTo>
                    <a:pt x="119" y="755"/>
                  </a:lnTo>
                  <a:lnTo>
                    <a:pt x="109" y="751"/>
                  </a:lnTo>
                  <a:lnTo>
                    <a:pt x="102" y="746"/>
                  </a:lnTo>
                  <a:lnTo>
                    <a:pt x="94" y="742"/>
                  </a:lnTo>
                  <a:lnTo>
                    <a:pt x="89" y="738"/>
                  </a:lnTo>
                  <a:lnTo>
                    <a:pt x="85" y="735"/>
                  </a:lnTo>
                  <a:lnTo>
                    <a:pt x="81" y="732"/>
                  </a:lnTo>
                  <a:lnTo>
                    <a:pt x="82" y="716"/>
                  </a:lnTo>
                  <a:lnTo>
                    <a:pt x="82" y="701"/>
                  </a:lnTo>
                  <a:lnTo>
                    <a:pt x="83" y="685"/>
                  </a:lnTo>
                  <a:lnTo>
                    <a:pt x="83" y="671"/>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717" name="Freeform 33">
              <a:extLst>
                <a:ext uri="{FF2B5EF4-FFF2-40B4-BE49-F238E27FC236}">
                  <a16:creationId xmlns:a16="http://schemas.microsoft.com/office/drawing/2014/main" id="{E0AAE98C-1345-4D0A-84E6-A878BA28C033}"/>
                </a:ext>
              </a:extLst>
            </p:cNvPr>
            <p:cNvSpPr>
              <a:spLocks/>
            </p:cNvSpPr>
            <p:nvPr/>
          </p:nvSpPr>
          <p:spPr bwMode="auto">
            <a:xfrm flipH="1">
              <a:off x="494" y="1047"/>
              <a:ext cx="20" cy="27"/>
            </a:xfrm>
            <a:custGeom>
              <a:avLst/>
              <a:gdLst>
                <a:gd name="T0" fmla="*/ 0 w 90"/>
                <a:gd name="T1" fmla="*/ 0 h 118"/>
                <a:gd name="T2" fmla="*/ 0 w 90"/>
                <a:gd name="T3" fmla="*/ 0 h 118"/>
                <a:gd name="T4" fmla="*/ 0 w 90"/>
                <a:gd name="T5" fmla="*/ 0 h 118"/>
                <a:gd name="T6" fmla="*/ 0 w 90"/>
                <a:gd name="T7" fmla="*/ 0 h 118"/>
                <a:gd name="T8" fmla="*/ 0 w 90"/>
                <a:gd name="T9" fmla="*/ 0 h 118"/>
                <a:gd name="T10" fmla="*/ 0 w 90"/>
                <a:gd name="T11" fmla="*/ 0 h 118"/>
                <a:gd name="T12" fmla="*/ 0 w 90"/>
                <a:gd name="T13" fmla="*/ 0 h 118"/>
                <a:gd name="T14" fmla="*/ 0 w 90"/>
                <a:gd name="T15" fmla="*/ 0 h 118"/>
                <a:gd name="T16" fmla="*/ 0 w 90"/>
                <a:gd name="T17" fmla="*/ 0 h 118"/>
                <a:gd name="T18" fmla="*/ 0 w 90"/>
                <a:gd name="T19" fmla="*/ 0 h 118"/>
                <a:gd name="T20" fmla="*/ 0 w 90"/>
                <a:gd name="T21" fmla="*/ 0 h 118"/>
                <a:gd name="T22" fmla="*/ 0 w 90"/>
                <a:gd name="T23" fmla="*/ 0 h 118"/>
                <a:gd name="T24" fmla="*/ 0 w 90"/>
                <a:gd name="T25" fmla="*/ 0 h 118"/>
                <a:gd name="T26" fmla="*/ 0 w 90"/>
                <a:gd name="T27" fmla="*/ 0 h 118"/>
                <a:gd name="T28" fmla="*/ 0 w 90"/>
                <a:gd name="T29" fmla="*/ 0 h 118"/>
                <a:gd name="T30" fmla="*/ 0 w 90"/>
                <a:gd name="T31" fmla="*/ 0 h 118"/>
                <a:gd name="T32" fmla="*/ 0 w 90"/>
                <a:gd name="T33" fmla="*/ 0 h 118"/>
                <a:gd name="T34" fmla="*/ 0 w 90"/>
                <a:gd name="T35" fmla="*/ 0 h 118"/>
                <a:gd name="T36" fmla="*/ 0 w 90"/>
                <a:gd name="T37" fmla="*/ 0 h 1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0"/>
                <a:gd name="T58" fmla="*/ 0 h 118"/>
                <a:gd name="T59" fmla="*/ 90 w 90"/>
                <a:gd name="T60" fmla="*/ 118 h 1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0" h="118">
                  <a:moveTo>
                    <a:pt x="0" y="35"/>
                  </a:moveTo>
                  <a:lnTo>
                    <a:pt x="6" y="40"/>
                  </a:lnTo>
                  <a:lnTo>
                    <a:pt x="11" y="47"/>
                  </a:lnTo>
                  <a:lnTo>
                    <a:pt x="17" y="57"/>
                  </a:lnTo>
                  <a:lnTo>
                    <a:pt x="24" y="68"/>
                  </a:lnTo>
                  <a:lnTo>
                    <a:pt x="32" y="81"/>
                  </a:lnTo>
                  <a:lnTo>
                    <a:pt x="38" y="92"/>
                  </a:lnTo>
                  <a:lnTo>
                    <a:pt x="45" y="105"/>
                  </a:lnTo>
                  <a:lnTo>
                    <a:pt x="51" y="118"/>
                  </a:lnTo>
                  <a:lnTo>
                    <a:pt x="90" y="100"/>
                  </a:lnTo>
                  <a:lnTo>
                    <a:pt x="87" y="92"/>
                  </a:lnTo>
                  <a:lnTo>
                    <a:pt x="81" y="82"/>
                  </a:lnTo>
                  <a:lnTo>
                    <a:pt x="74" y="68"/>
                  </a:lnTo>
                  <a:lnTo>
                    <a:pt x="67" y="52"/>
                  </a:lnTo>
                  <a:lnTo>
                    <a:pt x="56" y="36"/>
                  </a:lnTo>
                  <a:lnTo>
                    <a:pt x="47" y="22"/>
                  </a:lnTo>
                  <a:lnTo>
                    <a:pt x="37" y="9"/>
                  </a:lnTo>
                  <a:lnTo>
                    <a:pt x="26" y="0"/>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718" name="Freeform 34">
              <a:extLst>
                <a:ext uri="{FF2B5EF4-FFF2-40B4-BE49-F238E27FC236}">
                  <a16:creationId xmlns:a16="http://schemas.microsoft.com/office/drawing/2014/main" id="{FFD50563-0DA4-4EC4-B7D1-8426E712F4F5}"/>
                </a:ext>
              </a:extLst>
            </p:cNvPr>
            <p:cNvSpPr>
              <a:spLocks/>
            </p:cNvSpPr>
            <p:nvPr/>
          </p:nvSpPr>
          <p:spPr bwMode="auto">
            <a:xfrm flipH="1">
              <a:off x="611" y="1129"/>
              <a:ext cx="74" cy="73"/>
            </a:xfrm>
            <a:custGeom>
              <a:avLst/>
              <a:gdLst>
                <a:gd name="T0" fmla="*/ 0 w 322"/>
                <a:gd name="T1" fmla="*/ 0 h 315"/>
                <a:gd name="T2" fmla="*/ 0 w 322"/>
                <a:gd name="T3" fmla="*/ 0 h 315"/>
                <a:gd name="T4" fmla="*/ 0 w 322"/>
                <a:gd name="T5" fmla="*/ 0 h 315"/>
                <a:gd name="T6" fmla="*/ 0 w 322"/>
                <a:gd name="T7" fmla="*/ 0 h 315"/>
                <a:gd name="T8" fmla="*/ 0 w 322"/>
                <a:gd name="T9" fmla="*/ 0 h 315"/>
                <a:gd name="T10" fmla="*/ 0 w 322"/>
                <a:gd name="T11" fmla="*/ 0 h 315"/>
                <a:gd name="T12" fmla="*/ 0 w 322"/>
                <a:gd name="T13" fmla="*/ 0 h 315"/>
                <a:gd name="T14" fmla="*/ 0 w 322"/>
                <a:gd name="T15" fmla="*/ 0 h 315"/>
                <a:gd name="T16" fmla="*/ 0 w 322"/>
                <a:gd name="T17" fmla="*/ 0 h 315"/>
                <a:gd name="T18" fmla="*/ 0 w 322"/>
                <a:gd name="T19" fmla="*/ 0 h 315"/>
                <a:gd name="T20" fmla="*/ 0 w 322"/>
                <a:gd name="T21" fmla="*/ 0 h 315"/>
                <a:gd name="T22" fmla="*/ 0 w 322"/>
                <a:gd name="T23" fmla="*/ 0 h 315"/>
                <a:gd name="T24" fmla="*/ 0 w 322"/>
                <a:gd name="T25" fmla="*/ 0 h 315"/>
                <a:gd name="T26" fmla="*/ 0 w 322"/>
                <a:gd name="T27" fmla="*/ 0 h 315"/>
                <a:gd name="T28" fmla="*/ 0 w 322"/>
                <a:gd name="T29" fmla="*/ 0 h 315"/>
                <a:gd name="T30" fmla="*/ 0 w 322"/>
                <a:gd name="T31" fmla="*/ 0 h 315"/>
                <a:gd name="T32" fmla="*/ 0 w 322"/>
                <a:gd name="T33" fmla="*/ 0 h 315"/>
                <a:gd name="T34" fmla="*/ 0 w 322"/>
                <a:gd name="T35" fmla="*/ 0 h 315"/>
                <a:gd name="T36" fmla="*/ 0 w 322"/>
                <a:gd name="T37" fmla="*/ 0 h 3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22"/>
                <a:gd name="T58" fmla="*/ 0 h 315"/>
                <a:gd name="T59" fmla="*/ 322 w 322"/>
                <a:gd name="T60" fmla="*/ 315 h 3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22" h="315">
                  <a:moveTo>
                    <a:pt x="279" y="8"/>
                  </a:moveTo>
                  <a:lnTo>
                    <a:pt x="8" y="270"/>
                  </a:lnTo>
                  <a:lnTo>
                    <a:pt x="2" y="279"/>
                  </a:lnTo>
                  <a:lnTo>
                    <a:pt x="0" y="288"/>
                  </a:lnTo>
                  <a:lnTo>
                    <a:pt x="2" y="298"/>
                  </a:lnTo>
                  <a:lnTo>
                    <a:pt x="7" y="307"/>
                  </a:lnTo>
                  <a:lnTo>
                    <a:pt x="16" y="313"/>
                  </a:lnTo>
                  <a:lnTo>
                    <a:pt x="26" y="315"/>
                  </a:lnTo>
                  <a:lnTo>
                    <a:pt x="36" y="313"/>
                  </a:lnTo>
                  <a:lnTo>
                    <a:pt x="45" y="307"/>
                  </a:lnTo>
                  <a:lnTo>
                    <a:pt x="314" y="46"/>
                  </a:lnTo>
                  <a:lnTo>
                    <a:pt x="320" y="37"/>
                  </a:lnTo>
                  <a:lnTo>
                    <a:pt x="322" y="26"/>
                  </a:lnTo>
                  <a:lnTo>
                    <a:pt x="320" y="17"/>
                  </a:lnTo>
                  <a:lnTo>
                    <a:pt x="315" y="8"/>
                  </a:lnTo>
                  <a:lnTo>
                    <a:pt x="306" y="1"/>
                  </a:lnTo>
                  <a:lnTo>
                    <a:pt x="297" y="0"/>
                  </a:lnTo>
                  <a:lnTo>
                    <a:pt x="288" y="1"/>
                  </a:lnTo>
                  <a:lnTo>
                    <a:pt x="279"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719" name="Freeform 35">
              <a:extLst>
                <a:ext uri="{FF2B5EF4-FFF2-40B4-BE49-F238E27FC236}">
                  <a16:creationId xmlns:a16="http://schemas.microsoft.com/office/drawing/2014/main" id="{0C0083C3-8B4A-40F2-A2A9-852667F045E1}"/>
                </a:ext>
              </a:extLst>
            </p:cNvPr>
            <p:cNvSpPr>
              <a:spLocks/>
            </p:cNvSpPr>
            <p:nvPr/>
          </p:nvSpPr>
          <p:spPr bwMode="auto">
            <a:xfrm flipH="1">
              <a:off x="490" y="1117"/>
              <a:ext cx="163" cy="91"/>
            </a:xfrm>
            <a:custGeom>
              <a:avLst/>
              <a:gdLst>
                <a:gd name="T0" fmla="*/ 0 w 708"/>
                <a:gd name="T1" fmla="*/ 0 h 397"/>
                <a:gd name="T2" fmla="*/ 0 w 708"/>
                <a:gd name="T3" fmla="*/ 0 h 397"/>
                <a:gd name="T4" fmla="*/ 0 w 708"/>
                <a:gd name="T5" fmla="*/ 0 h 397"/>
                <a:gd name="T6" fmla="*/ 0 w 708"/>
                <a:gd name="T7" fmla="*/ 0 h 397"/>
                <a:gd name="T8" fmla="*/ 0 w 708"/>
                <a:gd name="T9" fmla="*/ 0 h 397"/>
                <a:gd name="T10" fmla="*/ 0 w 708"/>
                <a:gd name="T11" fmla="*/ 0 h 397"/>
                <a:gd name="T12" fmla="*/ 0 w 708"/>
                <a:gd name="T13" fmla="*/ 0 h 397"/>
                <a:gd name="T14" fmla="*/ 0 w 708"/>
                <a:gd name="T15" fmla="*/ 0 h 397"/>
                <a:gd name="T16" fmla="*/ 0 w 708"/>
                <a:gd name="T17" fmla="*/ 0 h 397"/>
                <a:gd name="T18" fmla="*/ 0 w 708"/>
                <a:gd name="T19" fmla="*/ 0 h 397"/>
                <a:gd name="T20" fmla="*/ 0 w 708"/>
                <a:gd name="T21" fmla="*/ 0 h 397"/>
                <a:gd name="T22" fmla="*/ 0 w 708"/>
                <a:gd name="T23" fmla="*/ 0 h 397"/>
                <a:gd name="T24" fmla="*/ 0 w 708"/>
                <a:gd name="T25" fmla="*/ 0 h 397"/>
                <a:gd name="T26" fmla="*/ 0 w 708"/>
                <a:gd name="T27" fmla="*/ 0 h 397"/>
                <a:gd name="T28" fmla="*/ 0 w 708"/>
                <a:gd name="T29" fmla="*/ 0 h 397"/>
                <a:gd name="T30" fmla="*/ 0 w 708"/>
                <a:gd name="T31" fmla="*/ 0 h 397"/>
                <a:gd name="T32" fmla="*/ 0 w 708"/>
                <a:gd name="T33" fmla="*/ 0 h 397"/>
                <a:gd name="T34" fmla="*/ 0 w 708"/>
                <a:gd name="T35" fmla="*/ 0 h 397"/>
                <a:gd name="T36" fmla="*/ 0 w 708"/>
                <a:gd name="T37" fmla="*/ 0 h 397"/>
                <a:gd name="T38" fmla="*/ 0 w 708"/>
                <a:gd name="T39" fmla="*/ 0 h 397"/>
                <a:gd name="T40" fmla="*/ 0 w 708"/>
                <a:gd name="T41" fmla="*/ 0 h 397"/>
                <a:gd name="T42" fmla="*/ 0 w 708"/>
                <a:gd name="T43" fmla="*/ 0 h 397"/>
                <a:gd name="T44" fmla="*/ 0 w 708"/>
                <a:gd name="T45" fmla="*/ 0 h 397"/>
                <a:gd name="T46" fmla="*/ 0 w 708"/>
                <a:gd name="T47" fmla="*/ 0 h 397"/>
                <a:gd name="T48" fmla="*/ 0 w 708"/>
                <a:gd name="T49" fmla="*/ 0 h 397"/>
                <a:gd name="T50" fmla="*/ 0 w 708"/>
                <a:gd name="T51" fmla="*/ 0 h 397"/>
                <a:gd name="T52" fmla="*/ 0 w 708"/>
                <a:gd name="T53" fmla="*/ 0 h 397"/>
                <a:gd name="T54" fmla="*/ 0 w 708"/>
                <a:gd name="T55" fmla="*/ 0 h 397"/>
                <a:gd name="T56" fmla="*/ 0 w 708"/>
                <a:gd name="T57" fmla="*/ 0 h 397"/>
                <a:gd name="T58" fmla="*/ 0 w 708"/>
                <a:gd name="T59" fmla="*/ 0 h 397"/>
                <a:gd name="T60" fmla="*/ 0 w 708"/>
                <a:gd name="T61" fmla="*/ 0 h 397"/>
                <a:gd name="T62" fmla="*/ 0 w 708"/>
                <a:gd name="T63" fmla="*/ 0 h 397"/>
                <a:gd name="T64" fmla="*/ 0 w 708"/>
                <a:gd name="T65" fmla="*/ 0 h 397"/>
                <a:gd name="T66" fmla="*/ 0 w 708"/>
                <a:gd name="T67" fmla="*/ 0 h 397"/>
                <a:gd name="T68" fmla="*/ 0 w 708"/>
                <a:gd name="T69" fmla="*/ 0 h 397"/>
                <a:gd name="T70" fmla="*/ 0 w 708"/>
                <a:gd name="T71" fmla="*/ 0 h 397"/>
                <a:gd name="T72" fmla="*/ 0 w 708"/>
                <a:gd name="T73" fmla="*/ 0 h 397"/>
                <a:gd name="T74" fmla="*/ 0 w 708"/>
                <a:gd name="T75" fmla="*/ 0 h 397"/>
                <a:gd name="T76" fmla="*/ 0 w 708"/>
                <a:gd name="T77" fmla="*/ 0 h 397"/>
                <a:gd name="T78" fmla="*/ 0 w 708"/>
                <a:gd name="T79" fmla="*/ 0 h 39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08"/>
                <a:gd name="T121" fmla="*/ 0 h 397"/>
                <a:gd name="T122" fmla="*/ 708 w 708"/>
                <a:gd name="T123" fmla="*/ 397 h 39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08" h="397">
                  <a:moveTo>
                    <a:pt x="665" y="15"/>
                  </a:moveTo>
                  <a:lnTo>
                    <a:pt x="664" y="17"/>
                  </a:lnTo>
                  <a:lnTo>
                    <a:pt x="662" y="24"/>
                  </a:lnTo>
                  <a:lnTo>
                    <a:pt x="658" y="36"/>
                  </a:lnTo>
                  <a:lnTo>
                    <a:pt x="652" y="49"/>
                  </a:lnTo>
                  <a:lnTo>
                    <a:pt x="645" y="66"/>
                  </a:lnTo>
                  <a:lnTo>
                    <a:pt x="636" y="85"/>
                  </a:lnTo>
                  <a:lnTo>
                    <a:pt x="624" y="106"/>
                  </a:lnTo>
                  <a:lnTo>
                    <a:pt x="611" y="128"/>
                  </a:lnTo>
                  <a:lnTo>
                    <a:pt x="595" y="151"/>
                  </a:lnTo>
                  <a:lnTo>
                    <a:pt x="578" y="176"/>
                  </a:lnTo>
                  <a:lnTo>
                    <a:pt x="559" y="200"/>
                  </a:lnTo>
                  <a:lnTo>
                    <a:pt x="537" y="224"/>
                  </a:lnTo>
                  <a:lnTo>
                    <a:pt x="512" y="246"/>
                  </a:lnTo>
                  <a:lnTo>
                    <a:pt x="486" y="269"/>
                  </a:lnTo>
                  <a:lnTo>
                    <a:pt x="456" y="289"/>
                  </a:lnTo>
                  <a:lnTo>
                    <a:pt x="425" y="308"/>
                  </a:lnTo>
                  <a:lnTo>
                    <a:pt x="404" y="318"/>
                  </a:lnTo>
                  <a:lnTo>
                    <a:pt x="382" y="327"/>
                  </a:lnTo>
                  <a:lnTo>
                    <a:pt x="360" y="334"/>
                  </a:lnTo>
                  <a:lnTo>
                    <a:pt x="337" y="340"/>
                  </a:lnTo>
                  <a:lnTo>
                    <a:pt x="314" y="345"/>
                  </a:lnTo>
                  <a:lnTo>
                    <a:pt x="290" y="349"/>
                  </a:lnTo>
                  <a:lnTo>
                    <a:pt x="266" y="352"/>
                  </a:lnTo>
                  <a:lnTo>
                    <a:pt x="242" y="353"/>
                  </a:lnTo>
                  <a:lnTo>
                    <a:pt x="216" y="353"/>
                  </a:lnTo>
                  <a:lnTo>
                    <a:pt x="191" y="352"/>
                  </a:lnTo>
                  <a:lnTo>
                    <a:pt x="165" y="351"/>
                  </a:lnTo>
                  <a:lnTo>
                    <a:pt x="139" y="347"/>
                  </a:lnTo>
                  <a:lnTo>
                    <a:pt x="112" y="342"/>
                  </a:lnTo>
                  <a:lnTo>
                    <a:pt x="84" y="335"/>
                  </a:lnTo>
                  <a:lnTo>
                    <a:pt x="57" y="328"/>
                  </a:lnTo>
                  <a:lnTo>
                    <a:pt x="28" y="319"/>
                  </a:lnTo>
                  <a:lnTo>
                    <a:pt x="19" y="318"/>
                  </a:lnTo>
                  <a:lnTo>
                    <a:pt x="12" y="321"/>
                  </a:lnTo>
                  <a:lnTo>
                    <a:pt x="5" y="326"/>
                  </a:lnTo>
                  <a:lnTo>
                    <a:pt x="1" y="332"/>
                  </a:lnTo>
                  <a:lnTo>
                    <a:pt x="0" y="342"/>
                  </a:lnTo>
                  <a:lnTo>
                    <a:pt x="2" y="349"/>
                  </a:lnTo>
                  <a:lnTo>
                    <a:pt x="8" y="357"/>
                  </a:lnTo>
                  <a:lnTo>
                    <a:pt x="14" y="361"/>
                  </a:lnTo>
                  <a:lnTo>
                    <a:pt x="44" y="370"/>
                  </a:lnTo>
                  <a:lnTo>
                    <a:pt x="75" y="378"/>
                  </a:lnTo>
                  <a:lnTo>
                    <a:pt x="104" y="384"/>
                  </a:lnTo>
                  <a:lnTo>
                    <a:pt x="134" y="390"/>
                  </a:lnTo>
                  <a:lnTo>
                    <a:pt x="162" y="394"/>
                  </a:lnTo>
                  <a:lnTo>
                    <a:pt x="191" y="396"/>
                  </a:lnTo>
                  <a:lnTo>
                    <a:pt x="218" y="397"/>
                  </a:lnTo>
                  <a:lnTo>
                    <a:pt x="246" y="397"/>
                  </a:lnTo>
                  <a:lnTo>
                    <a:pt x="273" y="395"/>
                  </a:lnTo>
                  <a:lnTo>
                    <a:pt x="299" y="392"/>
                  </a:lnTo>
                  <a:lnTo>
                    <a:pt x="325" y="388"/>
                  </a:lnTo>
                  <a:lnTo>
                    <a:pt x="350" y="382"/>
                  </a:lnTo>
                  <a:lnTo>
                    <a:pt x="374" y="375"/>
                  </a:lnTo>
                  <a:lnTo>
                    <a:pt x="399" y="366"/>
                  </a:lnTo>
                  <a:lnTo>
                    <a:pt x="422" y="357"/>
                  </a:lnTo>
                  <a:lnTo>
                    <a:pt x="446" y="345"/>
                  </a:lnTo>
                  <a:lnTo>
                    <a:pt x="481" y="326"/>
                  </a:lnTo>
                  <a:lnTo>
                    <a:pt x="512" y="304"/>
                  </a:lnTo>
                  <a:lnTo>
                    <a:pt x="542" y="280"/>
                  </a:lnTo>
                  <a:lnTo>
                    <a:pt x="568" y="256"/>
                  </a:lnTo>
                  <a:lnTo>
                    <a:pt x="591" y="230"/>
                  </a:lnTo>
                  <a:lnTo>
                    <a:pt x="613" y="204"/>
                  </a:lnTo>
                  <a:lnTo>
                    <a:pt x="632" y="178"/>
                  </a:lnTo>
                  <a:lnTo>
                    <a:pt x="649" y="153"/>
                  </a:lnTo>
                  <a:lnTo>
                    <a:pt x="663" y="129"/>
                  </a:lnTo>
                  <a:lnTo>
                    <a:pt x="675" y="106"/>
                  </a:lnTo>
                  <a:lnTo>
                    <a:pt x="685" y="85"/>
                  </a:lnTo>
                  <a:lnTo>
                    <a:pt x="693" y="67"/>
                  </a:lnTo>
                  <a:lnTo>
                    <a:pt x="698" y="53"/>
                  </a:lnTo>
                  <a:lnTo>
                    <a:pt x="703" y="40"/>
                  </a:lnTo>
                  <a:lnTo>
                    <a:pt x="706" y="32"/>
                  </a:lnTo>
                  <a:lnTo>
                    <a:pt x="707" y="28"/>
                  </a:lnTo>
                  <a:lnTo>
                    <a:pt x="708" y="19"/>
                  </a:lnTo>
                  <a:lnTo>
                    <a:pt x="706" y="11"/>
                  </a:lnTo>
                  <a:lnTo>
                    <a:pt x="701" y="4"/>
                  </a:lnTo>
                  <a:lnTo>
                    <a:pt x="693" y="0"/>
                  </a:lnTo>
                  <a:lnTo>
                    <a:pt x="684" y="0"/>
                  </a:lnTo>
                  <a:lnTo>
                    <a:pt x="676" y="3"/>
                  </a:lnTo>
                  <a:lnTo>
                    <a:pt x="669" y="8"/>
                  </a:lnTo>
                  <a:lnTo>
                    <a:pt x="665"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720" name="Freeform 36">
              <a:extLst>
                <a:ext uri="{FF2B5EF4-FFF2-40B4-BE49-F238E27FC236}">
                  <a16:creationId xmlns:a16="http://schemas.microsoft.com/office/drawing/2014/main" id="{4F3E81B4-A513-4077-8E08-3E591F555A44}"/>
                </a:ext>
              </a:extLst>
            </p:cNvPr>
            <p:cNvSpPr>
              <a:spLocks/>
            </p:cNvSpPr>
            <p:nvPr/>
          </p:nvSpPr>
          <p:spPr bwMode="auto">
            <a:xfrm flipH="1">
              <a:off x="635" y="1167"/>
              <a:ext cx="49" cy="41"/>
            </a:xfrm>
            <a:custGeom>
              <a:avLst/>
              <a:gdLst>
                <a:gd name="T0" fmla="*/ 0 w 215"/>
                <a:gd name="T1" fmla="*/ 0 h 181"/>
                <a:gd name="T2" fmla="*/ 0 w 215"/>
                <a:gd name="T3" fmla="*/ 0 h 181"/>
                <a:gd name="T4" fmla="*/ 0 w 215"/>
                <a:gd name="T5" fmla="*/ 0 h 181"/>
                <a:gd name="T6" fmla="*/ 0 w 215"/>
                <a:gd name="T7" fmla="*/ 0 h 181"/>
                <a:gd name="T8" fmla="*/ 0 w 215"/>
                <a:gd name="T9" fmla="*/ 0 h 181"/>
                <a:gd name="T10" fmla="*/ 0 w 215"/>
                <a:gd name="T11" fmla="*/ 0 h 181"/>
                <a:gd name="T12" fmla="*/ 0 w 215"/>
                <a:gd name="T13" fmla="*/ 0 h 181"/>
                <a:gd name="T14" fmla="*/ 0 w 215"/>
                <a:gd name="T15" fmla="*/ 0 h 181"/>
                <a:gd name="T16" fmla="*/ 0 w 215"/>
                <a:gd name="T17" fmla="*/ 0 h 181"/>
                <a:gd name="T18" fmla="*/ 0 w 215"/>
                <a:gd name="T19" fmla="*/ 0 h 181"/>
                <a:gd name="T20" fmla="*/ 0 w 215"/>
                <a:gd name="T21" fmla="*/ 0 h 181"/>
                <a:gd name="T22" fmla="*/ 0 w 215"/>
                <a:gd name="T23" fmla="*/ 0 h 181"/>
                <a:gd name="T24" fmla="*/ 0 w 215"/>
                <a:gd name="T25" fmla="*/ 0 h 181"/>
                <a:gd name="T26" fmla="*/ 0 w 215"/>
                <a:gd name="T27" fmla="*/ 0 h 181"/>
                <a:gd name="T28" fmla="*/ 0 w 215"/>
                <a:gd name="T29" fmla="*/ 0 h 181"/>
                <a:gd name="T30" fmla="*/ 0 w 215"/>
                <a:gd name="T31" fmla="*/ 0 h 181"/>
                <a:gd name="T32" fmla="*/ 0 w 215"/>
                <a:gd name="T33" fmla="*/ 0 h 181"/>
                <a:gd name="T34" fmla="*/ 0 w 215"/>
                <a:gd name="T35" fmla="*/ 0 h 181"/>
                <a:gd name="T36" fmla="*/ 0 w 215"/>
                <a:gd name="T37" fmla="*/ 0 h 181"/>
                <a:gd name="T38" fmla="*/ 0 w 215"/>
                <a:gd name="T39" fmla="*/ 0 h 181"/>
                <a:gd name="T40" fmla="*/ 0 w 215"/>
                <a:gd name="T41" fmla="*/ 0 h 181"/>
                <a:gd name="T42" fmla="*/ 0 w 215"/>
                <a:gd name="T43" fmla="*/ 0 h 181"/>
                <a:gd name="T44" fmla="*/ 0 w 215"/>
                <a:gd name="T45" fmla="*/ 0 h 181"/>
                <a:gd name="T46" fmla="*/ 0 w 215"/>
                <a:gd name="T47" fmla="*/ 0 h 181"/>
                <a:gd name="T48" fmla="*/ 0 w 215"/>
                <a:gd name="T49" fmla="*/ 0 h 181"/>
                <a:gd name="T50" fmla="*/ 0 w 215"/>
                <a:gd name="T51" fmla="*/ 0 h 181"/>
                <a:gd name="T52" fmla="*/ 0 w 215"/>
                <a:gd name="T53" fmla="*/ 0 h 181"/>
                <a:gd name="T54" fmla="*/ 0 w 215"/>
                <a:gd name="T55" fmla="*/ 0 h 181"/>
                <a:gd name="T56" fmla="*/ 0 w 215"/>
                <a:gd name="T57" fmla="*/ 0 h 181"/>
                <a:gd name="T58" fmla="*/ 0 w 215"/>
                <a:gd name="T59" fmla="*/ 0 h 181"/>
                <a:gd name="T60" fmla="*/ 0 w 215"/>
                <a:gd name="T61" fmla="*/ 0 h 181"/>
                <a:gd name="T62" fmla="*/ 0 w 215"/>
                <a:gd name="T63" fmla="*/ 0 h 181"/>
                <a:gd name="T64" fmla="*/ 0 w 215"/>
                <a:gd name="T65" fmla="*/ 0 h 181"/>
                <a:gd name="T66" fmla="*/ 0 w 215"/>
                <a:gd name="T67" fmla="*/ 0 h 181"/>
                <a:gd name="T68" fmla="*/ 0 w 215"/>
                <a:gd name="T69" fmla="*/ 0 h 181"/>
                <a:gd name="T70" fmla="*/ 0 w 215"/>
                <a:gd name="T71" fmla="*/ 0 h 181"/>
                <a:gd name="T72" fmla="*/ 0 w 215"/>
                <a:gd name="T73" fmla="*/ 0 h 181"/>
                <a:gd name="T74" fmla="*/ 0 w 215"/>
                <a:gd name="T75" fmla="*/ 0 h 181"/>
                <a:gd name="T76" fmla="*/ 0 w 215"/>
                <a:gd name="T77" fmla="*/ 0 h 181"/>
                <a:gd name="T78" fmla="*/ 0 w 215"/>
                <a:gd name="T79" fmla="*/ 0 h 181"/>
                <a:gd name="T80" fmla="*/ 0 w 215"/>
                <a:gd name="T81" fmla="*/ 0 h 181"/>
                <a:gd name="T82" fmla="*/ 0 w 215"/>
                <a:gd name="T83" fmla="*/ 0 h 181"/>
                <a:gd name="T84" fmla="*/ 0 w 215"/>
                <a:gd name="T85" fmla="*/ 0 h 181"/>
                <a:gd name="T86" fmla="*/ 0 w 215"/>
                <a:gd name="T87" fmla="*/ 0 h 181"/>
                <a:gd name="T88" fmla="*/ 0 w 215"/>
                <a:gd name="T89" fmla="*/ 0 h 181"/>
                <a:gd name="T90" fmla="*/ 0 w 215"/>
                <a:gd name="T91" fmla="*/ 0 h 181"/>
                <a:gd name="T92" fmla="*/ 0 w 215"/>
                <a:gd name="T93" fmla="*/ 0 h 181"/>
                <a:gd name="T94" fmla="*/ 0 w 215"/>
                <a:gd name="T95" fmla="*/ 0 h 181"/>
                <a:gd name="T96" fmla="*/ 0 w 215"/>
                <a:gd name="T97" fmla="*/ 0 h 181"/>
                <a:gd name="T98" fmla="*/ 0 w 215"/>
                <a:gd name="T99" fmla="*/ 0 h 181"/>
                <a:gd name="T100" fmla="*/ 0 w 215"/>
                <a:gd name="T101" fmla="*/ 0 h 181"/>
                <a:gd name="T102" fmla="*/ 0 w 215"/>
                <a:gd name="T103" fmla="*/ 0 h 181"/>
                <a:gd name="T104" fmla="*/ 0 w 215"/>
                <a:gd name="T105" fmla="*/ 0 h 181"/>
                <a:gd name="T106" fmla="*/ 0 w 215"/>
                <a:gd name="T107" fmla="*/ 0 h 181"/>
                <a:gd name="T108" fmla="*/ 0 w 215"/>
                <a:gd name="T109" fmla="*/ 0 h 181"/>
                <a:gd name="T110" fmla="*/ 0 w 215"/>
                <a:gd name="T111" fmla="*/ 0 h 181"/>
                <a:gd name="T112" fmla="*/ 0 w 215"/>
                <a:gd name="T113" fmla="*/ 0 h 181"/>
                <a:gd name="T114" fmla="*/ 0 w 215"/>
                <a:gd name="T115" fmla="*/ 0 h 181"/>
                <a:gd name="T116" fmla="*/ 0 w 215"/>
                <a:gd name="T117" fmla="*/ 0 h 181"/>
                <a:gd name="T118" fmla="*/ 0 w 215"/>
                <a:gd name="T119" fmla="*/ 0 h 181"/>
                <a:gd name="T120" fmla="*/ 0 w 215"/>
                <a:gd name="T121" fmla="*/ 0 h 1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15"/>
                <a:gd name="T184" fmla="*/ 0 h 181"/>
                <a:gd name="T185" fmla="*/ 215 w 215"/>
                <a:gd name="T186" fmla="*/ 181 h 1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15" h="181">
                  <a:moveTo>
                    <a:pt x="5" y="47"/>
                  </a:moveTo>
                  <a:lnTo>
                    <a:pt x="4" y="51"/>
                  </a:lnTo>
                  <a:lnTo>
                    <a:pt x="1" y="56"/>
                  </a:lnTo>
                  <a:lnTo>
                    <a:pt x="0" y="61"/>
                  </a:lnTo>
                  <a:lnTo>
                    <a:pt x="0" y="67"/>
                  </a:lnTo>
                  <a:lnTo>
                    <a:pt x="0" y="72"/>
                  </a:lnTo>
                  <a:lnTo>
                    <a:pt x="1" y="77"/>
                  </a:lnTo>
                  <a:lnTo>
                    <a:pt x="3" y="82"/>
                  </a:lnTo>
                  <a:lnTo>
                    <a:pt x="5" y="87"/>
                  </a:lnTo>
                  <a:lnTo>
                    <a:pt x="9" y="93"/>
                  </a:lnTo>
                  <a:lnTo>
                    <a:pt x="16" y="98"/>
                  </a:lnTo>
                  <a:lnTo>
                    <a:pt x="22" y="102"/>
                  </a:lnTo>
                  <a:lnTo>
                    <a:pt x="31" y="104"/>
                  </a:lnTo>
                  <a:lnTo>
                    <a:pt x="30" y="109"/>
                  </a:lnTo>
                  <a:lnTo>
                    <a:pt x="29" y="115"/>
                  </a:lnTo>
                  <a:lnTo>
                    <a:pt x="27" y="120"/>
                  </a:lnTo>
                  <a:lnTo>
                    <a:pt x="27" y="125"/>
                  </a:lnTo>
                  <a:lnTo>
                    <a:pt x="29" y="136"/>
                  </a:lnTo>
                  <a:lnTo>
                    <a:pt x="33" y="146"/>
                  </a:lnTo>
                  <a:lnTo>
                    <a:pt x="38" y="155"/>
                  </a:lnTo>
                  <a:lnTo>
                    <a:pt x="47" y="164"/>
                  </a:lnTo>
                  <a:lnTo>
                    <a:pt x="49" y="165"/>
                  </a:lnTo>
                  <a:lnTo>
                    <a:pt x="51" y="167"/>
                  </a:lnTo>
                  <a:lnTo>
                    <a:pt x="53" y="168"/>
                  </a:lnTo>
                  <a:lnTo>
                    <a:pt x="55" y="168"/>
                  </a:lnTo>
                  <a:lnTo>
                    <a:pt x="64" y="171"/>
                  </a:lnTo>
                  <a:lnTo>
                    <a:pt x="78" y="175"/>
                  </a:lnTo>
                  <a:lnTo>
                    <a:pt x="98" y="178"/>
                  </a:lnTo>
                  <a:lnTo>
                    <a:pt x="118" y="181"/>
                  </a:lnTo>
                  <a:lnTo>
                    <a:pt x="139" y="180"/>
                  </a:lnTo>
                  <a:lnTo>
                    <a:pt x="161" y="177"/>
                  </a:lnTo>
                  <a:lnTo>
                    <a:pt x="181" y="168"/>
                  </a:lnTo>
                  <a:lnTo>
                    <a:pt x="196" y="155"/>
                  </a:lnTo>
                  <a:lnTo>
                    <a:pt x="198" y="154"/>
                  </a:lnTo>
                  <a:lnTo>
                    <a:pt x="198" y="152"/>
                  </a:lnTo>
                  <a:lnTo>
                    <a:pt x="199" y="152"/>
                  </a:lnTo>
                  <a:lnTo>
                    <a:pt x="199" y="151"/>
                  </a:lnTo>
                  <a:lnTo>
                    <a:pt x="203" y="145"/>
                  </a:lnTo>
                  <a:lnTo>
                    <a:pt x="208" y="132"/>
                  </a:lnTo>
                  <a:lnTo>
                    <a:pt x="212" y="115"/>
                  </a:lnTo>
                  <a:lnTo>
                    <a:pt x="215" y="94"/>
                  </a:lnTo>
                  <a:lnTo>
                    <a:pt x="215" y="85"/>
                  </a:lnTo>
                  <a:lnTo>
                    <a:pt x="213" y="76"/>
                  </a:lnTo>
                  <a:lnTo>
                    <a:pt x="211" y="68"/>
                  </a:lnTo>
                  <a:lnTo>
                    <a:pt x="207" y="59"/>
                  </a:lnTo>
                  <a:lnTo>
                    <a:pt x="200" y="48"/>
                  </a:lnTo>
                  <a:lnTo>
                    <a:pt x="194" y="39"/>
                  </a:lnTo>
                  <a:lnTo>
                    <a:pt x="185" y="31"/>
                  </a:lnTo>
                  <a:lnTo>
                    <a:pt x="174" y="24"/>
                  </a:lnTo>
                  <a:lnTo>
                    <a:pt x="163" y="18"/>
                  </a:lnTo>
                  <a:lnTo>
                    <a:pt x="150" y="13"/>
                  </a:lnTo>
                  <a:lnTo>
                    <a:pt x="135" y="9"/>
                  </a:lnTo>
                  <a:lnTo>
                    <a:pt x="120" y="5"/>
                  </a:lnTo>
                  <a:lnTo>
                    <a:pt x="107" y="3"/>
                  </a:lnTo>
                  <a:lnTo>
                    <a:pt x="92" y="0"/>
                  </a:lnTo>
                  <a:lnTo>
                    <a:pt x="77" y="0"/>
                  </a:lnTo>
                  <a:lnTo>
                    <a:pt x="60" y="3"/>
                  </a:lnTo>
                  <a:lnTo>
                    <a:pt x="44" y="8"/>
                  </a:lnTo>
                  <a:lnTo>
                    <a:pt x="29" y="16"/>
                  </a:lnTo>
                  <a:lnTo>
                    <a:pt x="16" y="29"/>
                  </a:lnTo>
                  <a:lnTo>
                    <a:pt x="5"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721" name="Freeform 37">
              <a:extLst>
                <a:ext uri="{FF2B5EF4-FFF2-40B4-BE49-F238E27FC236}">
                  <a16:creationId xmlns:a16="http://schemas.microsoft.com/office/drawing/2014/main" id="{1E6209A1-A959-4EA2-80B8-1FD236F5CB6F}"/>
                </a:ext>
              </a:extLst>
            </p:cNvPr>
            <p:cNvSpPr>
              <a:spLocks/>
            </p:cNvSpPr>
            <p:nvPr/>
          </p:nvSpPr>
          <p:spPr bwMode="auto">
            <a:xfrm flipH="1">
              <a:off x="648" y="1179"/>
              <a:ext cx="22" cy="17"/>
            </a:xfrm>
            <a:custGeom>
              <a:avLst/>
              <a:gdLst>
                <a:gd name="T0" fmla="*/ 0 w 99"/>
                <a:gd name="T1" fmla="*/ 0 h 74"/>
                <a:gd name="T2" fmla="*/ 0 w 99"/>
                <a:gd name="T3" fmla="*/ 0 h 74"/>
                <a:gd name="T4" fmla="*/ 0 w 99"/>
                <a:gd name="T5" fmla="*/ 0 h 74"/>
                <a:gd name="T6" fmla="*/ 0 w 99"/>
                <a:gd name="T7" fmla="*/ 0 h 74"/>
                <a:gd name="T8" fmla="*/ 0 w 99"/>
                <a:gd name="T9" fmla="*/ 0 h 74"/>
                <a:gd name="T10" fmla="*/ 0 w 99"/>
                <a:gd name="T11" fmla="*/ 0 h 74"/>
                <a:gd name="T12" fmla="*/ 0 w 99"/>
                <a:gd name="T13" fmla="*/ 0 h 74"/>
                <a:gd name="T14" fmla="*/ 0 w 99"/>
                <a:gd name="T15" fmla="*/ 0 h 74"/>
                <a:gd name="T16" fmla="*/ 0 w 99"/>
                <a:gd name="T17" fmla="*/ 0 h 74"/>
                <a:gd name="T18" fmla="*/ 0 w 99"/>
                <a:gd name="T19" fmla="*/ 0 h 74"/>
                <a:gd name="T20" fmla="*/ 0 w 99"/>
                <a:gd name="T21" fmla="*/ 0 h 74"/>
                <a:gd name="T22" fmla="*/ 0 w 99"/>
                <a:gd name="T23" fmla="*/ 0 h 74"/>
                <a:gd name="T24" fmla="*/ 0 w 99"/>
                <a:gd name="T25" fmla="*/ 0 h 74"/>
                <a:gd name="T26" fmla="*/ 0 w 99"/>
                <a:gd name="T27" fmla="*/ 0 h 74"/>
                <a:gd name="T28" fmla="*/ 0 w 99"/>
                <a:gd name="T29" fmla="*/ 0 h 74"/>
                <a:gd name="T30" fmla="*/ 0 w 99"/>
                <a:gd name="T31" fmla="*/ 0 h 74"/>
                <a:gd name="T32" fmla="*/ 0 w 99"/>
                <a:gd name="T33" fmla="*/ 0 h 74"/>
                <a:gd name="T34" fmla="*/ 0 w 99"/>
                <a:gd name="T35" fmla="*/ 0 h 74"/>
                <a:gd name="T36" fmla="*/ 0 w 99"/>
                <a:gd name="T37" fmla="*/ 0 h 74"/>
                <a:gd name="T38" fmla="*/ 0 w 99"/>
                <a:gd name="T39" fmla="*/ 0 h 74"/>
                <a:gd name="T40" fmla="*/ 0 w 99"/>
                <a:gd name="T41" fmla="*/ 0 h 74"/>
                <a:gd name="T42" fmla="*/ 0 w 99"/>
                <a:gd name="T43" fmla="*/ 0 h 74"/>
                <a:gd name="T44" fmla="*/ 0 w 99"/>
                <a:gd name="T45" fmla="*/ 0 h 74"/>
                <a:gd name="T46" fmla="*/ 0 w 99"/>
                <a:gd name="T47" fmla="*/ 0 h 74"/>
                <a:gd name="T48" fmla="*/ 0 w 99"/>
                <a:gd name="T49" fmla="*/ 0 h 74"/>
                <a:gd name="T50" fmla="*/ 0 w 99"/>
                <a:gd name="T51" fmla="*/ 0 h 74"/>
                <a:gd name="T52" fmla="*/ 0 w 99"/>
                <a:gd name="T53" fmla="*/ 0 h 74"/>
                <a:gd name="T54" fmla="*/ 0 w 99"/>
                <a:gd name="T55" fmla="*/ 0 h 74"/>
                <a:gd name="T56" fmla="*/ 0 w 99"/>
                <a:gd name="T57" fmla="*/ 0 h 74"/>
                <a:gd name="T58" fmla="*/ 0 w 99"/>
                <a:gd name="T59" fmla="*/ 0 h 74"/>
                <a:gd name="T60" fmla="*/ 0 w 99"/>
                <a:gd name="T61" fmla="*/ 0 h 74"/>
                <a:gd name="T62" fmla="*/ 0 w 99"/>
                <a:gd name="T63" fmla="*/ 0 h 74"/>
                <a:gd name="T64" fmla="*/ 0 w 99"/>
                <a:gd name="T65" fmla="*/ 0 h 74"/>
                <a:gd name="T66" fmla="*/ 0 w 99"/>
                <a:gd name="T67" fmla="*/ 0 h 74"/>
                <a:gd name="T68" fmla="*/ 0 w 99"/>
                <a:gd name="T69" fmla="*/ 0 h 74"/>
                <a:gd name="T70" fmla="*/ 0 w 99"/>
                <a:gd name="T71" fmla="*/ 0 h 74"/>
                <a:gd name="T72" fmla="*/ 0 w 99"/>
                <a:gd name="T73" fmla="*/ 0 h 74"/>
                <a:gd name="T74" fmla="*/ 0 w 99"/>
                <a:gd name="T75" fmla="*/ 0 h 74"/>
                <a:gd name="T76" fmla="*/ 0 w 99"/>
                <a:gd name="T77" fmla="*/ 0 h 74"/>
                <a:gd name="T78" fmla="*/ 0 w 99"/>
                <a:gd name="T79" fmla="*/ 0 h 74"/>
                <a:gd name="T80" fmla="*/ 0 w 99"/>
                <a:gd name="T81" fmla="*/ 0 h 74"/>
                <a:gd name="T82" fmla="*/ 0 w 99"/>
                <a:gd name="T83" fmla="*/ 0 h 74"/>
                <a:gd name="T84" fmla="*/ 0 w 99"/>
                <a:gd name="T85" fmla="*/ 0 h 74"/>
                <a:gd name="T86" fmla="*/ 0 w 99"/>
                <a:gd name="T87" fmla="*/ 0 h 74"/>
                <a:gd name="T88" fmla="*/ 0 w 99"/>
                <a:gd name="T89" fmla="*/ 0 h 74"/>
                <a:gd name="T90" fmla="*/ 0 w 99"/>
                <a:gd name="T91" fmla="*/ 0 h 74"/>
                <a:gd name="T92" fmla="*/ 0 w 99"/>
                <a:gd name="T93" fmla="*/ 0 h 74"/>
                <a:gd name="T94" fmla="*/ 0 w 99"/>
                <a:gd name="T95" fmla="*/ 0 h 74"/>
                <a:gd name="T96" fmla="*/ 0 w 99"/>
                <a:gd name="T97" fmla="*/ 0 h 74"/>
                <a:gd name="T98" fmla="*/ 0 w 99"/>
                <a:gd name="T99" fmla="*/ 0 h 74"/>
                <a:gd name="T100" fmla="*/ 0 w 99"/>
                <a:gd name="T101" fmla="*/ 0 h 74"/>
                <a:gd name="T102" fmla="*/ 0 w 99"/>
                <a:gd name="T103" fmla="*/ 0 h 74"/>
                <a:gd name="T104" fmla="*/ 0 w 99"/>
                <a:gd name="T105" fmla="*/ 0 h 74"/>
                <a:gd name="T106" fmla="*/ 0 w 99"/>
                <a:gd name="T107" fmla="*/ 0 h 74"/>
                <a:gd name="T108" fmla="*/ 0 w 99"/>
                <a:gd name="T109" fmla="*/ 0 h 74"/>
                <a:gd name="T110" fmla="*/ 0 w 99"/>
                <a:gd name="T111" fmla="*/ 0 h 74"/>
                <a:gd name="T112" fmla="*/ 0 w 99"/>
                <a:gd name="T113" fmla="*/ 0 h 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9"/>
                <a:gd name="T172" fmla="*/ 0 h 74"/>
                <a:gd name="T173" fmla="*/ 99 w 99"/>
                <a:gd name="T174" fmla="*/ 74 h 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9" h="74">
                  <a:moveTo>
                    <a:pt x="43" y="2"/>
                  </a:moveTo>
                  <a:lnTo>
                    <a:pt x="45" y="3"/>
                  </a:lnTo>
                  <a:lnTo>
                    <a:pt x="46" y="3"/>
                  </a:lnTo>
                  <a:lnTo>
                    <a:pt x="47" y="3"/>
                  </a:lnTo>
                  <a:lnTo>
                    <a:pt x="54" y="5"/>
                  </a:lnTo>
                  <a:lnTo>
                    <a:pt x="62" y="6"/>
                  </a:lnTo>
                  <a:lnTo>
                    <a:pt x="69" y="7"/>
                  </a:lnTo>
                  <a:lnTo>
                    <a:pt x="76" y="10"/>
                  </a:lnTo>
                  <a:lnTo>
                    <a:pt x="82" y="14"/>
                  </a:lnTo>
                  <a:lnTo>
                    <a:pt x="89" y="16"/>
                  </a:lnTo>
                  <a:lnTo>
                    <a:pt x="93" y="22"/>
                  </a:lnTo>
                  <a:lnTo>
                    <a:pt x="97" y="27"/>
                  </a:lnTo>
                  <a:lnTo>
                    <a:pt x="98" y="29"/>
                  </a:lnTo>
                  <a:lnTo>
                    <a:pt x="99" y="33"/>
                  </a:lnTo>
                  <a:lnTo>
                    <a:pt x="99" y="37"/>
                  </a:lnTo>
                  <a:lnTo>
                    <a:pt x="99" y="40"/>
                  </a:lnTo>
                  <a:lnTo>
                    <a:pt x="99" y="49"/>
                  </a:lnTo>
                  <a:lnTo>
                    <a:pt x="97" y="55"/>
                  </a:lnTo>
                  <a:lnTo>
                    <a:pt x="95" y="62"/>
                  </a:lnTo>
                  <a:lnTo>
                    <a:pt x="93" y="67"/>
                  </a:lnTo>
                  <a:lnTo>
                    <a:pt x="88" y="70"/>
                  </a:lnTo>
                  <a:lnTo>
                    <a:pt x="81" y="72"/>
                  </a:lnTo>
                  <a:lnTo>
                    <a:pt x="73" y="74"/>
                  </a:lnTo>
                  <a:lnTo>
                    <a:pt x="63" y="74"/>
                  </a:lnTo>
                  <a:lnTo>
                    <a:pt x="52" y="72"/>
                  </a:lnTo>
                  <a:lnTo>
                    <a:pt x="42" y="72"/>
                  </a:lnTo>
                  <a:lnTo>
                    <a:pt x="30" y="70"/>
                  </a:lnTo>
                  <a:lnTo>
                    <a:pt x="20" y="67"/>
                  </a:lnTo>
                  <a:lnTo>
                    <a:pt x="21" y="63"/>
                  </a:lnTo>
                  <a:lnTo>
                    <a:pt x="23" y="58"/>
                  </a:lnTo>
                  <a:lnTo>
                    <a:pt x="25" y="53"/>
                  </a:lnTo>
                  <a:lnTo>
                    <a:pt x="28" y="48"/>
                  </a:lnTo>
                  <a:lnTo>
                    <a:pt x="30" y="45"/>
                  </a:lnTo>
                  <a:lnTo>
                    <a:pt x="32" y="41"/>
                  </a:lnTo>
                  <a:lnTo>
                    <a:pt x="33" y="37"/>
                  </a:lnTo>
                  <a:lnTo>
                    <a:pt x="33" y="32"/>
                  </a:lnTo>
                  <a:lnTo>
                    <a:pt x="33" y="29"/>
                  </a:lnTo>
                  <a:lnTo>
                    <a:pt x="33" y="28"/>
                  </a:lnTo>
                  <a:lnTo>
                    <a:pt x="33" y="26"/>
                  </a:lnTo>
                  <a:lnTo>
                    <a:pt x="32" y="24"/>
                  </a:lnTo>
                  <a:lnTo>
                    <a:pt x="29" y="19"/>
                  </a:lnTo>
                  <a:lnTo>
                    <a:pt x="25" y="14"/>
                  </a:lnTo>
                  <a:lnTo>
                    <a:pt x="20" y="10"/>
                  </a:lnTo>
                  <a:lnTo>
                    <a:pt x="15" y="7"/>
                  </a:lnTo>
                  <a:lnTo>
                    <a:pt x="13" y="7"/>
                  </a:lnTo>
                  <a:lnTo>
                    <a:pt x="10" y="6"/>
                  </a:lnTo>
                  <a:lnTo>
                    <a:pt x="6" y="6"/>
                  </a:lnTo>
                  <a:lnTo>
                    <a:pt x="0" y="5"/>
                  </a:lnTo>
                  <a:lnTo>
                    <a:pt x="7" y="2"/>
                  </a:lnTo>
                  <a:lnTo>
                    <a:pt x="13" y="0"/>
                  </a:lnTo>
                  <a:lnTo>
                    <a:pt x="20" y="0"/>
                  </a:lnTo>
                  <a:lnTo>
                    <a:pt x="26" y="0"/>
                  </a:lnTo>
                  <a:lnTo>
                    <a:pt x="32" y="0"/>
                  </a:lnTo>
                  <a:lnTo>
                    <a:pt x="37" y="1"/>
                  </a:lnTo>
                  <a:lnTo>
                    <a:pt x="41" y="1"/>
                  </a:lnTo>
                  <a:lnTo>
                    <a:pt x="43" y="2"/>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722" name="Freeform 38">
              <a:extLst>
                <a:ext uri="{FF2B5EF4-FFF2-40B4-BE49-F238E27FC236}">
                  <a16:creationId xmlns:a16="http://schemas.microsoft.com/office/drawing/2014/main" id="{0ABB907D-C67E-4452-A01F-0CFEB388FF16}"/>
                </a:ext>
              </a:extLst>
            </p:cNvPr>
            <p:cNvSpPr>
              <a:spLocks/>
            </p:cNvSpPr>
            <p:nvPr/>
          </p:nvSpPr>
          <p:spPr bwMode="auto">
            <a:xfrm flipH="1">
              <a:off x="472" y="1105"/>
              <a:ext cx="56" cy="58"/>
            </a:xfrm>
            <a:custGeom>
              <a:avLst/>
              <a:gdLst>
                <a:gd name="T0" fmla="*/ 0 w 245"/>
                <a:gd name="T1" fmla="*/ 0 h 256"/>
                <a:gd name="T2" fmla="*/ 0 w 245"/>
                <a:gd name="T3" fmla="*/ 0 h 256"/>
                <a:gd name="T4" fmla="*/ 0 w 245"/>
                <a:gd name="T5" fmla="*/ 0 h 256"/>
                <a:gd name="T6" fmla="*/ 0 w 245"/>
                <a:gd name="T7" fmla="*/ 0 h 256"/>
                <a:gd name="T8" fmla="*/ 0 w 245"/>
                <a:gd name="T9" fmla="*/ 0 h 256"/>
                <a:gd name="T10" fmla="*/ 0 60000 65536"/>
                <a:gd name="T11" fmla="*/ 0 60000 65536"/>
                <a:gd name="T12" fmla="*/ 0 60000 65536"/>
                <a:gd name="T13" fmla="*/ 0 60000 65536"/>
                <a:gd name="T14" fmla="*/ 0 60000 65536"/>
                <a:gd name="T15" fmla="*/ 0 w 245"/>
                <a:gd name="T16" fmla="*/ 0 h 256"/>
                <a:gd name="T17" fmla="*/ 245 w 245"/>
                <a:gd name="T18" fmla="*/ 256 h 256"/>
              </a:gdLst>
              <a:ahLst/>
              <a:cxnLst>
                <a:cxn ang="T10">
                  <a:pos x="T0" y="T1"/>
                </a:cxn>
                <a:cxn ang="T11">
                  <a:pos x="T2" y="T3"/>
                </a:cxn>
                <a:cxn ang="T12">
                  <a:pos x="T4" y="T5"/>
                </a:cxn>
                <a:cxn ang="T13">
                  <a:pos x="T6" y="T7"/>
                </a:cxn>
                <a:cxn ang="T14">
                  <a:pos x="T8" y="T9"/>
                </a:cxn>
              </a:cxnLst>
              <a:rect l="T15" t="T16" r="T17" b="T18"/>
              <a:pathLst>
                <a:path w="245" h="256">
                  <a:moveTo>
                    <a:pt x="117" y="0"/>
                  </a:moveTo>
                  <a:lnTo>
                    <a:pt x="0" y="157"/>
                  </a:lnTo>
                  <a:lnTo>
                    <a:pt x="128" y="256"/>
                  </a:lnTo>
                  <a:lnTo>
                    <a:pt x="245" y="89"/>
                  </a:lnTo>
                  <a:lnTo>
                    <a:pt x="117"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723" name="Freeform 39">
              <a:extLst>
                <a:ext uri="{FF2B5EF4-FFF2-40B4-BE49-F238E27FC236}">
                  <a16:creationId xmlns:a16="http://schemas.microsoft.com/office/drawing/2014/main" id="{8FB2220F-CAF4-44C4-A8D4-9FA589537C1C}"/>
                </a:ext>
              </a:extLst>
            </p:cNvPr>
            <p:cNvSpPr>
              <a:spLocks/>
            </p:cNvSpPr>
            <p:nvPr/>
          </p:nvSpPr>
          <p:spPr bwMode="auto">
            <a:xfrm flipH="1">
              <a:off x="468" y="1101"/>
              <a:ext cx="63" cy="66"/>
            </a:xfrm>
            <a:custGeom>
              <a:avLst/>
              <a:gdLst>
                <a:gd name="T0" fmla="*/ 0 w 277"/>
                <a:gd name="T1" fmla="*/ 0 h 287"/>
                <a:gd name="T2" fmla="*/ 0 w 277"/>
                <a:gd name="T3" fmla="*/ 0 h 287"/>
                <a:gd name="T4" fmla="*/ 0 w 277"/>
                <a:gd name="T5" fmla="*/ 0 h 287"/>
                <a:gd name="T6" fmla="*/ 0 w 277"/>
                <a:gd name="T7" fmla="*/ 0 h 287"/>
                <a:gd name="T8" fmla="*/ 0 w 277"/>
                <a:gd name="T9" fmla="*/ 0 h 287"/>
                <a:gd name="T10" fmla="*/ 0 w 277"/>
                <a:gd name="T11" fmla="*/ 0 h 287"/>
                <a:gd name="T12" fmla="*/ 0 w 277"/>
                <a:gd name="T13" fmla="*/ 0 h 287"/>
                <a:gd name="T14" fmla="*/ 0 w 277"/>
                <a:gd name="T15" fmla="*/ 0 h 287"/>
                <a:gd name="T16" fmla="*/ 0 w 277"/>
                <a:gd name="T17" fmla="*/ 0 h 287"/>
                <a:gd name="T18" fmla="*/ 0 w 277"/>
                <a:gd name="T19" fmla="*/ 0 h 287"/>
                <a:gd name="T20" fmla="*/ 0 w 277"/>
                <a:gd name="T21" fmla="*/ 0 h 287"/>
                <a:gd name="T22" fmla="*/ 0 w 277"/>
                <a:gd name="T23" fmla="*/ 0 h 287"/>
                <a:gd name="T24" fmla="*/ 0 w 277"/>
                <a:gd name="T25" fmla="*/ 0 h 287"/>
                <a:gd name="T26" fmla="*/ 0 w 277"/>
                <a:gd name="T27" fmla="*/ 0 h 287"/>
                <a:gd name="T28" fmla="*/ 0 w 277"/>
                <a:gd name="T29" fmla="*/ 0 h 287"/>
                <a:gd name="T30" fmla="*/ 0 w 277"/>
                <a:gd name="T31" fmla="*/ 0 h 287"/>
                <a:gd name="T32" fmla="*/ 0 w 277"/>
                <a:gd name="T33" fmla="*/ 0 h 287"/>
                <a:gd name="T34" fmla="*/ 0 w 277"/>
                <a:gd name="T35" fmla="*/ 0 h 287"/>
                <a:gd name="T36" fmla="*/ 0 w 277"/>
                <a:gd name="T37" fmla="*/ 0 h 287"/>
                <a:gd name="T38" fmla="*/ 0 w 277"/>
                <a:gd name="T39" fmla="*/ 0 h 287"/>
                <a:gd name="T40" fmla="*/ 0 w 277"/>
                <a:gd name="T41" fmla="*/ 0 h 287"/>
                <a:gd name="T42" fmla="*/ 0 w 277"/>
                <a:gd name="T43" fmla="*/ 0 h 287"/>
                <a:gd name="T44" fmla="*/ 0 w 277"/>
                <a:gd name="T45" fmla="*/ 0 h 287"/>
                <a:gd name="T46" fmla="*/ 0 w 277"/>
                <a:gd name="T47" fmla="*/ 0 h 287"/>
                <a:gd name="T48" fmla="*/ 0 w 277"/>
                <a:gd name="T49" fmla="*/ 0 h 287"/>
                <a:gd name="T50" fmla="*/ 0 w 277"/>
                <a:gd name="T51" fmla="*/ 0 h 287"/>
                <a:gd name="T52" fmla="*/ 0 w 277"/>
                <a:gd name="T53" fmla="*/ 0 h 287"/>
                <a:gd name="T54" fmla="*/ 0 w 277"/>
                <a:gd name="T55" fmla="*/ 0 h 287"/>
                <a:gd name="T56" fmla="*/ 0 w 277"/>
                <a:gd name="T57" fmla="*/ 0 h 287"/>
                <a:gd name="T58" fmla="*/ 0 w 277"/>
                <a:gd name="T59" fmla="*/ 0 h 287"/>
                <a:gd name="T60" fmla="*/ 0 w 277"/>
                <a:gd name="T61" fmla="*/ 0 h 287"/>
                <a:gd name="T62" fmla="*/ 0 w 277"/>
                <a:gd name="T63" fmla="*/ 0 h 287"/>
                <a:gd name="T64" fmla="*/ 0 w 277"/>
                <a:gd name="T65" fmla="*/ 0 h 287"/>
                <a:gd name="T66" fmla="*/ 0 w 277"/>
                <a:gd name="T67" fmla="*/ 0 h 287"/>
                <a:gd name="T68" fmla="*/ 0 w 277"/>
                <a:gd name="T69" fmla="*/ 0 h 287"/>
                <a:gd name="T70" fmla="*/ 0 w 277"/>
                <a:gd name="T71" fmla="*/ 0 h 287"/>
                <a:gd name="T72" fmla="*/ 0 w 277"/>
                <a:gd name="T73" fmla="*/ 0 h 287"/>
                <a:gd name="T74" fmla="*/ 0 w 277"/>
                <a:gd name="T75" fmla="*/ 0 h 287"/>
                <a:gd name="T76" fmla="*/ 0 w 277"/>
                <a:gd name="T77" fmla="*/ 0 h 287"/>
                <a:gd name="T78" fmla="*/ 0 w 277"/>
                <a:gd name="T79" fmla="*/ 0 h 287"/>
                <a:gd name="T80" fmla="*/ 0 w 277"/>
                <a:gd name="T81" fmla="*/ 0 h 287"/>
                <a:gd name="T82" fmla="*/ 0 w 277"/>
                <a:gd name="T83" fmla="*/ 0 h 287"/>
                <a:gd name="T84" fmla="*/ 0 w 277"/>
                <a:gd name="T85" fmla="*/ 0 h 287"/>
                <a:gd name="T86" fmla="*/ 0 w 277"/>
                <a:gd name="T87" fmla="*/ 0 h 287"/>
                <a:gd name="T88" fmla="*/ 0 w 277"/>
                <a:gd name="T89" fmla="*/ 0 h 287"/>
                <a:gd name="T90" fmla="*/ 0 w 277"/>
                <a:gd name="T91" fmla="*/ 0 h 287"/>
                <a:gd name="T92" fmla="*/ 0 w 277"/>
                <a:gd name="T93" fmla="*/ 0 h 287"/>
                <a:gd name="T94" fmla="*/ 0 w 277"/>
                <a:gd name="T95" fmla="*/ 0 h 287"/>
                <a:gd name="T96" fmla="*/ 0 w 277"/>
                <a:gd name="T97" fmla="*/ 0 h 287"/>
                <a:gd name="T98" fmla="*/ 0 w 277"/>
                <a:gd name="T99" fmla="*/ 0 h 287"/>
                <a:gd name="T100" fmla="*/ 0 w 277"/>
                <a:gd name="T101" fmla="*/ 0 h 287"/>
                <a:gd name="T102" fmla="*/ 0 w 277"/>
                <a:gd name="T103" fmla="*/ 0 h 287"/>
                <a:gd name="T104" fmla="*/ 0 w 277"/>
                <a:gd name="T105" fmla="*/ 0 h 287"/>
                <a:gd name="T106" fmla="*/ 0 w 277"/>
                <a:gd name="T107" fmla="*/ 0 h 287"/>
                <a:gd name="T108" fmla="*/ 0 w 277"/>
                <a:gd name="T109" fmla="*/ 0 h 287"/>
                <a:gd name="T110" fmla="*/ 0 w 277"/>
                <a:gd name="T111" fmla="*/ 0 h 287"/>
                <a:gd name="T112" fmla="*/ 0 w 277"/>
                <a:gd name="T113" fmla="*/ 0 h 287"/>
                <a:gd name="T114" fmla="*/ 0 w 277"/>
                <a:gd name="T115" fmla="*/ 0 h 287"/>
                <a:gd name="T116" fmla="*/ 0 w 277"/>
                <a:gd name="T117" fmla="*/ 0 h 287"/>
                <a:gd name="T118" fmla="*/ 0 w 277"/>
                <a:gd name="T119" fmla="*/ 0 h 28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77"/>
                <a:gd name="T181" fmla="*/ 0 h 287"/>
                <a:gd name="T182" fmla="*/ 277 w 277"/>
                <a:gd name="T183" fmla="*/ 287 h 28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77" h="287">
                  <a:moveTo>
                    <a:pt x="272" y="91"/>
                  </a:moveTo>
                  <a:lnTo>
                    <a:pt x="265" y="88"/>
                  </a:lnTo>
                  <a:lnTo>
                    <a:pt x="259" y="88"/>
                  </a:lnTo>
                  <a:lnTo>
                    <a:pt x="254" y="91"/>
                  </a:lnTo>
                  <a:lnTo>
                    <a:pt x="249" y="95"/>
                  </a:lnTo>
                  <a:lnTo>
                    <a:pt x="245" y="100"/>
                  </a:lnTo>
                  <a:lnTo>
                    <a:pt x="234" y="115"/>
                  </a:lnTo>
                  <a:lnTo>
                    <a:pt x="219" y="137"/>
                  </a:lnTo>
                  <a:lnTo>
                    <a:pt x="200" y="162"/>
                  </a:lnTo>
                  <a:lnTo>
                    <a:pt x="182" y="190"/>
                  </a:lnTo>
                  <a:lnTo>
                    <a:pt x="164" y="214"/>
                  </a:lnTo>
                  <a:lnTo>
                    <a:pt x="150" y="235"/>
                  </a:lnTo>
                  <a:lnTo>
                    <a:pt x="141" y="248"/>
                  </a:lnTo>
                  <a:lnTo>
                    <a:pt x="132" y="242"/>
                  </a:lnTo>
                  <a:lnTo>
                    <a:pt x="119" y="232"/>
                  </a:lnTo>
                  <a:lnTo>
                    <a:pt x="104" y="221"/>
                  </a:lnTo>
                  <a:lnTo>
                    <a:pt x="90" y="209"/>
                  </a:lnTo>
                  <a:lnTo>
                    <a:pt x="74" y="197"/>
                  </a:lnTo>
                  <a:lnTo>
                    <a:pt x="60" y="186"/>
                  </a:lnTo>
                  <a:lnTo>
                    <a:pt x="48" y="177"/>
                  </a:lnTo>
                  <a:lnTo>
                    <a:pt x="39" y="170"/>
                  </a:lnTo>
                  <a:lnTo>
                    <a:pt x="48" y="157"/>
                  </a:lnTo>
                  <a:lnTo>
                    <a:pt x="63" y="137"/>
                  </a:lnTo>
                  <a:lnTo>
                    <a:pt x="81" y="114"/>
                  </a:lnTo>
                  <a:lnTo>
                    <a:pt x="99" y="89"/>
                  </a:lnTo>
                  <a:lnTo>
                    <a:pt x="117" y="66"/>
                  </a:lnTo>
                  <a:lnTo>
                    <a:pt x="133" y="45"/>
                  </a:lnTo>
                  <a:lnTo>
                    <a:pt x="143" y="31"/>
                  </a:lnTo>
                  <a:lnTo>
                    <a:pt x="147" y="26"/>
                  </a:lnTo>
                  <a:lnTo>
                    <a:pt x="148" y="23"/>
                  </a:lnTo>
                  <a:lnTo>
                    <a:pt x="150" y="20"/>
                  </a:lnTo>
                  <a:lnTo>
                    <a:pt x="151" y="19"/>
                  </a:lnTo>
                  <a:lnTo>
                    <a:pt x="151" y="16"/>
                  </a:lnTo>
                  <a:lnTo>
                    <a:pt x="151" y="13"/>
                  </a:lnTo>
                  <a:lnTo>
                    <a:pt x="150" y="9"/>
                  </a:lnTo>
                  <a:lnTo>
                    <a:pt x="147" y="5"/>
                  </a:lnTo>
                  <a:lnTo>
                    <a:pt x="145" y="2"/>
                  </a:lnTo>
                  <a:lnTo>
                    <a:pt x="138" y="0"/>
                  </a:lnTo>
                  <a:lnTo>
                    <a:pt x="132" y="0"/>
                  </a:lnTo>
                  <a:lnTo>
                    <a:pt x="126" y="2"/>
                  </a:lnTo>
                  <a:lnTo>
                    <a:pt x="121" y="6"/>
                  </a:lnTo>
                  <a:lnTo>
                    <a:pt x="3" y="164"/>
                  </a:lnTo>
                  <a:lnTo>
                    <a:pt x="0" y="169"/>
                  </a:lnTo>
                  <a:lnTo>
                    <a:pt x="0" y="175"/>
                  </a:lnTo>
                  <a:lnTo>
                    <a:pt x="2" y="180"/>
                  </a:lnTo>
                  <a:lnTo>
                    <a:pt x="7" y="186"/>
                  </a:lnTo>
                  <a:lnTo>
                    <a:pt x="134" y="285"/>
                  </a:lnTo>
                  <a:lnTo>
                    <a:pt x="137" y="286"/>
                  </a:lnTo>
                  <a:lnTo>
                    <a:pt x="141" y="287"/>
                  </a:lnTo>
                  <a:lnTo>
                    <a:pt x="143" y="287"/>
                  </a:lnTo>
                  <a:lnTo>
                    <a:pt x="147" y="287"/>
                  </a:lnTo>
                  <a:lnTo>
                    <a:pt x="150" y="287"/>
                  </a:lnTo>
                  <a:lnTo>
                    <a:pt x="152" y="286"/>
                  </a:lnTo>
                  <a:lnTo>
                    <a:pt x="155" y="283"/>
                  </a:lnTo>
                  <a:lnTo>
                    <a:pt x="158" y="281"/>
                  </a:lnTo>
                  <a:lnTo>
                    <a:pt x="275" y="114"/>
                  </a:lnTo>
                  <a:lnTo>
                    <a:pt x="277" y="108"/>
                  </a:lnTo>
                  <a:lnTo>
                    <a:pt x="277" y="101"/>
                  </a:lnTo>
                  <a:lnTo>
                    <a:pt x="276" y="96"/>
                  </a:lnTo>
                  <a:lnTo>
                    <a:pt x="272"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724" name="Freeform 40">
              <a:extLst>
                <a:ext uri="{FF2B5EF4-FFF2-40B4-BE49-F238E27FC236}">
                  <a16:creationId xmlns:a16="http://schemas.microsoft.com/office/drawing/2014/main" id="{65AE5576-6979-4239-A908-02A356B4E8C4}"/>
                </a:ext>
              </a:extLst>
            </p:cNvPr>
            <p:cNvSpPr>
              <a:spLocks/>
            </p:cNvSpPr>
            <p:nvPr/>
          </p:nvSpPr>
          <p:spPr bwMode="auto">
            <a:xfrm flipH="1">
              <a:off x="442" y="974"/>
              <a:ext cx="199" cy="140"/>
            </a:xfrm>
            <a:custGeom>
              <a:avLst/>
              <a:gdLst>
                <a:gd name="T0" fmla="*/ 0 w 867"/>
                <a:gd name="T1" fmla="*/ 0 h 610"/>
                <a:gd name="T2" fmla="*/ 0 w 867"/>
                <a:gd name="T3" fmla="*/ 0 h 610"/>
                <a:gd name="T4" fmla="*/ 0 w 867"/>
                <a:gd name="T5" fmla="*/ 0 h 610"/>
                <a:gd name="T6" fmla="*/ 0 w 867"/>
                <a:gd name="T7" fmla="*/ 0 h 610"/>
                <a:gd name="T8" fmla="*/ 0 w 867"/>
                <a:gd name="T9" fmla="*/ 0 h 610"/>
                <a:gd name="T10" fmla="*/ 0 w 867"/>
                <a:gd name="T11" fmla="*/ 0 h 610"/>
                <a:gd name="T12" fmla="*/ 0 w 867"/>
                <a:gd name="T13" fmla="*/ 0 h 610"/>
                <a:gd name="T14" fmla="*/ 0 w 867"/>
                <a:gd name="T15" fmla="*/ 0 h 610"/>
                <a:gd name="T16" fmla="*/ 0 w 867"/>
                <a:gd name="T17" fmla="*/ 0 h 610"/>
                <a:gd name="T18" fmla="*/ 0 w 867"/>
                <a:gd name="T19" fmla="*/ 0 h 610"/>
                <a:gd name="T20" fmla="*/ 0 w 867"/>
                <a:gd name="T21" fmla="*/ 0 h 610"/>
                <a:gd name="T22" fmla="*/ 0 w 867"/>
                <a:gd name="T23" fmla="*/ 0 h 610"/>
                <a:gd name="T24" fmla="*/ 0 w 867"/>
                <a:gd name="T25" fmla="*/ 0 h 610"/>
                <a:gd name="T26" fmla="*/ 0 w 867"/>
                <a:gd name="T27" fmla="*/ 0 h 610"/>
                <a:gd name="T28" fmla="*/ 0 w 867"/>
                <a:gd name="T29" fmla="*/ 0 h 610"/>
                <a:gd name="T30" fmla="*/ 0 w 867"/>
                <a:gd name="T31" fmla="*/ 0 h 610"/>
                <a:gd name="T32" fmla="*/ 0 w 867"/>
                <a:gd name="T33" fmla="*/ 0 h 610"/>
                <a:gd name="T34" fmla="*/ 0 w 867"/>
                <a:gd name="T35" fmla="*/ 0 h 610"/>
                <a:gd name="T36" fmla="*/ 0 w 867"/>
                <a:gd name="T37" fmla="*/ 0 h 610"/>
                <a:gd name="T38" fmla="*/ 0 w 867"/>
                <a:gd name="T39" fmla="*/ 0 h 610"/>
                <a:gd name="T40" fmla="*/ 0 w 867"/>
                <a:gd name="T41" fmla="*/ 0 h 610"/>
                <a:gd name="T42" fmla="*/ 0 w 867"/>
                <a:gd name="T43" fmla="*/ 0 h 610"/>
                <a:gd name="T44" fmla="*/ 0 w 867"/>
                <a:gd name="T45" fmla="*/ 0 h 610"/>
                <a:gd name="T46" fmla="*/ 0 w 867"/>
                <a:gd name="T47" fmla="*/ 0 h 610"/>
                <a:gd name="T48" fmla="*/ 0 w 867"/>
                <a:gd name="T49" fmla="*/ 0 h 610"/>
                <a:gd name="T50" fmla="*/ 0 w 867"/>
                <a:gd name="T51" fmla="*/ 0 h 610"/>
                <a:gd name="T52" fmla="*/ 0 w 867"/>
                <a:gd name="T53" fmla="*/ 0 h 610"/>
                <a:gd name="T54" fmla="*/ 0 w 867"/>
                <a:gd name="T55" fmla="*/ 0 h 610"/>
                <a:gd name="T56" fmla="*/ 0 w 867"/>
                <a:gd name="T57" fmla="*/ 0 h 610"/>
                <a:gd name="T58" fmla="*/ 0 w 867"/>
                <a:gd name="T59" fmla="*/ 0 h 610"/>
                <a:gd name="T60" fmla="*/ 0 w 867"/>
                <a:gd name="T61" fmla="*/ 0 h 610"/>
                <a:gd name="T62" fmla="*/ 0 w 867"/>
                <a:gd name="T63" fmla="*/ 0 h 610"/>
                <a:gd name="T64" fmla="*/ 0 w 867"/>
                <a:gd name="T65" fmla="*/ 0 h 610"/>
                <a:gd name="T66" fmla="*/ 0 w 867"/>
                <a:gd name="T67" fmla="*/ 0 h 610"/>
                <a:gd name="T68" fmla="*/ 0 w 867"/>
                <a:gd name="T69" fmla="*/ 0 h 610"/>
                <a:gd name="T70" fmla="*/ 0 w 867"/>
                <a:gd name="T71" fmla="*/ 0 h 610"/>
                <a:gd name="T72" fmla="*/ 0 w 867"/>
                <a:gd name="T73" fmla="*/ 0 h 610"/>
                <a:gd name="T74" fmla="*/ 0 w 867"/>
                <a:gd name="T75" fmla="*/ 0 h 610"/>
                <a:gd name="T76" fmla="*/ 0 w 867"/>
                <a:gd name="T77" fmla="*/ 0 h 610"/>
                <a:gd name="T78" fmla="*/ 0 w 867"/>
                <a:gd name="T79" fmla="*/ 0 h 610"/>
                <a:gd name="T80" fmla="*/ 0 w 867"/>
                <a:gd name="T81" fmla="*/ 0 h 610"/>
                <a:gd name="T82" fmla="*/ 0 w 867"/>
                <a:gd name="T83" fmla="*/ 0 h 610"/>
                <a:gd name="T84" fmla="*/ 0 w 867"/>
                <a:gd name="T85" fmla="*/ 0 h 610"/>
                <a:gd name="T86" fmla="*/ 0 w 867"/>
                <a:gd name="T87" fmla="*/ 0 h 610"/>
                <a:gd name="T88" fmla="*/ 0 w 867"/>
                <a:gd name="T89" fmla="*/ 0 h 610"/>
                <a:gd name="T90" fmla="*/ 0 w 867"/>
                <a:gd name="T91" fmla="*/ 0 h 610"/>
                <a:gd name="T92" fmla="*/ 0 w 867"/>
                <a:gd name="T93" fmla="*/ 0 h 610"/>
                <a:gd name="T94" fmla="*/ 0 w 867"/>
                <a:gd name="T95" fmla="*/ 0 h 610"/>
                <a:gd name="T96" fmla="*/ 0 w 867"/>
                <a:gd name="T97" fmla="*/ 0 h 610"/>
                <a:gd name="T98" fmla="*/ 0 w 867"/>
                <a:gd name="T99" fmla="*/ 0 h 610"/>
                <a:gd name="T100" fmla="*/ 0 w 867"/>
                <a:gd name="T101" fmla="*/ 0 h 610"/>
                <a:gd name="T102" fmla="*/ 0 w 867"/>
                <a:gd name="T103" fmla="*/ 0 h 610"/>
                <a:gd name="T104" fmla="*/ 0 w 867"/>
                <a:gd name="T105" fmla="*/ 0 h 610"/>
                <a:gd name="T106" fmla="*/ 0 w 867"/>
                <a:gd name="T107" fmla="*/ 0 h 610"/>
                <a:gd name="T108" fmla="*/ 0 w 867"/>
                <a:gd name="T109" fmla="*/ 0 h 610"/>
                <a:gd name="T110" fmla="*/ 0 w 867"/>
                <a:gd name="T111" fmla="*/ 0 h 610"/>
                <a:gd name="T112" fmla="*/ 0 w 867"/>
                <a:gd name="T113" fmla="*/ 0 h 610"/>
                <a:gd name="T114" fmla="*/ 0 w 867"/>
                <a:gd name="T115" fmla="*/ 0 h 610"/>
                <a:gd name="T116" fmla="*/ 0 w 867"/>
                <a:gd name="T117" fmla="*/ 0 h 61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67"/>
                <a:gd name="T178" fmla="*/ 0 h 610"/>
                <a:gd name="T179" fmla="*/ 867 w 867"/>
                <a:gd name="T180" fmla="*/ 610 h 61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67" h="610">
                  <a:moveTo>
                    <a:pt x="755" y="9"/>
                  </a:moveTo>
                  <a:lnTo>
                    <a:pt x="750" y="11"/>
                  </a:lnTo>
                  <a:lnTo>
                    <a:pt x="736" y="19"/>
                  </a:lnTo>
                  <a:lnTo>
                    <a:pt x="717" y="30"/>
                  </a:lnTo>
                  <a:lnTo>
                    <a:pt x="695" y="41"/>
                  </a:lnTo>
                  <a:lnTo>
                    <a:pt x="675" y="53"/>
                  </a:lnTo>
                  <a:lnTo>
                    <a:pt x="655" y="62"/>
                  </a:lnTo>
                  <a:lnTo>
                    <a:pt x="642" y="70"/>
                  </a:lnTo>
                  <a:lnTo>
                    <a:pt x="637" y="73"/>
                  </a:lnTo>
                  <a:lnTo>
                    <a:pt x="633" y="77"/>
                  </a:lnTo>
                  <a:lnTo>
                    <a:pt x="629" y="80"/>
                  </a:lnTo>
                  <a:lnTo>
                    <a:pt x="628" y="84"/>
                  </a:lnTo>
                  <a:lnTo>
                    <a:pt x="626" y="90"/>
                  </a:lnTo>
                  <a:lnTo>
                    <a:pt x="626" y="99"/>
                  </a:lnTo>
                  <a:lnTo>
                    <a:pt x="628" y="119"/>
                  </a:lnTo>
                  <a:lnTo>
                    <a:pt x="628" y="143"/>
                  </a:lnTo>
                  <a:lnTo>
                    <a:pt x="628" y="160"/>
                  </a:lnTo>
                  <a:lnTo>
                    <a:pt x="623" y="165"/>
                  </a:lnTo>
                  <a:lnTo>
                    <a:pt x="615" y="170"/>
                  </a:lnTo>
                  <a:lnTo>
                    <a:pt x="607" y="178"/>
                  </a:lnTo>
                  <a:lnTo>
                    <a:pt x="598" y="186"/>
                  </a:lnTo>
                  <a:lnTo>
                    <a:pt x="591" y="173"/>
                  </a:lnTo>
                  <a:lnTo>
                    <a:pt x="585" y="159"/>
                  </a:lnTo>
                  <a:lnTo>
                    <a:pt x="578" y="143"/>
                  </a:lnTo>
                  <a:lnTo>
                    <a:pt x="571" y="129"/>
                  </a:lnTo>
                  <a:lnTo>
                    <a:pt x="565" y="114"/>
                  </a:lnTo>
                  <a:lnTo>
                    <a:pt x="560" y="104"/>
                  </a:lnTo>
                  <a:lnTo>
                    <a:pt x="556" y="96"/>
                  </a:lnTo>
                  <a:lnTo>
                    <a:pt x="555" y="93"/>
                  </a:lnTo>
                  <a:lnTo>
                    <a:pt x="552" y="90"/>
                  </a:lnTo>
                  <a:lnTo>
                    <a:pt x="550" y="87"/>
                  </a:lnTo>
                  <a:lnTo>
                    <a:pt x="546" y="84"/>
                  </a:lnTo>
                  <a:lnTo>
                    <a:pt x="541" y="83"/>
                  </a:lnTo>
                  <a:lnTo>
                    <a:pt x="426" y="62"/>
                  </a:lnTo>
                  <a:lnTo>
                    <a:pt x="425" y="62"/>
                  </a:lnTo>
                  <a:lnTo>
                    <a:pt x="424" y="62"/>
                  </a:lnTo>
                  <a:lnTo>
                    <a:pt x="422" y="62"/>
                  </a:lnTo>
                  <a:lnTo>
                    <a:pt x="398" y="65"/>
                  </a:lnTo>
                  <a:lnTo>
                    <a:pt x="373" y="70"/>
                  </a:lnTo>
                  <a:lnTo>
                    <a:pt x="346" y="78"/>
                  </a:lnTo>
                  <a:lnTo>
                    <a:pt x="318" y="87"/>
                  </a:lnTo>
                  <a:lnTo>
                    <a:pt x="291" y="99"/>
                  </a:lnTo>
                  <a:lnTo>
                    <a:pt x="264" y="112"/>
                  </a:lnTo>
                  <a:lnTo>
                    <a:pt x="238" y="125"/>
                  </a:lnTo>
                  <a:lnTo>
                    <a:pt x="212" y="139"/>
                  </a:lnTo>
                  <a:lnTo>
                    <a:pt x="187" y="153"/>
                  </a:lnTo>
                  <a:lnTo>
                    <a:pt x="165" y="166"/>
                  </a:lnTo>
                  <a:lnTo>
                    <a:pt x="144" y="179"/>
                  </a:lnTo>
                  <a:lnTo>
                    <a:pt x="126" y="191"/>
                  </a:lnTo>
                  <a:lnTo>
                    <a:pt x="112" y="201"/>
                  </a:lnTo>
                  <a:lnTo>
                    <a:pt x="100" y="209"/>
                  </a:lnTo>
                  <a:lnTo>
                    <a:pt x="92" y="214"/>
                  </a:lnTo>
                  <a:lnTo>
                    <a:pt x="88" y="217"/>
                  </a:lnTo>
                  <a:lnTo>
                    <a:pt x="90" y="216"/>
                  </a:lnTo>
                  <a:lnTo>
                    <a:pt x="91" y="216"/>
                  </a:lnTo>
                  <a:lnTo>
                    <a:pt x="71" y="228"/>
                  </a:lnTo>
                  <a:lnTo>
                    <a:pt x="53" y="243"/>
                  </a:lnTo>
                  <a:lnTo>
                    <a:pt x="39" y="261"/>
                  </a:lnTo>
                  <a:lnTo>
                    <a:pt x="26" y="280"/>
                  </a:lnTo>
                  <a:lnTo>
                    <a:pt x="15" y="298"/>
                  </a:lnTo>
                  <a:lnTo>
                    <a:pt x="8" y="313"/>
                  </a:lnTo>
                  <a:lnTo>
                    <a:pt x="2" y="324"/>
                  </a:lnTo>
                  <a:lnTo>
                    <a:pt x="1" y="329"/>
                  </a:lnTo>
                  <a:lnTo>
                    <a:pt x="0" y="333"/>
                  </a:lnTo>
                  <a:lnTo>
                    <a:pt x="0" y="338"/>
                  </a:lnTo>
                  <a:lnTo>
                    <a:pt x="1" y="343"/>
                  </a:lnTo>
                  <a:lnTo>
                    <a:pt x="4" y="347"/>
                  </a:lnTo>
                  <a:lnTo>
                    <a:pt x="191" y="601"/>
                  </a:lnTo>
                  <a:lnTo>
                    <a:pt x="195" y="605"/>
                  </a:lnTo>
                  <a:lnTo>
                    <a:pt x="200" y="609"/>
                  </a:lnTo>
                  <a:lnTo>
                    <a:pt x="207" y="610"/>
                  </a:lnTo>
                  <a:lnTo>
                    <a:pt x="212" y="609"/>
                  </a:lnTo>
                  <a:lnTo>
                    <a:pt x="220" y="606"/>
                  </a:lnTo>
                  <a:lnTo>
                    <a:pt x="234" y="602"/>
                  </a:lnTo>
                  <a:lnTo>
                    <a:pt x="255" y="595"/>
                  </a:lnTo>
                  <a:lnTo>
                    <a:pt x="282" y="584"/>
                  </a:lnTo>
                  <a:lnTo>
                    <a:pt x="314" y="570"/>
                  </a:lnTo>
                  <a:lnTo>
                    <a:pt x="350" y="554"/>
                  </a:lnTo>
                  <a:lnTo>
                    <a:pt x="389" y="535"/>
                  </a:lnTo>
                  <a:lnTo>
                    <a:pt x="429" y="511"/>
                  </a:lnTo>
                  <a:lnTo>
                    <a:pt x="472" y="485"/>
                  </a:lnTo>
                  <a:lnTo>
                    <a:pt x="513" y="455"/>
                  </a:lnTo>
                  <a:lnTo>
                    <a:pt x="555" y="423"/>
                  </a:lnTo>
                  <a:lnTo>
                    <a:pt x="595" y="386"/>
                  </a:lnTo>
                  <a:lnTo>
                    <a:pt x="632" y="345"/>
                  </a:lnTo>
                  <a:lnTo>
                    <a:pt x="665" y="300"/>
                  </a:lnTo>
                  <a:lnTo>
                    <a:pt x="695" y="252"/>
                  </a:lnTo>
                  <a:lnTo>
                    <a:pt x="720" y="200"/>
                  </a:lnTo>
                  <a:lnTo>
                    <a:pt x="727" y="196"/>
                  </a:lnTo>
                  <a:lnTo>
                    <a:pt x="740" y="188"/>
                  </a:lnTo>
                  <a:lnTo>
                    <a:pt x="755" y="178"/>
                  </a:lnTo>
                  <a:lnTo>
                    <a:pt x="773" y="168"/>
                  </a:lnTo>
                  <a:lnTo>
                    <a:pt x="790" y="157"/>
                  </a:lnTo>
                  <a:lnTo>
                    <a:pt x="805" y="148"/>
                  </a:lnTo>
                  <a:lnTo>
                    <a:pt x="815" y="142"/>
                  </a:lnTo>
                  <a:lnTo>
                    <a:pt x="819" y="139"/>
                  </a:lnTo>
                  <a:lnTo>
                    <a:pt x="827" y="134"/>
                  </a:lnTo>
                  <a:lnTo>
                    <a:pt x="834" y="127"/>
                  </a:lnTo>
                  <a:lnTo>
                    <a:pt x="842" y="119"/>
                  </a:lnTo>
                  <a:lnTo>
                    <a:pt x="850" y="110"/>
                  </a:lnTo>
                  <a:lnTo>
                    <a:pt x="857" y="101"/>
                  </a:lnTo>
                  <a:lnTo>
                    <a:pt x="862" y="90"/>
                  </a:lnTo>
                  <a:lnTo>
                    <a:pt x="866" y="79"/>
                  </a:lnTo>
                  <a:lnTo>
                    <a:pt x="867" y="66"/>
                  </a:lnTo>
                  <a:lnTo>
                    <a:pt x="867" y="58"/>
                  </a:lnTo>
                  <a:lnTo>
                    <a:pt x="866" y="50"/>
                  </a:lnTo>
                  <a:lnTo>
                    <a:pt x="863" y="44"/>
                  </a:lnTo>
                  <a:lnTo>
                    <a:pt x="859" y="36"/>
                  </a:lnTo>
                  <a:lnTo>
                    <a:pt x="854" y="28"/>
                  </a:lnTo>
                  <a:lnTo>
                    <a:pt x="846" y="19"/>
                  </a:lnTo>
                  <a:lnTo>
                    <a:pt x="836" y="11"/>
                  </a:lnTo>
                  <a:lnTo>
                    <a:pt x="824" y="5"/>
                  </a:lnTo>
                  <a:lnTo>
                    <a:pt x="810" y="1"/>
                  </a:lnTo>
                  <a:lnTo>
                    <a:pt x="794" y="0"/>
                  </a:lnTo>
                  <a:lnTo>
                    <a:pt x="776" y="2"/>
                  </a:lnTo>
                  <a:lnTo>
                    <a:pt x="75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725" name="Freeform 41">
              <a:extLst>
                <a:ext uri="{FF2B5EF4-FFF2-40B4-BE49-F238E27FC236}">
                  <a16:creationId xmlns:a16="http://schemas.microsoft.com/office/drawing/2014/main" id="{55C54745-3F33-4381-94AD-9D09F8A1B292}"/>
                </a:ext>
              </a:extLst>
            </p:cNvPr>
            <p:cNvSpPr>
              <a:spLocks/>
            </p:cNvSpPr>
            <p:nvPr/>
          </p:nvSpPr>
          <p:spPr bwMode="auto">
            <a:xfrm flipH="1">
              <a:off x="452" y="983"/>
              <a:ext cx="179" cy="121"/>
            </a:xfrm>
            <a:custGeom>
              <a:avLst/>
              <a:gdLst>
                <a:gd name="T0" fmla="*/ 0 w 786"/>
                <a:gd name="T1" fmla="*/ 0 h 528"/>
                <a:gd name="T2" fmla="*/ 0 w 786"/>
                <a:gd name="T3" fmla="*/ 0 h 528"/>
                <a:gd name="T4" fmla="*/ 0 w 786"/>
                <a:gd name="T5" fmla="*/ 0 h 528"/>
                <a:gd name="T6" fmla="*/ 0 w 786"/>
                <a:gd name="T7" fmla="*/ 0 h 528"/>
                <a:gd name="T8" fmla="*/ 0 w 786"/>
                <a:gd name="T9" fmla="*/ 0 h 528"/>
                <a:gd name="T10" fmla="*/ 0 w 786"/>
                <a:gd name="T11" fmla="*/ 0 h 528"/>
                <a:gd name="T12" fmla="*/ 0 w 786"/>
                <a:gd name="T13" fmla="*/ 0 h 528"/>
                <a:gd name="T14" fmla="*/ 0 w 786"/>
                <a:gd name="T15" fmla="*/ 0 h 528"/>
                <a:gd name="T16" fmla="*/ 0 w 786"/>
                <a:gd name="T17" fmla="*/ 0 h 528"/>
                <a:gd name="T18" fmla="*/ 0 w 786"/>
                <a:gd name="T19" fmla="*/ 0 h 528"/>
                <a:gd name="T20" fmla="*/ 0 w 786"/>
                <a:gd name="T21" fmla="*/ 0 h 528"/>
                <a:gd name="T22" fmla="*/ 0 w 786"/>
                <a:gd name="T23" fmla="*/ 0 h 528"/>
                <a:gd name="T24" fmla="*/ 0 w 786"/>
                <a:gd name="T25" fmla="*/ 0 h 528"/>
                <a:gd name="T26" fmla="*/ 0 w 786"/>
                <a:gd name="T27" fmla="*/ 0 h 528"/>
                <a:gd name="T28" fmla="*/ 0 w 786"/>
                <a:gd name="T29" fmla="*/ 0 h 528"/>
                <a:gd name="T30" fmla="*/ 0 w 786"/>
                <a:gd name="T31" fmla="*/ 0 h 528"/>
                <a:gd name="T32" fmla="*/ 0 w 786"/>
                <a:gd name="T33" fmla="*/ 0 h 528"/>
                <a:gd name="T34" fmla="*/ 0 w 786"/>
                <a:gd name="T35" fmla="*/ 0 h 528"/>
                <a:gd name="T36" fmla="*/ 0 w 786"/>
                <a:gd name="T37" fmla="*/ 0 h 528"/>
                <a:gd name="T38" fmla="*/ 0 w 786"/>
                <a:gd name="T39" fmla="*/ 0 h 528"/>
                <a:gd name="T40" fmla="*/ 0 w 786"/>
                <a:gd name="T41" fmla="*/ 0 h 528"/>
                <a:gd name="T42" fmla="*/ 0 w 786"/>
                <a:gd name="T43" fmla="*/ 0 h 528"/>
                <a:gd name="T44" fmla="*/ 0 w 786"/>
                <a:gd name="T45" fmla="*/ 0 h 528"/>
                <a:gd name="T46" fmla="*/ 0 w 786"/>
                <a:gd name="T47" fmla="*/ 0 h 528"/>
                <a:gd name="T48" fmla="*/ 0 w 786"/>
                <a:gd name="T49" fmla="*/ 0 h 528"/>
                <a:gd name="T50" fmla="*/ 0 w 786"/>
                <a:gd name="T51" fmla="*/ 0 h 528"/>
                <a:gd name="T52" fmla="*/ 0 w 786"/>
                <a:gd name="T53" fmla="*/ 0 h 528"/>
                <a:gd name="T54" fmla="*/ 0 w 786"/>
                <a:gd name="T55" fmla="*/ 0 h 528"/>
                <a:gd name="T56" fmla="*/ 0 w 786"/>
                <a:gd name="T57" fmla="*/ 0 h 528"/>
                <a:gd name="T58" fmla="*/ 0 w 786"/>
                <a:gd name="T59" fmla="*/ 0 h 528"/>
                <a:gd name="T60" fmla="*/ 0 w 786"/>
                <a:gd name="T61" fmla="*/ 0 h 528"/>
                <a:gd name="T62" fmla="*/ 0 w 786"/>
                <a:gd name="T63" fmla="*/ 0 h 528"/>
                <a:gd name="T64" fmla="*/ 0 w 786"/>
                <a:gd name="T65" fmla="*/ 0 h 528"/>
                <a:gd name="T66" fmla="*/ 0 w 786"/>
                <a:gd name="T67" fmla="*/ 0 h 528"/>
                <a:gd name="T68" fmla="*/ 0 w 786"/>
                <a:gd name="T69" fmla="*/ 0 h 528"/>
                <a:gd name="T70" fmla="*/ 0 w 786"/>
                <a:gd name="T71" fmla="*/ 0 h 528"/>
                <a:gd name="T72" fmla="*/ 0 w 786"/>
                <a:gd name="T73" fmla="*/ 0 h 528"/>
                <a:gd name="T74" fmla="*/ 0 w 786"/>
                <a:gd name="T75" fmla="*/ 0 h 528"/>
                <a:gd name="T76" fmla="*/ 0 w 786"/>
                <a:gd name="T77" fmla="*/ 0 h 528"/>
                <a:gd name="T78" fmla="*/ 0 w 786"/>
                <a:gd name="T79" fmla="*/ 0 h 528"/>
                <a:gd name="T80" fmla="*/ 0 w 786"/>
                <a:gd name="T81" fmla="*/ 0 h 528"/>
                <a:gd name="T82" fmla="*/ 0 w 786"/>
                <a:gd name="T83" fmla="*/ 0 h 528"/>
                <a:gd name="T84" fmla="*/ 0 w 786"/>
                <a:gd name="T85" fmla="*/ 0 h 528"/>
                <a:gd name="T86" fmla="*/ 0 w 786"/>
                <a:gd name="T87" fmla="*/ 0 h 528"/>
                <a:gd name="T88" fmla="*/ 0 w 786"/>
                <a:gd name="T89" fmla="*/ 0 h 528"/>
                <a:gd name="T90" fmla="*/ 0 w 786"/>
                <a:gd name="T91" fmla="*/ 0 h 528"/>
                <a:gd name="T92" fmla="*/ 0 w 786"/>
                <a:gd name="T93" fmla="*/ 0 h 528"/>
                <a:gd name="T94" fmla="*/ 0 w 786"/>
                <a:gd name="T95" fmla="*/ 0 h 528"/>
                <a:gd name="T96" fmla="*/ 0 w 786"/>
                <a:gd name="T97" fmla="*/ 0 h 528"/>
                <a:gd name="T98" fmla="*/ 0 w 786"/>
                <a:gd name="T99" fmla="*/ 0 h 528"/>
                <a:gd name="T100" fmla="*/ 0 w 786"/>
                <a:gd name="T101" fmla="*/ 0 h 528"/>
                <a:gd name="T102" fmla="*/ 0 w 786"/>
                <a:gd name="T103" fmla="*/ 0 h 528"/>
                <a:gd name="T104" fmla="*/ 0 w 786"/>
                <a:gd name="T105" fmla="*/ 0 h 528"/>
                <a:gd name="T106" fmla="*/ 0 w 786"/>
                <a:gd name="T107" fmla="*/ 0 h 528"/>
                <a:gd name="T108" fmla="*/ 0 w 786"/>
                <a:gd name="T109" fmla="*/ 0 h 528"/>
                <a:gd name="T110" fmla="*/ 0 w 786"/>
                <a:gd name="T111" fmla="*/ 0 h 528"/>
                <a:gd name="T112" fmla="*/ 0 w 786"/>
                <a:gd name="T113" fmla="*/ 0 h 528"/>
                <a:gd name="T114" fmla="*/ 0 w 786"/>
                <a:gd name="T115" fmla="*/ 0 h 528"/>
                <a:gd name="T116" fmla="*/ 0 w 786"/>
                <a:gd name="T117" fmla="*/ 0 h 528"/>
                <a:gd name="T118" fmla="*/ 0 w 786"/>
                <a:gd name="T119" fmla="*/ 0 h 528"/>
                <a:gd name="T120" fmla="*/ 0 w 786"/>
                <a:gd name="T121" fmla="*/ 0 h 5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86"/>
                <a:gd name="T184" fmla="*/ 0 h 528"/>
                <a:gd name="T185" fmla="*/ 786 w 786"/>
                <a:gd name="T186" fmla="*/ 528 h 5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86" h="528">
                  <a:moveTo>
                    <a:pt x="731" y="5"/>
                  </a:moveTo>
                  <a:lnTo>
                    <a:pt x="743" y="1"/>
                  </a:lnTo>
                  <a:lnTo>
                    <a:pt x="754" y="0"/>
                  </a:lnTo>
                  <a:lnTo>
                    <a:pt x="762" y="1"/>
                  </a:lnTo>
                  <a:lnTo>
                    <a:pt x="770" y="4"/>
                  </a:lnTo>
                  <a:lnTo>
                    <a:pt x="775" y="6"/>
                  </a:lnTo>
                  <a:lnTo>
                    <a:pt x="779" y="10"/>
                  </a:lnTo>
                  <a:lnTo>
                    <a:pt x="782" y="14"/>
                  </a:lnTo>
                  <a:lnTo>
                    <a:pt x="783" y="17"/>
                  </a:lnTo>
                  <a:lnTo>
                    <a:pt x="786" y="26"/>
                  </a:lnTo>
                  <a:lnTo>
                    <a:pt x="786" y="35"/>
                  </a:lnTo>
                  <a:lnTo>
                    <a:pt x="782" y="44"/>
                  </a:lnTo>
                  <a:lnTo>
                    <a:pt x="775" y="52"/>
                  </a:lnTo>
                  <a:lnTo>
                    <a:pt x="769" y="58"/>
                  </a:lnTo>
                  <a:lnTo>
                    <a:pt x="764" y="64"/>
                  </a:lnTo>
                  <a:lnTo>
                    <a:pt x="758" y="66"/>
                  </a:lnTo>
                  <a:lnTo>
                    <a:pt x="757" y="67"/>
                  </a:lnTo>
                  <a:lnTo>
                    <a:pt x="753" y="70"/>
                  </a:lnTo>
                  <a:lnTo>
                    <a:pt x="741" y="78"/>
                  </a:lnTo>
                  <a:lnTo>
                    <a:pt x="725" y="88"/>
                  </a:lnTo>
                  <a:lnTo>
                    <a:pt x="705" y="99"/>
                  </a:lnTo>
                  <a:lnTo>
                    <a:pt x="686" y="110"/>
                  </a:lnTo>
                  <a:lnTo>
                    <a:pt x="670" y="121"/>
                  </a:lnTo>
                  <a:lnTo>
                    <a:pt x="657" y="129"/>
                  </a:lnTo>
                  <a:lnTo>
                    <a:pt x="653" y="131"/>
                  </a:lnTo>
                  <a:lnTo>
                    <a:pt x="650" y="134"/>
                  </a:lnTo>
                  <a:lnTo>
                    <a:pt x="648" y="135"/>
                  </a:lnTo>
                  <a:lnTo>
                    <a:pt x="647" y="138"/>
                  </a:lnTo>
                  <a:lnTo>
                    <a:pt x="645" y="140"/>
                  </a:lnTo>
                  <a:lnTo>
                    <a:pt x="626" y="186"/>
                  </a:lnTo>
                  <a:lnTo>
                    <a:pt x="601" y="228"/>
                  </a:lnTo>
                  <a:lnTo>
                    <a:pt x="572" y="267"/>
                  </a:lnTo>
                  <a:lnTo>
                    <a:pt x="541" y="303"/>
                  </a:lnTo>
                  <a:lnTo>
                    <a:pt x="507" y="336"/>
                  </a:lnTo>
                  <a:lnTo>
                    <a:pt x="472" y="367"/>
                  </a:lnTo>
                  <a:lnTo>
                    <a:pt x="436" y="394"/>
                  </a:lnTo>
                  <a:lnTo>
                    <a:pt x="398" y="419"/>
                  </a:lnTo>
                  <a:lnTo>
                    <a:pt x="362" y="441"/>
                  </a:lnTo>
                  <a:lnTo>
                    <a:pt x="327" y="462"/>
                  </a:lnTo>
                  <a:lnTo>
                    <a:pt x="293" y="479"/>
                  </a:lnTo>
                  <a:lnTo>
                    <a:pt x="262" y="493"/>
                  </a:lnTo>
                  <a:lnTo>
                    <a:pt x="233" y="506"/>
                  </a:lnTo>
                  <a:lnTo>
                    <a:pt x="208" y="515"/>
                  </a:lnTo>
                  <a:lnTo>
                    <a:pt x="189" y="523"/>
                  </a:lnTo>
                  <a:lnTo>
                    <a:pt x="173" y="528"/>
                  </a:lnTo>
                  <a:lnTo>
                    <a:pt x="162" y="513"/>
                  </a:lnTo>
                  <a:lnTo>
                    <a:pt x="142" y="485"/>
                  </a:lnTo>
                  <a:lnTo>
                    <a:pt x="115" y="449"/>
                  </a:lnTo>
                  <a:lnTo>
                    <a:pt x="86" y="410"/>
                  </a:lnTo>
                  <a:lnTo>
                    <a:pt x="56" y="369"/>
                  </a:lnTo>
                  <a:lnTo>
                    <a:pt x="30" y="334"/>
                  </a:lnTo>
                  <a:lnTo>
                    <a:pt x="11" y="308"/>
                  </a:lnTo>
                  <a:lnTo>
                    <a:pt x="0" y="294"/>
                  </a:lnTo>
                  <a:lnTo>
                    <a:pt x="6" y="285"/>
                  </a:lnTo>
                  <a:lnTo>
                    <a:pt x="11" y="273"/>
                  </a:lnTo>
                  <a:lnTo>
                    <a:pt x="19" y="261"/>
                  </a:lnTo>
                  <a:lnTo>
                    <a:pt x="26" y="250"/>
                  </a:lnTo>
                  <a:lnTo>
                    <a:pt x="36" y="238"/>
                  </a:lnTo>
                  <a:lnTo>
                    <a:pt x="45" y="228"/>
                  </a:lnTo>
                  <a:lnTo>
                    <a:pt x="55" y="218"/>
                  </a:lnTo>
                  <a:lnTo>
                    <a:pt x="67" y="212"/>
                  </a:lnTo>
                  <a:lnTo>
                    <a:pt x="68" y="212"/>
                  </a:lnTo>
                  <a:lnTo>
                    <a:pt x="68" y="211"/>
                  </a:lnTo>
                  <a:lnTo>
                    <a:pt x="71" y="209"/>
                  </a:lnTo>
                  <a:lnTo>
                    <a:pt x="77" y="204"/>
                  </a:lnTo>
                  <a:lnTo>
                    <a:pt x="89" y="196"/>
                  </a:lnTo>
                  <a:lnTo>
                    <a:pt x="102" y="187"/>
                  </a:lnTo>
                  <a:lnTo>
                    <a:pt x="119" y="177"/>
                  </a:lnTo>
                  <a:lnTo>
                    <a:pt x="138" y="165"/>
                  </a:lnTo>
                  <a:lnTo>
                    <a:pt x="160" y="152"/>
                  </a:lnTo>
                  <a:lnTo>
                    <a:pt x="184" y="138"/>
                  </a:lnTo>
                  <a:lnTo>
                    <a:pt x="207" y="125"/>
                  </a:lnTo>
                  <a:lnTo>
                    <a:pt x="233" y="112"/>
                  </a:lnTo>
                  <a:lnTo>
                    <a:pt x="259" y="99"/>
                  </a:lnTo>
                  <a:lnTo>
                    <a:pt x="285" y="88"/>
                  </a:lnTo>
                  <a:lnTo>
                    <a:pt x="311" y="78"/>
                  </a:lnTo>
                  <a:lnTo>
                    <a:pt x="336" y="71"/>
                  </a:lnTo>
                  <a:lnTo>
                    <a:pt x="359" y="66"/>
                  </a:lnTo>
                  <a:lnTo>
                    <a:pt x="381" y="64"/>
                  </a:lnTo>
                  <a:lnTo>
                    <a:pt x="387" y="64"/>
                  </a:lnTo>
                  <a:lnTo>
                    <a:pt x="397" y="66"/>
                  </a:lnTo>
                  <a:lnTo>
                    <a:pt x="411" y="69"/>
                  </a:lnTo>
                  <a:lnTo>
                    <a:pt x="427" y="71"/>
                  </a:lnTo>
                  <a:lnTo>
                    <a:pt x="444" y="74"/>
                  </a:lnTo>
                  <a:lnTo>
                    <a:pt x="461" y="77"/>
                  </a:lnTo>
                  <a:lnTo>
                    <a:pt x="474" y="79"/>
                  </a:lnTo>
                  <a:lnTo>
                    <a:pt x="483" y="80"/>
                  </a:lnTo>
                  <a:lnTo>
                    <a:pt x="487" y="90"/>
                  </a:lnTo>
                  <a:lnTo>
                    <a:pt x="493" y="104"/>
                  </a:lnTo>
                  <a:lnTo>
                    <a:pt x="502" y="121"/>
                  </a:lnTo>
                  <a:lnTo>
                    <a:pt x="510" y="139"/>
                  </a:lnTo>
                  <a:lnTo>
                    <a:pt x="519" y="157"/>
                  </a:lnTo>
                  <a:lnTo>
                    <a:pt x="526" y="172"/>
                  </a:lnTo>
                  <a:lnTo>
                    <a:pt x="531" y="182"/>
                  </a:lnTo>
                  <a:lnTo>
                    <a:pt x="532" y="186"/>
                  </a:lnTo>
                  <a:lnTo>
                    <a:pt x="535" y="190"/>
                  </a:lnTo>
                  <a:lnTo>
                    <a:pt x="537" y="194"/>
                  </a:lnTo>
                  <a:lnTo>
                    <a:pt x="541" y="196"/>
                  </a:lnTo>
                  <a:lnTo>
                    <a:pt x="546" y="198"/>
                  </a:lnTo>
                  <a:lnTo>
                    <a:pt x="550" y="198"/>
                  </a:lnTo>
                  <a:lnTo>
                    <a:pt x="556" y="198"/>
                  </a:lnTo>
                  <a:lnTo>
                    <a:pt x="559" y="196"/>
                  </a:lnTo>
                  <a:lnTo>
                    <a:pt x="563" y="194"/>
                  </a:lnTo>
                  <a:lnTo>
                    <a:pt x="619" y="146"/>
                  </a:lnTo>
                  <a:lnTo>
                    <a:pt x="622" y="143"/>
                  </a:lnTo>
                  <a:lnTo>
                    <a:pt x="624" y="139"/>
                  </a:lnTo>
                  <a:lnTo>
                    <a:pt x="626" y="135"/>
                  </a:lnTo>
                  <a:lnTo>
                    <a:pt x="626" y="130"/>
                  </a:lnTo>
                  <a:lnTo>
                    <a:pt x="626" y="122"/>
                  </a:lnTo>
                  <a:lnTo>
                    <a:pt x="626" y="103"/>
                  </a:lnTo>
                  <a:lnTo>
                    <a:pt x="624" y="80"/>
                  </a:lnTo>
                  <a:lnTo>
                    <a:pt x="624" y="62"/>
                  </a:lnTo>
                  <a:lnTo>
                    <a:pt x="635" y="57"/>
                  </a:lnTo>
                  <a:lnTo>
                    <a:pt x="649" y="49"/>
                  </a:lnTo>
                  <a:lnTo>
                    <a:pt x="666" y="40"/>
                  </a:lnTo>
                  <a:lnTo>
                    <a:pt x="684" y="30"/>
                  </a:lnTo>
                  <a:lnTo>
                    <a:pt x="702" y="21"/>
                  </a:lnTo>
                  <a:lnTo>
                    <a:pt x="717" y="13"/>
                  </a:lnTo>
                  <a:lnTo>
                    <a:pt x="727" y="8"/>
                  </a:lnTo>
                  <a:lnTo>
                    <a:pt x="731" y="5"/>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726" name="Freeform 42">
              <a:extLst>
                <a:ext uri="{FF2B5EF4-FFF2-40B4-BE49-F238E27FC236}">
                  <a16:creationId xmlns:a16="http://schemas.microsoft.com/office/drawing/2014/main" id="{58D98F26-0A76-446E-8C73-71182CF9275A}"/>
                </a:ext>
              </a:extLst>
            </p:cNvPr>
            <p:cNvSpPr>
              <a:spLocks/>
            </p:cNvSpPr>
            <p:nvPr/>
          </p:nvSpPr>
          <p:spPr bwMode="auto">
            <a:xfrm flipH="1">
              <a:off x="474" y="893"/>
              <a:ext cx="200" cy="167"/>
            </a:xfrm>
            <a:custGeom>
              <a:avLst/>
              <a:gdLst>
                <a:gd name="T0" fmla="*/ 0 w 872"/>
                <a:gd name="T1" fmla="*/ 0 h 726"/>
                <a:gd name="T2" fmla="*/ 0 w 872"/>
                <a:gd name="T3" fmla="*/ 0 h 726"/>
                <a:gd name="T4" fmla="*/ 0 w 872"/>
                <a:gd name="T5" fmla="*/ 0 h 726"/>
                <a:gd name="T6" fmla="*/ 0 w 872"/>
                <a:gd name="T7" fmla="*/ 0 h 726"/>
                <a:gd name="T8" fmla="*/ 0 w 872"/>
                <a:gd name="T9" fmla="*/ 0 h 726"/>
                <a:gd name="T10" fmla="*/ 0 w 872"/>
                <a:gd name="T11" fmla="*/ 0 h 726"/>
                <a:gd name="T12" fmla="*/ 0 w 872"/>
                <a:gd name="T13" fmla="*/ 0 h 726"/>
                <a:gd name="T14" fmla="*/ 0 w 872"/>
                <a:gd name="T15" fmla="*/ 0 h 726"/>
                <a:gd name="T16" fmla="*/ 0 w 872"/>
                <a:gd name="T17" fmla="*/ 0 h 726"/>
                <a:gd name="T18" fmla="*/ 0 w 872"/>
                <a:gd name="T19" fmla="*/ 0 h 726"/>
                <a:gd name="T20" fmla="*/ 0 w 872"/>
                <a:gd name="T21" fmla="*/ 0 h 726"/>
                <a:gd name="T22" fmla="*/ 0 w 872"/>
                <a:gd name="T23" fmla="*/ 0 h 726"/>
                <a:gd name="T24" fmla="*/ 0 w 872"/>
                <a:gd name="T25" fmla="*/ 0 h 726"/>
                <a:gd name="T26" fmla="*/ 0 w 872"/>
                <a:gd name="T27" fmla="*/ 0 h 726"/>
                <a:gd name="T28" fmla="*/ 0 w 872"/>
                <a:gd name="T29" fmla="*/ 0 h 726"/>
                <a:gd name="T30" fmla="*/ 0 w 872"/>
                <a:gd name="T31" fmla="*/ 0 h 726"/>
                <a:gd name="T32" fmla="*/ 0 w 872"/>
                <a:gd name="T33" fmla="*/ 0 h 726"/>
                <a:gd name="T34" fmla="*/ 0 w 872"/>
                <a:gd name="T35" fmla="*/ 0 h 726"/>
                <a:gd name="T36" fmla="*/ 0 w 872"/>
                <a:gd name="T37" fmla="*/ 0 h 726"/>
                <a:gd name="T38" fmla="*/ 0 w 872"/>
                <a:gd name="T39" fmla="*/ 0 h 726"/>
                <a:gd name="T40" fmla="*/ 0 w 872"/>
                <a:gd name="T41" fmla="*/ 0 h 726"/>
                <a:gd name="T42" fmla="*/ 0 w 872"/>
                <a:gd name="T43" fmla="*/ 0 h 726"/>
                <a:gd name="T44" fmla="*/ 0 w 872"/>
                <a:gd name="T45" fmla="*/ 0 h 726"/>
                <a:gd name="T46" fmla="*/ 0 w 872"/>
                <a:gd name="T47" fmla="*/ 0 h 726"/>
                <a:gd name="T48" fmla="*/ 0 w 872"/>
                <a:gd name="T49" fmla="*/ 0 h 726"/>
                <a:gd name="T50" fmla="*/ 0 w 872"/>
                <a:gd name="T51" fmla="*/ 0 h 726"/>
                <a:gd name="T52" fmla="*/ 0 w 872"/>
                <a:gd name="T53" fmla="*/ 0 h 726"/>
                <a:gd name="T54" fmla="*/ 0 w 872"/>
                <a:gd name="T55" fmla="*/ 0 h 726"/>
                <a:gd name="T56" fmla="*/ 0 w 872"/>
                <a:gd name="T57" fmla="*/ 0 h 726"/>
                <a:gd name="T58" fmla="*/ 0 w 872"/>
                <a:gd name="T59" fmla="*/ 0 h 726"/>
                <a:gd name="T60" fmla="*/ 0 w 872"/>
                <a:gd name="T61" fmla="*/ 0 h 726"/>
                <a:gd name="T62" fmla="*/ 0 w 872"/>
                <a:gd name="T63" fmla="*/ 0 h 726"/>
                <a:gd name="T64" fmla="*/ 0 w 872"/>
                <a:gd name="T65" fmla="*/ 0 h 726"/>
                <a:gd name="T66" fmla="*/ 0 w 872"/>
                <a:gd name="T67" fmla="*/ 0 h 726"/>
                <a:gd name="T68" fmla="*/ 0 w 872"/>
                <a:gd name="T69" fmla="*/ 0 h 726"/>
                <a:gd name="T70" fmla="*/ 0 w 872"/>
                <a:gd name="T71" fmla="*/ 0 h 726"/>
                <a:gd name="T72" fmla="*/ 0 w 872"/>
                <a:gd name="T73" fmla="*/ 0 h 726"/>
                <a:gd name="T74" fmla="*/ 0 w 872"/>
                <a:gd name="T75" fmla="*/ 0 h 726"/>
                <a:gd name="T76" fmla="*/ 0 w 872"/>
                <a:gd name="T77" fmla="*/ 0 h 726"/>
                <a:gd name="T78" fmla="*/ 0 w 872"/>
                <a:gd name="T79" fmla="*/ 0 h 726"/>
                <a:gd name="T80" fmla="*/ 0 w 872"/>
                <a:gd name="T81" fmla="*/ 0 h 726"/>
                <a:gd name="T82" fmla="*/ 0 w 872"/>
                <a:gd name="T83" fmla="*/ 0 h 726"/>
                <a:gd name="T84" fmla="*/ 0 w 872"/>
                <a:gd name="T85" fmla="*/ 0 h 726"/>
                <a:gd name="T86" fmla="*/ 0 w 872"/>
                <a:gd name="T87" fmla="*/ 0 h 726"/>
                <a:gd name="T88" fmla="*/ 0 w 872"/>
                <a:gd name="T89" fmla="*/ 0 h 726"/>
                <a:gd name="T90" fmla="*/ 0 w 872"/>
                <a:gd name="T91" fmla="*/ 0 h 726"/>
                <a:gd name="T92" fmla="*/ 0 w 872"/>
                <a:gd name="T93" fmla="*/ 0 h 726"/>
                <a:gd name="T94" fmla="*/ 0 w 872"/>
                <a:gd name="T95" fmla="*/ 0 h 726"/>
                <a:gd name="T96" fmla="*/ 0 w 872"/>
                <a:gd name="T97" fmla="*/ 0 h 726"/>
                <a:gd name="T98" fmla="*/ 0 w 872"/>
                <a:gd name="T99" fmla="*/ 0 h 726"/>
                <a:gd name="T100" fmla="*/ 0 w 872"/>
                <a:gd name="T101" fmla="*/ 0 h 726"/>
                <a:gd name="T102" fmla="*/ 0 w 872"/>
                <a:gd name="T103" fmla="*/ 0 h 726"/>
                <a:gd name="T104" fmla="*/ 0 w 872"/>
                <a:gd name="T105" fmla="*/ 0 h 726"/>
                <a:gd name="T106" fmla="*/ 0 w 872"/>
                <a:gd name="T107" fmla="*/ 0 h 72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72"/>
                <a:gd name="T163" fmla="*/ 0 h 726"/>
                <a:gd name="T164" fmla="*/ 872 w 872"/>
                <a:gd name="T165" fmla="*/ 726 h 72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72" h="726">
                  <a:moveTo>
                    <a:pt x="847" y="406"/>
                  </a:moveTo>
                  <a:lnTo>
                    <a:pt x="848" y="403"/>
                  </a:lnTo>
                  <a:lnTo>
                    <a:pt x="854" y="397"/>
                  </a:lnTo>
                  <a:lnTo>
                    <a:pt x="859" y="387"/>
                  </a:lnTo>
                  <a:lnTo>
                    <a:pt x="865" y="372"/>
                  </a:lnTo>
                  <a:lnTo>
                    <a:pt x="869" y="355"/>
                  </a:lnTo>
                  <a:lnTo>
                    <a:pt x="872" y="335"/>
                  </a:lnTo>
                  <a:lnTo>
                    <a:pt x="868" y="311"/>
                  </a:lnTo>
                  <a:lnTo>
                    <a:pt x="860" y="285"/>
                  </a:lnTo>
                  <a:lnTo>
                    <a:pt x="845" y="236"/>
                  </a:lnTo>
                  <a:lnTo>
                    <a:pt x="841" y="200"/>
                  </a:lnTo>
                  <a:lnTo>
                    <a:pt x="842" y="178"/>
                  </a:lnTo>
                  <a:lnTo>
                    <a:pt x="843" y="171"/>
                  </a:lnTo>
                  <a:lnTo>
                    <a:pt x="842" y="173"/>
                  </a:lnTo>
                  <a:lnTo>
                    <a:pt x="837" y="180"/>
                  </a:lnTo>
                  <a:lnTo>
                    <a:pt x="830" y="189"/>
                  </a:lnTo>
                  <a:lnTo>
                    <a:pt x="821" y="202"/>
                  </a:lnTo>
                  <a:lnTo>
                    <a:pt x="813" y="217"/>
                  </a:lnTo>
                  <a:lnTo>
                    <a:pt x="804" y="234"/>
                  </a:lnTo>
                  <a:lnTo>
                    <a:pt x="796" y="253"/>
                  </a:lnTo>
                  <a:lnTo>
                    <a:pt x="791" y="271"/>
                  </a:lnTo>
                  <a:lnTo>
                    <a:pt x="789" y="263"/>
                  </a:lnTo>
                  <a:lnTo>
                    <a:pt x="783" y="242"/>
                  </a:lnTo>
                  <a:lnTo>
                    <a:pt x="780" y="212"/>
                  </a:lnTo>
                  <a:lnTo>
                    <a:pt x="782" y="177"/>
                  </a:lnTo>
                  <a:lnTo>
                    <a:pt x="783" y="157"/>
                  </a:lnTo>
                  <a:lnTo>
                    <a:pt x="782" y="138"/>
                  </a:lnTo>
                  <a:lnTo>
                    <a:pt x="777" y="118"/>
                  </a:lnTo>
                  <a:lnTo>
                    <a:pt x="772" y="100"/>
                  </a:lnTo>
                  <a:lnTo>
                    <a:pt x="764" y="85"/>
                  </a:lnTo>
                  <a:lnTo>
                    <a:pt x="759" y="72"/>
                  </a:lnTo>
                  <a:lnTo>
                    <a:pt x="754" y="64"/>
                  </a:lnTo>
                  <a:lnTo>
                    <a:pt x="752" y="61"/>
                  </a:lnTo>
                  <a:lnTo>
                    <a:pt x="752" y="65"/>
                  </a:lnTo>
                  <a:lnTo>
                    <a:pt x="751" y="73"/>
                  </a:lnTo>
                  <a:lnTo>
                    <a:pt x="748" y="86"/>
                  </a:lnTo>
                  <a:lnTo>
                    <a:pt x="743" y="102"/>
                  </a:lnTo>
                  <a:lnTo>
                    <a:pt x="737" y="118"/>
                  </a:lnTo>
                  <a:lnTo>
                    <a:pt x="726" y="135"/>
                  </a:lnTo>
                  <a:lnTo>
                    <a:pt x="712" y="150"/>
                  </a:lnTo>
                  <a:lnTo>
                    <a:pt x="695" y="161"/>
                  </a:lnTo>
                  <a:lnTo>
                    <a:pt x="678" y="169"/>
                  </a:lnTo>
                  <a:lnTo>
                    <a:pt x="665" y="176"/>
                  </a:lnTo>
                  <a:lnTo>
                    <a:pt x="656" y="182"/>
                  </a:lnTo>
                  <a:lnTo>
                    <a:pt x="651" y="186"/>
                  </a:lnTo>
                  <a:lnTo>
                    <a:pt x="647" y="189"/>
                  </a:lnTo>
                  <a:lnTo>
                    <a:pt x="646" y="191"/>
                  </a:lnTo>
                  <a:lnTo>
                    <a:pt x="646" y="193"/>
                  </a:lnTo>
                  <a:lnTo>
                    <a:pt x="646" y="187"/>
                  </a:lnTo>
                  <a:lnTo>
                    <a:pt x="644" y="171"/>
                  </a:lnTo>
                  <a:lnTo>
                    <a:pt x="642" y="148"/>
                  </a:lnTo>
                  <a:lnTo>
                    <a:pt x="637" y="120"/>
                  </a:lnTo>
                  <a:lnTo>
                    <a:pt x="630" y="87"/>
                  </a:lnTo>
                  <a:lnTo>
                    <a:pt x="620" y="56"/>
                  </a:lnTo>
                  <a:lnTo>
                    <a:pt x="607" y="26"/>
                  </a:lnTo>
                  <a:lnTo>
                    <a:pt x="590" y="0"/>
                  </a:lnTo>
                  <a:lnTo>
                    <a:pt x="590" y="5"/>
                  </a:lnTo>
                  <a:lnTo>
                    <a:pt x="587" y="20"/>
                  </a:lnTo>
                  <a:lnTo>
                    <a:pt x="585" y="42"/>
                  </a:lnTo>
                  <a:lnTo>
                    <a:pt x="581" y="65"/>
                  </a:lnTo>
                  <a:lnTo>
                    <a:pt x="574" y="91"/>
                  </a:lnTo>
                  <a:lnTo>
                    <a:pt x="566" y="116"/>
                  </a:lnTo>
                  <a:lnTo>
                    <a:pt x="556" y="135"/>
                  </a:lnTo>
                  <a:lnTo>
                    <a:pt x="544" y="147"/>
                  </a:lnTo>
                  <a:lnTo>
                    <a:pt x="525" y="161"/>
                  </a:lnTo>
                  <a:lnTo>
                    <a:pt x="513" y="172"/>
                  </a:lnTo>
                  <a:lnTo>
                    <a:pt x="509" y="177"/>
                  </a:lnTo>
                  <a:lnTo>
                    <a:pt x="508" y="180"/>
                  </a:lnTo>
                  <a:lnTo>
                    <a:pt x="507" y="159"/>
                  </a:lnTo>
                  <a:lnTo>
                    <a:pt x="500" y="113"/>
                  </a:lnTo>
                  <a:lnTo>
                    <a:pt x="491" y="62"/>
                  </a:lnTo>
                  <a:lnTo>
                    <a:pt x="479" y="31"/>
                  </a:lnTo>
                  <a:lnTo>
                    <a:pt x="478" y="36"/>
                  </a:lnTo>
                  <a:lnTo>
                    <a:pt x="473" y="52"/>
                  </a:lnTo>
                  <a:lnTo>
                    <a:pt x="466" y="75"/>
                  </a:lnTo>
                  <a:lnTo>
                    <a:pt x="457" y="100"/>
                  </a:lnTo>
                  <a:lnTo>
                    <a:pt x="447" y="128"/>
                  </a:lnTo>
                  <a:lnTo>
                    <a:pt x="435" y="152"/>
                  </a:lnTo>
                  <a:lnTo>
                    <a:pt x="423" y="172"/>
                  </a:lnTo>
                  <a:lnTo>
                    <a:pt x="412" y="182"/>
                  </a:lnTo>
                  <a:lnTo>
                    <a:pt x="392" y="197"/>
                  </a:lnTo>
                  <a:lnTo>
                    <a:pt x="380" y="213"/>
                  </a:lnTo>
                  <a:lnTo>
                    <a:pt x="375" y="228"/>
                  </a:lnTo>
                  <a:lnTo>
                    <a:pt x="374" y="234"/>
                  </a:lnTo>
                  <a:lnTo>
                    <a:pt x="370" y="224"/>
                  </a:lnTo>
                  <a:lnTo>
                    <a:pt x="360" y="198"/>
                  </a:lnTo>
                  <a:lnTo>
                    <a:pt x="352" y="165"/>
                  </a:lnTo>
                  <a:lnTo>
                    <a:pt x="349" y="134"/>
                  </a:lnTo>
                  <a:lnTo>
                    <a:pt x="354" y="108"/>
                  </a:lnTo>
                  <a:lnTo>
                    <a:pt x="357" y="87"/>
                  </a:lnTo>
                  <a:lnTo>
                    <a:pt x="360" y="74"/>
                  </a:lnTo>
                  <a:lnTo>
                    <a:pt x="361" y="69"/>
                  </a:lnTo>
                  <a:lnTo>
                    <a:pt x="356" y="74"/>
                  </a:lnTo>
                  <a:lnTo>
                    <a:pt x="341" y="89"/>
                  </a:lnTo>
                  <a:lnTo>
                    <a:pt x="321" y="109"/>
                  </a:lnTo>
                  <a:lnTo>
                    <a:pt x="297" y="134"/>
                  </a:lnTo>
                  <a:lnTo>
                    <a:pt x="274" y="164"/>
                  </a:lnTo>
                  <a:lnTo>
                    <a:pt x="252" y="193"/>
                  </a:lnTo>
                  <a:lnTo>
                    <a:pt x="236" y="221"/>
                  </a:lnTo>
                  <a:lnTo>
                    <a:pt x="228" y="247"/>
                  </a:lnTo>
                  <a:lnTo>
                    <a:pt x="223" y="286"/>
                  </a:lnTo>
                  <a:lnTo>
                    <a:pt x="221" y="311"/>
                  </a:lnTo>
                  <a:lnTo>
                    <a:pt x="219" y="323"/>
                  </a:lnTo>
                  <a:lnTo>
                    <a:pt x="219" y="327"/>
                  </a:lnTo>
                  <a:lnTo>
                    <a:pt x="217" y="325"/>
                  </a:lnTo>
                  <a:lnTo>
                    <a:pt x="210" y="320"/>
                  </a:lnTo>
                  <a:lnTo>
                    <a:pt x="200" y="311"/>
                  </a:lnTo>
                  <a:lnTo>
                    <a:pt x="189" y="299"/>
                  </a:lnTo>
                  <a:lnTo>
                    <a:pt x="179" y="285"/>
                  </a:lnTo>
                  <a:lnTo>
                    <a:pt x="169" y="268"/>
                  </a:lnTo>
                  <a:lnTo>
                    <a:pt x="162" y="249"/>
                  </a:lnTo>
                  <a:lnTo>
                    <a:pt x="159" y="226"/>
                  </a:lnTo>
                  <a:lnTo>
                    <a:pt x="156" y="230"/>
                  </a:lnTo>
                  <a:lnTo>
                    <a:pt x="146" y="242"/>
                  </a:lnTo>
                  <a:lnTo>
                    <a:pt x="133" y="258"/>
                  </a:lnTo>
                  <a:lnTo>
                    <a:pt x="119" y="280"/>
                  </a:lnTo>
                  <a:lnTo>
                    <a:pt x="104" y="303"/>
                  </a:lnTo>
                  <a:lnTo>
                    <a:pt x="91" y="329"/>
                  </a:lnTo>
                  <a:lnTo>
                    <a:pt x="81" y="357"/>
                  </a:lnTo>
                  <a:lnTo>
                    <a:pt x="78" y="381"/>
                  </a:lnTo>
                  <a:lnTo>
                    <a:pt x="78" y="424"/>
                  </a:lnTo>
                  <a:lnTo>
                    <a:pt x="78" y="453"/>
                  </a:lnTo>
                  <a:lnTo>
                    <a:pt x="78" y="469"/>
                  </a:lnTo>
                  <a:lnTo>
                    <a:pt x="78" y="474"/>
                  </a:lnTo>
                  <a:lnTo>
                    <a:pt x="75" y="469"/>
                  </a:lnTo>
                  <a:lnTo>
                    <a:pt x="68" y="454"/>
                  </a:lnTo>
                  <a:lnTo>
                    <a:pt x="59" y="435"/>
                  </a:lnTo>
                  <a:lnTo>
                    <a:pt x="49" y="410"/>
                  </a:lnTo>
                  <a:lnTo>
                    <a:pt x="37" y="384"/>
                  </a:lnTo>
                  <a:lnTo>
                    <a:pt x="27" y="359"/>
                  </a:lnTo>
                  <a:lnTo>
                    <a:pt x="19" y="336"/>
                  </a:lnTo>
                  <a:lnTo>
                    <a:pt x="15" y="319"/>
                  </a:lnTo>
                  <a:lnTo>
                    <a:pt x="14" y="327"/>
                  </a:lnTo>
                  <a:lnTo>
                    <a:pt x="10" y="350"/>
                  </a:lnTo>
                  <a:lnTo>
                    <a:pt x="5" y="384"/>
                  </a:lnTo>
                  <a:lnTo>
                    <a:pt x="1" y="424"/>
                  </a:lnTo>
                  <a:lnTo>
                    <a:pt x="0" y="470"/>
                  </a:lnTo>
                  <a:lnTo>
                    <a:pt x="1" y="514"/>
                  </a:lnTo>
                  <a:lnTo>
                    <a:pt x="7" y="554"/>
                  </a:lnTo>
                  <a:lnTo>
                    <a:pt x="20" y="588"/>
                  </a:lnTo>
                  <a:lnTo>
                    <a:pt x="29" y="604"/>
                  </a:lnTo>
                  <a:lnTo>
                    <a:pt x="40" y="620"/>
                  </a:lnTo>
                  <a:lnTo>
                    <a:pt x="52" y="635"/>
                  </a:lnTo>
                  <a:lnTo>
                    <a:pt x="63" y="649"/>
                  </a:lnTo>
                  <a:lnTo>
                    <a:pt x="76" y="663"/>
                  </a:lnTo>
                  <a:lnTo>
                    <a:pt x="91" y="673"/>
                  </a:lnTo>
                  <a:lnTo>
                    <a:pt x="104" y="683"/>
                  </a:lnTo>
                  <a:lnTo>
                    <a:pt x="118" y="690"/>
                  </a:lnTo>
                  <a:lnTo>
                    <a:pt x="131" y="696"/>
                  </a:lnTo>
                  <a:lnTo>
                    <a:pt x="145" y="702"/>
                  </a:lnTo>
                  <a:lnTo>
                    <a:pt x="157" y="708"/>
                  </a:lnTo>
                  <a:lnTo>
                    <a:pt x="169" y="713"/>
                  </a:lnTo>
                  <a:lnTo>
                    <a:pt x="178" y="718"/>
                  </a:lnTo>
                  <a:lnTo>
                    <a:pt x="184" y="722"/>
                  </a:lnTo>
                  <a:lnTo>
                    <a:pt x="189" y="725"/>
                  </a:lnTo>
                  <a:lnTo>
                    <a:pt x="191" y="726"/>
                  </a:lnTo>
                  <a:lnTo>
                    <a:pt x="673" y="487"/>
                  </a:lnTo>
                  <a:lnTo>
                    <a:pt x="729" y="571"/>
                  </a:lnTo>
                  <a:lnTo>
                    <a:pt x="798" y="519"/>
                  </a:lnTo>
                  <a:lnTo>
                    <a:pt x="794" y="450"/>
                  </a:lnTo>
                  <a:lnTo>
                    <a:pt x="847" y="406"/>
                  </a:lnTo>
                  <a:close/>
                </a:path>
              </a:pathLst>
            </a:custGeom>
            <a:solidFill>
              <a:srgbClr val="C0C0C0"/>
            </a:solidFill>
            <a:ln w="12700">
              <a:solidFill>
                <a:srgbClr val="12121C"/>
              </a:solidFill>
              <a:round/>
              <a:headEnd/>
              <a:tailEnd/>
            </a:ln>
          </p:spPr>
          <p:txBody>
            <a:bodyPr/>
            <a:lstStyle/>
            <a:p>
              <a:pPr defTabSz="914400"/>
              <a:endParaRPr lang="sr-Latn-RS" sz="1400">
                <a:solidFill>
                  <a:srgbClr val="000000"/>
                </a:solidFill>
                <a:cs typeface="+mn-cs"/>
              </a:endParaRPr>
            </a:p>
          </p:txBody>
        </p:sp>
        <p:sp>
          <p:nvSpPr>
            <p:cNvPr id="15727" name="Freeform 43">
              <a:extLst>
                <a:ext uri="{FF2B5EF4-FFF2-40B4-BE49-F238E27FC236}">
                  <a16:creationId xmlns:a16="http://schemas.microsoft.com/office/drawing/2014/main" id="{CE9CA4F6-C9D4-495C-B8FF-DEB31F5C7105}"/>
                </a:ext>
              </a:extLst>
            </p:cNvPr>
            <p:cNvSpPr>
              <a:spLocks/>
            </p:cNvSpPr>
            <p:nvPr/>
          </p:nvSpPr>
          <p:spPr bwMode="auto">
            <a:xfrm flipH="1">
              <a:off x="462" y="988"/>
              <a:ext cx="23" cy="15"/>
            </a:xfrm>
            <a:custGeom>
              <a:avLst/>
              <a:gdLst>
                <a:gd name="T0" fmla="*/ 0 w 100"/>
                <a:gd name="T1" fmla="*/ 0 h 63"/>
                <a:gd name="T2" fmla="*/ 0 w 100"/>
                <a:gd name="T3" fmla="*/ 0 h 63"/>
                <a:gd name="T4" fmla="*/ 0 w 100"/>
                <a:gd name="T5" fmla="*/ 0 h 63"/>
                <a:gd name="T6" fmla="*/ 0 w 100"/>
                <a:gd name="T7" fmla="*/ 0 h 63"/>
                <a:gd name="T8" fmla="*/ 0 w 100"/>
                <a:gd name="T9" fmla="*/ 0 h 63"/>
                <a:gd name="T10" fmla="*/ 0 w 100"/>
                <a:gd name="T11" fmla="*/ 0 h 63"/>
                <a:gd name="T12" fmla="*/ 0 w 100"/>
                <a:gd name="T13" fmla="*/ 0 h 63"/>
                <a:gd name="T14" fmla="*/ 0 w 100"/>
                <a:gd name="T15" fmla="*/ 0 h 63"/>
                <a:gd name="T16" fmla="*/ 0 w 100"/>
                <a:gd name="T17" fmla="*/ 0 h 63"/>
                <a:gd name="T18" fmla="*/ 0 w 100"/>
                <a:gd name="T19" fmla="*/ 0 h 63"/>
                <a:gd name="T20" fmla="*/ 0 w 100"/>
                <a:gd name="T21" fmla="*/ 0 h 63"/>
                <a:gd name="T22" fmla="*/ 0 w 100"/>
                <a:gd name="T23" fmla="*/ 0 h 63"/>
                <a:gd name="T24" fmla="*/ 0 w 100"/>
                <a:gd name="T25" fmla="*/ 0 h 63"/>
                <a:gd name="T26" fmla="*/ 0 w 100"/>
                <a:gd name="T27" fmla="*/ 0 h 63"/>
                <a:gd name="T28" fmla="*/ 0 w 100"/>
                <a:gd name="T29" fmla="*/ 0 h 63"/>
                <a:gd name="T30" fmla="*/ 0 w 100"/>
                <a:gd name="T31" fmla="*/ 0 h 63"/>
                <a:gd name="T32" fmla="*/ 0 w 100"/>
                <a:gd name="T33" fmla="*/ 0 h 63"/>
                <a:gd name="T34" fmla="*/ 0 w 100"/>
                <a:gd name="T35" fmla="*/ 0 h 6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0"/>
                <a:gd name="T55" fmla="*/ 0 h 63"/>
                <a:gd name="T56" fmla="*/ 100 w 100"/>
                <a:gd name="T57" fmla="*/ 63 h 6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0" h="63">
                  <a:moveTo>
                    <a:pt x="20" y="40"/>
                  </a:moveTo>
                  <a:lnTo>
                    <a:pt x="0" y="52"/>
                  </a:lnTo>
                  <a:lnTo>
                    <a:pt x="63" y="63"/>
                  </a:lnTo>
                  <a:lnTo>
                    <a:pt x="65" y="48"/>
                  </a:lnTo>
                  <a:lnTo>
                    <a:pt x="64" y="48"/>
                  </a:lnTo>
                  <a:lnTo>
                    <a:pt x="60" y="46"/>
                  </a:lnTo>
                  <a:lnTo>
                    <a:pt x="54" y="45"/>
                  </a:lnTo>
                  <a:lnTo>
                    <a:pt x="47" y="44"/>
                  </a:lnTo>
                  <a:lnTo>
                    <a:pt x="55" y="39"/>
                  </a:lnTo>
                  <a:lnTo>
                    <a:pt x="64" y="35"/>
                  </a:lnTo>
                  <a:lnTo>
                    <a:pt x="73" y="29"/>
                  </a:lnTo>
                  <a:lnTo>
                    <a:pt x="82" y="24"/>
                  </a:lnTo>
                  <a:lnTo>
                    <a:pt x="89" y="20"/>
                  </a:lnTo>
                  <a:lnTo>
                    <a:pt x="95" y="16"/>
                  </a:lnTo>
                  <a:lnTo>
                    <a:pt x="99" y="15"/>
                  </a:lnTo>
                  <a:lnTo>
                    <a:pt x="100" y="14"/>
                  </a:lnTo>
                  <a:lnTo>
                    <a:pt x="93" y="0"/>
                  </a:lnTo>
                  <a:lnTo>
                    <a:pt x="20"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728" name="Freeform 44">
              <a:extLst>
                <a:ext uri="{FF2B5EF4-FFF2-40B4-BE49-F238E27FC236}">
                  <a16:creationId xmlns:a16="http://schemas.microsoft.com/office/drawing/2014/main" id="{C558042F-26D2-46D1-BA24-389579075AA9}"/>
                </a:ext>
              </a:extLst>
            </p:cNvPr>
            <p:cNvSpPr>
              <a:spLocks/>
            </p:cNvSpPr>
            <p:nvPr/>
          </p:nvSpPr>
          <p:spPr bwMode="auto">
            <a:xfrm flipH="1">
              <a:off x="611" y="1425"/>
              <a:ext cx="36" cy="34"/>
            </a:xfrm>
            <a:custGeom>
              <a:avLst/>
              <a:gdLst>
                <a:gd name="T0" fmla="*/ 0 w 155"/>
                <a:gd name="T1" fmla="*/ 0 h 147"/>
                <a:gd name="T2" fmla="*/ 0 w 155"/>
                <a:gd name="T3" fmla="*/ 0 h 147"/>
                <a:gd name="T4" fmla="*/ 0 w 155"/>
                <a:gd name="T5" fmla="*/ 0 h 147"/>
                <a:gd name="T6" fmla="*/ 0 w 155"/>
                <a:gd name="T7" fmla="*/ 0 h 147"/>
                <a:gd name="T8" fmla="*/ 0 w 155"/>
                <a:gd name="T9" fmla="*/ 0 h 147"/>
                <a:gd name="T10" fmla="*/ 0 w 155"/>
                <a:gd name="T11" fmla="*/ 0 h 147"/>
                <a:gd name="T12" fmla="*/ 0 w 155"/>
                <a:gd name="T13" fmla="*/ 0 h 147"/>
                <a:gd name="T14" fmla="*/ 0 w 155"/>
                <a:gd name="T15" fmla="*/ 0 h 147"/>
                <a:gd name="T16" fmla="*/ 0 w 155"/>
                <a:gd name="T17" fmla="*/ 0 h 147"/>
                <a:gd name="T18" fmla="*/ 0 w 155"/>
                <a:gd name="T19" fmla="*/ 0 h 147"/>
                <a:gd name="T20" fmla="*/ 0 w 155"/>
                <a:gd name="T21" fmla="*/ 0 h 147"/>
                <a:gd name="T22" fmla="*/ 0 w 155"/>
                <a:gd name="T23" fmla="*/ 0 h 147"/>
                <a:gd name="T24" fmla="*/ 0 w 155"/>
                <a:gd name="T25" fmla="*/ 0 h 147"/>
                <a:gd name="T26" fmla="*/ 0 w 155"/>
                <a:gd name="T27" fmla="*/ 0 h 147"/>
                <a:gd name="T28" fmla="*/ 0 w 155"/>
                <a:gd name="T29" fmla="*/ 0 h 147"/>
                <a:gd name="T30" fmla="*/ 0 w 155"/>
                <a:gd name="T31" fmla="*/ 0 h 147"/>
                <a:gd name="T32" fmla="*/ 0 w 155"/>
                <a:gd name="T33" fmla="*/ 0 h 147"/>
                <a:gd name="T34" fmla="*/ 0 w 155"/>
                <a:gd name="T35" fmla="*/ 0 h 147"/>
                <a:gd name="T36" fmla="*/ 0 w 155"/>
                <a:gd name="T37" fmla="*/ 0 h 147"/>
                <a:gd name="T38" fmla="*/ 0 w 155"/>
                <a:gd name="T39" fmla="*/ 0 h 147"/>
                <a:gd name="T40" fmla="*/ 0 w 155"/>
                <a:gd name="T41" fmla="*/ 0 h 147"/>
                <a:gd name="T42" fmla="*/ 0 w 155"/>
                <a:gd name="T43" fmla="*/ 0 h 147"/>
                <a:gd name="T44" fmla="*/ 0 w 155"/>
                <a:gd name="T45" fmla="*/ 0 h 147"/>
                <a:gd name="T46" fmla="*/ 0 w 155"/>
                <a:gd name="T47" fmla="*/ 0 h 147"/>
                <a:gd name="T48" fmla="*/ 0 w 155"/>
                <a:gd name="T49" fmla="*/ 0 h 147"/>
                <a:gd name="T50" fmla="*/ 0 w 155"/>
                <a:gd name="T51" fmla="*/ 0 h 147"/>
                <a:gd name="T52" fmla="*/ 0 w 155"/>
                <a:gd name="T53" fmla="*/ 0 h 147"/>
                <a:gd name="T54" fmla="*/ 0 w 155"/>
                <a:gd name="T55" fmla="*/ 0 h 147"/>
                <a:gd name="T56" fmla="*/ 0 w 155"/>
                <a:gd name="T57" fmla="*/ 0 h 147"/>
                <a:gd name="T58" fmla="*/ 0 w 155"/>
                <a:gd name="T59" fmla="*/ 0 h 147"/>
                <a:gd name="T60" fmla="*/ 0 w 155"/>
                <a:gd name="T61" fmla="*/ 0 h 147"/>
                <a:gd name="T62" fmla="*/ 0 w 155"/>
                <a:gd name="T63" fmla="*/ 0 h 147"/>
                <a:gd name="T64" fmla="*/ 0 w 155"/>
                <a:gd name="T65" fmla="*/ 0 h 1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5"/>
                <a:gd name="T100" fmla="*/ 0 h 147"/>
                <a:gd name="T101" fmla="*/ 155 w 155"/>
                <a:gd name="T102" fmla="*/ 147 h 1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5" h="147">
                  <a:moveTo>
                    <a:pt x="155" y="73"/>
                  </a:moveTo>
                  <a:lnTo>
                    <a:pt x="153" y="87"/>
                  </a:lnTo>
                  <a:lnTo>
                    <a:pt x="148" y="101"/>
                  </a:lnTo>
                  <a:lnTo>
                    <a:pt x="142" y="114"/>
                  </a:lnTo>
                  <a:lnTo>
                    <a:pt x="132" y="125"/>
                  </a:lnTo>
                  <a:lnTo>
                    <a:pt x="121" y="134"/>
                  </a:lnTo>
                  <a:lnTo>
                    <a:pt x="108" y="141"/>
                  </a:lnTo>
                  <a:lnTo>
                    <a:pt x="93" y="146"/>
                  </a:lnTo>
                  <a:lnTo>
                    <a:pt x="78" y="147"/>
                  </a:lnTo>
                  <a:lnTo>
                    <a:pt x="62" y="146"/>
                  </a:lnTo>
                  <a:lnTo>
                    <a:pt x="48" y="141"/>
                  </a:lnTo>
                  <a:lnTo>
                    <a:pt x="35" y="134"/>
                  </a:lnTo>
                  <a:lnTo>
                    <a:pt x="23" y="125"/>
                  </a:lnTo>
                  <a:lnTo>
                    <a:pt x="13" y="114"/>
                  </a:lnTo>
                  <a:lnTo>
                    <a:pt x="6" y="101"/>
                  </a:lnTo>
                  <a:lnTo>
                    <a:pt x="1" y="87"/>
                  </a:lnTo>
                  <a:lnTo>
                    <a:pt x="0" y="73"/>
                  </a:lnTo>
                  <a:lnTo>
                    <a:pt x="1" y="59"/>
                  </a:lnTo>
                  <a:lnTo>
                    <a:pt x="6" y="44"/>
                  </a:lnTo>
                  <a:lnTo>
                    <a:pt x="13" y="32"/>
                  </a:lnTo>
                  <a:lnTo>
                    <a:pt x="23" y="21"/>
                  </a:lnTo>
                  <a:lnTo>
                    <a:pt x="35" y="13"/>
                  </a:lnTo>
                  <a:lnTo>
                    <a:pt x="48" y="5"/>
                  </a:lnTo>
                  <a:lnTo>
                    <a:pt x="62" y="1"/>
                  </a:lnTo>
                  <a:lnTo>
                    <a:pt x="78" y="0"/>
                  </a:lnTo>
                  <a:lnTo>
                    <a:pt x="93" y="1"/>
                  </a:lnTo>
                  <a:lnTo>
                    <a:pt x="108" y="5"/>
                  </a:lnTo>
                  <a:lnTo>
                    <a:pt x="121" y="13"/>
                  </a:lnTo>
                  <a:lnTo>
                    <a:pt x="132" y="21"/>
                  </a:lnTo>
                  <a:lnTo>
                    <a:pt x="142" y="32"/>
                  </a:lnTo>
                  <a:lnTo>
                    <a:pt x="148" y="44"/>
                  </a:lnTo>
                  <a:lnTo>
                    <a:pt x="153" y="59"/>
                  </a:lnTo>
                  <a:lnTo>
                    <a:pt x="155"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729" name="Freeform 45">
              <a:extLst>
                <a:ext uri="{FF2B5EF4-FFF2-40B4-BE49-F238E27FC236}">
                  <a16:creationId xmlns:a16="http://schemas.microsoft.com/office/drawing/2014/main" id="{9F176F75-1BAB-4172-BA3F-0FC7843D8360}"/>
                </a:ext>
              </a:extLst>
            </p:cNvPr>
            <p:cNvSpPr>
              <a:spLocks/>
            </p:cNvSpPr>
            <p:nvPr/>
          </p:nvSpPr>
          <p:spPr bwMode="auto">
            <a:xfrm flipH="1">
              <a:off x="588" y="1056"/>
              <a:ext cx="17" cy="18"/>
            </a:xfrm>
            <a:custGeom>
              <a:avLst/>
              <a:gdLst>
                <a:gd name="T0" fmla="*/ 0 w 74"/>
                <a:gd name="T1" fmla="*/ 0 h 79"/>
                <a:gd name="T2" fmla="*/ 0 w 74"/>
                <a:gd name="T3" fmla="*/ 0 h 79"/>
                <a:gd name="T4" fmla="*/ 0 w 74"/>
                <a:gd name="T5" fmla="*/ 0 h 79"/>
                <a:gd name="T6" fmla="*/ 0 w 74"/>
                <a:gd name="T7" fmla="*/ 0 h 79"/>
                <a:gd name="T8" fmla="*/ 0 w 74"/>
                <a:gd name="T9" fmla="*/ 0 h 79"/>
                <a:gd name="T10" fmla="*/ 0 w 74"/>
                <a:gd name="T11" fmla="*/ 0 h 79"/>
                <a:gd name="T12" fmla="*/ 0 w 74"/>
                <a:gd name="T13" fmla="*/ 0 h 79"/>
                <a:gd name="T14" fmla="*/ 0 w 74"/>
                <a:gd name="T15" fmla="*/ 0 h 79"/>
                <a:gd name="T16" fmla="*/ 0 w 74"/>
                <a:gd name="T17" fmla="*/ 0 h 79"/>
                <a:gd name="T18" fmla="*/ 0 w 74"/>
                <a:gd name="T19" fmla="*/ 0 h 79"/>
                <a:gd name="T20" fmla="*/ 0 w 74"/>
                <a:gd name="T21" fmla="*/ 0 h 79"/>
                <a:gd name="T22" fmla="*/ 0 w 74"/>
                <a:gd name="T23" fmla="*/ 0 h 79"/>
                <a:gd name="T24" fmla="*/ 0 w 74"/>
                <a:gd name="T25" fmla="*/ 0 h 79"/>
                <a:gd name="T26" fmla="*/ 0 w 74"/>
                <a:gd name="T27" fmla="*/ 0 h 79"/>
                <a:gd name="T28" fmla="*/ 0 w 74"/>
                <a:gd name="T29" fmla="*/ 0 h 79"/>
                <a:gd name="T30" fmla="*/ 0 w 74"/>
                <a:gd name="T31" fmla="*/ 0 h 79"/>
                <a:gd name="T32" fmla="*/ 0 w 74"/>
                <a:gd name="T33" fmla="*/ 0 h 79"/>
                <a:gd name="T34" fmla="*/ 0 w 74"/>
                <a:gd name="T35" fmla="*/ 0 h 79"/>
                <a:gd name="T36" fmla="*/ 0 w 74"/>
                <a:gd name="T37" fmla="*/ 0 h 79"/>
                <a:gd name="T38" fmla="*/ 0 w 74"/>
                <a:gd name="T39" fmla="*/ 0 h 79"/>
                <a:gd name="T40" fmla="*/ 0 w 74"/>
                <a:gd name="T41" fmla="*/ 0 h 79"/>
                <a:gd name="T42" fmla="*/ 0 w 74"/>
                <a:gd name="T43" fmla="*/ 0 h 79"/>
                <a:gd name="T44" fmla="*/ 0 w 74"/>
                <a:gd name="T45" fmla="*/ 0 h 79"/>
                <a:gd name="T46" fmla="*/ 0 w 74"/>
                <a:gd name="T47" fmla="*/ 0 h 79"/>
                <a:gd name="T48" fmla="*/ 0 w 74"/>
                <a:gd name="T49" fmla="*/ 0 h 79"/>
                <a:gd name="T50" fmla="*/ 0 w 74"/>
                <a:gd name="T51" fmla="*/ 0 h 79"/>
                <a:gd name="T52" fmla="*/ 0 w 74"/>
                <a:gd name="T53" fmla="*/ 0 h 79"/>
                <a:gd name="T54" fmla="*/ 0 w 74"/>
                <a:gd name="T55" fmla="*/ 0 h 79"/>
                <a:gd name="T56" fmla="*/ 0 w 74"/>
                <a:gd name="T57" fmla="*/ 0 h 79"/>
                <a:gd name="T58" fmla="*/ 0 w 74"/>
                <a:gd name="T59" fmla="*/ 0 h 79"/>
                <a:gd name="T60" fmla="*/ 0 w 74"/>
                <a:gd name="T61" fmla="*/ 0 h 79"/>
                <a:gd name="T62" fmla="*/ 0 w 74"/>
                <a:gd name="T63" fmla="*/ 0 h 79"/>
                <a:gd name="T64" fmla="*/ 0 w 74"/>
                <a:gd name="T65" fmla="*/ 0 h 79"/>
                <a:gd name="T66" fmla="*/ 0 w 74"/>
                <a:gd name="T67" fmla="*/ 0 h 79"/>
                <a:gd name="T68" fmla="*/ 0 w 74"/>
                <a:gd name="T69" fmla="*/ 0 h 79"/>
                <a:gd name="T70" fmla="*/ 0 w 74"/>
                <a:gd name="T71" fmla="*/ 0 h 79"/>
                <a:gd name="T72" fmla="*/ 0 w 74"/>
                <a:gd name="T73" fmla="*/ 0 h 79"/>
                <a:gd name="T74" fmla="*/ 0 w 74"/>
                <a:gd name="T75" fmla="*/ 0 h 79"/>
                <a:gd name="T76" fmla="*/ 0 w 74"/>
                <a:gd name="T77" fmla="*/ 0 h 7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79"/>
                <a:gd name="T119" fmla="*/ 74 w 74"/>
                <a:gd name="T120" fmla="*/ 79 h 7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79">
                  <a:moveTo>
                    <a:pt x="3" y="12"/>
                  </a:moveTo>
                  <a:lnTo>
                    <a:pt x="0" y="64"/>
                  </a:lnTo>
                  <a:lnTo>
                    <a:pt x="0" y="66"/>
                  </a:lnTo>
                  <a:lnTo>
                    <a:pt x="0" y="69"/>
                  </a:lnTo>
                  <a:lnTo>
                    <a:pt x="2" y="73"/>
                  </a:lnTo>
                  <a:lnTo>
                    <a:pt x="3" y="75"/>
                  </a:lnTo>
                  <a:lnTo>
                    <a:pt x="6" y="77"/>
                  </a:lnTo>
                  <a:lnTo>
                    <a:pt x="9" y="78"/>
                  </a:lnTo>
                  <a:lnTo>
                    <a:pt x="11" y="79"/>
                  </a:lnTo>
                  <a:lnTo>
                    <a:pt x="14" y="79"/>
                  </a:lnTo>
                  <a:lnTo>
                    <a:pt x="62" y="74"/>
                  </a:lnTo>
                  <a:lnTo>
                    <a:pt x="67" y="73"/>
                  </a:lnTo>
                  <a:lnTo>
                    <a:pt x="71" y="69"/>
                  </a:lnTo>
                  <a:lnTo>
                    <a:pt x="74" y="65"/>
                  </a:lnTo>
                  <a:lnTo>
                    <a:pt x="74" y="60"/>
                  </a:lnTo>
                  <a:lnTo>
                    <a:pt x="72" y="55"/>
                  </a:lnTo>
                  <a:lnTo>
                    <a:pt x="68" y="51"/>
                  </a:lnTo>
                  <a:lnTo>
                    <a:pt x="65" y="48"/>
                  </a:lnTo>
                  <a:lnTo>
                    <a:pt x="59" y="47"/>
                  </a:lnTo>
                  <a:lnTo>
                    <a:pt x="57" y="47"/>
                  </a:lnTo>
                  <a:lnTo>
                    <a:pt x="49" y="48"/>
                  </a:lnTo>
                  <a:lnTo>
                    <a:pt x="39" y="49"/>
                  </a:lnTo>
                  <a:lnTo>
                    <a:pt x="28" y="51"/>
                  </a:lnTo>
                  <a:lnTo>
                    <a:pt x="29" y="39"/>
                  </a:lnTo>
                  <a:lnTo>
                    <a:pt x="29" y="26"/>
                  </a:lnTo>
                  <a:lnTo>
                    <a:pt x="31" y="18"/>
                  </a:lnTo>
                  <a:lnTo>
                    <a:pt x="31" y="14"/>
                  </a:lnTo>
                  <a:lnTo>
                    <a:pt x="31" y="13"/>
                  </a:lnTo>
                  <a:lnTo>
                    <a:pt x="29" y="8"/>
                  </a:lnTo>
                  <a:lnTo>
                    <a:pt x="27" y="4"/>
                  </a:lnTo>
                  <a:lnTo>
                    <a:pt x="24" y="1"/>
                  </a:lnTo>
                  <a:lnTo>
                    <a:pt x="19" y="0"/>
                  </a:lnTo>
                  <a:lnTo>
                    <a:pt x="14" y="0"/>
                  </a:lnTo>
                  <a:lnTo>
                    <a:pt x="9" y="3"/>
                  </a:lnTo>
                  <a:lnTo>
                    <a:pt x="5" y="6"/>
                  </a:lnTo>
                  <a:lnTo>
                    <a:pt x="3"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730" name="Freeform 46">
              <a:extLst>
                <a:ext uri="{FF2B5EF4-FFF2-40B4-BE49-F238E27FC236}">
                  <a16:creationId xmlns:a16="http://schemas.microsoft.com/office/drawing/2014/main" id="{CB26A1D4-A415-41AB-8A9A-6D6A65DD4686}"/>
                </a:ext>
              </a:extLst>
            </p:cNvPr>
            <p:cNvSpPr>
              <a:spLocks/>
            </p:cNvSpPr>
            <p:nvPr/>
          </p:nvSpPr>
          <p:spPr bwMode="auto">
            <a:xfrm flipH="1">
              <a:off x="563" y="1072"/>
              <a:ext cx="20" cy="12"/>
            </a:xfrm>
            <a:custGeom>
              <a:avLst/>
              <a:gdLst>
                <a:gd name="T0" fmla="*/ 0 w 83"/>
                <a:gd name="T1" fmla="*/ 0 h 56"/>
                <a:gd name="T2" fmla="*/ 0 w 83"/>
                <a:gd name="T3" fmla="*/ 0 h 56"/>
                <a:gd name="T4" fmla="*/ 0 w 83"/>
                <a:gd name="T5" fmla="*/ 0 h 56"/>
                <a:gd name="T6" fmla="*/ 0 w 83"/>
                <a:gd name="T7" fmla="*/ 0 h 56"/>
                <a:gd name="T8" fmla="*/ 0 w 83"/>
                <a:gd name="T9" fmla="*/ 0 h 56"/>
                <a:gd name="T10" fmla="*/ 0 w 83"/>
                <a:gd name="T11" fmla="*/ 0 h 56"/>
                <a:gd name="T12" fmla="*/ 0 w 83"/>
                <a:gd name="T13" fmla="*/ 0 h 56"/>
                <a:gd name="T14" fmla="*/ 0 w 83"/>
                <a:gd name="T15" fmla="*/ 0 h 56"/>
                <a:gd name="T16" fmla="*/ 0 w 83"/>
                <a:gd name="T17" fmla="*/ 0 h 56"/>
                <a:gd name="T18" fmla="*/ 0 w 83"/>
                <a:gd name="T19" fmla="*/ 0 h 56"/>
                <a:gd name="T20" fmla="*/ 0 w 83"/>
                <a:gd name="T21" fmla="*/ 0 h 56"/>
                <a:gd name="T22" fmla="*/ 0 w 83"/>
                <a:gd name="T23" fmla="*/ 0 h 56"/>
                <a:gd name="T24" fmla="*/ 0 w 83"/>
                <a:gd name="T25" fmla="*/ 0 h 56"/>
                <a:gd name="T26" fmla="*/ 0 w 83"/>
                <a:gd name="T27" fmla="*/ 0 h 56"/>
                <a:gd name="T28" fmla="*/ 0 w 83"/>
                <a:gd name="T29" fmla="*/ 0 h 56"/>
                <a:gd name="T30" fmla="*/ 0 w 83"/>
                <a:gd name="T31" fmla="*/ 0 h 56"/>
                <a:gd name="T32" fmla="*/ 0 w 83"/>
                <a:gd name="T33" fmla="*/ 0 h 56"/>
                <a:gd name="T34" fmla="*/ 0 w 83"/>
                <a:gd name="T35" fmla="*/ 0 h 56"/>
                <a:gd name="T36" fmla="*/ 0 w 83"/>
                <a:gd name="T37" fmla="*/ 0 h 5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56"/>
                <a:gd name="T59" fmla="*/ 83 w 83"/>
                <a:gd name="T60" fmla="*/ 56 h 5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56">
                  <a:moveTo>
                    <a:pt x="63" y="2"/>
                  </a:moveTo>
                  <a:lnTo>
                    <a:pt x="6" y="30"/>
                  </a:lnTo>
                  <a:lnTo>
                    <a:pt x="2" y="33"/>
                  </a:lnTo>
                  <a:lnTo>
                    <a:pt x="0" y="38"/>
                  </a:lnTo>
                  <a:lnTo>
                    <a:pt x="0" y="43"/>
                  </a:lnTo>
                  <a:lnTo>
                    <a:pt x="1" y="49"/>
                  </a:lnTo>
                  <a:lnTo>
                    <a:pt x="4" y="52"/>
                  </a:lnTo>
                  <a:lnTo>
                    <a:pt x="9" y="55"/>
                  </a:lnTo>
                  <a:lnTo>
                    <a:pt x="14" y="56"/>
                  </a:lnTo>
                  <a:lnTo>
                    <a:pt x="19" y="55"/>
                  </a:lnTo>
                  <a:lnTo>
                    <a:pt x="76" y="26"/>
                  </a:lnTo>
                  <a:lnTo>
                    <a:pt x="80" y="22"/>
                  </a:lnTo>
                  <a:lnTo>
                    <a:pt x="83" y="19"/>
                  </a:lnTo>
                  <a:lnTo>
                    <a:pt x="83" y="13"/>
                  </a:lnTo>
                  <a:lnTo>
                    <a:pt x="82" y="8"/>
                  </a:lnTo>
                  <a:lnTo>
                    <a:pt x="79" y="3"/>
                  </a:lnTo>
                  <a:lnTo>
                    <a:pt x="74" y="0"/>
                  </a:lnTo>
                  <a:lnTo>
                    <a:pt x="69" y="0"/>
                  </a:lnTo>
                  <a:lnTo>
                    <a:pt x="6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731" name="Freeform 47">
              <a:extLst>
                <a:ext uri="{FF2B5EF4-FFF2-40B4-BE49-F238E27FC236}">
                  <a16:creationId xmlns:a16="http://schemas.microsoft.com/office/drawing/2014/main" id="{8005CC5D-CC63-475A-9126-CAC786C5E039}"/>
                </a:ext>
              </a:extLst>
            </p:cNvPr>
            <p:cNvSpPr>
              <a:spLocks/>
            </p:cNvSpPr>
            <p:nvPr/>
          </p:nvSpPr>
          <p:spPr bwMode="auto">
            <a:xfrm flipH="1">
              <a:off x="566" y="1045"/>
              <a:ext cx="11" cy="11"/>
            </a:xfrm>
            <a:custGeom>
              <a:avLst/>
              <a:gdLst>
                <a:gd name="T0" fmla="*/ 0 w 48"/>
                <a:gd name="T1" fmla="*/ 0 h 49"/>
                <a:gd name="T2" fmla="*/ 0 w 48"/>
                <a:gd name="T3" fmla="*/ 0 h 49"/>
                <a:gd name="T4" fmla="*/ 0 w 48"/>
                <a:gd name="T5" fmla="*/ 0 h 49"/>
                <a:gd name="T6" fmla="*/ 0 w 48"/>
                <a:gd name="T7" fmla="*/ 0 h 49"/>
                <a:gd name="T8" fmla="*/ 0 w 48"/>
                <a:gd name="T9" fmla="*/ 0 h 49"/>
                <a:gd name="T10" fmla="*/ 0 w 48"/>
                <a:gd name="T11" fmla="*/ 0 h 49"/>
                <a:gd name="T12" fmla="*/ 0 w 48"/>
                <a:gd name="T13" fmla="*/ 0 h 49"/>
                <a:gd name="T14" fmla="*/ 0 w 48"/>
                <a:gd name="T15" fmla="*/ 0 h 49"/>
                <a:gd name="T16" fmla="*/ 0 w 48"/>
                <a:gd name="T17" fmla="*/ 0 h 49"/>
                <a:gd name="T18" fmla="*/ 0 w 48"/>
                <a:gd name="T19" fmla="*/ 0 h 49"/>
                <a:gd name="T20" fmla="*/ 0 w 48"/>
                <a:gd name="T21" fmla="*/ 0 h 49"/>
                <a:gd name="T22" fmla="*/ 0 w 48"/>
                <a:gd name="T23" fmla="*/ 0 h 49"/>
                <a:gd name="T24" fmla="*/ 0 w 48"/>
                <a:gd name="T25" fmla="*/ 0 h 49"/>
                <a:gd name="T26" fmla="*/ 0 w 48"/>
                <a:gd name="T27" fmla="*/ 0 h 49"/>
                <a:gd name="T28" fmla="*/ 0 w 48"/>
                <a:gd name="T29" fmla="*/ 0 h 49"/>
                <a:gd name="T30" fmla="*/ 0 w 48"/>
                <a:gd name="T31" fmla="*/ 0 h 49"/>
                <a:gd name="T32" fmla="*/ 0 w 48"/>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9"/>
                <a:gd name="T53" fmla="*/ 48 w 4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9">
                  <a:moveTo>
                    <a:pt x="48" y="24"/>
                  </a:moveTo>
                  <a:lnTo>
                    <a:pt x="47" y="33"/>
                  </a:lnTo>
                  <a:lnTo>
                    <a:pt x="42" y="41"/>
                  </a:lnTo>
                  <a:lnTo>
                    <a:pt x="34" y="46"/>
                  </a:lnTo>
                  <a:lnTo>
                    <a:pt x="25" y="49"/>
                  </a:lnTo>
                  <a:lnTo>
                    <a:pt x="16" y="46"/>
                  </a:lnTo>
                  <a:lnTo>
                    <a:pt x="8" y="41"/>
                  </a:lnTo>
                  <a:lnTo>
                    <a:pt x="3" y="33"/>
                  </a:lnTo>
                  <a:lnTo>
                    <a:pt x="0" y="24"/>
                  </a:lnTo>
                  <a:lnTo>
                    <a:pt x="3" y="15"/>
                  </a:lnTo>
                  <a:lnTo>
                    <a:pt x="8" y="7"/>
                  </a:lnTo>
                  <a:lnTo>
                    <a:pt x="16" y="2"/>
                  </a:lnTo>
                  <a:lnTo>
                    <a:pt x="25" y="0"/>
                  </a:lnTo>
                  <a:lnTo>
                    <a:pt x="34" y="2"/>
                  </a:lnTo>
                  <a:lnTo>
                    <a:pt x="42" y="7"/>
                  </a:lnTo>
                  <a:lnTo>
                    <a:pt x="47" y="15"/>
                  </a:lnTo>
                  <a:lnTo>
                    <a:pt x="48"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grpSp>
      <p:sp>
        <p:nvSpPr>
          <p:cNvPr id="14344" name="Rectangle 48">
            <a:extLst>
              <a:ext uri="{FF2B5EF4-FFF2-40B4-BE49-F238E27FC236}">
                <a16:creationId xmlns:a16="http://schemas.microsoft.com/office/drawing/2014/main" id="{94C93BC6-DBAC-40B9-8DC5-779CD16DB216}"/>
              </a:ext>
            </a:extLst>
          </p:cNvPr>
          <p:cNvSpPr>
            <a:spLocks noChangeArrowheads="1"/>
          </p:cNvSpPr>
          <p:nvPr/>
        </p:nvSpPr>
        <p:spPr bwMode="auto">
          <a:xfrm>
            <a:off x="1958975" y="3592514"/>
            <a:ext cx="8274050" cy="103187"/>
          </a:xfrm>
          <a:prstGeom prst="rect">
            <a:avLst/>
          </a:prstGeom>
          <a:solidFill>
            <a:srgbClr val="C0C0C0">
              <a:alpha val="50195"/>
            </a:srgbClr>
          </a:solidFill>
          <a:ln>
            <a:noFill/>
          </a:ln>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anchor="ct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defTabSz="914400" eaLnBrk="1" hangingPunct="1"/>
            <a:endParaRPr lang="en-US" altLang="sr-Latn-RS">
              <a:solidFill>
                <a:srgbClr val="000000"/>
              </a:solidFill>
              <a:cs typeface="+mn-cs"/>
            </a:endParaRPr>
          </a:p>
        </p:txBody>
      </p:sp>
      <p:grpSp>
        <p:nvGrpSpPr>
          <p:cNvPr id="14345" name="Group 49">
            <a:extLst>
              <a:ext uri="{FF2B5EF4-FFF2-40B4-BE49-F238E27FC236}">
                <a16:creationId xmlns:a16="http://schemas.microsoft.com/office/drawing/2014/main" id="{0B519AAB-4F5A-4D8C-A461-CA0C6D3792FA}"/>
              </a:ext>
            </a:extLst>
          </p:cNvPr>
          <p:cNvGrpSpPr>
            <a:grpSpLocks/>
          </p:cNvGrpSpPr>
          <p:nvPr/>
        </p:nvGrpSpPr>
        <p:grpSpPr bwMode="auto">
          <a:xfrm>
            <a:off x="2058988" y="3852863"/>
            <a:ext cx="755650" cy="946150"/>
            <a:chOff x="337" y="2420"/>
            <a:chExt cx="476" cy="596"/>
          </a:xfrm>
        </p:grpSpPr>
        <p:sp>
          <p:nvSpPr>
            <p:cNvPr id="15650" name="Freeform 50">
              <a:extLst>
                <a:ext uri="{FF2B5EF4-FFF2-40B4-BE49-F238E27FC236}">
                  <a16:creationId xmlns:a16="http://schemas.microsoft.com/office/drawing/2014/main" id="{D9689F93-CFB0-4AE0-9318-BA44D66D27F0}"/>
                </a:ext>
              </a:extLst>
            </p:cNvPr>
            <p:cNvSpPr>
              <a:spLocks/>
            </p:cNvSpPr>
            <p:nvPr/>
          </p:nvSpPr>
          <p:spPr bwMode="auto">
            <a:xfrm>
              <a:off x="385" y="2867"/>
              <a:ext cx="143" cy="79"/>
            </a:xfrm>
            <a:custGeom>
              <a:avLst/>
              <a:gdLst>
                <a:gd name="T0" fmla="*/ 0 w 626"/>
                <a:gd name="T1" fmla="*/ 0 h 346"/>
                <a:gd name="T2" fmla="*/ 0 w 626"/>
                <a:gd name="T3" fmla="*/ 0 h 346"/>
                <a:gd name="T4" fmla="*/ 0 w 626"/>
                <a:gd name="T5" fmla="*/ 0 h 346"/>
                <a:gd name="T6" fmla="*/ 0 w 626"/>
                <a:gd name="T7" fmla="*/ 0 h 346"/>
                <a:gd name="T8" fmla="*/ 0 w 626"/>
                <a:gd name="T9" fmla="*/ 0 h 346"/>
                <a:gd name="T10" fmla="*/ 0 w 626"/>
                <a:gd name="T11" fmla="*/ 0 h 346"/>
                <a:gd name="T12" fmla="*/ 0 w 626"/>
                <a:gd name="T13" fmla="*/ 0 h 346"/>
                <a:gd name="T14" fmla="*/ 0 w 626"/>
                <a:gd name="T15" fmla="*/ 0 h 346"/>
                <a:gd name="T16" fmla="*/ 0 w 626"/>
                <a:gd name="T17" fmla="*/ 0 h 346"/>
                <a:gd name="T18" fmla="*/ 0 w 626"/>
                <a:gd name="T19" fmla="*/ 0 h 346"/>
                <a:gd name="T20" fmla="*/ 0 w 626"/>
                <a:gd name="T21" fmla="*/ 0 h 346"/>
                <a:gd name="T22" fmla="*/ 0 w 626"/>
                <a:gd name="T23" fmla="*/ 0 h 346"/>
                <a:gd name="T24" fmla="*/ 0 w 626"/>
                <a:gd name="T25" fmla="*/ 0 h 346"/>
                <a:gd name="T26" fmla="*/ 0 w 626"/>
                <a:gd name="T27" fmla="*/ 0 h 346"/>
                <a:gd name="T28" fmla="*/ 0 w 626"/>
                <a:gd name="T29" fmla="*/ 0 h 346"/>
                <a:gd name="T30" fmla="*/ 0 w 626"/>
                <a:gd name="T31" fmla="*/ 0 h 346"/>
                <a:gd name="T32" fmla="*/ 0 w 626"/>
                <a:gd name="T33" fmla="*/ 0 h 346"/>
                <a:gd name="T34" fmla="*/ 0 w 626"/>
                <a:gd name="T35" fmla="*/ 0 h 346"/>
                <a:gd name="T36" fmla="*/ 0 w 626"/>
                <a:gd name="T37" fmla="*/ 0 h 346"/>
                <a:gd name="T38" fmla="*/ 0 w 626"/>
                <a:gd name="T39" fmla="*/ 0 h 346"/>
                <a:gd name="T40" fmla="*/ 0 w 626"/>
                <a:gd name="T41" fmla="*/ 0 h 346"/>
                <a:gd name="T42" fmla="*/ 0 w 626"/>
                <a:gd name="T43" fmla="*/ 0 h 346"/>
                <a:gd name="T44" fmla="*/ 0 w 626"/>
                <a:gd name="T45" fmla="*/ 0 h 346"/>
                <a:gd name="T46" fmla="*/ 0 w 626"/>
                <a:gd name="T47" fmla="*/ 0 h 346"/>
                <a:gd name="T48" fmla="*/ 0 w 626"/>
                <a:gd name="T49" fmla="*/ 0 h 346"/>
                <a:gd name="T50" fmla="*/ 0 w 626"/>
                <a:gd name="T51" fmla="*/ 0 h 346"/>
                <a:gd name="T52" fmla="*/ 0 w 626"/>
                <a:gd name="T53" fmla="*/ 0 h 346"/>
                <a:gd name="T54" fmla="*/ 0 w 626"/>
                <a:gd name="T55" fmla="*/ 0 h 346"/>
                <a:gd name="T56" fmla="*/ 0 w 626"/>
                <a:gd name="T57" fmla="*/ 0 h 346"/>
                <a:gd name="T58" fmla="*/ 0 w 626"/>
                <a:gd name="T59" fmla="*/ 0 h 346"/>
                <a:gd name="T60" fmla="*/ 0 w 626"/>
                <a:gd name="T61" fmla="*/ 0 h 346"/>
                <a:gd name="T62" fmla="*/ 0 w 626"/>
                <a:gd name="T63" fmla="*/ 0 h 346"/>
                <a:gd name="T64" fmla="*/ 0 w 626"/>
                <a:gd name="T65" fmla="*/ 0 h 346"/>
                <a:gd name="T66" fmla="*/ 0 w 626"/>
                <a:gd name="T67" fmla="*/ 0 h 346"/>
                <a:gd name="T68" fmla="*/ 0 w 626"/>
                <a:gd name="T69" fmla="*/ 0 h 346"/>
                <a:gd name="T70" fmla="*/ 0 w 626"/>
                <a:gd name="T71" fmla="*/ 0 h 346"/>
                <a:gd name="T72" fmla="*/ 0 w 626"/>
                <a:gd name="T73" fmla="*/ 0 h 346"/>
                <a:gd name="T74" fmla="*/ 0 w 626"/>
                <a:gd name="T75" fmla="*/ 0 h 346"/>
                <a:gd name="T76" fmla="*/ 0 w 626"/>
                <a:gd name="T77" fmla="*/ 0 h 346"/>
                <a:gd name="T78" fmla="*/ 0 w 626"/>
                <a:gd name="T79" fmla="*/ 0 h 346"/>
                <a:gd name="T80" fmla="*/ 0 w 626"/>
                <a:gd name="T81" fmla="*/ 0 h 346"/>
                <a:gd name="T82" fmla="*/ 0 w 626"/>
                <a:gd name="T83" fmla="*/ 0 h 346"/>
                <a:gd name="T84" fmla="*/ 0 w 626"/>
                <a:gd name="T85" fmla="*/ 0 h 34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26"/>
                <a:gd name="T130" fmla="*/ 0 h 346"/>
                <a:gd name="T131" fmla="*/ 626 w 626"/>
                <a:gd name="T132" fmla="*/ 346 h 34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26" h="346">
                  <a:moveTo>
                    <a:pt x="79" y="13"/>
                  </a:moveTo>
                  <a:lnTo>
                    <a:pt x="1" y="222"/>
                  </a:lnTo>
                  <a:lnTo>
                    <a:pt x="0" y="225"/>
                  </a:lnTo>
                  <a:lnTo>
                    <a:pt x="0" y="229"/>
                  </a:lnTo>
                  <a:lnTo>
                    <a:pt x="0" y="233"/>
                  </a:lnTo>
                  <a:lnTo>
                    <a:pt x="0" y="235"/>
                  </a:lnTo>
                  <a:lnTo>
                    <a:pt x="27" y="332"/>
                  </a:lnTo>
                  <a:lnTo>
                    <a:pt x="30" y="337"/>
                  </a:lnTo>
                  <a:lnTo>
                    <a:pt x="33" y="342"/>
                  </a:lnTo>
                  <a:lnTo>
                    <a:pt x="39" y="345"/>
                  </a:lnTo>
                  <a:lnTo>
                    <a:pt x="45" y="346"/>
                  </a:lnTo>
                  <a:lnTo>
                    <a:pt x="580" y="346"/>
                  </a:lnTo>
                  <a:lnTo>
                    <a:pt x="587" y="345"/>
                  </a:lnTo>
                  <a:lnTo>
                    <a:pt x="592" y="342"/>
                  </a:lnTo>
                  <a:lnTo>
                    <a:pt x="597" y="337"/>
                  </a:lnTo>
                  <a:lnTo>
                    <a:pt x="600" y="330"/>
                  </a:lnTo>
                  <a:lnTo>
                    <a:pt x="626" y="216"/>
                  </a:lnTo>
                  <a:lnTo>
                    <a:pt x="626" y="213"/>
                  </a:lnTo>
                  <a:lnTo>
                    <a:pt x="626" y="212"/>
                  </a:lnTo>
                  <a:lnTo>
                    <a:pt x="626" y="209"/>
                  </a:lnTo>
                  <a:lnTo>
                    <a:pt x="626" y="207"/>
                  </a:lnTo>
                  <a:lnTo>
                    <a:pt x="574" y="14"/>
                  </a:lnTo>
                  <a:lnTo>
                    <a:pt x="570" y="8"/>
                  </a:lnTo>
                  <a:lnTo>
                    <a:pt x="563" y="3"/>
                  </a:lnTo>
                  <a:lnTo>
                    <a:pt x="557" y="0"/>
                  </a:lnTo>
                  <a:lnTo>
                    <a:pt x="549" y="0"/>
                  </a:lnTo>
                  <a:lnTo>
                    <a:pt x="542" y="3"/>
                  </a:lnTo>
                  <a:lnTo>
                    <a:pt x="538" y="8"/>
                  </a:lnTo>
                  <a:lnTo>
                    <a:pt x="536" y="13"/>
                  </a:lnTo>
                  <a:lnTo>
                    <a:pt x="535" y="19"/>
                  </a:lnTo>
                  <a:lnTo>
                    <a:pt x="535" y="21"/>
                  </a:lnTo>
                  <a:lnTo>
                    <a:pt x="535" y="22"/>
                  </a:lnTo>
                  <a:lnTo>
                    <a:pt x="535" y="23"/>
                  </a:lnTo>
                  <a:lnTo>
                    <a:pt x="535" y="25"/>
                  </a:lnTo>
                  <a:lnTo>
                    <a:pt x="537" y="32"/>
                  </a:lnTo>
                  <a:lnTo>
                    <a:pt x="542" y="53"/>
                  </a:lnTo>
                  <a:lnTo>
                    <a:pt x="550" y="82"/>
                  </a:lnTo>
                  <a:lnTo>
                    <a:pt x="559" y="114"/>
                  </a:lnTo>
                  <a:lnTo>
                    <a:pt x="568" y="148"/>
                  </a:lnTo>
                  <a:lnTo>
                    <a:pt x="576" y="179"/>
                  </a:lnTo>
                  <a:lnTo>
                    <a:pt x="583" y="202"/>
                  </a:lnTo>
                  <a:lnTo>
                    <a:pt x="585" y="212"/>
                  </a:lnTo>
                  <a:lnTo>
                    <a:pt x="583" y="228"/>
                  </a:lnTo>
                  <a:lnTo>
                    <a:pt x="576" y="254"/>
                  </a:lnTo>
                  <a:lnTo>
                    <a:pt x="570" y="284"/>
                  </a:lnTo>
                  <a:lnTo>
                    <a:pt x="564" y="307"/>
                  </a:lnTo>
                  <a:lnTo>
                    <a:pt x="554" y="307"/>
                  </a:lnTo>
                  <a:lnTo>
                    <a:pt x="536" y="307"/>
                  </a:lnTo>
                  <a:lnTo>
                    <a:pt x="510" y="307"/>
                  </a:lnTo>
                  <a:lnTo>
                    <a:pt x="477" y="307"/>
                  </a:lnTo>
                  <a:lnTo>
                    <a:pt x="441" y="307"/>
                  </a:lnTo>
                  <a:lnTo>
                    <a:pt x="399" y="307"/>
                  </a:lnTo>
                  <a:lnTo>
                    <a:pt x="356" y="307"/>
                  </a:lnTo>
                  <a:lnTo>
                    <a:pt x="312" y="307"/>
                  </a:lnTo>
                  <a:lnTo>
                    <a:pt x="268" y="307"/>
                  </a:lnTo>
                  <a:lnTo>
                    <a:pt x="225" y="307"/>
                  </a:lnTo>
                  <a:lnTo>
                    <a:pt x="184" y="307"/>
                  </a:lnTo>
                  <a:lnTo>
                    <a:pt x="147" y="307"/>
                  </a:lnTo>
                  <a:lnTo>
                    <a:pt x="115" y="307"/>
                  </a:lnTo>
                  <a:lnTo>
                    <a:pt x="89" y="307"/>
                  </a:lnTo>
                  <a:lnTo>
                    <a:pt x="71" y="307"/>
                  </a:lnTo>
                  <a:lnTo>
                    <a:pt x="61" y="307"/>
                  </a:lnTo>
                  <a:lnTo>
                    <a:pt x="56" y="287"/>
                  </a:lnTo>
                  <a:lnTo>
                    <a:pt x="49" y="264"/>
                  </a:lnTo>
                  <a:lnTo>
                    <a:pt x="44" y="243"/>
                  </a:lnTo>
                  <a:lnTo>
                    <a:pt x="40" y="230"/>
                  </a:lnTo>
                  <a:lnTo>
                    <a:pt x="44" y="218"/>
                  </a:lnTo>
                  <a:lnTo>
                    <a:pt x="53" y="194"/>
                  </a:lnTo>
                  <a:lnTo>
                    <a:pt x="66" y="161"/>
                  </a:lnTo>
                  <a:lnTo>
                    <a:pt x="80" y="125"/>
                  </a:lnTo>
                  <a:lnTo>
                    <a:pt x="93" y="88"/>
                  </a:lnTo>
                  <a:lnTo>
                    <a:pt x="105" y="57"/>
                  </a:lnTo>
                  <a:lnTo>
                    <a:pt x="114" y="35"/>
                  </a:lnTo>
                  <a:lnTo>
                    <a:pt x="117" y="27"/>
                  </a:lnTo>
                  <a:lnTo>
                    <a:pt x="118" y="25"/>
                  </a:lnTo>
                  <a:lnTo>
                    <a:pt x="118" y="23"/>
                  </a:lnTo>
                  <a:lnTo>
                    <a:pt x="118" y="21"/>
                  </a:lnTo>
                  <a:lnTo>
                    <a:pt x="118" y="19"/>
                  </a:lnTo>
                  <a:lnTo>
                    <a:pt x="117" y="14"/>
                  </a:lnTo>
                  <a:lnTo>
                    <a:pt x="114" y="8"/>
                  </a:lnTo>
                  <a:lnTo>
                    <a:pt x="110" y="4"/>
                  </a:lnTo>
                  <a:lnTo>
                    <a:pt x="105" y="1"/>
                  </a:lnTo>
                  <a:lnTo>
                    <a:pt x="97" y="0"/>
                  </a:lnTo>
                  <a:lnTo>
                    <a:pt x="89" y="1"/>
                  </a:lnTo>
                  <a:lnTo>
                    <a:pt x="83" y="6"/>
                  </a:lnTo>
                  <a:lnTo>
                    <a:pt x="79"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51" name="Freeform 51">
              <a:extLst>
                <a:ext uri="{FF2B5EF4-FFF2-40B4-BE49-F238E27FC236}">
                  <a16:creationId xmlns:a16="http://schemas.microsoft.com/office/drawing/2014/main" id="{46508C0B-E80C-48D1-9CE4-AD16A8C6B31C}"/>
                </a:ext>
              </a:extLst>
            </p:cNvPr>
            <p:cNvSpPr>
              <a:spLocks/>
            </p:cNvSpPr>
            <p:nvPr/>
          </p:nvSpPr>
          <p:spPr bwMode="auto">
            <a:xfrm>
              <a:off x="370" y="2993"/>
              <a:ext cx="27" cy="19"/>
            </a:xfrm>
            <a:custGeom>
              <a:avLst/>
              <a:gdLst>
                <a:gd name="T0" fmla="*/ 0 w 117"/>
                <a:gd name="T1" fmla="*/ 0 h 84"/>
                <a:gd name="T2" fmla="*/ 0 w 117"/>
                <a:gd name="T3" fmla="*/ 0 h 84"/>
                <a:gd name="T4" fmla="*/ 0 w 117"/>
                <a:gd name="T5" fmla="*/ 0 h 84"/>
                <a:gd name="T6" fmla="*/ 0 w 117"/>
                <a:gd name="T7" fmla="*/ 0 h 84"/>
                <a:gd name="T8" fmla="*/ 0 w 117"/>
                <a:gd name="T9" fmla="*/ 0 h 84"/>
                <a:gd name="T10" fmla="*/ 0 w 117"/>
                <a:gd name="T11" fmla="*/ 0 h 84"/>
                <a:gd name="T12" fmla="*/ 0 w 117"/>
                <a:gd name="T13" fmla="*/ 0 h 84"/>
                <a:gd name="T14" fmla="*/ 0 w 117"/>
                <a:gd name="T15" fmla="*/ 0 h 84"/>
                <a:gd name="T16" fmla="*/ 0 w 117"/>
                <a:gd name="T17" fmla="*/ 0 h 84"/>
                <a:gd name="T18" fmla="*/ 0 w 117"/>
                <a:gd name="T19" fmla="*/ 0 h 84"/>
                <a:gd name="T20" fmla="*/ 0 w 117"/>
                <a:gd name="T21" fmla="*/ 0 h 84"/>
                <a:gd name="T22" fmla="*/ 0 w 117"/>
                <a:gd name="T23" fmla="*/ 0 h 84"/>
                <a:gd name="T24" fmla="*/ 0 w 117"/>
                <a:gd name="T25" fmla="*/ 0 h 84"/>
                <a:gd name="T26" fmla="*/ 0 w 117"/>
                <a:gd name="T27" fmla="*/ 0 h 84"/>
                <a:gd name="T28" fmla="*/ 0 w 117"/>
                <a:gd name="T29" fmla="*/ 0 h 84"/>
                <a:gd name="T30" fmla="*/ 0 w 117"/>
                <a:gd name="T31" fmla="*/ 0 h 84"/>
                <a:gd name="T32" fmla="*/ 0 w 117"/>
                <a:gd name="T33" fmla="*/ 0 h 84"/>
                <a:gd name="T34" fmla="*/ 0 w 117"/>
                <a:gd name="T35" fmla="*/ 0 h 84"/>
                <a:gd name="T36" fmla="*/ 0 w 117"/>
                <a:gd name="T37" fmla="*/ 0 h 84"/>
                <a:gd name="T38" fmla="*/ 0 w 117"/>
                <a:gd name="T39" fmla="*/ 0 h 84"/>
                <a:gd name="T40" fmla="*/ 0 w 117"/>
                <a:gd name="T41" fmla="*/ 0 h 84"/>
                <a:gd name="T42" fmla="*/ 0 w 117"/>
                <a:gd name="T43" fmla="*/ 0 h 84"/>
                <a:gd name="T44" fmla="*/ 0 w 117"/>
                <a:gd name="T45" fmla="*/ 0 h 84"/>
                <a:gd name="T46" fmla="*/ 0 w 117"/>
                <a:gd name="T47" fmla="*/ 0 h 84"/>
                <a:gd name="T48" fmla="*/ 0 w 117"/>
                <a:gd name="T49" fmla="*/ 0 h 84"/>
                <a:gd name="T50" fmla="*/ 0 w 117"/>
                <a:gd name="T51" fmla="*/ 0 h 84"/>
                <a:gd name="T52" fmla="*/ 0 w 117"/>
                <a:gd name="T53" fmla="*/ 0 h 84"/>
                <a:gd name="T54" fmla="*/ 0 w 117"/>
                <a:gd name="T55" fmla="*/ 0 h 84"/>
                <a:gd name="T56" fmla="*/ 0 w 117"/>
                <a:gd name="T57" fmla="*/ 0 h 84"/>
                <a:gd name="T58" fmla="*/ 0 w 117"/>
                <a:gd name="T59" fmla="*/ 0 h 84"/>
                <a:gd name="T60" fmla="*/ 0 w 117"/>
                <a:gd name="T61" fmla="*/ 0 h 84"/>
                <a:gd name="T62" fmla="*/ 0 w 117"/>
                <a:gd name="T63" fmla="*/ 0 h 84"/>
                <a:gd name="T64" fmla="*/ 0 w 117"/>
                <a:gd name="T65" fmla="*/ 0 h 84"/>
                <a:gd name="T66" fmla="*/ 0 w 117"/>
                <a:gd name="T67" fmla="*/ 0 h 84"/>
                <a:gd name="T68" fmla="*/ 0 w 117"/>
                <a:gd name="T69" fmla="*/ 0 h 84"/>
                <a:gd name="T70" fmla="*/ 0 w 117"/>
                <a:gd name="T71" fmla="*/ 0 h 84"/>
                <a:gd name="T72" fmla="*/ 0 w 117"/>
                <a:gd name="T73" fmla="*/ 0 h 84"/>
                <a:gd name="T74" fmla="*/ 0 w 117"/>
                <a:gd name="T75" fmla="*/ 0 h 8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17"/>
                <a:gd name="T115" fmla="*/ 0 h 84"/>
                <a:gd name="T116" fmla="*/ 117 w 117"/>
                <a:gd name="T117" fmla="*/ 84 h 8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17" h="84">
                  <a:moveTo>
                    <a:pt x="56" y="0"/>
                  </a:moveTo>
                  <a:lnTo>
                    <a:pt x="45" y="1"/>
                  </a:lnTo>
                  <a:lnTo>
                    <a:pt x="33" y="3"/>
                  </a:lnTo>
                  <a:lnTo>
                    <a:pt x="24" y="9"/>
                  </a:lnTo>
                  <a:lnTo>
                    <a:pt x="15" y="14"/>
                  </a:lnTo>
                  <a:lnTo>
                    <a:pt x="8" y="20"/>
                  </a:lnTo>
                  <a:lnTo>
                    <a:pt x="4" y="28"/>
                  </a:lnTo>
                  <a:lnTo>
                    <a:pt x="0" y="36"/>
                  </a:lnTo>
                  <a:lnTo>
                    <a:pt x="0" y="45"/>
                  </a:lnTo>
                  <a:lnTo>
                    <a:pt x="2" y="52"/>
                  </a:lnTo>
                  <a:lnTo>
                    <a:pt x="4" y="58"/>
                  </a:lnTo>
                  <a:lnTo>
                    <a:pt x="8" y="65"/>
                  </a:lnTo>
                  <a:lnTo>
                    <a:pt x="13" y="70"/>
                  </a:lnTo>
                  <a:lnTo>
                    <a:pt x="19" y="74"/>
                  </a:lnTo>
                  <a:lnTo>
                    <a:pt x="24" y="76"/>
                  </a:lnTo>
                  <a:lnTo>
                    <a:pt x="29" y="79"/>
                  </a:lnTo>
                  <a:lnTo>
                    <a:pt x="35" y="81"/>
                  </a:lnTo>
                  <a:lnTo>
                    <a:pt x="42" y="83"/>
                  </a:lnTo>
                  <a:lnTo>
                    <a:pt x="48" y="84"/>
                  </a:lnTo>
                  <a:lnTo>
                    <a:pt x="55" y="84"/>
                  </a:lnTo>
                  <a:lnTo>
                    <a:pt x="61" y="84"/>
                  </a:lnTo>
                  <a:lnTo>
                    <a:pt x="73" y="83"/>
                  </a:lnTo>
                  <a:lnTo>
                    <a:pt x="85" y="79"/>
                  </a:lnTo>
                  <a:lnTo>
                    <a:pt x="95" y="75"/>
                  </a:lnTo>
                  <a:lnTo>
                    <a:pt x="103" y="68"/>
                  </a:lnTo>
                  <a:lnTo>
                    <a:pt x="110" y="62"/>
                  </a:lnTo>
                  <a:lnTo>
                    <a:pt x="115" y="54"/>
                  </a:lnTo>
                  <a:lnTo>
                    <a:pt x="117" y="46"/>
                  </a:lnTo>
                  <a:lnTo>
                    <a:pt x="117" y="37"/>
                  </a:lnTo>
                  <a:lnTo>
                    <a:pt x="116" y="29"/>
                  </a:lnTo>
                  <a:lnTo>
                    <a:pt x="112" y="22"/>
                  </a:lnTo>
                  <a:lnTo>
                    <a:pt x="107" y="14"/>
                  </a:lnTo>
                  <a:lnTo>
                    <a:pt x="99" y="9"/>
                  </a:lnTo>
                  <a:lnTo>
                    <a:pt x="90" y="5"/>
                  </a:lnTo>
                  <a:lnTo>
                    <a:pt x="80" y="1"/>
                  </a:lnTo>
                  <a:lnTo>
                    <a:pt x="68" y="0"/>
                  </a:lnTo>
                  <a:lnTo>
                    <a:pt x="5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52" name="Freeform 52">
              <a:extLst>
                <a:ext uri="{FF2B5EF4-FFF2-40B4-BE49-F238E27FC236}">
                  <a16:creationId xmlns:a16="http://schemas.microsoft.com/office/drawing/2014/main" id="{16FA3263-FB0F-421C-A9A8-06F977836CD2}"/>
                </a:ext>
              </a:extLst>
            </p:cNvPr>
            <p:cNvSpPr>
              <a:spLocks/>
            </p:cNvSpPr>
            <p:nvPr/>
          </p:nvSpPr>
          <p:spPr bwMode="auto">
            <a:xfrm>
              <a:off x="379" y="2869"/>
              <a:ext cx="39" cy="139"/>
            </a:xfrm>
            <a:custGeom>
              <a:avLst/>
              <a:gdLst>
                <a:gd name="T0" fmla="*/ 0 w 168"/>
                <a:gd name="T1" fmla="*/ 0 h 604"/>
                <a:gd name="T2" fmla="*/ 0 w 168"/>
                <a:gd name="T3" fmla="*/ 0 h 604"/>
                <a:gd name="T4" fmla="*/ 0 w 168"/>
                <a:gd name="T5" fmla="*/ 0 h 604"/>
                <a:gd name="T6" fmla="*/ 0 w 168"/>
                <a:gd name="T7" fmla="*/ 0 h 604"/>
                <a:gd name="T8" fmla="*/ 0 w 168"/>
                <a:gd name="T9" fmla="*/ 0 h 604"/>
                <a:gd name="T10" fmla="*/ 0 w 168"/>
                <a:gd name="T11" fmla="*/ 0 h 604"/>
                <a:gd name="T12" fmla="*/ 0 w 168"/>
                <a:gd name="T13" fmla="*/ 0 h 604"/>
                <a:gd name="T14" fmla="*/ 0 w 168"/>
                <a:gd name="T15" fmla="*/ 0 h 604"/>
                <a:gd name="T16" fmla="*/ 0 w 168"/>
                <a:gd name="T17" fmla="*/ 0 h 604"/>
                <a:gd name="T18" fmla="*/ 0 w 168"/>
                <a:gd name="T19" fmla="*/ 0 h 604"/>
                <a:gd name="T20" fmla="*/ 0 w 168"/>
                <a:gd name="T21" fmla="*/ 0 h 604"/>
                <a:gd name="T22" fmla="*/ 0 w 168"/>
                <a:gd name="T23" fmla="*/ 0 h 604"/>
                <a:gd name="T24" fmla="*/ 0 w 168"/>
                <a:gd name="T25" fmla="*/ 0 h 604"/>
                <a:gd name="T26" fmla="*/ 0 w 168"/>
                <a:gd name="T27" fmla="*/ 0 h 604"/>
                <a:gd name="T28" fmla="*/ 0 w 168"/>
                <a:gd name="T29" fmla="*/ 0 h 604"/>
                <a:gd name="T30" fmla="*/ 0 w 168"/>
                <a:gd name="T31" fmla="*/ 0 h 604"/>
                <a:gd name="T32" fmla="*/ 0 w 168"/>
                <a:gd name="T33" fmla="*/ 0 h 604"/>
                <a:gd name="T34" fmla="*/ 0 w 168"/>
                <a:gd name="T35" fmla="*/ 0 h 604"/>
                <a:gd name="T36" fmla="*/ 0 w 168"/>
                <a:gd name="T37" fmla="*/ 0 h 6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8"/>
                <a:gd name="T58" fmla="*/ 0 h 604"/>
                <a:gd name="T59" fmla="*/ 168 w 168"/>
                <a:gd name="T60" fmla="*/ 604 h 6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8" h="604">
                  <a:moveTo>
                    <a:pt x="129" y="14"/>
                  </a:moveTo>
                  <a:lnTo>
                    <a:pt x="0" y="579"/>
                  </a:lnTo>
                  <a:lnTo>
                    <a:pt x="0" y="587"/>
                  </a:lnTo>
                  <a:lnTo>
                    <a:pt x="4" y="594"/>
                  </a:lnTo>
                  <a:lnTo>
                    <a:pt x="9" y="600"/>
                  </a:lnTo>
                  <a:lnTo>
                    <a:pt x="16" y="604"/>
                  </a:lnTo>
                  <a:lnTo>
                    <a:pt x="24" y="604"/>
                  </a:lnTo>
                  <a:lnTo>
                    <a:pt x="30" y="601"/>
                  </a:lnTo>
                  <a:lnTo>
                    <a:pt x="35" y="596"/>
                  </a:lnTo>
                  <a:lnTo>
                    <a:pt x="39" y="588"/>
                  </a:lnTo>
                  <a:lnTo>
                    <a:pt x="168" y="23"/>
                  </a:lnTo>
                  <a:lnTo>
                    <a:pt x="168" y="16"/>
                  </a:lnTo>
                  <a:lnTo>
                    <a:pt x="166" y="9"/>
                  </a:lnTo>
                  <a:lnTo>
                    <a:pt x="160" y="4"/>
                  </a:lnTo>
                  <a:lnTo>
                    <a:pt x="152" y="0"/>
                  </a:lnTo>
                  <a:lnTo>
                    <a:pt x="145" y="0"/>
                  </a:lnTo>
                  <a:lnTo>
                    <a:pt x="138" y="3"/>
                  </a:lnTo>
                  <a:lnTo>
                    <a:pt x="133" y="8"/>
                  </a:lnTo>
                  <a:lnTo>
                    <a:pt x="129"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53" name="Freeform 53">
              <a:extLst>
                <a:ext uri="{FF2B5EF4-FFF2-40B4-BE49-F238E27FC236}">
                  <a16:creationId xmlns:a16="http://schemas.microsoft.com/office/drawing/2014/main" id="{24283DB5-6E8C-4102-87C8-047E5BA4117C}"/>
                </a:ext>
              </a:extLst>
            </p:cNvPr>
            <p:cNvSpPr>
              <a:spLocks/>
            </p:cNvSpPr>
            <p:nvPr/>
          </p:nvSpPr>
          <p:spPr bwMode="auto">
            <a:xfrm>
              <a:off x="337" y="2672"/>
              <a:ext cx="205" cy="206"/>
            </a:xfrm>
            <a:custGeom>
              <a:avLst/>
              <a:gdLst>
                <a:gd name="T0" fmla="*/ 0 w 894"/>
                <a:gd name="T1" fmla="*/ 0 h 895"/>
                <a:gd name="T2" fmla="*/ 0 w 894"/>
                <a:gd name="T3" fmla="*/ 0 h 895"/>
                <a:gd name="T4" fmla="*/ 0 w 894"/>
                <a:gd name="T5" fmla="*/ 0 h 895"/>
                <a:gd name="T6" fmla="*/ 0 w 894"/>
                <a:gd name="T7" fmla="*/ 0 h 895"/>
                <a:gd name="T8" fmla="*/ 0 w 894"/>
                <a:gd name="T9" fmla="*/ 0 h 895"/>
                <a:gd name="T10" fmla="*/ 0 w 894"/>
                <a:gd name="T11" fmla="*/ 0 h 895"/>
                <a:gd name="T12" fmla="*/ 0 w 894"/>
                <a:gd name="T13" fmla="*/ 0 h 895"/>
                <a:gd name="T14" fmla="*/ 0 w 894"/>
                <a:gd name="T15" fmla="*/ 0 h 895"/>
                <a:gd name="T16" fmla="*/ 0 w 894"/>
                <a:gd name="T17" fmla="*/ 0 h 895"/>
                <a:gd name="T18" fmla="*/ 0 w 894"/>
                <a:gd name="T19" fmla="*/ 0 h 895"/>
                <a:gd name="T20" fmla="*/ 0 w 894"/>
                <a:gd name="T21" fmla="*/ 0 h 895"/>
                <a:gd name="T22" fmla="*/ 0 w 894"/>
                <a:gd name="T23" fmla="*/ 0 h 895"/>
                <a:gd name="T24" fmla="*/ 0 w 894"/>
                <a:gd name="T25" fmla="*/ 0 h 895"/>
                <a:gd name="T26" fmla="*/ 0 w 894"/>
                <a:gd name="T27" fmla="*/ 0 h 895"/>
                <a:gd name="T28" fmla="*/ 0 w 894"/>
                <a:gd name="T29" fmla="*/ 0 h 895"/>
                <a:gd name="T30" fmla="*/ 0 w 894"/>
                <a:gd name="T31" fmla="*/ 0 h 895"/>
                <a:gd name="T32" fmla="*/ 0 w 894"/>
                <a:gd name="T33" fmla="*/ 0 h 895"/>
                <a:gd name="T34" fmla="*/ 0 w 894"/>
                <a:gd name="T35" fmla="*/ 0 h 895"/>
                <a:gd name="T36" fmla="*/ 0 w 894"/>
                <a:gd name="T37" fmla="*/ 0 h 895"/>
                <a:gd name="T38" fmla="*/ 0 w 894"/>
                <a:gd name="T39" fmla="*/ 0 h 895"/>
                <a:gd name="T40" fmla="*/ 0 w 894"/>
                <a:gd name="T41" fmla="*/ 0 h 895"/>
                <a:gd name="T42" fmla="*/ 0 w 894"/>
                <a:gd name="T43" fmla="*/ 0 h 895"/>
                <a:gd name="T44" fmla="*/ 0 w 894"/>
                <a:gd name="T45" fmla="*/ 0 h 895"/>
                <a:gd name="T46" fmla="*/ 0 w 894"/>
                <a:gd name="T47" fmla="*/ 0 h 895"/>
                <a:gd name="T48" fmla="*/ 0 w 894"/>
                <a:gd name="T49" fmla="*/ 0 h 895"/>
                <a:gd name="T50" fmla="*/ 0 w 894"/>
                <a:gd name="T51" fmla="*/ 0 h 895"/>
                <a:gd name="T52" fmla="*/ 0 w 894"/>
                <a:gd name="T53" fmla="*/ 0 h 895"/>
                <a:gd name="T54" fmla="*/ 0 w 894"/>
                <a:gd name="T55" fmla="*/ 0 h 895"/>
                <a:gd name="T56" fmla="*/ 0 w 894"/>
                <a:gd name="T57" fmla="*/ 0 h 895"/>
                <a:gd name="T58" fmla="*/ 0 w 894"/>
                <a:gd name="T59" fmla="*/ 0 h 895"/>
                <a:gd name="T60" fmla="*/ 0 w 894"/>
                <a:gd name="T61" fmla="*/ 0 h 895"/>
                <a:gd name="T62" fmla="*/ 0 w 894"/>
                <a:gd name="T63" fmla="*/ 0 h 895"/>
                <a:gd name="T64" fmla="*/ 0 w 894"/>
                <a:gd name="T65" fmla="*/ 0 h 895"/>
                <a:gd name="T66" fmla="*/ 0 w 894"/>
                <a:gd name="T67" fmla="*/ 0 h 895"/>
                <a:gd name="T68" fmla="*/ 0 w 894"/>
                <a:gd name="T69" fmla="*/ 0 h 895"/>
                <a:gd name="T70" fmla="*/ 0 w 894"/>
                <a:gd name="T71" fmla="*/ 0 h 895"/>
                <a:gd name="T72" fmla="*/ 0 w 894"/>
                <a:gd name="T73" fmla="*/ 0 h 895"/>
                <a:gd name="T74" fmla="*/ 0 w 894"/>
                <a:gd name="T75" fmla="*/ 0 h 895"/>
                <a:gd name="T76" fmla="*/ 0 w 894"/>
                <a:gd name="T77" fmla="*/ 0 h 895"/>
                <a:gd name="T78" fmla="*/ 0 w 894"/>
                <a:gd name="T79" fmla="*/ 0 h 895"/>
                <a:gd name="T80" fmla="*/ 0 w 894"/>
                <a:gd name="T81" fmla="*/ 0 h 895"/>
                <a:gd name="T82" fmla="*/ 0 w 894"/>
                <a:gd name="T83" fmla="*/ 0 h 895"/>
                <a:gd name="T84" fmla="*/ 0 w 894"/>
                <a:gd name="T85" fmla="*/ 0 h 895"/>
                <a:gd name="T86" fmla="*/ 0 w 894"/>
                <a:gd name="T87" fmla="*/ 0 h 895"/>
                <a:gd name="T88" fmla="*/ 0 w 894"/>
                <a:gd name="T89" fmla="*/ 0 h 895"/>
                <a:gd name="T90" fmla="*/ 0 w 894"/>
                <a:gd name="T91" fmla="*/ 0 h 895"/>
                <a:gd name="T92" fmla="*/ 0 w 894"/>
                <a:gd name="T93" fmla="*/ 0 h 895"/>
                <a:gd name="T94" fmla="*/ 0 w 894"/>
                <a:gd name="T95" fmla="*/ 0 h 8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94"/>
                <a:gd name="T145" fmla="*/ 0 h 895"/>
                <a:gd name="T146" fmla="*/ 894 w 894"/>
                <a:gd name="T147" fmla="*/ 895 h 8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94" h="895">
                  <a:moveTo>
                    <a:pt x="45" y="0"/>
                  </a:moveTo>
                  <a:lnTo>
                    <a:pt x="39" y="0"/>
                  </a:lnTo>
                  <a:lnTo>
                    <a:pt x="36" y="2"/>
                  </a:lnTo>
                  <a:lnTo>
                    <a:pt x="30" y="4"/>
                  </a:lnTo>
                  <a:lnTo>
                    <a:pt x="24" y="7"/>
                  </a:lnTo>
                  <a:lnTo>
                    <a:pt x="19" y="11"/>
                  </a:lnTo>
                  <a:lnTo>
                    <a:pt x="13" y="16"/>
                  </a:lnTo>
                  <a:lnTo>
                    <a:pt x="8" y="22"/>
                  </a:lnTo>
                  <a:lnTo>
                    <a:pt x="3" y="30"/>
                  </a:lnTo>
                  <a:lnTo>
                    <a:pt x="2" y="33"/>
                  </a:lnTo>
                  <a:lnTo>
                    <a:pt x="0" y="37"/>
                  </a:lnTo>
                  <a:lnTo>
                    <a:pt x="0" y="41"/>
                  </a:lnTo>
                  <a:lnTo>
                    <a:pt x="0" y="43"/>
                  </a:lnTo>
                  <a:lnTo>
                    <a:pt x="131" y="787"/>
                  </a:lnTo>
                  <a:lnTo>
                    <a:pt x="131" y="786"/>
                  </a:lnTo>
                  <a:lnTo>
                    <a:pt x="131" y="785"/>
                  </a:lnTo>
                  <a:lnTo>
                    <a:pt x="131" y="783"/>
                  </a:lnTo>
                  <a:lnTo>
                    <a:pt x="132" y="798"/>
                  </a:lnTo>
                  <a:lnTo>
                    <a:pt x="136" y="813"/>
                  </a:lnTo>
                  <a:lnTo>
                    <a:pt x="144" y="830"/>
                  </a:lnTo>
                  <a:lnTo>
                    <a:pt x="155" y="847"/>
                  </a:lnTo>
                  <a:lnTo>
                    <a:pt x="172" y="864"/>
                  </a:lnTo>
                  <a:lnTo>
                    <a:pt x="193" y="877"/>
                  </a:lnTo>
                  <a:lnTo>
                    <a:pt x="220" y="889"/>
                  </a:lnTo>
                  <a:lnTo>
                    <a:pt x="253" y="895"/>
                  </a:lnTo>
                  <a:lnTo>
                    <a:pt x="254" y="895"/>
                  </a:lnTo>
                  <a:lnTo>
                    <a:pt x="256" y="895"/>
                  </a:lnTo>
                  <a:lnTo>
                    <a:pt x="870" y="895"/>
                  </a:lnTo>
                  <a:lnTo>
                    <a:pt x="875" y="894"/>
                  </a:lnTo>
                  <a:lnTo>
                    <a:pt x="881" y="891"/>
                  </a:lnTo>
                  <a:lnTo>
                    <a:pt x="885" y="889"/>
                  </a:lnTo>
                  <a:lnTo>
                    <a:pt x="888" y="883"/>
                  </a:lnTo>
                  <a:lnTo>
                    <a:pt x="891" y="874"/>
                  </a:lnTo>
                  <a:lnTo>
                    <a:pt x="893" y="863"/>
                  </a:lnTo>
                  <a:lnTo>
                    <a:pt x="894" y="851"/>
                  </a:lnTo>
                  <a:lnTo>
                    <a:pt x="893" y="838"/>
                  </a:lnTo>
                  <a:lnTo>
                    <a:pt x="891" y="825"/>
                  </a:lnTo>
                  <a:lnTo>
                    <a:pt x="884" y="813"/>
                  </a:lnTo>
                  <a:lnTo>
                    <a:pt x="874" y="802"/>
                  </a:lnTo>
                  <a:lnTo>
                    <a:pt x="859" y="792"/>
                  </a:lnTo>
                  <a:lnTo>
                    <a:pt x="848" y="789"/>
                  </a:lnTo>
                  <a:lnTo>
                    <a:pt x="829" y="786"/>
                  </a:lnTo>
                  <a:lnTo>
                    <a:pt x="805" y="782"/>
                  </a:lnTo>
                  <a:lnTo>
                    <a:pt x="775" y="779"/>
                  </a:lnTo>
                  <a:lnTo>
                    <a:pt x="740" y="777"/>
                  </a:lnTo>
                  <a:lnTo>
                    <a:pt x="702" y="774"/>
                  </a:lnTo>
                  <a:lnTo>
                    <a:pt x="662" y="772"/>
                  </a:lnTo>
                  <a:lnTo>
                    <a:pt x="619" y="769"/>
                  </a:lnTo>
                  <a:lnTo>
                    <a:pt x="576" y="766"/>
                  </a:lnTo>
                  <a:lnTo>
                    <a:pt x="531" y="765"/>
                  </a:lnTo>
                  <a:lnTo>
                    <a:pt x="490" y="764"/>
                  </a:lnTo>
                  <a:lnTo>
                    <a:pt x="448" y="761"/>
                  </a:lnTo>
                  <a:lnTo>
                    <a:pt x="410" y="760"/>
                  </a:lnTo>
                  <a:lnTo>
                    <a:pt x="375" y="759"/>
                  </a:lnTo>
                  <a:lnTo>
                    <a:pt x="345" y="759"/>
                  </a:lnTo>
                  <a:lnTo>
                    <a:pt x="321" y="757"/>
                  </a:lnTo>
                  <a:lnTo>
                    <a:pt x="318" y="757"/>
                  </a:lnTo>
                  <a:lnTo>
                    <a:pt x="315" y="759"/>
                  </a:lnTo>
                  <a:lnTo>
                    <a:pt x="313" y="760"/>
                  </a:lnTo>
                  <a:lnTo>
                    <a:pt x="310" y="761"/>
                  </a:lnTo>
                  <a:lnTo>
                    <a:pt x="310" y="760"/>
                  </a:lnTo>
                  <a:lnTo>
                    <a:pt x="310" y="761"/>
                  </a:lnTo>
                  <a:lnTo>
                    <a:pt x="309" y="761"/>
                  </a:lnTo>
                  <a:lnTo>
                    <a:pt x="308" y="761"/>
                  </a:lnTo>
                  <a:lnTo>
                    <a:pt x="305" y="760"/>
                  </a:lnTo>
                  <a:lnTo>
                    <a:pt x="301" y="759"/>
                  </a:lnTo>
                  <a:lnTo>
                    <a:pt x="297" y="756"/>
                  </a:lnTo>
                  <a:lnTo>
                    <a:pt x="293" y="751"/>
                  </a:lnTo>
                  <a:lnTo>
                    <a:pt x="287" y="744"/>
                  </a:lnTo>
                  <a:lnTo>
                    <a:pt x="282" y="737"/>
                  </a:lnTo>
                  <a:lnTo>
                    <a:pt x="275" y="725"/>
                  </a:lnTo>
                  <a:lnTo>
                    <a:pt x="269" y="711"/>
                  </a:lnTo>
                  <a:lnTo>
                    <a:pt x="261" y="694"/>
                  </a:lnTo>
                  <a:lnTo>
                    <a:pt x="254" y="664"/>
                  </a:lnTo>
                  <a:lnTo>
                    <a:pt x="235" y="590"/>
                  </a:lnTo>
                  <a:lnTo>
                    <a:pt x="209" y="484"/>
                  </a:lnTo>
                  <a:lnTo>
                    <a:pt x="180" y="363"/>
                  </a:lnTo>
                  <a:lnTo>
                    <a:pt x="150" y="242"/>
                  </a:lnTo>
                  <a:lnTo>
                    <a:pt x="124" y="138"/>
                  </a:lnTo>
                  <a:lnTo>
                    <a:pt x="105" y="64"/>
                  </a:lnTo>
                  <a:lnTo>
                    <a:pt x="98" y="35"/>
                  </a:lnTo>
                  <a:lnTo>
                    <a:pt x="97" y="34"/>
                  </a:lnTo>
                  <a:lnTo>
                    <a:pt x="97" y="32"/>
                  </a:lnTo>
                  <a:lnTo>
                    <a:pt x="95" y="30"/>
                  </a:lnTo>
                  <a:lnTo>
                    <a:pt x="94" y="29"/>
                  </a:lnTo>
                  <a:lnTo>
                    <a:pt x="93" y="26"/>
                  </a:lnTo>
                  <a:lnTo>
                    <a:pt x="90" y="24"/>
                  </a:lnTo>
                  <a:lnTo>
                    <a:pt x="85" y="19"/>
                  </a:lnTo>
                  <a:lnTo>
                    <a:pt x="80" y="13"/>
                  </a:lnTo>
                  <a:lnTo>
                    <a:pt x="72" y="8"/>
                  </a:lnTo>
                  <a:lnTo>
                    <a:pt x="64" y="4"/>
                  </a:lnTo>
                  <a:lnTo>
                    <a:pt x="55" y="2"/>
                  </a:lnTo>
                  <a:lnTo>
                    <a:pt x="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54" name="Freeform 54">
              <a:extLst>
                <a:ext uri="{FF2B5EF4-FFF2-40B4-BE49-F238E27FC236}">
                  <a16:creationId xmlns:a16="http://schemas.microsoft.com/office/drawing/2014/main" id="{9B6F9F8E-F8D9-4093-8587-8A79119A15E0}"/>
                </a:ext>
              </a:extLst>
            </p:cNvPr>
            <p:cNvSpPr>
              <a:spLocks/>
            </p:cNvSpPr>
            <p:nvPr/>
          </p:nvSpPr>
          <p:spPr bwMode="auto">
            <a:xfrm>
              <a:off x="346" y="2681"/>
              <a:ext cx="187" cy="187"/>
            </a:xfrm>
            <a:custGeom>
              <a:avLst/>
              <a:gdLst>
                <a:gd name="T0" fmla="*/ 0 w 814"/>
                <a:gd name="T1" fmla="*/ 0 h 817"/>
                <a:gd name="T2" fmla="*/ 0 w 814"/>
                <a:gd name="T3" fmla="*/ 0 h 817"/>
                <a:gd name="T4" fmla="*/ 0 w 814"/>
                <a:gd name="T5" fmla="*/ 0 h 817"/>
                <a:gd name="T6" fmla="*/ 0 w 814"/>
                <a:gd name="T7" fmla="*/ 0 h 817"/>
                <a:gd name="T8" fmla="*/ 0 w 814"/>
                <a:gd name="T9" fmla="*/ 0 h 817"/>
                <a:gd name="T10" fmla="*/ 0 w 814"/>
                <a:gd name="T11" fmla="*/ 0 h 817"/>
                <a:gd name="T12" fmla="*/ 0 w 814"/>
                <a:gd name="T13" fmla="*/ 0 h 817"/>
                <a:gd name="T14" fmla="*/ 0 w 814"/>
                <a:gd name="T15" fmla="*/ 0 h 817"/>
                <a:gd name="T16" fmla="*/ 0 w 814"/>
                <a:gd name="T17" fmla="*/ 0 h 817"/>
                <a:gd name="T18" fmla="*/ 0 w 814"/>
                <a:gd name="T19" fmla="*/ 0 h 817"/>
                <a:gd name="T20" fmla="*/ 0 w 814"/>
                <a:gd name="T21" fmla="*/ 0 h 817"/>
                <a:gd name="T22" fmla="*/ 0 w 814"/>
                <a:gd name="T23" fmla="*/ 0 h 817"/>
                <a:gd name="T24" fmla="*/ 0 w 814"/>
                <a:gd name="T25" fmla="*/ 0 h 817"/>
                <a:gd name="T26" fmla="*/ 0 w 814"/>
                <a:gd name="T27" fmla="*/ 0 h 817"/>
                <a:gd name="T28" fmla="*/ 0 w 814"/>
                <a:gd name="T29" fmla="*/ 0 h 817"/>
                <a:gd name="T30" fmla="*/ 0 w 814"/>
                <a:gd name="T31" fmla="*/ 0 h 817"/>
                <a:gd name="T32" fmla="*/ 0 w 814"/>
                <a:gd name="T33" fmla="*/ 0 h 817"/>
                <a:gd name="T34" fmla="*/ 0 w 814"/>
                <a:gd name="T35" fmla="*/ 0 h 817"/>
                <a:gd name="T36" fmla="*/ 0 w 814"/>
                <a:gd name="T37" fmla="*/ 0 h 817"/>
                <a:gd name="T38" fmla="*/ 0 w 814"/>
                <a:gd name="T39" fmla="*/ 0 h 817"/>
                <a:gd name="T40" fmla="*/ 0 w 814"/>
                <a:gd name="T41" fmla="*/ 0 h 817"/>
                <a:gd name="T42" fmla="*/ 0 w 814"/>
                <a:gd name="T43" fmla="*/ 0 h 817"/>
                <a:gd name="T44" fmla="*/ 0 w 814"/>
                <a:gd name="T45" fmla="*/ 0 h 817"/>
                <a:gd name="T46" fmla="*/ 0 w 814"/>
                <a:gd name="T47" fmla="*/ 0 h 817"/>
                <a:gd name="T48" fmla="*/ 0 w 814"/>
                <a:gd name="T49" fmla="*/ 0 h 817"/>
                <a:gd name="T50" fmla="*/ 0 w 814"/>
                <a:gd name="T51" fmla="*/ 0 h 817"/>
                <a:gd name="T52" fmla="*/ 0 w 814"/>
                <a:gd name="T53" fmla="*/ 0 h 817"/>
                <a:gd name="T54" fmla="*/ 0 w 814"/>
                <a:gd name="T55" fmla="*/ 0 h 817"/>
                <a:gd name="T56" fmla="*/ 0 w 814"/>
                <a:gd name="T57" fmla="*/ 0 h 817"/>
                <a:gd name="T58" fmla="*/ 0 w 814"/>
                <a:gd name="T59" fmla="*/ 0 h 817"/>
                <a:gd name="T60" fmla="*/ 0 w 814"/>
                <a:gd name="T61" fmla="*/ 0 h 817"/>
                <a:gd name="T62" fmla="*/ 0 w 814"/>
                <a:gd name="T63" fmla="*/ 0 h 817"/>
                <a:gd name="T64" fmla="*/ 0 w 814"/>
                <a:gd name="T65" fmla="*/ 0 h 817"/>
                <a:gd name="T66" fmla="*/ 0 w 814"/>
                <a:gd name="T67" fmla="*/ 0 h 817"/>
                <a:gd name="T68" fmla="*/ 0 w 814"/>
                <a:gd name="T69" fmla="*/ 0 h 817"/>
                <a:gd name="T70" fmla="*/ 0 w 814"/>
                <a:gd name="T71" fmla="*/ 0 h 817"/>
                <a:gd name="T72" fmla="*/ 0 w 814"/>
                <a:gd name="T73" fmla="*/ 0 h 817"/>
                <a:gd name="T74" fmla="*/ 0 w 814"/>
                <a:gd name="T75" fmla="*/ 0 h 817"/>
                <a:gd name="T76" fmla="*/ 0 w 814"/>
                <a:gd name="T77" fmla="*/ 0 h 817"/>
                <a:gd name="T78" fmla="*/ 0 w 814"/>
                <a:gd name="T79" fmla="*/ 0 h 817"/>
                <a:gd name="T80" fmla="*/ 0 w 814"/>
                <a:gd name="T81" fmla="*/ 0 h 817"/>
                <a:gd name="T82" fmla="*/ 0 w 814"/>
                <a:gd name="T83" fmla="*/ 0 h 817"/>
                <a:gd name="T84" fmla="*/ 0 w 814"/>
                <a:gd name="T85" fmla="*/ 0 h 817"/>
                <a:gd name="T86" fmla="*/ 0 w 814"/>
                <a:gd name="T87" fmla="*/ 0 h 817"/>
                <a:gd name="T88" fmla="*/ 0 w 814"/>
                <a:gd name="T89" fmla="*/ 0 h 817"/>
                <a:gd name="T90" fmla="*/ 0 w 814"/>
                <a:gd name="T91" fmla="*/ 0 h 81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14"/>
                <a:gd name="T139" fmla="*/ 0 h 817"/>
                <a:gd name="T140" fmla="*/ 814 w 814"/>
                <a:gd name="T141" fmla="*/ 817 h 81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14" h="817">
                  <a:moveTo>
                    <a:pt x="5" y="0"/>
                  </a:moveTo>
                  <a:lnTo>
                    <a:pt x="9" y="2"/>
                  </a:lnTo>
                  <a:lnTo>
                    <a:pt x="13" y="3"/>
                  </a:lnTo>
                  <a:lnTo>
                    <a:pt x="15" y="7"/>
                  </a:lnTo>
                  <a:lnTo>
                    <a:pt x="19" y="11"/>
                  </a:lnTo>
                  <a:lnTo>
                    <a:pt x="27" y="42"/>
                  </a:lnTo>
                  <a:lnTo>
                    <a:pt x="45" y="117"/>
                  </a:lnTo>
                  <a:lnTo>
                    <a:pt x="71" y="221"/>
                  </a:lnTo>
                  <a:lnTo>
                    <a:pt x="101" y="341"/>
                  </a:lnTo>
                  <a:lnTo>
                    <a:pt x="131" y="461"/>
                  </a:lnTo>
                  <a:lnTo>
                    <a:pt x="157" y="564"/>
                  </a:lnTo>
                  <a:lnTo>
                    <a:pt x="175" y="638"/>
                  </a:lnTo>
                  <a:lnTo>
                    <a:pt x="182" y="665"/>
                  </a:lnTo>
                  <a:lnTo>
                    <a:pt x="182" y="666"/>
                  </a:lnTo>
                  <a:lnTo>
                    <a:pt x="182" y="668"/>
                  </a:lnTo>
                  <a:lnTo>
                    <a:pt x="190" y="686"/>
                  </a:lnTo>
                  <a:lnTo>
                    <a:pt x="198" y="703"/>
                  </a:lnTo>
                  <a:lnTo>
                    <a:pt x="207" y="717"/>
                  </a:lnTo>
                  <a:lnTo>
                    <a:pt x="216" y="729"/>
                  </a:lnTo>
                  <a:lnTo>
                    <a:pt x="224" y="739"/>
                  </a:lnTo>
                  <a:lnTo>
                    <a:pt x="233" y="748"/>
                  </a:lnTo>
                  <a:lnTo>
                    <a:pt x="243" y="755"/>
                  </a:lnTo>
                  <a:lnTo>
                    <a:pt x="252" y="759"/>
                  </a:lnTo>
                  <a:lnTo>
                    <a:pt x="263" y="761"/>
                  </a:lnTo>
                  <a:lnTo>
                    <a:pt x="270" y="761"/>
                  </a:lnTo>
                  <a:lnTo>
                    <a:pt x="278" y="760"/>
                  </a:lnTo>
                  <a:lnTo>
                    <a:pt x="283" y="759"/>
                  </a:lnTo>
                  <a:lnTo>
                    <a:pt x="328" y="760"/>
                  </a:lnTo>
                  <a:lnTo>
                    <a:pt x="371" y="761"/>
                  </a:lnTo>
                  <a:lnTo>
                    <a:pt x="415" y="763"/>
                  </a:lnTo>
                  <a:lnTo>
                    <a:pt x="458" y="765"/>
                  </a:lnTo>
                  <a:lnTo>
                    <a:pt x="501" y="766"/>
                  </a:lnTo>
                  <a:lnTo>
                    <a:pt x="542" y="768"/>
                  </a:lnTo>
                  <a:lnTo>
                    <a:pt x="581" y="770"/>
                  </a:lnTo>
                  <a:lnTo>
                    <a:pt x="619" y="772"/>
                  </a:lnTo>
                  <a:lnTo>
                    <a:pt x="654" y="774"/>
                  </a:lnTo>
                  <a:lnTo>
                    <a:pt x="687" y="777"/>
                  </a:lnTo>
                  <a:lnTo>
                    <a:pt x="716" y="778"/>
                  </a:lnTo>
                  <a:lnTo>
                    <a:pt x="742" y="781"/>
                  </a:lnTo>
                  <a:lnTo>
                    <a:pt x="762" y="782"/>
                  </a:lnTo>
                  <a:lnTo>
                    <a:pt x="781" y="785"/>
                  </a:lnTo>
                  <a:lnTo>
                    <a:pt x="792" y="786"/>
                  </a:lnTo>
                  <a:lnTo>
                    <a:pt x="800" y="789"/>
                  </a:lnTo>
                  <a:lnTo>
                    <a:pt x="807" y="794"/>
                  </a:lnTo>
                  <a:lnTo>
                    <a:pt x="812" y="800"/>
                  </a:lnTo>
                  <a:lnTo>
                    <a:pt x="813" y="805"/>
                  </a:lnTo>
                  <a:lnTo>
                    <a:pt x="814" y="812"/>
                  </a:lnTo>
                  <a:lnTo>
                    <a:pt x="814" y="813"/>
                  </a:lnTo>
                  <a:lnTo>
                    <a:pt x="814" y="815"/>
                  </a:lnTo>
                  <a:lnTo>
                    <a:pt x="813" y="816"/>
                  </a:lnTo>
                  <a:lnTo>
                    <a:pt x="813" y="817"/>
                  </a:lnTo>
                  <a:lnTo>
                    <a:pt x="801" y="817"/>
                  </a:lnTo>
                  <a:lnTo>
                    <a:pt x="779" y="817"/>
                  </a:lnTo>
                  <a:lnTo>
                    <a:pt x="748" y="817"/>
                  </a:lnTo>
                  <a:lnTo>
                    <a:pt x="708" y="817"/>
                  </a:lnTo>
                  <a:lnTo>
                    <a:pt x="662" y="817"/>
                  </a:lnTo>
                  <a:lnTo>
                    <a:pt x="613" y="817"/>
                  </a:lnTo>
                  <a:lnTo>
                    <a:pt x="559" y="817"/>
                  </a:lnTo>
                  <a:lnTo>
                    <a:pt x="505" y="817"/>
                  </a:lnTo>
                  <a:lnTo>
                    <a:pt x="451" y="817"/>
                  </a:lnTo>
                  <a:lnTo>
                    <a:pt x="399" y="817"/>
                  </a:lnTo>
                  <a:lnTo>
                    <a:pt x="350" y="817"/>
                  </a:lnTo>
                  <a:lnTo>
                    <a:pt x="307" y="817"/>
                  </a:lnTo>
                  <a:lnTo>
                    <a:pt x="270" y="817"/>
                  </a:lnTo>
                  <a:lnTo>
                    <a:pt x="242" y="817"/>
                  </a:lnTo>
                  <a:lnTo>
                    <a:pt x="222" y="817"/>
                  </a:lnTo>
                  <a:lnTo>
                    <a:pt x="216" y="817"/>
                  </a:lnTo>
                  <a:lnTo>
                    <a:pt x="188" y="812"/>
                  </a:lnTo>
                  <a:lnTo>
                    <a:pt x="168" y="803"/>
                  </a:lnTo>
                  <a:lnTo>
                    <a:pt x="152" y="791"/>
                  </a:lnTo>
                  <a:lnTo>
                    <a:pt x="142" y="779"/>
                  </a:lnTo>
                  <a:lnTo>
                    <a:pt x="135" y="768"/>
                  </a:lnTo>
                  <a:lnTo>
                    <a:pt x="131" y="757"/>
                  </a:lnTo>
                  <a:lnTo>
                    <a:pt x="130" y="750"/>
                  </a:lnTo>
                  <a:lnTo>
                    <a:pt x="130" y="744"/>
                  </a:lnTo>
                  <a:lnTo>
                    <a:pt x="130" y="743"/>
                  </a:lnTo>
                  <a:lnTo>
                    <a:pt x="129" y="743"/>
                  </a:lnTo>
                  <a:lnTo>
                    <a:pt x="129" y="742"/>
                  </a:lnTo>
                  <a:lnTo>
                    <a:pt x="123" y="711"/>
                  </a:lnTo>
                  <a:lnTo>
                    <a:pt x="109" y="629"/>
                  </a:lnTo>
                  <a:lnTo>
                    <a:pt x="88" y="513"/>
                  </a:lnTo>
                  <a:lnTo>
                    <a:pt x="65" y="380"/>
                  </a:lnTo>
                  <a:lnTo>
                    <a:pt x="41" y="246"/>
                  </a:lnTo>
                  <a:lnTo>
                    <a:pt x="21" y="128"/>
                  </a:lnTo>
                  <a:lnTo>
                    <a:pt x="6" y="42"/>
                  </a:lnTo>
                  <a:lnTo>
                    <a:pt x="0" y="6"/>
                  </a:lnTo>
                  <a:lnTo>
                    <a:pt x="1" y="4"/>
                  </a:lnTo>
                  <a:lnTo>
                    <a:pt x="4" y="2"/>
                  </a:lnTo>
                  <a:lnTo>
                    <a:pt x="5"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55" name="Freeform 55">
              <a:extLst>
                <a:ext uri="{FF2B5EF4-FFF2-40B4-BE49-F238E27FC236}">
                  <a16:creationId xmlns:a16="http://schemas.microsoft.com/office/drawing/2014/main" id="{C446285E-EBC4-4A63-B0FD-28FF1FE48953}"/>
                </a:ext>
              </a:extLst>
            </p:cNvPr>
            <p:cNvSpPr>
              <a:spLocks/>
            </p:cNvSpPr>
            <p:nvPr/>
          </p:nvSpPr>
          <p:spPr bwMode="auto">
            <a:xfrm>
              <a:off x="733" y="2743"/>
              <a:ext cx="70" cy="263"/>
            </a:xfrm>
            <a:custGeom>
              <a:avLst/>
              <a:gdLst>
                <a:gd name="T0" fmla="*/ 0 w 306"/>
                <a:gd name="T1" fmla="*/ 0 h 1144"/>
                <a:gd name="T2" fmla="*/ 0 w 306"/>
                <a:gd name="T3" fmla="*/ 0 h 1144"/>
                <a:gd name="T4" fmla="*/ 0 w 306"/>
                <a:gd name="T5" fmla="*/ 0 h 1144"/>
                <a:gd name="T6" fmla="*/ 0 w 306"/>
                <a:gd name="T7" fmla="*/ 0 h 1144"/>
                <a:gd name="T8" fmla="*/ 0 w 306"/>
                <a:gd name="T9" fmla="*/ 0 h 1144"/>
                <a:gd name="T10" fmla="*/ 0 w 306"/>
                <a:gd name="T11" fmla="*/ 0 h 1144"/>
                <a:gd name="T12" fmla="*/ 0 w 306"/>
                <a:gd name="T13" fmla="*/ 0 h 1144"/>
                <a:gd name="T14" fmla="*/ 0 w 306"/>
                <a:gd name="T15" fmla="*/ 0 h 1144"/>
                <a:gd name="T16" fmla="*/ 0 w 306"/>
                <a:gd name="T17" fmla="*/ 0 h 1144"/>
                <a:gd name="T18" fmla="*/ 0 w 306"/>
                <a:gd name="T19" fmla="*/ 0 h 1144"/>
                <a:gd name="T20" fmla="*/ 0 w 306"/>
                <a:gd name="T21" fmla="*/ 0 h 1144"/>
                <a:gd name="T22" fmla="*/ 0 w 306"/>
                <a:gd name="T23" fmla="*/ 0 h 1144"/>
                <a:gd name="T24" fmla="*/ 0 w 306"/>
                <a:gd name="T25" fmla="*/ 0 h 1144"/>
                <a:gd name="T26" fmla="*/ 0 w 306"/>
                <a:gd name="T27" fmla="*/ 0 h 1144"/>
                <a:gd name="T28" fmla="*/ 0 w 306"/>
                <a:gd name="T29" fmla="*/ 0 h 1144"/>
                <a:gd name="T30" fmla="*/ 0 w 306"/>
                <a:gd name="T31" fmla="*/ 0 h 1144"/>
                <a:gd name="T32" fmla="*/ 0 w 306"/>
                <a:gd name="T33" fmla="*/ 0 h 1144"/>
                <a:gd name="T34" fmla="*/ 0 w 306"/>
                <a:gd name="T35" fmla="*/ 0 h 1144"/>
                <a:gd name="T36" fmla="*/ 0 w 306"/>
                <a:gd name="T37" fmla="*/ 0 h 1144"/>
                <a:gd name="T38" fmla="*/ 0 w 306"/>
                <a:gd name="T39" fmla="*/ 0 h 1144"/>
                <a:gd name="T40" fmla="*/ 0 w 306"/>
                <a:gd name="T41" fmla="*/ 0 h 1144"/>
                <a:gd name="T42" fmla="*/ 0 w 306"/>
                <a:gd name="T43" fmla="*/ 0 h 1144"/>
                <a:gd name="T44" fmla="*/ 0 w 306"/>
                <a:gd name="T45" fmla="*/ 0 h 1144"/>
                <a:gd name="T46" fmla="*/ 0 w 306"/>
                <a:gd name="T47" fmla="*/ 0 h 1144"/>
                <a:gd name="T48" fmla="*/ 0 w 306"/>
                <a:gd name="T49" fmla="*/ 0 h 1144"/>
                <a:gd name="T50" fmla="*/ 0 w 306"/>
                <a:gd name="T51" fmla="*/ 0 h 1144"/>
                <a:gd name="T52" fmla="*/ 0 w 306"/>
                <a:gd name="T53" fmla="*/ 0 h 1144"/>
                <a:gd name="T54" fmla="*/ 0 w 306"/>
                <a:gd name="T55" fmla="*/ 0 h 1144"/>
                <a:gd name="T56" fmla="*/ 0 w 306"/>
                <a:gd name="T57" fmla="*/ 0 h 1144"/>
                <a:gd name="T58" fmla="*/ 0 w 306"/>
                <a:gd name="T59" fmla="*/ 0 h 1144"/>
                <a:gd name="T60" fmla="*/ 0 w 306"/>
                <a:gd name="T61" fmla="*/ 0 h 1144"/>
                <a:gd name="T62" fmla="*/ 0 w 306"/>
                <a:gd name="T63" fmla="*/ 0 h 1144"/>
                <a:gd name="T64" fmla="*/ 0 w 306"/>
                <a:gd name="T65" fmla="*/ 0 h 1144"/>
                <a:gd name="T66" fmla="*/ 0 w 306"/>
                <a:gd name="T67" fmla="*/ 0 h 1144"/>
                <a:gd name="T68" fmla="*/ 0 w 306"/>
                <a:gd name="T69" fmla="*/ 0 h 1144"/>
                <a:gd name="T70" fmla="*/ 0 w 306"/>
                <a:gd name="T71" fmla="*/ 0 h 1144"/>
                <a:gd name="T72" fmla="*/ 0 w 306"/>
                <a:gd name="T73" fmla="*/ 0 h 1144"/>
                <a:gd name="T74" fmla="*/ 0 w 306"/>
                <a:gd name="T75" fmla="*/ 0 h 1144"/>
                <a:gd name="T76" fmla="*/ 0 w 306"/>
                <a:gd name="T77" fmla="*/ 0 h 1144"/>
                <a:gd name="T78" fmla="*/ 0 w 306"/>
                <a:gd name="T79" fmla="*/ 0 h 1144"/>
                <a:gd name="T80" fmla="*/ 0 w 306"/>
                <a:gd name="T81" fmla="*/ 0 h 1144"/>
                <a:gd name="T82" fmla="*/ 0 w 306"/>
                <a:gd name="T83" fmla="*/ 0 h 1144"/>
                <a:gd name="T84" fmla="*/ 0 w 306"/>
                <a:gd name="T85" fmla="*/ 0 h 1144"/>
                <a:gd name="T86" fmla="*/ 0 w 306"/>
                <a:gd name="T87" fmla="*/ 0 h 1144"/>
                <a:gd name="T88" fmla="*/ 0 w 306"/>
                <a:gd name="T89" fmla="*/ 0 h 1144"/>
                <a:gd name="T90" fmla="*/ 0 w 306"/>
                <a:gd name="T91" fmla="*/ 0 h 1144"/>
                <a:gd name="T92" fmla="*/ 0 w 306"/>
                <a:gd name="T93" fmla="*/ 0 h 1144"/>
                <a:gd name="T94" fmla="*/ 0 w 306"/>
                <a:gd name="T95" fmla="*/ 0 h 1144"/>
                <a:gd name="T96" fmla="*/ 0 w 306"/>
                <a:gd name="T97" fmla="*/ 0 h 114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6"/>
                <a:gd name="T148" fmla="*/ 0 h 1144"/>
                <a:gd name="T149" fmla="*/ 306 w 306"/>
                <a:gd name="T150" fmla="*/ 1144 h 114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6" h="1144">
                  <a:moveTo>
                    <a:pt x="2" y="14"/>
                  </a:moveTo>
                  <a:lnTo>
                    <a:pt x="0" y="22"/>
                  </a:lnTo>
                  <a:lnTo>
                    <a:pt x="2" y="29"/>
                  </a:lnTo>
                  <a:lnTo>
                    <a:pt x="7" y="35"/>
                  </a:lnTo>
                  <a:lnTo>
                    <a:pt x="13" y="39"/>
                  </a:lnTo>
                  <a:lnTo>
                    <a:pt x="29" y="44"/>
                  </a:lnTo>
                  <a:lnTo>
                    <a:pt x="46" y="51"/>
                  </a:lnTo>
                  <a:lnTo>
                    <a:pt x="63" y="58"/>
                  </a:lnTo>
                  <a:lnTo>
                    <a:pt x="80" y="66"/>
                  </a:lnTo>
                  <a:lnTo>
                    <a:pt x="94" y="75"/>
                  </a:lnTo>
                  <a:lnTo>
                    <a:pt x="107" y="84"/>
                  </a:lnTo>
                  <a:lnTo>
                    <a:pt x="116" y="94"/>
                  </a:lnTo>
                  <a:lnTo>
                    <a:pt x="121" y="103"/>
                  </a:lnTo>
                  <a:lnTo>
                    <a:pt x="128" y="139"/>
                  </a:lnTo>
                  <a:lnTo>
                    <a:pt x="139" y="220"/>
                  </a:lnTo>
                  <a:lnTo>
                    <a:pt x="156" y="335"/>
                  </a:lnTo>
                  <a:lnTo>
                    <a:pt x="177" y="479"/>
                  </a:lnTo>
                  <a:lnTo>
                    <a:pt x="199" y="637"/>
                  </a:lnTo>
                  <a:lnTo>
                    <a:pt x="223" y="805"/>
                  </a:lnTo>
                  <a:lnTo>
                    <a:pt x="246" y="971"/>
                  </a:lnTo>
                  <a:lnTo>
                    <a:pt x="267" y="1129"/>
                  </a:lnTo>
                  <a:lnTo>
                    <a:pt x="270" y="1137"/>
                  </a:lnTo>
                  <a:lnTo>
                    <a:pt x="275" y="1142"/>
                  </a:lnTo>
                  <a:lnTo>
                    <a:pt x="281" y="1144"/>
                  </a:lnTo>
                  <a:lnTo>
                    <a:pt x="289" y="1144"/>
                  </a:lnTo>
                  <a:lnTo>
                    <a:pt x="297" y="1142"/>
                  </a:lnTo>
                  <a:lnTo>
                    <a:pt x="303" y="1137"/>
                  </a:lnTo>
                  <a:lnTo>
                    <a:pt x="306" y="1130"/>
                  </a:lnTo>
                  <a:lnTo>
                    <a:pt x="306" y="1122"/>
                  </a:lnTo>
                  <a:lnTo>
                    <a:pt x="297" y="1051"/>
                  </a:lnTo>
                  <a:lnTo>
                    <a:pt x="279" y="925"/>
                  </a:lnTo>
                  <a:lnTo>
                    <a:pt x="257" y="763"/>
                  </a:lnTo>
                  <a:lnTo>
                    <a:pt x="232" y="585"/>
                  </a:lnTo>
                  <a:lnTo>
                    <a:pt x="207" y="410"/>
                  </a:lnTo>
                  <a:lnTo>
                    <a:pt x="185" y="256"/>
                  </a:lnTo>
                  <a:lnTo>
                    <a:pt x="168" y="144"/>
                  </a:lnTo>
                  <a:lnTo>
                    <a:pt x="159" y="92"/>
                  </a:lnTo>
                  <a:lnTo>
                    <a:pt x="150" y="74"/>
                  </a:lnTo>
                  <a:lnTo>
                    <a:pt x="136" y="57"/>
                  </a:lnTo>
                  <a:lnTo>
                    <a:pt x="116" y="43"/>
                  </a:lnTo>
                  <a:lnTo>
                    <a:pt x="95" y="30"/>
                  </a:lnTo>
                  <a:lnTo>
                    <a:pt x="73" y="19"/>
                  </a:lnTo>
                  <a:lnTo>
                    <a:pt x="54" y="12"/>
                  </a:lnTo>
                  <a:lnTo>
                    <a:pt x="37" y="5"/>
                  </a:lnTo>
                  <a:lnTo>
                    <a:pt x="26" y="1"/>
                  </a:lnTo>
                  <a:lnTo>
                    <a:pt x="18" y="0"/>
                  </a:lnTo>
                  <a:lnTo>
                    <a:pt x="11" y="3"/>
                  </a:lnTo>
                  <a:lnTo>
                    <a:pt x="5" y="8"/>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56" name="Freeform 56">
              <a:extLst>
                <a:ext uri="{FF2B5EF4-FFF2-40B4-BE49-F238E27FC236}">
                  <a16:creationId xmlns:a16="http://schemas.microsoft.com/office/drawing/2014/main" id="{47C523DA-8C77-4ED4-B751-C8555CFEBB37}"/>
                </a:ext>
              </a:extLst>
            </p:cNvPr>
            <p:cNvSpPr>
              <a:spLocks/>
            </p:cNvSpPr>
            <p:nvPr/>
          </p:nvSpPr>
          <p:spPr bwMode="auto">
            <a:xfrm>
              <a:off x="678" y="2744"/>
              <a:ext cx="34" cy="260"/>
            </a:xfrm>
            <a:custGeom>
              <a:avLst/>
              <a:gdLst>
                <a:gd name="T0" fmla="*/ 0 w 151"/>
                <a:gd name="T1" fmla="*/ 0 h 1135"/>
                <a:gd name="T2" fmla="*/ 0 w 151"/>
                <a:gd name="T3" fmla="*/ 0 h 1135"/>
                <a:gd name="T4" fmla="*/ 0 w 151"/>
                <a:gd name="T5" fmla="*/ 0 h 1135"/>
                <a:gd name="T6" fmla="*/ 0 w 151"/>
                <a:gd name="T7" fmla="*/ 0 h 1135"/>
                <a:gd name="T8" fmla="*/ 0 w 151"/>
                <a:gd name="T9" fmla="*/ 0 h 1135"/>
                <a:gd name="T10" fmla="*/ 0 w 151"/>
                <a:gd name="T11" fmla="*/ 0 h 1135"/>
                <a:gd name="T12" fmla="*/ 0 w 151"/>
                <a:gd name="T13" fmla="*/ 0 h 1135"/>
                <a:gd name="T14" fmla="*/ 0 w 151"/>
                <a:gd name="T15" fmla="*/ 0 h 1135"/>
                <a:gd name="T16" fmla="*/ 0 w 151"/>
                <a:gd name="T17" fmla="*/ 0 h 1135"/>
                <a:gd name="T18" fmla="*/ 0 w 151"/>
                <a:gd name="T19" fmla="*/ 0 h 1135"/>
                <a:gd name="T20" fmla="*/ 0 w 151"/>
                <a:gd name="T21" fmla="*/ 0 h 1135"/>
                <a:gd name="T22" fmla="*/ 0 w 151"/>
                <a:gd name="T23" fmla="*/ 0 h 1135"/>
                <a:gd name="T24" fmla="*/ 0 w 151"/>
                <a:gd name="T25" fmla="*/ 0 h 1135"/>
                <a:gd name="T26" fmla="*/ 0 w 151"/>
                <a:gd name="T27" fmla="*/ 0 h 1135"/>
                <a:gd name="T28" fmla="*/ 0 w 151"/>
                <a:gd name="T29" fmla="*/ 0 h 1135"/>
                <a:gd name="T30" fmla="*/ 0 w 151"/>
                <a:gd name="T31" fmla="*/ 0 h 1135"/>
                <a:gd name="T32" fmla="*/ 0 w 151"/>
                <a:gd name="T33" fmla="*/ 0 h 1135"/>
                <a:gd name="T34" fmla="*/ 0 w 151"/>
                <a:gd name="T35" fmla="*/ 0 h 1135"/>
                <a:gd name="T36" fmla="*/ 0 w 151"/>
                <a:gd name="T37" fmla="*/ 0 h 1135"/>
                <a:gd name="T38" fmla="*/ 0 w 151"/>
                <a:gd name="T39" fmla="*/ 0 h 1135"/>
                <a:gd name="T40" fmla="*/ 0 w 151"/>
                <a:gd name="T41" fmla="*/ 0 h 1135"/>
                <a:gd name="T42" fmla="*/ 0 w 151"/>
                <a:gd name="T43" fmla="*/ 0 h 1135"/>
                <a:gd name="T44" fmla="*/ 0 w 151"/>
                <a:gd name="T45" fmla="*/ 0 h 1135"/>
                <a:gd name="T46" fmla="*/ 0 w 151"/>
                <a:gd name="T47" fmla="*/ 0 h 1135"/>
                <a:gd name="T48" fmla="*/ 0 w 151"/>
                <a:gd name="T49" fmla="*/ 0 h 1135"/>
                <a:gd name="T50" fmla="*/ 0 w 151"/>
                <a:gd name="T51" fmla="*/ 0 h 1135"/>
                <a:gd name="T52" fmla="*/ 0 w 151"/>
                <a:gd name="T53" fmla="*/ 0 h 1135"/>
                <a:gd name="T54" fmla="*/ 0 w 151"/>
                <a:gd name="T55" fmla="*/ 0 h 1135"/>
                <a:gd name="T56" fmla="*/ 0 w 151"/>
                <a:gd name="T57" fmla="*/ 0 h 1135"/>
                <a:gd name="T58" fmla="*/ 0 w 151"/>
                <a:gd name="T59" fmla="*/ 0 h 1135"/>
                <a:gd name="T60" fmla="*/ 0 w 151"/>
                <a:gd name="T61" fmla="*/ 0 h 1135"/>
                <a:gd name="T62" fmla="*/ 0 w 151"/>
                <a:gd name="T63" fmla="*/ 0 h 1135"/>
                <a:gd name="T64" fmla="*/ 0 w 151"/>
                <a:gd name="T65" fmla="*/ 0 h 1135"/>
                <a:gd name="T66" fmla="*/ 0 w 151"/>
                <a:gd name="T67" fmla="*/ 0 h 1135"/>
                <a:gd name="T68" fmla="*/ 0 w 151"/>
                <a:gd name="T69" fmla="*/ 0 h 1135"/>
                <a:gd name="T70" fmla="*/ 0 w 151"/>
                <a:gd name="T71" fmla="*/ 0 h 1135"/>
                <a:gd name="T72" fmla="*/ 0 w 151"/>
                <a:gd name="T73" fmla="*/ 0 h 1135"/>
                <a:gd name="T74" fmla="*/ 0 w 151"/>
                <a:gd name="T75" fmla="*/ 0 h 1135"/>
                <a:gd name="T76" fmla="*/ 0 w 151"/>
                <a:gd name="T77" fmla="*/ 0 h 1135"/>
                <a:gd name="T78" fmla="*/ 0 w 151"/>
                <a:gd name="T79" fmla="*/ 0 h 1135"/>
                <a:gd name="T80" fmla="*/ 0 w 151"/>
                <a:gd name="T81" fmla="*/ 0 h 113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51"/>
                <a:gd name="T124" fmla="*/ 0 h 1135"/>
                <a:gd name="T125" fmla="*/ 151 w 151"/>
                <a:gd name="T126" fmla="*/ 1135 h 113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51" h="1135">
                  <a:moveTo>
                    <a:pt x="121" y="2"/>
                  </a:moveTo>
                  <a:lnTo>
                    <a:pt x="111" y="7"/>
                  </a:lnTo>
                  <a:lnTo>
                    <a:pt x="96" y="16"/>
                  </a:lnTo>
                  <a:lnTo>
                    <a:pt x="78" y="28"/>
                  </a:lnTo>
                  <a:lnTo>
                    <a:pt x="59" y="42"/>
                  </a:lnTo>
                  <a:lnTo>
                    <a:pt x="41" y="59"/>
                  </a:lnTo>
                  <a:lnTo>
                    <a:pt x="24" y="78"/>
                  </a:lnTo>
                  <a:lnTo>
                    <a:pt x="12" y="96"/>
                  </a:lnTo>
                  <a:lnTo>
                    <a:pt x="7" y="115"/>
                  </a:lnTo>
                  <a:lnTo>
                    <a:pt x="4" y="284"/>
                  </a:lnTo>
                  <a:lnTo>
                    <a:pt x="3" y="617"/>
                  </a:lnTo>
                  <a:lnTo>
                    <a:pt x="1" y="949"/>
                  </a:lnTo>
                  <a:lnTo>
                    <a:pt x="0" y="1115"/>
                  </a:lnTo>
                  <a:lnTo>
                    <a:pt x="1" y="1123"/>
                  </a:lnTo>
                  <a:lnTo>
                    <a:pt x="7" y="1130"/>
                  </a:lnTo>
                  <a:lnTo>
                    <a:pt x="12" y="1134"/>
                  </a:lnTo>
                  <a:lnTo>
                    <a:pt x="20" y="1135"/>
                  </a:lnTo>
                  <a:lnTo>
                    <a:pt x="28" y="1134"/>
                  </a:lnTo>
                  <a:lnTo>
                    <a:pt x="34" y="1130"/>
                  </a:lnTo>
                  <a:lnTo>
                    <a:pt x="39" y="1123"/>
                  </a:lnTo>
                  <a:lnTo>
                    <a:pt x="41" y="1115"/>
                  </a:lnTo>
                  <a:lnTo>
                    <a:pt x="41" y="825"/>
                  </a:lnTo>
                  <a:lnTo>
                    <a:pt x="42" y="507"/>
                  </a:lnTo>
                  <a:lnTo>
                    <a:pt x="44" y="243"/>
                  </a:lnTo>
                  <a:lnTo>
                    <a:pt x="46" y="119"/>
                  </a:lnTo>
                  <a:lnTo>
                    <a:pt x="50" y="110"/>
                  </a:lnTo>
                  <a:lnTo>
                    <a:pt x="56" y="100"/>
                  </a:lnTo>
                  <a:lnTo>
                    <a:pt x="68" y="88"/>
                  </a:lnTo>
                  <a:lnTo>
                    <a:pt x="81" y="76"/>
                  </a:lnTo>
                  <a:lnTo>
                    <a:pt x="95" y="65"/>
                  </a:lnTo>
                  <a:lnTo>
                    <a:pt x="111" y="54"/>
                  </a:lnTo>
                  <a:lnTo>
                    <a:pt x="126" y="45"/>
                  </a:lnTo>
                  <a:lnTo>
                    <a:pt x="141" y="37"/>
                  </a:lnTo>
                  <a:lnTo>
                    <a:pt x="146" y="32"/>
                  </a:lnTo>
                  <a:lnTo>
                    <a:pt x="150" y="24"/>
                  </a:lnTo>
                  <a:lnTo>
                    <a:pt x="151" y="18"/>
                  </a:lnTo>
                  <a:lnTo>
                    <a:pt x="149" y="10"/>
                  </a:lnTo>
                  <a:lnTo>
                    <a:pt x="143" y="3"/>
                  </a:lnTo>
                  <a:lnTo>
                    <a:pt x="137" y="0"/>
                  </a:lnTo>
                  <a:lnTo>
                    <a:pt x="129" y="0"/>
                  </a:lnTo>
                  <a:lnTo>
                    <a:pt x="12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57" name="Freeform 57">
              <a:extLst>
                <a:ext uri="{FF2B5EF4-FFF2-40B4-BE49-F238E27FC236}">
                  <a16:creationId xmlns:a16="http://schemas.microsoft.com/office/drawing/2014/main" id="{74A1F68B-7468-42C5-A6D7-6C6708EA2AA0}"/>
                </a:ext>
              </a:extLst>
            </p:cNvPr>
            <p:cNvSpPr>
              <a:spLocks/>
            </p:cNvSpPr>
            <p:nvPr/>
          </p:nvSpPr>
          <p:spPr bwMode="auto">
            <a:xfrm>
              <a:off x="485" y="2725"/>
              <a:ext cx="313" cy="71"/>
            </a:xfrm>
            <a:custGeom>
              <a:avLst/>
              <a:gdLst>
                <a:gd name="T0" fmla="*/ 0 w 1367"/>
                <a:gd name="T1" fmla="*/ 0 h 308"/>
                <a:gd name="T2" fmla="*/ 0 w 1367"/>
                <a:gd name="T3" fmla="*/ 0 h 308"/>
                <a:gd name="T4" fmla="*/ 0 w 1367"/>
                <a:gd name="T5" fmla="*/ 0 h 308"/>
                <a:gd name="T6" fmla="*/ 0 w 1367"/>
                <a:gd name="T7" fmla="*/ 0 h 308"/>
                <a:gd name="T8" fmla="*/ 0 w 1367"/>
                <a:gd name="T9" fmla="*/ 0 h 308"/>
                <a:gd name="T10" fmla="*/ 0 w 1367"/>
                <a:gd name="T11" fmla="*/ 0 h 308"/>
                <a:gd name="T12" fmla="*/ 0 w 1367"/>
                <a:gd name="T13" fmla="*/ 0 h 308"/>
                <a:gd name="T14" fmla="*/ 0 w 1367"/>
                <a:gd name="T15" fmla="*/ 0 h 308"/>
                <a:gd name="T16" fmla="*/ 0 w 1367"/>
                <a:gd name="T17" fmla="*/ 0 h 308"/>
                <a:gd name="T18" fmla="*/ 0 w 1367"/>
                <a:gd name="T19" fmla="*/ 0 h 308"/>
                <a:gd name="T20" fmla="*/ 0 w 1367"/>
                <a:gd name="T21" fmla="*/ 0 h 308"/>
                <a:gd name="T22" fmla="*/ 0 w 1367"/>
                <a:gd name="T23" fmla="*/ 0 h 308"/>
                <a:gd name="T24" fmla="*/ 0 w 1367"/>
                <a:gd name="T25" fmla="*/ 0 h 308"/>
                <a:gd name="T26" fmla="*/ 0 w 1367"/>
                <a:gd name="T27" fmla="*/ 0 h 308"/>
                <a:gd name="T28" fmla="*/ 0 w 1367"/>
                <a:gd name="T29" fmla="*/ 0 h 308"/>
                <a:gd name="T30" fmla="*/ 0 w 1367"/>
                <a:gd name="T31" fmla="*/ 0 h 308"/>
                <a:gd name="T32" fmla="*/ 0 w 1367"/>
                <a:gd name="T33" fmla="*/ 0 h 308"/>
                <a:gd name="T34" fmla="*/ 0 w 1367"/>
                <a:gd name="T35" fmla="*/ 0 h 308"/>
                <a:gd name="T36" fmla="*/ 0 w 1367"/>
                <a:gd name="T37" fmla="*/ 0 h 308"/>
                <a:gd name="T38" fmla="*/ 0 w 1367"/>
                <a:gd name="T39" fmla="*/ 0 h 308"/>
                <a:gd name="T40" fmla="*/ 0 w 1367"/>
                <a:gd name="T41" fmla="*/ 0 h 308"/>
                <a:gd name="T42" fmla="*/ 0 w 1367"/>
                <a:gd name="T43" fmla="*/ 0 h 308"/>
                <a:gd name="T44" fmla="*/ 0 w 1367"/>
                <a:gd name="T45" fmla="*/ 0 h 308"/>
                <a:gd name="T46" fmla="*/ 0 w 1367"/>
                <a:gd name="T47" fmla="*/ 0 h 308"/>
                <a:gd name="T48" fmla="*/ 0 w 1367"/>
                <a:gd name="T49" fmla="*/ 0 h 308"/>
                <a:gd name="T50" fmla="*/ 0 w 1367"/>
                <a:gd name="T51" fmla="*/ 0 h 308"/>
                <a:gd name="T52" fmla="*/ 0 w 1367"/>
                <a:gd name="T53" fmla="*/ 0 h 308"/>
                <a:gd name="T54" fmla="*/ 0 w 1367"/>
                <a:gd name="T55" fmla="*/ 0 h 308"/>
                <a:gd name="T56" fmla="*/ 0 w 1367"/>
                <a:gd name="T57" fmla="*/ 0 h 308"/>
                <a:gd name="T58" fmla="*/ 0 w 1367"/>
                <a:gd name="T59" fmla="*/ 0 h 308"/>
                <a:gd name="T60" fmla="*/ 0 w 1367"/>
                <a:gd name="T61" fmla="*/ 0 h 308"/>
                <a:gd name="T62" fmla="*/ 0 w 1367"/>
                <a:gd name="T63" fmla="*/ 0 h 308"/>
                <a:gd name="T64" fmla="*/ 0 w 1367"/>
                <a:gd name="T65" fmla="*/ 0 h 308"/>
                <a:gd name="T66" fmla="*/ 0 w 1367"/>
                <a:gd name="T67" fmla="*/ 0 h 308"/>
                <a:gd name="T68" fmla="*/ 0 w 1367"/>
                <a:gd name="T69" fmla="*/ 0 h 308"/>
                <a:gd name="T70" fmla="*/ 0 w 1367"/>
                <a:gd name="T71" fmla="*/ 0 h 308"/>
                <a:gd name="T72" fmla="*/ 0 w 1367"/>
                <a:gd name="T73" fmla="*/ 0 h 308"/>
                <a:gd name="T74" fmla="*/ 0 w 1367"/>
                <a:gd name="T75" fmla="*/ 0 h 308"/>
                <a:gd name="T76" fmla="*/ 0 w 1367"/>
                <a:gd name="T77" fmla="*/ 0 h 308"/>
                <a:gd name="T78" fmla="*/ 0 w 1367"/>
                <a:gd name="T79" fmla="*/ 0 h 308"/>
                <a:gd name="T80" fmla="*/ 0 w 1367"/>
                <a:gd name="T81" fmla="*/ 0 h 308"/>
                <a:gd name="T82" fmla="*/ 0 w 1367"/>
                <a:gd name="T83" fmla="*/ 0 h 308"/>
                <a:gd name="T84" fmla="*/ 0 w 1367"/>
                <a:gd name="T85" fmla="*/ 0 h 3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67"/>
                <a:gd name="T130" fmla="*/ 0 h 308"/>
                <a:gd name="T131" fmla="*/ 1367 w 1367"/>
                <a:gd name="T132" fmla="*/ 308 h 3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67" h="308">
                  <a:moveTo>
                    <a:pt x="1310" y="0"/>
                  </a:moveTo>
                  <a:lnTo>
                    <a:pt x="39" y="199"/>
                  </a:lnTo>
                  <a:lnTo>
                    <a:pt x="36" y="200"/>
                  </a:lnTo>
                  <a:lnTo>
                    <a:pt x="33" y="201"/>
                  </a:lnTo>
                  <a:lnTo>
                    <a:pt x="31" y="203"/>
                  </a:lnTo>
                  <a:lnTo>
                    <a:pt x="28" y="205"/>
                  </a:lnTo>
                  <a:lnTo>
                    <a:pt x="13" y="224"/>
                  </a:lnTo>
                  <a:lnTo>
                    <a:pt x="3" y="240"/>
                  </a:lnTo>
                  <a:lnTo>
                    <a:pt x="0" y="257"/>
                  </a:lnTo>
                  <a:lnTo>
                    <a:pt x="1" y="273"/>
                  </a:lnTo>
                  <a:lnTo>
                    <a:pt x="6" y="283"/>
                  </a:lnTo>
                  <a:lnTo>
                    <a:pt x="14" y="291"/>
                  </a:lnTo>
                  <a:lnTo>
                    <a:pt x="23" y="298"/>
                  </a:lnTo>
                  <a:lnTo>
                    <a:pt x="32" y="302"/>
                  </a:lnTo>
                  <a:lnTo>
                    <a:pt x="41" y="306"/>
                  </a:lnTo>
                  <a:lnTo>
                    <a:pt x="49" y="307"/>
                  </a:lnTo>
                  <a:lnTo>
                    <a:pt x="54" y="308"/>
                  </a:lnTo>
                  <a:lnTo>
                    <a:pt x="58" y="308"/>
                  </a:lnTo>
                  <a:lnTo>
                    <a:pt x="59" y="308"/>
                  </a:lnTo>
                  <a:lnTo>
                    <a:pt x="61" y="308"/>
                  </a:lnTo>
                  <a:lnTo>
                    <a:pt x="62" y="308"/>
                  </a:lnTo>
                  <a:lnTo>
                    <a:pt x="63" y="308"/>
                  </a:lnTo>
                  <a:lnTo>
                    <a:pt x="1335" y="99"/>
                  </a:lnTo>
                  <a:lnTo>
                    <a:pt x="1337" y="99"/>
                  </a:lnTo>
                  <a:lnTo>
                    <a:pt x="1340" y="97"/>
                  </a:lnTo>
                  <a:lnTo>
                    <a:pt x="1343" y="95"/>
                  </a:lnTo>
                  <a:lnTo>
                    <a:pt x="1345" y="94"/>
                  </a:lnTo>
                  <a:lnTo>
                    <a:pt x="1357" y="81"/>
                  </a:lnTo>
                  <a:lnTo>
                    <a:pt x="1363" y="67"/>
                  </a:lnTo>
                  <a:lnTo>
                    <a:pt x="1367" y="53"/>
                  </a:lnTo>
                  <a:lnTo>
                    <a:pt x="1366" y="40"/>
                  </a:lnTo>
                  <a:lnTo>
                    <a:pt x="1362" y="30"/>
                  </a:lnTo>
                  <a:lnTo>
                    <a:pt x="1356" y="22"/>
                  </a:lnTo>
                  <a:lnTo>
                    <a:pt x="1349" y="15"/>
                  </a:lnTo>
                  <a:lnTo>
                    <a:pt x="1341" y="10"/>
                  </a:lnTo>
                  <a:lnTo>
                    <a:pt x="1333" y="5"/>
                  </a:lnTo>
                  <a:lnTo>
                    <a:pt x="1327" y="2"/>
                  </a:lnTo>
                  <a:lnTo>
                    <a:pt x="1322" y="1"/>
                  </a:lnTo>
                  <a:lnTo>
                    <a:pt x="1319" y="0"/>
                  </a:lnTo>
                  <a:lnTo>
                    <a:pt x="1316" y="0"/>
                  </a:lnTo>
                  <a:lnTo>
                    <a:pt x="1315" y="0"/>
                  </a:lnTo>
                  <a:lnTo>
                    <a:pt x="1313" y="0"/>
                  </a:lnTo>
                  <a:lnTo>
                    <a:pt x="13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58" name="Freeform 58">
              <a:extLst>
                <a:ext uri="{FF2B5EF4-FFF2-40B4-BE49-F238E27FC236}">
                  <a16:creationId xmlns:a16="http://schemas.microsoft.com/office/drawing/2014/main" id="{FD492F51-7D1A-47FC-9ACD-252836AD4892}"/>
                </a:ext>
              </a:extLst>
            </p:cNvPr>
            <p:cNvSpPr>
              <a:spLocks/>
            </p:cNvSpPr>
            <p:nvPr/>
          </p:nvSpPr>
          <p:spPr bwMode="auto">
            <a:xfrm>
              <a:off x="494" y="2735"/>
              <a:ext cx="295" cy="52"/>
            </a:xfrm>
            <a:custGeom>
              <a:avLst/>
              <a:gdLst>
                <a:gd name="T0" fmla="*/ 0 w 1288"/>
                <a:gd name="T1" fmla="*/ 0 h 229"/>
                <a:gd name="T2" fmla="*/ 0 w 1288"/>
                <a:gd name="T3" fmla="*/ 0 h 229"/>
                <a:gd name="T4" fmla="*/ 0 w 1288"/>
                <a:gd name="T5" fmla="*/ 0 h 229"/>
                <a:gd name="T6" fmla="*/ 0 w 1288"/>
                <a:gd name="T7" fmla="*/ 0 h 229"/>
                <a:gd name="T8" fmla="*/ 0 w 1288"/>
                <a:gd name="T9" fmla="*/ 0 h 229"/>
                <a:gd name="T10" fmla="*/ 0 w 1288"/>
                <a:gd name="T11" fmla="*/ 0 h 229"/>
                <a:gd name="T12" fmla="*/ 0 w 1288"/>
                <a:gd name="T13" fmla="*/ 0 h 229"/>
                <a:gd name="T14" fmla="*/ 0 w 1288"/>
                <a:gd name="T15" fmla="*/ 0 h 229"/>
                <a:gd name="T16" fmla="*/ 0 w 1288"/>
                <a:gd name="T17" fmla="*/ 0 h 229"/>
                <a:gd name="T18" fmla="*/ 0 w 1288"/>
                <a:gd name="T19" fmla="*/ 0 h 229"/>
                <a:gd name="T20" fmla="*/ 0 w 1288"/>
                <a:gd name="T21" fmla="*/ 0 h 229"/>
                <a:gd name="T22" fmla="*/ 0 w 1288"/>
                <a:gd name="T23" fmla="*/ 0 h 229"/>
                <a:gd name="T24" fmla="*/ 0 w 1288"/>
                <a:gd name="T25" fmla="*/ 0 h 229"/>
                <a:gd name="T26" fmla="*/ 0 w 1288"/>
                <a:gd name="T27" fmla="*/ 0 h 229"/>
                <a:gd name="T28" fmla="*/ 0 w 1288"/>
                <a:gd name="T29" fmla="*/ 0 h 229"/>
                <a:gd name="T30" fmla="*/ 0 w 1288"/>
                <a:gd name="T31" fmla="*/ 0 h 229"/>
                <a:gd name="T32" fmla="*/ 0 w 1288"/>
                <a:gd name="T33" fmla="*/ 0 h 229"/>
                <a:gd name="T34" fmla="*/ 0 w 1288"/>
                <a:gd name="T35" fmla="*/ 0 h 229"/>
                <a:gd name="T36" fmla="*/ 0 w 1288"/>
                <a:gd name="T37" fmla="*/ 0 h 229"/>
                <a:gd name="T38" fmla="*/ 0 w 1288"/>
                <a:gd name="T39" fmla="*/ 0 h 229"/>
                <a:gd name="T40" fmla="*/ 0 w 1288"/>
                <a:gd name="T41" fmla="*/ 0 h 229"/>
                <a:gd name="T42" fmla="*/ 0 w 1288"/>
                <a:gd name="T43" fmla="*/ 0 h 229"/>
                <a:gd name="T44" fmla="*/ 0 w 1288"/>
                <a:gd name="T45" fmla="*/ 0 h 229"/>
                <a:gd name="T46" fmla="*/ 0 w 1288"/>
                <a:gd name="T47" fmla="*/ 0 h 229"/>
                <a:gd name="T48" fmla="*/ 0 w 1288"/>
                <a:gd name="T49" fmla="*/ 0 h 229"/>
                <a:gd name="T50" fmla="*/ 0 w 1288"/>
                <a:gd name="T51" fmla="*/ 0 h 229"/>
                <a:gd name="T52" fmla="*/ 0 w 1288"/>
                <a:gd name="T53" fmla="*/ 0 h 229"/>
                <a:gd name="T54" fmla="*/ 0 w 1288"/>
                <a:gd name="T55" fmla="*/ 0 h 229"/>
                <a:gd name="T56" fmla="*/ 0 w 1288"/>
                <a:gd name="T57" fmla="*/ 0 h 229"/>
                <a:gd name="T58" fmla="*/ 0 w 1288"/>
                <a:gd name="T59" fmla="*/ 0 h 229"/>
                <a:gd name="T60" fmla="*/ 0 w 1288"/>
                <a:gd name="T61" fmla="*/ 0 h 229"/>
                <a:gd name="T62" fmla="*/ 0 w 1288"/>
                <a:gd name="T63" fmla="*/ 0 h 229"/>
                <a:gd name="T64" fmla="*/ 0 w 1288"/>
                <a:gd name="T65" fmla="*/ 0 h 229"/>
                <a:gd name="T66" fmla="*/ 0 w 1288"/>
                <a:gd name="T67" fmla="*/ 0 h 229"/>
                <a:gd name="T68" fmla="*/ 0 w 1288"/>
                <a:gd name="T69" fmla="*/ 0 h 229"/>
                <a:gd name="T70" fmla="*/ 0 w 1288"/>
                <a:gd name="T71" fmla="*/ 0 h 229"/>
                <a:gd name="T72" fmla="*/ 0 w 1288"/>
                <a:gd name="T73" fmla="*/ 0 h 229"/>
                <a:gd name="T74" fmla="*/ 0 w 1288"/>
                <a:gd name="T75" fmla="*/ 0 h 229"/>
                <a:gd name="T76" fmla="*/ 0 w 1288"/>
                <a:gd name="T77" fmla="*/ 0 h 229"/>
                <a:gd name="T78" fmla="*/ 0 w 1288"/>
                <a:gd name="T79" fmla="*/ 0 h 229"/>
                <a:gd name="T80" fmla="*/ 0 w 1288"/>
                <a:gd name="T81" fmla="*/ 0 h 229"/>
                <a:gd name="T82" fmla="*/ 0 w 1288"/>
                <a:gd name="T83" fmla="*/ 0 h 229"/>
                <a:gd name="T84" fmla="*/ 0 w 1288"/>
                <a:gd name="T85" fmla="*/ 0 h 229"/>
                <a:gd name="T86" fmla="*/ 0 w 1288"/>
                <a:gd name="T87" fmla="*/ 0 h 22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88"/>
                <a:gd name="T133" fmla="*/ 0 h 229"/>
                <a:gd name="T134" fmla="*/ 1288 w 1288"/>
                <a:gd name="T135" fmla="*/ 229 h 22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88" h="229">
                  <a:moveTo>
                    <a:pt x="1272" y="0"/>
                  </a:moveTo>
                  <a:lnTo>
                    <a:pt x="1277" y="3"/>
                  </a:lnTo>
                  <a:lnTo>
                    <a:pt x="1283" y="5"/>
                  </a:lnTo>
                  <a:lnTo>
                    <a:pt x="1287" y="8"/>
                  </a:lnTo>
                  <a:lnTo>
                    <a:pt x="1288" y="11"/>
                  </a:lnTo>
                  <a:lnTo>
                    <a:pt x="1288" y="12"/>
                  </a:lnTo>
                  <a:lnTo>
                    <a:pt x="1287" y="14"/>
                  </a:lnTo>
                  <a:lnTo>
                    <a:pt x="1284" y="17"/>
                  </a:lnTo>
                  <a:lnTo>
                    <a:pt x="1281" y="21"/>
                  </a:lnTo>
                  <a:lnTo>
                    <a:pt x="1276" y="22"/>
                  </a:lnTo>
                  <a:lnTo>
                    <a:pt x="1264" y="24"/>
                  </a:lnTo>
                  <a:lnTo>
                    <a:pt x="1248" y="26"/>
                  </a:lnTo>
                  <a:lnTo>
                    <a:pt x="1223" y="30"/>
                  </a:lnTo>
                  <a:lnTo>
                    <a:pt x="1194" y="35"/>
                  </a:lnTo>
                  <a:lnTo>
                    <a:pt x="1160" y="41"/>
                  </a:lnTo>
                  <a:lnTo>
                    <a:pt x="1121" y="47"/>
                  </a:lnTo>
                  <a:lnTo>
                    <a:pt x="1080" y="55"/>
                  </a:lnTo>
                  <a:lnTo>
                    <a:pt x="1033" y="63"/>
                  </a:lnTo>
                  <a:lnTo>
                    <a:pt x="985" y="70"/>
                  </a:lnTo>
                  <a:lnTo>
                    <a:pt x="933" y="78"/>
                  </a:lnTo>
                  <a:lnTo>
                    <a:pt x="878" y="87"/>
                  </a:lnTo>
                  <a:lnTo>
                    <a:pt x="822" y="96"/>
                  </a:lnTo>
                  <a:lnTo>
                    <a:pt x="765" y="107"/>
                  </a:lnTo>
                  <a:lnTo>
                    <a:pt x="707" y="116"/>
                  </a:lnTo>
                  <a:lnTo>
                    <a:pt x="649" y="125"/>
                  </a:lnTo>
                  <a:lnTo>
                    <a:pt x="590" y="135"/>
                  </a:lnTo>
                  <a:lnTo>
                    <a:pt x="532" y="145"/>
                  </a:lnTo>
                  <a:lnTo>
                    <a:pt x="475" y="154"/>
                  </a:lnTo>
                  <a:lnTo>
                    <a:pt x="420" y="163"/>
                  </a:lnTo>
                  <a:lnTo>
                    <a:pt x="365" y="172"/>
                  </a:lnTo>
                  <a:lnTo>
                    <a:pt x="314" y="181"/>
                  </a:lnTo>
                  <a:lnTo>
                    <a:pt x="265" y="189"/>
                  </a:lnTo>
                  <a:lnTo>
                    <a:pt x="219" y="197"/>
                  </a:lnTo>
                  <a:lnTo>
                    <a:pt x="177" y="203"/>
                  </a:lnTo>
                  <a:lnTo>
                    <a:pt x="139" y="210"/>
                  </a:lnTo>
                  <a:lnTo>
                    <a:pt x="106" y="215"/>
                  </a:lnTo>
                  <a:lnTo>
                    <a:pt x="78" y="220"/>
                  </a:lnTo>
                  <a:lnTo>
                    <a:pt x="54" y="224"/>
                  </a:lnTo>
                  <a:lnTo>
                    <a:pt x="37" y="226"/>
                  </a:lnTo>
                  <a:lnTo>
                    <a:pt x="26" y="228"/>
                  </a:lnTo>
                  <a:lnTo>
                    <a:pt x="22" y="229"/>
                  </a:lnTo>
                  <a:lnTo>
                    <a:pt x="14" y="228"/>
                  </a:lnTo>
                  <a:lnTo>
                    <a:pt x="7" y="225"/>
                  </a:lnTo>
                  <a:lnTo>
                    <a:pt x="2" y="223"/>
                  </a:lnTo>
                  <a:lnTo>
                    <a:pt x="0" y="220"/>
                  </a:lnTo>
                  <a:lnTo>
                    <a:pt x="0" y="219"/>
                  </a:lnTo>
                  <a:lnTo>
                    <a:pt x="0" y="216"/>
                  </a:lnTo>
                  <a:lnTo>
                    <a:pt x="2" y="212"/>
                  </a:lnTo>
                  <a:lnTo>
                    <a:pt x="6" y="206"/>
                  </a:lnTo>
                  <a:lnTo>
                    <a:pt x="13" y="198"/>
                  </a:lnTo>
                  <a:lnTo>
                    <a:pt x="18" y="197"/>
                  </a:lnTo>
                  <a:lnTo>
                    <a:pt x="29" y="195"/>
                  </a:lnTo>
                  <a:lnTo>
                    <a:pt x="46" y="193"/>
                  </a:lnTo>
                  <a:lnTo>
                    <a:pt x="70" y="189"/>
                  </a:lnTo>
                  <a:lnTo>
                    <a:pt x="100" y="184"/>
                  </a:lnTo>
                  <a:lnTo>
                    <a:pt x="134" y="178"/>
                  </a:lnTo>
                  <a:lnTo>
                    <a:pt x="171" y="173"/>
                  </a:lnTo>
                  <a:lnTo>
                    <a:pt x="214" y="167"/>
                  </a:lnTo>
                  <a:lnTo>
                    <a:pt x="260" y="159"/>
                  </a:lnTo>
                  <a:lnTo>
                    <a:pt x="309" y="151"/>
                  </a:lnTo>
                  <a:lnTo>
                    <a:pt x="361" y="143"/>
                  </a:lnTo>
                  <a:lnTo>
                    <a:pt x="415" y="134"/>
                  </a:lnTo>
                  <a:lnTo>
                    <a:pt x="471" y="126"/>
                  </a:lnTo>
                  <a:lnTo>
                    <a:pt x="528" y="117"/>
                  </a:lnTo>
                  <a:lnTo>
                    <a:pt x="585" y="108"/>
                  </a:lnTo>
                  <a:lnTo>
                    <a:pt x="644" y="99"/>
                  </a:lnTo>
                  <a:lnTo>
                    <a:pt x="702" y="90"/>
                  </a:lnTo>
                  <a:lnTo>
                    <a:pt x="761" y="81"/>
                  </a:lnTo>
                  <a:lnTo>
                    <a:pt x="817" y="72"/>
                  </a:lnTo>
                  <a:lnTo>
                    <a:pt x="873" y="63"/>
                  </a:lnTo>
                  <a:lnTo>
                    <a:pt x="926" y="55"/>
                  </a:lnTo>
                  <a:lnTo>
                    <a:pt x="978" y="46"/>
                  </a:lnTo>
                  <a:lnTo>
                    <a:pt x="1028" y="38"/>
                  </a:lnTo>
                  <a:lnTo>
                    <a:pt x="1073" y="31"/>
                  </a:lnTo>
                  <a:lnTo>
                    <a:pt x="1115" y="25"/>
                  </a:lnTo>
                  <a:lnTo>
                    <a:pt x="1154" y="18"/>
                  </a:lnTo>
                  <a:lnTo>
                    <a:pt x="1186" y="13"/>
                  </a:lnTo>
                  <a:lnTo>
                    <a:pt x="1216" y="9"/>
                  </a:lnTo>
                  <a:lnTo>
                    <a:pt x="1238" y="5"/>
                  </a:lnTo>
                  <a:lnTo>
                    <a:pt x="1257" y="3"/>
                  </a:lnTo>
                  <a:lnTo>
                    <a:pt x="1268" y="1"/>
                  </a:lnTo>
                  <a:lnTo>
                    <a:pt x="1272"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59" name="Freeform 59">
              <a:extLst>
                <a:ext uri="{FF2B5EF4-FFF2-40B4-BE49-F238E27FC236}">
                  <a16:creationId xmlns:a16="http://schemas.microsoft.com/office/drawing/2014/main" id="{5F5F1B18-2259-48E1-8F99-356A2AE330BE}"/>
                </a:ext>
              </a:extLst>
            </p:cNvPr>
            <p:cNvSpPr>
              <a:spLocks/>
            </p:cNvSpPr>
            <p:nvPr/>
          </p:nvSpPr>
          <p:spPr bwMode="auto">
            <a:xfrm>
              <a:off x="487" y="2770"/>
              <a:ext cx="77" cy="108"/>
            </a:xfrm>
            <a:custGeom>
              <a:avLst/>
              <a:gdLst>
                <a:gd name="T0" fmla="*/ 0 w 336"/>
                <a:gd name="T1" fmla="*/ 0 h 471"/>
                <a:gd name="T2" fmla="*/ 0 w 336"/>
                <a:gd name="T3" fmla="*/ 0 h 471"/>
                <a:gd name="T4" fmla="*/ 0 w 336"/>
                <a:gd name="T5" fmla="*/ 0 h 471"/>
                <a:gd name="T6" fmla="*/ 0 w 336"/>
                <a:gd name="T7" fmla="*/ 0 h 471"/>
                <a:gd name="T8" fmla="*/ 0 w 336"/>
                <a:gd name="T9" fmla="*/ 0 h 471"/>
                <a:gd name="T10" fmla="*/ 0 w 336"/>
                <a:gd name="T11" fmla="*/ 0 h 471"/>
                <a:gd name="T12" fmla="*/ 0 w 336"/>
                <a:gd name="T13" fmla="*/ 0 h 471"/>
                <a:gd name="T14" fmla="*/ 0 w 336"/>
                <a:gd name="T15" fmla="*/ 0 h 471"/>
                <a:gd name="T16" fmla="*/ 0 w 336"/>
                <a:gd name="T17" fmla="*/ 0 h 471"/>
                <a:gd name="T18" fmla="*/ 0 w 336"/>
                <a:gd name="T19" fmla="*/ 0 h 471"/>
                <a:gd name="T20" fmla="*/ 0 w 336"/>
                <a:gd name="T21" fmla="*/ 0 h 471"/>
                <a:gd name="T22" fmla="*/ 0 w 336"/>
                <a:gd name="T23" fmla="*/ 0 h 471"/>
                <a:gd name="T24" fmla="*/ 0 w 336"/>
                <a:gd name="T25" fmla="*/ 0 h 471"/>
                <a:gd name="T26" fmla="*/ 0 w 336"/>
                <a:gd name="T27" fmla="*/ 0 h 471"/>
                <a:gd name="T28" fmla="*/ 0 w 336"/>
                <a:gd name="T29" fmla="*/ 0 h 471"/>
                <a:gd name="T30" fmla="*/ 0 w 336"/>
                <a:gd name="T31" fmla="*/ 0 h 471"/>
                <a:gd name="T32" fmla="*/ 0 w 336"/>
                <a:gd name="T33" fmla="*/ 0 h 471"/>
                <a:gd name="T34" fmla="*/ 0 w 336"/>
                <a:gd name="T35" fmla="*/ 0 h 471"/>
                <a:gd name="T36" fmla="*/ 0 w 336"/>
                <a:gd name="T37" fmla="*/ 0 h 4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6"/>
                <a:gd name="T58" fmla="*/ 0 h 471"/>
                <a:gd name="T59" fmla="*/ 336 w 336"/>
                <a:gd name="T60" fmla="*/ 471 h 4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6" h="471">
                  <a:moveTo>
                    <a:pt x="300" y="8"/>
                  </a:moveTo>
                  <a:lnTo>
                    <a:pt x="3" y="441"/>
                  </a:lnTo>
                  <a:lnTo>
                    <a:pt x="0" y="449"/>
                  </a:lnTo>
                  <a:lnTo>
                    <a:pt x="0" y="455"/>
                  </a:lnTo>
                  <a:lnTo>
                    <a:pt x="3" y="463"/>
                  </a:lnTo>
                  <a:lnTo>
                    <a:pt x="8" y="468"/>
                  </a:lnTo>
                  <a:lnTo>
                    <a:pt x="16" y="471"/>
                  </a:lnTo>
                  <a:lnTo>
                    <a:pt x="22" y="471"/>
                  </a:lnTo>
                  <a:lnTo>
                    <a:pt x="30" y="468"/>
                  </a:lnTo>
                  <a:lnTo>
                    <a:pt x="35" y="463"/>
                  </a:lnTo>
                  <a:lnTo>
                    <a:pt x="332" y="31"/>
                  </a:lnTo>
                  <a:lnTo>
                    <a:pt x="335" y="23"/>
                  </a:lnTo>
                  <a:lnTo>
                    <a:pt x="336" y="16"/>
                  </a:lnTo>
                  <a:lnTo>
                    <a:pt x="332" y="9"/>
                  </a:lnTo>
                  <a:lnTo>
                    <a:pt x="327" y="3"/>
                  </a:lnTo>
                  <a:lnTo>
                    <a:pt x="319" y="0"/>
                  </a:lnTo>
                  <a:lnTo>
                    <a:pt x="313" y="0"/>
                  </a:lnTo>
                  <a:lnTo>
                    <a:pt x="305" y="3"/>
                  </a:lnTo>
                  <a:lnTo>
                    <a:pt x="30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60" name="Freeform 60">
              <a:extLst>
                <a:ext uri="{FF2B5EF4-FFF2-40B4-BE49-F238E27FC236}">
                  <a16:creationId xmlns:a16="http://schemas.microsoft.com/office/drawing/2014/main" id="{CA939638-0AF8-4FD2-A959-88588D616E21}"/>
                </a:ext>
              </a:extLst>
            </p:cNvPr>
            <p:cNvSpPr>
              <a:spLocks/>
            </p:cNvSpPr>
            <p:nvPr/>
          </p:nvSpPr>
          <p:spPr bwMode="auto">
            <a:xfrm>
              <a:off x="669" y="2992"/>
              <a:ext cx="27" cy="19"/>
            </a:xfrm>
            <a:custGeom>
              <a:avLst/>
              <a:gdLst>
                <a:gd name="T0" fmla="*/ 0 w 119"/>
                <a:gd name="T1" fmla="*/ 0 h 85"/>
                <a:gd name="T2" fmla="*/ 0 w 119"/>
                <a:gd name="T3" fmla="*/ 0 h 85"/>
                <a:gd name="T4" fmla="*/ 0 w 119"/>
                <a:gd name="T5" fmla="*/ 0 h 85"/>
                <a:gd name="T6" fmla="*/ 0 w 119"/>
                <a:gd name="T7" fmla="*/ 0 h 85"/>
                <a:gd name="T8" fmla="*/ 0 w 119"/>
                <a:gd name="T9" fmla="*/ 0 h 85"/>
                <a:gd name="T10" fmla="*/ 0 w 119"/>
                <a:gd name="T11" fmla="*/ 0 h 85"/>
                <a:gd name="T12" fmla="*/ 0 w 119"/>
                <a:gd name="T13" fmla="*/ 0 h 85"/>
                <a:gd name="T14" fmla="*/ 0 w 119"/>
                <a:gd name="T15" fmla="*/ 0 h 85"/>
                <a:gd name="T16" fmla="*/ 0 w 119"/>
                <a:gd name="T17" fmla="*/ 0 h 85"/>
                <a:gd name="T18" fmla="*/ 0 w 119"/>
                <a:gd name="T19" fmla="*/ 0 h 85"/>
                <a:gd name="T20" fmla="*/ 0 w 119"/>
                <a:gd name="T21" fmla="*/ 0 h 85"/>
                <a:gd name="T22" fmla="*/ 0 w 119"/>
                <a:gd name="T23" fmla="*/ 0 h 85"/>
                <a:gd name="T24" fmla="*/ 0 w 119"/>
                <a:gd name="T25" fmla="*/ 0 h 85"/>
                <a:gd name="T26" fmla="*/ 0 w 119"/>
                <a:gd name="T27" fmla="*/ 0 h 85"/>
                <a:gd name="T28" fmla="*/ 0 w 119"/>
                <a:gd name="T29" fmla="*/ 0 h 85"/>
                <a:gd name="T30" fmla="*/ 0 w 119"/>
                <a:gd name="T31" fmla="*/ 0 h 85"/>
                <a:gd name="T32" fmla="*/ 0 w 119"/>
                <a:gd name="T33" fmla="*/ 0 h 85"/>
                <a:gd name="T34" fmla="*/ 0 w 119"/>
                <a:gd name="T35" fmla="*/ 0 h 85"/>
                <a:gd name="T36" fmla="*/ 0 w 119"/>
                <a:gd name="T37" fmla="*/ 0 h 85"/>
                <a:gd name="T38" fmla="*/ 0 w 119"/>
                <a:gd name="T39" fmla="*/ 0 h 85"/>
                <a:gd name="T40" fmla="*/ 0 w 119"/>
                <a:gd name="T41" fmla="*/ 0 h 85"/>
                <a:gd name="T42" fmla="*/ 0 w 119"/>
                <a:gd name="T43" fmla="*/ 0 h 85"/>
                <a:gd name="T44" fmla="*/ 0 w 119"/>
                <a:gd name="T45" fmla="*/ 0 h 85"/>
                <a:gd name="T46" fmla="*/ 0 w 119"/>
                <a:gd name="T47" fmla="*/ 0 h 85"/>
                <a:gd name="T48" fmla="*/ 0 w 119"/>
                <a:gd name="T49" fmla="*/ 0 h 85"/>
                <a:gd name="T50" fmla="*/ 0 w 119"/>
                <a:gd name="T51" fmla="*/ 0 h 85"/>
                <a:gd name="T52" fmla="*/ 0 w 119"/>
                <a:gd name="T53" fmla="*/ 0 h 85"/>
                <a:gd name="T54" fmla="*/ 0 w 119"/>
                <a:gd name="T55" fmla="*/ 0 h 85"/>
                <a:gd name="T56" fmla="*/ 0 w 119"/>
                <a:gd name="T57" fmla="*/ 0 h 85"/>
                <a:gd name="T58" fmla="*/ 0 w 119"/>
                <a:gd name="T59" fmla="*/ 0 h 85"/>
                <a:gd name="T60" fmla="*/ 0 w 119"/>
                <a:gd name="T61" fmla="*/ 0 h 85"/>
                <a:gd name="T62" fmla="*/ 0 w 119"/>
                <a:gd name="T63" fmla="*/ 0 h 85"/>
                <a:gd name="T64" fmla="*/ 0 w 119"/>
                <a:gd name="T65" fmla="*/ 0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9"/>
                <a:gd name="T100" fmla="*/ 0 h 85"/>
                <a:gd name="T101" fmla="*/ 119 w 119"/>
                <a:gd name="T102" fmla="*/ 85 h 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9" h="85">
                  <a:moveTo>
                    <a:pt x="0" y="43"/>
                  </a:moveTo>
                  <a:lnTo>
                    <a:pt x="2" y="52"/>
                  </a:lnTo>
                  <a:lnTo>
                    <a:pt x="6" y="59"/>
                  </a:lnTo>
                  <a:lnTo>
                    <a:pt x="11" y="67"/>
                  </a:lnTo>
                  <a:lnTo>
                    <a:pt x="17" y="74"/>
                  </a:lnTo>
                  <a:lnTo>
                    <a:pt x="26" y="79"/>
                  </a:lnTo>
                  <a:lnTo>
                    <a:pt x="37" y="83"/>
                  </a:lnTo>
                  <a:lnTo>
                    <a:pt x="49" y="84"/>
                  </a:lnTo>
                  <a:lnTo>
                    <a:pt x="60" y="85"/>
                  </a:lnTo>
                  <a:lnTo>
                    <a:pt x="72" y="84"/>
                  </a:lnTo>
                  <a:lnTo>
                    <a:pt x="84" y="83"/>
                  </a:lnTo>
                  <a:lnTo>
                    <a:pt x="93" y="79"/>
                  </a:lnTo>
                  <a:lnTo>
                    <a:pt x="102" y="74"/>
                  </a:lnTo>
                  <a:lnTo>
                    <a:pt x="108" y="67"/>
                  </a:lnTo>
                  <a:lnTo>
                    <a:pt x="114" y="59"/>
                  </a:lnTo>
                  <a:lnTo>
                    <a:pt x="118" y="52"/>
                  </a:lnTo>
                  <a:lnTo>
                    <a:pt x="119" y="43"/>
                  </a:lnTo>
                  <a:lnTo>
                    <a:pt x="118" y="33"/>
                  </a:lnTo>
                  <a:lnTo>
                    <a:pt x="114" y="26"/>
                  </a:lnTo>
                  <a:lnTo>
                    <a:pt x="108" y="18"/>
                  </a:lnTo>
                  <a:lnTo>
                    <a:pt x="102" y="11"/>
                  </a:lnTo>
                  <a:lnTo>
                    <a:pt x="93" y="6"/>
                  </a:lnTo>
                  <a:lnTo>
                    <a:pt x="84" y="2"/>
                  </a:lnTo>
                  <a:lnTo>
                    <a:pt x="72" y="1"/>
                  </a:lnTo>
                  <a:lnTo>
                    <a:pt x="60" y="0"/>
                  </a:lnTo>
                  <a:lnTo>
                    <a:pt x="49" y="1"/>
                  </a:lnTo>
                  <a:lnTo>
                    <a:pt x="37" y="2"/>
                  </a:lnTo>
                  <a:lnTo>
                    <a:pt x="26" y="6"/>
                  </a:lnTo>
                  <a:lnTo>
                    <a:pt x="17" y="11"/>
                  </a:lnTo>
                  <a:lnTo>
                    <a:pt x="11" y="18"/>
                  </a:lnTo>
                  <a:lnTo>
                    <a:pt x="6" y="26"/>
                  </a:lnTo>
                  <a:lnTo>
                    <a:pt x="2" y="33"/>
                  </a:lnTo>
                  <a:lnTo>
                    <a:pt x="0"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61" name="Freeform 61">
              <a:extLst>
                <a:ext uri="{FF2B5EF4-FFF2-40B4-BE49-F238E27FC236}">
                  <a16:creationId xmlns:a16="http://schemas.microsoft.com/office/drawing/2014/main" id="{DD08F36A-1DEC-4A66-96D5-57ABD6A3F77F}"/>
                </a:ext>
              </a:extLst>
            </p:cNvPr>
            <p:cNvSpPr>
              <a:spLocks/>
            </p:cNvSpPr>
            <p:nvPr/>
          </p:nvSpPr>
          <p:spPr bwMode="auto">
            <a:xfrm>
              <a:off x="351" y="2992"/>
              <a:ext cx="27" cy="19"/>
            </a:xfrm>
            <a:custGeom>
              <a:avLst/>
              <a:gdLst>
                <a:gd name="T0" fmla="*/ 0 w 119"/>
                <a:gd name="T1" fmla="*/ 0 h 84"/>
                <a:gd name="T2" fmla="*/ 0 w 119"/>
                <a:gd name="T3" fmla="*/ 0 h 84"/>
                <a:gd name="T4" fmla="*/ 0 w 119"/>
                <a:gd name="T5" fmla="*/ 0 h 84"/>
                <a:gd name="T6" fmla="*/ 0 w 119"/>
                <a:gd name="T7" fmla="*/ 0 h 84"/>
                <a:gd name="T8" fmla="*/ 0 w 119"/>
                <a:gd name="T9" fmla="*/ 0 h 84"/>
                <a:gd name="T10" fmla="*/ 0 w 119"/>
                <a:gd name="T11" fmla="*/ 0 h 84"/>
                <a:gd name="T12" fmla="*/ 0 w 119"/>
                <a:gd name="T13" fmla="*/ 0 h 84"/>
                <a:gd name="T14" fmla="*/ 0 w 119"/>
                <a:gd name="T15" fmla="*/ 0 h 84"/>
                <a:gd name="T16" fmla="*/ 0 w 119"/>
                <a:gd name="T17" fmla="*/ 0 h 84"/>
                <a:gd name="T18" fmla="*/ 0 w 119"/>
                <a:gd name="T19" fmla="*/ 0 h 84"/>
                <a:gd name="T20" fmla="*/ 0 w 119"/>
                <a:gd name="T21" fmla="*/ 0 h 84"/>
                <a:gd name="T22" fmla="*/ 0 w 119"/>
                <a:gd name="T23" fmla="*/ 0 h 84"/>
                <a:gd name="T24" fmla="*/ 0 w 119"/>
                <a:gd name="T25" fmla="*/ 0 h 84"/>
                <a:gd name="T26" fmla="*/ 0 w 119"/>
                <a:gd name="T27" fmla="*/ 0 h 84"/>
                <a:gd name="T28" fmla="*/ 0 w 119"/>
                <a:gd name="T29" fmla="*/ 0 h 84"/>
                <a:gd name="T30" fmla="*/ 0 w 119"/>
                <a:gd name="T31" fmla="*/ 0 h 84"/>
                <a:gd name="T32" fmla="*/ 0 w 119"/>
                <a:gd name="T33" fmla="*/ 0 h 84"/>
                <a:gd name="T34" fmla="*/ 0 w 119"/>
                <a:gd name="T35" fmla="*/ 0 h 84"/>
                <a:gd name="T36" fmla="*/ 0 w 119"/>
                <a:gd name="T37" fmla="*/ 0 h 84"/>
                <a:gd name="T38" fmla="*/ 0 w 119"/>
                <a:gd name="T39" fmla="*/ 0 h 84"/>
                <a:gd name="T40" fmla="*/ 0 w 119"/>
                <a:gd name="T41" fmla="*/ 0 h 84"/>
                <a:gd name="T42" fmla="*/ 0 w 119"/>
                <a:gd name="T43" fmla="*/ 0 h 84"/>
                <a:gd name="T44" fmla="*/ 0 w 119"/>
                <a:gd name="T45" fmla="*/ 0 h 84"/>
                <a:gd name="T46" fmla="*/ 0 w 119"/>
                <a:gd name="T47" fmla="*/ 0 h 84"/>
                <a:gd name="T48" fmla="*/ 0 w 119"/>
                <a:gd name="T49" fmla="*/ 0 h 84"/>
                <a:gd name="T50" fmla="*/ 0 w 119"/>
                <a:gd name="T51" fmla="*/ 0 h 84"/>
                <a:gd name="T52" fmla="*/ 0 w 119"/>
                <a:gd name="T53" fmla="*/ 0 h 84"/>
                <a:gd name="T54" fmla="*/ 0 w 119"/>
                <a:gd name="T55" fmla="*/ 0 h 84"/>
                <a:gd name="T56" fmla="*/ 0 w 119"/>
                <a:gd name="T57" fmla="*/ 0 h 84"/>
                <a:gd name="T58" fmla="*/ 0 w 119"/>
                <a:gd name="T59" fmla="*/ 0 h 84"/>
                <a:gd name="T60" fmla="*/ 0 w 119"/>
                <a:gd name="T61" fmla="*/ 0 h 84"/>
                <a:gd name="T62" fmla="*/ 0 w 119"/>
                <a:gd name="T63" fmla="*/ 0 h 84"/>
                <a:gd name="T64" fmla="*/ 0 w 119"/>
                <a:gd name="T65" fmla="*/ 0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9"/>
                <a:gd name="T100" fmla="*/ 0 h 84"/>
                <a:gd name="T101" fmla="*/ 119 w 119"/>
                <a:gd name="T102" fmla="*/ 84 h 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9" h="84">
                  <a:moveTo>
                    <a:pt x="0" y="43"/>
                  </a:moveTo>
                  <a:lnTo>
                    <a:pt x="2" y="52"/>
                  </a:lnTo>
                  <a:lnTo>
                    <a:pt x="6" y="59"/>
                  </a:lnTo>
                  <a:lnTo>
                    <a:pt x="11" y="66"/>
                  </a:lnTo>
                  <a:lnTo>
                    <a:pt x="17" y="72"/>
                  </a:lnTo>
                  <a:lnTo>
                    <a:pt x="26" y="78"/>
                  </a:lnTo>
                  <a:lnTo>
                    <a:pt x="35" y="82"/>
                  </a:lnTo>
                  <a:lnTo>
                    <a:pt x="47" y="83"/>
                  </a:lnTo>
                  <a:lnTo>
                    <a:pt x="59" y="84"/>
                  </a:lnTo>
                  <a:lnTo>
                    <a:pt x="71" y="83"/>
                  </a:lnTo>
                  <a:lnTo>
                    <a:pt x="82" y="82"/>
                  </a:lnTo>
                  <a:lnTo>
                    <a:pt x="93" y="78"/>
                  </a:lnTo>
                  <a:lnTo>
                    <a:pt x="102" y="72"/>
                  </a:lnTo>
                  <a:lnTo>
                    <a:pt x="108" y="66"/>
                  </a:lnTo>
                  <a:lnTo>
                    <a:pt x="114" y="59"/>
                  </a:lnTo>
                  <a:lnTo>
                    <a:pt x="117" y="52"/>
                  </a:lnTo>
                  <a:lnTo>
                    <a:pt x="119" y="43"/>
                  </a:lnTo>
                  <a:lnTo>
                    <a:pt x="117" y="33"/>
                  </a:lnTo>
                  <a:lnTo>
                    <a:pt x="114" y="26"/>
                  </a:lnTo>
                  <a:lnTo>
                    <a:pt x="108" y="18"/>
                  </a:lnTo>
                  <a:lnTo>
                    <a:pt x="102" y="11"/>
                  </a:lnTo>
                  <a:lnTo>
                    <a:pt x="93" y="6"/>
                  </a:lnTo>
                  <a:lnTo>
                    <a:pt x="82" y="2"/>
                  </a:lnTo>
                  <a:lnTo>
                    <a:pt x="71" y="1"/>
                  </a:lnTo>
                  <a:lnTo>
                    <a:pt x="59" y="0"/>
                  </a:lnTo>
                  <a:lnTo>
                    <a:pt x="47" y="1"/>
                  </a:lnTo>
                  <a:lnTo>
                    <a:pt x="35" y="2"/>
                  </a:lnTo>
                  <a:lnTo>
                    <a:pt x="26" y="6"/>
                  </a:lnTo>
                  <a:lnTo>
                    <a:pt x="17" y="11"/>
                  </a:lnTo>
                  <a:lnTo>
                    <a:pt x="11" y="18"/>
                  </a:lnTo>
                  <a:lnTo>
                    <a:pt x="6" y="26"/>
                  </a:lnTo>
                  <a:lnTo>
                    <a:pt x="2" y="33"/>
                  </a:lnTo>
                  <a:lnTo>
                    <a:pt x="0"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62" name="Freeform 62">
              <a:extLst>
                <a:ext uri="{FF2B5EF4-FFF2-40B4-BE49-F238E27FC236}">
                  <a16:creationId xmlns:a16="http://schemas.microsoft.com/office/drawing/2014/main" id="{8C965AA8-A8DA-467D-8835-6BF2FBB035CA}"/>
                </a:ext>
              </a:extLst>
            </p:cNvPr>
            <p:cNvSpPr>
              <a:spLocks/>
            </p:cNvSpPr>
            <p:nvPr/>
          </p:nvSpPr>
          <p:spPr bwMode="auto">
            <a:xfrm>
              <a:off x="786" y="2993"/>
              <a:ext cx="27" cy="19"/>
            </a:xfrm>
            <a:custGeom>
              <a:avLst/>
              <a:gdLst>
                <a:gd name="T0" fmla="*/ 0 w 118"/>
                <a:gd name="T1" fmla="*/ 0 h 84"/>
                <a:gd name="T2" fmla="*/ 0 w 118"/>
                <a:gd name="T3" fmla="*/ 0 h 84"/>
                <a:gd name="T4" fmla="*/ 0 w 118"/>
                <a:gd name="T5" fmla="*/ 0 h 84"/>
                <a:gd name="T6" fmla="*/ 0 w 118"/>
                <a:gd name="T7" fmla="*/ 0 h 84"/>
                <a:gd name="T8" fmla="*/ 0 w 118"/>
                <a:gd name="T9" fmla="*/ 0 h 84"/>
                <a:gd name="T10" fmla="*/ 0 w 118"/>
                <a:gd name="T11" fmla="*/ 0 h 84"/>
                <a:gd name="T12" fmla="*/ 0 w 118"/>
                <a:gd name="T13" fmla="*/ 0 h 84"/>
                <a:gd name="T14" fmla="*/ 0 w 118"/>
                <a:gd name="T15" fmla="*/ 0 h 84"/>
                <a:gd name="T16" fmla="*/ 0 w 118"/>
                <a:gd name="T17" fmla="*/ 0 h 84"/>
                <a:gd name="T18" fmla="*/ 0 w 118"/>
                <a:gd name="T19" fmla="*/ 0 h 84"/>
                <a:gd name="T20" fmla="*/ 0 w 118"/>
                <a:gd name="T21" fmla="*/ 0 h 84"/>
                <a:gd name="T22" fmla="*/ 0 w 118"/>
                <a:gd name="T23" fmla="*/ 0 h 84"/>
                <a:gd name="T24" fmla="*/ 0 w 118"/>
                <a:gd name="T25" fmla="*/ 0 h 84"/>
                <a:gd name="T26" fmla="*/ 0 w 118"/>
                <a:gd name="T27" fmla="*/ 0 h 84"/>
                <a:gd name="T28" fmla="*/ 0 w 118"/>
                <a:gd name="T29" fmla="*/ 0 h 84"/>
                <a:gd name="T30" fmla="*/ 0 w 118"/>
                <a:gd name="T31" fmla="*/ 0 h 84"/>
                <a:gd name="T32" fmla="*/ 0 w 118"/>
                <a:gd name="T33" fmla="*/ 0 h 84"/>
                <a:gd name="T34" fmla="*/ 0 w 118"/>
                <a:gd name="T35" fmla="*/ 0 h 84"/>
                <a:gd name="T36" fmla="*/ 0 w 118"/>
                <a:gd name="T37" fmla="*/ 0 h 84"/>
                <a:gd name="T38" fmla="*/ 0 w 118"/>
                <a:gd name="T39" fmla="*/ 0 h 84"/>
                <a:gd name="T40" fmla="*/ 0 w 118"/>
                <a:gd name="T41" fmla="*/ 0 h 84"/>
                <a:gd name="T42" fmla="*/ 0 w 118"/>
                <a:gd name="T43" fmla="*/ 0 h 84"/>
                <a:gd name="T44" fmla="*/ 0 w 118"/>
                <a:gd name="T45" fmla="*/ 0 h 84"/>
                <a:gd name="T46" fmla="*/ 0 w 118"/>
                <a:gd name="T47" fmla="*/ 0 h 84"/>
                <a:gd name="T48" fmla="*/ 0 w 118"/>
                <a:gd name="T49" fmla="*/ 0 h 84"/>
                <a:gd name="T50" fmla="*/ 0 w 118"/>
                <a:gd name="T51" fmla="*/ 0 h 84"/>
                <a:gd name="T52" fmla="*/ 0 w 118"/>
                <a:gd name="T53" fmla="*/ 0 h 84"/>
                <a:gd name="T54" fmla="*/ 0 w 118"/>
                <a:gd name="T55" fmla="*/ 0 h 84"/>
                <a:gd name="T56" fmla="*/ 0 w 118"/>
                <a:gd name="T57" fmla="*/ 0 h 84"/>
                <a:gd name="T58" fmla="*/ 0 w 118"/>
                <a:gd name="T59" fmla="*/ 0 h 84"/>
                <a:gd name="T60" fmla="*/ 0 w 118"/>
                <a:gd name="T61" fmla="*/ 0 h 84"/>
                <a:gd name="T62" fmla="*/ 0 w 118"/>
                <a:gd name="T63" fmla="*/ 0 h 84"/>
                <a:gd name="T64" fmla="*/ 0 w 118"/>
                <a:gd name="T65" fmla="*/ 0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8"/>
                <a:gd name="T100" fmla="*/ 0 h 84"/>
                <a:gd name="T101" fmla="*/ 118 w 118"/>
                <a:gd name="T102" fmla="*/ 84 h 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8" h="84">
                  <a:moveTo>
                    <a:pt x="0" y="41"/>
                  </a:moveTo>
                  <a:lnTo>
                    <a:pt x="1" y="50"/>
                  </a:lnTo>
                  <a:lnTo>
                    <a:pt x="5" y="58"/>
                  </a:lnTo>
                  <a:lnTo>
                    <a:pt x="10" y="66"/>
                  </a:lnTo>
                  <a:lnTo>
                    <a:pt x="16" y="72"/>
                  </a:lnTo>
                  <a:lnTo>
                    <a:pt x="26" y="78"/>
                  </a:lnTo>
                  <a:lnTo>
                    <a:pt x="35" y="81"/>
                  </a:lnTo>
                  <a:lnTo>
                    <a:pt x="46" y="83"/>
                  </a:lnTo>
                  <a:lnTo>
                    <a:pt x="58" y="84"/>
                  </a:lnTo>
                  <a:lnTo>
                    <a:pt x="70" y="83"/>
                  </a:lnTo>
                  <a:lnTo>
                    <a:pt x="82" y="81"/>
                  </a:lnTo>
                  <a:lnTo>
                    <a:pt x="92" y="78"/>
                  </a:lnTo>
                  <a:lnTo>
                    <a:pt x="101" y="72"/>
                  </a:lnTo>
                  <a:lnTo>
                    <a:pt x="108" y="66"/>
                  </a:lnTo>
                  <a:lnTo>
                    <a:pt x="113" y="58"/>
                  </a:lnTo>
                  <a:lnTo>
                    <a:pt x="117" y="50"/>
                  </a:lnTo>
                  <a:lnTo>
                    <a:pt x="118" y="41"/>
                  </a:lnTo>
                  <a:lnTo>
                    <a:pt x="117" y="32"/>
                  </a:lnTo>
                  <a:lnTo>
                    <a:pt x="113" y="24"/>
                  </a:lnTo>
                  <a:lnTo>
                    <a:pt x="108" y="18"/>
                  </a:lnTo>
                  <a:lnTo>
                    <a:pt x="101" y="11"/>
                  </a:lnTo>
                  <a:lnTo>
                    <a:pt x="92" y="6"/>
                  </a:lnTo>
                  <a:lnTo>
                    <a:pt x="82" y="2"/>
                  </a:lnTo>
                  <a:lnTo>
                    <a:pt x="70" y="1"/>
                  </a:lnTo>
                  <a:lnTo>
                    <a:pt x="58" y="0"/>
                  </a:lnTo>
                  <a:lnTo>
                    <a:pt x="46" y="1"/>
                  </a:lnTo>
                  <a:lnTo>
                    <a:pt x="35" y="2"/>
                  </a:lnTo>
                  <a:lnTo>
                    <a:pt x="26" y="6"/>
                  </a:lnTo>
                  <a:lnTo>
                    <a:pt x="16" y="11"/>
                  </a:lnTo>
                  <a:lnTo>
                    <a:pt x="10" y="18"/>
                  </a:lnTo>
                  <a:lnTo>
                    <a:pt x="5" y="24"/>
                  </a:lnTo>
                  <a:lnTo>
                    <a:pt x="1" y="32"/>
                  </a:lnTo>
                  <a:lnTo>
                    <a:pt x="0"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63" name="Freeform 63">
              <a:extLst>
                <a:ext uri="{FF2B5EF4-FFF2-40B4-BE49-F238E27FC236}">
                  <a16:creationId xmlns:a16="http://schemas.microsoft.com/office/drawing/2014/main" id="{E0308CD7-FD43-45E6-B3E4-5F695B870EBC}"/>
                </a:ext>
              </a:extLst>
            </p:cNvPr>
            <p:cNvSpPr>
              <a:spLocks/>
            </p:cNvSpPr>
            <p:nvPr/>
          </p:nvSpPr>
          <p:spPr bwMode="auto">
            <a:xfrm>
              <a:off x="361" y="2887"/>
              <a:ext cx="45" cy="120"/>
            </a:xfrm>
            <a:custGeom>
              <a:avLst/>
              <a:gdLst>
                <a:gd name="T0" fmla="*/ 0 w 198"/>
                <a:gd name="T1" fmla="*/ 0 h 526"/>
                <a:gd name="T2" fmla="*/ 0 w 198"/>
                <a:gd name="T3" fmla="*/ 0 h 526"/>
                <a:gd name="T4" fmla="*/ 0 w 198"/>
                <a:gd name="T5" fmla="*/ 0 h 526"/>
                <a:gd name="T6" fmla="*/ 0 w 198"/>
                <a:gd name="T7" fmla="*/ 0 h 526"/>
                <a:gd name="T8" fmla="*/ 0 w 198"/>
                <a:gd name="T9" fmla="*/ 0 h 526"/>
                <a:gd name="T10" fmla="*/ 0 w 198"/>
                <a:gd name="T11" fmla="*/ 0 h 526"/>
                <a:gd name="T12" fmla="*/ 0 w 198"/>
                <a:gd name="T13" fmla="*/ 0 h 526"/>
                <a:gd name="T14" fmla="*/ 0 w 198"/>
                <a:gd name="T15" fmla="*/ 0 h 526"/>
                <a:gd name="T16" fmla="*/ 0 w 198"/>
                <a:gd name="T17" fmla="*/ 0 h 526"/>
                <a:gd name="T18" fmla="*/ 0 w 198"/>
                <a:gd name="T19" fmla="*/ 0 h 526"/>
                <a:gd name="T20" fmla="*/ 0 w 198"/>
                <a:gd name="T21" fmla="*/ 0 h 526"/>
                <a:gd name="T22" fmla="*/ 0 w 198"/>
                <a:gd name="T23" fmla="*/ 0 h 526"/>
                <a:gd name="T24" fmla="*/ 0 w 198"/>
                <a:gd name="T25" fmla="*/ 0 h 526"/>
                <a:gd name="T26" fmla="*/ 0 w 198"/>
                <a:gd name="T27" fmla="*/ 0 h 526"/>
                <a:gd name="T28" fmla="*/ 0 w 198"/>
                <a:gd name="T29" fmla="*/ 0 h 526"/>
                <a:gd name="T30" fmla="*/ 0 w 198"/>
                <a:gd name="T31" fmla="*/ 0 h 526"/>
                <a:gd name="T32" fmla="*/ 0 w 198"/>
                <a:gd name="T33" fmla="*/ 0 h 526"/>
                <a:gd name="T34" fmla="*/ 0 w 198"/>
                <a:gd name="T35" fmla="*/ 0 h 526"/>
                <a:gd name="T36" fmla="*/ 0 w 198"/>
                <a:gd name="T37" fmla="*/ 0 h 5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8"/>
                <a:gd name="T58" fmla="*/ 0 h 526"/>
                <a:gd name="T59" fmla="*/ 198 w 198"/>
                <a:gd name="T60" fmla="*/ 526 h 5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8" h="526">
                  <a:moveTo>
                    <a:pt x="159" y="15"/>
                  </a:moveTo>
                  <a:lnTo>
                    <a:pt x="2" y="501"/>
                  </a:lnTo>
                  <a:lnTo>
                    <a:pt x="0" y="507"/>
                  </a:lnTo>
                  <a:lnTo>
                    <a:pt x="3" y="515"/>
                  </a:lnTo>
                  <a:lnTo>
                    <a:pt x="8" y="522"/>
                  </a:lnTo>
                  <a:lnTo>
                    <a:pt x="15" y="526"/>
                  </a:lnTo>
                  <a:lnTo>
                    <a:pt x="22" y="526"/>
                  </a:lnTo>
                  <a:lnTo>
                    <a:pt x="29" y="524"/>
                  </a:lnTo>
                  <a:lnTo>
                    <a:pt x="35" y="519"/>
                  </a:lnTo>
                  <a:lnTo>
                    <a:pt x="39" y="513"/>
                  </a:lnTo>
                  <a:lnTo>
                    <a:pt x="197" y="26"/>
                  </a:lnTo>
                  <a:lnTo>
                    <a:pt x="198" y="18"/>
                  </a:lnTo>
                  <a:lnTo>
                    <a:pt x="197" y="12"/>
                  </a:lnTo>
                  <a:lnTo>
                    <a:pt x="192" y="5"/>
                  </a:lnTo>
                  <a:lnTo>
                    <a:pt x="185" y="2"/>
                  </a:lnTo>
                  <a:lnTo>
                    <a:pt x="177" y="0"/>
                  </a:lnTo>
                  <a:lnTo>
                    <a:pt x="169" y="3"/>
                  </a:lnTo>
                  <a:lnTo>
                    <a:pt x="163" y="8"/>
                  </a:lnTo>
                  <a:lnTo>
                    <a:pt x="159"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64" name="Freeform 64">
              <a:extLst>
                <a:ext uri="{FF2B5EF4-FFF2-40B4-BE49-F238E27FC236}">
                  <a16:creationId xmlns:a16="http://schemas.microsoft.com/office/drawing/2014/main" id="{A31AA590-3534-4DBC-A75B-BF53A604CB7C}"/>
                </a:ext>
              </a:extLst>
            </p:cNvPr>
            <p:cNvSpPr>
              <a:spLocks/>
            </p:cNvSpPr>
            <p:nvPr/>
          </p:nvSpPr>
          <p:spPr bwMode="auto">
            <a:xfrm>
              <a:off x="434" y="2899"/>
              <a:ext cx="44" cy="47"/>
            </a:xfrm>
            <a:custGeom>
              <a:avLst/>
              <a:gdLst>
                <a:gd name="T0" fmla="*/ 0 w 194"/>
                <a:gd name="T1" fmla="*/ 0 h 208"/>
                <a:gd name="T2" fmla="*/ 0 w 194"/>
                <a:gd name="T3" fmla="*/ 0 h 208"/>
                <a:gd name="T4" fmla="*/ 0 w 194"/>
                <a:gd name="T5" fmla="*/ 0 h 208"/>
                <a:gd name="T6" fmla="*/ 0 w 194"/>
                <a:gd name="T7" fmla="*/ 0 h 208"/>
                <a:gd name="T8" fmla="*/ 0 w 194"/>
                <a:gd name="T9" fmla="*/ 0 h 208"/>
                <a:gd name="T10" fmla="*/ 0 w 194"/>
                <a:gd name="T11" fmla="*/ 0 h 208"/>
                <a:gd name="T12" fmla="*/ 0 w 194"/>
                <a:gd name="T13" fmla="*/ 0 h 208"/>
                <a:gd name="T14" fmla="*/ 0 w 194"/>
                <a:gd name="T15" fmla="*/ 0 h 208"/>
                <a:gd name="T16" fmla="*/ 0 w 194"/>
                <a:gd name="T17" fmla="*/ 0 h 208"/>
                <a:gd name="T18" fmla="*/ 0 w 194"/>
                <a:gd name="T19" fmla="*/ 0 h 208"/>
                <a:gd name="T20" fmla="*/ 0 w 194"/>
                <a:gd name="T21" fmla="*/ 0 h 208"/>
                <a:gd name="T22" fmla="*/ 0 w 194"/>
                <a:gd name="T23" fmla="*/ 0 h 208"/>
                <a:gd name="T24" fmla="*/ 0 w 194"/>
                <a:gd name="T25" fmla="*/ 0 h 208"/>
                <a:gd name="T26" fmla="*/ 0 w 194"/>
                <a:gd name="T27" fmla="*/ 0 h 208"/>
                <a:gd name="T28" fmla="*/ 0 w 194"/>
                <a:gd name="T29" fmla="*/ 0 h 208"/>
                <a:gd name="T30" fmla="*/ 0 w 194"/>
                <a:gd name="T31" fmla="*/ 0 h 208"/>
                <a:gd name="T32" fmla="*/ 0 w 194"/>
                <a:gd name="T33" fmla="*/ 0 h 208"/>
                <a:gd name="T34" fmla="*/ 0 w 194"/>
                <a:gd name="T35" fmla="*/ 0 h 208"/>
                <a:gd name="T36" fmla="*/ 0 w 194"/>
                <a:gd name="T37" fmla="*/ 0 h 208"/>
                <a:gd name="T38" fmla="*/ 0 w 194"/>
                <a:gd name="T39" fmla="*/ 0 h 208"/>
                <a:gd name="T40" fmla="*/ 0 w 194"/>
                <a:gd name="T41" fmla="*/ 0 h 208"/>
                <a:gd name="T42" fmla="*/ 0 w 194"/>
                <a:gd name="T43" fmla="*/ 0 h 208"/>
                <a:gd name="T44" fmla="*/ 0 w 194"/>
                <a:gd name="T45" fmla="*/ 0 h 208"/>
                <a:gd name="T46" fmla="*/ 0 w 194"/>
                <a:gd name="T47" fmla="*/ 0 h 208"/>
                <a:gd name="T48" fmla="*/ 0 w 194"/>
                <a:gd name="T49" fmla="*/ 0 h 208"/>
                <a:gd name="T50" fmla="*/ 0 w 194"/>
                <a:gd name="T51" fmla="*/ 0 h 208"/>
                <a:gd name="T52" fmla="*/ 0 w 194"/>
                <a:gd name="T53" fmla="*/ 0 h 208"/>
                <a:gd name="T54" fmla="*/ 0 w 194"/>
                <a:gd name="T55" fmla="*/ 0 h 208"/>
                <a:gd name="T56" fmla="*/ 0 w 194"/>
                <a:gd name="T57" fmla="*/ 0 h 208"/>
                <a:gd name="T58" fmla="*/ 0 w 194"/>
                <a:gd name="T59" fmla="*/ 0 h 208"/>
                <a:gd name="T60" fmla="*/ 0 w 194"/>
                <a:gd name="T61" fmla="*/ 0 h 208"/>
                <a:gd name="T62" fmla="*/ 0 w 194"/>
                <a:gd name="T63" fmla="*/ 0 h 208"/>
                <a:gd name="T64" fmla="*/ 0 w 194"/>
                <a:gd name="T65" fmla="*/ 0 h 208"/>
                <a:gd name="T66" fmla="*/ 0 w 194"/>
                <a:gd name="T67" fmla="*/ 0 h 208"/>
                <a:gd name="T68" fmla="*/ 0 w 194"/>
                <a:gd name="T69" fmla="*/ 0 h 208"/>
                <a:gd name="T70" fmla="*/ 0 w 194"/>
                <a:gd name="T71" fmla="*/ 0 h 20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94"/>
                <a:gd name="T109" fmla="*/ 0 h 208"/>
                <a:gd name="T110" fmla="*/ 194 w 194"/>
                <a:gd name="T111" fmla="*/ 208 h 20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94" h="208">
                  <a:moveTo>
                    <a:pt x="71" y="2"/>
                  </a:moveTo>
                  <a:lnTo>
                    <a:pt x="72" y="2"/>
                  </a:lnTo>
                  <a:lnTo>
                    <a:pt x="73" y="2"/>
                  </a:lnTo>
                  <a:lnTo>
                    <a:pt x="75" y="2"/>
                  </a:lnTo>
                  <a:lnTo>
                    <a:pt x="67" y="4"/>
                  </a:lnTo>
                  <a:lnTo>
                    <a:pt x="60" y="5"/>
                  </a:lnTo>
                  <a:lnTo>
                    <a:pt x="54" y="8"/>
                  </a:lnTo>
                  <a:lnTo>
                    <a:pt x="47" y="10"/>
                  </a:lnTo>
                  <a:lnTo>
                    <a:pt x="41" y="14"/>
                  </a:lnTo>
                  <a:lnTo>
                    <a:pt x="36" y="19"/>
                  </a:lnTo>
                  <a:lnTo>
                    <a:pt x="30" y="25"/>
                  </a:lnTo>
                  <a:lnTo>
                    <a:pt x="25" y="30"/>
                  </a:lnTo>
                  <a:lnTo>
                    <a:pt x="6" y="75"/>
                  </a:lnTo>
                  <a:lnTo>
                    <a:pt x="0" y="125"/>
                  </a:lnTo>
                  <a:lnTo>
                    <a:pt x="2" y="168"/>
                  </a:lnTo>
                  <a:lnTo>
                    <a:pt x="4" y="191"/>
                  </a:lnTo>
                  <a:lnTo>
                    <a:pt x="8" y="199"/>
                  </a:lnTo>
                  <a:lnTo>
                    <a:pt x="13" y="204"/>
                  </a:lnTo>
                  <a:lnTo>
                    <a:pt x="20" y="208"/>
                  </a:lnTo>
                  <a:lnTo>
                    <a:pt x="28" y="208"/>
                  </a:lnTo>
                  <a:lnTo>
                    <a:pt x="36" y="204"/>
                  </a:lnTo>
                  <a:lnTo>
                    <a:pt x="41" y="199"/>
                  </a:lnTo>
                  <a:lnTo>
                    <a:pt x="43" y="192"/>
                  </a:lnTo>
                  <a:lnTo>
                    <a:pt x="43" y="185"/>
                  </a:lnTo>
                  <a:lnTo>
                    <a:pt x="41" y="157"/>
                  </a:lnTo>
                  <a:lnTo>
                    <a:pt x="41" y="121"/>
                  </a:lnTo>
                  <a:lnTo>
                    <a:pt x="45" y="84"/>
                  </a:lnTo>
                  <a:lnTo>
                    <a:pt x="58" y="54"/>
                  </a:lnTo>
                  <a:lnTo>
                    <a:pt x="62" y="49"/>
                  </a:lnTo>
                  <a:lnTo>
                    <a:pt x="67" y="45"/>
                  </a:lnTo>
                  <a:lnTo>
                    <a:pt x="72" y="43"/>
                  </a:lnTo>
                  <a:lnTo>
                    <a:pt x="78" y="41"/>
                  </a:lnTo>
                  <a:lnTo>
                    <a:pt x="80" y="41"/>
                  </a:lnTo>
                  <a:lnTo>
                    <a:pt x="81" y="40"/>
                  </a:lnTo>
                  <a:lnTo>
                    <a:pt x="82" y="40"/>
                  </a:lnTo>
                  <a:lnTo>
                    <a:pt x="84" y="40"/>
                  </a:lnTo>
                  <a:lnTo>
                    <a:pt x="88" y="39"/>
                  </a:lnTo>
                  <a:lnTo>
                    <a:pt x="93" y="39"/>
                  </a:lnTo>
                  <a:lnTo>
                    <a:pt x="98" y="39"/>
                  </a:lnTo>
                  <a:lnTo>
                    <a:pt x="106" y="40"/>
                  </a:lnTo>
                  <a:lnTo>
                    <a:pt x="112" y="41"/>
                  </a:lnTo>
                  <a:lnTo>
                    <a:pt x="120" y="44"/>
                  </a:lnTo>
                  <a:lnTo>
                    <a:pt x="128" y="49"/>
                  </a:lnTo>
                  <a:lnTo>
                    <a:pt x="140" y="64"/>
                  </a:lnTo>
                  <a:lnTo>
                    <a:pt x="149" y="87"/>
                  </a:lnTo>
                  <a:lnTo>
                    <a:pt x="155" y="125"/>
                  </a:lnTo>
                  <a:lnTo>
                    <a:pt x="154" y="177"/>
                  </a:lnTo>
                  <a:lnTo>
                    <a:pt x="154" y="185"/>
                  </a:lnTo>
                  <a:lnTo>
                    <a:pt x="158" y="191"/>
                  </a:lnTo>
                  <a:lnTo>
                    <a:pt x="163" y="196"/>
                  </a:lnTo>
                  <a:lnTo>
                    <a:pt x="171" y="199"/>
                  </a:lnTo>
                  <a:lnTo>
                    <a:pt x="179" y="198"/>
                  </a:lnTo>
                  <a:lnTo>
                    <a:pt x="186" y="195"/>
                  </a:lnTo>
                  <a:lnTo>
                    <a:pt x="190" y="188"/>
                  </a:lnTo>
                  <a:lnTo>
                    <a:pt x="193" y="181"/>
                  </a:lnTo>
                  <a:lnTo>
                    <a:pt x="194" y="152"/>
                  </a:lnTo>
                  <a:lnTo>
                    <a:pt x="194" y="126"/>
                  </a:lnTo>
                  <a:lnTo>
                    <a:pt x="193" y="101"/>
                  </a:lnTo>
                  <a:lnTo>
                    <a:pt x="189" y="80"/>
                  </a:lnTo>
                  <a:lnTo>
                    <a:pt x="183" y="61"/>
                  </a:lnTo>
                  <a:lnTo>
                    <a:pt x="175" y="44"/>
                  </a:lnTo>
                  <a:lnTo>
                    <a:pt x="164" y="30"/>
                  </a:lnTo>
                  <a:lnTo>
                    <a:pt x="153" y="18"/>
                  </a:lnTo>
                  <a:lnTo>
                    <a:pt x="138" y="9"/>
                  </a:lnTo>
                  <a:lnTo>
                    <a:pt x="125" y="4"/>
                  </a:lnTo>
                  <a:lnTo>
                    <a:pt x="111" y="1"/>
                  </a:lnTo>
                  <a:lnTo>
                    <a:pt x="99" y="0"/>
                  </a:lnTo>
                  <a:lnTo>
                    <a:pt x="88" y="0"/>
                  </a:lnTo>
                  <a:lnTo>
                    <a:pt x="80" y="1"/>
                  </a:lnTo>
                  <a:lnTo>
                    <a:pt x="73" y="2"/>
                  </a:lnTo>
                  <a:lnTo>
                    <a:pt x="7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65" name="Freeform 65">
              <a:extLst>
                <a:ext uri="{FF2B5EF4-FFF2-40B4-BE49-F238E27FC236}">
                  <a16:creationId xmlns:a16="http://schemas.microsoft.com/office/drawing/2014/main" id="{D391BCBC-57A7-44EA-B4E1-3D9267814D2F}"/>
                </a:ext>
              </a:extLst>
            </p:cNvPr>
            <p:cNvSpPr>
              <a:spLocks/>
            </p:cNvSpPr>
            <p:nvPr/>
          </p:nvSpPr>
          <p:spPr bwMode="auto">
            <a:xfrm>
              <a:off x="523" y="2938"/>
              <a:ext cx="161" cy="60"/>
            </a:xfrm>
            <a:custGeom>
              <a:avLst/>
              <a:gdLst>
                <a:gd name="T0" fmla="*/ 0 w 705"/>
                <a:gd name="T1" fmla="*/ 0 h 258"/>
                <a:gd name="T2" fmla="*/ 0 w 705"/>
                <a:gd name="T3" fmla="*/ 0 h 258"/>
                <a:gd name="T4" fmla="*/ 0 w 705"/>
                <a:gd name="T5" fmla="*/ 0 h 258"/>
                <a:gd name="T6" fmla="*/ 0 w 705"/>
                <a:gd name="T7" fmla="*/ 0 h 258"/>
                <a:gd name="T8" fmla="*/ 0 w 705"/>
                <a:gd name="T9" fmla="*/ 0 h 258"/>
                <a:gd name="T10" fmla="*/ 0 w 705"/>
                <a:gd name="T11" fmla="*/ 0 h 258"/>
                <a:gd name="T12" fmla="*/ 0 w 705"/>
                <a:gd name="T13" fmla="*/ 0 h 258"/>
                <a:gd name="T14" fmla="*/ 0 w 705"/>
                <a:gd name="T15" fmla="*/ 0 h 258"/>
                <a:gd name="T16" fmla="*/ 0 w 705"/>
                <a:gd name="T17" fmla="*/ 0 h 258"/>
                <a:gd name="T18" fmla="*/ 0 w 705"/>
                <a:gd name="T19" fmla="*/ 0 h 258"/>
                <a:gd name="T20" fmla="*/ 0 w 705"/>
                <a:gd name="T21" fmla="*/ 0 h 258"/>
                <a:gd name="T22" fmla="*/ 0 w 705"/>
                <a:gd name="T23" fmla="*/ 0 h 258"/>
                <a:gd name="T24" fmla="*/ 0 w 705"/>
                <a:gd name="T25" fmla="*/ 0 h 258"/>
                <a:gd name="T26" fmla="*/ 0 w 705"/>
                <a:gd name="T27" fmla="*/ 0 h 258"/>
                <a:gd name="T28" fmla="*/ 0 w 705"/>
                <a:gd name="T29" fmla="*/ 0 h 258"/>
                <a:gd name="T30" fmla="*/ 0 w 705"/>
                <a:gd name="T31" fmla="*/ 0 h 258"/>
                <a:gd name="T32" fmla="*/ 0 w 705"/>
                <a:gd name="T33" fmla="*/ 0 h 258"/>
                <a:gd name="T34" fmla="*/ 0 w 705"/>
                <a:gd name="T35" fmla="*/ 0 h 258"/>
                <a:gd name="T36" fmla="*/ 0 w 705"/>
                <a:gd name="T37" fmla="*/ 0 h 258"/>
                <a:gd name="T38" fmla="*/ 0 w 705"/>
                <a:gd name="T39" fmla="*/ 0 h 258"/>
                <a:gd name="T40" fmla="*/ 0 w 705"/>
                <a:gd name="T41" fmla="*/ 0 h 258"/>
                <a:gd name="T42" fmla="*/ 0 w 705"/>
                <a:gd name="T43" fmla="*/ 0 h 258"/>
                <a:gd name="T44" fmla="*/ 0 w 705"/>
                <a:gd name="T45" fmla="*/ 0 h 258"/>
                <a:gd name="T46" fmla="*/ 0 w 705"/>
                <a:gd name="T47" fmla="*/ 0 h 258"/>
                <a:gd name="T48" fmla="*/ 0 w 705"/>
                <a:gd name="T49" fmla="*/ 0 h 258"/>
                <a:gd name="T50" fmla="*/ 0 w 705"/>
                <a:gd name="T51" fmla="*/ 0 h 258"/>
                <a:gd name="T52" fmla="*/ 0 w 705"/>
                <a:gd name="T53" fmla="*/ 0 h 258"/>
                <a:gd name="T54" fmla="*/ 0 w 705"/>
                <a:gd name="T55" fmla="*/ 0 h 258"/>
                <a:gd name="T56" fmla="*/ 0 w 705"/>
                <a:gd name="T57" fmla="*/ 0 h 258"/>
                <a:gd name="T58" fmla="*/ 0 w 705"/>
                <a:gd name="T59" fmla="*/ 0 h 258"/>
                <a:gd name="T60" fmla="*/ 0 w 705"/>
                <a:gd name="T61" fmla="*/ 0 h 258"/>
                <a:gd name="T62" fmla="*/ 0 w 705"/>
                <a:gd name="T63" fmla="*/ 0 h 258"/>
                <a:gd name="T64" fmla="*/ 0 w 705"/>
                <a:gd name="T65" fmla="*/ 0 h 258"/>
                <a:gd name="T66" fmla="*/ 0 w 705"/>
                <a:gd name="T67" fmla="*/ 0 h 258"/>
                <a:gd name="T68" fmla="*/ 0 w 705"/>
                <a:gd name="T69" fmla="*/ 0 h 258"/>
                <a:gd name="T70" fmla="*/ 0 w 705"/>
                <a:gd name="T71" fmla="*/ 0 h 2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5"/>
                <a:gd name="T109" fmla="*/ 0 h 258"/>
                <a:gd name="T110" fmla="*/ 705 w 705"/>
                <a:gd name="T111" fmla="*/ 258 h 25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5" h="258">
                  <a:moveTo>
                    <a:pt x="4" y="235"/>
                  </a:moveTo>
                  <a:lnTo>
                    <a:pt x="0" y="258"/>
                  </a:lnTo>
                  <a:lnTo>
                    <a:pt x="705" y="258"/>
                  </a:lnTo>
                  <a:lnTo>
                    <a:pt x="701" y="235"/>
                  </a:lnTo>
                  <a:lnTo>
                    <a:pt x="694" y="210"/>
                  </a:lnTo>
                  <a:lnTo>
                    <a:pt x="686" y="187"/>
                  </a:lnTo>
                  <a:lnTo>
                    <a:pt x="675" y="163"/>
                  </a:lnTo>
                  <a:lnTo>
                    <a:pt x="660" y="141"/>
                  </a:lnTo>
                  <a:lnTo>
                    <a:pt x="643" y="120"/>
                  </a:lnTo>
                  <a:lnTo>
                    <a:pt x="625" y="101"/>
                  </a:lnTo>
                  <a:lnTo>
                    <a:pt x="604" y="84"/>
                  </a:lnTo>
                  <a:lnTo>
                    <a:pt x="582" y="67"/>
                  </a:lnTo>
                  <a:lnTo>
                    <a:pt x="559" y="52"/>
                  </a:lnTo>
                  <a:lnTo>
                    <a:pt x="533" y="39"/>
                  </a:lnTo>
                  <a:lnTo>
                    <a:pt x="505" y="27"/>
                  </a:lnTo>
                  <a:lnTo>
                    <a:pt x="477" y="18"/>
                  </a:lnTo>
                  <a:lnTo>
                    <a:pt x="447" y="10"/>
                  </a:lnTo>
                  <a:lnTo>
                    <a:pt x="416" y="5"/>
                  </a:lnTo>
                  <a:lnTo>
                    <a:pt x="384" y="1"/>
                  </a:lnTo>
                  <a:lnTo>
                    <a:pt x="352" y="0"/>
                  </a:lnTo>
                  <a:lnTo>
                    <a:pt x="319" y="1"/>
                  </a:lnTo>
                  <a:lnTo>
                    <a:pt x="288" y="5"/>
                  </a:lnTo>
                  <a:lnTo>
                    <a:pt x="257" y="10"/>
                  </a:lnTo>
                  <a:lnTo>
                    <a:pt x="227" y="18"/>
                  </a:lnTo>
                  <a:lnTo>
                    <a:pt x="200" y="27"/>
                  </a:lnTo>
                  <a:lnTo>
                    <a:pt x="172" y="39"/>
                  </a:lnTo>
                  <a:lnTo>
                    <a:pt x="146" y="52"/>
                  </a:lnTo>
                  <a:lnTo>
                    <a:pt x="122" y="67"/>
                  </a:lnTo>
                  <a:lnTo>
                    <a:pt x="99" y="84"/>
                  </a:lnTo>
                  <a:lnTo>
                    <a:pt x="79" y="101"/>
                  </a:lnTo>
                  <a:lnTo>
                    <a:pt x="60" y="120"/>
                  </a:lnTo>
                  <a:lnTo>
                    <a:pt x="45" y="141"/>
                  </a:lnTo>
                  <a:lnTo>
                    <a:pt x="30" y="163"/>
                  </a:lnTo>
                  <a:lnTo>
                    <a:pt x="19" y="187"/>
                  </a:lnTo>
                  <a:lnTo>
                    <a:pt x="11" y="210"/>
                  </a:lnTo>
                  <a:lnTo>
                    <a:pt x="4"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66" name="Freeform 66">
              <a:extLst>
                <a:ext uri="{FF2B5EF4-FFF2-40B4-BE49-F238E27FC236}">
                  <a16:creationId xmlns:a16="http://schemas.microsoft.com/office/drawing/2014/main" id="{DBCED97B-59AD-4924-92EF-B1BAD38D5810}"/>
                </a:ext>
              </a:extLst>
            </p:cNvPr>
            <p:cNvSpPr>
              <a:spLocks/>
            </p:cNvSpPr>
            <p:nvPr/>
          </p:nvSpPr>
          <p:spPr bwMode="auto">
            <a:xfrm>
              <a:off x="535" y="2947"/>
              <a:ext cx="137" cy="41"/>
            </a:xfrm>
            <a:custGeom>
              <a:avLst/>
              <a:gdLst>
                <a:gd name="T0" fmla="*/ 0 w 603"/>
                <a:gd name="T1" fmla="*/ 0 h 178"/>
                <a:gd name="T2" fmla="*/ 0 w 603"/>
                <a:gd name="T3" fmla="*/ 0 h 178"/>
                <a:gd name="T4" fmla="*/ 0 w 603"/>
                <a:gd name="T5" fmla="*/ 0 h 178"/>
                <a:gd name="T6" fmla="*/ 0 w 603"/>
                <a:gd name="T7" fmla="*/ 0 h 178"/>
                <a:gd name="T8" fmla="*/ 0 w 603"/>
                <a:gd name="T9" fmla="*/ 0 h 178"/>
                <a:gd name="T10" fmla="*/ 0 w 603"/>
                <a:gd name="T11" fmla="*/ 0 h 178"/>
                <a:gd name="T12" fmla="*/ 0 w 603"/>
                <a:gd name="T13" fmla="*/ 0 h 178"/>
                <a:gd name="T14" fmla="*/ 0 w 603"/>
                <a:gd name="T15" fmla="*/ 0 h 178"/>
                <a:gd name="T16" fmla="*/ 0 w 603"/>
                <a:gd name="T17" fmla="*/ 0 h 178"/>
                <a:gd name="T18" fmla="*/ 0 w 603"/>
                <a:gd name="T19" fmla="*/ 0 h 178"/>
                <a:gd name="T20" fmla="*/ 0 w 603"/>
                <a:gd name="T21" fmla="*/ 0 h 178"/>
                <a:gd name="T22" fmla="*/ 0 w 603"/>
                <a:gd name="T23" fmla="*/ 0 h 178"/>
                <a:gd name="T24" fmla="*/ 0 w 603"/>
                <a:gd name="T25" fmla="*/ 0 h 178"/>
                <a:gd name="T26" fmla="*/ 0 w 603"/>
                <a:gd name="T27" fmla="*/ 0 h 178"/>
                <a:gd name="T28" fmla="*/ 0 w 603"/>
                <a:gd name="T29" fmla="*/ 0 h 178"/>
                <a:gd name="T30" fmla="*/ 0 w 603"/>
                <a:gd name="T31" fmla="*/ 0 h 178"/>
                <a:gd name="T32" fmla="*/ 0 w 603"/>
                <a:gd name="T33" fmla="*/ 0 h 178"/>
                <a:gd name="T34" fmla="*/ 0 w 603"/>
                <a:gd name="T35" fmla="*/ 0 h 178"/>
                <a:gd name="T36" fmla="*/ 0 w 603"/>
                <a:gd name="T37" fmla="*/ 0 h 178"/>
                <a:gd name="T38" fmla="*/ 0 w 603"/>
                <a:gd name="T39" fmla="*/ 0 h 178"/>
                <a:gd name="T40" fmla="*/ 0 w 603"/>
                <a:gd name="T41" fmla="*/ 0 h 178"/>
                <a:gd name="T42" fmla="*/ 0 w 603"/>
                <a:gd name="T43" fmla="*/ 0 h 178"/>
                <a:gd name="T44" fmla="*/ 0 w 603"/>
                <a:gd name="T45" fmla="*/ 0 h 178"/>
                <a:gd name="T46" fmla="*/ 0 w 603"/>
                <a:gd name="T47" fmla="*/ 0 h 178"/>
                <a:gd name="T48" fmla="*/ 0 w 603"/>
                <a:gd name="T49" fmla="*/ 0 h 178"/>
                <a:gd name="T50" fmla="*/ 0 w 603"/>
                <a:gd name="T51" fmla="*/ 0 h 178"/>
                <a:gd name="T52" fmla="*/ 0 w 603"/>
                <a:gd name="T53" fmla="*/ 0 h 178"/>
                <a:gd name="T54" fmla="*/ 0 w 603"/>
                <a:gd name="T55" fmla="*/ 0 h 178"/>
                <a:gd name="T56" fmla="*/ 0 w 603"/>
                <a:gd name="T57" fmla="*/ 0 h 178"/>
                <a:gd name="T58" fmla="*/ 0 w 603"/>
                <a:gd name="T59" fmla="*/ 0 h 178"/>
                <a:gd name="T60" fmla="*/ 0 w 603"/>
                <a:gd name="T61" fmla="*/ 0 h 178"/>
                <a:gd name="T62" fmla="*/ 0 w 603"/>
                <a:gd name="T63" fmla="*/ 0 h 178"/>
                <a:gd name="T64" fmla="*/ 0 w 603"/>
                <a:gd name="T65" fmla="*/ 0 h 178"/>
                <a:gd name="T66" fmla="*/ 0 w 603"/>
                <a:gd name="T67" fmla="*/ 0 h 178"/>
                <a:gd name="T68" fmla="*/ 0 w 603"/>
                <a:gd name="T69" fmla="*/ 0 h 178"/>
                <a:gd name="T70" fmla="*/ 0 w 603"/>
                <a:gd name="T71" fmla="*/ 0 h 178"/>
                <a:gd name="T72" fmla="*/ 0 w 603"/>
                <a:gd name="T73" fmla="*/ 0 h 178"/>
                <a:gd name="T74" fmla="*/ 0 w 603"/>
                <a:gd name="T75" fmla="*/ 0 h 178"/>
                <a:gd name="T76" fmla="*/ 0 w 603"/>
                <a:gd name="T77" fmla="*/ 0 h 178"/>
                <a:gd name="T78" fmla="*/ 0 w 603"/>
                <a:gd name="T79" fmla="*/ 0 h 178"/>
                <a:gd name="T80" fmla="*/ 0 w 603"/>
                <a:gd name="T81" fmla="*/ 0 h 178"/>
                <a:gd name="T82" fmla="*/ 0 w 603"/>
                <a:gd name="T83" fmla="*/ 0 h 178"/>
                <a:gd name="T84" fmla="*/ 0 w 603"/>
                <a:gd name="T85" fmla="*/ 0 h 178"/>
                <a:gd name="T86" fmla="*/ 0 w 603"/>
                <a:gd name="T87" fmla="*/ 0 h 178"/>
                <a:gd name="T88" fmla="*/ 0 w 603"/>
                <a:gd name="T89" fmla="*/ 0 h 178"/>
                <a:gd name="T90" fmla="*/ 0 w 603"/>
                <a:gd name="T91" fmla="*/ 0 h 178"/>
                <a:gd name="T92" fmla="*/ 0 w 603"/>
                <a:gd name="T93" fmla="*/ 0 h 178"/>
                <a:gd name="T94" fmla="*/ 0 w 603"/>
                <a:gd name="T95" fmla="*/ 0 h 178"/>
                <a:gd name="T96" fmla="*/ 0 w 603"/>
                <a:gd name="T97" fmla="*/ 0 h 17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03"/>
                <a:gd name="T148" fmla="*/ 0 h 178"/>
                <a:gd name="T149" fmla="*/ 603 w 603"/>
                <a:gd name="T150" fmla="*/ 178 h 17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03" h="178">
                  <a:moveTo>
                    <a:pt x="301" y="0"/>
                  </a:moveTo>
                  <a:lnTo>
                    <a:pt x="328" y="1"/>
                  </a:lnTo>
                  <a:lnTo>
                    <a:pt x="354" y="4"/>
                  </a:lnTo>
                  <a:lnTo>
                    <a:pt x="379" y="8"/>
                  </a:lnTo>
                  <a:lnTo>
                    <a:pt x="404" y="13"/>
                  </a:lnTo>
                  <a:lnTo>
                    <a:pt x="428" y="21"/>
                  </a:lnTo>
                  <a:lnTo>
                    <a:pt x="451" y="30"/>
                  </a:lnTo>
                  <a:lnTo>
                    <a:pt x="473" y="39"/>
                  </a:lnTo>
                  <a:lnTo>
                    <a:pt x="493" y="51"/>
                  </a:lnTo>
                  <a:lnTo>
                    <a:pt x="513" y="62"/>
                  </a:lnTo>
                  <a:lnTo>
                    <a:pt x="530" y="77"/>
                  </a:lnTo>
                  <a:lnTo>
                    <a:pt x="547" y="91"/>
                  </a:lnTo>
                  <a:lnTo>
                    <a:pt x="561" y="107"/>
                  </a:lnTo>
                  <a:lnTo>
                    <a:pt x="574" y="123"/>
                  </a:lnTo>
                  <a:lnTo>
                    <a:pt x="586" y="140"/>
                  </a:lnTo>
                  <a:lnTo>
                    <a:pt x="595" y="159"/>
                  </a:lnTo>
                  <a:lnTo>
                    <a:pt x="603" y="178"/>
                  </a:lnTo>
                  <a:lnTo>
                    <a:pt x="588" y="178"/>
                  </a:lnTo>
                  <a:lnTo>
                    <a:pt x="565" y="178"/>
                  </a:lnTo>
                  <a:lnTo>
                    <a:pt x="534" y="178"/>
                  </a:lnTo>
                  <a:lnTo>
                    <a:pt x="496" y="178"/>
                  </a:lnTo>
                  <a:lnTo>
                    <a:pt x="452" y="178"/>
                  </a:lnTo>
                  <a:lnTo>
                    <a:pt x="404" y="178"/>
                  </a:lnTo>
                  <a:lnTo>
                    <a:pt x="353" y="178"/>
                  </a:lnTo>
                  <a:lnTo>
                    <a:pt x="302" y="178"/>
                  </a:lnTo>
                  <a:lnTo>
                    <a:pt x="250" y="178"/>
                  </a:lnTo>
                  <a:lnTo>
                    <a:pt x="199" y="178"/>
                  </a:lnTo>
                  <a:lnTo>
                    <a:pt x="151" y="178"/>
                  </a:lnTo>
                  <a:lnTo>
                    <a:pt x="107" y="178"/>
                  </a:lnTo>
                  <a:lnTo>
                    <a:pt x="69" y="178"/>
                  </a:lnTo>
                  <a:lnTo>
                    <a:pt x="38" y="178"/>
                  </a:lnTo>
                  <a:lnTo>
                    <a:pt x="15" y="178"/>
                  </a:lnTo>
                  <a:lnTo>
                    <a:pt x="0" y="178"/>
                  </a:lnTo>
                  <a:lnTo>
                    <a:pt x="8" y="159"/>
                  </a:lnTo>
                  <a:lnTo>
                    <a:pt x="17" y="140"/>
                  </a:lnTo>
                  <a:lnTo>
                    <a:pt x="28" y="123"/>
                  </a:lnTo>
                  <a:lnTo>
                    <a:pt x="41" y="107"/>
                  </a:lnTo>
                  <a:lnTo>
                    <a:pt x="56" y="91"/>
                  </a:lnTo>
                  <a:lnTo>
                    <a:pt x="72" y="77"/>
                  </a:lnTo>
                  <a:lnTo>
                    <a:pt x="90" y="62"/>
                  </a:lnTo>
                  <a:lnTo>
                    <a:pt x="110" y="51"/>
                  </a:lnTo>
                  <a:lnTo>
                    <a:pt x="129" y="39"/>
                  </a:lnTo>
                  <a:lnTo>
                    <a:pt x="151" y="30"/>
                  </a:lnTo>
                  <a:lnTo>
                    <a:pt x="173" y="21"/>
                  </a:lnTo>
                  <a:lnTo>
                    <a:pt x="198" y="13"/>
                  </a:lnTo>
                  <a:lnTo>
                    <a:pt x="223" y="8"/>
                  </a:lnTo>
                  <a:lnTo>
                    <a:pt x="247" y="4"/>
                  </a:lnTo>
                  <a:lnTo>
                    <a:pt x="274" y="1"/>
                  </a:lnTo>
                  <a:lnTo>
                    <a:pt x="301"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67" name="Freeform 67">
              <a:extLst>
                <a:ext uri="{FF2B5EF4-FFF2-40B4-BE49-F238E27FC236}">
                  <a16:creationId xmlns:a16="http://schemas.microsoft.com/office/drawing/2014/main" id="{1143534D-E30F-49E9-9E63-A2739AB0BD61}"/>
                </a:ext>
              </a:extLst>
            </p:cNvPr>
            <p:cNvSpPr>
              <a:spLocks/>
            </p:cNvSpPr>
            <p:nvPr/>
          </p:nvSpPr>
          <p:spPr bwMode="auto">
            <a:xfrm>
              <a:off x="523" y="2988"/>
              <a:ext cx="161" cy="28"/>
            </a:xfrm>
            <a:custGeom>
              <a:avLst/>
              <a:gdLst>
                <a:gd name="T0" fmla="*/ 0 w 705"/>
                <a:gd name="T1" fmla="*/ 0 h 122"/>
                <a:gd name="T2" fmla="*/ 0 w 705"/>
                <a:gd name="T3" fmla="*/ 0 h 122"/>
                <a:gd name="T4" fmla="*/ 0 w 705"/>
                <a:gd name="T5" fmla="*/ 0 h 122"/>
                <a:gd name="T6" fmla="*/ 0 w 705"/>
                <a:gd name="T7" fmla="*/ 0 h 122"/>
                <a:gd name="T8" fmla="*/ 0 w 705"/>
                <a:gd name="T9" fmla="*/ 0 h 122"/>
                <a:gd name="T10" fmla="*/ 0 w 705"/>
                <a:gd name="T11" fmla="*/ 0 h 122"/>
                <a:gd name="T12" fmla="*/ 0 w 705"/>
                <a:gd name="T13" fmla="*/ 0 h 122"/>
                <a:gd name="T14" fmla="*/ 0 w 705"/>
                <a:gd name="T15" fmla="*/ 0 h 122"/>
                <a:gd name="T16" fmla="*/ 0 w 705"/>
                <a:gd name="T17" fmla="*/ 0 h 122"/>
                <a:gd name="T18" fmla="*/ 0 w 705"/>
                <a:gd name="T19" fmla="*/ 0 h 122"/>
                <a:gd name="T20" fmla="*/ 0 w 705"/>
                <a:gd name="T21" fmla="*/ 0 h 122"/>
                <a:gd name="T22" fmla="*/ 0 w 705"/>
                <a:gd name="T23" fmla="*/ 0 h 122"/>
                <a:gd name="T24" fmla="*/ 0 w 705"/>
                <a:gd name="T25" fmla="*/ 0 h 122"/>
                <a:gd name="T26" fmla="*/ 0 w 705"/>
                <a:gd name="T27" fmla="*/ 0 h 122"/>
                <a:gd name="T28" fmla="*/ 0 w 705"/>
                <a:gd name="T29" fmla="*/ 0 h 122"/>
                <a:gd name="T30" fmla="*/ 0 w 705"/>
                <a:gd name="T31" fmla="*/ 0 h 122"/>
                <a:gd name="T32" fmla="*/ 0 w 705"/>
                <a:gd name="T33" fmla="*/ 0 h 1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5"/>
                <a:gd name="T52" fmla="*/ 0 h 122"/>
                <a:gd name="T53" fmla="*/ 705 w 705"/>
                <a:gd name="T54" fmla="*/ 122 h 1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5" h="122">
                  <a:moveTo>
                    <a:pt x="681" y="1"/>
                  </a:moveTo>
                  <a:lnTo>
                    <a:pt x="6" y="1"/>
                  </a:lnTo>
                  <a:lnTo>
                    <a:pt x="4" y="18"/>
                  </a:lnTo>
                  <a:lnTo>
                    <a:pt x="0" y="57"/>
                  </a:lnTo>
                  <a:lnTo>
                    <a:pt x="0" y="69"/>
                  </a:lnTo>
                  <a:lnTo>
                    <a:pt x="2" y="82"/>
                  </a:lnTo>
                  <a:lnTo>
                    <a:pt x="4" y="95"/>
                  </a:lnTo>
                  <a:lnTo>
                    <a:pt x="7" y="108"/>
                  </a:lnTo>
                  <a:lnTo>
                    <a:pt x="11" y="122"/>
                  </a:lnTo>
                  <a:lnTo>
                    <a:pt x="694" y="122"/>
                  </a:lnTo>
                  <a:lnTo>
                    <a:pt x="698" y="108"/>
                  </a:lnTo>
                  <a:lnTo>
                    <a:pt x="701" y="95"/>
                  </a:lnTo>
                  <a:lnTo>
                    <a:pt x="703" y="82"/>
                  </a:lnTo>
                  <a:lnTo>
                    <a:pt x="705" y="70"/>
                  </a:lnTo>
                  <a:lnTo>
                    <a:pt x="705" y="57"/>
                  </a:lnTo>
                  <a:lnTo>
                    <a:pt x="699" y="0"/>
                  </a:lnTo>
                  <a:lnTo>
                    <a:pt x="68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68" name="Freeform 68">
              <a:extLst>
                <a:ext uri="{FF2B5EF4-FFF2-40B4-BE49-F238E27FC236}">
                  <a16:creationId xmlns:a16="http://schemas.microsoft.com/office/drawing/2014/main" id="{B9C1C958-6760-4FC6-8083-F84FCA181BAC}"/>
                </a:ext>
              </a:extLst>
            </p:cNvPr>
            <p:cNvSpPr>
              <a:spLocks/>
            </p:cNvSpPr>
            <p:nvPr/>
          </p:nvSpPr>
          <p:spPr bwMode="auto">
            <a:xfrm>
              <a:off x="532" y="2998"/>
              <a:ext cx="143" cy="9"/>
            </a:xfrm>
            <a:custGeom>
              <a:avLst/>
              <a:gdLst>
                <a:gd name="T0" fmla="*/ 0 w 625"/>
                <a:gd name="T1" fmla="*/ 0 h 42"/>
                <a:gd name="T2" fmla="*/ 0 w 625"/>
                <a:gd name="T3" fmla="*/ 0 h 42"/>
                <a:gd name="T4" fmla="*/ 0 w 625"/>
                <a:gd name="T5" fmla="*/ 0 h 42"/>
                <a:gd name="T6" fmla="*/ 0 w 625"/>
                <a:gd name="T7" fmla="*/ 0 h 42"/>
                <a:gd name="T8" fmla="*/ 0 w 625"/>
                <a:gd name="T9" fmla="*/ 0 h 42"/>
                <a:gd name="T10" fmla="*/ 0 w 625"/>
                <a:gd name="T11" fmla="*/ 0 h 42"/>
                <a:gd name="T12" fmla="*/ 0 w 625"/>
                <a:gd name="T13" fmla="*/ 0 h 42"/>
                <a:gd name="T14" fmla="*/ 0 w 625"/>
                <a:gd name="T15" fmla="*/ 0 h 42"/>
                <a:gd name="T16" fmla="*/ 0 w 625"/>
                <a:gd name="T17" fmla="*/ 0 h 42"/>
                <a:gd name="T18" fmla="*/ 0 w 625"/>
                <a:gd name="T19" fmla="*/ 0 h 42"/>
                <a:gd name="T20" fmla="*/ 0 w 625"/>
                <a:gd name="T21" fmla="*/ 0 h 42"/>
                <a:gd name="T22" fmla="*/ 0 w 625"/>
                <a:gd name="T23" fmla="*/ 0 h 42"/>
                <a:gd name="T24" fmla="*/ 0 w 625"/>
                <a:gd name="T25" fmla="*/ 0 h 42"/>
                <a:gd name="T26" fmla="*/ 0 w 625"/>
                <a:gd name="T27" fmla="*/ 0 h 42"/>
                <a:gd name="T28" fmla="*/ 0 w 625"/>
                <a:gd name="T29" fmla="*/ 0 h 42"/>
                <a:gd name="T30" fmla="*/ 0 w 625"/>
                <a:gd name="T31" fmla="*/ 0 h 42"/>
                <a:gd name="T32" fmla="*/ 0 w 625"/>
                <a:gd name="T33" fmla="*/ 0 h 42"/>
                <a:gd name="T34" fmla="*/ 0 w 625"/>
                <a:gd name="T35" fmla="*/ 0 h 42"/>
                <a:gd name="T36" fmla="*/ 0 w 625"/>
                <a:gd name="T37" fmla="*/ 0 h 42"/>
                <a:gd name="T38" fmla="*/ 0 w 625"/>
                <a:gd name="T39" fmla="*/ 0 h 42"/>
                <a:gd name="T40" fmla="*/ 0 w 625"/>
                <a:gd name="T41" fmla="*/ 0 h 42"/>
                <a:gd name="T42" fmla="*/ 0 w 625"/>
                <a:gd name="T43" fmla="*/ 0 h 42"/>
                <a:gd name="T44" fmla="*/ 0 w 625"/>
                <a:gd name="T45" fmla="*/ 0 h 42"/>
                <a:gd name="T46" fmla="*/ 0 w 625"/>
                <a:gd name="T47" fmla="*/ 0 h 42"/>
                <a:gd name="T48" fmla="*/ 0 w 625"/>
                <a:gd name="T49" fmla="*/ 0 h 42"/>
                <a:gd name="T50" fmla="*/ 0 w 625"/>
                <a:gd name="T51" fmla="*/ 0 h 42"/>
                <a:gd name="T52" fmla="*/ 0 w 625"/>
                <a:gd name="T53" fmla="*/ 0 h 42"/>
                <a:gd name="T54" fmla="*/ 0 w 625"/>
                <a:gd name="T55" fmla="*/ 0 h 42"/>
                <a:gd name="T56" fmla="*/ 0 w 625"/>
                <a:gd name="T57" fmla="*/ 0 h 42"/>
                <a:gd name="T58" fmla="*/ 0 w 625"/>
                <a:gd name="T59" fmla="*/ 0 h 42"/>
                <a:gd name="T60" fmla="*/ 0 w 625"/>
                <a:gd name="T61" fmla="*/ 0 h 42"/>
                <a:gd name="T62" fmla="*/ 0 w 625"/>
                <a:gd name="T63" fmla="*/ 0 h 42"/>
                <a:gd name="T64" fmla="*/ 0 w 625"/>
                <a:gd name="T65" fmla="*/ 0 h 42"/>
                <a:gd name="T66" fmla="*/ 0 w 625"/>
                <a:gd name="T67" fmla="*/ 0 h 42"/>
                <a:gd name="T68" fmla="*/ 0 w 625"/>
                <a:gd name="T69" fmla="*/ 0 h 42"/>
                <a:gd name="T70" fmla="*/ 0 w 625"/>
                <a:gd name="T71" fmla="*/ 0 h 42"/>
                <a:gd name="T72" fmla="*/ 0 w 625"/>
                <a:gd name="T73" fmla="*/ 0 h 42"/>
                <a:gd name="T74" fmla="*/ 0 w 625"/>
                <a:gd name="T75" fmla="*/ 0 h 42"/>
                <a:gd name="T76" fmla="*/ 0 w 625"/>
                <a:gd name="T77" fmla="*/ 0 h 42"/>
                <a:gd name="T78" fmla="*/ 0 w 625"/>
                <a:gd name="T79" fmla="*/ 0 h 42"/>
                <a:gd name="T80" fmla="*/ 0 w 625"/>
                <a:gd name="T81" fmla="*/ 0 h 42"/>
                <a:gd name="T82" fmla="*/ 0 w 625"/>
                <a:gd name="T83" fmla="*/ 0 h 42"/>
                <a:gd name="T84" fmla="*/ 0 w 625"/>
                <a:gd name="T85" fmla="*/ 0 h 42"/>
                <a:gd name="T86" fmla="*/ 0 w 625"/>
                <a:gd name="T87" fmla="*/ 0 h 42"/>
                <a:gd name="T88" fmla="*/ 0 w 625"/>
                <a:gd name="T89" fmla="*/ 0 h 42"/>
                <a:gd name="T90" fmla="*/ 0 w 625"/>
                <a:gd name="T91" fmla="*/ 0 h 42"/>
                <a:gd name="T92" fmla="*/ 0 w 625"/>
                <a:gd name="T93" fmla="*/ 0 h 42"/>
                <a:gd name="T94" fmla="*/ 0 w 625"/>
                <a:gd name="T95" fmla="*/ 0 h 42"/>
                <a:gd name="T96" fmla="*/ 0 w 625"/>
                <a:gd name="T97" fmla="*/ 0 h 4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5"/>
                <a:gd name="T148" fmla="*/ 0 h 42"/>
                <a:gd name="T149" fmla="*/ 625 w 625"/>
                <a:gd name="T150" fmla="*/ 42 h 4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5" h="42">
                  <a:moveTo>
                    <a:pt x="623" y="0"/>
                  </a:moveTo>
                  <a:lnTo>
                    <a:pt x="624" y="6"/>
                  </a:lnTo>
                  <a:lnTo>
                    <a:pt x="624" y="11"/>
                  </a:lnTo>
                  <a:lnTo>
                    <a:pt x="625" y="15"/>
                  </a:lnTo>
                  <a:lnTo>
                    <a:pt x="625" y="16"/>
                  </a:lnTo>
                  <a:lnTo>
                    <a:pt x="625" y="22"/>
                  </a:lnTo>
                  <a:lnTo>
                    <a:pt x="624" y="29"/>
                  </a:lnTo>
                  <a:lnTo>
                    <a:pt x="623" y="35"/>
                  </a:lnTo>
                  <a:lnTo>
                    <a:pt x="622" y="42"/>
                  </a:lnTo>
                  <a:lnTo>
                    <a:pt x="610" y="42"/>
                  </a:lnTo>
                  <a:lnTo>
                    <a:pt x="588" y="42"/>
                  </a:lnTo>
                  <a:lnTo>
                    <a:pt x="555" y="42"/>
                  </a:lnTo>
                  <a:lnTo>
                    <a:pt x="516" y="42"/>
                  </a:lnTo>
                  <a:lnTo>
                    <a:pt x="471" y="42"/>
                  </a:lnTo>
                  <a:lnTo>
                    <a:pt x="421" y="42"/>
                  </a:lnTo>
                  <a:lnTo>
                    <a:pt x="368" y="42"/>
                  </a:lnTo>
                  <a:lnTo>
                    <a:pt x="313" y="42"/>
                  </a:lnTo>
                  <a:lnTo>
                    <a:pt x="258" y="42"/>
                  </a:lnTo>
                  <a:lnTo>
                    <a:pt x="205" y="42"/>
                  </a:lnTo>
                  <a:lnTo>
                    <a:pt x="154" y="42"/>
                  </a:lnTo>
                  <a:lnTo>
                    <a:pt x="109" y="42"/>
                  </a:lnTo>
                  <a:lnTo>
                    <a:pt x="70" y="42"/>
                  </a:lnTo>
                  <a:lnTo>
                    <a:pt x="39" y="42"/>
                  </a:lnTo>
                  <a:lnTo>
                    <a:pt x="15" y="42"/>
                  </a:lnTo>
                  <a:lnTo>
                    <a:pt x="3" y="42"/>
                  </a:lnTo>
                  <a:lnTo>
                    <a:pt x="2" y="35"/>
                  </a:lnTo>
                  <a:lnTo>
                    <a:pt x="1" y="29"/>
                  </a:lnTo>
                  <a:lnTo>
                    <a:pt x="0" y="22"/>
                  </a:lnTo>
                  <a:lnTo>
                    <a:pt x="0" y="16"/>
                  </a:lnTo>
                  <a:lnTo>
                    <a:pt x="0" y="15"/>
                  </a:lnTo>
                  <a:lnTo>
                    <a:pt x="1" y="11"/>
                  </a:lnTo>
                  <a:lnTo>
                    <a:pt x="1" y="6"/>
                  </a:lnTo>
                  <a:lnTo>
                    <a:pt x="2" y="0"/>
                  </a:lnTo>
                  <a:lnTo>
                    <a:pt x="14" y="0"/>
                  </a:lnTo>
                  <a:lnTo>
                    <a:pt x="37" y="0"/>
                  </a:lnTo>
                  <a:lnTo>
                    <a:pt x="68" y="0"/>
                  </a:lnTo>
                  <a:lnTo>
                    <a:pt x="109" y="0"/>
                  </a:lnTo>
                  <a:lnTo>
                    <a:pt x="154" y="0"/>
                  </a:lnTo>
                  <a:lnTo>
                    <a:pt x="204" y="0"/>
                  </a:lnTo>
                  <a:lnTo>
                    <a:pt x="257" y="0"/>
                  </a:lnTo>
                  <a:lnTo>
                    <a:pt x="313" y="0"/>
                  </a:lnTo>
                  <a:lnTo>
                    <a:pt x="368" y="0"/>
                  </a:lnTo>
                  <a:lnTo>
                    <a:pt x="421" y="0"/>
                  </a:lnTo>
                  <a:lnTo>
                    <a:pt x="471" y="0"/>
                  </a:lnTo>
                  <a:lnTo>
                    <a:pt x="516" y="0"/>
                  </a:lnTo>
                  <a:lnTo>
                    <a:pt x="557" y="0"/>
                  </a:lnTo>
                  <a:lnTo>
                    <a:pt x="588" y="0"/>
                  </a:lnTo>
                  <a:lnTo>
                    <a:pt x="611" y="0"/>
                  </a:lnTo>
                  <a:lnTo>
                    <a:pt x="623"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69" name="Freeform 69">
              <a:extLst>
                <a:ext uri="{FF2B5EF4-FFF2-40B4-BE49-F238E27FC236}">
                  <a16:creationId xmlns:a16="http://schemas.microsoft.com/office/drawing/2014/main" id="{10566A91-59C0-4582-84A1-A48ED5127418}"/>
                </a:ext>
              </a:extLst>
            </p:cNvPr>
            <p:cNvSpPr>
              <a:spLocks/>
            </p:cNvSpPr>
            <p:nvPr/>
          </p:nvSpPr>
          <p:spPr bwMode="auto">
            <a:xfrm>
              <a:off x="428" y="2787"/>
              <a:ext cx="212" cy="223"/>
            </a:xfrm>
            <a:custGeom>
              <a:avLst/>
              <a:gdLst>
                <a:gd name="T0" fmla="*/ 0 w 927"/>
                <a:gd name="T1" fmla="*/ 0 h 975"/>
                <a:gd name="T2" fmla="*/ 0 w 927"/>
                <a:gd name="T3" fmla="*/ 0 h 975"/>
                <a:gd name="T4" fmla="*/ 0 w 927"/>
                <a:gd name="T5" fmla="*/ 0 h 975"/>
                <a:gd name="T6" fmla="*/ 0 w 927"/>
                <a:gd name="T7" fmla="*/ 0 h 975"/>
                <a:gd name="T8" fmla="*/ 0 w 927"/>
                <a:gd name="T9" fmla="*/ 0 h 975"/>
                <a:gd name="T10" fmla="*/ 0 w 927"/>
                <a:gd name="T11" fmla="*/ 0 h 975"/>
                <a:gd name="T12" fmla="*/ 0 w 927"/>
                <a:gd name="T13" fmla="*/ 0 h 975"/>
                <a:gd name="T14" fmla="*/ 0 w 927"/>
                <a:gd name="T15" fmla="*/ 0 h 975"/>
                <a:gd name="T16" fmla="*/ 0 w 927"/>
                <a:gd name="T17" fmla="*/ 0 h 975"/>
                <a:gd name="T18" fmla="*/ 0 w 927"/>
                <a:gd name="T19" fmla="*/ 0 h 975"/>
                <a:gd name="T20" fmla="*/ 0 w 927"/>
                <a:gd name="T21" fmla="*/ 0 h 975"/>
                <a:gd name="T22" fmla="*/ 0 w 927"/>
                <a:gd name="T23" fmla="*/ 0 h 975"/>
                <a:gd name="T24" fmla="*/ 0 w 927"/>
                <a:gd name="T25" fmla="*/ 0 h 975"/>
                <a:gd name="T26" fmla="*/ 0 w 927"/>
                <a:gd name="T27" fmla="*/ 0 h 975"/>
                <a:gd name="T28" fmla="*/ 0 w 927"/>
                <a:gd name="T29" fmla="*/ 0 h 975"/>
                <a:gd name="T30" fmla="*/ 0 w 927"/>
                <a:gd name="T31" fmla="*/ 0 h 975"/>
                <a:gd name="T32" fmla="*/ 0 w 927"/>
                <a:gd name="T33" fmla="*/ 0 h 975"/>
                <a:gd name="T34" fmla="*/ 0 w 927"/>
                <a:gd name="T35" fmla="*/ 0 h 975"/>
                <a:gd name="T36" fmla="*/ 0 w 927"/>
                <a:gd name="T37" fmla="*/ 0 h 975"/>
                <a:gd name="T38" fmla="*/ 0 w 927"/>
                <a:gd name="T39" fmla="*/ 0 h 975"/>
                <a:gd name="T40" fmla="*/ 0 w 927"/>
                <a:gd name="T41" fmla="*/ 0 h 975"/>
                <a:gd name="T42" fmla="*/ 0 w 927"/>
                <a:gd name="T43" fmla="*/ 0 h 975"/>
                <a:gd name="T44" fmla="*/ 0 w 927"/>
                <a:gd name="T45" fmla="*/ 0 h 975"/>
                <a:gd name="T46" fmla="*/ 0 w 927"/>
                <a:gd name="T47" fmla="*/ 0 h 975"/>
                <a:gd name="T48" fmla="*/ 0 w 927"/>
                <a:gd name="T49" fmla="*/ 0 h 975"/>
                <a:gd name="T50" fmla="*/ 0 w 927"/>
                <a:gd name="T51" fmla="*/ 0 h 975"/>
                <a:gd name="T52" fmla="*/ 0 w 927"/>
                <a:gd name="T53" fmla="*/ 0 h 975"/>
                <a:gd name="T54" fmla="*/ 0 w 927"/>
                <a:gd name="T55" fmla="*/ 0 h 975"/>
                <a:gd name="T56" fmla="*/ 0 w 927"/>
                <a:gd name="T57" fmla="*/ 0 h 975"/>
                <a:gd name="T58" fmla="*/ 0 w 927"/>
                <a:gd name="T59" fmla="*/ 0 h 975"/>
                <a:gd name="T60" fmla="*/ 0 w 927"/>
                <a:gd name="T61" fmla="*/ 0 h 975"/>
                <a:gd name="T62" fmla="*/ 0 w 927"/>
                <a:gd name="T63" fmla="*/ 0 h 975"/>
                <a:gd name="T64" fmla="*/ 0 w 927"/>
                <a:gd name="T65" fmla="*/ 0 h 975"/>
                <a:gd name="T66" fmla="*/ 0 w 927"/>
                <a:gd name="T67" fmla="*/ 0 h 975"/>
                <a:gd name="T68" fmla="*/ 0 w 927"/>
                <a:gd name="T69" fmla="*/ 0 h 975"/>
                <a:gd name="T70" fmla="*/ 0 w 927"/>
                <a:gd name="T71" fmla="*/ 0 h 975"/>
                <a:gd name="T72" fmla="*/ 0 w 927"/>
                <a:gd name="T73" fmla="*/ 0 h 975"/>
                <a:gd name="T74" fmla="*/ 0 w 927"/>
                <a:gd name="T75" fmla="*/ 0 h 975"/>
                <a:gd name="T76" fmla="*/ 0 w 927"/>
                <a:gd name="T77" fmla="*/ 0 h 975"/>
                <a:gd name="T78" fmla="*/ 0 w 927"/>
                <a:gd name="T79" fmla="*/ 0 h 975"/>
                <a:gd name="T80" fmla="*/ 0 w 927"/>
                <a:gd name="T81" fmla="*/ 0 h 975"/>
                <a:gd name="T82" fmla="*/ 0 w 927"/>
                <a:gd name="T83" fmla="*/ 0 h 975"/>
                <a:gd name="T84" fmla="*/ 0 w 927"/>
                <a:gd name="T85" fmla="*/ 0 h 975"/>
                <a:gd name="T86" fmla="*/ 0 w 927"/>
                <a:gd name="T87" fmla="*/ 0 h 975"/>
                <a:gd name="T88" fmla="*/ 0 w 927"/>
                <a:gd name="T89" fmla="*/ 0 h 975"/>
                <a:gd name="T90" fmla="*/ 0 w 927"/>
                <a:gd name="T91" fmla="*/ 0 h 975"/>
                <a:gd name="T92" fmla="*/ 0 w 927"/>
                <a:gd name="T93" fmla="*/ 0 h 975"/>
                <a:gd name="T94" fmla="*/ 0 w 927"/>
                <a:gd name="T95" fmla="*/ 0 h 97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27"/>
                <a:gd name="T145" fmla="*/ 0 h 975"/>
                <a:gd name="T146" fmla="*/ 927 w 927"/>
                <a:gd name="T147" fmla="*/ 975 h 97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27" h="975">
                  <a:moveTo>
                    <a:pt x="245" y="0"/>
                  </a:moveTo>
                  <a:lnTo>
                    <a:pt x="7" y="7"/>
                  </a:lnTo>
                  <a:lnTo>
                    <a:pt x="4" y="24"/>
                  </a:lnTo>
                  <a:lnTo>
                    <a:pt x="4" y="29"/>
                  </a:lnTo>
                  <a:lnTo>
                    <a:pt x="3" y="42"/>
                  </a:lnTo>
                  <a:lnTo>
                    <a:pt x="0" y="59"/>
                  </a:lnTo>
                  <a:lnTo>
                    <a:pt x="0" y="81"/>
                  </a:lnTo>
                  <a:lnTo>
                    <a:pt x="2" y="105"/>
                  </a:lnTo>
                  <a:lnTo>
                    <a:pt x="3" y="129"/>
                  </a:lnTo>
                  <a:lnTo>
                    <a:pt x="8" y="155"/>
                  </a:lnTo>
                  <a:lnTo>
                    <a:pt x="16" y="181"/>
                  </a:lnTo>
                  <a:lnTo>
                    <a:pt x="26" y="205"/>
                  </a:lnTo>
                  <a:lnTo>
                    <a:pt x="41" y="227"/>
                  </a:lnTo>
                  <a:lnTo>
                    <a:pt x="59" y="244"/>
                  </a:lnTo>
                  <a:lnTo>
                    <a:pt x="82" y="258"/>
                  </a:lnTo>
                  <a:lnTo>
                    <a:pt x="101" y="265"/>
                  </a:lnTo>
                  <a:lnTo>
                    <a:pt x="124" y="271"/>
                  </a:lnTo>
                  <a:lnTo>
                    <a:pt x="153" y="276"/>
                  </a:lnTo>
                  <a:lnTo>
                    <a:pt x="184" y="283"/>
                  </a:lnTo>
                  <a:lnTo>
                    <a:pt x="219" y="288"/>
                  </a:lnTo>
                  <a:lnTo>
                    <a:pt x="257" y="293"/>
                  </a:lnTo>
                  <a:lnTo>
                    <a:pt x="294" y="297"/>
                  </a:lnTo>
                  <a:lnTo>
                    <a:pt x="335" y="302"/>
                  </a:lnTo>
                  <a:lnTo>
                    <a:pt x="375" y="306"/>
                  </a:lnTo>
                  <a:lnTo>
                    <a:pt x="414" y="310"/>
                  </a:lnTo>
                  <a:lnTo>
                    <a:pt x="453" y="314"/>
                  </a:lnTo>
                  <a:lnTo>
                    <a:pt x="490" y="317"/>
                  </a:lnTo>
                  <a:lnTo>
                    <a:pt x="522" y="319"/>
                  </a:lnTo>
                  <a:lnTo>
                    <a:pt x="553" y="322"/>
                  </a:lnTo>
                  <a:lnTo>
                    <a:pt x="579" y="324"/>
                  </a:lnTo>
                  <a:lnTo>
                    <a:pt x="600" y="326"/>
                  </a:lnTo>
                  <a:lnTo>
                    <a:pt x="582" y="370"/>
                  </a:lnTo>
                  <a:lnTo>
                    <a:pt x="556" y="430"/>
                  </a:lnTo>
                  <a:lnTo>
                    <a:pt x="527" y="503"/>
                  </a:lnTo>
                  <a:lnTo>
                    <a:pt x="496" y="584"/>
                  </a:lnTo>
                  <a:lnTo>
                    <a:pt x="465" y="673"/>
                  </a:lnTo>
                  <a:lnTo>
                    <a:pt x="436" y="763"/>
                  </a:lnTo>
                  <a:lnTo>
                    <a:pt x="413" y="850"/>
                  </a:lnTo>
                  <a:lnTo>
                    <a:pt x="396" y="930"/>
                  </a:lnTo>
                  <a:lnTo>
                    <a:pt x="388" y="975"/>
                  </a:lnTo>
                  <a:lnTo>
                    <a:pt x="427" y="950"/>
                  </a:lnTo>
                  <a:lnTo>
                    <a:pt x="448" y="937"/>
                  </a:lnTo>
                  <a:lnTo>
                    <a:pt x="473" y="920"/>
                  </a:lnTo>
                  <a:lnTo>
                    <a:pt x="500" y="903"/>
                  </a:lnTo>
                  <a:lnTo>
                    <a:pt x="531" y="885"/>
                  </a:lnTo>
                  <a:lnTo>
                    <a:pt x="564" y="865"/>
                  </a:lnTo>
                  <a:lnTo>
                    <a:pt x="598" y="846"/>
                  </a:lnTo>
                  <a:lnTo>
                    <a:pt x="633" y="825"/>
                  </a:lnTo>
                  <a:lnTo>
                    <a:pt x="668" y="806"/>
                  </a:lnTo>
                  <a:lnTo>
                    <a:pt x="704" y="787"/>
                  </a:lnTo>
                  <a:lnTo>
                    <a:pt x="738" y="769"/>
                  </a:lnTo>
                  <a:lnTo>
                    <a:pt x="772" y="754"/>
                  </a:lnTo>
                  <a:lnTo>
                    <a:pt x="805" y="739"/>
                  </a:lnTo>
                  <a:lnTo>
                    <a:pt x="833" y="729"/>
                  </a:lnTo>
                  <a:lnTo>
                    <a:pt x="861" y="720"/>
                  </a:lnTo>
                  <a:lnTo>
                    <a:pt x="884" y="713"/>
                  </a:lnTo>
                  <a:lnTo>
                    <a:pt x="903" y="712"/>
                  </a:lnTo>
                  <a:lnTo>
                    <a:pt x="927" y="712"/>
                  </a:lnTo>
                  <a:lnTo>
                    <a:pt x="923" y="689"/>
                  </a:lnTo>
                  <a:lnTo>
                    <a:pt x="911" y="618"/>
                  </a:lnTo>
                  <a:lnTo>
                    <a:pt x="900" y="544"/>
                  </a:lnTo>
                  <a:lnTo>
                    <a:pt x="888" y="469"/>
                  </a:lnTo>
                  <a:lnTo>
                    <a:pt x="876" y="396"/>
                  </a:lnTo>
                  <a:lnTo>
                    <a:pt x="867" y="330"/>
                  </a:lnTo>
                  <a:lnTo>
                    <a:pt x="859" y="275"/>
                  </a:lnTo>
                  <a:lnTo>
                    <a:pt x="853" y="235"/>
                  </a:lnTo>
                  <a:lnTo>
                    <a:pt x="851" y="214"/>
                  </a:lnTo>
                  <a:lnTo>
                    <a:pt x="850" y="196"/>
                  </a:lnTo>
                  <a:lnTo>
                    <a:pt x="845" y="177"/>
                  </a:lnTo>
                  <a:lnTo>
                    <a:pt x="837" y="160"/>
                  </a:lnTo>
                  <a:lnTo>
                    <a:pt x="827" y="145"/>
                  </a:lnTo>
                  <a:lnTo>
                    <a:pt x="812" y="132"/>
                  </a:lnTo>
                  <a:lnTo>
                    <a:pt x="795" y="123"/>
                  </a:lnTo>
                  <a:lnTo>
                    <a:pt x="775" y="116"/>
                  </a:lnTo>
                  <a:lnTo>
                    <a:pt x="751" y="114"/>
                  </a:lnTo>
                  <a:lnTo>
                    <a:pt x="740" y="114"/>
                  </a:lnTo>
                  <a:lnTo>
                    <a:pt x="721" y="112"/>
                  </a:lnTo>
                  <a:lnTo>
                    <a:pt x="697" y="110"/>
                  </a:lnTo>
                  <a:lnTo>
                    <a:pt x="668" y="107"/>
                  </a:lnTo>
                  <a:lnTo>
                    <a:pt x="635" y="105"/>
                  </a:lnTo>
                  <a:lnTo>
                    <a:pt x="600" y="102"/>
                  </a:lnTo>
                  <a:lnTo>
                    <a:pt x="563" y="98"/>
                  </a:lnTo>
                  <a:lnTo>
                    <a:pt x="523" y="94"/>
                  </a:lnTo>
                  <a:lnTo>
                    <a:pt x="483" y="90"/>
                  </a:lnTo>
                  <a:lnTo>
                    <a:pt x="444" y="86"/>
                  </a:lnTo>
                  <a:lnTo>
                    <a:pt x="406" y="82"/>
                  </a:lnTo>
                  <a:lnTo>
                    <a:pt x="371" y="79"/>
                  </a:lnTo>
                  <a:lnTo>
                    <a:pt x="337" y="75"/>
                  </a:lnTo>
                  <a:lnTo>
                    <a:pt x="309" y="72"/>
                  </a:lnTo>
                  <a:lnTo>
                    <a:pt x="284" y="69"/>
                  </a:lnTo>
                  <a:lnTo>
                    <a:pt x="266" y="68"/>
                  </a:lnTo>
                  <a:lnTo>
                    <a:pt x="266" y="50"/>
                  </a:lnTo>
                  <a:lnTo>
                    <a:pt x="266" y="27"/>
                  </a:lnTo>
                  <a:lnTo>
                    <a:pt x="266" y="8"/>
                  </a:lnTo>
                  <a:lnTo>
                    <a:pt x="266" y="0"/>
                  </a:lnTo>
                  <a:lnTo>
                    <a:pt x="2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70" name="Freeform 70">
              <a:extLst>
                <a:ext uri="{FF2B5EF4-FFF2-40B4-BE49-F238E27FC236}">
                  <a16:creationId xmlns:a16="http://schemas.microsoft.com/office/drawing/2014/main" id="{DC88805D-6718-4D84-AB99-AE2BD33B18BB}"/>
                </a:ext>
              </a:extLst>
            </p:cNvPr>
            <p:cNvSpPr>
              <a:spLocks/>
            </p:cNvSpPr>
            <p:nvPr/>
          </p:nvSpPr>
          <p:spPr bwMode="auto">
            <a:xfrm>
              <a:off x="437" y="2796"/>
              <a:ext cx="193" cy="195"/>
            </a:xfrm>
            <a:custGeom>
              <a:avLst/>
              <a:gdLst>
                <a:gd name="T0" fmla="*/ 0 w 842"/>
                <a:gd name="T1" fmla="*/ 0 h 852"/>
                <a:gd name="T2" fmla="*/ 0 w 842"/>
                <a:gd name="T3" fmla="*/ 0 h 852"/>
                <a:gd name="T4" fmla="*/ 0 w 842"/>
                <a:gd name="T5" fmla="*/ 0 h 852"/>
                <a:gd name="T6" fmla="*/ 0 w 842"/>
                <a:gd name="T7" fmla="*/ 0 h 852"/>
                <a:gd name="T8" fmla="*/ 0 w 842"/>
                <a:gd name="T9" fmla="*/ 0 h 852"/>
                <a:gd name="T10" fmla="*/ 0 w 842"/>
                <a:gd name="T11" fmla="*/ 0 h 852"/>
                <a:gd name="T12" fmla="*/ 0 w 842"/>
                <a:gd name="T13" fmla="*/ 0 h 852"/>
                <a:gd name="T14" fmla="*/ 0 w 842"/>
                <a:gd name="T15" fmla="*/ 0 h 852"/>
                <a:gd name="T16" fmla="*/ 0 w 842"/>
                <a:gd name="T17" fmla="*/ 0 h 852"/>
                <a:gd name="T18" fmla="*/ 0 w 842"/>
                <a:gd name="T19" fmla="*/ 0 h 852"/>
                <a:gd name="T20" fmla="*/ 0 w 842"/>
                <a:gd name="T21" fmla="*/ 0 h 852"/>
                <a:gd name="T22" fmla="*/ 0 w 842"/>
                <a:gd name="T23" fmla="*/ 0 h 852"/>
                <a:gd name="T24" fmla="*/ 0 w 842"/>
                <a:gd name="T25" fmla="*/ 0 h 852"/>
                <a:gd name="T26" fmla="*/ 0 w 842"/>
                <a:gd name="T27" fmla="*/ 0 h 852"/>
                <a:gd name="T28" fmla="*/ 0 w 842"/>
                <a:gd name="T29" fmla="*/ 0 h 852"/>
                <a:gd name="T30" fmla="*/ 0 w 842"/>
                <a:gd name="T31" fmla="*/ 0 h 852"/>
                <a:gd name="T32" fmla="*/ 0 w 842"/>
                <a:gd name="T33" fmla="*/ 0 h 852"/>
                <a:gd name="T34" fmla="*/ 0 w 842"/>
                <a:gd name="T35" fmla="*/ 0 h 852"/>
                <a:gd name="T36" fmla="*/ 0 w 842"/>
                <a:gd name="T37" fmla="*/ 0 h 852"/>
                <a:gd name="T38" fmla="*/ 0 w 842"/>
                <a:gd name="T39" fmla="*/ 0 h 852"/>
                <a:gd name="T40" fmla="*/ 0 w 842"/>
                <a:gd name="T41" fmla="*/ 0 h 852"/>
                <a:gd name="T42" fmla="*/ 0 w 842"/>
                <a:gd name="T43" fmla="*/ 0 h 852"/>
                <a:gd name="T44" fmla="*/ 0 w 842"/>
                <a:gd name="T45" fmla="*/ 0 h 852"/>
                <a:gd name="T46" fmla="*/ 0 w 842"/>
                <a:gd name="T47" fmla="*/ 0 h 852"/>
                <a:gd name="T48" fmla="*/ 0 w 842"/>
                <a:gd name="T49" fmla="*/ 0 h 852"/>
                <a:gd name="T50" fmla="*/ 0 w 842"/>
                <a:gd name="T51" fmla="*/ 0 h 852"/>
                <a:gd name="T52" fmla="*/ 0 w 842"/>
                <a:gd name="T53" fmla="*/ 0 h 852"/>
                <a:gd name="T54" fmla="*/ 0 w 842"/>
                <a:gd name="T55" fmla="*/ 0 h 852"/>
                <a:gd name="T56" fmla="*/ 0 w 842"/>
                <a:gd name="T57" fmla="*/ 0 h 852"/>
                <a:gd name="T58" fmla="*/ 0 w 842"/>
                <a:gd name="T59" fmla="*/ 0 h 852"/>
                <a:gd name="T60" fmla="*/ 0 w 842"/>
                <a:gd name="T61" fmla="*/ 0 h 852"/>
                <a:gd name="T62" fmla="*/ 0 w 842"/>
                <a:gd name="T63" fmla="*/ 0 h 852"/>
                <a:gd name="T64" fmla="*/ 0 w 842"/>
                <a:gd name="T65" fmla="*/ 0 h 852"/>
                <a:gd name="T66" fmla="*/ 0 w 842"/>
                <a:gd name="T67" fmla="*/ 0 h 852"/>
                <a:gd name="T68" fmla="*/ 0 w 842"/>
                <a:gd name="T69" fmla="*/ 0 h 852"/>
                <a:gd name="T70" fmla="*/ 0 w 842"/>
                <a:gd name="T71" fmla="*/ 0 h 852"/>
                <a:gd name="T72" fmla="*/ 0 w 842"/>
                <a:gd name="T73" fmla="*/ 0 h 852"/>
                <a:gd name="T74" fmla="*/ 0 w 842"/>
                <a:gd name="T75" fmla="*/ 0 h 852"/>
                <a:gd name="T76" fmla="*/ 0 w 842"/>
                <a:gd name="T77" fmla="*/ 0 h 852"/>
                <a:gd name="T78" fmla="*/ 0 w 842"/>
                <a:gd name="T79" fmla="*/ 0 h 852"/>
                <a:gd name="T80" fmla="*/ 0 w 842"/>
                <a:gd name="T81" fmla="*/ 0 h 852"/>
                <a:gd name="T82" fmla="*/ 0 w 842"/>
                <a:gd name="T83" fmla="*/ 0 h 852"/>
                <a:gd name="T84" fmla="*/ 0 w 842"/>
                <a:gd name="T85" fmla="*/ 0 h 852"/>
                <a:gd name="T86" fmla="*/ 0 w 842"/>
                <a:gd name="T87" fmla="*/ 0 h 852"/>
                <a:gd name="T88" fmla="*/ 0 w 842"/>
                <a:gd name="T89" fmla="*/ 0 h 852"/>
                <a:gd name="T90" fmla="*/ 0 w 842"/>
                <a:gd name="T91" fmla="*/ 0 h 852"/>
                <a:gd name="T92" fmla="*/ 0 w 842"/>
                <a:gd name="T93" fmla="*/ 0 h 852"/>
                <a:gd name="T94" fmla="*/ 0 w 842"/>
                <a:gd name="T95" fmla="*/ 0 h 852"/>
                <a:gd name="T96" fmla="*/ 0 w 842"/>
                <a:gd name="T97" fmla="*/ 0 h 852"/>
                <a:gd name="T98" fmla="*/ 0 w 842"/>
                <a:gd name="T99" fmla="*/ 0 h 85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2"/>
                <a:gd name="T151" fmla="*/ 0 h 852"/>
                <a:gd name="T152" fmla="*/ 842 w 842"/>
                <a:gd name="T153" fmla="*/ 852 h 85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2" h="852">
                  <a:moveTo>
                    <a:pt x="188" y="0"/>
                  </a:moveTo>
                  <a:lnTo>
                    <a:pt x="188" y="18"/>
                  </a:lnTo>
                  <a:lnTo>
                    <a:pt x="188" y="39"/>
                  </a:lnTo>
                  <a:lnTo>
                    <a:pt x="188" y="56"/>
                  </a:lnTo>
                  <a:lnTo>
                    <a:pt x="188" y="62"/>
                  </a:lnTo>
                  <a:lnTo>
                    <a:pt x="205" y="64"/>
                  </a:lnTo>
                  <a:lnTo>
                    <a:pt x="213" y="65"/>
                  </a:lnTo>
                  <a:lnTo>
                    <a:pt x="229" y="66"/>
                  </a:lnTo>
                  <a:lnTo>
                    <a:pt x="254" y="69"/>
                  </a:lnTo>
                  <a:lnTo>
                    <a:pt x="284" y="73"/>
                  </a:lnTo>
                  <a:lnTo>
                    <a:pt x="321" y="77"/>
                  </a:lnTo>
                  <a:lnTo>
                    <a:pt x="360" y="80"/>
                  </a:lnTo>
                  <a:lnTo>
                    <a:pt x="403" y="84"/>
                  </a:lnTo>
                  <a:lnTo>
                    <a:pt x="445" y="90"/>
                  </a:lnTo>
                  <a:lnTo>
                    <a:pt x="490" y="93"/>
                  </a:lnTo>
                  <a:lnTo>
                    <a:pt x="534" y="99"/>
                  </a:lnTo>
                  <a:lnTo>
                    <a:pt x="576" y="103"/>
                  </a:lnTo>
                  <a:lnTo>
                    <a:pt x="613" y="105"/>
                  </a:lnTo>
                  <a:lnTo>
                    <a:pt x="647" y="109"/>
                  </a:lnTo>
                  <a:lnTo>
                    <a:pt x="676" y="110"/>
                  </a:lnTo>
                  <a:lnTo>
                    <a:pt x="698" y="113"/>
                  </a:lnTo>
                  <a:lnTo>
                    <a:pt x="712" y="113"/>
                  </a:lnTo>
                  <a:lnTo>
                    <a:pt x="727" y="114"/>
                  </a:lnTo>
                  <a:lnTo>
                    <a:pt x="740" y="118"/>
                  </a:lnTo>
                  <a:lnTo>
                    <a:pt x="750" y="123"/>
                  </a:lnTo>
                  <a:lnTo>
                    <a:pt x="759" y="131"/>
                  </a:lnTo>
                  <a:lnTo>
                    <a:pt x="766" y="140"/>
                  </a:lnTo>
                  <a:lnTo>
                    <a:pt x="769" y="151"/>
                  </a:lnTo>
                  <a:lnTo>
                    <a:pt x="772" y="161"/>
                  </a:lnTo>
                  <a:lnTo>
                    <a:pt x="773" y="173"/>
                  </a:lnTo>
                  <a:lnTo>
                    <a:pt x="776" y="199"/>
                  </a:lnTo>
                  <a:lnTo>
                    <a:pt x="783" y="247"/>
                  </a:lnTo>
                  <a:lnTo>
                    <a:pt x="792" y="311"/>
                  </a:lnTo>
                  <a:lnTo>
                    <a:pt x="802" y="382"/>
                  </a:lnTo>
                  <a:lnTo>
                    <a:pt x="814" y="456"/>
                  </a:lnTo>
                  <a:lnTo>
                    <a:pt x="825" y="528"/>
                  </a:lnTo>
                  <a:lnTo>
                    <a:pt x="835" y="589"/>
                  </a:lnTo>
                  <a:lnTo>
                    <a:pt x="842" y="633"/>
                  </a:lnTo>
                  <a:lnTo>
                    <a:pt x="820" y="638"/>
                  </a:lnTo>
                  <a:lnTo>
                    <a:pt x="794" y="646"/>
                  </a:lnTo>
                  <a:lnTo>
                    <a:pt x="768" y="655"/>
                  </a:lnTo>
                  <a:lnTo>
                    <a:pt x="740" y="667"/>
                  </a:lnTo>
                  <a:lnTo>
                    <a:pt x="710" y="681"/>
                  </a:lnTo>
                  <a:lnTo>
                    <a:pt x="678" y="696"/>
                  </a:lnTo>
                  <a:lnTo>
                    <a:pt x="647" y="711"/>
                  </a:lnTo>
                  <a:lnTo>
                    <a:pt x="616" y="728"/>
                  </a:lnTo>
                  <a:lnTo>
                    <a:pt x="585" y="745"/>
                  </a:lnTo>
                  <a:lnTo>
                    <a:pt x="553" y="762"/>
                  </a:lnTo>
                  <a:lnTo>
                    <a:pt x="524" y="779"/>
                  </a:lnTo>
                  <a:lnTo>
                    <a:pt x="496" y="796"/>
                  </a:lnTo>
                  <a:lnTo>
                    <a:pt x="470" y="811"/>
                  </a:lnTo>
                  <a:lnTo>
                    <a:pt x="445" y="826"/>
                  </a:lnTo>
                  <a:lnTo>
                    <a:pt x="423" y="840"/>
                  </a:lnTo>
                  <a:lnTo>
                    <a:pt x="405" y="852"/>
                  </a:lnTo>
                  <a:lnTo>
                    <a:pt x="429" y="759"/>
                  </a:lnTo>
                  <a:lnTo>
                    <a:pt x="458" y="663"/>
                  </a:lnTo>
                  <a:lnTo>
                    <a:pt x="491" y="567"/>
                  </a:lnTo>
                  <a:lnTo>
                    <a:pt x="525" y="476"/>
                  </a:lnTo>
                  <a:lnTo>
                    <a:pt x="557" y="397"/>
                  </a:lnTo>
                  <a:lnTo>
                    <a:pt x="583" y="333"/>
                  </a:lnTo>
                  <a:lnTo>
                    <a:pt x="602" y="291"/>
                  </a:lnTo>
                  <a:lnTo>
                    <a:pt x="609" y="274"/>
                  </a:lnTo>
                  <a:lnTo>
                    <a:pt x="621" y="248"/>
                  </a:lnTo>
                  <a:lnTo>
                    <a:pt x="593" y="247"/>
                  </a:lnTo>
                  <a:lnTo>
                    <a:pt x="563" y="244"/>
                  </a:lnTo>
                  <a:lnTo>
                    <a:pt x="529" y="242"/>
                  </a:lnTo>
                  <a:lnTo>
                    <a:pt x="492" y="239"/>
                  </a:lnTo>
                  <a:lnTo>
                    <a:pt x="455" y="237"/>
                  </a:lnTo>
                  <a:lnTo>
                    <a:pt x="416" y="233"/>
                  </a:lnTo>
                  <a:lnTo>
                    <a:pt x="375" y="229"/>
                  </a:lnTo>
                  <a:lnTo>
                    <a:pt x="335" y="225"/>
                  </a:lnTo>
                  <a:lnTo>
                    <a:pt x="294" y="221"/>
                  </a:lnTo>
                  <a:lnTo>
                    <a:pt x="255" y="217"/>
                  </a:lnTo>
                  <a:lnTo>
                    <a:pt x="219" y="212"/>
                  </a:lnTo>
                  <a:lnTo>
                    <a:pt x="183" y="207"/>
                  </a:lnTo>
                  <a:lnTo>
                    <a:pt x="150" y="203"/>
                  </a:lnTo>
                  <a:lnTo>
                    <a:pt x="121" y="198"/>
                  </a:lnTo>
                  <a:lnTo>
                    <a:pt x="95" y="191"/>
                  </a:lnTo>
                  <a:lnTo>
                    <a:pt x="75" y="186"/>
                  </a:lnTo>
                  <a:lnTo>
                    <a:pt x="59" y="181"/>
                  </a:lnTo>
                  <a:lnTo>
                    <a:pt x="43" y="172"/>
                  </a:lnTo>
                  <a:lnTo>
                    <a:pt x="30" y="157"/>
                  </a:lnTo>
                  <a:lnTo>
                    <a:pt x="20" y="142"/>
                  </a:lnTo>
                  <a:lnTo>
                    <a:pt x="12" y="122"/>
                  </a:lnTo>
                  <a:lnTo>
                    <a:pt x="7" y="103"/>
                  </a:lnTo>
                  <a:lnTo>
                    <a:pt x="3" y="80"/>
                  </a:lnTo>
                  <a:lnTo>
                    <a:pt x="0" y="60"/>
                  </a:lnTo>
                  <a:lnTo>
                    <a:pt x="0" y="39"/>
                  </a:lnTo>
                  <a:lnTo>
                    <a:pt x="0" y="30"/>
                  </a:lnTo>
                  <a:lnTo>
                    <a:pt x="2" y="22"/>
                  </a:lnTo>
                  <a:lnTo>
                    <a:pt x="2" y="13"/>
                  </a:lnTo>
                  <a:lnTo>
                    <a:pt x="3" y="5"/>
                  </a:lnTo>
                  <a:lnTo>
                    <a:pt x="17" y="5"/>
                  </a:lnTo>
                  <a:lnTo>
                    <a:pt x="38" y="4"/>
                  </a:lnTo>
                  <a:lnTo>
                    <a:pt x="64" y="2"/>
                  </a:lnTo>
                  <a:lnTo>
                    <a:pt x="94" y="2"/>
                  </a:lnTo>
                  <a:lnTo>
                    <a:pt x="123" y="1"/>
                  </a:lnTo>
                  <a:lnTo>
                    <a:pt x="150" y="0"/>
                  </a:lnTo>
                  <a:lnTo>
                    <a:pt x="172" y="0"/>
                  </a:lnTo>
                  <a:lnTo>
                    <a:pt x="188"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71" name="Freeform 71">
              <a:extLst>
                <a:ext uri="{FF2B5EF4-FFF2-40B4-BE49-F238E27FC236}">
                  <a16:creationId xmlns:a16="http://schemas.microsoft.com/office/drawing/2014/main" id="{64EF4F9A-7D7F-4D4E-9482-1D5A1B8B8373}"/>
                </a:ext>
              </a:extLst>
            </p:cNvPr>
            <p:cNvSpPr>
              <a:spLocks/>
            </p:cNvSpPr>
            <p:nvPr/>
          </p:nvSpPr>
          <p:spPr bwMode="auto">
            <a:xfrm>
              <a:off x="521" y="2420"/>
              <a:ext cx="108" cy="109"/>
            </a:xfrm>
            <a:custGeom>
              <a:avLst/>
              <a:gdLst>
                <a:gd name="T0" fmla="*/ 0 w 471"/>
                <a:gd name="T1" fmla="*/ 0 h 475"/>
                <a:gd name="T2" fmla="*/ 0 w 471"/>
                <a:gd name="T3" fmla="*/ 0 h 475"/>
                <a:gd name="T4" fmla="*/ 0 w 471"/>
                <a:gd name="T5" fmla="*/ 0 h 475"/>
                <a:gd name="T6" fmla="*/ 0 w 471"/>
                <a:gd name="T7" fmla="*/ 0 h 475"/>
                <a:gd name="T8" fmla="*/ 0 w 471"/>
                <a:gd name="T9" fmla="*/ 0 h 475"/>
                <a:gd name="T10" fmla="*/ 0 w 471"/>
                <a:gd name="T11" fmla="*/ 0 h 475"/>
                <a:gd name="T12" fmla="*/ 0 w 471"/>
                <a:gd name="T13" fmla="*/ 0 h 475"/>
                <a:gd name="T14" fmla="*/ 0 w 471"/>
                <a:gd name="T15" fmla="*/ 0 h 475"/>
                <a:gd name="T16" fmla="*/ 0 w 471"/>
                <a:gd name="T17" fmla="*/ 0 h 475"/>
                <a:gd name="T18" fmla="*/ 0 w 471"/>
                <a:gd name="T19" fmla="*/ 0 h 475"/>
                <a:gd name="T20" fmla="*/ 0 w 471"/>
                <a:gd name="T21" fmla="*/ 0 h 475"/>
                <a:gd name="T22" fmla="*/ 0 w 471"/>
                <a:gd name="T23" fmla="*/ 0 h 475"/>
                <a:gd name="T24" fmla="*/ 0 w 471"/>
                <a:gd name="T25" fmla="*/ 0 h 475"/>
                <a:gd name="T26" fmla="*/ 0 w 471"/>
                <a:gd name="T27" fmla="*/ 0 h 475"/>
                <a:gd name="T28" fmla="*/ 0 w 471"/>
                <a:gd name="T29" fmla="*/ 0 h 475"/>
                <a:gd name="T30" fmla="*/ 0 w 471"/>
                <a:gd name="T31" fmla="*/ 0 h 475"/>
                <a:gd name="T32" fmla="*/ 0 w 471"/>
                <a:gd name="T33" fmla="*/ 0 h 475"/>
                <a:gd name="T34" fmla="*/ 0 w 471"/>
                <a:gd name="T35" fmla="*/ 0 h 475"/>
                <a:gd name="T36" fmla="*/ 0 w 471"/>
                <a:gd name="T37" fmla="*/ 0 h 475"/>
                <a:gd name="T38" fmla="*/ 0 w 471"/>
                <a:gd name="T39" fmla="*/ 0 h 475"/>
                <a:gd name="T40" fmla="*/ 0 w 471"/>
                <a:gd name="T41" fmla="*/ 0 h 475"/>
                <a:gd name="T42" fmla="*/ 0 w 471"/>
                <a:gd name="T43" fmla="*/ 0 h 475"/>
                <a:gd name="T44" fmla="*/ 0 w 471"/>
                <a:gd name="T45" fmla="*/ 0 h 475"/>
                <a:gd name="T46" fmla="*/ 0 w 471"/>
                <a:gd name="T47" fmla="*/ 0 h 475"/>
                <a:gd name="T48" fmla="*/ 0 w 471"/>
                <a:gd name="T49" fmla="*/ 0 h 475"/>
                <a:gd name="T50" fmla="*/ 0 w 471"/>
                <a:gd name="T51" fmla="*/ 0 h 475"/>
                <a:gd name="T52" fmla="*/ 0 w 471"/>
                <a:gd name="T53" fmla="*/ 0 h 475"/>
                <a:gd name="T54" fmla="*/ 0 w 471"/>
                <a:gd name="T55" fmla="*/ 0 h 475"/>
                <a:gd name="T56" fmla="*/ 0 w 471"/>
                <a:gd name="T57" fmla="*/ 0 h 475"/>
                <a:gd name="T58" fmla="*/ 0 w 471"/>
                <a:gd name="T59" fmla="*/ 0 h 475"/>
                <a:gd name="T60" fmla="*/ 0 w 471"/>
                <a:gd name="T61" fmla="*/ 0 h 475"/>
                <a:gd name="T62" fmla="*/ 0 w 471"/>
                <a:gd name="T63" fmla="*/ 0 h 475"/>
                <a:gd name="T64" fmla="*/ 0 w 471"/>
                <a:gd name="T65" fmla="*/ 0 h 475"/>
                <a:gd name="T66" fmla="*/ 0 w 471"/>
                <a:gd name="T67" fmla="*/ 0 h 475"/>
                <a:gd name="T68" fmla="*/ 0 w 471"/>
                <a:gd name="T69" fmla="*/ 0 h 475"/>
                <a:gd name="T70" fmla="*/ 0 w 471"/>
                <a:gd name="T71" fmla="*/ 0 h 475"/>
                <a:gd name="T72" fmla="*/ 0 w 471"/>
                <a:gd name="T73" fmla="*/ 0 h 475"/>
                <a:gd name="T74" fmla="*/ 0 w 471"/>
                <a:gd name="T75" fmla="*/ 0 h 475"/>
                <a:gd name="T76" fmla="*/ 0 w 471"/>
                <a:gd name="T77" fmla="*/ 0 h 475"/>
                <a:gd name="T78" fmla="*/ 0 w 471"/>
                <a:gd name="T79" fmla="*/ 0 h 475"/>
                <a:gd name="T80" fmla="*/ 0 w 471"/>
                <a:gd name="T81" fmla="*/ 0 h 475"/>
                <a:gd name="T82" fmla="*/ 0 w 471"/>
                <a:gd name="T83" fmla="*/ 0 h 475"/>
                <a:gd name="T84" fmla="*/ 0 w 471"/>
                <a:gd name="T85" fmla="*/ 0 h 475"/>
                <a:gd name="T86" fmla="*/ 0 w 471"/>
                <a:gd name="T87" fmla="*/ 0 h 475"/>
                <a:gd name="T88" fmla="*/ 0 w 471"/>
                <a:gd name="T89" fmla="*/ 0 h 475"/>
                <a:gd name="T90" fmla="*/ 0 w 471"/>
                <a:gd name="T91" fmla="*/ 0 h 475"/>
                <a:gd name="T92" fmla="*/ 0 w 471"/>
                <a:gd name="T93" fmla="*/ 0 h 475"/>
                <a:gd name="T94" fmla="*/ 0 w 471"/>
                <a:gd name="T95" fmla="*/ 0 h 475"/>
                <a:gd name="T96" fmla="*/ 0 w 471"/>
                <a:gd name="T97" fmla="*/ 0 h 475"/>
                <a:gd name="T98" fmla="*/ 0 w 471"/>
                <a:gd name="T99" fmla="*/ 0 h 475"/>
                <a:gd name="T100" fmla="*/ 0 w 471"/>
                <a:gd name="T101" fmla="*/ 0 h 47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71"/>
                <a:gd name="T154" fmla="*/ 0 h 475"/>
                <a:gd name="T155" fmla="*/ 471 w 471"/>
                <a:gd name="T156" fmla="*/ 475 h 47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71" h="475">
                  <a:moveTo>
                    <a:pt x="254" y="0"/>
                  </a:moveTo>
                  <a:lnTo>
                    <a:pt x="230" y="6"/>
                  </a:lnTo>
                  <a:lnTo>
                    <a:pt x="207" y="11"/>
                  </a:lnTo>
                  <a:lnTo>
                    <a:pt x="186" y="17"/>
                  </a:lnTo>
                  <a:lnTo>
                    <a:pt x="165" y="24"/>
                  </a:lnTo>
                  <a:lnTo>
                    <a:pt x="147" y="32"/>
                  </a:lnTo>
                  <a:lnTo>
                    <a:pt x="129" y="39"/>
                  </a:lnTo>
                  <a:lnTo>
                    <a:pt x="112" y="48"/>
                  </a:lnTo>
                  <a:lnTo>
                    <a:pt x="96" y="58"/>
                  </a:lnTo>
                  <a:lnTo>
                    <a:pt x="82" y="68"/>
                  </a:lnTo>
                  <a:lnTo>
                    <a:pt x="69" y="78"/>
                  </a:lnTo>
                  <a:lnTo>
                    <a:pt x="57" y="89"/>
                  </a:lnTo>
                  <a:lnTo>
                    <a:pt x="46" y="100"/>
                  </a:lnTo>
                  <a:lnTo>
                    <a:pt x="36" y="113"/>
                  </a:lnTo>
                  <a:lnTo>
                    <a:pt x="27" y="126"/>
                  </a:lnTo>
                  <a:lnTo>
                    <a:pt x="21" y="139"/>
                  </a:lnTo>
                  <a:lnTo>
                    <a:pt x="14" y="154"/>
                  </a:lnTo>
                  <a:lnTo>
                    <a:pt x="8" y="172"/>
                  </a:lnTo>
                  <a:lnTo>
                    <a:pt x="4" y="190"/>
                  </a:lnTo>
                  <a:lnTo>
                    <a:pt x="1" y="210"/>
                  </a:lnTo>
                  <a:lnTo>
                    <a:pt x="0" y="228"/>
                  </a:lnTo>
                  <a:lnTo>
                    <a:pt x="3" y="262"/>
                  </a:lnTo>
                  <a:lnTo>
                    <a:pt x="9" y="294"/>
                  </a:lnTo>
                  <a:lnTo>
                    <a:pt x="18" y="324"/>
                  </a:lnTo>
                  <a:lnTo>
                    <a:pt x="30" y="351"/>
                  </a:lnTo>
                  <a:lnTo>
                    <a:pt x="40" y="376"/>
                  </a:lnTo>
                  <a:lnTo>
                    <a:pt x="52" y="396"/>
                  </a:lnTo>
                  <a:lnTo>
                    <a:pt x="61" y="409"/>
                  </a:lnTo>
                  <a:lnTo>
                    <a:pt x="66" y="418"/>
                  </a:lnTo>
                  <a:lnTo>
                    <a:pt x="73" y="435"/>
                  </a:lnTo>
                  <a:lnTo>
                    <a:pt x="81" y="449"/>
                  </a:lnTo>
                  <a:lnTo>
                    <a:pt x="90" y="458"/>
                  </a:lnTo>
                  <a:lnTo>
                    <a:pt x="99" y="465"/>
                  </a:lnTo>
                  <a:lnTo>
                    <a:pt x="112" y="470"/>
                  </a:lnTo>
                  <a:lnTo>
                    <a:pt x="125" y="474"/>
                  </a:lnTo>
                  <a:lnTo>
                    <a:pt x="137" y="475"/>
                  </a:lnTo>
                  <a:lnTo>
                    <a:pt x="148" y="474"/>
                  </a:lnTo>
                  <a:lnTo>
                    <a:pt x="160" y="472"/>
                  </a:lnTo>
                  <a:lnTo>
                    <a:pt x="168" y="471"/>
                  </a:lnTo>
                  <a:lnTo>
                    <a:pt x="174" y="469"/>
                  </a:lnTo>
                  <a:lnTo>
                    <a:pt x="178" y="467"/>
                  </a:lnTo>
                  <a:lnTo>
                    <a:pt x="185" y="463"/>
                  </a:lnTo>
                  <a:lnTo>
                    <a:pt x="190" y="457"/>
                  </a:lnTo>
                  <a:lnTo>
                    <a:pt x="194" y="449"/>
                  </a:lnTo>
                  <a:lnTo>
                    <a:pt x="194" y="441"/>
                  </a:lnTo>
                  <a:lnTo>
                    <a:pt x="191" y="420"/>
                  </a:lnTo>
                  <a:lnTo>
                    <a:pt x="191" y="401"/>
                  </a:lnTo>
                  <a:lnTo>
                    <a:pt x="191" y="383"/>
                  </a:lnTo>
                  <a:lnTo>
                    <a:pt x="195" y="366"/>
                  </a:lnTo>
                  <a:lnTo>
                    <a:pt x="199" y="350"/>
                  </a:lnTo>
                  <a:lnTo>
                    <a:pt x="207" y="336"/>
                  </a:lnTo>
                  <a:lnTo>
                    <a:pt x="215" y="322"/>
                  </a:lnTo>
                  <a:lnTo>
                    <a:pt x="225" y="310"/>
                  </a:lnTo>
                  <a:lnTo>
                    <a:pt x="238" y="297"/>
                  </a:lnTo>
                  <a:lnTo>
                    <a:pt x="254" y="286"/>
                  </a:lnTo>
                  <a:lnTo>
                    <a:pt x="271" y="276"/>
                  </a:lnTo>
                  <a:lnTo>
                    <a:pt x="288" y="268"/>
                  </a:lnTo>
                  <a:lnTo>
                    <a:pt x="306" y="263"/>
                  </a:lnTo>
                  <a:lnTo>
                    <a:pt x="324" y="258"/>
                  </a:lnTo>
                  <a:lnTo>
                    <a:pt x="342" y="254"/>
                  </a:lnTo>
                  <a:lnTo>
                    <a:pt x="359" y="251"/>
                  </a:lnTo>
                  <a:lnTo>
                    <a:pt x="376" y="249"/>
                  </a:lnTo>
                  <a:lnTo>
                    <a:pt x="392" y="247"/>
                  </a:lnTo>
                  <a:lnTo>
                    <a:pt x="406" y="247"/>
                  </a:lnTo>
                  <a:lnTo>
                    <a:pt x="419" y="246"/>
                  </a:lnTo>
                  <a:lnTo>
                    <a:pt x="429" y="247"/>
                  </a:lnTo>
                  <a:lnTo>
                    <a:pt x="437" y="247"/>
                  </a:lnTo>
                  <a:lnTo>
                    <a:pt x="442" y="247"/>
                  </a:lnTo>
                  <a:lnTo>
                    <a:pt x="444" y="247"/>
                  </a:lnTo>
                  <a:lnTo>
                    <a:pt x="452" y="247"/>
                  </a:lnTo>
                  <a:lnTo>
                    <a:pt x="458" y="245"/>
                  </a:lnTo>
                  <a:lnTo>
                    <a:pt x="463" y="241"/>
                  </a:lnTo>
                  <a:lnTo>
                    <a:pt x="468" y="234"/>
                  </a:lnTo>
                  <a:lnTo>
                    <a:pt x="471" y="228"/>
                  </a:lnTo>
                  <a:lnTo>
                    <a:pt x="471" y="220"/>
                  </a:lnTo>
                  <a:lnTo>
                    <a:pt x="468" y="214"/>
                  </a:lnTo>
                  <a:lnTo>
                    <a:pt x="465" y="208"/>
                  </a:lnTo>
                  <a:lnTo>
                    <a:pt x="401" y="136"/>
                  </a:lnTo>
                  <a:lnTo>
                    <a:pt x="396" y="132"/>
                  </a:lnTo>
                  <a:lnTo>
                    <a:pt x="389" y="129"/>
                  </a:lnTo>
                  <a:lnTo>
                    <a:pt x="383" y="128"/>
                  </a:lnTo>
                  <a:lnTo>
                    <a:pt x="376" y="129"/>
                  </a:lnTo>
                  <a:lnTo>
                    <a:pt x="375" y="129"/>
                  </a:lnTo>
                  <a:lnTo>
                    <a:pt x="372" y="129"/>
                  </a:lnTo>
                  <a:lnTo>
                    <a:pt x="376" y="126"/>
                  </a:lnTo>
                  <a:lnTo>
                    <a:pt x="379" y="123"/>
                  </a:lnTo>
                  <a:lnTo>
                    <a:pt x="380" y="119"/>
                  </a:lnTo>
                  <a:lnTo>
                    <a:pt x="381" y="113"/>
                  </a:lnTo>
                  <a:lnTo>
                    <a:pt x="381" y="112"/>
                  </a:lnTo>
                  <a:lnTo>
                    <a:pt x="380" y="107"/>
                  </a:lnTo>
                  <a:lnTo>
                    <a:pt x="379" y="102"/>
                  </a:lnTo>
                  <a:lnTo>
                    <a:pt x="376" y="98"/>
                  </a:lnTo>
                  <a:lnTo>
                    <a:pt x="373" y="94"/>
                  </a:lnTo>
                  <a:lnTo>
                    <a:pt x="273" y="6"/>
                  </a:lnTo>
                  <a:lnTo>
                    <a:pt x="269" y="3"/>
                  </a:lnTo>
                  <a:lnTo>
                    <a:pt x="264" y="0"/>
                  </a:lnTo>
                  <a:lnTo>
                    <a:pt x="259" y="0"/>
                  </a:lnTo>
                  <a:lnTo>
                    <a:pt x="25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72" name="Freeform 72">
              <a:extLst>
                <a:ext uri="{FF2B5EF4-FFF2-40B4-BE49-F238E27FC236}">
                  <a16:creationId xmlns:a16="http://schemas.microsoft.com/office/drawing/2014/main" id="{E08398BC-DD2D-4852-A4B8-6C2E6B4F5BC3}"/>
                </a:ext>
              </a:extLst>
            </p:cNvPr>
            <p:cNvSpPr>
              <a:spLocks/>
            </p:cNvSpPr>
            <p:nvPr/>
          </p:nvSpPr>
          <p:spPr bwMode="auto">
            <a:xfrm>
              <a:off x="533" y="2432"/>
              <a:ext cx="79" cy="86"/>
            </a:xfrm>
            <a:custGeom>
              <a:avLst/>
              <a:gdLst>
                <a:gd name="T0" fmla="*/ 0 w 345"/>
                <a:gd name="T1" fmla="*/ 0 h 377"/>
                <a:gd name="T2" fmla="*/ 0 w 345"/>
                <a:gd name="T3" fmla="*/ 0 h 377"/>
                <a:gd name="T4" fmla="*/ 0 w 345"/>
                <a:gd name="T5" fmla="*/ 0 h 377"/>
                <a:gd name="T6" fmla="*/ 0 w 345"/>
                <a:gd name="T7" fmla="*/ 0 h 377"/>
                <a:gd name="T8" fmla="*/ 0 w 345"/>
                <a:gd name="T9" fmla="*/ 0 h 377"/>
                <a:gd name="T10" fmla="*/ 0 w 345"/>
                <a:gd name="T11" fmla="*/ 0 h 377"/>
                <a:gd name="T12" fmla="*/ 0 w 345"/>
                <a:gd name="T13" fmla="*/ 0 h 377"/>
                <a:gd name="T14" fmla="*/ 0 w 345"/>
                <a:gd name="T15" fmla="*/ 0 h 377"/>
                <a:gd name="T16" fmla="*/ 0 w 345"/>
                <a:gd name="T17" fmla="*/ 0 h 377"/>
                <a:gd name="T18" fmla="*/ 0 w 345"/>
                <a:gd name="T19" fmla="*/ 0 h 377"/>
                <a:gd name="T20" fmla="*/ 0 w 345"/>
                <a:gd name="T21" fmla="*/ 0 h 377"/>
                <a:gd name="T22" fmla="*/ 0 w 345"/>
                <a:gd name="T23" fmla="*/ 0 h 377"/>
                <a:gd name="T24" fmla="*/ 0 w 345"/>
                <a:gd name="T25" fmla="*/ 0 h 377"/>
                <a:gd name="T26" fmla="*/ 0 w 345"/>
                <a:gd name="T27" fmla="*/ 0 h 377"/>
                <a:gd name="T28" fmla="*/ 0 w 345"/>
                <a:gd name="T29" fmla="*/ 0 h 377"/>
                <a:gd name="T30" fmla="*/ 0 w 345"/>
                <a:gd name="T31" fmla="*/ 0 h 377"/>
                <a:gd name="T32" fmla="*/ 0 w 345"/>
                <a:gd name="T33" fmla="*/ 0 h 377"/>
                <a:gd name="T34" fmla="*/ 0 w 345"/>
                <a:gd name="T35" fmla="*/ 0 h 377"/>
                <a:gd name="T36" fmla="*/ 0 w 345"/>
                <a:gd name="T37" fmla="*/ 0 h 377"/>
                <a:gd name="T38" fmla="*/ 0 w 345"/>
                <a:gd name="T39" fmla="*/ 0 h 377"/>
                <a:gd name="T40" fmla="*/ 0 w 345"/>
                <a:gd name="T41" fmla="*/ 0 h 377"/>
                <a:gd name="T42" fmla="*/ 0 w 345"/>
                <a:gd name="T43" fmla="*/ 0 h 377"/>
                <a:gd name="T44" fmla="*/ 0 w 345"/>
                <a:gd name="T45" fmla="*/ 0 h 377"/>
                <a:gd name="T46" fmla="*/ 0 w 345"/>
                <a:gd name="T47" fmla="*/ 0 h 377"/>
                <a:gd name="T48" fmla="*/ 0 w 345"/>
                <a:gd name="T49" fmla="*/ 0 h 377"/>
                <a:gd name="T50" fmla="*/ 0 w 345"/>
                <a:gd name="T51" fmla="*/ 0 h 377"/>
                <a:gd name="T52" fmla="*/ 0 w 345"/>
                <a:gd name="T53" fmla="*/ 0 h 377"/>
                <a:gd name="T54" fmla="*/ 0 w 345"/>
                <a:gd name="T55" fmla="*/ 0 h 377"/>
                <a:gd name="T56" fmla="*/ 0 w 345"/>
                <a:gd name="T57" fmla="*/ 0 h 377"/>
                <a:gd name="T58" fmla="*/ 0 w 345"/>
                <a:gd name="T59" fmla="*/ 0 h 377"/>
                <a:gd name="T60" fmla="*/ 0 w 345"/>
                <a:gd name="T61" fmla="*/ 0 h 377"/>
                <a:gd name="T62" fmla="*/ 0 w 345"/>
                <a:gd name="T63" fmla="*/ 0 h 377"/>
                <a:gd name="T64" fmla="*/ 0 w 345"/>
                <a:gd name="T65" fmla="*/ 0 h 377"/>
                <a:gd name="T66" fmla="*/ 0 w 345"/>
                <a:gd name="T67" fmla="*/ 0 h 377"/>
                <a:gd name="T68" fmla="*/ 0 w 345"/>
                <a:gd name="T69" fmla="*/ 0 h 377"/>
                <a:gd name="T70" fmla="*/ 0 w 345"/>
                <a:gd name="T71" fmla="*/ 0 h 377"/>
                <a:gd name="T72" fmla="*/ 0 w 345"/>
                <a:gd name="T73" fmla="*/ 0 h 377"/>
                <a:gd name="T74" fmla="*/ 0 w 345"/>
                <a:gd name="T75" fmla="*/ 0 h 377"/>
                <a:gd name="T76" fmla="*/ 0 w 345"/>
                <a:gd name="T77" fmla="*/ 0 h 377"/>
                <a:gd name="T78" fmla="*/ 0 w 345"/>
                <a:gd name="T79" fmla="*/ 0 h 377"/>
                <a:gd name="T80" fmla="*/ 0 w 345"/>
                <a:gd name="T81" fmla="*/ 0 h 377"/>
                <a:gd name="T82" fmla="*/ 0 w 345"/>
                <a:gd name="T83" fmla="*/ 0 h 377"/>
                <a:gd name="T84" fmla="*/ 0 w 345"/>
                <a:gd name="T85" fmla="*/ 0 h 377"/>
                <a:gd name="T86" fmla="*/ 0 w 345"/>
                <a:gd name="T87" fmla="*/ 0 h 377"/>
                <a:gd name="T88" fmla="*/ 0 w 345"/>
                <a:gd name="T89" fmla="*/ 0 h 377"/>
                <a:gd name="T90" fmla="*/ 0 w 345"/>
                <a:gd name="T91" fmla="*/ 0 h 3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45"/>
                <a:gd name="T139" fmla="*/ 0 h 377"/>
                <a:gd name="T140" fmla="*/ 345 w 345"/>
                <a:gd name="T141" fmla="*/ 377 h 3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45" h="377">
                  <a:moveTo>
                    <a:pt x="73" y="373"/>
                  </a:moveTo>
                  <a:lnTo>
                    <a:pt x="70" y="372"/>
                  </a:lnTo>
                  <a:lnTo>
                    <a:pt x="68" y="368"/>
                  </a:lnTo>
                  <a:lnTo>
                    <a:pt x="64" y="361"/>
                  </a:lnTo>
                  <a:lnTo>
                    <a:pt x="61" y="352"/>
                  </a:lnTo>
                  <a:lnTo>
                    <a:pt x="61" y="350"/>
                  </a:lnTo>
                  <a:lnTo>
                    <a:pt x="60" y="347"/>
                  </a:lnTo>
                  <a:lnTo>
                    <a:pt x="60" y="346"/>
                  </a:lnTo>
                  <a:lnTo>
                    <a:pt x="59" y="343"/>
                  </a:lnTo>
                  <a:lnTo>
                    <a:pt x="56" y="339"/>
                  </a:lnTo>
                  <a:lnTo>
                    <a:pt x="50" y="329"/>
                  </a:lnTo>
                  <a:lnTo>
                    <a:pt x="39" y="312"/>
                  </a:lnTo>
                  <a:lnTo>
                    <a:pt x="29" y="291"/>
                  </a:lnTo>
                  <a:lnTo>
                    <a:pt x="18" y="266"/>
                  </a:lnTo>
                  <a:lnTo>
                    <a:pt x="9" y="239"/>
                  </a:lnTo>
                  <a:lnTo>
                    <a:pt x="3" y="209"/>
                  </a:lnTo>
                  <a:lnTo>
                    <a:pt x="0" y="178"/>
                  </a:lnTo>
                  <a:lnTo>
                    <a:pt x="0" y="164"/>
                  </a:lnTo>
                  <a:lnTo>
                    <a:pt x="3" y="149"/>
                  </a:lnTo>
                  <a:lnTo>
                    <a:pt x="5" y="136"/>
                  </a:lnTo>
                  <a:lnTo>
                    <a:pt x="11" y="122"/>
                  </a:lnTo>
                  <a:lnTo>
                    <a:pt x="21" y="100"/>
                  </a:lnTo>
                  <a:lnTo>
                    <a:pt x="35" y="80"/>
                  </a:lnTo>
                  <a:lnTo>
                    <a:pt x="53" y="63"/>
                  </a:lnTo>
                  <a:lnTo>
                    <a:pt x="76" y="47"/>
                  </a:lnTo>
                  <a:lnTo>
                    <a:pt x="102" y="32"/>
                  </a:lnTo>
                  <a:lnTo>
                    <a:pt x="132" y="19"/>
                  </a:lnTo>
                  <a:lnTo>
                    <a:pt x="165" y="9"/>
                  </a:lnTo>
                  <a:lnTo>
                    <a:pt x="203" y="0"/>
                  </a:lnTo>
                  <a:lnTo>
                    <a:pt x="208" y="5"/>
                  </a:lnTo>
                  <a:lnTo>
                    <a:pt x="215" y="10"/>
                  </a:lnTo>
                  <a:lnTo>
                    <a:pt x="224" y="18"/>
                  </a:lnTo>
                  <a:lnTo>
                    <a:pt x="233" y="26"/>
                  </a:lnTo>
                  <a:lnTo>
                    <a:pt x="242" y="35"/>
                  </a:lnTo>
                  <a:lnTo>
                    <a:pt x="253" y="43"/>
                  </a:lnTo>
                  <a:lnTo>
                    <a:pt x="262" y="52"/>
                  </a:lnTo>
                  <a:lnTo>
                    <a:pt x="271" y="60"/>
                  </a:lnTo>
                  <a:lnTo>
                    <a:pt x="259" y="67"/>
                  </a:lnTo>
                  <a:lnTo>
                    <a:pt x="247" y="76"/>
                  </a:lnTo>
                  <a:lnTo>
                    <a:pt x="234" y="86"/>
                  </a:lnTo>
                  <a:lnTo>
                    <a:pt x="223" y="93"/>
                  </a:lnTo>
                  <a:lnTo>
                    <a:pt x="212" y="101"/>
                  </a:lnTo>
                  <a:lnTo>
                    <a:pt x="203" y="108"/>
                  </a:lnTo>
                  <a:lnTo>
                    <a:pt x="198" y="112"/>
                  </a:lnTo>
                  <a:lnTo>
                    <a:pt x="195" y="113"/>
                  </a:lnTo>
                  <a:lnTo>
                    <a:pt x="191" y="117"/>
                  </a:lnTo>
                  <a:lnTo>
                    <a:pt x="188" y="122"/>
                  </a:lnTo>
                  <a:lnTo>
                    <a:pt x="186" y="127"/>
                  </a:lnTo>
                  <a:lnTo>
                    <a:pt x="185" y="132"/>
                  </a:lnTo>
                  <a:lnTo>
                    <a:pt x="185" y="135"/>
                  </a:lnTo>
                  <a:lnTo>
                    <a:pt x="186" y="138"/>
                  </a:lnTo>
                  <a:lnTo>
                    <a:pt x="186" y="140"/>
                  </a:lnTo>
                  <a:lnTo>
                    <a:pt x="188" y="143"/>
                  </a:lnTo>
                  <a:lnTo>
                    <a:pt x="191" y="149"/>
                  </a:lnTo>
                  <a:lnTo>
                    <a:pt x="198" y="155"/>
                  </a:lnTo>
                  <a:lnTo>
                    <a:pt x="206" y="156"/>
                  </a:lnTo>
                  <a:lnTo>
                    <a:pt x="215" y="156"/>
                  </a:lnTo>
                  <a:lnTo>
                    <a:pt x="219" y="155"/>
                  </a:lnTo>
                  <a:lnTo>
                    <a:pt x="229" y="152"/>
                  </a:lnTo>
                  <a:lnTo>
                    <a:pt x="245" y="148"/>
                  </a:lnTo>
                  <a:lnTo>
                    <a:pt x="263" y="144"/>
                  </a:lnTo>
                  <a:lnTo>
                    <a:pt x="281" y="139"/>
                  </a:lnTo>
                  <a:lnTo>
                    <a:pt x="299" y="135"/>
                  </a:lnTo>
                  <a:lnTo>
                    <a:pt x="315" y="131"/>
                  </a:lnTo>
                  <a:lnTo>
                    <a:pt x="325" y="128"/>
                  </a:lnTo>
                  <a:lnTo>
                    <a:pt x="329" y="132"/>
                  </a:lnTo>
                  <a:lnTo>
                    <a:pt x="333" y="136"/>
                  </a:lnTo>
                  <a:lnTo>
                    <a:pt x="338" y="143"/>
                  </a:lnTo>
                  <a:lnTo>
                    <a:pt x="345" y="149"/>
                  </a:lnTo>
                  <a:lnTo>
                    <a:pt x="322" y="152"/>
                  </a:lnTo>
                  <a:lnTo>
                    <a:pt x="297" y="155"/>
                  </a:lnTo>
                  <a:lnTo>
                    <a:pt x="270" y="160"/>
                  </a:lnTo>
                  <a:lnTo>
                    <a:pt x="242" y="168"/>
                  </a:lnTo>
                  <a:lnTo>
                    <a:pt x="215" y="178"/>
                  </a:lnTo>
                  <a:lnTo>
                    <a:pt x="189" y="191"/>
                  </a:lnTo>
                  <a:lnTo>
                    <a:pt x="164" y="207"/>
                  </a:lnTo>
                  <a:lnTo>
                    <a:pt x="142" y="227"/>
                  </a:lnTo>
                  <a:lnTo>
                    <a:pt x="132" y="240"/>
                  </a:lnTo>
                  <a:lnTo>
                    <a:pt x="121" y="255"/>
                  </a:lnTo>
                  <a:lnTo>
                    <a:pt x="113" y="269"/>
                  </a:lnTo>
                  <a:lnTo>
                    <a:pt x="107" y="285"/>
                  </a:lnTo>
                  <a:lnTo>
                    <a:pt x="102" y="300"/>
                  </a:lnTo>
                  <a:lnTo>
                    <a:pt x="98" y="317"/>
                  </a:lnTo>
                  <a:lnTo>
                    <a:pt x="96" y="335"/>
                  </a:lnTo>
                  <a:lnTo>
                    <a:pt x="95" y="355"/>
                  </a:lnTo>
                  <a:lnTo>
                    <a:pt x="95" y="360"/>
                  </a:lnTo>
                  <a:lnTo>
                    <a:pt x="96" y="365"/>
                  </a:lnTo>
                  <a:lnTo>
                    <a:pt x="96" y="370"/>
                  </a:lnTo>
                  <a:lnTo>
                    <a:pt x="96" y="376"/>
                  </a:lnTo>
                  <a:lnTo>
                    <a:pt x="90" y="377"/>
                  </a:lnTo>
                  <a:lnTo>
                    <a:pt x="85" y="376"/>
                  </a:lnTo>
                  <a:lnTo>
                    <a:pt x="78" y="376"/>
                  </a:lnTo>
                  <a:lnTo>
                    <a:pt x="73" y="373"/>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73" name="Freeform 73">
              <a:extLst>
                <a:ext uri="{FF2B5EF4-FFF2-40B4-BE49-F238E27FC236}">
                  <a16:creationId xmlns:a16="http://schemas.microsoft.com/office/drawing/2014/main" id="{8BC0D1B7-3452-465B-A2B3-82BB22C0A1E6}"/>
                </a:ext>
              </a:extLst>
            </p:cNvPr>
            <p:cNvSpPr>
              <a:spLocks/>
            </p:cNvSpPr>
            <p:nvPr/>
          </p:nvSpPr>
          <p:spPr bwMode="auto">
            <a:xfrm>
              <a:off x="403" y="2511"/>
              <a:ext cx="243" cy="127"/>
            </a:xfrm>
            <a:custGeom>
              <a:avLst/>
              <a:gdLst>
                <a:gd name="T0" fmla="*/ 0 w 1064"/>
                <a:gd name="T1" fmla="*/ 0 h 555"/>
                <a:gd name="T2" fmla="*/ 0 w 1064"/>
                <a:gd name="T3" fmla="*/ 0 h 555"/>
                <a:gd name="T4" fmla="*/ 0 w 1064"/>
                <a:gd name="T5" fmla="*/ 0 h 555"/>
                <a:gd name="T6" fmla="*/ 0 w 1064"/>
                <a:gd name="T7" fmla="*/ 0 h 555"/>
                <a:gd name="T8" fmla="*/ 0 w 1064"/>
                <a:gd name="T9" fmla="*/ 0 h 555"/>
                <a:gd name="T10" fmla="*/ 0 w 1064"/>
                <a:gd name="T11" fmla="*/ 0 h 555"/>
                <a:gd name="T12" fmla="*/ 0 w 1064"/>
                <a:gd name="T13" fmla="*/ 0 h 555"/>
                <a:gd name="T14" fmla="*/ 0 w 1064"/>
                <a:gd name="T15" fmla="*/ 0 h 555"/>
                <a:gd name="T16" fmla="*/ 0 w 1064"/>
                <a:gd name="T17" fmla="*/ 0 h 555"/>
                <a:gd name="T18" fmla="*/ 0 w 1064"/>
                <a:gd name="T19" fmla="*/ 0 h 555"/>
                <a:gd name="T20" fmla="*/ 0 w 1064"/>
                <a:gd name="T21" fmla="*/ 0 h 555"/>
                <a:gd name="T22" fmla="*/ 0 w 1064"/>
                <a:gd name="T23" fmla="*/ 0 h 555"/>
                <a:gd name="T24" fmla="*/ 0 w 1064"/>
                <a:gd name="T25" fmla="*/ 0 h 555"/>
                <a:gd name="T26" fmla="*/ 0 w 1064"/>
                <a:gd name="T27" fmla="*/ 0 h 555"/>
                <a:gd name="T28" fmla="*/ 0 w 1064"/>
                <a:gd name="T29" fmla="*/ 0 h 555"/>
                <a:gd name="T30" fmla="*/ 0 w 1064"/>
                <a:gd name="T31" fmla="*/ 0 h 555"/>
                <a:gd name="T32" fmla="*/ 0 w 1064"/>
                <a:gd name="T33" fmla="*/ 0 h 555"/>
                <a:gd name="T34" fmla="*/ 0 w 1064"/>
                <a:gd name="T35" fmla="*/ 0 h 555"/>
                <a:gd name="T36" fmla="*/ 0 w 1064"/>
                <a:gd name="T37" fmla="*/ 0 h 555"/>
                <a:gd name="T38" fmla="*/ 0 w 1064"/>
                <a:gd name="T39" fmla="*/ 0 h 555"/>
                <a:gd name="T40" fmla="*/ 0 w 1064"/>
                <a:gd name="T41" fmla="*/ 0 h 555"/>
                <a:gd name="T42" fmla="*/ 0 w 1064"/>
                <a:gd name="T43" fmla="*/ 0 h 555"/>
                <a:gd name="T44" fmla="*/ 0 w 1064"/>
                <a:gd name="T45" fmla="*/ 0 h 555"/>
                <a:gd name="T46" fmla="*/ 0 w 1064"/>
                <a:gd name="T47" fmla="*/ 0 h 555"/>
                <a:gd name="T48" fmla="*/ 0 w 1064"/>
                <a:gd name="T49" fmla="*/ 0 h 555"/>
                <a:gd name="T50" fmla="*/ 0 w 1064"/>
                <a:gd name="T51" fmla="*/ 0 h 555"/>
                <a:gd name="T52" fmla="*/ 0 w 1064"/>
                <a:gd name="T53" fmla="*/ 0 h 555"/>
                <a:gd name="T54" fmla="*/ 0 w 1064"/>
                <a:gd name="T55" fmla="*/ 0 h 555"/>
                <a:gd name="T56" fmla="*/ 0 w 1064"/>
                <a:gd name="T57" fmla="*/ 0 h 555"/>
                <a:gd name="T58" fmla="*/ 0 w 1064"/>
                <a:gd name="T59" fmla="*/ 0 h 555"/>
                <a:gd name="T60" fmla="*/ 0 w 1064"/>
                <a:gd name="T61" fmla="*/ 0 h 555"/>
                <a:gd name="T62" fmla="*/ 0 w 1064"/>
                <a:gd name="T63" fmla="*/ 0 h 555"/>
                <a:gd name="T64" fmla="*/ 0 w 1064"/>
                <a:gd name="T65" fmla="*/ 0 h 555"/>
                <a:gd name="T66" fmla="*/ 0 w 1064"/>
                <a:gd name="T67" fmla="*/ 0 h 555"/>
                <a:gd name="T68" fmla="*/ 0 w 1064"/>
                <a:gd name="T69" fmla="*/ 0 h 555"/>
                <a:gd name="T70" fmla="*/ 0 w 1064"/>
                <a:gd name="T71" fmla="*/ 0 h 555"/>
                <a:gd name="T72" fmla="*/ 0 w 1064"/>
                <a:gd name="T73" fmla="*/ 0 h 555"/>
                <a:gd name="T74" fmla="*/ 0 w 1064"/>
                <a:gd name="T75" fmla="*/ 0 h 555"/>
                <a:gd name="T76" fmla="*/ 0 w 1064"/>
                <a:gd name="T77" fmla="*/ 0 h 555"/>
                <a:gd name="T78" fmla="*/ 0 w 1064"/>
                <a:gd name="T79" fmla="*/ 0 h 555"/>
                <a:gd name="T80" fmla="*/ 0 w 1064"/>
                <a:gd name="T81" fmla="*/ 0 h 555"/>
                <a:gd name="T82" fmla="*/ 0 w 1064"/>
                <a:gd name="T83" fmla="*/ 0 h 555"/>
                <a:gd name="T84" fmla="*/ 0 w 1064"/>
                <a:gd name="T85" fmla="*/ 0 h 555"/>
                <a:gd name="T86" fmla="*/ 0 w 1064"/>
                <a:gd name="T87" fmla="*/ 0 h 555"/>
                <a:gd name="T88" fmla="*/ 0 w 1064"/>
                <a:gd name="T89" fmla="*/ 0 h 555"/>
                <a:gd name="T90" fmla="*/ 0 w 1064"/>
                <a:gd name="T91" fmla="*/ 0 h 555"/>
                <a:gd name="T92" fmla="*/ 0 w 1064"/>
                <a:gd name="T93" fmla="*/ 0 h 555"/>
                <a:gd name="T94" fmla="*/ 0 w 1064"/>
                <a:gd name="T95" fmla="*/ 0 h 555"/>
                <a:gd name="T96" fmla="*/ 0 w 1064"/>
                <a:gd name="T97" fmla="*/ 0 h 555"/>
                <a:gd name="T98" fmla="*/ 0 w 1064"/>
                <a:gd name="T99" fmla="*/ 0 h 555"/>
                <a:gd name="T100" fmla="*/ 0 w 1064"/>
                <a:gd name="T101" fmla="*/ 0 h 555"/>
                <a:gd name="T102" fmla="*/ 0 w 1064"/>
                <a:gd name="T103" fmla="*/ 0 h 555"/>
                <a:gd name="T104" fmla="*/ 0 w 1064"/>
                <a:gd name="T105" fmla="*/ 0 h 555"/>
                <a:gd name="T106" fmla="*/ 0 w 1064"/>
                <a:gd name="T107" fmla="*/ 0 h 555"/>
                <a:gd name="T108" fmla="*/ 0 w 1064"/>
                <a:gd name="T109" fmla="*/ 0 h 555"/>
                <a:gd name="T110" fmla="*/ 0 w 1064"/>
                <a:gd name="T111" fmla="*/ 0 h 5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64"/>
                <a:gd name="T169" fmla="*/ 0 h 555"/>
                <a:gd name="T170" fmla="*/ 1064 w 1064"/>
                <a:gd name="T171" fmla="*/ 555 h 5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64" h="555">
                  <a:moveTo>
                    <a:pt x="195" y="213"/>
                  </a:moveTo>
                  <a:lnTo>
                    <a:pt x="183" y="213"/>
                  </a:lnTo>
                  <a:lnTo>
                    <a:pt x="166" y="213"/>
                  </a:lnTo>
                  <a:lnTo>
                    <a:pt x="148" y="213"/>
                  </a:lnTo>
                  <a:lnTo>
                    <a:pt x="129" y="212"/>
                  </a:lnTo>
                  <a:lnTo>
                    <a:pt x="110" y="212"/>
                  </a:lnTo>
                  <a:lnTo>
                    <a:pt x="96" y="212"/>
                  </a:lnTo>
                  <a:lnTo>
                    <a:pt x="86" y="212"/>
                  </a:lnTo>
                  <a:lnTo>
                    <a:pt x="82" y="212"/>
                  </a:lnTo>
                  <a:lnTo>
                    <a:pt x="80" y="212"/>
                  </a:lnTo>
                  <a:lnTo>
                    <a:pt x="80" y="213"/>
                  </a:lnTo>
                  <a:lnTo>
                    <a:pt x="71" y="215"/>
                  </a:lnTo>
                  <a:lnTo>
                    <a:pt x="61" y="216"/>
                  </a:lnTo>
                  <a:lnTo>
                    <a:pt x="53" y="219"/>
                  </a:lnTo>
                  <a:lnTo>
                    <a:pt x="44" y="222"/>
                  </a:lnTo>
                  <a:lnTo>
                    <a:pt x="36" y="226"/>
                  </a:lnTo>
                  <a:lnTo>
                    <a:pt x="28" y="232"/>
                  </a:lnTo>
                  <a:lnTo>
                    <a:pt x="22" y="237"/>
                  </a:lnTo>
                  <a:lnTo>
                    <a:pt x="15" y="243"/>
                  </a:lnTo>
                  <a:lnTo>
                    <a:pt x="8" y="255"/>
                  </a:lnTo>
                  <a:lnTo>
                    <a:pt x="2" y="268"/>
                  </a:lnTo>
                  <a:lnTo>
                    <a:pt x="0" y="282"/>
                  </a:lnTo>
                  <a:lnTo>
                    <a:pt x="0" y="297"/>
                  </a:lnTo>
                  <a:lnTo>
                    <a:pt x="4" y="312"/>
                  </a:lnTo>
                  <a:lnTo>
                    <a:pt x="10" y="328"/>
                  </a:lnTo>
                  <a:lnTo>
                    <a:pt x="21" y="341"/>
                  </a:lnTo>
                  <a:lnTo>
                    <a:pt x="32" y="352"/>
                  </a:lnTo>
                  <a:lnTo>
                    <a:pt x="48" y="362"/>
                  </a:lnTo>
                  <a:lnTo>
                    <a:pt x="64" y="368"/>
                  </a:lnTo>
                  <a:lnTo>
                    <a:pt x="82" y="373"/>
                  </a:lnTo>
                  <a:lnTo>
                    <a:pt x="100" y="375"/>
                  </a:lnTo>
                  <a:lnTo>
                    <a:pt x="104" y="375"/>
                  </a:lnTo>
                  <a:lnTo>
                    <a:pt x="114" y="375"/>
                  </a:lnTo>
                  <a:lnTo>
                    <a:pt x="131" y="375"/>
                  </a:lnTo>
                  <a:lnTo>
                    <a:pt x="149" y="375"/>
                  </a:lnTo>
                  <a:lnTo>
                    <a:pt x="170" y="375"/>
                  </a:lnTo>
                  <a:lnTo>
                    <a:pt x="190" y="375"/>
                  </a:lnTo>
                  <a:lnTo>
                    <a:pt x="207" y="375"/>
                  </a:lnTo>
                  <a:lnTo>
                    <a:pt x="220" y="375"/>
                  </a:lnTo>
                  <a:lnTo>
                    <a:pt x="248" y="398"/>
                  </a:lnTo>
                  <a:lnTo>
                    <a:pt x="277" y="419"/>
                  </a:lnTo>
                  <a:lnTo>
                    <a:pt x="307" y="438"/>
                  </a:lnTo>
                  <a:lnTo>
                    <a:pt x="337" y="457"/>
                  </a:lnTo>
                  <a:lnTo>
                    <a:pt x="367" y="473"/>
                  </a:lnTo>
                  <a:lnTo>
                    <a:pt x="397" y="489"/>
                  </a:lnTo>
                  <a:lnTo>
                    <a:pt x="427" y="502"/>
                  </a:lnTo>
                  <a:lnTo>
                    <a:pt x="458" y="514"/>
                  </a:lnTo>
                  <a:lnTo>
                    <a:pt x="489" y="524"/>
                  </a:lnTo>
                  <a:lnTo>
                    <a:pt x="520" y="533"/>
                  </a:lnTo>
                  <a:lnTo>
                    <a:pt x="553" y="541"/>
                  </a:lnTo>
                  <a:lnTo>
                    <a:pt x="585" y="548"/>
                  </a:lnTo>
                  <a:lnTo>
                    <a:pt x="618" y="551"/>
                  </a:lnTo>
                  <a:lnTo>
                    <a:pt x="652" y="554"/>
                  </a:lnTo>
                  <a:lnTo>
                    <a:pt x="686" y="555"/>
                  </a:lnTo>
                  <a:lnTo>
                    <a:pt x="719" y="555"/>
                  </a:lnTo>
                  <a:lnTo>
                    <a:pt x="743" y="554"/>
                  </a:lnTo>
                  <a:lnTo>
                    <a:pt x="766" y="553"/>
                  </a:lnTo>
                  <a:lnTo>
                    <a:pt x="790" y="550"/>
                  </a:lnTo>
                  <a:lnTo>
                    <a:pt x="812" y="546"/>
                  </a:lnTo>
                  <a:lnTo>
                    <a:pt x="834" y="541"/>
                  </a:lnTo>
                  <a:lnTo>
                    <a:pt x="855" y="536"/>
                  </a:lnTo>
                  <a:lnTo>
                    <a:pt x="874" y="529"/>
                  </a:lnTo>
                  <a:lnTo>
                    <a:pt x="895" y="522"/>
                  </a:lnTo>
                  <a:lnTo>
                    <a:pt x="913" y="514"/>
                  </a:lnTo>
                  <a:lnTo>
                    <a:pt x="932" y="506"/>
                  </a:lnTo>
                  <a:lnTo>
                    <a:pt x="948" y="496"/>
                  </a:lnTo>
                  <a:lnTo>
                    <a:pt x="964" y="486"/>
                  </a:lnTo>
                  <a:lnTo>
                    <a:pt x="980" y="475"/>
                  </a:lnTo>
                  <a:lnTo>
                    <a:pt x="994" y="463"/>
                  </a:lnTo>
                  <a:lnTo>
                    <a:pt x="1007" y="451"/>
                  </a:lnTo>
                  <a:lnTo>
                    <a:pt x="1019" y="438"/>
                  </a:lnTo>
                  <a:lnTo>
                    <a:pt x="1032" y="421"/>
                  </a:lnTo>
                  <a:lnTo>
                    <a:pt x="1042" y="405"/>
                  </a:lnTo>
                  <a:lnTo>
                    <a:pt x="1050" y="388"/>
                  </a:lnTo>
                  <a:lnTo>
                    <a:pt x="1056" y="368"/>
                  </a:lnTo>
                  <a:lnTo>
                    <a:pt x="1062" y="350"/>
                  </a:lnTo>
                  <a:lnTo>
                    <a:pt x="1064" y="330"/>
                  </a:lnTo>
                  <a:lnTo>
                    <a:pt x="1064" y="311"/>
                  </a:lnTo>
                  <a:lnTo>
                    <a:pt x="1063" y="291"/>
                  </a:lnTo>
                  <a:lnTo>
                    <a:pt x="1056" y="263"/>
                  </a:lnTo>
                  <a:lnTo>
                    <a:pt x="1047" y="234"/>
                  </a:lnTo>
                  <a:lnTo>
                    <a:pt x="1033" y="207"/>
                  </a:lnTo>
                  <a:lnTo>
                    <a:pt x="1016" y="181"/>
                  </a:lnTo>
                  <a:lnTo>
                    <a:pt x="995" y="156"/>
                  </a:lnTo>
                  <a:lnTo>
                    <a:pt x="972" y="133"/>
                  </a:lnTo>
                  <a:lnTo>
                    <a:pt x="946" y="111"/>
                  </a:lnTo>
                  <a:lnTo>
                    <a:pt x="916" y="90"/>
                  </a:lnTo>
                  <a:lnTo>
                    <a:pt x="885" y="72"/>
                  </a:lnTo>
                  <a:lnTo>
                    <a:pt x="851" y="55"/>
                  </a:lnTo>
                  <a:lnTo>
                    <a:pt x="814" y="39"/>
                  </a:lnTo>
                  <a:lnTo>
                    <a:pt x="777" y="27"/>
                  </a:lnTo>
                  <a:lnTo>
                    <a:pt x="736" y="17"/>
                  </a:lnTo>
                  <a:lnTo>
                    <a:pt x="696" y="8"/>
                  </a:lnTo>
                  <a:lnTo>
                    <a:pt x="653" y="3"/>
                  </a:lnTo>
                  <a:lnTo>
                    <a:pt x="610" y="0"/>
                  </a:lnTo>
                  <a:lnTo>
                    <a:pt x="572" y="0"/>
                  </a:lnTo>
                  <a:lnTo>
                    <a:pt x="535" y="3"/>
                  </a:lnTo>
                  <a:lnTo>
                    <a:pt x="498" y="7"/>
                  </a:lnTo>
                  <a:lnTo>
                    <a:pt x="463" y="12"/>
                  </a:lnTo>
                  <a:lnTo>
                    <a:pt x="430" y="21"/>
                  </a:lnTo>
                  <a:lnTo>
                    <a:pt x="398" y="30"/>
                  </a:lnTo>
                  <a:lnTo>
                    <a:pt x="368" y="42"/>
                  </a:lnTo>
                  <a:lnTo>
                    <a:pt x="341" y="56"/>
                  </a:lnTo>
                  <a:lnTo>
                    <a:pt x="313" y="70"/>
                  </a:lnTo>
                  <a:lnTo>
                    <a:pt x="290" y="87"/>
                  </a:lnTo>
                  <a:lnTo>
                    <a:pt x="268" y="105"/>
                  </a:lnTo>
                  <a:lnTo>
                    <a:pt x="248" y="124"/>
                  </a:lnTo>
                  <a:lnTo>
                    <a:pt x="230" y="144"/>
                  </a:lnTo>
                  <a:lnTo>
                    <a:pt x="216" y="166"/>
                  </a:lnTo>
                  <a:lnTo>
                    <a:pt x="204" y="190"/>
                  </a:lnTo>
                  <a:lnTo>
                    <a:pt x="195" y="2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74" name="Freeform 74">
              <a:extLst>
                <a:ext uri="{FF2B5EF4-FFF2-40B4-BE49-F238E27FC236}">
                  <a16:creationId xmlns:a16="http://schemas.microsoft.com/office/drawing/2014/main" id="{17355060-1757-4AD0-9404-D3F6233F6088}"/>
                </a:ext>
              </a:extLst>
            </p:cNvPr>
            <p:cNvSpPr>
              <a:spLocks/>
            </p:cNvSpPr>
            <p:nvPr/>
          </p:nvSpPr>
          <p:spPr bwMode="auto">
            <a:xfrm>
              <a:off x="414" y="2523"/>
              <a:ext cx="221" cy="105"/>
            </a:xfrm>
            <a:custGeom>
              <a:avLst/>
              <a:gdLst>
                <a:gd name="T0" fmla="*/ 0 w 969"/>
                <a:gd name="T1" fmla="*/ 0 h 461"/>
                <a:gd name="T2" fmla="*/ 0 w 969"/>
                <a:gd name="T3" fmla="*/ 0 h 461"/>
                <a:gd name="T4" fmla="*/ 0 w 969"/>
                <a:gd name="T5" fmla="*/ 0 h 461"/>
                <a:gd name="T6" fmla="*/ 0 w 969"/>
                <a:gd name="T7" fmla="*/ 0 h 461"/>
                <a:gd name="T8" fmla="*/ 0 w 969"/>
                <a:gd name="T9" fmla="*/ 0 h 461"/>
                <a:gd name="T10" fmla="*/ 0 w 969"/>
                <a:gd name="T11" fmla="*/ 0 h 461"/>
                <a:gd name="T12" fmla="*/ 0 w 969"/>
                <a:gd name="T13" fmla="*/ 0 h 461"/>
                <a:gd name="T14" fmla="*/ 0 w 969"/>
                <a:gd name="T15" fmla="*/ 0 h 461"/>
                <a:gd name="T16" fmla="*/ 0 w 969"/>
                <a:gd name="T17" fmla="*/ 0 h 461"/>
                <a:gd name="T18" fmla="*/ 0 w 969"/>
                <a:gd name="T19" fmla="*/ 0 h 461"/>
                <a:gd name="T20" fmla="*/ 0 w 969"/>
                <a:gd name="T21" fmla="*/ 0 h 461"/>
                <a:gd name="T22" fmla="*/ 0 w 969"/>
                <a:gd name="T23" fmla="*/ 0 h 461"/>
                <a:gd name="T24" fmla="*/ 0 w 969"/>
                <a:gd name="T25" fmla="*/ 0 h 461"/>
                <a:gd name="T26" fmla="*/ 0 w 969"/>
                <a:gd name="T27" fmla="*/ 0 h 461"/>
                <a:gd name="T28" fmla="*/ 0 w 969"/>
                <a:gd name="T29" fmla="*/ 0 h 461"/>
                <a:gd name="T30" fmla="*/ 0 w 969"/>
                <a:gd name="T31" fmla="*/ 0 h 461"/>
                <a:gd name="T32" fmla="*/ 0 w 969"/>
                <a:gd name="T33" fmla="*/ 0 h 461"/>
                <a:gd name="T34" fmla="*/ 0 w 969"/>
                <a:gd name="T35" fmla="*/ 0 h 461"/>
                <a:gd name="T36" fmla="*/ 0 w 969"/>
                <a:gd name="T37" fmla="*/ 0 h 461"/>
                <a:gd name="T38" fmla="*/ 0 w 969"/>
                <a:gd name="T39" fmla="*/ 0 h 461"/>
                <a:gd name="T40" fmla="*/ 0 w 969"/>
                <a:gd name="T41" fmla="*/ 0 h 461"/>
                <a:gd name="T42" fmla="*/ 0 w 969"/>
                <a:gd name="T43" fmla="*/ 0 h 461"/>
                <a:gd name="T44" fmla="*/ 0 w 969"/>
                <a:gd name="T45" fmla="*/ 0 h 461"/>
                <a:gd name="T46" fmla="*/ 0 w 969"/>
                <a:gd name="T47" fmla="*/ 0 h 461"/>
                <a:gd name="T48" fmla="*/ 0 w 969"/>
                <a:gd name="T49" fmla="*/ 0 h 461"/>
                <a:gd name="T50" fmla="*/ 0 w 969"/>
                <a:gd name="T51" fmla="*/ 0 h 461"/>
                <a:gd name="T52" fmla="*/ 0 w 969"/>
                <a:gd name="T53" fmla="*/ 0 h 461"/>
                <a:gd name="T54" fmla="*/ 0 w 969"/>
                <a:gd name="T55" fmla="*/ 0 h 461"/>
                <a:gd name="T56" fmla="*/ 0 w 969"/>
                <a:gd name="T57" fmla="*/ 0 h 461"/>
                <a:gd name="T58" fmla="*/ 0 w 969"/>
                <a:gd name="T59" fmla="*/ 0 h 461"/>
                <a:gd name="T60" fmla="*/ 0 w 969"/>
                <a:gd name="T61" fmla="*/ 0 h 461"/>
                <a:gd name="T62" fmla="*/ 0 w 969"/>
                <a:gd name="T63" fmla="*/ 0 h 461"/>
                <a:gd name="T64" fmla="*/ 0 w 969"/>
                <a:gd name="T65" fmla="*/ 0 h 461"/>
                <a:gd name="T66" fmla="*/ 0 w 969"/>
                <a:gd name="T67" fmla="*/ 0 h 461"/>
                <a:gd name="T68" fmla="*/ 0 w 969"/>
                <a:gd name="T69" fmla="*/ 0 h 461"/>
                <a:gd name="T70" fmla="*/ 0 w 969"/>
                <a:gd name="T71" fmla="*/ 0 h 461"/>
                <a:gd name="T72" fmla="*/ 0 w 969"/>
                <a:gd name="T73" fmla="*/ 0 h 461"/>
                <a:gd name="T74" fmla="*/ 0 w 969"/>
                <a:gd name="T75" fmla="*/ 0 h 461"/>
                <a:gd name="T76" fmla="*/ 0 w 969"/>
                <a:gd name="T77" fmla="*/ 0 h 461"/>
                <a:gd name="T78" fmla="*/ 0 w 969"/>
                <a:gd name="T79" fmla="*/ 0 h 461"/>
                <a:gd name="T80" fmla="*/ 0 w 969"/>
                <a:gd name="T81" fmla="*/ 0 h 461"/>
                <a:gd name="T82" fmla="*/ 0 w 969"/>
                <a:gd name="T83" fmla="*/ 0 h 461"/>
                <a:gd name="T84" fmla="*/ 0 w 969"/>
                <a:gd name="T85" fmla="*/ 0 h 461"/>
                <a:gd name="T86" fmla="*/ 0 w 969"/>
                <a:gd name="T87" fmla="*/ 0 h 461"/>
                <a:gd name="T88" fmla="*/ 0 w 969"/>
                <a:gd name="T89" fmla="*/ 0 h 461"/>
                <a:gd name="T90" fmla="*/ 0 w 969"/>
                <a:gd name="T91" fmla="*/ 0 h 461"/>
                <a:gd name="T92" fmla="*/ 0 w 969"/>
                <a:gd name="T93" fmla="*/ 0 h 461"/>
                <a:gd name="T94" fmla="*/ 0 w 969"/>
                <a:gd name="T95" fmla="*/ 0 h 461"/>
                <a:gd name="T96" fmla="*/ 0 w 969"/>
                <a:gd name="T97" fmla="*/ 0 h 461"/>
                <a:gd name="T98" fmla="*/ 0 w 969"/>
                <a:gd name="T99" fmla="*/ 0 h 461"/>
                <a:gd name="T100" fmla="*/ 0 w 969"/>
                <a:gd name="T101" fmla="*/ 0 h 46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969"/>
                <a:gd name="T154" fmla="*/ 0 h 461"/>
                <a:gd name="T155" fmla="*/ 969 w 969"/>
                <a:gd name="T156" fmla="*/ 461 h 46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969" h="461">
                  <a:moveTo>
                    <a:pt x="189" y="194"/>
                  </a:moveTo>
                  <a:lnTo>
                    <a:pt x="194" y="173"/>
                  </a:lnTo>
                  <a:lnTo>
                    <a:pt x="203" y="152"/>
                  </a:lnTo>
                  <a:lnTo>
                    <a:pt x="215" y="133"/>
                  </a:lnTo>
                  <a:lnTo>
                    <a:pt x="229" y="113"/>
                  </a:lnTo>
                  <a:lnTo>
                    <a:pt x="246" y="96"/>
                  </a:lnTo>
                  <a:lnTo>
                    <a:pt x="265" y="79"/>
                  </a:lnTo>
                  <a:lnTo>
                    <a:pt x="287" y="65"/>
                  </a:lnTo>
                  <a:lnTo>
                    <a:pt x="312" y="51"/>
                  </a:lnTo>
                  <a:lnTo>
                    <a:pt x="338" y="39"/>
                  </a:lnTo>
                  <a:lnTo>
                    <a:pt x="366" y="27"/>
                  </a:lnTo>
                  <a:lnTo>
                    <a:pt x="394" y="18"/>
                  </a:lnTo>
                  <a:lnTo>
                    <a:pt x="425" y="12"/>
                  </a:lnTo>
                  <a:lnTo>
                    <a:pt x="458" y="5"/>
                  </a:lnTo>
                  <a:lnTo>
                    <a:pt x="490" y="1"/>
                  </a:lnTo>
                  <a:lnTo>
                    <a:pt x="526" y="0"/>
                  </a:lnTo>
                  <a:lnTo>
                    <a:pt x="561" y="0"/>
                  </a:lnTo>
                  <a:lnTo>
                    <a:pt x="599" y="3"/>
                  </a:lnTo>
                  <a:lnTo>
                    <a:pt x="636" y="8"/>
                  </a:lnTo>
                  <a:lnTo>
                    <a:pt x="673" y="14"/>
                  </a:lnTo>
                  <a:lnTo>
                    <a:pt x="709" y="24"/>
                  </a:lnTo>
                  <a:lnTo>
                    <a:pt x="743" y="34"/>
                  </a:lnTo>
                  <a:lnTo>
                    <a:pt x="775" y="47"/>
                  </a:lnTo>
                  <a:lnTo>
                    <a:pt x="805" y="61"/>
                  </a:lnTo>
                  <a:lnTo>
                    <a:pt x="835" y="78"/>
                  </a:lnTo>
                  <a:lnTo>
                    <a:pt x="861" y="95"/>
                  </a:lnTo>
                  <a:lnTo>
                    <a:pt x="885" y="115"/>
                  </a:lnTo>
                  <a:lnTo>
                    <a:pt x="907" y="134"/>
                  </a:lnTo>
                  <a:lnTo>
                    <a:pt x="925" y="156"/>
                  </a:lnTo>
                  <a:lnTo>
                    <a:pt x="941" y="178"/>
                  </a:lnTo>
                  <a:lnTo>
                    <a:pt x="954" y="200"/>
                  </a:lnTo>
                  <a:lnTo>
                    <a:pt x="963" y="224"/>
                  </a:lnTo>
                  <a:lnTo>
                    <a:pt x="968" y="249"/>
                  </a:lnTo>
                  <a:lnTo>
                    <a:pt x="969" y="264"/>
                  </a:lnTo>
                  <a:lnTo>
                    <a:pt x="969" y="278"/>
                  </a:lnTo>
                  <a:lnTo>
                    <a:pt x="967" y="293"/>
                  </a:lnTo>
                  <a:lnTo>
                    <a:pt x="963" y="307"/>
                  </a:lnTo>
                  <a:lnTo>
                    <a:pt x="959" y="321"/>
                  </a:lnTo>
                  <a:lnTo>
                    <a:pt x="951" y="334"/>
                  </a:lnTo>
                  <a:lnTo>
                    <a:pt x="943" y="346"/>
                  </a:lnTo>
                  <a:lnTo>
                    <a:pt x="934" y="359"/>
                  </a:lnTo>
                  <a:lnTo>
                    <a:pt x="924" y="370"/>
                  </a:lnTo>
                  <a:lnTo>
                    <a:pt x="913" y="380"/>
                  </a:lnTo>
                  <a:lnTo>
                    <a:pt x="900" y="390"/>
                  </a:lnTo>
                  <a:lnTo>
                    <a:pt x="887" y="399"/>
                  </a:lnTo>
                  <a:lnTo>
                    <a:pt x="873" y="409"/>
                  </a:lnTo>
                  <a:lnTo>
                    <a:pt x="859" y="416"/>
                  </a:lnTo>
                  <a:lnTo>
                    <a:pt x="842" y="424"/>
                  </a:lnTo>
                  <a:lnTo>
                    <a:pt x="826" y="431"/>
                  </a:lnTo>
                  <a:lnTo>
                    <a:pt x="808" y="437"/>
                  </a:lnTo>
                  <a:lnTo>
                    <a:pt x="790" y="442"/>
                  </a:lnTo>
                  <a:lnTo>
                    <a:pt x="772" y="448"/>
                  </a:lnTo>
                  <a:lnTo>
                    <a:pt x="752" y="451"/>
                  </a:lnTo>
                  <a:lnTo>
                    <a:pt x="733" y="455"/>
                  </a:lnTo>
                  <a:lnTo>
                    <a:pt x="712" y="458"/>
                  </a:lnTo>
                  <a:lnTo>
                    <a:pt x="691" y="459"/>
                  </a:lnTo>
                  <a:lnTo>
                    <a:pt x="670" y="461"/>
                  </a:lnTo>
                  <a:lnTo>
                    <a:pt x="638" y="461"/>
                  </a:lnTo>
                  <a:lnTo>
                    <a:pt x="605" y="459"/>
                  </a:lnTo>
                  <a:lnTo>
                    <a:pt x="574" y="457"/>
                  </a:lnTo>
                  <a:lnTo>
                    <a:pt x="543" y="451"/>
                  </a:lnTo>
                  <a:lnTo>
                    <a:pt x="511" y="446"/>
                  </a:lnTo>
                  <a:lnTo>
                    <a:pt x="481" y="438"/>
                  </a:lnTo>
                  <a:lnTo>
                    <a:pt x="451" y="431"/>
                  </a:lnTo>
                  <a:lnTo>
                    <a:pt x="422" y="420"/>
                  </a:lnTo>
                  <a:lnTo>
                    <a:pt x="392" y="409"/>
                  </a:lnTo>
                  <a:lnTo>
                    <a:pt x="363" y="396"/>
                  </a:lnTo>
                  <a:lnTo>
                    <a:pt x="334" y="380"/>
                  </a:lnTo>
                  <a:lnTo>
                    <a:pt x="306" y="364"/>
                  </a:lnTo>
                  <a:lnTo>
                    <a:pt x="277" y="346"/>
                  </a:lnTo>
                  <a:lnTo>
                    <a:pt x="250" y="327"/>
                  </a:lnTo>
                  <a:lnTo>
                    <a:pt x="222" y="306"/>
                  </a:lnTo>
                  <a:lnTo>
                    <a:pt x="195" y="284"/>
                  </a:lnTo>
                  <a:lnTo>
                    <a:pt x="191" y="281"/>
                  </a:lnTo>
                  <a:lnTo>
                    <a:pt x="187" y="280"/>
                  </a:lnTo>
                  <a:lnTo>
                    <a:pt x="183" y="278"/>
                  </a:lnTo>
                  <a:lnTo>
                    <a:pt x="179" y="278"/>
                  </a:lnTo>
                  <a:lnTo>
                    <a:pt x="52" y="278"/>
                  </a:lnTo>
                  <a:lnTo>
                    <a:pt x="43" y="277"/>
                  </a:lnTo>
                  <a:lnTo>
                    <a:pt x="32" y="276"/>
                  </a:lnTo>
                  <a:lnTo>
                    <a:pt x="25" y="272"/>
                  </a:lnTo>
                  <a:lnTo>
                    <a:pt x="17" y="268"/>
                  </a:lnTo>
                  <a:lnTo>
                    <a:pt x="10" y="263"/>
                  </a:lnTo>
                  <a:lnTo>
                    <a:pt x="5" y="256"/>
                  </a:lnTo>
                  <a:lnTo>
                    <a:pt x="1" y="250"/>
                  </a:lnTo>
                  <a:lnTo>
                    <a:pt x="0" y="243"/>
                  </a:lnTo>
                  <a:lnTo>
                    <a:pt x="0" y="238"/>
                  </a:lnTo>
                  <a:lnTo>
                    <a:pt x="0" y="234"/>
                  </a:lnTo>
                  <a:lnTo>
                    <a:pt x="2" y="230"/>
                  </a:lnTo>
                  <a:lnTo>
                    <a:pt x="5" y="226"/>
                  </a:lnTo>
                  <a:lnTo>
                    <a:pt x="10" y="221"/>
                  </a:lnTo>
                  <a:lnTo>
                    <a:pt x="17" y="217"/>
                  </a:lnTo>
                  <a:lnTo>
                    <a:pt x="26" y="213"/>
                  </a:lnTo>
                  <a:lnTo>
                    <a:pt x="35" y="212"/>
                  </a:lnTo>
                  <a:lnTo>
                    <a:pt x="34" y="212"/>
                  </a:lnTo>
                  <a:lnTo>
                    <a:pt x="32" y="212"/>
                  </a:lnTo>
                  <a:lnTo>
                    <a:pt x="164" y="213"/>
                  </a:lnTo>
                  <a:lnTo>
                    <a:pt x="172" y="212"/>
                  </a:lnTo>
                  <a:lnTo>
                    <a:pt x="179" y="207"/>
                  </a:lnTo>
                  <a:lnTo>
                    <a:pt x="185" y="202"/>
                  </a:lnTo>
                  <a:lnTo>
                    <a:pt x="189" y="194"/>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75" name="Freeform 75">
              <a:extLst>
                <a:ext uri="{FF2B5EF4-FFF2-40B4-BE49-F238E27FC236}">
                  <a16:creationId xmlns:a16="http://schemas.microsoft.com/office/drawing/2014/main" id="{D6AAFE49-30F1-4A18-8059-DA702BAFFD1E}"/>
                </a:ext>
              </a:extLst>
            </p:cNvPr>
            <p:cNvSpPr>
              <a:spLocks/>
            </p:cNvSpPr>
            <p:nvPr/>
          </p:nvSpPr>
          <p:spPr bwMode="auto">
            <a:xfrm>
              <a:off x="429" y="2498"/>
              <a:ext cx="247" cy="97"/>
            </a:xfrm>
            <a:custGeom>
              <a:avLst/>
              <a:gdLst>
                <a:gd name="T0" fmla="*/ 0 w 1077"/>
                <a:gd name="T1" fmla="*/ 0 h 421"/>
                <a:gd name="T2" fmla="*/ 0 w 1077"/>
                <a:gd name="T3" fmla="*/ 0 h 421"/>
                <a:gd name="T4" fmla="*/ 0 w 1077"/>
                <a:gd name="T5" fmla="*/ 0 h 421"/>
                <a:gd name="T6" fmla="*/ 0 w 1077"/>
                <a:gd name="T7" fmla="*/ 0 h 421"/>
                <a:gd name="T8" fmla="*/ 0 w 1077"/>
                <a:gd name="T9" fmla="*/ 0 h 421"/>
                <a:gd name="T10" fmla="*/ 0 w 1077"/>
                <a:gd name="T11" fmla="*/ 0 h 421"/>
                <a:gd name="T12" fmla="*/ 0 w 1077"/>
                <a:gd name="T13" fmla="*/ 0 h 421"/>
                <a:gd name="T14" fmla="*/ 0 w 1077"/>
                <a:gd name="T15" fmla="*/ 0 h 421"/>
                <a:gd name="T16" fmla="*/ 0 w 1077"/>
                <a:gd name="T17" fmla="*/ 0 h 421"/>
                <a:gd name="T18" fmla="*/ 0 w 1077"/>
                <a:gd name="T19" fmla="*/ 0 h 421"/>
                <a:gd name="T20" fmla="*/ 0 w 1077"/>
                <a:gd name="T21" fmla="*/ 0 h 421"/>
                <a:gd name="T22" fmla="*/ 0 w 1077"/>
                <a:gd name="T23" fmla="*/ 0 h 421"/>
                <a:gd name="T24" fmla="*/ 0 w 1077"/>
                <a:gd name="T25" fmla="*/ 0 h 421"/>
                <a:gd name="T26" fmla="*/ 0 w 1077"/>
                <a:gd name="T27" fmla="*/ 0 h 421"/>
                <a:gd name="T28" fmla="*/ 0 w 1077"/>
                <a:gd name="T29" fmla="*/ 0 h 421"/>
                <a:gd name="T30" fmla="*/ 0 w 1077"/>
                <a:gd name="T31" fmla="*/ 0 h 421"/>
                <a:gd name="T32" fmla="*/ 0 w 1077"/>
                <a:gd name="T33" fmla="*/ 0 h 421"/>
                <a:gd name="T34" fmla="*/ 0 w 1077"/>
                <a:gd name="T35" fmla="*/ 0 h 421"/>
                <a:gd name="T36" fmla="*/ 0 w 1077"/>
                <a:gd name="T37" fmla="*/ 0 h 421"/>
                <a:gd name="T38" fmla="*/ 0 w 1077"/>
                <a:gd name="T39" fmla="*/ 0 h 421"/>
                <a:gd name="T40" fmla="*/ 0 w 1077"/>
                <a:gd name="T41" fmla="*/ 0 h 421"/>
                <a:gd name="T42" fmla="*/ 0 w 1077"/>
                <a:gd name="T43" fmla="*/ 0 h 421"/>
                <a:gd name="T44" fmla="*/ 0 w 1077"/>
                <a:gd name="T45" fmla="*/ 0 h 421"/>
                <a:gd name="T46" fmla="*/ 0 w 1077"/>
                <a:gd name="T47" fmla="*/ 0 h 421"/>
                <a:gd name="T48" fmla="*/ 0 w 1077"/>
                <a:gd name="T49" fmla="*/ 0 h 421"/>
                <a:gd name="T50" fmla="*/ 0 w 1077"/>
                <a:gd name="T51" fmla="*/ 0 h 421"/>
                <a:gd name="T52" fmla="*/ 0 w 1077"/>
                <a:gd name="T53" fmla="*/ 0 h 421"/>
                <a:gd name="T54" fmla="*/ 0 w 1077"/>
                <a:gd name="T55" fmla="*/ 0 h 421"/>
                <a:gd name="T56" fmla="*/ 0 w 1077"/>
                <a:gd name="T57" fmla="*/ 0 h 421"/>
                <a:gd name="T58" fmla="*/ 0 w 1077"/>
                <a:gd name="T59" fmla="*/ 0 h 421"/>
                <a:gd name="T60" fmla="*/ 0 w 1077"/>
                <a:gd name="T61" fmla="*/ 0 h 421"/>
                <a:gd name="T62" fmla="*/ 0 w 1077"/>
                <a:gd name="T63" fmla="*/ 0 h 421"/>
                <a:gd name="T64" fmla="*/ 0 w 1077"/>
                <a:gd name="T65" fmla="*/ 0 h 421"/>
                <a:gd name="T66" fmla="*/ 0 w 1077"/>
                <a:gd name="T67" fmla="*/ 0 h 421"/>
                <a:gd name="T68" fmla="*/ 0 w 1077"/>
                <a:gd name="T69" fmla="*/ 0 h 421"/>
                <a:gd name="T70" fmla="*/ 0 w 1077"/>
                <a:gd name="T71" fmla="*/ 0 h 421"/>
                <a:gd name="T72" fmla="*/ 0 w 1077"/>
                <a:gd name="T73" fmla="*/ 0 h 421"/>
                <a:gd name="T74" fmla="*/ 0 w 1077"/>
                <a:gd name="T75" fmla="*/ 0 h 421"/>
                <a:gd name="T76" fmla="*/ 0 w 1077"/>
                <a:gd name="T77" fmla="*/ 0 h 421"/>
                <a:gd name="T78" fmla="*/ 0 w 1077"/>
                <a:gd name="T79" fmla="*/ 0 h 421"/>
                <a:gd name="T80" fmla="*/ 0 w 1077"/>
                <a:gd name="T81" fmla="*/ 0 h 421"/>
                <a:gd name="T82" fmla="*/ 0 w 1077"/>
                <a:gd name="T83" fmla="*/ 0 h 421"/>
                <a:gd name="T84" fmla="*/ 0 w 1077"/>
                <a:gd name="T85" fmla="*/ 0 h 421"/>
                <a:gd name="T86" fmla="*/ 0 w 1077"/>
                <a:gd name="T87" fmla="*/ 0 h 421"/>
                <a:gd name="T88" fmla="*/ 0 w 1077"/>
                <a:gd name="T89" fmla="*/ 0 h 421"/>
                <a:gd name="T90" fmla="*/ 0 w 1077"/>
                <a:gd name="T91" fmla="*/ 0 h 421"/>
                <a:gd name="T92" fmla="*/ 0 w 1077"/>
                <a:gd name="T93" fmla="*/ 0 h 421"/>
                <a:gd name="T94" fmla="*/ 0 w 1077"/>
                <a:gd name="T95" fmla="*/ 0 h 421"/>
                <a:gd name="T96" fmla="*/ 0 w 1077"/>
                <a:gd name="T97" fmla="*/ 0 h 421"/>
                <a:gd name="T98" fmla="*/ 0 w 1077"/>
                <a:gd name="T99" fmla="*/ 0 h 421"/>
                <a:gd name="T100" fmla="*/ 0 w 1077"/>
                <a:gd name="T101" fmla="*/ 0 h 42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077"/>
                <a:gd name="T154" fmla="*/ 0 h 421"/>
                <a:gd name="T155" fmla="*/ 1077 w 1077"/>
                <a:gd name="T156" fmla="*/ 421 h 42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077" h="421">
                  <a:moveTo>
                    <a:pt x="0" y="292"/>
                  </a:moveTo>
                  <a:lnTo>
                    <a:pt x="0" y="292"/>
                  </a:lnTo>
                  <a:lnTo>
                    <a:pt x="0" y="294"/>
                  </a:lnTo>
                  <a:lnTo>
                    <a:pt x="0" y="295"/>
                  </a:lnTo>
                  <a:lnTo>
                    <a:pt x="1" y="303"/>
                  </a:lnTo>
                  <a:lnTo>
                    <a:pt x="3" y="309"/>
                  </a:lnTo>
                  <a:lnTo>
                    <a:pt x="9" y="315"/>
                  </a:lnTo>
                  <a:lnTo>
                    <a:pt x="15" y="317"/>
                  </a:lnTo>
                  <a:lnTo>
                    <a:pt x="111" y="350"/>
                  </a:lnTo>
                  <a:lnTo>
                    <a:pt x="113" y="350"/>
                  </a:lnTo>
                  <a:lnTo>
                    <a:pt x="114" y="350"/>
                  </a:lnTo>
                  <a:lnTo>
                    <a:pt x="115" y="350"/>
                  </a:lnTo>
                  <a:lnTo>
                    <a:pt x="118" y="350"/>
                  </a:lnTo>
                  <a:lnTo>
                    <a:pt x="126" y="351"/>
                  </a:lnTo>
                  <a:lnTo>
                    <a:pt x="136" y="352"/>
                  </a:lnTo>
                  <a:lnTo>
                    <a:pt x="148" y="354"/>
                  </a:lnTo>
                  <a:lnTo>
                    <a:pt x="160" y="356"/>
                  </a:lnTo>
                  <a:lnTo>
                    <a:pt x="170" y="357"/>
                  </a:lnTo>
                  <a:lnTo>
                    <a:pt x="178" y="359"/>
                  </a:lnTo>
                  <a:lnTo>
                    <a:pt x="180" y="359"/>
                  </a:lnTo>
                  <a:lnTo>
                    <a:pt x="223" y="369"/>
                  </a:lnTo>
                  <a:lnTo>
                    <a:pt x="266" y="378"/>
                  </a:lnTo>
                  <a:lnTo>
                    <a:pt x="308" y="387"/>
                  </a:lnTo>
                  <a:lnTo>
                    <a:pt x="350" y="394"/>
                  </a:lnTo>
                  <a:lnTo>
                    <a:pt x="391" y="400"/>
                  </a:lnTo>
                  <a:lnTo>
                    <a:pt x="432" y="406"/>
                  </a:lnTo>
                  <a:lnTo>
                    <a:pt x="472" y="411"/>
                  </a:lnTo>
                  <a:lnTo>
                    <a:pt x="511" y="413"/>
                  </a:lnTo>
                  <a:lnTo>
                    <a:pt x="550" y="417"/>
                  </a:lnTo>
                  <a:lnTo>
                    <a:pt x="588" y="419"/>
                  </a:lnTo>
                  <a:lnTo>
                    <a:pt x="624" y="420"/>
                  </a:lnTo>
                  <a:lnTo>
                    <a:pt x="659" y="421"/>
                  </a:lnTo>
                  <a:lnTo>
                    <a:pt x="694" y="421"/>
                  </a:lnTo>
                  <a:lnTo>
                    <a:pt x="727" y="421"/>
                  </a:lnTo>
                  <a:lnTo>
                    <a:pt x="760" y="420"/>
                  </a:lnTo>
                  <a:lnTo>
                    <a:pt x="791" y="419"/>
                  </a:lnTo>
                  <a:lnTo>
                    <a:pt x="819" y="417"/>
                  </a:lnTo>
                  <a:lnTo>
                    <a:pt x="848" y="415"/>
                  </a:lnTo>
                  <a:lnTo>
                    <a:pt x="874" y="413"/>
                  </a:lnTo>
                  <a:lnTo>
                    <a:pt x="900" y="411"/>
                  </a:lnTo>
                  <a:lnTo>
                    <a:pt x="924" y="408"/>
                  </a:lnTo>
                  <a:lnTo>
                    <a:pt x="946" y="406"/>
                  </a:lnTo>
                  <a:lnTo>
                    <a:pt x="965" y="403"/>
                  </a:lnTo>
                  <a:lnTo>
                    <a:pt x="983" y="400"/>
                  </a:lnTo>
                  <a:lnTo>
                    <a:pt x="1000" y="398"/>
                  </a:lnTo>
                  <a:lnTo>
                    <a:pt x="1015" y="396"/>
                  </a:lnTo>
                  <a:lnTo>
                    <a:pt x="1028" y="394"/>
                  </a:lnTo>
                  <a:lnTo>
                    <a:pt x="1038" y="393"/>
                  </a:lnTo>
                  <a:lnTo>
                    <a:pt x="1046" y="391"/>
                  </a:lnTo>
                  <a:lnTo>
                    <a:pt x="1052" y="390"/>
                  </a:lnTo>
                  <a:lnTo>
                    <a:pt x="1056" y="389"/>
                  </a:lnTo>
                  <a:lnTo>
                    <a:pt x="1058" y="389"/>
                  </a:lnTo>
                  <a:lnTo>
                    <a:pt x="1065" y="385"/>
                  </a:lnTo>
                  <a:lnTo>
                    <a:pt x="1072" y="380"/>
                  </a:lnTo>
                  <a:lnTo>
                    <a:pt x="1076" y="373"/>
                  </a:lnTo>
                  <a:lnTo>
                    <a:pt x="1077" y="365"/>
                  </a:lnTo>
                  <a:lnTo>
                    <a:pt x="1077" y="364"/>
                  </a:lnTo>
                  <a:lnTo>
                    <a:pt x="1074" y="342"/>
                  </a:lnTo>
                  <a:lnTo>
                    <a:pt x="1068" y="316"/>
                  </a:lnTo>
                  <a:lnTo>
                    <a:pt x="1058" y="289"/>
                  </a:lnTo>
                  <a:lnTo>
                    <a:pt x="1043" y="261"/>
                  </a:lnTo>
                  <a:lnTo>
                    <a:pt x="1022" y="235"/>
                  </a:lnTo>
                  <a:lnTo>
                    <a:pt x="998" y="210"/>
                  </a:lnTo>
                  <a:lnTo>
                    <a:pt x="965" y="190"/>
                  </a:lnTo>
                  <a:lnTo>
                    <a:pt x="927" y="175"/>
                  </a:lnTo>
                  <a:lnTo>
                    <a:pt x="924" y="168"/>
                  </a:lnTo>
                  <a:lnTo>
                    <a:pt x="917" y="158"/>
                  </a:lnTo>
                  <a:lnTo>
                    <a:pt x="909" y="148"/>
                  </a:lnTo>
                  <a:lnTo>
                    <a:pt x="899" y="136"/>
                  </a:lnTo>
                  <a:lnTo>
                    <a:pt x="886" y="123"/>
                  </a:lnTo>
                  <a:lnTo>
                    <a:pt x="871" y="110"/>
                  </a:lnTo>
                  <a:lnTo>
                    <a:pt x="853" y="97"/>
                  </a:lnTo>
                  <a:lnTo>
                    <a:pt x="832" y="84"/>
                  </a:lnTo>
                  <a:lnTo>
                    <a:pt x="809" y="70"/>
                  </a:lnTo>
                  <a:lnTo>
                    <a:pt x="782" y="58"/>
                  </a:lnTo>
                  <a:lnTo>
                    <a:pt x="750" y="45"/>
                  </a:lnTo>
                  <a:lnTo>
                    <a:pt x="715" y="34"/>
                  </a:lnTo>
                  <a:lnTo>
                    <a:pt x="676" y="23"/>
                  </a:lnTo>
                  <a:lnTo>
                    <a:pt x="632" y="14"/>
                  </a:lnTo>
                  <a:lnTo>
                    <a:pt x="584" y="6"/>
                  </a:lnTo>
                  <a:lnTo>
                    <a:pt x="532" y="1"/>
                  </a:lnTo>
                  <a:lnTo>
                    <a:pt x="523" y="1"/>
                  </a:lnTo>
                  <a:lnTo>
                    <a:pt x="504" y="0"/>
                  </a:lnTo>
                  <a:lnTo>
                    <a:pt x="478" y="1"/>
                  </a:lnTo>
                  <a:lnTo>
                    <a:pt x="445" y="2"/>
                  </a:lnTo>
                  <a:lnTo>
                    <a:pt x="407" y="5"/>
                  </a:lnTo>
                  <a:lnTo>
                    <a:pt x="364" y="10"/>
                  </a:lnTo>
                  <a:lnTo>
                    <a:pt x="318" y="18"/>
                  </a:lnTo>
                  <a:lnTo>
                    <a:pt x="272" y="28"/>
                  </a:lnTo>
                  <a:lnTo>
                    <a:pt x="223" y="43"/>
                  </a:lnTo>
                  <a:lnTo>
                    <a:pt x="178" y="62"/>
                  </a:lnTo>
                  <a:lnTo>
                    <a:pt x="134" y="86"/>
                  </a:lnTo>
                  <a:lnTo>
                    <a:pt x="95" y="114"/>
                  </a:lnTo>
                  <a:lnTo>
                    <a:pt x="59" y="148"/>
                  </a:lnTo>
                  <a:lnTo>
                    <a:pt x="31" y="190"/>
                  </a:lnTo>
                  <a:lnTo>
                    <a:pt x="11" y="238"/>
                  </a:lnTo>
                  <a:lnTo>
                    <a:pt x="0" y="2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76" name="Freeform 76">
              <a:extLst>
                <a:ext uri="{FF2B5EF4-FFF2-40B4-BE49-F238E27FC236}">
                  <a16:creationId xmlns:a16="http://schemas.microsoft.com/office/drawing/2014/main" id="{2ED735CA-6C57-42A9-BBFA-425B3762F098}"/>
                </a:ext>
              </a:extLst>
            </p:cNvPr>
            <p:cNvSpPr>
              <a:spLocks/>
            </p:cNvSpPr>
            <p:nvPr/>
          </p:nvSpPr>
          <p:spPr bwMode="auto">
            <a:xfrm>
              <a:off x="440" y="2510"/>
              <a:ext cx="224" cy="74"/>
            </a:xfrm>
            <a:custGeom>
              <a:avLst/>
              <a:gdLst>
                <a:gd name="T0" fmla="*/ 0 w 975"/>
                <a:gd name="T1" fmla="*/ 0 h 324"/>
                <a:gd name="T2" fmla="*/ 0 w 975"/>
                <a:gd name="T3" fmla="*/ 0 h 324"/>
                <a:gd name="T4" fmla="*/ 0 w 975"/>
                <a:gd name="T5" fmla="*/ 0 h 324"/>
                <a:gd name="T6" fmla="*/ 0 w 975"/>
                <a:gd name="T7" fmla="*/ 0 h 324"/>
                <a:gd name="T8" fmla="*/ 0 w 975"/>
                <a:gd name="T9" fmla="*/ 0 h 324"/>
                <a:gd name="T10" fmla="*/ 0 w 975"/>
                <a:gd name="T11" fmla="*/ 0 h 324"/>
                <a:gd name="T12" fmla="*/ 0 w 975"/>
                <a:gd name="T13" fmla="*/ 0 h 324"/>
                <a:gd name="T14" fmla="*/ 0 w 975"/>
                <a:gd name="T15" fmla="*/ 0 h 324"/>
                <a:gd name="T16" fmla="*/ 0 w 975"/>
                <a:gd name="T17" fmla="*/ 0 h 324"/>
                <a:gd name="T18" fmla="*/ 0 w 975"/>
                <a:gd name="T19" fmla="*/ 0 h 324"/>
                <a:gd name="T20" fmla="*/ 0 w 975"/>
                <a:gd name="T21" fmla="*/ 0 h 324"/>
                <a:gd name="T22" fmla="*/ 0 w 975"/>
                <a:gd name="T23" fmla="*/ 0 h 324"/>
                <a:gd name="T24" fmla="*/ 0 w 975"/>
                <a:gd name="T25" fmla="*/ 0 h 324"/>
                <a:gd name="T26" fmla="*/ 0 w 975"/>
                <a:gd name="T27" fmla="*/ 0 h 324"/>
                <a:gd name="T28" fmla="*/ 0 w 975"/>
                <a:gd name="T29" fmla="*/ 0 h 324"/>
                <a:gd name="T30" fmla="*/ 0 w 975"/>
                <a:gd name="T31" fmla="*/ 0 h 324"/>
                <a:gd name="T32" fmla="*/ 0 w 975"/>
                <a:gd name="T33" fmla="*/ 0 h 324"/>
                <a:gd name="T34" fmla="*/ 0 w 975"/>
                <a:gd name="T35" fmla="*/ 0 h 324"/>
                <a:gd name="T36" fmla="*/ 0 w 975"/>
                <a:gd name="T37" fmla="*/ 0 h 324"/>
                <a:gd name="T38" fmla="*/ 0 w 975"/>
                <a:gd name="T39" fmla="*/ 0 h 324"/>
                <a:gd name="T40" fmla="*/ 0 w 975"/>
                <a:gd name="T41" fmla="*/ 0 h 324"/>
                <a:gd name="T42" fmla="*/ 0 w 975"/>
                <a:gd name="T43" fmla="*/ 0 h 324"/>
                <a:gd name="T44" fmla="*/ 0 w 975"/>
                <a:gd name="T45" fmla="*/ 0 h 324"/>
                <a:gd name="T46" fmla="*/ 0 w 975"/>
                <a:gd name="T47" fmla="*/ 0 h 324"/>
                <a:gd name="T48" fmla="*/ 0 w 975"/>
                <a:gd name="T49" fmla="*/ 0 h 324"/>
                <a:gd name="T50" fmla="*/ 0 w 975"/>
                <a:gd name="T51" fmla="*/ 0 h 324"/>
                <a:gd name="T52" fmla="*/ 0 w 975"/>
                <a:gd name="T53" fmla="*/ 0 h 324"/>
                <a:gd name="T54" fmla="*/ 0 w 975"/>
                <a:gd name="T55" fmla="*/ 0 h 324"/>
                <a:gd name="T56" fmla="*/ 0 w 975"/>
                <a:gd name="T57" fmla="*/ 0 h 324"/>
                <a:gd name="T58" fmla="*/ 0 w 975"/>
                <a:gd name="T59" fmla="*/ 0 h 324"/>
                <a:gd name="T60" fmla="*/ 0 w 975"/>
                <a:gd name="T61" fmla="*/ 0 h 324"/>
                <a:gd name="T62" fmla="*/ 0 w 975"/>
                <a:gd name="T63" fmla="*/ 0 h 324"/>
                <a:gd name="T64" fmla="*/ 0 w 975"/>
                <a:gd name="T65" fmla="*/ 0 h 324"/>
                <a:gd name="T66" fmla="*/ 0 w 975"/>
                <a:gd name="T67" fmla="*/ 0 h 324"/>
                <a:gd name="T68" fmla="*/ 0 w 975"/>
                <a:gd name="T69" fmla="*/ 0 h 324"/>
                <a:gd name="T70" fmla="*/ 0 w 975"/>
                <a:gd name="T71" fmla="*/ 0 h 324"/>
                <a:gd name="T72" fmla="*/ 0 w 975"/>
                <a:gd name="T73" fmla="*/ 0 h 324"/>
                <a:gd name="T74" fmla="*/ 0 w 975"/>
                <a:gd name="T75" fmla="*/ 0 h 324"/>
                <a:gd name="T76" fmla="*/ 0 w 975"/>
                <a:gd name="T77" fmla="*/ 0 h 324"/>
                <a:gd name="T78" fmla="*/ 0 w 975"/>
                <a:gd name="T79" fmla="*/ 0 h 3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75"/>
                <a:gd name="T121" fmla="*/ 0 h 324"/>
                <a:gd name="T122" fmla="*/ 975 w 975"/>
                <a:gd name="T123" fmla="*/ 324 h 3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75" h="324">
                  <a:moveTo>
                    <a:pt x="479" y="0"/>
                  </a:moveTo>
                  <a:lnTo>
                    <a:pt x="534" y="7"/>
                  </a:lnTo>
                  <a:lnTo>
                    <a:pt x="583" y="15"/>
                  </a:lnTo>
                  <a:lnTo>
                    <a:pt x="626" y="25"/>
                  </a:lnTo>
                  <a:lnTo>
                    <a:pt x="665" y="35"/>
                  </a:lnTo>
                  <a:lnTo>
                    <a:pt x="699" y="47"/>
                  </a:lnTo>
                  <a:lnTo>
                    <a:pt x="728" y="60"/>
                  </a:lnTo>
                  <a:lnTo>
                    <a:pt x="752" y="73"/>
                  </a:lnTo>
                  <a:lnTo>
                    <a:pt x="773" y="86"/>
                  </a:lnTo>
                  <a:lnTo>
                    <a:pt x="792" y="99"/>
                  </a:lnTo>
                  <a:lnTo>
                    <a:pt x="805" y="112"/>
                  </a:lnTo>
                  <a:lnTo>
                    <a:pt x="816" y="122"/>
                  </a:lnTo>
                  <a:lnTo>
                    <a:pt x="824" y="133"/>
                  </a:lnTo>
                  <a:lnTo>
                    <a:pt x="831" y="141"/>
                  </a:lnTo>
                  <a:lnTo>
                    <a:pt x="834" y="147"/>
                  </a:lnTo>
                  <a:lnTo>
                    <a:pt x="837" y="151"/>
                  </a:lnTo>
                  <a:lnTo>
                    <a:pt x="837" y="152"/>
                  </a:lnTo>
                  <a:lnTo>
                    <a:pt x="840" y="158"/>
                  </a:lnTo>
                  <a:lnTo>
                    <a:pt x="844" y="163"/>
                  </a:lnTo>
                  <a:lnTo>
                    <a:pt x="849" y="167"/>
                  </a:lnTo>
                  <a:lnTo>
                    <a:pt x="855" y="168"/>
                  </a:lnTo>
                  <a:lnTo>
                    <a:pt x="885" y="178"/>
                  </a:lnTo>
                  <a:lnTo>
                    <a:pt x="910" y="191"/>
                  </a:lnTo>
                  <a:lnTo>
                    <a:pt x="929" y="208"/>
                  </a:lnTo>
                  <a:lnTo>
                    <a:pt x="945" y="227"/>
                  </a:lnTo>
                  <a:lnTo>
                    <a:pt x="957" y="246"/>
                  </a:lnTo>
                  <a:lnTo>
                    <a:pt x="966" y="264"/>
                  </a:lnTo>
                  <a:lnTo>
                    <a:pt x="971" y="281"/>
                  </a:lnTo>
                  <a:lnTo>
                    <a:pt x="975" y="297"/>
                  </a:lnTo>
                  <a:lnTo>
                    <a:pt x="956" y="301"/>
                  </a:lnTo>
                  <a:lnTo>
                    <a:pt x="931" y="305"/>
                  </a:lnTo>
                  <a:lnTo>
                    <a:pt x="900" y="308"/>
                  </a:lnTo>
                  <a:lnTo>
                    <a:pt x="863" y="312"/>
                  </a:lnTo>
                  <a:lnTo>
                    <a:pt x="821" y="316"/>
                  </a:lnTo>
                  <a:lnTo>
                    <a:pt x="776" y="320"/>
                  </a:lnTo>
                  <a:lnTo>
                    <a:pt x="726" y="323"/>
                  </a:lnTo>
                  <a:lnTo>
                    <a:pt x="672" y="324"/>
                  </a:lnTo>
                  <a:lnTo>
                    <a:pt x="615" y="324"/>
                  </a:lnTo>
                  <a:lnTo>
                    <a:pt x="553" y="323"/>
                  </a:lnTo>
                  <a:lnTo>
                    <a:pt x="491" y="319"/>
                  </a:lnTo>
                  <a:lnTo>
                    <a:pt x="425" y="314"/>
                  </a:lnTo>
                  <a:lnTo>
                    <a:pt x="356" y="306"/>
                  </a:lnTo>
                  <a:lnTo>
                    <a:pt x="285" y="294"/>
                  </a:lnTo>
                  <a:lnTo>
                    <a:pt x="214" y="280"/>
                  </a:lnTo>
                  <a:lnTo>
                    <a:pt x="141" y="263"/>
                  </a:lnTo>
                  <a:lnTo>
                    <a:pt x="140" y="263"/>
                  </a:lnTo>
                  <a:lnTo>
                    <a:pt x="140" y="262"/>
                  </a:lnTo>
                  <a:lnTo>
                    <a:pt x="138" y="262"/>
                  </a:lnTo>
                  <a:lnTo>
                    <a:pt x="137" y="262"/>
                  </a:lnTo>
                  <a:lnTo>
                    <a:pt x="134" y="262"/>
                  </a:lnTo>
                  <a:lnTo>
                    <a:pt x="128" y="260"/>
                  </a:lnTo>
                  <a:lnTo>
                    <a:pt x="119" y="259"/>
                  </a:lnTo>
                  <a:lnTo>
                    <a:pt x="107" y="258"/>
                  </a:lnTo>
                  <a:lnTo>
                    <a:pt x="97" y="256"/>
                  </a:lnTo>
                  <a:lnTo>
                    <a:pt x="86" y="255"/>
                  </a:lnTo>
                  <a:lnTo>
                    <a:pt x="78" y="255"/>
                  </a:lnTo>
                  <a:lnTo>
                    <a:pt x="74" y="254"/>
                  </a:lnTo>
                  <a:lnTo>
                    <a:pt x="71" y="253"/>
                  </a:lnTo>
                  <a:lnTo>
                    <a:pt x="65" y="251"/>
                  </a:lnTo>
                  <a:lnTo>
                    <a:pt x="56" y="247"/>
                  </a:lnTo>
                  <a:lnTo>
                    <a:pt x="46" y="245"/>
                  </a:lnTo>
                  <a:lnTo>
                    <a:pt x="34" y="241"/>
                  </a:lnTo>
                  <a:lnTo>
                    <a:pt x="22" y="237"/>
                  </a:lnTo>
                  <a:lnTo>
                    <a:pt x="11" y="233"/>
                  </a:lnTo>
                  <a:lnTo>
                    <a:pt x="0" y="229"/>
                  </a:lnTo>
                  <a:lnTo>
                    <a:pt x="13" y="186"/>
                  </a:lnTo>
                  <a:lnTo>
                    <a:pt x="34" y="148"/>
                  </a:lnTo>
                  <a:lnTo>
                    <a:pt x="61" y="116"/>
                  </a:lnTo>
                  <a:lnTo>
                    <a:pt x="95" y="89"/>
                  </a:lnTo>
                  <a:lnTo>
                    <a:pt x="132" y="67"/>
                  </a:lnTo>
                  <a:lnTo>
                    <a:pt x="172" y="47"/>
                  </a:lnTo>
                  <a:lnTo>
                    <a:pt x="214" y="33"/>
                  </a:lnTo>
                  <a:lnTo>
                    <a:pt x="255" y="21"/>
                  </a:lnTo>
                  <a:lnTo>
                    <a:pt x="298" y="13"/>
                  </a:lnTo>
                  <a:lnTo>
                    <a:pt x="339" y="7"/>
                  </a:lnTo>
                  <a:lnTo>
                    <a:pt x="375" y="3"/>
                  </a:lnTo>
                  <a:lnTo>
                    <a:pt x="409" y="1"/>
                  </a:lnTo>
                  <a:lnTo>
                    <a:pt x="438" y="0"/>
                  </a:lnTo>
                  <a:lnTo>
                    <a:pt x="460" y="0"/>
                  </a:lnTo>
                  <a:lnTo>
                    <a:pt x="474" y="0"/>
                  </a:lnTo>
                  <a:lnTo>
                    <a:pt x="479"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77" name="Freeform 77">
              <a:extLst>
                <a:ext uri="{FF2B5EF4-FFF2-40B4-BE49-F238E27FC236}">
                  <a16:creationId xmlns:a16="http://schemas.microsoft.com/office/drawing/2014/main" id="{FF6FAFAB-1F06-4F57-852B-78D6954DC129}"/>
                </a:ext>
              </a:extLst>
            </p:cNvPr>
            <p:cNvSpPr>
              <a:spLocks/>
            </p:cNvSpPr>
            <p:nvPr/>
          </p:nvSpPr>
          <p:spPr bwMode="auto">
            <a:xfrm>
              <a:off x="494" y="2536"/>
              <a:ext cx="149" cy="32"/>
            </a:xfrm>
            <a:custGeom>
              <a:avLst/>
              <a:gdLst>
                <a:gd name="T0" fmla="*/ 0 w 653"/>
                <a:gd name="T1" fmla="*/ 0 h 143"/>
                <a:gd name="T2" fmla="*/ 0 w 653"/>
                <a:gd name="T3" fmla="*/ 0 h 143"/>
                <a:gd name="T4" fmla="*/ 0 w 653"/>
                <a:gd name="T5" fmla="*/ 0 h 143"/>
                <a:gd name="T6" fmla="*/ 0 w 653"/>
                <a:gd name="T7" fmla="*/ 0 h 143"/>
                <a:gd name="T8" fmla="*/ 0 w 653"/>
                <a:gd name="T9" fmla="*/ 0 h 143"/>
                <a:gd name="T10" fmla="*/ 0 w 653"/>
                <a:gd name="T11" fmla="*/ 0 h 143"/>
                <a:gd name="T12" fmla="*/ 0 w 653"/>
                <a:gd name="T13" fmla="*/ 0 h 143"/>
                <a:gd name="T14" fmla="*/ 0 w 653"/>
                <a:gd name="T15" fmla="*/ 0 h 143"/>
                <a:gd name="T16" fmla="*/ 0 w 653"/>
                <a:gd name="T17" fmla="*/ 0 h 143"/>
                <a:gd name="T18" fmla="*/ 0 w 653"/>
                <a:gd name="T19" fmla="*/ 0 h 143"/>
                <a:gd name="T20" fmla="*/ 0 w 653"/>
                <a:gd name="T21" fmla="*/ 0 h 143"/>
                <a:gd name="T22" fmla="*/ 0 w 653"/>
                <a:gd name="T23" fmla="*/ 0 h 143"/>
                <a:gd name="T24" fmla="*/ 0 w 653"/>
                <a:gd name="T25" fmla="*/ 0 h 143"/>
                <a:gd name="T26" fmla="*/ 0 w 653"/>
                <a:gd name="T27" fmla="*/ 0 h 143"/>
                <a:gd name="T28" fmla="*/ 0 w 653"/>
                <a:gd name="T29" fmla="*/ 0 h 143"/>
                <a:gd name="T30" fmla="*/ 0 w 653"/>
                <a:gd name="T31" fmla="*/ 0 h 143"/>
                <a:gd name="T32" fmla="*/ 0 w 653"/>
                <a:gd name="T33" fmla="*/ 0 h 143"/>
                <a:gd name="T34" fmla="*/ 0 w 653"/>
                <a:gd name="T35" fmla="*/ 0 h 143"/>
                <a:gd name="T36" fmla="*/ 0 w 653"/>
                <a:gd name="T37" fmla="*/ 0 h 143"/>
                <a:gd name="T38" fmla="*/ 0 w 653"/>
                <a:gd name="T39" fmla="*/ 0 h 143"/>
                <a:gd name="T40" fmla="*/ 0 w 653"/>
                <a:gd name="T41" fmla="*/ 0 h 143"/>
                <a:gd name="T42" fmla="*/ 0 w 653"/>
                <a:gd name="T43" fmla="*/ 0 h 143"/>
                <a:gd name="T44" fmla="*/ 0 w 653"/>
                <a:gd name="T45" fmla="*/ 0 h 143"/>
                <a:gd name="T46" fmla="*/ 0 w 653"/>
                <a:gd name="T47" fmla="*/ 0 h 143"/>
                <a:gd name="T48" fmla="*/ 0 w 653"/>
                <a:gd name="T49" fmla="*/ 0 h 143"/>
                <a:gd name="T50" fmla="*/ 0 w 653"/>
                <a:gd name="T51" fmla="*/ 0 h 143"/>
                <a:gd name="T52" fmla="*/ 0 w 653"/>
                <a:gd name="T53" fmla="*/ 0 h 143"/>
                <a:gd name="T54" fmla="*/ 0 w 653"/>
                <a:gd name="T55" fmla="*/ 0 h 143"/>
                <a:gd name="T56" fmla="*/ 0 w 653"/>
                <a:gd name="T57" fmla="*/ 0 h 143"/>
                <a:gd name="T58" fmla="*/ 0 w 653"/>
                <a:gd name="T59" fmla="*/ 0 h 143"/>
                <a:gd name="T60" fmla="*/ 0 w 653"/>
                <a:gd name="T61" fmla="*/ 0 h 143"/>
                <a:gd name="T62" fmla="*/ 0 w 653"/>
                <a:gd name="T63" fmla="*/ 0 h 143"/>
                <a:gd name="T64" fmla="*/ 0 w 653"/>
                <a:gd name="T65" fmla="*/ 0 h 143"/>
                <a:gd name="T66" fmla="*/ 0 w 653"/>
                <a:gd name="T67" fmla="*/ 0 h 143"/>
                <a:gd name="T68" fmla="*/ 0 w 653"/>
                <a:gd name="T69" fmla="*/ 0 h 143"/>
                <a:gd name="T70" fmla="*/ 0 w 653"/>
                <a:gd name="T71" fmla="*/ 0 h 143"/>
                <a:gd name="T72" fmla="*/ 0 w 653"/>
                <a:gd name="T73" fmla="*/ 0 h 143"/>
                <a:gd name="T74" fmla="*/ 0 w 653"/>
                <a:gd name="T75" fmla="*/ 0 h 143"/>
                <a:gd name="T76" fmla="*/ 0 w 653"/>
                <a:gd name="T77" fmla="*/ 0 h 143"/>
                <a:gd name="T78" fmla="*/ 0 w 653"/>
                <a:gd name="T79" fmla="*/ 0 h 143"/>
                <a:gd name="T80" fmla="*/ 0 w 653"/>
                <a:gd name="T81" fmla="*/ 0 h 143"/>
                <a:gd name="T82" fmla="*/ 0 w 653"/>
                <a:gd name="T83" fmla="*/ 0 h 143"/>
                <a:gd name="T84" fmla="*/ 0 w 653"/>
                <a:gd name="T85" fmla="*/ 0 h 143"/>
                <a:gd name="T86" fmla="*/ 0 w 653"/>
                <a:gd name="T87" fmla="*/ 0 h 143"/>
                <a:gd name="T88" fmla="*/ 0 w 653"/>
                <a:gd name="T89" fmla="*/ 0 h 143"/>
                <a:gd name="T90" fmla="*/ 0 w 653"/>
                <a:gd name="T91" fmla="*/ 0 h 143"/>
                <a:gd name="T92" fmla="*/ 0 w 653"/>
                <a:gd name="T93" fmla="*/ 0 h 143"/>
                <a:gd name="T94" fmla="*/ 0 w 653"/>
                <a:gd name="T95" fmla="*/ 0 h 143"/>
                <a:gd name="T96" fmla="*/ 0 w 653"/>
                <a:gd name="T97" fmla="*/ 0 h 14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53"/>
                <a:gd name="T148" fmla="*/ 0 h 143"/>
                <a:gd name="T149" fmla="*/ 653 w 653"/>
                <a:gd name="T150" fmla="*/ 143 h 14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53" h="143">
                  <a:moveTo>
                    <a:pt x="11" y="100"/>
                  </a:moveTo>
                  <a:lnTo>
                    <a:pt x="4" y="107"/>
                  </a:lnTo>
                  <a:lnTo>
                    <a:pt x="0" y="115"/>
                  </a:lnTo>
                  <a:lnTo>
                    <a:pt x="0" y="124"/>
                  </a:lnTo>
                  <a:lnTo>
                    <a:pt x="4" y="133"/>
                  </a:lnTo>
                  <a:lnTo>
                    <a:pt x="10" y="139"/>
                  </a:lnTo>
                  <a:lnTo>
                    <a:pt x="18" y="143"/>
                  </a:lnTo>
                  <a:lnTo>
                    <a:pt x="27" y="143"/>
                  </a:lnTo>
                  <a:lnTo>
                    <a:pt x="36" y="141"/>
                  </a:lnTo>
                  <a:lnTo>
                    <a:pt x="78" y="117"/>
                  </a:lnTo>
                  <a:lnTo>
                    <a:pt x="122" y="99"/>
                  </a:lnTo>
                  <a:lnTo>
                    <a:pt x="168" y="83"/>
                  </a:lnTo>
                  <a:lnTo>
                    <a:pt x="216" y="72"/>
                  </a:lnTo>
                  <a:lnTo>
                    <a:pt x="265" y="62"/>
                  </a:lnTo>
                  <a:lnTo>
                    <a:pt x="313" y="56"/>
                  </a:lnTo>
                  <a:lnTo>
                    <a:pt x="361" y="51"/>
                  </a:lnTo>
                  <a:lnTo>
                    <a:pt x="408" y="48"/>
                  </a:lnTo>
                  <a:lnTo>
                    <a:pt x="453" y="48"/>
                  </a:lnTo>
                  <a:lnTo>
                    <a:pt x="493" y="48"/>
                  </a:lnTo>
                  <a:lnTo>
                    <a:pt x="529" y="49"/>
                  </a:lnTo>
                  <a:lnTo>
                    <a:pt x="562" y="51"/>
                  </a:lnTo>
                  <a:lnTo>
                    <a:pt x="588" y="53"/>
                  </a:lnTo>
                  <a:lnTo>
                    <a:pt x="607" y="55"/>
                  </a:lnTo>
                  <a:lnTo>
                    <a:pt x="620" y="56"/>
                  </a:lnTo>
                  <a:lnTo>
                    <a:pt x="626" y="57"/>
                  </a:lnTo>
                  <a:lnTo>
                    <a:pt x="635" y="56"/>
                  </a:lnTo>
                  <a:lnTo>
                    <a:pt x="644" y="52"/>
                  </a:lnTo>
                  <a:lnTo>
                    <a:pt x="649" y="46"/>
                  </a:lnTo>
                  <a:lnTo>
                    <a:pt x="653" y="36"/>
                  </a:lnTo>
                  <a:lnTo>
                    <a:pt x="652" y="27"/>
                  </a:lnTo>
                  <a:lnTo>
                    <a:pt x="648" y="18"/>
                  </a:lnTo>
                  <a:lnTo>
                    <a:pt x="641" y="13"/>
                  </a:lnTo>
                  <a:lnTo>
                    <a:pt x="632" y="9"/>
                  </a:lnTo>
                  <a:lnTo>
                    <a:pt x="626" y="8"/>
                  </a:lnTo>
                  <a:lnTo>
                    <a:pt x="610" y="7"/>
                  </a:lnTo>
                  <a:lnTo>
                    <a:pt x="588" y="5"/>
                  </a:lnTo>
                  <a:lnTo>
                    <a:pt x="561" y="3"/>
                  </a:lnTo>
                  <a:lnTo>
                    <a:pt x="527" y="1"/>
                  </a:lnTo>
                  <a:lnTo>
                    <a:pt x="488" y="0"/>
                  </a:lnTo>
                  <a:lnTo>
                    <a:pt x="446" y="0"/>
                  </a:lnTo>
                  <a:lnTo>
                    <a:pt x="400" y="1"/>
                  </a:lnTo>
                  <a:lnTo>
                    <a:pt x="352" y="4"/>
                  </a:lnTo>
                  <a:lnTo>
                    <a:pt x="302" y="9"/>
                  </a:lnTo>
                  <a:lnTo>
                    <a:pt x="251" y="16"/>
                  </a:lnTo>
                  <a:lnTo>
                    <a:pt x="200" y="26"/>
                  </a:lnTo>
                  <a:lnTo>
                    <a:pt x="151" y="39"/>
                  </a:lnTo>
                  <a:lnTo>
                    <a:pt x="101" y="56"/>
                  </a:lnTo>
                  <a:lnTo>
                    <a:pt x="56" y="75"/>
                  </a:lnTo>
                  <a:lnTo>
                    <a:pt x="1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78" name="Freeform 78">
              <a:extLst>
                <a:ext uri="{FF2B5EF4-FFF2-40B4-BE49-F238E27FC236}">
                  <a16:creationId xmlns:a16="http://schemas.microsoft.com/office/drawing/2014/main" id="{D96EC3EC-C324-4C1E-8E9C-7C9D24C8E225}"/>
                </a:ext>
              </a:extLst>
            </p:cNvPr>
            <p:cNvSpPr>
              <a:spLocks/>
            </p:cNvSpPr>
            <p:nvPr/>
          </p:nvSpPr>
          <p:spPr bwMode="auto">
            <a:xfrm>
              <a:off x="520" y="2500"/>
              <a:ext cx="68" cy="45"/>
            </a:xfrm>
            <a:custGeom>
              <a:avLst/>
              <a:gdLst>
                <a:gd name="T0" fmla="*/ 0 w 297"/>
                <a:gd name="T1" fmla="*/ 0 h 198"/>
                <a:gd name="T2" fmla="*/ 0 w 297"/>
                <a:gd name="T3" fmla="*/ 0 h 198"/>
                <a:gd name="T4" fmla="*/ 0 w 297"/>
                <a:gd name="T5" fmla="*/ 0 h 198"/>
                <a:gd name="T6" fmla="*/ 0 w 297"/>
                <a:gd name="T7" fmla="*/ 0 h 198"/>
                <a:gd name="T8" fmla="*/ 0 w 297"/>
                <a:gd name="T9" fmla="*/ 0 h 198"/>
                <a:gd name="T10" fmla="*/ 0 w 297"/>
                <a:gd name="T11" fmla="*/ 0 h 198"/>
                <a:gd name="T12" fmla="*/ 0 w 297"/>
                <a:gd name="T13" fmla="*/ 0 h 198"/>
                <a:gd name="T14" fmla="*/ 0 w 297"/>
                <a:gd name="T15" fmla="*/ 0 h 198"/>
                <a:gd name="T16" fmla="*/ 0 w 297"/>
                <a:gd name="T17" fmla="*/ 0 h 198"/>
                <a:gd name="T18" fmla="*/ 0 w 297"/>
                <a:gd name="T19" fmla="*/ 0 h 198"/>
                <a:gd name="T20" fmla="*/ 0 w 297"/>
                <a:gd name="T21" fmla="*/ 0 h 198"/>
                <a:gd name="T22" fmla="*/ 0 w 297"/>
                <a:gd name="T23" fmla="*/ 0 h 198"/>
                <a:gd name="T24" fmla="*/ 0 w 297"/>
                <a:gd name="T25" fmla="*/ 0 h 198"/>
                <a:gd name="T26" fmla="*/ 0 w 297"/>
                <a:gd name="T27" fmla="*/ 0 h 198"/>
                <a:gd name="T28" fmla="*/ 0 w 297"/>
                <a:gd name="T29" fmla="*/ 0 h 198"/>
                <a:gd name="T30" fmla="*/ 0 w 297"/>
                <a:gd name="T31" fmla="*/ 0 h 198"/>
                <a:gd name="T32" fmla="*/ 0 w 297"/>
                <a:gd name="T33" fmla="*/ 0 h 198"/>
                <a:gd name="T34" fmla="*/ 0 w 297"/>
                <a:gd name="T35" fmla="*/ 0 h 198"/>
                <a:gd name="T36" fmla="*/ 0 w 297"/>
                <a:gd name="T37" fmla="*/ 0 h 198"/>
                <a:gd name="T38" fmla="*/ 0 w 297"/>
                <a:gd name="T39" fmla="*/ 0 h 198"/>
                <a:gd name="T40" fmla="*/ 0 w 297"/>
                <a:gd name="T41" fmla="*/ 0 h 198"/>
                <a:gd name="T42" fmla="*/ 0 w 297"/>
                <a:gd name="T43" fmla="*/ 0 h 198"/>
                <a:gd name="T44" fmla="*/ 0 w 297"/>
                <a:gd name="T45" fmla="*/ 0 h 198"/>
                <a:gd name="T46" fmla="*/ 0 w 297"/>
                <a:gd name="T47" fmla="*/ 0 h 198"/>
                <a:gd name="T48" fmla="*/ 0 w 297"/>
                <a:gd name="T49" fmla="*/ 0 h 198"/>
                <a:gd name="T50" fmla="*/ 0 w 297"/>
                <a:gd name="T51" fmla="*/ 0 h 198"/>
                <a:gd name="T52" fmla="*/ 0 w 297"/>
                <a:gd name="T53" fmla="*/ 0 h 198"/>
                <a:gd name="T54" fmla="*/ 0 w 297"/>
                <a:gd name="T55" fmla="*/ 0 h 198"/>
                <a:gd name="T56" fmla="*/ 0 w 297"/>
                <a:gd name="T57" fmla="*/ 0 h 198"/>
                <a:gd name="T58" fmla="*/ 0 w 297"/>
                <a:gd name="T59" fmla="*/ 0 h 198"/>
                <a:gd name="T60" fmla="*/ 0 w 297"/>
                <a:gd name="T61" fmla="*/ 0 h 198"/>
                <a:gd name="T62" fmla="*/ 0 w 297"/>
                <a:gd name="T63" fmla="*/ 0 h 198"/>
                <a:gd name="T64" fmla="*/ 0 w 297"/>
                <a:gd name="T65" fmla="*/ 0 h 198"/>
                <a:gd name="T66" fmla="*/ 0 w 297"/>
                <a:gd name="T67" fmla="*/ 0 h 198"/>
                <a:gd name="T68" fmla="*/ 0 w 297"/>
                <a:gd name="T69" fmla="*/ 0 h 198"/>
                <a:gd name="T70" fmla="*/ 0 w 297"/>
                <a:gd name="T71" fmla="*/ 0 h 198"/>
                <a:gd name="T72" fmla="*/ 0 w 297"/>
                <a:gd name="T73" fmla="*/ 0 h 198"/>
                <a:gd name="T74" fmla="*/ 0 w 297"/>
                <a:gd name="T75" fmla="*/ 0 h 198"/>
                <a:gd name="T76" fmla="*/ 0 w 297"/>
                <a:gd name="T77" fmla="*/ 0 h 198"/>
                <a:gd name="T78" fmla="*/ 0 w 297"/>
                <a:gd name="T79" fmla="*/ 0 h 198"/>
                <a:gd name="T80" fmla="*/ 0 w 297"/>
                <a:gd name="T81" fmla="*/ 0 h 198"/>
                <a:gd name="T82" fmla="*/ 0 w 297"/>
                <a:gd name="T83" fmla="*/ 0 h 198"/>
                <a:gd name="T84" fmla="*/ 0 w 297"/>
                <a:gd name="T85" fmla="*/ 0 h 198"/>
                <a:gd name="T86" fmla="*/ 0 w 297"/>
                <a:gd name="T87" fmla="*/ 0 h 198"/>
                <a:gd name="T88" fmla="*/ 0 w 297"/>
                <a:gd name="T89" fmla="*/ 0 h 198"/>
                <a:gd name="T90" fmla="*/ 0 w 297"/>
                <a:gd name="T91" fmla="*/ 0 h 198"/>
                <a:gd name="T92" fmla="*/ 0 w 297"/>
                <a:gd name="T93" fmla="*/ 0 h 198"/>
                <a:gd name="T94" fmla="*/ 0 w 297"/>
                <a:gd name="T95" fmla="*/ 0 h 198"/>
                <a:gd name="T96" fmla="*/ 0 w 297"/>
                <a:gd name="T97" fmla="*/ 0 h 19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97"/>
                <a:gd name="T148" fmla="*/ 0 h 198"/>
                <a:gd name="T149" fmla="*/ 297 w 297"/>
                <a:gd name="T150" fmla="*/ 198 h 19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97" h="198">
                  <a:moveTo>
                    <a:pt x="0" y="22"/>
                  </a:moveTo>
                  <a:lnTo>
                    <a:pt x="2" y="31"/>
                  </a:lnTo>
                  <a:lnTo>
                    <a:pt x="6" y="39"/>
                  </a:lnTo>
                  <a:lnTo>
                    <a:pt x="13" y="46"/>
                  </a:lnTo>
                  <a:lnTo>
                    <a:pt x="23" y="48"/>
                  </a:lnTo>
                  <a:lnTo>
                    <a:pt x="54" y="51"/>
                  </a:lnTo>
                  <a:lnTo>
                    <a:pt x="82" y="56"/>
                  </a:lnTo>
                  <a:lnTo>
                    <a:pt x="108" y="64"/>
                  </a:lnTo>
                  <a:lnTo>
                    <a:pt x="132" y="73"/>
                  </a:lnTo>
                  <a:lnTo>
                    <a:pt x="153" y="82"/>
                  </a:lnTo>
                  <a:lnTo>
                    <a:pt x="172" y="94"/>
                  </a:lnTo>
                  <a:lnTo>
                    <a:pt x="188" y="106"/>
                  </a:lnTo>
                  <a:lnTo>
                    <a:pt x="202" y="117"/>
                  </a:lnTo>
                  <a:lnTo>
                    <a:pt x="214" y="129"/>
                  </a:lnTo>
                  <a:lnTo>
                    <a:pt x="224" y="141"/>
                  </a:lnTo>
                  <a:lnTo>
                    <a:pt x="232" y="152"/>
                  </a:lnTo>
                  <a:lnTo>
                    <a:pt x="239" y="162"/>
                  </a:lnTo>
                  <a:lnTo>
                    <a:pt x="244" y="171"/>
                  </a:lnTo>
                  <a:lnTo>
                    <a:pt x="246" y="177"/>
                  </a:lnTo>
                  <a:lnTo>
                    <a:pt x="249" y="181"/>
                  </a:lnTo>
                  <a:lnTo>
                    <a:pt x="250" y="184"/>
                  </a:lnTo>
                  <a:lnTo>
                    <a:pt x="256" y="191"/>
                  </a:lnTo>
                  <a:lnTo>
                    <a:pt x="263" y="197"/>
                  </a:lnTo>
                  <a:lnTo>
                    <a:pt x="272" y="198"/>
                  </a:lnTo>
                  <a:lnTo>
                    <a:pt x="282" y="197"/>
                  </a:lnTo>
                  <a:lnTo>
                    <a:pt x="289" y="191"/>
                  </a:lnTo>
                  <a:lnTo>
                    <a:pt x="295" y="185"/>
                  </a:lnTo>
                  <a:lnTo>
                    <a:pt x="297" y="176"/>
                  </a:lnTo>
                  <a:lnTo>
                    <a:pt x="296" y="167"/>
                  </a:lnTo>
                  <a:lnTo>
                    <a:pt x="295" y="164"/>
                  </a:lnTo>
                  <a:lnTo>
                    <a:pt x="292" y="158"/>
                  </a:lnTo>
                  <a:lnTo>
                    <a:pt x="288" y="150"/>
                  </a:lnTo>
                  <a:lnTo>
                    <a:pt x="282" y="139"/>
                  </a:lnTo>
                  <a:lnTo>
                    <a:pt x="274" y="128"/>
                  </a:lnTo>
                  <a:lnTo>
                    <a:pt x="265" y="115"/>
                  </a:lnTo>
                  <a:lnTo>
                    <a:pt x="253" y="100"/>
                  </a:lnTo>
                  <a:lnTo>
                    <a:pt x="239" y="85"/>
                  </a:lnTo>
                  <a:lnTo>
                    <a:pt x="222" y="71"/>
                  </a:lnTo>
                  <a:lnTo>
                    <a:pt x="202" y="56"/>
                  </a:lnTo>
                  <a:lnTo>
                    <a:pt x="180" y="43"/>
                  </a:lnTo>
                  <a:lnTo>
                    <a:pt x="155" y="30"/>
                  </a:lnTo>
                  <a:lnTo>
                    <a:pt x="128" y="20"/>
                  </a:lnTo>
                  <a:lnTo>
                    <a:pt x="97" y="11"/>
                  </a:lnTo>
                  <a:lnTo>
                    <a:pt x="63" y="4"/>
                  </a:lnTo>
                  <a:lnTo>
                    <a:pt x="25" y="0"/>
                  </a:lnTo>
                  <a:lnTo>
                    <a:pt x="16" y="2"/>
                  </a:lnTo>
                  <a:lnTo>
                    <a:pt x="8" y="5"/>
                  </a:lnTo>
                  <a:lnTo>
                    <a:pt x="3" y="13"/>
                  </a:lnTo>
                  <a:lnTo>
                    <a:pt x="0"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79" name="Freeform 79">
              <a:extLst>
                <a:ext uri="{FF2B5EF4-FFF2-40B4-BE49-F238E27FC236}">
                  <a16:creationId xmlns:a16="http://schemas.microsoft.com/office/drawing/2014/main" id="{3814A1E3-CDD6-4BD8-9CB7-72882FF22F67}"/>
                </a:ext>
              </a:extLst>
            </p:cNvPr>
            <p:cNvSpPr>
              <a:spLocks/>
            </p:cNvSpPr>
            <p:nvPr/>
          </p:nvSpPr>
          <p:spPr bwMode="auto">
            <a:xfrm>
              <a:off x="604" y="2552"/>
              <a:ext cx="20" cy="40"/>
            </a:xfrm>
            <a:custGeom>
              <a:avLst/>
              <a:gdLst>
                <a:gd name="T0" fmla="*/ 0 w 90"/>
                <a:gd name="T1" fmla="*/ 0 h 173"/>
                <a:gd name="T2" fmla="*/ 0 w 90"/>
                <a:gd name="T3" fmla="*/ 0 h 173"/>
                <a:gd name="T4" fmla="*/ 0 w 90"/>
                <a:gd name="T5" fmla="*/ 0 h 173"/>
                <a:gd name="T6" fmla="*/ 0 w 90"/>
                <a:gd name="T7" fmla="*/ 0 h 173"/>
                <a:gd name="T8" fmla="*/ 0 w 90"/>
                <a:gd name="T9" fmla="*/ 0 h 173"/>
                <a:gd name="T10" fmla="*/ 0 w 90"/>
                <a:gd name="T11" fmla="*/ 0 h 173"/>
                <a:gd name="T12" fmla="*/ 0 w 90"/>
                <a:gd name="T13" fmla="*/ 0 h 173"/>
                <a:gd name="T14" fmla="*/ 0 w 90"/>
                <a:gd name="T15" fmla="*/ 0 h 173"/>
                <a:gd name="T16" fmla="*/ 0 w 90"/>
                <a:gd name="T17" fmla="*/ 0 h 173"/>
                <a:gd name="T18" fmla="*/ 0 w 90"/>
                <a:gd name="T19" fmla="*/ 0 h 173"/>
                <a:gd name="T20" fmla="*/ 0 w 90"/>
                <a:gd name="T21" fmla="*/ 0 h 173"/>
                <a:gd name="T22" fmla="*/ 0 w 90"/>
                <a:gd name="T23" fmla="*/ 0 h 173"/>
                <a:gd name="T24" fmla="*/ 0 w 90"/>
                <a:gd name="T25" fmla="*/ 0 h 173"/>
                <a:gd name="T26" fmla="*/ 0 w 90"/>
                <a:gd name="T27" fmla="*/ 0 h 173"/>
                <a:gd name="T28" fmla="*/ 0 w 90"/>
                <a:gd name="T29" fmla="*/ 0 h 173"/>
                <a:gd name="T30" fmla="*/ 0 w 90"/>
                <a:gd name="T31" fmla="*/ 0 h 173"/>
                <a:gd name="T32" fmla="*/ 0 w 90"/>
                <a:gd name="T33" fmla="*/ 0 h 173"/>
                <a:gd name="T34" fmla="*/ 0 w 90"/>
                <a:gd name="T35" fmla="*/ 0 h 173"/>
                <a:gd name="T36" fmla="*/ 0 w 90"/>
                <a:gd name="T37" fmla="*/ 0 h 173"/>
                <a:gd name="T38" fmla="*/ 0 w 90"/>
                <a:gd name="T39" fmla="*/ 0 h 173"/>
                <a:gd name="T40" fmla="*/ 0 w 90"/>
                <a:gd name="T41" fmla="*/ 0 h 173"/>
                <a:gd name="T42" fmla="*/ 0 w 90"/>
                <a:gd name="T43" fmla="*/ 0 h 173"/>
                <a:gd name="T44" fmla="*/ 0 w 90"/>
                <a:gd name="T45" fmla="*/ 0 h 173"/>
                <a:gd name="T46" fmla="*/ 0 w 90"/>
                <a:gd name="T47" fmla="*/ 0 h 173"/>
                <a:gd name="T48" fmla="*/ 0 w 90"/>
                <a:gd name="T49" fmla="*/ 0 h 173"/>
                <a:gd name="T50" fmla="*/ 0 w 90"/>
                <a:gd name="T51" fmla="*/ 0 h 173"/>
                <a:gd name="T52" fmla="*/ 0 w 90"/>
                <a:gd name="T53" fmla="*/ 0 h 173"/>
                <a:gd name="T54" fmla="*/ 0 w 90"/>
                <a:gd name="T55" fmla="*/ 0 h 173"/>
                <a:gd name="T56" fmla="*/ 0 w 90"/>
                <a:gd name="T57" fmla="*/ 0 h 173"/>
                <a:gd name="T58" fmla="*/ 0 w 90"/>
                <a:gd name="T59" fmla="*/ 0 h 173"/>
                <a:gd name="T60" fmla="*/ 0 w 90"/>
                <a:gd name="T61" fmla="*/ 0 h 173"/>
                <a:gd name="T62" fmla="*/ 0 w 90"/>
                <a:gd name="T63" fmla="*/ 0 h 173"/>
                <a:gd name="T64" fmla="*/ 0 w 90"/>
                <a:gd name="T65" fmla="*/ 0 h 1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0"/>
                <a:gd name="T100" fmla="*/ 0 h 173"/>
                <a:gd name="T101" fmla="*/ 90 w 90"/>
                <a:gd name="T102" fmla="*/ 173 h 17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0" h="173">
                  <a:moveTo>
                    <a:pt x="10" y="4"/>
                  </a:moveTo>
                  <a:lnTo>
                    <a:pt x="3" y="12"/>
                  </a:lnTo>
                  <a:lnTo>
                    <a:pt x="0" y="21"/>
                  </a:lnTo>
                  <a:lnTo>
                    <a:pt x="0" y="30"/>
                  </a:lnTo>
                  <a:lnTo>
                    <a:pt x="4" y="38"/>
                  </a:lnTo>
                  <a:lnTo>
                    <a:pt x="15" y="55"/>
                  </a:lnTo>
                  <a:lnTo>
                    <a:pt x="24" y="73"/>
                  </a:lnTo>
                  <a:lnTo>
                    <a:pt x="30" y="93"/>
                  </a:lnTo>
                  <a:lnTo>
                    <a:pt x="36" y="110"/>
                  </a:lnTo>
                  <a:lnTo>
                    <a:pt x="39" y="127"/>
                  </a:lnTo>
                  <a:lnTo>
                    <a:pt x="42" y="140"/>
                  </a:lnTo>
                  <a:lnTo>
                    <a:pt x="43" y="149"/>
                  </a:lnTo>
                  <a:lnTo>
                    <a:pt x="43" y="151"/>
                  </a:lnTo>
                  <a:lnTo>
                    <a:pt x="46" y="160"/>
                  </a:lnTo>
                  <a:lnTo>
                    <a:pt x="51" y="168"/>
                  </a:lnTo>
                  <a:lnTo>
                    <a:pt x="59" y="172"/>
                  </a:lnTo>
                  <a:lnTo>
                    <a:pt x="69" y="173"/>
                  </a:lnTo>
                  <a:lnTo>
                    <a:pt x="79" y="171"/>
                  </a:lnTo>
                  <a:lnTo>
                    <a:pt x="85" y="164"/>
                  </a:lnTo>
                  <a:lnTo>
                    <a:pt x="89" y="157"/>
                  </a:lnTo>
                  <a:lnTo>
                    <a:pt x="90" y="147"/>
                  </a:lnTo>
                  <a:lnTo>
                    <a:pt x="90" y="142"/>
                  </a:lnTo>
                  <a:lnTo>
                    <a:pt x="88" y="132"/>
                  </a:lnTo>
                  <a:lnTo>
                    <a:pt x="85" y="116"/>
                  </a:lnTo>
                  <a:lnTo>
                    <a:pt x="81" y="97"/>
                  </a:lnTo>
                  <a:lnTo>
                    <a:pt x="75" y="75"/>
                  </a:lnTo>
                  <a:lnTo>
                    <a:pt x="67" y="53"/>
                  </a:lnTo>
                  <a:lnTo>
                    <a:pt x="56" y="30"/>
                  </a:lnTo>
                  <a:lnTo>
                    <a:pt x="43" y="10"/>
                  </a:lnTo>
                  <a:lnTo>
                    <a:pt x="37" y="3"/>
                  </a:lnTo>
                  <a:lnTo>
                    <a:pt x="28" y="0"/>
                  </a:lnTo>
                  <a:lnTo>
                    <a:pt x="19" y="0"/>
                  </a:lnTo>
                  <a:lnTo>
                    <a:pt x="1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80" name="Freeform 80">
              <a:extLst>
                <a:ext uri="{FF2B5EF4-FFF2-40B4-BE49-F238E27FC236}">
                  <a16:creationId xmlns:a16="http://schemas.microsoft.com/office/drawing/2014/main" id="{231C1FAD-66A7-4C33-B5D7-12CED7CFFD20}"/>
                </a:ext>
              </a:extLst>
            </p:cNvPr>
            <p:cNvSpPr>
              <a:spLocks/>
            </p:cNvSpPr>
            <p:nvPr/>
          </p:nvSpPr>
          <p:spPr bwMode="auto">
            <a:xfrm>
              <a:off x="627" y="2552"/>
              <a:ext cx="18" cy="38"/>
            </a:xfrm>
            <a:custGeom>
              <a:avLst/>
              <a:gdLst>
                <a:gd name="T0" fmla="*/ 0 w 83"/>
                <a:gd name="T1" fmla="*/ 0 h 164"/>
                <a:gd name="T2" fmla="*/ 0 w 83"/>
                <a:gd name="T3" fmla="*/ 0 h 164"/>
                <a:gd name="T4" fmla="*/ 0 w 83"/>
                <a:gd name="T5" fmla="*/ 0 h 164"/>
                <a:gd name="T6" fmla="*/ 0 w 83"/>
                <a:gd name="T7" fmla="*/ 0 h 164"/>
                <a:gd name="T8" fmla="*/ 0 w 83"/>
                <a:gd name="T9" fmla="*/ 0 h 164"/>
                <a:gd name="T10" fmla="*/ 0 w 83"/>
                <a:gd name="T11" fmla="*/ 0 h 164"/>
                <a:gd name="T12" fmla="*/ 0 w 83"/>
                <a:gd name="T13" fmla="*/ 0 h 164"/>
                <a:gd name="T14" fmla="*/ 0 w 83"/>
                <a:gd name="T15" fmla="*/ 0 h 164"/>
                <a:gd name="T16" fmla="*/ 0 w 83"/>
                <a:gd name="T17" fmla="*/ 0 h 164"/>
                <a:gd name="T18" fmla="*/ 0 w 83"/>
                <a:gd name="T19" fmla="*/ 0 h 164"/>
                <a:gd name="T20" fmla="*/ 0 w 83"/>
                <a:gd name="T21" fmla="*/ 0 h 164"/>
                <a:gd name="T22" fmla="*/ 0 w 83"/>
                <a:gd name="T23" fmla="*/ 0 h 164"/>
                <a:gd name="T24" fmla="*/ 0 w 83"/>
                <a:gd name="T25" fmla="*/ 0 h 164"/>
                <a:gd name="T26" fmla="*/ 0 w 83"/>
                <a:gd name="T27" fmla="*/ 0 h 164"/>
                <a:gd name="T28" fmla="*/ 0 w 83"/>
                <a:gd name="T29" fmla="*/ 0 h 164"/>
                <a:gd name="T30" fmla="*/ 0 w 83"/>
                <a:gd name="T31" fmla="*/ 0 h 164"/>
                <a:gd name="T32" fmla="*/ 0 w 83"/>
                <a:gd name="T33" fmla="*/ 0 h 164"/>
                <a:gd name="T34" fmla="*/ 0 w 83"/>
                <a:gd name="T35" fmla="*/ 0 h 164"/>
                <a:gd name="T36" fmla="*/ 0 w 83"/>
                <a:gd name="T37" fmla="*/ 0 h 164"/>
                <a:gd name="T38" fmla="*/ 0 w 83"/>
                <a:gd name="T39" fmla="*/ 0 h 164"/>
                <a:gd name="T40" fmla="*/ 0 w 83"/>
                <a:gd name="T41" fmla="*/ 0 h 164"/>
                <a:gd name="T42" fmla="*/ 0 w 83"/>
                <a:gd name="T43" fmla="*/ 0 h 164"/>
                <a:gd name="T44" fmla="*/ 0 w 83"/>
                <a:gd name="T45" fmla="*/ 0 h 164"/>
                <a:gd name="T46" fmla="*/ 0 w 83"/>
                <a:gd name="T47" fmla="*/ 0 h 164"/>
                <a:gd name="T48" fmla="*/ 0 w 83"/>
                <a:gd name="T49" fmla="*/ 0 h 164"/>
                <a:gd name="T50" fmla="*/ 0 w 83"/>
                <a:gd name="T51" fmla="*/ 0 h 164"/>
                <a:gd name="T52" fmla="*/ 0 w 83"/>
                <a:gd name="T53" fmla="*/ 0 h 164"/>
                <a:gd name="T54" fmla="*/ 0 w 83"/>
                <a:gd name="T55" fmla="*/ 0 h 164"/>
                <a:gd name="T56" fmla="*/ 0 w 83"/>
                <a:gd name="T57" fmla="*/ 0 h 1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3"/>
                <a:gd name="T88" fmla="*/ 0 h 164"/>
                <a:gd name="T89" fmla="*/ 83 w 83"/>
                <a:gd name="T90" fmla="*/ 164 h 1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3" h="164">
                  <a:moveTo>
                    <a:pt x="9" y="4"/>
                  </a:moveTo>
                  <a:lnTo>
                    <a:pt x="2" y="10"/>
                  </a:lnTo>
                  <a:lnTo>
                    <a:pt x="0" y="19"/>
                  </a:lnTo>
                  <a:lnTo>
                    <a:pt x="0" y="29"/>
                  </a:lnTo>
                  <a:lnTo>
                    <a:pt x="4" y="38"/>
                  </a:lnTo>
                  <a:lnTo>
                    <a:pt x="20" y="70"/>
                  </a:lnTo>
                  <a:lnTo>
                    <a:pt x="31" y="104"/>
                  </a:lnTo>
                  <a:lnTo>
                    <a:pt x="35" y="130"/>
                  </a:lnTo>
                  <a:lnTo>
                    <a:pt x="36" y="142"/>
                  </a:lnTo>
                  <a:lnTo>
                    <a:pt x="39" y="151"/>
                  </a:lnTo>
                  <a:lnTo>
                    <a:pt x="44" y="159"/>
                  </a:lnTo>
                  <a:lnTo>
                    <a:pt x="50" y="162"/>
                  </a:lnTo>
                  <a:lnTo>
                    <a:pt x="60" y="164"/>
                  </a:lnTo>
                  <a:lnTo>
                    <a:pt x="70" y="161"/>
                  </a:lnTo>
                  <a:lnTo>
                    <a:pt x="78" y="156"/>
                  </a:lnTo>
                  <a:lnTo>
                    <a:pt x="82" y="148"/>
                  </a:lnTo>
                  <a:lnTo>
                    <a:pt x="83" y="139"/>
                  </a:lnTo>
                  <a:lnTo>
                    <a:pt x="83" y="135"/>
                  </a:lnTo>
                  <a:lnTo>
                    <a:pt x="82" y="125"/>
                  </a:lnTo>
                  <a:lnTo>
                    <a:pt x="80" y="110"/>
                  </a:lnTo>
                  <a:lnTo>
                    <a:pt x="76" y="92"/>
                  </a:lnTo>
                  <a:lnTo>
                    <a:pt x="73" y="73"/>
                  </a:lnTo>
                  <a:lnTo>
                    <a:pt x="65" y="51"/>
                  </a:lnTo>
                  <a:lnTo>
                    <a:pt x="56" y="30"/>
                  </a:lnTo>
                  <a:lnTo>
                    <a:pt x="43" y="9"/>
                  </a:lnTo>
                  <a:lnTo>
                    <a:pt x="35" y="2"/>
                  </a:lnTo>
                  <a:lnTo>
                    <a:pt x="26" y="0"/>
                  </a:lnTo>
                  <a:lnTo>
                    <a:pt x="17" y="0"/>
                  </a:lnTo>
                  <a:lnTo>
                    <a:pt x="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81" name="Freeform 81">
              <a:extLst>
                <a:ext uri="{FF2B5EF4-FFF2-40B4-BE49-F238E27FC236}">
                  <a16:creationId xmlns:a16="http://schemas.microsoft.com/office/drawing/2014/main" id="{CF6E9B2A-EDE6-40EF-AB49-56A64B4A289F}"/>
                </a:ext>
              </a:extLst>
            </p:cNvPr>
            <p:cNvSpPr>
              <a:spLocks/>
            </p:cNvSpPr>
            <p:nvPr/>
          </p:nvSpPr>
          <p:spPr bwMode="auto">
            <a:xfrm>
              <a:off x="338" y="2456"/>
              <a:ext cx="137" cy="91"/>
            </a:xfrm>
            <a:custGeom>
              <a:avLst/>
              <a:gdLst>
                <a:gd name="T0" fmla="*/ 0 w 600"/>
                <a:gd name="T1" fmla="*/ 0 h 394"/>
                <a:gd name="T2" fmla="*/ 0 w 600"/>
                <a:gd name="T3" fmla="*/ 0 h 394"/>
                <a:gd name="T4" fmla="*/ 0 w 600"/>
                <a:gd name="T5" fmla="*/ 0 h 394"/>
                <a:gd name="T6" fmla="*/ 0 w 600"/>
                <a:gd name="T7" fmla="*/ 0 h 394"/>
                <a:gd name="T8" fmla="*/ 0 w 600"/>
                <a:gd name="T9" fmla="*/ 0 h 394"/>
                <a:gd name="T10" fmla="*/ 0 w 600"/>
                <a:gd name="T11" fmla="*/ 0 h 394"/>
                <a:gd name="T12" fmla="*/ 0 w 600"/>
                <a:gd name="T13" fmla="*/ 0 h 394"/>
                <a:gd name="T14" fmla="*/ 0 w 600"/>
                <a:gd name="T15" fmla="*/ 0 h 394"/>
                <a:gd name="T16" fmla="*/ 0 w 600"/>
                <a:gd name="T17" fmla="*/ 0 h 394"/>
                <a:gd name="T18" fmla="*/ 0 w 600"/>
                <a:gd name="T19" fmla="*/ 0 h 394"/>
                <a:gd name="T20" fmla="*/ 0 w 600"/>
                <a:gd name="T21" fmla="*/ 0 h 394"/>
                <a:gd name="T22" fmla="*/ 0 w 600"/>
                <a:gd name="T23" fmla="*/ 0 h 394"/>
                <a:gd name="T24" fmla="*/ 0 w 600"/>
                <a:gd name="T25" fmla="*/ 0 h 394"/>
                <a:gd name="T26" fmla="*/ 0 w 600"/>
                <a:gd name="T27" fmla="*/ 0 h 394"/>
                <a:gd name="T28" fmla="*/ 0 w 600"/>
                <a:gd name="T29" fmla="*/ 0 h 394"/>
                <a:gd name="T30" fmla="*/ 0 w 600"/>
                <a:gd name="T31" fmla="*/ 0 h 394"/>
                <a:gd name="T32" fmla="*/ 0 w 600"/>
                <a:gd name="T33" fmla="*/ 0 h 394"/>
                <a:gd name="T34" fmla="*/ 0 w 600"/>
                <a:gd name="T35" fmla="*/ 0 h 394"/>
                <a:gd name="T36" fmla="*/ 0 w 600"/>
                <a:gd name="T37" fmla="*/ 0 h 394"/>
                <a:gd name="T38" fmla="*/ 0 w 600"/>
                <a:gd name="T39" fmla="*/ 0 h 394"/>
                <a:gd name="T40" fmla="*/ 0 w 600"/>
                <a:gd name="T41" fmla="*/ 0 h 394"/>
                <a:gd name="T42" fmla="*/ 0 w 600"/>
                <a:gd name="T43" fmla="*/ 0 h 394"/>
                <a:gd name="T44" fmla="*/ 0 w 600"/>
                <a:gd name="T45" fmla="*/ 0 h 394"/>
                <a:gd name="T46" fmla="*/ 0 w 600"/>
                <a:gd name="T47" fmla="*/ 0 h 394"/>
                <a:gd name="T48" fmla="*/ 0 w 600"/>
                <a:gd name="T49" fmla="*/ 0 h 394"/>
                <a:gd name="T50" fmla="*/ 0 w 600"/>
                <a:gd name="T51" fmla="*/ 0 h 394"/>
                <a:gd name="T52" fmla="*/ 0 w 600"/>
                <a:gd name="T53" fmla="*/ 0 h 394"/>
                <a:gd name="T54" fmla="*/ 0 w 600"/>
                <a:gd name="T55" fmla="*/ 0 h 394"/>
                <a:gd name="T56" fmla="*/ 0 w 600"/>
                <a:gd name="T57" fmla="*/ 0 h 394"/>
                <a:gd name="T58" fmla="*/ 0 w 600"/>
                <a:gd name="T59" fmla="*/ 0 h 394"/>
                <a:gd name="T60" fmla="*/ 0 w 600"/>
                <a:gd name="T61" fmla="*/ 0 h 394"/>
                <a:gd name="T62" fmla="*/ 0 w 600"/>
                <a:gd name="T63" fmla="*/ 0 h 394"/>
                <a:gd name="T64" fmla="*/ 0 w 600"/>
                <a:gd name="T65" fmla="*/ 0 h 394"/>
                <a:gd name="T66" fmla="*/ 0 w 600"/>
                <a:gd name="T67" fmla="*/ 0 h 394"/>
                <a:gd name="T68" fmla="*/ 0 w 600"/>
                <a:gd name="T69" fmla="*/ 0 h 394"/>
                <a:gd name="T70" fmla="*/ 0 w 600"/>
                <a:gd name="T71" fmla="*/ 0 h 394"/>
                <a:gd name="T72" fmla="*/ 0 w 600"/>
                <a:gd name="T73" fmla="*/ 0 h 394"/>
                <a:gd name="T74" fmla="*/ 0 w 600"/>
                <a:gd name="T75" fmla="*/ 0 h 394"/>
                <a:gd name="T76" fmla="*/ 0 w 600"/>
                <a:gd name="T77" fmla="*/ 0 h 394"/>
                <a:gd name="T78" fmla="*/ 0 w 600"/>
                <a:gd name="T79" fmla="*/ 0 h 394"/>
                <a:gd name="T80" fmla="*/ 0 w 600"/>
                <a:gd name="T81" fmla="*/ 0 h 394"/>
                <a:gd name="T82" fmla="*/ 0 w 600"/>
                <a:gd name="T83" fmla="*/ 0 h 394"/>
                <a:gd name="T84" fmla="*/ 0 w 600"/>
                <a:gd name="T85" fmla="*/ 0 h 394"/>
                <a:gd name="T86" fmla="*/ 0 w 600"/>
                <a:gd name="T87" fmla="*/ 0 h 394"/>
                <a:gd name="T88" fmla="*/ 0 w 600"/>
                <a:gd name="T89" fmla="*/ 0 h 394"/>
                <a:gd name="T90" fmla="*/ 0 w 600"/>
                <a:gd name="T91" fmla="*/ 0 h 394"/>
                <a:gd name="T92" fmla="*/ 0 w 600"/>
                <a:gd name="T93" fmla="*/ 0 h 394"/>
                <a:gd name="T94" fmla="*/ 0 w 600"/>
                <a:gd name="T95" fmla="*/ 0 h 394"/>
                <a:gd name="T96" fmla="*/ 0 w 600"/>
                <a:gd name="T97" fmla="*/ 0 h 39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00"/>
                <a:gd name="T148" fmla="*/ 0 h 394"/>
                <a:gd name="T149" fmla="*/ 600 w 600"/>
                <a:gd name="T150" fmla="*/ 394 h 39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00" h="394">
                  <a:moveTo>
                    <a:pt x="32" y="30"/>
                  </a:moveTo>
                  <a:lnTo>
                    <a:pt x="25" y="33"/>
                  </a:lnTo>
                  <a:lnTo>
                    <a:pt x="20" y="38"/>
                  </a:lnTo>
                  <a:lnTo>
                    <a:pt x="16" y="43"/>
                  </a:lnTo>
                  <a:lnTo>
                    <a:pt x="15" y="50"/>
                  </a:lnTo>
                  <a:lnTo>
                    <a:pt x="0" y="182"/>
                  </a:lnTo>
                  <a:lnTo>
                    <a:pt x="0" y="183"/>
                  </a:lnTo>
                  <a:lnTo>
                    <a:pt x="0" y="185"/>
                  </a:lnTo>
                  <a:lnTo>
                    <a:pt x="0" y="190"/>
                  </a:lnTo>
                  <a:lnTo>
                    <a:pt x="2" y="194"/>
                  </a:lnTo>
                  <a:lnTo>
                    <a:pt x="4" y="199"/>
                  </a:lnTo>
                  <a:lnTo>
                    <a:pt x="7" y="203"/>
                  </a:lnTo>
                  <a:lnTo>
                    <a:pt x="9" y="204"/>
                  </a:lnTo>
                  <a:lnTo>
                    <a:pt x="13" y="206"/>
                  </a:lnTo>
                  <a:lnTo>
                    <a:pt x="17" y="207"/>
                  </a:lnTo>
                  <a:lnTo>
                    <a:pt x="20" y="208"/>
                  </a:lnTo>
                  <a:lnTo>
                    <a:pt x="19" y="208"/>
                  </a:lnTo>
                  <a:lnTo>
                    <a:pt x="12" y="212"/>
                  </a:lnTo>
                  <a:lnTo>
                    <a:pt x="8" y="217"/>
                  </a:lnTo>
                  <a:lnTo>
                    <a:pt x="6" y="224"/>
                  </a:lnTo>
                  <a:lnTo>
                    <a:pt x="4" y="230"/>
                  </a:lnTo>
                  <a:lnTo>
                    <a:pt x="4" y="232"/>
                  </a:lnTo>
                  <a:lnTo>
                    <a:pt x="4" y="234"/>
                  </a:lnTo>
                  <a:lnTo>
                    <a:pt x="4" y="235"/>
                  </a:lnTo>
                  <a:lnTo>
                    <a:pt x="6" y="238"/>
                  </a:lnTo>
                  <a:lnTo>
                    <a:pt x="34" y="328"/>
                  </a:lnTo>
                  <a:lnTo>
                    <a:pt x="37" y="333"/>
                  </a:lnTo>
                  <a:lnTo>
                    <a:pt x="39" y="337"/>
                  </a:lnTo>
                  <a:lnTo>
                    <a:pt x="43" y="341"/>
                  </a:lnTo>
                  <a:lnTo>
                    <a:pt x="48" y="343"/>
                  </a:lnTo>
                  <a:lnTo>
                    <a:pt x="54" y="345"/>
                  </a:lnTo>
                  <a:lnTo>
                    <a:pt x="59" y="345"/>
                  </a:lnTo>
                  <a:lnTo>
                    <a:pt x="64" y="343"/>
                  </a:lnTo>
                  <a:lnTo>
                    <a:pt x="69" y="341"/>
                  </a:lnTo>
                  <a:lnTo>
                    <a:pt x="75" y="338"/>
                  </a:lnTo>
                  <a:lnTo>
                    <a:pt x="85" y="332"/>
                  </a:lnTo>
                  <a:lnTo>
                    <a:pt x="101" y="324"/>
                  </a:lnTo>
                  <a:lnTo>
                    <a:pt x="121" y="315"/>
                  </a:lnTo>
                  <a:lnTo>
                    <a:pt x="146" y="306"/>
                  </a:lnTo>
                  <a:lnTo>
                    <a:pt x="173" y="297"/>
                  </a:lnTo>
                  <a:lnTo>
                    <a:pt x="205" y="288"/>
                  </a:lnTo>
                  <a:lnTo>
                    <a:pt x="237" y="281"/>
                  </a:lnTo>
                  <a:lnTo>
                    <a:pt x="272" y="277"/>
                  </a:lnTo>
                  <a:lnTo>
                    <a:pt x="307" y="276"/>
                  </a:lnTo>
                  <a:lnTo>
                    <a:pt x="345" y="280"/>
                  </a:lnTo>
                  <a:lnTo>
                    <a:pt x="382" y="288"/>
                  </a:lnTo>
                  <a:lnTo>
                    <a:pt x="418" y="301"/>
                  </a:lnTo>
                  <a:lnTo>
                    <a:pt x="455" y="321"/>
                  </a:lnTo>
                  <a:lnTo>
                    <a:pt x="488" y="349"/>
                  </a:lnTo>
                  <a:lnTo>
                    <a:pt x="521" y="384"/>
                  </a:lnTo>
                  <a:lnTo>
                    <a:pt x="523" y="386"/>
                  </a:lnTo>
                  <a:lnTo>
                    <a:pt x="526" y="389"/>
                  </a:lnTo>
                  <a:lnTo>
                    <a:pt x="530" y="392"/>
                  </a:lnTo>
                  <a:lnTo>
                    <a:pt x="534" y="393"/>
                  </a:lnTo>
                  <a:lnTo>
                    <a:pt x="539" y="394"/>
                  </a:lnTo>
                  <a:lnTo>
                    <a:pt x="544" y="394"/>
                  </a:lnTo>
                  <a:lnTo>
                    <a:pt x="550" y="394"/>
                  </a:lnTo>
                  <a:lnTo>
                    <a:pt x="556" y="393"/>
                  </a:lnTo>
                  <a:lnTo>
                    <a:pt x="561" y="392"/>
                  </a:lnTo>
                  <a:lnTo>
                    <a:pt x="568" y="388"/>
                  </a:lnTo>
                  <a:lnTo>
                    <a:pt x="574" y="385"/>
                  </a:lnTo>
                  <a:lnTo>
                    <a:pt x="579" y="380"/>
                  </a:lnTo>
                  <a:lnTo>
                    <a:pt x="591" y="366"/>
                  </a:lnTo>
                  <a:lnTo>
                    <a:pt x="598" y="347"/>
                  </a:lnTo>
                  <a:lnTo>
                    <a:pt x="600" y="324"/>
                  </a:lnTo>
                  <a:lnTo>
                    <a:pt x="599" y="295"/>
                  </a:lnTo>
                  <a:lnTo>
                    <a:pt x="599" y="294"/>
                  </a:lnTo>
                  <a:lnTo>
                    <a:pt x="598" y="293"/>
                  </a:lnTo>
                  <a:lnTo>
                    <a:pt x="595" y="284"/>
                  </a:lnTo>
                  <a:lnTo>
                    <a:pt x="587" y="263"/>
                  </a:lnTo>
                  <a:lnTo>
                    <a:pt x="574" y="233"/>
                  </a:lnTo>
                  <a:lnTo>
                    <a:pt x="555" y="196"/>
                  </a:lnTo>
                  <a:lnTo>
                    <a:pt x="529" y="157"/>
                  </a:lnTo>
                  <a:lnTo>
                    <a:pt x="495" y="118"/>
                  </a:lnTo>
                  <a:lnTo>
                    <a:pt x="453" y="81"/>
                  </a:lnTo>
                  <a:lnTo>
                    <a:pt x="402" y="47"/>
                  </a:lnTo>
                  <a:lnTo>
                    <a:pt x="383" y="36"/>
                  </a:lnTo>
                  <a:lnTo>
                    <a:pt x="363" y="29"/>
                  </a:lnTo>
                  <a:lnTo>
                    <a:pt x="343" y="21"/>
                  </a:lnTo>
                  <a:lnTo>
                    <a:pt x="322" y="14"/>
                  </a:lnTo>
                  <a:lnTo>
                    <a:pt x="300" y="9"/>
                  </a:lnTo>
                  <a:lnTo>
                    <a:pt x="278" y="5"/>
                  </a:lnTo>
                  <a:lnTo>
                    <a:pt x="255" y="3"/>
                  </a:lnTo>
                  <a:lnTo>
                    <a:pt x="232" y="0"/>
                  </a:lnTo>
                  <a:lnTo>
                    <a:pt x="209" y="0"/>
                  </a:lnTo>
                  <a:lnTo>
                    <a:pt x="185" y="0"/>
                  </a:lnTo>
                  <a:lnTo>
                    <a:pt x="160" y="3"/>
                  </a:lnTo>
                  <a:lnTo>
                    <a:pt x="136" y="5"/>
                  </a:lnTo>
                  <a:lnTo>
                    <a:pt x="110" y="10"/>
                  </a:lnTo>
                  <a:lnTo>
                    <a:pt x="85" y="16"/>
                  </a:lnTo>
                  <a:lnTo>
                    <a:pt x="58" y="22"/>
                  </a:lnTo>
                  <a:lnTo>
                    <a:pt x="32"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82" name="Freeform 82">
              <a:extLst>
                <a:ext uri="{FF2B5EF4-FFF2-40B4-BE49-F238E27FC236}">
                  <a16:creationId xmlns:a16="http://schemas.microsoft.com/office/drawing/2014/main" id="{9232757C-5AA1-4C18-8B0B-F83E84B58AA1}"/>
                </a:ext>
              </a:extLst>
            </p:cNvPr>
            <p:cNvSpPr>
              <a:spLocks/>
            </p:cNvSpPr>
            <p:nvPr/>
          </p:nvSpPr>
          <p:spPr bwMode="auto">
            <a:xfrm>
              <a:off x="350" y="2467"/>
              <a:ext cx="114" cy="68"/>
            </a:xfrm>
            <a:custGeom>
              <a:avLst/>
              <a:gdLst>
                <a:gd name="T0" fmla="*/ 0 w 501"/>
                <a:gd name="T1" fmla="*/ 0 h 295"/>
                <a:gd name="T2" fmla="*/ 0 w 501"/>
                <a:gd name="T3" fmla="*/ 0 h 295"/>
                <a:gd name="T4" fmla="*/ 0 w 501"/>
                <a:gd name="T5" fmla="*/ 0 h 295"/>
                <a:gd name="T6" fmla="*/ 0 w 501"/>
                <a:gd name="T7" fmla="*/ 0 h 295"/>
                <a:gd name="T8" fmla="*/ 0 w 501"/>
                <a:gd name="T9" fmla="*/ 0 h 295"/>
                <a:gd name="T10" fmla="*/ 0 w 501"/>
                <a:gd name="T11" fmla="*/ 0 h 295"/>
                <a:gd name="T12" fmla="*/ 0 w 501"/>
                <a:gd name="T13" fmla="*/ 0 h 295"/>
                <a:gd name="T14" fmla="*/ 0 w 501"/>
                <a:gd name="T15" fmla="*/ 0 h 295"/>
                <a:gd name="T16" fmla="*/ 0 w 501"/>
                <a:gd name="T17" fmla="*/ 0 h 295"/>
                <a:gd name="T18" fmla="*/ 0 w 501"/>
                <a:gd name="T19" fmla="*/ 0 h 295"/>
                <a:gd name="T20" fmla="*/ 0 w 501"/>
                <a:gd name="T21" fmla="*/ 0 h 295"/>
                <a:gd name="T22" fmla="*/ 0 w 501"/>
                <a:gd name="T23" fmla="*/ 0 h 295"/>
                <a:gd name="T24" fmla="*/ 0 w 501"/>
                <a:gd name="T25" fmla="*/ 0 h 295"/>
                <a:gd name="T26" fmla="*/ 0 w 501"/>
                <a:gd name="T27" fmla="*/ 0 h 295"/>
                <a:gd name="T28" fmla="*/ 0 w 501"/>
                <a:gd name="T29" fmla="*/ 0 h 295"/>
                <a:gd name="T30" fmla="*/ 0 w 501"/>
                <a:gd name="T31" fmla="*/ 0 h 295"/>
                <a:gd name="T32" fmla="*/ 0 w 501"/>
                <a:gd name="T33" fmla="*/ 0 h 295"/>
                <a:gd name="T34" fmla="*/ 0 w 501"/>
                <a:gd name="T35" fmla="*/ 0 h 295"/>
                <a:gd name="T36" fmla="*/ 0 w 501"/>
                <a:gd name="T37" fmla="*/ 0 h 295"/>
                <a:gd name="T38" fmla="*/ 0 w 501"/>
                <a:gd name="T39" fmla="*/ 0 h 295"/>
                <a:gd name="T40" fmla="*/ 0 w 501"/>
                <a:gd name="T41" fmla="*/ 0 h 295"/>
                <a:gd name="T42" fmla="*/ 0 w 501"/>
                <a:gd name="T43" fmla="*/ 0 h 295"/>
                <a:gd name="T44" fmla="*/ 0 w 501"/>
                <a:gd name="T45" fmla="*/ 0 h 295"/>
                <a:gd name="T46" fmla="*/ 0 w 501"/>
                <a:gd name="T47" fmla="*/ 0 h 295"/>
                <a:gd name="T48" fmla="*/ 0 w 501"/>
                <a:gd name="T49" fmla="*/ 0 h 295"/>
                <a:gd name="T50" fmla="*/ 0 w 501"/>
                <a:gd name="T51" fmla="*/ 0 h 295"/>
                <a:gd name="T52" fmla="*/ 0 w 501"/>
                <a:gd name="T53" fmla="*/ 0 h 295"/>
                <a:gd name="T54" fmla="*/ 0 w 501"/>
                <a:gd name="T55" fmla="*/ 0 h 295"/>
                <a:gd name="T56" fmla="*/ 0 w 501"/>
                <a:gd name="T57" fmla="*/ 0 h 295"/>
                <a:gd name="T58" fmla="*/ 0 w 501"/>
                <a:gd name="T59" fmla="*/ 0 h 295"/>
                <a:gd name="T60" fmla="*/ 0 w 501"/>
                <a:gd name="T61" fmla="*/ 0 h 295"/>
                <a:gd name="T62" fmla="*/ 0 w 501"/>
                <a:gd name="T63" fmla="*/ 0 h 295"/>
                <a:gd name="T64" fmla="*/ 0 w 501"/>
                <a:gd name="T65" fmla="*/ 0 h 295"/>
                <a:gd name="T66" fmla="*/ 0 w 501"/>
                <a:gd name="T67" fmla="*/ 0 h 295"/>
                <a:gd name="T68" fmla="*/ 0 w 501"/>
                <a:gd name="T69" fmla="*/ 0 h 295"/>
                <a:gd name="T70" fmla="*/ 0 w 501"/>
                <a:gd name="T71" fmla="*/ 0 h 295"/>
                <a:gd name="T72" fmla="*/ 0 w 501"/>
                <a:gd name="T73" fmla="*/ 0 h 295"/>
                <a:gd name="T74" fmla="*/ 0 w 501"/>
                <a:gd name="T75" fmla="*/ 0 h 295"/>
                <a:gd name="T76" fmla="*/ 0 w 501"/>
                <a:gd name="T77" fmla="*/ 0 h 295"/>
                <a:gd name="T78" fmla="*/ 0 w 501"/>
                <a:gd name="T79" fmla="*/ 0 h 295"/>
                <a:gd name="T80" fmla="*/ 0 w 501"/>
                <a:gd name="T81" fmla="*/ 0 h 295"/>
                <a:gd name="T82" fmla="*/ 0 w 501"/>
                <a:gd name="T83" fmla="*/ 0 h 2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01"/>
                <a:gd name="T127" fmla="*/ 0 h 295"/>
                <a:gd name="T128" fmla="*/ 501 w 501"/>
                <a:gd name="T129" fmla="*/ 295 h 2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01" h="295">
                  <a:moveTo>
                    <a:pt x="328" y="41"/>
                  </a:moveTo>
                  <a:lnTo>
                    <a:pt x="371" y="69"/>
                  </a:lnTo>
                  <a:lnTo>
                    <a:pt x="407" y="102"/>
                  </a:lnTo>
                  <a:lnTo>
                    <a:pt x="437" y="135"/>
                  </a:lnTo>
                  <a:lnTo>
                    <a:pt x="461" y="169"/>
                  </a:lnTo>
                  <a:lnTo>
                    <a:pt x="478" y="201"/>
                  </a:lnTo>
                  <a:lnTo>
                    <a:pt x="489" y="227"/>
                  </a:lnTo>
                  <a:lnTo>
                    <a:pt x="497" y="246"/>
                  </a:lnTo>
                  <a:lnTo>
                    <a:pt x="500" y="255"/>
                  </a:lnTo>
                  <a:lnTo>
                    <a:pt x="501" y="260"/>
                  </a:lnTo>
                  <a:lnTo>
                    <a:pt x="501" y="264"/>
                  </a:lnTo>
                  <a:lnTo>
                    <a:pt x="501" y="269"/>
                  </a:lnTo>
                  <a:lnTo>
                    <a:pt x="501" y="273"/>
                  </a:lnTo>
                  <a:lnTo>
                    <a:pt x="501" y="282"/>
                  </a:lnTo>
                  <a:lnTo>
                    <a:pt x="500" y="288"/>
                  </a:lnTo>
                  <a:lnTo>
                    <a:pt x="499" y="293"/>
                  </a:lnTo>
                  <a:lnTo>
                    <a:pt x="497" y="295"/>
                  </a:lnTo>
                  <a:lnTo>
                    <a:pt x="466" y="263"/>
                  </a:lnTo>
                  <a:lnTo>
                    <a:pt x="433" y="238"/>
                  </a:lnTo>
                  <a:lnTo>
                    <a:pt x="401" y="217"/>
                  </a:lnTo>
                  <a:lnTo>
                    <a:pt x="366" y="202"/>
                  </a:lnTo>
                  <a:lnTo>
                    <a:pt x="332" y="191"/>
                  </a:lnTo>
                  <a:lnTo>
                    <a:pt x="297" y="185"/>
                  </a:lnTo>
                  <a:lnTo>
                    <a:pt x="262" y="182"/>
                  </a:lnTo>
                  <a:lnTo>
                    <a:pt x="228" y="182"/>
                  </a:lnTo>
                  <a:lnTo>
                    <a:pt x="195" y="185"/>
                  </a:lnTo>
                  <a:lnTo>
                    <a:pt x="163" y="190"/>
                  </a:lnTo>
                  <a:lnTo>
                    <a:pt x="133" y="197"/>
                  </a:lnTo>
                  <a:lnTo>
                    <a:pt x="106" y="204"/>
                  </a:lnTo>
                  <a:lnTo>
                    <a:pt x="79" y="214"/>
                  </a:lnTo>
                  <a:lnTo>
                    <a:pt x="56" y="223"/>
                  </a:lnTo>
                  <a:lnTo>
                    <a:pt x="37" y="230"/>
                  </a:lnTo>
                  <a:lnTo>
                    <a:pt x="20" y="238"/>
                  </a:lnTo>
                  <a:lnTo>
                    <a:pt x="16" y="227"/>
                  </a:lnTo>
                  <a:lnTo>
                    <a:pt x="13" y="217"/>
                  </a:lnTo>
                  <a:lnTo>
                    <a:pt x="11" y="207"/>
                  </a:lnTo>
                  <a:lnTo>
                    <a:pt x="7" y="197"/>
                  </a:lnTo>
                  <a:lnTo>
                    <a:pt x="22" y="190"/>
                  </a:lnTo>
                  <a:lnTo>
                    <a:pt x="44" y="181"/>
                  </a:lnTo>
                  <a:lnTo>
                    <a:pt x="70" y="172"/>
                  </a:lnTo>
                  <a:lnTo>
                    <a:pt x="98" y="161"/>
                  </a:lnTo>
                  <a:lnTo>
                    <a:pt x="122" y="151"/>
                  </a:lnTo>
                  <a:lnTo>
                    <a:pt x="145" y="143"/>
                  </a:lnTo>
                  <a:lnTo>
                    <a:pt x="159" y="138"/>
                  </a:lnTo>
                  <a:lnTo>
                    <a:pt x="164" y="135"/>
                  </a:lnTo>
                  <a:lnTo>
                    <a:pt x="171" y="132"/>
                  </a:lnTo>
                  <a:lnTo>
                    <a:pt x="174" y="126"/>
                  </a:lnTo>
                  <a:lnTo>
                    <a:pt x="177" y="120"/>
                  </a:lnTo>
                  <a:lnTo>
                    <a:pt x="178" y="113"/>
                  </a:lnTo>
                  <a:lnTo>
                    <a:pt x="178" y="112"/>
                  </a:lnTo>
                  <a:lnTo>
                    <a:pt x="178" y="109"/>
                  </a:lnTo>
                  <a:lnTo>
                    <a:pt x="178" y="108"/>
                  </a:lnTo>
                  <a:lnTo>
                    <a:pt x="178" y="107"/>
                  </a:lnTo>
                  <a:lnTo>
                    <a:pt x="174" y="99"/>
                  </a:lnTo>
                  <a:lnTo>
                    <a:pt x="168" y="93"/>
                  </a:lnTo>
                  <a:lnTo>
                    <a:pt x="161" y="89"/>
                  </a:lnTo>
                  <a:lnTo>
                    <a:pt x="152" y="89"/>
                  </a:lnTo>
                  <a:lnTo>
                    <a:pt x="147" y="90"/>
                  </a:lnTo>
                  <a:lnTo>
                    <a:pt x="134" y="91"/>
                  </a:lnTo>
                  <a:lnTo>
                    <a:pt x="115" y="94"/>
                  </a:lnTo>
                  <a:lnTo>
                    <a:pt x="92" y="96"/>
                  </a:lnTo>
                  <a:lnTo>
                    <a:pt x="66" y="100"/>
                  </a:lnTo>
                  <a:lnTo>
                    <a:pt x="42" y="104"/>
                  </a:lnTo>
                  <a:lnTo>
                    <a:pt x="18" y="107"/>
                  </a:lnTo>
                  <a:lnTo>
                    <a:pt x="0" y="109"/>
                  </a:lnTo>
                  <a:lnTo>
                    <a:pt x="3" y="86"/>
                  </a:lnTo>
                  <a:lnTo>
                    <a:pt x="5" y="63"/>
                  </a:lnTo>
                  <a:lnTo>
                    <a:pt x="8" y="41"/>
                  </a:lnTo>
                  <a:lnTo>
                    <a:pt x="9" y="24"/>
                  </a:lnTo>
                  <a:lnTo>
                    <a:pt x="33" y="17"/>
                  </a:lnTo>
                  <a:lnTo>
                    <a:pt x="55" y="12"/>
                  </a:lnTo>
                  <a:lnTo>
                    <a:pt x="78" y="8"/>
                  </a:lnTo>
                  <a:lnTo>
                    <a:pt x="99" y="4"/>
                  </a:lnTo>
                  <a:lnTo>
                    <a:pt x="121" y="3"/>
                  </a:lnTo>
                  <a:lnTo>
                    <a:pt x="142" y="0"/>
                  </a:lnTo>
                  <a:lnTo>
                    <a:pt x="163" y="0"/>
                  </a:lnTo>
                  <a:lnTo>
                    <a:pt x="182" y="0"/>
                  </a:lnTo>
                  <a:lnTo>
                    <a:pt x="203" y="3"/>
                  </a:lnTo>
                  <a:lnTo>
                    <a:pt x="221" y="5"/>
                  </a:lnTo>
                  <a:lnTo>
                    <a:pt x="241" y="8"/>
                  </a:lnTo>
                  <a:lnTo>
                    <a:pt x="259" y="13"/>
                  </a:lnTo>
                  <a:lnTo>
                    <a:pt x="277" y="18"/>
                  </a:lnTo>
                  <a:lnTo>
                    <a:pt x="294" y="25"/>
                  </a:lnTo>
                  <a:lnTo>
                    <a:pt x="311" y="31"/>
                  </a:lnTo>
                  <a:lnTo>
                    <a:pt x="328" y="41"/>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83" name="Freeform 83">
              <a:extLst>
                <a:ext uri="{FF2B5EF4-FFF2-40B4-BE49-F238E27FC236}">
                  <a16:creationId xmlns:a16="http://schemas.microsoft.com/office/drawing/2014/main" id="{1AF98421-4D51-4D34-9252-C72875904064}"/>
                </a:ext>
              </a:extLst>
            </p:cNvPr>
            <p:cNvSpPr>
              <a:spLocks/>
            </p:cNvSpPr>
            <p:nvPr/>
          </p:nvSpPr>
          <p:spPr bwMode="auto">
            <a:xfrm>
              <a:off x="570" y="2602"/>
              <a:ext cx="18" cy="22"/>
            </a:xfrm>
            <a:custGeom>
              <a:avLst/>
              <a:gdLst>
                <a:gd name="T0" fmla="*/ 0 w 78"/>
                <a:gd name="T1" fmla="*/ 0 h 96"/>
                <a:gd name="T2" fmla="*/ 0 w 78"/>
                <a:gd name="T3" fmla="*/ 0 h 96"/>
                <a:gd name="T4" fmla="*/ 0 w 78"/>
                <a:gd name="T5" fmla="*/ 0 h 96"/>
                <a:gd name="T6" fmla="*/ 0 w 78"/>
                <a:gd name="T7" fmla="*/ 0 h 96"/>
                <a:gd name="T8" fmla="*/ 0 w 78"/>
                <a:gd name="T9" fmla="*/ 0 h 96"/>
                <a:gd name="T10" fmla="*/ 0 w 78"/>
                <a:gd name="T11" fmla="*/ 0 h 96"/>
                <a:gd name="T12" fmla="*/ 0 w 78"/>
                <a:gd name="T13" fmla="*/ 0 h 96"/>
                <a:gd name="T14" fmla="*/ 0 w 78"/>
                <a:gd name="T15" fmla="*/ 0 h 96"/>
                <a:gd name="T16" fmla="*/ 0 w 78"/>
                <a:gd name="T17" fmla="*/ 0 h 96"/>
                <a:gd name="T18" fmla="*/ 0 w 78"/>
                <a:gd name="T19" fmla="*/ 0 h 96"/>
                <a:gd name="T20" fmla="*/ 0 w 78"/>
                <a:gd name="T21" fmla="*/ 0 h 96"/>
                <a:gd name="T22" fmla="*/ 0 w 78"/>
                <a:gd name="T23" fmla="*/ 0 h 96"/>
                <a:gd name="T24" fmla="*/ 0 w 78"/>
                <a:gd name="T25" fmla="*/ 0 h 96"/>
                <a:gd name="T26" fmla="*/ 0 w 78"/>
                <a:gd name="T27" fmla="*/ 0 h 96"/>
                <a:gd name="T28" fmla="*/ 0 w 78"/>
                <a:gd name="T29" fmla="*/ 0 h 96"/>
                <a:gd name="T30" fmla="*/ 0 w 78"/>
                <a:gd name="T31" fmla="*/ 0 h 96"/>
                <a:gd name="T32" fmla="*/ 0 w 78"/>
                <a:gd name="T33" fmla="*/ 0 h 96"/>
                <a:gd name="T34" fmla="*/ 0 w 78"/>
                <a:gd name="T35" fmla="*/ 0 h 96"/>
                <a:gd name="T36" fmla="*/ 0 w 78"/>
                <a:gd name="T37" fmla="*/ 0 h 96"/>
                <a:gd name="T38" fmla="*/ 0 w 78"/>
                <a:gd name="T39" fmla="*/ 0 h 96"/>
                <a:gd name="T40" fmla="*/ 0 w 78"/>
                <a:gd name="T41" fmla="*/ 0 h 96"/>
                <a:gd name="T42" fmla="*/ 0 w 78"/>
                <a:gd name="T43" fmla="*/ 0 h 96"/>
                <a:gd name="T44" fmla="*/ 0 w 78"/>
                <a:gd name="T45" fmla="*/ 0 h 96"/>
                <a:gd name="T46" fmla="*/ 0 w 78"/>
                <a:gd name="T47" fmla="*/ 0 h 96"/>
                <a:gd name="T48" fmla="*/ 0 w 78"/>
                <a:gd name="T49" fmla="*/ 0 h 96"/>
                <a:gd name="T50" fmla="*/ 0 w 78"/>
                <a:gd name="T51" fmla="*/ 0 h 96"/>
                <a:gd name="T52" fmla="*/ 0 w 78"/>
                <a:gd name="T53" fmla="*/ 0 h 96"/>
                <a:gd name="T54" fmla="*/ 0 w 78"/>
                <a:gd name="T55" fmla="*/ 0 h 96"/>
                <a:gd name="T56" fmla="*/ 0 w 78"/>
                <a:gd name="T57" fmla="*/ 0 h 96"/>
                <a:gd name="T58" fmla="*/ 0 w 78"/>
                <a:gd name="T59" fmla="*/ 0 h 96"/>
                <a:gd name="T60" fmla="*/ 0 w 78"/>
                <a:gd name="T61" fmla="*/ 0 h 96"/>
                <a:gd name="T62" fmla="*/ 0 w 78"/>
                <a:gd name="T63" fmla="*/ 0 h 96"/>
                <a:gd name="T64" fmla="*/ 0 w 78"/>
                <a:gd name="T65" fmla="*/ 0 h 96"/>
                <a:gd name="T66" fmla="*/ 0 w 78"/>
                <a:gd name="T67" fmla="*/ 0 h 96"/>
                <a:gd name="T68" fmla="*/ 0 w 78"/>
                <a:gd name="T69" fmla="*/ 0 h 96"/>
                <a:gd name="T70" fmla="*/ 0 w 78"/>
                <a:gd name="T71" fmla="*/ 0 h 96"/>
                <a:gd name="T72" fmla="*/ 0 w 78"/>
                <a:gd name="T73" fmla="*/ 0 h 96"/>
                <a:gd name="T74" fmla="*/ 0 w 78"/>
                <a:gd name="T75" fmla="*/ 0 h 96"/>
                <a:gd name="T76" fmla="*/ 0 w 78"/>
                <a:gd name="T77" fmla="*/ 0 h 96"/>
                <a:gd name="T78" fmla="*/ 0 w 78"/>
                <a:gd name="T79" fmla="*/ 0 h 96"/>
                <a:gd name="T80" fmla="*/ 0 w 78"/>
                <a:gd name="T81" fmla="*/ 0 h 96"/>
                <a:gd name="T82" fmla="*/ 0 w 78"/>
                <a:gd name="T83" fmla="*/ 0 h 96"/>
                <a:gd name="T84" fmla="*/ 0 w 78"/>
                <a:gd name="T85" fmla="*/ 0 h 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8"/>
                <a:gd name="T130" fmla="*/ 0 h 96"/>
                <a:gd name="T131" fmla="*/ 78 w 78"/>
                <a:gd name="T132" fmla="*/ 96 h 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8" h="96">
                  <a:moveTo>
                    <a:pt x="31" y="1"/>
                  </a:moveTo>
                  <a:lnTo>
                    <a:pt x="26" y="4"/>
                  </a:lnTo>
                  <a:lnTo>
                    <a:pt x="22" y="8"/>
                  </a:lnTo>
                  <a:lnTo>
                    <a:pt x="21" y="13"/>
                  </a:lnTo>
                  <a:lnTo>
                    <a:pt x="19" y="18"/>
                  </a:lnTo>
                  <a:lnTo>
                    <a:pt x="19" y="19"/>
                  </a:lnTo>
                  <a:lnTo>
                    <a:pt x="21" y="22"/>
                  </a:lnTo>
                  <a:lnTo>
                    <a:pt x="21" y="23"/>
                  </a:lnTo>
                  <a:lnTo>
                    <a:pt x="21" y="26"/>
                  </a:lnTo>
                  <a:lnTo>
                    <a:pt x="22" y="28"/>
                  </a:lnTo>
                  <a:lnTo>
                    <a:pt x="25" y="35"/>
                  </a:lnTo>
                  <a:lnTo>
                    <a:pt x="28" y="43"/>
                  </a:lnTo>
                  <a:lnTo>
                    <a:pt x="32" y="53"/>
                  </a:lnTo>
                  <a:lnTo>
                    <a:pt x="26" y="56"/>
                  </a:lnTo>
                  <a:lnTo>
                    <a:pt x="19" y="58"/>
                  </a:lnTo>
                  <a:lnTo>
                    <a:pt x="14" y="60"/>
                  </a:lnTo>
                  <a:lnTo>
                    <a:pt x="13" y="60"/>
                  </a:lnTo>
                  <a:lnTo>
                    <a:pt x="8" y="62"/>
                  </a:lnTo>
                  <a:lnTo>
                    <a:pt x="4" y="66"/>
                  </a:lnTo>
                  <a:lnTo>
                    <a:pt x="1" y="73"/>
                  </a:lnTo>
                  <a:lnTo>
                    <a:pt x="0" y="78"/>
                  </a:lnTo>
                  <a:lnTo>
                    <a:pt x="0" y="79"/>
                  </a:lnTo>
                  <a:lnTo>
                    <a:pt x="0" y="80"/>
                  </a:lnTo>
                  <a:lnTo>
                    <a:pt x="0" y="82"/>
                  </a:lnTo>
                  <a:lnTo>
                    <a:pt x="1" y="83"/>
                  </a:lnTo>
                  <a:lnTo>
                    <a:pt x="5" y="90"/>
                  </a:lnTo>
                  <a:lnTo>
                    <a:pt x="10" y="95"/>
                  </a:lnTo>
                  <a:lnTo>
                    <a:pt x="18" y="96"/>
                  </a:lnTo>
                  <a:lnTo>
                    <a:pt x="25" y="96"/>
                  </a:lnTo>
                  <a:lnTo>
                    <a:pt x="65" y="83"/>
                  </a:lnTo>
                  <a:lnTo>
                    <a:pt x="69" y="80"/>
                  </a:lnTo>
                  <a:lnTo>
                    <a:pt x="71" y="79"/>
                  </a:lnTo>
                  <a:lnTo>
                    <a:pt x="74" y="77"/>
                  </a:lnTo>
                  <a:lnTo>
                    <a:pt x="77" y="73"/>
                  </a:lnTo>
                  <a:lnTo>
                    <a:pt x="78" y="69"/>
                  </a:lnTo>
                  <a:lnTo>
                    <a:pt x="78" y="65"/>
                  </a:lnTo>
                  <a:lnTo>
                    <a:pt x="78" y="61"/>
                  </a:lnTo>
                  <a:lnTo>
                    <a:pt x="77" y="57"/>
                  </a:lnTo>
                  <a:lnTo>
                    <a:pt x="56" y="10"/>
                  </a:lnTo>
                  <a:lnTo>
                    <a:pt x="52" y="5"/>
                  </a:lnTo>
                  <a:lnTo>
                    <a:pt x="45" y="1"/>
                  </a:lnTo>
                  <a:lnTo>
                    <a:pt x="39" y="0"/>
                  </a:lnTo>
                  <a:lnTo>
                    <a:pt x="3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84" name="Freeform 84">
              <a:extLst>
                <a:ext uri="{FF2B5EF4-FFF2-40B4-BE49-F238E27FC236}">
                  <a16:creationId xmlns:a16="http://schemas.microsoft.com/office/drawing/2014/main" id="{145BAB7A-F4CA-497B-A4F8-A62BED0996B2}"/>
                </a:ext>
              </a:extLst>
            </p:cNvPr>
            <p:cNvSpPr>
              <a:spLocks/>
            </p:cNvSpPr>
            <p:nvPr/>
          </p:nvSpPr>
          <p:spPr bwMode="auto">
            <a:xfrm>
              <a:off x="545" y="2598"/>
              <a:ext cx="8" cy="9"/>
            </a:xfrm>
            <a:custGeom>
              <a:avLst/>
              <a:gdLst>
                <a:gd name="T0" fmla="*/ 0 w 39"/>
                <a:gd name="T1" fmla="*/ 0 h 41"/>
                <a:gd name="T2" fmla="*/ 0 w 39"/>
                <a:gd name="T3" fmla="*/ 0 h 41"/>
                <a:gd name="T4" fmla="*/ 0 w 39"/>
                <a:gd name="T5" fmla="*/ 0 h 41"/>
                <a:gd name="T6" fmla="*/ 0 w 39"/>
                <a:gd name="T7" fmla="*/ 0 h 41"/>
                <a:gd name="T8" fmla="*/ 0 w 39"/>
                <a:gd name="T9" fmla="*/ 0 h 41"/>
                <a:gd name="T10" fmla="*/ 0 w 39"/>
                <a:gd name="T11" fmla="*/ 0 h 41"/>
                <a:gd name="T12" fmla="*/ 0 w 39"/>
                <a:gd name="T13" fmla="*/ 0 h 41"/>
                <a:gd name="T14" fmla="*/ 0 w 39"/>
                <a:gd name="T15" fmla="*/ 0 h 41"/>
                <a:gd name="T16" fmla="*/ 0 w 39"/>
                <a:gd name="T17" fmla="*/ 0 h 41"/>
                <a:gd name="T18" fmla="*/ 0 w 39"/>
                <a:gd name="T19" fmla="*/ 0 h 41"/>
                <a:gd name="T20" fmla="*/ 0 w 39"/>
                <a:gd name="T21" fmla="*/ 0 h 41"/>
                <a:gd name="T22" fmla="*/ 0 w 39"/>
                <a:gd name="T23" fmla="*/ 0 h 41"/>
                <a:gd name="T24" fmla="*/ 0 w 39"/>
                <a:gd name="T25" fmla="*/ 0 h 41"/>
                <a:gd name="T26" fmla="*/ 0 w 39"/>
                <a:gd name="T27" fmla="*/ 0 h 41"/>
                <a:gd name="T28" fmla="*/ 0 w 39"/>
                <a:gd name="T29" fmla="*/ 0 h 41"/>
                <a:gd name="T30" fmla="*/ 0 w 39"/>
                <a:gd name="T31" fmla="*/ 0 h 41"/>
                <a:gd name="T32" fmla="*/ 0 w 39"/>
                <a:gd name="T33" fmla="*/ 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41"/>
                <a:gd name="T53" fmla="*/ 39 w 39"/>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41">
                  <a:moveTo>
                    <a:pt x="39" y="20"/>
                  </a:moveTo>
                  <a:lnTo>
                    <a:pt x="38" y="28"/>
                  </a:lnTo>
                  <a:lnTo>
                    <a:pt x="33" y="34"/>
                  </a:lnTo>
                  <a:lnTo>
                    <a:pt x="26" y="39"/>
                  </a:lnTo>
                  <a:lnTo>
                    <a:pt x="18" y="41"/>
                  </a:lnTo>
                  <a:lnTo>
                    <a:pt x="12" y="39"/>
                  </a:lnTo>
                  <a:lnTo>
                    <a:pt x="5" y="34"/>
                  </a:lnTo>
                  <a:lnTo>
                    <a:pt x="1" y="28"/>
                  </a:lnTo>
                  <a:lnTo>
                    <a:pt x="0" y="20"/>
                  </a:lnTo>
                  <a:lnTo>
                    <a:pt x="1" y="12"/>
                  </a:lnTo>
                  <a:lnTo>
                    <a:pt x="5" y="5"/>
                  </a:lnTo>
                  <a:lnTo>
                    <a:pt x="12" y="1"/>
                  </a:lnTo>
                  <a:lnTo>
                    <a:pt x="18" y="0"/>
                  </a:lnTo>
                  <a:lnTo>
                    <a:pt x="26" y="1"/>
                  </a:lnTo>
                  <a:lnTo>
                    <a:pt x="33" y="5"/>
                  </a:lnTo>
                  <a:lnTo>
                    <a:pt x="38" y="12"/>
                  </a:lnTo>
                  <a:lnTo>
                    <a:pt x="39"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85" name="Freeform 85">
              <a:extLst>
                <a:ext uri="{FF2B5EF4-FFF2-40B4-BE49-F238E27FC236}">
                  <a16:creationId xmlns:a16="http://schemas.microsoft.com/office/drawing/2014/main" id="{DE17A08D-5E3B-439E-AC97-55976ACA1AF9}"/>
                </a:ext>
              </a:extLst>
            </p:cNvPr>
            <p:cNvSpPr>
              <a:spLocks/>
            </p:cNvSpPr>
            <p:nvPr/>
          </p:nvSpPr>
          <p:spPr bwMode="auto">
            <a:xfrm>
              <a:off x="596" y="2596"/>
              <a:ext cx="9" cy="9"/>
            </a:xfrm>
            <a:custGeom>
              <a:avLst/>
              <a:gdLst>
                <a:gd name="T0" fmla="*/ 0 w 40"/>
                <a:gd name="T1" fmla="*/ 0 h 40"/>
                <a:gd name="T2" fmla="*/ 0 w 40"/>
                <a:gd name="T3" fmla="*/ 0 h 40"/>
                <a:gd name="T4" fmla="*/ 0 w 40"/>
                <a:gd name="T5" fmla="*/ 0 h 40"/>
                <a:gd name="T6" fmla="*/ 0 w 40"/>
                <a:gd name="T7" fmla="*/ 0 h 40"/>
                <a:gd name="T8" fmla="*/ 0 w 40"/>
                <a:gd name="T9" fmla="*/ 0 h 40"/>
                <a:gd name="T10" fmla="*/ 0 w 40"/>
                <a:gd name="T11" fmla="*/ 0 h 40"/>
                <a:gd name="T12" fmla="*/ 0 w 40"/>
                <a:gd name="T13" fmla="*/ 0 h 40"/>
                <a:gd name="T14" fmla="*/ 0 w 40"/>
                <a:gd name="T15" fmla="*/ 0 h 40"/>
                <a:gd name="T16" fmla="*/ 0 w 40"/>
                <a:gd name="T17" fmla="*/ 0 h 40"/>
                <a:gd name="T18" fmla="*/ 0 w 40"/>
                <a:gd name="T19" fmla="*/ 0 h 40"/>
                <a:gd name="T20" fmla="*/ 0 w 40"/>
                <a:gd name="T21" fmla="*/ 0 h 40"/>
                <a:gd name="T22" fmla="*/ 0 w 40"/>
                <a:gd name="T23" fmla="*/ 0 h 40"/>
                <a:gd name="T24" fmla="*/ 0 w 40"/>
                <a:gd name="T25" fmla="*/ 0 h 40"/>
                <a:gd name="T26" fmla="*/ 0 w 40"/>
                <a:gd name="T27" fmla="*/ 0 h 40"/>
                <a:gd name="T28" fmla="*/ 0 w 40"/>
                <a:gd name="T29" fmla="*/ 0 h 40"/>
                <a:gd name="T30" fmla="*/ 0 w 40"/>
                <a:gd name="T31" fmla="*/ 0 h 40"/>
                <a:gd name="T32" fmla="*/ 0 w 40"/>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0"/>
                <a:gd name="T53" fmla="*/ 40 w 40"/>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0">
                  <a:moveTo>
                    <a:pt x="40" y="21"/>
                  </a:moveTo>
                  <a:lnTo>
                    <a:pt x="39" y="29"/>
                  </a:lnTo>
                  <a:lnTo>
                    <a:pt x="35" y="34"/>
                  </a:lnTo>
                  <a:lnTo>
                    <a:pt x="29" y="39"/>
                  </a:lnTo>
                  <a:lnTo>
                    <a:pt x="21" y="40"/>
                  </a:lnTo>
                  <a:lnTo>
                    <a:pt x="13" y="39"/>
                  </a:lnTo>
                  <a:lnTo>
                    <a:pt x="7" y="34"/>
                  </a:lnTo>
                  <a:lnTo>
                    <a:pt x="1" y="29"/>
                  </a:lnTo>
                  <a:lnTo>
                    <a:pt x="0" y="21"/>
                  </a:lnTo>
                  <a:lnTo>
                    <a:pt x="1" y="13"/>
                  </a:lnTo>
                  <a:lnTo>
                    <a:pt x="7" y="7"/>
                  </a:lnTo>
                  <a:lnTo>
                    <a:pt x="13" y="1"/>
                  </a:lnTo>
                  <a:lnTo>
                    <a:pt x="21" y="0"/>
                  </a:lnTo>
                  <a:lnTo>
                    <a:pt x="29" y="1"/>
                  </a:lnTo>
                  <a:lnTo>
                    <a:pt x="35" y="7"/>
                  </a:lnTo>
                  <a:lnTo>
                    <a:pt x="39" y="13"/>
                  </a:lnTo>
                  <a:lnTo>
                    <a:pt x="4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86" name="Freeform 86">
              <a:extLst>
                <a:ext uri="{FF2B5EF4-FFF2-40B4-BE49-F238E27FC236}">
                  <a16:creationId xmlns:a16="http://schemas.microsoft.com/office/drawing/2014/main" id="{6FD897BD-B20A-4F21-ABD4-3F7A18E0F3E8}"/>
                </a:ext>
              </a:extLst>
            </p:cNvPr>
            <p:cNvSpPr>
              <a:spLocks/>
            </p:cNvSpPr>
            <p:nvPr/>
          </p:nvSpPr>
          <p:spPr bwMode="auto">
            <a:xfrm>
              <a:off x="429" y="2630"/>
              <a:ext cx="86" cy="174"/>
            </a:xfrm>
            <a:custGeom>
              <a:avLst/>
              <a:gdLst>
                <a:gd name="T0" fmla="*/ 0 w 375"/>
                <a:gd name="T1" fmla="*/ 0 h 760"/>
                <a:gd name="T2" fmla="*/ 0 w 375"/>
                <a:gd name="T3" fmla="*/ 0 h 760"/>
                <a:gd name="T4" fmla="*/ 0 w 375"/>
                <a:gd name="T5" fmla="*/ 0 h 760"/>
                <a:gd name="T6" fmla="*/ 0 w 375"/>
                <a:gd name="T7" fmla="*/ 0 h 760"/>
                <a:gd name="T8" fmla="*/ 0 w 375"/>
                <a:gd name="T9" fmla="*/ 0 h 760"/>
                <a:gd name="T10" fmla="*/ 0 w 375"/>
                <a:gd name="T11" fmla="*/ 0 h 760"/>
                <a:gd name="T12" fmla="*/ 0 w 375"/>
                <a:gd name="T13" fmla="*/ 0 h 760"/>
                <a:gd name="T14" fmla="*/ 0 w 375"/>
                <a:gd name="T15" fmla="*/ 0 h 760"/>
                <a:gd name="T16" fmla="*/ 0 w 375"/>
                <a:gd name="T17" fmla="*/ 0 h 760"/>
                <a:gd name="T18" fmla="*/ 0 w 375"/>
                <a:gd name="T19" fmla="*/ 0 h 760"/>
                <a:gd name="T20" fmla="*/ 0 w 375"/>
                <a:gd name="T21" fmla="*/ 0 h 760"/>
                <a:gd name="T22" fmla="*/ 0 w 375"/>
                <a:gd name="T23" fmla="*/ 0 h 760"/>
                <a:gd name="T24" fmla="*/ 0 w 375"/>
                <a:gd name="T25" fmla="*/ 0 h 760"/>
                <a:gd name="T26" fmla="*/ 0 w 375"/>
                <a:gd name="T27" fmla="*/ 0 h 760"/>
                <a:gd name="T28" fmla="*/ 0 w 375"/>
                <a:gd name="T29" fmla="*/ 0 h 760"/>
                <a:gd name="T30" fmla="*/ 0 w 375"/>
                <a:gd name="T31" fmla="*/ 0 h 760"/>
                <a:gd name="T32" fmla="*/ 0 w 375"/>
                <a:gd name="T33" fmla="*/ 0 h 760"/>
                <a:gd name="T34" fmla="*/ 0 w 375"/>
                <a:gd name="T35" fmla="*/ 0 h 760"/>
                <a:gd name="T36" fmla="*/ 0 w 375"/>
                <a:gd name="T37" fmla="*/ 0 h 760"/>
                <a:gd name="T38" fmla="*/ 0 w 375"/>
                <a:gd name="T39" fmla="*/ 0 h 760"/>
                <a:gd name="T40" fmla="*/ 0 w 375"/>
                <a:gd name="T41" fmla="*/ 0 h 760"/>
                <a:gd name="T42" fmla="*/ 0 w 375"/>
                <a:gd name="T43" fmla="*/ 0 h 760"/>
                <a:gd name="T44" fmla="*/ 0 w 375"/>
                <a:gd name="T45" fmla="*/ 0 h 760"/>
                <a:gd name="T46" fmla="*/ 0 w 375"/>
                <a:gd name="T47" fmla="*/ 0 h 760"/>
                <a:gd name="T48" fmla="*/ 0 w 375"/>
                <a:gd name="T49" fmla="*/ 0 h 760"/>
                <a:gd name="T50" fmla="*/ 0 w 375"/>
                <a:gd name="T51" fmla="*/ 0 h 760"/>
                <a:gd name="T52" fmla="*/ 0 w 375"/>
                <a:gd name="T53" fmla="*/ 0 h 760"/>
                <a:gd name="T54" fmla="*/ 0 w 375"/>
                <a:gd name="T55" fmla="*/ 0 h 760"/>
                <a:gd name="T56" fmla="*/ 0 w 375"/>
                <a:gd name="T57" fmla="*/ 0 h 760"/>
                <a:gd name="T58" fmla="*/ 0 w 375"/>
                <a:gd name="T59" fmla="*/ 0 h 760"/>
                <a:gd name="T60" fmla="*/ 0 w 375"/>
                <a:gd name="T61" fmla="*/ 0 h 760"/>
                <a:gd name="T62" fmla="*/ 0 w 375"/>
                <a:gd name="T63" fmla="*/ 0 h 760"/>
                <a:gd name="T64" fmla="*/ 0 w 375"/>
                <a:gd name="T65" fmla="*/ 0 h 760"/>
                <a:gd name="T66" fmla="*/ 0 w 375"/>
                <a:gd name="T67" fmla="*/ 0 h 7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75"/>
                <a:gd name="T103" fmla="*/ 0 h 760"/>
                <a:gd name="T104" fmla="*/ 375 w 375"/>
                <a:gd name="T105" fmla="*/ 760 h 7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75" h="760">
                  <a:moveTo>
                    <a:pt x="185" y="17"/>
                  </a:moveTo>
                  <a:lnTo>
                    <a:pt x="182" y="18"/>
                  </a:lnTo>
                  <a:lnTo>
                    <a:pt x="180" y="19"/>
                  </a:lnTo>
                  <a:lnTo>
                    <a:pt x="125" y="92"/>
                  </a:lnTo>
                  <a:lnTo>
                    <a:pt x="82" y="189"/>
                  </a:lnTo>
                  <a:lnTo>
                    <a:pt x="51" y="299"/>
                  </a:lnTo>
                  <a:lnTo>
                    <a:pt x="28" y="414"/>
                  </a:lnTo>
                  <a:lnTo>
                    <a:pt x="13" y="522"/>
                  </a:lnTo>
                  <a:lnTo>
                    <a:pt x="5" y="613"/>
                  </a:lnTo>
                  <a:lnTo>
                    <a:pt x="2" y="678"/>
                  </a:lnTo>
                  <a:lnTo>
                    <a:pt x="0" y="708"/>
                  </a:lnTo>
                  <a:lnTo>
                    <a:pt x="0" y="719"/>
                  </a:lnTo>
                  <a:lnTo>
                    <a:pt x="12" y="726"/>
                  </a:lnTo>
                  <a:lnTo>
                    <a:pt x="43" y="739"/>
                  </a:lnTo>
                  <a:lnTo>
                    <a:pt x="72" y="748"/>
                  </a:lnTo>
                  <a:lnTo>
                    <a:pt x="98" y="754"/>
                  </a:lnTo>
                  <a:lnTo>
                    <a:pt x="121" y="758"/>
                  </a:lnTo>
                  <a:lnTo>
                    <a:pt x="143" y="760"/>
                  </a:lnTo>
                  <a:lnTo>
                    <a:pt x="164" y="758"/>
                  </a:lnTo>
                  <a:lnTo>
                    <a:pt x="181" y="756"/>
                  </a:lnTo>
                  <a:lnTo>
                    <a:pt x="198" y="750"/>
                  </a:lnTo>
                  <a:lnTo>
                    <a:pt x="211" y="747"/>
                  </a:lnTo>
                  <a:lnTo>
                    <a:pt x="223" y="740"/>
                  </a:lnTo>
                  <a:lnTo>
                    <a:pt x="233" y="734"/>
                  </a:lnTo>
                  <a:lnTo>
                    <a:pt x="242" y="728"/>
                  </a:lnTo>
                  <a:lnTo>
                    <a:pt x="249" y="723"/>
                  </a:lnTo>
                  <a:lnTo>
                    <a:pt x="253" y="719"/>
                  </a:lnTo>
                  <a:lnTo>
                    <a:pt x="257" y="715"/>
                  </a:lnTo>
                  <a:lnTo>
                    <a:pt x="258" y="714"/>
                  </a:lnTo>
                  <a:lnTo>
                    <a:pt x="263" y="706"/>
                  </a:lnTo>
                  <a:lnTo>
                    <a:pt x="262" y="698"/>
                  </a:lnTo>
                  <a:lnTo>
                    <a:pt x="253" y="618"/>
                  </a:lnTo>
                  <a:lnTo>
                    <a:pt x="251" y="554"/>
                  </a:lnTo>
                  <a:lnTo>
                    <a:pt x="255" y="505"/>
                  </a:lnTo>
                  <a:lnTo>
                    <a:pt x="262" y="467"/>
                  </a:lnTo>
                  <a:lnTo>
                    <a:pt x="271" y="442"/>
                  </a:lnTo>
                  <a:lnTo>
                    <a:pt x="280" y="425"/>
                  </a:lnTo>
                  <a:lnTo>
                    <a:pt x="287" y="417"/>
                  </a:lnTo>
                  <a:lnTo>
                    <a:pt x="289" y="415"/>
                  </a:lnTo>
                  <a:lnTo>
                    <a:pt x="310" y="399"/>
                  </a:lnTo>
                  <a:lnTo>
                    <a:pt x="327" y="380"/>
                  </a:lnTo>
                  <a:lnTo>
                    <a:pt x="343" y="359"/>
                  </a:lnTo>
                  <a:lnTo>
                    <a:pt x="353" y="338"/>
                  </a:lnTo>
                  <a:lnTo>
                    <a:pt x="362" y="319"/>
                  </a:lnTo>
                  <a:lnTo>
                    <a:pt x="369" y="302"/>
                  </a:lnTo>
                  <a:lnTo>
                    <a:pt x="372" y="290"/>
                  </a:lnTo>
                  <a:lnTo>
                    <a:pt x="374" y="285"/>
                  </a:lnTo>
                  <a:lnTo>
                    <a:pt x="375" y="281"/>
                  </a:lnTo>
                  <a:lnTo>
                    <a:pt x="374" y="277"/>
                  </a:lnTo>
                  <a:lnTo>
                    <a:pt x="372" y="268"/>
                  </a:lnTo>
                  <a:lnTo>
                    <a:pt x="367" y="248"/>
                  </a:lnTo>
                  <a:lnTo>
                    <a:pt x="362" y="220"/>
                  </a:lnTo>
                  <a:lnTo>
                    <a:pt x="354" y="185"/>
                  </a:lnTo>
                  <a:lnTo>
                    <a:pt x="345" y="148"/>
                  </a:lnTo>
                  <a:lnTo>
                    <a:pt x="337" y="112"/>
                  </a:lnTo>
                  <a:lnTo>
                    <a:pt x="328" y="78"/>
                  </a:lnTo>
                  <a:lnTo>
                    <a:pt x="319" y="49"/>
                  </a:lnTo>
                  <a:lnTo>
                    <a:pt x="313" y="35"/>
                  </a:lnTo>
                  <a:lnTo>
                    <a:pt x="305" y="23"/>
                  </a:lnTo>
                  <a:lnTo>
                    <a:pt x="294" y="13"/>
                  </a:lnTo>
                  <a:lnTo>
                    <a:pt x="281" y="6"/>
                  </a:lnTo>
                  <a:lnTo>
                    <a:pt x="266" y="3"/>
                  </a:lnTo>
                  <a:lnTo>
                    <a:pt x="250" y="0"/>
                  </a:lnTo>
                  <a:lnTo>
                    <a:pt x="234" y="1"/>
                  </a:lnTo>
                  <a:lnTo>
                    <a:pt x="220" y="4"/>
                  </a:lnTo>
                  <a:lnTo>
                    <a:pt x="207" y="8"/>
                  </a:lnTo>
                  <a:lnTo>
                    <a:pt x="197" y="12"/>
                  </a:lnTo>
                  <a:lnTo>
                    <a:pt x="189" y="16"/>
                  </a:lnTo>
                  <a:lnTo>
                    <a:pt x="185"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87" name="Freeform 87">
              <a:extLst>
                <a:ext uri="{FF2B5EF4-FFF2-40B4-BE49-F238E27FC236}">
                  <a16:creationId xmlns:a16="http://schemas.microsoft.com/office/drawing/2014/main" id="{052DF34B-DC43-4F14-B27C-E591753AD457}"/>
                </a:ext>
              </a:extLst>
            </p:cNvPr>
            <p:cNvSpPr>
              <a:spLocks/>
            </p:cNvSpPr>
            <p:nvPr/>
          </p:nvSpPr>
          <p:spPr bwMode="auto">
            <a:xfrm>
              <a:off x="438" y="2639"/>
              <a:ext cx="67" cy="156"/>
            </a:xfrm>
            <a:custGeom>
              <a:avLst/>
              <a:gdLst>
                <a:gd name="T0" fmla="*/ 0 w 292"/>
                <a:gd name="T1" fmla="*/ 0 h 679"/>
                <a:gd name="T2" fmla="*/ 0 w 292"/>
                <a:gd name="T3" fmla="*/ 0 h 679"/>
                <a:gd name="T4" fmla="*/ 0 w 292"/>
                <a:gd name="T5" fmla="*/ 0 h 679"/>
                <a:gd name="T6" fmla="*/ 0 w 292"/>
                <a:gd name="T7" fmla="*/ 0 h 679"/>
                <a:gd name="T8" fmla="*/ 0 w 292"/>
                <a:gd name="T9" fmla="*/ 0 h 679"/>
                <a:gd name="T10" fmla="*/ 0 w 292"/>
                <a:gd name="T11" fmla="*/ 0 h 679"/>
                <a:gd name="T12" fmla="*/ 0 w 292"/>
                <a:gd name="T13" fmla="*/ 0 h 679"/>
                <a:gd name="T14" fmla="*/ 0 w 292"/>
                <a:gd name="T15" fmla="*/ 0 h 679"/>
                <a:gd name="T16" fmla="*/ 0 w 292"/>
                <a:gd name="T17" fmla="*/ 0 h 679"/>
                <a:gd name="T18" fmla="*/ 0 w 292"/>
                <a:gd name="T19" fmla="*/ 0 h 679"/>
                <a:gd name="T20" fmla="*/ 0 w 292"/>
                <a:gd name="T21" fmla="*/ 0 h 679"/>
                <a:gd name="T22" fmla="*/ 0 w 292"/>
                <a:gd name="T23" fmla="*/ 0 h 679"/>
                <a:gd name="T24" fmla="*/ 0 w 292"/>
                <a:gd name="T25" fmla="*/ 0 h 679"/>
                <a:gd name="T26" fmla="*/ 0 w 292"/>
                <a:gd name="T27" fmla="*/ 0 h 679"/>
                <a:gd name="T28" fmla="*/ 0 w 292"/>
                <a:gd name="T29" fmla="*/ 0 h 679"/>
                <a:gd name="T30" fmla="*/ 0 w 292"/>
                <a:gd name="T31" fmla="*/ 0 h 679"/>
                <a:gd name="T32" fmla="*/ 0 w 292"/>
                <a:gd name="T33" fmla="*/ 0 h 679"/>
                <a:gd name="T34" fmla="*/ 0 w 292"/>
                <a:gd name="T35" fmla="*/ 0 h 679"/>
                <a:gd name="T36" fmla="*/ 0 w 292"/>
                <a:gd name="T37" fmla="*/ 0 h 679"/>
                <a:gd name="T38" fmla="*/ 0 w 292"/>
                <a:gd name="T39" fmla="*/ 0 h 679"/>
                <a:gd name="T40" fmla="*/ 0 w 292"/>
                <a:gd name="T41" fmla="*/ 0 h 679"/>
                <a:gd name="T42" fmla="*/ 0 w 292"/>
                <a:gd name="T43" fmla="*/ 0 h 679"/>
                <a:gd name="T44" fmla="*/ 0 w 292"/>
                <a:gd name="T45" fmla="*/ 0 h 679"/>
                <a:gd name="T46" fmla="*/ 0 w 292"/>
                <a:gd name="T47" fmla="*/ 0 h 679"/>
                <a:gd name="T48" fmla="*/ 0 w 292"/>
                <a:gd name="T49" fmla="*/ 0 h 679"/>
                <a:gd name="T50" fmla="*/ 0 w 292"/>
                <a:gd name="T51" fmla="*/ 0 h 679"/>
                <a:gd name="T52" fmla="*/ 0 w 292"/>
                <a:gd name="T53" fmla="*/ 0 h 679"/>
                <a:gd name="T54" fmla="*/ 0 w 292"/>
                <a:gd name="T55" fmla="*/ 0 h 679"/>
                <a:gd name="T56" fmla="*/ 0 w 292"/>
                <a:gd name="T57" fmla="*/ 0 h 679"/>
                <a:gd name="T58" fmla="*/ 0 w 292"/>
                <a:gd name="T59" fmla="*/ 0 h 679"/>
                <a:gd name="T60" fmla="*/ 0 w 292"/>
                <a:gd name="T61" fmla="*/ 0 h 679"/>
                <a:gd name="T62" fmla="*/ 0 w 292"/>
                <a:gd name="T63" fmla="*/ 0 h 679"/>
                <a:gd name="T64" fmla="*/ 0 w 292"/>
                <a:gd name="T65" fmla="*/ 0 h 679"/>
                <a:gd name="T66" fmla="*/ 0 w 292"/>
                <a:gd name="T67" fmla="*/ 0 h 679"/>
                <a:gd name="T68" fmla="*/ 0 w 292"/>
                <a:gd name="T69" fmla="*/ 0 h 679"/>
                <a:gd name="T70" fmla="*/ 0 w 292"/>
                <a:gd name="T71" fmla="*/ 0 h 679"/>
                <a:gd name="T72" fmla="*/ 0 w 292"/>
                <a:gd name="T73" fmla="*/ 0 h 679"/>
                <a:gd name="T74" fmla="*/ 0 w 292"/>
                <a:gd name="T75" fmla="*/ 0 h 679"/>
                <a:gd name="T76" fmla="*/ 0 w 292"/>
                <a:gd name="T77" fmla="*/ 0 h 679"/>
                <a:gd name="T78" fmla="*/ 0 w 292"/>
                <a:gd name="T79" fmla="*/ 0 h 679"/>
                <a:gd name="T80" fmla="*/ 0 w 292"/>
                <a:gd name="T81" fmla="*/ 0 h 679"/>
                <a:gd name="T82" fmla="*/ 0 w 292"/>
                <a:gd name="T83" fmla="*/ 0 h 679"/>
                <a:gd name="T84" fmla="*/ 0 w 292"/>
                <a:gd name="T85" fmla="*/ 0 h 679"/>
                <a:gd name="T86" fmla="*/ 0 w 292"/>
                <a:gd name="T87" fmla="*/ 0 h 679"/>
                <a:gd name="T88" fmla="*/ 0 w 292"/>
                <a:gd name="T89" fmla="*/ 0 h 679"/>
                <a:gd name="T90" fmla="*/ 0 w 292"/>
                <a:gd name="T91" fmla="*/ 0 h 679"/>
                <a:gd name="T92" fmla="*/ 0 w 292"/>
                <a:gd name="T93" fmla="*/ 0 h 679"/>
                <a:gd name="T94" fmla="*/ 0 w 292"/>
                <a:gd name="T95" fmla="*/ 0 h 679"/>
                <a:gd name="T96" fmla="*/ 0 w 292"/>
                <a:gd name="T97" fmla="*/ 0 h 679"/>
                <a:gd name="T98" fmla="*/ 0 w 292"/>
                <a:gd name="T99" fmla="*/ 0 h 679"/>
                <a:gd name="T100" fmla="*/ 0 w 292"/>
                <a:gd name="T101" fmla="*/ 0 h 679"/>
                <a:gd name="T102" fmla="*/ 0 w 292"/>
                <a:gd name="T103" fmla="*/ 0 h 679"/>
                <a:gd name="T104" fmla="*/ 0 w 292"/>
                <a:gd name="T105" fmla="*/ 0 h 679"/>
                <a:gd name="T106" fmla="*/ 0 w 292"/>
                <a:gd name="T107" fmla="*/ 0 h 679"/>
                <a:gd name="T108" fmla="*/ 0 w 292"/>
                <a:gd name="T109" fmla="*/ 0 h 679"/>
                <a:gd name="T110" fmla="*/ 0 w 292"/>
                <a:gd name="T111" fmla="*/ 0 h 679"/>
                <a:gd name="T112" fmla="*/ 0 w 292"/>
                <a:gd name="T113" fmla="*/ 0 h 6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2"/>
                <a:gd name="T172" fmla="*/ 0 h 679"/>
                <a:gd name="T173" fmla="*/ 292 w 292"/>
                <a:gd name="T174" fmla="*/ 679 h 6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2" h="679">
                  <a:moveTo>
                    <a:pt x="225" y="3"/>
                  </a:moveTo>
                  <a:lnTo>
                    <a:pt x="229" y="5"/>
                  </a:lnTo>
                  <a:lnTo>
                    <a:pt x="233" y="8"/>
                  </a:lnTo>
                  <a:lnTo>
                    <a:pt x="236" y="15"/>
                  </a:lnTo>
                  <a:lnTo>
                    <a:pt x="240" y="22"/>
                  </a:lnTo>
                  <a:lnTo>
                    <a:pt x="248" y="47"/>
                  </a:lnTo>
                  <a:lnTo>
                    <a:pt x="256" y="77"/>
                  </a:lnTo>
                  <a:lnTo>
                    <a:pt x="264" y="111"/>
                  </a:lnTo>
                  <a:lnTo>
                    <a:pt x="273" y="145"/>
                  </a:lnTo>
                  <a:lnTo>
                    <a:pt x="279" y="176"/>
                  </a:lnTo>
                  <a:lnTo>
                    <a:pt x="286" y="204"/>
                  </a:lnTo>
                  <a:lnTo>
                    <a:pt x="290" y="227"/>
                  </a:lnTo>
                  <a:lnTo>
                    <a:pt x="292" y="240"/>
                  </a:lnTo>
                  <a:lnTo>
                    <a:pt x="290" y="247"/>
                  </a:lnTo>
                  <a:lnTo>
                    <a:pt x="286" y="259"/>
                  </a:lnTo>
                  <a:lnTo>
                    <a:pt x="281" y="272"/>
                  </a:lnTo>
                  <a:lnTo>
                    <a:pt x="274" y="288"/>
                  </a:lnTo>
                  <a:lnTo>
                    <a:pt x="265" y="302"/>
                  </a:lnTo>
                  <a:lnTo>
                    <a:pt x="253" y="318"/>
                  </a:lnTo>
                  <a:lnTo>
                    <a:pt x="242" y="331"/>
                  </a:lnTo>
                  <a:lnTo>
                    <a:pt x="227" y="341"/>
                  </a:lnTo>
                  <a:lnTo>
                    <a:pt x="223" y="344"/>
                  </a:lnTo>
                  <a:lnTo>
                    <a:pt x="216" y="351"/>
                  </a:lnTo>
                  <a:lnTo>
                    <a:pt x="207" y="363"/>
                  </a:lnTo>
                  <a:lnTo>
                    <a:pt x="196" y="380"/>
                  </a:lnTo>
                  <a:lnTo>
                    <a:pt x="187" y="405"/>
                  </a:lnTo>
                  <a:lnTo>
                    <a:pt x="178" y="437"/>
                  </a:lnTo>
                  <a:lnTo>
                    <a:pt x="173" y="479"/>
                  </a:lnTo>
                  <a:lnTo>
                    <a:pt x="170" y="530"/>
                  </a:lnTo>
                  <a:lnTo>
                    <a:pt x="171" y="557"/>
                  </a:lnTo>
                  <a:lnTo>
                    <a:pt x="173" y="587"/>
                  </a:lnTo>
                  <a:lnTo>
                    <a:pt x="177" y="619"/>
                  </a:lnTo>
                  <a:lnTo>
                    <a:pt x="180" y="655"/>
                  </a:lnTo>
                  <a:lnTo>
                    <a:pt x="173" y="661"/>
                  </a:lnTo>
                  <a:lnTo>
                    <a:pt x="161" y="668"/>
                  </a:lnTo>
                  <a:lnTo>
                    <a:pt x="145" y="674"/>
                  </a:lnTo>
                  <a:lnTo>
                    <a:pt x="126" y="678"/>
                  </a:lnTo>
                  <a:lnTo>
                    <a:pt x="101" y="679"/>
                  </a:lnTo>
                  <a:lnTo>
                    <a:pt x="72" y="677"/>
                  </a:lnTo>
                  <a:lnTo>
                    <a:pt x="39" y="669"/>
                  </a:lnTo>
                  <a:lnTo>
                    <a:pt x="0" y="655"/>
                  </a:lnTo>
                  <a:lnTo>
                    <a:pt x="2" y="609"/>
                  </a:lnTo>
                  <a:lnTo>
                    <a:pt x="7" y="539"/>
                  </a:lnTo>
                  <a:lnTo>
                    <a:pt x="17" y="450"/>
                  </a:lnTo>
                  <a:lnTo>
                    <a:pt x="32" y="353"/>
                  </a:lnTo>
                  <a:lnTo>
                    <a:pt x="53" y="251"/>
                  </a:lnTo>
                  <a:lnTo>
                    <a:pt x="82" y="156"/>
                  </a:lnTo>
                  <a:lnTo>
                    <a:pt x="118" y="73"/>
                  </a:lnTo>
                  <a:lnTo>
                    <a:pt x="165" y="11"/>
                  </a:lnTo>
                  <a:lnTo>
                    <a:pt x="170" y="8"/>
                  </a:lnTo>
                  <a:lnTo>
                    <a:pt x="177" y="7"/>
                  </a:lnTo>
                  <a:lnTo>
                    <a:pt x="184" y="4"/>
                  </a:lnTo>
                  <a:lnTo>
                    <a:pt x="192" y="2"/>
                  </a:lnTo>
                  <a:lnTo>
                    <a:pt x="201" y="0"/>
                  </a:lnTo>
                  <a:lnTo>
                    <a:pt x="209" y="0"/>
                  </a:lnTo>
                  <a:lnTo>
                    <a:pt x="217" y="0"/>
                  </a:lnTo>
                  <a:lnTo>
                    <a:pt x="225" y="3"/>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88" name="Freeform 88">
              <a:extLst>
                <a:ext uri="{FF2B5EF4-FFF2-40B4-BE49-F238E27FC236}">
                  <a16:creationId xmlns:a16="http://schemas.microsoft.com/office/drawing/2014/main" id="{6E90D3A8-1E35-4641-9902-514C6EA4ED27}"/>
                </a:ext>
              </a:extLst>
            </p:cNvPr>
            <p:cNvSpPr>
              <a:spLocks/>
            </p:cNvSpPr>
            <p:nvPr/>
          </p:nvSpPr>
          <p:spPr bwMode="auto">
            <a:xfrm>
              <a:off x="480" y="2612"/>
              <a:ext cx="18" cy="24"/>
            </a:xfrm>
            <a:custGeom>
              <a:avLst/>
              <a:gdLst>
                <a:gd name="T0" fmla="*/ 0 w 82"/>
                <a:gd name="T1" fmla="*/ 0 h 107"/>
                <a:gd name="T2" fmla="*/ 0 w 82"/>
                <a:gd name="T3" fmla="*/ 0 h 107"/>
                <a:gd name="T4" fmla="*/ 0 w 82"/>
                <a:gd name="T5" fmla="*/ 0 h 107"/>
                <a:gd name="T6" fmla="*/ 0 w 82"/>
                <a:gd name="T7" fmla="*/ 0 h 107"/>
                <a:gd name="T8" fmla="*/ 0 w 82"/>
                <a:gd name="T9" fmla="*/ 0 h 107"/>
                <a:gd name="T10" fmla="*/ 0 w 82"/>
                <a:gd name="T11" fmla="*/ 0 h 107"/>
                <a:gd name="T12" fmla="*/ 0 w 82"/>
                <a:gd name="T13" fmla="*/ 0 h 107"/>
                <a:gd name="T14" fmla="*/ 0 w 82"/>
                <a:gd name="T15" fmla="*/ 0 h 107"/>
                <a:gd name="T16" fmla="*/ 0 w 82"/>
                <a:gd name="T17" fmla="*/ 0 h 107"/>
                <a:gd name="T18" fmla="*/ 0 w 82"/>
                <a:gd name="T19" fmla="*/ 0 h 107"/>
                <a:gd name="T20" fmla="*/ 0 w 82"/>
                <a:gd name="T21" fmla="*/ 0 h 107"/>
                <a:gd name="T22" fmla="*/ 0 w 82"/>
                <a:gd name="T23" fmla="*/ 0 h 107"/>
                <a:gd name="T24" fmla="*/ 0 w 82"/>
                <a:gd name="T25" fmla="*/ 0 h 107"/>
                <a:gd name="T26" fmla="*/ 0 w 82"/>
                <a:gd name="T27" fmla="*/ 0 h 107"/>
                <a:gd name="T28" fmla="*/ 0 w 82"/>
                <a:gd name="T29" fmla="*/ 0 h 107"/>
                <a:gd name="T30" fmla="*/ 0 w 82"/>
                <a:gd name="T31" fmla="*/ 0 h 107"/>
                <a:gd name="T32" fmla="*/ 0 w 82"/>
                <a:gd name="T33" fmla="*/ 0 h 107"/>
                <a:gd name="T34" fmla="*/ 0 w 82"/>
                <a:gd name="T35" fmla="*/ 0 h 107"/>
                <a:gd name="T36" fmla="*/ 0 w 82"/>
                <a:gd name="T37" fmla="*/ 0 h 10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2"/>
                <a:gd name="T58" fmla="*/ 0 h 107"/>
                <a:gd name="T59" fmla="*/ 82 w 82"/>
                <a:gd name="T60" fmla="*/ 107 h 10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2" h="107">
                  <a:moveTo>
                    <a:pt x="0" y="91"/>
                  </a:moveTo>
                  <a:lnTo>
                    <a:pt x="37" y="107"/>
                  </a:lnTo>
                  <a:lnTo>
                    <a:pt x="42" y="95"/>
                  </a:lnTo>
                  <a:lnTo>
                    <a:pt x="49" y="84"/>
                  </a:lnTo>
                  <a:lnTo>
                    <a:pt x="54" y="72"/>
                  </a:lnTo>
                  <a:lnTo>
                    <a:pt x="60" y="61"/>
                  </a:lnTo>
                  <a:lnTo>
                    <a:pt x="67" y="52"/>
                  </a:lnTo>
                  <a:lnTo>
                    <a:pt x="73" y="43"/>
                  </a:lnTo>
                  <a:lnTo>
                    <a:pt x="79" y="37"/>
                  </a:lnTo>
                  <a:lnTo>
                    <a:pt x="82" y="33"/>
                  </a:lnTo>
                  <a:lnTo>
                    <a:pt x="58" y="0"/>
                  </a:lnTo>
                  <a:lnTo>
                    <a:pt x="49" y="9"/>
                  </a:lnTo>
                  <a:lnTo>
                    <a:pt x="40" y="20"/>
                  </a:lnTo>
                  <a:lnTo>
                    <a:pt x="30" y="34"/>
                  </a:lnTo>
                  <a:lnTo>
                    <a:pt x="23" y="47"/>
                  </a:lnTo>
                  <a:lnTo>
                    <a:pt x="15" y="61"/>
                  </a:lnTo>
                  <a:lnTo>
                    <a:pt x="8" y="74"/>
                  </a:lnTo>
                  <a:lnTo>
                    <a:pt x="3" y="85"/>
                  </a:lnTo>
                  <a:lnTo>
                    <a:pt x="0"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89" name="Freeform 89">
              <a:extLst>
                <a:ext uri="{FF2B5EF4-FFF2-40B4-BE49-F238E27FC236}">
                  <a16:creationId xmlns:a16="http://schemas.microsoft.com/office/drawing/2014/main" id="{4B3BE8A0-ABA6-41D5-907E-2E08B0A4DD83}"/>
                </a:ext>
              </a:extLst>
            </p:cNvPr>
            <p:cNvSpPr>
              <a:spLocks/>
            </p:cNvSpPr>
            <p:nvPr/>
          </p:nvSpPr>
          <p:spPr bwMode="auto">
            <a:xfrm>
              <a:off x="586" y="2686"/>
              <a:ext cx="67" cy="65"/>
            </a:xfrm>
            <a:custGeom>
              <a:avLst/>
              <a:gdLst>
                <a:gd name="T0" fmla="*/ 0 w 292"/>
                <a:gd name="T1" fmla="*/ 0 h 284"/>
                <a:gd name="T2" fmla="*/ 0 w 292"/>
                <a:gd name="T3" fmla="*/ 0 h 284"/>
                <a:gd name="T4" fmla="*/ 0 w 292"/>
                <a:gd name="T5" fmla="*/ 0 h 284"/>
                <a:gd name="T6" fmla="*/ 0 w 292"/>
                <a:gd name="T7" fmla="*/ 0 h 284"/>
                <a:gd name="T8" fmla="*/ 0 w 292"/>
                <a:gd name="T9" fmla="*/ 0 h 284"/>
                <a:gd name="T10" fmla="*/ 0 w 292"/>
                <a:gd name="T11" fmla="*/ 0 h 284"/>
                <a:gd name="T12" fmla="*/ 0 w 292"/>
                <a:gd name="T13" fmla="*/ 0 h 284"/>
                <a:gd name="T14" fmla="*/ 0 w 292"/>
                <a:gd name="T15" fmla="*/ 0 h 284"/>
                <a:gd name="T16" fmla="*/ 0 w 292"/>
                <a:gd name="T17" fmla="*/ 0 h 284"/>
                <a:gd name="T18" fmla="*/ 0 w 292"/>
                <a:gd name="T19" fmla="*/ 0 h 284"/>
                <a:gd name="T20" fmla="*/ 0 w 292"/>
                <a:gd name="T21" fmla="*/ 0 h 284"/>
                <a:gd name="T22" fmla="*/ 0 w 292"/>
                <a:gd name="T23" fmla="*/ 0 h 284"/>
                <a:gd name="T24" fmla="*/ 0 w 292"/>
                <a:gd name="T25" fmla="*/ 0 h 284"/>
                <a:gd name="T26" fmla="*/ 0 w 292"/>
                <a:gd name="T27" fmla="*/ 0 h 284"/>
                <a:gd name="T28" fmla="*/ 0 w 292"/>
                <a:gd name="T29" fmla="*/ 0 h 284"/>
                <a:gd name="T30" fmla="*/ 0 w 292"/>
                <a:gd name="T31" fmla="*/ 0 h 284"/>
                <a:gd name="T32" fmla="*/ 0 w 292"/>
                <a:gd name="T33" fmla="*/ 0 h 284"/>
                <a:gd name="T34" fmla="*/ 0 w 292"/>
                <a:gd name="T35" fmla="*/ 0 h 284"/>
                <a:gd name="T36" fmla="*/ 0 w 292"/>
                <a:gd name="T37" fmla="*/ 0 h 2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2"/>
                <a:gd name="T58" fmla="*/ 0 h 284"/>
                <a:gd name="T59" fmla="*/ 292 w 292"/>
                <a:gd name="T60" fmla="*/ 284 h 2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2" h="284">
                  <a:moveTo>
                    <a:pt x="7" y="7"/>
                  </a:moveTo>
                  <a:lnTo>
                    <a:pt x="1" y="15"/>
                  </a:lnTo>
                  <a:lnTo>
                    <a:pt x="0" y="24"/>
                  </a:lnTo>
                  <a:lnTo>
                    <a:pt x="1" y="33"/>
                  </a:lnTo>
                  <a:lnTo>
                    <a:pt x="7" y="41"/>
                  </a:lnTo>
                  <a:lnTo>
                    <a:pt x="251" y="278"/>
                  </a:lnTo>
                  <a:lnTo>
                    <a:pt x="259" y="283"/>
                  </a:lnTo>
                  <a:lnTo>
                    <a:pt x="268" y="284"/>
                  </a:lnTo>
                  <a:lnTo>
                    <a:pt x="277" y="283"/>
                  </a:lnTo>
                  <a:lnTo>
                    <a:pt x="285" y="278"/>
                  </a:lnTo>
                  <a:lnTo>
                    <a:pt x="290" y="270"/>
                  </a:lnTo>
                  <a:lnTo>
                    <a:pt x="292" y="261"/>
                  </a:lnTo>
                  <a:lnTo>
                    <a:pt x="290" y="252"/>
                  </a:lnTo>
                  <a:lnTo>
                    <a:pt x="285" y="244"/>
                  </a:lnTo>
                  <a:lnTo>
                    <a:pt x="40" y="7"/>
                  </a:lnTo>
                  <a:lnTo>
                    <a:pt x="33" y="2"/>
                  </a:lnTo>
                  <a:lnTo>
                    <a:pt x="23" y="0"/>
                  </a:lnTo>
                  <a:lnTo>
                    <a:pt x="14" y="2"/>
                  </a:lnTo>
                  <a:lnTo>
                    <a:pt x="7"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90" name="Freeform 90">
              <a:extLst>
                <a:ext uri="{FF2B5EF4-FFF2-40B4-BE49-F238E27FC236}">
                  <a16:creationId xmlns:a16="http://schemas.microsoft.com/office/drawing/2014/main" id="{6891BC5E-9DFD-4A7E-9E1F-4334A376BE06}"/>
                </a:ext>
              </a:extLst>
            </p:cNvPr>
            <p:cNvSpPr>
              <a:spLocks/>
            </p:cNvSpPr>
            <p:nvPr/>
          </p:nvSpPr>
          <p:spPr bwMode="auto">
            <a:xfrm>
              <a:off x="477" y="2675"/>
              <a:ext cx="147" cy="82"/>
            </a:xfrm>
            <a:custGeom>
              <a:avLst/>
              <a:gdLst>
                <a:gd name="T0" fmla="*/ 0 w 640"/>
                <a:gd name="T1" fmla="*/ 0 h 359"/>
                <a:gd name="T2" fmla="*/ 0 w 640"/>
                <a:gd name="T3" fmla="*/ 0 h 359"/>
                <a:gd name="T4" fmla="*/ 0 w 640"/>
                <a:gd name="T5" fmla="*/ 0 h 359"/>
                <a:gd name="T6" fmla="*/ 0 w 640"/>
                <a:gd name="T7" fmla="*/ 0 h 359"/>
                <a:gd name="T8" fmla="*/ 0 w 640"/>
                <a:gd name="T9" fmla="*/ 0 h 359"/>
                <a:gd name="T10" fmla="*/ 0 w 640"/>
                <a:gd name="T11" fmla="*/ 0 h 359"/>
                <a:gd name="T12" fmla="*/ 0 w 640"/>
                <a:gd name="T13" fmla="*/ 0 h 359"/>
                <a:gd name="T14" fmla="*/ 0 w 640"/>
                <a:gd name="T15" fmla="*/ 0 h 359"/>
                <a:gd name="T16" fmla="*/ 0 w 640"/>
                <a:gd name="T17" fmla="*/ 0 h 359"/>
                <a:gd name="T18" fmla="*/ 0 w 640"/>
                <a:gd name="T19" fmla="*/ 0 h 359"/>
                <a:gd name="T20" fmla="*/ 0 w 640"/>
                <a:gd name="T21" fmla="*/ 0 h 359"/>
                <a:gd name="T22" fmla="*/ 0 w 640"/>
                <a:gd name="T23" fmla="*/ 0 h 359"/>
                <a:gd name="T24" fmla="*/ 0 w 640"/>
                <a:gd name="T25" fmla="*/ 0 h 359"/>
                <a:gd name="T26" fmla="*/ 0 w 640"/>
                <a:gd name="T27" fmla="*/ 0 h 359"/>
                <a:gd name="T28" fmla="*/ 0 w 640"/>
                <a:gd name="T29" fmla="*/ 0 h 359"/>
                <a:gd name="T30" fmla="*/ 0 w 640"/>
                <a:gd name="T31" fmla="*/ 0 h 359"/>
                <a:gd name="T32" fmla="*/ 0 w 640"/>
                <a:gd name="T33" fmla="*/ 0 h 359"/>
                <a:gd name="T34" fmla="*/ 0 w 640"/>
                <a:gd name="T35" fmla="*/ 0 h 359"/>
                <a:gd name="T36" fmla="*/ 0 w 640"/>
                <a:gd name="T37" fmla="*/ 0 h 359"/>
                <a:gd name="T38" fmla="*/ 0 w 640"/>
                <a:gd name="T39" fmla="*/ 0 h 359"/>
                <a:gd name="T40" fmla="*/ 0 w 640"/>
                <a:gd name="T41" fmla="*/ 0 h 359"/>
                <a:gd name="T42" fmla="*/ 0 w 640"/>
                <a:gd name="T43" fmla="*/ 0 h 359"/>
                <a:gd name="T44" fmla="*/ 0 w 640"/>
                <a:gd name="T45" fmla="*/ 0 h 359"/>
                <a:gd name="T46" fmla="*/ 0 w 640"/>
                <a:gd name="T47" fmla="*/ 0 h 359"/>
                <a:gd name="T48" fmla="*/ 0 w 640"/>
                <a:gd name="T49" fmla="*/ 0 h 359"/>
                <a:gd name="T50" fmla="*/ 0 w 640"/>
                <a:gd name="T51" fmla="*/ 0 h 359"/>
                <a:gd name="T52" fmla="*/ 0 w 640"/>
                <a:gd name="T53" fmla="*/ 0 h 359"/>
                <a:gd name="T54" fmla="*/ 0 w 640"/>
                <a:gd name="T55" fmla="*/ 0 h 359"/>
                <a:gd name="T56" fmla="*/ 0 w 640"/>
                <a:gd name="T57" fmla="*/ 0 h 359"/>
                <a:gd name="T58" fmla="*/ 0 w 640"/>
                <a:gd name="T59" fmla="*/ 0 h 359"/>
                <a:gd name="T60" fmla="*/ 0 w 640"/>
                <a:gd name="T61" fmla="*/ 0 h 359"/>
                <a:gd name="T62" fmla="*/ 0 w 640"/>
                <a:gd name="T63" fmla="*/ 0 h 359"/>
                <a:gd name="T64" fmla="*/ 0 w 640"/>
                <a:gd name="T65" fmla="*/ 0 h 359"/>
                <a:gd name="T66" fmla="*/ 0 w 640"/>
                <a:gd name="T67" fmla="*/ 0 h 359"/>
                <a:gd name="T68" fmla="*/ 0 w 640"/>
                <a:gd name="T69" fmla="*/ 0 h 359"/>
                <a:gd name="T70" fmla="*/ 0 w 640"/>
                <a:gd name="T71" fmla="*/ 0 h 359"/>
                <a:gd name="T72" fmla="*/ 0 w 640"/>
                <a:gd name="T73" fmla="*/ 0 h 359"/>
                <a:gd name="T74" fmla="*/ 0 w 640"/>
                <a:gd name="T75" fmla="*/ 0 h 359"/>
                <a:gd name="T76" fmla="*/ 0 w 640"/>
                <a:gd name="T77" fmla="*/ 0 h 359"/>
                <a:gd name="T78" fmla="*/ 0 w 640"/>
                <a:gd name="T79" fmla="*/ 0 h 35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40"/>
                <a:gd name="T121" fmla="*/ 0 h 359"/>
                <a:gd name="T122" fmla="*/ 640 w 640"/>
                <a:gd name="T123" fmla="*/ 359 h 35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40" h="359">
                  <a:moveTo>
                    <a:pt x="14" y="1"/>
                  </a:moveTo>
                  <a:lnTo>
                    <a:pt x="8" y="5"/>
                  </a:lnTo>
                  <a:lnTo>
                    <a:pt x="2" y="10"/>
                  </a:lnTo>
                  <a:lnTo>
                    <a:pt x="0" y="18"/>
                  </a:lnTo>
                  <a:lnTo>
                    <a:pt x="0" y="26"/>
                  </a:lnTo>
                  <a:lnTo>
                    <a:pt x="1" y="30"/>
                  </a:lnTo>
                  <a:lnTo>
                    <a:pt x="4" y="36"/>
                  </a:lnTo>
                  <a:lnTo>
                    <a:pt x="8" y="48"/>
                  </a:lnTo>
                  <a:lnTo>
                    <a:pt x="13" y="61"/>
                  </a:lnTo>
                  <a:lnTo>
                    <a:pt x="21" y="78"/>
                  </a:lnTo>
                  <a:lnTo>
                    <a:pt x="30" y="96"/>
                  </a:lnTo>
                  <a:lnTo>
                    <a:pt x="41" y="117"/>
                  </a:lnTo>
                  <a:lnTo>
                    <a:pt x="54" y="138"/>
                  </a:lnTo>
                  <a:lnTo>
                    <a:pt x="69" y="161"/>
                  </a:lnTo>
                  <a:lnTo>
                    <a:pt x="86" y="184"/>
                  </a:lnTo>
                  <a:lnTo>
                    <a:pt x="105" y="208"/>
                  </a:lnTo>
                  <a:lnTo>
                    <a:pt x="126" y="231"/>
                  </a:lnTo>
                  <a:lnTo>
                    <a:pt x="151" y="253"/>
                  </a:lnTo>
                  <a:lnTo>
                    <a:pt x="177" y="275"/>
                  </a:lnTo>
                  <a:lnTo>
                    <a:pt x="205" y="295"/>
                  </a:lnTo>
                  <a:lnTo>
                    <a:pt x="237" y="313"/>
                  </a:lnTo>
                  <a:lnTo>
                    <a:pt x="257" y="324"/>
                  </a:lnTo>
                  <a:lnTo>
                    <a:pt x="280" y="333"/>
                  </a:lnTo>
                  <a:lnTo>
                    <a:pt x="300" y="339"/>
                  </a:lnTo>
                  <a:lnTo>
                    <a:pt x="324" y="346"/>
                  </a:lnTo>
                  <a:lnTo>
                    <a:pt x="346" y="351"/>
                  </a:lnTo>
                  <a:lnTo>
                    <a:pt x="369" y="355"/>
                  </a:lnTo>
                  <a:lnTo>
                    <a:pt x="393" y="357"/>
                  </a:lnTo>
                  <a:lnTo>
                    <a:pt x="418" y="359"/>
                  </a:lnTo>
                  <a:lnTo>
                    <a:pt x="442" y="359"/>
                  </a:lnTo>
                  <a:lnTo>
                    <a:pt x="467" y="357"/>
                  </a:lnTo>
                  <a:lnTo>
                    <a:pt x="493" y="356"/>
                  </a:lnTo>
                  <a:lnTo>
                    <a:pt x="519" y="352"/>
                  </a:lnTo>
                  <a:lnTo>
                    <a:pt x="545" y="347"/>
                  </a:lnTo>
                  <a:lnTo>
                    <a:pt x="572" y="341"/>
                  </a:lnTo>
                  <a:lnTo>
                    <a:pt x="600" y="334"/>
                  </a:lnTo>
                  <a:lnTo>
                    <a:pt x="627" y="325"/>
                  </a:lnTo>
                  <a:lnTo>
                    <a:pt x="634" y="321"/>
                  </a:lnTo>
                  <a:lnTo>
                    <a:pt x="639" y="316"/>
                  </a:lnTo>
                  <a:lnTo>
                    <a:pt x="640" y="308"/>
                  </a:lnTo>
                  <a:lnTo>
                    <a:pt x="640" y="300"/>
                  </a:lnTo>
                  <a:lnTo>
                    <a:pt x="636" y="294"/>
                  </a:lnTo>
                  <a:lnTo>
                    <a:pt x="630" y="288"/>
                  </a:lnTo>
                  <a:lnTo>
                    <a:pt x="623" y="287"/>
                  </a:lnTo>
                  <a:lnTo>
                    <a:pt x="615" y="287"/>
                  </a:lnTo>
                  <a:lnTo>
                    <a:pt x="589" y="295"/>
                  </a:lnTo>
                  <a:lnTo>
                    <a:pt x="565" y="303"/>
                  </a:lnTo>
                  <a:lnTo>
                    <a:pt x="539" y="308"/>
                  </a:lnTo>
                  <a:lnTo>
                    <a:pt x="514" y="313"/>
                  </a:lnTo>
                  <a:lnTo>
                    <a:pt x="490" y="316"/>
                  </a:lnTo>
                  <a:lnTo>
                    <a:pt x="467" y="318"/>
                  </a:lnTo>
                  <a:lnTo>
                    <a:pt x="444" y="320"/>
                  </a:lnTo>
                  <a:lnTo>
                    <a:pt x="420" y="320"/>
                  </a:lnTo>
                  <a:lnTo>
                    <a:pt x="398" y="318"/>
                  </a:lnTo>
                  <a:lnTo>
                    <a:pt x="377" y="316"/>
                  </a:lnTo>
                  <a:lnTo>
                    <a:pt x="355" y="313"/>
                  </a:lnTo>
                  <a:lnTo>
                    <a:pt x="334" y="308"/>
                  </a:lnTo>
                  <a:lnTo>
                    <a:pt x="315" y="303"/>
                  </a:lnTo>
                  <a:lnTo>
                    <a:pt x="294" y="295"/>
                  </a:lnTo>
                  <a:lnTo>
                    <a:pt x="274" y="287"/>
                  </a:lnTo>
                  <a:lnTo>
                    <a:pt x="256" y="278"/>
                  </a:lnTo>
                  <a:lnTo>
                    <a:pt x="228" y="261"/>
                  </a:lnTo>
                  <a:lnTo>
                    <a:pt x="200" y="243"/>
                  </a:lnTo>
                  <a:lnTo>
                    <a:pt x="177" y="223"/>
                  </a:lnTo>
                  <a:lnTo>
                    <a:pt x="155" y="201"/>
                  </a:lnTo>
                  <a:lnTo>
                    <a:pt x="134" y="181"/>
                  </a:lnTo>
                  <a:lnTo>
                    <a:pt x="117" y="158"/>
                  </a:lnTo>
                  <a:lnTo>
                    <a:pt x="101" y="136"/>
                  </a:lnTo>
                  <a:lnTo>
                    <a:pt x="87" y="116"/>
                  </a:lnTo>
                  <a:lnTo>
                    <a:pt x="75" y="95"/>
                  </a:lnTo>
                  <a:lnTo>
                    <a:pt x="65" y="76"/>
                  </a:lnTo>
                  <a:lnTo>
                    <a:pt x="57" y="60"/>
                  </a:lnTo>
                  <a:lnTo>
                    <a:pt x="51" y="44"/>
                  </a:lnTo>
                  <a:lnTo>
                    <a:pt x="45" y="32"/>
                  </a:lnTo>
                  <a:lnTo>
                    <a:pt x="41" y="22"/>
                  </a:lnTo>
                  <a:lnTo>
                    <a:pt x="40" y="17"/>
                  </a:lnTo>
                  <a:lnTo>
                    <a:pt x="39" y="14"/>
                  </a:lnTo>
                  <a:lnTo>
                    <a:pt x="35" y="8"/>
                  </a:lnTo>
                  <a:lnTo>
                    <a:pt x="28" y="2"/>
                  </a:lnTo>
                  <a:lnTo>
                    <a:pt x="22" y="0"/>
                  </a:lnTo>
                  <a:lnTo>
                    <a:pt x="1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91" name="Freeform 91">
              <a:extLst>
                <a:ext uri="{FF2B5EF4-FFF2-40B4-BE49-F238E27FC236}">
                  <a16:creationId xmlns:a16="http://schemas.microsoft.com/office/drawing/2014/main" id="{717F67CE-A99F-42DF-A567-FEC46379B245}"/>
                </a:ext>
              </a:extLst>
            </p:cNvPr>
            <p:cNvSpPr>
              <a:spLocks/>
            </p:cNvSpPr>
            <p:nvPr/>
          </p:nvSpPr>
          <p:spPr bwMode="auto">
            <a:xfrm>
              <a:off x="608" y="2720"/>
              <a:ext cx="44" cy="37"/>
            </a:xfrm>
            <a:custGeom>
              <a:avLst/>
              <a:gdLst>
                <a:gd name="T0" fmla="*/ 0 w 194"/>
                <a:gd name="T1" fmla="*/ 0 h 165"/>
                <a:gd name="T2" fmla="*/ 0 w 194"/>
                <a:gd name="T3" fmla="*/ 0 h 165"/>
                <a:gd name="T4" fmla="*/ 0 w 194"/>
                <a:gd name="T5" fmla="*/ 0 h 165"/>
                <a:gd name="T6" fmla="*/ 0 w 194"/>
                <a:gd name="T7" fmla="*/ 0 h 165"/>
                <a:gd name="T8" fmla="*/ 0 w 194"/>
                <a:gd name="T9" fmla="*/ 0 h 165"/>
                <a:gd name="T10" fmla="*/ 0 w 194"/>
                <a:gd name="T11" fmla="*/ 0 h 165"/>
                <a:gd name="T12" fmla="*/ 0 w 194"/>
                <a:gd name="T13" fmla="*/ 0 h 165"/>
                <a:gd name="T14" fmla="*/ 0 w 194"/>
                <a:gd name="T15" fmla="*/ 0 h 165"/>
                <a:gd name="T16" fmla="*/ 0 w 194"/>
                <a:gd name="T17" fmla="*/ 0 h 165"/>
                <a:gd name="T18" fmla="*/ 0 w 194"/>
                <a:gd name="T19" fmla="*/ 0 h 165"/>
                <a:gd name="T20" fmla="*/ 0 w 194"/>
                <a:gd name="T21" fmla="*/ 0 h 165"/>
                <a:gd name="T22" fmla="*/ 0 w 194"/>
                <a:gd name="T23" fmla="*/ 0 h 165"/>
                <a:gd name="T24" fmla="*/ 0 w 194"/>
                <a:gd name="T25" fmla="*/ 0 h 165"/>
                <a:gd name="T26" fmla="*/ 0 w 194"/>
                <a:gd name="T27" fmla="*/ 0 h 165"/>
                <a:gd name="T28" fmla="*/ 0 w 194"/>
                <a:gd name="T29" fmla="*/ 0 h 165"/>
                <a:gd name="T30" fmla="*/ 0 w 194"/>
                <a:gd name="T31" fmla="*/ 0 h 165"/>
                <a:gd name="T32" fmla="*/ 0 w 194"/>
                <a:gd name="T33" fmla="*/ 0 h 165"/>
                <a:gd name="T34" fmla="*/ 0 w 194"/>
                <a:gd name="T35" fmla="*/ 0 h 165"/>
                <a:gd name="T36" fmla="*/ 0 w 194"/>
                <a:gd name="T37" fmla="*/ 0 h 165"/>
                <a:gd name="T38" fmla="*/ 0 w 194"/>
                <a:gd name="T39" fmla="*/ 0 h 165"/>
                <a:gd name="T40" fmla="*/ 0 w 194"/>
                <a:gd name="T41" fmla="*/ 0 h 165"/>
                <a:gd name="T42" fmla="*/ 0 w 194"/>
                <a:gd name="T43" fmla="*/ 0 h 165"/>
                <a:gd name="T44" fmla="*/ 0 w 194"/>
                <a:gd name="T45" fmla="*/ 0 h 165"/>
                <a:gd name="T46" fmla="*/ 0 w 194"/>
                <a:gd name="T47" fmla="*/ 0 h 165"/>
                <a:gd name="T48" fmla="*/ 0 w 194"/>
                <a:gd name="T49" fmla="*/ 0 h 165"/>
                <a:gd name="T50" fmla="*/ 0 w 194"/>
                <a:gd name="T51" fmla="*/ 0 h 165"/>
                <a:gd name="T52" fmla="*/ 0 w 194"/>
                <a:gd name="T53" fmla="*/ 0 h 165"/>
                <a:gd name="T54" fmla="*/ 0 w 194"/>
                <a:gd name="T55" fmla="*/ 0 h 165"/>
                <a:gd name="T56" fmla="*/ 0 w 194"/>
                <a:gd name="T57" fmla="*/ 0 h 165"/>
                <a:gd name="T58" fmla="*/ 0 w 194"/>
                <a:gd name="T59" fmla="*/ 0 h 165"/>
                <a:gd name="T60" fmla="*/ 0 w 194"/>
                <a:gd name="T61" fmla="*/ 0 h 165"/>
                <a:gd name="T62" fmla="*/ 0 w 194"/>
                <a:gd name="T63" fmla="*/ 0 h 165"/>
                <a:gd name="T64" fmla="*/ 0 w 194"/>
                <a:gd name="T65" fmla="*/ 0 h 165"/>
                <a:gd name="T66" fmla="*/ 0 w 194"/>
                <a:gd name="T67" fmla="*/ 0 h 165"/>
                <a:gd name="T68" fmla="*/ 0 w 194"/>
                <a:gd name="T69" fmla="*/ 0 h 165"/>
                <a:gd name="T70" fmla="*/ 0 w 194"/>
                <a:gd name="T71" fmla="*/ 0 h 165"/>
                <a:gd name="T72" fmla="*/ 0 w 194"/>
                <a:gd name="T73" fmla="*/ 0 h 165"/>
                <a:gd name="T74" fmla="*/ 0 w 194"/>
                <a:gd name="T75" fmla="*/ 0 h 165"/>
                <a:gd name="T76" fmla="*/ 0 w 194"/>
                <a:gd name="T77" fmla="*/ 0 h 165"/>
                <a:gd name="T78" fmla="*/ 0 w 194"/>
                <a:gd name="T79" fmla="*/ 0 h 165"/>
                <a:gd name="T80" fmla="*/ 0 w 194"/>
                <a:gd name="T81" fmla="*/ 0 h 165"/>
                <a:gd name="T82" fmla="*/ 0 w 194"/>
                <a:gd name="T83" fmla="*/ 0 h 165"/>
                <a:gd name="T84" fmla="*/ 0 w 194"/>
                <a:gd name="T85" fmla="*/ 0 h 165"/>
                <a:gd name="T86" fmla="*/ 0 w 194"/>
                <a:gd name="T87" fmla="*/ 0 h 165"/>
                <a:gd name="T88" fmla="*/ 0 w 194"/>
                <a:gd name="T89" fmla="*/ 0 h 165"/>
                <a:gd name="T90" fmla="*/ 0 w 194"/>
                <a:gd name="T91" fmla="*/ 0 h 165"/>
                <a:gd name="T92" fmla="*/ 0 w 194"/>
                <a:gd name="T93" fmla="*/ 0 h 165"/>
                <a:gd name="T94" fmla="*/ 0 w 194"/>
                <a:gd name="T95" fmla="*/ 0 h 165"/>
                <a:gd name="T96" fmla="*/ 0 w 194"/>
                <a:gd name="T97" fmla="*/ 0 h 165"/>
                <a:gd name="T98" fmla="*/ 0 w 194"/>
                <a:gd name="T99" fmla="*/ 0 h 165"/>
                <a:gd name="T100" fmla="*/ 0 w 194"/>
                <a:gd name="T101" fmla="*/ 0 h 165"/>
                <a:gd name="T102" fmla="*/ 0 w 194"/>
                <a:gd name="T103" fmla="*/ 0 h 165"/>
                <a:gd name="T104" fmla="*/ 0 w 194"/>
                <a:gd name="T105" fmla="*/ 0 h 165"/>
                <a:gd name="T106" fmla="*/ 0 w 194"/>
                <a:gd name="T107" fmla="*/ 0 h 165"/>
                <a:gd name="T108" fmla="*/ 0 w 194"/>
                <a:gd name="T109" fmla="*/ 0 h 165"/>
                <a:gd name="T110" fmla="*/ 0 w 194"/>
                <a:gd name="T111" fmla="*/ 0 h 165"/>
                <a:gd name="T112" fmla="*/ 0 w 194"/>
                <a:gd name="T113" fmla="*/ 0 h 165"/>
                <a:gd name="T114" fmla="*/ 0 w 194"/>
                <a:gd name="T115" fmla="*/ 0 h 165"/>
                <a:gd name="T116" fmla="*/ 0 w 194"/>
                <a:gd name="T117" fmla="*/ 0 h 165"/>
                <a:gd name="T118" fmla="*/ 0 w 194"/>
                <a:gd name="T119" fmla="*/ 0 h 165"/>
                <a:gd name="T120" fmla="*/ 0 w 194"/>
                <a:gd name="T121" fmla="*/ 0 h 1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94"/>
                <a:gd name="T184" fmla="*/ 0 h 165"/>
                <a:gd name="T185" fmla="*/ 194 w 194"/>
                <a:gd name="T186" fmla="*/ 165 h 16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94" h="165">
                  <a:moveTo>
                    <a:pt x="86" y="5"/>
                  </a:moveTo>
                  <a:lnTo>
                    <a:pt x="72" y="8"/>
                  </a:lnTo>
                  <a:lnTo>
                    <a:pt x="59" y="12"/>
                  </a:lnTo>
                  <a:lnTo>
                    <a:pt x="47" y="17"/>
                  </a:lnTo>
                  <a:lnTo>
                    <a:pt x="37" y="22"/>
                  </a:lnTo>
                  <a:lnTo>
                    <a:pt x="27" y="29"/>
                  </a:lnTo>
                  <a:lnTo>
                    <a:pt x="20" y="37"/>
                  </a:lnTo>
                  <a:lnTo>
                    <a:pt x="13" y="44"/>
                  </a:lnTo>
                  <a:lnTo>
                    <a:pt x="8" y="53"/>
                  </a:lnTo>
                  <a:lnTo>
                    <a:pt x="4" y="63"/>
                  </a:lnTo>
                  <a:lnTo>
                    <a:pt x="3" y="70"/>
                  </a:lnTo>
                  <a:lnTo>
                    <a:pt x="0" y="79"/>
                  </a:lnTo>
                  <a:lnTo>
                    <a:pt x="0" y="87"/>
                  </a:lnTo>
                  <a:lnTo>
                    <a:pt x="1" y="106"/>
                  </a:lnTo>
                  <a:lnTo>
                    <a:pt x="7" y="121"/>
                  </a:lnTo>
                  <a:lnTo>
                    <a:pt x="10" y="133"/>
                  </a:lnTo>
                  <a:lnTo>
                    <a:pt x="14" y="138"/>
                  </a:lnTo>
                  <a:lnTo>
                    <a:pt x="14" y="139"/>
                  </a:lnTo>
                  <a:lnTo>
                    <a:pt x="16" y="139"/>
                  </a:lnTo>
                  <a:lnTo>
                    <a:pt x="16" y="141"/>
                  </a:lnTo>
                  <a:lnTo>
                    <a:pt x="16" y="142"/>
                  </a:lnTo>
                  <a:lnTo>
                    <a:pt x="31" y="155"/>
                  </a:lnTo>
                  <a:lnTo>
                    <a:pt x="48" y="161"/>
                  </a:lnTo>
                  <a:lnTo>
                    <a:pt x="68" y="165"/>
                  </a:lnTo>
                  <a:lnTo>
                    <a:pt x="89" y="165"/>
                  </a:lnTo>
                  <a:lnTo>
                    <a:pt x="107" y="163"/>
                  </a:lnTo>
                  <a:lnTo>
                    <a:pt x="124" y="160"/>
                  </a:lnTo>
                  <a:lnTo>
                    <a:pt x="137" y="156"/>
                  </a:lnTo>
                  <a:lnTo>
                    <a:pt x="145" y="154"/>
                  </a:lnTo>
                  <a:lnTo>
                    <a:pt x="147" y="154"/>
                  </a:lnTo>
                  <a:lnTo>
                    <a:pt x="148" y="152"/>
                  </a:lnTo>
                  <a:lnTo>
                    <a:pt x="151" y="152"/>
                  </a:lnTo>
                  <a:lnTo>
                    <a:pt x="152" y="151"/>
                  </a:lnTo>
                  <a:lnTo>
                    <a:pt x="160" y="143"/>
                  </a:lnTo>
                  <a:lnTo>
                    <a:pt x="165" y="134"/>
                  </a:lnTo>
                  <a:lnTo>
                    <a:pt x="168" y="125"/>
                  </a:lnTo>
                  <a:lnTo>
                    <a:pt x="169" y="115"/>
                  </a:lnTo>
                  <a:lnTo>
                    <a:pt x="169" y="111"/>
                  </a:lnTo>
                  <a:lnTo>
                    <a:pt x="168" y="106"/>
                  </a:lnTo>
                  <a:lnTo>
                    <a:pt x="168" y="102"/>
                  </a:lnTo>
                  <a:lnTo>
                    <a:pt x="167" y="96"/>
                  </a:lnTo>
                  <a:lnTo>
                    <a:pt x="174" y="94"/>
                  </a:lnTo>
                  <a:lnTo>
                    <a:pt x="181" y="90"/>
                  </a:lnTo>
                  <a:lnTo>
                    <a:pt x="186" y="86"/>
                  </a:lnTo>
                  <a:lnTo>
                    <a:pt x="189" y="81"/>
                  </a:lnTo>
                  <a:lnTo>
                    <a:pt x="191" y="77"/>
                  </a:lnTo>
                  <a:lnTo>
                    <a:pt x="193" y="72"/>
                  </a:lnTo>
                  <a:lnTo>
                    <a:pt x="194" y="68"/>
                  </a:lnTo>
                  <a:lnTo>
                    <a:pt x="194" y="63"/>
                  </a:lnTo>
                  <a:lnTo>
                    <a:pt x="194" y="57"/>
                  </a:lnTo>
                  <a:lnTo>
                    <a:pt x="193" y="52"/>
                  </a:lnTo>
                  <a:lnTo>
                    <a:pt x="191" y="47"/>
                  </a:lnTo>
                  <a:lnTo>
                    <a:pt x="190" y="43"/>
                  </a:lnTo>
                  <a:lnTo>
                    <a:pt x="181" y="27"/>
                  </a:lnTo>
                  <a:lnTo>
                    <a:pt x="168" y="14"/>
                  </a:lnTo>
                  <a:lnTo>
                    <a:pt x="155" y="7"/>
                  </a:lnTo>
                  <a:lnTo>
                    <a:pt x="141" y="3"/>
                  </a:lnTo>
                  <a:lnTo>
                    <a:pt x="125" y="0"/>
                  </a:lnTo>
                  <a:lnTo>
                    <a:pt x="111" y="0"/>
                  </a:lnTo>
                  <a:lnTo>
                    <a:pt x="98" y="3"/>
                  </a:lnTo>
                  <a:lnTo>
                    <a:pt x="86"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92" name="Freeform 92">
              <a:extLst>
                <a:ext uri="{FF2B5EF4-FFF2-40B4-BE49-F238E27FC236}">
                  <a16:creationId xmlns:a16="http://schemas.microsoft.com/office/drawing/2014/main" id="{6EF95286-8796-4E99-A0F7-3948F1FE49B7}"/>
                </a:ext>
              </a:extLst>
            </p:cNvPr>
            <p:cNvSpPr>
              <a:spLocks/>
            </p:cNvSpPr>
            <p:nvPr/>
          </p:nvSpPr>
          <p:spPr bwMode="auto">
            <a:xfrm>
              <a:off x="619" y="2731"/>
              <a:ext cx="20" cy="15"/>
            </a:xfrm>
            <a:custGeom>
              <a:avLst/>
              <a:gdLst>
                <a:gd name="T0" fmla="*/ 0 w 89"/>
                <a:gd name="T1" fmla="*/ 0 h 69"/>
                <a:gd name="T2" fmla="*/ 0 w 89"/>
                <a:gd name="T3" fmla="*/ 0 h 69"/>
                <a:gd name="T4" fmla="*/ 0 w 89"/>
                <a:gd name="T5" fmla="*/ 0 h 69"/>
                <a:gd name="T6" fmla="*/ 0 w 89"/>
                <a:gd name="T7" fmla="*/ 0 h 69"/>
                <a:gd name="T8" fmla="*/ 0 w 89"/>
                <a:gd name="T9" fmla="*/ 0 h 69"/>
                <a:gd name="T10" fmla="*/ 0 w 89"/>
                <a:gd name="T11" fmla="*/ 0 h 69"/>
                <a:gd name="T12" fmla="*/ 0 w 89"/>
                <a:gd name="T13" fmla="*/ 0 h 69"/>
                <a:gd name="T14" fmla="*/ 0 w 89"/>
                <a:gd name="T15" fmla="*/ 0 h 69"/>
                <a:gd name="T16" fmla="*/ 0 w 89"/>
                <a:gd name="T17" fmla="*/ 0 h 69"/>
                <a:gd name="T18" fmla="*/ 0 w 89"/>
                <a:gd name="T19" fmla="*/ 0 h 69"/>
                <a:gd name="T20" fmla="*/ 0 w 89"/>
                <a:gd name="T21" fmla="*/ 0 h 69"/>
                <a:gd name="T22" fmla="*/ 0 w 89"/>
                <a:gd name="T23" fmla="*/ 0 h 69"/>
                <a:gd name="T24" fmla="*/ 0 w 89"/>
                <a:gd name="T25" fmla="*/ 0 h 69"/>
                <a:gd name="T26" fmla="*/ 0 w 89"/>
                <a:gd name="T27" fmla="*/ 0 h 69"/>
                <a:gd name="T28" fmla="*/ 0 w 89"/>
                <a:gd name="T29" fmla="*/ 0 h 69"/>
                <a:gd name="T30" fmla="*/ 0 w 89"/>
                <a:gd name="T31" fmla="*/ 0 h 69"/>
                <a:gd name="T32" fmla="*/ 0 w 89"/>
                <a:gd name="T33" fmla="*/ 0 h 69"/>
                <a:gd name="T34" fmla="*/ 0 w 89"/>
                <a:gd name="T35" fmla="*/ 0 h 69"/>
                <a:gd name="T36" fmla="*/ 0 w 89"/>
                <a:gd name="T37" fmla="*/ 0 h 69"/>
                <a:gd name="T38" fmla="*/ 0 w 89"/>
                <a:gd name="T39" fmla="*/ 0 h 69"/>
                <a:gd name="T40" fmla="*/ 0 w 89"/>
                <a:gd name="T41" fmla="*/ 0 h 69"/>
                <a:gd name="T42" fmla="*/ 0 w 89"/>
                <a:gd name="T43" fmla="*/ 0 h 69"/>
                <a:gd name="T44" fmla="*/ 0 w 89"/>
                <a:gd name="T45" fmla="*/ 0 h 69"/>
                <a:gd name="T46" fmla="*/ 0 w 89"/>
                <a:gd name="T47" fmla="*/ 0 h 69"/>
                <a:gd name="T48" fmla="*/ 0 w 89"/>
                <a:gd name="T49" fmla="*/ 0 h 69"/>
                <a:gd name="T50" fmla="*/ 0 w 89"/>
                <a:gd name="T51" fmla="*/ 0 h 69"/>
                <a:gd name="T52" fmla="*/ 0 w 89"/>
                <a:gd name="T53" fmla="*/ 0 h 69"/>
                <a:gd name="T54" fmla="*/ 0 w 89"/>
                <a:gd name="T55" fmla="*/ 0 h 69"/>
                <a:gd name="T56" fmla="*/ 0 w 89"/>
                <a:gd name="T57" fmla="*/ 0 h 69"/>
                <a:gd name="T58" fmla="*/ 0 w 89"/>
                <a:gd name="T59" fmla="*/ 0 h 69"/>
                <a:gd name="T60" fmla="*/ 0 w 89"/>
                <a:gd name="T61" fmla="*/ 0 h 69"/>
                <a:gd name="T62" fmla="*/ 0 w 89"/>
                <a:gd name="T63" fmla="*/ 0 h 69"/>
                <a:gd name="T64" fmla="*/ 0 w 89"/>
                <a:gd name="T65" fmla="*/ 0 h 69"/>
                <a:gd name="T66" fmla="*/ 0 w 89"/>
                <a:gd name="T67" fmla="*/ 0 h 69"/>
                <a:gd name="T68" fmla="*/ 0 w 89"/>
                <a:gd name="T69" fmla="*/ 0 h 69"/>
                <a:gd name="T70" fmla="*/ 0 w 89"/>
                <a:gd name="T71" fmla="*/ 0 h 69"/>
                <a:gd name="T72" fmla="*/ 0 w 89"/>
                <a:gd name="T73" fmla="*/ 0 h 69"/>
                <a:gd name="T74" fmla="*/ 0 w 89"/>
                <a:gd name="T75" fmla="*/ 0 h 69"/>
                <a:gd name="T76" fmla="*/ 0 w 89"/>
                <a:gd name="T77" fmla="*/ 0 h 69"/>
                <a:gd name="T78" fmla="*/ 0 w 89"/>
                <a:gd name="T79" fmla="*/ 0 h 69"/>
                <a:gd name="T80" fmla="*/ 0 w 89"/>
                <a:gd name="T81" fmla="*/ 0 h 69"/>
                <a:gd name="T82" fmla="*/ 0 w 89"/>
                <a:gd name="T83" fmla="*/ 0 h 69"/>
                <a:gd name="T84" fmla="*/ 0 w 89"/>
                <a:gd name="T85" fmla="*/ 0 h 69"/>
                <a:gd name="T86" fmla="*/ 0 w 89"/>
                <a:gd name="T87" fmla="*/ 0 h 69"/>
                <a:gd name="T88" fmla="*/ 0 w 89"/>
                <a:gd name="T89" fmla="*/ 0 h 69"/>
                <a:gd name="T90" fmla="*/ 0 w 89"/>
                <a:gd name="T91" fmla="*/ 0 h 69"/>
                <a:gd name="T92" fmla="*/ 0 w 89"/>
                <a:gd name="T93" fmla="*/ 0 h 69"/>
                <a:gd name="T94" fmla="*/ 0 w 89"/>
                <a:gd name="T95" fmla="*/ 0 h 69"/>
                <a:gd name="T96" fmla="*/ 0 w 89"/>
                <a:gd name="T97" fmla="*/ 0 h 69"/>
                <a:gd name="T98" fmla="*/ 0 w 89"/>
                <a:gd name="T99" fmla="*/ 0 h 69"/>
                <a:gd name="T100" fmla="*/ 0 w 89"/>
                <a:gd name="T101" fmla="*/ 0 h 69"/>
                <a:gd name="T102" fmla="*/ 0 w 89"/>
                <a:gd name="T103" fmla="*/ 0 h 69"/>
                <a:gd name="T104" fmla="*/ 0 w 89"/>
                <a:gd name="T105" fmla="*/ 0 h 6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69"/>
                <a:gd name="T161" fmla="*/ 89 w 89"/>
                <a:gd name="T162" fmla="*/ 69 h 6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69">
                  <a:moveTo>
                    <a:pt x="0" y="39"/>
                  </a:moveTo>
                  <a:lnTo>
                    <a:pt x="0" y="35"/>
                  </a:lnTo>
                  <a:lnTo>
                    <a:pt x="0" y="33"/>
                  </a:lnTo>
                  <a:lnTo>
                    <a:pt x="2" y="29"/>
                  </a:lnTo>
                  <a:lnTo>
                    <a:pt x="3" y="26"/>
                  </a:lnTo>
                  <a:lnTo>
                    <a:pt x="5" y="21"/>
                  </a:lnTo>
                  <a:lnTo>
                    <a:pt x="11" y="17"/>
                  </a:lnTo>
                  <a:lnTo>
                    <a:pt x="16" y="15"/>
                  </a:lnTo>
                  <a:lnTo>
                    <a:pt x="21" y="11"/>
                  </a:lnTo>
                  <a:lnTo>
                    <a:pt x="28" y="9"/>
                  </a:lnTo>
                  <a:lnTo>
                    <a:pt x="34" y="7"/>
                  </a:lnTo>
                  <a:lnTo>
                    <a:pt x="41" y="5"/>
                  </a:lnTo>
                  <a:lnTo>
                    <a:pt x="47" y="4"/>
                  </a:lnTo>
                  <a:lnTo>
                    <a:pt x="48" y="4"/>
                  </a:lnTo>
                  <a:lnTo>
                    <a:pt x="50" y="4"/>
                  </a:lnTo>
                  <a:lnTo>
                    <a:pt x="51" y="3"/>
                  </a:lnTo>
                  <a:lnTo>
                    <a:pt x="56" y="2"/>
                  </a:lnTo>
                  <a:lnTo>
                    <a:pt x="67" y="0"/>
                  </a:lnTo>
                  <a:lnTo>
                    <a:pt x="78" y="2"/>
                  </a:lnTo>
                  <a:lnTo>
                    <a:pt x="89" y="5"/>
                  </a:lnTo>
                  <a:lnTo>
                    <a:pt x="85" y="7"/>
                  </a:lnTo>
                  <a:lnTo>
                    <a:pt x="82" y="8"/>
                  </a:lnTo>
                  <a:lnTo>
                    <a:pt x="80" y="9"/>
                  </a:lnTo>
                  <a:lnTo>
                    <a:pt x="78" y="9"/>
                  </a:lnTo>
                  <a:lnTo>
                    <a:pt x="73" y="11"/>
                  </a:lnTo>
                  <a:lnTo>
                    <a:pt x="68" y="15"/>
                  </a:lnTo>
                  <a:lnTo>
                    <a:pt x="64" y="18"/>
                  </a:lnTo>
                  <a:lnTo>
                    <a:pt x="61" y="24"/>
                  </a:lnTo>
                  <a:lnTo>
                    <a:pt x="61" y="26"/>
                  </a:lnTo>
                  <a:lnTo>
                    <a:pt x="61" y="29"/>
                  </a:lnTo>
                  <a:lnTo>
                    <a:pt x="60" y="30"/>
                  </a:lnTo>
                  <a:lnTo>
                    <a:pt x="60" y="33"/>
                  </a:lnTo>
                  <a:lnTo>
                    <a:pt x="60" y="35"/>
                  </a:lnTo>
                  <a:lnTo>
                    <a:pt x="61" y="39"/>
                  </a:lnTo>
                  <a:lnTo>
                    <a:pt x="63" y="43"/>
                  </a:lnTo>
                  <a:lnTo>
                    <a:pt x="65" y="46"/>
                  </a:lnTo>
                  <a:lnTo>
                    <a:pt x="68" y="50"/>
                  </a:lnTo>
                  <a:lnTo>
                    <a:pt x="70" y="55"/>
                  </a:lnTo>
                  <a:lnTo>
                    <a:pt x="72" y="59"/>
                  </a:lnTo>
                  <a:lnTo>
                    <a:pt x="73" y="63"/>
                  </a:lnTo>
                  <a:lnTo>
                    <a:pt x="63" y="65"/>
                  </a:lnTo>
                  <a:lnTo>
                    <a:pt x="52" y="68"/>
                  </a:lnTo>
                  <a:lnTo>
                    <a:pt x="42" y="69"/>
                  </a:lnTo>
                  <a:lnTo>
                    <a:pt x="33" y="69"/>
                  </a:lnTo>
                  <a:lnTo>
                    <a:pt x="25" y="69"/>
                  </a:lnTo>
                  <a:lnTo>
                    <a:pt x="17" y="68"/>
                  </a:lnTo>
                  <a:lnTo>
                    <a:pt x="11" y="67"/>
                  </a:lnTo>
                  <a:lnTo>
                    <a:pt x="7" y="64"/>
                  </a:lnTo>
                  <a:lnTo>
                    <a:pt x="4" y="59"/>
                  </a:lnTo>
                  <a:lnTo>
                    <a:pt x="3" y="54"/>
                  </a:lnTo>
                  <a:lnTo>
                    <a:pt x="2" y="46"/>
                  </a:lnTo>
                  <a:lnTo>
                    <a:pt x="0" y="39"/>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grpSp>
      <p:sp>
        <p:nvSpPr>
          <p:cNvPr id="14346" name="Rectangle 93">
            <a:extLst>
              <a:ext uri="{FF2B5EF4-FFF2-40B4-BE49-F238E27FC236}">
                <a16:creationId xmlns:a16="http://schemas.microsoft.com/office/drawing/2014/main" id="{61670690-D0E6-42F8-B562-5E8887D37C41}"/>
              </a:ext>
            </a:extLst>
          </p:cNvPr>
          <p:cNvSpPr>
            <a:spLocks noChangeArrowheads="1"/>
          </p:cNvSpPr>
          <p:nvPr/>
        </p:nvSpPr>
        <p:spPr bwMode="auto">
          <a:xfrm>
            <a:off x="1958975" y="4779964"/>
            <a:ext cx="8274050" cy="103187"/>
          </a:xfrm>
          <a:prstGeom prst="rect">
            <a:avLst/>
          </a:prstGeom>
          <a:solidFill>
            <a:srgbClr val="C0C0C0">
              <a:alpha val="50195"/>
            </a:srgbClr>
          </a:solidFill>
          <a:ln>
            <a:noFill/>
          </a:ln>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anchor="ct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defTabSz="914400" eaLnBrk="1" hangingPunct="1"/>
            <a:endParaRPr lang="en-US" altLang="sr-Latn-RS">
              <a:solidFill>
                <a:srgbClr val="000000"/>
              </a:solidFill>
              <a:cs typeface="+mn-cs"/>
            </a:endParaRPr>
          </a:p>
        </p:txBody>
      </p:sp>
      <p:grpSp>
        <p:nvGrpSpPr>
          <p:cNvPr id="14347" name="Group 94">
            <a:extLst>
              <a:ext uri="{FF2B5EF4-FFF2-40B4-BE49-F238E27FC236}">
                <a16:creationId xmlns:a16="http://schemas.microsoft.com/office/drawing/2014/main" id="{0453002C-8824-42AF-80D9-3B67D8A3B27F}"/>
              </a:ext>
            </a:extLst>
          </p:cNvPr>
          <p:cNvGrpSpPr>
            <a:grpSpLocks/>
          </p:cNvGrpSpPr>
          <p:nvPr/>
        </p:nvGrpSpPr>
        <p:grpSpPr bwMode="auto">
          <a:xfrm>
            <a:off x="1990725" y="2659064"/>
            <a:ext cx="833438" cy="954087"/>
            <a:chOff x="337" y="893"/>
            <a:chExt cx="525" cy="601"/>
          </a:xfrm>
        </p:grpSpPr>
        <p:sp>
          <p:nvSpPr>
            <p:cNvPr id="15611" name="Freeform 95">
              <a:extLst>
                <a:ext uri="{FF2B5EF4-FFF2-40B4-BE49-F238E27FC236}">
                  <a16:creationId xmlns:a16="http://schemas.microsoft.com/office/drawing/2014/main" id="{E53CB4F5-0481-4FD5-8110-B97A08926203}"/>
                </a:ext>
              </a:extLst>
            </p:cNvPr>
            <p:cNvSpPr>
              <a:spLocks/>
            </p:cNvSpPr>
            <p:nvPr/>
          </p:nvSpPr>
          <p:spPr bwMode="auto">
            <a:xfrm flipH="1">
              <a:off x="389" y="1329"/>
              <a:ext cx="158" cy="88"/>
            </a:xfrm>
            <a:custGeom>
              <a:avLst/>
              <a:gdLst>
                <a:gd name="T0" fmla="*/ 0 w 692"/>
                <a:gd name="T1" fmla="*/ 0 h 382"/>
                <a:gd name="T2" fmla="*/ 0 w 692"/>
                <a:gd name="T3" fmla="*/ 0 h 382"/>
                <a:gd name="T4" fmla="*/ 0 w 692"/>
                <a:gd name="T5" fmla="*/ 0 h 382"/>
                <a:gd name="T6" fmla="*/ 0 w 692"/>
                <a:gd name="T7" fmla="*/ 0 h 382"/>
                <a:gd name="T8" fmla="*/ 0 w 692"/>
                <a:gd name="T9" fmla="*/ 0 h 382"/>
                <a:gd name="T10" fmla="*/ 0 w 692"/>
                <a:gd name="T11" fmla="*/ 0 h 382"/>
                <a:gd name="T12" fmla="*/ 0 w 692"/>
                <a:gd name="T13" fmla="*/ 0 h 382"/>
                <a:gd name="T14" fmla="*/ 0 w 692"/>
                <a:gd name="T15" fmla="*/ 0 h 382"/>
                <a:gd name="T16" fmla="*/ 0 w 692"/>
                <a:gd name="T17" fmla="*/ 0 h 382"/>
                <a:gd name="T18" fmla="*/ 0 w 692"/>
                <a:gd name="T19" fmla="*/ 0 h 382"/>
                <a:gd name="T20" fmla="*/ 0 w 692"/>
                <a:gd name="T21" fmla="*/ 0 h 382"/>
                <a:gd name="T22" fmla="*/ 0 w 692"/>
                <a:gd name="T23" fmla="*/ 0 h 382"/>
                <a:gd name="T24" fmla="*/ 0 w 692"/>
                <a:gd name="T25" fmla="*/ 0 h 382"/>
                <a:gd name="T26" fmla="*/ 0 w 692"/>
                <a:gd name="T27" fmla="*/ 0 h 382"/>
                <a:gd name="T28" fmla="*/ 0 w 692"/>
                <a:gd name="T29" fmla="*/ 0 h 382"/>
                <a:gd name="T30" fmla="*/ 0 w 692"/>
                <a:gd name="T31" fmla="*/ 0 h 382"/>
                <a:gd name="T32" fmla="*/ 0 w 692"/>
                <a:gd name="T33" fmla="*/ 0 h 382"/>
                <a:gd name="T34" fmla="*/ 0 w 692"/>
                <a:gd name="T35" fmla="*/ 0 h 382"/>
                <a:gd name="T36" fmla="*/ 0 w 692"/>
                <a:gd name="T37" fmla="*/ 0 h 382"/>
                <a:gd name="T38" fmla="*/ 0 w 692"/>
                <a:gd name="T39" fmla="*/ 0 h 382"/>
                <a:gd name="T40" fmla="*/ 0 w 692"/>
                <a:gd name="T41" fmla="*/ 0 h 382"/>
                <a:gd name="T42" fmla="*/ 0 w 692"/>
                <a:gd name="T43" fmla="*/ 0 h 382"/>
                <a:gd name="T44" fmla="*/ 0 w 692"/>
                <a:gd name="T45" fmla="*/ 0 h 382"/>
                <a:gd name="T46" fmla="*/ 0 w 692"/>
                <a:gd name="T47" fmla="*/ 0 h 382"/>
                <a:gd name="T48" fmla="*/ 0 w 692"/>
                <a:gd name="T49" fmla="*/ 0 h 382"/>
                <a:gd name="T50" fmla="*/ 0 w 692"/>
                <a:gd name="T51" fmla="*/ 0 h 382"/>
                <a:gd name="T52" fmla="*/ 0 w 692"/>
                <a:gd name="T53" fmla="*/ 0 h 382"/>
                <a:gd name="T54" fmla="*/ 0 w 692"/>
                <a:gd name="T55" fmla="*/ 0 h 382"/>
                <a:gd name="T56" fmla="*/ 0 w 692"/>
                <a:gd name="T57" fmla="*/ 0 h 382"/>
                <a:gd name="T58" fmla="*/ 0 w 692"/>
                <a:gd name="T59" fmla="*/ 0 h 382"/>
                <a:gd name="T60" fmla="*/ 0 w 692"/>
                <a:gd name="T61" fmla="*/ 0 h 382"/>
                <a:gd name="T62" fmla="*/ 0 w 692"/>
                <a:gd name="T63" fmla="*/ 0 h 382"/>
                <a:gd name="T64" fmla="*/ 0 w 692"/>
                <a:gd name="T65" fmla="*/ 0 h 382"/>
                <a:gd name="T66" fmla="*/ 0 w 692"/>
                <a:gd name="T67" fmla="*/ 0 h 382"/>
                <a:gd name="T68" fmla="*/ 0 w 692"/>
                <a:gd name="T69" fmla="*/ 0 h 382"/>
                <a:gd name="T70" fmla="*/ 0 w 692"/>
                <a:gd name="T71" fmla="*/ 0 h 382"/>
                <a:gd name="T72" fmla="*/ 0 w 692"/>
                <a:gd name="T73" fmla="*/ 0 h 382"/>
                <a:gd name="T74" fmla="*/ 0 w 692"/>
                <a:gd name="T75" fmla="*/ 0 h 382"/>
                <a:gd name="T76" fmla="*/ 0 w 692"/>
                <a:gd name="T77" fmla="*/ 0 h 382"/>
                <a:gd name="T78" fmla="*/ 0 w 692"/>
                <a:gd name="T79" fmla="*/ 0 h 382"/>
                <a:gd name="T80" fmla="*/ 0 w 692"/>
                <a:gd name="T81" fmla="*/ 0 h 382"/>
                <a:gd name="T82" fmla="*/ 0 w 692"/>
                <a:gd name="T83" fmla="*/ 0 h 382"/>
                <a:gd name="T84" fmla="*/ 0 w 692"/>
                <a:gd name="T85" fmla="*/ 0 h 38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92"/>
                <a:gd name="T130" fmla="*/ 0 h 382"/>
                <a:gd name="T131" fmla="*/ 692 w 692"/>
                <a:gd name="T132" fmla="*/ 382 h 38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92" h="382">
                  <a:moveTo>
                    <a:pt x="575" y="1"/>
                  </a:moveTo>
                  <a:lnTo>
                    <a:pt x="569" y="5"/>
                  </a:lnTo>
                  <a:lnTo>
                    <a:pt x="564" y="9"/>
                  </a:lnTo>
                  <a:lnTo>
                    <a:pt x="562" y="15"/>
                  </a:lnTo>
                  <a:lnTo>
                    <a:pt x="560" y="22"/>
                  </a:lnTo>
                  <a:lnTo>
                    <a:pt x="560" y="23"/>
                  </a:lnTo>
                  <a:lnTo>
                    <a:pt x="562" y="26"/>
                  </a:lnTo>
                  <a:lnTo>
                    <a:pt x="562" y="27"/>
                  </a:lnTo>
                  <a:lnTo>
                    <a:pt x="562" y="29"/>
                  </a:lnTo>
                  <a:lnTo>
                    <a:pt x="566" y="39"/>
                  </a:lnTo>
                  <a:lnTo>
                    <a:pt x="575" y="63"/>
                  </a:lnTo>
                  <a:lnTo>
                    <a:pt x="588" y="97"/>
                  </a:lnTo>
                  <a:lnTo>
                    <a:pt x="602" y="137"/>
                  </a:lnTo>
                  <a:lnTo>
                    <a:pt x="618" y="178"/>
                  </a:lnTo>
                  <a:lnTo>
                    <a:pt x="632" y="214"/>
                  </a:lnTo>
                  <a:lnTo>
                    <a:pt x="641" y="242"/>
                  </a:lnTo>
                  <a:lnTo>
                    <a:pt x="646" y="255"/>
                  </a:lnTo>
                  <a:lnTo>
                    <a:pt x="642" y="269"/>
                  </a:lnTo>
                  <a:lnTo>
                    <a:pt x="636" y="292"/>
                  </a:lnTo>
                  <a:lnTo>
                    <a:pt x="629" y="317"/>
                  </a:lnTo>
                  <a:lnTo>
                    <a:pt x="624" y="338"/>
                  </a:lnTo>
                  <a:lnTo>
                    <a:pt x="614" y="338"/>
                  </a:lnTo>
                  <a:lnTo>
                    <a:pt x="593" y="338"/>
                  </a:lnTo>
                  <a:lnTo>
                    <a:pt x="564" y="338"/>
                  </a:lnTo>
                  <a:lnTo>
                    <a:pt x="529" y="338"/>
                  </a:lnTo>
                  <a:lnTo>
                    <a:pt x="488" y="338"/>
                  </a:lnTo>
                  <a:lnTo>
                    <a:pt x="443" y="338"/>
                  </a:lnTo>
                  <a:lnTo>
                    <a:pt x="395" y="338"/>
                  </a:lnTo>
                  <a:lnTo>
                    <a:pt x="347" y="338"/>
                  </a:lnTo>
                  <a:lnTo>
                    <a:pt x="298" y="338"/>
                  </a:lnTo>
                  <a:lnTo>
                    <a:pt x="250" y="338"/>
                  </a:lnTo>
                  <a:lnTo>
                    <a:pt x="205" y="338"/>
                  </a:lnTo>
                  <a:lnTo>
                    <a:pt x="164" y="338"/>
                  </a:lnTo>
                  <a:lnTo>
                    <a:pt x="129" y="338"/>
                  </a:lnTo>
                  <a:lnTo>
                    <a:pt x="100" y="338"/>
                  </a:lnTo>
                  <a:lnTo>
                    <a:pt x="79" y="338"/>
                  </a:lnTo>
                  <a:lnTo>
                    <a:pt x="69" y="338"/>
                  </a:lnTo>
                  <a:lnTo>
                    <a:pt x="62" y="313"/>
                  </a:lnTo>
                  <a:lnTo>
                    <a:pt x="55" y="281"/>
                  </a:lnTo>
                  <a:lnTo>
                    <a:pt x="48" y="251"/>
                  </a:lnTo>
                  <a:lnTo>
                    <a:pt x="44" y="235"/>
                  </a:lnTo>
                  <a:lnTo>
                    <a:pt x="47" y="223"/>
                  </a:lnTo>
                  <a:lnTo>
                    <a:pt x="55" y="199"/>
                  </a:lnTo>
                  <a:lnTo>
                    <a:pt x="62" y="165"/>
                  </a:lnTo>
                  <a:lnTo>
                    <a:pt x="73" y="127"/>
                  </a:lnTo>
                  <a:lnTo>
                    <a:pt x="83" y="91"/>
                  </a:lnTo>
                  <a:lnTo>
                    <a:pt x="92" y="58"/>
                  </a:lnTo>
                  <a:lnTo>
                    <a:pt x="98" y="36"/>
                  </a:lnTo>
                  <a:lnTo>
                    <a:pt x="100" y="27"/>
                  </a:lnTo>
                  <a:lnTo>
                    <a:pt x="101" y="26"/>
                  </a:lnTo>
                  <a:lnTo>
                    <a:pt x="101" y="24"/>
                  </a:lnTo>
                  <a:lnTo>
                    <a:pt x="101" y="23"/>
                  </a:lnTo>
                  <a:lnTo>
                    <a:pt x="101" y="22"/>
                  </a:lnTo>
                  <a:lnTo>
                    <a:pt x="100" y="15"/>
                  </a:lnTo>
                  <a:lnTo>
                    <a:pt x="98" y="9"/>
                  </a:lnTo>
                  <a:lnTo>
                    <a:pt x="92" y="3"/>
                  </a:lnTo>
                  <a:lnTo>
                    <a:pt x="86" y="1"/>
                  </a:lnTo>
                  <a:lnTo>
                    <a:pt x="77" y="0"/>
                  </a:lnTo>
                  <a:lnTo>
                    <a:pt x="69" y="2"/>
                  </a:lnTo>
                  <a:lnTo>
                    <a:pt x="62" y="9"/>
                  </a:lnTo>
                  <a:lnTo>
                    <a:pt x="59" y="16"/>
                  </a:lnTo>
                  <a:lnTo>
                    <a:pt x="0" y="229"/>
                  </a:lnTo>
                  <a:lnTo>
                    <a:pt x="0" y="231"/>
                  </a:lnTo>
                  <a:lnTo>
                    <a:pt x="0" y="234"/>
                  </a:lnTo>
                  <a:lnTo>
                    <a:pt x="0" y="236"/>
                  </a:lnTo>
                  <a:lnTo>
                    <a:pt x="0" y="239"/>
                  </a:lnTo>
                  <a:lnTo>
                    <a:pt x="30" y="365"/>
                  </a:lnTo>
                  <a:lnTo>
                    <a:pt x="33" y="372"/>
                  </a:lnTo>
                  <a:lnTo>
                    <a:pt x="38" y="377"/>
                  </a:lnTo>
                  <a:lnTo>
                    <a:pt x="43" y="381"/>
                  </a:lnTo>
                  <a:lnTo>
                    <a:pt x="51" y="382"/>
                  </a:lnTo>
                  <a:lnTo>
                    <a:pt x="641" y="382"/>
                  </a:lnTo>
                  <a:lnTo>
                    <a:pt x="647" y="381"/>
                  </a:lnTo>
                  <a:lnTo>
                    <a:pt x="654" y="378"/>
                  </a:lnTo>
                  <a:lnTo>
                    <a:pt x="659" y="373"/>
                  </a:lnTo>
                  <a:lnTo>
                    <a:pt x="662" y="367"/>
                  </a:lnTo>
                  <a:lnTo>
                    <a:pt x="690" y="260"/>
                  </a:lnTo>
                  <a:lnTo>
                    <a:pt x="692" y="256"/>
                  </a:lnTo>
                  <a:lnTo>
                    <a:pt x="692" y="253"/>
                  </a:lnTo>
                  <a:lnTo>
                    <a:pt x="692" y="249"/>
                  </a:lnTo>
                  <a:lnTo>
                    <a:pt x="690" y="247"/>
                  </a:lnTo>
                  <a:lnTo>
                    <a:pt x="603" y="14"/>
                  </a:lnTo>
                  <a:lnTo>
                    <a:pt x="599" y="6"/>
                  </a:lnTo>
                  <a:lnTo>
                    <a:pt x="592" y="1"/>
                  </a:lnTo>
                  <a:lnTo>
                    <a:pt x="584" y="0"/>
                  </a:lnTo>
                  <a:lnTo>
                    <a:pt x="57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12" name="Freeform 96">
              <a:extLst>
                <a:ext uri="{FF2B5EF4-FFF2-40B4-BE49-F238E27FC236}">
                  <a16:creationId xmlns:a16="http://schemas.microsoft.com/office/drawing/2014/main" id="{BF361E4F-3FF2-4158-8E61-835534A1920D}"/>
                </a:ext>
              </a:extLst>
            </p:cNvPr>
            <p:cNvSpPr>
              <a:spLocks/>
            </p:cNvSpPr>
            <p:nvPr/>
          </p:nvSpPr>
          <p:spPr bwMode="auto">
            <a:xfrm flipH="1">
              <a:off x="372" y="1468"/>
              <a:ext cx="30" cy="21"/>
            </a:xfrm>
            <a:custGeom>
              <a:avLst/>
              <a:gdLst>
                <a:gd name="T0" fmla="*/ 0 w 130"/>
                <a:gd name="T1" fmla="*/ 0 h 93"/>
                <a:gd name="T2" fmla="*/ 0 w 130"/>
                <a:gd name="T3" fmla="*/ 0 h 93"/>
                <a:gd name="T4" fmla="*/ 0 w 130"/>
                <a:gd name="T5" fmla="*/ 0 h 93"/>
                <a:gd name="T6" fmla="*/ 0 w 130"/>
                <a:gd name="T7" fmla="*/ 0 h 93"/>
                <a:gd name="T8" fmla="*/ 0 w 130"/>
                <a:gd name="T9" fmla="*/ 0 h 93"/>
                <a:gd name="T10" fmla="*/ 0 w 130"/>
                <a:gd name="T11" fmla="*/ 0 h 93"/>
                <a:gd name="T12" fmla="*/ 0 w 130"/>
                <a:gd name="T13" fmla="*/ 0 h 93"/>
                <a:gd name="T14" fmla="*/ 0 w 130"/>
                <a:gd name="T15" fmla="*/ 0 h 93"/>
                <a:gd name="T16" fmla="*/ 0 w 130"/>
                <a:gd name="T17" fmla="*/ 0 h 93"/>
                <a:gd name="T18" fmla="*/ 0 w 130"/>
                <a:gd name="T19" fmla="*/ 0 h 93"/>
                <a:gd name="T20" fmla="*/ 0 w 130"/>
                <a:gd name="T21" fmla="*/ 0 h 93"/>
                <a:gd name="T22" fmla="*/ 0 w 130"/>
                <a:gd name="T23" fmla="*/ 0 h 93"/>
                <a:gd name="T24" fmla="*/ 0 w 130"/>
                <a:gd name="T25" fmla="*/ 0 h 93"/>
                <a:gd name="T26" fmla="*/ 0 w 130"/>
                <a:gd name="T27" fmla="*/ 0 h 93"/>
                <a:gd name="T28" fmla="*/ 0 w 130"/>
                <a:gd name="T29" fmla="*/ 0 h 93"/>
                <a:gd name="T30" fmla="*/ 0 w 130"/>
                <a:gd name="T31" fmla="*/ 0 h 93"/>
                <a:gd name="T32" fmla="*/ 0 w 130"/>
                <a:gd name="T33" fmla="*/ 0 h 93"/>
                <a:gd name="T34" fmla="*/ 0 w 130"/>
                <a:gd name="T35" fmla="*/ 0 h 93"/>
                <a:gd name="T36" fmla="*/ 0 w 130"/>
                <a:gd name="T37" fmla="*/ 0 h 93"/>
                <a:gd name="T38" fmla="*/ 0 w 130"/>
                <a:gd name="T39" fmla="*/ 0 h 93"/>
                <a:gd name="T40" fmla="*/ 0 w 130"/>
                <a:gd name="T41" fmla="*/ 0 h 93"/>
                <a:gd name="T42" fmla="*/ 0 w 130"/>
                <a:gd name="T43" fmla="*/ 0 h 93"/>
                <a:gd name="T44" fmla="*/ 0 w 130"/>
                <a:gd name="T45" fmla="*/ 0 h 93"/>
                <a:gd name="T46" fmla="*/ 0 w 130"/>
                <a:gd name="T47" fmla="*/ 0 h 93"/>
                <a:gd name="T48" fmla="*/ 0 w 130"/>
                <a:gd name="T49" fmla="*/ 0 h 93"/>
                <a:gd name="T50" fmla="*/ 0 w 130"/>
                <a:gd name="T51" fmla="*/ 0 h 93"/>
                <a:gd name="T52" fmla="*/ 0 w 130"/>
                <a:gd name="T53" fmla="*/ 0 h 93"/>
                <a:gd name="T54" fmla="*/ 0 w 130"/>
                <a:gd name="T55" fmla="*/ 0 h 93"/>
                <a:gd name="T56" fmla="*/ 0 w 130"/>
                <a:gd name="T57" fmla="*/ 0 h 93"/>
                <a:gd name="T58" fmla="*/ 0 w 130"/>
                <a:gd name="T59" fmla="*/ 0 h 93"/>
                <a:gd name="T60" fmla="*/ 0 w 130"/>
                <a:gd name="T61" fmla="*/ 0 h 93"/>
                <a:gd name="T62" fmla="*/ 0 w 130"/>
                <a:gd name="T63" fmla="*/ 0 h 93"/>
                <a:gd name="T64" fmla="*/ 0 w 130"/>
                <a:gd name="T65" fmla="*/ 0 h 93"/>
                <a:gd name="T66" fmla="*/ 0 w 130"/>
                <a:gd name="T67" fmla="*/ 0 h 93"/>
                <a:gd name="T68" fmla="*/ 0 w 130"/>
                <a:gd name="T69" fmla="*/ 0 h 93"/>
                <a:gd name="T70" fmla="*/ 0 w 130"/>
                <a:gd name="T71" fmla="*/ 0 h 93"/>
                <a:gd name="T72" fmla="*/ 0 w 130"/>
                <a:gd name="T73" fmla="*/ 0 h 9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0"/>
                <a:gd name="T112" fmla="*/ 0 h 93"/>
                <a:gd name="T113" fmla="*/ 130 w 130"/>
                <a:gd name="T114" fmla="*/ 93 h 9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0" h="93">
                  <a:moveTo>
                    <a:pt x="0" y="43"/>
                  </a:moveTo>
                  <a:lnTo>
                    <a:pt x="0" y="43"/>
                  </a:lnTo>
                  <a:lnTo>
                    <a:pt x="2" y="52"/>
                  </a:lnTo>
                  <a:lnTo>
                    <a:pt x="4" y="61"/>
                  </a:lnTo>
                  <a:lnTo>
                    <a:pt x="10" y="70"/>
                  </a:lnTo>
                  <a:lnTo>
                    <a:pt x="17" y="77"/>
                  </a:lnTo>
                  <a:lnTo>
                    <a:pt x="26" y="83"/>
                  </a:lnTo>
                  <a:lnTo>
                    <a:pt x="37" y="88"/>
                  </a:lnTo>
                  <a:lnTo>
                    <a:pt x="50" y="92"/>
                  </a:lnTo>
                  <a:lnTo>
                    <a:pt x="63" y="93"/>
                  </a:lnTo>
                  <a:lnTo>
                    <a:pt x="76" y="93"/>
                  </a:lnTo>
                  <a:lnTo>
                    <a:pt x="89" y="92"/>
                  </a:lnTo>
                  <a:lnTo>
                    <a:pt x="99" y="88"/>
                  </a:lnTo>
                  <a:lnTo>
                    <a:pt x="110" y="83"/>
                  </a:lnTo>
                  <a:lnTo>
                    <a:pt x="117" y="77"/>
                  </a:lnTo>
                  <a:lnTo>
                    <a:pt x="124" y="70"/>
                  </a:lnTo>
                  <a:lnTo>
                    <a:pt x="129" y="61"/>
                  </a:lnTo>
                  <a:lnTo>
                    <a:pt x="130" y="52"/>
                  </a:lnTo>
                  <a:lnTo>
                    <a:pt x="130" y="41"/>
                  </a:lnTo>
                  <a:lnTo>
                    <a:pt x="127" y="32"/>
                  </a:lnTo>
                  <a:lnTo>
                    <a:pt x="121" y="24"/>
                  </a:lnTo>
                  <a:lnTo>
                    <a:pt x="115" y="17"/>
                  </a:lnTo>
                  <a:lnTo>
                    <a:pt x="106" y="10"/>
                  </a:lnTo>
                  <a:lnTo>
                    <a:pt x="94" y="5"/>
                  </a:lnTo>
                  <a:lnTo>
                    <a:pt x="82" y="1"/>
                  </a:lnTo>
                  <a:lnTo>
                    <a:pt x="69" y="0"/>
                  </a:lnTo>
                  <a:lnTo>
                    <a:pt x="55" y="0"/>
                  </a:lnTo>
                  <a:lnTo>
                    <a:pt x="43" y="1"/>
                  </a:lnTo>
                  <a:lnTo>
                    <a:pt x="32" y="5"/>
                  </a:lnTo>
                  <a:lnTo>
                    <a:pt x="21" y="10"/>
                  </a:lnTo>
                  <a:lnTo>
                    <a:pt x="13" y="17"/>
                  </a:lnTo>
                  <a:lnTo>
                    <a:pt x="7" y="24"/>
                  </a:lnTo>
                  <a:lnTo>
                    <a:pt x="3" y="32"/>
                  </a:lnTo>
                  <a:lnTo>
                    <a:pt x="0"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13" name="Freeform 97">
              <a:extLst>
                <a:ext uri="{FF2B5EF4-FFF2-40B4-BE49-F238E27FC236}">
                  <a16:creationId xmlns:a16="http://schemas.microsoft.com/office/drawing/2014/main" id="{5EEDB998-FA10-41C0-80A8-79CD4B7DE0CB}"/>
                </a:ext>
              </a:extLst>
            </p:cNvPr>
            <p:cNvSpPr>
              <a:spLocks/>
            </p:cNvSpPr>
            <p:nvPr/>
          </p:nvSpPr>
          <p:spPr bwMode="auto">
            <a:xfrm flipH="1">
              <a:off x="383" y="1332"/>
              <a:ext cx="43" cy="153"/>
            </a:xfrm>
            <a:custGeom>
              <a:avLst/>
              <a:gdLst>
                <a:gd name="T0" fmla="*/ 0 w 184"/>
                <a:gd name="T1" fmla="*/ 0 h 666"/>
                <a:gd name="T2" fmla="*/ 0 w 184"/>
                <a:gd name="T3" fmla="*/ 0 h 666"/>
                <a:gd name="T4" fmla="*/ 0 w 184"/>
                <a:gd name="T5" fmla="*/ 0 h 666"/>
                <a:gd name="T6" fmla="*/ 0 w 184"/>
                <a:gd name="T7" fmla="*/ 0 h 666"/>
                <a:gd name="T8" fmla="*/ 0 w 184"/>
                <a:gd name="T9" fmla="*/ 0 h 666"/>
                <a:gd name="T10" fmla="*/ 0 w 184"/>
                <a:gd name="T11" fmla="*/ 0 h 666"/>
                <a:gd name="T12" fmla="*/ 0 w 184"/>
                <a:gd name="T13" fmla="*/ 0 h 666"/>
                <a:gd name="T14" fmla="*/ 0 w 184"/>
                <a:gd name="T15" fmla="*/ 0 h 666"/>
                <a:gd name="T16" fmla="*/ 0 w 184"/>
                <a:gd name="T17" fmla="*/ 0 h 666"/>
                <a:gd name="T18" fmla="*/ 0 w 184"/>
                <a:gd name="T19" fmla="*/ 0 h 666"/>
                <a:gd name="T20" fmla="*/ 0 w 184"/>
                <a:gd name="T21" fmla="*/ 0 h 666"/>
                <a:gd name="T22" fmla="*/ 0 w 184"/>
                <a:gd name="T23" fmla="*/ 0 h 666"/>
                <a:gd name="T24" fmla="*/ 0 w 184"/>
                <a:gd name="T25" fmla="*/ 0 h 666"/>
                <a:gd name="T26" fmla="*/ 0 w 184"/>
                <a:gd name="T27" fmla="*/ 0 h 666"/>
                <a:gd name="T28" fmla="*/ 0 w 184"/>
                <a:gd name="T29" fmla="*/ 0 h 666"/>
                <a:gd name="T30" fmla="*/ 0 w 184"/>
                <a:gd name="T31" fmla="*/ 0 h 666"/>
                <a:gd name="T32" fmla="*/ 0 w 184"/>
                <a:gd name="T33" fmla="*/ 0 h 666"/>
                <a:gd name="T34" fmla="*/ 0 w 184"/>
                <a:gd name="T35" fmla="*/ 0 h 666"/>
                <a:gd name="T36" fmla="*/ 0 w 184"/>
                <a:gd name="T37" fmla="*/ 0 h 66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4"/>
                <a:gd name="T58" fmla="*/ 0 h 666"/>
                <a:gd name="T59" fmla="*/ 184 w 184"/>
                <a:gd name="T60" fmla="*/ 666 h 66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4" h="666">
                  <a:moveTo>
                    <a:pt x="17" y="0"/>
                  </a:moveTo>
                  <a:lnTo>
                    <a:pt x="9" y="4"/>
                  </a:lnTo>
                  <a:lnTo>
                    <a:pt x="2" y="9"/>
                  </a:lnTo>
                  <a:lnTo>
                    <a:pt x="0" y="17"/>
                  </a:lnTo>
                  <a:lnTo>
                    <a:pt x="0" y="26"/>
                  </a:lnTo>
                  <a:lnTo>
                    <a:pt x="141" y="651"/>
                  </a:lnTo>
                  <a:lnTo>
                    <a:pt x="145" y="659"/>
                  </a:lnTo>
                  <a:lnTo>
                    <a:pt x="152" y="664"/>
                  </a:lnTo>
                  <a:lnTo>
                    <a:pt x="160" y="666"/>
                  </a:lnTo>
                  <a:lnTo>
                    <a:pt x="169" y="666"/>
                  </a:lnTo>
                  <a:lnTo>
                    <a:pt x="177" y="662"/>
                  </a:lnTo>
                  <a:lnTo>
                    <a:pt x="182" y="657"/>
                  </a:lnTo>
                  <a:lnTo>
                    <a:pt x="184" y="649"/>
                  </a:lnTo>
                  <a:lnTo>
                    <a:pt x="184" y="640"/>
                  </a:lnTo>
                  <a:lnTo>
                    <a:pt x="43" y="17"/>
                  </a:lnTo>
                  <a:lnTo>
                    <a:pt x="39" y="9"/>
                  </a:lnTo>
                  <a:lnTo>
                    <a:pt x="34" y="3"/>
                  </a:lnTo>
                  <a:lnTo>
                    <a:pt x="26" y="0"/>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14" name="Freeform 98">
              <a:extLst>
                <a:ext uri="{FF2B5EF4-FFF2-40B4-BE49-F238E27FC236}">
                  <a16:creationId xmlns:a16="http://schemas.microsoft.com/office/drawing/2014/main" id="{BAFD1DFC-8545-4A2F-BD89-566B7A7B76DA}"/>
                </a:ext>
              </a:extLst>
            </p:cNvPr>
            <p:cNvSpPr>
              <a:spLocks/>
            </p:cNvSpPr>
            <p:nvPr/>
          </p:nvSpPr>
          <p:spPr bwMode="auto">
            <a:xfrm flipH="1">
              <a:off x="337" y="1115"/>
              <a:ext cx="224" cy="225"/>
            </a:xfrm>
            <a:custGeom>
              <a:avLst/>
              <a:gdLst>
                <a:gd name="T0" fmla="*/ 0 w 983"/>
                <a:gd name="T1" fmla="*/ 0 h 985"/>
                <a:gd name="T2" fmla="*/ 0 w 983"/>
                <a:gd name="T3" fmla="*/ 0 h 985"/>
                <a:gd name="T4" fmla="*/ 0 w 983"/>
                <a:gd name="T5" fmla="*/ 0 h 985"/>
                <a:gd name="T6" fmla="*/ 0 w 983"/>
                <a:gd name="T7" fmla="*/ 0 h 985"/>
                <a:gd name="T8" fmla="*/ 0 w 983"/>
                <a:gd name="T9" fmla="*/ 0 h 985"/>
                <a:gd name="T10" fmla="*/ 0 w 983"/>
                <a:gd name="T11" fmla="*/ 0 h 985"/>
                <a:gd name="T12" fmla="*/ 0 w 983"/>
                <a:gd name="T13" fmla="*/ 0 h 985"/>
                <a:gd name="T14" fmla="*/ 0 w 983"/>
                <a:gd name="T15" fmla="*/ 0 h 985"/>
                <a:gd name="T16" fmla="*/ 0 w 983"/>
                <a:gd name="T17" fmla="*/ 0 h 985"/>
                <a:gd name="T18" fmla="*/ 0 w 983"/>
                <a:gd name="T19" fmla="*/ 0 h 985"/>
                <a:gd name="T20" fmla="*/ 0 w 983"/>
                <a:gd name="T21" fmla="*/ 0 h 985"/>
                <a:gd name="T22" fmla="*/ 0 w 983"/>
                <a:gd name="T23" fmla="*/ 0 h 985"/>
                <a:gd name="T24" fmla="*/ 0 w 983"/>
                <a:gd name="T25" fmla="*/ 0 h 985"/>
                <a:gd name="T26" fmla="*/ 0 w 983"/>
                <a:gd name="T27" fmla="*/ 0 h 985"/>
                <a:gd name="T28" fmla="*/ 0 w 983"/>
                <a:gd name="T29" fmla="*/ 0 h 985"/>
                <a:gd name="T30" fmla="*/ 0 w 983"/>
                <a:gd name="T31" fmla="*/ 0 h 985"/>
                <a:gd name="T32" fmla="*/ 0 w 983"/>
                <a:gd name="T33" fmla="*/ 0 h 985"/>
                <a:gd name="T34" fmla="*/ 0 w 983"/>
                <a:gd name="T35" fmla="*/ 0 h 985"/>
                <a:gd name="T36" fmla="*/ 0 w 983"/>
                <a:gd name="T37" fmla="*/ 0 h 985"/>
                <a:gd name="T38" fmla="*/ 0 w 983"/>
                <a:gd name="T39" fmla="*/ 0 h 985"/>
                <a:gd name="T40" fmla="*/ 0 w 983"/>
                <a:gd name="T41" fmla="*/ 0 h 985"/>
                <a:gd name="T42" fmla="*/ 0 w 983"/>
                <a:gd name="T43" fmla="*/ 0 h 985"/>
                <a:gd name="T44" fmla="*/ 0 w 983"/>
                <a:gd name="T45" fmla="*/ 0 h 985"/>
                <a:gd name="T46" fmla="*/ 0 w 983"/>
                <a:gd name="T47" fmla="*/ 0 h 985"/>
                <a:gd name="T48" fmla="*/ 0 w 983"/>
                <a:gd name="T49" fmla="*/ 0 h 985"/>
                <a:gd name="T50" fmla="*/ 0 w 983"/>
                <a:gd name="T51" fmla="*/ 0 h 985"/>
                <a:gd name="T52" fmla="*/ 0 w 983"/>
                <a:gd name="T53" fmla="*/ 0 h 985"/>
                <a:gd name="T54" fmla="*/ 0 w 983"/>
                <a:gd name="T55" fmla="*/ 0 h 985"/>
                <a:gd name="T56" fmla="*/ 0 w 983"/>
                <a:gd name="T57" fmla="*/ 0 h 985"/>
                <a:gd name="T58" fmla="*/ 0 w 983"/>
                <a:gd name="T59" fmla="*/ 0 h 985"/>
                <a:gd name="T60" fmla="*/ 0 w 983"/>
                <a:gd name="T61" fmla="*/ 0 h 985"/>
                <a:gd name="T62" fmla="*/ 0 w 983"/>
                <a:gd name="T63" fmla="*/ 0 h 985"/>
                <a:gd name="T64" fmla="*/ 0 w 983"/>
                <a:gd name="T65" fmla="*/ 0 h 985"/>
                <a:gd name="T66" fmla="*/ 0 w 983"/>
                <a:gd name="T67" fmla="*/ 0 h 985"/>
                <a:gd name="T68" fmla="*/ 0 w 983"/>
                <a:gd name="T69" fmla="*/ 0 h 985"/>
                <a:gd name="T70" fmla="*/ 0 w 983"/>
                <a:gd name="T71" fmla="*/ 0 h 985"/>
                <a:gd name="T72" fmla="*/ 0 w 983"/>
                <a:gd name="T73" fmla="*/ 0 h 985"/>
                <a:gd name="T74" fmla="*/ 0 w 983"/>
                <a:gd name="T75" fmla="*/ 0 h 985"/>
                <a:gd name="T76" fmla="*/ 0 w 983"/>
                <a:gd name="T77" fmla="*/ 0 h 985"/>
                <a:gd name="T78" fmla="*/ 0 w 983"/>
                <a:gd name="T79" fmla="*/ 0 h 985"/>
                <a:gd name="T80" fmla="*/ 0 w 983"/>
                <a:gd name="T81" fmla="*/ 0 h 985"/>
                <a:gd name="T82" fmla="*/ 0 w 983"/>
                <a:gd name="T83" fmla="*/ 0 h 985"/>
                <a:gd name="T84" fmla="*/ 0 w 983"/>
                <a:gd name="T85" fmla="*/ 0 h 985"/>
                <a:gd name="T86" fmla="*/ 0 w 983"/>
                <a:gd name="T87" fmla="*/ 0 h 985"/>
                <a:gd name="T88" fmla="*/ 0 w 983"/>
                <a:gd name="T89" fmla="*/ 0 h 985"/>
                <a:gd name="T90" fmla="*/ 0 w 983"/>
                <a:gd name="T91" fmla="*/ 0 h 985"/>
                <a:gd name="T92" fmla="*/ 0 w 983"/>
                <a:gd name="T93" fmla="*/ 0 h 98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83"/>
                <a:gd name="T142" fmla="*/ 0 h 985"/>
                <a:gd name="T143" fmla="*/ 983 w 983"/>
                <a:gd name="T144" fmla="*/ 985 h 98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83" h="985">
                  <a:moveTo>
                    <a:pt x="883" y="31"/>
                  </a:moveTo>
                  <a:lnTo>
                    <a:pt x="882" y="33"/>
                  </a:lnTo>
                  <a:lnTo>
                    <a:pt x="882" y="34"/>
                  </a:lnTo>
                  <a:lnTo>
                    <a:pt x="880" y="37"/>
                  </a:lnTo>
                  <a:lnTo>
                    <a:pt x="880" y="38"/>
                  </a:lnTo>
                  <a:lnTo>
                    <a:pt x="873" y="69"/>
                  </a:lnTo>
                  <a:lnTo>
                    <a:pt x="852" y="151"/>
                  </a:lnTo>
                  <a:lnTo>
                    <a:pt x="823" y="267"/>
                  </a:lnTo>
                  <a:lnTo>
                    <a:pt x="791" y="400"/>
                  </a:lnTo>
                  <a:lnTo>
                    <a:pt x="757" y="534"/>
                  </a:lnTo>
                  <a:lnTo>
                    <a:pt x="728" y="650"/>
                  </a:lnTo>
                  <a:lnTo>
                    <a:pt x="708" y="733"/>
                  </a:lnTo>
                  <a:lnTo>
                    <a:pt x="700" y="765"/>
                  </a:lnTo>
                  <a:lnTo>
                    <a:pt x="692" y="785"/>
                  </a:lnTo>
                  <a:lnTo>
                    <a:pt x="684" y="802"/>
                  </a:lnTo>
                  <a:lnTo>
                    <a:pt x="676" y="814"/>
                  </a:lnTo>
                  <a:lnTo>
                    <a:pt x="670" y="824"/>
                  </a:lnTo>
                  <a:lnTo>
                    <a:pt x="663" y="830"/>
                  </a:lnTo>
                  <a:lnTo>
                    <a:pt x="658" y="836"/>
                  </a:lnTo>
                  <a:lnTo>
                    <a:pt x="654" y="838"/>
                  </a:lnTo>
                  <a:lnTo>
                    <a:pt x="650" y="840"/>
                  </a:lnTo>
                  <a:lnTo>
                    <a:pt x="646" y="841"/>
                  </a:lnTo>
                  <a:lnTo>
                    <a:pt x="644" y="841"/>
                  </a:lnTo>
                  <a:lnTo>
                    <a:pt x="643" y="841"/>
                  </a:lnTo>
                  <a:lnTo>
                    <a:pt x="641" y="841"/>
                  </a:lnTo>
                  <a:lnTo>
                    <a:pt x="639" y="840"/>
                  </a:lnTo>
                  <a:lnTo>
                    <a:pt x="636" y="840"/>
                  </a:lnTo>
                  <a:lnTo>
                    <a:pt x="633" y="838"/>
                  </a:lnTo>
                  <a:lnTo>
                    <a:pt x="631" y="838"/>
                  </a:lnTo>
                  <a:lnTo>
                    <a:pt x="610" y="838"/>
                  </a:lnTo>
                  <a:lnTo>
                    <a:pt x="581" y="840"/>
                  </a:lnTo>
                  <a:lnTo>
                    <a:pt x="546" y="841"/>
                  </a:lnTo>
                  <a:lnTo>
                    <a:pt x="506" y="842"/>
                  </a:lnTo>
                  <a:lnTo>
                    <a:pt x="462" y="844"/>
                  </a:lnTo>
                  <a:lnTo>
                    <a:pt x="415" y="846"/>
                  </a:lnTo>
                  <a:lnTo>
                    <a:pt x="367" y="847"/>
                  </a:lnTo>
                  <a:lnTo>
                    <a:pt x="318" y="850"/>
                  </a:lnTo>
                  <a:lnTo>
                    <a:pt x="268" y="853"/>
                  </a:lnTo>
                  <a:lnTo>
                    <a:pt x="221" y="855"/>
                  </a:lnTo>
                  <a:lnTo>
                    <a:pt x="177" y="858"/>
                  </a:lnTo>
                  <a:lnTo>
                    <a:pt x="137" y="862"/>
                  </a:lnTo>
                  <a:lnTo>
                    <a:pt x="102" y="864"/>
                  </a:lnTo>
                  <a:lnTo>
                    <a:pt x="73" y="868"/>
                  </a:lnTo>
                  <a:lnTo>
                    <a:pt x="51" y="872"/>
                  </a:lnTo>
                  <a:lnTo>
                    <a:pt x="38" y="876"/>
                  </a:lnTo>
                  <a:lnTo>
                    <a:pt x="22" y="886"/>
                  </a:lnTo>
                  <a:lnTo>
                    <a:pt x="12" y="898"/>
                  </a:lnTo>
                  <a:lnTo>
                    <a:pt x="6" y="911"/>
                  </a:lnTo>
                  <a:lnTo>
                    <a:pt x="2" y="924"/>
                  </a:lnTo>
                  <a:lnTo>
                    <a:pt x="0" y="939"/>
                  </a:lnTo>
                  <a:lnTo>
                    <a:pt x="2" y="952"/>
                  </a:lnTo>
                  <a:lnTo>
                    <a:pt x="4" y="963"/>
                  </a:lnTo>
                  <a:lnTo>
                    <a:pt x="7" y="974"/>
                  </a:lnTo>
                  <a:lnTo>
                    <a:pt x="11" y="979"/>
                  </a:lnTo>
                  <a:lnTo>
                    <a:pt x="15" y="983"/>
                  </a:lnTo>
                  <a:lnTo>
                    <a:pt x="20" y="984"/>
                  </a:lnTo>
                  <a:lnTo>
                    <a:pt x="25" y="985"/>
                  </a:lnTo>
                  <a:lnTo>
                    <a:pt x="704" y="985"/>
                  </a:lnTo>
                  <a:lnTo>
                    <a:pt x="705" y="985"/>
                  </a:lnTo>
                  <a:lnTo>
                    <a:pt x="706" y="985"/>
                  </a:lnTo>
                  <a:lnTo>
                    <a:pt x="743" y="978"/>
                  </a:lnTo>
                  <a:lnTo>
                    <a:pt x="771" y="966"/>
                  </a:lnTo>
                  <a:lnTo>
                    <a:pt x="795" y="952"/>
                  </a:lnTo>
                  <a:lnTo>
                    <a:pt x="812" y="933"/>
                  </a:lnTo>
                  <a:lnTo>
                    <a:pt x="825" y="915"/>
                  </a:lnTo>
                  <a:lnTo>
                    <a:pt x="832" y="897"/>
                  </a:lnTo>
                  <a:lnTo>
                    <a:pt x="838" y="880"/>
                  </a:lnTo>
                  <a:lnTo>
                    <a:pt x="839" y="866"/>
                  </a:lnTo>
                  <a:lnTo>
                    <a:pt x="839" y="867"/>
                  </a:lnTo>
                  <a:lnTo>
                    <a:pt x="839" y="868"/>
                  </a:lnTo>
                  <a:lnTo>
                    <a:pt x="983" y="46"/>
                  </a:lnTo>
                  <a:lnTo>
                    <a:pt x="983" y="43"/>
                  </a:lnTo>
                  <a:lnTo>
                    <a:pt x="983" y="39"/>
                  </a:lnTo>
                  <a:lnTo>
                    <a:pt x="982" y="35"/>
                  </a:lnTo>
                  <a:lnTo>
                    <a:pt x="981" y="33"/>
                  </a:lnTo>
                  <a:lnTo>
                    <a:pt x="975" y="24"/>
                  </a:lnTo>
                  <a:lnTo>
                    <a:pt x="969" y="17"/>
                  </a:lnTo>
                  <a:lnTo>
                    <a:pt x="964" y="12"/>
                  </a:lnTo>
                  <a:lnTo>
                    <a:pt x="957" y="7"/>
                  </a:lnTo>
                  <a:lnTo>
                    <a:pt x="952" y="4"/>
                  </a:lnTo>
                  <a:lnTo>
                    <a:pt x="947" y="3"/>
                  </a:lnTo>
                  <a:lnTo>
                    <a:pt x="942" y="1"/>
                  </a:lnTo>
                  <a:lnTo>
                    <a:pt x="936" y="0"/>
                  </a:lnTo>
                  <a:lnTo>
                    <a:pt x="926" y="1"/>
                  </a:lnTo>
                  <a:lnTo>
                    <a:pt x="916" y="4"/>
                  </a:lnTo>
                  <a:lnTo>
                    <a:pt x="906" y="8"/>
                  </a:lnTo>
                  <a:lnTo>
                    <a:pt x="900" y="13"/>
                  </a:lnTo>
                  <a:lnTo>
                    <a:pt x="893" y="20"/>
                  </a:lnTo>
                  <a:lnTo>
                    <a:pt x="888" y="25"/>
                  </a:lnTo>
                  <a:lnTo>
                    <a:pt x="884" y="29"/>
                  </a:lnTo>
                  <a:lnTo>
                    <a:pt x="883"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15" name="Freeform 99">
              <a:extLst>
                <a:ext uri="{FF2B5EF4-FFF2-40B4-BE49-F238E27FC236}">
                  <a16:creationId xmlns:a16="http://schemas.microsoft.com/office/drawing/2014/main" id="{78622127-9E26-4A08-8593-72775B030CA3}"/>
                </a:ext>
              </a:extLst>
            </p:cNvPr>
            <p:cNvSpPr>
              <a:spLocks/>
            </p:cNvSpPr>
            <p:nvPr/>
          </p:nvSpPr>
          <p:spPr bwMode="auto">
            <a:xfrm flipH="1">
              <a:off x="346" y="1124"/>
              <a:ext cx="207" cy="207"/>
            </a:xfrm>
            <a:custGeom>
              <a:avLst/>
              <a:gdLst>
                <a:gd name="T0" fmla="*/ 0 w 904"/>
                <a:gd name="T1" fmla="*/ 0 h 907"/>
                <a:gd name="T2" fmla="*/ 0 w 904"/>
                <a:gd name="T3" fmla="*/ 0 h 907"/>
                <a:gd name="T4" fmla="*/ 0 w 904"/>
                <a:gd name="T5" fmla="*/ 0 h 907"/>
                <a:gd name="T6" fmla="*/ 0 w 904"/>
                <a:gd name="T7" fmla="*/ 0 h 907"/>
                <a:gd name="T8" fmla="*/ 0 w 904"/>
                <a:gd name="T9" fmla="*/ 0 h 907"/>
                <a:gd name="T10" fmla="*/ 0 w 904"/>
                <a:gd name="T11" fmla="*/ 0 h 907"/>
                <a:gd name="T12" fmla="*/ 0 w 904"/>
                <a:gd name="T13" fmla="*/ 0 h 907"/>
                <a:gd name="T14" fmla="*/ 0 w 904"/>
                <a:gd name="T15" fmla="*/ 0 h 907"/>
                <a:gd name="T16" fmla="*/ 0 w 904"/>
                <a:gd name="T17" fmla="*/ 0 h 907"/>
                <a:gd name="T18" fmla="*/ 0 w 904"/>
                <a:gd name="T19" fmla="*/ 0 h 907"/>
                <a:gd name="T20" fmla="*/ 0 w 904"/>
                <a:gd name="T21" fmla="*/ 0 h 907"/>
                <a:gd name="T22" fmla="*/ 0 w 904"/>
                <a:gd name="T23" fmla="*/ 0 h 907"/>
                <a:gd name="T24" fmla="*/ 0 w 904"/>
                <a:gd name="T25" fmla="*/ 0 h 907"/>
                <a:gd name="T26" fmla="*/ 0 w 904"/>
                <a:gd name="T27" fmla="*/ 0 h 907"/>
                <a:gd name="T28" fmla="*/ 0 w 904"/>
                <a:gd name="T29" fmla="*/ 0 h 907"/>
                <a:gd name="T30" fmla="*/ 0 w 904"/>
                <a:gd name="T31" fmla="*/ 0 h 907"/>
                <a:gd name="T32" fmla="*/ 0 w 904"/>
                <a:gd name="T33" fmla="*/ 0 h 907"/>
                <a:gd name="T34" fmla="*/ 0 w 904"/>
                <a:gd name="T35" fmla="*/ 0 h 907"/>
                <a:gd name="T36" fmla="*/ 0 w 904"/>
                <a:gd name="T37" fmla="*/ 0 h 907"/>
                <a:gd name="T38" fmla="*/ 0 w 904"/>
                <a:gd name="T39" fmla="*/ 0 h 907"/>
                <a:gd name="T40" fmla="*/ 0 w 904"/>
                <a:gd name="T41" fmla="*/ 0 h 907"/>
                <a:gd name="T42" fmla="*/ 0 w 904"/>
                <a:gd name="T43" fmla="*/ 0 h 907"/>
                <a:gd name="T44" fmla="*/ 0 w 904"/>
                <a:gd name="T45" fmla="*/ 0 h 907"/>
                <a:gd name="T46" fmla="*/ 0 w 904"/>
                <a:gd name="T47" fmla="*/ 0 h 907"/>
                <a:gd name="T48" fmla="*/ 0 w 904"/>
                <a:gd name="T49" fmla="*/ 0 h 907"/>
                <a:gd name="T50" fmla="*/ 0 w 904"/>
                <a:gd name="T51" fmla="*/ 0 h 907"/>
                <a:gd name="T52" fmla="*/ 0 w 904"/>
                <a:gd name="T53" fmla="*/ 0 h 907"/>
                <a:gd name="T54" fmla="*/ 0 w 904"/>
                <a:gd name="T55" fmla="*/ 0 h 907"/>
                <a:gd name="T56" fmla="*/ 0 w 904"/>
                <a:gd name="T57" fmla="*/ 0 h 907"/>
                <a:gd name="T58" fmla="*/ 0 w 904"/>
                <a:gd name="T59" fmla="*/ 0 h 907"/>
                <a:gd name="T60" fmla="*/ 0 w 904"/>
                <a:gd name="T61" fmla="*/ 0 h 907"/>
                <a:gd name="T62" fmla="*/ 0 w 904"/>
                <a:gd name="T63" fmla="*/ 0 h 907"/>
                <a:gd name="T64" fmla="*/ 0 w 904"/>
                <a:gd name="T65" fmla="*/ 0 h 907"/>
                <a:gd name="T66" fmla="*/ 0 w 904"/>
                <a:gd name="T67" fmla="*/ 0 h 907"/>
                <a:gd name="T68" fmla="*/ 0 w 904"/>
                <a:gd name="T69" fmla="*/ 0 h 907"/>
                <a:gd name="T70" fmla="*/ 0 w 904"/>
                <a:gd name="T71" fmla="*/ 0 h 907"/>
                <a:gd name="T72" fmla="*/ 0 w 904"/>
                <a:gd name="T73" fmla="*/ 0 h 907"/>
                <a:gd name="T74" fmla="*/ 0 w 904"/>
                <a:gd name="T75" fmla="*/ 0 h 907"/>
                <a:gd name="T76" fmla="*/ 0 w 904"/>
                <a:gd name="T77" fmla="*/ 0 h 907"/>
                <a:gd name="T78" fmla="*/ 0 w 904"/>
                <a:gd name="T79" fmla="*/ 0 h 907"/>
                <a:gd name="T80" fmla="*/ 0 w 904"/>
                <a:gd name="T81" fmla="*/ 0 h 907"/>
                <a:gd name="T82" fmla="*/ 0 w 904"/>
                <a:gd name="T83" fmla="*/ 0 h 907"/>
                <a:gd name="T84" fmla="*/ 0 w 904"/>
                <a:gd name="T85" fmla="*/ 0 h 907"/>
                <a:gd name="T86" fmla="*/ 0 w 904"/>
                <a:gd name="T87" fmla="*/ 0 h 907"/>
                <a:gd name="T88" fmla="*/ 0 w 904"/>
                <a:gd name="T89" fmla="*/ 0 h 907"/>
                <a:gd name="T90" fmla="*/ 0 w 904"/>
                <a:gd name="T91" fmla="*/ 0 h 90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04"/>
                <a:gd name="T139" fmla="*/ 0 h 907"/>
                <a:gd name="T140" fmla="*/ 904 w 904"/>
                <a:gd name="T141" fmla="*/ 907 h 90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04" h="907">
                  <a:moveTo>
                    <a:pt x="896" y="0"/>
                  </a:moveTo>
                  <a:lnTo>
                    <a:pt x="897" y="1"/>
                  </a:lnTo>
                  <a:lnTo>
                    <a:pt x="900" y="3"/>
                  </a:lnTo>
                  <a:lnTo>
                    <a:pt x="901" y="5"/>
                  </a:lnTo>
                  <a:lnTo>
                    <a:pt x="904" y="8"/>
                  </a:lnTo>
                  <a:lnTo>
                    <a:pt x="897" y="47"/>
                  </a:lnTo>
                  <a:lnTo>
                    <a:pt x="880" y="142"/>
                  </a:lnTo>
                  <a:lnTo>
                    <a:pt x="857" y="272"/>
                  </a:lnTo>
                  <a:lnTo>
                    <a:pt x="831" y="421"/>
                  </a:lnTo>
                  <a:lnTo>
                    <a:pt x="805" y="569"/>
                  </a:lnTo>
                  <a:lnTo>
                    <a:pt x="783" y="698"/>
                  </a:lnTo>
                  <a:lnTo>
                    <a:pt x="767" y="789"/>
                  </a:lnTo>
                  <a:lnTo>
                    <a:pt x="761" y="823"/>
                  </a:lnTo>
                  <a:lnTo>
                    <a:pt x="761" y="824"/>
                  </a:lnTo>
                  <a:lnTo>
                    <a:pt x="761" y="825"/>
                  </a:lnTo>
                  <a:lnTo>
                    <a:pt x="761" y="829"/>
                  </a:lnTo>
                  <a:lnTo>
                    <a:pt x="760" y="838"/>
                  </a:lnTo>
                  <a:lnTo>
                    <a:pt x="756" y="850"/>
                  </a:lnTo>
                  <a:lnTo>
                    <a:pt x="748" y="863"/>
                  </a:lnTo>
                  <a:lnTo>
                    <a:pt x="736" y="877"/>
                  </a:lnTo>
                  <a:lnTo>
                    <a:pt x="719" y="890"/>
                  </a:lnTo>
                  <a:lnTo>
                    <a:pt x="695" y="901"/>
                  </a:lnTo>
                  <a:lnTo>
                    <a:pt x="663" y="907"/>
                  </a:lnTo>
                  <a:lnTo>
                    <a:pt x="656" y="907"/>
                  </a:lnTo>
                  <a:lnTo>
                    <a:pt x="635" y="907"/>
                  </a:lnTo>
                  <a:lnTo>
                    <a:pt x="604" y="907"/>
                  </a:lnTo>
                  <a:lnTo>
                    <a:pt x="562" y="907"/>
                  </a:lnTo>
                  <a:lnTo>
                    <a:pt x="514" y="907"/>
                  </a:lnTo>
                  <a:lnTo>
                    <a:pt x="459" y="907"/>
                  </a:lnTo>
                  <a:lnTo>
                    <a:pt x="402" y="907"/>
                  </a:lnTo>
                  <a:lnTo>
                    <a:pt x="342" y="907"/>
                  </a:lnTo>
                  <a:lnTo>
                    <a:pt x="281" y="907"/>
                  </a:lnTo>
                  <a:lnTo>
                    <a:pt x="223" y="907"/>
                  </a:lnTo>
                  <a:lnTo>
                    <a:pt x="167" y="907"/>
                  </a:lnTo>
                  <a:lnTo>
                    <a:pt x="116" y="907"/>
                  </a:lnTo>
                  <a:lnTo>
                    <a:pt x="73" y="907"/>
                  </a:lnTo>
                  <a:lnTo>
                    <a:pt x="38" y="907"/>
                  </a:lnTo>
                  <a:lnTo>
                    <a:pt x="13" y="907"/>
                  </a:lnTo>
                  <a:lnTo>
                    <a:pt x="2" y="907"/>
                  </a:lnTo>
                  <a:lnTo>
                    <a:pt x="2" y="905"/>
                  </a:lnTo>
                  <a:lnTo>
                    <a:pt x="2" y="903"/>
                  </a:lnTo>
                  <a:lnTo>
                    <a:pt x="0" y="901"/>
                  </a:lnTo>
                  <a:lnTo>
                    <a:pt x="0" y="900"/>
                  </a:lnTo>
                  <a:lnTo>
                    <a:pt x="2" y="892"/>
                  </a:lnTo>
                  <a:lnTo>
                    <a:pt x="4" y="885"/>
                  </a:lnTo>
                  <a:lnTo>
                    <a:pt x="9" y="877"/>
                  </a:lnTo>
                  <a:lnTo>
                    <a:pt x="17" y="872"/>
                  </a:lnTo>
                  <a:lnTo>
                    <a:pt x="25" y="870"/>
                  </a:lnTo>
                  <a:lnTo>
                    <a:pt x="39" y="867"/>
                  </a:lnTo>
                  <a:lnTo>
                    <a:pt x="58" y="864"/>
                  </a:lnTo>
                  <a:lnTo>
                    <a:pt x="82" y="862"/>
                  </a:lnTo>
                  <a:lnTo>
                    <a:pt x="110" y="860"/>
                  </a:lnTo>
                  <a:lnTo>
                    <a:pt x="142" y="858"/>
                  </a:lnTo>
                  <a:lnTo>
                    <a:pt x="178" y="855"/>
                  </a:lnTo>
                  <a:lnTo>
                    <a:pt x="217" y="853"/>
                  </a:lnTo>
                  <a:lnTo>
                    <a:pt x="259" y="850"/>
                  </a:lnTo>
                  <a:lnTo>
                    <a:pt x="302" y="849"/>
                  </a:lnTo>
                  <a:lnTo>
                    <a:pt x="347" y="846"/>
                  </a:lnTo>
                  <a:lnTo>
                    <a:pt x="396" y="845"/>
                  </a:lnTo>
                  <a:lnTo>
                    <a:pt x="444" y="842"/>
                  </a:lnTo>
                  <a:lnTo>
                    <a:pt x="492" y="841"/>
                  </a:lnTo>
                  <a:lnTo>
                    <a:pt x="541" y="840"/>
                  </a:lnTo>
                  <a:lnTo>
                    <a:pt x="589" y="838"/>
                  </a:lnTo>
                  <a:lnTo>
                    <a:pt x="596" y="841"/>
                  </a:lnTo>
                  <a:lnTo>
                    <a:pt x="604" y="842"/>
                  </a:lnTo>
                  <a:lnTo>
                    <a:pt x="613" y="842"/>
                  </a:lnTo>
                  <a:lnTo>
                    <a:pt x="622" y="840"/>
                  </a:lnTo>
                  <a:lnTo>
                    <a:pt x="632" y="834"/>
                  </a:lnTo>
                  <a:lnTo>
                    <a:pt x="643" y="828"/>
                  </a:lnTo>
                  <a:lnTo>
                    <a:pt x="653" y="819"/>
                  </a:lnTo>
                  <a:lnTo>
                    <a:pt x="662" y="807"/>
                  </a:lnTo>
                  <a:lnTo>
                    <a:pt x="672" y="794"/>
                  </a:lnTo>
                  <a:lnTo>
                    <a:pt x="682" y="777"/>
                  </a:lnTo>
                  <a:lnTo>
                    <a:pt x="689" y="760"/>
                  </a:lnTo>
                  <a:lnTo>
                    <a:pt x="698" y="739"/>
                  </a:lnTo>
                  <a:lnTo>
                    <a:pt x="698" y="738"/>
                  </a:lnTo>
                  <a:lnTo>
                    <a:pt x="698" y="737"/>
                  </a:lnTo>
                  <a:lnTo>
                    <a:pt x="706" y="706"/>
                  </a:lnTo>
                  <a:lnTo>
                    <a:pt x="726" y="625"/>
                  </a:lnTo>
                  <a:lnTo>
                    <a:pt x="754" y="510"/>
                  </a:lnTo>
                  <a:lnTo>
                    <a:pt x="787" y="379"/>
                  </a:lnTo>
                  <a:lnTo>
                    <a:pt x="819" y="246"/>
                  </a:lnTo>
                  <a:lnTo>
                    <a:pt x="849" y="130"/>
                  </a:lnTo>
                  <a:lnTo>
                    <a:pt x="869" y="47"/>
                  </a:lnTo>
                  <a:lnTo>
                    <a:pt x="878" y="13"/>
                  </a:lnTo>
                  <a:lnTo>
                    <a:pt x="882" y="8"/>
                  </a:lnTo>
                  <a:lnTo>
                    <a:pt x="887" y="4"/>
                  </a:lnTo>
                  <a:lnTo>
                    <a:pt x="892" y="1"/>
                  </a:lnTo>
                  <a:lnTo>
                    <a:pt x="896"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16" name="Freeform 100">
              <a:extLst>
                <a:ext uri="{FF2B5EF4-FFF2-40B4-BE49-F238E27FC236}">
                  <a16:creationId xmlns:a16="http://schemas.microsoft.com/office/drawing/2014/main" id="{BF4A0E25-B44A-4D80-9944-0D66BD348E20}"/>
                </a:ext>
              </a:extLst>
            </p:cNvPr>
            <p:cNvSpPr>
              <a:spLocks/>
            </p:cNvSpPr>
            <p:nvPr/>
          </p:nvSpPr>
          <p:spPr bwMode="auto">
            <a:xfrm flipH="1">
              <a:off x="774" y="1193"/>
              <a:ext cx="77" cy="290"/>
            </a:xfrm>
            <a:custGeom>
              <a:avLst/>
              <a:gdLst>
                <a:gd name="T0" fmla="*/ 0 w 338"/>
                <a:gd name="T1" fmla="*/ 0 h 1268"/>
                <a:gd name="T2" fmla="*/ 0 w 338"/>
                <a:gd name="T3" fmla="*/ 0 h 1268"/>
                <a:gd name="T4" fmla="*/ 0 w 338"/>
                <a:gd name="T5" fmla="*/ 0 h 1268"/>
                <a:gd name="T6" fmla="*/ 0 w 338"/>
                <a:gd name="T7" fmla="*/ 0 h 1268"/>
                <a:gd name="T8" fmla="*/ 0 w 338"/>
                <a:gd name="T9" fmla="*/ 0 h 1268"/>
                <a:gd name="T10" fmla="*/ 0 w 338"/>
                <a:gd name="T11" fmla="*/ 0 h 1268"/>
                <a:gd name="T12" fmla="*/ 0 w 338"/>
                <a:gd name="T13" fmla="*/ 0 h 1268"/>
                <a:gd name="T14" fmla="*/ 0 w 338"/>
                <a:gd name="T15" fmla="*/ 0 h 1268"/>
                <a:gd name="T16" fmla="*/ 0 w 338"/>
                <a:gd name="T17" fmla="*/ 0 h 1268"/>
                <a:gd name="T18" fmla="*/ 0 w 338"/>
                <a:gd name="T19" fmla="*/ 0 h 1268"/>
                <a:gd name="T20" fmla="*/ 0 w 338"/>
                <a:gd name="T21" fmla="*/ 0 h 1268"/>
                <a:gd name="T22" fmla="*/ 0 w 338"/>
                <a:gd name="T23" fmla="*/ 0 h 1268"/>
                <a:gd name="T24" fmla="*/ 0 w 338"/>
                <a:gd name="T25" fmla="*/ 0 h 1268"/>
                <a:gd name="T26" fmla="*/ 0 w 338"/>
                <a:gd name="T27" fmla="*/ 0 h 1268"/>
                <a:gd name="T28" fmla="*/ 0 w 338"/>
                <a:gd name="T29" fmla="*/ 0 h 1268"/>
                <a:gd name="T30" fmla="*/ 0 w 338"/>
                <a:gd name="T31" fmla="*/ 0 h 1268"/>
                <a:gd name="T32" fmla="*/ 0 w 338"/>
                <a:gd name="T33" fmla="*/ 0 h 1268"/>
                <a:gd name="T34" fmla="*/ 0 w 338"/>
                <a:gd name="T35" fmla="*/ 0 h 1268"/>
                <a:gd name="T36" fmla="*/ 0 w 338"/>
                <a:gd name="T37" fmla="*/ 0 h 1268"/>
                <a:gd name="T38" fmla="*/ 0 w 338"/>
                <a:gd name="T39" fmla="*/ 0 h 1268"/>
                <a:gd name="T40" fmla="*/ 0 w 338"/>
                <a:gd name="T41" fmla="*/ 0 h 1268"/>
                <a:gd name="T42" fmla="*/ 0 w 338"/>
                <a:gd name="T43" fmla="*/ 0 h 1268"/>
                <a:gd name="T44" fmla="*/ 0 w 338"/>
                <a:gd name="T45" fmla="*/ 0 h 1268"/>
                <a:gd name="T46" fmla="*/ 0 w 338"/>
                <a:gd name="T47" fmla="*/ 0 h 1268"/>
                <a:gd name="T48" fmla="*/ 0 w 338"/>
                <a:gd name="T49" fmla="*/ 0 h 1268"/>
                <a:gd name="T50" fmla="*/ 0 w 338"/>
                <a:gd name="T51" fmla="*/ 0 h 1268"/>
                <a:gd name="T52" fmla="*/ 0 w 338"/>
                <a:gd name="T53" fmla="*/ 0 h 1268"/>
                <a:gd name="T54" fmla="*/ 0 w 338"/>
                <a:gd name="T55" fmla="*/ 0 h 1268"/>
                <a:gd name="T56" fmla="*/ 0 w 338"/>
                <a:gd name="T57" fmla="*/ 0 h 1268"/>
                <a:gd name="T58" fmla="*/ 0 w 338"/>
                <a:gd name="T59" fmla="*/ 0 h 1268"/>
                <a:gd name="T60" fmla="*/ 0 w 338"/>
                <a:gd name="T61" fmla="*/ 0 h 1268"/>
                <a:gd name="T62" fmla="*/ 0 w 338"/>
                <a:gd name="T63" fmla="*/ 0 h 1268"/>
                <a:gd name="T64" fmla="*/ 0 w 338"/>
                <a:gd name="T65" fmla="*/ 0 h 1268"/>
                <a:gd name="T66" fmla="*/ 0 w 338"/>
                <a:gd name="T67" fmla="*/ 0 h 1268"/>
                <a:gd name="T68" fmla="*/ 0 w 338"/>
                <a:gd name="T69" fmla="*/ 0 h 1268"/>
                <a:gd name="T70" fmla="*/ 0 w 338"/>
                <a:gd name="T71" fmla="*/ 0 h 1268"/>
                <a:gd name="T72" fmla="*/ 0 w 338"/>
                <a:gd name="T73" fmla="*/ 0 h 1268"/>
                <a:gd name="T74" fmla="*/ 0 w 338"/>
                <a:gd name="T75" fmla="*/ 0 h 1268"/>
                <a:gd name="T76" fmla="*/ 0 w 338"/>
                <a:gd name="T77" fmla="*/ 0 h 1268"/>
                <a:gd name="T78" fmla="*/ 0 w 338"/>
                <a:gd name="T79" fmla="*/ 0 h 1268"/>
                <a:gd name="T80" fmla="*/ 0 w 338"/>
                <a:gd name="T81" fmla="*/ 0 h 1268"/>
                <a:gd name="T82" fmla="*/ 0 w 338"/>
                <a:gd name="T83" fmla="*/ 0 h 1268"/>
                <a:gd name="T84" fmla="*/ 0 w 338"/>
                <a:gd name="T85" fmla="*/ 0 h 1268"/>
                <a:gd name="T86" fmla="*/ 0 w 338"/>
                <a:gd name="T87" fmla="*/ 0 h 1268"/>
                <a:gd name="T88" fmla="*/ 0 w 338"/>
                <a:gd name="T89" fmla="*/ 0 h 1268"/>
                <a:gd name="T90" fmla="*/ 0 w 338"/>
                <a:gd name="T91" fmla="*/ 0 h 1268"/>
                <a:gd name="T92" fmla="*/ 0 w 338"/>
                <a:gd name="T93" fmla="*/ 0 h 1268"/>
                <a:gd name="T94" fmla="*/ 0 w 338"/>
                <a:gd name="T95" fmla="*/ 0 h 1268"/>
                <a:gd name="T96" fmla="*/ 0 w 338"/>
                <a:gd name="T97" fmla="*/ 0 h 12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38"/>
                <a:gd name="T148" fmla="*/ 0 h 1268"/>
                <a:gd name="T149" fmla="*/ 338 w 338"/>
                <a:gd name="T150" fmla="*/ 1268 h 12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38" h="1268">
                  <a:moveTo>
                    <a:pt x="309" y="1"/>
                  </a:moveTo>
                  <a:lnTo>
                    <a:pt x="297" y="5"/>
                  </a:lnTo>
                  <a:lnTo>
                    <a:pt x="279" y="12"/>
                  </a:lnTo>
                  <a:lnTo>
                    <a:pt x="257" y="22"/>
                  </a:lnTo>
                  <a:lnTo>
                    <a:pt x="234" y="34"/>
                  </a:lnTo>
                  <a:lnTo>
                    <a:pt x="210" y="48"/>
                  </a:lnTo>
                  <a:lnTo>
                    <a:pt x="188" y="64"/>
                  </a:lnTo>
                  <a:lnTo>
                    <a:pt x="173" y="83"/>
                  </a:lnTo>
                  <a:lnTo>
                    <a:pt x="162" y="103"/>
                  </a:lnTo>
                  <a:lnTo>
                    <a:pt x="152" y="160"/>
                  </a:lnTo>
                  <a:lnTo>
                    <a:pt x="134" y="285"/>
                  </a:lnTo>
                  <a:lnTo>
                    <a:pt x="109" y="454"/>
                  </a:lnTo>
                  <a:lnTo>
                    <a:pt x="82" y="648"/>
                  </a:lnTo>
                  <a:lnTo>
                    <a:pt x="54" y="846"/>
                  </a:lnTo>
                  <a:lnTo>
                    <a:pt x="30" y="1024"/>
                  </a:lnTo>
                  <a:lnTo>
                    <a:pt x="10" y="1163"/>
                  </a:lnTo>
                  <a:lnTo>
                    <a:pt x="0" y="1243"/>
                  </a:lnTo>
                  <a:lnTo>
                    <a:pt x="0" y="1251"/>
                  </a:lnTo>
                  <a:lnTo>
                    <a:pt x="4" y="1258"/>
                  </a:lnTo>
                  <a:lnTo>
                    <a:pt x="10" y="1264"/>
                  </a:lnTo>
                  <a:lnTo>
                    <a:pt x="18" y="1268"/>
                  </a:lnTo>
                  <a:lnTo>
                    <a:pt x="27" y="1266"/>
                  </a:lnTo>
                  <a:lnTo>
                    <a:pt x="35" y="1262"/>
                  </a:lnTo>
                  <a:lnTo>
                    <a:pt x="40" y="1256"/>
                  </a:lnTo>
                  <a:lnTo>
                    <a:pt x="43" y="1248"/>
                  </a:lnTo>
                  <a:lnTo>
                    <a:pt x="66" y="1075"/>
                  </a:lnTo>
                  <a:lnTo>
                    <a:pt x="92" y="891"/>
                  </a:lnTo>
                  <a:lnTo>
                    <a:pt x="118" y="707"/>
                  </a:lnTo>
                  <a:lnTo>
                    <a:pt x="143" y="530"/>
                  </a:lnTo>
                  <a:lnTo>
                    <a:pt x="165" y="372"/>
                  </a:lnTo>
                  <a:lnTo>
                    <a:pt x="183" y="244"/>
                  </a:lnTo>
                  <a:lnTo>
                    <a:pt x="197" y="155"/>
                  </a:lnTo>
                  <a:lnTo>
                    <a:pt x="204" y="114"/>
                  </a:lnTo>
                  <a:lnTo>
                    <a:pt x="209" y="105"/>
                  </a:lnTo>
                  <a:lnTo>
                    <a:pt x="219" y="95"/>
                  </a:lnTo>
                  <a:lnTo>
                    <a:pt x="234" y="84"/>
                  </a:lnTo>
                  <a:lnTo>
                    <a:pt x="249" y="74"/>
                  </a:lnTo>
                  <a:lnTo>
                    <a:pt x="268" y="65"/>
                  </a:lnTo>
                  <a:lnTo>
                    <a:pt x="287" y="57"/>
                  </a:lnTo>
                  <a:lnTo>
                    <a:pt x="305" y="49"/>
                  </a:lnTo>
                  <a:lnTo>
                    <a:pt x="322" y="43"/>
                  </a:lnTo>
                  <a:lnTo>
                    <a:pt x="330" y="39"/>
                  </a:lnTo>
                  <a:lnTo>
                    <a:pt x="335" y="32"/>
                  </a:lnTo>
                  <a:lnTo>
                    <a:pt x="338" y="25"/>
                  </a:lnTo>
                  <a:lnTo>
                    <a:pt x="336" y="15"/>
                  </a:lnTo>
                  <a:lnTo>
                    <a:pt x="333" y="8"/>
                  </a:lnTo>
                  <a:lnTo>
                    <a:pt x="326" y="2"/>
                  </a:lnTo>
                  <a:lnTo>
                    <a:pt x="318" y="0"/>
                  </a:lnTo>
                  <a:lnTo>
                    <a:pt x="30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17" name="Freeform 101">
              <a:extLst>
                <a:ext uri="{FF2B5EF4-FFF2-40B4-BE49-F238E27FC236}">
                  <a16:creationId xmlns:a16="http://schemas.microsoft.com/office/drawing/2014/main" id="{F4AEA9BF-DDAA-435D-BFAC-B5B34CF4D965}"/>
                </a:ext>
              </a:extLst>
            </p:cNvPr>
            <p:cNvSpPr>
              <a:spLocks/>
            </p:cNvSpPr>
            <p:nvPr/>
          </p:nvSpPr>
          <p:spPr bwMode="auto">
            <a:xfrm flipH="1">
              <a:off x="713" y="1193"/>
              <a:ext cx="37" cy="288"/>
            </a:xfrm>
            <a:custGeom>
              <a:avLst/>
              <a:gdLst>
                <a:gd name="T0" fmla="*/ 0 w 165"/>
                <a:gd name="T1" fmla="*/ 0 h 1258"/>
                <a:gd name="T2" fmla="*/ 0 w 165"/>
                <a:gd name="T3" fmla="*/ 0 h 1258"/>
                <a:gd name="T4" fmla="*/ 0 w 165"/>
                <a:gd name="T5" fmla="*/ 0 h 1258"/>
                <a:gd name="T6" fmla="*/ 0 w 165"/>
                <a:gd name="T7" fmla="*/ 0 h 1258"/>
                <a:gd name="T8" fmla="*/ 0 w 165"/>
                <a:gd name="T9" fmla="*/ 0 h 1258"/>
                <a:gd name="T10" fmla="*/ 0 w 165"/>
                <a:gd name="T11" fmla="*/ 0 h 1258"/>
                <a:gd name="T12" fmla="*/ 0 w 165"/>
                <a:gd name="T13" fmla="*/ 0 h 1258"/>
                <a:gd name="T14" fmla="*/ 0 w 165"/>
                <a:gd name="T15" fmla="*/ 0 h 1258"/>
                <a:gd name="T16" fmla="*/ 0 w 165"/>
                <a:gd name="T17" fmla="*/ 0 h 1258"/>
                <a:gd name="T18" fmla="*/ 0 w 165"/>
                <a:gd name="T19" fmla="*/ 0 h 1258"/>
                <a:gd name="T20" fmla="*/ 0 w 165"/>
                <a:gd name="T21" fmla="*/ 0 h 1258"/>
                <a:gd name="T22" fmla="*/ 0 w 165"/>
                <a:gd name="T23" fmla="*/ 0 h 1258"/>
                <a:gd name="T24" fmla="*/ 0 w 165"/>
                <a:gd name="T25" fmla="*/ 0 h 1258"/>
                <a:gd name="T26" fmla="*/ 0 w 165"/>
                <a:gd name="T27" fmla="*/ 0 h 1258"/>
                <a:gd name="T28" fmla="*/ 0 w 165"/>
                <a:gd name="T29" fmla="*/ 0 h 1258"/>
                <a:gd name="T30" fmla="*/ 0 w 165"/>
                <a:gd name="T31" fmla="*/ 0 h 1258"/>
                <a:gd name="T32" fmla="*/ 0 w 165"/>
                <a:gd name="T33" fmla="*/ 0 h 1258"/>
                <a:gd name="T34" fmla="*/ 0 w 165"/>
                <a:gd name="T35" fmla="*/ 0 h 1258"/>
                <a:gd name="T36" fmla="*/ 0 w 165"/>
                <a:gd name="T37" fmla="*/ 0 h 1258"/>
                <a:gd name="T38" fmla="*/ 0 w 165"/>
                <a:gd name="T39" fmla="*/ 0 h 1258"/>
                <a:gd name="T40" fmla="*/ 0 w 165"/>
                <a:gd name="T41" fmla="*/ 0 h 1258"/>
                <a:gd name="T42" fmla="*/ 0 w 165"/>
                <a:gd name="T43" fmla="*/ 0 h 1258"/>
                <a:gd name="T44" fmla="*/ 0 w 165"/>
                <a:gd name="T45" fmla="*/ 0 h 1258"/>
                <a:gd name="T46" fmla="*/ 0 w 165"/>
                <a:gd name="T47" fmla="*/ 0 h 1258"/>
                <a:gd name="T48" fmla="*/ 0 w 165"/>
                <a:gd name="T49" fmla="*/ 0 h 1258"/>
                <a:gd name="T50" fmla="*/ 0 w 165"/>
                <a:gd name="T51" fmla="*/ 0 h 1258"/>
                <a:gd name="T52" fmla="*/ 0 w 165"/>
                <a:gd name="T53" fmla="*/ 0 h 1258"/>
                <a:gd name="T54" fmla="*/ 0 w 165"/>
                <a:gd name="T55" fmla="*/ 0 h 1258"/>
                <a:gd name="T56" fmla="*/ 0 w 165"/>
                <a:gd name="T57" fmla="*/ 0 h 1258"/>
                <a:gd name="T58" fmla="*/ 0 w 165"/>
                <a:gd name="T59" fmla="*/ 0 h 1258"/>
                <a:gd name="T60" fmla="*/ 0 w 165"/>
                <a:gd name="T61" fmla="*/ 0 h 1258"/>
                <a:gd name="T62" fmla="*/ 0 w 165"/>
                <a:gd name="T63" fmla="*/ 0 h 1258"/>
                <a:gd name="T64" fmla="*/ 0 w 165"/>
                <a:gd name="T65" fmla="*/ 0 h 1258"/>
                <a:gd name="T66" fmla="*/ 0 w 165"/>
                <a:gd name="T67" fmla="*/ 0 h 1258"/>
                <a:gd name="T68" fmla="*/ 0 w 165"/>
                <a:gd name="T69" fmla="*/ 0 h 1258"/>
                <a:gd name="T70" fmla="*/ 0 w 165"/>
                <a:gd name="T71" fmla="*/ 0 h 1258"/>
                <a:gd name="T72" fmla="*/ 0 w 165"/>
                <a:gd name="T73" fmla="*/ 0 h 1258"/>
                <a:gd name="T74" fmla="*/ 0 w 165"/>
                <a:gd name="T75" fmla="*/ 0 h 1258"/>
                <a:gd name="T76" fmla="*/ 0 w 165"/>
                <a:gd name="T77" fmla="*/ 0 h 1258"/>
                <a:gd name="T78" fmla="*/ 0 w 165"/>
                <a:gd name="T79" fmla="*/ 0 h 1258"/>
                <a:gd name="T80" fmla="*/ 0 w 165"/>
                <a:gd name="T81" fmla="*/ 0 h 125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65"/>
                <a:gd name="T124" fmla="*/ 0 h 1258"/>
                <a:gd name="T125" fmla="*/ 165 w 165"/>
                <a:gd name="T126" fmla="*/ 1258 h 125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65" h="1258">
                  <a:moveTo>
                    <a:pt x="3" y="12"/>
                  </a:moveTo>
                  <a:lnTo>
                    <a:pt x="0" y="20"/>
                  </a:lnTo>
                  <a:lnTo>
                    <a:pt x="0" y="29"/>
                  </a:lnTo>
                  <a:lnTo>
                    <a:pt x="4" y="37"/>
                  </a:lnTo>
                  <a:lnTo>
                    <a:pt x="11" y="42"/>
                  </a:lnTo>
                  <a:lnTo>
                    <a:pt x="26" y="51"/>
                  </a:lnTo>
                  <a:lnTo>
                    <a:pt x="43" y="62"/>
                  </a:lnTo>
                  <a:lnTo>
                    <a:pt x="60" y="75"/>
                  </a:lnTo>
                  <a:lnTo>
                    <a:pt x="77" y="86"/>
                  </a:lnTo>
                  <a:lnTo>
                    <a:pt x="91" y="99"/>
                  </a:lnTo>
                  <a:lnTo>
                    <a:pt x="103" y="111"/>
                  </a:lnTo>
                  <a:lnTo>
                    <a:pt x="111" y="123"/>
                  </a:lnTo>
                  <a:lnTo>
                    <a:pt x="115" y="133"/>
                  </a:lnTo>
                  <a:lnTo>
                    <a:pt x="117" y="270"/>
                  </a:lnTo>
                  <a:lnTo>
                    <a:pt x="120" y="561"/>
                  </a:lnTo>
                  <a:lnTo>
                    <a:pt x="121" y="915"/>
                  </a:lnTo>
                  <a:lnTo>
                    <a:pt x="121" y="1236"/>
                  </a:lnTo>
                  <a:lnTo>
                    <a:pt x="122" y="1245"/>
                  </a:lnTo>
                  <a:lnTo>
                    <a:pt x="128" y="1251"/>
                  </a:lnTo>
                  <a:lnTo>
                    <a:pt x="135" y="1256"/>
                  </a:lnTo>
                  <a:lnTo>
                    <a:pt x="143" y="1258"/>
                  </a:lnTo>
                  <a:lnTo>
                    <a:pt x="151" y="1256"/>
                  </a:lnTo>
                  <a:lnTo>
                    <a:pt x="159" y="1251"/>
                  </a:lnTo>
                  <a:lnTo>
                    <a:pt x="164" y="1243"/>
                  </a:lnTo>
                  <a:lnTo>
                    <a:pt x="165" y="1236"/>
                  </a:lnTo>
                  <a:lnTo>
                    <a:pt x="165" y="1052"/>
                  </a:lnTo>
                  <a:lnTo>
                    <a:pt x="164" y="685"/>
                  </a:lnTo>
                  <a:lnTo>
                    <a:pt x="161" y="317"/>
                  </a:lnTo>
                  <a:lnTo>
                    <a:pt x="159" y="129"/>
                  </a:lnTo>
                  <a:lnTo>
                    <a:pt x="152" y="108"/>
                  </a:lnTo>
                  <a:lnTo>
                    <a:pt x="139" y="88"/>
                  </a:lnTo>
                  <a:lnTo>
                    <a:pt x="121" y="67"/>
                  </a:lnTo>
                  <a:lnTo>
                    <a:pt x="100" y="49"/>
                  </a:lnTo>
                  <a:lnTo>
                    <a:pt x="79" y="33"/>
                  </a:lnTo>
                  <a:lnTo>
                    <a:pt x="59" y="20"/>
                  </a:lnTo>
                  <a:lnTo>
                    <a:pt x="43" y="10"/>
                  </a:lnTo>
                  <a:lnTo>
                    <a:pt x="31" y="3"/>
                  </a:lnTo>
                  <a:lnTo>
                    <a:pt x="24" y="0"/>
                  </a:lnTo>
                  <a:lnTo>
                    <a:pt x="16" y="2"/>
                  </a:lnTo>
                  <a:lnTo>
                    <a:pt x="8" y="6"/>
                  </a:lnTo>
                  <a:lnTo>
                    <a:pt x="3"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18" name="Freeform 102">
              <a:extLst>
                <a:ext uri="{FF2B5EF4-FFF2-40B4-BE49-F238E27FC236}">
                  <a16:creationId xmlns:a16="http://schemas.microsoft.com/office/drawing/2014/main" id="{821C21FE-21F2-46F6-B044-58C6D01DD6CE}"/>
                </a:ext>
              </a:extLst>
            </p:cNvPr>
            <p:cNvSpPr>
              <a:spLocks/>
            </p:cNvSpPr>
            <p:nvPr/>
          </p:nvSpPr>
          <p:spPr bwMode="auto">
            <a:xfrm flipH="1">
              <a:off x="500" y="1173"/>
              <a:ext cx="346" cy="78"/>
            </a:xfrm>
            <a:custGeom>
              <a:avLst/>
              <a:gdLst>
                <a:gd name="T0" fmla="*/ 0 w 1511"/>
                <a:gd name="T1" fmla="*/ 0 h 341"/>
                <a:gd name="T2" fmla="*/ 0 w 1511"/>
                <a:gd name="T3" fmla="*/ 0 h 341"/>
                <a:gd name="T4" fmla="*/ 0 w 1511"/>
                <a:gd name="T5" fmla="*/ 0 h 341"/>
                <a:gd name="T6" fmla="*/ 0 w 1511"/>
                <a:gd name="T7" fmla="*/ 0 h 341"/>
                <a:gd name="T8" fmla="*/ 0 w 1511"/>
                <a:gd name="T9" fmla="*/ 0 h 341"/>
                <a:gd name="T10" fmla="*/ 0 w 1511"/>
                <a:gd name="T11" fmla="*/ 0 h 341"/>
                <a:gd name="T12" fmla="*/ 0 w 1511"/>
                <a:gd name="T13" fmla="*/ 0 h 341"/>
                <a:gd name="T14" fmla="*/ 0 w 1511"/>
                <a:gd name="T15" fmla="*/ 0 h 341"/>
                <a:gd name="T16" fmla="*/ 0 w 1511"/>
                <a:gd name="T17" fmla="*/ 0 h 341"/>
                <a:gd name="T18" fmla="*/ 0 w 1511"/>
                <a:gd name="T19" fmla="*/ 0 h 341"/>
                <a:gd name="T20" fmla="*/ 0 w 1511"/>
                <a:gd name="T21" fmla="*/ 0 h 341"/>
                <a:gd name="T22" fmla="*/ 0 w 1511"/>
                <a:gd name="T23" fmla="*/ 0 h 341"/>
                <a:gd name="T24" fmla="*/ 0 w 1511"/>
                <a:gd name="T25" fmla="*/ 0 h 341"/>
                <a:gd name="T26" fmla="*/ 0 w 1511"/>
                <a:gd name="T27" fmla="*/ 0 h 341"/>
                <a:gd name="T28" fmla="*/ 0 w 1511"/>
                <a:gd name="T29" fmla="*/ 0 h 341"/>
                <a:gd name="T30" fmla="*/ 0 w 1511"/>
                <a:gd name="T31" fmla="*/ 0 h 341"/>
                <a:gd name="T32" fmla="*/ 0 w 1511"/>
                <a:gd name="T33" fmla="*/ 0 h 341"/>
                <a:gd name="T34" fmla="*/ 0 w 1511"/>
                <a:gd name="T35" fmla="*/ 0 h 341"/>
                <a:gd name="T36" fmla="*/ 0 w 1511"/>
                <a:gd name="T37" fmla="*/ 0 h 341"/>
                <a:gd name="T38" fmla="*/ 0 w 1511"/>
                <a:gd name="T39" fmla="*/ 0 h 341"/>
                <a:gd name="T40" fmla="*/ 0 w 1511"/>
                <a:gd name="T41" fmla="*/ 0 h 341"/>
                <a:gd name="T42" fmla="*/ 0 w 1511"/>
                <a:gd name="T43" fmla="*/ 0 h 341"/>
                <a:gd name="T44" fmla="*/ 0 w 1511"/>
                <a:gd name="T45" fmla="*/ 0 h 341"/>
                <a:gd name="T46" fmla="*/ 0 w 1511"/>
                <a:gd name="T47" fmla="*/ 0 h 341"/>
                <a:gd name="T48" fmla="*/ 0 w 1511"/>
                <a:gd name="T49" fmla="*/ 0 h 341"/>
                <a:gd name="T50" fmla="*/ 0 w 1511"/>
                <a:gd name="T51" fmla="*/ 0 h 341"/>
                <a:gd name="T52" fmla="*/ 0 w 1511"/>
                <a:gd name="T53" fmla="*/ 0 h 341"/>
                <a:gd name="T54" fmla="*/ 0 w 1511"/>
                <a:gd name="T55" fmla="*/ 0 h 341"/>
                <a:gd name="T56" fmla="*/ 0 w 1511"/>
                <a:gd name="T57" fmla="*/ 0 h 341"/>
                <a:gd name="T58" fmla="*/ 0 w 1511"/>
                <a:gd name="T59" fmla="*/ 0 h 341"/>
                <a:gd name="T60" fmla="*/ 0 w 1511"/>
                <a:gd name="T61" fmla="*/ 0 h 341"/>
                <a:gd name="T62" fmla="*/ 0 w 1511"/>
                <a:gd name="T63" fmla="*/ 0 h 341"/>
                <a:gd name="T64" fmla="*/ 0 w 1511"/>
                <a:gd name="T65" fmla="*/ 0 h 341"/>
                <a:gd name="T66" fmla="*/ 0 w 1511"/>
                <a:gd name="T67" fmla="*/ 0 h 341"/>
                <a:gd name="T68" fmla="*/ 0 w 1511"/>
                <a:gd name="T69" fmla="*/ 0 h 341"/>
                <a:gd name="T70" fmla="*/ 0 w 1511"/>
                <a:gd name="T71" fmla="*/ 0 h 341"/>
                <a:gd name="T72" fmla="*/ 0 w 1511"/>
                <a:gd name="T73" fmla="*/ 0 h 341"/>
                <a:gd name="T74" fmla="*/ 0 w 1511"/>
                <a:gd name="T75" fmla="*/ 0 h 341"/>
                <a:gd name="T76" fmla="*/ 0 w 1511"/>
                <a:gd name="T77" fmla="*/ 0 h 341"/>
                <a:gd name="T78" fmla="*/ 0 w 1511"/>
                <a:gd name="T79" fmla="*/ 0 h 341"/>
                <a:gd name="T80" fmla="*/ 0 w 1511"/>
                <a:gd name="T81" fmla="*/ 0 h 341"/>
                <a:gd name="T82" fmla="*/ 0 w 1511"/>
                <a:gd name="T83" fmla="*/ 0 h 341"/>
                <a:gd name="T84" fmla="*/ 0 w 1511"/>
                <a:gd name="T85" fmla="*/ 0 h 34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11"/>
                <a:gd name="T130" fmla="*/ 0 h 341"/>
                <a:gd name="T131" fmla="*/ 1511 w 1511"/>
                <a:gd name="T132" fmla="*/ 341 h 34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11" h="341">
                  <a:moveTo>
                    <a:pt x="53" y="1"/>
                  </a:moveTo>
                  <a:lnTo>
                    <a:pt x="50" y="3"/>
                  </a:lnTo>
                  <a:lnTo>
                    <a:pt x="44" y="4"/>
                  </a:lnTo>
                  <a:lnTo>
                    <a:pt x="37" y="8"/>
                  </a:lnTo>
                  <a:lnTo>
                    <a:pt x="29" y="12"/>
                  </a:lnTo>
                  <a:lnTo>
                    <a:pt x="20" y="18"/>
                  </a:lnTo>
                  <a:lnTo>
                    <a:pt x="12" y="25"/>
                  </a:lnTo>
                  <a:lnTo>
                    <a:pt x="5" y="34"/>
                  </a:lnTo>
                  <a:lnTo>
                    <a:pt x="1" y="44"/>
                  </a:lnTo>
                  <a:lnTo>
                    <a:pt x="0" y="59"/>
                  </a:lnTo>
                  <a:lnTo>
                    <a:pt x="4" y="73"/>
                  </a:lnTo>
                  <a:lnTo>
                    <a:pt x="12" y="89"/>
                  </a:lnTo>
                  <a:lnTo>
                    <a:pt x="25" y="103"/>
                  </a:lnTo>
                  <a:lnTo>
                    <a:pt x="27" y="104"/>
                  </a:lnTo>
                  <a:lnTo>
                    <a:pt x="30" y="107"/>
                  </a:lnTo>
                  <a:lnTo>
                    <a:pt x="33" y="108"/>
                  </a:lnTo>
                  <a:lnTo>
                    <a:pt x="37" y="110"/>
                  </a:lnTo>
                  <a:lnTo>
                    <a:pt x="1439" y="341"/>
                  </a:lnTo>
                  <a:lnTo>
                    <a:pt x="1441" y="341"/>
                  </a:lnTo>
                  <a:lnTo>
                    <a:pt x="1443" y="341"/>
                  </a:lnTo>
                  <a:lnTo>
                    <a:pt x="1444" y="341"/>
                  </a:lnTo>
                  <a:lnTo>
                    <a:pt x="1446" y="341"/>
                  </a:lnTo>
                  <a:lnTo>
                    <a:pt x="1450" y="340"/>
                  </a:lnTo>
                  <a:lnTo>
                    <a:pt x="1456" y="339"/>
                  </a:lnTo>
                  <a:lnTo>
                    <a:pt x="1465" y="337"/>
                  </a:lnTo>
                  <a:lnTo>
                    <a:pt x="1474" y="333"/>
                  </a:lnTo>
                  <a:lnTo>
                    <a:pt x="1485" y="328"/>
                  </a:lnTo>
                  <a:lnTo>
                    <a:pt x="1494" y="322"/>
                  </a:lnTo>
                  <a:lnTo>
                    <a:pt x="1503" y="313"/>
                  </a:lnTo>
                  <a:lnTo>
                    <a:pt x="1508" y="301"/>
                  </a:lnTo>
                  <a:lnTo>
                    <a:pt x="1511" y="284"/>
                  </a:lnTo>
                  <a:lnTo>
                    <a:pt x="1507" y="266"/>
                  </a:lnTo>
                  <a:lnTo>
                    <a:pt x="1495" y="246"/>
                  </a:lnTo>
                  <a:lnTo>
                    <a:pt x="1478" y="227"/>
                  </a:lnTo>
                  <a:lnTo>
                    <a:pt x="1476" y="224"/>
                  </a:lnTo>
                  <a:lnTo>
                    <a:pt x="1473" y="223"/>
                  </a:lnTo>
                  <a:lnTo>
                    <a:pt x="1469" y="221"/>
                  </a:lnTo>
                  <a:lnTo>
                    <a:pt x="1467" y="220"/>
                  </a:lnTo>
                  <a:lnTo>
                    <a:pt x="63" y="1"/>
                  </a:lnTo>
                  <a:lnTo>
                    <a:pt x="60" y="0"/>
                  </a:lnTo>
                  <a:lnTo>
                    <a:pt x="57" y="0"/>
                  </a:lnTo>
                  <a:lnTo>
                    <a:pt x="56" y="0"/>
                  </a:lnTo>
                  <a:lnTo>
                    <a:pt x="5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19" name="Freeform 103">
              <a:extLst>
                <a:ext uri="{FF2B5EF4-FFF2-40B4-BE49-F238E27FC236}">
                  <a16:creationId xmlns:a16="http://schemas.microsoft.com/office/drawing/2014/main" id="{D2518BFF-FF55-4FDD-BCB8-BFAA7FA0A9E8}"/>
                </a:ext>
              </a:extLst>
            </p:cNvPr>
            <p:cNvSpPr>
              <a:spLocks/>
            </p:cNvSpPr>
            <p:nvPr/>
          </p:nvSpPr>
          <p:spPr bwMode="auto">
            <a:xfrm flipH="1">
              <a:off x="510" y="1183"/>
              <a:ext cx="325" cy="58"/>
            </a:xfrm>
            <a:custGeom>
              <a:avLst/>
              <a:gdLst>
                <a:gd name="T0" fmla="*/ 0 w 1423"/>
                <a:gd name="T1" fmla="*/ 0 h 253"/>
                <a:gd name="T2" fmla="*/ 0 w 1423"/>
                <a:gd name="T3" fmla="*/ 0 h 253"/>
                <a:gd name="T4" fmla="*/ 0 w 1423"/>
                <a:gd name="T5" fmla="*/ 0 h 253"/>
                <a:gd name="T6" fmla="*/ 0 w 1423"/>
                <a:gd name="T7" fmla="*/ 0 h 253"/>
                <a:gd name="T8" fmla="*/ 0 w 1423"/>
                <a:gd name="T9" fmla="*/ 0 h 253"/>
                <a:gd name="T10" fmla="*/ 0 w 1423"/>
                <a:gd name="T11" fmla="*/ 0 h 253"/>
                <a:gd name="T12" fmla="*/ 0 w 1423"/>
                <a:gd name="T13" fmla="*/ 0 h 253"/>
                <a:gd name="T14" fmla="*/ 0 w 1423"/>
                <a:gd name="T15" fmla="*/ 0 h 253"/>
                <a:gd name="T16" fmla="*/ 0 w 1423"/>
                <a:gd name="T17" fmla="*/ 0 h 253"/>
                <a:gd name="T18" fmla="*/ 0 w 1423"/>
                <a:gd name="T19" fmla="*/ 0 h 253"/>
                <a:gd name="T20" fmla="*/ 0 w 1423"/>
                <a:gd name="T21" fmla="*/ 0 h 253"/>
                <a:gd name="T22" fmla="*/ 0 w 1423"/>
                <a:gd name="T23" fmla="*/ 0 h 253"/>
                <a:gd name="T24" fmla="*/ 0 w 1423"/>
                <a:gd name="T25" fmla="*/ 0 h 253"/>
                <a:gd name="T26" fmla="*/ 0 w 1423"/>
                <a:gd name="T27" fmla="*/ 0 h 253"/>
                <a:gd name="T28" fmla="*/ 0 w 1423"/>
                <a:gd name="T29" fmla="*/ 0 h 253"/>
                <a:gd name="T30" fmla="*/ 0 w 1423"/>
                <a:gd name="T31" fmla="*/ 0 h 253"/>
                <a:gd name="T32" fmla="*/ 0 w 1423"/>
                <a:gd name="T33" fmla="*/ 0 h 253"/>
                <a:gd name="T34" fmla="*/ 0 w 1423"/>
                <a:gd name="T35" fmla="*/ 0 h 253"/>
                <a:gd name="T36" fmla="*/ 0 w 1423"/>
                <a:gd name="T37" fmla="*/ 0 h 253"/>
                <a:gd name="T38" fmla="*/ 0 w 1423"/>
                <a:gd name="T39" fmla="*/ 0 h 253"/>
                <a:gd name="T40" fmla="*/ 0 w 1423"/>
                <a:gd name="T41" fmla="*/ 0 h 253"/>
                <a:gd name="T42" fmla="*/ 0 w 1423"/>
                <a:gd name="T43" fmla="*/ 0 h 253"/>
                <a:gd name="T44" fmla="*/ 0 w 1423"/>
                <a:gd name="T45" fmla="*/ 0 h 253"/>
                <a:gd name="T46" fmla="*/ 0 w 1423"/>
                <a:gd name="T47" fmla="*/ 0 h 253"/>
                <a:gd name="T48" fmla="*/ 0 w 1423"/>
                <a:gd name="T49" fmla="*/ 0 h 253"/>
                <a:gd name="T50" fmla="*/ 0 w 1423"/>
                <a:gd name="T51" fmla="*/ 0 h 253"/>
                <a:gd name="T52" fmla="*/ 0 w 1423"/>
                <a:gd name="T53" fmla="*/ 0 h 253"/>
                <a:gd name="T54" fmla="*/ 0 w 1423"/>
                <a:gd name="T55" fmla="*/ 0 h 253"/>
                <a:gd name="T56" fmla="*/ 0 w 1423"/>
                <a:gd name="T57" fmla="*/ 0 h 253"/>
                <a:gd name="T58" fmla="*/ 0 w 1423"/>
                <a:gd name="T59" fmla="*/ 0 h 253"/>
                <a:gd name="T60" fmla="*/ 0 w 1423"/>
                <a:gd name="T61" fmla="*/ 0 h 253"/>
                <a:gd name="T62" fmla="*/ 0 w 1423"/>
                <a:gd name="T63" fmla="*/ 0 h 253"/>
                <a:gd name="T64" fmla="*/ 0 w 1423"/>
                <a:gd name="T65" fmla="*/ 0 h 253"/>
                <a:gd name="T66" fmla="*/ 0 w 1423"/>
                <a:gd name="T67" fmla="*/ 0 h 253"/>
                <a:gd name="T68" fmla="*/ 0 w 1423"/>
                <a:gd name="T69" fmla="*/ 0 h 253"/>
                <a:gd name="T70" fmla="*/ 0 w 1423"/>
                <a:gd name="T71" fmla="*/ 0 h 253"/>
                <a:gd name="T72" fmla="*/ 0 w 1423"/>
                <a:gd name="T73" fmla="*/ 0 h 253"/>
                <a:gd name="T74" fmla="*/ 0 w 1423"/>
                <a:gd name="T75" fmla="*/ 0 h 253"/>
                <a:gd name="T76" fmla="*/ 0 w 1423"/>
                <a:gd name="T77" fmla="*/ 0 h 253"/>
                <a:gd name="T78" fmla="*/ 0 w 1423"/>
                <a:gd name="T79" fmla="*/ 0 h 253"/>
                <a:gd name="T80" fmla="*/ 0 w 1423"/>
                <a:gd name="T81" fmla="*/ 0 h 253"/>
                <a:gd name="T82" fmla="*/ 0 w 1423"/>
                <a:gd name="T83" fmla="*/ 0 h 253"/>
                <a:gd name="T84" fmla="*/ 0 w 1423"/>
                <a:gd name="T85" fmla="*/ 0 h 253"/>
                <a:gd name="T86" fmla="*/ 0 w 1423"/>
                <a:gd name="T87" fmla="*/ 0 h 2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23"/>
                <a:gd name="T133" fmla="*/ 0 h 253"/>
                <a:gd name="T134" fmla="*/ 1423 w 1423"/>
                <a:gd name="T135" fmla="*/ 253 h 2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23" h="253">
                  <a:moveTo>
                    <a:pt x="0" y="12"/>
                  </a:moveTo>
                  <a:lnTo>
                    <a:pt x="0" y="12"/>
                  </a:lnTo>
                  <a:lnTo>
                    <a:pt x="0" y="11"/>
                  </a:lnTo>
                  <a:lnTo>
                    <a:pt x="2" y="8"/>
                  </a:lnTo>
                  <a:lnTo>
                    <a:pt x="6" y="6"/>
                  </a:lnTo>
                  <a:lnTo>
                    <a:pt x="11" y="3"/>
                  </a:lnTo>
                  <a:lnTo>
                    <a:pt x="17" y="0"/>
                  </a:lnTo>
                  <a:lnTo>
                    <a:pt x="22" y="2"/>
                  </a:lnTo>
                  <a:lnTo>
                    <a:pt x="34" y="3"/>
                  </a:lnTo>
                  <a:lnTo>
                    <a:pt x="54" y="6"/>
                  </a:lnTo>
                  <a:lnTo>
                    <a:pt x="80" y="10"/>
                  </a:lnTo>
                  <a:lnTo>
                    <a:pt x="111" y="15"/>
                  </a:lnTo>
                  <a:lnTo>
                    <a:pt x="149" y="21"/>
                  </a:lnTo>
                  <a:lnTo>
                    <a:pt x="190" y="28"/>
                  </a:lnTo>
                  <a:lnTo>
                    <a:pt x="237" y="34"/>
                  </a:lnTo>
                  <a:lnTo>
                    <a:pt x="288" y="42"/>
                  </a:lnTo>
                  <a:lnTo>
                    <a:pt x="342" y="51"/>
                  </a:lnTo>
                  <a:lnTo>
                    <a:pt x="399" y="60"/>
                  </a:lnTo>
                  <a:lnTo>
                    <a:pt x="458" y="69"/>
                  </a:lnTo>
                  <a:lnTo>
                    <a:pt x="520" y="79"/>
                  </a:lnTo>
                  <a:lnTo>
                    <a:pt x="583" y="89"/>
                  </a:lnTo>
                  <a:lnTo>
                    <a:pt x="646" y="99"/>
                  </a:lnTo>
                  <a:lnTo>
                    <a:pt x="711" y="108"/>
                  </a:lnTo>
                  <a:lnTo>
                    <a:pt x="775" y="119"/>
                  </a:lnTo>
                  <a:lnTo>
                    <a:pt x="840" y="129"/>
                  </a:lnTo>
                  <a:lnTo>
                    <a:pt x="903" y="140"/>
                  </a:lnTo>
                  <a:lnTo>
                    <a:pt x="965" y="149"/>
                  </a:lnTo>
                  <a:lnTo>
                    <a:pt x="1023" y="158"/>
                  </a:lnTo>
                  <a:lnTo>
                    <a:pt x="1081" y="167"/>
                  </a:lnTo>
                  <a:lnTo>
                    <a:pt x="1135" y="176"/>
                  </a:lnTo>
                  <a:lnTo>
                    <a:pt x="1186" y="184"/>
                  </a:lnTo>
                  <a:lnTo>
                    <a:pt x="1233" y="190"/>
                  </a:lnTo>
                  <a:lnTo>
                    <a:pt x="1276" y="197"/>
                  </a:lnTo>
                  <a:lnTo>
                    <a:pt x="1312" y="203"/>
                  </a:lnTo>
                  <a:lnTo>
                    <a:pt x="1345" y="209"/>
                  </a:lnTo>
                  <a:lnTo>
                    <a:pt x="1371" y="213"/>
                  </a:lnTo>
                  <a:lnTo>
                    <a:pt x="1390" y="215"/>
                  </a:lnTo>
                  <a:lnTo>
                    <a:pt x="1403" y="217"/>
                  </a:lnTo>
                  <a:lnTo>
                    <a:pt x="1408" y="218"/>
                  </a:lnTo>
                  <a:lnTo>
                    <a:pt x="1416" y="227"/>
                  </a:lnTo>
                  <a:lnTo>
                    <a:pt x="1420" y="233"/>
                  </a:lnTo>
                  <a:lnTo>
                    <a:pt x="1423" y="240"/>
                  </a:lnTo>
                  <a:lnTo>
                    <a:pt x="1423" y="243"/>
                  </a:lnTo>
                  <a:lnTo>
                    <a:pt x="1420" y="245"/>
                  </a:lnTo>
                  <a:lnTo>
                    <a:pt x="1415" y="248"/>
                  </a:lnTo>
                  <a:lnTo>
                    <a:pt x="1407" y="250"/>
                  </a:lnTo>
                  <a:lnTo>
                    <a:pt x="1399" y="253"/>
                  </a:lnTo>
                  <a:lnTo>
                    <a:pt x="1394" y="252"/>
                  </a:lnTo>
                  <a:lnTo>
                    <a:pt x="1382" y="250"/>
                  </a:lnTo>
                  <a:lnTo>
                    <a:pt x="1363" y="246"/>
                  </a:lnTo>
                  <a:lnTo>
                    <a:pt x="1338" y="243"/>
                  </a:lnTo>
                  <a:lnTo>
                    <a:pt x="1306" y="237"/>
                  </a:lnTo>
                  <a:lnTo>
                    <a:pt x="1269" y="231"/>
                  </a:lnTo>
                  <a:lnTo>
                    <a:pt x="1228" y="224"/>
                  </a:lnTo>
                  <a:lnTo>
                    <a:pt x="1181" y="217"/>
                  </a:lnTo>
                  <a:lnTo>
                    <a:pt x="1130" y="209"/>
                  </a:lnTo>
                  <a:lnTo>
                    <a:pt x="1075" y="200"/>
                  </a:lnTo>
                  <a:lnTo>
                    <a:pt x="1018" y="190"/>
                  </a:lnTo>
                  <a:lnTo>
                    <a:pt x="960" y="180"/>
                  </a:lnTo>
                  <a:lnTo>
                    <a:pt x="897" y="170"/>
                  </a:lnTo>
                  <a:lnTo>
                    <a:pt x="835" y="159"/>
                  </a:lnTo>
                  <a:lnTo>
                    <a:pt x="770" y="149"/>
                  </a:lnTo>
                  <a:lnTo>
                    <a:pt x="706" y="138"/>
                  </a:lnTo>
                  <a:lnTo>
                    <a:pt x="641" y="128"/>
                  </a:lnTo>
                  <a:lnTo>
                    <a:pt x="578" y="118"/>
                  </a:lnTo>
                  <a:lnTo>
                    <a:pt x="514" y="106"/>
                  </a:lnTo>
                  <a:lnTo>
                    <a:pt x="453" y="97"/>
                  </a:lnTo>
                  <a:lnTo>
                    <a:pt x="393" y="86"/>
                  </a:lnTo>
                  <a:lnTo>
                    <a:pt x="336" y="77"/>
                  </a:lnTo>
                  <a:lnTo>
                    <a:pt x="281" y="68"/>
                  </a:lnTo>
                  <a:lnTo>
                    <a:pt x="230" y="59"/>
                  </a:lnTo>
                  <a:lnTo>
                    <a:pt x="182" y="51"/>
                  </a:lnTo>
                  <a:lnTo>
                    <a:pt x="141" y="45"/>
                  </a:lnTo>
                  <a:lnTo>
                    <a:pt x="103" y="38"/>
                  </a:lnTo>
                  <a:lnTo>
                    <a:pt x="71" y="33"/>
                  </a:lnTo>
                  <a:lnTo>
                    <a:pt x="45" y="29"/>
                  </a:lnTo>
                  <a:lnTo>
                    <a:pt x="25" y="25"/>
                  </a:lnTo>
                  <a:lnTo>
                    <a:pt x="12" y="24"/>
                  </a:lnTo>
                  <a:lnTo>
                    <a:pt x="7" y="23"/>
                  </a:lnTo>
                  <a:lnTo>
                    <a:pt x="4" y="19"/>
                  </a:lnTo>
                  <a:lnTo>
                    <a:pt x="2" y="16"/>
                  </a:lnTo>
                  <a:lnTo>
                    <a:pt x="0" y="13"/>
                  </a:lnTo>
                  <a:lnTo>
                    <a:pt x="0" y="12"/>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20" name="Freeform 104">
              <a:extLst>
                <a:ext uri="{FF2B5EF4-FFF2-40B4-BE49-F238E27FC236}">
                  <a16:creationId xmlns:a16="http://schemas.microsoft.com/office/drawing/2014/main" id="{F128CCD2-F6F4-47C3-909D-40DBCC61716F}"/>
                </a:ext>
              </a:extLst>
            </p:cNvPr>
            <p:cNvSpPr>
              <a:spLocks/>
            </p:cNvSpPr>
            <p:nvPr/>
          </p:nvSpPr>
          <p:spPr bwMode="auto">
            <a:xfrm flipH="1">
              <a:off x="502" y="1222"/>
              <a:ext cx="85" cy="120"/>
            </a:xfrm>
            <a:custGeom>
              <a:avLst/>
              <a:gdLst>
                <a:gd name="T0" fmla="*/ 0 w 372"/>
                <a:gd name="T1" fmla="*/ 0 h 522"/>
                <a:gd name="T2" fmla="*/ 0 w 372"/>
                <a:gd name="T3" fmla="*/ 0 h 522"/>
                <a:gd name="T4" fmla="*/ 0 w 372"/>
                <a:gd name="T5" fmla="*/ 0 h 522"/>
                <a:gd name="T6" fmla="*/ 0 w 372"/>
                <a:gd name="T7" fmla="*/ 0 h 522"/>
                <a:gd name="T8" fmla="*/ 0 w 372"/>
                <a:gd name="T9" fmla="*/ 0 h 522"/>
                <a:gd name="T10" fmla="*/ 0 w 372"/>
                <a:gd name="T11" fmla="*/ 0 h 522"/>
                <a:gd name="T12" fmla="*/ 0 w 372"/>
                <a:gd name="T13" fmla="*/ 0 h 522"/>
                <a:gd name="T14" fmla="*/ 0 w 372"/>
                <a:gd name="T15" fmla="*/ 0 h 522"/>
                <a:gd name="T16" fmla="*/ 0 w 372"/>
                <a:gd name="T17" fmla="*/ 0 h 522"/>
                <a:gd name="T18" fmla="*/ 0 w 372"/>
                <a:gd name="T19" fmla="*/ 0 h 522"/>
                <a:gd name="T20" fmla="*/ 0 w 372"/>
                <a:gd name="T21" fmla="*/ 0 h 522"/>
                <a:gd name="T22" fmla="*/ 0 w 372"/>
                <a:gd name="T23" fmla="*/ 0 h 522"/>
                <a:gd name="T24" fmla="*/ 0 w 372"/>
                <a:gd name="T25" fmla="*/ 0 h 522"/>
                <a:gd name="T26" fmla="*/ 0 w 372"/>
                <a:gd name="T27" fmla="*/ 0 h 522"/>
                <a:gd name="T28" fmla="*/ 0 w 372"/>
                <a:gd name="T29" fmla="*/ 0 h 522"/>
                <a:gd name="T30" fmla="*/ 0 w 372"/>
                <a:gd name="T31" fmla="*/ 0 h 522"/>
                <a:gd name="T32" fmla="*/ 0 w 372"/>
                <a:gd name="T33" fmla="*/ 0 h 522"/>
                <a:gd name="T34" fmla="*/ 0 w 372"/>
                <a:gd name="T35" fmla="*/ 0 h 522"/>
                <a:gd name="T36" fmla="*/ 0 w 372"/>
                <a:gd name="T37" fmla="*/ 0 h 52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72"/>
                <a:gd name="T58" fmla="*/ 0 h 522"/>
                <a:gd name="T59" fmla="*/ 372 w 372"/>
                <a:gd name="T60" fmla="*/ 522 h 52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72" h="522">
                  <a:moveTo>
                    <a:pt x="9" y="4"/>
                  </a:moveTo>
                  <a:lnTo>
                    <a:pt x="2" y="10"/>
                  </a:lnTo>
                  <a:lnTo>
                    <a:pt x="0" y="17"/>
                  </a:lnTo>
                  <a:lnTo>
                    <a:pt x="0" y="26"/>
                  </a:lnTo>
                  <a:lnTo>
                    <a:pt x="4" y="34"/>
                  </a:lnTo>
                  <a:lnTo>
                    <a:pt x="333" y="513"/>
                  </a:lnTo>
                  <a:lnTo>
                    <a:pt x="339" y="519"/>
                  </a:lnTo>
                  <a:lnTo>
                    <a:pt x="347" y="522"/>
                  </a:lnTo>
                  <a:lnTo>
                    <a:pt x="355" y="522"/>
                  </a:lnTo>
                  <a:lnTo>
                    <a:pt x="363" y="518"/>
                  </a:lnTo>
                  <a:lnTo>
                    <a:pt x="369" y="511"/>
                  </a:lnTo>
                  <a:lnTo>
                    <a:pt x="372" y="504"/>
                  </a:lnTo>
                  <a:lnTo>
                    <a:pt x="372" y="496"/>
                  </a:lnTo>
                  <a:lnTo>
                    <a:pt x="369" y="488"/>
                  </a:lnTo>
                  <a:lnTo>
                    <a:pt x="39" y="9"/>
                  </a:lnTo>
                  <a:lnTo>
                    <a:pt x="32" y="3"/>
                  </a:lnTo>
                  <a:lnTo>
                    <a:pt x="26" y="0"/>
                  </a:lnTo>
                  <a:lnTo>
                    <a:pt x="17" y="0"/>
                  </a:lnTo>
                  <a:lnTo>
                    <a:pt x="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21" name="Freeform 105">
              <a:extLst>
                <a:ext uri="{FF2B5EF4-FFF2-40B4-BE49-F238E27FC236}">
                  <a16:creationId xmlns:a16="http://schemas.microsoft.com/office/drawing/2014/main" id="{19F786FD-11DB-49E2-B84E-459EE9EB7AC5}"/>
                </a:ext>
              </a:extLst>
            </p:cNvPr>
            <p:cNvSpPr>
              <a:spLocks/>
            </p:cNvSpPr>
            <p:nvPr/>
          </p:nvSpPr>
          <p:spPr bwMode="auto">
            <a:xfrm flipH="1">
              <a:off x="703" y="1467"/>
              <a:ext cx="30" cy="22"/>
            </a:xfrm>
            <a:custGeom>
              <a:avLst/>
              <a:gdLst>
                <a:gd name="T0" fmla="*/ 0 w 130"/>
                <a:gd name="T1" fmla="*/ 0 h 95"/>
                <a:gd name="T2" fmla="*/ 0 w 130"/>
                <a:gd name="T3" fmla="*/ 0 h 95"/>
                <a:gd name="T4" fmla="*/ 0 w 130"/>
                <a:gd name="T5" fmla="*/ 0 h 95"/>
                <a:gd name="T6" fmla="*/ 0 w 130"/>
                <a:gd name="T7" fmla="*/ 0 h 95"/>
                <a:gd name="T8" fmla="*/ 0 w 130"/>
                <a:gd name="T9" fmla="*/ 0 h 95"/>
                <a:gd name="T10" fmla="*/ 0 w 130"/>
                <a:gd name="T11" fmla="*/ 0 h 95"/>
                <a:gd name="T12" fmla="*/ 0 w 130"/>
                <a:gd name="T13" fmla="*/ 0 h 95"/>
                <a:gd name="T14" fmla="*/ 0 w 130"/>
                <a:gd name="T15" fmla="*/ 0 h 95"/>
                <a:gd name="T16" fmla="*/ 0 w 130"/>
                <a:gd name="T17" fmla="*/ 0 h 95"/>
                <a:gd name="T18" fmla="*/ 0 w 130"/>
                <a:gd name="T19" fmla="*/ 0 h 95"/>
                <a:gd name="T20" fmla="*/ 0 w 130"/>
                <a:gd name="T21" fmla="*/ 0 h 95"/>
                <a:gd name="T22" fmla="*/ 0 w 130"/>
                <a:gd name="T23" fmla="*/ 0 h 95"/>
                <a:gd name="T24" fmla="*/ 0 w 130"/>
                <a:gd name="T25" fmla="*/ 0 h 95"/>
                <a:gd name="T26" fmla="*/ 0 w 130"/>
                <a:gd name="T27" fmla="*/ 0 h 95"/>
                <a:gd name="T28" fmla="*/ 0 w 130"/>
                <a:gd name="T29" fmla="*/ 0 h 95"/>
                <a:gd name="T30" fmla="*/ 0 w 130"/>
                <a:gd name="T31" fmla="*/ 0 h 95"/>
                <a:gd name="T32" fmla="*/ 0 w 130"/>
                <a:gd name="T33" fmla="*/ 0 h 95"/>
                <a:gd name="T34" fmla="*/ 0 w 130"/>
                <a:gd name="T35" fmla="*/ 0 h 95"/>
                <a:gd name="T36" fmla="*/ 0 w 130"/>
                <a:gd name="T37" fmla="*/ 0 h 95"/>
                <a:gd name="T38" fmla="*/ 0 w 130"/>
                <a:gd name="T39" fmla="*/ 0 h 95"/>
                <a:gd name="T40" fmla="*/ 0 w 130"/>
                <a:gd name="T41" fmla="*/ 0 h 95"/>
                <a:gd name="T42" fmla="*/ 0 w 130"/>
                <a:gd name="T43" fmla="*/ 0 h 95"/>
                <a:gd name="T44" fmla="*/ 0 w 130"/>
                <a:gd name="T45" fmla="*/ 0 h 95"/>
                <a:gd name="T46" fmla="*/ 0 w 130"/>
                <a:gd name="T47" fmla="*/ 0 h 95"/>
                <a:gd name="T48" fmla="*/ 0 w 130"/>
                <a:gd name="T49" fmla="*/ 0 h 95"/>
                <a:gd name="T50" fmla="*/ 0 w 130"/>
                <a:gd name="T51" fmla="*/ 0 h 95"/>
                <a:gd name="T52" fmla="*/ 0 w 130"/>
                <a:gd name="T53" fmla="*/ 0 h 95"/>
                <a:gd name="T54" fmla="*/ 0 w 130"/>
                <a:gd name="T55" fmla="*/ 0 h 95"/>
                <a:gd name="T56" fmla="*/ 0 w 130"/>
                <a:gd name="T57" fmla="*/ 0 h 95"/>
                <a:gd name="T58" fmla="*/ 0 w 130"/>
                <a:gd name="T59" fmla="*/ 0 h 95"/>
                <a:gd name="T60" fmla="*/ 0 w 130"/>
                <a:gd name="T61" fmla="*/ 0 h 95"/>
                <a:gd name="T62" fmla="*/ 0 w 130"/>
                <a:gd name="T63" fmla="*/ 0 h 95"/>
                <a:gd name="T64" fmla="*/ 0 w 130"/>
                <a:gd name="T65" fmla="*/ 0 h 9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0"/>
                <a:gd name="T100" fmla="*/ 0 h 95"/>
                <a:gd name="T101" fmla="*/ 130 w 130"/>
                <a:gd name="T102" fmla="*/ 95 h 9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0" h="95">
                  <a:moveTo>
                    <a:pt x="0" y="48"/>
                  </a:moveTo>
                  <a:lnTo>
                    <a:pt x="1" y="57"/>
                  </a:lnTo>
                  <a:lnTo>
                    <a:pt x="5" y="66"/>
                  </a:lnTo>
                  <a:lnTo>
                    <a:pt x="10" y="74"/>
                  </a:lnTo>
                  <a:lnTo>
                    <a:pt x="18" y="81"/>
                  </a:lnTo>
                  <a:lnTo>
                    <a:pt x="27" y="87"/>
                  </a:lnTo>
                  <a:lnTo>
                    <a:pt x="39" y="91"/>
                  </a:lnTo>
                  <a:lnTo>
                    <a:pt x="52" y="94"/>
                  </a:lnTo>
                  <a:lnTo>
                    <a:pt x="65" y="95"/>
                  </a:lnTo>
                  <a:lnTo>
                    <a:pt x="78" y="94"/>
                  </a:lnTo>
                  <a:lnTo>
                    <a:pt x="91" y="91"/>
                  </a:lnTo>
                  <a:lnTo>
                    <a:pt x="103" y="87"/>
                  </a:lnTo>
                  <a:lnTo>
                    <a:pt x="112" y="81"/>
                  </a:lnTo>
                  <a:lnTo>
                    <a:pt x="119" y="74"/>
                  </a:lnTo>
                  <a:lnTo>
                    <a:pt x="125" y="66"/>
                  </a:lnTo>
                  <a:lnTo>
                    <a:pt x="129" y="57"/>
                  </a:lnTo>
                  <a:lnTo>
                    <a:pt x="130" y="48"/>
                  </a:lnTo>
                  <a:lnTo>
                    <a:pt x="129" y="38"/>
                  </a:lnTo>
                  <a:lnTo>
                    <a:pt x="125" y="28"/>
                  </a:lnTo>
                  <a:lnTo>
                    <a:pt x="119" y="21"/>
                  </a:lnTo>
                  <a:lnTo>
                    <a:pt x="112" y="14"/>
                  </a:lnTo>
                  <a:lnTo>
                    <a:pt x="103" y="8"/>
                  </a:lnTo>
                  <a:lnTo>
                    <a:pt x="91" y="4"/>
                  </a:lnTo>
                  <a:lnTo>
                    <a:pt x="78" y="1"/>
                  </a:lnTo>
                  <a:lnTo>
                    <a:pt x="65" y="0"/>
                  </a:lnTo>
                  <a:lnTo>
                    <a:pt x="52" y="1"/>
                  </a:lnTo>
                  <a:lnTo>
                    <a:pt x="39" y="4"/>
                  </a:lnTo>
                  <a:lnTo>
                    <a:pt x="27" y="8"/>
                  </a:lnTo>
                  <a:lnTo>
                    <a:pt x="18" y="14"/>
                  </a:lnTo>
                  <a:lnTo>
                    <a:pt x="10" y="21"/>
                  </a:lnTo>
                  <a:lnTo>
                    <a:pt x="5" y="28"/>
                  </a:lnTo>
                  <a:lnTo>
                    <a:pt x="1" y="38"/>
                  </a:lnTo>
                  <a:lnTo>
                    <a:pt x="0"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22" name="Freeform 106">
              <a:extLst>
                <a:ext uri="{FF2B5EF4-FFF2-40B4-BE49-F238E27FC236}">
                  <a16:creationId xmlns:a16="http://schemas.microsoft.com/office/drawing/2014/main" id="{0789CA09-62BE-4536-AD52-E788C1700417}"/>
                </a:ext>
              </a:extLst>
            </p:cNvPr>
            <p:cNvSpPr>
              <a:spLocks/>
            </p:cNvSpPr>
            <p:nvPr/>
          </p:nvSpPr>
          <p:spPr bwMode="auto">
            <a:xfrm flipH="1">
              <a:off x="352" y="1467"/>
              <a:ext cx="29" cy="22"/>
            </a:xfrm>
            <a:custGeom>
              <a:avLst/>
              <a:gdLst>
                <a:gd name="T0" fmla="*/ 0 w 130"/>
                <a:gd name="T1" fmla="*/ 0 h 94"/>
                <a:gd name="T2" fmla="*/ 0 w 130"/>
                <a:gd name="T3" fmla="*/ 0 h 94"/>
                <a:gd name="T4" fmla="*/ 0 w 130"/>
                <a:gd name="T5" fmla="*/ 0 h 94"/>
                <a:gd name="T6" fmla="*/ 0 w 130"/>
                <a:gd name="T7" fmla="*/ 0 h 94"/>
                <a:gd name="T8" fmla="*/ 0 w 130"/>
                <a:gd name="T9" fmla="*/ 0 h 94"/>
                <a:gd name="T10" fmla="*/ 0 w 130"/>
                <a:gd name="T11" fmla="*/ 0 h 94"/>
                <a:gd name="T12" fmla="*/ 0 w 130"/>
                <a:gd name="T13" fmla="*/ 0 h 94"/>
                <a:gd name="T14" fmla="*/ 0 w 130"/>
                <a:gd name="T15" fmla="*/ 0 h 94"/>
                <a:gd name="T16" fmla="*/ 0 w 130"/>
                <a:gd name="T17" fmla="*/ 0 h 94"/>
                <a:gd name="T18" fmla="*/ 0 w 130"/>
                <a:gd name="T19" fmla="*/ 0 h 94"/>
                <a:gd name="T20" fmla="*/ 0 w 130"/>
                <a:gd name="T21" fmla="*/ 0 h 94"/>
                <a:gd name="T22" fmla="*/ 0 w 130"/>
                <a:gd name="T23" fmla="*/ 0 h 94"/>
                <a:gd name="T24" fmla="*/ 0 w 130"/>
                <a:gd name="T25" fmla="*/ 0 h 94"/>
                <a:gd name="T26" fmla="*/ 0 w 130"/>
                <a:gd name="T27" fmla="*/ 0 h 94"/>
                <a:gd name="T28" fmla="*/ 0 w 130"/>
                <a:gd name="T29" fmla="*/ 0 h 94"/>
                <a:gd name="T30" fmla="*/ 0 w 130"/>
                <a:gd name="T31" fmla="*/ 0 h 94"/>
                <a:gd name="T32" fmla="*/ 0 w 130"/>
                <a:gd name="T33" fmla="*/ 0 h 94"/>
                <a:gd name="T34" fmla="*/ 0 w 130"/>
                <a:gd name="T35" fmla="*/ 0 h 94"/>
                <a:gd name="T36" fmla="*/ 0 w 130"/>
                <a:gd name="T37" fmla="*/ 0 h 94"/>
                <a:gd name="T38" fmla="*/ 0 w 130"/>
                <a:gd name="T39" fmla="*/ 0 h 94"/>
                <a:gd name="T40" fmla="*/ 0 w 130"/>
                <a:gd name="T41" fmla="*/ 0 h 94"/>
                <a:gd name="T42" fmla="*/ 0 w 130"/>
                <a:gd name="T43" fmla="*/ 0 h 94"/>
                <a:gd name="T44" fmla="*/ 0 w 130"/>
                <a:gd name="T45" fmla="*/ 0 h 94"/>
                <a:gd name="T46" fmla="*/ 0 w 130"/>
                <a:gd name="T47" fmla="*/ 0 h 94"/>
                <a:gd name="T48" fmla="*/ 0 w 130"/>
                <a:gd name="T49" fmla="*/ 0 h 94"/>
                <a:gd name="T50" fmla="*/ 0 w 130"/>
                <a:gd name="T51" fmla="*/ 0 h 94"/>
                <a:gd name="T52" fmla="*/ 0 w 130"/>
                <a:gd name="T53" fmla="*/ 0 h 94"/>
                <a:gd name="T54" fmla="*/ 0 w 130"/>
                <a:gd name="T55" fmla="*/ 0 h 94"/>
                <a:gd name="T56" fmla="*/ 0 w 130"/>
                <a:gd name="T57" fmla="*/ 0 h 94"/>
                <a:gd name="T58" fmla="*/ 0 w 130"/>
                <a:gd name="T59" fmla="*/ 0 h 94"/>
                <a:gd name="T60" fmla="*/ 0 w 130"/>
                <a:gd name="T61" fmla="*/ 0 h 94"/>
                <a:gd name="T62" fmla="*/ 0 w 130"/>
                <a:gd name="T63" fmla="*/ 0 h 94"/>
                <a:gd name="T64" fmla="*/ 0 w 130"/>
                <a:gd name="T65" fmla="*/ 0 h 9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0"/>
                <a:gd name="T100" fmla="*/ 0 h 94"/>
                <a:gd name="T101" fmla="*/ 130 w 130"/>
                <a:gd name="T102" fmla="*/ 94 h 9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0" h="94">
                  <a:moveTo>
                    <a:pt x="0" y="47"/>
                  </a:moveTo>
                  <a:lnTo>
                    <a:pt x="2" y="57"/>
                  </a:lnTo>
                  <a:lnTo>
                    <a:pt x="6" y="65"/>
                  </a:lnTo>
                  <a:lnTo>
                    <a:pt x="11" y="74"/>
                  </a:lnTo>
                  <a:lnTo>
                    <a:pt x="19" y="81"/>
                  </a:lnTo>
                  <a:lnTo>
                    <a:pt x="28" y="86"/>
                  </a:lnTo>
                  <a:lnTo>
                    <a:pt x="39" y="90"/>
                  </a:lnTo>
                  <a:lnTo>
                    <a:pt x="52" y="92"/>
                  </a:lnTo>
                  <a:lnTo>
                    <a:pt x="65" y="94"/>
                  </a:lnTo>
                  <a:lnTo>
                    <a:pt x="78" y="92"/>
                  </a:lnTo>
                  <a:lnTo>
                    <a:pt x="91" y="90"/>
                  </a:lnTo>
                  <a:lnTo>
                    <a:pt x="102" y="86"/>
                  </a:lnTo>
                  <a:lnTo>
                    <a:pt x="112" y="81"/>
                  </a:lnTo>
                  <a:lnTo>
                    <a:pt x="120" y="74"/>
                  </a:lnTo>
                  <a:lnTo>
                    <a:pt x="125" y="65"/>
                  </a:lnTo>
                  <a:lnTo>
                    <a:pt x="129" y="57"/>
                  </a:lnTo>
                  <a:lnTo>
                    <a:pt x="130" y="47"/>
                  </a:lnTo>
                  <a:lnTo>
                    <a:pt x="129" y="36"/>
                  </a:lnTo>
                  <a:lnTo>
                    <a:pt x="125" y="28"/>
                  </a:lnTo>
                  <a:lnTo>
                    <a:pt x="120" y="19"/>
                  </a:lnTo>
                  <a:lnTo>
                    <a:pt x="112" y="13"/>
                  </a:lnTo>
                  <a:lnTo>
                    <a:pt x="102" y="8"/>
                  </a:lnTo>
                  <a:lnTo>
                    <a:pt x="91" y="4"/>
                  </a:lnTo>
                  <a:lnTo>
                    <a:pt x="78" y="1"/>
                  </a:lnTo>
                  <a:lnTo>
                    <a:pt x="65" y="0"/>
                  </a:lnTo>
                  <a:lnTo>
                    <a:pt x="52" y="1"/>
                  </a:lnTo>
                  <a:lnTo>
                    <a:pt x="39" y="4"/>
                  </a:lnTo>
                  <a:lnTo>
                    <a:pt x="28" y="8"/>
                  </a:lnTo>
                  <a:lnTo>
                    <a:pt x="19" y="13"/>
                  </a:lnTo>
                  <a:lnTo>
                    <a:pt x="11" y="19"/>
                  </a:lnTo>
                  <a:lnTo>
                    <a:pt x="6" y="28"/>
                  </a:lnTo>
                  <a:lnTo>
                    <a:pt x="2" y="36"/>
                  </a:lnTo>
                  <a:lnTo>
                    <a:pt x="0"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23" name="Freeform 107">
              <a:extLst>
                <a:ext uri="{FF2B5EF4-FFF2-40B4-BE49-F238E27FC236}">
                  <a16:creationId xmlns:a16="http://schemas.microsoft.com/office/drawing/2014/main" id="{57CF80F8-F6B1-419E-839E-0EC69C313BAA}"/>
                </a:ext>
              </a:extLst>
            </p:cNvPr>
            <p:cNvSpPr>
              <a:spLocks/>
            </p:cNvSpPr>
            <p:nvPr/>
          </p:nvSpPr>
          <p:spPr bwMode="auto">
            <a:xfrm flipH="1">
              <a:off x="833" y="1468"/>
              <a:ext cx="29" cy="21"/>
            </a:xfrm>
            <a:custGeom>
              <a:avLst/>
              <a:gdLst>
                <a:gd name="T0" fmla="*/ 0 w 130"/>
                <a:gd name="T1" fmla="*/ 0 h 95"/>
                <a:gd name="T2" fmla="*/ 0 w 130"/>
                <a:gd name="T3" fmla="*/ 0 h 95"/>
                <a:gd name="T4" fmla="*/ 0 w 130"/>
                <a:gd name="T5" fmla="*/ 0 h 95"/>
                <a:gd name="T6" fmla="*/ 0 w 130"/>
                <a:gd name="T7" fmla="*/ 0 h 95"/>
                <a:gd name="T8" fmla="*/ 0 w 130"/>
                <a:gd name="T9" fmla="*/ 0 h 95"/>
                <a:gd name="T10" fmla="*/ 0 w 130"/>
                <a:gd name="T11" fmla="*/ 0 h 95"/>
                <a:gd name="T12" fmla="*/ 0 w 130"/>
                <a:gd name="T13" fmla="*/ 0 h 95"/>
                <a:gd name="T14" fmla="*/ 0 w 130"/>
                <a:gd name="T15" fmla="*/ 0 h 95"/>
                <a:gd name="T16" fmla="*/ 0 w 130"/>
                <a:gd name="T17" fmla="*/ 0 h 95"/>
                <a:gd name="T18" fmla="*/ 0 w 130"/>
                <a:gd name="T19" fmla="*/ 0 h 95"/>
                <a:gd name="T20" fmla="*/ 0 w 130"/>
                <a:gd name="T21" fmla="*/ 0 h 95"/>
                <a:gd name="T22" fmla="*/ 0 w 130"/>
                <a:gd name="T23" fmla="*/ 0 h 95"/>
                <a:gd name="T24" fmla="*/ 0 w 130"/>
                <a:gd name="T25" fmla="*/ 0 h 95"/>
                <a:gd name="T26" fmla="*/ 0 w 130"/>
                <a:gd name="T27" fmla="*/ 0 h 95"/>
                <a:gd name="T28" fmla="*/ 0 w 130"/>
                <a:gd name="T29" fmla="*/ 0 h 95"/>
                <a:gd name="T30" fmla="*/ 0 w 130"/>
                <a:gd name="T31" fmla="*/ 0 h 95"/>
                <a:gd name="T32" fmla="*/ 0 w 130"/>
                <a:gd name="T33" fmla="*/ 0 h 95"/>
                <a:gd name="T34" fmla="*/ 0 w 130"/>
                <a:gd name="T35" fmla="*/ 0 h 95"/>
                <a:gd name="T36" fmla="*/ 0 w 130"/>
                <a:gd name="T37" fmla="*/ 0 h 95"/>
                <a:gd name="T38" fmla="*/ 0 w 130"/>
                <a:gd name="T39" fmla="*/ 0 h 95"/>
                <a:gd name="T40" fmla="*/ 0 w 130"/>
                <a:gd name="T41" fmla="*/ 0 h 95"/>
                <a:gd name="T42" fmla="*/ 0 w 130"/>
                <a:gd name="T43" fmla="*/ 0 h 95"/>
                <a:gd name="T44" fmla="*/ 0 w 130"/>
                <a:gd name="T45" fmla="*/ 0 h 95"/>
                <a:gd name="T46" fmla="*/ 0 w 130"/>
                <a:gd name="T47" fmla="*/ 0 h 95"/>
                <a:gd name="T48" fmla="*/ 0 w 130"/>
                <a:gd name="T49" fmla="*/ 0 h 95"/>
                <a:gd name="T50" fmla="*/ 0 w 130"/>
                <a:gd name="T51" fmla="*/ 0 h 95"/>
                <a:gd name="T52" fmla="*/ 0 w 130"/>
                <a:gd name="T53" fmla="*/ 0 h 95"/>
                <a:gd name="T54" fmla="*/ 0 w 130"/>
                <a:gd name="T55" fmla="*/ 0 h 95"/>
                <a:gd name="T56" fmla="*/ 0 w 130"/>
                <a:gd name="T57" fmla="*/ 0 h 95"/>
                <a:gd name="T58" fmla="*/ 0 w 130"/>
                <a:gd name="T59" fmla="*/ 0 h 95"/>
                <a:gd name="T60" fmla="*/ 0 w 130"/>
                <a:gd name="T61" fmla="*/ 0 h 95"/>
                <a:gd name="T62" fmla="*/ 0 w 130"/>
                <a:gd name="T63" fmla="*/ 0 h 95"/>
                <a:gd name="T64" fmla="*/ 0 w 130"/>
                <a:gd name="T65" fmla="*/ 0 h 9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0"/>
                <a:gd name="T100" fmla="*/ 0 h 95"/>
                <a:gd name="T101" fmla="*/ 130 w 130"/>
                <a:gd name="T102" fmla="*/ 95 h 9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0" h="95">
                  <a:moveTo>
                    <a:pt x="0" y="47"/>
                  </a:moveTo>
                  <a:lnTo>
                    <a:pt x="1" y="57"/>
                  </a:lnTo>
                  <a:lnTo>
                    <a:pt x="5" y="66"/>
                  </a:lnTo>
                  <a:lnTo>
                    <a:pt x="10" y="74"/>
                  </a:lnTo>
                  <a:lnTo>
                    <a:pt x="18" y="80"/>
                  </a:lnTo>
                  <a:lnTo>
                    <a:pt x="27" y="87"/>
                  </a:lnTo>
                  <a:lnTo>
                    <a:pt x="39" y="91"/>
                  </a:lnTo>
                  <a:lnTo>
                    <a:pt x="52" y="93"/>
                  </a:lnTo>
                  <a:lnTo>
                    <a:pt x="65" y="95"/>
                  </a:lnTo>
                  <a:lnTo>
                    <a:pt x="78" y="93"/>
                  </a:lnTo>
                  <a:lnTo>
                    <a:pt x="91" y="91"/>
                  </a:lnTo>
                  <a:lnTo>
                    <a:pt x="101" y="87"/>
                  </a:lnTo>
                  <a:lnTo>
                    <a:pt x="112" y="80"/>
                  </a:lnTo>
                  <a:lnTo>
                    <a:pt x="120" y="74"/>
                  </a:lnTo>
                  <a:lnTo>
                    <a:pt x="125" y="66"/>
                  </a:lnTo>
                  <a:lnTo>
                    <a:pt x="129" y="57"/>
                  </a:lnTo>
                  <a:lnTo>
                    <a:pt x="130" y="47"/>
                  </a:lnTo>
                  <a:lnTo>
                    <a:pt x="129" y="38"/>
                  </a:lnTo>
                  <a:lnTo>
                    <a:pt x="125" y="28"/>
                  </a:lnTo>
                  <a:lnTo>
                    <a:pt x="120" y="21"/>
                  </a:lnTo>
                  <a:lnTo>
                    <a:pt x="112" y="13"/>
                  </a:lnTo>
                  <a:lnTo>
                    <a:pt x="101" y="8"/>
                  </a:lnTo>
                  <a:lnTo>
                    <a:pt x="91" y="4"/>
                  </a:lnTo>
                  <a:lnTo>
                    <a:pt x="78" y="1"/>
                  </a:lnTo>
                  <a:lnTo>
                    <a:pt x="65" y="0"/>
                  </a:lnTo>
                  <a:lnTo>
                    <a:pt x="52" y="1"/>
                  </a:lnTo>
                  <a:lnTo>
                    <a:pt x="39" y="4"/>
                  </a:lnTo>
                  <a:lnTo>
                    <a:pt x="27" y="8"/>
                  </a:lnTo>
                  <a:lnTo>
                    <a:pt x="18" y="13"/>
                  </a:lnTo>
                  <a:lnTo>
                    <a:pt x="10" y="21"/>
                  </a:lnTo>
                  <a:lnTo>
                    <a:pt x="5" y="28"/>
                  </a:lnTo>
                  <a:lnTo>
                    <a:pt x="1" y="38"/>
                  </a:lnTo>
                  <a:lnTo>
                    <a:pt x="0"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24" name="Freeform 108">
              <a:extLst>
                <a:ext uri="{FF2B5EF4-FFF2-40B4-BE49-F238E27FC236}">
                  <a16:creationId xmlns:a16="http://schemas.microsoft.com/office/drawing/2014/main" id="{9DBF6418-FFCE-4698-BB8C-3200A8E65282}"/>
                </a:ext>
              </a:extLst>
            </p:cNvPr>
            <p:cNvSpPr>
              <a:spLocks/>
            </p:cNvSpPr>
            <p:nvPr/>
          </p:nvSpPr>
          <p:spPr bwMode="auto">
            <a:xfrm flipH="1">
              <a:off x="363" y="1350"/>
              <a:ext cx="49" cy="134"/>
            </a:xfrm>
            <a:custGeom>
              <a:avLst/>
              <a:gdLst>
                <a:gd name="T0" fmla="*/ 0 w 218"/>
                <a:gd name="T1" fmla="*/ 0 h 582"/>
                <a:gd name="T2" fmla="*/ 0 w 218"/>
                <a:gd name="T3" fmla="*/ 0 h 582"/>
                <a:gd name="T4" fmla="*/ 0 w 218"/>
                <a:gd name="T5" fmla="*/ 0 h 582"/>
                <a:gd name="T6" fmla="*/ 0 w 218"/>
                <a:gd name="T7" fmla="*/ 0 h 582"/>
                <a:gd name="T8" fmla="*/ 0 w 218"/>
                <a:gd name="T9" fmla="*/ 0 h 582"/>
                <a:gd name="T10" fmla="*/ 0 w 218"/>
                <a:gd name="T11" fmla="*/ 0 h 582"/>
                <a:gd name="T12" fmla="*/ 0 w 218"/>
                <a:gd name="T13" fmla="*/ 0 h 582"/>
                <a:gd name="T14" fmla="*/ 0 w 218"/>
                <a:gd name="T15" fmla="*/ 0 h 582"/>
                <a:gd name="T16" fmla="*/ 0 w 218"/>
                <a:gd name="T17" fmla="*/ 0 h 582"/>
                <a:gd name="T18" fmla="*/ 0 w 218"/>
                <a:gd name="T19" fmla="*/ 0 h 582"/>
                <a:gd name="T20" fmla="*/ 0 w 218"/>
                <a:gd name="T21" fmla="*/ 0 h 582"/>
                <a:gd name="T22" fmla="*/ 0 w 218"/>
                <a:gd name="T23" fmla="*/ 0 h 582"/>
                <a:gd name="T24" fmla="*/ 0 w 218"/>
                <a:gd name="T25" fmla="*/ 0 h 582"/>
                <a:gd name="T26" fmla="*/ 0 w 218"/>
                <a:gd name="T27" fmla="*/ 0 h 582"/>
                <a:gd name="T28" fmla="*/ 0 w 218"/>
                <a:gd name="T29" fmla="*/ 0 h 582"/>
                <a:gd name="T30" fmla="*/ 0 w 218"/>
                <a:gd name="T31" fmla="*/ 0 h 582"/>
                <a:gd name="T32" fmla="*/ 0 w 218"/>
                <a:gd name="T33" fmla="*/ 0 h 582"/>
                <a:gd name="T34" fmla="*/ 0 w 218"/>
                <a:gd name="T35" fmla="*/ 0 h 582"/>
                <a:gd name="T36" fmla="*/ 0 w 218"/>
                <a:gd name="T37" fmla="*/ 0 h 58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8"/>
                <a:gd name="T58" fmla="*/ 0 h 582"/>
                <a:gd name="T59" fmla="*/ 218 w 218"/>
                <a:gd name="T60" fmla="*/ 582 h 58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8" h="582">
                  <a:moveTo>
                    <a:pt x="16" y="1"/>
                  </a:moveTo>
                  <a:lnTo>
                    <a:pt x="8" y="5"/>
                  </a:lnTo>
                  <a:lnTo>
                    <a:pt x="3" y="13"/>
                  </a:lnTo>
                  <a:lnTo>
                    <a:pt x="0" y="21"/>
                  </a:lnTo>
                  <a:lnTo>
                    <a:pt x="1" y="29"/>
                  </a:lnTo>
                  <a:lnTo>
                    <a:pt x="175" y="566"/>
                  </a:lnTo>
                  <a:lnTo>
                    <a:pt x="179" y="574"/>
                  </a:lnTo>
                  <a:lnTo>
                    <a:pt x="187" y="579"/>
                  </a:lnTo>
                  <a:lnTo>
                    <a:pt x="195" y="582"/>
                  </a:lnTo>
                  <a:lnTo>
                    <a:pt x="204" y="580"/>
                  </a:lnTo>
                  <a:lnTo>
                    <a:pt x="211" y="577"/>
                  </a:lnTo>
                  <a:lnTo>
                    <a:pt x="216" y="570"/>
                  </a:lnTo>
                  <a:lnTo>
                    <a:pt x="218" y="562"/>
                  </a:lnTo>
                  <a:lnTo>
                    <a:pt x="217" y="553"/>
                  </a:lnTo>
                  <a:lnTo>
                    <a:pt x="43" y="16"/>
                  </a:lnTo>
                  <a:lnTo>
                    <a:pt x="39" y="8"/>
                  </a:lnTo>
                  <a:lnTo>
                    <a:pt x="32" y="3"/>
                  </a:lnTo>
                  <a:lnTo>
                    <a:pt x="25" y="0"/>
                  </a:lnTo>
                  <a:lnTo>
                    <a:pt x="1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25" name="Freeform 109">
              <a:extLst>
                <a:ext uri="{FF2B5EF4-FFF2-40B4-BE49-F238E27FC236}">
                  <a16:creationId xmlns:a16="http://schemas.microsoft.com/office/drawing/2014/main" id="{04969E8B-A3BD-44A6-994D-0CE1C6E5BC68}"/>
                </a:ext>
              </a:extLst>
            </p:cNvPr>
            <p:cNvSpPr>
              <a:spLocks/>
            </p:cNvSpPr>
            <p:nvPr/>
          </p:nvSpPr>
          <p:spPr bwMode="auto">
            <a:xfrm flipH="1">
              <a:off x="443" y="1364"/>
              <a:ext cx="49" cy="53"/>
            </a:xfrm>
            <a:custGeom>
              <a:avLst/>
              <a:gdLst>
                <a:gd name="T0" fmla="*/ 0 w 213"/>
                <a:gd name="T1" fmla="*/ 0 h 230"/>
                <a:gd name="T2" fmla="*/ 0 w 213"/>
                <a:gd name="T3" fmla="*/ 0 h 230"/>
                <a:gd name="T4" fmla="*/ 0 w 213"/>
                <a:gd name="T5" fmla="*/ 0 h 230"/>
                <a:gd name="T6" fmla="*/ 0 w 213"/>
                <a:gd name="T7" fmla="*/ 0 h 230"/>
                <a:gd name="T8" fmla="*/ 0 w 213"/>
                <a:gd name="T9" fmla="*/ 0 h 230"/>
                <a:gd name="T10" fmla="*/ 0 w 213"/>
                <a:gd name="T11" fmla="*/ 0 h 230"/>
                <a:gd name="T12" fmla="*/ 0 w 213"/>
                <a:gd name="T13" fmla="*/ 0 h 230"/>
                <a:gd name="T14" fmla="*/ 0 w 213"/>
                <a:gd name="T15" fmla="*/ 0 h 230"/>
                <a:gd name="T16" fmla="*/ 0 w 213"/>
                <a:gd name="T17" fmla="*/ 0 h 230"/>
                <a:gd name="T18" fmla="*/ 0 w 213"/>
                <a:gd name="T19" fmla="*/ 0 h 230"/>
                <a:gd name="T20" fmla="*/ 0 w 213"/>
                <a:gd name="T21" fmla="*/ 0 h 230"/>
                <a:gd name="T22" fmla="*/ 0 w 213"/>
                <a:gd name="T23" fmla="*/ 0 h 230"/>
                <a:gd name="T24" fmla="*/ 0 w 213"/>
                <a:gd name="T25" fmla="*/ 0 h 230"/>
                <a:gd name="T26" fmla="*/ 0 w 213"/>
                <a:gd name="T27" fmla="*/ 0 h 230"/>
                <a:gd name="T28" fmla="*/ 0 w 213"/>
                <a:gd name="T29" fmla="*/ 0 h 230"/>
                <a:gd name="T30" fmla="*/ 0 w 213"/>
                <a:gd name="T31" fmla="*/ 0 h 230"/>
                <a:gd name="T32" fmla="*/ 0 w 213"/>
                <a:gd name="T33" fmla="*/ 0 h 230"/>
                <a:gd name="T34" fmla="*/ 0 w 213"/>
                <a:gd name="T35" fmla="*/ 0 h 230"/>
                <a:gd name="T36" fmla="*/ 0 w 213"/>
                <a:gd name="T37" fmla="*/ 0 h 230"/>
                <a:gd name="T38" fmla="*/ 0 w 213"/>
                <a:gd name="T39" fmla="*/ 0 h 230"/>
                <a:gd name="T40" fmla="*/ 0 w 213"/>
                <a:gd name="T41" fmla="*/ 0 h 230"/>
                <a:gd name="T42" fmla="*/ 0 w 213"/>
                <a:gd name="T43" fmla="*/ 0 h 230"/>
                <a:gd name="T44" fmla="*/ 0 w 213"/>
                <a:gd name="T45" fmla="*/ 0 h 230"/>
                <a:gd name="T46" fmla="*/ 0 w 213"/>
                <a:gd name="T47" fmla="*/ 0 h 230"/>
                <a:gd name="T48" fmla="*/ 0 w 213"/>
                <a:gd name="T49" fmla="*/ 0 h 230"/>
                <a:gd name="T50" fmla="*/ 0 w 213"/>
                <a:gd name="T51" fmla="*/ 0 h 230"/>
                <a:gd name="T52" fmla="*/ 0 w 213"/>
                <a:gd name="T53" fmla="*/ 0 h 230"/>
                <a:gd name="T54" fmla="*/ 0 w 213"/>
                <a:gd name="T55" fmla="*/ 0 h 230"/>
                <a:gd name="T56" fmla="*/ 0 w 213"/>
                <a:gd name="T57" fmla="*/ 0 h 230"/>
                <a:gd name="T58" fmla="*/ 0 w 213"/>
                <a:gd name="T59" fmla="*/ 0 h 230"/>
                <a:gd name="T60" fmla="*/ 0 w 213"/>
                <a:gd name="T61" fmla="*/ 0 h 230"/>
                <a:gd name="T62" fmla="*/ 0 w 213"/>
                <a:gd name="T63" fmla="*/ 0 h 230"/>
                <a:gd name="T64" fmla="*/ 0 w 213"/>
                <a:gd name="T65" fmla="*/ 0 h 230"/>
                <a:gd name="T66" fmla="*/ 0 w 213"/>
                <a:gd name="T67" fmla="*/ 0 h 230"/>
                <a:gd name="T68" fmla="*/ 0 w 213"/>
                <a:gd name="T69" fmla="*/ 0 h 230"/>
                <a:gd name="T70" fmla="*/ 0 w 213"/>
                <a:gd name="T71" fmla="*/ 0 h 230"/>
                <a:gd name="T72" fmla="*/ 0 w 213"/>
                <a:gd name="T73" fmla="*/ 0 h 230"/>
                <a:gd name="T74" fmla="*/ 0 w 213"/>
                <a:gd name="T75" fmla="*/ 0 h 23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3"/>
                <a:gd name="T115" fmla="*/ 0 h 230"/>
                <a:gd name="T116" fmla="*/ 213 w 213"/>
                <a:gd name="T117" fmla="*/ 230 h 23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3" h="230">
                  <a:moveTo>
                    <a:pt x="46" y="21"/>
                  </a:moveTo>
                  <a:lnTo>
                    <a:pt x="33" y="34"/>
                  </a:lnTo>
                  <a:lnTo>
                    <a:pt x="22" y="49"/>
                  </a:lnTo>
                  <a:lnTo>
                    <a:pt x="13" y="67"/>
                  </a:lnTo>
                  <a:lnTo>
                    <a:pt x="6" y="88"/>
                  </a:lnTo>
                  <a:lnTo>
                    <a:pt x="2" y="113"/>
                  </a:lnTo>
                  <a:lnTo>
                    <a:pt x="0" y="139"/>
                  </a:lnTo>
                  <a:lnTo>
                    <a:pt x="0" y="169"/>
                  </a:lnTo>
                  <a:lnTo>
                    <a:pt x="1" y="200"/>
                  </a:lnTo>
                  <a:lnTo>
                    <a:pt x="3" y="209"/>
                  </a:lnTo>
                  <a:lnTo>
                    <a:pt x="9" y="216"/>
                  </a:lnTo>
                  <a:lnTo>
                    <a:pt x="16" y="220"/>
                  </a:lnTo>
                  <a:lnTo>
                    <a:pt x="24" y="221"/>
                  </a:lnTo>
                  <a:lnTo>
                    <a:pt x="33" y="218"/>
                  </a:lnTo>
                  <a:lnTo>
                    <a:pt x="40" y="213"/>
                  </a:lnTo>
                  <a:lnTo>
                    <a:pt x="44" y="205"/>
                  </a:lnTo>
                  <a:lnTo>
                    <a:pt x="45" y="196"/>
                  </a:lnTo>
                  <a:lnTo>
                    <a:pt x="44" y="139"/>
                  </a:lnTo>
                  <a:lnTo>
                    <a:pt x="49" y="97"/>
                  </a:lnTo>
                  <a:lnTo>
                    <a:pt x="61" y="71"/>
                  </a:lnTo>
                  <a:lnTo>
                    <a:pt x="74" y="56"/>
                  </a:lnTo>
                  <a:lnTo>
                    <a:pt x="81" y="51"/>
                  </a:lnTo>
                  <a:lnTo>
                    <a:pt x="91" y="47"/>
                  </a:lnTo>
                  <a:lnTo>
                    <a:pt x="98" y="44"/>
                  </a:lnTo>
                  <a:lnTo>
                    <a:pt x="106" y="44"/>
                  </a:lnTo>
                  <a:lnTo>
                    <a:pt x="113" y="44"/>
                  </a:lnTo>
                  <a:lnTo>
                    <a:pt x="118" y="44"/>
                  </a:lnTo>
                  <a:lnTo>
                    <a:pt x="122" y="45"/>
                  </a:lnTo>
                  <a:lnTo>
                    <a:pt x="123" y="45"/>
                  </a:lnTo>
                  <a:lnTo>
                    <a:pt x="124" y="45"/>
                  </a:lnTo>
                  <a:lnTo>
                    <a:pt x="126" y="45"/>
                  </a:lnTo>
                  <a:lnTo>
                    <a:pt x="126" y="47"/>
                  </a:lnTo>
                  <a:lnTo>
                    <a:pt x="127" y="47"/>
                  </a:lnTo>
                  <a:lnTo>
                    <a:pt x="133" y="48"/>
                  </a:lnTo>
                  <a:lnTo>
                    <a:pt x="140" y="51"/>
                  </a:lnTo>
                  <a:lnTo>
                    <a:pt x="145" y="54"/>
                  </a:lnTo>
                  <a:lnTo>
                    <a:pt x="150" y="60"/>
                  </a:lnTo>
                  <a:lnTo>
                    <a:pt x="165" y="94"/>
                  </a:lnTo>
                  <a:lnTo>
                    <a:pt x="170" y="135"/>
                  </a:lnTo>
                  <a:lnTo>
                    <a:pt x="169" y="176"/>
                  </a:lnTo>
                  <a:lnTo>
                    <a:pt x="166" y="204"/>
                  </a:lnTo>
                  <a:lnTo>
                    <a:pt x="166" y="213"/>
                  </a:lnTo>
                  <a:lnTo>
                    <a:pt x="169" y="221"/>
                  </a:lnTo>
                  <a:lnTo>
                    <a:pt x="175" y="226"/>
                  </a:lnTo>
                  <a:lnTo>
                    <a:pt x="183" y="230"/>
                  </a:lnTo>
                  <a:lnTo>
                    <a:pt x="192" y="229"/>
                  </a:lnTo>
                  <a:lnTo>
                    <a:pt x="200" y="226"/>
                  </a:lnTo>
                  <a:lnTo>
                    <a:pt x="205" y="220"/>
                  </a:lnTo>
                  <a:lnTo>
                    <a:pt x="209" y="212"/>
                  </a:lnTo>
                  <a:lnTo>
                    <a:pt x="210" y="203"/>
                  </a:lnTo>
                  <a:lnTo>
                    <a:pt x="211" y="186"/>
                  </a:lnTo>
                  <a:lnTo>
                    <a:pt x="213" y="165"/>
                  </a:lnTo>
                  <a:lnTo>
                    <a:pt x="213" y="139"/>
                  </a:lnTo>
                  <a:lnTo>
                    <a:pt x="211" y="112"/>
                  </a:lnTo>
                  <a:lnTo>
                    <a:pt x="206" y="83"/>
                  </a:lnTo>
                  <a:lnTo>
                    <a:pt x="198" y="57"/>
                  </a:lnTo>
                  <a:lnTo>
                    <a:pt x="185" y="34"/>
                  </a:lnTo>
                  <a:lnTo>
                    <a:pt x="180" y="27"/>
                  </a:lnTo>
                  <a:lnTo>
                    <a:pt x="175" y="22"/>
                  </a:lnTo>
                  <a:lnTo>
                    <a:pt x="169" y="17"/>
                  </a:lnTo>
                  <a:lnTo>
                    <a:pt x="162" y="12"/>
                  </a:lnTo>
                  <a:lnTo>
                    <a:pt x="154" y="9"/>
                  </a:lnTo>
                  <a:lnTo>
                    <a:pt x="146" y="6"/>
                  </a:lnTo>
                  <a:lnTo>
                    <a:pt x="139" y="4"/>
                  </a:lnTo>
                  <a:lnTo>
                    <a:pt x="131" y="2"/>
                  </a:lnTo>
                  <a:lnTo>
                    <a:pt x="132" y="2"/>
                  </a:lnTo>
                  <a:lnTo>
                    <a:pt x="133" y="2"/>
                  </a:lnTo>
                  <a:lnTo>
                    <a:pt x="133" y="4"/>
                  </a:lnTo>
                  <a:lnTo>
                    <a:pt x="135" y="4"/>
                  </a:lnTo>
                  <a:lnTo>
                    <a:pt x="132" y="2"/>
                  </a:lnTo>
                  <a:lnTo>
                    <a:pt x="126" y="1"/>
                  </a:lnTo>
                  <a:lnTo>
                    <a:pt x="117" y="0"/>
                  </a:lnTo>
                  <a:lnTo>
                    <a:pt x="105" y="0"/>
                  </a:lnTo>
                  <a:lnTo>
                    <a:pt x="91" y="1"/>
                  </a:lnTo>
                  <a:lnTo>
                    <a:pt x="76" y="4"/>
                  </a:lnTo>
                  <a:lnTo>
                    <a:pt x="61" y="10"/>
                  </a:lnTo>
                  <a:lnTo>
                    <a:pt x="46"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26" name="Freeform 110">
              <a:extLst>
                <a:ext uri="{FF2B5EF4-FFF2-40B4-BE49-F238E27FC236}">
                  <a16:creationId xmlns:a16="http://schemas.microsoft.com/office/drawing/2014/main" id="{478E8EFC-E7A2-4C39-9E40-2AD020BAE492}"/>
                </a:ext>
              </a:extLst>
            </p:cNvPr>
            <p:cNvSpPr>
              <a:spLocks/>
            </p:cNvSpPr>
            <p:nvPr/>
          </p:nvSpPr>
          <p:spPr bwMode="auto">
            <a:xfrm flipH="1">
              <a:off x="541" y="1408"/>
              <a:ext cx="179" cy="66"/>
            </a:xfrm>
            <a:custGeom>
              <a:avLst/>
              <a:gdLst>
                <a:gd name="T0" fmla="*/ 0 w 778"/>
                <a:gd name="T1" fmla="*/ 0 h 286"/>
                <a:gd name="T2" fmla="*/ 0 w 778"/>
                <a:gd name="T3" fmla="*/ 0 h 286"/>
                <a:gd name="T4" fmla="*/ 0 w 778"/>
                <a:gd name="T5" fmla="*/ 0 h 286"/>
                <a:gd name="T6" fmla="*/ 0 w 778"/>
                <a:gd name="T7" fmla="*/ 0 h 286"/>
                <a:gd name="T8" fmla="*/ 0 w 778"/>
                <a:gd name="T9" fmla="*/ 0 h 286"/>
                <a:gd name="T10" fmla="*/ 0 w 778"/>
                <a:gd name="T11" fmla="*/ 0 h 286"/>
                <a:gd name="T12" fmla="*/ 0 w 778"/>
                <a:gd name="T13" fmla="*/ 0 h 286"/>
                <a:gd name="T14" fmla="*/ 0 w 778"/>
                <a:gd name="T15" fmla="*/ 0 h 286"/>
                <a:gd name="T16" fmla="*/ 0 w 778"/>
                <a:gd name="T17" fmla="*/ 0 h 286"/>
                <a:gd name="T18" fmla="*/ 0 w 778"/>
                <a:gd name="T19" fmla="*/ 0 h 286"/>
                <a:gd name="T20" fmla="*/ 0 w 778"/>
                <a:gd name="T21" fmla="*/ 0 h 286"/>
                <a:gd name="T22" fmla="*/ 0 w 778"/>
                <a:gd name="T23" fmla="*/ 0 h 286"/>
                <a:gd name="T24" fmla="*/ 0 w 778"/>
                <a:gd name="T25" fmla="*/ 0 h 286"/>
                <a:gd name="T26" fmla="*/ 0 w 778"/>
                <a:gd name="T27" fmla="*/ 0 h 286"/>
                <a:gd name="T28" fmla="*/ 0 w 778"/>
                <a:gd name="T29" fmla="*/ 0 h 286"/>
                <a:gd name="T30" fmla="*/ 0 w 778"/>
                <a:gd name="T31" fmla="*/ 0 h 286"/>
                <a:gd name="T32" fmla="*/ 0 w 778"/>
                <a:gd name="T33" fmla="*/ 0 h 286"/>
                <a:gd name="T34" fmla="*/ 0 w 778"/>
                <a:gd name="T35" fmla="*/ 0 h 286"/>
                <a:gd name="T36" fmla="*/ 0 w 778"/>
                <a:gd name="T37" fmla="*/ 0 h 286"/>
                <a:gd name="T38" fmla="*/ 0 w 778"/>
                <a:gd name="T39" fmla="*/ 0 h 286"/>
                <a:gd name="T40" fmla="*/ 0 w 778"/>
                <a:gd name="T41" fmla="*/ 0 h 286"/>
                <a:gd name="T42" fmla="*/ 0 w 778"/>
                <a:gd name="T43" fmla="*/ 0 h 286"/>
                <a:gd name="T44" fmla="*/ 0 w 778"/>
                <a:gd name="T45" fmla="*/ 0 h 286"/>
                <a:gd name="T46" fmla="*/ 0 w 778"/>
                <a:gd name="T47" fmla="*/ 0 h 286"/>
                <a:gd name="T48" fmla="*/ 0 w 778"/>
                <a:gd name="T49" fmla="*/ 0 h 286"/>
                <a:gd name="T50" fmla="*/ 0 w 778"/>
                <a:gd name="T51" fmla="*/ 0 h 286"/>
                <a:gd name="T52" fmla="*/ 0 w 778"/>
                <a:gd name="T53" fmla="*/ 0 h 286"/>
                <a:gd name="T54" fmla="*/ 0 w 778"/>
                <a:gd name="T55" fmla="*/ 0 h 286"/>
                <a:gd name="T56" fmla="*/ 0 w 778"/>
                <a:gd name="T57" fmla="*/ 0 h 286"/>
                <a:gd name="T58" fmla="*/ 0 w 778"/>
                <a:gd name="T59" fmla="*/ 0 h 286"/>
                <a:gd name="T60" fmla="*/ 0 w 778"/>
                <a:gd name="T61" fmla="*/ 0 h 286"/>
                <a:gd name="T62" fmla="*/ 0 w 778"/>
                <a:gd name="T63" fmla="*/ 0 h 286"/>
                <a:gd name="T64" fmla="*/ 0 w 778"/>
                <a:gd name="T65" fmla="*/ 0 h 286"/>
                <a:gd name="T66" fmla="*/ 0 w 778"/>
                <a:gd name="T67" fmla="*/ 0 h 286"/>
                <a:gd name="T68" fmla="*/ 0 w 778"/>
                <a:gd name="T69" fmla="*/ 0 h 286"/>
                <a:gd name="T70" fmla="*/ 0 w 778"/>
                <a:gd name="T71" fmla="*/ 0 h 28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78"/>
                <a:gd name="T109" fmla="*/ 0 h 286"/>
                <a:gd name="T110" fmla="*/ 778 w 778"/>
                <a:gd name="T111" fmla="*/ 286 h 28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78" h="286">
                  <a:moveTo>
                    <a:pt x="4" y="260"/>
                  </a:moveTo>
                  <a:lnTo>
                    <a:pt x="0" y="286"/>
                  </a:lnTo>
                  <a:lnTo>
                    <a:pt x="778" y="286"/>
                  </a:lnTo>
                  <a:lnTo>
                    <a:pt x="774" y="260"/>
                  </a:lnTo>
                  <a:lnTo>
                    <a:pt x="767" y="233"/>
                  </a:lnTo>
                  <a:lnTo>
                    <a:pt x="757" y="205"/>
                  </a:lnTo>
                  <a:lnTo>
                    <a:pt x="744" y="179"/>
                  </a:lnTo>
                  <a:lnTo>
                    <a:pt x="730" y="156"/>
                  </a:lnTo>
                  <a:lnTo>
                    <a:pt x="711" y="133"/>
                  </a:lnTo>
                  <a:lnTo>
                    <a:pt x="691" y="112"/>
                  </a:lnTo>
                  <a:lnTo>
                    <a:pt x="669" y="91"/>
                  </a:lnTo>
                  <a:lnTo>
                    <a:pt x="644" y="73"/>
                  </a:lnTo>
                  <a:lnTo>
                    <a:pt x="618" y="57"/>
                  </a:lnTo>
                  <a:lnTo>
                    <a:pt x="589" y="43"/>
                  </a:lnTo>
                  <a:lnTo>
                    <a:pt x="559" y="30"/>
                  </a:lnTo>
                  <a:lnTo>
                    <a:pt x="528" y="19"/>
                  </a:lnTo>
                  <a:lnTo>
                    <a:pt x="496" y="12"/>
                  </a:lnTo>
                  <a:lnTo>
                    <a:pt x="462" y="5"/>
                  </a:lnTo>
                  <a:lnTo>
                    <a:pt x="427" y="1"/>
                  </a:lnTo>
                  <a:lnTo>
                    <a:pt x="390" y="0"/>
                  </a:lnTo>
                  <a:lnTo>
                    <a:pt x="355" y="1"/>
                  </a:lnTo>
                  <a:lnTo>
                    <a:pt x="320" y="5"/>
                  </a:lnTo>
                  <a:lnTo>
                    <a:pt x="285" y="12"/>
                  </a:lnTo>
                  <a:lnTo>
                    <a:pt x="253" y="19"/>
                  </a:lnTo>
                  <a:lnTo>
                    <a:pt x="221" y="30"/>
                  </a:lnTo>
                  <a:lnTo>
                    <a:pt x="191" y="43"/>
                  </a:lnTo>
                  <a:lnTo>
                    <a:pt x="163" y="58"/>
                  </a:lnTo>
                  <a:lnTo>
                    <a:pt x="136" y="74"/>
                  </a:lnTo>
                  <a:lnTo>
                    <a:pt x="111" y="92"/>
                  </a:lnTo>
                  <a:lnTo>
                    <a:pt x="87" y="113"/>
                  </a:lnTo>
                  <a:lnTo>
                    <a:pt x="67" y="134"/>
                  </a:lnTo>
                  <a:lnTo>
                    <a:pt x="48" y="157"/>
                  </a:lnTo>
                  <a:lnTo>
                    <a:pt x="34" y="181"/>
                  </a:lnTo>
                  <a:lnTo>
                    <a:pt x="21" y="207"/>
                  </a:lnTo>
                  <a:lnTo>
                    <a:pt x="11" y="233"/>
                  </a:lnTo>
                  <a:lnTo>
                    <a:pt x="4" y="2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27" name="Freeform 111">
              <a:extLst>
                <a:ext uri="{FF2B5EF4-FFF2-40B4-BE49-F238E27FC236}">
                  <a16:creationId xmlns:a16="http://schemas.microsoft.com/office/drawing/2014/main" id="{D486E88E-0FF5-4D77-BC6F-024074C9B91F}"/>
                </a:ext>
              </a:extLst>
            </p:cNvPr>
            <p:cNvSpPr>
              <a:spLocks/>
            </p:cNvSpPr>
            <p:nvPr/>
          </p:nvSpPr>
          <p:spPr bwMode="auto">
            <a:xfrm flipH="1">
              <a:off x="554" y="1418"/>
              <a:ext cx="153" cy="45"/>
            </a:xfrm>
            <a:custGeom>
              <a:avLst/>
              <a:gdLst>
                <a:gd name="T0" fmla="*/ 0 w 666"/>
                <a:gd name="T1" fmla="*/ 0 h 198"/>
                <a:gd name="T2" fmla="*/ 0 w 666"/>
                <a:gd name="T3" fmla="*/ 0 h 198"/>
                <a:gd name="T4" fmla="*/ 0 w 666"/>
                <a:gd name="T5" fmla="*/ 0 h 198"/>
                <a:gd name="T6" fmla="*/ 0 w 666"/>
                <a:gd name="T7" fmla="*/ 0 h 198"/>
                <a:gd name="T8" fmla="*/ 0 w 666"/>
                <a:gd name="T9" fmla="*/ 0 h 198"/>
                <a:gd name="T10" fmla="*/ 0 w 666"/>
                <a:gd name="T11" fmla="*/ 0 h 198"/>
                <a:gd name="T12" fmla="*/ 0 w 666"/>
                <a:gd name="T13" fmla="*/ 0 h 198"/>
                <a:gd name="T14" fmla="*/ 0 w 666"/>
                <a:gd name="T15" fmla="*/ 0 h 198"/>
                <a:gd name="T16" fmla="*/ 0 w 666"/>
                <a:gd name="T17" fmla="*/ 0 h 198"/>
                <a:gd name="T18" fmla="*/ 0 w 666"/>
                <a:gd name="T19" fmla="*/ 0 h 198"/>
                <a:gd name="T20" fmla="*/ 0 w 666"/>
                <a:gd name="T21" fmla="*/ 0 h 198"/>
                <a:gd name="T22" fmla="*/ 0 w 666"/>
                <a:gd name="T23" fmla="*/ 0 h 198"/>
                <a:gd name="T24" fmla="*/ 0 w 666"/>
                <a:gd name="T25" fmla="*/ 0 h 198"/>
                <a:gd name="T26" fmla="*/ 0 w 666"/>
                <a:gd name="T27" fmla="*/ 0 h 198"/>
                <a:gd name="T28" fmla="*/ 0 w 666"/>
                <a:gd name="T29" fmla="*/ 0 h 198"/>
                <a:gd name="T30" fmla="*/ 0 w 666"/>
                <a:gd name="T31" fmla="*/ 0 h 198"/>
                <a:gd name="T32" fmla="*/ 0 w 666"/>
                <a:gd name="T33" fmla="*/ 0 h 198"/>
                <a:gd name="T34" fmla="*/ 0 w 666"/>
                <a:gd name="T35" fmla="*/ 0 h 198"/>
                <a:gd name="T36" fmla="*/ 0 w 666"/>
                <a:gd name="T37" fmla="*/ 0 h 198"/>
                <a:gd name="T38" fmla="*/ 0 w 666"/>
                <a:gd name="T39" fmla="*/ 0 h 198"/>
                <a:gd name="T40" fmla="*/ 0 w 666"/>
                <a:gd name="T41" fmla="*/ 0 h 198"/>
                <a:gd name="T42" fmla="*/ 0 w 666"/>
                <a:gd name="T43" fmla="*/ 0 h 198"/>
                <a:gd name="T44" fmla="*/ 0 w 666"/>
                <a:gd name="T45" fmla="*/ 0 h 198"/>
                <a:gd name="T46" fmla="*/ 0 w 666"/>
                <a:gd name="T47" fmla="*/ 0 h 198"/>
                <a:gd name="T48" fmla="*/ 0 w 666"/>
                <a:gd name="T49" fmla="*/ 0 h 198"/>
                <a:gd name="T50" fmla="*/ 0 w 666"/>
                <a:gd name="T51" fmla="*/ 0 h 198"/>
                <a:gd name="T52" fmla="*/ 0 w 666"/>
                <a:gd name="T53" fmla="*/ 0 h 198"/>
                <a:gd name="T54" fmla="*/ 0 w 666"/>
                <a:gd name="T55" fmla="*/ 0 h 198"/>
                <a:gd name="T56" fmla="*/ 0 w 666"/>
                <a:gd name="T57" fmla="*/ 0 h 198"/>
                <a:gd name="T58" fmla="*/ 0 w 666"/>
                <a:gd name="T59" fmla="*/ 0 h 198"/>
                <a:gd name="T60" fmla="*/ 0 w 666"/>
                <a:gd name="T61" fmla="*/ 0 h 198"/>
                <a:gd name="T62" fmla="*/ 0 w 666"/>
                <a:gd name="T63" fmla="*/ 0 h 198"/>
                <a:gd name="T64" fmla="*/ 0 w 666"/>
                <a:gd name="T65" fmla="*/ 0 h 198"/>
                <a:gd name="T66" fmla="*/ 0 w 666"/>
                <a:gd name="T67" fmla="*/ 0 h 198"/>
                <a:gd name="T68" fmla="*/ 0 w 666"/>
                <a:gd name="T69" fmla="*/ 0 h 198"/>
                <a:gd name="T70" fmla="*/ 0 w 666"/>
                <a:gd name="T71" fmla="*/ 0 h 198"/>
                <a:gd name="T72" fmla="*/ 0 w 666"/>
                <a:gd name="T73" fmla="*/ 0 h 198"/>
                <a:gd name="T74" fmla="*/ 0 w 666"/>
                <a:gd name="T75" fmla="*/ 0 h 198"/>
                <a:gd name="T76" fmla="*/ 0 w 666"/>
                <a:gd name="T77" fmla="*/ 0 h 198"/>
                <a:gd name="T78" fmla="*/ 0 w 666"/>
                <a:gd name="T79" fmla="*/ 0 h 198"/>
                <a:gd name="T80" fmla="*/ 0 w 666"/>
                <a:gd name="T81" fmla="*/ 0 h 198"/>
                <a:gd name="T82" fmla="*/ 0 w 666"/>
                <a:gd name="T83" fmla="*/ 0 h 198"/>
                <a:gd name="T84" fmla="*/ 0 w 666"/>
                <a:gd name="T85" fmla="*/ 0 h 198"/>
                <a:gd name="T86" fmla="*/ 0 w 666"/>
                <a:gd name="T87" fmla="*/ 0 h 198"/>
                <a:gd name="T88" fmla="*/ 0 w 666"/>
                <a:gd name="T89" fmla="*/ 0 h 198"/>
                <a:gd name="T90" fmla="*/ 0 w 666"/>
                <a:gd name="T91" fmla="*/ 0 h 198"/>
                <a:gd name="T92" fmla="*/ 0 w 666"/>
                <a:gd name="T93" fmla="*/ 0 h 198"/>
                <a:gd name="T94" fmla="*/ 0 w 666"/>
                <a:gd name="T95" fmla="*/ 0 h 198"/>
                <a:gd name="T96" fmla="*/ 0 w 666"/>
                <a:gd name="T97" fmla="*/ 0 h 19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6"/>
                <a:gd name="T148" fmla="*/ 0 h 198"/>
                <a:gd name="T149" fmla="*/ 666 w 666"/>
                <a:gd name="T150" fmla="*/ 198 h 19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6" h="198">
                  <a:moveTo>
                    <a:pt x="334" y="0"/>
                  </a:moveTo>
                  <a:lnTo>
                    <a:pt x="363" y="1"/>
                  </a:lnTo>
                  <a:lnTo>
                    <a:pt x="393" y="4"/>
                  </a:lnTo>
                  <a:lnTo>
                    <a:pt x="420" y="8"/>
                  </a:lnTo>
                  <a:lnTo>
                    <a:pt x="447" y="14"/>
                  </a:lnTo>
                  <a:lnTo>
                    <a:pt x="473" y="24"/>
                  </a:lnTo>
                  <a:lnTo>
                    <a:pt x="498" y="33"/>
                  </a:lnTo>
                  <a:lnTo>
                    <a:pt x="523" y="43"/>
                  </a:lnTo>
                  <a:lnTo>
                    <a:pt x="545" y="56"/>
                  </a:lnTo>
                  <a:lnTo>
                    <a:pt x="567" y="70"/>
                  </a:lnTo>
                  <a:lnTo>
                    <a:pt x="587" y="85"/>
                  </a:lnTo>
                  <a:lnTo>
                    <a:pt x="605" y="102"/>
                  </a:lnTo>
                  <a:lnTo>
                    <a:pt x="620" y="119"/>
                  </a:lnTo>
                  <a:lnTo>
                    <a:pt x="635" y="137"/>
                  </a:lnTo>
                  <a:lnTo>
                    <a:pt x="648" y="156"/>
                  </a:lnTo>
                  <a:lnTo>
                    <a:pt x="658" y="177"/>
                  </a:lnTo>
                  <a:lnTo>
                    <a:pt x="666" y="198"/>
                  </a:lnTo>
                  <a:lnTo>
                    <a:pt x="650" y="198"/>
                  </a:lnTo>
                  <a:lnTo>
                    <a:pt x="624" y="198"/>
                  </a:lnTo>
                  <a:lnTo>
                    <a:pt x="589" y="198"/>
                  </a:lnTo>
                  <a:lnTo>
                    <a:pt x="548" y="198"/>
                  </a:lnTo>
                  <a:lnTo>
                    <a:pt x="499" y="198"/>
                  </a:lnTo>
                  <a:lnTo>
                    <a:pt x="446" y="198"/>
                  </a:lnTo>
                  <a:lnTo>
                    <a:pt x="390" y="198"/>
                  </a:lnTo>
                  <a:lnTo>
                    <a:pt x="333" y="198"/>
                  </a:lnTo>
                  <a:lnTo>
                    <a:pt x="276" y="198"/>
                  </a:lnTo>
                  <a:lnTo>
                    <a:pt x="220" y="198"/>
                  </a:lnTo>
                  <a:lnTo>
                    <a:pt x="167" y="198"/>
                  </a:lnTo>
                  <a:lnTo>
                    <a:pt x="119" y="198"/>
                  </a:lnTo>
                  <a:lnTo>
                    <a:pt x="77" y="198"/>
                  </a:lnTo>
                  <a:lnTo>
                    <a:pt x="42" y="198"/>
                  </a:lnTo>
                  <a:lnTo>
                    <a:pt x="16" y="198"/>
                  </a:lnTo>
                  <a:lnTo>
                    <a:pt x="0" y="198"/>
                  </a:lnTo>
                  <a:lnTo>
                    <a:pt x="8" y="177"/>
                  </a:lnTo>
                  <a:lnTo>
                    <a:pt x="18" y="156"/>
                  </a:lnTo>
                  <a:lnTo>
                    <a:pt x="31" y="137"/>
                  </a:lnTo>
                  <a:lnTo>
                    <a:pt x="46" y="119"/>
                  </a:lnTo>
                  <a:lnTo>
                    <a:pt x="63" y="102"/>
                  </a:lnTo>
                  <a:lnTo>
                    <a:pt x="81" y="85"/>
                  </a:lnTo>
                  <a:lnTo>
                    <a:pt x="100" y="70"/>
                  </a:lnTo>
                  <a:lnTo>
                    <a:pt x="121" y="56"/>
                  </a:lnTo>
                  <a:lnTo>
                    <a:pt x="145" y="43"/>
                  </a:lnTo>
                  <a:lnTo>
                    <a:pt x="168" y="33"/>
                  </a:lnTo>
                  <a:lnTo>
                    <a:pt x="194" y="24"/>
                  </a:lnTo>
                  <a:lnTo>
                    <a:pt x="220" y="14"/>
                  </a:lnTo>
                  <a:lnTo>
                    <a:pt x="247" y="8"/>
                  </a:lnTo>
                  <a:lnTo>
                    <a:pt x="276" y="4"/>
                  </a:lnTo>
                  <a:lnTo>
                    <a:pt x="304" y="1"/>
                  </a:lnTo>
                  <a:lnTo>
                    <a:pt x="334"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28" name="Freeform 112">
              <a:extLst>
                <a:ext uri="{FF2B5EF4-FFF2-40B4-BE49-F238E27FC236}">
                  <a16:creationId xmlns:a16="http://schemas.microsoft.com/office/drawing/2014/main" id="{A151C89C-8C13-475B-9258-DFD43EDCCDC4}"/>
                </a:ext>
              </a:extLst>
            </p:cNvPr>
            <p:cNvSpPr>
              <a:spLocks/>
            </p:cNvSpPr>
            <p:nvPr/>
          </p:nvSpPr>
          <p:spPr bwMode="auto">
            <a:xfrm flipH="1">
              <a:off x="541" y="1463"/>
              <a:ext cx="179" cy="31"/>
            </a:xfrm>
            <a:custGeom>
              <a:avLst/>
              <a:gdLst>
                <a:gd name="T0" fmla="*/ 0 w 778"/>
                <a:gd name="T1" fmla="*/ 0 h 135"/>
                <a:gd name="T2" fmla="*/ 0 w 778"/>
                <a:gd name="T3" fmla="*/ 0 h 135"/>
                <a:gd name="T4" fmla="*/ 0 w 778"/>
                <a:gd name="T5" fmla="*/ 0 h 135"/>
                <a:gd name="T6" fmla="*/ 0 w 778"/>
                <a:gd name="T7" fmla="*/ 0 h 135"/>
                <a:gd name="T8" fmla="*/ 0 w 778"/>
                <a:gd name="T9" fmla="*/ 0 h 135"/>
                <a:gd name="T10" fmla="*/ 0 w 778"/>
                <a:gd name="T11" fmla="*/ 0 h 135"/>
                <a:gd name="T12" fmla="*/ 0 w 778"/>
                <a:gd name="T13" fmla="*/ 0 h 135"/>
                <a:gd name="T14" fmla="*/ 0 w 778"/>
                <a:gd name="T15" fmla="*/ 0 h 135"/>
                <a:gd name="T16" fmla="*/ 0 w 778"/>
                <a:gd name="T17" fmla="*/ 0 h 135"/>
                <a:gd name="T18" fmla="*/ 0 w 778"/>
                <a:gd name="T19" fmla="*/ 0 h 135"/>
                <a:gd name="T20" fmla="*/ 0 w 778"/>
                <a:gd name="T21" fmla="*/ 0 h 135"/>
                <a:gd name="T22" fmla="*/ 0 w 778"/>
                <a:gd name="T23" fmla="*/ 0 h 135"/>
                <a:gd name="T24" fmla="*/ 0 w 778"/>
                <a:gd name="T25" fmla="*/ 0 h 135"/>
                <a:gd name="T26" fmla="*/ 0 w 778"/>
                <a:gd name="T27" fmla="*/ 0 h 135"/>
                <a:gd name="T28" fmla="*/ 0 w 778"/>
                <a:gd name="T29" fmla="*/ 0 h 135"/>
                <a:gd name="T30" fmla="*/ 0 w 778"/>
                <a:gd name="T31" fmla="*/ 0 h 135"/>
                <a:gd name="T32" fmla="*/ 0 w 778"/>
                <a:gd name="T33" fmla="*/ 0 h 1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135"/>
                <a:gd name="T53" fmla="*/ 778 w 778"/>
                <a:gd name="T54" fmla="*/ 135 h 1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135">
                  <a:moveTo>
                    <a:pt x="752" y="1"/>
                  </a:moveTo>
                  <a:lnTo>
                    <a:pt x="7" y="1"/>
                  </a:lnTo>
                  <a:lnTo>
                    <a:pt x="4" y="19"/>
                  </a:lnTo>
                  <a:lnTo>
                    <a:pt x="0" y="62"/>
                  </a:lnTo>
                  <a:lnTo>
                    <a:pt x="0" y="76"/>
                  </a:lnTo>
                  <a:lnTo>
                    <a:pt x="2" y="89"/>
                  </a:lnTo>
                  <a:lnTo>
                    <a:pt x="4" y="104"/>
                  </a:lnTo>
                  <a:lnTo>
                    <a:pt x="7" y="118"/>
                  </a:lnTo>
                  <a:lnTo>
                    <a:pt x="11" y="135"/>
                  </a:lnTo>
                  <a:lnTo>
                    <a:pt x="767" y="135"/>
                  </a:lnTo>
                  <a:lnTo>
                    <a:pt x="771" y="118"/>
                  </a:lnTo>
                  <a:lnTo>
                    <a:pt x="774" y="104"/>
                  </a:lnTo>
                  <a:lnTo>
                    <a:pt x="776" y="89"/>
                  </a:lnTo>
                  <a:lnTo>
                    <a:pt x="778" y="76"/>
                  </a:lnTo>
                  <a:lnTo>
                    <a:pt x="778" y="62"/>
                  </a:lnTo>
                  <a:lnTo>
                    <a:pt x="771" y="0"/>
                  </a:lnTo>
                  <a:lnTo>
                    <a:pt x="75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29" name="Freeform 113">
              <a:extLst>
                <a:ext uri="{FF2B5EF4-FFF2-40B4-BE49-F238E27FC236}">
                  <a16:creationId xmlns:a16="http://schemas.microsoft.com/office/drawing/2014/main" id="{0DB1CD13-D96E-4B3F-846E-D43D2D0499ED}"/>
                </a:ext>
              </a:extLst>
            </p:cNvPr>
            <p:cNvSpPr>
              <a:spLocks/>
            </p:cNvSpPr>
            <p:nvPr/>
          </p:nvSpPr>
          <p:spPr bwMode="auto">
            <a:xfrm flipH="1">
              <a:off x="551" y="1474"/>
              <a:ext cx="159" cy="10"/>
            </a:xfrm>
            <a:custGeom>
              <a:avLst/>
              <a:gdLst>
                <a:gd name="T0" fmla="*/ 0 w 689"/>
                <a:gd name="T1" fmla="*/ 0 h 46"/>
                <a:gd name="T2" fmla="*/ 0 w 689"/>
                <a:gd name="T3" fmla="*/ 0 h 46"/>
                <a:gd name="T4" fmla="*/ 0 w 689"/>
                <a:gd name="T5" fmla="*/ 0 h 46"/>
                <a:gd name="T6" fmla="*/ 0 w 689"/>
                <a:gd name="T7" fmla="*/ 0 h 46"/>
                <a:gd name="T8" fmla="*/ 0 w 689"/>
                <a:gd name="T9" fmla="*/ 0 h 46"/>
                <a:gd name="T10" fmla="*/ 0 w 689"/>
                <a:gd name="T11" fmla="*/ 0 h 46"/>
                <a:gd name="T12" fmla="*/ 0 w 689"/>
                <a:gd name="T13" fmla="*/ 0 h 46"/>
                <a:gd name="T14" fmla="*/ 0 w 689"/>
                <a:gd name="T15" fmla="*/ 0 h 46"/>
                <a:gd name="T16" fmla="*/ 0 w 689"/>
                <a:gd name="T17" fmla="*/ 0 h 46"/>
                <a:gd name="T18" fmla="*/ 0 w 689"/>
                <a:gd name="T19" fmla="*/ 0 h 46"/>
                <a:gd name="T20" fmla="*/ 0 w 689"/>
                <a:gd name="T21" fmla="*/ 0 h 46"/>
                <a:gd name="T22" fmla="*/ 0 w 689"/>
                <a:gd name="T23" fmla="*/ 0 h 46"/>
                <a:gd name="T24" fmla="*/ 0 w 689"/>
                <a:gd name="T25" fmla="*/ 0 h 46"/>
                <a:gd name="T26" fmla="*/ 0 w 689"/>
                <a:gd name="T27" fmla="*/ 0 h 46"/>
                <a:gd name="T28" fmla="*/ 0 w 689"/>
                <a:gd name="T29" fmla="*/ 0 h 46"/>
                <a:gd name="T30" fmla="*/ 0 w 689"/>
                <a:gd name="T31" fmla="*/ 0 h 46"/>
                <a:gd name="T32" fmla="*/ 0 w 689"/>
                <a:gd name="T33" fmla="*/ 0 h 46"/>
                <a:gd name="T34" fmla="*/ 0 w 689"/>
                <a:gd name="T35" fmla="*/ 0 h 46"/>
                <a:gd name="T36" fmla="*/ 0 w 689"/>
                <a:gd name="T37" fmla="*/ 0 h 46"/>
                <a:gd name="T38" fmla="*/ 0 w 689"/>
                <a:gd name="T39" fmla="*/ 0 h 46"/>
                <a:gd name="T40" fmla="*/ 0 w 689"/>
                <a:gd name="T41" fmla="*/ 0 h 46"/>
                <a:gd name="T42" fmla="*/ 0 w 689"/>
                <a:gd name="T43" fmla="*/ 0 h 46"/>
                <a:gd name="T44" fmla="*/ 0 w 689"/>
                <a:gd name="T45" fmla="*/ 0 h 46"/>
                <a:gd name="T46" fmla="*/ 0 w 689"/>
                <a:gd name="T47" fmla="*/ 0 h 46"/>
                <a:gd name="T48" fmla="*/ 0 w 689"/>
                <a:gd name="T49" fmla="*/ 0 h 46"/>
                <a:gd name="T50" fmla="*/ 0 w 689"/>
                <a:gd name="T51" fmla="*/ 0 h 46"/>
                <a:gd name="T52" fmla="*/ 0 w 689"/>
                <a:gd name="T53" fmla="*/ 0 h 46"/>
                <a:gd name="T54" fmla="*/ 0 w 689"/>
                <a:gd name="T55" fmla="*/ 0 h 46"/>
                <a:gd name="T56" fmla="*/ 0 w 689"/>
                <a:gd name="T57" fmla="*/ 0 h 46"/>
                <a:gd name="T58" fmla="*/ 0 w 689"/>
                <a:gd name="T59" fmla="*/ 0 h 46"/>
                <a:gd name="T60" fmla="*/ 0 w 689"/>
                <a:gd name="T61" fmla="*/ 0 h 46"/>
                <a:gd name="T62" fmla="*/ 0 w 689"/>
                <a:gd name="T63" fmla="*/ 0 h 46"/>
                <a:gd name="T64" fmla="*/ 0 w 689"/>
                <a:gd name="T65" fmla="*/ 0 h 46"/>
                <a:gd name="T66" fmla="*/ 0 w 689"/>
                <a:gd name="T67" fmla="*/ 0 h 46"/>
                <a:gd name="T68" fmla="*/ 0 w 689"/>
                <a:gd name="T69" fmla="*/ 0 h 46"/>
                <a:gd name="T70" fmla="*/ 0 w 689"/>
                <a:gd name="T71" fmla="*/ 0 h 46"/>
                <a:gd name="T72" fmla="*/ 0 w 689"/>
                <a:gd name="T73" fmla="*/ 0 h 46"/>
                <a:gd name="T74" fmla="*/ 0 w 689"/>
                <a:gd name="T75" fmla="*/ 0 h 46"/>
                <a:gd name="T76" fmla="*/ 0 w 689"/>
                <a:gd name="T77" fmla="*/ 0 h 46"/>
                <a:gd name="T78" fmla="*/ 0 w 689"/>
                <a:gd name="T79" fmla="*/ 0 h 46"/>
                <a:gd name="T80" fmla="*/ 0 w 689"/>
                <a:gd name="T81" fmla="*/ 0 h 46"/>
                <a:gd name="T82" fmla="*/ 0 w 689"/>
                <a:gd name="T83" fmla="*/ 0 h 46"/>
                <a:gd name="T84" fmla="*/ 0 w 689"/>
                <a:gd name="T85" fmla="*/ 0 h 46"/>
                <a:gd name="T86" fmla="*/ 0 w 689"/>
                <a:gd name="T87" fmla="*/ 0 h 46"/>
                <a:gd name="T88" fmla="*/ 0 w 689"/>
                <a:gd name="T89" fmla="*/ 0 h 46"/>
                <a:gd name="T90" fmla="*/ 0 w 689"/>
                <a:gd name="T91" fmla="*/ 0 h 46"/>
                <a:gd name="T92" fmla="*/ 0 w 689"/>
                <a:gd name="T93" fmla="*/ 0 h 46"/>
                <a:gd name="T94" fmla="*/ 0 w 689"/>
                <a:gd name="T95" fmla="*/ 0 h 46"/>
                <a:gd name="T96" fmla="*/ 0 w 689"/>
                <a:gd name="T97" fmla="*/ 0 h 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89"/>
                <a:gd name="T148" fmla="*/ 0 h 46"/>
                <a:gd name="T149" fmla="*/ 689 w 689"/>
                <a:gd name="T150" fmla="*/ 46 h 4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89" h="46">
                  <a:moveTo>
                    <a:pt x="687" y="0"/>
                  </a:moveTo>
                  <a:lnTo>
                    <a:pt x="689" y="7"/>
                  </a:lnTo>
                  <a:lnTo>
                    <a:pt x="689" y="12"/>
                  </a:lnTo>
                  <a:lnTo>
                    <a:pt x="689" y="16"/>
                  </a:lnTo>
                  <a:lnTo>
                    <a:pt x="689" y="17"/>
                  </a:lnTo>
                  <a:lnTo>
                    <a:pt x="689" y="25"/>
                  </a:lnTo>
                  <a:lnTo>
                    <a:pt x="687" y="31"/>
                  </a:lnTo>
                  <a:lnTo>
                    <a:pt x="687" y="39"/>
                  </a:lnTo>
                  <a:lnTo>
                    <a:pt x="686" y="46"/>
                  </a:lnTo>
                  <a:lnTo>
                    <a:pt x="673" y="46"/>
                  </a:lnTo>
                  <a:lnTo>
                    <a:pt x="648" y="46"/>
                  </a:lnTo>
                  <a:lnTo>
                    <a:pt x="612" y="46"/>
                  </a:lnTo>
                  <a:lnTo>
                    <a:pt x="569" y="46"/>
                  </a:lnTo>
                  <a:lnTo>
                    <a:pt x="518" y="46"/>
                  </a:lnTo>
                  <a:lnTo>
                    <a:pt x="464" y="46"/>
                  </a:lnTo>
                  <a:lnTo>
                    <a:pt x="404" y="46"/>
                  </a:lnTo>
                  <a:lnTo>
                    <a:pt x="344" y="46"/>
                  </a:lnTo>
                  <a:lnTo>
                    <a:pt x="284" y="46"/>
                  </a:lnTo>
                  <a:lnTo>
                    <a:pt x="224" y="46"/>
                  </a:lnTo>
                  <a:lnTo>
                    <a:pt x="170" y="46"/>
                  </a:lnTo>
                  <a:lnTo>
                    <a:pt x="119" y="46"/>
                  </a:lnTo>
                  <a:lnTo>
                    <a:pt x="76" y="46"/>
                  </a:lnTo>
                  <a:lnTo>
                    <a:pt x="40" y="46"/>
                  </a:lnTo>
                  <a:lnTo>
                    <a:pt x="15" y="46"/>
                  </a:lnTo>
                  <a:lnTo>
                    <a:pt x="2" y="46"/>
                  </a:lnTo>
                  <a:lnTo>
                    <a:pt x="1" y="39"/>
                  </a:lnTo>
                  <a:lnTo>
                    <a:pt x="1" y="31"/>
                  </a:lnTo>
                  <a:lnTo>
                    <a:pt x="0" y="24"/>
                  </a:lnTo>
                  <a:lnTo>
                    <a:pt x="0" y="17"/>
                  </a:lnTo>
                  <a:lnTo>
                    <a:pt x="0" y="16"/>
                  </a:lnTo>
                  <a:lnTo>
                    <a:pt x="0" y="12"/>
                  </a:lnTo>
                  <a:lnTo>
                    <a:pt x="0" y="7"/>
                  </a:lnTo>
                  <a:lnTo>
                    <a:pt x="1" y="0"/>
                  </a:lnTo>
                  <a:lnTo>
                    <a:pt x="14" y="0"/>
                  </a:lnTo>
                  <a:lnTo>
                    <a:pt x="40" y="0"/>
                  </a:lnTo>
                  <a:lnTo>
                    <a:pt x="75" y="0"/>
                  </a:lnTo>
                  <a:lnTo>
                    <a:pt x="118" y="0"/>
                  </a:lnTo>
                  <a:lnTo>
                    <a:pt x="169" y="0"/>
                  </a:lnTo>
                  <a:lnTo>
                    <a:pt x="224" y="0"/>
                  </a:lnTo>
                  <a:lnTo>
                    <a:pt x="283" y="0"/>
                  </a:lnTo>
                  <a:lnTo>
                    <a:pt x="344" y="0"/>
                  </a:lnTo>
                  <a:lnTo>
                    <a:pt x="405" y="0"/>
                  </a:lnTo>
                  <a:lnTo>
                    <a:pt x="464" y="0"/>
                  </a:lnTo>
                  <a:lnTo>
                    <a:pt x="520" y="0"/>
                  </a:lnTo>
                  <a:lnTo>
                    <a:pt x="570" y="0"/>
                  </a:lnTo>
                  <a:lnTo>
                    <a:pt x="613" y="0"/>
                  </a:lnTo>
                  <a:lnTo>
                    <a:pt x="648" y="0"/>
                  </a:lnTo>
                  <a:lnTo>
                    <a:pt x="674" y="0"/>
                  </a:lnTo>
                  <a:lnTo>
                    <a:pt x="687"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30" name="Freeform 114">
              <a:extLst>
                <a:ext uri="{FF2B5EF4-FFF2-40B4-BE49-F238E27FC236}">
                  <a16:creationId xmlns:a16="http://schemas.microsoft.com/office/drawing/2014/main" id="{3E322A8C-9844-4BAB-8E89-77D38CFBB508}"/>
                </a:ext>
              </a:extLst>
            </p:cNvPr>
            <p:cNvSpPr>
              <a:spLocks/>
            </p:cNvSpPr>
            <p:nvPr/>
          </p:nvSpPr>
          <p:spPr bwMode="auto">
            <a:xfrm flipH="1">
              <a:off x="438" y="1241"/>
              <a:ext cx="231" cy="239"/>
            </a:xfrm>
            <a:custGeom>
              <a:avLst/>
              <a:gdLst>
                <a:gd name="T0" fmla="*/ 0 w 1007"/>
                <a:gd name="T1" fmla="*/ 0 h 1042"/>
                <a:gd name="T2" fmla="*/ 0 w 1007"/>
                <a:gd name="T3" fmla="*/ 0 h 1042"/>
                <a:gd name="T4" fmla="*/ 0 w 1007"/>
                <a:gd name="T5" fmla="*/ 0 h 1042"/>
                <a:gd name="T6" fmla="*/ 0 w 1007"/>
                <a:gd name="T7" fmla="*/ 0 h 1042"/>
                <a:gd name="T8" fmla="*/ 0 w 1007"/>
                <a:gd name="T9" fmla="*/ 0 h 1042"/>
                <a:gd name="T10" fmla="*/ 0 w 1007"/>
                <a:gd name="T11" fmla="*/ 0 h 1042"/>
                <a:gd name="T12" fmla="*/ 0 w 1007"/>
                <a:gd name="T13" fmla="*/ 0 h 1042"/>
                <a:gd name="T14" fmla="*/ 0 w 1007"/>
                <a:gd name="T15" fmla="*/ 0 h 1042"/>
                <a:gd name="T16" fmla="*/ 0 w 1007"/>
                <a:gd name="T17" fmla="*/ 0 h 1042"/>
                <a:gd name="T18" fmla="*/ 0 w 1007"/>
                <a:gd name="T19" fmla="*/ 0 h 1042"/>
                <a:gd name="T20" fmla="*/ 0 w 1007"/>
                <a:gd name="T21" fmla="*/ 0 h 1042"/>
                <a:gd name="T22" fmla="*/ 0 w 1007"/>
                <a:gd name="T23" fmla="*/ 0 h 1042"/>
                <a:gd name="T24" fmla="*/ 0 w 1007"/>
                <a:gd name="T25" fmla="*/ 0 h 1042"/>
                <a:gd name="T26" fmla="*/ 0 w 1007"/>
                <a:gd name="T27" fmla="*/ 0 h 1042"/>
                <a:gd name="T28" fmla="*/ 0 w 1007"/>
                <a:gd name="T29" fmla="*/ 0 h 1042"/>
                <a:gd name="T30" fmla="*/ 0 w 1007"/>
                <a:gd name="T31" fmla="*/ 0 h 1042"/>
                <a:gd name="T32" fmla="*/ 0 w 1007"/>
                <a:gd name="T33" fmla="*/ 0 h 1042"/>
                <a:gd name="T34" fmla="*/ 0 w 1007"/>
                <a:gd name="T35" fmla="*/ 0 h 1042"/>
                <a:gd name="T36" fmla="*/ 0 w 1007"/>
                <a:gd name="T37" fmla="*/ 0 h 1042"/>
                <a:gd name="T38" fmla="*/ 0 w 1007"/>
                <a:gd name="T39" fmla="*/ 0 h 1042"/>
                <a:gd name="T40" fmla="*/ 0 w 1007"/>
                <a:gd name="T41" fmla="*/ 0 h 1042"/>
                <a:gd name="T42" fmla="*/ 0 w 1007"/>
                <a:gd name="T43" fmla="*/ 0 h 1042"/>
                <a:gd name="T44" fmla="*/ 0 w 1007"/>
                <a:gd name="T45" fmla="*/ 0 h 1042"/>
                <a:gd name="T46" fmla="*/ 0 w 1007"/>
                <a:gd name="T47" fmla="*/ 0 h 1042"/>
                <a:gd name="T48" fmla="*/ 0 w 1007"/>
                <a:gd name="T49" fmla="*/ 0 h 1042"/>
                <a:gd name="T50" fmla="*/ 0 w 1007"/>
                <a:gd name="T51" fmla="*/ 0 h 1042"/>
                <a:gd name="T52" fmla="*/ 0 w 1007"/>
                <a:gd name="T53" fmla="*/ 0 h 1042"/>
                <a:gd name="T54" fmla="*/ 0 w 1007"/>
                <a:gd name="T55" fmla="*/ 0 h 1042"/>
                <a:gd name="T56" fmla="*/ 0 w 1007"/>
                <a:gd name="T57" fmla="*/ 0 h 1042"/>
                <a:gd name="T58" fmla="*/ 0 w 1007"/>
                <a:gd name="T59" fmla="*/ 0 h 1042"/>
                <a:gd name="T60" fmla="*/ 0 w 1007"/>
                <a:gd name="T61" fmla="*/ 0 h 1042"/>
                <a:gd name="T62" fmla="*/ 0 w 1007"/>
                <a:gd name="T63" fmla="*/ 0 h 1042"/>
                <a:gd name="T64" fmla="*/ 0 w 1007"/>
                <a:gd name="T65" fmla="*/ 0 h 1042"/>
                <a:gd name="T66" fmla="*/ 0 w 1007"/>
                <a:gd name="T67" fmla="*/ 0 h 1042"/>
                <a:gd name="T68" fmla="*/ 0 w 1007"/>
                <a:gd name="T69" fmla="*/ 0 h 1042"/>
                <a:gd name="T70" fmla="*/ 0 w 1007"/>
                <a:gd name="T71" fmla="*/ 0 h 1042"/>
                <a:gd name="T72" fmla="*/ 0 w 1007"/>
                <a:gd name="T73" fmla="*/ 0 h 1042"/>
                <a:gd name="T74" fmla="*/ 0 w 1007"/>
                <a:gd name="T75" fmla="*/ 0 h 1042"/>
                <a:gd name="T76" fmla="*/ 0 w 1007"/>
                <a:gd name="T77" fmla="*/ 0 h 1042"/>
                <a:gd name="T78" fmla="*/ 0 w 1007"/>
                <a:gd name="T79" fmla="*/ 0 h 1042"/>
                <a:gd name="T80" fmla="*/ 0 w 1007"/>
                <a:gd name="T81" fmla="*/ 0 h 1042"/>
                <a:gd name="T82" fmla="*/ 0 w 1007"/>
                <a:gd name="T83" fmla="*/ 0 h 1042"/>
                <a:gd name="T84" fmla="*/ 0 w 1007"/>
                <a:gd name="T85" fmla="*/ 0 h 1042"/>
                <a:gd name="T86" fmla="*/ 0 w 1007"/>
                <a:gd name="T87" fmla="*/ 0 h 10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07"/>
                <a:gd name="T133" fmla="*/ 0 h 1042"/>
                <a:gd name="T134" fmla="*/ 1007 w 1007"/>
                <a:gd name="T135" fmla="*/ 1042 h 10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07" h="1042">
                  <a:moveTo>
                    <a:pt x="730" y="3"/>
                  </a:moveTo>
                  <a:lnTo>
                    <a:pt x="729" y="6"/>
                  </a:lnTo>
                  <a:lnTo>
                    <a:pt x="726" y="9"/>
                  </a:lnTo>
                  <a:lnTo>
                    <a:pt x="725" y="13"/>
                  </a:lnTo>
                  <a:lnTo>
                    <a:pt x="725" y="15"/>
                  </a:lnTo>
                  <a:lnTo>
                    <a:pt x="725" y="22"/>
                  </a:lnTo>
                  <a:lnTo>
                    <a:pt x="725" y="37"/>
                  </a:lnTo>
                  <a:lnTo>
                    <a:pt x="725" y="57"/>
                  </a:lnTo>
                  <a:lnTo>
                    <a:pt x="725" y="74"/>
                  </a:lnTo>
                  <a:lnTo>
                    <a:pt x="707" y="75"/>
                  </a:lnTo>
                  <a:lnTo>
                    <a:pt x="681" y="78"/>
                  </a:lnTo>
                  <a:lnTo>
                    <a:pt x="650" y="82"/>
                  </a:lnTo>
                  <a:lnTo>
                    <a:pt x="615" y="85"/>
                  </a:lnTo>
                  <a:lnTo>
                    <a:pt x="574" y="89"/>
                  </a:lnTo>
                  <a:lnTo>
                    <a:pt x="533" y="93"/>
                  </a:lnTo>
                  <a:lnTo>
                    <a:pt x="488" y="98"/>
                  </a:lnTo>
                  <a:lnTo>
                    <a:pt x="443" y="102"/>
                  </a:lnTo>
                  <a:lnTo>
                    <a:pt x="399" y="108"/>
                  </a:lnTo>
                  <a:lnTo>
                    <a:pt x="356" y="111"/>
                  </a:lnTo>
                  <a:lnTo>
                    <a:pt x="316" y="115"/>
                  </a:lnTo>
                  <a:lnTo>
                    <a:pt x="278" y="119"/>
                  </a:lnTo>
                  <a:lnTo>
                    <a:pt x="245" y="122"/>
                  </a:lnTo>
                  <a:lnTo>
                    <a:pt x="218" y="125"/>
                  </a:lnTo>
                  <a:lnTo>
                    <a:pt x="196" y="126"/>
                  </a:lnTo>
                  <a:lnTo>
                    <a:pt x="183" y="126"/>
                  </a:lnTo>
                  <a:lnTo>
                    <a:pt x="160" y="128"/>
                  </a:lnTo>
                  <a:lnTo>
                    <a:pt x="139" y="135"/>
                  </a:lnTo>
                  <a:lnTo>
                    <a:pt x="121" y="145"/>
                  </a:lnTo>
                  <a:lnTo>
                    <a:pt x="106" y="158"/>
                  </a:lnTo>
                  <a:lnTo>
                    <a:pt x="95" y="174"/>
                  </a:lnTo>
                  <a:lnTo>
                    <a:pt x="85" y="192"/>
                  </a:lnTo>
                  <a:lnTo>
                    <a:pt x="80" y="210"/>
                  </a:lnTo>
                  <a:lnTo>
                    <a:pt x="79" y="230"/>
                  </a:lnTo>
                  <a:lnTo>
                    <a:pt x="76" y="257"/>
                  </a:lnTo>
                  <a:lnTo>
                    <a:pt x="70" y="308"/>
                  </a:lnTo>
                  <a:lnTo>
                    <a:pt x="59" y="377"/>
                  </a:lnTo>
                  <a:lnTo>
                    <a:pt x="48" y="456"/>
                  </a:lnTo>
                  <a:lnTo>
                    <a:pt x="35" y="540"/>
                  </a:lnTo>
                  <a:lnTo>
                    <a:pt x="22" y="623"/>
                  </a:lnTo>
                  <a:lnTo>
                    <a:pt x="10" y="697"/>
                  </a:lnTo>
                  <a:lnTo>
                    <a:pt x="0" y="757"/>
                  </a:lnTo>
                  <a:lnTo>
                    <a:pt x="0" y="758"/>
                  </a:lnTo>
                  <a:lnTo>
                    <a:pt x="0" y="760"/>
                  </a:lnTo>
                  <a:lnTo>
                    <a:pt x="0" y="762"/>
                  </a:lnTo>
                  <a:lnTo>
                    <a:pt x="1" y="765"/>
                  </a:lnTo>
                  <a:lnTo>
                    <a:pt x="2" y="767"/>
                  </a:lnTo>
                  <a:lnTo>
                    <a:pt x="4" y="770"/>
                  </a:lnTo>
                  <a:lnTo>
                    <a:pt x="6" y="771"/>
                  </a:lnTo>
                  <a:lnTo>
                    <a:pt x="9" y="774"/>
                  </a:lnTo>
                  <a:lnTo>
                    <a:pt x="13" y="775"/>
                  </a:lnTo>
                  <a:lnTo>
                    <a:pt x="15" y="775"/>
                  </a:lnTo>
                  <a:lnTo>
                    <a:pt x="43" y="778"/>
                  </a:lnTo>
                  <a:lnTo>
                    <a:pt x="74" y="787"/>
                  </a:lnTo>
                  <a:lnTo>
                    <a:pt x="110" y="800"/>
                  </a:lnTo>
                  <a:lnTo>
                    <a:pt x="150" y="816"/>
                  </a:lnTo>
                  <a:lnTo>
                    <a:pt x="193" y="836"/>
                  </a:lnTo>
                  <a:lnTo>
                    <a:pt x="238" y="859"/>
                  </a:lnTo>
                  <a:lnTo>
                    <a:pt x="282" y="882"/>
                  </a:lnTo>
                  <a:lnTo>
                    <a:pt x="326" y="907"/>
                  </a:lnTo>
                  <a:lnTo>
                    <a:pt x="369" y="931"/>
                  </a:lnTo>
                  <a:lnTo>
                    <a:pt x="409" y="955"/>
                  </a:lnTo>
                  <a:lnTo>
                    <a:pt x="447" y="977"/>
                  </a:lnTo>
                  <a:lnTo>
                    <a:pt x="479" y="997"/>
                  </a:lnTo>
                  <a:lnTo>
                    <a:pt x="507" y="1015"/>
                  </a:lnTo>
                  <a:lnTo>
                    <a:pt x="527" y="1028"/>
                  </a:lnTo>
                  <a:lnTo>
                    <a:pt x="540" y="1036"/>
                  </a:lnTo>
                  <a:lnTo>
                    <a:pt x="546" y="1040"/>
                  </a:lnTo>
                  <a:lnTo>
                    <a:pt x="550" y="1042"/>
                  </a:lnTo>
                  <a:lnTo>
                    <a:pt x="555" y="1042"/>
                  </a:lnTo>
                  <a:lnTo>
                    <a:pt x="560" y="1042"/>
                  </a:lnTo>
                  <a:lnTo>
                    <a:pt x="564" y="1040"/>
                  </a:lnTo>
                  <a:lnTo>
                    <a:pt x="566" y="1037"/>
                  </a:lnTo>
                  <a:lnTo>
                    <a:pt x="569" y="1034"/>
                  </a:lnTo>
                  <a:lnTo>
                    <a:pt x="570" y="1030"/>
                  </a:lnTo>
                  <a:lnTo>
                    <a:pt x="570" y="1027"/>
                  </a:lnTo>
                  <a:lnTo>
                    <a:pt x="570" y="1025"/>
                  </a:lnTo>
                  <a:lnTo>
                    <a:pt x="570" y="1024"/>
                  </a:lnTo>
                  <a:lnTo>
                    <a:pt x="563" y="980"/>
                  </a:lnTo>
                  <a:lnTo>
                    <a:pt x="551" y="933"/>
                  </a:lnTo>
                  <a:lnTo>
                    <a:pt x="539" y="883"/>
                  </a:lnTo>
                  <a:lnTo>
                    <a:pt x="524" y="834"/>
                  </a:lnTo>
                  <a:lnTo>
                    <a:pt x="508" y="783"/>
                  </a:lnTo>
                  <a:lnTo>
                    <a:pt x="491" y="732"/>
                  </a:lnTo>
                  <a:lnTo>
                    <a:pt x="474" y="683"/>
                  </a:lnTo>
                  <a:lnTo>
                    <a:pt x="456" y="633"/>
                  </a:lnTo>
                  <a:lnTo>
                    <a:pt x="439" y="587"/>
                  </a:lnTo>
                  <a:lnTo>
                    <a:pt x="421" y="541"/>
                  </a:lnTo>
                  <a:lnTo>
                    <a:pt x="404" y="498"/>
                  </a:lnTo>
                  <a:lnTo>
                    <a:pt x="388" y="459"/>
                  </a:lnTo>
                  <a:lnTo>
                    <a:pt x="374" y="424"/>
                  </a:lnTo>
                  <a:lnTo>
                    <a:pt x="361" y="394"/>
                  </a:lnTo>
                  <a:lnTo>
                    <a:pt x="351" y="368"/>
                  </a:lnTo>
                  <a:lnTo>
                    <a:pt x="342" y="348"/>
                  </a:lnTo>
                  <a:lnTo>
                    <a:pt x="364" y="347"/>
                  </a:lnTo>
                  <a:lnTo>
                    <a:pt x="391" y="344"/>
                  </a:lnTo>
                  <a:lnTo>
                    <a:pt x="423" y="342"/>
                  </a:lnTo>
                  <a:lnTo>
                    <a:pt x="461" y="339"/>
                  </a:lnTo>
                  <a:lnTo>
                    <a:pt x="501" y="337"/>
                  </a:lnTo>
                  <a:lnTo>
                    <a:pt x="544" y="333"/>
                  </a:lnTo>
                  <a:lnTo>
                    <a:pt x="589" y="328"/>
                  </a:lnTo>
                  <a:lnTo>
                    <a:pt x="634" y="324"/>
                  </a:lnTo>
                  <a:lnTo>
                    <a:pt x="678" y="318"/>
                  </a:lnTo>
                  <a:lnTo>
                    <a:pt x="722" y="313"/>
                  </a:lnTo>
                  <a:lnTo>
                    <a:pt x="765" y="308"/>
                  </a:lnTo>
                  <a:lnTo>
                    <a:pt x="806" y="302"/>
                  </a:lnTo>
                  <a:lnTo>
                    <a:pt x="841" y="295"/>
                  </a:lnTo>
                  <a:lnTo>
                    <a:pt x="873" y="289"/>
                  </a:lnTo>
                  <a:lnTo>
                    <a:pt x="899" y="282"/>
                  </a:lnTo>
                  <a:lnTo>
                    <a:pt x="920" y="274"/>
                  </a:lnTo>
                  <a:lnTo>
                    <a:pt x="945" y="260"/>
                  </a:lnTo>
                  <a:lnTo>
                    <a:pt x="966" y="240"/>
                  </a:lnTo>
                  <a:lnTo>
                    <a:pt x="980" y="217"/>
                  </a:lnTo>
                  <a:lnTo>
                    <a:pt x="992" y="191"/>
                  </a:lnTo>
                  <a:lnTo>
                    <a:pt x="999" y="164"/>
                  </a:lnTo>
                  <a:lnTo>
                    <a:pt x="1005" y="136"/>
                  </a:lnTo>
                  <a:lnTo>
                    <a:pt x="1006" y="109"/>
                  </a:lnTo>
                  <a:lnTo>
                    <a:pt x="1007" y="84"/>
                  </a:lnTo>
                  <a:lnTo>
                    <a:pt x="1007" y="59"/>
                  </a:lnTo>
                  <a:lnTo>
                    <a:pt x="1006" y="40"/>
                  </a:lnTo>
                  <a:lnTo>
                    <a:pt x="1003" y="27"/>
                  </a:lnTo>
                  <a:lnTo>
                    <a:pt x="1003" y="20"/>
                  </a:lnTo>
                  <a:lnTo>
                    <a:pt x="1002" y="15"/>
                  </a:lnTo>
                  <a:lnTo>
                    <a:pt x="998" y="11"/>
                  </a:lnTo>
                  <a:lnTo>
                    <a:pt x="993" y="9"/>
                  </a:lnTo>
                  <a:lnTo>
                    <a:pt x="988" y="7"/>
                  </a:lnTo>
                  <a:lnTo>
                    <a:pt x="742" y="0"/>
                  </a:lnTo>
                  <a:lnTo>
                    <a:pt x="739" y="0"/>
                  </a:lnTo>
                  <a:lnTo>
                    <a:pt x="737" y="1"/>
                  </a:lnTo>
                  <a:lnTo>
                    <a:pt x="733" y="2"/>
                  </a:lnTo>
                  <a:lnTo>
                    <a:pt x="73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31" name="Freeform 115">
              <a:extLst>
                <a:ext uri="{FF2B5EF4-FFF2-40B4-BE49-F238E27FC236}">
                  <a16:creationId xmlns:a16="http://schemas.microsoft.com/office/drawing/2014/main" id="{C7EBC06E-E7BB-4973-89B2-F2E18482E609}"/>
                </a:ext>
              </a:extLst>
            </p:cNvPr>
            <p:cNvSpPr>
              <a:spLocks/>
            </p:cNvSpPr>
            <p:nvPr/>
          </p:nvSpPr>
          <p:spPr bwMode="auto">
            <a:xfrm flipH="1">
              <a:off x="445" y="1249"/>
              <a:ext cx="215" cy="219"/>
            </a:xfrm>
            <a:custGeom>
              <a:avLst/>
              <a:gdLst>
                <a:gd name="T0" fmla="*/ 0 w 940"/>
                <a:gd name="T1" fmla="*/ 0 h 959"/>
                <a:gd name="T2" fmla="*/ 0 w 940"/>
                <a:gd name="T3" fmla="*/ 0 h 959"/>
                <a:gd name="T4" fmla="*/ 0 w 940"/>
                <a:gd name="T5" fmla="*/ 0 h 959"/>
                <a:gd name="T6" fmla="*/ 0 w 940"/>
                <a:gd name="T7" fmla="*/ 0 h 959"/>
                <a:gd name="T8" fmla="*/ 0 w 940"/>
                <a:gd name="T9" fmla="*/ 0 h 959"/>
                <a:gd name="T10" fmla="*/ 0 w 940"/>
                <a:gd name="T11" fmla="*/ 0 h 959"/>
                <a:gd name="T12" fmla="*/ 0 w 940"/>
                <a:gd name="T13" fmla="*/ 0 h 959"/>
                <a:gd name="T14" fmla="*/ 0 w 940"/>
                <a:gd name="T15" fmla="*/ 0 h 959"/>
                <a:gd name="T16" fmla="*/ 0 w 940"/>
                <a:gd name="T17" fmla="*/ 0 h 959"/>
                <a:gd name="T18" fmla="*/ 0 w 940"/>
                <a:gd name="T19" fmla="*/ 0 h 959"/>
                <a:gd name="T20" fmla="*/ 0 w 940"/>
                <a:gd name="T21" fmla="*/ 0 h 959"/>
                <a:gd name="T22" fmla="*/ 0 w 940"/>
                <a:gd name="T23" fmla="*/ 0 h 959"/>
                <a:gd name="T24" fmla="*/ 0 w 940"/>
                <a:gd name="T25" fmla="*/ 0 h 959"/>
                <a:gd name="T26" fmla="*/ 0 w 940"/>
                <a:gd name="T27" fmla="*/ 0 h 959"/>
                <a:gd name="T28" fmla="*/ 0 w 940"/>
                <a:gd name="T29" fmla="*/ 0 h 959"/>
                <a:gd name="T30" fmla="*/ 0 w 940"/>
                <a:gd name="T31" fmla="*/ 0 h 959"/>
                <a:gd name="T32" fmla="*/ 0 w 940"/>
                <a:gd name="T33" fmla="*/ 0 h 959"/>
                <a:gd name="T34" fmla="*/ 0 w 940"/>
                <a:gd name="T35" fmla="*/ 0 h 959"/>
                <a:gd name="T36" fmla="*/ 0 w 940"/>
                <a:gd name="T37" fmla="*/ 0 h 959"/>
                <a:gd name="T38" fmla="*/ 0 w 940"/>
                <a:gd name="T39" fmla="*/ 0 h 959"/>
                <a:gd name="T40" fmla="*/ 0 w 940"/>
                <a:gd name="T41" fmla="*/ 0 h 959"/>
                <a:gd name="T42" fmla="*/ 0 w 940"/>
                <a:gd name="T43" fmla="*/ 0 h 959"/>
                <a:gd name="T44" fmla="*/ 0 w 940"/>
                <a:gd name="T45" fmla="*/ 0 h 959"/>
                <a:gd name="T46" fmla="*/ 0 w 940"/>
                <a:gd name="T47" fmla="*/ 0 h 959"/>
                <a:gd name="T48" fmla="*/ 0 w 940"/>
                <a:gd name="T49" fmla="*/ 0 h 959"/>
                <a:gd name="T50" fmla="*/ 0 w 940"/>
                <a:gd name="T51" fmla="*/ 0 h 959"/>
                <a:gd name="T52" fmla="*/ 0 w 940"/>
                <a:gd name="T53" fmla="*/ 0 h 959"/>
                <a:gd name="T54" fmla="*/ 0 w 940"/>
                <a:gd name="T55" fmla="*/ 0 h 959"/>
                <a:gd name="T56" fmla="*/ 0 w 940"/>
                <a:gd name="T57" fmla="*/ 0 h 959"/>
                <a:gd name="T58" fmla="*/ 0 w 940"/>
                <a:gd name="T59" fmla="*/ 0 h 959"/>
                <a:gd name="T60" fmla="*/ 0 w 940"/>
                <a:gd name="T61" fmla="*/ 0 h 959"/>
                <a:gd name="T62" fmla="*/ 0 w 940"/>
                <a:gd name="T63" fmla="*/ 0 h 959"/>
                <a:gd name="T64" fmla="*/ 0 w 940"/>
                <a:gd name="T65" fmla="*/ 0 h 959"/>
                <a:gd name="T66" fmla="*/ 0 w 940"/>
                <a:gd name="T67" fmla="*/ 0 h 959"/>
                <a:gd name="T68" fmla="*/ 0 w 940"/>
                <a:gd name="T69" fmla="*/ 0 h 959"/>
                <a:gd name="T70" fmla="*/ 0 w 940"/>
                <a:gd name="T71" fmla="*/ 0 h 959"/>
                <a:gd name="T72" fmla="*/ 0 w 940"/>
                <a:gd name="T73" fmla="*/ 0 h 959"/>
                <a:gd name="T74" fmla="*/ 0 w 940"/>
                <a:gd name="T75" fmla="*/ 0 h 959"/>
                <a:gd name="T76" fmla="*/ 0 w 940"/>
                <a:gd name="T77" fmla="*/ 0 h 959"/>
                <a:gd name="T78" fmla="*/ 0 w 940"/>
                <a:gd name="T79" fmla="*/ 0 h 959"/>
                <a:gd name="T80" fmla="*/ 0 w 940"/>
                <a:gd name="T81" fmla="*/ 0 h 959"/>
                <a:gd name="T82" fmla="*/ 0 w 940"/>
                <a:gd name="T83" fmla="*/ 0 h 959"/>
                <a:gd name="T84" fmla="*/ 0 w 940"/>
                <a:gd name="T85" fmla="*/ 0 h 9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0"/>
                <a:gd name="T130" fmla="*/ 0 h 959"/>
                <a:gd name="T131" fmla="*/ 940 w 940"/>
                <a:gd name="T132" fmla="*/ 959 h 9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0" h="959">
                  <a:moveTo>
                    <a:pt x="76" y="198"/>
                  </a:moveTo>
                  <a:lnTo>
                    <a:pt x="78" y="185"/>
                  </a:lnTo>
                  <a:lnTo>
                    <a:pt x="80" y="172"/>
                  </a:lnTo>
                  <a:lnTo>
                    <a:pt x="86" y="159"/>
                  </a:lnTo>
                  <a:lnTo>
                    <a:pt x="93" y="148"/>
                  </a:lnTo>
                  <a:lnTo>
                    <a:pt x="104" y="139"/>
                  </a:lnTo>
                  <a:lnTo>
                    <a:pt x="115" y="133"/>
                  </a:lnTo>
                  <a:lnTo>
                    <a:pt x="131" y="128"/>
                  </a:lnTo>
                  <a:lnTo>
                    <a:pt x="148" y="126"/>
                  </a:lnTo>
                  <a:lnTo>
                    <a:pt x="164" y="126"/>
                  </a:lnTo>
                  <a:lnTo>
                    <a:pt x="188" y="124"/>
                  </a:lnTo>
                  <a:lnTo>
                    <a:pt x="219" y="121"/>
                  </a:lnTo>
                  <a:lnTo>
                    <a:pt x="257" y="119"/>
                  </a:lnTo>
                  <a:lnTo>
                    <a:pt x="300" y="115"/>
                  </a:lnTo>
                  <a:lnTo>
                    <a:pt x="346" y="109"/>
                  </a:lnTo>
                  <a:lnTo>
                    <a:pt x="394" y="106"/>
                  </a:lnTo>
                  <a:lnTo>
                    <a:pt x="443" y="100"/>
                  </a:lnTo>
                  <a:lnTo>
                    <a:pt x="491" y="95"/>
                  </a:lnTo>
                  <a:lnTo>
                    <a:pt x="538" y="90"/>
                  </a:lnTo>
                  <a:lnTo>
                    <a:pt x="581" y="86"/>
                  </a:lnTo>
                  <a:lnTo>
                    <a:pt x="621" y="81"/>
                  </a:lnTo>
                  <a:lnTo>
                    <a:pt x="655" y="78"/>
                  </a:lnTo>
                  <a:lnTo>
                    <a:pt x="681" y="74"/>
                  </a:lnTo>
                  <a:lnTo>
                    <a:pt x="699" y="73"/>
                  </a:lnTo>
                  <a:lnTo>
                    <a:pt x="708" y="72"/>
                  </a:lnTo>
                  <a:lnTo>
                    <a:pt x="715" y="70"/>
                  </a:lnTo>
                  <a:lnTo>
                    <a:pt x="719" y="66"/>
                  </a:lnTo>
                  <a:lnTo>
                    <a:pt x="721" y="61"/>
                  </a:lnTo>
                  <a:lnTo>
                    <a:pt x="723" y="56"/>
                  </a:lnTo>
                  <a:lnTo>
                    <a:pt x="723" y="51"/>
                  </a:lnTo>
                  <a:lnTo>
                    <a:pt x="723" y="35"/>
                  </a:lnTo>
                  <a:lnTo>
                    <a:pt x="723" y="17"/>
                  </a:lnTo>
                  <a:lnTo>
                    <a:pt x="723" y="0"/>
                  </a:lnTo>
                  <a:lnTo>
                    <a:pt x="729" y="0"/>
                  </a:lnTo>
                  <a:lnTo>
                    <a:pt x="738" y="1"/>
                  </a:lnTo>
                  <a:lnTo>
                    <a:pt x="751" y="1"/>
                  </a:lnTo>
                  <a:lnTo>
                    <a:pt x="764" y="1"/>
                  </a:lnTo>
                  <a:lnTo>
                    <a:pt x="780" y="3"/>
                  </a:lnTo>
                  <a:lnTo>
                    <a:pt x="797" y="3"/>
                  </a:lnTo>
                  <a:lnTo>
                    <a:pt x="814" y="3"/>
                  </a:lnTo>
                  <a:lnTo>
                    <a:pt x="832" y="4"/>
                  </a:lnTo>
                  <a:lnTo>
                    <a:pt x="850" y="4"/>
                  </a:lnTo>
                  <a:lnTo>
                    <a:pt x="867" y="5"/>
                  </a:lnTo>
                  <a:lnTo>
                    <a:pt x="882" y="5"/>
                  </a:lnTo>
                  <a:lnTo>
                    <a:pt x="898" y="5"/>
                  </a:lnTo>
                  <a:lnTo>
                    <a:pt x="911" y="7"/>
                  </a:lnTo>
                  <a:lnTo>
                    <a:pt x="923" y="7"/>
                  </a:lnTo>
                  <a:lnTo>
                    <a:pt x="932" y="7"/>
                  </a:lnTo>
                  <a:lnTo>
                    <a:pt x="937" y="7"/>
                  </a:lnTo>
                  <a:lnTo>
                    <a:pt x="938" y="16"/>
                  </a:lnTo>
                  <a:lnTo>
                    <a:pt x="938" y="26"/>
                  </a:lnTo>
                  <a:lnTo>
                    <a:pt x="940" y="38"/>
                  </a:lnTo>
                  <a:lnTo>
                    <a:pt x="940" y="52"/>
                  </a:lnTo>
                  <a:lnTo>
                    <a:pt x="940" y="74"/>
                  </a:lnTo>
                  <a:lnTo>
                    <a:pt x="937" y="98"/>
                  </a:lnTo>
                  <a:lnTo>
                    <a:pt x="933" y="121"/>
                  </a:lnTo>
                  <a:lnTo>
                    <a:pt x="928" y="143"/>
                  </a:lnTo>
                  <a:lnTo>
                    <a:pt x="919" y="165"/>
                  </a:lnTo>
                  <a:lnTo>
                    <a:pt x="907" y="185"/>
                  </a:lnTo>
                  <a:lnTo>
                    <a:pt x="893" y="201"/>
                  </a:lnTo>
                  <a:lnTo>
                    <a:pt x="873" y="212"/>
                  </a:lnTo>
                  <a:lnTo>
                    <a:pt x="850" y="220"/>
                  </a:lnTo>
                  <a:lnTo>
                    <a:pt x="820" y="228"/>
                  </a:lnTo>
                  <a:lnTo>
                    <a:pt x="782" y="234"/>
                  </a:lnTo>
                  <a:lnTo>
                    <a:pt x="739" y="241"/>
                  </a:lnTo>
                  <a:lnTo>
                    <a:pt x="693" y="247"/>
                  </a:lnTo>
                  <a:lnTo>
                    <a:pt x="643" y="254"/>
                  </a:lnTo>
                  <a:lnTo>
                    <a:pt x="593" y="259"/>
                  </a:lnTo>
                  <a:lnTo>
                    <a:pt x="542" y="264"/>
                  </a:lnTo>
                  <a:lnTo>
                    <a:pt x="492" y="270"/>
                  </a:lnTo>
                  <a:lnTo>
                    <a:pt x="444" y="273"/>
                  </a:lnTo>
                  <a:lnTo>
                    <a:pt x="400" y="276"/>
                  </a:lnTo>
                  <a:lnTo>
                    <a:pt x="361" y="280"/>
                  </a:lnTo>
                  <a:lnTo>
                    <a:pt x="329" y="283"/>
                  </a:lnTo>
                  <a:lnTo>
                    <a:pt x="304" y="284"/>
                  </a:lnTo>
                  <a:lnTo>
                    <a:pt x="287" y="285"/>
                  </a:lnTo>
                  <a:lnTo>
                    <a:pt x="281" y="285"/>
                  </a:lnTo>
                  <a:lnTo>
                    <a:pt x="277" y="285"/>
                  </a:lnTo>
                  <a:lnTo>
                    <a:pt x="273" y="286"/>
                  </a:lnTo>
                  <a:lnTo>
                    <a:pt x="270" y="289"/>
                  </a:lnTo>
                  <a:lnTo>
                    <a:pt x="268" y="293"/>
                  </a:lnTo>
                  <a:lnTo>
                    <a:pt x="266" y="294"/>
                  </a:lnTo>
                  <a:lnTo>
                    <a:pt x="266" y="297"/>
                  </a:lnTo>
                  <a:lnTo>
                    <a:pt x="265" y="298"/>
                  </a:lnTo>
                  <a:lnTo>
                    <a:pt x="265" y="301"/>
                  </a:lnTo>
                  <a:lnTo>
                    <a:pt x="265" y="302"/>
                  </a:lnTo>
                  <a:lnTo>
                    <a:pt x="266" y="305"/>
                  </a:lnTo>
                  <a:lnTo>
                    <a:pt x="266" y="306"/>
                  </a:lnTo>
                  <a:lnTo>
                    <a:pt x="266" y="309"/>
                  </a:lnTo>
                  <a:lnTo>
                    <a:pt x="269" y="314"/>
                  </a:lnTo>
                  <a:lnTo>
                    <a:pt x="274" y="327"/>
                  </a:lnTo>
                  <a:lnTo>
                    <a:pt x="284" y="348"/>
                  </a:lnTo>
                  <a:lnTo>
                    <a:pt x="296" y="375"/>
                  </a:lnTo>
                  <a:lnTo>
                    <a:pt x="310" y="409"/>
                  </a:lnTo>
                  <a:lnTo>
                    <a:pt x="326" y="448"/>
                  </a:lnTo>
                  <a:lnTo>
                    <a:pt x="344" y="491"/>
                  </a:lnTo>
                  <a:lnTo>
                    <a:pt x="362" y="538"/>
                  </a:lnTo>
                  <a:lnTo>
                    <a:pt x="382" y="588"/>
                  </a:lnTo>
                  <a:lnTo>
                    <a:pt x="401" y="640"/>
                  </a:lnTo>
                  <a:lnTo>
                    <a:pt x="420" y="694"/>
                  </a:lnTo>
                  <a:lnTo>
                    <a:pt x="438" y="749"/>
                  </a:lnTo>
                  <a:lnTo>
                    <a:pt x="456" y="803"/>
                  </a:lnTo>
                  <a:lnTo>
                    <a:pt x="472" y="857"/>
                  </a:lnTo>
                  <a:lnTo>
                    <a:pt x="485" y="909"/>
                  </a:lnTo>
                  <a:lnTo>
                    <a:pt x="496" y="959"/>
                  </a:lnTo>
                  <a:lnTo>
                    <a:pt x="477" y="946"/>
                  </a:lnTo>
                  <a:lnTo>
                    <a:pt x="453" y="932"/>
                  </a:lnTo>
                  <a:lnTo>
                    <a:pt x="426" y="916"/>
                  </a:lnTo>
                  <a:lnTo>
                    <a:pt x="396" y="898"/>
                  </a:lnTo>
                  <a:lnTo>
                    <a:pt x="364" y="879"/>
                  </a:lnTo>
                  <a:lnTo>
                    <a:pt x="330" y="859"/>
                  </a:lnTo>
                  <a:lnTo>
                    <a:pt x="295" y="840"/>
                  </a:lnTo>
                  <a:lnTo>
                    <a:pt x="260" y="820"/>
                  </a:lnTo>
                  <a:lnTo>
                    <a:pt x="223" y="801"/>
                  </a:lnTo>
                  <a:lnTo>
                    <a:pt x="187" y="782"/>
                  </a:lnTo>
                  <a:lnTo>
                    <a:pt x="151" y="765"/>
                  </a:lnTo>
                  <a:lnTo>
                    <a:pt x="117" y="750"/>
                  </a:lnTo>
                  <a:lnTo>
                    <a:pt x="84" y="737"/>
                  </a:lnTo>
                  <a:lnTo>
                    <a:pt x="53" y="726"/>
                  </a:lnTo>
                  <a:lnTo>
                    <a:pt x="24" y="719"/>
                  </a:lnTo>
                  <a:lnTo>
                    <a:pt x="0" y="713"/>
                  </a:lnTo>
                  <a:lnTo>
                    <a:pt x="6" y="668"/>
                  </a:lnTo>
                  <a:lnTo>
                    <a:pt x="17" y="603"/>
                  </a:lnTo>
                  <a:lnTo>
                    <a:pt x="30" y="523"/>
                  </a:lnTo>
                  <a:lnTo>
                    <a:pt x="43" y="439"/>
                  </a:lnTo>
                  <a:lnTo>
                    <a:pt x="56" y="357"/>
                  </a:lnTo>
                  <a:lnTo>
                    <a:pt x="66" y="284"/>
                  </a:lnTo>
                  <a:lnTo>
                    <a:pt x="74" y="228"/>
                  </a:lnTo>
                  <a:lnTo>
                    <a:pt x="76" y="198"/>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32" name="Freeform 116">
              <a:extLst>
                <a:ext uri="{FF2B5EF4-FFF2-40B4-BE49-F238E27FC236}">
                  <a16:creationId xmlns:a16="http://schemas.microsoft.com/office/drawing/2014/main" id="{E1F17FB7-F7D0-4994-9276-A51D9B86CD38}"/>
                </a:ext>
              </a:extLst>
            </p:cNvPr>
            <p:cNvSpPr>
              <a:spLocks/>
            </p:cNvSpPr>
            <p:nvPr/>
          </p:nvSpPr>
          <p:spPr bwMode="auto">
            <a:xfrm flipH="1">
              <a:off x="439" y="1069"/>
              <a:ext cx="82" cy="190"/>
            </a:xfrm>
            <a:custGeom>
              <a:avLst/>
              <a:gdLst>
                <a:gd name="T0" fmla="*/ 0 w 357"/>
                <a:gd name="T1" fmla="*/ 0 h 828"/>
                <a:gd name="T2" fmla="*/ 0 w 357"/>
                <a:gd name="T3" fmla="*/ 0 h 828"/>
                <a:gd name="T4" fmla="*/ 0 w 357"/>
                <a:gd name="T5" fmla="*/ 0 h 828"/>
                <a:gd name="T6" fmla="*/ 0 w 357"/>
                <a:gd name="T7" fmla="*/ 0 h 828"/>
                <a:gd name="T8" fmla="*/ 0 w 357"/>
                <a:gd name="T9" fmla="*/ 0 h 828"/>
                <a:gd name="T10" fmla="*/ 0 w 357"/>
                <a:gd name="T11" fmla="*/ 0 h 828"/>
                <a:gd name="T12" fmla="*/ 0 w 357"/>
                <a:gd name="T13" fmla="*/ 0 h 828"/>
                <a:gd name="T14" fmla="*/ 0 w 357"/>
                <a:gd name="T15" fmla="*/ 0 h 828"/>
                <a:gd name="T16" fmla="*/ 0 w 357"/>
                <a:gd name="T17" fmla="*/ 0 h 828"/>
                <a:gd name="T18" fmla="*/ 0 w 357"/>
                <a:gd name="T19" fmla="*/ 0 h 828"/>
                <a:gd name="T20" fmla="*/ 0 w 357"/>
                <a:gd name="T21" fmla="*/ 0 h 828"/>
                <a:gd name="T22" fmla="*/ 0 w 357"/>
                <a:gd name="T23" fmla="*/ 0 h 828"/>
                <a:gd name="T24" fmla="*/ 0 w 357"/>
                <a:gd name="T25" fmla="*/ 0 h 828"/>
                <a:gd name="T26" fmla="*/ 0 w 357"/>
                <a:gd name="T27" fmla="*/ 0 h 828"/>
                <a:gd name="T28" fmla="*/ 0 w 357"/>
                <a:gd name="T29" fmla="*/ 0 h 828"/>
                <a:gd name="T30" fmla="*/ 0 w 357"/>
                <a:gd name="T31" fmla="*/ 0 h 828"/>
                <a:gd name="T32" fmla="*/ 0 w 357"/>
                <a:gd name="T33" fmla="*/ 0 h 828"/>
                <a:gd name="T34" fmla="*/ 0 w 357"/>
                <a:gd name="T35" fmla="*/ 0 h 828"/>
                <a:gd name="T36" fmla="*/ 0 w 357"/>
                <a:gd name="T37" fmla="*/ 0 h 828"/>
                <a:gd name="T38" fmla="*/ 0 w 357"/>
                <a:gd name="T39" fmla="*/ 0 h 828"/>
                <a:gd name="T40" fmla="*/ 0 w 357"/>
                <a:gd name="T41" fmla="*/ 0 h 828"/>
                <a:gd name="T42" fmla="*/ 0 w 357"/>
                <a:gd name="T43" fmla="*/ 0 h 828"/>
                <a:gd name="T44" fmla="*/ 0 w 357"/>
                <a:gd name="T45" fmla="*/ 0 h 828"/>
                <a:gd name="T46" fmla="*/ 0 w 357"/>
                <a:gd name="T47" fmla="*/ 0 h 828"/>
                <a:gd name="T48" fmla="*/ 0 w 357"/>
                <a:gd name="T49" fmla="*/ 0 h 828"/>
                <a:gd name="T50" fmla="*/ 0 w 357"/>
                <a:gd name="T51" fmla="*/ 0 h 828"/>
                <a:gd name="T52" fmla="*/ 0 w 357"/>
                <a:gd name="T53" fmla="*/ 0 h 828"/>
                <a:gd name="T54" fmla="*/ 0 w 357"/>
                <a:gd name="T55" fmla="*/ 0 h 828"/>
                <a:gd name="T56" fmla="*/ 0 w 357"/>
                <a:gd name="T57" fmla="*/ 0 h 828"/>
                <a:gd name="T58" fmla="*/ 0 w 357"/>
                <a:gd name="T59" fmla="*/ 0 h 828"/>
                <a:gd name="T60" fmla="*/ 0 w 357"/>
                <a:gd name="T61" fmla="*/ 0 h 828"/>
                <a:gd name="T62" fmla="*/ 0 w 357"/>
                <a:gd name="T63" fmla="*/ 0 h 828"/>
                <a:gd name="T64" fmla="*/ 0 w 357"/>
                <a:gd name="T65" fmla="*/ 0 h 828"/>
                <a:gd name="T66" fmla="*/ 0 w 357"/>
                <a:gd name="T67" fmla="*/ 0 h 8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57"/>
                <a:gd name="T103" fmla="*/ 0 h 828"/>
                <a:gd name="T104" fmla="*/ 357 w 357"/>
                <a:gd name="T105" fmla="*/ 828 h 8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57" h="828">
                  <a:moveTo>
                    <a:pt x="54" y="6"/>
                  </a:moveTo>
                  <a:lnTo>
                    <a:pt x="48" y="10"/>
                  </a:lnTo>
                  <a:lnTo>
                    <a:pt x="41" y="14"/>
                  </a:lnTo>
                  <a:lnTo>
                    <a:pt x="36" y="18"/>
                  </a:lnTo>
                  <a:lnTo>
                    <a:pt x="31" y="23"/>
                  </a:lnTo>
                  <a:lnTo>
                    <a:pt x="26" y="30"/>
                  </a:lnTo>
                  <a:lnTo>
                    <a:pt x="22" y="36"/>
                  </a:lnTo>
                  <a:lnTo>
                    <a:pt x="18" y="43"/>
                  </a:lnTo>
                  <a:lnTo>
                    <a:pt x="15" y="51"/>
                  </a:lnTo>
                  <a:lnTo>
                    <a:pt x="8" y="83"/>
                  </a:lnTo>
                  <a:lnTo>
                    <a:pt x="2" y="124"/>
                  </a:lnTo>
                  <a:lnTo>
                    <a:pt x="0" y="173"/>
                  </a:lnTo>
                  <a:lnTo>
                    <a:pt x="0" y="225"/>
                  </a:lnTo>
                  <a:lnTo>
                    <a:pt x="4" y="281"/>
                  </a:lnTo>
                  <a:lnTo>
                    <a:pt x="11" y="337"/>
                  </a:lnTo>
                  <a:lnTo>
                    <a:pt x="23" y="392"/>
                  </a:lnTo>
                  <a:lnTo>
                    <a:pt x="40" y="442"/>
                  </a:lnTo>
                  <a:lnTo>
                    <a:pt x="43" y="449"/>
                  </a:lnTo>
                  <a:lnTo>
                    <a:pt x="49" y="469"/>
                  </a:lnTo>
                  <a:lnTo>
                    <a:pt x="57" y="500"/>
                  </a:lnTo>
                  <a:lnTo>
                    <a:pt x="66" y="540"/>
                  </a:lnTo>
                  <a:lnTo>
                    <a:pt x="74" y="588"/>
                  </a:lnTo>
                  <a:lnTo>
                    <a:pt x="80" y="644"/>
                  </a:lnTo>
                  <a:lnTo>
                    <a:pt x="82" y="704"/>
                  </a:lnTo>
                  <a:lnTo>
                    <a:pt x="79" y="768"/>
                  </a:lnTo>
                  <a:lnTo>
                    <a:pt x="79" y="770"/>
                  </a:lnTo>
                  <a:lnTo>
                    <a:pt x="80" y="774"/>
                  </a:lnTo>
                  <a:lnTo>
                    <a:pt x="82" y="777"/>
                  </a:lnTo>
                  <a:lnTo>
                    <a:pt x="83" y="780"/>
                  </a:lnTo>
                  <a:lnTo>
                    <a:pt x="84" y="781"/>
                  </a:lnTo>
                  <a:lnTo>
                    <a:pt x="88" y="785"/>
                  </a:lnTo>
                  <a:lnTo>
                    <a:pt x="93" y="790"/>
                  </a:lnTo>
                  <a:lnTo>
                    <a:pt x="100" y="795"/>
                  </a:lnTo>
                  <a:lnTo>
                    <a:pt x="109" y="802"/>
                  </a:lnTo>
                  <a:lnTo>
                    <a:pt x="119" y="808"/>
                  </a:lnTo>
                  <a:lnTo>
                    <a:pt x="132" y="815"/>
                  </a:lnTo>
                  <a:lnTo>
                    <a:pt x="148" y="820"/>
                  </a:lnTo>
                  <a:lnTo>
                    <a:pt x="165" y="824"/>
                  </a:lnTo>
                  <a:lnTo>
                    <a:pt x="184" y="826"/>
                  </a:lnTo>
                  <a:lnTo>
                    <a:pt x="205" y="828"/>
                  </a:lnTo>
                  <a:lnTo>
                    <a:pt x="230" y="826"/>
                  </a:lnTo>
                  <a:lnTo>
                    <a:pt x="256" y="823"/>
                  </a:lnTo>
                  <a:lnTo>
                    <a:pt x="284" y="816"/>
                  </a:lnTo>
                  <a:lnTo>
                    <a:pt x="314" y="806"/>
                  </a:lnTo>
                  <a:lnTo>
                    <a:pt x="348" y="791"/>
                  </a:lnTo>
                  <a:lnTo>
                    <a:pt x="352" y="789"/>
                  </a:lnTo>
                  <a:lnTo>
                    <a:pt x="355" y="786"/>
                  </a:lnTo>
                  <a:lnTo>
                    <a:pt x="356" y="782"/>
                  </a:lnTo>
                  <a:lnTo>
                    <a:pt x="357" y="777"/>
                  </a:lnTo>
                  <a:lnTo>
                    <a:pt x="356" y="744"/>
                  </a:lnTo>
                  <a:lnTo>
                    <a:pt x="352" y="672"/>
                  </a:lnTo>
                  <a:lnTo>
                    <a:pt x="343" y="571"/>
                  </a:lnTo>
                  <a:lnTo>
                    <a:pt x="326" y="453"/>
                  </a:lnTo>
                  <a:lnTo>
                    <a:pt x="301" y="328"/>
                  </a:lnTo>
                  <a:lnTo>
                    <a:pt x="268" y="207"/>
                  </a:lnTo>
                  <a:lnTo>
                    <a:pt x="221" y="100"/>
                  </a:lnTo>
                  <a:lnTo>
                    <a:pt x="161" y="21"/>
                  </a:lnTo>
                  <a:lnTo>
                    <a:pt x="160" y="19"/>
                  </a:lnTo>
                  <a:lnTo>
                    <a:pt x="158" y="18"/>
                  </a:lnTo>
                  <a:lnTo>
                    <a:pt x="157" y="18"/>
                  </a:lnTo>
                  <a:lnTo>
                    <a:pt x="153" y="17"/>
                  </a:lnTo>
                  <a:lnTo>
                    <a:pt x="145" y="13"/>
                  </a:lnTo>
                  <a:lnTo>
                    <a:pt x="135" y="9"/>
                  </a:lnTo>
                  <a:lnTo>
                    <a:pt x="121" y="5"/>
                  </a:lnTo>
                  <a:lnTo>
                    <a:pt x="105" y="1"/>
                  </a:lnTo>
                  <a:lnTo>
                    <a:pt x="88" y="0"/>
                  </a:lnTo>
                  <a:lnTo>
                    <a:pt x="71" y="1"/>
                  </a:lnTo>
                  <a:lnTo>
                    <a:pt x="5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33" name="Freeform 117">
              <a:extLst>
                <a:ext uri="{FF2B5EF4-FFF2-40B4-BE49-F238E27FC236}">
                  <a16:creationId xmlns:a16="http://schemas.microsoft.com/office/drawing/2014/main" id="{61E11B77-F75D-4808-8D41-9FFE75391144}"/>
                </a:ext>
              </a:extLst>
            </p:cNvPr>
            <p:cNvSpPr>
              <a:spLocks/>
            </p:cNvSpPr>
            <p:nvPr/>
          </p:nvSpPr>
          <p:spPr bwMode="auto">
            <a:xfrm flipH="1">
              <a:off x="496" y="1245"/>
              <a:ext cx="0" cy="1"/>
            </a:xfrm>
            <a:custGeom>
              <a:avLst/>
              <a:gdLst>
                <a:gd name="T0" fmla="*/ 0 h 3"/>
                <a:gd name="T1" fmla="*/ 0 h 3"/>
                <a:gd name="T2" fmla="*/ 0 h 3"/>
                <a:gd name="T3" fmla="*/ 0 h 3"/>
                <a:gd name="T4" fmla="*/ 0 h 3"/>
                <a:gd name="T5" fmla="*/ 0 h 3"/>
                <a:gd name="T6" fmla="*/ 0 h 3"/>
                <a:gd name="T7" fmla="*/ 0 h 3"/>
                <a:gd name="T8" fmla="*/ 0 h 3"/>
                <a:gd name="T9" fmla="*/ 0 60000 65536"/>
                <a:gd name="T10" fmla="*/ 0 60000 65536"/>
                <a:gd name="T11" fmla="*/ 0 60000 65536"/>
                <a:gd name="T12" fmla="*/ 0 60000 65536"/>
                <a:gd name="T13" fmla="*/ 0 60000 65536"/>
                <a:gd name="T14" fmla="*/ 0 60000 65536"/>
                <a:gd name="T15" fmla="*/ 0 60000 65536"/>
                <a:gd name="T16" fmla="*/ 0 60000 65536"/>
                <a:gd name="T17" fmla="*/ 0 60000 65536"/>
                <a:gd name="T18" fmla="*/ 0 h 3"/>
                <a:gd name="T19" fmla="*/ 3 h 3"/>
              </a:gdLst>
              <a:ahLst/>
              <a:cxnLst>
                <a:cxn ang="T9">
                  <a:pos x="0" y="T0"/>
                </a:cxn>
                <a:cxn ang="T10">
                  <a:pos x="0" y="T1"/>
                </a:cxn>
                <a:cxn ang="T11">
                  <a:pos x="0" y="T2"/>
                </a:cxn>
                <a:cxn ang="T12">
                  <a:pos x="0" y="T3"/>
                </a:cxn>
                <a:cxn ang="T13">
                  <a:pos x="0" y="T4"/>
                </a:cxn>
                <a:cxn ang="T14">
                  <a:pos x="0" y="T5"/>
                </a:cxn>
                <a:cxn ang="T15">
                  <a:pos x="0" y="T6"/>
                </a:cxn>
                <a:cxn ang="T16">
                  <a:pos x="0" y="T7"/>
                </a:cxn>
                <a:cxn ang="T17">
                  <a:pos x="0" y="T8"/>
                </a:cxn>
              </a:cxnLst>
              <a:rect l="0" t="T18" r="0" b="T19"/>
              <a:pathLst>
                <a:path h="3">
                  <a:moveTo>
                    <a:pt x="0" y="0"/>
                  </a:moveTo>
                  <a:lnTo>
                    <a:pt x="0" y="0"/>
                  </a:lnTo>
                  <a:lnTo>
                    <a:pt x="0" y="1"/>
                  </a:lnTo>
                  <a:lnTo>
                    <a:pt x="0" y="3"/>
                  </a:lnTo>
                  <a:lnTo>
                    <a:pt x="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34" name="Freeform 118">
              <a:extLst>
                <a:ext uri="{FF2B5EF4-FFF2-40B4-BE49-F238E27FC236}">
                  <a16:creationId xmlns:a16="http://schemas.microsoft.com/office/drawing/2014/main" id="{3B39C6B4-C192-432C-B41D-74825C25F934}"/>
                </a:ext>
              </a:extLst>
            </p:cNvPr>
            <p:cNvSpPr>
              <a:spLocks/>
            </p:cNvSpPr>
            <p:nvPr/>
          </p:nvSpPr>
          <p:spPr bwMode="auto">
            <a:xfrm flipH="1">
              <a:off x="446" y="1076"/>
              <a:ext cx="67" cy="175"/>
            </a:xfrm>
            <a:custGeom>
              <a:avLst/>
              <a:gdLst>
                <a:gd name="T0" fmla="*/ 0 w 293"/>
                <a:gd name="T1" fmla="*/ 0 h 763"/>
                <a:gd name="T2" fmla="*/ 0 w 293"/>
                <a:gd name="T3" fmla="*/ 0 h 763"/>
                <a:gd name="T4" fmla="*/ 0 w 293"/>
                <a:gd name="T5" fmla="*/ 0 h 763"/>
                <a:gd name="T6" fmla="*/ 0 w 293"/>
                <a:gd name="T7" fmla="*/ 0 h 763"/>
                <a:gd name="T8" fmla="*/ 0 w 293"/>
                <a:gd name="T9" fmla="*/ 0 h 763"/>
                <a:gd name="T10" fmla="*/ 0 w 293"/>
                <a:gd name="T11" fmla="*/ 0 h 763"/>
                <a:gd name="T12" fmla="*/ 0 w 293"/>
                <a:gd name="T13" fmla="*/ 0 h 763"/>
                <a:gd name="T14" fmla="*/ 0 w 293"/>
                <a:gd name="T15" fmla="*/ 0 h 763"/>
                <a:gd name="T16" fmla="*/ 0 w 293"/>
                <a:gd name="T17" fmla="*/ 0 h 763"/>
                <a:gd name="T18" fmla="*/ 0 w 293"/>
                <a:gd name="T19" fmla="*/ 0 h 763"/>
                <a:gd name="T20" fmla="*/ 0 w 293"/>
                <a:gd name="T21" fmla="*/ 0 h 763"/>
                <a:gd name="T22" fmla="*/ 0 w 293"/>
                <a:gd name="T23" fmla="*/ 0 h 763"/>
                <a:gd name="T24" fmla="*/ 0 w 293"/>
                <a:gd name="T25" fmla="*/ 0 h 763"/>
                <a:gd name="T26" fmla="*/ 0 w 293"/>
                <a:gd name="T27" fmla="*/ 0 h 763"/>
                <a:gd name="T28" fmla="*/ 0 w 293"/>
                <a:gd name="T29" fmla="*/ 0 h 763"/>
                <a:gd name="T30" fmla="*/ 0 w 293"/>
                <a:gd name="T31" fmla="*/ 0 h 763"/>
                <a:gd name="T32" fmla="*/ 0 w 293"/>
                <a:gd name="T33" fmla="*/ 0 h 763"/>
                <a:gd name="T34" fmla="*/ 0 w 293"/>
                <a:gd name="T35" fmla="*/ 0 h 763"/>
                <a:gd name="T36" fmla="*/ 0 w 293"/>
                <a:gd name="T37" fmla="*/ 0 h 763"/>
                <a:gd name="T38" fmla="*/ 0 w 293"/>
                <a:gd name="T39" fmla="*/ 0 h 763"/>
                <a:gd name="T40" fmla="*/ 0 w 293"/>
                <a:gd name="T41" fmla="*/ 0 h 763"/>
                <a:gd name="T42" fmla="*/ 0 w 293"/>
                <a:gd name="T43" fmla="*/ 0 h 763"/>
                <a:gd name="T44" fmla="*/ 0 w 293"/>
                <a:gd name="T45" fmla="*/ 0 h 763"/>
                <a:gd name="T46" fmla="*/ 0 w 293"/>
                <a:gd name="T47" fmla="*/ 0 h 763"/>
                <a:gd name="T48" fmla="*/ 0 w 293"/>
                <a:gd name="T49" fmla="*/ 0 h 763"/>
                <a:gd name="T50" fmla="*/ 0 w 293"/>
                <a:gd name="T51" fmla="*/ 0 h 763"/>
                <a:gd name="T52" fmla="*/ 0 w 293"/>
                <a:gd name="T53" fmla="*/ 0 h 763"/>
                <a:gd name="T54" fmla="*/ 0 w 293"/>
                <a:gd name="T55" fmla="*/ 0 h 763"/>
                <a:gd name="T56" fmla="*/ 0 w 293"/>
                <a:gd name="T57" fmla="*/ 0 h 763"/>
                <a:gd name="T58" fmla="*/ 0 w 293"/>
                <a:gd name="T59" fmla="*/ 0 h 763"/>
                <a:gd name="T60" fmla="*/ 0 w 293"/>
                <a:gd name="T61" fmla="*/ 0 h 763"/>
                <a:gd name="T62" fmla="*/ 0 w 293"/>
                <a:gd name="T63" fmla="*/ 0 h 763"/>
                <a:gd name="T64" fmla="*/ 0 w 293"/>
                <a:gd name="T65" fmla="*/ 0 h 763"/>
                <a:gd name="T66" fmla="*/ 0 w 293"/>
                <a:gd name="T67" fmla="*/ 0 h 763"/>
                <a:gd name="T68" fmla="*/ 0 w 293"/>
                <a:gd name="T69" fmla="*/ 0 h 763"/>
                <a:gd name="T70" fmla="*/ 0 w 293"/>
                <a:gd name="T71" fmla="*/ 0 h 763"/>
                <a:gd name="T72" fmla="*/ 0 w 293"/>
                <a:gd name="T73" fmla="*/ 0 h 763"/>
                <a:gd name="T74" fmla="*/ 0 w 293"/>
                <a:gd name="T75" fmla="*/ 0 h 763"/>
                <a:gd name="T76" fmla="*/ 0 w 293"/>
                <a:gd name="T77" fmla="*/ 0 h 763"/>
                <a:gd name="T78" fmla="*/ 0 w 293"/>
                <a:gd name="T79" fmla="*/ 0 h 763"/>
                <a:gd name="T80" fmla="*/ 0 w 293"/>
                <a:gd name="T81" fmla="*/ 0 h 763"/>
                <a:gd name="T82" fmla="*/ 0 w 293"/>
                <a:gd name="T83" fmla="*/ 0 h 763"/>
                <a:gd name="T84" fmla="*/ 0 w 293"/>
                <a:gd name="T85" fmla="*/ 0 h 763"/>
                <a:gd name="T86" fmla="*/ 0 w 293"/>
                <a:gd name="T87" fmla="*/ 0 h 763"/>
                <a:gd name="T88" fmla="*/ 0 w 293"/>
                <a:gd name="T89" fmla="*/ 0 h 763"/>
                <a:gd name="T90" fmla="*/ 0 w 293"/>
                <a:gd name="T91" fmla="*/ 0 h 763"/>
                <a:gd name="T92" fmla="*/ 0 w 293"/>
                <a:gd name="T93" fmla="*/ 0 h 763"/>
                <a:gd name="T94" fmla="*/ 0 w 293"/>
                <a:gd name="T95" fmla="*/ 0 h 763"/>
                <a:gd name="T96" fmla="*/ 0 w 293"/>
                <a:gd name="T97" fmla="*/ 0 h 763"/>
                <a:gd name="T98" fmla="*/ 0 w 293"/>
                <a:gd name="T99" fmla="*/ 0 h 763"/>
                <a:gd name="T100" fmla="*/ 0 w 293"/>
                <a:gd name="T101" fmla="*/ 0 h 763"/>
                <a:gd name="T102" fmla="*/ 0 w 293"/>
                <a:gd name="T103" fmla="*/ 0 h 763"/>
                <a:gd name="T104" fmla="*/ 0 w 293"/>
                <a:gd name="T105" fmla="*/ 0 h 763"/>
                <a:gd name="T106" fmla="*/ 0 w 293"/>
                <a:gd name="T107" fmla="*/ 0 h 763"/>
                <a:gd name="T108" fmla="*/ 0 w 293"/>
                <a:gd name="T109" fmla="*/ 0 h 763"/>
                <a:gd name="T110" fmla="*/ 0 w 293"/>
                <a:gd name="T111" fmla="*/ 0 h 763"/>
                <a:gd name="T112" fmla="*/ 0 w 293"/>
                <a:gd name="T113" fmla="*/ 0 h 76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3"/>
                <a:gd name="T172" fmla="*/ 0 h 763"/>
                <a:gd name="T173" fmla="*/ 293 w 293"/>
                <a:gd name="T174" fmla="*/ 763 h 76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3" h="763">
                  <a:moveTo>
                    <a:pt x="83" y="671"/>
                  </a:moveTo>
                  <a:lnTo>
                    <a:pt x="82" y="616"/>
                  </a:lnTo>
                  <a:lnTo>
                    <a:pt x="77" y="565"/>
                  </a:lnTo>
                  <a:lnTo>
                    <a:pt x="69" y="520"/>
                  </a:lnTo>
                  <a:lnTo>
                    <a:pt x="61" y="481"/>
                  </a:lnTo>
                  <a:lnTo>
                    <a:pt x="54" y="448"/>
                  </a:lnTo>
                  <a:lnTo>
                    <a:pt x="46" y="422"/>
                  </a:lnTo>
                  <a:lnTo>
                    <a:pt x="41" y="405"/>
                  </a:lnTo>
                  <a:lnTo>
                    <a:pt x="38" y="399"/>
                  </a:lnTo>
                  <a:lnTo>
                    <a:pt x="21" y="343"/>
                  </a:lnTo>
                  <a:lnTo>
                    <a:pt x="9" y="283"/>
                  </a:lnTo>
                  <a:lnTo>
                    <a:pt x="3" y="220"/>
                  </a:lnTo>
                  <a:lnTo>
                    <a:pt x="0" y="161"/>
                  </a:lnTo>
                  <a:lnTo>
                    <a:pt x="2" y="122"/>
                  </a:lnTo>
                  <a:lnTo>
                    <a:pt x="4" y="85"/>
                  </a:lnTo>
                  <a:lnTo>
                    <a:pt x="8" y="54"/>
                  </a:lnTo>
                  <a:lnTo>
                    <a:pt x="15" y="29"/>
                  </a:lnTo>
                  <a:lnTo>
                    <a:pt x="18" y="21"/>
                  </a:lnTo>
                  <a:lnTo>
                    <a:pt x="22" y="13"/>
                  </a:lnTo>
                  <a:lnTo>
                    <a:pt x="29" y="8"/>
                  </a:lnTo>
                  <a:lnTo>
                    <a:pt x="35" y="4"/>
                  </a:lnTo>
                  <a:lnTo>
                    <a:pt x="44" y="2"/>
                  </a:lnTo>
                  <a:lnTo>
                    <a:pt x="55" y="0"/>
                  </a:lnTo>
                  <a:lnTo>
                    <a:pt x="65" y="2"/>
                  </a:lnTo>
                  <a:lnTo>
                    <a:pt x="76" y="3"/>
                  </a:lnTo>
                  <a:lnTo>
                    <a:pt x="85" y="6"/>
                  </a:lnTo>
                  <a:lnTo>
                    <a:pt x="94" y="8"/>
                  </a:lnTo>
                  <a:lnTo>
                    <a:pt x="102" y="11"/>
                  </a:lnTo>
                  <a:lnTo>
                    <a:pt x="108" y="13"/>
                  </a:lnTo>
                  <a:lnTo>
                    <a:pt x="160" y="84"/>
                  </a:lnTo>
                  <a:lnTo>
                    <a:pt x="202" y="179"/>
                  </a:lnTo>
                  <a:lnTo>
                    <a:pt x="234" y="287"/>
                  </a:lnTo>
                  <a:lnTo>
                    <a:pt x="258" y="401"/>
                  </a:lnTo>
                  <a:lnTo>
                    <a:pt x="273" y="512"/>
                  </a:lnTo>
                  <a:lnTo>
                    <a:pt x="284" y="610"/>
                  </a:lnTo>
                  <a:lnTo>
                    <a:pt x="290" y="688"/>
                  </a:lnTo>
                  <a:lnTo>
                    <a:pt x="293" y="735"/>
                  </a:lnTo>
                  <a:lnTo>
                    <a:pt x="268" y="745"/>
                  </a:lnTo>
                  <a:lnTo>
                    <a:pt x="246" y="753"/>
                  </a:lnTo>
                  <a:lnTo>
                    <a:pt x="225" y="758"/>
                  </a:lnTo>
                  <a:lnTo>
                    <a:pt x="206" y="762"/>
                  </a:lnTo>
                  <a:lnTo>
                    <a:pt x="187" y="763"/>
                  </a:lnTo>
                  <a:lnTo>
                    <a:pt x="171" y="763"/>
                  </a:lnTo>
                  <a:lnTo>
                    <a:pt x="155" y="763"/>
                  </a:lnTo>
                  <a:lnTo>
                    <a:pt x="142" y="761"/>
                  </a:lnTo>
                  <a:lnTo>
                    <a:pt x="130" y="758"/>
                  </a:lnTo>
                  <a:lnTo>
                    <a:pt x="119" y="755"/>
                  </a:lnTo>
                  <a:lnTo>
                    <a:pt x="109" y="751"/>
                  </a:lnTo>
                  <a:lnTo>
                    <a:pt x="102" y="746"/>
                  </a:lnTo>
                  <a:lnTo>
                    <a:pt x="94" y="742"/>
                  </a:lnTo>
                  <a:lnTo>
                    <a:pt x="89" y="738"/>
                  </a:lnTo>
                  <a:lnTo>
                    <a:pt x="85" y="735"/>
                  </a:lnTo>
                  <a:lnTo>
                    <a:pt x="81" y="732"/>
                  </a:lnTo>
                  <a:lnTo>
                    <a:pt x="82" y="716"/>
                  </a:lnTo>
                  <a:lnTo>
                    <a:pt x="82" y="701"/>
                  </a:lnTo>
                  <a:lnTo>
                    <a:pt x="83" y="685"/>
                  </a:lnTo>
                  <a:lnTo>
                    <a:pt x="83" y="671"/>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35" name="Freeform 119">
              <a:extLst>
                <a:ext uri="{FF2B5EF4-FFF2-40B4-BE49-F238E27FC236}">
                  <a16:creationId xmlns:a16="http://schemas.microsoft.com/office/drawing/2014/main" id="{08281487-5FC3-487D-9B9D-45F78920E539}"/>
                </a:ext>
              </a:extLst>
            </p:cNvPr>
            <p:cNvSpPr>
              <a:spLocks/>
            </p:cNvSpPr>
            <p:nvPr/>
          </p:nvSpPr>
          <p:spPr bwMode="auto">
            <a:xfrm flipH="1">
              <a:off x="494" y="1047"/>
              <a:ext cx="20" cy="27"/>
            </a:xfrm>
            <a:custGeom>
              <a:avLst/>
              <a:gdLst>
                <a:gd name="T0" fmla="*/ 0 w 90"/>
                <a:gd name="T1" fmla="*/ 0 h 118"/>
                <a:gd name="T2" fmla="*/ 0 w 90"/>
                <a:gd name="T3" fmla="*/ 0 h 118"/>
                <a:gd name="T4" fmla="*/ 0 w 90"/>
                <a:gd name="T5" fmla="*/ 0 h 118"/>
                <a:gd name="T6" fmla="*/ 0 w 90"/>
                <a:gd name="T7" fmla="*/ 0 h 118"/>
                <a:gd name="T8" fmla="*/ 0 w 90"/>
                <a:gd name="T9" fmla="*/ 0 h 118"/>
                <a:gd name="T10" fmla="*/ 0 w 90"/>
                <a:gd name="T11" fmla="*/ 0 h 118"/>
                <a:gd name="T12" fmla="*/ 0 w 90"/>
                <a:gd name="T13" fmla="*/ 0 h 118"/>
                <a:gd name="T14" fmla="*/ 0 w 90"/>
                <a:gd name="T15" fmla="*/ 0 h 118"/>
                <a:gd name="T16" fmla="*/ 0 w 90"/>
                <a:gd name="T17" fmla="*/ 0 h 118"/>
                <a:gd name="T18" fmla="*/ 0 w 90"/>
                <a:gd name="T19" fmla="*/ 0 h 118"/>
                <a:gd name="T20" fmla="*/ 0 w 90"/>
                <a:gd name="T21" fmla="*/ 0 h 118"/>
                <a:gd name="T22" fmla="*/ 0 w 90"/>
                <a:gd name="T23" fmla="*/ 0 h 118"/>
                <a:gd name="T24" fmla="*/ 0 w 90"/>
                <a:gd name="T25" fmla="*/ 0 h 118"/>
                <a:gd name="T26" fmla="*/ 0 w 90"/>
                <a:gd name="T27" fmla="*/ 0 h 118"/>
                <a:gd name="T28" fmla="*/ 0 w 90"/>
                <a:gd name="T29" fmla="*/ 0 h 118"/>
                <a:gd name="T30" fmla="*/ 0 w 90"/>
                <a:gd name="T31" fmla="*/ 0 h 118"/>
                <a:gd name="T32" fmla="*/ 0 w 90"/>
                <a:gd name="T33" fmla="*/ 0 h 118"/>
                <a:gd name="T34" fmla="*/ 0 w 90"/>
                <a:gd name="T35" fmla="*/ 0 h 118"/>
                <a:gd name="T36" fmla="*/ 0 w 90"/>
                <a:gd name="T37" fmla="*/ 0 h 1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0"/>
                <a:gd name="T58" fmla="*/ 0 h 118"/>
                <a:gd name="T59" fmla="*/ 90 w 90"/>
                <a:gd name="T60" fmla="*/ 118 h 1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0" h="118">
                  <a:moveTo>
                    <a:pt x="0" y="35"/>
                  </a:moveTo>
                  <a:lnTo>
                    <a:pt x="6" y="40"/>
                  </a:lnTo>
                  <a:lnTo>
                    <a:pt x="11" y="47"/>
                  </a:lnTo>
                  <a:lnTo>
                    <a:pt x="17" y="57"/>
                  </a:lnTo>
                  <a:lnTo>
                    <a:pt x="24" y="68"/>
                  </a:lnTo>
                  <a:lnTo>
                    <a:pt x="32" y="81"/>
                  </a:lnTo>
                  <a:lnTo>
                    <a:pt x="38" y="92"/>
                  </a:lnTo>
                  <a:lnTo>
                    <a:pt x="45" y="105"/>
                  </a:lnTo>
                  <a:lnTo>
                    <a:pt x="51" y="118"/>
                  </a:lnTo>
                  <a:lnTo>
                    <a:pt x="90" y="100"/>
                  </a:lnTo>
                  <a:lnTo>
                    <a:pt x="87" y="92"/>
                  </a:lnTo>
                  <a:lnTo>
                    <a:pt x="81" y="82"/>
                  </a:lnTo>
                  <a:lnTo>
                    <a:pt x="74" y="68"/>
                  </a:lnTo>
                  <a:lnTo>
                    <a:pt x="67" y="52"/>
                  </a:lnTo>
                  <a:lnTo>
                    <a:pt x="56" y="36"/>
                  </a:lnTo>
                  <a:lnTo>
                    <a:pt x="47" y="22"/>
                  </a:lnTo>
                  <a:lnTo>
                    <a:pt x="37" y="9"/>
                  </a:lnTo>
                  <a:lnTo>
                    <a:pt x="26" y="0"/>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36" name="Freeform 120">
              <a:extLst>
                <a:ext uri="{FF2B5EF4-FFF2-40B4-BE49-F238E27FC236}">
                  <a16:creationId xmlns:a16="http://schemas.microsoft.com/office/drawing/2014/main" id="{D04181C3-C731-420A-AC88-D6C71A0A4123}"/>
                </a:ext>
              </a:extLst>
            </p:cNvPr>
            <p:cNvSpPr>
              <a:spLocks/>
            </p:cNvSpPr>
            <p:nvPr/>
          </p:nvSpPr>
          <p:spPr bwMode="auto">
            <a:xfrm flipH="1">
              <a:off x="611" y="1129"/>
              <a:ext cx="74" cy="73"/>
            </a:xfrm>
            <a:custGeom>
              <a:avLst/>
              <a:gdLst>
                <a:gd name="T0" fmla="*/ 0 w 322"/>
                <a:gd name="T1" fmla="*/ 0 h 315"/>
                <a:gd name="T2" fmla="*/ 0 w 322"/>
                <a:gd name="T3" fmla="*/ 0 h 315"/>
                <a:gd name="T4" fmla="*/ 0 w 322"/>
                <a:gd name="T5" fmla="*/ 0 h 315"/>
                <a:gd name="T6" fmla="*/ 0 w 322"/>
                <a:gd name="T7" fmla="*/ 0 h 315"/>
                <a:gd name="T8" fmla="*/ 0 w 322"/>
                <a:gd name="T9" fmla="*/ 0 h 315"/>
                <a:gd name="T10" fmla="*/ 0 w 322"/>
                <a:gd name="T11" fmla="*/ 0 h 315"/>
                <a:gd name="T12" fmla="*/ 0 w 322"/>
                <a:gd name="T13" fmla="*/ 0 h 315"/>
                <a:gd name="T14" fmla="*/ 0 w 322"/>
                <a:gd name="T15" fmla="*/ 0 h 315"/>
                <a:gd name="T16" fmla="*/ 0 w 322"/>
                <a:gd name="T17" fmla="*/ 0 h 315"/>
                <a:gd name="T18" fmla="*/ 0 w 322"/>
                <a:gd name="T19" fmla="*/ 0 h 315"/>
                <a:gd name="T20" fmla="*/ 0 w 322"/>
                <a:gd name="T21" fmla="*/ 0 h 315"/>
                <a:gd name="T22" fmla="*/ 0 w 322"/>
                <a:gd name="T23" fmla="*/ 0 h 315"/>
                <a:gd name="T24" fmla="*/ 0 w 322"/>
                <a:gd name="T25" fmla="*/ 0 h 315"/>
                <a:gd name="T26" fmla="*/ 0 w 322"/>
                <a:gd name="T27" fmla="*/ 0 h 315"/>
                <a:gd name="T28" fmla="*/ 0 w 322"/>
                <a:gd name="T29" fmla="*/ 0 h 315"/>
                <a:gd name="T30" fmla="*/ 0 w 322"/>
                <a:gd name="T31" fmla="*/ 0 h 315"/>
                <a:gd name="T32" fmla="*/ 0 w 322"/>
                <a:gd name="T33" fmla="*/ 0 h 315"/>
                <a:gd name="T34" fmla="*/ 0 w 322"/>
                <a:gd name="T35" fmla="*/ 0 h 315"/>
                <a:gd name="T36" fmla="*/ 0 w 322"/>
                <a:gd name="T37" fmla="*/ 0 h 3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22"/>
                <a:gd name="T58" fmla="*/ 0 h 315"/>
                <a:gd name="T59" fmla="*/ 322 w 322"/>
                <a:gd name="T60" fmla="*/ 315 h 3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22" h="315">
                  <a:moveTo>
                    <a:pt x="279" y="8"/>
                  </a:moveTo>
                  <a:lnTo>
                    <a:pt x="8" y="270"/>
                  </a:lnTo>
                  <a:lnTo>
                    <a:pt x="2" y="279"/>
                  </a:lnTo>
                  <a:lnTo>
                    <a:pt x="0" y="288"/>
                  </a:lnTo>
                  <a:lnTo>
                    <a:pt x="2" y="298"/>
                  </a:lnTo>
                  <a:lnTo>
                    <a:pt x="7" y="307"/>
                  </a:lnTo>
                  <a:lnTo>
                    <a:pt x="16" y="313"/>
                  </a:lnTo>
                  <a:lnTo>
                    <a:pt x="26" y="315"/>
                  </a:lnTo>
                  <a:lnTo>
                    <a:pt x="36" y="313"/>
                  </a:lnTo>
                  <a:lnTo>
                    <a:pt x="45" y="307"/>
                  </a:lnTo>
                  <a:lnTo>
                    <a:pt x="314" y="46"/>
                  </a:lnTo>
                  <a:lnTo>
                    <a:pt x="320" y="37"/>
                  </a:lnTo>
                  <a:lnTo>
                    <a:pt x="322" y="26"/>
                  </a:lnTo>
                  <a:lnTo>
                    <a:pt x="320" y="17"/>
                  </a:lnTo>
                  <a:lnTo>
                    <a:pt x="315" y="8"/>
                  </a:lnTo>
                  <a:lnTo>
                    <a:pt x="306" y="1"/>
                  </a:lnTo>
                  <a:lnTo>
                    <a:pt x="297" y="0"/>
                  </a:lnTo>
                  <a:lnTo>
                    <a:pt x="288" y="1"/>
                  </a:lnTo>
                  <a:lnTo>
                    <a:pt x="279"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37" name="Freeform 121">
              <a:extLst>
                <a:ext uri="{FF2B5EF4-FFF2-40B4-BE49-F238E27FC236}">
                  <a16:creationId xmlns:a16="http://schemas.microsoft.com/office/drawing/2014/main" id="{D36BD1AC-1E2E-418C-B457-04F97FB8D3DA}"/>
                </a:ext>
              </a:extLst>
            </p:cNvPr>
            <p:cNvSpPr>
              <a:spLocks/>
            </p:cNvSpPr>
            <p:nvPr/>
          </p:nvSpPr>
          <p:spPr bwMode="auto">
            <a:xfrm flipH="1">
              <a:off x="490" y="1117"/>
              <a:ext cx="163" cy="91"/>
            </a:xfrm>
            <a:custGeom>
              <a:avLst/>
              <a:gdLst>
                <a:gd name="T0" fmla="*/ 0 w 708"/>
                <a:gd name="T1" fmla="*/ 0 h 397"/>
                <a:gd name="T2" fmla="*/ 0 w 708"/>
                <a:gd name="T3" fmla="*/ 0 h 397"/>
                <a:gd name="T4" fmla="*/ 0 w 708"/>
                <a:gd name="T5" fmla="*/ 0 h 397"/>
                <a:gd name="T6" fmla="*/ 0 w 708"/>
                <a:gd name="T7" fmla="*/ 0 h 397"/>
                <a:gd name="T8" fmla="*/ 0 w 708"/>
                <a:gd name="T9" fmla="*/ 0 h 397"/>
                <a:gd name="T10" fmla="*/ 0 w 708"/>
                <a:gd name="T11" fmla="*/ 0 h 397"/>
                <a:gd name="T12" fmla="*/ 0 w 708"/>
                <a:gd name="T13" fmla="*/ 0 h 397"/>
                <a:gd name="T14" fmla="*/ 0 w 708"/>
                <a:gd name="T15" fmla="*/ 0 h 397"/>
                <a:gd name="T16" fmla="*/ 0 w 708"/>
                <a:gd name="T17" fmla="*/ 0 h 397"/>
                <a:gd name="T18" fmla="*/ 0 w 708"/>
                <a:gd name="T19" fmla="*/ 0 h 397"/>
                <a:gd name="T20" fmla="*/ 0 w 708"/>
                <a:gd name="T21" fmla="*/ 0 h 397"/>
                <a:gd name="T22" fmla="*/ 0 w 708"/>
                <a:gd name="T23" fmla="*/ 0 h 397"/>
                <a:gd name="T24" fmla="*/ 0 w 708"/>
                <a:gd name="T25" fmla="*/ 0 h 397"/>
                <a:gd name="T26" fmla="*/ 0 w 708"/>
                <a:gd name="T27" fmla="*/ 0 h 397"/>
                <a:gd name="T28" fmla="*/ 0 w 708"/>
                <a:gd name="T29" fmla="*/ 0 h 397"/>
                <a:gd name="T30" fmla="*/ 0 w 708"/>
                <a:gd name="T31" fmla="*/ 0 h 397"/>
                <a:gd name="T32" fmla="*/ 0 w 708"/>
                <a:gd name="T33" fmla="*/ 0 h 397"/>
                <a:gd name="T34" fmla="*/ 0 w 708"/>
                <a:gd name="T35" fmla="*/ 0 h 397"/>
                <a:gd name="T36" fmla="*/ 0 w 708"/>
                <a:gd name="T37" fmla="*/ 0 h 397"/>
                <a:gd name="T38" fmla="*/ 0 w 708"/>
                <a:gd name="T39" fmla="*/ 0 h 397"/>
                <a:gd name="T40" fmla="*/ 0 w 708"/>
                <a:gd name="T41" fmla="*/ 0 h 397"/>
                <a:gd name="T42" fmla="*/ 0 w 708"/>
                <a:gd name="T43" fmla="*/ 0 h 397"/>
                <a:gd name="T44" fmla="*/ 0 w 708"/>
                <a:gd name="T45" fmla="*/ 0 h 397"/>
                <a:gd name="T46" fmla="*/ 0 w 708"/>
                <a:gd name="T47" fmla="*/ 0 h 397"/>
                <a:gd name="T48" fmla="*/ 0 w 708"/>
                <a:gd name="T49" fmla="*/ 0 h 397"/>
                <a:gd name="T50" fmla="*/ 0 w 708"/>
                <a:gd name="T51" fmla="*/ 0 h 397"/>
                <a:gd name="T52" fmla="*/ 0 w 708"/>
                <a:gd name="T53" fmla="*/ 0 h 397"/>
                <a:gd name="T54" fmla="*/ 0 w 708"/>
                <a:gd name="T55" fmla="*/ 0 h 397"/>
                <a:gd name="T56" fmla="*/ 0 w 708"/>
                <a:gd name="T57" fmla="*/ 0 h 397"/>
                <a:gd name="T58" fmla="*/ 0 w 708"/>
                <a:gd name="T59" fmla="*/ 0 h 397"/>
                <a:gd name="T60" fmla="*/ 0 w 708"/>
                <a:gd name="T61" fmla="*/ 0 h 397"/>
                <a:gd name="T62" fmla="*/ 0 w 708"/>
                <a:gd name="T63" fmla="*/ 0 h 397"/>
                <a:gd name="T64" fmla="*/ 0 w 708"/>
                <a:gd name="T65" fmla="*/ 0 h 397"/>
                <a:gd name="T66" fmla="*/ 0 w 708"/>
                <a:gd name="T67" fmla="*/ 0 h 397"/>
                <a:gd name="T68" fmla="*/ 0 w 708"/>
                <a:gd name="T69" fmla="*/ 0 h 397"/>
                <a:gd name="T70" fmla="*/ 0 w 708"/>
                <a:gd name="T71" fmla="*/ 0 h 397"/>
                <a:gd name="T72" fmla="*/ 0 w 708"/>
                <a:gd name="T73" fmla="*/ 0 h 397"/>
                <a:gd name="T74" fmla="*/ 0 w 708"/>
                <a:gd name="T75" fmla="*/ 0 h 397"/>
                <a:gd name="T76" fmla="*/ 0 w 708"/>
                <a:gd name="T77" fmla="*/ 0 h 397"/>
                <a:gd name="T78" fmla="*/ 0 w 708"/>
                <a:gd name="T79" fmla="*/ 0 h 39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08"/>
                <a:gd name="T121" fmla="*/ 0 h 397"/>
                <a:gd name="T122" fmla="*/ 708 w 708"/>
                <a:gd name="T123" fmla="*/ 397 h 39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08" h="397">
                  <a:moveTo>
                    <a:pt x="665" y="15"/>
                  </a:moveTo>
                  <a:lnTo>
                    <a:pt x="664" y="17"/>
                  </a:lnTo>
                  <a:lnTo>
                    <a:pt x="662" y="24"/>
                  </a:lnTo>
                  <a:lnTo>
                    <a:pt x="658" y="36"/>
                  </a:lnTo>
                  <a:lnTo>
                    <a:pt x="652" y="49"/>
                  </a:lnTo>
                  <a:lnTo>
                    <a:pt x="645" y="66"/>
                  </a:lnTo>
                  <a:lnTo>
                    <a:pt x="636" y="85"/>
                  </a:lnTo>
                  <a:lnTo>
                    <a:pt x="624" y="106"/>
                  </a:lnTo>
                  <a:lnTo>
                    <a:pt x="611" y="128"/>
                  </a:lnTo>
                  <a:lnTo>
                    <a:pt x="595" y="151"/>
                  </a:lnTo>
                  <a:lnTo>
                    <a:pt x="578" y="176"/>
                  </a:lnTo>
                  <a:lnTo>
                    <a:pt x="559" y="200"/>
                  </a:lnTo>
                  <a:lnTo>
                    <a:pt x="537" y="224"/>
                  </a:lnTo>
                  <a:lnTo>
                    <a:pt x="512" y="246"/>
                  </a:lnTo>
                  <a:lnTo>
                    <a:pt x="486" y="269"/>
                  </a:lnTo>
                  <a:lnTo>
                    <a:pt x="456" y="289"/>
                  </a:lnTo>
                  <a:lnTo>
                    <a:pt x="425" y="308"/>
                  </a:lnTo>
                  <a:lnTo>
                    <a:pt x="404" y="318"/>
                  </a:lnTo>
                  <a:lnTo>
                    <a:pt x="382" y="327"/>
                  </a:lnTo>
                  <a:lnTo>
                    <a:pt x="360" y="334"/>
                  </a:lnTo>
                  <a:lnTo>
                    <a:pt x="337" y="340"/>
                  </a:lnTo>
                  <a:lnTo>
                    <a:pt x="314" y="345"/>
                  </a:lnTo>
                  <a:lnTo>
                    <a:pt x="290" y="349"/>
                  </a:lnTo>
                  <a:lnTo>
                    <a:pt x="266" y="352"/>
                  </a:lnTo>
                  <a:lnTo>
                    <a:pt x="242" y="353"/>
                  </a:lnTo>
                  <a:lnTo>
                    <a:pt x="216" y="353"/>
                  </a:lnTo>
                  <a:lnTo>
                    <a:pt x="191" y="352"/>
                  </a:lnTo>
                  <a:lnTo>
                    <a:pt x="165" y="351"/>
                  </a:lnTo>
                  <a:lnTo>
                    <a:pt x="139" y="347"/>
                  </a:lnTo>
                  <a:lnTo>
                    <a:pt x="112" y="342"/>
                  </a:lnTo>
                  <a:lnTo>
                    <a:pt x="84" y="335"/>
                  </a:lnTo>
                  <a:lnTo>
                    <a:pt x="57" y="328"/>
                  </a:lnTo>
                  <a:lnTo>
                    <a:pt x="28" y="319"/>
                  </a:lnTo>
                  <a:lnTo>
                    <a:pt x="19" y="318"/>
                  </a:lnTo>
                  <a:lnTo>
                    <a:pt x="12" y="321"/>
                  </a:lnTo>
                  <a:lnTo>
                    <a:pt x="5" y="326"/>
                  </a:lnTo>
                  <a:lnTo>
                    <a:pt x="1" y="332"/>
                  </a:lnTo>
                  <a:lnTo>
                    <a:pt x="0" y="342"/>
                  </a:lnTo>
                  <a:lnTo>
                    <a:pt x="2" y="349"/>
                  </a:lnTo>
                  <a:lnTo>
                    <a:pt x="8" y="357"/>
                  </a:lnTo>
                  <a:lnTo>
                    <a:pt x="14" y="361"/>
                  </a:lnTo>
                  <a:lnTo>
                    <a:pt x="44" y="370"/>
                  </a:lnTo>
                  <a:lnTo>
                    <a:pt x="75" y="378"/>
                  </a:lnTo>
                  <a:lnTo>
                    <a:pt x="104" y="384"/>
                  </a:lnTo>
                  <a:lnTo>
                    <a:pt x="134" y="390"/>
                  </a:lnTo>
                  <a:lnTo>
                    <a:pt x="162" y="394"/>
                  </a:lnTo>
                  <a:lnTo>
                    <a:pt x="191" y="396"/>
                  </a:lnTo>
                  <a:lnTo>
                    <a:pt x="218" y="397"/>
                  </a:lnTo>
                  <a:lnTo>
                    <a:pt x="246" y="397"/>
                  </a:lnTo>
                  <a:lnTo>
                    <a:pt x="273" y="395"/>
                  </a:lnTo>
                  <a:lnTo>
                    <a:pt x="299" y="392"/>
                  </a:lnTo>
                  <a:lnTo>
                    <a:pt x="325" y="388"/>
                  </a:lnTo>
                  <a:lnTo>
                    <a:pt x="350" y="382"/>
                  </a:lnTo>
                  <a:lnTo>
                    <a:pt x="374" y="375"/>
                  </a:lnTo>
                  <a:lnTo>
                    <a:pt x="399" y="366"/>
                  </a:lnTo>
                  <a:lnTo>
                    <a:pt x="422" y="357"/>
                  </a:lnTo>
                  <a:lnTo>
                    <a:pt x="446" y="345"/>
                  </a:lnTo>
                  <a:lnTo>
                    <a:pt x="481" y="326"/>
                  </a:lnTo>
                  <a:lnTo>
                    <a:pt x="512" y="304"/>
                  </a:lnTo>
                  <a:lnTo>
                    <a:pt x="542" y="280"/>
                  </a:lnTo>
                  <a:lnTo>
                    <a:pt x="568" y="256"/>
                  </a:lnTo>
                  <a:lnTo>
                    <a:pt x="591" y="230"/>
                  </a:lnTo>
                  <a:lnTo>
                    <a:pt x="613" y="204"/>
                  </a:lnTo>
                  <a:lnTo>
                    <a:pt x="632" y="178"/>
                  </a:lnTo>
                  <a:lnTo>
                    <a:pt x="649" y="153"/>
                  </a:lnTo>
                  <a:lnTo>
                    <a:pt x="663" y="129"/>
                  </a:lnTo>
                  <a:lnTo>
                    <a:pt x="675" y="106"/>
                  </a:lnTo>
                  <a:lnTo>
                    <a:pt x="685" y="85"/>
                  </a:lnTo>
                  <a:lnTo>
                    <a:pt x="693" y="67"/>
                  </a:lnTo>
                  <a:lnTo>
                    <a:pt x="698" y="53"/>
                  </a:lnTo>
                  <a:lnTo>
                    <a:pt x="703" y="40"/>
                  </a:lnTo>
                  <a:lnTo>
                    <a:pt x="706" y="32"/>
                  </a:lnTo>
                  <a:lnTo>
                    <a:pt x="707" y="28"/>
                  </a:lnTo>
                  <a:lnTo>
                    <a:pt x="708" y="19"/>
                  </a:lnTo>
                  <a:lnTo>
                    <a:pt x="706" y="11"/>
                  </a:lnTo>
                  <a:lnTo>
                    <a:pt x="701" y="4"/>
                  </a:lnTo>
                  <a:lnTo>
                    <a:pt x="693" y="0"/>
                  </a:lnTo>
                  <a:lnTo>
                    <a:pt x="684" y="0"/>
                  </a:lnTo>
                  <a:lnTo>
                    <a:pt x="676" y="3"/>
                  </a:lnTo>
                  <a:lnTo>
                    <a:pt x="669" y="8"/>
                  </a:lnTo>
                  <a:lnTo>
                    <a:pt x="665"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38" name="Freeform 122">
              <a:extLst>
                <a:ext uri="{FF2B5EF4-FFF2-40B4-BE49-F238E27FC236}">
                  <a16:creationId xmlns:a16="http://schemas.microsoft.com/office/drawing/2014/main" id="{43DC0163-E733-42DF-BE0A-2CCD3810A2AD}"/>
                </a:ext>
              </a:extLst>
            </p:cNvPr>
            <p:cNvSpPr>
              <a:spLocks/>
            </p:cNvSpPr>
            <p:nvPr/>
          </p:nvSpPr>
          <p:spPr bwMode="auto">
            <a:xfrm flipH="1">
              <a:off x="635" y="1167"/>
              <a:ext cx="49" cy="41"/>
            </a:xfrm>
            <a:custGeom>
              <a:avLst/>
              <a:gdLst>
                <a:gd name="T0" fmla="*/ 0 w 215"/>
                <a:gd name="T1" fmla="*/ 0 h 181"/>
                <a:gd name="T2" fmla="*/ 0 w 215"/>
                <a:gd name="T3" fmla="*/ 0 h 181"/>
                <a:gd name="T4" fmla="*/ 0 w 215"/>
                <a:gd name="T5" fmla="*/ 0 h 181"/>
                <a:gd name="T6" fmla="*/ 0 w 215"/>
                <a:gd name="T7" fmla="*/ 0 h 181"/>
                <a:gd name="T8" fmla="*/ 0 w 215"/>
                <a:gd name="T9" fmla="*/ 0 h 181"/>
                <a:gd name="T10" fmla="*/ 0 w 215"/>
                <a:gd name="T11" fmla="*/ 0 h 181"/>
                <a:gd name="T12" fmla="*/ 0 w 215"/>
                <a:gd name="T13" fmla="*/ 0 h 181"/>
                <a:gd name="T14" fmla="*/ 0 w 215"/>
                <a:gd name="T15" fmla="*/ 0 h 181"/>
                <a:gd name="T16" fmla="*/ 0 w 215"/>
                <a:gd name="T17" fmla="*/ 0 h 181"/>
                <a:gd name="T18" fmla="*/ 0 w 215"/>
                <a:gd name="T19" fmla="*/ 0 h 181"/>
                <a:gd name="T20" fmla="*/ 0 w 215"/>
                <a:gd name="T21" fmla="*/ 0 h 181"/>
                <a:gd name="T22" fmla="*/ 0 w 215"/>
                <a:gd name="T23" fmla="*/ 0 h 181"/>
                <a:gd name="T24" fmla="*/ 0 w 215"/>
                <a:gd name="T25" fmla="*/ 0 h 181"/>
                <a:gd name="T26" fmla="*/ 0 w 215"/>
                <a:gd name="T27" fmla="*/ 0 h 181"/>
                <a:gd name="T28" fmla="*/ 0 w 215"/>
                <a:gd name="T29" fmla="*/ 0 h 181"/>
                <a:gd name="T30" fmla="*/ 0 w 215"/>
                <a:gd name="T31" fmla="*/ 0 h 181"/>
                <a:gd name="T32" fmla="*/ 0 w 215"/>
                <a:gd name="T33" fmla="*/ 0 h 181"/>
                <a:gd name="T34" fmla="*/ 0 w 215"/>
                <a:gd name="T35" fmla="*/ 0 h 181"/>
                <a:gd name="T36" fmla="*/ 0 w 215"/>
                <a:gd name="T37" fmla="*/ 0 h 181"/>
                <a:gd name="T38" fmla="*/ 0 w 215"/>
                <a:gd name="T39" fmla="*/ 0 h 181"/>
                <a:gd name="T40" fmla="*/ 0 w 215"/>
                <a:gd name="T41" fmla="*/ 0 h 181"/>
                <a:gd name="T42" fmla="*/ 0 w 215"/>
                <a:gd name="T43" fmla="*/ 0 h 181"/>
                <a:gd name="T44" fmla="*/ 0 w 215"/>
                <a:gd name="T45" fmla="*/ 0 h 181"/>
                <a:gd name="T46" fmla="*/ 0 w 215"/>
                <a:gd name="T47" fmla="*/ 0 h 181"/>
                <a:gd name="T48" fmla="*/ 0 w 215"/>
                <a:gd name="T49" fmla="*/ 0 h 181"/>
                <a:gd name="T50" fmla="*/ 0 w 215"/>
                <a:gd name="T51" fmla="*/ 0 h 181"/>
                <a:gd name="T52" fmla="*/ 0 w 215"/>
                <a:gd name="T53" fmla="*/ 0 h 181"/>
                <a:gd name="T54" fmla="*/ 0 w 215"/>
                <a:gd name="T55" fmla="*/ 0 h 181"/>
                <a:gd name="T56" fmla="*/ 0 w 215"/>
                <a:gd name="T57" fmla="*/ 0 h 181"/>
                <a:gd name="T58" fmla="*/ 0 w 215"/>
                <a:gd name="T59" fmla="*/ 0 h 181"/>
                <a:gd name="T60" fmla="*/ 0 w 215"/>
                <a:gd name="T61" fmla="*/ 0 h 181"/>
                <a:gd name="T62" fmla="*/ 0 w 215"/>
                <a:gd name="T63" fmla="*/ 0 h 181"/>
                <a:gd name="T64" fmla="*/ 0 w 215"/>
                <a:gd name="T65" fmla="*/ 0 h 181"/>
                <a:gd name="T66" fmla="*/ 0 w 215"/>
                <a:gd name="T67" fmla="*/ 0 h 181"/>
                <a:gd name="T68" fmla="*/ 0 w 215"/>
                <a:gd name="T69" fmla="*/ 0 h 181"/>
                <a:gd name="T70" fmla="*/ 0 w 215"/>
                <a:gd name="T71" fmla="*/ 0 h 181"/>
                <a:gd name="T72" fmla="*/ 0 w 215"/>
                <a:gd name="T73" fmla="*/ 0 h 181"/>
                <a:gd name="T74" fmla="*/ 0 w 215"/>
                <a:gd name="T75" fmla="*/ 0 h 181"/>
                <a:gd name="T76" fmla="*/ 0 w 215"/>
                <a:gd name="T77" fmla="*/ 0 h 181"/>
                <a:gd name="T78" fmla="*/ 0 w 215"/>
                <a:gd name="T79" fmla="*/ 0 h 181"/>
                <a:gd name="T80" fmla="*/ 0 w 215"/>
                <a:gd name="T81" fmla="*/ 0 h 181"/>
                <a:gd name="T82" fmla="*/ 0 w 215"/>
                <a:gd name="T83" fmla="*/ 0 h 181"/>
                <a:gd name="T84" fmla="*/ 0 w 215"/>
                <a:gd name="T85" fmla="*/ 0 h 181"/>
                <a:gd name="T86" fmla="*/ 0 w 215"/>
                <a:gd name="T87" fmla="*/ 0 h 181"/>
                <a:gd name="T88" fmla="*/ 0 w 215"/>
                <a:gd name="T89" fmla="*/ 0 h 181"/>
                <a:gd name="T90" fmla="*/ 0 w 215"/>
                <a:gd name="T91" fmla="*/ 0 h 181"/>
                <a:gd name="T92" fmla="*/ 0 w 215"/>
                <a:gd name="T93" fmla="*/ 0 h 181"/>
                <a:gd name="T94" fmla="*/ 0 w 215"/>
                <a:gd name="T95" fmla="*/ 0 h 181"/>
                <a:gd name="T96" fmla="*/ 0 w 215"/>
                <a:gd name="T97" fmla="*/ 0 h 181"/>
                <a:gd name="T98" fmla="*/ 0 w 215"/>
                <a:gd name="T99" fmla="*/ 0 h 181"/>
                <a:gd name="T100" fmla="*/ 0 w 215"/>
                <a:gd name="T101" fmla="*/ 0 h 181"/>
                <a:gd name="T102" fmla="*/ 0 w 215"/>
                <a:gd name="T103" fmla="*/ 0 h 181"/>
                <a:gd name="T104" fmla="*/ 0 w 215"/>
                <a:gd name="T105" fmla="*/ 0 h 181"/>
                <a:gd name="T106" fmla="*/ 0 w 215"/>
                <a:gd name="T107" fmla="*/ 0 h 181"/>
                <a:gd name="T108" fmla="*/ 0 w 215"/>
                <a:gd name="T109" fmla="*/ 0 h 181"/>
                <a:gd name="T110" fmla="*/ 0 w 215"/>
                <a:gd name="T111" fmla="*/ 0 h 181"/>
                <a:gd name="T112" fmla="*/ 0 w 215"/>
                <a:gd name="T113" fmla="*/ 0 h 181"/>
                <a:gd name="T114" fmla="*/ 0 w 215"/>
                <a:gd name="T115" fmla="*/ 0 h 181"/>
                <a:gd name="T116" fmla="*/ 0 w 215"/>
                <a:gd name="T117" fmla="*/ 0 h 181"/>
                <a:gd name="T118" fmla="*/ 0 w 215"/>
                <a:gd name="T119" fmla="*/ 0 h 181"/>
                <a:gd name="T120" fmla="*/ 0 w 215"/>
                <a:gd name="T121" fmla="*/ 0 h 1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15"/>
                <a:gd name="T184" fmla="*/ 0 h 181"/>
                <a:gd name="T185" fmla="*/ 215 w 215"/>
                <a:gd name="T186" fmla="*/ 181 h 1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15" h="181">
                  <a:moveTo>
                    <a:pt x="5" y="47"/>
                  </a:moveTo>
                  <a:lnTo>
                    <a:pt x="4" y="51"/>
                  </a:lnTo>
                  <a:lnTo>
                    <a:pt x="1" y="56"/>
                  </a:lnTo>
                  <a:lnTo>
                    <a:pt x="0" y="61"/>
                  </a:lnTo>
                  <a:lnTo>
                    <a:pt x="0" y="67"/>
                  </a:lnTo>
                  <a:lnTo>
                    <a:pt x="0" y="72"/>
                  </a:lnTo>
                  <a:lnTo>
                    <a:pt x="1" y="77"/>
                  </a:lnTo>
                  <a:lnTo>
                    <a:pt x="3" y="82"/>
                  </a:lnTo>
                  <a:lnTo>
                    <a:pt x="5" y="87"/>
                  </a:lnTo>
                  <a:lnTo>
                    <a:pt x="9" y="93"/>
                  </a:lnTo>
                  <a:lnTo>
                    <a:pt x="16" y="98"/>
                  </a:lnTo>
                  <a:lnTo>
                    <a:pt x="22" y="102"/>
                  </a:lnTo>
                  <a:lnTo>
                    <a:pt x="31" y="104"/>
                  </a:lnTo>
                  <a:lnTo>
                    <a:pt x="30" y="109"/>
                  </a:lnTo>
                  <a:lnTo>
                    <a:pt x="29" y="115"/>
                  </a:lnTo>
                  <a:lnTo>
                    <a:pt x="27" y="120"/>
                  </a:lnTo>
                  <a:lnTo>
                    <a:pt x="27" y="125"/>
                  </a:lnTo>
                  <a:lnTo>
                    <a:pt x="29" y="136"/>
                  </a:lnTo>
                  <a:lnTo>
                    <a:pt x="33" y="146"/>
                  </a:lnTo>
                  <a:lnTo>
                    <a:pt x="38" y="155"/>
                  </a:lnTo>
                  <a:lnTo>
                    <a:pt x="47" y="164"/>
                  </a:lnTo>
                  <a:lnTo>
                    <a:pt x="49" y="165"/>
                  </a:lnTo>
                  <a:lnTo>
                    <a:pt x="51" y="167"/>
                  </a:lnTo>
                  <a:lnTo>
                    <a:pt x="53" y="168"/>
                  </a:lnTo>
                  <a:lnTo>
                    <a:pt x="55" y="168"/>
                  </a:lnTo>
                  <a:lnTo>
                    <a:pt x="64" y="171"/>
                  </a:lnTo>
                  <a:lnTo>
                    <a:pt x="78" y="175"/>
                  </a:lnTo>
                  <a:lnTo>
                    <a:pt x="98" y="178"/>
                  </a:lnTo>
                  <a:lnTo>
                    <a:pt x="118" y="181"/>
                  </a:lnTo>
                  <a:lnTo>
                    <a:pt x="139" y="180"/>
                  </a:lnTo>
                  <a:lnTo>
                    <a:pt x="161" y="177"/>
                  </a:lnTo>
                  <a:lnTo>
                    <a:pt x="181" y="168"/>
                  </a:lnTo>
                  <a:lnTo>
                    <a:pt x="196" y="155"/>
                  </a:lnTo>
                  <a:lnTo>
                    <a:pt x="198" y="154"/>
                  </a:lnTo>
                  <a:lnTo>
                    <a:pt x="198" y="152"/>
                  </a:lnTo>
                  <a:lnTo>
                    <a:pt x="199" y="152"/>
                  </a:lnTo>
                  <a:lnTo>
                    <a:pt x="199" y="151"/>
                  </a:lnTo>
                  <a:lnTo>
                    <a:pt x="203" y="145"/>
                  </a:lnTo>
                  <a:lnTo>
                    <a:pt x="208" y="132"/>
                  </a:lnTo>
                  <a:lnTo>
                    <a:pt x="212" y="115"/>
                  </a:lnTo>
                  <a:lnTo>
                    <a:pt x="215" y="94"/>
                  </a:lnTo>
                  <a:lnTo>
                    <a:pt x="215" y="85"/>
                  </a:lnTo>
                  <a:lnTo>
                    <a:pt x="213" y="76"/>
                  </a:lnTo>
                  <a:lnTo>
                    <a:pt x="211" y="68"/>
                  </a:lnTo>
                  <a:lnTo>
                    <a:pt x="207" y="59"/>
                  </a:lnTo>
                  <a:lnTo>
                    <a:pt x="200" y="48"/>
                  </a:lnTo>
                  <a:lnTo>
                    <a:pt x="194" y="39"/>
                  </a:lnTo>
                  <a:lnTo>
                    <a:pt x="185" y="31"/>
                  </a:lnTo>
                  <a:lnTo>
                    <a:pt x="174" y="24"/>
                  </a:lnTo>
                  <a:lnTo>
                    <a:pt x="163" y="18"/>
                  </a:lnTo>
                  <a:lnTo>
                    <a:pt x="150" y="13"/>
                  </a:lnTo>
                  <a:lnTo>
                    <a:pt x="135" y="9"/>
                  </a:lnTo>
                  <a:lnTo>
                    <a:pt x="120" y="5"/>
                  </a:lnTo>
                  <a:lnTo>
                    <a:pt x="107" y="3"/>
                  </a:lnTo>
                  <a:lnTo>
                    <a:pt x="92" y="0"/>
                  </a:lnTo>
                  <a:lnTo>
                    <a:pt x="77" y="0"/>
                  </a:lnTo>
                  <a:lnTo>
                    <a:pt x="60" y="3"/>
                  </a:lnTo>
                  <a:lnTo>
                    <a:pt x="44" y="8"/>
                  </a:lnTo>
                  <a:lnTo>
                    <a:pt x="29" y="16"/>
                  </a:lnTo>
                  <a:lnTo>
                    <a:pt x="16" y="29"/>
                  </a:lnTo>
                  <a:lnTo>
                    <a:pt x="5"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39" name="Freeform 123">
              <a:extLst>
                <a:ext uri="{FF2B5EF4-FFF2-40B4-BE49-F238E27FC236}">
                  <a16:creationId xmlns:a16="http://schemas.microsoft.com/office/drawing/2014/main" id="{4AD69020-7C66-46F7-B63D-4A5BD8305948}"/>
                </a:ext>
              </a:extLst>
            </p:cNvPr>
            <p:cNvSpPr>
              <a:spLocks/>
            </p:cNvSpPr>
            <p:nvPr/>
          </p:nvSpPr>
          <p:spPr bwMode="auto">
            <a:xfrm flipH="1">
              <a:off x="648" y="1179"/>
              <a:ext cx="22" cy="17"/>
            </a:xfrm>
            <a:custGeom>
              <a:avLst/>
              <a:gdLst>
                <a:gd name="T0" fmla="*/ 0 w 99"/>
                <a:gd name="T1" fmla="*/ 0 h 74"/>
                <a:gd name="T2" fmla="*/ 0 w 99"/>
                <a:gd name="T3" fmla="*/ 0 h 74"/>
                <a:gd name="T4" fmla="*/ 0 w 99"/>
                <a:gd name="T5" fmla="*/ 0 h 74"/>
                <a:gd name="T6" fmla="*/ 0 w 99"/>
                <a:gd name="T7" fmla="*/ 0 h 74"/>
                <a:gd name="T8" fmla="*/ 0 w 99"/>
                <a:gd name="T9" fmla="*/ 0 h 74"/>
                <a:gd name="T10" fmla="*/ 0 w 99"/>
                <a:gd name="T11" fmla="*/ 0 h 74"/>
                <a:gd name="T12" fmla="*/ 0 w 99"/>
                <a:gd name="T13" fmla="*/ 0 h 74"/>
                <a:gd name="T14" fmla="*/ 0 w 99"/>
                <a:gd name="T15" fmla="*/ 0 h 74"/>
                <a:gd name="T16" fmla="*/ 0 w 99"/>
                <a:gd name="T17" fmla="*/ 0 h 74"/>
                <a:gd name="T18" fmla="*/ 0 w 99"/>
                <a:gd name="T19" fmla="*/ 0 h 74"/>
                <a:gd name="T20" fmla="*/ 0 w 99"/>
                <a:gd name="T21" fmla="*/ 0 h 74"/>
                <a:gd name="T22" fmla="*/ 0 w 99"/>
                <a:gd name="T23" fmla="*/ 0 h 74"/>
                <a:gd name="T24" fmla="*/ 0 w 99"/>
                <a:gd name="T25" fmla="*/ 0 h 74"/>
                <a:gd name="T26" fmla="*/ 0 w 99"/>
                <a:gd name="T27" fmla="*/ 0 h 74"/>
                <a:gd name="T28" fmla="*/ 0 w 99"/>
                <a:gd name="T29" fmla="*/ 0 h 74"/>
                <a:gd name="T30" fmla="*/ 0 w 99"/>
                <a:gd name="T31" fmla="*/ 0 h 74"/>
                <a:gd name="T32" fmla="*/ 0 w 99"/>
                <a:gd name="T33" fmla="*/ 0 h 74"/>
                <a:gd name="T34" fmla="*/ 0 w 99"/>
                <a:gd name="T35" fmla="*/ 0 h 74"/>
                <a:gd name="T36" fmla="*/ 0 w 99"/>
                <a:gd name="T37" fmla="*/ 0 h 74"/>
                <a:gd name="T38" fmla="*/ 0 w 99"/>
                <a:gd name="T39" fmla="*/ 0 h 74"/>
                <a:gd name="T40" fmla="*/ 0 w 99"/>
                <a:gd name="T41" fmla="*/ 0 h 74"/>
                <a:gd name="T42" fmla="*/ 0 w 99"/>
                <a:gd name="T43" fmla="*/ 0 h 74"/>
                <a:gd name="T44" fmla="*/ 0 w 99"/>
                <a:gd name="T45" fmla="*/ 0 h 74"/>
                <a:gd name="T46" fmla="*/ 0 w 99"/>
                <a:gd name="T47" fmla="*/ 0 h 74"/>
                <a:gd name="T48" fmla="*/ 0 w 99"/>
                <a:gd name="T49" fmla="*/ 0 h 74"/>
                <a:gd name="T50" fmla="*/ 0 w 99"/>
                <a:gd name="T51" fmla="*/ 0 h 74"/>
                <a:gd name="T52" fmla="*/ 0 w 99"/>
                <a:gd name="T53" fmla="*/ 0 h 74"/>
                <a:gd name="T54" fmla="*/ 0 w 99"/>
                <a:gd name="T55" fmla="*/ 0 h 74"/>
                <a:gd name="T56" fmla="*/ 0 w 99"/>
                <a:gd name="T57" fmla="*/ 0 h 74"/>
                <a:gd name="T58" fmla="*/ 0 w 99"/>
                <a:gd name="T59" fmla="*/ 0 h 74"/>
                <a:gd name="T60" fmla="*/ 0 w 99"/>
                <a:gd name="T61" fmla="*/ 0 h 74"/>
                <a:gd name="T62" fmla="*/ 0 w 99"/>
                <a:gd name="T63" fmla="*/ 0 h 74"/>
                <a:gd name="T64" fmla="*/ 0 w 99"/>
                <a:gd name="T65" fmla="*/ 0 h 74"/>
                <a:gd name="T66" fmla="*/ 0 w 99"/>
                <a:gd name="T67" fmla="*/ 0 h 74"/>
                <a:gd name="T68" fmla="*/ 0 w 99"/>
                <a:gd name="T69" fmla="*/ 0 h 74"/>
                <a:gd name="T70" fmla="*/ 0 w 99"/>
                <a:gd name="T71" fmla="*/ 0 h 74"/>
                <a:gd name="T72" fmla="*/ 0 w 99"/>
                <a:gd name="T73" fmla="*/ 0 h 74"/>
                <a:gd name="T74" fmla="*/ 0 w 99"/>
                <a:gd name="T75" fmla="*/ 0 h 74"/>
                <a:gd name="T76" fmla="*/ 0 w 99"/>
                <a:gd name="T77" fmla="*/ 0 h 74"/>
                <a:gd name="T78" fmla="*/ 0 w 99"/>
                <a:gd name="T79" fmla="*/ 0 h 74"/>
                <a:gd name="T80" fmla="*/ 0 w 99"/>
                <a:gd name="T81" fmla="*/ 0 h 74"/>
                <a:gd name="T82" fmla="*/ 0 w 99"/>
                <a:gd name="T83" fmla="*/ 0 h 74"/>
                <a:gd name="T84" fmla="*/ 0 w 99"/>
                <a:gd name="T85" fmla="*/ 0 h 74"/>
                <a:gd name="T86" fmla="*/ 0 w 99"/>
                <a:gd name="T87" fmla="*/ 0 h 74"/>
                <a:gd name="T88" fmla="*/ 0 w 99"/>
                <a:gd name="T89" fmla="*/ 0 h 74"/>
                <a:gd name="T90" fmla="*/ 0 w 99"/>
                <a:gd name="T91" fmla="*/ 0 h 74"/>
                <a:gd name="T92" fmla="*/ 0 w 99"/>
                <a:gd name="T93" fmla="*/ 0 h 74"/>
                <a:gd name="T94" fmla="*/ 0 w 99"/>
                <a:gd name="T95" fmla="*/ 0 h 74"/>
                <a:gd name="T96" fmla="*/ 0 w 99"/>
                <a:gd name="T97" fmla="*/ 0 h 74"/>
                <a:gd name="T98" fmla="*/ 0 w 99"/>
                <a:gd name="T99" fmla="*/ 0 h 74"/>
                <a:gd name="T100" fmla="*/ 0 w 99"/>
                <a:gd name="T101" fmla="*/ 0 h 74"/>
                <a:gd name="T102" fmla="*/ 0 w 99"/>
                <a:gd name="T103" fmla="*/ 0 h 74"/>
                <a:gd name="T104" fmla="*/ 0 w 99"/>
                <a:gd name="T105" fmla="*/ 0 h 74"/>
                <a:gd name="T106" fmla="*/ 0 w 99"/>
                <a:gd name="T107" fmla="*/ 0 h 74"/>
                <a:gd name="T108" fmla="*/ 0 w 99"/>
                <a:gd name="T109" fmla="*/ 0 h 74"/>
                <a:gd name="T110" fmla="*/ 0 w 99"/>
                <a:gd name="T111" fmla="*/ 0 h 74"/>
                <a:gd name="T112" fmla="*/ 0 w 99"/>
                <a:gd name="T113" fmla="*/ 0 h 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9"/>
                <a:gd name="T172" fmla="*/ 0 h 74"/>
                <a:gd name="T173" fmla="*/ 99 w 99"/>
                <a:gd name="T174" fmla="*/ 74 h 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9" h="74">
                  <a:moveTo>
                    <a:pt x="43" y="2"/>
                  </a:moveTo>
                  <a:lnTo>
                    <a:pt x="45" y="3"/>
                  </a:lnTo>
                  <a:lnTo>
                    <a:pt x="46" y="3"/>
                  </a:lnTo>
                  <a:lnTo>
                    <a:pt x="47" y="3"/>
                  </a:lnTo>
                  <a:lnTo>
                    <a:pt x="54" y="5"/>
                  </a:lnTo>
                  <a:lnTo>
                    <a:pt x="62" y="6"/>
                  </a:lnTo>
                  <a:lnTo>
                    <a:pt x="69" y="7"/>
                  </a:lnTo>
                  <a:lnTo>
                    <a:pt x="76" y="10"/>
                  </a:lnTo>
                  <a:lnTo>
                    <a:pt x="82" y="14"/>
                  </a:lnTo>
                  <a:lnTo>
                    <a:pt x="89" y="16"/>
                  </a:lnTo>
                  <a:lnTo>
                    <a:pt x="93" y="22"/>
                  </a:lnTo>
                  <a:lnTo>
                    <a:pt x="97" y="27"/>
                  </a:lnTo>
                  <a:lnTo>
                    <a:pt x="98" y="29"/>
                  </a:lnTo>
                  <a:lnTo>
                    <a:pt x="99" y="33"/>
                  </a:lnTo>
                  <a:lnTo>
                    <a:pt x="99" y="37"/>
                  </a:lnTo>
                  <a:lnTo>
                    <a:pt x="99" y="40"/>
                  </a:lnTo>
                  <a:lnTo>
                    <a:pt x="99" y="49"/>
                  </a:lnTo>
                  <a:lnTo>
                    <a:pt x="97" y="55"/>
                  </a:lnTo>
                  <a:lnTo>
                    <a:pt x="95" y="62"/>
                  </a:lnTo>
                  <a:lnTo>
                    <a:pt x="93" y="67"/>
                  </a:lnTo>
                  <a:lnTo>
                    <a:pt x="88" y="70"/>
                  </a:lnTo>
                  <a:lnTo>
                    <a:pt x="81" y="72"/>
                  </a:lnTo>
                  <a:lnTo>
                    <a:pt x="73" y="74"/>
                  </a:lnTo>
                  <a:lnTo>
                    <a:pt x="63" y="74"/>
                  </a:lnTo>
                  <a:lnTo>
                    <a:pt x="52" y="72"/>
                  </a:lnTo>
                  <a:lnTo>
                    <a:pt x="42" y="72"/>
                  </a:lnTo>
                  <a:lnTo>
                    <a:pt x="30" y="70"/>
                  </a:lnTo>
                  <a:lnTo>
                    <a:pt x="20" y="67"/>
                  </a:lnTo>
                  <a:lnTo>
                    <a:pt x="21" y="63"/>
                  </a:lnTo>
                  <a:lnTo>
                    <a:pt x="23" y="58"/>
                  </a:lnTo>
                  <a:lnTo>
                    <a:pt x="25" y="53"/>
                  </a:lnTo>
                  <a:lnTo>
                    <a:pt x="28" y="48"/>
                  </a:lnTo>
                  <a:lnTo>
                    <a:pt x="30" y="45"/>
                  </a:lnTo>
                  <a:lnTo>
                    <a:pt x="32" y="41"/>
                  </a:lnTo>
                  <a:lnTo>
                    <a:pt x="33" y="37"/>
                  </a:lnTo>
                  <a:lnTo>
                    <a:pt x="33" y="32"/>
                  </a:lnTo>
                  <a:lnTo>
                    <a:pt x="33" y="29"/>
                  </a:lnTo>
                  <a:lnTo>
                    <a:pt x="33" y="28"/>
                  </a:lnTo>
                  <a:lnTo>
                    <a:pt x="33" y="26"/>
                  </a:lnTo>
                  <a:lnTo>
                    <a:pt x="32" y="24"/>
                  </a:lnTo>
                  <a:lnTo>
                    <a:pt x="29" y="19"/>
                  </a:lnTo>
                  <a:lnTo>
                    <a:pt x="25" y="14"/>
                  </a:lnTo>
                  <a:lnTo>
                    <a:pt x="20" y="10"/>
                  </a:lnTo>
                  <a:lnTo>
                    <a:pt x="15" y="7"/>
                  </a:lnTo>
                  <a:lnTo>
                    <a:pt x="13" y="7"/>
                  </a:lnTo>
                  <a:lnTo>
                    <a:pt x="10" y="6"/>
                  </a:lnTo>
                  <a:lnTo>
                    <a:pt x="6" y="6"/>
                  </a:lnTo>
                  <a:lnTo>
                    <a:pt x="0" y="5"/>
                  </a:lnTo>
                  <a:lnTo>
                    <a:pt x="7" y="2"/>
                  </a:lnTo>
                  <a:lnTo>
                    <a:pt x="13" y="0"/>
                  </a:lnTo>
                  <a:lnTo>
                    <a:pt x="20" y="0"/>
                  </a:lnTo>
                  <a:lnTo>
                    <a:pt x="26" y="0"/>
                  </a:lnTo>
                  <a:lnTo>
                    <a:pt x="32" y="0"/>
                  </a:lnTo>
                  <a:lnTo>
                    <a:pt x="37" y="1"/>
                  </a:lnTo>
                  <a:lnTo>
                    <a:pt x="41" y="1"/>
                  </a:lnTo>
                  <a:lnTo>
                    <a:pt x="43" y="2"/>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40" name="Freeform 124">
              <a:extLst>
                <a:ext uri="{FF2B5EF4-FFF2-40B4-BE49-F238E27FC236}">
                  <a16:creationId xmlns:a16="http://schemas.microsoft.com/office/drawing/2014/main" id="{2B76FCD6-5CF5-47E0-ADEF-0C564055C30C}"/>
                </a:ext>
              </a:extLst>
            </p:cNvPr>
            <p:cNvSpPr>
              <a:spLocks/>
            </p:cNvSpPr>
            <p:nvPr/>
          </p:nvSpPr>
          <p:spPr bwMode="auto">
            <a:xfrm flipH="1">
              <a:off x="472" y="1105"/>
              <a:ext cx="56" cy="58"/>
            </a:xfrm>
            <a:custGeom>
              <a:avLst/>
              <a:gdLst>
                <a:gd name="T0" fmla="*/ 0 w 245"/>
                <a:gd name="T1" fmla="*/ 0 h 256"/>
                <a:gd name="T2" fmla="*/ 0 w 245"/>
                <a:gd name="T3" fmla="*/ 0 h 256"/>
                <a:gd name="T4" fmla="*/ 0 w 245"/>
                <a:gd name="T5" fmla="*/ 0 h 256"/>
                <a:gd name="T6" fmla="*/ 0 w 245"/>
                <a:gd name="T7" fmla="*/ 0 h 256"/>
                <a:gd name="T8" fmla="*/ 0 w 245"/>
                <a:gd name="T9" fmla="*/ 0 h 256"/>
                <a:gd name="T10" fmla="*/ 0 60000 65536"/>
                <a:gd name="T11" fmla="*/ 0 60000 65536"/>
                <a:gd name="T12" fmla="*/ 0 60000 65536"/>
                <a:gd name="T13" fmla="*/ 0 60000 65536"/>
                <a:gd name="T14" fmla="*/ 0 60000 65536"/>
                <a:gd name="T15" fmla="*/ 0 w 245"/>
                <a:gd name="T16" fmla="*/ 0 h 256"/>
                <a:gd name="T17" fmla="*/ 245 w 245"/>
                <a:gd name="T18" fmla="*/ 256 h 256"/>
              </a:gdLst>
              <a:ahLst/>
              <a:cxnLst>
                <a:cxn ang="T10">
                  <a:pos x="T0" y="T1"/>
                </a:cxn>
                <a:cxn ang="T11">
                  <a:pos x="T2" y="T3"/>
                </a:cxn>
                <a:cxn ang="T12">
                  <a:pos x="T4" y="T5"/>
                </a:cxn>
                <a:cxn ang="T13">
                  <a:pos x="T6" y="T7"/>
                </a:cxn>
                <a:cxn ang="T14">
                  <a:pos x="T8" y="T9"/>
                </a:cxn>
              </a:cxnLst>
              <a:rect l="T15" t="T16" r="T17" b="T18"/>
              <a:pathLst>
                <a:path w="245" h="256">
                  <a:moveTo>
                    <a:pt x="117" y="0"/>
                  </a:moveTo>
                  <a:lnTo>
                    <a:pt x="0" y="157"/>
                  </a:lnTo>
                  <a:lnTo>
                    <a:pt x="128" y="256"/>
                  </a:lnTo>
                  <a:lnTo>
                    <a:pt x="245" y="89"/>
                  </a:lnTo>
                  <a:lnTo>
                    <a:pt x="117"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41" name="Freeform 125">
              <a:extLst>
                <a:ext uri="{FF2B5EF4-FFF2-40B4-BE49-F238E27FC236}">
                  <a16:creationId xmlns:a16="http://schemas.microsoft.com/office/drawing/2014/main" id="{5DEE92A4-E1AC-49EA-A01A-83BD59412803}"/>
                </a:ext>
              </a:extLst>
            </p:cNvPr>
            <p:cNvSpPr>
              <a:spLocks/>
            </p:cNvSpPr>
            <p:nvPr/>
          </p:nvSpPr>
          <p:spPr bwMode="auto">
            <a:xfrm flipH="1">
              <a:off x="468" y="1101"/>
              <a:ext cx="63" cy="66"/>
            </a:xfrm>
            <a:custGeom>
              <a:avLst/>
              <a:gdLst>
                <a:gd name="T0" fmla="*/ 0 w 277"/>
                <a:gd name="T1" fmla="*/ 0 h 287"/>
                <a:gd name="T2" fmla="*/ 0 w 277"/>
                <a:gd name="T3" fmla="*/ 0 h 287"/>
                <a:gd name="T4" fmla="*/ 0 w 277"/>
                <a:gd name="T5" fmla="*/ 0 h 287"/>
                <a:gd name="T6" fmla="*/ 0 w 277"/>
                <a:gd name="T7" fmla="*/ 0 h 287"/>
                <a:gd name="T8" fmla="*/ 0 w 277"/>
                <a:gd name="T9" fmla="*/ 0 h 287"/>
                <a:gd name="T10" fmla="*/ 0 w 277"/>
                <a:gd name="T11" fmla="*/ 0 h 287"/>
                <a:gd name="T12" fmla="*/ 0 w 277"/>
                <a:gd name="T13" fmla="*/ 0 h 287"/>
                <a:gd name="T14" fmla="*/ 0 w 277"/>
                <a:gd name="T15" fmla="*/ 0 h 287"/>
                <a:gd name="T16" fmla="*/ 0 w 277"/>
                <a:gd name="T17" fmla="*/ 0 h 287"/>
                <a:gd name="T18" fmla="*/ 0 w 277"/>
                <a:gd name="T19" fmla="*/ 0 h 287"/>
                <a:gd name="T20" fmla="*/ 0 w 277"/>
                <a:gd name="T21" fmla="*/ 0 h 287"/>
                <a:gd name="T22" fmla="*/ 0 w 277"/>
                <a:gd name="T23" fmla="*/ 0 h 287"/>
                <a:gd name="T24" fmla="*/ 0 w 277"/>
                <a:gd name="T25" fmla="*/ 0 h 287"/>
                <a:gd name="T26" fmla="*/ 0 w 277"/>
                <a:gd name="T27" fmla="*/ 0 h 287"/>
                <a:gd name="T28" fmla="*/ 0 w 277"/>
                <a:gd name="T29" fmla="*/ 0 h 287"/>
                <a:gd name="T30" fmla="*/ 0 w 277"/>
                <a:gd name="T31" fmla="*/ 0 h 287"/>
                <a:gd name="T32" fmla="*/ 0 w 277"/>
                <a:gd name="T33" fmla="*/ 0 h 287"/>
                <a:gd name="T34" fmla="*/ 0 w 277"/>
                <a:gd name="T35" fmla="*/ 0 h 287"/>
                <a:gd name="T36" fmla="*/ 0 w 277"/>
                <a:gd name="T37" fmla="*/ 0 h 287"/>
                <a:gd name="T38" fmla="*/ 0 w 277"/>
                <a:gd name="T39" fmla="*/ 0 h 287"/>
                <a:gd name="T40" fmla="*/ 0 w 277"/>
                <a:gd name="T41" fmla="*/ 0 h 287"/>
                <a:gd name="T42" fmla="*/ 0 w 277"/>
                <a:gd name="T43" fmla="*/ 0 h 287"/>
                <a:gd name="T44" fmla="*/ 0 w 277"/>
                <a:gd name="T45" fmla="*/ 0 h 287"/>
                <a:gd name="T46" fmla="*/ 0 w 277"/>
                <a:gd name="T47" fmla="*/ 0 h 287"/>
                <a:gd name="T48" fmla="*/ 0 w 277"/>
                <a:gd name="T49" fmla="*/ 0 h 287"/>
                <a:gd name="T50" fmla="*/ 0 w 277"/>
                <a:gd name="T51" fmla="*/ 0 h 287"/>
                <a:gd name="T52" fmla="*/ 0 w 277"/>
                <a:gd name="T53" fmla="*/ 0 h 287"/>
                <a:gd name="T54" fmla="*/ 0 w 277"/>
                <a:gd name="T55" fmla="*/ 0 h 287"/>
                <a:gd name="T56" fmla="*/ 0 w 277"/>
                <a:gd name="T57" fmla="*/ 0 h 287"/>
                <a:gd name="T58" fmla="*/ 0 w 277"/>
                <a:gd name="T59" fmla="*/ 0 h 287"/>
                <a:gd name="T60" fmla="*/ 0 w 277"/>
                <a:gd name="T61" fmla="*/ 0 h 287"/>
                <a:gd name="T62" fmla="*/ 0 w 277"/>
                <a:gd name="T63" fmla="*/ 0 h 287"/>
                <a:gd name="T64" fmla="*/ 0 w 277"/>
                <a:gd name="T65" fmla="*/ 0 h 287"/>
                <a:gd name="T66" fmla="*/ 0 w 277"/>
                <a:gd name="T67" fmla="*/ 0 h 287"/>
                <a:gd name="T68" fmla="*/ 0 w 277"/>
                <a:gd name="T69" fmla="*/ 0 h 287"/>
                <a:gd name="T70" fmla="*/ 0 w 277"/>
                <a:gd name="T71" fmla="*/ 0 h 287"/>
                <a:gd name="T72" fmla="*/ 0 w 277"/>
                <a:gd name="T73" fmla="*/ 0 h 287"/>
                <a:gd name="T74" fmla="*/ 0 w 277"/>
                <a:gd name="T75" fmla="*/ 0 h 287"/>
                <a:gd name="T76" fmla="*/ 0 w 277"/>
                <a:gd name="T77" fmla="*/ 0 h 287"/>
                <a:gd name="T78" fmla="*/ 0 w 277"/>
                <a:gd name="T79" fmla="*/ 0 h 287"/>
                <a:gd name="T80" fmla="*/ 0 w 277"/>
                <a:gd name="T81" fmla="*/ 0 h 287"/>
                <a:gd name="T82" fmla="*/ 0 w 277"/>
                <a:gd name="T83" fmla="*/ 0 h 287"/>
                <a:gd name="T84" fmla="*/ 0 w 277"/>
                <a:gd name="T85" fmla="*/ 0 h 287"/>
                <a:gd name="T86" fmla="*/ 0 w 277"/>
                <a:gd name="T87" fmla="*/ 0 h 287"/>
                <a:gd name="T88" fmla="*/ 0 w 277"/>
                <a:gd name="T89" fmla="*/ 0 h 287"/>
                <a:gd name="T90" fmla="*/ 0 w 277"/>
                <a:gd name="T91" fmla="*/ 0 h 287"/>
                <a:gd name="T92" fmla="*/ 0 w 277"/>
                <a:gd name="T93" fmla="*/ 0 h 287"/>
                <a:gd name="T94" fmla="*/ 0 w 277"/>
                <a:gd name="T95" fmla="*/ 0 h 287"/>
                <a:gd name="T96" fmla="*/ 0 w 277"/>
                <a:gd name="T97" fmla="*/ 0 h 287"/>
                <a:gd name="T98" fmla="*/ 0 w 277"/>
                <a:gd name="T99" fmla="*/ 0 h 287"/>
                <a:gd name="T100" fmla="*/ 0 w 277"/>
                <a:gd name="T101" fmla="*/ 0 h 287"/>
                <a:gd name="T102" fmla="*/ 0 w 277"/>
                <a:gd name="T103" fmla="*/ 0 h 287"/>
                <a:gd name="T104" fmla="*/ 0 w 277"/>
                <a:gd name="T105" fmla="*/ 0 h 287"/>
                <a:gd name="T106" fmla="*/ 0 w 277"/>
                <a:gd name="T107" fmla="*/ 0 h 287"/>
                <a:gd name="T108" fmla="*/ 0 w 277"/>
                <a:gd name="T109" fmla="*/ 0 h 287"/>
                <a:gd name="T110" fmla="*/ 0 w 277"/>
                <a:gd name="T111" fmla="*/ 0 h 287"/>
                <a:gd name="T112" fmla="*/ 0 w 277"/>
                <a:gd name="T113" fmla="*/ 0 h 287"/>
                <a:gd name="T114" fmla="*/ 0 w 277"/>
                <a:gd name="T115" fmla="*/ 0 h 287"/>
                <a:gd name="T116" fmla="*/ 0 w 277"/>
                <a:gd name="T117" fmla="*/ 0 h 287"/>
                <a:gd name="T118" fmla="*/ 0 w 277"/>
                <a:gd name="T119" fmla="*/ 0 h 28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77"/>
                <a:gd name="T181" fmla="*/ 0 h 287"/>
                <a:gd name="T182" fmla="*/ 277 w 277"/>
                <a:gd name="T183" fmla="*/ 287 h 28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77" h="287">
                  <a:moveTo>
                    <a:pt x="272" y="91"/>
                  </a:moveTo>
                  <a:lnTo>
                    <a:pt x="265" y="88"/>
                  </a:lnTo>
                  <a:lnTo>
                    <a:pt x="259" y="88"/>
                  </a:lnTo>
                  <a:lnTo>
                    <a:pt x="254" y="91"/>
                  </a:lnTo>
                  <a:lnTo>
                    <a:pt x="249" y="95"/>
                  </a:lnTo>
                  <a:lnTo>
                    <a:pt x="245" y="100"/>
                  </a:lnTo>
                  <a:lnTo>
                    <a:pt x="234" y="115"/>
                  </a:lnTo>
                  <a:lnTo>
                    <a:pt x="219" y="137"/>
                  </a:lnTo>
                  <a:lnTo>
                    <a:pt x="200" y="162"/>
                  </a:lnTo>
                  <a:lnTo>
                    <a:pt x="182" y="190"/>
                  </a:lnTo>
                  <a:lnTo>
                    <a:pt x="164" y="214"/>
                  </a:lnTo>
                  <a:lnTo>
                    <a:pt x="150" y="235"/>
                  </a:lnTo>
                  <a:lnTo>
                    <a:pt x="141" y="248"/>
                  </a:lnTo>
                  <a:lnTo>
                    <a:pt x="132" y="242"/>
                  </a:lnTo>
                  <a:lnTo>
                    <a:pt x="119" y="232"/>
                  </a:lnTo>
                  <a:lnTo>
                    <a:pt x="104" y="221"/>
                  </a:lnTo>
                  <a:lnTo>
                    <a:pt x="90" y="209"/>
                  </a:lnTo>
                  <a:lnTo>
                    <a:pt x="74" y="197"/>
                  </a:lnTo>
                  <a:lnTo>
                    <a:pt x="60" y="186"/>
                  </a:lnTo>
                  <a:lnTo>
                    <a:pt x="48" y="177"/>
                  </a:lnTo>
                  <a:lnTo>
                    <a:pt x="39" y="170"/>
                  </a:lnTo>
                  <a:lnTo>
                    <a:pt x="48" y="157"/>
                  </a:lnTo>
                  <a:lnTo>
                    <a:pt x="63" y="137"/>
                  </a:lnTo>
                  <a:lnTo>
                    <a:pt x="81" y="114"/>
                  </a:lnTo>
                  <a:lnTo>
                    <a:pt x="99" y="89"/>
                  </a:lnTo>
                  <a:lnTo>
                    <a:pt x="117" y="66"/>
                  </a:lnTo>
                  <a:lnTo>
                    <a:pt x="133" y="45"/>
                  </a:lnTo>
                  <a:lnTo>
                    <a:pt x="143" y="31"/>
                  </a:lnTo>
                  <a:lnTo>
                    <a:pt x="147" y="26"/>
                  </a:lnTo>
                  <a:lnTo>
                    <a:pt x="148" y="23"/>
                  </a:lnTo>
                  <a:lnTo>
                    <a:pt x="150" y="20"/>
                  </a:lnTo>
                  <a:lnTo>
                    <a:pt x="151" y="19"/>
                  </a:lnTo>
                  <a:lnTo>
                    <a:pt x="151" y="16"/>
                  </a:lnTo>
                  <a:lnTo>
                    <a:pt x="151" y="13"/>
                  </a:lnTo>
                  <a:lnTo>
                    <a:pt x="150" y="9"/>
                  </a:lnTo>
                  <a:lnTo>
                    <a:pt x="147" y="5"/>
                  </a:lnTo>
                  <a:lnTo>
                    <a:pt x="145" y="2"/>
                  </a:lnTo>
                  <a:lnTo>
                    <a:pt x="138" y="0"/>
                  </a:lnTo>
                  <a:lnTo>
                    <a:pt x="132" y="0"/>
                  </a:lnTo>
                  <a:lnTo>
                    <a:pt x="126" y="2"/>
                  </a:lnTo>
                  <a:lnTo>
                    <a:pt x="121" y="6"/>
                  </a:lnTo>
                  <a:lnTo>
                    <a:pt x="3" y="164"/>
                  </a:lnTo>
                  <a:lnTo>
                    <a:pt x="0" y="169"/>
                  </a:lnTo>
                  <a:lnTo>
                    <a:pt x="0" y="175"/>
                  </a:lnTo>
                  <a:lnTo>
                    <a:pt x="2" y="180"/>
                  </a:lnTo>
                  <a:lnTo>
                    <a:pt x="7" y="186"/>
                  </a:lnTo>
                  <a:lnTo>
                    <a:pt x="134" y="285"/>
                  </a:lnTo>
                  <a:lnTo>
                    <a:pt x="137" y="286"/>
                  </a:lnTo>
                  <a:lnTo>
                    <a:pt x="141" y="287"/>
                  </a:lnTo>
                  <a:lnTo>
                    <a:pt x="143" y="287"/>
                  </a:lnTo>
                  <a:lnTo>
                    <a:pt x="147" y="287"/>
                  </a:lnTo>
                  <a:lnTo>
                    <a:pt x="150" y="287"/>
                  </a:lnTo>
                  <a:lnTo>
                    <a:pt x="152" y="286"/>
                  </a:lnTo>
                  <a:lnTo>
                    <a:pt x="155" y="283"/>
                  </a:lnTo>
                  <a:lnTo>
                    <a:pt x="158" y="281"/>
                  </a:lnTo>
                  <a:lnTo>
                    <a:pt x="275" y="114"/>
                  </a:lnTo>
                  <a:lnTo>
                    <a:pt x="277" y="108"/>
                  </a:lnTo>
                  <a:lnTo>
                    <a:pt x="277" y="101"/>
                  </a:lnTo>
                  <a:lnTo>
                    <a:pt x="276" y="96"/>
                  </a:lnTo>
                  <a:lnTo>
                    <a:pt x="272"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42" name="Freeform 126">
              <a:extLst>
                <a:ext uri="{FF2B5EF4-FFF2-40B4-BE49-F238E27FC236}">
                  <a16:creationId xmlns:a16="http://schemas.microsoft.com/office/drawing/2014/main" id="{F60D8EA1-5E23-43BA-A96F-0EFEC4DE81F4}"/>
                </a:ext>
              </a:extLst>
            </p:cNvPr>
            <p:cNvSpPr>
              <a:spLocks/>
            </p:cNvSpPr>
            <p:nvPr/>
          </p:nvSpPr>
          <p:spPr bwMode="auto">
            <a:xfrm flipH="1">
              <a:off x="442" y="974"/>
              <a:ext cx="199" cy="140"/>
            </a:xfrm>
            <a:custGeom>
              <a:avLst/>
              <a:gdLst>
                <a:gd name="T0" fmla="*/ 0 w 867"/>
                <a:gd name="T1" fmla="*/ 0 h 610"/>
                <a:gd name="T2" fmla="*/ 0 w 867"/>
                <a:gd name="T3" fmla="*/ 0 h 610"/>
                <a:gd name="T4" fmla="*/ 0 w 867"/>
                <a:gd name="T5" fmla="*/ 0 h 610"/>
                <a:gd name="T6" fmla="*/ 0 w 867"/>
                <a:gd name="T7" fmla="*/ 0 h 610"/>
                <a:gd name="T8" fmla="*/ 0 w 867"/>
                <a:gd name="T9" fmla="*/ 0 h 610"/>
                <a:gd name="T10" fmla="*/ 0 w 867"/>
                <a:gd name="T11" fmla="*/ 0 h 610"/>
                <a:gd name="T12" fmla="*/ 0 w 867"/>
                <a:gd name="T13" fmla="*/ 0 h 610"/>
                <a:gd name="T14" fmla="*/ 0 w 867"/>
                <a:gd name="T15" fmla="*/ 0 h 610"/>
                <a:gd name="T16" fmla="*/ 0 w 867"/>
                <a:gd name="T17" fmla="*/ 0 h 610"/>
                <a:gd name="T18" fmla="*/ 0 w 867"/>
                <a:gd name="T19" fmla="*/ 0 h 610"/>
                <a:gd name="T20" fmla="*/ 0 w 867"/>
                <a:gd name="T21" fmla="*/ 0 h 610"/>
                <a:gd name="T22" fmla="*/ 0 w 867"/>
                <a:gd name="T23" fmla="*/ 0 h 610"/>
                <a:gd name="T24" fmla="*/ 0 w 867"/>
                <a:gd name="T25" fmla="*/ 0 h 610"/>
                <a:gd name="T26" fmla="*/ 0 w 867"/>
                <a:gd name="T27" fmla="*/ 0 h 610"/>
                <a:gd name="T28" fmla="*/ 0 w 867"/>
                <a:gd name="T29" fmla="*/ 0 h 610"/>
                <a:gd name="T30" fmla="*/ 0 w 867"/>
                <a:gd name="T31" fmla="*/ 0 h 610"/>
                <a:gd name="T32" fmla="*/ 0 w 867"/>
                <a:gd name="T33" fmla="*/ 0 h 610"/>
                <a:gd name="T34" fmla="*/ 0 w 867"/>
                <a:gd name="T35" fmla="*/ 0 h 610"/>
                <a:gd name="T36" fmla="*/ 0 w 867"/>
                <a:gd name="T37" fmla="*/ 0 h 610"/>
                <a:gd name="T38" fmla="*/ 0 w 867"/>
                <a:gd name="T39" fmla="*/ 0 h 610"/>
                <a:gd name="T40" fmla="*/ 0 w 867"/>
                <a:gd name="T41" fmla="*/ 0 h 610"/>
                <a:gd name="T42" fmla="*/ 0 w 867"/>
                <a:gd name="T43" fmla="*/ 0 h 610"/>
                <a:gd name="T44" fmla="*/ 0 w 867"/>
                <a:gd name="T45" fmla="*/ 0 h 610"/>
                <a:gd name="T46" fmla="*/ 0 w 867"/>
                <a:gd name="T47" fmla="*/ 0 h 610"/>
                <a:gd name="T48" fmla="*/ 0 w 867"/>
                <a:gd name="T49" fmla="*/ 0 h 610"/>
                <a:gd name="T50" fmla="*/ 0 w 867"/>
                <a:gd name="T51" fmla="*/ 0 h 610"/>
                <a:gd name="T52" fmla="*/ 0 w 867"/>
                <a:gd name="T53" fmla="*/ 0 h 610"/>
                <a:gd name="T54" fmla="*/ 0 w 867"/>
                <a:gd name="T55" fmla="*/ 0 h 610"/>
                <a:gd name="T56" fmla="*/ 0 w 867"/>
                <a:gd name="T57" fmla="*/ 0 h 610"/>
                <a:gd name="T58" fmla="*/ 0 w 867"/>
                <a:gd name="T59" fmla="*/ 0 h 610"/>
                <a:gd name="T60" fmla="*/ 0 w 867"/>
                <a:gd name="T61" fmla="*/ 0 h 610"/>
                <a:gd name="T62" fmla="*/ 0 w 867"/>
                <a:gd name="T63" fmla="*/ 0 h 610"/>
                <a:gd name="T64" fmla="*/ 0 w 867"/>
                <a:gd name="T65" fmla="*/ 0 h 610"/>
                <a:gd name="T66" fmla="*/ 0 w 867"/>
                <a:gd name="T67" fmla="*/ 0 h 610"/>
                <a:gd name="T68" fmla="*/ 0 w 867"/>
                <a:gd name="T69" fmla="*/ 0 h 610"/>
                <a:gd name="T70" fmla="*/ 0 w 867"/>
                <a:gd name="T71" fmla="*/ 0 h 610"/>
                <a:gd name="T72" fmla="*/ 0 w 867"/>
                <a:gd name="T73" fmla="*/ 0 h 610"/>
                <a:gd name="T74" fmla="*/ 0 w 867"/>
                <a:gd name="T75" fmla="*/ 0 h 610"/>
                <a:gd name="T76" fmla="*/ 0 w 867"/>
                <a:gd name="T77" fmla="*/ 0 h 610"/>
                <a:gd name="T78" fmla="*/ 0 w 867"/>
                <a:gd name="T79" fmla="*/ 0 h 610"/>
                <a:gd name="T80" fmla="*/ 0 w 867"/>
                <a:gd name="T81" fmla="*/ 0 h 610"/>
                <a:gd name="T82" fmla="*/ 0 w 867"/>
                <a:gd name="T83" fmla="*/ 0 h 610"/>
                <a:gd name="T84" fmla="*/ 0 w 867"/>
                <a:gd name="T85" fmla="*/ 0 h 610"/>
                <a:gd name="T86" fmla="*/ 0 w 867"/>
                <a:gd name="T87" fmla="*/ 0 h 610"/>
                <a:gd name="T88" fmla="*/ 0 w 867"/>
                <a:gd name="T89" fmla="*/ 0 h 610"/>
                <a:gd name="T90" fmla="*/ 0 w 867"/>
                <a:gd name="T91" fmla="*/ 0 h 610"/>
                <a:gd name="T92" fmla="*/ 0 w 867"/>
                <a:gd name="T93" fmla="*/ 0 h 610"/>
                <a:gd name="T94" fmla="*/ 0 w 867"/>
                <a:gd name="T95" fmla="*/ 0 h 610"/>
                <a:gd name="T96" fmla="*/ 0 w 867"/>
                <a:gd name="T97" fmla="*/ 0 h 610"/>
                <a:gd name="T98" fmla="*/ 0 w 867"/>
                <a:gd name="T99" fmla="*/ 0 h 610"/>
                <a:gd name="T100" fmla="*/ 0 w 867"/>
                <a:gd name="T101" fmla="*/ 0 h 610"/>
                <a:gd name="T102" fmla="*/ 0 w 867"/>
                <a:gd name="T103" fmla="*/ 0 h 610"/>
                <a:gd name="T104" fmla="*/ 0 w 867"/>
                <a:gd name="T105" fmla="*/ 0 h 610"/>
                <a:gd name="T106" fmla="*/ 0 w 867"/>
                <a:gd name="T107" fmla="*/ 0 h 610"/>
                <a:gd name="T108" fmla="*/ 0 w 867"/>
                <a:gd name="T109" fmla="*/ 0 h 610"/>
                <a:gd name="T110" fmla="*/ 0 w 867"/>
                <a:gd name="T111" fmla="*/ 0 h 610"/>
                <a:gd name="T112" fmla="*/ 0 w 867"/>
                <a:gd name="T113" fmla="*/ 0 h 610"/>
                <a:gd name="T114" fmla="*/ 0 w 867"/>
                <a:gd name="T115" fmla="*/ 0 h 610"/>
                <a:gd name="T116" fmla="*/ 0 w 867"/>
                <a:gd name="T117" fmla="*/ 0 h 61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67"/>
                <a:gd name="T178" fmla="*/ 0 h 610"/>
                <a:gd name="T179" fmla="*/ 867 w 867"/>
                <a:gd name="T180" fmla="*/ 610 h 61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67" h="610">
                  <a:moveTo>
                    <a:pt x="755" y="9"/>
                  </a:moveTo>
                  <a:lnTo>
                    <a:pt x="750" y="11"/>
                  </a:lnTo>
                  <a:lnTo>
                    <a:pt x="736" y="19"/>
                  </a:lnTo>
                  <a:lnTo>
                    <a:pt x="717" y="30"/>
                  </a:lnTo>
                  <a:lnTo>
                    <a:pt x="695" y="41"/>
                  </a:lnTo>
                  <a:lnTo>
                    <a:pt x="675" y="53"/>
                  </a:lnTo>
                  <a:lnTo>
                    <a:pt x="655" y="62"/>
                  </a:lnTo>
                  <a:lnTo>
                    <a:pt x="642" y="70"/>
                  </a:lnTo>
                  <a:lnTo>
                    <a:pt x="637" y="73"/>
                  </a:lnTo>
                  <a:lnTo>
                    <a:pt x="633" y="77"/>
                  </a:lnTo>
                  <a:lnTo>
                    <a:pt x="629" y="80"/>
                  </a:lnTo>
                  <a:lnTo>
                    <a:pt x="628" y="84"/>
                  </a:lnTo>
                  <a:lnTo>
                    <a:pt x="626" y="90"/>
                  </a:lnTo>
                  <a:lnTo>
                    <a:pt x="626" y="99"/>
                  </a:lnTo>
                  <a:lnTo>
                    <a:pt x="628" y="119"/>
                  </a:lnTo>
                  <a:lnTo>
                    <a:pt x="628" y="143"/>
                  </a:lnTo>
                  <a:lnTo>
                    <a:pt x="628" y="160"/>
                  </a:lnTo>
                  <a:lnTo>
                    <a:pt x="623" y="165"/>
                  </a:lnTo>
                  <a:lnTo>
                    <a:pt x="615" y="170"/>
                  </a:lnTo>
                  <a:lnTo>
                    <a:pt x="607" y="178"/>
                  </a:lnTo>
                  <a:lnTo>
                    <a:pt x="598" y="186"/>
                  </a:lnTo>
                  <a:lnTo>
                    <a:pt x="591" y="173"/>
                  </a:lnTo>
                  <a:lnTo>
                    <a:pt x="585" y="159"/>
                  </a:lnTo>
                  <a:lnTo>
                    <a:pt x="578" y="143"/>
                  </a:lnTo>
                  <a:lnTo>
                    <a:pt x="571" y="129"/>
                  </a:lnTo>
                  <a:lnTo>
                    <a:pt x="565" y="114"/>
                  </a:lnTo>
                  <a:lnTo>
                    <a:pt x="560" y="104"/>
                  </a:lnTo>
                  <a:lnTo>
                    <a:pt x="556" y="96"/>
                  </a:lnTo>
                  <a:lnTo>
                    <a:pt x="555" y="93"/>
                  </a:lnTo>
                  <a:lnTo>
                    <a:pt x="552" y="90"/>
                  </a:lnTo>
                  <a:lnTo>
                    <a:pt x="550" y="87"/>
                  </a:lnTo>
                  <a:lnTo>
                    <a:pt x="546" y="84"/>
                  </a:lnTo>
                  <a:lnTo>
                    <a:pt x="541" y="83"/>
                  </a:lnTo>
                  <a:lnTo>
                    <a:pt x="426" y="62"/>
                  </a:lnTo>
                  <a:lnTo>
                    <a:pt x="425" y="62"/>
                  </a:lnTo>
                  <a:lnTo>
                    <a:pt x="424" y="62"/>
                  </a:lnTo>
                  <a:lnTo>
                    <a:pt x="422" y="62"/>
                  </a:lnTo>
                  <a:lnTo>
                    <a:pt x="398" y="65"/>
                  </a:lnTo>
                  <a:lnTo>
                    <a:pt x="373" y="70"/>
                  </a:lnTo>
                  <a:lnTo>
                    <a:pt x="346" y="78"/>
                  </a:lnTo>
                  <a:lnTo>
                    <a:pt x="318" y="87"/>
                  </a:lnTo>
                  <a:lnTo>
                    <a:pt x="291" y="99"/>
                  </a:lnTo>
                  <a:lnTo>
                    <a:pt x="264" y="112"/>
                  </a:lnTo>
                  <a:lnTo>
                    <a:pt x="238" y="125"/>
                  </a:lnTo>
                  <a:lnTo>
                    <a:pt x="212" y="139"/>
                  </a:lnTo>
                  <a:lnTo>
                    <a:pt x="187" y="153"/>
                  </a:lnTo>
                  <a:lnTo>
                    <a:pt x="165" y="166"/>
                  </a:lnTo>
                  <a:lnTo>
                    <a:pt x="144" y="179"/>
                  </a:lnTo>
                  <a:lnTo>
                    <a:pt x="126" y="191"/>
                  </a:lnTo>
                  <a:lnTo>
                    <a:pt x="112" y="201"/>
                  </a:lnTo>
                  <a:lnTo>
                    <a:pt x="100" y="209"/>
                  </a:lnTo>
                  <a:lnTo>
                    <a:pt x="92" y="214"/>
                  </a:lnTo>
                  <a:lnTo>
                    <a:pt x="88" y="217"/>
                  </a:lnTo>
                  <a:lnTo>
                    <a:pt x="90" y="216"/>
                  </a:lnTo>
                  <a:lnTo>
                    <a:pt x="91" y="216"/>
                  </a:lnTo>
                  <a:lnTo>
                    <a:pt x="71" y="228"/>
                  </a:lnTo>
                  <a:lnTo>
                    <a:pt x="53" y="243"/>
                  </a:lnTo>
                  <a:lnTo>
                    <a:pt x="39" y="261"/>
                  </a:lnTo>
                  <a:lnTo>
                    <a:pt x="26" y="280"/>
                  </a:lnTo>
                  <a:lnTo>
                    <a:pt x="15" y="298"/>
                  </a:lnTo>
                  <a:lnTo>
                    <a:pt x="8" y="313"/>
                  </a:lnTo>
                  <a:lnTo>
                    <a:pt x="2" y="324"/>
                  </a:lnTo>
                  <a:lnTo>
                    <a:pt x="1" y="329"/>
                  </a:lnTo>
                  <a:lnTo>
                    <a:pt x="0" y="333"/>
                  </a:lnTo>
                  <a:lnTo>
                    <a:pt x="0" y="338"/>
                  </a:lnTo>
                  <a:lnTo>
                    <a:pt x="1" y="343"/>
                  </a:lnTo>
                  <a:lnTo>
                    <a:pt x="4" y="347"/>
                  </a:lnTo>
                  <a:lnTo>
                    <a:pt x="191" y="601"/>
                  </a:lnTo>
                  <a:lnTo>
                    <a:pt x="195" y="605"/>
                  </a:lnTo>
                  <a:lnTo>
                    <a:pt x="200" y="609"/>
                  </a:lnTo>
                  <a:lnTo>
                    <a:pt x="207" y="610"/>
                  </a:lnTo>
                  <a:lnTo>
                    <a:pt x="212" y="609"/>
                  </a:lnTo>
                  <a:lnTo>
                    <a:pt x="220" y="606"/>
                  </a:lnTo>
                  <a:lnTo>
                    <a:pt x="234" y="602"/>
                  </a:lnTo>
                  <a:lnTo>
                    <a:pt x="255" y="595"/>
                  </a:lnTo>
                  <a:lnTo>
                    <a:pt x="282" y="584"/>
                  </a:lnTo>
                  <a:lnTo>
                    <a:pt x="314" y="570"/>
                  </a:lnTo>
                  <a:lnTo>
                    <a:pt x="350" y="554"/>
                  </a:lnTo>
                  <a:lnTo>
                    <a:pt x="389" y="535"/>
                  </a:lnTo>
                  <a:lnTo>
                    <a:pt x="429" y="511"/>
                  </a:lnTo>
                  <a:lnTo>
                    <a:pt x="472" y="485"/>
                  </a:lnTo>
                  <a:lnTo>
                    <a:pt x="513" y="455"/>
                  </a:lnTo>
                  <a:lnTo>
                    <a:pt x="555" y="423"/>
                  </a:lnTo>
                  <a:lnTo>
                    <a:pt x="595" y="386"/>
                  </a:lnTo>
                  <a:lnTo>
                    <a:pt x="632" y="345"/>
                  </a:lnTo>
                  <a:lnTo>
                    <a:pt x="665" y="300"/>
                  </a:lnTo>
                  <a:lnTo>
                    <a:pt x="695" y="252"/>
                  </a:lnTo>
                  <a:lnTo>
                    <a:pt x="720" y="200"/>
                  </a:lnTo>
                  <a:lnTo>
                    <a:pt x="727" y="196"/>
                  </a:lnTo>
                  <a:lnTo>
                    <a:pt x="740" y="188"/>
                  </a:lnTo>
                  <a:lnTo>
                    <a:pt x="755" y="178"/>
                  </a:lnTo>
                  <a:lnTo>
                    <a:pt x="773" y="168"/>
                  </a:lnTo>
                  <a:lnTo>
                    <a:pt x="790" y="157"/>
                  </a:lnTo>
                  <a:lnTo>
                    <a:pt x="805" y="148"/>
                  </a:lnTo>
                  <a:lnTo>
                    <a:pt x="815" y="142"/>
                  </a:lnTo>
                  <a:lnTo>
                    <a:pt x="819" y="139"/>
                  </a:lnTo>
                  <a:lnTo>
                    <a:pt x="827" y="134"/>
                  </a:lnTo>
                  <a:lnTo>
                    <a:pt x="834" y="127"/>
                  </a:lnTo>
                  <a:lnTo>
                    <a:pt x="842" y="119"/>
                  </a:lnTo>
                  <a:lnTo>
                    <a:pt x="850" y="110"/>
                  </a:lnTo>
                  <a:lnTo>
                    <a:pt x="857" y="101"/>
                  </a:lnTo>
                  <a:lnTo>
                    <a:pt x="862" y="90"/>
                  </a:lnTo>
                  <a:lnTo>
                    <a:pt x="866" y="79"/>
                  </a:lnTo>
                  <a:lnTo>
                    <a:pt x="867" y="66"/>
                  </a:lnTo>
                  <a:lnTo>
                    <a:pt x="867" y="58"/>
                  </a:lnTo>
                  <a:lnTo>
                    <a:pt x="866" y="50"/>
                  </a:lnTo>
                  <a:lnTo>
                    <a:pt x="863" y="44"/>
                  </a:lnTo>
                  <a:lnTo>
                    <a:pt x="859" y="36"/>
                  </a:lnTo>
                  <a:lnTo>
                    <a:pt x="854" y="28"/>
                  </a:lnTo>
                  <a:lnTo>
                    <a:pt x="846" y="19"/>
                  </a:lnTo>
                  <a:lnTo>
                    <a:pt x="836" y="11"/>
                  </a:lnTo>
                  <a:lnTo>
                    <a:pt x="824" y="5"/>
                  </a:lnTo>
                  <a:lnTo>
                    <a:pt x="810" y="1"/>
                  </a:lnTo>
                  <a:lnTo>
                    <a:pt x="794" y="0"/>
                  </a:lnTo>
                  <a:lnTo>
                    <a:pt x="776" y="2"/>
                  </a:lnTo>
                  <a:lnTo>
                    <a:pt x="75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43" name="Freeform 127">
              <a:extLst>
                <a:ext uri="{FF2B5EF4-FFF2-40B4-BE49-F238E27FC236}">
                  <a16:creationId xmlns:a16="http://schemas.microsoft.com/office/drawing/2014/main" id="{43ED2582-F61B-4BB9-906E-D910260023F5}"/>
                </a:ext>
              </a:extLst>
            </p:cNvPr>
            <p:cNvSpPr>
              <a:spLocks/>
            </p:cNvSpPr>
            <p:nvPr/>
          </p:nvSpPr>
          <p:spPr bwMode="auto">
            <a:xfrm flipH="1">
              <a:off x="452" y="983"/>
              <a:ext cx="179" cy="121"/>
            </a:xfrm>
            <a:custGeom>
              <a:avLst/>
              <a:gdLst>
                <a:gd name="T0" fmla="*/ 0 w 786"/>
                <a:gd name="T1" fmla="*/ 0 h 528"/>
                <a:gd name="T2" fmla="*/ 0 w 786"/>
                <a:gd name="T3" fmla="*/ 0 h 528"/>
                <a:gd name="T4" fmla="*/ 0 w 786"/>
                <a:gd name="T5" fmla="*/ 0 h 528"/>
                <a:gd name="T6" fmla="*/ 0 w 786"/>
                <a:gd name="T7" fmla="*/ 0 h 528"/>
                <a:gd name="T8" fmla="*/ 0 w 786"/>
                <a:gd name="T9" fmla="*/ 0 h 528"/>
                <a:gd name="T10" fmla="*/ 0 w 786"/>
                <a:gd name="T11" fmla="*/ 0 h 528"/>
                <a:gd name="T12" fmla="*/ 0 w 786"/>
                <a:gd name="T13" fmla="*/ 0 h 528"/>
                <a:gd name="T14" fmla="*/ 0 w 786"/>
                <a:gd name="T15" fmla="*/ 0 h 528"/>
                <a:gd name="T16" fmla="*/ 0 w 786"/>
                <a:gd name="T17" fmla="*/ 0 h 528"/>
                <a:gd name="T18" fmla="*/ 0 w 786"/>
                <a:gd name="T19" fmla="*/ 0 h 528"/>
                <a:gd name="T20" fmla="*/ 0 w 786"/>
                <a:gd name="T21" fmla="*/ 0 h 528"/>
                <a:gd name="T22" fmla="*/ 0 w 786"/>
                <a:gd name="T23" fmla="*/ 0 h 528"/>
                <a:gd name="T24" fmla="*/ 0 w 786"/>
                <a:gd name="T25" fmla="*/ 0 h 528"/>
                <a:gd name="T26" fmla="*/ 0 w 786"/>
                <a:gd name="T27" fmla="*/ 0 h 528"/>
                <a:gd name="T28" fmla="*/ 0 w 786"/>
                <a:gd name="T29" fmla="*/ 0 h 528"/>
                <a:gd name="T30" fmla="*/ 0 w 786"/>
                <a:gd name="T31" fmla="*/ 0 h 528"/>
                <a:gd name="T32" fmla="*/ 0 w 786"/>
                <a:gd name="T33" fmla="*/ 0 h 528"/>
                <a:gd name="T34" fmla="*/ 0 w 786"/>
                <a:gd name="T35" fmla="*/ 0 h 528"/>
                <a:gd name="T36" fmla="*/ 0 w 786"/>
                <a:gd name="T37" fmla="*/ 0 h 528"/>
                <a:gd name="T38" fmla="*/ 0 w 786"/>
                <a:gd name="T39" fmla="*/ 0 h 528"/>
                <a:gd name="T40" fmla="*/ 0 w 786"/>
                <a:gd name="T41" fmla="*/ 0 h 528"/>
                <a:gd name="T42" fmla="*/ 0 w 786"/>
                <a:gd name="T43" fmla="*/ 0 h 528"/>
                <a:gd name="T44" fmla="*/ 0 w 786"/>
                <a:gd name="T45" fmla="*/ 0 h 528"/>
                <a:gd name="T46" fmla="*/ 0 w 786"/>
                <a:gd name="T47" fmla="*/ 0 h 528"/>
                <a:gd name="T48" fmla="*/ 0 w 786"/>
                <a:gd name="T49" fmla="*/ 0 h 528"/>
                <a:gd name="T50" fmla="*/ 0 w 786"/>
                <a:gd name="T51" fmla="*/ 0 h 528"/>
                <a:gd name="T52" fmla="*/ 0 w 786"/>
                <a:gd name="T53" fmla="*/ 0 h 528"/>
                <a:gd name="T54" fmla="*/ 0 w 786"/>
                <a:gd name="T55" fmla="*/ 0 h 528"/>
                <a:gd name="T56" fmla="*/ 0 w 786"/>
                <a:gd name="T57" fmla="*/ 0 h 528"/>
                <a:gd name="T58" fmla="*/ 0 w 786"/>
                <a:gd name="T59" fmla="*/ 0 h 528"/>
                <a:gd name="T60" fmla="*/ 0 w 786"/>
                <a:gd name="T61" fmla="*/ 0 h 528"/>
                <a:gd name="T62" fmla="*/ 0 w 786"/>
                <a:gd name="T63" fmla="*/ 0 h 528"/>
                <a:gd name="T64" fmla="*/ 0 w 786"/>
                <a:gd name="T65" fmla="*/ 0 h 528"/>
                <a:gd name="T66" fmla="*/ 0 w 786"/>
                <a:gd name="T67" fmla="*/ 0 h 528"/>
                <a:gd name="T68" fmla="*/ 0 w 786"/>
                <a:gd name="T69" fmla="*/ 0 h 528"/>
                <a:gd name="T70" fmla="*/ 0 w 786"/>
                <a:gd name="T71" fmla="*/ 0 h 528"/>
                <a:gd name="T72" fmla="*/ 0 w 786"/>
                <a:gd name="T73" fmla="*/ 0 h 528"/>
                <a:gd name="T74" fmla="*/ 0 w 786"/>
                <a:gd name="T75" fmla="*/ 0 h 528"/>
                <a:gd name="T76" fmla="*/ 0 w 786"/>
                <a:gd name="T77" fmla="*/ 0 h 528"/>
                <a:gd name="T78" fmla="*/ 0 w 786"/>
                <a:gd name="T79" fmla="*/ 0 h 528"/>
                <a:gd name="T80" fmla="*/ 0 w 786"/>
                <a:gd name="T81" fmla="*/ 0 h 528"/>
                <a:gd name="T82" fmla="*/ 0 w 786"/>
                <a:gd name="T83" fmla="*/ 0 h 528"/>
                <a:gd name="T84" fmla="*/ 0 w 786"/>
                <a:gd name="T85" fmla="*/ 0 h 528"/>
                <a:gd name="T86" fmla="*/ 0 w 786"/>
                <a:gd name="T87" fmla="*/ 0 h 528"/>
                <a:gd name="T88" fmla="*/ 0 w 786"/>
                <a:gd name="T89" fmla="*/ 0 h 528"/>
                <a:gd name="T90" fmla="*/ 0 w 786"/>
                <a:gd name="T91" fmla="*/ 0 h 528"/>
                <a:gd name="T92" fmla="*/ 0 w 786"/>
                <a:gd name="T93" fmla="*/ 0 h 528"/>
                <a:gd name="T94" fmla="*/ 0 w 786"/>
                <a:gd name="T95" fmla="*/ 0 h 528"/>
                <a:gd name="T96" fmla="*/ 0 w 786"/>
                <a:gd name="T97" fmla="*/ 0 h 528"/>
                <a:gd name="T98" fmla="*/ 0 w 786"/>
                <a:gd name="T99" fmla="*/ 0 h 528"/>
                <a:gd name="T100" fmla="*/ 0 w 786"/>
                <a:gd name="T101" fmla="*/ 0 h 528"/>
                <a:gd name="T102" fmla="*/ 0 w 786"/>
                <a:gd name="T103" fmla="*/ 0 h 528"/>
                <a:gd name="T104" fmla="*/ 0 w 786"/>
                <a:gd name="T105" fmla="*/ 0 h 528"/>
                <a:gd name="T106" fmla="*/ 0 w 786"/>
                <a:gd name="T107" fmla="*/ 0 h 528"/>
                <a:gd name="T108" fmla="*/ 0 w 786"/>
                <a:gd name="T109" fmla="*/ 0 h 528"/>
                <a:gd name="T110" fmla="*/ 0 w 786"/>
                <a:gd name="T111" fmla="*/ 0 h 528"/>
                <a:gd name="T112" fmla="*/ 0 w 786"/>
                <a:gd name="T113" fmla="*/ 0 h 528"/>
                <a:gd name="T114" fmla="*/ 0 w 786"/>
                <a:gd name="T115" fmla="*/ 0 h 528"/>
                <a:gd name="T116" fmla="*/ 0 w 786"/>
                <a:gd name="T117" fmla="*/ 0 h 528"/>
                <a:gd name="T118" fmla="*/ 0 w 786"/>
                <a:gd name="T119" fmla="*/ 0 h 528"/>
                <a:gd name="T120" fmla="*/ 0 w 786"/>
                <a:gd name="T121" fmla="*/ 0 h 5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86"/>
                <a:gd name="T184" fmla="*/ 0 h 528"/>
                <a:gd name="T185" fmla="*/ 786 w 786"/>
                <a:gd name="T186" fmla="*/ 528 h 5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86" h="528">
                  <a:moveTo>
                    <a:pt x="731" y="5"/>
                  </a:moveTo>
                  <a:lnTo>
                    <a:pt x="743" y="1"/>
                  </a:lnTo>
                  <a:lnTo>
                    <a:pt x="754" y="0"/>
                  </a:lnTo>
                  <a:lnTo>
                    <a:pt x="762" y="1"/>
                  </a:lnTo>
                  <a:lnTo>
                    <a:pt x="770" y="4"/>
                  </a:lnTo>
                  <a:lnTo>
                    <a:pt x="775" y="6"/>
                  </a:lnTo>
                  <a:lnTo>
                    <a:pt x="779" y="10"/>
                  </a:lnTo>
                  <a:lnTo>
                    <a:pt x="782" y="14"/>
                  </a:lnTo>
                  <a:lnTo>
                    <a:pt x="783" y="17"/>
                  </a:lnTo>
                  <a:lnTo>
                    <a:pt x="786" y="26"/>
                  </a:lnTo>
                  <a:lnTo>
                    <a:pt x="786" y="35"/>
                  </a:lnTo>
                  <a:lnTo>
                    <a:pt x="782" y="44"/>
                  </a:lnTo>
                  <a:lnTo>
                    <a:pt x="775" y="52"/>
                  </a:lnTo>
                  <a:lnTo>
                    <a:pt x="769" y="58"/>
                  </a:lnTo>
                  <a:lnTo>
                    <a:pt x="764" y="64"/>
                  </a:lnTo>
                  <a:lnTo>
                    <a:pt x="758" y="66"/>
                  </a:lnTo>
                  <a:lnTo>
                    <a:pt x="757" y="67"/>
                  </a:lnTo>
                  <a:lnTo>
                    <a:pt x="753" y="70"/>
                  </a:lnTo>
                  <a:lnTo>
                    <a:pt x="741" y="78"/>
                  </a:lnTo>
                  <a:lnTo>
                    <a:pt x="725" y="88"/>
                  </a:lnTo>
                  <a:lnTo>
                    <a:pt x="705" y="99"/>
                  </a:lnTo>
                  <a:lnTo>
                    <a:pt x="686" y="110"/>
                  </a:lnTo>
                  <a:lnTo>
                    <a:pt x="670" y="121"/>
                  </a:lnTo>
                  <a:lnTo>
                    <a:pt x="657" y="129"/>
                  </a:lnTo>
                  <a:lnTo>
                    <a:pt x="653" y="131"/>
                  </a:lnTo>
                  <a:lnTo>
                    <a:pt x="650" y="134"/>
                  </a:lnTo>
                  <a:lnTo>
                    <a:pt x="648" y="135"/>
                  </a:lnTo>
                  <a:lnTo>
                    <a:pt x="647" y="138"/>
                  </a:lnTo>
                  <a:lnTo>
                    <a:pt x="645" y="140"/>
                  </a:lnTo>
                  <a:lnTo>
                    <a:pt x="626" y="186"/>
                  </a:lnTo>
                  <a:lnTo>
                    <a:pt x="601" y="228"/>
                  </a:lnTo>
                  <a:lnTo>
                    <a:pt x="572" y="267"/>
                  </a:lnTo>
                  <a:lnTo>
                    <a:pt x="541" y="303"/>
                  </a:lnTo>
                  <a:lnTo>
                    <a:pt x="507" y="336"/>
                  </a:lnTo>
                  <a:lnTo>
                    <a:pt x="472" y="367"/>
                  </a:lnTo>
                  <a:lnTo>
                    <a:pt x="436" y="394"/>
                  </a:lnTo>
                  <a:lnTo>
                    <a:pt x="398" y="419"/>
                  </a:lnTo>
                  <a:lnTo>
                    <a:pt x="362" y="441"/>
                  </a:lnTo>
                  <a:lnTo>
                    <a:pt x="327" y="462"/>
                  </a:lnTo>
                  <a:lnTo>
                    <a:pt x="293" y="479"/>
                  </a:lnTo>
                  <a:lnTo>
                    <a:pt x="262" y="493"/>
                  </a:lnTo>
                  <a:lnTo>
                    <a:pt x="233" y="506"/>
                  </a:lnTo>
                  <a:lnTo>
                    <a:pt x="208" y="515"/>
                  </a:lnTo>
                  <a:lnTo>
                    <a:pt x="189" y="523"/>
                  </a:lnTo>
                  <a:lnTo>
                    <a:pt x="173" y="528"/>
                  </a:lnTo>
                  <a:lnTo>
                    <a:pt x="162" y="513"/>
                  </a:lnTo>
                  <a:lnTo>
                    <a:pt x="142" y="485"/>
                  </a:lnTo>
                  <a:lnTo>
                    <a:pt x="115" y="449"/>
                  </a:lnTo>
                  <a:lnTo>
                    <a:pt x="86" y="410"/>
                  </a:lnTo>
                  <a:lnTo>
                    <a:pt x="56" y="369"/>
                  </a:lnTo>
                  <a:lnTo>
                    <a:pt x="30" y="334"/>
                  </a:lnTo>
                  <a:lnTo>
                    <a:pt x="11" y="308"/>
                  </a:lnTo>
                  <a:lnTo>
                    <a:pt x="0" y="294"/>
                  </a:lnTo>
                  <a:lnTo>
                    <a:pt x="6" y="285"/>
                  </a:lnTo>
                  <a:lnTo>
                    <a:pt x="11" y="273"/>
                  </a:lnTo>
                  <a:lnTo>
                    <a:pt x="19" y="261"/>
                  </a:lnTo>
                  <a:lnTo>
                    <a:pt x="26" y="250"/>
                  </a:lnTo>
                  <a:lnTo>
                    <a:pt x="36" y="238"/>
                  </a:lnTo>
                  <a:lnTo>
                    <a:pt x="45" y="228"/>
                  </a:lnTo>
                  <a:lnTo>
                    <a:pt x="55" y="218"/>
                  </a:lnTo>
                  <a:lnTo>
                    <a:pt x="67" y="212"/>
                  </a:lnTo>
                  <a:lnTo>
                    <a:pt x="68" y="212"/>
                  </a:lnTo>
                  <a:lnTo>
                    <a:pt x="68" y="211"/>
                  </a:lnTo>
                  <a:lnTo>
                    <a:pt x="71" y="209"/>
                  </a:lnTo>
                  <a:lnTo>
                    <a:pt x="77" y="204"/>
                  </a:lnTo>
                  <a:lnTo>
                    <a:pt x="89" y="196"/>
                  </a:lnTo>
                  <a:lnTo>
                    <a:pt x="102" y="187"/>
                  </a:lnTo>
                  <a:lnTo>
                    <a:pt x="119" y="177"/>
                  </a:lnTo>
                  <a:lnTo>
                    <a:pt x="138" y="165"/>
                  </a:lnTo>
                  <a:lnTo>
                    <a:pt x="160" y="152"/>
                  </a:lnTo>
                  <a:lnTo>
                    <a:pt x="184" y="138"/>
                  </a:lnTo>
                  <a:lnTo>
                    <a:pt x="207" y="125"/>
                  </a:lnTo>
                  <a:lnTo>
                    <a:pt x="233" y="112"/>
                  </a:lnTo>
                  <a:lnTo>
                    <a:pt x="259" y="99"/>
                  </a:lnTo>
                  <a:lnTo>
                    <a:pt x="285" y="88"/>
                  </a:lnTo>
                  <a:lnTo>
                    <a:pt x="311" y="78"/>
                  </a:lnTo>
                  <a:lnTo>
                    <a:pt x="336" y="71"/>
                  </a:lnTo>
                  <a:lnTo>
                    <a:pt x="359" y="66"/>
                  </a:lnTo>
                  <a:lnTo>
                    <a:pt x="381" y="64"/>
                  </a:lnTo>
                  <a:lnTo>
                    <a:pt x="387" y="64"/>
                  </a:lnTo>
                  <a:lnTo>
                    <a:pt x="397" y="66"/>
                  </a:lnTo>
                  <a:lnTo>
                    <a:pt x="411" y="69"/>
                  </a:lnTo>
                  <a:lnTo>
                    <a:pt x="427" y="71"/>
                  </a:lnTo>
                  <a:lnTo>
                    <a:pt x="444" y="74"/>
                  </a:lnTo>
                  <a:lnTo>
                    <a:pt x="461" y="77"/>
                  </a:lnTo>
                  <a:lnTo>
                    <a:pt x="474" y="79"/>
                  </a:lnTo>
                  <a:lnTo>
                    <a:pt x="483" y="80"/>
                  </a:lnTo>
                  <a:lnTo>
                    <a:pt x="487" y="90"/>
                  </a:lnTo>
                  <a:lnTo>
                    <a:pt x="493" y="104"/>
                  </a:lnTo>
                  <a:lnTo>
                    <a:pt x="502" y="121"/>
                  </a:lnTo>
                  <a:lnTo>
                    <a:pt x="510" y="139"/>
                  </a:lnTo>
                  <a:lnTo>
                    <a:pt x="519" y="157"/>
                  </a:lnTo>
                  <a:lnTo>
                    <a:pt x="526" y="172"/>
                  </a:lnTo>
                  <a:lnTo>
                    <a:pt x="531" y="182"/>
                  </a:lnTo>
                  <a:lnTo>
                    <a:pt x="532" y="186"/>
                  </a:lnTo>
                  <a:lnTo>
                    <a:pt x="535" y="190"/>
                  </a:lnTo>
                  <a:lnTo>
                    <a:pt x="537" y="194"/>
                  </a:lnTo>
                  <a:lnTo>
                    <a:pt x="541" y="196"/>
                  </a:lnTo>
                  <a:lnTo>
                    <a:pt x="546" y="198"/>
                  </a:lnTo>
                  <a:lnTo>
                    <a:pt x="550" y="198"/>
                  </a:lnTo>
                  <a:lnTo>
                    <a:pt x="556" y="198"/>
                  </a:lnTo>
                  <a:lnTo>
                    <a:pt x="559" y="196"/>
                  </a:lnTo>
                  <a:lnTo>
                    <a:pt x="563" y="194"/>
                  </a:lnTo>
                  <a:lnTo>
                    <a:pt x="619" y="146"/>
                  </a:lnTo>
                  <a:lnTo>
                    <a:pt x="622" y="143"/>
                  </a:lnTo>
                  <a:lnTo>
                    <a:pt x="624" y="139"/>
                  </a:lnTo>
                  <a:lnTo>
                    <a:pt x="626" y="135"/>
                  </a:lnTo>
                  <a:lnTo>
                    <a:pt x="626" y="130"/>
                  </a:lnTo>
                  <a:lnTo>
                    <a:pt x="626" y="122"/>
                  </a:lnTo>
                  <a:lnTo>
                    <a:pt x="626" y="103"/>
                  </a:lnTo>
                  <a:lnTo>
                    <a:pt x="624" y="80"/>
                  </a:lnTo>
                  <a:lnTo>
                    <a:pt x="624" y="62"/>
                  </a:lnTo>
                  <a:lnTo>
                    <a:pt x="635" y="57"/>
                  </a:lnTo>
                  <a:lnTo>
                    <a:pt x="649" y="49"/>
                  </a:lnTo>
                  <a:lnTo>
                    <a:pt x="666" y="40"/>
                  </a:lnTo>
                  <a:lnTo>
                    <a:pt x="684" y="30"/>
                  </a:lnTo>
                  <a:lnTo>
                    <a:pt x="702" y="21"/>
                  </a:lnTo>
                  <a:lnTo>
                    <a:pt x="717" y="13"/>
                  </a:lnTo>
                  <a:lnTo>
                    <a:pt x="727" y="8"/>
                  </a:lnTo>
                  <a:lnTo>
                    <a:pt x="731" y="5"/>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44" name="Freeform 128">
              <a:extLst>
                <a:ext uri="{FF2B5EF4-FFF2-40B4-BE49-F238E27FC236}">
                  <a16:creationId xmlns:a16="http://schemas.microsoft.com/office/drawing/2014/main" id="{6AC52144-BCC4-4B40-B7A2-D5E318C5DAE5}"/>
                </a:ext>
              </a:extLst>
            </p:cNvPr>
            <p:cNvSpPr>
              <a:spLocks/>
            </p:cNvSpPr>
            <p:nvPr/>
          </p:nvSpPr>
          <p:spPr bwMode="auto">
            <a:xfrm flipH="1">
              <a:off x="474" y="893"/>
              <a:ext cx="200" cy="167"/>
            </a:xfrm>
            <a:custGeom>
              <a:avLst/>
              <a:gdLst>
                <a:gd name="T0" fmla="*/ 0 w 872"/>
                <a:gd name="T1" fmla="*/ 0 h 726"/>
                <a:gd name="T2" fmla="*/ 0 w 872"/>
                <a:gd name="T3" fmla="*/ 0 h 726"/>
                <a:gd name="T4" fmla="*/ 0 w 872"/>
                <a:gd name="T5" fmla="*/ 0 h 726"/>
                <a:gd name="T6" fmla="*/ 0 w 872"/>
                <a:gd name="T7" fmla="*/ 0 h 726"/>
                <a:gd name="T8" fmla="*/ 0 w 872"/>
                <a:gd name="T9" fmla="*/ 0 h 726"/>
                <a:gd name="T10" fmla="*/ 0 w 872"/>
                <a:gd name="T11" fmla="*/ 0 h 726"/>
                <a:gd name="T12" fmla="*/ 0 w 872"/>
                <a:gd name="T13" fmla="*/ 0 h 726"/>
                <a:gd name="T14" fmla="*/ 0 w 872"/>
                <a:gd name="T15" fmla="*/ 0 h 726"/>
                <a:gd name="T16" fmla="*/ 0 w 872"/>
                <a:gd name="T17" fmla="*/ 0 h 726"/>
                <a:gd name="T18" fmla="*/ 0 w 872"/>
                <a:gd name="T19" fmla="*/ 0 h 726"/>
                <a:gd name="T20" fmla="*/ 0 w 872"/>
                <a:gd name="T21" fmla="*/ 0 h 726"/>
                <a:gd name="T22" fmla="*/ 0 w 872"/>
                <a:gd name="T23" fmla="*/ 0 h 726"/>
                <a:gd name="T24" fmla="*/ 0 w 872"/>
                <a:gd name="T25" fmla="*/ 0 h 726"/>
                <a:gd name="T26" fmla="*/ 0 w 872"/>
                <a:gd name="T27" fmla="*/ 0 h 726"/>
                <a:gd name="T28" fmla="*/ 0 w 872"/>
                <a:gd name="T29" fmla="*/ 0 h 726"/>
                <a:gd name="T30" fmla="*/ 0 w 872"/>
                <a:gd name="T31" fmla="*/ 0 h 726"/>
                <a:gd name="T32" fmla="*/ 0 w 872"/>
                <a:gd name="T33" fmla="*/ 0 h 726"/>
                <a:gd name="T34" fmla="*/ 0 w 872"/>
                <a:gd name="T35" fmla="*/ 0 h 726"/>
                <a:gd name="T36" fmla="*/ 0 w 872"/>
                <a:gd name="T37" fmla="*/ 0 h 726"/>
                <a:gd name="T38" fmla="*/ 0 w 872"/>
                <a:gd name="T39" fmla="*/ 0 h 726"/>
                <a:gd name="T40" fmla="*/ 0 w 872"/>
                <a:gd name="T41" fmla="*/ 0 h 726"/>
                <a:gd name="T42" fmla="*/ 0 w 872"/>
                <a:gd name="T43" fmla="*/ 0 h 726"/>
                <a:gd name="T44" fmla="*/ 0 w 872"/>
                <a:gd name="T45" fmla="*/ 0 h 726"/>
                <a:gd name="T46" fmla="*/ 0 w 872"/>
                <a:gd name="T47" fmla="*/ 0 h 726"/>
                <a:gd name="T48" fmla="*/ 0 w 872"/>
                <a:gd name="T49" fmla="*/ 0 h 726"/>
                <a:gd name="T50" fmla="*/ 0 w 872"/>
                <a:gd name="T51" fmla="*/ 0 h 726"/>
                <a:gd name="T52" fmla="*/ 0 w 872"/>
                <a:gd name="T53" fmla="*/ 0 h 726"/>
                <a:gd name="T54" fmla="*/ 0 w 872"/>
                <a:gd name="T55" fmla="*/ 0 h 726"/>
                <a:gd name="T56" fmla="*/ 0 w 872"/>
                <a:gd name="T57" fmla="*/ 0 h 726"/>
                <a:gd name="T58" fmla="*/ 0 w 872"/>
                <a:gd name="T59" fmla="*/ 0 h 726"/>
                <a:gd name="T60" fmla="*/ 0 w 872"/>
                <a:gd name="T61" fmla="*/ 0 h 726"/>
                <a:gd name="T62" fmla="*/ 0 w 872"/>
                <a:gd name="T63" fmla="*/ 0 h 726"/>
                <a:gd name="T64" fmla="*/ 0 w 872"/>
                <a:gd name="T65" fmla="*/ 0 h 726"/>
                <a:gd name="T66" fmla="*/ 0 w 872"/>
                <a:gd name="T67" fmla="*/ 0 h 726"/>
                <a:gd name="T68" fmla="*/ 0 w 872"/>
                <a:gd name="T69" fmla="*/ 0 h 726"/>
                <a:gd name="T70" fmla="*/ 0 w 872"/>
                <a:gd name="T71" fmla="*/ 0 h 726"/>
                <a:gd name="T72" fmla="*/ 0 w 872"/>
                <a:gd name="T73" fmla="*/ 0 h 726"/>
                <a:gd name="T74" fmla="*/ 0 w 872"/>
                <a:gd name="T75" fmla="*/ 0 h 726"/>
                <a:gd name="T76" fmla="*/ 0 w 872"/>
                <a:gd name="T77" fmla="*/ 0 h 726"/>
                <a:gd name="T78" fmla="*/ 0 w 872"/>
                <a:gd name="T79" fmla="*/ 0 h 726"/>
                <a:gd name="T80" fmla="*/ 0 w 872"/>
                <a:gd name="T81" fmla="*/ 0 h 726"/>
                <a:gd name="T82" fmla="*/ 0 w 872"/>
                <a:gd name="T83" fmla="*/ 0 h 726"/>
                <a:gd name="T84" fmla="*/ 0 w 872"/>
                <a:gd name="T85" fmla="*/ 0 h 726"/>
                <a:gd name="T86" fmla="*/ 0 w 872"/>
                <a:gd name="T87" fmla="*/ 0 h 726"/>
                <a:gd name="T88" fmla="*/ 0 w 872"/>
                <a:gd name="T89" fmla="*/ 0 h 726"/>
                <a:gd name="T90" fmla="*/ 0 w 872"/>
                <a:gd name="T91" fmla="*/ 0 h 726"/>
                <a:gd name="T92" fmla="*/ 0 w 872"/>
                <a:gd name="T93" fmla="*/ 0 h 726"/>
                <a:gd name="T94" fmla="*/ 0 w 872"/>
                <a:gd name="T95" fmla="*/ 0 h 726"/>
                <a:gd name="T96" fmla="*/ 0 w 872"/>
                <a:gd name="T97" fmla="*/ 0 h 726"/>
                <a:gd name="T98" fmla="*/ 0 w 872"/>
                <a:gd name="T99" fmla="*/ 0 h 726"/>
                <a:gd name="T100" fmla="*/ 0 w 872"/>
                <a:gd name="T101" fmla="*/ 0 h 726"/>
                <a:gd name="T102" fmla="*/ 0 w 872"/>
                <a:gd name="T103" fmla="*/ 0 h 726"/>
                <a:gd name="T104" fmla="*/ 0 w 872"/>
                <a:gd name="T105" fmla="*/ 0 h 726"/>
                <a:gd name="T106" fmla="*/ 0 w 872"/>
                <a:gd name="T107" fmla="*/ 0 h 72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72"/>
                <a:gd name="T163" fmla="*/ 0 h 726"/>
                <a:gd name="T164" fmla="*/ 872 w 872"/>
                <a:gd name="T165" fmla="*/ 726 h 72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72" h="726">
                  <a:moveTo>
                    <a:pt x="847" y="406"/>
                  </a:moveTo>
                  <a:lnTo>
                    <a:pt x="848" y="403"/>
                  </a:lnTo>
                  <a:lnTo>
                    <a:pt x="854" y="397"/>
                  </a:lnTo>
                  <a:lnTo>
                    <a:pt x="859" y="387"/>
                  </a:lnTo>
                  <a:lnTo>
                    <a:pt x="865" y="372"/>
                  </a:lnTo>
                  <a:lnTo>
                    <a:pt x="869" y="355"/>
                  </a:lnTo>
                  <a:lnTo>
                    <a:pt x="872" y="335"/>
                  </a:lnTo>
                  <a:lnTo>
                    <a:pt x="868" y="311"/>
                  </a:lnTo>
                  <a:lnTo>
                    <a:pt x="860" y="285"/>
                  </a:lnTo>
                  <a:lnTo>
                    <a:pt x="845" y="236"/>
                  </a:lnTo>
                  <a:lnTo>
                    <a:pt x="841" y="200"/>
                  </a:lnTo>
                  <a:lnTo>
                    <a:pt x="842" y="178"/>
                  </a:lnTo>
                  <a:lnTo>
                    <a:pt x="843" y="171"/>
                  </a:lnTo>
                  <a:lnTo>
                    <a:pt x="842" y="173"/>
                  </a:lnTo>
                  <a:lnTo>
                    <a:pt x="837" y="180"/>
                  </a:lnTo>
                  <a:lnTo>
                    <a:pt x="830" y="189"/>
                  </a:lnTo>
                  <a:lnTo>
                    <a:pt x="821" y="202"/>
                  </a:lnTo>
                  <a:lnTo>
                    <a:pt x="813" y="217"/>
                  </a:lnTo>
                  <a:lnTo>
                    <a:pt x="804" y="234"/>
                  </a:lnTo>
                  <a:lnTo>
                    <a:pt x="796" y="253"/>
                  </a:lnTo>
                  <a:lnTo>
                    <a:pt x="791" y="271"/>
                  </a:lnTo>
                  <a:lnTo>
                    <a:pt x="789" y="263"/>
                  </a:lnTo>
                  <a:lnTo>
                    <a:pt x="783" y="242"/>
                  </a:lnTo>
                  <a:lnTo>
                    <a:pt x="780" y="212"/>
                  </a:lnTo>
                  <a:lnTo>
                    <a:pt x="782" y="177"/>
                  </a:lnTo>
                  <a:lnTo>
                    <a:pt x="783" y="157"/>
                  </a:lnTo>
                  <a:lnTo>
                    <a:pt x="782" y="138"/>
                  </a:lnTo>
                  <a:lnTo>
                    <a:pt x="777" y="118"/>
                  </a:lnTo>
                  <a:lnTo>
                    <a:pt x="772" y="100"/>
                  </a:lnTo>
                  <a:lnTo>
                    <a:pt x="764" y="85"/>
                  </a:lnTo>
                  <a:lnTo>
                    <a:pt x="759" y="72"/>
                  </a:lnTo>
                  <a:lnTo>
                    <a:pt x="754" y="64"/>
                  </a:lnTo>
                  <a:lnTo>
                    <a:pt x="752" y="61"/>
                  </a:lnTo>
                  <a:lnTo>
                    <a:pt x="752" y="65"/>
                  </a:lnTo>
                  <a:lnTo>
                    <a:pt x="751" y="73"/>
                  </a:lnTo>
                  <a:lnTo>
                    <a:pt x="748" y="86"/>
                  </a:lnTo>
                  <a:lnTo>
                    <a:pt x="743" y="102"/>
                  </a:lnTo>
                  <a:lnTo>
                    <a:pt x="737" y="118"/>
                  </a:lnTo>
                  <a:lnTo>
                    <a:pt x="726" y="135"/>
                  </a:lnTo>
                  <a:lnTo>
                    <a:pt x="712" y="150"/>
                  </a:lnTo>
                  <a:lnTo>
                    <a:pt x="695" y="161"/>
                  </a:lnTo>
                  <a:lnTo>
                    <a:pt x="678" y="169"/>
                  </a:lnTo>
                  <a:lnTo>
                    <a:pt x="665" y="176"/>
                  </a:lnTo>
                  <a:lnTo>
                    <a:pt x="656" y="182"/>
                  </a:lnTo>
                  <a:lnTo>
                    <a:pt x="651" y="186"/>
                  </a:lnTo>
                  <a:lnTo>
                    <a:pt x="647" y="189"/>
                  </a:lnTo>
                  <a:lnTo>
                    <a:pt x="646" y="191"/>
                  </a:lnTo>
                  <a:lnTo>
                    <a:pt x="646" y="193"/>
                  </a:lnTo>
                  <a:lnTo>
                    <a:pt x="646" y="187"/>
                  </a:lnTo>
                  <a:lnTo>
                    <a:pt x="644" y="171"/>
                  </a:lnTo>
                  <a:lnTo>
                    <a:pt x="642" y="148"/>
                  </a:lnTo>
                  <a:lnTo>
                    <a:pt x="637" y="120"/>
                  </a:lnTo>
                  <a:lnTo>
                    <a:pt x="630" y="87"/>
                  </a:lnTo>
                  <a:lnTo>
                    <a:pt x="620" y="56"/>
                  </a:lnTo>
                  <a:lnTo>
                    <a:pt x="607" y="26"/>
                  </a:lnTo>
                  <a:lnTo>
                    <a:pt x="590" y="0"/>
                  </a:lnTo>
                  <a:lnTo>
                    <a:pt x="590" y="5"/>
                  </a:lnTo>
                  <a:lnTo>
                    <a:pt x="587" y="20"/>
                  </a:lnTo>
                  <a:lnTo>
                    <a:pt x="585" y="42"/>
                  </a:lnTo>
                  <a:lnTo>
                    <a:pt x="581" y="65"/>
                  </a:lnTo>
                  <a:lnTo>
                    <a:pt x="574" y="91"/>
                  </a:lnTo>
                  <a:lnTo>
                    <a:pt x="566" y="116"/>
                  </a:lnTo>
                  <a:lnTo>
                    <a:pt x="556" y="135"/>
                  </a:lnTo>
                  <a:lnTo>
                    <a:pt x="544" y="147"/>
                  </a:lnTo>
                  <a:lnTo>
                    <a:pt x="525" y="161"/>
                  </a:lnTo>
                  <a:lnTo>
                    <a:pt x="513" y="172"/>
                  </a:lnTo>
                  <a:lnTo>
                    <a:pt x="509" y="177"/>
                  </a:lnTo>
                  <a:lnTo>
                    <a:pt x="508" y="180"/>
                  </a:lnTo>
                  <a:lnTo>
                    <a:pt x="507" y="159"/>
                  </a:lnTo>
                  <a:lnTo>
                    <a:pt x="500" y="113"/>
                  </a:lnTo>
                  <a:lnTo>
                    <a:pt x="491" y="62"/>
                  </a:lnTo>
                  <a:lnTo>
                    <a:pt x="479" y="31"/>
                  </a:lnTo>
                  <a:lnTo>
                    <a:pt x="478" y="36"/>
                  </a:lnTo>
                  <a:lnTo>
                    <a:pt x="473" y="52"/>
                  </a:lnTo>
                  <a:lnTo>
                    <a:pt x="466" y="75"/>
                  </a:lnTo>
                  <a:lnTo>
                    <a:pt x="457" y="100"/>
                  </a:lnTo>
                  <a:lnTo>
                    <a:pt x="447" y="128"/>
                  </a:lnTo>
                  <a:lnTo>
                    <a:pt x="435" y="152"/>
                  </a:lnTo>
                  <a:lnTo>
                    <a:pt x="423" y="172"/>
                  </a:lnTo>
                  <a:lnTo>
                    <a:pt x="412" y="182"/>
                  </a:lnTo>
                  <a:lnTo>
                    <a:pt x="392" y="197"/>
                  </a:lnTo>
                  <a:lnTo>
                    <a:pt x="380" y="213"/>
                  </a:lnTo>
                  <a:lnTo>
                    <a:pt x="375" y="228"/>
                  </a:lnTo>
                  <a:lnTo>
                    <a:pt x="374" y="234"/>
                  </a:lnTo>
                  <a:lnTo>
                    <a:pt x="370" y="224"/>
                  </a:lnTo>
                  <a:lnTo>
                    <a:pt x="360" y="198"/>
                  </a:lnTo>
                  <a:lnTo>
                    <a:pt x="352" y="165"/>
                  </a:lnTo>
                  <a:lnTo>
                    <a:pt x="349" y="134"/>
                  </a:lnTo>
                  <a:lnTo>
                    <a:pt x="354" y="108"/>
                  </a:lnTo>
                  <a:lnTo>
                    <a:pt x="357" y="87"/>
                  </a:lnTo>
                  <a:lnTo>
                    <a:pt x="360" y="74"/>
                  </a:lnTo>
                  <a:lnTo>
                    <a:pt x="361" y="69"/>
                  </a:lnTo>
                  <a:lnTo>
                    <a:pt x="356" y="74"/>
                  </a:lnTo>
                  <a:lnTo>
                    <a:pt x="341" y="89"/>
                  </a:lnTo>
                  <a:lnTo>
                    <a:pt x="321" y="109"/>
                  </a:lnTo>
                  <a:lnTo>
                    <a:pt x="297" y="134"/>
                  </a:lnTo>
                  <a:lnTo>
                    <a:pt x="274" y="164"/>
                  </a:lnTo>
                  <a:lnTo>
                    <a:pt x="252" y="193"/>
                  </a:lnTo>
                  <a:lnTo>
                    <a:pt x="236" y="221"/>
                  </a:lnTo>
                  <a:lnTo>
                    <a:pt x="228" y="247"/>
                  </a:lnTo>
                  <a:lnTo>
                    <a:pt x="223" y="286"/>
                  </a:lnTo>
                  <a:lnTo>
                    <a:pt x="221" y="311"/>
                  </a:lnTo>
                  <a:lnTo>
                    <a:pt x="219" y="323"/>
                  </a:lnTo>
                  <a:lnTo>
                    <a:pt x="219" y="327"/>
                  </a:lnTo>
                  <a:lnTo>
                    <a:pt x="217" y="325"/>
                  </a:lnTo>
                  <a:lnTo>
                    <a:pt x="210" y="320"/>
                  </a:lnTo>
                  <a:lnTo>
                    <a:pt x="200" y="311"/>
                  </a:lnTo>
                  <a:lnTo>
                    <a:pt x="189" y="299"/>
                  </a:lnTo>
                  <a:lnTo>
                    <a:pt x="179" y="285"/>
                  </a:lnTo>
                  <a:lnTo>
                    <a:pt x="169" y="268"/>
                  </a:lnTo>
                  <a:lnTo>
                    <a:pt x="162" y="249"/>
                  </a:lnTo>
                  <a:lnTo>
                    <a:pt x="159" y="226"/>
                  </a:lnTo>
                  <a:lnTo>
                    <a:pt x="156" y="230"/>
                  </a:lnTo>
                  <a:lnTo>
                    <a:pt x="146" y="242"/>
                  </a:lnTo>
                  <a:lnTo>
                    <a:pt x="133" y="258"/>
                  </a:lnTo>
                  <a:lnTo>
                    <a:pt x="119" y="280"/>
                  </a:lnTo>
                  <a:lnTo>
                    <a:pt x="104" y="303"/>
                  </a:lnTo>
                  <a:lnTo>
                    <a:pt x="91" y="329"/>
                  </a:lnTo>
                  <a:lnTo>
                    <a:pt x="81" y="357"/>
                  </a:lnTo>
                  <a:lnTo>
                    <a:pt x="78" y="381"/>
                  </a:lnTo>
                  <a:lnTo>
                    <a:pt x="78" y="424"/>
                  </a:lnTo>
                  <a:lnTo>
                    <a:pt x="78" y="453"/>
                  </a:lnTo>
                  <a:lnTo>
                    <a:pt x="78" y="469"/>
                  </a:lnTo>
                  <a:lnTo>
                    <a:pt x="78" y="474"/>
                  </a:lnTo>
                  <a:lnTo>
                    <a:pt x="75" y="469"/>
                  </a:lnTo>
                  <a:lnTo>
                    <a:pt x="68" y="454"/>
                  </a:lnTo>
                  <a:lnTo>
                    <a:pt x="59" y="435"/>
                  </a:lnTo>
                  <a:lnTo>
                    <a:pt x="49" y="410"/>
                  </a:lnTo>
                  <a:lnTo>
                    <a:pt x="37" y="384"/>
                  </a:lnTo>
                  <a:lnTo>
                    <a:pt x="27" y="359"/>
                  </a:lnTo>
                  <a:lnTo>
                    <a:pt x="19" y="336"/>
                  </a:lnTo>
                  <a:lnTo>
                    <a:pt x="15" y="319"/>
                  </a:lnTo>
                  <a:lnTo>
                    <a:pt x="14" y="327"/>
                  </a:lnTo>
                  <a:lnTo>
                    <a:pt x="10" y="350"/>
                  </a:lnTo>
                  <a:lnTo>
                    <a:pt x="5" y="384"/>
                  </a:lnTo>
                  <a:lnTo>
                    <a:pt x="1" y="424"/>
                  </a:lnTo>
                  <a:lnTo>
                    <a:pt x="0" y="470"/>
                  </a:lnTo>
                  <a:lnTo>
                    <a:pt x="1" y="514"/>
                  </a:lnTo>
                  <a:lnTo>
                    <a:pt x="7" y="554"/>
                  </a:lnTo>
                  <a:lnTo>
                    <a:pt x="20" y="588"/>
                  </a:lnTo>
                  <a:lnTo>
                    <a:pt x="29" y="604"/>
                  </a:lnTo>
                  <a:lnTo>
                    <a:pt x="40" y="620"/>
                  </a:lnTo>
                  <a:lnTo>
                    <a:pt x="52" y="635"/>
                  </a:lnTo>
                  <a:lnTo>
                    <a:pt x="63" y="649"/>
                  </a:lnTo>
                  <a:lnTo>
                    <a:pt x="76" y="663"/>
                  </a:lnTo>
                  <a:lnTo>
                    <a:pt x="91" y="673"/>
                  </a:lnTo>
                  <a:lnTo>
                    <a:pt x="104" y="683"/>
                  </a:lnTo>
                  <a:lnTo>
                    <a:pt x="118" y="690"/>
                  </a:lnTo>
                  <a:lnTo>
                    <a:pt x="131" y="696"/>
                  </a:lnTo>
                  <a:lnTo>
                    <a:pt x="145" y="702"/>
                  </a:lnTo>
                  <a:lnTo>
                    <a:pt x="157" y="708"/>
                  </a:lnTo>
                  <a:lnTo>
                    <a:pt x="169" y="713"/>
                  </a:lnTo>
                  <a:lnTo>
                    <a:pt x="178" y="718"/>
                  </a:lnTo>
                  <a:lnTo>
                    <a:pt x="184" y="722"/>
                  </a:lnTo>
                  <a:lnTo>
                    <a:pt x="189" y="725"/>
                  </a:lnTo>
                  <a:lnTo>
                    <a:pt x="191" y="726"/>
                  </a:lnTo>
                  <a:lnTo>
                    <a:pt x="673" y="487"/>
                  </a:lnTo>
                  <a:lnTo>
                    <a:pt x="729" y="571"/>
                  </a:lnTo>
                  <a:lnTo>
                    <a:pt x="798" y="519"/>
                  </a:lnTo>
                  <a:lnTo>
                    <a:pt x="794" y="450"/>
                  </a:lnTo>
                  <a:lnTo>
                    <a:pt x="847" y="406"/>
                  </a:lnTo>
                  <a:close/>
                </a:path>
              </a:pathLst>
            </a:custGeom>
            <a:solidFill>
              <a:srgbClr val="C0C0C0"/>
            </a:solidFill>
            <a:ln w="12700">
              <a:solidFill>
                <a:srgbClr val="12121C"/>
              </a:solidFill>
              <a:round/>
              <a:headEnd/>
              <a:tailEnd/>
            </a:ln>
          </p:spPr>
          <p:txBody>
            <a:bodyPr/>
            <a:lstStyle/>
            <a:p>
              <a:pPr defTabSz="914400"/>
              <a:endParaRPr lang="sr-Latn-RS" sz="1400">
                <a:solidFill>
                  <a:srgbClr val="000000"/>
                </a:solidFill>
                <a:cs typeface="+mn-cs"/>
              </a:endParaRPr>
            </a:p>
          </p:txBody>
        </p:sp>
        <p:sp>
          <p:nvSpPr>
            <p:cNvPr id="15645" name="Freeform 129">
              <a:extLst>
                <a:ext uri="{FF2B5EF4-FFF2-40B4-BE49-F238E27FC236}">
                  <a16:creationId xmlns:a16="http://schemas.microsoft.com/office/drawing/2014/main" id="{D0561084-1543-4F9E-91C8-648D85C18436}"/>
                </a:ext>
              </a:extLst>
            </p:cNvPr>
            <p:cNvSpPr>
              <a:spLocks/>
            </p:cNvSpPr>
            <p:nvPr/>
          </p:nvSpPr>
          <p:spPr bwMode="auto">
            <a:xfrm flipH="1">
              <a:off x="462" y="988"/>
              <a:ext cx="23" cy="15"/>
            </a:xfrm>
            <a:custGeom>
              <a:avLst/>
              <a:gdLst>
                <a:gd name="T0" fmla="*/ 0 w 100"/>
                <a:gd name="T1" fmla="*/ 0 h 63"/>
                <a:gd name="T2" fmla="*/ 0 w 100"/>
                <a:gd name="T3" fmla="*/ 0 h 63"/>
                <a:gd name="T4" fmla="*/ 0 w 100"/>
                <a:gd name="T5" fmla="*/ 0 h 63"/>
                <a:gd name="T6" fmla="*/ 0 w 100"/>
                <a:gd name="T7" fmla="*/ 0 h 63"/>
                <a:gd name="T8" fmla="*/ 0 w 100"/>
                <a:gd name="T9" fmla="*/ 0 h 63"/>
                <a:gd name="T10" fmla="*/ 0 w 100"/>
                <a:gd name="T11" fmla="*/ 0 h 63"/>
                <a:gd name="T12" fmla="*/ 0 w 100"/>
                <a:gd name="T13" fmla="*/ 0 h 63"/>
                <a:gd name="T14" fmla="*/ 0 w 100"/>
                <a:gd name="T15" fmla="*/ 0 h 63"/>
                <a:gd name="T16" fmla="*/ 0 w 100"/>
                <a:gd name="T17" fmla="*/ 0 h 63"/>
                <a:gd name="T18" fmla="*/ 0 w 100"/>
                <a:gd name="T19" fmla="*/ 0 h 63"/>
                <a:gd name="T20" fmla="*/ 0 w 100"/>
                <a:gd name="T21" fmla="*/ 0 h 63"/>
                <a:gd name="T22" fmla="*/ 0 w 100"/>
                <a:gd name="T23" fmla="*/ 0 h 63"/>
                <a:gd name="T24" fmla="*/ 0 w 100"/>
                <a:gd name="T25" fmla="*/ 0 h 63"/>
                <a:gd name="T26" fmla="*/ 0 w 100"/>
                <a:gd name="T27" fmla="*/ 0 h 63"/>
                <a:gd name="T28" fmla="*/ 0 w 100"/>
                <a:gd name="T29" fmla="*/ 0 h 63"/>
                <a:gd name="T30" fmla="*/ 0 w 100"/>
                <a:gd name="T31" fmla="*/ 0 h 63"/>
                <a:gd name="T32" fmla="*/ 0 w 100"/>
                <a:gd name="T33" fmla="*/ 0 h 63"/>
                <a:gd name="T34" fmla="*/ 0 w 100"/>
                <a:gd name="T35" fmla="*/ 0 h 6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0"/>
                <a:gd name="T55" fmla="*/ 0 h 63"/>
                <a:gd name="T56" fmla="*/ 100 w 100"/>
                <a:gd name="T57" fmla="*/ 63 h 6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0" h="63">
                  <a:moveTo>
                    <a:pt x="20" y="40"/>
                  </a:moveTo>
                  <a:lnTo>
                    <a:pt x="0" y="52"/>
                  </a:lnTo>
                  <a:lnTo>
                    <a:pt x="63" y="63"/>
                  </a:lnTo>
                  <a:lnTo>
                    <a:pt x="65" y="48"/>
                  </a:lnTo>
                  <a:lnTo>
                    <a:pt x="64" y="48"/>
                  </a:lnTo>
                  <a:lnTo>
                    <a:pt x="60" y="46"/>
                  </a:lnTo>
                  <a:lnTo>
                    <a:pt x="54" y="45"/>
                  </a:lnTo>
                  <a:lnTo>
                    <a:pt x="47" y="44"/>
                  </a:lnTo>
                  <a:lnTo>
                    <a:pt x="55" y="39"/>
                  </a:lnTo>
                  <a:lnTo>
                    <a:pt x="64" y="35"/>
                  </a:lnTo>
                  <a:lnTo>
                    <a:pt x="73" y="29"/>
                  </a:lnTo>
                  <a:lnTo>
                    <a:pt x="82" y="24"/>
                  </a:lnTo>
                  <a:lnTo>
                    <a:pt x="89" y="20"/>
                  </a:lnTo>
                  <a:lnTo>
                    <a:pt x="95" y="16"/>
                  </a:lnTo>
                  <a:lnTo>
                    <a:pt x="99" y="15"/>
                  </a:lnTo>
                  <a:lnTo>
                    <a:pt x="100" y="14"/>
                  </a:lnTo>
                  <a:lnTo>
                    <a:pt x="93" y="0"/>
                  </a:lnTo>
                  <a:lnTo>
                    <a:pt x="20"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46" name="Freeform 130">
              <a:extLst>
                <a:ext uri="{FF2B5EF4-FFF2-40B4-BE49-F238E27FC236}">
                  <a16:creationId xmlns:a16="http://schemas.microsoft.com/office/drawing/2014/main" id="{089F3DD3-ADC8-41BB-AE84-70275E7E5CCF}"/>
                </a:ext>
              </a:extLst>
            </p:cNvPr>
            <p:cNvSpPr>
              <a:spLocks/>
            </p:cNvSpPr>
            <p:nvPr/>
          </p:nvSpPr>
          <p:spPr bwMode="auto">
            <a:xfrm flipH="1">
              <a:off x="611" y="1425"/>
              <a:ext cx="36" cy="34"/>
            </a:xfrm>
            <a:custGeom>
              <a:avLst/>
              <a:gdLst>
                <a:gd name="T0" fmla="*/ 0 w 155"/>
                <a:gd name="T1" fmla="*/ 0 h 147"/>
                <a:gd name="T2" fmla="*/ 0 w 155"/>
                <a:gd name="T3" fmla="*/ 0 h 147"/>
                <a:gd name="T4" fmla="*/ 0 w 155"/>
                <a:gd name="T5" fmla="*/ 0 h 147"/>
                <a:gd name="T6" fmla="*/ 0 w 155"/>
                <a:gd name="T7" fmla="*/ 0 h 147"/>
                <a:gd name="T8" fmla="*/ 0 w 155"/>
                <a:gd name="T9" fmla="*/ 0 h 147"/>
                <a:gd name="T10" fmla="*/ 0 w 155"/>
                <a:gd name="T11" fmla="*/ 0 h 147"/>
                <a:gd name="T12" fmla="*/ 0 w 155"/>
                <a:gd name="T13" fmla="*/ 0 h 147"/>
                <a:gd name="T14" fmla="*/ 0 w 155"/>
                <a:gd name="T15" fmla="*/ 0 h 147"/>
                <a:gd name="T16" fmla="*/ 0 w 155"/>
                <a:gd name="T17" fmla="*/ 0 h 147"/>
                <a:gd name="T18" fmla="*/ 0 w 155"/>
                <a:gd name="T19" fmla="*/ 0 h 147"/>
                <a:gd name="T20" fmla="*/ 0 w 155"/>
                <a:gd name="T21" fmla="*/ 0 h 147"/>
                <a:gd name="T22" fmla="*/ 0 w 155"/>
                <a:gd name="T23" fmla="*/ 0 h 147"/>
                <a:gd name="T24" fmla="*/ 0 w 155"/>
                <a:gd name="T25" fmla="*/ 0 h 147"/>
                <a:gd name="T26" fmla="*/ 0 w 155"/>
                <a:gd name="T27" fmla="*/ 0 h 147"/>
                <a:gd name="T28" fmla="*/ 0 w 155"/>
                <a:gd name="T29" fmla="*/ 0 h 147"/>
                <a:gd name="T30" fmla="*/ 0 w 155"/>
                <a:gd name="T31" fmla="*/ 0 h 147"/>
                <a:gd name="T32" fmla="*/ 0 w 155"/>
                <a:gd name="T33" fmla="*/ 0 h 147"/>
                <a:gd name="T34" fmla="*/ 0 w 155"/>
                <a:gd name="T35" fmla="*/ 0 h 147"/>
                <a:gd name="T36" fmla="*/ 0 w 155"/>
                <a:gd name="T37" fmla="*/ 0 h 147"/>
                <a:gd name="T38" fmla="*/ 0 w 155"/>
                <a:gd name="T39" fmla="*/ 0 h 147"/>
                <a:gd name="T40" fmla="*/ 0 w 155"/>
                <a:gd name="T41" fmla="*/ 0 h 147"/>
                <a:gd name="T42" fmla="*/ 0 w 155"/>
                <a:gd name="T43" fmla="*/ 0 h 147"/>
                <a:gd name="T44" fmla="*/ 0 w 155"/>
                <a:gd name="T45" fmla="*/ 0 h 147"/>
                <a:gd name="T46" fmla="*/ 0 w 155"/>
                <a:gd name="T47" fmla="*/ 0 h 147"/>
                <a:gd name="T48" fmla="*/ 0 w 155"/>
                <a:gd name="T49" fmla="*/ 0 h 147"/>
                <a:gd name="T50" fmla="*/ 0 w 155"/>
                <a:gd name="T51" fmla="*/ 0 h 147"/>
                <a:gd name="T52" fmla="*/ 0 w 155"/>
                <a:gd name="T53" fmla="*/ 0 h 147"/>
                <a:gd name="T54" fmla="*/ 0 w 155"/>
                <a:gd name="T55" fmla="*/ 0 h 147"/>
                <a:gd name="T56" fmla="*/ 0 w 155"/>
                <a:gd name="T57" fmla="*/ 0 h 147"/>
                <a:gd name="T58" fmla="*/ 0 w 155"/>
                <a:gd name="T59" fmla="*/ 0 h 147"/>
                <a:gd name="T60" fmla="*/ 0 w 155"/>
                <a:gd name="T61" fmla="*/ 0 h 147"/>
                <a:gd name="T62" fmla="*/ 0 w 155"/>
                <a:gd name="T63" fmla="*/ 0 h 147"/>
                <a:gd name="T64" fmla="*/ 0 w 155"/>
                <a:gd name="T65" fmla="*/ 0 h 1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5"/>
                <a:gd name="T100" fmla="*/ 0 h 147"/>
                <a:gd name="T101" fmla="*/ 155 w 155"/>
                <a:gd name="T102" fmla="*/ 147 h 1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5" h="147">
                  <a:moveTo>
                    <a:pt x="155" y="73"/>
                  </a:moveTo>
                  <a:lnTo>
                    <a:pt x="153" y="87"/>
                  </a:lnTo>
                  <a:lnTo>
                    <a:pt x="148" y="101"/>
                  </a:lnTo>
                  <a:lnTo>
                    <a:pt x="142" y="114"/>
                  </a:lnTo>
                  <a:lnTo>
                    <a:pt x="132" y="125"/>
                  </a:lnTo>
                  <a:lnTo>
                    <a:pt x="121" y="134"/>
                  </a:lnTo>
                  <a:lnTo>
                    <a:pt x="108" y="141"/>
                  </a:lnTo>
                  <a:lnTo>
                    <a:pt x="93" y="146"/>
                  </a:lnTo>
                  <a:lnTo>
                    <a:pt x="78" y="147"/>
                  </a:lnTo>
                  <a:lnTo>
                    <a:pt x="62" y="146"/>
                  </a:lnTo>
                  <a:lnTo>
                    <a:pt x="48" y="141"/>
                  </a:lnTo>
                  <a:lnTo>
                    <a:pt x="35" y="134"/>
                  </a:lnTo>
                  <a:lnTo>
                    <a:pt x="23" y="125"/>
                  </a:lnTo>
                  <a:lnTo>
                    <a:pt x="13" y="114"/>
                  </a:lnTo>
                  <a:lnTo>
                    <a:pt x="6" y="101"/>
                  </a:lnTo>
                  <a:lnTo>
                    <a:pt x="1" y="87"/>
                  </a:lnTo>
                  <a:lnTo>
                    <a:pt x="0" y="73"/>
                  </a:lnTo>
                  <a:lnTo>
                    <a:pt x="1" y="59"/>
                  </a:lnTo>
                  <a:lnTo>
                    <a:pt x="6" y="44"/>
                  </a:lnTo>
                  <a:lnTo>
                    <a:pt x="13" y="32"/>
                  </a:lnTo>
                  <a:lnTo>
                    <a:pt x="23" y="21"/>
                  </a:lnTo>
                  <a:lnTo>
                    <a:pt x="35" y="13"/>
                  </a:lnTo>
                  <a:lnTo>
                    <a:pt x="48" y="5"/>
                  </a:lnTo>
                  <a:lnTo>
                    <a:pt x="62" y="1"/>
                  </a:lnTo>
                  <a:lnTo>
                    <a:pt x="78" y="0"/>
                  </a:lnTo>
                  <a:lnTo>
                    <a:pt x="93" y="1"/>
                  </a:lnTo>
                  <a:lnTo>
                    <a:pt x="108" y="5"/>
                  </a:lnTo>
                  <a:lnTo>
                    <a:pt x="121" y="13"/>
                  </a:lnTo>
                  <a:lnTo>
                    <a:pt x="132" y="21"/>
                  </a:lnTo>
                  <a:lnTo>
                    <a:pt x="142" y="32"/>
                  </a:lnTo>
                  <a:lnTo>
                    <a:pt x="148" y="44"/>
                  </a:lnTo>
                  <a:lnTo>
                    <a:pt x="153" y="59"/>
                  </a:lnTo>
                  <a:lnTo>
                    <a:pt x="155"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47" name="Freeform 131">
              <a:extLst>
                <a:ext uri="{FF2B5EF4-FFF2-40B4-BE49-F238E27FC236}">
                  <a16:creationId xmlns:a16="http://schemas.microsoft.com/office/drawing/2014/main" id="{0B0A1DAB-91BB-4A30-A184-469132AB3693}"/>
                </a:ext>
              </a:extLst>
            </p:cNvPr>
            <p:cNvSpPr>
              <a:spLocks/>
            </p:cNvSpPr>
            <p:nvPr/>
          </p:nvSpPr>
          <p:spPr bwMode="auto">
            <a:xfrm flipH="1">
              <a:off x="588" y="1056"/>
              <a:ext cx="17" cy="18"/>
            </a:xfrm>
            <a:custGeom>
              <a:avLst/>
              <a:gdLst>
                <a:gd name="T0" fmla="*/ 0 w 74"/>
                <a:gd name="T1" fmla="*/ 0 h 79"/>
                <a:gd name="T2" fmla="*/ 0 w 74"/>
                <a:gd name="T3" fmla="*/ 0 h 79"/>
                <a:gd name="T4" fmla="*/ 0 w 74"/>
                <a:gd name="T5" fmla="*/ 0 h 79"/>
                <a:gd name="T6" fmla="*/ 0 w 74"/>
                <a:gd name="T7" fmla="*/ 0 h 79"/>
                <a:gd name="T8" fmla="*/ 0 w 74"/>
                <a:gd name="T9" fmla="*/ 0 h 79"/>
                <a:gd name="T10" fmla="*/ 0 w 74"/>
                <a:gd name="T11" fmla="*/ 0 h 79"/>
                <a:gd name="T12" fmla="*/ 0 w 74"/>
                <a:gd name="T13" fmla="*/ 0 h 79"/>
                <a:gd name="T14" fmla="*/ 0 w 74"/>
                <a:gd name="T15" fmla="*/ 0 h 79"/>
                <a:gd name="T16" fmla="*/ 0 w 74"/>
                <a:gd name="T17" fmla="*/ 0 h 79"/>
                <a:gd name="T18" fmla="*/ 0 w 74"/>
                <a:gd name="T19" fmla="*/ 0 h 79"/>
                <a:gd name="T20" fmla="*/ 0 w 74"/>
                <a:gd name="T21" fmla="*/ 0 h 79"/>
                <a:gd name="T22" fmla="*/ 0 w 74"/>
                <a:gd name="T23" fmla="*/ 0 h 79"/>
                <a:gd name="T24" fmla="*/ 0 w 74"/>
                <a:gd name="T25" fmla="*/ 0 h 79"/>
                <a:gd name="T26" fmla="*/ 0 w 74"/>
                <a:gd name="T27" fmla="*/ 0 h 79"/>
                <a:gd name="T28" fmla="*/ 0 w 74"/>
                <a:gd name="T29" fmla="*/ 0 h 79"/>
                <a:gd name="T30" fmla="*/ 0 w 74"/>
                <a:gd name="T31" fmla="*/ 0 h 79"/>
                <a:gd name="T32" fmla="*/ 0 w 74"/>
                <a:gd name="T33" fmla="*/ 0 h 79"/>
                <a:gd name="T34" fmla="*/ 0 w 74"/>
                <a:gd name="T35" fmla="*/ 0 h 79"/>
                <a:gd name="T36" fmla="*/ 0 w 74"/>
                <a:gd name="T37" fmla="*/ 0 h 79"/>
                <a:gd name="T38" fmla="*/ 0 w 74"/>
                <a:gd name="T39" fmla="*/ 0 h 79"/>
                <a:gd name="T40" fmla="*/ 0 w 74"/>
                <a:gd name="T41" fmla="*/ 0 h 79"/>
                <a:gd name="T42" fmla="*/ 0 w 74"/>
                <a:gd name="T43" fmla="*/ 0 h 79"/>
                <a:gd name="T44" fmla="*/ 0 w 74"/>
                <a:gd name="T45" fmla="*/ 0 h 79"/>
                <a:gd name="T46" fmla="*/ 0 w 74"/>
                <a:gd name="T47" fmla="*/ 0 h 79"/>
                <a:gd name="T48" fmla="*/ 0 w 74"/>
                <a:gd name="T49" fmla="*/ 0 h 79"/>
                <a:gd name="T50" fmla="*/ 0 w 74"/>
                <a:gd name="T51" fmla="*/ 0 h 79"/>
                <a:gd name="T52" fmla="*/ 0 w 74"/>
                <a:gd name="T53" fmla="*/ 0 h 79"/>
                <a:gd name="T54" fmla="*/ 0 w 74"/>
                <a:gd name="T55" fmla="*/ 0 h 79"/>
                <a:gd name="T56" fmla="*/ 0 w 74"/>
                <a:gd name="T57" fmla="*/ 0 h 79"/>
                <a:gd name="T58" fmla="*/ 0 w 74"/>
                <a:gd name="T59" fmla="*/ 0 h 79"/>
                <a:gd name="T60" fmla="*/ 0 w 74"/>
                <a:gd name="T61" fmla="*/ 0 h 79"/>
                <a:gd name="T62" fmla="*/ 0 w 74"/>
                <a:gd name="T63" fmla="*/ 0 h 79"/>
                <a:gd name="T64" fmla="*/ 0 w 74"/>
                <a:gd name="T65" fmla="*/ 0 h 79"/>
                <a:gd name="T66" fmla="*/ 0 w 74"/>
                <a:gd name="T67" fmla="*/ 0 h 79"/>
                <a:gd name="T68" fmla="*/ 0 w 74"/>
                <a:gd name="T69" fmla="*/ 0 h 79"/>
                <a:gd name="T70" fmla="*/ 0 w 74"/>
                <a:gd name="T71" fmla="*/ 0 h 79"/>
                <a:gd name="T72" fmla="*/ 0 w 74"/>
                <a:gd name="T73" fmla="*/ 0 h 79"/>
                <a:gd name="T74" fmla="*/ 0 w 74"/>
                <a:gd name="T75" fmla="*/ 0 h 79"/>
                <a:gd name="T76" fmla="*/ 0 w 74"/>
                <a:gd name="T77" fmla="*/ 0 h 7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79"/>
                <a:gd name="T119" fmla="*/ 74 w 74"/>
                <a:gd name="T120" fmla="*/ 79 h 7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79">
                  <a:moveTo>
                    <a:pt x="3" y="12"/>
                  </a:moveTo>
                  <a:lnTo>
                    <a:pt x="0" y="64"/>
                  </a:lnTo>
                  <a:lnTo>
                    <a:pt x="0" y="66"/>
                  </a:lnTo>
                  <a:lnTo>
                    <a:pt x="0" y="69"/>
                  </a:lnTo>
                  <a:lnTo>
                    <a:pt x="2" y="73"/>
                  </a:lnTo>
                  <a:lnTo>
                    <a:pt x="3" y="75"/>
                  </a:lnTo>
                  <a:lnTo>
                    <a:pt x="6" y="77"/>
                  </a:lnTo>
                  <a:lnTo>
                    <a:pt x="9" y="78"/>
                  </a:lnTo>
                  <a:lnTo>
                    <a:pt x="11" y="79"/>
                  </a:lnTo>
                  <a:lnTo>
                    <a:pt x="14" y="79"/>
                  </a:lnTo>
                  <a:lnTo>
                    <a:pt x="62" y="74"/>
                  </a:lnTo>
                  <a:lnTo>
                    <a:pt x="67" y="73"/>
                  </a:lnTo>
                  <a:lnTo>
                    <a:pt x="71" y="69"/>
                  </a:lnTo>
                  <a:lnTo>
                    <a:pt x="74" y="65"/>
                  </a:lnTo>
                  <a:lnTo>
                    <a:pt x="74" y="60"/>
                  </a:lnTo>
                  <a:lnTo>
                    <a:pt x="72" y="55"/>
                  </a:lnTo>
                  <a:lnTo>
                    <a:pt x="68" y="51"/>
                  </a:lnTo>
                  <a:lnTo>
                    <a:pt x="65" y="48"/>
                  </a:lnTo>
                  <a:lnTo>
                    <a:pt x="59" y="47"/>
                  </a:lnTo>
                  <a:lnTo>
                    <a:pt x="57" y="47"/>
                  </a:lnTo>
                  <a:lnTo>
                    <a:pt x="49" y="48"/>
                  </a:lnTo>
                  <a:lnTo>
                    <a:pt x="39" y="49"/>
                  </a:lnTo>
                  <a:lnTo>
                    <a:pt x="28" y="51"/>
                  </a:lnTo>
                  <a:lnTo>
                    <a:pt x="29" y="39"/>
                  </a:lnTo>
                  <a:lnTo>
                    <a:pt x="29" y="26"/>
                  </a:lnTo>
                  <a:lnTo>
                    <a:pt x="31" y="18"/>
                  </a:lnTo>
                  <a:lnTo>
                    <a:pt x="31" y="14"/>
                  </a:lnTo>
                  <a:lnTo>
                    <a:pt x="31" y="13"/>
                  </a:lnTo>
                  <a:lnTo>
                    <a:pt x="29" y="8"/>
                  </a:lnTo>
                  <a:lnTo>
                    <a:pt x="27" y="4"/>
                  </a:lnTo>
                  <a:lnTo>
                    <a:pt x="24" y="1"/>
                  </a:lnTo>
                  <a:lnTo>
                    <a:pt x="19" y="0"/>
                  </a:lnTo>
                  <a:lnTo>
                    <a:pt x="14" y="0"/>
                  </a:lnTo>
                  <a:lnTo>
                    <a:pt x="9" y="3"/>
                  </a:lnTo>
                  <a:lnTo>
                    <a:pt x="5" y="6"/>
                  </a:lnTo>
                  <a:lnTo>
                    <a:pt x="3"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48" name="Freeform 132">
              <a:extLst>
                <a:ext uri="{FF2B5EF4-FFF2-40B4-BE49-F238E27FC236}">
                  <a16:creationId xmlns:a16="http://schemas.microsoft.com/office/drawing/2014/main" id="{6B9779DD-DE7C-44A9-9D9A-E545D335709B}"/>
                </a:ext>
              </a:extLst>
            </p:cNvPr>
            <p:cNvSpPr>
              <a:spLocks/>
            </p:cNvSpPr>
            <p:nvPr/>
          </p:nvSpPr>
          <p:spPr bwMode="auto">
            <a:xfrm flipH="1">
              <a:off x="563" y="1072"/>
              <a:ext cx="20" cy="12"/>
            </a:xfrm>
            <a:custGeom>
              <a:avLst/>
              <a:gdLst>
                <a:gd name="T0" fmla="*/ 0 w 83"/>
                <a:gd name="T1" fmla="*/ 0 h 56"/>
                <a:gd name="T2" fmla="*/ 0 w 83"/>
                <a:gd name="T3" fmla="*/ 0 h 56"/>
                <a:gd name="T4" fmla="*/ 0 w 83"/>
                <a:gd name="T5" fmla="*/ 0 h 56"/>
                <a:gd name="T6" fmla="*/ 0 w 83"/>
                <a:gd name="T7" fmla="*/ 0 h 56"/>
                <a:gd name="T8" fmla="*/ 0 w 83"/>
                <a:gd name="T9" fmla="*/ 0 h 56"/>
                <a:gd name="T10" fmla="*/ 0 w 83"/>
                <a:gd name="T11" fmla="*/ 0 h 56"/>
                <a:gd name="T12" fmla="*/ 0 w 83"/>
                <a:gd name="T13" fmla="*/ 0 h 56"/>
                <a:gd name="T14" fmla="*/ 0 w 83"/>
                <a:gd name="T15" fmla="*/ 0 h 56"/>
                <a:gd name="T16" fmla="*/ 0 w 83"/>
                <a:gd name="T17" fmla="*/ 0 h 56"/>
                <a:gd name="T18" fmla="*/ 0 w 83"/>
                <a:gd name="T19" fmla="*/ 0 h 56"/>
                <a:gd name="T20" fmla="*/ 0 w 83"/>
                <a:gd name="T21" fmla="*/ 0 h 56"/>
                <a:gd name="T22" fmla="*/ 0 w 83"/>
                <a:gd name="T23" fmla="*/ 0 h 56"/>
                <a:gd name="T24" fmla="*/ 0 w 83"/>
                <a:gd name="T25" fmla="*/ 0 h 56"/>
                <a:gd name="T26" fmla="*/ 0 w 83"/>
                <a:gd name="T27" fmla="*/ 0 h 56"/>
                <a:gd name="T28" fmla="*/ 0 w 83"/>
                <a:gd name="T29" fmla="*/ 0 h 56"/>
                <a:gd name="T30" fmla="*/ 0 w 83"/>
                <a:gd name="T31" fmla="*/ 0 h 56"/>
                <a:gd name="T32" fmla="*/ 0 w 83"/>
                <a:gd name="T33" fmla="*/ 0 h 56"/>
                <a:gd name="T34" fmla="*/ 0 w 83"/>
                <a:gd name="T35" fmla="*/ 0 h 56"/>
                <a:gd name="T36" fmla="*/ 0 w 83"/>
                <a:gd name="T37" fmla="*/ 0 h 5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56"/>
                <a:gd name="T59" fmla="*/ 83 w 83"/>
                <a:gd name="T60" fmla="*/ 56 h 5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56">
                  <a:moveTo>
                    <a:pt x="63" y="2"/>
                  </a:moveTo>
                  <a:lnTo>
                    <a:pt x="6" y="30"/>
                  </a:lnTo>
                  <a:lnTo>
                    <a:pt x="2" y="33"/>
                  </a:lnTo>
                  <a:lnTo>
                    <a:pt x="0" y="38"/>
                  </a:lnTo>
                  <a:lnTo>
                    <a:pt x="0" y="43"/>
                  </a:lnTo>
                  <a:lnTo>
                    <a:pt x="1" y="49"/>
                  </a:lnTo>
                  <a:lnTo>
                    <a:pt x="4" y="52"/>
                  </a:lnTo>
                  <a:lnTo>
                    <a:pt x="9" y="55"/>
                  </a:lnTo>
                  <a:lnTo>
                    <a:pt x="14" y="56"/>
                  </a:lnTo>
                  <a:lnTo>
                    <a:pt x="19" y="55"/>
                  </a:lnTo>
                  <a:lnTo>
                    <a:pt x="76" y="26"/>
                  </a:lnTo>
                  <a:lnTo>
                    <a:pt x="80" y="22"/>
                  </a:lnTo>
                  <a:lnTo>
                    <a:pt x="83" y="19"/>
                  </a:lnTo>
                  <a:lnTo>
                    <a:pt x="83" y="13"/>
                  </a:lnTo>
                  <a:lnTo>
                    <a:pt x="82" y="8"/>
                  </a:lnTo>
                  <a:lnTo>
                    <a:pt x="79" y="3"/>
                  </a:lnTo>
                  <a:lnTo>
                    <a:pt x="74" y="0"/>
                  </a:lnTo>
                  <a:lnTo>
                    <a:pt x="69" y="0"/>
                  </a:lnTo>
                  <a:lnTo>
                    <a:pt x="6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49" name="Freeform 133">
              <a:extLst>
                <a:ext uri="{FF2B5EF4-FFF2-40B4-BE49-F238E27FC236}">
                  <a16:creationId xmlns:a16="http://schemas.microsoft.com/office/drawing/2014/main" id="{0139E36B-B5DE-4F88-A665-877D165D0E0C}"/>
                </a:ext>
              </a:extLst>
            </p:cNvPr>
            <p:cNvSpPr>
              <a:spLocks/>
            </p:cNvSpPr>
            <p:nvPr/>
          </p:nvSpPr>
          <p:spPr bwMode="auto">
            <a:xfrm flipH="1">
              <a:off x="566" y="1045"/>
              <a:ext cx="11" cy="11"/>
            </a:xfrm>
            <a:custGeom>
              <a:avLst/>
              <a:gdLst>
                <a:gd name="T0" fmla="*/ 0 w 48"/>
                <a:gd name="T1" fmla="*/ 0 h 49"/>
                <a:gd name="T2" fmla="*/ 0 w 48"/>
                <a:gd name="T3" fmla="*/ 0 h 49"/>
                <a:gd name="T4" fmla="*/ 0 w 48"/>
                <a:gd name="T5" fmla="*/ 0 h 49"/>
                <a:gd name="T6" fmla="*/ 0 w 48"/>
                <a:gd name="T7" fmla="*/ 0 h 49"/>
                <a:gd name="T8" fmla="*/ 0 w 48"/>
                <a:gd name="T9" fmla="*/ 0 h 49"/>
                <a:gd name="T10" fmla="*/ 0 w 48"/>
                <a:gd name="T11" fmla="*/ 0 h 49"/>
                <a:gd name="T12" fmla="*/ 0 w 48"/>
                <a:gd name="T13" fmla="*/ 0 h 49"/>
                <a:gd name="T14" fmla="*/ 0 w 48"/>
                <a:gd name="T15" fmla="*/ 0 h 49"/>
                <a:gd name="T16" fmla="*/ 0 w 48"/>
                <a:gd name="T17" fmla="*/ 0 h 49"/>
                <a:gd name="T18" fmla="*/ 0 w 48"/>
                <a:gd name="T19" fmla="*/ 0 h 49"/>
                <a:gd name="T20" fmla="*/ 0 w 48"/>
                <a:gd name="T21" fmla="*/ 0 h 49"/>
                <a:gd name="T22" fmla="*/ 0 w 48"/>
                <a:gd name="T23" fmla="*/ 0 h 49"/>
                <a:gd name="T24" fmla="*/ 0 w 48"/>
                <a:gd name="T25" fmla="*/ 0 h 49"/>
                <a:gd name="T26" fmla="*/ 0 w 48"/>
                <a:gd name="T27" fmla="*/ 0 h 49"/>
                <a:gd name="T28" fmla="*/ 0 w 48"/>
                <a:gd name="T29" fmla="*/ 0 h 49"/>
                <a:gd name="T30" fmla="*/ 0 w 48"/>
                <a:gd name="T31" fmla="*/ 0 h 49"/>
                <a:gd name="T32" fmla="*/ 0 w 48"/>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9"/>
                <a:gd name="T53" fmla="*/ 48 w 4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9">
                  <a:moveTo>
                    <a:pt x="48" y="24"/>
                  </a:moveTo>
                  <a:lnTo>
                    <a:pt x="47" y="33"/>
                  </a:lnTo>
                  <a:lnTo>
                    <a:pt x="42" y="41"/>
                  </a:lnTo>
                  <a:lnTo>
                    <a:pt x="34" y="46"/>
                  </a:lnTo>
                  <a:lnTo>
                    <a:pt x="25" y="49"/>
                  </a:lnTo>
                  <a:lnTo>
                    <a:pt x="16" y="46"/>
                  </a:lnTo>
                  <a:lnTo>
                    <a:pt x="8" y="41"/>
                  </a:lnTo>
                  <a:lnTo>
                    <a:pt x="3" y="33"/>
                  </a:lnTo>
                  <a:lnTo>
                    <a:pt x="0" y="24"/>
                  </a:lnTo>
                  <a:lnTo>
                    <a:pt x="3" y="15"/>
                  </a:lnTo>
                  <a:lnTo>
                    <a:pt x="8" y="7"/>
                  </a:lnTo>
                  <a:lnTo>
                    <a:pt x="16" y="2"/>
                  </a:lnTo>
                  <a:lnTo>
                    <a:pt x="25" y="0"/>
                  </a:lnTo>
                  <a:lnTo>
                    <a:pt x="34" y="2"/>
                  </a:lnTo>
                  <a:lnTo>
                    <a:pt x="42" y="7"/>
                  </a:lnTo>
                  <a:lnTo>
                    <a:pt x="47" y="15"/>
                  </a:lnTo>
                  <a:lnTo>
                    <a:pt x="48"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grpSp>
      <p:grpSp>
        <p:nvGrpSpPr>
          <p:cNvPr id="14348" name="Group 134">
            <a:extLst>
              <a:ext uri="{FF2B5EF4-FFF2-40B4-BE49-F238E27FC236}">
                <a16:creationId xmlns:a16="http://schemas.microsoft.com/office/drawing/2014/main" id="{6D8618A9-738D-44C1-AF69-F337E4A22236}"/>
              </a:ext>
            </a:extLst>
          </p:cNvPr>
          <p:cNvGrpSpPr>
            <a:grpSpLocks/>
          </p:cNvGrpSpPr>
          <p:nvPr/>
        </p:nvGrpSpPr>
        <p:grpSpPr bwMode="auto">
          <a:xfrm>
            <a:off x="5287964" y="3844925"/>
            <a:ext cx="833437" cy="954088"/>
            <a:chOff x="337" y="893"/>
            <a:chExt cx="525" cy="601"/>
          </a:xfrm>
        </p:grpSpPr>
        <p:sp>
          <p:nvSpPr>
            <p:cNvPr id="15572" name="Freeform 135">
              <a:extLst>
                <a:ext uri="{FF2B5EF4-FFF2-40B4-BE49-F238E27FC236}">
                  <a16:creationId xmlns:a16="http://schemas.microsoft.com/office/drawing/2014/main" id="{D33F025B-34CA-4202-9466-D1D252D6F48D}"/>
                </a:ext>
              </a:extLst>
            </p:cNvPr>
            <p:cNvSpPr>
              <a:spLocks/>
            </p:cNvSpPr>
            <p:nvPr/>
          </p:nvSpPr>
          <p:spPr bwMode="auto">
            <a:xfrm flipH="1">
              <a:off x="389" y="1329"/>
              <a:ext cx="158" cy="88"/>
            </a:xfrm>
            <a:custGeom>
              <a:avLst/>
              <a:gdLst>
                <a:gd name="T0" fmla="*/ 0 w 692"/>
                <a:gd name="T1" fmla="*/ 0 h 382"/>
                <a:gd name="T2" fmla="*/ 0 w 692"/>
                <a:gd name="T3" fmla="*/ 0 h 382"/>
                <a:gd name="T4" fmla="*/ 0 w 692"/>
                <a:gd name="T5" fmla="*/ 0 h 382"/>
                <a:gd name="T6" fmla="*/ 0 w 692"/>
                <a:gd name="T7" fmla="*/ 0 h 382"/>
                <a:gd name="T8" fmla="*/ 0 w 692"/>
                <a:gd name="T9" fmla="*/ 0 h 382"/>
                <a:gd name="T10" fmla="*/ 0 w 692"/>
                <a:gd name="T11" fmla="*/ 0 h 382"/>
                <a:gd name="T12" fmla="*/ 0 w 692"/>
                <a:gd name="T13" fmla="*/ 0 h 382"/>
                <a:gd name="T14" fmla="*/ 0 w 692"/>
                <a:gd name="T15" fmla="*/ 0 h 382"/>
                <a:gd name="T16" fmla="*/ 0 w 692"/>
                <a:gd name="T17" fmla="*/ 0 h 382"/>
                <a:gd name="T18" fmla="*/ 0 w 692"/>
                <a:gd name="T19" fmla="*/ 0 h 382"/>
                <a:gd name="T20" fmla="*/ 0 w 692"/>
                <a:gd name="T21" fmla="*/ 0 h 382"/>
                <a:gd name="T22" fmla="*/ 0 w 692"/>
                <a:gd name="T23" fmla="*/ 0 h 382"/>
                <a:gd name="T24" fmla="*/ 0 w 692"/>
                <a:gd name="T25" fmla="*/ 0 h 382"/>
                <a:gd name="T26" fmla="*/ 0 w 692"/>
                <a:gd name="T27" fmla="*/ 0 h 382"/>
                <a:gd name="T28" fmla="*/ 0 w 692"/>
                <a:gd name="T29" fmla="*/ 0 h 382"/>
                <a:gd name="T30" fmla="*/ 0 w 692"/>
                <a:gd name="T31" fmla="*/ 0 h 382"/>
                <a:gd name="T32" fmla="*/ 0 w 692"/>
                <a:gd name="T33" fmla="*/ 0 h 382"/>
                <a:gd name="T34" fmla="*/ 0 w 692"/>
                <a:gd name="T35" fmla="*/ 0 h 382"/>
                <a:gd name="T36" fmla="*/ 0 w 692"/>
                <a:gd name="T37" fmla="*/ 0 h 382"/>
                <a:gd name="T38" fmla="*/ 0 w 692"/>
                <a:gd name="T39" fmla="*/ 0 h 382"/>
                <a:gd name="T40" fmla="*/ 0 w 692"/>
                <a:gd name="T41" fmla="*/ 0 h 382"/>
                <a:gd name="T42" fmla="*/ 0 w 692"/>
                <a:gd name="T43" fmla="*/ 0 h 382"/>
                <a:gd name="T44" fmla="*/ 0 w 692"/>
                <a:gd name="T45" fmla="*/ 0 h 382"/>
                <a:gd name="T46" fmla="*/ 0 w 692"/>
                <a:gd name="T47" fmla="*/ 0 h 382"/>
                <a:gd name="T48" fmla="*/ 0 w 692"/>
                <a:gd name="T49" fmla="*/ 0 h 382"/>
                <a:gd name="T50" fmla="*/ 0 w 692"/>
                <a:gd name="T51" fmla="*/ 0 h 382"/>
                <a:gd name="T52" fmla="*/ 0 w 692"/>
                <a:gd name="T53" fmla="*/ 0 h 382"/>
                <a:gd name="T54" fmla="*/ 0 w 692"/>
                <a:gd name="T55" fmla="*/ 0 h 382"/>
                <a:gd name="T56" fmla="*/ 0 w 692"/>
                <a:gd name="T57" fmla="*/ 0 h 382"/>
                <a:gd name="T58" fmla="*/ 0 w 692"/>
                <a:gd name="T59" fmla="*/ 0 h 382"/>
                <a:gd name="T60" fmla="*/ 0 w 692"/>
                <a:gd name="T61" fmla="*/ 0 h 382"/>
                <a:gd name="T62" fmla="*/ 0 w 692"/>
                <a:gd name="T63" fmla="*/ 0 h 382"/>
                <a:gd name="T64" fmla="*/ 0 w 692"/>
                <a:gd name="T65" fmla="*/ 0 h 382"/>
                <a:gd name="T66" fmla="*/ 0 w 692"/>
                <a:gd name="T67" fmla="*/ 0 h 382"/>
                <a:gd name="T68" fmla="*/ 0 w 692"/>
                <a:gd name="T69" fmla="*/ 0 h 382"/>
                <a:gd name="T70" fmla="*/ 0 w 692"/>
                <a:gd name="T71" fmla="*/ 0 h 382"/>
                <a:gd name="T72" fmla="*/ 0 w 692"/>
                <a:gd name="T73" fmla="*/ 0 h 382"/>
                <a:gd name="T74" fmla="*/ 0 w 692"/>
                <a:gd name="T75" fmla="*/ 0 h 382"/>
                <a:gd name="T76" fmla="*/ 0 w 692"/>
                <a:gd name="T77" fmla="*/ 0 h 382"/>
                <a:gd name="T78" fmla="*/ 0 w 692"/>
                <a:gd name="T79" fmla="*/ 0 h 382"/>
                <a:gd name="T80" fmla="*/ 0 w 692"/>
                <a:gd name="T81" fmla="*/ 0 h 382"/>
                <a:gd name="T82" fmla="*/ 0 w 692"/>
                <a:gd name="T83" fmla="*/ 0 h 382"/>
                <a:gd name="T84" fmla="*/ 0 w 692"/>
                <a:gd name="T85" fmla="*/ 0 h 38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92"/>
                <a:gd name="T130" fmla="*/ 0 h 382"/>
                <a:gd name="T131" fmla="*/ 692 w 692"/>
                <a:gd name="T132" fmla="*/ 382 h 38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92" h="382">
                  <a:moveTo>
                    <a:pt x="575" y="1"/>
                  </a:moveTo>
                  <a:lnTo>
                    <a:pt x="569" y="5"/>
                  </a:lnTo>
                  <a:lnTo>
                    <a:pt x="564" y="9"/>
                  </a:lnTo>
                  <a:lnTo>
                    <a:pt x="562" y="15"/>
                  </a:lnTo>
                  <a:lnTo>
                    <a:pt x="560" y="22"/>
                  </a:lnTo>
                  <a:lnTo>
                    <a:pt x="560" y="23"/>
                  </a:lnTo>
                  <a:lnTo>
                    <a:pt x="562" y="26"/>
                  </a:lnTo>
                  <a:lnTo>
                    <a:pt x="562" y="27"/>
                  </a:lnTo>
                  <a:lnTo>
                    <a:pt x="562" y="29"/>
                  </a:lnTo>
                  <a:lnTo>
                    <a:pt x="566" y="39"/>
                  </a:lnTo>
                  <a:lnTo>
                    <a:pt x="575" y="63"/>
                  </a:lnTo>
                  <a:lnTo>
                    <a:pt x="588" y="97"/>
                  </a:lnTo>
                  <a:lnTo>
                    <a:pt x="602" y="137"/>
                  </a:lnTo>
                  <a:lnTo>
                    <a:pt x="618" y="178"/>
                  </a:lnTo>
                  <a:lnTo>
                    <a:pt x="632" y="214"/>
                  </a:lnTo>
                  <a:lnTo>
                    <a:pt x="641" y="242"/>
                  </a:lnTo>
                  <a:lnTo>
                    <a:pt x="646" y="255"/>
                  </a:lnTo>
                  <a:lnTo>
                    <a:pt x="642" y="269"/>
                  </a:lnTo>
                  <a:lnTo>
                    <a:pt x="636" y="292"/>
                  </a:lnTo>
                  <a:lnTo>
                    <a:pt x="629" y="317"/>
                  </a:lnTo>
                  <a:lnTo>
                    <a:pt x="624" y="338"/>
                  </a:lnTo>
                  <a:lnTo>
                    <a:pt x="614" y="338"/>
                  </a:lnTo>
                  <a:lnTo>
                    <a:pt x="593" y="338"/>
                  </a:lnTo>
                  <a:lnTo>
                    <a:pt x="564" y="338"/>
                  </a:lnTo>
                  <a:lnTo>
                    <a:pt x="529" y="338"/>
                  </a:lnTo>
                  <a:lnTo>
                    <a:pt x="488" y="338"/>
                  </a:lnTo>
                  <a:lnTo>
                    <a:pt x="443" y="338"/>
                  </a:lnTo>
                  <a:lnTo>
                    <a:pt x="395" y="338"/>
                  </a:lnTo>
                  <a:lnTo>
                    <a:pt x="347" y="338"/>
                  </a:lnTo>
                  <a:lnTo>
                    <a:pt x="298" y="338"/>
                  </a:lnTo>
                  <a:lnTo>
                    <a:pt x="250" y="338"/>
                  </a:lnTo>
                  <a:lnTo>
                    <a:pt x="205" y="338"/>
                  </a:lnTo>
                  <a:lnTo>
                    <a:pt x="164" y="338"/>
                  </a:lnTo>
                  <a:lnTo>
                    <a:pt x="129" y="338"/>
                  </a:lnTo>
                  <a:lnTo>
                    <a:pt x="100" y="338"/>
                  </a:lnTo>
                  <a:lnTo>
                    <a:pt x="79" y="338"/>
                  </a:lnTo>
                  <a:lnTo>
                    <a:pt x="69" y="338"/>
                  </a:lnTo>
                  <a:lnTo>
                    <a:pt x="62" y="313"/>
                  </a:lnTo>
                  <a:lnTo>
                    <a:pt x="55" y="281"/>
                  </a:lnTo>
                  <a:lnTo>
                    <a:pt x="48" y="251"/>
                  </a:lnTo>
                  <a:lnTo>
                    <a:pt x="44" y="235"/>
                  </a:lnTo>
                  <a:lnTo>
                    <a:pt x="47" y="223"/>
                  </a:lnTo>
                  <a:lnTo>
                    <a:pt x="55" y="199"/>
                  </a:lnTo>
                  <a:lnTo>
                    <a:pt x="62" y="165"/>
                  </a:lnTo>
                  <a:lnTo>
                    <a:pt x="73" y="127"/>
                  </a:lnTo>
                  <a:lnTo>
                    <a:pt x="83" y="91"/>
                  </a:lnTo>
                  <a:lnTo>
                    <a:pt x="92" y="58"/>
                  </a:lnTo>
                  <a:lnTo>
                    <a:pt x="98" y="36"/>
                  </a:lnTo>
                  <a:lnTo>
                    <a:pt x="100" y="27"/>
                  </a:lnTo>
                  <a:lnTo>
                    <a:pt x="101" y="26"/>
                  </a:lnTo>
                  <a:lnTo>
                    <a:pt x="101" y="24"/>
                  </a:lnTo>
                  <a:lnTo>
                    <a:pt x="101" y="23"/>
                  </a:lnTo>
                  <a:lnTo>
                    <a:pt x="101" y="22"/>
                  </a:lnTo>
                  <a:lnTo>
                    <a:pt x="100" y="15"/>
                  </a:lnTo>
                  <a:lnTo>
                    <a:pt x="98" y="9"/>
                  </a:lnTo>
                  <a:lnTo>
                    <a:pt x="92" y="3"/>
                  </a:lnTo>
                  <a:lnTo>
                    <a:pt x="86" y="1"/>
                  </a:lnTo>
                  <a:lnTo>
                    <a:pt x="77" y="0"/>
                  </a:lnTo>
                  <a:lnTo>
                    <a:pt x="69" y="2"/>
                  </a:lnTo>
                  <a:lnTo>
                    <a:pt x="62" y="9"/>
                  </a:lnTo>
                  <a:lnTo>
                    <a:pt x="59" y="16"/>
                  </a:lnTo>
                  <a:lnTo>
                    <a:pt x="0" y="229"/>
                  </a:lnTo>
                  <a:lnTo>
                    <a:pt x="0" y="231"/>
                  </a:lnTo>
                  <a:lnTo>
                    <a:pt x="0" y="234"/>
                  </a:lnTo>
                  <a:lnTo>
                    <a:pt x="0" y="236"/>
                  </a:lnTo>
                  <a:lnTo>
                    <a:pt x="0" y="239"/>
                  </a:lnTo>
                  <a:lnTo>
                    <a:pt x="30" y="365"/>
                  </a:lnTo>
                  <a:lnTo>
                    <a:pt x="33" y="372"/>
                  </a:lnTo>
                  <a:lnTo>
                    <a:pt x="38" y="377"/>
                  </a:lnTo>
                  <a:lnTo>
                    <a:pt x="43" y="381"/>
                  </a:lnTo>
                  <a:lnTo>
                    <a:pt x="51" y="382"/>
                  </a:lnTo>
                  <a:lnTo>
                    <a:pt x="641" y="382"/>
                  </a:lnTo>
                  <a:lnTo>
                    <a:pt x="647" y="381"/>
                  </a:lnTo>
                  <a:lnTo>
                    <a:pt x="654" y="378"/>
                  </a:lnTo>
                  <a:lnTo>
                    <a:pt x="659" y="373"/>
                  </a:lnTo>
                  <a:lnTo>
                    <a:pt x="662" y="367"/>
                  </a:lnTo>
                  <a:lnTo>
                    <a:pt x="690" y="260"/>
                  </a:lnTo>
                  <a:lnTo>
                    <a:pt x="692" y="256"/>
                  </a:lnTo>
                  <a:lnTo>
                    <a:pt x="692" y="253"/>
                  </a:lnTo>
                  <a:lnTo>
                    <a:pt x="692" y="249"/>
                  </a:lnTo>
                  <a:lnTo>
                    <a:pt x="690" y="247"/>
                  </a:lnTo>
                  <a:lnTo>
                    <a:pt x="603" y="14"/>
                  </a:lnTo>
                  <a:lnTo>
                    <a:pt x="599" y="6"/>
                  </a:lnTo>
                  <a:lnTo>
                    <a:pt x="592" y="1"/>
                  </a:lnTo>
                  <a:lnTo>
                    <a:pt x="584" y="0"/>
                  </a:lnTo>
                  <a:lnTo>
                    <a:pt x="57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73" name="Freeform 136">
              <a:extLst>
                <a:ext uri="{FF2B5EF4-FFF2-40B4-BE49-F238E27FC236}">
                  <a16:creationId xmlns:a16="http://schemas.microsoft.com/office/drawing/2014/main" id="{5C352651-DE1F-4A15-B998-A79CE59B1FD7}"/>
                </a:ext>
              </a:extLst>
            </p:cNvPr>
            <p:cNvSpPr>
              <a:spLocks/>
            </p:cNvSpPr>
            <p:nvPr/>
          </p:nvSpPr>
          <p:spPr bwMode="auto">
            <a:xfrm flipH="1">
              <a:off x="372" y="1468"/>
              <a:ext cx="30" cy="21"/>
            </a:xfrm>
            <a:custGeom>
              <a:avLst/>
              <a:gdLst>
                <a:gd name="T0" fmla="*/ 0 w 130"/>
                <a:gd name="T1" fmla="*/ 0 h 93"/>
                <a:gd name="T2" fmla="*/ 0 w 130"/>
                <a:gd name="T3" fmla="*/ 0 h 93"/>
                <a:gd name="T4" fmla="*/ 0 w 130"/>
                <a:gd name="T5" fmla="*/ 0 h 93"/>
                <a:gd name="T6" fmla="*/ 0 w 130"/>
                <a:gd name="T7" fmla="*/ 0 h 93"/>
                <a:gd name="T8" fmla="*/ 0 w 130"/>
                <a:gd name="T9" fmla="*/ 0 h 93"/>
                <a:gd name="T10" fmla="*/ 0 w 130"/>
                <a:gd name="T11" fmla="*/ 0 h 93"/>
                <a:gd name="T12" fmla="*/ 0 w 130"/>
                <a:gd name="T13" fmla="*/ 0 h 93"/>
                <a:gd name="T14" fmla="*/ 0 w 130"/>
                <a:gd name="T15" fmla="*/ 0 h 93"/>
                <a:gd name="T16" fmla="*/ 0 w 130"/>
                <a:gd name="T17" fmla="*/ 0 h 93"/>
                <a:gd name="T18" fmla="*/ 0 w 130"/>
                <a:gd name="T19" fmla="*/ 0 h 93"/>
                <a:gd name="T20" fmla="*/ 0 w 130"/>
                <a:gd name="T21" fmla="*/ 0 h 93"/>
                <a:gd name="T22" fmla="*/ 0 w 130"/>
                <a:gd name="T23" fmla="*/ 0 h 93"/>
                <a:gd name="T24" fmla="*/ 0 w 130"/>
                <a:gd name="T25" fmla="*/ 0 h 93"/>
                <a:gd name="T26" fmla="*/ 0 w 130"/>
                <a:gd name="T27" fmla="*/ 0 h 93"/>
                <a:gd name="T28" fmla="*/ 0 w 130"/>
                <a:gd name="T29" fmla="*/ 0 h 93"/>
                <a:gd name="T30" fmla="*/ 0 w 130"/>
                <a:gd name="T31" fmla="*/ 0 h 93"/>
                <a:gd name="T32" fmla="*/ 0 w 130"/>
                <a:gd name="T33" fmla="*/ 0 h 93"/>
                <a:gd name="T34" fmla="*/ 0 w 130"/>
                <a:gd name="T35" fmla="*/ 0 h 93"/>
                <a:gd name="T36" fmla="*/ 0 w 130"/>
                <a:gd name="T37" fmla="*/ 0 h 93"/>
                <a:gd name="T38" fmla="*/ 0 w 130"/>
                <a:gd name="T39" fmla="*/ 0 h 93"/>
                <a:gd name="T40" fmla="*/ 0 w 130"/>
                <a:gd name="T41" fmla="*/ 0 h 93"/>
                <a:gd name="T42" fmla="*/ 0 w 130"/>
                <a:gd name="T43" fmla="*/ 0 h 93"/>
                <a:gd name="T44" fmla="*/ 0 w 130"/>
                <a:gd name="T45" fmla="*/ 0 h 93"/>
                <a:gd name="T46" fmla="*/ 0 w 130"/>
                <a:gd name="T47" fmla="*/ 0 h 93"/>
                <a:gd name="T48" fmla="*/ 0 w 130"/>
                <a:gd name="T49" fmla="*/ 0 h 93"/>
                <a:gd name="T50" fmla="*/ 0 w 130"/>
                <a:gd name="T51" fmla="*/ 0 h 93"/>
                <a:gd name="T52" fmla="*/ 0 w 130"/>
                <a:gd name="T53" fmla="*/ 0 h 93"/>
                <a:gd name="T54" fmla="*/ 0 w 130"/>
                <a:gd name="T55" fmla="*/ 0 h 93"/>
                <a:gd name="T56" fmla="*/ 0 w 130"/>
                <a:gd name="T57" fmla="*/ 0 h 93"/>
                <a:gd name="T58" fmla="*/ 0 w 130"/>
                <a:gd name="T59" fmla="*/ 0 h 93"/>
                <a:gd name="T60" fmla="*/ 0 w 130"/>
                <a:gd name="T61" fmla="*/ 0 h 93"/>
                <a:gd name="T62" fmla="*/ 0 w 130"/>
                <a:gd name="T63" fmla="*/ 0 h 93"/>
                <a:gd name="T64" fmla="*/ 0 w 130"/>
                <a:gd name="T65" fmla="*/ 0 h 93"/>
                <a:gd name="T66" fmla="*/ 0 w 130"/>
                <a:gd name="T67" fmla="*/ 0 h 93"/>
                <a:gd name="T68" fmla="*/ 0 w 130"/>
                <a:gd name="T69" fmla="*/ 0 h 93"/>
                <a:gd name="T70" fmla="*/ 0 w 130"/>
                <a:gd name="T71" fmla="*/ 0 h 93"/>
                <a:gd name="T72" fmla="*/ 0 w 130"/>
                <a:gd name="T73" fmla="*/ 0 h 9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0"/>
                <a:gd name="T112" fmla="*/ 0 h 93"/>
                <a:gd name="T113" fmla="*/ 130 w 130"/>
                <a:gd name="T114" fmla="*/ 93 h 9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0" h="93">
                  <a:moveTo>
                    <a:pt x="0" y="43"/>
                  </a:moveTo>
                  <a:lnTo>
                    <a:pt x="0" y="43"/>
                  </a:lnTo>
                  <a:lnTo>
                    <a:pt x="2" y="52"/>
                  </a:lnTo>
                  <a:lnTo>
                    <a:pt x="4" y="61"/>
                  </a:lnTo>
                  <a:lnTo>
                    <a:pt x="10" y="70"/>
                  </a:lnTo>
                  <a:lnTo>
                    <a:pt x="17" y="77"/>
                  </a:lnTo>
                  <a:lnTo>
                    <a:pt x="26" y="83"/>
                  </a:lnTo>
                  <a:lnTo>
                    <a:pt x="37" y="88"/>
                  </a:lnTo>
                  <a:lnTo>
                    <a:pt x="50" y="92"/>
                  </a:lnTo>
                  <a:lnTo>
                    <a:pt x="63" y="93"/>
                  </a:lnTo>
                  <a:lnTo>
                    <a:pt x="76" y="93"/>
                  </a:lnTo>
                  <a:lnTo>
                    <a:pt x="89" y="92"/>
                  </a:lnTo>
                  <a:lnTo>
                    <a:pt x="99" y="88"/>
                  </a:lnTo>
                  <a:lnTo>
                    <a:pt x="110" y="83"/>
                  </a:lnTo>
                  <a:lnTo>
                    <a:pt x="117" y="77"/>
                  </a:lnTo>
                  <a:lnTo>
                    <a:pt x="124" y="70"/>
                  </a:lnTo>
                  <a:lnTo>
                    <a:pt x="129" y="61"/>
                  </a:lnTo>
                  <a:lnTo>
                    <a:pt x="130" y="52"/>
                  </a:lnTo>
                  <a:lnTo>
                    <a:pt x="130" y="41"/>
                  </a:lnTo>
                  <a:lnTo>
                    <a:pt x="127" y="32"/>
                  </a:lnTo>
                  <a:lnTo>
                    <a:pt x="121" y="24"/>
                  </a:lnTo>
                  <a:lnTo>
                    <a:pt x="115" y="17"/>
                  </a:lnTo>
                  <a:lnTo>
                    <a:pt x="106" y="10"/>
                  </a:lnTo>
                  <a:lnTo>
                    <a:pt x="94" y="5"/>
                  </a:lnTo>
                  <a:lnTo>
                    <a:pt x="82" y="1"/>
                  </a:lnTo>
                  <a:lnTo>
                    <a:pt x="69" y="0"/>
                  </a:lnTo>
                  <a:lnTo>
                    <a:pt x="55" y="0"/>
                  </a:lnTo>
                  <a:lnTo>
                    <a:pt x="43" y="1"/>
                  </a:lnTo>
                  <a:lnTo>
                    <a:pt x="32" y="5"/>
                  </a:lnTo>
                  <a:lnTo>
                    <a:pt x="21" y="10"/>
                  </a:lnTo>
                  <a:lnTo>
                    <a:pt x="13" y="17"/>
                  </a:lnTo>
                  <a:lnTo>
                    <a:pt x="7" y="24"/>
                  </a:lnTo>
                  <a:lnTo>
                    <a:pt x="3" y="32"/>
                  </a:lnTo>
                  <a:lnTo>
                    <a:pt x="0"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74" name="Freeform 137">
              <a:extLst>
                <a:ext uri="{FF2B5EF4-FFF2-40B4-BE49-F238E27FC236}">
                  <a16:creationId xmlns:a16="http://schemas.microsoft.com/office/drawing/2014/main" id="{ACFC6FB7-C1AC-4B1D-A268-1B65E74D3DB9}"/>
                </a:ext>
              </a:extLst>
            </p:cNvPr>
            <p:cNvSpPr>
              <a:spLocks/>
            </p:cNvSpPr>
            <p:nvPr/>
          </p:nvSpPr>
          <p:spPr bwMode="auto">
            <a:xfrm flipH="1">
              <a:off x="383" y="1332"/>
              <a:ext cx="43" cy="153"/>
            </a:xfrm>
            <a:custGeom>
              <a:avLst/>
              <a:gdLst>
                <a:gd name="T0" fmla="*/ 0 w 184"/>
                <a:gd name="T1" fmla="*/ 0 h 666"/>
                <a:gd name="T2" fmla="*/ 0 w 184"/>
                <a:gd name="T3" fmla="*/ 0 h 666"/>
                <a:gd name="T4" fmla="*/ 0 w 184"/>
                <a:gd name="T5" fmla="*/ 0 h 666"/>
                <a:gd name="T6" fmla="*/ 0 w 184"/>
                <a:gd name="T7" fmla="*/ 0 h 666"/>
                <a:gd name="T8" fmla="*/ 0 w 184"/>
                <a:gd name="T9" fmla="*/ 0 h 666"/>
                <a:gd name="T10" fmla="*/ 0 w 184"/>
                <a:gd name="T11" fmla="*/ 0 h 666"/>
                <a:gd name="T12" fmla="*/ 0 w 184"/>
                <a:gd name="T13" fmla="*/ 0 h 666"/>
                <a:gd name="T14" fmla="*/ 0 w 184"/>
                <a:gd name="T15" fmla="*/ 0 h 666"/>
                <a:gd name="T16" fmla="*/ 0 w 184"/>
                <a:gd name="T17" fmla="*/ 0 h 666"/>
                <a:gd name="T18" fmla="*/ 0 w 184"/>
                <a:gd name="T19" fmla="*/ 0 h 666"/>
                <a:gd name="T20" fmla="*/ 0 w 184"/>
                <a:gd name="T21" fmla="*/ 0 h 666"/>
                <a:gd name="T22" fmla="*/ 0 w 184"/>
                <a:gd name="T23" fmla="*/ 0 h 666"/>
                <a:gd name="T24" fmla="*/ 0 w 184"/>
                <a:gd name="T25" fmla="*/ 0 h 666"/>
                <a:gd name="T26" fmla="*/ 0 w 184"/>
                <a:gd name="T27" fmla="*/ 0 h 666"/>
                <a:gd name="T28" fmla="*/ 0 w 184"/>
                <a:gd name="T29" fmla="*/ 0 h 666"/>
                <a:gd name="T30" fmla="*/ 0 w 184"/>
                <a:gd name="T31" fmla="*/ 0 h 666"/>
                <a:gd name="T32" fmla="*/ 0 w 184"/>
                <a:gd name="T33" fmla="*/ 0 h 666"/>
                <a:gd name="T34" fmla="*/ 0 w 184"/>
                <a:gd name="T35" fmla="*/ 0 h 666"/>
                <a:gd name="T36" fmla="*/ 0 w 184"/>
                <a:gd name="T37" fmla="*/ 0 h 66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4"/>
                <a:gd name="T58" fmla="*/ 0 h 666"/>
                <a:gd name="T59" fmla="*/ 184 w 184"/>
                <a:gd name="T60" fmla="*/ 666 h 66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4" h="666">
                  <a:moveTo>
                    <a:pt x="17" y="0"/>
                  </a:moveTo>
                  <a:lnTo>
                    <a:pt x="9" y="4"/>
                  </a:lnTo>
                  <a:lnTo>
                    <a:pt x="2" y="9"/>
                  </a:lnTo>
                  <a:lnTo>
                    <a:pt x="0" y="17"/>
                  </a:lnTo>
                  <a:lnTo>
                    <a:pt x="0" y="26"/>
                  </a:lnTo>
                  <a:lnTo>
                    <a:pt x="141" y="651"/>
                  </a:lnTo>
                  <a:lnTo>
                    <a:pt x="145" y="659"/>
                  </a:lnTo>
                  <a:lnTo>
                    <a:pt x="152" y="664"/>
                  </a:lnTo>
                  <a:lnTo>
                    <a:pt x="160" y="666"/>
                  </a:lnTo>
                  <a:lnTo>
                    <a:pt x="169" y="666"/>
                  </a:lnTo>
                  <a:lnTo>
                    <a:pt x="177" y="662"/>
                  </a:lnTo>
                  <a:lnTo>
                    <a:pt x="182" y="657"/>
                  </a:lnTo>
                  <a:lnTo>
                    <a:pt x="184" y="649"/>
                  </a:lnTo>
                  <a:lnTo>
                    <a:pt x="184" y="640"/>
                  </a:lnTo>
                  <a:lnTo>
                    <a:pt x="43" y="17"/>
                  </a:lnTo>
                  <a:lnTo>
                    <a:pt x="39" y="9"/>
                  </a:lnTo>
                  <a:lnTo>
                    <a:pt x="34" y="3"/>
                  </a:lnTo>
                  <a:lnTo>
                    <a:pt x="26" y="0"/>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75" name="Freeform 138">
              <a:extLst>
                <a:ext uri="{FF2B5EF4-FFF2-40B4-BE49-F238E27FC236}">
                  <a16:creationId xmlns:a16="http://schemas.microsoft.com/office/drawing/2014/main" id="{32D70E89-3AAC-4A9F-9BF4-41237E41622B}"/>
                </a:ext>
              </a:extLst>
            </p:cNvPr>
            <p:cNvSpPr>
              <a:spLocks/>
            </p:cNvSpPr>
            <p:nvPr/>
          </p:nvSpPr>
          <p:spPr bwMode="auto">
            <a:xfrm flipH="1">
              <a:off x="337" y="1115"/>
              <a:ext cx="224" cy="225"/>
            </a:xfrm>
            <a:custGeom>
              <a:avLst/>
              <a:gdLst>
                <a:gd name="T0" fmla="*/ 0 w 983"/>
                <a:gd name="T1" fmla="*/ 0 h 985"/>
                <a:gd name="T2" fmla="*/ 0 w 983"/>
                <a:gd name="T3" fmla="*/ 0 h 985"/>
                <a:gd name="T4" fmla="*/ 0 w 983"/>
                <a:gd name="T5" fmla="*/ 0 h 985"/>
                <a:gd name="T6" fmla="*/ 0 w 983"/>
                <a:gd name="T7" fmla="*/ 0 h 985"/>
                <a:gd name="T8" fmla="*/ 0 w 983"/>
                <a:gd name="T9" fmla="*/ 0 h 985"/>
                <a:gd name="T10" fmla="*/ 0 w 983"/>
                <a:gd name="T11" fmla="*/ 0 h 985"/>
                <a:gd name="T12" fmla="*/ 0 w 983"/>
                <a:gd name="T13" fmla="*/ 0 h 985"/>
                <a:gd name="T14" fmla="*/ 0 w 983"/>
                <a:gd name="T15" fmla="*/ 0 h 985"/>
                <a:gd name="T16" fmla="*/ 0 w 983"/>
                <a:gd name="T17" fmla="*/ 0 h 985"/>
                <a:gd name="T18" fmla="*/ 0 w 983"/>
                <a:gd name="T19" fmla="*/ 0 h 985"/>
                <a:gd name="T20" fmla="*/ 0 w 983"/>
                <a:gd name="T21" fmla="*/ 0 h 985"/>
                <a:gd name="T22" fmla="*/ 0 w 983"/>
                <a:gd name="T23" fmla="*/ 0 h 985"/>
                <a:gd name="T24" fmla="*/ 0 w 983"/>
                <a:gd name="T25" fmla="*/ 0 h 985"/>
                <a:gd name="T26" fmla="*/ 0 w 983"/>
                <a:gd name="T27" fmla="*/ 0 h 985"/>
                <a:gd name="T28" fmla="*/ 0 w 983"/>
                <a:gd name="T29" fmla="*/ 0 h 985"/>
                <a:gd name="T30" fmla="*/ 0 w 983"/>
                <a:gd name="T31" fmla="*/ 0 h 985"/>
                <a:gd name="T32" fmla="*/ 0 w 983"/>
                <a:gd name="T33" fmla="*/ 0 h 985"/>
                <a:gd name="T34" fmla="*/ 0 w 983"/>
                <a:gd name="T35" fmla="*/ 0 h 985"/>
                <a:gd name="T36" fmla="*/ 0 w 983"/>
                <a:gd name="T37" fmla="*/ 0 h 985"/>
                <a:gd name="T38" fmla="*/ 0 w 983"/>
                <a:gd name="T39" fmla="*/ 0 h 985"/>
                <a:gd name="T40" fmla="*/ 0 w 983"/>
                <a:gd name="T41" fmla="*/ 0 h 985"/>
                <a:gd name="T42" fmla="*/ 0 w 983"/>
                <a:gd name="T43" fmla="*/ 0 h 985"/>
                <a:gd name="T44" fmla="*/ 0 w 983"/>
                <a:gd name="T45" fmla="*/ 0 h 985"/>
                <a:gd name="T46" fmla="*/ 0 w 983"/>
                <a:gd name="T47" fmla="*/ 0 h 985"/>
                <a:gd name="T48" fmla="*/ 0 w 983"/>
                <a:gd name="T49" fmla="*/ 0 h 985"/>
                <a:gd name="T50" fmla="*/ 0 w 983"/>
                <a:gd name="T51" fmla="*/ 0 h 985"/>
                <a:gd name="T52" fmla="*/ 0 w 983"/>
                <a:gd name="T53" fmla="*/ 0 h 985"/>
                <a:gd name="T54" fmla="*/ 0 w 983"/>
                <a:gd name="T55" fmla="*/ 0 h 985"/>
                <a:gd name="T56" fmla="*/ 0 w 983"/>
                <a:gd name="T57" fmla="*/ 0 h 985"/>
                <a:gd name="T58" fmla="*/ 0 w 983"/>
                <a:gd name="T59" fmla="*/ 0 h 985"/>
                <a:gd name="T60" fmla="*/ 0 w 983"/>
                <a:gd name="T61" fmla="*/ 0 h 985"/>
                <a:gd name="T62" fmla="*/ 0 w 983"/>
                <a:gd name="T63" fmla="*/ 0 h 985"/>
                <a:gd name="T64" fmla="*/ 0 w 983"/>
                <a:gd name="T65" fmla="*/ 0 h 985"/>
                <a:gd name="T66" fmla="*/ 0 w 983"/>
                <a:gd name="T67" fmla="*/ 0 h 985"/>
                <a:gd name="T68" fmla="*/ 0 w 983"/>
                <a:gd name="T69" fmla="*/ 0 h 985"/>
                <a:gd name="T70" fmla="*/ 0 w 983"/>
                <a:gd name="T71" fmla="*/ 0 h 985"/>
                <a:gd name="T72" fmla="*/ 0 w 983"/>
                <a:gd name="T73" fmla="*/ 0 h 985"/>
                <a:gd name="T74" fmla="*/ 0 w 983"/>
                <a:gd name="T75" fmla="*/ 0 h 985"/>
                <a:gd name="T76" fmla="*/ 0 w 983"/>
                <a:gd name="T77" fmla="*/ 0 h 985"/>
                <a:gd name="T78" fmla="*/ 0 w 983"/>
                <a:gd name="T79" fmla="*/ 0 h 985"/>
                <a:gd name="T80" fmla="*/ 0 w 983"/>
                <a:gd name="T81" fmla="*/ 0 h 985"/>
                <a:gd name="T82" fmla="*/ 0 w 983"/>
                <a:gd name="T83" fmla="*/ 0 h 985"/>
                <a:gd name="T84" fmla="*/ 0 w 983"/>
                <a:gd name="T85" fmla="*/ 0 h 985"/>
                <a:gd name="T86" fmla="*/ 0 w 983"/>
                <a:gd name="T87" fmla="*/ 0 h 985"/>
                <a:gd name="T88" fmla="*/ 0 w 983"/>
                <a:gd name="T89" fmla="*/ 0 h 985"/>
                <a:gd name="T90" fmla="*/ 0 w 983"/>
                <a:gd name="T91" fmla="*/ 0 h 985"/>
                <a:gd name="T92" fmla="*/ 0 w 983"/>
                <a:gd name="T93" fmla="*/ 0 h 98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83"/>
                <a:gd name="T142" fmla="*/ 0 h 985"/>
                <a:gd name="T143" fmla="*/ 983 w 983"/>
                <a:gd name="T144" fmla="*/ 985 h 98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83" h="985">
                  <a:moveTo>
                    <a:pt x="883" y="31"/>
                  </a:moveTo>
                  <a:lnTo>
                    <a:pt x="882" y="33"/>
                  </a:lnTo>
                  <a:lnTo>
                    <a:pt x="882" y="34"/>
                  </a:lnTo>
                  <a:lnTo>
                    <a:pt x="880" y="37"/>
                  </a:lnTo>
                  <a:lnTo>
                    <a:pt x="880" y="38"/>
                  </a:lnTo>
                  <a:lnTo>
                    <a:pt x="873" y="69"/>
                  </a:lnTo>
                  <a:lnTo>
                    <a:pt x="852" y="151"/>
                  </a:lnTo>
                  <a:lnTo>
                    <a:pt x="823" y="267"/>
                  </a:lnTo>
                  <a:lnTo>
                    <a:pt x="791" y="400"/>
                  </a:lnTo>
                  <a:lnTo>
                    <a:pt x="757" y="534"/>
                  </a:lnTo>
                  <a:lnTo>
                    <a:pt x="728" y="650"/>
                  </a:lnTo>
                  <a:lnTo>
                    <a:pt x="708" y="733"/>
                  </a:lnTo>
                  <a:lnTo>
                    <a:pt x="700" y="765"/>
                  </a:lnTo>
                  <a:lnTo>
                    <a:pt x="692" y="785"/>
                  </a:lnTo>
                  <a:lnTo>
                    <a:pt x="684" y="802"/>
                  </a:lnTo>
                  <a:lnTo>
                    <a:pt x="676" y="814"/>
                  </a:lnTo>
                  <a:lnTo>
                    <a:pt x="670" y="824"/>
                  </a:lnTo>
                  <a:lnTo>
                    <a:pt x="663" y="830"/>
                  </a:lnTo>
                  <a:lnTo>
                    <a:pt x="658" y="836"/>
                  </a:lnTo>
                  <a:lnTo>
                    <a:pt x="654" y="838"/>
                  </a:lnTo>
                  <a:lnTo>
                    <a:pt x="650" y="840"/>
                  </a:lnTo>
                  <a:lnTo>
                    <a:pt x="646" y="841"/>
                  </a:lnTo>
                  <a:lnTo>
                    <a:pt x="644" y="841"/>
                  </a:lnTo>
                  <a:lnTo>
                    <a:pt x="643" y="841"/>
                  </a:lnTo>
                  <a:lnTo>
                    <a:pt x="641" y="841"/>
                  </a:lnTo>
                  <a:lnTo>
                    <a:pt x="639" y="840"/>
                  </a:lnTo>
                  <a:lnTo>
                    <a:pt x="636" y="840"/>
                  </a:lnTo>
                  <a:lnTo>
                    <a:pt x="633" y="838"/>
                  </a:lnTo>
                  <a:lnTo>
                    <a:pt x="631" y="838"/>
                  </a:lnTo>
                  <a:lnTo>
                    <a:pt x="610" y="838"/>
                  </a:lnTo>
                  <a:lnTo>
                    <a:pt x="581" y="840"/>
                  </a:lnTo>
                  <a:lnTo>
                    <a:pt x="546" y="841"/>
                  </a:lnTo>
                  <a:lnTo>
                    <a:pt x="506" y="842"/>
                  </a:lnTo>
                  <a:lnTo>
                    <a:pt x="462" y="844"/>
                  </a:lnTo>
                  <a:lnTo>
                    <a:pt x="415" y="846"/>
                  </a:lnTo>
                  <a:lnTo>
                    <a:pt x="367" y="847"/>
                  </a:lnTo>
                  <a:lnTo>
                    <a:pt x="318" y="850"/>
                  </a:lnTo>
                  <a:lnTo>
                    <a:pt x="268" y="853"/>
                  </a:lnTo>
                  <a:lnTo>
                    <a:pt x="221" y="855"/>
                  </a:lnTo>
                  <a:lnTo>
                    <a:pt x="177" y="858"/>
                  </a:lnTo>
                  <a:lnTo>
                    <a:pt x="137" y="862"/>
                  </a:lnTo>
                  <a:lnTo>
                    <a:pt x="102" y="864"/>
                  </a:lnTo>
                  <a:lnTo>
                    <a:pt x="73" y="868"/>
                  </a:lnTo>
                  <a:lnTo>
                    <a:pt x="51" y="872"/>
                  </a:lnTo>
                  <a:lnTo>
                    <a:pt x="38" y="876"/>
                  </a:lnTo>
                  <a:lnTo>
                    <a:pt x="22" y="886"/>
                  </a:lnTo>
                  <a:lnTo>
                    <a:pt x="12" y="898"/>
                  </a:lnTo>
                  <a:lnTo>
                    <a:pt x="6" y="911"/>
                  </a:lnTo>
                  <a:lnTo>
                    <a:pt x="2" y="924"/>
                  </a:lnTo>
                  <a:lnTo>
                    <a:pt x="0" y="939"/>
                  </a:lnTo>
                  <a:lnTo>
                    <a:pt x="2" y="952"/>
                  </a:lnTo>
                  <a:lnTo>
                    <a:pt x="4" y="963"/>
                  </a:lnTo>
                  <a:lnTo>
                    <a:pt x="7" y="974"/>
                  </a:lnTo>
                  <a:lnTo>
                    <a:pt x="11" y="979"/>
                  </a:lnTo>
                  <a:lnTo>
                    <a:pt x="15" y="983"/>
                  </a:lnTo>
                  <a:lnTo>
                    <a:pt x="20" y="984"/>
                  </a:lnTo>
                  <a:lnTo>
                    <a:pt x="25" y="985"/>
                  </a:lnTo>
                  <a:lnTo>
                    <a:pt x="704" y="985"/>
                  </a:lnTo>
                  <a:lnTo>
                    <a:pt x="705" y="985"/>
                  </a:lnTo>
                  <a:lnTo>
                    <a:pt x="706" y="985"/>
                  </a:lnTo>
                  <a:lnTo>
                    <a:pt x="743" y="978"/>
                  </a:lnTo>
                  <a:lnTo>
                    <a:pt x="771" y="966"/>
                  </a:lnTo>
                  <a:lnTo>
                    <a:pt x="795" y="952"/>
                  </a:lnTo>
                  <a:lnTo>
                    <a:pt x="812" y="933"/>
                  </a:lnTo>
                  <a:lnTo>
                    <a:pt x="825" y="915"/>
                  </a:lnTo>
                  <a:lnTo>
                    <a:pt x="832" y="897"/>
                  </a:lnTo>
                  <a:lnTo>
                    <a:pt x="838" y="880"/>
                  </a:lnTo>
                  <a:lnTo>
                    <a:pt x="839" y="866"/>
                  </a:lnTo>
                  <a:lnTo>
                    <a:pt x="839" y="867"/>
                  </a:lnTo>
                  <a:lnTo>
                    <a:pt x="839" y="868"/>
                  </a:lnTo>
                  <a:lnTo>
                    <a:pt x="983" y="46"/>
                  </a:lnTo>
                  <a:lnTo>
                    <a:pt x="983" y="43"/>
                  </a:lnTo>
                  <a:lnTo>
                    <a:pt x="983" y="39"/>
                  </a:lnTo>
                  <a:lnTo>
                    <a:pt x="982" y="35"/>
                  </a:lnTo>
                  <a:lnTo>
                    <a:pt x="981" y="33"/>
                  </a:lnTo>
                  <a:lnTo>
                    <a:pt x="975" y="24"/>
                  </a:lnTo>
                  <a:lnTo>
                    <a:pt x="969" y="17"/>
                  </a:lnTo>
                  <a:lnTo>
                    <a:pt x="964" y="12"/>
                  </a:lnTo>
                  <a:lnTo>
                    <a:pt x="957" y="7"/>
                  </a:lnTo>
                  <a:lnTo>
                    <a:pt x="952" y="4"/>
                  </a:lnTo>
                  <a:lnTo>
                    <a:pt x="947" y="3"/>
                  </a:lnTo>
                  <a:lnTo>
                    <a:pt x="942" y="1"/>
                  </a:lnTo>
                  <a:lnTo>
                    <a:pt x="936" y="0"/>
                  </a:lnTo>
                  <a:lnTo>
                    <a:pt x="926" y="1"/>
                  </a:lnTo>
                  <a:lnTo>
                    <a:pt x="916" y="4"/>
                  </a:lnTo>
                  <a:lnTo>
                    <a:pt x="906" y="8"/>
                  </a:lnTo>
                  <a:lnTo>
                    <a:pt x="900" y="13"/>
                  </a:lnTo>
                  <a:lnTo>
                    <a:pt x="893" y="20"/>
                  </a:lnTo>
                  <a:lnTo>
                    <a:pt x="888" y="25"/>
                  </a:lnTo>
                  <a:lnTo>
                    <a:pt x="884" y="29"/>
                  </a:lnTo>
                  <a:lnTo>
                    <a:pt x="883"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76" name="Freeform 139">
              <a:extLst>
                <a:ext uri="{FF2B5EF4-FFF2-40B4-BE49-F238E27FC236}">
                  <a16:creationId xmlns:a16="http://schemas.microsoft.com/office/drawing/2014/main" id="{237C4ACC-54DA-48DB-82F6-0053395AEECE}"/>
                </a:ext>
              </a:extLst>
            </p:cNvPr>
            <p:cNvSpPr>
              <a:spLocks/>
            </p:cNvSpPr>
            <p:nvPr/>
          </p:nvSpPr>
          <p:spPr bwMode="auto">
            <a:xfrm flipH="1">
              <a:off x="346" y="1124"/>
              <a:ext cx="207" cy="207"/>
            </a:xfrm>
            <a:custGeom>
              <a:avLst/>
              <a:gdLst>
                <a:gd name="T0" fmla="*/ 0 w 904"/>
                <a:gd name="T1" fmla="*/ 0 h 907"/>
                <a:gd name="T2" fmla="*/ 0 w 904"/>
                <a:gd name="T3" fmla="*/ 0 h 907"/>
                <a:gd name="T4" fmla="*/ 0 w 904"/>
                <a:gd name="T5" fmla="*/ 0 h 907"/>
                <a:gd name="T6" fmla="*/ 0 w 904"/>
                <a:gd name="T7" fmla="*/ 0 h 907"/>
                <a:gd name="T8" fmla="*/ 0 w 904"/>
                <a:gd name="T9" fmla="*/ 0 h 907"/>
                <a:gd name="T10" fmla="*/ 0 w 904"/>
                <a:gd name="T11" fmla="*/ 0 h 907"/>
                <a:gd name="T12" fmla="*/ 0 w 904"/>
                <a:gd name="T13" fmla="*/ 0 h 907"/>
                <a:gd name="T14" fmla="*/ 0 w 904"/>
                <a:gd name="T15" fmla="*/ 0 h 907"/>
                <a:gd name="T16" fmla="*/ 0 w 904"/>
                <a:gd name="T17" fmla="*/ 0 h 907"/>
                <a:gd name="T18" fmla="*/ 0 w 904"/>
                <a:gd name="T19" fmla="*/ 0 h 907"/>
                <a:gd name="T20" fmla="*/ 0 w 904"/>
                <a:gd name="T21" fmla="*/ 0 h 907"/>
                <a:gd name="T22" fmla="*/ 0 w 904"/>
                <a:gd name="T23" fmla="*/ 0 h 907"/>
                <a:gd name="T24" fmla="*/ 0 w 904"/>
                <a:gd name="T25" fmla="*/ 0 h 907"/>
                <a:gd name="T26" fmla="*/ 0 w 904"/>
                <a:gd name="T27" fmla="*/ 0 h 907"/>
                <a:gd name="T28" fmla="*/ 0 w 904"/>
                <a:gd name="T29" fmla="*/ 0 h 907"/>
                <a:gd name="T30" fmla="*/ 0 w 904"/>
                <a:gd name="T31" fmla="*/ 0 h 907"/>
                <a:gd name="T32" fmla="*/ 0 w 904"/>
                <a:gd name="T33" fmla="*/ 0 h 907"/>
                <a:gd name="T34" fmla="*/ 0 w 904"/>
                <a:gd name="T35" fmla="*/ 0 h 907"/>
                <a:gd name="T36" fmla="*/ 0 w 904"/>
                <a:gd name="T37" fmla="*/ 0 h 907"/>
                <a:gd name="T38" fmla="*/ 0 w 904"/>
                <a:gd name="T39" fmla="*/ 0 h 907"/>
                <a:gd name="T40" fmla="*/ 0 w 904"/>
                <a:gd name="T41" fmla="*/ 0 h 907"/>
                <a:gd name="T42" fmla="*/ 0 w 904"/>
                <a:gd name="T43" fmla="*/ 0 h 907"/>
                <a:gd name="T44" fmla="*/ 0 w 904"/>
                <a:gd name="T45" fmla="*/ 0 h 907"/>
                <a:gd name="T46" fmla="*/ 0 w 904"/>
                <a:gd name="T47" fmla="*/ 0 h 907"/>
                <a:gd name="T48" fmla="*/ 0 w 904"/>
                <a:gd name="T49" fmla="*/ 0 h 907"/>
                <a:gd name="T50" fmla="*/ 0 w 904"/>
                <a:gd name="T51" fmla="*/ 0 h 907"/>
                <a:gd name="T52" fmla="*/ 0 w 904"/>
                <a:gd name="T53" fmla="*/ 0 h 907"/>
                <a:gd name="T54" fmla="*/ 0 w 904"/>
                <a:gd name="T55" fmla="*/ 0 h 907"/>
                <a:gd name="T56" fmla="*/ 0 w 904"/>
                <a:gd name="T57" fmla="*/ 0 h 907"/>
                <a:gd name="T58" fmla="*/ 0 w 904"/>
                <a:gd name="T59" fmla="*/ 0 h 907"/>
                <a:gd name="T60" fmla="*/ 0 w 904"/>
                <a:gd name="T61" fmla="*/ 0 h 907"/>
                <a:gd name="T62" fmla="*/ 0 w 904"/>
                <a:gd name="T63" fmla="*/ 0 h 907"/>
                <a:gd name="T64" fmla="*/ 0 w 904"/>
                <a:gd name="T65" fmla="*/ 0 h 907"/>
                <a:gd name="T66" fmla="*/ 0 w 904"/>
                <a:gd name="T67" fmla="*/ 0 h 907"/>
                <a:gd name="T68" fmla="*/ 0 w 904"/>
                <a:gd name="T69" fmla="*/ 0 h 907"/>
                <a:gd name="T70" fmla="*/ 0 w 904"/>
                <a:gd name="T71" fmla="*/ 0 h 907"/>
                <a:gd name="T72" fmla="*/ 0 w 904"/>
                <a:gd name="T73" fmla="*/ 0 h 907"/>
                <a:gd name="T74" fmla="*/ 0 w 904"/>
                <a:gd name="T75" fmla="*/ 0 h 907"/>
                <a:gd name="T76" fmla="*/ 0 w 904"/>
                <a:gd name="T77" fmla="*/ 0 h 907"/>
                <a:gd name="T78" fmla="*/ 0 w 904"/>
                <a:gd name="T79" fmla="*/ 0 h 907"/>
                <a:gd name="T80" fmla="*/ 0 w 904"/>
                <a:gd name="T81" fmla="*/ 0 h 907"/>
                <a:gd name="T82" fmla="*/ 0 w 904"/>
                <a:gd name="T83" fmla="*/ 0 h 907"/>
                <a:gd name="T84" fmla="*/ 0 w 904"/>
                <a:gd name="T85" fmla="*/ 0 h 907"/>
                <a:gd name="T86" fmla="*/ 0 w 904"/>
                <a:gd name="T87" fmla="*/ 0 h 907"/>
                <a:gd name="T88" fmla="*/ 0 w 904"/>
                <a:gd name="T89" fmla="*/ 0 h 907"/>
                <a:gd name="T90" fmla="*/ 0 w 904"/>
                <a:gd name="T91" fmla="*/ 0 h 90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04"/>
                <a:gd name="T139" fmla="*/ 0 h 907"/>
                <a:gd name="T140" fmla="*/ 904 w 904"/>
                <a:gd name="T141" fmla="*/ 907 h 90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04" h="907">
                  <a:moveTo>
                    <a:pt x="896" y="0"/>
                  </a:moveTo>
                  <a:lnTo>
                    <a:pt x="897" y="1"/>
                  </a:lnTo>
                  <a:lnTo>
                    <a:pt x="900" y="3"/>
                  </a:lnTo>
                  <a:lnTo>
                    <a:pt x="901" y="5"/>
                  </a:lnTo>
                  <a:lnTo>
                    <a:pt x="904" y="8"/>
                  </a:lnTo>
                  <a:lnTo>
                    <a:pt x="897" y="47"/>
                  </a:lnTo>
                  <a:lnTo>
                    <a:pt x="880" y="142"/>
                  </a:lnTo>
                  <a:lnTo>
                    <a:pt x="857" y="272"/>
                  </a:lnTo>
                  <a:lnTo>
                    <a:pt x="831" y="421"/>
                  </a:lnTo>
                  <a:lnTo>
                    <a:pt x="805" y="569"/>
                  </a:lnTo>
                  <a:lnTo>
                    <a:pt x="783" y="698"/>
                  </a:lnTo>
                  <a:lnTo>
                    <a:pt x="767" y="789"/>
                  </a:lnTo>
                  <a:lnTo>
                    <a:pt x="761" y="823"/>
                  </a:lnTo>
                  <a:lnTo>
                    <a:pt x="761" y="824"/>
                  </a:lnTo>
                  <a:lnTo>
                    <a:pt x="761" y="825"/>
                  </a:lnTo>
                  <a:lnTo>
                    <a:pt x="761" y="829"/>
                  </a:lnTo>
                  <a:lnTo>
                    <a:pt x="760" y="838"/>
                  </a:lnTo>
                  <a:lnTo>
                    <a:pt x="756" y="850"/>
                  </a:lnTo>
                  <a:lnTo>
                    <a:pt x="748" y="863"/>
                  </a:lnTo>
                  <a:lnTo>
                    <a:pt x="736" y="877"/>
                  </a:lnTo>
                  <a:lnTo>
                    <a:pt x="719" y="890"/>
                  </a:lnTo>
                  <a:lnTo>
                    <a:pt x="695" y="901"/>
                  </a:lnTo>
                  <a:lnTo>
                    <a:pt x="663" y="907"/>
                  </a:lnTo>
                  <a:lnTo>
                    <a:pt x="656" y="907"/>
                  </a:lnTo>
                  <a:lnTo>
                    <a:pt x="635" y="907"/>
                  </a:lnTo>
                  <a:lnTo>
                    <a:pt x="604" y="907"/>
                  </a:lnTo>
                  <a:lnTo>
                    <a:pt x="562" y="907"/>
                  </a:lnTo>
                  <a:lnTo>
                    <a:pt x="514" y="907"/>
                  </a:lnTo>
                  <a:lnTo>
                    <a:pt x="459" y="907"/>
                  </a:lnTo>
                  <a:lnTo>
                    <a:pt x="402" y="907"/>
                  </a:lnTo>
                  <a:lnTo>
                    <a:pt x="342" y="907"/>
                  </a:lnTo>
                  <a:lnTo>
                    <a:pt x="281" y="907"/>
                  </a:lnTo>
                  <a:lnTo>
                    <a:pt x="223" y="907"/>
                  </a:lnTo>
                  <a:lnTo>
                    <a:pt x="167" y="907"/>
                  </a:lnTo>
                  <a:lnTo>
                    <a:pt x="116" y="907"/>
                  </a:lnTo>
                  <a:lnTo>
                    <a:pt x="73" y="907"/>
                  </a:lnTo>
                  <a:lnTo>
                    <a:pt x="38" y="907"/>
                  </a:lnTo>
                  <a:lnTo>
                    <a:pt x="13" y="907"/>
                  </a:lnTo>
                  <a:lnTo>
                    <a:pt x="2" y="907"/>
                  </a:lnTo>
                  <a:lnTo>
                    <a:pt x="2" y="905"/>
                  </a:lnTo>
                  <a:lnTo>
                    <a:pt x="2" y="903"/>
                  </a:lnTo>
                  <a:lnTo>
                    <a:pt x="0" y="901"/>
                  </a:lnTo>
                  <a:lnTo>
                    <a:pt x="0" y="900"/>
                  </a:lnTo>
                  <a:lnTo>
                    <a:pt x="2" y="892"/>
                  </a:lnTo>
                  <a:lnTo>
                    <a:pt x="4" y="885"/>
                  </a:lnTo>
                  <a:lnTo>
                    <a:pt x="9" y="877"/>
                  </a:lnTo>
                  <a:lnTo>
                    <a:pt x="17" y="872"/>
                  </a:lnTo>
                  <a:lnTo>
                    <a:pt x="25" y="870"/>
                  </a:lnTo>
                  <a:lnTo>
                    <a:pt x="39" y="867"/>
                  </a:lnTo>
                  <a:lnTo>
                    <a:pt x="58" y="864"/>
                  </a:lnTo>
                  <a:lnTo>
                    <a:pt x="82" y="862"/>
                  </a:lnTo>
                  <a:lnTo>
                    <a:pt x="110" y="860"/>
                  </a:lnTo>
                  <a:lnTo>
                    <a:pt x="142" y="858"/>
                  </a:lnTo>
                  <a:lnTo>
                    <a:pt x="178" y="855"/>
                  </a:lnTo>
                  <a:lnTo>
                    <a:pt x="217" y="853"/>
                  </a:lnTo>
                  <a:lnTo>
                    <a:pt x="259" y="850"/>
                  </a:lnTo>
                  <a:lnTo>
                    <a:pt x="302" y="849"/>
                  </a:lnTo>
                  <a:lnTo>
                    <a:pt x="347" y="846"/>
                  </a:lnTo>
                  <a:lnTo>
                    <a:pt x="396" y="845"/>
                  </a:lnTo>
                  <a:lnTo>
                    <a:pt x="444" y="842"/>
                  </a:lnTo>
                  <a:lnTo>
                    <a:pt x="492" y="841"/>
                  </a:lnTo>
                  <a:lnTo>
                    <a:pt x="541" y="840"/>
                  </a:lnTo>
                  <a:lnTo>
                    <a:pt x="589" y="838"/>
                  </a:lnTo>
                  <a:lnTo>
                    <a:pt x="596" y="841"/>
                  </a:lnTo>
                  <a:lnTo>
                    <a:pt x="604" y="842"/>
                  </a:lnTo>
                  <a:lnTo>
                    <a:pt x="613" y="842"/>
                  </a:lnTo>
                  <a:lnTo>
                    <a:pt x="622" y="840"/>
                  </a:lnTo>
                  <a:lnTo>
                    <a:pt x="632" y="834"/>
                  </a:lnTo>
                  <a:lnTo>
                    <a:pt x="643" y="828"/>
                  </a:lnTo>
                  <a:lnTo>
                    <a:pt x="653" y="819"/>
                  </a:lnTo>
                  <a:lnTo>
                    <a:pt x="662" y="807"/>
                  </a:lnTo>
                  <a:lnTo>
                    <a:pt x="672" y="794"/>
                  </a:lnTo>
                  <a:lnTo>
                    <a:pt x="682" y="777"/>
                  </a:lnTo>
                  <a:lnTo>
                    <a:pt x="689" y="760"/>
                  </a:lnTo>
                  <a:lnTo>
                    <a:pt x="698" y="739"/>
                  </a:lnTo>
                  <a:lnTo>
                    <a:pt x="698" y="738"/>
                  </a:lnTo>
                  <a:lnTo>
                    <a:pt x="698" y="737"/>
                  </a:lnTo>
                  <a:lnTo>
                    <a:pt x="706" y="706"/>
                  </a:lnTo>
                  <a:lnTo>
                    <a:pt x="726" y="625"/>
                  </a:lnTo>
                  <a:lnTo>
                    <a:pt x="754" y="510"/>
                  </a:lnTo>
                  <a:lnTo>
                    <a:pt x="787" y="379"/>
                  </a:lnTo>
                  <a:lnTo>
                    <a:pt x="819" y="246"/>
                  </a:lnTo>
                  <a:lnTo>
                    <a:pt x="849" y="130"/>
                  </a:lnTo>
                  <a:lnTo>
                    <a:pt x="869" y="47"/>
                  </a:lnTo>
                  <a:lnTo>
                    <a:pt x="878" y="13"/>
                  </a:lnTo>
                  <a:lnTo>
                    <a:pt x="882" y="8"/>
                  </a:lnTo>
                  <a:lnTo>
                    <a:pt x="887" y="4"/>
                  </a:lnTo>
                  <a:lnTo>
                    <a:pt x="892" y="1"/>
                  </a:lnTo>
                  <a:lnTo>
                    <a:pt x="896"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77" name="Freeform 140">
              <a:extLst>
                <a:ext uri="{FF2B5EF4-FFF2-40B4-BE49-F238E27FC236}">
                  <a16:creationId xmlns:a16="http://schemas.microsoft.com/office/drawing/2014/main" id="{91047814-7DC0-43BC-9F03-339C0117AE07}"/>
                </a:ext>
              </a:extLst>
            </p:cNvPr>
            <p:cNvSpPr>
              <a:spLocks/>
            </p:cNvSpPr>
            <p:nvPr/>
          </p:nvSpPr>
          <p:spPr bwMode="auto">
            <a:xfrm flipH="1">
              <a:off x="774" y="1193"/>
              <a:ext cx="77" cy="290"/>
            </a:xfrm>
            <a:custGeom>
              <a:avLst/>
              <a:gdLst>
                <a:gd name="T0" fmla="*/ 0 w 338"/>
                <a:gd name="T1" fmla="*/ 0 h 1268"/>
                <a:gd name="T2" fmla="*/ 0 w 338"/>
                <a:gd name="T3" fmla="*/ 0 h 1268"/>
                <a:gd name="T4" fmla="*/ 0 w 338"/>
                <a:gd name="T5" fmla="*/ 0 h 1268"/>
                <a:gd name="T6" fmla="*/ 0 w 338"/>
                <a:gd name="T7" fmla="*/ 0 h 1268"/>
                <a:gd name="T8" fmla="*/ 0 w 338"/>
                <a:gd name="T9" fmla="*/ 0 h 1268"/>
                <a:gd name="T10" fmla="*/ 0 w 338"/>
                <a:gd name="T11" fmla="*/ 0 h 1268"/>
                <a:gd name="T12" fmla="*/ 0 w 338"/>
                <a:gd name="T13" fmla="*/ 0 h 1268"/>
                <a:gd name="T14" fmla="*/ 0 w 338"/>
                <a:gd name="T15" fmla="*/ 0 h 1268"/>
                <a:gd name="T16" fmla="*/ 0 w 338"/>
                <a:gd name="T17" fmla="*/ 0 h 1268"/>
                <a:gd name="T18" fmla="*/ 0 w 338"/>
                <a:gd name="T19" fmla="*/ 0 h 1268"/>
                <a:gd name="T20" fmla="*/ 0 w 338"/>
                <a:gd name="T21" fmla="*/ 0 h 1268"/>
                <a:gd name="T22" fmla="*/ 0 w 338"/>
                <a:gd name="T23" fmla="*/ 0 h 1268"/>
                <a:gd name="T24" fmla="*/ 0 w 338"/>
                <a:gd name="T25" fmla="*/ 0 h 1268"/>
                <a:gd name="T26" fmla="*/ 0 w 338"/>
                <a:gd name="T27" fmla="*/ 0 h 1268"/>
                <a:gd name="T28" fmla="*/ 0 w 338"/>
                <a:gd name="T29" fmla="*/ 0 h 1268"/>
                <a:gd name="T30" fmla="*/ 0 w 338"/>
                <a:gd name="T31" fmla="*/ 0 h 1268"/>
                <a:gd name="T32" fmla="*/ 0 w 338"/>
                <a:gd name="T33" fmla="*/ 0 h 1268"/>
                <a:gd name="T34" fmla="*/ 0 w 338"/>
                <a:gd name="T35" fmla="*/ 0 h 1268"/>
                <a:gd name="T36" fmla="*/ 0 w 338"/>
                <a:gd name="T37" fmla="*/ 0 h 1268"/>
                <a:gd name="T38" fmla="*/ 0 w 338"/>
                <a:gd name="T39" fmla="*/ 0 h 1268"/>
                <a:gd name="T40" fmla="*/ 0 w 338"/>
                <a:gd name="T41" fmla="*/ 0 h 1268"/>
                <a:gd name="T42" fmla="*/ 0 w 338"/>
                <a:gd name="T43" fmla="*/ 0 h 1268"/>
                <a:gd name="T44" fmla="*/ 0 w 338"/>
                <a:gd name="T45" fmla="*/ 0 h 1268"/>
                <a:gd name="T46" fmla="*/ 0 w 338"/>
                <a:gd name="T47" fmla="*/ 0 h 1268"/>
                <a:gd name="T48" fmla="*/ 0 w 338"/>
                <a:gd name="T49" fmla="*/ 0 h 1268"/>
                <a:gd name="T50" fmla="*/ 0 w 338"/>
                <a:gd name="T51" fmla="*/ 0 h 1268"/>
                <a:gd name="T52" fmla="*/ 0 w 338"/>
                <a:gd name="T53" fmla="*/ 0 h 1268"/>
                <a:gd name="T54" fmla="*/ 0 w 338"/>
                <a:gd name="T55" fmla="*/ 0 h 1268"/>
                <a:gd name="T56" fmla="*/ 0 w 338"/>
                <a:gd name="T57" fmla="*/ 0 h 1268"/>
                <a:gd name="T58" fmla="*/ 0 w 338"/>
                <a:gd name="T59" fmla="*/ 0 h 1268"/>
                <a:gd name="T60" fmla="*/ 0 w 338"/>
                <a:gd name="T61" fmla="*/ 0 h 1268"/>
                <a:gd name="T62" fmla="*/ 0 w 338"/>
                <a:gd name="T63" fmla="*/ 0 h 1268"/>
                <a:gd name="T64" fmla="*/ 0 w 338"/>
                <a:gd name="T65" fmla="*/ 0 h 1268"/>
                <a:gd name="T66" fmla="*/ 0 w 338"/>
                <a:gd name="T67" fmla="*/ 0 h 1268"/>
                <a:gd name="T68" fmla="*/ 0 w 338"/>
                <a:gd name="T69" fmla="*/ 0 h 1268"/>
                <a:gd name="T70" fmla="*/ 0 w 338"/>
                <a:gd name="T71" fmla="*/ 0 h 1268"/>
                <a:gd name="T72" fmla="*/ 0 w 338"/>
                <a:gd name="T73" fmla="*/ 0 h 1268"/>
                <a:gd name="T74" fmla="*/ 0 w 338"/>
                <a:gd name="T75" fmla="*/ 0 h 1268"/>
                <a:gd name="T76" fmla="*/ 0 w 338"/>
                <a:gd name="T77" fmla="*/ 0 h 1268"/>
                <a:gd name="T78" fmla="*/ 0 w 338"/>
                <a:gd name="T79" fmla="*/ 0 h 1268"/>
                <a:gd name="T80" fmla="*/ 0 w 338"/>
                <a:gd name="T81" fmla="*/ 0 h 1268"/>
                <a:gd name="T82" fmla="*/ 0 w 338"/>
                <a:gd name="T83" fmla="*/ 0 h 1268"/>
                <a:gd name="T84" fmla="*/ 0 w 338"/>
                <a:gd name="T85" fmla="*/ 0 h 1268"/>
                <a:gd name="T86" fmla="*/ 0 w 338"/>
                <a:gd name="T87" fmla="*/ 0 h 1268"/>
                <a:gd name="T88" fmla="*/ 0 w 338"/>
                <a:gd name="T89" fmla="*/ 0 h 1268"/>
                <a:gd name="T90" fmla="*/ 0 w 338"/>
                <a:gd name="T91" fmla="*/ 0 h 1268"/>
                <a:gd name="T92" fmla="*/ 0 w 338"/>
                <a:gd name="T93" fmla="*/ 0 h 1268"/>
                <a:gd name="T94" fmla="*/ 0 w 338"/>
                <a:gd name="T95" fmla="*/ 0 h 1268"/>
                <a:gd name="T96" fmla="*/ 0 w 338"/>
                <a:gd name="T97" fmla="*/ 0 h 12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38"/>
                <a:gd name="T148" fmla="*/ 0 h 1268"/>
                <a:gd name="T149" fmla="*/ 338 w 338"/>
                <a:gd name="T150" fmla="*/ 1268 h 12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38" h="1268">
                  <a:moveTo>
                    <a:pt x="309" y="1"/>
                  </a:moveTo>
                  <a:lnTo>
                    <a:pt x="297" y="5"/>
                  </a:lnTo>
                  <a:lnTo>
                    <a:pt x="279" y="12"/>
                  </a:lnTo>
                  <a:lnTo>
                    <a:pt x="257" y="22"/>
                  </a:lnTo>
                  <a:lnTo>
                    <a:pt x="234" y="34"/>
                  </a:lnTo>
                  <a:lnTo>
                    <a:pt x="210" y="48"/>
                  </a:lnTo>
                  <a:lnTo>
                    <a:pt x="188" y="64"/>
                  </a:lnTo>
                  <a:lnTo>
                    <a:pt x="173" y="83"/>
                  </a:lnTo>
                  <a:lnTo>
                    <a:pt x="162" y="103"/>
                  </a:lnTo>
                  <a:lnTo>
                    <a:pt x="152" y="160"/>
                  </a:lnTo>
                  <a:lnTo>
                    <a:pt x="134" y="285"/>
                  </a:lnTo>
                  <a:lnTo>
                    <a:pt x="109" y="454"/>
                  </a:lnTo>
                  <a:lnTo>
                    <a:pt x="82" y="648"/>
                  </a:lnTo>
                  <a:lnTo>
                    <a:pt x="54" y="846"/>
                  </a:lnTo>
                  <a:lnTo>
                    <a:pt x="30" y="1024"/>
                  </a:lnTo>
                  <a:lnTo>
                    <a:pt x="10" y="1163"/>
                  </a:lnTo>
                  <a:lnTo>
                    <a:pt x="0" y="1243"/>
                  </a:lnTo>
                  <a:lnTo>
                    <a:pt x="0" y="1251"/>
                  </a:lnTo>
                  <a:lnTo>
                    <a:pt x="4" y="1258"/>
                  </a:lnTo>
                  <a:lnTo>
                    <a:pt x="10" y="1264"/>
                  </a:lnTo>
                  <a:lnTo>
                    <a:pt x="18" y="1268"/>
                  </a:lnTo>
                  <a:lnTo>
                    <a:pt x="27" y="1266"/>
                  </a:lnTo>
                  <a:lnTo>
                    <a:pt x="35" y="1262"/>
                  </a:lnTo>
                  <a:lnTo>
                    <a:pt x="40" y="1256"/>
                  </a:lnTo>
                  <a:lnTo>
                    <a:pt x="43" y="1248"/>
                  </a:lnTo>
                  <a:lnTo>
                    <a:pt x="66" y="1075"/>
                  </a:lnTo>
                  <a:lnTo>
                    <a:pt x="92" y="891"/>
                  </a:lnTo>
                  <a:lnTo>
                    <a:pt x="118" y="707"/>
                  </a:lnTo>
                  <a:lnTo>
                    <a:pt x="143" y="530"/>
                  </a:lnTo>
                  <a:lnTo>
                    <a:pt x="165" y="372"/>
                  </a:lnTo>
                  <a:lnTo>
                    <a:pt x="183" y="244"/>
                  </a:lnTo>
                  <a:lnTo>
                    <a:pt x="197" y="155"/>
                  </a:lnTo>
                  <a:lnTo>
                    <a:pt x="204" y="114"/>
                  </a:lnTo>
                  <a:lnTo>
                    <a:pt x="209" y="105"/>
                  </a:lnTo>
                  <a:lnTo>
                    <a:pt x="219" y="95"/>
                  </a:lnTo>
                  <a:lnTo>
                    <a:pt x="234" y="84"/>
                  </a:lnTo>
                  <a:lnTo>
                    <a:pt x="249" y="74"/>
                  </a:lnTo>
                  <a:lnTo>
                    <a:pt x="268" y="65"/>
                  </a:lnTo>
                  <a:lnTo>
                    <a:pt x="287" y="57"/>
                  </a:lnTo>
                  <a:lnTo>
                    <a:pt x="305" y="49"/>
                  </a:lnTo>
                  <a:lnTo>
                    <a:pt x="322" y="43"/>
                  </a:lnTo>
                  <a:lnTo>
                    <a:pt x="330" y="39"/>
                  </a:lnTo>
                  <a:lnTo>
                    <a:pt x="335" y="32"/>
                  </a:lnTo>
                  <a:lnTo>
                    <a:pt x="338" y="25"/>
                  </a:lnTo>
                  <a:lnTo>
                    <a:pt x="336" y="15"/>
                  </a:lnTo>
                  <a:lnTo>
                    <a:pt x="333" y="8"/>
                  </a:lnTo>
                  <a:lnTo>
                    <a:pt x="326" y="2"/>
                  </a:lnTo>
                  <a:lnTo>
                    <a:pt x="318" y="0"/>
                  </a:lnTo>
                  <a:lnTo>
                    <a:pt x="30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78" name="Freeform 141">
              <a:extLst>
                <a:ext uri="{FF2B5EF4-FFF2-40B4-BE49-F238E27FC236}">
                  <a16:creationId xmlns:a16="http://schemas.microsoft.com/office/drawing/2014/main" id="{96EE82F2-D1CF-44F2-ABEA-8E54B3F260B8}"/>
                </a:ext>
              </a:extLst>
            </p:cNvPr>
            <p:cNvSpPr>
              <a:spLocks/>
            </p:cNvSpPr>
            <p:nvPr/>
          </p:nvSpPr>
          <p:spPr bwMode="auto">
            <a:xfrm flipH="1">
              <a:off x="713" y="1193"/>
              <a:ext cx="37" cy="288"/>
            </a:xfrm>
            <a:custGeom>
              <a:avLst/>
              <a:gdLst>
                <a:gd name="T0" fmla="*/ 0 w 165"/>
                <a:gd name="T1" fmla="*/ 0 h 1258"/>
                <a:gd name="T2" fmla="*/ 0 w 165"/>
                <a:gd name="T3" fmla="*/ 0 h 1258"/>
                <a:gd name="T4" fmla="*/ 0 w 165"/>
                <a:gd name="T5" fmla="*/ 0 h 1258"/>
                <a:gd name="T6" fmla="*/ 0 w 165"/>
                <a:gd name="T7" fmla="*/ 0 h 1258"/>
                <a:gd name="T8" fmla="*/ 0 w 165"/>
                <a:gd name="T9" fmla="*/ 0 h 1258"/>
                <a:gd name="T10" fmla="*/ 0 w 165"/>
                <a:gd name="T11" fmla="*/ 0 h 1258"/>
                <a:gd name="T12" fmla="*/ 0 w 165"/>
                <a:gd name="T13" fmla="*/ 0 h 1258"/>
                <a:gd name="T14" fmla="*/ 0 w 165"/>
                <a:gd name="T15" fmla="*/ 0 h 1258"/>
                <a:gd name="T16" fmla="*/ 0 w 165"/>
                <a:gd name="T17" fmla="*/ 0 h 1258"/>
                <a:gd name="T18" fmla="*/ 0 w 165"/>
                <a:gd name="T19" fmla="*/ 0 h 1258"/>
                <a:gd name="T20" fmla="*/ 0 w 165"/>
                <a:gd name="T21" fmla="*/ 0 h 1258"/>
                <a:gd name="T22" fmla="*/ 0 w 165"/>
                <a:gd name="T23" fmla="*/ 0 h 1258"/>
                <a:gd name="T24" fmla="*/ 0 w 165"/>
                <a:gd name="T25" fmla="*/ 0 h 1258"/>
                <a:gd name="T26" fmla="*/ 0 w 165"/>
                <a:gd name="T27" fmla="*/ 0 h 1258"/>
                <a:gd name="T28" fmla="*/ 0 w 165"/>
                <a:gd name="T29" fmla="*/ 0 h 1258"/>
                <a:gd name="T30" fmla="*/ 0 w 165"/>
                <a:gd name="T31" fmla="*/ 0 h 1258"/>
                <a:gd name="T32" fmla="*/ 0 w 165"/>
                <a:gd name="T33" fmla="*/ 0 h 1258"/>
                <a:gd name="T34" fmla="*/ 0 w 165"/>
                <a:gd name="T35" fmla="*/ 0 h 1258"/>
                <a:gd name="T36" fmla="*/ 0 w 165"/>
                <a:gd name="T37" fmla="*/ 0 h 1258"/>
                <a:gd name="T38" fmla="*/ 0 w 165"/>
                <a:gd name="T39" fmla="*/ 0 h 1258"/>
                <a:gd name="T40" fmla="*/ 0 w 165"/>
                <a:gd name="T41" fmla="*/ 0 h 1258"/>
                <a:gd name="T42" fmla="*/ 0 w 165"/>
                <a:gd name="T43" fmla="*/ 0 h 1258"/>
                <a:gd name="T44" fmla="*/ 0 w 165"/>
                <a:gd name="T45" fmla="*/ 0 h 1258"/>
                <a:gd name="T46" fmla="*/ 0 w 165"/>
                <a:gd name="T47" fmla="*/ 0 h 1258"/>
                <a:gd name="T48" fmla="*/ 0 w 165"/>
                <a:gd name="T49" fmla="*/ 0 h 1258"/>
                <a:gd name="T50" fmla="*/ 0 w 165"/>
                <a:gd name="T51" fmla="*/ 0 h 1258"/>
                <a:gd name="T52" fmla="*/ 0 w 165"/>
                <a:gd name="T53" fmla="*/ 0 h 1258"/>
                <a:gd name="T54" fmla="*/ 0 w 165"/>
                <a:gd name="T55" fmla="*/ 0 h 1258"/>
                <a:gd name="T56" fmla="*/ 0 w 165"/>
                <a:gd name="T57" fmla="*/ 0 h 1258"/>
                <a:gd name="T58" fmla="*/ 0 w 165"/>
                <a:gd name="T59" fmla="*/ 0 h 1258"/>
                <a:gd name="T60" fmla="*/ 0 w 165"/>
                <a:gd name="T61" fmla="*/ 0 h 1258"/>
                <a:gd name="T62" fmla="*/ 0 w 165"/>
                <a:gd name="T63" fmla="*/ 0 h 1258"/>
                <a:gd name="T64" fmla="*/ 0 w 165"/>
                <a:gd name="T65" fmla="*/ 0 h 1258"/>
                <a:gd name="T66" fmla="*/ 0 w 165"/>
                <a:gd name="T67" fmla="*/ 0 h 1258"/>
                <a:gd name="T68" fmla="*/ 0 w 165"/>
                <a:gd name="T69" fmla="*/ 0 h 1258"/>
                <a:gd name="T70" fmla="*/ 0 w 165"/>
                <a:gd name="T71" fmla="*/ 0 h 1258"/>
                <a:gd name="T72" fmla="*/ 0 w 165"/>
                <a:gd name="T73" fmla="*/ 0 h 1258"/>
                <a:gd name="T74" fmla="*/ 0 w 165"/>
                <a:gd name="T75" fmla="*/ 0 h 1258"/>
                <a:gd name="T76" fmla="*/ 0 w 165"/>
                <a:gd name="T77" fmla="*/ 0 h 1258"/>
                <a:gd name="T78" fmla="*/ 0 w 165"/>
                <a:gd name="T79" fmla="*/ 0 h 1258"/>
                <a:gd name="T80" fmla="*/ 0 w 165"/>
                <a:gd name="T81" fmla="*/ 0 h 125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65"/>
                <a:gd name="T124" fmla="*/ 0 h 1258"/>
                <a:gd name="T125" fmla="*/ 165 w 165"/>
                <a:gd name="T126" fmla="*/ 1258 h 125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65" h="1258">
                  <a:moveTo>
                    <a:pt x="3" y="12"/>
                  </a:moveTo>
                  <a:lnTo>
                    <a:pt x="0" y="20"/>
                  </a:lnTo>
                  <a:lnTo>
                    <a:pt x="0" y="29"/>
                  </a:lnTo>
                  <a:lnTo>
                    <a:pt x="4" y="37"/>
                  </a:lnTo>
                  <a:lnTo>
                    <a:pt x="11" y="42"/>
                  </a:lnTo>
                  <a:lnTo>
                    <a:pt x="26" y="51"/>
                  </a:lnTo>
                  <a:lnTo>
                    <a:pt x="43" y="62"/>
                  </a:lnTo>
                  <a:lnTo>
                    <a:pt x="60" y="75"/>
                  </a:lnTo>
                  <a:lnTo>
                    <a:pt x="77" y="86"/>
                  </a:lnTo>
                  <a:lnTo>
                    <a:pt x="91" y="99"/>
                  </a:lnTo>
                  <a:lnTo>
                    <a:pt x="103" y="111"/>
                  </a:lnTo>
                  <a:lnTo>
                    <a:pt x="111" y="123"/>
                  </a:lnTo>
                  <a:lnTo>
                    <a:pt x="115" y="133"/>
                  </a:lnTo>
                  <a:lnTo>
                    <a:pt x="117" y="270"/>
                  </a:lnTo>
                  <a:lnTo>
                    <a:pt x="120" y="561"/>
                  </a:lnTo>
                  <a:lnTo>
                    <a:pt x="121" y="915"/>
                  </a:lnTo>
                  <a:lnTo>
                    <a:pt x="121" y="1236"/>
                  </a:lnTo>
                  <a:lnTo>
                    <a:pt x="122" y="1245"/>
                  </a:lnTo>
                  <a:lnTo>
                    <a:pt x="128" y="1251"/>
                  </a:lnTo>
                  <a:lnTo>
                    <a:pt x="135" y="1256"/>
                  </a:lnTo>
                  <a:lnTo>
                    <a:pt x="143" y="1258"/>
                  </a:lnTo>
                  <a:lnTo>
                    <a:pt x="151" y="1256"/>
                  </a:lnTo>
                  <a:lnTo>
                    <a:pt x="159" y="1251"/>
                  </a:lnTo>
                  <a:lnTo>
                    <a:pt x="164" y="1243"/>
                  </a:lnTo>
                  <a:lnTo>
                    <a:pt x="165" y="1236"/>
                  </a:lnTo>
                  <a:lnTo>
                    <a:pt x="165" y="1052"/>
                  </a:lnTo>
                  <a:lnTo>
                    <a:pt x="164" y="685"/>
                  </a:lnTo>
                  <a:lnTo>
                    <a:pt x="161" y="317"/>
                  </a:lnTo>
                  <a:lnTo>
                    <a:pt x="159" y="129"/>
                  </a:lnTo>
                  <a:lnTo>
                    <a:pt x="152" y="108"/>
                  </a:lnTo>
                  <a:lnTo>
                    <a:pt x="139" y="88"/>
                  </a:lnTo>
                  <a:lnTo>
                    <a:pt x="121" y="67"/>
                  </a:lnTo>
                  <a:lnTo>
                    <a:pt x="100" y="49"/>
                  </a:lnTo>
                  <a:lnTo>
                    <a:pt x="79" y="33"/>
                  </a:lnTo>
                  <a:lnTo>
                    <a:pt x="59" y="20"/>
                  </a:lnTo>
                  <a:lnTo>
                    <a:pt x="43" y="10"/>
                  </a:lnTo>
                  <a:lnTo>
                    <a:pt x="31" y="3"/>
                  </a:lnTo>
                  <a:lnTo>
                    <a:pt x="24" y="0"/>
                  </a:lnTo>
                  <a:lnTo>
                    <a:pt x="16" y="2"/>
                  </a:lnTo>
                  <a:lnTo>
                    <a:pt x="8" y="6"/>
                  </a:lnTo>
                  <a:lnTo>
                    <a:pt x="3"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79" name="Freeform 142">
              <a:extLst>
                <a:ext uri="{FF2B5EF4-FFF2-40B4-BE49-F238E27FC236}">
                  <a16:creationId xmlns:a16="http://schemas.microsoft.com/office/drawing/2014/main" id="{AE023AC6-AAE8-4077-9932-0EAFA9BBCC4C}"/>
                </a:ext>
              </a:extLst>
            </p:cNvPr>
            <p:cNvSpPr>
              <a:spLocks/>
            </p:cNvSpPr>
            <p:nvPr/>
          </p:nvSpPr>
          <p:spPr bwMode="auto">
            <a:xfrm flipH="1">
              <a:off x="500" y="1173"/>
              <a:ext cx="346" cy="78"/>
            </a:xfrm>
            <a:custGeom>
              <a:avLst/>
              <a:gdLst>
                <a:gd name="T0" fmla="*/ 0 w 1511"/>
                <a:gd name="T1" fmla="*/ 0 h 341"/>
                <a:gd name="T2" fmla="*/ 0 w 1511"/>
                <a:gd name="T3" fmla="*/ 0 h 341"/>
                <a:gd name="T4" fmla="*/ 0 w 1511"/>
                <a:gd name="T5" fmla="*/ 0 h 341"/>
                <a:gd name="T6" fmla="*/ 0 w 1511"/>
                <a:gd name="T7" fmla="*/ 0 h 341"/>
                <a:gd name="T8" fmla="*/ 0 w 1511"/>
                <a:gd name="T9" fmla="*/ 0 h 341"/>
                <a:gd name="T10" fmla="*/ 0 w 1511"/>
                <a:gd name="T11" fmla="*/ 0 h 341"/>
                <a:gd name="T12" fmla="*/ 0 w 1511"/>
                <a:gd name="T13" fmla="*/ 0 h 341"/>
                <a:gd name="T14" fmla="*/ 0 w 1511"/>
                <a:gd name="T15" fmla="*/ 0 h 341"/>
                <a:gd name="T16" fmla="*/ 0 w 1511"/>
                <a:gd name="T17" fmla="*/ 0 h 341"/>
                <a:gd name="T18" fmla="*/ 0 w 1511"/>
                <a:gd name="T19" fmla="*/ 0 h 341"/>
                <a:gd name="T20" fmla="*/ 0 w 1511"/>
                <a:gd name="T21" fmla="*/ 0 h 341"/>
                <a:gd name="T22" fmla="*/ 0 w 1511"/>
                <a:gd name="T23" fmla="*/ 0 h 341"/>
                <a:gd name="T24" fmla="*/ 0 w 1511"/>
                <a:gd name="T25" fmla="*/ 0 h 341"/>
                <a:gd name="T26" fmla="*/ 0 w 1511"/>
                <a:gd name="T27" fmla="*/ 0 h 341"/>
                <a:gd name="T28" fmla="*/ 0 w 1511"/>
                <a:gd name="T29" fmla="*/ 0 h 341"/>
                <a:gd name="T30" fmla="*/ 0 w 1511"/>
                <a:gd name="T31" fmla="*/ 0 h 341"/>
                <a:gd name="T32" fmla="*/ 0 w 1511"/>
                <a:gd name="T33" fmla="*/ 0 h 341"/>
                <a:gd name="T34" fmla="*/ 0 w 1511"/>
                <a:gd name="T35" fmla="*/ 0 h 341"/>
                <a:gd name="T36" fmla="*/ 0 w 1511"/>
                <a:gd name="T37" fmla="*/ 0 h 341"/>
                <a:gd name="T38" fmla="*/ 0 w 1511"/>
                <a:gd name="T39" fmla="*/ 0 h 341"/>
                <a:gd name="T40" fmla="*/ 0 w 1511"/>
                <a:gd name="T41" fmla="*/ 0 h 341"/>
                <a:gd name="T42" fmla="*/ 0 w 1511"/>
                <a:gd name="T43" fmla="*/ 0 h 341"/>
                <a:gd name="T44" fmla="*/ 0 w 1511"/>
                <a:gd name="T45" fmla="*/ 0 h 341"/>
                <a:gd name="T46" fmla="*/ 0 w 1511"/>
                <a:gd name="T47" fmla="*/ 0 h 341"/>
                <a:gd name="T48" fmla="*/ 0 w 1511"/>
                <a:gd name="T49" fmla="*/ 0 h 341"/>
                <a:gd name="T50" fmla="*/ 0 w 1511"/>
                <a:gd name="T51" fmla="*/ 0 h 341"/>
                <a:gd name="T52" fmla="*/ 0 w 1511"/>
                <a:gd name="T53" fmla="*/ 0 h 341"/>
                <a:gd name="T54" fmla="*/ 0 w 1511"/>
                <a:gd name="T55" fmla="*/ 0 h 341"/>
                <a:gd name="T56" fmla="*/ 0 w 1511"/>
                <a:gd name="T57" fmla="*/ 0 h 341"/>
                <a:gd name="T58" fmla="*/ 0 w 1511"/>
                <a:gd name="T59" fmla="*/ 0 h 341"/>
                <a:gd name="T60" fmla="*/ 0 w 1511"/>
                <a:gd name="T61" fmla="*/ 0 h 341"/>
                <a:gd name="T62" fmla="*/ 0 w 1511"/>
                <a:gd name="T63" fmla="*/ 0 h 341"/>
                <a:gd name="T64" fmla="*/ 0 w 1511"/>
                <a:gd name="T65" fmla="*/ 0 h 341"/>
                <a:gd name="T66" fmla="*/ 0 w 1511"/>
                <a:gd name="T67" fmla="*/ 0 h 341"/>
                <a:gd name="T68" fmla="*/ 0 w 1511"/>
                <a:gd name="T69" fmla="*/ 0 h 341"/>
                <a:gd name="T70" fmla="*/ 0 w 1511"/>
                <a:gd name="T71" fmla="*/ 0 h 341"/>
                <a:gd name="T72" fmla="*/ 0 w 1511"/>
                <a:gd name="T73" fmla="*/ 0 h 341"/>
                <a:gd name="T74" fmla="*/ 0 w 1511"/>
                <a:gd name="T75" fmla="*/ 0 h 341"/>
                <a:gd name="T76" fmla="*/ 0 w 1511"/>
                <a:gd name="T77" fmla="*/ 0 h 341"/>
                <a:gd name="T78" fmla="*/ 0 w 1511"/>
                <a:gd name="T79" fmla="*/ 0 h 341"/>
                <a:gd name="T80" fmla="*/ 0 w 1511"/>
                <a:gd name="T81" fmla="*/ 0 h 341"/>
                <a:gd name="T82" fmla="*/ 0 w 1511"/>
                <a:gd name="T83" fmla="*/ 0 h 341"/>
                <a:gd name="T84" fmla="*/ 0 w 1511"/>
                <a:gd name="T85" fmla="*/ 0 h 34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11"/>
                <a:gd name="T130" fmla="*/ 0 h 341"/>
                <a:gd name="T131" fmla="*/ 1511 w 1511"/>
                <a:gd name="T132" fmla="*/ 341 h 34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11" h="341">
                  <a:moveTo>
                    <a:pt x="53" y="1"/>
                  </a:moveTo>
                  <a:lnTo>
                    <a:pt x="50" y="3"/>
                  </a:lnTo>
                  <a:lnTo>
                    <a:pt x="44" y="4"/>
                  </a:lnTo>
                  <a:lnTo>
                    <a:pt x="37" y="8"/>
                  </a:lnTo>
                  <a:lnTo>
                    <a:pt x="29" y="12"/>
                  </a:lnTo>
                  <a:lnTo>
                    <a:pt x="20" y="18"/>
                  </a:lnTo>
                  <a:lnTo>
                    <a:pt x="12" y="25"/>
                  </a:lnTo>
                  <a:lnTo>
                    <a:pt x="5" y="34"/>
                  </a:lnTo>
                  <a:lnTo>
                    <a:pt x="1" y="44"/>
                  </a:lnTo>
                  <a:lnTo>
                    <a:pt x="0" y="59"/>
                  </a:lnTo>
                  <a:lnTo>
                    <a:pt x="4" y="73"/>
                  </a:lnTo>
                  <a:lnTo>
                    <a:pt x="12" y="89"/>
                  </a:lnTo>
                  <a:lnTo>
                    <a:pt x="25" y="103"/>
                  </a:lnTo>
                  <a:lnTo>
                    <a:pt x="27" y="104"/>
                  </a:lnTo>
                  <a:lnTo>
                    <a:pt x="30" y="107"/>
                  </a:lnTo>
                  <a:lnTo>
                    <a:pt x="33" y="108"/>
                  </a:lnTo>
                  <a:lnTo>
                    <a:pt x="37" y="110"/>
                  </a:lnTo>
                  <a:lnTo>
                    <a:pt x="1439" y="341"/>
                  </a:lnTo>
                  <a:lnTo>
                    <a:pt x="1441" y="341"/>
                  </a:lnTo>
                  <a:lnTo>
                    <a:pt x="1443" y="341"/>
                  </a:lnTo>
                  <a:lnTo>
                    <a:pt x="1444" y="341"/>
                  </a:lnTo>
                  <a:lnTo>
                    <a:pt x="1446" y="341"/>
                  </a:lnTo>
                  <a:lnTo>
                    <a:pt x="1450" y="340"/>
                  </a:lnTo>
                  <a:lnTo>
                    <a:pt x="1456" y="339"/>
                  </a:lnTo>
                  <a:lnTo>
                    <a:pt x="1465" y="337"/>
                  </a:lnTo>
                  <a:lnTo>
                    <a:pt x="1474" y="333"/>
                  </a:lnTo>
                  <a:lnTo>
                    <a:pt x="1485" y="328"/>
                  </a:lnTo>
                  <a:lnTo>
                    <a:pt x="1494" y="322"/>
                  </a:lnTo>
                  <a:lnTo>
                    <a:pt x="1503" y="313"/>
                  </a:lnTo>
                  <a:lnTo>
                    <a:pt x="1508" y="301"/>
                  </a:lnTo>
                  <a:lnTo>
                    <a:pt x="1511" y="284"/>
                  </a:lnTo>
                  <a:lnTo>
                    <a:pt x="1507" y="266"/>
                  </a:lnTo>
                  <a:lnTo>
                    <a:pt x="1495" y="246"/>
                  </a:lnTo>
                  <a:lnTo>
                    <a:pt x="1478" y="227"/>
                  </a:lnTo>
                  <a:lnTo>
                    <a:pt x="1476" y="224"/>
                  </a:lnTo>
                  <a:lnTo>
                    <a:pt x="1473" y="223"/>
                  </a:lnTo>
                  <a:lnTo>
                    <a:pt x="1469" y="221"/>
                  </a:lnTo>
                  <a:lnTo>
                    <a:pt x="1467" y="220"/>
                  </a:lnTo>
                  <a:lnTo>
                    <a:pt x="63" y="1"/>
                  </a:lnTo>
                  <a:lnTo>
                    <a:pt x="60" y="0"/>
                  </a:lnTo>
                  <a:lnTo>
                    <a:pt x="57" y="0"/>
                  </a:lnTo>
                  <a:lnTo>
                    <a:pt x="56" y="0"/>
                  </a:lnTo>
                  <a:lnTo>
                    <a:pt x="5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80" name="Freeform 143">
              <a:extLst>
                <a:ext uri="{FF2B5EF4-FFF2-40B4-BE49-F238E27FC236}">
                  <a16:creationId xmlns:a16="http://schemas.microsoft.com/office/drawing/2014/main" id="{EA04F882-83BE-49DE-AB36-1F2273A1D660}"/>
                </a:ext>
              </a:extLst>
            </p:cNvPr>
            <p:cNvSpPr>
              <a:spLocks/>
            </p:cNvSpPr>
            <p:nvPr/>
          </p:nvSpPr>
          <p:spPr bwMode="auto">
            <a:xfrm flipH="1">
              <a:off x="510" y="1183"/>
              <a:ext cx="325" cy="58"/>
            </a:xfrm>
            <a:custGeom>
              <a:avLst/>
              <a:gdLst>
                <a:gd name="T0" fmla="*/ 0 w 1423"/>
                <a:gd name="T1" fmla="*/ 0 h 253"/>
                <a:gd name="T2" fmla="*/ 0 w 1423"/>
                <a:gd name="T3" fmla="*/ 0 h 253"/>
                <a:gd name="T4" fmla="*/ 0 w 1423"/>
                <a:gd name="T5" fmla="*/ 0 h 253"/>
                <a:gd name="T6" fmla="*/ 0 w 1423"/>
                <a:gd name="T7" fmla="*/ 0 h 253"/>
                <a:gd name="T8" fmla="*/ 0 w 1423"/>
                <a:gd name="T9" fmla="*/ 0 h 253"/>
                <a:gd name="T10" fmla="*/ 0 w 1423"/>
                <a:gd name="T11" fmla="*/ 0 h 253"/>
                <a:gd name="T12" fmla="*/ 0 w 1423"/>
                <a:gd name="T13" fmla="*/ 0 h 253"/>
                <a:gd name="T14" fmla="*/ 0 w 1423"/>
                <a:gd name="T15" fmla="*/ 0 h 253"/>
                <a:gd name="T16" fmla="*/ 0 w 1423"/>
                <a:gd name="T17" fmla="*/ 0 h 253"/>
                <a:gd name="T18" fmla="*/ 0 w 1423"/>
                <a:gd name="T19" fmla="*/ 0 h 253"/>
                <a:gd name="T20" fmla="*/ 0 w 1423"/>
                <a:gd name="T21" fmla="*/ 0 h 253"/>
                <a:gd name="T22" fmla="*/ 0 w 1423"/>
                <a:gd name="T23" fmla="*/ 0 h 253"/>
                <a:gd name="T24" fmla="*/ 0 w 1423"/>
                <a:gd name="T25" fmla="*/ 0 h 253"/>
                <a:gd name="T26" fmla="*/ 0 w 1423"/>
                <a:gd name="T27" fmla="*/ 0 h 253"/>
                <a:gd name="T28" fmla="*/ 0 w 1423"/>
                <a:gd name="T29" fmla="*/ 0 h 253"/>
                <a:gd name="T30" fmla="*/ 0 w 1423"/>
                <a:gd name="T31" fmla="*/ 0 h 253"/>
                <a:gd name="T32" fmla="*/ 0 w 1423"/>
                <a:gd name="T33" fmla="*/ 0 h 253"/>
                <a:gd name="T34" fmla="*/ 0 w 1423"/>
                <a:gd name="T35" fmla="*/ 0 h 253"/>
                <a:gd name="T36" fmla="*/ 0 w 1423"/>
                <a:gd name="T37" fmla="*/ 0 h 253"/>
                <a:gd name="T38" fmla="*/ 0 w 1423"/>
                <a:gd name="T39" fmla="*/ 0 h 253"/>
                <a:gd name="T40" fmla="*/ 0 w 1423"/>
                <a:gd name="T41" fmla="*/ 0 h 253"/>
                <a:gd name="T42" fmla="*/ 0 w 1423"/>
                <a:gd name="T43" fmla="*/ 0 h 253"/>
                <a:gd name="T44" fmla="*/ 0 w 1423"/>
                <a:gd name="T45" fmla="*/ 0 h 253"/>
                <a:gd name="T46" fmla="*/ 0 w 1423"/>
                <a:gd name="T47" fmla="*/ 0 h 253"/>
                <a:gd name="T48" fmla="*/ 0 w 1423"/>
                <a:gd name="T49" fmla="*/ 0 h 253"/>
                <a:gd name="T50" fmla="*/ 0 w 1423"/>
                <a:gd name="T51" fmla="*/ 0 h 253"/>
                <a:gd name="T52" fmla="*/ 0 w 1423"/>
                <a:gd name="T53" fmla="*/ 0 h 253"/>
                <a:gd name="T54" fmla="*/ 0 w 1423"/>
                <a:gd name="T55" fmla="*/ 0 h 253"/>
                <a:gd name="T56" fmla="*/ 0 w 1423"/>
                <a:gd name="T57" fmla="*/ 0 h 253"/>
                <a:gd name="T58" fmla="*/ 0 w 1423"/>
                <a:gd name="T59" fmla="*/ 0 h 253"/>
                <a:gd name="T60" fmla="*/ 0 w 1423"/>
                <a:gd name="T61" fmla="*/ 0 h 253"/>
                <a:gd name="T62" fmla="*/ 0 w 1423"/>
                <a:gd name="T63" fmla="*/ 0 h 253"/>
                <a:gd name="T64" fmla="*/ 0 w 1423"/>
                <a:gd name="T65" fmla="*/ 0 h 253"/>
                <a:gd name="T66" fmla="*/ 0 w 1423"/>
                <a:gd name="T67" fmla="*/ 0 h 253"/>
                <a:gd name="T68" fmla="*/ 0 w 1423"/>
                <a:gd name="T69" fmla="*/ 0 h 253"/>
                <a:gd name="T70" fmla="*/ 0 w 1423"/>
                <a:gd name="T71" fmla="*/ 0 h 253"/>
                <a:gd name="T72" fmla="*/ 0 w 1423"/>
                <a:gd name="T73" fmla="*/ 0 h 253"/>
                <a:gd name="T74" fmla="*/ 0 w 1423"/>
                <a:gd name="T75" fmla="*/ 0 h 253"/>
                <a:gd name="T76" fmla="*/ 0 w 1423"/>
                <a:gd name="T77" fmla="*/ 0 h 253"/>
                <a:gd name="T78" fmla="*/ 0 w 1423"/>
                <a:gd name="T79" fmla="*/ 0 h 253"/>
                <a:gd name="T80" fmla="*/ 0 w 1423"/>
                <a:gd name="T81" fmla="*/ 0 h 253"/>
                <a:gd name="T82" fmla="*/ 0 w 1423"/>
                <a:gd name="T83" fmla="*/ 0 h 253"/>
                <a:gd name="T84" fmla="*/ 0 w 1423"/>
                <a:gd name="T85" fmla="*/ 0 h 253"/>
                <a:gd name="T86" fmla="*/ 0 w 1423"/>
                <a:gd name="T87" fmla="*/ 0 h 2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23"/>
                <a:gd name="T133" fmla="*/ 0 h 253"/>
                <a:gd name="T134" fmla="*/ 1423 w 1423"/>
                <a:gd name="T135" fmla="*/ 253 h 2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23" h="253">
                  <a:moveTo>
                    <a:pt x="0" y="12"/>
                  </a:moveTo>
                  <a:lnTo>
                    <a:pt x="0" y="12"/>
                  </a:lnTo>
                  <a:lnTo>
                    <a:pt x="0" y="11"/>
                  </a:lnTo>
                  <a:lnTo>
                    <a:pt x="2" y="8"/>
                  </a:lnTo>
                  <a:lnTo>
                    <a:pt x="6" y="6"/>
                  </a:lnTo>
                  <a:lnTo>
                    <a:pt x="11" y="3"/>
                  </a:lnTo>
                  <a:lnTo>
                    <a:pt x="17" y="0"/>
                  </a:lnTo>
                  <a:lnTo>
                    <a:pt x="22" y="2"/>
                  </a:lnTo>
                  <a:lnTo>
                    <a:pt x="34" y="3"/>
                  </a:lnTo>
                  <a:lnTo>
                    <a:pt x="54" y="6"/>
                  </a:lnTo>
                  <a:lnTo>
                    <a:pt x="80" y="10"/>
                  </a:lnTo>
                  <a:lnTo>
                    <a:pt x="111" y="15"/>
                  </a:lnTo>
                  <a:lnTo>
                    <a:pt x="149" y="21"/>
                  </a:lnTo>
                  <a:lnTo>
                    <a:pt x="190" y="28"/>
                  </a:lnTo>
                  <a:lnTo>
                    <a:pt x="237" y="34"/>
                  </a:lnTo>
                  <a:lnTo>
                    <a:pt x="288" y="42"/>
                  </a:lnTo>
                  <a:lnTo>
                    <a:pt x="342" y="51"/>
                  </a:lnTo>
                  <a:lnTo>
                    <a:pt x="399" y="60"/>
                  </a:lnTo>
                  <a:lnTo>
                    <a:pt x="458" y="69"/>
                  </a:lnTo>
                  <a:lnTo>
                    <a:pt x="520" y="79"/>
                  </a:lnTo>
                  <a:lnTo>
                    <a:pt x="583" y="89"/>
                  </a:lnTo>
                  <a:lnTo>
                    <a:pt x="646" y="99"/>
                  </a:lnTo>
                  <a:lnTo>
                    <a:pt x="711" y="108"/>
                  </a:lnTo>
                  <a:lnTo>
                    <a:pt x="775" y="119"/>
                  </a:lnTo>
                  <a:lnTo>
                    <a:pt x="840" y="129"/>
                  </a:lnTo>
                  <a:lnTo>
                    <a:pt x="903" y="140"/>
                  </a:lnTo>
                  <a:lnTo>
                    <a:pt x="965" y="149"/>
                  </a:lnTo>
                  <a:lnTo>
                    <a:pt x="1023" y="158"/>
                  </a:lnTo>
                  <a:lnTo>
                    <a:pt x="1081" y="167"/>
                  </a:lnTo>
                  <a:lnTo>
                    <a:pt x="1135" y="176"/>
                  </a:lnTo>
                  <a:lnTo>
                    <a:pt x="1186" y="184"/>
                  </a:lnTo>
                  <a:lnTo>
                    <a:pt x="1233" y="190"/>
                  </a:lnTo>
                  <a:lnTo>
                    <a:pt x="1276" y="197"/>
                  </a:lnTo>
                  <a:lnTo>
                    <a:pt x="1312" y="203"/>
                  </a:lnTo>
                  <a:lnTo>
                    <a:pt x="1345" y="209"/>
                  </a:lnTo>
                  <a:lnTo>
                    <a:pt x="1371" y="213"/>
                  </a:lnTo>
                  <a:lnTo>
                    <a:pt x="1390" y="215"/>
                  </a:lnTo>
                  <a:lnTo>
                    <a:pt x="1403" y="217"/>
                  </a:lnTo>
                  <a:lnTo>
                    <a:pt x="1408" y="218"/>
                  </a:lnTo>
                  <a:lnTo>
                    <a:pt x="1416" y="227"/>
                  </a:lnTo>
                  <a:lnTo>
                    <a:pt x="1420" y="233"/>
                  </a:lnTo>
                  <a:lnTo>
                    <a:pt x="1423" y="240"/>
                  </a:lnTo>
                  <a:lnTo>
                    <a:pt x="1423" y="243"/>
                  </a:lnTo>
                  <a:lnTo>
                    <a:pt x="1420" y="245"/>
                  </a:lnTo>
                  <a:lnTo>
                    <a:pt x="1415" y="248"/>
                  </a:lnTo>
                  <a:lnTo>
                    <a:pt x="1407" y="250"/>
                  </a:lnTo>
                  <a:lnTo>
                    <a:pt x="1399" y="253"/>
                  </a:lnTo>
                  <a:lnTo>
                    <a:pt x="1394" y="252"/>
                  </a:lnTo>
                  <a:lnTo>
                    <a:pt x="1382" y="250"/>
                  </a:lnTo>
                  <a:lnTo>
                    <a:pt x="1363" y="246"/>
                  </a:lnTo>
                  <a:lnTo>
                    <a:pt x="1338" y="243"/>
                  </a:lnTo>
                  <a:lnTo>
                    <a:pt x="1306" y="237"/>
                  </a:lnTo>
                  <a:lnTo>
                    <a:pt x="1269" y="231"/>
                  </a:lnTo>
                  <a:lnTo>
                    <a:pt x="1228" y="224"/>
                  </a:lnTo>
                  <a:lnTo>
                    <a:pt x="1181" y="217"/>
                  </a:lnTo>
                  <a:lnTo>
                    <a:pt x="1130" y="209"/>
                  </a:lnTo>
                  <a:lnTo>
                    <a:pt x="1075" y="200"/>
                  </a:lnTo>
                  <a:lnTo>
                    <a:pt x="1018" y="190"/>
                  </a:lnTo>
                  <a:lnTo>
                    <a:pt x="960" y="180"/>
                  </a:lnTo>
                  <a:lnTo>
                    <a:pt x="897" y="170"/>
                  </a:lnTo>
                  <a:lnTo>
                    <a:pt x="835" y="159"/>
                  </a:lnTo>
                  <a:lnTo>
                    <a:pt x="770" y="149"/>
                  </a:lnTo>
                  <a:lnTo>
                    <a:pt x="706" y="138"/>
                  </a:lnTo>
                  <a:lnTo>
                    <a:pt x="641" y="128"/>
                  </a:lnTo>
                  <a:lnTo>
                    <a:pt x="578" y="118"/>
                  </a:lnTo>
                  <a:lnTo>
                    <a:pt x="514" y="106"/>
                  </a:lnTo>
                  <a:lnTo>
                    <a:pt x="453" y="97"/>
                  </a:lnTo>
                  <a:lnTo>
                    <a:pt x="393" y="86"/>
                  </a:lnTo>
                  <a:lnTo>
                    <a:pt x="336" y="77"/>
                  </a:lnTo>
                  <a:lnTo>
                    <a:pt x="281" y="68"/>
                  </a:lnTo>
                  <a:lnTo>
                    <a:pt x="230" y="59"/>
                  </a:lnTo>
                  <a:lnTo>
                    <a:pt x="182" y="51"/>
                  </a:lnTo>
                  <a:lnTo>
                    <a:pt x="141" y="45"/>
                  </a:lnTo>
                  <a:lnTo>
                    <a:pt x="103" y="38"/>
                  </a:lnTo>
                  <a:lnTo>
                    <a:pt x="71" y="33"/>
                  </a:lnTo>
                  <a:lnTo>
                    <a:pt x="45" y="29"/>
                  </a:lnTo>
                  <a:lnTo>
                    <a:pt x="25" y="25"/>
                  </a:lnTo>
                  <a:lnTo>
                    <a:pt x="12" y="24"/>
                  </a:lnTo>
                  <a:lnTo>
                    <a:pt x="7" y="23"/>
                  </a:lnTo>
                  <a:lnTo>
                    <a:pt x="4" y="19"/>
                  </a:lnTo>
                  <a:lnTo>
                    <a:pt x="2" y="16"/>
                  </a:lnTo>
                  <a:lnTo>
                    <a:pt x="0" y="13"/>
                  </a:lnTo>
                  <a:lnTo>
                    <a:pt x="0" y="12"/>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81" name="Freeform 144">
              <a:extLst>
                <a:ext uri="{FF2B5EF4-FFF2-40B4-BE49-F238E27FC236}">
                  <a16:creationId xmlns:a16="http://schemas.microsoft.com/office/drawing/2014/main" id="{936987E2-CB54-4848-A440-22A9D883107B}"/>
                </a:ext>
              </a:extLst>
            </p:cNvPr>
            <p:cNvSpPr>
              <a:spLocks/>
            </p:cNvSpPr>
            <p:nvPr/>
          </p:nvSpPr>
          <p:spPr bwMode="auto">
            <a:xfrm flipH="1">
              <a:off x="502" y="1222"/>
              <a:ext cx="85" cy="120"/>
            </a:xfrm>
            <a:custGeom>
              <a:avLst/>
              <a:gdLst>
                <a:gd name="T0" fmla="*/ 0 w 372"/>
                <a:gd name="T1" fmla="*/ 0 h 522"/>
                <a:gd name="T2" fmla="*/ 0 w 372"/>
                <a:gd name="T3" fmla="*/ 0 h 522"/>
                <a:gd name="T4" fmla="*/ 0 w 372"/>
                <a:gd name="T5" fmla="*/ 0 h 522"/>
                <a:gd name="T6" fmla="*/ 0 w 372"/>
                <a:gd name="T7" fmla="*/ 0 h 522"/>
                <a:gd name="T8" fmla="*/ 0 w 372"/>
                <a:gd name="T9" fmla="*/ 0 h 522"/>
                <a:gd name="T10" fmla="*/ 0 w 372"/>
                <a:gd name="T11" fmla="*/ 0 h 522"/>
                <a:gd name="T12" fmla="*/ 0 w 372"/>
                <a:gd name="T13" fmla="*/ 0 h 522"/>
                <a:gd name="T14" fmla="*/ 0 w 372"/>
                <a:gd name="T15" fmla="*/ 0 h 522"/>
                <a:gd name="T16" fmla="*/ 0 w 372"/>
                <a:gd name="T17" fmla="*/ 0 h 522"/>
                <a:gd name="T18" fmla="*/ 0 w 372"/>
                <a:gd name="T19" fmla="*/ 0 h 522"/>
                <a:gd name="T20" fmla="*/ 0 w 372"/>
                <a:gd name="T21" fmla="*/ 0 h 522"/>
                <a:gd name="T22" fmla="*/ 0 w 372"/>
                <a:gd name="T23" fmla="*/ 0 h 522"/>
                <a:gd name="T24" fmla="*/ 0 w 372"/>
                <a:gd name="T25" fmla="*/ 0 h 522"/>
                <a:gd name="T26" fmla="*/ 0 w 372"/>
                <a:gd name="T27" fmla="*/ 0 h 522"/>
                <a:gd name="T28" fmla="*/ 0 w 372"/>
                <a:gd name="T29" fmla="*/ 0 h 522"/>
                <a:gd name="T30" fmla="*/ 0 w 372"/>
                <a:gd name="T31" fmla="*/ 0 h 522"/>
                <a:gd name="T32" fmla="*/ 0 w 372"/>
                <a:gd name="T33" fmla="*/ 0 h 522"/>
                <a:gd name="T34" fmla="*/ 0 w 372"/>
                <a:gd name="T35" fmla="*/ 0 h 522"/>
                <a:gd name="T36" fmla="*/ 0 w 372"/>
                <a:gd name="T37" fmla="*/ 0 h 52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72"/>
                <a:gd name="T58" fmla="*/ 0 h 522"/>
                <a:gd name="T59" fmla="*/ 372 w 372"/>
                <a:gd name="T60" fmla="*/ 522 h 52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72" h="522">
                  <a:moveTo>
                    <a:pt x="9" y="4"/>
                  </a:moveTo>
                  <a:lnTo>
                    <a:pt x="2" y="10"/>
                  </a:lnTo>
                  <a:lnTo>
                    <a:pt x="0" y="17"/>
                  </a:lnTo>
                  <a:lnTo>
                    <a:pt x="0" y="26"/>
                  </a:lnTo>
                  <a:lnTo>
                    <a:pt x="4" y="34"/>
                  </a:lnTo>
                  <a:lnTo>
                    <a:pt x="333" y="513"/>
                  </a:lnTo>
                  <a:lnTo>
                    <a:pt x="339" y="519"/>
                  </a:lnTo>
                  <a:lnTo>
                    <a:pt x="347" y="522"/>
                  </a:lnTo>
                  <a:lnTo>
                    <a:pt x="355" y="522"/>
                  </a:lnTo>
                  <a:lnTo>
                    <a:pt x="363" y="518"/>
                  </a:lnTo>
                  <a:lnTo>
                    <a:pt x="369" y="511"/>
                  </a:lnTo>
                  <a:lnTo>
                    <a:pt x="372" y="504"/>
                  </a:lnTo>
                  <a:lnTo>
                    <a:pt x="372" y="496"/>
                  </a:lnTo>
                  <a:lnTo>
                    <a:pt x="369" y="488"/>
                  </a:lnTo>
                  <a:lnTo>
                    <a:pt x="39" y="9"/>
                  </a:lnTo>
                  <a:lnTo>
                    <a:pt x="32" y="3"/>
                  </a:lnTo>
                  <a:lnTo>
                    <a:pt x="26" y="0"/>
                  </a:lnTo>
                  <a:lnTo>
                    <a:pt x="17" y="0"/>
                  </a:lnTo>
                  <a:lnTo>
                    <a:pt x="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82" name="Freeform 145">
              <a:extLst>
                <a:ext uri="{FF2B5EF4-FFF2-40B4-BE49-F238E27FC236}">
                  <a16:creationId xmlns:a16="http://schemas.microsoft.com/office/drawing/2014/main" id="{F6FB6CFD-CA55-4D4E-B476-C2A55B0A1F69}"/>
                </a:ext>
              </a:extLst>
            </p:cNvPr>
            <p:cNvSpPr>
              <a:spLocks/>
            </p:cNvSpPr>
            <p:nvPr/>
          </p:nvSpPr>
          <p:spPr bwMode="auto">
            <a:xfrm flipH="1">
              <a:off x="703" y="1467"/>
              <a:ext cx="30" cy="22"/>
            </a:xfrm>
            <a:custGeom>
              <a:avLst/>
              <a:gdLst>
                <a:gd name="T0" fmla="*/ 0 w 130"/>
                <a:gd name="T1" fmla="*/ 0 h 95"/>
                <a:gd name="T2" fmla="*/ 0 w 130"/>
                <a:gd name="T3" fmla="*/ 0 h 95"/>
                <a:gd name="T4" fmla="*/ 0 w 130"/>
                <a:gd name="T5" fmla="*/ 0 h 95"/>
                <a:gd name="T6" fmla="*/ 0 w 130"/>
                <a:gd name="T7" fmla="*/ 0 h 95"/>
                <a:gd name="T8" fmla="*/ 0 w 130"/>
                <a:gd name="T9" fmla="*/ 0 h 95"/>
                <a:gd name="T10" fmla="*/ 0 w 130"/>
                <a:gd name="T11" fmla="*/ 0 h 95"/>
                <a:gd name="T12" fmla="*/ 0 w 130"/>
                <a:gd name="T13" fmla="*/ 0 h 95"/>
                <a:gd name="T14" fmla="*/ 0 w 130"/>
                <a:gd name="T15" fmla="*/ 0 h 95"/>
                <a:gd name="T16" fmla="*/ 0 w 130"/>
                <a:gd name="T17" fmla="*/ 0 h 95"/>
                <a:gd name="T18" fmla="*/ 0 w 130"/>
                <a:gd name="T19" fmla="*/ 0 h 95"/>
                <a:gd name="T20" fmla="*/ 0 w 130"/>
                <a:gd name="T21" fmla="*/ 0 h 95"/>
                <a:gd name="T22" fmla="*/ 0 w 130"/>
                <a:gd name="T23" fmla="*/ 0 h 95"/>
                <a:gd name="T24" fmla="*/ 0 w 130"/>
                <a:gd name="T25" fmla="*/ 0 h 95"/>
                <a:gd name="T26" fmla="*/ 0 w 130"/>
                <a:gd name="T27" fmla="*/ 0 h 95"/>
                <a:gd name="T28" fmla="*/ 0 w 130"/>
                <a:gd name="T29" fmla="*/ 0 h 95"/>
                <a:gd name="T30" fmla="*/ 0 w 130"/>
                <a:gd name="T31" fmla="*/ 0 h 95"/>
                <a:gd name="T32" fmla="*/ 0 w 130"/>
                <a:gd name="T33" fmla="*/ 0 h 95"/>
                <a:gd name="T34" fmla="*/ 0 w 130"/>
                <a:gd name="T35" fmla="*/ 0 h 95"/>
                <a:gd name="T36" fmla="*/ 0 w 130"/>
                <a:gd name="T37" fmla="*/ 0 h 95"/>
                <a:gd name="T38" fmla="*/ 0 w 130"/>
                <a:gd name="T39" fmla="*/ 0 h 95"/>
                <a:gd name="T40" fmla="*/ 0 w 130"/>
                <a:gd name="T41" fmla="*/ 0 h 95"/>
                <a:gd name="T42" fmla="*/ 0 w 130"/>
                <a:gd name="T43" fmla="*/ 0 h 95"/>
                <a:gd name="T44" fmla="*/ 0 w 130"/>
                <a:gd name="T45" fmla="*/ 0 h 95"/>
                <a:gd name="T46" fmla="*/ 0 w 130"/>
                <a:gd name="T47" fmla="*/ 0 h 95"/>
                <a:gd name="T48" fmla="*/ 0 w 130"/>
                <a:gd name="T49" fmla="*/ 0 h 95"/>
                <a:gd name="T50" fmla="*/ 0 w 130"/>
                <a:gd name="T51" fmla="*/ 0 h 95"/>
                <a:gd name="T52" fmla="*/ 0 w 130"/>
                <a:gd name="T53" fmla="*/ 0 h 95"/>
                <a:gd name="T54" fmla="*/ 0 w 130"/>
                <a:gd name="T55" fmla="*/ 0 h 95"/>
                <a:gd name="T56" fmla="*/ 0 w 130"/>
                <a:gd name="T57" fmla="*/ 0 h 95"/>
                <a:gd name="T58" fmla="*/ 0 w 130"/>
                <a:gd name="T59" fmla="*/ 0 h 95"/>
                <a:gd name="T60" fmla="*/ 0 w 130"/>
                <a:gd name="T61" fmla="*/ 0 h 95"/>
                <a:gd name="T62" fmla="*/ 0 w 130"/>
                <a:gd name="T63" fmla="*/ 0 h 95"/>
                <a:gd name="T64" fmla="*/ 0 w 130"/>
                <a:gd name="T65" fmla="*/ 0 h 9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0"/>
                <a:gd name="T100" fmla="*/ 0 h 95"/>
                <a:gd name="T101" fmla="*/ 130 w 130"/>
                <a:gd name="T102" fmla="*/ 95 h 9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0" h="95">
                  <a:moveTo>
                    <a:pt x="0" y="48"/>
                  </a:moveTo>
                  <a:lnTo>
                    <a:pt x="1" y="57"/>
                  </a:lnTo>
                  <a:lnTo>
                    <a:pt x="5" y="66"/>
                  </a:lnTo>
                  <a:lnTo>
                    <a:pt x="10" y="74"/>
                  </a:lnTo>
                  <a:lnTo>
                    <a:pt x="18" y="81"/>
                  </a:lnTo>
                  <a:lnTo>
                    <a:pt x="27" y="87"/>
                  </a:lnTo>
                  <a:lnTo>
                    <a:pt x="39" y="91"/>
                  </a:lnTo>
                  <a:lnTo>
                    <a:pt x="52" y="94"/>
                  </a:lnTo>
                  <a:lnTo>
                    <a:pt x="65" y="95"/>
                  </a:lnTo>
                  <a:lnTo>
                    <a:pt x="78" y="94"/>
                  </a:lnTo>
                  <a:lnTo>
                    <a:pt x="91" y="91"/>
                  </a:lnTo>
                  <a:lnTo>
                    <a:pt x="103" y="87"/>
                  </a:lnTo>
                  <a:lnTo>
                    <a:pt x="112" y="81"/>
                  </a:lnTo>
                  <a:lnTo>
                    <a:pt x="119" y="74"/>
                  </a:lnTo>
                  <a:lnTo>
                    <a:pt x="125" y="66"/>
                  </a:lnTo>
                  <a:lnTo>
                    <a:pt x="129" y="57"/>
                  </a:lnTo>
                  <a:lnTo>
                    <a:pt x="130" y="48"/>
                  </a:lnTo>
                  <a:lnTo>
                    <a:pt x="129" y="38"/>
                  </a:lnTo>
                  <a:lnTo>
                    <a:pt x="125" y="28"/>
                  </a:lnTo>
                  <a:lnTo>
                    <a:pt x="119" y="21"/>
                  </a:lnTo>
                  <a:lnTo>
                    <a:pt x="112" y="14"/>
                  </a:lnTo>
                  <a:lnTo>
                    <a:pt x="103" y="8"/>
                  </a:lnTo>
                  <a:lnTo>
                    <a:pt x="91" y="4"/>
                  </a:lnTo>
                  <a:lnTo>
                    <a:pt x="78" y="1"/>
                  </a:lnTo>
                  <a:lnTo>
                    <a:pt x="65" y="0"/>
                  </a:lnTo>
                  <a:lnTo>
                    <a:pt x="52" y="1"/>
                  </a:lnTo>
                  <a:lnTo>
                    <a:pt x="39" y="4"/>
                  </a:lnTo>
                  <a:lnTo>
                    <a:pt x="27" y="8"/>
                  </a:lnTo>
                  <a:lnTo>
                    <a:pt x="18" y="14"/>
                  </a:lnTo>
                  <a:lnTo>
                    <a:pt x="10" y="21"/>
                  </a:lnTo>
                  <a:lnTo>
                    <a:pt x="5" y="28"/>
                  </a:lnTo>
                  <a:lnTo>
                    <a:pt x="1" y="38"/>
                  </a:lnTo>
                  <a:lnTo>
                    <a:pt x="0"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83" name="Freeform 146">
              <a:extLst>
                <a:ext uri="{FF2B5EF4-FFF2-40B4-BE49-F238E27FC236}">
                  <a16:creationId xmlns:a16="http://schemas.microsoft.com/office/drawing/2014/main" id="{7527C337-48F1-4EC2-9912-72729F78C3D8}"/>
                </a:ext>
              </a:extLst>
            </p:cNvPr>
            <p:cNvSpPr>
              <a:spLocks/>
            </p:cNvSpPr>
            <p:nvPr/>
          </p:nvSpPr>
          <p:spPr bwMode="auto">
            <a:xfrm flipH="1">
              <a:off x="352" y="1467"/>
              <a:ext cx="29" cy="22"/>
            </a:xfrm>
            <a:custGeom>
              <a:avLst/>
              <a:gdLst>
                <a:gd name="T0" fmla="*/ 0 w 130"/>
                <a:gd name="T1" fmla="*/ 0 h 94"/>
                <a:gd name="T2" fmla="*/ 0 w 130"/>
                <a:gd name="T3" fmla="*/ 0 h 94"/>
                <a:gd name="T4" fmla="*/ 0 w 130"/>
                <a:gd name="T5" fmla="*/ 0 h 94"/>
                <a:gd name="T6" fmla="*/ 0 w 130"/>
                <a:gd name="T7" fmla="*/ 0 h 94"/>
                <a:gd name="T8" fmla="*/ 0 w 130"/>
                <a:gd name="T9" fmla="*/ 0 h 94"/>
                <a:gd name="T10" fmla="*/ 0 w 130"/>
                <a:gd name="T11" fmla="*/ 0 h 94"/>
                <a:gd name="T12" fmla="*/ 0 w 130"/>
                <a:gd name="T13" fmla="*/ 0 h 94"/>
                <a:gd name="T14" fmla="*/ 0 w 130"/>
                <a:gd name="T15" fmla="*/ 0 h 94"/>
                <a:gd name="T16" fmla="*/ 0 w 130"/>
                <a:gd name="T17" fmla="*/ 0 h 94"/>
                <a:gd name="T18" fmla="*/ 0 w 130"/>
                <a:gd name="T19" fmla="*/ 0 h 94"/>
                <a:gd name="T20" fmla="*/ 0 w 130"/>
                <a:gd name="T21" fmla="*/ 0 h 94"/>
                <a:gd name="T22" fmla="*/ 0 w 130"/>
                <a:gd name="T23" fmla="*/ 0 h 94"/>
                <a:gd name="T24" fmla="*/ 0 w 130"/>
                <a:gd name="T25" fmla="*/ 0 h 94"/>
                <a:gd name="T26" fmla="*/ 0 w 130"/>
                <a:gd name="T27" fmla="*/ 0 h 94"/>
                <a:gd name="T28" fmla="*/ 0 w 130"/>
                <a:gd name="T29" fmla="*/ 0 h 94"/>
                <a:gd name="T30" fmla="*/ 0 w 130"/>
                <a:gd name="T31" fmla="*/ 0 h 94"/>
                <a:gd name="T32" fmla="*/ 0 w 130"/>
                <a:gd name="T33" fmla="*/ 0 h 94"/>
                <a:gd name="T34" fmla="*/ 0 w 130"/>
                <a:gd name="T35" fmla="*/ 0 h 94"/>
                <a:gd name="T36" fmla="*/ 0 w 130"/>
                <a:gd name="T37" fmla="*/ 0 h 94"/>
                <a:gd name="T38" fmla="*/ 0 w 130"/>
                <a:gd name="T39" fmla="*/ 0 h 94"/>
                <a:gd name="T40" fmla="*/ 0 w 130"/>
                <a:gd name="T41" fmla="*/ 0 h 94"/>
                <a:gd name="T42" fmla="*/ 0 w 130"/>
                <a:gd name="T43" fmla="*/ 0 h 94"/>
                <a:gd name="T44" fmla="*/ 0 w 130"/>
                <a:gd name="T45" fmla="*/ 0 h 94"/>
                <a:gd name="T46" fmla="*/ 0 w 130"/>
                <a:gd name="T47" fmla="*/ 0 h 94"/>
                <a:gd name="T48" fmla="*/ 0 w 130"/>
                <a:gd name="T49" fmla="*/ 0 h 94"/>
                <a:gd name="T50" fmla="*/ 0 w 130"/>
                <a:gd name="T51" fmla="*/ 0 h 94"/>
                <a:gd name="T52" fmla="*/ 0 w 130"/>
                <a:gd name="T53" fmla="*/ 0 h 94"/>
                <a:gd name="T54" fmla="*/ 0 w 130"/>
                <a:gd name="T55" fmla="*/ 0 h 94"/>
                <a:gd name="T56" fmla="*/ 0 w 130"/>
                <a:gd name="T57" fmla="*/ 0 h 94"/>
                <a:gd name="T58" fmla="*/ 0 w 130"/>
                <a:gd name="T59" fmla="*/ 0 h 94"/>
                <a:gd name="T60" fmla="*/ 0 w 130"/>
                <a:gd name="T61" fmla="*/ 0 h 94"/>
                <a:gd name="T62" fmla="*/ 0 w 130"/>
                <a:gd name="T63" fmla="*/ 0 h 94"/>
                <a:gd name="T64" fmla="*/ 0 w 130"/>
                <a:gd name="T65" fmla="*/ 0 h 9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0"/>
                <a:gd name="T100" fmla="*/ 0 h 94"/>
                <a:gd name="T101" fmla="*/ 130 w 130"/>
                <a:gd name="T102" fmla="*/ 94 h 9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0" h="94">
                  <a:moveTo>
                    <a:pt x="0" y="47"/>
                  </a:moveTo>
                  <a:lnTo>
                    <a:pt x="2" y="57"/>
                  </a:lnTo>
                  <a:lnTo>
                    <a:pt x="6" y="65"/>
                  </a:lnTo>
                  <a:lnTo>
                    <a:pt x="11" y="74"/>
                  </a:lnTo>
                  <a:lnTo>
                    <a:pt x="19" y="81"/>
                  </a:lnTo>
                  <a:lnTo>
                    <a:pt x="28" y="86"/>
                  </a:lnTo>
                  <a:lnTo>
                    <a:pt x="39" y="90"/>
                  </a:lnTo>
                  <a:lnTo>
                    <a:pt x="52" y="92"/>
                  </a:lnTo>
                  <a:lnTo>
                    <a:pt x="65" y="94"/>
                  </a:lnTo>
                  <a:lnTo>
                    <a:pt x="78" y="92"/>
                  </a:lnTo>
                  <a:lnTo>
                    <a:pt x="91" y="90"/>
                  </a:lnTo>
                  <a:lnTo>
                    <a:pt x="102" y="86"/>
                  </a:lnTo>
                  <a:lnTo>
                    <a:pt x="112" y="81"/>
                  </a:lnTo>
                  <a:lnTo>
                    <a:pt x="120" y="74"/>
                  </a:lnTo>
                  <a:lnTo>
                    <a:pt x="125" y="65"/>
                  </a:lnTo>
                  <a:lnTo>
                    <a:pt x="129" y="57"/>
                  </a:lnTo>
                  <a:lnTo>
                    <a:pt x="130" y="47"/>
                  </a:lnTo>
                  <a:lnTo>
                    <a:pt x="129" y="36"/>
                  </a:lnTo>
                  <a:lnTo>
                    <a:pt x="125" y="28"/>
                  </a:lnTo>
                  <a:lnTo>
                    <a:pt x="120" y="19"/>
                  </a:lnTo>
                  <a:lnTo>
                    <a:pt x="112" y="13"/>
                  </a:lnTo>
                  <a:lnTo>
                    <a:pt x="102" y="8"/>
                  </a:lnTo>
                  <a:lnTo>
                    <a:pt x="91" y="4"/>
                  </a:lnTo>
                  <a:lnTo>
                    <a:pt x="78" y="1"/>
                  </a:lnTo>
                  <a:lnTo>
                    <a:pt x="65" y="0"/>
                  </a:lnTo>
                  <a:lnTo>
                    <a:pt x="52" y="1"/>
                  </a:lnTo>
                  <a:lnTo>
                    <a:pt x="39" y="4"/>
                  </a:lnTo>
                  <a:lnTo>
                    <a:pt x="28" y="8"/>
                  </a:lnTo>
                  <a:lnTo>
                    <a:pt x="19" y="13"/>
                  </a:lnTo>
                  <a:lnTo>
                    <a:pt x="11" y="19"/>
                  </a:lnTo>
                  <a:lnTo>
                    <a:pt x="6" y="28"/>
                  </a:lnTo>
                  <a:lnTo>
                    <a:pt x="2" y="36"/>
                  </a:lnTo>
                  <a:lnTo>
                    <a:pt x="0"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84" name="Freeform 147">
              <a:extLst>
                <a:ext uri="{FF2B5EF4-FFF2-40B4-BE49-F238E27FC236}">
                  <a16:creationId xmlns:a16="http://schemas.microsoft.com/office/drawing/2014/main" id="{CBAE5107-60FE-43D0-8A67-3122757EC8E1}"/>
                </a:ext>
              </a:extLst>
            </p:cNvPr>
            <p:cNvSpPr>
              <a:spLocks/>
            </p:cNvSpPr>
            <p:nvPr/>
          </p:nvSpPr>
          <p:spPr bwMode="auto">
            <a:xfrm flipH="1">
              <a:off x="833" y="1468"/>
              <a:ext cx="29" cy="21"/>
            </a:xfrm>
            <a:custGeom>
              <a:avLst/>
              <a:gdLst>
                <a:gd name="T0" fmla="*/ 0 w 130"/>
                <a:gd name="T1" fmla="*/ 0 h 95"/>
                <a:gd name="T2" fmla="*/ 0 w 130"/>
                <a:gd name="T3" fmla="*/ 0 h 95"/>
                <a:gd name="T4" fmla="*/ 0 w 130"/>
                <a:gd name="T5" fmla="*/ 0 h 95"/>
                <a:gd name="T6" fmla="*/ 0 w 130"/>
                <a:gd name="T7" fmla="*/ 0 h 95"/>
                <a:gd name="T8" fmla="*/ 0 w 130"/>
                <a:gd name="T9" fmla="*/ 0 h 95"/>
                <a:gd name="T10" fmla="*/ 0 w 130"/>
                <a:gd name="T11" fmla="*/ 0 h 95"/>
                <a:gd name="T12" fmla="*/ 0 w 130"/>
                <a:gd name="T13" fmla="*/ 0 h 95"/>
                <a:gd name="T14" fmla="*/ 0 w 130"/>
                <a:gd name="T15" fmla="*/ 0 h 95"/>
                <a:gd name="T16" fmla="*/ 0 w 130"/>
                <a:gd name="T17" fmla="*/ 0 h 95"/>
                <a:gd name="T18" fmla="*/ 0 w 130"/>
                <a:gd name="T19" fmla="*/ 0 h 95"/>
                <a:gd name="T20" fmla="*/ 0 w 130"/>
                <a:gd name="T21" fmla="*/ 0 h 95"/>
                <a:gd name="T22" fmla="*/ 0 w 130"/>
                <a:gd name="T23" fmla="*/ 0 h 95"/>
                <a:gd name="T24" fmla="*/ 0 w 130"/>
                <a:gd name="T25" fmla="*/ 0 h 95"/>
                <a:gd name="T26" fmla="*/ 0 w 130"/>
                <a:gd name="T27" fmla="*/ 0 h 95"/>
                <a:gd name="T28" fmla="*/ 0 w 130"/>
                <a:gd name="T29" fmla="*/ 0 h 95"/>
                <a:gd name="T30" fmla="*/ 0 w 130"/>
                <a:gd name="T31" fmla="*/ 0 h 95"/>
                <a:gd name="T32" fmla="*/ 0 w 130"/>
                <a:gd name="T33" fmla="*/ 0 h 95"/>
                <a:gd name="T34" fmla="*/ 0 w 130"/>
                <a:gd name="T35" fmla="*/ 0 h 95"/>
                <a:gd name="T36" fmla="*/ 0 w 130"/>
                <a:gd name="T37" fmla="*/ 0 h 95"/>
                <a:gd name="T38" fmla="*/ 0 w 130"/>
                <a:gd name="T39" fmla="*/ 0 h 95"/>
                <a:gd name="T40" fmla="*/ 0 w 130"/>
                <a:gd name="T41" fmla="*/ 0 h 95"/>
                <a:gd name="T42" fmla="*/ 0 w 130"/>
                <a:gd name="T43" fmla="*/ 0 h 95"/>
                <a:gd name="T44" fmla="*/ 0 w 130"/>
                <a:gd name="T45" fmla="*/ 0 h 95"/>
                <a:gd name="T46" fmla="*/ 0 w 130"/>
                <a:gd name="T47" fmla="*/ 0 h 95"/>
                <a:gd name="T48" fmla="*/ 0 w 130"/>
                <a:gd name="T49" fmla="*/ 0 h 95"/>
                <a:gd name="T50" fmla="*/ 0 w 130"/>
                <a:gd name="T51" fmla="*/ 0 h 95"/>
                <a:gd name="T52" fmla="*/ 0 w 130"/>
                <a:gd name="T53" fmla="*/ 0 h 95"/>
                <a:gd name="T54" fmla="*/ 0 w 130"/>
                <a:gd name="T55" fmla="*/ 0 h 95"/>
                <a:gd name="T56" fmla="*/ 0 w 130"/>
                <a:gd name="T57" fmla="*/ 0 h 95"/>
                <a:gd name="T58" fmla="*/ 0 w 130"/>
                <a:gd name="T59" fmla="*/ 0 h 95"/>
                <a:gd name="T60" fmla="*/ 0 w 130"/>
                <a:gd name="T61" fmla="*/ 0 h 95"/>
                <a:gd name="T62" fmla="*/ 0 w 130"/>
                <a:gd name="T63" fmla="*/ 0 h 95"/>
                <a:gd name="T64" fmla="*/ 0 w 130"/>
                <a:gd name="T65" fmla="*/ 0 h 9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0"/>
                <a:gd name="T100" fmla="*/ 0 h 95"/>
                <a:gd name="T101" fmla="*/ 130 w 130"/>
                <a:gd name="T102" fmla="*/ 95 h 9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0" h="95">
                  <a:moveTo>
                    <a:pt x="0" y="47"/>
                  </a:moveTo>
                  <a:lnTo>
                    <a:pt x="1" y="57"/>
                  </a:lnTo>
                  <a:lnTo>
                    <a:pt x="5" y="66"/>
                  </a:lnTo>
                  <a:lnTo>
                    <a:pt x="10" y="74"/>
                  </a:lnTo>
                  <a:lnTo>
                    <a:pt x="18" y="80"/>
                  </a:lnTo>
                  <a:lnTo>
                    <a:pt x="27" y="87"/>
                  </a:lnTo>
                  <a:lnTo>
                    <a:pt x="39" y="91"/>
                  </a:lnTo>
                  <a:lnTo>
                    <a:pt x="52" y="93"/>
                  </a:lnTo>
                  <a:lnTo>
                    <a:pt x="65" y="95"/>
                  </a:lnTo>
                  <a:lnTo>
                    <a:pt x="78" y="93"/>
                  </a:lnTo>
                  <a:lnTo>
                    <a:pt x="91" y="91"/>
                  </a:lnTo>
                  <a:lnTo>
                    <a:pt x="101" y="87"/>
                  </a:lnTo>
                  <a:lnTo>
                    <a:pt x="112" y="80"/>
                  </a:lnTo>
                  <a:lnTo>
                    <a:pt x="120" y="74"/>
                  </a:lnTo>
                  <a:lnTo>
                    <a:pt x="125" y="66"/>
                  </a:lnTo>
                  <a:lnTo>
                    <a:pt x="129" y="57"/>
                  </a:lnTo>
                  <a:lnTo>
                    <a:pt x="130" y="47"/>
                  </a:lnTo>
                  <a:lnTo>
                    <a:pt x="129" y="38"/>
                  </a:lnTo>
                  <a:lnTo>
                    <a:pt x="125" y="28"/>
                  </a:lnTo>
                  <a:lnTo>
                    <a:pt x="120" y="21"/>
                  </a:lnTo>
                  <a:lnTo>
                    <a:pt x="112" y="13"/>
                  </a:lnTo>
                  <a:lnTo>
                    <a:pt x="101" y="8"/>
                  </a:lnTo>
                  <a:lnTo>
                    <a:pt x="91" y="4"/>
                  </a:lnTo>
                  <a:lnTo>
                    <a:pt x="78" y="1"/>
                  </a:lnTo>
                  <a:lnTo>
                    <a:pt x="65" y="0"/>
                  </a:lnTo>
                  <a:lnTo>
                    <a:pt x="52" y="1"/>
                  </a:lnTo>
                  <a:lnTo>
                    <a:pt x="39" y="4"/>
                  </a:lnTo>
                  <a:lnTo>
                    <a:pt x="27" y="8"/>
                  </a:lnTo>
                  <a:lnTo>
                    <a:pt x="18" y="13"/>
                  </a:lnTo>
                  <a:lnTo>
                    <a:pt x="10" y="21"/>
                  </a:lnTo>
                  <a:lnTo>
                    <a:pt x="5" y="28"/>
                  </a:lnTo>
                  <a:lnTo>
                    <a:pt x="1" y="38"/>
                  </a:lnTo>
                  <a:lnTo>
                    <a:pt x="0"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85" name="Freeform 148">
              <a:extLst>
                <a:ext uri="{FF2B5EF4-FFF2-40B4-BE49-F238E27FC236}">
                  <a16:creationId xmlns:a16="http://schemas.microsoft.com/office/drawing/2014/main" id="{16CDBEE2-B301-4F15-B3DB-36627B37FDB5}"/>
                </a:ext>
              </a:extLst>
            </p:cNvPr>
            <p:cNvSpPr>
              <a:spLocks/>
            </p:cNvSpPr>
            <p:nvPr/>
          </p:nvSpPr>
          <p:spPr bwMode="auto">
            <a:xfrm flipH="1">
              <a:off x="363" y="1350"/>
              <a:ext cx="49" cy="134"/>
            </a:xfrm>
            <a:custGeom>
              <a:avLst/>
              <a:gdLst>
                <a:gd name="T0" fmla="*/ 0 w 218"/>
                <a:gd name="T1" fmla="*/ 0 h 582"/>
                <a:gd name="T2" fmla="*/ 0 w 218"/>
                <a:gd name="T3" fmla="*/ 0 h 582"/>
                <a:gd name="T4" fmla="*/ 0 w 218"/>
                <a:gd name="T5" fmla="*/ 0 h 582"/>
                <a:gd name="T6" fmla="*/ 0 w 218"/>
                <a:gd name="T7" fmla="*/ 0 h 582"/>
                <a:gd name="T8" fmla="*/ 0 w 218"/>
                <a:gd name="T9" fmla="*/ 0 h 582"/>
                <a:gd name="T10" fmla="*/ 0 w 218"/>
                <a:gd name="T11" fmla="*/ 0 h 582"/>
                <a:gd name="T12" fmla="*/ 0 w 218"/>
                <a:gd name="T13" fmla="*/ 0 h 582"/>
                <a:gd name="T14" fmla="*/ 0 w 218"/>
                <a:gd name="T15" fmla="*/ 0 h 582"/>
                <a:gd name="T16" fmla="*/ 0 w 218"/>
                <a:gd name="T17" fmla="*/ 0 h 582"/>
                <a:gd name="T18" fmla="*/ 0 w 218"/>
                <a:gd name="T19" fmla="*/ 0 h 582"/>
                <a:gd name="T20" fmla="*/ 0 w 218"/>
                <a:gd name="T21" fmla="*/ 0 h 582"/>
                <a:gd name="T22" fmla="*/ 0 w 218"/>
                <a:gd name="T23" fmla="*/ 0 h 582"/>
                <a:gd name="T24" fmla="*/ 0 w 218"/>
                <a:gd name="T25" fmla="*/ 0 h 582"/>
                <a:gd name="T26" fmla="*/ 0 w 218"/>
                <a:gd name="T27" fmla="*/ 0 h 582"/>
                <a:gd name="T28" fmla="*/ 0 w 218"/>
                <a:gd name="T29" fmla="*/ 0 h 582"/>
                <a:gd name="T30" fmla="*/ 0 w 218"/>
                <a:gd name="T31" fmla="*/ 0 h 582"/>
                <a:gd name="T32" fmla="*/ 0 w 218"/>
                <a:gd name="T33" fmla="*/ 0 h 582"/>
                <a:gd name="T34" fmla="*/ 0 w 218"/>
                <a:gd name="T35" fmla="*/ 0 h 582"/>
                <a:gd name="T36" fmla="*/ 0 w 218"/>
                <a:gd name="T37" fmla="*/ 0 h 58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8"/>
                <a:gd name="T58" fmla="*/ 0 h 582"/>
                <a:gd name="T59" fmla="*/ 218 w 218"/>
                <a:gd name="T60" fmla="*/ 582 h 58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8" h="582">
                  <a:moveTo>
                    <a:pt x="16" y="1"/>
                  </a:moveTo>
                  <a:lnTo>
                    <a:pt x="8" y="5"/>
                  </a:lnTo>
                  <a:lnTo>
                    <a:pt x="3" y="13"/>
                  </a:lnTo>
                  <a:lnTo>
                    <a:pt x="0" y="21"/>
                  </a:lnTo>
                  <a:lnTo>
                    <a:pt x="1" y="29"/>
                  </a:lnTo>
                  <a:lnTo>
                    <a:pt x="175" y="566"/>
                  </a:lnTo>
                  <a:lnTo>
                    <a:pt x="179" y="574"/>
                  </a:lnTo>
                  <a:lnTo>
                    <a:pt x="187" y="579"/>
                  </a:lnTo>
                  <a:lnTo>
                    <a:pt x="195" y="582"/>
                  </a:lnTo>
                  <a:lnTo>
                    <a:pt x="204" y="580"/>
                  </a:lnTo>
                  <a:lnTo>
                    <a:pt x="211" y="577"/>
                  </a:lnTo>
                  <a:lnTo>
                    <a:pt x="216" y="570"/>
                  </a:lnTo>
                  <a:lnTo>
                    <a:pt x="218" y="562"/>
                  </a:lnTo>
                  <a:lnTo>
                    <a:pt x="217" y="553"/>
                  </a:lnTo>
                  <a:lnTo>
                    <a:pt x="43" y="16"/>
                  </a:lnTo>
                  <a:lnTo>
                    <a:pt x="39" y="8"/>
                  </a:lnTo>
                  <a:lnTo>
                    <a:pt x="32" y="3"/>
                  </a:lnTo>
                  <a:lnTo>
                    <a:pt x="25" y="0"/>
                  </a:lnTo>
                  <a:lnTo>
                    <a:pt x="1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86" name="Freeform 149">
              <a:extLst>
                <a:ext uri="{FF2B5EF4-FFF2-40B4-BE49-F238E27FC236}">
                  <a16:creationId xmlns:a16="http://schemas.microsoft.com/office/drawing/2014/main" id="{FA91217A-F6FE-4503-828C-65E630F17937}"/>
                </a:ext>
              </a:extLst>
            </p:cNvPr>
            <p:cNvSpPr>
              <a:spLocks/>
            </p:cNvSpPr>
            <p:nvPr/>
          </p:nvSpPr>
          <p:spPr bwMode="auto">
            <a:xfrm flipH="1">
              <a:off x="443" y="1364"/>
              <a:ext cx="49" cy="53"/>
            </a:xfrm>
            <a:custGeom>
              <a:avLst/>
              <a:gdLst>
                <a:gd name="T0" fmla="*/ 0 w 213"/>
                <a:gd name="T1" fmla="*/ 0 h 230"/>
                <a:gd name="T2" fmla="*/ 0 w 213"/>
                <a:gd name="T3" fmla="*/ 0 h 230"/>
                <a:gd name="T4" fmla="*/ 0 w 213"/>
                <a:gd name="T5" fmla="*/ 0 h 230"/>
                <a:gd name="T6" fmla="*/ 0 w 213"/>
                <a:gd name="T7" fmla="*/ 0 h 230"/>
                <a:gd name="T8" fmla="*/ 0 w 213"/>
                <a:gd name="T9" fmla="*/ 0 h 230"/>
                <a:gd name="T10" fmla="*/ 0 w 213"/>
                <a:gd name="T11" fmla="*/ 0 h 230"/>
                <a:gd name="T12" fmla="*/ 0 w 213"/>
                <a:gd name="T13" fmla="*/ 0 h 230"/>
                <a:gd name="T14" fmla="*/ 0 w 213"/>
                <a:gd name="T15" fmla="*/ 0 h 230"/>
                <a:gd name="T16" fmla="*/ 0 w 213"/>
                <a:gd name="T17" fmla="*/ 0 h 230"/>
                <a:gd name="T18" fmla="*/ 0 w 213"/>
                <a:gd name="T19" fmla="*/ 0 h 230"/>
                <a:gd name="T20" fmla="*/ 0 w 213"/>
                <a:gd name="T21" fmla="*/ 0 h 230"/>
                <a:gd name="T22" fmla="*/ 0 w 213"/>
                <a:gd name="T23" fmla="*/ 0 h 230"/>
                <a:gd name="T24" fmla="*/ 0 w 213"/>
                <a:gd name="T25" fmla="*/ 0 h 230"/>
                <a:gd name="T26" fmla="*/ 0 w 213"/>
                <a:gd name="T27" fmla="*/ 0 h 230"/>
                <a:gd name="T28" fmla="*/ 0 w 213"/>
                <a:gd name="T29" fmla="*/ 0 h 230"/>
                <a:gd name="T30" fmla="*/ 0 w 213"/>
                <a:gd name="T31" fmla="*/ 0 h 230"/>
                <a:gd name="T32" fmla="*/ 0 w 213"/>
                <a:gd name="T33" fmla="*/ 0 h 230"/>
                <a:gd name="T34" fmla="*/ 0 w 213"/>
                <a:gd name="T35" fmla="*/ 0 h 230"/>
                <a:gd name="T36" fmla="*/ 0 w 213"/>
                <a:gd name="T37" fmla="*/ 0 h 230"/>
                <a:gd name="T38" fmla="*/ 0 w 213"/>
                <a:gd name="T39" fmla="*/ 0 h 230"/>
                <a:gd name="T40" fmla="*/ 0 w 213"/>
                <a:gd name="T41" fmla="*/ 0 h 230"/>
                <a:gd name="T42" fmla="*/ 0 w 213"/>
                <a:gd name="T43" fmla="*/ 0 h 230"/>
                <a:gd name="T44" fmla="*/ 0 w 213"/>
                <a:gd name="T45" fmla="*/ 0 h 230"/>
                <a:gd name="T46" fmla="*/ 0 w 213"/>
                <a:gd name="T47" fmla="*/ 0 h 230"/>
                <a:gd name="T48" fmla="*/ 0 w 213"/>
                <a:gd name="T49" fmla="*/ 0 h 230"/>
                <a:gd name="T50" fmla="*/ 0 w 213"/>
                <a:gd name="T51" fmla="*/ 0 h 230"/>
                <a:gd name="T52" fmla="*/ 0 w 213"/>
                <a:gd name="T53" fmla="*/ 0 h 230"/>
                <a:gd name="T54" fmla="*/ 0 w 213"/>
                <a:gd name="T55" fmla="*/ 0 h 230"/>
                <a:gd name="T56" fmla="*/ 0 w 213"/>
                <a:gd name="T57" fmla="*/ 0 h 230"/>
                <a:gd name="T58" fmla="*/ 0 w 213"/>
                <a:gd name="T59" fmla="*/ 0 h 230"/>
                <a:gd name="T60" fmla="*/ 0 w 213"/>
                <a:gd name="T61" fmla="*/ 0 h 230"/>
                <a:gd name="T62" fmla="*/ 0 w 213"/>
                <a:gd name="T63" fmla="*/ 0 h 230"/>
                <a:gd name="T64" fmla="*/ 0 w 213"/>
                <a:gd name="T65" fmla="*/ 0 h 230"/>
                <a:gd name="T66" fmla="*/ 0 w 213"/>
                <a:gd name="T67" fmla="*/ 0 h 230"/>
                <a:gd name="T68" fmla="*/ 0 w 213"/>
                <a:gd name="T69" fmla="*/ 0 h 230"/>
                <a:gd name="T70" fmla="*/ 0 w 213"/>
                <a:gd name="T71" fmla="*/ 0 h 230"/>
                <a:gd name="T72" fmla="*/ 0 w 213"/>
                <a:gd name="T73" fmla="*/ 0 h 230"/>
                <a:gd name="T74" fmla="*/ 0 w 213"/>
                <a:gd name="T75" fmla="*/ 0 h 23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3"/>
                <a:gd name="T115" fmla="*/ 0 h 230"/>
                <a:gd name="T116" fmla="*/ 213 w 213"/>
                <a:gd name="T117" fmla="*/ 230 h 23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3" h="230">
                  <a:moveTo>
                    <a:pt x="46" y="21"/>
                  </a:moveTo>
                  <a:lnTo>
                    <a:pt x="33" y="34"/>
                  </a:lnTo>
                  <a:lnTo>
                    <a:pt x="22" y="49"/>
                  </a:lnTo>
                  <a:lnTo>
                    <a:pt x="13" y="67"/>
                  </a:lnTo>
                  <a:lnTo>
                    <a:pt x="6" y="88"/>
                  </a:lnTo>
                  <a:lnTo>
                    <a:pt x="2" y="113"/>
                  </a:lnTo>
                  <a:lnTo>
                    <a:pt x="0" y="139"/>
                  </a:lnTo>
                  <a:lnTo>
                    <a:pt x="0" y="169"/>
                  </a:lnTo>
                  <a:lnTo>
                    <a:pt x="1" y="200"/>
                  </a:lnTo>
                  <a:lnTo>
                    <a:pt x="3" y="209"/>
                  </a:lnTo>
                  <a:lnTo>
                    <a:pt x="9" y="216"/>
                  </a:lnTo>
                  <a:lnTo>
                    <a:pt x="16" y="220"/>
                  </a:lnTo>
                  <a:lnTo>
                    <a:pt x="24" y="221"/>
                  </a:lnTo>
                  <a:lnTo>
                    <a:pt x="33" y="218"/>
                  </a:lnTo>
                  <a:lnTo>
                    <a:pt x="40" y="213"/>
                  </a:lnTo>
                  <a:lnTo>
                    <a:pt x="44" y="205"/>
                  </a:lnTo>
                  <a:lnTo>
                    <a:pt x="45" y="196"/>
                  </a:lnTo>
                  <a:lnTo>
                    <a:pt x="44" y="139"/>
                  </a:lnTo>
                  <a:lnTo>
                    <a:pt x="49" y="97"/>
                  </a:lnTo>
                  <a:lnTo>
                    <a:pt x="61" y="71"/>
                  </a:lnTo>
                  <a:lnTo>
                    <a:pt x="74" y="56"/>
                  </a:lnTo>
                  <a:lnTo>
                    <a:pt x="81" y="51"/>
                  </a:lnTo>
                  <a:lnTo>
                    <a:pt x="91" y="47"/>
                  </a:lnTo>
                  <a:lnTo>
                    <a:pt x="98" y="44"/>
                  </a:lnTo>
                  <a:lnTo>
                    <a:pt x="106" y="44"/>
                  </a:lnTo>
                  <a:lnTo>
                    <a:pt x="113" y="44"/>
                  </a:lnTo>
                  <a:lnTo>
                    <a:pt x="118" y="44"/>
                  </a:lnTo>
                  <a:lnTo>
                    <a:pt x="122" y="45"/>
                  </a:lnTo>
                  <a:lnTo>
                    <a:pt x="123" y="45"/>
                  </a:lnTo>
                  <a:lnTo>
                    <a:pt x="124" y="45"/>
                  </a:lnTo>
                  <a:lnTo>
                    <a:pt x="126" y="45"/>
                  </a:lnTo>
                  <a:lnTo>
                    <a:pt x="126" y="47"/>
                  </a:lnTo>
                  <a:lnTo>
                    <a:pt x="127" y="47"/>
                  </a:lnTo>
                  <a:lnTo>
                    <a:pt x="133" y="48"/>
                  </a:lnTo>
                  <a:lnTo>
                    <a:pt x="140" y="51"/>
                  </a:lnTo>
                  <a:lnTo>
                    <a:pt x="145" y="54"/>
                  </a:lnTo>
                  <a:lnTo>
                    <a:pt x="150" y="60"/>
                  </a:lnTo>
                  <a:lnTo>
                    <a:pt x="165" y="94"/>
                  </a:lnTo>
                  <a:lnTo>
                    <a:pt x="170" y="135"/>
                  </a:lnTo>
                  <a:lnTo>
                    <a:pt x="169" y="176"/>
                  </a:lnTo>
                  <a:lnTo>
                    <a:pt x="166" y="204"/>
                  </a:lnTo>
                  <a:lnTo>
                    <a:pt x="166" y="213"/>
                  </a:lnTo>
                  <a:lnTo>
                    <a:pt x="169" y="221"/>
                  </a:lnTo>
                  <a:lnTo>
                    <a:pt x="175" y="226"/>
                  </a:lnTo>
                  <a:lnTo>
                    <a:pt x="183" y="230"/>
                  </a:lnTo>
                  <a:lnTo>
                    <a:pt x="192" y="229"/>
                  </a:lnTo>
                  <a:lnTo>
                    <a:pt x="200" y="226"/>
                  </a:lnTo>
                  <a:lnTo>
                    <a:pt x="205" y="220"/>
                  </a:lnTo>
                  <a:lnTo>
                    <a:pt x="209" y="212"/>
                  </a:lnTo>
                  <a:lnTo>
                    <a:pt x="210" y="203"/>
                  </a:lnTo>
                  <a:lnTo>
                    <a:pt x="211" y="186"/>
                  </a:lnTo>
                  <a:lnTo>
                    <a:pt x="213" y="165"/>
                  </a:lnTo>
                  <a:lnTo>
                    <a:pt x="213" y="139"/>
                  </a:lnTo>
                  <a:lnTo>
                    <a:pt x="211" y="112"/>
                  </a:lnTo>
                  <a:lnTo>
                    <a:pt x="206" y="83"/>
                  </a:lnTo>
                  <a:lnTo>
                    <a:pt x="198" y="57"/>
                  </a:lnTo>
                  <a:lnTo>
                    <a:pt x="185" y="34"/>
                  </a:lnTo>
                  <a:lnTo>
                    <a:pt x="180" y="27"/>
                  </a:lnTo>
                  <a:lnTo>
                    <a:pt x="175" y="22"/>
                  </a:lnTo>
                  <a:lnTo>
                    <a:pt x="169" y="17"/>
                  </a:lnTo>
                  <a:lnTo>
                    <a:pt x="162" y="12"/>
                  </a:lnTo>
                  <a:lnTo>
                    <a:pt x="154" y="9"/>
                  </a:lnTo>
                  <a:lnTo>
                    <a:pt x="146" y="6"/>
                  </a:lnTo>
                  <a:lnTo>
                    <a:pt x="139" y="4"/>
                  </a:lnTo>
                  <a:lnTo>
                    <a:pt x="131" y="2"/>
                  </a:lnTo>
                  <a:lnTo>
                    <a:pt x="132" y="2"/>
                  </a:lnTo>
                  <a:lnTo>
                    <a:pt x="133" y="2"/>
                  </a:lnTo>
                  <a:lnTo>
                    <a:pt x="133" y="4"/>
                  </a:lnTo>
                  <a:lnTo>
                    <a:pt x="135" y="4"/>
                  </a:lnTo>
                  <a:lnTo>
                    <a:pt x="132" y="2"/>
                  </a:lnTo>
                  <a:lnTo>
                    <a:pt x="126" y="1"/>
                  </a:lnTo>
                  <a:lnTo>
                    <a:pt x="117" y="0"/>
                  </a:lnTo>
                  <a:lnTo>
                    <a:pt x="105" y="0"/>
                  </a:lnTo>
                  <a:lnTo>
                    <a:pt x="91" y="1"/>
                  </a:lnTo>
                  <a:lnTo>
                    <a:pt x="76" y="4"/>
                  </a:lnTo>
                  <a:lnTo>
                    <a:pt x="61" y="10"/>
                  </a:lnTo>
                  <a:lnTo>
                    <a:pt x="46"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87" name="Freeform 150">
              <a:extLst>
                <a:ext uri="{FF2B5EF4-FFF2-40B4-BE49-F238E27FC236}">
                  <a16:creationId xmlns:a16="http://schemas.microsoft.com/office/drawing/2014/main" id="{00366BA0-957B-4C43-A8A1-9846F300946F}"/>
                </a:ext>
              </a:extLst>
            </p:cNvPr>
            <p:cNvSpPr>
              <a:spLocks/>
            </p:cNvSpPr>
            <p:nvPr/>
          </p:nvSpPr>
          <p:spPr bwMode="auto">
            <a:xfrm flipH="1">
              <a:off x="541" y="1408"/>
              <a:ext cx="179" cy="66"/>
            </a:xfrm>
            <a:custGeom>
              <a:avLst/>
              <a:gdLst>
                <a:gd name="T0" fmla="*/ 0 w 778"/>
                <a:gd name="T1" fmla="*/ 0 h 286"/>
                <a:gd name="T2" fmla="*/ 0 w 778"/>
                <a:gd name="T3" fmla="*/ 0 h 286"/>
                <a:gd name="T4" fmla="*/ 0 w 778"/>
                <a:gd name="T5" fmla="*/ 0 h 286"/>
                <a:gd name="T6" fmla="*/ 0 w 778"/>
                <a:gd name="T7" fmla="*/ 0 h 286"/>
                <a:gd name="T8" fmla="*/ 0 w 778"/>
                <a:gd name="T9" fmla="*/ 0 h 286"/>
                <a:gd name="T10" fmla="*/ 0 w 778"/>
                <a:gd name="T11" fmla="*/ 0 h 286"/>
                <a:gd name="T12" fmla="*/ 0 w 778"/>
                <a:gd name="T13" fmla="*/ 0 h 286"/>
                <a:gd name="T14" fmla="*/ 0 w 778"/>
                <a:gd name="T15" fmla="*/ 0 h 286"/>
                <a:gd name="T16" fmla="*/ 0 w 778"/>
                <a:gd name="T17" fmla="*/ 0 h 286"/>
                <a:gd name="T18" fmla="*/ 0 w 778"/>
                <a:gd name="T19" fmla="*/ 0 h 286"/>
                <a:gd name="T20" fmla="*/ 0 w 778"/>
                <a:gd name="T21" fmla="*/ 0 h 286"/>
                <a:gd name="T22" fmla="*/ 0 w 778"/>
                <a:gd name="T23" fmla="*/ 0 h 286"/>
                <a:gd name="T24" fmla="*/ 0 w 778"/>
                <a:gd name="T25" fmla="*/ 0 h 286"/>
                <a:gd name="T26" fmla="*/ 0 w 778"/>
                <a:gd name="T27" fmla="*/ 0 h 286"/>
                <a:gd name="T28" fmla="*/ 0 w 778"/>
                <a:gd name="T29" fmla="*/ 0 h 286"/>
                <a:gd name="T30" fmla="*/ 0 w 778"/>
                <a:gd name="T31" fmla="*/ 0 h 286"/>
                <a:gd name="T32" fmla="*/ 0 w 778"/>
                <a:gd name="T33" fmla="*/ 0 h 286"/>
                <a:gd name="T34" fmla="*/ 0 w 778"/>
                <a:gd name="T35" fmla="*/ 0 h 286"/>
                <a:gd name="T36" fmla="*/ 0 w 778"/>
                <a:gd name="T37" fmla="*/ 0 h 286"/>
                <a:gd name="T38" fmla="*/ 0 w 778"/>
                <a:gd name="T39" fmla="*/ 0 h 286"/>
                <a:gd name="T40" fmla="*/ 0 w 778"/>
                <a:gd name="T41" fmla="*/ 0 h 286"/>
                <a:gd name="T42" fmla="*/ 0 w 778"/>
                <a:gd name="T43" fmla="*/ 0 h 286"/>
                <a:gd name="T44" fmla="*/ 0 w 778"/>
                <a:gd name="T45" fmla="*/ 0 h 286"/>
                <a:gd name="T46" fmla="*/ 0 w 778"/>
                <a:gd name="T47" fmla="*/ 0 h 286"/>
                <a:gd name="T48" fmla="*/ 0 w 778"/>
                <a:gd name="T49" fmla="*/ 0 h 286"/>
                <a:gd name="T50" fmla="*/ 0 w 778"/>
                <a:gd name="T51" fmla="*/ 0 h 286"/>
                <a:gd name="T52" fmla="*/ 0 w 778"/>
                <a:gd name="T53" fmla="*/ 0 h 286"/>
                <a:gd name="T54" fmla="*/ 0 w 778"/>
                <a:gd name="T55" fmla="*/ 0 h 286"/>
                <a:gd name="T56" fmla="*/ 0 w 778"/>
                <a:gd name="T57" fmla="*/ 0 h 286"/>
                <a:gd name="T58" fmla="*/ 0 w 778"/>
                <a:gd name="T59" fmla="*/ 0 h 286"/>
                <a:gd name="T60" fmla="*/ 0 w 778"/>
                <a:gd name="T61" fmla="*/ 0 h 286"/>
                <a:gd name="T62" fmla="*/ 0 w 778"/>
                <a:gd name="T63" fmla="*/ 0 h 286"/>
                <a:gd name="T64" fmla="*/ 0 w 778"/>
                <a:gd name="T65" fmla="*/ 0 h 286"/>
                <a:gd name="T66" fmla="*/ 0 w 778"/>
                <a:gd name="T67" fmla="*/ 0 h 286"/>
                <a:gd name="T68" fmla="*/ 0 w 778"/>
                <a:gd name="T69" fmla="*/ 0 h 286"/>
                <a:gd name="T70" fmla="*/ 0 w 778"/>
                <a:gd name="T71" fmla="*/ 0 h 28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78"/>
                <a:gd name="T109" fmla="*/ 0 h 286"/>
                <a:gd name="T110" fmla="*/ 778 w 778"/>
                <a:gd name="T111" fmla="*/ 286 h 28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78" h="286">
                  <a:moveTo>
                    <a:pt x="4" y="260"/>
                  </a:moveTo>
                  <a:lnTo>
                    <a:pt x="0" y="286"/>
                  </a:lnTo>
                  <a:lnTo>
                    <a:pt x="778" y="286"/>
                  </a:lnTo>
                  <a:lnTo>
                    <a:pt x="774" y="260"/>
                  </a:lnTo>
                  <a:lnTo>
                    <a:pt x="767" y="233"/>
                  </a:lnTo>
                  <a:lnTo>
                    <a:pt x="757" y="205"/>
                  </a:lnTo>
                  <a:lnTo>
                    <a:pt x="744" y="179"/>
                  </a:lnTo>
                  <a:lnTo>
                    <a:pt x="730" y="156"/>
                  </a:lnTo>
                  <a:lnTo>
                    <a:pt x="711" y="133"/>
                  </a:lnTo>
                  <a:lnTo>
                    <a:pt x="691" y="112"/>
                  </a:lnTo>
                  <a:lnTo>
                    <a:pt x="669" y="91"/>
                  </a:lnTo>
                  <a:lnTo>
                    <a:pt x="644" y="73"/>
                  </a:lnTo>
                  <a:lnTo>
                    <a:pt x="618" y="57"/>
                  </a:lnTo>
                  <a:lnTo>
                    <a:pt x="589" y="43"/>
                  </a:lnTo>
                  <a:lnTo>
                    <a:pt x="559" y="30"/>
                  </a:lnTo>
                  <a:lnTo>
                    <a:pt x="528" y="19"/>
                  </a:lnTo>
                  <a:lnTo>
                    <a:pt x="496" y="12"/>
                  </a:lnTo>
                  <a:lnTo>
                    <a:pt x="462" y="5"/>
                  </a:lnTo>
                  <a:lnTo>
                    <a:pt x="427" y="1"/>
                  </a:lnTo>
                  <a:lnTo>
                    <a:pt x="390" y="0"/>
                  </a:lnTo>
                  <a:lnTo>
                    <a:pt x="355" y="1"/>
                  </a:lnTo>
                  <a:lnTo>
                    <a:pt x="320" y="5"/>
                  </a:lnTo>
                  <a:lnTo>
                    <a:pt x="285" y="12"/>
                  </a:lnTo>
                  <a:lnTo>
                    <a:pt x="253" y="19"/>
                  </a:lnTo>
                  <a:lnTo>
                    <a:pt x="221" y="30"/>
                  </a:lnTo>
                  <a:lnTo>
                    <a:pt x="191" y="43"/>
                  </a:lnTo>
                  <a:lnTo>
                    <a:pt x="163" y="58"/>
                  </a:lnTo>
                  <a:lnTo>
                    <a:pt x="136" y="74"/>
                  </a:lnTo>
                  <a:lnTo>
                    <a:pt x="111" y="92"/>
                  </a:lnTo>
                  <a:lnTo>
                    <a:pt x="87" y="113"/>
                  </a:lnTo>
                  <a:lnTo>
                    <a:pt x="67" y="134"/>
                  </a:lnTo>
                  <a:lnTo>
                    <a:pt x="48" y="157"/>
                  </a:lnTo>
                  <a:lnTo>
                    <a:pt x="34" y="181"/>
                  </a:lnTo>
                  <a:lnTo>
                    <a:pt x="21" y="207"/>
                  </a:lnTo>
                  <a:lnTo>
                    <a:pt x="11" y="233"/>
                  </a:lnTo>
                  <a:lnTo>
                    <a:pt x="4" y="2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88" name="Freeform 151">
              <a:extLst>
                <a:ext uri="{FF2B5EF4-FFF2-40B4-BE49-F238E27FC236}">
                  <a16:creationId xmlns:a16="http://schemas.microsoft.com/office/drawing/2014/main" id="{A3593DE7-4BFD-4820-A114-2E173BF2999B}"/>
                </a:ext>
              </a:extLst>
            </p:cNvPr>
            <p:cNvSpPr>
              <a:spLocks/>
            </p:cNvSpPr>
            <p:nvPr/>
          </p:nvSpPr>
          <p:spPr bwMode="auto">
            <a:xfrm flipH="1">
              <a:off x="554" y="1418"/>
              <a:ext cx="153" cy="45"/>
            </a:xfrm>
            <a:custGeom>
              <a:avLst/>
              <a:gdLst>
                <a:gd name="T0" fmla="*/ 0 w 666"/>
                <a:gd name="T1" fmla="*/ 0 h 198"/>
                <a:gd name="T2" fmla="*/ 0 w 666"/>
                <a:gd name="T3" fmla="*/ 0 h 198"/>
                <a:gd name="T4" fmla="*/ 0 w 666"/>
                <a:gd name="T5" fmla="*/ 0 h 198"/>
                <a:gd name="T6" fmla="*/ 0 w 666"/>
                <a:gd name="T7" fmla="*/ 0 h 198"/>
                <a:gd name="T8" fmla="*/ 0 w 666"/>
                <a:gd name="T9" fmla="*/ 0 h 198"/>
                <a:gd name="T10" fmla="*/ 0 w 666"/>
                <a:gd name="T11" fmla="*/ 0 h 198"/>
                <a:gd name="T12" fmla="*/ 0 w 666"/>
                <a:gd name="T13" fmla="*/ 0 h 198"/>
                <a:gd name="T14" fmla="*/ 0 w 666"/>
                <a:gd name="T15" fmla="*/ 0 h 198"/>
                <a:gd name="T16" fmla="*/ 0 w 666"/>
                <a:gd name="T17" fmla="*/ 0 h 198"/>
                <a:gd name="T18" fmla="*/ 0 w 666"/>
                <a:gd name="T19" fmla="*/ 0 h 198"/>
                <a:gd name="T20" fmla="*/ 0 w 666"/>
                <a:gd name="T21" fmla="*/ 0 h 198"/>
                <a:gd name="T22" fmla="*/ 0 w 666"/>
                <a:gd name="T23" fmla="*/ 0 h 198"/>
                <a:gd name="T24" fmla="*/ 0 w 666"/>
                <a:gd name="T25" fmla="*/ 0 h 198"/>
                <a:gd name="T26" fmla="*/ 0 w 666"/>
                <a:gd name="T27" fmla="*/ 0 h 198"/>
                <a:gd name="T28" fmla="*/ 0 w 666"/>
                <a:gd name="T29" fmla="*/ 0 h 198"/>
                <a:gd name="T30" fmla="*/ 0 w 666"/>
                <a:gd name="T31" fmla="*/ 0 h 198"/>
                <a:gd name="T32" fmla="*/ 0 w 666"/>
                <a:gd name="T33" fmla="*/ 0 h 198"/>
                <a:gd name="T34" fmla="*/ 0 w 666"/>
                <a:gd name="T35" fmla="*/ 0 h 198"/>
                <a:gd name="T36" fmla="*/ 0 w 666"/>
                <a:gd name="T37" fmla="*/ 0 h 198"/>
                <a:gd name="T38" fmla="*/ 0 w 666"/>
                <a:gd name="T39" fmla="*/ 0 h 198"/>
                <a:gd name="T40" fmla="*/ 0 w 666"/>
                <a:gd name="T41" fmla="*/ 0 h 198"/>
                <a:gd name="T42" fmla="*/ 0 w 666"/>
                <a:gd name="T43" fmla="*/ 0 h 198"/>
                <a:gd name="T44" fmla="*/ 0 w 666"/>
                <a:gd name="T45" fmla="*/ 0 h 198"/>
                <a:gd name="T46" fmla="*/ 0 w 666"/>
                <a:gd name="T47" fmla="*/ 0 h 198"/>
                <a:gd name="T48" fmla="*/ 0 w 666"/>
                <a:gd name="T49" fmla="*/ 0 h 198"/>
                <a:gd name="T50" fmla="*/ 0 w 666"/>
                <a:gd name="T51" fmla="*/ 0 h 198"/>
                <a:gd name="T52" fmla="*/ 0 w 666"/>
                <a:gd name="T53" fmla="*/ 0 h 198"/>
                <a:gd name="T54" fmla="*/ 0 w 666"/>
                <a:gd name="T55" fmla="*/ 0 h 198"/>
                <a:gd name="T56" fmla="*/ 0 w 666"/>
                <a:gd name="T57" fmla="*/ 0 h 198"/>
                <a:gd name="T58" fmla="*/ 0 w 666"/>
                <a:gd name="T59" fmla="*/ 0 h 198"/>
                <a:gd name="T60" fmla="*/ 0 w 666"/>
                <a:gd name="T61" fmla="*/ 0 h 198"/>
                <a:gd name="T62" fmla="*/ 0 w 666"/>
                <a:gd name="T63" fmla="*/ 0 h 198"/>
                <a:gd name="T64" fmla="*/ 0 w 666"/>
                <a:gd name="T65" fmla="*/ 0 h 198"/>
                <a:gd name="T66" fmla="*/ 0 w 666"/>
                <a:gd name="T67" fmla="*/ 0 h 198"/>
                <a:gd name="T68" fmla="*/ 0 w 666"/>
                <a:gd name="T69" fmla="*/ 0 h 198"/>
                <a:gd name="T70" fmla="*/ 0 w 666"/>
                <a:gd name="T71" fmla="*/ 0 h 198"/>
                <a:gd name="T72" fmla="*/ 0 w 666"/>
                <a:gd name="T73" fmla="*/ 0 h 198"/>
                <a:gd name="T74" fmla="*/ 0 w 666"/>
                <a:gd name="T75" fmla="*/ 0 h 198"/>
                <a:gd name="T76" fmla="*/ 0 w 666"/>
                <a:gd name="T77" fmla="*/ 0 h 198"/>
                <a:gd name="T78" fmla="*/ 0 w 666"/>
                <a:gd name="T79" fmla="*/ 0 h 198"/>
                <a:gd name="T80" fmla="*/ 0 w 666"/>
                <a:gd name="T81" fmla="*/ 0 h 198"/>
                <a:gd name="T82" fmla="*/ 0 w 666"/>
                <a:gd name="T83" fmla="*/ 0 h 198"/>
                <a:gd name="T84" fmla="*/ 0 w 666"/>
                <a:gd name="T85" fmla="*/ 0 h 198"/>
                <a:gd name="T86" fmla="*/ 0 w 666"/>
                <a:gd name="T87" fmla="*/ 0 h 198"/>
                <a:gd name="T88" fmla="*/ 0 w 666"/>
                <a:gd name="T89" fmla="*/ 0 h 198"/>
                <a:gd name="T90" fmla="*/ 0 w 666"/>
                <a:gd name="T91" fmla="*/ 0 h 198"/>
                <a:gd name="T92" fmla="*/ 0 w 666"/>
                <a:gd name="T93" fmla="*/ 0 h 198"/>
                <a:gd name="T94" fmla="*/ 0 w 666"/>
                <a:gd name="T95" fmla="*/ 0 h 198"/>
                <a:gd name="T96" fmla="*/ 0 w 666"/>
                <a:gd name="T97" fmla="*/ 0 h 19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6"/>
                <a:gd name="T148" fmla="*/ 0 h 198"/>
                <a:gd name="T149" fmla="*/ 666 w 666"/>
                <a:gd name="T150" fmla="*/ 198 h 19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6" h="198">
                  <a:moveTo>
                    <a:pt x="334" y="0"/>
                  </a:moveTo>
                  <a:lnTo>
                    <a:pt x="363" y="1"/>
                  </a:lnTo>
                  <a:lnTo>
                    <a:pt x="393" y="4"/>
                  </a:lnTo>
                  <a:lnTo>
                    <a:pt x="420" y="8"/>
                  </a:lnTo>
                  <a:lnTo>
                    <a:pt x="447" y="14"/>
                  </a:lnTo>
                  <a:lnTo>
                    <a:pt x="473" y="24"/>
                  </a:lnTo>
                  <a:lnTo>
                    <a:pt x="498" y="33"/>
                  </a:lnTo>
                  <a:lnTo>
                    <a:pt x="523" y="43"/>
                  </a:lnTo>
                  <a:lnTo>
                    <a:pt x="545" y="56"/>
                  </a:lnTo>
                  <a:lnTo>
                    <a:pt x="567" y="70"/>
                  </a:lnTo>
                  <a:lnTo>
                    <a:pt x="587" y="85"/>
                  </a:lnTo>
                  <a:lnTo>
                    <a:pt x="605" y="102"/>
                  </a:lnTo>
                  <a:lnTo>
                    <a:pt x="620" y="119"/>
                  </a:lnTo>
                  <a:lnTo>
                    <a:pt x="635" y="137"/>
                  </a:lnTo>
                  <a:lnTo>
                    <a:pt x="648" y="156"/>
                  </a:lnTo>
                  <a:lnTo>
                    <a:pt x="658" y="177"/>
                  </a:lnTo>
                  <a:lnTo>
                    <a:pt x="666" y="198"/>
                  </a:lnTo>
                  <a:lnTo>
                    <a:pt x="650" y="198"/>
                  </a:lnTo>
                  <a:lnTo>
                    <a:pt x="624" y="198"/>
                  </a:lnTo>
                  <a:lnTo>
                    <a:pt x="589" y="198"/>
                  </a:lnTo>
                  <a:lnTo>
                    <a:pt x="548" y="198"/>
                  </a:lnTo>
                  <a:lnTo>
                    <a:pt x="499" y="198"/>
                  </a:lnTo>
                  <a:lnTo>
                    <a:pt x="446" y="198"/>
                  </a:lnTo>
                  <a:lnTo>
                    <a:pt x="390" y="198"/>
                  </a:lnTo>
                  <a:lnTo>
                    <a:pt x="333" y="198"/>
                  </a:lnTo>
                  <a:lnTo>
                    <a:pt x="276" y="198"/>
                  </a:lnTo>
                  <a:lnTo>
                    <a:pt x="220" y="198"/>
                  </a:lnTo>
                  <a:lnTo>
                    <a:pt x="167" y="198"/>
                  </a:lnTo>
                  <a:lnTo>
                    <a:pt x="119" y="198"/>
                  </a:lnTo>
                  <a:lnTo>
                    <a:pt x="77" y="198"/>
                  </a:lnTo>
                  <a:lnTo>
                    <a:pt x="42" y="198"/>
                  </a:lnTo>
                  <a:lnTo>
                    <a:pt x="16" y="198"/>
                  </a:lnTo>
                  <a:lnTo>
                    <a:pt x="0" y="198"/>
                  </a:lnTo>
                  <a:lnTo>
                    <a:pt x="8" y="177"/>
                  </a:lnTo>
                  <a:lnTo>
                    <a:pt x="18" y="156"/>
                  </a:lnTo>
                  <a:lnTo>
                    <a:pt x="31" y="137"/>
                  </a:lnTo>
                  <a:lnTo>
                    <a:pt x="46" y="119"/>
                  </a:lnTo>
                  <a:lnTo>
                    <a:pt x="63" y="102"/>
                  </a:lnTo>
                  <a:lnTo>
                    <a:pt x="81" y="85"/>
                  </a:lnTo>
                  <a:lnTo>
                    <a:pt x="100" y="70"/>
                  </a:lnTo>
                  <a:lnTo>
                    <a:pt x="121" y="56"/>
                  </a:lnTo>
                  <a:lnTo>
                    <a:pt x="145" y="43"/>
                  </a:lnTo>
                  <a:lnTo>
                    <a:pt x="168" y="33"/>
                  </a:lnTo>
                  <a:lnTo>
                    <a:pt x="194" y="24"/>
                  </a:lnTo>
                  <a:lnTo>
                    <a:pt x="220" y="14"/>
                  </a:lnTo>
                  <a:lnTo>
                    <a:pt x="247" y="8"/>
                  </a:lnTo>
                  <a:lnTo>
                    <a:pt x="276" y="4"/>
                  </a:lnTo>
                  <a:lnTo>
                    <a:pt x="304" y="1"/>
                  </a:lnTo>
                  <a:lnTo>
                    <a:pt x="334"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89" name="Freeform 152">
              <a:extLst>
                <a:ext uri="{FF2B5EF4-FFF2-40B4-BE49-F238E27FC236}">
                  <a16:creationId xmlns:a16="http://schemas.microsoft.com/office/drawing/2014/main" id="{5DE11294-E464-45B8-B085-6A96688724A8}"/>
                </a:ext>
              </a:extLst>
            </p:cNvPr>
            <p:cNvSpPr>
              <a:spLocks/>
            </p:cNvSpPr>
            <p:nvPr/>
          </p:nvSpPr>
          <p:spPr bwMode="auto">
            <a:xfrm flipH="1">
              <a:off x="541" y="1463"/>
              <a:ext cx="179" cy="31"/>
            </a:xfrm>
            <a:custGeom>
              <a:avLst/>
              <a:gdLst>
                <a:gd name="T0" fmla="*/ 0 w 778"/>
                <a:gd name="T1" fmla="*/ 0 h 135"/>
                <a:gd name="T2" fmla="*/ 0 w 778"/>
                <a:gd name="T3" fmla="*/ 0 h 135"/>
                <a:gd name="T4" fmla="*/ 0 w 778"/>
                <a:gd name="T5" fmla="*/ 0 h 135"/>
                <a:gd name="T6" fmla="*/ 0 w 778"/>
                <a:gd name="T7" fmla="*/ 0 h 135"/>
                <a:gd name="T8" fmla="*/ 0 w 778"/>
                <a:gd name="T9" fmla="*/ 0 h 135"/>
                <a:gd name="T10" fmla="*/ 0 w 778"/>
                <a:gd name="T11" fmla="*/ 0 h 135"/>
                <a:gd name="T12" fmla="*/ 0 w 778"/>
                <a:gd name="T13" fmla="*/ 0 h 135"/>
                <a:gd name="T14" fmla="*/ 0 w 778"/>
                <a:gd name="T15" fmla="*/ 0 h 135"/>
                <a:gd name="T16" fmla="*/ 0 w 778"/>
                <a:gd name="T17" fmla="*/ 0 h 135"/>
                <a:gd name="T18" fmla="*/ 0 w 778"/>
                <a:gd name="T19" fmla="*/ 0 h 135"/>
                <a:gd name="T20" fmla="*/ 0 w 778"/>
                <a:gd name="T21" fmla="*/ 0 h 135"/>
                <a:gd name="T22" fmla="*/ 0 w 778"/>
                <a:gd name="T23" fmla="*/ 0 h 135"/>
                <a:gd name="T24" fmla="*/ 0 w 778"/>
                <a:gd name="T25" fmla="*/ 0 h 135"/>
                <a:gd name="T26" fmla="*/ 0 w 778"/>
                <a:gd name="T27" fmla="*/ 0 h 135"/>
                <a:gd name="T28" fmla="*/ 0 w 778"/>
                <a:gd name="T29" fmla="*/ 0 h 135"/>
                <a:gd name="T30" fmla="*/ 0 w 778"/>
                <a:gd name="T31" fmla="*/ 0 h 135"/>
                <a:gd name="T32" fmla="*/ 0 w 778"/>
                <a:gd name="T33" fmla="*/ 0 h 1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135"/>
                <a:gd name="T53" fmla="*/ 778 w 778"/>
                <a:gd name="T54" fmla="*/ 135 h 1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135">
                  <a:moveTo>
                    <a:pt x="752" y="1"/>
                  </a:moveTo>
                  <a:lnTo>
                    <a:pt x="7" y="1"/>
                  </a:lnTo>
                  <a:lnTo>
                    <a:pt x="4" y="19"/>
                  </a:lnTo>
                  <a:lnTo>
                    <a:pt x="0" y="62"/>
                  </a:lnTo>
                  <a:lnTo>
                    <a:pt x="0" y="76"/>
                  </a:lnTo>
                  <a:lnTo>
                    <a:pt x="2" y="89"/>
                  </a:lnTo>
                  <a:lnTo>
                    <a:pt x="4" y="104"/>
                  </a:lnTo>
                  <a:lnTo>
                    <a:pt x="7" y="118"/>
                  </a:lnTo>
                  <a:lnTo>
                    <a:pt x="11" y="135"/>
                  </a:lnTo>
                  <a:lnTo>
                    <a:pt x="767" y="135"/>
                  </a:lnTo>
                  <a:lnTo>
                    <a:pt x="771" y="118"/>
                  </a:lnTo>
                  <a:lnTo>
                    <a:pt x="774" y="104"/>
                  </a:lnTo>
                  <a:lnTo>
                    <a:pt x="776" y="89"/>
                  </a:lnTo>
                  <a:lnTo>
                    <a:pt x="778" y="76"/>
                  </a:lnTo>
                  <a:lnTo>
                    <a:pt x="778" y="62"/>
                  </a:lnTo>
                  <a:lnTo>
                    <a:pt x="771" y="0"/>
                  </a:lnTo>
                  <a:lnTo>
                    <a:pt x="75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90" name="Freeform 153">
              <a:extLst>
                <a:ext uri="{FF2B5EF4-FFF2-40B4-BE49-F238E27FC236}">
                  <a16:creationId xmlns:a16="http://schemas.microsoft.com/office/drawing/2014/main" id="{3162273C-63BC-4AC2-B431-93504401ADCB}"/>
                </a:ext>
              </a:extLst>
            </p:cNvPr>
            <p:cNvSpPr>
              <a:spLocks/>
            </p:cNvSpPr>
            <p:nvPr/>
          </p:nvSpPr>
          <p:spPr bwMode="auto">
            <a:xfrm flipH="1">
              <a:off x="551" y="1474"/>
              <a:ext cx="159" cy="10"/>
            </a:xfrm>
            <a:custGeom>
              <a:avLst/>
              <a:gdLst>
                <a:gd name="T0" fmla="*/ 0 w 689"/>
                <a:gd name="T1" fmla="*/ 0 h 46"/>
                <a:gd name="T2" fmla="*/ 0 w 689"/>
                <a:gd name="T3" fmla="*/ 0 h 46"/>
                <a:gd name="T4" fmla="*/ 0 w 689"/>
                <a:gd name="T5" fmla="*/ 0 h 46"/>
                <a:gd name="T6" fmla="*/ 0 w 689"/>
                <a:gd name="T7" fmla="*/ 0 h 46"/>
                <a:gd name="T8" fmla="*/ 0 w 689"/>
                <a:gd name="T9" fmla="*/ 0 h 46"/>
                <a:gd name="T10" fmla="*/ 0 w 689"/>
                <a:gd name="T11" fmla="*/ 0 h 46"/>
                <a:gd name="T12" fmla="*/ 0 w 689"/>
                <a:gd name="T13" fmla="*/ 0 h 46"/>
                <a:gd name="T14" fmla="*/ 0 w 689"/>
                <a:gd name="T15" fmla="*/ 0 h 46"/>
                <a:gd name="T16" fmla="*/ 0 w 689"/>
                <a:gd name="T17" fmla="*/ 0 h 46"/>
                <a:gd name="T18" fmla="*/ 0 w 689"/>
                <a:gd name="T19" fmla="*/ 0 h 46"/>
                <a:gd name="T20" fmla="*/ 0 w 689"/>
                <a:gd name="T21" fmla="*/ 0 h 46"/>
                <a:gd name="T22" fmla="*/ 0 w 689"/>
                <a:gd name="T23" fmla="*/ 0 h 46"/>
                <a:gd name="T24" fmla="*/ 0 w 689"/>
                <a:gd name="T25" fmla="*/ 0 h 46"/>
                <a:gd name="T26" fmla="*/ 0 w 689"/>
                <a:gd name="T27" fmla="*/ 0 h 46"/>
                <a:gd name="T28" fmla="*/ 0 w 689"/>
                <a:gd name="T29" fmla="*/ 0 h 46"/>
                <a:gd name="T30" fmla="*/ 0 w 689"/>
                <a:gd name="T31" fmla="*/ 0 h 46"/>
                <a:gd name="T32" fmla="*/ 0 w 689"/>
                <a:gd name="T33" fmla="*/ 0 h 46"/>
                <a:gd name="T34" fmla="*/ 0 w 689"/>
                <a:gd name="T35" fmla="*/ 0 h 46"/>
                <a:gd name="T36" fmla="*/ 0 w 689"/>
                <a:gd name="T37" fmla="*/ 0 h 46"/>
                <a:gd name="T38" fmla="*/ 0 w 689"/>
                <a:gd name="T39" fmla="*/ 0 h 46"/>
                <a:gd name="T40" fmla="*/ 0 w 689"/>
                <a:gd name="T41" fmla="*/ 0 h 46"/>
                <a:gd name="T42" fmla="*/ 0 w 689"/>
                <a:gd name="T43" fmla="*/ 0 h 46"/>
                <a:gd name="T44" fmla="*/ 0 w 689"/>
                <a:gd name="T45" fmla="*/ 0 h 46"/>
                <a:gd name="T46" fmla="*/ 0 w 689"/>
                <a:gd name="T47" fmla="*/ 0 h 46"/>
                <a:gd name="T48" fmla="*/ 0 w 689"/>
                <a:gd name="T49" fmla="*/ 0 h 46"/>
                <a:gd name="T50" fmla="*/ 0 w 689"/>
                <a:gd name="T51" fmla="*/ 0 h 46"/>
                <a:gd name="T52" fmla="*/ 0 w 689"/>
                <a:gd name="T53" fmla="*/ 0 h 46"/>
                <a:gd name="T54" fmla="*/ 0 w 689"/>
                <a:gd name="T55" fmla="*/ 0 h 46"/>
                <a:gd name="T56" fmla="*/ 0 w 689"/>
                <a:gd name="T57" fmla="*/ 0 h 46"/>
                <a:gd name="T58" fmla="*/ 0 w 689"/>
                <a:gd name="T59" fmla="*/ 0 h 46"/>
                <a:gd name="T60" fmla="*/ 0 w 689"/>
                <a:gd name="T61" fmla="*/ 0 h 46"/>
                <a:gd name="T62" fmla="*/ 0 w 689"/>
                <a:gd name="T63" fmla="*/ 0 h 46"/>
                <a:gd name="T64" fmla="*/ 0 w 689"/>
                <a:gd name="T65" fmla="*/ 0 h 46"/>
                <a:gd name="T66" fmla="*/ 0 w 689"/>
                <a:gd name="T67" fmla="*/ 0 h 46"/>
                <a:gd name="T68" fmla="*/ 0 w 689"/>
                <a:gd name="T69" fmla="*/ 0 h 46"/>
                <a:gd name="T70" fmla="*/ 0 w 689"/>
                <a:gd name="T71" fmla="*/ 0 h 46"/>
                <a:gd name="T72" fmla="*/ 0 w 689"/>
                <a:gd name="T73" fmla="*/ 0 h 46"/>
                <a:gd name="T74" fmla="*/ 0 w 689"/>
                <a:gd name="T75" fmla="*/ 0 h 46"/>
                <a:gd name="T76" fmla="*/ 0 w 689"/>
                <a:gd name="T77" fmla="*/ 0 h 46"/>
                <a:gd name="T78" fmla="*/ 0 w 689"/>
                <a:gd name="T79" fmla="*/ 0 h 46"/>
                <a:gd name="T80" fmla="*/ 0 w 689"/>
                <a:gd name="T81" fmla="*/ 0 h 46"/>
                <a:gd name="T82" fmla="*/ 0 w 689"/>
                <a:gd name="T83" fmla="*/ 0 h 46"/>
                <a:gd name="T84" fmla="*/ 0 w 689"/>
                <a:gd name="T85" fmla="*/ 0 h 46"/>
                <a:gd name="T86" fmla="*/ 0 w 689"/>
                <a:gd name="T87" fmla="*/ 0 h 46"/>
                <a:gd name="T88" fmla="*/ 0 w 689"/>
                <a:gd name="T89" fmla="*/ 0 h 46"/>
                <a:gd name="T90" fmla="*/ 0 w 689"/>
                <a:gd name="T91" fmla="*/ 0 h 46"/>
                <a:gd name="T92" fmla="*/ 0 w 689"/>
                <a:gd name="T93" fmla="*/ 0 h 46"/>
                <a:gd name="T94" fmla="*/ 0 w 689"/>
                <a:gd name="T95" fmla="*/ 0 h 46"/>
                <a:gd name="T96" fmla="*/ 0 w 689"/>
                <a:gd name="T97" fmla="*/ 0 h 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89"/>
                <a:gd name="T148" fmla="*/ 0 h 46"/>
                <a:gd name="T149" fmla="*/ 689 w 689"/>
                <a:gd name="T150" fmla="*/ 46 h 4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89" h="46">
                  <a:moveTo>
                    <a:pt x="687" y="0"/>
                  </a:moveTo>
                  <a:lnTo>
                    <a:pt x="689" y="7"/>
                  </a:lnTo>
                  <a:lnTo>
                    <a:pt x="689" y="12"/>
                  </a:lnTo>
                  <a:lnTo>
                    <a:pt x="689" y="16"/>
                  </a:lnTo>
                  <a:lnTo>
                    <a:pt x="689" y="17"/>
                  </a:lnTo>
                  <a:lnTo>
                    <a:pt x="689" y="25"/>
                  </a:lnTo>
                  <a:lnTo>
                    <a:pt x="687" y="31"/>
                  </a:lnTo>
                  <a:lnTo>
                    <a:pt x="687" y="39"/>
                  </a:lnTo>
                  <a:lnTo>
                    <a:pt x="686" y="46"/>
                  </a:lnTo>
                  <a:lnTo>
                    <a:pt x="673" y="46"/>
                  </a:lnTo>
                  <a:lnTo>
                    <a:pt x="648" y="46"/>
                  </a:lnTo>
                  <a:lnTo>
                    <a:pt x="612" y="46"/>
                  </a:lnTo>
                  <a:lnTo>
                    <a:pt x="569" y="46"/>
                  </a:lnTo>
                  <a:lnTo>
                    <a:pt x="518" y="46"/>
                  </a:lnTo>
                  <a:lnTo>
                    <a:pt x="464" y="46"/>
                  </a:lnTo>
                  <a:lnTo>
                    <a:pt x="404" y="46"/>
                  </a:lnTo>
                  <a:lnTo>
                    <a:pt x="344" y="46"/>
                  </a:lnTo>
                  <a:lnTo>
                    <a:pt x="284" y="46"/>
                  </a:lnTo>
                  <a:lnTo>
                    <a:pt x="224" y="46"/>
                  </a:lnTo>
                  <a:lnTo>
                    <a:pt x="170" y="46"/>
                  </a:lnTo>
                  <a:lnTo>
                    <a:pt x="119" y="46"/>
                  </a:lnTo>
                  <a:lnTo>
                    <a:pt x="76" y="46"/>
                  </a:lnTo>
                  <a:lnTo>
                    <a:pt x="40" y="46"/>
                  </a:lnTo>
                  <a:lnTo>
                    <a:pt x="15" y="46"/>
                  </a:lnTo>
                  <a:lnTo>
                    <a:pt x="2" y="46"/>
                  </a:lnTo>
                  <a:lnTo>
                    <a:pt x="1" y="39"/>
                  </a:lnTo>
                  <a:lnTo>
                    <a:pt x="1" y="31"/>
                  </a:lnTo>
                  <a:lnTo>
                    <a:pt x="0" y="24"/>
                  </a:lnTo>
                  <a:lnTo>
                    <a:pt x="0" y="17"/>
                  </a:lnTo>
                  <a:lnTo>
                    <a:pt x="0" y="16"/>
                  </a:lnTo>
                  <a:lnTo>
                    <a:pt x="0" y="12"/>
                  </a:lnTo>
                  <a:lnTo>
                    <a:pt x="0" y="7"/>
                  </a:lnTo>
                  <a:lnTo>
                    <a:pt x="1" y="0"/>
                  </a:lnTo>
                  <a:lnTo>
                    <a:pt x="14" y="0"/>
                  </a:lnTo>
                  <a:lnTo>
                    <a:pt x="40" y="0"/>
                  </a:lnTo>
                  <a:lnTo>
                    <a:pt x="75" y="0"/>
                  </a:lnTo>
                  <a:lnTo>
                    <a:pt x="118" y="0"/>
                  </a:lnTo>
                  <a:lnTo>
                    <a:pt x="169" y="0"/>
                  </a:lnTo>
                  <a:lnTo>
                    <a:pt x="224" y="0"/>
                  </a:lnTo>
                  <a:lnTo>
                    <a:pt x="283" y="0"/>
                  </a:lnTo>
                  <a:lnTo>
                    <a:pt x="344" y="0"/>
                  </a:lnTo>
                  <a:lnTo>
                    <a:pt x="405" y="0"/>
                  </a:lnTo>
                  <a:lnTo>
                    <a:pt x="464" y="0"/>
                  </a:lnTo>
                  <a:lnTo>
                    <a:pt x="520" y="0"/>
                  </a:lnTo>
                  <a:lnTo>
                    <a:pt x="570" y="0"/>
                  </a:lnTo>
                  <a:lnTo>
                    <a:pt x="613" y="0"/>
                  </a:lnTo>
                  <a:lnTo>
                    <a:pt x="648" y="0"/>
                  </a:lnTo>
                  <a:lnTo>
                    <a:pt x="674" y="0"/>
                  </a:lnTo>
                  <a:lnTo>
                    <a:pt x="687"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91" name="Freeform 154">
              <a:extLst>
                <a:ext uri="{FF2B5EF4-FFF2-40B4-BE49-F238E27FC236}">
                  <a16:creationId xmlns:a16="http://schemas.microsoft.com/office/drawing/2014/main" id="{E0F71FB7-97BB-4C4A-9CCA-47715DF078D8}"/>
                </a:ext>
              </a:extLst>
            </p:cNvPr>
            <p:cNvSpPr>
              <a:spLocks/>
            </p:cNvSpPr>
            <p:nvPr/>
          </p:nvSpPr>
          <p:spPr bwMode="auto">
            <a:xfrm flipH="1">
              <a:off x="438" y="1241"/>
              <a:ext cx="231" cy="239"/>
            </a:xfrm>
            <a:custGeom>
              <a:avLst/>
              <a:gdLst>
                <a:gd name="T0" fmla="*/ 0 w 1007"/>
                <a:gd name="T1" fmla="*/ 0 h 1042"/>
                <a:gd name="T2" fmla="*/ 0 w 1007"/>
                <a:gd name="T3" fmla="*/ 0 h 1042"/>
                <a:gd name="T4" fmla="*/ 0 w 1007"/>
                <a:gd name="T5" fmla="*/ 0 h 1042"/>
                <a:gd name="T6" fmla="*/ 0 w 1007"/>
                <a:gd name="T7" fmla="*/ 0 h 1042"/>
                <a:gd name="T8" fmla="*/ 0 w 1007"/>
                <a:gd name="T9" fmla="*/ 0 h 1042"/>
                <a:gd name="T10" fmla="*/ 0 w 1007"/>
                <a:gd name="T11" fmla="*/ 0 h 1042"/>
                <a:gd name="T12" fmla="*/ 0 w 1007"/>
                <a:gd name="T13" fmla="*/ 0 h 1042"/>
                <a:gd name="T14" fmla="*/ 0 w 1007"/>
                <a:gd name="T15" fmla="*/ 0 h 1042"/>
                <a:gd name="T16" fmla="*/ 0 w 1007"/>
                <a:gd name="T17" fmla="*/ 0 h 1042"/>
                <a:gd name="T18" fmla="*/ 0 w 1007"/>
                <a:gd name="T19" fmla="*/ 0 h 1042"/>
                <a:gd name="T20" fmla="*/ 0 w 1007"/>
                <a:gd name="T21" fmla="*/ 0 h 1042"/>
                <a:gd name="T22" fmla="*/ 0 w 1007"/>
                <a:gd name="T23" fmla="*/ 0 h 1042"/>
                <a:gd name="T24" fmla="*/ 0 w 1007"/>
                <a:gd name="T25" fmla="*/ 0 h 1042"/>
                <a:gd name="T26" fmla="*/ 0 w 1007"/>
                <a:gd name="T27" fmla="*/ 0 h 1042"/>
                <a:gd name="T28" fmla="*/ 0 w 1007"/>
                <a:gd name="T29" fmla="*/ 0 h 1042"/>
                <a:gd name="T30" fmla="*/ 0 w 1007"/>
                <a:gd name="T31" fmla="*/ 0 h 1042"/>
                <a:gd name="T32" fmla="*/ 0 w 1007"/>
                <a:gd name="T33" fmla="*/ 0 h 1042"/>
                <a:gd name="T34" fmla="*/ 0 w 1007"/>
                <a:gd name="T35" fmla="*/ 0 h 1042"/>
                <a:gd name="T36" fmla="*/ 0 w 1007"/>
                <a:gd name="T37" fmla="*/ 0 h 1042"/>
                <a:gd name="T38" fmla="*/ 0 w 1007"/>
                <a:gd name="T39" fmla="*/ 0 h 1042"/>
                <a:gd name="T40" fmla="*/ 0 w 1007"/>
                <a:gd name="T41" fmla="*/ 0 h 1042"/>
                <a:gd name="T42" fmla="*/ 0 w 1007"/>
                <a:gd name="T43" fmla="*/ 0 h 1042"/>
                <a:gd name="T44" fmla="*/ 0 w 1007"/>
                <a:gd name="T45" fmla="*/ 0 h 1042"/>
                <a:gd name="T46" fmla="*/ 0 w 1007"/>
                <a:gd name="T47" fmla="*/ 0 h 1042"/>
                <a:gd name="T48" fmla="*/ 0 w 1007"/>
                <a:gd name="T49" fmla="*/ 0 h 1042"/>
                <a:gd name="T50" fmla="*/ 0 w 1007"/>
                <a:gd name="T51" fmla="*/ 0 h 1042"/>
                <a:gd name="T52" fmla="*/ 0 w 1007"/>
                <a:gd name="T53" fmla="*/ 0 h 1042"/>
                <a:gd name="T54" fmla="*/ 0 w 1007"/>
                <a:gd name="T55" fmla="*/ 0 h 1042"/>
                <a:gd name="T56" fmla="*/ 0 w 1007"/>
                <a:gd name="T57" fmla="*/ 0 h 1042"/>
                <a:gd name="T58" fmla="*/ 0 w 1007"/>
                <a:gd name="T59" fmla="*/ 0 h 1042"/>
                <a:gd name="T60" fmla="*/ 0 w 1007"/>
                <a:gd name="T61" fmla="*/ 0 h 1042"/>
                <a:gd name="T62" fmla="*/ 0 w 1007"/>
                <a:gd name="T63" fmla="*/ 0 h 1042"/>
                <a:gd name="T64" fmla="*/ 0 w 1007"/>
                <a:gd name="T65" fmla="*/ 0 h 1042"/>
                <a:gd name="T66" fmla="*/ 0 w 1007"/>
                <a:gd name="T67" fmla="*/ 0 h 1042"/>
                <a:gd name="T68" fmla="*/ 0 w 1007"/>
                <a:gd name="T69" fmla="*/ 0 h 1042"/>
                <a:gd name="T70" fmla="*/ 0 w 1007"/>
                <a:gd name="T71" fmla="*/ 0 h 1042"/>
                <a:gd name="T72" fmla="*/ 0 w 1007"/>
                <a:gd name="T73" fmla="*/ 0 h 1042"/>
                <a:gd name="T74" fmla="*/ 0 w 1007"/>
                <a:gd name="T75" fmla="*/ 0 h 1042"/>
                <a:gd name="T76" fmla="*/ 0 w 1007"/>
                <a:gd name="T77" fmla="*/ 0 h 1042"/>
                <a:gd name="T78" fmla="*/ 0 w 1007"/>
                <a:gd name="T79" fmla="*/ 0 h 1042"/>
                <a:gd name="T80" fmla="*/ 0 w 1007"/>
                <a:gd name="T81" fmla="*/ 0 h 1042"/>
                <a:gd name="T82" fmla="*/ 0 w 1007"/>
                <a:gd name="T83" fmla="*/ 0 h 1042"/>
                <a:gd name="T84" fmla="*/ 0 w 1007"/>
                <a:gd name="T85" fmla="*/ 0 h 1042"/>
                <a:gd name="T86" fmla="*/ 0 w 1007"/>
                <a:gd name="T87" fmla="*/ 0 h 10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07"/>
                <a:gd name="T133" fmla="*/ 0 h 1042"/>
                <a:gd name="T134" fmla="*/ 1007 w 1007"/>
                <a:gd name="T135" fmla="*/ 1042 h 10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07" h="1042">
                  <a:moveTo>
                    <a:pt x="730" y="3"/>
                  </a:moveTo>
                  <a:lnTo>
                    <a:pt x="729" y="6"/>
                  </a:lnTo>
                  <a:lnTo>
                    <a:pt x="726" y="9"/>
                  </a:lnTo>
                  <a:lnTo>
                    <a:pt x="725" y="13"/>
                  </a:lnTo>
                  <a:lnTo>
                    <a:pt x="725" y="15"/>
                  </a:lnTo>
                  <a:lnTo>
                    <a:pt x="725" y="22"/>
                  </a:lnTo>
                  <a:lnTo>
                    <a:pt x="725" y="37"/>
                  </a:lnTo>
                  <a:lnTo>
                    <a:pt x="725" y="57"/>
                  </a:lnTo>
                  <a:lnTo>
                    <a:pt x="725" y="74"/>
                  </a:lnTo>
                  <a:lnTo>
                    <a:pt x="707" y="75"/>
                  </a:lnTo>
                  <a:lnTo>
                    <a:pt x="681" y="78"/>
                  </a:lnTo>
                  <a:lnTo>
                    <a:pt x="650" y="82"/>
                  </a:lnTo>
                  <a:lnTo>
                    <a:pt x="615" y="85"/>
                  </a:lnTo>
                  <a:lnTo>
                    <a:pt x="574" y="89"/>
                  </a:lnTo>
                  <a:lnTo>
                    <a:pt x="533" y="93"/>
                  </a:lnTo>
                  <a:lnTo>
                    <a:pt x="488" y="98"/>
                  </a:lnTo>
                  <a:lnTo>
                    <a:pt x="443" y="102"/>
                  </a:lnTo>
                  <a:lnTo>
                    <a:pt x="399" y="108"/>
                  </a:lnTo>
                  <a:lnTo>
                    <a:pt x="356" y="111"/>
                  </a:lnTo>
                  <a:lnTo>
                    <a:pt x="316" y="115"/>
                  </a:lnTo>
                  <a:lnTo>
                    <a:pt x="278" y="119"/>
                  </a:lnTo>
                  <a:lnTo>
                    <a:pt x="245" y="122"/>
                  </a:lnTo>
                  <a:lnTo>
                    <a:pt x="218" y="125"/>
                  </a:lnTo>
                  <a:lnTo>
                    <a:pt x="196" y="126"/>
                  </a:lnTo>
                  <a:lnTo>
                    <a:pt x="183" y="126"/>
                  </a:lnTo>
                  <a:lnTo>
                    <a:pt x="160" y="128"/>
                  </a:lnTo>
                  <a:lnTo>
                    <a:pt x="139" y="135"/>
                  </a:lnTo>
                  <a:lnTo>
                    <a:pt x="121" y="145"/>
                  </a:lnTo>
                  <a:lnTo>
                    <a:pt x="106" y="158"/>
                  </a:lnTo>
                  <a:lnTo>
                    <a:pt x="95" y="174"/>
                  </a:lnTo>
                  <a:lnTo>
                    <a:pt x="85" y="192"/>
                  </a:lnTo>
                  <a:lnTo>
                    <a:pt x="80" y="210"/>
                  </a:lnTo>
                  <a:lnTo>
                    <a:pt x="79" y="230"/>
                  </a:lnTo>
                  <a:lnTo>
                    <a:pt x="76" y="257"/>
                  </a:lnTo>
                  <a:lnTo>
                    <a:pt x="70" y="308"/>
                  </a:lnTo>
                  <a:lnTo>
                    <a:pt x="59" y="377"/>
                  </a:lnTo>
                  <a:lnTo>
                    <a:pt x="48" y="456"/>
                  </a:lnTo>
                  <a:lnTo>
                    <a:pt x="35" y="540"/>
                  </a:lnTo>
                  <a:lnTo>
                    <a:pt x="22" y="623"/>
                  </a:lnTo>
                  <a:lnTo>
                    <a:pt x="10" y="697"/>
                  </a:lnTo>
                  <a:lnTo>
                    <a:pt x="0" y="757"/>
                  </a:lnTo>
                  <a:lnTo>
                    <a:pt x="0" y="758"/>
                  </a:lnTo>
                  <a:lnTo>
                    <a:pt x="0" y="760"/>
                  </a:lnTo>
                  <a:lnTo>
                    <a:pt x="0" y="762"/>
                  </a:lnTo>
                  <a:lnTo>
                    <a:pt x="1" y="765"/>
                  </a:lnTo>
                  <a:lnTo>
                    <a:pt x="2" y="767"/>
                  </a:lnTo>
                  <a:lnTo>
                    <a:pt x="4" y="770"/>
                  </a:lnTo>
                  <a:lnTo>
                    <a:pt x="6" y="771"/>
                  </a:lnTo>
                  <a:lnTo>
                    <a:pt x="9" y="774"/>
                  </a:lnTo>
                  <a:lnTo>
                    <a:pt x="13" y="775"/>
                  </a:lnTo>
                  <a:lnTo>
                    <a:pt x="15" y="775"/>
                  </a:lnTo>
                  <a:lnTo>
                    <a:pt x="43" y="778"/>
                  </a:lnTo>
                  <a:lnTo>
                    <a:pt x="74" y="787"/>
                  </a:lnTo>
                  <a:lnTo>
                    <a:pt x="110" y="800"/>
                  </a:lnTo>
                  <a:lnTo>
                    <a:pt x="150" y="816"/>
                  </a:lnTo>
                  <a:lnTo>
                    <a:pt x="193" y="836"/>
                  </a:lnTo>
                  <a:lnTo>
                    <a:pt x="238" y="859"/>
                  </a:lnTo>
                  <a:lnTo>
                    <a:pt x="282" y="882"/>
                  </a:lnTo>
                  <a:lnTo>
                    <a:pt x="326" y="907"/>
                  </a:lnTo>
                  <a:lnTo>
                    <a:pt x="369" y="931"/>
                  </a:lnTo>
                  <a:lnTo>
                    <a:pt x="409" y="955"/>
                  </a:lnTo>
                  <a:lnTo>
                    <a:pt x="447" y="977"/>
                  </a:lnTo>
                  <a:lnTo>
                    <a:pt x="479" y="997"/>
                  </a:lnTo>
                  <a:lnTo>
                    <a:pt x="507" y="1015"/>
                  </a:lnTo>
                  <a:lnTo>
                    <a:pt x="527" y="1028"/>
                  </a:lnTo>
                  <a:lnTo>
                    <a:pt x="540" y="1036"/>
                  </a:lnTo>
                  <a:lnTo>
                    <a:pt x="546" y="1040"/>
                  </a:lnTo>
                  <a:lnTo>
                    <a:pt x="550" y="1042"/>
                  </a:lnTo>
                  <a:lnTo>
                    <a:pt x="555" y="1042"/>
                  </a:lnTo>
                  <a:lnTo>
                    <a:pt x="560" y="1042"/>
                  </a:lnTo>
                  <a:lnTo>
                    <a:pt x="564" y="1040"/>
                  </a:lnTo>
                  <a:lnTo>
                    <a:pt x="566" y="1037"/>
                  </a:lnTo>
                  <a:lnTo>
                    <a:pt x="569" y="1034"/>
                  </a:lnTo>
                  <a:lnTo>
                    <a:pt x="570" y="1030"/>
                  </a:lnTo>
                  <a:lnTo>
                    <a:pt x="570" y="1027"/>
                  </a:lnTo>
                  <a:lnTo>
                    <a:pt x="570" y="1025"/>
                  </a:lnTo>
                  <a:lnTo>
                    <a:pt x="570" y="1024"/>
                  </a:lnTo>
                  <a:lnTo>
                    <a:pt x="563" y="980"/>
                  </a:lnTo>
                  <a:lnTo>
                    <a:pt x="551" y="933"/>
                  </a:lnTo>
                  <a:lnTo>
                    <a:pt x="539" y="883"/>
                  </a:lnTo>
                  <a:lnTo>
                    <a:pt x="524" y="834"/>
                  </a:lnTo>
                  <a:lnTo>
                    <a:pt x="508" y="783"/>
                  </a:lnTo>
                  <a:lnTo>
                    <a:pt x="491" y="732"/>
                  </a:lnTo>
                  <a:lnTo>
                    <a:pt x="474" y="683"/>
                  </a:lnTo>
                  <a:lnTo>
                    <a:pt x="456" y="633"/>
                  </a:lnTo>
                  <a:lnTo>
                    <a:pt x="439" y="587"/>
                  </a:lnTo>
                  <a:lnTo>
                    <a:pt x="421" y="541"/>
                  </a:lnTo>
                  <a:lnTo>
                    <a:pt x="404" y="498"/>
                  </a:lnTo>
                  <a:lnTo>
                    <a:pt x="388" y="459"/>
                  </a:lnTo>
                  <a:lnTo>
                    <a:pt x="374" y="424"/>
                  </a:lnTo>
                  <a:lnTo>
                    <a:pt x="361" y="394"/>
                  </a:lnTo>
                  <a:lnTo>
                    <a:pt x="351" y="368"/>
                  </a:lnTo>
                  <a:lnTo>
                    <a:pt x="342" y="348"/>
                  </a:lnTo>
                  <a:lnTo>
                    <a:pt x="364" y="347"/>
                  </a:lnTo>
                  <a:lnTo>
                    <a:pt x="391" y="344"/>
                  </a:lnTo>
                  <a:lnTo>
                    <a:pt x="423" y="342"/>
                  </a:lnTo>
                  <a:lnTo>
                    <a:pt x="461" y="339"/>
                  </a:lnTo>
                  <a:lnTo>
                    <a:pt x="501" y="337"/>
                  </a:lnTo>
                  <a:lnTo>
                    <a:pt x="544" y="333"/>
                  </a:lnTo>
                  <a:lnTo>
                    <a:pt x="589" y="328"/>
                  </a:lnTo>
                  <a:lnTo>
                    <a:pt x="634" y="324"/>
                  </a:lnTo>
                  <a:lnTo>
                    <a:pt x="678" y="318"/>
                  </a:lnTo>
                  <a:lnTo>
                    <a:pt x="722" y="313"/>
                  </a:lnTo>
                  <a:lnTo>
                    <a:pt x="765" y="308"/>
                  </a:lnTo>
                  <a:lnTo>
                    <a:pt x="806" y="302"/>
                  </a:lnTo>
                  <a:lnTo>
                    <a:pt x="841" y="295"/>
                  </a:lnTo>
                  <a:lnTo>
                    <a:pt x="873" y="289"/>
                  </a:lnTo>
                  <a:lnTo>
                    <a:pt x="899" y="282"/>
                  </a:lnTo>
                  <a:lnTo>
                    <a:pt x="920" y="274"/>
                  </a:lnTo>
                  <a:lnTo>
                    <a:pt x="945" y="260"/>
                  </a:lnTo>
                  <a:lnTo>
                    <a:pt x="966" y="240"/>
                  </a:lnTo>
                  <a:lnTo>
                    <a:pt x="980" y="217"/>
                  </a:lnTo>
                  <a:lnTo>
                    <a:pt x="992" y="191"/>
                  </a:lnTo>
                  <a:lnTo>
                    <a:pt x="999" y="164"/>
                  </a:lnTo>
                  <a:lnTo>
                    <a:pt x="1005" y="136"/>
                  </a:lnTo>
                  <a:lnTo>
                    <a:pt x="1006" y="109"/>
                  </a:lnTo>
                  <a:lnTo>
                    <a:pt x="1007" y="84"/>
                  </a:lnTo>
                  <a:lnTo>
                    <a:pt x="1007" y="59"/>
                  </a:lnTo>
                  <a:lnTo>
                    <a:pt x="1006" y="40"/>
                  </a:lnTo>
                  <a:lnTo>
                    <a:pt x="1003" y="27"/>
                  </a:lnTo>
                  <a:lnTo>
                    <a:pt x="1003" y="20"/>
                  </a:lnTo>
                  <a:lnTo>
                    <a:pt x="1002" y="15"/>
                  </a:lnTo>
                  <a:lnTo>
                    <a:pt x="998" y="11"/>
                  </a:lnTo>
                  <a:lnTo>
                    <a:pt x="993" y="9"/>
                  </a:lnTo>
                  <a:lnTo>
                    <a:pt x="988" y="7"/>
                  </a:lnTo>
                  <a:lnTo>
                    <a:pt x="742" y="0"/>
                  </a:lnTo>
                  <a:lnTo>
                    <a:pt x="739" y="0"/>
                  </a:lnTo>
                  <a:lnTo>
                    <a:pt x="737" y="1"/>
                  </a:lnTo>
                  <a:lnTo>
                    <a:pt x="733" y="2"/>
                  </a:lnTo>
                  <a:lnTo>
                    <a:pt x="73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92" name="Freeform 155">
              <a:extLst>
                <a:ext uri="{FF2B5EF4-FFF2-40B4-BE49-F238E27FC236}">
                  <a16:creationId xmlns:a16="http://schemas.microsoft.com/office/drawing/2014/main" id="{08C0CE37-C2C6-4C39-85D0-2778C368E548}"/>
                </a:ext>
              </a:extLst>
            </p:cNvPr>
            <p:cNvSpPr>
              <a:spLocks/>
            </p:cNvSpPr>
            <p:nvPr/>
          </p:nvSpPr>
          <p:spPr bwMode="auto">
            <a:xfrm flipH="1">
              <a:off x="445" y="1249"/>
              <a:ext cx="215" cy="219"/>
            </a:xfrm>
            <a:custGeom>
              <a:avLst/>
              <a:gdLst>
                <a:gd name="T0" fmla="*/ 0 w 940"/>
                <a:gd name="T1" fmla="*/ 0 h 959"/>
                <a:gd name="T2" fmla="*/ 0 w 940"/>
                <a:gd name="T3" fmla="*/ 0 h 959"/>
                <a:gd name="T4" fmla="*/ 0 w 940"/>
                <a:gd name="T5" fmla="*/ 0 h 959"/>
                <a:gd name="T6" fmla="*/ 0 w 940"/>
                <a:gd name="T7" fmla="*/ 0 h 959"/>
                <a:gd name="T8" fmla="*/ 0 w 940"/>
                <a:gd name="T9" fmla="*/ 0 h 959"/>
                <a:gd name="T10" fmla="*/ 0 w 940"/>
                <a:gd name="T11" fmla="*/ 0 h 959"/>
                <a:gd name="T12" fmla="*/ 0 w 940"/>
                <a:gd name="T13" fmla="*/ 0 h 959"/>
                <a:gd name="T14" fmla="*/ 0 w 940"/>
                <a:gd name="T15" fmla="*/ 0 h 959"/>
                <a:gd name="T16" fmla="*/ 0 w 940"/>
                <a:gd name="T17" fmla="*/ 0 h 959"/>
                <a:gd name="T18" fmla="*/ 0 w 940"/>
                <a:gd name="T19" fmla="*/ 0 h 959"/>
                <a:gd name="T20" fmla="*/ 0 w 940"/>
                <a:gd name="T21" fmla="*/ 0 h 959"/>
                <a:gd name="T22" fmla="*/ 0 w 940"/>
                <a:gd name="T23" fmla="*/ 0 h 959"/>
                <a:gd name="T24" fmla="*/ 0 w 940"/>
                <a:gd name="T25" fmla="*/ 0 h 959"/>
                <a:gd name="T26" fmla="*/ 0 w 940"/>
                <a:gd name="T27" fmla="*/ 0 h 959"/>
                <a:gd name="T28" fmla="*/ 0 w 940"/>
                <a:gd name="T29" fmla="*/ 0 h 959"/>
                <a:gd name="T30" fmla="*/ 0 w 940"/>
                <a:gd name="T31" fmla="*/ 0 h 959"/>
                <a:gd name="T32" fmla="*/ 0 w 940"/>
                <a:gd name="T33" fmla="*/ 0 h 959"/>
                <a:gd name="T34" fmla="*/ 0 w 940"/>
                <a:gd name="T35" fmla="*/ 0 h 959"/>
                <a:gd name="T36" fmla="*/ 0 w 940"/>
                <a:gd name="T37" fmla="*/ 0 h 959"/>
                <a:gd name="T38" fmla="*/ 0 w 940"/>
                <a:gd name="T39" fmla="*/ 0 h 959"/>
                <a:gd name="T40" fmla="*/ 0 w 940"/>
                <a:gd name="T41" fmla="*/ 0 h 959"/>
                <a:gd name="T42" fmla="*/ 0 w 940"/>
                <a:gd name="T43" fmla="*/ 0 h 959"/>
                <a:gd name="T44" fmla="*/ 0 w 940"/>
                <a:gd name="T45" fmla="*/ 0 h 959"/>
                <a:gd name="T46" fmla="*/ 0 w 940"/>
                <a:gd name="T47" fmla="*/ 0 h 959"/>
                <a:gd name="T48" fmla="*/ 0 w 940"/>
                <a:gd name="T49" fmla="*/ 0 h 959"/>
                <a:gd name="T50" fmla="*/ 0 w 940"/>
                <a:gd name="T51" fmla="*/ 0 h 959"/>
                <a:gd name="T52" fmla="*/ 0 w 940"/>
                <a:gd name="T53" fmla="*/ 0 h 959"/>
                <a:gd name="T54" fmla="*/ 0 w 940"/>
                <a:gd name="T55" fmla="*/ 0 h 959"/>
                <a:gd name="T56" fmla="*/ 0 w 940"/>
                <a:gd name="T57" fmla="*/ 0 h 959"/>
                <a:gd name="T58" fmla="*/ 0 w 940"/>
                <a:gd name="T59" fmla="*/ 0 h 959"/>
                <a:gd name="T60" fmla="*/ 0 w 940"/>
                <a:gd name="T61" fmla="*/ 0 h 959"/>
                <a:gd name="T62" fmla="*/ 0 w 940"/>
                <a:gd name="T63" fmla="*/ 0 h 959"/>
                <a:gd name="T64" fmla="*/ 0 w 940"/>
                <a:gd name="T65" fmla="*/ 0 h 959"/>
                <a:gd name="T66" fmla="*/ 0 w 940"/>
                <a:gd name="T67" fmla="*/ 0 h 959"/>
                <a:gd name="T68" fmla="*/ 0 w 940"/>
                <a:gd name="T69" fmla="*/ 0 h 959"/>
                <a:gd name="T70" fmla="*/ 0 w 940"/>
                <a:gd name="T71" fmla="*/ 0 h 959"/>
                <a:gd name="T72" fmla="*/ 0 w 940"/>
                <a:gd name="T73" fmla="*/ 0 h 959"/>
                <a:gd name="T74" fmla="*/ 0 w 940"/>
                <a:gd name="T75" fmla="*/ 0 h 959"/>
                <a:gd name="T76" fmla="*/ 0 w 940"/>
                <a:gd name="T77" fmla="*/ 0 h 959"/>
                <a:gd name="T78" fmla="*/ 0 w 940"/>
                <a:gd name="T79" fmla="*/ 0 h 959"/>
                <a:gd name="T80" fmla="*/ 0 w 940"/>
                <a:gd name="T81" fmla="*/ 0 h 959"/>
                <a:gd name="T82" fmla="*/ 0 w 940"/>
                <a:gd name="T83" fmla="*/ 0 h 959"/>
                <a:gd name="T84" fmla="*/ 0 w 940"/>
                <a:gd name="T85" fmla="*/ 0 h 9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0"/>
                <a:gd name="T130" fmla="*/ 0 h 959"/>
                <a:gd name="T131" fmla="*/ 940 w 940"/>
                <a:gd name="T132" fmla="*/ 959 h 9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0" h="959">
                  <a:moveTo>
                    <a:pt x="76" y="198"/>
                  </a:moveTo>
                  <a:lnTo>
                    <a:pt x="78" y="185"/>
                  </a:lnTo>
                  <a:lnTo>
                    <a:pt x="80" y="172"/>
                  </a:lnTo>
                  <a:lnTo>
                    <a:pt x="86" y="159"/>
                  </a:lnTo>
                  <a:lnTo>
                    <a:pt x="93" y="148"/>
                  </a:lnTo>
                  <a:lnTo>
                    <a:pt x="104" y="139"/>
                  </a:lnTo>
                  <a:lnTo>
                    <a:pt x="115" y="133"/>
                  </a:lnTo>
                  <a:lnTo>
                    <a:pt x="131" y="128"/>
                  </a:lnTo>
                  <a:lnTo>
                    <a:pt x="148" y="126"/>
                  </a:lnTo>
                  <a:lnTo>
                    <a:pt x="164" y="126"/>
                  </a:lnTo>
                  <a:lnTo>
                    <a:pt x="188" y="124"/>
                  </a:lnTo>
                  <a:lnTo>
                    <a:pt x="219" y="121"/>
                  </a:lnTo>
                  <a:lnTo>
                    <a:pt x="257" y="119"/>
                  </a:lnTo>
                  <a:lnTo>
                    <a:pt x="300" y="115"/>
                  </a:lnTo>
                  <a:lnTo>
                    <a:pt x="346" y="109"/>
                  </a:lnTo>
                  <a:lnTo>
                    <a:pt x="394" y="106"/>
                  </a:lnTo>
                  <a:lnTo>
                    <a:pt x="443" y="100"/>
                  </a:lnTo>
                  <a:lnTo>
                    <a:pt x="491" y="95"/>
                  </a:lnTo>
                  <a:lnTo>
                    <a:pt x="538" y="90"/>
                  </a:lnTo>
                  <a:lnTo>
                    <a:pt x="581" y="86"/>
                  </a:lnTo>
                  <a:lnTo>
                    <a:pt x="621" y="81"/>
                  </a:lnTo>
                  <a:lnTo>
                    <a:pt x="655" y="78"/>
                  </a:lnTo>
                  <a:lnTo>
                    <a:pt x="681" y="74"/>
                  </a:lnTo>
                  <a:lnTo>
                    <a:pt x="699" y="73"/>
                  </a:lnTo>
                  <a:lnTo>
                    <a:pt x="708" y="72"/>
                  </a:lnTo>
                  <a:lnTo>
                    <a:pt x="715" y="70"/>
                  </a:lnTo>
                  <a:lnTo>
                    <a:pt x="719" y="66"/>
                  </a:lnTo>
                  <a:lnTo>
                    <a:pt x="721" y="61"/>
                  </a:lnTo>
                  <a:lnTo>
                    <a:pt x="723" y="56"/>
                  </a:lnTo>
                  <a:lnTo>
                    <a:pt x="723" y="51"/>
                  </a:lnTo>
                  <a:lnTo>
                    <a:pt x="723" y="35"/>
                  </a:lnTo>
                  <a:lnTo>
                    <a:pt x="723" y="17"/>
                  </a:lnTo>
                  <a:lnTo>
                    <a:pt x="723" y="0"/>
                  </a:lnTo>
                  <a:lnTo>
                    <a:pt x="729" y="0"/>
                  </a:lnTo>
                  <a:lnTo>
                    <a:pt x="738" y="1"/>
                  </a:lnTo>
                  <a:lnTo>
                    <a:pt x="751" y="1"/>
                  </a:lnTo>
                  <a:lnTo>
                    <a:pt x="764" y="1"/>
                  </a:lnTo>
                  <a:lnTo>
                    <a:pt x="780" y="3"/>
                  </a:lnTo>
                  <a:lnTo>
                    <a:pt x="797" y="3"/>
                  </a:lnTo>
                  <a:lnTo>
                    <a:pt x="814" y="3"/>
                  </a:lnTo>
                  <a:lnTo>
                    <a:pt x="832" y="4"/>
                  </a:lnTo>
                  <a:lnTo>
                    <a:pt x="850" y="4"/>
                  </a:lnTo>
                  <a:lnTo>
                    <a:pt x="867" y="5"/>
                  </a:lnTo>
                  <a:lnTo>
                    <a:pt x="882" y="5"/>
                  </a:lnTo>
                  <a:lnTo>
                    <a:pt x="898" y="5"/>
                  </a:lnTo>
                  <a:lnTo>
                    <a:pt x="911" y="7"/>
                  </a:lnTo>
                  <a:lnTo>
                    <a:pt x="923" y="7"/>
                  </a:lnTo>
                  <a:lnTo>
                    <a:pt x="932" y="7"/>
                  </a:lnTo>
                  <a:lnTo>
                    <a:pt x="937" y="7"/>
                  </a:lnTo>
                  <a:lnTo>
                    <a:pt x="938" y="16"/>
                  </a:lnTo>
                  <a:lnTo>
                    <a:pt x="938" y="26"/>
                  </a:lnTo>
                  <a:lnTo>
                    <a:pt x="940" y="38"/>
                  </a:lnTo>
                  <a:lnTo>
                    <a:pt x="940" y="52"/>
                  </a:lnTo>
                  <a:lnTo>
                    <a:pt x="940" y="74"/>
                  </a:lnTo>
                  <a:lnTo>
                    <a:pt x="937" y="98"/>
                  </a:lnTo>
                  <a:lnTo>
                    <a:pt x="933" y="121"/>
                  </a:lnTo>
                  <a:lnTo>
                    <a:pt x="928" y="143"/>
                  </a:lnTo>
                  <a:lnTo>
                    <a:pt x="919" y="165"/>
                  </a:lnTo>
                  <a:lnTo>
                    <a:pt x="907" y="185"/>
                  </a:lnTo>
                  <a:lnTo>
                    <a:pt x="893" y="201"/>
                  </a:lnTo>
                  <a:lnTo>
                    <a:pt x="873" y="212"/>
                  </a:lnTo>
                  <a:lnTo>
                    <a:pt x="850" y="220"/>
                  </a:lnTo>
                  <a:lnTo>
                    <a:pt x="820" y="228"/>
                  </a:lnTo>
                  <a:lnTo>
                    <a:pt x="782" y="234"/>
                  </a:lnTo>
                  <a:lnTo>
                    <a:pt x="739" y="241"/>
                  </a:lnTo>
                  <a:lnTo>
                    <a:pt x="693" y="247"/>
                  </a:lnTo>
                  <a:lnTo>
                    <a:pt x="643" y="254"/>
                  </a:lnTo>
                  <a:lnTo>
                    <a:pt x="593" y="259"/>
                  </a:lnTo>
                  <a:lnTo>
                    <a:pt x="542" y="264"/>
                  </a:lnTo>
                  <a:lnTo>
                    <a:pt x="492" y="270"/>
                  </a:lnTo>
                  <a:lnTo>
                    <a:pt x="444" y="273"/>
                  </a:lnTo>
                  <a:lnTo>
                    <a:pt x="400" y="276"/>
                  </a:lnTo>
                  <a:lnTo>
                    <a:pt x="361" y="280"/>
                  </a:lnTo>
                  <a:lnTo>
                    <a:pt x="329" y="283"/>
                  </a:lnTo>
                  <a:lnTo>
                    <a:pt x="304" y="284"/>
                  </a:lnTo>
                  <a:lnTo>
                    <a:pt x="287" y="285"/>
                  </a:lnTo>
                  <a:lnTo>
                    <a:pt x="281" y="285"/>
                  </a:lnTo>
                  <a:lnTo>
                    <a:pt x="277" y="285"/>
                  </a:lnTo>
                  <a:lnTo>
                    <a:pt x="273" y="286"/>
                  </a:lnTo>
                  <a:lnTo>
                    <a:pt x="270" y="289"/>
                  </a:lnTo>
                  <a:lnTo>
                    <a:pt x="268" y="293"/>
                  </a:lnTo>
                  <a:lnTo>
                    <a:pt x="266" y="294"/>
                  </a:lnTo>
                  <a:lnTo>
                    <a:pt x="266" y="297"/>
                  </a:lnTo>
                  <a:lnTo>
                    <a:pt x="265" y="298"/>
                  </a:lnTo>
                  <a:lnTo>
                    <a:pt x="265" y="301"/>
                  </a:lnTo>
                  <a:lnTo>
                    <a:pt x="265" y="302"/>
                  </a:lnTo>
                  <a:lnTo>
                    <a:pt x="266" y="305"/>
                  </a:lnTo>
                  <a:lnTo>
                    <a:pt x="266" y="306"/>
                  </a:lnTo>
                  <a:lnTo>
                    <a:pt x="266" y="309"/>
                  </a:lnTo>
                  <a:lnTo>
                    <a:pt x="269" y="314"/>
                  </a:lnTo>
                  <a:lnTo>
                    <a:pt x="274" y="327"/>
                  </a:lnTo>
                  <a:lnTo>
                    <a:pt x="284" y="348"/>
                  </a:lnTo>
                  <a:lnTo>
                    <a:pt x="296" y="375"/>
                  </a:lnTo>
                  <a:lnTo>
                    <a:pt x="310" y="409"/>
                  </a:lnTo>
                  <a:lnTo>
                    <a:pt x="326" y="448"/>
                  </a:lnTo>
                  <a:lnTo>
                    <a:pt x="344" y="491"/>
                  </a:lnTo>
                  <a:lnTo>
                    <a:pt x="362" y="538"/>
                  </a:lnTo>
                  <a:lnTo>
                    <a:pt x="382" y="588"/>
                  </a:lnTo>
                  <a:lnTo>
                    <a:pt x="401" y="640"/>
                  </a:lnTo>
                  <a:lnTo>
                    <a:pt x="420" y="694"/>
                  </a:lnTo>
                  <a:lnTo>
                    <a:pt x="438" y="749"/>
                  </a:lnTo>
                  <a:lnTo>
                    <a:pt x="456" y="803"/>
                  </a:lnTo>
                  <a:lnTo>
                    <a:pt x="472" y="857"/>
                  </a:lnTo>
                  <a:lnTo>
                    <a:pt x="485" y="909"/>
                  </a:lnTo>
                  <a:lnTo>
                    <a:pt x="496" y="959"/>
                  </a:lnTo>
                  <a:lnTo>
                    <a:pt x="477" y="946"/>
                  </a:lnTo>
                  <a:lnTo>
                    <a:pt x="453" y="932"/>
                  </a:lnTo>
                  <a:lnTo>
                    <a:pt x="426" y="916"/>
                  </a:lnTo>
                  <a:lnTo>
                    <a:pt x="396" y="898"/>
                  </a:lnTo>
                  <a:lnTo>
                    <a:pt x="364" y="879"/>
                  </a:lnTo>
                  <a:lnTo>
                    <a:pt x="330" y="859"/>
                  </a:lnTo>
                  <a:lnTo>
                    <a:pt x="295" y="840"/>
                  </a:lnTo>
                  <a:lnTo>
                    <a:pt x="260" y="820"/>
                  </a:lnTo>
                  <a:lnTo>
                    <a:pt x="223" y="801"/>
                  </a:lnTo>
                  <a:lnTo>
                    <a:pt x="187" y="782"/>
                  </a:lnTo>
                  <a:lnTo>
                    <a:pt x="151" y="765"/>
                  </a:lnTo>
                  <a:lnTo>
                    <a:pt x="117" y="750"/>
                  </a:lnTo>
                  <a:lnTo>
                    <a:pt x="84" y="737"/>
                  </a:lnTo>
                  <a:lnTo>
                    <a:pt x="53" y="726"/>
                  </a:lnTo>
                  <a:lnTo>
                    <a:pt x="24" y="719"/>
                  </a:lnTo>
                  <a:lnTo>
                    <a:pt x="0" y="713"/>
                  </a:lnTo>
                  <a:lnTo>
                    <a:pt x="6" y="668"/>
                  </a:lnTo>
                  <a:lnTo>
                    <a:pt x="17" y="603"/>
                  </a:lnTo>
                  <a:lnTo>
                    <a:pt x="30" y="523"/>
                  </a:lnTo>
                  <a:lnTo>
                    <a:pt x="43" y="439"/>
                  </a:lnTo>
                  <a:lnTo>
                    <a:pt x="56" y="357"/>
                  </a:lnTo>
                  <a:lnTo>
                    <a:pt x="66" y="284"/>
                  </a:lnTo>
                  <a:lnTo>
                    <a:pt x="74" y="228"/>
                  </a:lnTo>
                  <a:lnTo>
                    <a:pt x="76" y="198"/>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93" name="Freeform 156">
              <a:extLst>
                <a:ext uri="{FF2B5EF4-FFF2-40B4-BE49-F238E27FC236}">
                  <a16:creationId xmlns:a16="http://schemas.microsoft.com/office/drawing/2014/main" id="{D6E6CE28-C60A-4CE1-A0AC-4AEC9D26AB6F}"/>
                </a:ext>
              </a:extLst>
            </p:cNvPr>
            <p:cNvSpPr>
              <a:spLocks/>
            </p:cNvSpPr>
            <p:nvPr/>
          </p:nvSpPr>
          <p:spPr bwMode="auto">
            <a:xfrm flipH="1">
              <a:off x="439" y="1069"/>
              <a:ext cx="82" cy="190"/>
            </a:xfrm>
            <a:custGeom>
              <a:avLst/>
              <a:gdLst>
                <a:gd name="T0" fmla="*/ 0 w 357"/>
                <a:gd name="T1" fmla="*/ 0 h 828"/>
                <a:gd name="T2" fmla="*/ 0 w 357"/>
                <a:gd name="T3" fmla="*/ 0 h 828"/>
                <a:gd name="T4" fmla="*/ 0 w 357"/>
                <a:gd name="T5" fmla="*/ 0 h 828"/>
                <a:gd name="T6" fmla="*/ 0 w 357"/>
                <a:gd name="T7" fmla="*/ 0 h 828"/>
                <a:gd name="T8" fmla="*/ 0 w 357"/>
                <a:gd name="T9" fmla="*/ 0 h 828"/>
                <a:gd name="T10" fmla="*/ 0 w 357"/>
                <a:gd name="T11" fmla="*/ 0 h 828"/>
                <a:gd name="T12" fmla="*/ 0 w 357"/>
                <a:gd name="T13" fmla="*/ 0 h 828"/>
                <a:gd name="T14" fmla="*/ 0 w 357"/>
                <a:gd name="T15" fmla="*/ 0 h 828"/>
                <a:gd name="T16" fmla="*/ 0 w 357"/>
                <a:gd name="T17" fmla="*/ 0 h 828"/>
                <a:gd name="T18" fmla="*/ 0 w 357"/>
                <a:gd name="T19" fmla="*/ 0 h 828"/>
                <a:gd name="T20" fmla="*/ 0 w 357"/>
                <a:gd name="T21" fmla="*/ 0 h 828"/>
                <a:gd name="T22" fmla="*/ 0 w 357"/>
                <a:gd name="T23" fmla="*/ 0 h 828"/>
                <a:gd name="T24" fmla="*/ 0 w 357"/>
                <a:gd name="T25" fmla="*/ 0 h 828"/>
                <a:gd name="T26" fmla="*/ 0 w 357"/>
                <a:gd name="T27" fmla="*/ 0 h 828"/>
                <a:gd name="T28" fmla="*/ 0 w 357"/>
                <a:gd name="T29" fmla="*/ 0 h 828"/>
                <a:gd name="T30" fmla="*/ 0 w 357"/>
                <a:gd name="T31" fmla="*/ 0 h 828"/>
                <a:gd name="T32" fmla="*/ 0 w 357"/>
                <a:gd name="T33" fmla="*/ 0 h 828"/>
                <a:gd name="T34" fmla="*/ 0 w 357"/>
                <a:gd name="T35" fmla="*/ 0 h 828"/>
                <a:gd name="T36" fmla="*/ 0 w 357"/>
                <a:gd name="T37" fmla="*/ 0 h 828"/>
                <a:gd name="T38" fmla="*/ 0 w 357"/>
                <a:gd name="T39" fmla="*/ 0 h 828"/>
                <a:gd name="T40" fmla="*/ 0 w 357"/>
                <a:gd name="T41" fmla="*/ 0 h 828"/>
                <a:gd name="T42" fmla="*/ 0 w 357"/>
                <a:gd name="T43" fmla="*/ 0 h 828"/>
                <a:gd name="T44" fmla="*/ 0 w 357"/>
                <a:gd name="T45" fmla="*/ 0 h 828"/>
                <a:gd name="T46" fmla="*/ 0 w 357"/>
                <a:gd name="T47" fmla="*/ 0 h 828"/>
                <a:gd name="T48" fmla="*/ 0 w 357"/>
                <a:gd name="T49" fmla="*/ 0 h 828"/>
                <a:gd name="T50" fmla="*/ 0 w 357"/>
                <a:gd name="T51" fmla="*/ 0 h 828"/>
                <a:gd name="T52" fmla="*/ 0 w 357"/>
                <a:gd name="T53" fmla="*/ 0 h 828"/>
                <a:gd name="T54" fmla="*/ 0 w 357"/>
                <a:gd name="T55" fmla="*/ 0 h 828"/>
                <a:gd name="T56" fmla="*/ 0 w 357"/>
                <a:gd name="T57" fmla="*/ 0 h 828"/>
                <a:gd name="T58" fmla="*/ 0 w 357"/>
                <a:gd name="T59" fmla="*/ 0 h 828"/>
                <a:gd name="T60" fmla="*/ 0 w 357"/>
                <a:gd name="T61" fmla="*/ 0 h 828"/>
                <a:gd name="T62" fmla="*/ 0 w 357"/>
                <a:gd name="T63" fmla="*/ 0 h 828"/>
                <a:gd name="T64" fmla="*/ 0 w 357"/>
                <a:gd name="T65" fmla="*/ 0 h 828"/>
                <a:gd name="T66" fmla="*/ 0 w 357"/>
                <a:gd name="T67" fmla="*/ 0 h 8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57"/>
                <a:gd name="T103" fmla="*/ 0 h 828"/>
                <a:gd name="T104" fmla="*/ 357 w 357"/>
                <a:gd name="T105" fmla="*/ 828 h 8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57" h="828">
                  <a:moveTo>
                    <a:pt x="54" y="6"/>
                  </a:moveTo>
                  <a:lnTo>
                    <a:pt x="48" y="10"/>
                  </a:lnTo>
                  <a:lnTo>
                    <a:pt x="41" y="14"/>
                  </a:lnTo>
                  <a:lnTo>
                    <a:pt x="36" y="18"/>
                  </a:lnTo>
                  <a:lnTo>
                    <a:pt x="31" y="23"/>
                  </a:lnTo>
                  <a:lnTo>
                    <a:pt x="26" y="30"/>
                  </a:lnTo>
                  <a:lnTo>
                    <a:pt x="22" y="36"/>
                  </a:lnTo>
                  <a:lnTo>
                    <a:pt x="18" y="43"/>
                  </a:lnTo>
                  <a:lnTo>
                    <a:pt x="15" y="51"/>
                  </a:lnTo>
                  <a:lnTo>
                    <a:pt x="8" y="83"/>
                  </a:lnTo>
                  <a:lnTo>
                    <a:pt x="2" y="124"/>
                  </a:lnTo>
                  <a:lnTo>
                    <a:pt x="0" y="173"/>
                  </a:lnTo>
                  <a:lnTo>
                    <a:pt x="0" y="225"/>
                  </a:lnTo>
                  <a:lnTo>
                    <a:pt x="4" y="281"/>
                  </a:lnTo>
                  <a:lnTo>
                    <a:pt x="11" y="337"/>
                  </a:lnTo>
                  <a:lnTo>
                    <a:pt x="23" y="392"/>
                  </a:lnTo>
                  <a:lnTo>
                    <a:pt x="40" y="442"/>
                  </a:lnTo>
                  <a:lnTo>
                    <a:pt x="43" y="449"/>
                  </a:lnTo>
                  <a:lnTo>
                    <a:pt x="49" y="469"/>
                  </a:lnTo>
                  <a:lnTo>
                    <a:pt x="57" y="500"/>
                  </a:lnTo>
                  <a:lnTo>
                    <a:pt x="66" y="540"/>
                  </a:lnTo>
                  <a:lnTo>
                    <a:pt x="74" y="588"/>
                  </a:lnTo>
                  <a:lnTo>
                    <a:pt x="80" y="644"/>
                  </a:lnTo>
                  <a:lnTo>
                    <a:pt x="82" y="704"/>
                  </a:lnTo>
                  <a:lnTo>
                    <a:pt x="79" y="768"/>
                  </a:lnTo>
                  <a:lnTo>
                    <a:pt x="79" y="770"/>
                  </a:lnTo>
                  <a:lnTo>
                    <a:pt x="80" y="774"/>
                  </a:lnTo>
                  <a:lnTo>
                    <a:pt x="82" y="777"/>
                  </a:lnTo>
                  <a:lnTo>
                    <a:pt x="83" y="780"/>
                  </a:lnTo>
                  <a:lnTo>
                    <a:pt x="84" y="781"/>
                  </a:lnTo>
                  <a:lnTo>
                    <a:pt x="88" y="785"/>
                  </a:lnTo>
                  <a:lnTo>
                    <a:pt x="93" y="790"/>
                  </a:lnTo>
                  <a:lnTo>
                    <a:pt x="100" y="795"/>
                  </a:lnTo>
                  <a:lnTo>
                    <a:pt x="109" y="802"/>
                  </a:lnTo>
                  <a:lnTo>
                    <a:pt x="119" y="808"/>
                  </a:lnTo>
                  <a:lnTo>
                    <a:pt x="132" y="815"/>
                  </a:lnTo>
                  <a:lnTo>
                    <a:pt x="148" y="820"/>
                  </a:lnTo>
                  <a:lnTo>
                    <a:pt x="165" y="824"/>
                  </a:lnTo>
                  <a:lnTo>
                    <a:pt x="184" y="826"/>
                  </a:lnTo>
                  <a:lnTo>
                    <a:pt x="205" y="828"/>
                  </a:lnTo>
                  <a:lnTo>
                    <a:pt x="230" y="826"/>
                  </a:lnTo>
                  <a:lnTo>
                    <a:pt x="256" y="823"/>
                  </a:lnTo>
                  <a:lnTo>
                    <a:pt x="284" y="816"/>
                  </a:lnTo>
                  <a:lnTo>
                    <a:pt x="314" y="806"/>
                  </a:lnTo>
                  <a:lnTo>
                    <a:pt x="348" y="791"/>
                  </a:lnTo>
                  <a:lnTo>
                    <a:pt x="352" y="789"/>
                  </a:lnTo>
                  <a:lnTo>
                    <a:pt x="355" y="786"/>
                  </a:lnTo>
                  <a:lnTo>
                    <a:pt x="356" y="782"/>
                  </a:lnTo>
                  <a:lnTo>
                    <a:pt x="357" y="777"/>
                  </a:lnTo>
                  <a:lnTo>
                    <a:pt x="356" y="744"/>
                  </a:lnTo>
                  <a:lnTo>
                    <a:pt x="352" y="672"/>
                  </a:lnTo>
                  <a:lnTo>
                    <a:pt x="343" y="571"/>
                  </a:lnTo>
                  <a:lnTo>
                    <a:pt x="326" y="453"/>
                  </a:lnTo>
                  <a:lnTo>
                    <a:pt x="301" y="328"/>
                  </a:lnTo>
                  <a:lnTo>
                    <a:pt x="268" y="207"/>
                  </a:lnTo>
                  <a:lnTo>
                    <a:pt x="221" y="100"/>
                  </a:lnTo>
                  <a:lnTo>
                    <a:pt x="161" y="21"/>
                  </a:lnTo>
                  <a:lnTo>
                    <a:pt x="160" y="19"/>
                  </a:lnTo>
                  <a:lnTo>
                    <a:pt x="158" y="18"/>
                  </a:lnTo>
                  <a:lnTo>
                    <a:pt x="157" y="18"/>
                  </a:lnTo>
                  <a:lnTo>
                    <a:pt x="153" y="17"/>
                  </a:lnTo>
                  <a:lnTo>
                    <a:pt x="145" y="13"/>
                  </a:lnTo>
                  <a:lnTo>
                    <a:pt x="135" y="9"/>
                  </a:lnTo>
                  <a:lnTo>
                    <a:pt x="121" y="5"/>
                  </a:lnTo>
                  <a:lnTo>
                    <a:pt x="105" y="1"/>
                  </a:lnTo>
                  <a:lnTo>
                    <a:pt x="88" y="0"/>
                  </a:lnTo>
                  <a:lnTo>
                    <a:pt x="71" y="1"/>
                  </a:lnTo>
                  <a:lnTo>
                    <a:pt x="5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94" name="Freeform 157">
              <a:extLst>
                <a:ext uri="{FF2B5EF4-FFF2-40B4-BE49-F238E27FC236}">
                  <a16:creationId xmlns:a16="http://schemas.microsoft.com/office/drawing/2014/main" id="{D32545C1-25D8-4080-8BC7-74079EE43BBB}"/>
                </a:ext>
              </a:extLst>
            </p:cNvPr>
            <p:cNvSpPr>
              <a:spLocks/>
            </p:cNvSpPr>
            <p:nvPr/>
          </p:nvSpPr>
          <p:spPr bwMode="auto">
            <a:xfrm flipH="1">
              <a:off x="496" y="1245"/>
              <a:ext cx="0" cy="1"/>
            </a:xfrm>
            <a:custGeom>
              <a:avLst/>
              <a:gdLst>
                <a:gd name="T0" fmla="*/ 0 h 3"/>
                <a:gd name="T1" fmla="*/ 0 h 3"/>
                <a:gd name="T2" fmla="*/ 0 h 3"/>
                <a:gd name="T3" fmla="*/ 0 h 3"/>
                <a:gd name="T4" fmla="*/ 0 h 3"/>
                <a:gd name="T5" fmla="*/ 0 h 3"/>
                <a:gd name="T6" fmla="*/ 0 h 3"/>
                <a:gd name="T7" fmla="*/ 0 h 3"/>
                <a:gd name="T8" fmla="*/ 0 h 3"/>
                <a:gd name="T9" fmla="*/ 0 60000 65536"/>
                <a:gd name="T10" fmla="*/ 0 60000 65536"/>
                <a:gd name="T11" fmla="*/ 0 60000 65536"/>
                <a:gd name="T12" fmla="*/ 0 60000 65536"/>
                <a:gd name="T13" fmla="*/ 0 60000 65536"/>
                <a:gd name="T14" fmla="*/ 0 60000 65536"/>
                <a:gd name="T15" fmla="*/ 0 60000 65536"/>
                <a:gd name="T16" fmla="*/ 0 60000 65536"/>
                <a:gd name="T17" fmla="*/ 0 60000 65536"/>
                <a:gd name="T18" fmla="*/ 0 h 3"/>
                <a:gd name="T19" fmla="*/ 3 h 3"/>
              </a:gdLst>
              <a:ahLst/>
              <a:cxnLst>
                <a:cxn ang="T9">
                  <a:pos x="0" y="T0"/>
                </a:cxn>
                <a:cxn ang="T10">
                  <a:pos x="0" y="T1"/>
                </a:cxn>
                <a:cxn ang="T11">
                  <a:pos x="0" y="T2"/>
                </a:cxn>
                <a:cxn ang="T12">
                  <a:pos x="0" y="T3"/>
                </a:cxn>
                <a:cxn ang="T13">
                  <a:pos x="0" y="T4"/>
                </a:cxn>
                <a:cxn ang="T14">
                  <a:pos x="0" y="T5"/>
                </a:cxn>
                <a:cxn ang="T15">
                  <a:pos x="0" y="T6"/>
                </a:cxn>
                <a:cxn ang="T16">
                  <a:pos x="0" y="T7"/>
                </a:cxn>
                <a:cxn ang="T17">
                  <a:pos x="0" y="T8"/>
                </a:cxn>
              </a:cxnLst>
              <a:rect l="0" t="T18" r="0" b="T19"/>
              <a:pathLst>
                <a:path h="3">
                  <a:moveTo>
                    <a:pt x="0" y="0"/>
                  </a:moveTo>
                  <a:lnTo>
                    <a:pt x="0" y="0"/>
                  </a:lnTo>
                  <a:lnTo>
                    <a:pt x="0" y="1"/>
                  </a:lnTo>
                  <a:lnTo>
                    <a:pt x="0" y="3"/>
                  </a:lnTo>
                  <a:lnTo>
                    <a:pt x="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95" name="Freeform 158">
              <a:extLst>
                <a:ext uri="{FF2B5EF4-FFF2-40B4-BE49-F238E27FC236}">
                  <a16:creationId xmlns:a16="http://schemas.microsoft.com/office/drawing/2014/main" id="{CF10D5D8-B46A-4959-9608-515026D4CCAE}"/>
                </a:ext>
              </a:extLst>
            </p:cNvPr>
            <p:cNvSpPr>
              <a:spLocks/>
            </p:cNvSpPr>
            <p:nvPr/>
          </p:nvSpPr>
          <p:spPr bwMode="auto">
            <a:xfrm flipH="1">
              <a:off x="446" y="1076"/>
              <a:ext cx="67" cy="175"/>
            </a:xfrm>
            <a:custGeom>
              <a:avLst/>
              <a:gdLst>
                <a:gd name="T0" fmla="*/ 0 w 293"/>
                <a:gd name="T1" fmla="*/ 0 h 763"/>
                <a:gd name="T2" fmla="*/ 0 w 293"/>
                <a:gd name="T3" fmla="*/ 0 h 763"/>
                <a:gd name="T4" fmla="*/ 0 w 293"/>
                <a:gd name="T5" fmla="*/ 0 h 763"/>
                <a:gd name="T6" fmla="*/ 0 w 293"/>
                <a:gd name="T7" fmla="*/ 0 h 763"/>
                <a:gd name="T8" fmla="*/ 0 w 293"/>
                <a:gd name="T9" fmla="*/ 0 h 763"/>
                <a:gd name="T10" fmla="*/ 0 w 293"/>
                <a:gd name="T11" fmla="*/ 0 h 763"/>
                <a:gd name="T12" fmla="*/ 0 w 293"/>
                <a:gd name="T13" fmla="*/ 0 h 763"/>
                <a:gd name="T14" fmla="*/ 0 w 293"/>
                <a:gd name="T15" fmla="*/ 0 h 763"/>
                <a:gd name="T16" fmla="*/ 0 w 293"/>
                <a:gd name="T17" fmla="*/ 0 h 763"/>
                <a:gd name="T18" fmla="*/ 0 w 293"/>
                <a:gd name="T19" fmla="*/ 0 h 763"/>
                <a:gd name="T20" fmla="*/ 0 w 293"/>
                <a:gd name="T21" fmla="*/ 0 h 763"/>
                <a:gd name="T22" fmla="*/ 0 w 293"/>
                <a:gd name="T23" fmla="*/ 0 h 763"/>
                <a:gd name="T24" fmla="*/ 0 w 293"/>
                <a:gd name="T25" fmla="*/ 0 h 763"/>
                <a:gd name="T26" fmla="*/ 0 w 293"/>
                <a:gd name="T27" fmla="*/ 0 h 763"/>
                <a:gd name="T28" fmla="*/ 0 w 293"/>
                <a:gd name="T29" fmla="*/ 0 h 763"/>
                <a:gd name="T30" fmla="*/ 0 w 293"/>
                <a:gd name="T31" fmla="*/ 0 h 763"/>
                <a:gd name="T32" fmla="*/ 0 w 293"/>
                <a:gd name="T33" fmla="*/ 0 h 763"/>
                <a:gd name="T34" fmla="*/ 0 w 293"/>
                <a:gd name="T35" fmla="*/ 0 h 763"/>
                <a:gd name="T36" fmla="*/ 0 w 293"/>
                <a:gd name="T37" fmla="*/ 0 h 763"/>
                <a:gd name="T38" fmla="*/ 0 w 293"/>
                <a:gd name="T39" fmla="*/ 0 h 763"/>
                <a:gd name="T40" fmla="*/ 0 w 293"/>
                <a:gd name="T41" fmla="*/ 0 h 763"/>
                <a:gd name="T42" fmla="*/ 0 w 293"/>
                <a:gd name="T43" fmla="*/ 0 h 763"/>
                <a:gd name="T44" fmla="*/ 0 w 293"/>
                <a:gd name="T45" fmla="*/ 0 h 763"/>
                <a:gd name="T46" fmla="*/ 0 w 293"/>
                <a:gd name="T47" fmla="*/ 0 h 763"/>
                <a:gd name="T48" fmla="*/ 0 w 293"/>
                <a:gd name="T49" fmla="*/ 0 h 763"/>
                <a:gd name="T50" fmla="*/ 0 w 293"/>
                <a:gd name="T51" fmla="*/ 0 h 763"/>
                <a:gd name="T52" fmla="*/ 0 w 293"/>
                <a:gd name="T53" fmla="*/ 0 h 763"/>
                <a:gd name="T54" fmla="*/ 0 w 293"/>
                <a:gd name="T55" fmla="*/ 0 h 763"/>
                <a:gd name="T56" fmla="*/ 0 w 293"/>
                <a:gd name="T57" fmla="*/ 0 h 763"/>
                <a:gd name="T58" fmla="*/ 0 w 293"/>
                <a:gd name="T59" fmla="*/ 0 h 763"/>
                <a:gd name="T60" fmla="*/ 0 w 293"/>
                <a:gd name="T61" fmla="*/ 0 h 763"/>
                <a:gd name="T62" fmla="*/ 0 w 293"/>
                <a:gd name="T63" fmla="*/ 0 h 763"/>
                <a:gd name="T64" fmla="*/ 0 w 293"/>
                <a:gd name="T65" fmla="*/ 0 h 763"/>
                <a:gd name="T66" fmla="*/ 0 w 293"/>
                <a:gd name="T67" fmla="*/ 0 h 763"/>
                <a:gd name="T68" fmla="*/ 0 w 293"/>
                <a:gd name="T69" fmla="*/ 0 h 763"/>
                <a:gd name="T70" fmla="*/ 0 w 293"/>
                <a:gd name="T71" fmla="*/ 0 h 763"/>
                <a:gd name="T72" fmla="*/ 0 w 293"/>
                <a:gd name="T73" fmla="*/ 0 h 763"/>
                <a:gd name="T74" fmla="*/ 0 w 293"/>
                <a:gd name="T75" fmla="*/ 0 h 763"/>
                <a:gd name="T76" fmla="*/ 0 w 293"/>
                <a:gd name="T77" fmla="*/ 0 h 763"/>
                <a:gd name="T78" fmla="*/ 0 w 293"/>
                <a:gd name="T79" fmla="*/ 0 h 763"/>
                <a:gd name="T80" fmla="*/ 0 w 293"/>
                <a:gd name="T81" fmla="*/ 0 h 763"/>
                <a:gd name="T82" fmla="*/ 0 w 293"/>
                <a:gd name="T83" fmla="*/ 0 h 763"/>
                <a:gd name="T84" fmla="*/ 0 w 293"/>
                <a:gd name="T85" fmla="*/ 0 h 763"/>
                <a:gd name="T86" fmla="*/ 0 w 293"/>
                <a:gd name="T87" fmla="*/ 0 h 763"/>
                <a:gd name="T88" fmla="*/ 0 w 293"/>
                <a:gd name="T89" fmla="*/ 0 h 763"/>
                <a:gd name="T90" fmla="*/ 0 w 293"/>
                <a:gd name="T91" fmla="*/ 0 h 763"/>
                <a:gd name="T92" fmla="*/ 0 w 293"/>
                <a:gd name="T93" fmla="*/ 0 h 763"/>
                <a:gd name="T94" fmla="*/ 0 w 293"/>
                <a:gd name="T95" fmla="*/ 0 h 763"/>
                <a:gd name="T96" fmla="*/ 0 w 293"/>
                <a:gd name="T97" fmla="*/ 0 h 763"/>
                <a:gd name="T98" fmla="*/ 0 w 293"/>
                <a:gd name="T99" fmla="*/ 0 h 763"/>
                <a:gd name="T100" fmla="*/ 0 w 293"/>
                <a:gd name="T101" fmla="*/ 0 h 763"/>
                <a:gd name="T102" fmla="*/ 0 w 293"/>
                <a:gd name="T103" fmla="*/ 0 h 763"/>
                <a:gd name="T104" fmla="*/ 0 w 293"/>
                <a:gd name="T105" fmla="*/ 0 h 763"/>
                <a:gd name="T106" fmla="*/ 0 w 293"/>
                <a:gd name="T107" fmla="*/ 0 h 763"/>
                <a:gd name="T108" fmla="*/ 0 w 293"/>
                <a:gd name="T109" fmla="*/ 0 h 763"/>
                <a:gd name="T110" fmla="*/ 0 w 293"/>
                <a:gd name="T111" fmla="*/ 0 h 763"/>
                <a:gd name="T112" fmla="*/ 0 w 293"/>
                <a:gd name="T113" fmla="*/ 0 h 76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3"/>
                <a:gd name="T172" fmla="*/ 0 h 763"/>
                <a:gd name="T173" fmla="*/ 293 w 293"/>
                <a:gd name="T174" fmla="*/ 763 h 76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3" h="763">
                  <a:moveTo>
                    <a:pt x="83" y="671"/>
                  </a:moveTo>
                  <a:lnTo>
                    <a:pt x="82" y="616"/>
                  </a:lnTo>
                  <a:lnTo>
                    <a:pt x="77" y="565"/>
                  </a:lnTo>
                  <a:lnTo>
                    <a:pt x="69" y="520"/>
                  </a:lnTo>
                  <a:lnTo>
                    <a:pt x="61" y="481"/>
                  </a:lnTo>
                  <a:lnTo>
                    <a:pt x="54" y="448"/>
                  </a:lnTo>
                  <a:lnTo>
                    <a:pt x="46" y="422"/>
                  </a:lnTo>
                  <a:lnTo>
                    <a:pt x="41" y="405"/>
                  </a:lnTo>
                  <a:lnTo>
                    <a:pt x="38" y="399"/>
                  </a:lnTo>
                  <a:lnTo>
                    <a:pt x="21" y="343"/>
                  </a:lnTo>
                  <a:lnTo>
                    <a:pt x="9" y="283"/>
                  </a:lnTo>
                  <a:lnTo>
                    <a:pt x="3" y="220"/>
                  </a:lnTo>
                  <a:lnTo>
                    <a:pt x="0" y="161"/>
                  </a:lnTo>
                  <a:lnTo>
                    <a:pt x="2" y="122"/>
                  </a:lnTo>
                  <a:lnTo>
                    <a:pt x="4" y="85"/>
                  </a:lnTo>
                  <a:lnTo>
                    <a:pt x="8" y="54"/>
                  </a:lnTo>
                  <a:lnTo>
                    <a:pt x="15" y="29"/>
                  </a:lnTo>
                  <a:lnTo>
                    <a:pt x="18" y="21"/>
                  </a:lnTo>
                  <a:lnTo>
                    <a:pt x="22" y="13"/>
                  </a:lnTo>
                  <a:lnTo>
                    <a:pt x="29" y="8"/>
                  </a:lnTo>
                  <a:lnTo>
                    <a:pt x="35" y="4"/>
                  </a:lnTo>
                  <a:lnTo>
                    <a:pt x="44" y="2"/>
                  </a:lnTo>
                  <a:lnTo>
                    <a:pt x="55" y="0"/>
                  </a:lnTo>
                  <a:lnTo>
                    <a:pt x="65" y="2"/>
                  </a:lnTo>
                  <a:lnTo>
                    <a:pt x="76" y="3"/>
                  </a:lnTo>
                  <a:lnTo>
                    <a:pt x="85" y="6"/>
                  </a:lnTo>
                  <a:lnTo>
                    <a:pt x="94" y="8"/>
                  </a:lnTo>
                  <a:lnTo>
                    <a:pt x="102" y="11"/>
                  </a:lnTo>
                  <a:lnTo>
                    <a:pt x="108" y="13"/>
                  </a:lnTo>
                  <a:lnTo>
                    <a:pt x="160" y="84"/>
                  </a:lnTo>
                  <a:lnTo>
                    <a:pt x="202" y="179"/>
                  </a:lnTo>
                  <a:lnTo>
                    <a:pt x="234" y="287"/>
                  </a:lnTo>
                  <a:lnTo>
                    <a:pt x="258" y="401"/>
                  </a:lnTo>
                  <a:lnTo>
                    <a:pt x="273" y="512"/>
                  </a:lnTo>
                  <a:lnTo>
                    <a:pt x="284" y="610"/>
                  </a:lnTo>
                  <a:lnTo>
                    <a:pt x="290" y="688"/>
                  </a:lnTo>
                  <a:lnTo>
                    <a:pt x="293" y="735"/>
                  </a:lnTo>
                  <a:lnTo>
                    <a:pt x="268" y="745"/>
                  </a:lnTo>
                  <a:lnTo>
                    <a:pt x="246" y="753"/>
                  </a:lnTo>
                  <a:lnTo>
                    <a:pt x="225" y="758"/>
                  </a:lnTo>
                  <a:lnTo>
                    <a:pt x="206" y="762"/>
                  </a:lnTo>
                  <a:lnTo>
                    <a:pt x="187" y="763"/>
                  </a:lnTo>
                  <a:lnTo>
                    <a:pt x="171" y="763"/>
                  </a:lnTo>
                  <a:lnTo>
                    <a:pt x="155" y="763"/>
                  </a:lnTo>
                  <a:lnTo>
                    <a:pt x="142" y="761"/>
                  </a:lnTo>
                  <a:lnTo>
                    <a:pt x="130" y="758"/>
                  </a:lnTo>
                  <a:lnTo>
                    <a:pt x="119" y="755"/>
                  </a:lnTo>
                  <a:lnTo>
                    <a:pt x="109" y="751"/>
                  </a:lnTo>
                  <a:lnTo>
                    <a:pt x="102" y="746"/>
                  </a:lnTo>
                  <a:lnTo>
                    <a:pt x="94" y="742"/>
                  </a:lnTo>
                  <a:lnTo>
                    <a:pt x="89" y="738"/>
                  </a:lnTo>
                  <a:lnTo>
                    <a:pt x="85" y="735"/>
                  </a:lnTo>
                  <a:lnTo>
                    <a:pt x="81" y="732"/>
                  </a:lnTo>
                  <a:lnTo>
                    <a:pt x="82" y="716"/>
                  </a:lnTo>
                  <a:lnTo>
                    <a:pt x="82" y="701"/>
                  </a:lnTo>
                  <a:lnTo>
                    <a:pt x="83" y="685"/>
                  </a:lnTo>
                  <a:lnTo>
                    <a:pt x="83" y="671"/>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96" name="Freeform 159">
              <a:extLst>
                <a:ext uri="{FF2B5EF4-FFF2-40B4-BE49-F238E27FC236}">
                  <a16:creationId xmlns:a16="http://schemas.microsoft.com/office/drawing/2014/main" id="{75E5FB2F-2892-4BEA-B6A0-98BD2E623F72}"/>
                </a:ext>
              </a:extLst>
            </p:cNvPr>
            <p:cNvSpPr>
              <a:spLocks/>
            </p:cNvSpPr>
            <p:nvPr/>
          </p:nvSpPr>
          <p:spPr bwMode="auto">
            <a:xfrm flipH="1">
              <a:off x="494" y="1047"/>
              <a:ext cx="20" cy="27"/>
            </a:xfrm>
            <a:custGeom>
              <a:avLst/>
              <a:gdLst>
                <a:gd name="T0" fmla="*/ 0 w 90"/>
                <a:gd name="T1" fmla="*/ 0 h 118"/>
                <a:gd name="T2" fmla="*/ 0 w 90"/>
                <a:gd name="T3" fmla="*/ 0 h 118"/>
                <a:gd name="T4" fmla="*/ 0 w 90"/>
                <a:gd name="T5" fmla="*/ 0 h 118"/>
                <a:gd name="T6" fmla="*/ 0 w 90"/>
                <a:gd name="T7" fmla="*/ 0 h 118"/>
                <a:gd name="T8" fmla="*/ 0 w 90"/>
                <a:gd name="T9" fmla="*/ 0 h 118"/>
                <a:gd name="T10" fmla="*/ 0 w 90"/>
                <a:gd name="T11" fmla="*/ 0 h 118"/>
                <a:gd name="T12" fmla="*/ 0 w 90"/>
                <a:gd name="T13" fmla="*/ 0 h 118"/>
                <a:gd name="T14" fmla="*/ 0 w 90"/>
                <a:gd name="T15" fmla="*/ 0 h 118"/>
                <a:gd name="T16" fmla="*/ 0 w 90"/>
                <a:gd name="T17" fmla="*/ 0 h 118"/>
                <a:gd name="T18" fmla="*/ 0 w 90"/>
                <a:gd name="T19" fmla="*/ 0 h 118"/>
                <a:gd name="T20" fmla="*/ 0 w 90"/>
                <a:gd name="T21" fmla="*/ 0 h 118"/>
                <a:gd name="T22" fmla="*/ 0 w 90"/>
                <a:gd name="T23" fmla="*/ 0 h 118"/>
                <a:gd name="T24" fmla="*/ 0 w 90"/>
                <a:gd name="T25" fmla="*/ 0 h 118"/>
                <a:gd name="T26" fmla="*/ 0 w 90"/>
                <a:gd name="T27" fmla="*/ 0 h 118"/>
                <a:gd name="T28" fmla="*/ 0 w 90"/>
                <a:gd name="T29" fmla="*/ 0 h 118"/>
                <a:gd name="T30" fmla="*/ 0 w 90"/>
                <a:gd name="T31" fmla="*/ 0 h 118"/>
                <a:gd name="T32" fmla="*/ 0 w 90"/>
                <a:gd name="T33" fmla="*/ 0 h 118"/>
                <a:gd name="T34" fmla="*/ 0 w 90"/>
                <a:gd name="T35" fmla="*/ 0 h 118"/>
                <a:gd name="T36" fmla="*/ 0 w 90"/>
                <a:gd name="T37" fmla="*/ 0 h 1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0"/>
                <a:gd name="T58" fmla="*/ 0 h 118"/>
                <a:gd name="T59" fmla="*/ 90 w 90"/>
                <a:gd name="T60" fmla="*/ 118 h 1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0" h="118">
                  <a:moveTo>
                    <a:pt x="0" y="35"/>
                  </a:moveTo>
                  <a:lnTo>
                    <a:pt x="6" y="40"/>
                  </a:lnTo>
                  <a:lnTo>
                    <a:pt x="11" y="47"/>
                  </a:lnTo>
                  <a:lnTo>
                    <a:pt x="17" y="57"/>
                  </a:lnTo>
                  <a:lnTo>
                    <a:pt x="24" y="68"/>
                  </a:lnTo>
                  <a:lnTo>
                    <a:pt x="32" y="81"/>
                  </a:lnTo>
                  <a:lnTo>
                    <a:pt x="38" y="92"/>
                  </a:lnTo>
                  <a:lnTo>
                    <a:pt x="45" y="105"/>
                  </a:lnTo>
                  <a:lnTo>
                    <a:pt x="51" y="118"/>
                  </a:lnTo>
                  <a:lnTo>
                    <a:pt x="90" y="100"/>
                  </a:lnTo>
                  <a:lnTo>
                    <a:pt x="87" y="92"/>
                  </a:lnTo>
                  <a:lnTo>
                    <a:pt x="81" y="82"/>
                  </a:lnTo>
                  <a:lnTo>
                    <a:pt x="74" y="68"/>
                  </a:lnTo>
                  <a:lnTo>
                    <a:pt x="67" y="52"/>
                  </a:lnTo>
                  <a:lnTo>
                    <a:pt x="56" y="36"/>
                  </a:lnTo>
                  <a:lnTo>
                    <a:pt x="47" y="22"/>
                  </a:lnTo>
                  <a:lnTo>
                    <a:pt x="37" y="9"/>
                  </a:lnTo>
                  <a:lnTo>
                    <a:pt x="26" y="0"/>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97" name="Freeform 160">
              <a:extLst>
                <a:ext uri="{FF2B5EF4-FFF2-40B4-BE49-F238E27FC236}">
                  <a16:creationId xmlns:a16="http://schemas.microsoft.com/office/drawing/2014/main" id="{F1F93C90-B7A6-4083-B282-31FD3729B034}"/>
                </a:ext>
              </a:extLst>
            </p:cNvPr>
            <p:cNvSpPr>
              <a:spLocks/>
            </p:cNvSpPr>
            <p:nvPr/>
          </p:nvSpPr>
          <p:spPr bwMode="auto">
            <a:xfrm flipH="1">
              <a:off x="611" y="1129"/>
              <a:ext cx="74" cy="73"/>
            </a:xfrm>
            <a:custGeom>
              <a:avLst/>
              <a:gdLst>
                <a:gd name="T0" fmla="*/ 0 w 322"/>
                <a:gd name="T1" fmla="*/ 0 h 315"/>
                <a:gd name="T2" fmla="*/ 0 w 322"/>
                <a:gd name="T3" fmla="*/ 0 h 315"/>
                <a:gd name="T4" fmla="*/ 0 w 322"/>
                <a:gd name="T5" fmla="*/ 0 h 315"/>
                <a:gd name="T6" fmla="*/ 0 w 322"/>
                <a:gd name="T7" fmla="*/ 0 h 315"/>
                <a:gd name="T8" fmla="*/ 0 w 322"/>
                <a:gd name="T9" fmla="*/ 0 h 315"/>
                <a:gd name="T10" fmla="*/ 0 w 322"/>
                <a:gd name="T11" fmla="*/ 0 h 315"/>
                <a:gd name="T12" fmla="*/ 0 w 322"/>
                <a:gd name="T13" fmla="*/ 0 h 315"/>
                <a:gd name="T14" fmla="*/ 0 w 322"/>
                <a:gd name="T15" fmla="*/ 0 h 315"/>
                <a:gd name="T16" fmla="*/ 0 w 322"/>
                <a:gd name="T17" fmla="*/ 0 h 315"/>
                <a:gd name="T18" fmla="*/ 0 w 322"/>
                <a:gd name="T19" fmla="*/ 0 h 315"/>
                <a:gd name="T20" fmla="*/ 0 w 322"/>
                <a:gd name="T21" fmla="*/ 0 h 315"/>
                <a:gd name="T22" fmla="*/ 0 w 322"/>
                <a:gd name="T23" fmla="*/ 0 h 315"/>
                <a:gd name="T24" fmla="*/ 0 w 322"/>
                <a:gd name="T25" fmla="*/ 0 h 315"/>
                <a:gd name="T26" fmla="*/ 0 w 322"/>
                <a:gd name="T27" fmla="*/ 0 h 315"/>
                <a:gd name="T28" fmla="*/ 0 w 322"/>
                <a:gd name="T29" fmla="*/ 0 h 315"/>
                <a:gd name="T30" fmla="*/ 0 w 322"/>
                <a:gd name="T31" fmla="*/ 0 h 315"/>
                <a:gd name="T32" fmla="*/ 0 w 322"/>
                <a:gd name="T33" fmla="*/ 0 h 315"/>
                <a:gd name="T34" fmla="*/ 0 w 322"/>
                <a:gd name="T35" fmla="*/ 0 h 315"/>
                <a:gd name="T36" fmla="*/ 0 w 322"/>
                <a:gd name="T37" fmla="*/ 0 h 3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22"/>
                <a:gd name="T58" fmla="*/ 0 h 315"/>
                <a:gd name="T59" fmla="*/ 322 w 322"/>
                <a:gd name="T60" fmla="*/ 315 h 3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22" h="315">
                  <a:moveTo>
                    <a:pt x="279" y="8"/>
                  </a:moveTo>
                  <a:lnTo>
                    <a:pt x="8" y="270"/>
                  </a:lnTo>
                  <a:lnTo>
                    <a:pt x="2" y="279"/>
                  </a:lnTo>
                  <a:lnTo>
                    <a:pt x="0" y="288"/>
                  </a:lnTo>
                  <a:lnTo>
                    <a:pt x="2" y="298"/>
                  </a:lnTo>
                  <a:lnTo>
                    <a:pt x="7" y="307"/>
                  </a:lnTo>
                  <a:lnTo>
                    <a:pt x="16" y="313"/>
                  </a:lnTo>
                  <a:lnTo>
                    <a:pt x="26" y="315"/>
                  </a:lnTo>
                  <a:lnTo>
                    <a:pt x="36" y="313"/>
                  </a:lnTo>
                  <a:lnTo>
                    <a:pt x="45" y="307"/>
                  </a:lnTo>
                  <a:lnTo>
                    <a:pt x="314" y="46"/>
                  </a:lnTo>
                  <a:lnTo>
                    <a:pt x="320" y="37"/>
                  </a:lnTo>
                  <a:lnTo>
                    <a:pt x="322" y="26"/>
                  </a:lnTo>
                  <a:lnTo>
                    <a:pt x="320" y="17"/>
                  </a:lnTo>
                  <a:lnTo>
                    <a:pt x="315" y="8"/>
                  </a:lnTo>
                  <a:lnTo>
                    <a:pt x="306" y="1"/>
                  </a:lnTo>
                  <a:lnTo>
                    <a:pt x="297" y="0"/>
                  </a:lnTo>
                  <a:lnTo>
                    <a:pt x="288" y="1"/>
                  </a:lnTo>
                  <a:lnTo>
                    <a:pt x="279"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98" name="Freeform 161">
              <a:extLst>
                <a:ext uri="{FF2B5EF4-FFF2-40B4-BE49-F238E27FC236}">
                  <a16:creationId xmlns:a16="http://schemas.microsoft.com/office/drawing/2014/main" id="{0E5500CC-2F55-4CB2-93D6-BAEC2F1BEF2E}"/>
                </a:ext>
              </a:extLst>
            </p:cNvPr>
            <p:cNvSpPr>
              <a:spLocks/>
            </p:cNvSpPr>
            <p:nvPr/>
          </p:nvSpPr>
          <p:spPr bwMode="auto">
            <a:xfrm flipH="1">
              <a:off x="490" y="1117"/>
              <a:ext cx="163" cy="91"/>
            </a:xfrm>
            <a:custGeom>
              <a:avLst/>
              <a:gdLst>
                <a:gd name="T0" fmla="*/ 0 w 708"/>
                <a:gd name="T1" fmla="*/ 0 h 397"/>
                <a:gd name="T2" fmla="*/ 0 w 708"/>
                <a:gd name="T3" fmla="*/ 0 h 397"/>
                <a:gd name="T4" fmla="*/ 0 w 708"/>
                <a:gd name="T5" fmla="*/ 0 h 397"/>
                <a:gd name="T6" fmla="*/ 0 w 708"/>
                <a:gd name="T7" fmla="*/ 0 h 397"/>
                <a:gd name="T8" fmla="*/ 0 w 708"/>
                <a:gd name="T9" fmla="*/ 0 h 397"/>
                <a:gd name="T10" fmla="*/ 0 w 708"/>
                <a:gd name="T11" fmla="*/ 0 h 397"/>
                <a:gd name="T12" fmla="*/ 0 w 708"/>
                <a:gd name="T13" fmla="*/ 0 h 397"/>
                <a:gd name="T14" fmla="*/ 0 w 708"/>
                <a:gd name="T15" fmla="*/ 0 h 397"/>
                <a:gd name="T16" fmla="*/ 0 w 708"/>
                <a:gd name="T17" fmla="*/ 0 h 397"/>
                <a:gd name="T18" fmla="*/ 0 w 708"/>
                <a:gd name="T19" fmla="*/ 0 h 397"/>
                <a:gd name="T20" fmla="*/ 0 w 708"/>
                <a:gd name="T21" fmla="*/ 0 h 397"/>
                <a:gd name="T22" fmla="*/ 0 w 708"/>
                <a:gd name="T23" fmla="*/ 0 h 397"/>
                <a:gd name="T24" fmla="*/ 0 w 708"/>
                <a:gd name="T25" fmla="*/ 0 h 397"/>
                <a:gd name="T26" fmla="*/ 0 w 708"/>
                <a:gd name="T27" fmla="*/ 0 h 397"/>
                <a:gd name="T28" fmla="*/ 0 w 708"/>
                <a:gd name="T29" fmla="*/ 0 h 397"/>
                <a:gd name="T30" fmla="*/ 0 w 708"/>
                <a:gd name="T31" fmla="*/ 0 h 397"/>
                <a:gd name="T32" fmla="*/ 0 w 708"/>
                <a:gd name="T33" fmla="*/ 0 h 397"/>
                <a:gd name="T34" fmla="*/ 0 w 708"/>
                <a:gd name="T35" fmla="*/ 0 h 397"/>
                <a:gd name="T36" fmla="*/ 0 w 708"/>
                <a:gd name="T37" fmla="*/ 0 h 397"/>
                <a:gd name="T38" fmla="*/ 0 w 708"/>
                <a:gd name="T39" fmla="*/ 0 h 397"/>
                <a:gd name="T40" fmla="*/ 0 w 708"/>
                <a:gd name="T41" fmla="*/ 0 h 397"/>
                <a:gd name="T42" fmla="*/ 0 w 708"/>
                <a:gd name="T43" fmla="*/ 0 h 397"/>
                <a:gd name="T44" fmla="*/ 0 w 708"/>
                <a:gd name="T45" fmla="*/ 0 h 397"/>
                <a:gd name="T46" fmla="*/ 0 w 708"/>
                <a:gd name="T47" fmla="*/ 0 h 397"/>
                <a:gd name="T48" fmla="*/ 0 w 708"/>
                <a:gd name="T49" fmla="*/ 0 h 397"/>
                <a:gd name="T50" fmla="*/ 0 w 708"/>
                <a:gd name="T51" fmla="*/ 0 h 397"/>
                <a:gd name="T52" fmla="*/ 0 w 708"/>
                <a:gd name="T53" fmla="*/ 0 h 397"/>
                <a:gd name="T54" fmla="*/ 0 w 708"/>
                <a:gd name="T55" fmla="*/ 0 h 397"/>
                <a:gd name="T56" fmla="*/ 0 w 708"/>
                <a:gd name="T57" fmla="*/ 0 h 397"/>
                <a:gd name="T58" fmla="*/ 0 w 708"/>
                <a:gd name="T59" fmla="*/ 0 h 397"/>
                <a:gd name="T60" fmla="*/ 0 w 708"/>
                <a:gd name="T61" fmla="*/ 0 h 397"/>
                <a:gd name="T62" fmla="*/ 0 w 708"/>
                <a:gd name="T63" fmla="*/ 0 h 397"/>
                <a:gd name="T64" fmla="*/ 0 w 708"/>
                <a:gd name="T65" fmla="*/ 0 h 397"/>
                <a:gd name="T66" fmla="*/ 0 w 708"/>
                <a:gd name="T67" fmla="*/ 0 h 397"/>
                <a:gd name="T68" fmla="*/ 0 w 708"/>
                <a:gd name="T69" fmla="*/ 0 h 397"/>
                <a:gd name="T70" fmla="*/ 0 w 708"/>
                <a:gd name="T71" fmla="*/ 0 h 397"/>
                <a:gd name="T72" fmla="*/ 0 w 708"/>
                <a:gd name="T73" fmla="*/ 0 h 397"/>
                <a:gd name="T74" fmla="*/ 0 w 708"/>
                <a:gd name="T75" fmla="*/ 0 h 397"/>
                <a:gd name="T76" fmla="*/ 0 w 708"/>
                <a:gd name="T77" fmla="*/ 0 h 397"/>
                <a:gd name="T78" fmla="*/ 0 w 708"/>
                <a:gd name="T79" fmla="*/ 0 h 39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08"/>
                <a:gd name="T121" fmla="*/ 0 h 397"/>
                <a:gd name="T122" fmla="*/ 708 w 708"/>
                <a:gd name="T123" fmla="*/ 397 h 39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08" h="397">
                  <a:moveTo>
                    <a:pt x="665" y="15"/>
                  </a:moveTo>
                  <a:lnTo>
                    <a:pt x="664" y="17"/>
                  </a:lnTo>
                  <a:lnTo>
                    <a:pt x="662" y="24"/>
                  </a:lnTo>
                  <a:lnTo>
                    <a:pt x="658" y="36"/>
                  </a:lnTo>
                  <a:lnTo>
                    <a:pt x="652" y="49"/>
                  </a:lnTo>
                  <a:lnTo>
                    <a:pt x="645" y="66"/>
                  </a:lnTo>
                  <a:lnTo>
                    <a:pt x="636" y="85"/>
                  </a:lnTo>
                  <a:lnTo>
                    <a:pt x="624" y="106"/>
                  </a:lnTo>
                  <a:lnTo>
                    <a:pt x="611" y="128"/>
                  </a:lnTo>
                  <a:lnTo>
                    <a:pt x="595" y="151"/>
                  </a:lnTo>
                  <a:lnTo>
                    <a:pt x="578" y="176"/>
                  </a:lnTo>
                  <a:lnTo>
                    <a:pt x="559" y="200"/>
                  </a:lnTo>
                  <a:lnTo>
                    <a:pt x="537" y="224"/>
                  </a:lnTo>
                  <a:lnTo>
                    <a:pt x="512" y="246"/>
                  </a:lnTo>
                  <a:lnTo>
                    <a:pt x="486" y="269"/>
                  </a:lnTo>
                  <a:lnTo>
                    <a:pt x="456" y="289"/>
                  </a:lnTo>
                  <a:lnTo>
                    <a:pt x="425" y="308"/>
                  </a:lnTo>
                  <a:lnTo>
                    <a:pt x="404" y="318"/>
                  </a:lnTo>
                  <a:lnTo>
                    <a:pt x="382" y="327"/>
                  </a:lnTo>
                  <a:lnTo>
                    <a:pt x="360" y="334"/>
                  </a:lnTo>
                  <a:lnTo>
                    <a:pt x="337" y="340"/>
                  </a:lnTo>
                  <a:lnTo>
                    <a:pt x="314" y="345"/>
                  </a:lnTo>
                  <a:lnTo>
                    <a:pt x="290" y="349"/>
                  </a:lnTo>
                  <a:lnTo>
                    <a:pt x="266" y="352"/>
                  </a:lnTo>
                  <a:lnTo>
                    <a:pt x="242" y="353"/>
                  </a:lnTo>
                  <a:lnTo>
                    <a:pt x="216" y="353"/>
                  </a:lnTo>
                  <a:lnTo>
                    <a:pt x="191" y="352"/>
                  </a:lnTo>
                  <a:lnTo>
                    <a:pt x="165" y="351"/>
                  </a:lnTo>
                  <a:lnTo>
                    <a:pt x="139" y="347"/>
                  </a:lnTo>
                  <a:lnTo>
                    <a:pt x="112" y="342"/>
                  </a:lnTo>
                  <a:lnTo>
                    <a:pt x="84" y="335"/>
                  </a:lnTo>
                  <a:lnTo>
                    <a:pt x="57" y="328"/>
                  </a:lnTo>
                  <a:lnTo>
                    <a:pt x="28" y="319"/>
                  </a:lnTo>
                  <a:lnTo>
                    <a:pt x="19" y="318"/>
                  </a:lnTo>
                  <a:lnTo>
                    <a:pt x="12" y="321"/>
                  </a:lnTo>
                  <a:lnTo>
                    <a:pt x="5" y="326"/>
                  </a:lnTo>
                  <a:lnTo>
                    <a:pt x="1" y="332"/>
                  </a:lnTo>
                  <a:lnTo>
                    <a:pt x="0" y="342"/>
                  </a:lnTo>
                  <a:lnTo>
                    <a:pt x="2" y="349"/>
                  </a:lnTo>
                  <a:lnTo>
                    <a:pt x="8" y="357"/>
                  </a:lnTo>
                  <a:lnTo>
                    <a:pt x="14" y="361"/>
                  </a:lnTo>
                  <a:lnTo>
                    <a:pt x="44" y="370"/>
                  </a:lnTo>
                  <a:lnTo>
                    <a:pt x="75" y="378"/>
                  </a:lnTo>
                  <a:lnTo>
                    <a:pt x="104" y="384"/>
                  </a:lnTo>
                  <a:lnTo>
                    <a:pt x="134" y="390"/>
                  </a:lnTo>
                  <a:lnTo>
                    <a:pt x="162" y="394"/>
                  </a:lnTo>
                  <a:lnTo>
                    <a:pt x="191" y="396"/>
                  </a:lnTo>
                  <a:lnTo>
                    <a:pt x="218" y="397"/>
                  </a:lnTo>
                  <a:lnTo>
                    <a:pt x="246" y="397"/>
                  </a:lnTo>
                  <a:lnTo>
                    <a:pt x="273" y="395"/>
                  </a:lnTo>
                  <a:lnTo>
                    <a:pt x="299" y="392"/>
                  </a:lnTo>
                  <a:lnTo>
                    <a:pt x="325" y="388"/>
                  </a:lnTo>
                  <a:lnTo>
                    <a:pt x="350" y="382"/>
                  </a:lnTo>
                  <a:lnTo>
                    <a:pt x="374" y="375"/>
                  </a:lnTo>
                  <a:lnTo>
                    <a:pt x="399" y="366"/>
                  </a:lnTo>
                  <a:lnTo>
                    <a:pt x="422" y="357"/>
                  </a:lnTo>
                  <a:lnTo>
                    <a:pt x="446" y="345"/>
                  </a:lnTo>
                  <a:lnTo>
                    <a:pt x="481" y="326"/>
                  </a:lnTo>
                  <a:lnTo>
                    <a:pt x="512" y="304"/>
                  </a:lnTo>
                  <a:lnTo>
                    <a:pt x="542" y="280"/>
                  </a:lnTo>
                  <a:lnTo>
                    <a:pt x="568" y="256"/>
                  </a:lnTo>
                  <a:lnTo>
                    <a:pt x="591" y="230"/>
                  </a:lnTo>
                  <a:lnTo>
                    <a:pt x="613" y="204"/>
                  </a:lnTo>
                  <a:lnTo>
                    <a:pt x="632" y="178"/>
                  </a:lnTo>
                  <a:lnTo>
                    <a:pt x="649" y="153"/>
                  </a:lnTo>
                  <a:lnTo>
                    <a:pt x="663" y="129"/>
                  </a:lnTo>
                  <a:lnTo>
                    <a:pt x="675" y="106"/>
                  </a:lnTo>
                  <a:lnTo>
                    <a:pt x="685" y="85"/>
                  </a:lnTo>
                  <a:lnTo>
                    <a:pt x="693" y="67"/>
                  </a:lnTo>
                  <a:lnTo>
                    <a:pt x="698" y="53"/>
                  </a:lnTo>
                  <a:lnTo>
                    <a:pt x="703" y="40"/>
                  </a:lnTo>
                  <a:lnTo>
                    <a:pt x="706" y="32"/>
                  </a:lnTo>
                  <a:lnTo>
                    <a:pt x="707" y="28"/>
                  </a:lnTo>
                  <a:lnTo>
                    <a:pt x="708" y="19"/>
                  </a:lnTo>
                  <a:lnTo>
                    <a:pt x="706" y="11"/>
                  </a:lnTo>
                  <a:lnTo>
                    <a:pt x="701" y="4"/>
                  </a:lnTo>
                  <a:lnTo>
                    <a:pt x="693" y="0"/>
                  </a:lnTo>
                  <a:lnTo>
                    <a:pt x="684" y="0"/>
                  </a:lnTo>
                  <a:lnTo>
                    <a:pt x="676" y="3"/>
                  </a:lnTo>
                  <a:lnTo>
                    <a:pt x="669" y="8"/>
                  </a:lnTo>
                  <a:lnTo>
                    <a:pt x="665"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99" name="Freeform 162">
              <a:extLst>
                <a:ext uri="{FF2B5EF4-FFF2-40B4-BE49-F238E27FC236}">
                  <a16:creationId xmlns:a16="http://schemas.microsoft.com/office/drawing/2014/main" id="{45AA703A-6270-4593-80F0-01A6B532E2A7}"/>
                </a:ext>
              </a:extLst>
            </p:cNvPr>
            <p:cNvSpPr>
              <a:spLocks/>
            </p:cNvSpPr>
            <p:nvPr/>
          </p:nvSpPr>
          <p:spPr bwMode="auto">
            <a:xfrm flipH="1">
              <a:off x="635" y="1167"/>
              <a:ext cx="49" cy="41"/>
            </a:xfrm>
            <a:custGeom>
              <a:avLst/>
              <a:gdLst>
                <a:gd name="T0" fmla="*/ 0 w 215"/>
                <a:gd name="T1" fmla="*/ 0 h 181"/>
                <a:gd name="T2" fmla="*/ 0 w 215"/>
                <a:gd name="T3" fmla="*/ 0 h 181"/>
                <a:gd name="T4" fmla="*/ 0 w 215"/>
                <a:gd name="T5" fmla="*/ 0 h 181"/>
                <a:gd name="T6" fmla="*/ 0 w 215"/>
                <a:gd name="T7" fmla="*/ 0 h 181"/>
                <a:gd name="T8" fmla="*/ 0 w 215"/>
                <a:gd name="T9" fmla="*/ 0 h 181"/>
                <a:gd name="T10" fmla="*/ 0 w 215"/>
                <a:gd name="T11" fmla="*/ 0 h 181"/>
                <a:gd name="T12" fmla="*/ 0 w 215"/>
                <a:gd name="T13" fmla="*/ 0 h 181"/>
                <a:gd name="T14" fmla="*/ 0 w 215"/>
                <a:gd name="T15" fmla="*/ 0 h 181"/>
                <a:gd name="T16" fmla="*/ 0 w 215"/>
                <a:gd name="T17" fmla="*/ 0 h 181"/>
                <a:gd name="T18" fmla="*/ 0 w 215"/>
                <a:gd name="T19" fmla="*/ 0 h 181"/>
                <a:gd name="T20" fmla="*/ 0 w 215"/>
                <a:gd name="T21" fmla="*/ 0 h 181"/>
                <a:gd name="T22" fmla="*/ 0 w 215"/>
                <a:gd name="T23" fmla="*/ 0 h 181"/>
                <a:gd name="T24" fmla="*/ 0 w 215"/>
                <a:gd name="T25" fmla="*/ 0 h 181"/>
                <a:gd name="T26" fmla="*/ 0 w 215"/>
                <a:gd name="T27" fmla="*/ 0 h 181"/>
                <a:gd name="T28" fmla="*/ 0 w 215"/>
                <a:gd name="T29" fmla="*/ 0 h 181"/>
                <a:gd name="T30" fmla="*/ 0 w 215"/>
                <a:gd name="T31" fmla="*/ 0 h 181"/>
                <a:gd name="T32" fmla="*/ 0 w 215"/>
                <a:gd name="T33" fmla="*/ 0 h 181"/>
                <a:gd name="T34" fmla="*/ 0 w 215"/>
                <a:gd name="T35" fmla="*/ 0 h 181"/>
                <a:gd name="T36" fmla="*/ 0 w 215"/>
                <a:gd name="T37" fmla="*/ 0 h 181"/>
                <a:gd name="T38" fmla="*/ 0 w 215"/>
                <a:gd name="T39" fmla="*/ 0 h 181"/>
                <a:gd name="T40" fmla="*/ 0 w 215"/>
                <a:gd name="T41" fmla="*/ 0 h 181"/>
                <a:gd name="T42" fmla="*/ 0 w 215"/>
                <a:gd name="T43" fmla="*/ 0 h 181"/>
                <a:gd name="T44" fmla="*/ 0 w 215"/>
                <a:gd name="T45" fmla="*/ 0 h 181"/>
                <a:gd name="T46" fmla="*/ 0 w 215"/>
                <a:gd name="T47" fmla="*/ 0 h 181"/>
                <a:gd name="T48" fmla="*/ 0 w 215"/>
                <a:gd name="T49" fmla="*/ 0 h 181"/>
                <a:gd name="T50" fmla="*/ 0 w 215"/>
                <a:gd name="T51" fmla="*/ 0 h 181"/>
                <a:gd name="T52" fmla="*/ 0 w 215"/>
                <a:gd name="T53" fmla="*/ 0 h 181"/>
                <a:gd name="T54" fmla="*/ 0 w 215"/>
                <a:gd name="T55" fmla="*/ 0 h 181"/>
                <a:gd name="T56" fmla="*/ 0 w 215"/>
                <a:gd name="T57" fmla="*/ 0 h 181"/>
                <a:gd name="T58" fmla="*/ 0 w 215"/>
                <a:gd name="T59" fmla="*/ 0 h 181"/>
                <a:gd name="T60" fmla="*/ 0 w 215"/>
                <a:gd name="T61" fmla="*/ 0 h 181"/>
                <a:gd name="T62" fmla="*/ 0 w 215"/>
                <a:gd name="T63" fmla="*/ 0 h 181"/>
                <a:gd name="T64" fmla="*/ 0 w 215"/>
                <a:gd name="T65" fmla="*/ 0 h 181"/>
                <a:gd name="T66" fmla="*/ 0 w 215"/>
                <a:gd name="T67" fmla="*/ 0 h 181"/>
                <a:gd name="T68" fmla="*/ 0 w 215"/>
                <a:gd name="T69" fmla="*/ 0 h 181"/>
                <a:gd name="T70" fmla="*/ 0 w 215"/>
                <a:gd name="T71" fmla="*/ 0 h 181"/>
                <a:gd name="T72" fmla="*/ 0 w 215"/>
                <a:gd name="T73" fmla="*/ 0 h 181"/>
                <a:gd name="T74" fmla="*/ 0 w 215"/>
                <a:gd name="T75" fmla="*/ 0 h 181"/>
                <a:gd name="T76" fmla="*/ 0 w 215"/>
                <a:gd name="T77" fmla="*/ 0 h 181"/>
                <a:gd name="T78" fmla="*/ 0 w 215"/>
                <a:gd name="T79" fmla="*/ 0 h 181"/>
                <a:gd name="T80" fmla="*/ 0 w 215"/>
                <a:gd name="T81" fmla="*/ 0 h 181"/>
                <a:gd name="T82" fmla="*/ 0 w 215"/>
                <a:gd name="T83" fmla="*/ 0 h 181"/>
                <a:gd name="T84" fmla="*/ 0 w 215"/>
                <a:gd name="T85" fmla="*/ 0 h 181"/>
                <a:gd name="T86" fmla="*/ 0 w 215"/>
                <a:gd name="T87" fmla="*/ 0 h 181"/>
                <a:gd name="T88" fmla="*/ 0 w 215"/>
                <a:gd name="T89" fmla="*/ 0 h 181"/>
                <a:gd name="T90" fmla="*/ 0 w 215"/>
                <a:gd name="T91" fmla="*/ 0 h 181"/>
                <a:gd name="T92" fmla="*/ 0 w 215"/>
                <a:gd name="T93" fmla="*/ 0 h 181"/>
                <a:gd name="T94" fmla="*/ 0 w 215"/>
                <a:gd name="T95" fmla="*/ 0 h 181"/>
                <a:gd name="T96" fmla="*/ 0 w 215"/>
                <a:gd name="T97" fmla="*/ 0 h 181"/>
                <a:gd name="T98" fmla="*/ 0 w 215"/>
                <a:gd name="T99" fmla="*/ 0 h 181"/>
                <a:gd name="T100" fmla="*/ 0 w 215"/>
                <a:gd name="T101" fmla="*/ 0 h 181"/>
                <a:gd name="T102" fmla="*/ 0 w 215"/>
                <a:gd name="T103" fmla="*/ 0 h 181"/>
                <a:gd name="T104" fmla="*/ 0 w 215"/>
                <a:gd name="T105" fmla="*/ 0 h 181"/>
                <a:gd name="T106" fmla="*/ 0 w 215"/>
                <a:gd name="T107" fmla="*/ 0 h 181"/>
                <a:gd name="T108" fmla="*/ 0 w 215"/>
                <a:gd name="T109" fmla="*/ 0 h 181"/>
                <a:gd name="T110" fmla="*/ 0 w 215"/>
                <a:gd name="T111" fmla="*/ 0 h 181"/>
                <a:gd name="T112" fmla="*/ 0 w 215"/>
                <a:gd name="T113" fmla="*/ 0 h 181"/>
                <a:gd name="T114" fmla="*/ 0 w 215"/>
                <a:gd name="T115" fmla="*/ 0 h 181"/>
                <a:gd name="T116" fmla="*/ 0 w 215"/>
                <a:gd name="T117" fmla="*/ 0 h 181"/>
                <a:gd name="T118" fmla="*/ 0 w 215"/>
                <a:gd name="T119" fmla="*/ 0 h 181"/>
                <a:gd name="T120" fmla="*/ 0 w 215"/>
                <a:gd name="T121" fmla="*/ 0 h 1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15"/>
                <a:gd name="T184" fmla="*/ 0 h 181"/>
                <a:gd name="T185" fmla="*/ 215 w 215"/>
                <a:gd name="T186" fmla="*/ 181 h 1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15" h="181">
                  <a:moveTo>
                    <a:pt x="5" y="47"/>
                  </a:moveTo>
                  <a:lnTo>
                    <a:pt x="4" y="51"/>
                  </a:lnTo>
                  <a:lnTo>
                    <a:pt x="1" y="56"/>
                  </a:lnTo>
                  <a:lnTo>
                    <a:pt x="0" y="61"/>
                  </a:lnTo>
                  <a:lnTo>
                    <a:pt x="0" y="67"/>
                  </a:lnTo>
                  <a:lnTo>
                    <a:pt x="0" y="72"/>
                  </a:lnTo>
                  <a:lnTo>
                    <a:pt x="1" y="77"/>
                  </a:lnTo>
                  <a:lnTo>
                    <a:pt x="3" y="82"/>
                  </a:lnTo>
                  <a:lnTo>
                    <a:pt x="5" y="87"/>
                  </a:lnTo>
                  <a:lnTo>
                    <a:pt x="9" y="93"/>
                  </a:lnTo>
                  <a:lnTo>
                    <a:pt x="16" y="98"/>
                  </a:lnTo>
                  <a:lnTo>
                    <a:pt x="22" y="102"/>
                  </a:lnTo>
                  <a:lnTo>
                    <a:pt x="31" y="104"/>
                  </a:lnTo>
                  <a:lnTo>
                    <a:pt x="30" y="109"/>
                  </a:lnTo>
                  <a:lnTo>
                    <a:pt x="29" y="115"/>
                  </a:lnTo>
                  <a:lnTo>
                    <a:pt x="27" y="120"/>
                  </a:lnTo>
                  <a:lnTo>
                    <a:pt x="27" y="125"/>
                  </a:lnTo>
                  <a:lnTo>
                    <a:pt x="29" y="136"/>
                  </a:lnTo>
                  <a:lnTo>
                    <a:pt x="33" y="146"/>
                  </a:lnTo>
                  <a:lnTo>
                    <a:pt x="38" y="155"/>
                  </a:lnTo>
                  <a:lnTo>
                    <a:pt x="47" y="164"/>
                  </a:lnTo>
                  <a:lnTo>
                    <a:pt x="49" y="165"/>
                  </a:lnTo>
                  <a:lnTo>
                    <a:pt x="51" y="167"/>
                  </a:lnTo>
                  <a:lnTo>
                    <a:pt x="53" y="168"/>
                  </a:lnTo>
                  <a:lnTo>
                    <a:pt x="55" y="168"/>
                  </a:lnTo>
                  <a:lnTo>
                    <a:pt x="64" y="171"/>
                  </a:lnTo>
                  <a:lnTo>
                    <a:pt x="78" y="175"/>
                  </a:lnTo>
                  <a:lnTo>
                    <a:pt x="98" y="178"/>
                  </a:lnTo>
                  <a:lnTo>
                    <a:pt x="118" y="181"/>
                  </a:lnTo>
                  <a:lnTo>
                    <a:pt x="139" y="180"/>
                  </a:lnTo>
                  <a:lnTo>
                    <a:pt x="161" y="177"/>
                  </a:lnTo>
                  <a:lnTo>
                    <a:pt x="181" y="168"/>
                  </a:lnTo>
                  <a:lnTo>
                    <a:pt x="196" y="155"/>
                  </a:lnTo>
                  <a:lnTo>
                    <a:pt x="198" y="154"/>
                  </a:lnTo>
                  <a:lnTo>
                    <a:pt x="198" y="152"/>
                  </a:lnTo>
                  <a:lnTo>
                    <a:pt x="199" y="152"/>
                  </a:lnTo>
                  <a:lnTo>
                    <a:pt x="199" y="151"/>
                  </a:lnTo>
                  <a:lnTo>
                    <a:pt x="203" y="145"/>
                  </a:lnTo>
                  <a:lnTo>
                    <a:pt x="208" y="132"/>
                  </a:lnTo>
                  <a:lnTo>
                    <a:pt x="212" y="115"/>
                  </a:lnTo>
                  <a:lnTo>
                    <a:pt x="215" y="94"/>
                  </a:lnTo>
                  <a:lnTo>
                    <a:pt x="215" y="85"/>
                  </a:lnTo>
                  <a:lnTo>
                    <a:pt x="213" y="76"/>
                  </a:lnTo>
                  <a:lnTo>
                    <a:pt x="211" y="68"/>
                  </a:lnTo>
                  <a:lnTo>
                    <a:pt x="207" y="59"/>
                  </a:lnTo>
                  <a:lnTo>
                    <a:pt x="200" y="48"/>
                  </a:lnTo>
                  <a:lnTo>
                    <a:pt x="194" y="39"/>
                  </a:lnTo>
                  <a:lnTo>
                    <a:pt x="185" y="31"/>
                  </a:lnTo>
                  <a:lnTo>
                    <a:pt x="174" y="24"/>
                  </a:lnTo>
                  <a:lnTo>
                    <a:pt x="163" y="18"/>
                  </a:lnTo>
                  <a:lnTo>
                    <a:pt x="150" y="13"/>
                  </a:lnTo>
                  <a:lnTo>
                    <a:pt x="135" y="9"/>
                  </a:lnTo>
                  <a:lnTo>
                    <a:pt x="120" y="5"/>
                  </a:lnTo>
                  <a:lnTo>
                    <a:pt x="107" y="3"/>
                  </a:lnTo>
                  <a:lnTo>
                    <a:pt x="92" y="0"/>
                  </a:lnTo>
                  <a:lnTo>
                    <a:pt x="77" y="0"/>
                  </a:lnTo>
                  <a:lnTo>
                    <a:pt x="60" y="3"/>
                  </a:lnTo>
                  <a:lnTo>
                    <a:pt x="44" y="8"/>
                  </a:lnTo>
                  <a:lnTo>
                    <a:pt x="29" y="16"/>
                  </a:lnTo>
                  <a:lnTo>
                    <a:pt x="16" y="29"/>
                  </a:lnTo>
                  <a:lnTo>
                    <a:pt x="5"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00" name="Freeform 163">
              <a:extLst>
                <a:ext uri="{FF2B5EF4-FFF2-40B4-BE49-F238E27FC236}">
                  <a16:creationId xmlns:a16="http://schemas.microsoft.com/office/drawing/2014/main" id="{04845759-33CC-4CC8-A925-98B5CEFD9815}"/>
                </a:ext>
              </a:extLst>
            </p:cNvPr>
            <p:cNvSpPr>
              <a:spLocks/>
            </p:cNvSpPr>
            <p:nvPr/>
          </p:nvSpPr>
          <p:spPr bwMode="auto">
            <a:xfrm flipH="1">
              <a:off x="648" y="1179"/>
              <a:ext cx="22" cy="17"/>
            </a:xfrm>
            <a:custGeom>
              <a:avLst/>
              <a:gdLst>
                <a:gd name="T0" fmla="*/ 0 w 99"/>
                <a:gd name="T1" fmla="*/ 0 h 74"/>
                <a:gd name="T2" fmla="*/ 0 w 99"/>
                <a:gd name="T3" fmla="*/ 0 h 74"/>
                <a:gd name="T4" fmla="*/ 0 w 99"/>
                <a:gd name="T5" fmla="*/ 0 h 74"/>
                <a:gd name="T6" fmla="*/ 0 w 99"/>
                <a:gd name="T7" fmla="*/ 0 h 74"/>
                <a:gd name="T8" fmla="*/ 0 w 99"/>
                <a:gd name="T9" fmla="*/ 0 h 74"/>
                <a:gd name="T10" fmla="*/ 0 w 99"/>
                <a:gd name="T11" fmla="*/ 0 h 74"/>
                <a:gd name="T12" fmla="*/ 0 w 99"/>
                <a:gd name="T13" fmla="*/ 0 h 74"/>
                <a:gd name="T14" fmla="*/ 0 w 99"/>
                <a:gd name="T15" fmla="*/ 0 h 74"/>
                <a:gd name="T16" fmla="*/ 0 w 99"/>
                <a:gd name="T17" fmla="*/ 0 h 74"/>
                <a:gd name="T18" fmla="*/ 0 w 99"/>
                <a:gd name="T19" fmla="*/ 0 h 74"/>
                <a:gd name="T20" fmla="*/ 0 w 99"/>
                <a:gd name="T21" fmla="*/ 0 h 74"/>
                <a:gd name="T22" fmla="*/ 0 w 99"/>
                <a:gd name="T23" fmla="*/ 0 h 74"/>
                <a:gd name="T24" fmla="*/ 0 w 99"/>
                <a:gd name="T25" fmla="*/ 0 h 74"/>
                <a:gd name="T26" fmla="*/ 0 w 99"/>
                <a:gd name="T27" fmla="*/ 0 h 74"/>
                <a:gd name="T28" fmla="*/ 0 w 99"/>
                <a:gd name="T29" fmla="*/ 0 h 74"/>
                <a:gd name="T30" fmla="*/ 0 w 99"/>
                <a:gd name="T31" fmla="*/ 0 h 74"/>
                <a:gd name="T32" fmla="*/ 0 w 99"/>
                <a:gd name="T33" fmla="*/ 0 h 74"/>
                <a:gd name="T34" fmla="*/ 0 w 99"/>
                <a:gd name="T35" fmla="*/ 0 h 74"/>
                <a:gd name="T36" fmla="*/ 0 w 99"/>
                <a:gd name="T37" fmla="*/ 0 h 74"/>
                <a:gd name="T38" fmla="*/ 0 w 99"/>
                <a:gd name="T39" fmla="*/ 0 h 74"/>
                <a:gd name="T40" fmla="*/ 0 w 99"/>
                <a:gd name="T41" fmla="*/ 0 h 74"/>
                <a:gd name="T42" fmla="*/ 0 w 99"/>
                <a:gd name="T43" fmla="*/ 0 h 74"/>
                <a:gd name="T44" fmla="*/ 0 w 99"/>
                <a:gd name="T45" fmla="*/ 0 h 74"/>
                <a:gd name="T46" fmla="*/ 0 w 99"/>
                <a:gd name="T47" fmla="*/ 0 h 74"/>
                <a:gd name="T48" fmla="*/ 0 w 99"/>
                <a:gd name="T49" fmla="*/ 0 h 74"/>
                <a:gd name="T50" fmla="*/ 0 w 99"/>
                <a:gd name="T51" fmla="*/ 0 h 74"/>
                <a:gd name="T52" fmla="*/ 0 w 99"/>
                <a:gd name="T53" fmla="*/ 0 h 74"/>
                <a:gd name="T54" fmla="*/ 0 w 99"/>
                <a:gd name="T55" fmla="*/ 0 h 74"/>
                <a:gd name="T56" fmla="*/ 0 w 99"/>
                <a:gd name="T57" fmla="*/ 0 h 74"/>
                <a:gd name="T58" fmla="*/ 0 w 99"/>
                <a:gd name="T59" fmla="*/ 0 h 74"/>
                <a:gd name="T60" fmla="*/ 0 w 99"/>
                <a:gd name="T61" fmla="*/ 0 h 74"/>
                <a:gd name="T62" fmla="*/ 0 w 99"/>
                <a:gd name="T63" fmla="*/ 0 h 74"/>
                <a:gd name="T64" fmla="*/ 0 w 99"/>
                <a:gd name="T65" fmla="*/ 0 h 74"/>
                <a:gd name="T66" fmla="*/ 0 w 99"/>
                <a:gd name="T67" fmla="*/ 0 h 74"/>
                <a:gd name="T68" fmla="*/ 0 w 99"/>
                <a:gd name="T69" fmla="*/ 0 h 74"/>
                <a:gd name="T70" fmla="*/ 0 w 99"/>
                <a:gd name="T71" fmla="*/ 0 h 74"/>
                <a:gd name="T72" fmla="*/ 0 w 99"/>
                <a:gd name="T73" fmla="*/ 0 h 74"/>
                <a:gd name="T74" fmla="*/ 0 w 99"/>
                <a:gd name="T75" fmla="*/ 0 h 74"/>
                <a:gd name="T76" fmla="*/ 0 w 99"/>
                <a:gd name="T77" fmla="*/ 0 h 74"/>
                <a:gd name="T78" fmla="*/ 0 w 99"/>
                <a:gd name="T79" fmla="*/ 0 h 74"/>
                <a:gd name="T80" fmla="*/ 0 w 99"/>
                <a:gd name="T81" fmla="*/ 0 h 74"/>
                <a:gd name="T82" fmla="*/ 0 w 99"/>
                <a:gd name="T83" fmla="*/ 0 h 74"/>
                <a:gd name="T84" fmla="*/ 0 w 99"/>
                <a:gd name="T85" fmla="*/ 0 h 74"/>
                <a:gd name="T86" fmla="*/ 0 w 99"/>
                <a:gd name="T87" fmla="*/ 0 h 74"/>
                <a:gd name="T88" fmla="*/ 0 w 99"/>
                <a:gd name="T89" fmla="*/ 0 h 74"/>
                <a:gd name="T90" fmla="*/ 0 w 99"/>
                <a:gd name="T91" fmla="*/ 0 h 74"/>
                <a:gd name="T92" fmla="*/ 0 w 99"/>
                <a:gd name="T93" fmla="*/ 0 h 74"/>
                <a:gd name="T94" fmla="*/ 0 w 99"/>
                <a:gd name="T95" fmla="*/ 0 h 74"/>
                <a:gd name="T96" fmla="*/ 0 w 99"/>
                <a:gd name="T97" fmla="*/ 0 h 74"/>
                <a:gd name="T98" fmla="*/ 0 w 99"/>
                <a:gd name="T99" fmla="*/ 0 h 74"/>
                <a:gd name="T100" fmla="*/ 0 w 99"/>
                <a:gd name="T101" fmla="*/ 0 h 74"/>
                <a:gd name="T102" fmla="*/ 0 w 99"/>
                <a:gd name="T103" fmla="*/ 0 h 74"/>
                <a:gd name="T104" fmla="*/ 0 w 99"/>
                <a:gd name="T105" fmla="*/ 0 h 74"/>
                <a:gd name="T106" fmla="*/ 0 w 99"/>
                <a:gd name="T107" fmla="*/ 0 h 74"/>
                <a:gd name="T108" fmla="*/ 0 w 99"/>
                <a:gd name="T109" fmla="*/ 0 h 74"/>
                <a:gd name="T110" fmla="*/ 0 w 99"/>
                <a:gd name="T111" fmla="*/ 0 h 74"/>
                <a:gd name="T112" fmla="*/ 0 w 99"/>
                <a:gd name="T113" fmla="*/ 0 h 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9"/>
                <a:gd name="T172" fmla="*/ 0 h 74"/>
                <a:gd name="T173" fmla="*/ 99 w 99"/>
                <a:gd name="T174" fmla="*/ 74 h 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9" h="74">
                  <a:moveTo>
                    <a:pt x="43" y="2"/>
                  </a:moveTo>
                  <a:lnTo>
                    <a:pt x="45" y="3"/>
                  </a:lnTo>
                  <a:lnTo>
                    <a:pt x="46" y="3"/>
                  </a:lnTo>
                  <a:lnTo>
                    <a:pt x="47" y="3"/>
                  </a:lnTo>
                  <a:lnTo>
                    <a:pt x="54" y="5"/>
                  </a:lnTo>
                  <a:lnTo>
                    <a:pt x="62" y="6"/>
                  </a:lnTo>
                  <a:lnTo>
                    <a:pt x="69" y="7"/>
                  </a:lnTo>
                  <a:lnTo>
                    <a:pt x="76" y="10"/>
                  </a:lnTo>
                  <a:lnTo>
                    <a:pt x="82" y="14"/>
                  </a:lnTo>
                  <a:lnTo>
                    <a:pt x="89" y="16"/>
                  </a:lnTo>
                  <a:lnTo>
                    <a:pt x="93" y="22"/>
                  </a:lnTo>
                  <a:lnTo>
                    <a:pt x="97" y="27"/>
                  </a:lnTo>
                  <a:lnTo>
                    <a:pt x="98" y="29"/>
                  </a:lnTo>
                  <a:lnTo>
                    <a:pt x="99" y="33"/>
                  </a:lnTo>
                  <a:lnTo>
                    <a:pt x="99" y="37"/>
                  </a:lnTo>
                  <a:lnTo>
                    <a:pt x="99" y="40"/>
                  </a:lnTo>
                  <a:lnTo>
                    <a:pt x="99" y="49"/>
                  </a:lnTo>
                  <a:lnTo>
                    <a:pt x="97" y="55"/>
                  </a:lnTo>
                  <a:lnTo>
                    <a:pt x="95" y="62"/>
                  </a:lnTo>
                  <a:lnTo>
                    <a:pt x="93" y="67"/>
                  </a:lnTo>
                  <a:lnTo>
                    <a:pt x="88" y="70"/>
                  </a:lnTo>
                  <a:lnTo>
                    <a:pt x="81" y="72"/>
                  </a:lnTo>
                  <a:lnTo>
                    <a:pt x="73" y="74"/>
                  </a:lnTo>
                  <a:lnTo>
                    <a:pt x="63" y="74"/>
                  </a:lnTo>
                  <a:lnTo>
                    <a:pt x="52" y="72"/>
                  </a:lnTo>
                  <a:lnTo>
                    <a:pt x="42" y="72"/>
                  </a:lnTo>
                  <a:lnTo>
                    <a:pt x="30" y="70"/>
                  </a:lnTo>
                  <a:lnTo>
                    <a:pt x="20" y="67"/>
                  </a:lnTo>
                  <a:lnTo>
                    <a:pt x="21" y="63"/>
                  </a:lnTo>
                  <a:lnTo>
                    <a:pt x="23" y="58"/>
                  </a:lnTo>
                  <a:lnTo>
                    <a:pt x="25" y="53"/>
                  </a:lnTo>
                  <a:lnTo>
                    <a:pt x="28" y="48"/>
                  </a:lnTo>
                  <a:lnTo>
                    <a:pt x="30" y="45"/>
                  </a:lnTo>
                  <a:lnTo>
                    <a:pt x="32" y="41"/>
                  </a:lnTo>
                  <a:lnTo>
                    <a:pt x="33" y="37"/>
                  </a:lnTo>
                  <a:lnTo>
                    <a:pt x="33" y="32"/>
                  </a:lnTo>
                  <a:lnTo>
                    <a:pt x="33" y="29"/>
                  </a:lnTo>
                  <a:lnTo>
                    <a:pt x="33" y="28"/>
                  </a:lnTo>
                  <a:lnTo>
                    <a:pt x="33" y="26"/>
                  </a:lnTo>
                  <a:lnTo>
                    <a:pt x="32" y="24"/>
                  </a:lnTo>
                  <a:lnTo>
                    <a:pt x="29" y="19"/>
                  </a:lnTo>
                  <a:lnTo>
                    <a:pt x="25" y="14"/>
                  </a:lnTo>
                  <a:lnTo>
                    <a:pt x="20" y="10"/>
                  </a:lnTo>
                  <a:lnTo>
                    <a:pt x="15" y="7"/>
                  </a:lnTo>
                  <a:lnTo>
                    <a:pt x="13" y="7"/>
                  </a:lnTo>
                  <a:lnTo>
                    <a:pt x="10" y="6"/>
                  </a:lnTo>
                  <a:lnTo>
                    <a:pt x="6" y="6"/>
                  </a:lnTo>
                  <a:lnTo>
                    <a:pt x="0" y="5"/>
                  </a:lnTo>
                  <a:lnTo>
                    <a:pt x="7" y="2"/>
                  </a:lnTo>
                  <a:lnTo>
                    <a:pt x="13" y="0"/>
                  </a:lnTo>
                  <a:lnTo>
                    <a:pt x="20" y="0"/>
                  </a:lnTo>
                  <a:lnTo>
                    <a:pt x="26" y="0"/>
                  </a:lnTo>
                  <a:lnTo>
                    <a:pt x="32" y="0"/>
                  </a:lnTo>
                  <a:lnTo>
                    <a:pt x="37" y="1"/>
                  </a:lnTo>
                  <a:lnTo>
                    <a:pt x="41" y="1"/>
                  </a:lnTo>
                  <a:lnTo>
                    <a:pt x="43" y="2"/>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01" name="Freeform 164">
              <a:extLst>
                <a:ext uri="{FF2B5EF4-FFF2-40B4-BE49-F238E27FC236}">
                  <a16:creationId xmlns:a16="http://schemas.microsoft.com/office/drawing/2014/main" id="{7C9F9254-27D4-4C85-A52B-1A861411666A}"/>
                </a:ext>
              </a:extLst>
            </p:cNvPr>
            <p:cNvSpPr>
              <a:spLocks/>
            </p:cNvSpPr>
            <p:nvPr/>
          </p:nvSpPr>
          <p:spPr bwMode="auto">
            <a:xfrm flipH="1">
              <a:off x="472" y="1105"/>
              <a:ext cx="56" cy="58"/>
            </a:xfrm>
            <a:custGeom>
              <a:avLst/>
              <a:gdLst>
                <a:gd name="T0" fmla="*/ 0 w 245"/>
                <a:gd name="T1" fmla="*/ 0 h 256"/>
                <a:gd name="T2" fmla="*/ 0 w 245"/>
                <a:gd name="T3" fmla="*/ 0 h 256"/>
                <a:gd name="T4" fmla="*/ 0 w 245"/>
                <a:gd name="T5" fmla="*/ 0 h 256"/>
                <a:gd name="T6" fmla="*/ 0 w 245"/>
                <a:gd name="T7" fmla="*/ 0 h 256"/>
                <a:gd name="T8" fmla="*/ 0 w 245"/>
                <a:gd name="T9" fmla="*/ 0 h 256"/>
                <a:gd name="T10" fmla="*/ 0 60000 65536"/>
                <a:gd name="T11" fmla="*/ 0 60000 65536"/>
                <a:gd name="T12" fmla="*/ 0 60000 65536"/>
                <a:gd name="T13" fmla="*/ 0 60000 65536"/>
                <a:gd name="T14" fmla="*/ 0 60000 65536"/>
                <a:gd name="T15" fmla="*/ 0 w 245"/>
                <a:gd name="T16" fmla="*/ 0 h 256"/>
                <a:gd name="T17" fmla="*/ 245 w 245"/>
                <a:gd name="T18" fmla="*/ 256 h 256"/>
              </a:gdLst>
              <a:ahLst/>
              <a:cxnLst>
                <a:cxn ang="T10">
                  <a:pos x="T0" y="T1"/>
                </a:cxn>
                <a:cxn ang="T11">
                  <a:pos x="T2" y="T3"/>
                </a:cxn>
                <a:cxn ang="T12">
                  <a:pos x="T4" y="T5"/>
                </a:cxn>
                <a:cxn ang="T13">
                  <a:pos x="T6" y="T7"/>
                </a:cxn>
                <a:cxn ang="T14">
                  <a:pos x="T8" y="T9"/>
                </a:cxn>
              </a:cxnLst>
              <a:rect l="T15" t="T16" r="T17" b="T18"/>
              <a:pathLst>
                <a:path w="245" h="256">
                  <a:moveTo>
                    <a:pt x="117" y="0"/>
                  </a:moveTo>
                  <a:lnTo>
                    <a:pt x="0" y="157"/>
                  </a:lnTo>
                  <a:lnTo>
                    <a:pt x="128" y="256"/>
                  </a:lnTo>
                  <a:lnTo>
                    <a:pt x="245" y="89"/>
                  </a:lnTo>
                  <a:lnTo>
                    <a:pt x="117"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02" name="Freeform 165">
              <a:extLst>
                <a:ext uri="{FF2B5EF4-FFF2-40B4-BE49-F238E27FC236}">
                  <a16:creationId xmlns:a16="http://schemas.microsoft.com/office/drawing/2014/main" id="{7676912A-2A0F-42C5-AB8C-8E0E6083CDB8}"/>
                </a:ext>
              </a:extLst>
            </p:cNvPr>
            <p:cNvSpPr>
              <a:spLocks/>
            </p:cNvSpPr>
            <p:nvPr/>
          </p:nvSpPr>
          <p:spPr bwMode="auto">
            <a:xfrm flipH="1">
              <a:off x="468" y="1101"/>
              <a:ext cx="63" cy="66"/>
            </a:xfrm>
            <a:custGeom>
              <a:avLst/>
              <a:gdLst>
                <a:gd name="T0" fmla="*/ 0 w 277"/>
                <a:gd name="T1" fmla="*/ 0 h 287"/>
                <a:gd name="T2" fmla="*/ 0 w 277"/>
                <a:gd name="T3" fmla="*/ 0 h 287"/>
                <a:gd name="T4" fmla="*/ 0 w 277"/>
                <a:gd name="T5" fmla="*/ 0 h 287"/>
                <a:gd name="T6" fmla="*/ 0 w 277"/>
                <a:gd name="T7" fmla="*/ 0 h 287"/>
                <a:gd name="T8" fmla="*/ 0 w 277"/>
                <a:gd name="T9" fmla="*/ 0 h 287"/>
                <a:gd name="T10" fmla="*/ 0 w 277"/>
                <a:gd name="T11" fmla="*/ 0 h 287"/>
                <a:gd name="T12" fmla="*/ 0 w 277"/>
                <a:gd name="T13" fmla="*/ 0 h 287"/>
                <a:gd name="T14" fmla="*/ 0 w 277"/>
                <a:gd name="T15" fmla="*/ 0 h 287"/>
                <a:gd name="T16" fmla="*/ 0 w 277"/>
                <a:gd name="T17" fmla="*/ 0 h 287"/>
                <a:gd name="T18" fmla="*/ 0 w 277"/>
                <a:gd name="T19" fmla="*/ 0 h 287"/>
                <a:gd name="T20" fmla="*/ 0 w 277"/>
                <a:gd name="T21" fmla="*/ 0 h 287"/>
                <a:gd name="T22" fmla="*/ 0 w 277"/>
                <a:gd name="T23" fmla="*/ 0 h 287"/>
                <a:gd name="T24" fmla="*/ 0 w 277"/>
                <a:gd name="T25" fmla="*/ 0 h 287"/>
                <a:gd name="T26" fmla="*/ 0 w 277"/>
                <a:gd name="T27" fmla="*/ 0 h 287"/>
                <a:gd name="T28" fmla="*/ 0 w 277"/>
                <a:gd name="T29" fmla="*/ 0 h 287"/>
                <a:gd name="T30" fmla="*/ 0 w 277"/>
                <a:gd name="T31" fmla="*/ 0 h 287"/>
                <a:gd name="T32" fmla="*/ 0 w 277"/>
                <a:gd name="T33" fmla="*/ 0 h 287"/>
                <a:gd name="T34" fmla="*/ 0 w 277"/>
                <a:gd name="T35" fmla="*/ 0 h 287"/>
                <a:gd name="T36" fmla="*/ 0 w 277"/>
                <a:gd name="T37" fmla="*/ 0 h 287"/>
                <a:gd name="T38" fmla="*/ 0 w 277"/>
                <a:gd name="T39" fmla="*/ 0 h 287"/>
                <a:gd name="T40" fmla="*/ 0 w 277"/>
                <a:gd name="T41" fmla="*/ 0 h 287"/>
                <a:gd name="T42" fmla="*/ 0 w 277"/>
                <a:gd name="T43" fmla="*/ 0 h 287"/>
                <a:gd name="T44" fmla="*/ 0 w 277"/>
                <a:gd name="T45" fmla="*/ 0 h 287"/>
                <a:gd name="T46" fmla="*/ 0 w 277"/>
                <a:gd name="T47" fmla="*/ 0 h 287"/>
                <a:gd name="T48" fmla="*/ 0 w 277"/>
                <a:gd name="T49" fmla="*/ 0 h 287"/>
                <a:gd name="T50" fmla="*/ 0 w 277"/>
                <a:gd name="T51" fmla="*/ 0 h 287"/>
                <a:gd name="T52" fmla="*/ 0 w 277"/>
                <a:gd name="T53" fmla="*/ 0 h 287"/>
                <a:gd name="T54" fmla="*/ 0 w 277"/>
                <a:gd name="T55" fmla="*/ 0 h 287"/>
                <a:gd name="T56" fmla="*/ 0 w 277"/>
                <a:gd name="T57" fmla="*/ 0 h 287"/>
                <a:gd name="T58" fmla="*/ 0 w 277"/>
                <a:gd name="T59" fmla="*/ 0 h 287"/>
                <a:gd name="T60" fmla="*/ 0 w 277"/>
                <a:gd name="T61" fmla="*/ 0 h 287"/>
                <a:gd name="T62" fmla="*/ 0 w 277"/>
                <a:gd name="T63" fmla="*/ 0 h 287"/>
                <a:gd name="T64" fmla="*/ 0 w 277"/>
                <a:gd name="T65" fmla="*/ 0 h 287"/>
                <a:gd name="T66" fmla="*/ 0 w 277"/>
                <a:gd name="T67" fmla="*/ 0 h 287"/>
                <a:gd name="T68" fmla="*/ 0 w 277"/>
                <a:gd name="T69" fmla="*/ 0 h 287"/>
                <a:gd name="T70" fmla="*/ 0 w 277"/>
                <a:gd name="T71" fmla="*/ 0 h 287"/>
                <a:gd name="T72" fmla="*/ 0 w 277"/>
                <a:gd name="T73" fmla="*/ 0 h 287"/>
                <a:gd name="T74" fmla="*/ 0 w 277"/>
                <a:gd name="T75" fmla="*/ 0 h 287"/>
                <a:gd name="T76" fmla="*/ 0 w 277"/>
                <a:gd name="T77" fmla="*/ 0 h 287"/>
                <a:gd name="T78" fmla="*/ 0 w 277"/>
                <a:gd name="T79" fmla="*/ 0 h 287"/>
                <a:gd name="T80" fmla="*/ 0 w 277"/>
                <a:gd name="T81" fmla="*/ 0 h 287"/>
                <a:gd name="T82" fmla="*/ 0 w 277"/>
                <a:gd name="T83" fmla="*/ 0 h 287"/>
                <a:gd name="T84" fmla="*/ 0 w 277"/>
                <a:gd name="T85" fmla="*/ 0 h 287"/>
                <a:gd name="T86" fmla="*/ 0 w 277"/>
                <a:gd name="T87" fmla="*/ 0 h 287"/>
                <a:gd name="T88" fmla="*/ 0 w 277"/>
                <a:gd name="T89" fmla="*/ 0 h 287"/>
                <a:gd name="T90" fmla="*/ 0 w 277"/>
                <a:gd name="T91" fmla="*/ 0 h 287"/>
                <a:gd name="T92" fmla="*/ 0 w 277"/>
                <a:gd name="T93" fmla="*/ 0 h 287"/>
                <a:gd name="T94" fmla="*/ 0 w 277"/>
                <a:gd name="T95" fmla="*/ 0 h 287"/>
                <a:gd name="T96" fmla="*/ 0 w 277"/>
                <a:gd name="T97" fmla="*/ 0 h 287"/>
                <a:gd name="T98" fmla="*/ 0 w 277"/>
                <a:gd name="T99" fmla="*/ 0 h 287"/>
                <a:gd name="T100" fmla="*/ 0 w 277"/>
                <a:gd name="T101" fmla="*/ 0 h 287"/>
                <a:gd name="T102" fmla="*/ 0 w 277"/>
                <a:gd name="T103" fmla="*/ 0 h 287"/>
                <a:gd name="T104" fmla="*/ 0 w 277"/>
                <a:gd name="T105" fmla="*/ 0 h 287"/>
                <a:gd name="T106" fmla="*/ 0 w 277"/>
                <a:gd name="T107" fmla="*/ 0 h 287"/>
                <a:gd name="T108" fmla="*/ 0 w 277"/>
                <a:gd name="T109" fmla="*/ 0 h 287"/>
                <a:gd name="T110" fmla="*/ 0 w 277"/>
                <a:gd name="T111" fmla="*/ 0 h 287"/>
                <a:gd name="T112" fmla="*/ 0 w 277"/>
                <a:gd name="T113" fmla="*/ 0 h 287"/>
                <a:gd name="T114" fmla="*/ 0 w 277"/>
                <a:gd name="T115" fmla="*/ 0 h 287"/>
                <a:gd name="T116" fmla="*/ 0 w 277"/>
                <a:gd name="T117" fmla="*/ 0 h 287"/>
                <a:gd name="T118" fmla="*/ 0 w 277"/>
                <a:gd name="T119" fmla="*/ 0 h 28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77"/>
                <a:gd name="T181" fmla="*/ 0 h 287"/>
                <a:gd name="T182" fmla="*/ 277 w 277"/>
                <a:gd name="T183" fmla="*/ 287 h 28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77" h="287">
                  <a:moveTo>
                    <a:pt x="272" y="91"/>
                  </a:moveTo>
                  <a:lnTo>
                    <a:pt x="265" y="88"/>
                  </a:lnTo>
                  <a:lnTo>
                    <a:pt x="259" y="88"/>
                  </a:lnTo>
                  <a:lnTo>
                    <a:pt x="254" y="91"/>
                  </a:lnTo>
                  <a:lnTo>
                    <a:pt x="249" y="95"/>
                  </a:lnTo>
                  <a:lnTo>
                    <a:pt x="245" y="100"/>
                  </a:lnTo>
                  <a:lnTo>
                    <a:pt x="234" y="115"/>
                  </a:lnTo>
                  <a:lnTo>
                    <a:pt x="219" y="137"/>
                  </a:lnTo>
                  <a:lnTo>
                    <a:pt x="200" y="162"/>
                  </a:lnTo>
                  <a:lnTo>
                    <a:pt x="182" y="190"/>
                  </a:lnTo>
                  <a:lnTo>
                    <a:pt x="164" y="214"/>
                  </a:lnTo>
                  <a:lnTo>
                    <a:pt x="150" y="235"/>
                  </a:lnTo>
                  <a:lnTo>
                    <a:pt x="141" y="248"/>
                  </a:lnTo>
                  <a:lnTo>
                    <a:pt x="132" y="242"/>
                  </a:lnTo>
                  <a:lnTo>
                    <a:pt x="119" y="232"/>
                  </a:lnTo>
                  <a:lnTo>
                    <a:pt x="104" y="221"/>
                  </a:lnTo>
                  <a:lnTo>
                    <a:pt x="90" y="209"/>
                  </a:lnTo>
                  <a:lnTo>
                    <a:pt x="74" y="197"/>
                  </a:lnTo>
                  <a:lnTo>
                    <a:pt x="60" y="186"/>
                  </a:lnTo>
                  <a:lnTo>
                    <a:pt x="48" y="177"/>
                  </a:lnTo>
                  <a:lnTo>
                    <a:pt x="39" y="170"/>
                  </a:lnTo>
                  <a:lnTo>
                    <a:pt x="48" y="157"/>
                  </a:lnTo>
                  <a:lnTo>
                    <a:pt x="63" y="137"/>
                  </a:lnTo>
                  <a:lnTo>
                    <a:pt x="81" y="114"/>
                  </a:lnTo>
                  <a:lnTo>
                    <a:pt x="99" y="89"/>
                  </a:lnTo>
                  <a:lnTo>
                    <a:pt x="117" y="66"/>
                  </a:lnTo>
                  <a:lnTo>
                    <a:pt x="133" y="45"/>
                  </a:lnTo>
                  <a:lnTo>
                    <a:pt x="143" y="31"/>
                  </a:lnTo>
                  <a:lnTo>
                    <a:pt x="147" y="26"/>
                  </a:lnTo>
                  <a:lnTo>
                    <a:pt x="148" y="23"/>
                  </a:lnTo>
                  <a:lnTo>
                    <a:pt x="150" y="20"/>
                  </a:lnTo>
                  <a:lnTo>
                    <a:pt x="151" y="19"/>
                  </a:lnTo>
                  <a:lnTo>
                    <a:pt x="151" y="16"/>
                  </a:lnTo>
                  <a:lnTo>
                    <a:pt x="151" y="13"/>
                  </a:lnTo>
                  <a:lnTo>
                    <a:pt x="150" y="9"/>
                  </a:lnTo>
                  <a:lnTo>
                    <a:pt x="147" y="5"/>
                  </a:lnTo>
                  <a:lnTo>
                    <a:pt x="145" y="2"/>
                  </a:lnTo>
                  <a:lnTo>
                    <a:pt x="138" y="0"/>
                  </a:lnTo>
                  <a:lnTo>
                    <a:pt x="132" y="0"/>
                  </a:lnTo>
                  <a:lnTo>
                    <a:pt x="126" y="2"/>
                  </a:lnTo>
                  <a:lnTo>
                    <a:pt x="121" y="6"/>
                  </a:lnTo>
                  <a:lnTo>
                    <a:pt x="3" y="164"/>
                  </a:lnTo>
                  <a:lnTo>
                    <a:pt x="0" y="169"/>
                  </a:lnTo>
                  <a:lnTo>
                    <a:pt x="0" y="175"/>
                  </a:lnTo>
                  <a:lnTo>
                    <a:pt x="2" y="180"/>
                  </a:lnTo>
                  <a:lnTo>
                    <a:pt x="7" y="186"/>
                  </a:lnTo>
                  <a:lnTo>
                    <a:pt x="134" y="285"/>
                  </a:lnTo>
                  <a:lnTo>
                    <a:pt x="137" y="286"/>
                  </a:lnTo>
                  <a:lnTo>
                    <a:pt x="141" y="287"/>
                  </a:lnTo>
                  <a:lnTo>
                    <a:pt x="143" y="287"/>
                  </a:lnTo>
                  <a:lnTo>
                    <a:pt x="147" y="287"/>
                  </a:lnTo>
                  <a:lnTo>
                    <a:pt x="150" y="287"/>
                  </a:lnTo>
                  <a:lnTo>
                    <a:pt x="152" y="286"/>
                  </a:lnTo>
                  <a:lnTo>
                    <a:pt x="155" y="283"/>
                  </a:lnTo>
                  <a:lnTo>
                    <a:pt x="158" y="281"/>
                  </a:lnTo>
                  <a:lnTo>
                    <a:pt x="275" y="114"/>
                  </a:lnTo>
                  <a:lnTo>
                    <a:pt x="277" y="108"/>
                  </a:lnTo>
                  <a:lnTo>
                    <a:pt x="277" y="101"/>
                  </a:lnTo>
                  <a:lnTo>
                    <a:pt x="276" y="96"/>
                  </a:lnTo>
                  <a:lnTo>
                    <a:pt x="272"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03" name="Freeform 166">
              <a:extLst>
                <a:ext uri="{FF2B5EF4-FFF2-40B4-BE49-F238E27FC236}">
                  <a16:creationId xmlns:a16="http://schemas.microsoft.com/office/drawing/2014/main" id="{5F2E0247-AED4-4FBD-B8DC-944A498BF3B3}"/>
                </a:ext>
              </a:extLst>
            </p:cNvPr>
            <p:cNvSpPr>
              <a:spLocks/>
            </p:cNvSpPr>
            <p:nvPr/>
          </p:nvSpPr>
          <p:spPr bwMode="auto">
            <a:xfrm flipH="1">
              <a:off x="442" y="974"/>
              <a:ext cx="199" cy="140"/>
            </a:xfrm>
            <a:custGeom>
              <a:avLst/>
              <a:gdLst>
                <a:gd name="T0" fmla="*/ 0 w 867"/>
                <a:gd name="T1" fmla="*/ 0 h 610"/>
                <a:gd name="T2" fmla="*/ 0 w 867"/>
                <a:gd name="T3" fmla="*/ 0 h 610"/>
                <a:gd name="T4" fmla="*/ 0 w 867"/>
                <a:gd name="T5" fmla="*/ 0 h 610"/>
                <a:gd name="T6" fmla="*/ 0 w 867"/>
                <a:gd name="T7" fmla="*/ 0 h 610"/>
                <a:gd name="T8" fmla="*/ 0 w 867"/>
                <a:gd name="T9" fmla="*/ 0 h 610"/>
                <a:gd name="T10" fmla="*/ 0 w 867"/>
                <a:gd name="T11" fmla="*/ 0 h 610"/>
                <a:gd name="T12" fmla="*/ 0 w 867"/>
                <a:gd name="T13" fmla="*/ 0 h 610"/>
                <a:gd name="T14" fmla="*/ 0 w 867"/>
                <a:gd name="T15" fmla="*/ 0 h 610"/>
                <a:gd name="T16" fmla="*/ 0 w 867"/>
                <a:gd name="T17" fmla="*/ 0 h 610"/>
                <a:gd name="T18" fmla="*/ 0 w 867"/>
                <a:gd name="T19" fmla="*/ 0 h 610"/>
                <a:gd name="T20" fmla="*/ 0 w 867"/>
                <a:gd name="T21" fmla="*/ 0 h 610"/>
                <a:gd name="T22" fmla="*/ 0 w 867"/>
                <a:gd name="T23" fmla="*/ 0 h 610"/>
                <a:gd name="T24" fmla="*/ 0 w 867"/>
                <a:gd name="T25" fmla="*/ 0 h 610"/>
                <a:gd name="T26" fmla="*/ 0 w 867"/>
                <a:gd name="T27" fmla="*/ 0 h 610"/>
                <a:gd name="T28" fmla="*/ 0 w 867"/>
                <a:gd name="T29" fmla="*/ 0 h 610"/>
                <a:gd name="T30" fmla="*/ 0 w 867"/>
                <a:gd name="T31" fmla="*/ 0 h 610"/>
                <a:gd name="T32" fmla="*/ 0 w 867"/>
                <a:gd name="T33" fmla="*/ 0 h 610"/>
                <a:gd name="T34" fmla="*/ 0 w 867"/>
                <a:gd name="T35" fmla="*/ 0 h 610"/>
                <a:gd name="T36" fmla="*/ 0 w 867"/>
                <a:gd name="T37" fmla="*/ 0 h 610"/>
                <a:gd name="T38" fmla="*/ 0 w 867"/>
                <a:gd name="T39" fmla="*/ 0 h 610"/>
                <a:gd name="T40" fmla="*/ 0 w 867"/>
                <a:gd name="T41" fmla="*/ 0 h 610"/>
                <a:gd name="T42" fmla="*/ 0 w 867"/>
                <a:gd name="T43" fmla="*/ 0 h 610"/>
                <a:gd name="T44" fmla="*/ 0 w 867"/>
                <a:gd name="T45" fmla="*/ 0 h 610"/>
                <a:gd name="T46" fmla="*/ 0 w 867"/>
                <a:gd name="T47" fmla="*/ 0 h 610"/>
                <a:gd name="T48" fmla="*/ 0 w 867"/>
                <a:gd name="T49" fmla="*/ 0 h 610"/>
                <a:gd name="T50" fmla="*/ 0 w 867"/>
                <a:gd name="T51" fmla="*/ 0 h 610"/>
                <a:gd name="T52" fmla="*/ 0 w 867"/>
                <a:gd name="T53" fmla="*/ 0 h 610"/>
                <a:gd name="T54" fmla="*/ 0 w 867"/>
                <a:gd name="T55" fmla="*/ 0 h 610"/>
                <a:gd name="T56" fmla="*/ 0 w 867"/>
                <a:gd name="T57" fmla="*/ 0 h 610"/>
                <a:gd name="T58" fmla="*/ 0 w 867"/>
                <a:gd name="T59" fmla="*/ 0 h 610"/>
                <a:gd name="T60" fmla="*/ 0 w 867"/>
                <a:gd name="T61" fmla="*/ 0 h 610"/>
                <a:gd name="T62" fmla="*/ 0 w 867"/>
                <a:gd name="T63" fmla="*/ 0 h 610"/>
                <a:gd name="T64" fmla="*/ 0 w 867"/>
                <a:gd name="T65" fmla="*/ 0 h 610"/>
                <a:gd name="T66" fmla="*/ 0 w 867"/>
                <a:gd name="T67" fmla="*/ 0 h 610"/>
                <a:gd name="T68" fmla="*/ 0 w 867"/>
                <a:gd name="T69" fmla="*/ 0 h 610"/>
                <a:gd name="T70" fmla="*/ 0 w 867"/>
                <a:gd name="T71" fmla="*/ 0 h 610"/>
                <a:gd name="T72" fmla="*/ 0 w 867"/>
                <a:gd name="T73" fmla="*/ 0 h 610"/>
                <a:gd name="T74" fmla="*/ 0 w 867"/>
                <a:gd name="T75" fmla="*/ 0 h 610"/>
                <a:gd name="T76" fmla="*/ 0 w 867"/>
                <a:gd name="T77" fmla="*/ 0 h 610"/>
                <a:gd name="T78" fmla="*/ 0 w 867"/>
                <a:gd name="T79" fmla="*/ 0 h 610"/>
                <a:gd name="T80" fmla="*/ 0 w 867"/>
                <a:gd name="T81" fmla="*/ 0 h 610"/>
                <a:gd name="T82" fmla="*/ 0 w 867"/>
                <a:gd name="T83" fmla="*/ 0 h 610"/>
                <a:gd name="T84" fmla="*/ 0 w 867"/>
                <a:gd name="T85" fmla="*/ 0 h 610"/>
                <a:gd name="T86" fmla="*/ 0 w 867"/>
                <a:gd name="T87" fmla="*/ 0 h 610"/>
                <a:gd name="T88" fmla="*/ 0 w 867"/>
                <a:gd name="T89" fmla="*/ 0 h 610"/>
                <a:gd name="T90" fmla="*/ 0 w 867"/>
                <a:gd name="T91" fmla="*/ 0 h 610"/>
                <a:gd name="T92" fmla="*/ 0 w 867"/>
                <a:gd name="T93" fmla="*/ 0 h 610"/>
                <a:gd name="T94" fmla="*/ 0 w 867"/>
                <a:gd name="T95" fmla="*/ 0 h 610"/>
                <a:gd name="T96" fmla="*/ 0 w 867"/>
                <a:gd name="T97" fmla="*/ 0 h 610"/>
                <a:gd name="T98" fmla="*/ 0 w 867"/>
                <a:gd name="T99" fmla="*/ 0 h 610"/>
                <a:gd name="T100" fmla="*/ 0 w 867"/>
                <a:gd name="T101" fmla="*/ 0 h 610"/>
                <a:gd name="T102" fmla="*/ 0 w 867"/>
                <a:gd name="T103" fmla="*/ 0 h 610"/>
                <a:gd name="T104" fmla="*/ 0 w 867"/>
                <a:gd name="T105" fmla="*/ 0 h 610"/>
                <a:gd name="T106" fmla="*/ 0 w 867"/>
                <a:gd name="T107" fmla="*/ 0 h 610"/>
                <a:gd name="T108" fmla="*/ 0 w 867"/>
                <a:gd name="T109" fmla="*/ 0 h 610"/>
                <a:gd name="T110" fmla="*/ 0 w 867"/>
                <a:gd name="T111" fmla="*/ 0 h 610"/>
                <a:gd name="T112" fmla="*/ 0 w 867"/>
                <a:gd name="T113" fmla="*/ 0 h 610"/>
                <a:gd name="T114" fmla="*/ 0 w 867"/>
                <a:gd name="T115" fmla="*/ 0 h 610"/>
                <a:gd name="T116" fmla="*/ 0 w 867"/>
                <a:gd name="T117" fmla="*/ 0 h 61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67"/>
                <a:gd name="T178" fmla="*/ 0 h 610"/>
                <a:gd name="T179" fmla="*/ 867 w 867"/>
                <a:gd name="T180" fmla="*/ 610 h 61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67" h="610">
                  <a:moveTo>
                    <a:pt x="755" y="9"/>
                  </a:moveTo>
                  <a:lnTo>
                    <a:pt x="750" y="11"/>
                  </a:lnTo>
                  <a:lnTo>
                    <a:pt x="736" y="19"/>
                  </a:lnTo>
                  <a:lnTo>
                    <a:pt x="717" y="30"/>
                  </a:lnTo>
                  <a:lnTo>
                    <a:pt x="695" y="41"/>
                  </a:lnTo>
                  <a:lnTo>
                    <a:pt x="675" y="53"/>
                  </a:lnTo>
                  <a:lnTo>
                    <a:pt x="655" y="62"/>
                  </a:lnTo>
                  <a:lnTo>
                    <a:pt x="642" y="70"/>
                  </a:lnTo>
                  <a:lnTo>
                    <a:pt x="637" y="73"/>
                  </a:lnTo>
                  <a:lnTo>
                    <a:pt x="633" y="77"/>
                  </a:lnTo>
                  <a:lnTo>
                    <a:pt x="629" y="80"/>
                  </a:lnTo>
                  <a:lnTo>
                    <a:pt x="628" y="84"/>
                  </a:lnTo>
                  <a:lnTo>
                    <a:pt x="626" y="90"/>
                  </a:lnTo>
                  <a:lnTo>
                    <a:pt x="626" y="99"/>
                  </a:lnTo>
                  <a:lnTo>
                    <a:pt x="628" y="119"/>
                  </a:lnTo>
                  <a:lnTo>
                    <a:pt x="628" y="143"/>
                  </a:lnTo>
                  <a:lnTo>
                    <a:pt x="628" y="160"/>
                  </a:lnTo>
                  <a:lnTo>
                    <a:pt x="623" y="165"/>
                  </a:lnTo>
                  <a:lnTo>
                    <a:pt x="615" y="170"/>
                  </a:lnTo>
                  <a:lnTo>
                    <a:pt x="607" y="178"/>
                  </a:lnTo>
                  <a:lnTo>
                    <a:pt x="598" y="186"/>
                  </a:lnTo>
                  <a:lnTo>
                    <a:pt x="591" y="173"/>
                  </a:lnTo>
                  <a:lnTo>
                    <a:pt x="585" y="159"/>
                  </a:lnTo>
                  <a:lnTo>
                    <a:pt x="578" y="143"/>
                  </a:lnTo>
                  <a:lnTo>
                    <a:pt x="571" y="129"/>
                  </a:lnTo>
                  <a:lnTo>
                    <a:pt x="565" y="114"/>
                  </a:lnTo>
                  <a:lnTo>
                    <a:pt x="560" y="104"/>
                  </a:lnTo>
                  <a:lnTo>
                    <a:pt x="556" y="96"/>
                  </a:lnTo>
                  <a:lnTo>
                    <a:pt x="555" y="93"/>
                  </a:lnTo>
                  <a:lnTo>
                    <a:pt x="552" y="90"/>
                  </a:lnTo>
                  <a:lnTo>
                    <a:pt x="550" y="87"/>
                  </a:lnTo>
                  <a:lnTo>
                    <a:pt x="546" y="84"/>
                  </a:lnTo>
                  <a:lnTo>
                    <a:pt x="541" y="83"/>
                  </a:lnTo>
                  <a:lnTo>
                    <a:pt x="426" y="62"/>
                  </a:lnTo>
                  <a:lnTo>
                    <a:pt x="425" y="62"/>
                  </a:lnTo>
                  <a:lnTo>
                    <a:pt x="424" y="62"/>
                  </a:lnTo>
                  <a:lnTo>
                    <a:pt x="422" y="62"/>
                  </a:lnTo>
                  <a:lnTo>
                    <a:pt x="398" y="65"/>
                  </a:lnTo>
                  <a:lnTo>
                    <a:pt x="373" y="70"/>
                  </a:lnTo>
                  <a:lnTo>
                    <a:pt x="346" y="78"/>
                  </a:lnTo>
                  <a:lnTo>
                    <a:pt x="318" y="87"/>
                  </a:lnTo>
                  <a:lnTo>
                    <a:pt x="291" y="99"/>
                  </a:lnTo>
                  <a:lnTo>
                    <a:pt x="264" y="112"/>
                  </a:lnTo>
                  <a:lnTo>
                    <a:pt x="238" y="125"/>
                  </a:lnTo>
                  <a:lnTo>
                    <a:pt x="212" y="139"/>
                  </a:lnTo>
                  <a:lnTo>
                    <a:pt x="187" y="153"/>
                  </a:lnTo>
                  <a:lnTo>
                    <a:pt x="165" y="166"/>
                  </a:lnTo>
                  <a:lnTo>
                    <a:pt x="144" y="179"/>
                  </a:lnTo>
                  <a:lnTo>
                    <a:pt x="126" y="191"/>
                  </a:lnTo>
                  <a:lnTo>
                    <a:pt x="112" y="201"/>
                  </a:lnTo>
                  <a:lnTo>
                    <a:pt x="100" y="209"/>
                  </a:lnTo>
                  <a:lnTo>
                    <a:pt x="92" y="214"/>
                  </a:lnTo>
                  <a:lnTo>
                    <a:pt x="88" y="217"/>
                  </a:lnTo>
                  <a:lnTo>
                    <a:pt x="90" y="216"/>
                  </a:lnTo>
                  <a:lnTo>
                    <a:pt x="91" y="216"/>
                  </a:lnTo>
                  <a:lnTo>
                    <a:pt x="71" y="228"/>
                  </a:lnTo>
                  <a:lnTo>
                    <a:pt x="53" y="243"/>
                  </a:lnTo>
                  <a:lnTo>
                    <a:pt x="39" y="261"/>
                  </a:lnTo>
                  <a:lnTo>
                    <a:pt x="26" y="280"/>
                  </a:lnTo>
                  <a:lnTo>
                    <a:pt x="15" y="298"/>
                  </a:lnTo>
                  <a:lnTo>
                    <a:pt x="8" y="313"/>
                  </a:lnTo>
                  <a:lnTo>
                    <a:pt x="2" y="324"/>
                  </a:lnTo>
                  <a:lnTo>
                    <a:pt x="1" y="329"/>
                  </a:lnTo>
                  <a:lnTo>
                    <a:pt x="0" y="333"/>
                  </a:lnTo>
                  <a:lnTo>
                    <a:pt x="0" y="338"/>
                  </a:lnTo>
                  <a:lnTo>
                    <a:pt x="1" y="343"/>
                  </a:lnTo>
                  <a:lnTo>
                    <a:pt x="4" y="347"/>
                  </a:lnTo>
                  <a:lnTo>
                    <a:pt x="191" y="601"/>
                  </a:lnTo>
                  <a:lnTo>
                    <a:pt x="195" y="605"/>
                  </a:lnTo>
                  <a:lnTo>
                    <a:pt x="200" y="609"/>
                  </a:lnTo>
                  <a:lnTo>
                    <a:pt x="207" y="610"/>
                  </a:lnTo>
                  <a:lnTo>
                    <a:pt x="212" y="609"/>
                  </a:lnTo>
                  <a:lnTo>
                    <a:pt x="220" y="606"/>
                  </a:lnTo>
                  <a:lnTo>
                    <a:pt x="234" y="602"/>
                  </a:lnTo>
                  <a:lnTo>
                    <a:pt x="255" y="595"/>
                  </a:lnTo>
                  <a:lnTo>
                    <a:pt x="282" y="584"/>
                  </a:lnTo>
                  <a:lnTo>
                    <a:pt x="314" y="570"/>
                  </a:lnTo>
                  <a:lnTo>
                    <a:pt x="350" y="554"/>
                  </a:lnTo>
                  <a:lnTo>
                    <a:pt x="389" y="535"/>
                  </a:lnTo>
                  <a:lnTo>
                    <a:pt x="429" y="511"/>
                  </a:lnTo>
                  <a:lnTo>
                    <a:pt x="472" y="485"/>
                  </a:lnTo>
                  <a:lnTo>
                    <a:pt x="513" y="455"/>
                  </a:lnTo>
                  <a:lnTo>
                    <a:pt x="555" y="423"/>
                  </a:lnTo>
                  <a:lnTo>
                    <a:pt x="595" y="386"/>
                  </a:lnTo>
                  <a:lnTo>
                    <a:pt x="632" y="345"/>
                  </a:lnTo>
                  <a:lnTo>
                    <a:pt x="665" y="300"/>
                  </a:lnTo>
                  <a:lnTo>
                    <a:pt x="695" y="252"/>
                  </a:lnTo>
                  <a:lnTo>
                    <a:pt x="720" y="200"/>
                  </a:lnTo>
                  <a:lnTo>
                    <a:pt x="727" y="196"/>
                  </a:lnTo>
                  <a:lnTo>
                    <a:pt x="740" y="188"/>
                  </a:lnTo>
                  <a:lnTo>
                    <a:pt x="755" y="178"/>
                  </a:lnTo>
                  <a:lnTo>
                    <a:pt x="773" y="168"/>
                  </a:lnTo>
                  <a:lnTo>
                    <a:pt x="790" y="157"/>
                  </a:lnTo>
                  <a:lnTo>
                    <a:pt x="805" y="148"/>
                  </a:lnTo>
                  <a:lnTo>
                    <a:pt x="815" y="142"/>
                  </a:lnTo>
                  <a:lnTo>
                    <a:pt x="819" y="139"/>
                  </a:lnTo>
                  <a:lnTo>
                    <a:pt x="827" y="134"/>
                  </a:lnTo>
                  <a:lnTo>
                    <a:pt x="834" y="127"/>
                  </a:lnTo>
                  <a:lnTo>
                    <a:pt x="842" y="119"/>
                  </a:lnTo>
                  <a:lnTo>
                    <a:pt x="850" y="110"/>
                  </a:lnTo>
                  <a:lnTo>
                    <a:pt x="857" y="101"/>
                  </a:lnTo>
                  <a:lnTo>
                    <a:pt x="862" y="90"/>
                  </a:lnTo>
                  <a:lnTo>
                    <a:pt x="866" y="79"/>
                  </a:lnTo>
                  <a:lnTo>
                    <a:pt x="867" y="66"/>
                  </a:lnTo>
                  <a:lnTo>
                    <a:pt x="867" y="58"/>
                  </a:lnTo>
                  <a:lnTo>
                    <a:pt x="866" y="50"/>
                  </a:lnTo>
                  <a:lnTo>
                    <a:pt x="863" y="44"/>
                  </a:lnTo>
                  <a:lnTo>
                    <a:pt x="859" y="36"/>
                  </a:lnTo>
                  <a:lnTo>
                    <a:pt x="854" y="28"/>
                  </a:lnTo>
                  <a:lnTo>
                    <a:pt x="846" y="19"/>
                  </a:lnTo>
                  <a:lnTo>
                    <a:pt x="836" y="11"/>
                  </a:lnTo>
                  <a:lnTo>
                    <a:pt x="824" y="5"/>
                  </a:lnTo>
                  <a:lnTo>
                    <a:pt x="810" y="1"/>
                  </a:lnTo>
                  <a:lnTo>
                    <a:pt x="794" y="0"/>
                  </a:lnTo>
                  <a:lnTo>
                    <a:pt x="776" y="2"/>
                  </a:lnTo>
                  <a:lnTo>
                    <a:pt x="75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04" name="Freeform 167">
              <a:extLst>
                <a:ext uri="{FF2B5EF4-FFF2-40B4-BE49-F238E27FC236}">
                  <a16:creationId xmlns:a16="http://schemas.microsoft.com/office/drawing/2014/main" id="{DD0132EF-6EA8-45EC-B206-F856B83DCFA2}"/>
                </a:ext>
              </a:extLst>
            </p:cNvPr>
            <p:cNvSpPr>
              <a:spLocks/>
            </p:cNvSpPr>
            <p:nvPr/>
          </p:nvSpPr>
          <p:spPr bwMode="auto">
            <a:xfrm flipH="1">
              <a:off x="452" y="983"/>
              <a:ext cx="179" cy="121"/>
            </a:xfrm>
            <a:custGeom>
              <a:avLst/>
              <a:gdLst>
                <a:gd name="T0" fmla="*/ 0 w 786"/>
                <a:gd name="T1" fmla="*/ 0 h 528"/>
                <a:gd name="T2" fmla="*/ 0 w 786"/>
                <a:gd name="T3" fmla="*/ 0 h 528"/>
                <a:gd name="T4" fmla="*/ 0 w 786"/>
                <a:gd name="T5" fmla="*/ 0 h 528"/>
                <a:gd name="T6" fmla="*/ 0 w 786"/>
                <a:gd name="T7" fmla="*/ 0 h 528"/>
                <a:gd name="T8" fmla="*/ 0 w 786"/>
                <a:gd name="T9" fmla="*/ 0 h 528"/>
                <a:gd name="T10" fmla="*/ 0 w 786"/>
                <a:gd name="T11" fmla="*/ 0 h 528"/>
                <a:gd name="T12" fmla="*/ 0 w 786"/>
                <a:gd name="T13" fmla="*/ 0 h 528"/>
                <a:gd name="T14" fmla="*/ 0 w 786"/>
                <a:gd name="T15" fmla="*/ 0 h 528"/>
                <a:gd name="T16" fmla="*/ 0 w 786"/>
                <a:gd name="T17" fmla="*/ 0 h 528"/>
                <a:gd name="T18" fmla="*/ 0 w 786"/>
                <a:gd name="T19" fmla="*/ 0 h 528"/>
                <a:gd name="T20" fmla="*/ 0 w 786"/>
                <a:gd name="T21" fmla="*/ 0 h 528"/>
                <a:gd name="T22" fmla="*/ 0 w 786"/>
                <a:gd name="T23" fmla="*/ 0 h 528"/>
                <a:gd name="T24" fmla="*/ 0 w 786"/>
                <a:gd name="T25" fmla="*/ 0 h 528"/>
                <a:gd name="T26" fmla="*/ 0 w 786"/>
                <a:gd name="T27" fmla="*/ 0 h 528"/>
                <a:gd name="T28" fmla="*/ 0 w 786"/>
                <a:gd name="T29" fmla="*/ 0 h 528"/>
                <a:gd name="T30" fmla="*/ 0 w 786"/>
                <a:gd name="T31" fmla="*/ 0 h 528"/>
                <a:gd name="T32" fmla="*/ 0 w 786"/>
                <a:gd name="T33" fmla="*/ 0 h 528"/>
                <a:gd name="T34" fmla="*/ 0 w 786"/>
                <a:gd name="T35" fmla="*/ 0 h 528"/>
                <a:gd name="T36" fmla="*/ 0 w 786"/>
                <a:gd name="T37" fmla="*/ 0 h 528"/>
                <a:gd name="T38" fmla="*/ 0 w 786"/>
                <a:gd name="T39" fmla="*/ 0 h 528"/>
                <a:gd name="T40" fmla="*/ 0 w 786"/>
                <a:gd name="T41" fmla="*/ 0 h 528"/>
                <a:gd name="T42" fmla="*/ 0 w 786"/>
                <a:gd name="T43" fmla="*/ 0 h 528"/>
                <a:gd name="T44" fmla="*/ 0 w 786"/>
                <a:gd name="T45" fmla="*/ 0 h 528"/>
                <a:gd name="T46" fmla="*/ 0 w 786"/>
                <a:gd name="T47" fmla="*/ 0 h 528"/>
                <a:gd name="T48" fmla="*/ 0 w 786"/>
                <a:gd name="T49" fmla="*/ 0 h 528"/>
                <a:gd name="T50" fmla="*/ 0 w 786"/>
                <a:gd name="T51" fmla="*/ 0 h 528"/>
                <a:gd name="T52" fmla="*/ 0 w 786"/>
                <a:gd name="T53" fmla="*/ 0 h 528"/>
                <a:gd name="T54" fmla="*/ 0 w 786"/>
                <a:gd name="T55" fmla="*/ 0 h 528"/>
                <a:gd name="T56" fmla="*/ 0 w 786"/>
                <a:gd name="T57" fmla="*/ 0 h 528"/>
                <a:gd name="T58" fmla="*/ 0 w 786"/>
                <a:gd name="T59" fmla="*/ 0 h 528"/>
                <a:gd name="T60" fmla="*/ 0 w 786"/>
                <a:gd name="T61" fmla="*/ 0 h 528"/>
                <a:gd name="T62" fmla="*/ 0 w 786"/>
                <a:gd name="T63" fmla="*/ 0 h 528"/>
                <a:gd name="T64" fmla="*/ 0 w 786"/>
                <a:gd name="T65" fmla="*/ 0 h 528"/>
                <a:gd name="T66" fmla="*/ 0 w 786"/>
                <a:gd name="T67" fmla="*/ 0 h 528"/>
                <a:gd name="T68" fmla="*/ 0 w 786"/>
                <a:gd name="T69" fmla="*/ 0 h 528"/>
                <a:gd name="T70" fmla="*/ 0 w 786"/>
                <a:gd name="T71" fmla="*/ 0 h 528"/>
                <a:gd name="T72" fmla="*/ 0 w 786"/>
                <a:gd name="T73" fmla="*/ 0 h 528"/>
                <a:gd name="T74" fmla="*/ 0 w 786"/>
                <a:gd name="T75" fmla="*/ 0 h 528"/>
                <a:gd name="T76" fmla="*/ 0 w 786"/>
                <a:gd name="T77" fmla="*/ 0 h 528"/>
                <a:gd name="T78" fmla="*/ 0 w 786"/>
                <a:gd name="T79" fmla="*/ 0 h 528"/>
                <a:gd name="T80" fmla="*/ 0 w 786"/>
                <a:gd name="T81" fmla="*/ 0 h 528"/>
                <a:gd name="T82" fmla="*/ 0 w 786"/>
                <a:gd name="T83" fmla="*/ 0 h 528"/>
                <a:gd name="T84" fmla="*/ 0 w 786"/>
                <a:gd name="T85" fmla="*/ 0 h 528"/>
                <a:gd name="T86" fmla="*/ 0 w 786"/>
                <a:gd name="T87" fmla="*/ 0 h 528"/>
                <a:gd name="T88" fmla="*/ 0 w 786"/>
                <a:gd name="T89" fmla="*/ 0 h 528"/>
                <a:gd name="T90" fmla="*/ 0 w 786"/>
                <a:gd name="T91" fmla="*/ 0 h 528"/>
                <a:gd name="T92" fmla="*/ 0 w 786"/>
                <a:gd name="T93" fmla="*/ 0 h 528"/>
                <a:gd name="T94" fmla="*/ 0 w 786"/>
                <a:gd name="T95" fmla="*/ 0 h 528"/>
                <a:gd name="T96" fmla="*/ 0 w 786"/>
                <a:gd name="T97" fmla="*/ 0 h 528"/>
                <a:gd name="T98" fmla="*/ 0 w 786"/>
                <a:gd name="T99" fmla="*/ 0 h 528"/>
                <a:gd name="T100" fmla="*/ 0 w 786"/>
                <a:gd name="T101" fmla="*/ 0 h 528"/>
                <a:gd name="T102" fmla="*/ 0 w 786"/>
                <a:gd name="T103" fmla="*/ 0 h 528"/>
                <a:gd name="T104" fmla="*/ 0 w 786"/>
                <a:gd name="T105" fmla="*/ 0 h 528"/>
                <a:gd name="T106" fmla="*/ 0 w 786"/>
                <a:gd name="T107" fmla="*/ 0 h 528"/>
                <a:gd name="T108" fmla="*/ 0 w 786"/>
                <a:gd name="T109" fmla="*/ 0 h 528"/>
                <a:gd name="T110" fmla="*/ 0 w 786"/>
                <a:gd name="T111" fmla="*/ 0 h 528"/>
                <a:gd name="T112" fmla="*/ 0 w 786"/>
                <a:gd name="T113" fmla="*/ 0 h 528"/>
                <a:gd name="T114" fmla="*/ 0 w 786"/>
                <a:gd name="T115" fmla="*/ 0 h 528"/>
                <a:gd name="T116" fmla="*/ 0 w 786"/>
                <a:gd name="T117" fmla="*/ 0 h 528"/>
                <a:gd name="T118" fmla="*/ 0 w 786"/>
                <a:gd name="T119" fmla="*/ 0 h 528"/>
                <a:gd name="T120" fmla="*/ 0 w 786"/>
                <a:gd name="T121" fmla="*/ 0 h 5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86"/>
                <a:gd name="T184" fmla="*/ 0 h 528"/>
                <a:gd name="T185" fmla="*/ 786 w 786"/>
                <a:gd name="T186" fmla="*/ 528 h 5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86" h="528">
                  <a:moveTo>
                    <a:pt x="731" y="5"/>
                  </a:moveTo>
                  <a:lnTo>
                    <a:pt x="743" y="1"/>
                  </a:lnTo>
                  <a:lnTo>
                    <a:pt x="754" y="0"/>
                  </a:lnTo>
                  <a:lnTo>
                    <a:pt x="762" y="1"/>
                  </a:lnTo>
                  <a:lnTo>
                    <a:pt x="770" y="4"/>
                  </a:lnTo>
                  <a:lnTo>
                    <a:pt x="775" y="6"/>
                  </a:lnTo>
                  <a:lnTo>
                    <a:pt x="779" y="10"/>
                  </a:lnTo>
                  <a:lnTo>
                    <a:pt x="782" y="14"/>
                  </a:lnTo>
                  <a:lnTo>
                    <a:pt x="783" y="17"/>
                  </a:lnTo>
                  <a:lnTo>
                    <a:pt x="786" y="26"/>
                  </a:lnTo>
                  <a:lnTo>
                    <a:pt x="786" y="35"/>
                  </a:lnTo>
                  <a:lnTo>
                    <a:pt x="782" y="44"/>
                  </a:lnTo>
                  <a:lnTo>
                    <a:pt x="775" y="52"/>
                  </a:lnTo>
                  <a:lnTo>
                    <a:pt x="769" y="58"/>
                  </a:lnTo>
                  <a:lnTo>
                    <a:pt x="764" y="64"/>
                  </a:lnTo>
                  <a:lnTo>
                    <a:pt x="758" y="66"/>
                  </a:lnTo>
                  <a:lnTo>
                    <a:pt x="757" y="67"/>
                  </a:lnTo>
                  <a:lnTo>
                    <a:pt x="753" y="70"/>
                  </a:lnTo>
                  <a:lnTo>
                    <a:pt x="741" y="78"/>
                  </a:lnTo>
                  <a:lnTo>
                    <a:pt x="725" y="88"/>
                  </a:lnTo>
                  <a:lnTo>
                    <a:pt x="705" y="99"/>
                  </a:lnTo>
                  <a:lnTo>
                    <a:pt x="686" y="110"/>
                  </a:lnTo>
                  <a:lnTo>
                    <a:pt x="670" y="121"/>
                  </a:lnTo>
                  <a:lnTo>
                    <a:pt x="657" y="129"/>
                  </a:lnTo>
                  <a:lnTo>
                    <a:pt x="653" y="131"/>
                  </a:lnTo>
                  <a:lnTo>
                    <a:pt x="650" y="134"/>
                  </a:lnTo>
                  <a:lnTo>
                    <a:pt x="648" y="135"/>
                  </a:lnTo>
                  <a:lnTo>
                    <a:pt x="647" y="138"/>
                  </a:lnTo>
                  <a:lnTo>
                    <a:pt x="645" y="140"/>
                  </a:lnTo>
                  <a:lnTo>
                    <a:pt x="626" y="186"/>
                  </a:lnTo>
                  <a:lnTo>
                    <a:pt x="601" y="228"/>
                  </a:lnTo>
                  <a:lnTo>
                    <a:pt x="572" y="267"/>
                  </a:lnTo>
                  <a:lnTo>
                    <a:pt x="541" y="303"/>
                  </a:lnTo>
                  <a:lnTo>
                    <a:pt x="507" y="336"/>
                  </a:lnTo>
                  <a:lnTo>
                    <a:pt x="472" y="367"/>
                  </a:lnTo>
                  <a:lnTo>
                    <a:pt x="436" y="394"/>
                  </a:lnTo>
                  <a:lnTo>
                    <a:pt x="398" y="419"/>
                  </a:lnTo>
                  <a:lnTo>
                    <a:pt x="362" y="441"/>
                  </a:lnTo>
                  <a:lnTo>
                    <a:pt x="327" y="462"/>
                  </a:lnTo>
                  <a:lnTo>
                    <a:pt x="293" y="479"/>
                  </a:lnTo>
                  <a:lnTo>
                    <a:pt x="262" y="493"/>
                  </a:lnTo>
                  <a:lnTo>
                    <a:pt x="233" y="506"/>
                  </a:lnTo>
                  <a:lnTo>
                    <a:pt x="208" y="515"/>
                  </a:lnTo>
                  <a:lnTo>
                    <a:pt x="189" y="523"/>
                  </a:lnTo>
                  <a:lnTo>
                    <a:pt x="173" y="528"/>
                  </a:lnTo>
                  <a:lnTo>
                    <a:pt x="162" y="513"/>
                  </a:lnTo>
                  <a:lnTo>
                    <a:pt x="142" y="485"/>
                  </a:lnTo>
                  <a:lnTo>
                    <a:pt x="115" y="449"/>
                  </a:lnTo>
                  <a:lnTo>
                    <a:pt x="86" y="410"/>
                  </a:lnTo>
                  <a:lnTo>
                    <a:pt x="56" y="369"/>
                  </a:lnTo>
                  <a:lnTo>
                    <a:pt x="30" y="334"/>
                  </a:lnTo>
                  <a:lnTo>
                    <a:pt x="11" y="308"/>
                  </a:lnTo>
                  <a:lnTo>
                    <a:pt x="0" y="294"/>
                  </a:lnTo>
                  <a:lnTo>
                    <a:pt x="6" y="285"/>
                  </a:lnTo>
                  <a:lnTo>
                    <a:pt x="11" y="273"/>
                  </a:lnTo>
                  <a:lnTo>
                    <a:pt x="19" y="261"/>
                  </a:lnTo>
                  <a:lnTo>
                    <a:pt x="26" y="250"/>
                  </a:lnTo>
                  <a:lnTo>
                    <a:pt x="36" y="238"/>
                  </a:lnTo>
                  <a:lnTo>
                    <a:pt x="45" y="228"/>
                  </a:lnTo>
                  <a:lnTo>
                    <a:pt x="55" y="218"/>
                  </a:lnTo>
                  <a:lnTo>
                    <a:pt x="67" y="212"/>
                  </a:lnTo>
                  <a:lnTo>
                    <a:pt x="68" y="212"/>
                  </a:lnTo>
                  <a:lnTo>
                    <a:pt x="68" y="211"/>
                  </a:lnTo>
                  <a:lnTo>
                    <a:pt x="71" y="209"/>
                  </a:lnTo>
                  <a:lnTo>
                    <a:pt x="77" y="204"/>
                  </a:lnTo>
                  <a:lnTo>
                    <a:pt x="89" y="196"/>
                  </a:lnTo>
                  <a:lnTo>
                    <a:pt x="102" y="187"/>
                  </a:lnTo>
                  <a:lnTo>
                    <a:pt x="119" y="177"/>
                  </a:lnTo>
                  <a:lnTo>
                    <a:pt x="138" y="165"/>
                  </a:lnTo>
                  <a:lnTo>
                    <a:pt x="160" y="152"/>
                  </a:lnTo>
                  <a:lnTo>
                    <a:pt x="184" y="138"/>
                  </a:lnTo>
                  <a:lnTo>
                    <a:pt x="207" y="125"/>
                  </a:lnTo>
                  <a:lnTo>
                    <a:pt x="233" y="112"/>
                  </a:lnTo>
                  <a:lnTo>
                    <a:pt x="259" y="99"/>
                  </a:lnTo>
                  <a:lnTo>
                    <a:pt x="285" y="88"/>
                  </a:lnTo>
                  <a:lnTo>
                    <a:pt x="311" y="78"/>
                  </a:lnTo>
                  <a:lnTo>
                    <a:pt x="336" y="71"/>
                  </a:lnTo>
                  <a:lnTo>
                    <a:pt x="359" y="66"/>
                  </a:lnTo>
                  <a:lnTo>
                    <a:pt x="381" y="64"/>
                  </a:lnTo>
                  <a:lnTo>
                    <a:pt x="387" y="64"/>
                  </a:lnTo>
                  <a:lnTo>
                    <a:pt x="397" y="66"/>
                  </a:lnTo>
                  <a:lnTo>
                    <a:pt x="411" y="69"/>
                  </a:lnTo>
                  <a:lnTo>
                    <a:pt x="427" y="71"/>
                  </a:lnTo>
                  <a:lnTo>
                    <a:pt x="444" y="74"/>
                  </a:lnTo>
                  <a:lnTo>
                    <a:pt x="461" y="77"/>
                  </a:lnTo>
                  <a:lnTo>
                    <a:pt x="474" y="79"/>
                  </a:lnTo>
                  <a:lnTo>
                    <a:pt x="483" y="80"/>
                  </a:lnTo>
                  <a:lnTo>
                    <a:pt x="487" y="90"/>
                  </a:lnTo>
                  <a:lnTo>
                    <a:pt x="493" y="104"/>
                  </a:lnTo>
                  <a:lnTo>
                    <a:pt x="502" y="121"/>
                  </a:lnTo>
                  <a:lnTo>
                    <a:pt x="510" y="139"/>
                  </a:lnTo>
                  <a:lnTo>
                    <a:pt x="519" y="157"/>
                  </a:lnTo>
                  <a:lnTo>
                    <a:pt x="526" y="172"/>
                  </a:lnTo>
                  <a:lnTo>
                    <a:pt x="531" y="182"/>
                  </a:lnTo>
                  <a:lnTo>
                    <a:pt x="532" y="186"/>
                  </a:lnTo>
                  <a:lnTo>
                    <a:pt x="535" y="190"/>
                  </a:lnTo>
                  <a:lnTo>
                    <a:pt x="537" y="194"/>
                  </a:lnTo>
                  <a:lnTo>
                    <a:pt x="541" y="196"/>
                  </a:lnTo>
                  <a:lnTo>
                    <a:pt x="546" y="198"/>
                  </a:lnTo>
                  <a:lnTo>
                    <a:pt x="550" y="198"/>
                  </a:lnTo>
                  <a:lnTo>
                    <a:pt x="556" y="198"/>
                  </a:lnTo>
                  <a:lnTo>
                    <a:pt x="559" y="196"/>
                  </a:lnTo>
                  <a:lnTo>
                    <a:pt x="563" y="194"/>
                  </a:lnTo>
                  <a:lnTo>
                    <a:pt x="619" y="146"/>
                  </a:lnTo>
                  <a:lnTo>
                    <a:pt x="622" y="143"/>
                  </a:lnTo>
                  <a:lnTo>
                    <a:pt x="624" y="139"/>
                  </a:lnTo>
                  <a:lnTo>
                    <a:pt x="626" y="135"/>
                  </a:lnTo>
                  <a:lnTo>
                    <a:pt x="626" y="130"/>
                  </a:lnTo>
                  <a:lnTo>
                    <a:pt x="626" y="122"/>
                  </a:lnTo>
                  <a:lnTo>
                    <a:pt x="626" y="103"/>
                  </a:lnTo>
                  <a:lnTo>
                    <a:pt x="624" y="80"/>
                  </a:lnTo>
                  <a:lnTo>
                    <a:pt x="624" y="62"/>
                  </a:lnTo>
                  <a:lnTo>
                    <a:pt x="635" y="57"/>
                  </a:lnTo>
                  <a:lnTo>
                    <a:pt x="649" y="49"/>
                  </a:lnTo>
                  <a:lnTo>
                    <a:pt x="666" y="40"/>
                  </a:lnTo>
                  <a:lnTo>
                    <a:pt x="684" y="30"/>
                  </a:lnTo>
                  <a:lnTo>
                    <a:pt x="702" y="21"/>
                  </a:lnTo>
                  <a:lnTo>
                    <a:pt x="717" y="13"/>
                  </a:lnTo>
                  <a:lnTo>
                    <a:pt x="727" y="8"/>
                  </a:lnTo>
                  <a:lnTo>
                    <a:pt x="731" y="5"/>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05" name="Freeform 168">
              <a:extLst>
                <a:ext uri="{FF2B5EF4-FFF2-40B4-BE49-F238E27FC236}">
                  <a16:creationId xmlns:a16="http://schemas.microsoft.com/office/drawing/2014/main" id="{076E992B-77CE-4A33-956C-8D6A24A3E9D0}"/>
                </a:ext>
              </a:extLst>
            </p:cNvPr>
            <p:cNvSpPr>
              <a:spLocks/>
            </p:cNvSpPr>
            <p:nvPr/>
          </p:nvSpPr>
          <p:spPr bwMode="auto">
            <a:xfrm flipH="1">
              <a:off x="474" y="893"/>
              <a:ext cx="200" cy="167"/>
            </a:xfrm>
            <a:custGeom>
              <a:avLst/>
              <a:gdLst>
                <a:gd name="T0" fmla="*/ 0 w 872"/>
                <a:gd name="T1" fmla="*/ 0 h 726"/>
                <a:gd name="T2" fmla="*/ 0 w 872"/>
                <a:gd name="T3" fmla="*/ 0 h 726"/>
                <a:gd name="T4" fmla="*/ 0 w 872"/>
                <a:gd name="T5" fmla="*/ 0 h 726"/>
                <a:gd name="T6" fmla="*/ 0 w 872"/>
                <a:gd name="T7" fmla="*/ 0 h 726"/>
                <a:gd name="T8" fmla="*/ 0 w 872"/>
                <a:gd name="T9" fmla="*/ 0 h 726"/>
                <a:gd name="T10" fmla="*/ 0 w 872"/>
                <a:gd name="T11" fmla="*/ 0 h 726"/>
                <a:gd name="T12" fmla="*/ 0 w 872"/>
                <a:gd name="T13" fmla="*/ 0 h 726"/>
                <a:gd name="T14" fmla="*/ 0 w 872"/>
                <a:gd name="T15" fmla="*/ 0 h 726"/>
                <a:gd name="T16" fmla="*/ 0 w 872"/>
                <a:gd name="T17" fmla="*/ 0 h 726"/>
                <a:gd name="T18" fmla="*/ 0 w 872"/>
                <a:gd name="T19" fmla="*/ 0 h 726"/>
                <a:gd name="T20" fmla="*/ 0 w 872"/>
                <a:gd name="T21" fmla="*/ 0 h 726"/>
                <a:gd name="T22" fmla="*/ 0 w 872"/>
                <a:gd name="T23" fmla="*/ 0 h 726"/>
                <a:gd name="T24" fmla="*/ 0 w 872"/>
                <a:gd name="T25" fmla="*/ 0 h 726"/>
                <a:gd name="T26" fmla="*/ 0 w 872"/>
                <a:gd name="T27" fmla="*/ 0 h 726"/>
                <a:gd name="T28" fmla="*/ 0 w 872"/>
                <a:gd name="T29" fmla="*/ 0 h 726"/>
                <a:gd name="T30" fmla="*/ 0 w 872"/>
                <a:gd name="T31" fmla="*/ 0 h 726"/>
                <a:gd name="T32" fmla="*/ 0 w 872"/>
                <a:gd name="T33" fmla="*/ 0 h 726"/>
                <a:gd name="T34" fmla="*/ 0 w 872"/>
                <a:gd name="T35" fmla="*/ 0 h 726"/>
                <a:gd name="T36" fmla="*/ 0 w 872"/>
                <a:gd name="T37" fmla="*/ 0 h 726"/>
                <a:gd name="T38" fmla="*/ 0 w 872"/>
                <a:gd name="T39" fmla="*/ 0 h 726"/>
                <a:gd name="T40" fmla="*/ 0 w 872"/>
                <a:gd name="T41" fmla="*/ 0 h 726"/>
                <a:gd name="T42" fmla="*/ 0 w 872"/>
                <a:gd name="T43" fmla="*/ 0 h 726"/>
                <a:gd name="T44" fmla="*/ 0 w 872"/>
                <a:gd name="T45" fmla="*/ 0 h 726"/>
                <a:gd name="T46" fmla="*/ 0 w 872"/>
                <a:gd name="T47" fmla="*/ 0 h 726"/>
                <a:gd name="T48" fmla="*/ 0 w 872"/>
                <a:gd name="T49" fmla="*/ 0 h 726"/>
                <a:gd name="T50" fmla="*/ 0 w 872"/>
                <a:gd name="T51" fmla="*/ 0 h 726"/>
                <a:gd name="T52" fmla="*/ 0 w 872"/>
                <a:gd name="T53" fmla="*/ 0 h 726"/>
                <a:gd name="T54" fmla="*/ 0 w 872"/>
                <a:gd name="T55" fmla="*/ 0 h 726"/>
                <a:gd name="T56" fmla="*/ 0 w 872"/>
                <a:gd name="T57" fmla="*/ 0 h 726"/>
                <a:gd name="T58" fmla="*/ 0 w 872"/>
                <a:gd name="T59" fmla="*/ 0 h 726"/>
                <a:gd name="T60" fmla="*/ 0 w 872"/>
                <a:gd name="T61" fmla="*/ 0 h 726"/>
                <a:gd name="T62" fmla="*/ 0 w 872"/>
                <a:gd name="T63" fmla="*/ 0 h 726"/>
                <a:gd name="T64" fmla="*/ 0 w 872"/>
                <a:gd name="T65" fmla="*/ 0 h 726"/>
                <a:gd name="T66" fmla="*/ 0 w 872"/>
                <a:gd name="T67" fmla="*/ 0 h 726"/>
                <a:gd name="T68" fmla="*/ 0 w 872"/>
                <a:gd name="T69" fmla="*/ 0 h 726"/>
                <a:gd name="T70" fmla="*/ 0 w 872"/>
                <a:gd name="T71" fmla="*/ 0 h 726"/>
                <a:gd name="T72" fmla="*/ 0 w 872"/>
                <a:gd name="T73" fmla="*/ 0 h 726"/>
                <a:gd name="T74" fmla="*/ 0 w 872"/>
                <a:gd name="T75" fmla="*/ 0 h 726"/>
                <a:gd name="T76" fmla="*/ 0 w 872"/>
                <a:gd name="T77" fmla="*/ 0 h 726"/>
                <a:gd name="T78" fmla="*/ 0 w 872"/>
                <a:gd name="T79" fmla="*/ 0 h 726"/>
                <a:gd name="T80" fmla="*/ 0 w 872"/>
                <a:gd name="T81" fmla="*/ 0 h 726"/>
                <a:gd name="T82" fmla="*/ 0 w 872"/>
                <a:gd name="T83" fmla="*/ 0 h 726"/>
                <a:gd name="T84" fmla="*/ 0 w 872"/>
                <a:gd name="T85" fmla="*/ 0 h 726"/>
                <a:gd name="T86" fmla="*/ 0 w 872"/>
                <a:gd name="T87" fmla="*/ 0 h 726"/>
                <a:gd name="T88" fmla="*/ 0 w 872"/>
                <a:gd name="T89" fmla="*/ 0 h 726"/>
                <a:gd name="T90" fmla="*/ 0 w 872"/>
                <a:gd name="T91" fmla="*/ 0 h 726"/>
                <a:gd name="T92" fmla="*/ 0 w 872"/>
                <a:gd name="T93" fmla="*/ 0 h 726"/>
                <a:gd name="T94" fmla="*/ 0 w 872"/>
                <a:gd name="T95" fmla="*/ 0 h 726"/>
                <a:gd name="T96" fmla="*/ 0 w 872"/>
                <a:gd name="T97" fmla="*/ 0 h 726"/>
                <a:gd name="T98" fmla="*/ 0 w 872"/>
                <a:gd name="T99" fmla="*/ 0 h 726"/>
                <a:gd name="T100" fmla="*/ 0 w 872"/>
                <a:gd name="T101" fmla="*/ 0 h 726"/>
                <a:gd name="T102" fmla="*/ 0 w 872"/>
                <a:gd name="T103" fmla="*/ 0 h 726"/>
                <a:gd name="T104" fmla="*/ 0 w 872"/>
                <a:gd name="T105" fmla="*/ 0 h 726"/>
                <a:gd name="T106" fmla="*/ 0 w 872"/>
                <a:gd name="T107" fmla="*/ 0 h 72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72"/>
                <a:gd name="T163" fmla="*/ 0 h 726"/>
                <a:gd name="T164" fmla="*/ 872 w 872"/>
                <a:gd name="T165" fmla="*/ 726 h 72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72" h="726">
                  <a:moveTo>
                    <a:pt x="847" y="406"/>
                  </a:moveTo>
                  <a:lnTo>
                    <a:pt x="848" y="403"/>
                  </a:lnTo>
                  <a:lnTo>
                    <a:pt x="854" y="397"/>
                  </a:lnTo>
                  <a:lnTo>
                    <a:pt x="859" y="387"/>
                  </a:lnTo>
                  <a:lnTo>
                    <a:pt x="865" y="372"/>
                  </a:lnTo>
                  <a:lnTo>
                    <a:pt x="869" y="355"/>
                  </a:lnTo>
                  <a:lnTo>
                    <a:pt x="872" y="335"/>
                  </a:lnTo>
                  <a:lnTo>
                    <a:pt x="868" y="311"/>
                  </a:lnTo>
                  <a:lnTo>
                    <a:pt x="860" y="285"/>
                  </a:lnTo>
                  <a:lnTo>
                    <a:pt x="845" y="236"/>
                  </a:lnTo>
                  <a:lnTo>
                    <a:pt x="841" y="200"/>
                  </a:lnTo>
                  <a:lnTo>
                    <a:pt x="842" y="178"/>
                  </a:lnTo>
                  <a:lnTo>
                    <a:pt x="843" y="171"/>
                  </a:lnTo>
                  <a:lnTo>
                    <a:pt x="842" y="173"/>
                  </a:lnTo>
                  <a:lnTo>
                    <a:pt x="837" y="180"/>
                  </a:lnTo>
                  <a:lnTo>
                    <a:pt x="830" y="189"/>
                  </a:lnTo>
                  <a:lnTo>
                    <a:pt x="821" y="202"/>
                  </a:lnTo>
                  <a:lnTo>
                    <a:pt x="813" y="217"/>
                  </a:lnTo>
                  <a:lnTo>
                    <a:pt x="804" y="234"/>
                  </a:lnTo>
                  <a:lnTo>
                    <a:pt x="796" y="253"/>
                  </a:lnTo>
                  <a:lnTo>
                    <a:pt x="791" y="271"/>
                  </a:lnTo>
                  <a:lnTo>
                    <a:pt x="789" y="263"/>
                  </a:lnTo>
                  <a:lnTo>
                    <a:pt x="783" y="242"/>
                  </a:lnTo>
                  <a:lnTo>
                    <a:pt x="780" y="212"/>
                  </a:lnTo>
                  <a:lnTo>
                    <a:pt x="782" y="177"/>
                  </a:lnTo>
                  <a:lnTo>
                    <a:pt x="783" y="157"/>
                  </a:lnTo>
                  <a:lnTo>
                    <a:pt x="782" y="138"/>
                  </a:lnTo>
                  <a:lnTo>
                    <a:pt x="777" y="118"/>
                  </a:lnTo>
                  <a:lnTo>
                    <a:pt x="772" y="100"/>
                  </a:lnTo>
                  <a:lnTo>
                    <a:pt x="764" y="85"/>
                  </a:lnTo>
                  <a:lnTo>
                    <a:pt x="759" y="72"/>
                  </a:lnTo>
                  <a:lnTo>
                    <a:pt x="754" y="64"/>
                  </a:lnTo>
                  <a:lnTo>
                    <a:pt x="752" y="61"/>
                  </a:lnTo>
                  <a:lnTo>
                    <a:pt x="752" y="65"/>
                  </a:lnTo>
                  <a:lnTo>
                    <a:pt x="751" y="73"/>
                  </a:lnTo>
                  <a:lnTo>
                    <a:pt x="748" y="86"/>
                  </a:lnTo>
                  <a:lnTo>
                    <a:pt x="743" y="102"/>
                  </a:lnTo>
                  <a:lnTo>
                    <a:pt x="737" y="118"/>
                  </a:lnTo>
                  <a:lnTo>
                    <a:pt x="726" y="135"/>
                  </a:lnTo>
                  <a:lnTo>
                    <a:pt x="712" y="150"/>
                  </a:lnTo>
                  <a:lnTo>
                    <a:pt x="695" y="161"/>
                  </a:lnTo>
                  <a:lnTo>
                    <a:pt x="678" y="169"/>
                  </a:lnTo>
                  <a:lnTo>
                    <a:pt x="665" y="176"/>
                  </a:lnTo>
                  <a:lnTo>
                    <a:pt x="656" y="182"/>
                  </a:lnTo>
                  <a:lnTo>
                    <a:pt x="651" y="186"/>
                  </a:lnTo>
                  <a:lnTo>
                    <a:pt x="647" y="189"/>
                  </a:lnTo>
                  <a:lnTo>
                    <a:pt x="646" y="191"/>
                  </a:lnTo>
                  <a:lnTo>
                    <a:pt x="646" y="193"/>
                  </a:lnTo>
                  <a:lnTo>
                    <a:pt x="646" y="187"/>
                  </a:lnTo>
                  <a:lnTo>
                    <a:pt x="644" y="171"/>
                  </a:lnTo>
                  <a:lnTo>
                    <a:pt x="642" y="148"/>
                  </a:lnTo>
                  <a:lnTo>
                    <a:pt x="637" y="120"/>
                  </a:lnTo>
                  <a:lnTo>
                    <a:pt x="630" y="87"/>
                  </a:lnTo>
                  <a:lnTo>
                    <a:pt x="620" y="56"/>
                  </a:lnTo>
                  <a:lnTo>
                    <a:pt x="607" y="26"/>
                  </a:lnTo>
                  <a:lnTo>
                    <a:pt x="590" y="0"/>
                  </a:lnTo>
                  <a:lnTo>
                    <a:pt x="590" y="5"/>
                  </a:lnTo>
                  <a:lnTo>
                    <a:pt x="587" y="20"/>
                  </a:lnTo>
                  <a:lnTo>
                    <a:pt x="585" y="42"/>
                  </a:lnTo>
                  <a:lnTo>
                    <a:pt x="581" y="65"/>
                  </a:lnTo>
                  <a:lnTo>
                    <a:pt x="574" y="91"/>
                  </a:lnTo>
                  <a:lnTo>
                    <a:pt x="566" y="116"/>
                  </a:lnTo>
                  <a:lnTo>
                    <a:pt x="556" y="135"/>
                  </a:lnTo>
                  <a:lnTo>
                    <a:pt x="544" y="147"/>
                  </a:lnTo>
                  <a:lnTo>
                    <a:pt x="525" y="161"/>
                  </a:lnTo>
                  <a:lnTo>
                    <a:pt x="513" y="172"/>
                  </a:lnTo>
                  <a:lnTo>
                    <a:pt x="509" y="177"/>
                  </a:lnTo>
                  <a:lnTo>
                    <a:pt x="508" y="180"/>
                  </a:lnTo>
                  <a:lnTo>
                    <a:pt x="507" y="159"/>
                  </a:lnTo>
                  <a:lnTo>
                    <a:pt x="500" y="113"/>
                  </a:lnTo>
                  <a:lnTo>
                    <a:pt x="491" y="62"/>
                  </a:lnTo>
                  <a:lnTo>
                    <a:pt x="479" y="31"/>
                  </a:lnTo>
                  <a:lnTo>
                    <a:pt x="478" y="36"/>
                  </a:lnTo>
                  <a:lnTo>
                    <a:pt x="473" y="52"/>
                  </a:lnTo>
                  <a:lnTo>
                    <a:pt x="466" y="75"/>
                  </a:lnTo>
                  <a:lnTo>
                    <a:pt x="457" y="100"/>
                  </a:lnTo>
                  <a:lnTo>
                    <a:pt x="447" y="128"/>
                  </a:lnTo>
                  <a:lnTo>
                    <a:pt x="435" y="152"/>
                  </a:lnTo>
                  <a:lnTo>
                    <a:pt x="423" y="172"/>
                  </a:lnTo>
                  <a:lnTo>
                    <a:pt x="412" y="182"/>
                  </a:lnTo>
                  <a:lnTo>
                    <a:pt x="392" y="197"/>
                  </a:lnTo>
                  <a:lnTo>
                    <a:pt x="380" y="213"/>
                  </a:lnTo>
                  <a:lnTo>
                    <a:pt x="375" y="228"/>
                  </a:lnTo>
                  <a:lnTo>
                    <a:pt x="374" y="234"/>
                  </a:lnTo>
                  <a:lnTo>
                    <a:pt x="370" y="224"/>
                  </a:lnTo>
                  <a:lnTo>
                    <a:pt x="360" y="198"/>
                  </a:lnTo>
                  <a:lnTo>
                    <a:pt x="352" y="165"/>
                  </a:lnTo>
                  <a:lnTo>
                    <a:pt x="349" y="134"/>
                  </a:lnTo>
                  <a:lnTo>
                    <a:pt x="354" y="108"/>
                  </a:lnTo>
                  <a:lnTo>
                    <a:pt x="357" y="87"/>
                  </a:lnTo>
                  <a:lnTo>
                    <a:pt x="360" y="74"/>
                  </a:lnTo>
                  <a:lnTo>
                    <a:pt x="361" y="69"/>
                  </a:lnTo>
                  <a:lnTo>
                    <a:pt x="356" y="74"/>
                  </a:lnTo>
                  <a:lnTo>
                    <a:pt x="341" y="89"/>
                  </a:lnTo>
                  <a:lnTo>
                    <a:pt x="321" y="109"/>
                  </a:lnTo>
                  <a:lnTo>
                    <a:pt x="297" y="134"/>
                  </a:lnTo>
                  <a:lnTo>
                    <a:pt x="274" y="164"/>
                  </a:lnTo>
                  <a:lnTo>
                    <a:pt x="252" y="193"/>
                  </a:lnTo>
                  <a:lnTo>
                    <a:pt x="236" y="221"/>
                  </a:lnTo>
                  <a:lnTo>
                    <a:pt x="228" y="247"/>
                  </a:lnTo>
                  <a:lnTo>
                    <a:pt x="223" y="286"/>
                  </a:lnTo>
                  <a:lnTo>
                    <a:pt x="221" y="311"/>
                  </a:lnTo>
                  <a:lnTo>
                    <a:pt x="219" y="323"/>
                  </a:lnTo>
                  <a:lnTo>
                    <a:pt x="219" y="327"/>
                  </a:lnTo>
                  <a:lnTo>
                    <a:pt x="217" y="325"/>
                  </a:lnTo>
                  <a:lnTo>
                    <a:pt x="210" y="320"/>
                  </a:lnTo>
                  <a:lnTo>
                    <a:pt x="200" y="311"/>
                  </a:lnTo>
                  <a:lnTo>
                    <a:pt x="189" y="299"/>
                  </a:lnTo>
                  <a:lnTo>
                    <a:pt x="179" y="285"/>
                  </a:lnTo>
                  <a:lnTo>
                    <a:pt x="169" y="268"/>
                  </a:lnTo>
                  <a:lnTo>
                    <a:pt x="162" y="249"/>
                  </a:lnTo>
                  <a:lnTo>
                    <a:pt x="159" y="226"/>
                  </a:lnTo>
                  <a:lnTo>
                    <a:pt x="156" y="230"/>
                  </a:lnTo>
                  <a:lnTo>
                    <a:pt x="146" y="242"/>
                  </a:lnTo>
                  <a:lnTo>
                    <a:pt x="133" y="258"/>
                  </a:lnTo>
                  <a:lnTo>
                    <a:pt x="119" y="280"/>
                  </a:lnTo>
                  <a:lnTo>
                    <a:pt x="104" y="303"/>
                  </a:lnTo>
                  <a:lnTo>
                    <a:pt x="91" y="329"/>
                  </a:lnTo>
                  <a:lnTo>
                    <a:pt x="81" y="357"/>
                  </a:lnTo>
                  <a:lnTo>
                    <a:pt x="78" y="381"/>
                  </a:lnTo>
                  <a:lnTo>
                    <a:pt x="78" y="424"/>
                  </a:lnTo>
                  <a:lnTo>
                    <a:pt x="78" y="453"/>
                  </a:lnTo>
                  <a:lnTo>
                    <a:pt x="78" y="469"/>
                  </a:lnTo>
                  <a:lnTo>
                    <a:pt x="78" y="474"/>
                  </a:lnTo>
                  <a:lnTo>
                    <a:pt x="75" y="469"/>
                  </a:lnTo>
                  <a:lnTo>
                    <a:pt x="68" y="454"/>
                  </a:lnTo>
                  <a:lnTo>
                    <a:pt x="59" y="435"/>
                  </a:lnTo>
                  <a:lnTo>
                    <a:pt x="49" y="410"/>
                  </a:lnTo>
                  <a:lnTo>
                    <a:pt x="37" y="384"/>
                  </a:lnTo>
                  <a:lnTo>
                    <a:pt x="27" y="359"/>
                  </a:lnTo>
                  <a:lnTo>
                    <a:pt x="19" y="336"/>
                  </a:lnTo>
                  <a:lnTo>
                    <a:pt x="15" y="319"/>
                  </a:lnTo>
                  <a:lnTo>
                    <a:pt x="14" y="327"/>
                  </a:lnTo>
                  <a:lnTo>
                    <a:pt x="10" y="350"/>
                  </a:lnTo>
                  <a:lnTo>
                    <a:pt x="5" y="384"/>
                  </a:lnTo>
                  <a:lnTo>
                    <a:pt x="1" y="424"/>
                  </a:lnTo>
                  <a:lnTo>
                    <a:pt x="0" y="470"/>
                  </a:lnTo>
                  <a:lnTo>
                    <a:pt x="1" y="514"/>
                  </a:lnTo>
                  <a:lnTo>
                    <a:pt x="7" y="554"/>
                  </a:lnTo>
                  <a:lnTo>
                    <a:pt x="20" y="588"/>
                  </a:lnTo>
                  <a:lnTo>
                    <a:pt x="29" y="604"/>
                  </a:lnTo>
                  <a:lnTo>
                    <a:pt x="40" y="620"/>
                  </a:lnTo>
                  <a:lnTo>
                    <a:pt x="52" y="635"/>
                  </a:lnTo>
                  <a:lnTo>
                    <a:pt x="63" y="649"/>
                  </a:lnTo>
                  <a:lnTo>
                    <a:pt x="76" y="663"/>
                  </a:lnTo>
                  <a:lnTo>
                    <a:pt x="91" y="673"/>
                  </a:lnTo>
                  <a:lnTo>
                    <a:pt x="104" y="683"/>
                  </a:lnTo>
                  <a:lnTo>
                    <a:pt x="118" y="690"/>
                  </a:lnTo>
                  <a:lnTo>
                    <a:pt x="131" y="696"/>
                  </a:lnTo>
                  <a:lnTo>
                    <a:pt x="145" y="702"/>
                  </a:lnTo>
                  <a:lnTo>
                    <a:pt x="157" y="708"/>
                  </a:lnTo>
                  <a:lnTo>
                    <a:pt x="169" y="713"/>
                  </a:lnTo>
                  <a:lnTo>
                    <a:pt x="178" y="718"/>
                  </a:lnTo>
                  <a:lnTo>
                    <a:pt x="184" y="722"/>
                  </a:lnTo>
                  <a:lnTo>
                    <a:pt x="189" y="725"/>
                  </a:lnTo>
                  <a:lnTo>
                    <a:pt x="191" y="726"/>
                  </a:lnTo>
                  <a:lnTo>
                    <a:pt x="673" y="487"/>
                  </a:lnTo>
                  <a:lnTo>
                    <a:pt x="729" y="571"/>
                  </a:lnTo>
                  <a:lnTo>
                    <a:pt x="798" y="519"/>
                  </a:lnTo>
                  <a:lnTo>
                    <a:pt x="794" y="450"/>
                  </a:lnTo>
                  <a:lnTo>
                    <a:pt x="847" y="406"/>
                  </a:lnTo>
                  <a:close/>
                </a:path>
              </a:pathLst>
            </a:custGeom>
            <a:solidFill>
              <a:srgbClr val="C0C0C0"/>
            </a:solidFill>
            <a:ln w="12700">
              <a:solidFill>
                <a:srgbClr val="12121C"/>
              </a:solidFill>
              <a:round/>
              <a:headEnd/>
              <a:tailEnd/>
            </a:ln>
          </p:spPr>
          <p:txBody>
            <a:bodyPr/>
            <a:lstStyle/>
            <a:p>
              <a:pPr defTabSz="914400"/>
              <a:endParaRPr lang="sr-Latn-RS" sz="1400">
                <a:solidFill>
                  <a:srgbClr val="000000"/>
                </a:solidFill>
                <a:cs typeface="+mn-cs"/>
              </a:endParaRPr>
            </a:p>
          </p:txBody>
        </p:sp>
        <p:sp>
          <p:nvSpPr>
            <p:cNvPr id="15606" name="Freeform 169">
              <a:extLst>
                <a:ext uri="{FF2B5EF4-FFF2-40B4-BE49-F238E27FC236}">
                  <a16:creationId xmlns:a16="http://schemas.microsoft.com/office/drawing/2014/main" id="{B8C9C170-9335-4844-92FC-68B5DAFAF1CC}"/>
                </a:ext>
              </a:extLst>
            </p:cNvPr>
            <p:cNvSpPr>
              <a:spLocks/>
            </p:cNvSpPr>
            <p:nvPr/>
          </p:nvSpPr>
          <p:spPr bwMode="auto">
            <a:xfrm flipH="1">
              <a:off x="462" y="988"/>
              <a:ext cx="23" cy="15"/>
            </a:xfrm>
            <a:custGeom>
              <a:avLst/>
              <a:gdLst>
                <a:gd name="T0" fmla="*/ 0 w 100"/>
                <a:gd name="T1" fmla="*/ 0 h 63"/>
                <a:gd name="T2" fmla="*/ 0 w 100"/>
                <a:gd name="T3" fmla="*/ 0 h 63"/>
                <a:gd name="T4" fmla="*/ 0 w 100"/>
                <a:gd name="T5" fmla="*/ 0 h 63"/>
                <a:gd name="T6" fmla="*/ 0 w 100"/>
                <a:gd name="T7" fmla="*/ 0 h 63"/>
                <a:gd name="T8" fmla="*/ 0 w 100"/>
                <a:gd name="T9" fmla="*/ 0 h 63"/>
                <a:gd name="T10" fmla="*/ 0 w 100"/>
                <a:gd name="T11" fmla="*/ 0 h 63"/>
                <a:gd name="T12" fmla="*/ 0 w 100"/>
                <a:gd name="T13" fmla="*/ 0 h 63"/>
                <a:gd name="T14" fmla="*/ 0 w 100"/>
                <a:gd name="T15" fmla="*/ 0 h 63"/>
                <a:gd name="T16" fmla="*/ 0 w 100"/>
                <a:gd name="T17" fmla="*/ 0 h 63"/>
                <a:gd name="T18" fmla="*/ 0 w 100"/>
                <a:gd name="T19" fmla="*/ 0 h 63"/>
                <a:gd name="T20" fmla="*/ 0 w 100"/>
                <a:gd name="T21" fmla="*/ 0 h 63"/>
                <a:gd name="T22" fmla="*/ 0 w 100"/>
                <a:gd name="T23" fmla="*/ 0 h 63"/>
                <a:gd name="T24" fmla="*/ 0 w 100"/>
                <a:gd name="T25" fmla="*/ 0 h 63"/>
                <a:gd name="T26" fmla="*/ 0 w 100"/>
                <a:gd name="T27" fmla="*/ 0 h 63"/>
                <a:gd name="T28" fmla="*/ 0 w 100"/>
                <a:gd name="T29" fmla="*/ 0 h 63"/>
                <a:gd name="T30" fmla="*/ 0 w 100"/>
                <a:gd name="T31" fmla="*/ 0 h 63"/>
                <a:gd name="T32" fmla="*/ 0 w 100"/>
                <a:gd name="T33" fmla="*/ 0 h 63"/>
                <a:gd name="T34" fmla="*/ 0 w 100"/>
                <a:gd name="T35" fmla="*/ 0 h 6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0"/>
                <a:gd name="T55" fmla="*/ 0 h 63"/>
                <a:gd name="T56" fmla="*/ 100 w 100"/>
                <a:gd name="T57" fmla="*/ 63 h 6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0" h="63">
                  <a:moveTo>
                    <a:pt x="20" y="40"/>
                  </a:moveTo>
                  <a:lnTo>
                    <a:pt x="0" y="52"/>
                  </a:lnTo>
                  <a:lnTo>
                    <a:pt x="63" y="63"/>
                  </a:lnTo>
                  <a:lnTo>
                    <a:pt x="65" y="48"/>
                  </a:lnTo>
                  <a:lnTo>
                    <a:pt x="64" y="48"/>
                  </a:lnTo>
                  <a:lnTo>
                    <a:pt x="60" y="46"/>
                  </a:lnTo>
                  <a:lnTo>
                    <a:pt x="54" y="45"/>
                  </a:lnTo>
                  <a:lnTo>
                    <a:pt x="47" y="44"/>
                  </a:lnTo>
                  <a:lnTo>
                    <a:pt x="55" y="39"/>
                  </a:lnTo>
                  <a:lnTo>
                    <a:pt x="64" y="35"/>
                  </a:lnTo>
                  <a:lnTo>
                    <a:pt x="73" y="29"/>
                  </a:lnTo>
                  <a:lnTo>
                    <a:pt x="82" y="24"/>
                  </a:lnTo>
                  <a:lnTo>
                    <a:pt x="89" y="20"/>
                  </a:lnTo>
                  <a:lnTo>
                    <a:pt x="95" y="16"/>
                  </a:lnTo>
                  <a:lnTo>
                    <a:pt x="99" y="15"/>
                  </a:lnTo>
                  <a:lnTo>
                    <a:pt x="100" y="14"/>
                  </a:lnTo>
                  <a:lnTo>
                    <a:pt x="93" y="0"/>
                  </a:lnTo>
                  <a:lnTo>
                    <a:pt x="20"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07" name="Freeform 170">
              <a:extLst>
                <a:ext uri="{FF2B5EF4-FFF2-40B4-BE49-F238E27FC236}">
                  <a16:creationId xmlns:a16="http://schemas.microsoft.com/office/drawing/2014/main" id="{D1600362-5151-4654-9BEE-A71E4A3F82DD}"/>
                </a:ext>
              </a:extLst>
            </p:cNvPr>
            <p:cNvSpPr>
              <a:spLocks/>
            </p:cNvSpPr>
            <p:nvPr/>
          </p:nvSpPr>
          <p:spPr bwMode="auto">
            <a:xfrm flipH="1">
              <a:off x="611" y="1425"/>
              <a:ext cx="36" cy="34"/>
            </a:xfrm>
            <a:custGeom>
              <a:avLst/>
              <a:gdLst>
                <a:gd name="T0" fmla="*/ 0 w 155"/>
                <a:gd name="T1" fmla="*/ 0 h 147"/>
                <a:gd name="T2" fmla="*/ 0 w 155"/>
                <a:gd name="T3" fmla="*/ 0 h 147"/>
                <a:gd name="T4" fmla="*/ 0 w 155"/>
                <a:gd name="T5" fmla="*/ 0 h 147"/>
                <a:gd name="T6" fmla="*/ 0 w 155"/>
                <a:gd name="T7" fmla="*/ 0 h 147"/>
                <a:gd name="T8" fmla="*/ 0 w 155"/>
                <a:gd name="T9" fmla="*/ 0 h 147"/>
                <a:gd name="T10" fmla="*/ 0 w 155"/>
                <a:gd name="T11" fmla="*/ 0 h 147"/>
                <a:gd name="T12" fmla="*/ 0 w 155"/>
                <a:gd name="T13" fmla="*/ 0 h 147"/>
                <a:gd name="T14" fmla="*/ 0 w 155"/>
                <a:gd name="T15" fmla="*/ 0 h 147"/>
                <a:gd name="T16" fmla="*/ 0 w 155"/>
                <a:gd name="T17" fmla="*/ 0 h 147"/>
                <a:gd name="T18" fmla="*/ 0 w 155"/>
                <a:gd name="T19" fmla="*/ 0 h 147"/>
                <a:gd name="T20" fmla="*/ 0 w 155"/>
                <a:gd name="T21" fmla="*/ 0 h 147"/>
                <a:gd name="T22" fmla="*/ 0 w 155"/>
                <a:gd name="T23" fmla="*/ 0 h 147"/>
                <a:gd name="T24" fmla="*/ 0 w 155"/>
                <a:gd name="T25" fmla="*/ 0 h 147"/>
                <a:gd name="T26" fmla="*/ 0 w 155"/>
                <a:gd name="T27" fmla="*/ 0 h 147"/>
                <a:gd name="T28" fmla="*/ 0 w 155"/>
                <a:gd name="T29" fmla="*/ 0 h 147"/>
                <a:gd name="T30" fmla="*/ 0 w 155"/>
                <a:gd name="T31" fmla="*/ 0 h 147"/>
                <a:gd name="T32" fmla="*/ 0 w 155"/>
                <a:gd name="T33" fmla="*/ 0 h 147"/>
                <a:gd name="T34" fmla="*/ 0 w 155"/>
                <a:gd name="T35" fmla="*/ 0 h 147"/>
                <a:gd name="T36" fmla="*/ 0 w 155"/>
                <a:gd name="T37" fmla="*/ 0 h 147"/>
                <a:gd name="T38" fmla="*/ 0 w 155"/>
                <a:gd name="T39" fmla="*/ 0 h 147"/>
                <a:gd name="T40" fmla="*/ 0 w 155"/>
                <a:gd name="T41" fmla="*/ 0 h 147"/>
                <a:gd name="T42" fmla="*/ 0 w 155"/>
                <a:gd name="T43" fmla="*/ 0 h 147"/>
                <a:gd name="T44" fmla="*/ 0 w 155"/>
                <a:gd name="T45" fmla="*/ 0 h 147"/>
                <a:gd name="T46" fmla="*/ 0 w 155"/>
                <a:gd name="T47" fmla="*/ 0 h 147"/>
                <a:gd name="T48" fmla="*/ 0 w 155"/>
                <a:gd name="T49" fmla="*/ 0 h 147"/>
                <a:gd name="T50" fmla="*/ 0 w 155"/>
                <a:gd name="T51" fmla="*/ 0 h 147"/>
                <a:gd name="T52" fmla="*/ 0 w 155"/>
                <a:gd name="T53" fmla="*/ 0 h 147"/>
                <a:gd name="T54" fmla="*/ 0 w 155"/>
                <a:gd name="T55" fmla="*/ 0 h 147"/>
                <a:gd name="T56" fmla="*/ 0 w 155"/>
                <a:gd name="T57" fmla="*/ 0 h 147"/>
                <a:gd name="T58" fmla="*/ 0 w 155"/>
                <a:gd name="T59" fmla="*/ 0 h 147"/>
                <a:gd name="T60" fmla="*/ 0 w 155"/>
                <a:gd name="T61" fmla="*/ 0 h 147"/>
                <a:gd name="T62" fmla="*/ 0 w 155"/>
                <a:gd name="T63" fmla="*/ 0 h 147"/>
                <a:gd name="T64" fmla="*/ 0 w 155"/>
                <a:gd name="T65" fmla="*/ 0 h 1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5"/>
                <a:gd name="T100" fmla="*/ 0 h 147"/>
                <a:gd name="T101" fmla="*/ 155 w 155"/>
                <a:gd name="T102" fmla="*/ 147 h 1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5" h="147">
                  <a:moveTo>
                    <a:pt x="155" y="73"/>
                  </a:moveTo>
                  <a:lnTo>
                    <a:pt x="153" y="87"/>
                  </a:lnTo>
                  <a:lnTo>
                    <a:pt x="148" y="101"/>
                  </a:lnTo>
                  <a:lnTo>
                    <a:pt x="142" y="114"/>
                  </a:lnTo>
                  <a:lnTo>
                    <a:pt x="132" y="125"/>
                  </a:lnTo>
                  <a:lnTo>
                    <a:pt x="121" y="134"/>
                  </a:lnTo>
                  <a:lnTo>
                    <a:pt x="108" y="141"/>
                  </a:lnTo>
                  <a:lnTo>
                    <a:pt x="93" y="146"/>
                  </a:lnTo>
                  <a:lnTo>
                    <a:pt x="78" y="147"/>
                  </a:lnTo>
                  <a:lnTo>
                    <a:pt x="62" y="146"/>
                  </a:lnTo>
                  <a:lnTo>
                    <a:pt x="48" y="141"/>
                  </a:lnTo>
                  <a:lnTo>
                    <a:pt x="35" y="134"/>
                  </a:lnTo>
                  <a:lnTo>
                    <a:pt x="23" y="125"/>
                  </a:lnTo>
                  <a:lnTo>
                    <a:pt x="13" y="114"/>
                  </a:lnTo>
                  <a:lnTo>
                    <a:pt x="6" y="101"/>
                  </a:lnTo>
                  <a:lnTo>
                    <a:pt x="1" y="87"/>
                  </a:lnTo>
                  <a:lnTo>
                    <a:pt x="0" y="73"/>
                  </a:lnTo>
                  <a:lnTo>
                    <a:pt x="1" y="59"/>
                  </a:lnTo>
                  <a:lnTo>
                    <a:pt x="6" y="44"/>
                  </a:lnTo>
                  <a:lnTo>
                    <a:pt x="13" y="32"/>
                  </a:lnTo>
                  <a:lnTo>
                    <a:pt x="23" y="21"/>
                  </a:lnTo>
                  <a:lnTo>
                    <a:pt x="35" y="13"/>
                  </a:lnTo>
                  <a:lnTo>
                    <a:pt x="48" y="5"/>
                  </a:lnTo>
                  <a:lnTo>
                    <a:pt x="62" y="1"/>
                  </a:lnTo>
                  <a:lnTo>
                    <a:pt x="78" y="0"/>
                  </a:lnTo>
                  <a:lnTo>
                    <a:pt x="93" y="1"/>
                  </a:lnTo>
                  <a:lnTo>
                    <a:pt x="108" y="5"/>
                  </a:lnTo>
                  <a:lnTo>
                    <a:pt x="121" y="13"/>
                  </a:lnTo>
                  <a:lnTo>
                    <a:pt x="132" y="21"/>
                  </a:lnTo>
                  <a:lnTo>
                    <a:pt x="142" y="32"/>
                  </a:lnTo>
                  <a:lnTo>
                    <a:pt x="148" y="44"/>
                  </a:lnTo>
                  <a:lnTo>
                    <a:pt x="153" y="59"/>
                  </a:lnTo>
                  <a:lnTo>
                    <a:pt x="155"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08" name="Freeform 171">
              <a:extLst>
                <a:ext uri="{FF2B5EF4-FFF2-40B4-BE49-F238E27FC236}">
                  <a16:creationId xmlns:a16="http://schemas.microsoft.com/office/drawing/2014/main" id="{6A8D4D26-E48A-48BD-92AD-8D1212239A43}"/>
                </a:ext>
              </a:extLst>
            </p:cNvPr>
            <p:cNvSpPr>
              <a:spLocks/>
            </p:cNvSpPr>
            <p:nvPr/>
          </p:nvSpPr>
          <p:spPr bwMode="auto">
            <a:xfrm flipH="1">
              <a:off x="588" y="1056"/>
              <a:ext cx="17" cy="18"/>
            </a:xfrm>
            <a:custGeom>
              <a:avLst/>
              <a:gdLst>
                <a:gd name="T0" fmla="*/ 0 w 74"/>
                <a:gd name="T1" fmla="*/ 0 h 79"/>
                <a:gd name="T2" fmla="*/ 0 w 74"/>
                <a:gd name="T3" fmla="*/ 0 h 79"/>
                <a:gd name="T4" fmla="*/ 0 w 74"/>
                <a:gd name="T5" fmla="*/ 0 h 79"/>
                <a:gd name="T6" fmla="*/ 0 w 74"/>
                <a:gd name="T7" fmla="*/ 0 h 79"/>
                <a:gd name="T8" fmla="*/ 0 w 74"/>
                <a:gd name="T9" fmla="*/ 0 h 79"/>
                <a:gd name="T10" fmla="*/ 0 w 74"/>
                <a:gd name="T11" fmla="*/ 0 h 79"/>
                <a:gd name="T12" fmla="*/ 0 w 74"/>
                <a:gd name="T13" fmla="*/ 0 h 79"/>
                <a:gd name="T14" fmla="*/ 0 w 74"/>
                <a:gd name="T15" fmla="*/ 0 h 79"/>
                <a:gd name="T16" fmla="*/ 0 w 74"/>
                <a:gd name="T17" fmla="*/ 0 h 79"/>
                <a:gd name="T18" fmla="*/ 0 w 74"/>
                <a:gd name="T19" fmla="*/ 0 h 79"/>
                <a:gd name="T20" fmla="*/ 0 w 74"/>
                <a:gd name="T21" fmla="*/ 0 h 79"/>
                <a:gd name="T22" fmla="*/ 0 w 74"/>
                <a:gd name="T23" fmla="*/ 0 h 79"/>
                <a:gd name="T24" fmla="*/ 0 w 74"/>
                <a:gd name="T25" fmla="*/ 0 h 79"/>
                <a:gd name="T26" fmla="*/ 0 w 74"/>
                <a:gd name="T27" fmla="*/ 0 h 79"/>
                <a:gd name="T28" fmla="*/ 0 w 74"/>
                <a:gd name="T29" fmla="*/ 0 h 79"/>
                <a:gd name="T30" fmla="*/ 0 w 74"/>
                <a:gd name="T31" fmla="*/ 0 h 79"/>
                <a:gd name="T32" fmla="*/ 0 w 74"/>
                <a:gd name="T33" fmla="*/ 0 h 79"/>
                <a:gd name="T34" fmla="*/ 0 w 74"/>
                <a:gd name="T35" fmla="*/ 0 h 79"/>
                <a:gd name="T36" fmla="*/ 0 w 74"/>
                <a:gd name="T37" fmla="*/ 0 h 79"/>
                <a:gd name="T38" fmla="*/ 0 w 74"/>
                <a:gd name="T39" fmla="*/ 0 h 79"/>
                <a:gd name="T40" fmla="*/ 0 w 74"/>
                <a:gd name="T41" fmla="*/ 0 h 79"/>
                <a:gd name="T42" fmla="*/ 0 w 74"/>
                <a:gd name="T43" fmla="*/ 0 h 79"/>
                <a:gd name="T44" fmla="*/ 0 w 74"/>
                <a:gd name="T45" fmla="*/ 0 h 79"/>
                <a:gd name="T46" fmla="*/ 0 w 74"/>
                <a:gd name="T47" fmla="*/ 0 h 79"/>
                <a:gd name="T48" fmla="*/ 0 w 74"/>
                <a:gd name="T49" fmla="*/ 0 h 79"/>
                <a:gd name="T50" fmla="*/ 0 w 74"/>
                <a:gd name="T51" fmla="*/ 0 h 79"/>
                <a:gd name="T52" fmla="*/ 0 w 74"/>
                <a:gd name="T53" fmla="*/ 0 h 79"/>
                <a:gd name="T54" fmla="*/ 0 w 74"/>
                <a:gd name="T55" fmla="*/ 0 h 79"/>
                <a:gd name="T56" fmla="*/ 0 w 74"/>
                <a:gd name="T57" fmla="*/ 0 h 79"/>
                <a:gd name="T58" fmla="*/ 0 w 74"/>
                <a:gd name="T59" fmla="*/ 0 h 79"/>
                <a:gd name="T60" fmla="*/ 0 w 74"/>
                <a:gd name="T61" fmla="*/ 0 h 79"/>
                <a:gd name="T62" fmla="*/ 0 w 74"/>
                <a:gd name="T63" fmla="*/ 0 h 79"/>
                <a:gd name="T64" fmla="*/ 0 w 74"/>
                <a:gd name="T65" fmla="*/ 0 h 79"/>
                <a:gd name="T66" fmla="*/ 0 w 74"/>
                <a:gd name="T67" fmla="*/ 0 h 79"/>
                <a:gd name="T68" fmla="*/ 0 w 74"/>
                <a:gd name="T69" fmla="*/ 0 h 79"/>
                <a:gd name="T70" fmla="*/ 0 w 74"/>
                <a:gd name="T71" fmla="*/ 0 h 79"/>
                <a:gd name="T72" fmla="*/ 0 w 74"/>
                <a:gd name="T73" fmla="*/ 0 h 79"/>
                <a:gd name="T74" fmla="*/ 0 w 74"/>
                <a:gd name="T75" fmla="*/ 0 h 79"/>
                <a:gd name="T76" fmla="*/ 0 w 74"/>
                <a:gd name="T77" fmla="*/ 0 h 7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79"/>
                <a:gd name="T119" fmla="*/ 74 w 74"/>
                <a:gd name="T120" fmla="*/ 79 h 7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79">
                  <a:moveTo>
                    <a:pt x="3" y="12"/>
                  </a:moveTo>
                  <a:lnTo>
                    <a:pt x="0" y="64"/>
                  </a:lnTo>
                  <a:lnTo>
                    <a:pt x="0" y="66"/>
                  </a:lnTo>
                  <a:lnTo>
                    <a:pt x="0" y="69"/>
                  </a:lnTo>
                  <a:lnTo>
                    <a:pt x="2" y="73"/>
                  </a:lnTo>
                  <a:lnTo>
                    <a:pt x="3" y="75"/>
                  </a:lnTo>
                  <a:lnTo>
                    <a:pt x="6" y="77"/>
                  </a:lnTo>
                  <a:lnTo>
                    <a:pt x="9" y="78"/>
                  </a:lnTo>
                  <a:lnTo>
                    <a:pt x="11" y="79"/>
                  </a:lnTo>
                  <a:lnTo>
                    <a:pt x="14" y="79"/>
                  </a:lnTo>
                  <a:lnTo>
                    <a:pt x="62" y="74"/>
                  </a:lnTo>
                  <a:lnTo>
                    <a:pt x="67" y="73"/>
                  </a:lnTo>
                  <a:lnTo>
                    <a:pt x="71" y="69"/>
                  </a:lnTo>
                  <a:lnTo>
                    <a:pt x="74" y="65"/>
                  </a:lnTo>
                  <a:lnTo>
                    <a:pt x="74" y="60"/>
                  </a:lnTo>
                  <a:lnTo>
                    <a:pt x="72" y="55"/>
                  </a:lnTo>
                  <a:lnTo>
                    <a:pt x="68" y="51"/>
                  </a:lnTo>
                  <a:lnTo>
                    <a:pt x="65" y="48"/>
                  </a:lnTo>
                  <a:lnTo>
                    <a:pt x="59" y="47"/>
                  </a:lnTo>
                  <a:lnTo>
                    <a:pt x="57" y="47"/>
                  </a:lnTo>
                  <a:lnTo>
                    <a:pt x="49" y="48"/>
                  </a:lnTo>
                  <a:lnTo>
                    <a:pt x="39" y="49"/>
                  </a:lnTo>
                  <a:lnTo>
                    <a:pt x="28" y="51"/>
                  </a:lnTo>
                  <a:lnTo>
                    <a:pt x="29" y="39"/>
                  </a:lnTo>
                  <a:lnTo>
                    <a:pt x="29" y="26"/>
                  </a:lnTo>
                  <a:lnTo>
                    <a:pt x="31" y="18"/>
                  </a:lnTo>
                  <a:lnTo>
                    <a:pt x="31" y="14"/>
                  </a:lnTo>
                  <a:lnTo>
                    <a:pt x="31" y="13"/>
                  </a:lnTo>
                  <a:lnTo>
                    <a:pt x="29" y="8"/>
                  </a:lnTo>
                  <a:lnTo>
                    <a:pt x="27" y="4"/>
                  </a:lnTo>
                  <a:lnTo>
                    <a:pt x="24" y="1"/>
                  </a:lnTo>
                  <a:lnTo>
                    <a:pt x="19" y="0"/>
                  </a:lnTo>
                  <a:lnTo>
                    <a:pt x="14" y="0"/>
                  </a:lnTo>
                  <a:lnTo>
                    <a:pt x="9" y="3"/>
                  </a:lnTo>
                  <a:lnTo>
                    <a:pt x="5" y="6"/>
                  </a:lnTo>
                  <a:lnTo>
                    <a:pt x="3"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09" name="Freeform 172">
              <a:extLst>
                <a:ext uri="{FF2B5EF4-FFF2-40B4-BE49-F238E27FC236}">
                  <a16:creationId xmlns:a16="http://schemas.microsoft.com/office/drawing/2014/main" id="{3B67EF9A-1434-4AF9-A03F-3EB7D0D64DDF}"/>
                </a:ext>
              </a:extLst>
            </p:cNvPr>
            <p:cNvSpPr>
              <a:spLocks/>
            </p:cNvSpPr>
            <p:nvPr/>
          </p:nvSpPr>
          <p:spPr bwMode="auto">
            <a:xfrm flipH="1">
              <a:off x="563" y="1072"/>
              <a:ext cx="20" cy="12"/>
            </a:xfrm>
            <a:custGeom>
              <a:avLst/>
              <a:gdLst>
                <a:gd name="T0" fmla="*/ 0 w 83"/>
                <a:gd name="T1" fmla="*/ 0 h 56"/>
                <a:gd name="T2" fmla="*/ 0 w 83"/>
                <a:gd name="T3" fmla="*/ 0 h 56"/>
                <a:gd name="T4" fmla="*/ 0 w 83"/>
                <a:gd name="T5" fmla="*/ 0 h 56"/>
                <a:gd name="T6" fmla="*/ 0 w 83"/>
                <a:gd name="T7" fmla="*/ 0 h 56"/>
                <a:gd name="T8" fmla="*/ 0 w 83"/>
                <a:gd name="T9" fmla="*/ 0 h 56"/>
                <a:gd name="T10" fmla="*/ 0 w 83"/>
                <a:gd name="T11" fmla="*/ 0 h 56"/>
                <a:gd name="T12" fmla="*/ 0 w 83"/>
                <a:gd name="T13" fmla="*/ 0 h 56"/>
                <a:gd name="T14" fmla="*/ 0 w 83"/>
                <a:gd name="T15" fmla="*/ 0 h 56"/>
                <a:gd name="T16" fmla="*/ 0 w 83"/>
                <a:gd name="T17" fmla="*/ 0 h 56"/>
                <a:gd name="T18" fmla="*/ 0 w 83"/>
                <a:gd name="T19" fmla="*/ 0 h 56"/>
                <a:gd name="T20" fmla="*/ 0 w 83"/>
                <a:gd name="T21" fmla="*/ 0 h 56"/>
                <a:gd name="T22" fmla="*/ 0 w 83"/>
                <a:gd name="T23" fmla="*/ 0 h 56"/>
                <a:gd name="T24" fmla="*/ 0 w 83"/>
                <a:gd name="T25" fmla="*/ 0 h 56"/>
                <a:gd name="T26" fmla="*/ 0 w 83"/>
                <a:gd name="T27" fmla="*/ 0 h 56"/>
                <a:gd name="T28" fmla="*/ 0 w 83"/>
                <a:gd name="T29" fmla="*/ 0 h 56"/>
                <a:gd name="T30" fmla="*/ 0 w 83"/>
                <a:gd name="T31" fmla="*/ 0 h 56"/>
                <a:gd name="T32" fmla="*/ 0 w 83"/>
                <a:gd name="T33" fmla="*/ 0 h 56"/>
                <a:gd name="T34" fmla="*/ 0 w 83"/>
                <a:gd name="T35" fmla="*/ 0 h 56"/>
                <a:gd name="T36" fmla="*/ 0 w 83"/>
                <a:gd name="T37" fmla="*/ 0 h 5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56"/>
                <a:gd name="T59" fmla="*/ 83 w 83"/>
                <a:gd name="T60" fmla="*/ 56 h 5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56">
                  <a:moveTo>
                    <a:pt x="63" y="2"/>
                  </a:moveTo>
                  <a:lnTo>
                    <a:pt x="6" y="30"/>
                  </a:lnTo>
                  <a:lnTo>
                    <a:pt x="2" y="33"/>
                  </a:lnTo>
                  <a:lnTo>
                    <a:pt x="0" y="38"/>
                  </a:lnTo>
                  <a:lnTo>
                    <a:pt x="0" y="43"/>
                  </a:lnTo>
                  <a:lnTo>
                    <a:pt x="1" y="49"/>
                  </a:lnTo>
                  <a:lnTo>
                    <a:pt x="4" y="52"/>
                  </a:lnTo>
                  <a:lnTo>
                    <a:pt x="9" y="55"/>
                  </a:lnTo>
                  <a:lnTo>
                    <a:pt x="14" y="56"/>
                  </a:lnTo>
                  <a:lnTo>
                    <a:pt x="19" y="55"/>
                  </a:lnTo>
                  <a:lnTo>
                    <a:pt x="76" y="26"/>
                  </a:lnTo>
                  <a:lnTo>
                    <a:pt x="80" y="22"/>
                  </a:lnTo>
                  <a:lnTo>
                    <a:pt x="83" y="19"/>
                  </a:lnTo>
                  <a:lnTo>
                    <a:pt x="83" y="13"/>
                  </a:lnTo>
                  <a:lnTo>
                    <a:pt x="82" y="8"/>
                  </a:lnTo>
                  <a:lnTo>
                    <a:pt x="79" y="3"/>
                  </a:lnTo>
                  <a:lnTo>
                    <a:pt x="74" y="0"/>
                  </a:lnTo>
                  <a:lnTo>
                    <a:pt x="69" y="0"/>
                  </a:lnTo>
                  <a:lnTo>
                    <a:pt x="6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610" name="Freeform 173">
              <a:extLst>
                <a:ext uri="{FF2B5EF4-FFF2-40B4-BE49-F238E27FC236}">
                  <a16:creationId xmlns:a16="http://schemas.microsoft.com/office/drawing/2014/main" id="{AE8EB816-B940-4AE4-8BE8-AA62ECFA85E9}"/>
                </a:ext>
              </a:extLst>
            </p:cNvPr>
            <p:cNvSpPr>
              <a:spLocks/>
            </p:cNvSpPr>
            <p:nvPr/>
          </p:nvSpPr>
          <p:spPr bwMode="auto">
            <a:xfrm flipH="1">
              <a:off x="566" y="1045"/>
              <a:ext cx="11" cy="11"/>
            </a:xfrm>
            <a:custGeom>
              <a:avLst/>
              <a:gdLst>
                <a:gd name="T0" fmla="*/ 0 w 48"/>
                <a:gd name="T1" fmla="*/ 0 h 49"/>
                <a:gd name="T2" fmla="*/ 0 w 48"/>
                <a:gd name="T3" fmla="*/ 0 h 49"/>
                <a:gd name="T4" fmla="*/ 0 w 48"/>
                <a:gd name="T5" fmla="*/ 0 h 49"/>
                <a:gd name="T6" fmla="*/ 0 w 48"/>
                <a:gd name="T7" fmla="*/ 0 h 49"/>
                <a:gd name="T8" fmla="*/ 0 w 48"/>
                <a:gd name="T9" fmla="*/ 0 h 49"/>
                <a:gd name="T10" fmla="*/ 0 w 48"/>
                <a:gd name="T11" fmla="*/ 0 h 49"/>
                <a:gd name="T12" fmla="*/ 0 w 48"/>
                <a:gd name="T13" fmla="*/ 0 h 49"/>
                <a:gd name="T14" fmla="*/ 0 w 48"/>
                <a:gd name="T15" fmla="*/ 0 h 49"/>
                <a:gd name="T16" fmla="*/ 0 w 48"/>
                <a:gd name="T17" fmla="*/ 0 h 49"/>
                <a:gd name="T18" fmla="*/ 0 w 48"/>
                <a:gd name="T19" fmla="*/ 0 h 49"/>
                <a:gd name="T20" fmla="*/ 0 w 48"/>
                <a:gd name="T21" fmla="*/ 0 h 49"/>
                <a:gd name="T22" fmla="*/ 0 w 48"/>
                <a:gd name="T23" fmla="*/ 0 h 49"/>
                <a:gd name="T24" fmla="*/ 0 w 48"/>
                <a:gd name="T25" fmla="*/ 0 h 49"/>
                <a:gd name="T26" fmla="*/ 0 w 48"/>
                <a:gd name="T27" fmla="*/ 0 h 49"/>
                <a:gd name="T28" fmla="*/ 0 w 48"/>
                <a:gd name="T29" fmla="*/ 0 h 49"/>
                <a:gd name="T30" fmla="*/ 0 w 48"/>
                <a:gd name="T31" fmla="*/ 0 h 49"/>
                <a:gd name="T32" fmla="*/ 0 w 48"/>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9"/>
                <a:gd name="T53" fmla="*/ 48 w 4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9">
                  <a:moveTo>
                    <a:pt x="48" y="24"/>
                  </a:moveTo>
                  <a:lnTo>
                    <a:pt x="47" y="33"/>
                  </a:lnTo>
                  <a:lnTo>
                    <a:pt x="42" y="41"/>
                  </a:lnTo>
                  <a:lnTo>
                    <a:pt x="34" y="46"/>
                  </a:lnTo>
                  <a:lnTo>
                    <a:pt x="25" y="49"/>
                  </a:lnTo>
                  <a:lnTo>
                    <a:pt x="16" y="46"/>
                  </a:lnTo>
                  <a:lnTo>
                    <a:pt x="8" y="41"/>
                  </a:lnTo>
                  <a:lnTo>
                    <a:pt x="3" y="33"/>
                  </a:lnTo>
                  <a:lnTo>
                    <a:pt x="0" y="24"/>
                  </a:lnTo>
                  <a:lnTo>
                    <a:pt x="3" y="15"/>
                  </a:lnTo>
                  <a:lnTo>
                    <a:pt x="8" y="7"/>
                  </a:lnTo>
                  <a:lnTo>
                    <a:pt x="16" y="2"/>
                  </a:lnTo>
                  <a:lnTo>
                    <a:pt x="25" y="0"/>
                  </a:lnTo>
                  <a:lnTo>
                    <a:pt x="34" y="2"/>
                  </a:lnTo>
                  <a:lnTo>
                    <a:pt x="42" y="7"/>
                  </a:lnTo>
                  <a:lnTo>
                    <a:pt x="47" y="15"/>
                  </a:lnTo>
                  <a:lnTo>
                    <a:pt x="48"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grpSp>
      <p:grpSp>
        <p:nvGrpSpPr>
          <p:cNvPr id="14349" name="Group 174">
            <a:extLst>
              <a:ext uri="{FF2B5EF4-FFF2-40B4-BE49-F238E27FC236}">
                <a16:creationId xmlns:a16="http://schemas.microsoft.com/office/drawing/2014/main" id="{B812E7D6-DEA6-4625-9FE3-11F9E5D2D8C5}"/>
              </a:ext>
            </a:extLst>
          </p:cNvPr>
          <p:cNvGrpSpPr>
            <a:grpSpLocks/>
          </p:cNvGrpSpPr>
          <p:nvPr/>
        </p:nvGrpSpPr>
        <p:grpSpPr bwMode="auto">
          <a:xfrm>
            <a:off x="4519613" y="3852863"/>
            <a:ext cx="755650" cy="946150"/>
            <a:chOff x="337" y="2420"/>
            <a:chExt cx="476" cy="596"/>
          </a:xfrm>
        </p:grpSpPr>
        <p:sp>
          <p:nvSpPr>
            <p:cNvPr id="15529" name="Freeform 175">
              <a:extLst>
                <a:ext uri="{FF2B5EF4-FFF2-40B4-BE49-F238E27FC236}">
                  <a16:creationId xmlns:a16="http://schemas.microsoft.com/office/drawing/2014/main" id="{A3AA7631-3B7D-4D28-86AB-3930DC5E56E5}"/>
                </a:ext>
              </a:extLst>
            </p:cNvPr>
            <p:cNvSpPr>
              <a:spLocks/>
            </p:cNvSpPr>
            <p:nvPr/>
          </p:nvSpPr>
          <p:spPr bwMode="auto">
            <a:xfrm>
              <a:off x="385" y="2867"/>
              <a:ext cx="143" cy="79"/>
            </a:xfrm>
            <a:custGeom>
              <a:avLst/>
              <a:gdLst>
                <a:gd name="T0" fmla="*/ 0 w 626"/>
                <a:gd name="T1" fmla="*/ 0 h 346"/>
                <a:gd name="T2" fmla="*/ 0 w 626"/>
                <a:gd name="T3" fmla="*/ 0 h 346"/>
                <a:gd name="T4" fmla="*/ 0 w 626"/>
                <a:gd name="T5" fmla="*/ 0 h 346"/>
                <a:gd name="T6" fmla="*/ 0 w 626"/>
                <a:gd name="T7" fmla="*/ 0 h 346"/>
                <a:gd name="T8" fmla="*/ 0 w 626"/>
                <a:gd name="T9" fmla="*/ 0 h 346"/>
                <a:gd name="T10" fmla="*/ 0 w 626"/>
                <a:gd name="T11" fmla="*/ 0 h 346"/>
                <a:gd name="T12" fmla="*/ 0 w 626"/>
                <a:gd name="T13" fmla="*/ 0 h 346"/>
                <a:gd name="T14" fmla="*/ 0 w 626"/>
                <a:gd name="T15" fmla="*/ 0 h 346"/>
                <a:gd name="T16" fmla="*/ 0 w 626"/>
                <a:gd name="T17" fmla="*/ 0 h 346"/>
                <a:gd name="T18" fmla="*/ 0 w 626"/>
                <a:gd name="T19" fmla="*/ 0 h 346"/>
                <a:gd name="T20" fmla="*/ 0 w 626"/>
                <a:gd name="T21" fmla="*/ 0 h 346"/>
                <a:gd name="T22" fmla="*/ 0 w 626"/>
                <a:gd name="T23" fmla="*/ 0 h 346"/>
                <a:gd name="T24" fmla="*/ 0 w 626"/>
                <a:gd name="T25" fmla="*/ 0 h 346"/>
                <a:gd name="T26" fmla="*/ 0 w 626"/>
                <a:gd name="T27" fmla="*/ 0 h 346"/>
                <a:gd name="T28" fmla="*/ 0 w 626"/>
                <a:gd name="T29" fmla="*/ 0 h 346"/>
                <a:gd name="T30" fmla="*/ 0 w 626"/>
                <a:gd name="T31" fmla="*/ 0 h 346"/>
                <a:gd name="T32" fmla="*/ 0 w 626"/>
                <a:gd name="T33" fmla="*/ 0 h 346"/>
                <a:gd name="T34" fmla="*/ 0 w 626"/>
                <a:gd name="T35" fmla="*/ 0 h 346"/>
                <a:gd name="T36" fmla="*/ 0 w 626"/>
                <a:gd name="T37" fmla="*/ 0 h 346"/>
                <a:gd name="T38" fmla="*/ 0 w 626"/>
                <a:gd name="T39" fmla="*/ 0 h 346"/>
                <a:gd name="T40" fmla="*/ 0 w 626"/>
                <a:gd name="T41" fmla="*/ 0 h 346"/>
                <a:gd name="T42" fmla="*/ 0 w 626"/>
                <a:gd name="T43" fmla="*/ 0 h 346"/>
                <a:gd name="T44" fmla="*/ 0 w 626"/>
                <a:gd name="T45" fmla="*/ 0 h 346"/>
                <a:gd name="T46" fmla="*/ 0 w 626"/>
                <a:gd name="T47" fmla="*/ 0 h 346"/>
                <a:gd name="T48" fmla="*/ 0 w 626"/>
                <a:gd name="T49" fmla="*/ 0 h 346"/>
                <a:gd name="T50" fmla="*/ 0 w 626"/>
                <a:gd name="T51" fmla="*/ 0 h 346"/>
                <a:gd name="T52" fmla="*/ 0 w 626"/>
                <a:gd name="T53" fmla="*/ 0 h 346"/>
                <a:gd name="T54" fmla="*/ 0 w 626"/>
                <a:gd name="T55" fmla="*/ 0 h 346"/>
                <a:gd name="T56" fmla="*/ 0 w 626"/>
                <a:gd name="T57" fmla="*/ 0 h 346"/>
                <a:gd name="T58" fmla="*/ 0 w 626"/>
                <a:gd name="T59" fmla="*/ 0 h 346"/>
                <a:gd name="T60" fmla="*/ 0 w 626"/>
                <a:gd name="T61" fmla="*/ 0 h 346"/>
                <a:gd name="T62" fmla="*/ 0 w 626"/>
                <a:gd name="T63" fmla="*/ 0 h 346"/>
                <a:gd name="T64" fmla="*/ 0 w 626"/>
                <a:gd name="T65" fmla="*/ 0 h 346"/>
                <a:gd name="T66" fmla="*/ 0 w 626"/>
                <a:gd name="T67" fmla="*/ 0 h 346"/>
                <a:gd name="T68" fmla="*/ 0 w 626"/>
                <a:gd name="T69" fmla="*/ 0 h 346"/>
                <a:gd name="T70" fmla="*/ 0 w 626"/>
                <a:gd name="T71" fmla="*/ 0 h 346"/>
                <a:gd name="T72" fmla="*/ 0 w 626"/>
                <a:gd name="T73" fmla="*/ 0 h 346"/>
                <a:gd name="T74" fmla="*/ 0 w 626"/>
                <a:gd name="T75" fmla="*/ 0 h 346"/>
                <a:gd name="T76" fmla="*/ 0 w 626"/>
                <a:gd name="T77" fmla="*/ 0 h 346"/>
                <a:gd name="T78" fmla="*/ 0 w 626"/>
                <a:gd name="T79" fmla="*/ 0 h 346"/>
                <a:gd name="T80" fmla="*/ 0 w 626"/>
                <a:gd name="T81" fmla="*/ 0 h 346"/>
                <a:gd name="T82" fmla="*/ 0 w 626"/>
                <a:gd name="T83" fmla="*/ 0 h 346"/>
                <a:gd name="T84" fmla="*/ 0 w 626"/>
                <a:gd name="T85" fmla="*/ 0 h 34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26"/>
                <a:gd name="T130" fmla="*/ 0 h 346"/>
                <a:gd name="T131" fmla="*/ 626 w 626"/>
                <a:gd name="T132" fmla="*/ 346 h 34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26" h="346">
                  <a:moveTo>
                    <a:pt x="79" y="13"/>
                  </a:moveTo>
                  <a:lnTo>
                    <a:pt x="1" y="222"/>
                  </a:lnTo>
                  <a:lnTo>
                    <a:pt x="0" y="225"/>
                  </a:lnTo>
                  <a:lnTo>
                    <a:pt x="0" y="229"/>
                  </a:lnTo>
                  <a:lnTo>
                    <a:pt x="0" y="233"/>
                  </a:lnTo>
                  <a:lnTo>
                    <a:pt x="0" y="235"/>
                  </a:lnTo>
                  <a:lnTo>
                    <a:pt x="27" y="332"/>
                  </a:lnTo>
                  <a:lnTo>
                    <a:pt x="30" y="337"/>
                  </a:lnTo>
                  <a:lnTo>
                    <a:pt x="33" y="342"/>
                  </a:lnTo>
                  <a:lnTo>
                    <a:pt x="39" y="345"/>
                  </a:lnTo>
                  <a:lnTo>
                    <a:pt x="45" y="346"/>
                  </a:lnTo>
                  <a:lnTo>
                    <a:pt x="580" y="346"/>
                  </a:lnTo>
                  <a:lnTo>
                    <a:pt x="587" y="345"/>
                  </a:lnTo>
                  <a:lnTo>
                    <a:pt x="592" y="342"/>
                  </a:lnTo>
                  <a:lnTo>
                    <a:pt x="597" y="337"/>
                  </a:lnTo>
                  <a:lnTo>
                    <a:pt x="600" y="330"/>
                  </a:lnTo>
                  <a:lnTo>
                    <a:pt x="626" y="216"/>
                  </a:lnTo>
                  <a:lnTo>
                    <a:pt x="626" y="213"/>
                  </a:lnTo>
                  <a:lnTo>
                    <a:pt x="626" y="212"/>
                  </a:lnTo>
                  <a:lnTo>
                    <a:pt x="626" y="209"/>
                  </a:lnTo>
                  <a:lnTo>
                    <a:pt x="626" y="207"/>
                  </a:lnTo>
                  <a:lnTo>
                    <a:pt x="574" y="14"/>
                  </a:lnTo>
                  <a:lnTo>
                    <a:pt x="570" y="8"/>
                  </a:lnTo>
                  <a:lnTo>
                    <a:pt x="563" y="3"/>
                  </a:lnTo>
                  <a:lnTo>
                    <a:pt x="557" y="0"/>
                  </a:lnTo>
                  <a:lnTo>
                    <a:pt x="549" y="0"/>
                  </a:lnTo>
                  <a:lnTo>
                    <a:pt x="542" y="3"/>
                  </a:lnTo>
                  <a:lnTo>
                    <a:pt x="538" y="8"/>
                  </a:lnTo>
                  <a:lnTo>
                    <a:pt x="536" y="13"/>
                  </a:lnTo>
                  <a:lnTo>
                    <a:pt x="535" y="19"/>
                  </a:lnTo>
                  <a:lnTo>
                    <a:pt x="535" y="21"/>
                  </a:lnTo>
                  <a:lnTo>
                    <a:pt x="535" y="22"/>
                  </a:lnTo>
                  <a:lnTo>
                    <a:pt x="535" y="23"/>
                  </a:lnTo>
                  <a:lnTo>
                    <a:pt x="535" y="25"/>
                  </a:lnTo>
                  <a:lnTo>
                    <a:pt x="537" y="32"/>
                  </a:lnTo>
                  <a:lnTo>
                    <a:pt x="542" y="53"/>
                  </a:lnTo>
                  <a:lnTo>
                    <a:pt x="550" y="82"/>
                  </a:lnTo>
                  <a:lnTo>
                    <a:pt x="559" y="114"/>
                  </a:lnTo>
                  <a:lnTo>
                    <a:pt x="568" y="148"/>
                  </a:lnTo>
                  <a:lnTo>
                    <a:pt x="576" y="179"/>
                  </a:lnTo>
                  <a:lnTo>
                    <a:pt x="583" y="202"/>
                  </a:lnTo>
                  <a:lnTo>
                    <a:pt x="585" y="212"/>
                  </a:lnTo>
                  <a:lnTo>
                    <a:pt x="583" y="228"/>
                  </a:lnTo>
                  <a:lnTo>
                    <a:pt x="576" y="254"/>
                  </a:lnTo>
                  <a:lnTo>
                    <a:pt x="570" y="284"/>
                  </a:lnTo>
                  <a:lnTo>
                    <a:pt x="564" y="307"/>
                  </a:lnTo>
                  <a:lnTo>
                    <a:pt x="554" y="307"/>
                  </a:lnTo>
                  <a:lnTo>
                    <a:pt x="536" y="307"/>
                  </a:lnTo>
                  <a:lnTo>
                    <a:pt x="510" y="307"/>
                  </a:lnTo>
                  <a:lnTo>
                    <a:pt x="477" y="307"/>
                  </a:lnTo>
                  <a:lnTo>
                    <a:pt x="441" y="307"/>
                  </a:lnTo>
                  <a:lnTo>
                    <a:pt x="399" y="307"/>
                  </a:lnTo>
                  <a:lnTo>
                    <a:pt x="356" y="307"/>
                  </a:lnTo>
                  <a:lnTo>
                    <a:pt x="312" y="307"/>
                  </a:lnTo>
                  <a:lnTo>
                    <a:pt x="268" y="307"/>
                  </a:lnTo>
                  <a:lnTo>
                    <a:pt x="225" y="307"/>
                  </a:lnTo>
                  <a:lnTo>
                    <a:pt x="184" y="307"/>
                  </a:lnTo>
                  <a:lnTo>
                    <a:pt x="147" y="307"/>
                  </a:lnTo>
                  <a:lnTo>
                    <a:pt x="115" y="307"/>
                  </a:lnTo>
                  <a:lnTo>
                    <a:pt x="89" y="307"/>
                  </a:lnTo>
                  <a:lnTo>
                    <a:pt x="71" y="307"/>
                  </a:lnTo>
                  <a:lnTo>
                    <a:pt x="61" y="307"/>
                  </a:lnTo>
                  <a:lnTo>
                    <a:pt x="56" y="287"/>
                  </a:lnTo>
                  <a:lnTo>
                    <a:pt x="49" y="264"/>
                  </a:lnTo>
                  <a:lnTo>
                    <a:pt x="44" y="243"/>
                  </a:lnTo>
                  <a:lnTo>
                    <a:pt x="40" y="230"/>
                  </a:lnTo>
                  <a:lnTo>
                    <a:pt x="44" y="218"/>
                  </a:lnTo>
                  <a:lnTo>
                    <a:pt x="53" y="194"/>
                  </a:lnTo>
                  <a:lnTo>
                    <a:pt x="66" y="161"/>
                  </a:lnTo>
                  <a:lnTo>
                    <a:pt x="80" y="125"/>
                  </a:lnTo>
                  <a:lnTo>
                    <a:pt x="93" y="88"/>
                  </a:lnTo>
                  <a:lnTo>
                    <a:pt x="105" y="57"/>
                  </a:lnTo>
                  <a:lnTo>
                    <a:pt x="114" y="35"/>
                  </a:lnTo>
                  <a:lnTo>
                    <a:pt x="117" y="27"/>
                  </a:lnTo>
                  <a:lnTo>
                    <a:pt x="118" y="25"/>
                  </a:lnTo>
                  <a:lnTo>
                    <a:pt x="118" y="23"/>
                  </a:lnTo>
                  <a:lnTo>
                    <a:pt x="118" y="21"/>
                  </a:lnTo>
                  <a:lnTo>
                    <a:pt x="118" y="19"/>
                  </a:lnTo>
                  <a:lnTo>
                    <a:pt x="117" y="14"/>
                  </a:lnTo>
                  <a:lnTo>
                    <a:pt x="114" y="8"/>
                  </a:lnTo>
                  <a:lnTo>
                    <a:pt x="110" y="4"/>
                  </a:lnTo>
                  <a:lnTo>
                    <a:pt x="105" y="1"/>
                  </a:lnTo>
                  <a:lnTo>
                    <a:pt x="97" y="0"/>
                  </a:lnTo>
                  <a:lnTo>
                    <a:pt x="89" y="1"/>
                  </a:lnTo>
                  <a:lnTo>
                    <a:pt x="83" y="6"/>
                  </a:lnTo>
                  <a:lnTo>
                    <a:pt x="79"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30" name="Freeform 176">
              <a:extLst>
                <a:ext uri="{FF2B5EF4-FFF2-40B4-BE49-F238E27FC236}">
                  <a16:creationId xmlns:a16="http://schemas.microsoft.com/office/drawing/2014/main" id="{F2260CC3-4237-4218-B93E-C1B267597F31}"/>
                </a:ext>
              </a:extLst>
            </p:cNvPr>
            <p:cNvSpPr>
              <a:spLocks/>
            </p:cNvSpPr>
            <p:nvPr/>
          </p:nvSpPr>
          <p:spPr bwMode="auto">
            <a:xfrm>
              <a:off x="370" y="2993"/>
              <a:ext cx="27" cy="19"/>
            </a:xfrm>
            <a:custGeom>
              <a:avLst/>
              <a:gdLst>
                <a:gd name="T0" fmla="*/ 0 w 117"/>
                <a:gd name="T1" fmla="*/ 0 h 84"/>
                <a:gd name="T2" fmla="*/ 0 w 117"/>
                <a:gd name="T3" fmla="*/ 0 h 84"/>
                <a:gd name="T4" fmla="*/ 0 w 117"/>
                <a:gd name="T5" fmla="*/ 0 h 84"/>
                <a:gd name="T6" fmla="*/ 0 w 117"/>
                <a:gd name="T7" fmla="*/ 0 h 84"/>
                <a:gd name="T8" fmla="*/ 0 w 117"/>
                <a:gd name="T9" fmla="*/ 0 h 84"/>
                <a:gd name="T10" fmla="*/ 0 w 117"/>
                <a:gd name="T11" fmla="*/ 0 h 84"/>
                <a:gd name="T12" fmla="*/ 0 w 117"/>
                <a:gd name="T13" fmla="*/ 0 h 84"/>
                <a:gd name="T14" fmla="*/ 0 w 117"/>
                <a:gd name="T15" fmla="*/ 0 h 84"/>
                <a:gd name="T16" fmla="*/ 0 w 117"/>
                <a:gd name="T17" fmla="*/ 0 h 84"/>
                <a:gd name="T18" fmla="*/ 0 w 117"/>
                <a:gd name="T19" fmla="*/ 0 h 84"/>
                <a:gd name="T20" fmla="*/ 0 w 117"/>
                <a:gd name="T21" fmla="*/ 0 h 84"/>
                <a:gd name="T22" fmla="*/ 0 w 117"/>
                <a:gd name="T23" fmla="*/ 0 h 84"/>
                <a:gd name="T24" fmla="*/ 0 w 117"/>
                <a:gd name="T25" fmla="*/ 0 h 84"/>
                <a:gd name="T26" fmla="*/ 0 w 117"/>
                <a:gd name="T27" fmla="*/ 0 h 84"/>
                <a:gd name="T28" fmla="*/ 0 w 117"/>
                <a:gd name="T29" fmla="*/ 0 h 84"/>
                <a:gd name="T30" fmla="*/ 0 w 117"/>
                <a:gd name="T31" fmla="*/ 0 h 84"/>
                <a:gd name="T32" fmla="*/ 0 w 117"/>
                <a:gd name="T33" fmla="*/ 0 h 84"/>
                <a:gd name="T34" fmla="*/ 0 w 117"/>
                <a:gd name="T35" fmla="*/ 0 h 84"/>
                <a:gd name="T36" fmla="*/ 0 w 117"/>
                <a:gd name="T37" fmla="*/ 0 h 84"/>
                <a:gd name="T38" fmla="*/ 0 w 117"/>
                <a:gd name="T39" fmla="*/ 0 h 84"/>
                <a:gd name="T40" fmla="*/ 0 w 117"/>
                <a:gd name="T41" fmla="*/ 0 h 84"/>
                <a:gd name="T42" fmla="*/ 0 w 117"/>
                <a:gd name="T43" fmla="*/ 0 h 84"/>
                <a:gd name="T44" fmla="*/ 0 w 117"/>
                <a:gd name="T45" fmla="*/ 0 h 84"/>
                <a:gd name="T46" fmla="*/ 0 w 117"/>
                <a:gd name="T47" fmla="*/ 0 h 84"/>
                <a:gd name="T48" fmla="*/ 0 w 117"/>
                <a:gd name="T49" fmla="*/ 0 h 84"/>
                <a:gd name="T50" fmla="*/ 0 w 117"/>
                <a:gd name="T51" fmla="*/ 0 h 84"/>
                <a:gd name="T52" fmla="*/ 0 w 117"/>
                <a:gd name="T53" fmla="*/ 0 h 84"/>
                <a:gd name="T54" fmla="*/ 0 w 117"/>
                <a:gd name="T55" fmla="*/ 0 h 84"/>
                <a:gd name="T56" fmla="*/ 0 w 117"/>
                <a:gd name="T57" fmla="*/ 0 h 84"/>
                <a:gd name="T58" fmla="*/ 0 w 117"/>
                <a:gd name="T59" fmla="*/ 0 h 84"/>
                <a:gd name="T60" fmla="*/ 0 w 117"/>
                <a:gd name="T61" fmla="*/ 0 h 84"/>
                <a:gd name="T62" fmla="*/ 0 w 117"/>
                <a:gd name="T63" fmla="*/ 0 h 84"/>
                <a:gd name="T64" fmla="*/ 0 w 117"/>
                <a:gd name="T65" fmla="*/ 0 h 84"/>
                <a:gd name="T66" fmla="*/ 0 w 117"/>
                <a:gd name="T67" fmla="*/ 0 h 84"/>
                <a:gd name="T68" fmla="*/ 0 w 117"/>
                <a:gd name="T69" fmla="*/ 0 h 84"/>
                <a:gd name="T70" fmla="*/ 0 w 117"/>
                <a:gd name="T71" fmla="*/ 0 h 84"/>
                <a:gd name="T72" fmla="*/ 0 w 117"/>
                <a:gd name="T73" fmla="*/ 0 h 84"/>
                <a:gd name="T74" fmla="*/ 0 w 117"/>
                <a:gd name="T75" fmla="*/ 0 h 8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17"/>
                <a:gd name="T115" fmla="*/ 0 h 84"/>
                <a:gd name="T116" fmla="*/ 117 w 117"/>
                <a:gd name="T117" fmla="*/ 84 h 8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17" h="84">
                  <a:moveTo>
                    <a:pt x="56" y="0"/>
                  </a:moveTo>
                  <a:lnTo>
                    <a:pt x="45" y="1"/>
                  </a:lnTo>
                  <a:lnTo>
                    <a:pt x="33" y="3"/>
                  </a:lnTo>
                  <a:lnTo>
                    <a:pt x="24" y="9"/>
                  </a:lnTo>
                  <a:lnTo>
                    <a:pt x="15" y="14"/>
                  </a:lnTo>
                  <a:lnTo>
                    <a:pt x="8" y="20"/>
                  </a:lnTo>
                  <a:lnTo>
                    <a:pt x="4" y="28"/>
                  </a:lnTo>
                  <a:lnTo>
                    <a:pt x="0" y="36"/>
                  </a:lnTo>
                  <a:lnTo>
                    <a:pt x="0" y="45"/>
                  </a:lnTo>
                  <a:lnTo>
                    <a:pt x="2" y="52"/>
                  </a:lnTo>
                  <a:lnTo>
                    <a:pt x="4" y="58"/>
                  </a:lnTo>
                  <a:lnTo>
                    <a:pt x="8" y="65"/>
                  </a:lnTo>
                  <a:lnTo>
                    <a:pt x="13" y="70"/>
                  </a:lnTo>
                  <a:lnTo>
                    <a:pt x="19" y="74"/>
                  </a:lnTo>
                  <a:lnTo>
                    <a:pt x="24" y="76"/>
                  </a:lnTo>
                  <a:lnTo>
                    <a:pt x="29" y="79"/>
                  </a:lnTo>
                  <a:lnTo>
                    <a:pt x="35" y="81"/>
                  </a:lnTo>
                  <a:lnTo>
                    <a:pt x="42" y="83"/>
                  </a:lnTo>
                  <a:lnTo>
                    <a:pt x="48" y="84"/>
                  </a:lnTo>
                  <a:lnTo>
                    <a:pt x="55" y="84"/>
                  </a:lnTo>
                  <a:lnTo>
                    <a:pt x="61" y="84"/>
                  </a:lnTo>
                  <a:lnTo>
                    <a:pt x="73" y="83"/>
                  </a:lnTo>
                  <a:lnTo>
                    <a:pt x="85" y="79"/>
                  </a:lnTo>
                  <a:lnTo>
                    <a:pt x="95" y="75"/>
                  </a:lnTo>
                  <a:lnTo>
                    <a:pt x="103" y="68"/>
                  </a:lnTo>
                  <a:lnTo>
                    <a:pt x="110" y="62"/>
                  </a:lnTo>
                  <a:lnTo>
                    <a:pt x="115" y="54"/>
                  </a:lnTo>
                  <a:lnTo>
                    <a:pt x="117" y="46"/>
                  </a:lnTo>
                  <a:lnTo>
                    <a:pt x="117" y="37"/>
                  </a:lnTo>
                  <a:lnTo>
                    <a:pt x="116" y="29"/>
                  </a:lnTo>
                  <a:lnTo>
                    <a:pt x="112" y="22"/>
                  </a:lnTo>
                  <a:lnTo>
                    <a:pt x="107" y="14"/>
                  </a:lnTo>
                  <a:lnTo>
                    <a:pt x="99" y="9"/>
                  </a:lnTo>
                  <a:lnTo>
                    <a:pt x="90" y="5"/>
                  </a:lnTo>
                  <a:lnTo>
                    <a:pt x="80" y="1"/>
                  </a:lnTo>
                  <a:lnTo>
                    <a:pt x="68" y="0"/>
                  </a:lnTo>
                  <a:lnTo>
                    <a:pt x="5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31" name="Freeform 177">
              <a:extLst>
                <a:ext uri="{FF2B5EF4-FFF2-40B4-BE49-F238E27FC236}">
                  <a16:creationId xmlns:a16="http://schemas.microsoft.com/office/drawing/2014/main" id="{523FA71E-65CD-4A86-82EA-CEB8A4469A38}"/>
                </a:ext>
              </a:extLst>
            </p:cNvPr>
            <p:cNvSpPr>
              <a:spLocks/>
            </p:cNvSpPr>
            <p:nvPr/>
          </p:nvSpPr>
          <p:spPr bwMode="auto">
            <a:xfrm>
              <a:off x="379" y="2869"/>
              <a:ext cx="39" cy="139"/>
            </a:xfrm>
            <a:custGeom>
              <a:avLst/>
              <a:gdLst>
                <a:gd name="T0" fmla="*/ 0 w 168"/>
                <a:gd name="T1" fmla="*/ 0 h 604"/>
                <a:gd name="T2" fmla="*/ 0 w 168"/>
                <a:gd name="T3" fmla="*/ 0 h 604"/>
                <a:gd name="T4" fmla="*/ 0 w 168"/>
                <a:gd name="T5" fmla="*/ 0 h 604"/>
                <a:gd name="T6" fmla="*/ 0 w 168"/>
                <a:gd name="T7" fmla="*/ 0 h 604"/>
                <a:gd name="T8" fmla="*/ 0 w 168"/>
                <a:gd name="T9" fmla="*/ 0 h 604"/>
                <a:gd name="T10" fmla="*/ 0 w 168"/>
                <a:gd name="T11" fmla="*/ 0 h 604"/>
                <a:gd name="T12" fmla="*/ 0 w 168"/>
                <a:gd name="T13" fmla="*/ 0 h 604"/>
                <a:gd name="T14" fmla="*/ 0 w 168"/>
                <a:gd name="T15" fmla="*/ 0 h 604"/>
                <a:gd name="T16" fmla="*/ 0 w 168"/>
                <a:gd name="T17" fmla="*/ 0 h 604"/>
                <a:gd name="T18" fmla="*/ 0 w 168"/>
                <a:gd name="T19" fmla="*/ 0 h 604"/>
                <a:gd name="T20" fmla="*/ 0 w 168"/>
                <a:gd name="T21" fmla="*/ 0 h 604"/>
                <a:gd name="T22" fmla="*/ 0 w 168"/>
                <a:gd name="T23" fmla="*/ 0 h 604"/>
                <a:gd name="T24" fmla="*/ 0 w 168"/>
                <a:gd name="T25" fmla="*/ 0 h 604"/>
                <a:gd name="T26" fmla="*/ 0 w 168"/>
                <a:gd name="T27" fmla="*/ 0 h 604"/>
                <a:gd name="T28" fmla="*/ 0 w 168"/>
                <a:gd name="T29" fmla="*/ 0 h 604"/>
                <a:gd name="T30" fmla="*/ 0 w 168"/>
                <a:gd name="T31" fmla="*/ 0 h 604"/>
                <a:gd name="T32" fmla="*/ 0 w 168"/>
                <a:gd name="T33" fmla="*/ 0 h 604"/>
                <a:gd name="T34" fmla="*/ 0 w 168"/>
                <a:gd name="T35" fmla="*/ 0 h 604"/>
                <a:gd name="T36" fmla="*/ 0 w 168"/>
                <a:gd name="T37" fmla="*/ 0 h 6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8"/>
                <a:gd name="T58" fmla="*/ 0 h 604"/>
                <a:gd name="T59" fmla="*/ 168 w 168"/>
                <a:gd name="T60" fmla="*/ 604 h 6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8" h="604">
                  <a:moveTo>
                    <a:pt x="129" y="14"/>
                  </a:moveTo>
                  <a:lnTo>
                    <a:pt x="0" y="579"/>
                  </a:lnTo>
                  <a:lnTo>
                    <a:pt x="0" y="587"/>
                  </a:lnTo>
                  <a:lnTo>
                    <a:pt x="4" y="594"/>
                  </a:lnTo>
                  <a:lnTo>
                    <a:pt x="9" y="600"/>
                  </a:lnTo>
                  <a:lnTo>
                    <a:pt x="16" y="604"/>
                  </a:lnTo>
                  <a:lnTo>
                    <a:pt x="24" y="604"/>
                  </a:lnTo>
                  <a:lnTo>
                    <a:pt x="30" y="601"/>
                  </a:lnTo>
                  <a:lnTo>
                    <a:pt x="35" y="596"/>
                  </a:lnTo>
                  <a:lnTo>
                    <a:pt x="39" y="588"/>
                  </a:lnTo>
                  <a:lnTo>
                    <a:pt x="168" y="23"/>
                  </a:lnTo>
                  <a:lnTo>
                    <a:pt x="168" y="16"/>
                  </a:lnTo>
                  <a:lnTo>
                    <a:pt x="166" y="9"/>
                  </a:lnTo>
                  <a:lnTo>
                    <a:pt x="160" y="4"/>
                  </a:lnTo>
                  <a:lnTo>
                    <a:pt x="152" y="0"/>
                  </a:lnTo>
                  <a:lnTo>
                    <a:pt x="145" y="0"/>
                  </a:lnTo>
                  <a:lnTo>
                    <a:pt x="138" y="3"/>
                  </a:lnTo>
                  <a:lnTo>
                    <a:pt x="133" y="8"/>
                  </a:lnTo>
                  <a:lnTo>
                    <a:pt x="129"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32" name="Freeform 178">
              <a:extLst>
                <a:ext uri="{FF2B5EF4-FFF2-40B4-BE49-F238E27FC236}">
                  <a16:creationId xmlns:a16="http://schemas.microsoft.com/office/drawing/2014/main" id="{3D7BAC4A-D50A-4700-AD34-76BB7A900D36}"/>
                </a:ext>
              </a:extLst>
            </p:cNvPr>
            <p:cNvSpPr>
              <a:spLocks/>
            </p:cNvSpPr>
            <p:nvPr/>
          </p:nvSpPr>
          <p:spPr bwMode="auto">
            <a:xfrm>
              <a:off x="337" y="2672"/>
              <a:ext cx="205" cy="206"/>
            </a:xfrm>
            <a:custGeom>
              <a:avLst/>
              <a:gdLst>
                <a:gd name="T0" fmla="*/ 0 w 894"/>
                <a:gd name="T1" fmla="*/ 0 h 895"/>
                <a:gd name="T2" fmla="*/ 0 w 894"/>
                <a:gd name="T3" fmla="*/ 0 h 895"/>
                <a:gd name="T4" fmla="*/ 0 w 894"/>
                <a:gd name="T5" fmla="*/ 0 h 895"/>
                <a:gd name="T6" fmla="*/ 0 w 894"/>
                <a:gd name="T7" fmla="*/ 0 h 895"/>
                <a:gd name="T8" fmla="*/ 0 w 894"/>
                <a:gd name="T9" fmla="*/ 0 h 895"/>
                <a:gd name="T10" fmla="*/ 0 w 894"/>
                <a:gd name="T11" fmla="*/ 0 h 895"/>
                <a:gd name="T12" fmla="*/ 0 w 894"/>
                <a:gd name="T13" fmla="*/ 0 h 895"/>
                <a:gd name="T14" fmla="*/ 0 w 894"/>
                <a:gd name="T15" fmla="*/ 0 h 895"/>
                <a:gd name="T16" fmla="*/ 0 w 894"/>
                <a:gd name="T17" fmla="*/ 0 h 895"/>
                <a:gd name="T18" fmla="*/ 0 w 894"/>
                <a:gd name="T19" fmla="*/ 0 h 895"/>
                <a:gd name="T20" fmla="*/ 0 w 894"/>
                <a:gd name="T21" fmla="*/ 0 h 895"/>
                <a:gd name="T22" fmla="*/ 0 w 894"/>
                <a:gd name="T23" fmla="*/ 0 h 895"/>
                <a:gd name="T24" fmla="*/ 0 w 894"/>
                <a:gd name="T25" fmla="*/ 0 h 895"/>
                <a:gd name="T26" fmla="*/ 0 w 894"/>
                <a:gd name="T27" fmla="*/ 0 h 895"/>
                <a:gd name="T28" fmla="*/ 0 w 894"/>
                <a:gd name="T29" fmla="*/ 0 h 895"/>
                <a:gd name="T30" fmla="*/ 0 w 894"/>
                <a:gd name="T31" fmla="*/ 0 h 895"/>
                <a:gd name="T32" fmla="*/ 0 w 894"/>
                <a:gd name="T33" fmla="*/ 0 h 895"/>
                <a:gd name="T34" fmla="*/ 0 w 894"/>
                <a:gd name="T35" fmla="*/ 0 h 895"/>
                <a:gd name="T36" fmla="*/ 0 w 894"/>
                <a:gd name="T37" fmla="*/ 0 h 895"/>
                <a:gd name="T38" fmla="*/ 0 w 894"/>
                <a:gd name="T39" fmla="*/ 0 h 895"/>
                <a:gd name="T40" fmla="*/ 0 w 894"/>
                <a:gd name="T41" fmla="*/ 0 h 895"/>
                <a:gd name="T42" fmla="*/ 0 w 894"/>
                <a:gd name="T43" fmla="*/ 0 h 895"/>
                <a:gd name="T44" fmla="*/ 0 w 894"/>
                <a:gd name="T45" fmla="*/ 0 h 895"/>
                <a:gd name="T46" fmla="*/ 0 w 894"/>
                <a:gd name="T47" fmla="*/ 0 h 895"/>
                <a:gd name="T48" fmla="*/ 0 w 894"/>
                <a:gd name="T49" fmla="*/ 0 h 895"/>
                <a:gd name="T50" fmla="*/ 0 w 894"/>
                <a:gd name="T51" fmla="*/ 0 h 895"/>
                <a:gd name="T52" fmla="*/ 0 w 894"/>
                <a:gd name="T53" fmla="*/ 0 h 895"/>
                <a:gd name="T54" fmla="*/ 0 w 894"/>
                <a:gd name="T55" fmla="*/ 0 h 895"/>
                <a:gd name="T56" fmla="*/ 0 w 894"/>
                <a:gd name="T57" fmla="*/ 0 h 895"/>
                <a:gd name="T58" fmla="*/ 0 w 894"/>
                <a:gd name="T59" fmla="*/ 0 h 895"/>
                <a:gd name="T60" fmla="*/ 0 w 894"/>
                <a:gd name="T61" fmla="*/ 0 h 895"/>
                <a:gd name="T62" fmla="*/ 0 w 894"/>
                <a:gd name="T63" fmla="*/ 0 h 895"/>
                <a:gd name="T64" fmla="*/ 0 w 894"/>
                <a:gd name="T65" fmla="*/ 0 h 895"/>
                <a:gd name="T66" fmla="*/ 0 w 894"/>
                <a:gd name="T67" fmla="*/ 0 h 895"/>
                <a:gd name="T68" fmla="*/ 0 w 894"/>
                <a:gd name="T69" fmla="*/ 0 h 895"/>
                <a:gd name="T70" fmla="*/ 0 w 894"/>
                <a:gd name="T71" fmla="*/ 0 h 895"/>
                <a:gd name="T72" fmla="*/ 0 w 894"/>
                <a:gd name="T73" fmla="*/ 0 h 895"/>
                <a:gd name="T74" fmla="*/ 0 w 894"/>
                <a:gd name="T75" fmla="*/ 0 h 895"/>
                <a:gd name="T76" fmla="*/ 0 w 894"/>
                <a:gd name="T77" fmla="*/ 0 h 895"/>
                <a:gd name="T78" fmla="*/ 0 w 894"/>
                <a:gd name="T79" fmla="*/ 0 h 895"/>
                <a:gd name="T80" fmla="*/ 0 w 894"/>
                <a:gd name="T81" fmla="*/ 0 h 895"/>
                <a:gd name="T82" fmla="*/ 0 w 894"/>
                <a:gd name="T83" fmla="*/ 0 h 895"/>
                <a:gd name="T84" fmla="*/ 0 w 894"/>
                <a:gd name="T85" fmla="*/ 0 h 895"/>
                <a:gd name="T86" fmla="*/ 0 w 894"/>
                <a:gd name="T87" fmla="*/ 0 h 895"/>
                <a:gd name="T88" fmla="*/ 0 w 894"/>
                <a:gd name="T89" fmla="*/ 0 h 895"/>
                <a:gd name="T90" fmla="*/ 0 w 894"/>
                <a:gd name="T91" fmla="*/ 0 h 895"/>
                <a:gd name="T92" fmla="*/ 0 w 894"/>
                <a:gd name="T93" fmla="*/ 0 h 895"/>
                <a:gd name="T94" fmla="*/ 0 w 894"/>
                <a:gd name="T95" fmla="*/ 0 h 8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94"/>
                <a:gd name="T145" fmla="*/ 0 h 895"/>
                <a:gd name="T146" fmla="*/ 894 w 894"/>
                <a:gd name="T147" fmla="*/ 895 h 8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94" h="895">
                  <a:moveTo>
                    <a:pt x="45" y="0"/>
                  </a:moveTo>
                  <a:lnTo>
                    <a:pt x="39" y="0"/>
                  </a:lnTo>
                  <a:lnTo>
                    <a:pt x="36" y="2"/>
                  </a:lnTo>
                  <a:lnTo>
                    <a:pt x="30" y="4"/>
                  </a:lnTo>
                  <a:lnTo>
                    <a:pt x="24" y="7"/>
                  </a:lnTo>
                  <a:lnTo>
                    <a:pt x="19" y="11"/>
                  </a:lnTo>
                  <a:lnTo>
                    <a:pt x="13" y="16"/>
                  </a:lnTo>
                  <a:lnTo>
                    <a:pt x="8" y="22"/>
                  </a:lnTo>
                  <a:lnTo>
                    <a:pt x="3" y="30"/>
                  </a:lnTo>
                  <a:lnTo>
                    <a:pt x="2" y="33"/>
                  </a:lnTo>
                  <a:lnTo>
                    <a:pt x="0" y="37"/>
                  </a:lnTo>
                  <a:lnTo>
                    <a:pt x="0" y="41"/>
                  </a:lnTo>
                  <a:lnTo>
                    <a:pt x="0" y="43"/>
                  </a:lnTo>
                  <a:lnTo>
                    <a:pt x="131" y="787"/>
                  </a:lnTo>
                  <a:lnTo>
                    <a:pt x="131" y="786"/>
                  </a:lnTo>
                  <a:lnTo>
                    <a:pt x="131" y="785"/>
                  </a:lnTo>
                  <a:lnTo>
                    <a:pt x="131" y="783"/>
                  </a:lnTo>
                  <a:lnTo>
                    <a:pt x="132" y="798"/>
                  </a:lnTo>
                  <a:lnTo>
                    <a:pt x="136" y="813"/>
                  </a:lnTo>
                  <a:lnTo>
                    <a:pt x="144" y="830"/>
                  </a:lnTo>
                  <a:lnTo>
                    <a:pt x="155" y="847"/>
                  </a:lnTo>
                  <a:lnTo>
                    <a:pt x="172" y="864"/>
                  </a:lnTo>
                  <a:lnTo>
                    <a:pt x="193" y="877"/>
                  </a:lnTo>
                  <a:lnTo>
                    <a:pt x="220" y="889"/>
                  </a:lnTo>
                  <a:lnTo>
                    <a:pt x="253" y="895"/>
                  </a:lnTo>
                  <a:lnTo>
                    <a:pt x="254" y="895"/>
                  </a:lnTo>
                  <a:lnTo>
                    <a:pt x="256" y="895"/>
                  </a:lnTo>
                  <a:lnTo>
                    <a:pt x="870" y="895"/>
                  </a:lnTo>
                  <a:lnTo>
                    <a:pt x="875" y="894"/>
                  </a:lnTo>
                  <a:lnTo>
                    <a:pt x="881" y="891"/>
                  </a:lnTo>
                  <a:lnTo>
                    <a:pt x="885" y="889"/>
                  </a:lnTo>
                  <a:lnTo>
                    <a:pt x="888" y="883"/>
                  </a:lnTo>
                  <a:lnTo>
                    <a:pt x="891" y="874"/>
                  </a:lnTo>
                  <a:lnTo>
                    <a:pt x="893" y="863"/>
                  </a:lnTo>
                  <a:lnTo>
                    <a:pt x="894" y="851"/>
                  </a:lnTo>
                  <a:lnTo>
                    <a:pt x="893" y="838"/>
                  </a:lnTo>
                  <a:lnTo>
                    <a:pt x="891" y="825"/>
                  </a:lnTo>
                  <a:lnTo>
                    <a:pt x="884" y="813"/>
                  </a:lnTo>
                  <a:lnTo>
                    <a:pt x="874" y="802"/>
                  </a:lnTo>
                  <a:lnTo>
                    <a:pt x="859" y="792"/>
                  </a:lnTo>
                  <a:lnTo>
                    <a:pt x="848" y="789"/>
                  </a:lnTo>
                  <a:lnTo>
                    <a:pt x="829" y="786"/>
                  </a:lnTo>
                  <a:lnTo>
                    <a:pt x="805" y="782"/>
                  </a:lnTo>
                  <a:lnTo>
                    <a:pt x="775" y="779"/>
                  </a:lnTo>
                  <a:lnTo>
                    <a:pt x="740" y="777"/>
                  </a:lnTo>
                  <a:lnTo>
                    <a:pt x="702" y="774"/>
                  </a:lnTo>
                  <a:lnTo>
                    <a:pt x="662" y="772"/>
                  </a:lnTo>
                  <a:lnTo>
                    <a:pt x="619" y="769"/>
                  </a:lnTo>
                  <a:lnTo>
                    <a:pt x="576" y="766"/>
                  </a:lnTo>
                  <a:lnTo>
                    <a:pt x="531" y="765"/>
                  </a:lnTo>
                  <a:lnTo>
                    <a:pt x="490" y="764"/>
                  </a:lnTo>
                  <a:lnTo>
                    <a:pt x="448" y="761"/>
                  </a:lnTo>
                  <a:lnTo>
                    <a:pt x="410" y="760"/>
                  </a:lnTo>
                  <a:lnTo>
                    <a:pt x="375" y="759"/>
                  </a:lnTo>
                  <a:lnTo>
                    <a:pt x="345" y="759"/>
                  </a:lnTo>
                  <a:lnTo>
                    <a:pt x="321" y="757"/>
                  </a:lnTo>
                  <a:lnTo>
                    <a:pt x="318" y="757"/>
                  </a:lnTo>
                  <a:lnTo>
                    <a:pt x="315" y="759"/>
                  </a:lnTo>
                  <a:lnTo>
                    <a:pt x="313" y="760"/>
                  </a:lnTo>
                  <a:lnTo>
                    <a:pt x="310" y="761"/>
                  </a:lnTo>
                  <a:lnTo>
                    <a:pt x="310" y="760"/>
                  </a:lnTo>
                  <a:lnTo>
                    <a:pt x="310" y="761"/>
                  </a:lnTo>
                  <a:lnTo>
                    <a:pt x="309" y="761"/>
                  </a:lnTo>
                  <a:lnTo>
                    <a:pt x="308" y="761"/>
                  </a:lnTo>
                  <a:lnTo>
                    <a:pt x="305" y="760"/>
                  </a:lnTo>
                  <a:lnTo>
                    <a:pt x="301" y="759"/>
                  </a:lnTo>
                  <a:lnTo>
                    <a:pt x="297" y="756"/>
                  </a:lnTo>
                  <a:lnTo>
                    <a:pt x="293" y="751"/>
                  </a:lnTo>
                  <a:lnTo>
                    <a:pt x="287" y="744"/>
                  </a:lnTo>
                  <a:lnTo>
                    <a:pt x="282" y="737"/>
                  </a:lnTo>
                  <a:lnTo>
                    <a:pt x="275" y="725"/>
                  </a:lnTo>
                  <a:lnTo>
                    <a:pt x="269" y="711"/>
                  </a:lnTo>
                  <a:lnTo>
                    <a:pt x="261" y="694"/>
                  </a:lnTo>
                  <a:lnTo>
                    <a:pt x="254" y="664"/>
                  </a:lnTo>
                  <a:lnTo>
                    <a:pt x="235" y="590"/>
                  </a:lnTo>
                  <a:lnTo>
                    <a:pt x="209" y="484"/>
                  </a:lnTo>
                  <a:lnTo>
                    <a:pt x="180" y="363"/>
                  </a:lnTo>
                  <a:lnTo>
                    <a:pt x="150" y="242"/>
                  </a:lnTo>
                  <a:lnTo>
                    <a:pt x="124" y="138"/>
                  </a:lnTo>
                  <a:lnTo>
                    <a:pt x="105" y="64"/>
                  </a:lnTo>
                  <a:lnTo>
                    <a:pt x="98" y="35"/>
                  </a:lnTo>
                  <a:lnTo>
                    <a:pt x="97" y="34"/>
                  </a:lnTo>
                  <a:lnTo>
                    <a:pt x="97" y="32"/>
                  </a:lnTo>
                  <a:lnTo>
                    <a:pt x="95" y="30"/>
                  </a:lnTo>
                  <a:lnTo>
                    <a:pt x="94" y="29"/>
                  </a:lnTo>
                  <a:lnTo>
                    <a:pt x="93" y="26"/>
                  </a:lnTo>
                  <a:lnTo>
                    <a:pt x="90" y="24"/>
                  </a:lnTo>
                  <a:lnTo>
                    <a:pt x="85" y="19"/>
                  </a:lnTo>
                  <a:lnTo>
                    <a:pt x="80" y="13"/>
                  </a:lnTo>
                  <a:lnTo>
                    <a:pt x="72" y="8"/>
                  </a:lnTo>
                  <a:lnTo>
                    <a:pt x="64" y="4"/>
                  </a:lnTo>
                  <a:lnTo>
                    <a:pt x="55" y="2"/>
                  </a:lnTo>
                  <a:lnTo>
                    <a:pt x="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33" name="Freeform 179">
              <a:extLst>
                <a:ext uri="{FF2B5EF4-FFF2-40B4-BE49-F238E27FC236}">
                  <a16:creationId xmlns:a16="http://schemas.microsoft.com/office/drawing/2014/main" id="{89C76B36-7A09-4C25-A815-5D9859A8D80F}"/>
                </a:ext>
              </a:extLst>
            </p:cNvPr>
            <p:cNvSpPr>
              <a:spLocks/>
            </p:cNvSpPr>
            <p:nvPr/>
          </p:nvSpPr>
          <p:spPr bwMode="auto">
            <a:xfrm>
              <a:off x="346" y="2681"/>
              <a:ext cx="187" cy="187"/>
            </a:xfrm>
            <a:custGeom>
              <a:avLst/>
              <a:gdLst>
                <a:gd name="T0" fmla="*/ 0 w 814"/>
                <a:gd name="T1" fmla="*/ 0 h 817"/>
                <a:gd name="T2" fmla="*/ 0 w 814"/>
                <a:gd name="T3" fmla="*/ 0 h 817"/>
                <a:gd name="T4" fmla="*/ 0 w 814"/>
                <a:gd name="T5" fmla="*/ 0 h 817"/>
                <a:gd name="T6" fmla="*/ 0 w 814"/>
                <a:gd name="T7" fmla="*/ 0 h 817"/>
                <a:gd name="T8" fmla="*/ 0 w 814"/>
                <a:gd name="T9" fmla="*/ 0 h 817"/>
                <a:gd name="T10" fmla="*/ 0 w 814"/>
                <a:gd name="T11" fmla="*/ 0 h 817"/>
                <a:gd name="T12" fmla="*/ 0 w 814"/>
                <a:gd name="T13" fmla="*/ 0 h 817"/>
                <a:gd name="T14" fmla="*/ 0 w 814"/>
                <a:gd name="T15" fmla="*/ 0 h 817"/>
                <a:gd name="T16" fmla="*/ 0 w 814"/>
                <a:gd name="T17" fmla="*/ 0 h 817"/>
                <a:gd name="T18" fmla="*/ 0 w 814"/>
                <a:gd name="T19" fmla="*/ 0 h 817"/>
                <a:gd name="T20" fmla="*/ 0 w 814"/>
                <a:gd name="T21" fmla="*/ 0 h 817"/>
                <a:gd name="T22" fmla="*/ 0 w 814"/>
                <a:gd name="T23" fmla="*/ 0 h 817"/>
                <a:gd name="T24" fmla="*/ 0 w 814"/>
                <a:gd name="T25" fmla="*/ 0 h 817"/>
                <a:gd name="T26" fmla="*/ 0 w 814"/>
                <a:gd name="T27" fmla="*/ 0 h 817"/>
                <a:gd name="T28" fmla="*/ 0 w 814"/>
                <a:gd name="T29" fmla="*/ 0 h 817"/>
                <a:gd name="T30" fmla="*/ 0 w 814"/>
                <a:gd name="T31" fmla="*/ 0 h 817"/>
                <a:gd name="T32" fmla="*/ 0 w 814"/>
                <a:gd name="T33" fmla="*/ 0 h 817"/>
                <a:gd name="T34" fmla="*/ 0 w 814"/>
                <a:gd name="T35" fmla="*/ 0 h 817"/>
                <a:gd name="T36" fmla="*/ 0 w 814"/>
                <a:gd name="T37" fmla="*/ 0 h 817"/>
                <a:gd name="T38" fmla="*/ 0 w 814"/>
                <a:gd name="T39" fmla="*/ 0 h 817"/>
                <a:gd name="T40" fmla="*/ 0 w 814"/>
                <a:gd name="T41" fmla="*/ 0 h 817"/>
                <a:gd name="T42" fmla="*/ 0 w 814"/>
                <a:gd name="T43" fmla="*/ 0 h 817"/>
                <a:gd name="T44" fmla="*/ 0 w 814"/>
                <a:gd name="T45" fmla="*/ 0 h 817"/>
                <a:gd name="T46" fmla="*/ 0 w 814"/>
                <a:gd name="T47" fmla="*/ 0 h 817"/>
                <a:gd name="T48" fmla="*/ 0 w 814"/>
                <a:gd name="T49" fmla="*/ 0 h 817"/>
                <a:gd name="T50" fmla="*/ 0 w 814"/>
                <a:gd name="T51" fmla="*/ 0 h 817"/>
                <a:gd name="T52" fmla="*/ 0 w 814"/>
                <a:gd name="T53" fmla="*/ 0 h 817"/>
                <a:gd name="T54" fmla="*/ 0 w 814"/>
                <a:gd name="T55" fmla="*/ 0 h 817"/>
                <a:gd name="T56" fmla="*/ 0 w 814"/>
                <a:gd name="T57" fmla="*/ 0 h 817"/>
                <a:gd name="T58" fmla="*/ 0 w 814"/>
                <a:gd name="T59" fmla="*/ 0 h 817"/>
                <a:gd name="T60" fmla="*/ 0 w 814"/>
                <a:gd name="T61" fmla="*/ 0 h 817"/>
                <a:gd name="T62" fmla="*/ 0 w 814"/>
                <a:gd name="T63" fmla="*/ 0 h 817"/>
                <a:gd name="T64" fmla="*/ 0 w 814"/>
                <a:gd name="T65" fmla="*/ 0 h 817"/>
                <a:gd name="T66" fmla="*/ 0 w 814"/>
                <a:gd name="T67" fmla="*/ 0 h 817"/>
                <a:gd name="T68" fmla="*/ 0 w 814"/>
                <a:gd name="T69" fmla="*/ 0 h 817"/>
                <a:gd name="T70" fmla="*/ 0 w 814"/>
                <a:gd name="T71" fmla="*/ 0 h 817"/>
                <a:gd name="T72" fmla="*/ 0 w 814"/>
                <a:gd name="T73" fmla="*/ 0 h 817"/>
                <a:gd name="T74" fmla="*/ 0 w 814"/>
                <a:gd name="T75" fmla="*/ 0 h 817"/>
                <a:gd name="T76" fmla="*/ 0 w 814"/>
                <a:gd name="T77" fmla="*/ 0 h 817"/>
                <a:gd name="T78" fmla="*/ 0 w 814"/>
                <a:gd name="T79" fmla="*/ 0 h 817"/>
                <a:gd name="T80" fmla="*/ 0 w 814"/>
                <a:gd name="T81" fmla="*/ 0 h 817"/>
                <a:gd name="T82" fmla="*/ 0 w 814"/>
                <a:gd name="T83" fmla="*/ 0 h 817"/>
                <a:gd name="T84" fmla="*/ 0 w 814"/>
                <a:gd name="T85" fmla="*/ 0 h 817"/>
                <a:gd name="T86" fmla="*/ 0 w 814"/>
                <a:gd name="T87" fmla="*/ 0 h 817"/>
                <a:gd name="T88" fmla="*/ 0 w 814"/>
                <a:gd name="T89" fmla="*/ 0 h 817"/>
                <a:gd name="T90" fmla="*/ 0 w 814"/>
                <a:gd name="T91" fmla="*/ 0 h 81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14"/>
                <a:gd name="T139" fmla="*/ 0 h 817"/>
                <a:gd name="T140" fmla="*/ 814 w 814"/>
                <a:gd name="T141" fmla="*/ 817 h 81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14" h="817">
                  <a:moveTo>
                    <a:pt x="5" y="0"/>
                  </a:moveTo>
                  <a:lnTo>
                    <a:pt x="9" y="2"/>
                  </a:lnTo>
                  <a:lnTo>
                    <a:pt x="13" y="3"/>
                  </a:lnTo>
                  <a:lnTo>
                    <a:pt x="15" y="7"/>
                  </a:lnTo>
                  <a:lnTo>
                    <a:pt x="19" y="11"/>
                  </a:lnTo>
                  <a:lnTo>
                    <a:pt x="27" y="42"/>
                  </a:lnTo>
                  <a:lnTo>
                    <a:pt x="45" y="117"/>
                  </a:lnTo>
                  <a:lnTo>
                    <a:pt x="71" y="221"/>
                  </a:lnTo>
                  <a:lnTo>
                    <a:pt x="101" y="341"/>
                  </a:lnTo>
                  <a:lnTo>
                    <a:pt x="131" y="461"/>
                  </a:lnTo>
                  <a:lnTo>
                    <a:pt x="157" y="564"/>
                  </a:lnTo>
                  <a:lnTo>
                    <a:pt x="175" y="638"/>
                  </a:lnTo>
                  <a:lnTo>
                    <a:pt x="182" y="665"/>
                  </a:lnTo>
                  <a:lnTo>
                    <a:pt x="182" y="666"/>
                  </a:lnTo>
                  <a:lnTo>
                    <a:pt x="182" y="668"/>
                  </a:lnTo>
                  <a:lnTo>
                    <a:pt x="190" y="686"/>
                  </a:lnTo>
                  <a:lnTo>
                    <a:pt x="198" y="703"/>
                  </a:lnTo>
                  <a:lnTo>
                    <a:pt x="207" y="717"/>
                  </a:lnTo>
                  <a:lnTo>
                    <a:pt x="216" y="729"/>
                  </a:lnTo>
                  <a:lnTo>
                    <a:pt x="224" y="739"/>
                  </a:lnTo>
                  <a:lnTo>
                    <a:pt x="233" y="748"/>
                  </a:lnTo>
                  <a:lnTo>
                    <a:pt x="243" y="755"/>
                  </a:lnTo>
                  <a:lnTo>
                    <a:pt x="252" y="759"/>
                  </a:lnTo>
                  <a:lnTo>
                    <a:pt x="263" y="761"/>
                  </a:lnTo>
                  <a:lnTo>
                    <a:pt x="270" y="761"/>
                  </a:lnTo>
                  <a:lnTo>
                    <a:pt x="278" y="760"/>
                  </a:lnTo>
                  <a:lnTo>
                    <a:pt x="283" y="759"/>
                  </a:lnTo>
                  <a:lnTo>
                    <a:pt x="328" y="760"/>
                  </a:lnTo>
                  <a:lnTo>
                    <a:pt x="371" y="761"/>
                  </a:lnTo>
                  <a:lnTo>
                    <a:pt x="415" y="763"/>
                  </a:lnTo>
                  <a:lnTo>
                    <a:pt x="458" y="765"/>
                  </a:lnTo>
                  <a:lnTo>
                    <a:pt x="501" y="766"/>
                  </a:lnTo>
                  <a:lnTo>
                    <a:pt x="542" y="768"/>
                  </a:lnTo>
                  <a:lnTo>
                    <a:pt x="581" y="770"/>
                  </a:lnTo>
                  <a:lnTo>
                    <a:pt x="619" y="772"/>
                  </a:lnTo>
                  <a:lnTo>
                    <a:pt x="654" y="774"/>
                  </a:lnTo>
                  <a:lnTo>
                    <a:pt x="687" y="777"/>
                  </a:lnTo>
                  <a:lnTo>
                    <a:pt x="716" y="778"/>
                  </a:lnTo>
                  <a:lnTo>
                    <a:pt x="742" y="781"/>
                  </a:lnTo>
                  <a:lnTo>
                    <a:pt x="762" y="782"/>
                  </a:lnTo>
                  <a:lnTo>
                    <a:pt x="781" y="785"/>
                  </a:lnTo>
                  <a:lnTo>
                    <a:pt x="792" y="786"/>
                  </a:lnTo>
                  <a:lnTo>
                    <a:pt x="800" y="789"/>
                  </a:lnTo>
                  <a:lnTo>
                    <a:pt x="807" y="794"/>
                  </a:lnTo>
                  <a:lnTo>
                    <a:pt x="812" y="800"/>
                  </a:lnTo>
                  <a:lnTo>
                    <a:pt x="813" y="805"/>
                  </a:lnTo>
                  <a:lnTo>
                    <a:pt x="814" y="812"/>
                  </a:lnTo>
                  <a:lnTo>
                    <a:pt x="814" y="813"/>
                  </a:lnTo>
                  <a:lnTo>
                    <a:pt x="814" y="815"/>
                  </a:lnTo>
                  <a:lnTo>
                    <a:pt x="813" y="816"/>
                  </a:lnTo>
                  <a:lnTo>
                    <a:pt x="813" y="817"/>
                  </a:lnTo>
                  <a:lnTo>
                    <a:pt x="801" y="817"/>
                  </a:lnTo>
                  <a:lnTo>
                    <a:pt x="779" y="817"/>
                  </a:lnTo>
                  <a:lnTo>
                    <a:pt x="748" y="817"/>
                  </a:lnTo>
                  <a:lnTo>
                    <a:pt x="708" y="817"/>
                  </a:lnTo>
                  <a:lnTo>
                    <a:pt x="662" y="817"/>
                  </a:lnTo>
                  <a:lnTo>
                    <a:pt x="613" y="817"/>
                  </a:lnTo>
                  <a:lnTo>
                    <a:pt x="559" y="817"/>
                  </a:lnTo>
                  <a:lnTo>
                    <a:pt x="505" y="817"/>
                  </a:lnTo>
                  <a:lnTo>
                    <a:pt x="451" y="817"/>
                  </a:lnTo>
                  <a:lnTo>
                    <a:pt x="399" y="817"/>
                  </a:lnTo>
                  <a:lnTo>
                    <a:pt x="350" y="817"/>
                  </a:lnTo>
                  <a:lnTo>
                    <a:pt x="307" y="817"/>
                  </a:lnTo>
                  <a:lnTo>
                    <a:pt x="270" y="817"/>
                  </a:lnTo>
                  <a:lnTo>
                    <a:pt x="242" y="817"/>
                  </a:lnTo>
                  <a:lnTo>
                    <a:pt x="222" y="817"/>
                  </a:lnTo>
                  <a:lnTo>
                    <a:pt x="216" y="817"/>
                  </a:lnTo>
                  <a:lnTo>
                    <a:pt x="188" y="812"/>
                  </a:lnTo>
                  <a:lnTo>
                    <a:pt x="168" y="803"/>
                  </a:lnTo>
                  <a:lnTo>
                    <a:pt x="152" y="791"/>
                  </a:lnTo>
                  <a:lnTo>
                    <a:pt x="142" y="779"/>
                  </a:lnTo>
                  <a:lnTo>
                    <a:pt x="135" y="768"/>
                  </a:lnTo>
                  <a:lnTo>
                    <a:pt x="131" y="757"/>
                  </a:lnTo>
                  <a:lnTo>
                    <a:pt x="130" y="750"/>
                  </a:lnTo>
                  <a:lnTo>
                    <a:pt x="130" y="744"/>
                  </a:lnTo>
                  <a:lnTo>
                    <a:pt x="130" y="743"/>
                  </a:lnTo>
                  <a:lnTo>
                    <a:pt x="129" y="743"/>
                  </a:lnTo>
                  <a:lnTo>
                    <a:pt x="129" y="742"/>
                  </a:lnTo>
                  <a:lnTo>
                    <a:pt x="123" y="711"/>
                  </a:lnTo>
                  <a:lnTo>
                    <a:pt x="109" y="629"/>
                  </a:lnTo>
                  <a:lnTo>
                    <a:pt x="88" y="513"/>
                  </a:lnTo>
                  <a:lnTo>
                    <a:pt x="65" y="380"/>
                  </a:lnTo>
                  <a:lnTo>
                    <a:pt x="41" y="246"/>
                  </a:lnTo>
                  <a:lnTo>
                    <a:pt x="21" y="128"/>
                  </a:lnTo>
                  <a:lnTo>
                    <a:pt x="6" y="42"/>
                  </a:lnTo>
                  <a:lnTo>
                    <a:pt x="0" y="6"/>
                  </a:lnTo>
                  <a:lnTo>
                    <a:pt x="1" y="4"/>
                  </a:lnTo>
                  <a:lnTo>
                    <a:pt x="4" y="2"/>
                  </a:lnTo>
                  <a:lnTo>
                    <a:pt x="5"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34" name="Freeform 180">
              <a:extLst>
                <a:ext uri="{FF2B5EF4-FFF2-40B4-BE49-F238E27FC236}">
                  <a16:creationId xmlns:a16="http://schemas.microsoft.com/office/drawing/2014/main" id="{CAEC084B-F13A-423F-8743-290ED0BA6809}"/>
                </a:ext>
              </a:extLst>
            </p:cNvPr>
            <p:cNvSpPr>
              <a:spLocks/>
            </p:cNvSpPr>
            <p:nvPr/>
          </p:nvSpPr>
          <p:spPr bwMode="auto">
            <a:xfrm>
              <a:off x="733" y="2743"/>
              <a:ext cx="70" cy="263"/>
            </a:xfrm>
            <a:custGeom>
              <a:avLst/>
              <a:gdLst>
                <a:gd name="T0" fmla="*/ 0 w 306"/>
                <a:gd name="T1" fmla="*/ 0 h 1144"/>
                <a:gd name="T2" fmla="*/ 0 w 306"/>
                <a:gd name="T3" fmla="*/ 0 h 1144"/>
                <a:gd name="T4" fmla="*/ 0 w 306"/>
                <a:gd name="T5" fmla="*/ 0 h 1144"/>
                <a:gd name="T6" fmla="*/ 0 w 306"/>
                <a:gd name="T7" fmla="*/ 0 h 1144"/>
                <a:gd name="T8" fmla="*/ 0 w 306"/>
                <a:gd name="T9" fmla="*/ 0 h 1144"/>
                <a:gd name="T10" fmla="*/ 0 w 306"/>
                <a:gd name="T11" fmla="*/ 0 h 1144"/>
                <a:gd name="T12" fmla="*/ 0 w 306"/>
                <a:gd name="T13" fmla="*/ 0 h 1144"/>
                <a:gd name="T14" fmla="*/ 0 w 306"/>
                <a:gd name="T15" fmla="*/ 0 h 1144"/>
                <a:gd name="T16" fmla="*/ 0 w 306"/>
                <a:gd name="T17" fmla="*/ 0 h 1144"/>
                <a:gd name="T18" fmla="*/ 0 w 306"/>
                <a:gd name="T19" fmla="*/ 0 h 1144"/>
                <a:gd name="T20" fmla="*/ 0 w 306"/>
                <a:gd name="T21" fmla="*/ 0 h 1144"/>
                <a:gd name="T22" fmla="*/ 0 w 306"/>
                <a:gd name="T23" fmla="*/ 0 h 1144"/>
                <a:gd name="T24" fmla="*/ 0 w 306"/>
                <a:gd name="T25" fmla="*/ 0 h 1144"/>
                <a:gd name="T26" fmla="*/ 0 w 306"/>
                <a:gd name="T27" fmla="*/ 0 h 1144"/>
                <a:gd name="T28" fmla="*/ 0 w 306"/>
                <a:gd name="T29" fmla="*/ 0 h 1144"/>
                <a:gd name="T30" fmla="*/ 0 w 306"/>
                <a:gd name="T31" fmla="*/ 0 h 1144"/>
                <a:gd name="T32" fmla="*/ 0 w 306"/>
                <a:gd name="T33" fmla="*/ 0 h 1144"/>
                <a:gd name="T34" fmla="*/ 0 w 306"/>
                <a:gd name="T35" fmla="*/ 0 h 1144"/>
                <a:gd name="T36" fmla="*/ 0 w 306"/>
                <a:gd name="T37" fmla="*/ 0 h 1144"/>
                <a:gd name="T38" fmla="*/ 0 w 306"/>
                <a:gd name="T39" fmla="*/ 0 h 1144"/>
                <a:gd name="T40" fmla="*/ 0 w 306"/>
                <a:gd name="T41" fmla="*/ 0 h 1144"/>
                <a:gd name="T42" fmla="*/ 0 w 306"/>
                <a:gd name="T43" fmla="*/ 0 h 1144"/>
                <a:gd name="T44" fmla="*/ 0 w 306"/>
                <a:gd name="T45" fmla="*/ 0 h 1144"/>
                <a:gd name="T46" fmla="*/ 0 w 306"/>
                <a:gd name="T47" fmla="*/ 0 h 1144"/>
                <a:gd name="T48" fmla="*/ 0 w 306"/>
                <a:gd name="T49" fmla="*/ 0 h 1144"/>
                <a:gd name="T50" fmla="*/ 0 w 306"/>
                <a:gd name="T51" fmla="*/ 0 h 1144"/>
                <a:gd name="T52" fmla="*/ 0 w 306"/>
                <a:gd name="T53" fmla="*/ 0 h 1144"/>
                <a:gd name="T54" fmla="*/ 0 w 306"/>
                <a:gd name="T55" fmla="*/ 0 h 1144"/>
                <a:gd name="T56" fmla="*/ 0 w 306"/>
                <a:gd name="T57" fmla="*/ 0 h 1144"/>
                <a:gd name="T58" fmla="*/ 0 w 306"/>
                <a:gd name="T59" fmla="*/ 0 h 1144"/>
                <a:gd name="T60" fmla="*/ 0 w 306"/>
                <a:gd name="T61" fmla="*/ 0 h 1144"/>
                <a:gd name="T62" fmla="*/ 0 w 306"/>
                <a:gd name="T63" fmla="*/ 0 h 1144"/>
                <a:gd name="T64" fmla="*/ 0 w 306"/>
                <a:gd name="T65" fmla="*/ 0 h 1144"/>
                <a:gd name="T66" fmla="*/ 0 w 306"/>
                <a:gd name="T67" fmla="*/ 0 h 1144"/>
                <a:gd name="T68" fmla="*/ 0 w 306"/>
                <a:gd name="T69" fmla="*/ 0 h 1144"/>
                <a:gd name="T70" fmla="*/ 0 w 306"/>
                <a:gd name="T71" fmla="*/ 0 h 1144"/>
                <a:gd name="T72" fmla="*/ 0 w 306"/>
                <a:gd name="T73" fmla="*/ 0 h 1144"/>
                <a:gd name="T74" fmla="*/ 0 w 306"/>
                <a:gd name="T75" fmla="*/ 0 h 1144"/>
                <a:gd name="T76" fmla="*/ 0 w 306"/>
                <a:gd name="T77" fmla="*/ 0 h 1144"/>
                <a:gd name="T78" fmla="*/ 0 w 306"/>
                <a:gd name="T79" fmla="*/ 0 h 1144"/>
                <a:gd name="T80" fmla="*/ 0 w 306"/>
                <a:gd name="T81" fmla="*/ 0 h 1144"/>
                <a:gd name="T82" fmla="*/ 0 w 306"/>
                <a:gd name="T83" fmla="*/ 0 h 1144"/>
                <a:gd name="T84" fmla="*/ 0 w 306"/>
                <a:gd name="T85" fmla="*/ 0 h 1144"/>
                <a:gd name="T86" fmla="*/ 0 w 306"/>
                <a:gd name="T87" fmla="*/ 0 h 1144"/>
                <a:gd name="T88" fmla="*/ 0 w 306"/>
                <a:gd name="T89" fmla="*/ 0 h 1144"/>
                <a:gd name="T90" fmla="*/ 0 w 306"/>
                <a:gd name="T91" fmla="*/ 0 h 1144"/>
                <a:gd name="T92" fmla="*/ 0 w 306"/>
                <a:gd name="T93" fmla="*/ 0 h 1144"/>
                <a:gd name="T94" fmla="*/ 0 w 306"/>
                <a:gd name="T95" fmla="*/ 0 h 1144"/>
                <a:gd name="T96" fmla="*/ 0 w 306"/>
                <a:gd name="T97" fmla="*/ 0 h 114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6"/>
                <a:gd name="T148" fmla="*/ 0 h 1144"/>
                <a:gd name="T149" fmla="*/ 306 w 306"/>
                <a:gd name="T150" fmla="*/ 1144 h 114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6" h="1144">
                  <a:moveTo>
                    <a:pt x="2" y="14"/>
                  </a:moveTo>
                  <a:lnTo>
                    <a:pt x="0" y="22"/>
                  </a:lnTo>
                  <a:lnTo>
                    <a:pt x="2" y="29"/>
                  </a:lnTo>
                  <a:lnTo>
                    <a:pt x="7" y="35"/>
                  </a:lnTo>
                  <a:lnTo>
                    <a:pt x="13" y="39"/>
                  </a:lnTo>
                  <a:lnTo>
                    <a:pt x="29" y="44"/>
                  </a:lnTo>
                  <a:lnTo>
                    <a:pt x="46" y="51"/>
                  </a:lnTo>
                  <a:lnTo>
                    <a:pt x="63" y="58"/>
                  </a:lnTo>
                  <a:lnTo>
                    <a:pt x="80" y="66"/>
                  </a:lnTo>
                  <a:lnTo>
                    <a:pt x="94" y="75"/>
                  </a:lnTo>
                  <a:lnTo>
                    <a:pt x="107" y="84"/>
                  </a:lnTo>
                  <a:lnTo>
                    <a:pt x="116" y="94"/>
                  </a:lnTo>
                  <a:lnTo>
                    <a:pt x="121" y="103"/>
                  </a:lnTo>
                  <a:lnTo>
                    <a:pt x="128" y="139"/>
                  </a:lnTo>
                  <a:lnTo>
                    <a:pt x="139" y="220"/>
                  </a:lnTo>
                  <a:lnTo>
                    <a:pt x="156" y="335"/>
                  </a:lnTo>
                  <a:lnTo>
                    <a:pt x="177" y="479"/>
                  </a:lnTo>
                  <a:lnTo>
                    <a:pt x="199" y="637"/>
                  </a:lnTo>
                  <a:lnTo>
                    <a:pt x="223" y="805"/>
                  </a:lnTo>
                  <a:lnTo>
                    <a:pt x="246" y="971"/>
                  </a:lnTo>
                  <a:lnTo>
                    <a:pt x="267" y="1129"/>
                  </a:lnTo>
                  <a:lnTo>
                    <a:pt x="270" y="1137"/>
                  </a:lnTo>
                  <a:lnTo>
                    <a:pt x="275" y="1142"/>
                  </a:lnTo>
                  <a:lnTo>
                    <a:pt x="281" y="1144"/>
                  </a:lnTo>
                  <a:lnTo>
                    <a:pt x="289" y="1144"/>
                  </a:lnTo>
                  <a:lnTo>
                    <a:pt x="297" y="1142"/>
                  </a:lnTo>
                  <a:lnTo>
                    <a:pt x="303" y="1137"/>
                  </a:lnTo>
                  <a:lnTo>
                    <a:pt x="306" y="1130"/>
                  </a:lnTo>
                  <a:lnTo>
                    <a:pt x="306" y="1122"/>
                  </a:lnTo>
                  <a:lnTo>
                    <a:pt x="297" y="1051"/>
                  </a:lnTo>
                  <a:lnTo>
                    <a:pt x="279" y="925"/>
                  </a:lnTo>
                  <a:lnTo>
                    <a:pt x="257" y="763"/>
                  </a:lnTo>
                  <a:lnTo>
                    <a:pt x="232" y="585"/>
                  </a:lnTo>
                  <a:lnTo>
                    <a:pt x="207" y="410"/>
                  </a:lnTo>
                  <a:lnTo>
                    <a:pt x="185" y="256"/>
                  </a:lnTo>
                  <a:lnTo>
                    <a:pt x="168" y="144"/>
                  </a:lnTo>
                  <a:lnTo>
                    <a:pt x="159" y="92"/>
                  </a:lnTo>
                  <a:lnTo>
                    <a:pt x="150" y="74"/>
                  </a:lnTo>
                  <a:lnTo>
                    <a:pt x="136" y="57"/>
                  </a:lnTo>
                  <a:lnTo>
                    <a:pt x="116" y="43"/>
                  </a:lnTo>
                  <a:lnTo>
                    <a:pt x="95" y="30"/>
                  </a:lnTo>
                  <a:lnTo>
                    <a:pt x="73" y="19"/>
                  </a:lnTo>
                  <a:lnTo>
                    <a:pt x="54" y="12"/>
                  </a:lnTo>
                  <a:lnTo>
                    <a:pt x="37" y="5"/>
                  </a:lnTo>
                  <a:lnTo>
                    <a:pt x="26" y="1"/>
                  </a:lnTo>
                  <a:lnTo>
                    <a:pt x="18" y="0"/>
                  </a:lnTo>
                  <a:lnTo>
                    <a:pt x="11" y="3"/>
                  </a:lnTo>
                  <a:lnTo>
                    <a:pt x="5" y="8"/>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35" name="Freeform 181">
              <a:extLst>
                <a:ext uri="{FF2B5EF4-FFF2-40B4-BE49-F238E27FC236}">
                  <a16:creationId xmlns:a16="http://schemas.microsoft.com/office/drawing/2014/main" id="{50D7BDE6-10C3-46D2-AC12-F5A6C7279002}"/>
                </a:ext>
              </a:extLst>
            </p:cNvPr>
            <p:cNvSpPr>
              <a:spLocks/>
            </p:cNvSpPr>
            <p:nvPr/>
          </p:nvSpPr>
          <p:spPr bwMode="auto">
            <a:xfrm>
              <a:off x="678" y="2744"/>
              <a:ext cx="34" cy="260"/>
            </a:xfrm>
            <a:custGeom>
              <a:avLst/>
              <a:gdLst>
                <a:gd name="T0" fmla="*/ 0 w 151"/>
                <a:gd name="T1" fmla="*/ 0 h 1135"/>
                <a:gd name="T2" fmla="*/ 0 w 151"/>
                <a:gd name="T3" fmla="*/ 0 h 1135"/>
                <a:gd name="T4" fmla="*/ 0 w 151"/>
                <a:gd name="T5" fmla="*/ 0 h 1135"/>
                <a:gd name="T6" fmla="*/ 0 w 151"/>
                <a:gd name="T7" fmla="*/ 0 h 1135"/>
                <a:gd name="T8" fmla="*/ 0 w 151"/>
                <a:gd name="T9" fmla="*/ 0 h 1135"/>
                <a:gd name="T10" fmla="*/ 0 w 151"/>
                <a:gd name="T11" fmla="*/ 0 h 1135"/>
                <a:gd name="T12" fmla="*/ 0 w 151"/>
                <a:gd name="T13" fmla="*/ 0 h 1135"/>
                <a:gd name="T14" fmla="*/ 0 w 151"/>
                <a:gd name="T15" fmla="*/ 0 h 1135"/>
                <a:gd name="T16" fmla="*/ 0 w 151"/>
                <a:gd name="T17" fmla="*/ 0 h 1135"/>
                <a:gd name="T18" fmla="*/ 0 w 151"/>
                <a:gd name="T19" fmla="*/ 0 h 1135"/>
                <a:gd name="T20" fmla="*/ 0 w 151"/>
                <a:gd name="T21" fmla="*/ 0 h 1135"/>
                <a:gd name="T22" fmla="*/ 0 w 151"/>
                <a:gd name="T23" fmla="*/ 0 h 1135"/>
                <a:gd name="T24" fmla="*/ 0 w 151"/>
                <a:gd name="T25" fmla="*/ 0 h 1135"/>
                <a:gd name="T26" fmla="*/ 0 w 151"/>
                <a:gd name="T27" fmla="*/ 0 h 1135"/>
                <a:gd name="T28" fmla="*/ 0 w 151"/>
                <a:gd name="T29" fmla="*/ 0 h 1135"/>
                <a:gd name="T30" fmla="*/ 0 w 151"/>
                <a:gd name="T31" fmla="*/ 0 h 1135"/>
                <a:gd name="T32" fmla="*/ 0 w 151"/>
                <a:gd name="T33" fmla="*/ 0 h 1135"/>
                <a:gd name="T34" fmla="*/ 0 w 151"/>
                <a:gd name="T35" fmla="*/ 0 h 1135"/>
                <a:gd name="T36" fmla="*/ 0 w 151"/>
                <a:gd name="T37" fmla="*/ 0 h 1135"/>
                <a:gd name="T38" fmla="*/ 0 w 151"/>
                <a:gd name="T39" fmla="*/ 0 h 1135"/>
                <a:gd name="T40" fmla="*/ 0 w 151"/>
                <a:gd name="T41" fmla="*/ 0 h 1135"/>
                <a:gd name="T42" fmla="*/ 0 w 151"/>
                <a:gd name="T43" fmla="*/ 0 h 1135"/>
                <a:gd name="T44" fmla="*/ 0 w 151"/>
                <a:gd name="T45" fmla="*/ 0 h 1135"/>
                <a:gd name="T46" fmla="*/ 0 w 151"/>
                <a:gd name="T47" fmla="*/ 0 h 1135"/>
                <a:gd name="T48" fmla="*/ 0 w 151"/>
                <a:gd name="T49" fmla="*/ 0 h 1135"/>
                <a:gd name="T50" fmla="*/ 0 w 151"/>
                <a:gd name="T51" fmla="*/ 0 h 1135"/>
                <a:gd name="T52" fmla="*/ 0 w 151"/>
                <a:gd name="T53" fmla="*/ 0 h 1135"/>
                <a:gd name="T54" fmla="*/ 0 w 151"/>
                <a:gd name="T55" fmla="*/ 0 h 1135"/>
                <a:gd name="T56" fmla="*/ 0 w 151"/>
                <a:gd name="T57" fmla="*/ 0 h 1135"/>
                <a:gd name="T58" fmla="*/ 0 w 151"/>
                <a:gd name="T59" fmla="*/ 0 h 1135"/>
                <a:gd name="T60" fmla="*/ 0 w 151"/>
                <a:gd name="T61" fmla="*/ 0 h 1135"/>
                <a:gd name="T62" fmla="*/ 0 w 151"/>
                <a:gd name="T63" fmla="*/ 0 h 1135"/>
                <a:gd name="T64" fmla="*/ 0 w 151"/>
                <a:gd name="T65" fmla="*/ 0 h 1135"/>
                <a:gd name="T66" fmla="*/ 0 w 151"/>
                <a:gd name="T67" fmla="*/ 0 h 1135"/>
                <a:gd name="T68" fmla="*/ 0 w 151"/>
                <a:gd name="T69" fmla="*/ 0 h 1135"/>
                <a:gd name="T70" fmla="*/ 0 w 151"/>
                <a:gd name="T71" fmla="*/ 0 h 1135"/>
                <a:gd name="T72" fmla="*/ 0 w 151"/>
                <a:gd name="T73" fmla="*/ 0 h 1135"/>
                <a:gd name="T74" fmla="*/ 0 w 151"/>
                <a:gd name="T75" fmla="*/ 0 h 1135"/>
                <a:gd name="T76" fmla="*/ 0 w 151"/>
                <a:gd name="T77" fmla="*/ 0 h 1135"/>
                <a:gd name="T78" fmla="*/ 0 w 151"/>
                <a:gd name="T79" fmla="*/ 0 h 1135"/>
                <a:gd name="T80" fmla="*/ 0 w 151"/>
                <a:gd name="T81" fmla="*/ 0 h 113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51"/>
                <a:gd name="T124" fmla="*/ 0 h 1135"/>
                <a:gd name="T125" fmla="*/ 151 w 151"/>
                <a:gd name="T126" fmla="*/ 1135 h 113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51" h="1135">
                  <a:moveTo>
                    <a:pt x="121" y="2"/>
                  </a:moveTo>
                  <a:lnTo>
                    <a:pt x="111" y="7"/>
                  </a:lnTo>
                  <a:lnTo>
                    <a:pt x="96" y="16"/>
                  </a:lnTo>
                  <a:lnTo>
                    <a:pt x="78" y="28"/>
                  </a:lnTo>
                  <a:lnTo>
                    <a:pt x="59" y="42"/>
                  </a:lnTo>
                  <a:lnTo>
                    <a:pt x="41" y="59"/>
                  </a:lnTo>
                  <a:lnTo>
                    <a:pt x="24" y="78"/>
                  </a:lnTo>
                  <a:lnTo>
                    <a:pt x="12" y="96"/>
                  </a:lnTo>
                  <a:lnTo>
                    <a:pt x="7" y="115"/>
                  </a:lnTo>
                  <a:lnTo>
                    <a:pt x="4" y="284"/>
                  </a:lnTo>
                  <a:lnTo>
                    <a:pt x="3" y="617"/>
                  </a:lnTo>
                  <a:lnTo>
                    <a:pt x="1" y="949"/>
                  </a:lnTo>
                  <a:lnTo>
                    <a:pt x="0" y="1115"/>
                  </a:lnTo>
                  <a:lnTo>
                    <a:pt x="1" y="1123"/>
                  </a:lnTo>
                  <a:lnTo>
                    <a:pt x="7" y="1130"/>
                  </a:lnTo>
                  <a:lnTo>
                    <a:pt x="12" y="1134"/>
                  </a:lnTo>
                  <a:lnTo>
                    <a:pt x="20" y="1135"/>
                  </a:lnTo>
                  <a:lnTo>
                    <a:pt x="28" y="1134"/>
                  </a:lnTo>
                  <a:lnTo>
                    <a:pt x="34" y="1130"/>
                  </a:lnTo>
                  <a:lnTo>
                    <a:pt x="39" y="1123"/>
                  </a:lnTo>
                  <a:lnTo>
                    <a:pt x="41" y="1115"/>
                  </a:lnTo>
                  <a:lnTo>
                    <a:pt x="41" y="825"/>
                  </a:lnTo>
                  <a:lnTo>
                    <a:pt x="42" y="507"/>
                  </a:lnTo>
                  <a:lnTo>
                    <a:pt x="44" y="243"/>
                  </a:lnTo>
                  <a:lnTo>
                    <a:pt x="46" y="119"/>
                  </a:lnTo>
                  <a:lnTo>
                    <a:pt x="50" y="110"/>
                  </a:lnTo>
                  <a:lnTo>
                    <a:pt x="56" y="100"/>
                  </a:lnTo>
                  <a:lnTo>
                    <a:pt x="68" y="88"/>
                  </a:lnTo>
                  <a:lnTo>
                    <a:pt x="81" y="76"/>
                  </a:lnTo>
                  <a:lnTo>
                    <a:pt x="95" y="65"/>
                  </a:lnTo>
                  <a:lnTo>
                    <a:pt x="111" y="54"/>
                  </a:lnTo>
                  <a:lnTo>
                    <a:pt x="126" y="45"/>
                  </a:lnTo>
                  <a:lnTo>
                    <a:pt x="141" y="37"/>
                  </a:lnTo>
                  <a:lnTo>
                    <a:pt x="146" y="32"/>
                  </a:lnTo>
                  <a:lnTo>
                    <a:pt x="150" y="24"/>
                  </a:lnTo>
                  <a:lnTo>
                    <a:pt x="151" y="18"/>
                  </a:lnTo>
                  <a:lnTo>
                    <a:pt x="149" y="10"/>
                  </a:lnTo>
                  <a:lnTo>
                    <a:pt x="143" y="3"/>
                  </a:lnTo>
                  <a:lnTo>
                    <a:pt x="137" y="0"/>
                  </a:lnTo>
                  <a:lnTo>
                    <a:pt x="129" y="0"/>
                  </a:lnTo>
                  <a:lnTo>
                    <a:pt x="12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36" name="Freeform 182">
              <a:extLst>
                <a:ext uri="{FF2B5EF4-FFF2-40B4-BE49-F238E27FC236}">
                  <a16:creationId xmlns:a16="http://schemas.microsoft.com/office/drawing/2014/main" id="{28897BD6-A853-42B3-83C9-D1514E13A63A}"/>
                </a:ext>
              </a:extLst>
            </p:cNvPr>
            <p:cNvSpPr>
              <a:spLocks/>
            </p:cNvSpPr>
            <p:nvPr/>
          </p:nvSpPr>
          <p:spPr bwMode="auto">
            <a:xfrm>
              <a:off x="485" y="2725"/>
              <a:ext cx="313" cy="71"/>
            </a:xfrm>
            <a:custGeom>
              <a:avLst/>
              <a:gdLst>
                <a:gd name="T0" fmla="*/ 0 w 1367"/>
                <a:gd name="T1" fmla="*/ 0 h 308"/>
                <a:gd name="T2" fmla="*/ 0 w 1367"/>
                <a:gd name="T3" fmla="*/ 0 h 308"/>
                <a:gd name="T4" fmla="*/ 0 w 1367"/>
                <a:gd name="T5" fmla="*/ 0 h 308"/>
                <a:gd name="T6" fmla="*/ 0 w 1367"/>
                <a:gd name="T7" fmla="*/ 0 h 308"/>
                <a:gd name="T8" fmla="*/ 0 w 1367"/>
                <a:gd name="T9" fmla="*/ 0 h 308"/>
                <a:gd name="T10" fmla="*/ 0 w 1367"/>
                <a:gd name="T11" fmla="*/ 0 h 308"/>
                <a:gd name="T12" fmla="*/ 0 w 1367"/>
                <a:gd name="T13" fmla="*/ 0 h 308"/>
                <a:gd name="T14" fmla="*/ 0 w 1367"/>
                <a:gd name="T15" fmla="*/ 0 h 308"/>
                <a:gd name="T16" fmla="*/ 0 w 1367"/>
                <a:gd name="T17" fmla="*/ 0 h 308"/>
                <a:gd name="T18" fmla="*/ 0 w 1367"/>
                <a:gd name="T19" fmla="*/ 0 h 308"/>
                <a:gd name="T20" fmla="*/ 0 w 1367"/>
                <a:gd name="T21" fmla="*/ 0 h 308"/>
                <a:gd name="T22" fmla="*/ 0 w 1367"/>
                <a:gd name="T23" fmla="*/ 0 h 308"/>
                <a:gd name="T24" fmla="*/ 0 w 1367"/>
                <a:gd name="T25" fmla="*/ 0 h 308"/>
                <a:gd name="T26" fmla="*/ 0 w 1367"/>
                <a:gd name="T27" fmla="*/ 0 h 308"/>
                <a:gd name="T28" fmla="*/ 0 w 1367"/>
                <a:gd name="T29" fmla="*/ 0 h 308"/>
                <a:gd name="T30" fmla="*/ 0 w 1367"/>
                <a:gd name="T31" fmla="*/ 0 h 308"/>
                <a:gd name="T32" fmla="*/ 0 w 1367"/>
                <a:gd name="T33" fmla="*/ 0 h 308"/>
                <a:gd name="T34" fmla="*/ 0 w 1367"/>
                <a:gd name="T35" fmla="*/ 0 h 308"/>
                <a:gd name="T36" fmla="*/ 0 w 1367"/>
                <a:gd name="T37" fmla="*/ 0 h 308"/>
                <a:gd name="T38" fmla="*/ 0 w 1367"/>
                <a:gd name="T39" fmla="*/ 0 h 308"/>
                <a:gd name="T40" fmla="*/ 0 w 1367"/>
                <a:gd name="T41" fmla="*/ 0 h 308"/>
                <a:gd name="T42" fmla="*/ 0 w 1367"/>
                <a:gd name="T43" fmla="*/ 0 h 308"/>
                <a:gd name="T44" fmla="*/ 0 w 1367"/>
                <a:gd name="T45" fmla="*/ 0 h 308"/>
                <a:gd name="T46" fmla="*/ 0 w 1367"/>
                <a:gd name="T47" fmla="*/ 0 h 308"/>
                <a:gd name="T48" fmla="*/ 0 w 1367"/>
                <a:gd name="T49" fmla="*/ 0 h 308"/>
                <a:gd name="T50" fmla="*/ 0 w 1367"/>
                <a:gd name="T51" fmla="*/ 0 h 308"/>
                <a:gd name="T52" fmla="*/ 0 w 1367"/>
                <a:gd name="T53" fmla="*/ 0 h 308"/>
                <a:gd name="T54" fmla="*/ 0 w 1367"/>
                <a:gd name="T55" fmla="*/ 0 h 308"/>
                <a:gd name="T56" fmla="*/ 0 w 1367"/>
                <a:gd name="T57" fmla="*/ 0 h 308"/>
                <a:gd name="T58" fmla="*/ 0 w 1367"/>
                <a:gd name="T59" fmla="*/ 0 h 308"/>
                <a:gd name="T60" fmla="*/ 0 w 1367"/>
                <a:gd name="T61" fmla="*/ 0 h 308"/>
                <a:gd name="T62" fmla="*/ 0 w 1367"/>
                <a:gd name="T63" fmla="*/ 0 h 308"/>
                <a:gd name="T64" fmla="*/ 0 w 1367"/>
                <a:gd name="T65" fmla="*/ 0 h 308"/>
                <a:gd name="T66" fmla="*/ 0 w 1367"/>
                <a:gd name="T67" fmla="*/ 0 h 308"/>
                <a:gd name="T68" fmla="*/ 0 w 1367"/>
                <a:gd name="T69" fmla="*/ 0 h 308"/>
                <a:gd name="T70" fmla="*/ 0 w 1367"/>
                <a:gd name="T71" fmla="*/ 0 h 308"/>
                <a:gd name="T72" fmla="*/ 0 w 1367"/>
                <a:gd name="T73" fmla="*/ 0 h 308"/>
                <a:gd name="T74" fmla="*/ 0 w 1367"/>
                <a:gd name="T75" fmla="*/ 0 h 308"/>
                <a:gd name="T76" fmla="*/ 0 w 1367"/>
                <a:gd name="T77" fmla="*/ 0 h 308"/>
                <a:gd name="T78" fmla="*/ 0 w 1367"/>
                <a:gd name="T79" fmla="*/ 0 h 308"/>
                <a:gd name="T80" fmla="*/ 0 w 1367"/>
                <a:gd name="T81" fmla="*/ 0 h 308"/>
                <a:gd name="T82" fmla="*/ 0 w 1367"/>
                <a:gd name="T83" fmla="*/ 0 h 308"/>
                <a:gd name="T84" fmla="*/ 0 w 1367"/>
                <a:gd name="T85" fmla="*/ 0 h 3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67"/>
                <a:gd name="T130" fmla="*/ 0 h 308"/>
                <a:gd name="T131" fmla="*/ 1367 w 1367"/>
                <a:gd name="T132" fmla="*/ 308 h 3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67" h="308">
                  <a:moveTo>
                    <a:pt x="1310" y="0"/>
                  </a:moveTo>
                  <a:lnTo>
                    <a:pt x="39" y="199"/>
                  </a:lnTo>
                  <a:lnTo>
                    <a:pt x="36" y="200"/>
                  </a:lnTo>
                  <a:lnTo>
                    <a:pt x="33" y="201"/>
                  </a:lnTo>
                  <a:lnTo>
                    <a:pt x="31" y="203"/>
                  </a:lnTo>
                  <a:lnTo>
                    <a:pt x="28" y="205"/>
                  </a:lnTo>
                  <a:lnTo>
                    <a:pt x="13" y="224"/>
                  </a:lnTo>
                  <a:lnTo>
                    <a:pt x="3" y="240"/>
                  </a:lnTo>
                  <a:lnTo>
                    <a:pt x="0" y="257"/>
                  </a:lnTo>
                  <a:lnTo>
                    <a:pt x="1" y="273"/>
                  </a:lnTo>
                  <a:lnTo>
                    <a:pt x="6" y="283"/>
                  </a:lnTo>
                  <a:lnTo>
                    <a:pt x="14" y="291"/>
                  </a:lnTo>
                  <a:lnTo>
                    <a:pt x="23" y="298"/>
                  </a:lnTo>
                  <a:lnTo>
                    <a:pt x="32" y="302"/>
                  </a:lnTo>
                  <a:lnTo>
                    <a:pt x="41" y="306"/>
                  </a:lnTo>
                  <a:lnTo>
                    <a:pt x="49" y="307"/>
                  </a:lnTo>
                  <a:lnTo>
                    <a:pt x="54" y="308"/>
                  </a:lnTo>
                  <a:lnTo>
                    <a:pt x="58" y="308"/>
                  </a:lnTo>
                  <a:lnTo>
                    <a:pt x="59" y="308"/>
                  </a:lnTo>
                  <a:lnTo>
                    <a:pt x="61" y="308"/>
                  </a:lnTo>
                  <a:lnTo>
                    <a:pt x="62" y="308"/>
                  </a:lnTo>
                  <a:lnTo>
                    <a:pt x="63" y="308"/>
                  </a:lnTo>
                  <a:lnTo>
                    <a:pt x="1335" y="99"/>
                  </a:lnTo>
                  <a:lnTo>
                    <a:pt x="1337" y="99"/>
                  </a:lnTo>
                  <a:lnTo>
                    <a:pt x="1340" y="97"/>
                  </a:lnTo>
                  <a:lnTo>
                    <a:pt x="1343" y="95"/>
                  </a:lnTo>
                  <a:lnTo>
                    <a:pt x="1345" y="94"/>
                  </a:lnTo>
                  <a:lnTo>
                    <a:pt x="1357" y="81"/>
                  </a:lnTo>
                  <a:lnTo>
                    <a:pt x="1363" y="67"/>
                  </a:lnTo>
                  <a:lnTo>
                    <a:pt x="1367" y="53"/>
                  </a:lnTo>
                  <a:lnTo>
                    <a:pt x="1366" y="40"/>
                  </a:lnTo>
                  <a:lnTo>
                    <a:pt x="1362" y="30"/>
                  </a:lnTo>
                  <a:lnTo>
                    <a:pt x="1356" y="22"/>
                  </a:lnTo>
                  <a:lnTo>
                    <a:pt x="1349" y="15"/>
                  </a:lnTo>
                  <a:lnTo>
                    <a:pt x="1341" y="10"/>
                  </a:lnTo>
                  <a:lnTo>
                    <a:pt x="1333" y="5"/>
                  </a:lnTo>
                  <a:lnTo>
                    <a:pt x="1327" y="2"/>
                  </a:lnTo>
                  <a:lnTo>
                    <a:pt x="1322" y="1"/>
                  </a:lnTo>
                  <a:lnTo>
                    <a:pt x="1319" y="0"/>
                  </a:lnTo>
                  <a:lnTo>
                    <a:pt x="1316" y="0"/>
                  </a:lnTo>
                  <a:lnTo>
                    <a:pt x="1315" y="0"/>
                  </a:lnTo>
                  <a:lnTo>
                    <a:pt x="1313" y="0"/>
                  </a:lnTo>
                  <a:lnTo>
                    <a:pt x="13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37" name="Freeform 183">
              <a:extLst>
                <a:ext uri="{FF2B5EF4-FFF2-40B4-BE49-F238E27FC236}">
                  <a16:creationId xmlns:a16="http://schemas.microsoft.com/office/drawing/2014/main" id="{845EA3AF-0919-4060-94A2-9ACF46764B60}"/>
                </a:ext>
              </a:extLst>
            </p:cNvPr>
            <p:cNvSpPr>
              <a:spLocks/>
            </p:cNvSpPr>
            <p:nvPr/>
          </p:nvSpPr>
          <p:spPr bwMode="auto">
            <a:xfrm>
              <a:off x="494" y="2735"/>
              <a:ext cx="295" cy="52"/>
            </a:xfrm>
            <a:custGeom>
              <a:avLst/>
              <a:gdLst>
                <a:gd name="T0" fmla="*/ 0 w 1288"/>
                <a:gd name="T1" fmla="*/ 0 h 229"/>
                <a:gd name="T2" fmla="*/ 0 w 1288"/>
                <a:gd name="T3" fmla="*/ 0 h 229"/>
                <a:gd name="T4" fmla="*/ 0 w 1288"/>
                <a:gd name="T5" fmla="*/ 0 h 229"/>
                <a:gd name="T6" fmla="*/ 0 w 1288"/>
                <a:gd name="T7" fmla="*/ 0 h 229"/>
                <a:gd name="T8" fmla="*/ 0 w 1288"/>
                <a:gd name="T9" fmla="*/ 0 h 229"/>
                <a:gd name="T10" fmla="*/ 0 w 1288"/>
                <a:gd name="T11" fmla="*/ 0 h 229"/>
                <a:gd name="T12" fmla="*/ 0 w 1288"/>
                <a:gd name="T13" fmla="*/ 0 h 229"/>
                <a:gd name="T14" fmla="*/ 0 w 1288"/>
                <a:gd name="T15" fmla="*/ 0 h 229"/>
                <a:gd name="T16" fmla="*/ 0 w 1288"/>
                <a:gd name="T17" fmla="*/ 0 h 229"/>
                <a:gd name="T18" fmla="*/ 0 w 1288"/>
                <a:gd name="T19" fmla="*/ 0 h 229"/>
                <a:gd name="T20" fmla="*/ 0 w 1288"/>
                <a:gd name="T21" fmla="*/ 0 h 229"/>
                <a:gd name="T22" fmla="*/ 0 w 1288"/>
                <a:gd name="T23" fmla="*/ 0 h 229"/>
                <a:gd name="T24" fmla="*/ 0 w 1288"/>
                <a:gd name="T25" fmla="*/ 0 h 229"/>
                <a:gd name="T26" fmla="*/ 0 w 1288"/>
                <a:gd name="T27" fmla="*/ 0 h 229"/>
                <a:gd name="T28" fmla="*/ 0 w 1288"/>
                <a:gd name="T29" fmla="*/ 0 h 229"/>
                <a:gd name="T30" fmla="*/ 0 w 1288"/>
                <a:gd name="T31" fmla="*/ 0 h 229"/>
                <a:gd name="T32" fmla="*/ 0 w 1288"/>
                <a:gd name="T33" fmla="*/ 0 h 229"/>
                <a:gd name="T34" fmla="*/ 0 w 1288"/>
                <a:gd name="T35" fmla="*/ 0 h 229"/>
                <a:gd name="T36" fmla="*/ 0 w 1288"/>
                <a:gd name="T37" fmla="*/ 0 h 229"/>
                <a:gd name="T38" fmla="*/ 0 w 1288"/>
                <a:gd name="T39" fmla="*/ 0 h 229"/>
                <a:gd name="T40" fmla="*/ 0 w 1288"/>
                <a:gd name="T41" fmla="*/ 0 h 229"/>
                <a:gd name="T42" fmla="*/ 0 w 1288"/>
                <a:gd name="T43" fmla="*/ 0 h 229"/>
                <a:gd name="T44" fmla="*/ 0 w 1288"/>
                <a:gd name="T45" fmla="*/ 0 h 229"/>
                <a:gd name="T46" fmla="*/ 0 w 1288"/>
                <a:gd name="T47" fmla="*/ 0 h 229"/>
                <a:gd name="T48" fmla="*/ 0 w 1288"/>
                <a:gd name="T49" fmla="*/ 0 h 229"/>
                <a:gd name="T50" fmla="*/ 0 w 1288"/>
                <a:gd name="T51" fmla="*/ 0 h 229"/>
                <a:gd name="T52" fmla="*/ 0 w 1288"/>
                <a:gd name="T53" fmla="*/ 0 h 229"/>
                <a:gd name="T54" fmla="*/ 0 w 1288"/>
                <a:gd name="T55" fmla="*/ 0 h 229"/>
                <a:gd name="T56" fmla="*/ 0 w 1288"/>
                <a:gd name="T57" fmla="*/ 0 h 229"/>
                <a:gd name="T58" fmla="*/ 0 w 1288"/>
                <a:gd name="T59" fmla="*/ 0 h 229"/>
                <a:gd name="T60" fmla="*/ 0 w 1288"/>
                <a:gd name="T61" fmla="*/ 0 h 229"/>
                <a:gd name="T62" fmla="*/ 0 w 1288"/>
                <a:gd name="T63" fmla="*/ 0 h 229"/>
                <a:gd name="T64" fmla="*/ 0 w 1288"/>
                <a:gd name="T65" fmla="*/ 0 h 229"/>
                <a:gd name="T66" fmla="*/ 0 w 1288"/>
                <a:gd name="T67" fmla="*/ 0 h 229"/>
                <a:gd name="T68" fmla="*/ 0 w 1288"/>
                <a:gd name="T69" fmla="*/ 0 h 229"/>
                <a:gd name="T70" fmla="*/ 0 w 1288"/>
                <a:gd name="T71" fmla="*/ 0 h 229"/>
                <a:gd name="T72" fmla="*/ 0 w 1288"/>
                <a:gd name="T73" fmla="*/ 0 h 229"/>
                <a:gd name="T74" fmla="*/ 0 w 1288"/>
                <a:gd name="T75" fmla="*/ 0 h 229"/>
                <a:gd name="T76" fmla="*/ 0 w 1288"/>
                <a:gd name="T77" fmla="*/ 0 h 229"/>
                <a:gd name="T78" fmla="*/ 0 w 1288"/>
                <a:gd name="T79" fmla="*/ 0 h 229"/>
                <a:gd name="T80" fmla="*/ 0 w 1288"/>
                <a:gd name="T81" fmla="*/ 0 h 229"/>
                <a:gd name="T82" fmla="*/ 0 w 1288"/>
                <a:gd name="T83" fmla="*/ 0 h 229"/>
                <a:gd name="T84" fmla="*/ 0 w 1288"/>
                <a:gd name="T85" fmla="*/ 0 h 229"/>
                <a:gd name="T86" fmla="*/ 0 w 1288"/>
                <a:gd name="T87" fmla="*/ 0 h 22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88"/>
                <a:gd name="T133" fmla="*/ 0 h 229"/>
                <a:gd name="T134" fmla="*/ 1288 w 1288"/>
                <a:gd name="T135" fmla="*/ 229 h 22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88" h="229">
                  <a:moveTo>
                    <a:pt x="1272" y="0"/>
                  </a:moveTo>
                  <a:lnTo>
                    <a:pt x="1277" y="3"/>
                  </a:lnTo>
                  <a:lnTo>
                    <a:pt x="1283" y="5"/>
                  </a:lnTo>
                  <a:lnTo>
                    <a:pt x="1287" y="8"/>
                  </a:lnTo>
                  <a:lnTo>
                    <a:pt x="1288" y="11"/>
                  </a:lnTo>
                  <a:lnTo>
                    <a:pt x="1288" y="12"/>
                  </a:lnTo>
                  <a:lnTo>
                    <a:pt x="1287" y="14"/>
                  </a:lnTo>
                  <a:lnTo>
                    <a:pt x="1284" y="17"/>
                  </a:lnTo>
                  <a:lnTo>
                    <a:pt x="1281" y="21"/>
                  </a:lnTo>
                  <a:lnTo>
                    <a:pt x="1276" y="22"/>
                  </a:lnTo>
                  <a:lnTo>
                    <a:pt x="1264" y="24"/>
                  </a:lnTo>
                  <a:lnTo>
                    <a:pt x="1248" y="26"/>
                  </a:lnTo>
                  <a:lnTo>
                    <a:pt x="1223" y="30"/>
                  </a:lnTo>
                  <a:lnTo>
                    <a:pt x="1194" y="35"/>
                  </a:lnTo>
                  <a:lnTo>
                    <a:pt x="1160" y="41"/>
                  </a:lnTo>
                  <a:lnTo>
                    <a:pt x="1121" y="47"/>
                  </a:lnTo>
                  <a:lnTo>
                    <a:pt x="1080" y="55"/>
                  </a:lnTo>
                  <a:lnTo>
                    <a:pt x="1033" y="63"/>
                  </a:lnTo>
                  <a:lnTo>
                    <a:pt x="985" y="70"/>
                  </a:lnTo>
                  <a:lnTo>
                    <a:pt x="933" y="78"/>
                  </a:lnTo>
                  <a:lnTo>
                    <a:pt x="878" y="87"/>
                  </a:lnTo>
                  <a:lnTo>
                    <a:pt x="822" y="96"/>
                  </a:lnTo>
                  <a:lnTo>
                    <a:pt x="765" y="107"/>
                  </a:lnTo>
                  <a:lnTo>
                    <a:pt x="707" y="116"/>
                  </a:lnTo>
                  <a:lnTo>
                    <a:pt x="649" y="125"/>
                  </a:lnTo>
                  <a:lnTo>
                    <a:pt x="590" y="135"/>
                  </a:lnTo>
                  <a:lnTo>
                    <a:pt x="532" y="145"/>
                  </a:lnTo>
                  <a:lnTo>
                    <a:pt x="475" y="154"/>
                  </a:lnTo>
                  <a:lnTo>
                    <a:pt x="420" y="163"/>
                  </a:lnTo>
                  <a:lnTo>
                    <a:pt x="365" y="172"/>
                  </a:lnTo>
                  <a:lnTo>
                    <a:pt x="314" y="181"/>
                  </a:lnTo>
                  <a:lnTo>
                    <a:pt x="265" y="189"/>
                  </a:lnTo>
                  <a:lnTo>
                    <a:pt x="219" y="197"/>
                  </a:lnTo>
                  <a:lnTo>
                    <a:pt x="177" y="203"/>
                  </a:lnTo>
                  <a:lnTo>
                    <a:pt x="139" y="210"/>
                  </a:lnTo>
                  <a:lnTo>
                    <a:pt x="106" y="215"/>
                  </a:lnTo>
                  <a:lnTo>
                    <a:pt x="78" y="220"/>
                  </a:lnTo>
                  <a:lnTo>
                    <a:pt x="54" y="224"/>
                  </a:lnTo>
                  <a:lnTo>
                    <a:pt x="37" y="226"/>
                  </a:lnTo>
                  <a:lnTo>
                    <a:pt x="26" y="228"/>
                  </a:lnTo>
                  <a:lnTo>
                    <a:pt x="22" y="229"/>
                  </a:lnTo>
                  <a:lnTo>
                    <a:pt x="14" y="228"/>
                  </a:lnTo>
                  <a:lnTo>
                    <a:pt x="7" y="225"/>
                  </a:lnTo>
                  <a:lnTo>
                    <a:pt x="2" y="223"/>
                  </a:lnTo>
                  <a:lnTo>
                    <a:pt x="0" y="220"/>
                  </a:lnTo>
                  <a:lnTo>
                    <a:pt x="0" y="219"/>
                  </a:lnTo>
                  <a:lnTo>
                    <a:pt x="0" y="216"/>
                  </a:lnTo>
                  <a:lnTo>
                    <a:pt x="2" y="212"/>
                  </a:lnTo>
                  <a:lnTo>
                    <a:pt x="6" y="206"/>
                  </a:lnTo>
                  <a:lnTo>
                    <a:pt x="13" y="198"/>
                  </a:lnTo>
                  <a:lnTo>
                    <a:pt x="18" y="197"/>
                  </a:lnTo>
                  <a:lnTo>
                    <a:pt x="29" y="195"/>
                  </a:lnTo>
                  <a:lnTo>
                    <a:pt x="46" y="193"/>
                  </a:lnTo>
                  <a:lnTo>
                    <a:pt x="70" y="189"/>
                  </a:lnTo>
                  <a:lnTo>
                    <a:pt x="100" y="184"/>
                  </a:lnTo>
                  <a:lnTo>
                    <a:pt x="134" y="178"/>
                  </a:lnTo>
                  <a:lnTo>
                    <a:pt x="171" y="173"/>
                  </a:lnTo>
                  <a:lnTo>
                    <a:pt x="214" y="167"/>
                  </a:lnTo>
                  <a:lnTo>
                    <a:pt x="260" y="159"/>
                  </a:lnTo>
                  <a:lnTo>
                    <a:pt x="309" y="151"/>
                  </a:lnTo>
                  <a:lnTo>
                    <a:pt x="361" y="143"/>
                  </a:lnTo>
                  <a:lnTo>
                    <a:pt x="415" y="134"/>
                  </a:lnTo>
                  <a:lnTo>
                    <a:pt x="471" y="126"/>
                  </a:lnTo>
                  <a:lnTo>
                    <a:pt x="528" y="117"/>
                  </a:lnTo>
                  <a:lnTo>
                    <a:pt x="585" y="108"/>
                  </a:lnTo>
                  <a:lnTo>
                    <a:pt x="644" y="99"/>
                  </a:lnTo>
                  <a:lnTo>
                    <a:pt x="702" y="90"/>
                  </a:lnTo>
                  <a:lnTo>
                    <a:pt x="761" y="81"/>
                  </a:lnTo>
                  <a:lnTo>
                    <a:pt x="817" y="72"/>
                  </a:lnTo>
                  <a:lnTo>
                    <a:pt x="873" y="63"/>
                  </a:lnTo>
                  <a:lnTo>
                    <a:pt x="926" y="55"/>
                  </a:lnTo>
                  <a:lnTo>
                    <a:pt x="978" y="46"/>
                  </a:lnTo>
                  <a:lnTo>
                    <a:pt x="1028" y="38"/>
                  </a:lnTo>
                  <a:lnTo>
                    <a:pt x="1073" y="31"/>
                  </a:lnTo>
                  <a:lnTo>
                    <a:pt x="1115" y="25"/>
                  </a:lnTo>
                  <a:lnTo>
                    <a:pt x="1154" y="18"/>
                  </a:lnTo>
                  <a:lnTo>
                    <a:pt x="1186" y="13"/>
                  </a:lnTo>
                  <a:lnTo>
                    <a:pt x="1216" y="9"/>
                  </a:lnTo>
                  <a:lnTo>
                    <a:pt x="1238" y="5"/>
                  </a:lnTo>
                  <a:lnTo>
                    <a:pt x="1257" y="3"/>
                  </a:lnTo>
                  <a:lnTo>
                    <a:pt x="1268" y="1"/>
                  </a:lnTo>
                  <a:lnTo>
                    <a:pt x="1272"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38" name="Freeform 184">
              <a:extLst>
                <a:ext uri="{FF2B5EF4-FFF2-40B4-BE49-F238E27FC236}">
                  <a16:creationId xmlns:a16="http://schemas.microsoft.com/office/drawing/2014/main" id="{63DC9F6E-15FF-4D4B-9DC3-04106F8C1609}"/>
                </a:ext>
              </a:extLst>
            </p:cNvPr>
            <p:cNvSpPr>
              <a:spLocks/>
            </p:cNvSpPr>
            <p:nvPr/>
          </p:nvSpPr>
          <p:spPr bwMode="auto">
            <a:xfrm>
              <a:off x="487" y="2770"/>
              <a:ext cx="77" cy="108"/>
            </a:xfrm>
            <a:custGeom>
              <a:avLst/>
              <a:gdLst>
                <a:gd name="T0" fmla="*/ 0 w 336"/>
                <a:gd name="T1" fmla="*/ 0 h 471"/>
                <a:gd name="T2" fmla="*/ 0 w 336"/>
                <a:gd name="T3" fmla="*/ 0 h 471"/>
                <a:gd name="T4" fmla="*/ 0 w 336"/>
                <a:gd name="T5" fmla="*/ 0 h 471"/>
                <a:gd name="T6" fmla="*/ 0 w 336"/>
                <a:gd name="T7" fmla="*/ 0 h 471"/>
                <a:gd name="T8" fmla="*/ 0 w 336"/>
                <a:gd name="T9" fmla="*/ 0 h 471"/>
                <a:gd name="T10" fmla="*/ 0 w 336"/>
                <a:gd name="T11" fmla="*/ 0 h 471"/>
                <a:gd name="T12" fmla="*/ 0 w 336"/>
                <a:gd name="T13" fmla="*/ 0 h 471"/>
                <a:gd name="T14" fmla="*/ 0 w 336"/>
                <a:gd name="T15" fmla="*/ 0 h 471"/>
                <a:gd name="T16" fmla="*/ 0 w 336"/>
                <a:gd name="T17" fmla="*/ 0 h 471"/>
                <a:gd name="T18" fmla="*/ 0 w 336"/>
                <a:gd name="T19" fmla="*/ 0 h 471"/>
                <a:gd name="T20" fmla="*/ 0 w 336"/>
                <a:gd name="T21" fmla="*/ 0 h 471"/>
                <a:gd name="T22" fmla="*/ 0 w 336"/>
                <a:gd name="T23" fmla="*/ 0 h 471"/>
                <a:gd name="T24" fmla="*/ 0 w 336"/>
                <a:gd name="T25" fmla="*/ 0 h 471"/>
                <a:gd name="T26" fmla="*/ 0 w 336"/>
                <a:gd name="T27" fmla="*/ 0 h 471"/>
                <a:gd name="T28" fmla="*/ 0 w 336"/>
                <a:gd name="T29" fmla="*/ 0 h 471"/>
                <a:gd name="T30" fmla="*/ 0 w 336"/>
                <a:gd name="T31" fmla="*/ 0 h 471"/>
                <a:gd name="T32" fmla="*/ 0 w 336"/>
                <a:gd name="T33" fmla="*/ 0 h 471"/>
                <a:gd name="T34" fmla="*/ 0 w 336"/>
                <a:gd name="T35" fmla="*/ 0 h 471"/>
                <a:gd name="T36" fmla="*/ 0 w 336"/>
                <a:gd name="T37" fmla="*/ 0 h 4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6"/>
                <a:gd name="T58" fmla="*/ 0 h 471"/>
                <a:gd name="T59" fmla="*/ 336 w 336"/>
                <a:gd name="T60" fmla="*/ 471 h 4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6" h="471">
                  <a:moveTo>
                    <a:pt x="300" y="8"/>
                  </a:moveTo>
                  <a:lnTo>
                    <a:pt x="3" y="441"/>
                  </a:lnTo>
                  <a:lnTo>
                    <a:pt x="0" y="449"/>
                  </a:lnTo>
                  <a:lnTo>
                    <a:pt x="0" y="455"/>
                  </a:lnTo>
                  <a:lnTo>
                    <a:pt x="3" y="463"/>
                  </a:lnTo>
                  <a:lnTo>
                    <a:pt x="8" y="468"/>
                  </a:lnTo>
                  <a:lnTo>
                    <a:pt x="16" y="471"/>
                  </a:lnTo>
                  <a:lnTo>
                    <a:pt x="22" y="471"/>
                  </a:lnTo>
                  <a:lnTo>
                    <a:pt x="30" y="468"/>
                  </a:lnTo>
                  <a:lnTo>
                    <a:pt x="35" y="463"/>
                  </a:lnTo>
                  <a:lnTo>
                    <a:pt x="332" y="31"/>
                  </a:lnTo>
                  <a:lnTo>
                    <a:pt x="335" y="23"/>
                  </a:lnTo>
                  <a:lnTo>
                    <a:pt x="336" y="16"/>
                  </a:lnTo>
                  <a:lnTo>
                    <a:pt x="332" y="9"/>
                  </a:lnTo>
                  <a:lnTo>
                    <a:pt x="327" y="3"/>
                  </a:lnTo>
                  <a:lnTo>
                    <a:pt x="319" y="0"/>
                  </a:lnTo>
                  <a:lnTo>
                    <a:pt x="313" y="0"/>
                  </a:lnTo>
                  <a:lnTo>
                    <a:pt x="305" y="3"/>
                  </a:lnTo>
                  <a:lnTo>
                    <a:pt x="30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39" name="Freeform 185">
              <a:extLst>
                <a:ext uri="{FF2B5EF4-FFF2-40B4-BE49-F238E27FC236}">
                  <a16:creationId xmlns:a16="http://schemas.microsoft.com/office/drawing/2014/main" id="{9052BFFD-D13A-4FD5-976C-D383C8073178}"/>
                </a:ext>
              </a:extLst>
            </p:cNvPr>
            <p:cNvSpPr>
              <a:spLocks/>
            </p:cNvSpPr>
            <p:nvPr/>
          </p:nvSpPr>
          <p:spPr bwMode="auto">
            <a:xfrm>
              <a:off x="669" y="2992"/>
              <a:ext cx="27" cy="19"/>
            </a:xfrm>
            <a:custGeom>
              <a:avLst/>
              <a:gdLst>
                <a:gd name="T0" fmla="*/ 0 w 119"/>
                <a:gd name="T1" fmla="*/ 0 h 85"/>
                <a:gd name="T2" fmla="*/ 0 w 119"/>
                <a:gd name="T3" fmla="*/ 0 h 85"/>
                <a:gd name="T4" fmla="*/ 0 w 119"/>
                <a:gd name="T5" fmla="*/ 0 h 85"/>
                <a:gd name="T6" fmla="*/ 0 w 119"/>
                <a:gd name="T7" fmla="*/ 0 h 85"/>
                <a:gd name="T8" fmla="*/ 0 w 119"/>
                <a:gd name="T9" fmla="*/ 0 h 85"/>
                <a:gd name="T10" fmla="*/ 0 w 119"/>
                <a:gd name="T11" fmla="*/ 0 h 85"/>
                <a:gd name="T12" fmla="*/ 0 w 119"/>
                <a:gd name="T13" fmla="*/ 0 h 85"/>
                <a:gd name="T14" fmla="*/ 0 w 119"/>
                <a:gd name="T15" fmla="*/ 0 h 85"/>
                <a:gd name="T16" fmla="*/ 0 w 119"/>
                <a:gd name="T17" fmla="*/ 0 h 85"/>
                <a:gd name="T18" fmla="*/ 0 w 119"/>
                <a:gd name="T19" fmla="*/ 0 h 85"/>
                <a:gd name="T20" fmla="*/ 0 w 119"/>
                <a:gd name="T21" fmla="*/ 0 h 85"/>
                <a:gd name="T22" fmla="*/ 0 w 119"/>
                <a:gd name="T23" fmla="*/ 0 h 85"/>
                <a:gd name="T24" fmla="*/ 0 w 119"/>
                <a:gd name="T25" fmla="*/ 0 h 85"/>
                <a:gd name="T26" fmla="*/ 0 w 119"/>
                <a:gd name="T27" fmla="*/ 0 h 85"/>
                <a:gd name="T28" fmla="*/ 0 w 119"/>
                <a:gd name="T29" fmla="*/ 0 h 85"/>
                <a:gd name="T30" fmla="*/ 0 w 119"/>
                <a:gd name="T31" fmla="*/ 0 h 85"/>
                <a:gd name="T32" fmla="*/ 0 w 119"/>
                <a:gd name="T33" fmla="*/ 0 h 85"/>
                <a:gd name="T34" fmla="*/ 0 w 119"/>
                <a:gd name="T35" fmla="*/ 0 h 85"/>
                <a:gd name="T36" fmla="*/ 0 w 119"/>
                <a:gd name="T37" fmla="*/ 0 h 85"/>
                <a:gd name="T38" fmla="*/ 0 w 119"/>
                <a:gd name="T39" fmla="*/ 0 h 85"/>
                <a:gd name="T40" fmla="*/ 0 w 119"/>
                <a:gd name="T41" fmla="*/ 0 h 85"/>
                <a:gd name="T42" fmla="*/ 0 w 119"/>
                <a:gd name="T43" fmla="*/ 0 h 85"/>
                <a:gd name="T44" fmla="*/ 0 w 119"/>
                <a:gd name="T45" fmla="*/ 0 h 85"/>
                <a:gd name="T46" fmla="*/ 0 w 119"/>
                <a:gd name="T47" fmla="*/ 0 h 85"/>
                <a:gd name="T48" fmla="*/ 0 w 119"/>
                <a:gd name="T49" fmla="*/ 0 h 85"/>
                <a:gd name="T50" fmla="*/ 0 w 119"/>
                <a:gd name="T51" fmla="*/ 0 h 85"/>
                <a:gd name="T52" fmla="*/ 0 w 119"/>
                <a:gd name="T53" fmla="*/ 0 h 85"/>
                <a:gd name="T54" fmla="*/ 0 w 119"/>
                <a:gd name="T55" fmla="*/ 0 h 85"/>
                <a:gd name="T56" fmla="*/ 0 w 119"/>
                <a:gd name="T57" fmla="*/ 0 h 85"/>
                <a:gd name="T58" fmla="*/ 0 w 119"/>
                <a:gd name="T59" fmla="*/ 0 h 85"/>
                <a:gd name="T60" fmla="*/ 0 w 119"/>
                <a:gd name="T61" fmla="*/ 0 h 85"/>
                <a:gd name="T62" fmla="*/ 0 w 119"/>
                <a:gd name="T63" fmla="*/ 0 h 85"/>
                <a:gd name="T64" fmla="*/ 0 w 119"/>
                <a:gd name="T65" fmla="*/ 0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9"/>
                <a:gd name="T100" fmla="*/ 0 h 85"/>
                <a:gd name="T101" fmla="*/ 119 w 119"/>
                <a:gd name="T102" fmla="*/ 85 h 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9" h="85">
                  <a:moveTo>
                    <a:pt x="0" y="43"/>
                  </a:moveTo>
                  <a:lnTo>
                    <a:pt x="2" y="52"/>
                  </a:lnTo>
                  <a:lnTo>
                    <a:pt x="6" y="59"/>
                  </a:lnTo>
                  <a:lnTo>
                    <a:pt x="11" y="67"/>
                  </a:lnTo>
                  <a:lnTo>
                    <a:pt x="17" y="74"/>
                  </a:lnTo>
                  <a:lnTo>
                    <a:pt x="26" y="79"/>
                  </a:lnTo>
                  <a:lnTo>
                    <a:pt x="37" y="83"/>
                  </a:lnTo>
                  <a:lnTo>
                    <a:pt x="49" y="84"/>
                  </a:lnTo>
                  <a:lnTo>
                    <a:pt x="60" y="85"/>
                  </a:lnTo>
                  <a:lnTo>
                    <a:pt x="72" y="84"/>
                  </a:lnTo>
                  <a:lnTo>
                    <a:pt x="84" y="83"/>
                  </a:lnTo>
                  <a:lnTo>
                    <a:pt x="93" y="79"/>
                  </a:lnTo>
                  <a:lnTo>
                    <a:pt x="102" y="74"/>
                  </a:lnTo>
                  <a:lnTo>
                    <a:pt x="108" y="67"/>
                  </a:lnTo>
                  <a:lnTo>
                    <a:pt x="114" y="59"/>
                  </a:lnTo>
                  <a:lnTo>
                    <a:pt x="118" y="52"/>
                  </a:lnTo>
                  <a:lnTo>
                    <a:pt x="119" y="43"/>
                  </a:lnTo>
                  <a:lnTo>
                    <a:pt x="118" y="33"/>
                  </a:lnTo>
                  <a:lnTo>
                    <a:pt x="114" y="26"/>
                  </a:lnTo>
                  <a:lnTo>
                    <a:pt x="108" y="18"/>
                  </a:lnTo>
                  <a:lnTo>
                    <a:pt x="102" y="11"/>
                  </a:lnTo>
                  <a:lnTo>
                    <a:pt x="93" y="6"/>
                  </a:lnTo>
                  <a:lnTo>
                    <a:pt x="84" y="2"/>
                  </a:lnTo>
                  <a:lnTo>
                    <a:pt x="72" y="1"/>
                  </a:lnTo>
                  <a:lnTo>
                    <a:pt x="60" y="0"/>
                  </a:lnTo>
                  <a:lnTo>
                    <a:pt x="49" y="1"/>
                  </a:lnTo>
                  <a:lnTo>
                    <a:pt x="37" y="2"/>
                  </a:lnTo>
                  <a:lnTo>
                    <a:pt x="26" y="6"/>
                  </a:lnTo>
                  <a:lnTo>
                    <a:pt x="17" y="11"/>
                  </a:lnTo>
                  <a:lnTo>
                    <a:pt x="11" y="18"/>
                  </a:lnTo>
                  <a:lnTo>
                    <a:pt x="6" y="26"/>
                  </a:lnTo>
                  <a:lnTo>
                    <a:pt x="2" y="33"/>
                  </a:lnTo>
                  <a:lnTo>
                    <a:pt x="0"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40" name="Freeform 186">
              <a:extLst>
                <a:ext uri="{FF2B5EF4-FFF2-40B4-BE49-F238E27FC236}">
                  <a16:creationId xmlns:a16="http://schemas.microsoft.com/office/drawing/2014/main" id="{74E9CBF1-159B-4BF0-AE92-3E6F951A446C}"/>
                </a:ext>
              </a:extLst>
            </p:cNvPr>
            <p:cNvSpPr>
              <a:spLocks/>
            </p:cNvSpPr>
            <p:nvPr/>
          </p:nvSpPr>
          <p:spPr bwMode="auto">
            <a:xfrm>
              <a:off x="351" y="2992"/>
              <a:ext cx="27" cy="19"/>
            </a:xfrm>
            <a:custGeom>
              <a:avLst/>
              <a:gdLst>
                <a:gd name="T0" fmla="*/ 0 w 119"/>
                <a:gd name="T1" fmla="*/ 0 h 84"/>
                <a:gd name="T2" fmla="*/ 0 w 119"/>
                <a:gd name="T3" fmla="*/ 0 h 84"/>
                <a:gd name="T4" fmla="*/ 0 w 119"/>
                <a:gd name="T5" fmla="*/ 0 h 84"/>
                <a:gd name="T6" fmla="*/ 0 w 119"/>
                <a:gd name="T7" fmla="*/ 0 h 84"/>
                <a:gd name="T8" fmla="*/ 0 w 119"/>
                <a:gd name="T9" fmla="*/ 0 h 84"/>
                <a:gd name="T10" fmla="*/ 0 w 119"/>
                <a:gd name="T11" fmla="*/ 0 h 84"/>
                <a:gd name="T12" fmla="*/ 0 w 119"/>
                <a:gd name="T13" fmla="*/ 0 h 84"/>
                <a:gd name="T14" fmla="*/ 0 w 119"/>
                <a:gd name="T15" fmla="*/ 0 h 84"/>
                <a:gd name="T16" fmla="*/ 0 w 119"/>
                <a:gd name="T17" fmla="*/ 0 h 84"/>
                <a:gd name="T18" fmla="*/ 0 w 119"/>
                <a:gd name="T19" fmla="*/ 0 h 84"/>
                <a:gd name="T20" fmla="*/ 0 w 119"/>
                <a:gd name="T21" fmla="*/ 0 h 84"/>
                <a:gd name="T22" fmla="*/ 0 w 119"/>
                <a:gd name="T23" fmla="*/ 0 h 84"/>
                <a:gd name="T24" fmla="*/ 0 w 119"/>
                <a:gd name="T25" fmla="*/ 0 h 84"/>
                <a:gd name="T26" fmla="*/ 0 w 119"/>
                <a:gd name="T27" fmla="*/ 0 h 84"/>
                <a:gd name="T28" fmla="*/ 0 w 119"/>
                <a:gd name="T29" fmla="*/ 0 h 84"/>
                <a:gd name="T30" fmla="*/ 0 w 119"/>
                <a:gd name="T31" fmla="*/ 0 h 84"/>
                <a:gd name="T32" fmla="*/ 0 w 119"/>
                <a:gd name="T33" fmla="*/ 0 h 84"/>
                <a:gd name="T34" fmla="*/ 0 w 119"/>
                <a:gd name="T35" fmla="*/ 0 h 84"/>
                <a:gd name="T36" fmla="*/ 0 w 119"/>
                <a:gd name="T37" fmla="*/ 0 h 84"/>
                <a:gd name="T38" fmla="*/ 0 w 119"/>
                <a:gd name="T39" fmla="*/ 0 h 84"/>
                <a:gd name="T40" fmla="*/ 0 w 119"/>
                <a:gd name="T41" fmla="*/ 0 h 84"/>
                <a:gd name="T42" fmla="*/ 0 w 119"/>
                <a:gd name="T43" fmla="*/ 0 h 84"/>
                <a:gd name="T44" fmla="*/ 0 w 119"/>
                <a:gd name="T45" fmla="*/ 0 h 84"/>
                <a:gd name="T46" fmla="*/ 0 w 119"/>
                <a:gd name="T47" fmla="*/ 0 h 84"/>
                <a:gd name="T48" fmla="*/ 0 w 119"/>
                <a:gd name="T49" fmla="*/ 0 h 84"/>
                <a:gd name="T50" fmla="*/ 0 w 119"/>
                <a:gd name="T51" fmla="*/ 0 h 84"/>
                <a:gd name="T52" fmla="*/ 0 w 119"/>
                <a:gd name="T53" fmla="*/ 0 h 84"/>
                <a:gd name="T54" fmla="*/ 0 w 119"/>
                <a:gd name="T55" fmla="*/ 0 h 84"/>
                <a:gd name="T56" fmla="*/ 0 w 119"/>
                <a:gd name="T57" fmla="*/ 0 h 84"/>
                <a:gd name="T58" fmla="*/ 0 w 119"/>
                <a:gd name="T59" fmla="*/ 0 h 84"/>
                <a:gd name="T60" fmla="*/ 0 w 119"/>
                <a:gd name="T61" fmla="*/ 0 h 84"/>
                <a:gd name="T62" fmla="*/ 0 w 119"/>
                <a:gd name="T63" fmla="*/ 0 h 84"/>
                <a:gd name="T64" fmla="*/ 0 w 119"/>
                <a:gd name="T65" fmla="*/ 0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9"/>
                <a:gd name="T100" fmla="*/ 0 h 84"/>
                <a:gd name="T101" fmla="*/ 119 w 119"/>
                <a:gd name="T102" fmla="*/ 84 h 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9" h="84">
                  <a:moveTo>
                    <a:pt x="0" y="43"/>
                  </a:moveTo>
                  <a:lnTo>
                    <a:pt x="2" y="52"/>
                  </a:lnTo>
                  <a:lnTo>
                    <a:pt x="6" y="59"/>
                  </a:lnTo>
                  <a:lnTo>
                    <a:pt x="11" y="66"/>
                  </a:lnTo>
                  <a:lnTo>
                    <a:pt x="17" y="72"/>
                  </a:lnTo>
                  <a:lnTo>
                    <a:pt x="26" y="78"/>
                  </a:lnTo>
                  <a:lnTo>
                    <a:pt x="35" y="82"/>
                  </a:lnTo>
                  <a:lnTo>
                    <a:pt x="47" y="83"/>
                  </a:lnTo>
                  <a:lnTo>
                    <a:pt x="59" y="84"/>
                  </a:lnTo>
                  <a:lnTo>
                    <a:pt x="71" y="83"/>
                  </a:lnTo>
                  <a:lnTo>
                    <a:pt x="82" y="82"/>
                  </a:lnTo>
                  <a:lnTo>
                    <a:pt x="93" y="78"/>
                  </a:lnTo>
                  <a:lnTo>
                    <a:pt x="102" y="72"/>
                  </a:lnTo>
                  <a:lnTo>
                    <a:pt x="108" y="66"/>
                  </a:lnTo>
                  <a:lnTo>
                    <a:pt x="114" y="59"/>
                  </a:lnTo>
                  <a:lnTo>
                    <a:pt x="117" y="52"/>
                  </a:lnTo>
                  <a:lnTo>
                    <a:pt x="119" y="43"/>
                  </a:lnTo>
                  <a:lnTo>
                    <a:pt x="117" y="33"/>
                  </a:lnTo>
                  <a:lnTo>
                    <a:pt x="114" y="26"/>
                  </a:lnTo>
                  <a:lnTo>
                    <a:pt x="108" y="18"/>
                  </a:lnTo>
                  <a:lnTo>
                    <a:pt x="102" y="11"/>
                  </a:lnTo>
                  <a:lnTo>
                    <a:pt x="93" y="6"/>
                  </a:lnTo>
                  <a:lnTo>
                    <a:pt x="82" y="2"/>
                  </a:lnTo>
                  <a:lnTo>
                    <a:pt x="71" y="1"/>
                  </a:lnTo>
                  <a:lnTo>
                    <a:pt x="59" y="0"/>
                  </a:lnTo>
                  <a:lnTo>
                    <a:pt x="47" y="1"/>
                  </a:lnTo>
                  <a:lnTo>
                    <a:pt x="35" y="2"/>
                  </a:lnTo>
                  <a:lnTo>
                    <a:pt x="26" y="6"/>
                  </a:lnTo>
                  <a:lnTo>
                    <a:pt x="17" y="11"/>
                  </a:lnTo>
                  <a:lnTo>
                    <a:pt x="11" y="18"/>
                  </a:lnTo>
                  <a:lnTo>
                    <a:pt x="6" y="26"/>
                  </a:lnTo>
                  <a:lnTo>
                    <a:pt x="2" y="33"/>
                  </a:lnTo>
                  <a:lnTo>
                    <a:pt x="0"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41" name="Freeform 187">
              <a:extLst>
                <a:ext uri="{FF2B5EF4-FFF2-40B4-BE49-F238E27FC236}">
                  <a16:creationId xmlns:a16="http://schemas.microsoft.com/office/drawing/2014/main" id="{9CF29E95-A290-494A-832E-248DB04D52D2}"/>
                </a:ext>
              </a:extLst>
            </p:cNvPr>
            <p:cNvSpPr>
              <a:spLocks/>
            </p:cNvSpPr>
            <p:nvPr/>
          </p:nvSpPr>
          <p:spPr bwMode="auto">
            <a:xfrm>
              <a:off x="786" y="2993"/>
              <a:ext cx="27" cy="19"/>
            </a:xfrm>
            <a:custGeom>
              <a:avLst/>
              <a:gdLst>
                <a:gd name="T0" fmla="*/ 0 w 118"/>
                <a:gd name="T1" fmla="*/ 0 h 84"/>
                <a:gd name="T2" fmla="*/ 0 w 118"/>
                <a:gd name="T3" fmla="*/ 0 h 84"/>
                <a:gd name="T4" fmla="*/ 0 w 118"/>
                <a:gd name="T5" fmla="*/ 0 h 84"/>
                <a:gd name="T6" fmla="*/ 0 w 118"/>
                <a:gd name="T7" fmla="*/ 0 h 84"/>
                <a:gd name="T8" fmla="*/ 0 w 118"/>
                <a:gd name="T9" fmla="*/ 0 h 84"/>
                <a:gd name="T10" fmla="*/ 0 w 118"/>
                <a:gd name="T11" fmla="*/ 0 h 84"/>
                <a:gd name="T12" fmla="*/ 0 w 118"/>
                <a:gd name="T13" fmla="*/ 0 h 84"/>
                <a:gd name="T14" fmla="*/ 0 w 118"/>
                <a:gd name="T15" fmla="*/ 0 h 84"/>
                <a:gd name="T16" fmla="*/ 0 w 118"/>
                <a:gd name="T17" fmla="*/ 0 h 84"/>
                <a:gd name="T18" fmla="*/ 0 w 118"/>
                <a:gd name="T19" fmla="*/ 0 h 84"/>
                <a:gd name="T20" fmla="*/ 0 w 118"/>
                <a:gd name="T21" fmla="*/ 0 h 84"/>
                <a:gd name="T22" fmla="*/ 0 w 118"/>
                <a:gd name="T23" fmla="*/ 0 h 84"/>
                <a:gd name="T24" fmla="*/ 0 w 118"/>
                <a:gd name="T25" fmla="*/ 0 h 84"/>
                <a:gd name="T26" fmla="*/ 0 w 118"/>
                <a:gd name="T27" fmla="*/ 0 h 84"/>
                <a:gd name="T28" fmla="*/ 0 w 118"/>
                <a:gd name="T29" fmla="*/ 0 h 84"/>
                <a:gd name="T30" fmla="*/ 0 w 118"/>
                <a:gd name="T31" fmla="*/ 0 h 84"/>
                <a:gd name="T32" fmla="*/ 0 w 118"/>
                <a:gd name="T33" fmla="*/ 0 h 84"/>
                <a:gd name="T34" fmla="*/ 0 w 118"/>
                <a:gd name="T35" fmla="*/ 0 h 84"/>
                <a:gd name="T36" fmla="*/ 0 w 118"/>
                <a:gd name="T37" fmla="*/ 0 h 84"/>
                <a:gd name="T38" fmla="*/ 0 w 118"/>
                <a:gd name="T39" fmla="*/ 0 h 84"/>
                <a:gd name="T40" fmla="*/ 0 w 118"/>
                <a:gd name="T41" fmla="*/ 0 h 84"/>
                <a:gd name="T42" fmla="*/ 0 w 118"/>
                <a:gd name="T43" fmla="*/ 0 h 84"/>
                <a:gd name="T44" fmla="*/ 0 w 118"/>
                <a:gd name="T45" fmla="*/ 0 h 84"/>
                <a:gd name="T46" fmla="*/ 0 w 118"/>
                <a:gd name="T47" fmla="*/ 0 h 84"/>
                <a:gd name="T48" fmla="*/ 0 w 118"/>
                <a:gd name="T49" fmla="*/ 0 h 84"/>
                <a:gd name="T50" fmla="*/ 0 w 118"/>
                <a:gd name="T51" fmla="*/ 0 h 84"/>
                <a:gd name="T52" fmla="*/ 0 w 118"/>
                <a:gd name="T53" fmla="*/ 0 h 84"/>
                <a:gd name="T54" fmla="*/ 0 w 118"/>
                <a:gd name="T55" fmla="*/ 0 h 84"/>
                <a:gd name="T56" fmla="*/ 0 w 118"/>
                <a:gd name="T57" fmla="*/ 0 h 84"/>
                <a:gd name="T58" fmla="*/ 0 w 118"/>
                <a:gd name="T59" fmla="*/ 0 h 84"/>
                <a:gd name="T60" fmla="*/ 0 w 118"/>
                <a:gd name="T61" fmla="*/ 0 h 84"/>
                <a:gd name="T62" fmla="*/ 0 w 118"/>
                <a:gd name="T63" fmla="*/ 0 h 84"/>
                <a:gd name="T64" fmla="*/ 0 w 118"/>
                <a:gd name="T65" fmla="*/ 0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8"/>
                <a:gd name="T100" fmla="*/ 0 h 84"/>
                <a:gd name="T101" fmla="*/ 118 w 118"/>
                <a:gd name="T102" fmla="*/ 84 h 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8" h="84">
                  <a:moveTo>
                    <a:pt x="0" y="41"/>
                  </a:moveTo>
                  <a:lnTo>
                    <a:pt x="1" y="50"/>
                  </a:lnTo>
                  <a:lnTo>
                    <a:pt x="5" y="58"/>
                  </a:lnTo>
                  <a:lnTo>
                    <a:pt x="10" y="66"/>
                  </a:lnTo>
                  <a:lnTo>
                    <a:pt x="16" y="72"/>
                  </a:lnTo>
                  <a:lnTo>
                    <a:pt x="26" y="78"/>
                  </a:lnTo>
                  <a:lnTo>
                    <a:pt x="35" y="81"/>
                  </a:lnTo>
                  <a:lnTo>
                    <a:pt x="46" y="83"/>
                  </a:lnTo>
                  <a:lnTo>
                    <a:pt x="58" y="84"/>
                  </a:lnTo>
                  <a:lnTo>
                    <a:pt x="70" y="83"/>
                  </a:lnTo>
                  <a:lnTo>
                    <a:pt x="82" y="81"/>
                  </a:lnTo>
                  <a:lnTo>
                    <a:pt x="92" y="78"/>
                  </a:lnTo>
                  <a:lnTo>
                    <a:pt x="101" y="72"/>
                  </a:lnTo>
                  <a:lnTo>
                    <a:pt x="108" y="66"/>
                  </a:lnTo>
                  <a:lnTo>
                    <a:pt x="113" y="58"/>
                  </a:lnTo>
                  <a:lnTo>
                    <a:pt x="117" y="50"/>
                  </a:lnTo>
                  <a:lnTo>
                    <a:pt x="118" y="41"/>
                  </a:lnTo>
                  <a:lnTo>
                    <a:pt x="117" y="32"/>
                  </a:lnTo>
                  <a:lnTo>
                    <a:pt x="113" y="24"/>
                  </a:lnTo>
                  <a:lnTo>
                    <a:pt x="108" y="18"/>
                  </a:lnTo>
                  <a:lnTo>
                    <a:pt x="101" y="11"/>
                  </a:lnTo>
                  <a:lnTo>
                    <a:pt x="92" y="6"/>
                  </a:lnTo>
                  <a:lnTo>
                    <a:pt x="82" y="2"/>
                  </a:lnTo>
                  <a:lnTo>
                    <a:pt x="70" y="1"/>
                  </a:lnTo>
                  <a:lnTo>
                    <a:pt x="58" y="0"/>
                  </a:lnTo>
                  <a:lnTo>
                    <a:pt x="46" y="1"/>
                  </a:lnTo>
                  <a:lnTo>
                    <a:pt x="35" y="2"/>
                  </a:lnTo>
                  <a:lnTo>
                    <a:pt x="26" y="6"/>
                  </a:lnTo>
                  <a:lnTo>
                    <a:pt x="16" y="11"/>
                  </a:lnTo>
                  <a:lnTo>
                    <a:pt x="10" y="18"/>
                  </a:lnTo>
                  <a:lnTo>
                    <a:pt x="5" y="24"/>
                  </a:lnTo>
                  <a:lnTo>
                    <a:pt x="1" y="32"/>
                  </a:lnTo>
                  <a:lnTo>
                    <a:pt x="0"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42" name="Freeform 188">
              <a:extLst>
                <a:ext uri="{FF2B5EF4-FFF2-40B4-BE49-F238E27FC236}">
                  <a16:creationId xmlns:a16="http://schemas.microsoft.com/office/drawing/2014/main" id="{EE0F55A8-8F66-4C30-B716-7A7D8E74705D}"/>
                </a:ext>
              </a:extLst>
            </p:cNvPr>
            <p:cNvSpPr>
              <a:spLocks/>
            </p:cNvSpPr>
            <p:nvPr/>
          </p:nvSpPr>
          <p:spPr bwMode="auto">
            <a:xfrm>
              <a:off x="361" y="2887"/>
              <a:ext cx="45" cy="120"/>
            </a:xfrm>
            <a:custGeom>
              <a:avLst/>
              <a:gdLst>
                <a:gd name="T0" fmla="*/ 0 w 198"/>
                <a:gd name="T1" fmla="*/ 0 h 526"/>
                <a:gd name="T2" fmla="*/ 0 w 198"/>
                <a:gd name="T3" fmla="*/ 0 h 526"/>
                <a:gd name="T4" fmla="*/ 0 w 198"/>
                <a:gd name="T5" fmla="*/ 0 h 526"/>
                <a:gd name="T6" fmla="*/ 0 w 198"/>
                <a:gd name="T7" fmla="*/ 0 h 526"/>
                <a:gd name="T8" fmla="*/ 0 w 198"/>
                <a:gd name="T9" fmla="*/ 0 h 526"/>
                <a:gd name="T10" fmla="*/ 0 w 198"/>
                <a:gd name="T11" fmla="*/ 0 h 526"/>
                <a:gd name="T12" fmla="*/ 0 w 198"/>
                <a:gd name="T13" fmla="*/ 0 h 526"/>
                <a:gd name="T14" fmla="*/ 0 w 198"/>
                <a:gd name="T15" fmla="*/ 0 h 526"/>
                <a:gd name="T16" fmla="*/ 0 w 198"/>
                <a:gd name="T17" fmla="*/ 0 h 526"/>
                <a:gd name="T18" fmla="*/ 0 w 198"/>
                <a:gd name="T19" fmla="*/ 0 h 526"/>
                <a:gd name="T20" fmla="*/ 0 w 198"/>
                <a:gd name="T21" fmla="*/ 0 h 526"/>
                <a:gd name="T22" fmla="*/ 0 w 198"/>
                <a:gd name="T23" fmla="*/ 0 h 526"/>
                <a:gd name="T24" fmla="*/ 0 w 198"/>
                <a:gd name="T25" fmla="*/ 0 h 526"/>
                <a:gd name="T26" fmla="*/ 0 w 198"/>
                <a:gd name="T27" fmla="*/ 0 h 526"/>
                <a:gd name="T28" fmla="*/ 0 w 198"/>
                <a:gd name="T29" fmla="*/ 0 h 526"/>
                <a:gd name="T30" fmla="*/ 0 w 198"/>
                <a:gd name="T31" fmla="*/ 0 h 526"/>
                <a:gd name="T32" fmla="*/ 0 w 198"/>
                <a:gd name="T33" fmla="*/ 0 h 526"/>
                <a:gd name="T34" fmla="*/ 0 w 198"/>
                <a:gd name="T35" fmla="*/ 0 h 526"/>
                <a:gd name="T36" fmla="*/ 0 w 198"/>
                <a:gd name="T37" fmla="*/ 0 h 5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8"/>
                <a:gd name="T58" fmla="*/ 0 h 526"/>
                <a:gd name="T59" fmla="*/ 198 w 198"/>
                <a:gd name="T60" fmla="*/ 526 h 5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8" h="526">
                  <a:moveTo>
                    <a:pt x="159" y="15"/>
                  </a:moveTo>
                  <a:lnTo>
                    <a:pt x="2" y="501"/>
                  </a:lnTo>
                  <a:lnTo>
                    <a:pt x="0" y="507"/>
                  </a:lnTo>
                  <a:lnTo>
                    <a:pt x="3" y="515"/>
                  </a:lnTo>
                  <a:lnTo>
                    <a:pt x="8" y="522"/>
                  </a:lnTo>
                  <a:lnTo>
                    <a:pt x="15" y="526"/>
                  </a:lnTo>
                  <a:lnTo>
                    <a:pt x="22" y="526"/>
                  </a:lnTo>
                  <a:lnTo>
                    <a:pt x="29" y="524"/>
                  </a:lnTo>
                  <a:lnTo>
                    <a:pt x="35" y="519"/>
                  </a:lnTo>
                  <a:lnTo>
                    <a:pt x="39" y="513"/>
                  </a:lnTo>
                  <a:lnTo>
                    <a:pt x="197" y="26"/>
                  </a:lnTo>
                  <a:lnTo>
                    <a:pt x="198" y="18"/>
                  </a:lnTo>
                  <a:lnTo>
                    <a:pt x="197" y="12"/>
                  </a:lnTo>
                  <a:lnTo>
                    <a:pt x="192" y="5"/>
                  </a:lnTo>
                  <a:lnTo>
                    <a:pt x="185" y="2"/>
                  </a:lnTo>
                  <a:lnTo>
                    <a:pt x="177" y="0"/>
                  </a:lnTo>
                  <a:lnTo>
                    <a:pt x="169" y="3"/>
                  </a:lnTo>
                  <a:lnTo>
                    <a:pt x="163" y="8"/>
                  </a:lnTo>
                  <a:lnTo>
                    <a:pt x="159"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43" name="Freeform 189">
              <a:extLst>
                <a:ext uri="{FF2B5EF4-FFF2-40B4-BE49-F238E27FC236}">
                  <a16:creationId xmlns:a16="http://schemas.microsoft.com/office/drawing/2014/main" id="{8FD05F66-824A-430F-B6A9-23130A5D9BF1}"/>
                </a:ext>
              </a:extLst>
            </p:cNvPr>
            <p:cNvSpPr>
              <a:spLocks/>
            </p:cNvSpPr>
            <p:nvPr/>
          </p:nvSpPr>
          <p:spPr bwMode="auto">
            <a:xfrm>
              <a:off x="434" y="2899"/>
              <a:ext cx="44" cy="47"/>
            </a:xfrm>
            <a:custGeom>
              <a:avLst/>
              <a:gdLst>
                <a:gd name="T0" fmla="*/ 0 w 194"/>
                <a:gd name="T1" fmla="*/ 0 h 208"/>
                <a:gd name="T2" fmla="*/ 0 w 194"/>
                <a:gd name="T3" fmla="*/ 0 h 208"/>
                <a:gd name="T4" fmla="*/ 0 w 194"/>
                <a:gd name="T5" fmla="*/ 0 h 208"/>
                <a:gd name="T6" fmla="*/ 0 w 194"/>
                <a:gd name="T7" fmla="*/ 0 h 208"/>
                <a:gd name="T8" fmla="*/ 0 w 194"/>
                <a:gd name="T9" fmla="*/ 0 h 208"/>
                <a:gd name="T10" fmla="*/ 0 w 194"/>
                <a:gd name="T11" fmla="*/ 0 h 208"/>
                <a:gd name="T12" fmla="*/ 0 w 194"/>
                <a:gd name="T13" fmla="*/ 0 h 208"/>
                <a:gd name="T14" fmla="*/ 0 w 194"/>
                <a:gd name="T15" fmla="*/ 0 h 208"/>
                <a:gd name="T16" fmla="*/ 0 w 194"/>
                <a:gd name="T17" fmla="*/ 0 h 208"/>
                <a:gd name="T18" fmla="*/ 0 w 194"/>
                <a:gd name="T19" fmla="*/ 0 h 208"/>
                <a:gd name="T20" fmla="*/ 0 w 194"/>
                <a:gd name="T21" fmla="*/ 0 h 208"/>
                <a:gd name="T22" fmla="*/ 0 w 194"/>
                <a:gd name="T23" fmla="*/ 0 h 208"/>
                <a:gd name="T24" fmla="*/ 0 w 194"/>
                <a:gd name="T25" fmla="*/ 0 h 208"/>
                <a:gd name="T26" fmla="*/ 0 w 194"/>
                <a:gd name="T27" fmla="*/ 0 h 208"/>
                <a:gd name="T28" fmla="*/ 0 w 194"/>
                <a:gd name="T29" fmla="*/ 0 h 208"/>
                <a:gd name="T30" fmla="*/ 0 w 194"/>
                <a:gd name="T31" fmla="*/ 0 h 208"/>
                <a:gd name="T32" fmla="*/ 0 w 194"/>
                <a:gd name="T33" fmla="*/ 0 h 208"/>
                <a:gd name="T34" fmla="*/ 0 w 194"/>
                <a:gd name="T35" fmla="*/ 0 h 208"/>
                <a:gd name="T36" fmla="*/ 0 w 194"/>
                <a:gd name="T37" fmla="*/ 0 h 208"/>
                <a:gd name="T38" fmla="*/ 0 w 194"/>
                <a:gd name="T39" fmla="*/ 0 h 208"/>
                <a:gd name="T40" fmla="*/ 0 w 194"/>
                <a:gd name="T41" fmla="*/ 0 h 208"/>
                <a:gd name="T42" fmla="*/ 0 w 194"/>
                <a:gd name="T43" fmla="*/ 0 h 208"/>
                <a:gd name="T44" fmla="*/ 0 w 194"/>
                <a:gd name="T45" fmla="*/ 0 h 208"/>
                <a:gd name="T46" fmla="*/ 0 w 194"/>
                <a:gd name="T47" fmla="*/ 0 h 208"/>
                <a:gd name="T48" fmla="*/ 0 w 194"/>
                <a:gd name="T49" fmla="*/ 0 h 208"/>
                <a:gd name="T50" fmla="*/ 0 w 194"/>
                <a:gd name="T51" fmla="*/ 0 h 208"/>
                <a:gd name="T52" fmla="*/ 0 w 194"/>
                <a:gd name="T53" fmla="*/ 0 h 208"/>
                <a:gd name="T54" fmla="*/ 0 w 194"/>
                <a:gd name="T55" fmla="*/ 0 h 208"/>
                <a:gd name="T56" fmla="*/ 0 w 194"/>
                <a:gd name="T57" fmla="*/ 0 h 208"/>
                <a:gd name="T58" fmla="*/ 0 w 194"/>
                <a:gd name="T59" fmla="*/ 0 h 208"/>
                <a:gd name="T60" fmla="*/ 0 w 194"/>
                <a:gd name="T61" fmla="*/ 0 h 208"/>
                <a:gd name="T62" fmla="*/ 0 w 194"/>
                <a:gd name="T63" fmla="*/ 0 h 208"/>
                <a:gd name="T64" fmla="*/ 0 w 194"/>
                <a:gd name="T65" fmla="*/ 0 h 208"/>
                <a:gd name="T66" fmla="*/ 0 w 194"/>
                <a:gd name="T67" fmla="*/ 0 h 208"/>
                <a:gd name="T68" fmla="*/ 0 w 194"/>
                <a:gd name="T69" fmla="*/ 0 h 208"/>
                <a:gd name="T70" fmla="*/ 0 w 194"/>
                <a:gd name="T71" fmla="*/ 0 h 20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94"/>
                <a:gd name="T109" fmla="*/ 0 h 208"/>
                <a:gd name="T110" fmla="*/ 194 w 194"/>
                <a:gd name="T111" fmla="*/ 208 h 20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94" h="208">
                  <a:moveTo>
                    <a:pt x="71" y="2"/>
                  </a:moveTo>
                  <a:lnTo>
                    <a:pt x="72" y="2"/>
                  </a:lnTo>
                  <a:lnTo>
                    <a:pt x="73" y="2"/>
                  </a:lnTo>
                  <a:lnTo>
                    <a:pt x="75" y="2"/>
                  </a:lnTo>
                  <a:lnTo>
                    <a:pt x="67" y="4"/>
                  </a:lnTo>
                  <a:lnTo>
                    <a:pt x="60" y="5"/>
                  </a:lnTo>
                  <a:lnTo>
                    <a:pt x="54" y="8"/>
                  </a:lnTo>
                  <a:lnTo>
                    <a:pt x="47" y="10"/>
                  </a:lnTo>
                  <a:lnTo>
                    <a:pt x="41" y="14"/>
                  </a:lnTo>
                  <a:lnTo>
                    <a:pt x="36" y="19"/>
                  </a:lnTo>
                  <a:lnTo>
                    <a:pt x="30" y="25"/>
                  </a:lnTo>
                  <a:lnTo>
                    <a:pt x="25" y="30"/>
                  </a:lnTo>
                  <a:lnTo>
                    <a:pt x="6" y="75"/>
                  </a:lnTo>
                  <a:lnTo>
                    <a:pt x="0" y="125"/>
                  </a:lnTo>
                  <a:lnTo>
                    <a:pt x="2" y="168"/>
                  </a:lnTo>
                  <a:lnTo>
                    <a:pt x="4" y="191"/>
                  </a:lnTo>
                  <a:lnTo>
                    <a:pt x="8" y="199"/>
                  </a:lnTo>
                  <a:lnTo>
                    <a:pt x="13" y="204"/>
                  </a:lnTo>
                  <a:lnTo>
                    <a:pt x="20" y="208"/>
                  </a:lnTo>
                  <a:lnTo>
                    <a:pt x="28" y="208"/>
                  </a:lnTo>
                  <a:lnTo>
                    <a:pt x="36" y="204"/>
                  </a:lnTo>
                  <a:lnTo>
                    <a:pt x="41" y="199"/>
                  </a:lnTo>
                  <a:lnTo>
                    <a:pt x="43" y="192"/>
                  </a:lnTo>
                  <a:lnTo>
                    <a:pt x="43" y="185"/>
                  </a:lnTo>
                  <a:lnTo>
                    <a:pt x="41" y="157"/>
                  </a:lnTo>
                  <a:lnTo>
                    <a:pt x="41" y="121"/>
                  </a:lnTo>
                  <a:lnTo>
                    <a:pt x="45" y="84"/>
                  </a:lnTo>
                  <a:lnTo>
                    <a:pt x="58" y="54"/>
                  </a:lnTo>
                  <a:lnTo>
                    <a:pt x="62" y="49"/>
                  </a:lnTo>
                  <a:lnTo>
                    <a:pt x="67" y="45"/>
                  </a:lnTo>
                  <a:lnTo>
                    <a:pt x="72" y="43"/>
                  </a:lnTo>
                  <a:lnTo>
                    <a:pt x="78" y="41"/>
                  </a:lnTo>
                  <a:lnTo>
                    <a:pt x="80" y="41"/>
                  </a:lnTo>
                  <a:lnTo>
                    <a:pt x="81" y="40"/>
                  </a:lnTo>
                  <a:lnTo>
                    <a:pt x="82" y="40"/>
                  </a:lnTo>
                  <a:lnTo>
                    <a:pt x="84" y="40"/>
                  </a:lnTo>
                  <a:lnTo>
                    <a:pt x="88" y="39"/>
                  </a:lnTo>
                  <a:lnTo>
                    <a:pt x="93" y="39"/>
                  </a:lnTo>
                  <a:lnTo>
                    <a:pt x="98" y="39"/>
                  </a:lnTo>
                  <a:lnTo>
                    <a:pt x="106" y="40"/>
                  </a:lnTo>
                  <a:lnTo>
                    <a:pt x="112" y="41"/>
                  </a:lnTo>
                  <a:lnTo>
                    <a:pt x="120" y="44"/>
                  </a:lnTo>
                  <a:lnTo>
                    <a:pt x="128" y="49"/>
                  </a:lnTo>
                  <a:lnTo>
                    <a:pt x="140" y="64"/>
                  </a:lnTo>
                  <a:lnTo>
                    <a:pt x="149" y="87"/>
                  </a:lnTo>
                  <a:lnTo>
                    <a:pt x="155" y="125"/>
                  </a:lnTo>
                  <a:lnTo>
                    <a:pt x="154" y="177"/>
                  </a:lnTo>
                  <a:lnTo>
                    <a:pt x="154" y="185"/>
                  </a:lnTo>
                  <a:lnTo>
                    <a:pt x="158" y="191"/>
                  </a:lnTo>
                  <a:lnTo>
                    <a:pt x="163" y="196"/>
                  </a:lnTo>
                  <a:lnTo>
                    <a:pt x="171" y="199"/>
                  </a:lnTo>
                  <a:lnTo>
                    <a:pt x="179" y="198"/>
                  </a:lnTo>
                  <a:lnTo>
                    <a:pt x="186" y="195"/>
                  </a:lnTo>
                  <a:lnTo>
                    <a:pt x="190" y="188"/>
                  </a:lnTo>
                  <a:lnTo>
                    <a:pt x="193" y="181"/>
                  </a:lnTo>
                  <a:lnTo>
                    <a:pt x="194" y="152"/>
                  </a:lnTo>
                  <a:lnTo>
                    <a:pt x="194" y="126"/>
                  </a:lnTo>
                  <a:lnTo>
                    <a:pt x="193" y="101"/>
                  </a:lnTo>
                  <a:lnTo>
                    <a:pt x="189" y="80"/>
                  </a:lnTo>
                  <a:lnTo>
                    <a:pt x="183" y="61"/>
                  </a:lnTo>
                  <a:lnTo>
                    <a:pt x="175" y="44"/>
                  </a:lnTo>
                  <a:lnTo>
                    <a:pt x="164" y="30"/>
                  </a:lnTo>
                  <a:lnTo>
                    <a:pt x="153" y="18"/>
                  </a:lnTo>
                  <a:lnTo>
                    <a:pt x="138" y="9"/>
                  </a:lnTo>
                  <a:lnTo>
                    <a:pt x="125" y="4"/>
                  </a:lnTo>
                  <a:lnTo>
                    <a:pt x="111" y="1"/>
                  </a:lnTo>
                  <a:lnTo>
                    <a:pt x="99" y="0"/>
                  </a:lnTo>
                  <a:lnTo>
                    <a:pt x="88" y="0"/>
                  </a:lnTo>
                  <a:lnTo>
                    <a:pt x="80" y="1"/>
                  </a:lnTo>
                  <a:lnTo>
                    <a:pt x="73" y="2"/>
                  </a:lnTo>
                  <a:lnTo>
                    <a:pt x="7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44" name="Freeform 190">
              <a:extLst>
                <a:ext uri="{FF2B5EF4-FFF2-40B4-BE49-F238E27FC236}">
                  <a16:creationId xmlns:a16="http://schemas.microsoft.com/office/drawing/2014/main" id="{FF77BB3F-1D21-49D4-84F7-B801A4E10604}"/>
                </a:ext>
              </a:extLst>
            </p:cNvPr>
            <p:cNvSpPr>
              <a:spLocks/>
            </p:cNvSpPr>
            <p:nvPr/>
          </p:nvSpPr>
          <p:spPr bwMode="auto">
            <a:xfrm>
              <a:off x="523" y="2938"/>
              <a:ext cx="161" cy="60"/>
            </a:xfrm>
            <a:custGeom>
              <a:avLst/>
              <a:gdLst>
                <a:gd name="T0" fmla="*/ 0 w 705"/>
                <a:gd name="T1" fmla="*/ 0 h 258"/>
                <a:gd name="T2" fmla="*/ 0 w 705"/>
                <a:gd name="T3" fmla="*/ 0 h 258"/>
                <a:gd name="T4" fmla="*/ 0 w 705"/>
                <a:gd name="T5" fmla="*/ 0 h 258"/>
                <a:gd name="T6" fmla="*/ 0 w 705"/>
                <a:gd name="T7" fmla="*/ 0 h 258"/>
                <a:gd name="T8" fmla="*/ 0 w 705"/>
                <a:gd name="T9" fmla="*/ 0 h 258"/>
                <a:gd name="T10" fmla="*/ 0 w 705"/>
                <a:gd name="T11" fmla="*/ 0 h 258"/>
                <a:gd name="T12" fmla="*/ 0 w 705"/>
                <a:gd name="T13" fmla="*/ 0 h 258"/>
                <a:gd name="T14" fmla="*/ 0 w 705"/>
                <a:gd name="T15" fmla="*/ 0 h 258"/>
                <a:gd name="T16" fmla="*/ 0 w 705"/>
                <a:gd name="T17" fmla="*/ 0 h 258"/>
                <a:gd name="T18" fmla="*/ 0 w 705"/>
                <a:gd name="T19" fmla="*/ 0 h 258"/>
                <a:gd name="T20" fmla="*/ 0 w 705"/>
                <a:gd name="T21" fmla="*/ 0 h 258"/>
                <a:gd name="T22" fmla="*/ 0 w 705"/>
                <a:gd name="T23" fmla="*/ 0 h 258"/>
                <a:gd name="T24" fmla="*/ 0 w 705"/>
                <a:gd name="T25" fmla="*/ 0 h 258"/>
                <a:gd name="T26" fmla="*/ 0 w 705"/>
                <a:gd name="T27" fmla="*/ 0 h 258"/>
                <a:gd name="T28" fmla="*/ 0 w 705"/>
                <a:gd name="T29" fmla="*/ 0 h 258"/>
                <a:gd name="T30" fmla="*/ 0 w 705"/>
                <a:gd name="T31" fmla="*/ 0 h 258"/>
                <a:gd name="T32" fmla="*/ 0 w 705"/>
                <a:gd name="T33" fmla="*/ 0 h 258"/>
                <a:gd name="T34" fmla="*/ 0 w 705"/>
                <a:gd name="T35" fmla="*/ 0 h 258"/>
                <a:gd name="T36" fmla="*/ 0 w 705"/>
                <a:gd name="T37" fmla="*/ 0 h 258"/>
                <a:gd name="T38" fmla="*/ 0 w 705"/>
                <a:gd name="T39" fmla="*/ 0 h 258"/>
                <a:gd name="T40" fmla="*/ 0 w 705"/>
                <a:gd name="T41" fmla="*/ 0 h 258"/>
                <a:gd name="T42" fmla="*/ 0 w 705"/>
                <a:gd name="T43" fmla="*/ 0 h 258"/>
                <a:gd name="T44" fmla="*/ 0 w 705"/>
                <a:gd name="T45" fmla="*/ 0 h 258"/>
                <a:gd name="T46" fmla="*/ 0 w 705"/>
                <a:gd name="T47" fmla="*/ 0 h 258"/>
                <a:gd name="T48" fmla="*/ 0 w 705"/>
                <a:gd name="T49" fmla="*/ 0 h 258"/>
                <a:gd name="T50" fmla="*/ 0 w 705"/>
                <a:gd name="T51" fmla="*/ 0 h 258"/>
                <a:gd name="T52" fmla="*/ 0 w 705"/>
                <a:gd name="T53" fmla="*/ 0 h 258"/>
                <a:gd name="T54" fmla="*/ 0 w 705"/>
                <a:gd name="T55" fmla="*/ 0 h 258"/>
                <a:gd name="T56" fmla="*/ 0 w 705"/>
                <a:gd name="T57" fmla="*/ 0 h 258"/>
                <a:gd name="T58" fmla="*/ 0 w 705"/>
                <a:gd name="T59" fmla="*/ 0 h 258"/>
                <a:gd name="T60" fmla="*/ 0 w 705"/>
                <a:gd name="T61" fmla="*/ 0 h 258"/>
                <a:gd name="T62" fmla="*/ 0 w 705"/>
                <a:gd name="T63" fmla="*/ 0 h 258"/>
                <a:gd name="T64" fmla="*/ 0 w 705"/>
                <a:gd name="T65" fmla="*/ 0 h 258"/>
                <a:gd name="T66" fmla="*/ 0 w 705"/>
                <a:gd name="T67" fmla="*/ 0 h 258"/>
                <a:gd name="T68" fmla="*/ 0 w 705"/>
                <a:gd name="T69" fmla="*/ 0 h 258"/>
                <a:gd name="T70" fmla="*/ 0 w 705"/>
                <a:gd name="T71" fmla="*/ 0 h 2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5"/>
                <a:gd name="T109" fmla="*/ 0 h 258"/>
                <a:gd name="T110" fmla="*/ 705 w 705"/>
                <a:gd name="T111" fmla="*/ 258 h 25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5" h="258">
                  <a:moveTo>
                    <a:pt x="4" y="235"/>
                  </a:moveTo>
                  <a:lnTo>
                    <a:pt x="0" y="258"/>
                  </a:lnTo>
                  <a:lnTo>
                    <a:pt x="705" y="258"/>
                  </a:lnTo>
                  <a:lnTo>
                    <a:pt x="701" y="235"/>
                  </a:lnTo>
                  <a:lnTo>
                    <a:pt x="694" y="210"/>
                  </a:lnTo>
                  <a:lnTo>
                    <a:pt x="686" y="187"/>
                  </a:lnTo>
                  <a:lnTo>
                    <a:pt x="675" y="163"/>
                  </a:lnTo>
                  <a:lnTo>
                    <a:pt x="660" y="141"/>
                  </a:lnTo>
                  <a:lnTo>
                    <a:pt x="643" y="120"/>
                  </a:lnTo>
                  <a:lnTo>
                    <a:pt x="625" y="101"/>
                  </a:lnTo>
                  <a:lnTo>
                    <a:pt x="604" y="84"/>
                  </a:lnTo>
                  <a:lnTo>
                    <a:pt x="582" y="67"/>
                  </a:lnTo>
                  <a:lnTo>
                    <a:pt x="559" y="52"/>
                  </a:lnTo>
                  <a:lnTo>
                    <a:pt x="533" y="39"/>
                  </a:lnTo>
                  <a:lnTo>
                    <a:pt x="505" y="27"/>
                  </a:lnTo>
                  <a:lnTo>
                    <a:pt x="477" y="18"/>
                  </a:lnTo>
                  <a:lnTo>
                    <a:pt x="447" y="10"/>
                  </a:lnTo>
                  <a:lnTo>
                    <a:pt x="416" y="5"/>
                  </a:lnTo>
                  <a:lnTo>
                    <a:pt x="384" y="1"/>
                  </a:lnTo>
                  <a:lnTo>
                    <a:pt x="352" y="0"/>
                  </a:lnTo>
                  <a:lnTo>
                    <a:pt x="319" y="1"/>
                  </a:lnTo>
                  <a:lnTo>
                    <a:pt x="288" y="5"/>
                  </a:lnTo>
                  <a:lnTo>
                    <a:pt x="257" y="10"/>
                  </a:lnTo>
                  <a:lnTo>
                    <a:pt x="227" y="18"/>
                  </a:lnTo>
                  <a:lnTo>
                    <a:pt x="200" y="27"/>
                  </a:lnTo>
                  <a:lnTo>
                    <a:pt x="172" y="39"/>
                  </a:lnTo>
                  <a:lnTo>
                    <a:pt x="146" y="52"/>
                  </a:lnTo>
                  <a:lnTo>
                    <a:pt x="122" y="67"/>
                  </a:lnTo>
                  <a:lnTo>
                    <a:pt x="99" y="84"/>
                  </a:lnTo>
                  <a:lnTo>
                    <a:pt x="79" y="101"/>
                  </a:lnTo>
                  <a:lnTo>
                    <a:pt x="60" y="120"/>
                  </a:lnTo>
                  <a:lnTo>
                    <a:pt x="45" y="141"/>
                  </a:lnTo>
                  <a:lnTo>
                    <a:pt x="30" y="163"/>
                  </a:lnTo>
                  <a:lnTo>
                    <a:pt x="19" y="187"/>
                  </a:lnTo>
                  <a:lnTo>
                    <a:pt x="11" y="210"/>
                  </a:lnTo>
                  <a:lnTo>
                    <a:pt x="4"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45" name="Freeform 191">
              <a:extLst>
                <a:ext uri="{FF2B5EF4-FFF2-40B4-BE49-F238E27FC236}">
                  <a16:creationId xmlns:a16="http://schemas.microsoft.com/office/drawing/2014/main" id="{839203DA-306C-4A7B-8B7F-ACE77513B832}"/>
                </a:ext>
              </a:extLst>
            </p:cNvPr>
            <p:cNvSpPr>
              <a:spLocks/>
            </p:cNvSpPr>
            <p:nvPr/>
          </p:nvSpPr>
          <p:spPr bwMode="auto">
            <a:xfrm>
              <a:off x="535" y="2947"/>
              <a:ext cx="137" cy="41"/>
            </a:xfrm>
            <a:custGeom>
              <a:avLst/>
              <a:gdLst>
                <a:gd name="T0" fmla="*/ 0 w 603"/>
                <a:gd name="T1" fmla="*/ 0 h 178"/>
                <a:gd name="T2" fmla="*/ 0 w 603"/>
                <a:gd name="T3" fmla="*/ 0 h 178"/>
                <a:gd name="T4" fmla="*/ 0 w 603"/>
                <a:gd name="T5" fmla="*/ 0 h 178"/>
                <a:gd name="T6" fmla="*/ 0 w 603"/>
                <a:gd name="T7" fmla="*/ 0 h 178"/>
                <a:gd name="T8" fmla="*/ 0 w 603"/>
                <a:gd name="T9" fmla="*/ 0 h 178"/>
                <a:gd name="T10" fmla="*/ 0 w 603"/>
                <a:gd name="T11" fmla="*/ 0 h 178"/>
                <a:gd name="T12" fmla="*/ 0 w 603"/>
                <a:gd name="T13" fmla="*/ 0 h 178"/>
                <a:gd name="T14" fmla="*/ 0 w 603"/>
                <a:gd name="T15" fmla="*/ 0 h 178"/>
                <a:gd name="T16" fmla="*/ 0 w 603"/>
                <a:gd name="T17" fmla="*/ 0 h 178"/>
                <a:gd name="T18" fmla="*/ 0 w 603"/>
                <a:gd name="T19" fmla="*/ 0 h 178"/>
                <a:gd name="T20" fmla="*/ 0 w 603"/>
                <a:gd name="T21" fmla="*/ 0 h 178"/>
                <a:gd name="T22" fmla="*/ 0 w 603"/>
                <a:gd name="T23" fmla="*/ 0 h 178"/>
                <a:gd name="T24" fmla="*/ 0 w 603"/>
                <a:gd name="T25" fmla="*/ 0 h 178"/>
                <a:gd name="T26" fmla="*/ 0 w 603"/>
                <a:gd name="T27" fmla="*/ 0 h 178"/>
                <a:gd name="T28" fmla="*/ 0 w 603"/>
                <a:gd name="T29" fmla="*/ 0 h 178"/>
                <a:gd name="T30" fmla="*/ 0 w 603"/>
                <a:gd name="T31" fmla="*/ 0 h 178"/>
                <a:gd name="T32" fmla="*/ 0 w 603"/>
                <a:gd name="T33" fmla="*/ 0 h 178"/>
                <a:gd name="T34" fmla="*/ 0 w 603"/>
                <a:gd name="T35" fmla="*/ 0 h 178"/>
                <a:gd name="T36" fmla="*/ 0 w 603"/>
                <a:gd name="T37" fmla="*/ 0 h 178"/>
                <a:gd name="T38" fmla="*/ 0 w 603"/>
                <a:gd name="T39" fmla="*/ 0 h 178"/>
                <a:gd name="T40" fmla="*/ 0 w 603"/>
                <a:gd name="T41" fmla="*/ 0 h 178"/>
                <a:gd name="T42" fmla="*/ 0 w 603"/>
                <a:gd name="T43" fmla="*/ 0 h 178"/>
                <a:gd name="T44" fmla="*/ 0 w 603"/>
                <a:gd name="T45" fmla="*/ 0 h 178"/>
                <a:gd name="T46" fmla="*/ 0 w 603"/>
                <a:gd name="T47" fmla="*/ 0 h 178"/>
                <a:gd name="T48" fmla="*/ 0 w 603"/>
                <a:gd name="T49" fmla="*/ 0 h 178"/>
                <a:gd name="T50" fmla="*/ 0 w 603"/>
                <a:gd name="T51" fmla="*/ 0 h 178"/>
                <a:gd name="T52" fmla="*/ 0 w 603"/>
                <a:gd name="T53" fmla="*/ 0 h 178"/>
                <a:gd name="T54" fmla="*/ 0 w 603"/>
                <a:gd name="T55" fmla="*/ 0 h 178"/>
                <a:gd name="T56" fmla="*/ 0 w 603"/>
                <a:gd name="T57" fmla="*/ 0 h 178"/>
                <a:gd name="T58" fmla="*/ 0 w 603"/>
                <a:gd name="T59" fmla="*/ 0 h 178"/>
                <a:gd name="T60" fmla="*/ 0 w 603"/>
                <a:gd name="T61" fmla="*/ 0 h 178"/>
                <a:gd name="T62" fmla="*/ 0 w 603"/>
                <a:gd name="T63" fmla="*/ 0 h 178"/>
                <a:gd name="T64" fmla="*/ 0 w 603"/>
                <a:gd name="T65" fmla="*/ 0 h 178"/>
                <a:gd name="T66" fmla="*/ 0 w 603"/>
                <a:gd name="T67" fmla="*/ 0 h 178"/>
                <a:gd name="T68" fmla="*/ 0 w 603"/>
                <a:gd name="T69" fmla="*/ 0 h 178"/>
                <a:gd name="T70" fmla="*/ 0 w 603"/>
                <a:gd name="T71" fmla="*/ 0 h 178"/>
                <a:gd name="T72" fmla="*/ 0 w 603"/>
                <a:gd name="T73" fmla="*/ 0 h 178"/>
                <a:gd name="T74" fmla="*/ 0 w 603"/>
                <a:gd name="T75" fmla="*/ 0 h 178"/>
                <a:gd name="T76" fmla="*/ 0 w 603"/>
                <a:gd name="T77" fmla="*/ 0 h 178"/>
                <a:gd name="T78" fmla="*/ 0 w 603"/>
                <a:gd name="T79" fmla="*/ 0 h 178"/>
                <a:gd name="T80" fmla="*/ 0 w 603"/>
                <a:gd name="T81" fmla="*/ 0 h 178"/>
                <a:gd name="T82" fmla="*/ 0 w 603"/>
                <a:gd name="T83" fmla="*/ 0 h 178"/>
                <a:gd name="T84" fmla="*/ 0 w 603"/>
                <a:gd name="T85" fmla="*/ 0 h 178"/>
                <a:gd name="T86" fmla="*/ 0 w 603"/>
                <a:gd name="T87" fmla="*/ 0 h 178"/>
                <a:gd name="T88" fmla="*/ 0 w 603"/>
                <a:gd name="T89" fmla="*/ 0 h 178"/>
                <a:gd name="T90" fmla="*/ 0 w 603"/>
                <a:gd name="T91" fmla="*/ 0 h 178"/>
                <a:gd name="T92" fmla="*/ 0 w 603"/>
                <a:gd name="T93" fmla="*/ 0 h 178"/>
                <a:gd name="T94" fmla="*/ 0 w 603"/>
                <a:gd name="T95" fmla="*/ 0 h 178"/>
                <a:gd name="T96" fmla="*/ 0 w 603"/>
                <a:gd name="T97" fmla="*/ 0 h 17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03"/>
                <a:gd name="T148" fmla="*/ 0 h 178"/>
                <a:gd name="T149" fmla="*/ 603 w 603"/>
                <a:gd name="T150" fmla="*/ 178 h 17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03" h="178">
                  <a:moveTo>
                    <a:pt x="301" y="0"/>
                  </a:moveTo>
                  <a:lnTo>
                    <a:pt x="328" y="1"/>
                  </a:lnTo>
                  <a:lnTo>
                    <a:pt x="354" y="4"/>
                  </a:lnTo>
                  <a:lnTo>
                    <a:pt x="379" y="8"/>
                  </a:lnTo>
                  <a:lnTo>
                    <a:pt x="404" y="13"/>
                  </a:lnTo>
                  <a:lnTo>
                    <a:pt x="428" y="21"/>
                  </a:lnTo>
                  <a:lnTo>
                    <a:pt x="451" y="30"/>
                  </a:lnTo>
                  <a:lnTo>
                    <a:pt x="473" y="39"/>
                  </a:lnTo>
                  <a:lnTo>
                    <a:pt x="493" y="51"/>
                  </a:lnTo>
                  <a:lnTo>
                    <a:pt x="513" y="62"/>
                  </a:lnTo>
                  <a:lnTo>
                    <a:pt x="530" y="77"/>
                  </a:lnTo>
                  <a:lnTo>
                    <a:pt x="547" y="91"/>
                  </a:lnTo>
                  <a:lnTo>
                    <a:pt x="561" y="107"/>
                  </a:lnTo>
                  <a:lnTo>
                    <a:pt x="574" y="123"/>
                  </a:lnTo>
                  <a:lnTo>
                    <a:pt x="586" y="140"/>
                  </a:lnTo>
                  <a:lnTo>
                    <a:pt x="595" y="159"/>
                  </a:lnTo>
                  <a:lnTo>
                    <a:pt x="603" y="178"/>
                  </a:lnTo>
                  <a:lnTo>
                    <a:pt x="588" y="178"/>
                  </a:lnTo>
                  <a:lnTo>
                    <a:pt x="565" y="178"/>
                  </a:lnTo>
                  <a:lnTo>
                    <a:pt x="534" y="178"/>
                  </a:lnTo>
                  <a:lnTo>
                    <a:pt x="496" y="178"/>
                  </a:lnTo>
                  <a:lnTo>
                    <a:pt x="452" y="178"/>
                  </a:lnTo>
                  <a:lnTo>
                    <a:pt x="404" y="178"/>
                  </a:lnTo>
                  <a:lnTo>
                    <a:pt x="353" y="178"/>
                  </a:lnTo>
                  <a:lnTo>
                    <a:pt x="302" y="178"/>
                  </a:lnTo>
                  <a:lnTo>
                    <a:pt x="250" y="178"/>
                  </a:lnTo>
                  <a:lnTo>
                    <a:pt x="199" y="178"/>
                  </a:lnTo>
                  <a:lnTo>
                    <a:pt x="151" y="178"/>
                  </a:lnTo>
                  <a:lnTo>
                    <a:pt x="107" y="178"/>
                  </a:lnTo>
                  <a:lnTo>
                    <a:pt x="69" y="178"/>
                  </a:lnTo>
                  <a:lnTo>
                    <a:pt x="38" y="178"/>
                  </a:lnTo>
                  <a:lnTo>
                    <a:pt x="15" y="178"/>
                  </a:lnTo>
                  <a:lnTo>
                    <a:pt x="0" y="178"/>
                  </a:lnTo>
                  <a:lnTo>
                    <a:pt x="8" y="159"/>
                  </a:lnTo>
                  <a:lnTo>
                    <a:pt x="17" y="140"/>
                  </a:lnTo>
                  <a:lnTo>
                    <a:pt x="28" y="123"/>
                  </a:lnTo>
                  <a:lnTo>
                    <a:pt x="41" y="107"/>
                  </a:lnTo>
                  <a:lnTo>
                    <a:pt x="56" y="91"/>
                  </a:lnTo>
                  <a:lnTo>
                    <a:pt x="72" y="77"/>
                  </a:lnTo>
                  <a:lnTo>
                    <a:pt x="90" y="62"/>
                  </a:lnTo>
                  <a:lnTo>
                    <a:pt x="110" y="51"/>
                  </a:lnTo>
                  <a:lnTo>
                    <a:pt x="129" y="39"/>
                  </a:lnTo>
                  <a:lnTo>
                    <a:pt x="151" y="30"/>
                  </a:lnTo>
                  <a:lnTo>
                    <a:pt x="173" y="21"/>
                  </a:lnTo>
                  <a:lnTo>
                    <a:pt x="198" y="13"/>
                  </a:lnTo>
                  <a:lnTo>
                    <a:pt x="223" y="8"/>
                  </a:lnTo>
                  <a:lnTo>
                    <a:pt x="247" y="4"/>
                  </a:lnTo>
                  <a:lnTo>
                    <a:pt x="274" y="1"/>
                  </a:lnTo>
                  <a:lnTo>
                    <a:pt x="301"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46" name="Freeform 192">
              <a:extLst>
                <a:ext uri="{FF2B5EF4-FFF2-40B4-BE49-F238E27FC236}">
                  <a16:creationId xmlns:a16="http://schemas.microsoft.com/office/drawing/2014/main" id="{8C891BC2-9EEB-45E9-B66A-0E5AC48F15E7}"/>
                </a:ext>
              </a:extLst>
            </p:cNvPr>
            <p:cNvSpPr>
              <a:spLocks/>
            </p:cNvSpPr>
            <p:nvPr/>
          </p:nvSpPr>
          <p:spPr bwMode="auto">
            <a:xfrm>
              <a:off x="523" y="2988"/>
              <a:ext cx="161" cy="28"/>
            </a:xfrm>
            <a:custGeom>
              <a:avLst/>
              <a:gdLst>
                <a:gd name="T0" fmla="*/ 0 w 705"/>
                <a:gd name="T1" fmla="*/ 0 h 122"/>
                <a:gd name="T2" fmla="*/ 0 w 705"/>
                <a:gd name="T3" fmla="*/ 0 h 122"/>
                <a:gd name="T4" fmla="*/ 0 w 705"/>
                <a:gd name="T5" fmla="*/ 0 h 122"/>
                <a:gd name="T6" fmla="*/ 0 w 705"/>
                <a:gd name="T7" fmla="*/ 0 h 122"/>
                <a:gd name="T8" fmla="*/ 0 w 705"/>
                <a:gd name="T9" fmla="*/ 0 h 122"/>
                <a:gd name="T10" fmla="*/ 0 w 705"/>
                <a:gd name="T11" fmla="*/ 0 h 122"/>
                <a:gd name="T12" fmla="*/ 0 w 705"/>
                <a:gd name="T13" fmla="*/ 0 h 122"/>
                <a:gd name="T14" fmla="*/ 0 w 705"/>
                <a:gd name="T15" fmla="*/ 0 h 122"/>
                <a:gd name="T16" fmla="*/ 0 w 705"/>
                <a:gd name="T17" fmla="*/ 0 h 122"/>
                <a:gd name="T18" fmla="*/ 0 w 705"/>
                <a:gd name="T19" fmla="*/ 0 h 122"/>
                <a:gd name="T20" fmla="*/ 0 w 705"/>
                <a:gd name="T21" fmla="*/ 0 h 122"/>
                <a:gd name="T22" fmla="*/ 0 w 705"/>
                <a:gd name="T23" fmla="*/ 0 h 122"/>
                <a:gd name="T24" fmla="*/ 0 w 705"/>
                <a:gd name="T25" fmla="*/ 0 h 122"/>
                <a:gd name="T26" fmla="*/ 0 w 705"/>
                <a:gd name="T27" fmla="*/ 0 h 122"/>
                <a:gd name="T28" fmla="*/ 0 w 705"/>
                <a:gd name="T29" fmla="*/ 0 h 122"/>
                <a:gd name="T30" fmla="*/ 0 w 705"/>
                <a:gd name="T31" fmla="*/ 0 h 122"/>
                <a:gd name="T32" fmla="*/ 0 w 705"/>
                <a:gd name="T33" fmla="*/ 0 h 1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5"/>
                <a:gd name="T52" fmla="*/ 0 h 122"/>
                <a:gd name="T53" fmla="*/ 705 w 705"/>
                <a:gd name="T54" fmla="*/ 122 h 1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5" h="122">
                  <a:moveTo>
                    <a:pt x="681" y="1"/>
                  </a:moveTo>
                  <a:lnTo>
                    <a:pt x="6" y="1"/>
                  </a:lnTo>
                  <a:lnTo>
                    <a:pt x="4" y="18"/>
                  </a:lnTo>
                  <a:lnTo>
                    <a:pt x="0" y="57"/>
                  </a:lnTo>
                  <a:lnTo>
                    <a:pt x="0" y="69"/>
                  </a:lnTo>
                  <a:lnTo>
                    <a:pt x="2" y="82"/>
                  </a:lnTo>
                  <a:lnTo>
                    <a:pt x="4" y="95"/>
                  </a:lnTo>
                  <a:lnTo>
                    <a:pt x="7" y="108"/>
                  </a:lnTo>
                  <a:lnTo>
                    <a:pt x="11" y="122"/>
                  </a:lnTo>
                  <a:lnTo>
                    <a:pt x="694" y="122"/>
                  </a:lnTo>
                  <a:lnTo>
                    <a:pt x="698" y="108"/>
                  </a:lnTo>
                  <a:lnTo>
                    <a:pt x="701" y="95"/>
                  </a:lnTo>
                  <a:lnTo>
                    <a:pt x="703" y="82"/>
                  </a:lnTo>
                  <a:lnTo>
                    <a:pt x="705" y="70"/>
                  </a:lnTo>
                  <a:lnTo>
                    <a:pt x="705" y="57"/>
                  </a:lnTo>
                  <a:lnTo>
                    <a:pt x="699" y="0"/>
                  </a:lnTo>
                  <a:lnTo>
                    <a:pt x="68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47" name="Freeform 193">
              <a:extLst>
                <a:ext uri="{FF2B5EF4-FFF2-40B4-BE49-F238E27FC236}">
                  <a16:creationId xmlns:a16="http://schemas.microsoft.com/office/drawing/2014/main" id="{46A7D787-782D-46E8-A462-C7A70B421BAD}"/>
                </a:ext>
              </a:extLst>
            </p:cNvPr>
            <p:cNvSpPr>
              <a:spLocks/>
            </p:cNvSpPr>
            <p:nvPr/>
          </p:nvSpPr>
          <p:spPr bwMode="auto">
            <a:xfrm>
              <a:off x="532" y="2998"/>
              <a:ext cx="143" cy="9"/>
            </a:xfrm>
            <a:custGeom>
              <a:avLst/>
              <a:gdLst>
                <a:gd name="T0" fmla="*/ 0 w 625"/>
                <a:gd name="T1" fmla="*/ 0 h 42"/>
                <a:gd name="T2" fmla="*/ 0 w 625"/>
                <a:gd name="T3" fmla="*/ 0 h 42"/>
                <a:gd name="T4" fmla="*/ 0 w 625"/>
                <a:gd name="T5" fmla="*/ 0 h 42"/>
                <a:gd name="T6" fmla="*/ 0 w 625"/>
                <a:gd name="T7" fmla="*/ 0 h 42"/>
                <a:gd name="T8" fmla="*/ 0 w 625"/>
                <a:gd name="T9" fmla="*/ 0 h 42"/>
                <a:gd name="T10" fmla="*/ 0 w 625"/>
                <a:gd name="T11" fmla="*/ 0 h 42"/>
                <a:gd name="T12" fmla="*/ 0 w 625"/>
                <a:gd name="T13" fmla="*/ 0 h 42"/>
                <a:gd name="T14" fmla="*/ 0 w 625"/>
                <a:gd name="T15" fmla="*/ 0 h 42"/>
                <a:gd name="T16" fmla="*/ 0 w 625"/>
                <a:gd name="T17" fmla="*/ 0 h 42"/>
                <a:gd name="T18" fmla="*/ 0 w 625"/>
                <a:gd name="T19" fmla="*/ 0 h 42"/>
                <a:gd name="T20" fmla="*/ 0 w 625"/>
                <a:gd name="T21" fmla="*/ 0 h 42"/>
                <a:gd name="T22" fmla="*/ 0 w 625"/>
                <a:gd name="T23" fmla="*/ 0 h 42"/>
                <a:gd name="T24" fmla="*/ 0 w 625"/>
                <a:gd name="T25" fmla="*/ 0 h 42"/>
                <a:gd name="T26" fmla="*/ 0 w 625"/>
                <a:gd name="T27" fmla="*/ 0 h 42"/>
                <a:gd name="T28" fmla="*/ 0 w 625"/>
                <a:gd name="T29" fmla="*/ 0 h 42"/>
                <a:gd name="T30" fmla="*/ 0 w 625"/>
                <a:gd name="T31" fmla="*/ 0 h 42"/>
                <a:gd name="T32" fmla="*/ 0 w 625"/>
                <a:gd name="T33" fmla="*/ 0 h 42"/>
                <a:gd name="T34" fmla="*/ 0 w 625"/>
                <a:gd name="T35" fmla="*/ 0 h 42"/>
                <a:gd name="T36" fmla="*/ 0 w 625"/>
                <a:gd name="T37" fmla="*/ 0 h 42"/>
                <a:gd name="T38" fmla="*/ 0 w 625"/>
                <a:gd name="T39" fmla="*/ 0 h 42"/>
                <a:gd name="T40" fmla="*/ 0 w 625"/>
                <a:gd name="T41" fmla="*/ 0 h 42"/>
                <a:gd name="T42" fmla="*/ 0 w 625"/>
                <a:gd name="T43" fmla="*/ 0 h 42"/>
                <a:gd name="T44" fmla="*/ 0 w 625"/>
                <a:gd name="T45" fmla="*/ 0 h 42"/>
                <a:gd name="T46" fmla="*/ 0 w 625"/>
                <a:gd name="T47" fmla="*/ 0 h 42"/>
                <a:gd name="T48" fmla="*/ 0 w 625"/>
                <a:gd name="T49" fmla="*/ 0 h 42"/>
                <a:gd name="T50" fmla="*/ 0 w 625"/>
                <a:gd name="T51" fmla="*/ 0 h 42"/>
                <a:gd name="T52" fmla="*/ 0 w 625"/>
                <a:gd name="T53" fmla="*/ 0 h 42"/>
                <a:gd name="T54" fmla="*/ 0 w 625"/>
                <a:gd name="T55" fmla="*/ 0 h 42"/>
                <a:gd name="T56" fmla="*/ 0 w 625"/>
                <a:gd name="T57" fmla="*/ 0 h 42"/>
                <a:gd name="T58" fmla="*/ 0 w 625"/>
                <a:gd name="T59" fmla="*/ 0 h 42"/>
                <a:gd name="T60" fmla="*/ 0 w 625"/>
                <a:gd name="T61" fmla="*/ 0 h 42"/>
                <a:gd name="T62" fmla="*/ 0 w 625"/>
                <a:gd name="T63" fmla="*/ 0 h 42"/>
                <a:gd name="T64" fmla="*/ 0 w 625"/>
                <a:gd name="T65" fmla="*/ 0 h 42"/>
                <a:gd name="T66" fmla="*/ 0 w 625"/>
                <a:gd name="T67" fmla="*/ 0 h 42"/>
                <a:gd name="T68" fmla="*/ 0 w 625"/>
                <a:gd name="T69" fmla="*/ 0 h 42"/>
                <a:gd name="T70" fmla="*/ 0 w 625"/>
                <a:gd name="T71" fmla="*/ 0 h 42"/>
                <a:gd name="T72" fmla="*/ 0 w 625"/>
                <a:gd name="T73" fmla="*/ 0 h 42"/>
                <a:gd name="T74" fmla="*/ 0 w 625"/>
                <a:gd name="T75" fmla="*/ 0 h 42"/>
                <a:gd name="T76" fmla="*/ 0 w 625"/>
                <a:gd name="T77" fmla="*/ 0 h 42"/>
                <a:gd name="T78" fmla="*/ 0 w 625"/>
                <a:gd name="T79" fmla="*/ 0 h 42"/>
                <a:gd name="T80" fmla="*/ 0 w 625"/>
                <a:gd name="T81" fmla="*/ 0 h 42"/>
                <a:gd name="T82" fmla="*/ 0 w 625"/>
                <a:gd name="T83" fmla="*/ 0 h 42"/>
                <a:gd name="T84" fmla="*/ 0 w 625"/>
                <a:gd name="T85" fmla="*/ 0 h 42"/>
                <a:gd name="T86" fmla="*/ 0 w 625"/>
                <a:gd name="T87" fmla="*/ 0 h 42"/>
                <a:gd name="T88" fmla="*/ 0 w 625"/>
                <a:gd name="T89" fmla="*/ 0 h 42"/>
                <a:gd name="T90" fmla="*/ 0 w 625"/>
                <a:gd name="T91" fmla="*/ 0 h 42"/>
                <a:gd name="T92" fmla="*/ 0 w 625"/>
                <a:gd name="T93" fmla="*/ 0 h 42"/>
                <a:gd name="T94" fmla="*/ 0 w 625"/>
                <a:gd name="T95" fmla="*/ 0 h 42"/>
                <a:gd name="T96" fmla="*/ 0 w 625"/>
                <a:gd name="T97" fmla="*/ 0 h 4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5"/>
                <a:gd name="T148" fmla="*/ 0 h 42"/>
                <a:gd name="T149" fmla="*/ 625 w 625"/>
                <a:gd name="T150" fmla="*/ 42 h 4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5" h="42">
                  <a:moveTo>
                    <a:pt x="623" y="0"/>
                  </a:moveTo>
                  <a:lnTo>
                    <a:pt x="624" y="6"/>
                  </a:lnTo>
                  <a:lnTo>
                    <a:pt x="624" y="11"/>
                  </a:lnTo>
                  <a:lnTo>
                    <a:pt x="625" y="15"/>
                  </a:lnTo>
                  <a:lnTo>
                    <a:pt x="625" y="16"/>
                  </a:lnTo>
                  <a:lnTo>
                    <a:pt x="625" y="22"/>
                  </a:lnTo>
                  <a:lnTo>
                    <a:pt x="624" y="29"/>
                  </a:lnTo>
                  <a:lnTo>
                    <a:pt x="623" y="35"/>
                  </a:lnTo>
                  <a:lnTo>
                    <a:pt x="622" y="42"/>
                  </a:lnTo>
                  <a:lnTo>
                    <a:pt x="610" y="42"/>
                  </a:lnTo>
                  <a:lnTo>
                    <a:pt x="588" y="42"/>
                  </a:lnTo>
                  <a:lnTo>
                    <a:pt x="555" y="42"/>
                  </a:lnTo>
                  <a:lnTo>
                    <a:pt x="516" y="42"/>
                  </a:lnTo>
                  <a:lnTo>
                    <a:pt x="471" y="42"/>
                  </a:lnTo>
                  <a:lnTo>
                    <a:pt x="421" y="42"/>
                  </a:lnTo>
                  <a:lnTo>
                    <a:pt x="368" y="42"/>
                  </a:lnTo>
                  <a:lnTo>
                    <a:pt x="313" y="42"/>
                  </a:lnTo>
                  <a:lnTo>
                    <a:pt x="258" y="42"/>
                  </a:lnTo>
                  <a:lnTo>
                    <a:pt x="205" y="42"/>
                  </a:lnTo>
                  <a:lnTo>
                    <a:pt x="154" y="42"/>
                  </a:lnTo>
                  <a:lnTo>
                    <a:pt x="109" y="42"/>
                  </a:lnTo>
                  <a:lnTo>
                    <a:pt x="70" y="42"/>
                  </a:lnTo>
                  <a:lnTo>
                    <a:pt x="39" y="42"/>
                  </a:lnTo>
                  <a:lnTo>
                    <a:pt x="15" y="42"/>
                  </a:lnTo>
                  <a:lnTo>
                    <a:pt x="3" y="42"/>
                  </a:lnTo>
                  <a:lnTo>
                    <a:pt x="2" y="35"/>
                  </a:lnTo>
                  <a:lnTo>
                    <a:pt x="1" y="29"/>
                  </a:lnTo>
                  <a:lnTo>
                    <a:pt x="0" y="22"/>
                  </a:lnTo>
                  <a:lnTo>
                    <a:pt x="0" y="16"/>
                  </a:lnTo>
                  <a:lnTo>
                    <a:pt x="0" y="15"/>
                  </a:lnTo>
                  <a:lnTo>
                    <a:pt x="1" y="11"/>
                  </a:lnTo>
                  <a:lnTo>
                    <a:pt x="1" y="6"/>
                  </a:lnTo>
                  <a:lnTo>
                    <a:pt x="2" y="0"/>
                  </a:lnTo>
                  <a:lnTo>
                    <a:pt x="14" y="0"/>
                  </a:lnTo>
                  <a:lnTo>
                    <a:pt x="37" y="0"/>
                  </a:lnTo>
                  <a:lnTo>
                    <a:pt x="68" y="0"/>
                  </a:lnTo>
                  <a:lnTo>
                    <a:pt x="109" y="0"/>
                  </a:lnTo>
                  <a:lnTo>
                    <a:pt x="154" y="0"/>
                  </a:lnTo>
                  <a:lnTo>
                    <a:pt x="204" y="0"/>
                  </a:lnTo>
                  <a:lnTo>
                    <a:pt x="257" y="0"/>
                  </a:lnTo>
                  <a:lnTo>
                    <a:pt x="313" y="0"/>
                  </a:lnTo>
                  <a:lnTo>
                    <a:pt x="368" y="0"/>
                  </a:lnTo>
                  <a:lnTo>
                    <a:pt x="421" y="0"/>
                  </a:lnTo>
                  <a:lnTo>
                    <a:pt x="471" y="0"/>
                  </a:lnTo>
                  <a:lnTo>
                    <a:pt x="516" y="0"/>
                  </a:lnTo>
                  <a:lnTo>
                    <a:pt x="557" y="0"/>
                  </a:lnTo>
                  <a:lnTo>
                    <a:pt x="588" y="0"/>
                  </a:lnTo>
                  <a:lnTo>
                    <a:pt x="611" y="0"/>
                  </a:lnTo>
                  <a:lnTo>
                    <a:pt x="623"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48" name="Freeform 194">
              <a:extLst>
                <a:ext uri="{FF2B5EF4-FFF2-40B4-BE49-F238E27FC236}">
                  <a16:creationId xmlns:a16="http://schemas.microsoft.com/office/drawing/2014/main" id="{5BA105EB-AC95-4F73-8A45-D94BDE593550}"/>
                </a:ext>
              </a:extLst>
            </p:cNvPr>
            <p:cNvSpPr>
              <a:spLocks/>
            </p:cNvSpPr>
            <p:nvPr/>
          </p:nvSpPr>
          <p:spPr bwMode="auto">
            <a:xfrm>
              <a:off x="428" y="2787"/>
              <a:ext cx="212" cy="223"/>
            </a:xfrm>
            <a:custGeom>
              <a:avLst/>
              <a:gdLst>
                <a:gd name="T0" fmla="*/ 0 w 927"/>
                <a:gd name="T1" fmla="*/ 0 h 975"/>
                <a:gd name="T2" fmla="*/ 0 w 927"/>
                <a:gd name="T3" fmla="*/ 0 h 975"/>
                <a:gd name="T4" fmla="*/ 0 w 927"/>
                <a:gd name="T5" fmla="*/ 0 h 975"/>
                <a:gd name="T6" fmla="*/ 0 w 927"/>
                <a:gd name="T7" fmla="*/ 0 h 975"/>
                <a:gd name="T8" fmla="*/ 0 w 927"/>
                <a:gd name="T9" fmla="*/ 0 h 975"/>
                <a:gd name="T10" fmla="*/ 0 w 927"/>
                <a:gd name="T11" fmla="*/ 0 h 975"/>
                <a:gd name="T12" fmla="*/ 0 w 927"/>
                <a:gd name="T13" fmla="*/ 0 h 975"/>
                <a:gd name="T14" fmla="*/ 0 w 927"/>
                <a:gd name="T15" fmla="*/ 0 h 975"/>
                <a:gd name="T16" fmla="*/ 0 w 927"/>
                <a:gd name="T17" fmla="*/ 0 h 975"/>
                <a:gd name="T18" fmla="*/ 0 w 927"/>
                <a:gd name="T19" fmla="*/ 0 h 975"/>
                <a:gd name="T20" fmla="*/ 0 w 927"/>
                <a:gd name="T21" fmla="*/ 0 h 975"/>
                <a:gd name="T22" fmla="*/ 0 w 927"/>
                <a:gd name="T23" fmla="*/ 0 h 975"/>
                <a:gd name="T24" fmla="*/ 0 w 927"/>
                <a:gd name="T25" fmla="*/ 0 h 975"/>
                <a:gd name="T26" fmla="*/ 0 w 927"/>
                <a:gd name="T27" fmla="*/ 0 h 975"/>
                <a:gd name="T28" fmla="*/ 0 w 927"/>
                <a:gd name="T29" fmla="*/ 0 h 975"/>
                <a:gd name="T30" fmla="*/ 0 w 927"/>
                <a:gd name="T31" fmla="*/ 0 h 975"/>
                <a:gd name="T32" fmla="*/ 0 w 927"/>
                <a:gd name="T33" fmla="*/ 0 h 975"/>
                <a:gd name="T34" fmla="*/ 0 w 927"/>
                <a:gd name="T35" fmla="*/ 0 h 975"/>
                <a:gd name="T36" fmla="*/ 0 w 927"/>
                <a:gd name="T37" fmla="*/ 0 h 975"/>
                <a:gd name="T38" fmla="*/ 0 w 927"/>
                <a:gd name="T39" fmla="*/ 0 h 975"/>
                <a:gd name="T40" fmla="*/ 0 w 927"/>
                <a:gd name="T41" fmla="*/ 0 h 975"/>
                <a:gd name="T42" fmla="*/ 0 w 927"/>
                <a:gd name="T43" fmla="*/ 0 h 975"/>
                <a:gd name="T44" fmla="*/ 0 w 927"/>
                <a:gd name="T45" fmla="*/ 0 h 975"/>
                <a:gd name="T46" fmla="*/ 0 w 927"/>
                <a:gd name="T47" fmla="*/ 0 h 975"/>
                <a:gd name="T48" fmla="*/ 0 w 927"/>
                <a:gd name="T49" fmla="*/ 0 h 975"/>
                <a:gd name="T50" fmla="*/ 0 w 927"/>
                <a:gd name="T51" fmla="*/ 0 h 975"/>
                <a:gd name="T52" fmla="*/ 0 w 927"/>
                <a:gd name="T53" fmla="*/ 0 h 975"/>
                <a:gd name="T54" fmla="*/ 0 w 927"/>
                <a:gd name="T55" fmla="*/ 0 h 975"/>
                <a:gd name="T56" fmla="*/ 0 w 927"/>
                <a:gd name="T57" fmla="*/ 0 h 975"/>
                <a:gd name="T58" fmla="*/ 0 w 927"/>
                <a:gd name="T59" fmla="*/ 0 h 975"/>
                <a:gd name="T60" fmla="*/ 0 w 927"/>
                <a:gd name="T61" fmla="*/ 0 h 975"/>
                <a:gd name="T62" fmla="*/ 0 w 927"/>
                <a:gd name="T63" fmla="*/ 0 h 975"/>
                <a:gd name="T64" fmla="*/ 0 w 927"/>
                <a:gd name="T65" fmla="*/ 0 h 975"/>
                <a:gd name="T66" fmla="*/ 0 w 927"/>
                <a:gd name="T67" fmla="*/ 0 h 975"/>
                <a:gd name="T68" fmla="*/ 0 w 927"/>
                <a:gd name="T69" fmla="*/ 0 h 975"/>
                <a:gd name="T70" fmla="*/ 0 w 927"/>
                <a:gd name="T71" fmla="*/ 0 h 975"/>
                <a:gd name="T72" fmla="*/ 0 w 927"/>
                <a:gd name="T73" fmla="*/ 0 h 975"/>
                <a:gd name="T74" fmla="*/ 0 w 927"/>
                <a:gd name="T75" fmla="*/ 0 h 975"/>
                <a:gd name="T76" fmla="*/ 0 w 927"/>
                <a:gd name="T77" fmla="*/ 0 h 975"/>
                <a:gd name="T78" fmla="*/ 0 w 927"/>
                <a:gd name="T79" fmla="*/ 0 h 975"/>
                <a:gd name="T80" fmla="*/ 0 w 927"/>
                <a:gd name="T81" fmla="*/ 0 h 975"/>
                <a:gd name="T82" fmla="*/ 0 w 927"/>
                <a:gd name="T83" fmla="*/ 0 h 975"/>
                <a:gd name="T84" fmla="*/ 0 w 927"/>
                <a:gd name="T85" fmla="*/ 0 h 975"/>
                <a:gd name="T86" fmla="*/ 0 w 927"/>
                <a:gd name="T87" fmla="*/ 0 h 975"/>
                <a:gd name="T88" fmla="*/ 0 w 927"/>
                <a:gd name="T89" fmla="*/ 0 h 975"/>
                <a:gd name="T90" fmla="*/ 0 w 927"/>
                <a:gd name="T91" fmla="*/ 0 h 975"/>
                <a:gd name="T92" fmla="*/ 0 w 927"/>
                <a:gd name="T93" fmla="*/ 0 h 975"/>
                <a:gd name="T94" fmla="*/ 0 w 927"/>
                <a:gd name="T95" fmla="*/ 0 h 97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27"/>
                <a:gd name="T145" fmla="*/ 0 h 975"/>
                <a:gd name="T146" fmla="*/ 927 w 927"/>
                <a:gd name="T147" fmla="*/ 975 h 97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27" h="975">
                  <a:moveTo>
                    <a:pt x="245" y="0"/>
                  </a:moveTo>
                  <a:lnTo>
                    <a:pt x="7" y="7"/>
                  </a:lnTo>
                  <a:lnTo>
                    <a:pt x="4" y="24"/>
                  </a:lnTo>
                  <a:lnTo>
                    <a:pt x="4" y="29"/>
                  </a:lnTo>
                  <a:lnTo>
                    <a:pt x="3" y="42"/>
                  </a:lnTo>
                  <a:lnTo>
                    <a:pt x="0" y="59"/>
                  </a:lnTo>
                  <a:lnTo>
                    <a:pt x="0" y="81"/>
                  </a:lnTo>
                  <a:lnTo>
                    <a:pt x="2" y="105"/>
                  </a:lnTo>
                  <a:lnTo>
                    <a:pt x="3" y="129"/>
                  </a:lnTo>
                  <a:lnTo>
                    <a:pt x="8" y="155"/>
                  </a:lnTo>
                  <a:lnTo>
                    <a:pt x="16" y="181"/>
                  </a:lnTo>
                  <a:lnTo>
                    <a:pt x="26" y="205"/>
                  </a:lnTo>
                  <a:lnTo>
                    <a:pt x="41" y="227"/>
                  </a:lnTo>
                  <a:lnTo>
                    <a:pt x="59" y="244"/>
                  </a:lnTo>
                  <a:lnTo>
                    <a:pt x="82" y="258"/>
                  </a:lnTo>
                  <a:lnTo>
                    <a:pt x="101" y="265"/>
                  </a:lnTo>
                  <a:lnTo>
                    <a:pt x="124" y="271"/>
                  </a:lnTo>
                  <a:lnTo>
                    <a:pt x="153" y="276"/>
                  </a:lnTo>
                  <a:lnTo>
                    <a:pt x="184" y="283"/>
                  </a:lnTo>
                  <a:lnTo>
                    <a:pt x="219" y="288"/>
                  </a:lnTo>
                  <a:lnTo>
                    <a:pt x="257" y="293"/>
                  </a:lnTo>
                  <a:lnTo>
                    <a:pt x="294" y="297"/>
                  </a:lnTo>
                  <a:lnTo>
                    <a:pt x="335" y="302"/>
                  </a:lnTo>
                  <a:lnTo>
                    <a:pt x="375" y="306"/>
                  </a:lnTo>
                  <a:lnTo>
                    <a:pt x="414" y="310"/>
                  </a:lnTo>
                  <a:lnTo>
                    <a:pt x="453" y="314"/>
                  </a:lnTo>
                  <a:lnTo>
                    <a:pt x="490" y="317"/>
                  </a:lnTo>
                  <a:lnTo>
                    <a:pt x="522" y="319"/>
                  </a:lnTo>
                  <a:lnTo>
                    <a:pt x="553" y="322"/>
                  </a:lnTo>
                  <a:lnTo>
                    <a:pt x="579" y="324"/>
                  </a:lnTo>
                  <a:lnTo>
                    <a:pt x="600" y="326"/>
                  </a:lnTo>
                  <a:lnTo>
                    <a:pt x="582" y="370"/>
                  </a:lnTo>
                  <a:lnTo>
                    <a:pt x="556" y="430"/>
                  </a:lnTo>
                  <a:lnTo>
                    <a:pt x="527" y="503"/>
                  </a:lnTo>
                  <a:lnTo>
                    <a:pt x="496" y="584"/>
                  </a:lnTo>
                  <a:lnTo>
                    <a:pt x="465" y="673"/>
                  </a:lnTo>
                  <a:lnTo>
                    <a:pt x="436" y="763"/>
                  </a:lnTo>
                  <a:lnTo>
                    <a:pt x="413" y="850"/>
                  </a:lnTo>
                  <a:lnTo>
                    <a:pt x="396" y="930"/>
                  </a:lnTo>
                  <a:lnTo>
                    <a:pt x="388" y="975"/>
                  </a:lnTo>
                  <a:lnTo>
                    <a:pt x="427" y="950"/>
                  </a:lnTo>
                  <a:lnTo>
                    <a:pt x="448" y="937"/>
                  </a:lnTo>
                  <a:lnTo>
                    <a:pt x="473" y="920"/>
                  </a:lnTo>
                  <a:lnTo>
                    <a:pt x="500" y="903"/>
                  </a:lnTo>
                  <a:lnTo>
                    <a:pt x="531" y="885"/>
                  </a:lnTo>
                  <a:lnTo>
                    <a:pt x="564" y="865"/>
                  </a:lnTo>
                  <a:lnTo>
                    <a:pt x="598" y="846"/>
                  </a:lnTo>
                  <a:lnTo>
                    <a:pt x="633" y="825"/>
                  </a:lnTo>
                  <a:lnTo>
                    <a:pt x="668" y="806"/>
                  </a:lnTo>
                  <a:lnTo>
                    <a:pt x="704" y="787"/>
                  </a:lnTo>
                  <a:lnTo>
                    <a:pt x="738" y="769"/>
                  </a:lnTo>
                  <a:lnTo>
                    <a:pt x="772" y="754"/>
                  </a:lnTo>
                  <a:lnTo>
                    <a:pt x="805" y="739"/>
                  </a:lnTo>
                  <a:lnTo>
                    <a:pt x="833" y="729"/>
                  </a:lnTo>
                  <a:lnTo>
                    <a:pt x="861" y="720"/>
                  </a:lnTo>
                  <a:lnTo>
                    <a:pt x="884" y="713"/>
                  </a:lnTo>
                  <a:lnTo>
                    <a:pt x="903" y="712"/>
                  </a:lnTo>
                  <a:lnTo>
                    <a:pt x="927" y="712"/>
                  </a:lnTo>
                  <a:lnTo>
                    <a:pt x="923" y="689"/>
                  </a:lnTo>
                  <a:lnTo>
                    <a:pt x="911" y="618"/>
                  </a:lnTo>
                  <a:lnTo>
                    <a:pt x="900" y="544"/>
                  </a:lnTo>
                  <a:lnTo>
                    <a:pt x="888" y="469"/>
                  </a:lnTo>
                  <a:lnTo>
                    <a:pt x="876" y="396"/>
                  </a:lnTo>
                  <a:lnTo>
                    <a:pt x="867" y="330"/>
                  </a:lnTo>
                  <a:lnTo>
                    <a:pt x="859" y="275"/>
                  </a:lnTo>
                  <a:lnTo>
                    <a:pt x="853" y="235"/>
                  </a:lnTo>
                  <a:lnTo>
                    <a:pt x="851" y="214"/>
                  </a:lnTo>
                  <a:lnTo>
                    <a:pt x="850" y="196"/>
                  </a:lnTo>
                  <a:lnTo>
                    <a:pt x="845" y="177"/>
                  </a:lnTo>
                  <a:lnTo>
                    <a:pt x="837" y="160"/>
                  </a:lnTo>
                  <a:lnTo>
                    <a:pt x="827" y="145"/>
                  </a:lnTo>
                  <a:lnTo>
                    <a:pt x="812" y="132"/>
                  </a:lnTo>
                  <a:lnTo>
                    <a:pt x="795" y="123"/>
                  </a:lnTo>
                  <a:lnTo>
                    <a:pt x="775" y="116"/>
                  </a:lnTo>
                  <a:lnTo>
                    <a:pt x="751" y="114"/>
                  </a:lnTo>
                  <a:lnTo>
                    <a:pt x="740" y="114"/>
                  </a:lnTo>
                  <a:lnTo>
                    <a:pt x="721" y="112"/>
                  </a:lnTo>
                  <a:lnTo>
                    <a:pt x="697" y="110"/>
                  </a:lnTo>
                  <a:lnTo>
                    <a:pt x="668" y="107"/>
                  </a:lnTo>
                  <a:lnTo>
                    <a:pt x="635" y="105"/>
                  </a:lnTo>
                  <a:lnTo>
                    <a:pt x="600" y="102"/>
                  </a:lnTo>
                  <a:lnTo>
                    <a:pt x="563" y="98"/>
                  </a:lnTo>
                  <a:lnTo>
                    <a:pt x="523" y="94"/>
                  </a:lnTo>
                  <a:lnTo>
                    <a:pt x="483" y="90"/>
                  </a:lnTo>
                  <a:lnTo>
                    <a:pt x="444" y="86"/>
                  </a:lnTo>
                  <a:lnTo>
                    <a:pt x="406" y="82"/>
                  </a:lnTo>
                  <a:lnTo>
                    <a:pt x="371" y="79"/>
                  </a:lnTo>
                  <a:lnTo>
                    <a:pt x="337" y="75"/>
                  </a:lnTo>
                  <a:lnTo>
                    <a:pt x="309" y="72"/>
                  </a:lnTo>
                  <a:lnTo>
                    <a:pt x="284" y="69"/>
                  </a:lnTo>
                  <a:lnTo>
                    <a:pt x="266" y="68"/>
                  </a:lnTo>
                  <a:lnTo>
                    <a:pt x="266" y="50"/>
                  </a:lnTo>
                  <a:lnTo>
                    <a:pt x="266" y="27"/>
                  </a:lnTo>
                  <a:lnTo>
                    <a:pt x="266" y="8"/>
                  </a:lnTo>
                  <a:lnTo>
                    <a:pt x="266" y="0"/>
                  </a:lnTo>
                  <a:lnTo>
                    <a:pt x="2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49" name="Freeform 195">
              <a:extLst>
                <a:ext uri="{FF2B5EF4-FFF2-40B4-BE49-F238E27FC236}">
                  <a16:creationId xmlns:a16="http://schemas.microsoft.com/office/drawing/2014/main" id="{DEA39AD4-4EC0-4B39-83C5-3DAF4712B6CA}"/>
                </a:ext>
              </a:extLst>
            </p:cNvPr>
            <p:cNvSpPr>
              <a:spLocks/>
            </p:cNvSpPr>
            <p:nvPr/>
          </p:nvSpPr>
          <p:spPr bwMode="auto">
            <a:xfrm>
              <a:off x="437" y="2796"/>
              <a:ext cx="193" cy="195"/>
            </a:xfrm>
            <a:custGeom>
              <a:avLst/>
              <a:gdLst>
                <a:gd name="T0" fmla="*/ 0 w 842"/>
                <a:gd name="T1" fmla="*/ 0 h 852"/>
                <a:gd name="T2" fmla="*/ 0 w 842"/>
                <a:gd name="T3" fmla="*/ 0 h 852"/>
                <a:gd name="T4" fmla="*/ 0 w 842"/>
                <a:gd name="T5" fmla="*/ 0 h 852"/>
                <a:gd name="T6" fmla="*/ 0 w 842"/>
                <a:gd name="T7" fmla="*/ 0 h 852"/>
                <a:gd name="T8" fmla="*/ 0 w 842"/>
                <a:gd name="T9" fmla="*/ 0 h 852"/>
                <a:gd name="T10" fmla="*/ 0 w 842"/>
                <a:gd name="T11" fmla="*/ 0 h 852"/>
                <a:gd name="T12" fmla="*/ 0 w 842"/>
                <a:gd name="T13" fmla="*/ 0 h 852"/>
                <a:gd name="T14" fmla="*/ 0 w 842"/>
                <a:gd name="T15" fmla="*/ 0 h 852"/>
                <a:gd name="T16" fmla="*/ 0 w 842"/>
                <a:gd name="T17" fmla="*/ 0 h 852"/>
                <a:gd name="T18" fmla="*/ 0 w 842"/>
                <a:gd name="T19" fmla="*/ 0 h 852"/>
                <a:gd name="T20" fmla="*/ 0 w 842"/>
                <a:gd name="T21" fmla="*/ 0 h 852"/>
                <a:gd name="T22" fmla="*/ 0 w 842"/>
                <a:gd name="T23" fmla="*/ 0 h 852"/>
                <a:gd name="T24" fmla="*/ 0 w 842"/>
                <a:gd name="T25" fmla="*/ 0 h 852"/>
                <a:gd name="T26" fmla="*/ 0 w 842"/>
                <a:gd name="T27" fmla="*/ 0 h 852"/>
                <a:gd name="T28" fmla="*/ 0 w 842"/>
                <a:gd name="T29" fmla="*/ 0 h 852"/>
                <a:gd name="T30" fmla="*/ 0 w 842"/>
                <a:gd name="T31" fmla="*/ 0 h 852"/>
                <a:gd name="T32" fmla="*/ 0 w 842"/>
                <a:gd name="T33" fmla="*/ 0 h 852"/>
                <a:gd name="T34" fmla="*/ 0 w 842"/>
                <a:gd name="T35" fmla="*/ 0 h 852"/>
                <a:gd name="T36" fmla="*/ 0 w 842"/>
                <a:gd name="T37" fmla="*/ 0 h 852"/>
                <a:gd name="T38" fmla="*/ 0 w 842"/>
                <a:gd name="T39" fmla="*/ 0 h 852"/>
                <a:gd name="T40" fmla="*/ 0 w 842"/>
                <a:gd name="T41" fmla="*/ 0 h 852"/>
                <a:gd name="T42" fmla="*/ 0 w 842"/>
                <a:gd name="T43" fmla="*/ 0 h 852"/>
                <a:gd name="T44" fmla="*/ 0 w 842"/>
                <a:gd name="T45" fmla="*/ 0 h 852"/>
                <a:gd name="T46" fmla="*/ 0 w 842"/>
                <a:gd name="T47" fmla="*/ 0 h 852"/>
                <a:gd name="T48" fmla="*/ 0 w 842"/>
                <a:gd name="T49" fmla="*/ 0 h 852"/>
                <a:gd name="T50" fmla="*/ 0 w 842"/>
                <a:gd name="T51" fmla="*/ 0 h 852"/>
                <a:gd name="T52" fmla="*/ 0 w 842"/>
                <a:gd name="T53" fmla="*/ 0 h 852"/>
                <a:gd name="T54" fmla="*/ 0 w 842"/>
                <a:gd name="T55" fmla="*/ 0 h 852"/>
                <a:gd name="T56" fmla="*/ 0 w 842"/>
                <a:gd name="T57" fmla="*/ 0 h 852"/>
                <a:gd name="T58" fmla="*/ 0 w 842"/>
                <a:gd name="T59" fmla="*/ 0 h 852"/>
                <a:gd name="T60" fmla="*/ 0 w 842"/>
                <a:gd name="T61" fmla="*/ 0 h 852"/>
                <a:gd name="T62" fmla="*/ 0 w 842"/>
                <a:gd name="T63" fmla="*/ 0 h 852"/>
                <a:gd name="T64" fmla="*/ 0 w 842"/>
                <a:gd name="T65" fmla="*/ 0 h 852"/>
                <a:gd name="T66" fmla="*/ 0 w 842"/>
                <a:gd name="T67" fmla="*/ 0 h 852"/>
                <a:gd name="T68" fmla="*/ 0 w 842"/>
                <a:gd name="T69" fmla="*/ 0 h 852"/>
                <a:gd name="T70" fmla="*/ 0 w 842"/>
                <a:gd name="T71" fmla="*/ 0 h 852"/>
                <a:gd name="T72" fmla="*/ 0 w 842"/>
                <a:gd name="T73" fmla="*/ 0 h 852"/>
                <a:gd name="T74" fmla="*/ 0 w 842"/>
                <a:gd name="T75" fmla="*/ 0 h 852"/>
                <a:gd name="T76" fmla="*/ 0 w 842"/>
                <a:gd name="T77" fmla="*/ 0 h 852"/>
                <a:gd name="T78" fmla="*/ 0 w 842"/>
                <a:gd name="T79" fmla="*/ 0 h 852"/>
                <a:gd name="T80" fmla="*/ 0 w 842"/>
                <a:gd name="T81" fmla="*/ 0 h 852"/>
                <a:gd name="T82" fmla="*/ 0 w 842"/>
                <a:gd name="T83" fmla="*/ 0 h 852"/>
                <a:gd name="T84" fmla="*/ 0 w 842"/>
                <a:gd name="T85" fmla="*/ 0 h 852"/>
                <a:gd name="T86" fmla="*/ 0 w 842"/>
                <a:gd name="T87" fmla="*/ 0 h 852"/>
                <a:gd name="T88" fmla="*/ 0 w 842"/>
                <a:gd name="T89" fmla="*/ 0 h 852"/>
                <a:gd name="T90" fmla="*/ 0 w 842"/>
                <a:gd name="T91" fmla="*/ 0 h 852"/>
                <a:gd name="T92" fmla="*/ 0 w 842"/>
                <a:gd name="T93" fmla="*/ 0 h 852"/>
                <a:gd name="T94" fmla="*/ 0 w 842"/>
                <a:gd name="T95" fmla="*/ 0 h 852"/>
                <a:gd name="T96" fmla="*/ 0 w 842"/>
                <a:gd name="T97" fmla="*/ 0 h 852"/>
                <a:gd name="T98" fmla="*/ 0 w 842"/>
                <a:gd name="T99" fmla="*/ 0 h 85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2"/>
                <a:gd name="T151" fmla="*/ 0 h 852"/>
                <a:gd name="T152" fmla="*/ 842 w 842"/>
                <a:gd name="T153" fmla="*/ 852 h 85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2" h="852">
                  <a:moveTo>
                    <a:pt x="188" y="0"/>
                  </a:moveTo>
                  <a:lnTo>
                    <a:pt x="188" y="18"/>
                  </a:lnTo>
                  <a:lnTo>
                    <a:pt x="188" y="39"/>
                  </a:lnTo>
                  <a:lnTo>
                    <a:pt x="188" y="56"/>
                  </a:lnTo>
                  <a:lnTo>
                    <a:pt x="188" y="62"/>
                  </a:lnTo>
                  <a:lnTo>
                    <a:pt x="205" y="64"/>
                  </a:lnTo>
                  <a:lnTo>
                    <a:pt x="213" y="65"/>
                  </a:lnTo>
                  <a:lnTo>
                    <a:pt x="229" y="66"/>
                  </a:lnTo>
                  <a:lnTo>
                    <a:pt x="254" y="69"/>
                  </a:lnTo>
                  <a:lnTo>
                    <a:pt x="284" y="73"/>
                  </a:lnTo>
                  <a:lnTo>
                    <a:pt x="321" y="77"/>
                  </a:lnTo>
                  <a:lnTo>
                    <a:pt x="360" y="80"/>
                  </a:lnTo>
                  <a:lnTo>
                    <a:pt x="403" y="84"/>
                  </a:lnTo>
                  <a:lnTo>
                    <a:pt x="445" y="90"/>
                  </a:lnTo>
                  <a:lnTo>
                    <a:pt x="490" y="93"/>
                  </a:lnTo>
                  <a:lnTo>
                    <a:pt x="534" y="99"/>
                  </a:lnTo>
                  <a:lnTo>
                    <a:pt x="576" y="103"/>
                  </a:lnTo>
                  <a:lnTo>
                    <a:pt x="613" y="105"/>
                  </a:lnTo>
                  <a:lnTo>
                    <a:pt x="647" y="109"/>
                  </a:lnTo>
                  <a:lnTo>
                    <a:pt x="676" y="110"/>
                  </a:lnTo>
                  <a:lnTo>
                    <a:pt x="698" y="113"/>
                  </a:lnTo>
                  <a:lnTo>
                    <a:pt x="712" y="113"/>
                  </a:lnTo>
                  <a:lnTo>
                    <a:pt x="727" y="114"/>
                  </a:lnTo>
                  <a:lnTo>
                    <a:pt x="740" y="118"/>
                  </a:lnTo>
                  <a:lnTo>
                    <a:pt x="750" y="123"/>
                  </a:lnTo>
                  <a:lnTo>
                    <a:pt x="759" y="131"/>
                  </a:lnTo>
                  <a:lnTo>
                    <a:pt x="766" y="140"/>
                  </a:lnTo>
                  <a:lnTo>
                    <a:pt x="769" y="151"/>
                  </a:lnTo>
                  <a:lnTo>
                    <a:pt x="772" y="161"/>
                  </a:lnTo>
                  <a:lnTo>
                    <a:pt x="773" y="173"/>
                  </a:lnTo>
                  <a:lnTo>
                    <a:pt x="776" y="199"/>
                  </a:lnTo>
                  <a:lnTo>
                    <a:pt x="783" y="247"/>
                  </a:lnTo>
                  <a:lnTo>
                    <a:pt x="792" y="311"/>
                  </a:lnTo>
                  <a:lnTo>
                    <a:pt x="802" y="382"/>
                  </a:lnTo>
                  <a:lnTo>
                    <a:pt x="814" y="456"/>
                  </a:lnTo>
                  <a:lnTo>
                    <a:pt x="825" y="528"/>
                  </a:lnTo>
                  <a:lnTo>
                    <a:pt x="835" y="589"/>
                  </a:lnTo>
                  <a:lnTo>
                    <a:pt x="842" y="633"/>
                  </a:lnTo>
                  <a:lnTo>
                    <a:pt x="820" y="638"/>
                  </a:lnTo>
                  <a:lnTo>
                    <a:pt x="794" y="646"/>
                  </a:lnTo>
                  <a:lnTo>
                    <a:pt x="768" y="655"/>
                  </a:lnTo>
                  <a:lnTo>
                    <a:pt x="740" y="667"/>
                  </a:lnTo>
                  <a:lnTo>
                    <a:pt x="710" y="681"/>
                  </a:lnTo>
                  <a:lnTo>
                    <a:pt x="678" y="696"/>
                  </a:lnTo>
                  <a:lnTo>
                    <a:pt x="647" y="711"/>
                  </a:lnTo>
                  <a:lnTo>
                    <a:pt x="616" y="728"/>
                  </a:lnTo>
                  <a:lnTo>
                    <a:pt x="585" y="745"/>
                  </a:lnTo>
                  <a:lnTo>
                    <a:pt x="553" y="762"/>
                  </a:lnTo>
                  <a:lnTo>
                    <a:pt x="524" y="779"/>
                  </a:lnTo>
                  <a:lnTo>
                    <a:pt x="496" y="796"/>
                  </a:lnTo>
                  <a:lnTo>
                    <a:pt x="470" y="811"/>
                  </a:lnTo>
                  <a:lnTo>
                    <a:pt x="445" y="826"/>
                  </a:lnTo>
                  <a:lnTo>
                    <a:pt x="423" y="840"/>
                  </a:lnTo>
                  <a:lnTo>
                    <a:pt x="405" y="852"/>
                  </a:lnTo>
                  <a:lnTo>
                    <a:pt x="429" y="759"/>
                  </a:lnTo>
                  <a:lnTo>
                    <a:pt x="458" y="663"/>
                  </a:lnTo>
                  <a:lnTo>
                    <a:pt x="491" y="567"/>
                  </a:lnTo>
                  <a:lnTo>
                    <a:pt x="525" y="476"/>
                  </a:lnTo>
                  <a:lnTo>
                    <a:pt x="557" y="397"/>
                  </a:lnTo>
                  <a:lnTo>
                    <a:pt x="583" y="333"/>
                  </a:lnTo>
                  <a:lnTo>
                    <a:pt x="602" y="291"/>
                  </a:lnTo>
                  <a:lnTo>
                    <a:pt x="609" y="274"/>
                  </a:lnTo>
                  <a:lnTo>
                    <a:pt x="621" y="248"/>
                  </a:lnTo>
                  <a:lnTo>
                    <a:pt x="593" y="247"/>
                  </a:lnTo>
                  <a:lnTo>
                    <a:pt x="563" y="244"/>
                  </a:lnTo>
                  <a:lnTo>
                    <a:pt x="529" y="242"/>
                  </a:lnTo>
                  <a:lnTo>
                    <a:pt x="492" y="239"/>
                  </a:lnTo>
                  <a:lnTo>
                    <a:pt x="455" y="237"/>
                  </a:lnTo>
                  <a:lnTo>
                    <a:pt x="416" y="233"/>
                  </a:lnTo>
                  <a:lnTo>
                    <a:pt x="375" y="229"/>
                  </a:lnTo>
                  <a:lnTo>
                    <a:pt x="335" y="225"/>
                  </a:lnTo>
                  <a:lnTo>
                    <a:pt x="294" y="221"/>
                  </a:lnTo>
                  <a:lnTo>
                    <a:pt x="255" y="217"/>
                  </a:lnTo>
                  <a:lnTo>
                    <a:pt x="219" y="212"/>
                  </a:lnTo>
                  <a:lnTo>
                    <a:pt x="183" y="207"/>
                  </a:lnTo>
                  <a:lnTo>
                    <a:pt x="150" y="203"/>
                  </a:lnTo>
                  <a:lnTo>
                    <a:pt x="121" y="198"/>
                  </a:lnTo>
                  <a:lnTo>
                    <a:pt x="95" y="191"/>
                  </a:lnTo>
                  <a:lnTo>
                    <a:pt x="75" y="186"/>
                  </a:lnTo>
                  <a:lnTo>
                    <a:pt x="59" y="181"/>
                  </a:lnTo>
                  <a:lnTo>
                    <a:pt x="43" y="172"/>
                  </a:lnTo>
                  <a:lnTo>
                    <a:pt x="30" y="157"/>
                  </a:lnTo>
                  <a:lnTo>
                    <a:pt x="20" y="142"/>
                  </a:lnTo>
                  <a:lnTo>
                    <a:pt x="12" y="122"/>
                  </a:lnTo>
                  <a:lnTo>
                    <a:pt x="7" y="103"/>
                  </a:lnTo>
                  <a:lnTo>
                    <a:pt x="3" y="80"/>
                  </a:lnTo>
                  <a:lnTo>
                    <a:pt x="0" y="60"/>
                  </a:lnTo>
                  <a:lnTo>
                    <a:pt x="0" y="39"/>
                  </a:lnTo>
                  <a:lnTo>
                    <a:pt x="0" y="30"/>
                  </a:lnTo>
                  <a:lnTo>
                    <a:pt x="2" y="22"/>
                  </a:lnTo>
                  <a:lnTo>
                    <a:pt x="2" y="13"/>
                  </a:lnTo>
                  <a:lnTo>
                    <a:pt x="3" y="5"/>
                  </a:lnTo>
                  <a:lnTo>
                    <a:pt x="17" y="5"/>
                  </a:lnTo>
                  <a:lnTo>
                    <a:pt x="38" y="4"/>
                  </a:lnTo>
                  <a:lnTo>
                    <a:pt x="64" y="2"/>
                  </a:lnTo>
                  <a:lnTo>
                    <a:pt x="94" y="2"/>
                  </a:lnTo>
                  <a:lnTo>
                    <a:pt x="123" y="1"/>
                  </a:lnTo>
                  <a:lnTo>
                    <a:pt x="150" y="0"/>
                  </a:lnTo>
                  <a:lnTo>
                    <a:pt x="172" y="0"/>
                  </a:lnTo>
                  <a:lnTo>
                    <a:pt x="188"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50" name="Freeform 196">
              <a:extLst>
                <a:ext uri="{FF2B5EF4-FFF2-40B4-BE49-F238E27FC236}">
                  <a16:creationId xmlns:a16="http://schemas.microsoft.com/office/drawing/2014/main" id="{3B609CE7-D7E3-47EA-81FD-5B22E6BBE9F2}"/>
                </a:ext>
              </a:extLst>
            </p:cNvPr>
            <p:cNvSpPr>
              <a:spLocks/>
            </p:cNvSpPr>
            <p:nvPr/>
          </p:nvSpPr>
          <p:spPr bwMode="auto">
            <a:xfrm>
              <a:off x="521" y="2420"/>
              <a:ext cx="108" cy="109"/>
            </a:xfrm>
            <a:custGeom>
              <a:avLst/>
              <a:gdLst>
                <a:gd name="T0" fmla="*/ 0 w 471"/>
                <a:gd name="T1" fmla="*/ 0 h 475"/>
                <a:gd name="T2" fmla="*/ 0 w 471"/>
                <a:gd name="T3" fmla="*/ 0 h 475"/>
                <a:gd name="T4" fmla="*/ 0 w 471"/>
                <a:gd name="T5" fmla="*/ 0 h 475"/>
                <a:gd name="T6" fmla="*/ 0 w 471"/>
                <a:gd name="T7" fmla="*/ 0 h 475"/>
                <a:gd name="T8" fmla="*/ 0 w 471"/>
                <a:gd name="T9" fmla="*/ 0 h 475"/>
                <a:gd name="T10" fmla="*/ 0 w 471"/>
                <a:gd name="T11" fmla="*/ 0 h 475"/>
                <a:gd name="T12" fmla="*/ 0 w 471"/>
                <a:gd name="T13" fmla="*/ 0 h 475"/>
                <a:gd name="T14" fmla="*/ 0 w 471"/>
                <a:gd name="T15" fmla="*/ 0 h 475"/>
                <a:gd name="T16" fmla="*/ 0 w 471"/>
                <a:gd name="T17" fmla="*/ 0 h 475"/>
                <a:gd name="T18" fmla="*/ 0 w 471"/>
                <a:gd name="T19" fmla="*/ 0 h 475"/>
                <a:gd name="T20" fmla="*/ 0 w 471"/>
                <a:gd name="T21" fmla="*/ 0 h 475"/>
                <a:gd name="T22" fmla="*/ 0 w 471"/>
                <a:gd name="T23" fmla="*/ 0 h 475"/>
                <a:gd name="T24" fmla="*/ 0 w 471"/>
                <a:gd name="T25" fmla="*/ 0 h 475"/>
                <a:gd name="T26" fmla="*/ 0 w 471"/>
                <a:gd name="T27" fmla="*/ 0 h 475"/>
                <a:gd name="T28" fmla="*/ 0 w 471"/>
                <a:gd name="T29" fmla="*/ 0 h 475"/>
                <a:gd name="T30" fmla="*/ 0 w 471"/>
                <a:gd name="T31" fmla="*/ 0 h 475"/>
                <a:gd name="T32" fmla="*/ 0 w 471"/>
                <a:gd name="T33" fmla="*/ 0 h 475"/>
                <a:gd name="T34" fmla="*/ 0 w 471"/>
                <a:gd name="T35" fmla="*/ 0 h 475"/>
                <a:gd name="T36" fmla="*/ 0 w 471"/>
                <a:gd name="T37" fmla="*/ 0 h 475"/>
                <a:gd name="T38" fmla="*/ 0 w 471"/>
                <a:gd name="T39" fmla="*/ 0 h 475"/>
                <a:gd name="T40" fmla="*/ 0 w 471"/>
                <a:gd name="T41" fmla="*/ 0 h 475"/>
                <a:gd name="T42" fmla="*/ 0 w 471"/>
                <a:gd name="T43" fmla="*/ 0 h 475"/>
                <a:gd name="T44" fmla="*/ 0 w 471"/>
                <a:gd name="T45" fmla="*/ 0 h 475"/>
                <a:gd name="T46" fmla="*/ 0 w 471"/>
                <a:gd name="T47" fmla="*/ 0 h 475"/>
                <a:gd name="T48" fmla="*/ 0 w 471"/>
                <a:gd name="T49" fmla="*/ 0 h 475"/>
                <a:gd name="T50" fmla="*/ 0 w 471"/>
                <a:gd name="T51" fmla="*/ 0 h 475"/>
                <a:gd name="T52" fmla="*/ 0 w 471"/>
                <a:gd name="T53" fmla="*/ 0 h 475"/>
                <a:gd name="T54" fmla="*/ 0 w 471"/>
                <a:gd name="T55" fmla="*/ 0 h 475"/>
                <a:gd name="T56" fmla="*/ 0 w 471"/>
                <a:gd name="T57" fmla="*/ 0 h 475"/>
                <a:gd name="T58" fmla="*/ 0 w 471"/>
                <a:gd name="T59" fmla="*/ 0 h 475"/>
                <a:gd name="T60" fmla="*/ 0 w 471"/>
                <a:gd name="T61" fmla="*/ 0 h 475"/>
                <a:gd name="T62" fmla="*/ 0 w 471"/>
                <a:gd name="T63" fmla="*/ 0 h 475"/>
                <a:gd name="T64" fmla="*/ 0 w 471"/>
                <a:gd name="T65" fmla="*/ 0 h 475"/>
                <a:gd name="T66" fmla="*/ 0 w 471"/>
                <a:gd name="T67" fmla="*/ 0 h 475"/>
                <a:gd name="T68" fmla="*/ 0 w 471"/>
                <a:gd name="T69" fmla="*/ 0 h 475"/>
                <a:gd name="T70" fmla="*/ 0 w 471"/>
                <a:gd name="T71" fmla="*/ 0 h 475"/>
                <a:gd name="T72" fmla="*/ 0 w 471"/>
                <a:gd name="T73" fmla="*/ 0 h 475"/>
                <a:gd name="T74" fmla="*/ 0 w 471"/>
                <a:gd name="T75" fmla="*/ 0 h 475"/>
                <a:gd name="T76" fmla="*/ 0 w 471"/>
                <a:gd name="T77" fmla="*/ 0 h 475"/>
                <a:gd name="T78" fmla="*/ 0 w 471"/>
                <a:gd name="T79" fmla="*/ 0 h 475"/>
                <a:gd name="T80" fmla="*/ 0 w 471"/>
                <a:gd name="T81" fmla="*/ 0 h 475"/>
                <a:gd name="T82" fmla="*/ 0 w 471"/>
                <a:gd name="T83" fmla="*/ 0 h 475"/>
                <a:gd name="T84" fmla="*/ 0 w 471"/>
                <a:gd name="T85" fmla="*/ 0 h 475"/>
                <a:gd name="T86" fmla="*/ 0 w 471"/>
                <a:gd name="T87" fmla="*/ 0 h 475"/>
                <a:gd name="T88" fmla="*/ 0 w 471"/>
                <a:gd name="T89" fmla="*/ 0 h 475"/>
                <a:gd name="T90" fmla="*/ 0 w 471"/>
                <a:gd name="T91" fmla="*/ 0 h 475"/>
                <a:gd name="T92" fmla="*/ 0 w 471"/>
                <a:gd name="T93" fmla="*/ 0 h 475"/>
                <a:gd name="T94" fmla="*/ 0 w 471"/>
                <a:gd name="T95" fmla="*/ 0 h 475"/>
                <a:gd name="T96" fmla="*/ 0 w 471"/>
                <a:gd name="T97" fmla="*/ 0 h 475"/>
                <a:gd name="T98" fmla="*/ 0 w 471"/>
                <a:gd name="T99" fmla="*/ 0 h 475"/>
                <a:gd name="T100" fmla="*/ 0 w 471"/>
                <a:gd name="T101" fmla="*/ 0 h 47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71"/>
                <a:gd name="T154" fmla="*/ 0 h 475"/>
                <a:gd name="T155" fmla="*/ 471 w 471"/>
                <a:gd name="T156" fmla="*/ 475 h 47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71" h="475">
                  <a:moveTo>
                    <a:pt x="254" y="0"/>
                  </a:moveTo>
                  <a:lnTo>
                    <a:pt x="230" y="6"/>
                  </a:lnTo>
                  <a:lnTo>
                    <a:pt x="207" y="11"/>
                  </a:lnTo>
                  <a:lnTo>
                    <a:pt x="186" y="17"/>
                  </a:lnTo>
                  <a:lnTo>
                    <a:pt x="165" y="24"/>
                  </a:lnTo>
                  <a:lnTo>
                    <a:pt x="147" y="32"/>
                  </a:lnTo>
                  <a:lnTo>
                    <a:pt x="129" y="39"/>
                  </a:lnTo>
                  <a:lnTo>
                    <a:pt x="112" y="48"/>
                  </a:lnTo>
                  <a:lnTo>
                    <a:pt x="96" y="58"/>
                  </a:lnTo>
                  <a:lnTo>
                    <a:pt x="82" y="68"/>
                  </a:lnTo>
                  <a:lnTo>
                    <a:pt x="69" y="78"/>
                  </a:lnTo>
                  <a:lnTo>
                    <a:pt x="57" y="89"/>
                  </a:lnTo>
                  <a:lnTo>
                    <a:pt x="46" y="100"/>
                  </a:lnTo>
                  <a:lnTo>
                    <a:pt x="36" y="113"/>
                  </a:lnTo>
                  <a:lnTo>
                    <a:pt x="27" y="126"/>
                  </a:lnTo>
                  <a:lnTo>
                    <a:pt x="21" y="139"/>
                  </a:lnTo>
                  <a:lnTo>
                    <a:pt x="14" y="154"/>
                  </a:lnTo>
                  <a:lnTo>
                    <a:pt x="8" y="172"/>
                  </a:lnTo>
                  <a:lnTo>
                    <a:pt x="4" y="190"/>
                  </a:lnTo>
                  <a:lnTo>
                    <a:pt x="1" y="210"/>
                  </a:lnTo>
                  <a:lnTo>
                    <a:pt x="0" y="228"/>
                  </a:lnTo>
                  <a:lnTo>
                    <a:pt x="3" y="262"/>
                  </a:lnTo>
                  <a:lnTo>
                    <a:pt x="9" y="294"/>
                  </a:lnTo>
                  <a:lnTo>
                    <a:pt x="18" y="324"/>
                  </a:lnTo>
                  <a:lnTo>
                    <a:pt x="30" y="351"/>
                  </a:lnTo>
                  <a:lnTo>
                    <a:pt x="40" y="376"/>
                  </a:lnTo>
                  <a:lnTo>
                    <a:pt x="52" y="396"/>
                  </a:lnTo>
                  <a:lnTo>
                    <a:pt x="61" y="409"/>
                  </a:lnTo>
                  <a:lnTo>
                    <a:pt x="66" y="418"/>
                  </a:lnTo>
                  <a:lnTo>
                    <a:pt x="73" y="435"/>
                  </a:lnTo>
                  <a:lnTo>
                    <a:pt x="81" y="449"/>
                  </a:lnTo>
                  <a:lnTo>
                    <a:pt x="90" y="458"/>
                  </a:lnTo>
                  <a:lnTo>
                    <a:pt x="99" y="465"/>
                  </a:lnTo>
                  <a:lnTo>
                    <a:pt x="112" y="470"/>
                  </a:lnTo>
                  <a:lnTo>
                    <a:pt x="125" y="474"/>
                  </a:lnTo>
                  <a:lnTo>
                    <a:pt x="137" y="475"/>
                  </a:lnTo>
                  <a:lnTo>
                    <a:pt x="148" y="474"/>
                  </a:lnTo>
                  <a:lnTo>
                    <a:pt x="160" y="472"/>
                  </a:lnTo>
                  <a:lnTo>
                    <a:pt x="168" y="471"/>
                  </a:lnTo>
                  <a:lnTo>
                    <a:pt x="174" y="469"/>
                  </a:lnTo>
                  <a:lnTo>
                    <a:pt x="178" y="467"/>
                  </a:lnTo>
                  <a:lnTo>
                    <a:pt x="185" y="463"/>
                  </a:lnTo>
                  <a:lnTo>
                    <a:pt x="190" y="457"/>
                  </a:lnTo>
                  <a:lnTo>
                    <a:pt x="194" y="449"/>
                  </a:lnTo>
                  <a:lnTo>
                    <a:pt x="194" y="441"/>
                  </a:lnTo>
                  <a:lnTo>
                    <a:pt x="191" y="420"/>
                  </a:lnTo>
                  <a:lnTo>
                    <a:pt x="191" y="401"/>
                  </a:lnTo>
                  <a:lnTo>
                    <a:pt x="191" y="383"/>
                  </a:lnTo>
                  <a:lnTo>
                    <a:pt x="195" y="366"/>
                  </a:lnTo>
                  <a:lnTo>
                    <a:pt x="199" y="350"/>
                  </a:lnTo>
                  <a:lnTo>
                    <a:pt x="207" y="336"/>
                  </a:lnTo>
                  <a:lnTo>
                    <a:pt x="215" y="322"/>
                  </a:lnTo>
                  <a:lnTo>
                    <a:pt x="225" y="310"/>
                  </a:lnTo>
                  <a:lnTo>
                    <a:pt x="238" y="297"/>
                  </a:lnTo>
                  <a:lnTo>
                    <a:pt x="254" y="286"/>
                  </a:lnTo>
                  <a:lnTo>
                    <a:pt x="271" y="276"/>
                  </a:lnTo>
                  <a:lnTo>
                    <a:pt x="288" y="268"/>
                  </a:lnTo>
                  <a:lnTo>
                    <a:pt x="306" y="263"/>
                  </a:lnTo>
                  <a:lnTo>
                    <a:pt x="324" y="258"/>
                  </a:lnTo>
                  <a:lnTo>
                    <a:pt x="342" y="254"/>
                  </a:lnTo>
                  <a:lnTo>
                    <a:pt x="359" y="251"/>
                  </a:lnTo>
                  <a:lnTo>
                    <a:pt x="376" y="249"/>
                  </a:lnTo>
                  <a:lnTo>
                    <a:pt x="392" y="247"/>
                  </a:lnTo>
                  <a:lnTo>
                    <a:pt x="406" y="247"/>
                  </a:lnTo>
                  <a:lnTo>
                    <a:pt x="419" y="246"/>
                  </a:lnTo>
                  <a:lnTo>
                    <a:pt x="429" y="247"/>
                  </a:lnTo>
                  <a:lnTo>
                    <a:pt x="437" y="247"/>
                  </a:lnTo>
                  <a:lnTo>
                    <a:pt x="442" y="247"/>
                  </a:lnTo>
                  <a:lnTo>
                    <a:pt x="444" y="247"/>
                  </a:lnTo>
                  <a:lnTo>
                    <a:pt x="452" y="247"/>
                  </a:lnTo>
                  <a:lnTo>
                    <a:pt x="458" y="245"/>
                  </a:lnTo>
                  <a:lnTo>
                    <a:pt x="463" y="241"/>
                  </a:lnTo>
                  <a:lnTo>
                    <a:pt x="468" y="234"/>
                  </a:lnTo>
                  <a:lnTo>
                    <a:pt x="471" y="228"/>
                  </a:lnTo>
                  <a:lnTo>
                    <a:pt x="471" y="220"/>
                  </a:lnTo>
                  <a:lnTo>
                    <a:pt x="468" y="214"/>
                  </a:lnTo>
                  <a:lnTo>
                    <a:pt x="465" y="208"/>
                  </a:lnTo>
                  <a:lnTo>
                    <a:pt x="401" y="136"/>
                  </a:lnTo>
                  <a:lnTo>
                    <a:pt x="396" y="132"/>
                  </a:lnTo>
                  <a:lnTo>
                    <a:pt x="389" y="129"/>
                  </a:lnTo>
                  <a:lnTo>
                    <a:pt x="383" y="128"/>
                  </a:lnTo>
                  <a:lnTo>
                    <a:pt x="376" y="129"/>
                  </a:lnTo>
                  <a:lnTo>
                    <a:pt x="375" y="129"/>
                  </a:lnTo>
                  <a:lnTo>
                    <a:pt x="372" y="129"/>
                  </a:lnTo>
                  <a:lnTo>
                    <a:pt x="376" y="126"/>
                  </a:lnTo>
                  <a:lnTo>
                    <a:pt x="379" y="123"/>
                  </a:lnTo>
                  <a:lnTo>
                    <a:pt x="380" y="119"/>
                  </a:lnTo>
                  <a:lnTo>
                    <a:pt x="381" y="113"/>
                  </a:lnTo>
                  <a:lnTo>
                    <a:pt x="381" y="112"/>
                  </a:lnTo>
                  <a:lnTo>
                    <a:pt x="380" y="107"/>
                  </a:lnTo>
                  <a:lnTo>
                    <a:pt x="379" y="102"/>
                  </a:lnTo>
                  <a:lnTo>
                    <a:pt x="376" y="98"/>
                  </a:lnTo>
                  <a:lnTo>
                    <a:pt x="373" y="94"/>
                  </a:lnTo>
                  <a:lnTo>
                    <a:pt x="273" y="6"/>
                  </a:lnTo>
                  <a:lnTo>
                    <a:pt x="269" y="3"/>
                  </a:lnTo>
                  <a:lnTo>
                    <a:pt x="264" y="0"/>
                  </a:lnTo>
                  <a:lnTo>
                    <a:pt x="259" y="0"/>
                  </a:lnTo>
                  <a:lnTo>
                    <a:pt x="25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51" name="Freeform 197">
              <a:extLst>
                <a:ext uri="{FF2B5EF4-FFF2-40B4-BE49-F238E27FC236}">
                  <a16:creationId xmlns:a16="http://schemas.microsoft.com/office/drawing/2014/main" id="{BF9CC012-6290-44D2-9CBE-DF73644179A1}"/>
                </a:ext>
              </a:extLst>
            </p:cNvPr>
            <p:cNvSpPr>
              <a:spLocks/>
            </p:cNvSpPr>
            <p:nvPr/>
          </p:nvSpPr>
          <p:spPr bwMode="auto">
            <a:xfrm>
              <a:off x="533" y="2432"/>
              <a:ext cx="79" cy="86"/>
            </a:xfrm>
            <a:custGeom>
              <a:avLst/>
              <a:gdLst>
                <a:gd name="T0" fmla="*/ 0 w 345"/>
                <a:gd name="T1" fmla="*/ 0 h 377"/>
                <a:gd name="T2" fmla="*/ 0 w 345"/>
                <a:gd name="T3" fmla="*/ 0 h 377"/>
                <a:gd name="T4" fmla="*/ 0 w 345"/>
                <a:gd name="T5" fmla="*/ 0 h 377"/>
                <a:gd name="T6" fmla="*/ 0 w 345"/>
                <a:gd name="T7" fmla="*/ 0 h 377"/>
                <a:gd name="T8" fmla="*/ 0 w 345"/>
                <a:gd name="T9" fmla="*/ 0 h 377"/>
                <a:gd name="T10" fmla="*/ 0 w 345"/>
                <a:gd name="T11" fmla="*/ 0 h 377"/>
                <a:gd name="T12" fmla="*/ 0 w 345"/>
                <a:gd name="T13" fmla="*/ 0 h 377"/>
                <a:gd name="T14" fmla="*/ 0 w 345"/>
                <a:gd name="T15" fmla="*/ 0 h 377"/>
                <a:gd name="T16" fmla="*/ 0 w 345"/>
                <a:gd name="T17" fmla="*/ 0 h 377"/>
                <a:gd name="T18" fmla="*/ 0 w 345"/>
                <a:gd name="T19" fmla="*/ 0 h 377"/>
                <a:gd name="T20" fmla="*/ 0 w 345"/>
                <a:gd name="T21" fmla="*/ 0 h 377"/>
                <a:gd name="T22" fmla="*/ 0 w 345"/>
                <a:gd name="T23" fmla="*/ 0 h 377"/>
                <a:gd name="T24" fmla="*/ 0 w 345"/>
                <a:gd name="T25" fmla="*/ 0 h 377"/>
                <a:gd name="T26" fmla="*/ 0 w 345"/>
                <a:gd name="T27" fmla="*/ 0 h 377"/>
                <a:gd name="T28" fmla="*/ 0 w 345"/>
                <a:gd name="T29" fmla="*/ 0 h 377"/>
                <a:gd name="T30" fmla="*/ 0 w 345"/>
                <a:gd name="T31" fmla="*/ 0 h 377"/>
                <a:gd name="T32" fmla="*/ 0 w 345"/>
                <a:gd name="T33" fmla="*/ 0 h 377"/>
                <a:gd name="T34" fmla="*/ 0 w 345"/>
                <a:gd name="T35" fmla="*/ 0 h 377"/>
                <a:gd name="T36" fmla="*/ 0 w 345"/>
                <a:gd name="T37" fmla="*/ 0 h 377"/>
                <a:gd name="T38" fmla="*/ 0 w 345"/>
                <a:gd name="T39" fmla="*/ 0 h 377"/>
                <a:gd name="T40" fmla="*/ 0 w 345"/>
                <a:gd name="T41" fmla="*/ 0 h 377"/>
                <a:gd name="T42" fmla="*/ 0 w 345"/>
                <a:gd name="T43" fmla="*/ 0 h 377"/>
                <a:gd name="T44" fmla="*/ 0 w 345"/>
                <a:gd name="T45" fmla="*/ 0 h 377"/>
                <a:gd name="T46" fmla="*/ 0 w 345"/>
                <a:gd name="T47" fmla="*/ 0 h 377"/>
                <a:gd name="T48" fmla="*/ 0 w 345"/>
                <a:gd name="T49" fmla="*/ 0 h 377"/>
                <a:gd name="T50" fmla="*/ 0 w 345"/>
                <a:gd name="T51" fmla="*/ 0 h 377"/>
                <a:gd name="T52" fmla="*/ 0 w 345"/>
                <a:gd name="T53" fmla="*/ 0 h 377"/>
                <a:gd name="T54" fmla="*/ 0 w 345"/>
                <a:gd name="T55" fmla="*/ 0 h 377"/>
                <a:gd name="T56" fmla="*/ 0 w 345"/>
                <a:gd name="T57" fmla="*/ 0 h 377"/>
                <a:gd name="T58" fmla="*/ 0 w 345"/>
                <a:gd name="T59" fmla="*/ 0 h 377"/>
                <a:gd name="T60" fmla="*/ 0 w 345"/>
                <a:gd name="T61" fmla="*/ 0 h 377"/>
                <a:gd name="T62" fmla="*/ 0 w 345"/>
                <a:gd name="T63" fmla="*/ 0 h 377"/>
                <a:gd name="T64" fmla="*/ 0 w 345"/>
                <a:gd name="T65" fmla="*/ 0 h 377"/>
                <a:gd name="T66" fmla="*/ 0 w 345"/>
                <a:gd name="T67" fmla="*/ 0 h 377"/>
                <a:gd name="T68" fmla="*/ 0 w 345"/>
                <a:gd name="T69" fmla="*/ 0 h 377"/>
                <a:gd name="T70" fmla="*/ 0 w 345"/>
                <a:gd name="T71" fmla="*/ 0 h 377"/>
                <a:gd name="T72" fmla="*/ 0 w 345"/>
                <a:gd name="T73" fmla="*/ 0 h 377"/>
                <a:gd name="T74" fmla="*/ 0 w 345"/>
                <a:gd name="T75" fmla="*/ 0 h 377"/>
                <a:gd name="T76" fmla="*/ 0 w 345"/>
                <a:gd name="T77" fmla="*/ 0 h 377"/>
                <a:gd name="T78" fmla="*/ 0 w 345"/>
                <a:gd name="T79" fmla="*/ 0 h 377"/>
                <a:gd name="T80" fmla="*/ 0 w 345"/>
                <a:gd name="T81" fmla="*/ 0 h 377"/>
                <a:gd name="T82" fmla="*/ 0 w 345"/>
                <a:gd name="T83" fmla="*/ 0 h 377"/>
                <a:gd name="T84" fmla="*/ 0 w 345"/>
                <a:gd name="T85" fmla="*/ 0 h 377"/>
                <a:gd name="T86" fmla="*/ 0 w 345"/>
                <a:gd name="T87" fmla="*/ 0 h 377"/>
                <a:gd name="T88" fmla="*/ 0 w 345"/>
                <a:gd name="T89" fmla="*/ 0 h 377"/>
                <a:gd name="T90" fmla="*/ 0 w 345"/>
                <a:gd name="T91" fmla="*/ 0 h 3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45"/>
                <a:gd name="T139" fmla="*/ 0 h 377"/>
                <a:gd name="T140" fmla="*/ 345 w 345"/>
                <a:gd name="T141" fmla="*/ 377 h 3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45" h="377">
                  <a:moveTo>
                    <a:pt x="73" y="373"/>
                  </a:moveTo>
                  <a:lnTo>
                    <a:pt x="70" y="372"/>
                  </a:lnTo>
                  <a:lnTo>
                    <a:pt x="68" y="368"/>
                  </a:lnTo>
                  <a:lnTo>
                    <a:pt x="64" y="361"/>
                  </a:lnTo>
                  <a:lnTo>
                    <a:pt x="61" y="352"/>
                  </a:lnTo>
                  <a:lnTo>
                    <a:pt x="61" y="350"/>
                  </a:lnTo>
                  <a:lnTo>
                    <a:pt x="60" y="347"/>
                  </a:lnTo>
                  <a:lnTo>
                    <a:pt x="60" y="346"/>
                  </a:lnTo>
                  <a:lnTo>
                    <a:pt x="59" y="343"/>
                  </a:lnTo>
                  <a:lnTo>
                    <a:pt x="56" y="339"/>
                  </a:lnTo>
                  <a:lnTo>
                    <a:pt x="50" y="329"/>
                  </a:lnTo>
                  <a:lnTo>
                    <a:pt x="39" y="312"/>
                  </a:lnTo>
                  <a:lnTo>
                    <a:pt x="29" y="291"/>
                  </a:lnTo>
                  <a:lnTo>
                    <a:pt x="18" y="266"/>
                  </a:lnTo>
                  <a:lnTo>
                    <a:pt x="9" y="239"/>
                  </a:lnTo>
                  <a:lnTo>
                    <a:pt x="3" y="209"/>
                  </a:lnTo>
                  <a:lnTo>
                    <a:pt x="0" y="178"/>
                  </a:lnTo>
                  <a:lnTo>
                    <a:pt x="0" y="164"/>
                  </a:lnTo>
                  <a:lnTo>
                    <a:pt x="3" y="149"/>
                  </a:lnTo>
                  <a:lnTo>
                    <a:pt x="5" y="136"/>
                  </a:lnTo>
                  <a:lnTo>
                    <a:pt x="11" y="122"/>
                  </a:lnTo>
                  <a:lnTo>
                    <a:pt x="21" y="100"/>
                  </a:lnTo>
                  <a:lnTo>
                    <a:pt x="35" y="80"/>
                  </a:lnTo>
                  <a:lnTo>
                    <a:pt x="53" y="63"/>
                  </a:lnTo>
                  <a:lnTo>
                    <a:pt x="76" y="47"/>
                  </a:lnTo>
                  <a:lnTo>
                    <a:pt x="102" y="32"/>
                  </a:lnTo>
                  <a:lnTo>
                    <a:pt x="132" y="19"/>
                  </a:lnTo>
                  <a:lnTo>
                    <a:pt x="165" y="9"/>
                  </a:lnTo>
                  <a:lnTo>
                    <a:pt x="203" y="0"/>
                  </a:lnTo>
                  <a:lnTo>
                    <a:pt x="208" y="5"/>
                  </a:lnTo>
                  <a:lnTo>
                    <a:pt x="215" y="10"/>
                  </a:lnTo>
                  <a:lnTo>
                    <a:pt x="224" y="18"/>
                  </a:lnTo>
                  <a:lnTo>
                    <a:pt x="233" y="26"/>
                  </a:lnTo>
                  <a:lnTo>
                    <a:pt x="242" y="35"/>
                  </a:lnTo>
                  <a:lnTo>
                    <a:pt x="253" y="43"/>
                  </a:lnTo>
                  <a:lnTo>
                    <a:pt x="262" y="52"/>
                  </a:lnTo>
                  <a:lnTo>
                    <a:pt x="271" y="60"/>
                  </a:lnTo>
                  <a:lnTo>
                    <a:pt x="259" y="67"/>
                  </a:lnTo>
                  <a:lnTo>
                    <a:pt x="247" y="76"/>
                  </a:lnTo>
                  <a:lnTo>
                    <a:pt x="234" y="86"/>
                  </a:lnTo>
                  <a:lnTo>
                    <a:pt x="223" y="93"/>
                  </a:lnTo>
                  <a:lnTo>
                    <a:pt x="212" y="101"/>
                  </a:lnTo>
                  <a:lnTo>
                    <a:pt x="203" y="108"/>
                  </a:lnTo>
                  <a:lnTo>
                    <a:pt x="198" y="112"/>
                  </a:lnTo>
                  <a:lnTo>
                    <a:pt x="195" y="113"/>
                  </a:lnTo>
                  <a:lnTo>
                    <a:pt x="191" y="117"/>
                  </a:lnTo>
                  <a:lnTo>
                    <a:pt x="188" y="122"/>
                  </a:lnTo>
                  <a:lnTo>
                    <a:pt x="186" y="127"/>
                  </a:lnTo>
                  <a:lnTo>
                    <a:pt x="185" y="132"/>
                  </a:lnTo>
                  <a:lnTo>
                    <a:pt x="185" y="135"/>
                  </a:lnTo>
                  <a:lnTo>
                    <a:pt x="186" y="138"/>
                  </a:lnTo>
                  <a:lnTo>
                    <a:pt x="186" y="140"/>
                  </a:lnTo>
                  <a:lnTo>
                    <a:pt x="188" y="143"/>
                  </a:lnTo>
                  <a:lnTo>
                    <a:pt x="191" y="149"/>
                  </a:lnTo>
                  <a:lnTo>
                    <a:pt x="198" y="155"/>
                  </a:lnTo>
                  <a:lnTo>
                    <a:pt x="206" y="156"/>
                  </a:lnTo>
                  <a:lnTo>
                    <a:pt x="215" y="156"/>
                  </a:lnTo>
                  <a:lnTo>
                    <a:pt x="219" y="155"/>
                  </a:lnTo>
                  <a:lnTo>
                    <a:pt x="229" y="152"/>
                  </a:lnTo>
                  <a:lnTo>
                    <a:pt x="245" y="148"/>
                  </a:lnTo>
                  <a:lnTo>
                    <a:pt x="263" y="144"/>
                  </a:lnTo>
                  <a:lnTo>
                    <a:pt x="281" y="139"/>
                  </a:lnTo>
                  <a:lnTo>
                    <a:pt x="299" y="135"/>
                  </a:lnTo>
                  <a:lnTo>
                    <a:pt x="315" y="131"/>
                  </a:lnTo>
                  <a:lnTo>
                    <a:pt x="325" y="128"/>
                  </a:lnTo>
                  <a:lnTo>
                    <a:pt x="329" y="132"/>
                  </a:lnTo>
                  <a:lnTo>
                    <a:pt x="333" y="136"/>
                  </a:lnTo>
                  <a:lnTo>
                    <a:pt x="338" y="143"/>
                  </a:lnTo>
                  <a:lnTo>
                    <a:pt x="345" y="149"/>
                  </a:lnTo>
                  <a:lnTo>
                    <a:pt x="322" y="152"/>
                  </a:lnTo>
                  <a:lnTo>
                    <a:pt x="297" y="155"/>
                  </a:lnTo>
                  <a:lnTo>
                    <a:pt x="270" y="160"/>
                  </a:lnTo>
                  <a:lnTo>
                    <a:pt x="242" y="168"/>
                  </a:lnTo>
                  <a:lnTo>
                    <a:pt x="215" y="178"/>
                  </a:lnTo>
                  <a:lnTo>
                    <a:pt x="189" y="191"/>
                  </a:lnTo>
                  <a:lnTo>
                    <a:pt x="164" y="207"/>
                  </a:lnTo>
                  <a:lnTo>
                    <a:pt x="142" y="227"/>
                  </a:lnTo>
                  <a:lnTo>
                    <a:pt x="132" y="240"/>
                  </a:lnTo>
                  <a:lnTo>
                    <a:pt x="121" y="255"/>
                  </a:lnTo>
                  <a:lnTo>
                    <a:pt x="113" y="269"/>
                  </a:lnTo>
                  <a:lnTo>
                    <a:pt x="107" y="285"/>
                  </a:lnTo>
                  <a:lnTo>
                    <a:pt x="102" y="300"/>
                  </a:lnTo>
                  <a:lnTo>
                    <a:pt x="98" y="317"/>
                  </a:lnTo>
                  <a:lnTo>
                    <a:pt x="96" y="335"/>
                  </a:lnTo>
                  <a:lnTo>
                    <a:pt x="95" y="355"/>
                  </a:lnTo>
                  <a:lnTo>
                    <a:pt x="95" y="360"/>
                  </a:lnTo>
                  <a:lnTo>
                    <a:pt x="96" y="365"/>
                  </a:lnTo>
                  <a:lnTo>
                    <a:pt x="96" y="370"/>
                  </a:lnTo>
                  <a:lnTo>
                    <a:pt x="96" y="376"/>
                  </a:lnTo>
                  <a:lnTo>
                    <a:pt x="90" y="377"/>
                  </a:lnTo>
                  <a:lnTo>
                    <a:pt x="85" y="376"/>
                  </a:lnTo>
                  <a:lnTo>
                    <a:pt x="78" y="376"/>
                  </a:lnTo>
                  <a:lnTo>
                    <a:pt x="73" y="373"/>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52" name="Freeform 198">
              <a:extLst>
                <a:ext uri="{FF2B5EF4-FFF2-40B4-BE49-F238E27FC236}">
                  <a16:creationId xmlns:a16="http://schemas.microsoft.com/office/drawing/2014/main" id="{37A12016-D13C-4C52-84C9-F73888CDD149}"/>
                </a:ext>
              </a:extLst>
            </p:cNvPr>
            <p:cNvSpPr>
              <a:spLocks/>
            </p:cNvSpPr>
            <p:nvPr/>
          </p:nvSpPr>
          <p:spPr bwMode="auto">
            <a:xfrm>
              <a:off x="403" y="2511"/>
              <a:ext cx="243" cy="127"/>
            </a:xfrm>
            <a:custGeom>
              <a:avLst/>
              <a:gdLst>
                <a:gd name="T0" fmla="*/ 0 w 1064"/>
                <a:gd name="T1" fmla="*/ 0 h 555"/>
                <a:gd name="T2" fmla="*/ 0 w 1064"/>
                <a:gd name="T3" fmla="*/ 0 h 555"/>
                <a:gd name="T4" fmla="*/ 0 w 1064"/>
                <a:gd name="T5" fmla="*/ 0 h 555"/>
                <a:gd name="T6" fmla="*/ 0 w 1064"/>
                <a:gd name="T7" fmla="*/ 0 h 555"/>
                <a:gd name="T8" fmla="*/ 0 w 1064"/>
                <a:gd name="T9" fmla="*/ 0 h 555"/>
                <a:gd name="T10" fmla="*/ 0 w 1064"/>
                <a:gd name="T11" fmla="*/ 0 h 555"/>
                <a:gd name="T12" fmla="*/ 0 w 1064"/>
                <a:gd name="T13" fmla="*/ 0 h 555"/>
                <a:gd name="T14" fmla="*/ 0 w 1064"/>
                <a:gd name="T15" fmla="*/ 0 h 555"/>
                <a:gd name="T16" fmla="*/ 0 w 1064"/>
                <a:gd name="T17" fmla="*/ 0 h 555"/>
                <a:gd name="T18" fmla="*/ 0 w 1064"/>
                <a:gd name="T19" fmla="*/ 0 h 555"/>
                <a:gd name="T20" fmla="*/ 0 w 1064"/>
                <a:gd name="T21" fmla="*/ 0 h 555"/>
                <a:gd name="T22" fmla="*/ 0 w 1064"/>
                <a:gd name="T23" fmla="*/ 0 h 555"/>
                <a:gd name="T24" fmla="*/ 0 w 1064"/>
                <a:gd name="T25" fmla="*/ 0 h 555"/>
                <a:gd name="T26" fmla="*/ 0 w 1064"/>
                <a:gd name="T27" fmla="*/ 0 h 555"/>
                <a:gd name="T28" fmla="*/ 0 w 1064"/>
                <a:gd name="T29" fmla="*/ 0 h 555"/>
                <a:gd name="T30" fmla="*/ 0 w 1064"/>
                <a:gd name="T31" fmla="*/ 0 h 555"/>
                <a:gd name="T32" fmla="*/ 0 w 1064"/>
                <a:gd name="T33" fmla="*/ 0 h 555"/>
                <a:gd name="T34" fmla="*/ 0 w 1064"/>
                <a:gd name="T35" fmla="*/ 0 h 555"/>
                <a:gd name="T36" fmla="*/ 0 w 1064"/>
                <a:gd name="T37" fmla="*/ 0 h 555"/>
                <a:gd name="T38" fmla="*/ 0 w 1064"/>
                <a:gd name="T39" fmla="*/ 0 h 555"/>
                <a:gd name="T40" fmla="*/ 0 w 1064"/>
                <a:gd name="T41" fmla="*/ 0 h 555"/>
                <a:gd name="T42" fmla="*/ 0 w 1064"/>
                <a:gd name="T43" fmla="*/ 0 h 555"/>
                <a:gd name="T44" fmla="*/ 0 w 1064"/>
                <a:gd name="T45" fmla="*/ 0 h 555"/>
                <a:gd name="T46" fmla="*/ 0 w 1064"/>
                <a:gd name="T47" fmla="*/ 0 h 555"/>
                <a:gd name="T48" fmla="*/ 0 w 1064"/>
                <a:gd name="T49" fmla="*/ 0 h 555"/>
                <a:gd name="T50" fmla="*/ 0 w 1064"/>
                <a:gd name="T51" fmla="*/ 0 h 555"/>
                <a:gd name="T52" fmla="*/ 0 w 1064"/>
                <a:gd name="T53" fmla="*/ 0 h 555"/>
                <a:gd name="T54" fmla="*/ 0 w 1064"/>
                <a:gd name="T55" fmla="*/ 0 h 555"/>
                <a:gd name="T56" fmla="*/ 0 w 1064"/>
                <a:gd name="T57" fmla="*/ 0 h 555"/>
                <a:gd name="T58" fmla="*/ 0 w 1064"/>
                <a:gd name="T59" fmla="*/ 0 h 555"/>
                <a:gd name="T60" fmla="*/ 0 w 1064"/>
                <a:gd name="T61" fmla="*/ 0 h 555"/>
                <a:gd name="T62" fmla="*/ 0 w 1064"/>
                <a:gd name="T63" fmla="*/ 0 h 555"/>
                <a:gd name="T64" fmla="*/ 0 w 1064"/>
                <a:gd name="T65" fmla="*/ 0 h 555"/>
                <a:gd name="T66" fmla="*/ 0 w 1064"/>
                <a:gd name="T67" fmla="*/ 0 h 555"/>
                <a:gd name="T68" fmla="*/ 0 w 1064"/>
                <a:gd name="T69" fmla="*/ 0 h 555"/>
                <a:gd name="T70" fmla="*/ 0 w 1064"/>
                <a:gd name="T71" fmla="*/ 0 h 555"/>
                <a:gd name="T72" fmla="*/ 0 w 1064"/>
                <a:gd name="T73" fmla="*/ 0 h 555"/>
                <a:gd name="T74" fmla="*/ 0 w 1064"/>
                <a:gd name="T75" fmla="*/ 0 h 555"/>
                <a:gd name="T76" fmla="*/ 0 w 1064"/>
                <a:gd name="T77" fmla="*/ 0 h 555"/>
                <a:gd name="T78" fmla="*/ 0 w 1064"/>
                <a:gd name="T79" fmla="*/ 0 h 555"/>
                <a:gd name="T80" fmla="*/ 0 w 1064"/>
                <a:gd name="T81" fmla="*/ 0 h 555"/>
                <a:gd name="T82" fmla="*/ 0 w 1064"/>
                <a:gd name="T83" fmla="*/ 0 h 555"/>
                <a:gd name="T84" fmla="*/ 0 w 1064"/>
                <a:gd name="T85" fmla="*/ 0 h 555"/>
                <a:gd name="T86" fmla="*/ 0 w 1064"/>
                <a:gd name="T87" fmla="*/ 0 h 555"/>
                <a:gd name="T88" fmla="*/ 0 w 1064"/>
                <a:gd name="T89" fmla="*/ 0 h 555"/>
                <a:gd name="T90" fmla="*/ 0 w 1064"/>
                <a:gd name="T91" fmla="*/ 0 h 555"/>
                <a:gd name="T92" fmla="*/ 0 w 1064"/>
                <a:gd name="T93" fmla="*/ 0 h 555"/>
                <a:gd name="T94" fmla="*/ 0 w 1064"/>
                <a:gd name="T95" fmla="*/ 0 h 555"/>
                <a:gd name="T96" fmla="*/ 0 w 1064"/>
                <a:gd name="T97" fmla="*/ 0 h 555"/>
                <a:gd name="T98" fmla="*/ 0 w 1064"/>
                <a:gd name="T99" fmla="*/ 0 h 555"/>
                <a:gd name="T100" fmla="*/ 0 w 1064"/>
                <a:gd name="T101" fmla="*/ 0 h 555"/>
                <a:gd name="T102" fmla="*/ 0 w 1064"/>
                <a:gd name="T103" fmla="*/ 0 h 555"/>
                <a:gd name="T104" fmla="*/ 0 w 1064"/>
                <a:gd name="T105" fmla="*/ 0 h 555"/>
                <a:gd name="T106" fmla="*/ 0 w 1064"/>
                <a:gd name="T107" fmla="*/ 0 h 555"/>
                <a:gd name="T108" fmla="*/ 0 w 1064"/>
                <a:gd name="T109" fmla="*/ 0 h 555"/>
                <a:gd name="T110" fmla="*/ 0 w 1064"/>
                <a:gd name="T111" fmla="*/ 0 h 5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64"/>
                <a:gd name="T169" fmla="*/ 0 h 555"/>
                <a:gd name="T170" fmla="*/ 1064 w 1064"/>
                <a:gd name="T171" fmla="*/ 555 h 5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64" h="555">
                  <a:moveTo>
                    <a:pt x="195" y="213"/>
                  </a:moveTo>
                  <a:lnTo>
                    <a:pt x="183" y="213"/>
                  </a:lnTo>
                  <a:lnTo>
                    <a:pt x="166" y="213"/>
                  </a:lnTo>
                  <a:lnTo>
                    <a:pt x="148" y="213"/>
                  </a:lnTo>
                  <a:lnTo>
                    <a:pt x="129" y="212"/>
                  </a:lnTo>
                  <a:lnTo>
                    <a:pt x="110" y="212"/>
                  </a:lnTo>
                  <a:lnTo>
                    <a:pt x="96" y="212"/>
                  </a:lnTo>
                  <a:lnTo>
                    <a:pt x="86" y="212"/>
                  </a:lnTo>
                  <a:lnTo>
                    <a:pt x="82" y="212"/>
                  </a:lnTo>
                  <a:lnTo>
                    <a:pt x="80" y="212"/>
                  </a:lnTo>
                  <a:lnTo>
                    <a:pt x="80" y="213"/>
                  </a:lnTo>
                  <a:lnTo>
                    <a:pt x="71" y="215"/>
                  </a:lnTo>
                  <a:lnTo>
                    <a:pt x="61" y="216"/>
                  </a:lnTo>
                  <a:lnTo>
                    <a:pt x="53" y="219"/>
                  </a:lnTo>
                  <a:lnTo>
                    <a:pt x="44" y="222"/>
                  </a:lnTo>
                  <a:lnTo>
                    <a:pt x="36" y="226"/>
                  </a:lnTo>
                  <a:lnTo>
                    <a:pt x="28" y="232"/>
                  </a:lnTo>
                  <a:lnTo>
                    <a:pt x="22" y="237"/>
                  </a:lnTo>
                  <a:lnTo>
                    <a:pt x="15" y="243"/>
                  </a:lnTo>
                  <a:lnTo>
                    <a:pt x="8" y="255"/>
                  </a:lnTo>
                  <a:lnTo>
                    <a:pt x="2" y="268"/>
                  </a:lnTo>
                  <a:lnTo>
                    <a:pt x="0" y="282"/>
                  </a:lnTo>
                  <a:lnTo>
                    <a:pt x="0" y="297"/>
                  </a:lnTo>
                  <a:lnTo>
                    <a:pt x="4" y="312"/>
                  </a:lnTo>
                  <a:lnTo>
                    <a:pt x="10" y="328"/>
                  </a:lnTo>
                  <a:lnTo>
                    <a:pt x="21" y="341"/>
                  </a:lnTo>
                  <a:lnTo>
                    <a:pt x="32" y="352"/>
                  </a:lnTo>
                  <a:lnTo>
                    <a:pt x="48" y="362"/>
                  </a:lnTo>
                  <a:lnTo>
                    <a:pt x="64" y="368"/>
                  </a:lnTo>
                  <a:lnTo>
                    <a:pt x="82" y="373"/>
                  </a:lnTo>
                  <a:lnTo>
                    <a:pt x="100" y="375"/>
                  </a:lnTo>
                  <a:lnTo>
                    <a:pt x="104" y="375"/>
                  </a:lnTo>
                  <a:lnTo>
                    <a:pt x="114" y="375"/>
                  </a:lnTo>
                  <a:lnTo>
                    <a:pt x="131" y="375"/>
                  </a:lnTo>
                  <a:lnTo>
                    <a:pt x="149" y="375"/>
                  </a:lnTo>
                  <a:lnTo>
                    <a:pt x="170" y="375"/>
                  </a:lnTo>
                  <a:lnTo>
                    <a:pt x="190" y="375"/>
                  </a:lnTo>
                  <a:lnTo>
                    <a:pt x="207" y="375"/>
                  </a:lnTo>
                  <a:lnTo>
                    <a:pt x="220" y="375"/>
                  </a:lnTo>
                  <a:lnTo>
                    <a:pt x="248" y="398"/>
                  </a:lnTo>
                  <a:lnTo>
                    <a:pt x="277" y="419"/>
                  </a:lnTo>
                  <a:lnTo>
                    <a:pt x="307" y="438"/>
                  </a:lnTo>
                  <a:lnTo>
                    <a:pt x="337" y="457"/>
                  </a:lnTo>
                  <a:lnTo>
                    <a:pt x="367" y="473"/>
                  </a:lnTo>
                  <a:lnTo>
                    <a:pt x="397" y="489"/>
                  </a:lnTo>
                  <a:lnTo>
                    <a:pt x="427" y="502"/>
                  </a:lnTo>
                  <a:lnTo>
                    <a:pt x="458" y="514"/>
                  </a:lnTo>
                  <a:lnTo>
                    <a:pt x="489" y="524"/>
                  </a:lnTo>
                  <a:lnTo>
                    <a:pt x="520" y="533"/>
                  </a:lnTo>
                  <a:lnTo>
                    <a:pt x="553" y="541"/>
                  </a:lnTo>
                  <a:lnTo>
                    <a:pt x="585" y="548"/>
                  </a:lnTo>
                  <a:lnTo>
                    <a:pt x="618" y="551"/>
                  </a:lnTo>
                  <a:lnTo>
                    <a:pt x="652" y="554"/>
                  </a:lnTo>
                  <a:lnTo>
                    <a:pt x="686" y="555"/>
                  </a:lnTo>
                  <a:lnTo>
                    <a:pt x="719" y="555"/>
                  </a:lnTo>
                  <a:lnTo>
                    <a:pt x="743" y="554"/>
                  </a:lnTo>
                  <a:lnTo>
                    <a:pt x="766" y="553"/>
                  </a:lnTo>
                  <a:lnTo>
                    <a:pt x="790" y="550"/>
                  </a:lnTo>
                  <a:lnTo>
                    <a:pt x="812" y="546"/>
                  </a:lnTo>
                  <a:lnTo>
                    <a:pt x="834" y="541"/>
                  </a:lnTo>
                  <a:lnTo>
                    <a:pt x="855" y="536"/>
                  </a:lnTo>
                  <a:lnTo>
                    <a:pt x="874" y="529"/>
                  </a:lnTo>
                  <a:lnTo>
                    <a:pt x="895" y="522"/>
                  </a:lnTo>
                  <a:lnTo>
                    <a:pt x="913" y="514"/>
                  </a:lnTo>
                  <a:lnTo>
                    <a:pt x="932" y="506"/>
                  </a:lnTo>
                  <a:lnTo>
                    <a:pt x="948" y="496"/>
                  </a:lnTo>
                  <a:lnTo>
                    <a:pt x="964" y="486"/>
                  </a:lnTo>
                  <a:lnTo>
                    <a:pt x="980" y="475"/>
                  </a:lnTo>
                  <a:lnTo>
                    <a:pt x="994" y="463"/>
                  </a:lnTo>
                  <a:lnTo>
                    <a:pt x="1007" y="451"/>
                  </a:lnTo>
                  <a:lnTo>
                    <a:pt x="1019" y="438"/>
                  </a:lnTo>
                  <a:lnTo>
                    <a:pt x="1032" y="421"/>
                  </a:lnTo>
                  <a:lnTo>
                    <a:pt x="1042" y="405"/>
                  </a:lnTo>
                  <a:lnTo>
                    <a:pt x="1050" y="388"/>
                  </a:lnTo>
                  <a:lnTo>
                    <a:pt x="1056" y="368"/>
                  </a:lnTo>
                  <a:lnTo>
                    <a:pt x="1062" y="350"/>
                  </a:lnTo>
                  <a:lnTo>
                    <a:pt x="1064" y="330"/>
                  </a:lnTo>
                  <a:lnTo>
                    <a:pt x="1064" y="311"/>
                  </a:lnTo>
                  <a:lnTo>
                    <a:pt x="1063" y="291"/>
                  </a:lnTo>
                  <a:lnTo>
                    <a:pt x="1056" y="263"/>
                  </a:lnTo>
                  <a:lnTo>
                    <a:pt x="1047" y="234"/>
                  </a:lnTo>
                  <a:lnTo>
                    <a:pt x="1033" y="207"/>
                  </a:lnTo>
                  <a:lnTo>
                    <a:pt x="1016" y="181"/>
                  </a:lnTo>
                  <a:lnTo>
                    <a:pt x="995" y="156"/>
                  </a:lnTo>
                  <a:lnTo>
                    <a:pt x="972" y="133"/>
                  </a:lnTo>
                  <a:lnTo>
                    <a:pt x="946" y="111"/>
                  </a:lnTo>
                  <a:lnTo>
                    <a:pt x="916" y="90"/>
                  </a:lnTo>
                  <a:lnTo>
                    <a:pt x="885" y="72"/>
                  </a:lnTo>
                  <a:lnTo>
                    <a:pt x="851" y="55"/>
                  </a:lnTo>
                  <a:lnTo>
                    <a:pt x="814" y="39"/>
                  </a:lnTo>
                  <a:lnTo>
                    <a:pt x="777" y="27"/>
                  </a:lnTo>
                  <a:lnTo>
                    <a:pt x="736" y="17"/>
                  </a:lnTo>
                  <a:lnTo>
                    <a:pt x="696" y="8"/>
                  </a:lnTo>
                  <a:lnTo>
                    <a:pt x="653" y="3"/>
                  </a:lnTo>
                  <a:lnTo>
                    <a:pt x="610" y="0"/>
                  </a:lnTo>
                  <a:lnTo>
                    <a:pt x="572" y="0"/>
                  </a:lnTo>
                  <a:lnTo>
                    <a:pt x="535" y="3"/>
                  </a:lnTo>
                  <a:lnTo>
                    <a:pt x="498" y="7"/>
                  </a:lnTo>
                  <a:lnTo>
                    <a:pt x="463" y="12"/>
                  </a:lnTo>
                  <a:lnTo>
                    <a:pt x="430" y="21"/>
                  </a:lnTo>
                  <a:lnTo>
                    <a:pt x="398" y="30"/>
                  </a:lnTo>
                  <a:lnTo>
                    <a:pt x="368" y="42"/>
                  </a:lnTo>
                  <a:lnTo>
                    <a:pt x="341" y="56"/>
                  </a:lnTo>
                  <a:lnTo>
                    <a:pt x="313" y="70"/>
                  </a:lnTo>
                  <a:lnTo>
                    <a:pt x="290" y="87"/>
                  </a:lnTo>
                  <a:lnTo>
                    <a:pt x="268" y="105"/>
                  </a:lnTo>
                  <a:lnTo>
                    <a:pt x="248" y="124"/>
                  </a:lnTo>
                  <a:lnTo>
                    <a:pt x="230" y="144"/>
                  </a:lnTo>
                  <a:lnTo>
                    <a:pt x="216" y="166"/>
                  </a:lnTo>
                  <a:lnTo>
                    <a:pt x="204" y="190"/>
                  </a:lnTo>
                  <a:lnTo>
                    <a:pt x="195" y="2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53" name="Freeform 199">
              <a:extLst>
                <a:ext uri="{FF2B5EF4-FFF2-40B4-BE49-F238E27FC236}">
                  <a16:creationId xmlns:a16="http://schemas.microsoft.com/office/drawing/2014/main" id="{6369C9BF-C2BC-4AD1-8FD0-CAF54B971EEF}"/>
                </a:ext>
              </a:extLst>
            </p:cNvPr>
            <p:cNvSpPr>
              <a:spLocks/>
            </p:cNvSpPr>
            <p:nvPr/>
          </p:nvSpPr>
          <p:spPr bwMode="auto">
            <a:xfrm>
              <a:off x="414" y="2523"/>
              <a:ext cx="221" cy="105"/>
            </a:xfrm>
            <a:custGeom>
              <a:avLst/>
              <a:gdLst>
                <a:gd name="T0" fmla="*/ 0 w 969"/>
                <a:gd name="T1" fmla="*/ 0 h 461"/>
                <a:gd name="T2" fmla="*/ 0 w 969"/>
                <a:gd name="T3" fmla="*/ 0 h 461"/>
                <a:gd name="T4" fmla="*/ 0 w 969"/>
                <a:gd name="T5" fmla="*/ 0 h 461"/>
                <a:gd name="T6" fmla="*/ 0 w 969"/>
                <a:gd name="T7" fmla="*/ 0 h 461"/>
                <a:gd name="T8" fmla="*/ 0 w 969"/>
                <a:gd name="T9" fmla="*/ 0 h 461"/>
                <a:gd name="T10" fmla="*/ 0 w 969"/>
                <a:gd name="T11" fmla="*/ 0 h 461"/>
                <a:gd name="T12" fmla="*/ 0 w 969"/>
                <a:gd name="T13" fmla="*/ 0 h 461"/>
                <a:gd name="T14" fmla="*/ 0 w 969"/>
                <a:gd name="T15" fmla="*/ 0 h 461"/>
                <a:gd name="T16" fmla="*/ 0 w 969"/>
                <a:gd name="T17" fmla="*/ 0 h 461"/>
                <a:gd name="T18" fmla="*/ 0 w 969"/>
                <a:gd name="T19" fmla="*/ 0 h 461"/>
                <a:gd name="T20" fmla="*/ 0 w 969"/>
                <a:gd name="T21" fmla="*/ 0 h 461"/>
                <a:gd name="T22" fmla="*/ 0 w 969"/>
                <a:gd name="T23" fmla="*/ 0 h 461"/>
                <a:gd name="T24" fmla="*/ 0 w 969"/>
                <a:gd name="T25" fmla="*/ 0 h 461"/>
                <a:gd name="T26" fmla="*/ 0 w 969"/>
                <a:gd name="T27" fmla="*/ 0 h 461"/>
                <a:gd name="T28" fmla="*/ 0 w 969"/>
                <a:gd name="T29" fmla="*/ 0 h 461"/>
                <a:gd name="T30" fmla="*/ 0 w 969"/>
                <a:gd name="T31" fmla="*/ 0 h 461"/>
                <a:gd name="T32" fmla="*/ 0 w 969"/>
                <a:gd name="T33" fmla="*/ 0 h 461"/>
                <a:gd name="T34" fmla="*/ 0 w 969"/>
                <a:gd name="T35" fmla="*/ 0 h 461"/>
                <a:gd name="T36" fmla="*/ 0 w 969"/>
                <a:gd name="T37" fmla="*/ 0 h 461"/>
                <a:gd name="T38" fmla="*/ 0 w 969"/>
                <a:gd name="T39" fmla="*/ 0 h 461"/>
                <a:gd name="T40" fmla="*/ 0 w 969"/>
                <a:gd name="T41" fmla="*/ 0 h 461"/>
                <a:gd name="T42" fmla="*/ 0 w 969"/>
                <a:gd name="T43" fmla="*/ 0 h 461"/>
                <a:gd name="T44" fmla="*/ 0 w 969"/>
                <a:gd name="T45" fmla="*/ 0 h 461"/>
                <a:gd name="T46" fmla="*/ 0 w 969"/>
                <a:gd name="T47" fmla="*/ 0 h 461"/>
                <a:gd name="T48" fmla="*/ 0 w 969"/>
                <a:gd name="T49" fmla="*/ 0 h 461"/>
                <a:gd name="T50" fmla="*/ 0 w 969"/>
                <a:gd name="T51" fmla="*/ 0 h 461"/>
                <a:gd name="T52" fmla="*/ 0 w 969"/>
                <a:gd name="T53" fmla="*/ 0 h 461"/>
                <a:gd name="T54" fmla="*/ 0 w 969"/>
                <a:gd name="T55" fmla="*/ 0 h 461"/>
                <a:gd name="T56" fmla="*/ 0 w 969"/>
                <a:gd name="T57" fmla="*/ 0 h 461"/>
                <a:gd name="T58" fmla="*/ 0 w 969"/>
                <a:gd name="T59" fmla="*/ 0 h 461"/>
                <a:gd name="T60" fmla="*/ 0 w 969"/>
                <a:gd name="T61" fmla="*/ 0 h 461"/>
                <a:gd name="T62" fmla="*/ 0 w 969"/>
                <a:gd name="T63" fmla="*/ 0 h 461"/>
                <a:gd name="T64" fmla="*/ 0 w 969"/>
                <a:gd name="T65" fmla="*/ 0 h 461"/>
                <a:gd name="T66" fmla="*/ 0 w 969"/>
                <a:gd name="T67" fmla="*/ 0 h 461"/>
                <a:gd name="T68" fmla="*/ 0 w 969"/>
                <a:gd name="T69" fmla="*/ 0 h 461"/>
                <a:gd name="T70" fmla="*/ 0 w 969"/>
                <a:gd name="T71" fmla="*/ 0 h 461"/>
                <a:gd name="T72" fmla="*/ 0 w 969"/>
                <a:gd name="T73" fmla="*/ 0 h 461"/>
                <a:gd name="T74" fmla="*/ 0 w 969"/>
                <a:gd name="T75" fmla="*/ 0 h 461"/>
                <a:gd name="T76" fmla="*/ 0 w 969"/>
                <a:gd name="T77" fmla="*/ 0 h 461"/>
                <a:gd name="T78" fmla="*/ 0 w 969"/>
                <a:gd name="T79" fmla="*/ 0 h 461"/>
                <a:gd name="T80" fmla="*/ 0 w 969"/>
                <a:gd name="T81" fmla="*/ 0 h 461"/>
                <a:gd name="T82" fmla="*/ 0 w 969"/>
                <a:gd name="T83" fmla="*/ 0 h 461"/>
                <a:gd name="T84" fmla="*/ 0 w 969"/>
                <a:gd name="T85" fmla="*/ 0 h 461"/>
                <a:gd name="T86" fmla="*/ 0 w 969"/>
                <a:gd name="T87" fmla="*/ 0 h 461"/>
                <a:gd name="T88" fmla="*/ 0 w 969"/>
                <a:gd name="T89" fmla="*/ 0 h 461"/>
                <a:gd name="T90" fmla="*/ 0 w 969"/>
                <a:gd name="T91" fmla="*/ 0 h 461"/>
                <a:gd name="T92" fmla="*/ 0 w 969"/>
                <a:gd name="T93" fmla="*/ 0 h 461"/>
                <a:gd name="T94" fmla="*/ 0 w 969"/>
                <a:gd name="T95" fmla="*/ 0 h 461"/>
                <a:gd name="T96" fmla="*/ 0 w 969"/>
                <a:gd name="T97" fmla="*/ 0 h 461"/>
                <a:gd name="T98" fmla="*/ 0 w 969"/>
                <a:gd name="T99" fmla="*/ 0 h 461"/>
                <a:gd name="T100" fmla="*/ 0 w 969"/>
                <a:gd name="T101" fmla="*/ 0 h 46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969"/>
                <a:gd name="T154" fmla="*/ 0 h 461"/>
                <a:gd name="T155" fmla="*/ 969 w 969"/>
                <a:gd name="T156" fmla="*/ 461 h 46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969" h="461">
                  <a:moveTo>
                    <a:pt x="189" y="194"/>
                  </a:moveTo>
                  <a:lnTo>
                    <a:pt x="194" y="173"/>
                  </a:lnTo>
                  <a:lnTo>
                    <a:pt x="203" y="152"/>
                  </a:lnTo>
                  <a:lnTo>
                    <a:pt x="215" y="133"/>
                  </a:lnTo>
                  <a:lnTo>
                    <a:pt x="229" y="113"/>
                  </a:lnTo>
                  <a:lnTo>
                    <a:pt x="246" y="96"/>
                  </a:lnTo>
                  <a:lnTo>
                    <a:pt x="265" y="79"/>
                  </a:lnTo>
                  <a:lnTo>
                    <a:pt x="287" y="65"/>
                  </a:lnTo>
                  <a:lnTo>
                    <a:pt x="312" y="51"/>
                  </a:lnTo>
                  <a:lnTo>
                    <a:pt x="338" y="39"/>
                  </a:lnTo>
                  <a:lnTo>
                    <a:pt x="366" y="27"/>
                  </a:lnTo>
                  <a:lnTo>
                    <a:pt x="394" y="18"/>
                  </a:lnTo>
                  <a:lnTo>
                    <a:pt x="425" y="12"/>
                  </a:lnTo>
                  <a:lnTo>
                    <a:pt x="458" y="5"/>
                  </a:lnTo>
                  <a:lnTo>
                    <a:pt x="490" y="1"/>
                  </a:lnTo>
                  <a:lnTo>
                    <a:pt x="526" y="0"/>
                  </a:lnTo>
                  <a:lnTo>
                    <a:pt x="561" y="0"/>
                  </a:lnTo>
                  <a:lnTo>
                    <a:pt x="599" y="3"/>
                  </a:lnTo>
                  <a:lnTo>
                    <a:pt x="636" y="8"/>
                  </a:lnTo>
                  <a:lnTo>
                    <a:pt x="673" y="14"/>
                  </a:lnTo>
                  <a:lnTo>
                    <a:pt x="709" y="24"/>
                  </a:lnTo>
                  <a:lnTo>
                    <a:pt x="743" y="34"/>
                  </a:lnTo>
                  <a:lnTo>
                    <a:pt x="775" y="47"/>
                  </a:lnTo>
                  <a:lnTo>
                    <a:pt x="805" y="61"/>
                  </a:lnTo>
                  <a:lnTo>
                    <a:pt x="835" y="78"/>
                  </a:lnTo>
                  <a:lnTo>
                    <a:pt x="861" y="95"/>
                  </a:lnTo>
                  <a:lnTo>
                    <a:pt x="885" y="115"/>
                  </a:lnTo>
                  <a:lnTo>
                    <a:pt x="907" y="134"/>
                  </a:lnTo>
                  <a:lnTo>
                    <a:pt x="925" y="156"/>
                  </a:lnTo>
                  <a:lnTo>
                    <a:pt x="941" y="178"/>
                  </a:lnTo>
                  <a:lnTo>
                    <a:pt x="954" y="200"/>
                  </a:lnTo>
                  <a:lnTo>
                    <a:pt x="963" y="224"/>
                  </a:lnTo>
                  <a:lnTo>
                    <a:pt x="968" y="249"/>
                  </a:lnTo>
                  <a:lnTo>
                    <a:pt x="969" y="264"/>
                  </a:lnTo>
                  <a:lnTo>
                    <a:pt x="969" y="278"/>
                  </a:lnTo>
                  <a:lnTo>
                    <a:pt x="967" y="293"/>
                  </a:lnTo>
                  <a:lnTo>
                    <a:pt x="963" y="307"/>
                  </a:lnTo>
                  <a:lnTo>
                    <a:pt x="959" y="321"/>
                  </a:lnTo>
                  <a:lnTo>
                    <a:pt x="951" y="334"/>
                  </a:lnTo>
                  <a:lnTo>
                    <a:pt x="943" y="346"/>
                  </a:lnTo>
                  <a:lnTo>
                    <a:pt x="934" y="359"/>
                  </a:lnTo>
                  <a:lnTo>
                    <a:pt x="924" y="370"/>
                  </a:lnTo>
                  <a:lnTo>
                    <a:pt x="913" y="380"/>
                  </a:lnTo>
                  <a:lnTo>
                    <a:pt x="900" y="390"/>
                  </a:lnTo>
                  <a:lnTo>
                    <a:pt x="887" y="399"/>
                  </a:lnTo>
                  <a:lnTo>
                    <a:pt x="873" y="409"/>
                  </a:lnTo>
                  <a:lnTo>
                    <a:pt x="859" y="416"/>
                  </a:lnTo>
                  <a:lnTo>
                    <a:pt x="842" y="424"/>
                  </a:lnTo>
                  <a:lnTo>
                    <a:pt x="826" y="431"/>
                  </a:lnTo>
                  <a:lnTo>
                    <a:pt x="808" y="437"/>
                  </a:lnTo>
                  <a:lnTo>
                    <a:pt x="790" y="442"/>
                  </a:lnTo>
                  <a:lnTo>
                    <a:pt x="772" y="448"/>
                  </a:lnTo>
                  <a:lnTo>
                    <a:pt x="752" y="451"/>
                  </a:lnTo>
                  <a:lnTo>
                    <a:pt x="733" y="455"/>
                  </a:lnTo>
                  <a:lnTo>
                    <a:pt x="712" y="458"/>
                  </a:lnTo>
                  <a:lnTo>
                    <a:pt x="691" y="459"/>
                  </a:lnTo>
                  <a:lnTo>
                    <a:pt x="670" y="461"/>
                  </a:lnTo>
                  <a:lnTo>
                    <a:pt x="638" y="461"/>
                  </a:lnTo>
                  <a:lnTo>
                    <a:pt x="605" y="459"/>
                  </a:lnTo>
                  <a:lnTo>
                    <a:pt x="574" y="457"/>
                  </a:lnTo>
                  <a:lnTo>
                    <a:pt x="543" y="451"/>
                  </a:lnTo>
                  <a:lnTo>
                    <a:pt x="511" y="446"/>
                  </a:lnTo>
                  <a:lnTo>
                    <a:pt x="481" y="438"/>
                  </a:lnTo>
                  <a:lnTo>
                    <a:pt x="451" y="431"/>
                  </a:lnTo>
                  <a:lnTo>
                    <a:pt x="422" y="420"/>
                  </a:lnTo>
                  <a:lnTo>
                    <a:pt x="392" y="409"/>
                  </a:lnTo>
                  <a:lnTo>
                    <a:pt x="363" y="396"/>
                  </a:lnTo>
                  <a:lnTo>
                    <a:pt x="334" y="380"/>
                  </a:lnTo>
                  <a:lnTo>
                    <a:pt x="306" y="364"/>
                  </a:lnTo>
                  <a:lnTo>
                    <a:pt x="277" y="346"/>
                  </a:lnTo>
                  <a:lnTo>
                    <a:pt x="250" y="327"/>
                  </a:lnTo>
                  <a:lnTo>
                    <a:pt x="222" y="306"/>
                  </a:lnTo>
                  <a:lnTo>
                    <a:pt x="195" y="284"/>
                  </a:lnTo>
                  <a:lnTo>
                    <a:pt x="191" y="281"/>
                  </a:lnTo>
                  <a:lnTo>
                    <a:pt x="187" y="280"/>
                  </a:lnTo>
                  <a:lnTo>
                    <a:pt x="183" y="278"/>
                  </a:lnTo>
                  <a:lnTo>
                    <a:pt x="179" y="278"/>
                  </a:lnTo>
                  <a:lnTo>
                    <a:pt x="52" y="278"/>
                  </a:lnTo>
                  <a:lnTo>
                    <a:pt x="43" y="277"/>
                  </a:lnTo>
                  <a:lnTo>
                    <a:pt x="32" y="276"/>
                  </a:lnTo>
                  <a:lnTo>
                    <a:pt x="25" y="272"/>
                  </a:lnTo>
                  <a:lnTo>
                    <a:pt x="17" y="268"/>
                  </a:lnTo>
                  <a:lnTo>
                    <a:pt x="10" y="263"/>
                  </a:lnTo>
                  <a:lnTo>
                    <a:pt x="5" y="256"/>
                  </a:lnTo>
                  <a:lnTo>
                    <a:pt x="1" y="250"/>
                  </a:lnTo>
                  <a:lnTo>
                    <a:pt x="0" y="243"/>
                  </a:lnTo>
                  <a:lnTo>
                    <a:pt x="0" y="238"/>
                  </a:lnTo>
                  <a:lnTo>
                    <a:pt x="0" y="234"/>
                  </a:lnTo>
                  <a:lnTo>
                    <a:pt x="2" y="230"/>
                  </a:lnTo>
                  <a:lnTo>
                    <a:pt x="5" y="226"/>
                  </a:lnTo>
                  <a:lnTo>
                    <a:pt x="10" y="221"/>
                  </a:lnTo>
                  <a:lnTo>
                    <a:pt x="17" y="217"/>
                  </a:lnTo>
                  <a:lnTo>
                    <a:pt x="26" y="213"/>
                  </a:lnTo>
                  <a:lnTo>
                    <a:pt x="35" y="212"/>
                  </a:lnTo>
                  <a:lnTo>
                    <a:pt x="34" y="212"/>
                  </a:lnTo>
                  <a:lnTo>
                    <a:pt x="32" y="212"/>
                  </a:lnTo>
                  <a:lnTo>
                    <a:pt x="164" y="213"/>
                  </a:lnTo>
                  <a:lnTo>
                    <a:pt x="172" y="212"/>
                  </a:lnTo>
                  <a:lnTo>
                    <a:pt x="179" y="207"/>
                  </a:lnTo>
                  <a:lnTo>
                    <a:pt x="185" y="202"/>
                  </a:lnTo>
                  <a:lnTo>
                    <a:pt x="189" y="194"/>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54" name="Freeform 200">
              <a:extLst>
                <a:ext uri="{FF2B5EF4-FFF2-40B4-BE49-F238E27FC236}">
                  <a16:creationId xmlns:a16="http://schemas.microsoft.com/office/drawing/2014/main" id="{FA49BDC1-6A17-44A8-93E4-7F89A13DD7CF}"/>
                </a:ext>
              </a:extLst>
            </p:cNvPr>
            <p:cNvSpPr>
              <a:spLocks/>
            </p:cNvSpPr>
            <p:nvPr/>
          </p:nvSpPr>
          <p:spPr bwMode="auto">
            <a:xfrm>
              <a:off x="429" y="2498"/>
              <a:ext cx="247" cy="97"/>
            </a:xfrm>
            <a:custGeom>
              <a:avLst/>
              <a:gdLst>
                <a:gd name="T0" fmla="*/ 0 w 1077"/>
                <a:gd name="T1" fmla="*/ 0 h 421"/>
                <a:gd name="T2" fmla="*/ 0 w 1077"/>
                <a:gd name="T3" fmla="*/ 0 h 421"/>
                <a:gd name="T4" fmla="*/ 0 w 1077"/>
                <a:gd name="T5" fmla="*/ 0 h 421"/>
                <a:gd name="T6" fmla="*/ 0 w 1077"/>
                <a:gd name="T7" fmla="*/ 0 h 421"/>
                <a:gd name="T8" fmla="*/ 0 w 1077"/>
                <a:gd name="T9" fmla="*/ 0 h 421"/>
                <a:gd name="T10" fmla="*/ 0 w 1077"/>
                <a:gd name="T11" fmla="*/ 0 h 421"/>
                <a:gd name="T12" fmla="*/ 0 w 1077"/>
                <a:gd name="T13" fmla="*/ 0 h 421"/>
                <a:gd name="T14" fmla="*/ 0 w 1077"/>
                <a:gd name="T15" fmla="*/ 0 h 421"/>
                <a:gd name="T16" fmla="*/ 0 w 1077"/>
                <a:gd name="T17" fmla="*/ 0 h 421"/>
                <a:gd name="T18" fmla="*/ 0 w 1077"/>
                <a:gd name="T19" fmla="*/ 0 h 421"/>
                <a:gd name="T20" fmla="*/ 0 w 1077"/>
                <a:gd name="T21" fmla="*/ 0 h 421"/>
                <a:gd name="T22" fmla="*/ 0 w 1077"/>
                <a:gd name="T23" fmla="*/ 0 h 421"/>
                <a:gd name="T24" fmla="*/ 0 w 1077"/>
                <a:gd name="T25" fmla="*/ 0 h 421"/>
                <a:gd name="T26" fmla="*/ 0 w 1077"/>
                <a:gd name="T27" fmla="*/ 0 h 421"/>
                <a:gd name="T28" fmla="*/ 0 w 1077"/>
                <a:gd name="T29" fmla="*/ 0 h 421"/>
                <a:gd name="T30" fmla="*/ 0 w 1077"/>
                <a:gd name="T31" fmla="*/ 0 h 421"/>
                <a:gd name="T32" fmla="*/ 0 w 1077"/>
                <a:gd name="T33" fmla="*/ 0 h 421"/>
                <a:gd name="T34" fmla="*/ 0 w 1077"/>
                <a:gd name="T35" fmla="*/ 0 h 421"/>
                <a:gd name="T36" fmla="*/ 0 w 1077"/>
                <a:gd name="T37" fmla="*/ 0 h 421"/>
                <a:gd name="T38" fmla="*/ 0 w 1077"/>
                <a:gd name="T39" fmla="*/ 0 h 421"/>
                <a:gd name="T40" fmla="*/ 0 w 1077"/>
                <a:gd name="T41" fmla="*/ 0 h 421"/>
                <a:gd name="T42" fmla="*/ 0 w 1077"/>
                <a:gd name="T43" fmla="*/ 0 h 421"/>
                <a:gd name="T44" fmla="*/ 0 w 1077"/>
                <a:gd name="T45" fmla="*/ 0 h 421"/>
                <a:gd name="T46" fmla="*/ 0 w 1077"/>
                <a:gd name="T47" fmla="*/ 0 h 421"/>
                <a:gd name="T48" fmla="*/ 0 w 1077"/>
                <a:gd name="T49" fmla="*/ 0 h 421"/>
                <a:gd name="T50" fmla="*/ 0 w 1077"/>
                <a:gd name="T51" fmla="*/ 0 h 421"/>
                <a:gd name="T52" fmla="*/ 0 w 1077"/>
                <a:gd name="T53" fmla="*/ 0 h 421"/>
                <a:gd name="T54" fmla="*/ 0 w 1077"/>
                <a:gd name="T55" fmla="*/ 0 h 421"/>
                <a:gd name="T56" fmla="*/ 0 w 1077"/>
                <a:gd name="T57" fmla="*/ 0 h 421"/>
                <a:gd name="T58" fmla="*/ 0 w 1077"/>
                <a:gd name="T59" fmla="*/ 0 h 421"/>
                <a:gd name="T60" fmla="*/ 0 w 1077"/>
                <a:gd name="T61" fmla="*/ 0 h 421"/>
                <a:gd name="T62" fmla="*/ 0 w 1077"/>
                <a:gd name="T63" fmla="*/ 0 h 421"/>
                <a:gd name="T64" fmla="*/ 0 w 1077"/>
                <a:gd name="T65" fmla="*/ 0 h 421"/>
                <a:gd name="T66" fmla="*/ 0 w 1077"/>
                <a:gd name="T67" fmla="*/ 0 h 421"/>
                <a:gd name="T68" fmla="*/ 0 w 1077"/>
                <a:gd name="T69" fmla="*/ 0 h 421"/>
                <a:gd name="T70" fmla="*/ 0 w 1077"/>
                <a:gd name="T71" fmla="*/ 0 h 421"/>
                <a:gd name="T72" fmla="*/ 0 w 1077"/>
                <a:gd name="T73" fmla="*/ 0 h 421"/>
                <a:gd name="T74" fmla="*/ 0 w 1077"/>
                <a:gd name="T75" fmla="*/ 0 h 421"/>
                <a:gd name="T76" fmla="*/ 0 w 1077"/>
                <a:gd name="T77" fmla="*/ 0 h 421"/>
                <a:gd name="T78" fmla="*/ 0 w 1077"/>
                <a:gd name="T79" fmla="*/ 0 h 421"/>
                <a:gd name="T80" fmla="*/ 0 w 1077"/>
                <a:gd name="T81" fmla="*/ 0 h 421"/>
                <a:gd name="T82" fmla="*/ 0 w 1077"/>
                <a:gd name="T83" fmla="*/ 0 h 421"/>
                <a:gd name="T84" fmla="*/ 0 w 1077"/>
                <a:gd name="T85" fmla="*/ 0 h 421"/>
                <a:gd name="T86" fmla="*/ 0 w 1077"/>
                <a:gd name="T87" fmla="*/ 0 h 421"/>
                <a:gd name="T88" fmla="*/ 0 w 1077"/>
                <a:gd name="T89" fmla="*/ 0 h 421"/>
                <a:gd name="T90" fmla="*/ 0 w 1077"/>
                <a:gd name="T91" fmla="*/ 0 h 421"/>
                <a:gd name="T92" fmla="*/ 0 w 1077"/>
                <a:gd name="T93" fmla="*/ 0 h 421"/>
                <a:gd name="T94" fmla="*/ 0 w 1077"/>
                <a:gd name="T95" fmla="*/ 0 h 421"/>
                <a:gd name="T96" fmla="*/ 0 w 1077"/>
                <a:gd name="T97" fmla="*/ 0 h 421"/>
                <a:gd name="T98" fmla="*/ 0 w 1077"/>
                <a:gd name="T99" fmla="*/ 0 h 421"/>
                <a:gd name="T100" fmla="*/ 0 w 1077"/>
                <a:gd name="T101" fmla="*/ 0 h 42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077"/>
                <a:gd name="T154" fmla="*/ 0 h 421"/>
                <a:gd name="T155" fmla="*/ 1077 w 1077"/>
                <a:gd name="T156" fmla="*/ 421 h 42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077" h="421">
                  <a:moveTo>
                    <a:pt x="0" y="292"/>
                  </a:moveTo>
                  <a:lnTo>
                    <a:pt x="0" y="292"/>
                  </a:lnTo>
                  <a:lnTo>
                    <a:pt x="0" y="294"/>
                  </a:lnTo>
                  <a:lnTo>
                    <a:pt x="0" y="295"/>
                  </a:lnTo>
                  <a:lnTo>
                    <a:pt x="1" y="303"/>
                  </a:lnTo>
                  <a:lnTo>
                    <a:pt x="3" y="309"/>
                  </a:lnTo>
                  <a:lnTo>
                    <a:pt x="9" y="315"/>
                  </a:lnTo>
                  <a:lnTo>
                    <a:pt x="15" y="317"/>
                  </a:lnTo>
                  <a:lnTo>
                    <a:pt x="111" y="350"/>
                  </a:lnTo>
                  <a:lnTo>
                    <a:pt x="113" y="350"/>
                  </a:lnTo>
                  <a:lnTo>
                    <a:pt x="114" y="350"/>
                  </a:lnTo>
                  <a:lnTo>
                    <a:pt x="115" y="350"/>
                  </a:lnTo>
                  <a:lnTo>
                    <a:pt x="118" y="350"/>
                  </a:lnTo>
                  <a:lnTo>
                    <a:pt x="126" y="351"/>
                  </a:lnTo>
                  <a:lnTo>
                    <a:pt x="136" y="352"/>
                  </a:lnTo>
                  <a:lnTo>
                    <a:pt x="148" y="354"/>
                  </a:lnTo>
                  <a:lnTo>
                    <a:pt x="160" y="356"/>
                  </a:lnTo>
                  <a:lnTo>
                    <a:pt x="170" y="357"/>
                  </a:lnTo>
                  <a:lnTo>
                    <a:pt x="178" y="359"/>
                  </a:lnTo>
                  <a:lnTo>
                    <a:pt x="180" y="359"/>
                  </a:lnTo>
                  <a:lnTo>
                    <a:pt x="223" y="369"/>
                  </a:lnTo>
                  <a:lnTo>
                    <a:pt x="266" y="378"/>
                  </a:lnTo>
                  <a:lnTo>
                    <a:pt x="308" y="387"/>
                  </a:lnTo>
                  <a:lnTo>
                    <a:pt x="350" y="394"/>
                  </a:lnTo>
                  <a:lnTo>
                    <a:pt x="391" y="400"/>
                  </a:lnTo>
                  <a:lnTo>
                    <a:pt x="432" y="406"/>
                  </a:lnTo>
                  <a:lnTo>
                    <a:pt x="472" y="411"/>
                  </a:lnTo>
                  <a:lnTo>
                    <a:pt x="511" y="413"/>
                  </a:lnTo>
                  <a:lnTo>
                    <a:pt x="550" y="417"/>
                  </a:lnTo>
                  <a:lnTo>
                    <a:pt x="588" y="419"/>
                  </a:lnTo>
                  <a:lnTo>
                    <a:pt x="624" y="420"/>
                  </a:lnTo>
                  <a:lnTo>
                    <a:pt x="659" y="421"/>
                  </a:lnTo>
                  <a:lnTo>
                    <a:pt x="694" y="421"/>
                  </a:lnTo>
                  <a:lnTo>
                    <a:pt x="727" y="421"/>
                  </a:lnTo>
                  <a:lnTo>
                    <a:pt x="760" y="420"/>
                  </a:lnTo>
                  <a:lnTo>
                    <a:pt x="791" y="419"/>
                  </a:lnTo>
                  <a:lnTo>
                    <a:pt x="819" y="417"/>
                  </a:lnTo>
                  <a:lnTo>
                    <a:pt x="848" y="415"/>
                  </a:lnTo>
                  <a:lnTo>
                    <a:pt x="874" y="413"/>
                  </a:lnTo>
                  <a:lnTo>
                    <a:pt x="900" y="411"/>
                  </a:lnTo>
                  <a:lnTo>
                    <a:pt x="924" y="408"/>
                  </a:lnTo>
                  <a:lnTo>
                    <a:pt x="946" y="406"/>
                  </a:lnTo>
                  <a:lnTo>
                    <a:pt x="965" y="403"/>
                  </a:lnTo>
                  <a:lnTo>
                    <a:pt x="983" y="400"/>
                  </a:lnTo>
                  <a:lnTo>
                    <a:pt x="1000" y="398"/>
                  </a:lnTo>
                  <a:lnTo>
                    <a:pt x="1015" y="396"/>
                  </a:lnTo>
                  <a:lnTo>
                    <a:pt x="1028" y="394"/>
                  </a:lnTo>
                  <a:lnTo>
                    <a:pt x="1038" y="393"/>
                  </a:lnTo>
                  <a:lnTo>
                    <a:pt x="1046" y="391"/>
                  </a:lnTo>
                  <a:lnTo>
                    <a:pt x="1052" y="390"/>
                  </a:lnTo>
                  <a:lnTo>
                    <a:pt x="1056" y="389"/>
                  </a:lnTo>
                  <a:lnTo>
                    <a:pt x="1058" y="389"/>
                  </a:lnTo>
                  <a:lnTo>
                    <a:pt x="1065" y="385"/>
                  </a:lnTo>
                  <a:lnTo>
                    <a:pt x="1072" y="380"/>
                  </a:lnTo>
                  <a:lnTo>
                    <a:pt x="1076" y="373"/>
                  </a:lnTo>
                  <a:lnTo>
                    <a:pt x="1077" y="365"/>
                  </a:lnTo>
                  <a:lnTo>
                    <a:pt x="1077" y="364"/>
                  </a:lnTo>
                  <a:lnTo>
                    <a:pt x="1074" y="342"/>
                  </a:lnTo>
                  <a:lnTo>
                    <a:pt x="1068" y="316"/>
                  </a:lnTo>
                  <a:lnTo>
                    <a:pt x="1058" y="289"/>
                  </a:lnTo>
                  <a:lnTo>
                    <a:pt x="1043" y="261"/>
                  </a:lnTo>
                  <a:lnTo>
                    <a:pt x="1022" y="235"/>
                  </a:lnTo>
                  <a:lnTo>
                    <a:pt x="998" y="210"/>
                  </a:lnTo>
                  <a:lnTo>
                    <a:pt x="965" y="190"/>
                  </a:lnTo>
                  <a:lnTo>
                    <a:pt x="927" y="175"/>
                  </a:lnTo>
                  <a:lnTo>
                    <a:pt x="924" y="168"/>
                  </a:lnTo>
                  <a:lnTo>
                    <a:pt x="917" y="158"/>
                  </a:lnTo>
                  <a:lnTo>
                    <a:pt x="909" y="148"/>
                  </a:lnTo>
                  <a:lnTo>
                    <a:pt x="899" y="136"/>
                  </a:lnTo>
                  <a:lnTo>
                    <a:pt x="886" y="123"/>
                  </a:lnTo>
                  <a:lnTo>
                    <a:pt x="871" y="110"/>
                  </a:lnTo>
                  <a:lnTo>
                    <a:pt x="853" y="97"/>
                  </a:lnTo>
                  <a:lnTo>
                    <a:pt x="832" y="84"/>
                  </a:lnTo>
                  <a:lnTo>
                    <a:pt x="809" y="70"/>
                  </a:lnTo>
                  <a:lnTo>
                    <a:pt x="782" y="58"/>
                  </a:lnTo>
                  <a:lnTo>
                    <a:pt x="750" y="45"/>
                  </a:lnTo>
                  <a:lnTo>
                    <a:pt x="715" y="34"/>
                  </a:lnTo>
                  <a:lnTo>
                    <a:pt x="676" y="23"/>
                  </a:lnTo>
                  <a:lnTo>
                    <a:pt x="632" y="14"/>
                  </a:lnTo>
                  <a:lnTo>
                    <a:pt x="584" y="6"/>
                  </a:lnTo>
                  <a:lnTo>
                    <a:pt x="532" y="1"/>
                  </a:lnTo>
                  <a:lnTo>
                    <a:pt x="523" y="1"/>
                  </a:lnTo>
                  <a:lnTo>
                    <a:pt x="504" y="0"/>
                  </a:lnTo>
                  <a:lnTo>
                    <a:pt x="478" y="1"/>
                  </a:lnTo>
                  <a:lnTo>
                    <a:pt x="445" y="2"/>
                  </a:lnTo>
                  <a:lnTo>
                    <a:pt x="407" y="5"/>
                  </a:lnTo>
                  <a:lnTo>
                    <a:pt x="364" y="10"/>
                  </a:lnTo>
                  <a:lnTo>
                    <a:pt x="318" y="18"/>
                  </a:lnTo>
                  <a:lnTo>
                    <a:pt x="272" y="28"/>
                  </a:lnTo>
                  <a:lnTo>
                    <a:pt x="223" y="43"/>
                  </a:lnTo>
                  <a:lnTo>
                    <a:pt x="178" y="62"/>
                  </a:lnTo>
                  <a:lnTo>
                    <a:pt x="134" y="86"/>
                  </a:lnTo>
                  <a:lnTo>
                    <a:pt x="95" y="114"/>
                  </a:lnTo>
                  <a:lnTo>
                    <a:pt x="59" y="148"/>
                  </a:lnTo>
                  <a:lnTo>
                    <a:pt x="31" y="190"/>
                  </a:lnTo>
                  <a:lnTo>
                    <a:pt x="11" y="238"/>
                  </a:lnTo>
                  <a:lnTo>
                    <a:pt x="0" y="2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55" name="Freeform 201">
              <a:extLst>
                <a:ext uri="{FF2B5EF4-FFF2-40B4-BE49-F238E27FC236}">
                  <a16:creationId xmlns:a16="http://schemas.microsoft.com/office/drawing/2014/main" id="{041D9F36-56B7-441F-BB8A-31919E7FCFAA}"/>
                </a:ext>
              </a:extLst>
            </p:cNvPr>
            <p:cNvSpPr>
              <a:spLocks/>
            </p:cNvSpPr>
            <p:nvPr/>
          </p:nvSpPr>
          <p:spPr bwMode="auto">
            <a:xfrm>
              <a:off x="440" y="2510"/>
              <a:ext cx="224" cy="74"/>
            </a:xfrm>
            <a:custGeom>
              <a:avLst/>
              <a:gdLst>
                <a:gd name="T0" fmla="*/ 0 w 975"/>
                <a:gd name="T1" fmla="*/ 0 h 324"/>
                <a:gd name="T2" fmla="*/ 0 w 975"/>
                <a:gd name="T3" fmla="*/ 0 h 324"/>
                <a:gd name="T4" fmla="*/ 0 w 975"/>
                <a:gd name="T5" fmla="*/ 0 h 324"/>
                <a:gd name="T6" fmla="*/ 0 w 975"/>
                <a:gd name="T7" fmla="*/ 0 h 324"/>
                <a:gd name="T8" fmla="*/ 0 w 975"/>
                <a:gd name="T9" fmla="*/ 0 h 324"/>
                <a:gd name="T10" fmla="*/ 0 w 975"/>
                <a:gd name="T11" fmla="*/ 0 h 324"/>
                <a:gd name="T12" fmla="*/ 0 w 975"/>
                <a:gd name="T13" fmla="*/ 0 h 324"/>
                <a:gd name="T14" fmla="*/ 0 w 975"/>
                <a:gd name="T15" fmla="*/ 0 h 324"/>
                <a:gd name="T16" fmla="*/ 0 w 975"/>
                <a:gd name="T17" fmla="*/ 0 h 324"/>
                <a:gd name="T18" fmla="*/ 0 w 975"/>
                <a:gd name="T19" fmla="*/ 0 h 324"/>
                <a:gd name="T20" fmla="*/ 0 w 975"/>
                <a:gd name="T21" fmla="*/ 0 h 324"/>
                <a:gd name="T22" fmla="*/ 0 w 975"/>
                <a:gd name="T23" fmla="*/ 0 h 324"/>
                <a:gd name="T24" fmla="*/ 0 w 975"/>
                <a:gd name="T25" fmla="*/ 0 h 324"/>
                <a:gd name="T26" fmla="*/ 0 w 975"/>
                <a:gd name="T27" fmla="*/ 0 h 324"/>
                <a:gd name="T28" fmla="*/ 0 w 975"/>
                <a:gd name="T29" fmla="*/ 0 h 324"/>
                <a:gd name="T30" fmla="*/ 0 w 975"/>
                <a:gd name="T31" fmla="*/ 0 h 324"/>
                <a:gd name="T32" fmla="*/ 0 w 975"/>
                <a:gd name="T33" fmla="*/ 0 h 324"/>
                <a:gd name="T34" fmla="*/ 0 w 975"/>
                <a:gd name="T35" fmla="*/ 0 h 324"/>
                <a:gd name="T36" fmla="*/ 0 w 975"/>
                <a:gd name="T37" fmla="*/ 0 h 324"/>
                <a:gd name="T38" fmla="*/ 0 w 975"/>
                <a:gd name="T39" fmla="*/ 0 h 324"/>
                <a:gd name="T40" fmla="*/ 0 w 975"/>
                <a:gd name="T41" fmla="*/ 0 h 324"/>
                <a:gd name="T42" fmla="*/ 0 w 975"/>
                <a:gd name="T43" fmla="*/ 0 h 324"/>
                <a:gd name="T44" fmla="*/ 0 w 975"/>
                <a:gd name="T45" fmla="*/ 0 h 324"/>
                <a:gd name="T46" fmla="*/ 0 w 975"/>
                <a:gd name="T47" fmla="*/ 0 h 324"/>
                <a:gd name="T48" fmla="*/ 0 w 975"/>
                <a:gd name="T49" fmla="*/ 0 h 324"/>
                <a:gd name="T50" fmla="*/ 0 w 975"/>
                <a:gd name="T51" fmla="*/ 0 h 324"/>
                <a:gd name="T52" fmla="*/ 0 w 975"/>
                <a:gd name="T53" fmla="*/ 0 h 324"/>
                <a:gd name="T54" fmla="*/ 0 w 975"/>
                <a:gd name="T55" fmla="*/ 0 h 324"/>
                <a:gd name="T56" fmla="*/ 0 w 975"/>
                <a:gd name="T57" fmla="*/ 0 h 324"/>
                <a:gd name="T58" fmla="*/ 0 w 975"/>
                <a:gd name="T59" fmla="*/ 0 h 324"/>
                <a:gd name="T60" fmla="*/ 0 w 975"/>
                <a:gd name="T61" fmla="*/ 0 h 324"/>
                <a:gd name="T62" fmla="*/ 0 w 975"/>
                <a:gd name="T63" fmla="*/ 0 h 324"/>
                <a:gd name="T64" fmla="*/ 0 w 975"/>
                <a:gd name="T65" fmla="*/ 0 h 324"/>
                <a:gd name="T66" fmla="*/ 0 w 975"/>
                <a:gd name="T67" fmla="*/ 0 h 324"/>
                <a:gd name="T68" fmla="*/ 0 w 975"/>
                <a:gd name="T69" fmla="*/ 0 h 324"/>
                <a:gd name="T70" fmla="*/ 0 w 975"/>
                <a:gd name="T71" fmla="*/ 0 h 324"/>
                <a:gd name="T72" fmla="*/ 0 w 975"/>
                <a:gd name="T73" fmla="*/ 0 h 324"/>
                <a:gd name="T74" fmla="*/ 0 w 975"/>
                <a:gd name="T75" fmla="*/ 0 h 324"/>
                <a:gd name="T76" fmla="*/ 0 w 975"/>
                <a:gd name="T77" fmla="*/ 0 h 324"/>
                <a:gd name="T78" fmla="*/ 0 w 975"/>
                <a:gd name="T79" fmla="*/ 0 h 3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75"/>
                <a:gd name="T121" fmla="*/ 0 h 324"/>
                <a:gd name="T122" fmla="*/ 975 w 975"/>
                <a:gd name="T123" fmla="*/ 324 h 3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75" h="324">
                  <a:moveTo>
                    <a:pt x="479" y="0"/>
                  </a:moveTo>
                  <a:lnTo>
                    <a:pt x="534" y="7"/>
                  </a:lnTo>
                  <a:lnTo>
                    <a:pt x="583" y="15"/>
                  </a:lnTo>
                  <a:lnTo>
                    <a:pt x="626" y="25"/>
                  </a:lnTo>
                  <a:lnTo>
                    <a:pt x="665" y="35"/>
                  </a:lnTo>
                  <a:lnTo>
                    <a:pt x="699" y="47"/>
                  </a:lnTo>
                  <a:lnTo>
                    <a:pt x="728" y="60"/>
                  </a:lnTo>
                  <a:lnTo>
                    <a:pt x="752" y="73"/>
                  </a:lnTo>
                  <a:lnTo>
                    <a:pt x="773" y="86"/>
                  </a:lnTo>
                  <a:lnTo>
                    <a:pt x="792" y="99"/>
                  </a:lnTo>
                  <a:lnTo>
                    <a:pt x="805" y="112"/>
                  </a:lnTo>
                  <a:lnTo>
                    <a:pt x="816" y="122"/>
                  </a:lnTo>
                  <a:lnTo>
                    <a:pt x="824" y="133"/>
                  </a:lnTo>
                  <a:lnTo>
                    <a:pt x="831" y="141"/>
                  </a:lnTo>
                  <a:lnTo>
                    <a:pt x="834" y="147"/>
                  </a:lnTo>
                  <a:lnTo>
                    <a:pt x="837" y="151"/>
                  </a:lnTo>
                  <a:lnTo>
                    <a:pt x="837" y="152"/>
                  </a:lnTo>
                  <a:lnTo>
                    <a:pt x="840" y="158"/>
                  </a:lnTo>
                  <a:lnTo>
                    <a:pt x="844" y="163"/>
                  </a:lnTo>
                  <a:lnTo>
                    <a:pt x="849" y="167"/>
                  </a:lnTo>
                  <a:lnTo>
                    <a:pt x="855" y="168"/>
                  </a:lnTo>
                  <a:lnTo>
                    <a:pt x="885" y="178"/>
                  </a:lnTo>
                  <a:lnTo>
                    <a:pt x="910" y="191"/>
                  </a:lnTo>
                  <a:lnTo>
                    <a:pt x="929" y="208"/>
                  </a:lnTo>
                  <a:lnTo>
                    <a:pt x="945" y="227"/>
                  </a:lnTo>
                  <a:lnTo>
                    <a:pt x="957" y="246"/>
                  </a:lnTo>
                  <a:lnTo>
                    <a:pt x="966" y="264"/>
                  </a:lnTo>
                  <a:lnTo>
                    <a:pt x="971" y="281"/>
                  </a:lnTo>
                  <a:lnTo>
                    <a:pt x="975" y="297"/>
                  </a:lnTo>
                  <a:lnTo>
                    <a:pt x="956" y="301"/>
                  </a:lnTo>
                  <a:lnTo>
                    <a:pt x="931" y="305"/>
                  </a:lnTo>
                  <a:lnTo>
                    <a:pt x="900" y="308"/>
                  </a:lnTo>
                  <a:lnTo>
                    <a:pt x="863" y="312"/>
                  </a:lnTo>
                  <a:lnTo>
                    <a:pt x="821" y="316"/>
                  </a:lnTo>
                  <a:lnTo>
                    <a:pt x="776" y="320"/>
                  </a:lnTo>
                  <a:lnTo>
                    <a:pt x="726" y="323"/>
                  </a:lnTo>
                  <a:lnTo>
                    <a:pt x="672" y="324"/>
                  </a:lnTo>
                  <a:lnTo>
                    <a:pt x="615" y="324"/>
                  </a:lnTo>
                  <a:lnTo>
                    <a:pt x="553" y="323"/>
                  </a:lnTo>
                  <a:lnTo>
                    <a:pt x="491" y="319"/>
                  </a:lnTo>
                  <a:lnTo>
                    <a:pt x="425" y="314"/>
                  </a:lnTo>
                  <a:lnTo>
                    <a:pt x="356" y="306"/>
                  </a:lnTo>
                  <a:lnTo>
                    <a:pt x="285" y="294"/>
                  </a:lnTo>
                  <a:lnTo>
                    <a:pt x="214" y="280"/>
                  </a:lnTo>
                  <a:lnTo>
                    <a:pt x="141" y="263"/>
                  </a:lnTo>
                  <a:lnTo>
                    <a:pt x="140" y="263"/>
                  </a:lnTo>
                  <a:lnTo>
                    <a:pt x="140" y="262"/>
                  </a:lnTo>
                  <a:lnTo>
                    <a:pt x="138" y="262"/>
                  </a:lnTo>
                  <a:lnTo>
                    <a:pt x="137" y="262"/>
                  </a:lnTo>
                  <a:lnTo>
                    <a:pt x="134" y="262"/>
                  </a:lnTo>
                  <a:lnTo>
                    <a:pt x="128" y="260"/>
                  </a:lnTo>
                  <a:lnTo>
                    <a:pt x="119" y="259"/>
                  </a:lnTo>
                  <a:lnTo>
                    <a:pt x="107" y="258"/>
                  </a:lnTo>
                  <a:lnTo>
                    <a:pt x="97" y="256"/>
                  </a:lnTo>
                  <a:lnTo>
                    <a:pt x="86" y="255"/>
                  </a:lnTo>
                  <a:lnTo>
                    <a:pt x="78" y="255"/>
                  </a:lnTo>
                  <a:lnTo>
                    <a:pt x="74" y="254"/>
                  </a:lnTo>
                  <a:lnTo>
                    <a:pt x="71" y="253"/>
                  </a:lnTo>
                  <a:lnTo>
                    <a:pt x="65" y="251"/>
                  </a:lnTo>
                  <a:lnTo>
                    <a:pt x="56" y="247"/>
                  </a:lnTo>
                  <a:lnTo>
                    <a:pt x="46" y="245"/>
                  </a:lnTo>
                  <a:lnTo>
                    <a:pt x="34" y="241"/>
                  </a:lnTo>
                  <a:lnTo>
                    <a:pt x="22" y="237"/>
                  </a:lnTo>
                  <a:lnTo>
                    <a:pt x="11" y="233"/>
                  </a:lnTo>
                  <a:lnTo>
                    <a:pt x="0" y="229"/>
                  </a:lnTo>
                  <a:lnTo>
                    <a:pt x="13" y="186"/>
                  </a:lnTo>
                  <a:lnTo>
                    <a:pt x="34" y="148"/>
                  </a:lnTo>
                  <a:lnTo>
                    <a:pt x="61" y="116"/>
                  </a:lnTo>
                  <a:lnTo>
                    <a:pt x="95" y="89"/>
                  </a:lnTo>
                  <a:lnTo>
                    <a:pt x="132" y="67"/>
                  </a:lnTo>
                  <a:lnTo>
                    <a:pt x="172" y="47"/>
                  </a:lnTo>
                  <a:lnTo>
                    <a:pt x="214" y="33"/>
                  </a:lnTo>
                  <a:lnTo>
                    <a:pt x="255" y="21"/>
                  </a:lnTo>
                  <a:lnTo>
                    <a:pt x="298" y="13"/>
                  </a:lnTo>
                  <a:lnTo>
                    <a:pt x="339" y="7"/>
                  </a:lnTo>
                  <a:lnTo>
                    <a:pt x="375" y="3"/>
                  </a:lnTo>
                  <a:lnTo>
                    <a:pt x="409" y="1"/>
                  </a:lnTo>
                  <a:lnTo>
                    <a:pt x="438" y="0"/>
                  </a:lnTo>
                  <a:lnTo>
                    <a:pt x="460" y="0"/>
                  </a:lnTo>
                  <a:lnTo>
                    <a:pt x="474" y="0"/>
                  </a:lnTo>
                  <a:lnTo>
                    <a:pt x="479"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56" name="Freeform 202">
              <a:extLst>
                <a:ext uri="{FF2B5EF4-FFF2-40B4-BE49-F238E27FC236}">
                  <a16:creationId xmlns:a16="http://schemas.microsoft.com/office/drawing/2014/main" id="{A9DA15CF-F76F-4010-A905-0D2A56D920FB}"/>
                </a:ext>
              </a:extLst>
            </p:cNvPr>
            <p:cNvSpPr>
              <a:spLocks/>
            </p:cNvSpPr>
            <p:nvPr/>
          </p:nvSpPr>
          <p:spPr bwMode="auto">
            <a:xfrm>
              <a:off x="494" y="2536"/>
              <a:ext cx="149" cy="32"/>
            </a:xfrm>
            <a:custGeom>
              <a:avLst/>
              <a:gdLst>
                <a:gd name="T0" fmla="*/ 0 w 653"/>
                <a:gd name="T1" fmla="*/ 0 h 143"/>
                <a:gd name="T2" fmla="*/ 0 w 653"/>
                <a:gd name="T3" fmla="*/ 0 h 143"/>
                <a:gd name="T4" fmla="*/ 0 w 653"/>
                <a:gd name="T5" fmla="*/ 0 h 143"/>
                <a:gd name="T6" fmla="*/ 0 w 653"/>
                <a:gd name="T7" fmla="*/ 0 h 143"/>
                <a:gd name="T8" fmla="*/ 0 w 653"/>
                <a:gd name="T9" fmla="*/ 0 h 143"/>
                <a:gd name="T10" fmla="*/ 0 w 653"/>
                <a:gd name="T11" fmla="*/ 0 h 143"/>
                <a:gd name="T12" fmla="*/ 0 w 653"/>
                <a:gd name="T13" fmla="*/ 0 h 143"/>
                <a:gd name="T14" fmla="*/ 0 w 653"/>
                <a:gd name="T15" fmla="*/ 0 h 143"/>
                <a:gd name="T16" fmla="*/ 0 w 653"/>
                <a:gd name="T17" fmla="*/ 0 h 143"/>
                <a:gd name="T18" fmla="*/ 0 w 653"/>
                <a:gd name="T19" fmla="*/ 0 h 143"/>
                <a:gd name="T20" fmla="*/ 0 w 653"/>
                <a:gd name="T21" fmla="*/ 0 h 143"/>
                <a:gd name="T22" fmla="*/ 0 w 653"/>
                <a:gd name="T23" fmla="*/ 0 h 143"/>
                <a:gd name="T24" fmla="*/ 0 w 653"/>
                <a:gd name="T25" fmla="*/ 0 h 143"/>
                <a:gd name="T26" fmla="*/ 0 w 653"/>
                <a:gd name="T27" fmla="*/ 0 h 143"/>
                <a:gd name="T28" fmla="*/ 0 w 653"/>
                <a:gd name="T29" fmla="*/ 0 h 143"/>
                <a:gd name="T30" fmla="*/ 0 w 653"/>
                <a:gd name="T31" fmla="*/ 0 h 143"/>
                <a:gd name="T32" fmla="*/ 0 w 653"/>
                <a:gd name="T33" fmla="*/ 0 h 143"/>
                <a:gd name="T34" fmla="*/ 0 w 653"/>
                <a:gd name="T35" fmla="*/ 0 h 143"/>
                <a:gd name="T36" fmla="*/ 0 w 653"/>
                <a:gd name="T37" fmla="*/ 0 h 143"/>
                <a:gd name="T38" fmla="*/ 0 w 653"/>
                <a:gd name="T39" fmla="*/ 0 h 143"/>
                <a:gd name="T40" fmla="*/ 0 w 653"/>
                <a:gd name="T41" fmla="*/ 0 h 143"/>
                <a:gd name="T42" fmla="*/ 0 w 653"/>
                <a:gd name="T43" fmla="*/ 0 h 143"/>
                <a:gd name="T44" fmla="*/ 0 w 653"/>
                <a:gd name="T45" fmla="*/ 0 h 143"/>
                <a:gd name="T46" fmla="*/ 0 w 653"/>
                <a:gd name="T47" fmla="*/ 0 h 143"/>
                <a:gd name="T48" fmla="*/ 0 w 653"/>
                <a:gd name="T49" fmla="*/ 0 h 143"/>
                <a:gd name="T50" fmla="*/ 0 w 653"/>
                <a:gd name="T51" fmla="*/ 0 h 143"/>
                <a:gd name="T52" fmla="*/ 0 w 653"/>
                <a:gd name="T53" fmla="*/ 0 h 143"/>
                <a:gd name="T54" fmla="*/ 0 w 653"/>
                <a:gd name="T55" fmla="*/ 0 h 143"/>
                <a:gd name="T56" fmla="*/ 0 w 653"/>
                <a:gd name="T57" fmla="*/ 0 h 143"/>
                <a:gd name="T58" fmla="*/ 0 w 653"/>
                <a:gd name="T59" fmla="*/ 0 h 143"/>
                <a:gd name="T60" fmla="*/ 0 w 653"/>
                <a:gd name="T61" fmla="*/ 0 h 143"/>
                <a:gd name="T62" fmla="*/ 0 w 653"/>
                <a:gd name="T63" fmla="*/ 0 h 143"/>
                <a:gd name="T64" fmla="*/ 0 w 653"/>
                <a:gd name="T65" fmla="*/ 0 h 143"/>
                <a:gd name="T66" fmla="*/ 0 w 653"/>
                <a:gd name="T67" fmla="*/ 0 h 143"/>
                <a:gd name="T68" fmla="*/ 0 w 653"/>
                <a:gd name="T69" fmla="*/ 0 h 143"/>
                <a:gd name="T70" fmla="*/ 0 w 653"/>
                <a:gd name="T71" fmla="*/ 0 h 143"/>
                <a:gd name="T72" fmla="*/ 0 w 653"/>
                <a:gd name="T73" fmla="*/ 0 h 143"/>
                <a:gd name="T74" fmla="*/ 0 w 653"/>
                <a:gd name="T75" fmla="*/ 0 h 143"/>
                <a:gd name="T76" fmla="*/ 0 w 653"/>
                <a:gd name="T77" fmla="*/ 0 h 143"/>
                <a:gd name="T78" fmla="*/ 0 w 653"/>
                <a:gd name="T79" fmla="*/ 0 h 143"/>
                <a:gd name="T80" fmla="*/ 0 w 653"/>
                <a:gd name="T81" fmla="*/ 0 h 143"/>
                <a:gd name="T82" fmla="*/ 0 w 653"/>
                <a:gd name="T83" fmla="*/ 0 h 143"/>
                <a:gd name="T84" fmla="*/ 0 w 653"/>
                <a:gd name="T85" fmla="*/ 0 h 143"/>
                <a:gd name="T86" fmla="*/ 0 w 653"/>
                <a:gd name="T87" fmla="*/ 0 h 143"/>
                <a:gd name="T88" fmla="*/ 0 w 653"/>
                <a:gd name="T89" fmla="*/ 0 h 143"/>
                <a:gd name="T90" fmla="*/ 0 w 653"/>
                <a:gd name="T91" fmla="*/ 0 h 143"/>
                <a:gd name="T92" fmla="*/ 0 w 653"/>
                <a:gd name="T93" fmla="*/ 0 h 143"/>
                <a:gd name="T94" fmla="*/ 0 w 653"/>
                <a:gd name="T95" fmla="*/ 0 h 143"/>
                <a:gd name="T96" fmla="*/ 0 w 653"/>
                <a:gd name="T97" fmla="*/ 0 h 14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53"/>
                <a:gd name="T148" fmla="*/ 0 h 143"/>
                <a:gd name="T149" fmla="*/ 653 w 653"/>
                <a:gd name="T150" fmla="*/ 143 h 14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53" h="143">
                  <a:moveTo>
                    <a:pt x="11" y="100"/>
                  </a:moveTo>
                  <a:lnTo>
                    <a:pt x="4" y="107"/>
                  </a:lnTo>
                  <a:lnTo>
                    <a:pt x="0" y="115"/>
                  </a:lnTo>
                  <a:lnTo>
                    <a:pt x="0" y="124"/>
                  </a:lnTo>
                  <a:lnTo>
                    <a:pt x="4" y="133"/>
                  </a:lnTo>
                  <a:lnTo>
                    <a:pt x="10" y="139"/>
                  </a:lnTo>
                  <a:lnTo>
                    <a:pt x="18" y="143"/>
                  </a:lnTo>
                  <a:lnTo>
                    <a:pt x="27" y="143"/>
                  </a:lnTo>
                  <a:lnTo>
                    <a:pt x="36" y="141"/>
                  </a:lnTo>
                  <a:lnTo>
                    <a:pt x="78" y="117"/>
                  </a:lnTo>
                  <a:lnTo>
                    <a:pt x="122" y="99"/>
                  </a:lnTo>
                  <a:lnTo>
                    <a:pt x="168" y="83"/>
                  </a:lnTo>
                  <a:lnTo>
                    <a:pt x="216" y="72"/>
                  </a:lnTo>
                  <a:lnTo>
                    <a:pt x="265" y="62"/>
                  </a:lnTo>
                  <a:lnTo>
                    <a:pt x="313" y="56"/>
                  </a:lnTo>
                  <a:lnTo>
                    <a:pt x="361" y="51"/>
                  </a:lnTo>
                  <a:lnTo>
                    <a:pt x="408" y="48"/>
                  </a:lnTo>
                  <a:lnTo>
                    <a:pt x="453" y="48"/>
                  </a:lnTo>
                  <a:lnTo>
                    <a:pt x="493" y="48"/>
                  </a:lnTo>
                  <a:lnTo>
                    <a:pt x="529" y="49"/>
                  </a:lnTo>
                  <a:lnTo>
                    <a:pt x="562" y="51"/>
                  </a:lnTo>
                  <a:lnTo>
                    <a:pt x="588" y="53"/>
                  </a:lnTo>
                  <a:lnTo>
                    <a:pt x="607" y="55"/>
                  </a:lnTo>
                  <a:lnTo>
                    <a:pt x="620" y="56"/>
                  </a:lnTo>
                  <a:lnTo>
                    <a:pt x="626" y="57"/>
                  </a:lnTo>
                  <a:lnTo>
                    <a:pt x="635" y="56"/>
                  </a:lnTo>
                  <a:lnTo>
                    <a:pt x="644" y="52"/>
                  </a:lnTo>
                  <a:lnTo>
                    <a:pt x="649" y="46"/>
                  </a:lnTo>
                  <a:lnTo>
                    <a:pt x="653" y="36"/>
                  </a:lnTo>
                  <a:lnTo>
                    <a:pt x="652" y="27"/>
                  </a:lnTo>
                  <a:lnTo>
                    <a:pt x="648" y="18"/>
                  </a:lnTo>
                  <a:lnTo>
                    <a:pt x="641" y="13"/>
                  </a:lnTo>
                  <a:lnTo>
                    <a:pt x="632" y="9"/>
                  </a:lnTo>
                  <a:lnTo>
                    <a:pt x="626" y="8"/>
                  </a:lnTo>
                  <a:lnTo>
                    <a:pt x="610" y="7"/>
                  </a:lnTo>
                  <a:lnTo>
                    <a:pt x="588" y="5"/>
                  </a:lnTo>
                  <a:lnTo>
                    <a:pt x="561" y="3"/>
                  </a:lnTo>
                  <a:lnTo>
                    <a:pt x="527" y="1"/>
                  </a:lnTo>
                  <a:lnTo>
                    <a:pt x="488" y="0"/>
                  </a:lnTo>
                  <a:lnTo>
                    <a:pt x="446" y="0"/>
                  </a:lnTo>
                  <a:lnTo>
                    <a:pt x="400" y="1"/>
                  </a:lnTo>
                  <a:lnTo>
                    <a:pt x="352" y="4"/>
                  </a:lnTo>
                  <a:lnTo>
                    <a:pt x="302" y="9"/>
                  </a:lnTo>
                  <a:lnTo>
                    <a:pt x="251" y="16"/>
                  </a:lnTo>
                  <a:lnTo>
                    <a:pt x="200" y="26"/>
                  </a:lnTo>
                  <a:lnTo>
                    <a:pt x="151" y="39"/>
                  </a:lnTo>
                  <a:lnTo>
                    <a:pt x="101" y="56"/>
                  </a:lnTo>
                  <a:lnTo>
                    <a:pt x="56" y="75"/>
                  </a:lnTo>
                  <a:lnTo>
                    <a:pt x="1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57" name="Freeform 203">
              <a:extLst>
                <a:ext uri="{FF2B5EF4-FFF2-40B4-BE49-F238E27FC236}">
                  <a16:creationId xmlns:a16="http://schemas.microsoft.com/office/drawing/2014/main" id="{1DB60899-00BD-4F90-AE45-F24B46586F2C}"/>
                </a:ext>
              </a:extLst>
            </p:cNvPr>
            <p:cNvSpPr>
              <a:spLocks/>
            </p:cNvSpPr>
            <p:nvPr/>
          </p:nvSpPr>
          <p:spPr bwMode="auto">
            <a:xfrm>
              <a:off x="520" y="2500"/>
              <a:ext cx="68" cy="45"/>
            </a:xfrm>
            <a:custGeom>
              <a:avLst/>
              <a:gdLst>
                <a:gd name="T0" fmla="*/ 0 w 297"/>
                <a:gd name="T1" fmla="*/ 0 h 198"/>
                <a:gd name="T2" fmla="*/ 0 w 297"/>
                <a:gd name="T3" fmla="*/ 0 h 198"/>
                <a:gd name="T4" fmla="*/ 0 w 297"/>
                <a:gd name="T5" fmla="*/ 0 h 198"/>
                <a:gd name="T6" fmla="*/ 0 w 297"/>
                <a:gd name="T7" fmla="*/ 0 h 198"/>
                <a:gd name="T8" fmla="*/ 0 w 297"/>
                <a:gd name="T9" fmla="*/ 0 h 198"/>
                <a:gd name="T10" fmla="*/ 0 w 297"/>
                <a:gd name="T11" fmla="*/ 0 h 198"/>
                <a:gd name="T12" fmla="*/ 0 w 297"/>
                <a:gd name="T13" fmla="*/ 0 h 198"/>
                <a:gd name="T14" fmla="*/ 0 w 297"/>
                <a:gd name="T15" fmla="*/ 0 h 198"/>
                <a:gd name="T16" fmla="*/ 0 w 297"/>
                <a:gd name="T17" fmla="*/ 0 h 198"/>
                <a:gd name="T18" fmla="*/ 0 w 297"/>
                <a:gd name="T19" fmla="*/ 0 h 198"/>
                <a:gd name="T20" fmla="*/ 0 w 297"/>
                <a:gd name="T21" fmla="*/ 0 h 198"/>
                <a:gd name="T22" fmla="*/ 0 w 297"/>
                <a:gd name="T23" fmla="*/ 0 h 198"/>
                <a:gd name="T24" fmla="*/ 0 w 297"/>
                <a:gd name="T25" fmla="*/ 0 h 198"/>
                <a:gd name="T26" fmla="*/ 0 w 297"/>
                <a:gd name="T27" fmla="*/ 0 h 198"/>
                <a:gd name="T28" fmla="*/ 0 w 297"/>
                <a:gd name="T29" fmla="*/ 0 h 198"/>
                <a:gd name="T30" fmla="*/ 0 w 297"/>
                <a:gd name="T31" fmla="*/ 0 h 198"/>
                <a:gd name="T32" fmla="*/ 0 w 297"/>
                <a:gd name="T33" fmla="*/ 0 h 198"/>
                <a:gd name="T34" fmla="*/ 0 w 297"/>
                <a:gd name="T35" fmla="*/ 0 h 198"/>
                <a:gd name="T36" fmla="*/ 0 w 297"/>
                <a:gd name="T37" fmla="*/ 0 h 198"/>
                <a:gd name="T38" fmla="*/ 0 w 297"/>
                <a:gd name="T39" fmla="*/ 0 h 198"/>
                <a:gd name="T40" fmla="*/ 0 w 297"/>
                <a:gd name="T41" fmla="*/ 0 h 198"/>
                <a:gd name="T42" fmla="*/ 0 w 297"/>
                <a:gd name="T43" fmla="*/ 0 h 198"/>
                <a:gd name="T44" fmla="*/ 0 w 297"/>
                <a:gd name="T45" fmla="*/ 0 h 198"/>
                <a:gd name="T46" fmla="*/ 0 w 297"/>
                <a:gd name="T47" fmla="*/ 0 h 198"/>
                <a:gd name="T48" fmla="*/ 0 w 297"/>
                <a:gd name="T49" fmla="*/ 0 h 198"/>
                <a:gd name="T50" fmla="*/ 0 w 297"/>
                <a:gd name="T51" fmla="*/ 0 h 198"/>
                <a:gd name="T52" fmla="*/ 0 w 297"/>
                <a:gd name="T53" fmla="*/ 0 h 198"/>
                <a:gd name="T54" fmla="*/ 0 w 297"/>
                <a:gd name="T55" fmla="*/ 0 h 198"/>
                <a:gd name="T56" fmla="*/ 0 w 297"/>
                <a:gd name="T57" fmla="*/ 0 h 198"/>
                <a:gd name="T58" fmla="*/ 0 w 297"/>
                <a:gd name="T59" fmla="*/ 0 h 198"/>
                <a:gd name="T60" fmla="*/ 0 w 297"/>
                <a:gd name="T61" fmla="*/ 0 h 198"/>
                <a:gd name="T62" fmla="*/ 0 w 297"/>
                <a:gd name="T63" fmla="*/ 0 h 198"/>
                <a:gd name="T64" fmla="*/ 0 w 297"/>
                <a:gd name="T65" fmla="*/ 0 h 198"/>
                <a:gd name="T66" fmla="*/ 0 w 297"/>
                <a:gd name="T67" fmla="*/ 0 h 198"/>
                <a:gd name="T68" fmla="*/ 0 w 297"/>
                <a:gd name="T69" fmla="*/ 0 h 198"/>
                <a:gd name="T70" fmla="*/ 0 w 297"/>
                <a:gd name="T71" fmla="*/ 0 h 198"/>
                <a:gd name="T72" fmla="*/ 0 w 297"/>
                <a:gd name="T73" fmla="*/ 0 h 198"/>
                <a:gd name="T74" fmla="*/ 0 w 297"/>
                <a:gd name="T75" fmla="*/ 0 h 198"/>
                <a:gd name="T76" fmla="*/ 0 w 297"/>
                <a:gd name="T77" fmla="*/ 0 h 198"/>
                <a:gd name="T78" fmla="*/ 0 w 297"/>
                <a:gd name="T79" fmla="*/ 0 h 198"/>
                <a:gd name="T80" fmla="*/ 0 w 297"/>
                <a:gd name="T81" fmla="*/ 0 h 198"/>
                <a:gd name="T82" fmla="*/ 0 w 297"/>
                <a:gd name="T83" fmla="*/ 0 h 198"/>
                <a:gd name="T84" fmla="*/ 0 w 297"/>
                <a:gd name="T85" fmla="*/ 0 h 198"/>
                <a:gd name="T86" fmla="*/ 0 w 297"/>
                <a:gd name="T87" fmla="*/ 0 h 198"/>
                <a:gd name="T88" fmla="*/ 0 w 297"/>
                <a:gd name="T89" fmla="*/ 0 h 198"/>
                <a:gd name="T90" fmla="*/ 0 w 297"/>
                <a:gd name="T91" fmla="*/ 0 h 198"/>
                <a:gd name="T92" fmla="*/ 0 w 297"/>
                <a:gd name="T93" fmla="*/ 0 h 198"/>
                <a:gd name="T94" fmla="*/ 0 w 297"/>
                <a:gd name="T95" fmla="*/ 0 h 198"/>
                <a:gd name="T96" fmla="*/ 0 w 297"/>
                <a:gd name="T97" fmla="*/ 0 h 19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97"/>
                <a:gd name="T148" fmla="*/ 0 h 198"/>
                <a:gd name="T149" fmla="*/ 297 w 297"/>
                <a:gd name="T150" fmla="*/ 198 h 19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97" h="198">
                  <a:moveTo>
                    <a:pt x="0" y="22"/>
                  </a:moveTo>
                  <a:lnTo>
                    <a:pt x="2" y="31"/>
                  </a:lnTo>
                  <a:lnTo>
                    <a:pt x="6" y="39"/>
                  </a:lnTo>
                  <a:lnTo>
                    <a:pt x="13" y="46"/>
                  </a:lnTo>
                  <a:lnTo>
                    <a:pt x="23" y="48"/>
                  </a:lnTo>
                  <a:lnTo>
                    <a:pt x="54" y="51"/>
                  </a:lnTo>
                  <a:lnTo>
                    <a:pt x="82" y="56"/>
                  </a:lnTo>
                  <a:lnTo>
                    <a:pt x="108" y="64"/>
                  </a:lnTo>
                  <a:lnTo>
                    <a:pt x="132" y="73"/>
                  </a:lnTo>
                  <a:lnTo>
                    <a:pt x="153" y="82"/>
                  </a:lnTo>
                  <a:lnTo>
                    <a:pt x="172" y="94"/>
                  </a:lnTo>
                  <a:lnTo>
                    <a:pt x="188" y="106"/>
                  </a:lnTo>
                  <a:lnTo>
                    <a:pt x="202" y="117"/>
                  </a:lnTo>
                  <a:lnTo>
                    <a:pt x="214" y="129"/>
                  </a:lnTo>
                  <a:lnTo>
                    <a:pt x="224" y="141"/>
                  </a:lnTo>
                  <a:lnTo>
                    <a:pt x="232" y="152"/>
                  </a:lnTo>
                  <a:lnTo>
                    <a:pt x="239" y="162"/>
                  </a:lnTo>
                  <a:lnTo>
                    <a:pt x="244" y="171"/>
                  </a:lnTo>
                  <a:lnTo>
                    <a:pt x="246" y="177"/>
                  </a:lnTo>
                  <a:lnTo>
                    <a:pt x="249" y="181"/>
                  </a:lnTo>
                  <a:lnTo>
                    <a:pt x="250" y="184"/>
                  </a:lnTo>
                  <a:lnTo>
                    <a:pt x="256" y="191"/>
                  </a:lnTo>
                  <a:lnTo>
                    <a:pt x="263" y="197"/>
                  </a:lnTo>
                  <a:lnTo>
                    <a:pt x="272" y="198"/>
                  </a:lnTo>
                  <a:lnTo>
                    <a:pt x="282" y="197"/>
                  </a:lnTo>
                  <a:lnTo>
                    <a:pt x="289" y="191"/>
                  </a:lnTo>
                  <a:lnTo>
                    <a:pt x="295" y="185"/>
                  </a:lnTo>
                  <a:lnTo>
                    <a:pt x="297" y="176"/>
                  </a:lnTo>
                  <a:lnTo>
                    <a:pt x="296" y="167"/>
                  </a:lnTo>
                  <a:lnTo>
                    <a:pt x="295" y="164"/>
                  </a:lnTo>
                  <a:lnTo>
                    <a:pt x="292" y="158"/>
                  </a:lnTo>
                  <a:lnTo>
                    <a:pt x="288" y="150"/>
                  </a:lnTo>
                  <a:lnTo>
                    <a:pt x="282" y="139"/>
                  </a:lnTo>
                  <a:lnTo>
                    <a:pt x="274" y="128"/>
                  </a:lnTo>
                  <a:lnTo>
                    <a:pt x="265" y="115"/>
                  </a:lnTo>
                  <a:lnTo>
                    <a:pt x="253" y="100"/>
                  </a:lnTo>
                  <a:lnTo>
                    <a:pt x="239" y="85"/>
                  </a:lnTo>
                  <a:lnTo>
                    <a:pt x="222" y="71"/>
                  </a:lnTo>
                  <a:lnTo>
                    <a:pt x="202" y="56"/>
                  </a:lnTo>
                  <a:lnTo>
                    <a:pt x="180" y="43"/>
                  </a:lnTo>
                  <a:lnTo>
                    <a:pt x="155" y="30"/>
                  </a:lnTo>
                  <a:lnTo>
                    <a:pt x="128" y="20"/>
                  </a:lnTo>
                  <a:lnTo>
                    <a:pt x="97" y="11"/>
                  </a:lnTo>
                  <a:lnTo>
                    <a:pt x="63" y="4"/>
                  </a:lnTo>
                  <a:lnTo>
                    <a:pt x="25" y="0"/>
                  </a:lnTo>
                  <a:lnTo>
                    <a:pt x="16" y="2"/>
                  </a:lnTo>
                  <a:lnTo>
                    <a:pt x="8" y="5"/>
                  </a:lnTo>
                  <a:lnTo>
                    <a:pt x="3" y="13"/>
                  </a:lnTo>
                  <a:lnTo>
                    <a:pt x="0"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58" name="Freeform 204">
              <a:extLst>
                <a:ext uri="{FF2B5EF4-FFF2-40B4-BE49-F238E27FC236}">
                  <a16:creationId xmlns:a16="http://schemas.microsoft.com/office/drawing/2014/main" id="{FC708981-E3EE-4D6C-BD15-5FECB29B4099}"/>
                </a:ext>
              </a:extLst>
            </p:cNvPr>
            <p:cNvSpPr>
              <a:spLocks/>
            </p:cNvSpPr>
            <p:nvPr/>
          </p:nvSpPr>
          <p:spPr bwMode="auto">
            <a:xfrm>
              <a:off x="604" y="2552"/>
              <a:ext cx="20" cy="40"/>
            </a:xfrm>
            <a:custGeom>
              <a:avLst/>
              <a:gdLst>
                <a:gd name="T0" fmla="*/ 0 w 90"/>
                <a:gd name="T1" fmla="*/ 0 h 173"/>
                <a:gd name="T2" fmla="*/ 0 w 90"/>
                <a:gd name="T3" fmla="*/ 0 h 173"/>
                <a:gd name="T4" fmla="*/ 0 w 90"/>
                <a:gd name="T5" fmla="*/ 0 h 173"/>
                <a:gd name="T6" fmla="*/ 0 w 90"/>
                <a:gd name="T7" fmla="*/ 0 h 173"/>
                <a:gd name="T8" fmla="*/ 0 w 90"/>
                <a:gd name="T9" fmla="*/ 0 h 173"/>
                <a:gd name="T10" fmla="*/ 0 w 90"/>
                <a:gd name="T11" fmla="*/ 0 h 173"/>
                <a:gd name="T12" fmla="*/ 0 w 90"/>
                <a:gd name="T13" fmla="*/ 0 h 173"/>
                <a:gd name="T14" fmla="*/ 0 w 90"/>
                <a:gd name="T15" fmla="*/ 0 h 173"/>
                <a:gd name="T16" fmla="*/ 0 w 90"/>
                <a:gd name="T17" fmla="*/ 0 h 173"/>
                <a:gd name="T18" fmla="*/ 0 w 90"/>
                <a:gd name="T19" fmla="*/ 0 h 173"/>
                <a:gd name="T20" fmla="*/ 0 w 90"/>
                <a:gd name="T21" fmla="*/ 0 h 173"/>
                <a:gd name="T22" fmla="*/ 0 w 90"/>
                <a:gd name="T23" fmla="*/ 0 h 173"/>
                <a:gd name="T24" fmla="*/ 0 w 90"/>
                <a:gd name="T25" fmla="*/ 0 h 173"/>
                <a:gd name="T26" fmla="*/ 0 w 90"/>
                <a:gd name="T27" fmla="*/ 0 h 173"/>
                <a:gd name="T28" fmla="*/ 0 w 90"/>
                <a:gd name="T29" fmla="*/ 0 h 173"/>
                <a:gd name="T30" fmla="*/ 0 w 90"/>
                <a:gd name="T31" fmla="*/ 0 h 173"/>
                <a:gd name="T32" fmla="*/ 0 w 90"/>
                <a:gd name="T33" fmla="*/ 0 h 173"/>
                <a:gd name="T34" fmla="*/ 0 w 90"/>
                <a:gd name="T35" fmla="*/ 0 h 173"/>
                <a:gd name="T36" fmla="*/ 0 w 90"/>
                <a:gd name="T37" fmla="*/ 0 h 173"/>
                <a:gd name="T38" fmla="*/ 0 w 90"/>
                <a:gd name="T39" fmla="*/ 0 h 173"/>
                <a:gd name="T40" fmla="*/ 0 w 90"/>
                <a:gd name="T41" fmla="*/ 0 h 173"/>
                <a:gd name="T42" fmla="*/ 0 w 90"/>
                <a:gd name="T43" fmla="*/ 0 h 173"/>
                <a:gd name="T44" fmla="*/ 0 w 90"/>
                <a:gd name="T45" fmla="*/ 0 h 173"/>
                <a:gd name="T46" fmla="*/ 0 w 90"/>
                <a:gd name="T47" fmla="*/ 0 h 173"/>
                <a:gd name="T48" fmla="*/ 0 w 90"/>
                <a:gd name="T49" fmla="*/ 0 h 173"/>
                <a:gd name="T50" fmla="*/ 0 w 90"/>
                <a:gd name="T51" fmla="*/ 0 h 173"/>
                <a:gd name="T52" fmla="*/ 0 w 90"/>
                <a:gd name="T53" fmla="*/ 0 h 173"/>
                <a:gd name="T54" fmla="*/ 0 w 90"/>
                <a:gd name="T55" fmla="*/ 0 h 173"/>
                <a:gd name="T56" fmla="*/ 0 w 90"/>
                <a:gd name="T57" fmla="*/ 0 h 173"/>
                <a:gd name="T58" fmla="*/ 0 w 90"/>
                <a:gd name="T59" fmla="*/ 0 h 173"/>
                <a:gd name="T60" fmla="*/ 0 w 90"/>
                <a:gd name="T61" fmla="*/ 0 h 173"/>
                <a:gd name="T62" fmla="*/ 0 w 90"/>
                <a:gd name="T63" fmla="*/ 0 h 173"/>
                <a:gd name="T64" fmla="*/ 0 w 90"/>
                <a:gd name="T65" fmla="*/ 0 h 1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0"/>
                <a:gd name="T100" fmla="*/ 0 h 173"/>
                <a:gd name="T101" fmla="*/ 90 w 90"/>
                <a:gd name="T102" fmla="*/ 173 h 17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0" h="173">
                  <a:moveTo>
                    <a:pt x="10" y="4"/>
                  </a:moveTo>
                  <a:lnTo>
                    <a:pt x="3" y="12"/>
                  </a:lnTo>
                  <a:lnTo>
                    <a:pt x="0" y="21"/>
                  </a:lnTo>
                  <a:lnTo>
                    <a:pt x="0" y="30"/>
                  </a:lnTo>
                  <a:lnTo>
                    <a:pt x="4" y="38"/>
                  </a:lnTo>
                  <a:lnTo>
                    <a:pt x="15" y="55"/>
                  </a:lnTo>
                  <a:lnTo>
                    <a:pt x="24" y="73"/>
                  </a:lnTo>
                  <a:lnTo>
                    <a:pt x="30" y="93"/>
                  </a:lnTo>
                  <a:lnTo>
                    <a:pt x="36" y="110"/>
                  </a:lnTo>
                  <a:lnTo>
                    <a:pt x="39" y="127"/>
                  </a:lnTo>
                  <a:lnTo>
                    <a:pt x="42" y="140"/>
                  </a:lnTo>
                  <a:lnTo>
                    <a:pt x="43" y="149"/>
                  </a:lnTo>
                  <a:lnTo>
                    <a:pt x="43" y="151"/>
                  </a:lnTo>
                  <a:lnTo>
                    <a:pt x="46" y="160"/>
                  </a:lnTo>
                  <a:lnTo>
                    <a:pt x="51" y="168"/>
                  </a:lnTo>
                  <a:lnTo>
                    <a:pt x="59" y="172"/>
                  </a:lnTo>
                  <a:lnTo>
                    <a:pt x="69" y="173"/>
                  </a:lnTo>
                  <a:lnTo>
                    <a:pt x="79" y="171"/>
                  </a:lnTo>
                  <a:lnTo>
                    <a:pt x="85" y="164"/>
                  </a:lnTo>
                  <a:lnTo>
                    <a:pt x="89" y="157"/>
                  </a:lnTo>
                  <a:lnTo>
                    <a:pt x="90" y="147"/>
                  </a:lnTo>
                  <a:lnTo>
                    <a:pt x="90" y="142"/>
                  </a:lnTo>
                  <a:lnTo>
                    <a:pt x="88" y="132"/>
                  </a:lnTo>
                  <a:lnTo>
                    <a:pt x="85" y="116"/>
                  </a:lnTo>
                  <a:lnTo>
                    <a:pt x="81" y="97"/>
                  </a:lnTo>
                  <a:lnTo>
                    <a:pt x="75" y="75"/>
                  </a:lnTo>
                  <a:lnTo>
                    <a:pt x="67" y="53"/>
                  </a:lnTo>
                  <a:lnTo>
                    <a:pt x="56" y="30"/>
                  </a:lnTo>
                  <a:lnTo>
                    <a:pt x="43" y="10"/>
                  </a:lnTo>
                  <a:lnTo>
                    <a:pt x="37" y="3"/>
                  </a:lnTo>
                  <a:lnTo>
                    <a:pt x="28" y="0"/>
                  </a:lnTo>
                  <a:lnTo>
                    <a:pt x="19" y="0"/>
                  </a:lnTo>
                  <a:lnTo>
                    <a:pt x="1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59" name="Freeform 205">
              <a:extLst>
                <a:ext uri="{FF2B5EF4-FFF2-40B4-BE49-F238E27FC236}">
                  <a16:creationId xmlns:a16="http://schemas.microsoft.com/office/drawing/2014/main" id="{112736F8-AB4E-474C-83C7-E29202CB0031}"/>
                </a:ext>
              </a:extLst>
            </p:cNvPr>
            <p:cNvSpPr>
              <a:spLocks/>
            </p:cNvSpPr>
            <p:nvPr/>
          </p:nvSpPr>
          <p:spPr bwMode="auto">
            <a:xfrm>
              <a:off x="627" y="2552"/>
              <a:ext cx="18" cy="38"/>
            </a:xfrm>
            <a:custGeom>
              <a:avLst/>
              <a:gdLst>
                <a:gd name="T0" fmla="*/ 0 w 83"/>
                <a:gd name="T1" fmla="*/ 0 h 164"/>
                <a:gd name="T2" fmla="*/ 0 w 83"/>
                <a:gd name="T3" fmla="*/ 0 h 164"/>
                <a:gd name="T4" fmla="*/ 0 w 83"/>
                <a:gd name="T5" fmla="*/ 0 h 164"/>
                <a:gd name="T6" fmla="*/ 0 w 83"/>
                <a:gd name="T7" fmla="*/ 0 h 164"/>
                <a:gd name="T8" fmla="*/ 0 w 83"/>
                <a:gd name="T9" fmla="*/ 0 h 164"/>
                <a:gd name="T10" fmla="*/ 0 w 83"/>
                <a:gd name="T11" fmla="*/ 0 h 164"/>
                <a:gd name="T12" fmla="*/ 0 w 83"/>
                <a:gd name="T13" fmla="*/ 0 h 164"/>
                <a:gd name="T14" fmla="*/ 0 w 83"/>
                <a:gd name="T15" fmla="*/ 0 h 164"/>
                <a:gd name="T16" fmla="*/ 0 w 83"/>
                <a:gd name="T17" fmla="*/ 0 h 164"/>
                <a:gd name="T18" fmla="*/ 0 w 83"/>
                <a:gd name="T19" fmla="*/ 0 h 164"/>
                <a:gd name="T20" fmla="*/ 0 w 83"/>
                <a:gd name="T21" fmla="*/ 0 h 164"/>
                <a:gd name="T22" fmla="*/ 0 w 83"/>
                <a:gd name="T23" fmla="*/ 0 h 164"/>
                <a:gd name="T24" fmla="*/ 0 w 83"/>
                <a:gd name="T25" fmla="*/ 0 h 164"/>
                <a:gd name="T26" fmla="*/ 0 w 83"/>
                <a:gd name="T27" fmla="*/ 0 h 164"/>
                <a:gd name="T28" fmla="*/ 0 w 83"/>
                <a:gd name="T29" fmla="*/ 0 h 164"/>
                <a:gd name="T30" fmla="*/ 0 w 83"/>
                <a:gd name="T31" fmla="*/ 0 h 164"/>
                <a:gd name="T32" fmla="*/ 0 w 83"/>
                <a:gd name="T33" fmla="*/ 0 h 164"/>
                <a:gd name="T34" fmla="*/ 0 w 83"/>
                <a:gd name="T35" fmla="*/ 0 h 164"/>
                <a:gd name="T36" fmla="*/ 0 w 83"/>
                <a:gd name="T37" fmla="*/ 0 h 164"/>
                <a:gd name="T38" fmla="*/ 0 w 83"/>
                <a:gd name="T39" fmla="*/ 0 h 164"/>
                <a:gd name="T40" fmla="*/ 0 w 83"/>
                <a:gd name="T41" fmla="*/ 0 h 164"/>
                <a:gd name="T42" fmla="*/ 0 w 83"/>
                <a:gd name="T43" fmla="*/ 0 h 164"/>
                <a:gd name="T44" fmla="*/ 0 w 83"/>
                <a:gd name="T45" fmla="*/ 0 h 164"/>
                <a:gd name="T46" fmla="*/ 0 w 83"/>
                <a:gd name="T47" fmla="*/ 0 h 164"/>
                <a:gd name="T48" fmla="*/ 0 w 83"/>
                <a:gd name="T49" fmla="*/ 0 h 164"/>
                <a:gd name="T50" fmla="*/ 0 w 83"/>
                <a:gd name="T51" fmla="*/ 0 h 164"/>
                <a:gd name="T52" fmla="*/ 0 w 83"/>
                <a:gd name="T53" fmla="*/ 0 h 164"/>
                <a:gd name="T54" fmla="*/ 0 w 83"/>
                <a:gd name="T55" fmla="*/ 0 h 164"/>
                <a:gd name="T56" fmla="*/ 0 w 83"/>
                <a:gd name="T57" fmla="*/ 0 h 1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3"/>
                <a:gd name="T88" fmla="*/ 0 h 164"/>
                <a:gd name="T89" fmla="*/ 83 w 83"/>
                <a:gd name="T90" fmla="*/ 164 h 1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3" h="164">
                  <a:moveTo>
                    <a:pt x="9" y="4"/>
                  </a:moveTo>
                  <a:lnTo>
                    <a:pt x="2" y="10"/>
                  </a:lnTo>
                  <a:lnTo>
                    <a:pt x="0" y="19"/>
                  </a:lnTo>
                  <a:lnTo>
                    <a:pt x="0" y="29"/>
                  </a:lnTo>
                  <a:lnTo>
                    <a:pt x="4" y="38"/>
                  </a:lnTo>
                  <a:lnTo>
                    <a:pt x="20" y="70"/>
                  </a:lnTo>
                  <a:lnTo>
                    <a:pt x="31" y="104"/>
                  </a:lnTo>
                  <a:lnTo>
                    <a:pt x="35" y="130"/>
                  </a:lnTo>
                  <a:lnTo>
                    <a:pt x="36" y="142"/>
                  </a:lnTo>
                  <a:lnTo>
                    <a:pt x="39" y="151"/>
                  </a:lnTo>
                  <a:lnTo>
                    <a:pt x="44" y="159"/>
                  </a:lnTo>
                  <a:lnTo>
                    <a:pt x="50" y="162"/>
                  </a:lnTo>
                  <a:lnTo>
                    <a:pt x="60" y="164"/>
                  </a:lnTo>
                  <a:lnTo>
                    <a:pt x="70" y="161"/>
                  </a:lnTo>
                  <a:lnTo>
                    <a:pt x="78" y="156"/>
                  </a:lnTo>
                  <a:lnTo>
                    <a:pt x="82" y="148"/>
                  </a:lnTo>
                  <a:lnTo>
                    <a:pt x="83" y="139"/>
                  </a:lnTo>
                  <a:lnTo>
                    <a:pt x="83" y="135"/>
                  </a:lnTo>
                  <a:lnTo>
                    <a:pt x="82" y="125"/>
                  </a:lnTo>
                  <a:lnTo>
                    <a:pt x="80" y="110"/>
                  </a:lnTo>
                  <a:lnTo>
                    <a:pt x="76" y="92"/>
                  </a:lnTo>
                  <a:lnTo>
                    <a:pt x="73" y="73"/>
                  </a:lnTo>
                  <a:lnTo>
                    <a:pt x="65" y="51"/>
                  </a:lnTo>
                  <a:lnTo>
                    <a:pt x="56" y="30"/>
                  </a:lnTo>
                  <a:lnTo>
                    <a:pt x="43" y="9"/>
                  </a:lnTo>
                  <a:lnTo>
                    <a:pt x="35" y="2"/>
                  </a:lnTo>
                  <a:lnTo>
                    <a:pt x="26" y="0"/>
                  </a:lnTo>
                  <a:lnTo>
                    <a:pt x="17" y="0"/>
                  </a:lnTo>
                  <a:lnTo>
                    <a:pt x="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60" name="Freeform 206">
              <a:extLst>
                <a:ext uri="{FF2B5EF4-FFF2-40B4-BE49-F238E27FC236}">
                  <a16:creationId xmlns:a16="http://schemas.microsoft.com/office/drawing/2014/main" id="{5C297435-0614-40C1-87EE-6D11DCB805B5}"/>
                </a:ext>
              </a:extLst>
            </p:cNvPr>
            <p:cNvSpPr>
              <a:spLocks/>
            </p:cNvSpPr>
            <p:nvPr/>
          </p:nvSpPr>
          <p:spPr bwMode="auto">
            <a:xfrm>
              <a:off x="338" y="2456"/>
              <a:ext cx="137" cy="91"/>
            </a:xfrm>
            <a:custGeom>
              <a:avLst/>
              <a:gdLst>
                <a:gd name="T0" fmla="*/ 0 w 600"/>
                <a:gd name="T1" fmla="*/ 0 h 394"/>
                <a:gd name="T2" fmla="*/ 0 w 600"/>
                <a:gd name="T3" fmla="*/ 0 h 394"/>
                <a:gd name="T4" fmla="*/ 0 w 600"/>
                <a:gd name="T5" fmla="*/ 0 h 394"/>
                <a:gd name="T6" fmla="*/ 0 w 600"/>
                <a:gd name="T7" fmla="*/ 0 h 394"/>
                <a:gd name="T8" fmla="*/ 0 w 600"/>
                <a:gd name="T9" fmla="*/ 0 h 394"/>
                <a:gd name="T10" fmla="*/ 0 w 600"/>
                <a:gd name="T11" fmla="*/ 0 h 394"/>
                <a:gd name="T12" fmla="*/ 0 w 600"/>
                <a:gd name="T13" fmla="*/ 0 h 394"/>
                <a:gd name="T14" fmla="*/ 0 w 600"/>
                <a:gd name="T15" fmla="*/ 0 h 394"/>
                <a:gd name="T16" fmla="*/ 0 w 600"/>
                <a:gd name="T17" fmla="*/ 0 h 394"/>
                <a:gd name="T18" fmla="*/ 0 w 600"/>
                <a:gd name="T19" fmla="*/ 0 h 394"/>
                <a:gd name="T20" fmla="*/ 0 w 600"/>
                <a:gd name="T21" fmla="*/ 0 h 394"/>
                <a:gd name="T22" fmla="*/ 0 w 600"/>
                <a:gd name="T23" fmla="*/ 0 h 394"/>
                <a:gd name="T24" fmla="*/ 0 w 600"/>
                <a:gd name="T25" fmla="*/ 0 h 394"/>
                <a:gd name="T26" fmla="*/ 0 w 600"/>
                <a:gd name="T27" fmla="*/ 0 h 394"/>
                <a:gd name="T28" fmla="*/ 0 w 600"/>
                <a:gd name="T29" fmla="*/ 0 h 394"/>
                <a:gd name="T30" fmla="*/ 0 w 600"/>
                <a:gd name="T31" fmla="*/ 0 h 394"/>
                <a:gd name="T32" fmla="*/ 0 w 600"/>
                <a:gd name="T33" fmla="*/ 0 h 394"/>
                <a:gd name="T34" fmla="*/ 0 w 600"/>
                <a:gd name="T35" fmla="*/ 0 h 394"/>
                <a:gd name="T36" fmla="*/ 0 w 600"/>
                <a:gd name="T37" fmla="*/ 0 h 394"/>
                <a:gd name="T38" fmla="*/ 0 w 600"/>
                <a:gd name="T39" fmla="*/ 0 h 394"/>
                <a:gd name="T40" fmla="*/ 0 w 600"/>
                <a:gd name="T41" fmla="*/ 0 h 394"/>
                <a:gd name="T42" fmla="*/ 0 w 600"/>
                <a:gd name="T43" fmla="*/ 0 h 394"/>
                <a:gd name="T44" fmla="*/ 0 w 600"/>
                <a:gd name="T45" fmla="*/ 0 h 394"/>
                <a:gd name="T46" fmla="*/ 0 w 600"/>
                <a:gd name="T47" fmla="*/ 0 h 394"/>
                <a:gd name="T48" fmla="*/ 0 w 600"/>
                <a:gd name="T49" fmla="*/ 0 h 394"/>
                <a:gd name="T50" fmla="*/ 0 w 600"/>
                <a:gd name="T51" fmla="*/ 0 h 394"/>
                <a:gd name="T52" fmla="*/ 0 w 600"/>
                <a:gd name="T53" fmla="*/ 0 h 394"/>
                <a:gd name="T54" fmla="*/ 0 w 600"/>
                <a:gd name="T55" fmla="*/ 0 h 394"/>
                <a:gd name="T56" fmla="*/ 0 w 600"/>
                <a:gd name="T57" fmla="*/ 0 h 394"/>
                <a:gd name="T58" fmla="*/ 0 w 600"/>
                <a:gd name="T59" fmla="*/ 0 h 394"/>
                <a:gd name="T60" fmla="*/ 0 w 600"/>
                <a:gd name="T61" fmla="*/ 0 h 394"/>
                <a:gd name="T62" fmla="*/ 0 w 600"/>
                <a:gd name="T63" fmla="*/ 0 h 394"/>
                <a:gd name="T64" fmla="*/ 0 w 600"/>
                <a:gd name="T65" fmla="*/ 0 h 394"/>
                <a:gd name="T66" fmla="*/ 0 w 600"/>
                <a:gd name="T67" fmla="*/ 0 h 394"/>
                <a:gd name="T68" fmla="*/ 0 w 600"/>
                <a:gd name="T69" fmla="*/ 0 h 394"/>
                <a:gd name="T70" fmla="*/ 0 w 600"/>
                <a:gd name="T71" fmla="*/ 0 h 394"/>
                <a:gd name="T72" fmla="*/ 0 w 600"/>
                <a:gd name="T73" fmla="*/ 0 h 394"/>
                <a:gd name="T74" fmla="*/ 0 w 600"/>
                <a:gd name="T75" fmla="*/ 0 h 394"/>
                <a:gd name="T76" fmla="*/ 0 w 600"/>
                <a:gd name="T77" fmla="*/ 0 h 394"/>
                <a:gd name="T78" fmla="*/ 0 w 600"/>
                <a:gd name="T79" fmla="*/ 0 h 394"/>
                <a:gd name="T80" fmla="*/ 0 w 600"/>
                <a:gd name="T81" fmla="*/ 0 h 394"/>
                <a:gd name="T82" fmla="*/ 0 w 600"/>
                <a:gd name="T83" fmla="*/ 0 h 394"/>
                <a:gd name="T84" fmla="*/ 0 w 600"/>
                <a:gd name="T85" fmla="*/ 0 h 394"/>
                <a:gd name="T86" fmla="*/ 0 w 600"/>
                <a:gd name="T87" fmla="*/ 0 h 394"/>
                <a:gd name="T88" fmla="*/ 0 w 600"/>
                <a:gd name="T89" fmla="*/ 0 h 394"/>
                <a:gd name="T90" fmla="*/ 0 w 600"/>
                <a:gd name="T91" fmla="*/ 0 h 394"/>
                <a:gd name="T92" fmla="*/ 0 w 600"/>
                <a:gd name="T93" fmla="*/ 0 h 394"/>
                <a:gd name="T94" fmla="*/ 0 w 600"/>
                <a:gd name="T95" fmla="*/ 0 h 394"/>
                <a:gd name="T96" fmla="*/ 0 w 600"/>
                <a:gd name="T97" fmla="*/ 0 h 39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00"/>
                <a:gd name="T148" fmla="*/ 0 h 394"/>
                <a:gd name="T149" fmla="*/ 600 w 600"/>
                <a:gd name="T150" fmla="*/ 394 h 39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00" h="394">
                  <a:moveTo>
                    <a:pt x="32" y="30"/>
                  </a:moveTo>
                  <a:lnTo>
                    <a:pt x="25" y="33"/>
                  </a:lnTo>
                  <a:lnTo>
                    <a:pt x="20" y="38"/>
                  </a:lnTo>
                  <a:lnTo>
                    <a:pt x="16" y="43"/>
                  </a:lnTo>
                  <a:lnTo>
                    <a:pt x="15" y="50"/>
                  </a:lnTo>
                  <a:lnTo>
                    <a:pt x="0" y="182"/>
                  </a:lnTo>
                  <a:lnTo>
                    <a:pt x="0" y="183"/>
                  </a:lnTo>
                  <a:lnTo>
                    <a:pt x="0" y="185"/>
                  </a:lnTo>
                  <a:lnTo>
                    <a:pt x="0" y="190"/>
                  </a:lnTo>
                  <a:lnTo>
                    <a:pt x="2" y="194"/>
                  </a:lnTo>
                  <a:lnTo>
                    <a:pt x="4" y="199"/>
                  </a:lnTo>
                  <a:lnTo>
                    <a:pt x="7" y="203"/>
                  </a:lnTo>
                  <a:lnTo>
                    <a:pt x="9" y="204"/>
                  </a:lnTo>
                  <a:lnTo>
                    <a:pt x="13" y="206"/>
                  </a:lnTo>
                  <a:lnTo>
                    <a:pt x="17" y="207"/>
                  </a:lnTo>
                  <a:lnTo>
                    <a:pt x="20" y="208"/>
                  </a:lnTo>
                  <a:lnTo>
                    <a:pt x="19" y="208"/>
                  </a:lnTo>
                  <a:lnTo>
                    <a:pt x="12" y="212"/>
                  </a:lnTo>
                  <a:lnTo>
                    <a:pt x="8" y="217"/>
                  </a:lnTo>
                  <a:lnTo>
                    <a:pt x="6" y="224"/>
                  </a:lnTo>
                  <a:lnTo>
                    <a:pt x="4" y="230"/>
                  </a:lnTo>
                  <a:lnTo>
                    <a:pt x="4" y="232"/>
                  </a:lnTo>
                  <a:lnTo>
                    <a:pt x="4" y="234"/>
                  </a:lnTo>
                  <a:lnTo>
                    <a:pt x="4" y="235"/>
                  </a:lnTo>
                  <a:lnTo>
                    <a:pt x="6" y="238"/>
                  </a:lnTo>
                  <a:lnTo>
                    <a:pt x="34" y="328"/>
                  </a:lnTo>
                  <a:lnTo>
                    <a:pt x="37" y="333"/>
                  </a:lnTo>
                  <a:lnTo>
                    <a:pt x="39" y="337"/>
                  </a:lnTo>
                  <a:lnTo>
                    <a:pt x="43" y="341"/>
                  </a:lnTo>
                  <a:lnTo>
                    <a:pt x="48" y="343"/>
                  </a:lnTo>
                  <a:lnTo>
                    <a:pt x="54" y="345"/>
                  </a:lnTo>
                  <a:lnTo>
                    <a:pt x="59" y="345"/>
                  </a:lnTo>
                  <a:lnTo>
                    <a:pt x="64" y="343"/>
                  </a:lnTo>
                  <a:lnTo>
                    <a:pt x="69" y="341"/>
                  </a:lnTo>
                  <a:lnTo>
                    <a:pt x="75" y="338"/>
                  </a:lnTo>
                  <a:lnTo>
                    <a:pt x="85" y="332"/>
                  </a:lnTo>
                  <a:lnTo>
                    <a:pt x="101" y="324"/>
                  </a:lnTo>
                  <a:lnTo>
                    <a:pt x="121" y="315"/>
                  </a:lnTo>
                  <a:lnTo>
                    <a:pt x="146" y="306"/>
                  </a:lnTo>
                  <a:lnTo>
                    <a:pt x="173" y="297"/>
                  </a:lnTo>
                  <a:lnTo>
                    <a:pt x="205" y="288"/>
                  </a:lnTo>
                  <a:lnTo>
                    <a:pt x="237" y="281"/>
                  </a:lnTo>
                  <a:lnTo>
                    <a:pt x="272" y="277"/>
                  </a:lnTo>
                  <a:lnTo>
                    <a:pt x="307" y="276"/>
                  </a:lnTo>
                  <a:lnTo>
                    <a:pt x="345" y="280"/>
                  </a:lnTo>
                  <a:lnTo>
                    <a:pt x="382" y="288"/>
                  </a:lnTo>
                  <a:lnTo>
                    <a:pt x="418" y="301"/>
                  </a:lnTo>
                  <a:lnTo>
                    <a:pt x="455" y="321"/>
                  </a:lnTo>
                  <a:lnTo>
                    <a:pt x="488" y="349"/>
                  </a:lnTo>
                  <a:lnTo>
                    <a:pt x="521" y="384"/>
                  </a:lnTo>
                  <a:lnTo>
                    <a:pt x="523" y="386"/>
                  </a:lnTo>
                  <a:lnTo>
                    <a:pt x="526" y="389"/>
                  </a:lnTo>
                  <a:lnTo>
                    <a:pt x="530" y="392"/>
                  </a:lnTo>
                  <a:lnTo>
                    <a:pt x="534" y="393"/>
                  </a:lnTo>
                  <a:lnTo>
                    <a:pt x="539" y="394"/>
                  </a:lnTo>
                  <a:lnTo>
                    <a:pt x="544" y="394"/>
                  </a:lnTo>
                  <a:lnTo>
                    <a:pt x="550" y="394"/>
                  </a:lnTo>
                  <a:lnTo>
                    <a:pt x="556" y="393"/>
                  </a:lnTo>
                  <a:lnTo>
                    <a:pt x="561" y="392"/>
                  </a:lnTo>
                  <a:lnTo>
                    <a:pt x="568" y="388"/>
                  </a:lnTo>
                  <a:lnTo>
                    <a:pt x="574" y="385"/>
                  </a:lnTo>
                  <a:lnTo>
                    <a:pt x="579" y="380"/>
                  </a:lnTo>
                  <a:lnTo>
                    <a:pt x="591" y="366"/>
                  </a:lnTo>
                  <a:lnTo>
                    <a:pt x="598" y="347"/>
                  </a:lnTo>
                  <a:lnTo>
                    <a:pt x="600" y="324"/>
                  </a:lnTo>
                  <a:lnTo>
                    <a:pt x="599" y="295"/>
                  </a:lnTo>
                  <a:lnTo>
                    <a:pt x="599" y="294"/>
                  </a:lnTo>
                  <a:lnTo>
                    <a:pt x="598" y="293"/>
                  </a:lnTo>
                  <a:lnTo>
                    <a:pt x="595" y="284"/>
                  </a:lnTo>
                  <a:lnTo>
                    <a:pt x="587" y="263"/>
                  </a:lnTo>
                  <a:lnTo>
                    <a:pt x="574" y="233"/>
                  </a:lnTo>
                  <a:lnTo>
                    <a:pt x="555" y="196"/>
                  </a:lnTo>
                  <a:lnTo>
                    <a:pt x="529" y="157"/>
                  </a:lnTo>
                  <a:lnTo>
                    <a:pt x="495" y="118"/>
                  </a:lnTo>
                  <a:lnTo>
                    <a:pt x="453" y="81"/>
                  </a:lnTo>
                  <a:lnTo>
                    <a:pt x="402" y="47"/>
                  </a:lnTo>
                  <a:lnTo>
                    <a:pt x="383" y="36"/>
                  </a:lnTo>
                  <a:lnTo>
                    <a:pt x="363" y="29"/>
                  </a:lnTo>
                  <a:lnTo>
                    <a:pt x="343" y="21"/>
                  </a:lnTo>
                  <a:lnTo>
                    <a:pt x="322" y="14"/>
                  </a:lnTo>
                  <a:lnTo>
                    <a:pt x="300" y="9"/>
                  </a:lnTo>
                  <a:lnTo>
                    <a:pt x="278" y="5"/>
                  </a:lnTo>
                  <a:lnTo>
                    <a:pt x="255" y="3"/>
                  </a:lnTo>
                  <a:lnTo>
                    <a:pt x="232" y="0"/>
                  </a:lnTo>
                  <a:lnTo>
                    <a:pt x="209" y="0"/>
                  </a:lnTo>
                  <a:lnTo>
                    <a:pt x="185" y="0"/>
                  </a:lnTo>
                  <a:lnTo>
                    <a:pt x="160" y="3"/>
                  </a:lnTo>
                  <a:lnTo>
                    <a:pt x="136" y="5"/>
                  </a:lnTo>
                  <a:lnTo>
                    <a:pt x="110" y="10"/>
                  </a:lnTo>
                  <a:lnTo>
                    <a:pt x="85" y="16"/>
                  </a:lnTo>
                  <a:lnTo>
                    <a:pt x="58" y="22"/>
                  </a:lnTo>
                  <a:lnTo>
                    <a:pt x="32"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61" name="Freeform 207">
              <a:extLst>
                <a:ext uri="{FF2B5EF4-FFF2-40B4-BE49-F238E27FC236}">
                  <a16:creationId xmlns:a16="http://schemas.microsoft.com/office/drawing/2014/main" id="{01C94858-AF02-4F94-9170-065A9BFCDD8A}"/>
                </a:ext>
              </a:extLst>
            </p:cNvPr>
            <p:cNvSpPr>
              <a:spLocks/>
            </p:cNvSpPr>
            <p:nvPr/>
          </p:nvSpPr>
          <p:spPr bwMode="auto">
            <a:xfrm>
              <a:off x="350" y="2467"/>
              <a:ext cx="114" cy="68"/>
            </a:xfrm>
            <a:custGeom>
              <a:avLst/>
              <a:gdLst>
                <a:gd name="T0" fmla="*/ 0 w 501"/>
                <a:gd name="T1" fmla="*/ 0 h 295"/>
                <a:gd name="T2" fmla="*/ 0 w 501"/>
                <a:gd name="T3" fmla="*/ 0 h 295"/>
                <a:gd name="T4" fmla="*/ 0 w 501"/>
                <a:gd name="T5" fmla="*/ 0 h 295"/>
                <a:gd name="T6" fmla="*/ 0 w 501"/>
                <a:gd name="T7" fmla="*/ 0 h 295"/>
                <a:gd name="T8" fmla="*/ 0 w 501"/>
                <a:gd name="T9" fmla="*/ 0 h 295"/>
                <a:gd name="T10" fmla="*/ 0 w 501"/>
                <a:gd name="T11" fmla="*/ 0 h 295"/>
                <a:gd name="T12" fmla="*/ 0 w 501"/>
                <a:gd name="T13" fmla="*/ 0 h 295"/>
                <a:gd name="T14" fmla="*/ 0 w 501"/>
                <a:gd name="T15" fmla="*/ 0 h 295"/>
                <a:gd name="T16" fmla="*/ 0 w 501"/>
                <a:gd name="T17" fmla="*/ 0 h 295"/>
                <a:gd name="T18" fmla="*/ 0 w 501"/>
                <a:gd name="T19" fmla="*/ 0 h 295"/>
                <a:gd name="T20" fmla="*/ 0 w 501"/>
                <a:gd name="T21" fmla="*/ 0 h 295"/>
                <a:gd name="T22" fmla="*/ 0 w 501"/>
                <a:gd name="T23" fmla="*/ 0 h 295"/>
                <a:gd name="T24" fmla="*/ 0 w 501"/>
                <a:gd name="T25" fmla="*/ 0 h 295"/>
                <a:gd name="T26" fmla="*/ 0 w 501"/>
                <a:gd name="T27" fmla="*/ 0 h 295"/>
                <a:gd name="T28" fmla="*/ 0 w 501"/>
                <a:gd name="T29" fmla="*/ 0 h 295"/>
                <a:gd name="T30" fmla="*/ 0 w 501"/>
                <a:gd name="T31" fmla="*/ 0 h 295"/>
                <a:gd name="T32" fmla="*/ 0 w 501"/>
                <a:gd name="T33" fmla="*/ 0 h 295"/>
                <a:gd name="T34" fmla="*/ 0 w 501"/>
                <a:gd name="T35" fmla="*/ 0 h 295"/>
                <a:gd name="T36" fmla="*/ 0 w 501"/>
                <a:gd name="T37" fmla="*/ 0 h 295"/>
                <a:gd name="T38" fmla="*/ 0 w 501"/>
                <a:gd name="T39" fmla="*/ 0 h 295"/>
                <a:gd name="T40" fmla="*/ 0 w 501"/>
                <a:gd name="T41" fmla="*/ 0 h 295"/>
                <a:gd name="T42" fmla="*/ 0 w 501"/>
                <a:gd name="T43" fmla="*/ 0 h 295"/>
                <a:gd name="T44" fmla="*/ 0 w 501"/>
                <a:gd name="T45" fmla="*/ 0 h 295"/>
                <a:gd name="T46" fmla="*/ 0 w 501"/>
                <a:gd name="T47" fmla="*/ 0 h 295"/>
                <a:gd name="T48" fmla="*/ 0 w 501"/>
                <a:gd name="T49" fmla="*/ 0 h 295"/>
                <a:gd name="T50" fmla="*/ 0 w 501"/>
                <a:gd name="T51" fmla="*/ 0 h 295"/>
                <a:gd name="T52" fmla="*/ 0 w 501"/>
                <a:gd name="T53" fmla="*/ 0 h 295"/>
                <a:gd name="T54" fmla="*/ 0 w 501"/>
                <a:gd name="T55" fmla="*/ 0 h 295"/>
                <a:gd name="T56" fmla="*/ 0 w 501"/>
                <a:gd name="T57" fmla="*/ 0 h 295"/>
                <a:gd name="T58" fmla="*/ 0 w 501"/>
                <a:gd name="T59" fmla="*/ 0 h 295"/>
                <a:gd name="T60" fmla="*/ 0 w 501"/>
                <a:gd name="T61" fmla="*/ 0 h 295"/>
                <a:gd name="T62" fmla="*/ 0 w 501"/>
                <a:gd name="T63" fmla="*/ 0 h 295"/>
                <a:gd name="T64" fmla="*/ 0 w 501"/>
                <a:gd name="T65" fmla="*/ 0 h 295"/>
                <a:gd name="T66" fmla="*/ 0 w 501"/>
                <a:gd name="T67" fmla="*/ 0 h 295"/>
                <a:gd name="T68" fmla="*/ 0 w 501"/>
                <a:gd name="T69" fmla="*/ 0 h 295"/>
                <a:gd name="T70" fmla="*/ 0 w 501"/>
                <a:gd name="T71" fmla="*/ 0 h 295"/>
                <a:gd name="T72" fmla="*/ 0 w 501"/>
                <a:gd name="T73" fmla="*/ 0 h 295"/>
                <a:gd name="T74" fmla="*/ 0 w 501"/>
                <a:gd name="T75" fmla="*/ 0 h 295"/>
                <a:gd name="T76" fmla="*/ 0 w 501"/>
                <a:gd name="T77" fmla="*/ 0 h 295"/>
                <a:gd name="T78" fmla="*/ 0 w 501"/>
                <a:gd name="T79" fmla="*/ 0 h 295"/>
                <a:gd name="T80" fmla="*/ 0 w 501"/>
                <a:gd name="T81" fmla="*/ 0 h 295"/>
                <a:gd name="T82" fmla="*/ 0 w 501"/>
                <a:gd name="T83" fmla="*/ 0 h 2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01"/>
                <a:gd name="T127" fmla="*/ 0 h 295"/>
                <a:gd name="T128" fmla="*/ 501 w 501"/>
                <a:gd name="T129" fmla="*/ 295 h 2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01" h="295">
                  <a:moveTo>
                    <a:pt x="328" y="41"/>
                  </a:moveTo>
                  <a:lnTo>
                    <a:pt x="371" y="69"/>
                  </a:lnTo>
                  <a:lnTo>
                    <a:pt x="407" y="102"/>
                  </a:lnTo>
                  <a:lnTo>
                    <a:pt x="437" y="135"/>
                  </a:lnTo>
                  <a:lnTo>
                    <a:pt x="461" y="169"/>
                  </a:lnTo>
                  <a:lnTo>
                    <a:pt x="478" y="201"/>
                  </a:lnTo>
                  <a:lnTo>
                    <a:pt x="489" y="227"/>
                  </a:lnTo>
                  <a:lnTo>
                    <a:pt x="497" y="246"/>
                  </a:lnTo>
                  <a:lnTo>
                    <a:pt x="500" y="255"/>
                  </a:lnTo>
                  <a:lnTo>
                    <a:pt x="501" y="260"/>
                  </a:lnTo>
                  <a:lnTo>
                    <a:pt x="501" y="264"/>
                  </a:lnTo>
                  <a:lnTo>
                    <a:pt x="501" y="269"/>
                  </a:lnTo>
                  <a:lnTo>
                    <a:pt x="501" y="273"/>
                  </a:lnTo>
                  <a:lnTo>
                    <a:pt x="501" y="282"/>
                  </a:lnTo>
                  <a:lnTo>
                    <a:pt x="500" y="288"/>
                  </a:lnTo>
                  <a:lnTo>
                    <a:pt x="499" y="293"/>
                  </a:lnTo>
                  <a:lnTo>
                    <a:pt x="497" y="295"/>
                  </a:lnTo>
                  <a:lnTo>
                    <a:pt x="466" y="263"/>
                  </a:lnTo>
                  <a:lnTo>
                    <a:pt x="433" y="238"/>
                  </a:lnTo>
                  <a:lnTo>
                    <a:pt x="401" y="217"/>
                  </a:lnTo>
                  <a:lnTo>
                    <a:pt x="366" y="202"/>
                  </a:lnTo>
                  <a:lnTo>
                    <a:pt x="332" y="191"/>
                  </a:lnTo>
                  <a:lnTo>
                    <a:pt x="297" y="185"/>
                  </a:lnTo>
                  <a:lnTo>
                    <a:pt x="262" y="182"/>
                  </a:lnTo>
                  <a:lnTo>
                    <a:pt x="228" y="182"/>
                  </a:lnTo>
                  <a:lnTo>
                    <a:pt x="195" y="185"/>
                  </a:lnTo>
                  <a:lnTo>
                    <a:pt x="163" y="190"/>
                  </a:lnTo>
                  <a:lnTo>
                    <a:pt x="133" y="197"/>
                  </a:lnTo>
                  <a:lnTo>
                    <a:pt x="106" y="204"/>
                  </a:lnTo>
                  <a:lnTo>
                    <a:pt x="79" y="214"/>
                  </a:lnTo>
                  <a:lnTo>
                    <a:pt x="56" y="223"/>
                  </a:lnTo>
                  <a:lnTo>
                    <a:pt x="37" y="230"/>
                  </a:lnTo>
                  <a:lnTo>
                    <a:pt x="20" y="238"/>
                  </a:lnTo>
                  <a:lnTo>
                    <a:pt x="16" y="227"/>
                  </a:lnTo>
                  <a:lnTo>
                    <a:pt x="13" y="217"/>
                  </a:lnTo>
                  <a:lnTo>
                    <a:pt x="11" y="207"/>
                  </a:lnTo>
                  <a:lnTo>
                    <a:pt x="7" y="197"/>
                  </a:lnTo>
                  <a:lnTo>
                    <a:pt x="22" y="190"/>
                  </a:lnTo>
                  <a:lnTo>
                    <a:pt x="44" y="181"/>
                  </a:lnTo>
                  <a:lnTo>
                    <a:pt x="70" y="172"/>
                  </a:lnTo>
                  <a:lnTo>
                    <a:pt x="98" y="161"/>
                  </a:lnTo>
                  <a:lnTo>
                    <a:pt x="122" y="151"/>
                  </a:lnTo>
                  <a:lnTo>
                    <a:pt x="145" y="143"/>
                  </a:lnTo>
                  <a:lnTo>
                    <a:pt x="159" y="138"/>
                  </a:lnTo>
                  <a:lnTo>
                    <a:pt x="164" y="135"/>
                  </a:lnTo>
                  <a:lnTo>
                    <a:pt x="171" y="132"/>
                  </a:lnTo>
                  <a:lnTo>
                    <a:pt x="174" y="126"/>
                  </a:lnTo>
                  <a:lnTo>
                    <a:pt x="177" y="120"/>
                  </a:lnTo>
                  <a:lnTo>
                    <a:pt x="178" y="113"/>
                  </a:lnTo>
                  <a:lnTo>
                    <a:pt x="178" y="112"/>
                  </a:lnTo>
                  <a:lnTo>
                    <a:pt x="178" y="109"/>
                  </a:lnTo>
                  <a:lnTo>
                    <a:pt x="178" y="108"/>
                  </a:lnTo>
                  <a:lnTo>
                    <a:pt x="178" y="107"/>
                  </a:lnTo>
                  <a:lnTo>
                    <a:pt x="174" y="99"/>
                  </a:lnTo>
                  <a:lnTo>
                    <a:pt x="168" y="93"/>
                  </a:lnTo>
                  <a:lnTo>
                    <a:pt x="161" y="89"/>
                  </a:lnTo>
                  <a:lnTo>
                    <a:pt x="152" y="89"/>
                  </a:lnTo>
                  <a:lnTo>
                    <a:pt x="147" y="90"/>
                  </a:lnTo>
                  <a:lnTo>
                    <a:pt x="134" y="91"/>
                  </a:lnTo>
                  <a:lnTo>
                    <a:pt x="115" y="94"/>
                  </a:lnTo>
                  <a:lnTo>
                    <a:pt x="92" y="96"/>
                  </a:lnTo>
                  <a:lnTo>
                    <a:pt x="66" y="100"/>
                  </a:lnTo>
                  <a:lnTo>
                    <a:pt x="42" y="104"/>
                  </a:lnTo>
                  <a:lnTo>
                    <a:pt x="18" y="107"/>
                  </a:lnTo>
                  <a:lnTo>
                    <a:pt x="0" y="109"/>
                  </a:lnTo>
                  <a:lnTo>
                    <a:pt x="3" y="86"/>
                  </a:lnTo>
                  <a:lnTo>
                    <a:pt x="5" y="63"/>
                  </a:lnTo>
                  <a:lnTo>
                    <a:pt x="8" y="41"/>
                  </a:lnTo>
                  <a:lnTo>
                    <a:pt x="9" y="24"/>
                  </a:lnTo>
                  <a:lnTo>
                    <a:pt x="33" y="17"/>
                  </a:lnTo>
                  <a:lnTo>
                    <a:pt x="55" y="12"/>
                  </a:lnTo>
                  <a:lnTo>
                    <a:pt x="78" y="8"/>
                  </a:lnTo>
                  <a:lnTo>
                    <a:pt x="99" y="4"/>
                  </a:lnTo>
                  <a:lnTo>
                    <a:pt x="121" y="3"/>
                  </a:lnTo>
                  <a:lnTo>
                    <a:pt x="142" y="0"/>
                  </a:lnTo>
                  <a:lnTo>
                    <a:pt x="163" y="0"/>
                  </a:lnTo>
                  <a:lnTo>
                    <a:pt x="182" y="0"/>
                  </a:lnTo>
                  <a:lnTo>
                    <a:pt x="203" y="3"/>
                  </a:lnTo>
                  <a:lnTo>
                    <a:pt x="221" y="5"/>
                  </a:lnTo>
                  <a:lnTo>
                    <a:pt x="241" y="8"/>
                  </a:lnTo>
                  <a:lnTo>
                    <a:pt x="259" y="13"/>
                  </a:lnTo>
                  <a:lnTo>
                    <a:pt x="277" y="18"/>
                  </a:lnTo>
                  <a:lnTo>
                    <a:pt x="294" y="25"/>
                  </a:lnTo>
                  <a:lnTo>
                    <a:pt x="311" y="31"/>
                  </a:lnTo>
                  <a:lnTo>
                    <a:pt x="328" y="41"/>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62" name="Freeform 208">
              <a:extLst>
                <a:ext uri="{FF2B5EF4-FFF2-40B4-BE49-F238E27FC236}">
                  <a16:creationId xmlns:a16="http://schemas.microsoft.com/office/drawing/2014/main" id="{154B9332-96B2-4FE6-8BC9-8E2C5AF7D61A}"/>
                </a:ext>
              </a:extLst>
            </p:cNvPr>
            <p:cNvSpPr>
              <a:spLocks/>
            </p:cNvSpPr>
            <p:nvPr/>
          </p:nvSpPr>
          <p:spPr bwMode="auto">
            <a:xfrm>
              <a:off x="570" y="2602"/>
              <a:ext cx="18" cy="22"/>
            </a:xfrm>
            <a:custGeom>
              <a:avLst/>
              <a:gdLst>
                <a:gd name="T0" fmla="*/ 0 w 78"/>
                <a:gd name="T1" fmla="*/ 0 h 96"/>
                <a:gd name="T2" fmla="*/ 0 w 78"/>
                <a:gd name="T3" fmla="*/ 0 h 96"/>
                <a:gd name="T4" fmla="*/ 0 w 78"/>
                <a:gd name="T5" fmla="*/ 0 h 96"/>
                <a:gd name="T6" fmla="*/ 0 w 78"/>
                <a:gd name="T7" fmla="*/ 0 h 96"/>
                <a:gd name="T8" fmla="*/ 0 w 78"/>
                <a:gd name="T9" fmla="*/ 0 h 96"/>
                <a:gd name="T10" fmla="*/ 0 w 78"/>
                <a:gd name="T11" fmla="*/ 0 h 96"/>
                <a:gd name="T12" fmla="*/ 0 w 78"/>
                <a:gd name="T13" fmla="*/ 0 h 96"/>
                <a:gd name="T14" fmla="*/ 0 w 78"/>
                <a:gd name="T15" fmla="*/ 0 h 96"/>
                <a:gd name="T16" fmla="*/ 0 w 78"/>
                <a:gd name="T17" fmla="*/ 0 h 96"/>
                <a:gd name="T18" fmla="*/ 0 w 78"/>
                <a:gd name="T19" fmla="*/ 0 h 96"/>
                <a:gd name="T20" fmla="*/ 0 w 78"/>
                <a:gd name="T21" fmla="*/ 0 h 96"/>
                <a:gd name="T22" fmla="*/ 0 w 78"/>
                <a:gd name="T23" fmla="*/ 0 h 96"/>
                <a:gd name="T24" fmla="*/ 0 w 78"/>
                <a:gd name="T25" fmla="*/ 0 h 96"/>
                <a:gd name="T26" fmla="*/ 0 w 78"/>
                <a:gd name="T27" fmla="*/ 0 h 96"/>
                <a:gd name="T28" fmla="*/ 0 w 78"/>
                <a:gd name="T29" fmla="*/ 0 h 96"/>
                <a:gd name="T30" fmla="*/ 0 w 78"/>
                <a:gd name="T31" fmla="*/ 0 h 96"/>
                <a:gd name="T32" fmla="*/ 0 w 78"/>
                <a:gd name="T33" fmla="*/ 0 h 96"/>
                <a:gd name="T34" fmla="*/ 0 w 78"/>
                <a:gd name="T35" fmla="*/ 0 h 96"/>
                <a:gd name="T36" fmla="*/ 0 w 78"/>
                <a:gd name="T37" fmla="*/ 0 h 96"/>
                <a:gd name="T38" fmla="*/ 0 w 78"/>
                <a:gd name="T39" fmla="*/ 0 h 96"/>
                <a:gd name="T40" fmla="*/ 0 w 78"/>
                <a:gd name="T41" fmla="*/ 0 h 96"/>
                <a:gd name="T42" fmla="*/ 0 w 78"/>
                <a:gd name="T43" fmla="*/ 0 h 96"/>
                <a:gd name="T44" fmla="*/ 0 w 78"/>
                <a:gd name="T45" fmla="*/ 0 h 96"/>
                <a:gd name="T46" fmla="*/ 0 w 78"/>
                <a:gd name="T47" fmla="*/ 0 h 96"/>
                <a:gd name="T48" fmla="*/ 0 w 78"/>
                <a:gd name="T49" fmla="*/ 0 h 96"/>
                <a:gd name="T50" fmla="*/ 0 w 78"/>
                <a:gd name="T51" fmla="*/ 0 h 96"/>
                <a:gd name="T52" fmla="*/ 0 w 78"/>
                <a:gd name="T53" fmla="*/ 0 h 96"/>
                <a:gd name="T54" fmla="*/ 0 w 78"/>
                <a:gd name="T55" fmla="*/ 0 h 96"/>
                <a:gd name="T56" fmla="*/ 0 w 78"/>
                <a:gd name="T57" fmla="*/ 0 h 96"/>
                <a:gd name="T58" fmla="*/ 0 w 78"/>
                <a:gd name="T59" fmla="*/ 0 h 96"/>
                <a:gd name="T60" fmla="*/ 0 w 78"/>
                <a:gd name="T61" fmla="*/ 0 h 96"/>
                <a:gd name="T62" fmla="*/ 0 w 78"/>
                <a:gd name="T63" fmla="*/ 0 h 96"/>
                <a:gd name="T64" fmla="*/ 0 w 78"/>
                <a:gd name="T65" fmla="*/ 0 h 96"/>
                <a:gd name="T66" fmla="*/ 0 w 78"/>
                <a:gd name="T67" fmla="*/ 0 h 96"/>
                <a:gd name="T68" fmla="*/ 0 w 78"/>
                <a:gd name="T69" fmla="*/ 0 h 96"/>
                <a:gd name="T70" fmla="*/ 0 w 78"/>
                <a:gd name="T71" fmla="*/ 0 h 96"/>
                <a:gd name="T72" fmla="*/ 0 w 78"/>
                <a:gd name="T73" fmla="*/ 0 h 96"/>
                <a:gd name="T74" fmla="*/ 0 w 78"/>
                <a:gd name="T75" fmla="*/ 0 h 96"/>
                <a:gd name="T76" fmla="*/ 0 w 78"/>
                <a:gd name="T77" fmla="*/ 0 h 96"/>
                <a:gd name="T78" fmla="*/ 0 w 78"/>
                <a:gd name="T79" fmla="*/ 0 h 96"/>
                <a:gd name="T80" fmla="*/ 0 w 78"/>
                <a:gd name="T81" fmla="*/ 0 h 96"/>
                <a:gd name="T82" fmla="*/ 0 w 78"/>
                <a:gd name="T83" fmla="*/ 0 h 96"/>
                <a:gd name="T84" fmla="*/ 0 w 78"/>
                <a:gd name="T85" fmla="*/ 0 h 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8"/>
                <a:gd name="T130" fmla="*/ 0 h 96"/>
                <a:gd name="T131" fmla="*/ 78 w 78"/>
                <a:gd name="T132" fmla="*/ 96 h 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8" h="96">
                  <a:moveTo>
                    <a:pt x="31" y="1"/>
                  </a:moveTo>
                  <a:lnTo>
                    <a:pt x="26" y="4"/>
                  </a:lnTo>
                  <a:lnTo>
                    <a:pt x="22" y="8"/>
                  </a:lnTo>
                  <a:lnTo>
                    <a:pt x="21" y="13"/>
                  </a:lnTo>
                  <a:lnTo>
                    <a:pt x="19" y="18"/>
                  </a:lnTo>
                  <a:lnTo>
                    <a:pt x="19" y="19"/>
                  </a:lnTo>
                  <a:lnTo>
                    <a:pt x="21" y="22"/>
                  </a:lnTo>
                  <a:lnTo>
                    <a:pt x="21" y="23"/>
                  </a:lnTo>
                  <a:lnTo>
                    <a:pt x="21" y="26"/>
                  </a:lnTo>
                  <a:lnTo>
                    <a:pt x="22" y="28"/>
                  </a:lnTo>
                  <a:lnTo>
                    <a:pt x="25" y="35"/>
                  </a:lnTo>
                  <a:lnTo>
                    <a:pt x="28" y="43"/>
                  </a:lnTo>
                  <a:lnTo>
                    <a:pt x="32" y="53"/>
                  </a:lnTo>
                  <a:lnTo>
                    <a:pt x="26" y="56"/>
                  </a:lnTo>
                  <a:lnTo>
                    <a:pt x="19" y="58"/>
                  </a:lnTo>
                  <a:lnTo>
                    <a:pt x="14" y="60"/>
                  </a:lnTo>
                  <a:lnTo>
                    <a:pt x="13" y="60"/>
                  </a:lnTo>
                  <a:lnTo>
                    <a:pt x="8" y="62"/>
                  </a:lnTo>
                  <a:lnTo>
                    <a:pt x="4" y="66"/>
                  </a:lnTo>
                  <a:lnTo>
                    <a:pt x="1" y="73"/>
                  </a:lnTo>
                  <a:lnTo>
                    <a:pt x="0" y="78"/>
                  </a:lnTo>
                  <a:lnTo>
                    <a:pt x="0" y="79"/>
                  </a:lnTo>
                  <a:lnTo>
                    <a:pt x="0" y="80"/>
                  </a:lnTo>
                  <a:lnTo>
                    <a:pt x="0" y="82"/>
                  </a:lnTo>
                  <a:lnTo>
                    <a:pt x="1" y="83"/>
                  </a:lnTo>
                  <a:lnTo>
                    <a:pt x="5" y="90"/>
                  </a:lnTo>
                  <a:lnTo>
                    <a:pt x="10" y="95"/>
                  </a:lnTo>
                  <a:lnTo>
                    <a:pt x="18" y="96"/>
                  </a:lnTo>
                  <a:lnTo>
                    <a:pt x="25" y="96"/>
                  </a:lnTo>
                  <a:lnTo>
                    <a:pt x="65" y="83"/>
                  </a:lnTo>
                  <a:lnTo>
                    <a:pt x="69" y="80"/>
                  </a:lnTo>
                  <a:lnTo>
                    <a:pt x="71" y="79"/>
                  </a:lnTo>
                  <a:lnTo>
                    <a:pt x="74" y="77"/>
                  </a:lnTo>
                  <a:lnTo>
                    <a:pt x="77" y="73"/>
                  </a:lnTo>
                  <a:lnTo>
                    <a:pt x="78" y="69"/>
                  </a:lnTo>
                  <a:lnTo>
                    <a:pt x="78" y="65"/>
                  </a:lnTo>
                  <a:lnTo>
                    <a:pt x="78" y="61"/>
                  </a:lnTo>
                  <a:lnTo>
                    <a:pt x="77" y="57"/>
                  </a:lnTo>
                  <a:lnTo>
                    <a:pt x="56" y="10"/>
                  </a:lnTo>
                  <a:lnTo>
                    <a:pt x="52" y="5"/>
                  </a:lnTo>
                  <a:lnTo>
                    <a:pt x="45" y="1"/>
                  </a:lnTo>
                  <a:lnTo>
                    <a:pt x="39" y="0"/>
                  </a:lnTo>
                  <a:lnTo>
                    <a:pt x="3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63" name="Freeform 209">
              <a:extLst>
                <a:ext uri="{FF2B5EF4-FFF2-40B4-BE49-F238E27FC236}">
                  <a16:creationId xmlns:a16="http://schemas.microsoft.com/office/drawing/2014/main" id="{59AA66A3-E13B-4827-A1F6-86A6504851D3}"/>
                </a:ext>
              </a:extLst>
            </p:cNvPr>
            <p:cNvSpPr>
              <a:spLocks/>
            </p:cNvSpPr>
            <p:nvPr/>
          </p:nvSpPr>
          <p:spPr bwMode="auto">
            <a:xfrm>
              <a:off x="545" y="2598"/>
              <a:ext cx="8" cy="9"/>
            </a:xfrm>
            <a:custGeom>
              <a:avLst/>
              <a:gdLst>
                <a:gd name="T0" fmla="*/ 0 w 39"/>
                <a:gd name="T1" fmla="*/ 0 h 41"/>
                <a:gd name="T2" fmla="*/ 0 w 39"/>
                <a:gd name="T3" fmla="*/ 0 h 41"/>
                <a:gd name="T4" fmla="*/ 0 w 39"/>
                <a:gd name="T5" fmla="*/ 0 h 41"/>
                <a:gd name="T6" fmla="*/ 0 w 39"/>
                <a:gd name="T7" fmla="*/ 0 h 41"/>
                <a:gd name="T8" fmla="*/ 0 w 39"/>
                <a:gd name="T9" fmla="*/ 0 h 41"/>
                <a:gd name="T10" fmla="*/ 0 w 39"/>
                <a:gd name="T11" fmla="*/ 0 h 41"/>
                <a:gd name="T12" fmla="*/ 0 w 39"/>
                <a:gd name="T13" fmla="*/ 0 h 41"/>
                <a:gd name="T14" fmla="*/ 0 w 39"/>
                <a:gd name="T15" fmla="*/ 0 h 41"/>
                <a:gd name="T16" fmla="*/ 0 w 39"/>
                <a:gd name="T17" fmla="*/ 0 h 41"/>
                <a:gd name="T18" fmla="*/ 0 w 39"/>
                <a:gd name="T19" fmla="*/ 0 h 41"/>
                <a:gd name="T20" fmla="*/ 0 w 39"/>
                <a:gd name="T21" fmla="*/ 0 h 41"/>
                <a:gd name="T22" fmla="*/ 0 w 39"/>
                <a:gd name="T23" fmla="*/ 0 h 41"/>
                <a:gd name="T24" fmla="*/ 0 w 39"/>
                <a:gd name="T25" fmla="*/ 0 h 41"/>
                <a:gd name="T26" fmla="*/ 0 w 39"/>
                <a:gd name="T27" fmla="*/ 0 h 41"/>
                <a:gd name="T28" fmla="*/ 0 w 39"/>
                <a:gd name="T29" fmla="*/ 0 h 41"/>
                <a:gd name="T30" fmla="*/ 0 w 39"/>
                <a:gd name="T31" fmla="*/ 0 h 41"/>
                <a:gd name="T32" fmla="*/ 0 w 39"/>
                <a:gd name="T33" fmla="*/ 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41"/>
                <a:gd name="T53" fmla="*/ 39 w 39"/>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41">
                  <a:moveTo>
                    <a:pt x="39" y="20"/>
                  </a:moveTo>
                  <a:lnTo>
                    <a:pt x="38" y="28"/>
                  </a:lnTo>
                  <a:lnTo>
                    <a:pt x="33" y="34"/>
                  </a:lnTo>
                  <a:lnTo>
                    <a:pt x="26" y="39"/>
                  </a:lnTo>
                  <a:lnTo>
                    <a:pt x="18" y="41"/>
                  </a:lnTo>
                  <a:lnTo>
                    <a:pt x="12" y="39"/>
                  </a:lnTo>
                  <a:lnTo>
                    <a:pt x="5" y="34"/>
                  </a:lnTo>
                  <a:lnTo>
                    <a:pt x="1" y="28"/>
                  </a:lnTo>
                  <a:lnTo>
                    <a:pt x="0" y="20"/>
                  </a:lnTo>
                  <a:lnTo>
                    <a:pt x="1" y="12"/>
                  </a:lnTo>
                  <a:lnTo>
                    <a:pt x="5" y="5"/>
                  </a:lnTo>
                  <a:lnTo>
                    <a:pt x="12" y="1"/>
                  </a:lnTo>
                  <a:lnTo>
                    <a:pt x="18" y="0"/>
                  </a:lnTo>
                  <a:lnTo>
                    <a:pt x="26" y="1"/>
                  </a:lnTo>
                  <a:lnTo>
                    <a:pt x="33" y="5"/>
                  </a:lnTo>
                  <a:lnTo>
                    <a:pt x="38" y="12"/>
                  </a:lnTo>
                  <a:lnTo>
                    <a:pt x="39"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64" name="Freeform 210">
              <a:extLst>
                <a:ext uri="{FF2B5EF4-FFF2-40B4-BE49-F238E27FC236}">
                  <a16:creationId xmlns:a16="http://schemas.microsoft.com/office/drawing/2014/main" id="{7E671C66-2012-4A68-9009-0AC6BC26D03D}"/>
                </a:ext>
              </a:extLst>
            </p:cNvPr>
            <p:cNvSpPr>
              <a:spLocks/>
            </p:cNvSpPr>
            <p:nvPr/>
          </p:nvSpPr>
          <p:spPr bwMode="auto">
            <a:xfrm>
              <a:off x="596" y="2596"/>
              <a:ext cx="9" cy="9"/>
            </a:xfrm>
            <a:custGeom>
              <a:avLst/>
              <a:gdLst>
                <a:gd name="T0" fmla="*/ 0 w 40"/>
                <a:gd name="T1" fmla="*/ 0 h 40"/>
                <a:gd name="T2" fmla="*/ 0 w 40"/>
                <a:gd name="T3" fmla="*/ 0 h 40"/>
                <a:gd name="T4" fmla="*/ 0 w 40"/>
                <a:gd name="T5" fmla="*/ 0 h 40"/>
                <a:gd name="T6" fmla="*/ 0 w 40"/>
                <a:gd name="T7" fmla="*/ 0 h 40"/>
                <a:gd name="T8" fmla="*/ 0 w 40"/>
                <a:gd name="T9" fmla="*/ 0 h 40"/>
                <a:gd name="T10" fmla="*/ 0 w 40"/>
                <a:gd name="T11" fmla="*/ 0 h 40"/>
                <a:gd name="T12" fmla="*/ 0 w 40"/>
                <a:gd name="T13" fmla="*/ 0 h 40"/>
                <a:gd name="T14" fmla="*/ 0 w 40"/>
                <a:gd name="T15" fmla="*/ 0 h 40"/>
                <a:gd name="T16" fmla="*/ 0 w 40"/>
                <a:gd name="T17" fmla="*/ 0 h 40"/>
                <a:gd name="T18" fmla="*/ 0 w 40"/>
                <a:gd name="T19" fmla="*/ 0 h 40"/>
                <a:gd name="T20" fmla="*/ 0 w 40"/>
                <a:gd name="T21" fmla="*/ 0 h 40"/>
                <a:gd name="T22" fmla="*/ 0 w 40"/>
                <a:gd name="T23" fmla="*/ 0 h 40"/>
                <a:gd name="T24" fmla="*/ 0 w 40"/>
                <a:gd name="T25" fmla="*/ 0 h 40"/>
                <a:gd name="T26" fmla="*/ 0 w 40"/>
                <a:gd name="T27" fmla="*/ 0 h 40"/>
                <a:gd name="T28" fmla="*/ 0 w 40"/>
                <a:gd name="T29" fmla="*/ 0 h 40"/>
                <a:gd name="T30" fmla="*/ 0 w 40"/>
                <a:gd name="T31" fmla="*/ 0 h 40"/>
                <a:gd name="T32" fmla="*/ 0 w 40"/>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0"/>
                <a:gd name="T53" fmla="*/ 40 w 40"/>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0">
                  <a:moveTo>
                    <a:pt x="40" y="21"/>
                  </a:moveTo>
                  <a:lnTo>
                    <a:pt x="39" y="29"/>
                  </a:lnTo>
                  <a:lnTo>
                    <a:pt x="35" y="34"/>
                  </a:lnTo>
                  <a:lnTo>
                    <a:pt x="29" y="39"/>
                  </a:lnTo>
                  <a:lnTo>
                    <a:pt x="21" y="40"/>
                  </a:lnTo>
                  <a:lnTo>
                    <a:pt x="13" y="39"/>
                  </a:lnTo>
                  <a:lnTo>
                    <a:pt x="7" y="34"/>
                  </a:lnTo>
                  <a:lnTo>
                    <a:pt x="1" y="29"/>
                  </a:lnTo>
                  <a:lnTo>
                    <a:pt x="0" y="21"/>
                  </a:lnTo>
                  <a:lnTo>
                    <a:pt x="1" y="13"/>
                  </a:lnTo>
                  <a:lnTo>
                    <a:pt x="7" y="7"/>
                  </a:lnTo>
                  <a:lnTo>
                    <a:pt x="13" y="1"/>
                  </a:lnTo>
                  <a:lnTo>
                    <a:pt x="21" y="0"/>
                  </a:lnTo>
                  <a:lnTo>
                    <a:pt x="29" y="1"/>
                  </a:lnTo>
                  <a:lnTo>
                    <a:pt x="35" y="7"/>
                  </a:lnTo>
                  <a:lnTo>
                    <a:pt x="39" y="13"/>
                  </a:lnTo>
                  <a:lnTo>
                    <a:pt x="4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65" name="Freeform 211">
              <a:extLst>
                <a:ext uri="{FF2B5EF4-FFF2-40B4-BE49-F238E27FC236}">
                  <a16:creationId xmlns:a16="http://schemas.microsoft.com/office/drawing/2014/main" id="{9F4D6D94-0BB4-44AE-A468-6D3EFEE7D54F}"/>
                </a:ext>
              </a:extLst>
            </p:cNvPr>
            <p:cNvSpPr>
              <a:spLocks/>
            </p:cNvSpPr>
            <p:nvPr/>
          </p:nvSpPr>
          <p:spPr bwMode="auto">
            <a:xfrm>
              <a:off x="429" y="2630"/>
              <a:ext cx="86" cy="174"/>
            </a:xfrm>
            <a:custGeom>
              <a:avLst/>
              <a:gdLst>
                <a:gd name="T0" fmla="*/ 0 w 375"/>
                <a:gd name="T1" fmla="*/ 0 h 760"/>
                <a:gd name="T2" fmla="*/ 0 w 375"/>
                <a:gd name="T3" fmla="*/ 0 h 760"/>
                <a:gd name="T4" fmla="*/ 0 w 375"/>
                <a:gd name="T5" fmla="*/ 0 h 760"/>
                <a:gd name="T6" fmla="*/ 0 w 375"/>
                <a:gd name="T7" fmla="*/ 0 h 760"/>
                <a:gd name="T8" fmla="*/ 0 w 375"/>
                <a:gd name="T9" fmla="*/ 0 h 760"/>
                <a:gd name="T10" fmla="*/ 0 w 375"/>
                <a:gd name="T11" fmla="*/ 0 h 760"/>
                <a:gd name="T12" fmla="*/ 0 w 375"/>
                <a:gd name="T13" fmla="*/ 0 h 760"/>
                <a:gd name="T14" fmla="*/ 0 w 375"/>
                <a:gd name="T15" fmla="*/ 0 h 760"/>
                <a:gd name="T16" fmla="*/ 0 w 375"/>
                <a:gd name="T17" fmla="*/ 0 h 760"/>
                <a:gd name="T18" fmla="*/ 0 w 375"/>
                <a:gd name="T19" fmla="*/ 0 h 760"/>
                <a:gd name="T20" fmla="*/ 0 w 375"/>
                <a:gd name="T21" fmla="*/ 0 h 760"/>
                <a:gd name="T22" fmla="*/ 0 w 375"/>
                <a:gd name="T23" fmla="*/ 0 h 760"/>
                <a:gd name="T24" fmla="*/ 0 w 375"/>
                <a:gd name="T25" fmla="*/ 0 h 760"/>
                <a:gd name="T26" fmla="*/ 0 w 375"/>
                <a:gd name="T27" fmla="*/ 0 h 760"/>
                <a:gd name="T28" fmla="*/ 0 w 375"/>
                <a:gd name="T29" fmla="*/ 0 h 760"/>
                <a:gd name="T30" fmla="*/ 0 w 375"/>
                <a:gd name="T31" fmla="*/ 0 h 760"/>
                <a:gd name="T32" fmla="*/ 0 w 375"/>
                <a:gd name="T33" fmla="*/ 0 h 760"/>
                <a:gd name="T34" fmla="*/ 0 w 375"/>
                <a:gd name="T35" fmla="*/ 0 h 760"/>
                <a:gd name="T36" fmla="*/ 0 w 375"/>
                <a:gd name="T37" fmla="*/ 0 h 760"/>
                <a:gd name="T38" fmla="*/ 0 w 375"/>
                <a:gd name="T39" fmla="*/ 0 h 760"/>
                <a:gd name="T40" fmla="*/ 0 w 375"/>
                <a:gd name="T41" fmla="*/ 0 h 760"/>
                <a:gd name="T42" fmla="*/ 0 w 375"/>
                <a:gd name="T43" fmla="*/ 0 h 760"/>
                <a:gd name="T44" fmla="*/ 0 w 375"/>
                <a:gd name="T45" fmla="*/ 0 h 760"/>
                <a:gd name="T46" fmla="*/ 0 w 375"/>
                <a:gd name="T47" fmla="*/ 0 h 760"/>
                <a:gd name="T48" fmla="*/ 0 w 375"/>
                <a:gd name="T49" fmla="*/ 0 h 760"/>
                <a:gd name="T50" fmla="*/ 0 w 375"/>
                <a:gd name="T51" fmla="*/ 0 h 760"/>
                <a:gd name="T52" fmla="*/ 0 w 375"/>
                <a:gd name="T53" fmla="*/ 0 h 760"/>
                <a:gd name="T54" fmla="*/ 0 w 375"/>
                <a:gd name="T55" fmla="*/ 0 h 760"/>
                <a:gd name="T56" fmla="*/ 0 w 375"/>
                <a:gd name="T57" fmla="*/ 0 h 760"/>
                <a:gd name="T58" fmla="*/ 0 w 375"/>
                <a:gd name="T59" fmla="*/ 0 h 760"/>
                <a:gd name="T60" fmla="*/ 0 w 375"/>
                <a:gd name="T61" fmla="*/ 0 h 760"/>
                <a:gd name="T62" fmla="*/ 0 w 375"/>
                <a:gd name="T63" fmla="*/ 0 h 760"/>
                <a:gd name="T64" fmla="*/ 0 w 375"/>
                <a:gd name="T65" fmla="*/ 0 h 760"/>
                <a:gd name="T66" fmla="*/ 0 w 375"/>
                <a:gd name="T67" fmla="*/ 0 h 7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75"/>
                <a:gd name="T103" fmla="*/ 0 h 760"/>
                <a:gd name="T104" fmla="*/ 375 w 375"/>
                <a:gd name="T105" fmla="*/ 760 h 7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75" h="760">
                  <a:moveTo>
                    <a:pt x="185" y="17"/>
                  </a:moveTo>
                  <a:lnTo>
                    <a:pt x="182" y="18"/>
                  </a:lnTo>
                  <a:lnTo>
                    <a:pt x="180" y="19"/>
                  </a:lnTo>
                  <a:lnTo>
                    <a:pt x="125" y="92"/>
                  </a:lnTo>
                  <a:lnTo>
                    <a:pt x="82" y="189"/>
                  </a:lnTo>
                  <a:lnTo>
                    <a:pt x="51" y="299"/>
                  </a:lnTo>
                  <a:lnTo>
                    <a:pt x="28" y="414"/>
                  </a:lnTo>
                  <a:lnTo>
                    <a:pt x="13" y="522"/>
                  </a:lnTo>
                  <a:lnTo>
                    <a:pt x="5" y="613"/>
                  </a:lnTo>
                  <a:lnTo>
                    <a:pt x="2" y="678"/>
                  </a:lnTo>
                  <a:lnTo>
                    <a:pt x="0" y="708"/>
                  </a:lnTo>
                  <a:lnTo>
                    <a:pt x="0" y="719"/>
                  </a:lnTo>
                  <a:lnTo>
                    <a:pt x="12" y="726"/>
                  </a:lnTo>
                  <a:lnTo>
                    <a:pt x="43" y="739"/>
                  </a:lnTo>
                  <a:lnTo>
                    <a:pt x="72" y="748"/>
                  </a:lnTo>
                  <a:lnTo>
                    <a:pt x="98" y="754"/>
                  </a:lnTo>
                  <a:lnTo>
                    <a:pt x="121" y="758"/>
                  </a:lnTo>
                  <a:lnTo>
                    <a:pt x="143" y="760"/>
                  </a:lnTo>
                  <a:lnTo>
                    <a:pt x="164" y="758"/>
                  </a:lnTo>
                  <a:lnTo>
                    <a:pt x="181" y="756"/>
                  </a:lnTo>
                  <a:lnTo>
                    <a:pt x="198" y="750"/>
                  </a:lnTo>
                  <a:lnTo>
                    <a:pt x="211" y="747"/>
                  </a:lnTo>
                  <a:lnTo>
                    <a:pt x="223" y="740"/>
                  </a:lnTo>
                  <a:lnTo>
                    <a:pt x="233" y="734"/>
                  </a:lnTo>
                  <a:lnTo>
                    <a:pt x="242" y="728"/>
                  </a:lnTo>
                  <a:lnTo>
                    <a:pt x="249" y="723"/>
                  </a:lnTo>
                  <a:lnTo>
                    <a:pt x="253" y="719"/>
                  </a:lnTo>
                  <a:lnTo>
                    <a:pt x="257" y="715"/>
                  </a:lnTo>
                  <a:lnTo>
                    <a:pt x="258" y="714"/>
                  </a:lnTo>
                  <a:lnTo>
                    <a:pt x="263" y="706"/>
                  </a:lnTo>
                  <a:lnTo>
                    <a:pt x="262" y="698"/>
                  </a:lnTo>
                  <a:lnTo>
                    <a:pt x="253" y="618"/>
                  </a:lnTo>
                  <a:lnTo>
                    <a:pt x="251" y="554"/>
                  </a:lnTo>
                  <a:lnTo>
                    <a:pt x="255" y="505"/>
                  </a:lnTo>
                  <a:lnTo>
                    <a:pt x="262" y="467"/>
                  </a:lnTo>
                  <a:lnTo>
                    <a:pt x="271" y="442"/>
                  </a:lnTo>
                  <a:lnTo>
                    <a:pt x="280" y="425"/>
                  </a:lnTo>
                  <a:lnTo>
                    <a:pt x="287" y="417"/>
                  </a:lnTo>
                  <a:lnTo>
                    <a:pt x="289" y="415"/>
                  </a:lnTo>
                  <a:lnTo>
                    <a:pt x="310" y="399"/>
                  </a:lnTo>
                  <a:lnTo>
                    <a:pt x="327" y="380"/>
                  </a:lnTo>
                  <a:lnTo>
                    <a:pt x="343" y="359"/>
                  </a:lnTo>
                  <a:lnTo>
                    <a:pt x="353" y="338"/>
                  </a:lnTo>
                  <a:lnTo>
                    <a:pt x="362" y="319"/>
                  </a:lnTo>
                  <a:lnTo>
                    <a:pt x="369" y="302"/>
                  </a:lnTo>
                  <a:lnTo>
                    <a:pt x="372" y="290"/>
                  </a:lnTo>
                  <a:lnTo>
                    <a:pt x="374" y="285"/>
                  </a:lnTo>
                  <a:lnTo>
                    <a:pt x="375" y="281"/>
                  </a:lnTo>
                  <a:lnTo>
                    <a:pt x="374" y="277"/>
                  </a:lnTo>
                  <a:lnTo>
                    <a:pt x="372" y="268"/>
                  </a:lnTo>
                  <a:lnTo>
                    <a:pt x="367" y="248"/>
                  </a:lnTo>
                  <a:lnTo>
                    <a:pt x="362" y="220"/>
                  </a:lnTo>
                  <a:lnTo>
                    <a:pt x="354" y="185"/>
                  </a:lnTo>
                  <a:lnTo>
                    <a:pt x="345" y="148"/>
                  </a:lnTo>
                  <a:lnTo>
                    <a:pt x="337" y="112"/>
                  </a:lnTo>
                  <a:lnTo>
                    <a:pt x="328" y="78"/>
                  </a:lnTo>
                  <a:lnTo>
                    <a:pt x="319" y="49"/>
                  </a:lnTo>
                  <a:lnTo>
                    <a:pt x="313" y="35"/>
                  </a:lnTo>
                  <a:lnTo>
                    <a:pt x="305" y="23"/>
                  </a:lnTo>
                  <a:lnTo>
                    <a:pt x="294" y="13"/>
                  </a:lnTo>
                  <a:lnTo>
                    <a:pt x="281" y="6"/>
                  </a:lnTo>
                  <a:lnTo>
                    <a:pt x="266" y="3"/>
                  </a:lnTo>
                  <a:lnTo>
                    <a:pt x="250" y="0"/>
                  </a:lnTo>
                  <a:lnTo>
                    <a:pt x="234" y="1"/>
                  </a:lnTo>
                  <a:lnTo>
                    <a:pt x="220" y="4"/>
                  </a:lnTo>
                  <a:lnTo>
                    <a:pt x="207" y="8"/>
                  </a:lnTo>
                  <a:lnTo>
                    <a:pt x="197" y="12"/>
                  </a:lnTo>
                  <a:lnTo>
                    <a:pt x="189" y="16"/>
                  </a:lnTo>
                  <a:lnTo>
                    <a:pt x="185"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66" name="Freeform 212">
              <a:extLst>
                <a:ext uri="{FF2B5EF4-FFF2-40B4-BE49-F238E27FC236}">
                  <a16:creationId xmlns:a16="http://schemas.microsoft.com/office/drawing/2014/main" id="{00009940-05D2-494F-A9F1-F2549C2FCCCA}"/>
                </a:ext>
              </a:extLst>
            </p:cNvPr>
            <p:cNvSpPr>
              <a:spLocks/>
            </p:cNvSpPr>
            <p:nvPr/>
          </p:nvSpPr>
          <p:spPr bwMode="auto">
            <a:xfrm>
              <a:off x="438" y="2639"/>
              <a:ext cx="67" cy="156"/>
            </a:xfrm>
            <a:custGeom>
              <a:avLst/>
              <a:gdLst>
                <a:gd name="T0" fmla="*/ 0 w 292"/>
                <a:gd name="T1" fmla="*/ 0 h 679"/>
                <a:gd name="T2" fmla="*/ 0 w 292"/>
                <a:gd name="T3" fmla="*/ 0 h 679"/>
                <a:gd name="T4" fmla="*/ 0 w 292"/>
                <a:gd name="T5" fmla="*/ 0 h 679"/>
                <a:gd name="T6" fmla="*/ 0 w 292"/>
                <a:gd name="T7" fmla="*/ 0 h 679"/>
                <a:gd name="T8" fmla="*/ 0 w 292"/>
                <a:gd name="T9" fmla="*/ 0 h 679"/>
                <a:gd name="T10" fmla="*/ 0 w 292"/>
                <a:gd name="T11" fmla="*/ 0 h 679"/>
                <a:gd name="T12" fmla="*/ 0 w 292"/>
                <a:gd name="T13" fmla="*/ 0 h 679"/>
                <a:gd name="T14" fmla="*/ 0 w 292"/>
                <a:gd name="T15" fmla="*/ 0 h 679"/>
                <a:gd name="T16" fmla="*/ 0 w 292"/>
                <a:gd name="T17" fmla="*/ 0 h 679"/>
                <a:gd name="T18" fmla="*/ 0 w 292"/>
                <a:gd name="T19" fmla="*/ 0 h 679"/>
                <a:gd name="T20" fmla="*/ 0 w 292"/>
                <a:gd name="T21" fmla="*/ 0 h 679"/>
                <a:gd name="T22" fmla="*/ 0 w 292"/>
                <a:gd name="T23" fmla="*/ 0 h 679"/>
                <a:gd name="T24" fmla="*/ 0 w 292"/>
                <a:gd name="T25" fmla="*/ 0 h 679"/>
                <a:gd name="T26" fmla="*/ 0 w 292"/>
                <a:gd name="T27" fmla="*/ 0 h 679"/>
                <a:gd name="T28" fmla="*/ 0 w 292"/>
                <a:gd name="T29" fmla="*/ 0 h 679"/>
                <a:gd name="T30" fmla="*/ 0 w 292"/>
                <a:gd name="T31" fmla="*/ 0 h 679"/>
                <a:gd name="T32" fmla="*/ 0 w 292"/>
                <a:gd name="T33" fmla="*/ 0 h 679"/>
                <a:gd name="T34" fmla="*/ 0 w 292"/>
                <a:gd name="T35" fmla="*/ 0 h 679"/>
                <a:gd name="T36" fmla="*/ 0 w 292"/>
                <a:gd name="T37" fmla="*/ 0 h 679"/>
                <a:gd name="T38" fmla="*/ 0 w 292"/>
                <a:gd name="T39" fmla="*/ 0 h 679"/>
                <a:gd name="T40" fmla="*/ 0 w 292"/>
                <a:gd name="T41" fmla="*/ 0 h 679"/>
                <a:gd name="T42" fmla="*/ 0 w 292"/>
                <a:gd name="T43" fmla="*/ 0 h 679"/>
                <a:gd name="T44" fmla="*/ 0 w 292"/>
                <a:gd name="T45" fmla="*/ 0 h 679"/>
                <a:gd name="T46" fmla="*/ 0 w 292"/>
                <a:gd name="T47" fmla="*/ 0 h 679"/>
                <a:gd name="T48" fmla="*/ 0 w 292"/>
                <a:gd name="T49" fmla="*/ 0 h 679"/>
                <a:gd name="T50" fmla="*/ 0 w 292"/>
                <a:gd name="T51" fmla="*/ 0 h 679"/>
                <a:gd name="T52" fmla="*/ 0 w 292"/>
                <a:gd name="T53" fmla="*/ 0 h 679"/>
                <a:gd name="T54" fmla="*/ 0 w 292"/>
                <a:gd name="T55" fmla="*/ 0 h 679"/>
                <a:gd name="T56" fmla="*/ 0 w 292"/>
                <a:gd name="T57" fmla="*/ 0 h 679"/>
                <a:gd name="T58" fmla="*/ 0 w 292"/>
                <a:gd name="T59" fmla="*/ 0 h 679"/>
                <a:gd name="T60" fmla="*/ 0 w 292"/>
                <a:gd name="T61" fmla="*/ 0 h 679"/>
                <a:gd name="T62" fmla="*/ 0 w 292"/>
                <a:gd name="T63" fmla="*/ 0 h 679"/>
                <a:gd name="T64" fmla="*/ 0 w 292"/>
                <a:gd name="T65" fmla="*/ 0 h 679"/>
                <a:gd name="T66" fmla="*/ 0 w 292"/>
                <a:gd name="T67" fmla="*/ 0 h 679"/>
                <a:gd name="T68" fmla="*/ 0 w 292"/>
                <a:gd name="T69" fmla="*/ 0 h 679"/>
                <a:gd name="T70" fmla="*/ 0 w 292"/>
                <a:gd name="T71" fmla="*/ 0 h 679"/>
                <a:gd name="T72" fmla="*/ 0 w 292"/>
                <a:gd name="T73" fmla="*/ 0 h 679"/>
                <a:gd name="T74" fmla="*/ 0 w 292"/>
                <a:gd name="T75" fmla="*/ 0 h 679"/>
                <a:gd name="T76" fmla="*/ 0 w 292"/>
                <a:gd name="T77" fmla="*/ 0 h 679"/>
                <a:gd name="T78" fmla="*/ 0 w 292"/>
                <a:gd name="T79" fmla="*/ 0 h 679"/>
                <a:gd name="T80" fmla="*/ 0 w 292"/>
                <a:gd name="T81" fmla="*/ 0 h 679"/>
                <a:gd name="T82" fmla="*/ 0 w 292"/>
                <a:gd name="T83" fmla="*/ 0 h 679"/>
                <a:gd name="T84" fmla="*/ 0 w 292"/>
                <a:gd name="T85" fmla="*/ 0 h 679"/>
                <a:gd name="T86" fmla="*/ 0 w 292"/>
                <a:gd name="T87" fmla="*/ 0 h 679"/>
                <a:gd name="T88" fmla="*/ 0 w 292"/>
                <a:gd name="T89" fmla="*/ 0 h 679"/>
                <a:gd name="T90" fmla="*/ 0 w 292"/>
                <a:gd name="T91" fmla="*/ 0 h 679"/>
                <a:gd name="T92" fmla="*/ 0 w 292"/>
                <a:gd name="T93" fmla="*/ 0 h 679"/>
                <a:gd name="T94" fmla="*/ 0 w 292"/>
                <a:gd name="T95" fmla="*/ 0 h 679"/>
                <a:gd name="T96" fmla="*/ 0 w 292"/>
                <a:gd name="T97" fmla="*/ 0 h 679"/>
                <a:gd name="T98" fmla="*/ 0 w 292"/>
                <a:gd name="T99" fmla="*/ 0 h 679"/>
                <a:gd name="T100" fmla="*/ 0 w 292"/>
                <a:gd name="T101" fmla="*/ 0 h 679"/>
                <a:gd name="T102" fmla="*/ 0 w 292"/>
                <a:gd name="T103" fmla="*/ 0 h 679"/>
                <a:gd name="T104" fmla="*/ 0 w 292"/>
                <a:gd name="T105" fmla="*/ 0 h 679"/>
                <a:gd name="T106" fmla="*/ 0 w 292"/>
                <a:gd name="T107" fmla="*/ 0 h 679"/>
                <a:gd name="T108" fmla="*/ 0 w 292"/>
                <a:gd name="T109" fmla="*/ 0 h 679"/>
                <a:gd name="T110" fmla="*/ 0 w 292"/>
                <a:gd name="T111" fmla="*/ 0 h 679"/>
                <a:gd name="T112" fmla="*/ 0 w 292"/>
                <a:gd name="T113" fmla="*/ 0 h 6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2"/>
                <a:gd name="T172" fmla="*/ 0 h 679"/>
                <a:gd name="T173" fmla="*/ 292 w 292"/>
                <a:gd name="T174" fmla="*/ 679 h 6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2" h="679">
                  <a:moveTo>
                    <a:pt x="225" y="3"/>
                  </a:moveTo>
                  <a:lnTo>
                    <a:pt x="229" y="5"/>
                  </a:lnTo>
                  <a:lnTo>
                    <a:pt x="233" y="8"/>
                  </a:lnTo>
                  <a:lnTo>
                    <a:pt x="236" y="15"/>
                  </a:lnTo>
                  <a:lnTo>
                    <a:pt x="240" y="22"/>
                  </a:lnTo>
                  <a:lnTo>
                    <a:pt x="248" y="47"/>
                  </a:lnTo>
                  <a:lnTo>
                    <a:pt x="256" y="77"/>
                  </a:lnTo>
                  <a:lnTo>
                    <a:pt x="264" y="111"/>
                  </a:lnTo>
                  <a:lnTo>
                    <a:pt x="273" y="145"/>
                  </a:lnTo>
                  <a:lnTo>
                    <a:pt x="279" y="176"/>
                  </a:lnTo>
                  <a:lnTo>
                    <a:pt x="286" y="204"/>
                  </a:lnTo>
                  <a:lnTo>
                    <a:pt x="290" y="227"/>
                  </a:lnTo>
                  <a:lnTo>
                    <a:pt x="292" y="240"/>
                  </a:lnTo>
                  <a:lnTo>
                    <a:pt x="290" y="247"/>
                  </a:lnTo>
                  <a:lnTo>
                    <a:pt x="286" y="259"/>
                  </a:lnTo>
                  <a:lnTo>
                    <a:pt x="281" y="272"/>
                  </a:lnTo>
                  <a:lnTo>
                    <a:pt x="274" y="288"/>
                  </a:lnTo>
                  <a:lnTo>
                    <a:pt x="265" y="302"/>
                  </a:lnTo>
                  <a:lnTo>
                    <a:pt x="253" y="318"/>
                  </a:lnTo>
                  <a:lnTo>
                    <a:pt x="242" y="331"/>
                  </a:lnTo>
                  <a:lnTo>
                    <a:pt x="227" y="341"/>
                  </a:lnTo>
                  <a:lnTo>
                    <a:pt x="223" y="344"/>
                  </a:lnTo>
                  <a:lnTo>
                    <a:pt x="216" y="351"/>
                  </a:lnTo>
                  <a:lnTo>
                    <a:pt x="207" y="363"/>
                  </a:lnTo>
                  <a:lnTo>
                    <a:pt x="196" y="380"/>
                  </a:lnTo>
                  <a:lnTo>
                    <a:pt x="187" y="405"/>
                  </a:lnTo>
                  <a:lnTo>
                    <a:pt x="178" y="437"/>
                  </a:lnTo>
                  <a:lnTo>
                    <a:pt x="173" y="479"/>
                  </a:lnTo>
                  <a:lnTo>
                    <a:pt x="170" y="530"/>
                  </a:lnTo>
                  <a:lnTo>
                    <a:pt x="171" y="557"/>
                  </a:lnTo>
                  <a:lnTo>
                    <a:pt x="173" y="587"/>
                  </a:lnTo>
                  <a:lnTo>
                    <a:pt x="177" y="619"/>
                  </a:lnTo>
                  <a:lnTo>
                    <a:pt x="180" y="655"/>
                  </a:lnTo>
                  <a:lnTo>
                    <a:pt x="173" y="661"/>
                  </a:lnTo>
                  <a:lnTo>
                    <a:pt x="161" y="668"/>
                  </a:lnTo>
                  <a:lnTo>
                    <a:pt x="145" y="674"/>
                  </a:lnTo>
                  <a:lnTo>
                    <a:pt x="126" y="678"/>
                  </a:lnTo>
                  <a:lnTo>
                    <a:pt x="101" y="679"/>
                  </a:lnTo>
                  <a:lnTo>
                    <a:pt x="72" y="677"/>
                  </a:lnTo>
                  <a:lnTo>
                    <a:pt x="39" y="669"/>
                  </a:lnTo>
                  <a:lnTo>
                    <a:pt x="0" y="655"/>
                  </a:lnTo>
                  <a:lnTo>
                    <a:pt x="2" y="609"/>
                  </a:lnTo>
                  <a:lnTo>
                    <a:pt x="7" y="539"/>
                  </a:lnTo>
                  <a:lnTo>
                    <a:pt x="17" y="450"/>
                  </a:lnTo>
                  <a:lnTo>
                    <a:pt x="32" y="353"/>
                  </a:lnTo>
                  <a:lnTo>
                    <a:pt x="53" y="251"/>
                  </a:lnTo>
                  <a:lnTo>
                    <a:pt x="82" y="156"/>
                  </a:lnTo>
                  <a:lnTo>
                    <a:pt x="118" y="73"/>
                  </a:lnTo>
                  <a:lnTo>
                    <a:pt x="165" y="11"/>
                  </a:lnTo>
                  <a:lnTo>
                    <a:pt x="170" y="8"/>
                  </a:lnTo>
                  <a:lnTo>
                    <a:pt x="177" y="7"/>
                  </a:lnTo>
                  <a:lnTo>
                    <a:pt x="184" y="4"/>
                  </a:lnTo>
                  <a:lnTo>
                    <a:pt x="192" y="2"/>
                  </a:lnTo>
                  <a:lnTo>
                    <a:pt x="201" y="0"/>
                  </a:lnTo>
                  <a:lnTo>
                    <a:pt x="209" y="0"/>
                  </a:lnTo>
                  <a:lnTo>
                    <a:pt x="217" y="0"/>
                  </a:lnTo>
                  <a:lnTo>
                    <a:pt x="225" y="3"/>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67" name="Freeform 213">
              <a:extLst>
                <a:ext uri="{FF2B5EF4-FFF2-40B4-BE49-F238E27FC236}">
                  <a16:creationId xmlns:a16="http://schemas.microsoft.com/office/drawing/2014/main" id="{5B385B78-CDAD-4D15-87DB-01235E9C76AA}"/>
                </a:ext>
              </a:extLst>
            </p:cNvPr>
            <p:cNvSpPr>
              <a:spLocks/>
            </p:cNvSpPr>
            <p:nvPr/>
          </p:nvSpPr>
          <p:spPr bwMode="auto">
            <a:xfrm>
              <a:off x="480" y="2612"/>
              <a:ext cx="18" cy="24"/>
            </a:xfrm>
            <a:custGeom>
              <a:avLst/>
              <a:gdLst>
                <a:gd name="T0" fmla="*/ 0 w 82"/>
                <a:gd name="T1" fmla="*/ 0 h 107"/>
                <a:gd name="T2" fmla="*/ 0 w 82"/>
                <a:gd name="T3" fmla="*/ 0 h 107"/>
                <a:gd name="T4" fmla="*/ 0 w 82"/>
                <a:gd name="T5" fmla="*/ 0 h 107"/>
                <a:gd name="T6" fmla="*/ 0 w 82"/>
                <a:gd name="T7" fmla="*/ 0 h 107"/>
                <a:gd name="T8" fmla="*/ 0 w 82"/>
                <a:gd name="T9" fmla="*/ 0 h 107"/>
                <a:gd name="T10" fmla="*/ 0 w 82"/>
                <a:gd name="T11" fmla="*/ 0 h 107"/>
                <a:gd name="T12" fmla="*/ 0 w 82"/>
                <a:gd name="T13" fmla="*/ 0 h 107"/>
                <a:gd name="T14" fmla="*/ 0 w 82"/>
                <a:gd name="T15" fmla="*/ 0 h 107"/>
                <a:gd name="T16" fmla="*/ 0 w 82"/>
                <a:gd name="T17" fmla="*/ 0 h 107"/>
                <a:gd name="T18" fmla="*/ 0 w 82"/>
                <a:gd name="T19" fmla="*/ 0 h 107"/>
                <a:gd name="T20" fmla="*/ 0 w 82"/>
                <a:gd name="T21" fmla="*/ 0 h 107"/>
                <a:gd name="T22" fmla="*/ 0 w 82"/>
                <a:gd name="T23" fmla="*/ 0 h 107"/>
                <a:gd name="T24" fmla="*/ 0 w 82"/>
                <a:gd name="T25" fmla="*/ 0 h 107"/>
                <a:gd name="T26" fmla="*/ 0 w 82"/>
                <a:gd name="T27" fmla="*/ 0 h 107"/>
                <a:gd name="T28" fmla="*/ 0 w 82"/>
                <a:gd name="T29" fmla="*/ 0 h 107"/>
                <a:gd name="T30" fmla="*/ 0 w 82"/>
                <a:gd name="T31" fmla="*/ 0 h 107"/>
                <a:gd name="T32" fmla="*/ 0 w 82"/>
                <a:gd name="T33" fmla="*/ 0 h 107"/>
                <a:gd name="T34" fmla="*/ 0 w 82"/>
                <a:gd name="T35" fmla="*/ 0 h 107"/>
                <a:gd name="T36" fmla="*/ 0 w 82"/>
                <a:gd name="T37" fmla="*/ 0 h 10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2"/>
                <a:gd name="T58" fmla="*/ 0 h 107"/>
                <a:gd name="T59" fmla="*/ 82 w 82"/>
                <a:gd name="T60" fmla="*/ 107 h 10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2" h="107">
                  <a:moveTo>
                    <a:pt x="0" y="91"/>
                  </a:moveTo>
                  <a:lnTo>
                    <a:pt x="37" y="107"/>
                  </a:lnTo>
                  <a:lnTo>
                    <a:pt x="42" y="95"/>
                  </a:lnTo>
                  <a:lnTo>
                    <a:pt x="49" y="84"/>
                  </a:lnTo>
                  <a:lnTo>
                    <a:pt x="54" y="72"/>
                  </a:lnTo>
                  <a:lnTo>
                    <a:pt x="60" y="61"/>
                  </a:lnTo>
                  <a:lnTo>
                    <a:pt x="67" y="52"/>
                  </a:lnTo>
                  <a:lnTo>
                    <a:pt x="73" y="43"/>
                  </a:lnTo>
                  <a:lnTo>
                    <a:pt x="79" y="37"/>
                  </a:lnTo>
                  <a:lnTo>
                    <a:pt x="82" y="33"/>
                  </a:lnTo>
                  <a:lnTo>
                    <a:pt x="58" y="0"/>
                  </a:lnTo>
                  <a:lnTo>
                    <a:pt x="49" y="9"/>
                  </a:lnTo>
                  <a:lnTo>
                    <a:pt x="40" y="20"/>
                  </a:lnTo>
                  <a:lnTo>
                    <a:pt x="30" y="34"/>
                  </a:lnTo>
                  <a:lnTo>
                    <a:pt x="23" y="47"/>
                  </a:lnTo>
                  <a:lnTo>
                    <a:pt x="15" y="61"/>
                  </a:lnTo>
                  <a:lnTo>
                    <a:pt x="8" y="74"/>
                  </a:lnTo>
                  <a:lnTo>
                    <a:pt x="3" y="85"/>
                  </a:lnTo>
                  <a:lnTo>
                    <a:pt x="0"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68" name="Freeform 214">
              <a:extLst>
                <a:ext uri="{FF2B5EF4-FFF2-40B4-BE49-F238E27FC236}">
                  <a16:creationId xmlns:a16="http://schemas.microsoft.com/office/drawing/2014/main" id="{63F1EB70-0682-4974-B835-32D8B1FFF371}"/>
                </a:ext>
              </a:extLst>
            </p:cNvPr>
            <p:cNvSpPr>
              <a:spLocks/>
            </p:cNvSpPr>
            <p:nvPr/>
          </p:nvSpPr>
          <p:spPr bwMode="auto">
            <a:xfrm>
              <a:off x="586" y="2686"/>
              <a:ext cx="67" cy="65"/>
            </a:xfrm>
            <a:custGeom>
              <a:avLst/>
              <a:gdLst>
                <a:gd name="T0" fmla="*/ 0 w 292"/>
                <a:gd name="T1" fmla="*/ 0 h 284"/>
                <a:gd name="T2" fmla="*/ 0 w 292"/>
                <a:gd name="T3" fmla="*/ 0 h 284"/>
                <a:gd name="T4" fmla="*/ 0 w 292"/>
                <a:gd name="T5" fmla="*/ 0 h 284"/>
                <a:gd name="T6" fmla="*/ 0 w 292"/>
                <a:gd name="T7" fmla="*/ 0 h 284"/>
                <a:gd name="T8" fmla="*/ 0 w 292"/>
                <a:gd name="T9" fmla="*/ 0 h 284"/>
                <a:gd name="T10" fmla="*/ 0 w 292"/>
                <a:gd name="T11" fmla="*/ 0 h 284"/>
                <a:gd name="T12" fmla="*/ 0 w 292"/>
                <a:gd name="T13" fmla="*/ 0 h 284"/>
                <a:gd name="T14" fmla="*/ 0 w 292"/>
                <a:gd name="T15" fmla="*/ 0 h 284"/>
                <a:gd name="T16" fmla="*/ 0 w 292"/>
                <a:gd name="T17" fmla="*/ 0 h 284"/>
                <a:gd name="T18" fmla="*/ 0 w 292"/>
                <a:gd name="T19" fmla="*/ 0 h 284"/>
                <a:gd name="T20" fmla="*/ 0 w 292"/>
                <a:gd name="T21" fmla="*/ 0 h 284"/>
                <a:gd name="T22" fmla="*/ 0 w 292"/>
                <a:gd name="T23" fmla="*/ 0 h 284"/>
                <a:gd name="T24" fmla="*/ 0 w 292"/>
                <a:gd name="T25" fmla="*/ 0 h 284"/>
                <a:gd name="T26" fmla="*/ 0 w 292"/>
                <a:gd name="T27" fmla="*/ 0 h 284"/>
                <a:gd name="T28" fmla="*/ 0 w 292"/>
                <a:gd name="T29" fmla="*/ 0 h 284"/>
                <a:gd name="T30" fmla="*/ 0 w 292"/>
                <a:gd name="T31" fmla="*/ 0 h 284"/>
                <a:gd name="T32" fmla="*/ 0 w 292"/>
                <a:gd name="T33" fmla="*/ 0 h 284"/>
                <a:gd name="T34" fmla="*/ 0 w 292"/>
                <a:gd name="T35" fmla="*/ 0 h 284"/>
                <a:gd name="T36" fmla="*/ 0 w 292"/>
                <a:gd name="T37" fmla="*/ 0 h 2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2"/>
                <a:gd name="T58" fmla="*/ 0 h 284"/>
                <a:gd name="T59" fmla="*/ 292 w 292"/>
                <a:gd name="T60" fmla="*/ 284 h 2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2" h="284">
                  <a:moveTo>
                    <a:pt x="7" y="7"/>
                  </a:moveTo>
                  <a:lnTo>
                    <a:pt x="1" y="15"/>
                  </a:lnTo>
                  <a:lnTo>
                    <a:pt x="0" y="24"/>
                  </a:lnTo>
                  <a:lnTo>
                    <a:pt x="1" y="33"/>
                  </a:lnTo>
                  <a:lnTo>
                    <a:pt x="7" y="41"/>
                  </a:lnTo>
                  <a:lnTo>
                    <a:pt x="251" y="278"/>
                  </a:lnTo>
                  <a:lnTo>
                    <a:pt x="259" y="283"/>
                  </a:lnTo>
                  <a:lnTo>
                    <a:pt x="268" y="284"/>
                  </a:lnTo>
                  <a:lnTo>
                    <a:pt x="277" y="283"/>
                  </a:lnTo>
                  <a:lnTo>
                    <a:pt x="285" y="278"/>
                  </a:lnTo>
                  <a:lnTo>
                    <a:pt x="290" y="270"/>
                  </a:lnTo>
                  <a:lnTo>
                    <a:pt x="292" y="261"/>
                  </a:lnTo>
                  <a:lnTo>
                    <a:pt x="290" y="252"/>
                  </a:lnTo>
                  <a:lnTo>
                    <a:pt x="285" y="244"/>
                  </a:lnTo>
                  <a:lnTo>
                    <a:pt x="40" y="7"/>
                  </a:lnTo>
                  <a:lnTo>
                    <a:pt x="33" y="2"/>
                  </a:lnTo>
                  <a:lnTo>
                    <a:pt x="23" y="0"/>
                  </a:lnTo>
                  <a:lnTo>
                    <a:pt x="14" y="2"/>
                  </a:lnTo>
                  <a:lnTo>
                    <a:pt x="7"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69" name="Freeform 215">
              <a:extLst>
                <a:ext uri="{FF2B5EF4-FFF2-40B4-BE49-F238E27FC236}">
                  <a16:creationId xmlns:a16="http://schemas.microsoft.com/office/drawing/2014/main" id="{768AE316-4971-4ADB-AB32-310A354584C9}"/>
                </a:ext>
              </a:extLst>
            </p:cNvPr>
            <p:cNvSpPr>
              <a:spLocks/>
            </p:cNvSpPr>
            <p:nvPr/>
          </p:nvSpPr>
          <p:spPr bwMode="auto">
            <a:xfrm>
              <a:off x="477" y="2675"/>
              <a:ext cx="147" cy="82"/>
            </a:xfrm>
            <a:custGeom>
              <a:avLst/>
              <a:gdLst>
                <a:gd name="T0" fmla="*/ 0 w 640"/>
                <a:gd name="T1" fmla="*/ 0 h 359"/>
                <a:gd name="T2" fmla="*/ 0 w 640"/>
                <a:gd name="T3" fmla="*/ 0 h 359"/>
                <a:gd name="T4" fmla="*/ 0 w 640"/>
                <a:gd name="T5" fmla="*/ 0 h 359"/>
                <a:gd name="T6" fmla="*/ 0 w 640"/>
                <a:gd name="T7" fmla="*/ 0 h 359"/>
                <a:gd name="T8" fmla="*/ 0 w 640"/>
                <a:gd name="T9" fmla="*/ 0 h 359"/>
                <a:gd name="T10" fmla="*/ 0 w 640"/>
                <a:gd name="T11" fmla="*/ 0 h 359"/>
                <a:gd name="T12" fmla="*/ 0 w 640"/>
                <a:gd name="T13" fmla="*/ 0 h 359"/>
                <a:gd name="T14" fmla="*/ 0 w 640"/>
                <a:gd name="T15" fmla="*/ 0 h 359"/>
                <a:gd name="T16" fmla="*/ 0 w 640"/>
                <a:gd name="T17" fmla="*/ 0 h 359"/>
                <a:gd name="T18" fmla="*/ 0 w 640"/>
                <a:gd name="T19" fmla="*/ 0 h 359"/>
                <a:gd name="T20" fmla="*/ 0 w 640"/>
                <a:gd name="T21" fmla="*/ 0 h 359"/>
                <a:gd name="T22" fmla="*/ 0 w 640"/>
                <a:gd name="T23" fmla="*/ 0 h 359"/>
                <a:gd name="T24" fmla="*/ 0 w 640"/>
                <a:gd name="T25" fmla="*/ 0 h 359"/>
                <a:gd name="T26" fmla="*/ 0 w 640"/>
                <a:gd name="T27" fmla="*/ 0 h 359"/>
                <a:gd name="T28" fmla="*/ 0 w 640"/>
                <a:gd name="T29" fmla="*/ 0 h 359"/>
                <a:gd name="T30" fmla="*/ 0 w 640"/>
                <a:gd name="T31" fmla="*/ 0 h 359"/>
                <a:gd name="T32" fmla="*/ 0 w 640"/>
                <a:gd name="T33" fmla="*/ 0 h 359"/>
                <a:gd name="T34" fmla="*/ 0 w 640"/>
                <a:gd name="T35" fmla="*/ 0 h 359"/>
                <a:gd name="T36" fmla="*/ 0 w 640"/>
                <a:gd name="T37" fmla="*/ 0 h 359"/>
                <a:gd name="T38" fmla="*/ 0 w 640"/>
                <a:gd name="T39" fmla="*/ 0 h 359"/>
                <a:gd name="T40" fmla="*/ 0 w 640"/>
                <a:gd name="T41" fmla="*/ 0 h 359"/>
                <a:gd name="T42" fmla="*/ 0 w 640"/>
                <a:gd name="T43" fmla="*/ 0 h 359"/>
                <a:gd name="T44" fmla="*/ 0 w 640"/>
                <a:gd name="T45" fmla="*/ 0 h 359"/>
                <a:gd name="T46" fmla="*/ 0 w 640"/>
                <a:gd name="T47" fmla="*/ 0 h 359"/>
                <a:gd name="T48" fmla="*/ 0 w 640"/>
                <a:gd name="T49" fmla="*/ 0 h 359"/>
                <a:gd name="T50" fmla="*/ 0 w 640"/>
                <a:gd name="T51" fmla="*/ 0 h 359"/>
                <a:gd name="T52" fmla="*/ 0 w 640"/>
                <a:gd name="T53" fmla="*/ 0 h 359"/>
                <a:gd name="T54" fmla="*/ 0 w 640"/>
                <a:gd name="T55" fmla="*/ 0 h 359"/>
                <a:gd name="T56" fmla="*/ 0 w 640"/>
                <a:gd name="T57" fmla="*/ 0 h 359"/>
                <a:gd name="T58" fmla="*/ 0 w 640"/>
                <a:gd name="T59" fmla="*/ 0 h 359"/>
                <a:gd name="T60" fmla="*/ 0 w 640"/>
                <a:gd name="T61" fmla="*/ 0 h 359"/>
                <a:gd name="T62" fmla="*/ 0 w 640"/>
                <a:gd name="T63" fmla="*/ 0 h 359"/>
                <a:gd name="T64" fmla="*/ 0 w 640"/>
                <a:gd name="T65" fmla="*/ 0 h 359"/>
                <a:gd name="T66" fmla="*/ 0 w 640"/>
                <a:gd name="T67" fmla="*/ 0 h 359"/>
                <a:gd name="T68" fmla="*/ 0 w 640"/>
                <a:gd name="T69" fmla="*/ 0 h 359"/>
                <a:gd name="T70" fmla="*/ 0 w 640"/>
                <a:gd name="T71" fmla="*/ 0 h 359"/>
                <a:gd name="T72" fmla="*/ 0 w 640"/>
                <a:gd name="T73" fmla="*/ 0 h 359"/>
                <a:gd name="T74" fmla="*/ 0 w 640"/>
                <a:gd name="T75" fmla="*/ 0 h 359"/>
                <a:gd name="T76" fmla="*/ 0 w 640"/>
                <a:gd name="T77" fmla="*/ 0 h 359"/>
                <a:gd name="T78" fmla="*/ 0 w 640"/>
                <a:gd name="T79" fmla="*/ 0 h 35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40"/>
                <a:gd name="T121" fmla="*/ 0 h 359"/>
                <a:gd name="T122" fmla="*/ 640 w 640"/>
                <a:gd name="T123" fmla="*/ 359 h 35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40" h="359">
                  <a:moveTo>
                    <a:pt x="14" y="1"/>
                  </a:moveTo>
                  <a:lnTo>
                    <a:pt x="8" y="5"/>
                  </a:lnTo>
                  <a:lnTo>
                    <a:pt x="2" y="10"/>
                  </a:lnTo>
                  <a:lnTo>
                    <a:pt x="0" y="18"/>
                  </a:lnTo>
                  <a:lnTo>
                    <a:pt x="0" y="26"/>
                  </a:lnTo>
                  <a:lnTo>
                    <a:pt x="1" y="30"/>
                  </a:lnTo>
                  <a:lnTo>
                    <a:pt x="4" y="36"/>
                  </a:lnTo>
                  <a:lnTo>
                    <a:pt x="8" y="48"/>
                  </a:lnTo>
                  <a:lnTo>
                    <a:pt x="13" y="61"/>
                  </a:lnTo>
                  <a:lnTo>
                    <a:pt x="21" y="78"/>
                  </a:lnTo>
                  <a:lnTo>
                    <a:pt x="30" y="96"/>
                  </a:lnTo>
                  <a:lnTo>
                    <a:pt x="41" y="117"/>
                  </a:lnTo>
                  <a:lnTo>
                    <a:pt x="54" y="138"/>
                  </a:lnTo>
                  <a:lnTo>
                    <a:pt x="69" y="161"/>
                  </a:lnTo>
                  <a:lnTo>
                    <a:pt x="86" y="184"/>
                  </a:lnTo>
                  <a:lnTo>
                    <a:pt x="105" y="208"/>
                  </a:lnTo>
                  <a:lnTo>
                    <a:pt x="126" y="231"/>
                  </a:lnTo>
                  <a:lnTo>
                    <a:pt x="151" y="253"/>
                  </a:lnTo>
                  <a:lnTo>
                    <a:pt x="177" y="275"/>
                  </a:lnTo>
                  <a:lnTo>
                    <a:pt x="205" y="295"/>
                  </a:lnTo>
                  <a:lnTo>
                    <a:pt x="237" y="313"/>
                  </a:lnTo>
                  <a:lnTo>
                    <a:pt x="257" y="324"/>
                  </a:lnTo>
                  <a:lnTo>
                    <a:pt x="280" y="333"/>
                  </a:lnTo>
                  <a:lnTo>
                    <a:pt x="300" y="339"/>
                  </a:lnTo>
                  <a:lnTo>
                    <a:pt x="324" y="346"/>
                  </a:lnTo>
                  <a:lnTo>
                    <a:pt x="346" y="351"/>
                  </a:lnTo>
                  <a:lnTo>
                    <a:pt x="369" y="355"/>
                  </a:lnTo>
                  <a:lnTo>
                    <a:pt x="393" y="357"/>
                  </a:lnTo>
                  <a:lnTo>
                    <a:pt x="418" y="359"/>
                  </a:lnTo>
                  <a:lnTo>
                    <a:pt x="442" y="359"/>
                  </a:lnTo>
                  <a:lnTo>
                    <a:pt x="467" y="357"/>
                  </a:lnTo>
                  <a:lnTo>
                    <a:pt x="493" y="356"/>
                  </a:lnTo>
                  <a:lnTo>
                    <a:pt x="519" y="352"/>
                  </a:lnTo>
                  <a:lnTo>
                    <a:pt x="545" y="347"/>
                  </a:lnTo>
                  <a:lnTo>
                    <a:pt x="572" y="341"/>
                  </a:lnTo>
                  <a:lnTo>
                    <a:pt x="600" y="334"/>
                  </a:lnTo>
                  <a:lnTo>
                    <a:pt x="627" y="325"/>
                  </a:lnTo>
                  <a:lnTo>
                    <a:pt x="634" y="321"/>
                  </a:lnTo>
                  <a:lnTo>
                    <a:pt x="639" y="316"/>
                  </a:lnTo>
                  <a:lnTo>
                    <a:pt x="640" y="308"/>
                  </a:lnTo>
                  <a:lnTo>
                    <a:pt x="640" y="300"/>
                  </a:lnTo>
                  <a:lnTo>
                    <a:pt x="636" y="294"/>
                  </a:lnTo>
                  <a:lnTo>
                    <a:pt x="630" y="288"/>
                  </a:lnTo>
                  <a:lnTo>
                    <a:pt x="623" y="287"/>
                  </a:lnTo>
                  <a:lnTo>
                    <a:pt x="615" y="287"/>
                  </a:lnTo>
                  <a:lnTo>
                    <a:pt x="589" y="295"/>
                  </a:lnTo>
                  <a:lnTo>
                    <a:pt x="565" y="303"/>
                  </a:lnTo>
                  <a:lnTo>
                    <a:pt x="539" y="308"/>
                  </a:lnTo>
                  <a:lnTo>
                    <a:pt x="514" y="313"/>
                  </a:lnTo>
                  <a:lnTo>
                    <a:pt x="490" y="316"/>
                  </a:lnTo>
                  <a:lnTo>
                    <a:pt x="467" y="318"/>
                  </a:lnTo>
                  <a:lnTo>
                    <a:pt x="444" y="320"/>
                  </a:lnTo>
                  <a:lnTo>
                    <a:pt x="420" y="320"/>
                  </a:lnTo>
                  <a:lnTo>
                    <a:pt x="398" y="318"/>
                  </a:lnTo>
                  <a:lnTo>
                    <a:pt x="377" y="316"/>
                  </a:lnTo>
                  <a:lnTo>
                    <a:pt x="355" y="313"/>
                  </a:lnTo>
                  <a:lnTo>
                    <a:pt x="334" y="308"/>
                  </a:lnTo>
                  <a:lnTo>
                    <a:pt x="315" y="303"/>
                  </a:lnTo>
                  <a:lnTo>
                    <a:pt x="294" y="295"/>
                  </a:lnTo>
                  <a:lnTo>
                    <a:pt x="274" y="287"/>
                  </a:lnTo>
                  <a:lnTo>
                    <a:pt x="256" y="278"/>
                  </a:lnTo>
                  <a:lnTo>
                    <a:pt x="228" y="261"/>
                  </a:lnTo>
                  <a:lnTo>
                    <a:pt x="200" y="243"/>
                  </a:lnTo>
                  <a:lnTo>
                    <a:pt x="177" y="223"/>
                  </a:lnTo>
                  <a:lnTo>
                    <a:pt x="155" y="201"/>
                  </a:lnTo>
                  <a:lnTo>
                    <a:pt x="134" y="181"/>
                  </a:lnTo>
                  <a:lnTo>
                    <a:pt x="117" y="158"/>
                  </a:lnTo>
                  <a:lnTo>
                    <a:pt x="101" y="136"/>
                  </a:lnTo>
                  <a:lnTo>
                    <a:pt x="87" y="116"/>
                  </a:lnTo>
                  <a:lnTo>
                    <a:pt x="75" y="95"/>
                  </a:lnTo>
                  <a:lnTo>
                    <a:pt x="65" y="76"/>
                  </a:lnTo>
                  <a:lnTo>
                    <a:pt x="57" y="60"/>
                  </a:lnTo>
                  <a:lnTo>
                    <a:pt x="51" y="44"/>
                  </a:lnTo>
                  <a:lnTo>
                    <a:pt x="45" y="32"/>
                  </a:lnTo>
                  <a:lnTo>
                    <a:pt x="41" y="22"/>
                  </a:lnTo>
                  <a:lnTo>
                    <a:pt x="40" y="17"/>
                  </a:lnTo>
                  <a:lnTo>
                    <a:pt x="39" y="14"/>
                  </a:lnTo>
                  <a:lnTo>
                    <a:pt x="35" y="8"/>
                  </a:lnTo>
                  <a:lnTo>
                    <a:pt x="28" y="2"/>
                  </a:lnTo>
                  <a:lnTo>
                    <a:pt x="22" y="0"/>
                  </a:lnTo>
                  <a:lnTo>
                    <a:pt x="1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70" name="Freeform 216">
              <a:extLst>
                <a:ext uri="{FF2B5EF4-FFF2-40B4-BE49-F238E27FC236}">
                  <a16:creationId xmlns:a16="http://schemas.microsoft.com/office/drawing/2014/main" id="{1724DAF4-CE52-41FC-A079-33BDB4B4BA2E}"/>
                </a:ext>
              </a:extLst>
            </p:cNvPr>
            <p:cNvSpPr>
              <a:spLocks/>
            </p:cNvSpPr>
            <p:nvPr/>
          </p:nvSpPr>
          <p:spPr bwMode="auto">
            <a:xfrm>
              <a:off x="608" y="2720"/>
              <a:ext cx="44" cy="37"/>
            </a:xfrm>
            <a:custGeom>
              <a:avLst/>
              <a:gdLst>
                <a:gd name="T0" fmla="*/ 0 w 194"/>
                <a:gd name="T1" fmla="*/ 0 h 165"/>
                <a:gd name="T2" fmla="*/ 0 w 194"/>
                <a:gd name="T3" fmla="*/ 0 h 165"/>
                <a:gd name="T4" fmla="*/ 0 w 194"/>
                <a:gd name="T5" fmla="*/ 0 h 165"/>
                <a:gd name="T6" fmla="*/ 0 w 194"/>
                <a:gd name="T7" fmla="*/ 0 h 165"/>
                <a:gd name="T8" fmla="*/ 0 w 194"/>
                <a:gd name="T9" fmla="*/ 0 h 165"/>
                <a:gd name="T10" fmla="*/ 0 w 194"/>
                <a:gd name="T11" fmla="*/ 0 h 165"/>
                <a:gd name="T12" fmla="*/ 0 w 194"/>
                <a:gd name="T13" fmla="*/ 0 h 165"/>
                <a:gd name="T14" fmla="*/ 0 w 194"/>
                <a:gd name="T15" fmla="*/ 0 h 165"/>
                <a:gd name="T16" fmla="*/ 0 w 194"/>
                <a:gd name="T17" fmla="*/ 0 h 165"/>
                <a:gd name="T18" fmla="*/ 0 w 194"/>
                <a:gd name="T19" fmla="*/ 0 h 165"/>
                <a:gd name="T20" fmla="*/ 0 w 194"/>
                <a:gd name="T21" fmla="*/ 0 h 165"/>
                <a:gd name="T22" fmla="*/ 0 w 194"/>
                <a:gd name="T23" fmla="*/ 0 h 165"/>
                <a:gd name="T24" fmla="*/ 0 w 194"/>
                <a:gd name="T25" fmla="*/ 0 h 165"/>
                <a:gd name="T26" fmla="*/ 0 w 194"/>
                <a:gd name="T27" fmla="*/ 0 h 165"/>
                <a:gd name="T28" fmla="*/ 0 w 194"/>
                <a:gd name="T29" fmla="*/ 0 h 165"/>
                <a:gd name="T30" fmla="*/ 0 w 194"/>
                <a:gd name="T31" fmla="*/ 0 h 165"/>
                <a:gd name="T32" fmla="*/ 0 w 194"/>
                <a:gd name="T33" fmla="*/ 0 h 165"/>
                <a:gd name="T34" fmla="*/ 0 w 194"/>
                <a:gd name="T35" fmla="*/ 0 h 165"/>
                <a:gd name="T36" fmla="*/ 0 w 194"/>
                <a:gd name="T37" fmla="*/ 0 h 165"/>
                <a:gd name="T38" fmla="*/ 0 w 194"/>
                <a:gd name="T39" fmla="*/ 0 h 165"/>
                <a:gd name="T40" fmla="*/ 0 w 194"/>
                <a:gd name="T41" fmla="*/ 0 h 165"/>
                <a:gd name="T42" fmla="*/ 0 w 194"/>
                <a:gd name="T43" fmla="*/ 0 h 165"/>
                <a:gd name="T44" fmla="*/ 0 w 194"/>
                <a:gd name="T45" fmla="*/ 0 h 165"/>
                <a:gd name="T46" fmla="*/ 0 w 194"/>
                <a:gd name="T47" fmla="*/ 0 h 165"/>
                <a:gd name="T48" fmla="*/ 0 w 194"/>
                <a:gd name="T49" fmla="*/ 0 h 165"/>
                <a:gd name="T50" fmla="*/ 0 w 194"/>
                <a:gd name="T51" fmla="*/ 0 h 165"/>
                <a:gd name="T52" fmla="*/ 0 w 194"/>
                <a:gd name="T53" fmla="*/ 0 h 165"/>
                <a:gd name="T54" fmla="*/ 0 w 194"/>
                <a:gd name="T55" fmla="*/ 0 h 165"/>
                <a:gd name="T56" fmla="*/ 0 w 194"/>
                <a:gd name="T57" fmla="*/ 0 h 165"/>
                <a:gd name="T58" fmla="*/ 0 w 194"/>
                <a:gd name="T59" fmla="*/ 0 h 165"/>
                <a:gd name="T60" fmla="*/ 0 w 194"/>
                <a:gd name="T61" fmla="*/ 0 h 165"/>
                <a:gd name="T62" fmla="*/ 0 w 194"/>
                <a:gd name="T63" fmla="*/ 0 h 165"/>
                <a:gd name="T64" fmla="*/ 0 w 194"/>
                <a:gd name="T65" fmla="*/ 0 h 165"/>
                <a:gd name="T66" fmla="*/ 0 w 194"/>
                <a:gd name="T67" fmla="*/ 0 h 165"/>
                <a:gd name="T68" fmla="*/ 0 w 194"/>
                <a:gd name="T69" fmla="*/ 0 h 165"/>
                <a:gd name="T70" fmla="*/ 0 w 194"/>
                <a:gd name="T71" fmla="*/ 0 h 165"/>
                <a:gd name="T72" fmla="*/ 0 w 194"/>
                <a:gd name="T73" fmla="*/ 0 h 165"/>
                <a:gd name="T74" fmla="*/ 0 w 194"/>
                <a:gd name="T75" fmla="*/ 0 h 165"/>
                <a:gd name="T76" fmla="*/ 0 w 194"/>
                <a:gd name="T77" fmla="*/ 0 h 165"/>
                <a:gd name="T78" fmla="*/ 0 w 194"/>
                <a:gd name="T79" fmla="*/ 0 h 165"/>
                <a:gd name="T80" fmla="*/ 0 w 194"/>
                <a:gd name="T81" fmla="*/ 0 h 165"/>
                <a:gd name="T82" fmla="*/ 0 w 194"/>
                <a:gd name="T83" fmla="*/ 0 h 165"/>
                <a:gd name="T84" fmla="*/ 0 w 194"/>
                <a:gd name="T85" fmla="*/ 0 h 165"/>
                <a:gd name="T86" fmla="*/ 0 w 194"/>
                <a:gd name="T87" fmla="*/ 0 h 165"/>
                <a:gd name="T88" fmla="*/ 0 w 194"/>
                <a:gd name="T89" fmla="*/ 0 h 165"/>
                <a:gd name="T90" fmla="*/ 0 w 194"/>
                <a:gd name="T91" fmla="*/ 0 h 165"/>
                <a:gd name="T92" fmla="*/ 0 w 194"/>
                <a:gd name="T93" fmla="*/ 0 h 165"/>
                <a:gd name="T94" fmla="*/ 0 w 194"/>
                <a:gd name="T95" fmla="*/ 0 h 165"/>
                <a:gd name="T96" fmla="*/ 0 w 194"/>
                <a:gd name="T97" fmla="*/ 0 h 165"/>
                <a:gd name="T98" fmla="*/ 0 w 194"/>
                <a:gd name="T99" fmla="*/ 0 h 165"/>
                <a:gd name="T100" fmla="*/ 0 w 194"/>
                <a:gd name="T101" fmla="*/ 0 h 165"/>
                <a:gd name="T102" fmla="*/ 0 w 194"/>
                <a:gd name="T103" fmla="*/ 0 h 165"/>
                <a:gd name="T104" fmla="*/ 0 w 194"/>
                <a:gd name="T105" fmla="*/ 0 h 165"/>
                <a:gd name="T106" fmla="*/ 0 w 194"/>
                <a:gd name="T107" fmla="*/ 0 h 165"/>
                <a:gd name="T108" fmla="*/ 0 w 194"/>
                <a:gd name="T109" fmla="*/ 0 h 165"/>
                <a:gd name="T110" fmla="*/ 0 w 194"/>
                <a:gd name="T111" fmla="*/ 0 h 165"/>
                <a:gd name="T112" fmla="*/ 0 w 194"/>
                <a:gd name="T113" fmla="*/ 0 h 165"/>
                <a:gd name="T114" fmla="*/ 0 w 194"/>
                <a:gd name="T115" fmla="*/ 0 h 165"/>
                <a:gd name="T116" fmla="*/ 0 w 194"/>
                <a:gd name="T117" fmla="*/ 0 h 165"/>
                <a:gd name="T118" fmla="*/ 0 w 194"/>
                <a:gd name="T119" fmla="*/ 0 h 165"/>
                <a:gd name="T120" fmla="*/ 0 w 194"/>
                <a:gd name="T121" fmla="*/ 0 h 1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94"/>
                <a:gd name="T184" fmla="*/ 0 h 165"/>
                <a:gd name="T185" fmla="*/ 194 w 194"/>
                <a:gd name="T186" fmla="*/ 165 h 16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94" h="165">
                  <a:moveTo>
                    <a:pt x="86" y="5"/>
                  </a:moveTo>
                  <a:lnTo>
                    <a:pt x="72" y="8"/>
                  </a:lnTo>
                  <a:lnTo>
                    <a:pt x="59" y="12"/>
                  </a:lnTo>
                  <a:lnTo>
                    <a:pt x="47" y="17"/>
                  </a:lnTo>
                  <a:lnTo>
                    <a:pt x="37" y="22"/>
                  </a:lnTo>
                  <a:lnTo>
                    <a:pt x="27" y="29"/>
                  </a:lnTo>
                  <a:lnTo>
                    <a:pt x="20" y="37"/>
                  </a:lnTo>
                  <a:lnTo>
                    <a:pt x="13" y="44"/>
                  </a:lnTo>
                  <a:lnTo>
                    <a:pt x="8" y="53"/>
                  </a:lnTo>
                  <a:lnTo>
                    <a:pt x="4" y="63"/>
                  </a:lnTo>
                  <a:lnTo>
                    <a:pt x="3" y="70"/>
                  </a:lnTo>
                  <a:lnTo>
                    <a:pt x="0" y="79"/>
                  </a:lnTo>
                  <a:lnTo>
                    <a:pt x="0" y="87"/>
                  </a:lnTo>
                  <a:lnTo>
                    <a:pt x="1" y="106"/>
                  </a:lnTo>
                  <a:lnTo>
                    <a:pt x="7" y="121"/>
                  </a:lnTo>
                  <a:lnTo>
                    <a:pt x="10" y="133"/>
                  </a:lnTo>
                  <a:lnTo>
                    <a:pt x="14" y="138"/>
                  </a:lnTo>
                  <a:lnTo>
                    <a:pt x="14" y="139"/>
                  </a:lnTo>
                  <a:lnTo>
                    <a:pt x="16" y="139"/>
                  </a:lnTo>
                  <a:lnTo>
                    <a:pt x="16" y="141"/>
                  </a:lnTo>
                  <a:lnTo>
                    <a:pt x="16" y="142"/>
                  </a:lnTo>
                  <a:lnTo>
                    <a:pt x="31" y="155"/>
                  </a:lnTo>
                  <a:lnTo>
                    <a:pt x="48" y="161"/>
                  </a:lnTo>
                  <a:lnTo>
                    <a:pt x="68" y="165"/>
                  </a:lnTo>
                  <a:lnTo>
                    <a:pt x="89" y="165"/>
                  </a:lnTo>
                  <a:lnTo>
                    <a:pt x="107" y="163"/>
                  </a:lnTo>
                  <a:lnTo>
                    <a:pt x="124" y="160"/>
                  </a:lnTo>
                  <a:lnTo>
                    <a:pt x="137" y="156"/>
                  </a:lnTo>
                  <a:lnTo>
                    <a:pt x="145" y="154"/>
                  </a:lnTo>
                  <a:lnTo>
                    <a:pt x="147" y="154"/>
                  </a:lnTo>
                  <a:lnTo>
                    <a:pt x="148" y="152"/>
                  </a:lnTo>
                  <a:lnTo>
                    <a:pt x="151" y="152"/>
                  </a:lnTo>
                  <a:lnTo>
                    <a:pt x="152" y="151"/>
                  </a:lnTo>
                  <a:lnTo>
                    <a:pt x="160" y="143"/>
                  </a:lnTo>
                  <a:lnTo>
                    <a:pt x="165" y="134"/>
                  </a:lnTo>
                  <a:lnTo>
                    <a:pt x="168" y="125"/>
                  </a:lnTo>
                  <a:lnTo>
                    <a:pt x="169" y="115"/>
                  </a:lnTo>
                  <a:lnTo>
                    <a:pt x="169" y="111"/>
                  </a:lnTo>
                  <a:lnTo>
                    <a:pt x="168" y="106"/>
                  </a:lnTo>
                  <a:lnTo>
                    <a:pt x="168" y="102"/>
                  </a:lnTo>
                  <a:lnTo>
                    <a:pt x="167" y="96"/>
                  </a:lnTo>
                  <a:lnTo>
                    <a:pt x="174" y="94"/>
                  </a:lnTo>
                  <a:lnTo>
                    <a:pt x="181" y="90"/>
                  </a:lnTo>
                  <a:lnTo>
                    <a:pt x="186" y="86"/>
                  </a:lnTo>
                  <a:lnTo>
                    <a:pt x="189" y="81"/>
                  </a:lnTo>
                  <a:lnTo>
                    <a:pt x="191" y="77"/>
                  </a:lnTo>
                  <a:lnTo>
                    <a:pt x="193" y="72"/>
                  </a:lnTo>
                  <a:lnTo>
                    <a:pt x="194" y="68"/>
                  </a:lnTo>
                  <a:lnTo>
                    <a:pt x="194" y="63"/>
                  </a:lnTo>
                  <a:lnTo>
                    <a:pt x="194" y="57"/>
                  </a:lnTo>
                  <a:lnTo>
                    <a:pt x="193" y="52"/>
                  </a:lnTo>
                  <a:lnTo>
                    <a:pt x="191" y="47"/>
                  </a:lnTo>
                  <a:lnTo>
                    <a:pt x="190" y="43"/>
                  </a:lnTo>
                  <a:lnTo>
                    <a:pt x="181" y="27"/>
                  </a:lnTo>
                  <a:lnTo>
                    <a:pt x="168" y="14"/>
                  </a:lnTo>
                  <a:lnTo>
                    <a:pt x="155" y="7"/>
                  </a:lnTo>
                  <a:lnTo>
                    <a:pt x="141" y="3"/>
                  </a:lnTo>
                  <a:lnTo>
                    <a:pt x="125" y="0"/>
                  </a:lnTo>
                  <a:lnTo>
                    <a:pt x="111" y="0"/>
                  </a:lnTo>
                  <a:lnTo>
                    <a:pt x="98" y="3"/>
                  </a:lnTo>
                  <a:lnTo>
                    <a:pt x="86"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71" name="Freeform 217">
              <a:extLst>
                <a:ext uri="{FF2B5EF4-FFF2-40B4-BE49-F238E27FC236}">
                  <a16:creationId xmlns:a16="http://schemas.microsoft.com/office/drawing/2014/main" id="{5633A2CC-0270-4252-BC1A-61069E2D862E}"/>
                </a:ext>
              </a:extLst>
            </p:cNvPr>
            <p:cNvSpPr>
              <a:spLocks/>
            </p:cNvSpPr>
            <p:nvPr/>
          </p:nvSpPr>
          <p:spPr bwMode="auto">
            <a:xfrm>
              <a:off x="619" y="2731"/>
              <a:ext cx="20" cy="15"/>
            </a:xfrm>
            <a:custGeom>
              <a:avLst/>
              <a:gdLst>
                <a:gd name="T0" fmla="*/ 0 w 89"/>
                <a:gd name="T1" fmla="*/ 0 h 69"/>
                <a:gd name="T2" fmla="*/ 0 w 89"/>
                <a:gd name="T3" fmla="*/ 0 h 69"/>
                <a:gd name="T4" fmla="*/ 0 w 89"/>
                <a:gd name="T5" fmla="*/ 0 h 69"/>
                <a:gd name="T6" fmla="*/ 0 w 89"/>
                <a:gd name="T7" fmla="*/ 0 h 69"/>
                <a:gd name="T8" fmla="*/ 0 w 89"/>
                <a:gd name="T9" fmla="*/ 0 h 69"/>
                <a:gd name="T10" fmla="*/ 0 w 89"/>
                <a:gd name="T11" fmla="*/ 0 h 69"/>
                <a:gd name="T12" fmla="*/ 0 w 89"/>
                <a:gd name="T13" fmla="*/ 0 h 69"/>
                <a:gd name="T14" fmla="*/ 0 w 89"/>
                <a:gd name="T15" fmla="*/ 0 h 69"/>
                <a:gd name="T16" fmla="*/ 0 w 89"/>
                <a:gd name="T17" fmla="*/ 0 h 69"/>
                <a:gd name="T18" fmla="*/ 0 w 89"/>
                <a:gd name="T19" fmla="*/ 0 h 69"/>
                <a:gd name="T20" fmla="*/ 0 w 89"/>
                <a:gd name="T21" fmla="*/ 0 h 69"/>
                <a:gd name="T22" fmla="*/ 0 w 89"/>
                <a:gd name="T23" fmla="*/ 0 h 69"/>
                <a:gd name="T24" fmla="*/ 0 w 89"/>
                <a:gd name="T25" fmla="*/ 0 h 69"/>
                <a:gd name="T26" fmla="*/ 0 w 89"/>
                <a:gd name="T27" fmla="*/ 0 h 69"/>
                <a:gd name="T28" fmla="*/ 0 w 89"/>
                <a:gd name="T29" fmla="*/ 0 h 69"/>
                <a:gd name="T30" fmla="*/ 0 w 89"/>
                <a:gd name="T31" fmla="*/ 0 h 69"/>
                <a:gd name="T32" fmla="*/ 0 w 89"/>
                <a:gd name="T33" fmla="*/ 0 h 69"/>
                <a:gd name="T34" fmla="*/ 0 w 89"/>
                <a:gd name="T35" fmla="*/ 0 h 69"/>
                <a:gd name="T36" fmla="*/ 0 w 89"/>
                <a:gd name="T37" fmla="*/ 0 h 69"/>
                <a:gd name="T38" fmla="*/ 0 w 89"/>
                <a:gd name="T39" fmla="*/ 0 h 69"/>
                <a:gd name="T40" fmla="*/ 0 w 89"/>
                <a:gd name="T41" fmla="*/ 0 h 69"/>
                <a:gd name="T42" fmla="*/ 0 w 89"/>
                <a:gd name="T43" fmla="*/ 0 h 69"/>
                <a:gd name="T44" fmla="*/ 0 w 89"/>
                <a:gd name="T45" fmla="*/ 0 h 69"/>
                <a:gd name="T46" fmla="*/ 0 w 89"/>
                <a:gd name="T47" fmla="*/ 0 h 69"/>
                <a:gd name="T48" fmla="*/ 0 w 89"/>
                <a:gd name="T49" fmla="*/ 0 h 69"/>
                <a:gd name="T50" fmla="*/ 0 w 89"/>
                <a:gd name="T51" fmla="*/ 0 h 69"/>
                <a:gd name="T52" fmla="*/ 0 w 89"/>
                <a:gd name="T53" fmla="*/ 0 h 69"/>
                <a:gd name="T54" fmla="*/ 0 w 89"/>
                <a:gd name="T55" fmla="*/ 0 h 69"/>
                <a:gd name="T56" fmla="*/ 0 w 89"/>
                <a:gd name="T57" fmla="*/ 0 h 69"/>
                <a:gd name="T58" fmla="*/ 0 w 89"/>
                <a:gd name="T59" fmla="*/ 0 h 69"/>
                <a:gd name="T60" fmla="*/ 0 w 89"/>
                <a:gd name="T61" fmla="*/ 0 h 69"/>
                <a:gd name="T62" fmla="*/ 0 w 89"/>
                <a:gd name="T63" fmla="*/ 0 h 69"/>
                <a:gd name="T64" fmla="*/ 0 w 89"/>
                <a:gd name="T65" fmla="*/ 0 h 69"/>
                <a:gd name="T66" fmla="*/ 0 w 89"/>
                <a:gd name="T67" fmla="*/ 0 h 69"/>
                <a:gd name="T68" fmla="*/ 0 w 89"/>
                <a:gd name="T69" fmla="*/ 0 h 69"/>
                <a:gd name="T70" fmla="*/ 0 w 89"/>
                <a:gd name="T71" fmla="*/ 0 h 69"/>
                <a:gd name="T72" fmla="*/ 0 w 89"/>
                <a:gd name="T73" fmla="*/ 0 h 69"/>
                <a:gd name="T74" fmla="*/ 0 w 89"/>
                <a:gd name="T75" fmla="*/ 0 h 69"/>
                <a:gd name="T76" fmla="*/ 0 w 89"/>
                <a:gd name="T77" fmla="*/ 0 h 69"/>
                <a:gd name="T78" fmla="*/ 0 w 89"/>
                <a:gd name="T79" fmla="*/ 0 h 69"/>
                <a:gd name="T80" fmla="*/ 0 w 89"/>
                <a:gd name="T81" fmla="*/ 0 h 69"/>
                <a:gd name="T82" fmla="*/ 0 w 89"/>
                <a:gd name="T83" fmla="*/ 0 h 69"/>
                <a:gd name="T84" fmla="*/ 0 w 89"/>
                <a:gd name="T85" fmla="*/ 0 h 69"/>
                <a:gd name="T86" fmla="*/ 0 w 89"/>
                <a:gd name="T87" fmla="*/ 0 h 69"/>
                <a:gd name="T88" fmla="*/ 0 w 89"/>
                <a:gd name="T89" fmla="*/ 0 h 69"/>
                <a:gd name="T90" fmla="*/ 0 w 89"/>
                <a:gd name="T91" fmla="*/ 0 h 69"/>
                <a:gd name="T92" fmla="*/ 0 w 89"/>
                <a:gd name="T93" fmla="*/ 0 h 69"/>
                <a:gd name="T94" fmla="*/ 0 w 89"/>
                <a:gd name="T95" fmla="*/ 0 h 69"/>
                <a:gd name="T96" fmla="*/ 0 w 89"/>
                <a:gd name="T97" fmla="*/ 0 h 69"/>
                <a:gd name="T98" fmla="*/ 0 w 89"/>
                <a:gd name="T99" fmla="*/ 0 h 69"/>
                <a:gd name="T100" fmla="*/ 0 w 89"/>
                <a:gd name="T101" fmla="*/ 0 h 69"/>
                <a:gd name="T102" fmla="*/ 0 w 89"/>
                <a:gd name="T103" fmla="*/ 0 h 69"/>
                <a:gd name="T104" fmla="*/ 0 w 89"/>
                <a:gd name="T105" fmla="*/ 0 h 6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69"/>
                <a:gd name="T161" fmla="*/ 89 w 89"/>
                <a:gd name="T162" fmla="*/ 69 h 6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69">
                  <a:moveTo>
                    <a:pt x="0" y="39"/>
                  </a:moveTo>
                  <a:lnTo>
                    <a:pt x="0" y="35"/>
                  </a:lnTo>
                  <a:lnTo>
                    <a:pt x="0" y="33"/>
                  </a:lnTo>
                  <a:lnTo>
                    <a:pt x="2" y="29"/>
                  </a:lnTo>
                  <a:lnTo>
                    <a:pt x="3" y="26"/>
                  </a:lnTo>
                  <a:lnTo>
                    <a:pt x="5" y="21"/>
                  </a:lnTo>
                  <a:lnTo>
                    <a:pt x="11" y="17"/>
                  </a:lnTo>
                  <a:lnTo>
                    <a:pt x="16" y="15"/>
                  </a:lnTo>
                  <a:lnTo>
                    <a:pt x="21" y="11"/>
                  </a:lnTo>
                  <a:lnTo>
                    <a:pt x="28" y="9"/>
                  </a:lnTo>
                  <a:lnTo>
                    <a:pt x="34" y="7"/>
                  </a:lnTo>
                  <a:lnTo>
                    <a:pt x="41" y="5"/>
                  </a:lnTo>
                  <a:lnTo>
                    <a:pt x="47" y="4"/>
                  </a:lnTo>
                  <a:lnTo>
                    <a:pt x="48" y="4"/>
                  </a:lnTo>
                  <a:lnTo>
                    <a:pt x="50" y="4"/>
                  </a:lnTo>
                  <a:lnTo>
                    <a:pt x="51" y="3"/>
                  </a:lnTo>
                  <a:lnTo>
                    <a:pt x="56" y="2"/>
                  </a:lnTo>
                  <a:lnTo>
                    <a:pt x="67" y="0"/>
                  </a:lnTo>
                  <a:lnTo>
                    <a:pt x="78" y="2"/>
                  </a:lnTo>
                  <a:lnTo>
                    <a:pt x="89" y="5"/>
                  </a:lnTo>
                  <a:lnTo>
                    <a:pt x="85" y="7"/>
                  </a:lnTo>
                  <a:lnTo>
                    <a:pt x="82" y="8"/>
                  </a:lnTo>
                  <a:lnTo>
                    <a:pt x="80" y="9"/>
                  </a:lnTo>
                  <a:lnTo>
                    <a:pt x="78" y="9"/>
                  </a:lnTo>
                  <a:lnTo>
                    <a:pt x="73" y="11"/>
                  </a:lnTo>
                  <a:lnTo>
                    <a:pt x="68" y="15"/>
                  </a:lnTo>
                  <a:lnTo>
                    <a:pt x="64" y="18"/>
                  </a:lnTo>
                  <a:lnTo>
                    <a:pt x="61" y="24"/>
                  </a:lnTo>
                  <a:lnTo>
                    <a:pt x="61" y="26"/>
                  </a:lnTo>
                  <a:lnTo>
                    <a:pt x="61" y="29"/>
                  </a:lnTo>
                  <a:lnTo>
                    <a:pt x="60" y="30"/>
                  </a:lnTo>
                  <a:lnTo>
                    <a:pt x="60" y="33"/>
                  </a:lnTo>
                  <a:lnTo>
                    <a:pt x="60" y="35"/>
                  </a:lnTo>
                  <a:lnTo>
                    <a:pt x="61" y="39"/>
                  </a:lnTo>
                  <a:lnTo>
                    <a:pt x="63" y="43"/>
                  </a:lnTo>
                  <a:lnTo>
                    <a:pt x="65" y="46"/>
                  </a:lnTo>
                  <a:lnTo>
                    <a:pt x="68" y="50"/>
                  </a:lnTo>
                  <a:lnTo>
                    <a:pt x="70" y="55"/>
                  </a:lnTo>
                  <a:lnTo>
                    <a:pt x="72" y="59"/>
                  </a:lnTo>
                  <a:lnTo>
                    <a:pt x="73" y="63"/>
                  </a:lnTo>
                  <a:lnTo>
                    <a:pt x="63" y="65"/>
                  </a:lnTo>
                  <a:lnTo>
                    <a:pt x="52" y="68"/>
                  </a:lnTo>
                  <a:lnTo>
                    <a:pt x="42" y="69"/>
                  </a:lnTo>
                  <a:lnTo>
                    <a:pt x="33" y="69"/>
                  </a:lnTo>
                  <a:lnTo>
                    <a:pt x="25" y="69"/>
                  </a:lnTo>
                  <a:lnTo>
                    <a:pt x="17" y="68"/>
                  </a:lnTo>
                  <a:lnTo>
                    <a:pt x="11" y="67"/>
                  </a:lnTo>
                  <a:lnTo>
                    <a:pt x="7" y="64"/>
                  </a:lnTo>
                  <a:lnTo>
                    <a:pt x="4" y="59"/>
                  </a:lnTo>
                  <a:lnTo>
                    <a:pt x="3" y="54"/>
                  </a:lnTo>
                  <a:lnTo>
                    <a:pt x="2" y="46"/>
                  </a:lnTo>
                  <a:lnTo>
                    <a:pt x="0" y="39"/>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grpSp>
      <p:grpSp>
        <p:nvGrpSpPr>
          <p:cNvPr id="14350" name="Group 218">
            <a:extLst>
              <a:ext uri="{FF2B5EF4-FFF2-40B4-BE49-F238E27FC236}">
                <a16:creationId xmlns:a16="http://schemas.microsoft.com/office/drawing/2014/main" id="{55671A75-6059-40B3-BCD6-F4AFEE47EED3}"/>
              </a:ext>
            </a:extLst>
          </p:cNvPr>
          <p:cNvGrpSpPr>
            <a:grpSpLocks/>
          </p:cNvGrpSpPr>
          <p:nvPr/>
        </p:nvGrpSpPr>
        <p:grpSpPr bwMode="auto">
          <a:xfrm>
            <a:off x="3673475" y="3844925"/>
            <a:ext cx="833438" cy="954088"/>
            <a:chOff x="337" y="893"/>
            <a:chExt cx="525" cy="601"/>
          </a:xfrm>
        </p:grpSpPr>
        <p:sp>
          <p:nvSpPr>
            <p:cNvPr id="15490" name="Freeform 219">
              <a:extLst>
                <a:ext uri="{FF2B5EF4-FFF2-40B4-BE49-F238E27FC236}">
                  <a16:creationId xmlns:a16="http://schemas.microsoft.com/office/drawing/2014/main" id="{AB044C03-61E8-410C-BD34-8CF43E69C449}"/>
                </a:ext>
              </a:extLst>
            </p:cNvPr>
            <p:cNvSpPr>
              <a:spLocks/>
            </p:cNvSpPr>
            <p:nvPr/>
          </p:nvSpPr>
          <p:spPr bwMode="auto">
            <a:xfrm flipH="1">
              <a:off x="389" y="1329"/>
              <a:ext cx="158" cy="88"/>
            </a:xfrm>
            <a:custGeom>
              <a:avLst/>
              <a:gdLst>
                <a:gd name="T0" fmla="*/ 0 w 692"/>
                <a:gd name="T1" fmla="*/ 0 h 382"/>
                <a:gd name="T2" fmla="*/ 0 w 692"/>
                <a:gd name="T3" fmla="*/ 0 h 382"/>
                <a:gd name="T4" fmla="*/ 0 w 692"/>
                <a:gd name="T5" fmla="*/ 0 h 382"/>
                <a:gd name="T6" fmla="*/ 0 w 692"/>
                <a:gd name="T7" fmla="*/ 0 h 382"/>
                <a:gd name="T8" fmla="*/ 0 w 692"/>
                <a:gd name="T9" fmla="*/ 0 h 382"/>
                <a:gd name="T10" fmla="*/ 0 w 692"/>
                <a:gd name="T11" fmla="*/ 0 h 382"/>
                <a:gd name="T12" fmla="*/ 0 w 692"/>
                <a:gd name="T13" fmla="*/ 0 h 382"/>
                <a:gd name="T14" fmla="*/ 0 w 692"/>
                <a:gd name="T15" fmla="*/ 0 h 382"/>
                <a:gd name="T16" fmla="*/ 0 w 692"/>
                <a:gd name="T17" fmla="*/ 0 h 382"/>
                <a:gd name="T18" fmla="*/ 0 w 692"/>
                <a:gd name="T19" fmla="*/ 0 h 382"/>
                <a:gd name="T20" fmla="*/ 0 w 692"/>
                <a:gd name="T21" fmla="*/ 0 h 382"/>
                <a:gd name="T22" fmla="*/ 0 w 692"/>
                <a:gd name="T23" fmla="*/ 0 h 382"/>
                <a:gd name="T24" fmla="*/ 0 w 692"/>
                <a:gd name="T25" fmla="*/ 0 h 382"/>
                <a:gd name="T26" fmla="*/ 0 w 692"/>
                <a:gd name="T27" fmla="*/ 0 h 382"/>
                <a:gd name="T28" fmla="*/ 0 w 692"/>
                <a:gd name="T29" fmla="*/ 0 h 382"/>
                <a:gd name="T30" fmla="*/ 0 w 692"/>
                <a:gd name="T31" fmla="*/ 0 h 382"/>
                <a:gd name="T32" fmla="*/ 0 w 692"/>
                <a:gd name="T33" fmla="*/ 0 h 382"/>
                <a:gd name="T34" fmla="*/ 0 w 692"/>
                <a:gd name="T35" fmla="*/ 0 h 382"/>
                <a:gd name="T36" fmla="*/ 0 w 692"/>
                <a:gd name="T37" fmla="*/ 0 h 382"/>
                <a:gd name="T38" fmla="*/ 0 w 692"/>
                <a:gd name="T39" fmla="*/ 0 h 382"/>
                <a:gd name="T40" fmla="*/ 0 w 692"/>
                <a:gd name="T41" fmla="*/ 0 h 382"/>
                <a:gd name="T42" fmla="*/ 0 w 692"/>
                <a:gd name="T43" fmla="*/ 0 h 382"/>
                <a:gd name="T44" fmla="*/ 0 w 692"/>
                <a:gd name="T45" fmla="*/ 0 h 382"/>
                <a:gd name="T46" fmla="*/ 0 w 692"/>
                <a:gd name="T47" fmla="*/ 0 h 382"/>
                <a:gd name="T48" fmla="*/ 0 w 692"/>
                <a:gd name="T49" fmla="*/ 0 h 382"/>
                <a:gd name="T50" fmla="*/ 0 w 692"/>
                <a:gd name="T51" fmla="*/ 0 h 382"/>
                <a:gd name="T52" fmla="*/ 0 w 692"/>
                <a:gd name="T53" fmla="*/ 0 h 382"/>
                <a:gd name="T54" fmla="*/ 0 w 692"/>
                <a:gd name="T55" fmla="*/ 0 h 382"/>
                <a:gd name="T56" fmla="*/ 0 w 692"/>
                <a:gd name="T57" fmla="*/ 0 h 382"/>
                <a:gd name="T58" fmla="*/ 0 w 692"/>
                <a:gd name="T59" fmla="*/ 0 h 382"/>
                <a:gd name="T60" fmla="*/ 0 w 692"/>
                <a:gd name="T61" fmla="*/ 0 h 382"/>
                <a:gd name="T62" fmla="*/ 0 w 692"/>
                <a:gd name="T63" fmla="*/ 0 h 382"/>
                <a:gd name="T64" fmla="*/ 0 w 692"/>
                <a:gd name="T65" fmla="*/ 0 h 382"/>
                <a:gd name="T66" fmla="*/ 0 w 692"/>
                <a:gd name="T67" fmla="*/ 0 h 382"/>
                <a:gd name="T68" fmla="*/ 0 w 692"/>
                <a:gd name="T69" fmla="*/ 0 h 382"/>
                <a:gd name="T70" fmla="*/ 0 w 692"/>
                <a:gd name="T71" fmla="*/ 0 h 382"/>
                <a:gd name="T72" fmla="*/ 0 w 692"/>
                <a:gd name="T73" fmla="*/ 0 h 382"/>
                <a:gd name="T74" fmla="*/ 0 w 692"/>
                <a:gd name="T75" fmla="*/ 0 h 382"/>
                <a:gd name="T76" fmla="*/ 0 w 692"/>
                <a:gd name="T77" fmla="*/ 0 h 382"/>
                <a:gd name="T78" fmla="*/ 0 w 692"/>
                <a:gd name="T79" fmla="*/ 0 h 382"/>
                <a:gd name="T80" fmla="*/ 0 w 692"/>
                <a:gd name="T81" fmla="*/ 0 h 382"/>
                <a:gd name="T82" fmla="*/ 0 w 692"/>
                <a:gd name="T83" fmla="*/ 0 h 382"/>
                <a:gd name="T84" fmla="*/ 0 w 692"/>
                <a:gd name="T85" fmla="*/ 0 h 38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92"/>
                <a:gd name="T130" fmla="*/ 0 h 382"/>
                <a:gd name="T131" fmla="*/ 692 w 692"/>
                <a:gd name="T132" fmla="*/ 382 h 38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92" h="382">
                  <a:moveTo>
                    <a:pt x="575" y="1"/>
                  </a:moveTo>
                  <a:lnTo>
                    <a:pt x="569" y="5"/>
                  </a:lnTo>
                  <a:lnTo>
                    <a:pt x="564" y="9"/>
                  </a:lnTo>
                  <a:lnTo>
                    <a:pt x="562" y="15"/>
                  </a:lnTo>
                  <a:lnTo>
                    <a:pt x="560" y="22"/>
                  </a:lnTo>
                  <a:lnTo>
                    <a:pt x="560" y="23"/>
                  </a:lnTo>
                  <a:lnTo>
                    <a:pt x="562" y="26"/>
                  </a:lnTo>
                  <a:lnTo>
                    <a:pt x="562" y="27"/>
                  </a:lnTo>
                  <a:lnTo>
                    <a:pt x="562" y="29"/>
                  </a:lnTo>
                  <a:lnTo>
                    <a:pt x="566" y="39"/>
                  </a:lnTo>
                  <a:lnTo>
                    <a:pt x="575" y="63"/>
                  </a:lnTo>
                  <a:lnTo>
                    <a:pt x="588" y="97"/>
                  </a:lnTo>
                  <a:lnTo>
                    <a:pt x="602" y="137"/>
                  </a:lnTo>
                  <a:lnTo>
                    <a:pt x="618" y="178"/>
                  </a:lnTo>
                  <a:lnTo>
                    <a:pt x="632" y="214"/>
                  </a:lnTo>
                  <a:lnTo>
                    <a:pt x="641" y="242"/>
                  </a:lnTo>
                  <a:lnTo>
                    <a:pt x="646" y="255"/>
                  </a:lnTo>
                  <a:lnTo>
                    <a:pt x="642" y="269"/>
                  </a:lnTo>
                  <a:lnTo>
                    <a:pt x="636" y="292"/>
                  </a:lnTo>
                  <a:lnTo>
                    <a:pt x="629" y="317"/>
                  </a:lnTo>
                  <a:lnTo>
                    <a:pt x="624" y="338"/>
                  </a:lnTo>
                  <a:lnTo>
                    <a:pt x="614" y="338"/>
                  </a:lnTo>
                  <a:lnTo>
                    <a:pt x="593" y="338"/>
                  </a:lnTo>
                  <a:lnTo>
                    <a:pt x="564" y="338"/>
                  </a:lnTo>
                  <a:lnTo>
                    <a:pt x="529" y="338"/>
                  </a:lnTo>
                  <a:lnTo>
                    <a:pt x="488" y="338"/>
                  </a:lnTo>
                  <a:lnTo>
                    <a:pt x="443" y="338"/>
                  </a:lnTo>
                  <a:lnTo>
                    <a:pt x="395" y="338"/>
                  </a:lnTo>
                  <a:lnTo>
                    <a:pt x="347" y="338"/>
                  </a:lnTo>
                  <a:lnTo>
                    <a:pt x="298" y="338"/>
                  </a:lnTo>
                  <a:lnTo>
                    <a:pt x="250" y="338"/>
                  </a:lnTo>
                  <a:lnTo>
                    <a:pt x="205" y="338"/>
                  </a:lnTo>
                  <a:lnTo>
                    <a:pt x="164" y="338"/>
                  </a:lnTo>
                  <a:lnTo>
                    <a:pt x="129" y="338"/>
                  </a:lnTo>
                  <a:lnTo>
                    <a:pt x="100" y="338"/>
                  </a:lnTo>
                  <a:lnTo>
                    <a:pt x="79" y="338"/>
                  </a:lnTo>
                  <a:lnTo>
                    <a:pt x="69" y="338"/>
                  </a:lnTo>
                  <a:lnTo>
                    <a:pt x="62" y="313"/>
                  </a:lnTo>
                  <a:lnTo>
                    <a:pt x="55" y="281"/>
                  </a:lnTo>
                  <a:lnTo>
                    <a:pt x="48" y="251"/>
                  </a:lnTo>
                  <a:lnTo>
                    <a:pt x="44" y="235"/>
                  </a:lnTo>
                  <a:lnTo>
                    <a:pt x="47" y="223"/>
                  </a:lnTo>
                  <a:lnTo>
                    <a:pt x="55" y="199"/>
                  </a:lnTo>
                  <a:lnTo>
                    <a:pt x="62" y="165"/>
                  </a:lnTo>
                  <a:lnTo>
                    <a:pt x="73" y="127"/>
                  </a:lnTo>
                  <a:lnTo>
                    <a:pt x="83" y="91"/>
                  </a:lnTo>
                  <a:lnTo>
                    <a:pt x="92" y="58"/>
                  </a:lnTo>
                  <a:lnTo>
                    <a:pt x="98" y="36"/>
                  </a:lnTo>
                  <a:lnTo>
                    <a:pt x="100" y="27"/>
                  </a:lnTo>
                  <a:lnTo>
                    <a:pt x="101" y="26"/>
                  </a:lnTo>
                  <a:lnTo>
                    <a:pt x="101" y="24"/>
                  </a:lnTo>
                  <a:lnTo>
                    <a:pt x="101" y="23"/>
                  </a:lnTo>
                  <a:lnTo>
                    <a:pt x="101" y="22"/>
                  </a:lnTo>
                  <a:lnTo>
                    <a:pt x="100" y="15"/>
                  </a:lnTo>
                  <a:lnTo>
                    <a:pt x="98" y="9"/>
                  </a:lnTo>
                  <a:lnTo>
                    <a:pt x="92" y="3"/>
                  </a:lnTo>
                  <a:lnTo>
                    <a:pt x="86" y="1"/>
                  </a:lnTo>
                  <a:lnTo>
                    <a:pt x="77" y="0"/>
                  </a:lnTo>
                  <a:lnTo>
                    <a:pt x="69" y="2"/>
                  </a:lnTo>
                  <a:lnTo>
                    <a:pt x="62" y="9"/>
                  </a:lnTo>
                  <a:lnTo>
                    <a:pt x="59" y="16"/>
                  </a:lnTo>
                  <a:lnTo>
                    <a:pt x="0" y="229"/>
                  </a:lnTo>
                  <a:lnTo>
                    <a:pt x="0" y="231"/>
                  </a:lnTo>
                  <a:lnTo>
                    <a:pt x="0" y="234"/>
                  </a:lnTo>
                  <a:lnTo>
                    <a:pt x="0" y="236"/>
                  </a:lnTo>
                  <a:lnTo>
                    <a:pt x="0" y="239"/>
                  </a:lnTo>
                  <a:lnTo>
                    <a:pt x="30" y="365"/>
                  </a:lnTo>
                  <a:lnTo>
                    <a:pt x="33" y="372"/>
                  </a:lnTo>
                  <a:lnTo>
                    <a:pt x="38" y="377"/>
                  </a:lnTo>
                  <a:lnTo>
                    <a:pt x="43" y="381"/>
                  </a:lnTo>
                  <a:lnTo>
                    <a:pt x="51" y="382"/>
                  </a:lnTo>
                  <a:lnTo>
                    <a:pt x="641" y="382"/>
                  </a:lnTo>
                  <a:lnTo>
                    <a:pt x="647" y="381"/>
                  </a:lnTo>
                  <a:lnTo>
                    <a:pt x="654" y="378"/>
                  </a:lnTo>
                  <a:lnTo>
                    <a:pt x="659" y="373"/>
                  </a:lnTo>
                  <a:lnTo>
                    <a:pt x="662" y="367"/>
                  </a:lnTo>
                  <a:lnTo>
                    <a:pt x="690" y="260"/>
                  </a:lnTo>
                  <a:lnTo>
                    <a:pt x="692" y="256"/>
                  </a:lnTo>
                  <a:lnTo>
                    <a:pt x="692" y="253"/>
                  </a:lnTo>
                  <a:lnTo>
                    <a:pt x="692" y="249"/>
                  </a:lnTo>
                  <a:lnTo>
                    <a:pt x="690" y="247"/>
                  </a:lnTo>
                  <a:lnTo>
                    <a:pt x="603" y="14"/>
                  </a:lnTo>
                  <a:lnTo>
                    <a:pt x="599" y="6"/>
                  </a:lnTo>
                  <a:lnTo>
                    <a:pt x="592" y="1"/>
                  </a:lnTo>
                  <a:lnTo>
                    <a:pt x="584" y="0"/>
                  </a:lnTo>
                  <a:lnTo>
                    <a:pt x="57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91" name="Freeform 220">
              <a:extLst>
                <a:ext uri="{FF2B5EF4-FFF2-40B4-BE49-F238E27FC236}">
                  <a16:creationId xmlns:a16="http://schemas.microsoft.com/office/drawing/2014/main" id="{37F68398-034E-44A8-B803-341F749A2C53}"/>
                </a:ext>
              </a:extLst>
            </p:cNvPr>
            <p:cNvSpPr>
              <a:spLocks/>
            </p:cNvSpPr>
            <p:nvPr/>
          </p:nvSpPr>
          <p:spPr bwMode="auto">
            <a:xfrm flipH="1">
              <a:off x="372" y="1468"/>
              <a:ext cx="30" cy="21"/>
            </a:xfrm>
            <a:custGeom>
              <a:avLst/>
              <a:gdLst>
                <a:gd name="T0" fmla="*/ 0 w 130"/>
                <a:gd name="T1" fmla="*/ 0 h 93"/>
                <a:gd name="T2" fmla="*/ 0 w 130"/>
                <a:gd name="T3" fmla="*/ 0 h 93"/>
                <a:gd name="T4" fmla="*/ 0 w 130"/>
                <a:gd name="T5" fmla="*/ 0 h 93"/>
                <a:gd name="T6" fmla="*/ 0 w 130"/>
                <a:gd name="T7" fmla="*/ 0 h 93"/>
                <a:gd name="T8" fmla="*/ 0 w 130"/>
                <a:gd name="T9" fmla="*/ 0 h 93"/>
                <a:gd name="T10" fmla="*/ 0 w 130"/>
                <a:gd name="T11" fmla="*/ 0 h 93"/>
                <a:gd name="T12" fmla="*/ 0 w 130"/>
                <a:gd name="T13" fmla="*/ 0 h 93"/>
                <a:gd name="T14" fmla="*/ 0 w 130"/>
                <a:gd name="T15" fmla="*/ 0 h 93"/>
                <a:gd name="T16" fmla="*/ 0 w 130"/>
                <a:gd name="T17" fmla="*/ 0 h 93"/>
                <a:gd name="T18" fmla="*/ 0 w 130"/>
                <a:gd name="T19" fmla="*/ 0 h 93"/>
                <a:gd name="T20" fmla="*/ 0 w 130"/>
                <a:gd name="T21" fmla="*/ 0 h 93"/>
                <a:gd name="T22" fmla="*/ 0 w 130"/>
                <a:gd name="T23" fmla="*/ 0 h 93"/>
                <a:gd name="T24" fmla="*/ 0 w 130"/>
                <a:gd name="T25" fmla="*/ 0 h 93"/>
                <a:gd name="T26" fmla="*/ 0 w 130"/>
                <a:gd name="T27" fmla="*/ 0 h 93"/>
                <a:gd name="T28" fmla="*/ 0 w 130"/>
                <a:gd name="T29" fmla="*/ 0 h 93"/>
                <a:gd name="T30" fmla="*/ 0 w 130"/>
                <a:gd name="T31" fmla="*/ 0 h 93"/>
                <a:gd name="T32" fmla="*/ 0 w 130"/>
                <a:gd name="T33" fmla="*/ 0 h 93"/>
                <a:gd name="T34" fmla="*/ 0 w 130"/>
                <a:gd name="T35" fmla="*/ 0 h 93"/>
                <a:gd name="T36" fmla="*/ 0 w 130"/>
                <a:gd name="T37" fmla="*/ 0 h 93"/>
                <a:gd name="T38" fmla="*/ 0 w 130"/>
                <a:gd name="T39" fmla="*/ 0 h 93"/>
                <a:gd name="T40" fmla="*/ 0 w 130"/>
                <a:gd name="T41" fmla="*/ 0 h 93"/>
                <a:gd name="T42" fmla="*/ 0 w 130"/>
                <a:gd name="T43" fmla="*/ 0 h 93"/>
                <a:gd name="T44" fmla="*/ 0 w 130"/>
                <a:gd name="T45" fmla="*/ 0 h 93"/>
                <a:gd name="T46" fmla="*/ 0 w 130"/>
                <a:gd name="T47" fmla="*/ 0 h 93"/>
                <a:gd name="T48" fmla="*/ 0 w 130"/>
                <a:gd name="T49" fmla="*/ 0 h 93"/>
                <a:gd name="T50" fmla="*/ 0 w 130"/>
                <a:gd name="T51" fmla="*/ 0 h 93"/>
                <a:gd name="T52" fmla="*/ 0 w 130"/>
                <a:gd name="T53" fmla="*/ 0 h 93"/>
                <a:gd name="T54" fmla="*/ 0 w 130"/>
                <a:gd name="T55" fmla="*/ 0 h 93"/>
                <a:gd name="T56" fmla="*/ 0 w 130"/>
                <a:gd name="T57" fmla="*/ 0 h 93"/>
                <a:gd name="T58" fmla="*/ 0 w 130"/>
                <a:gd name="T59" fmla="*/ 0 h 93"/>
                <a:gd name="T60" fmla="*/ 0 w 130"/>
                <a:gd name="T61" fmla="*/ 0 h 93"/>
                <a:gd name="T62" fmla="*/ 0 w 130"/>
                <a:gd name="T63" fmla="*/ 0 h 93"/>
                <a:gd name="T64" fmla="*/ 0 w 130"/>
                <a:gd name="T65" fmla="*/ 0 h 93"/>
                <a:gd name="T66" fmla="*/ 0 w 130"/>
                <a:gd name="T67" fmla="*/ 0 h 93"/>
                <a:gd name="T68" fmla="*/ 0 w 130"/>
                <a:gd name="T69" fmla="*/ 0 h 93"/>
                <a:gd name="T70" fmla="*/ 0 w 130"/>
                <a:gd name="T71" fmla="*/ 0 h 93"/>
                <a:gd name="T72" fmla="*/ 0 w 130"/>
                <a:gd name="T73" fmla="*/ 0 h 9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0"/>
                <a:gd name="T112" fmla="*/ 0 h 93"/>
                <a:gd name="T113" fmla="*/ 130 w 130"/>
                <a:gd name="T114" fmla="*/ 93 h 9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0" h="93">
                  <a:moveTo>
                    <a:pt x="0" y="43"/>
                  </a:moveTo>
                  <a:lnTo>
                    <a:pt x="0" y="43"/>
                  </a:lnTo>
                  <a:lnTo>
                    <a:pt x="2" y="52"/>
                  </a:lnTo>
                  <a:lnTo>
                    <a:pt x="4" y="61"/>
                  </a:lnTo>
                  <a:lnTo>
                    <a:pt x="10" y="70"/>
                  </a:lnTo>
                  <a:lnTo>
                    <a:pt x="17" y="77"/>
                  </a:lnTo>
                  <a:lnTo>
                    <a:pt x="26" y="83"/>
                  </a:lnTo>
                  <a:lnTo>
                    <a:pt x="37" y="88"/>
                  </a:lnTo>
                  <a:lnTo>
                    <a:pt x="50" y="92"/>
                  </a:lnTo>
                  <a:lnTo>
                    <a:pt x="63" y="93"/>
                  </a:lnTo>
                  <a:lnTo>
                    <a:pt x="76" y="93"/>
                  </a:lnTo>
                  <a:lnTo>
                    <a:pt x="89" y="92"/>
                  </a:lnTo>
                  <a:lnTo>
                    <a:pt x="99" y="88"/>
                  </a:lnTo>
                  <a:lnTo>
                    <a:pt x="110" y="83"/>
                  </a:lnTo>
                  <a:lnTo>
                    <a:pt x="117" y="77"/>
                  </a:lnTo>
                  <a:lnTo>
                    <a:pt x="124" y="70"/>
                  </a:lnTo>
                  <a:lnTo>
                    <a:pt x="129" y="61"/>
                  </a:lnTo>
                  <a:lnTo>
                    <a:pt x="130" y="52"/>
                  </a:lnTo>
                  <a:lnTo>
                    <a:pt x="130" y="41"/>
                  </a:lnTo>
                  <a:lnTo>
                    <a:pt x="127" y="32"/>
                  </a:lnTo>
                  <a:lnTo>
                    <a:pt x="121" y="24"/>
                  </a:lnTo>
                  <a:lnTo>
                    <a:pt x="115" y="17"/>
                  </a:lnTo>
                  <a:lnTo>
                    <a:pt x="106" y="10"/>
                  </a:lnTo>
                  <a:lnTo>
                    <a:pt x="94" y="5"/>
                  </a:lnTo>
                  <a:lnTo>
                    <a:pt x="82" y="1"/>
                  </a:lnTo>
                  <a:lnTo>
                    <a:pt x="69" y="0"/>
                  </a:lnTo>
                  <a:lnTo>
                    <a:pt x="55" y="0"/>
                  </a:lnTo>
                  <a:lnTo>
                    <a:pt x="43" y="1"/>
                  </a:lnTo>
                  <a:lnTo>
                    <a:pt x="32" y="5"/>
                  </a:lnTo>
                  <a:lnTo>
                    <a:pt x="21" y="10"/>
                  </a:lnTo>
                  <a:lnTo>
                    <a:pt x="13" y="17"/>
                  </a:lnTo>
                  <a:lnTo>
                    <a:pt x="7" y="24"/>
                  </a:lnTo>
                  <a:lnTo>
                    <a:pt x="3" y="32"/>
                  </a:lnTo>
                  <a:lnTo>
                    <a:pt x="0"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92" name="Freeform 221">
              <a:extLst>
                <a:ext uri="{FF2B5EF4-FFF2-40B4-BE49-F238E27FC236}">
                  <a16:creationId xmlns:a16="http://schemas.microsoft.com/office/drawing/2014/main" id="{FF6CA0B4-4FA3-40EB-9F7F-07E4D13FBC24}"/>
                </a:ext>
              </a:extLst>
            </p:cNvPr>
            <p:cNvSpPr>
              <a:spLocks/>
            </p:cNvSpPr>
            <p:nvPr/>
          </p:nvSpPr>
          <p:spPr bwMode="auto">
            <a:xfrm flipH="1">
              <a:off x="383" y="1332"/>
              <a:ext cx="43" cy="153"/>
            </a:xfrm>
            <a:custGeom>
              <a:avLst/>
              <a:gdLst>
                <a:gd name="T0" fmla="*/ 0 w 184"/>
                <a:gd name="T1" fmla="*/ 0 h 666"/>
                <a:gd name="T2" fmla="*/ 0 w 184"/>
                <a:gd name="T3" fmla="*/ 0 h 666"/>
                <a:gd name="T4" fmla="*/ 0 w 184"/>
                <a:gd name="T5" fmla="*/ 0 h 666"/>
                <a:gd name="T6" fmla="*/ 0 w 184"/>
                <a:gd name="T7" fmla="*/ 0 h 666"/>
                <a:gd name="T8" fmla="*/ 0 w 184"/>
                <a:gd name="T9" fmla="*/ 0 h 666"/>
                <a:gd name="T10" fmla="*/ 0 w 184"/>
                <a:gd name="T11" fmla="*/ 0 h 666"/>
                <a:gd name="T12" fmla="*/ 0 w 184"/>
                <a:gd name="T13" fmla="*/ 0 h 666"/>
                <a:gd name="T14" fmla="*/ 0 w 184"/>
                <a:gd name="T15" fmla="*/ 0 h 666"/>
                <a:gd name="T16" fmla="*/ 0 w 184"/>
                <a:gd name="T17" fmla="*/ 0 h 666"/>
                <a:gd name="T18" fmla="*/ 0 w 184"/>
                <a:gd name="T19" fmla="*/ 0 h 666"/>
                <a:gd name="T20" fmla="*/ 0 w 184"/>
                <a:gd name="T21" fmla="*/ 0 h 666"/>
                <a:gd name="T22" fmla="*/ 0 w 184"/>
                <a:gd name="T23" fmla="*/ 0 h 666"/>
                <a:gd name="T24" fmla="*/ 0 w 184"/>
                <a:gd name="T25" fmla="*/ 0 h 666"/>
                <a:gd name="T26" fmla="*/ 0 w 184"/>
                <a:gd name="T27" fmla="*/ 0 h 666"/>
                <a:gd name="T28" fmla="*/ 0 w 184"/>
                <a:gd name="T29" fmla="*/ 0 h 666"/>
                <a:gd name="T30" fmla="*/ 0 w 184"/>
                <a:gd name="T31" fmla="*/ 0 h 666"/>
                <a:gd name="T32" fmla="*/ 0 w 184"/>
                <a:gd name="T33" fmla="*/ 0 h 666"/>
                <a:gd name="T34" fmla="*/ 0 w 184"/>
                <a:gd name="T35" fmla="*/ 0 h 666"/>
                <a:gd name="T36" fmla="*/ 0 w 184"/>
                <a:gd name="T37" fmla="*/ 0 h 66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4"/>
                <a:gd name="T58" fmla="*/ 0 h 666"/>
                <a:gd name="T59" fmla="*/ 184 w 184"/>
                <a:gd name="T60" fmla="*/ 666 h 66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4" h="666">
                  <a:moveTo>
                    <a:pt x="17" y="0"/>
                  </a:moveTo>
                  <a:lnTo>
                    <a:pt x="9" y="4"/>
                  </a:lnTo>
                  <a:lnTo>
                    <a:pt x="2" y="9"/>
                  </a:lnTo>
                  <a:lnTo>
                    <a:pt x="0" y="17"/>
                  </a:lnTo>
                  <a:lnTo>
                    <a:pt x="0" y="26"/>
                  </a:lnTo>
                  <a:lnTo>
                    <a:pt x="141" y="651"/>
                  </a:lnTo>
                  <a:lnTo>
                    <a:pt x="145" y="659"/>
                  </a:lnTo>
                  <a:lnTo>
                    <a:pt x="152" y="664"/>
                  </a:lnTo>
                  <a:lnTo>
                    <a:pt x="160" y="666"/>
                  </a:lnTo>
                  <a:lnTo>
                    <a:pt x="169" y="666"/>
                  </a:lnTo>
                  <a:lnTo>
                    <a:pt x="177" y="662"/>
                  </a:lnTo>
                  <a:lnTo>
                    <a:pt x="182" y="657"/>
                  </a:lnTo>
                  <a:lnTo>
                    <a:pt x="184" y="649"/>
                  </a:lnTo>
                  <a:lnTo>
                    <a:pt x="184" y="640"/>
                  </a:lnTo>
                  <a:lnTo>
                    <a:pt x="43" y="17"/>
                  </a:lnTo>
                  <a:lnTo>
                    <a:pt x="39" y="9"/>
                  </a:lnTo>
                  <a:lnTo>
                    <a:pt x="34" y="3"/>
                  </a:lnTo>
                  <a:lnTo>
                    <a:pt x="26" y="0"/>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93" name="Freeform 222">
              <a:extLst>
                <a:ext uri="{FF2B5EF4-FFF2-40B4-BE49-F238E27FC236}">
                  <a16:creationId xmlns:a16="http://schemas.microsoft.com/office/drawing/2014/main" id="{8540814E-ADCF-4BFF-A755-8040EB790FA8}"/>
                </a:ext>
              </a:extLst>
            </p:cNvPr>
            <p:cNvSpPr>
              <a:spLocks/>
            </p:cNvSpPr>
            <p:nvPr/>
          </p:nvSpPr>
          <p:spPr bwMode="auto">
            <a:xfrm flipH="1">
              <a:off x="337" y="1115"/>
              <a:ext cx="224" cy="225"/>
            </a:xfrm>
            <a:custGeom>
              <a:avLst/>
              <a:gdLst>
                <a:gd name="T0" fmla="*/ 0 w 983"/>
                <a:gd name="T1" fmla="*/ 0 h 985"/>
                <a:gd name="T2" fmla="*/ 0 w 983"/>
                <a:gd name="T3" fmla="*/ 0 h 985"/>
                <a:gd name="T4" fmla="*/ 0 w 983"/>
                <a:gd name="T5" fmla="*/ 0 h 985"/>
                <a:gd name="T6" fmla="*/ 0 w 983"/>
                <a:gd name="T7" fmla="*/ 0 h 985"/>
                <a:gd name="T8" fmla="*/ 0 w 983"/>
                <a:gd name="T9" fmla="*/ 0 h 985"/>
                <a:gd name="T10" fmla="*/ 0 w 983"/>
                <a:gd name="T11" fmla="*/ 0 h 985"/>
                <a:gd name="T12" fmla="*/ 0 w 983"/>
                <a:gd name="T13" fmla="*/ 0 h 985"/>
                <a:gd name="T14" fmla="*/ 0 w 983"/>
                <a:gd name="T15" fmla="*/ 0 h 985"/>
                <a:gd name="T16" fmla="*/ 0 w 983"/>
                <a:gd name="T17" fmla="*/ 0 h 985"/>
                <a:gd name="T18" fmla="*/ 0 w 983"/>
                <a:gd name="T19" fmla="*/ 0 h 985"/>
                <a:gd name="T20" fmla="*/ 0 w 983"/>
                <a:gd name="T21" fmla="*/ 0 h 985"/>
                <a:gd name="T22" fmla="*/ 0 w 983"/>
                <a:gd name="T23" fmla="*/ 0 h 985"/>
                <a:gd name="T24" fmla="*/ 0 w 983"/>
                <a:gd name="T25" fmla="*/ 0 h 985"/>
                <a:gd name="T26" fmla="*/ 0 w 983"/>
                <a:gd name="T27" fmla="*/ 0 h 985"/>
                <a:gd name="T28" fmla="*/ 0 w 983"/>
                <a:gd name="T29" fmla="*/ 0 h 985"/>
                <a:gd name="T30" fmla="*/ 0 w 983"/>
                <a:gd name="T31" fmla="*/ 0 h 985"/>
                <a:gd name="T32" fmla="*/ 0 w 983"/>
                <a:gd name="T33" fmla="*/ 0 h 985"/>
                <a:gd name="T34" fmla="*/ 0 w 983"/>
                <a:gd name="T35" fmla="*/ 0 h 985"/>
                <a:gd name="T36" fmla="*/ 0 w 983"/>
                <a:gd name="T37" fmla="*/ 0 h 985"/>
                <a:gd name="T38" fmla="*/ 0 w 983"/>
                <a:gd name="T39" fmla="*/ 0 h 985"/>
                <a:gd name="T40" fmla="*/ 0 w 983"/>
                <a:gd name="T41" fmla="*/ 0 h 985"/>
                <a:gd name="T42" fmla="*/ 0 w 983"/>
                <a:gd name="T43" fmla="*/ 0 h 985"/>
                <a:gd name="T44" fmla="*/ 0 w 983"/>
                <a:gd name="T45" fmla="*/ 0 h 985"/>
                <a:gd name="T46" fmla="*/ 0 w 983"/>
                <a:gd name="T47" fmla="*/ 0 h 985"/>
                <a:gd name="T48" fmla="*/ 0 w 983"/>
                <a:gd name="T49" fmla="*/ 0 h 985"/>
                <a:gd name="T50" fmla="*/ 0 w 983"/>
                <a:gd name="T51" fmla="*/ 0 h 985"/>
                <a:gd name="T52" fmla="*/ 0 w 983"/>
                <a:gd name="T53" fmla="*/ 0 h 985"/>
                <a:gd name="T54" fmla="*/ 0 w 983"/>
                <a:gd name="T55" fmla="*/ 0 h 985"/>
                <a:gd name="T56" fmla="*/ 0 w 983"/>
                <a:gd name="T57" fmla="*/ 0 h 985"/>
                <a:gd name="T58" fmla="*/ 0 w 983"/>
                <a:gd name="T59" fmla="*/ 0 h 985"/>
                <a:gd name="T60" fmla="*/ 0 w 983"/>
                <a:gd name="T61" fmla="*/ 0 h 985"/>
                <a:gd name="T62" fmla="*/ 0 w 983"/>
                <a:gd name="T63" fmla="*/ 0 h 985"/>
                <a:gd name="T64" fmla="*/ 0 w 983"/>
                <a:gd name="T65" fmla="*/ 0 h 985"/>
                <a:gd name="T66" fmla="*/ 0 w 983"/>
                <a:gd name="T67" fmla="*/ 0 h 985"/>
                <a:gd name="T68" fmla="*/ 0 w 983"/>
                <a:gd name="T69" fmla="*/ 0 h 985"/>
                <a:gd name="T70" fmla="*/ 0 w 983"/>
                <a:gd name="T71" fmla="*/ 0 h 985"/>
                <a:gd name="T72" fmla="*/ 0 w 983"/>
                <a:gd name="T73" fmla="*/ 0 h 985"/>
                <a:gd name="T74" fmla="*/ 0 w 983"/>
                <a:gd name="T75" fmla="*/ 0 h 985"/>
                <a:gd name="T76" fmla="*/ 0 w 983"/>
                <a:gd name="T77" fmla="*/ 0 h 985"/>
                <a:gd name="T78" fmla="*/ 0 w 983"/>
                <a:gd name="T79" fmla="*/ 0 h 985"/>
                <a:gd name="T80" fmla="*/ 0 w 983"/>
                <a:gd name="T81" fmla="*/ 0 h 985"/>
                <a:gd name="T82" fmla="*/ 0 w 983"/>
                <a:gd name="T83" fmla="*/ 0 h 985"/>
                <a:gd name="T84" fmla="*/ 0 w 983"/>
                <a:gd name="T85" fmla="*/ 0 h 985"/>
                <a:gd name="T86" fmla="*/ 0 w 983"/>
                <a:gd name="T87" fmla="*/ 0 h 985"/>
                <a:gd name="T88" fmla="*/ 0 w 983"/>
                <a:gd name="T89" fmla="*/ 0 h 985"/>
                <a:gd name="T90" fmla="*/ 0 w 983"/>
                <a:gd name="T91" fmla="*/ 0 h 985"/>
                <a:gd name="T92" fmla="*/ 0 w 983"/>
                <a:gd name="T93" fmla="*/ 0 h 98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83"/>
                <a:gd name="T142" fmla="*/ 0 h 985"/>
                <a:gd name="T143" fmla="*/ 983 w 983"/>
                <a:gd name="T144" fmla="*/ 985 h 98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83" h="985">
                  <a:moveTo>
                    <a:pt x="883" y="31"/>
                  </a:moveTo>
                  <a:lnTo>
                    <a:pt x="882" y="33"/>
                  </a:lnTo>
                  <a:lnTo>
                    <a:pt x="882" y="34"/>
                  </a:lnTo>
                  <a:lnTo>
                    <a:pt x="880" y="37"/>
                  </a:lnTo>
                  <a:lnTo>
                    <a:pt x="880" y="38"/>
                  </a:lnTo>
                  <a:lnTo>
                    <a:pt x="873" y="69"/>
                  </a:lnTo>
                  <a:lnTo>
                    <a:pt x="852" y="151"/>
                  </a:lnTo>
                  <a:lnTo>
                    <a:pt x="823" y="267"/>
                  </a:lnTo>
                  <a:lnTo>
                    <a:pt x="791" y="400"/>
                  </a:lnTo>
                  <a:lnTo>
                    <a:pt x="757" y="534"/>
                  </a:lnTo>
                  <a:lnTo>
                    <a:pt x="728" y="650"/>
                  </a:lnTo>
                  <a:lnTo>
                    <a:pt x="708" y="733"/>
                  </a:lnTo>
                  <a:lnTo>
                    <a:pt x="700" y="765"/>
                  </a:lnTo>
                  <a:lnTo>
                    <a:pt x="692" y="785"/>
                  </a:lnTo>
                  <a:lnTo>
                    <a:pt x="684" y="802"/>
                  </a:lnTo>
                  <a:lnTo>
                    <a:pt x="676" y="814"/>
                  </a:lnTo>
                  <a:lnTo>
                    <a:pt x="670" y="824"/>
                  </a:lnTo>
                  <a:lnTo>
                    <a:pt x="663" y="830"/>
                  </a:lnTo>
                  <a:lnTo>
                    <a:pt x="658" y="836"/>
                  </a:lnTo>
                  <a:lnTo>
                    <a:pt x="654" y="838"/>
                  </a:lnTo>
                  <a:lnTo>
                    <a:pt x="650" y="840"/>
                  </a:lnTo>
                  <a:lnTo>
                    <a:pt x="646" y="841"/>
                  </a:lnTo>
                  <a:lnTo>
                    <a:pt x="644" y="841"/>
                  </a:lnTo>
                  <a:lnTo>
                    <a:pt x="643" y="841"/>
                  </a:lnTo>
                  <a:lnTo>
                    <a:pt x="641" y="841"/>
                  </a:lnTo>
                  <a:lnTo>
                    <a:pt x="639" y="840"/>
                  </a:lnTo>
                  <a:lnTo>
                    <a:pt x="636" y="840"/>
                  </a:lnTo>
                  <a:lnTo>
                    <a:pt x="633" y="838"/>
                  </a:lnTo>
                  <a:lnTo>
                    <a:pt x="631" y="838"/>
                  </a:lnTo>
                  <a:lnTo>
                    <a:pt x="610" y="838"/>
                  </a:lnTo>
                  <a:lnTo>
                    <a:pt x="581" y="840"/>
                  </a:lnTo>
                  <a:lnTo>
                    <a:pt x="546" y="841"/>
                  </a:lnTo>
                  <a:lnTo>
                    <a:pt x="506" y="842"/>
                  </a:lnTo>
                  <a:lnTo>
                    <a:pt x="462" y="844"/>
                  </a:lnTo>
                  <a:lnTo>
                    <a:pt x="415" y="846"/>
                  </a:lnTo>
                  <a:lnTo>
                    <a:pt x="367" y="847"/>
                  </a:lnTo>
                  <a:lnTo>
                    <a:pt x="318" y="850"/>
                  </a:lnTo>
                  <a:lnTo>
                    <a:pt x="268" y="853"/>
                  </a:lnTo>
                  <a:lnTo>
                    <a:pt x="221" y="855"/>
                  </a:lnTo>
                  <a:lnTo>
                    <a:pt x="177" y="858"/>
                  </a:lnTo>
                  <a:lnTo>
                    <a:pt x="137" y="862"/>
                  </a:lnTo>
                  <a:lnTo>
                    <a:pt x="102" y="864"/>
                  </a:lnTo>
                  <a:lnTo>
                    <a:pt x="73" y="868"/>
                  </a:lnTo>
                  <a:lnTo>
                    <a:pt x="51" y="872"/>
                  </a:lnTo>
                  <a:lnTo>
                    <a:pt x="38" y="876"/>
                  </a:lnTo>
                  <a:lnTo>
                    <a:pt x="22" y="886"/>
                  </a:lnTo>
                  <a:lnTo>
                    <a:pt x="12" y="898"/>
                  </a:lnTo>
                  <a:lnTo>
                    <a:pt x="6" y="911"/>
                  </a:lnTo>
                  <a:lnTo>
                    <a:pt x="2" y="924"/>
                  </a:lnTo>
                  <a:lnTo>
                    <a:pt x="0" y="939"/>
                  </a:lnTo>
                  <a:lnTo>
                    <a:pt x="2" y="952"/>
                  </a:lnTo>
                  <a:lnTo>
                    <a:pt x="4" y="963"/>
                  </a:lnTo>
                  <a:lnTo>
                    <a:pt x="7" y="974"/>
                  </a:lnTo>
                  <a:lnTo>
                    <a:pt x="11" y="979"/>
                  </a:lnTo>
                  <a:lnTo>
                    <a:pt x="15" y="983"/>
                  </a:lnTo>
                  <a:lnTo>
                    <a:pt x="20" y="984"/>
                  </a:lnTo>
                  <a:lnTo>
                    <a:pt x="25" y="985"/>
                  </a:lnTo>
                  <a:lnTo>
                    <a:pt x="704" y="985"/>
                  </a:lnTo>
                  <a:lnTo>
                    <a:pt x="705" y="985"/>
                  </a:lnTo>
                  <a:lnTo>
                    <a:pt x="706" y="985"/>
                  </a:lnTo>
                  <a:lnTo>
                    <a:pt x="743" y="978"/>
                  </a:lnTo>
                  <a:lnTo>
                    <a:pt x="771" y="966"/>
                  </a:lnTo>
                  <a:lnTo>
                    <a:pt x="795" y="952"/>
                  </a:lnTo>
                  <a:lnTo>
                    <a:pt x="812" y="933"/>
                  </a:lnTo>
                  <a:lnTo>
                    <a:pt x="825" y="915"/>
                  </a:lnTo>
                  <a:lnTo>
                    <a:pt x="832" y="897"/>
                  </a:lnTo>
                  <a:lnTo>
                    <a:pt x="838" y="880"/>
                  </a:lnTo>
                  <a:lnTo>
                    <a:pt x="839" y="866"/>
                  </a:lnTo>
                  <a:lnTo>
                    <a:pt x="839" y="867"/>
                  </a:lnTo>
                  <a:lnTo>
                    <a:pt x="839" y="868"/>
                  </a:lnTo>
                  <a:lnTo>
                    <a:pt x="983" y="46"/>
                  </a:lnTo>
                  <a:lnTo>
                    <a:pt x="983" y="43"/>
                  </a:lnTo>
                  <a:lnTo>
                    <a:pt x="983" y="39"/>
                  </a:lnTo>
                  <a:lnTo>
                    <a:pt x="982" y="35"/>
                  </a:lnTo>
                  <a:lnTo>
                    <a:pt x="981" y="33"/>
                  </a:lnTo>
                  <a:lnTo>
                    <a:pt x="975" y="24"/>
                  </a:lnTo>
                  <a:lnTo>
                    <a:pt x="969" y="17"/>
                  </a:lnTo>
                  <a:lnTo>
                    <a:pt x="964" y="12"/>
                  </a:lnTo>
                  <a:lnTo>
                    <a:pt x="957" y="7"/>
                  </a:lnTo>
                  <a:lnTo>
                    <a:pt x="952" y="4"/>
                  </a:lnTo>
                  <a:lnTo>
                    <a:pt x="947" y="3"/>
                  </a:lnTo>
                  <a:lnTo>
                    <a:pt x="942" y="1"/>
                  </a:lnTo>
                  <a:lnTo>
                    <a:pt x="936" y="0"/>
                  </a:lnTo>
                  <a:lnTo>
                    <a:pt x="926" y="1"/>
                  </a:lnTo>
                  <a:lnTo>
                    <a:pt x="916" y="4"/>
                  </a:lnTo>
                  <a:lnTo>
                    <a:pt x="906" y="8"/>
                  </a:lnTo>
                  <a:lnTo>
                    <a:pt x="900" y="13"/>
                  </a:lnTo>
                  <a:lnTo>
                    <a:pt x="893" y="20"/>
                  </a:lnTo>
                  <a:lnTo>
                    <a:pt x="888" y="25"/>
                  </a:lnTo>
                  <a:lnTo>
                    <a:pt x="884" y="29"/>
                  </a:lnTo>
                  <a:lnTo>
                    <a:pt x="883"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94" name="Freeform 223">
              <a:extLst>
                <a:ext uri="{FF2B5EF4-FFF2-40B4-BE49-F238E27FC236}">
                  <a16:creationId xmlns:a16="http://schemas.microsoft.com/office/drawing/2014/main" id="{B02A82B1-13EC-421E-BCFF-BA53F39AA34F}"/>
                </a:ext>
              </a:extLst>
            </p:cNvPr>
            <p:cNvSpPr>
              <a:spLocks/>
            </p:cNvSpPr>
            <p:nvPr/>
          </p:nvSpPr>
          <p:spPr bwMode="auto">
            <a:xfrm flipH="1">
              <a:off x="346" y="1124"/>
              <a:ext cx="207" cy="207"/>
            </a:xfrm>
            <a:custGeom>
              <a:avLst/>
              <a:gdLst>
                <a:gd name="T0" fmla="*/ 0 w 904"/>
                <a:gd name="T1" fmla="*/ 0 h 907"/>
                <a:gd name="T2" fmla="*/ 0 w 904"/>
                <a:gd name="T3" fmla="*/ 0 h 907"/>
                <a:gd name="T4" fmla="*/ 0 w 904"/>
                <a:gd name="T5" fmla="*/ 0 h 907"/>
                <a:gd name="T6" fmla="*/ 0 w 904"/>
                <a:gd name="T7" fmla="*/ 0 h 907"/>
                <a:gd name="T8" fmla="*/ 0 w 904"/>
                <a:gd name="T9" fmla="*/ 0 h 907"/>
                <a:gd name="T10" fmla="*/ 0 w 904"/>
                <a:gd name="T11" fmla="*/ 0 h 907"/>
                <a:gd name="T12" fmla="*/ 0 w 904"/>
                <a:gd name="T13" fmla="*/ 0 h 907"/>
                <a:gd name="T14" fmla="*/ 0 w 904"/>
                <a:gd name="T15" fmla="*/ 0 h 907"/>
                <a:gd name="T16" fmla="*/ 0 w 904"/>
                <a:gd name="T17" fmla="*/ 0 h 907"/>
                <a:gd name="T18" fmla="*/ 0 w 904"/>
                <a:gd name="T19" fmla="*/ 0 h 907"/>
                <a:gd name="T20" fmla="*/ 0 w 904"/>
                <a:gd name="T21" fmla="*/ 0 h 907"/>
                <a:gd name="T22" fmla="*/ 0 w 904"/>
                <a:gd name="T23" fmla="*/ 0 h 907"/>
                <a:gd name="T24" fmla="*/ 0 w 904"/>
                <a:gd name="T25" fmla="*/ 0 h 907"/>
                <a:gd name="T26" fmla="*/ 0 w 904"/>
                <a:gd name="T27" fmla="*/ 0 h 907"/>
                <a:gd name="T28" fmla="*/ 0 w 904"/>
                <a:gd name="T29" fmla="*/ 0 h 907"/>
                <a:gd name="T30" fmla="*/ 0 w 904"/>
                <a:gd name="T31" fmla="*/ 0 h 907"/>
                <a:gd name="T32" fmla="*/ 0 w 904"/>
                <a:gd name="T33" fmla="*/ 0 h 907"/>
                <a:gd name="T34" fmla="*/ 0 w 904"/>
                <a:gd name="T35" fmla="*/ 0 h 907"/>
                <a:gd name="T36" fmla="*/ 0 w 904"/>
                <a:gd name="T37" fmla="*/ 0 h 907"/>
                <a:gd name="T38" fmla="*/ 0 w 904"/>
                <a:gd name="T39" fmla="*/ 0 h 907"/>
                <a:gd name="T40" fmla="*/ 0 w 904"/>
                <a:gd name="T41" fmla="*/ 0 h 907"/>
                <a:gd name="T42" fmla="*/ 0 w 904"/>
                <a:gd name="T43" fmla="*/ 0 h 907"/>
                <a:gd name="T44" fmla="*/ 0 w 904"/>
                <a:gd name="T45" fmla="*/ 0 h 907"/>
                <a:gd name="T46" fmla="*/ 0 w 904"/>
                <a:gd name="T47" fmla="*/ 0 h 907"/>
                <a:gd name="T48" fmla="*/ 0 w 904"/>
                <a:gd name="T49" fmla="*/ 0 h 907"/>
                <a:gd name="T50" fmla="*/ 0 w 904"/>
                <a:gd name="T51" fmla="*/ 0 h 907"/>
                <a:gd name="T52" fmla="*/ 0 w 904"/>
                <a:gd name="T53" fmla="*/ 0 h 907"/>
                <a:gd name="T54" fmla="*/ 0 w 904"/>
                <a:gd name="T55" fmla="*/ 0 h 907"/>
                <a:gd name="T56" fmla="*/ 0 w 904"/>
                <a:gd name="T57" fmla="*/ 0 h 907"/>
                <a:gd name="T58" fmla="*/ 0 w 904"/>
                <a:gd name="T59" fmla="*/ 0 h 907"/>
                <a:gd name="T60" fmla="*/ 0 w 904"/>
                <a:gd name="T61" fmla="*/ 0 h 907"/>
                <a:gd name="T62" fmla="*/ 0 w 904"/>
                <a:gd name="T63" fmla="*/ 0 h 907"/>
                <a:gd name="T64" fmla="*/ 0 w 904"/>
                <a:gd name="T65" fmla="*/ 0 h 907"/>
                <a:gd name="T66" fmla="*/ 0 w 904"/>
                <a:gd name="T67" fmla="*/ 0 h 907"/>
                <a:gd name="T68" fmla="*/ 0 w 904"/>
                <a:gd name="T69" fmla="*/ 0 h 907"/>
                <a:gd name="T70" fmla="*/ 0 w 904"/>
                <a:gd name="T71" fmla="*/ 0 h 907"/>
                <a:gd name="T72" fmla="*/ 0 w 904"/>
                <a:gd name="T73" fmla="*/ 0 h 907"/>
                <a:gd name="T74" fmla="*/ 0 w 904"/>
                <a:gd name="T75" fmla="*/ 0 h 907"/>
                <a:gd name="T76" fmla="*/ 0 w 904"/>
                <a:gd name="T77" fmla="*/ 0 h 907"/>
                <a:gd name="T78" fmla="*/ 0 w 904"/>
                <a:gd name="T79" fmla="*/ 0 h 907"/>
                <a:gd name="T80" fmla="*/ 0 w 904"/>
                <a:gd name="T81" fmla="*/ 0 h 907"/>
                <a:gd name="T82" fmla="*/ 0 w 904"/>
                <a:gd name="T83" fmla="*/ 0 h 907"/>
                <a:gd name="T84" fmla="*/ 0 w 904"/>
                <a:gd name="T85" fmla="*/ 0 h 907"/>
                <a:gd name="T86" fmla="*/ 0 w 904"/>
                <a:gd name="T87" fmla="*/ 0 h 907"/>
                <a:gd name="T88" fmla="*/ 0 w 904"/>
                <a:gd name="T89" fmla="*/ 0 h 907"/>
                <a:gd name="T90" fmla="*/ 0 w 904"/>
                <a:gd name="T91" fmla="*/ 0 h 90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04"/>
                <a:gd name="T139" fmla="*/ 0 h 907"/>
                <a:gd name="T140" fmla="*/ 904 w 904"/>
                <a:gd name="T141" fmla="*/ 907 h 90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04" h="907">
                  <a:moveTo>
                    <a:pt x="896" y="0"/>
                  </a:moveTo>
                  <a:lnTo>
                    <a:pt x="897" y="1"/>
                  </a:lnTo>
                  <a:lnTo>
                    <a:pt x="900" y="3"/>
                  </a:lnTo>
                  <a:lnTo>
                    <a:pt x="901" y="5"/>
                  </a:lnTo>
                  <a:lnTo>
                    <a:pt x="904" y="8"/>
                  </a:lnTo>
                  <a:lnTo>
                    <a:pt x="897" y="47"/>
                  </a:lnTo>
                  <a:lnTo>
                    <a:pt x="880" y="142"/>
                  </a:lnTo>
                  <a:lnTo>
                    <a:pt x="857" y="272"/>
                  </a:lnTo>
                  <a:lnTo>
                    <a:pt x="831" y="421"/>
                  </a:lnTo>
                  <a:lnTo>
                    <a:pt x="805" y="569"/>
                  </a:lnTo>
                  <a:lnTo>
                    <a:pt x="783" y="698"/>
                  </a:lnTo>
                  <a:lnTo>
                    <a:pt x="767" y="789"/>
                  </a:lnTo>
                  <a:lnTo>
                    <a:pt x="761" y="823"/>
                  </a:lnTo>
                  <a:lnTo>
                    <a:pt x="761" y="824"/>
                  </a:lnTo>
                  <a:lnTo>
                    <a:pt x="761" y="825"/>
                  </a:lnTo>
                  <a:lnTo>
                    <a:pt x="761" y="829"/>
                  </a:lnTo>
                  <a:lnTo>
                    <a:pt x="760" y="838"/>
                  </a:lnTo>
                  <a:lnTo>
                    <a:pt x="756" y="850"/>
                  </a:lnTo>
                  <a:lnTo>
                    <a:pt x="748" y="863"/>
                  </a:lnTo>
                  <a:lnTo>
                    <a:pt x="736" y="877"/>
                  </a:lnTo>
                  <a:lnTo>
                    <a:pt x="719" y="890"/>
                  </a:lnTo>
                  <a:lnTo>
                    <a:pt x="695" y="901"/>
                  </a:lnTo>
                  <a:lnTo>
                    <a:pt x="663" y="907"/>
                  </a:lnTo>
                  <a:lnTo>
                    <a:pt x="656" y="907"/>
                  </a:lnTo>
                  <a:lnTo>
                    <a:pt x="635" y="907"/>
                  </a:lnTo>
                  <a:lnTo>
                    <a:pt x="604" y="907"/>
                  </a:lnTo>
                  <a:lnTo>
                    <a:pt x="562" y="907"/>
                  </a:lnTo>
                  <a:lnTo>
                    <a:pt x="514" y="907"/>
                  </a:lnTo>
                  <a:lnTo>
                    <a:pt x="459" y="907"/>
                  </a:lnTo>
                  <a:lnTo>
                    <a:pt x="402" y="907"/>
                  </a:lnTo>
                  <a:lnTo>
                    <a:pt x="342" y="907"/>
                  </a:lnTo>
                  <a:lnTo>
                    <a:pt x="281" y="907"/>
                  </a:lnTo>
                  <a:lnTo>
                    <a:pt x="223" y="907"/>
                  </a:lnTo>
                  <a:lnTo>
                    <a:pt x="167" y="907"/>
                  </a:lnTo>
                  <a:lnTo>
                    <a:pt x="116" y="907"/>
                  </a:lnTo>
                  <a:lnTo>
                    <a:pt x="73" y="907"/>
                  </a:lnTo>
                  <a:lnTo>
                    <a:pt x="38" y="907"/>
                  </a:lnTo>
                  <a:lnTo>
                    <a:pt x="13" y="907"/>
                  </a:lnTo>
                  <a:lnTo>
                    <a:pt x="2" y="907"/>
                  </a:lnTo>
                  <a:lnTo>
                    <a:pt x="2" y="905"/>
                  </a:lnTo>
                  <a:lnTo>
                    <a:pt x="2" y="903"/>
                  </a:lnTo>
                  <a:lnTo>
                    <a:pt x="0" y="901"/>
                  </a:lnTo>
                  <a:lnTo>
                    <a:pt x="0" y="900"/>
                  </a:lnTo>
                  <a:lnTo>
                    <a:pt x="2" y="892"/>
                  </a:lnTo>
                  <a:lnTo>
                    <a:pt x="4" y="885"/>
                  </a:lnTo>
                  <a:lnTo>
                    <a:pt x="9" y="877"/>
                  </a:lnTo>
                  <a:lnTo>
                    <a:pt x="17" y="872"/>
                  </a:lnTo>
                  <a:lnTo>
                    <a:pt x="25" y="870"/>
                  </a:lnTo>
                  <a:lnTo>
                    <a:pt x="39" y="867"/>
                  </a:lnTo>
                  <a:lnTo>
                    <a:pt x="58" y="864"/>
                  </a:lnTo>
                  <a:lnTo>
                    <a:pt x="82" y="862"/>
                  </a:lnTo>
                  <a:lnTo>
                    <a:pt x="110" y="860"/>
                  </a:lnTo>
                  <a:lnTo>
                    <a:pt x="142" y="858"/>
                  </a:lnTo>
                  <a:lnTo>
                    <a:pt x="178" y="855"/>
                  </a:lnTo>
                  <a:lnTo>
                    <a:pt x="217" y="853"/>
                  </a:lnTo>
                  <a:lnTo>
                    <a:pt x="259" y="850"/>
                  </a:lnTo>
                  <a:lnTo>
                    <a:pt x="302" y="849"/>
                  </a:lnTo>
                  <a:lnTo>
                    <a:pt x="347" y="846"/>
                  </a:lnTo>
                  <a:lnTo>
                    <a:pt x="396" y="845"/>
                  </a:lnTo>
                  <a:lnTo>
                    <a:pt x="444" y="842"/>
                  </a:lnTo>
                  <a:lnTo>
                    <a:pt x="492" y="841"/>
                  </a:lnTo>
                  <a:lnTo>
                    <a:pt x="541" y="840"/>
                  </a:lnTo>
                  <a:lnTo>
                    <a:pt x="589" y="838"/>
                  </a:lnTo>
                  <a:lnTo>
                    <a:pt x="596" y="841"/>
                  </a:lnTo>
                  <a:lnTo>
                    <a:pt x="604" y="842"/>
                  </a:lnTo>
                  <a:lnTo>
                    <a:pt x="613" y="842"/>
                  </a:lnTo>
                  <a:lnTo>
                    <a:pt x="622" y="840"/>
                  </a:lnTo>
                  <a:lnTo>
                    <a:pt x="632" y="834"/>
                  </a:lnTo>
                  <a:lnTo>
                    <a:pt x="643" y="828"/>
                  </a:lnTo>
                  <a:lnTo>
                    <a:pt x="653" y="819"/>
                  </a:lnTo>
                  <a:lnTo>
                    <a:pt x="662" y="807"/>
                  </a:lnTo>
                  <a:lnTo>
                    <a:pt x="672" y="794"/>
                  </a:lnTo>
                  <a:lnTo>
                    <a:pt x="682" y="777"/>
                  </a:lnTo>
                  <a:lnTo>
                    <a:pt x="689" y="760"/>
                  </a:lnTo>
                  <a:lnTo>
                    <a:pt x="698" y="739"/>
                  </a:lnTo>
                  <a:lnTo>
                    <a:pt x="698" y="738"/>
                  </a:lnTo>
                  <a:lnTo>
                    <a:pt x="698" y="737"/>
                  </a:lnTo>
                  <a:lnTo>
                    <a:pt x="706" y="706"/>
                  </a:lnTo>
                  <a:lnTo>
                    <a:pt x="726" y="625"/>
                  </a:lnTo>
                  <a:lnTo>
                    <a:pt x="754" y="510"/>
                  </a:lnTo>
                  <a:lnTo>
                    <a:pt x="787" y="379"/>
                  </a:lnTo>
                  <a:lnTo>
                    <a:pt x="819" y="246"/>
                  </a:lnTo>
                  <a:lnTo>
                    <a:pt x="849" y="130"/>
                  </a:lnTo>
                  <a:lnTo>
                    <a:pt x="869" y="47"/>
                  </a:lnTo>
                  <a:lnTo>
                    <a:pt x="878" y="13"/>
                  </a:lnTo>
                  <a:lnTo>
                    <a:pt x="882" y="8"/>
                  </a:lnTo>
                  <a:lnTo>
                    <a:pt x="887" y="4"/>
                  </a:lnTo>
                  <a:lnTo>
                    <a:pt x="892" y="1"/>
                  </a:lnTo>
                  <a:lnTo>
                    <a:pt x="896"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95" name="Freeform 224">
              <a:extLst>
                <a:ext uri="{FF2B5EF4-FFF2-40B4-BE49-F238E27FC236}">
                  <a16:creationId xmlns:a16="http://schemas.microsoft.com/office/drawing/2014/main" id="{E5E60A87-4D71-4D0E-9261-B3C59AD4D226}"/>
                </a:ext>
              </a:extLst>
            </p:cNvPr>
            <p:cNvSpPr>
              <a:spLocks/>
            </p:cNvSpPr>
            <p:nvPr/>
          </p:nvSpPr>
          <p:spPr bwMode="auto">
            <a:xfrm flipH="1">
              <a:off x="774" y="1193"/>
              <a:ext cx="77" cy="290"/>
            </a:xfrm>
            <a:custGeom>
              <a:avLst/>
              <a:gdLst>
                <a:gd name="T0" fmla="*/ 0 w 338"/>
                <a:gd name="T1" fmla="*/ 0 h 1268"/>
                <a:gd name="T2" fmla="*/ 0 w 338"/>
                <a:gd name="T3" fmla="*/ 0 h 1268"/>
                <a:gd name="T4" fmla="*/ 0 w 338"/>
                <a:gd name="T5" fmla="*/ 0 h 1268"/>
                <a:gd name="T6" fmla="*/ 0 w 338"/>
                <a:gd name="T7" fmla="*/ 0 h 1268"/>
                <a:gd name="T8" fmla="*/ 0 w 338"/>
                <a:gd name="T9" fmla="*/ 0 h 1268"/>
                <a:gd name="T10" fmla="*/ 0 w 338"/>
                <a:gd name="T11" fmla="*/ 0 h 1268"/>
                <a:gd name="T12" fmla="*/ 0 w 338"/>
                <a:gd name="T13" fmla="*/ 0 h 1268"/>
                <a:gd name="T14" fmla="*/ 0 w 338"/>
                <a:gd name="T15" fmla="*/ 0 h 1268"/>
                <a:gd name="T16" fmla="*/ 0 w 338"/>
                <a:gd name="T17" fmla="*/ 0 h 1268"/>
                <a:gd name="T18" fmla="*/ 0 w 338"/>
                <a:gd name="T19" fmla="*/ 0 h 1268"/>
                <a:gd name="T20" fmla="*/ 0 w 338"/>
                <a:gd name="T21" fmla="*/ 0 h 1268"/>
                <a:gd name="T22" fmla="*/ 0 w 338"/>
                <a:gd name="T23" fmla="*/ 0 h 1268"/>
                <a:gd name="T24" fmla="*/ 0 w 338"/>
                <a:gd name="T25" fmla="*/ 0 h 1268"/>
                <a:gd name="T26" fmla="*/ 0 w 338"/>
                <a:gd name="T27" fmla="*/ 0 h 1268"/>
                <a:gd name="T28" fmla="*/ 0 w 338"/>
                <a:gd name="T29" fmla="*/ 0 h 1268"/>
                <a:gd name="T30" fmla="*/ 0 w 338"/>
                <a:gd name="T31" fmla="*/ 0 h 1268"/>
                <a:gd name="T32" fmla="*/ 0 w 338"/>
                <a:gd name="T33" fmla="*/ 0 h 1268"/>
                <a:gd name="T34" fmla="*/ 0 w 338"/>
                <a:gd name="T35" fmla="*/ 0 h 1268"/>
                <a:gd name="T36" fmla="*/ 0 w 338"/>
                <a:gd name="T37" fmla="*/ 0 h 1268"/>
                <a:gd name="T38" fmla="*/ 0 w 338"/>
                <a:gd name="T39" fmla="*/ 0 h 1268"/>
                <a:gd name="T40" fmla="*/ 0 w 338"/>
                <a:gd name="T41" fmla="*/ 0 h 1268"/>
                <a:gd name="T42" fmla="*/ 0 w 338"/>
                <a:gd name="T43" fmla="*/ 0 h 1268"/>
                <a:gd name="T44" fmla="*/ 0 w 338"/>
                <a:gd name="T45" fmla="*/ 0 h 1268"/>
                <a:gd name="T46" fmla="*/ 0 w 338"/>
                <a:gd name="T47" fmla="*/ 0 h 1268"/>
                <a:gd name="T48" fmla="*/ 0 w 338"/>
                <a:gd name="T49" fmla="*/ 0 h 1268"/>
                <a:gd name="T50" fmla="*/ 0 w 338"/>
                <a:gd name="T51" fmla="*/ 0 h 1268"/>
                <a:gd name="T52" fmla="*/ 0 w 338"/>
                <a:gd name="T53" fmla="*/ 0 h 1268"/>
                <a:gd name="T54" fmla="*/ 0 w 338"/>
                <a:gd name="T55" fmla="*/ 0 h 1268"/>
                <a:gd name="T56" fmla="*/ 0 w 338"/>
                <a:gd name="T57" fmla="*/ 0 h 1268"/>
                <a:gd name="T58" fmla="*/ 0 w 338"/>
                <a:gd name="T59" fmla="*/ 0 h 1268"/>
                <a:gd name="T60" fmla="*/ 0 w 338"/>
                <a:gd name="T61" fmla="*/ 0 h 1268"/>
                <a:gd name="T62" fmla="*/ 0 w 338"/>
                <a:gd name="T63" fmla="*/ 0 h 1268"/>
                <a:gd name="T64" fmla="*/ 0 w 338"/>
                <a:gd name="T65" fmla="*/ 0 h 1268"/>
                <a:gd name="T66" fmla="*/ 0 w 338"/>
                <a:gd name="T67" fmla="*/ 0 h 1268"/>
                <a:gd name="T68" fmla="*/ 0 w 338"/>
                <a:gd name="T69" fmla="*/ 0 h 1268"/>
                <a:gd name="T70" fmla="*/ 0 w 338"/>
                <a:gd name="T71" fmla="*/ 0 h 1268"/>
                <a:gd name="T72" fmla="*/ 0 w 338"/>
                <a:gd name="T73" fmla="*/ 0 h 1268"/>
                <a:gd name="T74" fmla="*/ 0 w 338"/>
                <a:gd name="T75" fmla="*/ 0 h 1268"/>
                <a:gd name="T76" fmla="*/ 0 w 338"/>
                <a:gd name="T77" fmla="*/ 0 h 1268"/>
                <a:gd name="T78" fmla="*/ 0 w 338"/>
                <a:gd name="T79" fmla="*/ 0 h 1268"/>
                <a:gd name="T80" fmla="*/ 0 w 338"/>
                <a:gd name="T81" fmla="*/ 0 h 1268"/>
                <a:gd name="T82" fmla="*/ 0 w 338"/>
                <a:gd name="T83" fmla="*/ 0 h 1268"/>
                <a:gd name="T84" fmla="*/ 0 w 338"/>
                <a:gd name="T85" fmla="*/ 0 h 1268"/>
                <a:gd name="T86" fmla="*/ 0 w 338"/>
                <a:gd name="T87" fmla="*/ 0 h 1268"/>
                <a:gd name="T88" fmla="*/ 0 w 338"/>
                <a:gd name="T89" fmla="*/ 0 h 1268"/>
                <a:gd name="T90" fmla="*/ 0 w 338"/>
                <a:gd name="T91" fmla="*/ 0 h 1268"/>
                <a:gd name="T92" fmla="*/ 0 w 338"/>
                <a:gd name="T93" fmla="*/ 0 h 1268"/>
                <a:gd name="T94" fmla="*/ 0 w 338"/>
                <a:gd name="T95" fmla="*/ 0 h 1268"/>
                <a:gd name="T96" fmla="*/ 0 w 338"/>
                <a:gd name="T97" fmla="*/ 0 h 12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38"/>
                <a:gd name="T148" fmla="*/ 0 h 1268"/>
                <a:gd name="T149" fmla="*/ 338 w 338"/>
                <a:gd name="T150" fmla="*/ 1268 h 12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38" h="1268">
                  <a:moveTo>
                    <a:pt x="309" y="1"/>
                  </a:moveTo>
                  <a:lnTo>
                    <a:pt x="297" y="5"/>
                  </a:lnTo>
                  <a:lnTo>
                    <a:pt x="279" y="12"/>
                  </a:lnTo>
                  <a:lnTo>
                    <a:pt x="257" y="22"/>
                  </a:lnTo>
                  <a:lnTo>
                    <a:pt x="234" y="34"/>
                  </a:lnTo>
                  <a:lnTo>
                    <a:pt x="210" y="48"/>
                  </a:lnTo>
                  <a:lnTo>
                    <a:pt x="188" y="64"/>
                  </a:lnTo>
                  <a:lnTo>
                    <a:pt x="173" y="83"/>
                  </a:lnTo>
                  <a:lnTo>
                    <a:pt x="162" y="103"/>
                  </a:lnTo>
                  <a:lnTo>
                    <a:pt x="152" y="160"/>
                  </a:lnTo>
                  <a:lnTo>
                    <a:pt x="134" y="285"/>
                  </a:lnTo>
                  <a:lnTo>
                    <a:pt x="109" y="454"/>
                  </a:lnTo>
                  <a:lnTo>
                    <a:pt x="82" y="648"/>
                  </a:lnTo>
                  <a:lnTo>
                    <a:pt x="54" y="846"/>
                  </a:lnTo>
                  <a:lnTo>
                    <a:pt x="30" y="1024"/>
                  </a:lnTo>
                  <a:lnTo>
                    <a:pt x="10" y="1163"/>
                  </a:lnTo>
                  <a:lnTo>
                    <a:pt x="0" y="1243"/>
                  </a:lnTo>
                  <a:lnTo>
                    <a:pt x="0" y="1251"/>
                  </a:lnTo>
                  <a:lnTo>
                    <a:pt x="4" y="1258"/>
                  </a:lnTo>
                  <a:lnTo>
                    <a:pt x="10" y="1264"/>
                  </a:lnTo>
                  <a:lnTo>
                    <a:pt x="18" y="1268"/>
                  </a:lnTo>
                  <a:lnTo>
                    <a:pt x="27" y="1266"/>
                  </a:lnTo>
                  <a:lnTo>
                    <a:pt x="35" y="1262"/>
                  </a:lnTo>
                  <a:lnTo>
                    <a:pt x="40" y="1256"/>
                  </a:lnTo>
                  <a:lnTo>
                    <a:pt x="43" y="1248"/>
                  </a:lnTo>
                  <a:lnTo>
                    <a:pt x="66" y="1075"/>
                  </a:lnTo>
                  <a:lnTo>
                    <a:pt x="92" y="891"/>
                  </a:lnTo>
                  <a:lnTo>
                    <a:pt x="118" y="707"/>
                  </a:lnTo>
                  <a:lnTo>
                    <a:pt x="143" y="530"/>
                  </a:lnTo>
                  <a:lnTo>
                    <a:pt x="165" y="372"/>
                  </a:lnTo>
                  <a:lnTo>
                    <a:pt x="183" y="244"/>
                  </a:lnTo>
                  <a:lnTo>
                    <a:pt x="197" y="155"/>
                  </a:lnTo>
                  <a:lnTo>
                    <a:pt x="204" y="114"/>
                  </a:lnTo>
                  <a:lnTo>
                    <a:pt x="209" y="105"/>
                  </a:lnTo>
                  <a:lnTo>
                    <a:pt x="219" y="95"/>
                  </a:lnTo>
                  <a:lnTo>
                    <a:pt x="234" y="84"/>
                  </a:lnTo>
                  <a:lnTo>
                    <a:pt x="249" y="74"/>
                  </a:lnTo>
                  <a:lnTo>
                    <a:pt x="268" y="65"/>
                  </a:lnTo>
                  <a:lnTo>
                    <a:pt x="287" y="57"/>
                  </a:lnTo>
                  <a:lnTo>
                    <a:pt x="305" y="49"/>
                  </a:lnTo>
                  <a:lnTo>
                    <a:pt x="322" y="43"/>
                  </a:lnTo>
                  <a:lnTo>
                    <a:pt x="330" y="39"/>
                  </a:lnTo>
                  <a:lnTo>
                    <a:pt x="335" y="32"/>
                  </a:lnTo>
                  <a:lnTo>
                    <a:pt x="338" y="25"/>
                  </a:lnTo>
                  <a:lnTo>
                    <a:pt x="336" y="15"/>
                  </a:lnTo>
                  <a:lnTo>
                    <a:pt x="333" y="8"/>
                  </a:lnTo>
                  <a:lnTo>
                    <a:pt x="326" y="2"/>
                  </a:lnTo>
                  <a:lnTo>
                    <a:pt x="318" y="0"/>
                  </a:lnTo>
                  <a:lnTo>
                    <a:pt x="30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96" name="Freeform 225">
              <a:extLst>
                <a:ext uri="{FF2B5EF4-FFF2-40B4-BE49-F238E27FC236}">
                  <a16:creationId xmlns:a16="http://schemas.microsoft.com/office/drawing/2014/main" id="{24735B49-E7ED-42C1-9535-09C39C041D86}"/>
                </a:ext>
              </a:extLst>
            </p:cNvPr>
            <p:cNvSpPr>
              <a:spLocks/>
            </p:cNvSpPr>
            <p:nvPr/>
          </p:nvSpPr>
          <p:spPr bwMode="auto">
            <a:xfrm flipH="1">
              <a:off x="713" y="1193"/>
              <a:ext cx="37" cy="288"/>
            </a:xfrm>
            <a:custGeom>
              <a:avLst/>
              <a:gdLst>
                <a:gd name="T0" fmla="*/ 0 w 165"/>
                <a:gd name="T1" fmla="*/ 0 h 1258"/>
                <a:gd name="T2" fmla="*/ 0 w 165"/>
                <a:gd name="T3" fmla="*/ 0 h 1258"/>
                <a:gd name="T4" fmla="*/ 0 w 165"/>
                <a:gd name="T5" fmla="*/ 0 h 1258"/>
                <a:gd name="T6" fmla="*/ 0 w 165"/>
                <a:gd name="T7" fmla="*/ 0 h 1258"/>
                <a:gd name="T8" fmla="*/ 0 w 165"/>
                <a:gd name="T9" fmla="*/ 0 h 1258"/>
                <a:gd name="T10" fmla="*/ 0 w 165"/>
                <a:gd name="T11" fmla="*/ 0 h 1258"/>
                <a:gd name="T12" fmla="*/ 0 w 165"/>
                <a:gd name="T13" fmla="*/ 0 h 1258"/>
                <a:gd name="T14" fmla="*/ 0 w 165"/>
                <a:gd name="T15" fmla="*/ 0 h 1258"/>
                <a:gd name="T16" fmla="*/ 0 w 165"/>
                <a:gd name="T17" fmla="*/ 0 h 1258"/>
                <a:gd name="T18" fmla="*/ 0 w 165"/>
                <a:gd name="T19" fmla="*/ 0 h 1258"/>
                <a:gd name="T20" fmla="*/ 0 w 165"/>
                <a:gd name="T21" fmla="*/ 0 h 1258"/>
                <a:gd name="T22" fmla="*/ 0 w 165"/>
                <a:gd name="T23" fmla="*/ 0 h 1258"/>
                <a:gd name="T24" fmla="*/ 0 w 165"/>
                <a:gd name="T25" fmla="*/ 0 h 1258"/>
                <a:gd name="T26" fmla="*/ 0 w 165"/>
                <a:gd name="T27" fmla="*/ 0 h 1258"/>
                <a:gd name="T28" fmla="*/ 0 w 165"/>
                <a:gd name="T29" fmla="*/ 0 h 1258"/>
                <a:gd name="T30" fmla="*/ 0 w 165"/>
                <a:gd name="T31" fmla="*/ 0 h 1258"/>
                <a:gd name="T32" fmla="*/ 0 w 165"/>
                <a:gd name="T33" fmla="*/ 0 h 1258"/>
                <a:gd name="T34" fmla="*/ 0 w 165"/>
                <a:gd name="T35" fmla="*/ 0 h 1258"/>
                <a:gd name="T36" fmla="*/ 0 w 165"/>
                <a:gd name="T37" fmla="*/ 0 h 1258"/>
                <a:gd name="T38" fmla="*/ 0 w 165"/>
                <a:gd name="T39" fmla="*/ 0 h 1258"/>
                <a:gd name="T40" fmla="*/ 0 w 165"/>
                <a:gd name="T41" fmla="*/ 0 h 1258"/>
                <a:gd name="T42" fmla="*/ 0 w 165"/>
                <a:gd name="T43" fmla="*/ 0 h 1258"/>
                <a:gd name="T44" fmla="*/ 0 w 165"/>
                <a:gd name="T45" fmla="*/ 0 h 1258"/>
                <a:gd name="T46" fmla="*/ 0 w 165"/>
                <a:gd name="T47" fmla="*/ 0 h 1258"/>
                <a:gd name="T48" fmla="*/ 0 w 165"/>
                <a:gd name="T49" fmla="*/ 0 h 1258"/>
                <a:gd name="T50" fmla="*/ 0 w 165"/>
                <a:gd name="T51" fmla="*/ 0 h 1258"/>
                <a:gd name="T52" fmla="*/ 0 w 165"/>
                <a:gd name="T53" fmla="*/ 0 h 1258"/>
                <a:gd name="T54" fmla="*/ 0 w 165"/>
                <a:gd name="T55" fmla="*/ 0 h 1258"/>
                <a:gd name="T56" fmla="*/ 0 w 165"/>
                <a:gd name="T57" fmla="*/ 0 h 1258"/>
                <a:gd name="T58" fmla="*/ 0 w 165"/>
                <a:gd name="T59" fmla="*/ 0 h 1258"/>
                <a:gd name="T60" fmla="*/ 0 w 165"/>
                <a:gd name="T61" fmla="*/ 0 h 1258"/>
                <a:gd name="T62" fmla="*/ 0 w 165"/>
                <a:gd name="T63" fmla="*/ 0 h 1258"/>
                <a:gd name="T64" fmla="*/ 0 w 165"/>
                <a:gd name="T65" fmla="*/ 0 h 1258"/>
                <a:gd name="T66" fmla="*/ 0 w 165"/>
                <a:gd name="T67" fmla="*/ 0 h 1258"/>
                <a:gd name="T68" fmla="*/ 0 w 165"/>
                <a:gd name="T69" fmla="*/ 0 h 1258"/>
                <a:gd name="T70" fmla="*/ 0 w 165"/>
                <a:gd name="T71" fmla="*/ 0 h 1258"/>
                <a:gd name="T72" fmla="*/ 0 w 165"/>
                <a:gd name="T73" fmla="*/ 0 h 1258"/>
                <a:gd name="T74" fmla="*/ 0 w 165"/>
                <a:gd name="T75" fmla="*/ 0 h 1258"/>
                <a:gd name="T76" fmla="*/ 0 w 165"/>
                <a:gd name="T77" fmla="*/ 0 h 1258"/>
                <a:gd name="T78" fmla="*/ 0 w 165"/>
                <a:gd name="T79" fmla="*/ 0 h 1258"/>
                <a:gd name="T80" fmla="*/ 0 w 165"/>
                <a:gd name="T81" fmla="*/ 0 h 125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65"/>
                <a:gd name="T124" fmla="*/ 0 h 1258"/>
                <a:gd name="T125" fmla="*/ 165 w 165"/>
                <a:gd name="T126" fmla="*/ 1258 h 125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65" h="1258">
                  <a:moveTo>
                    <a:pt x="3" y="12"/>
                  </a:moveTo>
                  <a:lnTo>
                    <a:pt x="0" y="20"/>
                  </a:lnTo>
                  <a:lnTo>
                    <a:pt x="0" y="29"/>
                  </a:lnTo>
                  <a:lnTo>
                    <a:pt x="4" y="37"/>
                  </a:lnTo>
                  <a:lnTo>
                    <a:pt x="11" y="42"/>
                  </a:lnTo>
                  <a:lnTo>
                    <a:pt x="26" y="51"/>
                  </a:lnTo>
                  <a:lnTo>
                    <a:pt x="43" y="62"/>
                  </a:lnTo>
                  <a:lnTo>
                    <a:pt x="60" y="75"/>
                  </a:lnTo>
                  <a:lnTo>
                    <a:pt x="77" y="86"/>
                  </a:lnTo>
                  <a:lnTo>
                    <a:pt x="91" y="99"/>
                  </a:lnTo>
                  <a:lnTo>
                    <a:pt x="103" y="111"/>
                  </a:lnTo>
                  <a:lnTo>
                    <a:pt x="111" y="123"/>
                  </a:lnTo>
                  <a:lnTo>
                    <a:pt x="115" y="133"/>
                  </a:lnTo>
                  <a:lnTo>
                    <a:pt x="117" y="270"/>
                  </a:lnTo>
                  <a:lnTo>
                    <a:pt x="120" y="561"/>
                  </a:lnTo>
                  <a:lnTo>
                    <a:pt x="121" y="915"/>
                  </a:lnTo>
                  <a:lnTo>
                    <a:pt x="121" y="1236"/>
                  </a:lnTo>
                  <a:lnTo>
                    <a:pt x="122" y="1245"/>
                  </a:lnTo>
                  <a:lnTo>
                    <a:pt x="128" y="1251"/>
                  </a:lnTo>
                  <a:lnTo>
                    <a:pt x="135" y="1256"/>
                  </a:lnTo>
                  <a:lnTo>
                    <a:pt x="143" y="1258"/>
                  </a:lnTo>
                  <a:lnTo>
                    <a:pt x="151" y="1256"/>
                  </a:lnTo>
                  <a:lnTo>
                    <a:pt x="159" y="1251"/>
                  </a:lnTo>
                  <a:lnTo>
                    <a:pt x="164" y="1243"/>
                  </a:lnTo>
                  <a:lnTo>
                    <a:pt x="165" y="1236"/>
                  </a:lnTo>
                  <a:lnTo>
                    <a:pt x="165" y="1052"/>
                  </a:lnTo>
                  <a:lnTo>
                    <a:pt x="164" y="685"/>
                  </a:lnTo>
                  <a:lnTo>
                    <a:pt x="161" y="317"/>
                  </a:lnTo>
                  <a:lnTo>
                    <a:pt x="159" y="129"/>
                  </a:lnTo>
                  <a:lnTo>
                    <a:pt x="152" y="108"/>
                  </a:lnTo>
                  <a:lnTo>
                    <a:pt x="139" y="88"/>
                  </a:lnTo>
                  <a:lnTo>
                    <a:pt x="121" y="67"/>
                  </a:lnTo>
                  <a:lnTo>
                    <a:pt x="100" y="49"/>
                  </a:lnTo>
                  <a:lnTo>
                    <a:pt x="79" y="33"/>
                  </a:lnTo>
                  <a:lnTo>
                    <a:pt x="59" y="20"/>
                  </a:lnTo>
                  <a:lnTo>
                    <a:pt x="43" y="10"/>
                  </a:lnTo>
                  <a:lnTo>
                    <a:pt x="31" y="3"/>
                  </a:lnTo>
                  <a:lnTo>
                    <a:pt x="24" y="0"/>
                  </a:lnTo>
                  <a:lnTo>
                    <a:pt x="16" y="2"/>
                  </a:lnTo>
                  <a:lnTo>
                    <a:pt x="8" y="6"/>
                  </a:lnTo>
                  <a:lnTo>
                    <a:pt x="3"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97" name="Freeform 226">
              <a:extLst>
                <a:ext uri="{FF2B5EF4-FFF2-40B4-BE49-F238E27FC236}">
                  <a16:creationId xmlns:a16="http://schemas.microsoft.com/office/drawing/2014/main" id="{48EFE7CB-47D1-4CE3-A1E0-4EE031F64B73}"/>
                </a:ext>
              </a:extLst>
            </p:cNvPr>
            <p:cNvSpPr>
              <a:spLocks/>
            </p:cNvSpPr>
            <p:nvPr/>
          </p:nvSpPr>
          <p:spPr bwMode="auto">
            <a:xfrm flipH="1">
              <a:off x="500" y="1173"/>
              <a:ext cx="346" cy="78"/>
            </a:xfrm>
            <a:custGeom>
              <a:avLst/>
              <a:gdLst>
                <a:gd name="T0" fmla="*/ 0 w 1511"/>
                <a:gd name="T1" fmla="*/ 0 h 341"/>
                <a:gd name="T2" fmla="*/ 0 w 1511"/>
                <a:gd name="T3" fmla="*/ 0 h 341"/>
                <a:gd name="T4" fmla="*/ 0 w 1511"/>
                <a:gd name="T5" fmla="*/ 0 h 341"/>
                <a:gd name="T6" fmla="*/ 0 w 1511"/>
                <a:gd name="T7" fmla="*/ 0 h 341"/>
                <a:gd name="T8" fmla="*/ 0 w 1511"/>
                <a:gd name="T9" fmla="*/ 0 h 341"/>
                <a:gd name="T10" fmla="*/ 0 w 1511"/>
                <a:gd name="T11" fmla="*/ 0 h 341"/>
                <a:gd name="T12" fmla="*/ 0 w 1511"/>
                <a:gd name="T13" fmla="*/ 0 h 341"/>
                <a:gd name="T14" fmla="*/ 0 w 1511"/>
                <a:gd name="T15" fmla="*/ 0 h 341"/>
                <a:gd name="T16" fmla="*/ 0 w 1511"/>
                <a:gd name="T17" fmla="*/ 0 h 341"/>
                <a:gd name="T18" fmla="*/ 0 w 1511"/>
                <a:gd name="T19" fmla="*/ 0 h 341"/>
                <a:gd name="T20" fmla="*/ 0 w 1511"/>
                <a:gd name="T21" fmla="*/ 0 h 341"/>
                <a:gd name="T22" fmla="*/ 0 w 1511"/>
                <a:gd name="T23" fmla="*/ 0 h 341"/>
                <a:gd name="T24" fmla="*/ 0 w 1511"/>
                <a:gd name="T25" fmla="*/ 0 h 341"/>
                <a:gd name="T26" fmla="*/ 0 w 1511"/>
                <a:gd name="T27" fmla="*/ 0 h 341"/>
                <a:gd name="T28" fmla="*/ 0 w 1511"/>
                <a:gd name="T29" fmla="*/ 0 h 341"/>
                <a:gd name="T30" fmla="*/ 0 w 1511"/>
                <a:gd name="T31" fmla="*/ 0 h 341"/>
                <a:gd name="T32" fmla="*/ 0 w 1511"/>
                <a:gd name="T33" fmla="*/ 0 h 341"/>
                <a:gd name="T34" fmla="*/ 0 w 1511"/>
                <a:gd name="T35" fmla="*/ 0 h 341"/>
                <a:gd name="T36" fmla="*/ 0 w 1511"/>
                <a:gd name="T37" fmla="*/ 0 h 341"/>
                <a:gd name="T38" fmla="*/ 0 w 1511"/>
                <a:gd name="T39" fmla="*/ 0 h 341"/>
                <a:gd name="T40" fmla="*/ 0 w 1511"/>
                <a:gd name="T41" fmla="*/ 0 h 341"/>
                <a:gd name="T42" fmla="*/ 0 w 1511"/>
                <a:gd name="T43" fmla="*/ 0 h 341"/>
                <a:gd name="T44" fmla="*/ 0 w 1511"/>
                <a:gd name="T45" fmla="*/ 0 h 341"/>
                <a:gd name="T46" fmla="*/ 0 w 1511"/>
                <a:gd name="T47" fmla="*/ 0 h 341"/>
                <a:gd name="T48" fmla="*/ 0 w 1511"/>
                <a:gd name="T49" fmla="*/ 0 h 341"/>
                <a:gd name="T50" fmla="*/ 0 w 1511"/>
                <a:gd name="T51" fmla="*/ 0 h 341"/>
                <a:gd name="T52" fmla="*/ 0 w 1511"/>
                <a:gd name="T53" fmla="*/ 0 h 341"/>
                <a:gd name="T54" fmla="*/ 0 w 1511"/>
                <a:gd name="T55" fmla="*/ 0 h 341"/>
                <a:gd name="T56" fmla="*/ 0 w 1511"/>
                <a:gd name="T57" fmla="*/ 0 h 341"/>
                <a:gd name="T58" fmla="*/ 0 w 1511"/>
                <a:gd name="T59" fmla="*/ 0 h 341"/>
                <a:gd name="T60" fmla="*/ 0 w 1511"/>
                <a:gd name="T61" fmla="*/ 0 h 341"/>
                <a:gd name="T62" fmla="*/ 0 w 1511"/>
                <a:gd name="T63" fmla="*/ 0 h 341"/>
                <a:gd name="T64" fmla="*/ 0 w 1511"/>
                <a:gd name="T65" fmla="*/ 0 h 341"/>
                <a:gd name="T66" fmla="*/ 0 w 1511"/>
                <a:gd name="T67" fmla="*/ 0 h 341"/>
                <a:gd name="T68" fmla="*/ 0 w 1511"/>
                <a:gd name="T69" fmla="*/ 0 h 341"/>
                <a:gd name="T70" fmla="*/ 0 w 1511"/>
                <a:gd name="T71" fmla="*/ 0 h 341"/>
                <a:gd name="T72" fmla="*/ 0 w 1511"/>
                <a:gd name="T73" fmla="*/ 0 h 341"/>
                <a:gd name="T74" fmla="*/ 0 w 1511"/>
                <a:gd name="T75" fmla="*/ 0 h 341"/>
                <a:gd name="T76" fmla="*/ 0 w 1511"/>
                <a:gd name="T77" fmla="*/ 0 h 341"/>
                <a:gd name="T78" fmla="*/ 0 w 1511"/>
                <a:gd name="T79" fmla="*/ 0 h 341"/>
                <a:gd name="T80" fmla="*/ 0 w 1511"/>
                <a:gd name="T81" fmla="*/ 0 h 341"/>
                <a:gd name="T82" fmla="*/ 0 w 1511"/>
                <a:gd name="T83" fmla="*/ 0 h 341"/>
                <a:gd name="T84" fmla="*/ 0 w 1511"/>
                <a:gd name="T85" fmla="*/ 0 h 34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11"/>
                <a:gd name="T130" fmla="*/ 0 h 341"/>
                <a:gd name="T131" fmla="*/ 1511 w 1511"/>
                <a:gd name="T132" fmla="*/ 341 h 34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11" h="341">
                  <a:moveTo>
                    <a:pt x="53" y="1"/>
                  </a:moveTo>
                  <a:lnTo>
                    <a:pt x="50" y="3"/>
                  </a:lnTo>
                  <a:lnTo>
                    <a:pt x="44" y="4"/>
                  </a:lnTo>
                  <a:lnTo>
                    <a:pt x="37" y="8"/>
                  </a:lnTo>
                  <a:lnTo>
                    <a:pt x="29" y="12"/>
                  </a:lnTo>
                  <a:lnTo>
                    <a:pt x="20" y="18"/>
                  </a:lnTo>
                  <a:lnTo>
                    <a:pt x="12" y="25"/>
                  </a:lnTo>
                  <a:lnTo>
                    <a:pt x="5" y="34"/>
                  </a:lnTo>
                  <a:lnTo>
                    <a:pt x="1" y="44"/>
                  </a:lnTo>
                  <a:lnTo>
                    <a:pt x="0" y="59"/>
                  </a:lnTo>
                  <a:lnTo>
                    <a:pt x="4" y="73"/>
                  </a:lnTo>
                  <a:lnTo>
                    <a:pt x="12" y="89"/>
                  </a:lnTo>
                  <a:lnTo>
                    <a:pt x="25" y="103"/>
                  </a:lnTo>
                  <a:lnTo>
                    <a:pt x="27" y="104"/>
                  </a:lnTo>
                  <a:lnTo>
                    <a:pt x="30" y="107"/>
                  </a:lnTo>
                  <a:lnTo>
                    <a:pt x="33" y="108"/>
                  </a:lnTo>
                  <a:lnTo>
                    <a:pt x="37" y="110"/>
                  </a:lnTo>
                  <a:lnTo>
                    <a:pt x="1439" y="341"/>
                  </a:lnTo>
                  <a:lnTo>
                    <a:pt x="1441" y="341"/>
                  </a:lnTo>
                  <a:lnTo>
                    <a:pt x="1443" y="341"/>
                  </a:lnTo>
                  <a:lnTo>
                    <a:pt x="1444" y="341"/>
                  </a:lnTo>
                  <a:lnTo>
                    <a:pt x="1446" y="341"/>
                  </a:lnTo>
                  <a:lnTo>
                    <a:pt x="1450" y="340"/>
                  </a:lnTo>
                  <a:lnTo>
                    <a:pt x="1456" y="339"/>
                  </a:lnTo>
                  <a:lnTo>
                    <a:pt x="1465" y="337"/>
                  </a:lnTo>
                  <a:lnTo>
                    <a:pt x="1474" y="333"/>
                  </a:lnTo>
                  <a:lnTo>
                    <a:pt x="1485" y="328"/>
                  </a:lnTo>
                  <a:lnTo>
                    <a:pt x="1494" y="322"/>
                  </a:lnTo>
                  <a:lnTo>
                    <a:pt x="1503" y="313"/>
                  </a:lnTo>
                  <a:lnTo>
                    <a:pt x="1508" y="301"/>
                  </a:lnTo>
                  <a:lnTo>
                    <a:pt x="1511" y="284"/>
                  </a:lnTo>
                  <a:lnTo>
                    <a:pt x="1507" y="266"/>
                  </a:lnTo>
                  <a:lnTo>
                    <a:pt x="1495" y="246"/>
                  </a:lnTo>
                  <a:lnTo>
                    <a:pt x="1478" y="227"/>
                  </a:lnTo>
                  <a:lnTo>
                    <a:pt x="1476" y="224"/>
                  </a:lnTo>
                  <a:lnTo>
                    <a:pt x="1473" y="223"/>
                  </a:lnTo>
                  <a:lnTo>
                    <a:pt x="1469" y="221"/>
                  </a:lnTo>
                  <a:lnTo>
                    <a:pt x="1467" y="220"/>
                  </a:lnTo>
                  <a:lnTo>
                    <a:pt x="63" y="1"/>
                  </a:lnTo>
                  <a:lnTo>
                    <a:pt x="60" y="0"/>
                  </a:lnTo>
                  <a:lnTo>
                    <a:pt x="57" y="0"/>
                  </a:lnTo>
                  <a:lnTo>
                    <a:pt x="56" y="0"/>
                  </a:lnTo>
                  <a:lnTo>
                    <a:pt x="5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98" name="Freeform 227">
              <a:extLst>
                <a:ext uri="{FF2B5EF4-FFF2-40B4-BE49-F238E27FC236}">
                  <a16:creationId xmlns:a16="http://schemas.microsoft.com/office/drawing/2014/main" id="{CF6E680B-1A1A-4678-8846-B29653F7E9EF}"/>
                </a:ext>
              </a:extLst>
            </p:cNvPr>
            <p:cNvSpPr>
              <a:spLocks/>
            </p:cNvSpPr>
            <p:nvPr/>
          </p:nvSpPr>
          <p:spPr bwMode="auto">
            <a:xfrm flipH="1">
              <a:off x="510" y="1183"/>
              <a:ext cx="325" cy="58"/>
            </a:xfrm>
            <a:custGeom>
              <a:avLst/>
              <a:gdLst>
                <a:gd name="T0" fmla="*/ 0 w 1423"/>
                <a:gd name="T1" fmla="*/ 0 h 253"/>
                <a:gd name="T2" fmla="*/ 0 w 1423"/>
                <a:gd name="T3" fmla="*/ 0 h 253"/>
                <a:gd name="T4" fmla="*/ 0 w 1423"/>
                <a:gd name="T5" fmla="*/ 0 h 253"/>
                <a:gd name="T6" fmla="*/ 0 w 1423"/>
                <a:gd name="T7" fmla="*/ 0 h 253"/>
                <a:gd name="T8" fmla="*/ 0 w 1423"/>
                <a:gd name="T9" fmla="*/ 0 h 253"/>
                <a:gd name="T10" fmla="*/ 0 w 1423"/>
                <a:gd name="T11" fmla="*/ 0 h 253"/>
                <a:gd name="T12" fmla="*/ 0 w 1423"/>
                <a:gd name="T13" fmla="*/ 0 h 253"/>
                <a:gd name="T14" fmla="*/ 0 w 1423"/>
                <a:gd name="T15" fmla="*/ 0 h 253"/>
                <a:gd name="T16" fmla="*/ 0 w 1423"/>
                <a:gd name="T17" fmla="*/ 0 h 253"/>
                <a:gd name="T18" fmla="*/ 0 w 1423"/>
                <a:gd name="T19" fmla="*/ 0 h 253"/>
                <a:gd name="T20" fmla="*/ 0 w 1423"/>
                <a:gd name="T21" fmla="*/ 0 h 253"/>
                <a:gd name="T22" fmla="*/ 0 w 1423"/>
                <a:gd name="T23" fmla="*/ 0 h 253"/>
                <a:gd name="T24" fmla="*/ 0 w 1423"/>
                <a:gd name="T25" fmla="*/ 0 h 253"/>
                <a:gd name="T26" fmla="*/ 0 w 1423"/>
                <a:gd name="T27" fmla="*/ 0 h 253"/>
                <a:gd name="T28" fmla="*/ 0 w 1423"/>
                <a:gd name="T29" fmla="*/ 0 h 253"/>
                <a:gd name="T30" fmla="*/ 0 w 1423"/>
                <a:gd name="T31" fmla="*/ 0 h 253"/>
                <a:gd name="T32" fmla="*/ 0 w 1423"/>
                <a:gd name="T33" fmla="*/ 0 h 253"/>
                <a:gd name="T34" fmla="*/ 0 w 1423"/>
                <a:gd name="T35" fmla="*/ 0 h 253"/>
                <a:gd name="T36" fmla="*/ 0 w 1423"/>
                <a:gd name="T37" fmla="*/ 0 h 253"/>
                <a:gd name="T38" fmla="*/ 0 w 1423"/>
                <a:gd name="T39" fmla="*/ 0 h 253"/>
                <a:gd name="T40" fmla="*/ 0 w 1423"/>
                <a:gd name="T41" fmla="*/ 0 h 253"/>
                <a:gd name="T42" fmla="*/ 0 w 1423"/>
                <a:gd name="T43" fmla="*/ 0 h 253"/>
                <a:gd name="T44" fmla="*/ 0 w 1423"/>
                <a:gd name="T45" fmla="*/ 0 h 253"/>
                <a:gd name="T46" fmla="*/ 0 w 1423"/>
                <a:gd name="T47" fmla="*/ 0 h 253"/>
                <a:gd name="T48" fmla="*/ 0 w 1423"/>
                <a:gd name="T49" fmla="*/ 0 h 253"/>
                <a:gd name="T50" fmla="*/ 0 w 1423"/>
                <a:gd name="T51" fmla="*/ 0 h 253"/>
                <a:gd name="T52" fmla="*/ 0 w 1423"/>
                <a:gd name="T53" fmla="*/ 0 h 253"/>
                <a:gd name="T54" fmla="*/ 0 w 1423"/>
                <a:gd name="T55" fmla="*/ 0 h 253"/>
                <a:gd name="T56" fmla="*/ 0 w 1423"/>
                <a:gd name="T57" fmla="*/ 0 h 253"/>
                <a:gd name="T58" fmla="*/ 0 w 1423"/>
                <a:gd name="T59" fmla="*/ 0 h 253"/>
                <a:gd name="T60" fmla="*/ 0 w 1423"/>
                <a:gd name="T61" fmla="*/ 0 h 253"/>
                <a:gd name="T62" fmla="*/ 0 w 1423"/>
                <a:gd name="T63" fmla="*/ 0 h 253"/>
                <a:gd name="T64" fmla="*/ 0 w 1423"/>
                <a:gd name="T65" fmla="*/ 0 h 253"/>
                <a:gd name="T66" fmla="*/ 0 w 1423"/>
                <a:gd name="T67" fmla="*/ 0 h 253"/>
                <a:gd name="T68" fmla="*/ 0 w 1423"/>
                <a:gd name="T69" fmla="*/ 0 h 253"/>
                <a:gd name="T70" fmla="*/ 0 w 1423"/>
                <a:gd name="T71" fmla="*/ 0 h 253"/>
                <a:gd name="T72" fmla="*/ 0 w 1423"/>
                <a:gd name="T73" fmla="*/ 0 h 253"/>
                <a:gd name="T74" fmla="*/ 0 w 1423"/>
                <a:gd name="T75" fmla="*/ 0 h 253"/>
                <a:gd name="T76" fmla="*/ 0 w 1423"/>
                <a:gd name="T77" fmla="*/ 0 h 253"/>
                <a:gd name="T78" fmla="*/ 0 w 1423"/>
                <a:gd name="T79" fmla="*/ 0 h 253"/>
                <a:gd name="T80" fmla="*/ 0 w 1423"/>
                <a:gd name="T81" fmla="*/ 0 h 253"/>
                <a:gd name="T82" fmla="*/ 0 w 1423"/>
                <a:gd name="T83" fmla="*/ 0 h 253"/>
                <a:gd name="T84" fmla="*/ 0 w 1423"/>
                <a:gd name="T85" fmla="*/ 0 h 253"/>
                <a:gd name="T86" fmla="*/ 0 w 1423"/>
                <a:gd name="T87" fmla="*/ 0 h 2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23"/>
                <a:gd name="T133" fmla="*/ 0 h 253"/>
                <a:gd name="T134" fmla="*/ 1423 w 1423"/>
                <a:gd name="T135" fmla="*/ 253 h 2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23" h="253">
                  <a:moveTo>
                    <a:pt x="0" y="12"/>
                  </a:moveTo>
                  <a:lnTo>
                    <a:pt x="0" y="12"/>
                  </a:lnTo>
                  <a:lnTo>
                    <a:pt x="0" y="11"/>
                  </a:lnTo>
                  <a:lnTo>
                    <a:pt x="2" y="8"/>
                  </a:lnTo>
                  <a:lnTo>
                    <a:pt x="6" y="6"/>
                  </a:lnTo>
                  <a:lnTo>
                    <a:pt x="11" y="3"/>
                  </a:lnTo>
                  <a:lnTo>
                    <a:pt x="17" y="0"/>
                  </a:lnTo>
                  <a:lnTo>
                    <a:pt x="22" y="2"/>
                  </a:lnTo>
                  <a:lnTo>
                    <a:pt x="34" y="3"/>
                  </a:lnTo>
                  <a:lnTo>
                    <a:pt x="54" y="6"/>
                  </a:lnTo>
                  <a:lnTo>
                    <a:pt x="80" y="10"/>
                  </a:lnTo>
                  <a:lnTo>
                    <a:pt x="111" y="15"/>
                  </a:lnTo>
                  <a:lnTo>
                    <a:pt x="149" y="21"/>
                  </a:lnTo>
                  <a:lnTo>
                    <a:pt x="190" y="28"/>
                  </a:lnTo>
                  <a:lnTo>
                    <a:pt x="237" y="34"/>
                  </a:lnTo>
                  <a:lnTo>
                    <a:pt x="288" y="42"/>
                  </a:lnTo>
                  <a:lnTo>
                    <a:pt x="342" y="51"/>
                  </a:lnTo>
                  <a:lnTo>
                    <a:pt x="399" y="60"/>
                  </a:lnTo>
                  <a:lnTo>
                    <a:pt x="458" y="69"/>
                  </a:lnTo>
                  <a:lnTo>
                    <a:pt x="520" y="79"/>
                  </a:lnTo>
                  <a:lnTo>
                    <a:pt x="583" y="89"/>
                  </a:lnTo>
                  <a:lnTo>
                    <a:pt x="646" y="99"/>
                  </a:lnTo>
                  <a:lnTo>
                    <a:pt x="711" y="108"/>
                  </a:lnTo>
                  <a:lnTo>
                    <a:pt x="775" y="119"/>
                  </a:lnTo>
                  <a:lnTo>
                    <a:pt x="840" y="129"/>
                  </a:lnTo>
                  <a:lnTo>
                    <a:pt x="903" y="140"/>
                  </a:lnTo>
                  <a:lnTo>
                    <a:pt x="965" y="149"/>
                  </a:lnTo>
                  <a:lnTo>
                    <a:pt x="1023" y="158"/>
                  </a:lnTo>
                  <a:lnTo>
                    <a:pt x="1081" y="167"/>
                  </a:lnTo>
                  <a:lnTo>
                    <a:pt x="1135" y="176"/>
                  </a:lnTo>
                  <a:lnTo>
                    <a:pt x="1186" y="184"/>
                  </a:lnTo>
                  <a:lnTo>
                    <a:pt x="1233" y="190"/>
                  </a:lnTo>
                  <a:lnTo>
                    <a:pt x="1276" y="197"/>
                  </a:lnTo>
                  <a:lnTo>
                    <a:pt x="1312" y="203"/>
                  </a:lnTo>
                  <a:lnTo>
                    <a:pt x="1345" y="209"/>
                  </a:lnTo>
                  <a:lnTo>
                    <a:pt x="1371" y="213"/>
                  </a:lnTo>
                  <a:lnTo>
                    <a:pt x="1390" y="215"/>
                  </a:lnTo>
                  <a:lnTo>
                    <a:pt x="1403" y="217"/>
                  </a:lnTo>
                  <a:lnTo>
                    <a:pt x="1408" y="218"/>
                  </a:lnTo>
                  <a:lnTo>
                    <a:pt x="1416" y="227"/>
                  </a:lnTo>
                  <a:lnTo>
                    <a:pt x="1420" y="233"/>
                  </a:lnTo>
                  <a:lnTo>
                    <a:pt x="1423" y="240"/>
                  </a:lnTo>
                  <a:lnTo>
                    <a:pt x="1423" y="243"/>
                  </a:lnTo>
                  <a:lnTo>
                    <a:pt x="1420" y="245"/>
                  </a:lnTo>
                  <a:lnTo>
                    <a:pt x="1415" y="248"/>
                  </a:lnTo>
                  <a:lnTo>
                    <a:pt x="1407" y="250"/>
                  </a:lnTo>
                  <a:lnTo>
                    <a:pt x="1399" y="253"/>
                  </a:lnTo>
                  <a:lnTo>
                    <a:pt x="1394" y="252"/>
                  </a:lnTo>
                  <a:lnTo>
                    <a:pt x="1382" y="250"/>
                  </a:lnTo>
                  <a:lnTo>
                    <a:pt x="1363" y="246"/>
                  </a:lnTo>
                  <a:lnTo>
                    <a:pt x="1338" y="243"/>
                  </a:lnTo>
                  <a:lnTo>
                    <a:pt x="1306" y="237"/>
                  </a:lnTo>
                  <a:lnTo>
                    <a:pt x="1269" y="231"/>
                  </a:lnTo>
                  <a:lnTo>
                    <a:pt x="1228" y="224"/>
                  </a:lnTo>
                  <a:lnTo>
                    <a:pt x="1181" y="217"/>
                  </a:lnTo>
                  <a:lnTo>
                    <a:pt x="1130" y="209"/>
                  </a:lnTo>
                  <a:lnTo>
                    <a:pt x="1075" y="200"/>
                  </a:lnTo>
                  <a:lnTo>
                    <a:pt x="1018" y="190"/>
                  </a:lnTo>
                  <a:lnTo>
                    <a:pt x="960" y="180"/>
                  </a:lnTo>
                  <a:lnTo>
                    <a:pt x="897" y="170"/>
                  </a:lnTo>
                  <a:lnTo>
                    <a:pt x="835" y="159"/>
                  </a:lnTo>
                  <a:lnTo>
                    <a:pt x="770" y="149"/>
                  </a:lnTo>
                  <a:lnTo>
                    <a:pt x="706" y="138"/>
                  </a:lnTo>
                  <a:lnTo>
                    <a:pt x="641" y="128"/>
                  </a:lnTo>
                  <a:lnTo>
                    <a:pt x="578" y="118"/>
                  </a:lnTo>
                  <a:lnTo>
                    <a:pt x="514" y="106"/>
                  </a:lnTo>
                  <a:lnTo>
                    <a:pt x="453" y="97"/>
                  </a:lnTo>
                  <a:lnTo>
                    <a:pt x="393" y="86"/>
                  </a:lnTo>
                  <a:lnTo>
                    <a:pt x="336" y="77"/>
                  </a:lnTo>
                  <a:lnTo>
                    <a:pt x="281" y="68"/>
                  </a:lnTo>
                  <a:lnTo>
                    <a:pt x="230" y="59"/>
                  </a:lnTo>
                  <a:lnTo>
                    <a:pt x="182" y="51"/>
                  </a:lnTo>
                  <a:lnTo>
                    <a:pt x="141" y="45"/>
                  </a:lnTo>
                  <a:lnTo>
                    <a:pt x="103" y="38"/>
                  </a:lnTo>
                  <a:lnTo>
                    <a:pt x="71" y="33"/>
                  </a:lnTo>
                  <a:lnTo>
                    <a:pt x="45" y="29"/>
                  </a:lnTo>
                  <a:lnTo>
                    <a:pt x="25" y="25"/>
                  </a:lnTo>
                  <a:lnTo>
                    <a:pt x="12" y="24"/>
                  </a:lnTo>
                  <a:lnTo>
                    <a:pt x="7" y="23"/>
                  </a:lnTo>
                  <a:lnTo>
                    <a:pt x="4" y="19"/>
                  </a:lnTo>
                  <a:lnTo>
                    <a:pt x="2" y="16"/>
                  </a:lnTo>
                  <a:lnTo>
                    <a:pt x="0" y="13"/>
                  </a:lnTo>
                  <a:lnTo>
                    <a:pt x="0" y="12"/>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99" name="Freeform 228">
              <a:extLst>
                <a:ext uri="{FF2B5EF4-FFF2-40B4-BE49-F238E27FC236}">
                  <a16:creationId xmlns:a16="http://schemas.microsoft.com/office/drawing/2014/main" id="{9C798B85-17E7-47E3-8869-DEC286DB42EE}"/>
                </a:ext>
              </a:extLst>
            </p:cNvPr>
            <p:cNvSpPr>
              <a:spLocks/>
            </p:cNvSpPr>
            <p:nvPr/>
          </p:nvSpPr>
          <p:spPr bwMode="auto">
            <a:xfrm flipH="1">
              <a:off x="502" y="1222"/>
              <a:ext cx="85" cy="120"/>
            </a:xfrm>
            <a:custGeom>
              <a:avLst/>
              <a:gdLst>
                <a:gd name="T0" fmla="*/ 0 w 372"/>
                <a:gd name="T1" fmla="*/ 0 h 522"/>
                <a:gd name="T2" fmla="*/ 0 w 372"/>
                <a:gd name="T3" fmla="*/ 0 h 522"/>
                <a:gd name="T4" fmla="*/ 0 w 372"/>
                <a:gd name="T5" fmla="*/ 0 h 522"/>
                <a:gd name="T6" fmla="*/ 0 w 372"/>
                <a:gd name="T7" fmla="*/ 0 h 522"/>
                <a:gd name="T8" fmla="*/ 0 w 372"/>
                <a:gd name="T9" fmla="*/ 0 h 522"/>
                <a:gd name="T10" fmla="*/ 0 w 372"/>
                <a:gd name="T11" fmla="*/ 0 h 522"/>
                <a:gd name="T12" fmla="*/ 0 w 372"/>
                <a:gd name="T13" fmla="*/ 0 h 522"/>
                <a:gd name="T14" fmla="*/ 0 w 372"/>
                <a:gd name="T15" fmla="*/ 0 h 522"/>
                <a:gd name="T16" fmla="*/ 0 w 372"/>
                <a:gd name="T17" fmla="*/ 0 h 522"/>
                <a:gd name="T18" fmla="*/ 0 w 372"/>
                <a:gd name="T19" fmla="*/ 0 h 522"/>
                <a:gd name="T20" fmla="*/ 0 w 372"/>
                <a:gd name="T21" fmla="*/ 0 h 522"/>
                <a:gd name="T22" fmla="*/ 0 w 372"/>
                <a:gd name="T23" fmla="*/ 0 h 522"/>
                <a:gd name="T24" fmla="*/ 0 w 372"/>
                <a:gd name="T25" fmla="*/ 0 h 522"/>
                <a:gd name="T26" fmla="*/ 0 w 372"/>
                <a:gd name="T27" fmla="*/ 0 h 522"/>
                <a:gd name="T28" fmla="*/ 0 w 372"/>
                <a:gd name="T29" fmla="*/ 0 h 522"/>
                <a:gd name="T30" fmla="*/ 0 w 372"/>
                <a:gd name="T31" fmla="*/ 0 h 522"/>
                <a:gd name="T32" fmla="*/ 0 w 372"/>
                <a:gd name="T33" fmla="*/ 0 h 522"/>
                <a:gd name="T34" fmla="*/ 0 w 372"/>
                <a:gd name="T35" fmla="*/ 0 h 522"/>
                <a:gd name="T36" fmla="*/ 0 w 372"/>
                <a:gd name="T37" fmla="*/ 0 h 52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72"/>
                <a:gd name="T58" fmla="*/ 0 h 522"/>
                <a:gd name="T59" fmla="*/ 372 w 372"/>
                <a:gd name="T60" fmla="*/ 522 h 52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72" h="522">
                  <a:moveTo>
                    <a:pt x="9" y="4"/>
                  </a:moveTo>
                  <a:lnTo>
                    <a:pt x="2" y="10"/>
                  </a:lnTo>
                  <a:lnTo>
                    <a:pt x="0" y="17"/>
                  </a:lnTo>
                  <a:lnTo>
                    <a:pt x="0" y="26"/>
                  </a:lnTo>
                  <a:lnTo>
                    <a:pt x="4" y="34"/>
                  </a:lnTo>
                  <a:lnTo>
                    <a:pt x="333" y="513"/>
                  </a:lnTo>
                  <a:lnTo>
                    <a:pt x="339" y="519"/>
                  </a:lnTo>
                  <a:lnTo>
                    <a:pt x="347" y="522"/>
                  </a:lnTo>
                  <a:lnTo>
                    <a:pt x="355" y="522"/>
                  </a:lnTo>
                  <a:lnTo>
                    <a:pt x="363" y="518"/>
                  </a:lnTo>
                  <a:lnTo>
                    <a:pt x="369" y="511"/>
                  </a:lnTo>
                  <a:lnTo>
                    <a:pt x="372" y="504"/>
                  </a:lnTo>
                  <a:lnTo>
                    <a:pt x="372" y="496"/>
                  </a:lnTo>
                  <a:lnTo>
                    <a:pt x="369" y="488"/>
                  </a:lnTo>
                  <a:lnTo>
                    <a:pt x="39" y="9"/>
                  </a:lnTo>
                  <a:lnTo>
                    <a:pt x="32" y="3"/>
                  </a:lnTo>
                  <a:lnTo>
                    <a:pt x="26" y="0"/>
                  </a:lnTo>
                  <a:lnTo>
                    <a:pt x="17" y="0"/>
                  </a:lnTo>
                  <a:lnTo>
                    <a:pt x="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00" name="Freeform 229">
              <a:extLst>
                <a:ext uri="{FF2B5EF4-FFF2-40B4-BE49-F238E27FC236}">
                  <a16:creationId xmlns:a16="http://schemas.microsoft.com/office/drawing/2014/main" id="{18F80CF0-B3E9-4648-838C-2F6E86A1A9F4}"/>
                </a:ext>
              </a:extLst>
            </p:cNvPr>
            <p:cNvSpPr>
              <a:spLocks/>
            </p:cNvSpPr>
            <p:nvPr/>
          </p:nvSpPr>
          <p:spPr bwMode="auto">
            <a:xfrm flipH="1">
              <a:off x="703" y="1467"/>
              <a:ext cx="30" cy="22"/>
            </a:xfrm>
            <a:custGeom>
              <a:avLst/>
              <a:gdLst>
                <a:gd name="T0" fmla="*/ 0 w 130"/>
                <a:gd name="T1" fmla="*/ 0 h 95"/>
                <a:gd name="T2" fmla="*/ 0 w 130"/>
                <a:gd name="T3" fmla="*/ 0 h 95"/>
                <a:gd name="T4" fmla="*/ 0 w 130"/>
                <a:gd name="T5" fmla="*/ 0 h 95"/>
                <a:gd name="T6" fmla="*/ 0 w 130"/>
                <a:gd name="T7" fmla="*/ 0 h 95"/>
                <a:gd name="T8" fmla="*/ 0 w 130"/>
                <a:gd name="T9" fmla="*/ 0 h 95"/>
                <a:gd name="T10" fmla="*/ 0 w 130"/>
                <a:gd name="T11" fmla="*/ 0 h 95"/>
                <a:gd name="T12" fmla="*/ 0 w 130"/>
                <a:gd name="T13" fmla="*/ 0 h 95"/>
                <a:gd name="T14" fmla="*/ 0 w 130"/>
                <a:gd name="T15" fmla="*/ 0 h 95"/>
                <a:gd name="T16" fmla="*/ 0 w 130"/>
                <a:gd name="T17" fmla="*/ 0 h 95"/>
                <a:gd name="T18" fmla="*/ 0 w 130"/>
                <a:gd name="T19" fmla="*/ 0 h 95"/>
                <a:gd name="T20" fmla="*/ 0 w 130"/>
                <a:gd name="T21" fmla="*/ 0 h 95"/>
                <a:gd name="T22" fmla="*/ 0 w 130"/>
                <a:gd name="T23" fmla="*/ 0 h 95"/>
                <a:gd name="T24" fmla="*/ 0 w 130"/>
                <a:gd name="T25" fmla="*/ 0 h 95"/>
                <a:gd name="T26" fmla="*/ 0 w 130"/>
                <a:gd name="T27" fmla="*/ 0 h 95"/>
                <a:gd name="T28" fmla="*/ 0 w 130"/>
                <a:gd name="T29" fmla="*/ 0 h 95"/>
                <a:gd name="T30" fmla="*/ 0 w 130"/>
                <a:gd name="T31" fmla="*/ 0 h 95"/>
                <a:gd name="T32" fmla="*/ 0 w 130"/>
                <a:gd name="T33" fmla="*/ 0 h 95"/>
                <a:gd name="T34" fmla="*/ 0 w 130"/>
                <a:gd name="T35" fmla="*/ 0 h 95"/>
                <a:gd name="T36" fmla="*/ 0 w 130"/>
                <a:gd name="T37" fmla="*/ 0 h 95"/>
                <a:gd name="T38" fmla="*/ 0 w 130"/>
                <a:gd name="T39" fmla="*/ 0 h 95"/>
                <a:gd name="T40" fmla="*/ 0 w 130"/>
                <a:gd name="T41" fmla="*/ 0 h 95"/>
                <a:gd name="T42" fmla="*/ 0 w 130"/>
                <a:gd name="T43" fmla="*/ 0 h 95"/>
                <a:gd name="T44" fmla="*/ 0 w 130"/>
                <a:gd name="T45" fmla="*/ 0 h 95"/>
                <a:gd name="T46" fmla="*/ 0 w 130"/>
                <a:gd name="T47" fmla="*/ 0 h 95"/>
                <a:gd name="T48" fmla="*/ 0 w 130"/>
                <a:gd name="T49" fmla="*/ 0 h 95"/>
                <a:gd name="T50" fmla="*/ 0 w 130"/>
                <a:gd name="T51" fmla="*/ 0 h 95"/>
                <a:gd name="T52" fmla="*/ 0 w 130"/>
                <a:gd name="T53" fmla="*/ 0 h 95"/>
                <a:gd name="T54" fmla="*/ 0 w 130"/>
                <a:gd name="T55" fmla="*/ 0 h 95"/>
                <a:gd name="T56" fmla="*/ 0 w 130"/>
                <a:gd name="T57" fmla="*/ 0 h 95"/>
                <a:gd name="T58" fmla="*/ 0 w 130"/>
                <a:gd name="T59" fmla="*/ 0 h 95"/>
                <a:gd name="T60" fmla="*/ 0 w 130"/>
                <a:gd name="T61" fmla="*/ 0 h 95"/>
                <a:gd name="T62" fmla="*/ 0 w 130"/>
                <a:gd name="T63" fmla="*/ 0 h 95"/>
                <a:gd name="T64" fmla="*/ 0 w 130"/>
                <a:gd name="T65" fmla="*/ 0 h 9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0"/>
                <a:gd name="T100" fmla="*/ 0 h 95"/>
                <a:gd name="T101" fmla="*/ 130 w 130"/>
                <a:gd name="T102" fmla="*/ 95 h 9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0" h="95">
                  <a:moveTo>
                    <a:pt x="0" y="48"/>
                  </a:moveTo>
                  <a:lnTo>
                    <a:pt x="1" y="57"/>
                  </a:lnTo>
                  <a:lnTo>
                    <a:pt x="5" y="66"/>
                  </a:lnTo>
                  <a:lnTo>
                    <a:pt x="10" y="74"/>
                  </a:lnTo>
                  <a:lnTo>
                    <a:pt x="18" y="81"/>
                  </a:lnTo>
                  <a:lnTo>
                    <a:pt x="27" y="87"/>
                  </a:lnTo>
                  <a:lnTo>
                    <a:pt x="39" y="91"/>
                  </a:lnTo>
                  <a:lnTo>
                    <a:pt x="52" y="94"/>
                  </a:lnTo>
                  <a:lnTo>
                    <a:pt x="65" y="95"/>
                  </a:lnTo>
                  <a:lnTo>
                    <a:pt x="78" y="94"/>
                  </a:lnTo>
                  <a:lnTo>
                    <a:pt x="91" y="91"/>
                  </a:lnTo>
                  <a:lnTo>
                    <a:pt x="103" y="87"/>
                  </a:lnTo>
                  <a:lnTo>
                    <a:pt x="112" y="81"/>
                  </a:lnTo>
                  <a:lnTo>
                    <a:pt x="119" y="74"/>
                  </a:lnTo>
                  <a:lnTo>
                    <a:pt x="125" y="66"/>
                  </a:lnTo>
                  <a:lnTo>
                    <a:pt x="129" y="57"/>
                  </a:lnTo>
                  <a:lnTo>
                    <a:pt x="130" y="48"/>
                  </a:lnTo>
                  <a:lnTo>
                    <a:pt x="129" y="38"/>
                  </a:lnTo>
                  <a:lnTo>
                    <a:pt x="125" y="28"/>
                  </a:lnTo>
                  <a:lnTo>
                    <a:pt x="119" y="21"/>
                  </a:lnTo>
                  <a:lnTo>
                    <a:pt x="112" y="14"/>
                  </a:lnTo>
                  <a:lnTo>
                    <a:pt x="103" y="8"/>
                  </a:lnTo>
                  <a:lnTo>
                    <a:pt x="91" y="4"/>
                  </a:lnTo>
                  <a:lnTo>
                    <a:pt x="78" y="1"/>
                  </a:lnTo>
                  <a:lnTo>
                    <a:pt x="65" y="0"/>
                  </a:lnTo>
                  <a:lnTo>
                    <a:pt x="52" y="1"/>
                  </a:lnTo>
                  <a:lnTo>
                    <a:pt x="39" y="4"/>
                  </a:lnTo>
                  <a:lnTo>
                    <a:pt x="27" y="8"/>
                  </a:lnTo>
                  <a:lnTo>
                    <a:pt x="18" y="14"/>
                  </a:lnTo>
                  <a:lnTo>
                    <a:pt x="10" y="21"/>
                  </a:lnTo>
                  <a:lnTo>
                    <a:pt x="5" y="28"/>
                  </a:lnTo>
                  <a:lnTo>
                    <a:pt x="1" y="38"/>
                  </a:lnTo>
                  <a:lnTo>
                    <a:pt x="0"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01" name="Freeform 230">
              <a:extLst>
                <a:ext uri="{FF2B5EF4-FFF2-40B4-BE49-F238E27FC236}">
                  <a16:creationId xmlns:a16="http://schemas.microsoft.com/office/drawing/2014/main" id="{B744B0F7-842C-4AA6-A21E-FB109A77DD27}"/>
                </a:ext>
              </a:extLst>
            </p:cNvPr>
            <p:cNvSpPr>
              <a:spLocks/>
            </p:cNvSpPr>
            <p:nvPr/>
          </p:nvSpPr>
          <p:spPr bwMode="auto">
            <a:xfrm flipH="1">
              <a:off x="352" y="1467"/>
              <a:ext cx="29" cy="22"/>
            </a:xfrm>
            <a:custGeom>
              <a:avLst/>
              <a:gdLst>
                <a:gd name="T0" fmla="*/ 0 w 130"/>
                <a:gd name="T1" fmla="*/ 0 h 94"/>
                <a:gd name="T2" fmla="*/ 0 w 130"/>
                <a:gd name="T3" fmla="*/ 0 h 94"/>
                <a:gd name="T4" fmla="*/ 0 w 130"/>
                <a:gd name="T5" fmla="*/ 0 h 94"/>
                <a:gd name="T6" fmla="*/ 0 w 130"/>
                <a:gd name="T7" fmla="*/ 0 h 94"/>
                <a:gd name="T8" fmla="*/ 0 w 130"/>
                <a:gd name="T9" fmla="*/ 0 h 94"/>
                <a:gd name="T10" fmla="*/ 0 w 130"/>
                <a:gd name="T11" fmla="*/ 0 h 94"/>
                <a:gd name="T12" fmla="*/ 0 w 130"/>
                <a:gd name="T13" fmla="*/ 0 h 94"/>
                <a:gd name="T14" fmla="*/ 0 w 130"/>
                <a:gd name="T15" fmla="*/ 0 h 94"/>
                <a:gd name="T16" fmla="*/ 0 w 130"/>
                <a:gd name="T17" fmla="*/ 0 h 94"/>
                <a:gd name="T18" fmla="*/ 0 w 130"/>
                <a:gd name="T19" fmla="*/ 0 h 94"/>
                <a:gd name="T20" fmla="*/ 0 w 130"/>
                <a:gd name="T21" fmla="*/ 0 h 94"/>
                <a:gd name="T22" fmla="*/ 0 w 130"/>
                <a:gd name="T23" fmla="*/ 0 h 94"/>
                <a:gd name="T24" fmla="*/ 0 w 130"/>
                <a:gd name="T25" fmla="*/ 0 h 94"/>
                <a:gd name="T26" fmla="*/ 0 w 130"/>
                <a:gd name="T27" fmla="*/ 0 h 94"/>
                <a:gd name="T28" fmla="*/ 0 w 130"/>
                <a:gd name="T29" fmla="*/ 0 h 94"/>
                <a:gd name="T30" fmla="*/ 0 w 130"/>
                <a:gd name="T31" fmla="*/ 0 h 94"/>
                <a:gd name="T32" fmla="*/ 0 w 130"/>
                <a:gd name="T33" fmla="*/ 0 h 94"/>
                <a:gd name="T34" fmla="*/ 0 w 130"/>
                <a:gd name="T35" fmla="*/ 0 h 94"/>
                <a:gd name="T36" fmla="*/ 0 w 130"/>
                <a:gd name="T37" fmla="*/ 0 h 94"/>
                <a:gd name="T38" fmla="*/ 0 w 130"/>
                <a:gd name="T39" fmla="*/ 0 h 94"/>
                <a:gd name="T40" fmla="*/ 0 w 130"/>
                <a:gd name="T41" fmla="*/ 0 h 94"/>
                <a:gd name="T42" fmla="*/ 0 w 130"/>
                <a:gd name="T43" fmla="*/ 0 h 94"/>
                <a:gd name="T44" fmla="*/ 0 w 130"/>
                <a:gd name="T45" fmla="*/ 0 h 94"/>
                <a:gd name="T46" fmla="*/ 0 w 130"/>
                <a:gd name="T47" fmla="*/ 0 h 94"/>
                <a:gd name="T48" fmla="*/ 0 w 130"/>
                <a:gd name="T49" fmla="*/ 0 h 94"/>
                <a:gd name="T50" fmla="*/ 0 w 130"/>
                <a:gd name="T51" fmla="*/ 0 h 94"/>
                <a:gd name="T52" fmla="*/ 0 w 130"/>
                <a:gd name="T53" fmla="*/ 0 h 94"/>
                <a:gd name="T54" fmla="*/ 0 w 130"/>
                <a:gd name="T55" fmla="*/ 0 h 94"/>
                <a:gd name="T56" fmla="*/ 0 w 130"/>
                <a:gd name="T57" fmla="*/ 0 h 94"/>
                <a:gd name="T58" fmla="*/ 0 w 130"/>
                <a:gd name="T59" fmla="*/ 0 h 94"/>
                <a:gd name="T60" fmla="*/ 0 w 130"/>
                <a:gd name="T61" fmla="*/ 0 h 94"/>
                <a:gd name="T62" fmla="*/ 0 w 130"/>
                <a:gd name="T63" fmla="*/ 0 h 94"/>
                <a:gd name="T64" fmla="*/ 0 w 130"/>
                <a:gd name="T65" fmla="*/ 0 h 9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0"/>
                <a:gd name="T100" fmla="*/ 0 h 94"/>
                <a:gd name="T101" fmla="*/ 130 w 130"/>
                <a:gd name="T102" fmla="*/ 94 h 9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0" h="94">
                  <a:moveTo>
                    <a:pt x="0" y="47"/>
                  </a:moveTo>
                  <a:lnTo>
                    <a:pt x="2" y="57"/>
                  </a:lnTo>
                  <a:lnTo>
                    <a:pt x="6" y="65"/>
                  </a:lnTo>
                  <a:lnTo>
                    <a:pt x="11" y="74"/>
                  </a:lnTo>
                  <a:lnTo>
                    <a:pt x="19" y="81"/>
                  </a:lnTo>
                  <a:lnTo>
                    <a:pt x="28" y="86"/>
                  </a:lnTo>
                  <a:lnTo>
                    <a:pt x="39" y="90"/>
                  </a:lnTo>
                  <a:lnTo>
                    <a:pt x="52" y="92"/>
                  </a:lnTo>
                  <a:lnTo>
                    <a:pt x="65" y="94"/>
                  </a:lnTo>
                  <a:lnTo>
                    <a:pt x="78" y="92"/>
                  </a:lnTo>
                  <a:lnTo>
                    <a:pt x="91" y="90"/>
                  </a:lnTo>
                  <a:lnTo>
                    <a:pt x="102" y="86"/>
                  </a:lnTo>
                  <a:lnTo>
                    <a:pt x="112" y="81"/>
                  </a:lnTo>
                  <a:lnTo>
                    <a:pt x="120" y="74"/>
                  </a:lnTo>
                  <a:lnTo>
                    <a:pt x="125" y="65"/>
                  </a:lnTo>
                  <a:lnTo>
                    <a:pt x="129" y="57"/>
                  </a:lnTo>
                  <a:lnTo>
                    <a:pt x="130" y="47"/>
                  </a:lnTo>
                  <a:lnTo>
                    <a:pt x="129" y="36"/>
                  </a:lnTo>
                  <a:lnTo>
                    <a:pt x="125" y="28"/>
                  </a:lnTo>
                  <a:lnTo>
                    <a:pt x="120" y="19"/>
                  </a:lnTo>
                  <a:lnTo>
                    <a:pt x="112" y="13"/>
                  </a:lnTo>
                  <a:lnTo>
                    <a:pt x="102" y="8"/>
                  </a:lnTo>
                  <a:lnTo>
                    <a:pt x="91" y="4"/>
                  </a:lnTo>
                  <a:lnTo>
                    <a:pt x="78" y="1"/>
                  </a:lnTo>
                  <a:lnTo>
                    <a:pt x="65" y="0"/>
                  </a:lnTo>
                  <a:lnTo>
                    <a:pt x="52" y="1"/>
                  </a:lnTo>
                  <a:lnTo>
                    <a:pt x="39" y="4"/>
                  </a:lnTo>
                  <a:lnTo>
                    <a:pt x="28" y="8"/>
                  </a:lnTo>
                  <a:lnTo>
                    <a:pt x="19" y="13"/>
                  </a:lnTo>
                  <a:lnTo>
                    <a:pt x="11" y="19"/>
                  </a:lnTo>
                  <a:lnTo>
                    <a:pt x="6" y="28"/>
                  </a:lnTo>
                  <a:lnTo>
                    <a:pt x="2" y="36"/>
                  </a:lnTo>
                  <a:lnTo>
                    <a:pt x="0"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02" name="Freeform 231">
              <a:extLst>
                <a:ext uri="{FF2B5EF4-FFF2-40B4-BE49-F238E27FC236}">
                  <a16:creationId xmlns:a16="http://schemas.microsoft.com/office/drawing/2014/main" id="{B081BDF2-DEBD-4F80-BB65-4B0CF0FD02EA}"/>
                </a:ext>
              </a:extLst>
            </p:cNvPr>
            <p:cNvSpPr>
              <a:spLocks/>
            </p:cNvSpPr>
            <p:nvPr/>
          </p:nvSpPr>
          <p:spPr bwMode="auto">
            <a:xfrm flipH="1">
              <a:off x="833" y="1468"/>
              <a:ext cx="29" cy="21"/>
            </a:xfrm>
            <a:custGeom>
              <a:avLst/>
              <a:gdLst>
                <a:gd name="T0" fmla="*/ 0 w 130"/>
                <a:gd name="T1" fmla="*/ 0 h 95"/>
                <a:gd name="T2" fmla="*/ 0 w 130"/>
                <a:gd name="T3" fmla="*/ 0 h 95"/>
                <a:gd name="T4" fmla="*/ 0 w 130"/>
                <a:gd name="T5" fmla="*/ 0 h 95"/>
                <a:gd name="T6" fmla="*/ 0 w 130"/>
                <a:gd name="T7" fmla="*/ 0 h 95"/>
                <a:gd name="T8" fmla="*/ 0 w 130"/>
                <a:gd name="T9" fmla="*/ 0 h 95"/>
                <a:gd name="T10" fmla="*/ 0 w 130"/>
                <a:gd name="T11" fmla="*/ 0 h 95"/>
                <a:gd name="T12" fmla="*/ 0 w 130"/>
                <a:gd name="T13" fmla="*/ 0 h 95"/>
                <a:gd name="T14" fmla="*/ 0 w 130"/>
                <a:gd name="T15" fmla="*/ 0 h 95"/>
                <a:gd name="T16" fmla="*/ 0 w 130"/>
                <a:gd name="T17" fmla="*/ 0 h 95"/>
                <a:gd name="T18" fmla="*/ 0 w 130"/>
                <a:gd name="T19" fmla="*/ 0 h 95"/>
                <a:gd name="T20" fmla="*/ 0 w 130"/>
                <a:gd name="T21" fmla="*/ 0 h 95"/>
                <a:gd name="T22" fmla="*/ 0 w 130"/>
                <a:gd name="T23" fmla="*/ 0 h 95"/>
                <a:gd name="T24" fmla="*/ 0 w 130"/>
                <a:gd name="T25" fmla="*/ 0 h 95"/>
                <a:gd name="T26" fmla="*/ 0 w 130"/>
                <a:gd name="T27" fmla="*/ 0 h 95"/>
                <a:gd name="T28" fmla="*/ 0 w 130"/>
                <a:gd name="T29" fmla="*/ 0 h 95"/>
                <a:gd name="T30" fmla="*/ 0 w 130"/>
                <a:gd name="T31" fmla="*/ 0 h 95"/>
                <a:gd name="T32" fmla="*/ 0 w 130"/>
                <a:gd name="T33" fmla="*/ 0 h 95"/>
                <a:gd name="T34" fmla="*/ 0 w 130"/>
                <a:gd name="T35" fmla="*/ 0 h 95"/>
                <a:gd name="T36" fmla="*/ 0 w 130"/>
                <a:gd name="T37" fmla="*/ 0 h 95"/>
                <a:gd name="T38" fmla="*/ 0 w 130"/>
                <a:gd name="T39" fmla="*/ 0 h 95"/>
                <a:gd name="T40" fmla="*/ 0 w 130"/>
                <a:gd name="T41" fmla="*/ 0 h 95"/>
                <a:gd name="T42" fmla="*/ 0 w 130"/>
                <a:gd name="T43" fmla="*/ 0 h 95"/>
                <a:gd name="T44" fmla="*/ 0 w 130"/>
                <a:gd name="T45" fmla="*/ 0 h 95"/>
                <a:gd name="T46" fmla="*/ 0 w 130"/>
                <a:gd name="T47" fmla="*/ 0 h 95"/>
                <a:gd name="T48" fmla="*/ 0 w 130"/>
                <a:gd name="T49" fmla="*/ 0 h 95"/>
                <a:gd name="T50" fmla="*/ 0 w 130"/>
                <a:gd name="T51" fmla="*/ 0 h 95"/>
                <a:gd name="T52" fmla="*/ 0 w 130"/>
                <a:gd name="T53" fmla="*/ 0 h 95"/>
                <a:gd name="T54" fmla="*/ 0 w 130"/>
                <a:gd name="T55" fmla="*/ 0 h 95"/>
                <a:gd name="T56" fmla="*/ 0 w 130"/>
                <a:gd name="T57" fmla="*/ 0 h 95"/>
                <a:gd name="T58" fmla="*/ 0 w 130"/>
                <a:gd name="T59" fmla="*/ 0 h 95"/>
                <a:gd name="T60" fmla="*/ 0 w 130"/>
                <a:gd name="T61" fmla="*/ 0 h 95"/>
                <a:gd name="T62" fmla="*/ 0 w 130"/>
                <a:gd name="T63" fmla="*/ 0 h 95"/>
                <a:gd name="T64" fmla="*/ 0 w 130"/>
                <a:gd name="T65" fmla="*/ 0 h 9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0"/>
                <a:gd name="T100" fmla="*/ 0 h 95"/>
                <a:gd name="T101" fmla="*/ 130 w 130"/>
                <a:gd name="T102" fmla="*/ 95 h 9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0" h="95">
                  <a:moveTo>
                    <a:pt x="0" y="47"/>
                  </a:moveTo>
                  <a:lnTo>
                    <a:pt x="1" y="57"/>
                  </a:lnTo>
                  <a:lnTo>
                    <a:pt x="5" y="66"/>
                  </a:lnTo>
                  <a:lnTo>
                    <a:pt x="10" y="74"/>
                  </a:lnTo>
                  <a:lnTo>
                    <a:pt x="18" y="80"/>
                  </a:lnTo>
                  <a:lnTo>
                    <a:pt x="27" y="87"/>
                  </a:lnTo>
                  <a:lnTo>
                    <a:pt x="39" y="91"/>
                  </a:lnTo>
                  <a:lnTo>
                    <a:pt x="52" y="93"/>
                  </a:lnTo>
                  <a:lnTo>
                    <a:pt x="65" y="95"/>
                  </a:lnTo>
                  <a:lnTo>
                    <a:pt x="78" y="93"/>
                  </a:lnTo>
                  <a:lnTo>
                    <a:pt x="91" y="91"/>
                  </a:lnTo>
                  <a:lnTo>
                    <a:pt x="101" y="87"/>
                  </a:lnTo>
                  <a:lnTo>
                    <a:pt x="112" y="80"/>
                  </a:lnTo>
                  <a:lnTo>
                    <a:pt x="120" y="74"/>
                  </a:lnTo>
                  <a:lnTo>
                    <a:pt x="125" y="66"/>
                  </a:lnTo>
                  <a:lnTo>
                    <a:pt x="129" y="57"/>
                  </a:lnTo>
                  <a:lnTo>
                    <a:pt x="130" y="47"/>
                  </a:lnTo>
                  <a:lnTo>
                    <a:pt x="129" y="38"/>
                  </a:lnTo>
                  <a:lnTo>
                    <a:pt x="125" y="28"/>
                  </a:lnTo>
                  <a:lnTo>
                    <a:pt x="120" y="21"/>
                  </a:lnTo>
                  <a:lnTo>
                    <a:pt x="112" y="13"/>
                  </a:lnTo>
                  <a:lnTo>
                    <a:pt x="101" y="8"/>
                  </a:lnTo>
                  <a:lnTo>
                    <a:pt x="91" y="4"/>
                  </a:lnTo>
                  <a:lnTo>
                    <a:pt x="78" y="1"/>
                  </a:lnTo>
                  <a:lnTo>
                    <a:pt x="65" y="0"/>
                  </a:lnTo>
                  <a:lnTo>
                    <a:pt x="52" y="1"/>
                  </a:lnTo>
                  <a:lnTo>
                    <a:pt x="39" y="4"/>
                  </a:lnTo>
                  <a:lnTo>
                    <a:pt x="27" y="8"/>
                  </a:lnTo>
                  <a:lnTo>
                    <a:pt x="18" y="13"/>
                  </a:lnTo>
                  <a:lnTo>
                    <a:pt x="10" y="21"/>
                  </a:lnTo>
                  <a:lnTo>
                    <a:pt x="5" y="28"/>
                  </a:lnTo>
                  <a:lnTo>
                    <a:pt x="1" y="38"/>
                  </a:lnTo>
                  <a:lnTo>
                    <a:pt x="0"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03" name="Freeform 232">
              <a:extLst>
                <a:ext uri="{FF2B5EF4-FFF2-40B4-BE49-F238E27FC236}">
                  <a16:creationId xmlns:a16="http://schemas.microsoft.com/office/drawing/2014/main" id="{F8206974-2A0F-45E1-BEEF-5CD18FB17941}"/>
                </a:ext>
              </a:extLst>
            </p:cNvPr>
            <p:cNvSpPr>
              <a:spLocks/>
            </p:cNvSpPr>
            <p:nvPr/>
          </p:nvSpPr>
          <p:spPr bwMode="auto">
            <a:xfrm flipH="1">
              <a:off x="363" y="1350"/>
              <a:ext cx="49" cy="134"/>
            </a:xfrm>
            <a:custGeom>
              <a:avLst/>
              <a:gdLst>
                <a:gd name="T0" fmla="*/ 0 w 218"/>
                <a:gd name="T1" fmla="*/ 0 h 582"/>
                <a:gd name="T2" fmla="*/ 0 w 218"/>
                <a:gd name="T3" fmla="*/ 0 h 582"/>
                <a:gd name="T4" fmla="*/ 0 w 218"/>
                <a:gd name="T5" fmla="*/ 0 h 582"/>
                <a:gd name="T6" fmla="*/ 0 w 218"/>
                <a:gd name="T7" fmla="*/ 0 h 582"/>
                <a:gd name="T8" fmla="*/ 0 w 218"/>
                <a:gd name="T9" fmla="*/ 0 h 582"/>
                <a:gd name="T10" fmla="*/ 0 w 218"/>
                <a:gd name="T11" fmla="*/ 0 h 582"/>
                <a:gd name="T12" fmla="*/ 0 w 218"/>
                <a:gd name="T13" fmla="*/ 0 h 582"/>
                <a:gd name="T14" fmla="*/ 0 w 218"/>
                <a:gd name="T15" fmla="*/ 0 h 582"/>
                <a:gd name="T16" fmla="*/ 0 w 218"/>
                <a:gd name="T17" fmla="*/ 0 h 582"/>
                <a:gd name="T18" fmla="*/ 0 w 218"/>
                <a:gd name="T19" fmla="*/ 0 h 582"/>
                <a:gd name="T20" fmla="*/ 0 w 218"/>
                <a:gd name="T21" fmla="*/ 0 h 582"/>
                <a:gd name="T22" fmla="*/ 0 w 218"/>
                <a:gd name="T23" fmla="*/ 0 h 582"/>
                <a:gd name="T24" fmla="*/ 0 w 218"/>
                <a:gd name="T25" fmla="*/ 0 h 582"/>
                <a:gd name="T26" fmla="*/ 0 w 218"/>
                <a:gd name="T27" fmla="*/ 0 h 582"/>
                <a:gd name="T28" fmla="*/ 0 w 218"/>
                <a:gd name="T29" fmla="*/ 0 h 582"/>
                <a:gd name="T30" fmla="*/ 0 w 218"/>
                <a:gd name="T31" fmla="*/ 0 h 582"/>
                <a:gd name="T32" fmla="*/ 0 w 218"/>
                <a:gd name="T33" fmla="*/ 0 h 582"/>
                <a:gd name="T34" fmla="*/ 0 w 218"/>
                <a:gd name="T35" fmla="*/ 0 h 582"/>
                <a:gd name="T36" fmla="*/ 0 w 218"/>
                <a:gd name="T37" fmla="*/ 0 h 58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8"/>
                <a:gd name="T58" fmla="*/ 0 h 582"/>
                <a:gd name="T59" fmla="*/ 218 w 218"/>
                <a:gd name="T60" fmla="*/ 582 h 58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8" h="582">
                  <a:moveTo>
                    <a:pt x="16" y="1"/>
                  </a:moveTo>
                  <a:lnTo>
                    <a:pt x="8" y="5"/>
                  </a:lnTo>
                  <a:lnTo>
                    <a:pt x="3" y="13"/>
                  </a:lnTo>
                  <a:lnTo>
                    <a:pt x="0" y="21"/>
                  </a:lnTo>
                  <a:lnTo>
                    <a:pt x="1" y="29"/>
                  </a:lnTo>
                  <a:lnTo>
                    <a:pt x="175" y="566"/>
                  </a:lnTo>
                  <a:lnTo>
                    <a:pt x="179" y="574"/>
                  </a:lnTo>
                  <a:lnTo>
                    <a:pt x="187" y="579"/>
                  </a:lnTo>
                  <a:lnTo>
                    <a:pt x="195" y="582"/>
                  </a:lnTo>
                  <a:lnTo>
                    <a:pt x="204" y="580"/>
                  </a:lnTo>
                  <a:lnTo>
                    <a:pt x="211" y="577"/>
                  </a:lnTo>
                  <a:lnTo>
                    <a:pt x="216" y="570"/>
                  </a:lnTo>
                  <a:lnTo>
                    <a:pt x="218" y="562"/>
                  </a:lnTo>
                  <a:lnTo>
                    <a:pt x="217" y="553"/>
                  </a:lnTo>
                  <a:lnTo>
                    <a:pt x="43" y="16"/>
                  </a:lnTo>
                  <a:lnTo>
                    <a:pt x="39" y="8"/>
                  </a:lnTo>
                  <a:lnTo>
                    <a:pt x="32" y="3"/>
                  </a:lnTo>
                  <a:lnTo>
                    <a:pt x="25" y="0"/>
                  </a:lnTo>
                  <a:lnTo>
                    <a:pt x="1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04" name="Freeform 233">
              <a:extLst>
                <a:ext uri="{FF2B5EF4-FFF2-40B4-BE49-F238E27FC236}">
                  <a16:creationId xmlns:a16="http://schemas.microsoft.com/office/drawing/2014/main" id="{51A6A7B3-BF8E-4362-8947-23370B8BC302}"/>
                </a:ext>
              </a:extLst>
            </p:cNvPr>
            <p:cNvSpPr>
              <a:spLocks/>
            </p:cNvSpPr>
            <p:nvPr/>
          </p:nvSpPr>
          <p:spPr bwMode="auto">
            <a:xfrm flipH="1">
              <a:off x="443" y="1364"/>
              <a:ext cx="49" cy="53"/>
            </a:xfrm>
            <a:custGeom>
              <a:avLst/>
              <a:gdLst>
                <a:gd name="T0" fmla="*/ 0 w 213"/>
                <a:gd name="T1" fmla="*/ 0 h 230"/>
                <a:gd name="T2" fmla="*/ 0 w 213"/>
                <a:gd name="T3" fmla="*/ 0 h 230"/>
                <a:gd name="T4" fmla="*/ 0 w 213"/>
                <a:gd name="T5" fmla="*/ 0 h 230"/>
                <a:gd name="T6" fmla="*/ 0 w 213"/>
                <a:gd name="T7" fmla="*/ 0 h 230"/>
                <a:gd name="T8" fmla="*/ 0 w 213"/>
                <a:gd name="T9" fmla="*/ 0 h 230"/>
                <a:gd name="T10" fmla="*/ 0 w 213"/>
                <a:gd name="T11" fmla="*/ 0 h 230"/>
                <a:gd name="T12" fmla="*/ 0 w 213"/>
                <a:gd name="T13" fmla="*/ 0 h 230"/>
                <a:gd name="T14" fmla="*/ 0 w 213"/>
                <a:gd name="T15" fmla="*/ 0 h 230"/>
                <a:gd name="T16" fmla="*/ 0 w 213"/>
                <a:gd name="T17" fmla="*/ 0 h 230"/>
                <a:gd name="T18" fmla="*/ 0 w 213"/>
                <a:gd name="T19" fmla="*/ 0 h 230"/>
                <a:gd name="T20" fmla="*/ 0 w 213"/>
                <a:gd name="T21" fmla="*/ 0 h 230"/>
                <a:gd name="T22" fmla="*/ 0 w 213"/>
                <a:gd name="T23" fmla="*/ 0 h 230"/>
                <a:gd name="T24" fmla="*/ 0 w 213"/>
                <a:gd name="T25" fmla="*/ 0 h 230"/>
                <a:gd name="T26" fmla="*/ 0 w 213"/>
                <a:gd name="T27" fmla="*/ 0 h 230"/>
                <a:gd name="T28" fmla="*/ 0 w 213"/>
                <a:gd name="T29" fmla="*/ 0 h 230"/>
                <a:gd name="T30" fmla="*/ 0 w 213"/>
                <a:gd name="T31" fmla="*/ 0 h 230"/>
                <a:gd name="T32" fmla="*/ 0 w 213"/>
                <a:gd name="T33" fmla="*/ 0 h 230"/>
                <a:gd name="T34" fmla="*/ 0 w 213"/>
                <a:gd name="T35" fmla="*/ 0 h 230"/>
                <a:gd name="T36" fmla="*/ 0 w 213"/>
                <a:gd name="T37" fmla="*/ 0 h 230"/>
                <a:gd name="T38" fmla="*/ 0 w 213"/>
                <a:gd name="T39" fmla="*/ 0 h 230"/>
                <a:gd name="T40" fmla="*/ 0 w 213"/>
                <a:gd name="T41" fmla="*/ 0 h 230"/>
                <a:gd name="T42" fmla="*/ 0 w 213"/>
                <a:gd name="T43" fmla="*/ 0 h 230"/>
                <a:gd name="T44" fmla="*/ 0 w 213"/>
                <a:gd name="T45" fmla="*/ 0 h 230"/>
                <a:gd name="T46" fmla="*/ 0 w 213"/>
                <a:gd name="T47" fmla="*/ 0 h 230"/>
                <a:gd name="T48" fmla="*/ 0 w 213"/>
                <a:gd name="T49" fmla="*/ 0 h 230"/>
                <a:gd name="T50" fmla="*/ 0 w 213"/>
                <a:gd name="T51" fmla="*/ 0 h 230"/>
                <a:gd name="T52" fmla="*/ 0 w 213"/>
                <a:gd name="T53" fmla="*/ 0 h 230"/>
                <a:gd name="T54" fmla="*/ 0 w 213"/>
                <a:gd name="T55" fmla="*/ 0 h 230"/>
                <a:gd name="T56" fmla="*/ 0 w 213"/>
                <a:gd name="T57" fmla="*/ 0 h 230"/>
                <a:gd name="T58" fmla="*/ 0 w 213"/>
                <a:gd name="T59" fmla="*/ 0 h 230"/>
                <a:gd name="T60" fmla="*/ 0 w 213"/>
                <a:gd name="T61" fmla="*/ 0 h 230"/>
                <a:gd name="T62" fmla="*/ 0 w 213"/>
                <a:gd name="T63" fmla="*/ 0 h 230"/>
                <a:gd name="T64" fmla="*/ 0 w 213"/>
                <a:gd name="T65" fmla="*/ 0 h 230"/>
                <a:gd name="T66" fmla="*/ 0 w 213"/>
                <a:gd name="T67" fmla="*/ 0 h 230"/>
                <a:gd name="T68" fmla="*/ 0 w 213"/>
                <a:gd name="T69" fmla="*/ 0 h 230"/>
                <a:gd name="T70" fmla="*/ 0 w 213"/>
                <a:gd name="T71" fmla="*/ 0 h 230"/>
                <a:gd name="T72" fmla="*/ 0 w 213"/>
                <a:gd name="T73" fmla="*/ 0 h 230"/>
                <a:gd name="T74" fmla="*/ 0 w 213"/>
                <a:gd name="T75" fmla="*/ 0 h 23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3"/>
                <a:gd name="T115" fmla="*/ 0 h 230"/>
                <a:gd name="T116" fmla="*/ 213 w 213"/>
                <a:gd name="T117" fmla="*/ 230 h 23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3" h="230">
                  <a:moveTo>
                    <a:pt x="46" y="21"/>
                  </a:moveTo>
                  <a:lnTo>
                    <a:pt x="33" y="34"/>
                  </a:lnTo>
                  <a:lnTo>
                    <a:pt x="22" y="49"/>
                  </a:lnTo>
                  <a:lnTo>
                    <a:pt x="13" y="67"/>
                  </a:lnTo>
                  <a:lnTo>
                    <a:pt x="6" y="88"/>
                  </a:lnTo>
                  <a:lnTo>
                    <a:pt x="2" y="113"/>
                  </a:lnTo>
                  <a:lnTo>
                    <a:pt x="0" y="139"/>
                  </a:lnTo>
                  <a:lnTo>
                    <a:pt x="0" y="169"/>
                  </a:lnTo>
                  <a:lnTo>
                    <a:pt x="1" y="200"/>
                  </a:lnTo>
                  <a:lnTo>
                    <a:pt x="3" y="209"/>
                  </a:lnTo>
                  <a:lnTo>
                    <a:pt x="9" y="216"/>
                  </a:lnTo>
                  <a:lnTo>
                    <a:pt x="16" y="220"/>
                  </a:lnTo>
                  <a:lnTo>
                    <a:pt x="24" y="221"/>
                  </a:lnTo>
                  <a:lnTo>
                    <a:pt x="33" y="218"/>
                  </a:lnTo>
                  <a:lnTo>
                    <a:pt x="40" y="213"/>
                  </a:lnTo>
                  <a:lnTo>
                    <a:pt x="44" y="205"/>
                  </a:lnTo>
                  <a:lnTo>
                    <a:pt x="45" y="196"/>
                  </a:lnTo>
                  <a:lnTo>
                    <a:pt x="44" y="139"/>
                  </a:lnTo>
                  <a:lnTo>
                    <a:pt x="49" y="97"/>
                  </a:lnTo>
                  <a:lnTo>
                    <a:pt x="61" y="71"/>
                  </a:lnTo>
                  <a:lnTo>
                    <a:pt x="74" y="56"/>
                  </a:lnTo>
                  <a:lnTo>
                    <a:pt x="81" y="51"/>
                  </a:lnTo>
                  <a:lnTo>
                    <a:pt x="91" y="47"/>
                  </a:lnTo>
                  <a:lnTo>
                    <a:pt x="98" y="44"/>
                  </a:lnTo>
                  <a:lnTo>
                    <a:pt x="106" y="44"/>
                  </a:lnTo>
                  <a:lnTo>
                    <a:pt x="113" y="44"/>
                  </a:lnTo>
                  <a:lnTo>
                    <a:pt x="118" y="44"/>
                  </a:lnTo>
                  <a:lnTo>
                    <a:pt x="122" y="45"/>
                  </a:lnTo>
                  <a:lnTo>
                    <a:pt x="123" y="45"/>
                  </a:lnTo>
                  <a:lnTo>
                    <a:pt x="124" y="45"/>
                  </a:lnTo>
                  <a:lnTo>
                    <a:pt x="126" y="45"/>
                  </a:lnTo>
                  <a:lnTo>
                    <a:pt x="126" y="47"/>
                  </a:lnTo>
                  <a:lnTo>
                    <a:pt x="127" y="47"/>
                  </a:lnTo>
                  <a:lnTo>
                    <a:pt x="133" y="48"/>
                  </a:lnTo>
                  <a:lnTo>
                    <a:pt x="140" y="51"/>
                  </a:lnTo>
                  <a:lnTo>
                    <a:pt x="145" y="54"/>
                  </a:lnTo>
                  <a:lnTo>
                    <a:pt x="150" y="60"/>
                  </a:lnTo>
                  <a:lnTo>
                    <a:pt x="165" y="94"/>
                  </a:lnTo>
                  <a:lnTo>
                    <a:pt x="170" y="135"/>
                  </a:lnTo>
                  <a:lnTo>
                    <a:pt x="169" y="176"/>
                  </a:lnTo>
                  <a:lnTo>
                    <a:pt x="166" y="204"/>
                  </a:lnTo>
                  <a:lnTo>
                    <a:pt x="166" y="213"/>
                  </a:lnTo>
                  <a:lnTo>
                    <a:pt x="169" y="221"/>
                  </a:lnTo>
                  <a:lnTo>
                    <a:pt x="175" y="226"/>
                  </a:lnTo>
                  <a:lnTo>
                    <a:pt x="183" y="230"/>
                  </a:lnTo>
                  <a:lnTo>
                    <a:pt x="192" y="229"/>
                  </a:lnTo>
                  <a:lnTo>
                    <a:pt x="200" y="226"/>
                  </a:lnTo>
                  <a:lnTo>
                    <a:pt x="205" y="220"/>
                  </a:lnTo>
                  <a:lnTo>
                    <a:pt x="209" y="212"/>
                  </a:lnTo>
                  <a:lnTo>
                    <a:pt x="210" y="203"/>
                  </a:lnTo>
                  <a:lnTo>
                    <a:pt x="211" y="186"/>
                  </a:lnTo>
                  <a:lnTo>
                    <a:pt x="213" y="165"/>
                  </a:lnTo>
                  <a:lnTo>
                    <a:pt x="213" y="139"/>
                  </a:lnTo>
                  <a:lnTo>
                    <a:pt x="211" y="112"/>
                  </a:lnTo>
                  <a:lnTo>
                    <a:pt x="206" y="83"/>
                  </a:lnTo>
                  <a:lnTo>
                    <a:pt x="198" y="57"/>
                  </a:lnTo>
                  <a:lnTo>
                    <a:pt x="185" y="34"/>
                  </a:lnTo>
                  <a:lnTo>
                    <a:pt x="180" y="27"/>
                  </a:lnTo>
                  <a:lnTo>
                    <a:pt x="175" y="22"/>
                  </a:lnTo>
                  <a:lnTo>
                    <a:pt x="169" y="17"/>
                  </a:lnTo>
                  <a:lnTo>
                    <a:pt x="162" y="12"/>
                  </a:lnTo>
                  <a:lnTo>
                    <a:pt x="154" y="9"/>
                  </a:lnTo>
                  <a:lnTo>
                    <a:pt x="146" y="6"/>
                  </a:lnTo>
                  <a:lnTo>
                    <a:pt x="139" y="4"/>
                  </a:lnTo>
                  <a:lnTo>
                    <a:pt x="131" y="2"/>
                  </a:lnTo>
                  <a:lnTo>
                    <a:pt x="132" y="2"/>
                  </a:lnTo>
                  <a:lnTo>
                    <a:pt x="133" y="2"/>
                  </a:lnTo>
                  <a:lnTo>
                    <a:pt x="133" y="4"/>
                  </a:lnTo>
                  <a:lnTo>
                    <a:pt x="135" y="4"/>
                  </a:lnTo>
                  <a:lnTo>
                    <a:pt x="132" y="2"/>
                  </a:lnTo>
                  <a:lnTo>
                    <a:pt x="126" y="1"/>
                  </a:lnTo>
                  <a:lnTo>
                    <a:pt x="117" y="0"/>
                  </a:lnTo>
                  <a:lnTo>
                    <a:pt x="105" y="0"/>
                  </a:lnTo>
                  <a:lnTo>
                    <a:pt x="91" y="1"/>
                  </a:lnTo>
                  <a:lnTo>
                    <a:pt x="76" y="4"/>
                  </a:lnTo>
                  <a:lnTo>
                    <a:pt x="61" y="10"/>
                  </a:lnTo>
                  <a:lnTo>
                    <a:pt x="46"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05" name="Freeform 234">
              <a:extLst>
                <a:ext uri="{FF2B5EF4-FFF2-40B4-BE49-F238E27FC236}">
                  <a16:creationId xmlns:a16="http://schemas.microsoft.com/office/drawing/2014/main" id="{EA46AC3B-4A6E-43E8-95E7-2E392AB3A945}"/>
                </a:ext>
              </a:extLst>
            </p:cNvPr>
            <p:cNvSpPr>
              <a:spLocks/>
            </p:cNvSpPr>
            <p:nvPr/>
          </p:nvSpPr>
          <p:spPr bwMode="auto">
            <a:xfrm flipH="1">
              <a:off x="541" y="1408"/>
              <a:ext cx="179" cy="66"/>
            </a:xfrm>
            <a:custGeom>
              <a:avLst/>
              <a:gdLst>
                <a:gd name="T0" fmla="*/ 0 w 778"/>
                <a:gd name="T1" fmla="*/ 0 h 286"/>
                <a:gd name="T2" fmla="*/ 0 w 778"/>
                <a:gd name="T3" fmla="*/ 0 h 286"/>
                <a:gd name="T4" fmla="*/ 0 w 778"/>
                <a:gd name="T5" fmla="*/ 0 h 286"/>
                <a:gd name="T6" fmla="*/ 0 w 778"/>
                <a:gd name="T7" fmla="*/ 0 h 286"/>
                <a:gd name="T8" fmla="*/ 0 w 778"/>
                <a:gd name="T9" fmla="*/ 0 h 286"/>
                <a:gd name="T10" fmla="*/ 0 w 778"/>
                <a:gd name="T11" fmla="*/ 0 h 286"/>
                <a:gd name="T12" fmla="*/ 0 w 778"/>
                <a:gd name="T13" fmla="*/ 0 h 286"/>
                <a:gd name="T14" fmla="*/ 0 w 778"/>
                <a:gd name="T15" fmla="*/ 0 h 286"/>
                <a:gd name="T16" fmla="*/ 0 w 778"/>
                <a:gd name="T17" fmla="*/ 0 h 286"/>
                <a:gd name="T18" fmla="*/ 0 w 778"/>
                <a:gd name="T19" fmla="*/ 0 h 286"/>
                <a:gd name="T20" fmla="*/ 0 w 778"/>
                <a:gd name="T21" fmla="*/ 0 h 286"/>
                <a:gd name="T22" fmla="*/ 0 w 778"/>
                <a:gd name="T23" fmla="*/ 0 h 286"/>
                <a:gd name="T24" fmla="*/ 0 w 778"/>
                <a:gd name="T25" fmla="*/ 0 h 286"/>
                <a:gd name="T26" fmla="*/ 0 w 778"/>
                <a:gd name="T27" fmla="*/ 0 h 286"/>
                <a:gd name="T28" fmla="*/ 0 w 778"/>
                <a:gd name="T29" fmla="*/ 0 h 286"/>
                <a:gd name="T30" fmla="*/ 0 w 778"/>
                <a:gd name="T31" fmla="*/ 0 h 286"/>
                <a:gd name="T32" fmla="*/ 0 w 778"/>
                <a:gd name="T33" fmla="*/ 0 h 286"/>
                <a:gd name="T34" fmla="*/ 0 w 778"/>
                <a:gd name="T35" fmla="*/ 0 h 286"/>
                <a:gd name="T36" fmla="*/ 0 w 778"/>
                <a:gd name="T37" fmla="*/ 0 h 286"/>
                <a:gd name="T38" fmla="*/ 0 w 778"/>
                <a:gd name="T39" fmla="*/ 0 h 286"/>
                <a:gd name="T40" fmla="*/ 0 w 778"/>
                <a:gd name="T41" fmla="*/ 0 h 286"/>
                <a:gd name="T42" fmla="*/ 0 w 778"/>
                <a:gd name="T43" fmla="*/ 0 h 286"/>
                <a:gd name="T44" fmla="*/ 0 w 778"/>
                <a:gd name="T45" fmla="*/ 0 h 286"/>
                <a:gd name="T46" fmla="*/ 0 w 778"/>
                <a:gd name="T47" fmla="*/ 0 h 286"/>
                <a:gd name="T48" fmla="*/ 0 w 778"/>
                <a:gd name="T49" fmla="*/ 0 h 286"/>
                <a:gd name="T50" fmla="*/ 0 w 778"/>
                <a:gd name="T51" fmla="*/ 0 h 286"/>
                <a:gd name="T52" fmla="*/ 0 w 778"/>
                <a:gd name="T53" fmla="*/ 0 h 286"/>
                <a:gd name="T54" fmla="*/ 0 w 778"/>
                <a:gd name="T55" fmla="*/ 0 h 286"/>
                <a:gd name="T56" fmla="*/ 0 w 778"/>
                <a:gd name="T57" fmla="*/ 0 h 286"/>
                <a:gd name="T58" fmla="*/ 0 w 778"/>
                <a:gd name="T59" fmla="*/ 0 h 286"/>
                <a:gd name="T60" fmla="*/ 0 w 778"/>
                <a:gd name="T61" fmla="*/ 0 h 286"/>
                <a:gd name="T62" fmla="*/ 0 w 778"/>
                <a:gd name="T63" fmla="*/ 0 h 286"/>
                <a:gd name="T64" fmla="*/ 0 w 778"/>
                <a:gd name="T65" fmla="*/ 0 h 286"/>
                <a:gd name="T66" fmla="*/ 0 w 778"/>
                <a:gd name="T67" fmla="*/ 0 h 286"/>
                <a:gd name="T68" fmla="*/ 0 w 778"/>
                <a:gd name="T69" fmla="*/ 0 h 286"/>
                <a:gd name="T70" fmla="*/ 0 w 778"/>
                <a:gd name="T71" fmla="*/ 0 h 28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78"/>
                <a:gd name="T109" fmla="*/ 0 h 286"/>
                <a:gd name="T110" fmla="*/ 778 w 778"/>
                <a:gd name="T111" fmla="*/ 286 h 28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78" h="286">
                  <a:moveTo>
                    <a:pt x="4" y="260"/>
                  </a:moveTo>
                  <a:lnTo>
                    <a:pt x="0" y="286"/>
                  </a:lnTo>
                  <a:lnTo>
                    <a:pt x="778" y="286"/>
                  </a:lnTo>
                  <a:lnTo>
                    <a:pt x="774" y="260"/>
                  </a:lnTo>
                  <a:lnTo>
                    <a:pt x="767" y="233"/>
                  </a:lnTo>
                  <a:lnTo>
                    <a:pt x="757" y="205"/>
                  </a:lnTo>
                  <a:lnTo>
                    <a:pt x="744" y="179"/>
                  </a:lnTo>
                  <a:lnTo>
                    <a:pt x="730" y="156"/>
                  </a:lnTo>
                  <a:lnTo>
                    <a:pt x="711" y="133"/>
                  </a:lnTo>
                  <a:lnTo>
                    <a:pt x="691" y="112"/>
                  </a:lnTo>
                  <a:lnTo>
                    <a:pt x="669" y="91"/>
                  </a:lnTo>
                  <a:lnTo>
                    <a:pt x="644" y="73"/>
                  </a:lnTo>
                  <a:lnTo>
                    <a:pt x="618" y="57"/>
                  </a:lnTo>
                  <a:lnTo>
                    <a:pt x="589" y="43"/>
                  </a:lnTo>
                  <a:lnTo>
                    <a:pt x="559" y="30"/>
                  </a:lnTo>
                  <a:lnTo>
                    <a:pt x="528" y="19"/>
                  </a:lnTo>
                  <a:lnTo>
                    <a:pt x="496" y="12"/>
                  </a:lnTo>
                  <a:lnTo>
                    <a:pt x="462" y="5"/>
                  </a:lnTo>
                  <a:lnTo>
                    <a:pt x="427" y="1"/>
                  </a:lnTo>
                  <a:lnTo>
                    <a:pt x="390" y="0"/>
                  </a:lnTo>
                  <a:lnTo>
                    <a:pt x="355" y="1"/>
                  </a:lnTo>
                  <a:lnTo>
                    <a:pt x="320" y="5"/>
                  </a:lnTo>
                  <a:lnTo>
                    <a:pt x="285" y="12"/>
                  </a:lnTo>
                  <a:lnTo>
                    <a:pt x="253" y="19"/>
                  </a:lnTo>
                  <a:lnTo>
                    <a:pt x="221" y="30"/>
                  </a:lnTo>
                  <a:lnTo>
                    <a:pt x="191" y="43"/>
                  </a:lnTo>
                  <a:lnTo>
                    <a:pt x="163" y="58"/>
                  </a:lnTo>
                  <a:lnTo>
                    <a:pt x="136" y="74"/>
                  </a:lnTo>
                  <a:lnTo>
                    <a:pt x="111" y="92"/>
                  </a:lnTo>
                  <a:lnTo>
                    <a:pt x="87" y="113"/>
                  </a:lnTo>
                  <a:lnTo>
                    <a:pt x="67" y="134"/>
                  </a:lnTo>
                  <a:lnTo>
                    <a:pt x="48" y="157"/>
                  </a:lnTo>
                  <a:lnTo>
                    <a:pt x="34" y="181"/>
                  </a:lnTo>
                  <a:lnTo>
                    <a:pt x="21" y="207"/>
                  </a:lnTo>
                  <a:lnTo>
                    <a:pt x="11" y="233"/>
                  </a:lnTo>
                  <a:lnTo>
                    <a:pt x="4" y="2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06" name="Freeform 235">
              <a:extLst>
                <a:ext uri="{FF2B5EF4-FFF2-40B4-BE49-F238E27FC236}">
                  <a16:creationId xmlns:a16="http://schemas.microsoft.com/office/drawing/2014/main" id="{D7EB3B93-B63D-4091-AF91-E0302B63688D}"/>
                </a:ext>
              </a:extLst>
            </p:cNvPr>
            <p:cNvSpPr>
              <a:spLocks/>
            </p:cNvSpPr>
            <p:nvPr/>
          </p:nvSpPr>
          <p:spPr bwMode="auto">
            <a:xfrm flipH="1">
              <a:off x="554" y="1418"/>
              <a:ext cx="153" cy="45"/>
            </a:xfrm>
            <a:custGeom>
              <a:avLst/>
              <a:gdLst>
                <a:gd name="T0" fmla="*/ 0 w 666"/>
                <a:gd name="T1" fmla="*/ 0 h 198"/>
                <a:gd name="T2" fmla="*/ 0 w 666"/>
                <a:gd name="T3" fmla="*/ 0 h 198"/>
                <a:gd name="T4" fmla="*/ 0 w 666"/>
                <a:gd name="T5" fmla="*/ 0 h 198"/>
                <a:gd name="T6" fmla="*/ 0 w 666"/>
                <a:gd name="T7" fmla="*/ 0 h 198"/>
                <a:gd name="T8" fmla="*/ 0 w 666"/>
                <a:gd name="T9" fmla="*/ 0 h 198"/>
                <a:gd name="T10" fmla="*/ 0 w 666"/>
                <a:gd name="T11" fmla="*/ 0 h 198"/>
                <a:gd name="T12" fmla="*/ 0 w 666"/>
                <a:gd name="T13" fmla="*/ 0 h 198"/>
                <a:gd name="T14" fmla="*/ 0 w 666"/>
                <a:gd name="T15" fmla="*/ 0 h 198"/>
                <a:gd name="T16" fmla="*/ 0 w 666"/>
                <a:gd name="T17" fmla="*/ 0 h 198"/>
                <a:gd name="T18" fmla="*/ 0 w 666"/>
                <a:gd name="T19" fmla="*/ 0 h 198"/>
                <a:gd name="T20" fmla="*/ 0 w 666"/>
                <a:gd name="T21" fmla="*/ 0 h 198"/>
                <a:gd name="T22" fmla="*/ 0 w 666"/>
                <a:gd name="T23" fmla="*/ 0 h 198"/>
                <a:gd name="T24" fmla="*/ 0 w 666"/>
                <a:gd name="T25" fmla="*/ 0 h 198"/>
                <a:gd name="T26" fmla="*/ 0 w 666"/>
                <a:gd name="T27" fmla="*/ 0 h 198"/>
                <a:gd name="T28" fmla="*/ 0 w 666"/>
                <a:gd name="T29" fmla="*/ 0 h 198"/>
                <a:gd name="T30" fmla="*/ 0 w 666"/>
                <a:gd name="T31" fmla="*/ 0 h 198"/>
                <a:gd name="T32" fmla="*/ 0 w 666"/>
                <a:gd name="T33" fmla="*/ 0 h 198"/>
                <a:gd name="T34" fmla="*/ 0 w 666"/>
                <a:gd name="T35" fmla="*/ 0 h 198"/>
                <a:gd name="T36" fmla="*/ 0 w 666"/>
                <a:gd name="T37" fmla="*/ 0 h 198"/>
                <a:gd name="T38" fmla="*/ 0 w 666"/>
                <a:gd name="T39" fmla="*/ 0 h 198"/>
                <a:gd name="T40" fmla="*/ 0 w 666"/>
                <a:gd name="T41" fmla="*/ 0 h 198"/>
                <a:gd name="T42" fmla="*/ 0 w 666"/>
                <a:gd name="T43" fmla="*/ 0 h 198"/>
                <a:gd name="T44" fmla="*/ 0 w 666"/>
                <a:gd name="T45" fmla="*/ 0 h 198"/>
                <a:gd name="T46" fmla="*/ 0 w 666"/>
                <a:gd name="T47" fmla="*/ 0 h 198"/>
                <a:gd name="T48" fmla="*/ 0 w 666"/>
                <a:gd name="T49" fmla="*/ 0 h 198"/>
                <a:gd name="T50" fmla="*/ 0 w 666"/>
                <a:gd name="T51" fmla="*/ 0 h 198"/>
                <a:gd name="T52" fmla="*/ 0 w 666"/>
                <a:gd name="T53" fmla="*/ 0 h 198"/>
                <a:gd name="T54" fmla="*/ 0 w 666"/>
                <a:gd name="T55" fmla="*/ 0 h 198"/>
                <a:gd name="T56" fmla="*/ 0 w 666"/>
                <a:gd name="T57" fmla="*/ 0 h 198"/>
                <a:gd name="T58" fmla="*/ 0 w 666"/>
                <a:gd name="T59" fmla="*/ 0 h 198"/>
                <a:gd name="T60" fmla="*/ 0 w 666"/>
                <a:gd name="T61" fmla="*/ 0 h 198"/>
                <a:gd name="T62" fmla="*/ 0 w 666"/>
                <a:gd name="T63" fmla="*/ 0 h 198"/>
                <a:gd name="T64" fmla="*/ 0 w 666"/>
                <a:gd name="T65" fmla="*/ 0 h 198"/>
                <a:gd name="T66" fmla="*/ 0 w 666"/>
                <a:gd name="T67" fmla="*/ 0 h 198"/>
                <a:gd name="T68" fmla="*/ 0 w 666"/>
                <a:gd name="T69" fmla="*/ 0 h 198"/>
                <a:gd name="T70" fmla="*/ 0 w 666"/>
                <a:gd name="T71" fmla="*/ 0 h 198"/>
                <a:gd name="T72" fmla="*/ 0 w 666"/>
                <a:gd name="T73" fmla="*/ 0 h 198"/>
                <a:gd name="T74" fmla="*/ 0 w 666"/>
                <a:gd name="T75" fmla="*/ 0 h 198"/>
                <a:gd name="T76" fmla="*/ 0 w 666"/>
                <a:gd name="T77" fmla="*/ 0 h 198"/>
                <a:gd name="T78" fmla="*/ 0 w 666"/>
                <a:gd name="T79" fmla="*/ 0 h 198"/>
                <a:gd name="T80" fmla="*/ 0 w 666"/>
                <a:gd name="T81" fmla="*/ 0 h 198"/>
                <a:gd name="T82" fmla="*/ 0 w 666"/>
                <a:gd name="T83" fmla="*/ 0 h 198"/>
                <a:gd name="T84" fmla="*/ 0 w 666"/>
                <a:gd name="T85" fmla="*/ 0 h 198"/>
                <a:gd name="T86" fmla="*/ 0 w 666"/>
                <a:gd name="T87" fmla="*/ 0 h 198"/>
                <a:gd name="T88" fmla="*/ 0 w 666"/>
                <a:gd name="T89" fmla="*/ 0 h 198"/>
                <a:gd name="T90" fmla="*/ 0 w 666"/>
                <a:gd name="T91" fmla="*/ 0 h 198"/>
                <a:gd name="T92" fmla="*/ 0 w 666"/>
                <a:gd name="T93" fmla="*/ 0 h 198"/>
                <a:gd name="T94" fmla="*/ 0 w 666"/>
                <a:gd name="T95" fmla="*/ 0 h 198"/>
                <a:gd name="T96" fmla="*/ 0 w 666"/>
                <a:gd name="T97" fmla="*/ 0 h 19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6"/>
                <a:gd name="T148" fmla="*/ 0 h 198"/>
                <a:gd name="T149" fmla="*/ 666 w 666"/>
                <a:gd name="T150" fmla="*/ 198 h 19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6" h="198">
                  <a:moveTo>
                    <a:pt x="334" y="0"/>
                  </a:moveTo>
                  <a:lnTo>
                    <a:pt x="363" y="1"/>
                  </a:lnTo>
                  <a:lnTo>
                    <a:pt x="393" y="4"/>
                  </a:lnTo>
                  <a:lnTo>
                    <a:pt x="420" y="8"/>
                  </a:lnTo>
                  <a:lnTo>
                    <a:pt x="447" y="14"/>
                  </a:lnTo>
                  <a:lnTo>
                    <a:pt x="473" y="24"/>
                  </a:lnTo>
                  <a:lnTo>
                    <a:pt x="498" y="33"/>
                  </a:lnTo>
                  <a:lnTo>
                    <a:pt x="523" y="43"/>
                  </a:lnTo>
                  <a:lnTo>
                    <a:pt x="545" y="56"/>
                  </a:lnTo>
                  <a:lnTo>
                    <a:pt x="567" y="70"/>
                  </a:lnTo>
                  <a:lnTo>
                    <a:pt x="587" y="85"/>
                  </a:lnTo>
                  <a:lnTo>
                    <a:pt x="605" y="102"/>
                  </a:lnTo>
                  <a:lnTo>
                    <a:pt x="620" y="119"/>
                  </a:lnTo>
                  <a:lnTo>
                    <a:pt x="635" y="137"/>
                  </a:lnTo>
                  <a:lnTo>
                    <a:pt x="648" y="156"/>
                  </a:lnTo>
                  <a:lnTo>
                    <a:pt x="658" y="177"/>
                  </a:lnTo>
                  <a:lnTo>
                    <a:pt x="666" y="198"/>
                  </a:lnTo>
                  <a:lnTo>
                    <a:pt x="650" y="198"/>
                  </a:lnTo>
                  <a:lnTo>
                    <a:pt x="624" y="198"/>
                  </a:lnTo>
                  <a:lnTo>
                    <a:pt x="589" y="198"/>
                  </a:lnTo>
                  <a:lnTo>
                    <a:pt x="548" y="198"/>
                  </a:lnTo>
                  <a:lnTo>
                    <a:pt x="499" y="198"/>
                  </a:lnTo>
                  <a:lnTo>
                    <a:pt x="446" y="198"/>
                  </a:lnTo>
                  <a:lnTo>
                    <a:pt x="390" y="198"/>
                  </a:lnTo>
                  <a:lnTo>
                    <a:pt x="333" y="198"/>
                  </a:lnTo>
                  <a:lnTo>
                    <a:pt x="276" y="198"/>
                  </a:lnTo>
                  <a:lnTo>
                    <a:pt x="220" y="198"/>
                  </a:lnTo>
                  <a:lnTo>
                    <a:pt x="167" y="198"/>
                  </a:lnTo>
                  <a:lnTo>
                    <a:pt x="119" y="198"/>
                  </a:lnTo>
                  <a:lnTo>
                    <a:pt x="77" y="198"/>
                  </a:lnTo>
                  <a:lnTo>
                    <a:pt x="42" y="198"/>
                  </a:lnTo>
                  <a:lnTo>
                    <a:pt x="16" y="198"/>
                  </a:lnTo>
                  <a:lnTo>
                    <a:pt x="0" y="198"/>
                  </a:lnTo>
                  <a:lnTo>
                    <a:pt x="8" y="177"/>
                  </a:lnTo>
                  <a:lnTo>
                    <a:pt x="18" y="156"/>
                  </a:lnTo>
                  <a:lnTo>
                    <a:pt x="31" y="137"/>
                  </a:lnTo>
                  <a:lnTo>
                    <a:pt x="46" y="119"/>
                  </a:lnTo>
                  <a:lnTo>
                    <a:pt x="63" y="102"/>
                  </a:lnTo>
                  <a:lnTo>
                    <a:pt x="81" y="85"/>
                  </a:lnTo>
                  <a:lnTo>
                    <a:pt x="100" y="70"/>
                  </a:lnTo>
                  <a:lnTo>
                    <a:pt x="121" y="56"/>
                  </a:lnTo>
                  <a:lnTo>
                    <a:pt x="145" y="43"/>
                  </a:lnTo>
                  <a:lnTo>
                    <a:pt x="168" y="33"/>
                  </a:lnTo>
                  <a:lnTo>
                    <a:pt x="194" y="24"/>
                  </a:lnTo>
                  <a:lnTo>
                    <a:pt x="220" y="14"/>
                  </a:lnTo>
                  <a:lnTo>
                    <a:pt x="247" y="8"/>
                  </a:lnTo>
                  <a:lnTo>
                    <a:pt x="276" y="4"/>
                  </a:lnTo>
                  <a:lnTo>
                    <a:pt x="304" y="1"/>
                  </a:lnTo>
                  <a:lnTo>
                    <a:pt x="334"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07" name="Freeform 236">
              <a:extLst>
                <a:ext uri="{FF2B5EF4-FFF2-40B4-BE49-F238E27FC236}">
                  <a16:creationId xmlns:a16="http://schemas.microsoft.com/office/drawing/2014/main" id="{70755FA4-A4A8-4141-85AC-8FE0AAF49560}"/>
                </a:ext>
              </a:extLst>
            </p:cNvPr>
            <p:cNvSpPr>
              <a:spLocks/>
            </p:cNvSpPr>
            <p:nvPr/>
          </p:nvSpPr>
          <p:spPr bwMode="auto">
            <a:xfrm flipH="1">
              <a:off x="541" y="1463"/>
              <a:ext cx="179" cy="31"/>
            </a:xfrm>
            <a:custGeom>
              <a:avLst/>
              <a:gdLst>
                <a:gd name="T0" fmla="*/ 0 w 778"/>
                <a:gd name="T1" fmla="*/ 0 h 135"/>
                <a:gd name="T2" fmla="*/ 0 w 778"/>
                <a:gd name="T3" fmla="*/ 0 h 135"/>
                <a:gd name="T4" fmla="*/ 0 w 778"/>
                <a:gd name="T5" fmla="*/ 0 h 135"/>
                <a:gd name="T6" fmla="*/ 0 w 778"/>
                <a:gd name="T7" fmla="*/ 0 h 135"/>
                <a:gd name="T8" fmla="*/ 0 w 778"/>
                <a:gd name="T9" fmla="*/ 0 h 135"/>
                <a:gd name="T10" fmla="*/ 0 w 778"/>
                <a:gd name="T11" fmla="*/ 0 h 135"/>
                <a:gd name="T12" fmla="*/ 0 w 778"/>
                <a:gd name="T13" fmla="*/ 0 h 135"/>
                <a:gd name="T14" fmla="*/ 0 w 778"/>
                <a:gd name="T15" fmla="*/ 0 h 135"/>
                <a:gd name="T16" fmla="*/ 0 w 778"/>
                <a:gd name="T17" fmla="*/ 0 h 135"/>
                <a:gd name="T18" fmla="*/ 0 w 778"/>
                <a:gd name="T19" fmla="*/ 0 h 135"/>
                <a:gd name="T20" fmla="*/ 0 w 778"/>
                <a:gd name="T21" fmla="*/ 0 h 135"/>
                <a:gd name="T22" fmla="*/ 0 w 778"/>
                <a:gd name="T23" fmla="*/ 0 h 135"/>
                <a:gd name="T24" fmla="*/ 0 w 778"/>
                <a:gd name="T25" fmla="*/ 0 h 135"/>
                <a:gd name="T26" fmla="*/ 0 w 778"/>
                <a:gd name="T27" fmla="*/ 0 h 135"/>
                <a:gd name="T28" fmla="*/ 0 w 778"/>
                <a:gd name="T29" fmla="*/ 0 h 135"/>
                <a:gd name="T30" fmla="*/ 0 w 778"/>
                <a:gd name="T31" fmla="*/ 0 h 135"/>
                <a:gd name="T32" fmla="*/ 0 w 778"/>
                <a:gd name="T33" fmla="*/ 0 h 1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135"/>
                <a:gd name="T53" fmla="*/ 778 w 778"/>
                <a:gd name="T54" fmla="*/ 135 h 1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135">
                  <a:moveTo>
                    <a:pt x="752" y="1"/>
                  </a:moveTo>
                  <a:lnTo>
                    <a:pt x="7" y="1"/>
                  </a:lnTo>
                  <a:lnTo>
                    <a:pt x="4" y="19"/>
                  </a:lnTo>
                  <a:lnTo>
                    <a:pt x="0" y="62"/>
                  </a:lnTo>
                  <a:lnTo>
                    <a:pt x="0" y="76"/>
                  </a:lnTo>
                  <a:lnTo>
                    <a:pt x="2" y="89"/>
                  </a:lnTo>
                  <a:lnTo>
                    <a:pt x="4" y="104"/>
                  </a:lnTo>
                  <a:lnTo>
                    <a:pt x="7" y="118"/>
                  </a:lnTo>
                  <a:lnTo>
                    <a:pt x="11" y="135"/>
                  </a:lnTo>
                  <a:lnTo>
                    <a:pt x="767" y="135"/>
                  </a:lnTo>
                  <a:lnTo>
                    <a:pt x="771" y="118"/>
                  </a:lnTo>
                  <a:lnTo>
                    <a:pt x="774" y="104"/>
                  </a:lnTo>
                  <a:lnTo>
                    <a:pt x="776" y="89"/>
                  </a:lnTo>
                  <a:lnTo>
                    <a:pt x="778" y="76"/>
                  </a:lnTo>
                  <a:lnTo>
                    <a:pt x="778" y="62"/>
                  </a:lnTo>
                  <a:lnTo>
                    <a:pt x="771" y="0"/>
                  </a:lnTo>
                  <a:lnTo>
                    <a:pt x="75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08" name="Freeform 237">
              <a:extLst>
                <a:ext uri="{FF2B5EF4-FFF2-40B4-BE49-F238E27FC236}">
                  <a16:creationId xmlns:a16="http://schemas.microsoft.com/office/drawing/2014/main" id="{0275F821-172B-494E-A810-EDF646546D7A}"/>
                </a:ext>
              </a:extLst>
            </p:cNvPr>
            <p:cNvSpPr>
              <a:spLocks/>
            </p:cNvSpPr>
            <p:nvPr/>
          </p:nvSpPr>
          <p:spPr bwMode="auto">
            <a:xfrm flipH="1">
              <a:off x="551" y="1474"/>
              <a:ext cx="159" cy="10"/>
            </a:xfrm>
            <a:custGeom>
              <a:avLst/>
              <a:gdLst>
                <a:gd name="T0" fmla="*/ 0 w 689"/>
                <a:gd name="T1" fmla="*/ 0 h 46"/>
                <a:gd name="T2" fmla="*/ 0 w 689"/>
                <a:gd name="T3" fmla="*/ 0 h 46"/>
                <a:gd name="T4" fmla="*/ 0 w 689"/>
                <a:gd name="T5" fmla="*/ 0 h 46"/>
                <a:gd name="T6" fmla="*/ 0 w 689"/>
                <a:gd name="T7" fmla="*/ 0 h 46"/>
                <a:gd name="T8" fmla="*/ 0 w 689"/>
                <a:gd name="T9" fmla="*/ 0 h 46"/>
                <a:gd name="T10" fmla="*/ 0 w 689"/>
                <a:gd name="T11" fmla="*/ 0 h 46"/>
                <a:gd name="T12" fmla="*/ 0 w 689"/>
                <a:gd name="T13" fmla="*/ 0 h 46"/>
                <a:gd name="T14" fmla="*/ 0 w 689"/>
                <a:gd name="T15" fmla="*/ 0 h 46"/>
                <a:gd name="T16" fmla="*/ 0 w 689"/>
                <a:gd name="T17" fmla="*/ 0 h 46"/>
                <a:gd name="T18" fmla="*/ 0 w 689"/>
                <a:gd name="T19" fmla="*/ 0 h 46"/>
                <a:gd name="T20" fmla="*/ 0 w 689"/>
                <a:gd name="T21" fmla="*/ 0 h 46"/>
                <a:gd name="T22" fmla="*/ 0 w 689"/>
                <a:gd name="T23" fmla="*/ 0 h 46"/>
                <a:gd name="T24" fmla="*/ 0 w 689"/>
                <a:gd name="T25" fmla="*/ 0 h 46"/>
                <a:gd name="T26" fmla="*/ 0 w 689"/>
                <a:gd name="T27" fmla="*/ 0 h 46"/>
                <a:gd name="T28" fmla="*/ 0 w 689"/>
                <a:gd name="T29" fmla="*/ 0 h 46"/>
                <a:gd name="T30" fmla="*/ 0 w 689"/>
                <a:gd name="T31" fmla="*/ 0 h 46"/>
                <a:gd name="T32" fmla="*/ 0 w 689"/>
                <a:gd name="T33" fmla="*/ 0 h 46"/>
                <a:gd name="T34" fmla="*/ 0 w 689"/>
                <a:gd name="T35" fmla="*/ 0 h 46"/>
                <a:gd name="T36" fmla="*/ 0 w 689"/>
                <a:gd name="T37" fmla="*/ 0 h 46"/>
                <a:gd name="T38" fmla="*/ 0 w 689"/>
                <a:gd name="T39" fmla="*/ 0 h 46"/>
                <a:gd name="T40" fmla="*/ 0 w 689"/>
                <a:gd name="T41" fmla="*/ 0 h 46"/>
                <a:gd name="T42" fmla="*/ 0 w 689"/>
                <a:gd name="T43" fmla="*/ 0 h 46"/>
                <a:gd name="T44" fmla="*/ 0 w 689"/>
                <a:gd name="T45" fmla="*/ 0 h 46"/>
                <a:gd name="T46" fmla="*/ 0 w 689"/>
                <a:gd name="T47" fmla="*/ 0 h 46"/>
                <a:gd name="T48" fmla="*/ 0 w 689"/>
                <a:gd name="T49" fmla="*/ 0 h 46"/>
                <a:gd name="T50" fmla="*/ 0 w 689"/>
                <a:gd name="T51" fmla="*/ 0 h 46"/>
                <a:gd name="T52" fmla="*/ 0 w 689"/>
                <a:gd name="T53" fmla="*/ 0 h 46"/>
                <a:gd name="T54" fmla="*/ 0 w 689"/>
                <a:gd name="T55" fmla="*/ 0 h 46"/>
                <a:gd name="T56" fmla="*/ 0 w 689"/>
                <a:gd name="T57" fmla="*/ 0 h 46"/>
                <a:gd name="T58" fmla="*/ 0 w 689"/>
                <a:gd name="T59" fmla="*/ 0 h 46"/>
                <a:gd name="T60" fmla="*/ 0 w 689"/>
                <a:gd name="T61" fmla="*/ 0 h 46"/>
                <a:gd name="T62" fmla="*/ 0 w 689"/>
                <a:gd name="T63" fmla="*/ 0 h 46"/>
                <a:gd name="T64" fmla="*/ 0 w 689"/>
                <a:gd name="T65" fmla="*/ 0 h 46"/>
                <a:gd name="T66" fmla="*/ 0 w 689"/>
                <a:gd name="T67" fmla="*/ 0 h 46"/>
                <a:gd name="T68" fmla="*/ 0 w 689"/>
                <a:gd name="T69" fmla="*/ 0 h 46"/>
                <a:gd name="T70" fmla="*/ 0 w 689"/>
                <a:gd name="T71" fmla="*/ 0 h 46"/>
                <a:gd name="T72" fmla="*/ 0 w 689"/>
                <a:gd name="T73" fmla="*/ 0 h 46"/>
                <a:gd name="T74" fmla="*/ 0 w 689"/>
                <a:gd name="T75" fmla="*/ 0 h 46"/>
                <a:gd name="T76" fmla="*/ 0 w 689"/>
                <a:gd name="T77" fmla="*/ 0 h 46"/>
                <a:gd name="T78" fmla="*/ 0 w 689"/>
                <a:gd name="T79" fmla="*/ 0 h 46"/>
                <a:gd name="T80" fmla="*/ 0 w 689"/>
                <a:gd name="T81" fmla="*/ 0 h 46"/>
                <a:gd name="T82" fmla="*/ 0 w 689"/>
                <a:gd name="T83" fmla="*/ 0 h 46"/>
                <a:gd name="T84" fmla="*/ 0 w 689"/>
                <a:gd name="T85" fmla="*/ 0 h 46"/>
                <a:gd name="T86" fmla="*/ 0 w 689"/>
                <a:gd name="T87" fmla="*/ 0 h 46"/>
                <a:gd name="T88" fmla="*/ 0 w 689"/>
                <a:gd name="T89" fmla="*/ 0 h 46"/>
                <a:gd name="T90" fmla="*/ 0 w 689"/>
                <a:gd name="T91" fmla="*/ 0 h 46"/>
                <a:gd name="T92" fmla="*/ 0 w 689"/>
                <a:gd name="T93" fmla="*/ 0 h 46"/>
                <a:gd name="T94" fmla="*/ 0 w 689"/>
                <a:gd name="T95" fmla="*/ 0 h 46"/>
                <a:gd name="T96" fmla="*/ 0 w 689"/>
                <a:gd name="T97" fmla="*/ 0 h 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89"/>
                <a:gd name="T148" fmla="*/ 0 h 46"/>
                <a:gd name="T149" fmla="*/ 689 w 689"/>
                <a:gd name="T150" fmla="*/ 46 h 4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89" h="46">
                  <a:moveTo>
                    <a:pt x="687" y="0"/>
                  </a:moveTo>
                  <a:lnTo>
                    <a:pt x="689" y="7"/>
                  </a:lnTo>
                  <a:lnTo>
                    <a:pt x="689" y="12"/>
                  </a:lnTo>
                  <a:lnTo>
                    <a:pt x="689" y="16"/>
                  </a:lnTo>
                  <a:lnTo>
                    <a:pt x="689" y="17"/>
                  </a:lnTo>
                  <a:lnTo>
                    <a:pt x="689" y="25"/>
                  </a:lnTo>
                  <a:lnTo>
                    <a:pt x="687" y="31"/>
                  </a:lnTo>
                  <a:lnTo>
                    <a:pt x="687" y="39"/>
                  </a:lnTo>
                  <a:lnTo>
                    <a:pt x="686" y="46"/>
                  </a:lnTo>
                  <a:lnTo>
                    <a:pt x="673" y="46"/>
                  </a:lnTo>
                  <a:lnTo>
                    <a:pt x="648" y="46"/>
                  </a:lnTo>
                  <a:lnTo>
                    <a:pt x="612" y="46"/>
                  </a:lnTo>
                  <a:lnTo>
                    <a:pt x="569" y="46"/>
                  </a:lnTo>
                  <a:lnTo>
                    <a:pt x="518" y="46"/>
                  </a:lnTo>
                  <a:lnTo>
                    <a:pt x="464" y="46"/>
                  </a:lnTo>
                  <a:lnTo>
                    <a:pt x="404" y="46"/>
                  </a:lnTo>
                  <a:lnTo>
                    <a:pt x="344" y="46"/>
                  </a:lnTo>
                  <a:lnTo>
                    <a:pt x="284" y="46"/>
                  </a:lnTo>
                  <a:lnTo>
                    <a:pt x="224" y="46"/>
                  </a:lnTo>
                  <a:lnTo>
                    <a:pt x="170" y="46"/>
                  </a:lnTo>
                  <a:lnTo>
                    <a:pt x="119" y="46"/>
                  </a:lnTo>
                  <a:lnTo>
                    <a:pt x="76" y="46"/>
                  </a:lnTo>
                  <a:lnTo>
                    <a:pt x="40" y="46"/>
                  </a:lnTo>
                  <a:lnTo>
                    <a:pt x="15" y="46"/>
                  </a:lnTo>
                  <a:lnTo>
                    <a:pt x="2" y="46"/>
                  </a:lnTo>
                  <a:lnTo>
                    <a:pt x="1" y="39"/>
                  </a:lnTo>
                  <a:lnTo>
                    <a:pt x="1" y="31"/>
                  </a:lnTo>
                  <a:lnTo>
                    <a:pt x="0" y="24"/>
                  </a:lnTo>
                  <a:lnTo>
                    <a:pt x="0" y="17"/>
                  </a:lnTo>
                  <a:lnTo>
                    <a:pt x="0" y="16"/>
                  </a:lnTo>
                  <a:lnTo>
                    <a:pt x="0" y="12"/>
                  </a:lnTo>
                  <a:lnTo>
                    <a:pt x="0" y="7"/>
                  </a:lnTo>
                  <a:lnTo>
                    <a:pt x="1" y="0"/>
                  </a:lnTo>
                  <a:lnTo>
                    <a:pt x="14" y="0"/>
                  </a:lnTo>
                  <a:lnTo>
                    <a:pt x="40" y="0"/>
                  </a:lnTo>
                  <a:lnTo>
                    <a:pt x="75" y="0"/>
                  </a:lnTo>
                  <a:lnTo>
                    <a:pt x="118" y="0"/>
                  </a:lnTo>
                  <a:lnTo>
                    <a:pt x="169" y="0"/>
                  </a:lnTo>
                  <a:lnTo>
                    <a:pt x="224" y="0"/>
                  </a:lnTo>
                  <a:lnTo>
                    <a:pt x="283" y="0"/>
                  </a:lnTo>
                  <a:lnTo>
                    <a:pt x="344" y="0"/>
                  </a:lnTo>
                  <a:lnTo>
                    <a:pt x="405" y="0"/>
                  </a:lnTo>
                  <a:lnTo>
                    <a:pt x="464" y="0"/>
                  </a:lnTo>
                  <a:lnTo>
                    <a:pt x="520" y="0"/>
                  </a:lnTo>
                  <a:lnTo>
                    <a:pt x="570" y="0"/>
                  </a:lnTo>
                  <a:lnTo>
                    <a:pt x="613" y="0"/>
                  </a:lnTo>
                  <a:lnTo>
                    <a:pt x="648" y="0"/>
                  </a:lnTo>
                  <a:lnTo>
                    <a:pt x="674" y="0"/>
                  </a:lnTo>
                  <a:lnTo>
                    <a:pt x="687"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09" name="Freeform 238">
              <a:extLst>
                <a:ext uri="{FF2B5EF4-FFF2-40B4-BE49-F238E27FC236}">
                  <a16:creationId xmlns:a16="http://schemas.microsoft.com/office/drawing/2014/main" id="{15271A5B-4611-4303-84A5-634DA7E208EC}"/>
                </a:ext>
              </a:extLst>
            </p:cNvPr>
            <p:cNvSpPr>
              <a:spLocks/>
            </p:cNvSpPr>
            <p:nvPr/>
          </p:nvSpPr>
          <p:spPr bwMode="auto">
            <a:xfrm flipH="1">
              <a:off x="438" y="1241"/>
              <a:ext cx="231" cy="239"/>
            </a:xfrm>
            <a:custGeom>
              <a:avLst/>
              <a:gdLst>
                <a:gd name="T0" fmla="*/ 0 w 1007"/>
                <a:gd name="T1" fmla="*/ 0 h 1042"/>
                <a:gd name="T2" fmla="*/ 0 w 1007"/>
                <a:gd name="T3" fmla="*/ 0 h 1042"/>
                <a:gd name="T4" fmla="*/ 0 w 1007"/>
                <a:gd name="T5" fmla="*/ 0 h 1042"/>
                <a:gd name="T6" fmla="*/ 0 w 1007"/>
                <a:gd name="T7" fmla="*/ 0 h 1042"/>
                <a:gd name="T8" fmla="*/ 0 w 1007"/>
                <a:gd name="T9" fmla="*/ 0 h 1042"/>
                <a:gd name="T10" fmla="*/ 0 w 1007"/>
                <a:gd name="T11" fmla="*/ 0 h 1042"/>
                <a:gd name="T12" fmla="*/ 0 w 1007"/>
                <a:gd name="T13" fmla="*/ 0 h 1042"/>
                <a:gd name="T14" fmla="*/ 0 w 1007"/>
                <a:gd name="T15" fmla="*/ 0 h 1042"/>
                <a:gd name="T16" fmla="*/ 0 w 1007"/>
                <a:gd name="T17" fmla="*/ 0 h 1042"/>
                <a:gd name="T18" fmla="*/ 0 w 1007"/>
                <a:gd name="T19" fmla="*/ 0 h 1042"/>
                <a:gd name="T20" fmla="*/ 0 w 1007"/>
                <a:gd name="T21" fmla="*/ 0 h 1042"/>
                <a:gd name="T22" fmla="*/ 0 w 1007"/>
                <a:gd name="T23" fmla="*/ 0 h 1042"/>
                <a:gd name="T24" fmla="*/ 0 w 1007"/>
                <a:gd name="T25" fmla="*/ 0 h 1042"/>
                <a:gd name="T26" fmla="*/ 0 w 1007"/>
                <a:gd name="T27" fmla="*/ 0 h 1042"/>
                <a:gd name="T28" fmla="*/ 0 w 1007"/>
                <a:gd name="T29" fmla="*/ 0 h 1042"/>
                <a:gd name="T30" fmla="*/ 0 w 1007"/>
                <a:gd name="T31" fmla="*/ 0 h 1042"/>
                <a:gd name="T32" fmla="*/ 0 w 1007"/>
                <a:gd name="T33" fmla="*/ 0 h 1042"/>
                <a:gd name="T34" fmla="*/ 0 w 1007"/>
                <a:gd name="T35" fmla="*/ 0 h 1042"/>
                <a:gd name="T36" fmla="*/ 0 w 1007"/>
                <a:gd name="T37" fmla="*/ 0 h 1042"/>
                <a:gd name="T38" fmla="*/ 0 w 1007"/>
                <a:gd name="T39" fmla="*/ 0 h 1042"/>
                <a:gd name="T40" fmla="*/ 0 w 1007"/>
                <a:gd name="T41" fmla="*/ 0 h 1042"/>
                <a:gd name="T42" fmla="*/ 0 w 1007"/>
                <a:gd name="T43" fmla="*/ 0 h 1042"/>
                <a:gd name="T44" fmla="*/ 0 w 1007"/>
                <a:gd name="T45" fmla="*/ 0 h 1042"/>
                <a:gd name="T46" fmla="*/ 0 w 1007"/>
                <a:gd name="T47" fmla="*/ 0 h 1042"/>
                <a:gd name="T48" fmla="*/ 0 w 1007"/>
                <a:gd name="T49" fmla="*/ 0 h 1042"/>
                <a:gd name="T50" fmla="*/ 0 w 1007"/>
                <a:gd name="T51" fmla="*/ 0 h 1042"/>
                <a:gd name="T52" fmla="*/ 0 w 1007"/>
                <a:gd name="T53" fmla="*/ 0 h 1042"/>
                <a:gd name="T54" fmla="*/ 0 w 1007"/>
                <a:gd name="T55" fmla="*/ 0 h 1042"/>
                <a:gd name="T56" fmla="*/ 0 w 1007"/>
                <a:gd name="T57" fmla="*/ 0 h 1042"/>
                <a:gd name="T58" fmla="*/ 0 w 1007"/>
                <a:gd name="T59" fmla="*/ 0 h 1042"/>
                <a:gd name="T60" fmla="*/ 0 w 1007"/>
                <a:gd name="T61" fmla="*/ 0 h 1042"/>
                <a:gd name="T62" fmla="*/ 0 w 1007"/>
                <a:gd name="T63" fmla="*/ 0 h 1042"/>
                <a:gd name="T64" fmla="*/ 0 w 1007"/>
                <a:gd name="T65" fmla="*/ 0 h 1042"/>
                <a:gd name="T66" fmla="*/ 0 w 1007"/>
                <a:gd name="T67" fmla="*/ 0 h 1042"/>
                <a:gd name="T68" fmla="*/ 0 w 1007"/>
                <a:gd name="T69" fmla="*/ 0 h 1042"/>
                <a:gd name="T70" fmla="*/ 0 w 1007"/>
                <a:gd name="T71" fmla="*/ 0 h 1042"/>
                <a:gd name="T72" fmla="*/ 0 w 1007"/>
                <a:gd name="T73" fmla="*/ 0 h 1042"/>
                <a:gd name="T74" fmla="*/ 0 w 1007"/>
                <a:gd name="T75" fmla="*/ 0 h 1042"/>
                <a:gd name="T76" fmla="*/ 0 w 1007"/>
                <a:gd name="T77" fmla="*/ 0 h 1042"/>
                <a:gd name="T78" fmla="*/ 0 w 1007"/>
                <a:gd name="T79" fmla="*/ 0 h 1042"/>
                <a:gd name="T80" fmla="*/ 0 w 1007"/>
                <a:gd name="T81" fmla="*/ 0 h 1042"/>
                <a:gd name="T82" fmla="*/ 0 w 1007"/>
                <a:gd name="T83" fmla="*/ 0 h 1042"/>
                <a:gd name="T84" fmla="*/ 0 w 1007"/>
                <a:gd name="T85" fmla="*/ 0 h 1042"/>
                <a:gd name="T86" fmla="*/ 0 w 1007"/>
                <a:gd name="T87" fmla="*/ 0 h 10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07"/>
                <a:gd name="T133" fmla="*/ 0 h 1042"/>
                <a:gd name="T134" fmla="*/ 1007 w 1007"/>
                <a:gd name="T135" fmla="*/ 1042 h 10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07" h="1042">
                  <a:moveTo>
                    <a:pt x="730" y="3"/>
                  </a:moveTo>
                  <a:lnTo>
                    <a:pt x="729" y="6"/>
                  </a:lnTo>
                  <a:lnTo>
                    <a:pt x="726" y="9"/>
                  </a:lnTo>
                  <a:lnTo>
                    <a:pt x="725" y="13"/>
                  </a:lnTo>
                  <a:lnTo>
                    <a:pt x="725" y="15"/>
                  </a:lnTo>
                  <a:lnTo>
                    <a:pt x="725" y="22"/>
                  </a:lnTo>
                  <a:lnTo>
                    <a:pt x="725" y="37"/>
                  </a:lnTo>
                  <a:lnTo>
                    <a:pt x="725" y="57"/>
                  </a:lnTo>
                  <a:lnTo>
                    <a:pt x="725" y="74"/>
                  </a:lnTo>
                  <a:lnTo>
                    <a:pt x="707" y="75"/>
                  </a:lnTo>
                  <a:lnTo>
                    <a:pt x="681" y="78"/>
                  </a:lnTo>
                  <a:lnTo>
                    <a:pt x="650" y="82"/>
                  </a:lnTo>
                  <a:lnTo>
                    <a:pt x="615" y="85"/>
                  </a:lnTo>
                  <a:lnTo>
                    <a:pt x="574" y="89"/>
                  </a:lnTo>
                  <a:lnTo>
                    <a:pt x="533" y="93"/>
                  </a:lnTo>
                  <a:lnTo>
                    <a:pt x="488" y="98"/>
                  </a:lnTo>
                  <a:lnTo>
                    <a:pt x="443" y="102"/>
                  </a:lnTo>
                  <a:lnTo>
                    <a:pt x="399" y="108"/>
                  </a:lnTo>
                  <a:lnTo>
                    <a:pt x="356" y="111"/>
                  </a:lnTo>
                  <a:lnTo>
                    <a:pt x="316" y="115"/>
                  </a:lnTo>
                  <a:lnTo>
                    <a:pt x="278" y="119"/>
                  </a:lnTo>
                  <a:lnTo>
                    <a:pt x="245" y="122"/>
                  </a:lnTo>
                  <a:lnTo>
                    <a:pt x="218" y="125"/>
                  </a:lnTo>
                  <a:lnTo>
                    <a:pt x="196" y="126"/>
                  </a:lnTo>
                  <a:lnTo>
                    <a:pt x="183" y="126"/>
                  </a:lnTo>
                  <a:lnTo>
                    <a:pt x="160" y="128"/>
                  </a:lnTo>
                  <a:lnTo>
                    <a:pt x="139" y="135"/>
                  </a:lnTo>
                  <a:lnTo>
                    <a:pt x="121" y="145"/>
                  </a:lnTo>
                  <a:lnTo>
                    <a:pt x="106" y="158"/>
                  </a:lnTo>
                  <a:lnTo>
                    <a:pt x="95" y="174"/>
                  </a:lnTo>
                  <a:lnTo>
                    <a:pt x="85" y="192"/>
                  </a:lnTo>
                  <a:lnTo>
                    <a:pt x="80" y="210"/>
                  </a:lnTo>
                  <a:lnTo>
                    <a:pt x="79" y="230"/>
                  </a:lnTo>
                  <a:lnTo>
                    <a:pt x="76" y="257"/>
                  </a:lnTo>
                  <a:lnTo>
                    <a:pt x="70" y="308"/>
                  </a:lnTo>
                  <a:lnTo>
                    <a:pt x="59" y="377"/>
                  </a:lnTo>
                  <a:lnTo>
                    <a:pt x="48" y="456"/>
                  </a:lnTo>
                  <a:lnTo>
                    <a:pt x="35" y="540"/>
                  </a:lnTo>
                  <a:lnTo>
                    <a:pt x="22" y="623"/>
                  </a:lnTo>
                  <a:lnTo>
                    <a:pt x="10" y="697"/>
                  </a:lnTo>
                  <a:lnTo>
                    <a:pt x="0" y="757"/>
                  </a:lnTo>
                  <a:lnTo>
                    <a:pt x="0" y="758"/>
                  </a:lnTo>
                  <a:lnTo>
                    <a:pt x="0" y="760"/>
                  </a:lnTo>
                  <a:lnTo>
                    <a:pt x="0" y="762"/>
                  </a:lnTo>
                  <a:lnTo>
                    <a:pt x="1" y="765"/>
                  </a:lnTo>
                  <a:lnTo>
                    <a:pt x="2" y="767"/>
                  </a:lnTo>
                  <a:lnTo>
                    <a:pt x="4" y="770"/>
                  </a:lnTo>
                  <a:lnTo>
                    <a:pt x="6" y="771"/>
                  </a:lnTo>
                  <a:lnTo>
                    <a:pt x="9" y="774"/>
                  </a:lnTo>
                  <a:lnTo>
                    <a:pt x="13" y="775"/>
                  </a:lnTo>
                  <a:lnTo>
                    <a:pt x="15" y="775"/>
                  </a:lnTo>
                  <a:lnTo>
                    <a:pt x="43" y="778"/>
                  </a:lnTo>
                  <a:lnTo>
                    <a:pt x="74" y="787"/>
                  </a:lnTo>
                  <a:lnTo>
                    <a:pt x="110" y="800"/>
                  </a:lnTo>
                  <a:lnTo>
                    <a:pt x="150" y="816"/>
                  </a:lnTo>
                  <a:lnTo>
                    <a:pt x="193" y="836"/>
                  </a:lnTo>
                  <a:lnTo>
                    <a:pt x="238" y="859"/>
                  </a:lnTo>
                  <a:lnTo>
                    <a:pt x="282" y="882"/>
                  </a:lnTo>
                  <a:lnTo>
                    <a:pt x="326" y="907"/>
                  </a:lnTo>
                  <a:lnTo>
                    <a:pt x="369" y="931"/>
                  </a:lnTo>
                  <a:lnTo>
                    <a:pt x="409" y="955"/>
                  </a:lnTo>
                  <a:lnTo>
                    <a:pt x="447" y="977"/>
                  </a:lnTo>
                  <a:lnTo>
                    <a:pt x="479" y="997"/>
                  </a:lnTo>
                  <a:lnTo>
                    <a:pt x="507" y="1015"/>
                  </a:lnTo>
                  <a:lnTo>
                    <a:pt x="527" y="1028"/>
                  </a:lnTo>
                  <a:lnTo>
                    <a:pt x="540" y="1036"/>
                  </a:lnTo>
                  <a:lnTo>
                    <a:pt x="546" y="1040"/>
                  </a:lnTo>
                  <a:lnTo>
                    <a:pt x="550" y="1042"/>
                  </a:lnTo>
                  <a:lnTo>
                    <a:pt x="555" y="1042"/>
                  </a:lnTo>
                  <a:lnTo>
                    <a:pt x="560" y="1042"/>
                  </a:lnTo>
                  <a:lnTo>
                    <a:pt x="564" y="1040"/>
                  </a:lnTo>
                  <a:lnTo>
                    <a:pt x="566" y="1037"/>
                  </a:lnTo>
                  <a:lnTo>
                    <a:pt x="569" y="1034"/>
                  </a:lnTo>
                  <a:lnTo>
                    <a:pt x="570" y="1030"/>
                  </a:lnTo>
                  <a:lnTo>
                    <a:pt x="570" y="1027"/>
                  </a:lnTo>
                  <a:lnTo>
                    <a:pt x="570" y="1025"/>
                  </a:lnTo>
                  <a:lnTo>
                    <a:pt x="570" y="1024"/>
                  </a:lnTo>
                  <a:lnTo>
                    <a:pt x="563" y="980"/>
                  </a:lnTo>
                  <a:lnTo>
                    <a:pt x="551" y="933"/>
                  </a:lnTo>
                  <a:lnTo>
                    <a:pt x="539" y="883"/>
                  </a:lnTo>
                  <a:lnTo>
                    <a:pt x="524" y="834"/>
                  </a:lnTo>
                  <a:lnTo>
                    <a:pt x="508" y="783"/>
                  </a:lnTo>
                  <a:lnTo>
                    <a:pt x="491" y="732"/>
                  </a:lnTo>
                  <a:lnTo>
                    <a:pt x="474" y="683"/>
                  </a:lnTo>
                  <a:lnTo>
                    <a:pt x="456" y="633"/>
                  </a:lnTo>
                  <a:lnTo>
                    <a:pt x="439" y="587"/>
                  </a:lnTo>
                  <a:lnTo>
                    <a:pt x="421" y="541"/>
                  </a:lnTo>
                  <a:lnTo>
                    <a:pt x="404" y="498"/>
                  </a:lnTo>
                  <a:lnTo>
                    <a:pt x="388" y="459"/>
                  </a:lnTo>
                  <a:lnTo>
                    <a:pt x="374" y="424"/>
                  </a:lnTo>
                  <a:lnTo>
                    <a:pt x="361" y="394"/>
                  </a:lnTo>
                  <a:lnTo>
                    <a:pt x="351" y="368"/>
                  </a:lnTo>
                  <a:lnTo>
                    <a:pt x="342" y="348"/>
                  </a:lnTo>
                  <a:lnTo>
                    <a:pt x="364" y="347"/>
                  </a:lnTo>
                  <a:lnTo>
                    <a:pt x="391" y="344"/>
                  </a:lnTo>
                  <a:lnTo>
                    <a:pt x="423" y="342"/>
                  </a:lnTo>
                  <a:lnTo>
                    <a:pt x="461" y="339"/>
                  </a:lnTo>
                  <a:lnTo>
                    <a:pt x="501" y="337"/>
                  </a:lnTo>
                  <a:lnTo>
                    <a:pt x="544" y="333"/>
                  </a:lnTo>
                  <a:lnTo>
                    <a:pt x="589" y="328"/>
                  </a:lnTo>
                  <a:lnTo>
                    <a:pt x="634" y="324"/>
                  </a:lnTo>
                  <a:lnTo>
                    <a:pt x="678" y="318"/>
                  </a:lnTo>
                  <a:lnTo>
                    <a:pt x="722" y="313"/>
                  </a:lnTo>
                  <a:lnTo>
                    <a:pt x="765" y="308"/>
                  </a:lnTo>
                  <a:lnTo>
                    <a:pt x="806" y="302"/>
                  </a:lnTo>
                  <a:lnTo>
                    <a:pt x="841" y="295"/>
                  </a:lnTo>
                  <a:lnTo>
                    <a:pt x="873" y="289"/>
                  </a:lnTo>
                  <a:lnTo>
                    <a:pt x="899" y="282"/>
                  </a:lnTo>
                  <a:lnTo>
                    <a:pt x="920" y="274"/>
                  </a:lnTo>
                  <a:lnTo>
                    <a:pt x="945" y="260"/>
                  </a:lnTo>
                  <a:lnTo>
                    <a:pt x="966" y="240"/>
                  </a:lnTo>
                  <a:lnTo>
                    <a:pt x="980" y="217"/>
                  </a:lnTo>
                  <a:lnTo>
                    <a:pt x="992" y="191"/>
                  </a:lnTo>
                  <a:lnTo>
                    <a:pt x="999" y="164"/>
                  </a:lnTo>
                  <a:lnTo>
                    <a:pt x="1005" y="136"/>
                  </a:lnTo>
                  <a:lnTo>
                    <a:pt x="1006" y="109"/>
                  </a:lnTo>
                  <a:lnTo>
                    <a:pt x="1007" y="84"/>
                  </a:lnTo>
                  <a:lnTo>
                    <a:pt x="1007" y="59"/>
                  </a:lnTo>
                  <a:lnTo>
                    <a:pt x="1006" y="40"/>
                  </a:lnTo>
                  <a:lnTo>
                    <a:pt x="1003" y="27"/>
                  </a:lnTo>
                  <a:lnTo>
                    <a:pt x="1003" y="20"/>
                  </a:lnTo>
                  <a:lnTo>
                    <a:pt x="1002" y="15"/>
                  </a:lnTo>
                  <a:lnTo>
                    <a:pt x="998" y="11"/>
                  </a:lnTo>
                  <a:lnTo>
                    <a:pt x="993" y="9"/>
                  </a:lnTo>
                  <a:lnTo>
                    <a:pt x="988" y="7"/>
                  </a:lnTo>
                  <a:lnTo>
                    <a:pt x="742" y="0"/>
                  </a:lnTo>
                  <a:lnTo>
                    <a:pt x="739" y="0"/>
                  </a:lnTo>
                  <a:lnTo>
                    <a:pt x="737" y="1"/>
                  </a:lnTo>
                  <a:lnTo>
                    <a:pt x="733" y="2"/>
                  </a:lnTo>
                  <a:lnTo>
                    <a:pt x="73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10" name="Freeform 239">
              <a:extLst>
                <a:ext uri="{FF2B5EF4-FFF2-40B4-BE49-F238E27FC236}">
                  <a16:creationId xmlns:a16="http://schemas.microsoft.com/office/drawing/2014/main" id="{6B24F23C-6865-487B-B031-4EE86DA9E590}"/>
                </a:ext>
              </a:extLst>
            </p:cNvPr>
            <p:cNvSpPr>
              <a:spLocks/>
            </p:cNvSpPr>
            <p:nvPr/>
          </p:nvSpPr>
          <p:spPr bwMode="auto">
            <a:xfrm flipH="1">
              <a:off x="445" y="1249"/>
              <a:ext cx="215" cy="219"/>
            </a:xfrm>
            <a:custGeom>
              <a:avLst/>
              <a:gdLst>
                <a:gd name="T0" fmla="*/ 0 w 940"/>
                <a:gd name="T1" fmla="*/ 0 h 959"/>
                <a:gd name="T2" fmla="*/ 0 w 940"/>
                <a:gd name="T3" fmla="*/ 0 h 959"/>
                <a:gd name="T4" fmla="*/ 0 w 940"/>
                <a:gd name="T5" fmla="*/ 0 h 959"/>
                <a:gd name="T6" fmla="*/ 0 w 940"/>
                <a:gd name="T7" fmla="*/ 0 h 959"/>
                <a:gd name="T8" fmla="*/ 0 w 940"/>
                <a:gd name="T9" fmla="*/ 0 h 959"/>
                <a:gd name="T10" fmla="*/ 0 w 940"/>
                <a:gd name="T11" fmla="*/ 0 h 959"/>
                <a:gd name="T12" fmla="*/ 0 w 940"/>
                <a:gd name="T13" fmla="*/ 0 h 959"/>
                <a:gd name="T14" fmla="*/ 0 w 940"/>
                <a:gd name="T15" fmla="*/ 0 h 959"/>
                <a:gd name="T16" fmla="*/ 0 w 940"/>
                <a:gd name="T17" fmla="*/ 0 h 959"/>
                <a:gd name="T18" fmla="*/ 0 w 940"/>
                <a:gd name="T19" fmla="*/ 0 h 959"/>
                <a:gd name="T20" fmla="*/ 0 w 940"/>
                <a:gd name="T21" fmla="*/ 0 h 959"/>
                <a:gd name="T22" fmla="*/ 0 w 940"/>
                <a:gd name="T23" fmla="*/ 0 h 959"/>
                <a:gd name="T24" fmla="*/ 0 w 940"/>
                <a:gd name="T25" fmla="*/ 0 h 959"/>
                <a:gd name="T26" fmla="*/ 0 w 940"/>
                <a:gd name="T27" fmla="*/ 0 h 959"/>
                <a:gd name="T28" fmla="*/ 0 w 940"/>
                <a:gd name="T29" fmla="*/ 0 h 959"/>
                <a:gd name="T30" fmla="*/ 0 w 940"/>
                <a:gd name="T31" fmla="*/ 0 h 959"/>
                <a:gd name="T32" fmla="*/ 0 w 940"/>
                <a:gd name="T33" fmla="*/ 0 h 959"/>
                <a:gd name="T34" fmla="*/ 0 w 940"/>
                <a:gd name="T35" fmla="*/ 0 h 959"/>
                <a:gd name="T36" fmla="*/ 0 w 940"/>
                <a:gd name="T37" fmla="*/ 0 h 959"/>
                <a:gd name="T38" fmla="*/ 0 w 940"/>
                <a:gd name="T39" fmla="*/ 0 h 959"/>
                <a:gd name="T40" fmla="*/ 0 w 940"/>
                <a:gd name="T41" fmla="*/ 0 h 959"/>
                <a:gd name="T42" fmla="*/ 0 w 940"/>
                <a:gd name="T43" fmla="*/ 0 h 959"/>
                <a:gd name="T44" fmla="*/ 0 w 940"/>
                <a:gd name="T45" fmla="*/ 0 h 959"/>
                <a:gd name="T46" fmla="*/ 0 w 940"/>
                <a:gd name="T47" fmla="*/ 0 h 959"/>
                <a:gd name="T48" fmla="*/ 0 w 940"/>
                <a:gd name="T49" fmla="*/ 0 h 959"/>
                <a:gd name="T50" fmla="*/ 0 w 940"/>
                <a:gd name="T51" fmla="*/ 0 h 959"/>
                <a:gd name="T52" fmla="*/ 0 w 940"/>
                <a:gd name="T53" fmla="*/ 0 h 959"/>
                <a:gd name="T54" fmla="*/ 0 w 940"/>
                <a:gd name="T55" fmla="*/ 0 h 959"/>
                <a:gd name="T56" fmla="*/ 0 w 940"/>
                <a:gd name="T57" fmla="*/ 0 h 959"/>
                <a:gd name="T58" fmla="*/ 0 w 940"/>
                <a:gd name="T59" fmla="*/ 0 h 959"/>
                <a:gd name="T60" fmla="*/ 0 w 940"/>
                <a:gd name="T61" fmla="*/ 0 h 959"/>
                <a:gd name="T62" fmla="*/ 0 w 940"/>
                <a:gd name="T63" fmla="*/ 0 h 959"/>
                <a:gd name="T64" fmla="*/ 0 w 940"/>
                <a:gd name="T65" fmla="*/ 0 h 959"/>
                <a:gd name="T66" fmla="*/ 0 w 940"/>
                <a:gd name="T67" fmla="*/ 0 h 959"/>
                <a:gd name="T68" fmla="*/ 0 w 940"/>
                <a:gd name="T69" fmla="*/ 0 h 959"/>
                <a:gd name="T70" fmla="*/ 0 w 940"/>
                <a:gd name="T71" fmla="*/ 0 h 959"/>
                <a:gd name="T72" fmla="*/ 0 w 940"/>
                <a:gd name="T73" fmla="*/ 0 h 959"/>
                <a:gd name="T74" fmla="*/ 0 w 940"/>
                <a:gd name="T75" fmla="*/ 0 h 959"/>
                <a:gd name="T76" fmla="*/ 0 w 940"/>
                <a:gd name="T77" fmla="*/ 0 h 959"/>
                <a:gd name="T78" fmla="*/ 0 w 940"/>
                <a:gd name="T79" fmla="*/ 0 h 959"/>
                <a:gd name="T80" fmla="*/ 0 w 940"/>
                <a:gd name="T81" fmla="*/ 0 h 959"/>
                <a:gd name="T82" fmla="*/ 0 w 940"/>
                <a:gd name="T83" fmla="*/ 0 h 959"/>
                <a:gd name="T84" fmla="*/ 0 w 940"/>
                <a:gd name="T85" fmla="*/ 0 h 9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0"/>
                <a:gd name="T130" fmla="*/ 0 h 959"/>
                <a:gd name="T131" fmla="*/ 940 w 940"/>
                <a:gd name="T132" fmla="*/ 959 h 9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0" h="959">
                  <a:moveTo>
                    <a:pt x="76" y="198"/>
                  </a:moveTo>
                  <a:lnTo>
                    <a:pt x="78" y="185"/>
                  </a:lnTo>
                  <a:lnTo>
                    <a:pt x="80" y="172"/>
                  </a:lnTo>
                  <a:lnTo>
                    <a:pt x="86" y="159"/>
                  </a:lnTo>
                  <a:lnTo>
                    <a:pt x="93" y="148"/>
                  </a:lnTo>
                  <a:lnTo>
                    <a:pt x="104" y="139"/>
                  </a:lnTo>
                  <a:lnTo>
                    <a:pt x="115" y="133"/>
                  </a:lnTo>
                  <a:lnTo>
                    <a:pt x="131" y="128"/>
                  </a:lnTo>
                  <a:lnTo>
                    <a:pt x="148" y="126"/>
                  </a:lnTo>
                  <a:lnTo>
                    <a:pt x="164" y="126"/>
                  </a:lnTo>
                  <a:lnTo>
                    <a:pt x="188" y="124"/>
                  </a:lnTo>
                  <a:lnTo>
                    <a:pt x="219" y="121"/>
                  </a:lnTo>
                  <a:lnTo>
                    <a:pt x="257" y="119"/>
                  </a:lnTo>
                  <a:lnTo>
                    <a:pt x="300" y="115"/>
                  </a:lnTo>
                  <a:lnTo>
                    <a:pt x="346" y="109"/>
                  </a:lnTo>
                  <a:lnTo>
                    <a:pt x="394" y="106"/>
                  </a:lnTo>
                  <a:lnTo>
                    <a:pt x="443" y="100"/>
                  </a:lnTo>
                  <a:lnTo>
                    <a:pt x="491" y="95"/>
                  </a:lnTo>
                  <a:lnTo>
                    <a:pt x="538" y="90"/>
                  </a:lnTo>
                  <a:lnTo>
                    <a:pt x="581" y="86"/>
                  </a:lnTo>
                  <a:lnTo>
                    <a:pt x="621" y="81"/>
                  </a:lnTo>
                  <a:lnTo>
                    <a:pt x="655" y="78"/>
                  </a:lnTo>
                  <a:lnTo>
                    <a:pt x="681" y="74"/>
                  </a:lnTo>
                  <a:lnTo>
                    <a:pt x="699" y="73"/>
                  </a:lnTo>
                  <a:lnTo>
                    <a:pt x="708" y="72"/>
                  </a:lnTo>
                  <a:lnTo>
                    <a:pt x="715" y="70"/>
                  </a:lnTo>
                  <a:lnTo>
                    <a:pt x="719" y="66"/>
                  </a:lnTo>
                  <a:lnTo>
                    <a:pt x="721" y="61"/>
                  </a:lnTo>
                  <a:lnTo>
                    <a:pt x="723" y="56"/>
                  </a:lnTo>
                  <a:lnTo>
                    <a:pt x="723" y="51"/>
                  </a:lnTo>
                  <a:lnTo>
                    <a:pt x="723" y="35"/>
                  </a:lnTo>
                  <a:lnTo>
                    <a:pt x="723" y="17"/>
                  </a:lnTo>
                  <a:lnTo>
                    <a:pt x="723" y="0"/>
                  </a:lnTo>
                  <a:lnTo>
                    <a:pt x="729" y="0"/>
                  </a:lnTo>
                  <a:lnTo>
                    <a:pt x="738" y="1"/>
                  </a:lnTo>
                  <a:lnTo>
                    <a:pt x="751" y="1"/>
                  </a:lnTo>
                  <a:lnTo>
                    <a:pt x="764" y="1"/>
                  </a:lnTo>
                  <a:lnTo>
                    <a:pt x="780" y="3"/>
                  </a:lnTo>
                  <a:lnTo>
                    <a:pt x="797" y="3"/>
                  </a:lnTo>
                  <a:lnTo>
                    <a:pt x="814" y="3"/>
                  </a:lnTo>
                  <a:lnTo>
                    <a:pt x="832" y="4"/>
                  </a:lnTo>
                  <a:lnTo>
                    <a:pt x="850" y="4"/>
                  </a:lnTo>
                  <a:lnTo>
                    <a:pt x="867" y="5"/>
                  </a:lnTo>
                  <a:lnTo>
                    <a:pt x="882" y="5"/>
                  </a:lnTo>
                  <a:lnTo>
                    <a:pt x="898" y="5"/>
                  </a:lnTo>
                  <a:lnTo>
                    <a:pt x="911" y="7"/>
                  </a:lnTo>
                  <a:lnTo>
                    <a:pt x="923" y="7"/>
                  </a:lnTo>
                  <a:lnTo>
                    <a:pt x="932" y="7"/>
                  </a:lnTo>
                  <a:lnTo>
                    <a:pt x="937" y="7"/>
                  </a:lnTo>
                  <a:lnTo>
                    <a:pt x="938" y="16"/>
                  </a:lnTo>
                  <a:lnTo>
                    <a:pt x="938" y="26"/>
                  </a:lnTo>
                  <a:lnTo>
                    <a:pt x="940" y="38"/>
                  </a:lnTo>
                  <a:lnTo>
                    <a:pt x="940" y="52"/>
                  </a:lnTo>
                  <a:lnTo>
                    <a:pt x="940" y="74"/>
                  </a:lnTo>
                  <a:lnTo>
                    <a:pt x="937" y="98"/>
                  </a:lnTo>
                  <a:lnTo>
                    <a:pt x="933" y="121"/>
                  </a:lnTo>
                  <a:lnTo>
                    <a:pt x="928" y="143"/>
                  </a:lnTo>
                  <a:lnTo>
                    <a:pt x="919" y="165"/>
                  </a:lnTo>
                  <a:lnTo>
                    <a:pt x="907" y="185"/>
                  </a:lnTo>
                  <a:lnTo>
                    <a:pt x="893" y="201"/>
                  </a:lnTo>
                  <a:lnTo>
                    <a:pt x="873" y="212"/>
                  </a:lnTo>
                  <a:lnTo>
                    <a:pt x="850" y="220"/>
                  </a:lnTo>
                  <a:lnTo>
                    <a:pt x="820" y="228"/>
                  </a:lnTo>
                  <a:lnTo>
                    <a:pt x="782" y="234"/>
                  </a:lnTo>
                  <a:lnTo>
                    <a:pt x="739" y="241"/>
                  </a:lnTo>
                  <a:lnTo>
                    <a:pt x="693" y="247"/>
                  </a:lnTo>
                  <a:lnTo>
                    <a:pt x="643" y="254"/>
                  </a:lnTo>
                  <a:lnTo>
                    <a:pt x="593" y="259"/>
                  </a:lnTo>
                  <a:lnTo>
                    <a:pt x="542" y="264"/>
                  </a:lnTo>
                  <a:lnTo>
                    <a:pt x="492" y="270"/>
                  </a:lnTo>
                  <a:lnTo>
                    <a:pt x="444" y="273"/>
                  </a:lnTo>
                  <a:lnTo>
                    <a:pt x="400" y="276"/>
                  </a:lnTo>
                  <a:lnTo>
                    <a:pt x="361" y="280"/>
                  </a:lnTo>
                  <a:lnTo>
                    <a:pt x="329" y="283"/>
                  </a:lnTo>
                  <a:lnTo>
                    <a:pt x="304" y="284"/>
                  </a:lnTo>
                  <a:lnTo>
                    <a:pt x="287" y="285"/>
                  </a:lnTo>
                  <a:lnTo>
                    <a:pt x="281" y="285"/>
                  </a:lnTo>
                  <a:lnTo>
                    <a:pt x="277" y="285"/>
                  </a:lnTo>
                  <a:lnTo>
                    <a:pt x="273" y="286"/>
                  </a:lnTo>
                  <a:lnTo>
                    <a:pt x="270" y="289"/>
                  </a:lnTo>
                  <a:lnTo>
                    <a:pt x="268" y="293"/>
                  </a:lnTo>
                  <a:lnTo>
                    <a:pt x="266" y="294"/>
                  </a:lnTo>
                  <a:lnTo>
                    <a:pt x="266" y="297"/>
                  </a:lnTo>
                  <a:lnTo>
                    <a:pt x="265" y="298"/>
                  </a:lnTo>
                  <a:lnTo>
                    <a:pt x="265" y="301"/>
                  </a:lnTo>
                  <a:lnTo>
                    <a:pt x="265" y="302"/>
                  </a:lnTo>
                  <a:lnTo>
                    <a:pt x="266" y="305"/>
                  </a:lnTo>
                  <a:lnTo>
                    <a:pt x="266" y="306"/>
                  </a:lnTo>
                  <a:lnTo>
                    <a:pt x="266" y="309"/>
                  </a:lnTo>
                  <a:lnTo>
                    <a:pt x="269" y="314"/>
                  </a:lnTo>
                  <a:lnTo>
                    <a:pt x="274" y="327"/>
                  </a:lnTo>
                  <a:lnTo>
                    <a:pt x="284" y="348"/>
                  </a:lnTo>
                  <a:lnTo>
                    <a:pt x="296" y="375"/>
                  </a:lnTo>
                  <a:lnTo>
                    <a:pt x="310" y="409"/>
                  </a:lnTo>
                  <a:lnTo>
                    <a:pt x="326" y="448"/>
                  </a:lnTo>
                  <a:lnTo>
                    <a:pt x="344" y="491"/>
                  </a:lnTo>
                  <a:lnTo>
                    <a:pt x="362" y="538"/>
                  </a:lnTo>
                  <a:lnTo>
                    <a:pt x="382" y="588"/>
                  </a:lnTo>
                  <a:lnTo>
                    <a:pt x="401" y="640"/>
                  </a:lnTo>
                  <a:lnTo>
                    <a:pt x="420" y="694"/>
                  </a:lnTo>
                  <a:lnTo>
                    <a:pt x="438" y="749"/>
                  </a:lnTo>
                  <a:lnTo>
                    <a:pt x="456" y="803"/>
                  </a:lnTo>
                  <a:lnTo>
                    <a:pt x="472" y="857"/>
                  </a:lnTo>
                  <a:lnTo>
                    <a:pt x="485" y="909"/>
                  </a:lnTo>
                  <a:lnTo>
                    <a:pt x="496" y="959"/>
                  </a:lnTo>
                  <a:lnTo>
                    <a:pt x="477" y="946"/>
                  </a:lnTo>
                  <a:lnTo>
                    <a:pt x="453" y="932"/>
                  </a:lnTo>
                  <a:lnTo>
                    <a:pt x="426" y="916"/>
                  </a:lnTo>
                  <a:lnTo>
                    <a:pt x="396" y="898"/>
                  </a:lnTo>
                  <a:lnTo>
                    <a:pt x="364" y="879"/>
                  </a:lnTo>
                  <a:lnTo>
                    <a:pt x="330" y="859"/>
                  </a:lnTo>
                  <a:lnTo>
                    <a:pt x="295" y="840"/>
                  </a:lnTo>
                  <a:lnTo>
                    <a:pt x="260" y="820"/>
                  </a:lnTo>
                  <a:lnTo>
                    <a:pt x="223" y="801"/>
                  </a:lnTo>
                  <a:lnTo>
                    <a:pt x="187" y="782"/>
                  </a:lnTo>
                  <a:lnTo>
                    <a:pt x="151" y="765"/>
                  </a:lnTo>
                  <a:lnTo>
                    <a:pt x="117" y="750"/>
                  </a:lnTo>
                  <a:lnTo>
                    <a:pt x="84" y="737"/>
                  </a:lnTo>
                  <a:lnTo>
                    <a:pt x="53" y="726"/>
                  </a:lnTo>
                  <a:lnTo>
                    <a:pt x="24" y="719"/>
                  </a:lnTo>
                  <a:lnTo>
                    <a:pt x="0" y="713"/>
                  </a:lnTo>
                  <a:lnTo>
                    <a:pt x="6" y="668"/>
                  </a:lnTo>
                  <a:lnTo>
                    <a:pt x="17" y="603"/>
                  </a:lnTo>
                  <a:lnTo>
                    <a:pt x="30" y="523"/>
                  </a:lnTo>
                  <a:lnTo>
                    <a:pt x="43" y="439"/>
                  </a:lnTo>
                  <a:lnTo>
                    <a:pt x="56" y="357"/>
                  </a:lnTo>
                  <a:lnTo>
                    <a:pt x="66" y="284"/>
                  </a:lnTo>
                  <a:lnTo>
                    <a:pt x="74" y="228"/>
                  </a:lnTo>
                  <a:lnTo>
                    <a:pt x="76" y="198"/>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11" name="Freeform 240">
              <a:extLst>
                <a:ext uri="{FF2B5EF4-FFF2-40B4-BE49-F238E27FC236}">
                  <a16:creationId xmlns:a16="http://schemas.microsoft.com/office/drawing/2014/main" id="{12544AE1-2EB9-4690-9F32-0367DA17FBDB}"/>
                </a:ext>
              </a:extLst>
            </p:cNvPr>
            <p:cNvSpPr>
              <a:spLocks/>
            </p:cNvSpPr>
            <p:nvPr/>
          </p:nvSpPr>
          <p:spPr bwMode="auto">
            <a:xfrm flipH="1">
              <a:off x="439" y="1069"/>
              <a:ext cx="82" cy="190"/>
            </a:xfrm>
            <a:custGeom>
              <a:avLst/>
              <a:gdLst>
                <a:gd name="T0" fmla="*/ 0 w 357"/>
                <a:gd name="T1" fmla="*/ 0 h 828"/>
                <a:gd name="T2" fmla="*/ 0 w 357"/>
                <a:gd name="T3" fmla="*/ 0 h 828"/>
                <a:gd name="T4" fmla="*/ 0 w 357"/>
                <a:gd name="T5" fmla="*/ 0 h 828"/>
                <a:gd name="T6" fmla="*/ 0 w 357"/>
                <a:gd name="T7" fmla="*/ 0 h 828"/>
                <a:gd name="T8" fmla="*/ 0 w 357"/>
                <a:gd name="T9" fmla="*/ 0 h 828"/>
                <a:gd name="T10" fmla="*/ 0 w 357"/>
                <a:gd name="T11" fmla="*/ 0 h 828"/>
                <a:gd name="T12" fmla="*/ 0 w 357"/>
                <a:gd name="T13" fmla="*/ 0 h 828"/>
                <a:gd name="T14" fmla="*/ 0 w 357"/>
                <a:gd name="T15" fmla="*/ 0 h 828"/>
                <a:gd name="T16" fmla="*/ 0 w 357"/>
                <a:gd name="T17" fmla="*/ 0 h 828"/>
                <a:gd name="T18" fmla="*/ 0 w 357"/>
                <a:gd name="T19" fmla="*/ 0 h 828"/>
                <a:gd name="T20" fmla="*/ 0 w 357"/>
                <a:gd name="T21" fmla="*/ 0 h 828"/>
                <a:gd name="T22" fmla="*/ 0 w 357"/>
                <a:gd name="T23" fmla="*/ 0 h 828"/>
                <a:gd name="T24" fmla="*/ 0 w 357"/>
                <a:gd name="T25" fmla="*/ 0 h 828"/>
                <a:gd name="T26" fmla="*/ 0 w 357"/>
                <a:gd name="T27" fmla="*/ 0 h 828"/>
                <a:gd name="T28" fmla="*/ 0 w 357"/>
                <a:gd name="T29" fmla="*/ 0 h 828"/>
                <a:gd name="T30" fmla="*/ 0 w 357"/>
                <a:gd name="T31" fmla="*/ 0 h 828"/>
                <a:gd name="T32" fmla="*/ 0 w 357"/>
                <a:gd name="T33" fmla="*/ 0 h 828"/>
                <a:gd name="T34" fmla="*/ 0 w 357"/>
                <a:gd name="T35" fmla="*/ 0 h 828"/>
                <a:gd name="T36" fmla="*/ 0 w 357"/>
                <a:gd name="T37" fmla="*/ 0 h 828"/>
                <a:gd name="T38" fmla="*/ 0 w 357"/>
                <a:gd name="T39" fmla="*/ 0 h 828"/>
                <a:gd name="T40" fmla="*/ 0 w 357"/>
                <a:gd name="T41" fmla="*/ 0 h 828"/>
                <a:gd name="T42" fmla="*/ 0 w 357"/>
                <a:gd name="T43" fmla="*/ 0 h 828"/>
                <a:gd name="T44" fmla="*/ 0 w 357"/>
                <a:gd name="T45" fmla="*/ 0 h 828"/>
                <a:gd name="T46" fmla="*/ 0 w 357"/>
                <a:gd name="T47" fmla="*/ 0 h 828"/>
                <a:gd name="T48" fmla="*/ 0 w 357"/>
                <a:gd name="T49" fmla="*/ 0 h 828"/>
                <a:gd name="T50" fmla="*/ 0 w 357"/>
                <a:gd name="T51" fmla="*/ 0 h 828"/>
                <a:gd name="T52" fmla="*/ 0 w 357"/>
                <a:gd name="T53" fmla="*/ 0 h 828"/>
                <a:gd name="T54" fmla="*/ 0 w 357"/>
                <a:gd name="T55" fmla="*/ 0 h 828"/>
                <a:gd name="T56" fmla="*/ 0 w 357"/>
                <a:gd name="T57" fmla="*/ 0 h 828"/>
                <a:gd name="T58" fmla="*/ 0 w 357"/>
                <a:gd name="T59" fmla="*/ 0 h 828"/>
                <a:gd name="T60" fmla="*/ 0 w 357"/>
                <a:gd name="T61" fmla="*/ 0 h 828"/>
                <a:gd name="T62" fmla="*/ 0 w 357"/>
                <a:gd name="T63" fmla="*/ 0 h 828"/>
                <a:gd name="T64" fmla="*/ 0 w 357"/>
                <a:gd name="T65" fmla="*/ 0 h 828"/>
                <a:gd name="T66" fmla="*/ 0 w 357"/>
                <a:gd name="T67" fmla="*/ 0 h 8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57"/>
                <a:gd name="T103" fmla="*/ 0 h 828"/>
                <a:gd name="T104" fmla="*/ 357 w 357"/>
                <a:gd name="T105" fmla="*/ 828 h 8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57" h="828">
                  <a:moveTo>
                    <a:pt x="54" y="6"/>
                  </a:moveTo>
                  <a:lnTo>
                    <a:pt x="48" y="10"/>
                  </a:lnTo>
                  <a:lnTo>
                    <a:pt x="41" y="14"/>
                  </a:lnTo>
                  <a:lnTo>
                    <a:pt x="36" y="18"/>
                  </a:lnTo>
                  <a:lnTo>
                    <a:pt x="31" y="23"/>
                  </a:lnTo>
                  <a:lnTo>
                    <a:pt x="26" y="30"/>
                  </a:lnTo>
                  <a:lnTo>
                    <a:pt x="22" y="36"/>
                  </a:lnTo>
                  <a:lnTo>
                    <a:pt x="18" y="43"/>
                  </a:lnTo>
                  <a:lnTo>
                    <a:pt x="15" y="51"/>
                  </a:lnTo>
                  <a:lnTo>
                    <a:pt x="8" y="83"/>
                  </a:lnTo>
                  <a:lnTo>
                    <a:pt x="2" y="124"/>
                  </a:lnTo>
                  <a:lnTo>
                    <a:pt x="0" y="173"/>
                  </a:lnTo>
                  <a:lnTo>
                    <a:pt x="0" y="225"/>
                  </a:lnTo>
                  <a:lnTo>
                    <a:pt x="4" y="281"/>
                  </a:lnTo>
                  <a:lnTo>
                    <a:pt x="11" y="337"/>
                  </a:lnTo>
                  <a:lnTo>
                    <a:pt x="23" y="392"/>
                  </a:lnTo>
                  <a:lnTo>
                    <a:pt x="40" y="442"/>
                  </a:lnTo>
                  <a:lnTo>
                    <a:pt x="43" y="449"/>
                  </a:lnTo>
                  <a:lnTo>
                    <a:pt x="49" y="469"/>
                  </a:lnTo>
                  <a:lnTo>
                    <a:pt x="57" y="500"/>
                  </a:lnTo>
                  <a:lnTo>
                    <a:pt x="66" y="540"/>
                  </a:lnTo>
                  <a:lnTo>
                    <a:pt x="74" y="588"/>
                  </a:lnTo>
                  <a:lnTo>
                    <a:pt x="80" y="644"/>
                  </a:lnTo>
                  <a:lnTo>
                    <a:pt x="82" y="704"/>
                  </a:lnTo>
                  <a:lnTo>
                    <a:pt x="79" y="768"/>
                  </a:lnTo>
                  <a:lnTo>
                    <a:pt x="79" y="770"/>
                  </a:lnTo>
                  <a:lnTo>
                    <a:pt x="80" y="774"/>
                  </a:lnTo>
                  <a:lnTo>
                    <a:pt x="82" y="777"/>
                  </a:lnTo>
                  <a:lnTo>
                    <a:pt x="83" y="780"/>
                  </a:lnTo>
                  <a:lnTo>
                    <a:pt x="84" y="781"/>
                  </a:lnTo>
                  <a:lnTo>
                    <a:pt x="88" y="785"/>
                  </a:lnTo>
                  <a:lnTo>
                    <a:pt x="93" y="790"/>
                  </a:lnTo>
                  <a:lnTo>
                    <a:pt x="100" y="795"/>
                  </a:lnTo>
                  <a:lnTo>
                    <a:pt x="109" y="802"/>
                  </a:lnTo>
                  <a:lnTo>
                    <a:pt x="119" y="808"/>
                  </a:lnTo>
                  <a:lnTo>
                    <a:pt x="132" y="815"/>
                  </a:lnTo>
                  <a:lnTo>
                    <a:pt x="148" y="820"/>
                  </a:lnTo>
                  <a:lnTo>
                    <a:pt x="165" y="824"/>
                  </a:lnTo>
                  <a:lnTo>
                    <a:pt x="184" y="826"/>
                  </a:lnTo>
                  <a:lnTo>
                    <a:pt x="205" y="828"/>
                  </a:lnTo>
                  <a:lnTo>
                    <a:pt x="230" y="826"/>
                  </a:lnTo>
                  <a:lnTo>
                    <a:pt x="256" y="823"/>
                  </a:lnTo>
                  <a:lnTo>
                    <a:pt x="284" y="816"/>
                  </a:lnTo>
                  <a:lnTo>
                    <a:pt x="314" y="806"/>
                  </a:lnTo>
                  <a:lnTo>
                    <a:pt x="348" y="791"/>
                  </a:lnTo>
                  <a:lnTo>
                    <a:pt x="352" y="789"/>
                  </a:lnTo>
                  <a:lnTo>
                    <a:pt x="355" y="786"/>
                  </a:lnTo>
                  <a:lnTo>
                    <a:pt x="356" y="782"/>
                  </a:lnTo>
                  <a:lnTo>
                    <a:pt x="357" y="777"/>
                  </a:lnTo>
                  <a:lnTo>
                    <a:pt x="356" y="744"/>
                  </a:lnTo>
                  <a:lnTo>
                    <a:pt x="352" y="672"/>
                  </a:lnTo>
                  <a:lnTo>
                    <a:pt x="343" y="571"/>
                  </a:lnTo>
                  <a:lnTo>
                    <a:pt x="326" y="453"/>
                  </a:lnTo>
                  <a:lnTo>
                    <a:pt x="301" y="328"/>
                  </a:lnTo>
                  <a:lnTo>
                    <a:pt x="268" y="207"/>
                  </a:lnTo>
                  <a:lnTo>
                    <a:pt x="221" y="100"/>
                  </a:lnTo>
                  <a:lnTo>
                    <a:pt x="161" y="21"/>
                  </a:lnTo>
                  <a:lnTo>
                    <a:pt x="160" y="19"/>
                  </a:lnTo>
                  <a:lnTo>
                    <a:pt x="158" y="18"/>
                  </a:lnTo>
                  <a:lnTo>
                    <a:pt x="157" y="18"/>
                  </a:lnTo>
                  <a:lnTo>
                    <a:pt x="153" y="17"/>
                  </a:lnTo>
                  <a:lnTo>
                    <a:pt x="145" y="13"/>
                  </a:lnTo>
                  <a:lnTo>
                    <a:pt x="135" y="9"/>
                  </a:lnTo>
                  <a:lnTo>
                    <a:pt x="121" y="5"/>
                  </a:lnTo>
                  <a:lnTo>
                    <a:pt x="105" y="1"/>
                  </a:lnTo>
                  <a:lnTo>
                    <a:pt x="88" y="0"/>
                  </a:lnTo>
                  <a:lnTo>
                    <a:pt x="71" y="1"/>
                  </a:lnTo>
                  <a:lnTo>
                    <a:pt x="5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12" name="Freeform 241">
              <a:extLst>
                <a:ext uri="{FF2B5EF4-FFF2-40B4-BE49-F238E27FC236}">
                  <a16:creationId xmlns:a16="http://schemas.microsoft.com/office/drawing/2014/main" id="{20996585-3313-442C-A62F-BD422DB40B93}"/>
                </a:ext>
              </a:extLst>
            </p:cNvPr>
            <p:cNvSpPr>
              <a:spLocks/>
            </p:cNvSpPr>
            <p:nvPr/>
          </p:nvSpPr>
          <p:spPr bwMode="auto">
            <a:xfrm flipH="1">
              <a:off x="496" y="1245"/>
              <a:ext cx="0" cy="1"/>
            </a:xfrm>
            <a:custGeom>
              <a:avLst/>
              <a:gdLst>
                <a:gd name="T0" fmla="*/ 0 h 3"/>
                <a:gd name="T1" fmla="*/ 0 h 3"/>
                <a:gd name="T2" fmla="*/ 0 h 3"/>
                <a:gd name="T3" fmla="*/ 0 h 3"/>
                <a:gd name="T4" fmla="*/ 0 h 3"/>
                <a:gd name="T5" fmla="*/ 0 h 3"/>
                <a:gd name="T6" fmla="*/ 0 h 3"/>
                <a:gd name="T7" fmla="*/ 0 h 3"/>
                <a:gd name="T8" fmla="*/ 0 h 3"/>
                <a:gd name="T9" fmla="*/ 0 60000 65536"/>
                <a:gd name="T10" fmla="*/ 0 60000 65536"/>
                <a:gd name="T11" fmla="*/ 0 60000 65536"/>
                <a:gd name="T12" fmla="*/ 0 60000 65536"/>
                <a:gd name="T13" fmla="*/ 0 60000 65536"/>
                <a:gd name="T14" fmla="*/ 0 60000 65536"/>
                <a:gd name="T15" fmla="*/ 0 60000 65536"/>
                <a:gd name="T16" fmla="*/ 0 60000 65536"/>
                <a:gd name="T17" fmla="*/ 0 60000 65536"/>
                <a:gd name="T18" fmla="*/ 0 h 3"/>
                <a:gd name="T19" fmla="*/ 3 h 3"/>
              </a:gdLst>
              <a:ahLst/>
              <a:cxnLst>
                <a:cxn ang="T9">
                  <a:pos x="0" y="T0"/>
                </a:cxn>
                <a:cxn ang="T10">
                  <a:pos x="0" y="T1"/>
                </a:cxn>
                <a:cxn ang="T11">
                  <a:pos x="0" y="T2"/>
                </a:cxn>
                <a:cxn ang="T12">
                  <a:pos x="0" y="T3"/>
                </a:cxn>
                <a:cxn ang="T13">
                  <a:pos x="0" y="T4"/>
                </a:cxn>
                <a:cxn ang="T14">
                  <a:pos x="0" y="T5"/>
                </a:cxn>
                <a:cxn ang="T15">
                  <a:pos x="0" y="T6"/>
                </a:cxn>
                <a:cxn ang="T16">
                  <a:pos x="0" y="T7"/>
                </a:cxn>
                <a:cxn ang="T17">
                  <a:pos x="0" y="T8"/>
                </a:cxn>
              </a:cxnLst>
              <a:rect l="0" t="T18" r="0" b="T19"/>
              <a:pathLst>
                <a:path h="3">
                  <a:moveTo>
                    <a:pt x="0" y="0"/>
                  </a:moveTo>
                  <a:lnTo>
                    <a:pt x="0" y="0"/>
                  </a:lnTo>
                  <a:lnTo>
                    <a:pt x="0" y="1"/>
                  </a:lnTo>
                  <a:lnTo>
                    <a:pt x="0" y="3"/>
                  </a:lnTo>
                  <a:lnTo>
                    <a:pt x="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13" name="Freeform 242">
              <a:extLst>
                <a:ext uri="{FF2B5EF4-FFF2-40B4-BE49-F238E27FC236}">
                  <a16:creationId xmlns:a16="http://schemas.microsoft.com/office/drawing/2014/main" id="{21AE4AB7-A0F9-4AEF-92E0-58A5D20CA2AA}"/>
                </a:ext>
              </a:extLst>
            </p:cNvPr>
            <p:cNvSpPr>
              <a:spLocks/>
            </p:cNvSpPr>
            <p:nvPr/>
          </p:nvSpPr>
          <p:spPr bwMode="auto">
            <a:xfrm flipH="1">
              <a:off x="446" y="1076"/>
              <a:ext cx="67" cy="175"/>
            </a:xfrm>
            <a:custGeom>
              <a:avLst/>
              <a:gdLst>
                <a:gd name="T0" fmla="*/ 0 w 293"/>
                <a:gd name="T1" fmla="*/ 0 h 763"/>
                <a:gd name="T2" fmla="*/ 0 w 293"/>
                <a:gd name="T3" fmla="*/ 0 h 763"/>
                <a:gd name="T4" fmla="*/ 0 w 293"/>
                <a:gd name="T5" fmla="*/ 0 h 763"/>
                <a:gd name="T6" fmla="*/ 0 w 293"/>
                <a:gd name="T7" fmla="*/ 0 h 763"/>
                <a:gd name="T8" fmla="*/ 0 w 293"/>
                <a:gd name="T9" fmla="*/ 0 h 763"/>
                <a:gd name="T10" fmla="*/ 0 w 293"/>
                <a:gd name="T11" fmla="*/ 0 h 763"/>
                <a:gd name="T12" fmla="*/ 0 w 293"/>
                <a:gd name="T13" fmla="*/ 0 h 763"/>
                <a:gd name="T14" fmla="*/ 0 w 293"/>
                <a:gd name="T15" fmla="*/ 0 h 763"/>
                <a:gd name="T16" fmla="*/ 0 w 293"/>
                <a:gd name="T17" fmla="*/ 0 h 763"/>
                <a:gd name="T18" fmla="*/ 0 w 293"/>
                <a:gd name="T19" fmla="*/ 0 h 763"/>
                <a:gd name="T20" fmla="*/ 0 w 293"/>
                <a:gd name="T21" fmla="*/ 0 h 763"/>
                <a:gd name="T22" fmla="*/ 0 w 293"/>
                <a:gd name="T23" fmla="*/ 0 h 763"/>
                <a:gd name="T24" fmla="*/ 0 w 293"/>
                <a:gd name="T25" fmla="*/ 0 h 763"/>
                <a:gd name="T26" fmla="*/ 0 w 293"/>
                <a:gd name="T27" fmla="*/ 0 h 763"/>
                <a:gd name="T28" fmla="*/ 0 w 293"/>
                <a:gd name="T29" fmla="*/ 0 h 763"/>
                <a:gd name="T30" fmla="*/ 0 w 293"/>
                <a:gd name="T31" fmla="*/ 0 h 763"/>
                <a:gd name="T32" fmla="*/ 0 w 293"/>
                <a:gd name="T33" fmla="*/ 0 h 763"/>
                <a:gd name="T34" fmla="*/ 0 w 293"/>
                <a:gd name="T35" fmla="*/ 0 h 763"/>
                <a:gd name="T36" fmla="*/ 0 w 293"/>
                <a:gd name="T37" fmla="*/ 0 h 763"/>
                <a:gd name="T38" fmla="*/ 0 w 293"/>
                <a:gd name="T39" fmla="*/ 0 h 763"/>
                <a:gd name="T40" fmla="*/ 0 w 293"/>
                <a:gd name="T41" fmla="*/ 0 h 763"/>
                <a:gd name="T42" fmla="*/ 0 w 293"/>
                <a:gd name="T43" fmla="*/ 0 h 763"/>
                <a:gd name="T44" fmla="*/ 0 w 293"/>
                <a:gd name="T45" fmla="*/ 0 h 763"/>
                <a:gd name="T46" fmla="*/ 0 w 293"/>
                <a:gd name="T47" fmla="*/ 0 h 763"/>
                <a:gd name="T48" fmla="*/ 0 w 293"/>
                <a:gd name="T49" fmla="*/ 0 h 763"/>
                <a:gd name="T50" fmla="*/ 0 w 293"/>
                <a:gd name="T51" fmla="*/ 0 h 763"/>
                <a:gd name="T52" fmla="*/ 0 w 293"/>
                <a:gd name="T53" fmla="*/ 0 h 763"/>
                <a:gd name="T54" fmla="*/ 0 w 293"/>
                <a:gd name="T55" fmla="*/ 0 h 763"/>
                <a:gd name="T56" fmla="*/ 0 w 293"/>
                <a:gd name="T57" fmla="*/ 0 h 763"/>
                <a:gd name="T58" fmla="*/ 0 w 293"/>
                <a:gd name="T59" fmla="*/ 0 h 763"/>
                <a:gd name="T60" fmla="*/ 0 w 293"/>
                <a:gd name="T61" fmla="*/ 0 h 763"/>
                <a:gd name="T62" fmla="*/ 0 w 293"/>
                <a:gd name="T63" fmla="*/ 0 h 763"/>
                <a:gd name="T64" fmla="*/ 0 w 293"/>
                <a:gd name="T65" fmla="*/ 0 h 763"/>
                <a:gd name="T66" fmla="*/ 0 w 293"/>
                <a:gd name="T67" fmla="*/ 0 h 763"/>
                <a:gd name="T68" fmla="*/ 0 w 293"/>
                <a:gd name="T69" fmla="*/ 0 h 763"/>
                <a:gd name="T70" fmla="*/ 0 w 293"/>
                <a:gd name="T71" fmla="*/ 0 h 763"/>
                <a:gd name="T72" fmla="*/ 0 w 293"/>
                <a:gd name="T73" fmla="*/ 0 h 763"/>
                <a:gd name="T74" fmla="*/ 0 w 293"/>
                <a:gd name="T75" fmla="*/ 0 h 763"/>
                <a:gd name="T76" fmla="*/ 0 w 293"/>
                <a:gd name="T77" fmla="*/ 0 h 763"/>
                <a:gd name="T78" fmla="*/ 0 w 293"/>
                <a:gd name="T79" fmla="*/ 0 h 763"/>
                <a:gd name="T80" fmla="*/ 0 w 293"/>
                <a:gd name="T81" fmla="*/ 0 h 763"/>
                <a:gd name="T82" fmla="*/ 0 w 293"/>
                <a:gd name="T83" fmla="*/ 0 h 763"/>
                <a:gd name="T84" fmla="*/ 0 w 293"/>
                <a:gd name="T85" fmla="*/ 0 h 763"/>
                <a:gd name="T86" fmla="*/ 0 w 293"/>
                <a:gd name="T87" fmla="*/ 0 h 763"/>
                <a:gd name="T88" fmla="*/ 0 w 293"/>
                <a:gd name="T89" fmla="*/ 0 h 763"/>
                <a:gd name="T90" fmla="*/ 0 w 293"/>
                <a:gd name="T91" fmla="*/ 0 h 763"/>
                <a:gd name="T92" fmla="*/ 0 w 293"/>
                <a:gd name="T93" fmla="*/ 0 h 763"/>
                <a:gd name="T94" fmla="*/ 0 w 293"/>
                <a:gd name="T95" fmla="*/ 0 h 763"/>
                <a:gd name="T96" fmla="*/ 0 w 293"/>
                <a:gd name="T97" fmla="*/ 0 h 763"/>
                <a:gd name="T98" fmla="*/ 0 w 293"/>
                <a:gd name="T99" fmla="*/ 0 h 763"/>
                <a:gd name="T100" fmla="*/ 0 w 293"/>
                <a:gd name="T101" fmla="*/ 0 h 763"/>
                <a:gd name="T102" fmla="*/ 0 w 293"/>
                <a:gd name="T103" fmla="*/ 0 h 763"/>
                <a:gd name="T104" fmla="*/ 0 w 293"/>
                <a:gd name="T105" fmla="*/ 0 h 763"/>
                <a:gd name="T106" fmla="*/ 0 w 293"/>
                <a:gd name="T107" fmla="*/ 0 h 763"/>
                <a:gd name="T108" fmla="*/ 0 w 293"/>
                <a:gd name="T109" fmla="*/ 0 h 763"/>
                <a:gd name="T110" fmla="*/ 0 w 293"/>
                <a:gd name="T111" fmla="*/ 0 h 763"/>
                <a:gd name="T112" fmla="*/ 0 w 293"/>
                <a:gd name="T113" fmla="*/ 0 h 76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3"/>
                <a:gd name="T172" fmla="*/ 0 h 763"/>
                <a:gd name="T173" fmla="*/ 293 w 293"/>
                <a:gd name="T174" fmla="*/ 763 h 76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3" h="763">
                  <a:moveTo>
                    <a:pt x="83" y="671"/>
                  </a:moveTo>
                  <a:lnTo>
                    <a:pt x="82" y="616"/>
                  </a:lnTo>
                  <a:lnTo>
                    <a:pt x="77" y="565"/>
                  </a:lnTo>
                  <a:lnTo>
                    <a:pt x="69" y="520"/>
                  </a:lnTo>
                  <a:lnTo>
                    <a:pt x="61" y="481"/>
                  </a:lnTo>
                  <a:lnTo>
                    <a:pt x="54" y="448"/>
                  </a:lnTo>
                  <a:lnTo>
                    <a:pt x="46" y="422"/>
                  </a:lnTo>
                  <a:lnTo>
                    <a:pt x="41" y="405"/>
                  </a:lnTo>
                  <a:lnTo>
                    <a:pt x="38" y="399"/>
                  </a:lnTo>
                  <a:lnTo>
                    <a:pt x="21" y="343"/>
                  </a:lnTo>
                  <a:lnTo>
                    <a:pt x="9" y="283"/>
                  </a:lnTo>
                  <a:lnTo>
                    <a:pt x="3" y="220"/>
                  </a:lnTo>
                  <a:lnTo>
                    <a:pt x="0" y="161"/>
                  </a:lnTo>
                  <a:lnTo>
                    <a:pt x="2" y="122"/>
                  </a:lnTo>
                  <a:lnTo>
                    <a:pt x="4" y="85"/>
                  </a:lnTo>
                  <a:lnTo>
                    <a:pt x="8" y="54"/>
                  </a:lnTo>
                  <a:lnTo>
                    <a:pt x="15" y="29"/>
                  </a:lnTo>
                  <a:lnTo>
                    <a:pt x="18" y="21"/>
                  </a:lnTo>
                  <a:lnTo>
                    <a:pt x="22" y="13"/>
                  </a:lnTo>
                  <a:lnTo>
                    <a:pt x="29" y="8"/>
                  </a:lnTo>
                  <a:lnTo>
                    <a:pt x="35" y="4"/>
                  </a:lnTo>
                  <a:lnTo>
                    <a:pt x="44" y="2"/>
                  </a:lnTo>
                  <a:lnTo>
                    <a:pt x="55" y="0"/>
                  </a:lnTo>
                  <a:lnTo>
                    <a:pt x="65" y="2"/>
                  </a:lnTo>
                  <a:lnTo>
                    <a:pt x="76" y="3"/>
                  </a:lnTo>
                  <a:lnTo>
                    <a:pt x="85" y="6"/>
                  </a:lnTo>
                  <a:lnTo>
                    <a:pt x="94" y="8"/>
                  </a:lnTo>
                  <a:lnTo>
                    <a:pt x="102" y="11"/>
                  </a:lnTo>
                  <a:lnTo>
                    <a:pt x="108" y="13"/>
                  </a:lnTo>
                  <a:lnTo>
                    <a:pt x="160" y="84"/>
                  </a:lnTo>
                  <a:lnTo>
                    <a:pt x="202" y="179"/>
                  </a:lnTo>
                  <a:lnTo>
                    <a:pt x="234" y="287"/>
                  </a:lnTo>
                  <a:lnTo>
                    <a:pt x="258" y="401"/>
                  </a:lnTo>
                  <a:lnTo>
                    <a:pt x="273" y="512"/>
                  </a:lnTo>
                  <a:lnTo>
                    <a:pt x="284" y="610"/>
                  </a:lnTo>
                  <a:lnTo>
                    <a:pt x="290" y="688"/>
                  </a:lnTo>
                  <a:lnTo>
                    <a:pt x="293" y="735"/>
                  </a:lnTo>
                  <a:lnTo>
                    <a:pt x="268" y="745"/>
                  </a:lnTo>
                  <a:lnTo>
                    <a:pt x="246" y="753"/>
                  </a:lnTo>
                  <a:lnTo>
                    <a:pt x="225" y="758"/>
                  </a:lnTo>
                  <a:lnTo>
                    <a:pt x="206" y="762"/>
                  </a:lnTo>
                  <a:lnTo>
                    <a:pt x="187" y="763"/>
                  </a:lnTo>
                  <a:lnTo>
                    <a:pt x="171" y="763"/>
                  </a:lnTo>
                  <a:lnTo>
                    <a:pt x="155" y="763"/>
                  </a:lnTo>
                  <a:lnTo>
                    <a:pt x="142" y="761"/>
                  </a:lnTo>
                  <a:lnTo>
                    <a:pt x="130" y="758"/>
                  </a:lnTo>
                  <a:lnTo>
                    <a:pt x="119" y="755"/>
                  </a:lnTo>
                  <a:lnTo>
                    <a:pt x="109" y="751"/>
                  </a:lnTo>
                  <a:lnTo>
                    <a:pt x="102" y="746"/>
                  </a:lnTo>
                  <a:lnTo>
                    <a:pt x="94" y="742"/>
                  </a:lnTo>
                  <a:lnTo>
                    <a:pt x="89" y="738"/>
                  </a:lnTo>
                  <a:lnTo>
                    <a:pt x="85" y="735"/>
                  </a:lnTo>
                  <a:lnTo>
                    <a:pt x="81" y="732"/>
                  </a:lnTo>
                  <a:lnTo>
                    <a:pt x="82" y="716"/>
                  </a:lnTo>
                  <a:lnTo>
                    <a:pt x="82" y="701"/>
                  </a:lnTo>
                  <a:lnTo>
                    <a:pt x="83" y="685"/>
                  </a:lnTo>
                  <a:lnTo>
                    <a:pt x="83" y="671"/>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14" name="Freeform 243">
              <a:extLst>
                <a:ext uri="{FF2B5EF4-FFF2-40B4-BE49-F238E27FC236}">
                  <a16:creationId xmlns:a16="http://schemas.microsoft.com/office/drawing/2014/main" id="{EF19B343-BD1D-446E-AB83-3C15C920BE27}"/>
                </a:ext>
              </a:extLst>
            </p:cNvPr>
            <p:cNvSpPr>
              <a:spLocks/>
            </p:cNvSpPr>
            <p:nvPr/>
          </p:nvSpPr>
          <p:spPr bwMode="auto">
            <a:xfrm flipH="1">
              <a:off x="494" y="1047"/>
              <a:ext cx="20" cy="27"/>
            </a:xfrm>
            <a:custGeom>
              <a:avLst/>
              <a:gdLst>
                <a:gd name="T0" fmla="*/ 0 w 90"/>
                <a:gd name="T1" fmla="*/ 0 h 118"/>
                <a:gd name="T2" fmla="*/ 0 w 90"/>
                <a:gd name="T3" fmla="*/ 0 h 118"/>
                <a:gd name="T4" fmla="*/ 0 w 90"/>
                <a:gd name="T5" fmla="*/ 0 h 118"/>
                <a:gd name="T6" fmla="*/ 0 w 90"/>
                <a:gd name="T7" fmla="*/ 0 h 118"/>
                <a:gd name="T8" fmla="*/ 0 w 90"/>
                <a:gd name="T9" fmla="*/ 0 h 118"/>
                <a:gd name="T10" fmla="*/ 0 w 90"/>
                <a:gd name="T11" fmla="*/ 0 h 118"/>
                <a:gd name="T12" fmla="*/ 0 w 90"/>
                <a:gd name="T13" fmla="*/ 0 h 118"/>
                <a:gd name="T14" fmla="*/ 0 w 90"/>
                <a:gd name="T15" fmla="*/ 0 h 118"/>
                <a:gd name="T16" fmla="*/ 0 w 90"/>
                <a:gd name="T17" fmla="*/ 0 h 118"/>
                <a:gd name="T18" fmla="*/ 0 w 90"/>
                <a:gd name="T19" fmla="*/ 0 h 118"/>
                <a:gd name="T20" fmla="*/ 0 w 90"/>
                <a:gd name="T21" fmla="*/ 0 h 118"/>
                <a:gd name="T22" fmla="*/ 0 w 90"/>
                <a:gd name="T23" fmla="*/ 0 h 118"/>
                <a:gd name="T24" fmla="*/ 0 w 90"/>
                <a:gd name="T25" fmla="*/ 0 h 118"/>
                <a:gd name="T26" fmla="*/ 0 w 90"/>
                <a:gd name="T27" fmla="*/ 0 h 118"/>
                <a:gd name="T28" fmla="*/ 0 w 90"/>
                <a:gd name="T29" fmla="*/ 0 h 118"/>
                <a:gd name="T30" fmla="*/ 0 w 90"/>
                <a:gd name="T31" fmla="*/ 0 h 118"/>
                <a:gd name="T32" fmla="*/ 0 w 90"/>
                <a:gd name="T33" fmla="*/ 0 h 118"/>
                <a:gd name="T34" fmla="*/ 0 w 90"/>
                <a:gd name="T35" fmla="*/ 0 h 118"/>
                <a:gd name="T36" fmla="*/ 0 w 90"/>
                <a:gd name="T37" fmla="*/ 0 h 1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0"/>
                <a:gd name="T58" fmla="*/ 0 h 118"/>
                <a:gd name="T59" fmla="*/ 90 w 90"/>
                <a:gd name="T60" fmla="*/ 118 h 1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0" h="118">
                  <a:moveTo>
                    <a:pt x="0" y="35"/>
                  </a:moveTo>
                  <a:lnTo>
                    <a:pt x="6" y="40"/>
                  </a:lnTo>
                  <a:lnTo>
                    <a:pt x="11" y="47"/>
                  </a:lnTo>
                  <a:lnTo>
                    <a:pt x="17" y="57"/>
                  </a:lnTo>
                  <a:lnTo>
                    <a:pt x="24" y="68"/>
                  </a:lnTo>
                  <a:lnTo>
                    <a:pt x="32" y="81"/>
                  </a:lnTo>
                  <a:lnTo>
                    <a:pt x="38" y="92"/>
                  </a:lnTo>
                  <a:lnTo>
                    <a:pt x="45" y="105"/>
                  </a:lnTo>
                  <a:lnTo>
                    <a:pt x="51" y="118"/>
                  </a:lnTo>
                  <a:lnTo>
                    <a:pt x="90" y="100"/>
                  </a:lnTo>
                  <a:lnTo>
                    <a:pt x="87" y="92"/>
                  </a:lnTo>
                  <a:lnTo>
                    <a:pt x="81" y="82"/>
                  </a:lnTo>
                  <a:lnTo>
                    <a:pt x="74" y="68"/>
                  </a:lnTo>
                  <a:lnTo>
                    <a:pt x="67" y="52"/>
                  </a:lnTo>
                  <a:lnTo>
                    <a:pt x="56" y="36"/>
                  </a:lnTo>
                  <a:lnTo>
                    <a:pt x="47" y="22"/>
                  </a:lnTo>
                  <a:lnTo>
                    <a:pt x="37" y="9"/>
                  </a:lnTo>
                  <a:lnTo>
                    <a:pt x="26" y="0"/>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15" name="Freeform 244">
              <a:extLst>
                <a:ext uri="{FF2B5EF4-FFF2-40B4-BE49-F238E27FC236}">
                  <a16:creationId xmlns:a16="http://schemas.microsoft.com/office/drawing/2014/main" id="{6DB44679-ABE8-4B7E-9CEC-64BFBB4DBEB5}"/>
                </a:ext>
              </a:extLst>
            </p:cNvPr>
            <p:cNvSpPr>
              <a:spLocks/>
            </p:cNvSpPr>
            <p:nvPr/>
          </p:nvSpPr>
          <p:spPr bwMode="auto">
            <a:xfrm flipH="1">
              <a:off x="611" y="1129"/>
              <a:ext cx="74" cy="73"/>
            </a:xfrm>
            <a:custGeom>
              <a:avLst/>
              <a:gdLst>
                <a:gd name="T0" fmla="*/ 0 w 322"/>
                <a:gd name="T1" fmla="*/ 0 h 315"/>
                <a:gd name="T2" fmla="*/ 0 w 322"/>
                <a:gd name="T3" fmla="*/ 0 h 315"/>
                <a:gd name="T4" fmla="*/ 0 w 322"/>
                <a:gd name="T5" fmla="*/ 0 h 315"/>
                <a:gd name="T6" fmla="*/ 0 w 322"/>
                <a:gd name="T7" fmla="*/ 0 h 315"/>
                <a:gd name="T8" fmla="*/ 0 w 322"/>
                <a:gd name="T9" fmla="*/ 0 h 315"/>
                <a:gd name="T10" fmla="*/ 0 w 322"/>
                <a:gd name="T11" fmla="*/ 0 h 315"/>
                <a:gd name="T12" fmla="*/ 0 w 322"/>
                <a:gd name="T13" fmla="*/ 0 h 315"/>
                <a:gd name="T14" fmla="*/ 0 w 322"/>
                <a:gd name="T15" fmla="*/ 0 h 315"/>
                <a:gd name="T16" fmla="*/ 0 w 322"/>
                <a:gd name="T17" fmla="*/ 0 h 315"/>
                <a:gd name="T18" fmla="*/ 0 w 322"/>
                <a:gd name="T19" fmla="*/ 0 h 315"/>
                <a:gd name="T20" fmla="*/ 0 w 322"/>
                <a:gd name="T21" fmla="*/ 0 h 315"/>
                <a:gd name="T22" fmla="*/ 0 w 322"/>
                <a:gd name="T23" fmla="*/ 0 h 315"/>
                <a:gd name="T24" fmla="*/ 0 w 322"/>
                <a:gd name="T25" fmla="*/ 0 h 315"/>
                <a:gd name="T26" fmla="*/ 0 w 322"/>
                <a:gd name="T27" fmla="*/ 0 h 315"/>
                <a:gd name="T28" fmla="*/ 0 w 322"/>
                <a:gd name="T29" fmla="*/ 0 h 315"/>
                <a:gd name="T30" fmla="*/ 0 w 322"/>
                <a:gd name="T31" fmla="*/ 0 h 315"/>
                <a:gd name="T32" fmla="*/ 0 w 322"/>
                <a:gd name="T33" fmla="*/ 0 h 315"/>
                <a:gd name="T34" fmla="*/ 0 w 322"/>
                <a:gd name="T35" fmla="*/ 0 h 315"/>
                <a:gd name="T36" fmla="*/ 0 w 322"/>
                <a:gd name="T37" fmla="*/ 0 h 3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22"/>
                <a:gd name="T58" fmla="*/ 0 h 315"/>
                <a:gd name="T59" fmla="*/ 322 w 322"/>
                <a:gd name="T60" fmla="*/ 315 h 3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22" h="315">
                  <a:moveTo>
                    <a:pt x="279" y="8"/>
                  </a:moveTo>
                  <a:lnTo>
                    <a:pt x="8" y="270"/>
                  </a:lnTo>
                  <a:lnTo>
                    <a:pt x="2" y="279"/>
                  </a:lnTo>
                  <a:lnTo>
                    <a:pt x="0" y="288"/>
                  </a:lnTo>
                  <a:lnTo>
                    <a:pt x="2" y="298"/>
                  </a:lnTo>
                  <a:lnTo>
                    <a:pt x="7" y="307"/>
                  </a:lnTo>
                  <a:lnTo>
                    <a:pt x="16" y="313"/>
                  </a:lnTo>
                  <a:lnTo>
                    <a:pt x="26" y="315"/>
                  </a:lnTo>
                  <a:lnTo>
                    <a:pt x="36" y="313"/>
                  </a:lnTo>
                  <a:lnTo>
                    <a:pt x="45" y="307"/>
                  </a:lnTo>
                  <a:lnTo>
                    <a:pt x="314" y="46"/>
                  </a:lnTo>
                  <a:lnTo>
                    <a:pt x="320" y="37"/>
                  </a:lnTo>
                  <a:lnTo>
                    <a:pt x="322" y="26"/>
                  </a:lnTo>
                  <a:lnTo>
                    <a:pt x="320" y="17"/>
                  </a:lnTo>
                  <a:lnTo>
                    <a:pt x="315" y="8"/>
                  </a:lnTo>
                  <a:lnTo>
                    <a:pt x="306" y="1"/>
                  </a:lnTo>
                  <a:lnTo>
                    <a:pt x="297" y="0"/>
                  </a:lnTo>
                  <a:lnTo>
                    <a:pt x="288" y="1"/>
                  </a:lnTo>
                  <a:lnTo>
                    <a:pt x="279"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16" name="Freeform 245">
              <a:extLst>
                <a:ext uri="{FF2B5EF4-FFF2-40B4-BE49-F238E27FC236}">
                  <a16:creationId xmlns:a16="http://schemas.microsoft.com/office/drawing/2014/main" id="{19F8624F-E353-47FF-974A-0A99A0B69AC4}"/>
                </a:ext>
              </a:extLst>
            </p:cNvPr>
            <p:cNvSpPr>
              <a:spLocks/>
            </p:cNvSpPr>
            <p:nvPr/>
          </p:nvSpPr>
          <p:spPr bwMode="auto">
            <a:xfrm flipH="1">
              <a:off x="490" y="1117"/>
              <a:ext cx="163" cy="91"/>
            </a:xfrm>
            <a:custGeom>
              <a:avLst/>
              <a:gdLst>
                <a:gd name="T0" fmla="*/ 0 w 708"/>
                <a:gd name="T1" fmla="*/ 0 h 397"/>
                <a:gd name="T2" fmla="*/ 0 w 708"/>
                <a:gd name="T3" fmla="*/ 0 h 397"/>
                <a:gd name="T4" fmla="*/ 0 w 708"/>
                <a:gd name="T5" fmla="*/ 0 h 397"/>
                <a:gd name="T6" fmla="*/ 0 w 708"/>
                <a:gd name="T7" fmla="*/ 0 h 397"/>
                <a:gd name="T8" fmla="*/ 0 w 708"/>
                <a:gd name="T9" fmla="*/ 0 h 397"/>
                <a:gd name="T10" fmla="*/ 0 w 708"/>
                <a:gd name="T11" fmla="*/ 0 h 397"/>
                <a:gd name="T12" fmla="*/ 0 w 708"/>
                <a:gd name="T13" fmla="*/ 0 h 397"/>
                <a:gd name="T14" fmla="*/ 0 w 708"/>
                <a:gd name="T15" fmla="*/ 0 h 397"/>
                <a:gd name="T16" fmla="*/ 0 w 708"/>
                <a:gd name="T17" fmla="*/ 0 h 397"/>
                <a:gd name="T18" fmla="*/ 0 w 708"/>
                <a:gd name="T19" fmla="*/ 0 h 397"/>
                <a:gd name="T20" fmla="*/ 0 w 708"/>
                <a:gd name="T21" fmla="*/ 0 h 397"/>
                <a:gd name="T22" fmla="*/ 0 w 708"/>
                <a:gd name="T23" fmla="*/ 0 h 397"/>
                <a:gd name="T24" fmla="*/ 0 w 708"/>
                <a:gd name="T25" fmla="*/ 0 h 397"/>
                <a:gd name="T26" fmla="*/ 0 w 708"/>
                <a:gd name="T27" fmla="*/ 0 h 397"/>
                <a:gd name="T28" fmla="*/ 0 w 708"/>
                <a:gd name="T29" fmla="*/ 0 h 397"/>
                <a:gd name="T30" fmla="*/ 0 w 708"/>
                <a:gd name="T31" fmla="*/ 0 h 397"/>
                <a:gd name="T32" fmla="*/ 0 w 708"/>
                <a:gd name="T33" fmla="*/ 0 h 397"/>
                <a:gd name="T34" fmla="*/ 0 w 708"/>
                <a:gd name="T35" fmla="*/ 0 h 397"/>
                <a:gd name="T36" fmla="*/ 0 w 708"/>
                <a:gd name="T37" fmla="*/ 0 h 397"/>
                <a:gd name="T38" fmla="*/ 0 w 708"/>
                <a:gd name="T39" fmla="*/ 0 h 397"/>
                <a:gd name="T40" fmla="*/ 0 w 708"/>
                <a:gd name="T41" fmla="*/ 0 h 397"/>
                <a:gd name="T42" fmla="*/ 0 w 708"/>
                <a:gd name="T43" fmla="*/ 0 h 397"/>
                <a:gd name="T44" fmla="*/ 0 w 708"/>
                <a:gd name="T45" fmla="*/ 0 h 397"/>
                <a:gd name="T46" fmla="*/ 0 w 708"/>
                <a:gd name="T47" fmla="*/ 0 h 397"/>
                <a:gd name="T48" fmla="*/ 0 w 708"/>
                <a:gd name="T49" fmla="*/ 0 h 397"/>
                <a:gd name="T50" fmla="*/ 0 w 708"/>
                <a:gd name="T51" fmla="*/ 0 h 397"/>
                <a:gd name="T52" fmla="*/ 0 w 708"/>
                <a:gd name="T53" fmla="*/ 0 h 397"/>
                <a:gd name="T54" fmla="*/ 0 w 708"/>
                <a:gd name="T55" fmla="*/ 0 h 397"/>
                <a:gd name="T56" fmla="*/ 0 w 708"/>
                <a:gd name="T57" fmla="*/ 0 h 397"/>
                <a:gd name="T58" fmla="*/ 0 w 708"/>
                <a:gd name="T59" fmla="*/ 0 h 397"/>
                <a:gd name="T60" fmla="*/ 0 w 708"/>
                <a:gd name="T61" fmla="*/ 0 h 397"/>
                <a:gd name="T62" fmla="*/ 0 w 708"/>
                <a:gd name="T63" fmla="*/ 0 h 397"/>
                <a:gd name="T64" fmla="*/ 0 w 708"/>
                <a:gd name="T65" fmla="*/ 0 h 397"/>
                <a:gd name="T66" fmla="*/ 0 w 708"/>
                <a:gd name="T67" fmla="*/ 0 h 397"/>
                <a:gd name="T68" fmla="*/ 0 w 708"/>
                <a:gd name="T69" fmla="*/ 0 h 397"/>
                <a:gd name="T70" fmla="*/ 0 w 708"/>
                <a:gd name="T71" fmla="*/ 0 h 397"/>
                <a:gd name="T72" fmla="*/ 0 w 708"/>
                <a:gd name="T73" fmla="*/ 0 h 397"/>
                <a:gd name="T74" fmla="*/ 0 w 708"/>
                <a:gd name="T75" fmla="*/ 0 h 397"/>
                <a:gd name="T76" fmla="*/ 0 w 708"/>
                <a:gd name="T77" fmla="*/ 0 h 397"/>
                <a:gd name="T78" fmla="*/ 0 w 708"/>
                <a:gd name="T79" fmla="*/ 0 h 39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08"/>
                <a:gd name="T121" fmla="*/ 0 h 397"/>
                <a:gd name="T122" fmla="*/ 708 w 708"/>
                <a:gd name="T123" fmla="*/ 397 h 39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08" h="397">
                  <a:moveTo>
                    <a:pt x="665" y="15"/>
                  </a:moveTo>
                  <a:lnTo>
                    <a:pt x="664" y="17"/>
                  </a:lnTo>
                  <a:lnTo>
                    <a:pt x="662" y="24"/>
                  </a:lnTo>
                  <a:lnTo>
                    <a:pt x="658" y="36"/>
                  </a:lnTo>
                  <a:lnTo>
                    <a:pt x="652" y="49"/>
                  </a:lnTo>
                  <a:lnTo>
                    <a:pt x="645" y="66"/>
                  </a:lnTo>
                  <a:lnTo>
                    <a:pt x="636" y="85"/>
                  </a:lnTo>
                  <a:lnTo>
                    <a:pt x="624" y="106"/>
                  </a:lnTo>
                  <a:lnTo>
                    <a:pt x="611" y="128"/>
                  </a:lnTo>
                  <a:lnTo>
                    <a:pt x="595" y="151"/>
                  </a:lnTo>
                  <a:lnTo>
                    <a:pt x="578" y="176"/>
                  </a:lnTo>
                  <a:lnTo>
                    <a:pt x="559" y="200"/>
                  </a:lnTo>
                  <a:lnTo>
                    <a:pt x="537" y="224"/>
                  </a:lnTo>
                  <a:lnTo>
                    <a:pt x="512" y="246"/>
                  </a:lnTo>
                  <a:lnTo>
                    <a:pt x="486" y="269"/>
                  </a:lnTo>
                  <a:lnTo>
                    <a:pt x="456" y="289"/>
                  </a:lnTo>
                  <a:lnTo>
                    <a:pt x="425" y="308"/>
                  </a:lnTo>
                  <a:lnTo>
                    <a:pt x="404" y="318"/>
                  </a:lnTo>
                  <a:lnTo>
                    <a:pt x="382" y="327"/>
                  </a:lnTo>
                  <a:lnTo>
                    <a:pt x="360" y="334"/>
                  </a:lnTo>
                  <a:lnTo>
                    <a:pt x="337" y="340"/>
                  </a:lnTo>
                  <a:lnTo>
                    <a:pt x="314" y="345"/>
                  </a:lnTo>
                  <a:lnTo>
                    <a:pt x="290" y="349"/>
                  </a:lnTo>
                  <a:lnTo>
                    <a:pt x="266" y="352"/>
                  </a:lnTo>
                  <a:lnTo>
                    <a:pt x="242" y="353"/>
                  </a:lnTo>
                  <a:lnTo>
                    <a:pt x="216" y="353"/>
                  </a:lnTo>
                  <a:lnTo>
                    <a:pt x="191" y="352"/>
                  </a:lnTo>
                  <a:lnTo>
                    <a:pt x="165" y="351"/>
                  </a:lnTo>
                  <a:lnTo>
                    <a:pt x="139" y="347"/>
                  </a:lnTo>
                  <a:lnTo>
                    <a:pt x="112" y="342"/>
                  </a:lnTo>
                  <a:lnTo>
                    <a:pt x="84" y="335"/>
                  </a:lnTo>
                  <a:lnTo>
                    <a:pt x="57" y="328"/>
                  </a:lnTo>
                  <a:lnTo>
                    <a:pt x="28" y="319"/>
                  </a:lnTo>
                  <a:lnTo>
                    <a:pt x="19" y="318"/>
                  </a:lnTo>
                  <a:lnTo>
                    <a:pt x="12" y="321"/>
                  </a:lnTo>
                  <a:lnTo>
                    <a:pt x="5" y="326"/>
                  </a:lnTo>
                  <a:lnTo>
                    <a:pt x="1" y="332"/>
                  </a:lnTo>
                  <a:lnTo>
                    <a:pt x="0" y="342"/>
                  </a:lnTo>
                  <a:lnTo>
                    <a:pt x="2" y="349"/>
                  </a:lnTo>
                  <a:lnTo>
                    <a:pt x="8" y="357"/>
                  </a:lnTo>
                  <a:lnTo>
                    <a:pt x="14" y="361"/>
                  </a:lnTo>
                  <a:lnTo>
                    <a:pt x="44" y="370"/>
                  </a:lnTo>
                  <a:lnTo>
                    <a:pt x="75" y="378"/>
                  </a:lnTo>
                  <a:lnTo>
                    <a:pt x="104" y="384"/>
                  </a:lnTo>
                  <a:lnTo>
                    <a:pt x="134" y="390"/>
                  </a:lnTo>
                  <a:lnTo>
                    <a:pt x="162" y="394"/>
                  </a:lnTo>
                  <a:lnTo>
                    <a:pt x="191" y="396"/>
                  </a:lnTo>
                  <a:lnTo>
                    <a:pt x="218" y="397"/>
                  </a:lnTo>
                  <a:lnTo>
                    <a:pt x="246" y="397"/>
                  </a:lnTo>
                  <a:lnTo>
                    <a:pt x="273" y="395"/>
                  </a:lnTo>
                  <a:lnTo>
                    <a:pt x="299" y="392"/>
                  </a:lnTo>
                  <a:lnTo>
                    <a:pt x="325" y="388"/>
                  </a:lnTo>
                  <a:lnTo>
                    <a:pt x="350" y="382"/>
                  </a:lnTo>
                  <a:lnTo>
                    <a:pt x="374" y="375"/>
                  </a:lnTo>
                  <a:lnTo>
                    <a:pt x="399" y="366"/>
                  </a:lnTo>
                  <a:lnTo>
                    <a:pt x="422" y="357"/>
                  </a:lnTo>
                  <a:lnTo>
                    <a:pt x="446" y="345"/>
                  </a:lnTo>
                  <a:lnTo>
                    <a:pt x="481" y="326"/>
                  </a:lnTo>
                  <a:lnTo>
                    <a:pt x="512" y="304"/>
                  </a:lnTo>
                  <a:lnTo>
                    <a:pt x="542" y="280"/>
                  </a:lnTo>
                  <a:lnTo>
                    <a:pt x="568" y="256"/>
                  </a:lnTo>
                  <a:lnTo>
                    <a:pt x="591" y="230"/>
                  </a:lnTo>
                  <a:lnTo>
                    <a:pt x="613" y="204"/>
                  </a:lnTo>
                  <a:lnTo>
                    <a:pt x="632" y="178"/>
                  </a:lnTo>
                  <a:lnTo>
                    <a:pt x="649" y="153"/>
                  </a:lnTo>
                  <a:lnTo>
                    <a:pt x="663" y="129"/>
                  </a:lnTo>
                  <a:lnTo>
                    <a:pt x="675" y="106"/>
                  </a:lnTo>
                  <a:lnTo>
                    <a:pt x="685" y="85"/>
                  </a:lnTo>
                  <a:lnTo>
                    <a:pt x="693" y="67"/>
                  </a:lnTo>
                  <a:lnTo>
                    <a:pt x="698" y="53"/>
                  </a:lnTo>
                  <a:lnTo>
                    <a:pt x="703" y="40"/>
                  </a:lnTo>
                  <a:lnTo>
                    <a:pt x="706" y="32"/>
                  </a:lnTo>
                  <a:lnTo>
                    <a:pt x="707" y="28"/>
                  </a:lnTo>
                  <a:lnTo>
                    <a:pt x="708" y="19"/>
                  </a:lnTo>
                  <a:lnTo>
                    <a:pt x="706" y="11"/>
                  </a:lnTo>
                  <a:lnTo>
                    <a:pt x="701" y="4"/>
                  </a:lnTo>
                  <a:lnTo>
                    <a:pt x="693" y="0"/>
                  </a:lnTo>
                  <a:lnTo>
                    <a:pt x="684" y="0"/>
                  </a:lnTo>
                  <a:lnTo>
                    <a:pt x="676" y="3"/>
                  </a:lnTo>
                  <a:lnTo>
                    <a:pt x="669" y="8"/>
                  </a:lnTo>
                  <a:lnTo>
                    <a:pt x="665"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17" name="Freeform 246">
              <a:extLst>
                <a:ext uri="{FF2B5EF4-FFF2-40B4-BE49-F238E27FC236}">
                  <a16:creationId xmlns:a16="http://schemas.microsoft.com/office/drawing/2014/main" id="{A02EAEA5-D7CB-4B93-ABDE-4804EC5640C2}"/>
                </a:ext>
              </a:extLst>
            </p:cNvPr>
            <p:cNvSpPr>
              <a:spLocks/>
            </p:cNvSpPr>
            <p:nvPr/>
          </p:nvSpPr>
          <p:spPr bwMode="auto">
            <a:xfrm flipH="1">
              <a:off x="635" y="1167"/>
              <a:ext cx="49" cy="41"/>
            </a:xfrm>
            <a:custGeom>
              <a:avLst/>
              <a:gdLst>
                <a:gd name="T0" fmla="*/ 0 w 215"/>
                <a:gd name="T1" fmla="*/ 0 h 181"/>
                <a:gd name="T2" fmla="*/ 0 w 215"/>
                <a:gd name="T3" fmla="*/ 0 h 181"/>
                <a:gd name="T4" fmla="*/ 0 w 215"/>
                <a:gd name="T5" fmla="*/ 0 h 181"/>
                <a:gd name="T6" fmla="*/ 0 w 215"/>
                <a:gd name="T7" fmla="*/ 0 h 181"/>
                <a:gd name="T8" fmla="*/ 0 w 215"/>
                <a:gd name="T9" fmla="*/ 0 h 181"/>
                <a:gd name="T10" fmla="*/ 0 w 215"/>
                <a:gd name="T11" fmla="*/ 0 h 181"/>
                <a:gd name="T12" fmla="*/ 0 w 215"/>
                <a:gd name="T13" fmla="*/ 0 h 181"/>
                <a:gd name="T14" fmla="*/ 0 w 215"/>
                <a:gd name="T15" fmla="*/ 0 h 181"/>
                <a:gd name="T16" fmla="*/ 0 w 215"/>
                <a:gd name="T17" fmla="*/ 0 h 181"/>
                <a:gd name="T18" fmla="*/ 0 w 215"/>
                <a:gd name="T19" fmla="*/ 0 h 181"/>
                <a:gd name="T20" fmla="*/ 0 w 215"/>
                <a:gd name="T21" fmla="*/ 0 h 181"/>
                <a:gd name="T22" fmla="*/ 0 w 215"/>
                <a:gd name="T23" fmla="*/ 0 h 181"/>
                <a:gd name="T24" fmla="*/ 0 w 215"/>
                <a:gd name="T25" fmla="*/ 0 h 181"/>
                <a:gd name="T26" fmla="*/ 0 w 215"/>
                <a:gd name="T27" fmla="*/ 0 h 181"/>
                <a:gd name="T28" fmla="*/ 0 w 215"/>
                <a:gd name="T29" fmla="*/ 0 h 181"/>
                <a:gd name="T30" fmla="*/ 0 w 215"/>
                <a:gd name="T31" fmla="*/ 0 h 181"/>
                <a:gd name="T32" fmla="*/ 0 w 215"/>
                <a:gd name="T33" fmla="*/ 0 h 181"/>
                <a:gd name="T34" fmla="*/ 0 w 215"/>
                <a:gd name="T35" fmla="*/ 0 h 181"/>
                <a:gd name="T36" fmla="*/ 0 w 215"/>
                <a:gd name="T37" fmla="*/ 0 h 181"/>
                <a:gd name="T38" fmla="*/ 0 w 215"/>
                <a:gd name="T39" fmla="*/ 0 h 181"/>
                <a:gd name="T40" fmla="*/ 0 w 215"/>
                <a:gd name="T41" fmla="*/ 0 h 181"/>
                <a:gd name="T42" fmla="*/ 0 w 215"/>
                <a:gd name="T43" fmla="*/ 0 h 181"/>
                <a:gd name="T44" fmla="*/ 0 w 215"/>
                <a:gd name="T45" fmla="*/ 0 h 181"/>
                <a:gd name="T46" fmla="*/ 0 w 215"/>
                <a:gd name="T47" fmla="*/ 0 h 181"/>
                <a:gd name="T48" fmla="*/ 0 w 215"/>
                <a:gd name="T49" fmla="*/ 0 h 181"/>
                <a:gd name="T50" fmla="*/ 0 w 215"/>
                <a:gd name="T51" fmla="*/ 0 h 181"/>
                <a:gd name="T52" fmla="*/ 0 w 215"/>
                <a:gd name="T53" fmla="*/ 0 h 181"/>
                <a:gd name="T54" fmla="*/ 0 w 215"/>
                <a:gd name="T55" fmla="*/ 0 h 181"/>
                <a:gd name="T56" fmla="*/ 0 w 215"/>
                <a:gd name="T57" fmla="*/ 0 h 181"/>
                <a:gd name="T58" fmla="*/ 0 w 215"/>
                <a:gd name="T59" fmla="*/ 0 h 181"/>
                <a:gd name="T60" fmla="*/ 0 w 215"/>
                <a:gd name="T61" fmla="*/ 0 h 181"/>
                <a:gd name="T62" fmla="*/ 0 w 215"/>
                <a:gd name="T63" fmla="*/ 0 h 181"/>
                <a:gd name="T64" fmla="*/ 0 w 215"/>
                <a:gd name="T65" fmla="*/ 0 h 181"/>
                <a:gd name="T66" fmla="*/ 0 w 215"/>
                <a:gd name="T67" fmla="*/ 0 h 181"/>
                <a:gd name="T68" fmla="*/ 0 w 215"/>
                <a:gd name="T69" fmla="*/ 0 h 181"/>
                <a:gd name="T70" fmla="*/ 0 w 215"/>
                <a:gd name="T71" fmla="*/ 0 h 181"/>
                <a:gd name="T72" fmla="*/ 0 w 215"/>
                <a:gd name="T73" fmla="*/ 0 h 181"/>
                <a:gd name="T74" fmla="*/ 0 w 215"/>
                <a:gd name="T75" fmla="*/ 0 h 181"/>
                <a:gd name="T76" fmla="*/ 0 w 215"/>
                <a:gd name="T77" fmla="*/ 0 h 181"/>
                <a:gd name="T78" fmla="*/ 0 w 215"/>
                <a:gd name="T79" fmla="*/ 0 h 181"/>
                <a:gd name="T80" fmla="*/ 0 w 215"/>
                <a:gd name="T81" fmla="*/ 0 h 181"/>
                <a:gd name="T82" fmla="*/ 0 w 215"/>
                <a:gd name="T83" fmla="*/ 0 h 181"/>
                <a:gd name="T84" fmla="*/ 0 w 215"/>
                <a:gd name="T85" fmla="*/ 0 h 181"/>
                <a:gd name="T86" fmla="*/ 0 w 215"/>
                <a:gd name="T87" fmla="*/ 0 h 181"/>
                <a:gd name="T88" fmla="*/ 0 w 215"/>
                <a:gd name="T89" fmla="*/ 0 h 181"/>
                <a:gd name="T90" fmla="*/ 0 w 215"/>
                <a:gd name="T91" fmla="*/ 0 h 181"/>
                <a:gd name="T92" fmla="*/ 0 w 215"/>
                <a:gd name="T93" fmla="*/ 0 h 181"/>
                <a:gd name="T94" fmla="*/ 0 w 215"/>
                <a:gd name="T95" fmla="*/ 0 h 181"/>
                <a:gd name="T96" fmla="*/ 0 w 215"/>
                <a:gd name="T97" fmla="*/ 0 h 181"/>
                <a:gd name="T98" fmla="*/ 0 w 215"/>
                <a:gd name="T99" fmla="*/ 0 h 181"/>
                <a:gd name="T100" fmla="*/ 0 w 215"/>
                <a:gd name="T101" fmla="*/ 0 h 181"/>
                <a:gd name="T102" fmla="*/ 0 w 215"/>
                <a:gd name="T103" fmla="*/ 0 h 181"/>
                <a:gd name="T104" fmla="*/ 0 w 215"/>
                <a:gd name="T105" fmla="*/ 0 h 181"/>
                <a:gd name="T106" fmla="*/ 0 w 215"/>
                <a:gd name="T107" fmla="*/ 0 h 181"/>
                <a:gd name="T108" fmla="*/ 0 w 215"/>
                <a:gd name="T109" fmla="*/ 0 h 181"/>
                <a:gd name="T110" fmla="*/ 0 w 215"/>
                <a:gd name="T111" fmla="*/ 0 h 181"/>
                <a:gd name="T112" fmla="*/ 0 w 215"/>
                <a:gd name="T113" fmla="*/ 0 h 181"/>
                <a:gd name="T114" fmla="*/ 0 w 215"/>
                <a:gd name="T115" fmla="*/ 0 h 181"/>
                <a:gd name="T116" fmla="*/ 0 w 215"/>
                <a:gd name="T117" fmla="*/ 0 h 181"/>
                <a:gd name="T118" fmla="*/ 0 w 215"/>
                <a:gd name="T119" fmla="*/ 0 h 181"/>
                <a:gd name="T120" fmla="*/ 0 w 215"/>
                <a:gd name="T121" fmla="*/ 0 h 1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15"/>
                <a:gd name="T184" fmla="*/ 0 h 181"/>
                <a:gd name="T185" fmla="*/ 215 w 215"/>
                <a:gd name="T186" fmla="*/ 181 h 1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15" h="181">
                  <a:moveTo>
                    <a:pt x="5" y="47"/>
                  </a:moveTo>
                  <a:lnTo>
                    <a:pt x="4" y="51"/>
                  </a:lnTo>
                  <a:lnTo>
                    <a:pt x="1" y="56"/>
                  </a:lnTo>
                  <a:lnTo>
                    <a:pt x="0" y="61"/>
                  </a:lnTo>
                  <a:lnTo>
                    <a:pt x="0" y="67"/>
                  </a:lnTo>
                  <a:lnTo>
                    <a:pt x="0" y="72"/>
                  </a:lnTo>
                  <a:lnTo>
                    <a:pt x="1" y="77"/>
                  </a:lnTo>
                  <a:lnTo>
                    <a:pt x="3" y="82"/>
                  </a:lnTo>
                  <a:lnTo>
                    <a:pt x="5" y="87"/>
                  </a:lnTo>
                  <a:lnTo>
                    <a:pt x="9" y="93"/>
                  </a:lnTo>
                  <a:lnTo>
                    <a:pt x="16" y="98"/>
                  </a:lnTo>
                  <a:lnTo>
                    <a:pt x="22" y="102"/>
                  </a:lnTo>
                  <a:lnTo>
                    <a:pt x="31" y="104"/>
                  </a:lnTo>
                  <a:lnTo>
                    <a:pt x="30" y="109"/>
                  </a:lnTo>
                  <a:lnTo>
                    <a:pt x="29" y="115"/>
                  </a:lnTo>
                  <a:lnTo>
                    <a:pt x="27" y="120"/>
                  </a:lnTo>
                  <a:lnTo>
                    <a:pt x="27" y="125"/>
                  </a:lnTo>
                  <a:lnTo>
                    <a:pt x="29" y="136"/>
                  </a:lnTo>
                  <a:lnTo>
                    <a:pt x="33" y="146"/>
                  </a:lnTo>
                  <a:lnTo>
                    <a:pt x="38" y="155"/>
                  </a:lnTo>
                  <a:lnTo>
                    <a:pt x="47" y="164"/>
                  </a:lnTo>
                  <a:lnTo>
                    <a:pt x="49" y="165"/>
                  </a:lnTo>
                  <a:lnTo>
                    <a:pt x="51" y="167"/>
                  </a:lnTo>
                  <a:lnTo>
                    <a:pt x="53" y="168"/>
                  </a:lnTo>
                  <a:lnTo>
                    <a:pt x="55" y="168"/>
                  </a:lnTo>
                  <a:lnTo>
                    <a:pt x="64" y="171"/>
                  </a:lnTo>
                  <a:lnTo>
                    <a:pt x="78" y="175"/>
                  </a:lnTo>
                  <a:lnTo>
                    <a:pt x="98" y="178"/>
                  </a:lnTo>
                  <a:lnTo>
                    <a:pt x="118" y="181"/>
                  </a:lnTo>
                  <a:lnTo>
                    <a:pt x="139" y="180"/>
                  </a:lnTo>
                  <a:lnTo>
                    <a:pt x="161" y="177"/>
                  </a:lnTo>
                  <a:lnTo>
                    <a:pt x="181" y="168"/>
                  </a:lnTo>
                  <a:lnTo>
                    <a:pt x="196" y="155"/>
                  </a:lnTo>
                  <a:lnTo>
                    <a:pt x="198" y="154"/>
                  </a:lnTo>
                  <a:lnTo>
                    <a:pt x="198" y="152"/>
                  </a:lnTo>
                  <a:lnTo>
                    <a:pt x="199" y="152"/>
                  </a:lnTo>
                  <a:lnTo>
                    <a:pt x="199" y="151"/>
                  </a:lnTo>
                  <a:lnTo>
                    <a:pt x="203" y="145"/>
                  </a:lnTo>
                  <a:lnTo>
                    <a:pt x="208" y="132"/>
                  </a:lnTo>
                  <a:lnTo>
                    <a:pt x="212" y="115"/>
                  </a:lnTo>
                  <a:lnTo>
                    <a:pt x="215" y="94"/>
                  </a:lnTo>
                  <a:lnTo>
                    <a:pt x="215" y="85"/>
                  </a:lnTo>
                  <a:lnTo>
                    <a:pt x="213" y="76"/>
                  </a:lnTo>
                  <a:lnTo>
                    <a:pt x="211" y="68"/>
                  </a:lnTo>
                  <a:lnTo>
                    <a:pt x="207" y="59"/>
                  </a:lnTo>
                  <a:lnTo>
                    <a:pt x="200" y="48"/>
                  </a:lnTo>
                  <a:lnTo>
                    <a:pt x="194" y="39"/>
                  </a:lnTo>
                  <a:lnTo>
                    <a:pt x="185" y="31"/>
                  </a:lnTo>
                  <a:lnTo>
                    <a:pt x="174" y="24"/>
                  </a:lnTo>
                  <a:lnTo>
                    <a:pt x="163" y="18"/>
                  </a:lnTo>
                  <a:lnTo>
                    <a:pt x="150" y="13"/>
                  </a:lnTo>
                  <a:lnTo>
                    <a:pt x="135" y="9"/>
                  </a:lnTo>
                  <a:lnTo>
                    <a:pt x="120" y="5"/>
                  </a:lnTo>
                  <a:lnTo>
                    <a:pt x="107" y="3"/>
                  </a:lnTo>
                  <a:lnTo>
                    <a:pt x="92" y="0"/>
                  </a:lnTo>
                  <a:lnTo>
                    <a:pt x="77" y="0"/>
                  </a:lnTo>
                  <a:lnTo>
                    <a:pt x="60" y="3"/>
                  </a:lnTo>
                  <a:lnTo>
                    <a:pt x="44" y="8"/>
                  </a:lnTo>
                  <a:lnTo>
                    <a:pt x="29" y="16"/>
                  </a:lnTo>
                  <a:lnTo>
                    <a:pt x="16" y="29"/>
                  </a:lnTo>
                  <a:lnTo>
                    <a:pt x="5"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18" name="Freeform 247">
              <a:extLst>
                <a:ext uri="{FF2B5EF4-FFF2-40B4-BE49-F238E27FC236}">
                  <a16:creationId xmlns:a16="http://schemas.microsoft.com/office/drawing/2014/main" id="{6026A502-9BB4-4775-93DB-2E481C47AC7B}"/>
                </a:ext>
              </a:extLst>
            </p:cNvPr>
            <p:cNvSpPr>
              <a:spLocks/>
            </p:cNvSpPr>
            <p:nvPr/>
          </p:nvSpPr>
          <p:spPr bwMode="auto">
            <a:xfrm flipH="1">
              <a:off x="648" y="1179"/>
              <a:ext cx="22" cy="17"/>
            </a:xfrm>
            <a:custGeom>
              <a:avLst/>
              <a:gdLst>
                <a:gd name="T0" fmla="*/ 0 w 99"/>
                <a:gd name="T1" fmla="*/ 0 h 74"/>
                <a:gd name="T2" fmla="*/ 0 w 99"/>
                <a:gd name="T3" fmla="*/ 0 h 74"/>
                <a:gd name="T4" fmla="*/ 0 w 99"/>
                <a:gd name="T5" fmla="*/ 0 h 74"/>
                <a:gd name="T6" fmla="*/ 0 w 99"/>
                <a:gd name="T7" fmla="*/ 0 h 74"/>
                <a:gd name="T8" fmla="*/ 0 w 99"/>
                <a:gd name="T9" fmla="*/ 0 h 74"/>
                <a:gd name="T10" fmla="*/ 0 w 99"/>
                <a:gd name="T11" fmla="*/ 0 h 74"/>
                <a:gd name="T12" fmla="*/ 0 w 99"/>
                <a:gd name="T13" fmla="*/ 0 h 74"/>
                <a:gd name="T14" fmla="*/ 0 w 99"/>
                <a:gd name="T15" fmla="*/ 0 h 74"/>
                <a:gd name="T16" fmla="*/ 0 w 99"/>
                <a:gd name="T17" fmla="*/ 0 h 74"/>
                <a:gd name="T18" fmla="*/ 0 w 99"/>
                <a:gd name="T19" fmla="*/ 0 h 74"/>
                <a:gd name="T20" fmla="*/ 0 w 99"/>
                <a:gd name="T21" fmla="*/ 0 h 74"/>
                <a:gd name="T22" fmla="*/ 0 w 99"/>
                <a:gd name="T23" fmla="*/ 0 h 74"/>
                <a:gd name="T24" fmla="*/ 0 w 99"/>
                <a:gd name="T25" fmla="*/ 0 h 74"/>
                <a:gd name="T26" fmla="*/ 0 w 99"/>
                <a:gd name="T27" fmla="*/ 0 h 74"/>
                <a:gd name="T28" fmla="*/ 0 w 99"/>
                <a:gd name="T29" fmla="*/ 0 h 74"/>
                <a:gd name="T30" fmla="*/ 0 w 99"/>
                <a:gd name="T31" fmla="*/ 0 h 74"/>
                <a:gd name="T32" fmla="*/ 0 w 99"/>
                <a:gd name="T33" fmla="*/ 0 h 74"/>
                <a:gd name="T34" fmla="*/ 0 w 99"/>
                <a:gd name="T35" fmla="*/ 0 h 74"/>
                <a:gd name="T36" fmla="*/ 0 w 99"/>
                <a:gd name="T37" fmla="*/ 0 h 74"/>
                <a:gd name="T38" fmla="*/ 0 w 99"/>
                <a:gd name="T39" fmla="*/ 0 h 74"/>
                <a:gd name="T40" fmla="*/ 0 w 99"/>
                <a:gd name="T41" fmla="*/ 0 h 74"/>
                <a:gd name="T42" fmla="*/ 0 w 99"/>
                <a:gd name="T43" fmla="*/ 0 h 74"/>
                <a:gd name="T44" fmla="*/ 0 w 99"/>
                <a:gd name="T45" fmla="*/ 0 h 74"/>
                <a:gd name="T46" fmla="*/ 0 w 99"/>
                <a:gd name="T47" fmla="*/ 0 h 74"/>
                <a:gd name="T48" fmla="*/ 0 w 99"/>
                <a:gd name="T49" fmla="*/ 0 h 74"/>
                <a:gd name="T50" fmla="*/ 0 w 99"/>
                <a:gd name="T51" fmla="*/ 0 h 74"/>
                <a:gd name="T52" fmla="*/ 0 w 99"/>
                <a:gd name="T53" fmla="*/ 0 h 74"/>
                <a:gd name="T54" fmla="*/ 0 w 99"/>
                <a:gd name="T55" fmla="*/ 0 h 74"/>
                <a:gd name="T56" fmla="*/ 0 w 99"/>
                <a:gd name="T57" fmla="*/ 0 h 74"/>
                <a:gd name="T58" fmla="*/ 0 w 99"/>
                <a:gd name="T59" fmla="*/ 0 h 74"/>
                <a:gd name="T60" fmla="*/ 0 w 99"/>
                <a:gd name="T61" fmla="*/ 0 h 74"/>
                <a:gd name="T62" fmla="*/ 0 w 99"/>
                <a:gd name="T63" fmla="*/ 0 h 74"/>
                <a:gd name="T64" fmla="*/ 0 w 99"/>
                <a:gd name="T65" fmla="*/ 0 h 74"/>
                <a:gd name="T66" fmla="*/ 0 w 99"/>
                <a:gd name="T67" fmla="*/ 0 h 74"/>
                <a:gd name="T68" fmla="*/ 0 w 99"/>
                <a:gd name="T69" fmla="*/ 0 h 74"/>
                <a:gd name="T70" fmla="*/ 0 w 99"/>
                <a:gd name="T71" fmla="*/ 0 h 74"/>
                <a:gd name="T72" fmla="*/ 0 w 99"/>
                <a:gd name="T73" fmla="*/ 0 h 74"/>
                <a:gd name="T74" fmla="*/ 0 w 99"/>
                <a:gd name="T75" fmla="*/ 0 h 74"/>
                <a:gd name="T76" fmla="*/ 0 w 99"/>
                <a:gd name="T77" fmla="*/ 0 h 74"/>
                <a:gd name="T78" fmla="*/ 0 w 99"/>
                <a:gd name="T79" fmla="*/ 0 h 74"/>
                <a:gd name="T80" fmla="*/ 0 w 99"/>
                <a:gd name="T81" fmla="*/ 0 h 74"/>
                <a:gd name="T82" fmla="*/ 0 w 99"/>
                <a:gd name="T83" fmla="*/ 0 h 74"/>
                <a:gd name="T84" fmla="*/ 0 w 99"/>
                <a:gd name="T85" fmla="*/ 0 h 74"/>
                <a:gd name="T86" fmla="*/ 0 w 99"/>
                <a:gd name="T87" fmla="*/ 0 h 74"/>
                <a:gd name="T88" fmla="*/ 0 w 99"/>
                <a:gd name="T89" fmla="*/ 0 h 74"/>
                <a:gd name="T90" fmla="*/ 0 w 99"/>
                <a:gd name="T91" fmla="*/ 0 h 74"/>
                <a:gd name="T92" fmla="*/ 0 w 99"/>
                <a:gd name="T93" fmla="*/ 0 h 74"/>
                <a:gd name="T94" fmla="*/ 0 w 99"/>
                <a:gd name="T95" fmla="*/ 0 h 74"/>
                <a:gd name="T96" fmla="*/ 0 w 99"/>
                <a:gd name="T97" fmla="*/ 0 h 74"/>
                <a:gd name="T98" fmla="*/ 0 w 99"/>
                <a:gd name="T99" fmla="*/ 0 h 74"/>
                <a:gd name="T100" fmla="*/ 0 w 99"/>
                <a:gd name="T101" fmla="*/ 0 h 74"/>
                <a:gd name="T102" fmla="*/ 0 w 99"/>
                <a:gd name="T103" fmla="*/ 0 h 74"/>
                <a:gd name="T104" fmla="*/ 0 w 99"/>
                <a:gd name="T105" fmla="*/ 0 h 74"/>
                <a:gd name="T106" fmla="*/ 0 w 99"/>
                <a:gd name="T107" fmla="*/ 0 h 74"/>
                <a:gd name="T108" fmla="*/ 0 w 99"/>
                <a:gd name="T109" fmla="*/ 0 h 74"/>
                <a:gd name="T110" fmla="*/ 0 w 99"/>
                <a:gd name="T111" fmla="*/ 0 h 74"/>
                <a:gd name="T112" fmla="*/ 0 w 99"/>
                <a:gd name="T113" fmla="*/ 0 h 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9"/>
                <a:gd name="T172" fmla="*/ 0 h 74"/>
                <a:gd name="T173" fmla="*/ 99 w 99"/>
                <a:gd name="T174" fmla="*/ 74 h 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9" h="74">
                  <a:moveTo>
                    <a:pt x="43" y="2"/>
                  </a:moveTo>
                  <a:lnTo>
                    <a:pt x="45" y="3"/>
                  </a:lnTo>
                  <a:lnTo>
                    <a:pt x="46" y="3"/>
                  </a:lnTo>
                  <a:lnTo>
                    <a:pt x="47" y="3"/>
                  </a:lnTo>
                  <a:lnTo>
                    <a:pt x="54" y="5"/>
                  </a:lnTo>
                  <a:lnTo>
                    <a:pt x="62" y="6"/>
                  </a:lnTo>
                  <a:lnTo>
                    <a:pt x="69" y="7"/>
                  </a:lnTo>
                  <a:lnTo>
                    <a:pt x="76" y="10"/>
                  </a:lnTo>
                  <a:lnTo>
                    <a:pt x="82" y="14"/>
                  </a:lnTo>
                  <a:lnTo>
                    <a:pt x="89" y="16"/>
                  </a:lnTo>
                  <a:lnTo>
                    <a:pt x="93" y="22"/>
                  </a:lnTo>
                  <a:lnTo>
                    <a:pt x="97" y="27"/>
                  </a:lnTo>
                  <a:lnTo>
                    <a:pt x="98" y="29"/>
                  </a:lnTo>
                  <a:lnTo>
                    <a:pt x="99" y="33"/>
                  </a:lnTo>
                  <a:lnTo>
                    <a:pt x="99" y="37"/>
                  </a:lnTo>
                  <a:lnTo>
                    <a:pt x="99" y="40"/>
                  </a:lnTo>
                  <a:lnTo>
                    <a:pt x="99" y="49"/>
                  </a:lnTo>
                  <a:lnTo>
                    <a:pt x="97" y="55"/>
                  </a:lnTo>
                  <a:lnTo>
                    <a:pt x="95" y="62"/>
                  </a:lnTo>
                  <a:lnTo>
                    <a:pt x="93" y="67"/>
                  </a:lnTo>
                  <a:lnTo>
                    <a:pt x="88" y="70"/>
                  </a:lnTo>
                  <a:lnTo>
                    <a:pt x="81" y="72"/>
                  </a:lnTo>
                  <a:lnTo>
                    <a:pt x="73" y="74"/>
                  </a:lnTo>
                  <a:lnTo>
                    <a:pt x="63" y="74"/>
                  </a:lnTo>
                  <a:lnTo>
                    <a:pt x="52" y="72"/>
                  </a:lnTo>
                  <a:lnTo>
                    <a:pt x="42" y="72"/>
                  </a:lnTo>
                  <a:lnTo>
                    <a:pt x="30" y="70"/>
                  </a:lnTo>
                  <a:lnTo>
                    <a:pt x="20" y="67"/>
                  </a:lnTo>
                  <a:lnTo>
                    <a:pt x="21" y="63"/>
                  </a:lnTo>
                  <a:lnTo>
                    <a:pt x="23" y="58"/>
                  </a:lnTo>
                  <a:lnTo>
                    <a:pt x="25" y="53"/>
                  </a:lnTo>
                  <a:lnTo>
                    <a:pt x="28" y="48"/>
                  </a:lnTo>
                  <a:lnTo>
                    <a:pt x="30" y="45"/>
                  </a:lnTo>
                  <a:lnTo>
                    <a:pt x="32" y="41"/>
                  </a:lnTo>
                  <a:lnTo>
                    <a:pt x="33" y="37"/>
                  </a:lnTo>
                  <a:lnTo>
                    <a:pt x="33" y="32"/>
                  </a:lnTo>
                  <a:lnTo>
                    <a:pt x="33" y="29"/>
                  </a:lnTo>
                  <a:lnTo>
                    <a:pt x="33" y="28"/>
                  </a:lnTo>
                  <a:lnTo>
                    <a:pt x="33" y="26"/>
                  </a:lnTo>
                  <a:lnTo>
                    <a:pt x="32" y="24"/>
                  </a:lnTo>
                  <a:lnTo>
                    <a:pt x="29" y="19"/>
                  </a:lnTo>
                  <a:lnTo>
                    <a:pt x="25" y="14"/>
                  </a:lnTo>
                  <a:lnTo>
                    <a:pt x="20" y="10"/>
                  </a:lnTo>
                  <a:lnTo>
                    <a:pt x="15" y="7"/>
                  </a:lnTo>
                  <a:lnTo>
                    <a:pt x="13" y="7"/>
                  </a:lnTo>
                  <a:lnTo>
                    <a:pt x="10" y="6"/>
                  </a:lnTo>
                  <a:lnTo>
                    <a:pt x="6" y="6"/>
                  </a:lnTo>
                  <a:lnTo>
                    <a:pt x="0" y="5"/>
                  </a:lnTo>
                  <a:lnTo>
                    <a:pt x="7" y="2"/>
                  </a:lnTo>
                  <a:lnTo>
                    <a:pt x="13" y="0"/>
                  </a:lnTo>
                  <a:lnTo>
                    <a:pt x="20" y="0"/>
                  </a:lnTo>
                  <a:lnTo>
                    <a:pt x="26" y="0"/>
                  </a:lnTo>
                  <a:lnTo>
                    <a:pt x="32" y="0"/>
                  </a:lnTo>
                  <a:lnTo>
                    <a:pt x="37" y="1"/>
                  </a:lnTo>
                  <a:lnTo>
                    <a:pt x="41" y="1"/>
                  </a:lnTo>
                  <a:lnTo>
                    <a:pt x="43" y="2"/>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19" name="Freeform 248">
              <a:extLst>
                <a:ext uri="{FF2B5EF4-FFF2-40B4-BE49-F238E27FC236}">
                  <a16:creationId xmlns:a16="http://schemas.microsoft.com/office/drawing/2014/main" id="{B50AE59D-AC32-4746-B7F3-F75231A1D231}"/>
                </a:ext>
              </a:extLst>
            </p:cNvPr>
            <p:cNvSpPr>
              <a:spLocks/>
            </p:cNvSpPr>
            <p:nvPr/>
          </p:nvSpPr>
          <p:spPr bwMode="auto">
            <a:xfrm flipH="1">
              <a:off x="472" y="1105"/>
              <a:ext cx="56" cy="58"/>
            </a:xfrm>
            <a:custGeom>
              <a:avLst/>
              <a:gdLst>
                <a:gd name="T0" fmla="*/ 0 w 245"/>
                <a:gd name="T1" fmla="*/ 0 h 256"/>
                <a:gd name="T2" fmla="*/ 0 w 245"/>
                <a:gd name="T3" fmla="*/ 0 h 256"/>
                <a:gd name="T4" fmla="*/ 0 w 245"/>
                <a:gd name="T5" fmla="*/ 0 h 256"/>
                <a:gd name="T6" fmla="*/ 0 w 245"/>
                <a:gd name="T7" fmla="*/ 0 h 256"/>
                <a:gd name="T8" fmla="*/ 0 w 245"/>
                <a:gd name="T9" fmla="*/ 0 h 256"/>
                <a:gd name="T10" fmla="*/ 0 60000 65536"/>
                <a:gd name="T11" fmla="*/ 0 60000 65536"/>
                <a:gd name="T12" fmla="*/ 0 60000 65536"/>
                <a:gd name="T13" fmla="*/ 0 60000 65536"/>
                <a:gd name="T14" fmla="*/ 0 60000 65536"/>
                <a:gd name="T15" fmla="*/ 0 w 245"/>
                <a:gd name="T16" fmla="*/ 0 h 256"/>
                <a:gd name="T17" fmla="*/ 245 w 245"/>
                <a:gd name="T18" fmla="*/ 256 h 256"/>
              </a:gdLst>
              <a:ahLst/>
              <a:cxnLst>
                <a:cxn ang="T10">
                  <a:pos x="T0" y="T1"/>
                </a:cxn>
                <a:cxn ang="T11">
                  <a:pos x="T2" y="T3"/>
                </a:cxn>
                <a:cxn ang="T12">
                  <a:pos x="T4" y="T5"/>
                </a:cxn>
                <a:cxn ang="T13">
                  <a:pos x="T6" y="T7"/>
                </a:cxn>
                <a:cxn ang="T14">
                  <a:pos x="T8" y="T9"/>
                </a:cxn>
              </a:cxnLst>
              <a:rect l="T15" t="T16" r="T17" b="T18"/>
              <a:pathLst>
                <a:path w="245" h="256">
                  <a:moveTo>
                    <a:pt x="117" y="0"/>
                  </a:moveTo>
                  <a:lnTo>
                    <a:pt x="0" y="157"/>
                  </a:lnTo>
                  <a:lnTo>
                    <a:pt x="128" y="256"/>
                  </a:lnTo>
                  <a:lnTo>
                    <a:pt x="245" y="89"/>
                  </a:lnTo>
                  <a:lnTo>
                    <a:pt x="117"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20" name="Freeform 249">
              <a:extLst>
                <a:ext uri="{FF2B5EF4-FFF2-40B4-BE49-F238E27FC236}">
                  <a16:creationId xmlns:a16="http://schemas.microsoft.com/office/drawing/2014/main" id="{FAB9577D-03A6-49D6-8DBF-D014F243D9DE}"/>
                </a:ext>
              </a:extLst>
            </p:cNvPr>
            <p:cNvSpPr>
              <a:spLocks/>
            </p:cNvSpPr>
            <p:nvPr/>
          </p:nvSpPr>
          <p:spPr bwMode="auto">
            <a:xfrm flipH="1">
              <a:off x="468" y="1101"/>
              <a:ext cx="63" cy="66"/>
            </a:xfrm>
            <a:custGeom>
              <a:avLst/>
              <a:gdLst>
                <a:gd name="T0" fmla="*/ 0 w 277"/>
                <a:gd name="T1" fmla="*/ 0 h 287"/>
                <a:gd name="T2" fmla="*/ 0 w 277"/>
                <a:gd name="T3" fmla="*/ 0 h 287"/>
                <a:gd name="T4" fmla="*/ 0 w 277"/>
                <a:gd name="T5" fmla="*/ 0 h 287"/>
                <a:gd name="T6" fmla="*/ 0 w 277"/>
                <a:gd name="T7" fmla="*/ 0 h 287"/>
                <a:gd name="T8" fmla="*/ 0 w 277"/>
                <a:gd name="T9" fmla="*/ 0 h 287"/>
                <a:gd name="T10" fmla="*/ 0 w 277"/>
                <a:gd name="T11" fmla="*/ 0 h 287"/>
                <a:gd name="T12" fmla="*/ 0 w 277"/>
                <a:gd name="T13" fmla="*/ 0 h 287"/>
                <a:gd name="T14" fmla="*/ 0 w 277"/>
                <a:gd name="T15" fmla="*/ 0 h 287"/>
                <a:gd name="T16" fmla="*/ 0 w 277"/>
                <a:gd name="T17" fmla="*/ 0 h 287"/>
                <a:gd name="T18" fmla="*/ 0 w 277"/>
                <a:gd name="T19" fmla="*/ 0 h 287"/>
                <a:gd name="T20" fmla="*/ 0 w 277"/>
                <a:gd name="T21" fmla="*/ 0 h 287"/>
                <a:gd name="T22" fmla="*/ 0 w 277"/>
                <a:gd name="T23" fmla="*/ 0 h 287"/>
                <a:gd name="T24" fmla="*/ 0 w 277"/>
                <a:gd name="T25" fmla="*/ 0 h 287"/>
                <a:gd name="T26" fmla="*/ 0 w 277"/>
                <a:gd name="T27" fmla="*/ 0 h 287"/>
                <a:gd name="T28" fmla="*/ 0 w 277"/>
                <a:gd name="T29" fmla="*/ 0 h 287"/>
                <a:gd name="T30" fmla="*/ 0 w 277"/>
                <a:gd name="T31" fmla="*/ 0 h 287"/>
                <a:gd name="T32" fmla="*/ 0 w 277"/>
                <a:gd name="T33" fmla="*/ 0 h 287"/>
                <a:gd name="T34" fmla="*/ 0 w 277"/>
                <a:gd name="T35" fmla="*/ 0 h 287"/>
                <a:gd name="T36" fmla="*/ 0 w 277"/>
                <a:gd name="T37" fmla="*/ 0 h 287"/>
                <a:gd name="T38" fmla="*/ 0 w 277"/>
                <a:gd name="T39" fmla="*/ 0 h 287"/>
                <a:gd name="T40" fmla="*/ 0 w 277"/>
                <a:gd name="T41" fmla="*/ 0 h 287"/>
                <a:gd name="T42" fmla="*/ 0 w 277"/>
                <a:gd name="T43" fmla="*/ 0 h 287"/>
                <a:gd name="T44" fmla="*/ 0 w 277"/>
                <a:gd name="T45" fmla="*/ 0 h 287"/>
                <a:gd name="T46" fmla="*/ 0 w 277"/>
                <a:gd name="T47" fmla="*/ 0 h 287"/>
                <a:gd name="T48" fmla="*/ 0 w 277"/>
                <a:gd name="T49" fmla="*/ 0 h 287"/>
                <a:gd name="T50" fmla="*/ 0 w 277"/>
                <a:gd name="T51" fmla="*/ 0 h 287"/>
                <a:gd name="T52" fmla="*/ 0 w 277"/>
                <a:gd name="T53" fmla="*/ 0 h 287"/>
                <a:gd name="T54" fmla="*/ 0 w 277"/>
                <a:gd name="T55" fmla="*/ 0 h 287"/>
                <a:gd name="T56" fmla="*/ 0 w 277"/>
                <a:gd name="T57" fmla="*/ 0 h 287"/>
                <a:gd name="T58" fmla="*/ 0 w 277"/>
                <a:gd name="T59" fmla="*/ 0 h 287"/>
                <a:gd name="T60" fmla="*/ 0 w 277"/>
                <a:gd name="T61" fmla="*/ 0 h 287"/>
                <a:gd name="T62" fmla="*/ 0 w 277"/>
                <a:gd name="T63" fmla="*/ 0 h 287"/>
                <a:gd name="T64" fmla="*/ 0 w 277"/>
                <a:gd name="T65" fmla="*/ 0 h 287"/>
                <a:gd name="T66" fmla="*/ 0 w 277"/>
                <a:gd name="T67" fmla="*/ 0 h 287"/>
                <a:gd name="T68" fmla="*/ 0 w 277"/>
                <a:gd name="T69" fmla="*/ 0 h 287"/>
                <a:gd name="T70" fmla="*/ 0 w 277"/>
                <a:gd name="T71" fmla="*/ 0 h 287"/>
                <a:gd name="T72" fmla="*/ 0 w 277"/>
                <a:gd name="T73" fmla="*/ 0 h 287"/>
                <a:gd name="T74" fmla="*/ 0 w 277"/>
                <a:gd name="T75" fmla="*/ 0 h 287"/>
                <a:gd name="T76" fmla="*/ 0 w 277"/>
                <a:gd name="T77" fmla="*/ 0 h 287"/>
                <a:gd name="T78" fmla="*/ 0 w 277"/>
                <a:gd name="T79" fmla="*/ 0 h 287"/>
                <a:gd name="T80" fmla="*/ 0 w 277"/>
                <a:gd name="T81" fmla="*/ 0 h 287"/>
                <a:gd name="T82" fmla="*/ 0 w 277"/>
                <a:gd name="T83" fmla="*/ 0 h 287"/>
                <a:gd name="T84" fmla="*/ 0 w 277"/>
                <a:gd name="T85" fmla="*/ 0 h 287"/>
                <a:gd name="T86" fmla="*/ 0 w 277"/>
                <a:gd name="T87" fmla="*/ 0 h 287"/>
                <a:gd name="T88" fmla="*/ 0 w 277"/>
                <a:gd name="T89" fmla="*/ 0 h 287"/>
                <a:gd name="T90" fmla="*/ 0 w 277"/>
                <a:gd name="T91" fmla="*/ 0 h 287"/>
                <a:gd name="T92" fmla="*/ 0 w 277"/>
                <a:gd name="T93" fmla="*/ 0 h 287"/>
                <a:gd name="T94" fmla="*/ 0 w 277"/>
                <a:gd name="T95" fmla="*/ 0 h 287"/>
                <a:gd name="T96" fmla="*/ 0 w 277"/>
                <a:gd name="T97" fmla="*/ 0 h 287"/>
                <a:gd name="T98" fmla="*/ 0 w 277"/>
                <a:gd name="T99" fmla="*/ 0 h 287"/>
                <a:gd name="T100" fmla="*/ 0 w 277"/>
                <a:gd name="T101" fmla="*/ 0 h 287"/>
                <a:gd name="T102" fmla="*/ 0 w 277"/>
                <a:gd name="T103" fmla="*/ 0 h 287"/>
                <a:gd name="T104" fmla="*/ 0 w 277"/>
                <a:gd name="T105" fmla="*/ 0 h 287"/>
                <a:gd name="T106" fmla="*/ 0 w 277"/>
                <a:gd name="T107" fmla="*/ 0 h 287"/>
                <a:gd name="T108" fmla="*/ 0 w 277"/>
                <a:gd name="T109" fmla="*/ 0 h 287"/>
                <a:gd name="T110" fmla="*/ 0 w 277"/>
                <a:gd name="T111" fmla="*/ 0 h 287"/>
                <a:gd name="T112" fmla="*/ 0 w 277"/>
                <a:gd name="T113" fmla="*/ 0 h 287"/>
                <a:gd name="T114" fmla="*/ 0 w 277"/>
                <a:gd name="T115" fmla="*/ 0 h 287"/>
                <a:gd name="T116" fmla="*/ 0 w 277"/>
                <a:gd name="T117" fmla="*/ 0 h 287"/>
                <a:gd name="T118" fmla="*/ 0 w 277"/>
                <a:gd name="T119" fmla="*/ 0 h 28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77"/>
                <a:gd name="T181" fmla="*/ 0 h 287"/>
                <a:gd name="T182" fmla="*/ 277 w 277"/>
                <a:gd name="T183" fmla="*/ 287 h 28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77" h="287">
                  <a:moveTo>
                    <a:pt x="272" y="91"/>
                  </a:moveTo>
                  <a:lnTo>
                    <a:pt x="265" y="88"/>
                  </a:lnTo>
                  <a:lnTo>
                    <a:pt x="259" y="88"/>
                  </a:lnTo>
                  <a:lnTo>
                    <a:pt x="254" y="91"/>
                  </a:lnTo>
                  <a:lnTo>
                    <a:pt x="249" y="95"/>
                  </a:lnTo>
                  <a:lnTo>
                    <a:pt x="245" y="100"/>
                  </a:lnTo>
                  <a:lnTo>
                    <a:pt x="234" y="115"/>
                  </a:lnTo>
                  <a:lnTo>
                    <a:pt x="219" y="137"/>
                  </a:lnTo>
                  <a:lnTo>
                    <a:pt x="200" y="162"/>
                  </a:lnTo>
                  <a:lnTo>
                    <a:pt x="182" y="190"/>
                  </a:lnTo>
                  <a:lnTo>
                    <a:pt x="164" y="214"/>
                  </a:lnTo>
                  <a:lnTo>
                    <a:pt x="150" y="235"/>
                  </a:lnTo>
                  <a:lnTo>
                    <a:pt x="141" y="248"/>
                  </a:lnTo>
                  <a:lnTo>
                    <a:pt x="132" y="242"/>
                  </a:lnTo>
                  <a:lnTo>
                    <a:pt x="119" y="232"/>
                  </a:lnTo>
                  <a:lnTo>
                    <a:pt x="104" y="221"/>
                  </a:lnTo>
                  <a:lnTo>
                    <a:pt x="90" y="209"/>
                  </a:lnTo>
                  <a:lnTo>
                    <a:pt x="74" y="197"/>
                  </a:lnTo>
                  <a:lnTo>
                    <a:pt x="60" y="186"/>
                  </a:lnTo>
                  <a:lnTo>
                    <a:pt x="48" y="177"/>
                  </a:lnTo>
                  <a:lnTo>
                    <a:pt x="39" y="170"/>
                  </a:lnTo>
                  <a:lnTo>
                    <a:pt x="48" y="157"/>
                  </a:lnTo>
                  <a:lnTo>
                    <a:pt x="63" y="137"/>
                  </a:lnTo>
                  <a:lnTo>
                    <a:pt x="81" y="114"/>
                  </a:lnTo>
                  <a:lnTo>
                    <a:pt x="99" y="89"/>
                  </a:lnTo>
                  <a:lnTo>
                    <a:pt x="117" y="66"/>
                  </a:lnTo>
                  <a:lnTo>
                    <a:pt x="133" y="45"/>
                  </a:lnTo>
                  <a:lnTo>
                    <a:pt x="143" y="31"/>
                  </a:lnTo>
                  <a:lnTo>
                    <a:pt x="147" y="26"/>
                  </a:lnTo>
                  <a:lnTo>
                    <a:pt x="148" y="23"/>
                  </a:lnTo>
                  <a:lnTo>
                    <a:pt x="150" y="20"/>
                  </a:lnTo>
                  <a:lnTo>
                    <a:pt x="151" y="19"/>
                  </a:lnTo>
                  <a:lnTo>
                    <a:pt x="151" y="16"/>
                  </a:lnTo>
                  <a:lnTo>
                    <a:pt x="151" y="13"/>
                  </a:lnTo>
                  <a:lnTo>
                    <a:pt x="150" y="9"/>
                  </a:lnTo>
                  <a:lnTo>
                    <a:pt x="147" y="5"/>
                  </a:lnTo>
                  <a:lnTo>
                    <a:pt x="145" y="2"/>
                  </a:lnTo>
                  <a:lnTo>
                    <a:pt x="138" y="0"/>
                  </a:lnTo>
                  <a:lnTo>
                    <a:pt x="132" y="0"/>
                  </a:lnTo>
                  <a:lnTo>
                    <a:pt x="126" y="2"/>
                  </a:lnTo>
                  <a:lnTo>
                    <a:pt x="121" y="6"/>
                  </a:lnTo>
                  <a:lnTo>
                    <a:pt x="3" y="164"/>
                  </a:lnTo>
                  <a:lnTo>
                    <a:pt x="0" y="169"/>
                  </a:lnTo>
                  <a:lnTo>
                    <a:pt x="0" y="175"/>
                  </a:lnTo>
                  <a:lnTo>
                    <a:pt x="2" y="180"/>
                  </a:lnTo>
                  <a:lnTo>
                    <a:pt x="7" y="186"/>
                  </a:lnTo>
                  <a:lnTo>
                    <a:pt x="134" y="285"/>
                  </a:lnTo>
                  <a:lnTo>
                    <a:pt x="137" y="286"/>
                  </a:lnTo>
                  <a:lnTo>
                    <a:pt x="141" y="287"/>
                  </a:lnTo>
                  <a:lnTo>
                    <a:pt x="143" y="287"/>
                  </a:lnTo>
                  <a:lnTo>
                    <a:pt x="147" y="287"/>
                  </a:lnTo>
                  <a:lnTo>
                    <a:pt x="150" y="287"/>
                  </a:lnTo>
                  <a:lnTo>
                    <a:pt x="152" y="286"/>
                  </a:lnTo>
                  <a:lnTo>
                    <a:pt x="155" y="283"/>
                  </a:lnTo>
                  <a:lnTo>
                    <a:pt x="158" y="281"/>
                  </a:lnTo>
                  <a:lnTo>
                    <a:pt x="275" y="114"/>
                  </a:lnTo>
                  <a:lnTo>
                    <a:pt x="277" y="108"/>
                  </a:lnTo>
                  <a:lnTo>
                    <a:pt x="277" y="101"/>
                  </a:lnTo>
                  <a:lnTo>
                    <a:pt x="276" y="96"/>
                  </a:lnTo>
                  <a:lnTo>
                    <a:pt x="272"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21" name="Freeform 250">
              <a:extLst>
                <a:ext uri="{FF2B5EF4-FFF2-40B4-BE49-F238E27FC236}">
                  <a16:creationId xmlns:a16="http://schemas.microsoft.com/office/drawing/2014/main" id="{6D0426E1-3B95-4A72-A4AF-A5EC817F7EC9}"/>
                </a:ext>
              </a:extLst>
            </p:cNvPr>
            <p:cNvSpPr>
              <a:spLocks/>
            </p:cNvSpPr>
            <p:nvPr/>
          </p:nvSpPr>
          <p:spPr bwMode="auto">
            <a:xfrm flipH="1">
              <a:off x="442" y="974"/>
              <a:ext cx="199" cy="140"/>
            </a:xfrm>
            <a:custGeom>
              <a:avLst/>
              <a:gdLst>
                <a:gd name="T0" fmla="*/ 0 w 867"/>
                <a:gd name="T1" fmla="*/ 0 h 610"/>
                <a:gd name="T2" fmla="*/ 0 w 867"/>
                <a:gd name="T3" fmla="*/ 0 h 610"/>
                <a:gd name="T4" fmla="*/ 0 w 867"/>
                <a:gd name="T5" fmla="*/ 0 h 610"/>
                <a:gd name="T6" fmla="*/ 0 w 867"/>
                <a:gd name="T7" fmla="*/ 0 h 610"/>
                <a:gd name="T8" fmla="*/ 0 w 867"/>
                <a:gd name="T9" fmla="*/ 0 h 610"/>
                <a:gd name="T10" fmla="*/ 0 w 867"/>
                <a:gd name="T11" fmla="*/ 0 h 610"/>
                <a:gd name="T12" fmla="*/ 0 w 867"/>
                <a:gd name="T13" fmla="*/ 0 h 610"/>
                <a:gd name="T14" fmla="*/ 0 w 867"/>
                <a:gd name="T15" fmla="*/ 0 h 610"/>
                <a:gd name="T16" fmla="*/ 0 w 867"/>
                <a:gd name="T17" fmla="*/ 0 h 610"/>
                <a:gd name="T18" fmla="*/ 0 w 867"/>
                <a:gd name="T19" fmla="*/ 0 h 610"/>
                <a:gd name="T20" fmla="*/ 0 w 867"/>
                <a:gd name="T21" fmla="*/ 0 h 610"/>
                <a:gd name="T22" fmla="*/ 0 w 867"/>
                <a:gd name="T23" fmla="*/ 0 h 610"/>
                <a:gd name="T24" fmla="*/ 0 w 867"/>
                <a:gd name="T25" fmla="*/ 0 h 610"/>
                <a:gd name="T26" fmla="*/ 0 w 867"/>
                <a:gd name="T27" fmla="*/ 0 h 610"/>
                <a:gd name="T28" fmla="*/ 0 w 867"/>
                <a:gd name="T29" fmla="*/ 0 h 610"/>
                <a:gd name="T30" fmla="*/ 0 w 867"/>
                <a:gd name="T31" fmla="*/ 0 h 610"/>
                <a:gd name="T32" fmla="*/ 0 w 867"/>
                <a:gd name="T33" fmla="*/ 0 h 610"/>
                <a:gd name="T34" fmla="*/ 0 w 867"/>
                <a:gd name="T35" fmla="*/ 0 h 610"/>
                <a:gd name="T36" fmla="*/ 0 w 867"/>
                <a:gd name="T37" fmla="*/ 0 h 610"/>
                <a:gd name="T38" fmla="*/ 0 w 867"/>
                <a:gd name="T39" fmla="*/ 0 h 610"/>
                <a:gd name="T40" fmla="*/ 0 w 867"/>
                <a:gd name="T41" fmla="*/ 0 h 610"/>
                <a:gd name="T42" fmla="*/ 0 w 867"/>
                <a:gd name="T43" fmla="*/ 0 h 610"/>
                <a:gd name="T44" fmla="*/ 0 w 867"/>
                <a:gd name="T45" fmla="*/ 0 h 610"/>
                <a:gd name="T46" fmla="*/ 0 w 867"/>
                <a:gd name="T47" fmla="*/ 0 h 610"/>
                <a:gd name="T48" fmla="*/ 0 w 867"/>
                <a:gd name="T49" fmla="*/ 0 h 610"/>
                <a:gd name="T50" fmla="*/ 0 w 867"/>
                <a:gd name="T51" fmla="*/ 0 h 610"/>
                <a:gd name="T52" fmla="*/ 0 w 867"/>
                <a:gd name="T53" fmla="*/ 0 h 610"/>
                <a:gd name="T54" fmla="*/ 0 w 867"/>
                <a:gd name="T55" fmla="*/ 0 h 610"/>
                <a:gd name="T56" fmla="*/ 0 w 867"/>
                <a:gd name="T57" fmla="*/ 0 h 610"/>
                <a:gd name="T58" fmla="*/ 0 w 867"/>
                <a:gd name="T59" fmla="*/ 0 h 610"/>
                <a:gd name="T60" fmla="*/ 0 w 867"/>
                <a:gd name="T61" fmla="*/ 0 h 610"/>
                <a:gd name="T62" fmla="*/ 0 w 867"/>
                <a:gd name="T63" fmla="*/ 0 h 610"/>
                <a:gd name="T64" fmla="*/ 0 w 867"/>
                <a:gd name="T65" fmla="*/ 0 h 610"/>
                <a:gd name="T66" fmla="*/ 0 w 867"/>
                <a:gd name="T67" fmla="*/ 0 h 610"/>
                <a:gd name="T68" fmla="*/ 0 w 867"/>
                <a:gd name="T69" fmla="*/ 0 h 610"/>
                <a:gd name="T70" fmla="*/ 0 w 867"/>
                <a:gd name="T71" fmla="*/ 0 h 610"/>
                <a:gd name="T72" fmla="*/ 0 w 867"/>
                <a:gd name="T73" fmla="*/ 0 h 610"/>
                <a:gd name="T74" fmla="*/ 0 w 867"/>
                <a:gd name="T75" fmla="*/ 0 h 610"/>
                <a:gd name="T76" fmla="*/ 0 w 867"/>
                <a:gd name="T77" fmla="*/ 0 h 610"/>
                <a:gd name="T78" fmla="*/ 0 w 867"/>
                <a:gd name="T79" fmla="*/ 0 h 610"/>
                <a:gd name="T80" fmla="*/ 0 w 867"/>
                <a:gd name="T81" fmla="*/ 0 h 610"/>
                <a:gd name="T82" fmla="*/ 0 w 867"/>
                <a:gd name="T83" fmla="*/ 0 h 610"/>
                <a:gd name="T84" fmla="*/ 0 w 867"/>
                <a:gd name="T85" fmla="*/ 0 h 610"/>
                <a:gd name="T86" fmla="*/ 0 w 867"/>
                <a:gd name="T87" fmla="*/ 0 h 610"/>
                <a:gd name="T88" fmla="*/ 0 w 867"/>
                <a:gd name="T89" fmla="*/ 0 h 610"/>
                <a:gd name="T90" fmla="*/ 0 w 867"/>
                <a:gd name="T91" fmla="*/ 0 h 610"/>
                <a:gd name="T92" fmla="*/ 0 w 867"/>
                <a:gd name="T93" fmla="*/ 0 h 610"/>
                <a:gd name="T94" fmla="*/ 0 w 867"/>
                <a:gd name="T95" fmla="*/ 0 h 610"/>
                <a:gd name="T96" fmla="*/ 0 w 867"/>
                <a:gd name="T97" fmla="*/ 0 h 610"/>
                <a:gd name="T98" fmla="*/ 0 w 867"/>
                <a:gd name="T99" fmla="*/ 0 h 610"/>
                <a:gd name="T100" fmla="*/ 0 w 867"/>
                <a:gd name="T101" fmla="*/ 0 h 610"/>
                <a:gd name="T102" fmla="*/ 0 w 867"/>
                <a:gd name="T103" fmla="*/ 0 h 610"/>
                <a:gd name="T104" fmla="*/ 0 w 867"/>
                <a:gd name="T105" fmla="*/ 0 h 610"/>
                <a:gd name="T106" fmla="*/ 0 w 867"/>
                <a:gd name="T107" fmla="*/ 0 h 610"/>
                <a:gd name="T108" fmla="*/ 0 w 867"/>
                <a:gd name="T109" fmla="*/ 0 h 610"/>
                <a:gd name="T110" fmla="*/ 0 w 867"/>
                <a:gd name="T111" fmla="*/ 0 h 610"/>
                <a:gd name="T112" fmla="*/ 0 w 867"/>
                <a:gd name="T113" fmla="*/ 0 h 610"/>
                <a:gd name="T114" fmla="*/ 0 w 867"/>
                <a:gd name="T115" fmla="*/ 0 h 610"/>
                <a:gd name="T116" fmla="*/ 0 w 867"/>
                <a:gd name="T117" fmla="*/ 0 h 61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67"/>
                <a:gd name="T178" fmla="*/ 0 h 610"/>
                <a:gd name="T179" fmla="*/ 867 w 867"/>
                <a:gd name="T180" fmla="*/ 610 h 61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67" h="610">
                  <a:moveTo>
                    <a:pt x="755" y="9"/>
                  </a:moveTo>
                  <a:lnTo>
                    <a:pt x="750" y="11"/>
                  </a:lnTo>
                  <a:lnTo>
                    <a:pt x="736" y="19"/>
                  </a:lnTo>
                  <a:lnTo>
                    <a:pt x="717" y="30"/>
                  </a:lnTo>
                  <a:lnTo>
                    <a:pt x="695" y="41"/>
                  </a:lnTo>
                  <a:lnTo>
                    <a:pt x="675" y="53"/>
                  </a:lnTo>
                  <a:lnTo>
                    <a:pt x="655" y="62"/>
                  </a:lnTo>
                  <a:lnTo>
                    <a:pt x="642" y="70"/>
                  </a:lnTo>
                  <a:lnTo>
                    <a:pt x="637" y="73"/>
                  </a:lnTo>
                  <a:lnTo>
                    <a:pt x="633" y="77"/>
                  </a:lnTo>
                  <a:lnTo>
                    <a:pt x="629" y="80"/>
                  </a:lnTo>
                  <a:lnTo>
                    <a:pt x="628" y="84"/>
                  </a:lnTo>
                  <a:lnTo>
                    <a:pt x="626" y="90"/>
                  </a:lnTo>
                  <a:lnTo>
                    <a:pt x="626" y="99"/>
                  </a:lnTo>
                  <a:lnTo>
                    <a:pt x="628" y="119"/>
                  </a:lnTo>
                  <a:lnTo>
                    <a:pt x="628" y="143"/>
                  </a:lnTo>
                  <a:lnTo>
                    <a:pt x="628" y="160"/>
                  </a:lnTo>
                  <a:lnTo>
                    <a:pt x="623" y="165"/>
                  </a:lnTo>
                  <a:lnTo>
                    <a:pt x="615" y="170"/>
                  </a:lnTo>
                  <a:lnTo>
                    <a:pt x="607" y="178"/>
                  </a:lnTo>
                  <a:lnTo>
                    <a:pt x="598" y="186"/>
                  </a:lnTo>
                  <a:lnTo>
                    <a:pt x="591" y="173"/>
                  </a:lnTo>
                  <a:lnTo>
                    <a:pt x="585" y="159"/>
                  </a:lnTo>
                  <a:lnTo>
                    <a:pt x="578" y="143"/>
                  </a:lnTo>
                  <a:lnTo>
                    <a:pt x="571" y="129"/>
                  </a:lnTo>
                  <a:lnTo>
                    <a:pt x="565" y="114"/>
                  </a:lnTo>
                  <a:lnTo>
                    <a:pt x="560" y="104"/>
                  </a:lnTo>
                  <a:lnTo>
                    <a:pt x="556" y="96"/>
                  </a:lnTo>
                  <a:lnTo>
                    <a:pt x="555" y="93"/>
                  </a:lnTo>
                  <a:lnTo>
                    <a:pt x="552" y="90"/>
                  </a:lnTo>
                  <a:lnTo>
                    <a:pt x="550" y="87"/>
                  </a:lnTo>
                  <a:lnTo>
                    <a:pt x="546" y="84"/>
                  </a:lnTo>
                  <a:lnTo>
                    <a:pt x="541" y="83"/>
                  </a:lnTo>
                  <a:lnTo>
                    <a:pt x="426" y="62"/>
                  </a:lnTo>
                  <a:lnTo>
                    <a:pt x="425" y="62"/>
                  </a:lnTo>
                  <a:lnTo>
                    <a:pt x="424" y="62"/>
                  </a:lnTo>
                  <a:lnTo>
                    <a:pt x="422" y="62"/>
                  </a:lnTo>
                  <a:lnTo>
                    <a:pt x="398" y="65"/>
                  </a:lnTo>
                  <a:lnTo>
                    <a:pt x="373" y="70"/>
                  </a:lnTo>
                  <a:lnTo>
                    <a:pt x="346" y="78"/>
                  </a:lnTo>
                  <a:lnTo>
                    <a:pt x="318" y="87"/>
                  </a:lnTo>
                  <a:lnTo>
                    <a:pt x="291" y="99"/>
                  </a:lnTo>
                  <a:lnTo>
                    <a:pt x="264" y="112"/>
                  </a:lnTo>
                  <a:lnTo>
                    <a:pt x="238" y="125"/>
                  </a:lnTo>
                  <a:lnTo>
                    <a:pt x="212" y="139"/>
                  </a:lnTo>
                  <a:lnTo>
                    <a:pt x="187" y="153"/>
                  </a:lnTo>
                  <a:lnTo>
                    <a:pt x="165" y="166"/>
                  </a:lnTo>
                  <a:lnTo>
                    <a:pt x="144" y="179"/>
                  </a:lnTo>
                  <a:lnTo>
                    <a:pt x="126" y="191"/>
                  </a:lnTo>
                  <a:lnTo>
                    <a:pt x="112" y="201"/>
                  </a:lnTo>
                  <a:lnTo>
                    <a:pt x="100" y="209"/>
                  </a:lnTo>
                  <a:lnTo>
                    <a:pt x="92" y="214"/>
                  </a:lnTo>
                  <a:lnTo>
                    <a:pt x="88" y="217"/>
                  </a:lnTo>
                  <a:lnTo>
                    <a:pt x="90" y="216"/>
                  </a:lnTo>
                  <a:lnTo>
                    <a:pt x="91" y="216"/>
                  </a:lnTo>
                  <a:lnTo>
                    <a:pt x="71" y="228"/>
                  </a:lnTo>
                  <a:lnTo>
                    <a:pt x="53" y="243"/>
                  </a:lnTo>
                  <a:lnTo>
                    <a:pt x="39" y="261"/>
                  </a:lnTo>
                  <a:lnTo>
                    <a:pt x="26" y="280"/>
                  </a:lnTo>
                  <a:lnTo>
                    <a:pt x="15" y="298"/>
                  </a:lnTo>
                  <a:lnTo>
                    <a:pt x="8" y="313"/>
                  </a:lnTo>
                  <a:lnTo>
                    <a:pt x="2" y="324"/>
                  </a:lnTo>
                  <a:lnTo>
                    <a:pt x="1" y="329"/>
                  </a:lnTo>
                  <a:lnTo>
                    <a:pt x="0" y="333"/>
                  </a:lnTo>
                  <a:lnTo>
                    <a:pt x="0" y="338"/>
                  </a:lnTo>
                  <a:lnTo>
                    <a:pt x="1" y="343"/>
                  </a:lnTo>
                  <a:lnTo>
                    <a:pt x="4" y="347"/>
                  </a:lnTo>
                  <a:lnTo>
                    <a:pt x="191" y="601"/>
                  </a:lnTo>
                  <a:lnTo>
                    <a:pt x="195" y="605"/>
                  </a:lnTo>
                  <a:lnTo>
                    <a:pt x="200" y="609"/>
                  </a:lnTo>
                  <a:lnTo>
                    <a:pt x="207" y="610"/>
                  </a:lnTo>
                  <a:lnTo>
                    <a:pt x="212" y="609"/>
                  </a:lnTo>
                  <a:lnTo>
                    <a:pt x="220" y="606"/>
                  </a:lnTo>
                  <a:lnTo>
                    <a:pt x="234" y="602"/>
                  </a:lnTo>
                  <a:lnTo>
                    <a:pt x="255" y="595"/>
                  </a:lnTo>
                  <a:lnTo>
                    <a:pt x="282" y="584"/>
                  </a:lnTo>
                  <a:lnTo>
                    <a:pt x="314" y="570"/>
                  </a:lnTo>
                  <a:lnTo>
                    <a:pt x="350" y="554"/>
                  </a:lnTo>
                  <a:lnTo>
                    <a:pt x="389" y="535"/>
                  </a:lnTo>
                  <a:lnTo>
                    <a:pt x="429" y="511"/>
                  </a:lnTo>
                  <a:lnTo>
                    <a:pt x="472" y="485"/>
                  </a:lnTo>
                  <a:lnTo>
                    <a:pt x="513" y="455"/>
                  </a:lnTo>
                  <a:lnTo>
                    <a:pt x="555" y="423"/>
                  </a:lnTo>
                  <a:lnTo>
                    <a:pt x="595" y="386"/>
                  </a:lnTo>
                  <a:lnTo>
                    <a:pt x="632" y="345"/>
                  </a:lnTo>
                  <a:lnTo>
                    <a:pt x="665" y="300"/>
                  </a:lnTo>
                  <a:lnTo>
                    <a:pt x="695" y="252"/>
                  </a:lnTo>
                  <a:lnTo>
                    <a:pt x="720" y="200"/>
                  </a:lnTo>
                  <a:lnTo>
                    <a:pt x="727" y="196"/>
                  </a:lnTo>
                  <a:lnTo>
                    <a:pt x="740" y="188"/>
                  </a:lnTo>
                  <a:lnTo>
                    <a:pt x="755" y="178"/>
                  </a:lnTo>
                  <a:lnTo>
                    <a:pt x="773" y="168"/>
                  </a:lnTo>
                  <a:lnTo>
                    <a:pt x="790" y="157"/>
                  </a:lnTo>
                  <a:lnTo>
                    <a:pt x="805" y="148"/>
                  </a:lnTo>
                  <a:lnTo>
                    <a:pt x="815" y="142"/>
                  </a:lnTo>
                  <a:lnTo>
                    <a:pt x="819" y="139"/>
                  </a:lnTo>
                  <a:lnTo>
                    <a:pt x="827" y="134"/>
                  </a:lnTo>
                  <a:lnTo>
                    <a:pt x="834" y="127"/>
                  </a:lnTo>
                  <a:lnTo>
                    <a:pt x="842" y="119"/>
                  </a:lnTo>
                  <a:lnTo>
                    <a:pt x="850" y="110"/>
                  </a:lnTo>
                  <a:lnTo>
                    <a:pt x="857" y="101"/>
                  </a:lnTo>
                  <a:lnTo>
                    <a:pt x="862" y="90"/>
                  </a:lnTo>
                  <a:lnTo>
                    <a:pt x="866" y="79"/>
                  </a:lnTo>
                  <a:lnTo>
                    <a:pt x="867" y="66"/>
                  </a:lnTo>
                  <a:lnTo>
                    <a:pt x="867" y="58"/>
                  </a:lnTo>
                  <a:lnTo>
                    <a:pt x="866" y="50"/>
                  </a:lnTo>
                  <a:lnTo>
                    <a:pt x="863" y="44"/>
                  </a:lnTo>
                  <a:lnTo>
                    <a:pt x="859" y="36"/>
                  </a:lnTo>
                  <a:lnTo>
                    <a:pt x="854" y="28"/>
                  </a:lnTo>
                  <a:lnTo>
                    <a:pt x="846" y="19"/>
                  </a:lnTo>
                  <a:lnTo>
                    <a:pt x="836" y="11"/>
                  </a:lnTo>
                  <a:lnTo>
                    <a:pt x="824" y="5"/>
                  </a:lnTo>
                  <a:lnTo>
                    <a:pt x="810" y="1"/>
                  </a:lnTo>
                  <a:lnTo>
                    <a:pt x="794" y="0"/>
                  </a:lnTo>
                  <a:lnTo>
                    <a:pt x="776" y="2"/>
                  </a:lnTo>
                  <a:lnTo>
                    <a:pt x="75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22" name="Freeform 251">
              <a:extLst>
                <a:ext uri="{FF2B5EF4-FFF2-40B4-BE49-F238E27FC236}">
                  <a16:creationId xmlns:a16="http://schemas.microsoft.com/office/drawing/2014/main" id="{442DAECD-8E41-4D87-BFF2-45A0B16E98F1}"/>
                </a:ext>
              </a:extLst>
            </p:cNvPr>
            <p:cNvSpPr>
              <a:spLocks/>
            </p:cNvSpPr>
            <p:nvPr/>
          </p:nvSpPr>
          <p:spPr bwMode="auto">
            <a:xfrm flipH="1">
              <a:off x="452" y="983"/>
              <a:ext cx="179" cy="121"/>
            </a:xfrm>
            <a:custGeom>
              <a:avLst/>
              <a:gdLst>
                <a:gd name="T0" fmla="*/ 0 w 786"/>
                <a:gd name="T1" fmla="*/ 0 h 528"/>
                <a:gd name="T2" fmla="*/ 0 w 786"/>
                <a:gd name="T3" fmla="*/ 0 h 528"/>
                <a:gd name="T4" fmla="*/ 0 w 786"/>
                <a:gd name="T5" fmla="*/ 0 h 528"/>
                <a:gd name="T6" fmla="*/ 0 w 786"/>
                <a:gd name="T7" fmla="*/ 0 h 528"/>
                <a:gd name="T8" fmla="*/ 0 w 786"/>
                <a:gd name="T9" fmla="*/ 0 h 528"/>
                <a:gd name="T10" fmla="*/ 0 w 786"/>
                <a:gd name="T11" fmla="*/ 0 h 528"/>
                <a:gd name="T12" fmla="*/ 0 w 786"/>
                <a:gd name="T13" fmla="*/ 0 h 528"/>
                <a:gd name="T14" fmla="*/ 0 w 786"/>
                <a:gd name="T15" fmla="*/ 0 h 528"/>
                <a:gd name="T16" fmla="*/ 0 w 786"/>
                <a:gd name="T17" fmla="*/ 0 h 528"/>
                <a:gd name="T18" fmla="*/ 0 w 786"/>
                <a:gd name="T19" fmla="*/ 0 h 528"/>
                <a:gd name="T20" fmla="*/ 0 w 786"/>
                <a:gd name="T21" fmla="*/ 0 h 528"/>
                <a:gd name="T22" fmla="*/ 0 w 786"/>
                <a:gd name="T23" fmla="*/ 0 h 528"/>
                <a:gd name="T24" fmla="*/ 0 w 786"/>
                <a:gd name="T25" fmla="*/ 0 h 528"/>
                <a:gd name="T26" fmla="*/ 0 w 786"/>
                <a:gd name="T27" fmla="*/ 0 h 528"/>
                <a:gd name="T28" fmla="*/ 0 w 786"/>
                <a:gd name="T29" fmla="*/ 0 h 528"/>
                <a:gd name="T30" fmla="*/ 0 w 786"/>
                <a:gd name="T31" fmla="*/ 0 h 528"/>
                <a:gd name="T32" fmla="*/ 0 w 786"/>
                <a:gd name="T33" fmla="*/ 0 h 528"/>
                <a:gd name="T34" fmla="*/ 0 w 786"/>
                <a:gd name="T35" fmla="*/ 0 h 528"/>
                <a:gd name="T36" fmla="*/ 0 w 786"/>
                <a:gd name="T37" fmla="*/ 0 h 528"/>
                <a:gd name="T38" fmla="*/ 0 w 786"/>
                <a:gd name="T39" fmla="*/ 0 h 528"/>
                <a:gd name="T40" fmla="*/ 0 w 786"/>
                <a:gd name="T41" fmla="*/ 0 h 528"/>
                <a:gd name="T42" fmla="*/ 0 w 786"/>
                <a:gd name="T43" fmla="*/ 0 h 528"/>
                <a:gd name="T44" fmla="*/ 0 w 786"/>
                <a:gd name="T45" fmla="*/ 0 h 528"/>
                <a:gd name="T46" fmla="*/ 0 w 786"/>
                <a:gd name="T47" fmla="*/ 0 h 528"/>
                <a:gd name="T48" fmla="*/ 0 w 786"/>
                <a:gd name="T49" fmla="*/ 0 h 528"/>
                <a:gd name="T50" fmla="*/ 0 w 786"/>
                <a:gd name="T51" fmla="*/ 0 h 528"/>
                <a:gd name="T52" fmla="*/ 0 w 786"/>
                <a:gd name="T53" fmla="*/ 0 h 528"/>
                <a:gd name="T54" fmla="*/ 0 w 786"/>
                <a:gd name="T55" fmla="*/ 0 h 528"/>
                <a:gd name="T56" fmla="*/ 0 w 786"/>
                <a:gd name="T57" fmla="*/ 0 h 528"/>
                <a:gd name="T58" fmla="*/ 0 w 786"/>
                <a:gd name="T59" fmla="*/ 0 h 528"/>
                <a:gd name="T60" fmla="*/ 0 w 786"/>
                <a:gd name="T61" fmla="*/ 0 h 528"/>
                <a:gd name="T62" fmla="*/ 0 w 786"/>
                <a:gd name="T63" fmla="*/ 0 h 528"/>
                <a:gd name="T64" fmla="*/ 0 w 786"/>
                <a:gd name="T65" fmla="*/ 0 h 528"/>
                <a:gd name="T66" fmla="*/ 0 w 786"/>
                <a:gd name="T67" fmla="*/ 0 h 528"/>
                <a:gd name="T68" fmla="*/ 0 w 786"/>
                <a:gd name="T69" fmla="*/ 0 h 528"/>
                <a:gd name="T70" fmla="*/ 0 w 786"/>
                <a:gd name="T71" fmla="*/ 0 h 528"/>
                <a:gd name="T72" fmla="*/ 0 w 786"/>
                <a:gd name="T73" fmla="*/ 0 h 528"/>
                <a:gd name="T74" fmla="*/ 0 w 786"/>
                <a:gd name="T75" fmla="*/ 0 h 528"/>
                <a:gd name="T76" fmla="*/ 0 w 786"/>
                <a:gd name="T77" fmla="*/ 0 h 528"/>
                <a:gd name="T78" fmla="*/ 0 w 786"/>
                <a:gd name="T79" fmla="*/ 0 h 528"/>
                <a:gd name="T80" fmla="*/ 0 w 786"/>
                <a:gd name="T81" fmla="*/ 0 h 528"/>
                <a:gd name="T82" fmla="*/ 0 w 786"/>
                <a:gd name="T83" fmla="*/ 0 h 528"/>
                <a:gd name="T84" fmla="*/ 0 w 786"/>
                <a:gd name="T85" fmla="*/ 0 h 528"/>
                <a:gd name="T86" fmla="*/ 0 w 786"/>
                <a:gd name="T87" fmla="*/ 0 h 528"/>
                <a:gd name="T88" fmla="*/ 0 w 786"/>
                <a:gd name="T89" fmla="*/ 0 h 528"/>
                <a:gd name="T90" fmla="*/ 0 w 786"/>
                <a:gd name="T91" fmla="*/ 0 h 528"/>
                <a:gd name="T92" fmla="*/ 0 w 786"/>
                <a:gd name="T93" fmla="*/ 0 h 528"/>
                <a:gd name="T94" fmla="*/ 0 w 786"/>
                <a:gd name="T95" fmla="*/ 0 h 528"/>
                <a:gd name="T96" fmla="*/ 0 w 786"/>
                <a:gd name="T97" fmla="*/ 0 h 528"/>
                <a:gd name="T98" fmla="*/ 0 w 786"/>
                <a:gd name="T99" fmla="*/ 0 h 528"/>
                <a:gd name="T100" fmla="*/ 0 w 786"/>
                <a:gd name="T101" fmla="*/ 0 h 528"/>
                <a:gd name="T102" fmla="*/ 0 w 786"/>
                <a:gd name="T103" fmla="*/ 0 h 528"/>
                <a:gd name="T104" fmla="*/ 0 w 786"/>
                <a:gd name="T105" fmla="*/ 0 h 528"/>
                <a:gd name="T106" fmla="*/ 0 w 786"/>
                <a:gd name="T107" fmla="*/ 0 h 528"/>
                <a:gd name="T108" fmla="*/ 0 w 786"/>
                <a:gd name="T109" fmla="*/ 0 h 528"/>
                <a:gd name="T110" fmla="*/ 0 w 786"/>
                <a:gd name="T111" fmla="*/ 0 h 528"/>
                <a:gd name="T112" fmla="*/ 0 w 786"/>
                <a:gd name="T113" fmla="*/ 0 h 528"/>
                <a:gd name="T114" fmla="*/ 0 w 786"/>
                <a:gd name="T115" fmla="*/ 0 h 528"/>
                <a:gd name="T116" fmla="*/ 0 w 786"/>
                <a:gd name="T117" fmla="*/ 0 h 528"/>
                <a:gd name="T118" fmla="*/ 0 w 786"/>
                <a:gd name="T119" fmla="*/ 0 h 528"/>
                <a:gd name="T120" fmla="*/ 0 w 786"/>
                <a:gd name="T121" fmla="*/ 0 h 5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86"/>
                <a:gd name="T184" fmla="*/ 0 h 528"/>
                <a:gd name="T185" fmla="*/ 786 w 786"/>
                <a:gd name="T186" fmla="*/ 528 h 5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86" h="528">
                  <a:moveTo>
                    <a:pt x="731" y="5"/>
                  </a:moveTo>
                  <a:lnTo>
                    <a:pt x="743" y="1"/>
                  </a:lnTo>
                  <a:lnTo>
                    <a:pt x="754" y="0"/>
                  </a:lnTo>
                  <a:lnTo>
                    <a:pt x="762" y="1"/>
                  </a:lnTo>
                  <a:lnTo>
                    <a:pt x="770" y="4"/>
                  </a:lnTo>
                  <a:lnTo>
                    <a:pt x="775" y="6"/>
                  </a:lnTo>
                  <a:lnTo>
                    <a:pt x="779" y="10"/>
                  </a:lnTo>
                  <a:lnTo>
                    <a:pt x="782" y="14"/>
                  </a:lnTo>
                  <a:lnTo>
                    <a:pt x="783" y="17"/>
                  </a:lnTo>
                  <a:lnTo>
                    <a:pt x="786" y="26"/>
                  </a:lnTo>
                  <a:lnTo>
                    <a:pt x="786" y="35"/>
                  </a:lnTo>
                  <a:lnTo>
                    <a:pt x="782" y="44"/>
                  </a:lnTo>
                  <a:lnTo>
                    <a:pt x="775" y="52"/>
                  </a:lnTo>
                  <a:lnTo>
                    <a:pt x="769" y="58"/>
                  </a:lnTo>
                  <a:lnTo>
                    <a:pt x="764" y="64"/>
                  </a:lnTo>
                  <a:lnTo>
                    <a:pt x="758" y="66"/>
                  </a:lnTo>
                  <a:lnTo>
                    <a:pt x="757" y="67"/>
                  </a:lnTo>
                  <a:lnTo>
                    <a:pt x="753" y="70"/>
                  </a:lnTo>
                  <a:lnTo>
                    <a:pt x="741" y="78"/>
                  </a:lnTo>
                  <a:lnTo>
                    <a:pt x="725" y="88"/>
                  </a:lnTo>
                  <a:lnTo>
                    <a:pt x="705" y="99"/>
                  </a:lnTo>
                  <a:lnTo>
                    <a:pt x="686" y="110"/>
                  </a:lnTo>
                  <a:lnTo>
                    <a:pt x="670" y="121"/>
                  </a:lnTo>
                  <a:lnTo>
                    <a:pt x="657" y="129"/>
                  </a:lnTo>
                  <a:lnTo>
                    <a:pt x="653" y="131"/>
                  </a:lnTo>
                  <a:lnTo>
                    <a:pt x="650" y="134"/>
                  </a:lnTo>
                  <a:lnTo>
                    <a:pt x="648" y="135"/>
                  </a:lnTo>
                  <a:lnTo>
                    <a:pt x="647" y="138"/>
                  </a:lnTo>
                  <a:lnTo>
                    <a:pt x="645" y="140"/>
                  </a:lnTo>
                  <a:lnTo>
                    <a:pt x="626" y="186"/>
                  </a:lnTo>
                  <a:lnTo>
                    <a:pt x="601" y="228"/>
                  </a:lnTo>
                  <a:lnTo>
                    <a:pt x="572" y="267"/>
                  </a:lnTo>
                  <a:lnTo>
                    <a:pt x="541" y="303"/>
                  </a:lnTo>
                  <a:lnTo>
                    <a:pt x="507" y="336"/>
                  </a:lnTo>
                  <a:lnTo>
                    <a:pt x="472" y="367"/>
                  </a:lnTo>
                  <a:lnTo>
                    <a:pt x="436" y="394"/>
                  </a:lnTo>
                  <a:lnTo>
                    <a:pt x="398" y="419"/>
                  </a:lnTo>
                  <a:lnTo>
                    <a:pt x="362" y="441"/>
                  </a:lnTo>
                  <a:lnTo>
                    <a:pt x="327" y="462"/>
                  </a:lnTo>
                  <a:lnTo>
                    <a:pt x="293" y="479"/>
                  </a:lnTo>
                  <a:lnTo>
                    <a:pt x="262" y="493"/>
                  </a:lnTo>
                  <a:lnTo>
                    <a:pt x="233" y="506"/>
                  </a:lnTo>
                  <a:lnTo>
                    <a:pt x="208" y="515"/>
                  </a:lnTo>
                  <a:lnTo>
                    <a:pt x="189" y="523"/>
                  </a:lnTo>
                  <a:lnTo>
                    <a:pt x="173" y="528"/>
                  </a:lnTo>
                  <a:lnTo>
                    <a:pt x="162" y="513"/>
                  </a:lnTo>
                  <a:lnTo>
                    <a:pt x="142" y="485"/>
                  </a:lnTo>
                  <a:lnTo>
                    <a:pt x="115" y="449"/>
                  </a:lnTo>
                  <a:lnTo>
                    <a:pt x="86" y="410"/>
                  </a:lnTo>
                  <a:lnTo>
                    <a:pt x="56" y="369"/>
                  </a:lnTo>
                  <a:lnTo>
                    <a:pt x="30" y="334"/>
                  </a:lnTo>
                  <a:lnTo>
                    <a:pt x="11" y="308"/>
                  </a:lnTo>
                  <a:lnTo>
                    <a:pt x="0" y="294"/>
                  </a:lnTo>
                  <a:lnTo>
                    <a:pt x="6" y="285"/>
                  </a:lnTo>
                  <a:lnTo>
                    <a:pt x="11" y="273"/>
                  </a:lnTo>
                  <a:lnTo>
                    <a:pt x="19" y="261"/>
                  </a:lnTo>
                  <a:lnTo>
                    <a:pt x="26" y="250"/>
                  </a:lnTo>
                  <a:lnTo>
                    <a:pt x="36" y="238"/>
                  </a:lnTo>
                  <a:lnTo>
                    <a:pt x="45" y="228"/>
                  </a:lnTo>
                  <a:lnTo>
                    <a:pt x="55" y="218"/>
                  </a:lnTo>
                  <a:lnTo>
                    <a:pt x="67" y="212"/>
                  </a:lnTo>
                  <a:lnTo>
                    <a:pt x="68" y="212"/>
                  </a:lnTo>
                  <a:lnTo>
                    <a:pt x="68" y="211"/>
                  </a:lnTo>
                  <a:lnTo>
                    <a:pt x="71" y="209"/>
                  </a:lnTo>
                  <a:lnTo>
                    <a:pt x="77" y="204"/>
                  </a:lnTo>
                  <a:lnTo>
                    <a:pt x="89" y="196"/>
                  </a:lnTo>
                  <a:lnTo>
                    <a:pt x="102" y="187"/>
                  </a:lnTo>
                  <a:lnTo>
                    <a:pt x="119" y="177"/>
                  </a:lnTo>
                  <a:lnTo>
                    <a:pt x="138" y="165"/>
                  </a:lnTo>
                  <a:lnTo>
                    <a:pt x="160" y="152"/>
                  </a:lnTo>
                  <a:lnTo>
                    <a:pt x="184" y="138"/>
                  </a:lnTo>
                  <a:lnTo>
                    <a:pt x="207" y="125"/>
                  </a:lnTo>
                  <a:lnTo>
                    <a:pt x="233" y="112"/>
                  </a:lnTo>
                  <a:lnTo>
                    <a:pt x="259" y="99"/>
                  </a:lnTo>
                  <a:lnTo>
                    <a:pt x="285" y="88"/>
                  </a:lnTo>
                  <a:lnTo>
                    <a:pt x="311" y="78"/>
                  </a:lnTo>
                  <a:lnTo>
                    <a:pt x="336" y="71"/>
                  </a:lnTo>
                  <a:lnTo>
                    <a:pt x="359" y="66"/>
                  </a:lnTo>
                  <a:lnTo>
                    <a:pt x="381" y="64"/>
                  </a:lnTo>
                  <a:lnTo>
                    <a:pt x="387" y="64"/>
                  </a:lnTo>
                  <a:lnTo>
                    <a:pt x="397" y="66"/>
                  </a:lnTo>
                  <a:lnTo>
                    <a:pt x="411" y="69"/>
                  </a:lnTo>
                  <a:lnTo>
                    <a:pt x="427" y="71"/>
                  </a:lnTo>
                  <a:lnTo>
                    <a:pt x="444" y="74"/>
                  </a:lnTo>
                  <a:lnTo>
                    <a:pt x="461" y="77"/>
                  </a:lnTo>
                  <a:lnTo>
                    <a:pt x="474" y="79"/>
                  </a:lnTo>
                  <a:lnTo>
                    <a:pt x="483" y="80"/>
                  </a:lnTo>
                  <a:lnTo>
                    <a:pt x="487" y="90"/>
                  </a:lnTo>
                  <a:lnTo>
                    <a:pt x="493" y="104"/>
                  </a:lnTo>
                  <a:lnTo>
                    <a:pt x="502" y="121"/>
                  </a:lnTo>
                  <a:lnTo>
                    <a:pt x="510" y="139"/>
                  </a:lnTo>
                  <a:lnTo>
                    <a:pt x="519" y="157"/>
                  </a:lnTo>
                  <a:lnTo>
                    <a:pt x="526" y="172"/>
                  </a:lnTo>
                  <a:lnTo>
                    <a:pt x="531" y="182"/>
                  </a:lnTo>
                  <a:lnTo>
                    <a:pt x="532" y="186"/>
                  </a:lnTo>
                  <a:lnTo>
                    <a:pt x="535" y="190"/>
                  </a:lnTo>
                  <a:lnTo>
                    <a:pt x="537" y="194"/>
                  </a:lnTo>
                  <a:lnTo>
                    <a:pt x="541" y="196"/>
                  </a:lnTo>
                  <a:lnTo>
                    <a:pt x="546" y="198"/>
                  </a:lnTo>
                  <a:lnTo>
                    <a:pt x="550" y="198"/>
                  </a:lnTo>
                  <a:lnTo>
                    <a:pt x="556" y="198"/>
                  </a:lnTo>
                  <a:lnTo>
                    <a:pt x="559" y="196"/>
                  </a:lnTo>
                  <a:lnTo>
                    <a:pt x="563" y="194"/>
                  </a:lnTo>
                  <a:lnTo>
                    <a:pt x="619" y="146"/>
                  </a:lnTo>
                  <a:lnTo>
                    <a:pt x="622" y="143"/>
                  </a:lnTo>
                  <a:lnTo>
                    <a:pt x="624" y="139"/>
                  </a:lnTo>
                  <a:lnTo>
                    <a:pt x="626" y="135"/>
                  </a:lnTo>
                  <a:lnTo>
                    <a:pt x="626" y="130"/>
                  </a:lnTo>
                  <a:lnTo>
                    <a:pt x="626" y="122"/>
                  </a:lnTo>
                  <a:lnTo>
                    <a:pt x="626" y="103"/>
                  </a:lnTo>
                  <a:lnTo>
                    <a:pt x="624" y="80"/>
                  </a:lnTo>
                  <a:lnTo>
                    <a:pt x="624" y="62"/>
                  </a:lnTo>
                  <a:lnTo>
                    <a:pt x="635" y="57"/>
                  </a:lnTo>
                  <a:lnTo>
                    <a:pt x="649" y="49"/>
                  </a:lnTo>
                  <a:lnTo>
                    <a:pt x="666" y="40"/>
                  </a:lnTo>
                  <a:lnTo>
                    <a:pt x="684" y="30"/>
                  </a:lnTo>
                  <a:lnTo>
                    <a:pt x="702" y="21"/>
                  </a:lnTo>
                  <a:lnTo>
                    <a:pt x="717" y="13"/>
                  </a:lnTo>
                  <a:lnTo>
                    <a:pt x="727" y="8"/>
                  </a:lnTo>
                  <a:lnTo>
                    <a:pt x="731" y="5"/>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23" name="Freeform 252">
              <a:extLst>
                <a:ext uri="{FF2B5EF4-FFF2-40B4-BE49-F238E27FC236}">
                  <a16:creationId xmlns:a16="http://schemas.microsoft.com/office/drawing/2014/main" id="{7037A86F-C7CB-4182-AC27-CB2CC9FE6F40}"/>
                </a:ext>
              </a:extLst>
            </p:cNvPr>
            <p:cNvSpPr>
              <a:spLocks/>
            </p:cNvSpPr>
            <p:nvPr/>
          </p:nvSpPr>
          <p:spPr bwMode="auto">
            <a:xfrm flipH="1">
              <a:off x="474" y="893"/>
              <a:ext cx="200" cy="167"/>
            </a:xfrm>
            <a:custGeom>
              <a:avLst/>
              <a:gdLst>
                <a:gd name="T0" fmla="*/ 0 w 872"/>
                <a:gd name="T1" fmla="*/ 0 h 726"/>
                <a:gd name="T2" fmla="*/ 0 w 872"/>
                <a:gd name="T3" fmla="*/ 0 h 726"/>
                <a:gd name="T4" fmla="*/ 0 w 872"/>
                <a:gd name="T5" fmla="*/ 0 h 726"/>
                <a:gd name="T6" fmla="*/ 0 w 872"/>
                <a:gd name="T7" fmla="*/ 0 h 726"/>
                <a:gd name="T8" fmla="*/ 0 w 872"/>
                <a:gd name="T9" fmla="*/ 0 h 726"/>
                <a:gd name="T10" fmla="*/ 0 w 872"/>
                <a:gd name="T11" fmla="*/ 0 h 726"/>
                <a:gd name="T12" fmla="*/ 0 w 872"/>
                <a:gd name="T13" fmla="*/ 0 h 726"/>
                <a:gd name="T14" fmla="*/ 0 w 872"/>
                <a:gd name="T15" fmla="*/ 0 h 726"/>
                <a:gd name="T16" fmla="*/ 0 w 872"/>
                <a:gd name="T17" fmla="*/ 0 h 726"/>
                <a:gd name="T18" fmla="*/ 0 w 872"/>
                <a:gd name="T19" fmla="*/ 0 h 726"/>
                <a:gd name="T20" fmla="*/ 0 w 872"/>
                <a:gd name="T21" fmla="*/ 0 h 726"/>
                <a:gd name="T22" fmla="*/ 0 w 872"/>
                <a:gd name="T23" fmla="*/ 0 h 726"/>
                <a:gd name="T24" fmla="*/ 0 w 872"/>
                <a:gd name="T25" fmla="*/ 0 h 726"/>
                <a:gd name="T26" fmla="*/ 0 w 872"/>
                <a:gd name="T27" fmla="*/ 0 h 726"/>
                <a:gd name="T28" fmla="*/ 0 w 872"/>
                <a:gd name="T29" fmla="*/ 0 h 726"/>
                <a:gd name="T30" fmla="*/ 0 w 872"/>
                <a:gd name="T31" fmla="*/ 0 h 726"/>
                <a:gd name="T32" fmla="*/ 0 w 872"/>
                <a:gd name="T33" fmla="*/ 0 h 726"/>
                <a:gd name="T34" fmla="*/ 0 w 872"/>
                <a:gd name="T35" fmla="*/ 0 h 726"/>
                <a:gd name="T36" fmla="*/ 0 w 872"/>
                <a:gd name="T37" fmla="*/ 0 h 726"/>
                <a:gd name="T38" fmla="*/ 0 w 872"/>
                <a:gd name="T39" fmla="*/ 0 h 726"/>
                <a:gd name="T40" fmla="*/ 0 w 872"/>
                <a:gd name="T41" fmla="*/ 0 h 726"/>
                <a:gd name="T42" fmla="*/ 0 w 872"/>
                <a:gd name="T43" fmla="*/ 0 h 726"/>
                <a:gd name="T44" fmla="*/ 0 w 872"/>
                <a:gd name="T45" fmla="*/ 0 h 726"/>
                <a:gd name="T46" fmla="*/ 0 w 872"/>
                <a:gd name="T47" fmla="*/ 0 h 726"/>
                <a:gd name="T48" fmla="*/ 0 w 872"/>
                <a:gd name="T49" fmla="*/ 0 h 726"/>
                <a:gd name="T50" fmla="*/ 0 w 872"/>
                <a:gd name="T51" fmla="*/ 0 h 726"/>
                <a:gd name="T52" fmla="*/ 0 w 872"/>
                <a:gd name="T53" fmla="*/ 0 h 726"/>
                <a:gd name="T54" fmla="*/ 0 w 872"/>
                <a:gd name="T55" fmla="*/ 0 h 726"/>
                <a:gd name="T56" fmla="*/ 0 w 872"/>
                <a:gd name="T57" fmla="*/ 0 h 726"/>
                <a:gd name="T58" fmla="*/ 0 w 872"/>
                <a:gd name="T59" fmla="*/ 0 h 726"/>
                <a:gd name="T60" fmla="*/ 0 w 872"/>
                <a:gd name="T61" fmla="*/ 0 h 726"/>
                <a:gd name="T62" fmla="*/ 0 w 872"/>
                <a:gd name="T63" fmla="*/ 0 h 726"/>
                <a:gd name="T64" fmla="*/ 0 w 872"/>
                <a:gd name="T65" fmla="*/ 0 h 726"/>
                <a:gd name="T66" fmla="*/ 0 w 872"/>
                <a:gd name="T67" fmla="*/ 0 h 726"/>
                <a:gd name="T68" fmla="*/ 0 w 872"/>
                <a:gd name="T69" fmla="*/ 0 h 726"/>
                <a:gd name="T70" fmla="*/ 0 w 872"/>
                <a:gd name="T71" fmla="*/ 0 h 726"/>
                <a:gd name="T72" fmla="*/ 0 w 872"/>
                <a:gd name="T73" fmla="*/ 0 h 726"/>
                <a:gd name="T74" fmla="*/ 0 w 872"/>
                <a:gd name="T75" fmla="*/ 0 h 726"/>
                <a:gd name="T76" fmla="*/ 0 w 872"/>
                <a:gd name="T77" fmla="*/ 0 h 726"/>
                <a:gd name="T78" fmla="*/ 0 w 872"/>
                <a:gd name="T79" fmla="*/ 0 h 726"/>
                <a:gd name="T80" fmla="*/ 0 w 872"/>
                <a:gd name="T81" fmla="*/ 0 h 726"/>
                <a:gd name="T82" fmla="*/ 0 w 872"/>
                <a:gd name="T83" fmla="*/ 0 h 726"/>
                <a:gd name="T84" fmla="*/ 0 w 872"/>
                <a:gd name="T85" fmla="*/ 0 h 726"/>
                <a:gd name="T86" fmla="*/ 0 w 872"/>
                <a:gd name="T87" fmla="*/ 0 h 726"/>
                <a:gd name="T88" fmla="*/ 0 w 872"/>
                <a:gd name="T89" fmla="*/ 0 h 726"/>
                <a:gd name="T90" fmla="*/ 0 w 872"/>
                <a:gd name="T91" fmla="*/ 0 h 726"/>
                <a:gd name="T92" fmla="*/ 0 w 872"/>
                <a:gd name="T93" fmla="*/ 0 h 726"/>
                <a:gd name="T94" fmla="*/ 0 w 872"/>
                <a:gd name="T95" fmla="*/ 0 h 726"/>
                <a:gd name="T96" fmla="*/ 0 w 872"/>
                <a:gd name="T97" fmla="*/ 0 h 726"/>
                <a:gd name="T98" fmla="*/ 0 w 872"/>
                <a:gd name="T99" fmla="*/ 0 h 726"/>
                <a:gd name="T100" fmla="*/ 0 w 872"/>
                <a:gd name="T101" fmla="*/ 0 h 726"/>
                <a:gd name="T102" fmla="*/ 0 w 872"/>
                <a:gd name="T103" fmla="*/ 0 h 726"/>
                <a:gd name="T104" fmla="*/ 0 w 872"/>
                <a:gd name="T105" fmla="*/ 0 h 726"/>
                <a:gd name="T106" fmla="*/ 0 w 872"/>
                <a:gd name="T107" fmla="*/ 0 h 72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72"/>
                <a:gd name="T163" fmla="*/ 0 h 726"/>
                <a:gd name="T164" fmla="*/ 872 w 872"/>
                <a:gd name="T165" fmla="*/ 726 h 72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72" h="726">
                  <a:moveTo>
                    <a:pt x="847" y="406"/>
                  </a:moveTo>
                  <a:lnTo>
                    <a:pt x="848" y="403"/>
                  </a:lnTo>
                  <a:lnTo>
                    <a:pt x="854" y="397"/>
                  </a:lnTo>
                  <a:lnTo>
                    <a:pt x="859" y="387"/>
                  </a:lnTo>
                  <a:lnTo>
                    <a:pt x="865" y="372"/>
                  </a:lnTo>
                  <a:lnTo>
                    <a:pt x="869" y="355"/>
                  </a:lnTo>
                  <a:lnTo>
                    <a:pt x="872" y="335"/>
                  </a:lnTo>
                  <a:lnTo>
                    <a:pt x="868" y="311"/>
                  </a:lnTo>
                  <a:lnTo>
                    <a:pt x="860" y="285"/>
                  </a:lnTo>
                  <a:lnTo>
                    <a:pt x="845" y="236"/>
                  </a:lnTo>
                  <a:lnTo>
                    <a:pt x="841" y="200"/>
                  </a:lnTo>
                  <a:lnTo>
                    <a:pt x="842" y="178"/>
                  </a:lnTo>
                  <a:lnTo>
                    <a:pt x="843" y="171"/>
                  </a:lnTo>
                  <a:lnTo>
                    <a:pt x="842" y="173"/>
                  </a:lnTo>
                  <a:lnTo>
                    <a:pt x="837" y="180"/>
                  </a:lnTo>
                  <a:lnTo>
                    <a:pt x="830" y="189"/>
                  </a:lnTo>
                  <a:lnTo>
                    <a:pt x="821" y="202"/>
                  </a:lnTo>
                  <a:lnTo>
                    <a:pt x="813" y="217"/>
                  </a:lnTo>
                  <a:lnTo>
                    <a:pt x="804" y="234"/>
                  </a:lnTo>
                  <a:lnTo>
                    <a:pt x="796" y="253"/>
                  </a:lnTo>
                  <a:lnTo>
                    <a:pt x="791" y="271"/>
                  </a:lnTo>
                  <a:lnTo>
                    <a:pt x="789" y="263"/>
                  </a:lnTo>
                  <a:lnTo>
                    <a:pt x="783" y="242"/>
                  </a:lnTo>
                  <a:lnTo>
                    <a:pt x="780" y="212"/>
                  </a:lnTo>
                  <a:lnTo>
                    <a:pt x="782" y="177"/>
                  </a:lnTo>
                  <a:lnTo>
                    <a:pt x="783" y="157"/>
                  </a:lnTo>
                  <a:lnTo>
                    <a:pt x="782" y="138"/>
                  </a:lnTo>
                  <a:lnTo>
                    <a:pt x="777" y="118"/>
                  </a:lnTo>
                  <a:lnTo>
                    <a:pt x="772" y="100"/>
                  </a:lnTo>
                  <a:lnTo>
                    <a:pt x="764" y="85"/>
                  </a:lnTo>
                  <a:lnTo>
                    <a:pt x="759" y="72"/>
                  </a:lnTo>
                  <a:lnTo>
                    <a:pt x="754" y="64"/>
                  </a:lnTo>
                  <a:lnTo>
                    <a:pt x="752" y="61"/>
                  </a:lnTo>
                  <a:lnTo>
                    <a:pt x="752" y="65"/>
                  </a:lnTo>
                  <a:lnTo>
                    <a:pt x="751" y="73"/>
                  </a:lnTo>
                  <a:lnTo>
                    <a:pt x="748" y="86"/>
                  </a:lnTo>
                  <a:lnTo>
                    <a:pt x="743" y="102"/>
                  </a:lnTo>
                  <a:lnTo>
                    <a:pt x="737" y="118"/>
                  </a:lnTo>
                  <a:lnTo>
                    <a:pt x="726" y="135"/>
                  </a:lnTo>
                  <a:lnTo>
                    <a:pt x="712" y="150"/>
                  </a:lnTo>
                  <a:lnTo>
                    <a:pt x="695" y="161"/>
                  </a:lnTo>
                  <a:lnTo>
                    <a:pt x="678" y="169"/>
                  </a:lnTo>
                  <a:lnTo>
                    <a:pt x="665" y="176"/>
                  </a:lnTo>
                  <a:lnTo>
                    <a:pt x="656" y="182"/>
                  </a:lnTo>
                  <a:lnTo>
                    <a:pt x="651" y="186"/>
                  </a:lnTo>
                  <a:lnTo>
                    <a:pt x="647" y="189"/>
                  </a:lnTo>
                  <a:lnTo>
                    <a:pt x="646" y="191"/>
                  </a:lnTo>
                  <a:lnTo>
                    <a:pt x="646" y="193"/>
                  </a:lnTo>
                  <a:lnTo>
                    <a:pt x="646" y="187"/>
                  </a:lnTo>
                  <a:lnTo>
                    <a:pt x="644" y="171"/>
                  </a:lnTo>
                  <a:lnTo>
                    <a:pt x="642" y="148"/>
                  </a:lnTo>
                  <a:lnTo>
                    <a:pt x="637" y="120"/>
                  </a:lnTo>
                  <a:lnTo>
                    <a:pt x="630" y="87"/>
                  </a:lnTo>
                  <a:lnTo>
                    <a:pt x="620" y="56"/>
                  </a:lnTo>
                  <a:lnTo>
                    <a:pt x="607" y="26"/>
                  </a:lnTo>
                  <a:lnTo>
                    <a:pt x="590" y="0"/>
                  </a:lnTo>
                  <a:lnTo>
                    <a:pt x="590" y="5"/>
                  </a:lnTo>
                  <a:lnTo>
                    <a:pt x="587" y="20"/>
                  </a:lnTo>
                  <a:lnTo>
                    <a:pt x="585" y="42"/>
                  </a:lnTo>
                  <a:lnTo>
                    <a:pt x="581" y="65"/>
                  </a:lnTo>
                  <a:lnTo>
                    <a:pt x="574" y="91"/>
                  </a:lnTo>
                  <a:lnTo>
                    <a:pt x="566" y="116"/>
                  </a:lnTo>
                  <a:lnTo>
                    <a:pt x="556" y="135"/>
                  </a:lnTo>
                  <a:lnTo>
                    <a:pt x="544" y="147"/>
                  </a:lnTo>
                  <a:lnTo>
                    <a:pt x="525" y="161"/>
                  </a:lnTo>
                  <a:lnTo>
                    <a:pt x="513" y="172"/>
                  </a:lnTo>
                  <a:lnTo>
                    <a:pt x="509" y="177"/>
                  </a:lnTo>
                  <a:lnTo>
                    <a:pt x="508" y="180"/>
                  </a:lnTo>
                  <a:lnTo>
                    <a:pt x="507" y="159"/>
                  </a:lnTo>
                  <a:lnTo>
                    <a:pt x="500" y="113"/>
                  </a:lnTo>
                  <a:lnTo>
                    <a:pt x="491" y="62"/>
                  </a:lnTo>
                  <a:lnTo>
                    <a:pt x="479" y="31"/>
                  </a:lnTo>
                  <a:lnTo>
                    <a:pt x="478" y="36"/>
                  </a:lnTo>
                  <a:lnTo>
                    <a:pt x="473" y="52"/>
                  </a:lnTo>
                  <a:lnTo>
                    <a:pt x="466" y="75"/>
                  </a:lnTo>
                  <a:lnTo>
                    <a:pt x="457" y="100"/>
                  </a:lnTo>
                  <a:lnTo>
                    <a:pt x="447" y="128"/>
                  </a:lnTo>
                  <a:lnTo>
                    <a:pt x="435" y="152"/>
                  </a:lnTo>
                  <a:lnTo>
                    <a:pt x="423" y="172"/>
                  </a:lnTo>
                  <a:lnTo>
                    <a:pt x="412" y="182"/>
                  </a:lnTo>
                  <a:lnTo>
                    <a:pt x="392" y="197"/>
                  </a:lnTo>
                  <a:lnTo>
                    <a:pt x="380" y="213"/>
                  </a:lnTo>
                  <a:lnTo>
                    <a:pt x="375" y="228"/>
                  </a:lnTo>
                  <a:lnTo>
                    <a:pt x="374" y="234"/>
                  </a:lnTo>
                  <a:lnTo>
                    <a:pt x="370" y="224"/>
                  </a:lnTo>
                  <a:lnTo>
                    <a:pt x="360" y="198"/>
                  </a:lnTo>
                  <a:lnTo>
                    <a:pt x="352" y="165"/>
                  </a:lnTo>
                  <a:lnTo>
                    <a:pt x="349" y="134"/>
                  </a:lnTo>
                  <a:lnTo>
                    <a:pt x="354" y="108"/>
                  </a:lnTo>
                  <a:lnTo>
                    <a:pt x="357" y="87"/>
                  </a:lnTo>
                  <a:lnTo>
                    <a:pt x="360" y="74"/>
                  </a:lnTo>
                  <a:lnTo>
                    <a:pt x="361" y="69"/>
                  </a:lnTo>
                  <a:lnTo>
                    <a:pt x="356" y="74"/>
                  </a:lnTo>
                  <a:lnTo>
                    <a:pt x="341" y="89"/>
                  </a:lnTo>
                  <a:lnTo>
                    <a:pt x="321" y="109"/>
                  </a:lnTo>
                  <a:lnTo>
                    <a:pt x="297" y="134"/>
                  </a:lnTo>
                  <a:lnTo>
                    <a:pt x="274" y="164"/>
                  </a:lnTo>
                  <a:lnTo>
                    <a:pt x="252" y="193"/>
                  </a:lnTo>
                  <a:lnTo>
                    <a:pt x="236" y="221"/>
                  </a:lnTo>
                  <a:lnTo>
                    <a:pt x="228" y="247"/>
                  </a:lnTo>
                  <a:lnTo>
                    <a:pt x="223" y="286"/>
                  </a:lnTo>
                  <a:lnTo>
                    <a:pt x="221" y="311"/>
                  </a:lnTo>
                  <a:lnTo>
                    <a:pt x="219" y="323"/>
                  </a:lnTo>
                  <a:lnTo>
                    <a:pt x="219" y="327"/>
                  </a:lnTo>
                  <a:lnTo>
                    <a:pt x="217" y="325"/>
                  </a:lnTo>
                  <a:lnTo>
                    <a:pt x="210" y="320"/>
                  </a:lnTo>
                  <a:lnTo>
                    <a:pt x="200" y="311"/>
                  </a:lnTo>
                  <a:lnTo>
                    <a:pt x="189" y="299"/>
                  </a:lnTo>
                  <a:lnTo>
                    <a:pt x="179" y="285"/>
                  </a:lnTo>
                  <a:lnTo>
                    <a:pt x="169" y="268"/>
                  </a:lnTo>
                  <a:lnTo>
                    <a:pt x="162" y="249"/>
                  </a:lnTo>
                  <a:lnTo>
                    <a:pt x="159" y="226"/>
                  </a:lnTo>
                  <a:lnTo>
                    <a:pt x="156" y="230"/>
                  </a:lnTo>
                  <a:lnTo>
                    <a:pt x="146" y="242"/>
                  </a:lnTo>
                  <a:lnTo>
                    <a:pt x="133" y="258"/>
                  </a:lnTo>
                  <a:lnTo>
                    <a:pt x="119" y="280"/>
                  </a:lnTo>
                  <a:lnTo>
                    <a:pt x="104" y="303"/>
                  </a:lnTo>
                  <a:lnTo>
                    <a:pt x="91" y="329"/>
                  </a:lnTo>
                  <a:lnTo>
                    <a:pt x="81" y="357"/>
                  </a:lnTo>
                  <a:lnTo>
                    <a:pt x="78" y="381"/>
                  </a:lnTo>
                  <a:lnTo>
                    <a:pt x="78" y="424"/>
                  </a:lnTo>
                  <a:lnTo>
                    <a:pt x="78" y="453"/>
                  </a:lnTo>
                  <a:lnTo>
                    <a:pt x="78" y="469"/>
                  </a:lnTo>
                  <a:lnTo>
                    <a:pt x="78" y="474"/>
                  </a:lnTo>
                  <a:lnTo>
                    <a:pt x="75" y="469"/>
                  </a:lnTo>
                  <a:lnTo>
                    <a:pt x="68" y="454"/>
                  </a:lnTo>
                  <a:lnTo>
                    <a:pt x="59" y="435"/>
                  </a:lnTo>
                  <a:lnTo>
                    <a:pt x="49" y="410"/>
                  </a:lnTo>
                  <a:lnTo>
                    <a:pt x="37" y="384"/>
                  </a:lnTo>
                  <a:lnTo>
                    <a:pt x="27" y="359"/>
                  </a:lnTo>
                  <a:lnTo>
                    <a:pt x="19" y="336"/>
                  </a:lnTo>
                  <a:lnTo>
                    <a:pt x="15" y="319"/>
                  </a:lnTo>
                  <a:lnTo>
                    <a:pt x="14" y="327"/>
                  </a:lnTo>
                  <a:lnTo>
                    <a:pt x="10" y="350"/>
                  </a:lnTo>
                  <a:lnTo>
                    <a:pt x="5" y="384"/>
                  </a:lnTo>
                  <a:lnTo>
                    <a:pt x="1" y="424"/>
                  </a:lnTo>
                  <a:lnTo>
                    <a:pt x="0" y="470"/>
                  </a:lnTo>
                  <a:lnTo>
                    <a:pt x="1" y="514"/>
                  </a:lnTo>
                  <a:lnTo>
                    <a:pt x="7" y="554"/>
                  </a:lnTo>
                  <a:lnTo>
                    <a:pt x="20" y="588"/>
                  </a:lnTo>
                  <a:lnTo>
                    <a:pt x="29" y="604"/>
                  </a:lnTo>
                  <a:lnTo>
                    <a:pt x="40" y="620"/>
                  </a:lnTo>
                  <a:lnTo>
                    <a:pt x="52" y="635"/>
                  </a:lnTo>
                  <a:lnTo>
                    <a:pt x="63" y="649"/>
                  </a:lnTo>
                  <a:lnTo>
                    <a:pt x="76" y="663"/>
                  </a:lnTo>
                  <a:lnTo>
                    <a:pt x="91" y="673"/>
                  </a:lnTo>
                  <a:lnTo>
                    <a:pt x="104" y="683"/>
                  </a:lnTo>
                  <a:lnTo>
                    <a:pt x="118" y="690"/>
                  </a:lnTo>
                  <a:lnTo>
                    <a:pt x="131" y="696"/>
                  </a:lnTo>
                  <a:lnTo>
                    <a:pt x="145" y="702"/>
                  </a:lnTo>
                  <a:lnTo>
                    <a:pt x="157" y="708"/>
                  </a:lnTo>
                  <a:lnTo>
                    <a:pt x="169" y="713"/>
                  </a:lnTo>
                  <a:lnTo>
                    <a:pt x="178" y="718"/>
                  </a:lnTo>
                  <a:lnTo>
                    <a:pt x="184" y="722"/>
                  </a:lnTo>
                  <a:lnTo>
                    <a:pt x="189" y="725"/>
                  </a:lnTo>
                  <a:lnTo>
                    <a:pt x="191" y="726"/>
                  </a:lnTo>
                  <a:lnTo>
                    <a:pt x="673" y="487"/>
                  </a:lnTo>
                  <a:lnTo>
                    <a:pt x="729" y="571"/>
                  </a:lnTo>
                  <a:lnTo>
                    <a:pt x="798" y="519"/>
                  </a:lnTo>
                  <a:lnTo>
                    <a:pt x="794" y="450"/>
                  </a:lnTo>
                  <a:lnTo>
                    <a:pt x="847" y="406"/>
                  </a:lnTo>
                  <a:close/>
                </a:path>
              </a:pathLst>
            </a:custGeom>
            <a:solidFill>
              <a:srgbClr val="C0C0C0"/>
            </a:solidFill>
            <a:ln w="12700">
              <a:solidFill>
                <a:srgbClr val="12121C"/>
              </a:solidFill>
              <a:round/>
              <a:headEnd/>
              <a:tailEnd/>
            </a:ln>
          </p:spPr>
          <p:txBody>
            <a:bodyPr/>
            <a:lstStyle/>
            <a:p>
              <a:pPr defTabSz="914400"/>
              <a:endParaRPr lang="sr-Latn-RS" sz="1400">
                <a:solidFill>
                  <a:srgbClr val="000000"/>
                </a:solidFill>
                <a:cs typeface="+mn-cs"/>
              </a:endParaRPr>
            </a:p>
          </p:txBody>
        </p:sp>
        <p:sp>
          <p:nvSpPr>
            <p:cNvPr id="15524" name="Freeform 253">
              <a:extLst>
                <a:ext uri="{FF2B5EF4-FFF2-40B4-BE49-F238E27FC236}">
                  <a16:creationId xmlns:a16="http://schemas.microsoft.com/office/drawing/2014/main" id="{0CC125A2-9FFC-4C34-8F2D-458786E526EF}"/>
                </a:ext>
              </a:extLst>
            </p:cNvPr>
            <p:cNvSpPr>
              <a:spLocks/>
            </p:cNvSpPr>
            <p:nvPr/>
          </p:nvSpPr>
          <p:spPr bwMode="auto">
            <a:xfrm flipH="1">
              <a:off x="462" y="988"/>
              <a:ext cx="23" cy="15"/>
            </a:xfrm>
            <a:custGeom>
              <a:avLst/>
              <a:gdLst>
                <a:gd name="T0" fmla="*/ 0 w 100"/>
                <a:gd name="T1" fmla="*/ 0 h 63"/>
                <a:gd name="T2" fmla="*/ 0 w 100"/>
                <a:gd name="T3" fmla="*/ 0 h 63"/>
                <a:gd name="T4" fmla="*/ 0 w 100"/>
                <a:gd name="T5" fmla="*/ 0 h 63"/>
                <a:gd name="T6" fmla="*/ 0 w 100"/>
                <a:gd name="T7" fmla="*/ 0 h 63"/>
                <a:gd name="T8" fmla="*/ 0 w 100"/>
                <a:gd name="T9" fmla="*/ 0 h 63"/>
                <a:gd name="T10" fmla="*/ 0 w 100"/>
                <a:gd name="T11" fmla="*/ 0 h 63"/>
                <a:gd name="T12" fmla="*/ 0 w 100"/>
                <a:gd name="T13" fmla="*/ 0 h 63"/>
                <a:gd name="T14" fmla="*/ 0 w 100"/>
                <a:gd name="T15" fmla="*/ 0 h 63"/>
                <a:gd name="T16" fmla="*/ 0 w 100"/>
                <a:gd name="T17" fmla="*/ 0 h 63"/>
                <a:gd name="T18" fmla="*/ 0 w 100"/>
                <a:gd name="T19" fmla="*/ 0 h 63"/>
                <a:gd name="T20" fmla="*/ 0 w 100"/>
                <a:gd name="T21" fmla="*/ 0 h 63"/>
                <a:gd name="T22" fmla="*/ 0 w 100"/>
                <a:gd name="T23" fmla="*/ 0 h 63"/>
                <a:gd name="T24" fmla="*/ 0 w 100"/>
                <a:gd name="T25" fmla="*/ 0 h 63"/>
                <a:gd name="T26" fmla="*/ 0 w 100"/>
                <a:gd name="T27" fmla="*/ 0 h 63"/>
                <a:gd name="T28" fmla="*/ 0 w 100"/>
                <a:gd name="T29" fmla="*/ 0 h 63"/>
                <a:gd name="T30" fmla="*/ 0 w 100"/>
                <a:gd name="T31" fmla="*/ 0 h 63"/>
                <a:gd name="T32" fmla="*/ 0 w 100"/>
                <a:gd name="T33" fmla="*/ 0 h 63"/>
                <a:gd name="T34" fmla="*/ 0 w 100"/>
                <a:gd name="T35" fmla="*/ 0 h 6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0"/>
                <a:gd name="T55" fmla="*/ 0 h 63"/>
                <a:gd name="T56" fmla="*/ 100 w 100"/>
                <a:gd name="T57" fmla="*/ 63 h 6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0" h="63">
                  <a:moveTo>
                    <a:pt x="20" y="40"/>
                  </a:moveTo>
                  <a:lnTo>
                    <a:pt x="0" y="52"/>
                  </a:lnTo>
                  <a:lnTo>
                    <a:pt x="63" y="63"/>
                  </a:lnTo>
                  <a:lnTo>
                    <a:pt x="65" y="48"/>
                  </a:lnTo>
                  <a:lnTo>
                    <a:pt x="64" y="48"/>
                  </a:lnTo>
                  <a:lnTo>
                    <a:pt x="60" y="46"/>
                  </a:lnTo>
                  <a:lnTo>
                    <a:pt x="54" y="45"/>
                  </a:lnTo>
                  <a:lnTo>
                    <a:pt x="47" y="44"/>
                  </a:lnTo>
                  <a:lnTo>
                    <a:pt x="55" y="39"/>
                  </a:lnTo>
                  <a:lnTo>
                    <a:pt x="64" y="35"/>
                  </a:lnTo>
                  <a:lnTo>
                    <a:pt x="73" y="29"/>
                  </a:lnTo>
                  <a:lnTo>
                    <a:pt x="82" y="24"/>
                  </a:lnTo>
                  <a:lnTo>
                    <a:pt x="89" y="20"/>
                  </a:lnTo>
                  <a:lnTo>
                    <a:pt x="95" y="16"/>
                  </a:lnTo>
                  <a:lnTo>
                    <a:pt x="99" y="15"/>
                  </a:lnTo>
                  <a:lnTo>
                    <a:pt x="100" y="14"/>
                  </a:lnTo>
                  <a:lnTo>
                    <a:pt x="93" y="0"/>
                  </a:lnTo>
                  <a:lnTo>
                    <a:pt x="20"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25" name="Freeform 254">
              <a:extLst>
                <a:ext uri="{FF2B5EF4-FFF2-40B4-BE49-F238E27FC236}">
                  <a16:creationId xmlns:a16="http://schemas.microsoft.com/office/drawing/2014/main" id="{B2F776DE-3C4F-42F7-8B1A-9378E9493EB8}"/>
                </a:ext>
              </a:extLst>
            </p:cNvPr>
            <p:cNvSpPr>
              <a:spLocks/>
            </p:cNvSpPr>
            <p:nvPr/>
          </p:nvSpPr>
          <p:spPr bwMode="auto">
            <a:xfrm flipH="1">
              <a:off x="611" y="1425"/>
              <a:ext cx="36" cy="34"/>
            </a:xfrm>
            <a:custGeom>
              <a:avLst/>
              <a:gdLst>
                <a:gd name="T0" fmla="*/ 0 w 155"/>
                <a:gd name="T1" fmla="*/ 0 h 147"/>
                <a:gd name="T2" fmla="*/ 0 w 155"/>
                <a:gd name="T3" fmla="*/ 0 h 147"/>
                <a:gd name="T4" fmla="*/ 0 w 155"/>
                <a:gd name="T5" fmla="*/ 0 h 147"/>
                <a:gd name="T6" fmla="*/ 0 w 155"/>
                <a:gd name="T7" fmla="*/ 0 h 147"/>
                <a:gd name="T8" fmla="*/ 0 w 155"/>
                <a:gd name="T9" fmla="*/ 0 h 147"/>
                <a:gd name="T10" fmla="*/ 0 w 155"/>
                <a:gd name="T11" fmla="*/ 0 h 147"/>
                <a:gd name="T12" fmla="*/ 0 w 155"/>
                <a:gd name="T13" fmla="*/ 0 h 147"/>
                <a:gd name="T14" fmla="*/ 0 w 155"/>
                <a:gd name="T15" fmla="*/ 0 h 147"/>
                <a:gd name="T16" fmla="*/ 0 w 155"/>
                <a:gd name="T17" fmla="*/ 0 h 147"/>
                <a:gd name="T18" fmla="*/ 0 w 155"/>
                <a:gd name="T19" fmla="*/ 0 h 147"/>
                <a:gd name="T20" fmla="*/ 0 w 155"/>
                <a:gd name="T21" fmla="*/ 0 h 147"/>
                <a:gd name="T22" fmla="*/ 0 w 155"/>
                <a:gd name="T23" fmla="*/ 0 h 147"/>
                <a:gd name="T24" fmla="*/ 0 w 155"/>
                <a:gd name="T25" fmla="*/ 0 h 147"/>
                <a:gd name="T26" fmla="*/ 0 w 155"/>
                <a:gd name="T27" fmla="*/ 0 h 147"/>
                <a:gd name="T28" fmla="*/ 0 w 155"/>
                <a:gd name="T29" fmla="*/ 0 h 147"/>
                <a:gd name="T30" fmla="*/ 0 w 155"/>
                <a:gd name="T31" fmla="*/ 0 h 147"/>
                <a:gd name="T32" fmla="*/ 0 w 155"/>
                <a:gd name="T33" fmla="*/ 0 h 147"/>
                <a:gd name="T34" fmla="*/ 0 w 155"/>
                <a:gd name="T35" fmla="*/ 0 h 147"/>
                <a:gd name="T36" fmla="*/ 0 w 155"/>
                <a:gd name="T37" fmla="*/ 0 h 147"/>
                <a:gd name="T38" fmla="*/ 0 w 155"/>
                <a:gd name="T39" fmla="*/ 0 h 147"/>
                <a:gd name="T40" fmla="*/ 0 w 155"/>
                <a:gd name="T41" fmla="*/ 0 h 147"/>
                <a:gd name="T42" fmla="*/ 0 w 155"/>
                <a:gd name="T43" fmla="*/ 0 h 147"/>
                <a:gd name="T44" fmla="*/ 0 w 155"/>
                <a:gd name="T45" fmla="*/ 0 h 147"/>
                <a:gd name="T46" fmla="*/ 0 w 155"/>
                <a:gd name="T47" fmla="*/ 0 h 147"/>
                <a:gd name="T48" fmla="*/ 0 w 155"/>
                <a:gd name="T49" fmla="*/ 0 h 147"/>
                <a:gd name="T50" fmla="*/ 0 w 155"/>
                <a:gd name="T51" fmla="*/ 0 h 147"/>
                <a:gd name="T52" fmla="*/ 0 w 155"/>
                <a:gd name="T53" fmla="*/ 0 h 147"/>
                <a:gd name="T54" fmla="*/ 0 w 155"/>
                <a:gd name="T55" fmla="*/ 0 h 147"/>
                <a:gd name="T56" fmla="*/ 0 w 155"/>
                <a:gd name="T57" fmla="*/ 0 h 147"/>
                <a:gd name="T58" fmla="*/ 0 w 155"/>
                <a:gd name="T59" fmla="*/ 0 h 147"/>
                <a:gd name="T60" fmla="*/ 0 w 155"/>
                <a:gd name="T61" fmla="*/ 0 h 147"/>
                <a:gd name="T62" fmla="*/ 0 w 155"/>
                <a:gd name="T63" fmla="*/ 0 h 147"/>
                <a:gd name="T64" fmla="*/ 0 w 155"/>
                <a:gd name="T65" fmla="*/ 0 h 1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5"/>
                <a:gd name="T100" fmla="*/ 0 h 147"/>
                <a:gd name="T101" fmla="*/ 155 w 155"/>
                <a:gd name="T102" fmla="*/ 147 h 1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5" h="147">
                  <a:moveTo>
                    <a:pt x="155" y="73"/>
                  </a:moveTo>
                  <a:lnTo>
                    <a:pt x="153" y="87"/>
                  </a:lnTo>
                  <a:lnTo>
                    <a:pt x="148" y="101"/>
                  </a:lnTo>
                  <a:lnTo>
                    <a:pt x="142" y="114"/>
                  </a:lnTo>
                  <a:lnTo>
                    <a:pt x="132" y="125"/>
                  </a:lnTo>
                  <a:lnTo>
                    <a:pt x="121" y="134"/>
                  </a:lnTo>
                  <a:lnTo>
                    <a:pt x="108" y="141"/>
                  </a:lnTo>
                  <a:lnTo>
                    <a:pt x="93" y="146"/>
                  </a:lnTo>
                  <a:lnTo>
                    <a:pt x="78" y="147"/>
                  </a:lnTo>
                  <a:lnTo>
                    <a:pt x="62" y="146"/>
                  </a:lnTo>
                  <a:lnTo>
                    <a:pt x="48" y="141"/>
                  </a:lnTo>
                  <a:lnTo>
                    <a:pt x="35" y="134"/>
                  </a:lnTo>
                  <a:lnTo>
                    <a:pt x="23" y="125"/>
                  </a:lnTo>
                  <a:lnTo>
                    <a:pt x="13" y="114"/>
                  </a:lnTo>
                  <a:lnTo>
                    <a:pt x="6" y="101"/>
                  </a:lnTo>
                  <a:lnTo>
                    <a:pt x="1" y="87"/>
                  </a:lnTo>
                  <a:lnTo>
                    <a:pt x="0" y="73"/>
                  </a:lnTo>
                  <a:lnTo>
                    <a:pt x="1" y="59"/>
                  </a:lnTo>
                  <a:lnTo>
                    <a:pt x="6" y="44"/>
                  </a:lnTo>
                  <a:lnTo>
                    <a:pt x="13" y="32"/>
                  </a:lnTo>
                  <a:lnTo>
                    <a:pt x="23" y="21"/>
                  </a:lnTo>
                  <a:lnTo>
                    <a:pt x="35" y="13"/>
                  </a:lnTo>
                  <a:lnTo>
                    <a:pt x="48" y="5"/>
                  </a:lnTo>
                  <a:lnTo>
                    <a:pt x="62" y="1"/>
                  </a:lnTo>
                  <a:lnTo>
                    <a:pt x="78" y="0"/>
                  </a:lnTo>
                  <a:lnTo>
                    <a:pt x="93" y="1"/>
                  </a:lnTo>
                  <a:lnTo>
                    <a:pt x="108" y="5"/>
                  </a:lnTo>
                  <a:lnTo>
                    <a:pt x="121" y="13"/>
                  </a:lnTo>
                  <a:lnTo>
                    <a:pt x="132" y="21"/>
                  </a:lnTo>
                  <a:lnTo>
                    <a:pt x="142" y="32"/>
                  </a:lnTo>
                  <a:lnTo>
                    <a:pt x="148" y="44"/>
                  </a:lnTo>
                  <a:lnTo>
                    <a:pt x="153" y="59"/>
                  </a:lnTo>
                  <a:lnTo>
                    <a:pt x="155"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26" name="Freeform 255">
              <a:extLst>
                <a:ext uri="{FF2B5EF4-FFF2-40B4-BE49-F238E27FC236}">
                  <a16:creationId xmlns:a16="http://schemas.microsoft.com/office/drawing/2014/main" id="{E4142445-41CD-427A-89B5-C4ECB835537A}"/>
                </a:ext>
              </a:extLst>
            </p:cNvPr>
            <p:cNvSpPr>
              <a:spLocks/>
            </p:cNvSpPr>
            <p:nvPr/>
          </p:nvSpPr>
          <p:spPr bwMode="auto">
            <a:xfrm flipH="1">
              <a:off x="588" y="1056"/>
              <a:ext cx="17" cy="18"/>
            </a:xfrm>
            <a:custGeom>
              <a:avLst/>
              <a:gdLst>
                <a:gd name="T0" fmla="*/ 0 w 74"/>
                <a:gd name="T1" fmla="*/ 0 h 79"/>
                <a:gd name="T2" fmla="*/ 0 w 74"/>
                <a:gd name="T3" fmla="*/ 0 h 79"/>
                <a:gd name="T4" fmla="*/ 0 w 74"/>
                <a:gd name="T5" fmla="*/ 0 h 79"/>
                <a:gd name="T6" fmla="*/ 0 w 74"/>
                <a:gd name="T7" fmla="*/ 0 h 79"/>
                <a:gd name="T8" fmla="*/ 0 w 74"/>
                <a:gd name="T9" fmla="*/ 0 h 79"/>
                <a:gd name="T10" fmla="*/ 0 w 74"/>
                <a:gd name="T11" fmla="*/ 0 h 79"/>
                <a:gd name="T12" fmla="*/ 0 w 74"/>
                <a:gd name="T13" fmla="*/ 0 h 79"/>
                <a:gd name="T14" fmla="*/ 0 w 74"/>
                <a:gd name="T15" fmla="*/ 0 h 79"/>
                <a:gd name="T16" fmla="*/ 0 w 74"/>
                <a:gd name="T17" fmla="*/ 0 h 79"/>
                <a:gd name="T18" fmla="*/ 0 w 74"/>
                <a:gd name="T19" fmla="*/ 0 h 79"/>
                <a:gd name="T20" fmla="*/ 0 w 74"/>
                <a:gd name="T21" fmla="*/ 0 h 79"/>
                <a:gd name="T22" fmla="*/ 0 w 74"/>
                <a:gd name="T23" fmla="*/ 0 h 79"/>
                <a:gd name="T24" fmla="*/ 0 w 74"/>
                <a:gd name="T25" fmla="*/ 0 h 79"/>
                <a:gd name="T26" fmla="*/ 0 w 74"/>
                <a:gd name="T27" fmla="*/ 0 h 79"/>
                <a:gd name="T28" fmla="*/ 0 w 74"/>
                <a:gd name="T29" fmla="*/ 0 h 79"/>
                <a:gd name="T30" fmla="*/ 0 w 74"/>
                <a:gd name="T31" fmla="*/ 0 h 79"/>
                <a:gd name="T32" fmla="*/ 0 w 74"/>
                <a:gd name="T33" fmla="*/ 0 h 79"/>
                <a:gd name="T34" fmla="*/ 0 w 74"/>
                <a:gd name="T35" fmla="*/ 0 h 79"/>
                <a:gd name="T36" fmla="*/ 0 w 74"/>
                <a:gd name="T37" fmla="*/ 0 h 79"/>
                <a:gd name="T38" fmla="*/ 0 w 74"/>
                <a:gd name="T39" fmla="*/ 0 h 79"/>
                <a:gd name="T40" fmla="*/ 0 w 74"/>
                <a:gd name="T41" fmla="*/ 0 h 79"/>
                <a:gd name="T42" fmla="*/ 0 w 74"/>
                <a:gd name="T43" fmla="*/ 0 h 79"/>
                <a:gd name="T44" fmla="*/ 0 w 74"/>
                <a:gd name="T45" fmla="*/ 0 h 79"/>
                <a:gd name="T46" fmla="*/ 0 w 74"/>
                <a:gd name="T47" fmla="*/ 0 h 79"/>
                <a:gd name="T48" fmla="*/ 0 w 74"/>
                <a:gd name="T49" fmla="*/ 0 h 79"/>
                <a:gd name="T50" fmla="*/ 0 w 74"/>
                <a:gd name="T51" fmla="*/ 0 h 79"/>
                <a:gd name="T52" fmla="*/ 0 w 74"/>
                <a:gd name="T53" fmla="*/ 0 h 79"/>
                <a:gd name="T54" fmla="*/ 0 w 74"/>
                <a:gd name="T55" fmla="*/ 0 h 79"/>
                <a:gd name="T56" fmla="*/ 0 w 74"/>
                <a:gd name="T57" fmla="*/ 0 h 79"/>
                <a:gd name="T58" fmla="*/ 0 w 74"/>
                <a:gd name="T59" fmla="*/ 0 h 79"/>
                <a:gd name="T60" fmla="*/ 0 w 74"/>
                <a:gd name="T61" fmla="*/ 0 h 79"/>
                <a:gd name="T62" fmla="*/ 0 w 74"/>
                <a:gd name="T63" fmla="*/ 0 h 79"/>
                <a:gd name="T64" fmla="*/ 0 w 74"/>
                <a:gd name="T65" fmla="*/ 0 h 79"/>
                <a:gd name="T66" fmla="*/ 0 w 74"/>
                <a:gd name="T67" fmla="*/ 0 h 79"/>
                <a:gd name="T68" fmla="*/ 0 w 74"/>
                <a:gd name="T69" fmla="*/ 0 h 79"/>
                <a:gd name="T70" fmla="*/ 0 w 74"/>
                <a:gd name="T71" fmla="*/ 0 h 79"/>
                <a:gd name="T72" fmla="*/ 0 w 74"/>
                <a:gd name="T73" fmla="*/ 0 h 79"/>
                <a:gd name="T74" fmla="*/ 0 w 74"/>
                <a:gd name="T75" fmla="*/ 0 h 79"/>
                <a:gd name="T76" fmla="*/ 0 w 74"/>
                <a:gd name="T77" fmla="*/ 0 h 7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79"/>
                <a:gd name="T119" fmla="*/ 74 w 74"/>
                <a:gd name="T120" fmla="*/ 79 h 7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79">
                  <a:moveTo>
                    <a:pt x="3" y="12"/>
                  </a:moveTo>
                  <a:lnTo>
                    <a:pt x="0" y="64"/>
                  </a:lnTo>
                  <a:lnTo>
                    <a:pt x="0" y="66"/>
                  </a:lnTo>
                  <a:lnTo>
                    <a:pt x="0" y="69"/>
                  </a:lnTo>
                  <a:lnTo>
                    <a:pt x="2" y="73"/>
                  </a:lnTo>
                  <a:lnTo>
                    <a:pt x="3" y="75"/>
                  </a:lnTo>
                  <a:lnTo>
                    <a:pt x="6" y="77"/>
                  </a:lnTo>
                  <a:lnTo>
                    <a:pt x="9" y="78"/>
                  </a:lnTo>
                  <a:lnTo>
                    <a:pt x="11" y="79"/>
                  </a:lnTo>
                  <a:lnTo>
                    <a:pt x="14" y="79"/>
                  </a:lnTo>
                  <a:lnTo>
                    <a:pt x="62" y="74"/>
                  </a:lnTo>
                  <a:lnTo>
                    <a:pt x="67" y="73"/>
                  </a:lnTo>
                  <a:lnTo>
                    <a:pt x="71" y="69"/>
                  </a:lnTo>
                  <a:lnTo>
                    <a:pt x="74" y="65"/>
                  </a:lnTo>
                  <a:lnTo>
                    <a:pt x="74" y="60"/>
                  </a:lnTo>
                  <a:lnTo>
                    <a:pt x="72" y="55"/>
                  </a:lnTo>
                  <a:lnTo>
                    <a:pt x="68" y="51"/>
                  </a:lnTo>
                  <a:lnTo>
                    <a:pt x="65" y="48"/>
                  </a:lnTo>
                  <a:lnTo>
                    <a:pt x="59" y="47"/>
                  </a:lnTo>
                  <a:lnTo>
                    <a:pt x="57" y="47"/>
                  </a:lnTo>
                  <a:lnTo>
                    <a:pt x="49" y="48"/>
                  </a:lnTo>
                  <a:lnTo>
                    <a:pt x="39" y="49"/>
                  </a:lnTo>
                  <a:lnTo>
                    <a:pt x="28" y="51"/>
                  </a:lnTo>
                  <a:lnTo>
                    <a:pt x="29" y="39"/>
                  </a:lnTo>
                  <a:lnTo>
                    <a:pt x="29" y="26"/>
                  </a:lnTo>
                  <a:lnTo>
                    <a:pt x="31" y="18"/>
                  </a:lnTo>
                  <a:lnTo>
                    <a:pt x="31" y="14"/>
                  </a:lnTo>
                  <a:lnTo>
                    <a:pt x="31" y="13"/>
                  </a:lnTo>
                  <a:lnTo>
                    <a:pt x="29" y="8"/>
                  </a:lnTo>
                  <a:lnTo>
                    <a:pt x="27" y="4"/>
                  </a:lnTo>
                  <a:lnTo>
                    <a:pt x="24" y="1"/>
                  </a:lnTo>
                  <a:lnTo>
                    <a:pt x="19" y="0"/>
                  </a:lnTo>
                  <a:lnTo>
                    <a:pt x="14" y="0"/>
                  </a:lnTo>
                  <a:lnTo>
                    <a:pt x="9" y="3"/>
                  </a:lnTo>
                  <a:lnTo>
                    <a:pt x="5" y="6"/>
                  </a:lnTo>
                  <a:lnTo>
                    <a:pt x="3"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27" name="Freeform 256">
              <a:extLst>
                <a:ext uri="{FF2B5EF4-FFF2-40B4-BE49-F238E27FC236}">
                  <a16:creationId xmlns:a16="http://schemas.microsoft.com/office/drawing/2014/main" id="{D8895B31-0194-40C4-AEF2-F8D31E57984A}"/>
                </a:ext>
              </a:extLst>
            </p:cNvPr>
            <p:cNvSpPr>
              <a:spLocks/>
            </p:cNvSpPr>
            <p:nvPr/>
          </p:nvSpPr>
          <p:spPr bwMode="auto">
            <a:xfrm flipH="1">
              <a:off x="563" y="1072"/>
              <a:ext cx="20" cy="12"/>
            </a:xfrm>
            <a:custGeom>
              <a:avLst/>
              <a:gdLst>
                <a:gd name="T0" fmla="*/ 0 w 83"/>
                <a:gd name="T1" fmla="*/ 0 h 56"/>
                <a:gd name="T2" fmla="*/ 0 w 83"/>
                <a:gd name="T3" fmla="*/ 0 h 56"/>
                <a:gd name="T4" fmla="*/ 0 w 83"/>
                <a:gd name="T5" fmla="*/ 0 h 56"/>
                <a:gd name="T6" fmla="*/ 0 w 83"/>
                <a:gd name="T7" fmla="*/ 0 h 56"/>
                <a:gd name="T8" fmla="*/ 0 w 83"/>
                <a:gd name="T9" fmla="*/ 0 h 56"/>
                <a:gd name="T10" fmla="*/ 0 w 83"/>
                <a:gd name="T11" fmla="*/ 0 h 56"/>
                <a:gd name="T12" fmla="*/ 0 w 83"/>
                <a:gd name="T13" fmla="*/ 0 h 56"/>
                <a:gd name="T14" fmla="*/ 0 w 83"/>
                <a:gd name="T15" fmla="*/ 0 h 56"/>
                <a:gd name="T16" fmla="*/ 0 w 83"/>
                <a:gd name="T17" fmla="*/ 0 h 56"/>
                <a:gd name="T18" fmla="*/ 0 w 83"/>
                <a:gd name="T19" fmla="*/ 0 h 56"/>
                <a:gd name="T20" fmla="*/ 0 w 83"/>
                <a:gd name="T21" fmla="*/ 0 h 56"/>
                <a:gd name="T22" fmla="*/ 0 w 83"/>
                <a:gd name="T23" fmla="*/ 0 h 56"/>
                <a:gd name="T24" fmla="*/ 0 w 83"/>
                <a:gd name="T25" fmla="*/ 0 h 56"/>
                <a:gd name="T26" fmla="*/ 0 w 83"/>
                <a:gd name="T27" fmla="*/ 0 h 56"/>
                <a:gd name="T28" fmla="*/ 0 w 83"/>
                <a:gd name="T29" fmla="*/ 0 h 56"/>
                <a:gd name="T30" fmla="*/ 0 w 83"/>
                <a:gd name="T31" fmla="*/ 0 h 56"/>
                <a:gd name="T32" fmla="*/ 0 w 83"/>
                <a:gd name="T33" fmla="*/ 0 h 56"/>
                <a:gd name="T34" fmla="*/ 0 w 83"/>
                <a:gd name="T35" fmla="*/ 0 h 56"/>
                <a:gd name="T36" fmla="*/ 0 w 83"/>
                <a:gd name="T37" fmla="*/ 0 h 5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56"/>
                <a:gd name="T59" fmla="*/ 83 w 83"/>
                <a:gd name="T60" fmla="*/ 56 h 5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56">
                  <a:moveTo>
                    <a:pt x="63" y="2"/>
                  </a:moveTo>
                  <a:lnTo>
                    <a:pt x="6" y="30"/>
                  </a:lnTo>
                  <a:lnTo>
                    <a:pt x="2" y="33"/>
                  </a:lnTo>
                  <a:lnTo>
                    <a:pt x="0" y="38"/>
                  </a:lnTo>
                  <a:lnTo>
                    <a:pt x="0" y="43"/>
                  </a:lnTo>
                  <a:lnTo>
                    <a:pt x="1" y="49"/>
                  </a:lnTo>
                  <a:lnTo>
                    <a:pt x="4" y="52"/>
                  </a:lnTo>
                  <a:lnTo>
                    <a:pt x="9" y="55"/>
                  </a:lnTo>
                  <a:lnTo>
                    <a:pt x="14" y="56"/>
                  </a:lnTo>
                  <a:lnTo>
                    <a:pt x="19" y="55"/>
                  </a:lnTo>
                  <a:lnTo>
                    <a:pt x="76" y="26"/>
                  </a:lnTo>
                  <a:lnTo>
                    <a:pt x="80" y="22"/>
                  </a:lnTo>
                  <a:lnTo>
                    <a:pt x="83" y="19"/>
                  </a:lnTo>
                  <a:lnTo>
                    <a:pt x="83" y="13"/>
                  </a:lnTo>
                  <a:lnTo>
                    <a:pt x="82" y="8"/>
                  </a:lnTo>
                  <a:lnTo>
                    <a:pt x="79" y="3"/>
                  </a:lnTo>
                  <a:lnTo>
                    <a:pt x="74" y="0"/>
                  </a:lnTo>
                  <a:lnTo>
                    <a:pt x="69" y="0"/>
                  </a:lnTo>
                  <a:lnTo>
                    <a:pt x="6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528" name="Freeform 257">
              <a:extLst>
                <a:ext uri="{FF2B5EF4-FFF2-40B4-BE49-F238E27FC236}">
                  <a16:creationId xmlns:a16="http://schemas.microsoft.com/office/drawing/2014/main" id="{AAD750BD-5888-467E-9707-3D925A305A85}"/>
                </a:ext>
              </a:extLst>
            </p:cNvPr>
            <p:cNvSpPr>
              <a:spLocks/>
            </p:cNvSpPr>
            <p:nvPr/>
          </p:nvSpPr>
          <p:spPr bwMode="auto">
            <a:xfrm flipH="1">
              <a:off x="566" y="1045"/>
              <a:ext cx="11" cy="11"/>
            </a:xfrm>
            <a:custGeom>
              <a:avLst/>
              <a:gdLst>
                <a:gd name="T0" fmla="*/ 0 w 48"/>
                <a:gd name="T1" fmla="*/ 0 h 49"/>
                <a:gd name="T2" fmla="*/ 0 w 48"/>
                <a:gd name="T3" fmla="*/ 0 h 49"/>
                <a:gd name="T4" fmla="*/ 0 w 48"/>
                <a:gd name="T5" fmla="*/ 0 h 49"/>
                <a:gd name="T6" fmla="*/ 0 w 48"/>
                <a:gd name="T7" fmla="*/ 0 h 49"/>
                <a:gd name="T8" fmla="*/ 0 w 48"/>
                <a:gd name="T9" fmla="*/ 0 h 49"/>
                <a:gd name="T10" fmla="*/ 0 w 48"/>
                <a:gd name="T11" fmla="*/ 0 h 49"/>
                <a:gd name="T12" fmla="*/ 0 w 48"/>
                <a:gd name="T13" fmla="*/ 0 h 49"/>
                <a:gd name="T14" fmla="*/ 0 w 48"/>
                <a:gd name="T15" fmla="*/ 0 h 49"/>
                <a:gd name="T16" fmla="*/ 0 w 48"/>
                <a:gd name="T17" fmla="*/ 0 h 49"/>
                <a:gd name="T18" fmla="*/ 0 w 48"/>
                <a:gd name="T19" fmla="*/ 0 h 49"/>
                <a:gd name="T20" fmla="*/ 0 w 48"/>
                <a:gd name="T21" fmla="*/ 0 h 49"/>
                <a:gd name="T22" fmla="*/ 0 w 48"/>
                <a:gd name="T23" fmla="*/ 0 h 49"/>
                <a:gd name="T24" fmla="*/ 0 w 48"/>
                <a:gd name="T25" fmla="*/ 0 h 49"/>
                <a:gd name="T26" fmla="*/ 0 w 48"/>
                <a:gd name="T27" fmla="*/ 0 h 49"/>
                <a:gd name="T28" fmla="*/ 0 w 48"/>
                <a:gd name="T29" fmla="*/ 0 h 49"/>
                <a:gd name="T30" fmla="*/ 0 w 48"/>
                <a:gd name="T31" fmla="*/ 0 h 49"/>
                <a:gd name="T32" fmla="*/ 0 w 48"/>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9"/>
                <a:gd name="T53" fmla="*/ 48 w 4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9">
                  <a:moveTo>
                    <a:pt x="48" y="24"/>
                  </a:moveTo>
                  <a:lnTo>
                    <a:pt x="47" y="33"/>
                  </a:lnTo>
                  <a:lnTo>
                    <a:pt x="42" y="41"/>
                  </a:lnTo>
                  <a:lnTo>
                    <a:pt x="34" y="46"/>
                  </a:lnTo>
                  <a:lnTo>
                    <a:pt x="25" y="49"/>
                  </a:lnTo>
                  <a:lnTo>
                    <a:pt x="16" y="46"/>
                  </a:lnTo>
                  <a:lnTo>
                    <a:pt x="8" y="41"/>
                  </a:lnTo>
                  <a:lnTo>
                    <a:pt x="3" y="33"/>
                  </a:lnTo>
                  <a:lnTo>
                    <a:pt x="0" y="24"/>
                  </a:lnTo>
                  <a:lnTo>
                    <a:pt x="3" y="15"/>
                  </a:lnTo>
                  <a:lnTo>
                    <a:pt x="8" y="7"/>
                  </a:lnTo>
                  <a:lnTo>
                    <a:pt x="16" y="2"/>
                  </a:lnTo>
                  <a:lnTo>
                    <a:pt x="25" y="0"/>
                  </a:lnTo>
                  <a:lnTo>
                    <a:pt x="34" y="2"/>
                  </a:lnTo>
                  <a:lnTo>
                    <a:pt x="42" y="7"/>
                  </a:lnTo>
                  <a:lnTo>
                    <a:pt x="47" y="15"/>
                  </a:lnTo>
                  <a:lnTo>
                    <a:pt x="48"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grpSp>
      <p:grpSp>
        <p:nvGrpSpPr>
          <p:cNvPr id="14351" name="Group 258">
            <a:extLst>
              <a:ext uri="{FF2B5EF4-FFF2-40B4-BE49-F238E27FC236}">
                <a16:creationId xmlns:a16="http://schemas.microsoft.com/office/drawing/2014/main" id="{E5DE58B8-6EB2-4159-B263-340AFAF8E03B}"/>
              </a:ext>
            </a:extLst>
          </p:cNvPr>
          <p:cNvGrpSpPr>
            <a:grpSpLocks/>
          </p:cNvGrpSpPr>
          <p:nvPr/>
        </p:nvGrpSpPr>
        <p:grpSpPr bwMode="auto">
          <a:xfrm>
            <a:off x="6134100" y="3852863"/>
            <a:ext cx="755650" cy="946150"/>
            <a:chOff x="337" y="2420"/>
            <a:chExt cx="476" cy="596"/>
          </a:xfrm>
        </p:grpSpPr>
        <p:sp>
          <p:nvSpPr>
            <p:cNvPr id="15447" name="Freeform 259">
              <a:extLst>
                <a:ext uri="{FF2B5EF4-FFF2-40B4-BE49-F238E27FC236}">
                  <a16:creationId xmlns:a16="http://schemas.microsoft.com/office/drawing/2014/main" id="{28EF6F56-A660-46A8-9ACA-16F6FA98C6C3}"/>
                </a:ext>
              </a:extLst>
            </p:cNvPr>
            <p:cNvSpPr>
              <a:spLocks/>
            </p:cNvSpPr>
            <p:nvPr/>
          </p:nvSpPr>
          <p:spPr bwMode="auto">
            <a:xfrm>
              <a:off x="385" y="2867"/>
              <a:ext cx="143" cy="79"/>
            </a:xfrm>
            <a:custGeom>
              <a:avLst/>
              <a:gdLst>
                <a:gd name="T0" fmla="*/ 0 w 626"/>
                <a:gd name="T1" fmla="*/ 0 h 346"/>
                <a:gd name="T2" fmla="*/ 0 w 626"/>
                <a:gd name="T3" fmla="*/ 0 h 346"/>
                <a:gd name="T4" fmla="*/ 0 w 626"/>
                <a:gd name="T5" fmla="*/ 0 h 346"/>
                <a:gd name="T6" fmla="*/ 0 w 626"/>
                <a:gd name="T7" fmla="*/ 0 h 346"/>
                <a:gd name="T8" fmla="*/ 0 w 626"/>
                <a:gd name="T9" fmla="*/ 0 h 346"/>
                <a:gd name="T10" fmla="*/ 0 w 626"/>
                <a:gd name="T11" fmla="*/ 0 h 346"/>
                <a:gd name="T12" fmla="*/ 0 w 626"/>
                <a:gd name="T13" fmla="*/ 0 h 346"/>
                <a:gd name="T14" fmla="*/ 0 w 626"/>
                <a:gd name="T15" fmla="*/ 0 h 346"/>
                <a:gd name="T16" fmla="*/ 0 w 626"/>
                <a:gd name="T17" fmla="*/ 0 h 346"/>
                <a:gd name="T18" fmla="*/ 0 w 626"/>
                <a:gd name="T19" fmla="*/ 0 h 346"/>
                <a:gd name="T20" fmla="*/ 0 w 626"/>
                <a:gd name="T21" fmla="*/ 0 h 346"/>
                <a:gd name="T22" fmla="*/ 0 w 626"/>
                <a:gd name="T23" fmla="*/ 0 h 346"/>
                <a:gd name="T24" fmla="*/ 0 w 626"/>
                <a:gd name="T25" fmla="*/ 0 h 346"/>
                <a:gd name="T26" fmla="*/ 0 w 626"/>
                <a:gd name="T27" fmla="*/ 0 h 346"/>
                <a:gd name="T28" fmla="*/ 0 w 626"/>
                <a:gd name="T29" fmla="*/ 0 h 346"/>
                <a:gd name="T30" fmla="*/ 0 w 626"/>
                <a:gd name="T31" fmla="*/ 0 h 346"/>
                <a:gd name="T32" fmla="*/ 0 w 626"/>
                <a:gd name="T33" fmla="*/ 0 h 346"/>
                <a:gd name="T34" fmla="*/ 0 w 626"/>
                <a:gd name="T35" fmla="*/ 0 h 346"/>
                <a:gd name="T36" fmla="*/ 0 w 626"/>
                <a:gd name="T37" fmla="*/ 0 h 346"/>
                <a:gd name="T38" fmla="*/ 0 w 626"/>
                <a:gd name="T39" fmla="*/ 0 h 346"/>
                <a:gd name="T40" fmla="*/ 0 w 626"/>
                <a:gd name="T41" fmla="*/ 0 h 346"/>
                <a:gd name="T42" fmla="*/ 0 w 626"/>
                <a:gd name="T43" fmla="*/ 0 h 346"/>
                <a:gd name="T44" fmla="*/ 0 w 626"/>
                <a:gd name="T45" fmla="*/ 0 h 346"/>
                <a:gd name="T46" fmla="*/ 0 w 626"/>
                <a:gd name="T47" fmla="*/ 0 h 346"/>
                <a:gd name="T48" fmla="*/ 0 w 626"/>
                <a:gd name="T49" fmla="*/ 0 h 346"/>
                <a:gd name="T50" fmla="*/ 0 w 626"/>
                <a:gd name="T51" fmla="*/ 0 h 346"/>
                <a:gd name="T52" fmla="*/ 0 w 626"/>
                <a:gd name="T53" fmla="*/ 0 h 346"/>
                <a:gd name="T54" fmla="*/ 0 w 626"/>
                <a:gd name="T55" fmla="*/ 0 h 346"/>
                <a:gd name="T56" fmla="*/ 0 w 626"/>
                <a:gd name="T57" fmla="*/ 0 h 346"/>
                <a:gd name="T58" fmla="*/ 0 w 626"/>
                <a:gd name="T59" fmla="*/ 0 h 346"/>
                <a:gd name="T60" fmla="*/ 0 w 626"/>
                <a:gd name="T61" fmla="*/ 0 h 346"/>
                <a:gd name="T62" fmla="*/ 0 w 626"/>
                <a:gd name="T63" fmla="*/ 0 h 346"/>
                <a:gd name="T64" fmla="*/ 0 w 626"/>
                <a:gd name="T65" fmla="*/ 0 h 346"/>
                <a:gd name="T66" fmla="*/ 0 w 626"/>
                <a:gd name="T67" fmla="*/ 0 h 346"/>
                <a:gd name="T68" fmla="*/ 0 w 626"/>
                <a:gd name="T69" fmla="*/ 0 h 346"/>
                <a:gd name="T70" fmla="*/ 0 w 626"/>
                <a:gd name="T71" fmla="*/ 0 h 346"/>
                <a:gd name="T72" fmla="*/ 0 w 626"/>
                <a:gd name="T73" fmla="*/ 0 h 346"/>
                <a:gd name="T74" fmla="*/ 0 w 626"/>
                <a:gd name="T75" fmla="*/ 0 h 346"/>
                <a:gd name="T76" fmla="*/ 0 w 626"/>
                <a:gd name="T77" fmla="*/ 0 h 346"/>
                <a:gd name="T78" fmla="*/ 0 w 626"/>
                <a:gd name="T79" fmla="*/ 0 h 346"/>
                <a:gd name="T80" fmla="*/ 0 w 626"/>
                <a:gd name="T81" fmla="*/ 0 h 346"/>
                <a:gd name="T82" fmla="*/ 0 w 626"/>
                <a:gd name="T83" fmla="*/ 0 h 346"/>
                <a:gd name="T84" fmla="*/ 0 w 626"/>
                <a:gd name="T85" fmla="*/ 0 h 34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26"/>
                <a:gd name="T130" fmla="*/ 0 h 346"/>
                <a:gd name="T131" fmla="*/ 626 w 626"/>
                <a:gd name="T132" fmla="*/ 346 h 34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26" h="346">
                  <a:moveTo>
                    <a:pt x="79" y="13"/>
                  </a:moveTo>
                  <a:lnTo>
                    <a:pt x="1" y="222"/>
                  </a:lnTo>
                  <a:lnTo>
                    <a:pt x="0" y="225"/>
                  </a:lnTo>
                  <a:lnTo>
                    <a:pt x="0" y="229"/>
                  </a:lnTo>
                  <a:lnTo>
                    <a:pt x="0" y="233"/>
                  </a:lnTo>
                  <a:lnTo>
                    <a:pt x="0" y="235"/>
                  </a:lnTo>
                  <a:lnTo>
                    <a:pt x="27" y="332"/>
                  </a:lnTo>
                  <a:lnTo>
                    <a:pt x="30" y="337"/>
                  </a:lnTo>
                  <a:lnTo>
                    <a:pt x="33" y="342"/>
                  </a:lnTo>
                  <a:lnTo>
                    <a:pt x="39" y="345"/>
                  </a:lnTo>
                  <a:lnTo>
                    <a:pt x="45" y="346"/>
                  </a:lnTo>
                  <a:lnTo>
                    <a:pt x="580" y="346"/>
                  </a:lnTo>
                  <a:lnTo>
                    <a:pt x="587" y="345"/>
                  </a:lnTo>
                  <a:lnTo>
                    <a:pt x="592" y="342"/>
                  </a:lnTo>
                  <a:lnTo>
                    <a:pt x="597" y="337"/>
                  </a:lnTo>
                  <a:lnTo>
                    <a:pt x="600" y="330"/>
                  </a:lnTo>
                  <a:lnTo>
                    <a:pt x="626" y="216"/>
                  </a:lnTo>
                  <a:lnTo>
                    <a:pt x="626" y="213"/>
                  </a:lnTo>
                  <a:lnTo>
                    <a:pt x="626" y="212"/>
                  </a:lnTo>
                  <a:lnTo>
                    <a:pt x="626" y="209"/>
                  </a:lnTo>
                  <a:lnTo>
                    <a:pt x="626" y="207"/>
                  </a:lnTo>
                  <a:lnTo>
                    <a:pt x="574" y="14"/>
                  </a:lnTo>
                  <a:lnTo>
                    <a:pt x="570" y="8"/>
                  </a:lnTo>
                  <a:lnTo>
                    <a:pt x="563" y="3"/>
                  </a:lnTo>
                  <a:lnTo>
                    <a:pt x="557" y="0"/>
                  </a:lnTo>
                  <a:lnTo>
                    <a:pt x="549" y="0"/>
                  </a:lnTo>
                  <a:lnTo>
                    <a:pt x="542" y="3"/>
                  </a:lnTo>
                  <a:lnTo>
                    <a:pt x="538" y="8"/>
                  </a:lnTo>
                  <a:lnTo>
                    <a:pt x="536" y="13"/>
                  </a:lnTo>
                  <a:lnTo>
                    <a:pt x="535" y="19"/>
                  </a:lnTo>
                  <a:lnTo>
                    <a:pt x="535" y="21"/>
                  </a:lnTo>
                  <a:lnTo>
                    <a:pt x="535" y="22"/>
                  </a:lnTo>
                  <a:lnTo>
                    <a:pt x="535" y="23"/>
                  </a:lnTo>
                  <a:lnTo>
                    <a:pt x="535" y="25"/>
                  </a:lnTo>
                  <a:lnTo>
                    <a:pt x="537" y="32"/>
                  </a:lnTo>
                  <a:lnTo>
                    <a:pt x="542" y="53"/>
                  </a:lnTo>
                  <a:lnTo>
                    <a:pt x="550" y="82"/>
                  </a:lnTo>
                  <a:lnTo>
                    <a:pt x="559" y="114"/>
                  </a:lnTo>
                  <a:lnTo>
                    <a:pt x="568" y="148"/>
                  </a:lnTo>
                  <a:lnTo>
                    <a:pt x="576" y="179"/>
                  </a:lnTo>
                  <a:lnTo>
                    <a:pt x="583" y="202"/>
                  </a:lnTo>
                  <a:lnTo>
                    <a:pt x="585" y="212"/>
                  </a:lnTo>
                  <a:lnTo>
                    <a:pt x="583" y="228"/>
                  </a:lnTo>
                  <a:lnTo>
                    <a:pt x="576" y="254"/>
                  </a:lnTo>
                  <a:lnTo>
                    <a:pt x="570" y="284"/>
                  </a:lnTo>
                  <a:lnTo>
                    <a:pt x="564" y="307"/>
                  </a:lnTo>
                  <a:lnTo>
                    <a:pt x="554" y="307"/>
                  </a:lnTo>
                  <a:lnTo>
                    <a:pt x="536" y="307"/>
                  </a:lnTo>
                  <a:lnTo>
                    <a:pt x="510" y="307"/>
                  </a:lnTo>
                  <a:lnTo>
                    <a:pt x="477" y="307"/>
                  </a:lnTo>
                  <a:lnTo>
                    <a:pt x="441" y="307"/>
                  </a:lnTo>
                  <a:lnTo>
                    <a:pt x="399" y="307"/>
                  </a:lnTo>
                  <a:lnTo>
                    <a:pt x="356" y="307"/>
                  </a:lnTo>
                  <a:lnTo>
                    <a:pt x="312" y="307"/>
                  </a:lnTo>
                  <a:lnTo>
                    <a:pt x="268" y="307"/>
                  </a:lnTo>
                  <a:lnTo>
                    <a:pt x="225" y="307"/>
                  </a:lnTo>
                  <a:lnTo>
                    <a:pt x="184" y="307"/>
                  </a:lnTo>
                  <a:lnTo>
                    <a:pt x="147" y="307"/>
                  </a:lnTo>
                  <a:lnTo>
                    <a:pt x="115" y="307"/>
                  </a:lnTo>
                  <a:lnTo>
                    <a:pt x="89" y="307"/>
                  </a:lnTo>
                  <a:lnTo>
                    <a:pt x="71" y="307"/>
                  </a:lnTo>
                  <a:lnTo>
                    <a:pt x="61" y="307"/>
                  </a:lnTo>
                  <a:lnTo>
                    <a:pt x="56" y="287"/>
                  </a:lnTo>
                  <a:lnTo>
                    <a:pt x="49" y="264"/>
                  </a:lnTo>
                  <a:lnTo>
                    <a:pt x="44" y="243"/>
                  </a:lnTo>
                  <a:lnTo>
                    <a:pt x="40" y="230"/>
                  </a:lnTo>
                  <a:lnTo>
                    <a:pt x="44" y="218"/>
                  </a:lnTo>
                  <a:lnTo>
                    <a:pt x="53" y="194"/>
                  </a:lnTo>
                  <a:lnTo>
                    <a:pt x="66" y="161"/>
                  </a:lnTo>
                  <a:lnTo>
                    <a:pt x="80" y="125"/>
                  </a:lnTo>
                  <a:lnTo>
                    <a:pt x="93" y="88"/>
                  </a:lnTo>
                  <a:lnTo>
                    <a:pt x="105" y="57"/>
                  </a:lnTo>
                  <a:lnTo>
                    <a:pt x="114" y="35"/>
                  </a:lnTo>
                  <a:lnTo>
                    <a:pt x="117" y="27"/>
                  </a:lnTo>
                  <a:lnTo>
                    <a:pt x="118" y="25"/>
                  </a:lnTo>
                  <a:lnTo>
                    <a:pt x="118" y="23"/>
                  </a:lnTo>
                  <a:lnTo>
                    <a:pt x="118" y="21"/>
                  </a:lnTo>
                  <a:lnTo>
                    <a:pt x="118" y="19"/>
                  </a:lnTo>
                  <a:lnTo>
                    <a:pt x="117" y="14"/>
                  </a:lnTo>
                  <a:lnTo>
                    <a:pt x="114" y="8"/>
                  </a:lnTo>
                  <a:lnTo>
                    <a:pt x="110" y="4"/>
                  </a:lnTo>
                  <a:lnTo>
                    <a:pt x="105" y="1"/>
                  </a:lnTo>
                  <a:lnTo>
                    <a:pt x="97" y="0"/>
                  </a:lnTo>
                  <a:lnTo>
                    <a:pt x="89" y="1"/>
                  </a:lnTo>
                  <a:lnTo>
                    <a:pt x="83" y="6"/>
                  </a:lnTo>
                  <a:lnTo>
                    <a:pt x="79"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48" name="Freeform 260">
              <a:extLst>
                <a:ext uri="{FF2B5EF4-FFF2-40B4-BE49-F238E27FC236}">
                  <a16:creationId xmlns:a16="http://schemas.microsoft.com/office/drawing/2014/main" id="{8C91A0E1-5542-44F2-BC5F-6E09ADDC0861}"/>
                </a:ext>
              </a:extLst>
            </p:cNvPr>
            <p:cNvSpPr>
              <a:spLocks/>
            </p:cNvSpPr>
            <p:nvPr/>
          </p:nvSpPr>
          <p:spPr bwMode="auto">
            <a:xfrm>
              <a:off x="370" y="2993"/>
              <a:ext cx="27" cy="19"/>
            </a:xfrm>
            <a:custGeom>
              <a:avLst/>
              <a:gdLst>
                <a:gd name="T0" fmla="*/ 0 w 117"/>
                <a:gd name="T1" fmla="*/ 0 h 84"/>
                <a:gd name="T2" fmla="*/ 0 w 117"/>
                <a:gd name="T3" fmla="*/ 0 h 84"/>
                <a:gd name="T4" fmla="*/ 0 w 117"/>
                <a:gd name="T5" fmla="*/ 0 h 84"/>
                <a:gd name="T6" fmla="*/ 0 w 117"/>
                <a:gd name="T7" fmla="*/ 0 h 84"/>
                <a:gd name="T8" fmla="*/ 0 w 117"/>
                <a:gd name="T9" fmla="*/ 0 h 84"/>
                <a:gd name="T10" fmla="*/ 0 w 117"/>
                <a:gd name="T11" fmla="*/ 0 h 84"/>
                <a:gd name="T12" fmla="*/ 0 w 117"/>
                <a:gd name="T13" fmla="*/ 0 h 84"/>
                <a:gd name="T14" fmla="*/ 0 w 117"/>
                <a:gd name="T15" fmla="*/ 0 h 84"/>
                <a:gd name="T16" fmla="*/ 0 w 117"/>
                <a:gd name="T17" fmla="*/ 0 h 84"/>
                <a:gd name="T18" fmla="*/ 0 w 117"/>
                <a:gd name="T19" fmla="*/ 0 h 84"/>
                <a:gd name="T20" fmla="*/ 0 w 117"/>
                <a:gd name="T21" fmla="*/ 0 h 84"/>
                <a:gd name="T22" fmla="*/ 0 w 117"/>
                <a:gd name="T23" fmla="*/ 0 h 84"/>
                <a:gd name="T24" fmla="*/ 0 w 117"/>
                <a:gd name="T25" fmla="*/ 0 h 84"/>
                <a:gd name="T26" fmla="*/ 0 w 117"/>
                <a:gd name="T27" fmla="*/ 0 h 84"/>
                <a:gd name="T28" fmla="*/ 0 w 117"/>
                <a:gd name="T29" fmla="*/ 0 h 84"/>
                <a:gd name="T30" fmla="*/ 0 w 117"/>
                <a:gd name="T31" fmla="*/ 0 h 84"/>
                <a:gd name="T32" fmla="*/ 0 w 117"/>
                <a:gd name="T33" fmla="*/ 0 h 84"/>
                <a:gd name="T34" fmla="*/ 0 w 117"/>
                <a:gd name="T35" fmla="*/ 0 h 84"/>
                <a:gd name="T36" fmla="*/ 0 w 117"/>
                <a:gd name="T37" fmla="*/ 0 h 84"/>
                <a:gd name="T38" fmla="*/ 0 w 117"/>
                <a:gd name="T39" fmla="*/ 0 h 84"/>
                <a:gd name="T40" fmla="*/ 0 w 117"/>
                <a:gd name="T41" fmla="*/ 0 h 84"/>
                <a:gd name="T42" fmla="*/ 0 w 117"/>
                <a:gd name="T43" fmla="*/ 0 h 84"/>
                <a:gd name="T44" fmla="*/ 0 w 117"/>
                <a:gd name="T45" fmla="*/ 0 h 84"/>
                <a:gd name="T46" fmla="*/ 0 w 117"/>
                <a:gd name="T47" fmla="*/ 0 h 84"/>
                <a:gd name="T48" fmla="*/ 0 w 117"/>
                <a:gd name="T49" fmla="*/ 0 h 84"/>
                <a:gd name="T50" fmla="*/ 0 w 117"/>
                <a:gd name="T51" fmla="*/ 0 h 84"/>
                <a:gd name="T52" fmla="*/ 0 w 117"/>
                <a:gd name="T53" fmla="*/ 0 h 84"/>
                <a:gd name="T54" fmla="*/ 0 w 117"/>
                <a:gd name="T55" fmla="*/ 0 h 84"/>
                <a:gd name="T56" fmla="*/ 0 w 117"/>
                <a:gd name="T57" fmla="*/ 0 h 84"/>
                <a:gd name="T58" fmla="*/ 0 w 117"/>
                <a:gd name="T59" fmla="*/ 0 h 84"/>
                <a:gd name="T60" fmla="*/ 0 w 117"/>
                <a:gd name="T61" fmla="*/ 0 h 84"/>
                <a:gd name="T62" fmla="*/ 0 w 117"/>
                <a:gd name="T63" fmla="*/ 0 h 84"/>
                <a:gd name="T64" fmla="*/ 0 w 117"/>
                <a:gd name="T65" fmla="*/ 0 h 84"/>
                <a:gd name="T66" fmla="*/ 0 w 117"/>
                <a:gd name="T67" fmla="*/ 0 h 84"/>
                <a:gd name="T68" fmla="*/ 0 w 117"/>
                <a:gd name="T69" fmla="*/ 0 h 84"/>
                <a:gd name="T70" fmla="*/ 0 w 117"/>
                <a:gd name="T71" fmla="*/ 0 h 84"/>
                <a:gd name="T72" fmla="*/ 0 w 117"/>
                <a:gd name="T73" fmla="*/ 0 h 84"/>
                <a:gd name="T74" fmla="*/ 0 w 117"/>
                <a:gd name="T75" fmla="*/ 0 h 8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17"/>
                <a:gd name="T115" fmla="*/ 0 h 84"/>
                <a:gd name="T116" fmla="*/ 117 w 117"/>
                <a:gd name="T117" fmla="*/ 84 h 8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17" h="84">
                  <a:moveTo>
                    <a:pt x="56" y="0"/>
                  </a:moveTo>
                  <a:lnTo>
                    <a:pt x="45" y="1"/>
                  </a:lnTo>
                  <a:lnTo>
                    <a:pt x="33" y="3"/>
                  </a:lnTo>
                  <a:lnTo>
                    <a:pt x="24" y="9"/>
                  </a:lnTo>
                  <a:lnTo>
                    <a:pt x="15" y="14"/>
                  </a:lnTo>
                  <a:lnTo>
                    <a:pt x="8" y="20"/>
                  </a:lnTo>
                  <a:lnTo>
                    <a:pt x="4" y="28"/>
                  </a:lnTo>
                  <a:lnTo>
                    <a:pt x="0" y="36"/>
                  </a:lnTo>
                  <a:lnTo>
                    <a:pt x="0" y="45"/>
                  </a:lnTo>
                  <a:lnTo>
                    <a:pt x="2" y="52"/>
                  </a:lnTo>
                  <a:lnTo>
                    <a:pt x="4" y="58"/>
                  </a:lnTo>
                  <a:lnTo>
                    <a:pt x="8" y="65"/>
                  </a:lnTo>
                  <a:lnTo>
                    <a:pt x="13" y="70"/>
                  </a:lnTo>
                  <a:lnTo>
                    <a:pt x="19" y="74"/>
                  </a:lnTo>
                  <a:lnTo>
                    <a:pt x="24" y="76"/>
                  </a:lnTo>
                  <a:lnTo>
                    <a:pt x="29" y="79"/>
                  </a:lnTo>
                  <a:lnTo>
                    <a:pt x="35" y="81"/>
                  </a:lnTo>
                  <a:lnTo>
                    <a:pt x="42" y="83"/>
                  </a:lnTo>
                  <a:lnTo>
                    <a:pt x="48" y="84"/>
                  </a:lnTo>
                  <a:lnTo>
                    <a:pt x="55" y="84"/>
                  </a:lnTo>
                  <a:lnTo>
                    <a:pt x="61" y="84"/>
                  </a:lnTo>
                  <a:lnTo>
                    <a:pt x="73" y="83"/>
                  </a:lnTo>
                  <a:lnTo>
                    <a:pt x="85" y="79"/>
                  </a:lnTo>
                  <a:lnTo>
                    <a:pt x="95" y="75"/>
                  </a:lnTo>
                  <a:lnTo>
                    <a:pt x="103" y="68"/>
                  </a:lnTo>
                  <a:lnTo>
                    <a:pt x="110" y="62"/>
                  </a:lnTo>
                  <a:lnTo>
                    <a:pt x="115" y="54"/>
                  </a:lnTo>
                  <a:lnTo>
                    <a:pt x="117" y="46"/>
                  </a:lnTo>
                  <a:lnTo>
                    <a:pt x="117" y="37"/>
                  </a:lnTo>
                  <a:lnTo>
                    <a:pt x="116" y="29"/>
                  </a:lnTo>
                  <a:lnTo>
                    <a:pt x="112" y="22"/>
                  </a:lnTo>
                  <a:lnTo>
                    <a:pt x="107" y="14"/>
                  </a:lnTo>
                  <a:lnTo>
                    <a:pt x="99" y="9"/>
                  </a:lnTo>
                  <a:lnTo>
                    <a:pt x="90" y="5"/>
                  </a:lnTo>
                  <a:lnTo>
                    <a:pt x="80" y="1"/>
                  </a:lnTo>
                  <a:lnTo>
                    <a:pt x="68" y="0"/>
                  </a:lnTo>
                  <a:lnTo>
                    <a:pt x="5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49" name="Freeform 261">
              <a:extLst>
                <a:ext uri="{FF2B5EF4-FFF2-40B4-BE49-F238E27FC236}">
                  <a16:creationId xmlns:a16="http://schemas.microsoft.com/office/drawing/2014/main" id="{99D52A4A-AC53-4F91-98F4-3089462DC7A8}"/>
                </a:ext>
              </a:extLst>
            </p:cNvPr>
            <p:cNvSpPr>
              <a:spLocks/>
            </p:cNvSpPr>
            <p:nvPr/>
          </p:nvSpPr>
          <p:spPr bwMode="auto">
            <a:xfrm>
              <a:off x="379" y="2869"/>
              <a:ext cx="39" cy="139"/>
            </a:xfrm>
            <a:custGeom>
              <a:avLst/>
              <a:gdLst>
                <a:gd name="T0" fmla="*/ 0 w 168"/>
                <a:gd name="T1" fmla="*/ 0 h 604"/>
                <a:gd name="T2" fmla="*/ 0 w 168"/>
                <a:gd name="T3" fmla="*/ 0 h 604"/>
                <a:gd name="T4" fmla="*/ 0 w 168"/>
                <a:gd name="T5" fmla="*/ 0 h 604"/>
                <a:gd name="T6" fmla="*/ 0 w 168"/>
                <a:gd name="T7" fmla="*/ 0 h 604"/>
                <a:gd name="T8" fmla="*/ 0 w 168"/>
                <a:gd name="T9" fmla="*/ 0 h 604"/>
                <a:gd name="T10" fmla="*/ 0 w 168"/>
                <a:gd name="T11" fmla="*/ 0 h 604"/>
                <a:gd name="T12" fmla="*/ 0 w 168"/>
                <a:gd name="T13" fmla="*/ 0 h 604"/>
                <a:gd name="T14" fmla="*/ 0 w 168"/>
                <a:gd name="T15" fmla="*/ 0 h 604"/>
                <a:gd name="T16" fmla="*/ 0 w 168"/>
                <a:gd name="T17" fmla="*/ 0 h 604"/>
                <a:gd name="T18" fmla="*/ 0 w 168"/>
                <a:gd name="T19" fmla="*/ 0 h 604"/>
                <a:gd name="T20" fmla="*/ 0 w 168"/>
                <a:gd name="T21" fmla="*/ 0 h 604"/>
                <a:gd name="T22" fmla="*/ 0 w 168"/>
                <a:gd name="T23" fmla="*/ 0 h 604"/>
                <a:gd name="T24" fmla="*/ 0 w 168"/>
                <a:gd name="T25" fmla="*/ 0 h 604"/>
                <a:gd name="T26" fmla="*/ 0 w 168"/>
                <a:gd name="T27" fmla="*/ 0 h 604"/>
                <a:gd name="T28" fmla="*/ 0 w 168"/>
                <a:gd name="T29" fmla="*/ 0 h 604"/>
                <a:gd name="T30" fmla="*/ 0 w 168"/>
                <a:gd name="T31" fmla="*/ 0 h 604"/>
                <a:gd name="T32" fmla="*/ 0 w 168"/>
                <a:gd name="T33" fmla="*/ 0 h 604"/>
                <a:gd name="T34" fmla="*/ 0 w 168"/>
                <a:gd name="T35" fmla="*/ 0 h 604"/>
                <a:gd name="T36" fmla="*/ 0 w 168"/>
                <a:gd name="T37" fmla="*/ 0 h 6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8"/>
                <a:gd name="T58" fmla="*/ 0 h 604"/>
                <a:gd name="T59" fmla="*/ 168 w 168"/>
                <a:gd name="T60" fmla="*/ 604 h 6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8" h="604">
                  <a:moveTo>
                    <a:pt x="129" y="14"/>
                  </a:moveTo>
                  <a:lnTo>
                    <a:pt x="0" y="579"/>
                  </a:lnTo>
                  <a:lnTo>
                    <a:pt x="0" y="587"/>
                  </a:lnTo>
                  <a:lnTo>
                    <a:pt x="4" y="594"/>
                  </a:lnTo>
                  <a:lnTo>
                    <a:pt x="9" y="600"/>
                  </a:lnTo>
                  <a:lnTo>
                    <a:pt x="16" y="604"/>
                  </a:lnTo>
                  <a:lnTo>
                    <a:pt x="24" y="604"/>
                  </a:lnTo>
                  <a:lnTo>
                    <a:pt x="30" y="601"/>
                  </a:lnTo>
                  <a:lnTo>
                    <a:pt x="35" y="596"/>
                  </a:lnTo>
                  <a:lnTo>
                    <a:pt x="39" y="588"/>
                  </a:lnTo>
                  <a:lnTo>
                    <a:pt x="168" y="23"/>
                  </a:lnTo>
                  <a:lnTo>
                    <a:pt x="168" y="16"/>
                  </a:lnTo>
                  <a:lnTo>
                    <a:pt x="166" y="9"/>
                  </a:lnTo>
                  <a:lnTo>
                    <a:pt x="160" y="4"/>
                  </a:lnTo>
                  <a:lnTo>
                    <a:pt x="152" y="0"/>
                  </a:lnTo>
                  <a:lnTo>
                    <a:pt x="145" y="0"/>
                  </a:lnTo>
                  <a:lnTo>
                    <a:pt x="138" y="3"/>
                  </a:lnTo>
                  <a:lnTo>
                    <a:pt x="133" y="8"/>
                  </a:lnTo>
                  <a:lnTo>
                    <a:pt x="129"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50" name="Freeform 262">
              <a:extLst>
                <a:ext uri="{FF2B5EF4-FFF2-40B4-BE49-F238E27FC236}">
                  <a16:creationId xmlns:a16="http://schemas.microsoft.com/office/drawing/2014/main" id="{E1106C7E-686F-448B-A777-A0BF7ABAE0D5}"/>
                </a:ext>
              </a:extLst>
            </p:cNvPr>
            <p:cNvSpPr>
              <a:spLocks/>
            </p:cNvSpPr>
            <p:nvPr/>
          </p:nvSpPr>
          <p:spPr bwMode="auto">
            <a:xfrm>
              <a:off x="337" y="2672"/>
              <a:ext cx="205" cy="206"/>
            </a:xfrm>
            <a:custGeom>
              <a:avLst/>
              <a:gdLst>
                <a:gd name="T0" fmla="*/ 0 w 894"/>
                <a:gd name="T1" fmla="*/ 0 h 895"/>
                <a:gd name="T2" fmla="*/ 0 w 894"/>
                <a:gd name="T3" fmla="*/ 0 h 895"/>
                <a:gd name="T4" fmla="*/ 0 w 894"/>
                <a:gd name="T5" fmla="*/ 0 h 895"/>
                <a:gd name="T6" fmla="*/ 0 w 894"/>
                <a:gd name="T7" fmla="*/ 0 h 895"/>
                <a:gd name="T8" fmla="*/ 0 w 894"/>
                <a:gd name="T9" fmla="*/ 0 h 895"/>
                <a:gd name="T10" fmla="*/ 0 w 894"/>
                <a:gd name="T11" fmla="*/ 0 h 895"/>
                <a:gd name="T12" fmla="*/ 0 w 894"/>
                <a:gd name="T13" fmla="*/ 0 h 895"/>
                <a:gd name="T14" fmla="*/ 0 w 894"/>
                <a:gd name="T15" fmla="*/ 0 h 895"/>
                <a:gd name="T16" fmla="*/ 0 w 894"/>
                <a:gd name="T17" fmla="*/ 0 h 895"/>
                <a:gd name="T18" fmla="*/ 0 w 894"/>
                <a:gd name="T19" fmla="*/ 0 h 895"/>
                <a:gd name="T20" fmla="*/ 0 w 894"/>
                <a:gd name="T21" fmla="*/ 0 h 895"/>
                <a:gd name="T22" fmla="*/ 0 w 894"/>
                <a:gd name="T23" fmla="*/ 0 h 895"/>
                <a:gd name="T24" fmla="*/ 0 w 894"/>
                <a:gd name="T25" fmla="*/ 0 h 895"/>
                <a:gd name="T26" fmla="*/ 0 w 894"/>
                <a:gd name="T27" fmla="*/ 0 h 895"/>
                <a:gd name="T28" fmla="*/ 0 w 894"/>
                <a:gd name="T29" fmla="*/ 0 h 895"/>
                <a:gd name="T30" fmla="*/ 0 w 894"/>
                <a:gd name="T31" fmla="*/ 0 h 895"/>
                <a:gd name="T32" fmla="*/ 0 w 894"/>
                <a:gd name="T33" fmla="*/ 0 h 895"/>
                <a:gd name="T34" fmla="*/ 0 w 894"/>
                <a:gd name="T35" fmla="*/ 0 h 895"/>
                <a:gd name="T36" fmla="*/ 0 w 894"/>
                <a:gd name="T37" fmla="*/ 0 h 895"/>
                <a:gd name="T38" fmla="*/ 0 w 894"/>
                <a:gd name="T39" fmla="*/ 0 h 895"/>
                <a:gd name="T40" fmla="*/ 0 w 894"/>
                <a:gd name="T41" fmla="*/ 0 h 895"/>
                <a:gd name="T42" fmla="*/ 0 w 894"/>
                <a:gd name="T43" fmla="*/ 0 h 895"/>
                <a:gd name="T44" fmla="*/ 0 w 894"/>
                <a:gd name="T45" fmla="*/ 0 h 895"/>
                <a:gd name="T46" fmla="*/ 0 w 894"/>
                <a:gd name="T47" fmla="*/ 0 h 895"/>
                <a:gd name="T48" fmla="*/ 0 w 894"/>
                <a:gd name="T49" fmla="*/ 0 h 895"/>
                <a:gd name="T50" fmla="*/ 0 w 894"/>
                <a:gd name="T51" fmla="*/ 0 h 895"/>
                <a:gd name="T52" fmla="*/ 0 w 894"/>
                <a:gd name="T53" fmla="*/ 0 h 895"/>
                <a:gd name="T54" fmla="*/ 0 w 894"/>
                <a:gd name="T55" fmla="*/ 0 h 895"/>
                <a:gd name="T56" fmla="*/ 0 w 894"/>
                <a:gd name="T57" fmla="*/ 0 h 895"/>
                <a:gd name="T58" fmla="*/ 0 w 894"/>
                <a:gd name="T59" fmla="*/ 0 h 895"/>
                <a:gd name="T60" fmla="*/ 0 w 894"/>
                <a:gd name="T61" fmla="*/ 0 h 895"/>
                <a:gd name="T62" fmla="*/ 0 w 894"/>
                <a:gd name="T63" fmla="*/ 0 h 895"/>
                <a:gd name="T64" fmla="*/ 0 w 894"/>
                <a:gd name="T65" fmla="*/ 0 h 895"/>
                <a:gd name="T66" fmla="*/ 0 w 894"/>
                <a:gd name="T67" fmla="*/ 0 h 895"/>
                <a:gd name="T68" fmla="*/ 0 w 894"/>
                <a:gd name="T69" fmla="*/ 0 h 895"/>
                <a:gd name="T70" fmla="*/ 0 w 894"/>
                <a:gd name="T71" fmla="*/ 0 h 895"/>
                <a:gd name="T72" fmla="*/ 0 w 894"/>
                <a:gd name="T73" fmla="*/ 0 h 895"/>
                <a:gd name="T74" fmla="*/ 0 w 894"/>
                <a:gd name="T75" fmla="*/ 0 h 895"/>
                <a:gd name="T76" fmla="*/ 0 w 894"/>
                <a:gd name="T77" fmla="*/ 0 h 895"/>
                <a:gd name="T78" fmla="*/ 0 w 894"/>
                <a:gd name="T79" fmla="*/ 0 h 895"/>
                <a:gd name="T80" fmla="*/ 0 w 894"/>
                <a:gd name="T81" fmla="*/ 0 h 895"/>
                <a:gd name="T82" fmla="*/ 0 w 894"/>
                <a:gd name="T83" fmla="*/ 0 h 895"/>
                <a:gd name="T84" fmla="*/ 0 w 894"/>
                <a:gd name="T85" fmla="*/ 0 h 895"/>
                <a:gd name="T86" fmla="*/ 0 w 894"/>
                <a:gd name="T87" fmla="*/ 0 h 895"/>
                <a:gd name="T88" fmla="*/ 0 w 894"/>
                <a:gd name="T89" fmla="*/ 0 h 895"/>
                <a:gd name="T90" fmla="*/ 0 w 894"/>
                <a:gd name="T91" fmla="*/ 0 h 895"/>
                <a:gd name="T92" fmla="*/ 0 w 894"/>
                <a:gd name="T93" fmla="*/ 0 h 895"/>
                <a:gd name="T94" fmla="*/ 0 w 894"/>
                <a:gd name="T95" fmla="*/ 0 h 8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94"/>
                <a:gd name="T145" fmla="*/ 0 h 895"/>
                <a:gd name="T146" fmla="*/ 894 w 894"/>
                <a:gd name="T147" fmla="*/ 895 h 8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94" h="895">
                  <a:moveTo>
                    <a:pt x="45" y="0"/>
                  </a:moveTo>
                  <a:lnTo>
                    <a:pt x="39" y="0"/>
                  </a:lnTo>
                  <a:lnTo>
                    <a:pt x="36" y="2"/>
                  </a:lnTo>
                  <a:lnTo>
                    <a:pt x="30" y="4"/>
                  </a:lnTo>
                  <a:lnTo>
                    <a:pt x="24" y="7"/>
                  </a:lnTo>
                  <a:lnTo>
                    <a:pt x="19" y="11"/>
                  </a:lnTo>
                  <a:lnTo>
                    <a:pt x="13" y="16"/>
                  </a:lnTo>
                  <a:lnTo>
                    <a:pt x="8" y="22"/>
                  </a:lnTo>
                  <a:lnTo>
                    <a:pt x="3" y="30"/>
                  </a:lnTo>
                  <a:lnTo>
                    <a:pt x="2" y="33"/>
                  </a:lnTo>
                  <a:lnTo>
                    <a:pt x="0" y="37"/>
                  </a:lnTo>
                  <a:lnTo>
                    <a:pt x="0" y="41"/>
                  </a:lnTo>
                  <a:lnTo>
                    <a:pt x="0" y="43"/>
                  </a:lnTo>
                  <a:lnTo>
                    <a:pt x="131" y="787"/>
                  </a:lnTo>
                  <a:lnTo>
                    <a:pt x="131" y="786"/>
                  </a:lnTo>
                  <a:lnTo>
                    <a:pt x="131" y="785"/>
                  </a:lnTo>
                  <a:lnTo>
                    <a:pt x="131" y="783"/>
                  </a:lnTo>
                  <a:lnTo>
                    <a:pt x="132" y="798"/>
                  </a:lnTo>
                  <a:lnTo>
                    <a:pt x="136" y="813"/>
                  </a:lnTo>
                  <a:lnTo>
                    <a:pt x="144" y="830"/>
                  </a:lnTo>
                  <a:lnTo>
                    <a:pt x="155" y="847"/>
                  </a:lnTo>
                  <a:lnTo>
                    <a:pt x="172" y="864"/>
                  </a:lnTo>
                  <a:lnTo>
                    <a:pt x="193" y="877"/>
                  </a:lnTo>
                  <a:lnTo>
                    <a:pt x="220" y="889"/>
                  </a:lnTo>
                  <a:lnTo>
                    <a:pt x="253" y="895"/>
                  </a:lnTo>
                  <a:lnTo>
                    <a:pt x="254" y="895"/>
                  </a:lnTo>
                  <a:lnTo>
                    <a:pt x="256" y="895"/>
                  </a:lnTo>
                  <a:lnTo>
                    <a:pt x="870" y="895"/>
                  </a:lnTo>
                  <a:lnTo>
                    <a:pt x="875" y="894"/>
                  </a:lnTo>
                  <a:lnTo>
                    <a:pt x="881" y="891"/>
                  </a:lnTo>
                  <a:lnTo>
                    <a:pt x="885" y="889"/>
                  </a:lnTo>
                  <a:lnTo>
                    <a:pt x="888" y="883"/>
                  </a:lnTo>
                  <a:lnTo>
                    <a:pt x="891" y="874"/>
                  </a:lnTo>
                  <a:lnTo>
                    <a:pt x="893" y="863"/>
                  </a:lnTo>
                  <a:lnTo>
                    <a:pt x="894" y="851"/>
                  </a:lnTo>
                  <a:lnTo>
                    <a:pt x="893" y="838"/>
                  </a:lnTo>
                  <a:lnTo>
                    <a:pt x="891" y="825"/>
                  </a:lnTo>
                  <a:lnTo>
                    <a:pt x="884" y="813"/>
                  </a:lnTo>
                  <a:lnTo>
                    <a:pt x="874" y="802"/>
                  </a:lnTo>
                  <a:lnTo>
                    <a:pt x="859" y="792"/>
                  </a:lnTo>
                  <a:lnTo>
                    <a:pt x="848" y="789"/>
                  </a:lnTo>
                  <a:lnTo>
                    <a:pt x="829" y="786"/>
                  </a:lnTo>
                  <a:lnTo>
                    <a:pt x="805" y="782"/>
                  </a:lnTo>
                  <a:lnTo>
                    <a:pt x="775" y="779"/>
                  </a:lnTo>
                  <a:lnTo>
                    <a:pt x="740" y="777"/>
                  </a:lnTo>
                  <a:lnTo>
                    <a:pt x="702" y="774"/>
                  </a:lnTo>
                  <a:lnTo>
                    <a:pt x="662" y="772"/>
                  </a:lnTo>
                  <a:lnTo>
                    <a:pt x="619" y="769"/>
                  </a:lnTo>
                  <a:lnTo>
                    <a:pt x="576" y="766"/>
                  </a:lnTo>
                  <a:lnTo>
                    <a:pt x="531" y="765"/>
                  </a:lnTo>
                  <a:lnTo>
                    <a:pt x="490" y="764"/>
                  </a:lnTo>
                  <a:lnTo>
                    <a:pt x="448" y="761"/>
                  </a:lnTo>
                  <a:lnTo>
                    <a:pt x="410" y="760"/>
                  </a:lnTo>
                  <a:lnTo>
                    <a:pt x="375" y="759"/>
                  </a:lnTo>
                  <a:lnTo>
                    <a:pt x="345" y="759"/>
                  </a:lnTo>
                  <a:lnTo>
                    <a:pt x="321" y="757"/>
                  </a:lnTo>
                  <a:lnTo>
                    <a:pt x="318" y="757"/>
                  </a:lnTo>
                  <a:lnTo>
                    <a:pt x="315" y="759"/>
                  </a:lnTo>
                  <a:lnTo>
                    <a:pt x="313" y="760"/>
                  </a:lnTo>
                  <a:lnTo>
                    <a:pt x="310" y="761"/>
                  </a:lnTo>
                  <a:lnTo>
                    <a:pt x="310" y="760"/>
                  </a:lnTo>
                  <a:lnTo>
                    <a:pt x="310" y="761"/>
                  </a:lnTo>
                  <a:lnTo>
                    <a:pt x="309" y="761"/>
                  </a:lnTo>
                  <a:lnTo>
                    <a:pt x="308" y="761"/>
                  </a:lnTo>
                  <a:lnTo>
                    <a:pt x="305" y="760"/>
                  </a:lnTo>
                  <a:lnTo>
                    <a:pt x="301" y="759"/>
                  </a:lnTo>
                  <a:lnTo>
                    <a:pt x="297" y="756"/>
                  </a:lnTo>
                  <a:lnTo>
                    <a:pt x="293" y="751"/>
                  </a:lnTo>
                  <a:lnTo>
                    <a:pt x="287" y="744"/>
                  </a:lnTo>
                  <a:lnTo>
                    <a:pt x="282" y="737"/>
                  </a:lnTo>
                  <a:lnTo>
                    <a:pt x="275" y="725"/>
                  </a:lnTo>
                  <a:lnTo>
                    <a:pt x="269" y="711"/>
                  </a:lnTo>
                  <a:lnTo>
                    <a:pt x="261" y="694"/>
                  </a:lnTo>
                  <a:lnTo>
                    <a:pt x="254" y="664"/>
                  </a:lnTo>
                  <a:lnTo>
                    <a:pt x="235" y="590"/>
                  </a:lnTo>
                  <a:lnTo>
                    <a:pt x="209" y="484"/>
                  </a:lnTo>
                  <a:lnTo>
                    <a:pt x="180" y="363"/>
                  </a:lnTo>
                  <a:lnTo>
                    <a:pt x="150" y="242"/>
                  </a:lnTo>
                  <a:lnTo>
                    <a:pt x="124" y="138"/>
                  </a:lnTo>
                  <a:lnTo>
                    <a:pt x="105" y="64"/>
                  </a:lnTo>
                  <a:lnTo>
                    <a:pt x="98" y="35"/>
                  </a:lnTo>
                  <a:lnTo>
                    <a:pt x="97" y="34"/>
                  </a:lnTo>
                  <a:lnTo>
                    <a:pt x="97" y="32"/>
                  </a:lnTo>
                  <a:lnTo>
                    <a:pt x="95" y="30"/>
                  </a:lnTo>
                  <a:lnTo>
                    <a:pt x="94" y="29"/>
                  </a:lnTo>
                  <a:lnTo>
                    <a:pt x="93" y="26"/>
                  </a:lnTo>
                  <a:lnTo>
                    <a:pt x="90" y="24"/>
                  </a:lnTo>
                  <a:lnTo>
                    <a:pt x="85" y="19"/>
                  </a:lnTo>
                  <a:lnTo>
                    <a:pt x="80" y="13"/>
                  </a:lnTo>
                  <a:lnTo>
                    <a:pt x="72" y="8"/>
                  </a:lnTo>
                  <a:lnTo>
                    <a:pt x="64" y="4"/>
                  </a:lnTo>
                  <a:lnTo>
                    <a:pt x="55" y="2"/>
                  </a:lnTo>
                  <a:lnTo>
                    <a:pt x="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51" name="Freeform 263">
              <a:extLst>
                <a:ext uri="{FF2B5EF4-FFF2-40B4-BE49-F238E27FC236}">
                  <a16:creationId xmlns:a16="http://schemas.microsoft.com/office/drawing/2014/main" id="{5B6E917C-1A3C-4EA8-B91C-85385468E52E}"/>
                </a:ext>
              </a:extLst>
            </p:cNvPr>
            <p:cNvSpPr>
              <a:spLocks/>
            </p:cNvSpPr>
            <p:nvPr/>
          </p:nvSpPr>
          <p:spPr bwMode="auto">
            <a:xfrm>
              <a:off x="346" y="2681"/>
              <a:ext cx="187" cy="187"/>
            </a:xfrm>
            <a:custGeom>
              <a:avLst/>
              <a:gdLst>
                <a:gd name="T0" fmla="*/ 0 w 814"/>
                <a:gd name="T1" fmla="*/ 0 h 817"/>
                <a:gd name="T2" fmla="*/ 0 w 814"/>
                <a:gd name="T3" fmla="*/ 0 h 817"/>
                <a:gd name="T4" fmla="*/ 0 w 814"/>
                <a:gd name="T5" fmla="*/ 0 h 817"/>
                <a:gd name="T6" fmla="*/ 0 w 814"/>
                <a:gd name="T7" fmla="*/ 0 h 817"/>
                <a:gd name="T8" fmla="*/ 0 w 814"/>
                <a:gd name="T9" fmla="*/ 0 h 817"/>
                <a:gd name="T10" fmla="*/ 0 w 814"/>
                <a:gd name="T11" fmla="*/ 0 h 817"/>
                <a:gd name="T12" fmla="*/ 0 w 814"/>
                <a:gd name="T13" fmla="*/ 0 h 817"/>
                <a:gd name="T14" fmla="*/ 0 w 814"/>
                <a:gd name="T15" fmla="*/ 0 h 817"/>
                <a:gd name="T16" fmla="*/ 0 w 814"/>
                <a:gd name="T17" fmla="*/ 0 h 817"/>
                <a:gd name="T18" fmla="*/ 0 w 814"/>
                <a:gd name="T19" fmla="*/ 0 h 817"/>
                <a:gd name="T20" fmla="*/ 0 w 814"/>
                <a:gd name="T21" fmla="*/ 0 h 817"/>
                <a:gd name="T22" fmla="*/ 0 w 814"/>
                <a:gd name="T23" fmla="*/ 0 h 817"/>
                <a:gd name="T24" fmla="*/ 0 w 814"/>
                <a:gd name="T25" fmla="*/ 0 h 817"/>
                <a:gd name="T26" fmla="*/ 0 w 814"/>
                <a:gd name="T27" fmla="*/ 0 h 817"/>
                <a:gd name="T28" fmla="*/ 0 w 814"/>
                <a:gd name="T29" fmla="*/ 0 h 817"/>
                <a:gd name="T30" fmla="*/ 0 w 814"/>
                <a:gd name="T31" fmla="*/ 0 h 817"/>
                <a:gd name="T32" fmla="*/ 0 w 814"/>
                <a:gd name="T33" fmla="*/ 0 h 817"/>
                <a:gd name="T34" fmla="*/ 0 w 814"/>
                <a:gd name="T35" fmla="*/ 0 h 817"/>
                <a:gd name="T36" fmla="*/ 0 w 814"/>
                <a:gd name="T37" fmla="*/ 0 h 817"/>
                <a:gd name="T38" fmla="*/ 0 w 814"/>
                <a:gd name="T39" fmla="*/ 0 h 817"/>
                <a:gd name="T40" fmla="*/ 0 w 814"/>
                <a:gd name="T41" fmla="*/ 0 h 817"/>
                <a:gd name="T42" fmla="*/ 0 w 814"/>
                <a:gd name="T43" fmla="*/ 0 h 817"/>
                <a:gd name="T44" fmla="*/ 0 w 814"/>
                <a:gd name="T45" fmla="*/ 0 h 817"/>
                <a:gd name="T46" fmla="*/ 0 w 814"/>
                <a:gd name="T47" fmla="*/ 0 h 817"/>
                <a:gd name="T48" fmla="*/ 0 w 814"/>
                <a:gd name="T49" fmla="*/ 0 h 817"/>
                <a:gd name="T50" fmla="*/ 0 w 814"/>
                <a:gd name="T51" fmla="*/ 0 h 817"/>
                <a:gd name="T52" fmla="*/ 0 w 814"/>
                <a:gd name="T53" fmla="*/ 0 h 817"/>
                <a:gd name="T54" fmla="*/ 0 w 814"/>
                <a:gd name="T55" fmla="*/ 0 h 817"/>
                <a:gd name="T56" fmla="*/ 0 w 814"/>
                <a:gd name="T57" fmla="*/ 0 h 817"/>
                <a:gd name="T58" fmla="*/ 0 w 814"/>
                <a:gd name="T59" fmla="*/ 0 h 817"/>
                <a:gd name="T60" fmla="*/ 0 w 814"/>
                <a:gd name="T61" fmla="*/ 0 h 817"/>
                <a:gd name="T62" fmla="*/ 0 w 814"/>
                <a:gd name="T63" fmla="*/ 0 h 817"/>
                <a:gd name="T64" fmla="*/ 0 w 814"/>
                <a:gd name="T65" fmla="*/ 0 h 817"/>
                <a:gd name="T66" fmla="*/ 0 w 814"/>
                <a:gd name="T67" fmla="*/ 0 h 817"/>
                <a:gd name="T68" fmla="*/ 0 w 814"/>
                <a:gd name="T69" fmla="*/ 0 h 817"/>
                <a:gd name="T70" fmla="*/ 0 w 814"/>
                <a:gd name="T71" fmla="*/ 0 h 817"/>
                <a:gd name="T72" fmla="*/ 0 w 814"/>
                <a:gd name="T73" fmla="*/ 0 h 817"/>
                <a:gd name="T74" fmla="*/ 0 w 814"/>
                <a:gd name="T75" fmla="*/ 0 h 817"/>
                <a:gd name="T76" fmla="*/ 0 w 814"/>
                <a:gd name="T77" fmla="*/ 0 h 817"/>
                <a:gd name="T78" fmla="*/ 0 w 814"/>
                <a:gd name="T79" fmla="*/ 0 h 817"/>
                <a:gd name="T80" fmla="*/ 0 w 814"/>
                <a:gd name="T81" fmla="*/ 0 h 817"/>
                <a:gd name="T82" fmla="*/ 0 w 814"/>
                <a:gd name="T83" fmla="*/ 0 h 817"/>
                <a:gd name="T84" fmla="*/ 0 w 814"/>
                <a:gd name="T85" fmla="*/ 0 h 817"/>
                <a:gd name="T86" fmla="*/ 0 w 814"/>
                <a:gd name="T87" fmla="*/ 0 h 817"/>
                <a:gd name="T88" fmla="*/ 0 w 814"/>
                <a:gd name="T89" fmla="*/ 0 h 817"/>
                <a:gd name="T90" fmla="*/ 0 w 814"/>
                <a:gd name="T91" fmla="*/ 0 h 81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14"/>
                <a:gd name="T139" fmla="*/ 0 h 817"/>
                <a:gd name="T140" fmla="*/ 814 w 814"/>
                <a:gd name="T141" fmla="*/ 817 h 81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14" h="817">
                  <a:moveTo>
                    <a:pt x="5" y="0"/>
                  </a:moveTo>
                  <a:lnTo>
                    <a:pt x="9" y="2"/>
                  </a:lnTo>
                  <a:lnTo>
                    <a:pt x="13" y="3"/>
                  </a:lnTo>
                  <a:lnTo>
                    <a:pt x="15" y="7"/>
                  </a:lnTo>
                  <a:lnTo>
                    <a:pt x="19" y="11"/>
                  </a:lnTo>
                  <a:lnTo>
                    <a:pt x="27" y="42"/>
                  </a:lnTo>
                  <a:lnTo>
                    <a:pt x="45" y="117"/>
                  </a:lnTo>
                  <a:lnTo>
                    <a:pt x="71" y="221"/>
                  </a:lnTo>
                  <a:lnTo>
                    <a:pt x="101" y="341"/>
                  </a:lnTo>
                  <a:lnTo>
                    <a:pt x="131" y="461"/>
                  </a:lnTo>
                  <a:lnTo>
                    <a:pt x="157" y="564"/>
                  </a:lnTo>
                  <a:lnTo>
                    <a:pt x="175" y="638"/>
                  </a:lnTo>
                  <a:lnTo>
                    <a:pt x="182" y="665"/>
                  </a:lnTo>
                  <a:lnTo>
                    <a:pt x="182" y="666"/>
                  </a:lnTo>
                  <a:lnTo>
                    <a:pt x="182" y="668"/>
                  </a:lnTo>
                  <a:lnTo>
                    <a:pt x="190" y="686"/>
                  </a:lnTo>
                  <a:lnTo>
                    <a:pt x="198" y="703"/>
                  </a:lnTo>
                  <a:lnTo>
                    <a:pt x="207" y="717"/>
                  </a:lnTo>
                  <a:lnTo>
                    <a:pt x="216" y="729"/>
                  </a:lnTo>
                  <a:lnTo>
                    <a:pt x="224" y="739"/>
                  </a:lnTo>
                  <a:lnTo>
                    <a:pt x="233" y="748"/>
                  </a:lnTo>
                  <a:lnTo>
                    <a:pt x="243" y="755"/>
                  </a:lnTo>
                  <a:lnTo>
                    <a:pt x="252" y="759"/>
                  </a:lnTo>
                  <a:lnTo>
                    <a:pt x="263" y="761"/>
                  </a:lnTo>
                  <a:lnTo>
                    <a:pt x="270" y="761"/>
                  </a:lnTo>
                  <a:lnTo>
                    <a:pt x="278" y="760"/>
                  </a:lnTo>
                  <a:lnTo>
                    <a:pt x="283" y="759"/>
                  </a:lnTo>
                  <a:lnTo>
                    <a:pt x="328" y="760"/>
                  </a:lnTo>
                  <a:lnTo>
                    <a:pt x="371" y="761"/>
                  </a:lnTo>
                  <a:lnTo>
                    <a:pt x="415" y="763"/>
                  </a:lnTo>
                  <a:lnTo>
                    <a:pt x="458" y="765"/>
                  </a:lnTo>
                  <a:lnTo>
                    <a:pt x="501" y="766"/>
                  </a:lnTo>
                  <a:lnTo>
                    <a:pt x="542" y="768"/>
                  </a:lnTo>
                  <a:lnTo>
                    <a:pt x="581" y="770"/>
                  </a:lnTo>
                  <a:lnTo>
                    <a:pt x="619" y="772"/>
                  </a:lnTo>
                  <a:lnTo>
                    <a:pt x="654" y="774"/>
                  </a:lnTo>
                  <a:lnTo>
                    <a:pt x="687" y="777"/>
                  </a:lnTo>
                  <a:lnTo>
                    <a:pt x="716" y="778"/>
                  </a:lnTo>
                  <a:lnTo>
                    <a:pt x="742" y="781"/>
                  </a:lnTo>
                  <a:lnTo>
                    <a:pt x="762" y="782"/>
                  </a:lnTo>
                  <a:lnTo>
                    <a:pt x="781" y="785"/>
                  </a:lnTo>
                  <a:lnTo>
                    <a:pt x="792" y="786"/>
                  </a:lnTo>
                  <a:lnTo>
                    <a:pt x="800" y="789"/>
                  </a:lnTo>
                  <a:lnTo>
                    <a:pt x="807" y="794"/>
                  </a:lnTo>
                  <a:lnTo>
                    <a:pt x="812" y="800"/>
                  </a:lnTo>
                  <a:lnTo>
                    <a:pt x="813" y="805"/>
                  </a:lnTo>
                  <a:lnTo>
                    <a:pt x="814" y="812"/>
                  </a:lnTo>
                  <a:lnTo>
                    <a:pt x="814" y="813"/>
                  </a:lnTo>
                  <a:lnTo>
                    <a:pt x="814" y="815"/>
                  </a:lnTo>
                  <a:lnTo>
                    <a:pt x="813" y="816"/>
                  </a:lnTo>
                  <a:lnTo>
                    <a:pt x="813" y="817"/>
                  </a:lnTo>
                  <a:lnTo>
                    <a:pt x="801" y="817"/>
                  </a:lnTo>
                  <a:lnTo>
                    <a:pt x="779" y="817"/>
                  </a:lnTo>
                  <a:lnTo>
                    <a:pt x="748" y="817"/>
                  </a:lnTo>
                  <a:lnTo>
                    <a:pt x="708" y="817"/>
                  </a:lnTo>
                  <a:lnTo>
                    <a:pt x="662" y="817"/>
                  </a:lnTo>
                  <a:lnTo>
                    <a:pt x="613" y="817"/>
                  </a:lnTo>
                  <a:lnTo>
                    <a:pt x="559" y="817"/>
                  </a:lnTo>
                  <a:lnTo>
                    <a:pt x="505" y="817"/>
                  </a:lnTo>
                  <a:lnTo>
                    <a:pt x="451" y="817"/>
                  </a:lnTo>
                  <a:lnTo>
                    <a:pt x="399" y="817"/>
                  </a:lnTo>
                  <a:lnTo>
                    <a:pt x="350" y="817"/>
                  </a:lnTo>
                  <a:lnTo>
                    <a:pt x="307" y="817"/>
                  </a:lnTo>
                  <a:lnTo>
                    <a:pt x="270" y="817"/>
                  </a:lnTo>
                  <a:lnTo>
                    <a:pt x="242" y="817"/>
                  </a:lnTo>
                  <a:lnTo>
                    <a:pt x="222" y="817"/>
                  </a:lnTo>
                  <a:lnTo>
                    <a:pt x="216" y="817"/>
                  </a:lnTo>
                  <a:lnTo>
                    <a:pt x="188" y="812"/>
                  </a:lnTo>
                  <a:lnTo>
                    <a:pt x="168" y="803"/>
                  </a:lnTo>
                  <a:lnTo>
                    <a:pt x="152" y="791"/>
                  </a:lnTo>
                  <a:lnTo>
                    <a:pt x="142" y="779"/>
                  </a:lnTo>
                  <a:lnTo>
                    <a:pt x="135" y="768"/>
                  </a:lnTo>
                  <a:lnTo>
                    <a:pt x="131" y="757"/>
                  </a:lnTo>
                  <a:lnTo>
                    <a:pt x="130" y="750"/>
                  </a:lnTo>
                  <a:lnTo>
                    <a:pt x="130" y="744"/>
                  </a:lnTo>
                  <a:lnTo>
                    <a:pt x="130" y="743"/>
                  </a:lnTo>
                  <a:lnTo>
                    <a:pt x="129" y="743"/>
                  </a:lnTo>
                  <a:lnTo>
                    <a:pt x="129" y="742"/>
                  </a:lnTo>
                  <a:lnTo>
                    <a:pt x="123" y="711"/>
                  </a:lnTo>
                  <a:lnTo>
                    <a:pt x="109" y="629"/>
                  </a:lnTo>
                  <a:lnTo>
                    <a:pt x="88" y="513"/>
                  </a:lnTo>
                  <a:lnTo>
                    <a:pt x="65" y="380"/>
                  </a:lnTo>
                  <a:lnTo>
                    <a:pt x="41" y="246"/>
                  </a:lnTo>
                  <a:lnTo>
                    <a:pt x="21" y="128"/>
                  </a:lnTo>
                  <a:lnTo>
                    <a:pt x="6" y="42"/>
                  </a:lnTo>
                  <a:lnTo>
                    <a:pt x="0" y="6"/>
                  </a:lnTo>
                  <a:lnTo>
                    <a:pt x="1" y="4"/>
                  </a:lnTo>
                  <a:lnTo>
                    <a:pt x="4" y="2"/>
                  </a:lnTo>
                  <a:lnTo>
                    <a:pt x="5"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52" name="Freeform 264">
              <a:extLst>
                <a:ext uri="{FF2B5EF4-FFF2-40B4-BE49-F238E27FC236}">
                  <a16:creationId xmlns:a16="http://schemas.microsoft.com/office/drawing/2014/main" id="{DAAC0AA2-DC28-418B-9024-BF2B7B0FE3A0}"/>
                </a:ext>
              </a:extLst>
            </p:cNvPr>
            <p:cNvSpPr>
              <a:spLocks/>
            </p:cNvSpPr>
            <p:nvPr/>
          </p:nvSpPr>
          <p:spPr bwMode="auto">
            <a:xfrm>
              <a:off x="733" y="2743"/>
              <a:ext cx="70" cy="263"/>
            </a:xfrm>
            <a:custGeom>
              <a:avLst/>
              <a:gdLst>
                <a:gd name="T0" fmla="*/ 0 w 306"/>
                <a:gd name="T1" fmla="*/ 0 h 1144"/>
                <a:gd name="T2" fmla="*/ 0 w 306"/>
                <a:gd name="T3" fmla="*/ 0 h 1144"/>
                <a:gd name="T4" fmla="*/ 0 w 306"/>
                <a:gd name="T5" fmla="*/ 0 h 1144"/>
                <a:gd name="T6" fmla="*/ 0 w 306"/>
                <a:gd name="T7" fmla="*/ 0 h 1144"/>
                <a:gd name="T8" fmla="*/ 0 w 306"/>
                <a:gd name="T9" fmla="*/ 0 h 1144"/>
                <a:gd name="T10" fmla="*/ 0 w 306"/>
                <a:gd name="T11" fmla="*/ 0 h 1144"/>
                <a:gd name="T12" fmla="*/ 0 w 306"/>
                <a:gd name="T13" fmla="*/ 0 h 1144"/>
                <a:gd name="T14" fmla="*/ 0 w 306"/>
                <a:gd name="T15" fmla="*/ 0 h 1144"/>
                <a:gd name="T16" fmla="*/ 0 w 306"/>
                <a:gd name="T17" fmla="*/ 0 h 1144"/>
                <a:gd name="T18" fmla="*/ 0 w 306"/>
                <a:gd name="T19" fmla="*/ 0 h 1144"/>
                <a:gd name="T20" fmla="*/ 0 w 306"/>
                <a:gd name="T21" fmla="*/ 0 h 1144"/>
                <a:gd name="T22" fmla="*/ 0 w 306"/>
                <a:gd name="T23" fmla="*/ 0 h 1144"/>
                <a:gd name="T24" fmla="*/ 0 w 306"/>
                <a:gd name="T25" fmla="*/ 0 h 1144"/>
                <a:gd name="T26" fmla="*/ 0 w 306"/>
                <a:gd name="T27" fmla="*/ 0 h 1144"/>
                <a:gd name="T28" fmla="*/ 0 w 306"/>
                <a:gd name="T29" fmla="*/ 0 h 1144"/>
                <a:gd name="T30" fmla="*/ 0 w 306"/>
                <a:gd name="T31" fmla="*/ 0 h 1144"/>
                <a:gd name="T32" fmla="*/ 0 w 306"/>
                <a:gd name="T33" fmla="*/ 0 h 1144"/>
                <a:gd name="T34" fmla="*/ 0 w 306"/>
                <a:gd name="T35" fmla="*/ 0 h 1144"/>
                <a:gd name="T36" fmla="*/ 0 w 306"/>
                <a:gd name="T37" fmla="*/ 0 h 1144"/>
                <a:gd name="T38" fmla="*/ 0 w 306"/>
                <a:gd name="T39" fmla="*/ 0 h 1144"/>
                <a:gd name="T40" fmla="*/ 0 w 306"/>
                <a:gd name="T41" fmla="*/ 0 h 1144"/>
                <a:gd name="T42" fmla="*/ 0 w 306"/>
                <a:gd name="T43" fmla="*/ 0 h 1144"/>
                <a:gd name="T44" fmla="*/ 0 w 306"/>
                <a:gd name="T45" fmla="*/ 0 h 1144"/>
                <a:gd name="T46" fmla="*/ 0 w 306"/>
                <a:gd name="T47" fmla="*/ 0 h 1144"/>
                <a:gd name="T48" fmla="*/ 0 w 306"/>
                <a:gd name="T49" fmla="*/ 0 h 1144"/>
                <a:gd name="T50" fmla="*/ 0 w 306"/>
                <a:gd name="T51" fmla="*/ 0 h 1144"/>
                <a:gd name="T52" fmla="*/ 0 w 306"/>
                <a:gd name="T53" fmla="*/ 0 h 1144"/>
                <a:gd name="T54" fmla="*/ 0 w 306"/>
                <a:gd name="T55" fmla="*/ 0 h 1144"/>
                <a:gd name="T56" fmla="*/ 0 w 306"/>
                <a:gd name="T57" fmla="*/ 0 h 1144"/>
                <a:gd name="T58" fmla="*/ 0 w 306"/>
                <a:gd name="T59" fmla="*/ 0 h 1144"/>
                <a:gd name="T60" fmla="*/ 0 w 306"/>
                <a:gd name="T61" fmla="*/ 0 h 1144"/>
                <a:gd name="T62" fmla="*/ 0 w 306"/>
                <a:gd name="T63" fmla="*/ 0 h 1144"/>
                <a:gd name="T64" fmla="*/ 0 w 306"/>
                <a:gd name="T65" fmla="*/ 0 h 1144"/>
                <a:gd name="T66" fmla="*/ 0 w 306"/>
                <a:gd name="T67" fmla="*/ 0 h 1144"/>
                <a:gd name="T68" fmla="*/ 0 w 306"/>
                <a:gd name="T69" fmla="*/ 0 h 1144"/>
                <a:gd name="T70" fmla="*/ 0 w 306"/>
                <a:gd name="T71" fmla="*/ 0 h 1144"/>
                <a:gd name="T72" fmla="*/ 0 w 306"/>
                <a:gd name="T73" fmla="*/ 0 h 1144"/>
                <a:gd name="T74" fmla="*/ 0 w 306"/>
                <a:gd name="T75" fmla="*/ 0 h 1144"/>
                <a:gd name="T76" fmla="*/ 0 w 306"/>
                <a:gd name="T77" fmla="*/ 0 h 1144"/>
                <a:gd name="T78" fmla="*/ 0 w 306"/>
                <a:gd name="T79" fmla="*/ 0 h 1144"/>
                <a:gd name="T80" fmla="*/ 0 w 306"/>
                <a:gd name="T81" fmla="*/ 0 h 1144"/>
                <a:gd name="T82" fmla="*/ 0 w 306"/>
                <a:gd name="T83" fmla="*/ 0 h 1144"/>
                <a:gd name="T84" fmla="*/ 0 w 306"/>
                <a:gd name="T85" fmla="*/ 0 h 1144"/>
                <a:gd name="T86" fmla="*/ 0 w 306"/>
                <a:gd name="T87" fmla="*/ 0 h 1144"/>
                <a:gd name="T88" fmla="*/ 0 w 306"/>
                <a:gd name="T89" fmla="*/ 0 h 1144"/>
                <a:gd name="T90" fmla="*/ 0 w 306"/>
                <a:gd name="T91" fmla="*/ 0 h 1144"/>
                <a:gd name="T92" fmla="*/ 0 w 306"/>
                <a:gd name="T93" fmla="*/ 0 h 1144"/>
                <a:gd name="T94" fmla="*/ 0 w 306"/>
                <a:gd name="T95" fmla="*/ 0 h 1144"/>
                <a:gd name="T96" fmla="*/ 0 w 306"/>
                <a:gd name="T97" fmla="*/ 0 h 114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6"/>
                <a:gd name="T148" fmla="*/ 0 h 1144"/>
                <a:gd name="T149" fmla="*/ 306 w 306"/>
                <a:gd name="T150" fmla="*/ 1144 h 114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6" h="1144">
                  <a:moveTo>
                    <a:pt x="2" y="14"/>
                  </a:moveTo>
                  <a:lnTo>
                    <a:pt x="0" y="22"/>
                  </a:lnTo>
                  <a:lnTo>
                    <a:pt x="2" y="29"/>
                  </a:lnTo>
                  <a:lnTo>
                    <a:pt x="7" y="35"/>
                  </a:lnTo>
                  <a:lnTo>
                    <a:pt x="13" y="39"/>
                  </a:lnTo>
                  <a:lnTo>
                    <a:pt x="29" y="44"/>
                  </a:lnTo>
                  <a:lnTo>
                    <a:pt x="46" y="51"/>
                  </a:lnTo>
                  <a:lnTo>
                    <a:pt x="63" y="58"/>
                  </a:lnTo>
                  <a:lnTo>
                    <a:pt x="80" y="66"/>
                  </a:lnTo>
                  <a:lnTo>
                    <a:pt x="94" y="75"/>
                  </a:lnTo>
                  <a:lnTo>
                    <a:pt x="107" y="84"/>
                  </a:lnTo>
                  <a:lnTo>
                    <a:pt x="116" y="94"/>
                  </a:lnTo>
                  <a:lnTo>
                    <a:pt x="121" y="103"/>
                  </a:lnTo>
                  <a:lnTo>
                    <a:pt x="128" y="139"/>
                  </a:lnTo>
                  <a:lnTo>
                    <a:pt x="139" y="220"/>
                  </a:lnTo>
                  <a:lnTo>
                    <a:pt x="156" y="335"/>
                  </a:lnTo>
                  <a:lnTo>
                    <a:pt x="177" y="479"/>
                  </a:lnTo>
                  <a:lnTo>
                    <a:pt x="199" y="637"/>
                  </a:lnTo>
                  <a:lnTo>
                    <a:pt x="223" y="805"/>
                  </a:lnTo>
                  <a:lnTo>
                    <a:pt x="246" y="971"/>
                  </a:lnTo>
                  <a:lnTo>
                    <a:pt x="267" y="1129"/>
                  </a:lnTo>
                  <a:lnTo>
                    <a:pt x="270" y="1137"/>
                  </a:lnTo>
                  <a:lnTo>
                    <a:pt x="275" y="1142"/>
                  </a:lnTo>
                  <a:lnTo>
                    <a:pt x="281" y="1144"/>
                  </a:lnTo>
                  <a:lnTo>
                    <a:pt x="289" y="1144"/>
                  </a:lnTo>
                  <a:lnTo>
                    <a:pt x="297" y="1142"/>
                  </a:lnTo>
                  <a:lnTo>
                    <a:pt x="303" y="1137"/>
                  </a:lnTo>
                  <a:lnTo>
                    <a:pt x="306" y="1130"/>
                  </a:lnTo>
                  <a:lnTo>
                    <a:pt x="306" y="1122"/>
                  </a:lnTo>
                  <a:lnTo>
                    <a:pt x="297" y="1051"/>
                  </a:lnTo>
                  <a:lnTo>
                    <a:pt x="279" y="925"/>
                  </a:lnTo>
                  <a:lnTo>
                    <a:pt x="257" y="763"/>
                  </a:lnTo>
                  <a:lnTo>
                    <a:pt x="232" y="585"/>
                  </a:lnTo>
                  <a:lnTo>
                    <a:pt x="207" y="410"/>
                  </a:lnTo>
                  <a:lnTo>
                    <a:pt x="185" y="256"/>
                  </a:lnTo>
                  <a:lnTo>
                    <a:pt x="168" y="144"/>
                  </a:lnTo>
                  <a:lnTo>
                    <a:pt x="159" y="92"/>
                  </a:lnTo>
                  <a:lnTo>
                    <a:pt x="150" y="74"/>
                  </a:lnTo>
                  <a:lnTo>
                    <a:pt x="136" y="57"/>
                  </a:lnTo>
                  <a:lnTo>
                    <a:pt x="116" y="43"/>
                  </a:lnTo>
                  <a:lnTo>
                    <a:pt x="95" y="30"/>
                  </a:lnTo>
                  <a:lnTo>
                    <a:pt x="73" y="19"/>
                  </a:lnTo>
                  <a:lnTo>
                    <a:pt x="54" y="12"/>
                  </a:lnTo>
                  <a:lnTo>
                    <a:pt x="37" y="5"/>
                  </a:lnTo>
                  <a:lnTo>
                    <a:pt x="26" y="1"/>
                  </a:lnTo>
                  <a:lnTo>
                    <a:pt x="18" y="0"/>
                  </a:lnTo>
                  <a:lnTo>
                    <a:pt x="11" y="3"/>
                  </a:lnTo>
                  <a:lnTo>
                    <a:pt x="5" y="8"/>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53" name="Freeform 265">
              <a:extLst>
                <a:ext uri="{FF2B5EF4-FFF2-40B4-BE49-F238E27FC236}">
                  <a16:creationId xmlns:a16="http://schemas.microsoft.com/office/drawing/2014/main" id="{A989CDB6-97E8-4152-84AD-FDB3BDF81E84}"/>
                </a:ext>
              </a:extLst>
            </p:cNvPr>
            <p:cNvSpPr>
              <a:spLocks/>
            </p:cNvSpPr>
            <p:nvPr/>
          </p:nvSpPr>
          <p:spPr bwMode="auto">
            <a:xfrm>
              <a:off x="678" y="2744"/>
              <a:ext cx="34" cy="260"/>
            </a:xfrm>
            <a:custGeom>
              <a:avLst/>
              <a:gdLst>
                <a:gd name="T0" fmla="*/ 0 w 151"/>
                <a:gd name="T1" fmla="*/ 0 h 1135"/>
                <a:gd name="T2" fmla="*/ 0 w 151"/>
                <a:gd name="T3" fmla="*/ 0 h 1135"/>
                <a:gd name="T4" fmla="*/ 0 w 151"/>
                <a:gd name="T5" fmla="*/ 0 h 1135"/>
                <a:gd name="T6" fmla="*/ 0 w 151"/>
                <a:gd name="T7" fmla="*/ 0 h 1135"/>
                <a:gd name="T8" fmla="*/ 0 w 151"/>
                <a:gd name="T9" fmla="*/ 0 h 1135"/>
                <a:gd name="T10" fmla="*/ 0 w 151"/>
                <a:gd name="T11" fmla="*/ 0 h 1135"/>
                <a:gd name="T12" fmla="*/ 0 w 151"/>
                <a:gd name="T13" fmla="*/ 0 h 1135"/>
                <a:gd name="T14" fmla="*/ 0 w 151"/>
                <a:gd name="T15" fmla="*/ 0 h 1135"/>
                <a:gd name="T16" fmla="*/ 0 w 151"/>
                <a:gd name="T17" fmla="*/ 0 h 1135"/>
                <a:gd name="T18" fmla="*/ 0 w 151"/>
                <a:gd name="T19" fmla="*/ 0 h 1135"/>
                <a:gd name="T20" fmla="*/ 0 w 151"/>
                <a:gd name="T21" fmla="*/ 0 h 1135"/>
                <a:gd name="T22" fmla="*/ 0 w 151"/>
                <a:gd name="T23" fmla="*/ 0 h 1135"/>
                <a:gd name="T24" fmla="*/ 0 w 151"/>
                <a:gd name="T25" fmla="*/ 0 h 1135"/>
                <a:gd name="T26" fmla="*/ 0 w 151"/>
                <a:gd name="T27" fmla="*/ 0 h 1135"/>
                <a:gd name="T28" fmla="*/ 0 w 151"/>
                <a:gd name="T29" fmla="*/ 0 h 1135"/>
                <a:gd name="T30" fmla="*/ 0 w 151"/>
                <a:gd name="T31" fmla="*/ 0 h 1135"/>
                <a:gd name="T32" fmla="*/ 0 w 151"/>
                <a:gd name="T33" fmla="*/ 0 h 1135"/>
                <a:gd name="T34" fmla="*/ 0 w 151"/>
                <a:gd name="T35" fmla="*/ 0 h 1135"/>
                <a:gd name="T36" fmla="*/ 0 w 151"/>
                <a:gd name="T37" fmla="*/ 0 h 1135"/>
                <a:gd name="T38" fmla="*/ 0 w 151"/>
                <a:gd name="T39" fmla="*/ 0 h 1135"/>
                <a:gd name="T40" fmla="*/ 0 w 151"/>
                <a:gd name="T41" fmla="*/ 0 h 1135"/>
                <a:gd name="T42" fmla="*/ 0 w 151"/>
                <a:gd name="T43" fmla="*/ 0 h 1135"/>
                <a:gd name="T44" fmla="*/ 0 w 151"/>
                <a:gd name="T45" fmla="*/ 0 h 1135"/>
                <a:gd name="T46" fmla="*/ 0 w 151"/>
                <a:gd name="T47" fmla="*/ 0 h 1135"/>
                <a:gd name="T48" fmla="*/ 0 w 151"/>
                <a:gd name="T49" fmla="*/ 0 h 1135"/>
                <a:gd name="T50" fmla="*/ 0 w 151"/>
                <a:gd name="T51" fmla="*/ 0 h 1135"/>
                <a:gd name="T52" fmla="*/ 0 w 151"/>
                <a:gd name="T53" fmla="*/ 0 h 1135"/>
                <a:gd name="T54" fmla="*/ 0 w 151"/>
                <a:gd name="T55" fmla="*/ 0 h 1135"/>
                <a:gd name="T56" fmla="*/ 0 w 151"/>
                <a:gd name="T57" fmla="*/ 0 h 1135"/>
                <a:gd name="T58" fmla="*/ 0 w 151"/>
                <a:gd name="T59" fmla="*/ 0 h 1135"/>
                <a:gd name="T60" fmla="*/ 0 w 151"/>
                <a:gd name="T61" fmla="*/ 0 h 1135"/>
                <a:gd name="T62" fmla="*/ 0 w 151"/>
                <a:gd name="T63" fmla="*/ 0 h 1135"/>
                <a:gd name="T64" fmla="*/ 0 w 151"/>
                <a:gd name="T65" fmla="*/ 0 h 1135"/>
                <a:gd name="T66" fmla="*/ 0 w 151"/>
                <a:gd name="T67" fmla="*/ 0 h 1135"/>
                <a:gd name="T68" fmla="*/ 0 w 151"/>
                <a:gd name="T69" fmla="*/ 0 h 1135"/>
                <a:gd name="T70" fmla="*/ 0 w 151"/>
                <a:gd name="T71" fmla="*/ 0 h 1135"/>
                <a:gd name="T72" fmla="*/ 0 w 151"/>
                <a:gd name="T73" fmla="*/ 0 h 1135"/>
                <a:gd name="T74" fmla="*/ 0 w 151"/>
                <a:gd name="T75" fmla="*/ 0 h 1135"/>
                <a:gd name="T76" fmla="*/ 0 w 151"/>
                <a:gd name="T77" fmla="*/ 0 h 1135"/>
                <a:gd name="T78" fmla="*/ 0 w 151"/>
                <a:gd name="T79" fmla="*/ 0 h 1135"/>
                <a:gd name="T80" fmla="*/ 0 w 151"/>
                <a:gd name="T81" fmla="*/ 0 h 113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51"/>
                <a:gd name="T124" fmla="*/ 0 h 1135"/>
                <a:gd name="T125" fmla="*/ 151 w 151"/>
                <a:gd name="T126" fmla="*/ 1135 h 113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51" h="1135">
                  <a:moveTo>
                    <a:pt x="121" y="2"/>
                  </a:moveTo>
                  <a:lnTo>
                    <a:pt x="111" y="7"/>
                  </a:lnTo>
                  <a:lnTo>
                    <a:pt x="96" y="16"/>
                  </a:lnTo>
                  <a:lnTo>
                    <a:pt x="78" y="28"/>
                  </a:lnTo>
                  <a:lnTo>
                    <a:pt x="59" y="42"/>
                  </a:lnTo>
                  <a:lnTo>
                    <a:pt x="41" y="59"/>
                  </a:lnTo>
                  <a:lnTo>
                    <a:pt x="24" y="78"/>
                  </a:lnTo>
                  <a:lnTo>
                    <a:pt x="12" y="96"/>
                  </a:lnTo>
                  <a:lnTo>
                    <a:pt x="7" y="115"/>
                  </a:lnTo>
                  <a:lnTo>
                    <a:pt x="4" y="284"/>
                  </a:lnTo>
                  <a:lnTo>
                    <a:pt x="3" y="617"/>
                  </a:lnTo>
                  <a:lnTo>
                    <a:pt x="1" y="949"/>
                  </a:lnTo>
                  <a:lnTo>
                    <a:pt x="0" y="1115"/>
                  </a:lnTo>
                  <a:lnTo>
                    <a:pt x="1" y="1123"/>
                  </a:lnTo>
                  <a:lnTo>
                    <a:pt x="7" y="1130"/>
                  </a:lnTo>
                  <a:lnTo>
                    <a:pt x="12" y="1134"/>
                  </a:lnTo>
                  <a:lnTo>
                    <a:pt x="20" y="1135"/>
                  </a:lnTo>
                  <a:lnTo>
                    <a:pt x="28" y="1134"/>
                  </a:lnTo>
                  <a:lnTo>
                    <a:pt x="34" y="1130"/>
                  </a:lnTo>
                  <a:lnTo>
                    <a:pt x="39" y="1123"/>
                  </a:lnTo>
                  <a:lnTo>
                    <a:pt x="41" y="1115"/>
                  </a:lnTo>
                  <a:lnTo>
                    <a:pt x="41" y="825"/>
                  </a:lnTo>
                  <a:lnTo>
                    <a:pt x="42" y="507"/>
                  </a:lnTo>
                  <a:lnTo>
                    <a:pt x="44" y="243"/>
                  </a:lnTo>
                  <a:lnTo>
                    <a:pt x="46" y="119"/>
                  </a:lnTo>
                  <a:lnTo>
                    <a:pt x="50" y="110"/>
                  </a:lnTo>
                  <a:lnTo>
                    <a:pt x="56" y="100"/>
                  </a:lnTo>
                  <a:lnTo>
                    <a:pt x="68" y="88"/>
                  </a:lnTo>
                  <a:lnTo>
                    <a:pt x="81" y="76"/>
                  </a:lnTo>
                  <a:lnTo>
                    <a:pt x="95" y="65"/>
                  </a:lnTo>
                  <a:lnTo>
                    <a:pt x="111" y="54"/>
                  </a:lnTo>
                  <a:lnTo>
                    <a:pt x="126" y="45"/>
                  </a:lnTo>
                  <a:lnTo>
                    <a:pt x="141" y="37"/>
                  </a:lnTo>
                  <a:lnTo>
                    <a:pt x="146" y="32"/>
                  </a:lnTo>
                  <a:lnTo>
                    <a:pt x="150" y="24"/>
                  </a:lnTo>
                  <a:lnTo>
                    <a:pt x="151" y="18"/>
                  </a:lnTo>
                  <a:lnTo>
                    <a:pt x="149" y="10"/>
                  </a:lnTo>
                  <a:lnTo>
                    <a:pt x="143" y="3"/>
                  </a:lnTo>
                  <a:lnTo>
                    <a:pt x="137" y="0"/>
                  </a:lnTo>
                  <a:lnTo>
                    <a:pt x="129" y="0"/>
                  </a:lnTo>
                  <a:lnTo>
                    <a:pt x="12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54" name="Freeform 266">
              <a:extLst>
                <a:ext uri="{FF2B5EF4-FFF2-40B4-BE49-F238E27FC236}">
                  <a16:creationId xmlns:a16="http://schemas.microsoft.com/office/drawing/2014/main" id="{6DA625FB-290B-4E46-856D-5D2A9E1C58CF}"/>
                </a:ext>
              </a:extLst>
            </p:cNvPr>
            <p:cNvSpPr>
              <a:spLocks/>
            </p:cNvSpPr>
            <p:nvPr/>
          </p:nvSpPr>
          <p:spPr bwMode="auto">
            <a:xfrm>
              <a:off x="485" y="2725"/>
              <a:ext cx="313" cy="71"/>
            </a:xfrm>
            <a:custGeom>
              <a:avLst/>
              <a:gdLst>
                <a:gd name="T0" fmla="*/ 0 w 1367"/>
                <a:gd name="T1" fmla="*/ 0 h 308"/>
                <a:gd name="T2" fmla="*/ 0 w 1367"/>
                <a:gd name="T3" fmla="*/ 0 h 308"/>
                <a:gd name="T4" fmla="*/ 0 w 1367"/>
                <a:gd name="T5" fmla="*/ 0 h 308"/>
                <a:gd name="T6" fmla="*/ 0 w 1367"/>
                <a:gd name="T7" fmla="*/ 0 h 308"/>
                <a:gd name="T8" fmla="*/ 0 w 1367"/>
                <a:gd name="T9" fmla="*/ 0 h 308"/>
                <a:gd name="T10" fmla="*/ 0 w 1367"/>
                <a:gd name="T11" fmla="*/ 0 h 308"/>
                <a:gd name="T12" fmla="*/ 0 w 1367"/>
                <a:gd name="T13" fmla="*/ 0 h 308"/>
                <a:gd name="T14" fmla="*/ 0 w 1367"/>
                <a:gd name="T15" fmla="*/ 0 h 308"/>
                <a:gd name="T16" fmla="*/ 0 w 1367"/>
                <a:gd name="T17" fmla="*/ 0 h 308"/>
                <a:gd name="T18" fmla="*/ 0 w 1367"/>
                <a:gd name="T19" fmla="*/ 0 h 308"/>
                <a:gd name="T20" fmla="*/ 0 w 1367"/>
                <a:gd name="T21" fmla="*/ 0 h 308"/>
                <a:gd name="T22" fmla="*/ 0 w 1367"/>
                <a:gd name="T23" fmla="*/ 0 h 308"/>
                <a:gd name="T24" fmla="*/ 0 w 1367"/>
                <a:gd name="T25" fmla="*/ 0 h 308"/>
                <a:gd name="T26" fmla="*/ 0 w 1367"/>
                <a:gd name="T27" fmla="*/ 0 h 308"/>
                <a:gd name="T28" fmla="*/ 0 w 1367"/>
                <a:gd name="T29" fmla="*/ 0 h 308"/>
                <a:gd name="T30" fmla="*/ 0 w 1367"/>
                <a:gd name="T31" fmla="*/ 0 h 308"/>
                <a:gd name="T32" fmla="*/ 0 w 1367"/>
                <a:gd name="T33" fmla="*/ 0 h 308"/>
                <a:gd name="T34" fmla="*/ 0 w 1367"/>
                <a:gd name="T35" fmla="*/ 0 h 308"/>
                <a:gd name="T36" fmla="*/ 0 w 1367"/>
                <a:gd name="T37" fmla="*/ 0 h 308"/>
                <a:gd name="T38" fmla="*/ 0 w 1367"/>
                <a:gd name="T39" fmla="*/ 0 h 308"/>
                <a:gd name="T40" fmla="*/ 0 w 1367"/>
                <a:gd name="T41" fmla="*/ 0 h 308"/>
                <a:gd name="T42" fmla="*/ 0 w 1367"/>
                <a:gd name="T43" fmla="*/ 0 h 308"/>
                <a:gd name="T44" fmla="*/ 0 w 1367"/>
                <a:gd name="T45" fmla="*/ 0 h 308"/>
                <a:gd name="T46" fmla="*/ 0 w 1367"/>
                <a:gd name="T47" fmla="*/ 0 h 308"/>
                <a:gd name="T48" fmla="*/ 0 w 1367"/>
                <a:gd name="T49" fmla="*/ 0 h 308"/>
                <a:gd name="T50" fmla="*/ 0 w 1367"/>
                <a:gd name="T51" fmla="*/ 0 h 308"/>
                <a:gd name="T52" fmla="*/ 0 w 1367"/>
                <a:gd name="T53" fmla="*/ 0 h 308"/>
                <a:gd name="T54" fmla="*/ 0 w 1367"/>
                <a:gd name="T55" fmla="*/ 0 h 308"/>
                <a:gd name="T56" fmla="*/ 0 w 1367"/>
                <a:gd name="T57" fmla="*/ 0 h 308"/>
                <a:gd name="T58" fmla="*/ 0 w 1367"/>
                <a:gd name="T59" fmla="*/ 0 h 308"/>
                <a:gd name="T60" fmla="*/ 0 w 1367"/>
                <a:gd name="T61" fmla="*/ 0 h 308"/>
                <a:gd name="T62" fmla="*/ 0 w 1367"/>
                <a:gd name="T63" fmla="*/ 0 h 308"/>
                <a:gd name="T64" fmla="*/ 0 w 1367"/>
                <a:gd name="T65" fmla="*/ 0 h 308"/>
                <a:gd name="T66" fmla="*/ 0 w 1367"/>
                <a:gd name="T67" fmla="*/ 0 h 308"/>
                <a:gd name="T68" fmla="*/ 0 w 1367"/>
                <a:gd name="T69" fmla="*/ 0 h 308"/>
                <a:gd name="T70" fmla="*/ 0 w 1367"/>
                <a:gd name="T71" fmla="*/ 0 h 308"/>
                <a:gd name="T72" fmla="*/ 0 w 1367"/>
                <a:gd name="T73" fmla="*/ 0 h 308"/>
                <a:gd name="T74" fmla="*/ 0 w 1367"/>
                <a:gd name="T75" fmla="*/ 0 h 308"/>
                <a:gd name="T76" fmla="*/ 0 w 1367"/>
                <a:gd name="T77" fmla="*/ 0 h 308"/>
                <a:gd name="T78" fmla="*/ 0 w 1367"/>
                <a:gd name="T79" fmla="*/ 0 h 308"/>
                <a:gd name="T80" fmla="*/ 0 w 1367"/>
                <a:gd name="T81" fmla="*/ 0 h 308"/>
                <a:gd name="T82" fmla="*/ 0 w 1367"/>
                <a:gd name="T83" fmla="*/ 0 h 308"/>
                <a:gd name="T84" fmla="*/ 0 w 1367"/>
                <a:gd name="T85" fmla="*/ 0 h 3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67"/>
                <a:gd name="T130" fmla="*/ 0 h 308"/>
                <a:gd name="T131" fmla="*/ 1367 w 1367"/>
                <a:gd name="T132" fmla="*/ 308 h 3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67" h="308">
                  <a:moveTo>
                    <a:pt x="1310" y="0"/>
                  </a:moveTo>
                  <a:lnTo>
                    <a:pt x="39" y="199"/>
                  </a:lnTo>
                  <a:lnTo>
                    <a:pt x="36" y="200"/>
                  </a:lnTo>
                  <a:lnTo>
                    <a:pt x="33" y="201"/>
                  </a:lnTo>
                  <a:lnTo>
                    <a:pt x="31" y="203"/>
                  </a:lnTo>
                  <a:lnTo>
                    <a:pt x="28" y="205"/>
                  </a:lnTo>
                  <a:lnTo>
                    <a:pt x="13" y="224"/>
                  </a:lnTo>
                  <a:lnTo>
                    <a:pt x="3" y="240"/>
                  </a:lnTo>
                  <a:lnTo>
                    <a:pt x="0" y="257"/>
                  </a:lnTo>
                  <a:lnTo>
                    <a:pt x="1" y="273"/>
                  </a:lnTo>
                  <a:lnTo>
                    <a:pt x="6" y="283"/>
                  </a:lnTo>
                  <a:lnTo>
                    <a:pt x="14" y="291"/>
                  </a:lnTo>
                  <a:lnTo>
                    <a:pt x="23" y="298"/>
                  </a:lnTo>
                  <a:lnTo>
                    <a:pt x="32" y="302"/>
                  </a:lnTo>
                  <a:lnTo>
                    <a:pt x="41" y="306"/>
                  </a:lnTo>
                  <a:lnTo>
                    <a:pt x="49" y="307"/>
                  </a:lnTo>
                  <a:lnTo>
                    <a:pt x="54" y="308"/>
                  </a:lnTo>
                  <a:lnTo>
                    <a:pt x="58" y="308"/>
                  </a:lnTo>
                  <a:lnTo>
                    <a:pt x="59" y="308"/>
                  </a:lnTo>
                  <a:lnTo>
                    <a:pt x="61" y="308"/>
                  </a:lnTo>
                  <a:lnTo>
                    <a:pt x="62" y="308"/>
                  </a:lnTo>
                  <a:lnTo>
                    <a:pt x="63" y="308"/>
                  </a:lnTo>
                  <a:lnTo>
                    <a:pt x="1335" y="99"/>
                  </a:lnTo>
                  <a:lnTo>
                    <a:pt x="1337" y="99"/>
                  </a:lnTo>
                  <a:lnTo>
                    <a:pt x="1340" y="97"/>
                  </a:lnTo>
                  <a:lnTo>
                    <a:pt x="1343" y="95"/>
                  </a:lnTo>
                  <a:lnTo>
                    <a:pt x="1345" y="94"/>
                  </a:lnTo>
                  <a:lnTo>
                    <a:pt x="1357" y="81"/>
                  </a:lnTo>
                  <a:lnTo>
                    <a:pt x="1363" y="67"/>
                  </a:lnTo>
                  <a:lnTo>
                    <a:pt x="1367" y="53"/>
                  </a:lnTo>
                  <a:lnTo>
                    <a:pt x="1366" y="40"/>
                  </a:lnTo>
                  <a:lnTo>
                    <a:pt x="1362" y="30"/>
                  </a:lnTo>
                  <a:lnTo>
                    <a:pt x="1356" y="22"/>
                  </a:lnTo>
                  <a:lnTo>
                    <a:pt x="1349" y="15"/>
                  </a:lnTo>
                  <a:lnTo>
                    <a:pt x="1341" y="10"/>
                  </a:lnTo>
                  <a:lnTo>
                    <a:pt x="1333" y="5"/>
                  </a:lnTo>
                  <a:lnTo>
                    <a:pt x="1327" y="2"/>
                  </a:lnTo>
                  <a:lnTo>
                    <a:pt x="1322" y="1"/>
                  </a:lnTo>
                  <a:lnTo>
                    <a:pt x="1319" y="0"/>
                  </a:lnTo>
                  <a:lnTo>
                    <a:pt x="1316" y="0"/>
                  </a:lnTo>
                  <a:lnTo>
                    <a:pt x="1315" y="0"/>
                  </a:lnTo>
                  <a:lnTo>
                    <a:pt x="1313" y="0"/>
                  </a:lnTo>
                  <a:lnTo>
                    <a:pt x="13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55" name="Freeform 267">
              <a:extLst>
                <a:ext uri="{FF2B5EF4-FFF2-40B4-BE49-F238E27FC236}">
                  <a16:creationId xmlns:a16="http://schemas.microsoft.com/office/drawing/2014/main" id="{A44AA053-B07F-4B85-B511-739862B1363E}"/>
                </a:ext>
              </a:extLst>
            </p:cNvPr>
            <p:cNvSpPr>
              <a:spLocks/>
            </p:cNvSpPr>
            <p:nvPr/>
          </p:nvSpPr>
          <p:spPr bwMode="auto">
            <a:xfrm>
              <a:off x="494" y="2735"/>
              <a:ext cx="295" cy="52"/>
            </a:xfrm>
            <a:custGeom>
              <a:avLst/>
              <a:gdLst>
                <a:gd name="T0" fmla="*/ 0 w 1288"/>
                <a:gd name="T1" fmla="*/ 0 h 229"/>
                <a:gd name="T2" fmla="*/ 0 w 1288"/>
                <a:gd name="T3" fmla="*/ 0 h 229"/>
                <a:gd name="T4" fmla="*/ 0 w 1288"/>
                <a:gd name="T5" fmla="*/ 0 h 229"/>
                <a:gd name="T6" fmla="*/ 0 w 1288"/>
                <a:gd name="T7" fmla="*/ 0 h 229"/>
                <a:gd name="T8" fmla="*/ 0 w 1288"/>
                <a:gd name="T9" fmla="*/ 0 h 229"/>
                <a:gd name="T10" fmla="*/ 0 w 1288"/>
                <a:gd name="T11" fmla="*/ 0 h 229"/>
                <a:gd name="T12" fmla="*/ 0 w 1288"/>
                <a:gd name="T13" fmla="*/ 0 h 229"/>
                <a:gd name="T14" fmla="*/ 0 w 1288"/>
                <a:gd name="T15" fmla="*/ 0 h 229"/>
                <a:gd name="T16" fmla="*/ 0 w 1288"/>
                <a:gd name="T17" fmla="*/ 0 h 229"/>
                <a:gd name="T18" fmla="*/ 0 w 1288"/>
                <a:gd name="T19" fmla="*/ 0 h 229"/>
                <a:gd name="T20" fmla="*/ 0 w 1288"/>
                <a:gd name="T21" fmla="*/ 0 h 229"/>
                <a:gd name="T22" fmla="*/ 0 w 1288"/>
                <a:gd name="T23" fmla="*/ 0 h 229"/>
                <a:gd name="T24" fmla="*/ 0 w 1288"/>
                <a:gd name="T25" fmla="*/ 0 h 229"/>
                <a:gd name="T26" fmla="*/ 0 w 1288"/>
                <a:gd name="T27" fmla="*/ 0 h 229"/>
                <a:gd name="T28" fmla="*/ 0 w 1288"/>
                <a:gd name="T29" fmla="*/ 0 h 229"/>
                <a:gd name="T30" fmla="*/ 0 w 1288"/>
                <a:gd name="T31" fmla="*/ 0 h 229"/>
                <a:gd name="T32" fmla="*/ 0 w 1288"/>
                <a:gd name="T33" fmla="*/ 0 h 229"/>
                <a:gd name="T34" fmla="*/ 0 w 1288"/>
                <a:gd name="T35" fmla="*/ 0 h 229"/>
                <a:gd name="T36" fmla="*/ 0 w 1288"/>
                <a:gd name="T37" fmla="*/ 0 h 229"/>
                <a:gd name="T38" fmla="*/ 0 w 1288"/>
                <a:gd name="T39" fmla="*/ 0 h 229"/>
                <a:gd name="T40" fmla="*/ 0 w 1288"/>
                <a:gd name="T41" fmla="*/ 0 h 229"/>
                <a:gd name="T42" fmla="*/ 0 w 1288"/>
                <a:gd name="T43" fmla="*/ 0 h 229"/>
                <a:gd name="T44" fmla="*/ 0 w 1288"/>
                <a:gd name="T45" fmla="*/ 0 h 229"/>
                <a:gd name="T46" fmla="*/ 0 w 1288"/>
                <a:gd name="T47" fmla="*/ 0 h 229"/>
                <a:gd name="T48" fmla="*/ 0 w 1288"/>
                <a:gd name="T49" fmla="*/ 0 h 229"/>
                <a:gd name="T50" fmla="*/ 0 w 1288"/>
                <a:gd name="T51" fmla="*/ 0 h 229"/>
                <a:gd name="T52" fmla="*/ 0 w 1288"/>
                <a:gd name="T53" fmla="*/ 0 h 229"/>
                <a:gd name="T54" fmla="*/ 0 w 1288"/>
                <a:gd name="T55" fmla="*/ 0 h 229"/>
                <a:gd name="T56" fmla="*/ 0 w 1288"/>
                <a:gd name="T57" fmla="*/ 0 h 229"/>
                <a:gd name="T58" fmla="*/ 0 w 1288"/>
                <a:gd name="T59" fmla="*/ 0 h 229"/>
                <a:gd name="T60" fmla="*/ 0 w 1288"/>
                <a:gd name="T61" fmla="*/ 0 h 229"/>
                <a:gd name="T62" fmla="*/ 0 w 1288"/>
                <a:gd name="T63" fmla="*/ 0 h 229"/>
                <a:gd name="T64" fmla="*/ 0 w 1288"/>
                <a:gd name="T65" fmla="*/ 0 h 229"/>
                <a:gd name="T66" fmla="*/ 0 w 1288"/>
                <a:gd name="T67" fmla="*/ 0 h 229"/>
                <a:gd name="T68" fmla="*/ 0 w 1288"/>
                <a:gd name="T69" fmla="*/ 0 h 229"/>
                <a:gd name="T70" fmla="*/ 0 w 1288"/>
                <a:gd name="T71" fmla="*/ 0 h 229"/>
                <a:gd name="T72" fmla="*/ 0 w 1288"/>
                <a:gd name="T73" fmla="*/ 0 h 229"/>
                <a:gd name="T74" fmla="*/ 0 w 1288"/>
                <a:gd name="T75" fmla="*/ 0 h 229"/>
                <a:gd name="T76" fmla="*/ 0 w 1288"/>
                <a:gd name="T77" fmla="*/ 0 h 229"/>
                <a:gd name="T78" fmla="*/ 0 w 1288"/>
                <a:gd name="T79" fmla="*/ 0 h 229"/>
                <a:gd name="T80" fmla="*/ 0 w 1288"/>
                <a:gd name="T81" fmla="*/ 0 h 229"/>
                <a:gd name="T82" fmla="*/ 0 w 1288"/>
                <a:gd name="T83" fmla="*/ 0 h 229"/>
                <a:gd name="T84" fmla="*/ 0 w 1288"/>
                <a:gd name="T85" fmla="*/ 0 h 229"/>
                <a:gd name="T86" fmla="*/ 0 w 1288"/>
                <a:gd name="T87" fmla="*/ 0 h 22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88"/>
                <a:gd name="T133" fmla="*/ 0 h 229"/>
                <a:gd name="T134" fmla="*/ 1288 w 1288"/>
                <a:gd name="T135" fmla="*/ 229 h 22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88" h="229">
                  <a:moveTo>
                    <a:pt x="1272" y="0"/>
                  </a:moveTo>
                  <a:lnTo>
                    <a:pt x="1277" y="3"/>
                  </a:lnTo>
                  <a:lnTo>
                    <a:pt x="1283" y="5"/>
                  </a:lnTo>
                  <a:lnTo>
                    <a:pt x="1287" y="8"/>
                  </a:lnTo>
                  <a:lnTo>
                    <a:pt x="1288" y="11"/>
                  </a:lnTo>
                  <a:lnTo>
                    <a:pt x="1288" y="12"/>
                  </a:lnTo>
                  <a:lnTo>
                    <a:pt x="1287" y="14"/>
                  </a:lnTo>
                  <a:lnTo>
                    <a:pt x="1284" y="17"/>
                  </a:lnTo>
                  <a:lnTo>
                    <a:pt x="1281" y="21"/>
                  </a:lnTo>
                  <a:lnTo>
                    <a:pt x="1276" y="22"/>
                  </a:lnTo>
                  <a:lnTo>
                    <a:pt x="1264" y="24"/>
                  </a:lnTo>
                  <a:lnTo>
                    <a:pt x="1248" y="26"/>
                  </a:lnTo>
                  <a:lnTo>
                    <a:pt x="1223" y="30"/>
                  </a:lnTo>
                  <a:lnTo>
                    <a:pt x="1194" y="35"/>
                  </a:lnTo>
                  <a:lnTo>
                    <a:pt x="1160" y="41"/>
                  </a:lnTo>
                  <a:lnTo>
                    <a:pt x="1121" y="47"/>
                  </a:lnTo>
                  <a:lnTo>
                    <a:pt x="1080" y="55"/>
                  </a:lnTo>
                  <a:lnTo>
                    <a:pt x="1033" y="63"/>
                  </a:lnTo>
                  <a:lnTo>
                    <a:pt x="985" y="70"/>
                  </a:lnTo>
                  <a:lnTo>
                    <a:pt x="933" y="78"/>
                  </a:lnTo>
                  <a:lnTo>
                    <a:pt x="878" y="87"/>
                  </a:lnTo>
                  <a:lnTo>
                    <a:pt x="822" y="96"/>
                  </a:lnTo>
                  <a:lnTo>
                    <a:pt x="765" y="107"/>
                  </a:lnTo>
                  <a:lnTo>
                    <a:pt x="707" y="116"/>
                  </a:lnTo>
                  <a:lnTo>
                    <a:pt x="649" y="125"/>
                  </a:lnTo>
                  <a:lnTo>
                    <a:pt x="590" y="135"/>
                  </a:lnTo>
                  <a:lnTo>
                    <a:pt x="532" y="145"/>
                  </a:lnTo>
                  <a:lnTo>
                    <a:pt x="475" y="154"/>
                  </a:lnTo>
                  <a:lnTo>
                    <a:pt x="420" y="163"/>
                  </a:lnTo>
                  <a:lnTo>
                    <a:pt x="365" y="172"/>
                  </a:lnTo>
                  <a:lnTo>
                    <a:pt x="314" y="181"/>
                  </a:lnTo>
                  <a:lnTo>
                    <a:pt x="265" y="189"/>
                  </a:lnTo>
                  <a:lnTo>
                    <a:pt x="219" y="197"/>
                  </a:lnTo>
                  <a:lnTo>
                    <a:pt x="177" y="203"/>
                  </a:lnTo>
                  <a:lnTo>
                    <a:pt x="139" y="210"/>
                  </a:lnTo>
                  <a:lnTo>
                    <a:pt x="106" y="215"/>
                  </a:lnTo>
                  <a:lnTo>
                    <a:pt x="78" y="220"/>
                  </a:lnTo>
                  <a:lnTo>
                    <a:pt x="54" y="224"/>
                  </a:lnTo>
                  <a:lnTo>
                    <a:pt x="37" y="226"/>
                  </a:lnTo>
                  <a:lnTo>
                    <a:pt x="26" y="228"/>
                  </a:lnTo>
                  <a:lnTo>
                    <a:pt x="22" y="229"/>
                  </a:lnTo>
                  <a:lnTo>
                    <a:pt x="14" y="228"/>
                  </a:lnTo>
                  <a:lnTo>
                    <a:pt x="7" y="225"/>
                  </a:lnTo>
                  <a:lnTo>
                    <a:pt x="2" y="223"/>
                  </a:lnTo>
                  <a:lnTo>
                    <a:pt x="0" y="220"/>
                  </a:lnTo>
                  <a:lnTo>
                    <a:pt x="0" y="219"/>
                  </a:lnTo>
                  <a:lnTo>
                    <a:pt x="0" y="216"/>
                  </a:lnTo>
                  <a:lnTo>
                    <a:pt x="2" y="212"/>
                  </a:lnTo>
                  <a:lnTo>
                    <a:pt x="6" y="206"/>
                  </a:lnTo>
                  <a:lnTo>
                    <a:pt x="13" y="198"/>
                  </a:lnTo>
                  <a:lnTo>
                    <a:pt x="18" y="197"/>
                  </a:lnTo>
                  <a:lnTo>
                    <a:pt x="29" y="195"/>
                  </a:lnTo>
                  <a:lnTo>
                    <a:pt x="46" y="193"/>
                  </a:lnTo>
                  <a:lnTo>
                    <a:pt x="70" y="189"/>
                  </a:lnTo>
                  <a:lnTo>
                    <a:pt x="100" y="184"/>
                  </a:lnTo>
                  <a:lnTo>
                    <a:pt x="134" y="178"/>
                  </a:lnTo>
                  <a:lnTo>
                    <a:pt x="171" y="173"/>
                  </a:lnTo>
                  <a:lnTo>
                    <a:pt x="214" y="167"/>
                  </a:lnTo>
                  <a:lnTo>
                    <a:pt x="260" y="159"/>
                  </a:lnTo>
                  <a:lnTo>
                    <a:pt x="309" y="151"/>
                  </a:lnTo>
                  <a:lnTo>
                    <a:pt x="361" y="143"/>
                  </a:lnTo>
                  <a:lnTo>
                    <a:pt x="415" y="134"/>
                  </a:lnTo>
                  <a:lnTo>
                    <a:pt x="471" y="126"/>
                  </a:lnTo>
                  <a:lnTo>
                    <a:pt x="528" y="117"/>
                  </a:lnTo>
                  <a:lnTo>
                    <a:pt x="585" y="108"/>
                  </a:lnTo>
                  <a:lnTo>
                    <a:pt x="644" y="99"/>
                  </a:lnTo>
                  <a:lnTo>
                    <a:pt x="702" y="90"/>
                  </a:lnTo>
                  <a:lnTo>
                    <a:pt x="761" y="81"/>
                  </a:lnTo>
                  <a:lnTo>
                    <a:pt x="817" y="72"/>
                  </a:lnTo>
                  <a:lnTo>
                    <a:pt x="873" y="63"/>
                  </a:lnTo>
                  <a:lnTo>
                    <a:pt x="926" y="55"/>
                  </a:lnTo>
                  <a:lnTo>
                    <a:pt x="978" y="46"/>
                  </a:lnTo>
                  <a:lnTo>
                    <a:pt x="1028" y="38"/>
                  </a:lnTo>
                  <a:lnTo>
                    <a:pt x="1073" y="31"/>
                  </a:lnTo>
                  <a:lnTo>
                    <a:pt x="1115" y="25"/>
                  </a:lnTo>
                  <a:lnTo>
                    <a:pt x="1154" y="18"/>
                  </a:lnTo>
                  <a:lnTo>
                    <a:pt x="1186" y="13"/>
                  </a:lnTo>
                  <a:lnTo>
                    <a:pt x="1216" y="9"/>
                  </a:lnTo>
                  <a:lnTo>
                    <a:pt x="1238" y="5"/>
                  </a:lnTo>
                  <a:lnTo>
                    <a:pt x="1257" y="3"/>
                  </a:lnTo>
                  <a:lnTo>
                    <a:pt x="1268" y="1"/>
                  </a:lnTo>
                  <a:lnTo>
                    <a:pt x="1272"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56" name="Freeform 268">
              <a:extLst>
                <a:ext uri="{FF2B5EF4-FFF2-40B4-BE49-F238E27FC236}">
                  <a16:creationId xmlns:a16="http://schemas.microsoft.com/office/drawing/2014/main" id="{07DA0CE7-518E-456D-90D8-DA81319E5AAF}"/>
                </a:ext>
              </a:extLst>
            </p:cNvPr>
            <p:cNvSpPr>
              <a:spLocks/>
            </p:cNvSpPr>
            <p:nvPr/>
          </p:nvSpPr>
          <p:spPr bwMode="auto">
            <a:xfrm>
              <a:off x="487" y="2770"/>
              <a:ext cx="77" cy="108"/>
            </a:xfrm>
            <a:custGeom>
              <a:avLst/>
              <a:gdLst>
                <a:gd name="T0" fmla="*/ 0 w 336"/>
                <a:gd name="T1" fmla="*/ 0 h 471"/>
                <a:gd name="T2" fmla="*/ 0 w 336"/>
                <a:gd name="T3" fmla="*/ 0 h 471"/>
                <a:gd name="T4" fmla="*/ 0 w 336"/>
                <a:gd name="T5" fmla="*/ 0 h 471"/>
                <a:gd name="T6" fmla="*/ 0 w 336"/>
                <a:gd name="T7" fmla="*/ 0 h 471"/>
                <a:gd name="T8" fmla="*/ 0 w 336"/>
                <a:gd name="T9" fmla="*/ 0 h 471"/>
                <a:gd name="T10" fmla="*/ 0 w 336"/>
                <a:gd name="T11" fmla="*/ 0 h 471"/>
                <a:gd name="T12" fmla="*/ 0 w 336"/>
                <a:gd name="T13" fmla="*/ 0 h 471"/>
                <a:gd name="T14" fmla="*/ 0 w 336"/>
                <a:gd name="T15" fmla="*/ 0 h 471"/>
                <a:gd name="T16" fmla="*/ 0 w 336"/>
                <a:gd name="T17" fmla="*/ 0 h 471"/>
                <a:gd name="T18" fmla="*/ 0 w 336"/>
                <a:gd name="T19" fmla="*/ 0 h 471"/>
                <a:gd name="T20" fmla="*/ 0 w 336"/>
                <a:gd name="T21" fmla="*/ 0 h 471"/>
                <a:gd name="T22" fmla="*/ 0 w 336"/>
                <a:gd name="T23" fmla="*/ 0 h 471"/>
                <a:gd name="T24" fmla="*/ 0 w 336"/>
                <a:gd name="T25" fmla="*/ 0 h 471"/>
                <a:gd name="T26" fmla="*/ 0 w 336"/>
                <a:gd name="T27" fmla="*/ 0 h 471"/>
                <a:gd name="T28" fmla="*/ 0 w 336"/>
                <a:gd name="T29" fmla="*/ 0 h 471"/>
                <a:gd name="T30" fmla="*/ 0 w 336"/>
                <a:gd name="T31" fmla="*/ 0 h 471"/>
                <a:gd name="T32" fmla="*/ 0 w 336"/>
                <a:gd name="T33" fmla="*/ 0 h 471"/>
                <a:gd name="T34" fmla="*/ 0 w 336"/>
                <a:gd name="T35" fmla="*/ 0 h 471"/>
                <a:gd name="T36" fmla="*/ 0 w 336"/>
                <a:gd name="T37" fmla="*/ 0 h 4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6"/>
                <a:gd name="T58" fmla="*/ 0 h 471"/>
                <a:gd name="T59" fmla="*/ 336 w 336"/>
                <a:gd name="T60" fmla="*/ 471 h 4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6" h="471">
                  <a:moveTo>
                    <a:pt x="300" y="8"/>
                  </a:moveTo>
                  <a:lnTo>
                    <a:pt x="3" y="441"/>
                  </a:lnTo>
                  <a:lnTo>
                    <a:pt x="0" y="449"/>
                  </a:lnTo>
                  <a:lnTo>
                    <a:pt x="0" y="455"/>
                  </a:lnTo>
                  <a:lnTo>
                    <a:pt x="3" y="463"/>
                  </a:lnTo>
                  <a:lnTo>
                    <a:pt x="8" y="468"/>
                  </a:lnTo>
                  <a:lnTo>
                    <a:pt x="16" y="471"/>
                  </a:lnTo>
                  <a:lnTo>
                    <a:pt x="22" y="471"/>
                  </a:lnTo>
                  <a:lnTo>
                    <a:pt x="30" y="468"/>
                  </a:lnTo>
                  <a:lnTo>
                    <a:pt x="35" y="463"/>
                  </a:lnTo>
                  <a:lnTo>
                    <a:pt x="332" y="31"/>
                  </a:lnTo>
                  <a:lnTo>
                    <a:pt x="335" y="23"/>
                  </a:lnTo>
                  <a:lnTo>
                    <a:pt x="336" y="16"/>
                  </a:lnTo>
                  <a:lnTo>
                    <a:pt x="332" y="9"/>
                  </a:lnTo>
                  <a:lnTo>
                    <a:pt x="327" y="3"/>
                  </a:lnTo>
                  <a:lnTo>
                    <a:pt x="319" y="0"/>
                  </a:lnTo>
                  <a:lnTo>
                    <a:pt x="313" y="0"/>
                  </a:lnTo>
                  <a:lnTo>
                    <a:pt x="305" y="3"/>
                  </a:lnTo>
                  <a:lnTo>
                    <a:pt x="30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57" name="Freeform 269">
              <a:extLst>
                <a:ext uri="{FF2B5EF4-FFF2-40B4-BE49-F238E27FC236}">
                  <a16:creationId xmlns:a16="http://schemas.microsoft.com/office/drawing/2014/main" id="{1FA4A64D-D9B1-4B12-A73F-09AFF4B93B07}"/>
                </a:ext>
              </a:extLst>
            </p:cNvPr>
            <p:cNvSpPr>
              <a:spLocks/>
            </p:cNvSpPr>
            <p:nvPr/>
          </p:nvSpPr>
          <p:spPr bwMode="auto">
            <a:xfrm>
              <a:off x="669" y="2992"/>
              <a:ext cx="27" cy="19"/>
            </a:xfrm>
            <a:custGeom>
              <a:avLst/>
              <a:gdLst>
                <a:gd name="T0" fmla="*/ 0 w 119"/>
                <a:gd name="T1" fmla="*/ 0 h 85"/>
                <a:gd name="T2" fmla="*/ 0 w 119"/>
                <a:gd name="T3" fmla="*/ 0 h 85"/>
                <a:gd name="T4" fmla="*/ 0 w 119"/>
                <a:gd name="T5" fmla="*/ 0 h 85"/>
                <a:gd name="T6" fmla="*/ 0 w 119"/>
                <a:gd name="T7" fmla="*/ 0 h 85"/>
                <a:gd name="T8" fmla="*/ 0 w 119"/>
                <a:gd name="T9" fmla="*/ 0 h 85"/>
                <a:gd name="T10" fmla="*/ 0 w 119"/>
                <a:gd name="T11" fmla="*/ 0 h 85"/>
                <a:gd name="T12" fmla="*/ 0 w 119"/>
                <a:gd name="T13" fmla="*/ 0 h 85"/>
                <a:gd name="T14" fmla="*/ 0 w 119"/>
                <a:gd name="T15" fmla="*/ 0 h 85"/>
                <a:gd name="T16" fmla="*/ 0 w 119"/>
                <a:gd name="T17" fmla="*/ 0 h 85"/>
                <a:gd name="T18" fmla="*/ 0 w 119"/>
                <a:gd name="T19" fmla="*/ 0 h 85"/>
                <a:gd name="T20" fmla="*/ 0 w 119"/>
                <a:gd name="T21" fmla="*/ 0 h 85"/>
                <a:gd name="T22" fmla="*/ 0 w 119"/>
                <a:gd name="T23" fmla="*/ 0 h 85"/>
                <a:gd name="T24" fmla="*/ 0 w 119"/>
                <a:gd name="T25" fmla="*/ 0 h 85"/>
                <a:gd name="T26" fmla="*/ 0 w 119"/>
                <a:gd name="T27" fmla="*/ 0 h 85"/>
                <a:gd name="T28" fmla="*/ 0 w 119"/>
                <a:gd name="T29" fmla="*/ 0 h 85"/>
                <a:gd name="T30" fmla="*/ 0 w 119"/>
                <a:gd name="T31" fmla="*/ 0 h 85"/>
                <a:gd name="T32" fmla="*/ 0 w 119"/>
                <a:gd name="T33" fmla="*/ 0 h 85"/>
                <a:gd name="T34" fmla="*/ 0 w 119"/>
                <a:gd name="T35" fmla="*/ 0 h 85"/>
                <a:gd name="T36" fmla="*/ 0 w 119"/>
                <a:gd name="T37" fmla="*/ 0 h 85"/>
                <a:gd name="T38" fmla="*/ 0 w 119"/>
                <a:gd name="T39" fmla="*/ 0 h 85"/>
                <a:gd name="T40" fmla="*/ 0 w 119"/>
                <a:gd name="T41" fmla="*/ 0 h 85"/>
                <a:gd name="T42" fmla="*/ 0 w 119"/>
                <a:gd name="T43" fmla="*/ 0 h 85"/>
                <a:gd name="T44" fmla="*/ 0 w 119"/>
                <a:gd name="T45" fmla="*/ 0 h 85"/>
                <a:gd name="T46" fmla="*/ 0 w 119"/>
                <a:gd name="T47" fmla="*/ 0 h 85"/>
                <a:gd name="T48" fmla="*/ 0 w 119"/>
                <a:gd name="T49" fmla="*/ 0 h 85"/>
                <a:gd name="T50" fmla="*/ 0 w 119"/>
                <a:gd name="T51" fmla="*/ 0 h 85"/>
                <a:gd name="T52" fmla="*/ 0 w 119"/>
                <a:gd name="T53" fmla="*/ 0 h 85"/>
                <a:gd name="T54" fmla="*/ 0 w 119"/>
                <a:gd name="T55" fmla="*/ 0 h 85"/>
                <a:gd name="T56" fmla="*/ 0 w 119"/>
                <a:gd name="T57" fmla="*/ 0 h 85"/>
                <a:gd name="T58" fmla="*/ 0 w 119"/>
                <a:gd name="T59" fmla="*/ 0 h 85"/>
                <a:gd name="T60" fmla="*/ 0 w 119"/>
                <a:gd name="T61" fmla="*/ 0 h 85"/>
                <a:gd name="T62" fmla="*/ 0 w 119"/>
                <a:gd name="T63" fmla="*/ 0 h 85"/>
                <a:gd name="T64" fmla="*/ 0 w 119"/>
                <a:gd name="T65" fmla="*/ 0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9"/>
                <a:gd name="T100" fmla="*/ 0 h 85"/>
                <a:gd name="T101" fmla="*/ 119 w 119"/>
                <a:gd name="T102" fmla="*/ 85 h 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9" h="85">
                  <a:moveTo>
                    <a:pt x="0" y="43"/>
                  </a:moveTo>
                  <a:lnTo>
                    <a:pt x="2" y="52"/>
                  </a:lnTo>
                  <a:lnTo>
                    <a:pt x="6" y="59"/>
                  </a:lnTo>
                  <a:lnTo>
                    <a:pt x="11" y="67"/>
                  </a:lnTo>
                  <a:lnTo>
                    <a:pt x="17" y="74"/>
                  </a:lnTo>
                  <a:lnTo>
                    <a:pt x="26" y="79"/>
                  </a:lnTo>
                  <a:lnTo>
                    <a:pt x="37" y="83"/>
                  </a:lnTo>
                  <a:lnTo>
                    <a:pt x="49" y="84"/>
                  </a:lnTo>
                  <a:lnTo>
                    <a:pt x="60" y="85"/>
                  </a:lnTo>
                  <a:lnTo>
                    <a:pt x="72" y="84"/>
                  </a:lnTo>
                  <a:lnTo>
                    <a:pt x="84" y="83"/>
                  </a:lnTo>
                  <a:lnTo>
                    <a:pt x="93" y="79"/>
                  </a:lnTo>
                  <a:lnTo>
                    <a:pt x="102" y="74"/>
                  </a:lnTo>
                  <a:lnTo>
                    <a:pt x="108" y="67"/>
                  </a:lnTo>
                  <a:lnTo>
                    <a:pt x="114" y="59"/>
                  </a:lnTo>
                  <a:lnTo>
                    <a:pt x="118" y="52"/>
                  </a:lnTo>
                  <a:lnTo>
                    <a:pt x="119" y="43"/>
                  </a:lnTo>
                  <a:lnTo>
                    <a:pt x="118" y="33"/>
                  </a:lnTo>
                  <a:lnTo>
                    <a:pt x="114" y="26"/>
                  </a:lnTo>
                  <a:lnTo>
                    <a:pt x="108" y="18"/>
                  </a:lnTo>
                  <a:lnTo>
                    <a:pt x="102" y="11"/>
                  </a:lnTo>
                  <a:lnTo>
                    <a:pt x="93" y="6"/>
                  </a:lnTo>
                  <a:lnTo>
                    <a:pt x="84" y="2"/>
                  </a:lnTo>
                  <a:lnTo>
                    <a:pt x="72" y="1"/>
                  </a:lnTo>
                  <a:lnTo>
                    <a:pt x="60" y="0"/>
                  </a:lnTo>
                  <a:lnTo>
                    <a:pt x="49" y="1"/>
                  </a:lnTo>
                  <a:lnTo>
                    <a:pt x="37" y="2"/>
                  </a:lnTo>
                  <a:lnTo>
                    <a:pt x="26" y="6"/>
                  </a:lnTo>
                  <a:lnTo>
                    <a:pt x="17" y="11"/>
                  </a:lnTo>
                  <a:lnTo>
                    <a:pt x="11" y="18"/>
                  </a:lnTo>
                  <a:lnTo>
                    <a:pt x="6" y="26"/>
                  </a:lnTo>
                  <a:lnTo>
                    <a:pt x="2" y="33"/>
                  </a:lnTo>
                  <a:lnTo>
                    <a:pt x="0"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58" name="Freeform 270">
              <a:extLst>
                <a:ext uri="{FF2B5EF4-FFF2-40B4-BE49-F238E27FC236}">
                  <a16:creationId xmlns:a16="http://schemas.microsoft.com/office/drawing/2014/main" id="{57212A53-285D-4155-A521-615636CBFAE4}"/>
                </a:ext>
              </a:extLst>
            </p:cNvPr>
            <p:cNvSpPr>
              <a:spLocks/>
            </p:cNvSpPr>
            <p:nvPr/>
          </p:nvSpPr>
          <p:spPr bwMode="auto">
            <a:xfrm>
              <a:off x="351" y="2992"/>
              <a:ext cx="27" cy="19"/>
            </a:xfrm>
            <a:custGeom>
              <a:avLst/>
              <a:gdLst>
                <a:gd name="T0" fmla="*/ 0 w 119"/>
                <a:gd name="T1" fmla="*/ 0 h 84"/>
                <a:gd name="T2" fmla="*/ 0 w 119"/>
                <a:gd name="T3" fmla="*/ 0 h 84"/>
                <a:gd name="T4" fmla="*/ 0 w 119"/>
                <a:gd name="T5" fmla="*/ 0 h 84"/>
                <a:gd name="T6" fmla="*/ 0 w 119"/>
                <a:gd name="T7" fmla="*/ 0 h 84"/>
                <a:gd name="T8" fmla="*/ 0 w 119"/>
                <a:gd name="T9" fmla="*/ 0 h 84"/>
                <a:gd name="T10" fmla="*/ 0 w 119"/>
                <a:gd name="T11" fmla="*/ 0 h 84"/>
                <a:gd name="T12" fmla="*/ 0 w 119"/>
                <a:gd name="T13" fmla="*/ 0 h 84"/>
                <a:gd name="T14" fmla="*/ 0 w 119"/>
                <a:gd name="T15" fmla="*/ 0 h 84"/>
                <a:gd name="T16" fmla="*/ 0 w 119"/>
                <a:gd name="T17" fmla="*/ 0 h 84"/>
                <a:gd name="T18" fmla="*/ 0 w 119"/>
                <a:gd name="T19" fmla="*/ 0 h 84"/>
                <a:gd name="T20" fmla="*/ 0 w 119"/>
                <a:gd name="T21" fmla="*/ 0 h 84"/>
                <a:gd name="T22" fmla="*/ 0 w 119"/>
                <a:gd name="T23" fmla="*/ 0 h 84"/>
                <a:gd name="T24" fmla="*/ 0 w 119"/>
                <a:gd name="T25" fmla="*/ 0 h 84"/>
                <a:gd name="T26" fmla="*/ 0 w 119"/>
                <a:gd name="T27" fmla="*/ 0 h 84"/>
                <a:gd name="T28" fmla="*/ 0 w 119"/>
                <a:gd name="T29" fmla="*/ 0 h 84"/>
                <a:gd name="T30" fmla="*/ 0 w 119"/>
                <a:gd name="T31" fmla="*/ 0 h 84"/>
                <a:gd name="T32" fmla="*/ 0 w 119"/>
                <a:gd name="T33" fmla="*/ 0 h 84"/>
                <a:gd name="T34" fmla="*/ 0 w 119"/>
                <a:gd name="T35" fmla="*/ 0 h 84"/>
                <a:gd name="T36" fmla="*/ 0 w 119"/>
                <a:gd name="T37" fmla="*/ 0 h 84"/>
                <a:gd name="T38" fmla="*/ 0 w 119"/>
                <a:gd name="T39" fmla="*/ 0 h 84"/>
                <a:gd name="T40" fmla="*/ 0 w 119"/>
                <a:gd name="T41" fmla="*/ 0 h 84"/>
                <a:gd name="T42" fmla="*/ 0 w 119"/>
                <a:gd name="T43" fmla="*/ 0 h 84"/>
                <a:gd name="T44" fmla="*/ 0 w 119"/>
                <a:gd name="T45" fmla="*/ 0 h 84"/>
                <a:gd name="T46" fmla="*/ 0 w 119"/>
                <a:gd name="T47" fmla="*/ 0 h 84"/>
                <a:gd name="T48" fmla="*/ 0 w 119"/>
                <a:gd name="T49" fmla="*/ 0 h 84"/>
                <a:gd name="T50" fmla="*/ 0 w 119"/>
                <a:gd name="T51" fmla="*/ 0 h 84"/>
                <a:gd name="T52" fmla="*/ 0 w 119"/>
                <a:gd name="T53" fmla="*/ 0 h 84"/>
                <a:gd name="T54" fmla="*/ 0 w 119"/>
                <a:gd name="T55" fmla="*/ 0 h 84"/>
                <a:gd name="T56" fmla="*/ 0 w 119"/>
                <a:gd name="T57" fmla="*/ 0 h 84"/>
                <a:gd name="T58" fmla="*/ 0 w 119"/>
                <a:gd name="T59" fmla="*/ 0 h 84"/>
                <a:gd name="T60" fmla="*/ 0 w 119"/>
                <a:gd name="T61" fmla="*/ 0 h 84"/>
                <a:gd name="T62" fmla="*/ 0 w 119"/>
                <a:gd name="T63" fmla="*/ 0 h 84"/>
                <a:gd name="T64" fmla="*/ 0 w 119"/>
                <a:gd name="T65" fmla="*/ 0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9"/>
                <a:gd name="T100" fmla="*/ 0 h 84"/>
                <a:gd name="T101" fmla="*/ 119 w 119"/>
                <a:gd name="T102" fmla="*/ 84 h 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9" h="84">
                  <a:moveTo>
                    <a:pt x="0" y="43"/>
                  </a:moveTo>
                  <a:lnTo>
                    <a:pt x="2" y="52"/>
                  </a:lnTo>
                  <a:lnTo>
                    <a:pt x="6" y="59"/>
                  </a:lnTo>
                  <a:lnTo>
                    <a:pt x="11" y="66"/>
                  </a:lnTo>
                  <a:lnTo>
                    <a:pt x="17" y="72"/>
                  </a:lnTo>
                  <a:lnTo>
                    <a:pt x="26" y="78"/>
                  </a:lnTo>
                  <a:lnTo>
                    <a:pt x="35" y="82"/>
                  </a:lnTo>
                  <a:lnTo>
                    <a:pt x="47" y="83"/>
                  </a:lnTo>
                  <a:lnTo>
                    <a:pt x="59" y="84"/>
                  </a:lnTo>
                  <a:lnTo>
                    <a:pt x="71" y="83"/>
                  </a:lnTo>
                  <a:lnTo>
                    <a:pt x="82" y="82"/>
                  </a:lnTo>
                  <a:lnTo>
                    <a:pt x="93" y="78"/>
                  </a:lnTo>
                  <a:lnTo>
                    <a:pt x="102" y="72"/>
                  </a:lnTo>
                  <a:lnTo>
                    <a:pt x="108" y="66"/>
                  </a:lnTo>
                  <a:lnTo>
                    <a:pt x="114" y="59"/>
                  </a:lnTo>
                  <a:lnTo>
                    <a:pt x="117" y="52"/>
                  </a:lnTo>
                  <a:lnTo>
                    <a:pt x="119" y="43"/>
                  </a:lnTo>
                  <a:lnTo>
                    <a:pt x="117" y="33"/>
                  </a:lnTo>
                  <a:lnTo>
                    <a:pt x="114" y="26"/>
                  </a:lnTo>
                  <a:lnTo>
                    <a:pt x="108" y="18"/>
                  </a:lnTo>
                  <a:lnTo>
                    <a:pt x="102" y="11"/>
                  </a:lnTo>
                  <a:lnTo>
                    <a:pt x="93" y="6"/>
                  </a:lnTo>
                  <a:lnTo>
                    <a:pt x="82" y="2"/>
                  </a:lnTo>
                  <a:lnTo>
                    <a:pt x="71" y="1"/>
                  </a:lnTo>
                  <a:lnTo>
                    <a:pt x="59" y="0"/>
                  </a:lnTo>
                  <a:lnTo>
                    <a:pt x="47" y="1"/>
                  </a:lnTo>
                  <a:lnTo>
                    <a:pt x="35" y="2"/>
                  </a:lnTo>
                  <a:lnTo>
                    <a:pt x="26" y="6"/>
                  </a:lnTo>
                  <a:lnTo>
                    <a:pt x="17" y="11"/>
                  </a:lnTo>
                  <a:lnTo>
                    <a:pt x="11" y="18"/>
                  </a:lnTo>
                  <a:lnTo>
                    <a:pt x="6" y="26"/>
                  </a:lnTo>
                  <a:lnTo>
                    <a:pt x="2" y="33"/>
                  </a:lnTo>
                  <a:lnTo>
                    <a:pt x="0"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59" name="Freeform 271">
              <a:extLst>
                <a:ext uri="{FF2B5EF4-FFF2-40B4-BE49-F238E27FC236}">
                  <a16:creationId xmlns:a16="http://schemas.microsoft.com/office/drawing/2014/main" id="{57A27B4F-9BEB-495F-9086-65F3A017F19B}"/>
                </a:ext>
              </a:extLst>
            </p:cNvPr>
            <p:cNvSpPr>
              <a:spLocks/>
            </p:cNvSpPr>
            <p:nvPr/>
          </p:nvSpPr>
          <p:spPr bwMode="auto">
            <a:xfrm>
              <a:off x="786" y="2993"/>
              <a:ext cx="27" cy="19"/>
            </a:xfrm>
            <a:custGeom>
              <a:avLst/>
              <a:gdLst>
                <a:gd name="T0" fmla="*/ 0 w 118"/>
                <a:gd name="T1" fmla="*/ 0 h 84"/>
                <a:gd name="T2" fmla="*/ 0 w 118"/>
                <a:gd name="T3" fmla="*/ 0 h 84"/>
                <a:gd name="T4" fmla="*/ 0 w 118"/>
                <a:gd name="T5" fmla="*/ 0 h 84"/>
                <a:gd name="T6" fmla="*/ 0 w 118"/>
                <a:gd name="T7" fmla="*/ 0 h 84"/>
                <a:gd name="T8" fmla="*/ 0 w 118"/>
                <a:gd name="T9" fmla="*/ 0 h 84"/>
                <a:gd name="T10" fmla="*/ 0 w 118"/>
                <a:gd name="T11" fmla="*/ 0 h 84"/>
                <a:gd name="T12" fmla="*/ 0 w 118"/>
                <a:gd name="T13" fmla="*/ 0 h 84"/>
                <a:gd name="T14" fmla="*/ 0 w 118"/>
                <a:gd name="T15" fmla="*/ 0 h 84"/>
                <a:gd name="T16" fmla="*/ 0 w 118"/>
                <a:gd name="T17" fmla="*/ 0 h 84"/>
                <a:gd name="T18" fmla="*/ 0 w 118"/>
                <a:gd name="T19" fmla="*/ 0 h 84"/>
                <a:gd name="T20" fmla="*/ 0 w 118"/>
                <a:gd name="T21" fmla="*/ 0 h 84"/>
                <a:gd name="T22" fmla="*/ 0 w 118"/>
                <a:gd name="T23" fmla="*/ 0 h 84"/>
                <a:gd name="T24" fmla="*/ 0 w 118"/>
                <a:gd name="T25" fmla="*/ 0 h 84"/>
                <a:gd name="T26" fmla="*/ 0 w 118"/>
                <a:gd name="T27" fmla="*/ 0 h 84"/>
                <a:gd name="T28" fmla="*/ 0 w 118"/>
                <a:gd name="T29" fmla="*/ 0 h 84"/>
                <a:gd name="T30" fmla="*/ 0 w 118"/>
                <a:gd name="T31" fmla="*/ 0 h 84"/>
                <a:gd name="T32" fmla="*/ 0 w 118"/>
                <a:gd name="T33" fmla="*/ 0 h 84"/>
                <a:gd name="T34" fmla="*/ 0 w 118"/>
                <a:gd name="T35" fmla="*/ 0 h 84"/>
                <a:gd name="T36" fmla="*/ 0 w 118"/>
                <a:gd name="T37" fmla="*/ 0 h 84"/>
                <a:gd name="T38" fmla="*/ 0 w 118"/>
                <a:gd name="T39" fmla="*/ 0 h 84"/>
                <a:gd name="T40" fmla="*/ 0 w 118"/>
                <a:gd name="T41" fmla="*/ 0 h 84"/>
                <a:gd name="T42" fmla="*/ 0 w 118"/>
                <a:gd name="T43" fmla="*/ 0 h 84"/>
                <a:gd name="T44" fmla="*/ 0 w 118"/>
                <a:gd name="T45" fmla="*/ 0 h 84"/>
                <a:gd name="T46" fmla="*/ 0 w 118"/>
                <a:gd name="T47" fmla="*/ 0 h 84"/>
                <a:gd name="T48" fmla="*/ 0 w 118"/>
                <a:gd name="T49" fmla="*/ 0 h 84"/>
                <a:gd name="T50" fmla="*/ 0 w 118"/>
                <a:gd name="T51" fmla="*/ 0 h 84"/>
                <a:gd name="T52" fmla="*/ 0 w 118"/>
                <a:gd name="T53" fmla="*/ 0 h 84"/>
                <a:gd name="T54" fmla="*/ 0 w 118"/>
                <a:gd name="T55" fmla="*/ 0 h 84"/>
                <a:gd name="T56" fmla="*/ 0 w 118"/>
                <a:gd name="T57" fmla="*/ 0 h 84"/>
                <a:gd name="T58" fmla="*/ 0 w 118"/>
                <a:gd name="T59" fmla="*/ 0 h 84"/>
                <a:gd name="T60" fmla="*/ 0 w 118"/>
                <a:gd name="T61" fmla="*/ 0 h 84"/>
                <a:gd name="T62" fmla="*/ 0 w 118"/>
                <a:gd name="T63" fmla="*/ 0 h 84"/>
                <a:gd name="T64" fmla="*/ 0 w 118"/>
                <a:gd name="T65" fmla="*/ 0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8"/>
                <a:gd name="T100" fmla="*/ 0 h 84"/>
                <a:gd name="T101" fmla="*/ 118 w 118"/>
                <a:gd name="T102" fmla="*/ 84 h 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8" h="84">
                  <a:moveTo>
                    <a:pt x="0" y="41"/>
                  </a:moveTo>
                  <a:lnTo>
                    <a:pt x="1" y="50"/>
                  </a:lnTo>
                  <a:lnTo>
                    <a:pt x="5" y="58"/>
                  </a:lnTo>
                  <a:lnTo>
                    <a:pt x="10" y="66"/>
                  </a:lnTo>
                  <a:lnTo>
                    <a:pt x="16" y="72"/>
                  </a:lnTo>
                  <a:lnTo>
                    <a:pt x="26" y="78"/>
                  </a:lnTo>
                  <a:lnTo>
                    <a:pt x="35" y="81"/>
                  </a:lnTo>
                  <a:lnTo>
                    <a:pt x="46" y="83"/>
                  </a:lnTo>
                  <a:lnTo>
                    <a:pt x="58" y="84"/>
                  </a:lnTo>
                  <a:lnTo>
                    <a:pt x="70" y="83"/>
                  </a:lnTo>
                  <a:lnTo>
                    <a:pt x="82" y="81"/>
                  </a:lnTo>
                  <a:lnTo>
                    <a:pt x="92" y="78"/>
                  </a:lnTo>
                  <a:lnTo>
                    <a:pt x="101" y="72"/>
                  </a:lnTo>
                  <a:lnTo>
                    <a:pt x="108" y="66"/>
                  </a:lnTo>
                  <a:lnTo>
                    <a:pt x="113" y="58"/>
                  </a:lnTo>
                  <a:lnTo>
                    <a:pt x="117" y="50"/>
                  </a:lnTo>
                  <a:lnTo>
                    <a:pt x="118" y="41"/>
                  </a:lnTo>
                  <a:lnTo>
                    <a:pt x="117" y="32"/>
                  </a:lnTo>
                  <a:lnTo>
                    <a:pt x="113" y="24"/>
                  </a:lnTo>
                  <a:lnTo>
                    <a:pt x="108" y="18"/>
                  </a:lnTo>
                  <a:lnTo>
                    <a:pt x="101" y="11"/>
                  </a:lnTo>
                  <a:lnTo>
                    <a:pt x="92" y="6"/>
                  </a:lnTo>
                  <a:lnTo>
                    <a:pt x="82" y="2"/>
                  </a:lnTo>
                  <a:lnTo>
                    <a:pt x="70" y="1"/>
                  </a:lnTo>
                  <a:lnTo>
                    <a:pt x="58" y="0"/>
                  </a:lnTo>
                  <a:lnTo>
                    <a:pt x="46" y="1"/>
                  </a:lnTo>
                  <a:lnTo>
                    <a:pt x="35" y="2"/>
                  </a:lnTo>
                  <a:lnTo>
                    <a:pt x="26" y="6"/>
                  </a:lnTo>
                  <a:lnTo>
                    <a:pt x="16" y="11"/>
                  </a:lnTo>
                  <a:lnTo>
                    <a:pt x="10" y="18"/>
                  </a:lnTo>
                  <a:lnTo>
                    <a:pt x="5" y="24"/>
                  </a:lnTo>
                  <a:lnTo>
                    <a:pt x="1" y="32"/>
                  </a:lnTo>
                  <a:lnTo>
                    <a:pt x="0"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60" name="Freeform 272">
              <a:extLst>
                <a:ext uri="{FF2B5EF4-FFF2-40B4-BE49-F238E27FC236}">
                  <a16:creationId xmlns:a16="http://schemas.microsoft.com/office/drawing/2014/main" id="{8ED3AC09-AD94-493A-8B15-4F1AA03B0470}"/>
                </a:ext>
              </a:extLst>
            </p:cNvPr>
            <p:cNvSpPr>
              <a:spLocks/>
            </p:cNvSpPr>
            <p:nvPr/>
          </p:nvSpPr>
          <p:spPr bwMode="auto">
            <a:xfrm>
              <a:off x="361" y="2887"/>
              <a:ext cx="45" cy="120"/>
            </a:xfrm>
            <a:custGeom>
              <a:avLst/>
              <a:gdLst>
                <a:gd name="T0" fmla="*/ 0 w 198"/>
                <a:gd name="T1" fmla="*/ 0 h 526"/>
                <a:gd name="T2" fmla="*/ 0 w 198"/>
                <a:gd name="T3" fmla="*/ 0 h 526"/>
                <a:gd name="T4" fmla="*/ 0 w 198"/>
                <a:gd name="T5" fmla="*/ 0 h 526"/>
                <a:gd name="T6" fmla="*/ 0 w 198"/>
                <a:gd name="T7" fmla="*/ 0 h 526"/>
                <a:gd name="T8" fmla="*/ 0 w 198"/>
                <a:gd name="T9" fmla="*/ 0 h 526"/>
                <a:gd name="T10" fmla="*/ 0 w 198"/>
                <a:gd name="T11" fmla="*/ 0 h 526"/>
                <a:gd name="T12" fmla="*/ 0 w 198"/>
                <a:gd name="T13" fmla="*/ 0 h 526"/>
                <a:gd name="T14" fmla="*/ 0 w 198"/>
                <a:gd name="T15" fmla="*/ 0 h 526"/>
                <a:gd name="T16" fmla="*/ 0 w 198"/>
                <a:gd name="T17" fmla="*/ 0 h 526"/>
                <a:gd name="T18" fmla="*/ 0 w 198"/>
                <a:gd name="T19" fmla="*/ 0 h 526"/>
                <a:gd name="T20" fmla="*/ 0 w 198"/>
                <a:gd name="T21" fmla="*/ 0 h 526"/>
                <a:gd name="T22" fmla="*/ 0 w 198"/>
                <a:gd name="T23" fmla="*/ 0 h 526"/>
                <a:gd name="T24" fmla="*/ 0 w 198"/>
                <a:gd name="T25" fmla="*/ 0 h 526"/>
                <a:gd name="T26" fmla="*/ 0 w 198"/>
                <a:gd name="T27" fmla="*/ 0 h 526"/>
                <a:gd name="T28" fmla="*/ 0 w 198"/>
                <a:gd name="T29" fmla="*/ 0 h 526"/>
                <a:gd name="T30" fmla="*/ 0 w 198"/>
                <a:gd name="T31" fmla="*/ 0 h 526"/>
                <a:gd name="T32" fmla="*/ 0 w 198"/>
                <a:gd name="T33" fmla="*/ 0 h 526"/>
                <a:gd name="T34" fmla="*/ 0 w 198"/>
                <a:gd name="T35" fmla="*/ 0 h 526"/>
                <a:gd name="T36" fmla="*/ 0 w 198"/>
                <a:gd name="T37" fmla="*/ 0 h 5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8"/>
                <a:gd name="T58" fmla="*/ 0 h 526"/>
                <a:gd name="T59" fmla="*/ 198 w 198"/>
                <a:gd name="T60" fmla="*/ 526 h 5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8" h="526">
                  <a:moveTo>
                    <a:pt x="159" y="15"/>
                  </a:moveTo>
                  <a:lnTo>
                    <a:pt x="2" y="501"/>
                  </a:lnTo>
                  <a:lnTo>
                    <a:pt x="0" y="507"/>
                  </a:lnTo>
                  <a:lnTo>
                    <a:pt x="3" y="515"/>
                  </a:lnTo>
                  <a:lnTo>
                    <a:pt x="8" y="522"/>
                  </a:lnTo>
                  <a:lnTo>
                    <a:pt x="15" y="526"/>
                  </a:lnTo>
                  <a:lnTo>
                    <a:pt x="22" y="526"/>
                  </a:lnTo>
                  <a:lnTo>
                    <a:pt x="29" y="524"/>
                  </a:lnTo>
                  <a:lnTo>
                    <a:pt x="35" y="519"/>
                  </a:lnTo>
                  <a:lnTo>
                    <a:pt x="39" y="513"/>
                  </a:lnTo>
                  <a:lnTo>
                    <a:pt x="197" y="26"/>
                  </a:lnTo>
                  <a:lnTo>
                    <a:pt x="198" y="18"/>
                  </a:lnTo>
                  <a:lnTo>
                    <a:pt x="197" y="12"/>
                  </a:lnTo>
                  <a:lnTo>
                    <a:pt x="192" y="5"/>
                  </a:lnTo>
                  <a:lnTo>
                    <a:pt x="185" y="2"/>
                  </a:lnTo>
                  <a:lnTo>
                    <a:pt x="177" y="0"/>
                  </a:lnTo>
                  <a:lnTo>
                    <a:pt x="169" y="3"/>
                  </a:lnTo>
                  <a:lnTo>
                    <a:pt x="163" y="8"/>
                  </a:lnTo>
                  <a:lnTo>
                    <a:pt x="159"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61" name="Freeform 273">
              <a:extLst>
                <a:ext uri="{FF2B5EF4-FFF2-40B4-BE49-F238E27FC236}">
                  <a16:creationId xmlns:a16="http://schemas.microsoft.com/office/drawing/2014/main" id="{29314D49-B992-4976-AE04-335F316BF5B7}"/>
                </a:ext>
              </a:extLst>
            </p:cNvPr>
            <p:cNvSpPr>
              <a:spLocks/>
            </p:cNvSpPr>
            <p:nvPr/>
          </p:nvSpPr>
          <p:spPr bwMode="auto">
            <a:xfrm>
              <a:off x="434" y="2899"/>
              <a:ext cx="44" cy="47"/>
            </a:xfrm>
            <a:custGeom>
              <a:avLst/>
              <a:gdLst>
                <a:gd name="T0" fmla="*/ 0 w 194"/>
                <a:gd name="T1" fmla="*/ 0 h 208"/>
                <a:gd name="T2" fmla="*/ 0 w 194"/>
                <a:gd name="T3" fmla="*/ 0 h 208"/>
                <a:gd name="T4" fmla="*/ 0 w 194"/>
                <a:gd name="T5" fmla="*/ 0 h 208"/>
                <a:gd name="T6" fmla="*/ 0 w 194"/>
                <a:gd name="T7" fmla="*/ 0 h 208"/>
                <a:gd name="T8" fmla="*/ 0 w 194"/>
                <a:gd name="T9" fmla="*/ 0 h 208"/>
                <a:gd name="T10" fmla="*/ 0 w 194"/>
                <a:gd name="T11" fmla="*/ 0 h 208"/>
                <a:gd name="T12" fmla="*/ 0 w 194"/>
                <a:gd name="T13" fmla="*/ 0 h 208"/>
                <a:gd name="T14" fmla="*/ 0 w 194"/>
                <a:gd name="T15" fmla="*/ 0 h 208"/>
                <a:gd name="T16" fmla="*/ 0 w 194"/>
                <a:gd name="T17" fmla="*/ 0 h 208"/>
                <a:gd name="T18" fmla="*/ 0 w 194"/>
                <a:gd name="T19" fmla="*/ 0 h 208"/>
                <a:gd name="T20" fmla="*/ 0 w 194"/>
                <a:gd name="T21" fmla="*/ 0 h 208"/>
                <a:gd name="T22" fmla="*/ 0 w 194"/>
                <a:gd name="T23" fmla="*/ 0 h 208"/>
                <a:gd name="T24" fmla="*/ 0 w 194"/>
                <a:gd name="T25" fmla="*/ 0 h 208"/>
                <a:gd name="T26" fmla="*/ 0 w 194"/>
                <a:gd name="T27" fmla="*/ 0 h 208"/>
                <a:gd name="T28" fmla="*/ 0 w 194"/>
                <a:gd name="T29" fmla="*/ 0 h 208"/>
                <a:gd name="T30" fmla="*/ 0 w 194"/>
                <a:gd name="T31" fmla="*/ 0 h 208"/>
                <a:gd name="T32" fmla="*/ 0 w 194"/>
                <a:gd name="T33" fmla="*/ 0 h 208"/>
                <a:gd name="T34" fmla="*/ 0 w 194"/>
                <a:gd name="T35" fmla="*/ 0 h 208"/>
                <a:gd name="T36" fmla="*/ 0 w 194"/>
                <a:gd name="T37" fmla="*/ 0 h 208"/>
                <a:gd name="T38" fmla="*/ 0 w 194"/>
                <a:gd name="T39" fmla="*/ 0 h 208"/>
                <a:gd name="T40" fmla="*/ 0 w 194"/>
                <a:gd name="T41" fmla="*/ 0 h 208"/>
                <a:gd name="T42" fmla="*/ 0 w 194"/>
                <a:gd name="T43" fmla="*/ 0 h 208"/>
                <a:gd name="T44" fmla="*/ 0 w 194"/>
                <a:gd name="T45" fmla="*/ 0 h 208"/>
                <a:gd name="T46" fmla="*/ 0 w 194"/>
                <a:gd name="T47" fmla="*/ 0 h 208"/>
                <a:gd name="T48" fmla="*/ 0 w 194"/>
                <a:gd name="T49" fmla="*/ 0 h 208"/>
                <a:gd name="T50" fmla="*/ 0 w 194"/>
                <a:gd name="T51" fmla="*/ 0 h 208"/>
                <a:gd name="T52" fmla="*/ 0 w 194"/>
                <a:gd name="T53" fmla="*/ 0 h 208"/>
                <a:gd name="T54" fmla="*/ 0 w 194"/>
                <a:gd name="T55" fmla="*/ 0 h 208"/>
                <a:gd name="T56" fmla="*/ 0 w 194"/>
                <a:gd name="T57" fmla="*/ 0 h 208"/>
                <a:gd name="T58" fmla="*/ 0 w 194"/>
                <a:gd name="T59" fmla="*/ 0 h 208"/>
                <a:gd name="T60" fmla="*/ 0 w 194"/>
                <a:gd name="T61" fmla="*/ 0 h 208"/>
                <a:gd name="T62" fmla="*/ 0 w 194"/>
                <a:gd name="T63" fmla="*/ 0 h 208"/>
                <a:gd name="T64" fmla="*/ 0 w 194"/>
                <a:gd name="T65" fmla="*/ 0 h 208"/>
                <a:gd name="T66" fmla="*/ 0 w 194"/>
                <a:gd name="T67" fmla="*/ 0 h 208"/>
                <a:gd name="T68" fmla="*/ 0 w 194"/>
                <a:gd name="T69" fmla="*/ 0 h 208"/>
                <a:gd name="T70" fmla="*/ 0 w 194"/>
                <a:gd name="T71" fmla="*/ 0 h 20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94"/>
                <a:gd name="T109" fmla="*/ 0 h 208"/>
                <a:gd name="T110" fmla="*/ 194 w 194"/>
                <a:gd name="T111" fmla="*/ 208 h 20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94" h="208">
                  <a:moveTo>
                    <a:pt x="71" y="2"/>
                  </a:moveTo>
                  <a:lnTo>
                    <a:pt x="72" y="2"/>
                  </a:lnTo>
                  <a:lnTo>
                    <a:pt x="73" y="2"/>
                  </a:lnTo>
                  <a:lnTo>
                    <a:pt x="75" y="2"/>
                  </a:lnTo>
                  <a:lnTo>
                    <a:pt x="67" y="4"/>
                  </a:lnTo>
                  <a:lnTo>
                    <a:pt x="60" y="5"/>
                  </a:lnTo>
                  <a:lnTo>
                    <a:pt x="54" y="8"/>
                  </a:lnTo>
                  <a:lnTo>
                    <a:pt x="47" y="10"/>
                  </a:lnTo>
                  <a:lnTo>
                    <a:pt x="41" y="14"/>
                  </a:lnTo>
                  <a:lnTo>
                    <a:pt x="36" y="19"/>
                  </a:lnTo>
                  <a:lnTo>
                    <a:pt x="30" y="25"/>
                  </a:lnTo>
                  <a:lnTo>
                    <a:pt x="25" y="30"/>
                  </a:lnTo>
                  <a:lnTo>
                    <a:pt x="6" y="75"/>
                  </a:lnTo>
                  <a:lnTo>
                    <a:pt x="0" y="125"/>
                  </a:lnTo>
                  <a:lnTo>
                    <a:pt x="2" y="168"/>
                  </a:lnTo>
                  <a:lnTo>
                    <a:pt x="4" y="191"/>
                  </a:lnTo>
                  <a:lnTo>
                    <a:pt x="8" y="199"/>
                  </a:lnTo>
                  <a:lnTo>
                    <a:pt x="13" y="204"/>
                  </a:lnTo>
                  <a:lnTo>
                    <a:pt x="20" y="208"/>
                  </a:lnTo>
                  <a:lnTo>
                    <a:pt x="28" y="208"/>
                  </a:lnTo>
                  <a:lnTo>
                    <a:pt x="36" y="204"/>
                  </a:lnTo>
                  <a:lnTo>
                    <a:pt x="41" y="199"/>
                  </a:lnTo>
                  <a:lnTo>
                    <a:pt x="43" y="192"/>
                  </a:lnTo>
                  <a:lnTo>
                    <a:pt x="43" y="185"/>
                  </a:lnTo>
                  <a:lnTo>
                    <a:pt x="41" y="157"/>
                  </a:lnTo>
                  <a:lnTo>
                    <a:pt x="41" y="121"/>
                  </a:lnTo>
                  <a:lnTo>
                    <a:pt x="45" y="84"/>
                  </a:lnTo>
                  <a:lnTo>
                    <a:pt x="58" y="54"/>
                  </a:lnTo>
                  <a:lnTo>
                    <a:pt x="62" y="49"/>
                  </a:lnTo>
                  <a:lnTo>
                    <a:pt x="67" y="45"/>
                  </a:lnTo>
                  <a:lnTo>
                    <a:pt x="72" y="43"/>
                  </a:lnTo>
                  <a:lnTo>
                    <a:pt x="78" y="41"/>
                  </a:lnTo>
                  <a:lnTo>
                    <a:pt x="80" y="41"/>
                  </a:lnTo>
                  <a:lnTo>
                    <a:pt x="81" y="40"/>
                  </a:lnTo>
                  <a:lnTo>
                    <a:pt x="82" y="40"/>
                  </a:lnTo>
                  <a:lnTo>
                    <a:pt x="84" y="40"/>
                  </a:lnTo>
                  <a:lnTo>
                    <a:pt x="88" y="39"/>
                  </a:lnTo>
                  <a:lnTo>
                    <a:pt x="93" y="39"/>
                  </a:lnTo>
                  <a:lnTo>
                    <a:pt x="98" y="39"/>
                  </a:lnTo>
                  <a:lnTo>
                    <a:pt x="106" y="40"/>
                  </a:lnTo>
                  <a:lnTo>
                    <a:pt x="112" y="41"/>
                  </a:lnTo>
                  <a:lnTo>
                    <a:pt x="120" y="44"/>
                  </a:lnTo>
                  <a:lnTo>
                    <a:pt x="128" y="49"/>
                  </a:lnTo>
                  <a:lnTo>
                    <a:pt x="140" y="64"/>
                  </a:lnTo>
                  <a:lnTo>
                    <a:pt x="149" y="87"/>
                  </a:lnTo>
                  <a:lnTo>
                    <a:pt x="155" y="125"/>
                  </a:lnTo>
                  <a:lnTo>
                    <a:pt x="154" y="177"/>
                  </a:lnTo>
                  <a:lnTo>
                    <a:pt x="154" y="185"/>
                  </a:lnTo>
                  <a:lnTo>
                    <a:pt x="158" y="191"/>
                  </a:lnTo>
                  <a:lnTo>
                    <a:pt x="163" y="196"/>
                  </a:lnTo>
                  <a:lnTo>
                    <a:pt x="171" y="199"/>
                  </a:lnTo>
                  <a:lnTo>
                    <a:pt x="179" y="198"/>
                  </a:lnTo>
                  <a:lnTo>
                    <a:pt x="186" y="195"/>
                  </a:lnTo>
                  <a:lnTo>
                    <a:pt x="190" y="188"/>
                  </a:lnTo>
                  <a:lnTo>
                    <a:pt x="193" y="181"/>
                  </a:lnTo>
                  <a:lnTo>
                    <a:pt x="194" y="152"/>
                  </a:lnTo>
                  <a:lnTo>
                    <a:pt x="194" y="126"/>
                  </a:lnTo>
                  <a:lnTo>
                    <a:pt x="193" y="101"/>
                  </a:lnTo>
                  <a:lnTo>
                    <a:pt x="189" y="80"/>
                  </a:lnTo>
                  <a:lnTo>
                    <a:pt x="183" y="61"/>
                  </a:lnTo>
                  <a:lnTo>
                    <a:pt x="175" y="44"/>
                  </a:lnTo>
                  <a:lnTo>
                    <a:pt x="164" y="30"/>
                  </a:lnTo>
                  <a:lnTo>
                    <a:pt x="153" y="18"/>
                  </a:lnTo>
                  <a:lnTo>
                    <a:pt x="138" y="9"/>
                  </a:lnTo>
                  <a:lnTo>
                    <a:pt x="125" y="4"/>
                  </a:lnTo>
                  <a:lnTo>
                    <a:pt x="111" y="1"/>
                  </a:lnTo>
                  <a:lnTo>
                    <a:pt x="99" y="0"/>
                  </a:lnTo>
                  <a:lnTo>
                    <a:pt x="88" y="0"/>
                  </a:lnTo>
                  <a:lnTo>
                    <a:pt x="80" y="1"/>
                  </a:lnTo>
                  <a:lnTo>
                    <a:pt x="73" y="2"/>
                  </a:lnTo>
                  <a:lnTo>
                    <a:pt x="7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62" name="Freeform 274">
              <a:extLst>
                <a:ext uri="{FF2B5EF4-FFF2-40B4-BE49-F238E27FC236}">
                  <a16:creationId xmlns:a16="http://schemas.microsoft.com/office/drawing/2014/main" id="{ACEB1CD5-5DBF-49C0-A82C-CCC23A1022E4}"/>
                </a:ext>
              </a:extLst>
            </p:cNvPr>
            <p:cNvSpPr>
              <a:spLocks/>
            </p:cNvSpPr>
            <p:nvPr/>
          </p:nvSpPr>
          <p:spPr bwMode="auto">
            <a:xfrm>
              <a:off x="523" y="2938"/>
              <a:ext cx="161" cy="60"/>
            </a:xfrm>
            <a:custGeom>
              <a:avLst/>
              <a:gdLst>
                <a:gd name="T0" fmla="*/ 0 w 705"/>
                <a:gd name="T1" fmla="*/ 0 h 258"/>
                <a:gd name="T2" fmla="*/ 0 w 705"/>
                <a:gd name="T3" fmla="*/ 0 h 258"/>
                <a:gd name="T4" fmla="*/ 0 w 705"/>
                <a:gd name="T5" fmla="*/ 0 h 258"/>
                <a:gd name="T6" fmla="*/ 0 w 705"/>
                <a:gd name="T7" fmla="*/ 0 h 258"/>
                <a:gd name="T8" fmla="*/ 0 w 705"/>
                <a:gd name="T9" fmla="*/ 0 h 258"/>
                <a:gd name="T10" fmla="*/ 0 w 705"/>
                <a:gd name="T11" fmla="*/ 0 h 258"/>
                <a:gd name="T12" fmla="*/ 0 w 705"/>
                <a:gd name="T13" fmla="*/ 0 h 258"/>
                <a:gd name="T14" fmla="*/ 0 w 705"/>
                <a:gd name="T15" fmla="*/ 0 h 258"/>
                <a:gd name="T16" fmla="*/ 0 w 705"/>
                <a:gd name="T17" fmla="*/ 0 h 258"/>
                <a:gd name="T18" fmla="*/ 0 w 705"/>
                <a:gd name="T19" fmla="*/ 0 h 258"/>
                <a:gd name="T20" fmla="*/ 0 w 705"/>
                <a:gd name="T21" fmla="*/ 0 h 258"/>
                <a:gd name="T22" fmla="*/ 0 w 705"/>
                <a:gd name="T23" fmla="*/ 0 h 258"/>
                <a:gd name="T24" fmla="*/ 0 w 705"/>
                <a:gd name="T25" fmla="*/ 0 h 258"/>
                <a:gd name="T26" fmla="*/ 0 w 705"/>
                <a:gd name="T27" fmla="*/ 0 h 258"/>
                <a:gd name="T28" fmla="*/ 0 w 705"/>
                <a:gd name="T29" fmla="*/ 0 h 258"/>
                <a:gd name="T30" fmla="*/ 0 w 705"/>
                <a:gd name="T31" fmla="*/ 0 h 258"/>
                <a:gd name="T32" fmla="*/ 0 w 705"/>
                <a:gd name="T33" fmla="*/ 0 h 258"/>
                <a:gd name="T34" fmla="*/ 0 w 705"/>
                <a:gd name="T35" fmla="*/ 0 h 258"/>
                <a:gd name="T36" fmla="*/ 0 w 705"/>
                <a:gd name="T37" fmla="*/ 0 h 258"/>
                <a:gd name="T38" fmla="*/ 0 w 705"/>
                <a:gd name="T39" fmla="*/ 0 h 258"/>
                <a:gd name="T40" fmla="*/ 0 w 705"/>
                <a:gd name="T41" fmla="*/ 0 h 258"/>
                <a:gd name="T42" fmla="*/ 0 w 705"/>
                <a:gd name="T43" fmla="*/ 0 h 258"/>
                <a:gd name="T44" fmla="*/ 0 w 705"/>
                <a:gd name="T45" fmla="*/ 0 h 258"/>
                <a:gd name="T46" fmla="*/ 0 w 705"/>
                <a:gd name="T47" fmla="*/ 0 h 258"/>
                <a:gd name="T48" fmla="*/ 0 w 705"/>
                <a:gd name="T49" fmla="*/ 0 h 258"/>
                <a:gd name="T50" fmla="*/ 0 w 705"/>
                <a:gd name="T51" fmla="*/ 0 h 258"/>
                <a:gd name="T52" fmla="*/ 0 w 705"/>
                <a:gd name="T53" fmla="*/ 0 h 258"/>
                <a:gd name="T54" fmla="*/ 0 w 705"/>
                <a:gd name="T55" fmla="*/ 0 h 258"/>
                <a:gd name="T56" fmla="*/ 0 w 705"/>
                <a:gd name="T57" fmla="*/ 0 h 258"/>
                <a:gd name="T58" fmla="*/ 0 w 705"/>
                <a:gd name="T59" fmla="*/ 0 h 258"/>
                <a:gd name="T60" fmla="*/ 0 w 705"/>
                <a:gd name="T61" fmla="*/ 0 h 258"/>
                <a:gd name="T62" fmla="*/ 0 w 705"/>
                <a:gd name="T63" fmla="*/ 0 h 258"/>
                <a:gd name="T64" fmla="*/ 0 w 705"/>
                <a:gd name="T65" fmla="*/ 0 h 258"/>
                <a:gd name="T66" fmla="*/ 0 w 705"/>
                <a:gd name="T67" fmla="*/ 0 h 258"/>
                <a:gd name="T68" fmla="*/ 0 w 705"/>
                <a:gd name="T69" fmla="*/ 0 h 258"/>
                <a:gd name="T70" fmla="*/ 0 w 705"/>
                <a:gd name="T71" fmla="*/ 0 h 2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5"/>
                <a:gd name="T109" fmla="*/ 0 h 258"/>
                <a:gd name="T110" fmla="*/ 705 w 705"/>
                <a:gd name="T111" fmla="*/ 258 h 25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5" h="258">
                  <a:moveTo>
                    <a:pt x="4" y="235"/>
                  </a:moveTo>
                  <a:lnTo>
                    <a:pt x="0" y="258"/>
                  </a:lnTo>
                  <a:lnTo>
                    <a:pt x="705" y="258"/>
                  </a:lnTo>
                  <a:lnTo>
                    <a:pt x="701" y="235"/>
                  </a:lnTo>
                  <a:lnTo>
                    <a:pt x="694" y="210"/>
                  </a:lnTo>
                  <a:lnTo>
                    <a:pt x="686" y="187"/>
                  </a:lnTo>
                  <a:lnTo>
                    <a:pt x="675" y="163"/>
                  </a:lnTo>
                  <a:lnTo>
                    <a:pt x="660" y="141"/>
                  </a:lnTo>
                  <a:lnTo>
                    <a:pt x="643" y="120"/>
                  </a:lnTo>
                  <a:lnTo>
                    <a:pt x="625" y="101"/>
                  </a:lnTo>
                  <a:lnTo>
                    <a:pt x="604" y="84"/>
                  </a:lnTo>
                  <a:lnTo>
                    <a:pt x="582" y="67"/>
                  </a:lnTo>
                  <a:lnTo>
                    <a:pt x="559" y="52"/>
                  </a:lnTo>
                  <a:lnTo>
                    <a:pt x="533" y="39"/>
                  </a:lnTo>
                  <a:lnTo>
                    <a:pt x="505" y="27"/>
                  </a:lnTo>
                  <a:lnTo>
                    <a:pt x="477" y="18"/>
                  </a:lnTo>
                  <a:lnTo>
                    <a:pt x="447" y="10"/>
                  </a:lnTo>
                  <a:lnTo>
                    <a:pt x="416" y="5"/>
                  </a:lnTo>
                  <a:lnTo>
                    <a:pt x="384" y="1"/>
                  </a:lnTo>
                  <a:lnTo>
                    <a:pt x="352" y="0"/>
                  </a:lnTo>
                  <a:lnTo>
                    <a:pt x="319" y="1"/>
                  </a:lnTo>
                  <a:lnTo>
                    <a:pt x="288" y="5"/>
                  </a:lnTo>
                  <a:lnTo>
                    <a:pt x="257" y="10"/>
                  </a:lnTo>
                  <a:lnTo>
                    <a:pt x="227" y="18"/>
                  </a:lnTo>
                  <a:lnTo>
                    <a:pt x="200" y="27"/>
                  </a:lnTo>
                  <a:lnTo>
                    <a:pt x="172" y="39"/>
                  </a:lnTo>
                  <a:lnTo>
                    <a:pt x="146" y="52"/>
                  </a:lnTo>
                  <a:lnTo>
                    <a:pt x="122" y="67"/>
                  </a:lnTo>
                  <a:lnTo>
                    <a:pt x="99" y="84"/>
                  </a:lnTo>
                  <a:lnTo>
                    <a:pt x="79" y="101"/>
                  </a:lnTo>
                  <a:lnTo>
                    <a:pt x="60" y="120"/>
                  </a:lnTo>
                  <a:lnTo>
                    <a:pt x="45" y="141"/>
                  </a:lnTo>
                  <a:lnTo>
                    <a:pt x="30" y="163"/>
                  </a:lnTo>
                  <a:lnTo>
                    <a:pt x="19" y="187"/>
                  </a:lnTo>
                  <a:lnTo>
                    <a:pt x="11" y="210"/>
                  </a:lnTo>
                  <a:lnTo>
                    <a:pt x="4"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63" name="Freeform 275">
              <a:extLst>
                <a:ext uri="{FF2B5EF4-FFF2-40B4-BE49-F238E27FC236}">
                  <a16:creationId xmlns:a16="http://schemas.microsoft.com/office/drawing/2014/main" id="{4757399F-ADCF-47EB-BF1D-024BC74E4B2C}"/>
                </a:ext>
              </a:extLst>
            </p:cNvPr>
            <p:cNvSpPr>
              <a:spLocks/>
            </p:cNvSpPr>
            <p:nvPr/>
          </p:nvSpPr>
          <p:spPr bwMode="auto">
            <a:xfrm>
              <a:off x="535" y="2947"/>
              <a:ext cx="137" cy="41"/>
            </a:xfrm>
            <a:custGeom>
              <a:avLst/>
              <a:gdLst>
                <a:gd name="T0" fmla="*/ 0 w 603"/>
                <a:gd name="T1" fmla="*/ 0 h 178"/>
                <a:gd name="T2" fmla="*/ 0 w 603"/>
                <a:gd name="T3" fmla="*/ 0 h 178"/>
                <a:gd name="T4" fmla="*/ 0 w 603"/>
                <a:gd name="T5" fmla="*/ 0 h 178"/>
                <a:gd name="T6" fmla="*/ 0 w 603"/>
                <a:gd name="T7" fmla="*/ 0 h 178"/>
                <a:gd name="T8" fmla="*/ 0 w 603"/>
                <a:gd name="T9" fmla="*/ 0 h 178"/>
                <a:gd name="T10" fmla="*/ 0 w 603"/>
                <a:gd name="T11" fmla="*/ 0 h 178"/>
                <a:gd name="T12" fmla="*/ 0 w 603"/>
                <a:gd name="T13" fmla="*/ 0 h 178"/>
                <a:gd name="T14" fmla="*/ 0 w 603"/>
                <a:gd name="T15" fmla="*/ 0 h 178"/>
                <a:gd name="T16" fmla="*/ 0 w 603"/>
                <a:gd name="T17" fmla="*/ 0 h 178"/>
                <a:gd name="T18" fmla="*/ 0 w 603"/>
                <a:gd name="T19" fmla="*/ 0 h 178"/>
                <a:gd name="T20" fmla="*/ 0 w 603"/>
                <a:gd name="T21" fmla="*/ 0 h 178"/>
                <a:gd name="T22" fmla="*/ 0 w 603"/>
                <a:gd name="T23" fmla="*/ 0 h 178"/>
                <a:gd name="T24" fmla="*/ 0 w 603"/>
                <a:gd name="T25" fmla="*/ 0 h 178"/>
                <a:gd name="T26" fmla="*/ 0 w 603"/>
                <a:gd name="T27" fmla="*/ 0 h 178"/>
                <a:gd name="T28" fmla="*/ 0 w 603"/>
                <a:gd name="T29" fmla="*/ 0 h 178"/>
                <a:gd name="T30" fmla="*/ 0 w 603"/>
                <a:gd name="T31" fmla="*/ 0 h 178"/>
                <a:gd name="T32" fmla="*/ 0 w 603"/>
                <a:gd name="T33" fmla="*/ 0 h 178"/>
                <a:gd name="T34" fmla="*/ 0 w 603"/>
                <a:gd name="T35" fmla="*/ 0 h 178"/>
                <a:gd name="T36" fmla="*/ 0 w 603"/>
                <a:gd name="T37" fmla="*/ 0 h 178"/>
                <a:gd name="T38" fmla="*/ 0 w 603"/>
                <a:gd name="T39" fmla="*/ 0 h 178"/>
                <a:gd name="T40" fmla="*/ 0 w 603"/>
                <a:gd name="T41" fmla="*/ 0 h 178"/>
                <a:gd name="T42" fmla="*/ 0 w 603"/>
                <a:gd name="T43" fmla="*/ 0 h 178"/>
                <a:gd name="T44" fmla="*/ 0 w 603"/>
                <a:gd name="T45" fmla="*/ 0 h 178"/>
                <a:gd name="T46" fmla="*/ 0 w 603"/>
                <a:gd name="T47" fmla="*/ 0 h 178"/>
                <a:gd name="T48" fmla="*/ 0 w 603"/>
                <a:gd name="T49" fmla="*/ 0 h 178"/>
                <a:gd name="T50" fmla="*/ 0 w 603"/>
                <a:gd name="T51" fmla="*/ 0 h 178"/>
                <a:gd name="T52" fmla="*/ 0 w 603"/>
                <a:gd name="T53" fmla="*/ 0 h 178"/>
                <a:gd name="T54" fmla="*/ 0 w 603"/>
                <a:gd name="T55" fmla="*/ 0 h 178"/>
                <a:gd name="T56" fmla="*/ 0 w 603"/>
                <a:gd name="T57" fmla="*/ 0 h 178"/>
                <a:gd name="T58" fmla="*/ 0 w 603"/>
                <a:gd name="T59" fmla="*/ 0 h 178"/>
                <a:gd name="T60" fmla="*/ 0 w 603"/>
                <a:gd name="T61" fmla="*/ 0 h 178"/>
                <a:gd name="T62" fmla="*/ 0 w 603"/>
                <a:gd name="T63" fmla="*/ 0 h 178"/>
                <a:gd name="T64" fmla="*/ 0 w 603"/>
                <a:gd name="T65" fmla="*/ 0 h 178"/>
                <a:gd name="T66" fmla="*/ 0 w 603"/>
                <a:gd name="T67" fmla="*/ 0 h 178"/>
                <a:gd name="T68" fmla="*/ 0 w 603"/>
                <a:gd name="T69" fmla="*/ 0 h 178"/>
                <a:gd name="T70" fmla="*/ 0 w 603"/>
                <a:gd name="T71" fmla="*/ 0 h 178"/>
                <a:gd name="T72" fmla="*/ 0 w 603"/>
                <a:gd name="T73" fmla="*/ 0 h 178"/>
                <a:gd name="T74" fmla="*/ 0 w 603"/>
                <a:gd name="T75" fmla="*/ 0 h 178"/>
                <a:gd name="T76" fmla="*/ 0 w 603"/>
                <a:gd name="T77" fmla="*/ 0 h 178"/>
                <a:gd name="T78" fmla="*/ 0 w 603"/>
                <a:gd name="T79" fmla="*/ 0 h 178"/>
                <a:gd name="T80" fmla="*/ 0 w 603"/>
                <a:gd name="T81" fmla="*/ 0 h 178"/>
                <a:gd name="T82" fmla="*/ 0 w 603"/>
                <a:gd name="T83" fmla="*/ 0 h 178"/>
                <a:gd name="T84" fmla="*/ 0 w 603"/>
                <a:gd name="T85" fmla="*/ 0 h 178"/>
                <a:gd name="T86" fmla="*/ 0 w 603"/>
                <a:gd name="T87" fmla="*/ 0 h 178"/>
                <a:gd name="T88" fmla="*/ 0 w 603"/>
                <a:gd name="T89" fmla="*/ 0 h 178"/>
                <a:gd name="T90" fmla="*/ 0 w 603"/>
                <a:gd name="T91" fmla="*/ 0 h 178"/>
                <a:gd name="T92" fmla="*/ 0 w 603"/>
                <a:gd name="T93" fmla="*/ 0 h 178"/>
                <a:gd name="T94" fmla="*/ 0 w 603"/>
                <a:gd name="T95" fmla="*/ 0 h 178"/>
                <a:gd name="T96" fmla="*/ 0 w 603"/>
                <a:gd name="T97" fmla="*/ 0 h 17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03"/>
                <a:gd name="T148" fmla="*/ 0 h 178"/>
                <a:gd name="T149" fmla="*/ 603 w 603"/>
                <a:gd name="T150" fmla="*/ 178 h 17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03" h="178">
                  <a:moveTo>
                    <a:pt x="301" y="0"/>
                  </a:moveTo>
                  <a:lnTo>
                    <a:pt x="328" y="1"/>
                  </a:lnTo>
                  <a:lnTo>
                    <a:pt x="354" y="4"/>
                  </a:lnTo>
                  <a:lnTo>
                    <a:pt x="379" y="8"/>
                  </a:lnTo>
                  <a:lnTo>
                    <a:pt x="404" y="13"/>
                  </a:lnTo>
                  <a:lnTo>
                    <a:pt x="428" y="21"/>
                  </a:lnTo>
                  <a:lnTo>
                    <a:pt x="451" y="30"/>
                  </a:lnTo>
                  <a:lnTo>
                    <a:pt x="473" y="39"/>
                  </a:lnTo>
                  <a:lnTo>
                    <a:pt x="493" y="51"/>
                  </a:lnTo>
                  <a:lnTo>
                    <a:pt x="513" y="62"/>
                  </a:lnTo>
                  <a:lnTo>
                    <a:pt x="530" y="77"/>
                  </a:lnTo>
                  <a:lnTo>
                    <a:pt x="547" y="91"/>
                  </a:lnTo>
                  <a:lnTo>
                    <a:pt x="561" y="107"/>
                  </a:lnTo>
                  <a:lnTo>
                    <a:pt x="574" y="123"/>
                  </a:lnTo>
                  <a:lnTo>
                    <a:pt x="586" y="140"/>
                  </a:lnTo>
                  <a:lnTo>
                    <a:pt x="595" y="159"/>
                  </a:lnTo>
                  <a:lnTo>
                    <a:pt x="603" y="178"/>
                  </a:lnTo>
                  <a:lnTo>
                    <a:pt x="588" y="178"/>
                  </a:lnTo>
                  <a:lnTo>
                    <a:pt x="565" y="178"/>
                  </a:lnTo>
                  <a:lnTo>
                    <a:pt x="534" y="178"/>
                  </a:lnTo>
                  <a:lnTo>
                    <a:pt x="496" y="178"/>
                  </a:lnTo>
                  <a:lnTo>
                    <a:pt x="452" y="178"/>
                  </a:lnTo>
                  <a:lnTo>
                    <a:pt x="404" y="178"/>
                  </a:lnTo>
                  <a:lnTo>
                    <a:pt x="353" y="178"/>
                  </a:lnTo>
                  <a:lnTo>
                    <a:pt x="302" y="178"/>
                  </a:lnTo>
                  <a:lnTo>
                    <a:pt x="250" y="178"/>
                  </a:lnTo>
                  <a:lnTo>
                    <a:pt x="199" y="178"/>
                  </a:lnTo>
                  <a:lnTo>
                    <a:pt x="151" y="178"/>
                  </a:lnTo>
                  <a:lnTo>
                    <a:pt x="107" y="178"/>
                  </a:lnTo>
                  <a:lnTo>
                    <a:pt x="69" y="178"/>
                  </a:lnTo>
                  <a:lnTo>
                    <a:pt x="38" y="178"/>
                  </a:lnTo>
                  <a:lnTo>
                    <a:pt x="15" y="178"/>
                  </a:lnTo>
                  <a:lnTo>
                    <a:pt x="0" y="178"/>
                  </a:lnTo>
                  <a:lnTo>
                    <a:pt x="8" y="159"/>
                  </a:lnTo>
                  <a:lnTo>
                    <a:pt x="17" y="140"/>
                  </a:lnTo>
                  <a:lnTo>
                    <a:pt x="28" y="123"/>
                  </a:lnTo>
                  <a:lnTo>
                    <a:pt x="41" y="107"/>
                  </a:lnTo>
                  <a:lnTo>
                    <a:pt x="56" y="91"/>
                  </a:lnTo>
                  <a:lnTo>
                    <a:pt x="72" y="77"/>
                  </a:lnTo>
                  <a:lnTo>
                    <a:pt x="90" y="62"/>
                  </a:lnTo>
                  <a:lnTo>
                    <a:pt x="110" y="51"/>
                  </a:lnTo>
                  <a:lnTo>
                    <a:pt x="129" y="39"/>
                  </a:lnTo>
                  <a:lnTo>
                    <a:pt x="151" y="30"/>
                  </a:lnTo>
                  <a:lnTo>
                    <a:pt x="173" y="21"/>
                  </a:lnTo>
                  <a:lnTo>
                    <a:pt x="198" y="13"/>
                  </a:lnTo>
                  <a:lnTo>
                    <a:pt x="223" y="8"/>
                  </a:lnTo>
                  <a:lnTo>
                    <a:pt x="247" y="4"/>
                  </a:lnTo>
                  <a:lnTo>
                    <a:pt x="274" y="1"/>
                  </a:lnTo>
                  <a:lnTo>
                    <a:pt x="301"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64" name="Freeform 276">
              <a:extLst>
                <a:ext uri="{FF2B5EF4-FFF2-40B4-BE49-F238E27FC236}">
                  <a16:creationId xmlns:a16="http://schemas.microsoft.com/office/drawing/2014/main" id="{0016D5C6-8343-455A-8143-FFA6E6EDB910}"/>
                </a:ext>
              </a:extLst>
            </p:cNvPr>
            <p:cNvSpPr>
              <a:spLocks/>
            </p:cNvSpPr>
            <p:nvPr/>
          </p:nvSpPr>
          <p:spPr bwMode="auto">
            <a:xfrm>
              <a:off x="523" y="2988"/>
              <a:ext cx="161" cy="28"/>
            </a:xfrm>
            <a:custGeom>
              <a:avLst/>
              <a:gdLst>
                <a:gd name="T0" fmla="*/ 0 w 705"/>
                <a:gd name="T1" fmla="*/ 0 h 122"/>
                <a:gd name="T2" fmla="*/ 0 w 705"/>
                <a:gd name="T3" fmla="*/ 0 h 122"/>
                <a:gd name="T4" fmla="*/ 0 w 705"/>
                <a:gd name="T5" fmla="*/ 0 h 122"/>
                <a:gd name="T6" fmla="*/ 0 w 705"/>
                <a:gd name="T7" fmla="*/ 0 h 122"/>
                <a:gd name="T8" fmla="*/ 0 w 705"/>
                <a:gd name="T9" fmla="*/ 0 h 122"/>
                <a:gd name="T10" fmla="*/ 0 w 705"/>
                <a:gd name="T11" fmla="*/ 0 h 122"/>
                <a:gd name="T12" fmla="*/ 0 w 705"/>
                <a:gd name="T13" fmla="*/ 0 h 122"/>
                <a:gd name="T14" fmla="*/ 0 w 705"/>
                <a:gd name="T15" fmla="*/ 0 h 122"/>
                <a:gd name="T16" fmla="*/ 0 w 705"/>
                <a:gd name="T17" fmla="*/ 0 h 122"/>
                <a:gd name="T18" fmla="*/ 0 w 705"/>
                <a:gd name="T19" fmla="*/ 0 h 122"/>
                <a:gd name="T20" fmla="*/ 0 w 705"/>
                <a:gd name="T21" fmla="*/ 0 h 122"/>
                <a:gd name="T22" fmla="*/ 0 w 705"/>
                <a:gd name="T23" fmla="*/ 0 h 122"/>
                <a:gd name="T24" fmla="*/ 0 w 705"/>
                <a:gd name="T25" fmla="*/ 0 h 122"/>
                <a:gd name="T26" fmla="*/ 0 w 705"/>
                <a:gd name="T27" fmla="*/ 0 h 122"/>
                <a:gd name="T28" fmla="*/ 0 w 705"/>
                <a:gd name="T29" fmla="*/ 0 h 122"/>
                <a:gd name="T30" fmla="*/ 0 w 705"/>
                <a:gd name="T31" fmla="*/ 0 h 122"/>
                <a:gd name="T32" fmla="*/ 0 w 705"/>
                <a:gd name="T33" fmla="*/ 0 h 1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5"/>
                <a:gd name="T52" fmla="*/ 0 h 122"/>
                <a:gd name="T53" fmla="*/ 705 w 705"/>
                <a:gd name="T54" fmla="*/ 122 h 1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5" h="122">
                  <a:moveTo>
                    <a:pt x="681" y="1"/>
                  </a:moveTo>
                  <a:lnTo>
                    <a:pt x="6" y="1"/>
                  </a:lnTo>
                  <a:lnTo>
                    <a:pt x="4" y="18"/>
                  </a:lnTo>
                  <a:lnTo>
                    <a:pt x="0" y="57"/>
                  </a:lnTo>
                  <a:lnTo>
                    <a:pt x="0" y="69"/>
                  </a:lnTo>
                  <a:lnTo>
                    <a:pt x="2" y="82"/>
                  </a:lnTo>
                  <a:lnTo>
                    <a:pt x="4" y="95"/>
                  </a:lnTo>
                  <a:lnTo>
                    <a:pt x="7" y="108"/>
                  </a:lnTo>
                  <a:lnTo>
                    <a:pt x="11" y="122"/>
                  </a:lnTo>
                  <a:lnTo>
                    <a:pt x="694" y="122"/>
                  </a:lnTo>
                  <a:lnTo>
                    <a:pt x="698" y="108"/>
                  </a:lnTo>
                  <a:lnTo>
                    <a:pt x="701" y="95"/>
                  </a:lnTo>
                  <a:lnTo>
                    <a:pt x="703" y="82"/>
                  </a:lnTo>
                  <a:lnTo>
                    <a:pt x="705" y="70"/>
                  </a:lnTo>
                  <a:lnTo>
                    <a:pt x="705" y="57"/>
                  </a:lnTo>
                  <a:lnTo>
                    <a:pt x="699" y="0"/>
                  </a:lnTo>
                  <a:lnTo>
                    <a:pt x="68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65" name="Freeform 277">
              <a:extLst>
                <a:ext uri="{FF2B5EF4-FFF2-40B4-BE49-F238E27FC236}">
                  <a16:creationId xmlns:a16="http://schemas.microsoft.com/office/drawing/2014/main" id="{DA7E9D8B-CE45-43F6-86B0-1637AB0577C8}"/>
                </a:ext>
              </a:extLst>
            </p:cNvPr>
            <p:cNvSpPr>
              <a:spLocks/>
            </p:cNvSpPr>
            <p:nvPr/>
          </p:nvSpPr>
          <p:spPr bwMode="auto">
            <a:xfrm>
              <a:off x="532" y="2998"/>
              <a:ext cx="143" cy="9"/>
            </a:xfrm>
            <a:custGeom>
              <a:avLst/>
              <a:gdLst>
                <a:gd name="T0" fmla="*/ 0 w 625"/>
                <a:gd name="T1" fmla="*/ 0 h 42"/>
                <a:gd name="T2" fmla="*/ 0 w 625"/>
                <a:gd name="T3" fmla="*/ 0 h 42"/>
                <a:gd name="T4" fmla="*/ 0 w 625"/>
                <a:gd name="T5" fmla="*/ 0 h 42"/>
                <a:gd name="T6" fmla="*/ 0 w 625"/>
                <a:gd name="T7" fmla="*/ 0 h 42"/>
                <a:gd name="T8" fmla="*/ 0 w 625"/>
                <a:gd name="T9" fmla="*/ 0 h 42"/>
                <a:gd name="T10" fmla="*/ 0 w 625"/>
                <a:gd name="T11" fmla="*/ 0 h 42"/>
                <a:gd name="T12" fmla="*/ 0 w 625"/>
                <a:gd name="T13" fmla="*/ 0 h 42"/>
                <a:gd name="T14" fmla="*/ 0 w 625"/>
                <a:gd name="T15" fmla="*/ 0 h 42"/>
                <a:gd name="T16" fmla="*/ 0 w 625"/>
                <a:gd name="T17" fmla="*/ 0 h 42"/>
                <a:gd name="T18" fmla="*/ 0 w 625"/>
                <a:gd name="T19" fmla="*/ 0 h 42"/>
                <a:gd name="T20" fmla="*/ 0 w 625"/>
                <a:gd name="T21" fmla="*/ 0 h 42"/>
                <a:gd name="T22" fmla="*/ 0 w 625"/>
                <a:gd name="T23" fmla="*/ 0 h 42"/>
                <a:gd name="T24" fmla="*/ 0 w 625"/>
                <a:gd name="T25" fmla="*/ 0 h 42"/>
                <a:gd name="T26" fmla="*/ 0 w 625"/>
                <a:gd name="T27" fmla="*/ 0 h 42"/>
                <a:gd name="T28" fmla="*/ 0 w 625"/>
                <a:gd name="T29" fmla="*/ 0 h 42"/>
                <a:gd name="T30" fmla="*/ 0 w 625"/>
                <a:gd name="T31" fmla="*/ 0 h 42"/>
                <a:gd name="T32" fmla="*/ 0 w 625"/>
                <a:gd name="T33" fmla="*/ 0 h 42"/>
                <a:gd name="T34" fmla="*/ 0 w 625"/>
                <a:gd name="T35" fmla="*/ 0 h 42"/>
                <a:gd name="T36" fmla="*/ 0 w 625"/>
                <a:gd name="T37" fmla="*/ 0 h 42"/>
                <a:gd name="T38" fmla="*/ 0 w 625"/>
                <a:gd name="T39" fmla="*/ 0 h 42"/>
                <a:gd name="T40" fmla="*/ 0 w 625"/>
                <a:gd name="T41" fmla="*/ 0 h 42"/>
                <a:gd name="T42" fmla="*/ 0 w 625"/>
                <a:gd name="T43" fmla="*/ 0 h 42"/>
                <a:gd name="T44" fmla="*/ 0 w 625"/>
                <a:gd name="T45" fmla="*/ 0 h 42"/>
                <a:gd name="T46" fmla="*/ 0 w 625"/>
                <a:gd name="T47" fmla="*/ 0 h 42"/>
                <a:gd name="T48" fmla="*/ 0 w 625"/>
                <a:gd name="T49" fmla="*/ 0 h 42"/>
                <a:gd name="T50" fmla="*/ 0 w 625"/>
                <a:gd name="T51" fmla="*/ 0 h 42"/>
                <a:gd name="T52" fmla="*/ 0 w 625"/>
                <a:gd name="T53" fmla="*/ 0 h 42"/>
                <a:gd name="T54" fmla="*/ 0 w 625"/>
                <a:gd name="T55" fmla="*/ 0 h 42"/>
                <a:gd name="T56" fmla="*/ 0 w 625"/>
                <a:gd name="T57" fmla="*/ 0 h 42"/>
                <a:gd name="T58" fmla="*/ 0 w 625"/>
                <a:gd name="T59" fmla="*/ 0 h 42"/>
                <a:gd name="T60" fmla="*/ 0 w 625"/>
                <a:gd name="T61" fmla="*/ 0 h 42"/>
                <a:gd name="T62" fmla="*/ 0 w 625"/>
                <a:gd name="T63" fmla="*/ 0 h 42"/>
                <a:gd name="T64" fmla="*/ 0 w 625"/>
                <a:gd name="T65" fmla="*/ 0 h 42"/>
                <a:gd name="T66" fmla="*/ 0 w 625"/>
                <a:gd name="T67" fmla="*/ 0 h 42"/>
                <a:gd name="T68" fmla="*/ 0 w 625"/>
                <a:gd name="T69" fmla="*/ 0 h 42"/>
                <a:gd name="T70" fmla="*/ 0 w 625"/>
                <a:gd name="T71" fmla="*/ 0 h 42"/>
                <a:gd name="T72" fmla="*/ 0 w 625"/>
                <a:gd name="T73" fmla="*/ 0 h 42"/>
                <a:gd name="T74" fmla="*/ 0 w 625"/>
                <a:gd name="T75" fmla="*/ 0 h 42"/>
                <a:gd name="T76" fmla="*/ 0 w 625"/>
                <a:gd name="T77" fmla="*/ 0 h 42"/>
                <a:gd name="T78" fmla="*/ 0 w 625"/>
                <a:gd name="T79" fmla="*/ 0 h 42"/>
                <a:gd name="T80" fmla="*/ 0 w 625"/>
                <a:gd name="T81" fmla="*/ 0 h 42"/>
                <a:gd name="T82" fmla="*/ 0 w 625"/>
                <a:gd name="T83" fmla="*/ 0 h 42"/>
                <a:gd name="T84" fmla="*/ 0 w 625"/>
                <a:gd name="T85" fmla="*/ 0 h 42"/>
                <a:gd name="T86" fmla="*/ 0 w 625"/>
                <a:gd name="T87" fmla="*/ 0 h 42"/>
                <a:gd name="T88" fmla="*/ 0 w 625"/>
                <a:gd name="T89" fmla="*/ 0 h 42"/>
                <a:gd name="T90" fmla="*/ 0 w 625"/>
                <a:gd name="T91" fmla="*/ 0 h 42"/>
                <a:gd name="T92" fmla="*/ 0 w 625"/>
                <a:gd name="T93" fmla="*/ 0 h 42"/>
                <a:gd name="T94" fmla="*/ 0 w 625"/>
                <a:gd name="T95" fmla="*/ 0 h 42"/>
                <a:gd name="T96" fmla="*/ 0 w 625"/>
                <a:gd name="T97" fmla="*/ 0 h 4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5"/>
                <a:gd name="T148" fmla="*/ 0 h 42"/>
                <a:gd name="T149" fmla="*/ 625 w 625"/>
                <a:gd name="T150" fmla="*/ 42 h 4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5" h="42">
                  <a:moveTo>
                    <a:pt x="623" y="0"/>
                  </a:moveTo>
                  <a:lnTo>
                    <a:pt x="624" y="6"/>
                  </a:lnTo>
                  <a:lnTo>
                    <a:pt x="624" y="11"/>
                  </a:lnTo>
                  <a:lnTo>
                    <a:pt x="625" y="15"/>
                  </a:lnTo>
                  <a:lnTo>
                    <a:pt x="625" y="16"/>
                  </a:lnTo>
                  <a:lnTo>
                    <a:pt x="625" y="22"/>
                  </a:lnTo>
                  <a:lnTo>
                    <a:pt x="624" y="29"/>
                  </a:lnTo>
                  <a:lnTo>
                    <a:pt x="623" y="35"/>
                  </a:lnTo>
                  <a:lnTo>
                    <a:pt x="622" y="42"/>
                  </a:lnTo>
                  <a:lnTo>
                    <a:pt x="610" y="42"/>
                  </a:lnTo>
                  <a:lnTo>
                    <a:pt x="588" y="42"/>
                  </a:lnTo>
                  <a:lnTo>
                    <a:pt x="555" y="42"/>
                  </a:lnTo>
                  <a:lnTo>
                    <a:pt x="516" y="42"/>
                  </a:lnTo>
                  <a:lnTo>
                    <a:pt x="471" y="42"/>
                  </a:lnTo>
                  <a:lnTo>
                    <a:pt x="421" y="42"/>
                  </a:lnTo>
                  <a:lnTo>
                    <a:pt x="368" y="42"/>
                  </a:lnTo>
                  <a:lnTo>
                    <a:pt x="313" y="42"/>
                  </a:lnTo>
                  <a:lnTo>
                    <a:pt x="258" y="42"/>
                  </a:lnTo>
                  <a:lnTo>
                    <a:pt x="205" y="42"/>
                  </a:lnTo>
                  <a:lnTo>
                    <a:pt x="154" y="42"/>
                  </a:lnTo>
                  <a:lnTo>
                    <a:pt x="109" y="42"/>
                  </a:lnTo>
                  <a:lnTo>
                    <a:pt x="70" y="42"/>
                  </a:lnTo>
                  <a:lnTo>
                    <a:pt x="39" y="42"/>
                  </a:lnTo>
                  <a:lnTo>
                    <a:pt x="15" y="42"/>
                  </a:lnTo>
                  <a:lnTo>
                    <a:pt x="3" y="42"/>
                  </a:lnTo>
                  <a:lnTo>
                    <a:pt x="2" y="35"/>
                  </a:lnTo>
                  <a:lnTo>
                    <a:pt x="1" y="29"/>
                  </a:lnTo>
                  <a:lnTo>
                    <a:pt x="0" y="22"/>
                  </a:lnTo>
                  <a:lnTo>
                    <a:pt x="0" y="16"/>
                  </a:lnTo>
                  <a:lnTo>
                    <a:pt x="0" y="15"/>
                  </a:lnTo>
                  <a:lnTo>
                    <a:pt x="1" y="11"/>
                  </a:lnTo>
                  <a:lnTo>
                    <a:pt x="1" y="6"/>
                  </a:lnTo>
                  <a:lnTo>
                    <a:pt x="2" y="0"/>
                  </a:lnTo>
                  <a:lnTo>
                    <a:pt x="14" y="0"/>
                  </a:lnTo>
                  <a:lnTo>
                    <a:pt x="37" y="0"/>
                  </a:lnTo>
                  <a:lnTo>
                    <a:pt x="68" y="0"/>
                  </a:lnTo>
                  <a:lnTo>
                    <a:pt x="109" y="0"/>
                  </a:lnTo>
                  <a:lnTo>
                    <a:pt x="154" y="0"/>
                  </a:lnTo>
                  <a:lnTo>
                    <a:pt x="204" y="0"/>
                  </a:lnTo>
                  <a:lnTo>
                    <a:pt x="257" y="0"/>
                  </a:lnTo>
                  <a:lnTo>
                    <a:pt x="313" y="0"/>
                  </a:lnTo>
                  <a:lnTo>
                    <a:pt x="368" y="0"/>
                  </a:lnTo>
                  <a:lnTo>
                    <a:pt x="421" y="0"/>
                  </a:lnTo>
                  <a:lnTo>
                    <a:pt x="471" y="0"/>
                  </a:lnTo>
                  <a:lnTo>
                    <a:pt x="516" y="0"/>
                  </a:lnTo>
                  <a:lnTo>
                    <a:pt x="557" y="0"/>
                  </a:lnTo>
                  <a:lnTo>
                    <a:pt x="588" y="0"/>
                  </a:lnTo>
                  <a:lnTo>
                    <a:pt x="611" y="0"/>
                  </a:lnTo>
                  <a:lnTo>
                    <a:pt x="623"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66" name="Freeform 278">
              <a:extLst>
                <a:ext uri="{FF2B5EF4-FFF2-40B4-BE49-F238E27FC236}">
                  <a16:creationId xmlns:a16="http://schemas.microsoft.com/office/drawing/2014/main" id="{5AB6445A-D808-49DC-B06B-F26AC44567D5}"/>
                </a:ext>
              </a:extLst>
            </p:cNvPr>
            <p:cNvSpPr>
              <a:spLocks/>
            </p:cNvSpPr>
            <p:nvPr/>
          </p:nvSpPr>
          <p:spPr bwMode="auto">
            <a:xfrm>
              <a:off x="428" y="2787"/>
              <a:ext cx="212" cy="223"/>
            </a:xfrm>
            <a:custGeom>
              <a:avLst/>
              <a:gdLst>
                <a:gd name="T0" fmla="*/ 0 w 927"/>
                <a:gd name="T1" fmla="*/ 0 h 975"/>
                <a:gd name="T2" fmla="*/ 0 w 927"/>
                <a:gd name="T3" fmla="*/ 0 h 975"/>
                <a:gd name="T4" fmla="*/ 0 w 927"/>
                <a:gd name="T5" fmla="*/ 0 h 975"/>
                <a:gd name="T6" fmla="*/ 0 w 927"/>
                <a:gd name="T7" fmla="*/ 0 h 975"/>
                <a:gd name="T8" fmla="*/ 0 w 927"/>
                <a:gd name="T9" fmla="*/ 0 h 975"/>
                <a:gd name="T10" fmla="*/ 0 w 927"/>
                <a:gd name="T11" fmla="*/ 0 h 975"/>
                <a:gd name="T12" fmla="*/ 0 w 927"/>
                <a:gd name="T13" fmla="*/ 0 h 975"/>
                <a:gd name="T14" fmla="*/ 0 w 927"/>
                <a:gd name="T15" fmla="*/ 0 h 975"/>
                <a:gd name="T16" fmla="*/ 0 w 927"/>
                <a:gd name="T17" fmla="*/ 0 h 975"/>
                <a:gd name="T18" fmla="*/ 0 w 927"/>
                <a:gd name="T19" fmla="*/ 0 h 975"/>
                <a:gd name="T20" fmla="*/ 0 w 927"/>
                <a:gd name="T21" fmla="*/ 0 h 975"/>
                <a:gd name="T22" fmla="*/ 0 w 927"/>
                <a:gd name="T23" fmla="*/ 0 h 975"/>
                <a:gd name="T24" fmla="*/ 0 w 927"/>
                <a:gd name="T25" fmla="*/ 0 h 975"/>
                <a:gd name="T26" fmla="*/ 0 w 927"/>
                <a:gd name="T27" fmla="*/ 0 h 975"/>
                <a:gd name="T28" fmla="*/ 0 w 927"/>
                <a:gd name="T29" fmla="*/ 0 h 975"/>
                <a:gd name="T30" fmla="*/ 0 w 927"/>
                <a:gd name="T31" fmla="*/ 0 h 975"/>
                <a:gd name="T32" fmla="*/ 0 w 927"/>
                <a:gd name="T33" fmla="*/ 0 h 975"/>
                <a:gd name="T34" fmla="*/ 0 w 927"/>
                <a:gd name="T35" fmla="*/ 0 h 975"/>
                <a:gd name="T36" fmla="*/ 0 w 927"/>
                <a:gd name="T37" fmla="*/ 0 h 975"/>
                <a:gd name="T38" fmla="*/ 0 w 927"/>
                <a:gd name="T39" fmla="*/ 0 h 975"/>
                <a:gd name="T40" fmla="*/ 0 w 927"/>
                <a:gd name="T41" fmla="*/ 0 h 975"/>
                <a:gd name="T42" fmla="*/ 0 w 927"/>
                <a:gd name="T43" fmla="*/ 0 h 975"/>
                <a:gd name="T44" fmla="*/ 0 w 927"/>
                <a:gd name="T45" fmla="*/ 0 h 975"/>
                <a:gd name="T46" fmla="*/ 0 w 927"/>
                <a:gd name="T47" fmla="*/ 0 h 975"/>
                <a:gd name="T48" fmla="*/ 0 w 927"/>
                <a:gd name="T49" fmla="*/ 0 h 975"/>
                <a:gd name="T50" fmla="*/ 0 w 927"/>
                <a:gd name="T51" fmla="*/ 0 h 975"/>
                <a:gd name="T52" fmla="*/ 0 w 927"/>
                <a:gd name="T53" fmla="*/ 0 h 975"/>
                <a:gd name="T54" fmla="*/ 0 w 927"/>
                <a:gd name="T55" fmla="*/ 0 h 975"/>
                <a:gd name="T56" fmla="*/ 0 w 927"/>
                <a:gd name="T57" fmla="*/ 0 h 975"/>
                <a:gd name="T58" fmla="*/ 0 w 927"/>
                <a:gd name="T59" fmla="*/ 0 h 975"/>
                <a:gd name="T60" fmla="*/ 0 w 927"/>
                <a:gd name="T61" fmla="*/ 0 h 975"/>
                <a:gd name="T62" fmla="*/ 0 w 927"/>
                <a:gd name="T63" fmla="*/ 0 h 975"/>
                <a:gd name="T64" fmla="*/ 0 w 927"/>
                <a:gd name="T65" fmla="*/ 0 h 975"/>
                <a:gd name="T66" fmla="*/ 0 w 927"/>
                <a:gd name="T67" fmla="*/ 0 h 975"/>
                <a:gd name="T68" fmla="*/ 0 w 927"/>
                <a:gd name="T69" fmla="*/ 0 h 975"/>
                <a:gd name="T70" fmla="*/ 0 w 927"/>
                <a:gd name="T71" fmla="*/ 0 h 975"/>
                <a:gd name="T72" fmla="*/ 0 w 927"/>
                <a:gd name="T73" fmla="*/ 0 h 975"/>
                <a:gd name="T74" fmla="*/ 0 w 927"/>
                <a:gd name="T75" fmla="*/ 0 h 975"/>
                <a:gd name="T76" fmla="*/ 0 w 927"/>
                <a:gd name="T77" fmla="*/ 0 h 975"/>
                <a:gd name="T78" fmla="*/ 0 w 927"/>
                <a:gd name="T79" fmla="*/ 0 h 975"/>
                <a:gd name="T80" fmla="*/ 0 w 927"/>
                <a:gd name="T81" fmla="*/ 0 h 975"/>
                <a:gd name="T82" fmla="*/ 0 w 927"/>
                <a:gd name="T83" fmla="*/ 0 h 975"/>
                <a:gd name="T84" fmla="*/ 0 w 927"/>
                <a:gd name="T85" fmla="*/ 0 h 975"/>
                <a:gd name="T86" fmla="*/ 0 w 927"/>
                <a:gd name="T87" fmla="*/ 0 h 975"/>
                <a:gd name="T88" fmla="*/ 0 w 927"/>
                <a:gd name="T89" fmla="*/ 0 h 975"/>
                <a:gd name="T90" fmla="*/ 0 w 927"/>
                <a:gd name="T91" fmla="*/ 0 h 975"/>
                <a:gd name="T92" fmla="*/ 0 w 927"/>
                <a:gd name="T93" fmla="*/ 0 h 975"/>
                <a:gd name="T94" fmla="*/ 0 w 927"/>
                <a:gd name="T95" fmla="*/ 0 h 97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27"/>
                <a:gd name="T145" fmla="*/ 0 h 975"/>
                <a:gd name="T146" fmla="*/ 927 w 927"/>
                <a:gd name="T147" fmla="*/ 975 h 97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27" h="975">
                  <a:moveTo>
                    <a:pt x="245" y="0"/>
                  </a:moveTo>
                  <a:lnTo>
                    <a:pt x="7" y="7"/>
                  </a:lnTo>
                  <a:lnTo>
                    <a:pt x="4" y="24"/>
                  </a:lnTo>
                  <a:lnTo>
                    <a:pt x="4" y="29"/>
                  </a:lnTo>
                  <a:lnTo>
                    <a:pt x="3" y="42"/>
                  </a:lnTo>
                  <a:lnTo>
                    <a:pt x="0" y="59"/>
                  </a:lnTo>
                  <a:lnTo>
                    <a:pt x="0" y="81"/>
                  </a:lnTo>
                  <a:lnTo>
                    <a:pt x="2" y="105"/>
                  </a:lnTo>
                  <a:lnTo>
                    <a:pt x="3" y="129"/>
                  </a:lnTo>
                  <a:lnTo>
                    <a:pt x="8" y="155"/>
                  </a:lnTo>
                  <a:lnTo>
                    <a:pt x="16" y="181"/>
                  </a:lnTo>
                  <a:lnTo>
                    <a:pt x="26" y="205"/>
                  </a:lnTo>
                  <a:lnTo>
                    <a:pt x="41" y="227"/>
                  </a:lnTo>
                  <a:lnTo>
                    <a:pt x="59" y="244"/>
                  </a:lnTo>
                  <a:lnTo>
                    <a:pt x="82" y="258"/>
                  </a:lnTo>
                  <a:lnTo>
                    <a:pt x="101" y="265"/>
                  </a:lnTo>
                  <a:lnTo>
                    <a:pt x="124" y="271"/>
                  </a:lnTo>
                  <a:lnTo>
                    <a:pt x="153" y="276"/>
                  </a:lnTo>
                  <a:lnTo>
                    <a:pt x="184" y="283"/>
                  </a:lnTo>
                  <a:lnTo>
                    <a:pt x="219" y="288"/>
                  </a:lnTo>
                  <a:lnTo>
                    <a:pt x="257" y="293"/>
                  </a:lnTo>
                  <a:lnTo>
                    <a:pt x="294" y="297"/>
                  </a:lnTo>
                  <a:lnTo>
                    <a:pt x="335" y="302"/>
                  </a:lnTo>
                  <a:lnTo>
                    <a:pt x="375" y="306"/>
                  </a:lnTo>
                  <a:lnTo>
                    <a:pt x="414" y="310"/>
                  </a:lnTo>
                  <a:lnTo>
                    <a:pt x="453" y="314"/>
                  </a:lnTo>
                  <a:lnTo>
                    <a:pt x="490" y="317"/>
                  </a:lnTo>
                  <a:lnTo>
                    <a:pt x="522" y="319"/>
                  </a:lnTo>
                  <a:lnTo>
                    <a:pt x="553" y="322"/>
                  </a:lnTo>
                  <a:lnTo>
                    <a:pt x="579" y="324"/>
                  </a:lnTo>
                  <a:lnTo>
                    <a:pt x="600" y="326"/>
                  </a:lnTo>
                  <a:lnTo>
                    <a:pt x="582" y="370"/>
                  </a:lnTo>
                  <a:lnTo>
                    <a:pt x="556" y="430"/>
                  </a:lnTo>
                  <a:lnTo>
                    <a:pt x="527" y="503"/>
                  </a:lnTo>
                  <a:lnTo>
                    <a:pt x="496" y="584"/>
                  </a:lnTo>
                  <a:lnTo>
                    <a:pt x="465" y="673"/>
                  </a:lnTo>
                  <a:lnTo>
                    <a:pt x="436" y="763"/>
                  </a:lnTo>
                  <a:lnTo>
                    <a:pt x="413" y="850"/>
                  </a:lnTo>
                  <a:lnTo>
                    <a:pt x="396" y="930"/>
                  </a:lnTo>
                  <a:lnTo>
                    <a:pt x="388" y="975"/>
                  </a:lnTo>
                  <a:lnTo>
                    <a:pt x="427" y="950"/>
                  </a:lnTo>
                  <a:lnTo>
                    <a:pt x="448" y="937"/>
                  </a:lnTo>
                  <a:lnTo>
                    <a:pt x="473" y="920"/>
                  </a:lnTo>
                  <a:lnTo>
                    <a:pt x="500" y="903"/>
                  </a:lnTo>
                  <a:lnTo>
                    <a:pt x="531" y="885"/>
                  </a:lnTo>
                  <a:lnTo>
                    <a:pt x="564" y="865"/>
                  </a:lnTo>
                  <a:lnTo>
                    <a:pt x="598" y="846"/>
                  </a:lnTo>
                  <a:lnTo>
                    <a:pt x="633" y="825"/>
                  </a:lnTo>
                  <a:lnTo>
                    <a:pt x="668" y="806"/>
                  </a:lnTo>
                  <a:lnTo>
                    <a:pt x="704" y="787"/>
                  </a:lnTo>
                  <a:lnTo>
                    <a:pt x="738" y="769"/>
                  </a:lnTo>
                  <a:lnTo>
                    <a:pt x="772" y="754"/>
                  </a:lnTo>
                  <a:lnTo>
                    <a:pt x="805" y="739"/>
                  </a:lnTo>
                  <a:lnTo>
                    <a:pt x="833" y="729"/>
                  </a:lnTo>
                  <a:lnTo>
                    <a:pt x="861" y="720"/>
                  </a:lnTo>
                  <a:lnTo>
                    <a:pt x="884" y="713"/>
                  </a:lnTo>
                  <a:lnTo>
                    <a:pt x="903" y="712"/>
                  </a:lnTo>
                  <a:lnTo>
                    <a:pt x="927" y="712"/>
                  </a:lnTo>
                  <a:lnTo>
                    <a:pt x="923" y="689"/>
                  </a:lnTo>
                  <a:lnTo>
                    <a:pt x="911" y="618"/>
                  </a:lnTo>
                  <a:lnTo>
                    <a:pt x="900" y="544"/>
                  </a:lnTo>
                  <a:lnTo>
                    <a:pt x="888" y="469"/>
                  </a:lnTo>
                  <a:lnTo>
                    <a:pt x="876" y="396"/>
                  </a:lnTo>
                  <a:lnTo>
                    <a:pt x="867" y="330"/>
                  </a:lnTo>
                  <a:lnTo>
                    <a:pt x="859" y="275"/>
                  </a:lnTo>
                  <a:lnTo>
                    <a:pt x="853" y="235"/>
                  </a:lnTo>
                  <a:lnTo>
                    <a:pt x="851" y="214"/>
                  </a:lnTo>
                  <a:lnTo>
                    <a:pt x="850" y="196"/>
                  </a:lnTo>
                  <a:lnTo>
                    <a:pt x="845" y="177"/>
                  </a:lnTo>
                  <a:lnTo>
                    <a:pt x="837" y="160"/>
                  </a:lnTo>
                  <a:lnTo>
                    <a:pt x="827" y="145"/>
                  </a:lnTo>
                  <a:lnTo>
                    <a:pt x="812" y="132"/>
                  </a:lnTo>
                  <a:lnTo>
                    <a:pt x="795" y="123"/>
                  </a:lnTo>
                  <a:lnTo>
                    <a:pt x="775" y="116"/>
                  </a:lnTo>
                  <a:lnTo>
                    <a:pt x="751" y="114"/>
                  </a:lnTo>
                  <a:lnTo>
                    <a:pt x="740" y="114"/>
                  </a:lnTo>
                  <a:lnTo>
                    <a:pt x="721" y="112"/>
                  </a:lnTo>
                  <a:lnTo>
                    <a:pt x="697" y="110"/>
                  </a:lnTo>
                  <a:lnTo>
                    <a:pt x="668" y="107"/>
                  </a:lnTo>
                  <a:lnTo>
                    <a:pt x="635" y="105"/>
                  </a:lnTo>
                  <a:lnTo>
                    <a:pt x="600" y="102"/>
                  </a:lnTo>
                  <a:lnTo>
                    <a:pt x="563" y="98"/>
                  </a:lnTo>
                  <a:lnTo>
                    <a:pt x="523" y="94"/>
                  </a:lnTo>
                  <a:lnTo>
                    <a:pt x="483" y="90"/>
                  </a:lnTo>
                  <a:lnTo>
                    <a:pt x="444" y="86"/>
                  </a:lnTo>
                  <a:lnTo>
                    <a:pt x="406" y="82"/>
                  </a:lnTo>
                  <a:lnTo>
                    <a:pt x="371" y="79"/>
                  </a:lnTo>
                  <a:lnTo>
                    <a:pt x="337" y="75"/>
                  </a:lnTo>
                  <a:lnTo>
                    <a:pt x="309" y="72"/>
                  </a:lnTo>
                  <a:lnTo>
                    <a:pt x="284" y="69"/>
                  </a:lnTo>
                  <a:lnTo>
                    <a:pt x="266" y="68"/>
                  </a:lnTo>
                  <a:lnTo>
                    <a:pt x="266" y="50"/>
                  </a:lnTo>
                  <a:lnTo>
                    <a:pt x="266" y="27"/>
                  </a:lnTo>
                  <a:lnTo>
                    <a:pt x="266" y="8"/>
                  </a:lnTo>
                  <a:lnTo>
                    <a:pt x="266" y="0"/>
                  </a:lnTo>
                  <a:lnTo>
                    <a:pt x="2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67" name="Freeform 279">
              <a:extLst>
                <a:ext uri="{FF2B5EF4-FFF2-40B4-BE49-F238E27FC236}">
                  <a16:creationId xmlns:a16="http://schemas.microsoft.com/office/drawing/2014/main" id="{68BEBA20-64D4-4241-8AA5-B02688674572}"/>
                </a:ext>
              </a:extLst>
            </p:cNvPr>
            <p:cNvSpPr>
              <a:spLocks/>
            </p:cNvSpPr>
            <p:nvPr/>
          </p:nvSpPr>
          <p:spPr bwMode="auto">
            <a:xfrm>
              <a:off x="437" y="2796"/>
              <a:ext cx="193" cy="195"/>
            </a:xfrm>
            <a:custGeom>
              <a:avLst/>
              <a:gdLst>
                <a:gd name="T0" fmla="*/ 0 w 842"/>
                <a:gd name="T1" fmla="*/ 0 h 852"/>
                <a:gd name="T2" fmla="*/ 0 w 842"/>
                <a:gd name="T3" fmla="*/ 0 h 852"/>
                <a:gd name="T4" fmla="*/ 0 w 842"/>
                <a:gd name="T5" fmla="*/ 0 h 852"/>
                <a:gd name="T6" fmla="*/ 0 w 842"/>
                <a:gd name="T7" fmla="*/ 0 h 852"/>
                <a:gd name="T8" fmla="*/ 0 w 842"/>
                <a:gd name="T9" fmla="*/ 0 h 852"/>
                <a:gd name="T10" fmla="*/ 0 w 842"/>
                <a:gd name="T11" fmla="*/ 0 h 852"/>
                <a:gd name="T12" fmla="*/ 0 w 842"/>
                <a:gd name="T13" fmla="*/ 0 h 852"/>
                <a:gd name="T14" fmla="*/ 0 w 842"/>
                <a:gd name="T15" fmla="*/ 0 h 852"/>
                <a:gd name="T16" fmla="*/ 0 w 842"/>
                <a:gd name="T17" fmla="*/ 0 h 852"/>
                <a:gd name="T18" fmla="*/ 0 w 842"/>
                <a:gd name="T19" fmla="*/ 0 h 852"/>
                <a:gd name="T20" fmla="*/ 0 w 842"/>
                <a:gd name="T21" fmla="*/ 0 h 852"/>
                <a:gd name="T22" fmla="*/ 0 w 842"/>
                <a:gd name="T23" fmla="*/ 0 h 852"/>
                <a:gd name="T24" fmla="*/ 0 w 842"/>
                <a:gd name="T25" fmla="*/ 0 h 852"/>
                <a:gd name="T26" fmla="*/ 0 w 842"/>
                <a:gd name="T27" fmla="*/ 0 h 852"/>
                <a:gd name="T28" fmla="*/ 0 w 842"/>
                <a:gd name="T29" fmla="*/ 0 h 852"/>
                <a:gd name="T30" fmla="*/ 0 w 842"/>
                <a:gd name="T31" fmla="*/ 0 h 852"/>
                <a:gd name="T32" fmla="*/ 0 w 842"/>
                <a:gd name="T33" fmla="*/ 0 h 852"/>
                <a:gd name="T34" fmla="*/ 0 w 842"/>
                <a:gd name="T35" fmla="*/ 0 h 852"/>
                <a:gd name="T36" fmla="*/ 0 w 842"/>
                <a:gd name="T37" fmla="*/ 0 h 852"/>
                <a:gd name="T38" fmla="*/ 0 w 842"/>
                <a:gd name="T39" fmla="*/ 0 h 852"/>
                <a:gd name="T40" fmla="*/ 0 w 842"/>
                <a:gd name="T41" fmla="*/ 0 h 852"/>
                <a:gd name="T42" fmla="*/ 0 w 842"/>
                <a:gd name="T43" fmla="*/ 0 h 852"/>
                <a:gd name="T44" fmla="*/ 0 w 842"/>
                <a:gd name="T45" fmla="*/ 0 h 852"/>
                <a:gd name="T46" fmla="*/ 0 w 842"/>
                <a:gd name="T47" fmla="*/ 0 h 852"/>
                <a:gd name="T48" fmla="*/ 0 w 842"/>
                <a:gd name="T49" fmla="*/ 0 h 852"/>
                <a:gd name="T50" fmla="*/ 0 w 842"/>
                <a:gd name="T51" fmla="*/ 0 h 852"/>
                <a:gd name="T52" fmla="*/ 0 w 842"/>
                <a:gd name="T53" fmla="*/ 0 h 852"/>
                <a:gd name="T54" fmla="*/ 0 w 842"/>
                <a:gd name="T55" fmla="*/ 0 h 852"/>
                <a:gd name="T56" fmla="*/ 0 w 842"/>
                <a:gd name="T57" fmla="*/ 0 h 852"/>
                <a:gd name="T58" fmla="*/ 0 w 842"/>
                <a:gd name="T59" fmla="*/ 0 h 852"/>
                <a:gd name="T60" fmla="*/ 0 w 842"/>
                <a:gd name="T61" fmla="*/ 0 h 852"/>
                <a:gd name="T62" fmla="*/ 0 w 842"/>
                <a:gd name="T63" fmla="*/ 0 h 852"/>
                <a:gd name="T64" fmla="*/ 0 w 842"/>
                <a:gd name="T65" fmla="*/ 0 h 852"/>
                <a:gd name="T66" fmla="*/ 0 w 842"/>
                <a:gd name="T67" fmla="*/ 0 h 852"/>
                <a:gd name="T68" fmla="*/ 0 w 842"/>
                <a:gd name="T69" fmla="*/ 0 h 852"/>
                <a:gd name="T70" fmla="*/ 0 w 842"/>
                <a:gd name="T71" fmla="*/ 0 h 852"/>
                <a:gd name="T72" fmla="*/ 0 w 842"/>
                <a:gd name="T73" fmla="*/ 0 h 852"/>
                <a:gd name="T74" fmla="*/ 0 w 842"/>
                <a:gd name="T75" fmla="*/ 0 h 852"/>
                <a:gd name="T76" fmla="*/ 0 w 842"/>
                <a:gd name="T77" fmla="*/ 0 h 852"/>
                <a:gd name="T78" fmla="*/ 0 w 842"/>
                <a:gd name="T79" fmla="*/ 0 h 852"/>
                <a:gd name="T80" fmla="*/ 0 w 842"/>
                <a:gd name="T81" fmla="*/ 0 h 852"/>
                <a:gd name="T82" fmla="*/ 0 w 842"/>
                <a:gd name="T83" fmla="*/ 0 h 852"/>
                <a:gd name="T84" fmla="*/ 0 w 842"/>
                <a:gd name="T85" fmla="*/ 0 h 852"/>
                <a:gd name="T86" fmla="*/ 0 w 842"/>
                <a:gd name="T87" fmla="*/ 0 h 852"/>
                <a:gd name="T88" fmla="*/ 0 w 842"/>
                <a:gd name="T89" fmla="*/ 0 h 852"/>
                <a:gd name="T90" fmla="*/ 0 w 842"/>
                <a:gd name="T91" fmla="*/ 0 h 852"/>
                <a:gd name="T92" fmla="*/ 0 w 842"/>
                <a:gd name="T93" fmla="*/ 0 h 852"/>
                <a:gd name="T94" fmla="*/ 0 w 842"/>
                <a:gd name="T95" fmla="*/ 0 h 852"/>
                <a:gd name="T96" fmla="*/ 0 w 842"/>
                <a:gd name="T97" fmla="*/ 0 h 852"/>
                <a:gd name="T98" fmla="*/ 0 w 842"/>
                <a:gd name="T99" fmla="*/ 0 h 85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2"/>
                <a:gd name="T151" fmla="*/ 0 h 852"/>
                <a:gd name="T152" fmla="*/ 842 w 842"/>
                <a:gd name="T153" fmla="*/ 852 h 85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2" h="852">
                  <a:moveTo>
                    <a:pt x="188" y="0"/>
                  </a:moveTo>
                  <a:lnTo>
                    <a:pt x="188" y="18"/>
                  </a:lnTo>
                  <a:lnTo>
                    <a:pt x="188" y="39"/>
                  </a:lnTo>
                  <a:lnTo>
                    <a:pt x="188" y="56"/>
                  </a:lnTo>
                  <a:lnTo>
                    <a:pt x="188" y="62"/>
                  </a:lnTo>
                  <a:lnTo>
                    <a:pt x="205" y="64"/>
                  </a:lnTo>
                  <a:lnTo>
                    <a:pt x="213" y="65"/>
                  </a:lnTo>
                  <a:lnTo>
                    <a:pt x="229" y="66"/>
                  </a:lnTo>
                  <a:lnTo>
                    <a:pt x="254" y="69"/>
                  </a:lnTo>
                  <a:lnTo>
                    <a:pt x="284" y="73"/>
                  </a:lnTo>
                  <a:lnTo>
                    <a:pt x="321" y="77"/>
                  </a:lnTo>
                  <a:lnTo>
                    <a:pt x="360" y="80"/>
                  </a:lnTo>
                  <a:lnTo>
                    <a:pt x="403" y="84"/>
                  </a:lnTo>
                  <a:lnTo>
                    <a:pt x="445" y="90"/>
                  </a:lnTo>
                  <a:lnTo>
                    <a:pt x="490" y="93"/>
                  </a:lnTo>
                  <a:lnTo>
                    <a:pt x="534" y="99"/>
                  </a:lnTo>
                  <a:lnTo>
                    <a:pt x="576" y="103"/>
                  </a:lnTo>
                  <a:lnTo>
                    <a:pt x="613" y="105"/>
                  </a:lnTo>
                  <a:lnTo>
                    <a:pt x="647" y="109"/>
                  </a:lnTo>
                  <a:lnTo>
                    <a:pt x="676" y="110"/>
                  </a:lnTo>
                  <a:lnTo>
                    <a:pt x="698" y="113"/>
                  </a:lnTo>
                  <a:lnTo>
                    <a:pt x="712" y="113"/>
                  </a:lnTo>
                  <a:lnTo>
                    <a:pt x="727" y="114"/>
                  </a:lnTo>
                  <a:lnTo>
                    <a:pt x="740" y="118"/>
                  </a:lnTo>
                  <a:lnTo>
                    <a:pt x="750" y="123"/>
                  </a:lnTo>
                  <a:lnTo>
                    <a:pt x="759" y="131"/>
                  </a:lnTo>
                  <a:lnTo>
                    <a:pt x="766" y="140"/>
                  </a:lnTo>
                  <a:lnTo>
                    <a:pt x="769" y="151"/>
                  </a:lnTo>
                  <a:lnTo>
                    <a:pt x="772" y="161"/>
                  </a:lnTo>
                  <a:lnTo>
                    <a:pt x="773" y="173"/>
                  </a:lnTo>
                  <a:lnTo>
                    <a:pt x="776" y="199"/>
                  </a:lnTo>
                  <a:lnTo>
                    <a:pt x="783" y="247"/>
                  </a:lnTo>
                  <a:lnTo>
                    <a:pt x="792" y="311"/>
                  </a:lnTo>
                  <a:lnTo>
                    <a:pt x="802" y="382"/>
                  </a:lnTo>
                  <a:lnTo>
                    <a:pt x="814" y="456"/>
                  </a:lnTo>
                  <a:lnTo>
                    <a:pt x="825" y="528"/>
                  </a:lnTo>
                  <a:lnTo>
                    <a:pt x="835" y="589"/>
                  </a:lnTo>
                  <a:lnTo>
                    <a:pt x="842" y="633"/>
                  </a:lnTo>
                  <a:lnTo>
                    <a:pt x="820" y="638"/>
                  </a:lnTo>
                  <a:lnTo>
                    <a:pt x="794" y="646"/>
                  </a:lnTo>
                  <a:lnTo>
                    <a:pt x="768" y="655"/>
                  </a:lnTo>
                  <a:lnTo>
                    <a:pt x="740" y="667"/>
                  </a:lnTo>
                  <a:lnTo>
                    <a:pt x="710" y="681"/>
                  </a:lnTo>
                  <a:lnTo>
                    <a:pt x="678" y="696"/>
                  </a:lnTo>
                  <a:lnTo>
                    <a:pt x="647" y="711"/>
                  </a:lnTo>
                  <a:lnTo>
                    <a:pt x="616" y="728"/>
                  </a:lnTo>
                  <a:lnTo>
                    <a:pt x="585" y="745"/>
                  </a:lnTo>
                  <a:lnTo>
                    <a:pt x="553" y="762"/>
                  </a:lnTo>
                  <a:lnTo>
                    <a:pt x="524" y="779"/>
                  </a:lnTo>
                  <a:lnTo>
                    <a:pt x="496" y="796"/>
                  </a:lnTo>
                  <a:lnTo>
                    <a:pt x="470" y="811"/>
                  </a:lnTo>
                  <a:lnTo>
                    <a:pt x="445" y="826"/>
                  </a:lnTo>
                  <a:lnTo>
                    <a:pt x="423" y="840"/>
                  </a:lnTo>
                  <a:lnTo>
                    <a:pt x="405" y="852"/>
                  </a:lnTo>
                  <a:lnTo>
                    <a:pt x="429" y="759"/>
                  </a:lnTo>
                  <a:lnTo>
                    <a:pt x="458" y="663"/>
                  </a:lnTo>
                  <a:lnTo>
                    <a:pt x="491" y="567"/>
                  </a:lnTo>
                  <a:lnTo>
                    <a:pt x="525" y="476"/>
                  </a:lnTo>
                  <a:lnTo>
                    <a:pt x="557" y="397"/>
                  </a:lnTo>
                  <a:lnTo>
                    <a:pt x="583" y="333"/>
                  </a:lnTo>
                  <a:lnTo>
                    <a:pt x="602" y="291"/>
                  </a:lnTo>
                  <a:lnTo>
                    <a:pt x="609" y="274"/>
                  </a:lnTo>
                  <a:lnTo>
                    <a:pt x="621" y="248"/>
                  </a:lnTo>
                  <a:lnTo>
                    <a:pt x="593" y="247"/>
                  </a:lnTo>
                  <a:lnTo>
                    <a:pt x="563" y="244"/>
                  </a:lnTo>
                  <a:lnTo>
                    <a:pt x="529" y="242"/>
                  </a:lnTo>
                  <a:lnTo>
                    <a:pt x="492" y="239"/>
                  </a:lnTo>
                  <a:lnTo>
                    <a:pt x="455" y="237"/>
                  </a:lnTo>
                  <a:lnTo>
                    <a:pt x="416" y="233"/>
                  </a:lnTo>
                  <a:lnTo>
                    <a:pt x="375" y="229"/>
                  </a:lnTo>
                  <a:lnTo>
                    <a:pt x="335" y="225"/>
                  </a:lnTo>
                  <a:lnTo>
                    <a:pt x="294" y="221"/>
                  </a:lnTo>
                  <a:lnTo>
                    <a:pt x="255" y="217"/>
                  </a:lnTo>
                  <a:lnTo>
                    <a:pt x="219" y="212"/>
                  </a:lnTo>
                  <a:lnTo>
                    <a:pt x="183" y="207"/>
                  </a:lnTo>
                  <a:lnTo>
                    <a:pt x="150" y="203"/>
                  </a:lnTo>
                  <a:lnTo>
                    <a:pt x="121" y="198"/>
                  </a:lnTo>
                  <a:lnTo>
                    <a:pt x="95" y="191"/>
                  </a:lnTo>
                  <a:lnTo>
                    <a:pt x="75" y="186"/>
                  </a:lnTo>
                  <a:lnTo>
                    <a:pt x="59" y="181"/>
                  </a:lnTo>
                  <a:lnTo>
                    <a:pt x="43" y="172"/>
                  </a:lnTo>
                  <a:lnTo>
                    <a:pt x="30" y="157"/>
                  </a:lnTo>
                  <a:lnTo>
                    <a:pt x="20" y="142"/>
                  </a:lnTo>
                  <a:lnTo>
                    <a:pt x="12" y="122"/>
                  </a:lnTo>
                  <a:lnTo>
                    <a:pt x="7" y="103"/>
                  </a:lnTo>
                  <a:lnTo>
                    <a:pt x="3" y="80"/>
                  </a:lnTo>
                  <a:lnTo>
                    <a:pt x="0" y="60"/>
                  </a:lnTo>
                  <a:lnTo>
                    <a:pt x="0" y="39"/>
                  </a:lnTo>
                  <a:lnTo>
                    <a:pt x="0" y="30"/>
                  </a:lnTo>
                  <a:lnTo>
                    <a:pt x="2" y="22"/>
                  </a:lnTo>
                  <a:lnTo>
                    <a:pt x="2" y="13"/>
                  </a:lnTo>
                  <a:lnTo>
                    <a:pt x="3" y="5"/>
                  </a:lnTo>
                  <a:lnTo>
                    <a:pt x="17" y="5"/>
                  </a:lnTo>
                  <a:lnTo>
                    <a:pt x="38" y="4"/>
                  </a:lnTo>
                  <a:lnTo>
                    <a:pt x="64" y="2"/>
                  </a:lnTo>
                  <a:lnTo>
                    <a:pt x="94" y="2"/>
                  </a:lnTo>
                  <a:lnTo>
                    <a:pt x="123" y="1"/>
                  </a:lnTo>
                  <a:lnTo>
                    <a:pt x="150" y="0"/>
                  </a:lnTo>
                  <a:lnTo>
                    <a:pt x="172" y="0"/>
                  </a:lnTo>
                  <a:lnTo>
                    <a:pt x="188"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68" name="Freeform 280">
              <a:extLst>
                <a:ext uri="{FF2B5EF4-FFF2-40B4-BE49-F238E27FC236}">
                  <a16:creationId xmlns:a16="http://schemas.microsoft.com/office/drawing/2014/main" id="{E526D53F-4B19-47DE-841C-EEAFF9A698B7}"/>
                </a:ext>
              </a:extLst>
            </p:cNvPr>
            <p:cNvSpPr>
              <a:spLocks/>
            </p:cNvSpPr>
            <p:nvPr/>
          </p:nvSpPr>
          <p:spPr bwMode="auto">
            <a:xfrm>
              <a:off x="521" y="2420"/>
              <a:ext cx="108" cy="109"/>
            </a:xfrm>
            <a:custGeom>
              <a:avLst/>
              <a:gdLst>
                <a:gd name="T0" fmla="*/ 0 w 471"/>
                <a:gd name="T1" fmla="*/ 0 h 475"/>
                <a:gd name="T2" fmla="*/ 0 w 471"/>
                <a:gd name="T3" fmla="*/ 0 h 475"/>
                <a:gd name="T4" fmla="*/ 0 w 471"/>
                <a:gd name="T5" fmla="*/ 0 h 475"/>
                <a:gd name="T6" fmla="*/ 0 w 471"/>
                <a:gd name="T7" fmla="*/ 0 h 475"/>
                <a:gd name="T8" fmla="*/ 0 w 471"/>
                <a:gd name="T9" fmla="*/ 0 h 475"/>
                <a:gd name="T10" fmla="*/ 0 w 471"/>
                <a:gd name="T11" fmla="*/ 0 h 475"/>
                <a:gd name="T12" fmla="*/ 0 w 471"/>
                <a:gd name="T13" fmla="*/ 0 h 475"/>
                <a:gd name="T14" fmla="*/ 0 w 471"/>
                <a:gd name="T15" fmla="*/ 0 h 475"/>
                <a:gd name="T16" fmla="*/ 0 w 471"/>
                <a:gd name="T17" fmla="*/ 0 h 475"/>
                <a:gd name="T18" fmla="*/ 0 w 471"/>
                <a:gd name="T19" fmla="*/ 0 h 475"/>
                <a:gd name="T20" fmla="*/ 0 w 471"/>
                <a:gd name="T21" fmla="*/ 0 h 475"/>
                <a:gd name="T22" fmla="*/ 0 w 471"/>
                <a:gd name="T23" fmla="*/ 0 h 475"/>
                <a:gd name="T24" fmla="*/ 0 w 471"/>
                <a:gd name="T25" fmla="*/ 0 h 475"/>
                <a:gd name="T26" fmla="*/ 0 w 471"/>
                <a:gd name="T27" fmla="*/ 0 h 475"/>
                <a:gd name="T28" fmla="*/ 0 w 471"/>
                <a:gd name="T29" fmla="*/ 0 h 475"/>
                <a:gd name="T30" fmla="*/ 0 w 471"/>
                <a:gd name="T31" fmla="*/ 0 h 475"/>
                <a:gd name="T32" fmla="*/ 0 w 471"/>
                <a:gd name="T33" fmla="*/ 0 h 475"/>
                <a:gd name="T34" fmla="*/ 0 w 471"/>
                <a:gd name="T35" fmla="*/ 0 h 475"/>
                <a:gd name="T36" fmla="*/ 0 w 471"/>
                <a:gd name="T37" fmla="*/ 0 h 475"/>
                <a:gd name="T38" fmla="*/ 0 w 471"/>
                <a:gd name="T39" fmla="*/ 0 h 475"/>
                <a:gd name="T40" fmla="*/ 0 w 471"/>
                <a:gd name="T41" fmla="*/ 0 h 475"/>
                <a:gd name="T42" fmla="*/ 0 w 471"/>
                <a:gd name="T43" fmla="*/ 0 h 475"/>
                <a:gd name="T44" fmla="*/ 0 w 471"/>
                <a:gd name="T45" fmla="*/ 0 h 475"/>
                <a:gd name="T46" fmla="*/ 0 w 471"/>
                <a:gd name="T47" fmla="*/ 0 h 475"/>
                <a:gd name="T48" fmla="*/ 0 w 471"/>
                <a:gd name="T49" fmla="*/ 0 h 475"/>
                <a:gd name="T50" fmla="*/ 0 w 471"/>
                <a:gd name="T51" fmla="*/ 0 h 475"/>
                <a:gd name="T52" fmla="*/ 0 w 471"/>
                <a:gd name="T53" fmla="*/ 0 h 475"/>
                <a:gd name="T54" fmla="*/ 0 w 471"/>
                <a:gd name="T55" fmla="*/ 0 h 475"/>
                <a:gd name="T56" fmla="*/ 0 w 471"/>
                <a:gd name="T57" fmla="*/ 0 h 475"/>
                <a:gd name="T58" fmla="*/ 0 w 471"/>
                <a:gd name="T59" fmla="*/ 0 h 475"/>
                <a:gd name="T60" fmla="*/ 0 w 471"/>
                <a:gd name="T61" fmla="*/ 0 h 475"/>
                <a:gd name="T62" fmla="*/ 0 w 471"/>
                <a:gd name="T63" fmla="*/ 0 h 475"/>
                <a:gd name="T64" fmla="*/ 0 w 471"/>
                <a:gd name="T65" fmla="*/ 0 h 475"/>
                <a:gd name="T66" fmla="*/ 0 w 471"/>
                <a:gd name="T67" fmla="*/ 0 h 475"/>
                <a:gd name="T68" fmla="*/ 0 w 471"/>
                <a:gd name="T69" fmla="*/ 0 h 475"/>
                <a:gd name="T70" fmla="*/ 0 w 471"/>
                <a:gd name="T71" fmla="*/ 0 h 475"/>
                <a:gd name="T72" fmla="*/ 0 w 471"/>
                <a:gd name="T73" fmla="*/ 0 h 475"/>
                <a:gd name="T74" fmla="*/ 0 w 471"/>
                <a:gd name="T75" fmla="*/ 0 h 475"/>
                <a:gd name="T76" fmla="*/ 0 w 471"/>
                <a:gd name="T77" fmla="*/ 0 h 475"/>
                <a:gd name="T78" fmla="*/ 0 w 471"/>
                <a:gd name="T79" fmla="*/ 0 h 475"/>
                <a:gd name="T80" fmla="*/ 0 w 471"/>
                <a:gd name="T81" fmla="*/ 0 h 475"/>
                <a:gd name="T82" fmla="*/ 0 w 471"/>
                <a:gd name="T83" fmla="*/ 0 h 475"/>
                <a:gd name="T84" fmla="*/ 0 w 471"/>
                <a:gd name="T85" fmla="*/ 0 h 475"/>
                <a:gd name="T86" fmla="*/ 0 w 471"/>
                <a:gd name="T87" fmla="*/ 0 h 475"/>
                <a:gd name="T88" fmla="*/ 0 w 471"/>
                <a:gd name="T89" fmla="*/ 0 h 475"/>
                <a:gd name="T90" fmla="*/ 0 w 471"/>
                <a:gd name="T91" fmla="*/ 0 h 475"/>
                <a:gd name="T92" fmla="*/ 0 w 471"/>
                <a:gd name="T93" fmla="*/ 0 h 475"/>
                <a:gd name="T94" fmla="*/ 0 w 471"/>
                <a:gd name="T95" fmla="*/ 0 h 475"/>
                <a:gd name="T96" fmla="*/ 0 w 471"/>
                <a:gd name="T97" fmla="*/ 0 h 475"/>
                <a:gd name="T98" fmla="*/ 0 w 471"/>
                <a:gd name="T99" fmla="*/ 0 h 475"/>
                <a:gd name="T100" fmla="*/ 0 w 471"/>
                <a:gd name="T101" fmla="*/ 0 h 47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71"/>
                <a:gd name="T154" fmla="*/ 0 h 475"/>
                <a:gd name="T155" fmla="*/ 471 w 471"/>
                <a:gd name="T156" fmla="*/ 475 h 47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71" h="475">
                  <a:moveTo>
                    <a:pt x="254" y="0"/>
                  </a:moveTo>
                  <a:lnTo>
                    <a:pt x="230" y="6"/>
                  </a:lnTo>
                  <a:lnTo>
                    <a:pt x="207" y="11"/>
                  </a:lnTo>
                  <a:lnTo>
                    <a:pt x="186" y="17"/>
                  </a:lnTo>
                  <a:lnTo>
                    <a:pt x="165" y="24"/>
                  </a:lnTo>
                  <a:lnTo>
                    <a:pt x="147" y="32"/>
                  </a:lnTo>
                  <a:lnTo>
                    <a:pt x="129" y="39"/>
                  </a:lnTo>
                  <a:lnTo>
                    <a:pt x="112" y="48"/>
                  </a:lnTo>
                  <a:lnTo>
                    <a:pt x="96" y="58"/>
                  </a:lnTo>
                  <a:lnTo>
                    <a:pt x="82" y="68"/>
                  </a:lnTo>
                  <a:lnTo>
                    <a:pt x="69" y="78"/>
                  </a:lnTo>
                  <a:lnTo>
                    <a:pt x="57" y="89"/>
                  </a:lnTo>
                  <a:lnTo>
                    <a:pt x="46" y="100"/>
                  </a:lnTo>
                  <a:lnTo>
                    <a:pt x="36" y="113"/>
                  </a:lnTo>
                  <a:lnTo>
                    <a:pt x="27" y="126"/>
                  </a:lnTo>
                  <a:lnTo>
                    <a:pt x="21" y="139"/>
                  </a:lnTo>
                  <a:lnTo>
                    <a:pt x="14" y="154"/>
                  </a:lnTo>
                  <a:lnTo>
                    <a:pt x="8" y="172"/>
                  </a:lnTo>
                  <a:lnTo>
                    <a:pt x="4" y="190"/>
                  </a:lnTo>
                  <a:lnTo>
                    <a:pt x="1" y="210"/>
                  </a:lnTo>
                  <a:lnTo>
                    <a:pt x="0" y="228"/>
                  </a:lnTo>
                  <a:lnTo>
                    <a:pt x="3" y="262"/>
                  </a:lnTo>
                  <a:lnTo>
                    <a:pt x="9" y="294"/>
                  </a:lnTo>
                  <a:lnTo>
                    <a:pt x="18" y="324"/>
                  </a:lnTo>
                  <a:lnTo>
                    <a:pt x="30" y="351"/>
                  </a:lnTo>
                  <a:lnTo>
                    <a:pt x="40" y="376"/>
                  </a:lnTo>
                  <a:lnTo>
                    <a:pt x="52" y="396"/>
                  </a:lnTo>
                  <a:lnTo>
                    <a:pt x="61" y="409"/>
                  </a:lnTo>
                  <a:lnTo>
                    <a:pt x="66" y="418"/>
                  </a:lnTo>
                  <a:lnTo>
                    <a:pt x="73" y="435"/>
                  </a:lnTo>
                  <a:lnTo>
                    <a:pt x="81" y="449"/>
                  </a:lnTo>
                  <a:lnTo>
                    <a:pt x="90" y="458"/>
                  </a:lnTo>
                  <a:lnTo>
                    <a:pt x="99" y="465"/>
                  </a:lnTo>
                  <a:lnTo>
                    <a:pt x="112" y="470"/>
                  </a:lnTo>
                  <a:lnTo>
                    <a:pt x="125" y="474"/>
                  </a:lnTo>
                  <a:lnTo>
                    <a:pt x="137" y="475"/>
                  </a:lnTo>
                  <a:lnTo>
                    <a:pt x="148" y="474"/>
                  </a:lnTo>
                  <a:lnTo>
                    <a:pt x="160" y="472"/>
                  </a:lnTo>
                  <a:lnTo>
                    <a:pt x="168" y="471"/>
                  </a:lnTo>
                  <a:lnTo>
                    <a:pt x="174" y="469"/>
                  </a:lnTo>
                  <a:lnTo>
                    <a:pt x="178" y="467"/>
                  </a:lnTo>
                  <a:lnTo>
                    <a:pt x="185" y="463"/>
                  </a:lnTo>
                  <a:lnTo>
                    <a:pt x="190" y="457"/>
                  </a:lnTo>
                  <a:lnTo>
                    <a:pt x="194" y="449"/>
                  </a:lnTo>
                  <a:lnTo>
                    <a:pt x="194" y="441"/>
                  </a:lnTo>
                  <a:lnTo>
                    <a:pt x="191" y="420"/>
                  </a:lnTo>
                  <a:lnTo>
                    <a:pt x="191" y="401"/>
                  </a:lnTo>
                  <a:lnTo>
                    <a:pt x="191" y="383"/>
                  </a:lnTo>
                  <a:lnTo>
                    <a:pt x="195" y="366"/>
                  </a:lnTo>
                  <a:lnTo>
                    <a:pt x="199" y="350"/>
                  </a:lnTo>
                  <a:lnTo>
                    <a:pt x="207" y="336"/>
                  </a:lnTo>
                  <a:lnTo>
                    <a:pt x="215" y="322"/>
                  </a:lnTo>
                  <a:lnTo>
                    <a:pt x="225" y="310"/>
                  </a:lnTo>
                  <a:lnTo>
                    <a:pt x="238" y="297"/>
                  </a:lnTo>
                  <a:lnTo>
                    <a:pt x="254" y="286"/>
                  </a:lnTo>
                  <a:lnTo>
                    <a:pt x="271" y="276"/>
                  </a:lnTo>
                  <a:lnTo>
                    <a:pt x="288" y="268"/>
                  </a:lnTo>
                  <a:lnTo>
                    <a:pt x="306" y="263"/>
                  </a:lnTo>
                  <a:lnTo>
                    <a:pt x="324" y="258"/>
                  </a:lnTo>
                  <a:lnTo>
                    <a:pt x="342" y="254"/>
                  </a:lnTo>
                  <a:lnTo>
                    <a:pt x="359" y="251"/>
                  </a:lnTo>
                  <a:lnTo>
                    <a:pt x="376" y="249"/>
                  </a:lnTo>
                  <a:lnTo>
                    <a:pt x="392" y="247"/>
                  </a:lnTo>
                  <a:lnTo>
                    <a:pt x="406" y="247"/>
                  </a:lnTo>
                  <a:lnTo>
                    <a:pt x="419" y="246"/>
                  </a:lnTo>
                  <a:lnTo>
                    <a:pt x="429" y="247"/>
                  </a:lnTo>
                  <a:lnTo>
                    <a:pt x="437" y="247"/>
                  </a:lnTo>
                  <a:lnTo>
                    <a:pt x="442" y="247"/>
                  </a:lnTo>
                  <a:lnTo>
                    <a:pt x="444" y="247"/>
                  </a:lnTo>
                  <a:lnTo>
                    <a:pt x="452" y="247"/>
                  </a:lnTo>
                  <a:lnTo>
                    <a:pt x="458" y="245"/>
                  </a:lnTo>
                  <a:lnTo>
                    <a:pt x="463" y="241"/>
                  </a:lnTo>
                  <a:lnTo>
                    <a:pt x="468" y="234"/>
                  </a:lnTo>
                  <a:lnTo>
                    <a:pt x="471" y="228"/>
                  </a:lnTo>
                  <a:lnTo>
                    <a:pt x="471" y="220"/>
                  </a:lnTo>
                  <a:lnTo>
                    <a:pt x="468" y="214"/>
                  </a:lnTo>
                  <a:lnTo>
                    <a:pt x="465" y="208"/>
                  </a:lnTo>
                  <a:lnTo>
                    <a:pt x="401" y="136"/>
                  </a:lnTo>
                  <a:lnTo>
                    <a:pt x="396" y="132"/>
                  </a:lnTo>
                  <a:lnTo>
                    <a:pt x="389" y="129"/>
                  </a:lnTo>
                  <a:lnTo>
                    <a:pt x="383" y="128"/>
                  </a:lnTo>
                  <a:lnTo>
                    <a:pt x="376" y="129"/>
                  </a:lnTo>
                  <a:lnTo>
                    <a:pt x="375" y="129"/>
                  </a:lnTo>
                  <a:lnTo>
                    <a:pt x="372" y="129"/>
                  </a:lnTo>
                  <a:lnTo>
                    <a:pt x="376" y="126"/>
                  </a:lnTo>
                  <a:lnTo>
                    <a:pt x="379" y="123"/>
                  </a:lnTo>
                  <a:lnTo>
                    <a:pt x="380" y="119"/>
                  </a:lnTo>
                  <a:lnTo>
                    <a:pt x="381" y="113"/>
                  </a:lnTo>
                  <a:lnTo>
                    <a:pt x="381" y="112"/>
                  </a:lnTo>
                  <a:lnTo>
                    <a:pt x="380" y="107"/>
                  </a:lnTo>
                  <a:lnTo>
                    <a:pt x="379" y="102"/>
                  </a:lnTo>
                  <a:lnTo>
                    <a:pt x="376" y="98"/>
                  </a:lnTo>
                  <a:lnTo>
                    <a:pt x="373" y="94"/>
                  </a:lnTo>
                  <a:lnTo>
                    <a:pt x="273" y="6"/>
                  </a:lnTo>
                  <a:lnTo>
                    <a:pt x="269" y="3"/>
                  </a:lnTo>
                  <a:lnTo>
                    <a:pt x="264" y="0"/>
                  </a:lnTo>
                  <a:lnTo>
                    <a:pt x="259" y="0"/>
                  </a:lnTo>
                  <a:lnTo>
                    <a:pt x="25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69" name="Freeform 281">
              <a:extLst>
                <a:ext uri="{FF2B5EF4-FFF2-40B4-BE49-F238E27FC236}">
                  <a16:creationId xmlns:a16="http://schemas.microsoft.com/office/drawing/2014/main" id="{7FFB6020-C9B9-45A4-87D4-50952E562ECF}"/>
                </a:ext>
              </a:extLst>
            </p:cNvPr>
            <p:cNvSpPr>
              <a:spLocks/>
            </p:cNvSpPr>
            <p:nvPr/>
          </p:nvSpPr>
          <p:spPr bwMode="auto">
            <a:xfrm>
              <a:off x="533" y="2432"/>
              <a:ext cx="79" cy="86"/>
            </a:xfrm>
            <a:custGeom>
              <a:avLst/>
              <a:gdLst>
                <a:gd name="T0" fmla="*/ 0 w 345"/>
                <a:gd name="T1" fmla="*/ 0 h 377"/>
                <a:gd name="T2" fmla="*/ 0 w 345"/>
                <a:gd name="T3" fmla="*/ 0 h 377"/>
                <a:gd name="T4" fmla="*/ 0 w 345"/>
                <a:gd name="T5" fmla="*/ 0 h 377"/>
                <a:gd name="T6" fmla="*/ 0 w 345"/>
                <a:gd name="T7" fmla="*/ 0 h 377"/>
                <a:gd name="T8" fmla="*/ 0 w 345"/>
                <a:gd name="T9" fmla="*/ 0 h 377"/>
                <a:gd name="T10" fmla="*/ 0 w 345"/>
                <a:gd name="T11" fmla="*/ 0 h 377"/>
                <a:gd name="T12" fmla="*/ 0 w 345"/>
                <a:gd name="T13" fmla="*/ 0 h 377"/>
                <a:gd name="T14" fmla="*/ 0 w 345"/>
                <a:gd name="T15" fmla="*/ 0 h 377"/>
                <a:gd name="T16" fmla="*/ 0 w 345"/>
                <a:gd name="T17" fmla="*/ 0 h 377"/>
                <a:gd name="T18" fmla="*/ 0 w 345"/>
                <a:gd name="T19" fmla="*/ 0 h 377"/>
                <a:gd name="T20" fmla="*/ 0 w 345"/>
                <a:gd name="T21" fmla="*/ 0 h 377"/>
                <a:gd name="T22" fmla="*/ 0 w 345"/>
                <a:gd name="T23" fmla="*/ 0 h 377"/>
                <a:gd name="T24" fmla="*/ 0 w 345"/>
                <a:gd name="T25" fmla="*/ 0 h 377"/>
                <a:gd name="T26" fmla="*/ 0 w 345"/>
                <a:gd name="T27" fmla="*/ 0 h 377"/>
                <a:gd name="T28" fmla="*/ 0 w 345"/>
                <a:gd name="T29" fmla="*/ 0 h 377"/>
                <a:gd name="T30" fmla="*/ 0 w 345"/>
                <a:gd name="T31" fmla="*/ 0 h 377"/>
                <a:gd name="T32" fmla="*/ 0 w 345"/>
                <a:gd name="T33" fmla="*/ 0 h 377"/>
                <a:gd name="T34" fmla="*/ 0 w 345"/>
                <a:gd name="T35" fmla="*/ 0 h 377"/>
                <a:gd name="T36" fmla="*/ 0 w 345"/>
                <a:gd name="T37" fmla="*/ 0 h 377"/>
                <a:gd name="T38" fmla="*/ 0 w 345"/>
                <a:gd name="T39" fmla="*/ 0 h 377"/>
                <a:gd name="T40" fmla="*/ 0 w 345"/>
                <a:gd name="T41" fmla="*/ 0 h 377"/>
                <a:gd name="T42" fmla="*/ 0 w 345"/>
                <a:gd name="T43" fmla="*/ 0 h 377"/>
                <a:gd name="T44" fmla="*/ 0 w 345"/>
                <a:gd name="T45" fmla="*/ 0 h 377"/>
                <a:gd name="T46" fmla="*/ 0 w 345"/>
                <a:gd name="T47" fmla="*/ 0 h 377"/>
                <a:gd name="T48" fmla="*/ 0 w 345"/>
                <a:gd name="T49" fmla="*/ 0 h 377"/>
                <a:gd name="T50" fmla="*/ 0 w 345"/>
                <a:gd name="T51" fmla="*/ 0 h 377"/>
                <a:gd name="T52" fmla="*/ 0 w 345"/>
                <a:gd name="T53" fmla="*/ 0 h 377"/>
                <a:gd name="T54" fmla="*/ 0 w 345"/>
                <a:gd name="T55" fmla="*/ 0 h 377"/>
                <a:gd name="T56" fmla="*/ 0 w 345"/>
                <a:gd name="T57" fmla="*/ 0 h 377"/>
                <a:gd name="T58" fmla="*/ 0 w 345"/>
                <a:gd name="T59" fmla="*/ 0 h 377"/>
                <a:gd name="T60" fmla="*/ 0 w 345"/>
                <a:gd name="T61" fmla="*/ 0 h 377"/>
                <a:gd name="T62" fmla="*/ 0 w 345"/>
                <a:gd name="T63" fmla="*/ 0 h 377"/>
                <a:gd name="T64" fmla="*/ 0 w 345"/>
                <a:gd name="T65" fmla="*/ 0 h 377"/>
                <a:gd name="T66" fmla="*/ 0 w 345"/>
                <a:gd name="T67" fmla="*/ 0 h 377"/>
                <a:gd name="T68" fmla="*/ 0 w 345"/>
                <a:gd name="T69" fmla="*/ 0 h 377"/>
                <a:gd name="T70" fmla="*/ 0 w 345"/>
                <a:gd name="T71" fmla="*/ 0 h 377"/>
                <a:gd name="T72" fmla="*/ 0 w 345"/>
                <a:gd name="T73" fmla="*/ 0 h 377"/>
                <a:gd name="T74" fmla="*/ 0 w 345"/>
                <a:gd name="T75" fmla="*/ 0 h 377"/>
                <a:gd name="T76" fmla="*/ 0 w 345"/>
                <a:gd name="T77" fmla="*/ 0 h 377"/>
                <a:gd name="T78" fmla="*/ 0 w 345"/>
                <a:gd name="T79" fmla="*/ 0 h 377"/>
                <a:gd name="T80" fmla="*/ 0 w 345"/>
                <a:gd name="T81" fmla="*/ 0 h 377"/>
                <a:gd name="T82" fmla="*/ 0 w 345"/>
                <a:gd name="T83" fmla="*/ 0 h 377"/>
                <a:gd name="T84" fmla="*/ 0 w 345"/>
                <a:gd name="T85" fmla="*/ 0 h 377"/>
                <a:gd name="T86" fmla="*/ 0 w 345"/>
                <a:gd name="T87" fmla="*/ 0 h 377"/>
                <a:gd name="T88" fmla="*/ 0 w 345"/>
                <a:gd name="T89" fmla="*/ 0 h 377"/>
                <a:gd name="T90" fmla="*/ 0 w 345"/>
                <a:gd name="T91" fmla="*/ 0 h 3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45"/>
                <a:gd name="T139" fmla="*/ 0 h 377"/>
                <a:gd name="T140" fmla="*/ 345 w 345"/>
                <a:gd name="T141" fmla="*/ 377 h 3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45" h="377">
                  <a:moveTo>
                    <a:pt x="73" y="373"/>
                  </a:moveTo>
                  <a:lnTo>
                    <a:pt x="70" y="372"/>
                  </a:lnTo>
                  <a:lnTo>
                    <a:pt x="68" y="368"/>
                  </a:lnTo>
                  <a:lnTo>
                    <a:pt x="64" y="361"/>
                  </a:lnTo>
                  <a:lnTo>
                    <a:pt x="61" y="352"/>
                  </a:lnTo>
                  <a:lnTo>
                    <a:pt x="61" y="350"/>
                  </a:lnTo>
                  <a:lnTo>
                    <a:pt x="60" y="347"/>
                  </a:lnTo>
                  <a:lnTo>
                    <a:pt x="60" y="346"/>
                  </a:lnTo>
                  <a:lnTo>
                    <a:pt x="59" y="343"/>
                  </a:lnTo>
                  <a:lnTo>
                    <a:pt x="56" y="339"/>
                  </a:lnTo>
                  <a:lnTo>
                    <a:pt x="50" y="329"/>
                  </a:lnTo>
                  <a:lnTo>
                    <a:pt x="39" y="312"/>
                  </a:lnTo>
                  <a:lnTo>
                    <a:pt x="29" y="291"/>
                  </a:lnTo>
                  <a:lnTo>
                    <a:pt x="18" y="266"/>
                  </a:lnTo>
                  <a:lnTo>
                    <a:pt x="9" y="239"/>
                  </a:lnTo>
                  <a:lnTo>
                    <a:pt x="3" y="209"/>
                  </a:lnTo>
                  <a:lnTo>
                    <a:pt x="0" y="178"/>
                  </a:lnTo>
                  <a:lnTo>
                    <a:pt x="0" y="164"/>
                  </a:lnTo>
                  <a:lnTo>
                    <a:pt x="3" y="149"/>
                  </a:lnTo>
                  <a:lnTo>
                    <a:pt x="5" y="136"/>
                  </a:lnTo>
                  <a:lnTo>
                    <a:pt x="11" y="122"/>
                  </a:lnTo>
                  <a:lnTo>
                    <a:pt x="21" y="100"/>
                  </a:lnTo>
                  <a:lnTo>
                    <a:pt x="35" y="80"/>
                  </a:lnTo>
                  <a:lnTo>
                    <a:pt x="53" y="63"/>
                  </a:lnTo>
                  <a:lnTo>
                    <a:pt x="76" y="47"/>
                  </a:lnTo>
                  <a:lnTo>
                    <a:pt x="102" y="32"/>
                  </a:lnTo>
                  <a:lnTo>
                    <a:pt x="132" y="19"/>
                  </a:lnTo>
                  <a:lnTo>
                    <a:pt x="165" y="9"/>
                  </a:lnTo>
                  <a:lnTo>
                    <a:pt x="203" y="0"/>
                  </a:lnTo>
                  <a:lnTo>
                    <a:pt x="208" y="5"/>
                  </a:lnTo>
                  <a:lnTo>
                    <a:pt x="215" y="10"/>
                  </a:lnTo>
                  <a:lnTo>
                    <a:pt x="224" y="18"/>
                  </a:lnTo>
                  <a:lnTo>
                    <a:pt x="233" y="26"/>
                  </a:lnTo>
                  <a:lnTo>
                    <a:pt x="242" y="35"/>
                  </a:lnTo>
                  <a:lnTo>
                    <a:pt x="253" y="43"/>
                  </a:lnTo>
                  <a:lnTo>
                    <a:pt x="262" y="52"/>
                  </a:lnTo>
                  <a:lnTo>
                    <a:pt x="271" y="60"/>
                  </a:lnTo>
                  <a:lnTo>
                    <a:pt x="259" y="67"/>
                  </a:lnTo>
                  <a:lnTo>
                    <a:pt x="247" y="76"/>
                  </a:lnTo>
                  <a:lnTo>
                    <a:pt x="234" y="86"/>
                  </a:lnTo>
                  <a:lnTo>
                    <a:pt x="223" y="93"/>
                  </a:lnTo>
                  <a:lnTo>
                    <a:pt x="212" y="101"/>
                  </a:lnTo>
                  <a:lnTo>
                    <a:pt x="203" y="108"/>
                  </a:lnTo>
                  <a:lnTo>
                    <a:pt x="198" y="112"/>
                  </a:lnTo>
                  <a:lnTo>
                    <a:pt x="195" y="113"/>
                  </a:lnTo>
                  <a:lnTo>
                    <a:pt x="191" y="117"/>
                  </a:lnTo>
                  <a:lnTo>
                    <a:pt x="188" y="122"/>
                  </a:lnTo>
                  <a:lnTo>
                    <a:pt x="186" y="127"/>
                  </a:lnTo>
                  <a:lnTo>
                    <a:pt x="185" y="132"/>
                  </a:lnTo>
                  <a:lnTo>
                    <a:pt x="185" y="135"/>
                  </a:lnTo>
                  <a:lnTo>
                    <a:pt x="186" y="138"/>
                  </a:lnTo>
                  <a:lnTo>
                    <a:pt x="186" y="140"/>
                  </a:lnTo>
                  <a:lnTo>
                    <a:pt x="188" y="143"/>
                  </a:lnTo>
                  <a:lnTo>
                    <a:pt x="191" y="149"/>
                  </a:lnTo>
                  <a:lnTo>
                    <a:pt x="198" y="155"/>
                  </a:lnTo>
                  <a:lnTo>
                    <a:pt x="206" y="156"/>
                  </a:lnTo>
                  <a:lnTo>
                    <a:pt x="215" y="156"/>
                  </a:lnTo>
                  <a:lnTo>
                    <a:pt x="219" y="155"/>
                  </a:lnTo>
                  <a:lnTo>
                    <a:pt x="229" y="152"/>
                  </a:lnTo>
                  <a:lnTo>
                    <a:pt x="245" y="148"/>
                  </a:lnTo>
                  <a:lnTo>
                    <a:pt x="263" y="144"/>
                  </a:lnTo>
                  <a:lnTo>
                    <a:pt x="281" y="139"/>
                  </a:lnTo>
                  <a:lnTo>
                    <a:pt x="299" y="135"/>
                  </a:lnTo>
                  <a:lnTo>
                    <a:pt x="315" y="131"/>
                  </a:lnTo>
                  <a:lnTo>
                    <a:pt x="325" y="128"/>
                  </a:lnTo>
                  <a:lnTo>
                    <a:pt x="329" y="132"/>
                  </a:lnTo>
                  <a:lnTo>
                    <a:pt x="333" y="136"/>
                  </a:lnTo>
                  <a:lnTo>
                    <a:pt x="338" y="143"/>
                  </a:lnTo>
                  <a:lnTo>
                    <a:pt x="345" y="149"/>
                  </a:lnTo>
                  <a:lnTo>
                    <a:pt x="322" y="152"/>
                  </a:lnTo>
                  <a:lnTo>
                    <a:pt x="297" y="155"/>
                  </a:lnTo>
                  <a:lnTo>
                    <a:pt x="270" y="160"/>
                  </a:lnTo>
                  <a:lnTo>
                    <a:pt x="242" y="168"/>
                  </a:lnTo>
                  <a:lnTo>
                    <a:pt x="215" y="178"/>
                  </a:lnTo>
                  <a:lnTo>
                    <a:pt x="189" y="191"/>
                  </a:lnTo>
                  <a:lnTo>
                    <a:pt x="164" y="207"/>
                  </a:lnTo>
                  <a:lnTo>
                    <a:pt x="142" y="227"/>
                  </a:lnTo>
                  <a:lnTo>
                    <a:pt x="132" y="240"/>
                  </a:lnTo>
                  <a:lnTo>
                    <a:pt x="121" y="255"/>
                  </a:lnTo>
                  <a:lnTo>
                    <a:pt x="113" y="269"/>
                  </a:lnTo>
                  <a:lnTo>
                    <a:pt x="107" y="285"/>
                  </a:lnTo>
                  <a:lnTo>
                    <a:pt x="102" y="300"/>
                  </a:lnTo>
                  <a:lnTo>
                    <a:pt x="98" y="317"/>
                  </a:lnTo>
                  <a:lnTo>
                    <a:pt x="96" y="335"/>
                  </a:lnTo>
                  <a:lnTo>
                    <a:pt x="95" y="355"/>
                  </a:lnTo>
                  <a:lnTo>
                    <a:pt x="95" y="360"/>
                  </a:lnTo>
                  <a:lnTo>
                    <a:pt x="96" y="365"/>
                  </a:lnTo>
                  <a:lnTo>
                    <a:pt x="96" y="370"/>
                  </a:lnTo>
                  <a:lnTo>
                    <a:pt x="96" y="376"/>
                  </a:lnTo>
                  <a:lnTo>
                    <a:pt x="90" y="377"/>
                  </a:lnTo>
                  <a:lnTo>
                    <a:pt x="85" y="376"/>
                  </a:lnTo>
                  <a:lnTo>
                    <a:pt x="78" y="376"/>
                  </a:lnTo>
                  <a:lnTo>
                    <a:pt x="73" y="373"/>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70" name="Freeform 282">
              <a:extLst>
                <a:ext uri="{FF2B5EF4-FFF2-40B4-BE49-F238E27FC236}">
                  <a16:creationId xmlns:a16="http://schemas.microsoft.com/office/drawing/2014/main" id="{412A1BBA-6F1D-48DF-99F4-5B4CE16E731B}"/>
                </a:ext>
              </a:extLst>
            </p:cNvPr>
            <p:cNvSpPr>
              <a:spLocks/>
            </p:cNvSpPr>
            <p:nvPr/>
          </p:nvSpPr>
          <p:spPr bwMode="auto">
            <a:xfrm>
              <a:off x="403" y="2511"/>
              <a:ext cx="243" cy="127"/>
            </a:xfrm>
            <a:custGeom>
              <a:avLst/>
              <a:gdLst>
                <a:gd name="T0" fmla="*/ 0 w 1064"/>
                <a:gd name="T1" fmla="*/ 0 h 555"/>
                <a:gd name="T2" fmla="*/ 0 w 1064"/>
                <a:gd name="T3" fmla="*/ 0 h 555"/>
                <a:gd name="T4" fmla="*/ 0 w 1064"/>
                <a:gd name="T5" fmla="*/ 0 h 555"/>
                <a:gd name="T6" fmla="*/ 0 w 1064"/>
                <a:gd name="T7" fmla="*/ 0 h 555"/>
                <a:gd name="T8" fmla="*/ 0 w 1064"/>
                <a:gd name="T9" fmla="*/ 0 h 555"/>
                <a:gd name="T10" fmla="*/ 0 w 1064"/>
                <a:gd name="T11" fmla="*/ 0 h 555"/>
                <a:gd name="T12" fmla="*/ 0 w 1064"/>
                <a:gd name="T13" fmla="*/ 0 h 555"/>
                <a:gd name="T14" fmla="*/ 0 w 1064"/>
                <a:gd name="T15" fmla="*/ 0 h 555"/>
                <a:gd name="T16" fmla="*/ 0 w 1064"/>
                <a:gd name="T17" fmla="*/ 0 h 555"/>
                <a:gd name="T18" fmla="*/ 0 w 1064"/>
                <a:gd name="T19" fmla="*/ 0 h 555"/>
                <a:gd name="T20" fmla="*/ 0 w 1064"/>
                <a:gd name="T21" fmla="*/ 0 h 555"/>
                <a:gd name="T22" fmla="*/ 0 w 1064"/>
                <a:gd name="T23" fmla="*/ 0 h 555"/>
                <a:gd name="T24" fmla="*/ 0 w 1064"/>
                <a:gd name="T25" fmla="*/ 0 h 555"/>
                <a:gd name="T26" fmla="*/ 0 w 1064"/>
                <a:gd name="T27" fmla="*/ 0 h 555"/>
                <a:gd name="T28" fmla="*/ 0 w 1064"/>
                <a:gd name="T29" fmla="*/ 0 h 555"/>
                <a:gd name="T30" fmla="*/ 0 w 1064"/>
                <a:gd name="T31" fmla="*/ 0 h 555"/>
                <a:gd name="T32" fmla="*/ 0 w 1064"/>
                <a:gd name="T33" fmla="*/ 0 h 555"/>
                <a:gd name="T34" fmla="*/ 0 w 1064"/>
                <a:gd name="T35" fmla="*/ 0 h 555"/>
                <a:gd name="T36" fmla="*/ 0 w 1064"/>
                <a:gd name="T37" fmla="*/ 0 h 555"/>
                <a:gd name="T38" fmla="*/ 0 w 1064"/>
                <a:gd name="T39" fmla="*/ 0 h 555"/>
                <a:gd name="T40" fmla="*/ 0 w 1064"/>
                <a:gd name="T41" fmla="*/ 0 h 555"/>
                <a:gd name="T42" fmla="*/ 0 w 1064"/>
                <a:gd name="T43" fmla="*/ 0 h 555"/>
                <a:gd name="T44" fmla="*/ 0 w 1064"/>
                <a:gd name="T45" fmla="*/ 0 h 555"/>
                <a:gd name="T46" fmla="*/ 0 w 1064"/>
                <a:gd name="T47" fmla="*/ 0 h 555"/>
                <a:gd name="T48" fmla="*/ 0 w 1064"/>
                <a:gd name="T49" fmla="*/ 0 h 555"/>
                <a:gd name="T50" fmla="*/ 0 w 1064"/>
                <a:gd name="T51" fmla="*/ 0 h 555"/>
                <a:gd name="T52" fmla="*/ 0 w 1064"/>
                <a:gd name="T53" fmla="*/ 0 h 555"/>
                <a:gd name="T54" fmla="*/ 0 w 1064"/>
                <a:gd name="T55" fmla="*/ 0 h 555"/>
                <a:gd name="T56" fmla="*/ 0 w 1064"/>
                <a:gd name="T57" fmla="*/ 0 h 555"/>
                <a:gd name="T58" fmla="*/ 0 w 1064"/>
                <a:gd name="T59" fmla="*/ 0 h 555"/>
                <a:gd name="T60" fmla="*/ 0 w 1064"/>
                <a:gd name="T61" fmla="*/ 0 h 555"/>
                <a:gd name="T62" fmla="*/ 0 w 1064"/>
                <a:gd name="T63" fmla="*/ 0 h 555"/>
                <a:gd name="T64" fmla="*/ 0 w 1064"/>
                <a:gd name="T65" fmla="*/ 0 h 555"/>
                <a:gd name="T66" fmla="*/ 0 w 1064"/>
                <a:gd name="T67" fmla="*/ 0 h 555"/>
                <a:gd name="T68" fmla="*/ 0 w 1064"/>
                <a:gd name="T69" fmla="*/ 0 h 555"/>
                <a:gd name="T70" fmla="*/ 0 w 1064"/>
                <a:gd name="T71" fmla="*/ 0 h 555"/>
                <a:gd name="T72" fmla="*/ 0 w 1064"/>
                <a:gd name="T73" fmla="*/ 0 h 555"/>
                <a:gd name="T74" fmla="*/ 0 w 1064"/>
                <a:gd name="T75" fmla="*/ 0 h 555"/>
                <a:gd name="T76" fmla="*/ 0 w 1064"/>
                <a:gd name="T77" fmla="*/ 0 h 555"/>
                <a:gd name="T78" fmla="*/ 0 w 1064"/>
                <a:gd name="T79" fmla="*/ 0 h 555"/>
                <a:gd name="T80" fmla="*/ 0 w 1064"/>
                <a:gd name="T81" fmla="*/ 0 h 555"/>
                <a:gd name="T82" fmla="*/ 0 w 1064"/>
                <a:gd name="T83" fmla="*/ 0 h 555"/>
                <a:gd name="T84" fmla="*/ 0 w 1064"/>
                <a:gd name="T85" fmla="*/ 0 h 555"/>
                <a:gd name="T86" fmla="*/ 0 w 1064"/>
                <a:gd name="T87" fmla="*/ 0 h 555"/>
                <a:gd name="T88" fmla="*/ 0 w 1064"/>
                <a:gd name="T89" fmla="*/ 0 h 555"/>
                <a:gd name="T90" fmla="*/ 0 w 1064"/>
                <a:gd name="T91" fmla="*/ 0 h 555"/>
                <a:gd name="T92" fmla="*/ 0 w 1064"/>
                <a:gd name="T93" fmla="*/ 0 h 555"/>
                <a:gd name="T94" fmla="*/ 0 w 1064"/>
                <a:gd name="T95" fmla="*/ 0 h 555"/>
                <a:gd name="T96" fmla="*/ 0 w 1064"/>
                <a:gd name="T97" fmla="*/ 0 h 555"/>
                <a:gd name="T98" fmla="*/ 0 w 1064"/>
                <a:gd name="T99" fmla="*/ 0 h 555"/>
                <a:gd name="T100" fmla="*/ 0 w 1064"/>
                <a:gd name="T101" fmla="*/ 0 h 555"/>
                <a:gd name="T102" fmla="*/ 0 w 1064"/>
                <a:gd name="T103" fmla="*/ 0 h 555"/>
                <a:gd name="T104" fmla="*/ 0 w 1064"/>
                <a:gd name="T105" fmla="*/ 0 h 555"/>
                <a:gd name="T106" fmla="*/ 0 w 1064"/>
                <a:gd name="T107" fmla="*/ 0 h 555"/>
                <a:gd name="T108" fmla="*/ 0 w 1064"/>
                <a:gd name="T109" fmla="*/ 0 h 555"/>
                <a:gd name="T110" fmla="*/ 0 w 1064"/>
                <a:gd name="T111" fmla="*/ 0 h 5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64"/>
                <a:gd name="T169" fmla="*/ 0 h 555"/>
                <a:gd name="T170" fmla="*/ 1064 w 1064"/>
                <a:gd name="T171" fmla="*/ 555 h 5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64" h="555">
                  <a:moveTo>
                    <a:pt x="195" y="213"/>
                  </a:moveTo>
                  <a:lnTo>
                    <a:pt x="183" y="213"/>
                  </a:lnTo>
                  <a:lnTo>
                    <a:pt x="166" y="213"/>
                  </a:lnTo>
                  <a:lnTo>
                    <a:pt x="148" y="213"/>
                  </a:lnTo>
                  <a:lnTo>
                    <a:pt x="129" y="212"/>
                  </a:lnTo>
                  <a:lnTo>
                    <a:pt x="110" y="212"/>
                  </a:lnTo>
                  <a:lnTo>
                    <a:pt x="96" y="212"/>
                  </a:lnTo>
                  <a:lnTo>
                    <a:pt x="86" y="212"/>
                  </a:lnTo>
                  <a:lnTo>
                    <a:pt x="82" y="212"/>
                  </a:lnTo>
                  <a:lnTo>
                    <a:pt x="80" y="212"/>
                  </a:lnTo>
                  <a:lnTo>
                    <a:pt x="80" y="213"/>
                  </a:lnTo>
                  <a:lnTo>
                    <a:pt x="71" y="215"/>
                  </a:lnTo>
                  <a:lnTo>
                    <a:pt x="61" y="216"/>
                  </a:lnTo>
                  <a:lnTo>
                    <a:pt x="53" y="219"/>
                  </a:lnTo>
                  <a:lnTo>
                    <a:pt x="44" y="222"/>
                  </a:lnTo>
                  <a:lnTo>
                    <a:pt x="36" y="226"/>
                  </a:lnTo>
                  <a:lnTo>
                    <a:pt x="28" y="232"/>
                  </a:lnTo>
                  <a:lnTo>
                    <a:pt x="22" y="237"/>
                  </a:lnTo>
                  <a:lnTo>
                    <a:pt x="15" y="243"/>
                  </a:lnTo>
                  <a:lnTo>
                    <a:pt x="8" y="255"/>
                  </a:lnTo>
                  <a:lnTo>
                    <a:pt x="2" y="268"/>
                  </a:lnTo>
                  <a:lnTo>
                    <a:pt x="0" y="282"/>
                  </a:lnTo>
                  <a:lnTo>
                    <a:pt x="0" y="297"/>
                  </a:lnTo>
                  <a:lnTo>
                    <a:pt x="4" y="312"/>
                  </a:lnTo>
                  <a:lnTo>
                    <a:pt x="10" y="328"/>
                  </a:lnTo>
                  <a:lnTo>
                    <a:pt x="21" y="341"/>
                  </a:lnTo>
                  <a:lnTo>
                    <a:pt x="32" y="352"/>
                  </a:lnTo>
                  <a:lnTo>
                    <a:pt x="48" y="362"/>
                  </a:lnTo>
                  <a:lnTo>
                    <a:pt x="64" y="368"/>
                  </a:lnTo>
                  <a:lnTo>
                    <a:pt x="82" y="373"/>
                  </a:lnTo>
                  <a:lnTo>
                    <a:pt x="100" y="375"/>
                  </a:lnTo>
                  <a:lnTo>
                    <a:pt x="104" y="375"/>
                  </a:lnTo>
                  <a:lnTo>
                    <a:pt x="114" y="375"/>
                  </a:lnTo>
                  <a:lnTo>
                    <a:pt x="131" y="375"/>
                  </a:lnTo>
                  <a:lnTo>
                    <a:pt x="149" y="375"/>
                  </a:lnTo>
                  <a:lnTo>
                    <a:pt x="170" y="375"/>
                  </a:lnTo>
                  <a:lnTo>
                    <a:pt x="190" y="375"/>
                  </a:lnTo>
                  <a:lnTo>
                    <a:pt x="207" y="375"/>
                  </a:lnTo>
                  <a:lnTo>
                    <a:pt x="220" y="375"/>
                  </a:lnTo>
                  <a:lnTo>
                    <a:pt x="248" y="398"/>
                  </a:lnTo>
                  <a:lnTo>
                    <a:pt x="277" y="419"/>
                  </a:lnTo>
                  <a:lnTo>
                    <a:pt x="307" y="438"/>
                  </a:lnTo>
                  <a:lnTo>
                    <a:pt x="337" y="457"/>
                  </a:lnTo>
                  <a:lnTo>
                    <a:pt x="367" y="473"/>
                  </a:lnTo>
                  <a:lnTo>
                    <a:pt x="397" y="489"/>
                  </a:lnTo>
                  <a:lnTo>
                    <a:pt x="427" y="502"/>
                  </a:lnTo>
                  <a:lnTo>
                    <a:pt x="458" y="514"/>
                  </a:lnTo>
                  <a:lnTo>
                    <a:pt x="489" y="524"/>
                  </a:lnTo>
                  <a:lnTo>
                    <a:pt x="520" y="533"/>
                  </a:lnTo>
                  <a:lnTo>
                    <a:pt x="553" y="541"/>
                  </a:lnTo>
                  <a:lnTo>
                    <a:pt x="585" y="548"/>
                  </a:lnTo>
                  <a:lnTo>
                    <a:pt x="618" y="551"/>
                  </a:lnTo>
                  <a:lnTo>
                    <a:pt x="652" y="554"/>
                  </a:lnTo>
                  <a:lnTo>
                    <a:pt x="686" y="555"/>
                  </a:lnTo>
                  <a:lnTo>
                    <a:pt x="719" y="555"/>
                  </a:lnTo>
                  <a:lnTo>
                    <a:pt x="743" y="554"/>
                  </a:lnTo>
                  <a:lnTo>
                    <a:pt x="766" y="553"/>
                  </a:lnTo>
                  <a:lnTo>
                    <a:pt x="790" y="550"/>
                  </a:lnTo>
                  <a:lnTo>
                    <a:pt x="812" y="546"/>
                  </a:lnTo>
                  <a:lnTo>
                    <a:pt x="834" y="541"/>
                  </a:lnTo>
                  <a:lnTo>
                    <a:pt x="855" y="536"/>
                  </a:lnTo>
                  <a:lnTo>
                    <a:pt x="874" y="529"/>
                  </a:lnTo>
                  <a:lnTo>
                    <a:pt x="895" y="522"/>
                  </a:lnTo>
                  <a:lnTo>
                    <a:pt x="913" y="514"/>
                  </a:lnTo>
                  <a:lnTo>
                    <a:pt x="932" y="506"/>
                  </a:lnTo>
                  <a:lnTo>
                    <a:pt x="948" y="496"/>
                  </a:lnTo>
                  <a:lnTo>
                    <a:pt x="964" y="486"/>
                  </a:lnTo>
                  <a:lnTo>
                    <a:pt x="980" y="475"/>
                  </a:lnTo>
                  <a:lnTo>
                    <a:pt x="994" y="463"/>
                  </a:lnTo>
                  <a:lnTo>
                    <a:pt x="1007" y="451"/>
                  </a:lnTo>
                  <a:lnTo>
                    <a:pt x="1019" y="438"/>
                  </a:lnTo>
                  <a:lnTo>
                    <a:pt x="1032" y="421"/>
                  </a:lnTo>
                  <a:lnTo>
                    <a:pt x="1042" y="405"/>
                  </a:lnTo>
                  <a:lnTo>
                    <a:pt x="1050" y="388"/>
                  </a:lnTo>
                  <a:lnTo>
                    <a:pt x="1056" y="368"/>
                  </a:lnTo>
                  <a:lnTo>
                    <a:pt x="1062" y="350"/>
                  </a:lnTo>
                  <a:lnTo>
                    <a:pt x="1064" y="330"/>
                  </a:lnTo>
                  <a:lnTo>
                    <a:pt x="1064" y="311"/>
                  </a:lnTo>
                  <a:lnTo>
                    <a:pt x="1063" y="291"/>
                  </a:lnTo>
                  <a:lnTo>
                    <a:pt x="1056" y="263"/>
                  </a:lnTo>
                  <a:lnTo>
                    <a:pt x="1047" y="234"/>
                  </a:lnTo>
                  <a:lnTo>
                    <a:pt x="1033" y="207"/>
                  </a:lnTo>
                  <a:lnTo>
                    <a:pt x="1016" y="181"/>
                  </a:lnTo>
                  <a:lnTo>
                    <a:pt x="995" y="156"/>
                  </a:lnTo>
                  <a:lnTo>
                    <a:pt x="972" y="133"/>
                  </a:lnTo>
                  <a:lnTo>
                    <a:pt x="946" y="111"/>
                  </a:lnTo>
                  <a:lnTo>
                    <a:pt x="916" y="90"/>
                  </a:lnTo>
                  <a:lnTo>
                    <a:pt x="885" y="72"/>
                  </a:lnTo>
                  <a:lnTo>
                    <a:pt x="851" y="55"/>
                  </a:lnTo>
                  <a:lnTo>
                    <a:pt x="814" y="39"/>
                  </a:lnTo>
                  <a:lnTo>
                    <a:pt x="777" y="27"/>
                  </a:lnTo>
                  <a:lnTo>
                    <a:pt x="736" y="17"/>
                  </a:lnTo>
                  <a:lnTo>
                    <a:pt x="696" y="8"/>
                  </a:lnTo>
                  <a:lnTo>
                    <a:pt x="653" y="3"/>
                  </a:lnTo>
                  <a:lnTo>
                    <a:pt x="610" y="0"/>
                  </a:lnTo>
                  <a:lnTo>
                    <a:pt x="572" y="0"/>
                  </a:lnTo>
                  <a:lnTo>
                    <a:pt x="535" y="3"/>
                  </a:lnTo>
                  <a:lnTo>
                    <a:pt x="498" y="7"/>
                  </a:lnTo>
                  <a:lnTo>
                    <a:pt x="463" y="12"/>
                  </a:lnTo>
                  <a:lnTo>
                    <a:pt x="430" y="21"/>
                  </a:lnTo>
                  <a:lnTo>
                    <a:pt x="398" y="30"/>
                  </a:lnTo>
                  <a:lnTo>
                    <a:pt x="368" y="42"/>
                  </a:lnTo>
                  <a:lnTo>
                    <a:pt x="341" y="56"/>
                  </a:lnTo>
                  <a:lnTo>
                    <a:pt x="313" y="70"/>
                  </a:lnTo>
                  <a:lnTo>
                    <a:pt x="290" y="87"/>
                  </a:lnTo>
                  <a:lnTo>
                    <a:pt x="268" y="105"/>
                  </a:lnTo>
                  <a:lnTo>
                    <a:pt x="248" y="124"/>
                  </a:lnTo>
                  <a:lnTo>
                    <a:pt x="230" y="144"/>
                  </a:lnTo>
                  <a:lnTo>
                    <a:pt x="216" y="166"/>
                  </a:lnTo>
                  <a:lnTo>
                    <a:pt x="204" y="190"/>
                  </a:lnTo>
                  <a:lnTo>
                    <a:pt x="195" y="2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71" name="Freeform 283">
              <a:extLst>
                <a:ext uri="{FF2B5EF4-FFF2-40B4-BE49-F238E27FC236}">
                  <a16:creationId xmlns:a16="http://schemas.microsoft.com/office/drawing/2014/main" id="{9C0FCF8A-5038-4632-B77A-3405A544FD5F}"/>
                </a:ext>
              </a:extLst>
            </p:cNvPr>
            <p:cNvSpPr>
              <a:spLocks/>
            </p:cNvSpPr>
            <p:nvPr/>
          </p:nvSpPr>
          <p:spPr bwMode="auto">
            <a:xfrm>
              <a:off x="414" y="2523"/>
              <a:ext cx="221" cy="105"/>
            </a:xfrm>
            <a:custGeom>
              <a:avLst/>
              <a:gdLst>
                <a:gd name="T0" fmla="*/ 0 w 969"/>
                <a:gd name="T1" fmla="*/ 0 h 461"/>
                <a:gd name="T2" fmla="*/ 0 w 969"/>
                <a:gd name="T3" fmla="*/ 0 h 461"/>
                <a:gd name="T4" fmla="*/ 0 w 969"/>
                <a:gd name="T5" fmla="*/ 0 h 461"/>
                <a:gd name="T6" fmla="*/ 0 w 969"/>
                <a:gd name="T7" fmla="*/ 0 h 461"/>
                <a:gd name="T8" fmla="*/ 0 w 969"/>
                <a:gd name="T9" fmla="*/ 0 h 461"/>
                <a:gd name="T10" fmla="*/ 0 w 969"/>
                <a:gd name="T11" fmla="*/ 0 h 461"/>
                <a:gd name="T12" fmla="*/ 0 w 969"/>
                <a:gd name="T13" fmla="*/ 0 h 461"/>
                <a:gd name="T14" fmla="*/ 0 w 969"/>
                <a:gd name="T15" fmla="*/ 0 h 461"/>
                <a:gd name="T16" fmla="*/ 0 w 969"/>
                <a:gd name="T17" fmla="*/ 0 h 461"/>
                <a:gd name="T18" fmla="*/ 0 w 969"/>
                <a:gd name="T19" fmla="*/ 0 h 461"/>
                <a:gd name="T20" fmla="*/ 0 w 969"/>
                <a:gd name="T21" fmla="*/ 0 h 461"/>
                <a:gd name="T22" fmla="*/ 0 w 969"/>
                <a:gd name="T23" fmla="*/ 0 h 461"/>
                <a:gd name="T24" fmla="*/ 0 w 969"/>
                <a:gd name="T25" fmla="*/ 0 h 461"/>
                <a:gd name="T26" fmla="*/ 0 w 969"/>
                <a:gd name="T27" fmla="*/ 0 h 461"/>
                <a:gd name="T28" fmla="*/ 0 w 969"/>
                <a:gd name="T29" fmla="*/ 0 h 461"/>
                <a:gd name="T30" fmla="*/ 0 w 969"/>
                <a:gd name="T31" fmla="*/ 0 h 461"/>
                <a:gd name="T32" fmla="*/ 0 w 969"/>
                <a:gd name="T33" fmla="*/ 0 h 461"/>
                <a:gd name="T34" fmla="*/ 0 w 969"/>
                <a:gd name="T35" fmla="*/ 0 h 461"/>
                <a:gd name="T36" fmla="*/ 0 w 969"/>
                <a:gd name="T37" fmla="*/ 0 h 461"/>
                <a:gd name="T38" fmla="*/ 0 w 969"/>
                <a:gd name="T39" fmla="*/ 0 h 461"/>
                <a:gd name="T40" fmla="*/ 0 w 969"/>
                <a:gd name="T41" fmla="*/ 0 h 461"/>
                <a:gd name="T42" fmla="*/ 0 w 969"/>
                <a:gd name="T43" fmla="*/ 0 h 461"/>
                <a:gd name="T44" fmla="*/ 0 w 969"/>
                <a:gd name="T45" fmla="*/ 0 h 461"/>
                <a:gd name="T46" fmla="*/ 0 w 969"/>
                <a:gd name="T47" fmla="*/ 0 h 461"/>
                <a:gd name="T48" fmla="*/ 0 w 969"/>
                <a:gd name="T49" fmla="*/ 0 h 461"/>
                <a:gd name="T50" fmla="*/ 0 w 969"/>
                <a:gd name="T51" fmla="*/ 0 h 461"/>
                <a:gd name="T52" fmla="*/ 0 w 969"/>
                <a:gd name="T53" fmla="*/ 0 h 461"/>
                <a:gd name="T54" fmla="*/ 0 w 969"/>
                <a:gd name="T55" fmla="*/ 0 h 461"/>
                <a:gd name="T56" fmla="*/ 0 w 969"/>
                <a:gd name="T57" fmla="*/ 0 h 461"/>
                <a:gd name="T58" fmla="*/ 0 w 969"/>
                <a:gd name="T59" fmla="*/ 0 h 461"/>
                <a:gd name="T60" fmla="*/ 0 w 969"/>
                <a:gd name="T61" fmla="*/ 0 h 461"/>
                <a:gd name="T62" fmla="*/ 0 w 969"/>
                <a:gd name="T63" fmla="*/ 0 h 461"/>
                <a:gd name="T64" fmla="*/ 0 w 969"/>
                <a:gd name="T65" fmla="*/ 0 h 461"/>
                <a:gd name="T66" fmla="*/ 0 w 969"/>
                <a:gd name="T67" fmla="*/ 0 h 461"/>
                <a:gd name="T68" fmla="*/ 0 w 969"/>
                <a:gd name="T69" fmla="*/ 0 h 461"/>
                <a:gd name="T70" fmla="*/ 0 w 969"/>
                <a:gd name="T71" fmla="*/ 0 h 461"/>
                <a:gd name="T72" fmla="*/ 0 w 969"/>
                <a:gd name="T73" fmla="*/ 0 h 461"/>
                <a:gd name="T74" fmla="*/ 0 w 969"/>
                <a:gd name="T75" fmla="*/ 0 h 461"/>
                <a:gd name="T76" fmla="*/ 0 w 969"/>
                <a:gd name="T77" fmla="*/ 0 h 461"/>
                <a:gd name="T78" fmla="*/ 0 w 969"/>
                <a:gd name="T79" fmla="*/ 0 h 461"/>
                <a:gd name="T80" fmla="*/ 0 w 969"/>
                <a:gd name="T81" fmla="*/ 0 h 461"/>
                <a:gd name="T82" fmla="*/ 0 w 969"/>
                <a:gd name="T83" fmla="*/ 0 h 461"/>
                <a:gd name="T84" fmla="*/ 0 w 969"/>
                <a:gd name="T85" fmla="*/ 0 h 461"/>
                <a:gd name="T86" fmla="*/ 0 w 969"/>
                <a:gd name="T87" fmla="*/ 0 h 461"/>
                <a:gd name="T88" fmla="*/ 0 w 969"/>
                <a:gd name="T89" fmla="*/ 0 h 461"/>
                <a:gd name="T90" fmla="*/ 0 w 969"/>
                <a:gd name="T91" fmla="*/ 0 h 461"/>
                <a:gd name="T92" fmla="*/ 0 w 969"/>
                <a:gd name="T93" fmla="*/ 0 h 461"/>
                <a:gd name="T94" fmla="*/ 0 w 969"/>
                <a:gd name="T95" fmla="*/ 0 h 461"/>
                <a:gd name="T96" fmla="*/ 0 w 969"/>
                <a:gd name="T97" fmla="*/ 0 h 461"/>
                <a:gd name="T98" fmla="*/ 0 w 969"/>
                <a:gd name="T99" fmla="*/ 0 h 461"/>
                <a:gd name="T100" fmla="*/ 0 w 969"/>
                <a:gd name="T101" fmla="*/ 0 h 46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969"/>
                <a:gd name="T154" fmla="*/ 0 h 461"/>
                <a:gd name="T155" fmla="*/ 969 w 969"/>
                <a:gd name="T156" fmla="*/ 461 h 46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969" h="461">
                  <a:moveTo>
                    <a:pt x="189" y="194"/>
                  </a:moveTo>
                  <a:lnTo>
                    <a:pt x="194" y="173"/>
                  </a:lnTo>
                  <a:lnTo>
                    <a:pt x="203" y="152"/>
                  </a:lnTo>
                  <a:lnTo>
                    <a:pt x="215" y="133"/>
                  </a:lnTo>
                  <a:lnTo>
                    <a:pt x="229" y="113"/>
                  </a:lnTo>
                  <a:lnTo>
                    <a:pt x="246" y="96"/>
                  </a:lnTo>
                  <a:lnTo>
                    <a:pt x="265" y="79"/>
                  </a:lnTo>
                  <a:lnTo>
                    <a:pt x="287" y="65"/>
                  </a:lnTo>
                  <a:lnTo>
                    <a:pt x="312" y="51"/>
                  </a:lnTo>
                  <a:lnTo>
                    <a:pt x="338" y="39"/>
                  </a:lnTo>
                  <a:lnTo>
                    <a:pt x="366" y="27"/>
                  </a:lnTo>
                  <a:lnTo>
                    <a:pt x="394" y="18"/>
                  </a:lnTo>
                  <a:lnTo>
                    <a:pt x="425" y="12"/>
                  </a:lnTo>
                  <a:lnTo>
                    <a:pt x="458" y="5"/>
                  </a:lnTo>
                  <a:lnTo>
                    <a:pt x="490" y="1"/>
                  </a:lnTo>
                  <a:lnTo>
                    <a:pt x="526" y="0"/>
                  </a:lnTo>
                  <a:lnTo>
                    <a:pt x="561" y="0"/>
                  </a:lnTo>
                  <a:lnTo>
                    <a:pt x="599" y="3"/>
                  </a:lnTo>
                  <a:lnTo>
                    <a:pt x="636" y="8"/>
                  </a:lnTo>
                  <a:lnTo>
                    <a:pt x="673" y="14"/>
                  </a:lnTo>
                  <a:lnTo>
                    <a:pt x="709" y="24"/>
                  </a:lnTo>
                  <a:lnTo>
                    <a:pt x="743" y="34"/>
                  </a:lnTo>
                  <a:lnTo>
                    <a:pt x="775" y="47"/>
                  </a:lnTo>
                  <a:lnTo>
                    <a:pt x="805" y="61"/>
                  </a:lnTo>
                  <a:lnTo>
                    <a:pt x="835" y="78"/>
                  </a:lnTo>
                  <a:lnTo>
                    <a:pt x="861" y="95"/>
                  </a:lnTo>
                  <a:lnTo>
                    <a:pt x="885" y="115"/>
                  </a:lnTo>
                  <a:lnTo>
                    <a:pt x="907" y="134"/>
                  </a:lnTo>
                  <a:lnTo>
                    <a:pt x="925" y="156"/>
                  </a:lnTo>
                  <a:lnTo>
                    <a:pt x="941" y="178"/>
                  </a:lnTo>
                  <a:lnTo>
                    <a:pt x="954" y="200"/>
                  </a:lnTo>
                  <a:lnTo>
                    <a:pt x="963" y="224"/>
                  </a:lnTo>
                  <a:lnTo>
                    <a:pt x="968" y="249"/>
                  </a:lnTo>
                  <a:lnTo>
                    <a:pt x="969" y="264"/>
                  </a:lnTo>
                  <a:lnTo>
                    <a:pt x="969" y="278"/>
                  </a:lnTo>
                  <a:lnTo>
                    <a:pt x="967" y="293"/>
                  </a:lnTo>
                  <a:lnTo>
                    <a:pt x="963" y="307"/>
                  </a:lnTo>
                  <a:lnTo>
                    <a:pt x="959" y="321"/>
                  </a:lnTo>
                  <a:lnTo>
                    <a:pt x="951" y="334"/>
                  </a:lnTo>
                  <a:lnTo>
                    <a:pt x="943" y="346"/>
                  </a:lnTo>
                  <a:lnTo>
                    <a:pt x="934" y="359"/>
                  </a:lnTo>
                  <a:lnTo>
                    <a:pt x="924" y="370"/>
                  </a:lnTo>
                  <a:lnTo>
                    <a:pt x="913" y="380"/>
                  </a:lnTo>
                  <a:lnTo>
                    <a:pt x="900" y="390"/>
                  </a:lnTo>
                  <a:lnTo>
                    <a:pt x="887" y="399"/>
                  </a:lnTo>
                  <a:lnTo>
                    <a:pt x="873" y="409"/>
                  </a:lnTo>
                  <a:lnTo>
                    <a:pt x="859" y="416"/>
                  </a:lnTo>
                  <a:lnTo>
                    <a:pt x="842" y="424"/>
                  </a:lnTo>
                  <a:lnTo>
                    <a:pt x="826" y="431"/>
                  </a:lnTo>
                  <a:lnTo>
                    <a:pt x="808" y="437"/>
                  </a:lnTo>
                  <a:lnTo>
                    <a:pt x="790" y="442"/>
                  </a:lnTo>
                  <a:lnTo>
                    <a:pt x="772" y="448"/>
                  </a:lnTo>
                  <a:lnTo>
                    <a:pt x="752" y="451"/>
                  </a:lnTo>
                  <a:lnTo>
                    <a:pt x="733" y="455"/>
                  </a:lnTo>
                  <a:lnTo>
                    <a:pt x="712" y="458"/>
                  </a:lnTo>
                  <a:lnTo>
                    <a:pt x="691" y="459"/>
                  </a:lnTo>
                  <a:lnTo>
                    <a:pt x="670" y="461"/>
                  </a:lnTo>
                  <a:lnTo>
                    <a:pt x="638" y="461"/>
                  </a:lnTo>
                  <a:lnTo>
                    <a:pt x="605" y="459"/>
                  </a:lnTo>
                  <a:lnTo>
                    <a:pt x="574" y="457"/>
                  </a:lnTo>
                  <a:lnTo>
                    <a:pt x="543" y="451"/>
                  </a:lnTo>
                  <a:lnTo>
                    <a:pt x="511" y="446"/>
                  </a:lnTo>
                  <a:lnTo>
                    <a:pt x="481" y="438"/>
                  </a:lnTo>
                  <a:lnTo>
                    <a:pt x="451" y="431"/>
                  </a:lnTo>
                  <a:lnTo>
                    <a:pt x="422" y="420"/>
                  </a:lnTo>
                  <a:lnTo>
                    <a:pt x="392" y="409"/>
                  </a:lnTo>
                  <a:lnTo>
                    <a:pt x="363" y="396"/>
                  </a:lnTo>
                  <a:lnTo>
                    <a:pt x="334" y="380"/>
                  </a:lnTo>
                  <a:lnTo>
                    <a:pt x="306" y="364"/>
                  </a:lnTo>
                  <a:lnTo>
                    <a:pt x="277" y="346"/>
                  </a:lnTo>
                  <a:lnTo>
                    <a:pt x="250" y="327"/>
                  </a:lnTo>
                  <a:lnTo>
                    <a:pt x="222" y="306"/>
                  </a:lnTo>
                  <a:lnTo>
                    <a:pt x="195" y="284"/>
                  </a:lnTo>
                  <a:lnTo>
                    <a:pt x="191" y="281"/>
                  </a:lnTo>
                  <a:lnTo>
                    <a:pt x="187" y="280"/>
                  </a:lnTo>
                  <a:lnTo>
                    <a:pt x="183" y="278"/>
                  </a:lnTo>
                  <a:lnTo>
                    <a:pt x="179" y="278"/>
                  </a:lnTo>
                  <a:lnTo>
                    <a:pt x="52" y="278"/>
                  </a:lnTo>
                  <a:lnTo>
                    <a:pt x="43" y="277"/>
                  </a:lnTo>
                  <a:lnTo>
                    <a:pt x="32" y="276"/>
                  </a:lnTo>
                  <a:lnTo>
                    <a:pt x="25" y="272"/>
                  </a:lnTo>
                  <a:lnTo>
                    <a:pt x="17" y="268"/>
                  </a:lnTo>
                  <a:lnTo>
                    <a:pt x="10" y="263"/>
                  </a:lnTo>
                  <a:lnTo>
                    <a:pt x="5" y="256"/>
                  </a:lnTo>
                  <a:lnTo>
                    <a:pt x="1" y="250"/>
                  </a:lnTo>
                  <a:lnTo>
                    <a:pt x="0" y="243"/>
                  </a:lnTo>
                  <a:lnTo>
                    <a:pt x="0" y="238"/>
                  </a:lnTo>
                  <a:lnTo>
                    <a:pt x="0" y="234"/>
                  </a:lnTo>
                  <a:lnTo>
                    <a:pt x="2" y="230"/>
                  </a:lnTo>
                  <a:lnTo>
                    <a:pt x="5" y="226"/>
                  </a:lnTo>
                  <a:lnTo>
                    <a:pt x="10" y="221"/>
                  </a:lnTo>
                  <a:lnTo>
                    <a:pt x="17" y="217"/>
                  </a:lnTo>
                  <a:lnTo>
                    <a:pt x="26" y="213"/>
                  </a:lnTo>
                  <a:lnTo>
                    <a:pt x="35" y="212"/>
                  </a:lnTo>
                  <a:lnTo>
                    <a:pt x="34" y="212"/>
                  </a:lnTo>
                  <a:lnTo>
                    <a:pt x="32" y="212"/>
                  </a:lnTo>
                  <a:lnTo>
                    <a:pt x="164" y="213"/>
                  </a:lnTo>
                  <a:lnTo>
                    <a:pt x="172" y="212"/>
                  </a:lnTo>
                  <a:lnTo>
                    <a:pt x="179" y="207"/>
                  </a:lnTo>
                  <a:lnTo>
                    <a:pt x="185" y="202"/>
                  </a:lnTo>
                  <a:lnTo>
                    <a:pt x="189" y="194"/>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72" name="Freeform 284">
              <a:extLst>
                <a:ext uri="{FF2B5EF4-FFF2-40B4-BE49-F238E27FC236}">
                  <a16:creationId xmlns:a16="http://schemas.microsoft.com/office/drawing/2014/main" id="{CAA71A18-E2BF-450C-BE12-D5BF99EE5F70}"/>
                </a:ext>
              </a:extLst>
            </p:cNvPr>
            <p:cNvSpPr>
              <a:spLocks/>
            </p:cNvSpPr>
            <p:nvPr/>
          </p:nvSpPr>
          <p:spPr bwMode="auto">
            <a:xfrm>
              <a:off x="429" y="2498"/>
              <a:ext cx="247" cy="97"/>
            </a:xfrm>
            <a:custGeom>
              <a:avLst/>
              <a:gdLst>
                <a:gd name="T0" fmla="*/ 0 w 1077"/>
                <a:gd name="T1" fmla="*/ 0 h 421"/>
                <a:gd name="T2" fmla="*/ 0 w 1077"/>
                <a:gd name="T3" fmla="*/ 0 h 421"/>
                <a:gd name="T4" fmla="*/ 0 w 1077"/>
                <a:gd name="T5" fmla="*/ 0 h 421"/>
                <a:gd name="T6" fmla="*/ 0 w 1077"/>
                <a:gd name="T7" fmla="*/ 0 h 421"/>
                <a:gd name="T8" fmla="*/ 0 w 1077"/>
                <a:gd name="T9" fmla="*/ 0 h 421"/>
                <a:gd name="T10" fmla="*/ 0 w 1077"/>
                <a:gd name="T11" fmla="*/ 0 h 421"/>
                <a:gd name="T12" fmla="*/ 0 w 1077"/>
                <a:gd name="T13" fmla="*/ 0 h 421"/>
                <a:gd name="T14" fmla="*/ 0 w 1077"/>
                <a:gd name="T15" fmla="*/ 0 h 421"/>
                <a:gd name="T16" fmla="*/ 0 w 1077"/>
                <a:gd name="T17" fmla="*/ 0 h 421"/>
                <a:gd name="T18" fmla="*/ 0 w 1077"/>
                <a:gd name="T19" fmla="*/ 0 h 421"/>
                <a:gd name="T20" fmla="*/ 0 w 1077"/>
                <a:gd name="T21" fmla="*/ 0 h 421"/>
                <a:gd name="T22" fmla="*/ 0 w 1077"/>
                <a:gd name="T23" fmla="*/ 0 h 421"/>
                <a:gd name="T24" fmla="*/ 0 w 1077"/>
                <a:gd name="T25" fmla="*/ 0 h 421"/>
                <a:gd name="T26" fmla="*/ 0 w 1077"/>
                <a:gd name="T27" fmla="*/ 0 h 421"/>
                <a:gd name="T28" fmla="*/ 0 w 1077"/>
                <a:gd name="T29" fmla="*/ 0 h 421"/>
                <a:gd name="T30" fmla="*/ 0 w 1077"/>
                <a:gd name="T31" fmla="*/ 0 h 421"/>
                <a:gd name="T32" fmla="*/ 0 w 1077"/>
                <a:gd name="T33" fmla="*/ 0 h 421"/>
                <a:gd name="T34" fmla="*/ 0 w 1077"/>
                <a:gd name="T35" fmla="*/ 0 h 421"/>
                <a:gd name="T36" fmla="*/ 0 w 1077"/>
                <a:gd name="T37" fmla="*/ 0 h 421"/>
                <a:gd name="T38" fmla="*/ 0 w 1077"/>
                <a:gd name="T39" fmla="*/ 0 h 421"/>
                <a:gd name="T40" fmla="*/ 0 w 1077"/>
                <a:gd name="T41" fmla="*/ 0 h 421"/>
                <a:gd name="T42" fmla="*/ 0 w 1077"/>
                <a:gd name="T43" fmla="*/ 0 h 421"/>
                <a:gd name="T44" fmla="*/ 0 w 1077"/>
                <a:gd name="T45" fmla="*/ 0 h 421"/>
                <a:gd name="T46" fmla="*/ 0 w 1077"/>
                <a:gd name="T47" fmla="*/ 0 h 421"/>
                <a:gd name="T48" fmla="*/ 0 w 1077"/>
                <a:gd name="T49" fmla="*/ 0 h 421"/>
                <a:gd name="T50" fmla="*/ 0 w 1077"/>
                <a:gd name="T51" fmla="*/ 0 h 421"/>
                <a:gd name="T52" fmla="*/ 0 w 1077"/>
                <a:gd name="T53" fmla="*/ 0 h 421"/>
                <a:gd name="T54" fmla="*/ 0 w 1077"/>
                <a:gd name="T55" fmla="*/ 0 h 421"/>
                <a:gd name="T56" fmla="*/ 0 w 1077"/>
                <a:gd name="T57" fmla="*/ 0 h 421"/>
                <a:gd name="T58" fmla="*/ 0 w 1077"/>
                <a:gd name="T59" fmla="*/ 0 h 421"/>
                <a:gd name="T60" fmla="*/ 0 w 1077"/>
                <a:gd name="T61" fmla="*/ 0 h 421"/>
                <a:gd name="T62" fmla="*/ 0 w 1077"/>
                <a:gd name="T63" fmla="*/ 0 h 421"/>
                <a:gd name="T64" fmla="*/ 0 w 1077"/>
                <a:gd name="T65" fmla="*/ 0 h 421"/>
                <a:gd name="T66" fmla="*/ 0 w 1077"/>
                <a:gd name="T67" fmla="*/ 0 h 421"/>
                <a:gd name="T68" fmla="*/ 0 w 1077"/>
                <a:gd name="T69" fmla="*/ 0 h 421"/>
                <a:gd name="T70" fmla="*/ 0 w 1077"/>
                <a:gd name="T71" fmla="*/ 0 h 421"/>
                <a:gd name="T72" fmla="*/ 0 w 1077"/>
                <a:gd name="T73" fmla="*/ 0 h 421"/>
                <a:gd name="T74" fmla="*/ 0 w 1077"/>
                <a:gd name="T75" fmla="*/ 0 h 421"/>
                <a:gd name="T76" fmla="*/ 0 w 1077"/>
                <a:gd name="T77" fmla="*/ 0 h 421"/>
                <a:gd name="T78" fmla="*/ 0 w 1077"/>
                <a:gd name="T79" fmla="*/ 0 h 421"/>
                <a:gd name="T80" fmla="*/ 0 w 1077"/>
                <a:gd name="T81" fmla="*/ 0 h 421"/>
                <a:gd name="T82" fmla="*/ 0 w 1077"/>
                <a:gd name="T83" fmla="*/ 0 h 421"/>
                <a:gd name="T84" fmla="*/ 0 w 1077"/>
                <a:gd name="T85" fmla="*/ 0 h 421"/>
                <a:gd name="T86" fmla="*/ 0 w 1077"/>
                <a:gd name="T87" fmla="*/ 0 h 421"/>
                <a:gd name="T88" fmla="*/ 0 w 1077"/>
                <a:gd name="T89" fmla="*/ 0 h 421"/>
                <a:gd name="T90" fmla="*/ 0 w 1077"/>
                <a:gd name="T91" fmla="*/ 0 h 421"/>
                <a:gd name="T92" fmla="*/ 0 w 1077"/>
                <a:gd name="T93" fmla="*/ 0 h 421"/>
                <a:gd name="T94" fmla="*/ 0 w 1077"/>
                <a:gd name="T95" fmla="*/ 0 h 421"/>
                <a:gd name="T96" fmla="*/ 0 w 1077"/>
                <a:gd name="T97" fmla="*/ 0 h 421"/>
                <a:gd name="T98" fmla="*/ 0 w 1077"/>
                <a:gd name="T99" fmla="*/ 0 h 421"/>
                <a:gd name="T100" fmla="*/ 0 w 1077"/>
                <a:gd name="T101" fmla="*/ 0 h 42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077"/>
                <a:gd name="T154" fmla="*/ 0 h 421"/>
                <a:gd name="T155" fmla="*/ 1077 w 1077"/>
                <a:gd name="T156" fmla="*/ 421 h 42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077" h="421">
                  <a:moveTo>
                    <a:pt x="0" y="292"/>
                  </a:moveTo>
                  <a:lnTo>
                    <a:pt x="0" y="292"/>
                  </a:lnTo>
                  <a:lnTo>
                    <a:pt x="0" y="294"/>
                  </a:lnTo>
                  <a:lnTo>
                    <a:pt x="0" y="295"/>
                  </a:lnTo>
                  <a:lnTo>
                    <a:pt x="1" y="303"/>
                  </a:lnTo>
                  <a:lnTo>
                    <a:pt x="3" y="309"/>
                  </a:lnTo>
                  <a:lnTo>
                    <a:pt x="9" y="315"/>
                  </a:lnTo>
                  <a:lnTo>
                    <a:pt x="15" y="317"/>
                  </a:lnTo>
                  <a:lnTo>
                    <a:pt x="111" y="350"/>
                  </a:lnTo>
                  <a:lnTo>
                    <a:pt x="113" y="350"/>
                  </a:lnTo>
                  <a:lnTo>
                    <a:pt x="114" y="350"/>
                  </a:lnTo>
                  <a:lnTo>
                    <a:pt x="115" y="350"/>
                  </a:lnTo>
                  <a:lnTo>
                    <a:pt x="118" y="350"/>
                  </a:lnTo>
                  <a:lnTo>
                    <a:pt x="126" y="351"/>
                  </a:lnTo>
                  <a:lnTo>
                    <a:pt x="136" y="352"/>
                  </a:lnTo>
                  <a:lnTo>
                    <a:pt x="148" y="354"/>
                  </a:lnTo>
                  <a:lnTo>
                    <a:pt x="160" y="356"/>
                  </a:lnTo>
                  <a:lnTo>
                    <a:pt x="170" y="357"/>
                  </a:lnTo>
                  <a:lnTo>
                    <a:pt x="178" y="359"/>
                  </a:lnTo>
                  <a:lnTo>
                    <a:pt x="180" y="359"/>
                  </a:lnTo>
                  <a:lnTo>
                    <a:pt x="223" y="369"/>
                  </a:lnTo>
                  <a:lnTo>
                    <a:pt x="266" y="378"/>
                  </a:lnTo>
                  <a:lnTo>
                    <a:pt x="308" y="387"/>
                  </a:lnTo>
                  <a:lnTo>
                    <a:pt x="350" y="394"/>
                  </a:lnTo>
                  <a:lnTo>
                    <a:pt x="391" y="400"/>
                  </a:lnTo>
                  <a:lnTo>
                    <a:pt x="432" y="406"/>
                  </a:lnTo>
                  <a:lnTo>
                    <a:pt x="472" y="411"/>
                  </a:lnTo>
                  <a:lnTo>
                    <a:pt x="511" y="413"/>
                  </a:lnTo>
                  <a:lnTo>
                    <a:pt x="550" y="417"/>
                  </a:lnTo>
                  <a:lnTo>
                    <a:pt x="588" y="419"/>
                  </a:lnTo>
                  <a:lnTo>
                    <a:pt x="624" y="420"/>
                  </a:lnTo>
                  <a:lnTo>
                    <a:pt x="659" y="421"/>
                  </a:lnTo>
                  <a:lnTo>
                    <a:pt x="694" y="421"/>
                  </a:lnTo>
                  <a:lnTo>
                    <a:pt x="727" y="421"/>
                  </a:lnTo>
                  <a:lnTo>
                    <a:pt x="760" y="420"/>
                  </a:lnTo>
                  <a:lnTo>
                    <a:pt x="791" y="419"/>
                  </a:lnTo>
                  <a:lnTo>
                    <a:pt x="819" y="417"/>
                  </a:lnTo>
                  <a:lnTo>
                    <a:pt x="848" y="415"/>
                  </a:lnTo>
                  <a:lnTo>
                    <a:pt x="874" y="413"/>
                  </a:lnTo>
                  <a:lnTo>
                    <a:pt x="900" y="411"/>
                  </a:lnTo>
                  <a:lnTo>
                    <a:pt x="924" y="408"/>
                  </a:lnTo>
                  <a:lnTo>
                    <a:pt x="946" y="406"/>
                  </a:lnTo>
                  <a:lnTo>
                    <a:pt x="965" y="403"/>
                  </a:lnTo>
                  <a:lnTo>
                    <a:pt x="983" y="400"/>
                  </a:lnTo>
                  <a:lnTo>
                    <a:pt x="1000" y="398"/>
                  </a:lnTo>
                  <a:lnTo>
                    <a:pt x="1015" y="396"/>
                  </a:lnTo>
                  <a:lnTo>
                    <a:pt x="1028" y="394"/>
                  </a:lnTo>
                  <a:lnTo>
                    <a:pt x="1038" y="393"/>
                  </a:lnTo>
                  <a:lnTo>
                    <a:pt x="1046" y="391"/>
                  </a:lnTo>
                  <a:lnTo>
                    <a:pt x="1052" y="390"/>
                  </a:lnTo>
                  <a:lnTo>
                    <a:pt x="1056" y="389"/>
                  </a:lnTo>
                  <a:lnTo>
                    <a:pt x="1058" y="389"/>
                  </a:lnTo>
                  <a:lnTo>
                    <a:pt x="1065" y="385"/>
                  </a:lnTo>
                  <a:lnTo>
                    <a:pt x="1072" y="380"/>
                  </a:lnTo>
                  <a:lnTo>
                    <a:pt x="1076" y="373"/>
                  </a:lnTo>
                  <a:lnTo>
                    <a:pt x="1077" y="365"/>
                  </a:lnTo>
                  <a:lnTo>
                    <a:pt x="1077" y="364"/>
                  </a:lnTo>
                  <a:lnTo>
                    <a:pt x="1074" y="342"/>
                  </a:lnTo>
                  <a:lnTo>
                    <a:pt x="1068" y="316"/>
                  </a:lnTo>
                  <a:lnTo>
                    <a:pt x="1058" y="289"/>
                  </a:lnTo>
                  <a:lnTo>
                    <a:pt x="1043" y="261"/>
                  </a:lnTo>
                  <a:lnTo>
                    <a:pt x="1022" y="235"/>
                  </a:lnTo>
                  <a:lnTo>
                    <a:pt x="998" y="210"/>
                  </a:lnTo>
                  <a:lnTo>
                    <a:pt x="965" y="190"/>
                  </a:lnTo>
                  <a:lnTo>
                    <a:pt x="927" y="175"/>
                  </a:lnTo>
                  <a:lnTo>
                    <a:pt x="924" y="168"/>
                  </a:lnTo>
                  <a:lnTo>
                    <a:pt x="917" y="158"/>
                  </a:lnTo>
                  <a:lnTo>
                    <a:pt x="909" y="148"/>
                  </a:lnTo>
                  <a:lnTo>
                    <a:pt x="899" y="136"/>
                  </a:lnTo>
                  <a:lnTo>
                    <a:pt x="886" y="123"/>
                  </a:lnTo>
                  <a:lnTo>
                    <a:pt x="871" y="110"/>
                  </a:lnTo>
                  <a:lnTo>
                    <a:pt x="853" y="97"/>
                  </a:lnTo>
                  <a:lnTo>
                    <a:pt x="832" y="84"/>
                  </a:lnTo>
                  <a:lnTo>
                    <a:pt x="809" y="70"/>
                  </a:lnTo>
                  <a:lnTo>
                    <a:pt x="782" y="58"/>
                  </a:lnTo>
                  <a:lnTo>
                    <a:pt x="750" y="45"/>
                  </a:lnTo>
                  <a:lnTo>
                    <a:pt x="715" y="34"/>
                  </a:lnTo>
                  <a:lnTo>
                    <a:pt x="676" y="23"/>
                  </a:lnTo>
                  <a:lnTo>
                    <a:pt x="632" y="14"/>
                  </a:lnTo>
                  <a:lnTo>
                    <a:pt x="584" y="6"/>
                  </a:lnTo>
                  <a:lnTo>
                    <a:pt x="532" y="1"/>
                  </a:lnTo>
                  <a:lnTo>
                    <a:pt x="523" y="1"/>
                  </a:lnTo>
                  <a:lnTo>
                    <a:pt x="504" y="0"/>
                  </a:lnTo>
                  <a:lnTo>
                    <a:pt x="478" y="1"/>
                  </a:lnTo>
                  <a:lnTo>
                    <a:pt x="445" y="2"/>
                  </a:lnTo>
                  <a:lnTo>
                    <a:pt x="407" y="5"/>
                  </a:lnTo>
                  <a:lnTo>
                    <a:pt x="364" y="10"/>
                  </a:lnTo>
                  <a:lnTo>
                    <a:pt x="318" y="18"/>
                  </a:lnTo>
                  <a:lnTo>
                    <a:pt x="272" y="28"/>
                  </a:lnTo>
                  <a:lnTo>
                    <a:pt x="223" y="43"/>
                  </a:lnTo>
                  <a:lnTo>
                    <a:pt x="178" y="62"/>
                  </a:lnTo>
                  <a:lnTo>
                    <a:pt x="134" y="86"/>
                  </a:lnTo>
                  <a:lnTo>
                    <a:pt x="95" y="114"/>
                  </a:lnTo>
                  <a:lnTo>
                    <a:pt x="59" y="148"/>
                  </a:lnTo>
                  <a:lnTo>
                    <a:pt x="31" y="190"/>
                  </a:lnTo>
                  <a:lnTo>
                    <a:pt x="11" y="238"/>
                  </a:lnTo>
                  <a:lnTo>
                    <a:pt x="0" y="2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73" name="Freeform 285">
              <a:extLst>
                <a:ext uri="{FF2B5EF4-FFF2-40B4-BE49-F238E27FC236}">
                  <a16:creationId xmlns:a16="http://schemas.microsoft.com/office/drawing/2014/main" id="{87B9EC83-C235-458E-9A76-86BB10D810F2}"/>
                </a:ext>
              </a:extLst>
            </p:cNvPr>
            <p:cNvSpPr>
              <a:spLocks/>
            </p:cNvSpPr>
            <p:nvPr/>
          </p:nvSpPr>
          <p:spPr bwMode="auto">
            <a:xfrm>
              <a:off x="440" y="2510"/>
              <a:ext cx="224" cy="74"/>
            </a:xfrm>
            <a:custGeom>
              <a:avLst/>
              <a:gdLst>
                <a:gd name="T0" fmla="*/ 0 w 975"/>
                <a:gd name="T1" fmla="*/ 0 h 324"/>
                <a:gd name="T2" fmla="*/ 0 w 975"/>
                <a:gd name="T3" fmla="*/ 0 h 324"/>
                <a:gd name="T4" fmla="*/ 0 w 975"/>
                <a:gd name="T5" fmla="*/ 0 h 324"/>
                <a:gd name="T6" fmla="*/ 0 w 975"/>
                <a:gd name="T7" fmla="*/ 0 h 324"/>
                <a:gd name="T8" fmla="*/ 0 w 975"/>
                <a:gd name="T9" fmla="*/ 0 h 324"/>
                <a:gd name="T10" fmla="*/ 0 w 975"/>
                <a:gd name="T11" fmla="*/ 0 h 324"/>
                <a:gd name="T12" fmla="*/ 0 w 975"/>
                <a:gd name="T13" fmla="*/ 0 h 324"/>
                <a:gd name="T14" fmla="*/ 0 w 975"/>
                <a:gd name="T15" fmla="*/ 0 h 324"/>
                <a:gd name="T16" fmla="*/ 0 w 975"/>
                <a:gd name="T17" fmla="*/ 0 h 324"/>
                <a:gd name="T18" fmla="*/ 0 w 975"/>
                <a:gd name="T19" fmla="*/ 0 h 324"/>
                <a:gd name="T20" fmla="*/ 0 w 975"/>
                <a:gd name="T21" fmla="*/ 0 h 324"/>
                <a:gd name="T22" fmla="*/ 0 w 975"/>
                <a:gd name="T23" fmla="*/ 0 h 324"/>
                <a:gd name="T24" fmla="*/ 0 w 975"/>
                <a:gd name="T25" fmla="*/ 0 h 324"/>
                <a:gd name="T26" fmla="*/ 0 w 975"/>
                <a:gd name="T27" fmla="*/ 0 h 324"/>
                <a:gd name="T28" fmla="*/ 0 w 975"/>
                <a:gd name="T29" fmla="*/ 0 h 324"/>
                <a:gd name="T30" fmla="*/ 0 w 975"/>
                <a:gd name="T31" fmla="*/ 0 h 324"/>
                <a:gd name="T32" fmla="*/ 0 w 975"/>
                <a:gd name="T33" fmla="*/ 0 h 324"/>
                <a:gd name="T34" fmla="*/ 0 w 975"/>
                <a:gd name="T35" fmla="*/ 0 h 324"/>
                <a:gd name="T36" fmla="*/ 0 w 975"/>
                <a:gd name="T37" fmla="*/ 0 h 324"/>
                <a:gd name="T38" fmla="*/ 0 w 975"/>
                <a:gd name="T39" fmla="*/ 0 h 324"/>
                <a:gd name="T40" fmla="*/ 0 w 975"/>
                <a:gd name="T41" fmla="*/ 0 h 324"/>
                <a:gd name="T42" fmla="*/ 0 w 975"/>
                <a:gd name="T43" fmla="*/ 0 h 324"/>
                <a:gd name="T44" fmla="*/ 0 w 975"/>
                <a:gd name="T45" fmla="*/ 0 h 324"/>
                <a:gd name="T46" fmla="*/ 0 w 975"/>
                <a:gd name="T47" fmla="*/ 0 h 324"/>
                <a:gd name="T48" fmla="*/ 0 w 975"/>
                <a:gd name="T49" fmla="*/ 0 h 324"/>
                <a:gd name="T50" fmla="*/ 0 w 975"/>
                <a:gd name="T51" fmla="*/ 0 h 324"/>
                <a:gd name="T52" fmla="*/ 0 w 975"/>
                <a:gd name="T53" fmla="*/ 0 h 324"/>
                <a:gd name="T54" fmla="*/ 0 w 975"/>
                <a:gd name="T55" fmla="*/ 0 h 324"/>
                <a:gd name="T56" fmla="*/ 0 w 975"/>
                <a:gd name="T57" fmla="*/ 0 h 324"/>
                <a:gd name="T58" fmla="*/ 0 w 975"/>
                <a:gd name="T59" fmla="*/ 0 h 324"/>
                <a:gd name="T60" fmla="*/ 0 w 975"/>
                <a:gd name="T61" fmla="*/ 0 h 324"/>
                <a:gd name="T62" fmla="*/ 0 w 975"/>
                <a:gd name="T63" fmla="*/ 0 h 324"/>
                <a:gd name="T64" fmla="*/ 0 w 975"/>
                <a:gd name="T65" fmla="*/ 0 h 324"/>
                <a:gd name="T66" fmla="*/ 0 w 975"/>
                <a:gd name="T67" fmla="*/ 0 h 324"/>
                <a:gd name="T68" fmla="*/ 0 w 975"/>
                <a:gd name="T69" fmla="*/ 0 h 324"/>
                <a:gd name="T70" fmla="*/ 0 w 975"/>
                <a:gd name="T71" fmla="*/ 0 h 324"/>
                <a:gd name="T72" fmla="*/ 0 w 975"/>
                <a:gd name="T73" fmla="*/ 0 h 324"/>
                <a:gd name="T74" fmla="*/ 0 w 975"/>
                <a:gd name="T75" fmla="*/ 0 h 324"/>
                <a:gd name="T76" fmla="*/ 0 w 975"/>
                <a:gd name="T77" fmla="*/ 0 h 324"/>
                <a:gd name="T78" fmla="*/ 0 w 975"/>
                <a:gd name="T79" fmla="*/ 0 h 3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75"/>
                <a:gd name="T121" fmla="*/ 0 h 324"/>
                <a:gd name="T122" fmla="*/ 975 w 975"/>
                <a:gd name="T123" fmla="*/ 324 h 3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75" h="324">
                  <a:moveTo>
                    <a:pt x="479" y="0"/>
                  </a:moveTo>
                  <a:lnTo>
                    <a:pt x="534" y="7"/>
                  </a:lnTo>
                  <a:lnTo>
                    <a:pt x="583" y="15"/>
                  </a:lnTo>
                  <a:lnTo>
                    <a:pt x="626" y="25"/>
                  </a:lnTo>
                  <a:lnTo>
                    <a:pt x="665" y="35"/>
                  </a:lnTo>
                  <a:lnTo>
                    <a:pt x="699" y="47"/>
                  </a:lnTo>
                  <a:lnTo>
                    <a:pt x="728" y="60"/>
                  </a:lnTo>
                  <a:lnTo>
                    <a:pt x="752" y="73"/>
                  </a:lnTo>
                  <a:lnTo>
                    <a:pt x="773" y="86"/>
                  </a:lnTo>
                  <a:lnTo>
                    <a:pt x="792" y="99"/>
                  </a:lnTo>
                  <a:lnTo>
                    <a:pt x="805" y="112"/>
                  </a:lnTo>
                  <a:lnTo>
                    <a:pt x="816" y="122"/>
                  </a:lnTo>
                  <a:lnTo>
                    <a:pt x="824" y="133"/>
                  </a:lnTo>
                  <a:lnTo>
                    <a:pt x="831" y="141"/>
                  </a:lnTo>
                  <a:lnTo>
                    <a:pt x="834" y="147"/>
                  </a:lnTo>
                  <a:lnTo>
                    <a:pt x="837" y="151"/>
                  </a:lnTo>
                  <a:lnTo>
                    <a:pt x="837" y="152"/>
                  </a:lnTo>
                  <a:lnTo>
                    <a:pt x="840" y="158"/>
                  </a:lnTo>
                  <a:lnTo>
                    <a:pt x="844" y="163"/>
                  </a:lnTo>
                  <a:lnTo>
                    <a:pt x="849" y="167"/>
                  </a:lnTo>
                  <a:lnTo>
                    <a:pt x="855" y="168"/>
                  </a:lnTo>
                  <a:lnTo>
                    <a:pt x="885" y="178"/>
                  </a:lnTo>
                  <a:lnTo>
                    <a:pt x="910" y="191"/>
                  </a:lnTo>
                  <a:lnTo>
                    <a:pt x="929" y="208"/>
                  </a:lnTo>
                  <a:lnTo>
                    <a:pt x="945" y="227"/>
                  </a:lnTo>
                  <a:lnTo>
                    <a:pt x="957" y="246"/>
                  </a:lnTo>
                  <a:lnTo>
                    <a:pt x="966" y="264"/>
                  </a:lnTo>
                  <a:lnTo>
                    <a:pt x="971" y="281"/>
                  </a:lnTo>
                  <a:lnTo>
                    <a:pt x="975" y="297"/>
                  </a:lnTo>
                  <a:lnTo>
                    <a:pt x="956" y="301"/>
                  </a:lnTo>
                  <a:lnTo>
                    <a:pt x="931" y="305"/>
                  </a:lnTo>
                  <a:lnTo>
                    <a:pt x="900" y="308"/>
                  </a:lnTo>
                  <a:lnTo>
                    <a:pt x="863" y="312"/>
                  </a:lnTo>
                  <a:lnTo>
                    <a:pt x="821" y="316"/>
                  </a:lnTo>
                  <a:lnTo>
                    <a:pt x="776" y="320"/>
                  </a:lnTo>
                  <a:lnTo>
                    <a:pt x="726" y="323"/>
                  </a:lnTo>
                  <a:lnTo>
                    <a:pt x="672" y="324"/>
                  </a:lnTo>
                  <a:lnTo>
                    <a:pt x="615" y="324"/>
                  </a:lnTo>
                  <a:lnTo>
                    <a:pt x="553" y="323"/>
                  </a:lnTo>
                  <a:lnTo>
                    <a:pt x="491" y="319"/>
                  </a:lnTo>
                  <a:lnTo>
                    <a:pt x="425" y="314"/>
                  </a:lnTo>
                  <a:lnTo>
                    <a:pt x="356" y="306"/>
                  </a:lnTo>
                  <a:lnTo>
                    <a:pt x="285" y="294"/>
                  </a:lnTo>
                  <a:lnTo>
                    <a:pt x="214" y="280"/>
                  </a:lnTo>
                  <a:lnTo>
                    <a:pt x="141" y="263"/>
                  </a:lnTo>
                  <a:lnTo>
                    <a:pt x="140" y="263"/>
                  </a:lnTo>
                  <a:lnTo>
                    <a:pt x="140" y="262"/>
                  </a:lnTo>
                  <a:lnTo>
                    <a:pt x="138" y="262"/>
                  </a:lnTo>
                  <a:lnTo>
                    <a:pt x="137" y="262"/>
                  </a:lnTo>
                  <a:lnTo>
                    <a:pt x="134" y="262"/>
                  </a:lnTo>
                  <a:lnTo>
                    <a:pt x="128" y="260"/>
                  </a:lnTo>
                  <a:lnTo>
                    <a:pt x="119" y="259"/>
                  </a:lnTo>
                  <a:lnTo>
                    <a:pt x="107" y="258"/>
                  </a:lnTo>
                  <a:lnTo>
                    <a:pt x="97" y="256"/>
                  </a:lnTo>
                  <a:lnTo>
                    <a:pt x="86" y="255"/>
                  </a:lnTo>
                  <a:lnTo>
                    <a:pt x="78" y="255"/>
                  </a:lnTo>
                  <a:lnTo>
                    <a:pt x="74" y="254"/>
                  </a:lnTo>
                  <a:lnTo>
                    <a:pt x="71" y="253"/>
                  </a:lnTo>
                  <a:lnTo>
                    <a:pt x="65" y="251"/>
                  </a:lnTo>
                  <a:lnTo>
                    <a:pt x="56" y="247"/>
                  </a:lnTo>
                  <a:lnTo>
                    <a:pt x="46" y="245"/>
                  </a:lnTo>
                  <a:lnTo>
                    <a:pt x="34" y="241"/>
                  </a:lnTo>
                  <a:lnTo>
                    <a:pt x="22" y="237"/>
                  </a:lnTo>
                  <a:lnTo>
                    <a:pt x="11" y="233"/>
                  </a:lnTo>
                  <a:lnTo>
                    <a:pt x="0" y="229"/>
                  </a:lnTo>
                  <a:lnTo>
                    <a:pt x="13" y="186"/>
                  </a:lnTo>
                  <a:lnTo>
                    <a:pt x="34" y="148"/>
                  </a:lnTo>
                  <a:lnTo>
                    <a:pt x="61" y="116"/>
                  </a:lnTo>
                  <a:lnTo>
                    <a:pt x="95" y="89"/>
                  </a:lnTo>
                  <a:lnTo>
                    <a:pt x="132" y="67"/>
                  </a:lnTo>
                  <a:lnTo>
                    <a:pt x="172" y="47"/>
                  </a:lnTo>
                  <a:lnTo>
                    <a:pt x="214" y="33"/>
                  </a:lnTo>
                  <a:lnTo>
                    <a:pt x="255" y="21"/>
                  </a:lnTo>
                  <a:lnTo>
                    <a:pt x="298" y="13"/>
                  </a:lnTo>
                  <a:lnTo>
                    <a:pt x="339" y="7"/>
                  </a:lnTo>
                  <a:lnTo>
                    <a:pt x="375" y="3"/>
                  </a:lnTo>
                  <a:lnTo>
                    <a:pt x="409" y="1"/>
                  </a:lnTo>
                  <a:lnTo>
                    <a:pt x="438" y="0"/>
                  </a:lnTo>
                  <a:lnTo>
                    <a:pt x="460" y="0"/>
                  </a:lnTo>
                  <a:lnTo>
                    <a:pt x="474" y="0"/>
                  </a:lnTo>
                  <a:lnTo>
                    <a:pt x="479"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74" name="Freeform 286">
              <a:extLst>
                <a:ext uri="{FF2B5EF4-FFF2-40B4-BE49-F238E27FC236}">
                  <a16:creationId xmlns:a16="http://schemas.microsoft.com/office/drawing/2014/main" id="{063714C7-DEAB-4184-BE43-D7A479219F7F}"/>
                </a:ext>
              </a:extLst>
            </p:cNvPr>
            <p:cNvSpPr>
              <a:spLocks/>
            </p:cNvSpPr>
            <p:nvPr/>
          </p:nvSpPr>
          <p:spPr bwMode="auto">
            <a:xfrm>
              <a:off x="494" y="2536"/>
              <a:ext cx="149" cy="32"/>
            </a:xfrm>
            <a:custGeom>
              <a:avLst/>
              <a:gdLst>
                <a:gd name="T0" fmla="*/ 0 w 653"/>
                <a:gd name="T1" fmla="*/ 0 h 143"/>
                <a:gd name="T2" fmla="*/ 0 w 653"/>
                <a:gd name="T3" fmla="*/ 0 h 143"/>
                <a:gd name="T4" fmla="*/ 0 w 653"/>
                <a:gd name="T5" fmla="*/ 0 h 143"/>
                <a:gd name="T6" fmla="*/ 0 w 653"/>
                <a:gd name="T7" fmla="*/ 0 h 143"/>
                <a:gd name="T8" fmla="*/ 0 w 653"/>
                <a:gd name="T9" fmla="*/ 0 h 143"/>
                <a:gd name="T10" fmla="*/ 0 w 653"/>
                <a:gd name="T11" fmla="*/ 0 h 143"/>
                <a:gd name="T12" fmla="*/ 0 w 653"/>
                <a:gd name="T13" fmla="*/ 0 h 143"/>
                <a:gd name="T14" fmla="*/ 0 w 653"/>
                <a:gd name="T15" fmla="*/ 0 h 143"/>
                <a:gd name="T16" fmla="*/ 0 w 653"/>
                <a:gd name="T17" fmla="*/ 0 h 143"/>
                <a:gd name="T18" fmla="*/ 0 w 653"/>
                <a:gd name="T19" fmla="*/ 0 h 143"/>
                <a:gd name="T20" fmla="*/ 0 w 653"/>
                <a:gd name="T21" fmla="*/ 0 h 143"/>
                <a:gd name="T22" fmla="*/ 0 w 653"/>
                <a:gd name="T23" fmla="*/ 0 h 143"/>
                <a:gd name="T24" fmla="*/ 0 w 653"/>
                <a:gd name="T25" fmla="*/ 0 h 143"/>
                <a:gd name="T26" fmla="*/ 0 w 653"/>
                <a:gd name="T27" fmla="*/ 0 h 143"/>
                <a:gd name="T28" fmla="*/ 0 w 653"/>
                <a:gd name="T29" fmla="*/ 0 h 143"/>
                <a:gd name="T30" fmla="*/ 0 w 653"/>
                <a:gd name="T31" fmla="*/ 0 h 143"/>
                <a:gd name="T32" fmla="*/ 0 w 653"/>
                <a:gd name="T33" fmla="*/ 0 h 143"/>
                <a:gd name="T34" fmla="*/ 0 w 653"/>
                <a:gd name="T35" fmla="*/ 0 h 143"/>
                <a:gd name="T36" fmla="*/ 0 w 653"/>
                <a:gd name="T37" fmla="*/ 0 h 143"/>
                <a:gd name="T38" fmla="*/ 0 w 653"/>
                <a:gd name="T39" fmla="*/ 0 h 143"/>
                <a:gd name="T40" fmla="*/ 0 w 653"/>
                <a:gd name="T41" fmla="*/ 0 h 143"/>
                <a:gd name="T42" fmla="*/ 0 w 653"/>
                <a:gd name="T43" fmla="*/ 0 h 143"/>
                <a:gd name="T44" fmla="*/ 0 w 653"/>
                <a:gd name="T45" fmla="*/ 0 h 143"/>
                <a:gd name="T46" fmla="*/ 0 w 653"/>
                <a:gd name="T47" fmla="*/ 0 h 143"/>
                <a:gd name="T48" fmla="*/ 0 w 653"/>
                <a:gd name="T49" fmla="*/ 0 h 143"/>
                <a:gd name="T50" fmla="*/ 0 w 653"/>
                <a:gd name="T51" fmla="*/ 0 h 143"/>
                <a:gd name="T52" fmla="*/ 0 w 653"/>
                <a:gd name="T53" fmla="*/ 0 h 143"/>
                <a:gd name="T54" fmla="*/ 0 w 653"/>
                <a:gd name="T55" fmla="*/ 0 h 143"/>
                <a:gd name="T56" fmla="*/ 0 w 653"/>
                <a:gd name="T57" fmla="*/ 0 h 143"/>
                <a:gd name="T58" fmla="*/ 0 w 653"/>
                <a:gd name="T59" fmla="*/ 0 h 143"/>
                <a:gd name="T60" fmla="*/ 0 w 653"/>
                <a:gd name="T61" fmla="*/ 0 h 143"/>
                <a:gd name="T62" fmla="*/ 0 w 653"/>
                <a:gd name="T63" fmla="*/ 0 h 143"/>
                <a:gd name="T64" fmla="*/ 0 w 653"/>
                <a:gd name="T65" fmla="*/ 0 h 143"/>
                <a:gd name="T66" fmla="*/ 0 w 653"/>
                <a:gd name="T67" fmla="*/ 0 h 143"/>
                <a:gd name="T68" fmla="*/ 0 w 653"/>
                <a:gd name="T69" fmla="*/ 0 h 143"/>
                <a:gd name="T70" fmla="*/ 0 w 653"/>
                <a:gd name="T71" fmla="*/ 0 h 143"/>
                <a:gd name="T72" fmla="*/ 0 w 653"/>
                <a:gd name="T73" fmla="*/ 0 h 143"/>
                <a:gd name="T74" fmla="*/ 0 w 653"/>
                <a:gd name="T75" fmla="*/ 0 h 143"/>
                <a:gd name="T76" fmla="*/ 0 w 653"/>
                <a:gd name="T77" fmla="*/ 0 h 143"/>
                <a:gd name="T78" fmla="*/ 0 w 653"/>
                <a:gd name="T79" fmla="*/ 0 h 143"/>
                <a:gd name="T80" fmla="*/ 0 w 653"/>
                <a:gd name="T81" fmla="*/ 0 h 143"/>
                <a:gd name="T82" fmla="*/ 0 w 653"/>
                <a:gd name="T83" fmla="*/ 0 h 143"/>
                <a:gd name="T84" fmla="*/ 0 w 653"/>
                <a:gd name="T85" fmla="*/ 0 h 143"/>
                <a:gd name="T86" fmla="*/ 0 w 653"/>
                <a:gd name="T87" fmla="*/ 0 h 143"/>
                <a:gd name="T88" fmla="*/ 0 w 653"/>
                <a:gd name="T89" fmla="*/ 0 h 143"/>
                <a:gd name="T90" fmla="*/ 0 w 653"/>
                <a:gd name="T91" fmla="*/ 0 h 143"/>
                <a:gd name="T92" fmla="*/ 0 w 653"/>
                <a:gd name="T93" fmla="*/ 0 h 143"/>
                <a:gd name="T94" fmla="*/ 0 w 653"/>
                <a:gd name="T95" fmla="*/ 0 h 143"/>
                <a:gd name="T96" fmla="*/ 0 w 653"/>
                <a:gd name="T97" fmla="*/ 0 h 14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53"/>
                <a:gd name="T148" fmla="*/ 0 h 143"/>
                <a:gd name="T149" fmla="*/ 653 w 653"/>
                <a:gd name="T150" fmla="*/ 143 h 14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53" h="143">
                  <a:moveTo>
                    <a:pt x="11" y="100"/>
                  </a:moveTo>
                  <a:lnTo>
                    <a:pt x="4" y="107"/>
                  </a:lnTo>
                  <a:lnTo>
                    <a:pt x="0" y="115"/>
                  </a:lnTo>
                  <a:lnTo>
                    <a:pt x="0" y="124"/>
                  </a:lnTo>
                  <a:lnTo>
                    <a:pt x="4" y="133"/>
                  </a:lnTo>
                  <a:lnTo>
                    <a:pt x="10" y="139"/>
                  </a:lnTo>
                  <a:lnTo>
                    <a:pt x="18" y="143"/>
                  </a:lnTo>
                  <a:lnTo>
                    <a:pt x="27" y="143"/>
                  </a:lnTo>
                  <a:lnTo>
                    <a:pt x="36" y="141"/>
                  </a:lnTo>
                  <a:lnTo>
                    <a:pt x="78" y="117"/>
                  </a:lnTo>
                  <a:lnTo>
                    <a:pt x="122" y="99"/>
                  </a:lnTo>
                  <a:lnTo>
                    <a:pt x="168" y="83"/>
                  </a:lnTo>
                  <a:lnTo>
                    <a:pt x="216" y="72"/>
                  </a:lnTo>
                  <a:lnTo>
                    <a:pt x="265" y="62"/>
                  </a:lnTo>
                  <a:lnTo>
                    <a:pt x="313" y="56"/>
                  </a:lnTo>
                  <a:lnTo>
                    <a:pt x="361" y="51"/>
                  </a:lnTo>
                  <a:lnTo>
                    <a:pt x="408" y="48"/>
                  </a:lnTo>
                  <a:lnTo>
                    <a:pt x="453" y="48"/>
                  </a:lnTo>
                  <a:lnTo>
                    <a:pt x="493" y="48"/>
                  </a:lnTo>
                  <a:lnTo>
                    <a:pt x="529" y="49"/>
                  </a:lnTo>
                  <a:lnTo>
                    <a:pt x="562" y="51"/>
                  </a:lnTo>
                  <a:lnTo>
                    <a:pt x="588" y="53"/>
                  </a:lnTo>
                  <a:lnTo>
                    <a:pt x="607" y="55"/>
                  </a:lnTo>
                  <a:lnTo>
                    <a:pt x="620" y="56"/>
                  </a:lnTo>
                  <a:lnTo>
                    <a:pt x="626" y="57"/>
                  </a:lnTo>
                  <a:lnTo>
                    <a:pt x="635" y="56"/>
                  </a:lnTo>
                  <a:lnTo>
                    <a:pt x="644" y="52"/>
                  </a:lnTo>
                  <a:lnTo>
                    <a:pt x="649" y="46"/>
                  </a:lnTo>
                  <a:lnTo>
                    <a:pt x="653" y="36"/>
                  </a:lnTo>
                  <a:lnTo>
                    <a:pt x="652" y="27"/>
                  </a:lnTo>
                  <a:lnTo>
                    <a:pt x="648" y="18"/>
                  </a:lnTo>
                  <a:lnTo>
                    <a:pt x="641" y="13"/>
                  </a:lnTo>
                  <a:lnTo>
                    <a:pt x="632" y="9"/>
                  </a:lnTo>
                  <a:lnTo>
                    <a:pt x="626" y="8"/>
                  </a:lnTo>
                  <a:lnTo>
                    <a:pt x="610" y="7"/>
                  </a:lnTo>
                  <a:lnTo>
                    <a:pt x="588" y="5"/>
                  </a:lnTo>
                  <a:lnTo>
                    <a:pt x="561" y="3"/>
                  </a:lnTo>
                  <a:lnTo>
                    <a:pt x="527" y="1"/>
                  </a:lnTo>
                  <a:lnTo>
                    <a:pt x="488" y="0"/>
                  </a:lnTo>
                  <a:lnTo>
                    <a:pt x="446" y="0"/>
                  </a:lnTo>
                  <a:lnTo>
                    <a:pt x="400" y="1"/>
                  </a:lnTo>
                  <a:lnTo>
                    <a:pt x="352" y="4"/>
                  </a:lnTo>
                  <a:lnTo>
                    <a:pt x="302" y="9"/>
                  </a:lnTo>
                  <a:lnTo>
                    <a:pt x="251" y="16"/>
                  </a:lnTo>
                  <a:lnTo>
                    <a:pt x="200" y="26"/>
                  </a:lnTo>
                  <a:lnTo>
                    <a:pt x="151" y="39"/>
                  </a:lnTo>
                  <a:lnTo>
                    <a:pt x="101" y="56"/>
                  </a:lnTo>
                  <a:lnTo>
                    <a:pt x="56" y="75"/>
                  </a:lnTo>
                  <a:lnTo>
                    <a:pt x="1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75" name="Freeform 287">
              <a:extLst>
                <a:ext uri="{FF2B5EF4-FFF2-40B4-BE49-F238E27FC236}">
                  <a16:creationId xmlns:a16="http://schemas.microsoft.com/office/drawing/2014/main" id="{CCE4A022-94E4-4640-8887-8084238FDE87}"/>
                </a:ext>
              </a:extLst>
            </p:cNvPr>
            <p:cNvSpPr>
              <a:spLocks/>
            </p:cNvSpPr>
            <p:nvPr/>
          </p:nvSpPr>
          <p:spPr bwMode="auto">
            <a:xfrm>
              <a:off x="520" y="2500"/>
              <a:ext cx="68" cy="45"/>
            </a:xfrm>
            <a:custGeom>
              <a:avLst/>
              <a:gdLst>
                <a:gd name="T0" fmla="*/ 0 w 297"/>
                <a:gd name="T1" fmla="*/ 0 h 198"/>
                <a:gd name="T2" fmla="*/ 0 w 297"/>
                <a:gd name="T3" fmla="*/ 0 h 198"/>
                <a:gd name="T4" fmla="*/ 0 w 297"/>
                <a:gd name="T5" fmla="*/ 0 h 198"/>
                <a:gd name="T6" fmla="*/ 0 w 297"/>
                <a:gd name="T7" fmla="*/ 0 h 198"/>
                <a:gd name="T8" fmla="*/ 0 w 297"/>
                <a:gd name="T9" fmla="*/ 0 h 198"/>
                <a:gd name="T10" fmla="*/ 0 w 297"/>
                <a:gd name="T11" fmla="*/ 0 h 198"/>
                <a:gd name="T12" fmla="*/ 0 w 297"/>
                <a:gd name="T13" fmla="*/ 0 h 198"/>
                <a:gd name="T14" fmla="*/ 0 w 297"/>
                <a:gd name="T15" fmla="*/ 0 h 198"/>
                <a:gd name="T16" fmla="*/ 0 w 297"/>
                <a:gd name="T17" fmla="*/ 0 h 198"/>
                <a:gd name="T18" fmla="*/ 0 w 297"/>
                <a:gd name="T19" fmla="*/ 0 h 198"/>
                <a:gd name="T20" fmla="*/ 0 w 297"/>
                <a:gd name="T21" fmla="*/ 0 h 198"/>
                <a:gd name="T22" fmla="*/ 0 w 297"/>
                <a:gd name="T23" fmla="*/ 0 h 198"/>
                <a:gd name="T24" fmla="*/ 0 w 297"/>
                <a:gd name="T25" fmla="*/ 0 h 198"/>
                <a:gd name="T26" fmla="*/ 0 w 297"/>
                <a:gd name="T27" fmla="*/ 0 h 198"/>
                <a:gd name="T28" fmla="*/ 0 w 297"/>
                <a:gd name="T29" fmla="*/ 0 h 198"/>
                <a:gd name="T30" fmla="*/ 0 w 297"/>
                <a:gd name="T31" fmla="*/ 0 h 198"/>
                <a:gd name="T32" fmla="*/ 0 w 297"/>
                <a:gd name="T33" fmla="*/ 0 h 198"/>
                <a:gd name="T34" fmla="*/ 0 w 297"/>
                <a:gd name="T35" fmla="*/ 0 h 198"/>
                <a:gd name="T36" fmla="*/ 0 w 297"/>
                <a:gd name="T37" fmla="*/ 0 h 198"/>
                <a:gd name="T38" fmla="*/ 0 w 297"/>
                <a:gd name="T39" fmla="*/ 0 h 198"/>
                <a:gd name="T40" fmla="*/ 0 w 297"/>
                <a:gd name="T41" fmla="*/ 0 h 198"/>
                <a:gd name="T42" fmla="*/ 0 w 297"/>
                <a:gd name="T43" fmla="*/ 0 h 198"/>
                <a:gd name="T44" fmla="*/ 0 w 297"/>
                <a:gd name="T45" fmla="*/ 0 h 198"/>
                <a:gd name="T46" fmla="*/ 0 w 297"/>
                <a:gd name="T47" fmla="*/ 0 h 198"/>
                <a:gd name="T48" fmla="*/ 0 w 297"/>
                <a:gd name="T49" fmla="*/ 0 h 198"/>
                <a:gd name="T50" fmla="*/ 0 w 297"/>
                <a:gd name="T51" fmla="*/ 0 h 198"/>
                <a:gd name="T52" fmla="*/ 0 w 297"/>
                <a:gd name="T53" fmla="*/ 0 h 198"/>
                <a:gd name="T54" fmla="*/ 0 w 297"/>
                <a:gd name="T55" fmla="*/ 0 h 198"/>
                <a:gd name="T56" fmla="*/ 0 w 297"/>
                <a:gd name="T57" fmla="*/ 0 h 198"/>
                <a:gd name="T58" fmla="*/ 0 w 297"/>
                <a:gd name="T59" fmla="*/ 0 h 198"/>
                <a:gd name="T60" fmla="*/ 0 w 297"/>
                <a:gd name="T61" fmla="*/ 0 h 198"/>
                <a:gd name="T62" fmla="*/ 0 w 297"/>
                <a:gd name="T63" fmla="*/ 0 h 198"/>
                <a:gd name="T64" fmla="*/ 0 w 297"/>
                <a:gd name="T65" fmla="*/ 0 h 198"/>
                <a:gd name="T66" fmla="*/ 0 w 297"/>
                <a:gd name="T67" fmla="*/ 0 h 198"/>
                <a:gd name="T68" fmla="*/ 0 w 297"/>
                <a:gd name="T69" fmla="*/ 0 h 198"/>
                <a:gd name="T70" fmla="*/ 0 w 297"/>
                <a:gd name="T71" fmla="*/ 0 h 198"/>
                <a:gd name="T72" fmla="*/ 0 w 297"/>
                <a:gd name="T73" fmla="*/ 0 h 198"/>
                <a:gd name="T74" fmla="*/ 0 w 297"/>
                <a:gd name="T75" fmla="*/ 0 h 198"/>
                <a:gd name="T76" fmla="*/ 0 w 297"/>
                <a:gd name="T77" fmla="*/ 0 h 198"/>
                <a:gd name="T78" fmla="*/ 0 w 297"/>
                <a:gd name="T79" fmla="*/ 0 h 198"/>
                <a:gd name="T80" fmla="*/ 0 w 297"/>
                <a:gd name="T81" fmla="*/ 0 h 198"/>
                <a:gd name="T82" fmla="*/ 0 w 297"/>
                <a:gd name="T83" fmla="*/ 0 h 198"/>
                <a:gd name="T84" fmla="*/ 0 w 297"/>
                <a:gd name="T85" fmla="*/ 0 h 198"/>
                <a:gd name="T86" fmla="*/ 0 w 297"/>
                <a:gd name="T87" fmla="*/ 0 h 198"/>
                <a:gd name="T88" fmla="*/ 0 w 297"/>
                <a:gd name="T89" fmla="*/ 0 h 198"/>
                <a:gd name="T90" fmla="*/ 0 w 297"/>
                <a:gd name="T91" fmla="*/ 0 h 198"/>
                <a:gd name="T92" fmla="*/ 0 w 297"/>
                <a:gd name="T93" fmla="*/ 0 h 198"/>
                <a:gd name="T94" fmla="*/ 0 w 297"/>
                <a:gd name="T95" fmla="*/ 0 h 198"/>
                <a:gd name="T96" fmla="*/ 0 w 297"/>
                <a:gd name="T97" fmla="*/ 0 h 19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97"/>
                <a:gd name="T148" fmla="*/ 0 h 198"/>
                <a:gd name="T149" fmla="*/ 297 w 297"/>
                <a:gd name="T150" fmla="*/ 198 h 19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97" h="198">
                  <a:moveTo>
                    <a:pt x="0" y="22"/>
                  </a:moveTo>
                  <a:lnTo>
                    <a:pt x="2" y="31"/>
                  </a:lnTo>
                  <a:lnTo>
                    <a:pt x="6" y="39"/>
                  </a:lnTo>
                  <a:lnTo>
                    <a:pt x="13" y="46"/>
                  </a:lnTo>
                  <a:lnTo>
                    <a:pt x="23" y="48"/>
                  </a:lnTo>
                  <a:lnTo>
                    <a:pt x="54" y="51"/>
                  </a:lnTo>
                  <a:lnTo>
                    <a:pt x="82" y="56"/>
                  </a:lnTo>
                  <a:lnTo>
                    <a:pt x="108" y="64"/>
                  </a:lnTo>
                  <a:lnTo>
                    <a:pt x="132" y="73"/>
                  </a:lnTo>
                  <a:lnTo>
                    <a:pt x="153" y="82"/>
                  </a:lnTo>
                  <a:lnTo>
                    <a:pt x="172" y="94"/>
                  </a:lnTo>
                  <a:lnTo>
                    <a:pt x="188" y="106"/>
                  </a:lnTo>
                  <a:lnTo>
                    <a:pt x="202" y="117"/>
                  </a:lnTo>
                  <a:lnTo>
                    <a:pt x="214" y="129"/>
                  </a:lnTo>
                  <a:lnTo>
                    <a:pt x="224" y="141"/>
                  </a:lnTo>
                  <a:lnTo>
                    <a:pt x="232" y="152"/>
                  </a:lnTo>
                  <a:lnTo>
                    <a:pt x="239" y="162"/>
                  </a:lnTo>
                  <a:lnTo>
                    <a:pt x="244" y="171"/>
                  </a:lnTo>
                  <a:lnTo>
                    <a:pt x="246" y="177"/>
                  </a:lnTo>
                  <a:lnTo>
                    <a:pt x="249" y="181"/>
                  </a:lnTo>
                  <a:lnTo>
                    <a:pt x="250" y="184"/>
                  </a:lnTo>
                  <a:lnTo>
                    <a:pt x="256" y="191"/>
                  </a:lnTo>
                  <a:lnTo>
                    <a:pt x="263" y="197"/>
                  </a:lnTo>
                  <a:lnTo>
                    <a:pt x="272" y="198"/>
                  </a:lnTo>
                  <a:lnTo>
                    <a:pt x="282" y="197"/>
                  </a:lnTo>
                  <a:lnTo>
                    <a:pt x="289" y="191"/>
                  </a:lnTo>
                  <a:lnTo>
                    <a:pt x="295" y="185"/>
                  </a:lnTo>
                  <a:lnTo>
                    <a:pt x="297" y="176"/>
                  </a:lnTo>
                  <a:lnTo>
                    <a:pt x="296" y="167"/>
                  </a:lnTo>
                  <a:lnTo>
                    <a:pt x="295" y="164"/>
                  </a:lnTo>
                  <a:lnTo>
                    <a:pt x="292" y="158"/>
                  </a:lnTo>
                  <a:lnTo>
                    <a:pt x="288" y="150"/>
                  </a:lnTo>
                  <a:lnTo>
                    <a:pt x="282" y="139"/>
                  </a:lnTo>
                  <a:lnTo>
                    <a:pt x="274" y="128"/>
                  </a:lnTo>
                  <a:lnTo>
                    <a:pt x="265" y="115"/>
                  </a:lnTo>
                  <a:lnTo>
                    <a:pt x="253" y="100"/>
                  </a:lnTo>
                  <a:lnTo>
                    <a:pt x="239" y="85"/>
                  </a:lnTo>
                  <a:lnTo>
                    <a:pt x="222" y="71"/>
                  </a:lnTo>
                  <a:lnTo>
                    <a:pt x="202" y="56"/>
                  </a:lnTo>
                  <a:lnTo>
                    <a:pt x="180" y="43"/>
                  </a:lnTo>
                  <a:lnTo>
                    <a:pt x="155" y="30"/>
                  </a:lnTo>
                  <a:lnTo>
                    <a:pt x="128" y="20"/>
                  </a:lnTo>
                  <a:lnTo>
                    <a:pt x="97" y="11"/>
                  </a:lnTo>
                  <a:lnTo>
                    <a:pt x="63" y="4"/>
                  </a:lnTo>
                  <a:lnTo>
                    <a:pt x="25" y="0"/>
                  </a:lnTo>
                  <a:lnTo>
                    <a:pt x="16" y="2"/>
                  </a:lnTo>
                  <a:lnTo>
                    <a:pt x="8" y="5"/>
                  </a:lnTo>
                  <a:lnTo>
                    <a:pt x="3" y="13"/>
                  </a:lnTo>
                  <a:lnTo>
                    <a:pt x="0"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76" name="Freeform 288">
              <a:extLst>
                <a:ext uri="{FF2B5EF4-FFF2-40B4-BE49-F238E27FC236}">
                  <a16:creationId xmlns:a16="http://schemas.microsoft.com/office/drawing/2014/main" id="{38581D0F-3ADD-4F06-95F3-777852726DB1}"/>
                </a:ext>
              </a:extLst>
            </p:cNvPr>
            <p:cNvSpPr>
              <a:spLocks/>
            </p:cNvSpPr>
            <p:nvPr/>
          </p:nvSpPr>
          <p:spPr bwMode="auto">
            <a:xfrm>
              <a:off x="604" y="2552"/>
              <a:ext cx="20" cy="40"/>
            </a:xfrm>
            <a:custGeom>
              <a:avLst/>
              <a:gdLst>
                <a:gd name="T0" fmla="*/ 0 w 90"/>
                <a:gd name="T1" fmla="*/ 0 h 173"/>
                <a:gd name="T2" fmla="*/ 0 w 90"/>
                <a:gd name="T3" fmla="*/ 0 h 173"/>
                <a:gd name="T4" fmla="*/ 0 w 90"/>
                <a:gd name="T5" fmla="*/ 0 h 173"/>
                <a:gd name="T6" fmla="*/ 0 w 90"/>
                <a:gd name="T7" fmla="*/ 0 h 173"/>
                <a:gd name="T8" fmla="*/ 0 w 90"/>
                <a:gd name="T9" fmla="*/ 0 h 173"/>
                <a:gd name="T10" fmla="*/ 0 w 90"/>
                <a:gd name="T11" fmla="*/ 0 h 173"/>
                <a:gd name="T12" fmla="*/ 0 w 90"/>
                <a:gd name="T13" fmla="*/ 0 h 173"/>
                <a:gd name="T14" fmla="*/ 0 w 90"/>
                <a:gd name="T15" fmla="*/ 0 h 173"/>
                <a:gd name="T16" fmla="*/ 0 w 90"/>
                <a:gd name="T17" fmla="*/ 0 h 173"/>
                <a:gd name="T18" fmla="*/ 0 w 90"/>
                <a:gd name="T19" fmla="*/ 0 h 173"/>
                <a:gd name="T20" fmla="*/ 0 w 90"/>
                <a:gd name="T21" fmla="*/ 0 h 173"/>
                <a:gd name="T22" fmla="*/ 0 w 90"/>
                <a:gd name="T23" fmla="*/ 0 h 173"/>
                <a:gd name="T24" fmla="*/ 0 w 90"/>
                <a:gd name="T25" fmla="*/ 0 h 173"/>
                <a:gd name="T26" fmla="*/ 0 w 90"/>
                <a:gd name="T27" fmla="*/ 0 h 173"/>
                <a:gd name="T28" fmla="*/ 0 w 90"/>
                <a:gd name="T29" fmla="*/ 0 h 173"/>
                <a:gd name="T30" fmla="*/ 0 w 90"/>
                <a:gd name="T31" fmla="*/ 0 h 173"/>
                <a:gd name="T32" fmla="*/ 0 w 90"/>
                <a:gd name="T33" fmla="*/ 0 h 173"/>
                <a:gd name="T34" fmla="*/ 0 w 90"/>
                <a:gd name="T35" fmla="*/ 0 h 173"/>
                <a:gd name="T36" fmla="*/ 0 w 90"/>
                <a:gd name="T37" fmla="*/ 0 h 173"/>
                <a:gd name="T38" fmla="*/ 0 w 90"/>
                <a:gd name="T39" fmla="*/ 0 h 173"/>
                <a:gd name="T40" fmla="*/ 0 w 90"/>
                <a:gd name="T41" fmla="*/ 0 h 173"/>
                <a:gd name="T42" fmla="*/ 0 w 90"/>
                <a:gd name="T43" fmla="*/ 0 h 173"/>
                <a:gd name="T44" fmla="*/ 0 w 90"/>
                <a:gd name="T45" fmla="*/ 0 h 173"/>
                <a:gd name="T46" fmla="*/ 0 w 90"/>
                <a:gd name="T47" fmla="*/ 0 h 173"/>
                <a:gd name="T48" fmla="*/ 0 w 90"/>
                <a:gd name="T49" fmla="*/ 0 h 173"/>
                <a:gd name="T50" fmla="*/ 0 w 90"/>
                <a:gd name="T51" fmla="*/ 0 h 173"/>
                <a:gd name="T52" fmla="*/ 0 w 90"/>
                <a:gd name="T53" fmla="*/ 0 h 173"/>
                <a:gd name="T54" fmla="*/ 0 w 90"/>
                <a:gd name="T55" fmla="*/ 0 h 173"/>
                <a:gd name="T56" fmla="*/ 0 w 90"/>
                <a:gd name="T57" fmla="*/ 0 h 173"/>
                <a:gd name="T58" fmla="*/ 0 w 90"/>
                <a:gd name="T59" fmla="*/ 0 h 173"/>
                <a:gd name="T60" fmla="*/ 0 w 90"/>
                <a:gd name="T61" fmla="*/ 0 h 173"/>
                <a:gd name="T62" fmla="*/ 0 w 90"/>
                <a:gd name="T63" fmla="*/ 0 h 173"/>
                <a:gd name="T64" fmla="*/ 0 w 90"/>
                <a:gd name="T65" fmla="*/ 0 h 1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0"/>
                <a:gd name="T100" fmla="*/ 0 h 173"/>
                <a:gd name="T101" fmla="*/ 90 w 90"/>
                <a:gd name="T102" fmla="*/ 173 h 17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0" h="173">
                  <a:moveTo>
                    <a:pt x="10" y="4"/>
                  </a:moveTo>
                  <a:lnTo>
                    <a:pt x="3" y="12"/>
                  </a:lnTo>
                  <a:lnTo>
                    <a:pt x="0" y="21"/>
                  </a:lnTo>
                  <a:lnTo>
                    <a:pt x="0" y="30"/>
                  </a:lnTo>
                  <a:lnTo>
                    <a:pt x="4" y="38"/>
                  </a:lnTo>
                  <a:lnTo>
                    <a:pt x="15" y="55"/>
                  </a:lnTo>
                  <a:lnTo>
                    <a:pt x="24" y="73"/>
                  </a:lnTo>
                  <a:lnTo>
                    <a:pt x="30" y="93"/>
                  </a:lnTo>
                  <a:lnTo>
                    <a:pt x="36" y="110"/>
                  </a:lnTo>
                  <a:lnTo>
                    <a:pt x="39" y="127"/>
                  </a:lnTo>
                  <a:lnTo>
                    <a:pt x="42" y="140"/>
                  </a:lnTo>
                  <a:lnTo>
                    <a:pt x="43" y="149"/>
                  </a:lnTo>
                  <a:lnTo>
                    <a:pt x="43" y="151"/>
                  </a:lnTo>
                  <a:lnTo>
                    <a:pt x="46" y="160"/>
                  </a:lnTo>
                  <a:lnTo>
                    <a:pt x="51" y="168"/>
                  </a:lnTo>
                  <a:lnTo>
                    <a:pt x="59" y="172"/>
                  </a:lnTo>
                  <a:lnTo>
                    <a:pt x="69" y="173"/>
                  </a:lnTo>
                  <a:lnTo>
                    <a:pt x="79" y="171"/>
                  </a:lnTo>
                  <a:lnTo>
                    <a:pt x="85" y="164"/>
                  </a:lnTo>
                  <a:lnTo>
                    <a:pt x="89" y="157"/>
                  </a:lnTo>
                  <a:lnTo>
                    <a:pt x="90" y="147"/>
                  </a:lnTo>
                  <a:lnTo>
                    <a:pt x="90" y="142"/>
                  </a:lnTo>
                  <a:lnTo>
                    <a:pt x="88" y="132"/>
                  </a:lnTo>
                  <a:lnTo>
                    <a:pt x="85" y="116"/>
                  </a:lnTo>
                  <a:lnTo>
                    <a:pt x="81" y="97"/>
                  </a:lnTo>
                  <a:lnTo>
                    <a:pt x="75" y="75"/>
                  </a:lnTo>
                  <a:lnTo>
                    <a:pt x="67" y="53"/>
                  </a:lnTo>
                  <a:lnTo>
                    <a:pt x="56" y="30"/>
                  </a:lnTo>
                  <a:lnTo>
                    <a:pt x="43" y="10"/>
                  </a:lnTo>
                  <a:lnTo>
                    <a:pt x="37" y="3"/>
                  </a:lnTo>
                  <a:lnTo>
                    <a:pt x="28" y="0"/>
                  </a:lnTo>
                  <a:lnTo>
                    <a:pt x="19" y="0"/>
                  </a:lnTo>
                  <a:lnTo>
                    <a:pt x="1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77" name="Freeform 289">
              <a:extLst>
                <a:ext uri="{FF2B5EF4-FFF2-40B4-BE49-F238E27FC236}">
                  <a16:creationId xmlns:a16="http://schemas.microsoft.com/office/drawing/2014/main" id="{A16EE59C-7A01-46D3-AF75-5E4684764E9B}"/>
                </a:ext>
              </a:extLst>
            </p:cNvPr>
            <p:cNvSpPr>
              <a:spLocks/>
            </p:cNvSpPr>
            <p:nvPr/>
          </p:nvSpPr>
          <p:spPr bwMode="auto">
            <a:xfrm>
              <a:off x="627" y="2552"/>
              <a:ext cx="18" cy="38"/>
            </a:xfrm>
            <a:custGeom>
              <a:avLst/>
              <a:gdLst>
                <a:gd name="T0" fmla="*/ 0 w 83"/>
                <a:gd name="T1" fmla="*/ 0 h 164"/>
                <a:gd name="T2" fmla="*/ 0 w 83"/>
                <a:gd name="T3" fmla="*/ 0 h 164"/>
                <a:gd name="T4" fmla="*/ 0 w 83"/>
                <a:gd name="T5" fmla="*/ 0 h 164"/>
                <a:gd name="T6" fmla="*/ 0 w 83"/>
                <a:gd name="T7" fmla="*/ 0 h 164"/>
                <a:gd name="T8" fmla="*/ 0 w 83"/>
                <a:gd name="T9" fmla="*/ 0 h 164"/>
                <a:gd name="T10" fmla="*/ 0 w 83"/>
                <a:gd name="T11" fmla="*/ 0 h 164"/>
                <a:gd name="T12" fmla="*/ 0 w 83"/>
                <a:gd name="T13" fmla="*/ 0 h 164"/>
                <a:gd name="T14" fmla="*/ 0 w 83"/>
                <a:gd name="T15" fmla="*/ 0 h 164"/>
                <a:gd name="T16" fmla="*/ 0 w 83"/>
                <a:gd name="T17" fmla="*/ 0 h 164"/>
                <a:gd name="T18" fmla="*/ 0 w 83"/>
                <a:gd name="T19" fmla="*/ 0 h 164"/>
                <a:gd name="T20" fmla="*/ 0 w 83"/>
                <a:gd name="T21" fmla="*/ 0 h 164"/>
                <a:gd name="T22" fmla="*/ 0 w 83"/>
                <a:gd name="T23" fmla="*/ 0 h 164"/>
                <a:gd name="T24" fmla="*/ 0 w 83"/>
                <a:gd name="T25" fmla="*/ 0 h 164"/>
                <a:gd name="T26" fmla="*/ 0 w 83"/>
                <a:gd name="T27" fmla="*/ 0 h 164"/>
                <a:gd name="T28" fmla="*/ 0 w 83"/>
                <a:gd name="T29" fmla="*/ 0 h 164"/>
                <a:gd name="T30" fmla="*/ 0 w 83"/>
                <a:gd name="T31" fmla="*/ 0 h 164"/>
                <a:gd name="T32" fmla="*/ 0 w 83"/>
                <a:gd name="T33" fmla="*/ 0 h 164"/>
                <a:gd name="T34" fmla="*/ 0 w 83"/>
                <a:gd name="T35" fmla="*/ 0 h 164"/>
                <a:gd name="T36" fmla="*/ 0 w 83"/>
                <a:gd name="T37" fmla="*/ 0 h 164"/>
                <a:gd name="T38" fmla="*/ 0 w 83"/>
                <a:gd name="T39" fmla="*/ 0 h 164"/>
                <a:gd name="T40" fmla="*/ 0 w 83"/>
                <a:gd name="T41" fmla="*/ 0 h 164"/>
                <a:gd name="T42" fmla="*/ 0 w 83"/>
                <a:gd name="T43" fmla="*/ 0 h 164"/>
                <a:gd name="T44" fmla="*/ 0 w 83"/>
                <a:gd name="T45" fmla="*/ 0 h 164"/>
                <a:gd name="T46" fmla="*/ 0 w 83"/>
                <a:gd name="T47" fmla="*/ 0 h 164"/>
                <a:gd name="T48" fmla="*/ 0 w 83"/>
                <a:gd name="T49" fmla="*/ 0 h 164"/>
                <a:gd name="T50" fmla="*/ 0 w 83"/>
                <a:gd name="T51" fmla="*/ 0 h 164"/>
                <a:gd name="T52" fmla="*/ 0 w 83"/>
                <a:gd name="T53" fmla="*/ 0 h 164"/>
                <a:gd name="T54" fmla="*/ 0 w 83"/>
                <a:gd name="T55" fmla="*/ 0 h 164"/>
                <a:gd name="T56" fmla="*/ 0 w 83"/>
                <a:gd name="T57" fmla="*/ 0 h 1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3"/>
                <a:gd name="T88" fmla="*/ 0 h 164"/>
                <a:gd name="T89" fmla="*/ 83 w 83"/>
                <a:gd name="T90" fmla="*/ 164 h 1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3" h="164">
                  <a:moveTo>
                    <a:pt x="9" y="4"/>
                  </a:moveTo>
                  <a:lnTo>
                    <a:pt x="2" y="10"/>
                  </a:lnTo>
                  <a:lnTo>
                    <a:pt x="0" y="19"/>
                  </a:lnTo>
                  <a:lnTo>
                    <a:pt x="0" y="29"/>
                  </a:lnTo>
                  <a:lnTo>
                    <a:pt x="4" y="38"/>
                  </a:lnTo>
                  <a:lnTo>
                    <a:pt x="20" y="70"/>
                  </a:lnTo>
                  <a:lnTo>
                    <a:pt x="31" y="104"/>
                  </a:lnTo>
                  <a:lnTo>
                    <a:pt x="35" y="130"/>
                  </a:lnTo>
                  <a:lnTo>
                    <a:pt x="36" y="142"/>
                  </a:lnTo>
                  <a:lnTo>
                    <a:pt x="39" y="151"/>
                  </a:lnTo>
                  <a:lnTo>
                    <a:pt x="44" y="159"/>
                  </a:lnTo>
                  <a:lnTo>
                    <a:pt x="50" y="162"/>
                  </a:lnTo>
                  <a:lnTo>
                    <a:pt x="60" y="164"/>
                  </a:lnTo>
                  <a:lnTo>
                    <a:pt x="70" y="161"/>
                  </a:lnTo>
                  <a:lnTo>
                    <a:pt x="78" y="156"/>
                  </a:lnTo>
                  <a:lnTo>
                    <a:pt x="82" y="148"/>
                  </a:lnTo>
                  <a:lnTo>
                    <a:pt x="83" y="139"/>
                  </a:lnTo>
                  <a:lnTo>
                    <a:pt x="83" y="135"/>
                  </a:lnTo>
                  <a:lnTo>
                    <a:pt x="82" y="125"/>
                  </a:lnTo>
                  <a:lnTo>
                    <a:pt x="80" y="110"/>
                  </a:lnTo>
                  <a:lnTo>
                    <a:pt x="76" y="92"/>
                  </a:lnTo>
                  <a:lnTo>
                    <a:pt x="73" y="73"/>
                  </a:lnTo>
                  <a:lnTo>
                    <a:pt x="65" y="51"/>
                  </a:lnTo>
                  <a:lnTo>
                    <a:pt x="56" y="30"/>
                  </a:lnTo>
                  <a:lnTo>
                    <a:pt x="43" y="9"/>
                  </a:lnTo>
                  <a:lnTo>
                    <a:pt x="35" y="2"/>
                  </a:lnTo>
                  <a:lnTo>
                    <a:pt x="26" y="0"/>
                  </a:lnTo>
                  <a:lnTo>
                    <a:pt x="17" y="0"/>
                  </a:lnTo>
                  <a:lnTo>
                    <a:pt x="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78" name="Freeform 290">
              <a:extLst>
                <a:ext uri="{FF2B5EF4-FFF2-40B4-BE49-F238E27FC236}">
                  <a16:creationId xmlns:a16="http://schemas.microsoft.com/office/drawing/2014/main" id="{2E1A3714-0E86-4E0B-BC83-19AFE0704814}"/>
                </a:ext>
              </a:extLst>
            </p:cNvPr>
            <p:cNvSpPr>
              <a:spLocks/>
            </p:cNvSpPr>
            <p:nvPr/>
          </p:nvSpPr>
          <p:spPr bwMode="auto">
            <a:xfrm>
              <a:off x="338" y="2456"/>
              <a:ext cx="137" cy="91"/>
            </a:xfrm>
            <a:custGeom>
              <a:avLst/>
              <a:gdLst>
                <a:gd name="T0" fmla="*/ 0 w 600"/>
                <a:gd name="T1" fmla="*/ 0 h 394"/>
                <a:gd name="T2" fmla="*/ 0 w 600"/>
                <a:gd name="T3" fmla="*/ 0 h 394"/>
                <a:gd name="T4" fmla="*/ 0 w 600"/>
                <a:gd name="T5" fmla="*/ 0 h 394"/>
                <a:gd name="T6" fmla="*/ 0 w 600"/>
                <a:gd name="T7" fmla="*/ 0 h 394"/>
                <a:gd name="T8" fmla="*/ 0 w 600"/>
                <a:gd name="T9" fmla="*/ 0 h 394"/>
                <a:gd name="T10" fmla="*/ 0 w 600"/>
                <a:gd name="T11" fmla="*/ 0 h 394"/>
                <a:gd name="T12" fmla="*/ 0 w 600"/>
                <a:gd name="T13" fmla="*/ 0 h 394"/>
                <a:gd name="T14" fmla="*/ 0 w 600"/>
                <a:gd name="T15" fmla="*/ 0 h 394"/>
                <a:gd name="T16" fmla="*/ 0 w 600"/>
                <a:gd name="T17" fmla="*/ 0 h 394"/>
                <a:gd name="T18" fmla="*/ 0 w 600"/>
                <a:gd name="T19" fmla="*/ 0 h 394"/>
                <a:gd name="T20" fmla="*/ 0 w 600"/>
                <a:gd name="T21" fmla="*/ 0 h 394"/>
                <a:gd name="T22" fmla="*/ 0 w 600"/>
                <a:gd name="T23" fmla="*/ 0 h 394"/>
                <a:gd name="T24" fmla="*/ 0 w 600"/>
                <a:gd name="T25" fmla="*/ 0 h 394"/>
                <a:gd name="T26" fmla="*/ 0 w 600"/>
                <a:gd name="T27" fmla="*/ 0 h 394"/>
                <a:gd name="T28" fmla="*/ 0 w 600"/>
                <a:gd name="T29" fmla="*/ 0 h 394"/>
                <a:gd name="T30" fmla="*/ 0 w 600"/>
                <a:gd name="T31" fmla="*/ 0 h 394"/>
                <a:gd name="T32" fmla="*/ 0 w 600"/>
                <a:gd name="T33" fmla="*/ 0 h 394"/>
                <a:gd name="T34" fmla="*/ 0 w 600"/>
                <a:gd name="T35" fmla="*/ 0 h 394"/>
                <a:gd name="T36" fmla="*/ 0 w 600"/>
                <a:gd name="T37" fmla="*/ 0 h 394"/>
                <a:gd name="T38" fmla="*/ 0 w 600"/>
                <a:gd name="T39" fmla="*/ 0 h 394"/>
                <a:gd name="T40" fmla="*/ 0 w 600"/>
                <a:gd name="T41" fmla="*/ 0 h 394"/>
                <a:gd name="T42" fmla="*/ 0 w 600"/>
                <a:gd name="T43" fmla="*/ 0 h 394"/>
                <a:gd name="T44" fmla="*/ 0 w 600"/>
                <a:gd name="T45" fmla="*/ 0 h 394"/>
                <a:gd name="T46" fmla="*/ 0 w 600"/>
                <a:gd name="T47" fmla="*/ 0 h 394"/>
                <a:gd name="T48" fmla="*/ 0 w 600"/>
                <a:gd name="T49" fmla="*/ 0 h 394"/>
                <a:gd name="T50" fmla="*/ 0 w 600"/>
                <a:gd name="T51" fmla="*/ 0 h 394"/>
                <a:gd name="T52" fmla="*/ 0 w 600"/>
                <a:gd name="T53" fmla="*/ 0 h 394"/>
                <a:gd name="T54" fmla="*/ 0 w 600"/>
                <a:gd name="T55" fmla="*/ 0 h 394"/>
                <a:gd name="T56" fmla="*/ 0 w 600"/>
                <a:gd name="T57" fmla="*/ 0 h 394"/>
                <a:gd name="T58" fmla="*/ 0 w 600"/>
                <a:gd name="T59" fmla="*/ 0 h 394"/>
                <a:gd name="T60" fmla="*/ 0 w 600"/>
                <a:gd name="T61" fmla="*/ 0 h 394"/>
                <a:gd name="T62" fmla="*/ 0 w 600"/>
                <a:gd name="T63" fmla="*/ 0 h 394"/>
                <a:gd name="T64" fmla="*/ 0 w 600"/>
                <a:gd name="T65" fmla="*/ 0 h 394"/>
                <a:gd name="T66" fmla="*/ 0 w 600"/>
                <a:gd name="T67" fmla="*/ 0 h 394"/>
                <a:gd name="T68" fmla="*/ 0 w 600"/>
                <a:gd name="T69" fmla="*/ 0 h 394"/>
                <a:gd name="T70" fmla="*/ 0 w 600"/>
                <a:gd name="T71" fmla="*/ 0 h 394"/>
                <a:gd name="T72" fmla="*/ 0 w 600"/>
                <a:gd name="T73" fmla="*/ 0 h 394"/>
                <a:gd name="T74" fmla="*/ 0 w 600"/>
                <a:gd name="T75" fmla="*/ 0 h 394"/>
                <a:gd name="T76" fmla="*/ 0 w 600"/>
                <a:gd name="T77" fmla="*/ 0 h 394"/>
                <a:gd name="T78" fmla="*/ 0 w 600"/>
                <a:gd name="T79" fmla="*/ 0 h 394"/>
                <a:gd name="T80" fmla="*/ 0 w 600"/>
                <a:gd name="T81" fmla="*/ 0 h 394"/>
                <a:gd name="T82" fmla="*/ 0 w 600"/>
                <a:gd name="T83" fmla="*/ 0 h 394"/>
                <a:gd name="T84" fmla="*/ 0 w 600"/>
                <a:gd name="T85" fmla="*/ 0 h 394"/>
                <a:gd name="T86" fmla="*/ 0 w 600"/>
                <a:gd name="T87" fmla="*/ 0 h 394"/>
                <a:gd name="T88" fmla="*/ 0 w 600"/>
                <a:gd name="T89" fmla="*/ 0 h 394"/>
                <a:gd name="T90" fmla="*/ 0 w 600"/>
                <a:gd name="T91" fmla="*/ 0 h 394"/>
                <a:gd name="T92" fmla="*/ 0 w 600"/>
                <a:gd name="T93" fmla="*/ 0 h 394"/>
                <a:gd name="T94" fmla="*/ 0 w 600"/>
                <a:gd name="T95" fmla="*/ 0 h 394"/>
                <a:gd name="T96" fmla="*/ 0 w 600"/>
                <a:gd name="T97" fmla="*/ 0 h 39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00"/>
                <a:gd name="T148" fmla="*/ 0 h 394"/>
                <a:gd name="T149" fmla="*/ 600 w 600"/>
                <a:gd name="T150" fmla="*/ 394 h 39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00" h="394">
                  <a:moveTo>
                    <a:pt x="32" y="30"/>
                  </a:moveTo>
                  <a:lnTo>
                    <a:pt x="25" y="33"/>
                  </a:lnTo>
                  <a:lnTo>
                    <a:pt x="20" y="38"/>
                  </a:lnTo>
                  <a:lnTo>
                    <a:pt x="16" y="43"/>
                  </a:lnTo>
                  <a:lnTo>
                    <a:pt x="15" y="50"/>
                  </a:lnTo>
                  <a:lnTo>
                    <a:pt x="0" y="182"/>
                  </a:lnTo>
                  <a:lnTo>
                    <a:pt x="0" y="183"/>
                  </a:lnTo>
                  <a:lnTo>
                    <a:pt x="0" y="185"/>
                  </a:lnTo>
                  <a:lnTo>
                    <a:pt x="0" y="190"/>
                  </a:lnTo>
                  <a:lnTo>
                    <a:pt x="2" y="194"/>
                  </a:lnTo>
                  <a:lnTo>
                    <a:pt x="4" y="199"/>
                  </a:lnTo>
                  <a:lnTo>
                    <a:pt x="7" y="203"/>
                  </a:lnTo>
                  <a:lnTo>
                    <a:pt x="9" y="204"/>
                  </a:lnTo>
                  <a:lnTo>
                    <a:pt x="13" y="206"/>
                  </a:lnTo>
                  <a:lnTo>
                    <a:pt x="17" y="207"/>
                  </a:lnTo>
                  <a:lnTo>
                    <a:pt x="20" y="208"/>
                  </a:lnTo>
                  <a:lnTo>
                    <a:pt x="19" y="208"/>
                  </a:lnTo>
                  <a:lnTo>
                    <a:pt x="12" y="212"/>
                  </a:lnTo>
                  <a:lnTo>
                    <a:pt x="8" y="217"/>
                  </a:lnTo>
                  <a:lnTo>
                    <a:pt x="6" y="224"/>
                  </a:lnTo>
                  <a:lnTo>
                    <a:pt x="4" y="230"/>
                  </a:lnTo>
                  <a:lnTo>
                    <a:pt x="4" y="232"/>
                  </a:lnTo>
                  <a:lnTo>
                    <a:pt x="4" y="234"/>
                  </a:lnTo>
                  <a:lnTo>
                    <a:pt x="4" y="235"/>
                  </a:lnTo>
                  <a:lnTo>
                    <a:pt x="6" y="238"/>
                  </a:lnTo>
                  <a:lnTo>
                    <a:pt x="34" y="328"/>
                  </a:lnTo>
                  <a:lnTo>
                    <a:pt x="37" y="333"/>
                  </a:lnTo>
                  <a:lnTo>
                    <a:pt x="39" y="337"/>
                  </a:lnTo>
                  <a:lnTo>
                    <a:pt x="43" y="341"/>
                  </a:lnTo>
                  <a:lnTo>
                    <a:pt x="48" y="343"/>
                  </a:lnTo>
                  <a:lnTo>
                    <a:pt x="54" y="345"/>
                  </a:lnTo>
                  <a:lnTo>
                    <a:pt x="59" y="345"/>
                  </a:lnTo>
                  <a:lnTo>
                    <a:pt x="64" y="343"/>
                  </a:lnTo>
                  <a:lnTo>
                    <a:pt x="69" y="341"/>
                  </a:lnTo>
                  <a:lnTo>
                    <a:pt x="75" y="338"/>
                  </a:lnTo>
                  <a:lnTo>
                    <a:pt x="85" y="332"/>
                  </a:lnTo>
                  <a:lnTo>
                    <a:pt x="101" y="324"/>
                  </a:lnTo>
                  <a:lnTo>
                    <a:pt x="121" y="315"/>
                  </a:lnTo>
                  <a:lnTo>
                    <a:pt x="146" y="306"/>
                  </a:lnTo>
                  <a:lnTo>
                    <a:pt x="173" y="297"/>
                  </a:lnTo>
                  <a:lnTo>
                    <a:pt x="205" y="288"/>
                  </a:lnTo>
                  <a:lnTo>
                    <a:pt x="237" y="281"/>
                  </a:lnTo>
                  <a:lnTo>
                    <a:pt x="272" y="277"/>
                  </a:lnTo>
                  <a:lnTo>
                    <a:pt x="307" y="276"/>
                  </a:lnTo>
                  <a:lnTo>
                    <a:pt x="345" y="280"/>
                  </a:lnTo>
                  <a:lnTo>
                    <a:pt x="382" y="288"/>
                  </a:lnTo>
                  <a:lnTo>
                    <a:pt x="418" y="301"/>
                  </a:lnTo>
                  <a:lnTo>
                    <a:pt x="455" y="321"/>
                  </a:lnTo>
                  <a:lnTo>
                    <a:pt x="488" y="349"/>
                  </a:lnTo>
                  <a:lnTo>
                    <a:pt x="521" y="384"/>
                  </a:lnTo>
                  <a:lnTo>
                    <a:pt x="523" y="386"/>
                  </a:lnTo>
                  <a:lnTo>
                    <a:pt x="526" y="389"/>
                  </a:lnTo>
                  <a:lnTo>
                    <a:pt x="530" y="392"/>
                  </a:lnTo>
                  <a:lnTo>
                    <a:pt x="534" y="393"/>
                  </a:lnTo>
                  <a:lnTo>
                    <a:pt x="539" y="394"/>
                  </a:lnTo>
                  <a:lnTo>
                    <a:pt x="544" y="394"/>
                  </a:lnTo>
                  <a:lnTo>
                    <a:pt x="550" y="394"/>
                  </a:lnTo>
                  <a:lnTo>
                    <a:pt x="556" y="393"/>
                  </a:lnTo>
                  <a:lnTo>
                    <a:pt x="561" y="392"/>
                  </a:lnTo>
                  <a:lnTo>
                    <a:pt x="568" y="388"/>
                  </a:lnTo>
                  <a:lnTo>
                    <a:pt x="574" y="385"/>
                  </a:lnTo>
                  <a:lnTo>
                    <a:pt x="579" y="380"/>
                  </a:lnTo>
                  <a:lnTo>
                    <a:pt x="591" y="366"/>
                  </a:lnTo>
                  <a:lnTo>
                    <a:pt x="598" y="347"/>
                  </a:lnTo>
                  <a:lnTo>
                    <a:pt x="600" y="324"/>
                  </a:lnTo>
                  <a:lnTo>
                    <a:pt x="599" y="295"/>
                  </a:lnTo>
                  <a:lnTo>
                    <a:pt x="599" y="294"/>
                  </a:lnTo>
                  <a:lnTo>
                    <a:pt x="598" y="293"/>
                  </a:lnTo>
                  <a:lnTo>
                    <a:pt x="595" y="284"/>
                  </a:lnTo>
                  <a:lnTo>
                    <a:pt x="587" y="263"/>
                  </a:lnTo>
                  <a:lnTo>
                    <a:pt x="574" y="233"/>
                  </a:lnTo>
                  <a:lnTo>
                    <a:pt x="555" y="196"/>
                  </a:lnTo>
                  <a:lnTo>
                    <a:pt x="529" y="157"/>
                  </a:lnTo>
                  <a:lnTo>
                    <a:pt x="495" y="118"/>
                  </a:lnTo>
                  <a:lnTo>
                    <a:pt x="453" y="81"/>
                  </a:lnTo>
                  <a:lnTo>
                    <a:pt x="402" y="47"/>
                  </a:lnTo>
                  <a:lnTo>
                    <a:pt x="383" y="36"/>
                  </a:lnTo>
                  <a:lnTo>
                    <a:pt x="363" y="29"/>
                  </a:lnTo>
                  <a:lnTo>
                    <a:pt x="343" y="21"/>
                  </a:lnTo>
                  <a:lnTo>
                    <a:pt x="322" y="14"/>
                  </a:lnTo>
                  <a:lnTo>
                    <a:pt x="300" y="9"/>
                  </a:lnTo>
                  <a:lnTo>
                    <a:pt x="278" y="5"/>
                  </a:lnTo>
                  <a:lnTo>
                    <a:pt x="255" y="3"/>
                  </a:lnTo>
                  <a:lnTo>
                    <a:pt x="232" y="0"/>
                  </a:lnTo>
                  <a:lnTo>
                    <a:pt x="209" y="0"/>
                  </a:lnTo>
                  <a:lnTo>
                    <a:pt x="185" y="0"/>
                  </a:lnTo>
                  <a:lnTo>
                    <a:pt x="160" y="3"/>
                  </a:lnTo>
                  <a:lnTo>
                    <a:pt x="136" y="5"/>
                  </a:lnTo>
                  <a:lnTo>
                    <a:pt x="110" y="10"/>
                  </a:lnTo>
                  <a:lnTo>
                    <a:pt x="85" y="16"/>
                  </a:lnTo>
                  <a:lnTo>
                    <a:pt x="58" y="22"/>
                  </a:lnTo>
                  <a:lnTo>
                    <a:pt x="32"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79" name="Freeform 291">
              <a:extLst>
                <a:ext uri="{FF2B5EF4-FFF2-40B4-BE49-F238E27FC236}">
                  <a16:creationId xmlns:a16="http://schemas.microsoft.com/office/drawing/2014/main" id="{8D32A9BA-F03C-415D-98F0-33105E8F5C47}"/>
                </a:ext>
              </a:extLst>
            </p:cNvPr>
            <p:cNvSpPr>
              <a:spLocks/>
            </p:cNvSpPr>
            <p:nvPr/>
          </p:nvSpPr>
          <p:spPr bwMode="auto">
            <a:xfrm>
              <a:off x="350" y="2467"/>
              <a:ext cx="114" cy="68"/>
            </a:xfrm>
            <a:custGeom>
              <a:avLst/>
              <a:gdLst>
                <a:gd name="T0" fmla="*/ 0 w 501"/>
                <a:gd name="T1" fmla="*/ 0 h 295"/>
                <a:gd name="T2" fmla="*/ 0 w 501"/>
                <a:gd name="T3" fmla="*/ 0 h 295"/>
                <a:gd name="T4" fmla="*/ 0 w 501"/>
                <a:gd name="T5" fmla="*/ 0 h 295"/>
                <a:gd name="T6" fmla="*/ 0 w 501"/>
                <a:gd name="T7" fmla="*/ 0 h 295"/>
                <a:gd name="T8" fmla="*/ 0 w 501"/>
                <a:gd name="T9" fmla="*/ 0 h 295"/>
                <a:gd name="T10" fmla="*/ 0 w 501"/>
                <a:gd name="T11" fmla="*/ 0 h 295"/>
                <a:gd name="T12" fmla="*/ 0 w 501"/>
                <a:gd name="T13" fmla="*/ 0 h 295"/>
                <a:gd name="T14" fmla="*/ 0 w 501"/>
                <a:gd name="T15" fmla="*/ 0 h 295"/>
                <a:gd name="T16" fmla="*/ 0 w 501"/>
                <a:gd name="T17" fmla="*/ 0 h 295"/>
                <a:gd name="T18" fmla="*/ 0 w 501"/>
                <a:gd name="T19" fmla="*/ 0 h 295"/>
                <a:gd name="T20" fmla="*/ 0 w 501"/>
                <a:gd name="T21" fmla="*/ 0 h 295"/>
                <a:gd name="T22" fmla="*/ 0 w 501"/>
                <a:gd name="T23" fmla="*/ 0 h 295"/>
                <a:gd name="T24" fmla="*/ 0 w 501"/>
                <a:gd name="T25" fmla="*/ 0 h 295"/>
                <a:gd name="T26" fmla="*/ 0 w 501"/>
                <a:gd name="T27" fmla="*/ 0 h 295"/>
                <a:gd name="T28" fmla="*/ 0 w 501"/>
                <a:gd name="T29" fmla="*/ 0 h 295"/>
                <a:gd name="T30" fmla="*/ 0 w 501"/>
                <a:gd name="T31" fmla="*/ 0 h 295"/>
                <a:gd name="T32" fmla="*/ 0 w 501"/>
                <a:gd name="T33" fmla="*/ 0 h 295"/>
                <a:gd name="T34" fmla="*/ 0 w 501"/>
                <a:gd name="T35" fmla="*/ 0 h 295"/>
                <a:gd name="T36" fmla="*/ 0 w 501"/>
                <a:gd name="T37" fmla="*/ 0 h 295"/>
                <a:gd name="T38" fmla="*/ 0 w 501"/>
                <a:gd name="T39" fmla="*/ 0 h 295"/>
                <a:gd name="T40" fmla="*/ 0 w 501"/>
                <a:gd name="T41" fmla="*/ 0 h 295"/>
                <a:gd name="T42" fmla="*/ 0 w 501"/>
                <a:gd name="T43" fmla="*/ 0 h 295"/>
                <a:gd name="T44" fmla="*/ 0 w 501"/>
                <a:gd name="T45" fmla="*/ 0 h 295"/>
                <a:gd name="T46" fmla="*/ 0 w 501"/>
                <a:gd name="T47" fmla="*/ 0 h 295"/>
                <a:gd name="T48" fmla="*/ 0 w 501"/>
                <a:gd name="T49" fmla="*/ 0 h 295"/>
                <a:gd name="T50" fmla="*/ 0 w 501"/>
                <a:gd name="T51" fmla="*/ 0 h 295"/>
                <a:gd name="T52" fmla="*/ 0 w 501"/>
                <a:gd name="T53" fmla="*/ 0 h 295"/>
                <a:gd name="T54" fmla="*/ 0 w 501"/>
                <a:gd name="T55" fmla="*/ 0 h 295"/>
                <a:gd name="T56" fmla="*/ 0 w 501"/>
                <a:gd name="T57" fmla="*/ 0 h 295"/>
                <a:gd name="T58" fmla="*/ 0 w 501"/>
                <a:gd name="T59" fmla="*/ 0 h 295"/>
                <a:gd name="T60" fmla="*/ 0 w 501"/>
                <a:gd name="T61" fmla="*/ 0 h 295"/>
                <a:gd name="T62" fmla="*/ 0 w 501"/>
                <a:gd name="T63" fmla="*/ 0 h 295"/>
                <a:gd name="T64" fmla="*/ 0 w 501"/>
                <a:gd name="T65" fmla="*/ 0 h 295"/>
                <a:gd name="T66" fmla="*/ 0 w 501"/>
                <a:gd name="T67" fmla="*/ 0 h 295"/>
                <a:gd name="T68" fmla="*/ 0 w 501"/>
                <a:gd name="T69" fmla="*/ 0 h 295"/>
                <a:gd name="T70" fmla="*/ 0 w 501"/>
                <a:gd name="T71" fmla="*/ 0 h 295"/>
                <a:gd name="T72" fmla="*/ 0 w 501"/>
                <a:gd name="T73" fmla="*/ 0 h 295"/>
                <a:gd name="T74" fmla="*/ 0 w 501"/>
                <a:gd name="T75" fmla="*/ 0 h 295"/>
                <a:gd name="T76" fmla="*/ 0 w 501"/>
                <a:gd name="T77" fmla="*/ 0 h 295"/>
                <a:gd name="T78" fmla="*/ 0 w 501"/>
                <a:gd name="T79" fmla="*/ 0 h 295"/>
                <a:gd name="T80" fmla="*/ 0 w 501"/>
                <a:gd name="T81" fmla="*/ 0 h 295"/>
                <a:gd name="T82" fmla="*/ 0 w 501"/>
                <a:gd name="T83" fmla="*/ 0 h 2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01"/>
                <a:gd name="T127" fmla="*/ 0 h 295"/>
                <a:gd name="T128" fmla="*/ 501 w 501"/>
                <a:gd name="T129" fmla="*/ 295 h 2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01" h="295">
                  <a:moveTo>
                    <a:pt x="328" y="41"/>
                  </a:moveTo>
                  <a:lnTo>
                    <a:pt x="371" y="69"/>
                  </a:lnTo>
                  <a:lnTo>
                    <a:pt x="407" y="102"/>
                  </a:lnTo>
                  <a:lnTo>
                    <a:pt x="437" y="135"/>
                  </a:lnTo>
                  <a:lnTo>
                    <a:pt x="461" y="169"/>
                  </a:lnTo>
                  <a:lnTo>
                    <a:pt x="478" y="201"/>
                  </a:lnTo>
                  <a:lnTo>
                    <a:pt x="489" y="227"/>
                  </a:lnTo>
                  <a:lnTo>
                    <a:pt x="497" y="246"/>
                  </a:lnTo>
                  <a:lnTo>
                    <a:pt x="500" y="255"/>
                  </a:lnTo>
                  <a:lnTo>
                    <a:pt x="501" y="260"/>
                  </a:lnTo>
                  <a:lnTo>
                    <a:pt x="501" y="264"/>
                  </a:lnTo>
                  <a:lnTo>
                    <a:pt x="501" y="269"/>
                  </a:lnTo>
                  <a:lnTo>
                    <a:pt x="501" y="273"/>
                  </a:lnTo>
                  <a:lnTo>
                    <a:pt x="501" y="282"/>
                  </a:lnTo>
                  <a:lnTo>
                    <a:pt x="500" y="288"/>
                  </a:lnTo>
                  <a:lnTo>
                    <a:pt x="499" y="293"/>
                  </a:lnTo>
                  <a:lnTo>
                    <a:pt x="497" y="295"/>
                  </a:lnTo>
                  <a:lnTo>
                    <a:pt x="466" y="263"/>
                  </a:lnTo>
                  <a:lnTo>
                    <a:pt x="433" y="238"/>
                  </a:lnTo>
                  <a:lnTo>
                    <a:pt x="401" y="217"/>
                  </a:lnTo>
                  <a:lnTo>
                    <a:pt x="366" y="202"/>
                  </a:lnTo>
                  <a:lnTo>
                    <a:pt x="332" y="191"/>
                  </a:lnTo>
                  <a:lnTo>
                    <a:pt x="297" y="185"/>
                  </a:lnTo>
                  <a:lnTo>
                    <a:pt x="262" y="182"/>
                  </a:lnTo>
                  <a:lnTo>
                    <a:pt x="228" y="182"/>
                  </a:lnTo>
                  <a:lnTo>
                    <a:pt x="195" y="185"/>
                  </a:lnTo>
                  <a:lnTo>
                    <a:pt x="163" y="190"/>
                  </a:lnTo>
                  <a:lnTo>
                    <a:pt x="133" y="197"/>
                  </a:lnTo>
                  <a:lnTo>
                    <a:pt x="106" y="204"/>
                  </a:lnTo>
                  <a:lnTo>
                    <a:pt x="79" y="214"/>
                  </a:lnTo>
                  <a:lnTo>
                    <a:pt x="56" y="223"/>
                  </a:lnTo>
                  <a:lnTo>
                    <a:pt x="37" y="230"/>
                  </a:lnTo>
                  <a:lnTo>
                    <a:pt x="20" y="238"/>
                  </a:lnTo>
                  <a:lnTo>
                    <a:pt x="16" y="227"/>
                  </a:lnTo>
                  <a:lnTo>
                    <a:pt x="13" y="217"/>
                  </a:lnTo>
                  <a:lnTo>
                    <a:pt x="11" y="207"/>
                  </a:lnTo>
                  <a:lnTo>
                    <a:pt x="7" y="197"/>
                  </a:lnTo>
                  <a:lnTo>
                    <a:pt x="22" y="190"/>
                  </a:lnTo>
                  <a:lnTo>
                    <a:pt x="44" y="181"/>
                  </a:lnTo>
                  <a:lnTo>
                    <a:pt x="70" y="172"/>
                  </a:lnTo>
                  <a:lnTo>
                    <a:pt x="98" y="161"/>
                  </a:lnTo>
                  <a:lnTo>
                    <a:pt x="122" y="151"/>
                  </a:lnTo>
                  <a:lnTo>
                    <a:pt x="145" y="143"/>
                  </a:lnTo>
                  <a:lnTo>
                    <a:pt x="159" y="138"/>
                  </a:lnTo>
                  <a:lnTo>
                    <a:pt x="164" y="135"/>
                  </a:lnTo>
                  <a:lnTo>
                    <a:pt x="171" y="132"/>
                  </a:lnTo>
                  <a:lnTo>
                    <a:pt x="174" y="126"/>
                  </a:lnTo>
                  <a:lnTo>
                    <a:pt x="177" y="120"/>
                  </a:lnTo>
                  <a:lnTo>
                    <a:pt x="178" y="113"/>
                  </a:lnTo>
                  <a:lnTo>
                    <a:pt x="178" y="112"/>
                  </a:lnTo>
                  <a:lnTo>
                    <a:pt x="178" y="109"/>
                  </a:lnTo>
                  <a:lnTo>
                    <a:pt x="178" y="108"/>
                  </a:lnTo>
                  <a:lnTo>
                    <a:pt x="178" y="107"/>
                  </a:lnTo>
                  <a:lnTo>
                    <a:pt x="174" y="99"/>
                  </a:lnTo>
                  <a:lnTo>
                    <a:pt x="168" y="93"/>
                  </a:lnTo>
                  <a:lnTo>
                    <a:pt x="161" y="89"/>
                  </a:lnTo>
                  <a:lnTo>
                    <a:pt x="152" y="89"/>
                  </a:lnTo>
                  <a:lnTo>
                    <a:pt x="147" y="90"/>
                  </a:lnTo>
                  <a:lnTo>
                    <a:pt x="134" y="91"/>
                  </a:lnTo>
                  <a:lnTo>
                    <a:pt x="115" y="94"/>
                  </a:lnTo>
                  <a:lnTo>
                    <a:pt x="92" y="96"/>
                  </a:lnTo>
                  <a:lnTo>
                    <a:pt x="66" y="100"/>
                  </a:lnTo>
                  <a:lnTo>
                    <a:pt x="42" y="104"/>
                  </a:lnTo>
                  <a:lnTo>
                    <a:pt x="18" y="107"/>
                  </a:lnTo>
                  <a:lnTo>
                    <a:pt x="0" y="109"/>
                  </a:lnTo>
                  <a:lnTo>
                    <a:pt x="3" y="86"/>
                  </a:lnTo>
                  <a:lnTo>
                    <a:pt x="5" y="63"/>
                  </a:lnTo>
                  <a:lnTo>
                    <a:pt x="8" y="41"/>
                  </a:lnTo>
                  <a:lnTo>
                    <a:pt x="9" y="24"/>
                  </a:lnTo>
                  <a:lnTo>
                    <a:pt x="33" y="17"/>
                  </a:lnTo>
                  <a:lnTo>
                    <a:pt x="55" y="12"/>
                  </a:lnTo>
                  <a:lnTo>
                    <a:pt x="78" y="8"/>
                  </a:lnTo>
                  <a:lnTo>
                    <a:pt x="99" y="4"/>
                  </a:lnTo>
                  <a:lnTo>
                    <a:pt x="121" y="3"/>
                  </a:lnTo>
                  <a:lnTo>
                    <a:pt x="142" y="0"/>
                  </a:lnTo>
                  <a:lnTo>
                    <a:pt x="163" y="0"/>
                  </a:lnTo>
                  <a:lnTo>
                    <a:pt x="182" y="0"/>
                  </a:lnTo>
                  <a:lnTo>
                    <a:pt x="203" y="3"/>
                  </a:lnTo>
                  <a:lnTo>
                    <a:pt x="221" y="5"/>
                  </a:lnTo>
                  <a:lnTo>
                    <a:pt x="241" y="8"/>
                  </a:lnTo>
                  <a:lnTo>
                    <a:pt x="259" y="13"/>
                  </a:lnTo>
                  <a:lnTo>
                    <a:pt x="277" y="18"/>
                  </a:lnTo>
                  <a:lnTo>
                    <a:pt x="294" y="25"/>
                  </a:lnTo>
                  <a:lnTo>
                    <a:pt x="311" y="31"/>
                  </a:lnTo>
                  <a:lnTo>
                    <a:pt x="328" y="41"/>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80" name="Freeform 292">
              <a:extLst>
                <a:ext uri="{FF2B5EF4-FFF2-40B4-BE49-F238E27FC236}">
                  <a16:creationId xmlns:a16="http://schemas.microsoft.com/office/drawing/2014/main" id="{7288B96E-48AD-4D36-A415-AFC8DCBB17AA}"/>
                </a:ext>
              </a:extLst>
            </p:cNvPr>
            <p:cNvSpPr>
              <a:spLocks/>
            </p:cNvSpPr>
            <p:nvPr/>
          </p:nvSpPr>
          <p:spPr bwMode="auto">
            <a:xfrm>
              <a:off x="570" y="2602"/>
              <a:ext cx="18" cy="22"/>
            </a:xfrm>
            <a:custGeom>
              <a:avLst/>
              <a:gdLst>
                <a:gd name="T0" fmla="*/ 0 w 78"/>
                <a:gd name="T1" fmla="*/ 0 h 96"/>
                <a:gd name="T2" fmla="*/ 0 w 78"/>
                <a:gd name="T3" fmla="*/ 0 h 96"/>
                <a:gd name="T4" fmla="*/ 0 w 78"/>
                <a:gd name="T5" fmla="*/ 0 h 96"/>
                <a:gd name="T6" fmla="*/ 0 w 78"/>
                <a:gd name="T7" fmla="*/ 0 h 96"/>
                <a:gd name="T8" fmla="*/ 0 w 78"/>
                <a:gd name="T9" fmla="*/ 0 h 96"/>
                <a:gd name="T10" fmla="*/ 0 w 78"/>
                <a:gd name="T11" fmla="*/ 0 h 96"/>
                <a:gd name="T12" fmla="*/ 0 w 78"/>
                <a:gd name="T13" fmla="*/ 0 h 96"/>
                <a:gd name="T14" fmla="*/ 0 w 78"/>
                <a:gd name="T15" fmla="*/ 0 h 96"/>
                <a:gd name="T16" fmla="*/ 0 w 78"/>
                <a:gd name="T17" fmla="*/ 0 h 96"/>
                <a:gd name="T18" fmla="*/ 0 w 78"/>
                <a:gd name="T19" fmla="*/ 0 h 96"/>
                <a:gd name="T20" fmla="*/ 0 w 78"/>
                <a:gd name="T21" fmla="*/ 0 h 96"/>
                <a:gd name="T22" fmla="*/ 0 w 78"/>
                <a:gd name="T23" fmla="*/ 0 h 96"/>
                <a:gd name="T24" fmla="*/ 0 w 78"/>
                <a:gd name="T25" fmla="*/ 0 h 96"/>
                <a:gd name="T26" fmla="*/ 0 w 78"/>
                <a:gd name="T27" fmla="*/ 0 h 96"/>
                <a:gd name="T28" fmla="*/ 0 w 78"/>
                <a:gd name="T29" fmla="*/ 0 h 96"/>
                <a:gd name="T30" fmla="*/ 0 w 78"/>
                <a:gd name="T31" fmla="*/ 0 h 96"/>
                <a:gd name="T32" fmla="*/ 0 w 78"/>
                <a:gd name="T33" fmla="*/ 0 h 96"/>
                <a:gd name="T34" fmla="*/ 0 w 78"/>
                <a:gd name="T35" fmla="*/ 0 h 96"/>
                <a:gd name="T36" fmla="*/ 0 w 78"/>
                <a:gd name="T37" fmla="*/ 0 h 96"/>
                <a:gd name="T38" fmla="*/ 0 w 78"/>
                <a:gd name="T39" fmla="*/ 0 h 96"/>
                <a:gd name="T40" fmla="*/ 0 w 78"/>
                <a:gd name="T41" fmla="*/ 0 h 96"/>
                <a:gd name="T42" fmla="*/ 0 w 78"/>
                <a:gd name="T43" fmla="*/ 0 h 96"/>
                <a:gd name="T44" fmla="*/ 0 w 78"/>
                <a:gd name="T45" fmla="*/ 0 h 96"/>
                <a:gd name="T46" fmla="*/ 0 w 78"/>
                <a:gd name="T47" fmla="*/ 0 h 96"/>
                <a:gd name="T48" fmla="*/ 0 w 78"/>
                <a:gd name="T49" fmla="*/ 0 h 96"/>
                <a:gd name="T50" fmla="*/ 0 w 78"/>
                <a:gd name="T51" fmla="*/ 0 h 96"/>
                <a:gd name="T52" fmla="*/ 0 w 78"/>
                <a:gd name="T53" fmla="*/ 0 h 96"/>
                <a:gd name="T54" fmla="*/ 0 w 78"/>
                <a:gd name="T55" fmla="*/ 0 h 96"/>
                <a:gd name="T56" fmla="*/ 0 w 78"/>
                <a:gd name="T57" fmla="*/ 0 h 96"/>
                <a:gd name="T58" fmla="*/ 0 w 78"/>
                <a:gd name="T59" fmla="*/ 0 h 96"/>
                <a:gd name="T60" fmla="*/ 0 w 78"/>
                <a:gd name="T61" fmla="*/ 0 h 96"/>
                <a:gd name="T62" fmla="*/ 0 w 78"/>
                <a:gd name="T63" fmla="*/ 0 h 96"/>
                <a:gd name="T64" fmla="*/ 0 w 78"/>
                <a:gd name="T65" fmla="*/ 0 h 96"/>
                <a:gd name="T66" fmla="*/ 0 w 78"/>
                <a:gd name="T67" fmla="*/ 0 h 96"/>
                <a:gd name="T68" fmla="*/ 0 w 78"/>
                <a:gd name="T69" fmla="*/ 0 h 96"/>
                <a:gd name="T70" fmla="*/ 0 w 78"/>
                <a:gd name="T71" fmla="*/ 0 h 96"/>
                <a:gd name="T72" fmla="*/ 0 w 78"/>
                <a:gd name="T73" fmla="*/ 0 h 96"/>
                <a:gd name="T74" fmla="*/ 0 w 78"/>
                <a:gd name="T75" fmla="*/ 0 h 96"/>
                <a:gd name="T76" fmla="*/ 0 w 78"/>
                <a:gd name="T77" fmla="*/ 0 h 96"/>
                <a:gd name="T78" fmla="*/ 0 w 78"/>
                <a:gd name="T79" fmla="*/ 0 h 96"/>
                <a:gd name="T80" fmla="*/ 0 w 78"/>
                <a:gd name="T81" fmla="*/ 0 h 96"/>
                <a:gd name="T82" fmla="*/ 0 w 78"/>
                <a:gd name="T83" fmla="*/ 0 h 96"/>
                <a:gd name="T84" fmla="*/ 0 w 78"/>
                <a:gd name="T85" fmla="*/ 0 h 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8"/>
                <a:gd name="T130" fmla="*/ 0 h 96"/>
                <a:gd name="T131" fmla="*/ 78 w 78"/>
                <a:gd name="T132" fmla="*/ 96 h 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8" h="96">
                  <a:moveTo>
                    <a:pt x="31" y="1"/>
                  </a:moveTo>
                  <a:lnTo>
                    <a:pt x="26" y="4"/>
                  </a:lnTo>
                  <a:lnTo>
                    <a:pt x="22" y="8"/>
                  </a:lnTo>
                  <a:lnTo>
                    <a:pt x="21" y="13"/>
                  </a:lnTo>
                  <a:lnTo>
                    <a:pt x="19" y="18"/>
                  </a:lnTo>
                  <a:lnTo>
                    <a:pt x="19" y="19"/>
                  </a:lnTo>
                  <a:lnTo>
                    <a:pt x="21" y="22"/>
                  </a:lnTo>
                  <a:lnTo>
                    <a:pt x="21" y="23"/>
                  </a:lnTo>
                  <a:lnTo>
                    <a:pt x="21" y="26"/>
                  </a:lnTo>
                  <a:lnTo>
                    <a:pt x="22" y="28"/>
                  </a:lnTo>
                  <a:lnTo>
                    <a:pt x="25" y="35"/>
                  </a:lnTo>
                  <a:lnTo>
                    <a:pt x="28" y="43"/>
                  </a:lnTo>
                  <a:lnTo>
                    <a:pt x="32" y="53"/>
                  </a:lnTo>
                  <a:lnTo>
                    <a:pt x="26" y="56"/>
                  </a:lnTo>
                  <a:lnTo>
                    <a:pt x="19" y="58"/>
                  </a:lnTo>
                  <a:lnTo>
                    <a:pt x="14" y="60"/>
                  </a:lnTo>
                  <a:lnTo>
                    <a:pt x="13" y="60"/>
                  </a:lnTo>
                  <a:lnTo>
                    <a:pt x="8" y="62"/>
                  </a:lnTo>
                  <a:lnTo>
                    <a:pt x="4" y="66"/>
                  </a:lnTo>
                  <a:lnTo>
                    <a:pt x="1" y="73"/>
                  </a:lnTo>
                  <a:lnTo>
                    <a:pt x="0" y="78"/>
                  </a:lnTo>
                  <a:lnTo>
                    <a:pt x="0" y="79"/>
                  </a:lnTo>
                  <a:lnTo>
                    <a:pt x="0" y="80"/>
                  </a:lnTo>
                  <a:lnTo>
                    <a:pt x="0" y="82"/>
                  </a:lnTo>
                  <a:lnTo>
                    <a:pt x="1" y="83"/>
                  </a:lnTo>
                  <a:lnTo>
                    <a:pt x="5" y="90"/>
                  </a:lnTo>
                  <a:lnTo>
                    <a:pt x="10" y="95"/>
                  </a:lnTo>
                  <a:lnTo>
                    <a:pt x="18" y="96"/>
                  </a:lnTo>
                  <a:lnTo>
                    <a:pt x="25" y="96"/>
                  </a:lnTo>
                  <a:lnTo>
                    <a:pt x="65" y="83"/>
                  </a:lnTo>
                  <a:lnTo>
                    <a:pt x="69" y="80"/>
                  </a:lnTo>
                  <a:lnTo>
                    <a:pt x="71" y="79"/>
                  </a:lnTo>
                  <a:lnTo>
                    <a:pt x="74" y="77"/>
                  </a:lnTo>
                  <a:lnTo>
                    <a:pt x="77" y="73"/>
                  </a:lnTo>
                  <a:lnTo>
                    <a:pt x="78" y="69"/>
                  </a:lnTo>
                  <a:lnTo>
                    <a:pt x="78" y="65"/>
                  </a:lnTo>
                  <a:lnTo>
                    <a:pt x="78" y="61"/>
                  </a:lnTo>
                  <a:lnTo>
                    <a:pt x="77" y="57"/>
                  </a:lnTo>
                  <a:lnTo>
                    <a:pt x="56" y="10"/>
                  </a:lnTo>
                  <a:lnTo>
                    <a:pt x="52" y="5"/>
                  </a:lnTo>
                  <a:lnTo>
                    <a:pt x="45" y="1"/>
                  </a:lnTo>
                  <a:lnTo>
                    <a:pt x="39" y="0"/>
                  </a:lnTo>
                  <a:lnTo>
                    <a:pt x="3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81" name="Freeform 293">
              <a:extLst>
                <a:ext uri="{FF2B5EF4-FFF2-40B4-BE49-F238E27FC236}">
                  <a16:creationId xmlns:a16="http://schemas.microsoft.com/office/drawing/2014/main" id="{975ED56A-2AC2-4B79-8097-26642A5E3588}"/>
                </a:ext>
              </a:extLst>
            </p:cNvPr>
            <p:cNvSpPr>
              <a:spLocks/>
            </p:cNvSpPr>
            <p:nvPr/>
          </p:nvSpPr>
          <p:spPr bwMode="auto">
            <a:xfrm>
              <a:off x="545" y="2598"/>
              <a:ext cx="8" cy="9"/>
            </a:xfrm>
            <a:custGeom>
              <a:avLst/>
              <a:gdLst>
                <a:gd name="T0" fmla="*/ 0 w 39"/>
                <a:gd name="T1" fmla="*/ 0 h 41"/>
                <a:gd name="T2" fmla="*/ 0 w 39"/>
                <a:gd name="T3" fmla="*/ 0 h 41"/>
                <a:gd name="T4" fmla="*/ 0 w 39"/>
                <a:gd name="T5" fmla="*/ 0 h 41"/>
                <a:gd name="T6" fmla="*/ 0 w 39"/>
                <a:gd name="T7" fmla="*/ 0 h 41"/>
                <a:gd name="T8" fmla="*/ 0 w 39"/>
                <a:gd name="T9" fmla="*/ 0 h 41"/>
                <a:gd name="T10" fmla="*/ 0 w 39"/>
                <a:gd name="T11" fmla="*/ 0 h 41"/>
                <a:gd name="T12" fmla="*/ 0 w 39"/>
                <a:gd name="T13" fmla="*/ 0 h 41"/>
                <a:gd name="T14" fmla="*/ 0 w 39"/>
                <a:gd name="T15" fmla="*/ 0 h 41"/>
                <a:gd name="T16" fmla="*/ 0 w 39"/>
                <a:gd name="T17" fmla="*/ 0 h 41"/>
                <a:gd name="T18" fmla="*/ 0 w 39"/>
                <a:gd name="T19" fmla="*/ 0 h 41"/>
                <a:gd name="T20" fmla="*/ 0 w 39"/>
                <a:gd name="T21" fmla="*/ 0 h 41"/>
                <a:gd name="T22" fmla="*/ 0 w 39"/>
                <a:gd name="T23" fmla="*/ 0 h 41"/>
                <a:gd name="T24" fmla="*/ 0 w 39"/>
                <a:gd name="T25" fmla="*/ 0 h 41"/>
                <a:gd name="T26" fmla="*/ 0 w 39"/>
                <a:gd name="T27" fmla="*/ 0 h 41"/>
                <a:gd name="T28" fmla="*/ 0 w 39"/>
                <a:gd name="T29" fmla="*/ 0 h 41"/>
                <a:gd name="T30" fmla="*/ 0 w 39"/>
                <a:gd name="T31" fmla="*/ 0 h 41"/>
                <a:gd name="T32" fmla="*/ 0 w 39"/>
                <a:gd name="T33" fmla="*/ 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41"/>
                <a:gd name="T53" fmla="*/ 39 w 39"/>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41">
                  <a:moveTo>
                    <a:pt x="39" y="20"/>
                  </a:moveTo>
                  <a:lnTo>
                    <a:pt x="38" y="28"/>
                  </a:lnTo>
                  <a:lnTo>
                    <a:pt x="33" y="34"/>
                  </a:lnTo>
                  <a:lnTo>
                    <a:pt x="26" y="39"/>
                  </a:lnTo>
                  <a:lnTo>
                    <a:pt x="18" y="41"/>
                  </a:lnTo>
                  <a:lnTo>
                    <a:pt x="12" y="39"/>
                  </a:lnTo>
                  <a:lnTo>
                    <a:pt x="5" y="34"/>
                  </a:lnTo>
                  <a:lnTo>
                    <a:pt x="1" y="28"/>
                  </a:lnTo>
                  <a:lnTo>
                    <a:pt x="0" y="20"/>
                  </a:lnTo>
                  <a:lnTo>
                    <a:pt x="1" y="12"/>
                  </a:lnTo>
                  <a:lnTo>
                    <a:pt x="5" y="5"/>
                  </a:lnTo>
                  <a:lnTo>
                    <a:pt x="12" y="1"/>
                  </a:lnTo>
                  <a:lnTo>
                    <a:pt x="18" y="0"/>
                  </a:lnTo>
                  <a:lnTo>
                    <a:pt x="26" y="1"/>
                  </a:lnTo>
                  <a:lnTo>
                    <a:pt x="33" y="5"/>
                  </a:lnTo>
                  <a:lnTo>
                    <a:pt x="38" y="12"/>
                  </a:lnTo>
                  <a:lnTo>
                    <a:pt x="39"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82" name="Freeform 294">
              <a:extLst>
                <a:ext uri="{FF2B5EF4-FFF2-40B4-BE49-F238E27FC236}">
                  <a16:creationId xmlns:a16="http://schemas.microsoft.com/office/drawing/2014/main" id="{B567BED8-C3C7-40ED-B417-50CE534E5AF4}"/>
                </a:ext>
              </a:extLst>
            </p:cNvPr>
            <p:cNvSpPr>
              <a:spLocks/>
            </p:cNvSpPr>
            <p:nvPr/>
          </p:nvSpPr>
          <p:spPr bwMode="auto">
            <a:xfrm>
              <a:off x="596" y="2596"/>
              <a:ext cx="9" cy="9"/>
            </a:xfrm>
            <a:custGeom>
              <a:avLst/>
              <a:gdLst>
                <a:gd name="T0" fmla="*/ 0 w 40"/>
                <a:gd name="T1" fmla="*/ 0 h 40"/>
                <a:gd name="T2" fmla="*/ 0 w 40"/>
                <a:gd name="T3" fmla="*/ 0 h 40"/>
                <a:gd name="T4" fmla="*/ 0 w 40"/>
                <a:gd name="T5" fmla="*/ 0 h 40"/>
                <a:gd name="T6" fmla="*/ 0 w 40"/>
                <a:gd name="T7" fmla="*/ 0 h 40"/>
                <a:gd name="T8" fmla="*/ 0 w 40"/>
                <a:gd name="T9" fmla="*/ 0 h 40"/>
                <a:gd name="T10" fmla="*/ 0 w 40"/>
                <a:gd name="T11" fmla="*/ 0 h 40"/>
                <a:gd name="T12" fmla="*/ 0 w 40"/>
                <a:gd name="T13" fmla="*/ 0 h 40"/>
                <a:gd name="T14" fmla="*/ 0 w 40"/>
                <a:gd name="T15" fmla="*/ 0 h 40"/>
                <a:gd name="T16" fmla="*/ 0 w 40"/>
                <a:gd name="T17" fmla="*/ 0 h 40"/>
                <a:gd name="T18" fmla="*/ 0 w 40"/>
                <a:gd name="T19" fmla="*/ 0 h 40"/>
                <a:gd name="T20" fmla="*/ 0 w 40"/>
                <a:gd name="T21" fmla="*/ 0 h 40"/>
                <a:gd name="T22" fmla="*/ 0 w 40"/>
                <a:gd name="T23" fmla="*/ 0 h 40"/>
                <a:gd name="T24" fmla="*/ 0 w 40"/>
                <a:gd name="T25" fmla="*/ 0 h 40"/>
                <a:gd name="T26" fmla="*/ 0 w 40"/>
                <a:gd name="T27" fmla="*/ 0 h 40"/>
                <a:gd name="T28" fmla="*/ 0 w 40"/>
                <a:gd name="T29" fmla="*/ 0 h 40"/>
                <a:gd name="T30" fmla="*/ 0 w 40"/>
                <a:gd name="T31" fmla="*/ 0 h 40"/>
                <a:gd name="T32" fmla="*/ 0 w 40"/>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0"/>
                <a:gd name="T53" fmla="*/ 40 w 40"/>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0">
                  <a:moveTo>
                    <a:pt x="40" y="21"/>
                  </a:moveTo>
                  <a:lnTo>
                    <a:pt x="39" y="29"/>
                  </a:lnTo>
                  <a:lnTo>
                    <a:pt x="35" y="34"/>
                  </a:lnTo>
                  <a:lnTo>
                    <a:pt x="29" y="39"/>
                  </a:lnTo>
                  <a:lnTo>
                    <a:pt x="21" y="40"/>
                  </a:lnTo>
                  <a:lnTo>
                    <a:pt x="13" y="39"/>
                  </a:lnTo>
                  <a:lnTo>
                    <a:pt x="7" y="34"/>
                  </a:lnTo>
                  <a:lnTo>
                    <a:pt x="1" y="29"/>
                  </a:lnTo>
                  <a:lnTo>
                    <a:pt x="0" y="21"/>
                  </a:lnTo>
                  <a:lnTo>
                    <a:pt x="1" y="13"/>
                  </a:lnTo>
                  <a:lnTo>
                    <a:pt x="7" y="7"/>
                  </a:lnTo>
                  <a:lnTo>
                    <a:pt x="13" y="1"/>
                  </a:lnTo>
                  <a:lnTo>
                    <a:pt x="21" y="0"/>
                  </a:lnTo>
                  <a:lnTo>
                    <a:pt x="29" y="1"/>
                  </a:lnTo>
                  <a:lnTo>
                    <a:pt x="35" y="7"/>
                  </a:lnTo>
                  <a:lnTo>
                    <a:pt x="39" y="13"/>
                  </a:lnTo>
                  <a:lnTo>
                    <a:pt x="4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83" name="Freeform 295">
              <a:extLst>
                <a:ext uri="{FF2B5EF4-FFF2-40B4-BE49-F238E27FC236}">
                  <a16:creationId xmlns:a16="http://schemas.microsoft.com/office/drawing/2014/main" id="{77AA8429-9F37-4FF9-AB07-55E274C00F62}"/>
                </a:ext>
              </a:extLst>
            </p:cNvPr>
            <p:cNvSpPr>
              <a:spLocks/>
            </p:cNvSpPr>
            <p:nvPr/>
          </p:nvSpPr>
          <p:spPr bwMode="auto">
            <a:xfrm>
              <a:off x="429" y="2630"/>
              <a:ext cx="86" cy="174"/>
            </a:xfrm>
            <a:custGeom>
              <a:avLst/>
              <a:gdLst>
                <a:gd name="T0" fmla="*/ 0 w 375"/>
                <a:gd name="T1" fmla="*/ 0 h 760"/>
                <a:gd name="T2" fmla="*/ 0 w 375"/>
                <a:gd name="T3" fmla="*/ 0 h 760"/>
                <a:gd name="T4" fmla="*/ 0 w 375"/>
                <a:gd name="T5" fmla="*/ 0 h 760"/>
                <a:gd name="T6" fmla="*/ 0 w 375"/>
                <a:gd name="T7" fmla="*/ 0 h 760"/>
                <a:gd name="T8" fmla="*/ 0 w 375"/>
                <a:gd name="T9" fmla="*/ 0 h 760"/>
                <a:gd name="T10" fmla="*/ 0 w 375"/>
                <a:gd name="T11" fmla="*/ 0 h 760"/>
                <a:gd name="T12" fmla="*/ 0 w 375"/>
                <a:gd name="T13" fmla="*/ 0 h 760"/>
                <a:gd name="T14" fmla="*/ 0 w 375"/>
                <a:gd name="T15" fmla="*/ 0 h 760"/>
                <a:gd name="T16" fmla="*/ 0 w 375"/>
                <a:gd name="T17" fmla="*/ 0 h 760"/>
                <a:gd name="T18" fmla="*/ 0 w 375"/>
                <a:gd name="T19" fmla="*/ 0 h 760"/>
                <a:gd name="T20" fmla="*/ 0 w 375"/>
                <a:gd name="T21" fmla="*/ 0 h 760"/>
                <a:gd name="T22" fmla="*/ 0 w 375"/>
                <a:gd name="T23" fmla="*/ 0 h 760"/>
                <a:gd name="T24" fmla="*/ 0 w 375"/>
                <a:gd name="T25" fmla="*/ 0 h 760"/>
                <a:gd name="T26" fmla="*/ 0 w 375"/>
                <a:gd name="T27" fmla="*/ 0 h 760"/>
                <a:gd name="T28" fmla="*/ 0 w 375"/>
                <a:gd name="T29" fmla="*/ 0 h 760"/>
                <a:gd name="T30" fmla="*/ 0 w 375"/>
                <a:gd name="T31" fmla="*/ 0 h 760"/>
                <a:gd name="T32" fmla="*/ 0 w 375"/>
                <a:gd name="T33" fmla="*/ 0 h 760"/>
                <a:gd name="T34" fmla="*/ 0 w 375"/>
                <a:gd name="T35" fmla="*/ 0 h 760"/>
                <a:gd name="T36" fmla="*/ 0 w 375"/>
                <a:gd name="T37" fmla="*/ 0 h 760"/>
                <a:gd name="T38" fmla="*/ 0 w 375"/>
                <a:gd name="T39" fmla="*/ 0 h 760"/>
                <a:gd name="T40" fmla="*/ 0 w 375"/>
                <a:gd name="T41" fmla="*/ 0 h 760"/>
                <a:gd name="T42" fmla="*/ 0 w 375"/>
                <a:gd name="T43" fmla="*/ 0 h 760"/>
                <a:gd name="T44" fmla="*/ 0 w 375"/>
                <a:gd name="T45" fmla="*/ 0 h 760"/>
                <a:gd name="T46" fmla="*/ 0 w 375"/>
                <a:gd name="T47" fmla="*/ 0 h 760"/>
                <a:gd name="T48" fmla="*/ 0 w 375"/>
                <a:gd name="T49" fmla="*/ 0 h 760"/>
                <a:gd name="T50" fmla="*/ 0 w 375"/>
                <a:gd name="T51" fmla="*/ 0 h 760"/>
                <a:gd name="T52" fmla="*/ 0 w 375"/>
                <a:gd name="T53" fmla="*/ 0 h 760"/>
                <a:gd name="T54" fmla="*/ 0 w 375"/>
                <a:gd name="T55" fmla="*/ 0 h 760"/>
                <a:gd name="T56" fmla="*/ 0 w 375"/>
                <a:gd name="T57" fmla="*/ 0 h 760"/>
                <a:gd name="T58" fmla="*/ 0 w 375"/>
                <a:gd name="T59" fmla="*/ 0 h 760"/>
                <a:gd name="T60" fmla="*/ 0 w 375"/>
                <a:gd name="T61" fmla="*/ 0 h 760"/>
                <a:gd name="T62" fmla="*/ 0 w 375"/>
                <a:gd name="T63" fmla="*/ 0 h 760"/>
                <a:gd name="T64" fmla="*/ 0 w 375"/>
                <a:gd name="T65" fmla="*/ 0 h 760"/>
                <a:gd name="T66" fmla="*/ 0 w 375"/>
                <a:gd name="T67" fmla="*/ 0 h 7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75"/>
                <a:gd name="T103" fmla="*/ 0 h 760"/>
                <a:gd name="T104" fmla="*/ 375 w 375"/>
                <a:gd name="T105" fmla="*/ 760 h 7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75" h="760">
                  <a:moveTo>
                    <a:pt x="185" y="17"/>
                  </a:moveTo>
                  <a:lnTo>
                    <a:pt x="182" y="18"/>
                  </a:lnTo>
                  <a:lnTo>
                    <a:pt x="180" y="19"/>
                  </a:lnTo>
                  <a:lnTo>
                    <a:pt x="125" y="92"/>
                  </a:lnTo>
                  <a:lnTo>
                    <a:pt x="82" y="189"/>
                  </a:lnTo>
                  <a:lnTo>
                    <a:pt x="51" y="299"/>
                  </a:lnTo>
                  <a:lnTo>
                    <a:pt x="28" y="414"/>
                  </a:lnTo>
                  <a:lnTo>
                    <a:pt x="13" y="522"/>
                  </a:lnTo>
                  <a:lnTo>
                    <a:pt x="5" y="613"/>
                  </a:lnTo>
                  <a:lnTo>
                    <a:pt x="2" y="678"/>
                  </a:lnTo>
                  <a:lnTo>
                    <a:pt x="0" y="708"/>
                  </a:lnTo>
                  <a:lnTo>
                    <a:pt x="0" y="719"/>
                  </a:lnTo>
                  <a:lnTo>
                    <a:pt x="12" y="726"/>
                  </a:lnTo>
                  <a:lnTo>
                    <a:pt x="43" y="739"/>
                  </a:lnTo>
                  <a:lnTo>
                    <a:pt x="72" y="748"/>
                  </a:lnTo>
                  <a:lnTo>
                    <a:pt x="98" y="754"/>
                  </a:lnTo>
                  <a:lnTo>
                    <a:pt x="121" y="758"/>
                  </a:lnTo>
                  <a:lnTo>
                    <a:pt x="143" y="760"/>
                  </a:lnTo>
                  <a:lnTo>
                    <a:pt x="164" y="758"/>
                  </a:lnTo>
                  <a:lnTo>
                    <a:pt x="181" y="756"/>
                  </a:lnTo>
                  <a:lnTo>
                    <a:pt x="198" y="750"/>
                  </a:lnTo>
                  <a:lnTo>
                    <a:pt x="211" y="747"/>
                  </a:lnTo>
                  <a:lnTo>
                    <a:pt x="223" y="740"/>
                  </a:lnTo>
                  <a:lnTo>
                    <a:pt x="233" y="734"/>
                  </a:lnTo>
                  <a:lnTo>
                    <a:pt x="242" y="728"/>
                  </a:lnTo>
                  <a:lnTo>
                    <a:pt x="249" y="723"/>
                  </a:lnTo>
                  <a:lnTo>
                    <a:pt x="253" y="719"/>
                  </a:lnTo>
                  <a:lnTo>
                    <a:pt x="257" y="715"/>
                  </a:lnTo>
                  <a:lnTo>
                    <a:pt x="258" y="714"/>
                  </a:lnTo>
                  <a:lnTo>
                    <a:pt x="263" y="706"/>
                  </a:lnTo>
                  <a:lnTo>
                    <a:pt x="262" y="698"/>
                  </a:lnTo>
                  <a:lnTo>
                    <a:pt x="253" y="618"/>
                  </a:lnTo>
                  <a:lnTo>
                    <a:pt x="251" y="554"/>
                  </a:lnTo>
                  <a:lnTo>
                    <a:pt x="255" y="505"/>
                  </a:lnTo>
                  <a:lnTo>
                    <a:pt x="262" y="467"/>
                  </a:lnTo>
                  <a:lnTo>
                    <a:pt x="271" y="442"/>
                  </a:lnTo>
                  <a:lnTo>
                    <a:pt x="280" y="425"/>
                  </a:lnTo>
                  <a:lnTo>
                    <a:pt x="287" y="417"/>
                  </a:lnTo>
                  <a:lnTo>
                    <a:pt x="289" y="415"/>
                  </a:lnTo>
                  <a:lnTo>
                    <a:pt x="310" y="399"/>
                  </a:lnTo>
                  <a:lnTo>
                    <a:pt x="327" y="380"/>
                  </a:lnTo>
                  <a:lnTo>
                    <a:pt x="343" y="359"/>
                  </a:lnTo>
                  <a:lnTo>
                    <a:pt x="353" y="338"/>
                  </a:lnTo>
                  <a:lnTo>
                    <a:pt x="362" y="319"/>
                  </a:lnTo>
                  <a:lnTo>
                    <a:pt x="369" y="302"/>
                  </a:lnTo>
                  <a:lnTo>
                    <a:pt x="372" y="290"/>
                  </a:lnTo>
                  <a:lnTo>
                    <a:pt x="374" y="285"/>
                  </a:lnTo>
                  <a:lnTo>
                    <a:pt x="375" y="281"/>
                  </a:lnTo>
                  <a:lnTo>
                    <a:pt x="374" y="277"/>
                  </a:lnTo>
                  <a:lnTo>
                    <a:pt x="372" y="268"/>
                  </a:lnTo>
                  <a:lnTo>
                    <a:pt x="367" y="248"/>
                  </a:lnTo>
                  <a:lnTo>
                    <a:pt x="362" y="220"/>
                  </a:lnTo>
                  <a:lnTo>
                    <a:pt x="354" y="185"/>
                  </a:lnTo>
                  <a:lnTo>
                    <a:pt x="345" y="148"/>
                  </a:lnTo>
                  <a:lnTo>
                    <a:pt x="337" y="112"/>
                  </a:lnTo>
                  <a:lnTo>
                    <a:pt x="328" y="78"/>
                  </a:lnTo>
                  <a:lnTo>
                    <a:pt x="319" y="49"/>
                  </a:lnTo>
                  <a:lnTo>
                    <a:pt x="313" y="35"/>
                  </a:lnTo>
                  <a:lnTo>
                    <a:pt x="305" y="23"/>
                  </a:lnTo>
                  <a:lnTo>
                    <a:pt x="294" y="13"/>
                  </a:lnTo>
                  <a:lnTo>
                    <a:pt x="281" y="6"/>
                  </a:lnTo>
                  <a:lnTo>
                    <a:pt x="266" y="3"/>
                  </a:lnTo>
                  <a:lnTo>
                    <a:pt x="250" y="0"/>
                  </a:lnTo>
                  <a:lnTo>
                    <a:pt x="234" y="1"/>
                  </a:lnTo>
                  <a:lnTo>
                    <a:pt x="220" y="4"/>
                  </a:lnTo>
                  <a:lnTo>
                    <a:pt x="207" y="8"/>
                  </a:lnTo>
                  <a:lnTo>
                    <a:pt x="197" y="12"/>
                  </a:lnTo>
                  <a:lnTo>
                    <a:pt x="189" y="16"/>
                  </a:lnTo>
                  <a:lnTo>
                    <a:pt x="185"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84" name="Freeform 296">
              <a:extLst>
                <a:ext uri="{FF2B5EF4-FFF2-40B4-BE49-F238E27FC236}">
                  <a16:creationId xmlns:a16="http://schemas.microsoft.com/office/drawing/2014/main" id="{FC070CBB-7F2E-4D67-9CC0-FA7848AF7786}"/>
                </a:ext>
              </a:extLst>
            </p:cNvPr>
            <p:cNvSpPr>
              <a:spLocks/>
            </p:cNvSpPr>
            <p:nvPr/>
          </p:nvSpPr>
          <p:spPr bwMode="auto">
            <a:xfrm>
              <a:off x="438" y="2639"/>
              <a:ext cx="67" cy="156"/>
            </a:xfrm>
            <a:custGeom>
              <a:avLst/>
              <a:gdLst>
                <a:gd name="T0" fmla="*/ 0 w 292"/>
                <a:gd name="T1" fmla="*/ 0 h 679"/>
                <a:gd name="T2" fmla="*/ 0 w 292"/>
                <a:gd name="T3" fmla="*/ 0 h 679"/>
                <a:gd name="T4" fmla="*/ 0 w 292"/>
                <a:gd name="T5" fmla="*/ 0 h 679"/>
                <a:gd name="T6" fmla="*/ 0 w 292"/>
                <a:gd name="T7" fmla="*/ 0 h 679"/>
                <a:gd name="T8" fmla="*/ 0 w 292"/>
                <a:gd name="T9" fmla="*/ 0 h 679"/>
                <a:gd name="T10" fmla="*/ 0 w 292"/>
                <a:gd name="T11" fmla="*/ 0 h 679"/>
                <a:gd name="T12" fmla="*/ 0 w 292"/>
                <a:gd name="T13" fmla="*/ 0 h 679"/>
                <a:gd name="T14" fmla="*/ 0 w 292"/>
                <a:gd name="T15" fmla="*/ 0 h 679"/>
                <a:gd name="T16" fmla="*/ 0 w 292"/>
                <a:gd name="T17" fmla="*/ 0 h 679"/>
                <a:gd name="T18" fmla="*/ 0 w 292"/>
                <a:gd name="T19" fmla="*/ 0 h 679"/>
                <a:gd name="T20" fmla="*/ 0 w 292"/>
                <a:gd name="T21" fmla="*/ 0 h 679"/>
                <a:gd name="T22" fmla="*/ 0 w 292"/>
                <a:gd name="T23" fmla="*/ 0 h 679"/>
                <a:gd name="T24" fmla="*/ 0 w 292"/>
                <a:gd name="T25" fmla="*/ 0 h 679"/>
                <a:gd name="T26" fmla="*/ 0 w 292"/>
                <a:gd name="T27" fmla="*/ 0 h 679"/>
                <a:gd name="T28" fmla="*/ 0 w 292"/>
                <a:gd name="T29" fmla="*/ 0 h 679"/>
                <a:gd name="T30" fmla="*/ 0 w 292"/>
                <a:gd name="T31" fmla="*/ 0 h 679"/>
                <a:gd name="T32" fmla="*/ 0 w 292"/>
                <a:gd name="T33" fmla="*/ 0 h 679"/>
                <a:gd name="T34" fmla="*/ 0 w 292"/>
                <a:gd name="T35" fmla="*/ 0 h 679"/>
                <a:gd name="T36" fmla="*/ 0 w 292"/>
                <a:gd name="T37" fmla="*/ 0 h 679"/>
                <a:gd name="T38" fmla="*/ 0 w 292"/>
                <a:gd name="T39" fmla="*/ 0 h 679"/>
                <a:gd name="T40" fmla="*/ 0 w 292"/>
                <a:gd name="T41" fmla="*/ 0 h 679"/>
                <a:gd name="T42" fmla="*/ 0 w 292"/>
                <a:gd name="T43" fmla="*/ 0 h 679"/>
                <a:gd name="T44" fmla="*/ 0 w 292"/>
                <a:gd name="T45" fmla="*/ 0 h 679"/>
                <a:gd name="T46" fmla="*/ 0 w 292"/>
                <a:gd name="T47" fmla="*/ 0 h 679"/>
                <a:gd name="T48" fmla="*/ 0 w 292"/>
                <a:gd name="T49" fmla="*/ 0 h 679"/>
                <a:gd name="T50" fmla="*/ 0 w 292"/>
                <a:gd name="T51" fmla="*/ 0 h 679"/>
                <a:gd name="T52" fmla="*/ 0 w 292"/>
                <a:gd name="T53" fmla="*/ 0 h 679"/>
                <a:gd name="T54" fmla="*/ 0 w 292"/>
                <a:gd name="T55" fmla="*/ 0 h 679"/>
                <a:gd name="T56" fmla="*/ 0 w 292"/>
                <a:gd name="T57" fmla="*/ 0 h 679"/>
                <a:gd name="T58" fmla="*/ 0 w 292"/>
                <a:gd name="T59" fmla="*/ 0 h 679"/>
                <a:gd name="T60" fmla="*/ 0 w 292"/>
                <a:gd name="T61" fmla="*/ 0 h 679"/>
                <a:gd name="T62" fmla="*/ 0 w 292"/>
                <a:gd name="T63" fmla="*/ 0 h 679"/>
                <a:gd name="T64" fmla="*/ 0 w 292"/>
                <a:gd name="T65" fmla="*/ 0 h 679"/>
                <a:gd name="T66" fmla="*/ 0 w 292"/>
                <a:gd name="T67" fmla="*/ 0 h 679"/>
                <a:gd name="T68" fmla="*/ 0 w 292"/>
                <a:gd name="T69" fmla="*/ 0 h 679"/>
                <a:gd name="T70" fmla="*/ 0 w 292"/>
                <a:gd name="T71" fmla="*/ 0 h 679"/>
                <a:gd name="T72" fmla="*/ 0 w 292"/>
                <a:gd name="T73" fmla="*/ 0 h 679"/>
                <a:gd name="T74" fmla="*/ 0 w 292"/>
                <a:gd name="T75" fmla="*/ 0 h 679"/>
                <a:gd name="T76" fmla="*/ 0 w 292"/>
                <a:gd name="T77" fmla="*/ 0 h 679"/>
                <a:gd name="T78" fmla="*/ 0 w 292"/>
                <a:gd name="T79" fmla="*/ 0 h 679"/>
                <a:gd name="T80" fmla="*/ 0 w 292"/>
                <a:gd name="T81" fmla="*/ 0 h 679"/>
                <a:gd name="T82" fmla="*/ 0 w 292"/>
                <a:gd name="T83" fmla="*/ 0 h 679"/>
                <a:gd name="T84" fmla="*/ 0 w 292"/>
                <a:gd name="T85" fmla="*/ 0 h 679"/>
                <a:gd name="T86" fmla="*/ 0 w 292"/>
                <a:gd name="T87" fmla="*/ 0 h 679"/>
                <a:gd name="T88" fmla="*/ 0 w 292"/>
                <a:gd name="T89" fmla="*/ 0 h 679"/>
                <a:gd name="T90" fmla="*/ 0 w 292"/>
                <a:gd name="T91" fmla="*/ 0 h 679"/>
                <a:gd name="T92" fmla="*/ 0 w 292"/>
                <a:gd name="T93" fmla="*/ 0 h 679"/>
                <a:gd name="T94" fmla="*/ 0 w 292"/>
                <a:gd name="T95" fmla="*/ 0 h 679"/>
                <a:gd name="T96" fmla="*/ 0 w 292"/>
                <a:gd name="T97" fmla="*/ 0 h 679"/>
                <a:gd name="T98" fmla="*/ 0 w 292"/>
                <a:gd name="T99" fmla="*/ 0 h 679"/>
                <a:gd name="T100" fmla="*/ 0 w 292"/>
                <a:gd name="T101" fmla="*/ 0 h 679"/>
                <a:gd name="T102" fmla="*/ 0 w 292"/>
                <a:gd name="T103" fmla="*/ 0 h 679"/>
                <a:gd name="T104" fmla="*/ 0 w 292"/>
                <a:gd name="T105" fmla="*/ 0 h 679"/>
                <a:gd name="T106" fmla="*/ 0 w 292"/>
                <a:gd name="T107" fmla="*/ 0 h 679"/>
                <a:gd name="T108" fmla="*/ 0 w 292"/>
                <a:gd name="T109" fmla="*/ 0 h 679"/>
                <a:gd name="T110" fmla="*/ 0 w 292"/>
                <a:gd name="T111" fmla="*/ 0 h 679"/>
                <a:gd name="T112" fmla="*/ 0 w 292"/>
                <a:gd name="T113" fmla="*/ 0 h 6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2"/>
                <a:gd name="T172" fmla="*/ 0 h 679"/>
                <a:gd name="T173" fmla="*/ 292 w 292"/>
                <a:gd name="T174" fmla="*/ 679 h 6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2" h="679">
                  <a:moveTo>
                    <a:pt x="225" y="3"/>
                  </a:moveTo>
                  <a:lnTo>
                    <a:pt x="229" y="5"/>
                  </a:lnTo>
                  <a:lnTo>
                    <a:pt x="233" y="8"/>
                  </a:lnTo>
                  <a:lnTo>
                    <a:pt x="236" y="15"/>
                  </a:lnTo>
                  <a:lnTo>
                    <a:pt x="240" y="22"/>
                  </a:lnTo>
                  <a:lnTo>
                    <a:pt x="248" y="47"/>
                  </a:lnTo>
                  <a:lnTo>
                    <a:pt x="256" y="77"/>
                  </a:lnTo>
                  <a:lnTo>
                    <a:pt x="264" y="111"/>
                  </a:lnTo>
                  <a:lnTo>
                    <a:pt x="273" y="145"/>
                  </a:lnTo>
                  <a:lnTo>
                    <a:pt x="279" y="176"/>
                  </a:lnTo>
                  <a:lnTo>
                    <a:pt x="286" y="204"/>
                  </a:lnTo>
                  <a:lnTo>
                    <a:pt x="290" y="227"/>
                  </a:lnTo>
                  <a:lnTo>
                    <a:pt x="292" y="240"/>
                  </a:lnTo>
                  <a:lnTo>
                    <a:pt x="290" y="247"/>
                  </a:lnTo>
                  <a:lnTo>
                    <a:pt x="286" y="259"/>
                  </a:lnTo>
                  <a:lnTo>
                    <a:pt x="281" y="272"/>
                  </a:lnTo>
                  <a:lnTo>
                    <a:pt x="274" y="288"/>
                  </a:lnTo>
                  <a:lnTo>
                    <a:pt x="265" y="302"/>
                  </a:lnTo>
                  <a:lnTo>
                    <a:pt x="253" y="318"/>
                  </a:lnTo>
                  <a:lnTo>
                    <a:pt x="242" y="331"/>
                  </a:lnTo>
                  <a:lnTo>
                    <a:pt x="227" y="341"/>
                  </a:lnTo>
                  <a:lnTo>
                    <a:pt x="223" y="344"/>
                  </a:lnTo>
                  <a:lnTo>
                    <a:pt x="216" y="351"/>
                  </a:lnTo>
                  <a:lnTo>
                    <a:pt x="207" y="363"/>
                  </a:lnTo>
                  <a:lnTo>
                    <a:pt x="196" y="380"/>
                  </a:lnTo>
                  <a:lnTo>
                    <a:pt x="187" y="405"/>
                  </a:lnTo>
                  <a:lnTo>
                    <a:pt x="178" y="437"/>
                  </a:lnTo>
                  <a:lnTo>
                    <a:pt x="173" y="479"/>
                  </a:lnTo>
                  <a:lnTo>
                    <a:pt x="170" y="530"/>
                  </a:lnTo>
                  <a:lnTo>
                    <a:pt x="171" y="557"/>
                  </a:lnTo>
                  <a:lnTo>
                    <a:pt x="173" y="587"/>
                  </a:lnTo>
                  <a:lnTo>
                    <a:pt x="177" y="619"/>
                  </a:lnTo>
                  <a:lnTo>
                    <a:pt x="180" y="655"/>
                  </a:lnTo>
                  <a:lnTo>
                    <a:pt x="173" y="661"/>
                  </a:lnTo>
                  <a:lnTo>
                    <a:pt x="161" y="668"/>
                  </a:lnTo>
                  <a:lnTo>
                    <a:pt x="145" y="674"/>
                  </a:lnTo>
                  <a:lnTo>
                    <a:pt x="126" y="678"/>
                  </a:lnTo>
                  <a:lnTo>
                    <a:pt x="101" y="679"/>
                  </a:lnTo>
                  <a:lnTo>
                    <a:pt x="72" y="677"/>
                  </a:lnTo>
                  <a:lnTo>
                    <a:pt x="39" y="669"/>
                  </a:lnTo>
                  <a:lnTo>
                    <a:pt x="0" y="655"/>
                  </a:lnTo>
                  <a:lnTo>
                    <a:pt x="2" y="609"/>
                  </a:lnTo>
                  <a:lnTo>
                    <a:pt x="7" y="539"/>
                  </a:lnTo>
                  <a:lnTo>
                    <a:pt x="17" y="450"/>
                  </a:lnTo>
                  <a:lnTo>
                    <a:pt x="32" y="353"/>
                  </a:lnTo>
                  <a:lnTo>
                    <a:pt x="53" y="251"/>
                  </a:lnTo>
                  <a:lnTo>
                    <a:pt x="82" y="156"/>
                  </a:lnTo>
                  <a:lnTo>
                    <a:pt x="118" y="73"/>
                  </a:lnTo>
                  <a:lnTo>
                    <a:pt x="165" y="11"/>
                  </a:lnTo>
                  <a:lnTo>
                    <a:pt x="170" y="8"/>
                  </a:lnTo>
                  <a:lnTo>
                    <a:pt x="177" y="7"/>
                  </a:lnTo>
                  <a:lnTo>
                    <a:pt x="184" y="4"/>
                  </a:lnTo>
                  <a:lnTo>
                    <a:pt x="192" y="2"/>
                  </a:lnTo>
                  <a:lnTo>
                    <a:pt x="201" y="0"/>
                  </a:lnTo>
                  <a:lnTo>
                    <a:pt x="209" y="0"/>
                  </a:lnTo>
                  <a:lnTo>
                    <a:pt x="217" y="0"/>
                  </a:lnTo>
                  <a:lnTo>
                    <a:pt x="225" y="3"/>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85" name="Freeform 297">
              <a:extLst>
                <a:ext uri="{FF2B5EF4-FFF2-40B4-BE49-F238E27FC236}">
                  <a16:creationId xmlns:a16="http://schemas.microsoft.com/office/drawing/2014/main" id="{AB1A6B68-4EB5-4D4C-A4CE-7E4C436CB75D}"/>
                </a:ext>
              </a:extLst>
            </p:cNvPr>
            <p:cNvSpPr>
              <a:spLocks/>
            </p:cNvSpPr>
            <p:nvPr/>
          </p:nvSpPr>
          <p:spPr bwMode="auto">
            <a:xfrm>
              <a:off x="480" y="2612"/>
              <a:ext cx="18" cy="24"/>
            </a:xfrm>
            <a:custGeom>
              <a:avLst/>
              <a:gdLst>
                <a:gd name="T0" fmla="*/ 0 w 82"/>
                <a:gd name="T1" fmla="*/ 0 h 107"/>
                <a:gd name="T2" fmla="*/ 0 w 82"/>
                <a:gd name="T3" fmla="*/ 0 h 107"/>
                <a:gd name="T4" fmla="*/ 0 w 82"/>
                <a:gd name="T5" fmla="*/ 0 h 107"/>
                <a:gd name="T6" fmla="*/ 0 w 82"/>
                <a:gd name="T7" fmla="*/ 0 h 107"/>
                <a:gd name="T8" fmla="*/ 0 w 82"/>
                <a:gd name="T9" fmla="*/ 0 h 107"/>
                <a:gd name="T10" fmla="*/ 0 w 82"/>
                <a:gd name="T11" fmla="*/ 0 h 107"/>
                <a:gd name="T12" fmla="*/ 0 w 82"/>
                <a:gd name="T13" fmla="*/ 0 h 107"/>
                <a:gd name="T14" fmla="*/ 0 w 82"/>
                <a:gd name="T15" fmla="*/ 0 h 107"/>
                <a:gd name="T16" fmla="*/ 0 w 82"/>
                <a:gd name="T17" fmla="*/ 0 h 107"/>
                <a:gd name="T18" fmla="*/ 0 w 82"/>
                <a:gd name="T19" fmla="*/ 0 h 107"/>
                <a:gd name="T20" fmla="*/ 0 w 82"/>
                <a:gd name="T21" fmla="*/ 0 h 107"/>
                <a:gd name="T22" fmla="*/ 0 w 82"/>
                <a:gd name="T23" fmla="*/ 0 h 107"/>
                <a:gd name="T24" fmla="*/ 0 w 82"/>
                <a:gd name="T25" fmla="*/ 0 h 107"/>
                <a:gd name="T26" fmla="*/ 0 w 82"/>
                <a:gd name="T27" fmla="*/ 0 h 107"/>
                <a:gd name="T28" fmla="*/ 0 w 82"/>
                <a:gd name="T29" fmla="*/ 0 h 107"/>
                <a:gd name="T30" fmla="*/ 0 w 82"/>
                <a:gd name="T31" fmla="*/ 0 h 107"/>
                <a:gd name="T32" fmla="*/ 0 w 82"/>
                <a:gd name="T33" fmla="*/ 0 h 107"/>
                <a:gd name="T34" fmla="*/ 0 w 82"/>
                <a:gd name="T35" fmla="*/ 0 h 107"/>
                <a:gd name="T36" fmla="*/ 0 w 82"/>
                <a:gd name="T37" fmla="*/ 0 h 10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2"/>
                <a:gd name="T58" fmla="*/ 0 h 107"/>
                <a:gd name="T59" fmla="*/ 82 w 82"/>
                <a:gd name="T60" fmla="*/ 107 h 10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2" h="107">
                  <a:moveTo>
                    <a:pt x="0" y="91"/>
                  </a:moveTo>
                  <a:lnTo>
                    <a:pt x="37" y="107"/>
                  </a:lnTo>
                  <a:lnTo>
                    <a:pt x="42" y="95"/>
                  </a:lnTo>
                  <a:lnTo>
                    <a:pt x="49" y="84"/>
                  </a:lnTo>
                  <a:lnTo>
                    <a:pt x="54" y="72"/>
                  </a:lnTo>
                  <a:lnTo>
                    <a:pt x="60" y="61"/>
                  </a:lnTo>
                  <a:lnTo>
                    <a:pt x="67" y="52"/>
                  </a:lnTo>
                  <a:lnTo>
                    <a:pt x="73" y="43"/>
                  </a:lnTo>
                  <a:lnTo>
                    <a:pt x="79" y="37"/>
                  </a:lnTo>
                  <a:lnTo>
                    <a:pt x="82" y="33"/>
                  </a:lnTo>
                  <a:lnTo>
                    <a:pt x="58" y="0"/>
                  </a:lnTo>
                  <a:lnTo>
                    <a:pt x="49" y="9"/>
                  </a:lnTo>
                  <a:lnTo>
                    <a:pt x="40" y="20"/>
                  </a:lnTo>
                  <a:lnTo>
                    <a:pt x="30" y="34"/>
                  </a:lnTo>
                  <a:lnTo>
                    <a:pt x="23" y="47"/>
                  </a:lnTo>
                  <a:lnTo>
                    <a:pt x="15" y="61"/>
                  </a:lnTo>
                  <a:lnTo>
                    <a:pt x="8" y="74"/>
                  </a:lnTo>
                  <a:lnTo>
                    <a:pt x="3" y="85"/>
                  </a:lnTo>
                  <a:lnTo>
                    <a:pt x="0"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86" name="Freeform 298">
              <a:extLst>
                <a:ext uri="{FF2B5EF4-FFF2-40B4-BE49-F238E27FC236}">
                  <a16:creationId xmlns:a16="http://schemas.microsoft.com/office/drawing/2014/main" id="{AEF47E5B-D537-4C50-91A6-F860B4061F71}"/>
                </a:ext>
              </a:extLst>
            </p:cNvPr>
            <p:cNvSpPr>
              <a:spLocks/>
            </p:cNvSpPr>
            <p:nvPr/>
          </p:nvSpPr>
          <p:spPr bwMode="auto">
            <a:xfrm>
              <a:off x="586" y="2686"/>
              <a:ext cx="67" cy="65"/>
            </a:xfrm>
            <a:custGeom>
              <a:avLst/>
              <a:gdLst>
                <a:gd name="T0" fmla="*/ 0 w 292"/>
                <a:gd name="T1" fmla="*/ 0 h 284"/>
                <a:gd name="T2" fmla="*/ 0 w 292"/>
                <a:gd name="T3" fmla="*/ 0 h 284"/>
                <a:gd name="T4" fmla="*/ 0 w 292"/>
                <a:gd name="T5" fmla="*/ 0 h 284"/>
                <a:gd name="T6" fmla="*/ 0 w 292"/>
                <a:gd name="T7" fmla="*/ 0 h 284"/>
                <a:gd name="T8" fmla="*/ 0 w 292"/>
                <a:gd name="T9" fmla="*/ 0 h 284"/>
                <a:gd name="T10" fmla="*/ 0 w 292"/>
                <a:gd name="T11" fmla="*/ 0 h 284"/>
                <a:gd name="T12" fmla="*/ 0 w 292"/>
                <a:gd name="T13" fmla="*/ 0 h 284"/>
                <a:gd name="T14" fmla="*/ 0 w 292"/>
                <a:gd name="T15" fmla="*/ 0 h 284"/>
                <a:gd name="T16" fmla="*/ 0 w 292"/>
                <a:gd name="T17" fmla="*/ 0 h 284"/>
                <a:gd name="T18" fmla="*/ 0 w 292"/>
                <a:gd name="T19" fmla="*/ 0 h 284"/>
                <a:gd name="T20" fmla="*/ 0 w 292"/>
                <a:gd name="T21" fmla="*/ 0 h 284"/>
                <a:gd name="T22" fmla="*/ 0 w 292"/>
                <a:gd name="T23" fmla="*/ 0 h 284"/>
                <a:gd name="T24" fmla="*/ 0 w 292"/>
                <a:gd name="T25" fmla="*/ 0 h 284"/>
                <a:gd name="T26" fmla="*/ 0 w 292"/>
                <a:gd name="T27" fmla="*/ 0 h 284"/>
                <a:gd name="T28" fmla="*/ 0 w 292"/>
                <a:gd name="T29" fmla="*/ 0 h 284"/>
                <a:gd name="T30" fmla="*/ 0 w 292"/>
                <a:gd name="T31" fmla="*/ 0 h 284"/>
                <a:gd name="T32" fmla="*/ 0 w 292"/>
                <a:gd name="T33" fmla="*/ 0 h 284"/>
                <a:gd name="T34" fmla="*/ 0 w 292"/>
                <a:gd name="T35" fmla="*/ 0 h 284"/>
                <a:gd name="T36" fmla="*/ 0 w 292"/>
                <a:gd name="T37" fmla="*/ 0 h 2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2"/>
                <a:gd name="T58" fmla="*/ 0 h 284"/>
                <a:gd name="T59" fmla="*/ 292 w 292"/>
                <a:gd name="T60" fmla="*/ 284 h 2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2" h="284">
                  <a:moveTo>
                    <a:pt x="7" y="7"/>
                  </a:moveTo>
                  <a:lnTo>
                    <a:pt x="1" y="15"/>
                  </a:lnTo>
                  <a:lnTo>
                    <a:pt x="0" y="24"/>
                  </a:lnTo>
                  <a:lnTo>
                    <a:pt x="1" y="33"/>
                  </a:lnTo>
                  <a:lnTo>
                    <a:pt x="7" y="41"/>
                  </a:lnTo>
                  <a:lnTo>
                    <a:pt x="251" y="278"/>
                  </a:lnTo>
                  <a:lnTo>
                    <a:pt x="259" y="283"/>
                  </a:lnTo>
                  <a:lnTo>
                    <a:pt x="268" y="284"/>
                  </a:lnTo>
                  <a:lnTo>
                    <a:pt x="277" y="283"/>
                  </a:lnTo>
                  <a:lnTo>
                    <a:pt x="285" y="278"/>
                  </a:lnTo>
                  <a:lnTo>
                    <a:pt x="290" y="270"/>
                  </a:lnTo>
                  <a:lnTo>
                    <a:pt x="292" y="261"/>
                  </a:lnTo>
                  <a:lnTo>
                    <a:pt x="290" y="252"/>
                  </a:lnTo>
                  <a:lnTo>
                    <a:pt x="285" y="244"/>
                  </a:lnTo>
                  <a:lnTo>
                    <a:pt x="40" y="7"/>
                  </a:lnTo>
                  <a:lnTo>
                    <a:pt x="33" y="2"/>
                  </a:lnTo>
                  <a:lnTo>
                    <a:pt x="23" y="0"/>
                  </a:lnTo>
                  <a:lnTo>
                    <a:pt x="14" y="2"/>
                  </a:lnTo>
                  <a:lnTo>
                    <a:pt x="7"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87" name="Freeform 299">
              <a:extLst>
                <a:ext uri="{FF2B5EF4-FFF2-40B4-BE49-F238E27FC236}">
                  <a16:creationId xmlns:a16="http://schemas.microsoft.com/office/drawing/2014/main" id="{D7C73227-F5A3-4C67-A1B7-2255DFD7B135}"/>
                </a:ext>
              </a:extLst>
            </p:cNvPr>
            <p:cNvSpPr>
              <a:spLocks/>
            </p:cNvSpPr>
            <p:nvPr/>
          </p:nvSpPr>
          <p:spPr bwMode="auto">
            <a:xfrm>
              <a:off x="477" y="2675"/>
              <a:ext cx="147" cy="82"/>
            </a:xfrm>
            <a:custGeom>
              <a:avLst/>
              <a:gdLst>
                <a:gd name="T0" fmla="*/ 0 w 640"/>
                <a:gd name="T1" fmla="*/ 0 h 359"/>
                <a:gd name="T2" fmla="*/ 0 w 640"/>
                <a:gd name="T3" fmla="*/ 0 h 359"/>
                <a:gd name="T4" fmla="*/ 0 w 640"/>
                <a:gd name="T5" fmla="*/ 0 h 359"/>
                <a:gd name="T6" fmla="*/ 0 w 640"/>
                <a:gd name="T7" fmla="*/ 0 h 359"/>
                <a:gd name="T8" fmla="*/ 0 w 640"/>
                <a:gd name="T9" fmla="*/ 0 h 359"/>
                <a:gd name="T10" fmla="*/ 0 w 640"/>
                <a:gd name="T11" fmla="*/ 0 h 359"/>
                <a:gd name="T12" fmla="*/ 0 w 640"/>
                <a:gd name="T13" fmla="*/ 0 h 359"/>
                <a:gd name="T14" fmla="*/ 0 w 640"/>
                <a:gd name="T15" fmla="*/ 0 h 359"/>
                <a:gd name="T16" fmla="*/ 0 w 640"/>
                <a:gd name="T17" fmla="*/ 0 h 359"/>
                <a:gd name="T18" fmla="*/ 0 w 640"/>
                <a:gd name="T19" fmla="*/ 0 h 359"/>
                <a:gd name="T20" fmla="*/ 0 w 640"/>
                <a:gd name="T21" fmla="*/ 0 h 359"/>
                <a:gd name="T22" fmla="*/ 0 w 640"/>
                <a:gd name="T23" fmla="*/ 0 h 359"/>
                <a:gd name="T24" fmla="*/ 0 w 640"/>
                <a:gd name="T25" fmla="*/ 0 h 359"/>
                <a:gd name="T26" fmla="*/ 0 w 640"/>
                <a:gd name="T27" fmla="*/ 0 h 359"/>
                <a:gd name="T28" fmla="*/ 0 w 640"/>
                <a:gd name="T29" fmla="*/ 0 h 359"/>
                <a:gd name="T30" fmla="*/ 0 w 640"/>
                <a:gd name="T31" fmla="*/ 0 h 359"/>
                <a:gd name="T32" fmla="*/ 0 w 640"/>
                <a:gd name="T33" fmla="*/ 0 h 359"/>
                <a:gd name="T34" fmla="*/ 0 w 640"/>
                <a:gd name="T35" fmla="*/ 0 h 359"/>
                <a:gd name="T36" fmla="*/ 0 w 640"/>
                <a:gd name="T37" fmla="*/ 0 h 359"/>
                <a:gd name="T38" fmla="*/ 0 w 640"/>
                <a:gd name="T39" fmla="*/ 0 h 359"/>
                <a:gd name="T40" fmla="*/ 0 w 640"/>
                <a:gd name="T41" fmla="*/ 0 h 359"/>
                <a:gd name="T42" fmla="*/ 0 w 640"/>
                <a:gd name="T43" fmla="*/ 0 h 359"/>
                <a:gd name="T44" fmla="*/ 0 w 640"/>
                <a:gd name="T45" fmla="*/ 0 h 359"/>
                <a:gd name="T46" fmla="*/ 0 w 640"/>
                <a:gd name="T47" fmla="*/ 0 h 359"/>
                <a:gd name="T48" fmla="*/ 0 w 640"/>
                <a:gd name="T49" fmla="*/ 0 h 359"/>
                <a:gd name="T50" fmla="*/ 0 w 640"/>
                <a:gd name="T51" fmla="*/ 0 h 359"/>
                <a:gd name="T52" fmla="*/ 0 w 640"/>
                <a:gd name="T53" fmla="*/ 0 h 359"/>
                <a:gd name="T54" fmla="*/ 0 w 640"/>
                <a:gd name="T55" fmla="*/ 0 h 359"/>
                <a:gd name="T56" fmla="*/ 0 w 640"/>
                <a:gd name="T57" fmla="*/ 0 h 359"/>
                <a:gd name="T58" fmla="*/ 0 w 640"/>
                <a:gd name="T59" fmla="*/ 0 h 359"/>
                <a:gd name="T60" fmla="*/ 0 w 640"/>
                <a:gd name="T61" fmla="*/ 0 h 359"/>
                <a:gd name="T62" fmla="*/ 0 w 640"/>
                <a:gd name="T63" fmla="*/ 0 h 359"/>
                <a:gd name="T64" fmla="*/ 0 w 640"/>
                <a:gd name="T65" fmla="*/ 0 h 359"/>
                <a:gd name="T66" fmla="*/ 0 w 640"/>
                <a:gd name="T67" fmla="*/ 0 h 359"/>
                <a:gd name="T68" fmla="*/ 0 w 640"/>
                <a:gd name="T69" fmla="*/ 0 h 359"/>
                <a:gd name="T70" fmla="*/ 0 w 640"/>
                <a:gd name="T71" fmla="*/ 0 h 359"/>
                <a:gd name="T72" fmla="*/ 0 w 640"/>
                <a:gd name="T73" fmla="*/ 0 h 359"/>
                <a:gd name="T74" fmla="*/ 0 w 640"/>
                <a:gd name="T75" fmla="*/ 0 h 359"/>
                <a:gd name="T76" fmla="*/ 0 w 640"/>
                <a:gd name="T77" fmla="*/ 0 h 359"/>
                <a:gd name="T78" fmla="*/ 0 w 640"/>
                <a:gd name="T79" fmla="*/ 0 h 35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40"/>
                <a:gd name="T121" fmla="*/ 0 h 359"/>
                <a:gd name="T122" fmla="*/ 640 w 640"/>
                <a:gd name="T123" fmla="*/ 359 h 35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40" h="359">
                  <a:moveTo>
                    <a:pt x="14" y="1"/>
                  </a:moveTo>
                  <a:lnTo>
                    <a:pt x="8" y="5"/>
                  </a:lnTo>
                  <a:lnTo>
                    <a:pt x="2" y="10"/>
                  </a:lnTo>
                  <a:lnTo>
                    <a:pt x="0" y="18"/>
                  </a:lnTo>
                  <a:lnTo>
                    <a:pt x="0" y="26"/>
                  </a:lnTo>
                  <a:lnTo>
                    <a:pt x="1" y="30"/>
                  </a:lnTo>
                  <a:lnTo>
                    <a:pt x="4" y="36"/>
                  </a:lnTo>
                  <a:lnTo>
                    <a:pt x="8" y="48"/>
                  </a:lnTo>
                  <a:lnTo>
                    <a:pt x="13" y="61"/>
                  </a:lnTo>
                  <a:lnTo>
                    <a:pt x="21" y="78"/>
                  </a:lnTo>
                  <a:lnTo>
                    <a:pt x="30" y="96"/>
                  </a:lnTo>
                  <a:lnTo>
                    <a:pt x="41" y="117"/>
                  </a:lnTo>
                  <a:lnTo>
                    <a:pt x="54" y="138"/>
                  </a:lnTo>
                  <a:lnTo>
                    <a:pt x="69" y="161"/>
                  </a:lnTo>
                  <a:lnTo>
                    <a:pt x="86" y="184"/>
                  </a:lnTo>
                  <a:lnTo>
                    <a:pt x="105" y="208"/>
                  </a:lnTo>
                  <a:lnTo>
                    <a:pt x="126" y="231"/>
                  </a:lnTo>
                  <a:lnTo>
                    <a:pt x="151" y="253"/>
                  </a:lnTo>
                  <a:lnTo>
                    <a:pt x="177" y="275"/>
                  </a:lnTo>
                  <a:lnTo>
                    <a:pt x="205" y="295"/>
                  </a:lnTo>
                  <a:lnTo>
                    <a:pt x="237" y="313"/>
                  </a:lnTo>
                  <a:lnTo>
                    <a:pt x="257" y="324"/>
                  </a:lnTo>
                  <a:lnTo>
                    <a:pt x="280" y="333"/>
                  </a:lnTo>
                  <a:lnTo>
                    <a:pt x="300" y="339"/>
                  </a:lnTo>
                  <a:lnTo>
                    <a:pt x="324" y="346"/>
                  </a:lnTo>
                  <a:lnTo>
                    <a:pt x="346" y="351"/>
                  </a:lnTo>
                  <a:lnTo>
                    <a:pt x="369" y="355"/>
                  </a:lnTo>
                  <a:lnTo>
                    <a:pt x="393" y="357"/>
                  </a:lnTo>
                  <a:lnTo>
                    <a:pt x="418" y="359"/>
                  </a:lnTo>
                  <a:lnTo>
                    <a:pt x="442" y="359"/>
                  </a:lnTo>
                  <a:lnTo>
                    <a:pt x="467" y="357"/>
                  </a:lnTo>
                  <a:lnTo>
                    <a:pt x="493" y="356"/>
                  </a:lnTo>
                  <a:lnTo>
                    <a:pt x="519" y="352"/>
                  </a:lnTo>
                  <a:lnTo>
                    <a:pt x="545" y="347"/>
                  </a:lnTo>
                  <a:lnTo>
                    <a:pt x="572" y="341"/>
                  </a:lnTo>
                  <a:lnTo>
                    <a:pt x="600" y="334"/>
                  </a:lnTo>
                  <a:lnTo>
                    <a:pt x="627" y="325"/>
                  </a:lnTo>
                  <a:lnTo>
                    <a:pt x="634" y="321"/>
                  </a:lnTo>
                  <a:lnTo>
                    <a:pt x="639" y="316"/>
                  </a:lnTo>
                  <a:lnTo>
                    <a:pt x="640" y="308"/>
                  </a:lnTo>
                  <a:lnTo>
                    <a:pt x="640" y="300"/>
                  </a:lnTo>
                  <a:lnTo>
                    <a:pt x="636" y="294"/>
                  </a:lnTo>
                  <a:lnTo>
                    <a:pt x="630" y="288"/>
                  </a:lnTo>
                  <a:lnTo>
                    <a:pt x="623" y="287"/>
                  </a:lnTo>
                  <a:lnTo>
                    <a:pt x="615" y="287"/>
                  </a:lnTo>
                  <a:lnTo>
                    <a:pt x="589" y="295"/>
                  </a:lnTo>
                  <a:lnTo>
                    <a:pt x="565" y="303"/>
                  </a:lnTo>
                  <a:lnTo>
                    <a:pt x="539" y="308"/>
                  </a:lnTo>
                  <a:lnTo>
                    <a:pt x="514" y="313"/>
                  </a:lnTo>
                  <a:lnTo>
                    <a:pt x="490" y="316"/>
                  </a:lnTo>
                  <a:lnTo>
                    <a:pt x="467" y="318"/>
                  </a:lnTo>
                  <a:lnTo>
                    <a:pt x="444" y="320"/>
                  </a:lnTo>
                  <a:lnTo>
                    <a:pt x="420" y="320"/>
                  </a:lnTo>
                  <a:lnTo>
                    <a:pt x="398" y="318"/>
                  </a:lnTo>
                  <a:lnTo>
                    <a:pt x="377" y="316"/>
                  </a:lnTo>
                  <a:lnTo>
                    <a:pt x="355" y="313"/>
                  </a:lnTo>
                  <a:lnTo>
                    <a:pt x="334" y="308"/>
                  </a:lnTo>
                  <a:lnTo>
                    <a:pt x="315" y="303"/>
                  </a:lnTo>
                  <a:lnTo>
                    <a:pt x="294" y="295"/>
                  </a:lnTo>
                  <a:lnTo>
                    <a:pt x="274" y="287"/>
                  </a:lnTo>
                  <a:lnTo>
                    <a:pt x="256" y="278"/>
                  </a:lnTo>
                  <a:lnTo>
                    <a:pt x="228" y="261"/>
                  </a:lnTo>
                  <a:lnTo>
                    <a:pt x="200" y="243"/>
                  </a:lnTo>
                  <a:lnTo>
                    <a:pt x="177" y="223"/>
                  </a:lnTo>
                  <a:lnTo>
                    <a:pt x="155" y="201"/>
                  </a:lnTo>
                  <a:lnTo>
                    <a:pt x="134" y="181"/>
                  </a:lnTo>
                  <a:lnTo>
                    <a:pt x="117" y="158"/>
                  </a:lnTo>
                  <a:lnTo>
                    <a:pt x="101" y="136"/>
                  </a:lnTo>
                  <a:lnTo>
                    <a:pt x="87" y="116"/>
                  </a:lnTo>
                  <a:lnTo>
                    <a:pt x="75" y="95"/>
                  </a:lnTo>
                  <a:lnTo>
                    <a:pt x="65" y="76"/>
                  </a:lnTo>
                  <a:lnTo>
                    <a:pt x="57" y="60"/>
                  </a:lnTo>
                  <a:lnTo>
                    <a:pt x="51" y="44"/>
                  </a:lnTo>
                  <a:lnTo>
                    <a:pt x="45" y="32"/>
                  </a:lnTo>
                  <a:lnTo>
                    <a:pt x="41" y="22"/>
                  </a:lnTo>
                  <a:lnTo>
                    <a:pt x="40" y="17"/>
                  </a:lnTo>
                  <a:lnTo>
                    <a:pt x="39" y="14"/>
                  </a:lnTo>
                  <a:lnTo>
                    <a:pt x="35" y="8"/>
                  </a:lnTo>
                  <a:lnTo>
                    <a:pt x="28" y="2"/>
                  </a:lnTo>
                  <a:lnTo>
                    <a:pt x="22" y="0"/>
                  </a:lnTo>
                  <a:lnTo>
                    <a:pt x="1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88" name="Freeform 300">
              <a:extLst>
                <a:ext uri="{FF2B5EF4-FFF2-40B4-BE49-F238E27FC236}">
                  <a16:creationId xmlns:a16="http://schemas.microsoft.com/office/drawing/2014/main" id="{5BC0E1DF-758B-4D86-9EF7-A9663248D2DB}"/>
                </a:ext>
              </a:extLst>
            </p:cNvPr>
            <p:cNvSpPr>
              <a:spLocks/>
            </p:cNvSpPr>
            <p:nvPr/>
          </p:nvSpPr>
          <p:spPr bwMode="auto">
            <a:xfrm>
              <a:off x="608" y="2720"/>
              <a:ext cx="44" cy="37"/>
            </a:xfrm>
            <a:custGeom>
              <a:avLst/>
              <a:gdLst>
                <a:gd name="T0" fmla="*/ 0 w 194"/>
                <a:gd name="T1" fmla="*/ 0 h 165"/>
                <a:gd name="T2" fmla="*/ 0 w 194"/>
                <a:gd name="T3" fmla="*/ 0 h 165"/>
                <a:gd name="T4" fmla="*/ 0 w 194"/>
                <a:gd name="T5" fmla="*/ 0 h 165"/>
                <a:gd name="T6" fmla="*/ 0 w 194"/>
                <a:gd name="T7" fmla="*/ 0 h 165"/>
                <a:gd name="T8" fmla="*/ 0 w 194"/>
                <a:gd name="T9" fmla="*/ 0 h 165"/>
                <a:gd name="T10" fmla="*/ 0 w 194"/>
                <a:gd name="T11" fmla="*/ 0 h 165"/>
                <a:gd name="T12" fmla="*/ 0 w 194"/>
                <a:gd name="T13" fmla="*/ 0 h 165"/>
                <a:gd name="T14" fmla="*/ 0 w 194"/>
                <a:gd name="T15" fmla="*/ 0 h 165"/>
                <a:gd name="T16" fmla="*/ 0 w 194"/>
                <a:gd name="T17" fmla="*/ 0 h 165"/>
                <a:gd name="T18" fmla="*/ 0 w 194"/>
                <a:gd name="T19" fmla="*/ 0 h 165"/>
                <a:gd name="T20" fmla="*/ 0 w 194"/>
                <a:gd name="T21" fmla="*/ 0 h 165"/>
                <a:gd name="T22" fmla="*/ 0 w 194"/>
                <a:gd name="T23" fmla="*/ 0 h 165"/>
                <a:gd name="T24" fmla="*/ 0 w 194"/>
                <a:gd name="T25" fmla="*/ 0 h 165"/>
                <a:gd name="T26" fmla="*/ 0 w 194"/>
                <a:gd name="T27" fmla="*/ 0 h 165"/>
                <a:gd name="T28" fmla="*/ 0 w 194"/>
                <a:gd name="T29" fmla="*/ 0 h 165"/>
                <a:gd name="T30" fmla="*/ 0 w 194"/>
                <a:gd name="T31" fmla="*/ 0 h 165"/>
                <a:gd name="T32" fmla="*/ 0 w 194"/>
                <a:gd name="T33" fmla="*/ 0 h 165"/>
                <a:gd name="T34" fmla="*/ 0 w 194"/>
                <a:gd name="T35" fmla="*/ 0 h 165"/>
                <a:gd name="T36" fmla="*/ 0 w 194"/>
                <a:gd name="T37" fmla="*/ 0 h 165"/>
                <a:gd name="T38" fmla="*/ 0 w 194"/>
                <a:gd name="T39" fmla="*/ 0 h 165"/>
                <a:gd name="T40" fmla="*/ 0 w 194"/>
                <a:gd name="T41" fmla="*/ 0 h 165"/>
                <a:gd name="T42" fmla="*/ 0 w 194"/>
                <a:gd name="T43" fmla="*/ 0 h 165"/>
                <a:gd name="T44" fmla="*/ 0 w 194"/>
                <a:gd name="T45" fmla="*/ 0 h 165"/>
                <a:gd name="T46" fmla="*/ 0 w 194"/>
                <a:gd name="T47" fmla="*/ 0 h 165"/>
                <a:gd name="T48" fmla="*/ 0 w 194"/>
                <a:gd name="T49" fmla="*/ 0 h 165"/>
                <a:gd name="T50" fmla="*/ 0 w 194"/>
                <a:gd name="T51" fmla="*/ 0 h 165"/>
                <a:gd name="T52" fmla="*/ 0 w 194"/>
                <a:gd name="T53" fmla="*/ 0 h 165"/>
                <a:gd name="T54" fmla="*/ 0 w 194"/>
                <a:gd name="T55" fmla="*/ 0 h 165"/>
                <a:gd name="T56" fmla="*/ 0 w 194"/>
                <a:gd name="T57" fmla="*/ 0 h 165"/>
                <a:gd name="T58" fmla="*/ 0 w 194"/>
                <a:gd name="T59" fmla="*/ 0 h 165"/>
                <a:gd name="T60" fmla="*/ 0 w 194"/>
                <a:gd name="T61" fmla="*/ 0 h 165"/>
                <a:gd name="T62" fmla="*/ 0 w 194"/>
                <a:gd name="T63" fmla="*/ 0 h 165"/>
                <a:gd name="T64" fmla="*/ 0 w 194"/>
                <a:gd name="T65" fmla="*/ 0 h 165"/>
                <a:gd name="T66" fmla="*/ 0 w 194"/>
                <a:gd name="T67" fmla="*/ 0 h 165"/>
                <a:gd name="T68" fmla="*/ 0 w 194"/>
                <a:gd name="T69" fmla="*/ 0 h 165"/>
                <a:gd name="T70" fmla="*/ 0 w 194"/>
                <a:gd name="T71" fmla="*/ 0 h 165"/>
                <a:gd name="T72" fmla="*/ 0 w 194"/>
                <a:gd name="T73" fmla="*/ 0 h 165"/>
                <a:gd name="T74" fmla="*/ 0 w 194"/>
                <a:gd name="T75" fmla="*/ 0 h 165"/>
                <a:gd name="T76" fmla="*/ 0 w 194"/>
                <a:gd name="T77" fmla="*/ 0 h 165"/>
                <a:gd name="T78" fmla="*/ 0 w 194"/>
                <a:gd name="T79" fmla="*/ 0 h 165"/>
                <a:gd name="T80" fmla="*/ 0 w 194"/>
                <a:gd name="T81" fmla="*/ 0 h 165"/>
                <a:gd name="T82" fmla="*/ 0 w 194"/>
                <a:gd name="T83" fmla="*/ 0 h 165"/>
                <a:gd name="T84" fmla="*/ 0 w 194"/>
                <a:gd name="T85" fmla="*/ 0 h 165"/>
                <a:gd name="T86" fmla="*/ 0 w 194"/>
                <a:gd name="T87" fmla="*/ 0 h 165"/>
                <a:gd name="T88" fmla="*/ 0 w 194"/>
                <a:gd name="T89" fmla="*/ 0 h 165"/>
                <a:gd name="T90" fmla="*/ 0 w 194"/>
                <a:gd name="T91" fmla="*/ 0 h 165"/>
                <a:gd name="T92" fmla="*/ 0 w 194"/>
                <a:gd name="T93" fmla="*/ 0 h 165"/>
                <a:gd name="T94" fmla="*/ 0 w 194"/>
                <a:gd name="T95" fmla="*/ 0 h 165"/>
                <a:gd name="T96" fmla="*/ 0 w 194"/>
                <a:gd name="T97" fmla="*/ 0 h 165"/>
                <a:gd name="T98" fmla="*/ 0 w 194"/>
                <a:gd name="T99" fmla="*/ 0 h 165"/>
                <a:gd name="T100" fmla="*/ 0 w 194"/>
                <a:gd name="T101" fmla="*/ 0 h 165"/>
                <a:gd name="T102" fmla="*/ 0 w 194"/>
                <a:gd name="T103" fmla="*/ 0 h 165"/>
                <a:gd name="T104" fmla="*/ 0 w 194"/>
                <a:gd name="T105" fmla="*/ 0 h 165"/>
                <a:gd name="T106" fmla="*/ 0 w 194"/>
                <a:gd name="T107" fmla="*/ 0 h 165"/>
                <a:gd name="T108" fmla="*/ 0 w 194"/>
                <a:gd name="T109" fmla="*/ 0 h 165"/>
                <a:gd name="T110" fmla="*/ 0 w 194"/>
                <a:gd name="T111" fmla="*/ 0 h 165"/>
                <a:gd name="T112" fmla="*/ 0 w 194"/>
                <a:gd name="T113" fmla="*/ 0 h 165"/>
                <a:gd name="T114" fmla="*/ 0 w 194"/>
                <a:gd name="T115" fmla="*/ 0 h 165"/>
                <a:gd name="T116" fmla="*/ 0 w 194"/>
                <a:gd name="T117" fmla="*/ 0 h 165"/>
                <a:gd name="T118" fmla="*/ 0 w 194"/>
                <a:gd name="T119" fmla="*/ 0 h 165"/>
                <a:gd name="T120" fmla="*/ 0 w 194"/>
                <a:gd name="T121" fmla="*/ 0 h 1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94"/>
                <a:gd name="T184" fmla="*/ 0 h 165"/>
                <a:gd name="T185" fmla="*/ 194 w 194"/>
                <a:gd name="T186" fmla="*/ 165 h 16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94" h="165">
                  <a:moveTo>
                    <a:pt x="86" y="5"/>
                  </a:moveTo>
                  <a:lnTo>
                    <a:pt x="72" y="8"/>
                  </a:lnTo>
                  <a:lnTo>
                    <a:pt x="59" y="12"/>
                  </a:lnTo>
                  <a:lnTo>
                    <a:pt x="47" y="17"/>
                  </a:lnTo>
                  <a:lnTo>
                    <a:pt x="37" y="22"/>
                  </a:lnTo>
                  <a:lnTo>
                    <a:pt x="27" y="29"/>
                  </a:lnTo>
                  <a:lnTo>
                    <a:pt x="20" y="37"/>
                  </a:lnTo>
                  <a:lnTo>
                    <a:pt x="13" y="44"/>
                  </a:lnTo>
                  <a:lnTo>
                    <a:pt x="8" y="53"/>
                  </a:lnTo>
                  <a:lnTo>
                    <a:pt x="4" y="63"/>
                  </a:lnTo>
                  <a:lnTo>
                    <a:pt x="3" y="70"/>
                  </a:lnTo>
                  <a:lnTo>
                    <a:pt x="0" y="79"/>
                  </a:lnTo>
                  <a:lnTo>
                    <a:pt x="0" y="87"/>
                  </a:lnTo>
                  <a:lnTo>
                    <a:pt x="1" y="106"/>
                  </a:lnTo>
                  <a:lnTo>
                    <a:pt x="7" y="121"/>
                  </a:lnTo>
                  <a:lnTo>
                    <a:pt x="10" y="133"/>
                  </a:lnTo>
                  <a:lnTo>
                    <a:pt x="14" y="138"/>
                  </a:lnTo>
                  <a:lnTo>
                    <a:pt x="14" y="139"/>
                  </a:lnTo>
                  <a:lnTo>
                    <a:pt x="16" y="139"/>
                  </a:lnTo>
                  <a:lnTo>
                    <a:pt x="16" y="141"/>
                  </a:lnTo>
                  <a:lnTo>
                    <a:pt x="16" y="142"/>
                  </a:lnTo>
                  <a:lnTo>
                    <a:pt x="31" y="155"/>
                  </a:lnTo>
                  <a:lnTo>
                    <a:pt x="48" y="161"/>
                  </a:lnTo>
                  <a:lnTo>
                    <a:pt x="68" y="165"/>
                  </a:lnTo>
                  <a:lnTo>
                    <a:pt x="89" y="165"/>
                  </a:lnTo>
                  <a:lnTo>
                    <a:pt x="107" y="163"/>
                  </a:lnTo>
                  <a:lnTo>
                    <a:pt x="124" y="160"/>
                  </a:lnTo>
                  <a:lnTo>
                    <a:pt x="137" y="156"/>
                  </a:lnTo>
                  <a:lnTo>
                    <a:pt x="145" y="154"/>
                  </a:lnTo>
                  <a:lnTo>
                    <a:pt x="147" y="154"/>
                  </a:lnTo>
                  <a:lnTo>
                    <a:pt x="148" y="152"/>
                  </a:lnTo>
                  <a:lnTo>
                    <a:pt x="151" y="152"/>
                  </a:lnTo>
                  <a:lnTo>
                    <a:pt x="152" y="151"/>
                  </a:lnTo>
                  <a:lnTo>
                    <a:pt x="160" y="143"/>
                  </a:lnTo>
                  <a:lnTo>
                    <a:pt x="165" y="134"/>
                  </a:lnTo>
                  <a:lnTo>
                    <a:pt x="168" y="125"/>
                  </a:lnTo>
                  <a:lnTo>
                    <a:pt x="169" y="115"/>
                  </a:lnTo>
                  <a:lnTo>
                    <a:pt x="169" y="111"/>
                  </a:lnTo>
                  <a:lnTo>
                    <a:pt x="168" y="106"/>
                  </a:lnTo>
                  <a:lnTo>
                    <a:pt x="168" y="102"/>
                  </a:lnTo>
                  <a:lnTo>
                    <a:pt x="167" y="96"/>
                  </a:lnTo>
                  <a:lnTo>
                    <a:pt x="174" y="94"/>
                  </a:lnTo>
                  <a:lnTo>
                    <a:pt x="181" y="90"/>
                  </a:lnTo>
                  <a:lnTo>
                    <a:pt x="186" y="86"/>
                  </a:lnTo>
                  <a:lnTo>
                    <a:pt x="189" y="81"/>
                  </a:lnTo>
                  <a:lnTo>
                    <a:pt x="191" y="77"/>
                  </a:lnTo>
                  <a:lnTo>
                    <a:pt x="193" y="72"/>
                  </a:lnTo>
                  <a:lnTo>
                    <a:pt x="194" y="68"/>
                  </a:lnTo>
                  <a:lnTo>
                    <a:pt x="194" y="63"/>
                  </a:lnTo>
                  <a:lnTo>
                    <a:pt x="194" y="57"/>
                  </a:lnTo>
                  <a:lnTo>
                    <a:pt x="193" y="52"/>
                  </a:lnTo>
                  <a:lnTo>
                    <a:pt x="191" y="47"/>
                  </a:lnTo>
                  <a:lnTo>
                    <a:pt x="190" y="43"/>
                  </a:lnTo>
                  <a:lnTo>
                    <a:pt x="181" y="27"/>
                  </a:lnTo>
                  <a:lnTo>
                    <a:pt x="168" y="14"/>
                  </a:lnTo>
                  <a:lnTo>
                    <a:pt x="155" y="7"/>
                  </a:lnTo>
                  <a:lnTo>
                    <a:pt x="141" y="3"/>
                  </a:lnTo>
                  <a:lnTo>
                    <a:pt x="125" y="0"/>
                  </a:lnTo>
                  <a:lnTo>
                    <a:pt x="111" y="0"/>
                  </a:lnTo>
                  <a:lnTo>
                    <a:pt x="98" y="3"/>
                  </a:lnTo>
                  <a:lnTo>
                    <a:pt x="86"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89" name="Freeform 301">
              <a:extLst>
                <a:ext uri="{FF2B5EF4-FFF2-40B4-BE49-F238E27FC236}">
                  <a16:creationId xmlns:a16="http://schemas.microsoft.com/office/drawing/2014/main" id="{7722B1DC-3696-4E66-A981-B03D974043AC}"/>
                </a:ext>
              </a:extLst>
            </p:cNvPr>
            <p:cNvSpPr>
              <a:spLocks/>
            </p:cNvSpPr>
            <p:nvPr/>
          </p:nvSpPr>
          <p:spPr bwMode="auto">
            <a:xfrm>
              <a:off x="619" y="2731"/>
              <a:ext cx="20" cy="15"/>
            </a:xfrm>
            <a:custGeom>
              <a:avLst/>
              <a:gdLst>
                <a:gd name="T0" fmla="*/ 0 w 89"/>
                <a:gd name="T1" fmla="*/ 0 h 69"/>
                <a:gd name="T2" fmla="*/ 0 w 89"/>
                <a:gd name="T3" fmla="*/ 0 h 69"/>
                <a:gd name="T4" fmla="*/ 0 w 89"/>
                <a:gd name="T5" fmla="*/ 0 h 69"/>
                <a:gd name="T6" fmla="*/ 0 w 89"/>
                <a:gd name="T7" fmla="*/ 0 h 69"/>
                <a:gd name="T8" fmla="*/ 0 w 89"/>
                <a:gd name="T9" fmla="*/ 0 h 69"/>
                <a:gd name="T10" fmla="*/ 0 w 89"/>
                <a:gd name="T11" fmla="*/ 0 h 69"/>
                <a:gd name="T12" fmla="*/ 0 w 89"/>
                <a:gd name="T13" fmla="*/ 0 h 69"/>
                <a:gd name="T14" fmla="*/ 0 w 89"/>
                <a:gd name="T15" fmla="*/ 0 h 69"/>
                <a:gd name="T16" fmla="*/ 0 w 89"/>
                <a:gd name="T17" fmla="*/ 0 h 69"/>
                <a:gd name="T18" fmla="*/ 0 w 89"/>
                <a:gd name="T19" fmla="*/ 0 h 69"/>
                <a:gd name="T20" fmla="*/ 0 w 89"/>
                <a:gd name="T21" fmla="*/ 0 h 69"/>
                <a:gd name="T22" fmla="*/ 0 w 89"/>
                <a:gd name="T23" fmla="*/ 0 h 69"/>
                <a:gd name="T24" fmla="*/ 0 w 89"/>
                <a:gd name="T25" fmla="*/ 0 h 69"/>
                <a:gd name="T26" fmla="*/ 0 w 89"/>
                <a:gd name="T27" fmla="*/ 0 h 69"/>
                <a:gd name="T28" fmla="*/ 0 w 89"/>
                <a:gd name="T29" fmla="*/ 0 h 69"/>
                <a:gd name="T30" fmla="*/ 0 w 89"/>
                <a:gd name="T31" fmla="*/ 0 h 69"/>
                <a:gd name="T32" fmla="*/ 0 w 89"/>
                <a:gd name="T33" fmla="*/ 0 h 69"/>
                <a:gd name="T34" fmla="*/ 0 w 89"/>
                <a:gd name="T35" fmla="*/ 0 h 69"/>
                <a:gd name="T36" fmla="*/ 0 w 89"/>
                <a:gd name="T37" fmla="*/ 0 h 69"/>
                <a:gd name="T38" fmla="*/ 0 w 89"/>
                <a:gd name="T39" fmla="*/ 0 h 69"/>
                <a:gd name="T40" fmla="*/ 0 w 89"/>
                <a:gd name="T41" fmla="*/ 0 h 69"/>
                <a:gd name="T42" fmla="*/ 0 w 89"/>
                <a:gd name="T43" fmla="*/ 0 h 69"/>
                <a:gd name="T44" fmla="*/ 0 w 89"/>
                <a:gd name="T45" fmla="*/ 0 h 69"/>
                <a:gd name="T46" fmla="*/ 0 w 89"/>
                <a:gd name="T47" fmla="*/ 0 h 69"/>
                <a:gd name="T48" fmla="*/ 0 w 89"/>
                <a:gd name="T49" fmla="*/ 0 h 69"/>
                <a:gd name="T50" fmla="*/ 0 w 89"/>
                <a:gd name="T51" fmla="*/ 0 h 69"/>
                <a:gd name="T52" fmla="*/ 0 w 89"/>
                <a:gd name="T53" fmla="*/ 0 h 69"/>
                <a:gd name="T54" fmla="*/ 0 w 89"/>
                <a:gd name="T55" fmla="*/ 0 h 69"/>
                <a:gd name="T56" fmla="*/ 0 w 89"/>
                <a:gd name="T57" fmla="*/ 0 h 69"/>
                <a:gd name="T58" fmla="*/ 0 w 89"/>
                <a:gd name="T59" fmla="*/ 0 h 69"/>
                <a:gd name="T60" fmla="*/ 0 w 89"/>
                <a:gd name="T61" fmla="*/ 0 h 69"/>
                <a:gd name="T62" fmla="*/ 0 w 89"/>
                <a:gd name="T63" fmla="*/ 0 h 69"/>
                <a:gd name="T64" fmla="*/ 0 w 89"/>
                <a:gd name="T65" fmla="*/ 0 h 69"/>
                <a:gd name="T66" fmla="*/ 0 w 89"/>
                <a:gd name="T67" fmla="*/ 0 h 69"/>
                <a:gd name="T68" fmla="*/ 0 w 89"/>
                <a:gd name="T69" fmla="*/ 0 h 69"/>
                <a:gd name="T70" fmla="*/ 0 w 89"/>
                <a:gd name="T71" fmla="*/ 0 h 69"/>
                <a:gd name="T72" fmla="*/ 0 w 89"/>
                <a:gd name="T73" fmla="*/ 0 h 69"/>
                <a:gd name="T74" fmla="*/ 0 w 89"/>
                <a:gd name="T75" fmla="*/ 0 h 69"/>
                <a:gd name="T76" fmla="*/ 0 w 89"/>
                <a:gd name="T77" fmla="*/ 0 h 69"/>
                <a:gd name="T78" fmla="*/ 0 w 89"/>
                <a:gd name="T79" fmla="*/ 0 h 69"/>
                <a:gd name="T80" fmla="*/ 0 w 89"/>
                <a:gd name="T81" fmla="*/ 0 h 69"/>
                <a:gd name="T82" fmla="*/ 0 w 89"/>
                <a:gd name="T83" fmla="*/ 0 h 69"/>
                <a:gd name="T84" fmla="*/ 0 w 89"/>
                <a:gd name="T85" fmla="*/ 0 h 69"/>
                <a:gd name="T86" fmla="*/ 0 w 89"/>
                <a:gd name="T87" fmla="*/ 0 h 69"/>
                <a:gd name="T88" fmla="*/ 0 w 89"/>
                <a:gd name="T89" fmla="*/ 0 h 69"/>
                <a:gd name="T90" fmla="*/ 0 w 89"/>
                <a:gd name="T91" fmla="*/ 0 h 69"/>
                <a:gd name="T92" fmla="*/ 0 w 89"/>
                <a:gd name="T93" fmla="*/ 0 h 69"/>
                <a:gd name="T94" fmla="*/ 0 w 89"/>
                <a:gd name="T95" fmla="*/ 0 h 69"/>
                <a:gd name="T96" fmla="*/ 0 w 89"/>
                <a:gd name="T97" fmla="*/ 0 h 69"/>
                <a:gd name="T98" fmla="*/ 0 w 89"/>
                <a:gd name="T99" fmla="*/ 0 h 69"/>
                <a:gd name="T100" fmla="*/ 0 w 89"/>
                <a:gd name="T101" fmla="*/ 0 h 69"/>
                <a:gd name="T102" fmla="*/ 0 w 89"/>
                <a:gd name="T103" fmla="*/ 0 h 69"/>
                <a:gd name="T104" fmla="*/ 0 w 89"/>
                <a:gd name="T105" fmla="*/ 0 h 6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69"/>
                <a:gd name="T161" fmla="*/ 89 w 89"/>
                <a:gd name="T162" fmla="*/ 69 h 6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69">
                  <a:moveTo>
                    <a:pt x="0" y="39"/>
                  </a:moveTo>
                  <a:lnTo>
                    <a:pt x="0" y="35"/>
                  </a:lnTo>
                  <a:lnTo>
                    <a:pt x="0" y="33"/>
                  </a:lnTo>
                  <a:lnTo>
                    <a:pt x="2" y="29"/>
                  </a:lnTo>
                  <a:lnTo>
                    <a:pt x="3" y="26"/>
                  </a:lnTo>
                  <a:lnTo>
                    <a:pt x="5" y="21"/>
                  </a:lnTo>
                  <a:lnTo>
                    <a:pt x="11" y="17"/>
                  </a:lnTo>
                  <a:lnTo>
                    <a:pt x="16" y="15"/>
                  </a:lnTo>
                  <a:lnTo>
                    <a:pt x="21" y="11"/>
                  </a:lnTo>
                  <a:lnTo>
                    <a:pt x="28" y="9"/>
                  </a:lnTo>
                  <a:lnTo>
                    <a:pt x="34" y="7"/>
                  </a:lnTo>
                  <a:lnTo>
                    <a:pt x="41" y="5"/>
                  </a:lnTo>
                  <a:lnTo>
                    <a:pt x="47" y="4"/>
                  </a:lnTo>
                  <a:lnTo>
                    <a:pt x="48" y="4"/>
                  </a:lnTo>
                  <a:lnTo>
                    <a:pt x="50" y="4"/>
                  </a:lnTo>
                  <a:lnTo>
                    <a:pt x="51" y="3"/>
                  </a:lnTo>
                  <a:lnTo>
                    <a:pt x="56" y="2"/>
                  </a:lnTo>
                  <a:lnTo>
                    <a:pt x="67" y="0"/>
                  </a:lnTo>
                  <a:lnTo>
                    <a:pt x="78" y="2"/>
                  </a:lnTo>
                  <a:lnTo>
                    <a:pt x="89" y="5"/>
                  </a:lnTo>
                  <a:lnTo>
                    <a:pt x="85" y="7"/>
                  </a:lnTo>
                  <a:lnTo>
                    <a:pt x="82" y="8"/>
                  </a:lnTo>
                  <a:lnTo>
                    <a:pt x="80" y="9"/>
                  </a:lnTo>
                  <a:lnTo>
                    <a:pt x="78" y="9"/>
                  </a:lnTo>
                  <a:lnTo>
                    <a:pt x="73" y="11"/>
                  </a:lnTo>
                  <a:lnTo>
                    <a:pt x="68" y="15"/>
                  </a:lnTo>
                  <a:lnTo>
                    <a:pt x="64" y="18"/>
                  </a:lnTo>
                  <a:lnTo>
                    <a:pt x="61" y="24"/>
                  </a:lnTo>
                  <a:lnTo>
                    <a:pt x="61" y="26"/>
                  </a:lnTo>
                  <a:lnTo>
                    <a:pt x="61" y="29"/>
                  </a:lnTo>
                  <a:lnTo>
                    <a:pt x="60" y="30"/>
                  </a:lnTo>
                  <a:lnTo>
                    <a:pt x="60" y="33"/>
                  </a:lnTo>
                  <a:lnTo>
                    <a:pt x="60" y="35"/>
                  </a:lnTo>
                  <a:lnTo>
                    <a:pt x="61" y="39"/>
                  </a:lnTo>
                  <a:lnTo>
                    <a:pt x="63" y="43"/>
                  </a:lnTo>
                  <a:lnTo>
                    <a:pt x="65" y="46"/>
                  </a:lnTo>
                  <a:lnTo>
                    <a:pt x="68" y="50"/>
                  </a:lnTo>
                  <a:lnTo>
                    <a:pt x="70" y="55"/>
                  </a:lnTo>
                  <a:lnTo>
                    <a:pt x="72" y="59"/>
                  </a:lnTo>
                  <a:lnTo>
                    <a:pt x="73" y="63"/>
                  </a:lnTo>
                  <a:lnTo>
                    <a:pt x="63" y="65"/>
                  </a:lnTo>
                  <a:lnTo>
                    <a:pt x="52" y="68"/>
                  </a:lnTo>
                  <a:lnTo>
                    <a:pt x="42" y="69"/>
                  </a:lnTo>
                  <a:lnTo>
                    <a:pt x="33" y="69"/>
                  </a:lnTo>
                  <a:lnTo>
                    <a:pt x="25" y="69"/>
                  </a:lnTo>
                  <a:lnTo>
                    <a:pt x="17" y="68"/>
                  </a:lnTo>
                  <a:lnTo>
                    <a:pt x="11" y="67"/>
                  </a:lnTo>
                  <a:lnTo>
                    <a:pt x="7" y="64"/>
                  </a:lnTo>
                  <a:lnTo>
                    <a:pt x="4" y="59"/>
                  </a:lnTo>
                  <a:lnTo>
                    <a:pt x="3" y="54"/>
                  </a:lnTo>
                  <a:lnTo>
                    <a:pt x="2" y="46"/>
                  </a:lnTo>
                  <a:lnTo>
                    <a:pt x="0" y="39"/>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grpSp>
      <p:grpSp>
        <p:nvGrpSpPr>
          <p:cNvPr id="14352" name="Group 302">
            <a:extLst>
              <a:ext uri="{FF2B5EF4-FFF2-40B4-BE49-F238E27FC236}">
                <a16:creationId xmlns:a16="http://schemas.microsoft.com/office/drawing/2014/main" id="{151CB117-ADC8-46D0-88CE-064AEFF48D1C}"/>
              </a:ext>
            </a:extLst>
          </p:cNvPr>
          <p:cNvGrpSpPr>
            <a:grpSpLocks/>
          </p:cNvGrpSpPr>
          <p:nvPr/>
        </p:nvGrpSpPr>
        <p:grpSpPr bwMode="auto">
          <a:xfrm>
            <a:off x="6902450" y="3852863"/>
            <a:ext cx="755650" cy="946150"/>
            <a:chOff x="337" y="2420"/>
            <a:chExt cx="476" cy="596"/>
          </a:xfrm>
        </p:grpSpPr>
        <p:sp>
          <p:nvSpPr>
            <p:cNvPr id="15404" name="Freeform 303">
              <a:extLst>
                <a:ext uri="{FF2B5EF4-FFF2-40B4-BE49-F238E27FC236}">
                  <a16:creationId xmlns:a16="http://schemas.microsoft.com/office/drawing/2014/main" id="{ED973A1B-9DBE-4078-94AC-4CC17DC85440}"/>
                </a:ext>
              </a:extLst>
            </p:cNvPr>
            <p:cNvSpPr>
              <a:spLocks/>
            </p:cNvSpPr>
            <p:nvPr/>
          </p:nvSpPr>
          <p:spPr bwMode="auto">
            <a:xfrm>
              <a:off x="385" y="2867"/>
              <a:ext cx="143" cy="79"/>
            </a:xfrm>
            <a:custGeom>
              <a:avLst/>
              <a:gdLst>
                <a:gd name="T0" fmla="*/ 0 w 626"/>
                <a:gd name="T1" fmla="*/ 0 h 346"/>
                <a:gd name="T2" fmla="*/ 0 w 626"/>
                <a:gd name="T3" fmla="*/ 0 h 346"/>
                <a:gd name="T4" fmla="*/ 0 w 626"/>
                <a:gd name="T5" fmla="*/ 0 h 346"/>
                <a:gd name="T6" fmla="*/ 0 w 626"/>
                <a:gd name="T7" fmla="*/ 0 h 346"/>
                <a:gd name="T8" fmla="*/ 0 w 626"/>
                <a:gd name="T9" fmla="*/ 0 h 346"/>
                <a:gd name="T10" fmla="*/ 0 w 626"/>
                <a:gd name="T11" fmla="*/ 0 h 346"/>
                <a:gd name="T12" fmla="*/ 0 w 626"/>
                <a:gd name="T13" fmla="*/ 0 h 346"/>
                <a:gd name="T14" fmla="*/ 0 w 626"/>
                <a:gd name="T15" fmla="*/ 0 h 346"/>
                <a:gd name="T16" fmla="*/ 0 w 626"/>
                <a:gd name="T17" fmla="*/ 0 h 346"/>
                <a:gd name="T18" fmla="*/ 0 w 626"/>
                <a:gd name="T19" fmla="*/ 0 h 346"/>
                <a:gd name="T20" fmla="*/ 0 w 626"/>
                <a:gd name="T21" fmla="*/ 0 h 346"/>
                <a:gd name="T22" fmla="*/ 0 w 626"/>
                <a:gd name="T23" fmla="*/ 0 h 346"/>
                <a:gd name="T24" fmla="*/ 0 w 626"/>
                <a:gd name="T25" fmla="*/ 0 h 346"/>
                <a:gd name="T26" fmla="*/ 0 w 626"/>
                <a:gd name="T27" fmla="*/ 0 h 346"/>
                <a:gd name="T28" fmla="*/ 0 w 626"/>
                <a:gd name="T29" fmla="*/ 0 h 346"/>
                <a:gd name="T30" fmla="*/ 0 w 626"/>
                <a:gd name="T31" fmla="*/ 0 h 346"/>
                <a:gd name="T32" fmla="*/ 0 w 626"/>
                <a:gd name="T33" fmla="*/ 0 h 346"/>
                <a:gd name="T34" fmla="*/ 0 w 626"/>
                <a:gd name="T35" fmla="*/ 0 h 346"/>
                <a:gd name="T36" fmla="*/ 0 w 626"/>
                <a:gd name="T37" fmla="*/ 0 h 346"/>
                <a:gd name="T38" fmla="*/ 0 w 626"/>
                <a:gd name="T39" fmla="*/ 0 h 346"/>
                <a:gd name="T40" fmla="*/ 0 w 626"/>
                <a:gd name="T41" fmla="*/ 0 h 346"/>
                <a:gd name="T42" fmla="*/ 0 w 626"/>
                <a:gd name="T43" fmla="*/ 0 h 346"/>
                <a:gd name="T44" fmla="*/ 0 w 626"/>
                <a:gd name="T45" fmla="*/ 0 h 346"/>
                <a:gd name="T46" fmla="*/ 0 w 626"/>
                <a:gd name="T47" fmla="*/ 0 h 346"/>
                <a:gd name="T48" fmla="*/ 0 w 626"/>
                <a:gd name="T49" fmla="*/ 0 h 346"/>
                <a:gd name="T50" fmla="*/ 0 w 626"/>
                <a:gd name="T51" fmla="*/ 0 h 346"/>
                <a:gd name="T52" fmla="*/ 0 w 626"/>
                <a:gd name="T53" fmla="*/ 0 h 346"/>
                <a:gd name="T54" fmla="*/ 0 w 626"/>
                <a:gd name="T55" fmla="*/ 0 h 346"/>
                <a:gd name="T56" fmla="*/ 0 w 626"/>
                <a:gd name="T57" fmla="*/ 0 h 346"/>
                <a:gd name="T58" fmla="*/ 0 w 626"/>
                <a:gd name="T59" fmla="*/ 0 h 346"/>
                <a:gd name="T60" fmla="*/ 0 w 626"/>
                <a:gd name="T61" fmla="*/ 0 h 346"/>
                <a:gd name="T62" fmla="*/ 0 w 626"/>
                <a:gd name="T63" fmla="*/ 0 h 346"/>
                <a:gd name="T64" fmla="*/ 0 w 626"/>
                <a:gd name="T65" fmla="*/ 0 h 346"/>
                <a:gd name="T66" fmla="*/ 0 w 626"/>
                <a:gd name="T67" fmla="*/ 0 h 346"/>
                <a:gd name="T68" fmla="*/ 0 w 626"/>
                <a:gd name="T69" fmla="*/ 0 h 346"/>
                <a:gd name="T70" fmla="*/ 0 w 626"/>
                <a:gd name="T71" fmla="*/ 0 h 346"/>
                <a:gd name="T72" fmla="*/ 0 w 626"/>
                <a:gd name="T73" fmla="*/ 0 h 346"/>
                <a:gd name="T74" fmla="*/ 0 w 626"/>
                <a:gd name="T75" fmla="*/ 0 h 346"/>
                <a:gd name="T76" fmla="*/ 0 w 626"/>
                <a:gd name="T77" fmla="*/ 0 h 346"/>
                <a:gd name="T78" fmla="*/ 0 w 626"/>
                <a:gd name="T79" fmla="*/ 0 h 346"/>
                <a:gd name="T80" fmla="*/ 0 w 626"/>
                <a:gd name="T81" fmla="*/ 0 h 346"/>
                <a:gd name="T82" fmla="*/ 0 w 626"/>
                <a:gd name="T83" fmla="*/ 0 h 346"/>
                <a:gd name="T84" fmla="*/ 0 w 626"/>
                <a:gd name="T85" fmla="*/ 0 h 34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26"/>
                <a:gd name="T130" fmla="*/ 0 h 346"/>
                <a:gd name="T131" fmla="*/ 626 w 626"/>
                <a:gd name="T132" fmla="*/ 346 h 34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26" h="346">
                  <a:moveTo>
                    <a:pt x="79" y="13"/>
                  </a:moveTo>
                  <a:lnTo>
                    <a:pt x="1" y="222"/>
                  </a:lnTo>
                  <a:lnTo>
                    <a:pt x="0" y="225"/>
                  </a:lnTo>
                  <a:lnTo>
                    <a:pt x="0" y="229"/>
                  </a:lnTo>
                  <a:lnTo>
                    <a:pt x="0" y="233"/>
                  </a:lnTo>
                  <a:lnTo>
                    <a:pt x="0" y="235"/>
                  </a:lnTo>
                  <a:lnTo>
                    <a:pt x="27" y="332"/>
                  </a:lnTo>
                  <a:lnTo>
                    <a:pt x="30" y="337"/>
                  </a:lnTo>
                  <a:lnTo>
                    <a:pt x="33" y="342"/>
                  </a:lnTo>
                  <a:lnTo>
                    <a:pt x="39" y="345"/>
                  </a:lnTo>
                  <a:lnTo>
                    <a:pt x="45" y="346"/>
                  </a:lnTo>
                  <a:lnTo>
                    <a:pt x="580" y="346"/>
                  </a:lnTo>
                  <a:lnTo>
                    <a:pt x="587" y="345"/>
                  </a:lnTo>
                  <a:lnTo>
                    <a:pt x="592" y="342"/>
                  </a:lnTo>
                  <a:lnTo>
                    <a:pt x="597" y="337"/>
                  </a:lnTo>
                  <a:lnTo>
                    <a:pt x="600" y="330"/>
                  </a:lnTo>
                  <a:lnTo>
                    <a:pt x="626" y="216"/>
                  </a:lnTo>
                  <a:lnTo>
                    <a:pt x="626" y="213"/>
                  </a:lnTo>
                  <a:lnTo>
                    <a:pt x="626" y="212"/>
                  </a:lnTo>
                  <a:lnTo>
                    <a:pt x="626" y="209"/>
                  </a:lnTo>
                  <a:lnTo>
                    <a:pt x="626" y="207"/>
                  </a:lnTo>
                  <a:lnTo>
                    <a:pt x="574" y="14"/>
                  </a:lnTo>
                  <a:lnTo>
                    <a:pt x="570" y="8"/>
                  </a:lnTo>
                  <a:lnTo>
                    <a:pt x="563" y="3"/>
                  </a:lnTo>
                  <a:lnTo>
                    <a:pt x="557" y="0"/>
                  </a:lnTo>
                  <a:lnTo>
                    <a:pt x="549" y="0"/>
                  </a:lnTo>
                  <a:lnTo>
                    <a:pt x="542" y="3"/>
                  </a:lnTo>
                  <a:lnTo>
                    <a:pt x="538" y="8"/>
                  </a:lnTo>
                  <a:lnTo>
                    <a:pt x="536" y="13"/>
                  </a:lnTo>
                  <a:lnTo>
                    <a:pt x="535" y="19"/>
                  </a:lnTo>
                  <a:lnTo>
                    <a:pt x="535" y="21"/>
                  </a:lnTo>
                  <a:lnTo>
                    <a:pt x="535" y="22"/>
                  </a:lnTo>
                  <a:lnTo>
                    <a:pt x="535" y="23"/>
                  </a:lnTo>
                  <a:lnTo>
                    <a:pt x="535" y="25"/>
                  </a:lnTo>
                  <a:lnTo>
                    <a:pt x="537" y="32"/>
                  </a:lnTo>
                  <a:lnTo>
                    <a:pt x="542" y="53"/>
                  </a:lnTo>
                  <a:lnTo>
                    <a:pt x="550" y="82"/>
                  </a:lnTo>
                  <a:lnTo>
                    <a:pt x="559" y="114"/>
                  </a:lnTo>
                  <a:lnTo>
                    <a:pt x="568" y="148"/>
                  </a:lnTo>
                  <a:lnTo>
                    <a:pt x="576" y="179"/>
                  </a:lnTo>
                  <a:lnTo>
                    <a:pt x="583" y="202"/>
                  </a:lnTo>
                  <a:lnTo>
                    <a:pt x="585" y="212"/>
                  </a:lnTo>
                  <a:lnTo>
                    <a:pt x="583" y="228"/>
                  </a:lnTo>
                  <a:lnTo>
                    <a:pt x="576" y="254"/>
                  </a:lnTo>
                  <a:lnTo>
                    <a:pt x="570" y="284"/>
                  </a:lnTo>
                  <a:lnTo>
                    <a:pt x="564" y="307"/>
                  </a:lnTo>
                  <a:lnTo>
                    <a:pt x="554" y="307"/>
                  </a:lnTo>
                  <a:lnTo>
                    <a:pt x="536" y="307"/>
                  </a:lnTo>
                  <a:lnTo>
                    <a:pt x="510" y="307"/>
                  </a:lnTo>
                  <a:lnTo>
                    <a:pt x="477" y="307"/>
                  </a:lnTo>
                  <a:lnTo>
                    <a:pt x="441" y="307"/>
                  </a:lnTo>
                  <a:lnTo>
                    <a:pt x="399" y="307"/>
                  </a:lnTo>
                  <a:lnTo>
                    <a:pt x="356" y="307"/>
                  </a:lnTo>
                  <a:lnTo>
                    <a:pt x="312" y="307"/>
                  </a:lnTo>
                  <a:lnTo>
                    <a:pt x="268" y="307"/>
                  </a:lnTo>
                  <a:lnTo>
                    <a:pt x="225" y="307"/>
                  </a:lnTo>
                  <a:lnTo>
                    <a:pt x="184" y="307"/>
                  </a:lnTo>
                  <a:lnTo>
                    <a:pt x="147" y="307"/>
                  </a:lnTo>
                  <a:lnTo>
                    <a:pt x="115" y="307"/>
                  </a:lnTo>
                  <a:lnTo>
                    <a:pt x="89" y="307"/>
                  </a:lnTo>
                  <a:lnTo>
                    <a:pt x="71" y="307"/>
                  </a:lnTo>
                  <a:lnTo>
                    <a:pt x="61" y="307"/>
                  </a:lnTo>
                  <a:lnTo>
                    <a:pt x="56" y="287"/>
                  </a:lnTo>
                  <a:lnTo>
                    <a:pt x="49" y="264"/>
                  </a:lnTo>
                  <a:lnTo>
                    <a:pt x="44" y="243"/>
                  </a:lnTo>
                  <a:lnTo>
                    <a:pt x="40" y="230"/>
                  </a:lnTo>
                  <a:lnTo>
                    <a:pt x="44" y="218"/>
                  </a:lnTo>
                  <a:lnTo>
                    <a:pt x="53" y="194"/>
                  </a:lnTo>
                  <a:lnTo>
                    <a:pt x="66" y="161"/>
                  </a:lnTo>
                  <a:lnTo>
                    <a:pt x="80" y="125"/>
                  </a:lnTo>
                  <a:lnTo>
                    <a:pt x="93" y="88"/>
                  </a:lnTo>
                  <a:lnTo>
                    <a:pt x="105" y="57"/>
                  </a:lnTo>
                  <a:lnTo>
                    <a:pt x="114" y="35"/>
                  </a:lnTo>
                  <a:lnTo>
                    <a:pt x="117" y="27"/>
                  </a:lnTo>
                  <a:lnTo>
                    <a:pt x="118" y="25"/>
                  </a:lnTo>
                  <a:lnTo>
                    <a:pt x="118" y="23"/>
                  </a:lnTo>
                  <a:lnTo>
                    <a:pt x="118" y="21"/>
                  </a:lnTo>
                  <a:lnTo>
                    <a:pt x="118" y="19"/>
                  </a:lnTo>
                  <a:lnTo>
                    <a:pt x="117" y="14"/>
                  </a:lnTo>
                  <a:lnTo>
                    <a:pt x="114" y="8"/>
                  </a:lnTo>
                  <a:lnTo>
                    <a:pt x="110" y="4"/>
                  </a:lnTo>
                  <a:lnTo>
                    <a:pt x="105" y="1"/>
                  </a:lnTo>
                  <a:lnTo>
                    <a:pt x="97" y="0"/>
                  </a:lnTo>
                  <a:lnTo>
                    <a:pt x="89" y="1"/>
                  </a:lnTo>
                  <a:lnTo>
                    <a:pt x="83" y="6"/>
                  </a:lnTo>
                  <a:lnTo>
                    <a:pt x="79"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05" name="Freeform 304">
              <a:extLst>
                <a:ext uri="{FF2B5EF4-FFF2-40B4-BE49-F238E27FC236}">
                  <a16:creationId xmlns:a16="http://schemas.microsoft.com/office/drawing/2014/main" id="{7D672F7D-1FB2-4258-A484-04E7C23A1EF0}"/>
                </a:ext>
              </a:extLst>
            </p:cNvPr>
            <p:cNvSpPr>
              <a:spLocks/>
            </p:cNvSpPr>
            <p:nvPr/>
          </p:nvSpPr>
          <p:spPr bwMode="auto">
            <a:xfrm>
              <a:off x="370" y="2993"/>
              <a:ext cx="27" cy="19"/>
            </a:xfrm>
            <a:custGeom>
              <a:avLst/>
              <a:gdLst>
                <a:gd name="T0" fmla="*/ 0 w 117"/>
                <a:gd name="T1" fmla="*/ 0 h 84"/>
                <a:gd name="T2" fmla="*/ 0 w 117"/>
                <a:gd name="T3" fmla="*/ 0 h 84"/>
                <a:gd name="T4" fmla="*/ 0 w 117"/>
                <a:gd name="T5" fmla="*/ 0 h 84"/>
                <a:gd name="T6" fmla="*/ 0 w 117"/>
                <a:gd name="T7" fmla="*/ 0 h 84"/>
                <a:gd name="T8" fmla="*/ 0 w 117"/>
                <a:gd name="T9" fmla="*/ 0 h 84"/>
                <a:gd name="T10" fmla="*/ 0 w 117"/>
                <a:gd name="T11" fmla="*/ 0 h 84"/>
                <a:gd name="T12" fmla="*/ 0 w 117"/>
                <a:gd name="T13" fmla="*/ 0 h 84"/>
                <a:gd name="T14" fmla="*/ 0 w 117"/>
                <a:gd name="T15" fmla="*/ 0 h 84"/>
                <a:gd name="T16" fmla="*/ 0 w 117"/>
                <a:gd name="T17" fmla="*/ 0 h 84"/>
                <a:gd name="T18" fmla="*/ 0 w 117"/>
                <a:gd name="T19" fmla="*/ 0 h 84"/>
                <a:gd name="T20" fmla="*/ 0 w 117"/>
                <a:gd name="T21" fmla="*/ 0 h 84"/>
                <a:gd name="T22" fmla="*/ 0 w 117"/>
                <a:gd name="T23" fmla="*/ 0 h 84"/>
                <a:gd name="T24" fmla="*/ 0 w 117"/>
                <a:gd name="T25" fmla="*/ 0 h 84"/>
                <a:gd name="T26" fmla="*/ 0 w 117"/>
                <a:gd name="T27" fmla="*/ 0 h 84"/>
                <a:gd name="T28" fmla="*/ 0 w 117"/>
                <a:gd name="T29" fmla="*/ 0 h 84"/>
                <a:gd name="T30" fmla="*/ 0 w 117"/>
                <a:gd name="T31" fmla="*/ 0 h 84"/>
                <a:gd name="T32" fmla="*/ 0 w 117"/>
                <a:gd name="T33" fmla="*/ 0 h 84"/>
                <a:gd name="T34" fmla="*/ 0 w 117"/>
                <a:gd name="T35" fmla="*/ 0 h 84"/>
                <a:gd name="T36" fmla="*/ 0 w 117"/>
                <a:gd name="T37" fmla="*/ 0 h 84"/>
                <a:gd name="T38" fmla="*/ 0 w 117"/>
                <a:gd name="T39" fmla="*/ 0 h 84"/>
                <a:gd name="T40" fmla="*/ 0 w 117"/>
                <a:gd name="T41" fmla="*/ 0 h 84"/>
                <a:gd name="T42" fmla="*/ 0 w 117"/>
                <a:gd name="T43" fmla="*/ 0 h 84"/>
                <a:gd name="T44" fmla="*/ 0 w 117"/>
                <a:gd name="T45" fmla="*/ 0 h 84"/>
                <a:gd name="T46" fmla="*/ 0 w 117"/>
                <a:gd name="T47" fmla="*/ 0 h 84"/>
                <a:gd name="T48" fmla="*/ 0 w 117"/>
                <a:gd name="T49" fmla="*/ 0 h 84"/>
                <a:gd name="T50" fmla="*/ 0 w 117"/>
                <a:gd name="T51" fmla="*/ 0 h 84"/>
                <a:gd name="T52" fmla="*/ 0 w 117"/>
                <a:gd name="T53" fmla="*/ 0 h 84"/>
                <a:gd name="T54" fmla="*/ 0 w 117"/>
                <a:gd name="T55" fmla="*/ 0 h 84"/>
                <a:gd name="T56" fmla="*/ 0 w 117"/>
                <a:gd name="T57" fmla="*/ 0 h 84"/>
                <a:gd name="T58" fmla="*/ 0 w 117"/>
                <a:gd name="T59" fmla="*/ 0 h 84"/>
                <a:gd name="T60" fmla="*/ 0 w 117"/>
                <a:gd name="T61" fmla="*/ 0 h 84"/>
                <a:gd name="T62" fmla="*/ 0 w 117"/>
                <a:gd name="T63" fmla="*/ 0 h 84"/>
                <a:gd name="T64" fmla="*/ 0 w 117"/>
                <a:gd name="T65" fmla="*/ 0 h 84"/>
                <a:gd name="T66" fmla="*/ 0 w 117"/>
                <a:gd name="T67" fmla="*/ 0 h 84"/>
                <a:gd name="T68" fmla="*/ 0 w 117"/>
                <a:gd name="T69" fmla="*/ 0 h 84"/>
                <a:gd name="T70" fmla="*/ 0 w 117"/>
                <a:gd name="T71" fmla="*/ 0 h 84"/>
                <a:gd name="T72" fmla="*/ 0 w 117"/>
                <a:gd name="T73" fmla="*/ 0 h 84"/>
                <a:gd name="T74" fmla="*/ 0 w 117"/>
                <a:gd name="T75" fmla="*/ 0 h 8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17"/>
                <a:gd name="T115" fmla="*/ 0 h 84"/>
                <a:gd name="T116" fmla="*/ 117 w 117"/>
                <a:gd name="T117" fmla="*/ 84 h 8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17" h="84">
                  <a:moveTo>
                    <a:pt x="56" y="0"/>
                  </a:moveTo>
                  <a:lnTo>
                    <a:pt x="45" y="1"/>
                  </a:lnTo>
                  <a:lnTo>
                    <a:pt x="33" y="3"/>
                  </a:lnTo>
                  <a:lnTo>
                    <a:pt x="24" y="9"/>
                  </a:lnTo>
                  <a:lnTo>
                    <a:pt x="15" y="14"/>
                  </a:lnTo>
                  <a:lnTo>
                    <a:pt x="8" y="20"/>
                  </a:lnTo>
                  <a:lnTo>
                    <a:pt x="4" y="28"/>
                  </a:lnTo>
                  <a:lnTo>
                    <a:pt x="0" y="36"/>
                  </a:lnTo>
                  <a:lnTo>
                    <a:pt x="0" y="45"/>
                  </a:lnTo>
                  <a:lnTo>
                    <a:pt x="2" y="52"/>
                  </a:lnTo>
                  <a:lnTo>
                    <a:pt x="4" y="58"/>
                  </a:lnTo>
                  <a:lnTo>
                    <a:pt x="8" y="65"/>
                  </a:lnTo>
                  <a:lnTo>
                    <a:pt x="13" y="70"/>
                  </a:lnTo>
                  <a:lnTo>
                    <a:pt x="19" y="74"/>
                  </a:lnTo>
                  <a:lnTo>
                    <a:pt x="24" y="76"/>
                  </a:lnTo>
                  <a:lnTo>
                    <a:pt x="29" y="79"/>
                  </a:lnTo>
                  <a:lnTo>
                    <a:pt x="35" y="81"/>
                  </a:lnTo>
                  <a:lnTo>
                    <a:pt x="42" y="83"/>
                  </a:lnTo>
                  <a:lnTo>
                    <a:pt x="48" y="84"/>
                  </a:lnTo>
                  <a:lnTo>
                    <a:pt x="55" y="84"/>
                  </a:lnTo>
                  <a:lnTo>
                    <a:pt x="61" y="84"/>
                  </a:lnTo>
                  <a:lnTo>
                    <a:pt x="73" y="83"/>
                  </a:lnTo>
                  <a:lnTo>
                    <a:pt x="85" y="79"/>
                  </a:lnTo>
                  <a:lnTo>
                    <a:pt x="95" y="75"/>
                  </a:lnTo>
                  <a:lnTo>
                    <a:pt x="103" y="68"/>
                  </a:lnTo>
                  <a:lnTo>
                    <a:pt x="110" y="62"/>
                  </a:lnTo>
                  <a:lnTo>
                    <a:pt x="115" y="54"/>
                  </a:lnTo>
                  <a:lnTo>
                    <a:pt x="117" y="46"/>
                  </a:lnTo>
                  <a:lnTo>
                    <a:pt x="117" y="37"/>
                  </a:lnTo>
                  <a:lnTo>
                    <a:pt x="116" y="29"/>
                  </a:lnTo>
                  <a:lnTo>
                    <a:pt x="112" y="22"/>
                  </a:lnTo>
                  <a:lnTo>
                    <a:pt x="107" y="14"/>
                  </a:lnTo>
                  <a:lnTo>
                    <a:pt x="99" y="9"/>
                  </a:lnTo>
                  <a:lnTo>
                    <a:pt x="90" y="5"/>
                  </a:lnTo>
                  <a:lnTo>
                    <a:pt x="80" y="1"/>
                  </a:lnTo>
                  <a:lnTo>
                    <a:pt x="68" y="0"/>
                  </a:lnTo>
                  <a:lnTo>
                    <a:pt x="5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06" name="Freeform 305">
              <a:extLst>
                <a:ext uri="{FF2B5EF4-FFF2-40B4-BE49-F238E27FC236}">
                  <a16:creationId xmlns:a16="http://schemas.microsoft.com/office/drawing/2014/main" id="{E1542B13-FE87-4C70-AA06-14426BDE5B43}"/>
                </a:ext>
              </a:extLst>
            </p:cNvPr>
            <p:cNvSpPr>
              <a:spLocks/>
            </p:cNvSpPr>
            <p:nvPr/>
          </p:nvSpPr>
          <p:spPr bwMode="auto">
            <a:xfrm>
              <a:off x="379" y="2869"/>
              <a:ext cx="39" cy="139"/>
            </a:xfrm>
            <a:custGeom>
              <a:avLst/>
              <a:gdLst>
                <a:gd name="T0" fmla="*/ 0 w 168"/>
                <a:gd name="T1" fmla="*/ 0 h 604"/>
                <a:gd name="T2" fmla="*/ 0 w 168"/>
                <a:gd name="T3" fmla="*/ 0 h 604"/>
                <a:gd name="T4" fmla="*/ 0 w 168"/>
                <a:gd name="T5" fmla="*/ 0 h 604"/>
                <a:gd name="T6" fmla="*/ 0 w 168"/>
                <a:gd name="T7" fmla="*/ 0 h 604"/>
                <a:gd name="T8" fmla="*/ 0 w 168"/>
                <a:gd name="T9" fmla="*/ 0 h 604"/>
                <a:gd name="T10" fmla="*/ 0 w 168"/>
                <a:gd name="T11" fmla="*/ 0 h 604"/>
                <a:gd name="T12" fmla="*/ 0 w 168"/>
                <a:gd name="T13" fmla="*/ 0 h 604"/>
                <a:gd name="T14" fmla="*/ 0 w 168"/>
                <a:gd name="T15" fmla="*/ 0 h 604"/>
                <a:gd name="T16" fmla="*/ 0 w 168"/>
                <a:gd name="T17" fmla="*/ 0 h 604"/>
                <a:gd name="T18" fmla="*/ 0 w 168"/>
                <a:gd name="T19" fmla="*/ 0 h 604"/>
                <a:gd name="T20" fmla="*/ 0 w 168"/>
                <a:gd name="T21" fmla="*/ 0 h 604"/>
                <a:gd name="T22" fmla="*/ 0 w 168"/>
                <a:gd name="T23" fmla="*/ 0 h 604"/>
                <a:gd name="T24" fmla="*/ 0 w 168"/>
                <a:gd name="T25" fmla="*/ 0 h 604"/>
                <a:gd name="T26" fmla="*/ 0 w 168"/>
                <a:gd name="T27" fmla="*/ 0 h 604"/>
                <a:gd name="T28" fmla="*/ 0 w 168"/>
                <a:gd name="T29" fmla="*/ 0 h 604"/>
                <a:gd name="T30" fmla="*/ 0 w 168"/>
                <a:gd name="T31" fmla="*/ 0 h 604"/>
                <a:gd name="T32" fmla="*/ 0 w 168"/>
                <a:gd name="T33" fmla="*/ 0 h 604"/>
                <a:gd name="T34" fmla="*/ 0 w 168"/>
                <a:gd name="T35" fmla="*/ 0 h 604"/>
                <a:gd name="T36" fmla="*/ 0 w 168"/>
                <a:gd name="T37" fmla="*/ 0 h 6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8"/>
                <a:gd name="T58" fmla="*/ 0 h 604"/>
                <a:gd name="T59" fmla="*/ 168 w 168"/>
                <a:gd name="T60" fmla="*/ 604 h 6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8" h="604">
                  <a:moveTo>
                    <a:pt x="129" y="14"/>
                  </a:moveTo>
                  <a:lnTo>
                    <a:pt x="0" y="579"/>
                  </a:lnTo>
                  <a:lnTo>
                    <a:pt x="0" y="587"/>
                  </a:lnTo>
                  <a:lnTo>
                    <a:pt x="4" y="594"/>
                  </a:lnTo>
                  <a:lnTo>
                    <a:pt x="9" y="600"/>
                  </a:lnTo>
                  <a:lnTo>
                    <a:pt x="16" y="604"/>
                  </a:lnTo>
                  <a:lnTo>
                    <a:pt x="24" y="604"/>
                  </a:lnTo>
                  <a:lnTo>
                    <a:pt x="30" y="601"/>
                  </a:lnTo>
                  <a:lnTo>
                    <a:pt x="35" y="596"/>
                  </a:lnTo>
                  <a:lnTo>
                    <a:pt x="39" y="588"/>
                  </a:lnTo>
                  <a:lnTo>
                    <a:pt x="168" y="23"/>
                  </a:lnTo>
                  <a:lnTo>
                    <a:pt x="168" y="16"/>
                  </a:lnTo>
                  <a:lnTo>
                    <a:pt x="166" y="9"/>
                  </a:lnTo>
                  <a:lnTo>
                    <a:pt x="160" y="4"/>
                  </a:lnTo>
                  <a:lnTo>
                    <a:pt x="152" y="0"/>
                  </a:lnTo>
                  <a:lnTo>
                    <a:pt x="145" y="0"/>
                  </a:lnTo>
                  <a:lnTo>
                    <a:pt x="138" y="3"/>
                  </a:lnTo>
                  <a:lnTo>
                    <a:pt x="133" y="8"/>
                  </a:lnTo>
                  <a:lnTo>
                    <a:pt x="129"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07" name="Freeform 306">
              <a:extLst>
                <a:ext uri="{FF2B5EF4-FFF2-40B4-BE49-F238E27FC236}">
                  <a16:creationId xmlns:a16="http://schemas.microsoft.com/office/drawing/2014/main" id="{FEBD276A-661D-42E9-8E3B-5822C89975A0}"/>
                </a:ext>
              </a:extLst>
            </p:cNvPr>
            <p:cNvSpPr>
              <a:spLocks/>
            </p:cNvSpPr>
            <p:nvPr/>
          </p:nvSpPr>
          <p:spPr bwMode="auto">
            <a:xfrm>
              <a:off x="337" y="2672"/>
              <a:ext cx="205" cy="206"/>
            </a:xfrm>
            <a:custGeom>
              <a:avLst/>
              <a:gdLst>
                <a:gd name="T0" fmla="*/ 0 w 894"/>
                <a:gd name="T1" fmla="*/ 0 h 895"/>
                <a:gd name="T2" fmla="*/ 0 w 894"/>
                <a:gd name="T3" fmla="*/ 0 h 895"/>
                <a:gd name="T4" fmla="*/ 0 w 894"/>
                <a:gd name="T5" fmla="*/ 0 h 895"/>
                <a:gd name="T6" fmla="*/ 0 w 894"/>
                <a:gd name="T7" fmla="*/ 0 h 895"/>
                <a:gd name="T8" fmla="*/ 0 w 894"/>
                <a:gd name="T9" fmla="*/ 0 h 895"/>
                <a:gd name="T10" fmla="*/ 0 w 894"/>
                <a:gd name="T11" fmla="*/ 0 h 895"/>
                <a:gd name="T12" fmla="*/ 0 w 894"/>
                <a:gd name="T13" fmla="*/ 0 h 895"/>
                <a:gd name="T14" fmla="*/ 0 w 894"/>
                <a:gd name="T15" fmla="*/ 0 h 895"/>
                <a:gd name="T16" fmla="*/ 0 w 894"/>
                <a:gd name="T17" fmla="*/ 0 h 895"/>
                <a:gd name="T18" fmla="*/ 0 w 894"/>
                <a:gd name="T19" fmla="*/ 0 h 895"/>
                <a:gd name="T20" fmla="*/ 0 w 894"/>
                <a:gd name="T21" fmla="*/ 0 h 895"/>
                <a:gd name="T22" fmla="*/ 0 w 894"/>
                <a:gd name="T23" fmla="*/ 0 h 895"/>
                <a:gd name="T24" fmla="*/ 0 w 894"/>
                <a:gd name="T25" fmla="*/ 0 h 895"/>
                <a:gd name="T26" fmla="*/ 0 w 894"/>
                <a:gd name="T27" fmla="*/ 0 h 895"/>
                <a:gd name="T28" fmla="*/ 0 w 894"/>
                <a:gd name="T29" fmla="*/ 0 h 895"/>
                <a:gd name="T30" fmla="*/ 0 w 894"/>
                <a:gd name="T31" fmla="*/ 0 h 895"/>
                <a:gd name="T32" fmla="*/ 0 w 894"/>
                <a:gd name="T33" fmla="*/ 0 h 895"/>
                <a:gd name="T34" fmla="*/ 0 w 894"/>
                <a:gd name="T35" fmla="*/ 0 h 895"/>
                <a:gd name="T36" fmla="*/ 0 w 894"/>
                <a:gd name="T37" fmla="*/ 0 h 895"/>
                <a:gd name="T38" fmla="*/ 0 w 894"/>
                <a:gd name="T39" fmla="*/ 0 h 895"/>
                <a:gd name="T40" fmla="*/ 0 w 894"/>
                <a:gd name="T41" fmla="*/ 0 h 895"/>
                <a:gd name="T42" fmla="*/ 0 w 894"/>
                <a:gd name="T43" fmla="*/ 0 h 895"/>
                <a:gd name="T44" fmla="*/ 0 w 894"/>
                <a:gd name="T45" fmla="*/ 0 h 895"/>
                <a:gd name="T46" fmla="*/ 0 w 894"/>
                <a:gd name="T47" fmla="*/ 0 h 895"/>
                <a:gd name="T48" fmla="*/ 0 w 894"/>
                <a:gd name="T49" fmla="*/ 0 h 895"/>
                <a:gd name="T50" fmla="*/ 0 w 894"/>
                <a:gd name="T51" fmla="*/ 0 h 895"/>
                <a:gd name="T52" fmla="*/ 0 w 894"/>
                <a:gd name="T53" fmla="*/ 0 h 895"/>
                <a:gd name="T54" fmla="*/ 0 w 894"/>
                <a:gd name="T55" fmla="*/ 0 h 895"/>
                <a:gd name="T56" fmla="*/ 0 w 894"/>
                <a:gd name="T57" fmla="*/ 0 h 895"/>
                <a:gd name="T58" fmla="*/ 0 w 894"/>
                <a:gd name="T59" fmla="*/ 0 h 895"/>
                <a:gd name="T60" fmla="*/ 0 w 894"/>
                <a:gd name="T61" fmla="*/ 0 h 895"/>
                <a:gd name="T62" fmla="*/ 0 w 894"/>
                <a:gd name="T63" fmla="*/ 0 h 895"/>
                <a:gd name="T64" fmla="*/ 0 w 894"/>
                <a:gd name="T65" fmla="*/ 0 h 895"/>
                <a:gd name="T66" fmla="*/ 0 w 894"/>
                <a:gd name="T67" fmla="*/ 0 h 895"/>
                <a:gd name="T68" fmla="*/ 0 w 894"/>
                <a:gd name="T69" fmla="*/ 0 h 895"/>
                <a:gd name="T70" fmla="*/ 0 w 894"/>
                <a:gd name="T71" fmla="*/ 0 h 895"/>
                <a:gd name="T72" fmla="*/ 0 w 894"/>
                <a:gd name="T73" fmla="*/ 0 h 895"/>
                <a:gd name="T74" fmla="*/ 0 w 894"/>
                <a:gd name="T75" fmla="*/ 0 h 895"/>
                <a:gd name="T76" fmla="*/ 0 w 894"/>
                <a:gd name="T77" fmla="*/ 0 h 895"/>
                <a:gd name="T78" fmla="*/ 0 w 894"/>
                <a:gd name="T79" fmla="*/ 0 h 895"/>
                <a:gd name="T80" fmla="*/ 0 w 894"/>
                <a:gd name="T81" fmla="*/ 0 h 895"/>
                <a:gd name="T82" fmla="*/ 0 w 894"/>
                <a:gd name="T83" fmla="*/ 0 h 895"/>
                <a:gd name="T84" fmla="*/ 0 w 894"/>
                <a:gd name="T85" fmla="*/ 0 h 895"/>
                <a:gd name="T86" fmla="*/ 0 w 894"/>
                <a:gd name="T87" fmla="*/ 0 h 895"/>
                <a:gd name="T88" fmla="*/ 0 w 894"/>
                <a:gd name="T89" fmla="*/ 0 h 895"/>
                <a:gd name="T90" fmla="*/ 0 w 894"/>
                <a:gd name="T91" fmla="*/ 0 h 895"/>
                <a:gd name="T92" fmla="*/ 0 w 894"/>
                <a:gd name="T93" fmla="*/ 0 h 895"/>
                <a:gd name="T94" fmla="*/ 0 w 894"/>
                <a:gd name="T95" fmla="*/ 0 h 8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94"/>
                <a:gd name="T145" fmla="*/ 0 h 895"/>
                <a:gd name="T146" fmla="*/ 894 w 894"/>
                <a:gd name="T147" fmla="*/ 895 h 8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94" h="895">
                  <a:moveTo>
                    <a:pt x="45" y="0"/>
                  </a:moveTo>
                  <a:lnTo>
                    <a:pt x="39" y="0"/>
                  </a:lnTo>
                  <a:lnTo>
                    <a:pt x="36" y="2"/>
                  </a:lnTo>
                  <a:lnTo>
                    <a:pt x="30" y="4"/>
                  </a:lnTo>
                  <a:lnTo>
                    <a:pt x="24" y="7"/>
                  </a:lnTo>
                  <a:lnTo>
                    <a:pt x="19" y="11"/>
                  </a:lnTo>
                  <a:lnTo>
                    <a:pt x="13" y="16"/>
                  </a:lnTo>
                  <a:lnTo>
                    <a:pt x="8" y="22"/>
                  </a:lnTo>
                  <a:lnTo>
                    <a:pt x="3" y="30"/>
                  </a:lnTo>
                  <a:lnTo>
                    <a:pt x="2" y="33"/>
                  </a:lnTo>
                  <a:lnTo>
                    <a:pt x="0" y="37"/>
                  </a:lnTo>
                  <a:lnTo>
                    <a:pt x="0" y="41"/>
                  </a:lnTo>
                  <a:lnTo>
                    <a:pt x="0" y="43"/>
                  </a:lnTo>
                  <a:lnTo>
                    <a:pt x="131" y="787"/>
                  </a:lnTo>
                  <a:lnTo>
                    <a:pt x="131" y="786"/>
                  </a:lnTo>
                  <a:lnTo>
                    <a:pt x="131" y="785"/>
                  </a:lnTo>
                  <a:lnTo>
                    <a:pt x="131" y="783"/>
                  </a:lnTo>
                  <a:lnTo>
                    <a:pt x="132" y="798"/>
                  </a:lnTo>
                  <a:lnTo>
                    <a:pt x="136" y="813"/>
                  </a:lnTo>
                  <a:lnTo>
                    <a:pt x="144" y="830"/>
                  </a:lnTo>
                  <a:lnTo>
                    <a:pt x="155" y="847"/>
                  </a:lnTo>
                  <a:lnTo>
                    <a:pt x="172" y="864"/>
                  </a:lnTo>
                  <a:lnTo>
                    <a:pt x="193" y="877"/>
                  </a:lnTo>
                  <a:lnTo>
                    <a:pt x="220" y="889"/>
                  </a:lnTo>
                  <a:lnTo>
                    <a:pt x="253" y="895"/>
                  </a:lnTo>
                  <a:lnTo>
                    <a:pt x="254" y="895"/>
                  </a:lnTo>
                  <a:lnTo>
                    <a:pt x="256" y="895"/>
                  </a:lnTo>
                  <a:lnTo>
                    <a:pt x="870" y="895"/>
                  </a:lnTo>
                  <a:lnTo>
                    <a:pt x="875" y="894"/>
                  </a:lnTo>
                  <a:lnTo>
                    <a:pt x="881" y="891"/>
                  </a:lnTo>
                  <a:lnTo>
                    <a:pt x="885" y="889"/>
                  </a:lnTo>
                  <a:lnTo>
                    <a:pt x="888" y="883"/>
                  </a:lnTo>
                  <a:lnTo>
                    <a:pt x="891" y="874"/>
                  </a:lnTo>
                  <a:lnTo>
                    <a:pt x="893" y="863"/>
                  </a:lnTo>
                  <a:lnTo>
                    <a:pt x="894" y="851"/>
                  </a:lnTo>
                  <a:lnTo>
                    <a:pt x="893" y="838"/>
                  </a:lnTo>
                  <a:lnTo>
                    <a:pt x="891" y="825"/>
                  </a:lnTo>
                  <a:lnTo>
                    <a:pt x="884" y="813"/>
                  </a:lnTo>
                  <a:lnTo>
                    <a:pt x="874" y="802"/>
                  </a:lnTo>
                  <a:lnTo>
                    <a:pt x="859" y="792"/>
                  </a:lnTo>
                  <a:lnTo>
                    <a:pt x="848" y="789"/>
                  </a:lnTo>
                  <a:lnTo>
                    <a:pt x="829" y="786"/>
                  </a:lnTo>
                  <a:lnTo>
                    <a:pt x="805" y="782"/>
                  </a:lnTo>
                  <a:lnTo>
                    <a:pt x="775" y="779"/>
                  </a:lnTo>
                  <a:lnTo>
                    <a:pt x="740" y="777"/>
                  </a:lnTo>
                  <a:lnTo>
                    <a:pt x="702" y="774"/>
                  </a:lnTo>
                  <a:lnTo>
                    <a:pt x="662" y="772"/>
                  </a:lnTo>
                  <a:lnTo>
                    <a:pt x="619" y="769"/>
                  </a:lnTo>
                  <a:lnTo>
                    <a:pt x="576" y="766"/>
                  </a:lnTo>
                  <a:lnTo>
                    <a:pt x="531" y="765"/>
                  </a:lnTo>
                  <a:lnTo>
                    <a:pt x="490" y="764"/>
                  </a:lnTo>
                  <a:lnTo>
                    <a:pt x="448" y="761"/>
                  </a:lnTo>
                  <a:lnTo>
                    <a:pt x="410" y="760"/>
                  </a:lnTo>
                  <a:lnTo>
                    <a:pt x="375" y="759"/>
                  </a:lnTo>
                  <a:lnTo>
                    <a:pt x="345" y="759"/>
                  </a:lnTo>
                  <a:lnTo>
                    <a:pt x="321" y="757"/>
                  </a:lnTo>
                  <a:lnTo>
                    <a:pt x="318" y="757"/>
                  </a:lnTo>
                  <a:lnTo>
                    <a:pt x="315" y="759"/>
                  </a:lnTo>
                  <a:lnTo>
                    <a:pt x="313" y="760"/>
                  </a:lnTo>
                  <a:lnTo>
                    <a:pt x="310" y="761"/>
                  </a:lnTo>
                  <a:lnTo>
                    <a:pt x="310" y="760"/>
                  </a:lnTo>
                  <a:lnTo>
                    <a:pt x="310" y="761"/>
                  </a:lnTo>
                  <a:lnTo>
                    <a:pt x="309" y="761"/>
                  </a:lnTo>
                  <a:lnTo>
                    <a:pt x="308" y="761"/>
                  </a:lnTo>
                  <a:lnTo>
                    <a:pt x="305" y="760"/>
                  </a:lnTo>
                  <a:lnTo>
                    <a:pt x="301" y="759"/>
                  </a:lnTo>
                  <a:lnTo>
                    <a:pt x="297" y="756"/>
                  </a:lnTo>
                  <a:lnTo>
                    <a:pt x="293" y="751"/>
                  </a:lnTo>
                  <a:lnTo>
                    <a:pt x="287" y="744"/>
                  </a:lnTo>
                  <a:lnTo>
                    <a:pt x="282" y="737"/>
                  </a:lnTo>
                  <a:lnTo>
                    <a:pt x="275" y="725"/>
                  </a:lnTo>
                  <a:lnTo>
                    <a:pt x="269" y="711"/>
                  </a:lnTo>
                  <a:lnTo>
                    <a:pt x="261" y="694"/>
                  </a:lnTo>
                  <a:lnTo>
                    <a:pt x="254" y="664"/>
                  </a:lnTo>
                  <a:lnTo>
                    <a:pt x="235" y="590"/>
                  </a:lnTo>
                  <a:lnTo>
                    <a:pt x="209" y="484"/>
                  </a:lnTo>
                  <a:lnTo>
                    <a:pt x="180" y="363"/>
                  </a:lnTo>
                  <a:lnTo>
                    <a:pt x="150" y="242"/>
                  </a:lnTo>
                  <a:lnTo>
                    <a:pt x="124" y="138"/>
                  </a:lnTo>
                  <a:lnTo>
                    <a:pt x="105" y="64"/>
                  </a:lnTo>
                  <a:lnTo>
                    <a:pt x="98" y="35"/>
                  </a:lnTo>
                  <a:lnTo>
                    <a:pt x="97" y="34"/>
                  </a:lnTo>
                  <a:lnTo>
                    <a:pt x="97" y="32"/>
                  </a:lnTo>
                  <a:lnTo>
                    <a:pt x="95" y="30"/>
                  </a:lnTo>
                  <a:lnTo>
                    <a:pt x="94" y="29"/>
                  </a:lnTo>
                  <a:lnTo>
                    <a:pt x="93" y="26"/>
                  </a:lnTo>
                  <a:lnTo>
                    <a:pt x="90" y="24"/>
                  </a:lnTo>
                  <a:lnTo>
                    <a:pt x="85" y="19"/>
                  </a:lnTo>
                  <a:lnTo>
                    <a:pt x="80" y="13"/>
                  </a:lnTo>
                  <a:lnTo>
                    <a:pt x="72" y="8"/>
                  </a:lnTo>
                  <a:lnTo>
                    <a:pt x="64" y="4"/>
                  </a:lnTo>
                  <a:lnTo>
                    <a:pt x="55" y="2"/>
                  </a:lnTo>
                  <a:lnTo>
                    <a:pt x="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08" name="Freeform 307">
              <a:extLst>
                <a:ext uri="{FF2B5EF4-FFF2-40B4-BE49-F238E27FC236}">
                  <a16:creationId xmlns:a16="http://schemas.microsoft.com/office/drawing/2014/main" id="{6C20C08C-7A2E-4C70-9FC5-5D1346529BCE}"/>
                </a:ext>
              </a:extLst>
            </p:cNvPr>
            <p:cNvSpPr>
              <a:spLocks/>
            </p:cNvSpPr>
            <p:nvPr/>
          </p:nvSpPr>
          <p:spPr bwMode="auto">
            <a:xfrm>
              <a:off x="346" y="2681"/>
              <a:ext cx="187" cy="187"/>
            </a:xfrm>
            <a:custGeom>
              <a:avLst/>
              <a:gdLst>
                <a:gd name="T0" fmla="*/ 0 w 814"/>
                <a:gd name="T1" fmla="*/ 0 h 817"/>
                <a:gd name="T2" fmla="*/ 0 w 814"/>
                <a:gd name="T3" fmla="*/ 0 h 817"/>
                <a:gd name="T4" fmla="*/ 0 w 814"/>
                <a:gd name="T5" fmla="*/ 0 h 817"/>
                <a:gd name="T6" fmla="*/ 0 w 814"/>
                <a:gd name="T7" fmla="*/ 0 h 817"/>
                <a:gd name="T8" fmla="*/ 0 w 814"/>
                <a:gd name="T9" fmla="*/ 0 h 817"/>
                <a:gd name="T10" fmla="*/ 0 w 814"/>
                <a:gd name="T11" fmla="*/ 0 h 817"/>
                <a:gd name="T12" fmla="*/ 0 w 814"/>
                <a:gd name="T13" fmla="*/ 0 h 817"/>
                <a:gd name="T14" fmla="*/ 0 w 814"/>
                <a:gd name="T15" fmla="*/ 0 h 817"/>
                <a:gd name="T16" fmla="*/ 0 w 814"/>
                <a:gd name="T17" fmla="*/ 0 h 817"/>
                <a:gd name="T18" fmla="*/ 0 w 814"/>
                <a:gd name="T19" fmla="*/ 0 h 817"/>
                <a:gd name="T20" fmla="*/ 0 w 814"/>
                <a:gd name="T21" fmla="*/ 0 h 817"/>
                <a:gd name="T22" fmla="*/ 0 w 814"/>
                <a:gd name="T23" fmla="*/ 0 h 817"/>
                <a:gd name="T24" fmla="*/ 0 w 814"/>
                <a:gd name="T25" fmla="*/ 0 h 817"/>
                <a:gd name="T26" fmla="*/ 0 w 814"/>
                <a:gd name="T27" fmla="*/ 0 h 817"/>
                <a:gd name="T28" fmla="*/ 0 w 814"/>
                <a:gd name="T29" fmla="*/ 0 h 817"/>
                <a:gd name="T30" fmla="*/ 0 w 814"/>
                <a:gd name="T31" fmla="*/ 0 h 817"/>
                <a:gd name="T32" fmla="*/ 0 w 814"/>
                <a:gd name="T33" fmla="*/ 0 h 817"/>
                <a:gd name="T34" fmla="*/ 0 w 814"/>
                <a:gd name="T35" fmla="*/ 0 h 817"/>
                <a:gd name="T36" fmla="*/ 0 w 814"/>
                <a:gd name="T37" fmla="*/ 0 h 817"/>
                <a:gd name="T38" fmla="*/ 0 w 814"/>
                <a:gd name="T39" fmla="*/ 0 h 817"/>
                <a:gd name="T40" fmla="*/ 0 w 814"/>
                <a:gd name="T41" fmla="*/ 0 h 817"/>
                <a:gd name="T42" fmla="*/ 0 w 814"/>
                <a:gd name="T43" fmla="*/ 0 h 817"/>
                <a:gd name="T44" fmla="*/ 0 w 814"/>
                <a:gd name="T45" fmla="*/ 0 h 817"/>
                <a:gd name="T46" fmla="*/ 0 w 814"/>
                <a:gd name="T47" fmla="*/ 0 h 817"/>
                <a:gd name="T48" fmla="*/ 0 w 814"/>
                <a:gd name="T49" fmla="*/ 0 h 817"/>
                <a:gd name="T50" fmla="*/ 0 w 814"/>
                <a:gd name="T51" fmla="*/ 0 h 817"/>
                <a:gd name="T52" fmla="*/ 0 w 814"/>
                <a:gd name="T53" fmla="*/ 0 h 817"/>
                <a:gd name="T54" fmla="*/ 0 w 814"/>
                <a:gd name="T55" fmla="*/ 0 h 817"/>
                <a:gd name="T56" fmla="*/ 0 w 814"/>
                <a:gd name="T57" fmla="*/ 0 h 817"/>
                <a:gd name="T58" fmla="*/ 0 w 814"/>
                <a:gd name="T59" fmla="*/ 0 h 817"/>
                <a:gd name="T60" fmla="*/ 0 w 814"/>
                <a:gd name="T61" fmla="*/ 0 h 817"/>
                <a:gd name="T62" fmla="*/ 0 w 814"/>
                <a:gd name="T63" fmla="*/ 0 h 817"/>
                <a:gd name="T64" fmla="*/ 0 w 814"/>
                <a:gd name="T65" fmla="*/ 0 h 817"/>
                <a:gd name="T66" fmla="*/ 0 w 814"/>
                <a:gd name="T67" fmla="*/ 0 h 817"/>
                <a:gd name="T68" fmla="*/ 0 w 814"/>
                <a:gd name="T69" fmla="*/ 0 h 817"/>
                <a:gd name="T70" fmla="*/ 0 w 814"/>
                <a:gd name="T71" fmla="*/ 0 h 817"/>
                <a:gd name="T72" fmla="*/ 0 w 814"/>
                <a:gd name="T73" fmla="*/ 0 h 817"/>
                <a:gd name="T74" fmla="*/ 0 w 814"/>
                <a:gd name="T75" fmla="*/ 0 h 817"/>
                <a:gd name="T76" fmla="*/ 0 w 814"/>
                <a:gd name="T77" fmla="*/ 0 h 817"/>
                <a:gd name="T78" fmla="*/ 0 w 814"/>
                <a:gd name="T79" fmla="*/ 0 h 817"/>
                <a:gd name="T80" fmla="*/ 0 w 814"/>
                <a:gd name="T81" fmla="*/ 0 h 817"/>
                <a:gd name="T82" fmla="*/ 0 w 814"/>
                <a:gd name="T83" fmla="*/ 0 h 817"/>
                <a:gd name="T84" fmla="*/ 0 w 814"/>
                <a:gd name="T85" fmla="*/ 0 h 817"/>
                <a:gd name="T86" fmla="*/ 0 w 814"/>
                <a:gd name="T87" fmla="*/ 0 h 817"/>
                <a:gd name="T88" fmla="*/ 0 w 814"/>
                <a:gd name="T89" fmla="*/ 0 h 817"/>
                <a:gd name="T90" fmla="*/ 0 w 814"/>
                <a:gd name="T91" fmla="*/ 0 h 81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14"/>
                <a:gd name="T139" fmla="*/ 0 h 817"/>
                <a:gd name="T140" fmla="*/ 814 w 814"/>
                <a:gd name="T141" fmla="*/ 817 h 81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14" h="817">
                  <a:moveTo>
                    <a:pt x="5" y="0"/>
                  </a:moveTo>
                  <a:lnTo>
                    <a:pt x="9" y="2"/>
                  </a:lnTo>
                  <a:lnTo>
                    <a:pt x="13" y="3"/>
                  </a:lnTo>
                  <a:lnTo>
                    <a:pt x="15" y="7"/>
                  </a:lnTo>
                  <a:lnTo>
                    <a:pt x="19" y="11"/>
                  </a:lnTo>
                  <a:lnTo>
                    <a:pt x="27" y="42"/>
                  </a:lnTo>
                  <a:lnTo>
                    <a:pt x="45" y="117"/>
                  </a:lnTo>
                  <a:lnTo>
                    <a:pt x="71" y="221"/>
                  </a:lnTo>
                  <a:lnTo>
                    <a:pt x="101" y="341"/>
                  </a:lnTo>
                  <a:lnTo>
                    <a:pt x="131" y="461"/>
                  </a:lnTo>
                  <a:lnTo>
                    <a:pt x="157" y="564"/>
                  </a:lnTo>
                  <a:lnTo>
                    <a:pt x="175" y="638"/>
                  </a:lnTo>
                  <a:lnTo>
                    <a:pt x="182" y="665"/>
                  </a:lnTo>
                  <a:lnTo>
                    <a:pt x="182" y="666"/>
                  </a:lnTo>
                  <a:lnTo>
                    <a:pt x="182" y="668"/>
                  </a:lnTo>
                  <a:lnTo>
                    <a:pt x="190" y="686"/>
                  </a:lnTo>
                  <a:lnTo>
                    <a:pt x="198" y="703"/>
                  </a:lnTo>
                  <a:lnTo>
                    <a:pt x="207" y="717"/>
                  </a:lnTo>
                  <a:lnTo>
                    <a:pt x="216" y="729"/>
                  </a:lnTo>
                  <a:lnTo>
                    <a:pt x="224" y="739"/>
                  </a:lnTo>
                  <a:lnTo>
                    <a:pt x="233" y="748"/>
                  </a:lnTo>
                  <a:lnTo>
                    <a:pt x="243" y="755"/>
                  </a:lnTo>
                  <a:lnTo>
                    <a:pt x="252" y="759"/>
                  </a:lnTo>
                  <a:lnTo>
                    <a:pt x="263" y="761"/>
                  </a:lnTo>
                  <a:lnTo>
                    <a:pt x="270" y="761"/>
                  </a:lnTo>
                  <a:lnTo>
                    <a:pt x="278" y="760"/>
                  </a:lnTo>
                  <a:lnTo>
                    <a:pt x="283" y="759"/>
                  </a:lnTo>
                  <a:lnTo>
                    <a:pt x="328" y="760"/>
                  </a:lnTo>
                  <a:lnTo>
                    <a:pt x="371" y="761"/>
                  </a:lnTo>
                  <a:lnTo>
                    <a:pt x="415" y="763"/>
                  </a:lnTo>
                  <a:lnTo>
                    <a:pt x="458" y="765"/>
                  </a:lnTo>
                  <a:lnTo>
                    <a:pt x="501" y="766"/>
                  </a:lnTo>
                  <a:lnTo>
                    <a:pt x="542" y="768"/>
                  </a:lnTo>
                  <a:lnTo>
                    <a:pt x="581" y="770"/>
                  </a:lnTo>
                  <a:lnTo>
                    <a:pt x="619" y="772"/>
                  </a:lnTo>
                  <a:lnTo>
                    <a:pt x="654" y="774"/>
                  </a:lnTo>
                  <a:lnTo>
                    <a:pt x="687" y="777"/>
                  </a:lnTo>
                  <a:lnTo>
                    <a:pt x="716" y="778"/>
                  </a:lnTo>
                  <a:lnTo>
                    <a:pt x="742" y="781"/>
                  </a:lnTo>
                  <a:lnTo>
                    <a:pt x="762" y="782"/>
                  </a:lnTo>
                  <a:lnTo>
                    <a:pt x="781" y="785"/>
                  </a:lnTo>
                  <a:lnTo>
                    <a:pt x="792" y="786"/>
                  </a:lnTo>
                  <a:lnTo>
                    <a:pt x="800" y="789"/>
                  </a:lnTo>
                  <a:lnTo>
                    <a:pt x="807" y="794"/>
                  </a:lnTo>
                  <a:lnTo>
                    <a:pt x="812" y="800"/>
                  </a:lnTo>
                  <a:lnTo>
                    <a:pt x="813" y="805"/>
                  </a:lnTo>
                  <a:lnTo>
                    <a:pt x="814" y="812"/>
                  </a:lnTo>
                  <a:lnTo>
                    <a:pt x="814" y="813"/>
                  </a:lnTo>
                  <a:lnTo>
                    <a:pt x="814" y="815"/>
                  </a:lnTo>
                  <a:lnTo>
                    <a:pt x="813" y="816"/>
                  </a:lnTo>
                  <a:lnTo>
                    <a:pt x="813" y="817"/>
                  </a:lnTo>
                  <a:lnTo>
                    <a:pt x="801" y="817"/>
                  </a:lnTo>
                  <a:lnTo>
                    <a:pt x="779" y="817"/>
                  </a:lnTo>
                  <a:lnTo>
                    <a:pt x="748" y="817"/>
                  </a:lnTo>
                  <a:lnTo>
                    <a:pt x="708" y="817"/>
                  </a:lnTo>
                  <a:lnTo>
                    <a:pt x="662" y="817"/>
                  </a:lnTo>
                  <a:lnTo>
                    <a:pt x="613" y="817"/>
                  </a:lnTo>
                  <a:lnTo>
                    <a:pt x="559" y="817"/>
                  </a:lnTo>
                  <a:lnTo>
                    <a:pt x="505" y="817"/>
                  </a:lnTo>
                  <a:lnTo>
                    <a:pt x="451" y="817"/>
                  </a:lnTo>
                  <a:lnTo>
                    <a:pt x="399" y="817"/>
                  </a:lnTo>
                  <a:lnTo>
                    <a:pt x="350" y="817"/>
                  </a:lnTo>
                  <a:lnTo>
                    <a:pt x="307" y="817"/>
                  </a:lnTo>
                  <a:lnTo>
                    <a:pt x="270" y="817"/>
                  </a:lnTo>
                  <a:lnTo>
                    <a:pt x="242" y="817"/>
                  </a:lnTo>
                  <a:lnTo>
                    <a:pt x="222" y="817"/>
                  </a:lnTo>
                  <a:lnTo>
                    <a:pt x="216" y="817"/>
                  </a:lnTo>
                  <a:lnTo>
                    <a:pt x="188" y="812"/>
                  </a:lnTo>
                  <a:lnTo>
                    <a:pt x="168" y="803"/>
                  </a:lnTo>
                  <a:lnTo>
                    <a:pt x="152" y="791"/>
                  </a:lnTo>
                  <a:lnTo>
                    <a:pt x="142" y="779"/>
                  </a:lnTo>
                  <a:lnTo>
                    <a:pt x="135" y="768"/>
                  </a:lnTo>
                  <a:lnTo>
                    <a:pt x="131" y="757"/>
                  </a:lnTo>
                  <a:lnTo>
                    <a:pt x="130" y="750"/>
                  </a:lnTo>
                  <a:lnTo>
                    <a:pt x="130" y="744"/>
                  </a:lnTo>
                  <a:lnTo>
                    <a:pt x="130" y="743"/>
                  </a:lnTo>
                  <a:lnTo>
                    <a:pt x="129" y="743"/>
                  </a:lnTo>
                  <a:lnTo>
                    <a:pt x="129" y="742"/>
                  </a:lnTo>
                  <a:lnTo>
                    <a:pt x="123" y="711"/>
                  </a:lnTo>
                  <a:lnTo>
                    <a:pt x="109" y="629"/>
                  </a:lnTo>
                  <a:lnTo>
                    <a:pt x="88" y="513"/>
                  </a:lnTo>
                  <a:lnTo>
                    <a:pt x="65" y="380"/>
                  </a:lnTo>
                  <a:lnTo>
                    <a:pt x="41" y="246"/>
                  </a:lnTo>
                  <a:lnTo>
                    <a:pt x="21" y="128"/>
                  </a:lnTo>
                  <a:lnTo>
                    <a:pt x="6" y="42"/>
                  </a:lnTo>
                  <a:lnTo>
                    <a:pt x="0" y="6"/>
                  </a:lnTo>
                  <a:lnTo>
                    <a:pt x="1" y="4"/>
                  </a:lnTo>
                  <a:lnTo>
                    <a:pt x="4" y="2"/>
                  </a:lnTo>
                  <a:lnTo>
                    <a:pt x="5"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09" name="Freeform 308">
              <a:extLst>
                <a:ext uri="{FF2B5EF4-FFF2-40B4-BE49-F238E27FC236}">
                  <a16:creationId xmlns:a16="http://schemas.microsoft.com/office/drawing/2014/main" id="{59C822F1-8885-4EB6-8D56-DD6E024B617C}"/>
                </a:ext>
              </a:extLst>
            </p:cNvPr>
            <p:cNvSpPr>
              <a:spLocks/>
            </p:cNvSpPr>
            <p:nvPr/>
          </p:nvSpPr>
          <p:spPr bwMode="auto">
            <a:xfrm>
              <a:off x="733" y="2743"/>
              <a:ext cx="70" cy="263"/>
            </a:xfrm>
            <a:custGeom>
              <a:avLst/>
              <a:gdLst>
                <a:gd name="T0" fmla="*/ 0 w 306"/>
                <a:gd name="T1" fmla="*/ 0 h 1144"/>
                <a:gd name="T2" fmla="*/ 0 w 306"/>
                <a:gd name="T3" fmla="*/ 0 h 1144"/>
                <a:gd name="T4" fmla="*/ 0 w 306"/>
                <a:gd name="T5" fmla="*/ 0 h 1144"/>
                <a:gd name="T6" fmla="*/ 0 w 306"/>
                <a:gd name="T7" fmla="*/ 0 h 1144"/>
                <a:gd name="T8" fmla="*/ 0 w 306"/>
                <a:gd name="T9" fmla="*/ 0 h 1144"/>
                <a:gd name="T10" fmla="*/ 0 w 306"/>
                <a:gd name="T11" fmla="*/ 0 h 1144"/>
                <a:gd name="T12" fmla="*/ 0 w 306"/>
                <a:gd name="T13" fmla="*/ 0 h 1144"/>
                <a:gd name="T14" fmla="*/ 0 w 306"/>
                <a:gd name="T15" fmla="*/ 0 h 1144"/>
                <a:gd name="T16" fmla="*/ 0 w 306"/>
                <a:gd name="T17" fmla="*/ 0 h 1144"/>
                <a:gd name="T18" fmla="*/ 0 w 306"/>
                <a:gd name="T19" fmla="*/ 0 h 1144"/>
                <a:gd name="T20" fmla="*/ 0 w 306"/>
                <a:gd name="T21" fmla="*/ 0 h 1144"/>
                <a:gd name="T22" fmla="*/ 0 w 306"/>
                <a:gd name="T23" fmla="*/ 0 h 1144"/>
                <a:gd name="T24" fmla="*/ 0 w 306"/>
                <a:gd name="T25" fmla="*/ 0 h 1144"/>
                <a:gd name="T26" fmla="*/ 0 w 306"/>
                <a:gd name="T27" fmla="*/ 0 h 1144"/>
                <a:gd name="T28" fmla="*/ 0 w 306"/>
                <a:gd name="T29" fmla="*/ 0 h 1144"/>
                <a:gd name="T30" fmla="*/ 0 w 306"/>
                <a:gd name="T31" fmla="*/ 0 h 1144"/>
                <a:gd name="T32" fmla="*/ 0 w 306"/>
                <a:gd name="T33" fmla="*/ 0 h 1144"/>
                <a:gd name="T34" fmla="*/ 0 w 306"/>
                <a:gd name="T35" fmla="*/ 0 h 1144"/>
                <a:gd name="T36" fmla="*/ 0 w 306"/>
                <a:gd name="T37" fmla="*/ 0 h 1144"/>
                <a:gd name="T38" fmla="*/ 0 w 306"/>
                <a:gd name="T39" fmla="*/ 0 h 1144"/>
                <a:gd name="T40" fmla="*/ 0 w 306"/>
                <a:gd name="T41" fmla="*/ 0 h 1144"/>
                <a:gd name="T42" fmla="*/ 0 w 306"/>
                <a:gd name="T43" fmla="*/ 0 h 1144"/>
                <a:gd name="T44" fmla="*/ 0 w 306"/>
                <a:gd name="T45" fmla="*/ 0 h 1144"/>
                <a:gd name="T46" fmla="*/ 0 w 306"/>
                <a:gd name="T47" fmla="*/ 0 h 1144"/>
                <a:gd name="T48" fmla="*/ 0 w 306"/>
                <a:gd name="T49" fmla="*/ 0 h 1144"/>
                <a:gd name="T50" fmla="*/ 0 w 306"/>
                <a:gd name="T51" fmla="*/ 0 h 1144"/>
                <a:gd name="T52" fmla="*/ 0 w 306"/>
                <a:gd name="T53" fmla="*/ 0 h 1144"/>
                <a:gd name="T54" fmla="*/ 0 w 306"/>
                <a:gd name="T55" fmla="*/ 0 h 1144"/>
                <a:gd name="T56" fmla="*/ 0 w 306"/>
                <a:gd name="T57" fmla="*/ 0 h 1144"/>
                <a:gd name="T58" fmla="*/ 0 w 306"/>
                <a:gd name="T59" fmla="*/ 0 h 1144"/>
                <a:gd name="T60" fmla="*/ 0 w 306"/>
                <a:gd name="T61" fmla="*/ 0 h 1144"/>
                <a:gd name="T62" fmla="*/ 0 w 306"/>
                <a:gd name="T63" fmla="*/ 0 h 1144"/>
                <a:gd name="T64" fmla="*/ 0 w 306"/>
                <a:gd name="T65" fmla="*/ 0 h 1144"/>
                <a:gd name="T66" fmla="*/ 0 w 306"/>
                <a:gd name="T67" fmla="*/ 0 h 1144"/>
                <a:gd name="T68" fmla="*/ 0 w 306"/>
                <a:gd name="T69" fmla="*/ 0 h 1144"/>
                <a:gd name="T70" fmla="*/ 0 w 306"/>
                <a:gd name="T71" fmla="*/ 0 h 1144"/>
                <a:gd name="T72" fmla="*/ 0 w 306"/>
                <a:gd name="T73" fmla="*/ 0 h 1144"/>
                <a:gd name="T74" fmla="*/ 0 w 306"/>
                <a:gd name="T75" fmla="*/ 0 h 1144"/>
                <a:gd name="T76" fmla="*/ 0 w 306"/>
                <a:gd name="T77" fmla="*/ 0 h 1144"/>
                <a:gd name="T78" fmla="*/ 0 w 306"/>
                <a:gd name="T79" fmla="*/ 0 h 1144"/>
                <a:gd name="T80" fmla="*/ 0 w 306"/>
                <a:gd name="T81" fmla="*/ 0 h 1144"/>
                <a:gd name="T82" fmla="*/ 0 w 306"/>
                <a:gd name="T83" fmla="*/ 0 h 1144"/>
                <a:gd name="T84" fmla="*/ 0 w 306"/>
                <a:gd name="T85" fmla="*/ 0 h 1144"/>
                <a:gd name="T86" fmla="*/ 0 w 306"/>
                <a:gd name="T87" fmla="*/ 0 h 1144"/>
                <a:gd name="T88" fmla="*/ 0 w 306"/>
                <a:gd name="T89" fmla="*/ 0 h 1144"/>
                <a:gd name="T90" fmla="*/ 0 w 306"/>
                <a:gd name="T91" fmla="*/ 0 h 1144"/>
                <a:gd name="T92" fmla="*/ 0 w 306"/>
                <a:gd name="T93" fmla="*/ 0 h 1144"/>
                <a:gd name="T94" fmla="*/ 0 w 306"/>
                <a:gd name="T95" fmla="*/ 0 h 1144"/>
                <a:gd name="T96" fmla="*/ 0 w 306"/>
                <a:gd name="T97" fmla="*/ 0 h 114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6"/>
                <a:gd name="T148" fmla="*/ 0 h 1144"/>
                <a:gd name="T149" fmla="*/ 306 w 306"/>
                <a:gd name="T150" fmla="*/ 1144 h 114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6" h="1144">
                  <a:moveTo>
                    <a:pt x="2" y="14"/>
                  </a:moveTo>
                  <a:lnTo>
                    <a:pt x="0" y="22"/>
                  </a:lnTo>
                  <a:lnTo>
                    <a:pt x="2" y="29"/>
                  </a:lnTo>
                  <a:lnTo>
                    <a:pt x="7" y="35"/>
                  </a:lnTo>
                  <a:lnTo>
                    <a:pt x="13" y="39"/>
                  </a:lnTo>
                  <a:lnTo>
                    <a:pt x="29" y="44"/>
                  </a:lnTo>
                  <a:lnTo>
                    <a:pt x="46" y="51"/>
                  </a:lnTo>
                  <a:lnTo>
                    <a:pt x="63" y="58"/>
                  </a:lnTo>
                  <a:lnTo>
                    <a:pt x="80" y="66"/>
                  </a:lnTo>
                  <a:lnTo>
                    <a:pt x="94" y="75"/>
                  </a:lnTo>
                  <a:lnTo>
                    <a:pt x="107" y="84"/>
                  </a:lnTo>
                  <a:lnTo>
                    <a:pt x="116" y="94"/>
                  </a:lnTo>
                  <a:lnTo>
                    <a:pt x="121" y="103"/>
                  </a:lnTo>
                  <a:lnTo>
                    <a:pt x="128" y="139"/>
                  </a:lnTo>
                  <a:lnTo>
                    <a:pt x="139" y="220"/>
                  </a:lnTo>
                  <a:lnTo>
                    <a:pt x="156" y="335"/>
                  </a:lnTo>
                  <a:lnTo>
                    <a:pt x="177" y="479"/>
                  </a:lnTo>
                  <a:lnTo>
                    <a:pt x="199" y="637"/>
                  </a:lnTo>
                  <a:lnTo>
                    <a:pt x="223" y="805"/>
                  </a:lnTo>
                  <a:lnTo>
                    <a:pt x="246" y="971"/>
                  </a:lnTo>
                  <a:lnTo>
                    <a:pt x="267" y="1129"/>
                  </a:lnTo>
                  <a:lnTo>
                    <a:pt x="270" y="1137"/>
                  </a:lnTo>
                  <a:lnTo>
                    <a:pt x="275" y="1142"/>
                  </a:lnTo>
                  <a:lnTo>
                    <a:pt x="281" y="1144"/>
                  </a:lnTo>
                  <a:lnTo>
                    <a:pt x="289" y="1144"/>
                  </a:lnTo>
                  <a:lnTo>
                    <a:pt x="297" y="1142"/>
                  </a:lnTo>
                  <a:lnTo>
                    <a:pt x="303" y="1137"/>
                  </a:lnTo>
                  <a:lnTo>
                    <a:pt x="306" y="1130"/>
                  </a:lnTo>
                  <a:lnTo>
                    <a:pt x="306" y="1122"/>
                  </a:lnTo>
                  <a:lnTo>
                    <a:pt x="297" y="1051"/>
                  </a:lnTo>
                  <a:lnTo>
                    <a:pt x="279" y="925"/>
                  </a:lnTo>
                  <a:lnTo>
                    <a:pt x="257" y="763"/>
                  </a:lnTo>
                  <a:lnTo>
                    <a:pt x="232" y="585"/>
                  </a:lnTo>
                  <a:lnTo>
                    <a:pt x="207" y="410"/>
                  </a:lnTo>
                  <a:lnTo>
                    <a:pt x="185" y="256"/>
                  </a:lnTo>
                  <a:lnTo>
                    <a:pt x="168" y="144"/>
                  </a:lnTo>
                  <a:lnTo>
                    <a:pt x="159" y="92"/>
                  </a:lnTo>
                  <a:lnTo>
                    <a:pt x="150" y="74"/>
                  </a:lnTo>
                  <a:lnTo>
                    <a:pt x="136" y="57"/>
                  </a:lnTo>
                  <a:lnTo>
                    <a:pt x="116" y="43"/>
                  </a:lnTo>
                  <a:lnTo>
                    <a:pt x="95" y="30"/>
                  </a:lnTo>
                  <a:lnTo>
                    <a:pt x="73" y="19"/>
                  </a:lnTo>
                  <a:lnTo>
                    <a:pt x="54" y="12"/>
                  </a:lnTo>
                  <a:lnTo>
                    <a:pt x="37" y="5"/>
                  </a:lnTo>
                  <a:lnTo>
                    <a:pt x="26" y="1"/>
                  </a:lnTo>
                  <a:lnTo>
                    <a:pt x="18" y="0"/>
                  </a:lnTo>
                  <a:lnTo>
                    <a:pt x="11" y="3"/>
                  </a:lnTo>
                  <a:lnTo>
                    <a:pt x="5" y="8"/>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10" name="Freeform 309">
              <a:extLst>
                <a:ext uri="{FF2B5EF4-FFF2-40B4-BE49-F238E27FC236}">
                  <a16:creationId xmlns:a16="http://schemas.microsoft.com/office/drawing/2014/main" id="{1C5148BC-DFDF-4F1F-8002-9406B6CF659D}"/>
                </a:ext>
              </a:extLst>
            </p:cNvPr>
            <p:cNvSpPr>
              <a:spLocks/>
            </p:cNvSpPr>
            <p:nvPr/>
          </p:nvSpPr>
          <p:spPr bwMode="auto">
            <a:xfrm>
              <a:off x="678" y="2744"/>
              <a:ext cx="34" cy="260"/>
            </a:xfrm>
            <a:custGeom>
              <a:avLst/>
              <a:gdLst>
                <a:gd name="T0" fmla="*/ 0 w 151"/>
                <a:gd name="T1" fmla="*/ 0 h 1135"/>
                <a:gd name="T2" fmla="*/ 0 w 151"/>
                <a:gd name="T3" fmla="*/ 0 h 1135"/>
                <a:gd name="T4" fmla="*/ 0 w 151"/>
                <a:gd name="T5" fmla="*/ 0 h 1135"/>
                <a:gd name="T6" fmla="*/ 0 w 151"/>
                <a:gd name="T7" fmla="*/ 0 h 1135"/>
                <a:gd name="T8" fmla="*/ 0 w 151"/>
                <a:gd name="T9" fmla="*/ 0 h 1135"/>
                <a:gd name="T10" fmla="*/ 0 w 151"/>
                <a:gd name="T11" fmla="*/ 0 h 1135"/>
                <a:gd name="T12" fmla="*/ 0 w 151"/>
                <a:gd name="T13" fmla="*/ 0 h 1135"/>
                <a:gd name="T14" fmla="*/ 0 w 151"/>
                <a:gd name="T15" fmla="*/ 0 h 1135"/>
                <a:gd name="T16" fmla="*/ 0 w 151"/>
                <a:gd name="T17" fmla="*/ 0 h 1135"/>
                <a:gd name="T18" fmla="*/ 0 w 151"/>
                <a:gd name="T19" fmla="*/ 0 h 1135"/>
                <a:gd name="T20" fmla="*/ 0 w 151"/>
                <a:gd name="T21" fmla="*/ 0 h 1135"/>
                <a:gd name="T22" fmla="*/ 0 w 151"/>
                <a:gd name="T23" fmla="*/ 0 h 1135"/>
                <a:gd name="T24" fmla="*/ 0 w 151"/>
                <a:gd name="T25" fmla="*/ 0 h 1135"/>
                <a:gd name="T26" fmla="*/ 0 w 151"/>
                <a:gd name="T27" fmla="*/ 0 h 1135"/>
                <a:gd name="T28" fmla="*/ 0 w 151"/>
                <a:gd name="T29" fmla="*/ 0 h 1135"/>
                <a:gd name="T30" fmla="*/ 0 w 151"/>
                <a:gd name="T31" fmla="*/ 0 h 1135"/>
                <a:gd name="T32" fmla="*/ 0 w 151"/>
                <a:gd name="T33" fmla="*/ 0 h 1135"/>
                <a:gd name="T34" fmla="*/ 0 w 151"/>
                <a:gd name="T35" fmla="*/ 0 h 1135"/>
                <a:gd name="T36" fmla="*/ 0 w 151"/>
                <a:gd name="T37" fmla="*/ 0 h 1135"/>
                <a:gd name="T38" fmla="*/ 0 w 151"/>
                <a:gd name="T39" fmla="*/ 0 h 1135"/>
                <a:gd name="T40" fmla="*/ 0 w 151"/>
                <a:gd name="T41" fmla="*/ 0 h 1135"/>
                <a:gd name="T42" fmla="*/ 0 w 151"/>
                <a:gd name="T43" fmla="*/ 0 h 1135"/>
                <a:gd name="T44" fmla="*/ 0 w 151"/>
                <a:gd name="T45" fmla="*/ 0 h 1135"/>
                <a:gd name="T46" fmla="*/ 0 w 151"/>
                <a:gd name="T47" fmla="*/ 0 h 1135"/>
                <a:gd name="T48" fmla="*/ 0 w 151"/>
                <a:gd name="T49" fmla="*/ 0 h 1135"/>
                <a:gd name="T50" fmla="*/ 0 w 151"/>
                <a:gd name="T51" fmla="*/ 0 h 1135"/>
                <a:gd name="T52" fmla="*/ 0 w 151"/>
                <a:gd name="T53" fmla="*/ 0 h 1135"/>
                <a:gd name="T54" fmla="*/ 0 w 151"/>
                <a:gd name="T55" fmla="*/ 0 h 1135"/>
                <a:gd name="T56" fmla="*/ 0 w 151"/>
                <a:gd name="T57" fmla="*/ 0 h 1135"/>
                <a:gd name="T58" fmla="*/ 0 w 151"/>
                <a:gd name="T59" fmla="*/ 0 h 1135"/>
                <a:gd name="T60" fmla="*/ 0 w 151"/>
                <a:gd name="T61" fmla="*/ 0 h 1135"/>
                <a:gd name="T62" fmla="*/ 0 w 151"/>
                <a:gd name="T63" fmla="*/ 0 h 1135"/>
                <a:gd name="T64" fmla="*/ 0 w 151"/>
                <a:gd name="T65" fmla="*/ 0 h 1135"/>
                <a:gd name="T66" fmla="*/ 0 w 151"/>
                <a:gd name="T67" fmla="*/ 0 h 1135"/>
                <a:gd name="T68" fmla="*/ 0 w 151"/>
                <a:gd name="T69" fmla="*/ 0 h 1135"/>
                <a:gd name="T70" fmla="*/ 0 w 151"/>
                <a:gd name="T71" fmla="*/ 0 h 1135"/>
                <a:gd name="T72" fmla="*/ 0 w 151"/>
                <a:gd name="T73" fmla="*/ 0 h 1135"/>
                <a:gd name="T74" fmla="*/ 0 w 151"/>
                <a:gd name="T75" fmla="*/ 0 h 1135"/>
                <a:gd name="T76" fmla="*/ 0 w 151"/>
                <a:gd name="T77" fmla="*/ 0 h 1135"/>
                <a:gd name="T78" fmla="*/ 0 w 151"/>
                <a:gd name="T79" fmla="*/ 0 h 1135"/>
                <a:gd name="T80" fmla="*/ 0 w 151"/>
                <a:gd name="T81" fmla="*/ 0 h 113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51"/>
                <a:gd name="T124" fmla="*/ 0 h 1135"/>
                <a:gd name="T125" fmla="*/ 151 w 151"/>
                <a:gd name="T126" fmla="*/ 1135 h 113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51" h="1135">
                  <a:moveTo>
                    <a:pt x="121" y="2"/>
                  </a:moveTo>
                  <a:lnTo>
                    <a:pt x="111" y="7"/>
                  </a:lnTo>
                  <a:lnTo>
                    <a:pt x="96" y="16"/>
                  </a:lnTo>
                  <a:lnTo>
                    <a:pt x="78" y="28"/>
                  </a:lnTo>
                  <a:lnTo>
                    <a:pt x="59" y="42"/>
                  </a:lnTo>
                  <a:lnTo>
                    <a:pt x="41" y="59"/>
                  </a:lnTo>
                  <a:lnTo>
                    <a:pt x="24" y="78"/>
                  </a:lnTo>
                  <a:lnTo>
                    <a:pt x="12" y="96"/>
                  </a:lnTo>
                  <a:lnTo>
                    <a:pt x="7" y="115"/>
                  </a:lnTo>
                  <a:lnTo>
                    <a:pt x="4" y="284"/>
                  </a:lnTo>
                  <a:lnTo>
                    <a:pt x="3" y="617"/>
                  </a:lnTo>
                  <a:lnTo>
                    <a:pt x="1" y="949"/>
                  </a:lnTo>
                  <a:lnTo>
                    <a:pt x="0" y="1115"/>
                  </a:lnTo>
                  <a:lnTo>
                    <a:pt x="1" y="1123"/>
                  </a:lnTo>
                  <a:lnTo>
                    <a:pt x="7" y="1130"/>
                  </a:lnTo>
                  <a:lnTo>
                    <a:pt x="12" y="1134"/>
                  </a:lnTo>
                  <a:lnTo>
                    <a:pt x="20" y="1135"/>
                  </a:lnTo>
                  <a:lnTo>
                    <a:pt x="28" y="1134"/>
                  </a:lnTo>
                  <a:lnTo>
                    <a:pt x="34" y="1130"/>
                  </a:lnTo>
                  <a:lnTo>
                    <a:pt x="39" y="1123"/>
                  </a:lnTo>
                  <a:lnTo>
                    <a:pt x="41" y="1115"/>
                  </a:lnTo>
                  <a:lnTo>
                    <a:pt x="41" y="825"/>
                  </a:lnTo>
                  <a:lnTo>
                    <a:pt x="42" y="507"/>
                  </a:lnTo>
                  <a:lnTo>
                    <a:pt x="44" y="243"/>
                  </a:lnTo>
                  <a:lnTo>
                    <a:pt x="46" y="119"/>
                  </a:lnTo>
                  <a:lnTo>
                    <a:pt x="50" y="110"/>
                  </a:lnTo>
                  <a:lnTo>
                    <a:pt x="56" y="100"/>
                  </a:lnTo>
                  <a:lnTo>
                    <a:pt x="68" y="88"/>
                  </a:lnTo>
                  <a:lnTo>
                    <a:pt x="81" y="76"/>
                  </a:lnTo>
                  <a:lnTo>
                    <a:pt x="95" y="65"/>
                  </a:lnTo>
                  <a:lnTo>
                    <a:pt x="111" y="54"/>
                  </a:lnTo>
                  <a:lnTo>
                    <a:pt x="126" y="45"/>
                  </a:lnTo>
                  <a:lnTo>
                    <a:pt x="141" y="37"/>
                  </a:lnTo>
                  <a:lnTo>
                    <a:pt x="146" y="32"/>
                  </a:lnTo>
                  <a:lnTo>
                    <a:pt x="150" y="24"/>
                  </a:lnTo>
                  <a:lnTo>
                    <a:pt x="151" y="18"/>
                  </a:lnTo>
                  <a:lnTo>
                    <a:pt x="149" y="10"/>
                  </a:lnTo>
                  <a:lnTo>
                    <a:pt x="143" y="3"/>
                  </a:lnTo>
                  <a:lnTo>
                    <a:pt x="137" y="0"/>
                  </a:lnTo>
                  <a:lnTo>
                    <a:pt x="129" y="0"/>
                  </a:lnTo>
                  <a:lnTo>
                    <a:pt x="12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11" name="Freeform 310">
              <a:extLst>
                <a:ext uri="{FF2B5EF4-FFF2-40B4-BE49-F238E27FC236}">
                  <a16:creationId xmlns:a16="http://schemas.microsoft.com/office/drawing/2014/main" id="{16789AA8-7DD9-444F-84DC-6DC3E533ED81}"/>
                </a:ext>
              </a:extLst>
            </p:cNvPr>
            <p:cNvSpPr>
              <a:spLocks/>
            </p:cNvSpPr>
            <p:nvPr/>
          </p:nvSpPr>
          <p:spPr bwMode="auto">
            <a:xfrm>
              <a:off x="485" y="2725"/>
              <a:ext cx="313" cy="71"/>
            </a:xfrm>
            <a:custGeom>
              <a:avLst/>
              <a:gdLst>
                <a:gd name="T0" fmla="*/ 0 w 1367"/>
                <a:gd name="T1" fmla="*/ 0 h 308"/>
                <a:gd name="T2" fmla="*/ 0 w 1367"/>
                <a:gd name="T3" fmla="*/ 0 h 308"/>
                <a:gd name="T4" fmla="*/ 0 w 1367"/>
                <a:gd name="T5" fmla="*/ 0 h 308"/>
                <a:gd name="T6" fmla="*/ 0 w 1367"/>
                <a:gd name="T7" fmla="*/ 0 h 308"/>
                <a:gd name="T8" fmla="*/ 0 w 1367"/>
                <a:gd name="T9" fmla="*/ 0 h 308"/>
                <a:gd name="T10" fmla="*/ 0 w 1367"/>
                <a:gd name="T11" fmla="*/ 0 h 308"/>
                <a:gd name="T12" fmla="*/ 0 w 1367"/>
                <a:gd name="T13" fmla="*/ 0 h 308"/>
                <a:gd name="T14" fmla="*/ 0 w 1367"/>
                <a:gd name="T15" fmla="*/ 0 h 308"/>
                <a:gd name="T16" fmla="*/ 0 w 1367"/>
                <a:gd name="T17" fmla="*/ 0 h 308"/>
                <a:gd name="T18" fmla="*/ 0 w 1367"/>
                <a:gd name="T19" fmla="*/ 0 h 308"/>
                <a:gd name="T20" fmla="*/ 0 w 1367"/>
                <a:gd name="T21" fmla="*/ 0 h 308"/>
                <a:gd name="T22" fmla="*/ 0 w 1367"/>
                <a:gd name="T23" fmla="*/ 0 h 308"/>
                <a:gd name="T24" fmla="*/ 0 w 1367"/>
                <a:gd name="T25" fmla="*/ 0 h 308"/>
                <a:gd name="T26" fmla="*/ 0 w 1367"/>
                <a:gd name="T27" fmla="*/ 0 h 308"/>
                <a:gd name="T28" fmla="*/ 0 w 1367"/>
                <a:gd name="T29" fmla="*/ 0 h 308"/>
                <a:gd name="T30" fmla="*/ 0 w 1367"/>
                <a:gd name="T31" fmla="*/ 0 h 308"/>
                <a:gd name="T32" fmla="*/ 0 w 1367"/>
                <a:gd name="T33" fmla="*/ 0 h 308"/>
                <a:gd name="T34" fmla="*/ 0 w 1367"/>
                <a:gd name="T35" fmla="*/ 0 h 308"/>
                <a:gd name="T36" fmla="*/ 0 w 1367"/>
                <a:gd name="T37" fmla="*/ 0 h 308"/>
                <a:gd name="T38" fmla="*/ 0 w 1367"/>
                <a:gd name="T39" fmla="*/ 0 h 308"/>
                <a:gd name="T40" fmla="*/ 0 w 1367"/>
                <a:gd name="T41" fmla="*/ 0 h 308"/>
                <a:gd name="T42" fmla="*/ 0 w 1367"/>
                <a:gd name="T43" fmla="*/ 0 h 308"/>
                <a:gd name="T44" fmla="*/ 0 w 1367"/>
                <a:gd name="T45" fmla="*/ 0 h 308"/>
                <a:gd name="T46" fmla="*/ 0 w 1367"/>
                <a:gd name="T47" fmla="*/ 0 h 308"/>
                <a:gd name="T48" fmla="*/ 0 w 1367"/>
                <a:gd name="T49" fmla="*/ 0 h 308"/>
                <a:gd name="T50" fmla="*/ 0 w 1367"/>
                <a:gd name="T51" fmla="*/ 0 h 308"/>
                <a:gd name="T52" fmla="*/ 0 w 1367"/>
                <a:gd name="T53" fmla="*/ 0 h 308"/>
                <a:gd name="T54" fmla="*/ 0 w 1367"/>
                <a:gd name="T55" fmla="*/ 0 h 308"/>
                <a:gd name="T56" fmla="*/ 0 w 1367"/>
                <a:gd name="T57" fmla="*/ 0 h 308"/>
                <a:gd name="T58" fmla="*/ 0 w 1367"/>
                <a:gd name="T59" fmla="*/ 0 h 308"/>
                <a:gd name="T60" fmla="*/ 0 w 1367"/>
                <a:gd name="T61" fmla="*/ 0 h 308"/>
                <a:gd name="T62" fmla="*/ 0 w 1367"/>
                <a:gd name="T63" fmla="*/ 0 h 308"/>
                <a:gd name="T64" fmla="*/ 0 w 1367"/>
                <a:gd name="T65" fmla="*/ 0 h 308"/>
                <a:gd name="T66" fmla="*/ 0 w 1367"/>
                <a:gd name="T67" fmla="*/ 0 h 308"/>
                <a:gd name="T68" fmla="*/ 0 w 1367"/>
                <a:gd name="T69" fmla="*/ 0 h 308"/>
                <a:gd name="T70" fmla="*/ 0 w 1367"/>
                <a:gd name="T71" fmla="*/ 0 h 308"/>
                <a:gd name="T72" fmla="*/ 0 w 1367"/>
                <a:gd name="T73" fmla="*/ 0 h 308"/>
                <a:gd name="T74" fmla="*/ 0 w 1367"/>
                <a:gd name="T75" fmla="*/ 0 h 308"/>
                <a:gd name="T76" fmla="*/ 0 w 1367"/>
                <a:gd name="T77" fmla="*/ 0 h 308"/>
                <a:gd name="T78" fmla="*/ 0 w 1367"/>
                <a:gd name="T79" fmla="*/ 0 h 308"/>
                <a:gd name="T80" fmla="*/ 0 w 1367"/>
                <a:gd name="T81" fmla="*/ 0 h 308"/>
                <a:gd name="T82" fmla="*/ 0 w 1367"/>
                <a:gd name="T83" fmla="*/ 0 h 308"/>
                <a:gd name="T84" fmla="*/ 0 w 1367"/>
                <a:gd name="T85" fmla="*/ 0 h 3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67"/>
                <a:gd name="T130" fmla="*/ 0 h 308"/>
                <a:gd name="T131" fmla="*/ 1367 w 1367"/>
                <a:gd name="T132" fmla="*/ 308 h 3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67" h="308">
                  <a:moveTo>
                    <a:pt x="1310" y="0"/>
                  </a:moveTo>
                  <a:lnTo>
                    <a:pt x="39" y="199"/>
                  </a:lnTo>
                  <a:lnTo>
                    <a:pt x="36" y="200"/>
                  </a:lnTo>
                  <a:lnTo>
                    <a:pt x="33" y="201"/>
                  </a:lnTo>
                  <a:lnTo>
                    <a:pt x="31" y="203"/>
                  </a:lnTo>
                  <a:lnTo>
                    <a:pt x="28" y="205"/>
                  </a:lnTo>
                  <a:lnTo>
                    <a:pt x="13" y="224"/>
                  </a:lnTo>
                  <a:lnTo>
                    <a:pt x="3" y="240"/>
                  </a:lnTo>
                  <a:lnTo>
                    <a:pt x="0" y="257"/>
                  </a:lnTo>
                  <a:lnTo>
                    <a:pt x="1" y="273"/>
                  </a:lnTo>
                  <a:lnTo>
                    <a:pt x="6" y="283"/>
                  </a:lnTo>
                  <a:lnTo>
                    <a:pt x="14" y="291"/>
                  </a:lnTo>
                  <a:lnTo>
                    <a:pt x="23" y="298"/>
                  </a:lnTo>
                  <a:lnTo>
                    <a:pt x="32" y="302"/>
                  </a:lnTo>
                  <a:lnTo>
                    <a:pt x="41" y="306"/>
                  </a:lnTo>
                  <a:lnTo>
                    <a:pt x="49" y="307"/>
                  </a:lnTo>
                  <a:lnTo>
                    <a:pt x="54" y="308"/>
                  </a:lnTo>
                  <a:lnTo>
                    <a:pt x="58" y="308"/>
                  </a:lnTo>
                  <a:lnTo>
                    <a:pt x="59" y="308"/>
                  </a:lnTo>
                  <a:lnTo>
                    <a:pt x="61" y="308"/>
                  </a:lnTo>
                  <a:lnTo>
                    <a:pt x="62" y="308"/>
                  </a:lnTo>
                  <a:lnTo>
                    <a:pt x="63" y="308"/>
                  </a:lnTo>
                  <a:lnTo>
                    <a:pt x="1335" y="99"/>
                  </a:lnTo>
                  <a:lnTo>
                    <a:pt x="1337" y="99"/>
                  </a:lnTo>
                  <a:lnTo>
                    <a:pt x="1340" y="97"/>
                  </a:lnTo>
                  <a:lnTo>
                    <a:pt x="1343" y="95"/>
                  </a:lnTo>
                  <a:lnTo>
                    <a:pt x="1345" y="94"/>
                  </a:lnTo>
                  <a:lnTo>
                    <a:pt x="1357" y="81"/>
                  </a:lnTo>
                  <a:lnTo>
                    <a:pt x="1363" y="67"/>
                  </a:lnTo>
                  <a:lnTo>
                    <a:pt x="1367" y="53"/>
                  </a:lnTo>
                  <a:lnTo>
                    <a:pt x="1366" y="40"/>
                  </a:lnTo>
                  <a:lnTo>
                    <a:pt x="1362" y="30"/>
                  </a:lnTo>
                  <a:lnTo>
                    <a:pt x="1356" y="22"/>
                  </a:lnTo>
                  <a:lnTo>
                    <a:pt x="1349" y="15"/>
                  </a:lnTo>
                  <a:lnTo>
                    <a:pt x="1341" y="10"/>
                  </a:lnTo>
                  <a:lnTo>
                    <a:pt x="1333" y="5"/>
                  </a:lnTo>
                  <a:lnTo>
                    <a:pt x="1327" y="2"/>
                  </a:lnTo>
                  <a:lnTo>
                    <a:pt x="1322" y="1"/>
                  </a:lnTo>
                  <a:lnTo>
                    <a:pt x="1319" y="0"/>
                  </a:lnTo>
                  <a:lnTo>
                    <a:pt x="1316" y="0"/>
                  </a:lnTo>
                  <a:lnTo>
                    <a:pt x="1315" y="0"/>
                  </a:lnTo>
                  <a:lnTo>
                    <a:pt x="1313" y="0"/>
                  </a:lnTo>
                  <a:lnTo>
                    <a:pt x="13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12" name="Freeform 311">
              <a:extLst>
                <a:ext uri="{FF2B5EF4-FFF2-40B4-BE49-F238E27FC236}">
                  <a16:creationId xmlns:a16="http://schemas.microsoft.com/office/drawing/2014/main" id="{AF6F73AE-C5D8-427D-BD69-DE9882A8904B}"/>
                </a:ext>
              </a:extLst>
            </p:cNvPr>
            <p:cNvSpPr>
              <a:spLocks/>
            </p:cNvSpPr>
            <p:nvPr/>
          </p:nvSpPr>
          <p:spPr bwMode="auto">
            <a:xfrm>
              <a:off x="494" y="2735"/>
              <a:ext cx="295" cy="52"/>
            </a:xfrm>
            <a:custGeom>
              <a:avLst/>
              <a:gdLst>
                <a:gd name="T0" fmla="*/ 0 w 1288"/>
                <a:gd name="T1" fmla="*/ 0 h 229"/>
                <a:gd name="T2" fmla="*/ 0 w 1288"/>
                <a:gd name="T3" fmla="*/ 0 h 229"/>
                <a:gd name="T4" fmla="*/ 0 w 1288"/>
                <a:gd name="T5" fmla="*/ 0 h 229"/>
                <a:gd name="T6" fmla="*/ 0 w 1288"/>
                <a:gd name="T7" fmla="*/ 0 h 229"/>
                <a:gd name="T8" fmla="*/ 0 w 1288"/>
                <a:gd name="T9" fmla="*/ 0 h 229"/>
                <a:gd name="T10" fmla="*/ 0 w 1288"/>
                <a:gd name="T11" fmla="*/ 0 h 229"/>
                <a:gd name="T12" fmla="*/ 0 w 1288"/>
                <a:gd name="T13" fmla="*/ 0 h 229"/>
                <a:gd name="T14" fmla="*/ 0 w 1288"/>
                <a:gd name="T15" fmla="*/ 0 h 229"/>
                <a:gd name="T16" fmla="*/ 0 w 1288"/>
                <a:gd name="T17" fmla="*/ 0 h 229"/>
                <a:gd name="T18" fmla="*/ 0 w 1288"/>
                <a:gd name="T19" fmla="*/ 0 h 229"/>
                <a:gd name="T20" fmla="*/ 0 w 1288"/>
                <a:gd name="T21" fmla="*/ 0 h 229"/>
                <a:gd name="T22" fmla="*/ 0 w 1288"/>
                <a:gd name="T23" fmla="*/ 0 h 229"/>
                <a:gd name="T24" fmla="*/ 0 w 1288"/>
                <a:gd name="T25" fmla="*/ 0 h 229"/>
                <a:gd name="T26" fmla="*/ 0 w 1288"/>
                <a:gd name="T27" fmla="*/ 0 h 229"/>
                <a:gd name="T28" fmla="*/ 0 w 1288"/>
                <a:gd name="T29" fmla="*/ 0 h 229"/>
                <a:gd name="T30" fmla="*/ 0 w 1288"/>
                <a:gd name="T31" fmla="*/ 0 h 229"/>
                <a:gd name="T32" fmla="*/ 0 w 1288"/>
                <a:gd name="T33" fmla="*/ 0 h 229"/>
                <a:gd name="T34" fmla="*/ 0 w 1288"/>
                <a:gd name="T35" fmla="*/ 0 h 229"/>
                <a:gd name="T36" fmla="*/ 0 w 1288"/>
                <a:gd name="T37" fmla="*/ 0 h 229"/>
                <a:gd name="T38" fmla="*/ 0 w 1288"/>
                <a:gd name="T39" fmla="*/ 0 h 229"/>
                <a:gd name="T40" fmla="*/ 0 w 1288"/>
                <a:gd name="T41" fmla="*/ 0 h 229"/>
                <a:gd name="T42" fmla="*/ 0 w 1288"/>
                <a:gd name="T43" fmla="*/ 0 h 229"/>
                <a:gd name="T44" fmla="*/ 0 w 1288"/>
                <a:gd name="T45" fmla="*/ 0 h 229"/>
                <a:gd name="T46" fmla="*/ 0 w 1288"/>
                <a:gd name="T47" fmla="*/ 0 h 229"/>
                <a:gd name="T48" fmla="*/ 0 w 1288"/>
                <a:gd name="T49" fmla="*/ 0 h 229"/>
                <a:gd name="T50" fmla="*/ 0 w 1288"/>
                <a:gd name="T51" fmla="*/ 0 h 229"/>
                <a:gd name="T52" fmla="*/ 0 w 1288"/>
                <a:gd name="T53" fmla="*/ 0 h 229"/>
                <a:gd name="T54" fmla="*/ 0 w 1288"/>
                <a:gd name="T55" fmla="*/ 0 h 229"/>
                <a:gd name="T56" fmla="*/ 0 w 1288"/>
                <a:gd name="T57" fmla="*/ 0 h 229"/>
                <a:gd name="T58" fmla="*/ 0 w 1288"/>
                <a:gd name="T59" fmla="*/ 0 h 229"/>
                <a:gd name="T60" fmla="*/ 0 w 1288"/>
                <a:gd name="T61" fmla="*/ 0 h 229"/>
                <a:gd name="T62" fmla="*/ 0 w 1288"/>
                <a:gd name="T63" fmla="*/ 0 h 229"/>
                <a:gd name="T64" fmla="*/ 0 w 1288"/>
                <a:gd name="T65" fmla="*/ 0 h 229"/>
                <a:gd name="T66" fmla="*/ 0 w 1288"/>
                <a:gd name="T67" fmla="*/ 0 h 229"/>
                <a:gd name="T68" fmla="*/ 0 w 1288"/>
                <a:gd name="T69" fmla="*/ 0 h 229"/>
                <a:gd name="T70" fmla="*/ 0 w 1288"/>
                <a:gd name="T71" fmla="*/ 0 h 229"/>
                <a:gd name="T72" fmla="*/ 0 w 1288"/>
                <a:gd name="T73" fmla="*/ 0 h 229"/>
                <a:gd name="T74" fmla="*/ 0 w 1288"/>
                <a:gd name="T75" fmla="*/ 0 h 229"/>
                <a:gd name="T76" fmla="*/ 0 w 1288"/>
                <a:gd name="T77" fmla="*/ 0 h 229"/>
                <a:gd name="T78" fmla="*/ 0 w 1288"/>
                <a:gd name="T79" fmla="*/ 0 h 229"/>
                <a:gd name="T80" fmla="*/ 0 w 1288"/>
                <a:gd name="T81" fmla="*/ 0 h 229"/>
                <a:gd name="T82" fmla="*/ 0 w 1288"/>
                <a:gd name="T83" fmla="*/ 0 h 229"/>
                <a:gd name="T84" fmla="*/ 0 w 1288"/>
                <a:gd name="T85" fmla="*/ 0 h 229"/>
                <a:gd name="T86" fmla="*/ 0 w 1288"/>
                <a:gd name="T87" fmla="*/ 0 h 22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88"/>
                <a:gd name="T133" fmla="*/ 0 h 229"/>
                <a:gd name="T134" fmla="*/ 1288 w 1288"/>
                <a:gd name="T135" fmla="*/ 229 h 22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88" h="229">
                  <a:moveTo>
                    <a:pt x="1272" y="0"/>
                  </a:moveTo>
                  <a:lnTo>
                    <a:pt x="1277" y="3"/>
                  </a:lnTo>
                  <a:lnTo>
                    <a:pt x="1283" y="5"/>
                  </a:lnTo>
                  <a:lnTo>
                    <a:pt x="1287" y="8"/>
                  </a:lnTo>
                  <a:lnTo>
                    <a:pt x="1288" y="11"/>
                  </a:lnTo>
                  <a:lnTo>
                    <a:pt x="1288" y="12"/>
                  </a:lnTo>
                  <a:lnTo>
                    <a:pt x="1287" y="14"/>
                  </a:lnTo>
                  <a:lnTo>
                    <a:pt x="1284" y="17"/>
                  </a:lnTo>
                  <a:lnTo>
                    <a:pt x="1281" y="21"/>
                  </a:lnTo>
                  <a:lnTo>
                    <a:pt x="1276" y="22"/>
                  </a:lnTo>
                  <a:lnTo>
                    <a:pt x="1264" y="24"/>
                  </a:lnTo>
                  <a:lnTo>
                    <a:pt x="1248" y="26"/>
                  </a:lnTo>
                  <a:lnTo>
                    <a:pt x="1223" y="30"/>
                  </a:lnTo>
                  <a:lnTo>
                    <a:pt x="1194" y="35"/>
                  </a:lnTo>
                  <a:lnTo>
                    <a:pt x="1160" y="41"/>
                  </a:lnTo>
                  <a:lnTo>
                    <a:pt x="1121" y="47"/>
                  </a:lnTo>
                  <a:lnTo>
                    <a:pt x="1080" y="55"/>
                  </a:lnTo>
                  <a:lnTo>
                    <a:pt x="1033" y="63"/>
                  </a:lnTo>
                  <a:lnTo>
                    <a:pt x="985" y="70"/>
                  </a:lnTo>
                  <a:lnTo>
                    <a:pt x="933" y="78"/>
                  </a:lnTo>
                  <a:lnTo>
                    <a:pt x="878" y="87"/>
                  </a:lnTo>
                  <a:lnTo>
                    <a:pt x="822" y="96"/>
                  </a:lnTo>
                  <a:lnTo>
                    <a:pt x="765" y="107"/>
                  </a:lnTo>
                  <a:lnTo>
                    <a:pt x="707" y="116"/>
                  </a:lnTo>
                  <a:lnTo>
                    <a:pt x="649" y="125"/>
                  </a:lnTo>
                  <a:lnTo>
                    <a:pt x="590" y="135"/>
                  </a:lnTo>
                  <a:lnTo>
                    <a:pt x="532" y="145"/>
                  </a:lnTo>
                  <a:lnTo>
                    <a:pt x="475" y="154"/>
                  </a:lnTo>
                  <a:lnTo>
                    <a:pt x="420" y="163"/>
                  </a:lnTo>
                  <a:lnTo>
                    <a:pt x="365" y="172"/>
                  </a:lnTo>
                  <a:lnTo>
                    <a:pt x="314" y="181"/>
                  </a:lnTo>
                  <a:lnTo>
                    <a:pt x="265" y="189"/>
                  </a:lnTo>
                  <a:lnTo>
                    <a:pt x="219" y="197"/>
                  </a:lnTo>
                  <a:lnTo>
                    <a:pt x="177" y="203"/>
                  </a:lnTo>
                  <a:lnTo>
                    <a:pt x="139" y="210"/>
                  </a:lnTo>
                  <a:lnTo>
                    <a:pt x="106" y="215"/>
                  </a:lnTo>
                  <a:lnTo>
                    <a:pt x="78" y="220"/>
                  </a:lnTo>
                  <a:lnTo>
                    <a:pt x="54" y="224"/>
                  </a:lnTo>
                  <a:lnTo>
                    <a:pt x="37" y="226"/>
                  </a:lnTo>
                  <a:lnTo>
                    <a:pt x="26" y="228"/>
                  </a:lnTo>
                  <a:lnTo>
                    <a:pt x="22" y="229"/>
                  </a:lnTo>
                  <a:lnTo>
                    <a:pt x="14" y="228"/>
                  </a:lnTo>
                  <a:lnTo>
                    <a:pt x="7" y="225"/>
                  </a:lnTo>
                  <a:lnTo>
                    <a:pt x="2" y="223"/>
                  </a:lnTo>
                  <a:lnTo>
                    <a:pt x="0" y="220"/>
                  </a:lnTo>
                  <a:lnTo>
                    <a:pt x="0" y="219"/>
                  </a:lnTo>
                  <a:lnTo>
                    <a:pt x="0" y="216"/>
                  </a:lnTo>
                  <a:lnTo>
                    <a:pt x="2" y="212"/>
                  </a:lnTo>
                  <a:lnTo>
                    <a:pt x="6" y="206"/>
                  </a:lnTo>
                  <a:lnTo>
                    <a:pt x="13" y="198"/>
                  </a:lnTo>
                  <a:lnTo>
                    <a:pt x="18" y="197"/>
                  </a:lnTo>
                  <a:lnTo>
                    <a:pt x="29" y="195"/>
                  </a:lnTo>
                  <a:lnTo>
                    <a:pt x="46" y="193"/>
                  </a:lnTo>
                  <a:lnTo>
                    <a:pt x="70" y="189"/>
                  </a:lnTo>
                  <a:lnTo>
                    <a:pt x="100" y="184"/>
                  </a:lnTo>
                  <a:lnTo>
                    <a:pt x="134" y="178"/>
                  </a:lnTo>
                  <a:lnTo>
                    <a:pt x="171" y="173"/>
                  </a:lnTo>
                  <a:lnTo>
                    <a:pt x="214" y="167"/>
                  </a:lnTo>
                  <a:lnTo>
                    <a:pt x="260" y="159"/>
                  </a:lnTo>
                  <a:lnTo>
                    <a:pt x="309" y="151"/>
                  </a:lnTo>
                  <a:lnTo>
                    <a:pt x="361" y="143"/>
                  </a:lnTo>
                  <a:lnTo>
                    <a:pt x="415" y="134"/>
                  </a:lnTo>
                  <a:lnTo>
                    <a:pt x="471" y="126"/>
                  </a:lnTo>
                  <a:lnTo>
                    <a:pt x="528" y="117"/>
                  </a:lnTo>
                  <a:lnTo>
                    <a:pt x="585" y="108"/>
                  </a:lnTo>
                  <a:lnTo>
                    <a:pt x="644" y="99"/>
                  </a:lnTo>
                  <a:lnTo>
                    <a:pt x="702" y="90"/>
                  </a:lnTo>
                  <a:lnTo>
                    <a:pt x="761" y="81"/>
                  </a:lnTo>
                  <a:lnTo>
                    <a:pt x="817" y="72"/>
                  </a:lnTo>
                  <a:lnTo>
                    <a:pt x="873" y="63"/>
                  </a:lnTo>
                  <a:lnTo>
                    <a:pt x="926" y="55"/>
                  </a:lnTo>
                  <a:lnTo>
                    <a:pt x="978" y="46"/>
                  </a:lnTo>
                  <a:lnTo>
                    <a:pt x="1028" y="38"/>
                  </a:lnTo>
                  <a:lnTo>
                    <a:pt x="1073" y="31"/>
                  </a:lnTo>
                  <a:lnTo>
                    <a:pt x="1115" y="25"/>
                  </a:lnTo>
                  <a:lnTo>
                    <a:pt x="1154" y="18"/>
                  </a:lnTo>
                  <a:lnTo>
                    <a:pt x="1186" y="13"/>
                  </a:lnTo>
                  <a:lnTo>
                    <a:pt x="1216" y="9"/>
                  </a:lnTo>
                  <a:lnTo>
                    <a:pt x="1238" y="5"/>
                  </a:lnTo>
                  <a:lnTo>
                    <a:pt x="1257" y="3"/>
                  </a:lnTo>
                  <a:lnTo>
                    <a:pt x="1268" y="1"/>
                  </a:lnTo>
                  <a:lnTo>
                    <a:pt x="1272"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13" name="Freeform 312">
              <a:extLst>
                <a:ext uri="{FF2B5EF4-FFF2-40B4-BE49-F238E27FC236}">
                  <a16:creationId xmlns:a16="http://schemas.microsoft.com/office/drawing/2014/main" id="{F0EFE7F3-3291-4826-B222-CC1382DBDC14}"/>
                </a:ext>
              </a:extLst>
            </p:cNvPr>
            <p:cNvSpPr>
              <a:spLocks/>
            </p:cNvSpPr>
            <p:nvPr/>
          </p:nvSpPr>
          <p:spPr bwMode="auto">
            <a:xfrm>
              <a:off x="487" y="2770"/>
              <a:ext cx="77" cy="108"/>
            </a:xfrm>
            <a:custGeom>
              <a:avLst/>
              <a:gdLst>
                <a:gd name="T0" fmla="*/ 0 w 336"/>
                <a:gd name="T1" fmla="*/ 0 h 471"/>
                <a:gd name="T2" fmla="*/ 0 w 336"/>
                <a:gd name="T3" fmla="*/ 0 h 471"/>
                <a:gd name="T4" fmla="*/ 0 w 336"/>
                <a:gd name="T5" fmla="*/ 0 h 471"/>
                <a:gd name="T6" fmla="*/ 0 w 336"/>
                <a:gd name="T7" fmla="*/ 0 h 471"/>
                <a:gd name="T8" fmla="*/ 0 w 336"/>
                <a:gd name="T9" fmla="*/ 0 h 471"/>
                <a:gd name="T10" fmla="*/ 0 w 336"/>
                <a:gd name="T11" fmla="*/ 0 h 471"/>
                <a:gd name="T12" fmla="*/ 0 w 336"/>
                <a:gd name="T13" fmla="*/ 0 h 471"/>
                <a:gd name="T14" fmla="*/ 0 w 336"/>
                <a:gd name="T15" fmla="*/ 0 h 471"/>
                <a:gd name="T16" fmla="*/ 0 w 336"/>
                <a:gd name="T17" fmla="*/ 0 h 471"/>
                <a:gd name="T18" fmla="*/ 0 w 336"/>
                <a:gd name="T19" fmla="*/ 0 h 471"/>
                <a:gd name="T20" fmla="*/ 0 w 336"/>
                <a:gd name="T21" fmla="*/ 0 h 471"/>
                <a:gd name="T22" fmla="*/ 0 w 336"/>
                <a:gd name="T23" fmla="*/ 0 h 471"/>
                <a:gd name="T24" fmla="*/ 0 w 336"/>
                <a:gd name="T25" fmla="*/ 0 h 471"/>
                <a:gd name="T26" fmla="*/ 0 w 336"/>
                <a:gd name="T27" fmla="*/ 0 h 471"/>
                <a:gd name="T28" fmla="*/ 0 w 336"/>
                <a:gd name="T29" fmla="*/ 0 h 471"/>
                <a:gd name="T30" fmla="*/ 0 w 336"/>
                <a:gd name="T31" fmla="*/ 0 h 471"/>
                <a:gd name="T32" fmla="*/ 0 w 336"/>
                <a:gd name="T33" fmla="*/ 0 h 471"/>
                <a:gd name="T34" fmla="*/ 0 w 336"/>
                <a:gd name="T35" fmla="*/ 0 h 471"/>
                <a:gd name="T36" fmla="*/ 0 w 336"/>
                <a:gd name="T37" fmla="*/ 0 h 4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6"/>
                <a:gd name="T58" fmla="*/ 0 h 471"/>
                <a:gd name="T59" fmla="*/ 336 w 336"/>
                <a:gd name="T60" fmla="*/ 471 h 4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6" h="471">
                  <a:moveTo>
                    <a:pt x="300" y="8"/>
                  </a:moveTo>
                  <a:lnTo>
                    <a:pt x="3" y="441"/>
                  </a:lnTo>
                  <a:lnTo>
                    <a:pt x="0" y="449"/>
                  </a:lnTo>
                  <a:lnTo>
                    <a:pt x="0" y="455"/>
                  </a:lnTo>
                  <a:lnTo>
                    <a:pt x="3" y="463"/>
                  </a:lnTo>
                  <a:lnTo>
                    <a:pt x="8" y="468"/>
                  </a:lnTo>
                  <a:lnTo>
                    <a:pt x="16" y="471"/>
                  </a:lnTo>
                  <a:lnTo>
                    <a:pt x="22" y="471"/>
                  </a:lnTo>
                  <a:lnTo>
                    <a:pt x="30" y="468"/>
                  </a:lnTo>
                  <a:lnTo>
                    <a:pt x="35" y="463"/>
                  </a:lnTo>
                  <a:lnTo>
                    <a:pt x="332" y="31"/>
                  </a:lnTo>
                  <a:lnTo>
                    <a:pt x="335" y="23"/>
                  </a:lnTo>
                  <a:lnTo>
                    <a:pt x="336" y="16"/>
                  </a:lnTo>
                  <a:lnTo>
                    <a:pt x="332" y="9"/>
                  </a:lnTo>
                  <a:lnTo>
                    <a:pt x="327" y="3"/>
                  </a:lnTo>
                  <a:lnTo>
                    <a:pt x="319" y="0"/>
                  </a:lnTo>
                  <a:lnTo>
                    <a:pt x="313" y="0"/>
                  </a:lnTo>
                  <a:lnTo>
                    <a:pt x="305" y="3"/>
                  </a:lnTo>
                  <a:lnTo>
                    <a:pt x="30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14" name="Freeform 313">
              <a:extLst>
                <a:ext uri="{FF2B5EF4-FFF2-40B4-BE49-F238E27FC236}">
                  <a16:creationId xmlns:a16="http://schemas.microsoft.com/office/drawing/2014/main" id="{98A9C1F9-92DB-419A-9558-344610C5EADD}"/>
                </a:ext>
              </a:extLst>
            </p:cNvPr>
            <p:cNvSpPr>
              <a:spLocks/>
            </p:cNvSpPr>
            <p:nvPr/>
          </p:nvSpPr>
          <p:spPr bwMode="auto">
            <a:xfrm>
              <a:off x="669" y="2992"/>
              <a:ext cx="27" cy="19"/>
            </a:xfrm>
            <a:custGeom>
              <a:avLst/>
              <a:gdLst>
                <a:gd name="T0" fmla="*/ 0 w 119"/>
                <a:gd name="T1" fmla="*/ 0 h 85"/>
                <a:gd name="T2" fmla="*/ 0 w 119"/>
                <a:gd name="T3" fmla="*/ 0 h 85"/>
                <a:gd name="T4" fmla="*/ 0 w 119"/>
                <a:gd name="T5" fmla="*/ 0 h 85"/>
                <a:gd name="T6" fmla="*/ 0 w 119"/>
                <a:gd name="T7" fmla="*/ 0 h 85"/>
                <a:gd name="T8" fmla="*/ 0 w 119"/>
                <a:gd name="T9" fmla="*/ 0 h 85"/>
                <a:gd name="T10" fmla="*/ 0 w 119"/>
                <a:gd name="T11" fmla="*/ 0 h 85"/>
                <a:gd name="T12" fmla="*/ 0 w 119"/>
                <a:gd name="T13" fmla="*/ 0 h 85"/>
                <a:gd name="T14" fmla="*/ 0 w 119"/>
                <a:gd name="T15" fmla="*/ 0 h 85"/>
                <a:gd name="T16" fmla="*/ 0 w 119"/>
                <a:gd name="T17" fmla="*/ 0 h 85"/>
                <a:gd name="T18" fmla="*/ 0 w 119"/>
                <a:gd name="T19" fmla="*/ 0 h 85"/>
                <a:gd name="T20" fmla="*/ 0 w 119"/>
                <a:gd name="T21" fmla="*/ 0 h 85"/>
                <a:gd name="T22" fmla="*/ 0 w 119"/>
                <a:gd name="T23" fmla="*/ 0 h 85"/>
                <a:gd name="T24" fmla="*/ 0 w 119"/>
                <a:gd name="T25" fmla="*/ 0 h 85"/>
                <a:gd name="T26" fmla="*/ 0 w 119"/>
                <a:gd name="T27" fmla="*/ 0 h 85"/>
                <a:gd name="T28" fmla="*/ 0 w 119"/>
                <a:gd name="T29" fmla="*/ 0 h 85"/>
                <a:gd name="T30" fmla="*/ 0 w 119"/>
                <a:gd name="T31" fmla="*/ 0 h 85"/>
                <a:gd name="T32" fmla="*/ 0 w 119"/>
                <a:gd name="T33" fmla="*/ 0 h 85"/>
                <a:gd name="T34" fmla="*/ 0 w 119"/>
                <a:gd name="T35" fmla="*/ 0 h 85"/>
                <a:gd name="T36" fmla="*/ 0 w 119"/>
                <a:gd name="T37" fmla="*/ 0 h 85"/>
                <a:gd name="T38" fmla="*/ 0 w 119"/>
                <a:gd name="T39" fmla="*/ 0 h 85"/>
                <a:gd name="T40" fmla="*/ 0 w 119"/>
                <a:gd name="T41" fmla="*/ 0 h 85"/>
                <a:gd name="T42" fmla="*/ 0 w 119"/>
                <a:gd name="T43" fmla="*/ 0 h 85"/>
                <a:gd name="T44" fmla="*/ 0 w 119"/>
                <a:gd name="T45" fmla="*/ 0 h 85"/>
                <a:gd name="T46" fmla="*/ 0 w 119"/>
                <a:gd name="T47" fmla="*/ 0 h 85"/>
                <a:gd name="T48" fmla="*/ 0 w 119"/>
                <a:gd name="T49" fmla="*/ 0 h 85"/>
                <a:gd name="T50" fmla="*/ 0 w 119"/>
                <a:gd name="T51" fmla="*/ 0 h 85"/>
                <a:gd name="T52" fmla="*/ 0 w 119"/>
                <a:gd name="T53" fmla="*/ 0 h 85"/>
                <a:gd name="T54" fmla="*/ 0 w 119"/>
                <a:gd name="T55" fmla="*/ 0 h 85"/>
                <a:gd name="T56" fmla="*/ 0 w 119"/>
                <a:gd name="T57" fmla="*/ 0 h 85"/>
                <a:gd name="T58" fmla="*/ 0 w 119"/>
                <a:gd name="T59" fmla="*/ 0 h 85"/>
                <a:gd name="T60" fmla="*/ 0 w 119"/>
                <a:gd name="T61" fmla="*/ 0 h 85"/>
                <a:gd name="T62" fmla="*/ 0 w 119"/>
                <a:gd name="T63" fmla="*/ 0 h 85"/>
                <a:gd name="T64" fmla="*/ 0 w 119"/>
                <a:gd name="T65" fmla="*/ 0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9"/>
                <a:gd name="T100" fmla="*/ 0 h 85"/>
                <a:gd name="T101" fmla="*/ 119 w 119"/>
                <a:gd name="T102" fmla="*/ 85 h 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9" h="85">
                  <a:moveTo>
                    <a:pt x="0" y="43"/>
                  </a:moveTo>
                  <a:lnTo>
                    <a:pt x="2" y="52"/>
                  </a:lnTo>
                  <a:lnTo>
                    <a:pt x="6" y="59"/>
                  </a:lnTo>
                  <a:lnTo>
                    <a:pt x="11" y="67"/>
                  </a:lnTo>
                  <a:lnTo>
                    <a:pt x="17" y="74"/>
                  </a:lnTo>
                  <a:lnTo>
                    <a:pt x="26" y="79"/>
                  </a:lnTo>
                  <a:lnTo>
                    <a:pt x="37" y="83"/>
                  </a:lnTo>
                  <a:lnTo>
                    <a:pt x="49" y="84"/>
                  </a:lnTo>
                  <a:lnTo>
                    <a:pt x="60" y="85"/>
                  </a:lnTo>
                  <a:lnTo>
                    <a:pt x="72" y="84"/>
                  </a:lnTo>
                  <a:lnTo>
                    <a:pt x="84" y="83"/>
                  </a:lnTo>
                  <a:lnTo>
                    <a:pt x="93" y="79"/>
                  </a:lnTo>
                  <a:lnTo>
                    <a:pt x="102" y="74"/>
                  </a:lnTo>
                  <a:lnTo>
                    <a:pt x="108" y="67"/>
                  </a:lnTo>
                  <a:lnTo>
                    <a:pt x="114" y="59"/>
                  </a:lnTo>
                  <a:lnTo>
                    <a:pt x="118" y="52"/>
                  </a:lnTo>
                  <a:lnTo>
                    <a:pt x="119" y="43"/>
                  </a:lnTo>
                  <a:lnTo>
                    <a:pt x="118" y="33"/>
                  </a:lnTo>
                  <a:lnTo>
                    <a:pt x="114" y="26"/>
                  </a:lnTo>
                  <a:lnTo>
                    <a:pt x="108" y="18"/>
                  </a:lnTo>
                  <a:lnTo>
                    <a:pt x="102" y="11"/>
                  </a:lnTo>
                  <a:lnTo>
                    <a:pt x="93" y="6"/>
                  </a:lnTo>
                  <a:lnTo>
                    <a:pt x="84" y="2"/>
                  </a:lnTo>
                  <a:lnTo>
                    <a:pt x="72" y="1"/>
                  </a:lnTo>
                  <a:lnTo>
                    <a:pt x="60" y="0"/>
                  </a:lnTo>
                  <a:lnTo>
                    <a:pt x="49" y="1"/>
                  </a:lnTo>
                  <a:lnTo>
                    <a:pt x="37" y="2"/>
                  </a:lnTo>
                  <a:lnTo>
                    <a:pt x="26" y="6"/>
                  </a:lnTo>
                  <a:lnTo>
                    <a:pt x="17" y="11"/>
                  </a:lnTo>
                  <a:lnTo>
                    <a:pt x="11" y="18"/>
                  </a:lnTo>
                  <a:lnTo>
                    <a:pt x="6" y="26"/>
                  </a:lnTo>
                  <a:lnTo>
                    <a:pt x="2" y="33"/>
                  </a:lnTo>
                  <a:lnTo>
                    <a:pt x="0"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15" name="Freeform 314">
              <a:extLst>
                <a:ext uri="{FF2B5EF4-FFF2-40B4-BE49-F238E27FC236}">
                  <a16:creationId xmlns:a16="http://schemas.microsoft.com/office/drawing/2014/main" id="{4658A9B1-FEB1-47D6-9D7C-67CA9A4EE3A6}"/>
                </a:ext>
              </a:extLst>
            </p:cNvPr>
            <p:cNvSpPr>
              <a:spLocks/>
            </p:cNvSpPr>
            <p:nvPr/>
          </p:nvSpPr>
          <p:spPr bwMode="auto">
            <a:xfrm>
              <a:off x="351" y="2992"/>
              <a:ext cx="27" cy="19"/>
            </a:xfrm>
            <a:custGeom>
              <a:avLst/>
              <a:gdLst>
                <a:gd name="T0" fmla="*/ 0 w 119"/>
                <a:gd name="T1" fmla="*/ 0 h 84"/>
                <a:gd name="T2" fmla="*/ 0 w 119"/>
                <a:gd name="T3" fmla="*/ 0 h 84"/>
                <a:gd name="T4" fmla="*/ 0 w 119"/>
                <a:gd name="T5" fmla="*/ 0 h 84"/>
                <a:gd name="T6" fmla="*/ 0 w 119"/>
                <a:gd name="T7" fmla="*/ 0 h 84"/>
                <a:gd name="T8" fmla="*/ 0 w 119"/>
                <a:gd name="T9" fmla="*/ 0 h 84"/>
                <a:gd name="T10" fmla="*/ 0 w 119"/>
                <a:gd name="T11" fmla="*/ 0 h 84"/>
                <a:gd name="T12" fmla="*/ 0 w 119"/>
                <a:gd name="T13" fmla="*/ 0 h 84"/>
                <a:gd name="T14" fmla="*/ 0 w 119"/>
                <a:gd name="T15" fmla="*/ 0 h 84"/>
                <a:gd name="T16" fmla="*/ 0 w 119"/>
                <a:gd name="T17" fmla="*/ 0 h 84"/>
                <a:gd name="T18" fmla="*/ 0 w 119"/>
                <a:gd name="T19" fmla="*/ 0 h 84"/>
                <a:gd name="T20" fmla="*/ 0 w 119"/>
                <a:gd name="T21" fmla="*/ 0 h 84"/>
                <a:gd name="T22" fmla="*/ 0 w 119"/>
                <a:gd name="T23" fmla="*/ 0 h 84"/>
                <a:gd name="T24" fmla="*/ 0 w 119"/>
                <a:gd name="T25" fmla="*/ 0 h 84"/>
                <a:gd name="T26" fmla="*/ 0 w 119"/>
                <a:gd name="T27" fmla="*/ 0 h 84"/>
                <a:gd name="T28" fmla="*/ 0 w 119"/>
                <a:gd name="T29" fmla="*/ 0 h 84"/>
                <a:gd name="T30" fmla="*/ 0 w 119"/>
                <a:gd name="T31" fmla="*/ 0 h 84"/>
                <a:gd name="T32" fmla="*/ 0 w 119"/>
                <a:gd name="T33" fmla="*/ 0 h 84"/>
                <a:gd name="T34" fmla="*/ 0 w 119"/>
                <a:gd name="T35" fmla="*/ 0 h 84"/>
                <a:gd name="T36" fmla="*/ 0 w 119"/>
                <a:gd name="T37" fmla="*/ 0 h 84"/>
                <a:gd name="T38" fmla="*/ 0 w 119"/>
                <a:gd name="T39" fmla="*/ 0 h 84"/>
                <a:gd name="T40" fmla="*/ 0 w 119"/>
                <a:gd name="T41" fmla="*/ 0 h 84"/>
                <a:gd name="T42" fmla="*/ 0 w 119"/>
                <a:gd name="T43" fmla="*/ 0 h 84"/>
                <a:gd name="T44" fmla="*/ 0 w 119"/>
                <a:gd name="T45" fmla="*/ 0 h 84"/>
                <a:gd name="T46" fmla="*/ 0 w 119"/>
                <a:gd name="T47" fmla="*/ 0 h 84"/>
                <a:gd name="T48" fmla="*/ 0 w 119"/>
                <a:gd name="T49" fmla="*/ 0 h 84"/>
                <a:gd name="T50" fmla="*/ 0 w 119"/>
                <a:gd name="T51" fmla="*/ 0 h 84"/>
                <a:gd name="T52" fmla="*/ 0 w 119"/>
                <a:gd name="T53" fmla="*/ 0 h 84"/>
                <a:gd name="T54" fmla="*/ 0 w 119"/>
                <a:gd name="T55" fmla="*/ 0 h 84"/>
                <a:gd name="T56" fmla="*/ 0 w 119"/>
                <a:gd name="T57" fmla="*/ 0 h 84"/>
                <a:gd name="T58" fmla="*/ 0 w 119"/>
                <a:gd name="T59" fmla="*/ 0 h 84"/>
                <a:gd name="T60" fmla="*/ 0 w 119"/>
                <a:gd name="T61" fmla="*/ 0 h 84"/>
                <a:gd name="T62" fmla="*/ 0 w 119"/>
                <a:gd name="T63" fmla="*/ 0 h 84"/>
                <a:gd name="T64" fmla="*/ 0 w 119"/>
                <a:gd name="T65" fmla="*/ 0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9"/>
                <a:gd name="T100" fmla="*/ 0 h 84"/>
                <a:gd name="T101" fmla="*/ 119 w 119"/>
                <a:gd name="T102" fmla="*/ 84 h 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9" h="84">
                  <a:moveTo>
                    <a:pt x="0" y="43"/>
                  </a:moveTo>
                  <a:lnTo>
                    <a:pt x="2" y="52"/>
                  </a:lnTo>
                  <a:lnTo>
                    <a:pt x="6" y="59"/>
                  </a:lnTo>
                  <a:lnTo>
                    <a:pt x="11" y="66"/>
                  </a:lnTo>
                  <a:lnTo>
                    <a:pt x="17" y="72"/>
                  </a:lnTo>
                  <a:lnTo>
                    <a:pt x="26" y="78"/>
                  </a:lnTo>
                  <a:lnTo>
                    <a:pt x="35" y="82"/>
                  </a:lnTo>
                  <a:lnTo>
                    <a:pt x="47" y="83"/>
                  </a:lnTo>
                  <a:lnTo>
                    <a:pt x="59" y="84"/>
                  </a:lnTo>
                  <a:lnTo>
                    <a:pt x="71" y="83"/>
                  </a:lnTo>
                  <a:lnTo>
                    <a:pt x="82" y="82"/>
                  </a:lnTo>
                  <a:lnTo>
                    <a:pt x="93" y="78"/>
                  </a:lnTo>
                  <a:lnTo>
                    <a:pt x="102" y="72"/>
                  </a:lnTo>
                  <a:lnTo>
                    <a:pt x="108" y="66"/>
                  </a:lnTo>
                  <a:lnTo>
                    <a:pt x="114" y="59"/>
                  </a:lnTo>
                  <a:lnTo>
                    <a:pt x="117" y="52"/>
                  </a:lnTo>
                  <a:lnTo>
                    <a:pt x="119" y="43"/>
                  </a:lnTo>
                  <a:lnTo>
                    <a:pt x="117" y="33"/>
                  </a:lnTo>
                  <a:lnTo>
                    <a:pt x="114" y="26"/>
                  </a:lnTo>
                  <a:lnTo>
                    <a:pt x="108" y="18"/>
                  </a:lnTo>
                  <a:lnTo>
                    <a:pt x="102" y="11"/>
                  </a:lnTo>
                  <a:lnTo>
                    <a:pt x="93" y="6"/>
                  </a:lnTo>
                  <a:lnTo>
                    <a:pt x="82" y="2"/>
                  </a:lnTo>
                  <a:lnTo>
                    <a:pt x="71" y="1"/>
                  </a:lnTo>
                  <a:lnTo>
                    <a:pt x="59" y="0"/>
                  </a:lnTo>
                  <a:lnTo>
                    <a:pt x="47" y="1"/>
                  </a:lnTo>
                  <a:lnTo>
                    <a:pt x="35" y="2"/>
                  </a:lnTo>
                  <a:lnTo>
                    <a:pt x="26" y="6"/>
                  </a:lnTo>
                  <a:lnTo>
                    <a:pt x="17" y="11"/>
                  </a:lnTo>
                  <a:lnTo>
                    <a:pt x="11" y="18"/>
                  </a:lnTo>
                  <a:lnTo>
                    <a:pt x="6" y="26"/>
                  </a:lnTo>
                  <a:lnTo>
                    <a:pt x="2" y="33"/>
                  </a:lnTo>
                  <a:lnTo>
                    <a:pt x="0"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16" name="Freeform 315">
              <a:extLst>
                <a:ext uri="{FF2B5EF4-FFF2-40B4-BE49-F238E27FC236}">
                  <a16:creationId xmlns:a16="http://schemas.microsoft.com/office/drawing/2014/main" id="{9C4F3D01-A236-49DD-813F-E0FBAA106FF2}"/>
                </a:ext>
              </a:extLst>
            </p:cNvPr>
            <p:cNvSpPr>
              <a:spLocks/>
            </p:cNvSpPr>
            <p:nvPr/>
          </p:nvSpPr>
          <p:spPr bwMode="auto">
            <a:xfrm>
              <a:off x="786" y="2993"/>
              <a:ext cx="27" cy="19"/>
            </a:xfrm>
            <a:custGeom>
              <a:avLst/>
              <a:gdLst>
                <a:gd name="T0" fmla="*/ 0 w 118"/>
                <a:gd name="T1" fmla="*/ 0 h 84"/>
                <a:gd name="T2" fmla="*/ 0 w 118"/>
                <a:gd name="T3" fmla="*/ 0 h 84"/>
                <a:gd name="T4" fmla="*/ 0 w 118"/>
                <a:gd name="T5" fmla="*/ 0 h 84"/>
                <a:gd name="T6" fmla="*/ 0 w 118"/>
                <a:gd name="T7" fmla="*/ 0 h 84"/>
                <a:gd name="T8" fmla="*/ 0 w 118"/>
                <a:gd name="T9" fmla="*/ 0 h 84"/>
                <a:gd name="T10" fmla="*/ 0 w 118"/>
                <a:gd name="T11" fmla="*/ 0 h 84"/>
                <a:gd name="T12" fmla="*/ 0 w 118"/>
                <a:gd name="T13" fmla="*/ 0 h 84"/>
                <a:gd name="T14" fmla="*/ 0 w 118"/>
                <a:gd name="T15" fmla="*/ 0 h 84"/>
                <a:gd name="T16" fmla="*/ 0 w 118"/>
                <a:gd name="T17" fmla="*/ 0 h 84"/>
                <a:gd name="T18" fmla="*/ 0 w 118"/>
                <a:gd name="T19" fmla="*/ 0 h 84"/>
                <a:gd name="T20" fmla="*/ 0 w 118"/>
                <a:gd name="T21" fmla="*/ 0 h 84"/>
                <a:gd name="T22" fmla="*/ 0 w 118"/>
                <a:gd name="T23" fmla="*/ 0 h 84"/>
                <a:gd name="T24" fmla="*/ 0 w 118"/>
                <a:gd name="T25" fmla="*/ 0 h 84"/>
                <a:gd name="T26" fmla="*/ 0 w 118"/>
                <a:gd name="T27" fmla="*/ 0 h 84"/>
                <a:gd name="T28" fmla="*/ 0 w 118"/>
                <a:gd name="T29" fmla="*/ 0 h 84"/>
                <a:gd name="T30" fmla="*/ 0 w 118"/>
                <a:gd name="T31" fmla="*/ 0 h 84"/>
                <a:gd name="T32" fmla="*/ 0 w 118"/>
                <a:gd name="T33" fmla="*/ 0 h 84"/>
                <a:gd name="T34" fmla="*/ 0 w 118"/>
                <a:gd name="T35" fmla="*/ 0 h 84"/>
                <a:gd name="T36" fmla="*/ 0 w 118"/>
                <a:gd name="T37" fmla="*/ 0 h 84"/>
                <a:gd name="T38" fmla="*/ 0 w 118"/>
                <a:gd name="T39" fmla="*/ 0 h 84"/>
                <a:gd name="T40" fmla="*/ 0 w 118"/>
                <a:gd name="T41" fmla="*/ 0 h 84"/>
                <a:gd name="T42" fmla="*/ 0 w 118"/>
                <a:gd name="T43" fmla="*/ 0 h 84"/>
                <a:gd name="T44" fmla="*/ 0 w 118"/>
                <a:gd name="T45" fmla="*/ 0 h 84"/>
                <a:gd name="T46" fmla="*/ 0 w 118"/>
                <a:gd name="T47" fmla="*/ 0 h 84"/>
                <a:gd name="T48" fmla="*/ 0 w 118"/>
                <a:gd name="T49" fmla="*/ 0 h 84"/>
                <a:gd name="T50" fmla="*/ 0 w 118"/>
                <a:gd name="T51" fmla="*/ 0 h 84"/>
                <a:gd name="T52" fmla="*/ 0 w 118"/>
                <a:gd name="T53" fmla="*/ 0 h 84"/>
                <a:gd name="T54" fmla="*/ 0 w 118"/>
                <a:gd name="T55" fmla="*/ 0 h 84"/>
                <a:gd name="T56" fmla="*/ 0 w 118"/>
                <a:gd name="T57" fmla="*/ 0 h 84"/>
                <a:gd name="T58" fmla="*/ 0 w 118"/>
                <a:gd name="T59" fmla="*/ 0 h 84"/>
                <a:gd name="T60" fmla="*/ 0 w 118"/>
                <a:gd name="T61" fmla="*/ 0 h 84"/>
                <a:gd name="T62" fmla="*/ 0 w 118"/>
                <a:gd name="T63" fmla="*/ 0 h 84"/>
                <a:gd name="T64" fmla="*/ 0 w 118"/>
                <a:gd name="T65" fmla="*/ 0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8"/>
                <a:gd name="T100" fmla="*/ 0 h 84"/>
                <a:gd name="T101" fmla="*/ 118 w 118"/>
                <a:gd name="T102" fmla="*/ 84 h 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8" h="84">
                  <a:moveTo>
                    <a:pt x="0" y="41"/>
                  </a:moveTo>
                  <a:lnTo>
                    <a:pt x="1" y="50"/>
                  </a:lnTo>
                  <a:lnTo>
                    <a:pt x="5" y="58"/>
                  </a:lnTo>
                  <a:lnTo>
                    <a:pt x="10" y="66"/>
                  </a:lnTo>
                  <a:lnTo>
                    <a:pt x="16" y="72"/>
                  </a:lnTo>
                  <a:lnTo>
                    <a:pt x="26" y="78"/>
                  </a:lnTo>
                  <a:lnTo>
                    <a:pt x="35" y="81"/>
                  </a:lnTo>
                  <a:lnTo>
                    <a:pt x="46" y="83"/>
                  </a:lnTo>
                  <a:lnTo>
                    <a:pt x="58" y="84"/>
                  </a:lnTo>
                  <a:lnTo>
                    <a:pt x="70" y="83"/>
                  </a:lnTo>
                  <a:lnTo>
                    <a:pt x="82" y="81"/>
                  </a:lnTo>
                  <a:lnTo>
                    <a:pt x="92" y="78"/>
                  </a:lnTo>
                  <a:lnTo>
                    <a:pt x="101" y="72"/>
                  </a:lnTo>
                  <a:lnTo>
                    <a:pt x="108" y="66"/>
                  </a:lnTo>
                  <a:lnTo>
                    <a:pt x="113" y="58"/>
                  </a:lnTo>
                  <a:lnTo>
                    <a:pt x="117" y="50"/>
                  </a:lnTo>
                  <a:lnTo>
                    <a:pt x="118" y="41"/>
                  </a:lnTo>
                  <a:lnTo>
                    <a:pt x="117" y="32"/>
                  </a:lnTo>
                  <a:lnTo>
                    <a:pt x="113" y="24"/>
                  </a:lnTo>
                  <a:lnTo>
                    <a:pt x="108" y="18"/>
                  </a:lnTo>
                  <a:lnTo>
                    <a:pt x="101" y="11"/>
                  </a:lnTo>
                  <a:lnTo>
                    <a:pt x="92" y="6"/>
                  </a:lnTo>
                  <a:lnTo>
                    <a:pt x="82" y="2"/>
                  </a:lnTo>
                  <a:lnTo>
                    <a:pt x="70" y="1"/>
                  </a:lnTo>
                  <a:lnTo>
                    <a:pt x="58" y="0"/>
                  </a:lnTo>
                  <a:lnTo>
                    <a:pt x="46" y="1"/>
                  </a:lnTo>
                  <a:lnTo>
                    <a:pt x="35" y="2"/>
                  </a:lnTo>
                  <a:lnTo>
                    <a:pt x="26" y="6"/>
                  </a:lnTo>
                  <a:lnTo>
                    <a:pt x="16" y="11"/>
                  </a:lnTo>
                  <a:lnTo>
                    <a:pt x="10" y="18"/>
                  </a:lnTo>
                  <a:lnTo>
                    <a:pt x="5" y="24"/>
                  </a:lnTo>
                  <a:lnTo>
                    <a:pt x="1" y="32"/>
                  </a:lnTo>
                  <a:lnTo>
                    <a:pt x="0"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17" name="Freeform 316">
              <a:extLst>
                <a:ext uri="{FF2B5EF4-FFF2-40B4-BE49-F238E27FC236}">
                  <a16:creationId xmlns:a16="http://schemas.microsoft.com/office/drawing/2014/main" id="{355810D5-B450-4182-BF19-99D80D8319E1}"/>
                </a:ext>
              </a:extLst>
            </p:cNvPr>
            <p:cNvSpPr>
              <a:spLocks/>
            </p:cNvSpPr>
            <p:nvPr/>
          </p:nvSpPr>
          <p:spPr bwMode="auto">
            <a:xfrm>
              <a:off x="361" y="2887"/>
              <a:ext cx="45" cy="120"/>
            </a:xfrm>
            <a:custGeom>
              <a:avLst/>
              <a:gdLst>
                <a:gd name="T0" fmla="*/ 0 w 198"/>
                <a:gd name="T1" fmla="*/ 0 h 526"/>
                <a:gd name="T2" fmla="*/ 0 w 198"/>
                <a:gd name="T3" fmla="*/ 0 h 526"/>
                <a:gd name="T4" fmla="*/ 0 w 198"/>
                <a:gd name="T5" fmla="*/ 0 h 526"/>
                <a:gd name="T6" fmla="*/ 0 w 198"/>
                <a:gd name="T7" fmla="*/ 0 h 526"/>
                <a:gd name="T8" fmla="*/ 0 w 198"/>
                <a:gd name="T9" fmla="*/ 0 h 526"/>
                <a:gd name="T10" fmla="*/ 0 w 198"/>
                <a:gd name="T11" fmla="*/ 0 h 526"/>
                <a:gd name="T12" fmla="*/ 0 w 198"/>
                <a:gd name="T13" fmla="*/ 0 h 526"/>
                <a:gd name="T14" fmla="*/ 0 w 198"/>
                <a:gd name="T15" fmla="*/ 0 h 526"/>
                <a:gd name="T16" fmla="*/ 0 w 198"/>
                <a:gd name="T17" fmla="*/ 0 h 526"/>
                <a:gd name="T18" fmla="*/ 0 w 198"/>
                <a:gd name="T19" fmla="*/ 0 h 526"/>
                <a:gd name="T20" fmla="*/ 0 w 198"/>
                <a:gd name="T21" fmla="*/ 0 h 526"/>
                <a:gd name="T22" fmla="*/ 0 w 198"/>
                <a:gd name="T23" fmla="*/ 0 h 526"/>
                <a:gd name="T24" fmla="*/ 0 w 198"/>
                <a:gd name="T25" fmla="*/ 0 h 526"/>
                <a:gd name="T26" fmla="*/ 0 w 198"/>
                <a:gd name="T27" fmla="*/ 0 h 526"/>
                <a:gd name="T28" fmla="*/ 0 w 198"/>
                <a:gd name="T29" fmla="*/ 0 h 526"/>
                <a:gd name="T30" fmla="*/ 0 w 198"/>
                <a:gd name="T31" fmla="*/ 0 h 526"/>
                <a:gd name="T32" fmla="*/ 0 w 198"/>
                <a:gd name="T33" fmla="*/ 0 h 526"/>
                <a:gd name="T34" fmla="*/ 0 w 198"/>
                <a:gd name="T35" fmla="*/ 0 h 526"/>
                <a:gd name="T36" fmla="*/ 0 w 198"/>
                <a:gd name="T37" fmla="*/ 0 h 5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8"/>
                <a:gd name="T58" fmla="*/ 0 h 526"/>
                <a:gd name="T59" fmla="*/ 198 w 198"/>
                <a:gd name="T60" fmla="*/ 526 h 5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8" h="526">
                  <a:moveTo>
                    <a:pt x="159" y="15"/>
                  </a:moveTo>
                  <a:lnTo>
                    <a:pt x="2" y="501"/>
                  </a:lnTo>
                  <a:lnTo>
                    <a:pt x="0" y="507"/>
                  </a:lnTo>
                  <a:lnTo>
                    <a:pt x="3" y="515"/>
                  </a:lnTo>
                  <a:lnTo>
                    <a:pt x="8" y="522"/>
                  </a:lnTo>
                  <a:lnTo>
                    <a:pt x="15" y="526"/>
                  </a:lnTo>
                  <a:lnTo>
                    <a:pt x="22" y="526"/>
                  </a:lnTo>
                  <a:lnTo>
                    <a:pt x="29" y="524"/>
                  </a:lnTo>
                  <a:lnTo>
                    <a:pt x="35" y="519"/>
                  </a:lnTo>
                  <a:lnTo>
                    <a:pt x="39" y="513"/>
                  </a:lnTo>
                  <a:lnTo>
                    <a:pt x="197" y="26"/>
                  </a:lnTo>
                  <a:lnTo>
                    <a:pt x="198" y="18"/>
                  </a:lnTo>
                  <a:lnTo>
                    <a:pt x="197" y="12"/>
                  </a:lnTo>
                  <a:lnTo>
                    <a:pt x="192" y="5"/>
                  </a:lnTo>
                  <a:lnTo>
                    <a:pt x="185" y="2"/>
                  </a:lnTo>
                  <a:lnTo>
                    <a:pt x="177" y="0"/>
                  </a:lnTo>
                  <a:lnTo>
                    <a:pt x="169" y="3"/>
                  </a:lnTo>
                  <a:lnTo>
                    <a:pt x="163" y="8"/>
                  </a:lnTo>
                  <a:lnTo>
                    <a:pt x="159"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18" name="Freeform 317">
              <a:extLst>
                <a:ext uri="{FF2B5EF4-FFF2-40B4-BE49-F238E27FC236}">
                  <a16:creationId xmlns:a16="http://schemas.microsoft.com/office/drawing/2014/main" id="{FA3BDC53-0F9B-4F80-B47D-3BE89C6428EB}"/>
                </a:ext>
              </a:extLst>
            </p:cNvPr>
            <p:cNvSpPr>
              <a:spLocks/>
            </p:cNvSpPr>
            <p:nvPr/>
          </p:nvSpPr>
          <p:spPr bwMode="auto">
            <a:xfrm>
              <a:off x="434" y="2899"/>
              <a:ext cx="44" cy="47"/>
            </a:xfrm>
            <a:custGeom>
              <a:avLst/>
              <a:gdLst>
                <a:gd name="T0" fmla="*/ 0 w 194"/>
                <a:gd name="T1" fmla="*/ 0 h 208"/>
                <a:gd name="T2" fmla="*/ 0 w 194"/>
                <a:gd name="T3" fmla="*/ 0 h 208"/>
                <a:gd name="T4" fmla="*/ 0 w 194"/>
                <a:gd name="T5" fmla="*/ 0 h 208"/>
                <a:gd name="T6" fmla="*/ 0 w 194"/>
                <a:gd name="T7" fmla="*/ 0 h 208"/>
                <a:gd name="T8" fmla="*/ 0 w 194"/>
                <a:gd name="T9" fmla="*/ 0 h 208"/>
                <a:gd name="T10" fmla="*/ 0 w 194"/>
                <a:gd name="T11" fmla="*/ 0 h 208"/>
                <a:gd name="T12" fmla="*/ 0 w 194"/>
                <a:gd name="T13" fmla="*/ 0 h 208"/>
                <a:gd name="T14" fmla="*/ 0 w 194"/>
                <a:gd name="T15" fmla="*/ 0 h 208"/>
                <a:gd name="T16" fmla="*/ 0 w 194"/>
                <a:gd name="T17" fmla="*/ 0 h 208"/>
                <a:gd name="T18" fmla="*/ 0 w 194"/>
                <a:gd name="T19" fmla="*/ 0 h 208"/>
                <a:gd name="T20" fmla="*/ 0 w 194"/>
                <a:gd name="T21" fmla="*/ 0 h 208"/>
                <a:gd name="T22" fmla="*/ 0 w 194"/>
                <a:gd name="T23" fmla="*/ 0 h 208"/>
                <a:gd name="T24" fmla="*/ 0 w 194"/>
                <a:gd name="T25" fmla="*/ 0 h 208"/>
                <a:gd name="T26" fmla="*/ 0 w 194"/>
                <a:gd name="T27" fmla="*/ 0 h 208"/>
                <a:gd name="T28" fmla="*/ 0 w 194"/>
                <a:gd name="T29" fmla="*/ 0 h 208"/>
                <a:gd name="T30" fmla="*/ 0 w 194"/>
                <a:gd name="T31" fmla="*/ 0 h 208"/>
                <a:gd name="T32" fmla="*/ 0 w 194"/>
                <a:gd name="T33" fmla="*/ 0 h 208"/>
                <a:gd name="T34" fmla="*/ 0 w 194"/>
                <a:gd name="T35" fmla="*/ 0 h 208"/>
                <a:gd name="T36" fmla="*/ 0 w 194"/>
                <a:gd name="T37" fmla="*/ 0 h 208"/>
                <a:gd name="T38" fmla="*/ 0 w 194"/>
                <a:gd name="T39" fmla="*/ 0 h 208"/>
                <a:gd name="T40" fmla="*/ 0 w 194"/>
                <a:gd name="T41" fmla="*/ 0 h 208"/>
                <a:gd name="T42" fmla="*/ 0 w 194"/>
                <a:gd name="T43" fmla="*/ 0 h 208"/>
                <a:gd name="T44" fmla="*/ 0 w 194"/>
                <a:gd name="T45" fmla="*/ 0 h 208"/>
                <a:gd name="T46" fmla="*/ 0 w 194"/>
                <a:gd name="T47" fmla="*/ 0 h 208"/>
                <a:gd name="T48" fmla="*/ 0 w 194"/>
                <a:gd name="T49" fmla="*/ 0 h 208"/>
                <a:gd name="T50" fmla="*/ 0 w 194"/>
                <a:gd name="T51" fmla="*/ 0 h 208"/>
                <a:gd name="T52" fmla="*/ 0 w 194"/>
                <a:gd name="T53" fmla="*/ 0 h 208"/>
                <a:gd name="T54" fmla="*/ 0 w 194"/>
                <a:gd name="T55" fmla="*/ 0 h 208"/>
                <a:gd name="T56" fmla="*/ 0 w 194"/>
                <a:gd name="T57" fmla="*/ 0 h 208"/>
                <a:gd name="T58" fmla="*/ 0 w 194"/>
                <a:gd name="T59" fmla="*/ 0 h 208"/>
                <a:gd name="T60" fmla="*/ 0 w 194"/>
                <a:gd name="T61" fmla="*/ 0 h 208"/>
                <a:gd name="T62" fmla="*/ 0 w 194"/>
                <a:gd name="T63" fmla="*/ 0 h 208"/>
                <a:gd name="T64" fmla="*/ 0 w 194"/>
                <a:gd name="T65" fmla="*/ 0 h 208"/>
                <a:gd name="T66" fmla="*/ 0 w 194"/>
                <a:gd name="T67" fmla="*/ 0 h 208"/>
                <a:gd name="T68" fmla="*/ 0 w 194"/>
                <a:gd name="T69" fmla="*/ 0 h 208"/>
                <a:gd name="T70" fmla="*/ 0 w 194"/>
                <a:gd name="T71" fmla="*/ 0 h 20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94"/>
                <a:gd name="T109" fmla="*/ 0 h 208"/>
                <a:gd name="T110" fmla="*/ 194 w 194"/>
                <a:gd name="T111" fmla="*/ 208 h 20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94" h="208">
                  <a:moveTo>
                    <a:pt x="71" y="2"/>
                  </a:moveTo>
                  <a:lnTo>
                    <a:pt x="72" y="2"/>
                  </a:lnTo>
                  <a:lnTo>
                    <a:pt x="73" y="2"/>
                  </a:lnTo>
                  <a:lnTo>
                    <a:pt x="75" y="2"/>
                  </a:lnTo>
                  <a:lnTo>
                    <a:pt x="67" y="4"/>
                  </a:lnTo>
                  <a:lnTo>
                    <a:pt x="60" y="5"/>
                  </a:lnTo>
                  <a:lnTo>
                    <a:pt x="54" y="8"/>
                  </a:lnTo>
                  <a:lnTo>
                    <a:pt x="47" y="10"/>
                  </a:lnTo>
                  <a:lnTo>
                    <a:pt x="41" y="14"/>
                  </a:lnTo>
                  <a:lnTo>
                    <a:pt x="36" y="19"/>
                  </a:lnTo>
                  <a:lnTo>
                    <a:pt x="30" y="25"/>
                  </a:lnTo>
                  <a:lnTo>
                    <a:pt x="25" y="30"/>
                  </a:lnTo>
                  <a:lnTo>
                    <a:pt x="6" y="75"/>
                  </a:lnTo>
                  <a:lnTo>
                    <a:pt x="0" y="125"/>
                  </a:lnTo>
                  <a:lnTo>
                    <a:pt x="2" y="168"/>
                  </a:lnTo>
                  <a:lnTo>
                    <a:pt x="4" y="191"/>
                  </a:lnTo>
                  <a:lnTo>
                    <a:pt x="8" y="199"/>
                  </a:lnTo>
                  <a:lnTo>
                    <a:pt x="13" y="204"/>
                  </a:lnTo>
                  <a:lnTo>
                    <a:pt x="20" y="208"/>
                  </a:lnTo>
                  <a:lnTo>
                    <a:pt x="28" y="208"/>
                  </a:lnTo>
                  <a:lnTo>
                    <a:pt x="36" y="204"/>
                  </a:lnTo>
                  <a:lnTo>
                    <a:pt x="41" y="199"/>
                  </a:lnTo>
                  <a:lnTo>
                    <a:pt x="43" y="192"/>
                  </a:lnTo>
                  <a:lnTo>
                    <a:pt x="43" y="185"/>
                  </a:lnTo>
                  <a:lnTo>
                    <a:pt x="41" y="157"/>
                  </a:lnTo>
                  <a:lnTo>
                    <a:pt x="41" y="121"/>
                  </a:lnTo>
                  <a:lnTo>
                    <a:pt x="45" y="84"/>
                  </a:lnTo>
                  <a:lnTo>
                    <a:pt x="58" y="54"/>
                  </a:lnTo>
                  <a:lnTo>
                    <a:pt x="62" y="49"/>
                  </a:lnTo>
                  <a:lnTo>
                    <a:pt x="67" y="45"/>
                  </a:lnTo>
                  <a:lnTo>
                    <a:pt x="72" y="43"/>
                  </a:lnTo>
                  <a:lnTo>
                    <a:pt x="78" y="41"/>
                  </a:lnTo>
                  <a:lnTo>
                    <a:pt x="80" y="41"/>
                  </a:lnTo>
                  <a:lnTo>
                    <a:pt x="81" y="40"/>
                  </a:lnTo>
                  <a:lnTo>
                    <a:pt x="82" y="40"/>
                  </a:lnTo>
                  <a:lnTo>
                    <a:pt x="84" y="40"/>
                  </a:lnTo>
                  <a:lnTo>
                    <a:pt x="88" y="39"/>
                  </a:lnTo>
                  <a:lnTo>
                    <a:pt x="93" y="39"/>
                  </a:lnTo>
                  <a:lnTo>
                    <a:pt x="98" y="39"/>
                  </a:lnTo>
                  <a:lnTo>
                    <a:pt x="106" y="40"/>
                  </a:lnTo>
                  <a:lnTo>
                    <a:pt x="112" y="41"/>
                  </a:lnTo>
                  <a:lnTo>
                    <a:pt x="120" y="44"/>
                  </a:lnTo>
                  <a:lnTo>
                    <a:pt x="128" y="49"/>
                  </a:lnTo>
                  <a:lnTo>
                    <a:pt x="140" y="64"/>
                  </a:lnTo>
                  <a:lnTo>
                    <a:pt x="149" y="87"/>
                  </a:lnTo>
                  <a:lnTo>
                    <a:pt x="155" y="125"/>
                  </a:lnTo>
                  <a:lnTo>
                    <a:pt x="154" y="177"/>
                  </a:lnTo>
                  <a:lnTo>
                    <a:pt x="154" y="185"/>
                  </a:lnTo>
                  <a:lnTo>
                    <a:pt x="158" y="191"/>
                  </a:lnTo>
                  <a:lnTo>
                    <a:pt x="163" y="196"/>
                  </a:lnTo>
                  <a:lnTo>
                    <a:pt x="171" y="199"/>
                  </a:lnTo>
                  <a:lnTo>
                    <a:pt x="179" y="198"/>
                  </a:lnTo>
                  <a:lnTo>
                    <a:pt x="186" y="195"/>
                  </a:lnTo>
                  <a:lnTo>
                    <a:pt x="190" y="188"/>
                  </a:lnTo>
                  <a:lnTo>
                    <a:pt x="193" y="181"/>
                  </a:lnTo>
                  <a:lnTo>
                    <a:pt x="194" y="152"/>
                  </a:lnTo>
                  <a:lnTo>
                    <a:pt x="194" y="126"/>
                  </a:lnTo>
                  <a:lnTo>
                    <a:pt x="193" y="101"/>
                  </a:lnTo>
                  <a:lnTo>
                    <a:pt x="189" y="80"/>
                  </a:lnTo>
                  <a:lnTo>
                    <a:pt x="183" y="61"/>
                  </a:lnTo>
                  <a:lnTo>
                    <a:pt x="175" y="44"/>
                  </a:lnTo>
                  <a:lnTo>
                    <a:pt x="164" y="30"/>
                  </a:lnTo>
                  <a:lnTo>
                    <a:pt x="153" y="18"/>
                  </a:lnTo>
                  <a:lnTo>
                    <a:pt x="138" y="9"/>
                  </a:lnTo>
                  <a:lnTo>
                    <a:pt x="125" y="4"/>
                  </a:lnTo>
                  <a:lnTo>
                    <a:pt x="111" y="1"/>
                  </a:lnTo>
                  <a:lnTo>
                    <a:pt x="99" y="0"/>
                  </a:lnTo>
                  <a:lnTo>
                    <a:pt x="88" y="0"/>
                  </a:lnTo>
                  <a:lnTo>
                    <a:pt x="80" y="1"/>
                  </a:lnTo>
                  <a:lnTo>
                    <a:pt x="73" y="2"/>
                  </a:lnTo>
                  <a:lnTo>
                    <a:pt x="7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19" name="Freeform 318">
              <a:extLst>
                <a:ext uri="{FF2B5EF4-FFF2-40B4-BE49-F238E27FC236}">
                  <a16:creationId xmlns:a16="http://schemas.microsoft.com/office/drawing/2014/main" id="{9FC2C3A1-C81C-4263-9954-AE7E8607E763}"/>
                </a:ext>
              </a:extLst>
            </p:cNvPr>
            <p:cNvSpPr>
              <a:spLocks/>
            </p:cNvSpPr>
            <p:nvPr/>
          </p:nvSpPr>
          <p:spPr bwMode="auto">
            <a:xfrm>
              <a:off x="523" y="2938"/>
              <a:ext cx="161" cy="60"/>
            </a:xfrm>
            <a:custGeom>
              <a:avLst/>
              <a:gdLst>
                <a:gd name="T0" fmla="*/ 0 w 705"/>
                <a:gd name="T1" fmla="*/ 0 h 258"/>
                <a:gd name="T2" fmla="*/ 0 w 705"/>
                <a:gd name="T3" fmla="*/ 0 h 258"/>
                <a:gd name="T4" fmla="*/ 0 w 705"/>
                <a:gd name="T5" fmla="*/ 0 h 258"/>
                <a:gd name="T6" fmla="*/ 0 w 705"/>
                <a:gd name="T7" fmla="*/ 0 h 258"/>
                <a:gd name="T8" fmla="*/ 0 w 705"/>
                <a:gd name="T9" fmla="*/ 0 h 258"/>
                <a:gd name="T10" fmla="*/ 0 w 705"/>
                <a:gd name="T11" fmla="*/ 0 h 258"/>
                <a:gd name="T12" fmla="*/ 0 w 705"/>
                <a:gd name="T13" fmla="*/ 0 h 258"/>
                <a:gd name="T14" fmla="*/ 0 w 705"/>
                <a:gd name="T15" fmla="*/ 0 h 258"/>
                <a:gd name="T16" fmla="*/ 0 w 705"/>
                <a:gd name="T17" fmla="*/ 0 h 258"/>
                <a:gd name="T18" fmla="*/ 0 w 705"/>
                <a:gd name="T19" fmla="*/ 0 h 258"/>
                <a:gd name="T20" fmla="*/ 0 w 705"/>
                <a:gd name="T21" fmla="*/ 0 h 258"/>
                <a:gd name="T22" fmla="*/ 0 w 705"/>
                <a:gd name="T23" fmla="*/ 0 h 258"/>
                <a:gd name="T24" fmla="*/ 0 w 705"/>
                <a:gd name="T25" fmla="*/ 0 h 258"/>
                <a:gd name="T26" fmla="*/ 0 w 705"/>
                <a:gd name="T27" fmla="*/ 0 h 258"/>
                <a:gd name="T28" fmla="*/ 0 w 705"/>
                <a:gd name="T29" fmla="*/ 0 h 258"/>
                <a:gd name="T30" fmla="*/ 0 w 705"/>
                <a:gd name="T31" fmla="*/ 0 h 258"/>
                <a:gd name="T32" fmla="*/ 0 w 705"/>
                <a:gd name="T33" fmla="*/ 0 h 258"/>
                <a:gd name="T34" fmla="*/ 0 w 705"/>
                <a:gd name="T35" fmla="*/ 0 h 258"/>
                <a:gd name="T36" fmla="*/ 0 w 705"/>
                <a:gd name="T37" fmla="*/ 0 h 258"/>
                <a:gd name="T38" fmla="*/ 0 w 705"/>
                <a:gd name="T39" fmla="*/ 0 h 258"/>
                <a:gd name="T40" fmla="*/ 0 w 705"/>
                <a:gd name="T41" fmla="*/ 0 h 258"/>
                <a:gd name="T42" fmla="*/ 0 w 705"/>
                <a:gd name="T43" fmla="*/ 0 h 258"/>
                <a:gd name="T44" fmla="*/ 0 w 705"/>
                <a:gd name="T45" fmla="*/ 0 h 258"/>
                <a:gd name="T46" fmla="*/ 0 w 705"/>
                <a:gd name="T47" fmla="*/ 0 h 258"/>
                <a:gd name="T48" fmla="*/ 0 w 705"/>
                <a:gd name="T49" fmla="*/ 0 h 258"/>
                <a:gd name="T50" fmla="*/ 0 w 705"/>
                <a:gd name="T51" fmla="*/ 0 h 258"/>
                <a:gd name="T52" fmla="*/ 0 w 705"/>
                <a:gd name="T53" fmla="*/ 0 h 258"/>
                <a:gd name="T54" fmla="*/ 0 w 705"/>
                <a:gd name="T55" fmla="*/ 0 h 258"/>
                <a:gd name="T56" fmla="*/ 0 w 705"/>
                <a:gd name="T57" fmla="*/ 0 h 258"/>
                <a:gd name="T58" fmla="*/ 0 w 705"/>
                <a:gd name="T59" fmla="*/ 0 h 258"/>
                <a:gd name="T60" fmla="*/ 0 w 705"/>
                <a:gd name="T61" fmla="*/ 0 h 258"/>
                <a:gd name="T62" fmla="*/ 0 w 705"/>
                <a:gd name="T63" fmla="*/ 0 h 258"/>
                <a:gd name="T64" fmla="*/ 0 w 705"/>
                <a:gd name="T65" fmla="*/ 0 h 258"/>
                <a:gd name="T66" fmla="*/ 0 w 705"/>
                <a:gd name="T67" fmla="*/ 0 h 258"/>
                <a:gd name="T68" fmla="*/ 0 w 705"/>
                <a:gd name="T69" fmla="*/ 0 h 258"/>
                <a:gd name="T70" fmla="*/ 0 w 705"/>
                <a:gd name="T71" fmla="*/ 0 h 2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5"/>
                <a:gd name="T109" fmla="*/ 0 h 258"/>
                <a:gd name="T110" fmla="*/ 705 w 705"/>
                <a:gd name="T111" fmla="*/ 258 h 25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5" h="258">
                  <a:moveTo>
                    <a:pt x="4" y="235"/>
                  </a:moveTo>
                  <a:lnTo>
                    <a:pt x="0" y="258"/>
                  </a:lnTo>
                  <a:lnTo>
                    <a:pt x="705" y="258"/>
                  </a:lnTo>
                  <a:lnTo>
                    <a:pt x="701" y="235"/>
                  </a:lnTo>
                  <a:lnTo>
                    <a:pt x="694" y="210"/>
                  </a:lnTo>
                  <a:lnTo>
                    <a:pt x="686" y="187"/>
                  </a:lnTo>
                  <a:lnTo>
                    <a:pt x="675" y="163"/>
                  </a:lnTo>
                  <a:lnTo>
                    <a:pt x="660" y="141"/>
                  </a:lnTo>
                  <a:lnTo>
                    <a:pt x="643" y="120"/>
                  </a:lnTo>
                  <a:lnTo>
                    <a:pt x="625" y="101"/>
                  </a:lnTo>
                  <a:lnTo>
                    <a:pt x="604" y="84"/>
                  </a:lnTo>
                  <a:lnTo>
                    <a:pt x="582" y="67"/>
                  </a:lnTo>
                  <a:lnTo>
                    <a:pt x="559" y="52"/>
                  </a:lnTo>
                  <a:lnTo>
                    <a:pt x="533" y="39"/>
                  </a:lnTo>
                  <a:lnTo>
                    <a:pt x="505" y="27"/>
                  </a:lnTo>
                  <a:lnTo>
                    <a:pt x="477" y="18"/>
                  </a:lnTo>
                  <a:lnTo>
                    <a:pt x="447" y="10"/>
                  </a:lnTo>
                  <a:lnTo>
                    <a:pt x="416" y="5"/>
                  </a:lnTo>
                  <a:lnTo>
                    <a:pt x="384" y="1"/>
                  </a:lnTo>
                  <a:lnTo>
                    <a:pt x="352" y="0"/>
                  </a:lnTo>
                  <a:lnTo>
                    <a:pt x="319" y="1"/>
                  </a:lnTo>
                  <a:lnTo>
                    <a:pt x="288" y="5"/>
                  </a:lnTo>
                  <a:lnTo>
                    <a:pt x="257" y="10"/>
                  </a:lnTo>
                  <a:lnTo>
                    <a:pt x="227" y="18"/>
                  </a:lnTo>
                  <a:lnTo>
                    <a:pt x="200" y="27"/>
                  </a:lnTo>
                  <a:lnTo>
                    <a:pt x="172" y="39"/>
                  </a:lnTo>
                  <a:lnTo>
                    <a:pt x="146" y="52"/>
                  </a:lnTo>
                  <a:lnTo>
                    <a:pt x="122" y="67"/>
                  </a:lnTo>
                  <a:lnTo>
                    <a:pt x="99" y="84"/>
                  </a:lnTo>
                  <a:lnTo>
                    <a:pt x="79" y="101"/>
                  </a:lnTo>
                  <a:lnTo>
                    <a:pt x="60" y="120"/>
                  </a:lnTo>
                  <a:lnTo>
                    <a:pt x="45" y="141"/>
                  </a:lnTo>
                  <a:lnTo>
                    <a:pt x="30" y="163"/>
                  </a:lnTo>
                  <a:lnTo>
                    <a:pt x="19" y="187"/>
                  </a:lnTo>
                  <a:lnTo>
                    <a:pt x="11" y="210"/>
                  </a:lnTo>
                  <a:lnTo>
                    <a:pt x="4"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20" name="Freeform 319">
              <a:extLst>
                <a:ext uri="{FF2B5EF4-FFF2-40B4-BE49-F238E27FC236}">
                  <a16:creationId xmlns:a16="http://schemas.microsoft.com/office/drawing/2014/main" id="{EB92EE37-2616-41C3-8FAA-DCB4BE2FD448}"/>
                </a:ext>
              </a:extLst>
            </p:cNvPr>
            <p:cNvSpPr>
              <a:spLocks/>
            </p:cNvSpPr>
            <p:nvPr/>
          </p:nvSpPr>
          <p:spPr bwMode="auto">
            <a:xfrm>
              <a:off x="535" y="2947"/>
              <a:ext cx="137" cy="41"/>
            </a:xfrm>
            <a:custGeom>
              <a:avLst/>
              <a:gdLst>
                <a:gd name="T0" fmla="*/ 0 w 603"/>
                <a:gd name="T1" fmla="*/ 0 h 178"/>
                <a:gd name="T2" fmla="*/ 0 w 603"/>
                <a:gd name="T3" fmla="*/ 0 h 178"/>
                <a:gd name="T4" fmla="*/ 0 w 603"/>
                <a:gd name="T5" fmla="*/ 0 h 178"/>
                <a:gd name="T6" fmla="*/ 0 w 603"/>
                <a:gd name="T7" fmla="*/ 0 h 178"/>
                <a:gd name="T8" fmla="*/ 0 w 603"/>
                <a:gd name="T9" fmla="*/ 0 h 178"/>
                <a:gd name="T10" fmla="*/ 0 w 603"/>
                <a:gd name="T11" fmla="*/ 0 h 178"/>
                <a:gd name="T12" fmla="*/ 0 w 603"/>
                <a:gd name="T13" fmla="*/ 0 h 178"/>
                <a:gd name="T14" fmla="*/ 0 w 603"/>
                <a:gd name="T15" fmla="*/ 0 h 178"/>
                <a:gd name="T16" fmla="*/ 0 w 603"/>
                <a:gd name="T17" fmla="*/ 0 h 178"/>
                <a:gd name="T18" fmla="*/ 0 w 603"/>
                <a:gd name="T19" fmla="*/ 0 h 178"/>
                <a:gd name="T20" fmla="*/ 0 w 603"/>
                <a:gd name="T21" fmla="*/ 0 h 178"/>
                <a:gd name="T22" fmla="*/ 0 w 603"/>
                <a:gd name="T23" fmla="*/ 0 h 178"/>
                <a:gd name="T24" fmla="*/ 0 w 603"/>
                <a:gd name="T25" fmla="*/ 0 h 178"/>
                <a:gd name="T26" fmla="*/ 0 w 603"/>
                <a:gd name="T27" fmla="*/ 0 h 178"/>
                <a:gd name="T28" fmla="*/ 0 w 603"/>
                <a:gd name="T29" fmla="*/ 0 h 178"/>
                <a:gd name="T30" fmla="*/ 0 w 603"/>
                <a:gd name="T31" fmla="*/ 0 h 178"/>
                <a:gd name="T32" fmla="*/ 0 w 603"/>
                <a:gd name="T33" fmla="*/ 0 h 178"/>
                <a:gd name="T34" fmla="*/ 0 w 603"/>
                <a:gd name="T35" fmla="*/ 0 h 178"/>
                <a:gd name="T36" fmla="*/ 0 w 603"/>
                <a:gd name="T37" fmla="*/ 0 h 178"/>
                <a:gd name="T38" fmla="*/ 0 w 603"/>
                <a:gd name="T39" fmla="*/ 0 h 178"/>
                <a:gd name="T40" fmla="*/ 0 w 603"/>
                <a:gd name="T41" fmla="*/ 0 h 178"/>
                <a:gd name="T42" fmla="*/ 0 w 603"/>
                <a:gd name="T43" fmla="*/ 0 h 178"/>
                <a:gd name="T44" fmla="*/ 0 w 603"/>
                <a:gd name="T45" fmla="*/ 0 h 178"/>
                <a:gd name="T46" fmla="*/ 0 w 603"/>
                <a:gd name="T47" fmla="*/ 0 h 178"/>
                <a:gd name="T48" fmla="*/ 0 w 603"/>
                <a:gd name="T49" fmla="*/ 0 h 178"/>
                <a:gd name="T50" fmla="*/ 0 w 603"/>
                <a:gd name="T51" fmla="*/ 0 h 178"/>
                <a:gd name="T52" fmla="*/ 0 w 603"/>
                <a:gd name="T53" fmla="*/ 0 h 178"/>
                <a:gd name="T54" fmla="*/ 0 w 603"/>
                <a:gd name="T55" fmla="*/ 0 h 178"/>
                <a:gd name="T56" fmla="*/ 0 w 603"/>
                <a:gd name="T57" fmla="*/ 0 h 178"/>
                <a:gd name="T58" fmla="*/ 0 w 603"/>
                <a:gd name="T59" fmla="*/ 0 h 178"/>
                <a:gd name="T60" fmla="*/ 0 w 603"/>
                <a:gd name="T61" fmla="*/ 0 h 178"/>
                <a:gd name="T62" fmla="*/ 0 w 603"/>
                <a:gd name="T63" fmla="*/ 0 h 178"/>
                <a:gd name="T64" fmla="*/ 0 w 603"/>
                <a:gd name="T65" fmla="*/ 0 h 178"/>
                <a:gd name="T66" fmla="*/ 0 w 603"/>
                <a:gd name="T67" fmla="*/ 0 h 178"/>
                <a:gd name="T68" fmla="*/ 0 w 603"/>
                <a:gd name="T69" fmla="*/ 0 h 178"/>
                <a:gd name="T70" fmla="*/ 0 w 603"/>
                <a:gd name="T71" fmla="*/ 0 h 178"/>
                <a:gd name="T72" fmla="*/ 0 w 603"/>
                <a:gd name="T73" fmla="*/ 0 h 178"/>
                <a:gd name="T74" fmla="*/ 0 w 603"/>
                <a:gd name="T75" fmla="*/ 0 h 178"/>
                <a:gd name="T76" fmla="*/ 0 w 603"/>
                <a:gd name="T77" fmla="*/ 0 h 178"/>
                <a:gd name="T78" fmla="*/ 0 w 603"/>
                <a:gd name="T79" fmla="*/ 0 h 178"/>
                <a:gd name="T80" fmla="*/ 0 w 603"/>
                <a:gd name="T81" fmla="*/ 0 h 178"/>
                <a:gd name="T82" fmla="*/ 0 w 603"/>
                <a:gd name="T83" fmla="*/ 0 h 178"/>
                <a:gd name="T84" fmla="*/ 0 w 603"/>
                <a:gd name="T85" fmla="*/ 0 h 178"/>
                <a:gd name="T86" fmla="*/ 0 w 603"/>
                <a:gd name="T87" fmla="*/ 0 h 178"/>
                <a:gd name="T88" fmla="*/ 0 w 603"/>
                <a:gd name="T89" fmla="*/ 0 h 178"/>
                <a:gd name="T90" fmla="*/ 0 w 603"/>
                <a:gd name="T91" fmla="*/ 0 h 178"/>
                <a:gd name="T92" fmla="*/ 0 w 603"/>
                <a:gd name="T93" fmla="*/ 0 h 178"/>
                <a:gd name="T94" fmla="*/ 0 w 603"/>
                <a:gd name="T95" fmla="*/ 0 h 178"/>
                <a:gd name="T96" fmla="*/ 0 w 603"/>
                <a:gd name="T97" fmla="*/ 0 h 17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03"/>
                <a:gd name="T148" fmla="*/ 0 h 178"/>
                <a:gd name="T149" fmla="*/ 603 w 603"/>
                <a:gd name="T150" fmla="*/ 178 h 17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03" h="178">
                  <a:moveTo>
                    <a:pt x="301" y="0"/>
                  </a:moveTo>
                  <a:lnTo>
                    <a:pt x="328" y="1"/>
                  </a:lnTo>
                  <a:lnTo>
                    <a:pt x="354" y="4"/>
                  </a:lnTo>
                  <a:lnTo>
                    <a:pt x="379" y="8"/>
                  </a:lnTo>
                  <a:lnTo>
                    <a:pt x="404" y="13"/>
                  </a:lnTo>
                  <a:lnTo>
                    <a:pt x="428" y="21"/>
                  </a:lnTo>
                  <a:lnTo>
                    <a:pt x="451" y="30"/>
                  </a:lnTo>
                  <a:lnTo>
                    <a:pt x="473" y="39"/>
                  </a:lnTo>
                  <a:lnTo>
                    <a:pt x="493" y="51"/>
                  </a:lnTo>
                  <a:lnTo>
                    <a:pt x="513" y="62"/>
                  </a:lnTo>
                  <a:lnTo>
                    <a:pt x="530" y="77"/>
                  </a:lnTo>
                  <a:lnTo>
                    <a:pt x="547" y="91"/>
                  </a:lnTo>
                  <a:lnTo>
                    <a:pt x="561" y="107"/>
                  </a:lnTo>
                  <a:lnTo>
                    <a:pt x="574" y="123"/>
                  </a:lnTo>
                  <a:lnTo>
                    <a:pt x="586" y="140"/>
                  </a:lnTo>
                  <a:lnTo>
                    <a:pt x="595" y="159"/>
                  </a:lnTo>
                  <a:lnTo>
                    <a:pt x="603" y="178"/>
                  </a:lnTo>
                  <a:lnTo>
                    <a:pt x="588" y="178"/>
                  </a:lnTo>
                  <a:lnTo>
                    <a:pt x="565" y="178"/>
                  </a:lnTo>
                  <a:lnTo>
                    <a:pt x="534" y="178"/>
                  </a:lnTo>
                  <a:lnTo>
                    <a:pt x="496" y="178"/>
                  </a:lnTo>
                  <a:lnTo>
                    <a:pt x="452" y="178"/>
                  </a:lnTo>
                  <a:lnTo>
                    <a:pt x="404" y="178"/>
                  </a:lnTo>
                  <a:lnTo>
                    <a:pt x="353" y="178"/>
                  </a:lnTo>
                  <a:lnTo>
                    <a:pt x="302" y="178"/>
                  </a:lnTo>
                  <a:lnTo>
                    <a:pt x="250" y="178"/>
                  </a:lnTo>
                  <a:lnTo>
                    <a:pt x="199" y="178"/>
                  </a:lnTo>
                  <a:lnTo>
                    <a:pt x="151" y="178"/>
                  </a:lnTo>
                  <a:lnTo>
                    <a:pt x="107" y="178"/>
                  </a:lnTo>
                  <a:lnTo>
                    <a:pt x="69" y="178"/>
                  </a:lnTo>
                  <a:lnTo>
                    <a:pt x="38" y="178"/>
                  </a:lnTo>
                  <a:lnTo>
                    <a:pt x="15" y="178"/>
                  </a:lnTo>
                  <a:lnTo>
                    <a:pt x="0" y="178"/>
                  </a:lnTo>
                  <a:lnTo>
                    <a:pt x="8" y="159"/>
                  </a:lnTo>
                  <a:lnTo>
                    <a:pt x="17" y="140"/>
                  </a:lnTo>
                  <a:lnTo>
                    <a:pt x="28" y="123"/>
                  </a:lnTo>
                  <a:lnTo>
                    <a:pt x="41" y="107"/>
                  </a:lnTo>
                  <a:lnTo>
                    <a:pt x="56" y="91"/>
                  </a:lnTo>
                  <a:lnTo>
                    <a:pt x="72" y="77"/>
                  </a:lnTo>
                  <a:lnTo>
                    <a:pt x="90" y="62"/>
                  </a:lnTo>
                  <a:lnTo>
                    <a:pt x="110" y="51"/>
                  </a:lnTo>
                  <a:lnTo>
                    <a:pt x="129" y="39"/>
                  </a:lnTo>
                  <a:lnTo>
                    <a:pt x="151" y="30"/>
                  </a:lnTo>
                  <a:lnTo>
                    <a:pt x="173" y="21"/>
                  </a:lnTo>
                  <a:lnTo>
                    <a:pt x="198" y="13"/>
                  </a:lnTo>
                  <a:lnTo>
                    <a:pt x="223" y="8"/>
                  </a:lnTo>
                  <a:lnTo>
                    <a:pt x="247" y="4"/>
                  </a:lnTo>
                  <a:lnTo>
                    <a:pt x="274" y="1"/>
                  </a:lnTo>
                  <a:lnTo>
                    <a:pt x="301"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21" name="Freeform 320">
              <a:extLst>
                <a:ext uri="{FF2B5EF4-FFF2-40B4-BE49-F238E27FC236}">
                  <a16:creationId xmlns:a16="http://schemas.microsoft.com/office/drawing/2014/main" id="{BEFE25FD-B598-41EE-ACEA-EB370FBA105D}"/>
                </a:ext>
              </a:extLst>
            </p:cNvPr>
            <p:cNvSpPr>
              <a:spLocks/>
            </p:cNvSpPr>
            <p:nvPr/>
          </p:nvSpPr>
          <p:spPr bwMode="auto">
            <a:xfrm>
              <a:off x="523" y="2988"/>
              <a:ext cx="161" cy="28"/>
            </a:xfrm>
            <a:custGeom>
              <a:avLst/>
              <a:gdLst>
                <a:gd name="T0" fmla="*/ 0 w 705"/>
                <a:gd name="T1" fmla="*/ 0 h 122"/>
                <a:gd name="T2" fmla="*/ 0 w 705"/>
                <a:gd name="T3" fmla="*/ 0 h 122"/>
                <a:gd name="T4" fmla="*/ 0 w 705"/>
                <a:gd name="T5" fmla="*/ 0 h 122"/>
                <a:gd name="T6" fmla="*/ 0 w 705"/>
                <a:gd name="T7" fmla="*/ 0 h 122"/>
                <a:gd name="T8" fmla="*/ 0 w 705"/>
                <a:gd name="T9" fmla="*/ 0 h 122"/>
                <a:gd name="T10" fmla="*/ 0 w 705"/>
                <a:gd name="T11" fmla="*/ 0 h 122"/>
                <a:gd name="T12" fmla="*/ 0 w 705"/>
                <a:gd name="T13" fmla="*/ 0 h 122"/>
                <a:gd name="T14" fmla="*/ 0 w 705"/>
                <a:gd name="T15" fmla="*/ 0 h 122"/>
                <a:gd name="T16" fmla="*/ 0 w 705"/>
                <a:gd name="T17" fmla="*/ 0 h 122"/>
                <a:gd name="T18" fmla="*/ 0 w 705"/>
                <a:gd name="T19" fmla="*/ 0 h 122"/>
                <a:gd name="T20" fmla="*/ 0 w 705"/>
                <a:gd name="T21" fmla="*/ 0 h 122"/>
                <a:gd name="T22" fmla="*/ 0 w 705"/>
                <a:gd name="T23" fmla="*/ 0 h 122"/>
                <a:gd name="T24" fmla="*/ 0 w 705"/>
                <a:gd name="T25" fmla="*/ 0 h 122"/>
                <a:gd name="T26" fmla="*/ 0 w 705"/>
                <a:gd name="T27" fmla="*/ 0 h 122"/>
                <a:gd name="T28" fmla="*/ 0 w 705"/>
                <a:gd name="T29" fmla="*/ 0 h 122"/>
                <a:gd name="T30" fmla="*/ 0 w 705"/>
                <a:gd name="T31" fmla="*/ 0 h 122"/>
                <a:gd name="T32" fmla="*/ 0 w 705"/>
                <a:gd name="T33" fmla="*/ 0 h 1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5"/>
                <a:gd name="T52" fmla="*/ 0 h 122"/>
                <a:gd name="T53" fmla="*/ 705 w 705"/>
                <a:gd name="T54" fmla="*/ 122 h 1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5" h="122">
                  <a:moveTo>
                    <a:pt x="681" y="1"/>
                  </a:moveTo>
                  <a:lnTo>
                    <a:pt x="6" y="1"/>
                  </a:lnTo>
                  <a:lnTo>
                    <a:pt x="4" y="18"/>
                  </a:lnTo>
                  <a:lnTo>
                    <a:pt x="0" y="57"/>
                  </a:lnTo>
                  <a:lnTo>
                    <a:pt x="0" y="69"/>
                  </a:lnTo>
                  <a:lnTo>
                    <a:pt x="2" y="82"/>
                  </a:lnTo>
                  <a:lnTo>
                    <a:pt x="4" y="95"/>
                  </a:lnTo>
                  <a:lnTo>
                    <a:pt x="7" y="108"/>
                  </a:lnTo>
                  <a:lnTo>
                    <a:pt x="11" y="122"/>
                  </a:lnTo>
                  <a:lnTo>
                    <a:pt x="694" y="122"/>
                  </a:lnTo>
                  <a:lnTo>
                    <a:pt x="698" y="108"/>
                  </a:lnTo>
                  <a:lnTo>
                    <a:pt x="701" y="95"/>
                  </a:lnTo>
                  <a:lnTo>
                    <a:pt x="703" y="82"/>
                  </a:lnTo>
                  <a:lnTo>
                    <a:pt x="705" y="70"/>
                  </a:lnTo>
                  <a:lnTo>
                    <a:pt x="705" y="57"/>
                  </a:lnTo>
                  <a:lnTo>
                    <a:pt x="699" y="0"/>
                  </a:lnTo>
                  <a:lnTo>
                    <a:pt x="68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22" name="Freeform 321">
              <a:extLst>
                <a:ext uri="{FF2B5EF4-FFF2-40B4-BE49-F238E27FC236}">
                  <a16:creationId xmlns:a16="http://schemas.microsoft.com/office/drawing/2014/main" id="{BCAB175B-519B-45DA-A047-37A38AF88ADE}"/>
                </a:ext>
              </a:extLst>
            </p:cNvPr>
            <p:cNvSpPr>
              <a:spLocks/>
            </p:cNvSpPr>
            <p:nvPr/>
          </p:nvSpPr>
          <p:spPr bwMode="auto">
            <a:xfrm>
              <a:off x="532" y="2998"/>
              <a:ext cx="143" cy="9"/>
            </a:xfrm>
            <a:custGeom>
              <a:avLst/>
              <a:gdLst>
                <a:gd name="T0" fmla="*/ 0 w 625"/>
                <a:gd name="T1" fmla="*/ 0 h 42"/>
                <a:gd name="T2" fmla="*/ 0 w 625"/>
                <a:gd name="T3" fmla="*/ 0 h 42"/>
                <a:gd name="T4" fmla="*/ 0 w 625"/>
                <a:gd name="T5" fmla="*/ 0 h 42"/>
                <a:gd name="T6" fmla="*/ 0 w 625"/>
                <a:gd name="T7" fmla="*/ 0 h 42"/>
                <a:gd name="T8" fmla="*/ 0 w 625"/>
                <a:gd name="T9" fmla="*/ 0 h 42"/>
                <a:gd name="T10" fmla="*/ 0 w 625"/>
                <a:gd name="T11" fmla="*/ 0 h 42"/>
                <a:gd name="T12" fmla="*/ 0 w 625"/>
                <a:gd name="T13" fmla="*/ 0 h 42"/>
                <a:gd name="T14" fmla="*/ 0 w 625"/>
                <a:gd name="T15" fmla="*/ 0 h 42"/>
                <a:gd name="T16" fmla="*/ 0 w 625"/>
                <a:gd name="T17" fmla="*/ 0 h 42"/>
                <a:gd name="T18" fmla="*/ 0 w 625"/>
                <a:gd name="T19" fmla="*/ 0 h 42"/>
                <a:gd name="T20" fmla="*/ 0 w 625"/>
                <a:gd name="T21" fmla="*/ 0 h 42"/>
                <a:gd name="T22" fmla="*/ 0 w 625"/>
                <a:gd name="T23" fmla="*/ 0 h 42"/>
                <a:gd name="T24" fmla="*/ 0 w 625"/>
                <a:gd name="T25" fmla="*/ 0 h 42"/>
                <a:gd name="T26" fmla="*/ 0 w 625"/>
                <a:gd name="T27" fmla="*/ 0 h 42"/>
                <a:gd name="T28" fmla="*/ 0 w 625"/>
                <a:gd name="T29" fmla="*/ 0 h 42"/>
                <a:gd name="T30" fmla="*/ 0 w 625"/>
                <a:gd name="T31" fmla="*/ 0 h 42"/>
                <a:gd name="T32" fmla="*/ 0 w 625"/>
                <a:gd name="T33" fmla="*/ 0 h 42"/>
                <a:gd name="T34" fmla="*/ 0 w 625"/>
                <a:gd name="T35" fmla="*/ 0 h 42"/>
                <a:gd name="T36" fmla="*/ 0 w 625"/>
                <a:gd name="T37" fmla="*/ 0 h 42"/>
                <a:gd name="T38" fmla="*/ 0 w 625"/>
                <a:gd name="T39" fmla="*/ 0 h 42"/>
                <a:gd name="T40" fmla="*/ 0 w 625"/>
                <a:gd name="T41" fmla="*/ 0 h 42"/>
                <a:gd name="T42" fmla="*/ 0 w 625"/>
                <a:gd name="T43" fmla="*/ 0 h 42"/>
                <a:gd name="T44" fmla="*/ 0 w 625"/>
                <a:gd name="T45" fmla="*/ 0 h 42"/>
                <a:gd name="T46" fmla="*/ 0 w 625"/>
                <a:gd name="T47" fmla="*/ 0 h 42"/>
                <a:gd name="T48" fmla="*/ 0 w 625"/>
                <a:gd name="T49" fmla="*/ 0 h 42"/>
                <a:gd name="T50" fmla="*/ 0 w 625"/>
                <a:gd name="T51" fmla="*/ 0 h 42"/>
                <a:gd name="T52" fmla="*/ 0 w 625"/>
                <a:gd name="T53" fmla="*/ 0 h 42"/>
                <a:gd name="T54" fmla="*/ 0 w 625"/>
                <a:gd name="T55" fmla="*/ 0 h 42"/>
                <a:gd name="T56" fmla="*/ 0 w 625"/>
                <a:gd name="T57" fmla="*/ 0 h 42"/>
                <a:gd name="T58" fmla="*/ 0 w 625"/>
                <a:gd name="T59" fmla="*/ 0 h 42"/>
                <a:gd name="T60" fmla="*/ 0 w 625"/>
                <a:gd name="T61" fmla="*/ 0 h 42"/>
                <a:gd name="T62" fmla="*/ 0 w 625"/>
                <a:gd name="T63" fmla="*/ 0 h 42"/>
                <a:gd name="T64" fmla="*/ 0 w 625"/>
                <a:gd name="T65" fmla="*/ 0 h 42"/>
                <a:gd name="T66" fmla="*/ 0 w 625"/>
                <a:gd name="T67" fmla="*/ 0 h 42"/>
                <a:gd name="T68" fmla="*/ 0 w 625"/>
                <a:gd name="T69" fmla="*/ 0 h 42"/>
                <a:gd name="T70" fmla="*/ 0 w 625"/>
                <a:gd name="T71" fmla="*/ 0 h 42"/>
                <a:gd name="T72" fmla="*/ 0 w 625"/>
                <a:gd name="T73" fmla="*/ 0 h 42"/>
                <a:gd name="T74" fmla="*/ 0 w 625"/>
                <a:gd name="T75" fmla="*/ 0 h 42"/>
                <a:gd name="T76" fmla="*/ 0 w 625"/>
                <a:gd name="T77" fmla="*/ 0 h 42"/>
                <a:gd name="T78" fmla="*/ 0 w 625"/>
                <a:gd name="T79" fmla="*/ 0 h 42"/>
                <a:gd name="T80" fmla="*/ 0 w 625"/>
                <a:gd name="T81" fmla="*/ 0 h 42"/>
                <a:gd name="T82" fmla="*/ 0 w 625"/>
                <a:gd name="T83" fmla="*/ 0 h 42"/>
                <a:gd name="T84" fmla="*/ 0 w 625"/>
                <a:gd name="T85" fmla="*/ 0 h 42"/>
                <a:gd name="T86" fmla="*/ 0 w 625"/>
                <a:gd name="T87" fmla="*/ 0 h 42"/>
                <a:gd name="T88" fmla="*/ 0 w 625"/>
                <a:gd name="T89" fmla="*/ 0 h 42"/>
                <a:gd name="T90" fmla="*/ 0 w 625"/>
                <a:gd name="T91" fmla="*/ 0 h 42"/>
                <a:gd name="T92" fmla="*/ 0 w 625"/>
                <a:gd name="T93" fmla="*/ 0 h 42"/>
                <a:gd name="T94" fmla="*/ 0 w 625"/>
                <a:gd name="T95" fmla="*/ 0 h 42"/>
                <a:gd name="T96" fmla="*/ 0 w 625"/>
                <a:gd name="T97" fmla="*/ 0 h 4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5"/>
                <a:gd name="T148" fmla="*/ 0 h 42"/>
                <a:gd name="T149" fmla="*/ 625 w 625"/>
                <a:gd name="T150" fmla="*/ 42 h 4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5" h="42">
                  <a:moveTo>
                    <a:pt x="623" y="0"/>
                  </a:moveTo>
                  <a:lnTo>
                    <a:pt x="624" y="6"/>
                  </a:lnTo>
                  <a:lnTo>
                    <a:pt x="624" y="11"/>
                  </a:lnTo>
                  <a:lnTo>
                    <a:pt x="625" y="15"/>
                  </a:lnTo>
                  <a:lnTo>
                    <a:pt x="625" y="16"/>
                  </a:lnTo>
                  <a:lnTo>
                    <a:pt x="625" y="22"/>
                  </a:lnTo>
                  <a:lnTo>
                    <a:pt x="624" y="29"/>
                  </a:lnTo>
                  <a:lnTo>
                    <a:pt x="623" y="35"/>
                  </a:lnTo>
                  <a:lnTo>
                    <a:pt x="622" y="42"/>
                  </a:lnTo>
                  <a:lnTo>
                    <a:pt x="610" y="42"/>
                  </a:lnTo>
                  <a:lnTo>
                    <a:pt x="588" y="42"/>
                  </a:lnTo>
                  <a:lnTo>
                    <a:pt x="555" y="42"/>
                  </a:lnTo>
                  <a:lnTo>
                    <a:pt x="516" y="42"/>
                  </a:lnTo>
                  <a:lnTo>
                    <a:pt x="471" y="42"/>
                  </a:lnTo>
                  <a:lnTo>
                    <a:pt x="421" y="42"/>
                  </a:lnTo>
                  <a:lnTo>
                    <a:pt x="368" y="42"/>
                  </a:lnTo>
                  <a:lnTo>
                    <a:pt x="313" y="42"/>
                  </a:lnTo>
                  <a:lnTo>
                    <a:pt x="258" y="42"/>
                  </a:lnTo>
                  <a:lnTo>
                    <a:pt x="205" y="42"/>
                  </a:lnTo>
                  <a:lnTo>
                    <a:pt x="154" y="42"/>
                  </a:lnTo>
                  <a:lnTo>
                    <a:pt x="109" y="42"/>
                  </a:lnTo>
                  <a:lnTo>
                    <a:pt x="70" y="42"/>
                  </a:lnTo>
                  <a:lnTo>
                    <a:pt x="39" y="42"/>
                  </a:lnTo>
                  <a:lnTo>
                    <a:pt x="15" y="42"/>
                  </a:lnTo>
                  <a:lnTo>
                    <a:pt x="3" y="42"/>
                  </a:lnTo>
                  <a:lnTo>
                    <a:pt x="2" y="35"/>
                  </a:lnTo>
                  <a:lnTo>
                    <a:pt x="1" y="29"/>
                  </a:lnTo>
                  <a:lnTo>
                    <a:pt x="0" y="22"/>
                  </a:lnTo>
                  <a:lnTo>
                    <a:pt x="0" y="16"/>
                  </a:lnTo>
                  <a:lnTo>
                    <a:pt x="0" y="15"/>
                  </a:lnTo>
                  <a:lnTo>
                    <a:pt x="1" y="11"/>
                  </a:lnTo>
                  <a:lnTo>
                    <a:pt x="1" y="6"/>
                  </a:lnTo>
                  <a:lnTo>
                    <a:pt x="2" y="0"/>
                  </a:lnTo>
                  <a:lnTo>
                    <a:pt x="14" y="0"/>
                  </a:lnTo>
                  <a:lnTo>
                    <a:pt x="37" y="0"/>
                  </a:lnTo>
                  <a:lnTo>
                    <a:pt x="68" y="0"/>
                  </a:lnTo>
                  <a:lnTo>
                    <a:pt x="109" y="0"/>
                  </a:lnTo>
                  <a:lnTo>
                    <a:pt x="154" y="0"/>
                  </a:lnTo>
                  <a:lnTo>
                    <a:pt x="204" y="0"/>
                  </a:lnTo>
                  <a:lnTo>
                    <a:pt x="257" y="0"/>
                  </a:lnTo>
                  <a:lnTo>
                    <a:pt x="313" y="0"/>
                  </a:lnTo>
                  <a:lnTo>
                    <a:pt x="368" y="0"/>
                  </a:lnTo>
                  <a:lnTo>
                    <a:pt x="421" y="0"/>
                  </a:lnTo>
                  <a:lnTo>
                    <a:pt x="471" y="0"/>
                  </a:lnTo>
                  <a:lnTo>
                    <a:pt x="516" y="0"/>
                  </a:lnTo>
                  <a:lnTo>
                    <a:pt x="557" y="0"/>
                  </a:lnTo>
                  <a:lnTo>
                    <a:pt x="588" y="0"/>
                  </a:lnTo>
                  <a:lnTo>
                    <a:pt x="611" y="0"/>
                  </a:lnTo>
                  <a:lnTo>
                    <a:pt x="623"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23" name="Freeform 322">
              <a:extLst>
                <a:ext uri="{FF2B5EF4-FFF2-40B4-BE49-F238E27FC236}">
                  <a16:creationId xmlns:a16="http://schemas.microsoft.com/office/drawing/2014/main" id="{61CCEEF3-A763-484D-9A28-672AC6956C6A}"/>
                </a:ext>
              </a:extLst>
            </p:cNvPr>
            <p:cNvSpPr>
              <a:spLocks/>
            </p:cNvSpPr>
            <p:nvPr/>
          </p:nvSpPr>
          <p:spPr bwMode="auto">
            <a:xfrm>
              <a:off x="428" y="2787"/>
              <a:ext cx="212" cy="223"/>
            </a:xfrm>
            <a:custGeom>
              <a:avLst/>
              <a:gdLst>
                <a:gd name="T0" fmla="*/ 0 w 927"/>
                <a:gd name="T1" fmla="*/ 0 h 975"/>
                <a:gd name="T2" fmla="*/ 0 w 927"/>
                <a:gd name="T3" fmla="*/ 0 h 975"/>
                <a:gd name="T4" fmla="*/ 0 w 927"/>
                <a:gd name="T5" fmla="*/ 0 h 975"/>
                <a:gd name="T6" fmla="*/ 0 w 927"/>
                <a:gd name="T7" fmla="*/ 0 h 975"/>
                <a:gd name="T8" fmla="*/ 0 w 927"/>
                <a:gd name="T9" fmla="*/ 0 h 975"/>
                <a:gd name="T10" fmla="*/ 0 w 927"/>
                <a:gd name="T11" fmla="*/ 0 h 975"/>
                <a:gd name="T12" fmla="*/ 0 w 927"/>
                <a:gd name="T13" fmla="*/ 0 h 975"/>
                <a:gd name="T14" fmla="*/ 0 w 927"/>
                <a:gd name="T15" fmla="*/ 0 h 975"/>
                <a:gd name="T16" fmla="*/ 0 w 927"/>
                <a:gd name="T17" fmla="*/ 0 h 975"/>
                <a:gd name="T18" fmla="*/ 0 w 927"/>
                <a:gd name="T19" fmla="*/ 0 h 975"/>
                <a:gd name="T20" fmla="*/ 0 w 927"/>
                <a:gd name="T21" fmla="*/ 0 h 975"/>
                <a:gd name="T22" fmla="*/ 0 w 927"/>
                <a:gd name="T23" fmla="*/ 0 h 975"/>
                <a:gd name="T24" fmla="*/ 0 w 927"/>
                <a:gd name="T25" fmla="*/ 0 h 975"/>
                <a:gd name="T26" fmla="*/ 0 w 927"/>
                <a:gd name="T27" fmla="*/ 0 h 975"/>
                <a:gd name="T28" fmla="*/ 0 w 927"/>
                <a:gd name="T29" fmla="*/ 0 h 975"/>
                <a:gd name="T30" fmla="*/ 0 w 927"/>
                <a:gd name="T31" fmla="*/ 0 h 975"/>
                <a:gd name="T32" fmla="*/ 0 w 927"/>
                <a:gd name="T33" fmla="*/ 0 h 975"/>
                <a:gd name="T34" fmla="*/ 0 w 927"/>
                <a:gd name="T35" fmla="*/ 0 h 975"/>
                <a:gd name="T36" fmla="*/ 0 w 927"/>
                <a:gd name="T37" fmla="*/ 0 h 975"/>
                <a:gd name="T38" fmla="*/ 0 w 927"/>
                <a:gd name="T39" fmla="*/ 0 h 975"/>
                <a:gd name="T40" fmla="*/ 0 w 927"/>
                <a:gd name="T41" fmla="*/ 0 h 975"/>
                <a:gd name="T42" fmla="*/ 0 w 927"/>
                <a:gd name="T43" fmla="*/ 0 h 975"/>
                <a:gd name="T44" fmla="*/ 0 w 927"/>
                <a:gd name="T45" fmla="*/ 0 h 975"/>
                <a:gd name="T46" fmla="*/ 0 w 927"/>
                <a:gd name="T47" fmla="*/ 0 h 975"/>
                <a:gd name="T48" fmla="*/ 0 w 927"/>
                <a:gd name="T49" fmla="*/ 0 h 975"/>
                <a:gd name="T50" fmla="*/ 0 w 927"/>
                <a:gd name="T51" fmla="*/ 0 h 975"/>
                <a:gd name="T52" fmla="*/ 0 w 927"/>
                <a:gd name="T53" fmla="*/ 0 h 975"/>
                <a:gd name="T54" fmla="*/ 0 w 927"/>
                <a:gd name="T55" fmla="*/ 0 h 975"/>
                <a:gd name="T56" fmla="*/ 0 w 927"/>
                <a:gd name="T57" fmla="*/ 0 h 975"/>
                <a:gd name="T58" fmla="*/ 0 w 927"/>
                <a:gd name="T59" fmla="*/ 0 h 975"/>
                <a:gd name="T60" fmla="*/ 0 w 927"/>
                <a:gd name="T61" fmla="*/ 0 h 975"/>
                <a:gd name="T62" fmla="*/ 0 w 927"/>
                <a:gd name="T63" fmla="*/ 0 h 975"/>
                <a:gd name="T64" fmla="*/ 0 w 927"/>
                <a:gd name="T65" fmla="*/ 0 h 975"/>
                <a:gd name="T66" fmla="*/ 0 w 927"/>
                <a:gd name="T67" fmla="*/ 0 h 975"/>
                <a:gd name="T68" fmla="*/ 0 w 927"/>
                <a:gd name="T69" fmla="*/ 0 h 975"/>
                <a:gd name="T70" fmla="*/ 0 w 927"/>
                <a:gd name="T71" fmla="*/ 0 h 975"/>
                <a:gd name="T72" fmla="*/ 0 w 927"/>
                <a:gd name="T73" fmla="*/ 0 h 975"/>
                <a:gd name="T74" fmla="*/ 0 w 927"/>
                <a:gd name="T75" fmla="*/ 0 h 975"/>
                <a:gd name="T76" fmla="*/ 0 w 927"/>
                <a:gd name="T77" fmla="*/ 0 h 975"/>
                <a:gd name="T78" fmla="*/ 0 w 927"/>
                <a:gd name="T79" fmla="*/ 0 h 975"/>
                <a:gd name="T80" fmla="*/ 0 w 927"/>
                <a:gd name="T81" fmla="*/ 0 h 975"/>
                <a:gd name="T82" fmla="*/ 0 w 927"/>
                <a:gd name="T83" fmla="*/ 0 h 975"/>
                <a:gd name="T84" fmla="*/ 0 w 927"/>
                <a:gd name="T85" fmla="*/ 0 h 975"/>
                <a:gd name="T86" fmla="*/ 0 w 927"/>
                <a:gd name="T87" fmla="*/ 0 h 975"/>
                <a:gd name="T88" fmla="*/ 0 w 927"/>
                <a:gd name="T89" fmla="*/ 0 h 975"/>
                <a:gd name="T90" fmla="*/ 0 w 927"/>
                <a:gd name="T91" fmla="*/ 0 h 975"/>
                <a:gd name="T92" fmla="*/ 0 w 927"/>
                <a:gd name="T93" fmla="*/ 0 h 975"/>
                <a:gd name="T94" fmla="*/ 0 w 927"/>
                <a:gd name="T95" fmla="*/ 0 h 97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27"/>
                <a:gd name="T145" fmla="*/ 0 h 975"/>
                <a:gd name="T146" fmla="*/ 927 w 927"/>
                <a:gd name="T147" fmla="*/ 975 h 97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27" h="975">
                  <a:moveTo>
                    <a:pt x="245" y="0"/>
                  </a:moveTo>
                  <a:lnTo>
                    <a:pt x="7" y="7"/>
                  </a:lnTo>
                  <a:lnTo>
                    <a:pt x="4" y="24"/>
                  </a:lnTo>
                  <a:lnTo>
                    <a:pt x="4" y="29"/>
                  </a:lnTo>
                  <a:lnTo>
                    <a:pt x="3" y="42"/>
                  </a:lnTo>
                  <a:lnTo>
                    <a:pt x="0" y="59"/>
                  </a:lnTo>
                  <a:lnTo>
                    <a:pt x="0" y="81"/>
                  </a:lnTo>
                  <a:lnTo>
                    <a:pt x="2" y="105"/>
                  </a:lnTo>
                  <a:lnTo>
                    <a:pt x="3" y="129"/>
                  </a:lnTo>
                  <a:lnTo>
                    <a:pt x="8" y="155"/>
                  </a:lnTo>
                  <a:lnTo>
                    <a:pt x="16" y="181"/>
                  </a:lnTo>
                  <a:lnTo>
                    <a:pt x="26" y="205"/>
                  </a:lnTo>
                  <a:lnTo>
                    <a:pt x="41" y="227"/>
                  </a:lnTo>
                  <a:lnTo>
                    <a:pt x="59" y="244"/>
                  </a:lnTo>
                  <a:lnTo>
                    <a:pt x="82" y="258"/>
                  </a:lnTo>
                  <a:lnTo>
                    <a:pt x="101" y="265"/>
                  </a:lnTo>
                  <a:lnTo>
                    <a:pt x="124" y="271"/>
                  </a:lnTo>
                  <a:lnTo>
                    <a:pt x="153" y="276"/>
                  </a:lnTo>
                  <a:lnTo>
                    <a:pt x="184" y="283"/>
                  </a:lnTo>
                  <a:lnTo>
                    <a:pt x="219" y="288"/>
                  </a:lnTo>
                  <a:lnTo>
                    <a:pt x="257" y="293"/>
                  </a:lnTo>
                  <a:lnTo>
                    <a:pt x="294" y="297"/>
                  </a:lnTo>
                  <a:lnTo>
                    <a:pt x="335" y="302"/>
                  </a:lnTo>
                  <a:lnTo>
                    <a:pt x="375" y="306"/>
                  </a:lnTo>
                  <a:lnTo>
                    <a:pt x="414" y="310"/>
                  </a:lnTo>
                  <a:lnTo>
                    <a:pt x="453" y="314"/>
                  </a:lnTo>
                  <a:lnTo>
                    <a:pt x="490" y="317"/>
                  </a:lnTo>
                  <a:lnTo>
                    <a:pt x="522" y="319"/>
                  </a:lnTo>
                  <a:lnTo>
                    <a:pt x="553" y="322"/>
                  </a:lnTo>
                  <a:lnTo>
                    <a:pt x="579" y="324"/>
                  </a:lnTo>
                  <a:lnTo>
                    <a:pt x="600" y="326"/>
                  </a:lnTo>
                  <a:lnTo>
                    <a:pt x="582" y="370"/>
                  </a:lnTo>
                  <a:lnTo>
                    <a:pt x="556" y="430"/>
                  </a:lnTo>
                  <a:lnTo>
                    <a:pt x="527" y="503"/>
                  </a:lnTo>
                  <a:lnTo>
                    <a:pt x="496" y="584"/>
                  </a:lnTo>
                  <a:lnTo>
                    <a:pt x="465" y="673"/>
                  </a:lnTo>
                  <a:lnTo>
                    <a:pt x="436" y="763"/>
                  </a:lnTo>
                  <a:lnTo>
                    <a:pt x="413" y="850"/>
                  </a:lnTo>
                  <a:lnTo>
                    <a:pt x="396" y="930"/>
                  </a:lnTo>
                  <a:lnTo>
                    <a:pt x="388" y="975"/>
                  </a:lnTo>
                  <a:lnTo>
                    <a:pt x="427" y="950"/>
                  </a:lnTo>
                  <a:lnTo>
                    <a:pt x="448" y="937"/>
                  </a:lnTo>
                  <a:lnTo>
                    <a:pt x="473" y="920"/>
                  </a:lnTo>
                  <a:lnTo>
                    <a:pt x="500" y="903"/>
                  </a:lnTo>
                  <a:lnTo>
                    <a:pt x="531" y="885"/>
                  </a:lnTo>
                  <a:lnTo>
                    <a:pt x="564" y="865"/>
                  </a:lnTo>
                  <a:lnTo>
                    <a:pt x="598" y="846"/>
                  </a:lnTo>
                  <a:lnTo>
                    <a:pt x="633" y="825"/>
                  </a:lnTo>
                  <a:lnTo>
                    <a:pt x="668" y="806"/>
                  </a:lnTo>
                  <a:lnTo>
                    <a:pt x="704" y="787"/>
                  </a:lnTo>
                  <a:lnTo>
                    <a:pt x="738" y="769"/>
                  </a:lnTo>
                  <a:lnTo>
                    <a:pt x="772" y="754"/>
                  </a:lnTo>
                  <a:lnTo>
                    <a:pt x="805" y="739"/>
                  </a:lnTo>
                  <a:lnTo>
                    <a:pt x="833" y="729"/>
                  </a:lnTo>
                  <a:lnTo>
                    <a:pt x="861" y="720"/>
                  </a:lnTo>
                  <a:lnTo>
                    <a:pt x="884" y="713"/>
                  </a:lnTo>
                  <a:lnTo>
                    <a:pt x="903" y="712"/>
                  </a:lnTo>
                  <a:lnTo>
                    <a:pt x="927" y="712"/>
                  </a:lnTo>
                  <a:lnTo>
                    <a:pt x="923" y="689"/>
                  </a:lnTo>
                  <a:lnTo>
                    <a:pt x="911" y="618"/>
                  </a:lnTo>
                  <a:lnTo>
                    <a:pt x="900" y="544"/>
                  </a:lnTo>
                  <a:lnTo>
                    <a:pt x="888" y="469"/>
                  </a:lnTo>
                  <a:lnTo>
                    <a:pt x="876" y="396"/>
                  </a:lnTo>
                  <a:lnTo>
                    <a:pt x="867" y="330"/>
                  </a:lnTo>
                  <a:lnTo>
                    <a:pt x="859" y="275"/>
                  </a:lnTo>
                  <a:lnTo>
                    <a:pt x="853" y="235"/>
                  </a:lnTo>
                  <a:lnTo>
                    <a:pt x="851" y="214"/>
                  </a:lnTo>
                  <a:lnTo>
                    <a:pt x="850" y="196"/>
                  </a:lnTo>
                  <a:lnTo>
                    <a:pt x="845" y="177"/>
                  </a:lnTo>
                  <a:lnTo>
                    <a:pt x="837" y="160"/>
                  </a:lnTo>
                  <a:lnTo>
                    <a:pt x="827" y="145"/>
                  </a:lnTo>
                  <a:lnTo>
                    <a:pt x="812" y="132"/>
                  </a:lnTo>
                  <a:lnTo>
                    <a:pt x="795" y="123"/>
                  </a:lnTo>
                  <a:lnTo>
                    <a:pt x="775" y="116"/>
                  </a:lnTo>
                  <a:lnTo>
                    <a:pt x="751" y="114"/>
                  </a:lnTo>
                  <a:lnTo>
                    <a:pt x="740" y="114"/>
                  </a:lnTo>
                  <a:lnTo>
                    <a:pt x="721" y="112"/>
                  </a:lnTo>
                  <a:lnTo>
                    <a:pt x="697" y="110"/>
                  </a:lnTo>
                  <a:lnTo>
                    <a:pt x="668" y="107"/>
                  </a:lnTo>
                  <a:lnTo>
                    <a:pt x="635" y="105"/>
                  </a:lnTo>
                  <a:lnTo>
                    <a:pt x="600" y="102"/>
                  </a:lnTo>
                  <a:lnTo>
                    <a:pt x="563" y="98"/>
                  </a:lnTo>
                  <a:lnTo>
                    <a:pt x="523" y="94"/>
                  </a:lnTo>
                  <a:lnTo>
                    <a:pt x="483" y="90"/>
                  </a:lnTo>
                  <a:lnTo>
                    <a:pt x="444" y="86"/>
                  </a:lnTo>
                  <a:lnTo>
                    <a:pt x="406" y="82"/>
                  </a:lnTo>
                  <a:lnTo>
                    <a:pt x="371" y="79"/>
                  </a:lnTo>
                  <a:lnTo>
                    <a:pt x="337" y="75"/>
                  </a:lnTo>
                  <a:lnTo>
                    <a:pt x="309" y="72"/>
                  </a:lnTo>
                  <a:lnTo>
                    <a:pt x="284" y="69"/>
                  </a:lnTo>
                  <a:lnTo>
                    <a:pt x="266" y="68"/>
                  </a:lnTo>
                  <a:lnTo>
                    <a:pt x="266" y="50"/>
                  </a:lnTo>
                  <a:lnTo>
                    <a:pt x="266" y="27"/>
                  </a:lnTo>
                  <a:lnTo>
                    <a:pt x="266" y="8"/>
                  </a:lnTo>
                  <a:lnTo>
                    <a:pt x="266" y="0"/>
                  </a:lnTo>
                  <a:lnTo>
                    <a:pt x="2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24" name="Freeform 323">
              <a:extLst>
                <a:ext uri="{FF2B5EF4-FFF2-40B4-BE49-F238E27FC236}">
                  <a16:creationId xmlns:a16="http://schemas.microsoft.com/office/drawing/2014/main" id="{042C0492-6FD0-4C9D-BB2C-924069F2D551}"/>
                </a:ext>
              </a:extLst>
            </p:cNvPr>
            <p:cNvSpPr>
              <a:spLocks/>
            </p:cNvSpPr>
            <p:nvPr/>
          </p:nvSpPr>
          <p:spPr bwMode="auto">
            <a:xfrm>
              <a:off x="437" y="2796"/>
              <a:ext cx="193" cy="195"/>
            </a:xfrm>
            <a:custGeom>
              <a:avLst/>
              <a:gdLst>
                <a:gd name="T0" fmla="*/ 0 w 842"/>
                <a:gd name="T1" fmla="*/ 0 h 852"/>
                <a:gd name="T2" fmla="*/ 0 w 842"/>
                <a:gd name="T3" fmla="*/ 0 h 852"/>
                <a:gd name="T4" fmla="*/ 0 w 842"/>
                <a:gd name="T5" fmla="*/ 0 h 852"/>
                <a:gd name="T6" fmla="*/ 0 w 842"/>
                <a:gd name="T7" fmla="*/ 0 h 852"/>
                <a:gd name="T8" fmla="*/ 0 w 842"/>
                <a:gd name="T9" fmla="*/ 0 h 852"/>
                <a:gd name="T10" fmla="*/ 0 w 842"/>
                <a:gd name="T11" fmla="*/ 0 h 852"/>
                <a:gd name="T12" fmla="*/ 0 w 842"/>
                <a:gd name="T13" fmla="*/ 0 h 852"/>
                <a:gd name="T14" fmla="*/ 0 w 842"/>
                <a:gd name="T15" fmla="*/ 0 h 852"/>
                <a:gd name="T16" fmla="*/ 0 w 842"/>
                <a:gd name="T17" fmla="*/ 0 h 852"/>
                <a:gd name="T18" fmla="*/ 0 w 842"/>
                <a:gd name="T19" fmla="*/ 0 h 852"/>
                <a:gd name="T20" fmla="*/ 0 w 842"/>
                <a:gd name="T21" fmla="*/ 0 h 852"/>
                <a:gd name="T22" fmla="*/ 0 w 842"/>
                <a:gd name="T23" fmla="*/ 0 h 852"/>
                <a:gd name="T24" fmla="*/ 0 w 842"/>
                <a:gd name="T25" fmla="*/ 0 h 852"/>
                <a:gd name="T26" fmla="*/ 0 w 842"/>
                <a:gd name="T27" fmla="*/ 0 h 852"/>
                <a:gd name="T28" fmla="*/ 0 w 842"/>
                <a:gd name="T29" fmla="*/ 0 h 852"/>
                <a:gd name="T30" fmla="*/ 0 w 842"/>
                <a:gd name="T31" fmla="*/ 0 h 852"/>
                <a:gd name="T32" fmla="*/ 0 w 842"/>
                <a:gd name="T33" fmla="*/ 0 h 852"/>
                <a:gd name="T34" fmla="*/ 0 w 842"/>
                <a:gd name="T35" fmla="*/ 0 h 852"/>
                <a:gd name="T36" fmla="*/ 0 w 842"/>
                <a:gd name="T37" fmla="*/ 0 h 852"/>
                <a:gd name="T38" fmla="*/ 0 w 842"/>
                <a:gd name="T39" fmla="*/ 0 h 852"/>
                <a:gd name="T40" fmla="*/ 0 w 842"/>
                <a:gd name="T41" fmla="*/ 0 h 852"/>
                <a:gd name="T42" fmla="*/ 0 w 842"/>
                <a:gd name="T43" fmla="*/ 0 h 852"/>
                <a:gd name="T44" fmla="*/ 0 w 842"/>
                <a:gd name="T45" fmla="*/ 0 h 852"/>
                <a:gd name="T46" fmla="*/ 0 w 842"/>
                <a:gd name="T47" fmla="*/ 0 h 852"/>
                <a:gd name="T48" fmla="*/ 0 w 842"/>
                <a:gd name="T49" fmla="*/ 0 h 852"/>
                <a:gd name="T50" fmla="*/ 0 w 842"/>
                <a:gd name="T51" fmla="*/ 0 h 852"/>
                <a:gd name="T52" fmla="*/ 0 w 842"/>
                <a:gd name="T53" fmla="*/ 0 h 852"/>
                <a:gd name="T54" fmla="*/ 0 w 842"/>
                <a:gd name="T55" fmla="*/ 0 h 852"/>
                <a:gd name="T56" fmla="*/ 0 w 842"/>
                <a:gd name="T57" fmla="*/ 0 h 852"/>
                <a:gd name="T58" fmla="*/ 0 w 842"/>
                <a:gd name="T59" fmla="*/ 0 h 852"/>
                <a:gd name="T60" fmla="*/ 0 w 842"/>
                <a:gd name="T61" fmla="*/ 0 h 852"/>
                <a:gd name="T62" fmla="*/ 0 w 842"/>
                <a:gd name="T63" fmla="*/ 0 h 852"/>
                <a:gd name="T64" fmla="*/ 0 w 842"/>
                <a:gd name="T65" fmla="*/ 0 h 852"/>
                <a:gd name="T66" fmla="*/ 0 w 842"/>
                <a:gd name="T67" fmla="*/ 0 h 852"/>
                <a:gd name="T68" fmla="*/ 0 w 842"/>
                <a:gd name="T69" fmla="*/ 0 h 852"/>
                <a:gd name="T70" fmla="*/ 0 w 842"/>
                <a:gd name="T71" fmla="*/ 0 h 852"/>
                <a:gd name="T72" fmla="*/ 0 w 842"/>
                <a:gd name="T73" fmla="*/ 0 h 852"/>
                <a:gd name="T74" fmla="*/ 0 w 842"/>
                <a:gd name="T75" fmla="*/ 0 h 852"/>
                <a:gd name="T76" fmla="*/ 0 w 842"/>
                <a:gd name="T77" fmla="*/ 0 h 852"/>
                <a:gd name="T78" fmla="*/ 0 w 842"/>
                <a:gd name="T79" fmla="*/ 0 h 852"/>
                <a:gd name="T80" fmla="*/ 0 w 842"/>
                <a:gd name="T81" fmla="*/ 0 h 852"/>
                <a:gd name="T82" fmla="*/ 0 w 842"/>
                <a:gd name="T83" fmla="*/ 0 h 852"/>
                <a:gd name="T84" fmla="*/ 0 w 842"/>
                <a:gd name="T85" fmla="*/ 0 h 852"/>
                <a:gd name="T86" fmla="*/ 0 w 842"/>
                <a:gd name="T87" fmla="*/ 0 h 852"/>
                <a:gd name="T88" fmla="*/ 0 w 842"/>
                <a:gd name="T89" fmla="*/ 0 h 852"/>
                <a:gd name="T90" fmla="*/ 0 w 842"/>
                <a:gd name="T91" fmla="*/ 0 h 852"/>
                <a:gd name="T92" fmla="*/ 0 w 842"/>
                <a:gd name="T93" fmla="*/ 0 h 852"/>
                <a:gd name="T94" fmla="*/ 0 w 842"/>
                <a:gd name="T95" fmla="*/ 0 h 852"/>
                <a:gd name="T96" fmla="*/ 0 w 842"/>
                <a:gd name="T97" fmla="*/ 0 h 852"/>
                <a:gd name="T98" fmla="*/ 0 w 842"/>
                <a:gd name="T99" fmla="*/ 0 h 85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2"/>
                <a:gd name="T151" fmla="*/ 0 h 852"/>
                <a:gd name="T152" fmla="*/ 842 w 842"/>
                <a:gd name="T153" fmla="*/ 852 h 85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2" h="852">
                  <a:moveTo>
                    <a:pt x="188" y="0"/>
                  </a:moveTo>
                  <a:lnTo>
                    <a:pt x="188" y="18"/>
                  </a:lnTo>
                  <a:lnTo>
                    <a:pt x="188" y="39"/>
                  </a:lnTo>
                  <a:lnTo>
                    <a:pt x="188" y="56"/>
                  </a:lnTo>
                  <a:lnTo>
                    <a:pt x="188" y="62"/>
                  </a:lnTo>
                  <a:lnTo>
                    <a:pt x="205" y="64"/>
                  </a:lnTo>
                  <a:lnTo>
                    <a:pt x="213" y="65"/>
                  </a:lnTo>
                  <a:lnTo>
                    <a:pt x="229" y="66"/>
                  </a:lnTo>
                  <a:lnTo>
                    <a:pt x="254" y="69"/>
                  </a:lnTo>
                  <a:lnTo>
                    <a:pt x="284" y="73"/>
                  </a:lnTo>
                  <a:lnTo>
                    <a:pt x="321" y="77"/>
                  </a:lnTo>
                  <a:lnTo>
                    <a:pt x="360" y="80"/>
                  </a:lnTo>
                  <a:lnTo>
                    <a:pt x="403" y="84"/>
                  </a:lnTo>
                  <a:lnTo>
                    <a:pt x="445" y="90"/>
                  </a:lnTo>
                  <a:lnTo>
                    <a:pt x="490" y="93"/>
                  </a:lnTo>
                  <a:lnTo>
                    <a:pt x="534" y="99"/>
                  </a:lnTo>
                  <a:lnTo>
                    <a:pt x="576" y="103"/>
                  </a:lnTo>
                  <a:lnTo>
                    <a:pt x="613" y="105"/>
                  </a:lnTo>
                  <a:lnTo>
                    <a:pt x="647" y="109"/>
                  </a:lnTo>
                  <a:lnTo>
                    <a:pt x="676" y="110"/>
                  </a:lnTo>
                  <a:lnTo>
                    <a:pt x="698" y="113"/>
                  </a:lnTo>
                  <a:lnTo>
                    <a:pt x="712" y="113"/>
                  </a:lnTo>
                  <a:lnTo>
                    <a:pt x="727" y="114"/>
                  </a:lnTo>
                  <a:lnTo>
                    <a:pt x="740" y="118"/>
                  </a:lnTo>
                  <a:lnTo>
                    <a:pt x="750" y="123"/>
                  </a:lnTo>
                  <a:lnTo>
                    <a:pt x="759" y="131"/>
                  </a:lnTo>
                  <a:lnTo>
                    <a:pt x="766" y="140"/>
                  </a:lnTo>
                  <a:lnTo>
                    <a:pt x="769" y="151"/>
                  </a:lnTo>
                  <a:lnTo>
                    <a:pt x="772" y="161"/>
                  </a:lnTo>
                  <a:lnTo>
                    <a:pt x="773" y="173"/>
                  </a:lnTo>
                  <a:lnTo>
                    <a:pt x="776" y="199"/>
                  </a:lnTo>
                  <a:lnTo>
                    <a:pt x="783" y="247"/>
                  </a:lnTo>
                  <a:lnTo>
                    <a:pt x="792" y="311"/>
                  </a:lnTo>
                  <a:lnTo>
                    <a:pt x="802" y="382"/>
                  </a:lnTo>
                  <a:lnTo>
                    <a:pt x="814" y="456"/>
                  </a:lnTo>
                  <a:lnTo>
                    <a:pt x="825" y="528"/>
                  </a:lnTo>
                  <a:lnTo>
                    <a:pt x="835" y="589"/>
                  </a:lnTo>
                  <a:lnTo>
                    <a:pt x="842" y="633"/>
                  </a:lnTo>
                  <a:lnTo>
                    <a:pt x="820" y="638"/>
                  </a:lnTo>
                  <a:lnTo>
                    <a:pt x="794" y="646"/>
                  </a:lnTo>
                  <a:lnTo>
                    <a:pt x="768" y="655"/>
                  </a:lnTo>
                  <a:lnTo>
                    <a:pt x="740" y="667"/>
                  </a:lnTo>
                  <a:lnTo>
                    <a:pt x="710" y="681"/>
                  </a:lnTo>
                  <a:lnTo>
                    <a:pt x="678" y="696"/>
                  </a:lnTo>
                  <a:lnTo>
                    <a:pt x="647" y="711"/>
                  </a:lnTo>
                  <a:lnTo>
                    <a:pt x="616" y="728"/>
                  </a:lnTo>
                  <a:lnTo>
                    <a:pt x="585" y="745"/>
                  </a:lnTo>
                  <a:lnTo>
                    <a:pt x="553" y="762"/>
                  </a:lnTo>
                  <a:lnTo>
                    <a:pt x="524" y="779"/>
                  </a:lnTo>
                  <a:lnTo>
                    <a:pt x="496" y="796"/>
                  </a:lnTo>
                  <a:lnTo>
                    <a:pt x="470" y="811"/>
                  </a:lnTo>
                  <a:lnTo>
                    <a:pt x="445" y="826"/>
                  </a:lnTo>
                  <a:lnTo>
                    <a:pt x="423" y="840"/>
                  </a:lnTo>
                  <a:lnTo>
                    <a:pt x="405" y="852"/>
                  </a:lnTo>
                  <a:lnTo>
                    <a:pt x="429" y="759"/>
                  </a:lnTo>
                  <a:lnTo>
                    <a:pt x="458" y="663"/>
                  </a:lnTo>
                  <a:lnTo>
                    <a:pt x="491" y="567"/>
                  </a:lnTo>
                  <a:lnTo>
                    <a:pt x="525" y="476"/>
                  </a:lnTo>
                  <a:lnTo>
                    <a:pt x="557" y="397"/>
                  </a:lnTo>
                  <a:lnTo>
                    <a:pt x="583" y="333"/>
                  </a:lnTo>
                  <a:lnTo>
                    <a:pt x="602" y="291"/>
                  </a:lnTo>
                  <a:lnTo>
                    <a:pt x="609" y="274"/>
                  </a:lnTo>
                  <a:lnTo>
                    <a:pt x="621" y="248"/>
                  </a:lnTo>
                  <a:lnTo>
                    <a:pt x="593" y="247"/>
                  </a:lnTo>
                  <a:lnTo>
                    <a:pt x="563" y="244"/>
                  </a:lnTo>
                  <a:lnTo>
                    <a:pt x="529" y="242"/>
                  </a:lnTo>
                  <a:lnTo>
                    <a:pt x="492" y="239"/>
                  </a:lnTo>
                  <a:lnTo>
                    <a:pt x="455" y="237"/>
                  </a:lnTo>
                  <a:lnTo>
                    <a:pt x="416" y="233"/>
                  </a:lnTo>
                  <a:lnTo>
                    <a:pt x="375" y="229"/>
                  </a:lnTo>
                  <a:lnTo>
                    <a:pt x="335" y="225"/>
                  </a:lnTo>
                  <a:lnTo>
                    <a:pt x="294" y="221"/>
                  </a:lnTo>
                  <a:lnTo>
                    <a:pt x="255" y="217"/>
                  </a:lnTo>
                  <a:lnTo>
                    <a:pt x="219" y="212"/>
                  </a:lnTo>
                  <a:lnTo>
                    <a:pt x="183" y="207"/>
                  </a:lnTo>
                  <a:lnTo>
                    <a:pt x="150" y="203"/>
                  </a:lnTo>
                  <a:lnTo>
                    <a:pt x="121" y="198"/>
                  </a:lnTo>
                  <a:lnTo>
                    <a:pt x="95" y="191"/>
                  </a:lnTo>
                  <a:lnTo>
                    <a:pt x="75" y="186"/>
                  </a:lnTo>
                  <a:lnTo>
                    <a:pt x="59" y="181"/>
                  </a:lnTo>
                  <a:lnTo>
                    <a:pt x="43" y="172"/>
                  </a:lnTo>
                  <a:lnTo>
                    <a:pt x="30" y="157"/>
                  </a:lnTo>
                  <a:lnTo>
                    <a:pt x="20" y="142"/>
                  </a:lnTo>
                  <a:lnTo>
                    <a:pt x="12" y="122"/>
                  </a:lnTo>
                  <a:lnTo>
                    <a:pt x="7" y="103"/>
                  </a:lnTo>
                  <a:lnTo>
                    <a:pt x="3" y="80"/>
                  </a:lnTo>
                  <a:lnTo>
                    <a:pt x="0" y="60"/>
                  </a:lnTo>
                  <a:lnTo>
                    <a:pt x="0" y="39"/>
                  </a:lnTo>
                  <a:lnTo>
                    <a:pt x="0" y="30"/>
                  </a:lnTo>
                  <a:lnTo>
                    <a:pt x="2" y="22"/>
                  </a:lnTo>
                  <a:lnTo>
                    <a:pt x="2" y="13"/>
                  </a:lnTo>
                  <a:lnTo>
                    <a:pt x="3" y="5"/>
                  </a:lnTo>
                  <a:lnTo>
                    <a:pt x="17" y="5"/>
                  </a:lnTo>
                  <a:lnTo>
                    <a:pt x="38" y="4"/>
                  </a:lnTo>
                  <a:lnTo>
                    <a:pt x="64" y="2"/>
                  </a:lnTo>
                  <a:lnTo>
                    <a:pt x="94" y="2"/>
                  </a:lnTo>
                  <a:lnTo>
                    <a:pt x="123" y="1"/>
                  </a:lnTo>
                  <a:lnTo>
                    <a:pt x="150" y="0"/>
                  </a:lnTo>
                  <a:lnTo>
                    <a:pt x="172" y="0"/>
                  </a:lnTo>
                  <a:lnTo>
                    <a:pt x="188"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25" name="Freeform 324">
              <a:extLst>
                <a:ext uri="{FF2B5EF4-FFF2-40B4-BE49-F238E27FC236}">
                  <a16:creationId xmlns:a16="http://schemas.microsoft.com/office/drawing/2014/main" id="{930C2495-61A3-4019-842C-198E44C22199}"/>
                </a:ext>
              </a:extLst>
            </p:cNvPr>
            <p:cNvSpPr>
              <a:spLocks/>
            </p:cNvSpPr>
            <p:nvPr/>
          </p:nvSpPr>
          <p:spPr bwMode="auto">
            <a:xfrm>
              <a:off x="521" y="2420"/>
              <a:ext cx="108" cy="109"/>
            </a:xfrm>
            <a:custGeom>
              <a:avLst/>
              <a:gdLst>
                <a:gd name="T0" fmla="*/ 0 w 471"/>
                <a:gd name="T1" fmla="*/ 0 h 475"/>
                <a:gd name="T2" fmla="*/ 0 w 471"/>
                <a:gd name="T3" fmla="*/ 0 h 475"/>
                <a:gd name="T4" fmla="*/ 0 w 471"/>
                <a:gd name="T5" fmla="*/ 0 h 475"/>
                <a:gd name="T6" fmla="*/ 0 w 471"/>
                <a:gd name="T7" fmla="*/ 0 h 475"/>
                <a:gd name="T8" fmla="*/ 0 w 471"/>
                <a:gd name="T9" fmla="*/ 0 h 475"/>
                <a:gd name="T10" fmla="*/ 0 w 471"/>
                <a:gd name="T11" fmla="*/ 0 h 475"/>
                <a:gd name="T12" fmla="*/ 0 w 471"/>
                <a:gd name="T13" fmla="*/ 0 h 475"/>
                <a:gd name="T14" fmla="*/ 0 w 471"/>
                <a:gd name="T15" fmla="*/ 0 h 475"/>
                <a:gd name="T16" fmla="*/ 0 w 471"/>
                <a:gd name="T17" fmla="*/ 0 h 475"/>
                <a:gd name="T18" fmla="*/ 0 w 471"/>
                <a:gd name="T19" fmla="*/ 0 h 475"/>
                <a:gd name="T20" fmla="*/ 0 w 471"/>
                <a:gd name="T21" fmla="*/ 0 h 475"/>
                <a:gd name="T22" fmla="*/ 0 w 471"/>
                <a:gd name="T23" fmla="*/ 0 h 475"/>
                <a:gd name="T24" fmla="*/ 0 w 471"/>
                <a:gd name="T25" fmla="*/ 0 h 475"/>
                <a:gd name="T26" fmla="*/ 0 w 471"/>
                <a:gd name="T27" fmla="*/ 0 h 475"/>
                <a:gd name="T28" fmla="*/ 0 w 471"/>
                <a:gd name="T29" fmla="*/ 0 h 475"/>
                <a:gd name="T30" fmla="*/ 0 w 471"/>
                <a:gd name="T31" fmla="*/ 0 h 475"/>
                <a:gd name="T32" fmla="*/ 0 w 471"/>
                <a:gd name="T33" fmla="*/ 0 h 475"/>
                <a:gd name="T34" fmla="*/ 0 w 471"/>
                <a:gd name="T35" fmla="*/ 0 h 475"/>
                <a:gd name="T36" fmla="*/ 0 w 471"/>
                <a:gd name="T37" fmla="*/ 0 h 475"/>
                <a:gd name="T38" fmla="*/ 0 w 471"/>
                <a:gd name="T39" fmla="*/ 0 h 475"/>
                <a:gd name="T40" fmla="*/ 0 w 471"/>
                <a:gd name="T41" fmla="*/ 0 h 475"/>
                <a:gd name="T42" fmla="*/ 0 w 471"/>
                <a:gd name="T43" fmla="*/ 0 h 475"/>
                <a:gd name="T44" fmla="*/ 0 w 471"/>
                <a:gd name="T45" fmla="*/ 0 h 475"/>
                <a:gd name="T46" fmla="*/ 0 w 471"/>
                <a:gd name="T47" fmla="*/ 0 h 475"/>
                <a:gd name="T48" fmla="*/ 0 w 471"/>
                <a:gd name="T49" fmla="*/ 0 h 475"/>
                <a:gd name="T50" fmla="*/ 0 w 471"/>
                <a:gd name="T51" fmla="*/ 0 h 475"/>
                <a:gd name="T52" fmla="*/ 0 w 471"/>
                <a:gd name="T53" fmla="*/ 0 h 475"/>
                <a:gd name="T54" fmla="*/ 0 w 471"/>
                <a:gd name="T55" fmla="*/ 0 h 475"/>
                <a:gd name="T56" fmla="*/ 0 w 471"/>
                <a:gd name="T57" fmla="*/ 0 h 475"/>
                <a:gd name="T58" fmla="*/ 0 w 471"/>
                <a:gd name="T59" fmla="*/ 0 h 475"/>
                <a:gd name="T60" fmla="*/ 0 w 471"/>
                <a:gd name="T61" fmla="*/ 0 h 475"/>
                <a:gd name="T62" fmla="*/ 0 w 471"/>
                <a:gd name="T63" fmla="*/ 0 h 475"/>
                <a:gd name="T64" fmla="*/ 0 w 471"/>
                <a:gd name="T65" fmla="*/ 0 h 475"/>
                <a:gd name="T66" fmla="*/ 0 w 471"/>
                <a:gd name="T67" fmla="*/ 0 h 475"/>
                <a:gd name="T68" fmla="*/ 0 w 471"/>
                <a:gd name="T69" fmla="*/ 0 h 475"/>
                <a:gd name="T70" fmla="*/ 0 w 471"/>
                <a:gd name="T71" fmla="*/ 0 h 475"/>
                <a:gd name="T72" fmla="*/ 0 w 471"/>
                <a:gd name="T73" fmla="*/ 0 h 475"/>
                <a:gd name="T74" fmla="*/ 0 w 471"/>
                <a:gd name="T75" fmla="*/ 0 h 475"/>
                <a:gd name="T76" fmla="*/ 0 w 471"/>
                <a:gd name="T77" fmla="*/ 0 h 475"/>
                <a:gd name="T78" fmla="*/ 0 w 471"/>
                <a:gd name="T79" fmla="*/ 0 h 475"/>
                <a:gd name="T80" fmla="*/ 0 w 471"/>
                <a:gd name="T81" fmla="*/ 0 h 475"/>
                <a:gd name="T82" fmla="*/ 0 w 471"/>
                <a:gd name="T83" fmla="*/ 0 h 475"/>
                <a:gd name="T84" fmla="*/ 0 w 471"/>
                <a:gd name="T85" fmla="*/ 0 h 475"/>
                <a:gd name="T86" fmla="*/ 0 w 471"/>
                <a:gd name="T87" fmla="*/ 0 h 475"/>
                <a:gd name="T88" fmla="*/ 0 w 471"/>
                <a:gd name="T89" fmla="*/ 0 h 475"/>
                <a:gd name="T90" fmla="*/ 0 w 471"/>
                <a:gd name="T91" fmla="*/ 0 h 475"/>
                <a:gd name="T92" fmla="*/ 0 w 471"/>
                <a:gd name="T93" fmla="*/ 0 h 475"/>
                <a:gd name="T94" fmla="*/ 0 w 471"/>
                <a:gd name="T95" fmla="*/ 0 h 475"/>
                <a:gd name="T96" fmla="*/ 0 w 471"/>
                <a:gd name="T97" fmla="*/ 0 h 475"/>
                <a:gd name="T98" fmla="*/ 0 w 471"/>
                <a:gd name="T99" fmla="*/ 0 h 475"/>
                <a:gd name="T100" fmla="*/ 0 w 471"/>
                <a:gd name="T101" fmla="*/ 0 h 47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71"/>
                <a:gd name="T154" fmla="*/ 0 h 475"/>
                <a:gd name="T155" fmla="*/ 471 w 471"/>
                <a:gd name="T156" fmla="*/ 475 h 47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71" h="475">
                  <a:moveTo>
                    <a:pt x="254" y="0"/>
                  </a:moveTo>
                  <a:lnTo>
                    <a:pt x="230" y="6"/>
                  </a:lnTo>
                  <a:lnTo>
                    <a:pt x="207" y="11"/>
                  </a:lnTo>
                  <a:lnTo>
                    <a:pt x="186" y="17"/>
                  </a:lnTo>
                  <a:lnTo>
                    <a:pt x="165" y="24"/>
                  </a:lnTo>
                  <a:lnTo>
                    <a:pt x="147" y="32"/>
                  </a:lnTo>
                  <a:lnTo>
                    <a:pt x="129" y="39"/>
                  </a:lnTo>
                  <a:lnTo>
                    <a:pt x="112" y="48"/>
                  </a:lnTo>
                  <a:lnTo>
                    <a:pt x="96" y="58"/>
                  </a:lnTo>
                  <a:lnTo>
                    <a:pt x="82" y="68"/>
                  </a:lnTo>
                  <a:lnTo>
                    <a:pt x="69" y="78"/>
                  </a:lnTo>
                  <a:lnTo>
                    <a:pt x="57" y="89"/>
                  </a:lnTo>
                  <a:lnTo>
                    <a:pt x="46" y="100"/>
                  </a:lnTo>
                  <a:lnTo>
                    <a:pt x="36" y="113"/>
                  </a:lnTo>
                  <a:lnTo>
                    <a:pt x="27" y="126"/>
                  </a:lnTo>
                  <a:lnTo>
                    <a:pt x="21" y="139"/>
                  </a:lnTo>
                  <a:lnTo>
                    <a:pt x="14" y="154"/>
                  </a:lnTo>
                  <a:lnTo>
                    <a:pt x="8" y="172"/>
                  </a:lnTo>
                  <a:lnTo>
                    <a:pt x="4" y="190"/>
                  </a:lnTo>
                  <a:lnTo>
                    <a:pt x="1" y="210"/>
                  </a:lnTo>
                  <a:lnTo>
                    <a:pt x="0" y="228"/>
                  </a:lnTo>
                  <a:lnTo>
                    <a:pt x="3" y="262"/>
                  </a:lnTo>
                  <a:lnTo>
                    <a:pt x="9" y="294"/>
                  </a:lnTo>
                  <a:lnTo>
                    <a:pt x="18" y="324"/>
                  </a:lnTo>
                  <a:lnTo>
                    <a:pt x="30" y="351"/>
                  </a:lnTo>
                  <a:lnTo>
                    <a:pt x="40" y="376"/>
                  </a:lnTo>
                  <a:lnTo>
                    <a:pt x="52" y="396"/>
                  </a:lnTo>
                  <a:lnTo>
                    <a:pt x="61" y="409"/>
                  </a:lnTo>
                  <a:lnTo>
                    <a:pt x="66" y="418"/>
                  </a:lnTo>
                  <a:lnTo>
                    <a:pt x="73" y="435"/>
                  </a:lnTo>
                  <a:lnTo>
                    <a:pt x="81" y="449"/>
                  </a:lnTo>
                  <a:lnTo>
                    <a:pt x="90" y="458"/>
                  </a:lnTo>
                  <a:lnTo>
                    <a:pt x="99" y="465"/>
                  </a:lnTo>
                  <a:lnTo>
                    <a:pt x="112" y="470"/>
                  </a:lnTo>
                  <a:lnTo>
                    <a:pt x="125" y="474"/>
                  </a:lnTo>
                  <a:lnTo>
                    <a:pt x="137" y="475"/>
                  </a:lnTo>
                  <a:lnTo>
                    <a:pt x="148" y="474"/>
                  </a:lnTo>
                  <a:lnTo>
                    <a:pt x="160" y="472"/>
                  </a:lnTo>
                  <a:lnTo>
                    <a:pt x="168" y="471"/>
                  </a:lnTo>
                  <a:lnTo>
                    <a:pt x="174" y="469"/>
                  </a:lnTo>
                  <a:lnTo>
                    <a:pt x="178" y="467"/>
                  </a:lnTo>
                  <a:lnTo>
                    <a:pt x="185" y="463"/>
                  </a:lnTo>
                  <a:lnTo>
                    <a:pt x="190" y="457"/>
                  </a:lnTo>
                  <a:lnTo>
                    <a:pt x="194" y="449"/>
                  </a:lnTo>
                  <a:lnTo>
                    <a:pt x="194" y="441"/>
                  </a:lnTo>
                  <a:lnTo>
                    <a:pt x="191" y="420"/>
                  </a:lnTo>
                  <a:lnTo>
                    <a:pt x="191" y="401"/>
                  </a:lnTo>
                  <a:lnTo>
                    <a:pt x="191" y="383"/>
                  </a:lnTo>
                  <a:lnTo>
                    <a:pt x="195" y="366"/>
                  </a:lnTo>
                  <a:lnTo>
                    <a:pt x="199" y="350"/>
                  </a:lnTo>
                  <a:lnTo>
                    <a:pt x="207" y="336"/>
                  </a:lnTo>
                  <a:lnTo>
                    <a:pt x="215" y="322"/>
                  </a:lnTo>
                  <a:lnTo>
                    <a:pt x="225" y="310"/>
                  </a:lnTo>
                  <a:lnTo>
                    <a:pt x="238" y="297"/>
                  </a:lnTo>
                  <a:lnTo>
                    <a:pt x="254" y="286"/>
                  </a:lnTo>
                  <a:lnTo>
                    <a:pt x="271" y="276"/>
                  </a:lnTo>
                  <a:lnTo>
                    <a:pt x="288" y="268"/>
                  </a:lnTo>
                  <a:lnTo>
                    <a:pt x="306" y="263"/>
                  </a:lnTo>
                  <a:lnTo>
                    <a:pt x="324" y="258"/>
                  </a:lnTo>
                  <a:lnTo>
                    <a:pt x="342" y="254"/>
                  </a:lnTo>
                  <a:lnTo>
                    <a:pt x="359" y="251"/>
                  </a:lnTo>
                  <a:lnTo>
                    <a:pt x="376" y="249"/>
                  </a:lnTo>
                  <a:lnTo>
                    <a:pt x="392" y="247"/>
                  </a:lnTo>
                  <a:lnTo>
                    <a:pt x="406" y="247"/>
                  </a:lnTo>
                  <a:lnTo>
                    <a:pt x="419" y="246"/>
                  </a:lnTo>
                  <a:lnTo>
                    <a:pt x="429" y="247"/>
                  </a:lnTo>
                  <a:lnTo>
                    <a:pt x="437" y="247"/>
                  </a:lnTo>
                  <a:lnTo>
                    <a:pt x="442" y="247"/>
                  </a:lnTo>
                  <a:lnTo>
                    <a:pt x="444" y="247"/>
                  </a:lnTo>
                  <a:lnTo>
                    <a:pt x="452" y="247"/>
                  </a:lnTo>
                  <a:lnTo>
                    <a:pt x="458" y="245"/>
                  </a:lnTo>
                  <a:lnTo>
                    <a:pt x="463" y="241"/>
                  </a:lnTo>
                  <a:lnTo>
                    <a:pt x="468" y="234"/>
                  </a:lnTo>
                  <a:lnTo>
                    <a:pt x="471" y="228"/>
                  </a:lnTo>
                  <a:lnTo>
                    <a:pt x="471" y="220"/>
                  </a:lnTo>
                  <a:lnTo>
                    <a:pt x="468" y="214"/>
                  </a:lnTo>
                  <a:lnTo>
                    <a:pt x="465" y="208"/>
                  </a:lnTo>
                  <a:lnTo>
                    <a:pt x="401" y="136"/>
                  </a:lnTo>
                  <a:lnTo>
                    <a:pt x="396" y="132"/>
                  </a:lnTo>
                  <a:lnTo>
                    <a:pt x="389" y="129"/>
                  </a:lnTo>
                  <a:lnTo>
                    <a:pt x="383" y="128"/>
                  </a:lnTo>
                  <a:lnTo>
                    <a:pt x="376" y="129"/>
                  </a:lnTo>
                  <a:lnTo>
                    <a:pt x="375" y="129"/>
                  </a:lnTo>
                  <a:lnTo>
                    <a:pt x="372" y="129"/>
                  </a:lnTo>
                  <a:lnTo>
                    <a:pt x="376" y="126"/>
                  </a:lnTo>
                  <a:lnTo>
                    <a:pt x="379" y="123"/>
                  </a:lnTo>
                  <a:lnTo>
                    <a:pt x="380" y="119"/>
                  </a:lnTo>
                  <a:lnTo>
                    <a:pt x="381" y="113"/>
                  </a:lnTo>
                  <a:lnTo>
                    <a:pt x="381" y="112"/>
                  </a:lnTo>
                  <a:lnTo>
                    <a:pt x="380" y="107"/>
                  </a:lnTo>
                  <a:lnTo>
                    <a:pt x="379" y="102"/>
                  </a:lnTo>
                  <a:lnTo>
                    <a:pt x="376" y="98"/>
                  </a:lnTo>
                  <a:lnTo>
                    <a:pt x="373" y="94"/>
                  </a:lnTo>
                  <a:lnTo>
                    <a:pt x="273" y="6"/>
                  </a:lnTo>
                  <a:lnTo>
                    <a:pt x="269" y="3"/>
                  </a:lnTo>
                  <a:lnTo>
                    <a:pt x="264" y="0"/>
                  </a:lnTo>
                  <a:lnTo>
                    <a:pt x="259" y="0"/>
                  </a:lnTo>
                  <a:lnTo>
                    <a:pt x="25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26" name="Freeform 325">
              <a:extLst>
                <a:ext uri="{FF2B5EF4-FFF2-40B4-BE49-F238E27FC236}">
                  <a16:creationId xmlns:a16="http://schemas.microsoft.com/office/drawing/2014/main" id="{57692D87-21CB-4FB0-8FB5-0F9715DCEF18}"/>
                </a:ext>
              </a:extLst>
            </p:cNvPr>
            <p:cNvSpPr>
              <a:spLocks/>
            </p:cNvSpPr>
            <p:nvPr/>
          </p:nvSpPr>
          <p:spPr bwMode="auto">
            <a:xfrm>
              <a:off x="533" y="2432"/>
              <a:ext cx="79" cy="86"/>
            </a:xfrm>
            <a:custGeom>
              <a:avLst/>
              <a:gdLst>
                <a:gd name="T0" fmla="*/ 0 w 345"/>
                <a:gd name="T1" fmla="*/ 0 h 377"/>
                <a:gd name="T2" fmla="*/ 0 w 345"/>
                <a:gd name="T3" fmla="*/ 0 h 377"/>
                <a:gd name="T4" fmla="*/ 0 w 345"/>
                <a:gd name="T5" fmla="*/ 0 h 377"/>
                <a:gd name="T6" fmla="*/ 0 w 345"/>
                <a:gd name="T7" fmla="*/ 0 h 377"/>
                <a:gd name="T8" fmla="*/ 0 w 345"/>
                <a:gd name="T9" fmla="*/ 0 h 377"/>
                <a:gd name="T10" fmla="*/ 0 w 345"/>
                <a:gd name="T11" fmla="*/ 0 h 377"/>
                <a:gd name="T12" fmla="*/ 0 w 345"/>
                <a:gd name="T13" fmla="*/ 0 h 377"/>
                <a:gd name="T14" fmla="*/ 0 w 345"/>
                <a:gd name="T15" fmla="*/ 0 h 377"/>
                <a:gd name="T16" fmla="*/ 0 w 345"/>
                <a:gd name="T17" fmla="*/ 0 h 377"/>
                <a:gd name="T18" fmla="*/ 0 w 345"/>
                <a:gd name="T19" fmla="*/ 0 h 377"/>
                <a:gd name="T20" fmla="*/ 0 w 345"/>
                <a:gd name="T21" fmla="*/ 0 h 377"/>
                <a:gd name="T22" fmla="*/ 0 w 345"/>
                <a:gd name="T23" fmla="*/ 0 h 377"/>
                <a:gd name="T24" fmla="*/ 0 w 345"/>
                <a:gd name="T25" fmla="*/ 0 h 377"/>
                <a:gd name="T26" fmla="*/ 0 w 345"/>
                <a:gd name="T27" fmla="*/ 0 h 377"/>
                <a:gd name="T28" fmla="*/ 0 w 345"/>
                <a:gd name="T29" fmla="*/ 0 h 377"/>
                <a:gd name="T30" fmla="*/ 0 w 345"/>
                <a:gd name="T31" fmla="*/ 0 h 377"/>
                <a:gd name="T32" fmla="*/ 0 w 345"/>
                <a:gd name="T33" fmla="*/ 0 h 377"/>
                <a:gd name="T34" fmla="*/ 0 w 345"/>
                <a:gd name="T35" fmla="*/ 0 h 377"/>
                <a:gd name="T36" fmla="*/ 0 w 345"/>
                <a:gd name="T37" fmla="*/ 0 h 377"/>
                <a:gd name="T38" fmla="*/ 0 w 345"/>
                <a:gd name="T39" fmla="*/ 0 h 377"/>
                <a:gd name="T40" fmla="*/ 0 w 345"/>
                <a:gd name="T41" fmla="*/ 0 h 377"/>
                <a:gd name="T42" fmla="*/ 0 w 345"/>
                <a:gd name="T43" fmla="*/ 0 h 377"/>
                <a:gd name="T44" fmla="*/ 0 w 345"/>
                <a:gd name="T45" fmla="*/ 0 h 377"/>
                <a:gd name="T46" fmla="*/ 0 w 345"/>
                <a:gd name="T47" fmla="*/ 0 h 377"/>
                <a:gd name="T48" fmla="*/ 0 w 345"/>
                <a:gd name="T49" fmla="*/ 0 h 377"/>
                <a:gd name="T50" fmla="*/ 0 w 345"/>
                <a:gd name="T51" fmla="*/ 0 h 377"/>
                <a:gd name="T52" fmla="*/ 0 w 345"/>
                <a:gd name="T53" fmla="*/ 0 h 377"/>
                <a:gd name="T54" fmla="*/ 0 w 345"/>
                <a:gd name="T55" fmla="*/ 0 h 377"/>
                <a:gd name="T56" fmla="*/ 0 w 345"/>
                <a:gd name="T57" fmla="*/ 0 h 377"/>
                <a:gd name="T58" fmla="*/ 0 w 345"/>
                <a:gd name="T59" fmla="*/ 0 h 377"/>
                <a:gd name="T60" fmla="*/ 0 w 345"/>
                <a:gd name="T61" fmla="*/ 0 h 377"/>
                <a:gd name="T62" fmla="*/ 0 w 345"/>
                <a:gd name="T63" fmla="*/ 0 h 377"/>
                <a:gd name="T64" fmla="*/ 0 w 345"/>
                <a:gd name="T65" fmla="*/ 0 h 377"/>
                <a:gd name="T66" fmla="*/ 0 w 345"/>
                <a:gd name="T67" fmla="*/ 0 h 377"/>
                <a:gd name="T68" fmla="*/ 0 w 345"/>
                <a:gd name="T69" fmla="*/ 0 h 377"/>
                <a:gd name="T70" fmla="*/ 0 w 345"/>
                <a:gd name="T71" fmla="*/ 0 h 377"/>
                <a:gd name="T72" fmla="*/ 0 w 345"/>
                <a:gd name="T73" fmla="*/ 0 h 377"/>
                <a:gd name="T74" fmla="*/ 0 w 345"/>
                <a:gd name="T75" fmla="*/ 0 h 377"/>
                <a:gd name="T76" fmla="*/ 0 w 345"/>
                <a:gd name="T77" fmla="*/ 0 h 377"/>
                <a:gd name="T78" fmla="*/ 0 w 345"/>
                <a:gd name="T79" fmla="*/ 0 h 377"/>
                <a:gd name="T80" fmla="*/ 0 w 345"/>
                <a:gd name="T81" fmla="*/ 0 h 377"/>
                <a:gd name="T82" fmla="*/ 0 w 345"/>
                <a:gd name="T83" fmla="*/ 0 h 377"/>
                <a:gd name="T84" fmla="*/ 0 w 345"/>
                <a:gd name="T85" fmla="*/ 0 h 377"/>
                <a:gd name="T86" fmla="*/ 0 w 345"/>
                <a:gd name="T87" fmla="*/ 0 h 377"/>
                <a:gd name="T88" fmla="*/ 0 w 345"/>
                <a:gd name="T89" fmla="*/ 0 h 377"/>
                <a:gd name="T90" fmla="*/ 0 w 345"/>
                <a:gd name="T91" fmla="*/ 0 h 3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45"/>
                <a:gd name="T139" fmla="*/ 0 h 377"/>
                <a:gd name="T140" fmla="*/ 345 w 345"/>
                <a:gd name="T141" fmla="*/ 377 h 3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45" h="377">
                  <a:moveTo>
                    <a:pt x="73" y="373"/>
                  </a:moveTo>
                  <a:lnTo>
                    <a:pt x="70" y="372"/>
                  </a:lnTo>
                  <a:lnTo>
                    <a:pt x="68" y="368"/>
                  </a:lnTo>
                  <a:lnTo>
                    <a:pt x="64" y="361"/>
                  </a:lnTo>
                  <a:lnTo>
                    <a:pt x="61" y="352"/>
                  </a:lnTo>
                  <a:lnTo>
                    <a:pt x="61" y="350"/>
                  </a:lnTo>
                  <a:lnTo>
                    <a:pt x="60" y="347"/>
                  </a:lnTo>
                  <a:lnTo>
                    <a:pt x="60" y="346"/>
                  </a:lnTo>
                  <a:lnTo>
                    <a:pt x="59" y="343"/>
                  </a:lnTo>
                  <a:lnTo>
                    <a:pt x="56" y="339"/>
                  </a:lnTo>
                  <a:lnTo>
                    <a:pt x="50" y="329"/>
                  </a:lnTo>
                  <a:lnTo>
                    <a:pt x="39" y="312"/>
                  </a:lnTo>
                  <a:lnTo>
                    <a:pt x="29" y="291"/>
                  </a:lnTo>
                  <a:lnTo>
                    <a:pt x="18" y="266"/>
                  </a:lnTo>
                  <a:lnTo>
                    <a:pt x="9" y="239"/>
                  </a:lnTo>
                  <a:lnTo>
                    <a:pt x="3" y="209"/>
                  </a:lnTo>
                  <a:lnTo>
                    <a:pt x="0" y="178"/>
                  </a:lnTo>
                  <a:lnTo>
                    <a:pt x="0" y="164"/>
                  </a:lnTo>
                  <a:lnTo>
                    <a:pt x="3" y="149"/>
                  </a:lnTo>
                  <a:lnTo>
                    <a:pt x="5" y="136"/>
                  </a:lnTo>
                  <a:lnTo>
                    <a:pt x="11" y="122"/>
                  </a:lnTo>
                  <a:lnTo>
                    <a:pt x="21" y="100"/>
                  </a:lnTo>
                  <a:lnTo>
                    <a:pt x="35" y="80"/>
                  </a:lnTo>
                  <a:lnTo>
                    <a:pt x="53" y="63"/>
                  </a:lnTo>
                  <a:lnTo>
                    <a:pt x="76" y="47"/>
                  </a:lnTo>
                  <a:lnTo>
                    <a:pt x="102" y="32"/>
                  </a:lnTo>
                  <a:lnTo>
                    <a:pt x="132" y="19"/>
                  </a:lnTo>
                  <a:lnTo>
                    <a:pt x="165" y="9"/>
                  </a:lnTo>
                  <a:lnTo>
                    <a:pt x="203" y="0"/>
                  </a:lnTo>
                  <a:lnTo>
                    <a:pt x="208" y="5"/>
                  </a:lnTo>
                  <a:lnTo>
                    <a:pt x="215" y="10"/>
                  </a:lnTo>
                  <a:lnTo>
                    <a:pt x="224" y="18"/>
                  </a:lnTo>
                  <a:lnTo>
                    <a:pt x="233" y="26"/>
                  </a:lnTo>
                  <a:lnTo>
                    <a:pt x="242" y="35"/>
                  </a:lnTo>
                  <a:lnTo>
                    <a:pt x="253" y="43"/>
                  </a:lnTo>
                  <a:lnTo>
                    <a:pt x="262" y="52"/>
                  </a:lnTo>
                  <a:lnTo>
                    <a:pt x="271" y="60"/>
                  </a:lnTo>
                  <a:lnTo>
                    <a:pt x="259" y="67"/>
                  </a:lnTo>
                  <a:lnTo>
                    <a:pt x="247" y="76"/>
                  </a:lnTo>
                  <a:lnTo>
                    <a:pt x="234" y="86"/>
                  </a:lnTo>
                  <a:lnTo>
                    <a:pt x="223" y="93"/>
                  </a:lnTo>
                  <a:lnTo>
                    <a:pt x="212" y="101"/>
                  </a:lnTo>
                  <a:lnTo>
                    <a:pt x="203" y="108"/>
                  </a:lnTo>
                  <a:lnTo>
                    <a:pt x="198" y="112"/>
                  </a:lnTo>
                  <a:lnTo>
                    <a:pt x="195" y="113"/>
                  </a:lnTo>
                  <a:lnTo>
                    <a:pt x="191" y="117"/>
                  </a:lnTo>
                  <a:lnTo>
                    <a:pt x="188" y="122"/>
                  </a:lnTo>
                  <a:lnTo>
                    <a:pt x="186" y="127"/>
                  </a:lnTo>
                  <a:lnTo>
                    <a:pt x="185" y="132"/>
                  </a:lnTo>
                  <a:lnTo>
                    <a:pt x="185" y="135"/>
                  </a:lnTo>
                  <a:lnTo>
                    <a:pt x="186" y="138"/>
                  </a:lnTo>
                  <a:lnTo>
                    <a:pt x="186" y="140"/>
                  </a:lnTo>
                  <a:lnTo>
                    <a:pt x="188" y="143"/>
                  </a:lnTo>
                  <a:lnTo>
                    <a:pt x="191" y="149"/>
                  </a:lnTo>
                  <a:lnTo>
                    <a:pt x="198" y="155"/>
                  </a:lnTo>
                  <a:lnTo>
                    <a:pt x="206" y="156"/>
                  </a:lnTo>
                  <a:lnTo>
                    <a:pt x="215" y="156"/>
                  </a:lnTo>
                  <a:lnTo>
                    <a:pt x="219" y="155"/>
                  </a:lnTo>
                  <a:lnTo>
                    <a:pt x="229" y="152"/>
                  </a:lnTo>
                  <a:lnTo>
                    <a:pt x="245" y="148"/>
                  </a:lnTo>
                  <a:lnTo>
                    <a:pt x="263" y="144"/>
                  </a:lnTo>
                  <a:lnTo>
                    <a:pt x="281" y="139"/>
                  </a:lnTo>
                  <a:lnTo>
                    <a:pt x="299" y="135"/>
                  </a:lnTo>
                  <a:lnTo>
                    <a:pt x="315" y="131"/>
                  </a:lnTo>
                  <a:lnTo>
                    <a:pt x="325" y="128"/>
                  </a:lnTo>
                  <a:lnTo>
                    <a:pt x="329" y="132"/>
                  </a:lnTo>
                  <a:lnTo>
                    <a:pt x="333" y="136"/>
                  </a:lnTo>
                  <a:lnTo>
                    <a:pt x="338" y="143"/>
                  </a:lnTo>
                  <a:lnTo>
                    <a:pt x="345" y="149"/>
                  </a:lnTo>
                  <a:lnTo>
                    <a:pt x="322" y="152"/>
                  </a:lnTo>
                  <a:lnTo>
                    <a:pt x="297" y="155"/>
                  </a:lnTo>
                  <a:lnTo>
                    <a:pt x="270" y="160"/>
                  </a:lnTo>
                  <a:lnTo>
                    <a:pt x="242" y="168"/>
                  </a:lnTo>
                  <a:lnTo>
                    <a:pt x="215" y="178"/>
                  </a:lnTo>
                  <a:lnTo>
                    <a:pt x="189" y="191"/>
                  </a:lnTo>
                  <a:lnTo>
                    <a:pt x="164" y="207"/>
                  </a:lnTo>
                  <a:lnTo>
                    <a:pt x="142" y="227"/>
                  </a:lnTo>
                  <a:lnTo>
                    <a:pt x="132" y="240"/>
                  </a:lnTo>
                  <a:lnTo>
                    <a:pt x="121" y="255"/>
                  </a:lnTo>
                  <a:lnTo>
                    <a:pt x="113" y="269"/>
                  </a:lnTo>
                  <a:lnTo>
                    <a:pt x="107" y="285"/>
                  </a:lnTo>
                  <a:lnTo>
                    <a:pt x="102" y="300"/>
                  </a:lnTo>
                  <a:lnTo>
                    <a:pt x="98" y="317"/>
                  </a:lnTo>
                  <a:lnTo>
                    <a:pt x="96" y="335"/>
                  </a:lnTo>
                  <a:lnTo>
                    <a:pt x="95" y="355"/>
                  </a:lnTo>
                  <a:lnTo>
                    <a:pt x="95" y="360"/>
                  </a:lnTo>
                  <a:lnTo>
                    <a:pt x="96" y="365"/>
                  </a:lnTo>
                  <a:lnTo>
                    <a:pt x="96" y="370"/>
                  </a:lnTo>
                  <a:lnTo>
                    <a:pt x="96" y="376"/>
                  </a:lnTo>
                  <a:lnTo>
                    <a:pt x="90" y="377"/>
                  </a:lnTo>
                  <a:lnTo>
                    <a:pt x="85" y="376"/>
                  </a:lnTo>
                  <a:lnTo>
                    <a:pt x="78" y="376"/>
                  </a:lnTo>
                  <a:lnTo>
                    <a:pt x="73" y="373"/>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27" name="Freeform 326">
              <a:extLst>
                <a:ext uri="{FF2B5EF4-FFF2-40B4-BE49-F238E27FC236}">
                  <a16:creationId xmlns:a16="http://schemas.microsoft.com/office/drawing/2014/main" id="{B642BB4B-AB15-4B88-AFA2-1A1E830287FF}"/>
                </a:ext>
              </a:extLst>
            </p:cNvPr>
            <p:cNvSpPr>
              <a:spLocks/>
            </p:cNvSpPr>
            <p:nvPr/>
          </p:nvSpPr>
          <p:spPr bwMode="auto">
            <a:xfrm>
              <a:off x="403" y="2511"/>
              <a:ext cx="243" cy="127"/>
            </a:xfrm>
            <a:custGeom>
              <a:avLst/>
              <a:gdLst>
                <a:gd name="T0" fmla="*/ 0 w 1064"/>
                <a:gd name="T1" fmla="*/ 0 h 555"/>
                <a:gd name="T2" fmla="*/ 0 w 1064"/>
                <a:gd name="T3" fmla="*/ 0 h 555"/>
                <a:gd name="T4" fmla="*/ 0 w 1064"/>
                <a:gd name="T5" fmla="*/ 0 h 555"/>
                <a:gd name="T6" fmla="*/ 0 w 1064"/>
                <a:gd name="T7" fmla="*/ 0 h 555"/>
                <a:gd name="T8" fmla="*/ 0 w 1064"/>
                <a:gd name="T9" fmla="*/ 0 h 555"/>
                <a:gd name="T10" fmla="*/ 0 w 1064"/>
                <a:gd name="T11" fmla="*/ 0 h 555"/>
                <a:gd name="T12" fmla="*/ 0 w 1064"/>
                <a:gd name="T13" fmla="*/ 0 h 555"/>
                <a:gd name="T14" fmla="*/ 0 w 1064"/>
                <a:gd name="T15" fmla="*/ 0 h 555"/>
                <a:gd name="T16" fmla="*/ 0 w 1064"/>
                <a:gd name="T17" fmla="*/ 0 h 555"/>
                <a:gd name="T18" fmla="*/ 0 w 1064"/>
                <a:gd name="T19" fmla="*/ 0 h 555"/>
                <a:gd name="T20" fmla="*/ 0 w 1064"/>
                <a:gd name="T21" fmla="*/ 0 h 555"/>
                <a:gd name="T22" fmla="*/ 0 w 1064"/>
                <a:gd name="T23" fmla="*/ 0 h 555"/>
                <a:gd name="T24" fmla="*/ 0 w 1064"/>
                <a:gd name="T25" fmla="*/ 0 h 555"/>
                <a:gd name="T26" fmla="*/ 0 w 1064"/>
                <a:gd name="T27" fmla="*/ 0 h 555"/>
                <a:gd name="T28" fmla="*/ 0 w 1064"/>
                <a:gd name="T29" fmla="*/ 0 h 555"/>
                <a:gd name="T30" fmla="*/ 0 w 1064"/>
                <a:gd name="T31" fmla="*/ 0 h 555"/>
                <a:gd name="T32" fmla="*/ 0 w 1064"/>
                <a:gd name="T33" fmla="*/ 0 h 555"/>
                <a:gd name="T34" fmla="*/ 0 w 1064"/>
                <a:gd name="T35" fmla="*/ 0 h 555"/>
                <a:gd name="T36" fmla="*/ 0 w 1064"/>
                <a:gd name="T37" fmla="*/ 0 h 555"/>
                <a:gd name="T38" fmla="*/ 0 w 1064"/>
                <a:gd name="T39" fmla="*/ 0 h 555"/>
                <a:gd name="T40" fmla="*/ 0 w 1064"/>
                <a:gd name="T41" fmla="*/ 0 h 555"/>
                <a:gd name="T42" fmla="*/ 0 w 1064"/>
                <a:gd name="T43" fmla="*/ 0 h 555"/>
                <a:gd name="T44" fmla="*/ 0 w 1064"/>
                <a:gd name="T45" fmla="*/ 0 h 555"/>
                <a:gd name="T46" fmla="*/ 0 w 1064"/>
                <a:gd name="T47" fmla="*/ 0 h 555"/>
                <a:gd name="T48" fmla="*/ 0 w 1064"/>
                <a:gd name="T49" fmla="*/ 0 h 555"/>
                <a:gd name="T50" fmla="*/ 0 w 1064"/>
                <a:gd name="T51" fmla="*/ 0 h 555"/>
                <a:gd name="T52" fmla="*/ 0 w 1064"/>
                <a:gd name="T53" fmla="*/ 0 h 555"/>
                <a:gd name="T54" fmla="*/ 0 w 1064"/>
                <a:gd name="T55" fmla="*/ 0 h 555"/>
                <a:gd name="T56" fmla="*/ 0 w 1064"/>
                <a:gd name="T57" fmla="*/ 0 h 555"/>
                <a:gd name="T58" fmla="*/ 0 w 1064"/>
                <a:gd name="T59" fmla="*/ 0 h 555"/>
                <a:gd name="T60" fmla="*/ 0 w 1064"/>
                <a:gd name="T61" fmla="*/ 0 h 555"/>
                <a:gd name="T62" fmla="*/ 0 w 1064"/>
                <a:gd name="T63" fmla="*/ 0 h 555"/>
                <a:gd name="T64" fmla="*/ 0 w 1064"/>
                <a:gd name="T65" fmla="*/ 0 h 555"/>
                <a:gd name="T66" fmla="*/ 0 w 1064"/>
                <a:gd name="T67" fmla="*/ 0 h 555"/>
                <a:gd name="T68" fmla="*/ 0 w 1064"/>
                <a:gd name="T69" fmla="*/ 0 h 555"/>
                <a:gd name="T70" fmla="*/ 0 w 1064"/>
                <a:gd name="T71" fmla="*/ 0 h 555"/>
                <a:gd name="T72" fmla="*/ 0 w 1064"/>
                <a:gd name="T73" fmla="*/ 0 h 555"/>
                <a:gd name="T74" fmla="*/ 0 w 1064"/>
                <a:gd name="T75" fmla="*/ 0 h 555"/>
                <a:gd name="T76" fmla="*/ 0 w 1064"/>
                <a:gd name="T77" fmla="*/ 0 h 555"/>
                <a:gd name="T78" fmla="*/ 0 w 1064"/>
                <a:gd name="T79" fmla="*/ 0 h 555"/>
                <a:gd name="T80" fmla="*/ 0 w 1064"/>
                <a:gd name="T81" fmla="*/ 0 h 555"/>
                <a:gd name="T82" fmla="*/ 0 w 1064"/>
                <a:gd name="T83" fmla="*/ 0 h 555"/>
                <a:gd name="T84" fmla="*/ 0 w 1064"/>
                <a:gd name="T85" fmla="*/ 0 h 555"/>
                <a:gd name="T86" fmla="*/ 0 w 1064"/>
                <a:gd name="T87" fmla="*/ 0 h 555"/>
                <a:gd name="T88" fmla="*/ 0 w 1064"/>
                <a:gd name="T89" fmla="*/ 0 h 555"/>
                <a:gd name="T90" fmla="*/ 0 w 1064"/>
                <a:gd name="T91" fmla="*/ 0 h 555"/>
                <a:gd name="T92" fmla="*/ 0 w 1064"/>
                <a:gd name="T93" fmla="*/ 0 h 555"/>
                <a:gd name="T94" fmla="*/ 0 w 1064"/>
                <a:gd name="T95" fmla="*/ 0 h 555"/>
                <a:gd name="T96" fmla="*/ 0 w 1064"/>
                <a:gd name="T97" fmla="*/ 0 h 555"/>
                <a:gd name="T98" fmla="*/ 0 w 1064"/>
                <a:gd name="T99" fmla="*/ 0 h 555"/>
                <a:gd name="T100" fmla="*/ 0 w 1064"/>
                <a:gd name="T101" fmla="*/ 0 h 555"/>
                <a:gd name="T102" fmla="*/ 0 w 1064"/>
                <a:gd name="T103" fmla="*/ 0 h 555"/>
                <a:gd name="T104" fmla="*/ 0 w 1064"/>
                <a:gd name="T105" fmla="*/ 0 h 555"/>
                <a:gd name="T106" fmla="*/ 0 w 1064"/>
                <a:gd name="T107" fmla="*/ 0 h 555"/>
                <a:gd name="T108" fmla="*/ 0 w 1064"/>
                <a:gd name="T109" fmla="*/ 0 h 555"/>
                <a:gd name="T110" fmla="*/ 0 w 1064"/>
                <a:gd name="T111" fmla="*/ 0 h 5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64"/>
                <a:gd name="T169" fmla="*/ 0 h 555"/>
                <a:gd name="T170" fmla="*/ 1064 w 1064"/>
                <a:gd name="T171" fmla="*/ 555 h 5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64" h="555">
                  <a:moveTo>
                    <a:pt x="195" y="213"/>
                  </a:moveTo>
                  <a:lnTo>
                    <a:pt x="183" y="213"/>
                  </a:lnTo>
                  <a:lnTo>
                    <a:pt x="166" y="213"/>
                  </a:lnTo>
                  <a:lnTo>
                    <a:pt x="148" y="213"/>
                  </a:lnTo>
                  <a:lnTo>
                    <a:pt x="129" y="212"/>
                  </a:lnTo>
                  <a:lnTo>
                    <a:pt x="110" y="212"/>
                  </a:lnTo>
                  <a:lnTo>
                    <a:pt x="96" y="212"/>
                  </a:lnTo>
                  <a:lnTo>
                    <a:pt x="86" y="212"/>
                  </a:lnTo>
                  <a:lnTo>
                    <a:pt x="82" y="212"/>
                  </a:lnTo>
                  <a:lnTo>
                    <a:pt x="80" y="212"/>
                  </a:lnTo>
                  <a:lnTo>
                    <a:pt x="80" y="213"/>
                  </a:lnTo>
                  <a:lnTo>
                    <a:pt x="71" y="215"/>
                  </a:lnTo>
                  <a:lnTo>
                    <a:pt x="61" y="216"/>
                  </a:lnTo>
                  <a:lnTo>
                    <a:pt x="53" y="219"/>
                  </a:lnTo>
                  <a:lnTo>
                    <a:pt x="44" y="222"/>
                  </a:lnTo>
                  <a:lnTo>
                    <a:pt x="36" y="226"/>
                  </a:lnTo>
                  <a:lnTo>
                    <a:pt x="28" y="232"/>
                  </a:lnTo>
                  <a:lnTo>
                    <a:pt x="22" y="237"/>
                  </a:lnTo>
                  <a:lnTo>
                    <a:pt x="15" y="243"/>
                  </a:lnTo>
                  <a:lnTo>
                    <a:pt x="8" y="255"/>
                  </a:lnTo>
                  <a:lnTo>
                    <a:pt x="2" y="268"/>
                  </a:lnTo>
                  <a:lnTo>
                    <a:pt x="0" y="282"/>
                  </a:lnTo>
                  <a:lnTo>
                    <a:pt x="0" y="297"/>
                  </a:lnTo>
                  <a:lnTo>
                    <a:pt x="4" y="312"/>
                  </a:lnTo>
                  <a:lnTo>
                    <a:pt x="10" y="328"/>
                  </a:lnTo>
                  <a:lnTo>
                    <a:pt x="21" y="341"/>
                  </a:lnTo>
                  <a:lnTo>
                    <a:pt x="32" y="352"/>
                  </a:lnTo>
                  <a:lnTo>
                    <a:pt x="48" y="362"/>
                  </a:lnTo>
                  <a:lnTo>
                    <a:pt x="64" y="368"/>
                  </a:lnTo>
                  <a:lnTo>
                    <a:pt x="82" y="373"/>
                  </a:lnTo>
                  <a:lnTo>
                    <a:pt x="100" y="375"/>
                  </a:lnTo>
                  <a:lnTo>
                    <a:pt x="104" y="375"/>
                  </a:lnTo>
                  <a:lnTo>
                    <a:pt x="114" y="375"/>
                  </a:lnTo>
                  <a:lnTo>
                    <a:pt x="131" y="375"/>
                  </a:lnTo>
                  <a:lnTo>
                    <a:pt x="149" y="375"/>
                  </a:lnTo>
                  <a:lnTo>
                    <a:pt x="170" y="375"/>
                  </a:lnTo>
                  <a:lnTo>
                    <a:pt x="190" y="375"/>
                  </a:lnTo>
                  <a:lnTo>
                    <a:pt x="207" y="375"/>
                  </a:lnTo>
                  <a:lnTo>
                    <a:pt x="220" y="375"/>
                  </a:lnTo>
                  <a:lnTo>
                    <a:pt x="248" y="398"/>
                  </a:lnTo>
                  <a:lnTo>
                    <a:pt x="277" y="419"/>
                  </a:lnTo>
                  <a:lnTo>
                    <a:pt x="307" y="438"/>
                  </a:lnTo>
                  <a:lnTo>
                    <a:pt x="337" y="457"/>
                  </a:lnTo>
                  <a:lnTo>
                    <a:pt x="367" y="473"/>
                  </a:lnTo>
                  <a:lnTo>
                    <a:pt x="397" y="489"/>
                  </a:lnTo>
                  <a:lnTo>
                    <a:pt x="427" y="502"/>
                  </a:lnTo>
                  <a:lnTo>
                    <a:pt x="458" y="514"/>
                  </a:lnTo>
                  <a:lnTo>
                    <a:pt x="489" y="524"/>
                  </a:lnTo>
                  <a:lnTo>
                    <a:pt x="520" y="533"/>
                  </a:lnTo>
                  <a:lnTo>
                    <a:pt x="553" y="541"/>
                  </a:lnTo>
                  <a:lnTo>
                    <a:pt x="585" y="548"/>
                  </a:lnTo>
                  <a:lnTo>
                    <a:pt x="618" y="551"/>
                  </a:lnTo>
                  <a:lnTo>
                    <a:pt x="652" y="554"/>
                  </a:lnTo>
                  <a:lnTo>
                    <a:pt x="686" y="555"/>
                  </a:lnTo>
                  <a:lnTo>
                    <a:pt x="719" y="555"/>
                  </a:lnTo>
                  <a:lnTo>
                    <a:pt x="743" y="554"/>
                  </a:lnTo>
                  <a:lnTo>
                    <a:pt x="766" y="553"/>
                  </a:lnTo>
                  <a:lnTo>
                    <a:pt x="790" y="550"/>
                  </a:lnTo>
                  <a:lnTo>
                    <a:pt x="812" y="546"/>
                  </a:lnTo>
                  <a:lnTo>
                    <a:pt x="834" y="541"/>
                  </a:lnTo>
                  <a:lnTo>
                    <a:pt x="855" y="536"/>
                  </a:lnTo>
                  <a:lnTo>
                    <a:pt x="874" y="529"/>
                  </a:lnTo>
                  <a:lnTo>
                    <a:pt x="895" y="522"/>
                  </a:lnTo>
                  <a:lnTo>
                    <a:pt x="913" y="514"/>
                  </a:lnTo>
                  <a:lnTo>
                    <a:pt x="932" y="506"/>
                  </a:lnTo>
                  <a:lnTo>
                    <a:pt x="948" y="496"/>
                  </a:lnTo>
                  <a:lnTo>
                    <a:pt x="964" y="486"/>
                  </a:lnTo>
                  <a:lnTo>
                    <a:pt x="980" y="475"/>
                  </a:lnTo>
                  <a:lnTo>
                    <a:pt x="994" y="463"/>
                  </a:lnTo>
                  <a:lnTo>
                    <a:pt x="1007" y="451"/>
                  </a:lnTo>
                  <a:lnTo>
                    <a:pt x="1019" y="438"/>
                  </a:lnTo>
                  <a:lnTo>
                    <a:pt x="1032" y="421"/>
                  </a:lnTo>
                  <a:lnTo>
                    <a:pt x="1042" y="405"/>
                  </a:lnTo>
                  <a:lnTo>
                    <a:pt x="1050" y="388"/>
                  </a:lnTo>
                  <a:lnTo>
                    <a:pt x="1056" y="368"/>
                  </a:lnTo>
                  <a:lnTo>
                    <a:pt x="1062" y="350"/>
                  </a:lnTo>
                  <a:lnTo>
                    <a:pt x="1064" y="330"/>
                  </a:lnTo>
                  <a:lnTo>
                    <a:pt x="1064" y="311"/>
                  </a:lnTo>
                  <a:lnTo>
                    <a:pt x="1063" y="291"/>
                  </a:lnTo>
                  <a:lnTo>
                    <a:pt x="1056" y="263"/>
                  </a:lnTo>
                  <a:lnTo>
                    <a:pt x="1047" y="234"/>
                  </a:lnTo>
                  <a:lnTo>
                    <a:pt x="1033" y="207"/>
                  </a:lnTo>
                  <a:lnTo>
                    <a:pt x="1016" y="181"/>
                  </a:lnTo>
                  <a:lnTo>
                    <a:pt x="995" y="156"/>
                  </a:lnTo>
                  <a:lnTo>
                    <a:pt x="972" y="133"/>
                  </a:lnTo>
                  <a:lnTo>
                    <a:pt x="946" y="111"/>
                  </a:lnTo>
                  <a:lnTo>
                    <a:pt x="916" y="90"/>
                  </a:lnTo>
                  <a:lnTo>
                    <a:pt x="885" y="72"/>
                  </a:lnTo>
                  <a:lnTo>
                    <a:pt x="851" y="55"/>
                  </a:lnTo>
                  <a:lnTo>
                    <a:pt x="814" y="39"/>
                  </a:lnTo>
                  <a:lnTo>
                    <a:pt x="777" y="27"/>
                  </a:lnTo>
                  <a:lnTo>
                    <a:pt x="736" y="17"/>
                  </a:lnTo>
                  <a:lnTo>
                    <a:pt x="696" y="8"/>
                  </a:lnTo>
                  <a:lnTo>
                    <a:pt x="653" y="3"/>
                  </a:lnTo>
                  <a:lnTo>
                    <a:pt x="610" y="0"/>
                  </a:lnTo>
                  <a:lnTo>
                    <a:pt x="572" y="0"/>
                  </a:lnTo>
                  <a:lnTo>
                    <a:pt x="535" y="3"/>
                  </a:lnTo>
                  <a:lnTo>
                    <a:pt x="498" y="7"/>
                  </a:lnTo>
                  <a:lnTo>
                    <a:pt x="463" y="12"/>
                  </a:lnTo>
                  <a:lnTo>
                    <a:pt x="430" y="21"/>
                  </a:lnTo>
                  <a:lnTo>
                    <a:pt x="398" y="30"/>
                  </a:lnTo>
                  <a:lnTo>
                    <a:pt x="368" y="42"/>
                  </a:lnTo>
                  <a:lnTo>
                    <a:pt x="341" y="56"/>
                  </a:lnTo>
                  <a:lnTo>
                    <a:pt x="313" y="70"/>
                  </a:lnTo>
                  <a:lnTo>
                    <a:pt x="290" y="87"/>
                  </a:lnTo>
                  <a:lnTo>
                    <a:pt x="268" y="105"/>
                  </a:lnTo>
                  <a:lnTo>
                    <a:pt x="248" y="124"/>
                  </a:lnTo>
                  <a:lnTo>
                    <a:pt x="230" y="144"/>
                  </a:lnTo>
                  <a:lnTo>
                    <a:pt x="216" y="166"/>
                  </a:lnTo>
                  <a:lnTo>
                    <a:pt x="204" y="190"/>
                  </a:lnTo>
                  <a:lnTo>
                    <a:pt x="195" y="2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28" name="Freeform 327">
              <a:extLst>
                <a:ext uri="{FF2B5EF4-FFF2-40B4-BE49-F238E27FC236}">
                  <a16:creationId xmlns:a16="http://schemas.microsoft.com/office/drawing/2014/main" id="{7755CF57-FE91-416E-A8E5-436DFF124613}"/>
                </a:ext>
              </a:extLst>
            </p:cNvPr>
            <p:cNvSpPr>
              <a:spLocks/>
            </p:cNvSpPr>
            <p:nvPr/>
          </p:nvSpPr>
          <p:spPr bwMode="auto">
            <a:xfrm>
              <a:off x="414" y="2523"/>
              <a:ext cx="221" cy="105"/>
            </a:xfrm>
            <a:custGeom>
              <a:avLst/>
              <a:gdLst>
                <a:gd name="T0" fmla="*/ 0 w 969"/>
                <a:gd name="T1" fmla="*/ 0 h 461"/>
                <a:gd name="T2" fmla="*/ 0 w 969"/>
                <a:gd name="T3" fmla="*/ 0 h 461"/>
                <a:gd name="T4" fmla="*/ 0 w 969"/>
                <a:gd name="T5" fmla="*/ 0 h 461"/>
                <a:gd name="T6" fmla="*/ 0 w 969"/>
                <a:gd name="T7" fmla="*/ 0 h 461"/>
                <a:gd name="T8" fmla="*/ 0 w 969"/>
                <a:gd name="T9" fmla="*/ 0 h 461"/>
                <a:gd name="T10" fmla="*/ 0 w 969"/>
                <a:gd name="T11" fmla="*/ 0 h 461"/>
                <a:gd name="T12" fmla="*/ 0 w 969"/>
                <a:gd name="T13" fmla="*/ 0 h 461"/>
                <a:gd name="T14" fmla="*/ 0 w 969"/>
                <a:gd name="T15" fmla="*/ 0 h 461"/>
                <a:gd name="T16" fmla="*/ 0 w 969"/>
                <a:gd name="T17" fmla="*/ 0 h 461"/>
                <a:gd name="T18" fmla="*/ 0 w 969"/>
                <a:gd name="T19" fmla="*/ 0 h 461"/>
                <a:gd name="T20" fmla="*/ 0 w 969"/>
                <a:gd name="T21" fmla="*/ 0 h 461"/>
                <a:gd name="T22" fmla="*/ 0 w 969"/>
                <a:gd name="T23" fmla="*/ 0 h 461"/>
                <a:gd name="T24" fmla="*/ 0 w 969"/>
                <a:gd name="T25" fmla="*/ 0 h 461"/>
                <a:gd name="T26" fmla="*/ 0 w 969"/>
                <a:gd name="T27" fmla="*/ 0 h 461"/>
                <a:gd name="T28" fmla="*/ 0 w 969"/>
                <a:gd name="T29" fmla="*/ 0 h 461"/>
                <a:gd name="T30" fmla="*/ 0 w 969"/>
                <a:gd name="T31" fmla="*/ 0 h 461"/>
                <a:gd name="T32" fmla="*/ 0 w 969"/>
                <a:gd name="T33" fmla="*/ 0 h 461"/>
                <a:gd name="T34" fmla="*/ 0 w 969"/>
                <a:gd name="T35" fmla="*/ 0 h 461"/>
                <a:gd name="T36" fmla="*/ 0 w 969"/>
                <a:gd name="T37" fmla="*/ 0 h 461"/>
                <a:gd name="T38" fmla="*/ 0 w 969"/>
                <a:gd name="T39" fmla="*/ 0 h 461"/>
                <a:gd name="T40" fmla="*/ 0 w 969"/>
                <a:gd name="T41" fmla="*/ 0 h 461"/>
                <a:gd name="T42" fmla="*/ 0 w 969"/>
                <a:gd name="T43" fmla="*/ 0 h 461"/>
                <a:gd name="T44" fmla="*/ 0 w 969"/>
                <a:gd name="T45" fmla="*/ 0 h 461"/>
                <a:gd name="T46" fmla="*/ 0 w 969"/>
                <a:gd name="T47" fmla="*/ 0 h 461"/>
                <a:gd name="T48" fmla="*/ 0 w 969"/>
                <a:gd name="T49" fmla="*/ 0 h 461"/>
                <a:gd name="T50" fmla="*/ 0 w 969"/>
                <a:gd name="T51" fmla="*/ 0 h 461"/>
                <a:gd name="T52" fmla="*/ 0 w 969"/>
                <a:gd name="T53" fmla="*/ 0 h 461"/>
                <a:gd name="T54" fmla="*/ 0 w 969"/>
                <a:gd name="T55" fmla="*/ 0 h 461"/>
                <a:gd name="T56" fmla="*/ 0 w 969"/>
                <a:gd name="T57" fmla="*/ 0 h 461"/>
                <a:gd name="T58" fmla="*/ 0 w 969"/>
                <a:gd name="T59" fmla="*/ 0 h 461"/>
                <a:gd name="T60" fmla="*/ 0 w 969"/>
                <a:gd name="T61" fmla="*/ 0 h 461"/>
                <a:gd name="T62" fmla="*/ 0 w 969"/>
                <a:gd name="T63" fmla="*/ 0 h 461"/>
                <a:gd name="T64" fmla="*/ 0 w 969"/>
                <a:gd name="T65" fmla="*/ 0 h 461"/>
                <a:gd name="T66" fmla="*/ 0 w 969"/>
                <a:gd name="T67" fmla="*/ 0 h 461"/>
                <a:gd name="T68" fmla="*/ 0 w 969"/>
                <a:gd name="T69" fmla="*/ 0 h 461"/>
                <a:gd name="T70" fmla="*/ 0 w 969"/>
                <a:gd name="T71" fmla="*/ 0 h 461"/>
                <a:gd name="T72" fmla="*/ 0 w 969"/>
                <a:gd name="T73" fmla="*/ 0 h 461"/>
                <a:gd name="T74" fmla="*/ 0 w 969"/>
                <a:gd name="T75" fmla="*/ 0 h 461"/>
                <a:gd name="T76" fmla="*/ 0 w 969"/>
                <a:gd name="T77" fmla="*/ 0 h 461"/>
                <a:gd name="T78" fmla="*/ 0 w 969"/>
                <a:gd name="T79" fmla="*/ 0 h 461"/>
                <a:gd name="T80" fmla="*/ 0 w 969"/>
                <a:gd name="T81" fmla="*/ 0 h 461"/>
                <a:gd name="T82" fmla="*/ 0 w 969"/>
                <a:gd name="T83" fmla="*/ 0 h 461"/>
                <a:gd name="T84" fmla="*/ 0 w 969"/>
                <a:gd name="T85" fmla="*/ 0 h 461"/>
                <a:gd name="T86" fmla="*/ 0 w 969"/>
                <a:gd name="T87" fmla="*/ 0 h 461"/>
                <a:gd name="T88" fmla="*/ 0 w 969"/>
                <a:gd name="T89" fmla="*/ 0 h 461"/>
                <a:gd name="T90" fmla="*/ 0 w 969"/>
                <a:gd name="T91" fmla="*/ 0 h 461"/>
                <a:gd name="T92" fmla="*/ 0 w 969"/>
                <a:gd name="T93" fmla="*/ 0 h 461"/>
                <a:gd name="T94" fmla="*/ 0 w 969"/>
                <a:gd name="T95" fmla="*/ 0 h 461"/>
                <a:gd name="T96" fmla="*/ 0 w 969"/>
                <a:gd name="T97" fmla="*/ 0 h 461"/>
                <a:gd name="T98" fmla="*/ 0 w 969"/>
                <a:gd name="T99" fmla="*/ 0 h 461"/>
                <a:gd name="T100" fmla="*/ 0 w 969"/>
                <a:gd name="T101" fmla="*/ 0 h 46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969"/>
                <a:gd name="T154" fmla="*/ 0 h 461"/>
                <a:gd name="T155" fmla="*/ 969 w 969"/>
                <a:gd name="T156" fmla="*/ 461 h 46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969" h="461">
                  <a:moveTo>
                    <a:pt x="189" y="194"/>
                  </a:moveTo>
                  <a:lnTo>
                    <a:pt x="194" y="173"/>
                  </a:lnTo>
                  <a:lnTo>
                    <a:pt x="203" y="152"/>
                  </a:lnTo>
                  <a:lnTo>
                    <a:pt x="215" y="133"/>
                  </a:lnTo>
                  <a:lnTo>
                    <a:pt x="229" y="113"/>
                  </a:lnTo>
                  <a:lnTo>
                    <a:pt x="246" y="96"/>
                  </a:lnTo>
                  <a:lnTo>
                    <a:pt x="265" y="79"/>
                  </a:lnTo>
                  <a:lnTo>
                    <a:pt x="287" y="65"/>
                  </a:lnTo>
                  <a:lnTo>
                    <a:pt x="312" y="51"/>
                  </a:lnTo>
                  <a:lnTo>
                    <a:pt x="338" y="39"/>
                  </a:lnTo>
                  <a:lnTo>
                    <a:pt x="366" y="27"/>
                  </a:lnTo>
                  <a:lnTo>
                    <a:pt x="394" y="18"/>
                  </a:lnTo>
                  <a:lnTo>
                    <a:pt x="425" y="12"/>
                  </a:lnTo>
                  <a:lnTo>
                    <a:pt x="458" y="5"/>
                  </a:lnTo>
                  <a:lnTo>
                    <a:pt x="490" y="1"/>
                  </a:lnTo>
                  <a:lnTo>
                    <a:pt x="526" y="0"/>
                  </a:lnTo>
                  <a:lnTo>
                    <a:pt x="561" y="0"/>
                  </a:lnTo>
                  <a:lnTo>
                    <a:pt x="599" y="3"/>
                  </a:lnTo>
                  <a:lnTo>
                    <a:pt x="636" y="8"/>
                  </a:lnTo>
                  <a:lnTo>
                    <a:pt x="673" y="14"/>
                  </a:lnTo>
                  <a:lnTo>
                    <a:pt x="709" y="24"/>
                  </a:lnTo>
                  <a:lnTo>
                    <a:pt x="743" y="34"/>
                  </a:lnTo>
                  <a:lnTo>
                    <a:pt x="775" y="47"/>
                  </a:lnTo>
                  <a:lnTo>
                    <a:pt x="805" y="61"/>
                  </a:lnTo>
                  <a:lnTo>
                    <a:pt x="835" y="78"/>
                  </a:lnTo>
                  <a:lnTo>
                    <a:pt x="861" y="95"/>
                  </a:lnTo>
                  <a:lnTo>
                    <a:pt x="885" y="115"/>
                  </a:lnTo>
                  <a:lnTo>
                    <a:pt x="907" y="134"/>
                  </a:lnTo>
                  <a:lnTo>
                    <a:pt x="925" y="156"/>
                  </a:lnTo>
                  <a:lnTo>
                    <a:pt x="941" y="178"/>
                  </a:lnTo>
                  <a:lnTo>
                    <a:pt x="954" y="200"/>
                  </a:lnTo>
                  <a:lnTo>
                    <a:pt x="963" y="224"/>
                  </a:lnTo>
                  <a:lnTo>
                    <a:pt x="968" y="249"/>
                  </a:lnTo>
                  <a:lnTo>
                    <a:pt x="969" y="264"/>
                  </a:lnTo>
                  <a:lnTo>
                    <a:pt x="969" y="278"/>
                  </a:lnTo>
                  <a:lnTo>
                    <a:pt x="967" y="293"/>
                  </a:lnTo>
                  <a:lnTo>
                    <a:pt x="963" y="307"/>
                  </a:lnTo>
                  <a:lnTo>
                    <a:pt x="959" y="321"/>
                  </a:lnTo>
                  <a:lnTo>
                    <a:pt x="951" y="334"/>
                  </a:lnTo>
                  <a:lnTo>
                    <a:pt x="943" y="346"/>
                  </a:lnTo>
                  <a:lnTo>
                    <a:pt x="934" y="359"/>
                  </a:lnTo>
                  <a:lnTo>
                    <a:pt x="924" y="370"/>
                  </a:lnTo>
                  <a:lnTo>
                    <a:pt x="913" y="380"/>
                  </a:lnTo>
                  <a:lnTo>
                    <a:pt x="900" y="390"/>
                  </a:lnTo>
                  <a:lnTo>
                    <a:pt x="887" y="399"/>
                  </a:lnTo>
                  <a:lnTo>
                    <a:pt x="873" y="409"/>
                  </a:lnTo>
                  <a:lnTo>
                    <a:pt x="859" y="416"/>
                  </a:lnTo>
                  <a:lnTo>
                    <a:pt x="842" y="424"/>
                  </a:lnTo>
                  <a:lnTo>
                    <a:pt x="826" y="431"/>
                  </a:lnTo>
                  <a:lnTo>
                    <a:pt x="808" y="437"/>
                  </a:lnTo>
                  <a:lnTo>
                    <a:pt x="790" y="442"/>
                  </a:lnTo>
                  <a:lnTo>
                    <a:pt x="772" y="448"/>
                  </a:lnTo>
                  <a:lnTo>
                    <a:pt x="752" y="451"/>
                  </a:lnTo>
                  <a:lnTo>
                    <a:pt x="733" y="455"/>
                  </a:lnTo>
                  <a:lnTo>
                    <a:pt x="712" y="458"/>
                  </a:lnTo>
                  <a:lnTo>
                    <a:pt x="691" y="459"/>
                  </a:lnTo>
                  <a:lnTo>
                    <a:pt x="670" y="461"/>
                  </a:lnTo>
                  <a:lnTo>
                    <a:pt x="638" y="461"/>
                  </a:lnTo>
                  <a:lnTo>
                    <a:pt x="605" y="459"/>
                  </a:lnTo>
                  <a:lnTo>
                    <a:pt x="574" y="457"/>
                  </a:lnTo>
                  <a:lnTo>
                    <a:pt x="543" y="451"/>
                  </a:lnTo>
                  <a:lnTo>
                    <a:pt x="511" y="446"/>
                  </a:lnTo>
                  <a:lnTo>
                    <a:pt x="481" y="438"/>
                  </a:lnTo>
                  <a:lnTo>
                    <a:pt x="451" y="431"/>
                  </a:lnTo>
                  <a:lnTo>
                    <a:pt x="422" y="420"/>
                  </a:lnTo>
                  <a:lnTo>
                    <a:pt x="392" y="409"/>
                  </a:lnTo>
                  <a:lnTo>
                    <a:pt x="363" y="396"/>
                  </a:lnTo>
                  <a:lnTo>
                    <a:pt x="334" y="380"/>
                  </a:lnTo>
                  <a:lnTo>
                    <a:pt x="306" y="364"/>
                  </a:lnTo>
                  <a:lnTo>
                    <a:pt x="277" y="346"/>
                  </a:lnTo>
                  <a:lnTo>
                    <a:pt x="250" y="327"/>
                  </a:lnTo>
                  <a:lnTo>
                    <a:pt x="222" y="306"/>
                  </a:lnTo>
                  <a:lnTo>
                    <a:pt x="195" y="284"/>
                  </a:lnTo>
                  <a:lnTo>
                    <a:pt x="191" y="281"/>
                  </a:lnTo>
                  <a:lnTo>
                    <a:pt x="187" y="280"/>
                  </a:lnTo>
                  <a:lnTo>
                    <a:pt x="183" y="278"/>
                  </a:lnTo>
                  <a:lnTo>
                    <a:pt x="179" y="278"/>
                  </a:lnTo>
                  <a:lnTo>
                    <a:pt x="52" y="278"/>
                  </a:lnTo>
                  <a:lnTo>
                    <a:pt x="43" y="277"/>
                  </a:lnTo>
                  <a:lnTo>
                    <a:pt x="32" y="276"/>
                  </a:lnTo>
                  <a:lnTo>
                    <a:pt x="25" y="272"/>
                  </a:lnTo>
                  <a:lnTo>
                    <a:pt x="17" y="268"/>
                  </a:lnTo>
                  <a:lnTo>
                    <a:pt x="10" y="263"/>
                  </a:lnTo>
                  <a:lnTo>
                    <a:pt x="5" y="256"/>
                  </a:lnTo>
                  <a:lnTo>
                    <a:pt x="1" y="250"/>
                  </a:lnTo>
                  <a:lnTo>
                    <a:pt x="0" y="243"/>
                  </a:lnTo>
                  <a:lnTo>
                    <a:pt x="0" y="238"/>
                  </a:lnTo>
                  <a:lnTo>
                    <a:pt x="0" y="234"/>
                  </a:lnTo>
                  <a:lnTo>
                    <a:pt x="2" y="230"/>
                  </a:lnTo>
                  <a:lnTo>
                    <a:pt x="5" y="226"/>
                  </a:lnTo>
                  <a:lnTo>
                    <a:pt x="10" y="221"/>
                  </a:lnTo>
                  <a:lnTo>
                    <a:pt x="17" y="217"/>
                  </a:lnTo>
                  <a:lnTo>
                    <a:pt x="26" y="213"/>
                  </a:lnTo>
                  <a:lnTo>
                    <a:pt x="35" y="212"/>
                  </a:lnTo>
                  <a:lnTo>
                    <a:pt x="34" y="212"/>
                  </a:lnTo>
                  <a:lnTo>
                    <a:pt x="32" y="212"/>
                  </a:lnTo>
                  <a:lnTo>
                    <a:pt x="164" y="213"/>
                  </a:lnTo>
                  <a:lnTo>
                    <a:pt x="172" y="212"/>
                  </a:lnTo>
                  <a:lnTo>
                    <a:pt x="179" y="207"/>
                  </a:lnTo>
                  <a:lnTo>
                    <a:pt x="185" y="202"/>
                  </a:lnTo>
                  <a:lnTo>
                    <a:pt x="189" y="194"/>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29" name="Freeform 328">
              <a:extLst>
                <a:ext uri="{FF2B5EF4-FFF2-40B4-BE49-F238E27FC236}">
                  <a16:creationId xmlns:a16="http://schemas.microsoft.com/office/drawing/2014/main" id="{536F8254-7A2F-4FEB-848B-E40978005668}"/>
                </a:ext>
              </a:extLst>
            </p:cNvPr>
            <p:cNvSpPr>
              <a:spLocks/>
            </p:cNvSpPr>
            <p:nvPr/>
          </p:nvSpPr>
          <p:spPr bwMode="auto">
            <a:xfrm>
              <a:off x="429" y="2498"/>
              <a:ext cx="247" cy="97"/>
            </a:xfrm>
            <a:custGeom>
              <a:avLst/>
              <a:gdLst>
                <a:gd name="T0" fmla="*/ 0 w 1077"/>
                <a:gd name="T1" fmla="*/ 0 h 421"/>
                <a:gd name="T2" fmla="*/ 0 w 1077"/>
                <a:gd name="T3" fmla="*/ 0 h 421"/>
                <a:gd name="T4" fmla="*/ 0 w 1077"/>
                <a:gd name="T5" fmla="*/ 0 h 421"/>
                <a:gd name="T6" fmla="*/ 0 w 1077"/>
                <a:gd name="T7" fmla="*/ 0 h 421"/>
                <a:gd name="T8" fmla="*/ 0 w 1077"/>
                <a:gd name="T9" fmla="*/ 0 h 421"/>
                <a:gd name="T10" fmla="*/ 0 w 1077"/>
                <a:gd name="T11" fmla="*/ 0 h 421"/>
                <a:gd name="T12" fmla="*/ 0 w 1077"/>
                <a:gd name="T13" fmla="*/ 0 h 421"/>
                <a:gd name="T14" fmla="*/ 0 w 1077"/>
                <a:gd name="T15" fmla="*/ 0 h 421"/>
                <a:gd name="T16" fmla="*/ 0 w 1077"/>
                <a:gd name="T17" fmla="*/ 0 h 421"/>
                <a:gd name="T18" fmla="*/ 0 w 1077"/>
                <a:gd name="T19" fmla="*/ 0 h 421"/>
                <a:gd name="T20" fmla="*/ 0 w 1077"/>
                <a:gd name="T21" fmla="*/ 0 h 421"/>
                <a:gd name="T22" fmla="*/ 0 w 1077"/>
                <a:gd name="T23" fmla="*/ 0 h 421"/>
                <a:gd name="T24" fmla="*/ 0 w 1077"/>
                <a:gd name="T25" fmla="*/ 0 h 421"/>
                <a:gd name="T26" fmla="*/ 0 w 1077"/>
                <a:gd name="T27" fmla="*/ 0 h 421"/>
                <a:gd name="T28" fmla="*/ 0 w 1077"/>
                <a:gd name="T29" fmla="*/ 0 h 421"/>
                <a:gd name="T30" fmla="*/ 0 w 1077"/>
                <a:gd name="T31" fmla="*/ 0 h 421"/>
                <a:gd name="T32" fmla="*/ 0 w 1077"/>
                <a:gd name="T33" fmla="*/ 0 h 421"/>
                <a:gd name="T34" fmla="*/ 0 w 1077"/>
                <a:gd name="T35" fmla="*/ 0 h 421"/>
                <a:gd name="T36" fmla="*/ 0 w 1077"/>
                <a:gd name="T37" fmla="*/ 0 h 421"/>
                <a:gd name="T38" fmla="*/ 0 w 1077"/>
                <a:gd name="T39" fmla="*/ 0 h 421"/>
                <a:gd name="T40" fmla="*/ 0 w 1077"/>
                <a:gd name="T41" fmla="*/ 0 h 421"/>
                <a:gd name="T42" fmla="*/ 0 w 1077"/>
                <a:gd name="T43" fmla="*/ 0 h 421"/>
                <a:gd name="T44" fmla="*/ 0 w 1077"/>
                <a:gd name="T45" fmla="*/ 0 h 421"/>
                <a:gd name="T46" fmla="*/ 0 w 1077"/>
                <a:gd name="T47" fmla="*/ 0 h 421"/>
                <a:gd name="T48" fmla="*/ 0 w 1077"/>
                <a:gd name="T49" fmla="*/ 0 h 421"/>
                <a:gd name="T50" fmla="*/ 0 w 1077"/>
                <a:gd name="T51" fmla="*/ 0 h 421"/>
                <a:gd name="T52" fmla="*/ 0 w 1077"/>
                <a:gd name="T53" fmla="*/ 0 h 421"/>
                <a:gd name="T54" fmla="*/ 0 w 1077"/>
                <a:gd name="T55" fmla="*/ 0 h 421"/>
                <a:gd name="T56" fmla="*/ 0 w 1077"/>
                <a:gd name="T57" fmla="*/ 0 h 421"/>
                <a:gd name="T58" fmla="*/ 0 w 1077"/>
                <a:gd name="T59" fmla="*/ 0 h 421"/>
                <a:gd name="T60" fmla="*/ 0 w 1077"/>
                <a:gd name="T61" fmla="*/ 0 h 421"/>
                <a:gd name="T62" fmla="*/ 0 w 1077"/>
                <a:gd name="T63" fmla="*/ 0 h 421"/>
                <a:gd name="T64" fmla="*/ 0 w 1077"/>
                <a:gd name="T65" fmla="*/ 0 h 421"/>
                <a:gd name="T66" fmla="*/ 0 w 1077"/>
                <a:gd name="T67" fmla="*/ 0 h 421"/>
                <a:gd name="T68" fmla="*/ 0 w 1077"/>
                <a:gd name="T69" fmla="*/ 0 h 421"/>
                <a:gd name="T70" fmla="*/ 0 w 1077"/>
                <a:gd name="T71" fmla="*/ 0 h 421"/>
                <a:gd name="T72" fmla="*/ 0 w 1077"/>
                <a:gd name="T73" fmla="*/ 0 h 421"/>
                <a:gd name="T74" fmla="*/ 0 w 1077"/>
                <a:gd name="T75" fmla="*/ 0 h 421"/>
                <a:gd name="T76" fmla="*/ 0 w 1077"/>
                <a:gd name="T77" fmla="*/ 0 h 421"/>
                <a:gd name="T78" fmla="*/ 0 w 1077"/>
                <a:gd name="T79" fmla="*/ 0 h 421"/>
                <a:gd name="T80" fmla="*/ 0 w 1077"/>
                <a:gd name="T81" fmla="*/ 0 h 421"/>
                <a:gd name="T82" fmla="*/ 0 w 1077"/>
                <a:gd name="T83" fmla="*/ 0 h 421"/>
                <a:gd name="T84" fmla="*/ 0 w 1077"/>
                <a:gd name="T85" fmla="*/ 0 h 421"/>
                <a:gd name="T86" fmla="*/ 0 w 1077"/>
                <a:gd name="T87" fmla="*/ 0 h 421"/>
                <a:gd name="T88" fmla="*/ 0 w 1077"/>
                <a:gd name="T89" fmla="*/ 0 h 421"/>
                <a:gd name="T90" fmla="*/ 0 w 1077"/>
                <a:gd name="T91" fmla="*/ 0 h 421"/>
                <a:gd name="T92" fmla="*/ 0 w 1077"/>
                <a:gd name="T93" fmla="*/ 0 h 421"/>
                <a:gd name="T94" fmla="*/ 0 w 1077"/>
                <a:gd name="T95" fmla="*/ 0 h 421"/>
                <a:gd name="T96" fmla="*/ 0 w 1077"/>
                <a:gd name="T97" fmla="*/ 0 h 421"/>
                <a:gd name="T98" fmla="*/ 0 w 1077"/>
                <a:gd name="T99" fmla="*/ 0 h 421"/>
                <a:gd name="T100" fmla="*/ 0 w 1077"/>
                <a:gd name="T101" fmla="*/ 0 h 42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077"/>
                <a:gd name="T154" fmla="*/ 0 h 421"/>
                <a:gd name="T155" fmla="*/ 1077 w 1077"/>
                <a:gd name="T156" fmla="*/ 421 h 42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077" h="421">
                  <a:moveTo>
                    <a:pt x="0" y="292"/>
                  </a:moveTo>
                  <a:lnTo>
                    <a:pt x="0" y="292"/>
                  </a:lnTo>
                  <a:lnTo>
                    <a:pt x="0" y="294"/>
                  </a:lnTo>
                  <a:lnTo>
                    <a:pt x="0" y="295"/>
                  </a:lnTo>
                  <a:lnTo>
                    <a:pt x="1" y="303"/>
                  </a:lnTo>
                  <a:lnTo>
                    <a:pt x="3" y="309"/>
                  </a:lnTo>
                  <a:lnTo>
                    <a:pt x="9" y="315"/>
                  </a:lnTo>
                  <a:lnTo>
                    <a:pt x="15" y="317"/>
                  </a:lnTo>
                  <a:lnTo>
                    <a:pt x="111" y="350"/>
                  </a:lnTo>
                  <a:lnTo>
                    <a:pt x="113" y="350"/>
                  </a:lnTo>
                  <a:lnTo>
                    <a:pt x="114" y="350"/>
                  </a:lnTo>
                  <a:lnTo>
                    <a:pt x="115" y="350"/>
                  </a:lnTo>
                  <a:lnTo>
                    <a:pt x="118" y="350"/>
                  </a:lnTo>
                  <a:lnTo>
                    <a:pt x="126" y="351"/>
                  </a:lnTo>
                  <a:lnTo>
                    <a:pt x="136" y="352"/>
                  </a:lnTo>
                  <a:lnTo>
                    <a:pt x="148" y="354"/>
                  </a:lnTo>
                  <a:lnTo>
                    <a:pt x="160" y="356"/>
                  </a:lnTo>
                  <a:lnTo>
                    <a:pt x="170" y="357"/>
                  </a:lnTo>
                  <a:lnTo>
                    <a:pt x="178" y="359"/>
                  </a:lnTo>
                  <a:lnTo>
                    <a:pt x="180" y="359"/>
                  </a:lnTo>
                  <a:lnTo>
                    <a:pt x="223" y="369"/>
                  </a:lnTo>
                  <a:lnTo>
                    <a:pt x="266" y="378"/>
                  </a:lnTo>
                  <a:lnTo>
                    <a:pt x="308" y="387"/>
                  </a:lnTo>
                  <a:lnTo>
                    <a:pt x="350" y="394"/>
                  </a:lnTo>
                  <a:lnTo>
                    <a:pt x="391" y="400"/>
                  </a:lnTo>
                  <a:lnTo>
                    <a:pt x="432" y="406"/>
                  </a:lnTo>
                  <a:lnTo>
                    <a:pt x="472" y="411"/>
                  </a:lnTo>
                  <a:lnTo>
                    <a:pt x="511" y="413"/>
                  </a:lnTo>
                  <a:lnTo>
                    <a:pt x="550" y="417"/>
                  </a:lnTo>
                  <a:lnTo>
                    <a:pt x="588" y="419"/>
                  </a:lnTo>
                  <a:lnTo>
                    <a:pt x="624" y="420"/>
                  </a:lnTo>
                  <a:lnTo>
                    <a:pt x="659" y="421"/>
                  </a:lnTo>
                  <a:lnTo>
                    <a:pt x="694" y="421"/>
                  </a:lnTo>
                  <a:lnTo>
                    <a:pt x="727" y="421"/>
                  </a:lnTo>
                  <a:lnTo>
                    <a:pt x="760" y="420"/>
                  </a:lnTo>
                  <a:lnTo>
                    <a:pt x="791" y="419"/>
                  </a:lnTo>
                  <a:lnTo>
                    <a:pt x="819" y="417"/>
                  </a:lnTo>
                  <a:lnTo>
                    <a:pt x="848" y="415"/>
                  </a:lnTo>
                  <a:lnTo>
                    <a:pt x="874" y="413"/>
                  </a:lnTo>
                  <a:lnTo>
                    <a:pt x="900" y="411"/>
                  </a:lnTo>
                  <a:lnTo>
                    <a:pt x="924" y="408"/>
                  </a:lnTo>
                  <a:lnTo>
                    <a:pt x="946" y="406"/>
                  </a:lnTo>
                  <a:lnTo>
                    <a:pt x="965" y="403"/>
                  </a:lnTo>
                  <a:lnTo>
                    <a:pt x="983" y="400"/>
                  </a:lnTo>
                  <a:lnTo>
                    <a:pt x="1000" y="398"/>
                  </a:lnTo>
                  <a:lnTo>
                    <a:pt x="1015" y="396"/>
                  </a:lnTo>
                  <a:lnTo>
                    <a:pt x="1028" y="394"/>
                  </a:lnTo>
                  <a:lnTo>
                    <a:pt x="1038" y="393"/>
                  </a:lnTo>
                  <a:lnTo>
                    <a:pt x="1046" y="391"/>
                  </a:lnTo>
                  <a:lnTo>
                    <a:pt x="1052" y="390"/>
                  </a:lnTo>
                  <a:lnTo>
                    <a:pt x="1056" y="389"/>
                  </a:lnTo>
                  <a:lnTo>
                    <a:pt x="1058" y="389"/>
                  </a:lnTo>
                  <a:lnTo>
                    <a:pt x="1065" y="385"/>
                  </a:lnTo>
                  <a:lnTo>
                    <a:pt x="1072" y="380"/>
                  </a:lnTo>
                  <a:lnTo>
                    <a:pt x="1076" y="373"/>
                  </a:lnTo>
                  <a:lnTo>
                    <a:pt x="1077" y="365"/>
                  </a:lnTo>
                  <a:lnTo>
                    <a:pt x="1077" y="364"/>
                  </a:lnTo>
                  <a:lnTo>
                    <a:pt x="1074" y="342"/>
                  </a:lnTo>
                  <a:lnTo>
                    <a:pt x="1068" y="316"/>
                  </a:lnTo>
                  <a:lnTo>
                    <a:pt x="1058" y="289"/>
                  </a:lnTo>
                  <a:lnTo>
                    <a:pt x="1043" y="261"/>
                  </a:lnTo>
                  <a:lnTo>
                    <a:pt x="1022" y="235"/>
                  </a:lnTo>
                  <a:lnTo>
                    <a:pt x="998" y="210"/>
                  </a:lnTo>
                  <a:lnTo>
                    <a:pt x="965" y="190"/>
                  </a:lnTo>
                  <a:lnTo>
                    <a:pt x="927" y="175"/>
                  </a:lnTo>
                  <a:lnTo>
                    <a:pt x="924" y="168"/>
                  </a:lnTo>
                  <a:lnTo>
                    <a:pt x="917" y="158"/>
                  </a:lnTo>
                  <a:lnTo>
                    <a:pt x="909" y="148"/>
                  </a:lnTo>
                  <a:lnTo>
                    <a:pt x="899" y="136"/>
                  </a:lnTo>
                  <a:lnTo>
                    <a:pt x="886" y="123"/>
                  </a:lnTo>
                  <a:lnTo>
                    <a:pt x="871" y="110"/>
                  </a:lnTo>
                  <a:lnTo>
                    <a:pt x="853" y="97"/>
                  </a:lnTo>
                  <a:lnTo>
                    <a:pt x="832" y="84"/>
                  </a:lnTo>
                  <a:lnTo>
                    <a:pt x="809" y="70"/>
                  </a:lnTo>
                  <a:lnTo>
                    <a:pt x="782" y="58"/>
                  </a:lnTo>
                  <a:lnTo>
                    <a:pt x="750" y="45"/>
                  </a:lnTo>
                  <a:lnTo>
                    <a:pt x="715" y="34"/>
                  </a:lnTo>
                  <a:lnTo>
                    <a:pt x="676" y="23"/>
                  </a:lnTo>
                  <a:lnTo>
                    <a:pt x="632" y="14"/>
                  </a:lnTo>
                  <a:lnTo>
                    <a:pt x="584" y="6"/>
                  </a:lnTo>
                  <a:lnTo>
                    <a:pt x="532" y="1"/>
                  </a:lnTo>
                  <a:lnTo>
                    <a:pt x="523" y="1"/>
                  </a:lnTo>
                  <a:lnTo>
                    <a:pt x="504" y="0"/>
                  </a:lnTo>
                  <a:lnTo>
                    <a:pt x="478" y="1"/>
                  </a:lnTo>
                  <a:lnTo>
                    <a:pt x="445" y="2"/>
                  </a:lnTo>
                  <a:lnTo>
                    <a:pt x="407" y="5"/>
                  </a:lnTo>
                  <a:lnTo>
                    <a:pt x="364" y="10"/>
                  </a:lnTo>
                  <a:lnTo>
                    <a:pt x="318" y="18"/>
                  </a:lnTo>
                  <a:lnTo>
                    <a:pt x="272" y="28"/>
                  </a:lnTo>
                  <a:lnTo>
                    <a:pt x="223" y="43"/>
                  </a:lnTo>
                  <a:lnTo>
                    <a:pt x="178" y="62"/>
                  </a:lnTo>
                  <a:lnTo>
                    <a:pt x="134" y="86"/>
                  </a:lnTo>
                  <a:lnTo>
                    <a:pt x="95" y="114"/>
                  </a:lnTo>
                  <a:lnTo>
                    <a:pt x="59" y="148"/>
                  </a:lnTo>
                  <a:lnTo>
                    <a:pt x="31" y="190"/>
                  </a:lnTo>
                  <a:lnTo>
                    <a:pt x="11" y="238"/>
                  </a:lnTo>
                  <a:lnTo>
                    <a:pt x="0" y="2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30" name="Freeform 329">
              <a:extLst>
                <a:ext uri="{FF2B5EF4-FFF2-40B4-BE49-F238E27FC236}">
                  <a16:creationId xmlns:a16="http://schemas.microsoft.com/office/drawing/2014/main" id="{D9128F40-9210-484D-83D9-DEC0A51707C8}"/>
                </a:ext>
              </a:extLst>
            </p:cNvPr>
            <p:cNvSpPr>
              <a:spLocks/>
            </p:cNvSpPr>
            <p:nvPr/>
          </p:nvSpPr>
          <p:spPr bwMode="auto">
            <a:xfrm>
              <a:off x="440" y="2510"/>
              <a:ext cx="224" cy="74"/>
            </a:xfrm>
            <a:custGeom>
              <a:avLst/>
              <a:gdLst>
                <a:gd name="T0" fmla="*/ 0 w 975"/>
                <a:gd name="T1" fmla="*/ 0 h 324"/>
                <a:gd name="T2" fmla="*/ 0 w 975"/>
                <a:gd name="T3" fmla="*/ 0 h 324"/>
                <a:gd name="T4" fmla="*/ 0 w 975"/>
                <a:gd name="T5" fmla="*/ 0 h 324"/>
                <a:gd name="T6" fmla="*/ 0 w 975"/>
                <a:gd name="T7" fmla="*/ 0 h 324"/>
                <a:gd name="T8" fmla="*/ 0 w 975"/>
                <a:gd name="T9" fmla="*/ 0 h 324"/>
                <a:gd name="T10" fmla="*/ 0 w 975"/>
                <a:gd name="T11" fmla="*/ 0 h 324"/>
                <a:gd name="T12" fmla="*/ 0 w 975"/>
                <a:gd name="T13" fmla="*/ 0 h 324"/>
                <a:gd name="T14" fmla="*/ 0 w 975"/>
                <a:gd name="T15" fmla="*/ 0 h 324"/>
                <a:gd name="T16" fmla="*/ 0 w 975"/>
                <a:gd name="T17" fmla="*/ 0 h 324"/>
                <a:gd name="T18" fmla="*/ 0 w 975"/>
                <a:gd name="T19" fmla="*/ 0 h 324"/>
                <a:gd name="T20" fmla="*/ 0 w 975"/>
                <a:gd name="T21" fmla="*/ 0 h 324"/>
                <a:gd name="T22" fmla="*/ 0 w 975"/>
                <a:gd name="T23" fmla="*/ 0 h 324"/>
                <a:gd name="T24" fmla="*/ 0 w 975"/>
                <a:gd name="T25" fmla="*/ 0 h 324"/>
                <a:gd name="T26" fmla="*/ 0 w 975"/>
                <a:gd name="T27" fmla="*/ 0 h 324"/>
                <a:gd name="T28" fmla="*/ 0 w 975"/>
                <a:gd name="T29" fmla="*/ 0 h 324"/>
                <a:gd name="T30" fmla="*/ 0 w 975"/>
                <a:gd name="T31" fmla="*/ 0 h 324"/>
                <a:gd name="T32" fmla="*/ 0 w 975"/>
                <a:gd name="T33" fmla="*/ 0 h 324"/>
                <a:gd name="T34" fmla="*/ 0 w 975"/>
                <a:gd name="T35" fmla="*/ 0 h 324"/>
                <a:gd name="T36" fmla="*/ 0 w 975"/>
                <a:gd name="T37" fmla="*/ 0 h 324"/>
                <a:gd name="T38" fmla="*/ 0 w 975"/>
                <a:gd name="T39" fmla="*/ 0 h 324"/>
                <a:gd name="T40" fmla="*/ 0 w 975"/>
                <a:gd name="T41" fmla="*/ 0 h 324"/>
                <a:gd name="T42" fmla="*/ 0 w 975"/>
                <a:gd name="T43" fmla="*/ 0 h 324"/>
                <a:gd name="T44" fmla="*/ 0 w 975"/>
                <a:gd name="T45" fmla="*/ 0 h 324"/>
                <a:gd name="T46" fmla="*/ 0 w 975"/>
                <a:gd name="T47" fmla="*/ 0 h 324"/>
                <a:gd name="T48" fmla="*/ 0 w 975"/>
                <a:gd name="T49" fmla="*/ 0 h 324"/>
                <a:gd name="T50" fmla="*/ 0 w 975"/>
                <a:gd name="T51" fmla="*/ 0 h 324"/>
                <a:gd name="T52" fmla="*/ 0 w 975"/>
                <a:gd name="T53" fmla="*/ 0 h 324"/>
                <a:gd name="T54" fmla="*/ 0 w 975"/>
                <a:gd name="T55" fmla="*/ 0 h 324"/>
                <a:gd name="T56" fmla="*/ 0 w 975"/>
                <a:gd name="T57" fmla="*/ 0 h 324"/>
                <a:gd name="T58" fmla="*/ 0 w 975"/>
                <a:gd name="T59" fmla="*/ 0 h 324"/>
                <a:gd name="T60" fmla="*/ 0 w 975"/>
                <a:gd name="T61" fmla="*/ 0 h 324"/>
                <a:gd name="T62" fmla="*/ 0 w 975"/>
                <a:gd name="T63" fmla="*/ 0 h 324"/>
                <a:gd name="T64" fmla="*/ 0 w 975"/>
                <a:gd name="T65" fmla="*/ 0 h 324"/>
                <a:gd name="T66" fmla="*/ 0 w 975"/>
                <a:gd name="T67" fmla="*/ 0 h 324"/>
                <a:gd name="T68" fmla="*/ 0 w 975"/>
                <a:gd name="T69" fmla="*/ 0 h 324"/>
                <a:gd name="T70" fmla="*/ 0 w 975"/>
                <a:gd name="T71" fmla="*/ 0 h 324"/>
                <a:gd name="T72" fmla="*/ 0 w 975"/>
                <a:gd name="T73" fmla="*/ 0 h 324"/>
                <a:gd name="T74" fmla="*/ 0 w 975"/>
                <a:gd name="T75" fmla="*/ 0 h 324"/>
                <a:gd name="T76" fmla="*/ 0 w 975"/>
                <a:gd name="T77" fmla="*/ 0 h 324"/>
                <a:gd name="T78" fmla="*/ 0 w 975"/>
                <a:gd name="T79" fmla="*/ 0 h 3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75"/>
                <a:gd name="T121" fmla="*/ 0 h 324"/>
                <a:gd name="T122" fmla="*/ 975 w 975"/>
                <a:gd name="T123" fmla="*/ 324 h 3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75" h="324">
                  <a:moveTo>
                    <a:pt x="479" y="0"/>
                  </a:moveTo>
                  <a:lnTo>
                    <a:pt x="534" y="7"/>
                  </a:lnTo>
                  <a:lnTo>
                    <a:pt x="583" y="15"/>
                  </a:lnTo>
                  <a:lnTo>
                    <a:pt x="626" y="25"/>
                  </a:lnTo>
                  <a:lnTo>
                    <a:pt x="665" y="35"/>
                  </a:lnTo>
                  <a:lnTo>
                    <a:pt x="699" y="47"/>
                  </a:lnTo>
                  <a:lnTo>
                    <a:pt x="728" y="60"/>
                  </a:lnTo>
                  <a:lnTo>
                    <a:pt x="752" y="73"/>
                  </a:lnTo>
                  <a:lnTo>
                    <a:pt x="773" y="86"/>
                  </a:lnTo>
                  <a:lnTo>
                    <a:pt x="792" y="99"/>
                  </a:lnTo>
                  <a:lnTo>
                    <a:pt x="805" y="112"/>
                  </a:lnTo>
                  <a:lnTo>
                    <a:pt x="816" y="122"/>
                  </a:lnTo>
                  <a:lnTo>
                    <a:pt x="824" y="133"/>
                  </a:lnTo>
                  <a:lnTo>
                    <a:pt x="831" y="141"/>
                  </a:lnTo>
                  <a:lnTo>
                    <a:pt x="834" y="147"/>
                  </a:lnTo>
                  <a:lnTo>
                    <a:pt x="837" y="151"/>
                  </a:lnTo>
                  <a:lnTo>
                    <a:pt x="837" y="152"/>
                  </a:lnTo>
                  <a:lnTo>
                    <a:pt x="840" y="158"/>
                  </a:lnTo>
                  <a:lnTo>
                    <a:pt x="844" y="163"/>
                  </a:lnTo>
                  <a:lnTo>
                    <a:pt x="849" y="167"/>
                  </a:lnTo>
                  <a:lnTo>
                    <a:pt x="855" y="168"/>
                  </a:lnTo>
                  <a:lnTo>
                    <a:pt x="885" y="178"/>
                  </a:lnTo>
                  <a:lnTo>
                    <a:pt x="910" y="191"/>
                  </a:lnTo>
                  <a:lnTo>
                    <a:pt x="929" y="208"/>
                  </a:lnTo>
                  <a:lnTo>
                    <a:pt x="945" y="227"/>
                  </a:lnTo>
                  <a:lnTo>
                    <a:pt x="957" y="246"/>
                  </a:lnTo>
                  <a:lnTo>
                    <a:pt x="966" y="264"/>
                  </a:lnTo>
                  <a:lnTo>
                    <a:pt x="971" y="281"/>
                  </a:lnTo>
                  <a:lnTo>
                    <a:pt x="975" y="297"/>
                  </a:lnTo>
                  <a:lnTo>
                    <a:pt x="956" y="301"/>
                  </a:lnTo>
                  <a:lnTo>
                    <a:pt x="931" y="305"/>
                  </a:lnTo>
                  <a:lnTo>
                    <a:pt x="900" y="308"/>
                  </a:lnTo>
                  <a:lnTo>
                    <a:pt x="863" y="312"/>
                  </a:lnTo>
                  <a:lnTo>
                    <a:pt x="821" y="316"/>
                  </a:lnTo>
                  <a:lnTo>
                    <a:pt x="776" y="320"/>
                  </a:lnTo>
                  <a:lnTo>
                    <a:pt x="726" y="323"/>
                  </a:lnTo>
                  <a:lnTo>
                    <a:pt x="672" y="324"/>
                  </a:lnTo>
                  <a:lnTo>
                    <a:pt x="615" y="324"/>
                  </a:lnTo>
                  <a:lnTo>
                    <a:pt x="553" y="323"/>
                  </a:lnTo>
                  <a:lnTo>
                    <a:pt x="491" y="319"/>
                  </a:lnTo>
                  <a:lnTo>
                    <a:pt x="425" y="314"/>
                  </a:lnTo>
                  <a:lnTo>
                    <a:pt x="356" y="306"/>
                  </a:lnTo>
                  <a:lnTo>
                    <a:pt x="285" y="294"/>
                  </a:lnTo>
                  <a:lnTo>
                    <a:pt x="214" y="280"/>
                  </a:lnTo>
                  <a:lnTo>
                    <a:pt x="141" y="263"/>
                  </a:lnTo>
                  <a:lnTo>
                    <a:pt x="140" y="263"/>
                  </a:lnTo>
                  <a:lnTo>
                    <a:pt x="140" y="262"/>
                  </a:lnTo>
                  <a:lnTo>
                    <a:pt x="138" y="262"/>
                  </a:lnTo>
                  <a:lnTo>
                    <a:pt x="137" y="262"/>
                  </a:lnTo>
                  <a:lnTo>
                    <a:pt x="134" y="262"/>
                  </a:lnTo>
                  <a:lnTo>
                    <a:pt x="128" y="260"/>
                  </a:lnTo>
                  <a:lnTo>
                    <a:pt x="119" y="259"/>
                  </a:lnTo>
                  <a:lnTo>
                    <a:pt x="107" y="258"/>
                  </a:lnTo>
                  <a:lnTo>
                    <a:pt x="97" y="256"/>
                  </a:lnTo>
                  <a:lnTo>
                    <a:pt x="86" y="255"/>
                  </a:lnTo>
                  <a:lnTo>
                    <a:pt x="78" y="255"/>
                  </a:lnTo>
                  <a:lnTo>
                    <a:pt x="74" y="254"/>
                  </a:lnTo>
                  <a:lnTo>
                    <a:pt x="71" y="253"/>
                  </a:lnTo>
                  <a:lnTo>
                    <a:pt x="65" y="251"/>
                  </a:lnTo>
                  <a:lnTo>
                    <a:pt x="56" y="247"/>
                  </a:lnTo>
                  <a:lnTo>
                    <a:pt x="46" y="245"/>
                  </a:lnTo>
                  <a:lnTo>
                    <a:pt x="34" y="241"/>
                  </a:lnTo>
                  <a:lnTo>
                    <a:pt x="22" y="237"/>
                  </a:lnTo>
                  <a:lnTo>
                    <a:pt x="11" y="233"/>
                  </a:lnTo>
                  <a:lnTo>
                    <a:pt x="0" y="229"/>
                  </a:lnTo>
                  <a:lnTo>
                    <a:pt x="13" y="186"/>
                  </a:lnTo>
                  <a:lnTo>
                    <a:pt x="34" y="148"/>
                  </a:lnTo>
                  <a:lnTo>
                    <a:pt x="61" y="116"/>
                  </a:lnTo>
                  <a:lnTo>
                    <a:pt x="95" y="89"/>
                  </a:lnTo>
                  <a:lnTo>
                    <a:pt x="132" y="67"/>
                  </a:lnTo>
                  <a:lnTo>
                    <a:pt x="172" y="47"/>
                  </a:lnTo>
                  <a:lnTo>
                    <a:pt x="214" y="33"/>
                  </a:lnTo>
                  <a:lnTo>
                    <a:pt x="255" y="21"/>
                  </a:lnTo>
                  <a:lnTo>
                    <a:pt x="298" y="13"/>
                  </a:lnTo>
                  <a:lnTo>
                    <a:pt x="339" y="7"/>
                  </a:lnTo>
                  <a:lnTo>
                    <a:pt x="375" y="3"/>
                  </a:lnTo>
                  <a:lnTo>
                    <a:pt x="409" y="1"/>
                  </a:lnTo>
                  <a:lnTo>
                    <a:pt x="438" y="0"/>
                  </a:lnTo>
                  <a:lnTo>
                    <a:pt x="460" y="0"/>
                  </a:lnTo>
                  <a:lnTo>
                    <a:pt x="474" y="0"/>
                  </a:lnTo>
                  <a:lnTo>
                    <a:pt x="479"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31" name="Freeform 330">
              <a:extLst>
                <a:ext uri="{FF2B5EF4-FFF2-40B4-BE49-F238E27FC236}">
                  <a16:creationId xmlns:a16="http://schemas.microsoft.com/office/drawing/2014/main" id="{CDFB2D11-E47B-44FC-986F-2CD003405FFD}"/>
                </a:ext>
              </a:extLst>
            </p:cNvPr>
            <p:cNvSpPr>
              <a:spLocks/>
            </p:cNvSpPr>
            <p:nvPr/>
          </p:nvSpPr>
          <p:spPr bwMode="auto">
            <a:xfrm>
              <a:off x="494" y="2536"/>
              <a:ext cx="149" cy="32"/>
            </a:xfrm>
            <a:custGeom>
              <a:avLst/>
              <a:gdLst>
                <a:gd name="T0" fmla="*/ 0 w 653"/>
                <a:gd name="T1" fmla="*/ 0 h 143"/>
                <a:gd name="T2" fmla="*/ 0 w 653"/>
                <a:gd name="T3" fmla="*/ 0 h 143"/>
                <a:gd name="T4" fmla="*/ 0 w 653"/>
                <a:gd name="T5" fmla="*/ 0 h 143"/>
                <a:gd name="T6" fmla="*/ 0 w 653"/>
                <a:gd name="T7" fmla="*/ 0 h 143"/>
                <a:gd name="T8" fmla="*/ 0 w 653"/>
                <a:gd name="T9" fmla="*/ 0 h 143"/>
                <a:gd name="T10" fmla="*/ 0 w 653"/>
                <a:gd name="T11" fmla="*/ 0 h 143"/>
                <a:gd name="T12" fmla="*/ 0 w 653"/>
                <a:gd name="T13" fmla="*/ 0 h 143"/>
                <a:gd name="T14" fmla="*/ 0 w 653"/>
                <a:gd name="T15" fmla="*/ 0 h 143"/>
                <a:gd name="T16" fmla="*/ 0 w 653"/>
                <a:gd name="T17" fmla="*/ 0 h 143"/>
                <a:gd name="T18" fmla="*/ 0 w 653"/>
                <a:gd name="T19" fmla="*/ 0 h 143"/>
                <a:gd name="T20" fmla="*/ 0 w 653"/>
                <a:gd name="T21" fmla="*/ 0 h 143"/>
                <a:gd name="T22" fmla="*/ 0 w 653"/>
                <a:gd name="T23" fmla="*/ 0 h 143"/>
                <a:gd name="T24" fmla="*/ 0 w 653"/>
                <a:gd name="T25" fmla="*/ 0 h 143"/>
                <a:gd name="T26" fmla="*/ 0 w 653"/>
                <a:gd name="T27" fmla="*/ 0 h 143"/>
                <a:gd name="T28" fmla="*/ 0 w 653"/>
                <a:gd name="T29" fmla="*/ 0 h 143"/>
                <a:gd name="T30" fmla="*/ 0 w 653"/>
                <a:gd name="T31" fmla="*/ 0 h 143"/>
                <a:gd name="T32" fmla="*/ 0 w 653"/>
                <a:gd name="T33" fmla="*/ 0 h 143"/>
                <a:gd name="T34" fmla="*/ 0 w 653"/>
                <a:gd name="T35" fmla="*/ 0 h 143"/>
                <a:gd name="T36" fmla="*/ 0 w 653"/>
                <a:gd name="T37" fmla="*/ 0 h 143"/>
                <a:gd name="T38" fmla="*/ 0 w 653"/>
                <a:gd name="T39" fmla="*/ 0 h 143"/>
                <a:gd name="T40" fmla="*/ 0 w 653"/>
                <a:gd name="T41" fmla="*/ 0 h 143"/>
                <a:gd name="T42" fmla="*/ 0 w 653"/>
                <a:gd name="T43" fmla="*/ 0 h 143"/>
                <a:gd name="T44" fmla="*/ 0 w 653"/>
                <a:gd name="T45" fmla="*/ 0 h 143"/>
                <a:gd name="T46" fmla="*/ 0 w 653"/>
                <a:gd name="T47" fmla="*/ 0 h 143"/>
                <a:gd name="T48" fmla="*/ 0 w 653"/>
                <a:gd name="T49" fmla="*/ 0 h 143"/>
                <a:gd name="T50" fmla="*/ 0 w 653"/>
                <a:gd name="T51" fmla="*/ 0 h 143"/>
                <a:gd name="T52" fmla="*/ 0 w 653"/>
                <a:gd name="T53" fmla="*/ 0 h 143"/>
                <a:gd name="T54" fmla="*/ 0 w 653"/>
                <a:gd name="T55" fmla="*/ 0 h 143"/>
                <a:gd name="T56" fmla="*/ 0 w 653"/>
                <a:gd name="T57" fmla="*/ 0 h 143"/>
                <a:gd name="T58" fmla="*/ 0 w 653"/>
                <a:gd name="T59" fmla="*/ 0 h 143"/>
                <a:gd name="T60" fmla="*/ 0 w 653"/>
                <a:gd name="T61" fmla="*/ 0 h 143"/>
                <a:gd name="T62" fmla="*/ 0 w 653"/>
                <a:gd name="T63" fmla="*/ 0 h 143"/>
                <a:gd name="T64" fmla="*/ 0 w 653"/>
                <a:gd name="T65" fmla="*/ 0 h 143"/>
                <a:gd name="T66" fmla="*/ 0 w 653"/>
                <a:gd name="T67" fmla="*/ 0 h 143"/>
                <a:gd name="T68" fmla="*/ 0 w 653"/>
                <a:gd name="T69" fmla="*/ 0 h 143"/>
                <a:gd name="T70" fmla="*/ 0 w 653"/>
                <a:gd name="T71" fmla="*/ 0 h 143"/>
                <a:gd name="T72" fmla="*/ 0 w 653"/>
                <a:gd name="T73" fmla="*/ 0 h 143"/>
                <a:gd name="T74" fmla="*/ 0 w 653"/>
                <a:gd name="T75" fmla="*/ 0 h 143"/>
                <a:gd name="T76" fmla="*/ 0 w 653"/>
                <a:gd name="T77" fmla="*/ 0 h 143"/>
                <a:gd name="T78" fmla="*/ 0 w 653"/>
                <a:gd name="T79" fmla="*/ 0 h 143"/>
                <a:gd name="T80" fmla="*/ 0 w 653"/>
                <a:gd name="T81" fmla="*/ 0 h 143"/>
                <a:gd name="T82" fmla="*/ 0 w 653"/>
                <a:gd name="T83" fmla="*/ 0 h 143"/>
                <a:gd name="T84" fmla="*/ 0 w 653"/>
                <a:gd name="T85" fmla="*/ 0 h 143"/>
                <a:gd name="T86" fmla="*/ 0 w 653"/>
                <a:gd name="T87" fmla="*/ 0 h 143"/>
                <a:gd name="T88" fmla="*/ 0 w 653"/>
                <a:gd name="T89" fmla="*/ 0 h 143"/>
                <a:gd name="T90" fmla="*/ 0 w 653"/>
                <a:gd name="T91" fmla="*/ 0 h 143"/>
                <a:gd name="T92" fmla="*/ 0 w 653"/>
                <a:gd name="T93" fmla="*/ 0 h 143"/>
                <a:gd name="T94" fmla="*/ 0 w 653"/>
                <a:gd name="T95" fmla="*/ 0 h 143"/>
                <a:gd name="T96" fmla="*/ 0 w 653"/>
                <a:gd name="T97" fmla="*/ 0 h 14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53"/>
                <a:gd name="T148" fmla="*/ 0 h 143"/>
                <a:gd name="T149" fmla="*/ 653 w 653"/>
                <a:gd name="T150" fmla="*/ 143 h 14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53" h="143">
                  <a:moveTo>
                    <a:pt x="11" y="100"/>
                  </a:moveTo>
                  <a:lnTo>
                    <a:pt x="4" y="107"/>
                  </a:lnTo>
                  <a:lnTo>
                    <a:pt x="0" y="115"/>
                  </a:lnTo>
                  <a:lnTo>
                    <a:pt x="0" y="124"/>
                  </a:lnTo>
                  <a:lnTo>
                    <a:pt x="4" y="133"/>
                  </a:lnTo>
                  <a:lnTo>
                    <a:pt x="10" y="139"/>
                  </a:lnTo>
                  <a:lnTo>
                    <a:pt x="18" y="143"/>
                  </a:lnTo>
                  <a:lnTo>
                    <a:pt x="27" y="143"/>
                  </a:lnTo>
                  <a:lnTo>
                    <a:pt x="36" y="141"/>
                  </a:lnTo>
                  <a:lnTo>
                    <a:pt x="78" y="117"/>
                  </a:lnTo>
                  <a:lnTo>
                    <a:pt x="122" y="99"/>
                  </a:lnTo>
                  <a:lnTo>
                    <a:pt x="168" y="83"/>
                  </a:lnTo>
                  <a:lnTo>
                    <a:pt x="216" y="72"/>
                  </a:lnTo>
                  <a:lnTo>
                    <a:pt x="265" y="62"/>
                  </a:lnTo>
                  <a:lnTo>
                    <a:pt x="313" y="56"/>
                  </a:lnTo>
                  <a:lnTo>
                    <a:pt x="361" y="51"/>
                  </a:lnTo>
                  <a:lnTo>
                    <a:pt x="408" y="48"/>
                  </a:lnTo>
                  <a:lnTo>
                    <a:pt x="453" y="48"/>
                  </a:lnTo>
                  <a:lnTo>
                    <a:pt x="493" y="48"/>
                  </a:lnTo>
                  <a:lnTo>
                    <a:pt x="529" y="49"/>
                  </a:lnTo>
                  <a:lnTo>
                    <a:pt x="562" y="51"/>
                  </a:lnTo>
                  <a:lnTo>
                    <a:pt x="588" y="53"/>
                  </a:lnTo>
                  <a:lnTo>
                    <a:pt x="607" y="55"/>
                  </a:lnTo>
                  <a:lnTo>
                    <a:pt x="620" y="56"/>
                  </a:lnTo>
                  <a:lnTo>
                    <a:pt x="626" y="57"/>
                  </a:lnTo>
                  <a:lnTo>
                    <a:pt x="635" y="56"/>
                  </a:lnTo>
                  <a:lnTo>
                    <a:pt x="644" y="52"/>
                  </a:lnTo>
                  <a:lnTo>
                    <a:pt x="649" y="46"/>
                  </a:lnTo>
                  <a:lnTo>
                    <a:pt x="653" y="36"/>
                  </a:lnTo>
                  <a:lnTo>
                    <a:pt x="652" y="27"/>
                  </a:lnTo>
                  <a:lnTo>
                    <a:pt x="648" y="18"/>
                  </a:lnTo>
                  <a:lnTo>
                    <a:pt x="641" y="13"/>
                  </a:lnTo>
                  <a:lnTo>
                    <a:pt x="632" y="9"/>
                  </a:lnTo>
                  <a:lnTo>
                    <a:pt x="626" y="8"/>
                  </a:lnTo>
                  <a:lnTo>
                    <a:pt x="610" y="7"/>
                  </a:lnTo>
                  <a:lnTo>
                    <a:pt x="588" y="5"/>
                  </a:lnTo>
                  <a:lnTo>
                    <a:pt x="561" y="3"/>
                  </a:lnTo>
                  <a:lnTo>
                    <a:pt x="527" y="1"/>
                  </a:lnTo>
                  <a:lnTo>
                    <a:pt x="488" y="0"/>
                  </a:lnTo>
                  <a:lnTo>
                    <a:pt x="446" y="0"/>
                  </a:lnTo>
                  <a:lnTo>
                    <a:pt x="400" y="1"/>
                  </a:lnTo>
                  <a:lnTo>
                    <a:pt x="352" y="4"/>
                  </a:lnTo>
                  <a:lnTo>
                    <a:pt x="302" y="9"/>
                  </a:lnTo>
                  <a:lnTo>
                    <a:pt x="251" y="16"/>
                  </a:lnTo>
                  <a:lnTo>
                    <a:pt x="200" y="26"/>
                  </a:lnTo>
                  <a:lnTo>
                    <a:pt x="151" y="39"/>
                  </a:lnTo>
                  <a:lnTo>
                    <a:pt x="101" y="56"/>
                  </a:lnTo>
                  <a:lnTo>
                    <a:pt x="56" y="75"/>
                  </a:lnTo>
                  <a:lnTo>
                    <a:pt x="1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32" name="Freeform 331">
              <a:extLst>
                <a:ext uri="{FF2B5EF4-FFF2-40B4-BE49-F238E27FC236}">
                  <a16:creationId xmlns:a16="http://schemas.microsoft.com/office/drawing/2014/main" id="{B299BB27-67AB-48AD-91FD-6C7CDF01B863}"/>
                </a:ext>
              </a:extLst>
            </p:cNvPr>
            <p:cNvSpPr>
              <a:spLocks/>
            </p:cNvSpPr>
            <p:nvPr/>
          </p:nvSpPr>
          <p:spPr bwMode="auto">
            <a:xfrm>
              <a:off x="520" y="2500"/>
              <a:ext cx="68" cy="45"/>
            </a:xfrm>
            <a:custGeom>
              <a:avLst/>
              <a:gdLst>
                <a:gd name="T0" fmla="*/ 0 w 297"/>
                <a:gd name="T1" fmla="*/ 0 h 198"/>
                <a:gd name="T2" fmla="*/ 0 w 297"/>
                <a:gd name="T3" fmla="*/ 0 h 198"/>
                <a:gd name="T4" fmla="*/ 0 w 297"/>
                <a:gd name="T5" fmla="*/ 0 h 198"/>
                <a:gd name="T6" fmla="*/ 0 w 297"/>
                <a:gd name="T7" fmla="*/ 0 h 198"/>
                <a:gd name="T8" fmla="*/ 0 w 297"/>
                <a:gd name="T9" fmla="*/ 0 h 198"/>
                <a:gd name="T10" fmla="*/ 0 w 297"/>
                <a:gd name="T11" fmla="*/ 0 h 198"/>
                <a:gd name="T12" fmla="*/ 0 w 297"/>
                <a:gd name="T13" fmla="*/ 0 h 198"/>
                <a:gd name="T14" fmla="*/ 0 w 297"/>
                <a:gd name="T15" fmla="*/ 0 h 198"/>
                <a:gd name="T16" fmla="*/ 0 w 297"/>
                <a:gd name="T17" fmla="*/ 0 h 198"/>
                <a:gd name="T18" fmla="*/ 0 w 297"/>
                <a:gd name="T19" fmla="*/ 0 h 198"/>
                <a:gd name="T20" fmla="*/ 0 w 297"/>
                <a:gd name="T21" fmla="*/ 0 h 198"/>
                <a:gd name="T22" fmla="*/ 0 w 297"/>
                <a:gd name="T23" fmla="*/ 0 h 198"/>
                <a:gd name="T24" fmla="*/ 0 w 297"/>
                <a:gd name="T25" fmla="*/ 0 h 198"/>
                <a:gd name="T26" fmla="*/ 0 w 297"/>
                <a:gd name="T27" fmla="*/ 0 h 198"/>
                <a:gd name="T28" fmla="*/ 0 w 297"/>
                <a:gd name="T29" fmla="*/ 0 h 198"/>
                <a:gd name="T30" fmla="*/ 0 w 297"/>
                <a:gd name="T31" fmla="*/ 0 h 198"/>
                <a:gd name="T32" fmla="*/ 0 w 297"/>
                <a:gd name="T33" fmla="*/ 0 h 198"/>
                <a:gd name="T34" fmla="*/ 0 w 297"/>
                <a:gd name="T35" fmla="*/ 0 h 198"/>
                <a:gd name="T36" fmla="*/ 0 w 297"/>
                <a:gd name="T37" fmla="*/ 0 h 198"/>
                <a:gd name="T38" fmla="*/ 0 w 297"/>
                <a:gd name="T39" fmla="*/ 0 h 198"/>
                <a:gd name="T40" fmla="*/ 0 w 297"/>
                <a:gd name="T41" fmla="*/ 0 h 198"/>
                <a:gd name="T42" fmla="*/ 0 w 297"/>
                <a:gd name="T43" fmla="*/ 0 h 198"/>
                <a:gd name="T44" fmla="*/ 0 w 297"/>
                <a:gd name="T45" fmla="*/ 0 h 198"/>
                <a:gd name="T46" fmla="*/ 0 w 297"/>
                <a:gd name="T47" fmla="*/ 0 h 198"/>
                <a:gd name="T48" fmla="*/ 0 w 297"/>
                <a:gd name="T49" fmla="*/ 0 h 198"/>
                <a:gd name="T50" fmla="*/ 0 w 297"/>
                <a:gd name="T51" fmla="*/ 0 h 198"/>
                <a:gd name="T52" fmla="*/ 0 w 297"/>
                <a:gd name="T53" fmla="*/ 0 h 198"/>
                <a:gd name="T54" fmla="*/ 0 w 297"/>
                <a:gd name="T55" fmla="*/ 0 h 198"/>
                <a:gd name="T56" fmla="*/ 0 w 297"/>
                <a:gd name="T57" fmla="*/ 0 h 198"/>
                <a:gd name="T58" fmla="*/ 0 w 297"/>
                <a:gd name="T59" fmla="*/ 0 h 198"/>
                <a:gd name="T60" fmla="*/ 0 w 297"/>
                <a:gd name="T61" fmla="*/ 0 h 198"/>
                <a:gd name="T62" fmla="*/ 0 w 297"/>
                <a:gd name="T63" fmla="*/ 0 h 198"/>
                <a:gd name="T64" fmla="*/ 0 w 297"/>
                <a:gd name="T65" fmla="*/ 0 h 198"/>
                <a:gd name="T66" fmla="*/ 0 w 297"/>
                <a:gd name="T67" fmla="*/ 0 h 198"/>
                <a:gd name="T68" fmla="*/ 0 w 297"/>
                <a:gd name="T69" fmla="*/ 0 h 198"/>
                <a:gd name="T70" fmla="*/ 0 w 297"/>
                <a:gd name="T71" fmla="*/ 0 h 198"/>
                <a:gd name="T72" fmla="*/ 0 w 297"/>
                <a:gd name="T73" fmla="*/ 0 h 198"/>
                <a:gd name="T74" fmla="*/ 0 w 297"/>
                <a:gd name="T75" fmla="*/ 0 h 198"/>
                <a:gd name="T76" fmla="*/ 0 w 297"/>
                <a:gd name="T77" fmla="*/ 0 h 198"/>
                <a:gd name="T78" fmla="*/ 0 w 297"/>
                <a:gd name="T79" fmla="*/ 0 h 198"/>
                <a:gd name="T80" fmla="*/ 0 w 297"/>
                <a:gd name="T81" fmla="*/ 0 h 198"/>
                <a:gd name="T82" fmla="*/ 0 w 297"/>
                <a:gd name="T83" fmla="*/ 0 h 198"/>
                <a:gd name="T84" fmla="*/ 0 w 297"/>
                <a:gd name="T85" fmla="*/ 0 h 198"/>
                <a:gd name="T86" fmla="*/ 0 w 297"/>
                <a:gd name="T87" fmla="*/ 0 h 198"/>
                <a:gd name="T88" fmla="*/ 0 w 297"/>
                <a:gd name="T89" fmla="*/ 0 h 198"/>
                <a:gd name="T90" fmla="*/ 0 w 297"/>
                <a:gd name="T91" fmla="*/ 0 h 198"/>
                <a:gd name="T92" fmla="*/ 0 w 297"/>
                <a:gd name="T93" fmla="*/ 0 h 198"/>
                <a:gd name="T94" fmla="*/ 0 w 297"/>
                <a:gd name="T95" fmla="*/ 0 h 198"/>
                <a:gd name="T96" fmla="*/ 0 w 297"/>
                <a:gd name="T97" fmla="*/ 0 h 19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97"/>
                <a:gd name="T148" fmla="*/ 0 h 198"/>
                <a:gd name="T149" fmla="*/ 297 w 297"/>
                <a:gd name="T150" fmla="*/ 198 h 19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97" h="198">
                  <a:moveTo>
                    <a:pt x="0" y="22"/>
                  </a:moveTo>
                  <a:lnTo>
                    <a:pt x="2" y="31"/>
                  </a:lnTo>
                  <a:lnTo>
                    <a:pt x="6" y="39"/>
                  </a:lnTo>
                  <a:lnTo>
                    <a:pt x="13" y="46"/>
                  </a:lnTo>
                  <a:lnTo>
                    <a:pt x="23" y="48"/>
                  </a:lnTo>
                  <a:lnTo>
                    <a:pt x="54" y="51"/>
                  </a:lnTo>
                  <a:lnTo>
                    <a:pt x="82" y="56"/>
                  </a:lnTo>
                  <a:lnTo>
                    <a:pt x="108" y="64"/>
                  </a:lnTo>
                  <a:lnTo>
                    <a:pt x="132" y="73"/>
                  </a:lnTo>
                  <a:lnTo>
                    <a:pt x="153" y="82"/>
                  </a:lnTo>
                  <a:lnTo>
                    <a:pt x="172" y="94"/>
                  </a:lnTo>
                  <a:lnTo>
                    <a:pt x="188" y="106"/>
                  </a:lnTo>
                  <a:lnTo>
                    <a:pt x="202" y="117"/>
                  </a:lnTo>
                  <a:lnTo>
                    <a:pt x="214" y="129"/>
                  </a:lnTo>
                  <a:lnTo>
                    <a:pt x="224" y="141"/>
                  </a:lnTo>
                  <a:lnTo>
                    <a:pt x="232" y="152"/>
                  </a:lnTo>
                  <a:lnTo>
                    <a:pt x="239" y="162"/>
                  </a:lnTo>
                  <a:lnTo>
                    <a:pt x="244" y="171"/>
                  </a:lnTo>
                  <a:lnTo>
                    <a:pt x="246" y="177"/>
                  </a:lnTo>
                  <a:lnTo>
                    <a:pt x="249" y="181"/>
                  </a:lnTo>
                  <a:lnTo>
                    <a:pt x="250" y="184"/>
                  </a:lnTo>
                  <a:lnTo>
                    <a:pt x="256" y="191"/>
                  </a:lnTo>
                  <a:lnTo>
                    <a:pt x="263" y="197"/>
                  </a:lnTo>
                  <a:lnTo>
                    <a:pt x="272" y="198"/>
                  </a:lnTo>
                  <a:lnTo>
                    <a:pt x="282" y="197"/>
                  </a:lnTo>
                  <a:lnTo>
                    <a:pt x="289" y="191"/>
                  </a:lnTo>
                  <a:lnTo>
                    <a:pt x="295" y="185"/>
                  </a:lnTo>
                  <a:lnTo>
                    <a:pt x="297" y="176"/>
                  </a:lnTo>
                  <a:lnTo>
                    <a:pt x="296" y="167"/>
                  </a:lnTo>
                  <a:lnTo>
                    <a:pt x="295" y="164"/>
                  </a:lnTo>
                  <a:lnTo>
                    <a:pt x="292" y="158"/>
                  </a:lnTo>
                  <a:lnTo>
                    <a:pt x="288" y="150"/>
                  </a:lnTo>
                  <a:lnTo>
                    <a:pt x="282" y="139"/>
                  </a:lnTo>
                  <a:lnTo>
                    <a:pt x="274" y="128"/>
                  </a:lnTo>
                  <a:lnTo>
                    <a:pt x="265" y="115"/>
                  </a:lnTo>
                  <a:lnTo>
                    <a:pt x="253" y="100"/>
                  </a:lnTo>
                  <a:lnTo>
                    <a:pt x="239" y="85"/>
                  </a:lnTo>
                  <a:lnTo>
                    <a:pt x="222" y="71"/>
                  </a:lnTo>
                  <a:lnTo>
                    <a:pt x="202" y="56"/>
                  </a:lnTo>
                  <a:lnTo>
                    <a:pt x="180" y="43"/>
                  </a:lnTo>
                  <a:lnTo>
                    <a:pt x="155" y="30"/>
                  </a:lnTo>
                  <a:lnTo>
                    <a:pt x="128" y="20"/>
                  </a:lnTo>
                  <a:lnTo>
                    <a:pt x="97" y="11"/>
                  </a:lnTo>
                  <a:lnTo>
                    <a:pt x="63" y="4"/>
                  </a:lnTo>
                  <a:lnTo>
                    <a:pt x="25" y="0"/>
                  </a:lnTo>
                  <a:lnTo>
                    <a:pt x="16" y="2"/>
                  </a:lnTo>
                  <a:lnTo>
                    <a:pt x="8" y="5"/>
                  </a:lnTo>
                  <a:lnTo>
                    <a:pt x="3" y="13"/>
                  </a:lnTo>
                  <a:lnTo>
                    <a:pt x="0"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33" name="Freeform 332">
              <a:extLst>
                <a:ext uri="{FF2B5EF4-FFF2-40B4-BE49-F238E27FC236}">
                  <a16:creationId xmlns:a16="http://schemas.microsoft.com/office/drawing/2014/main" id="{3D3B6026-97F6-4383-A407-1B9030E532D6}"/>
                </a:ext>
              </a:extLst>
            </p:cNvPr>
            <p:cNvSpPr>
              <a:spLocks/>
            </p:cNvSpPr>
            <p:nvPr/>
          </p:nvSpPr>
          <p:spPr bwMode="auto">
            <a:xfrm>
              <a:off x="604" y="2552"/>
              <a:ext cx="20" cy="40"/>
            </a:xfrm>
            <a:custGeom>
              <a:avLst/>
              <a:gdLst>
                <a:gd name="T0" fmla="*/ 0 w 90"/>
                <a:gd name="T1" fmla="*/ 0 h 173"/>
                <a:gd name="T2" fmla="*/ 0 w 90"/>
                <a:gd name="T3" fmla="*/ 0 h 173"/>
                <a:gd name="T4" fmla="*/ 0 w 90"/>
                <a:gd name="T5" fmla="*/ 0 h 173"/>
                <a:gd name="T6" fmla="*/ 0 w 90"/>
                <a:gd name="T7" fmla="*/ 0 h 173"/>
                <a:gd name="T8" fmla="*/ 0 w 90"/>
                <a:gd name="T9" fmla="*/ 0 h 173"/>
                <a:gd name="T10" fmla="*/ 0 w 90"/>
                <a:gd name="T11" fmla="*/ 0 h 173"/>
                <a:gd name="T12" fmla="*/ 0 w 90"/>
                <a:gd name="T13" fmla="*/ 0 h 173"/>
                <a:gd name="T14" fmla="*/ 0 w 90"/>
                <a:gd name="T15" fmla="*/ 0 h 173"/>
                <a:gd name="T16" fmla="*/ 0 w 90"/>
                <a:gd name="T17" fmla="*/ 0 h 173"/>
                <a:gd name="T18" fmla="*/ 0 w 90"/>
                <a:gd name="T19" fmla="*/ 0 h 173"/>
                <a:gd name="T20" fmla="*/ 0 w 90"/>
                <a:gd name="T21" fmla="*/ 0 h 173"/>
                <a:gd name="T22" fmla="*/ 0 w 90"/>
                <a:gd name="T23" fmla="*/ 0 h 173"/>
                <a:gd name="T24" fmla="*/ 0 w 90"/>
                <a:gd name="T25" fmla="*/ 0 h 173"/>
                <a:gd name="T26" fmla="*/ 0 w 90"/>
                <a:gd name="T27" fmla="*/ 0 h 173"/>
                <a:gd name="T28" fmla="*/ 0 w 90"/>
                <a:gd name="T29" fmla="*/ 0 h 173"/>
                <a:gd name="T30" fmla="*/ 0 w 90"/>
                <a:gd name="T31" fmla="*/ 0 h 173"/>
                <a:gd name="T32" fmla="*/ 0 w 90"/>
                <a:gd name="T33" fmla="*/ 0 h 173"/>
                <a:gd name="T34" fmla="*/ 0 w 90"/>
                <a:gd name="T35" fmla="*/ 0 h 173"/>
                <a:gd name="T36" fmla="*/ 0 w 90"/>
                <a:gd name="T37" fmla="*/ 0 h 173"/>
                <a:gd name="T38" fmla="*/ 0 w 90"/>
                <a:gd name="T39" fmla="*/ 0 h 173"/>
                <a:gd name="T40" fmla="*/ 0 w 90"/>
                <a:gd name="T41" fmla="*/ 0 h 173"/>
                <a:gd name="T42" fmla="*/ 0 w 90"/>
                <a:gd name="T43" fmla="*/ 0 h 173"/>
                <a:gd name="T44" fmla="*/ 0 w 90"/>
                <a:gd name="T45" fmla="*/ 0 h 173"/>
                <a:gd name="T46" fmla="*/ 0 w 90"/>
                <a:gd name="T47" fmla="*/ 0 h 173"/>
                <a:gd name="T48" fmla="*/ 0 w 90"/>
                <a:gd name="T49" fmla="*/ 0 h 173"/>
                <a:gd name="T50" fmla="*/ 0 w 90"/>
                <a:gd name="T51" fmla="*/ 0 h 173"/>
                <a:gd name="T52" fmla="*/ 0 w 90"/>
                <a:gd name="T53" fmla="*/ 0 h 173"/>
                <a:gd name="T54" fmla="*/ 0 w 90"/>
                <a:gd name="T55" fmla="*/ 0 h 173"/>
                <a:gd name="T56" fmla="*/ 0 w 90"/>
                <a:gd name="T57" fmla="*/ 0 h 173"/>
                <a:gd name="T58" fmla="*/ 0 w 90"/>
                <a:gd name="T59" fmla="*/ 0 h 173"/>
                <a:gd name="T60" fmla="*/ 0 w 90"/>
                <a:gd name="T61" fmla="*/ 0 h 173"/>
                <a:gd name="T62" fmla="*/ 0 w 90"/>
                <a:gd name="T63" fmla="*/ 0 h 173"/>
                <a:gd name="T64" fmla="*/ 0 w 90"/>
                <a:gd name="T65" fmla="*/ 0 h 1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0"/>
                <a:gd name="T100" fmla="*/ 0 h 173"/>
                <a:gd name="T101" fmla="*/ 90 w 90"/>
                <a:gd name="T102" fmla="*/ 173 h 17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0" h="173">
                  <a:moveTo>
                    <a:pt x="10" y="4"/>
                  </a:moveTo>
                  <a:lnTo>
                    <a:pt x="3" y="12"/>
                  </a:lnTo>
                  <a:lnTo>
                    <a:pt x="0" y="21"/>
                  </a:lnTo>
                  <a:lnTo>
                    <a:pt x="0" y="30"/>
                  </a:lnTo>
                  <a:lnTo>
                    <a:pt x="4" y="38"/>
                  </a:lnTo>
                  <a:lnTo>
                    <a:pt x="15" y="55"/>
                  </a:lnTo>
                  <a:lnTo>
                    <a:pt x="24" y="73"/>
                  </a:lnTo>
                  <a:lnTo>
                    <a:pt x="30" y="93"/>
                  </a:lnTo>
                  <a:lnTo>
                    <a:pt x="36" y="110"/>
                  </a:lnTo>
                  <a:lnTo>
                    <a:pt x="39" y="127"/>
                  </a:lnTo>
                  <a:lnTo>
                    <a:pt x="42" y="140"/>
                  </a:lnTo>
                  <a:lnTo>
                    <a:pt x="43" y="149"/>
                  </a:lnTo>
                  <a:lnTo>
                    <a:pt x="43" y="151"/>
                  </a:lnTo>
                  <a:lnTo>
                    <a:pt x="46" y="160"/>
                  </a:lnTo>
                  <a:lnTo>
                    <a:pt x="51" y="168"/>
                  </a:lnTo>
                  <a:lnTo>
                    <a:pt x="59" y="172"/>
                  </a:lnTo>
                  <a:lnTo>
                    <a:pt x="69" y="173"/>
                  </a:lnTo>
                  <a:lnTo>
                    <a:pt x="79" y="171"/>
                  </a:lnTo>
                  <a:lnTo>
                    <a:pt x="85" y="164"/>
                  </a:lnTo>
                  <a:lnTo>
                    <a:pt x="89" y="157"/>
                  </a:lnTo>
                  <a:lnTo>
                    <a:pt x="90" y="147"/>
                  </a:lnTo>
                  <a:lnTo>
                    <a:pt x="90" y="142"/>
                  </a:lnTo>
                  <a:lnTo>
                    <a:pt x="88" y="132"/>
                  </a:lnTo>
                  <a:lnTo>
                    <a:pt x="85" y="116"/>
                  </a:lnTo>
                  <a:lnTo>
                    <a:pt x="81" y="97"/>
                  </a:lnTo>
                  <a:lnTo>
                    <a:pt x="75" y="75"/>
                  </a:lnTo>
                  <a:lnTo>
                    <a:pt x="67" y="53"/>
                  </a:lnTo>
                  <a:lnTo>
                    <a:pt x="56" y="30"/>
                  </a:lnTo>
                  <a:lnTo>
                    <a:pt x="43" y="10"/>
                  </a:lnTo>
                  <a:lnTo>
                    <a:pt x="37" y="3"/>
                  </a:lnTo>
                  <a:lnTo>
                    <a:pt x="28" y="0"/>
                  </a:lnTo>
                  <a:lnTo>
                    <a:pt x="19" y="0"/>
                  </a:lnTo>
                  <a:lnTo>
                    <a:pt x="1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34" name="Freeform 333">
              <a:extLst>
                <a:ext uri="{FF2B5EF4-FFF2-40B4-BE49-F238E27FC236}">
                  <a16:creationId xmlns:a16="http://schemas.microsoft.com/office/drawing/2014/main" id="{DB4C8EEC-56DD-4081-915C-507CF52DBCC4}"/>
                </a:ext>
              </a:extLst>
            </p:cNvPr>
            <p:cNvSpPr>
              <a:spLocks/>
            </p:cNvSpPr>
            <p:nvPr/>
          </p:nvSpPr>
          <p:spPr bwMode="auto">
            <a:xfrm>
              <a:off x="627" y="2552"/>
              <a:ext cx="18" cy="38"/>
            </a:xfrm>
            <a:custGeom>
              <a:avLst/>
              <a:gdLst>
                <a:gd name="T0" fmla="*/ 0 w 83"/>
                <a:gd name="T1" fmla="*/ 0 h 164"/>
                <a:gd name="T2" fmla="*/ 0 w 83"/>
                <a:gd name="T3" fmla="*/ 0 h 164"/>
                <a:gd name="T4" fmla="*/ 0 w 83"/>
                <a:gd name="T5" fmla="*/ 0 h 164"/>
                <a:gd name="T6" fmla="*/ 0 w 83"/>
                <a:gd name="T7" fmla="*/ 0 h 164"/>
                <a:gd name="T8" fmla="*/ 0 w 83"/>
                <a:gd name="T9" fmla="*/ 0 h 164"/>
                <a:gd name="T10" fmla="*/ 0 w 83"/>
                <a:gd name="T11" fmla="*/ 0 h 164"/>
                <a:gd name="T12" fmla="*/ 0 w 83"/>
                <a:gd name="T13" fmla="*/ 0 h 164"/>
                <a:gd name="T14" fmla="*/ 0 w 83"/>
                <a:gd name="T15" fmla="*/ 0 h 164"/>
                <a:gd name="T16" fmla="*/ 0 w 83"/>
                <a:gd name="T17" fmla="*/ 0 h 164"/>
                <a:gd name="T18" fmla="*/ 0 w 83"/>
                <a:gd name="T19" fmla="*/ 0 h 164"/>
                <a:gd name="T20" fmla="*/ 0 w 83"/>
                <a:gd name="T21" fmla="*/ 0 h 164"/>
                <a:gd name="T22" fmla="*/ 0 w 83"/>
                <a:gd name="T23" fmla="*/ 0 h 164"/>
                <a:gd name="T24" fmla="*/ 0 w 83"/>
                <a:gd name="T25" fmla="*/ 0 h 164"/>
                <a:gd name="T26" fmla="*/ 0 w 83"/>
                <a:gd name="T27" fmla="*/ 0 h 164"/>
                <a:gd name="T28" fmla="*/ 0 w 83"/>
                <a:gd name="T29" fmla="*/ 0 h 164"/>
                <a:gd name="T30" fmla="*/ 0 w 83"/>
                <a:gd name="T31" fmla="*/ 0 h 164"/>
                <a:gd name="T32" fmla="*/ 0 w 83"/>
                <a:gd name="T33" fmla="*/ 0 h 164"/>
                <a:gd name="T34" fmla="*/ 0 w 83"/>
                <a:gd name="T35" fmla="*/ 0 h 164"/>
                <a:gd name="T36" fmla="*/ 0 w 83"/>
                <a:gd name="T37" fmla="*/ 0 h 164"/>
                <a:gd name="T38" fmla="*/ 0 w 83"/>
                <a:gd name="T39" fmla="*/ 0 h 164"/>
                <a:gd name="T40" fmla="*/ 0 w 83"/>
                <a:gd name="T41" fmla="*/ 0 h 164"/>
                <a:gd name="T42" fmla="*/ 0 w 83"/>
                <a:gd name="T43" fmla="*/ 0 h 164"/>
                <a:gd name="T44" fmla="*/ 0 w 83"/>
                <a:gd name="T45" fmla="*/ 0 h 164"/>
                <a:gd name="T46" fmla="*/ 0 w 83"/>
                <a:gd name="T47" fmla="*/ 0 h 164"/>
                <a:gd name="T48" fmla="*/ 0 w 83"/>
                <a:gd name="T49" fmla="*/ 0 h 164"/>
                <a:gd name="T50" fmla="*/ 0 w 83"/>
                <a:gd name="T51" fmla="*/ 0 h 164"/>
                <a:gd name="T52" fmla="*/ 0 w 83"/>
                <a:gd name="T53" fmla="*/ 0 h 164"/>
                <a:gd name="T54" fmla="*/ 0 w 83"/>
                <a:gd name="T55" fmla="*/ 0 h 164"/>
                <a:gd name="T56" fmla="*/ 0 w 83"/>
                <a:gd name="T57" fmla="*/ 0 h 1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3"/>
                <a:gd name="T88" fmla="*/ 0 h 164"/>
                <a:gd name="T89" fmla="*/ 83 w 83"/>
                <a:gd name="T90" fmla="*/ 164 h 1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3" h="164">
                  <a:moveTo>
                    <a:pt x="9" y="4"/>
                  </a:moveTo>
                  <a:lnTo>
                    <a:pt x="2" y="10"/>
                  </a:lnTo>
                  <a:lnTo>
                    <a:pt x="0" y="19"/>
                  </a:lnTo>
                  <a:lnTo>
                    <a:pt x="0" y="29"/>
                  </a:lnTo>
                  <a:lnTo>
                    <a:pt x="4" y="38"/>
                  </a:lnTo>
                  <a:lnTo>
                    <a:pt x="20" y="70"/>
                  </a:lnTo>
                  <a:lnTo>
                    <a:pt x="31" y="104"/>
                  </a:lnTo>
                  <a:lnTo>
                    <a:pt x="35" y="130"/>
                  </a:lnTo>
                  <a:lnTo>
                    <a:pt x="36" y="142"/>
                  </a:lnTo>
                  <a:lnTo>
                    <a:pt x="39" y="151"/>
                  </a:lnTo>
                  <a:lnTo>
                    <a:pt x="44" y="159"/>
                  </a:lnTo>
                  <a:lnTo>
                    <a:pt x="50" y="162"/>
                  </a:lnTo>
                  <a:lnTo>
                    <a:pt x="60" y="164"/>
                  </a:lnTo>
                  <a:lnTo>
                    <a:pt x="70" y="161"/>
                  </a:lnTo>
                  <a:lnTo>
                    <a:pt x="78" y="156"/>
                  </a:lnTo>
                  <a:lnTo>
                    <a:pt x="82" y="148"/>
                  </a:lnTo>
                  <a:lnTo>
                    <a:pt x="83" y="139"/>
                  </a:lnTo>
                  <a:lnTo>
                    <a:pt x="83" y="135"/>
                  </a:lnTo>
                  <a:lnTo>
                    <a:pt x="82" y="125"/>
                  </a:lnTo>
                  <a:lnTo>
                    <a:pt x="80" y="110"/>
                  </a:lnTo>
                  <a:lnTo>
                    <a:pt x="76" y="92"/>
                  </a:lnTo>
                  <a:lnTo>
                    <a:pt x="73" y="73"/>
                  </a:lnTo>
                  <a:lnTo>
                    <a:pt x="65" y="51"/>
                  </a:lnTo>
                  <a:lnTo>
                    <a:pt x="56" y="30"/>
                  </a:lnTo>
                  <a:lnTo>
                    <a:pt x="43" y="9"/>
                  </a:lnTo>
                  <a:lnTo>
                    <a:pt x="35" y="2"/>
                  </a:lnTo>
                  <a:lnTo>
                    <a:pt x="26" y="0"/>
                  </a:lnTo>
                  <a:lnTo>
                    <a:pt x="17" y="0"/>
                  </a:lnTo>
                  <a:lnTo>
                    <a:pt x="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35" name="Freeform 334">
              <a:extLst>
                <a:ext uri="{FF2B5EF4-FFF2-40B4-BE49-F238E27FC236}">
                  <a16:creationId xmlns:a16="http://schemas.microsoft.com/office/drawing/2014/main" id="{262E81B9-BACE-49B1-B26C-33CE87F9A927}"/>
                </a:ext>
              </a:extLst>
            </p:cNvPr>
            <p:cNvSpPr>
              <a:spLocks/>
            </p:cNvSpPr>
            <p:nvPr/>
          </p:nvSpPr>
          <p:spPr bwMode="auto">
            <a:xfrm>
              <a:off x="338" y="2456"/>
              <a:ext cx="137" cy="91"/>
            </a:xfrm>
            <a:custGeom>
              <a:avLst/>
              <a:gdLst>
                <a:gd name="T0" fmla="*/ 0 w 600"/>
                <a:gd name="T1" fmla="*/ 0 h 394"/>
                <a:gd name="T2" fmla="*/ 0 w 600"/>
                <a:gd name="T3" fmla="*/ 0 h 394"/>
                <a:gd name="T4" fmla="*/ 0 w 600"/>
                <a:gd name="T5" fmla="*/ 0 h 394"/>
                <a:gd name="T6" fmla="*/ 0 w 600"/>
                <a:gd name="T7" fmla="*/ 0 h 394"/>
                <a:gd name="T8" fmla="*/ 0 w 600"/>
                <a:gd name="T9" fmla="*/ 0 h 394"/>
                <a:gd name="T10" fmla="*/ 0 w 600"/>
                <a:gd name="T11" fmla="*/ 0 h 394"/>
                <a:gd name="T12" fmla="*/ 0 w 600"/>
                <a:gd name="T13" fmla="*/ 0 h 394"/>
                <a:gd name="T14" fmla="*/ 0 w 600"/>
                <a:gd name="T15" fmla="*/ 0 h 394"/>
                <a:gd name="T16" fmla="*/ 0 w 600"/>
                <a:gd name="T17" fmla="*/ 0 h 394"/>
                <a:gd name="T18" fmla="*/ 0 w 600"/>
                <a:gd name="T19" fmla="*/ 0 h 394"/>
                <a:gd name="T20" fmla="*/ 0 w 600"/>
                <a:gd name="T21" fmla="*/ 0 h 394"/>
                <a:gd name="T22" fmla="*/ 0 w 600"/>
                <a:gd name="T23" fmla="*/ 0 h 394"/>
                <a:gd name="T24" fmla="*/ 0 w 600"/>
                <a:gd name="T25" fmla="*/ 0 h 394"/>
                <a:gd name="T26" fmla="*/ 0 w 600"/>
                <a:gd name="T27" fmla="*/ 0 h 394"/>
                <a:gd name="T28" fmla="*/ 0 w 600"/>
                <a:gd name="T29" fmla="*/ 0 h 394"/>
                <a:gd name="T30" fmla="*/ 0 w 600"/>
                <a:gd name="T31" fmla="*/ 0 h 394"/>
                <a:gd name="T32" fmla="*/ 0 w 600"/>
                <a:gd name="T33" fmla="*/ 0 h 394"/>
                <a:gd name="T34" fmla="*/ 0 w 600"/>
                <a:gd name="T35" fmla="*/ 0 h 394"/>
                <a:gd name="T36" fmla="*/ 0 w 600"/>
                <a:gd name="T37" fmla="*/ 0 h 394"/>
                <a:gd name="T38" fmla="*/ 0 w 600"/>
                <a:gd name="T39" fmla="*/ 0 h 394"/>
                <a:gd name="T40" fmla="*/ 0 w 600"/>
                <a:gd name="T41" fmla="*/ 0 h 394"/>
                <a:gd name="T42" fmla="*/ 0 w 600"/>
                <a:gd name="T43" fmla="*/ 0 h 394"/>
                <a:gd name="T44" fmla="*/ 0 w 600"/>
                <a:gd name="T45" fmla="*/ 0 h 394"/>
                <a:gd name="T46" fmla="*/ 0 w 600"/>
                <a:gd name="T47" fmla="*/ 0 h 394"/>
                <a:gd name="T48" fmla="*/ 0 w 600"/>
                <a:gd name="T49" fmla="*/ 0 h 394"/>
                <a:gd name="T50" fmla="*/ 0 w 600"/>
                <a:gd name="T51" fmla="*/ 0 h 394"/>
                <a:gd name="T52" fmla="*/ 0 w 600"/>
                <a:gd name="T53" fmla="*/ 0 h 394"/>
                <a:gd name="T54" fmla="*/ 0 w 600"/>
                <a:gd name="T55" fmla="*/ 0 h 394"/>
                <a:gd name="T56" fmla="*/ 0 w 600"/>
                <a:gd name="T57" fmla="*/ 0 h 394"/>
                <a:gd name="T58" fmla="*/ 0 w 600"/>
                <a:gd name="T59" fmla="*/ 0 h 394"/>
                <a:gd name="T60" fmla="*/ 0 w 600"/>
                <a:gd name="T61" fmla="*/ 0 h 394"/>
                <a:gd name="T62" fmla="*/ 0 w 600"/>
                <a:gd name="T63" fmla="*/ 0 h 394"/>
                <a:gd name="T64" fmla="*/ 0 w 600"/>
                <a:gd name="T65" fmla="*/ 0 h 394"/>
                <a:gd name="T66" fmla="*/ 0 w 600"/>
                <a:gd name="T67" fmla="*/ 0 h 394"/>
                <a:gd name="T68" fmla="*/ 0 w 600"/>
                <a:gd name="T69" fmla="*/ 0 h 394"/>
                <a:gd name="T70" fmla="*/ 0 w 600"/>
                <a:gd name="T71" fmla="*/ 0 h 394"/>
                <a:gd name="T72" fmla="*/ 0 w 600"/>
                <a:gd name="T73" fmla="*/ 0 h 394"/>
                <a:gd name="T74" fmla="*/ 0 w 600"/>
                <a:gd name="T75" fmla="*/ 0 h 394"/>
                <a:gd name="T76" fmla="*/ 0 w 600"/>
                <a:gd name="T77" fmla="*/ 0 h 394"/>
                <a:gd name="T78" fmla="*/ 0 w 600"/>
                <a:gd name="T79" fmla="*/ 0 h 394"/>
                <a:gd name="T80" fmla="*/ 0 w 600"/>
                <a:gd name="T81" fmla="*/ 0 h 394"/>
                <a:gd name="T82" fmla="*/ 0 w 600"/>
                <a:gd name="T83" fmla="*/ 0 h 394"/>
                <a:gd name="T84" fmla="*/ 0 w 600"/>
                <a:gd name="T85" fmla="*/ 0 h 394"/>
                <a:gd name="T86" fmla="*/ 0 w 600"/>
                <a:gd name="T87" fmla="*/ 0 h 394"/>
                <a:gd name="T88" fmla="*/ 0 w 600"/>
                <a:gd name="T89" fmla="*/ 0 h 394"/>
                <a:gd name="T90" fmla="*/ 0 w 600"/>
                <a:gd name="T91" fmla="*/ 0 h 394"/>
                <a:gd name="T92" fmla="*/ 0 w 600"/>
                <a:gd name="T93" fmla="*/ 0 h 394"/>
                <a:gd name="T94" fmla="*/ 0 w 600"/>
                <a:gd name="T95" fmla="*/ 0 h 394"/>
                <a:gd name="T96" fmla="*/ 0 w 600"/>
                <a:gd name="T97" fmla="*/ 0 h 39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00"/>
                <a:gd name="T148" fmla="*/ 0 h 394"/>
                <a:gd name="T149" fmla="*/ 600 w 600"/>
                <a:gd name="T150" fmla="*/ 394 h 39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00" h="394">
                  <a:moveTo>
                    <a:pt x="32" y="30"/>
                  </a:moveTo>
                  <a:lnTo>
                    <a:pt x="25" y="33"/>
                  </a:lnTo>
                  <a:lnTo>
                    <a:pt x="20" y="38"/>
                  </a:lnTo>
                  <a:lnTo>
                    <a:pt x="16" y="43"/>
                  </a:lnTo>
                  <a:lnTo>
                    <a:pt x="15" y="50"/>
                  </a:lnTo>
                  <a:lnTo>
                    <a:pt x="0" y="182"/>
                  </a:lnTo>
                  <a:lnTo>
                    <a:pt x="0" y="183"/>
                  </a:lnTo>
                  <a:lnTo>
                    <a:pt x="0" y="185"/>
                  </a:lnTo>
                  <a:lnTo>
                    <a:pt x="0" y="190"/>
                  </a:lnTo>
                  <a:lnTo>
                    <a:pt x="2" y="194"/>
                  </a:lnTo>
                  <a:lnTo>
                    <a:pt x="4" y="199"/>
                  </a:lnTo>
                  <a:lnTo>
                    <a:pt x="7" y="203"/>
                  </a:lnTo>
                  <a:lnTo>
                    <a:pt x="9" y="204"/>
                  </a:lnTo>
                  <a:lnTo>
                    <a:pt x="13" y="206"/>
                  </a:lnTo>
                  <a:lnTo>
                    <a:pt x="17" y="207"/>
                  </a:lnTo>
                  <a:lnTo>
                    <a:pt x="20" y="208"/>
                  </a:lnTo>
                  <a:lnTo>
                    <a:pt x="19" y="208"/>
                  </a:lnTo>
                  <a:lnTo>
                    <a:pt x="12" y="212"/>
                  </a:lnTo>
                  <a:lnTo>
                    <a:pt x="8" y="217"/>
                  </a:lnTo>
                  <a:lnTo>
                    <a:pt x="6" y="224"/>
                  </a:lnTo>
                  <a:lnTo>
                    <a:pt x="4" y="230"/>
                  </a:lnTo>
                  <a:lnTo>
                    <a:pt x="4" y="232"/>
                  </a:lnTo>
                  <a:lnTo>
                    <a:pt x="4" y="234"/>
                  </a:lnTo>
                  <a:lnTo>
                    <a:pt x="4" y="235"/>
                  </a:lnTo>
                  <a:lnTo>
                    <a:pt x="6" y="238"/>
                  </a:lnTo>
                  <a:lnTo>
                    <a:pt x="34" y="328"/>
                  </a:lnTo>
                  <a:lnTo>
                    <a:pt x="37" y="333"/>
                  </a:lnTo>
                  <a:lnTo>
                    <a:pt x="39" y="337"/>
                  </a:lnTo>
                  <a:lnTo>
                    <a:pt x="43" y="341"/>
                  </a:lnTo>
                  <a:lnTo>
                    <a:pt x="48" y="343"/>
                  </a:lnTo>
                  <a:lnTo>
                    <a:pt x="54" y="345"/>
                  </a:lnTo>
                  <a:lnTo>
                    <a:pt x="59" y="345"/>
                  </a:lnTo>
                  <a:lnTo>
                    <a:pt x="64" y="343"/>
                  </a:lnTo>
                  <a:lnTo>
                    <a:pt x="69" y="341"/>
                  </a:lnTo>
                  <a:lnTo>
                    <a:pt x="75" y="338"/>
                  </a:lnTo>
                  <a:lnTo>
                    <a:pt x="85" y="332"/>
                  </a:lnTo>
                  <a:lnTo>
                    <a:pt x="101" y="324"/>
                  </a:lnTo>
                  <a:lnTo>
                    <a:pt x="121" y="315"/>
                  </a:lnTo>
                  <a:lnTo>
                    <a:pt x="146" y="306"/>
                  </a:lnTo>
                  <a:lnTo>
                    <a:pt x="173" y="297"/>
                  </a:lnTo>
                  <a:lnTo>
                    <a:pt x="205" y="288"/>
                  </a:lnTo>
                  <a:lnTo>
                    <a:pt x="237" y="281"/>
                  </a:lnTo>
                  <a:lnTo>
                    <a:pt x="272" y="277"/>
                  </a:lnTo>
                  <a:lnTo>
                    <a:pt x="307" y="276"/>
                  </a:lnTo>
                  <a:lnTo>
                    <a:pt x="345" y="280"/>
                  </a:lnTo>
                  <a:lnTo>
                    <a:pt x="382" y="288"/>
                  </a:lnTo>
                  <a:lnTo>
                    <a:pt x="418" y="301"/>
                  </a:lnTo>
                  <a:lnTo>
                    <a:pt x="455" y="321"/>
                  </a:lnTo>
                  <a:lnTo>
                    <a:pt x="488" y="349"/>
                  </a:lnTo>
                  <a:lnTo>
                    <a:pt x="521" y="384"/>
                  </a:lnTo>
                  <a:lnTo>
                    <a:pt x="523" y="386"/>
                  </a:lnTo>
                  <a:lnTo>
                    <a:pt x="526" y="389"/>
                  </a:lnTo>
                  <a:lnTo>
                    <a:pt x="530" y="392"/>
                  </a:lnTo>
                  <a:lnTo>
                    <a:pt x="534" y="393"/>
                  </a:lnTo>
                  <a:lnTo>
                    <a:pt x="539" y="394"/>
                  </a:lnTo>
                  <a:lnTo>
                    <a:pt x="544" y="394"/>
                  </a:lnTo>
                  <a:lnTo>
                    <a:pt x="550" y="394"/>
                  </a:lnTo>
                  <a:lnTo>
                    <a:pt x="556" y="393"/>
                  </a:lnTo>
                  <a:lnTo>
                    <a:pt x="561" y="392"/>
                  </a:lnTo>
                  <a:lnTo>
                    <a:pt x="568" y="388"/>
                  </a:lnTo>
                  <a:lnTo>
                    <a:pt x="574" y="385"/>
                  </a:lnTo>
                  <a:lnTo>
                    <a:pt x="579" y="380"/>
                  </a:lnTo>
                  <a:lnTo>
                    <a:pt x="591" y="366"/>
                  </a:lnTo>
                  <a:lnTo>
                    <a:pt x="598" y="347"/>
                  </a:lnTo>
                  <a:lnTo>
                    <a:pt x="600" y="324"/>
                  </a:lnTo>
                  <a:lnTo>
                    <a:pt x="599" y="295"/>
                  </a:lnTo>
                  <a:lnTo>
                    <a:pt x="599" y="294"/>
                  </a:lnTo>
                  <a:lnTo>
                    <a:pt x="598" y="293"/>
                  </a:lnTo>
                  <a:lnTo>
                    <a:pt x="595" y="284"/>
                  </a:lnTo>
                  <a:lnTo>
                    <a:pt x="587" y="263"/>
                  </a:lnTo>
                  <a:lnTo>
                    <a:pt x="574" y="233"/>
                  </a:lnTo>
                  <a:lnTo>
                    <a:pt x="555" y="196"/>
                  </a:lnTo>
                  <a:lnTo>
                    <a:pt x="529" y="157"/>
                  </a:lnTo>
                  <a:lnTo>
                    <a:pt x="495" y="118"/>
                  </a:lnTo>
                  <a:lnTo>
                    <a:pt x="453" y="81"/>
                  </a:lnTo>
                  <a:lnTo>
                    <a:pt x="402" y="47"/>
                  </a:lnTo>
                  <a:lnTo>
                    <a:pt x="383" y="36"/>
                  </a:lnTo>
                  <a:lnTo>
                    <a:pt x="363" y="29"/>
                  </a:lnTo>
                  <a:lnTo>
                    <a:pt x="343" y="21"/>
                  </a:lnTo>
                  <a:lnTo>
                    <a:pt x="322" y="14"/>
                  </a:lnTo>
                  <a:lnTo>
                    <a:pt x="300" y="9"/>
                  </a:lnTo>
                  <a:lnTo>
                    <a:pt x="278" y="5"/>
                  </a:lnTo>
                  <a:lnTo>
                    <a:pt x="255" y="3"/>
                  </a:lnTo>
                  <a:lnTo>
                    <a:pt x="232" y="0"/>
                  </a:lnTo>
                  <a:lnTo>
                    <a:pt x="209" y="0"/>
                  </a:lnTo>
                  <a:lnTo>
                    <a:pt x="185" y="0"/>
                  </a:lnTo>
                  <a:lnTo>
                    <a:pt x="160" y="3"/>
                  </a:lnTo>
                  <a:lnTo>
                    <a:pt x="136" y="5"/>
                  </a:lnTo>
                  <a:lnTo>
                    <a:pt x="110" y="10"/>
                  </a:lnTo>
                  <a:lnTo>
                    <a:pt x="85" y="16"/>
                  </a:lnTo>
                  <a:lnTo>
                    <a:pt x="58" y="22"/>
                  </a:lnTo>
                  <a:lnTo>
                    <a:pt x="32"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36" name="Freeform 335">
              <a:extLst>
                <a:ext uri="{FF2B5EF4-FFF2-40B4-BE49-F238E27FC236}">
                  <a16:creationId xmlns:a16="http://schemas.microsoft.com/office/drawing/2014/main" id="{132A9F1F-94D3-4E3F-945A-1814F46EE33F}"/>
                </a:ext>
              </a:extLst>
            </p:cNvPr>
            <p:cNvSpPr>
              <a:spLocks/>
            </p:cNvSpPr>
            <p:nvPr/>
          </p:nvSpPr>
          <p:spPr bwMode="auto">
            <a:xfrm>
              <a:off x="350" y="2467"/>
              <a:ext cx="114" cy="68"/>
            </a:xfrm>
            <a:custGeom>
              <a:avLst/>
              <a:gdLst>
                <a:gd name="T0" fmla="*/ 0 w 501"/>
                <a:gd name="T1" fmla="*/ 0 h 295"/>
                <a:gd name="T2" fmla="*/ 0 w 501"/>
                <a:gd name="T3" fmla="*/ 0 h 295"/>
                <a:gd name="T4" fmla="*/ 0 w 501"/>
                <a:gd name="T5" fmla="*/ 0 h 295"/>
                <a:gd name="T6" fmla="*/ 0 w 501"/>
                <a:gd name="T7" fmla="*/ 0 h 295"/>
                <a:gd name="T8" fmla="*/ 0 w 501"/>
                <a:gd name="T9" fmla="*/ 0 h 295"/>
                <a:gd name="T10" fmla="*/ 0 w 501"/>
                <a:gd name="T11" fmla="*/ 0 h 295"/>
                <a:gd name="T12" fmla="*/ 0 w 501"/>
                <a:gd name="T13" fmla="*/ 0 h 295"/>
                <a:gd name="T14" fmla="*/ 0 w 501"/>
                <a:gd name="T15" fmla="*/ 0 h 295"/>
                <a:gd name="T16" fmla="*/ 0 w 501"/>
                <a:gd name="T17" fmla="*/ 0 h 295"/>
                <a:gd name="T18" fmla="*/ 0 w 501"/>
                <a:gd name="T19" fmla="*/ 0 h 295"/>
                <a:gd name="T20" fmla="*/ 0 w 501"/>
                <a:gd name="T21" fmla="*/ 0 h 295"/>
                <a:gd name="T22" fmla="*/ 0 w 501"/>
                <a:gd name="T23" fmla="*/ 0 h 295"/>
                <a:gd name="T24" fmla="*/ 0 w 501"/>
                <a:gd name="T25" fmla="*/ 0 h 295"/>
                <a:gd name="T26" fmla="*/ 0 w 501"/>
                <a:gd name="T27" fmla="*/ 0 h 295"/>
                <a:gd name="T28" fmla="*/ 0 w 501"/>
                <a:gd name="T29" fmla="*/ 0 h 295"/>
                <a:gd name="T30" fmla="*/ 0 w 501"/>
                <a:gd name="T31" fmla="*/ 0 h 295"/>
                <a:gd name="T32" fmla="*/ 0 w 501"/>
                <a:gd name="T33" fmla="*/ 0 h 295"/>
                <a:gd name="T34" fmla="*/ 0 w 501"/>
                <a:gd name="T35" fmla="*/ 0 h 295"/>
                <a:gd name="T36" fmla="*/ 0 w 501"/>
                <a:gd name="T37" fmla="*/ 0 h 295"/>
                <a:gd name="T38" fmla="*/ 0 w 501"/>
                <a:gd name="T39" fmla="*/ 0 h 295"/>
                <a:gd name="T40" fmla="*/ 0 w 501"/>
                <a:gd name="T41" fmla="*/ 0 h 295"/>
                <a:gd name="T42" fmla="*/ 0 w 501"/>
                <a:gd name="T43" fmla="*/ 0 h 295"/>
                <a:gd name="T44" fmla="*/ 0 w 501"/>
                <a:gd name="T45" fmla="*/ 0 h 295"/>
                <a:gd name="T46" fmla="*/ 0 w 501"/>
                <a:gd name="T47" fmla="*/ 0 h 295"/>
                <a:gd name="T48" fmla="*/ 0 w 501"/>
                <a:gd name="T49" fmla="*/ 0 h 295"/>
                <a:gd name="T50" fmla="*/ 0 w 501"/>
                <a:gd name="T51" fmla="*/ 0 h 295"/>
                <a:gd name="T52" fmla="*/ 0 w 501"/>
                <a:gd name="T53" fmla="*/ 0 h 295"/>
                <a:gd name="T54" fmla="*/ 0 w 501"/>
                <a:gd name="T55" fmla="*/ 0 h 295"/>
                <a:gd name="T56" fmla="*/ 0 w 501"/>
                <a:gd name="T57" fmla="*/ 0 h 295"/>
                <a:gd name="T58" fmla="*/ 0 w 501"/>
                <a:gd name="T59" fmla="*/ 0 h 295"/>
                <a:gd name="T60" fmla="*/ 0 w 501"/>
                <a:gd name="T61" fmla="*/ 0 h 295"/>
                <a:gd name="T62" fmla="*/ 0 w 501"/>
                <a:gd name="T63" fmla="*/ 0 h 295"/>
                <a:gd name="T64" fmla="*/ 0 w 501"/>
                <a:gd name="T65" fmla="*/ 0 h 295"/>
                <a:gd name="T66" fmla="*/ 0 w 501"/>
                <a:gd name="T67" fmla="*/ 0 h 295"/>
                <a:gd name="T68" fmla="*/ 0 w 501"/>
                <a:gd name="T69" fmla="*/ 0 h 295"/>
                <a:gd name="T70" fmla="*/ 0 w 501"/>
                <a:gd name="T71" fmla="*/ 0 h 295"/>
                <a:gd name="T72" fmla="*/ 0 w 501"/>
                <a:gd name="T73" fmla="*/ 0 h 295"/>
                <a:gd name="T74" fmla="*/ 0 w 501"/>
                <a:gd name="T75" fmla="*/ 0 h 295"/>
                <a:gd name="T76" fmla="*/ 0 w 501"/>
                <a:gd name="T77" fmla="*/ 0 h 295"/>
                <a:gd name="T78" fmla="*/ 0 w 501"/>
                <a:gd name="T79" fmla="*/ 0 h 295"/>
                <a:gd name="T80" fmla="*/ 0 w 501"/>
                <a:gd name="T81" fmla="*/ 0 h 295"/>
                <a:gd name="T82" fmla="*/ 0 w 501"/>
                <a:gd name="T83" fmla="*/ 0 h 2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01"/>
                <a:gd name="T127" fmla="*/ 0 h 295"/>
                <a:gd name="T128" fmla="*/ 501 w 501"/>
                <a:gd name="T129" fmla="*/ 295 h 2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01" h="295">
                  <a:moveTo>
                    <a:pt x="328" y="41"/>
                  </a:moveTo>
                  <a:lnTo>
                    <a:pt x="371" y="69"/>
                  </a:lnTo>
                  <a:lnTo>
                    <a:pt x="407" y="102"/>
                  </a:lnTo>
                  <a:lnTo>
                    <a:pt x="437" y="135"/>
                  </a:lnTo>
                  <a:lnTo>
                    <a:pt x="461" y="169"/>
                  </a:lnTo>
                  <a:lnTo>
                    <a:pt x="478" y="201"/>
                  </a:lnTo>
                  <a:lnTo>
                    <a:pt x="489" y="227"/>
                  </a:lnTo>
                  <a:lnTo>
                    <a:pt x="497" y="246"/>
                  </a:lnTo>
                  <a:lnTo>
                    <a:pt x="500" y="255"/>
                  </a:lnTo>
                  <a:lnTo>
                    <a:pt x="501" y="260"/>
                  </a:lnTo>
                  <a:lnTo>
                    <a:pt x="501" y="264"/>
                  </a:lnTo>
                  <a:lnTo>
                    <a:pt x="501" y="269"/>
                  </a:lnTo>
                  <a:lnTo>
                    <a:pt x="501" y="273"/>
                  </a:lnTo>
                  <a:lnTo>
                    <a:pt x="501" y="282"/>
                  </a:lnTo>
                  <a:lnTo>
                    <a:pt x="500" y="288"/>
                  </a:lnTo>
                  <a:lnTo>
                    <a:pt x="499" y="293"/>
                  </a:lnTo>
                  <a:lnTo>
                    <a:pt x="497" y="295"/>
                  </a:lnTo>
                  <a:lnTo>
                    <a:pt x="466" y="263"/>
                  </a:lnTo>
                  <a:lnTo>
                    <a:pt x="433" y="238"/>
                  </a:lnTo>
                  <a:lnTo>
                    <a:pt x="401" y="217"/>
                  </a:lnTo>
                  <a:lnTo>
                    <a:pt x="366" y="202"/>
                  </a:lnTo>
                  <a:lnTo>
                    <a:pt x="332" y="191"/>
                  </a:lnTo>
                  <a:lnTo>
                    <a:pt x="297" y="185"/>
                  </a:lnTo>
                  <a:lnTo>
                    <a:pt x="262" y="182"/>
                  </a:lnTo>
                  <a:lnTo>
                    <a:pt x="228" y="182"/>
                  </a:lnTo>
                  <a:lnTo>
                    <a:pt x="195" y="185"/>
                  </a:lnTo>
                  <a:lnTo>
                    <a:pt x="163" y="190"/>
                  </a:lnTo>
                  <a:lnTo>
                    <a:pt x="133" y="197"/>
                  </a:lnTo>
                  <a:lnTo>
                    <a:pt x="106" y="204"/>
                  </a:lnTo>
                  <a:lnTo>
                    <a:pt x="79" y="214"/>
                  </a:lnTo>
                  <a:lnTo>
                    <a:pt x="56" y="223"/>
                  </a:lnTo>
                  <a:lnTo>
                    <a:pt x="37" y="230"/>
                  </a:lnTo>
                  <a:lnTo>
                    <a:pt x="20" y="238"/>
                  </a:lnTo>
                  <a:lnTo>
                    <a:pt x="16" y="227"/>
                  </a:lnTo>
                  <a:lnTo>
                    <a:pt x="13" y="217"/>
                  </a:lnTo>
                  <a:lnTo>
                    <a:pt x="11" y="207"/>
                  </a:lnTo>
                  <a:lnTo>
                    <a:pt x="7" y="197"/>
                  </a:lnTo>
                  <a:lnTo>
                    <a:pt x="22" y="190"/>
                  </a:lnTo>
                  <a:lnTo>
                    <a:pt x="44" y="181"/>
                  </a:lnTo>
                  <a:lnTo>
                    <a:pt x="70" y="172"/>
                  </a:lnTo>
                  <a:lnTo>
                    <a:pt x="98" y="161"/>
                  </a:lnTo>
                  <a:lnTo>
                    <a:pt x="122" y="151"/>
                  </a:lnTo>
                  <a:lnTo>
                    <a:pt x="145" y="143"/>
                  </a:lnTo>
                  <a:lnTo>
                    <a:pt x="159" y="138"/>
                  </a:lnTo>
                  <a:lnTo>
                    <a:pt x="164" y="135"/>
                  </a:lnTo>
                  <a:lnTo>
                    <a:pt x="171" y="132"/>
                  </a:lnTo>
                  <a:lnTo>
                    <a:pt x="174" y="126"/>
                  </a:lnTo>
                  <a:lnTo>
                    <a:pt x="177" y="120"/>
                  </a:lnTo>
                  <a:lnTo>
                    <a:pt x="178" y="113"/>
                  </a:lnTo>
                  <a:lnTo>
                    <a:pt x="178" y="112"/>
                  </a:lnTo>
                  <a:lnTo>
                    <a:pt x="178" y="109"/>
                  </a:lnTo>
                  <a:lnTo>
                    <a:pt x="178" y="108"/>
                  </a:lnTo>
                  <a:lnTo>
                    <a:pt x="178" y="107"/>
                  </a:lnTo>
                  <a:lnTo>
                    <a:pt x="174" y="99"/>
                  </a:lnTo>
                  <a:lnTo>
                    <a:pt x="168" y="93"/>
                  </a:lnTo>
                  <a:lnTo>
                    <a:pt x="161" y="89"/>
                  </a:lnTo>
                  <a:lnTo>
                    <a:pt x="152" y="89"/>
                  </a:lnTo>
                  <a:lnTo>
                    <a:pt x="147" y="90"/>
                  </a:lnTo>
                  <a:lnTo>
                    <a:pt x="134" y="91"/>
                  </a:lnTo>
                  <a:lnTo>
                    <a:pt x="115" y="94"/>
                  </a:lnTo>
                  <a:lnTo>
                    <a:pt x="92" y="96"/>
                  </a:lnTo>
                  <a:lnTo>
                    <a:pt x="66" y="100"/>
                  </a:lnTo>
                  <a:lnTo>
                    <a:pt x="42" y="104"/>
                  </a:lnTo>
                  <a:lnTo>
                    <a:pt x="18" y="107"/>
                  </a:lnTo>
                  <a:lnTo>
                    <a:pt x="0" y="109"/>
                  </a:lnTo>
                  <a:lnTo>
                    <a:pt x="3" y="86"/>
                  </a:lnTo>
                  <a:lnTo>
                    <a:pt x="5" y="63"/>
                  </a:lnTo>
                  <a:lnTo>
                    <a:pt x="8" y="41"/>
                  </a:lnTo>
                  <a:lnTo>
                    <a:pt x="9" y="24"/>
                  </a:lnTo>
                  <a:lnTo>
                    <a:pt x="33" y="17"/>
                  </a:lnTo>
                  <a:lnTo>
                    <a:pt x="55" y="12"/>
                  </a:lnTo>
                  <a:lnTo>
                    <a:pt x="78" y="8"/>
                  </a:lnTo>
                  <a:lnTo>
                    <a:pt x="99" y="4"/>
                  </a:lnTo>
                  <a:lnTo>
                    <a:pt x="121" y="3"/>
                  </a:lnTo>
                  <a:lnTo>
                    <a:pt x="142" y="0"/>
                  </a:lnTo>
                  <a:lnTo>
                    <a:pt x="163" y="0"/>
                  </a:lnTo>
                  <a:lnTo>
                    <a:pt x="182" y="0"/>
                  </a:lnTo>
                  <a:lnTo>
                    <a:pt x="203" y="3"/>
                  </a:lnTo>
                  <a:lnTo>
                    <a:pt x="221" y="5"/>
                  </a:lnTo>
                  <a:lnTo>
                    <a:pt x="241" y="8"/>
                  </a:lnTo>
                  <a:lnTo>
                    <a:pt x="259" y="13"/>
                  </a:lnTo>
                  <a:lnTo>
                    <a:pt x="277" y="18"/>
                  </a:lnTo>
                  <a:lnTo>
                    <a:pt x="294" y="25"/>
                  </a:lnTo>
                  <a:lnTo>
                    <a:pt x="311" y="31"/>
                  </a:lnTo>
                  <a:lnTo>
                    <a:pt x="328" y="41"/>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37" name="Freeform 336">
              <a:extLst>
                <a:ext uri="{FF2B5EF4-FFF2-40B4-BE49-F238E27FC236}">
                  <a16:creationId xmlns:a16="http://schemas.microsoft.com/office/drawing/2014/main" id="{306C6E82-0D45-4755-BE98-209D6CF63F2D}"/>
                </a:ext>
              </a:extLst>
            </p:cNvPr>
            <p:cNvSpPr>
              <a:spLocks/>
            </p:cNvSpPr>
            <p:nvPr/>
          </p:nvSpPr>
          <p:spPr bwMode="auto">
            <a:xfrm>
              <a:off x="570" y="2602"/>
              <a:ext cx="18" cy="22"/>
            </a:xfrm>
            <a:custGeom>
              <a:avLst/>
              <a:gdLst>
                <a:gd name="T0" fmla="*/ 0 w 78"/>
                <a:gd name="T1" fmla="*/ 0 h 96"/>
                <a:gd name="T2" fmla="*/ 0 w 78"/>
                <a:gd name="T3" fmla="*/ 0 h 96"/>
                <a:gd name="T4" fmla="*/ 0 w 78"/>
                <a:gd name="T5" fmla="*/ 0 h 96"/>
                <a:gd name="T6" fmla="*/ 0 w 78"/>
                <a:gd name="T7" fmla="*/ 0 h 96"/>
                <a:gd name="T8" fmla="*/ 0 w 78"/>
                <a:gd name="T9" fmla="*/ 0 h 96"/>
                <a:gd name="T10" fmla="*/ 0 w 78"/>
                <a:gd name="T11" fmla="*/ 0 h 96"/>
                <a:gd name="T12" fmla="*/ 0 w 78"/>
                <a:gd name="T13" fmla="*/ 0 h 96"/>
                <a:gd name="T14" fmla="*/ 0 w 78"/>
                <a:gd name="T15" fmla="*/ 0 h 96"/>
                <a:gd name="T16" fmla="*/ 0 w 78"/>
                <a:gd name="T17" fmla="*/ 0 h 96"/>
                <a:gd name="T18" fmla="*/ 0 w 78"/>
                <a:gd name="T19" fmla="*/ 0 h 96"/>
                <a:gd name="T20" fmla="*/ 0 w 78"/>
                <a:gd name="T21" fmla="*/ 0 h 96"/>
                <a:gd name="T22" fmla="*/ 0 w 78"/>
                <a:gd name="T23" fmla="*/ 0 h 96"/>
                <a:gd name="T24" fmla="*/ 0 w 78"/>
                <a:gd name="T25" fmla="*/ 0 h 96"/>
                <a:gd name="T26" fmla="*/ 0 w 78"/>
                <a:gd name="T27" fmla="*/ 0 h 96"/>
                <a:gd name="T28" fmla="*/ 0 w 78"/>
                <a:gd name="T29" fmla="*/ 0 h 96"/>
                <a:gd name="T30" fmla="*/ 0 w 78"/>
                <a:gd name="T31" fmla="*/ 0 h 96"/>
                <a:gd name="T32" fmla="*/ 0 w 78"/>
                <a:gd name="T33" fmla="*/ 0 h 96"/>
                <a:gd name="T34" fmla="*/ 0 w 78"/>
                <a:gd name="T35" fmla="*/ 0 h 96"/>
                <a:gd name="T36" fmla="*/ 0 w 78"/>
                <a:gd name="T37" fmla="*/ 0 h 96"/>
                <a:gd name="T38" fmla="*/ 0 w 78"/>
                <a:gd name="T39" fmla="*/ 0 h 96"/>
                <a:gd name="T40" fmla="*/ 0 w 78"/>
                <a:gd name="T41" fmla="*/ 0 h 96"/>
                <a:gd name="T42" fmla="*/ 0 w 78"/>
                <a:gd name="T43" fmla="*/ 0 h 96"/>
                <a:gd name="T44" fmla="*/ 0 w 78"/>
                <a:gd name="T45" fmla="*/ 0 h 96"/>
                <a:gd name="T46" fmla="*/ 0 w 78"/>
                <a:gd name="T47" fmla="*/ 0 h 96"/>
                <a:gd name="T48" fmla="*/ 0 w 78"/>
                <a:gd name="T49" fmla="*/ 0 h 96"/>
                <a:gd name="T50" fmla="*/ 0 w 78"/>
                <a:gd name="T51" fmla="*/ 0 h 96"/>
                <a:gd name="T52" fmla="*/ 0 w 78"/>
                <a:gd name="T53" fmla="*/ 0 h 96"/>
                <a:gd name="T54" fmla="*/ 0 w 78"/>
                <a:gd name="T55" fmla="*/ 0 h 96"/>
                <a:gd name="T56" fmla="*/ 0 w 78"/>
                <a:gd name="T57" fmla="*/ 0 h 96"/>
                <a:gd name="T58" fmla="*/ 0 w 78"/>
                <a:gd name="T59" fmla="*/ 0 h 96"/>
                <a:gd name="T60" fmla="*/ 0 w 78"/>
                <a:gd name="T61" fmla="*/ 0 h 96"/>
                <a:gd name="T62" fmla="*/ 0 w 78"/>
                <a:gd name="T63" fmla="*/ 0 h 96"/>
                <a:gd name="T64" fmla="*/ 0 w 78"/>
                <a:gd name="T65" fmla="*/ 0 h 96"/>
                <a:gd name="T66" fmla="*/ 0 w 78"/>
                <a:gd name="T67" fmla="*/ 0 h 96"/>
                <a:gd name="T68" fmla="*/ 0 w 78"/>
                <a:gd name="T69" fmla="*/ 0 h 96"/>
                <a:gd name="T70" fmla="*/ 0 w 78"/>
                <a:gd name="T71" fmla="*/ 0 h 96"/>
                <a:gd name="T72" fmla="*/ 0 w 78"/>
                <a:gd name="T73" fmla="*/ 0 h 96"/>
                <a:gd name="T74" fmla="*/ 0 w 78"/>
                <a:gd name="T75" fmla="*/ 0 h 96"/>
                <a:gd name="T76" fmla="*/ 0 w 78"/>
                <a:gd name="T77" fmla="*/ 0 h 96"/>
                <a:gd name="T78" fmla="*/ 0 w 78"/>
                <a:gd name="T79" fmla="*/ 0 h 96"/>
                <a:gd name="T80" fmla="*/ 0 w 78"/>
                <a:gd name="T81" fmla="*/ 0 h 96"/>
                <a:gd name="T82" fmla="*/ 0 w 78"/>
                <a:gd name="T83" fmla="*/ 0 h 96"/>
                <a:gd name="T84" fmla="*/ 0 w 78"/>
                <a:gd name="T85" fmla="*/ 0 h 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8"/>
                <a:gd name="T130" fmla="*/ 0 h 96"/>
                <a:gd name="T131" fmla="*/ 78 w 78"/>
                <a:gd name="T132" fmla="*/ 96 h 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8" h="96">
                  <a:moveTo>
                    <a:pt x="31" y="1"/>
                  </a:moveTo>
                  <a:lnTo>
                    <a:pt x="26" y="4"/>
                  </a:lnTo>
                  <a:lnTo>
                    <a:pt x="22" y="8"/>
                  </a:lnTo>
                  <a:lnTo>
                    <a:pt x="21" y="13"/>
                  </a:lnTo>
                  <a:lnTo>
                    <a:pt x="19" y="18"/>
                  </a:lnTo>
                  <a:lnTo>
                    <a:pt x="19" y="19"/>
                  </a:lnTo>
                  <a:lnTo>
                    <a:pt x="21" y="22"/>
                  </a:lnTo>
                  <a:lnTo>
                    <a:pt x="21" y="23"/>
                  </a:lnTo>
                  <a:lnTo>
                    <a:pt x="21" y="26"/>
                  </a:lnTo>
                  <a:lnTo>
                    <a:pt x="22" y="28"/>
                  </a:lnTo>
                  <a:lnTo>
                    <a:pt x="25" y="35"/>
                  </a:lnTo>
                  <a:lnTo>
                    <a:pt x="28" y="43"/>
                  </a:lnTo>
                  <a:lnTo>
                    <a:pt x="32" y="53"/>
                  </a:lnTo>
                  <a:lnTo>
                    <a:pt x="26" y="56"/>
                  </a:lnTo>
                  <a:lnTo>
                    <a:pt x="19" y="58"/>
                  </a:lnTo>
                  <a:lnTo>
                    <a:pt x="14" y="60"/>
                  </a:lnTo>
                  <a:lnTo>
                    <a:pt x="13" y="60"/>
                  </a:lnTo>
                  <a:lnTo>
                    <a:pt x="8" y="62"/>
                  </a:lnTo>
                  <a:lnTo>
                    <a:pt x="4" y="66"/>
                  </a:lnTo>
                  <a:lnTo>
                    <a:pt x="1" y="73"/>
                  </a:lnTo>
                  <a:lnTo>
                    <a:pt x="0" y="78"/>
                  </a:lnTo>
                  <a:lnTo>
                    <a:pt x="0" y="79"/>
                  </a:lnTo>
                  <a:lnTo>
                    <a:pt x="0" y="80"/>
                  </a:lnTo>
                  <a:lnTo>
                    <a:pt x="0" y="82"/>
                  </a:lnTo>
                  <a:lnTo>
                    <a:pt x="1" y="83"/>
                  </a:lnTo>
                  <a:lnTo>
                    <a:pt x="5" y="90"/>
                  </a:lnTo>
                  <a:lnTo>
                    <a:pt x="10" y="95"/>
                  </a:lnTo>
                  <a:lnTo>
                    <a:pt x="18" y="96"/>
                  </a:lnTo>
                  <a:lnTo>
                    <a:pt x="25" y="96"/>
                  </a:lnTo>
                  <a:lnTo>
                    <a:pt x="65" y="83"/>
                  </a:lnTo>
                  <a:lnTo>
                    <a:pt x="69" y="80"/>
                  </a:lnTo>
                  <a:lnTo>
                    <a:pt x="71" y="79"/>
                  </a:lnTo>
                  <a:lnTo>
                    <a:pt x="74" y="77"/>
                  </a:lnTo>
                  <a:lnTo>
                    <a:pt x="77" y="73"/>
                  </a:lnTo>
                  <a:lnTo>
                    <a:pt x="78" y="69"/>
                  </a:lnTo>
                  <a:lnTo>
                    <a:pt x="78" y="65"/>
                  </a:lnTo>
                  <a:lnTo>
                    <a:pt x="78" y="61"/>
                  </a:lnTo>
                  <a:lnTo>
                    <a:pt x="77" y="57"/>
                  </a:lnTo>
                  <a:lnTo>
                    <a:pt x="56" y="10"/>
                  </a:lnTo>
                  <a:lnTo>
                    <a:pt x="52" y="5"/>
                  </a:lnTo>
                  <a:lnTo>
                    <a:pt x="45" y="1"/>
                  </a:lnTo>
                  <a:lnTo>
                    <a:pt x="39" y="0"/>
                  </a:lnTo>
                  <a:lnTo>
                    <a:pt x="3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38" name="Freeform 337">
              <a:extLst>
                <a:ext uri="{FF2B5EF4-FFF2-40B4-BE49-F238E27FC236}">
                  <a16:creationId xmlns:a16="http://schemas.microsoft.com/office/drawing/2014/main" id="{4280CDD8-FCD0-418F-BFBE-C659408344CA}"/>
                </a:ext>
              </a:extLst>
            </p:cNvPr>
            <p:cNvSpPr>
              <a:spLocks/>
            </p:cNvSpPr>
            <p:nvPr/>
          </p:nvSpPr>
          <p:spPr bwMode="auto">
            <a:xfrm>
              <a:off x="545" y="2598"/>
              <a:ext cx="8" cy="9"/>
            </a:xfrm>
            <a:custGeom>
              <a:avLst/>
              <a:gdLst>
                <a:gd name="T0" fmla="*/ 0 w 39"/>
                <a:gd name="T1" fmla="*/ 0 h 41"/>
                <a:gd name="T2" fmla="*/ 0 w 39"/>
                <a:gd name="T3" fmla="*/ 0 h 41"/>
                <a:gd name="T4" fmla="*/ 0 w 39"/>
                <a:gd name="T5" fmla="*/ 0 h 41"/>
                <a:gd name="T6" fmla="*/ 0 w 39"/>
                <a:gd name="T7" fmla="*/ 0 h 41"/>
                <a:gd name="T8" fmla="*/ 0 w 39"/>
                <a:gd name="T9" fmla="*/ 0 h 41"/>
                <a:gd name="T10" fmla="*/ 0 w 39"/>
                <a:gd name="T11" fmla="*/ 0 h 41"/>
                <a:gd name="T12" fmla="*/ 0 w 39"/>
                <a:gd name="T13" fmla="*/ 0 h 41"/>
                <a:gd name="T14" fmla="*/ 0 w 39"/>
                <a:gd name="T15" fmla="*/ 0 h 41"/>
                <a:gd name="T16" fmla="*/ 0 w 39"/>
                <a:gd name="T17" fmla="*/ 0 h 41"/>
                <a:gd name="T18" fmla="*/ 0 w 39"/>
                <a:gd name="T19" fmla="*/ 0 h 41"/>
                <a:gd name="T20" fmla="*/ 0 w 39"/>
                <a:gd name="T21" fmla="*/ 0 h 41"/>
                <a:gd name="T22" fmla="*/ 0 w 39"/>
                <a:gd name="T23" fmla="*/ 0 h 41"/>
                <a:gd name="T24" fmla="*/ 0 w 39"/>
                <a:gd name="T25" fmla="*/ 0 h 41"/>
                <a:gd name="T26" fmla="*/ 0 w 39"/>
                <a:gd name="T27" fmla="*/ 0 h 41"/>
                <a:gd name="T28" fmla="*/ 0 w 39"/>
                <a:gd name="T29" fmla="*/ 0 h 41"/>
                <a:gd name="T30" fmla="*/ 0 w 39"/>
                <a:gd name="T31" fmla="*/ 0 h 41"/>
                <a:gd name="T32" fmla="*/ 0 w 39"/>
                <a:gd name="T33" fmla="*/ 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41"/>
                <a:gd name="T53" fmla="*/ 39 w 39"/>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41">
                  <a:moveTo>
                    <a:pt x="39" y="20"/>
                  </a:moveTo>
                  <a:lnTo>
                    <a:pt x="38" y="28"/>
                  </a:lnTo>
                  <a:lnTo>
                    <a:pt x="33" y="34"/>
                  </a:lnTo>
                  <a:lnTo>
                    <a:pt x="26" y="39"/>
                  </a:lnTo>
                  <a:lnTo>
                    <a:pt x="18" y="41"/>
                  </a:lnTo>
                  <a:lnTo>
                    <a:pt x="12" y="39"/>
                  </a:lnTo>
                  <a:lnTo>
                    <a:pt x="5" y="34"/>
                  </a:lnTo>
                  <a:lnTo>
                    <a:pt x="1" y="28"/>
                  </a:lnTo>
                  <a:lnTo>
                    <a:pt x="0" y="20"/>
                  </a:lnTo>
                  <a:lnTo>
                    <a:pt x="1" y="12"/>
                  </a:lnTo>
                  <a:lnTo>
                    <a:pt x="5" y="5"/>
                  </a:lnTo>
                  <a:lnTo>
                    <a:pt x="12" y="1"/>
                  </a:lnTo>
                  <a:lnTo>
                    <a:pt x="18" y="0"/>
                  </a:lnTo>
                  <a:lnTo>
                    <a:pt x="26" y="1"/>
                  </a:lnTo>
                  <a:lnTo>
                    <a:pt x="33" y="5"/>
                  </a:lnTo>
                  <a:lnTo>
                    <a:pt x="38" y="12"/>
                  </a:lnTo>
                  <a:lnTo>
                    <a:pt x="39"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39" name="Freeform 338">
              <a:extLst>
                <a:ext uri="{FF2B5EF4-FFF2-40B4-BE49-F238E27FC236}">
                  <a16:creationId xmlns:a16="http://schemas.microsoft.com/office/drawing/2014/main" id="{E5ACC9CF-F8BB-4B7E-87C4-0369D785B992}"/>
                </a:ext>
              </a:extLst>
            </p:cNvPr>
            <p:cNvSpPr>
              <a:spLocks/>
            </p:cNvSpPr>
            <p:nvPr/>
          </p:nvSpPr>
          <p:spPr bwMode="auto">
            <a:xfrm>
              <a:off x="596" y="2596"/>
              <a:ext cx="9" cy="9"/>
            </a:xfrm>
            <a:custGeom>
              <a:avLst/>
              <a:gdLst>
                <a:gd name="T0" fmla="*/ 0 w 40"/>
                <a:gd name="T1" fmla="*/ 0 h 40"/>
                <a:gd name="T2" fmla="*/ 0 w 40"/>
                <a:gd name="T3" fmla="*/ 0 h 40"/>
                <a:gd name="T4" fmla="*/ 0 w 40"/>
                <a:gd name="T5" fmla="*/ 0 h 40"/>
                <a:gd name="T6" fmla="*/ 0 w 40"/>
                <a:gd name="T7" fmla="*/ 0 h 40"/>
                <a:gd name="T8" fmla="*/ 0 w 40"/>
                <a:gd name="T9" fmla="*/ 0 h 40"/>
                <a:gd name="T10" fmla="*/ 0 w 40"/>
                <a:gd name="T11" fmla="*/ 0 h 40"/>
                <a:gd name="T12" fmla="*/ 0 w 40"/>
                <a:gd name="T13" fmla="*/ 0 h 40"/>
                <a:gd name="T14" fmla="*/ 0 w 40"/>
                <a:gd name="T15" fmla="*/ 0 h 40"/>
                <a:gd name="T16" fmla="*/ 0 w 40"/>
                <a:gd name="T17" fmla="*/ 0 h 40"/>
                <a:gd name="T18" fmla="*/ 0 w 40"/>
                <a:gd name="T19" fmla="*/ 0 h 40"/>
                <a:gd name="T20" fmla="*/ 0 w 40"/>
                <a:gd name="T21" fmla="*/ 0 h 40"/>
                <a:gd name="T22" fmla="*/ 0 w 40"/>
                <a:gd name="T23" fmla="*/ 0 h 40"/>
                <a:gd name="T24" fmla="*/ 0 w 40"/>
                <a:gd name="T25" fmla="*/ 0 h 40"/>
                <a:gd name="T26" fmla="*/ 0 w 40"/>
                <a:gd name="T27" fmla="*/ 0 h 40"/>
                <a:gd name="T28" fmla="*/ 0 w 40"/>
                <a:gd name="T29" fmla="*/ 0 h 40"/>
                <a:gd name="T30" fmla="*/ 0 w 40"/>
                <a:gd name="T31" fmla="*/ 0 h 40"/>
                <a:gd name="T32" fmla="*/ 0 w 40"/>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0"/>
                <a:gd name="T53" fmla="*/ 40 w 40"/>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0">
                  <a:moveTo>
                    <a:pt x="40" y="21"/>
                  </a:moveTo>
                  <a:lnTo>
                    <a:pt x="39" y="29"/>
                  </a:lnTo>
                  <a:lnTo>
                    <a:pt x="35" y="34"/>
                  </a:lnTo>
                  <a:lnTo>
                    <a:pt x="29" y="39"/>
                  </a:lnTo>
                  <a:lnTo>
                    <a:pt x="21" y="40"/>
                  </a:lnTo>
                  <a:lnTo>
                    <a:pt x="13" y="39"/>
                  </a:lnTo>
                  <a:lnTo>
                    <a:pt x="7" y="34"/>
                  </a:lnTo>
                  <a:lnTo>
                    <a:pt x="1" y="29"/>
                  </a:lnTo>
                  <a:lnTo>
                    <a:pt x="0" y="21"/>
                  </a:lnTo>
                  <a:lnTo>
                    <a:pt x="1" y="13"/>
                  </a:lnTo>
                  <a:lnTo>
                    <a:pt x="7" y="7"/>
                  </a:lnTo>
                  <a:lnTo>
                    <a:pt x="13" y="1"/>
                  </a:lnTo>
                  <a:lnTo>
                    <a:pt x="21" y="0"/>
                  </a:lnTo>
                  <a:lnTo>
                    <a:pt x="29" y="1"/>
                  </a:lnTo>
                  <a:lnTo>
                    <a:pt x="35" y="7"/>
                  </a:lnTo>
                  <a:lnTo>
                    <a:pt x="39" y="13"/>
                  </a:lnTo>
                  <a:lnTo>
                    <a:pt x="4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40" name="Freeform 339">
              <a:extLst>
                <a:ext uri="{FF2B5EF4-FFF2-40B4-BE49-F238E27FC236}">
                  <a16:creationId xmlns:a16="http://schemas.microsoft.com/office/drawing/2014/main" id="{A8ABAE5D-BD56-4DA2-B86A-6E81C25EA750}"/>
                </a:ext>
              </a:extLst>
            </p:cNvPr>
            <p:cNvSpPr>
              <a:spLocks/>
            </p:cNvSpPr>
            <p:nvPr/>
          </p:nvSpPr>
          <p:spPr bwMode="auto">
            <a:xfrm>
              <a:off x="429" y="2630"/>
              <a:ext cx="86" cy="174"/>
            </a:xfrm>
            <a:custGeom>
              <a:avLst/>
              <a:gdLst>
                <a:gd name="T0" fmla="*/ 0 w 375"/>
                <a:gd name="T1" fmla="*/ 0 h 760"/>
                <a:gd name="T2" fmla="*/ 0 w 375"/>
                <a:gd name="T3" fmla="*/ 0 h 760"/>
                <a:gd name="T4" fmla="*/ 0 w 375"/>
                <a:gd name="T5" fmla="*/ 0 h 760"/>
                <a:gd name="T6" fmla="*/ 0 w 375"/>
                <a:gd name="T7" fmla="*/ 0 h 760"/>
                <a:gd name="T8" fmla="*/ 0 w 375"/>
                <a:gd name="T9" fmla="*/ 0 h 760"/>
                <a:gd name="T10" fmla="*/ 0 w 375"/>
                <a:gd name="T11" fmla="*/ 0 h 760"/>
                <a:gd name="T12" fmla="*/ 0 w 375"/>
                <a:gd name="T13" fmla="*/ 0 h 760"/>
                <a:gd name="T14" fmla="*/ 0 w 375"/>
                <a:gd name="T15" fmla="*/ 0 h 760"/>
                <a:gd name="T16" fmla="*/ 0 w 375"/>
                <a:gd name="T17" fmla="*/ 0 h 760"/>
                <a:gd name="T18" fmla="*/ 0 w 375"/>
                <a:gd name="T19" fmla="*/ 0 h 760"/>
                <a:gd name="T20" fmla="*/ 0 w 375"/>
                <a:gd name="T21" fmla="*/ 0 h 760"/>
                <a:gd name="T22" fmla="*/ 0 w 375"/>
                <a:gd name="T23" fmla="*/ 0 h 760"/>
                <a:gd name="T24" fmla="*/ 0 w 375"/>
                <a:gd name="T25" fmla="*/ 0 h 760"/>
                <a:gd name="T26" fmla="*/ 0 w 375"/>
                <a:gd name="T27" fmla="*/ 0 h 760"/>
                <a:gd name="T28" fmla="*/ 0 w 375"/>
                <a:gd name="T29" fmla="*/ 0 h 760"/>
                <a:gd name="T30" fmla="*/ 0 w 375"/>
                <a:gd name="T31" fmla="*/ 0 h 760"/>
                <a:gd name="T32" fmla="*/ 0 w 375"/>
                <a:gd name="T33" fmla="*/ 0 h 760"/>
                <a:gd name="T34" fmla="*/ 0 w 375"/>
                <a:gd name="T35" fmla="*/ 0 h 760"/>
                <a:gd name="T36" fmla="*/ 0 w 375"/>
                <a:gd name="T37" fmla="*/ 0 h 760"/>
                <a:gd name="T38" fmla="*/ 0 w 375"/>
                <a:gd name="T39" fmla="*/ 0 h 760"/>
                <a:gd name="T40" fmla="*/ 0 w 375"/>
                <a:gd name="T41" fmla="*/ 0 h 760"/>
                <a:gd name="T42" fmla="*/ 0 w 375"/>
                <a:gd name="T43" fmla="*/ 0 h 760"/>
                <a:gd name="T44" fmla="*/ 0 w 375"/>
                <a:gd name="T45" fmla="*/ 0 h 760"/>
                <a:gd name="T46" fmla="*/ 0 w 375"/>
                <a:gd name="T47" fmla="*/ 0 h 760"/>
                <a:gd name="T48" fmla="*/ 0 w 375"/>
                <a:gd name="T49" fmla="*/ 0 h 760"/>
                <a:gd name="T50" fmla="*/ 0 w 375"/>
                <a:gd name="T51" fmla="*/ 0 h 760"/>
                <a:gd name="T52" fmla="*/ 0 w 375"/>
                <a:gd name="T53" fmla="*/ 0 h 760"/>
                <a:gd name="T54" fmla="*/ 0 w 375"/>
                <a:gd name="T55" fmla="*/ 0 h 760"/>
                <a:gd name="T56" fmla="*/ 0 w 375"/>
                <a:gd name="T57" fmla="*/ 0 h 760"/>
                <a:gd name="T58" fmla="*/ 0 w 375"/>
                <a:gd name="T59" fmla="*/ 0 h 760"/>
                <a:gd name="T60" fmla="*/ 0 w 375"/>
                <a:gd name="T61" fmla="*/ 0 h 760"/>
                <a:gd name="T62" fmla="*/ 0 w 375"/>
                <a:gd name="T63" fmla="*/ 0 h 760"/>
                <a:gd name="T64" fmla="*/ 0 w 375"/>
                <a:gd name="T65" fmla="*/ 0 h 760"/>
                <a:gd name="T66" fmla="*/ 0 w 375"/>
                <a:gd name="T67" fmla="*/ 0 h 7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75"/>
                <a:gd name="T103" fmla="*/ 0 h 760"/>
                <a:gd name="T104" fmla="*/ 375 w 375"/>
                <a:gd name="T105" fmla="*/ 760 h 7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75" h="760">
                  <a:moveTo>
                    <a:pt x="185" y="17"/>
                  </a:moveTo>
                  <a:lnTo>
                    <a:pt x="182" y="18"/>
                  </a:lnTo>
                  <a:lnTo>
                    <a:pt x="180" y="19"/>
                  </a:lnTo>
                  <a:lnTo>
                    <a:pt x="125" y="92"/>
                  </a:lnTo>
                  <a:lnTo>
                    <a:pt x="82" y="189"/>
                  </a:lnTo>
                  <a:lnTo>
                    <a:pt x="51" y="299"/>
                  </a:lnTo>
                  <a:lnTo>
                    <a:pt x="28" y="414"/>
                  </a:lnTo>
                  <a:lnTo>
                    <a:pt x="13" y="522"/>
                  </a:lnTo>
                  <a:lnTo>
                    <a:pt x="5" y="613"/>
                  </a:lnTo>
                  <a:lnTo>
                    <a:pt x="2" y="678"/>
                  </a:lnTo>
                  <a:lnTo>
                    <a:pt x="0" y="708"/>
                  </a:lnTo>
                  <a:lnTo>
                    <a:pt x="0" y="719"/>
                  </a:lnTo>
                  <a:lnTo>
                    <a:pt x="12" y="726"/>
                  </a:lnTo>
                  <a:lnTo>
                    <a:pt x="43" y="739"/>
                  </a:lnTo>
                  <a:lnTo>
                    <a:pt x="72" y="748"/>
                  </a:lnTo>
                  <a:lnTo>
                    <a:pt x="98" y="754"/>
                  </a:lnTo>
                  <a:lnTo>
                    <a:pt x="121" y="758"/>
                  </a:lnTo>
                  <a:lnTo>
                    <a:pt x="143" y="760"/>
                  </a:lnTo>
                  <a:lnTo>
                    <a:pt x="164" y="758"/>
                  </a:lnTo>
                  <a:lnTo>
                    <a:pt x="181" y="756"/>
                  </a:lnTo>
                  <a:lnTo>
                    <a:pt x="198" y="750"/>
                  </a:lnTo>
                  <a:lnTo>
                    <a:pt x="211" y="747"/>
                  </a:lnTo>
                  <a:lnTo>
                    <a:pt x="223" y="740"/>
                  </a:lnTo>
                  <a:lnTo>
                    <a:pt x="233" y="734"/>
                  </a:lnTo>
                  <a:lnTo>
                    <a:pt x="242" y="728"/>
                  </a:lnTo>
                  <a:lnTo>
                    <a:pt x="249" y="723"/>
                  </a:lnTo>
                  <a:lnTo>
                    <a:pt x="253" y="719"/>
                  </a:lnTo>
                  <a:lnTo>
                    <a:pt x="257" y="715"/>
                  </a:lnTo>
                  <a:lnTo>
                    <a:pt x="258" y="714"/>
                  </a:lnTo>
                  <a:lnTo>
                    <a:pt x="263" y="706"/>
                  </a:lnTo>
                  <a:lnTo>
                    <a:pt x="262" y="698"/>
                  </a:lnTo>
                  <a:lnTo>
                    <a:pt x="253" y="618"/>
                  </a:lnTo>
                  <a:lnTo>
                    <a:pt x="251" y="554"/>
                  </a:lnTo>
                  <a:lnTo>
                    <a:pt x="255" y="505"/>
                  </a:lnTo>
                  <a:lnTo>
                    <a:pt x="262" y="467"/>
                  </a:lnTo>
                  <a:lnTo>
                    <a:pt x="271" y="442"/>
                  </a:lnTo>
                  <a:lnTo>
                    <a:pt x="280" y="425"/>
                  </a:lnTo>
                  <a:lnTo>
                    <a:pt x="287" y="417"/>
                  </a:lnTo>
                  <a:lnTo>
                    <a:pt x="289" y="415"/>
                  </a:lnTo>
                  <a:lnTo>
                    <a:pt x="310" y="399"/>
                  </a:lnTo>
                  <a:lnTo>
                    <a:pt x="327" y="380"/>
                  </a:lnTo>
                  <a:lnTo>
                    <a:pt x="343" y="359"/>
                  </a:lnTo>
                  <a:lnTo>
                    <a:pt x="353" y="338"/>
                  </a:lnTo>
                  <a:lnTo>
                    <a:pt x="362" y="319"/>
                  </a:lnTo>
                  <a:lnTo>
                    <a:pt x="369" y="302"/>
                  </a:lnTo>
                  <a:lnTo>
                    <a:pt x="372" y="290"/>
                  </a:lnTo>
                  <a:lnTo>
                    <a:pt x="374" y="285"/>
                  </a:lnTo>
                  <a:lnTo>
                    <a:pt x="375" y="281"/>
                  </a:lnTo>
                  <a:lnTo>
                    <a:pt x="374" y="277"/>
                  </a:lnTo>
                  <a:lnTo>
                    <a:pt x="372" y="268"/>
                  </a:lnTo>
                  <a:lnTo>
                    <a:pt x="367" y="248"/>
                  </a:lnTo>
                  <a:lnTo>
                    <a:pt x="362" y="220"/>
                  </a:lnTo>
                  <a:lnTo>
                    <a:pt x="354" y="185"/>
                  </a:lnTo>
                  <a:lnTo>
                    <a:pt x="345" y="148"/>
                  </a:lnTo>
                  <a:lnTo>
                    <a:pt x="337" y="112"/>
                  </a:lnTo>
                  <a:lnTo>
                    <a:pt x="328" y="78"/>
                  </a:lnTo>
                  <a:lnTo>
                    <a:pt x="319" y="49"/>
                  </a:lnTo>
                  <a:lnTo>
                    <a:pt x="313" y="35"/>
                  </a:lnTo>
                  <a:lnTo>
                    <a:pt x="305" y="23"/>
                  </a:lnTo>
                  <a:lnTo>
                    <a:pt x="294" y="13"/>
                  </a:lnTo>
                  <a:lnTo>
                    <a:pt x="281" y="6"/>
                  </a:lnTo>
                  <a:lnTo>
                    <a:pt x="266" y="3"/>
                  </a:lnTo>
                  <a:lnTo>
                    <a:pt x="250" y="0"/>
                  </a:lnTo>
                  <a:lnTo>
                    <a:pt x="234" y="1"/>
                  </a:lnTo>
                  <a:lnTo>
                    <a:pt x="220" y="4"/>
                  </a:lnTo>
                  <a:lnTo>
                    <a:pt x="207" y="8"/>
                  </a:lnTo>
                  <a:lnTo>
                    <a:pt x="197" y="12"/>
                  </a:lnTo>
                  <a:lnTo>
                    <a:pt x="189" y="16"/>
                  </a:lnTo>
                  <a:lnTo>
                    <a:pt x="185"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41" name="Freeform 340">
              <a:extLst>
                <a:ext uri="{FF2B5EF4-FFF2-40B4-BE49-F238E27FC236}">
                  <a16:creationId xmlns:a16="http://schemas.microsoft.com/office/drawing/2014/main" id="{8D27B815-0A37-4281-AA81-C9C94527EA32}"/>
                </a:ext>
              </a:extLst>
            </p:cNvPr>
            <p:cNvSpPr>
              <a:spLocks/>
            </p:cNvSpPr>
            <p:nvPr/>
          </p:nvSpPr>
          <p:spPr bwMode="auto">
            <a:xfrm>
              <a:off x="438" y="2639"/>
              <a:ext cx="67" cy="156"/>
            </a:xfrm>
            <a:custGeom>
              <a:avLst/>
              <a:gdLst>
                <a:gd name="T0" fmla="*/ 0 w 292"/>
                <a:gd name="T1" fmla="*/ 0 h 679"/>
                <a:gd name="T2" fmla="*/ 0 w 292"/>
                <a:gd name="T3" fmla="*/ 0 h 679"/>
                <a:gd name="T4" fmla="*/ 0 w 292"/>
                <a:gd name="T5" fmla="*/ 0 h 679"/>
                <a:gd name="T6" fmla="*/ 0 w 292"/>
                <a:gd name="T7" fmla="*/ 0 h 679"/>
                <a:gd name="T8" fmla="*/ 0 w 292"/>
                <a:gd name="T9" fmla="*/ 0 h 679"/>
                <a:gd name="T10" fmla="*/ 0 w 292"/>
                <a:gd name="T11" fmla="*/ 0 h 679"/>
                <a:gd name="T12" fmla="*/ 0 w 292"/>
                <a:gd name="T13" fmla="*/ 0 h 679"/>
                <a:gd name="T14" fmla="*/ 0 w 292"/>
                <a:gd name="T15" fmla="*/ 0 h 679"/>
                <a:gd name="T16" fmla="*/ 0 w 292"/>
                <a:gd name="T17" fmla="*/ 0 h 679"/>
                <a:gd name="T18" fmla="*/ 0 w 292"/>
                <a:gd name="T19" fmla="*/ 0 h 679"/>
                <a:gd name="T20" fmla="*/ 0 w 292"/>
                <a:gd name="T21" fmla="*/ 0 h 679"/>
                <a:gd name="T22" fmla="*/ 0 w 292"/>
                <a:gd name="T23" fmla="*/ 0 h 679"/>
                <a:gd name="T24" fmla="*/ 0 w 292"/>
                <a:gd name="T25" fmla="*/ 0 h 679"/>
                <a:gd name="T26" fmla="*/ 0 w 292"/>
                <a:gd name="T27" fmla="*/ 0 h 679"/>
                <a:gd name="T28" fmla="*/ 0 w 292"/>
                <a:gd name="T29" fmla="*/ 0 h 679"/>
                <a:gd name="T30" fmla="*/ 0 w 292"/>
                <a:gd name="T31" fmla="*/ 0 h 679"/>
                <a:gd name="T32" fmla="*/ 0 w 292"/>
                <a:gd name="T33" fmla="*/ 0 h 679"/>
                <a:gd name="T34" fmla="*/ 0 w 292"/>
                <a:gd name="T35" fmla="*/ 0 h 679"/>
                <a:gd name="T36" fmla="*/ 0 w 292"/>
                <a:gd name="T37" fmla="*/ 0 h 679"/>
                <a:gd name="T38" fmla="*/ 0 w 292"/>
                <a:gd name="T39" fmla="*/ 0 h 679"/>
                <a:gd name="T40" fmla="*/ 0 w 292"/>
                <a:gd name="T41" fmla="*/ 0 h 679"/>
                <a:gd name="T42" fmla="*/ 0 w 292"/>
                <a:gd name="T43" fmla="*/ 0 h 679"/>
                <a:gd name="T44" fmla="*/ 0 w 292"/>
                <a:gd name="T45" fmla="*/ 0 h 679"/>
                <a:gd name="T46" fmla="*/ 0 w 292"/>
                <a:gd name="T47" fmla="*/ 0 h 679"/>
                <a:gd name="T48" fmla="*/ 0 w 292"/>
                <a:gd name="T49" fmla="*/ 0 h 679"/>
                <a:gd name="T50" fmla="*/ 0 w 292"/>
                <a:gd name="T51" fmla="*/ 0 h 679"/>
                <a:gd name="T52" fmla="*/ 0 w 292"/>
                <a:gd name="T53" fmla="*/ 0 h 679"/>
                <a:gd name="T54" fmla="*/ 0 w 292"/>
                <a:gd name="T55" fmla="*/ 0 h 679"/>
                <a:gd name="T56" fmla="*/ 0 w 292"/>
                <a:gd name="T57" fmla="*/ 0 h 679"/>
                <a:gd name="T58" fmla="*/ 0 w 292"/>
                <a:gd name="T59" fmla="*/ 0 h 679"/>
                <a:gd name="T60" fmla="*/ 0 w 292"/>
                <a:gd name="T61" fmla="*/ 0 h 679"/>
                <a:gd name="T62" fmla="*/ 0 w 292"/>
                <a:gd name="T63" fmla="*/ 0 h 679"/>
                <a:gd name="T64" fmla="*/ 0 w 292"/>
                <a:gd name="T65" fmla="*/ 0 h 679"/>
                <a:gd name="T66" fmla="*/ 0 w 292"/>
                <a:gd name="T67" fmla="*/ 0 h 679"/>
                <a:gd name="T68" fmla="*/ 0 w 292"/>
                <a:gd name="T69" fmla="*/ 0 h 679"/>
                <a:gd name="T70" fmla="*/ 0 w 292"/>
                <a:gd name="T71" fmla="*/ 0 h 679"/>
                <a:gd name="T72" fmla="*/ 0 w 292"/>
                <a:gd name="T73" fmla="*/ 0 h 679"/>
                <a:gd name="T74" fmla="*/ 0 w 292"/>
                <a:gd name="T75" fmla="*/ 0 h 679"/>
                <a:gd name="T76" fmla="*/ 0 w 292"/>
                <a:gd name="T77" fmla="*/ 0 h 679"/>
                <a:gd name="T78" fmla="*/ 0 w 292"/>
                <a:gd name="T79" fmla="*/ 0 h 679"/>
                <a:gd name="T80" fmla="*/ 0 w 292"/>
                <a:gd name="T81" fmla="*/ 0 h 679"/>
                <a:gd name="T82" fmla="*/ 0 w 292"/>
                <a:gd name="T83" fmla="*/ 0 h 679"/>
                <a:gd name="T84" fmla="*/ 0 w 292"/>
                <a:gd name="T85" fmla="*/ 0 h 679"/>
                <a:gd name="T86" fmla="*/ 0 w 292"/>
                <a:gd name="T87" fmla="*/ 0 h 679"/>
                <a:gd name="T88" fmla="*/ 0 w 292"/>
                <a:gd name="T89" fmla="*/ 0 h 679"/>
                <a:gd name="T90" fmla="*/ 0 w 292"/>
                <a:gd name="T91" fmla="*/ 0 h 679"/>
                <a:gd name="T92" fmla="*/ 0 w 292"/>
                <a:gd name="T93" fmla="*/ 0 h 679"/>
                <a:gd name="T94" fmla="*/ 0 w 292"/>
                <a:gd name="T95" fmla="*/ 0 h 679"/>
                <a:gd name="T96" fmla="*/ 0 w 292"/>
                <a:gd name="T97" fmla="*/ 0 h 679"/>
                <a:gd name="T98" fmla="*/ 0 w 292"/>
                <a:gd name="T99" fmla="*/ 0 h 679"/>
                <a:gd name="T100" fmla="*/ 0 w 292"/>
                <a:gd name="T101" fmla="*/ 0 h 679"/>
                <a:gd name="T102" fmla="*/ 0 w 292"/>
                <a:gd name="T103" fmla="*/ 0 h 679"/>
                <a:gd name="T104" fmla="*/ 0 w 292"/>
                <a:gd name="T105" fmla="*/ 0 h 679"/>
                <a:gd name="T106" fmla="*/ 0 w 292"/>
                <a:gd name="T107" fmla="*/ 0 h 679"/>
                <a:gd name="T108" fmla="*/ 0 w 292"/>
                <a:gd name="T109" fmla="*/ 0 h 679"/>
                <a:gd name="T110" fmla="*/ 0 w 292"/>
                <a:gd name="T111" fmla="*/ 0 h 679"/>
                <a:gd name="T112" fmla="*/ 0 w 292"/>
                <a:gd name="T113" fmla="*/ 0 h 6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2"/>
                <a:gd name="T172" fmla="*/ 0 h 679"/>
                <a:gd name="T173" fmla="*/ 292 w 292"/>
                <a:gd name="T174" fmla="*/ 679 h 6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2" h="679">
                  <a:moveTo>
                    <a:pt x="225" y="3"/>
                  </a:moveTo>
                  <a:lnTo>
                    <a:pt x="229" y="5"/>
                  </a:lnTo>
                  <a:lnTo>
                    <a:pt x="233" y="8"/>
                  </a:lnTo>
                  <a:lnTo>
                    <a:pt x="236" y="15"/>
                  </a:lnTo>
                  <a:lnTo>
                    <a:pt x="240" y="22"/>
                  </a:lnTo>
                  <a:lnTo>
                    <a:pt x="248" y="47"/>
                  </a:lnTo>
                  <a:lnTo>
                    <a:pt x="256" y="77"/>
                  </a:lnTo>
                  <a:lnTo>
                    <a:pt x="264" y="111"/>
                  </a:lnTo>
                  <a:lnTo>
                    <a:pt x="273" y="145"/>
                  </a:lnTo>
                  <a:lnTo>
                    <a:pt x="279" y="176"/>
                  </a:lnTo>
                  <a:lnTo>
                    <a:pt x="286" y="204"/>
                  </a:lnTo>
                  <a:lnTo>
                    <a:pt x="290" y="227"/>
                  </a:lnTo>
                  <a:lnTo>
                    <a:pt x="292" y="240"/>
                  </a:lnTo>
                  <a:lnTo>
                    <a:pt x="290" y="247"/>
                  </a:lnTo>
                  <a:lnTo>
                    <a:pt x="286" y="259"/>
                  </a:lnTo>
                  <a:lnTo>
                    <a:pt x="281" y="272"/>
                  </a:lnTo>
                  <a:lnTo>
                    <a:pt x="274" y="288"/>
                  </a:lnTo>
                  <a:lnTo>
                    <a:pt x="265" y="302"/>
                  </a:lnTo>
                  <a:lnTo>
                    <a:pt x="253" y="318"/>
                  </a:lnTo>
                  <a:lnTo>
                    <a:pt x="242" y="331"/>
                  </a:lnTo>
                  <a:lnTo>
                    <a:pt x="227" y="341"/>
                  </a:lnTo>
                  <a:lnTo>
                    <a:pt x="223" y="344"/>
                  </a:lnTo>
                  <a:lnTo>
                    <a:pt x="216" y="351"/>
                  </a:lnTo>
                  <a:lnTo>
                    <a:pt x="207" y="363"/>
                  </a:lnTo>
                  <a:lnTo>
                    <a:pt x="196" y="380"/>
                  </a:lnTo>
                  <a:lnTo>
                    <a:pt x="187" y="405"/>
                  </a:lnTo>
                  <a:lnTo>
                    <a:pt x="178" y="437"/>
                  </a:lnTo>
                  <a:lnTo>
                    <a:pt x="173" y="479"/>
                  </a:lnTo>
                  <a:lnTo>
                    <a:pt x="170" y="530"/>
                  </a:lnTo>
                  <a:lnTo>
                    <a:pt x="171" y="557"/>
                  </a:lnTo>
                  <a:lnTo>
                    <a:pt x="173" y="587"/>
                  </a:lnTo>
                  <a:lnTo>
                    <a:pt x="177" y="619"/>
                  </a:lnTo>
                  <a:lnTo>
                    <a:pt x="180" y="655"/>
                  </a:lnTo>
                  <a:lnTo>
                    <a:pt x="173" y="661"/>
                  </a:lnTo>
                  <a:lnTo>
                    <a:pt x="161" y="668"/>
                  </a:lnTo>
                  <a:lnTo>
                    <a:pt x="145" y="674"/>
                  </a:lnTo>
                  <a:lnTo>
                    <a:pt x="126" y="678"/>
                  </a:lnTo>
                  <a:lnTo>
                    <a:pt x="101" y="679"/>
                  </a:lnTo>
                  <a:lnTo>
                    <a:pt x="72" y="677"/>
                  </a:lnTo>
                  <a:lnTo>
                    <a:pt x="39" y="669"/>
                  </a:lnTo>
                  <a:lnTo>
                    <a:pt x="0" y="655"/>
                  </a:lnTo>
                  <a:lnTo>
                    <a:pt x="2" y="609"/>
                  </a:lnTo>
                  <a:lnTo>
                    <a:pt x="7" y="539"/>
                  </a:lnTo>
                  <a:lnTo>
                    <a:pt x="17" y="450"/>
                  </a:lnTo>
                  <a:lnTo>
                    <a:pt x="32" y="353"/>
                  </a:lnTo>
                  <a:lnTo>
                    <a:pt x="53" y="251"/>
                  </a:lnTo>
                  <a:lnTo>
                    <a:pt x="82" y="156"/>
                  </a:lnTo>
                  <a:lnTo>
                    <a:pt x="118" y="73"/>
                  </a:lnTo>
                  <a:lnTo>
                    <a:pt x="165" y="11"/>
                  </a:lnTo>
                  <a:lnTo>
                    <a:pt x="170" y="8"/>
                  </a:lnTo>
                  <a:lnTo>
                    <a:pt x="177" y="7"/>
                  </a:lnTo>
                  <a:lnTo>
                    <a:pt x="184" y="4"/>
                  </a:lnTo>
                  <a:lnTo>
                    <a:pt x="192" y="2"/>
                  </a:lnTo>
                  <a:lnTo>
                    <a:pt x="201" y="0"/>
                  </a:lnTo>
                  <a:lnTo>
                    <a:pt x="209" y="0"/>
                  </a:lnTo>
                  <a:lnTo>
                    <a:pt x="217" y="0"/>
                  </a:lnTo>
                  <a:lnTo>
                    <a:pt x="225" y="3"/>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42" name="Freeform 341">
              <a:extLst>
                <a:ext uri="{FF2B5EF4-FFF2-40B4-BE49-F238E27FC236}">
                  <a16:creationId xmlns:a16="http://schemas.microsoft.com/office/drawing/2014/main" id="{0A581DE0-0727-46FA-BEB4-ADF17DD50282}"/>
                </a:ext>
              </a:extLst>
            </p:cNvPr>
            <p:cNvSpPr>
              <a:spLocks/>
            </p:cNvSpPr>
            <p:nvPr/>
          </p:nvSpPr>
          <p:spPr bwMode="auto">
            <a:xfrm>
              <a:off x="480" y="2612"/>
              <a:ext cx="18" cy="24"/>
            </a:xfrm>
            <a:custGeom>
              <a:avLst/>
              <a:gdLst>
                <a:gd name="T0" fmla="*/ 0 w 82"/>
                <a:gd name="T1" fmla="*/ 0 h 107"/>
                <a:gd name="T2" fmla="*/ 0 w 82"/>
                <a:gd name="T3" fmla="*/ 0 h 107"/>
                <a:gd name="T4" fmla="*/ 0 w 82"/>
                <a:gd name="T5" fmla="*/ 0 h 107"/>
                <a:gd name="T6" fmla="*/ 0 w 82"/>
                <a:gd name="T7" fmla="*/ 0 h 107"/>
                <a:gd name="T8" fmla="*/ 0 w 82"/>
                <a:gd name="T9" fmla="*/ 0 h 107"/>
                <a:gd name="T10" fmla="*/ 0 w 82"/>
                <a:gd name="T11" fmla="*/ 0 h 107"/>
                <a:gd name="T12" fmla="*/ 0 w 82"/>
                <a:gd name="T13" fmla="*/ 0 h 107"/>
                <a:gd name="T14" fmla="*/ 0 w 82"/>
                <a:gd name="T15" fmla="*/ 0 h 107"/>
                <a:gd name="T16" fmla="*/ 0 w 82"/>
                <a:gd name="T17" fmla="*/ 0 h 107"/>
                <a:gd name="T18" fmla="*/ 0 w 82"/>
                <a:gd name="T19" fmla="*/ 0 h 107"/>
                <a:gd name="T20" fmla="*/ 0 w 82"/>
                <a:gd name="T21" fmla="*/ 0 h 107"/>
                <a:gd name="T22" fmla="*/ 0 w 82"/>
                <a:gd name="T23" fmla="*/ 0 h 107"/>
                <a:gd name="T24" fmla="*/ 0 w 82"/>
                <a:gd name="T25" fmla="*/ 0 h 107"/>
                <a:gd name="T26" fmla="*/ 0 w 82"/>
                <a:gd name="T27" fmla="*/ 0 h 107"/>
                <a:gd name="T28" fmla="*/ 0 w 82"/>
                <a:gd name="T29" fmla="*/ 0 h 107"/>
                <a:gd name="T30" fmla="*/ 0 w 82"/>
                <a:gd name="T31" fmla="*/ 0 h 107"/>
                <a:gd name="T32" fmla="*/ 0 w 82"/>
                <a:gd name="T33" fmla="*/ 0 h 107"/>
                <a:gd name="T34" fmla="*/ 0 w 82"/>
                <a:gd name="T35" fmla="*/ 0 h 107"/>
                <a:gd name="T36" fmla="*/ 0 w 82"/>
                <a:gd name="T37" fmla="*/ 0 h 10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2"/>
                <a:gd name="T58" fmla="*/ 0 h 107"/>
                <a:gd name="T59" fmla="*/ 82 w 82"/>
                <a:gd name="T60" fmla="*/ 107 h 10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2" h="107">
                  <a:moveTo>
                    <a:pt x="0" y="91"/>
                  </a:moveTo>
                  <a:lnTo>
                    <a:pt x="37" y="107"/>
                  </a:lnTo>
                  <a:lnTo>
                    <a:pt x="42" y="95"/>
                  </a:lnTo>
                  <a:lnTo>
                    <a:pt x="49" y="84"/>
                  </a:lnTo>
                  <a:lnTo>
                    <a:pt x="54" y="72"/>
                  </a:lnTo>
                  <a:lnTo>
                    <a:pt x="60" y="61"/>
                  </a:lnTo>
                  <a:lnTo>
                    <a:pt x="67" y="52"/>
                  </a:lnTo>
                  <a:lnTo>
                    <a:pt x="73" y="43"/>
                  </a:lnTo>
                  <a:lnTo>
                    <a:pt x="79" y="37"/>
                  </a:lnTo>
                  <a:lnTo>
                    <a:pt x="82" y="33"/>
                  </a:lnTo>
                  <a:lnTo>
                    <a:pt x="58" y="0"/>
                  </a:lnTo>
                  <a:lnTo>
                    <a:pt x="49" y="9"/>
                  </a:lnTo>
                  <a:lnTo>
                    <a:pt x="40" y="20"/>
                  </a:lnTo>
                  <a:lnTo>
                    <a:pt x="30" y="34"/>
                  </a:lnTo>
                  <a:lnTo>
                    <a:pt x="23" y="47"/>
                  </a:lnTo>
                  <a:lnTo>
                    <a:pt x="15" y="61"/>
                  </a:lnTo>
                  <a:lnTo>
                    <a:pt x="8" y="74"/>
                  </a:lnTo>
                  <a:lnTo>
                    <a:pt x="3" y="85"/>
                  </a:lnTo>
                  <a:lnTo>
                    <a:pt x="0"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43" name="Freeform 342">
              <a:extLst>
                <a:ext uri="{FF2B5EF4-FFF2-40B4-BE49-F238E27FC236}">
                  <a16:creationId xmlns:a16="http://schemas.microsoft.com/office/drawing/2014/main" id="{BBFCB307-A793-4FFE-8B3B-6763488B0909}"/>
                </a:ext>
              </a:extLst>
            </p:cNvPr>
            <p:cNvSpPr>
              <a:spLocks/>
            </p:cNvSpPr>
            <p:nvPr/>
          </p:nvSpPr>
          <p:spPr bwMode="auto">
            <a:xfrm>
              <a:off x="586" y="2686"/>
              <a:ext cx="67" cy="65"/>
            </a:xfrm>
            <a:custGeom>
              <a:avLst/>
              <a:gdLst>
                <a:gd name="T0" fmla="*/ 0 w 292"/>
                <a:gd name="T1" fmla="*/ 0 h 284"/>
                <a:gd name="T2" fmla="*/ 0 w 292"/>
                <a:gd name="T3" fmla="*/ 0 h 284"/>
                <a:gd name="T4" fmla="*/ 0 w 292"/>
                <a:gd name="T5" fmla="*/ 0 h 284"/>
                <a:gd name="T6" fmla="*/ 0 w 292"/>
                <a:gd name="T7" fmla="*/ 0 h 284"/>
                <a:gd name="T8" fmla="*/ 0 w 292"/>
                <a:gd name="T9" fmla="*/ 0 h 284"/>
                <a:gd name="T10" fmla="*/ 0 w 292"/>
                <a:gd name="T11" fmla="*/ 0 h 284"/>
                <a:gd name="T12" fmla="*/ 0 w 292"/>
                <a:gd name="T13" fmla="*/ 0 h 284"/>
                <a:gd name="T14" fmla="*/ 0 w 292"/>
                <a:gd name="T15" fmla="*/ 0 h 284"/>
                <a:gd name="T16" fmla="*/ 0 w 292"/>
                <a:gd name="T17" fmla="*/ 0 h 284"/>
                <a:gd name="T18" fmla="*/ 0 w 292"/>
                <a:gd name="T19" fmla="*/ 0 h 284"/>
                <a:gd name="T20" fmla="*/ 0 w 292"/>
                <a:gd name="T21" fmla="*/ 0 h 284"/>
                <a:gd name="T22" fmla="*/ 0 w 292"/>
                <a:gd name="T23" fmla="*/ 0 h 284"/>
                <a:gd name="T24" fmla="*/ 0 w 292"/>
                <a:gd name="T25" fmla="*/ 0 h 284"/>
                <a:gd name="T26" fmla="*/ 0 w 292"/>
                <a:gd name="T27" fmla="*/ 0 h 284"/>
                <a:gd name="T28" fmla="*/ 0 w 292"/>
                <a:gd name="T29" fmla="*/ 0 h 284"/>
                <a:gd name="T30" fmla="*/ 0 w 292"/>
                <a:gd name="T31" fmla="*/ 0 h 284"/>
                <a:gd name="T32" fmla="*/ 0 w 292"/>
                <a:gd name="T33" fmla="*/ 0 h 284"/>
                <a:gd name="T34" fmla="*/ 0 w 292"/>
                <a:gd name="T35" fmla="*/ 0 h 284"/>
                <a:gd name="T36" fmla="*/ 0 w 292"/>
                <a:gd name="T37" fmla="*/ 0 h 2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2"/>
                <a:gd name="T58" fmla="*/ 0 h 284"/>
                <a:gd name="T59" fmla="*/ 292 w 292"/>
                <a:gd name="T60" fmla="*/ 284 h 2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2" h="284">
                  <a:moveTo>
                    <a:pt x="7" y="7"/>
                  </a:moveTo>
                  <a:lnTo>
                    <a:pt x="1" y="15"/>
                  </a:lnTo>
                  <a:lnTo>
                    <a:pt x="0" y="24"/>
                  </a:lnTo>
                  <a:lnTo>
                    <a:pt x="1" y="33"/>
                  </a:lnTo>
                  <a:lnTo>
                    <a:pt x="7" y="41"/>
                  </a:lnTo>
                  <a:lnTo>
                    <a:pt x="251" y="278"/>
                  </a:lnTo>
                  <a:lnTo>
                    <a:pt x="259" y="283"/>
                  </a:lnTo>
                  <a:lnTo>
                    <a:pt x="268" y="284"/>
                  </a:lnTo>
                  <a:lnTo>
                    <a:pt x="277" y="283"/>
                  </a:lnTo>
                  <a:lnTo>
                    <a:pt x="285" y="278"/>
                  </a:lnTo>
                  <a:lnTo>
                    <a:pt x="290" y="270"/>
                  </a:lnTo>
                  <a:lnTo>
                    <a:pt x="292" y="261"/>
                  </a:lnTo>
                  <a:lnTo>
                    <a:pt x="290" y="252"/>
                  </a:lnTo>
                  <a:lnTo>
                    <a:pt x="285" y="244"/>
                  </a:lnTo>
                  <a:lnTo>
                    <a:pt x="40" y="7"/>
                  </a:lnTo>
                  <a:lnTo>
                    <a:pt x="33" y="2"/>
                  </a:lnTo>
                  <a:lnTo>
                    <a:pt x="23" y="0"/>
                  </a:lnTo>
                  <a:lnTo>
                    <a:pt x="14" y="2"/>
                  </a:lnTo>
                  <a:lnTo>
                    <a:pt x="7"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44" name="Freeform 343">
              <a:extLst>
                <a:ext uri="{FF2B5EF4-FFF2-40B4-BE49-F238E27FC236}">
                  <a16:creationId xmlns:a16="http://schemas.microsoft.com/office/drawing/2014/main" id="{CF42002D-83A1-486F-88EA-5552C544E450}"/>
                </a:ext>
              </a:extLst>
            </p:cNvPr>
            <p:cNvSpPr>
              <a:spLocks/>
            </p:cNvSpPr>
            <p:nvPr/>
          </p:nvSpPr>
          <p:spPr bwMode="auto">
            <a:xfrm>
              <a:off x="477" y="2675"/>
              <a:ext cx="147" cy="82"/>
            </a:xfrm>
            <a:custGeom>
              <a:avLst/>
              <a:gdLst>
                <a:gd name="T0" fmla="*/ 0 w 640"/>
                <a:gd name="T1" fmla="*/ 0 h 359"/>
                <a:gd name="T2" fmla="*/ 0 w 640"/>
                <a:gd name="T3" fmla="*/ 0 h 359"/>
                <a:gd name="T4" fmla="*/ 0 w 640"/>
                <a:gd name="T5" fmla="*/ 0 h 359"/>
                <a:gd name="T6" fmla="*/ 0 w 640"/>
                <a:gd name="T7" fmla="*/ 0 h 359"/>
                <a:gd name="T8" fmla="*/ 0 w 640"/>
                <a:gd name="T9" fmla="*/ 0 h 359"/>
                <a:gd name="T10" fmla="*/ 0 w 640"/>
                <a:gd name="T11" fmla="*/ 0 h 359"/>
                <a:gd name="T12" fmla="*/ 0 w 640"/>
                <a:gd name="T13" fmla="*/ 0 h 359"/>
                <a:gd name="T14" fmla="*/ 0 w 640"/>
                <a:gd name="T15" fmla="*/ 0 h 359"/>
                <a:gd name="T16" fmla="*/ 0 w 640"/>
                <a:gd name="T17" fmla="*/ 0 h 359"/>
                <a:gd name="T18" fmla="*/ 0 w 640"/>
                <a:gd name="T19" fmla="*/ 0 h 359"/>
                <a:gd name="T20" fmla="*/ 0 w 640"/>
                <a:gd name="T21" fmla="*/ 0 h 359"/>
                <a:gd name="T22" fmla="*/ 0 w 640"/>
                <a:gd name="T23" fmla="*/ 0 h 359"/>
                <a:gd name="T24" fmla="*/ 0 w 640"/>
                <a:gd name="T25" fmla="*/ 0 h 359"/>
                <a:gd name="T26" fmla="*/ 0 w 640"/>
                <a:gd name="T27" fmla="*/ 0 h 359"/>
                <a:gd name="T28" fmla="*/ 0 w 640"/>
                <a:gd name="T29" fmla="*/ 0 h 359"/>
                <a:gd name="T30" fmla="*/ 0 w 640"/>
                <a:gd name="T31" fmla="*/ 0 h 359"/>
                <a:gd name="T32" fmla="*/ 0 w 640"/>
                <a:gd name="T33" fmla="*/ 0 h 359"/>
                <a:gd name="T34" fmla="*/ 0 w 640"/>
                <a:gd name="T35" fmla="*/ 0 h 359"/>
                <a:gd name="T36" fmla="*/ 0 w 640"/>
                <a:gd name="T37" fmla="*/ 0 h 359"/>
                <a:gd name="T38" fmla="*/ 0 w 640"/>
                <a:gd name="T39" fmla="*/ 0 h 359"/>
                <a:gd name="T40" fmla="*/ 0 w 640"/>
                <a:gd name="T41" fmla="*/ 0 h 359"/>
                <a:gd name="T42" fmla="*/ 0 w 640"/>
                <a:gd name="T43" fmla="*/ 0 h 359"/>
                <a:gd name="T44" fmla="*/ 0 w 640"/>
                <a:gd name="T45" fmla="*/ 0 h 359"/>
                <a:gd name="T46" fmla="*/ 0 w 640"/>
                <a:gd name="T47" fmla="*/ 0 h 359"/>
                <a:gd name="T48" fmla="*/ 0 w 640"/>
                <a:gd name="T49" fmla="*/ 0 h 359"/>
                <a:gd name="T50" fmla="*/ 0 w 640"/>
                <a:gd name="T51" fmla="*/ 0 h 359"/>
                <a:gd name="T52" fmla="*/ 0 w 640"/>
                <a:gd name="T53" fmla="*/ 0 h 359"/>
                <a:gd name="T54" fmla="*/ 0 w 640"/>
                <a:gd name="T55" fmla="*/ 0 h 359"/>
                <a:gd name="T56" fmla="*/ 0 w 640"/>
                <a:gd name="T57" fmla="*/ 0 h 359"/>
                <a:gd name="T58" fmla="*/ 0 w 640"/>
                <a:gd name="T59" fmla="*/ 0 h 359"/>
                <a:gd name="T60" fmla="*/ 0 w 640"/>
                <a:gd name="T61" fmla="*/ 0 h 359"/>
                <a:gd name="T62" fmla="*/ 0 w 640"/>
                <a:gd name="T63" fmla="*/ 0 h 359"/>
                <a:gd name="T64" fmla="*/ 0 w 640"/>
                <a:gd name="T65" fmla="*/ 0 h 359"/>
                <a:gd name="T66" fmla="*/ 0 w 640"/>
                <a:gd name="T67" fmla="*/ 0 h 359"/>
                <a:gd name="T68" fmla="*/ 0 w 640"/>
                <a:gd name="T69" fmla="*/ 0 h 359"/>
                <a:gd name="T70" fmla="*/ 0 w 640"/>
                <a:gd name="T71" fmla="*/ 0 h 359"/>
                <a:gd name="T72" fmla="*/ 0 w 640"/>
                <a:gd name="T73" fmla="*/ 0 h 359"/>
                <a:gd name="T74" fmla="*/ 0 w 640"/>
                <a:gd name="T75" fmla="*/ 0 h 359"/>
                <a:gd name="T76" fmla="*/ 0 w 640"/>
                <a:gd name="T77" fmla="*/ 0 h 359"/>
                <a:gd name="T78" fmla="*/ 0 w 640"/>
                <a:gd name="T79" fmla="*/ 0 h 35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40"/>
                <a:gd name="T121" fmla="*/ 0 h 359"/>
                <a:gd name="T122" fmla="*/ 640 w 640"/>
                <a:gd name="T123" fmla="*/ 359 h 35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40" h="359">
                  <a:moveTo>
                    <a:pt x="14" y="1"/>
                  </a:moveTo>
                  <a:lnTo>
                    <a:pt x="8" y="5"/>
                  </a:lnTo>
                  <a:lnTo>
                    <a:pt x="2" y="10"/>
                  </a:lnTo>
                  <a:lnTo>
                    <a:pt x="0" y="18"/>
                  </a:lnTo>
                  <a:lnTo>
                    <a:pt x="0" y="26"/>
                  </a:lnTo>
                  <a:lnTo>
                    <a:pt x="1" y="30"/>
                  </a:lnTo>
                  <a:lnTo>
                    <a:pt x="4" y="36"/>
                  </a:lnTo>
                  <a:lnTo>
                    <a:pt x="8" y="48"/>
                  </a:lnTo>
                  <a:lnTo>
                    <a:pt x="13" y="61"/>
                  </a:lnTo>
                  <a:lnTo>
                    <a:pt x="21" y="78"/>
                  </a:lnTo>
                  <a:lnTo>
                    <a:pt x="30" y="96"/>
                  </a:lnTo>
                  <a:lnTo>
                    <a:pt x="41" y="117"/>
                  </a:lnTo>
                  <a:lnTo>
                    <a:pt x="54" y="138"/>
                  </a:lnTo>
                  <a:lnTo>
                    <a:pt x="69" y="161"/>
                  </a:lnTo>
                  <a:lnTo>
                    <a:pt x="86" y="184"/>
                  </a:lnTo>
                  <a:lnTo>
                    <a:pt x="105" y="208"/>
                  </a:lnTo>
                  <a:lnTo>
                    <a:pt x="126" y="231"/>
                  </a:lnTo>
                  <a:lnTo>
                    <a:pt x="151" y="253"/>
                  </a:lnTo>
                  <a:lnTo>
                    <a:pt x="177" y="275"/>
                  </a:lnTo>
                  <a:lnTo>
                    <a:pt x="205" y="295"/>
                  </a:lnTo>
                  <a:lnTo>
                    <a:pt x="237" y="313"/>
                  </a:lnTo>
                  <a:lnTo>
                    <a:pt x="257" y="324"/>
                  </a:lnTo>
                  <a:lnTo>
                    <a:pt x="280" y="333"/>
                  </a:lnTo>
                  <a:lnTo>
                    <a:pt x="300" y="339"/>
                  </a:lnTo>
                  <a:lnTo>
                    <a:pt x="324" y="346"/>
                  </a:lnTo>
                  <a:lnTo>
                    <a:pt x="346" y="351"/>
                  </a:lnTo>
                  <a:lnTo>
                    <a:pt x="369" y="355"/>
                  </a:lnTo>
                  <a:lnTo>
                    <a:pt x="393" y="357"/>
                  </a:lnTo>
                  <a:lnTo>
                    <a:pt x="418" y="359"/>
                  </a:lnTo>
                  <a:lnTo>
                    <a:pt x="442" y="359"/>
                  </a:lnTo>
                  <a:lnTo>
                    <a:pt x="467" y="357"/>
                  </a:lnTo>
                  <a:lnTo>
                    <a:pt x="493" y="356"/>
                  </a:lnTo>
                  <a:lnTo>
                    <a:pt x="519" y="352"/>
                  </a:lnTo>
                  <a:lnTo>
                    <a:pt x="545" y="347"/>
                  </a:lnTo>
                  <a:lnTo>
                    <a:pt x="572" y="341"/>
                  </a:lnTo>
                  <a:lnTo>
                    <a:pt x="600" y="334"/>
                  </a:lnTo>
                  <a:lnTo>
                    <a:pt x="627" y="325"/>
                  </a:lnTo>
                  <a:lnTo>
                    <a:pt x="634" y="321"/>
                  </a:lnTo>
                  <a:lnTo>
                    <a:pt x="639" y="316"/>
                  </a:lnTo>
                  <a:lnTo>
                    <a:pt x="640" y="308"/>
                  </a:lnTo>
                  <a:lnTo>
                    <a:pt x="640" y="300"/>
                  </a:lnTo>
                  <a:lnTo>
                    <a:pt x="636" y="294"/>
                  </a:lnTo>
                  <a:lnTo>
                    <a:pt x="630" y="288"/>
                  </a:lnTo>
                  <a:lnTo>
                    <a:pt x="623" y="287"/>
                  </a:lnTo>
                  <a:lnTo>
                    <a:pt x="615" y="287"/>
                  </a:lnTo>
                  <a:lnTo>
                    <a:pt x="589" y="295"/>
                  </a:lnTo>
                  <a:lnTo>
                    <a:pt x="565" y="303"/>
                  </a:lnTo>
                  <a:lnTo>
                    <a:pt x="539" y="308"/>
                  </a:lnTo>
                  <a:lnTo>
                    <a:pt x="514" y="313"/>
                  </a:lnTo>
                  <a:lnTo>
                    <a:pt x="490" y="316"/>
                  </a:lnTo>
                  <a:lnTo>
                    <a:pt x="467" y="318"/>
                  </a:lnTo>
                  <a:lnTo>
                    <a:pt x="444" y="320"/>
                  </a:lnTo>
                  <a:lnTo>
                    <a:pt x="420" y="320"/>
                  </a:lnTo>
                  <a:lnTo>
                    <a:pt x="398" y="318"/>
                  </a:lnTo>
                  <a:lnTo>
                    <a:pt x="377" y="316"/>
                  </a:lnTo>
                  <a:lnTo>
                    <a:pt x="355" y="313"/>
                  </a:lnTo>
                  <a:lnTo>
                    <a:pt x="334" y="308"/>
                  </a:lnTo>
                  <a:lnTo>
                    <a:pt x="315" y="303"/>
                  </a:lnTo>
                  <a:lnTo>
                    <a:pt x="294" y="295"/>
                  </a:lnTo>
                  <a:lnTo>
                    <a:pt x="274" y="287"/>
                  </a:lnTo>
                  <a:lnTo>
                    <a:pt x="256" y="278"/>
                  </a:lnTo>
                  <a:lnTo>
                    <a:pt x="228" y="261"/>
                  </a:lnTo>
                  <a:lnTo>
                    <a:pt x="200" y="243"/>
                  </a:lnTo>
                  <a:lnTo>
                    <a:pt x="177" y="223"/>
                  </a:lnTo>
                  <a:lnTo>
                    <a:pt x="155" y="201"/>
                  </a:lnTo>
                  <a:lnTo>
                    <a:pt x="134" y="181"/>
                  </a:lnTo>
                  <a:lnTo>
                    <a:pt x="117" y="158"/>
                  </a:lnTo>
                  <a:lnTo>
                    <a:pt x="101" y="136"/>
                  </a:lnTo>
                  <a:lnTo>
                    <a:pt x="87" y="116"/>
                  </a:lnTo>
                  <a:lnTo>
                    <a:pt x="75" y="95"/>
                  </a:lnTo>
                  <a:lnTo>
                    <a:pt x="65" y="76"/>
                  </a:lnTo>
                  <a:lnTo>
                    <a:pt x="57" y="60"/>
                  </a:lnTo>
                  <a:lnTo>
                    <a:pt x="51" y="44"/>
                  </a:lnTo>
                  <a:lnTo>
                    <a:pt x="45" y="32"/>
                  </a:lnTo>
                  <a:lnTo>
                    <a:pt x="41" y="22"/>
                  </a:lnTo>
                  <a:lnTo>
                    <a:pt x="40" y="17"/>
                  </a:lnTo>
                  <a:lnTo>
                    <a:pt x="39" y="14"/>
                  </a:lnTo>
                  <a:lnTo>
                    <a:pt x="35" y="8"/>
                  </a:lnTo>
                  <a:lnTo>
                    <a:pt x="28" y="2"/>
                  </a:lnTo>
                  <a:lnTo>
                    <a:pt x="22" y="0"/>
                  </a:lnTo>
                  <a:lnTo>
                    <a:pt x="1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45" name="Freeform 344">
              <a:extLst>
                <a:ext uri="{FF2B5EF4-FFF2-40B4-BE49-F238E27FC236}">
                  <a16:creationId xmlns:a16="http://schemas.microsoft.com/office/drawing/2014/main" id="{F2D6DA85-50BD-4925-84DB-9DFB101C7A96}"/>
                </a:ext>
              </a:extLst>
            </p:cNvPr>
            <p:cNvSpPr>
              <a:spLocks/>
            </p:cNvSpPr>
            <p:nvPr/>
          </p:nvSpPr>
          <p:spPr bwMode="auto">
            <a:xfrm>
              <a:off x="608" y="2720"/>
              <a:ext cx="44" cy="37"/>
            </a:xfrm>
            <a:custGeom>
              <a:avLst/>
              <a:gdLst>
                <a:gd name="T0" fmla="*/ 0 w 194"/>
                <a:gd name="T1" fmla="*/ 0 h 165"/>
                <a:gd name="T2" fmla="*/ 0 w 194"/>
                <a:gd name="T3" fmla="*/ 0 h 165"/>
                <a:gd name="T4" fmla="*/ 0 w 194"/>
                <a:gd name="T5" fmla="*/ 0 h 165"/>
                <a:gd name="T6" fmla="*/ 0 w 194"/>
                <a:gd name="T7" fmla="*/ 0 h 165"/>
                <a:gd name="T8" fmla="*/ 0 w 194"/>
                <a:gd name="T9" fmla="*/ 0 h 165"/>
                <a:gd name="T10" fmla="*/ 0 w 194"/>
                <a:gd name="T11" fmla="*/ 0 h 165"/>
                <a:gd name="T12" fmla="*/ 0 w 194"/>
                <a:gd name="T13" fmla="*/ 0 h 165"/>
                <a:gd name="T14" fmla="*/ 0 w 194"/>
                <a:gd name="T15" fmla="*/ 0 h 165"/>
                <a:gd name="T16" fmla="*/ 0 w 194"/>
                <a:gd name="T17" fmla="*/ 0 h 165"/>
                <a:gd name="T18" fmla="*/ 0 w 194"/>
                <a:gd name="T19" fmla="*/ 0 h 165"/>
                <a:gd name="T20" fmla="*/ 0 w 194"/>
                <a:gd name="T21" fmla="*/ 0 h 165"/>
                <a:gd name="T22" fmla="*/ 0 w 194"/>
                <a:gd name="T23" fmla="*/ 0 h 165"/>
                <a:gd name="T24" fmla="*/ 0 w 194"/>
                <a:gd name="T25" fmla="*/ 0 h 165"/>
                <a:gd name="T26" fmla="*/ 0 w 194"/>
                <a:gd name="T27" fmla="*/ 0 h 165"/>
                <a:gd name="T28" fmla="*/ 0 w 194"/>
                <a:gd name="T29" fmla="*/ 0 h 165"/>
                <a:gd name="T30" fmla="*/ 0 w 194"/>
                <a:gd name="T31" fmla="*/ 0 h 165"/>
                <a:gd name="T32" fmla="*/ 0 w 194"/>
                <a:gd name="T33" fmla="*/ 0 h 165"/>
                <a:gd name="T34" fmla="*/ 0 w 194"/>
                <a:gd name="T35" fmla="*/ 0 h 165"/>
                <a:gd name="T36" fmla="*/ 0 w 194"/>
                <a:gd name="T37" fmla="*/ 0 h 165"/>
                <a:gd name="T38" fmla="*/ 0 w 194"/>
                <a:gd name="T39" fmla="*/ 0 h 165"/>
                <a:gd name="T40" fmla="*/ 0 w 194"/>
                <a:gd name="T41" fmla="*/ 0 h 165"/>
                <a:gd name="T42" fmla="*/ 0 w 194"/>
                <a:gd name="T43" fmla="*/ 0 h 165"/>
                <a:gd name="T44" fmla="*/ 0 w 194"/>
                <a:gd name="T45" fmla="*/ 0 h 165"/>
                <a:gd name="T46" fmla="*/ 0 w 194"/>
                <a:gd name="T47" fmla="*/ 0 h 165"/>
                <a:gd name="T48" fmla="*/ 0 w 194"/>
                <a:gd name="T49" fmla="*/ 0 h 165"/>
                <a:gd name="T50" fmla="*/ 0 w 194"/>
                <a:gd name="T51" fmla="*/ 0 h 165"/>
                <a:gd name="T52" fmla="*/ 0 w 194"/>
                <a:gd name="T53" fmla="*/ 0 h 165"/>
                <a:gd name="T54" fmla="*/ 0 w 194"/>
                <a:gd name="T55" fmla="*/ 0 h 165"/>
                <a:gd name="T56" fmla="*/ 0 w 194"/>
                <a:gd name="T57" fmla="*/ 0 h 165"/>
                <a:gd name="T58" fmla="*/ 0 w 194"/>
                <a:gd name="T59" fmla="*/ 0 h 165"/>
                <a:gd name="T60" fmla="*/ 0 w 194"/>
                <a:gd name="T61" fmla="*/ 0 h 165"/>
                <a:gd name="T62" fmla="*/ 0 w 194"/>
                <a:gd name="T63" fmla="*/ 0 h 165"/>
                <a:gd name="T64" fmla="*/ 0 w 194"/>
                <a:gd name="T65" fmla="*/ 0 h 165"/>
                <a:gd name="T66" fmla="*/ 0 w 194"/>
                <a:gd name="T67" fmla="*/ 0 h 165"/>
                <a:gd name="T68" fmla="*/ 0 w 194"/>
                <a:gd name="T69" fmla="*/ 0 h 165"/>
                <a:gd name="T70" fmla="*/ 0 w 194"/>
                <a:gd name="T71" fmla="*/ 0 h 165"/>
                <a:gd name="T72" fmla="*/ 0 w 194"/>
                <a:gd name="T73" fmla="*/ 0 h 165"/>
                <a:gd name="T74" fmla="*/ 0 w 194"/>
                <a:gd name="T75" fmla="*/ 0 h 165"/>
                <a:gd name="T76" fmla="*/ 0 w 194"/>
                <a:gd name="T77" fmla="*/ 0 h 165"/>
                <a:gd name="T78" fmla="*/ 0 w 194"/>
                <a:gd name="T79" fmla="*/ 0 h 165"/>
                <a:gd name="T80" fmla="*/ 0 w 194"/>
                <a:gd name="T81" fmla="*/ 0 h 165"/>
                <a:gd name="T82" fmla="*/ 0 w 194"/>
                <a:gd name="T83" fmla="*/ 0 h 165"/>
                <a:gd name="T84" fmla="*/ 0 w 194"/>
                <a:gd name="T85" fmla="*/ 0 h 165"/>
                <a:gd name="T86" fmla="*/ 0 w 194"/>
                <a:gd name="T87" fmla="*/ 0 h 165"/>
                <a:gd name="T88" fmla="*/ 0 w 194"/>
                <a:gd name="T89" fmla="*/ 0 h 165"/>
                <a:gd name="T90" fmla="*/ 0 w 194"/>
                <a:gd name="T91" fmla="*/ 0 h 165"/>
                <a:gd name="T92" fmla="*/ 0 w 194"/>
                <a:gd name="T93" fmla="*/ 0 h 165"/>
                <a:gd name="T94" fmla="*/ 0 w 194"/>
                <a:gd name="T95" fmla="*/ 0 h 165"/>
                <a:gd name="T96" fmla="*/ 0 w 194"/>
                <a:gd name="T97" fmla="*/ 0 h 165"/>
                <a:gd name="T98" fmla="*/ 0 w 194"/>
                <a:gd name="T99" fmla="*/ 0 h 165"/>
                <a:gd name="T100" fmla="*/ 0 w 194"/>
                <a:gd name="T101" fmla="*/ 0 h 165"/>
                <a:gd name="T102" fmla="*/ 0 w 194"/>
                <a:gd name="T103" fmla="*/ 0 h 165"/>
                <a:gd name="T104" fmla="*/ 0 w 194"/>
                <a:gd name="T105" fmla="*/ 0 h 165"/>
                <a:gd name="T106" fmla="*/ 0 w 194"/>
                <a:gd name="T107" fmla="*/ 0 h 165"/>
                <a:gd name="T108" fmla="*/ 0 w 194"/>
                <a:gd name="T109" fmla="*/ 0 h 165"/>
                <a:gd name="T110" fmla="*/ 0 w 194"/>
                <a:gd name="T111" fmla="*/ 0 h 165"/>
                <a:gd name="T112" fmla="*/ 0 w 194"/>
                <a:gd name="T113" fmla="*/ 0 h 165"/>
                <a:gd name="T114" fmla="*/ 0 w 194"/>
                <a:gd name="T115" fmla="*/ 0 h 165"/>
                <a:gd name="T116" fmla="*/ 0 w 194"/>
                <a:gd name="T117" fmla="*/ 0 h 165"/>
                <a:gd name="T118" fmla="*/ 0 w 194"/>
                <a:gd name="T119" fmla="*/ 0 h 165"/>
                <a:gd name="T120" fmla="*/ 0 w 194"/>
                <a:gd name="T121" fmla="*/ 0 h 1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94"/>
                <a:gd name="T184" fmla="*/ 0 h 165"/>
                <a:gd name="T185" fmla="*/ 194 w 194"/>
                <a:gd name="T186" fmla="*/ 165 h 16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94" h="165">
                  <a:moveTo>
                    <a:pt x="86" y="5"/>
                  </a:moveTo>
                  <a:lnTo>
                    <a:pt x="72" y="8"/>
                  </a:lnTo>
                  <a:lnTo>
                    <a:pt x="59" y="12"/>
                  </a:lnTo>
                  <a:lnTo>
                    <a:pt x="47" y="17"/>
                  </a:lnTo>
                  <a:lnTo>
                    <a:pt x="37" y="22"/>
                  </a:lnTo>
                  <a:lnTo>
                    <a:pt x="27" y="29"/>
                  </a:lnTo>
                  <a:lnTo>
                    <a:pt x="20" y="37"/>
                  </a:lnTo>
                  <a:lnTo>
                    <a:pt x="13" y="44"/>
                  </a:lnTo>
                  <a:lnTo>
                    <a:pt x="8" y="53"/>
                  </a:lnTo>
                  <a:lnTo>
                    <a:pt x="4" y="63"/>
                  </a:lnTo>
                  <a:lnTo>
                    <a:pt x="3" y="70"/>
                  </a:lnTo>
                  <a:lnTo>
                    <a:pt x="0" y="79"/>
                  </a:lnTo>
                  <a:lnTo>
                    <a:pt x="0" y="87"/>
                  </a:lnTo>
                  <a:lnTo>
                    <a:pt x="1" y="106"/>
                  </a:lnTo>
                  <a:lnTo>
                    <a:pt x="7" y="121"/>
                  </a:lnTo>
                  <a:lnTo>
                    <a:pt x="10" y="133"/>
                  </a:lnTo>
                  <a:lnTo>
                    <a:pt x="14" y="138"/>
                  </a:lnTo>
                  <a:lnTo>
                    <a:pt x="14" y="139"/>
                  </a:lnTo>
                  <a:lnTo>
                    <a:pt x="16" y="139"/>
                  </a:lnTo>
                  <a:lnTo>
                    <a:pt x="16" y="141"/>
                  </a:lnTo>
                  <a:lnTo>
                    <a:pt x="16" y="142"/>
                  </a:lnTo>
                  <a:lnTo>
                    <a:pt x="31" y="155"/>
                  </a:lnTo>
                  <a:lnTo>
                    <a:pt x="48" y="161"/>
                  </a:lnTo>
                  <a:lnTo>
                    <a:pt x="68" y="165"/>
                  </a:lnTo>
                  <a:lnTo>
                    <a:pt x="89" y="165"/>
                  </a:lnTo>
                  <a:lnTo>
                    <a:pt x="107" y="163"/>
                  </a:lnTo>
                  <a:lnTo>
                    <a:pt x="124" y="160"/>
                  </a:lnTo>
                  <a:lnTo>
                    <a:pt x="137" y="156"/>
                  </a:lnTo>
                  <a:lnTo>
                    <a:pt x="145" y="154"/>
                  </a:lnTo>
                  <a:lnTo>
                    <a:pt x="147" y="154"/>
                  </a:lnTo>
                  <a:lnTo>
                    <a:pt x="148" y="152"/>
                  </a:lnTo>
                  <a:lnTo>
                    <a:pt x="151" y="152"/>
                  </a:lnTo>
                  <a:lnTo>
                    <a:pt x="152" y="151"/>
                  </a:lnTo>
                  <a:lnTo>
                    <a:pt x="160" y="143"/>
                  </a:lnTo>
                  <a:lnTo>
                    <a:pt x="165" y="134"/>
                  </a:lnTo>
                  <a:lnTo>
                    <a:pt x="168" y="125"/>
                  </a:lnTo>
                  <a:lnTo>
                    <a:pt x="169" y="115"/>
                  </a:lnTo>
                  <a:lnTo>
                    <a:pt x="169" y="111"/>
                  </a:lnTo>
                  <a:lnTo>
                    <a:pt x="168" y="106"/>
                  </a:lnTo>
                  <a:lnTo>
                    <a:pt x="168" y="102"/>
                  </a:lnTo>
                  <a:lnTo>
                    <a:pt x="167" y="96"/>
                  </a:lnTo>
                  <a:lnTo>
                    <a:pt x="174" y="94"/>
                  </a:lnTo>
                  <a:lnTo>
                    <a:pt x="181" y="90"/>
                  </a:lnTo>
                  <a:lnTo>
                    <a:pt x="186" y="86"/>
                  </a:lnTo>
                  <a:lnTo>
                    <a:pt x="189" y="81"/>
                  </a:lnTo>
                  <a:lnTo>
                    <a:pt x="191" y="77"/>
                  </a:lnTo>
                  <a:lnTo>
                    <a:pt x="193" y="72"/>
                  </a:lnTo>
                  <a:lnTo>
                    <a:pt x="194" y="68"/>
                  </a:lnTo>
                  <a:lnTo>
                    <a:pt x="194" y="63"/>
                  </a:lnTo>
                  <a:lnTo>
                    <a:pt x="194" y="57"/>
                  </a:lnTo>
                  <a:lnTo>
                    <a:pt x="193" y="52"/>
                  </a:lnTo>
                  <a:lnTo>
                    <a:pt x="191" y="47"/>
                  </a:lnTo>
                  <a:lnTo>
                    <a:pt x="190" y="43"/>
                  </a:lnTo>
                  <a:lnTo>
                    <a:pt x="181" y="27"/>
                  </a:lnTo>
                  <a:lnTo>
                    <a:pt x="168" y="14"/>
                  </a:lnTo>
                  <a:lnTo>
                    <a:pt x="155" y="7"/>
                  </a:lnTo>
                  <a:lnTo>
                    <a:pt x="141" y="3"/>
                  </a:lnTo>
                  <a:lnTo>
                    <a:pt x="125" y="0"/>
                  </a:lnTo>
                  <a:lnTo>
                    <a:pt x="111" y="0"/>
                  </a:lnTo>
                  <a:lnTo>
                    <a:pt x="98" y="3"/>
                  </a:lnTo>
                  <a:lnTo>
                    <a:pt x="86"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46" name="Freeform 345">
              <a:extLst>
                <a:ext uri="{FF2B5EF4-FFF2-40B4-BE49-F238E27FC236}">
                  <a16:creationId xmlns:a16="http://schemas.microsoft.com/office/drawing/2014/main" id="{CDEA53F5-1159-4ED2-B4F7-57F1383358D9}"/>
                </a:ext>
              </a:extLst>
            </p:cNvPr>
            <p:cNvSpPr>
              <a:spLocks/>
            </p:cNvSpPr>
            <p:nvPr/>
          </p:nvSpPr>
          <p:spPr bwMode="auto">
            <a:xfrm>
              <a:off x="619" y="2731"/>
              <a:ext cx="20" cy="15"/>
            </a:xfrm>
            <a:custGeom>
              <a:avLst/>
              <a:gdLst>
                <a:gd name="T0" fmla="*/ 0 w 89"/>
                <a:gd name="T1" fmla="*/ 0 h 69"/>
                <a:gd name="T2" fmla="*/ 0 w 89"/>
                <a:gd name="T3" fmla="*/ 0 h 69"/>
                <a:gd name="T4" fmla="*/ 0 w 89"/>
                <a:gd name="T5" fmla="*/ 0 h 69"/>
                <a:gd name="T6" fmla="*/ 0 w 89"/>
                <a:gd name="T7" fmla="*/ 0 h 69"/>
                <a:gd name="T8" fmla="*/ 0 w 89"/>
                <a:gd name="T9" fmla="*/ 0 h 69"/>
                <a:gd name="T10" fmla="*/ 0 w 89"/>
                <a:gd name="T11" fmla="*/ 0 h 69"/>
                <a:gd name="T12" fmla="*/ 0 w 89"/>
                <a:gd name="T13" fmla="*/ 0 h 69"/>
                <a:gd name="T14" fmla="*/ 0 w 89"/>
                <a:gd name="T15" fmla="*/ 0 h 69"/>
                <a:gd name="T16" fmla="*/ 0 w 89"/>
                <a:gd name="T17" fmla="*/ 0 h 69"/>
                <a:gd name="T18" fmla="*/ 0 w 89"/>
                <a:gd name="T19" fmla="*/ 0 h 69"/>
                <a:gd name="T20" fmla="*/ 0 w 89"/>
                <a:gd name="T21" fmla="*/ 0 h 69"/>
                <a:gd name="T22" fmla="*/ 0 w 89"/>
                <a:gd name="T23" fmla="*/ 0 h 69"/>
                <a:gd name="T24" fmla="*/ 0 w 89"/>
                <a:gd name="T25" fmla="*/ 0 h 69"/>
                <a:gd name="T26" fmla="*/ 0 w 89"/>
                <a:gd name="T27" fmla="*/ 0 h 69"/>
                <a:gd name="T28" fmla="*/ 0 w 89"/>
                <a:gd name="T29" fmla="*/ 0 h 69"/>
                <a:gd name="T30" fmla="*/ 0 w 89"/>
                <a:gd name="T31" fmla="*/ 0 h 69"/>
                <a:gd name="T32" fmla="*/ 0 w 89"/>
                <a:gd name="T33" fmla="*/ 0 h 69"/>
                <a:gd name="T34" fmla="*/ 0 w 89"/>
                <a:gd name="T35" fmla="*/ 0 h 69"/>
                <a:gd name="T36" fmla="*/ 0 w 89"/>
                <a:gd name="T37" fmla="*/ 0 h 69"/>
                <a:gd name="T38" fmla="*/ 0 w 89"/>
                <a:gd name="T39" fmla="*/ 0 h 69"/>
                <a:gd name="T40" fmla="*/ 0 w 89"/>
                <a:gd name="T41" fmla="*/ 0 h 69"/>
                <a:gd name="T42" fmla="*/ 0 w 89"/>
                <a:gd name="T43" fmla="*/ 0 h 69"/>
                <a:gd name="T44" fmla="*/ 0 w 89"/>
                <a:gd name="T45" fmla="*/ 0 h 69"/>
                <a:gd name="T46" fmla="*/ 0 w 89"/>
                <a:gd name="T47" fmla="*/ 0 h 69"/>
                <a:gd name="T48" fmla="*/ 0 w 89"/>
                <a:gd name="T49" fmla="*/ 0 h 69"/>
                <a:gd name="T50" fmla="*/ 0 w 89"/>
                <a:gd name="T51" fmla="*/ 0 h 69"/>
                <a:gd name="T52" fmla="*/ 0 w 89"/>
                <a:gd name="T53" fmla="*/ 0 h 69"/>
                <a:gd name="T54" fmla="*/ 0 w 89"/>
                <a:gd name="T55" fmla="*/ 0 h 69"/>
                <a:gd name="T56" fmla="*/ 0 w 89"/>
                <a:gd name="T57" fmla="*/ 0 h 69"/>
                <a:gd name="T58" fmla="*/ 0 w 89"/>
                <a:gd name="T59" fmla="*/ 0 h 69"/>
                <a:gd name="T60" fmla="*/ 0 w 89"/>
                <a:gd name="T61" fmla="*/ 0 h 69"/>
                <a:gd name="T62" fmla="*/ 0 w 89"/>
                <a:gd name="T63" fmla="*/ 0 h 69"/>
                <a:gd name="T64" fmla="*/ 0 w 89"/>
                <a:gd name="T65" fmla="*/ 0 h 69"/>
                <a:gd name="T66" fmla="*/ 0 w 89"/>
                <a:gd name="T67" fmla="*/ 0 h 69"/>
                <a:gd name="T68" fmla="*/ 0 w 89"/>
                <a:gd name="T69" fmla="*/ 0 h 69"/>
                <a:gd name="T70" fmla="*/ 0 w 89"/>
                <a:gd name="T71" fmla="*/ 0 h 69"/>
                <a:gd name="T72" fmla="*/ 0 w 89"/>
                <a:gd name="T73" fmla="*/ 0 h 69"/>
                <a:gd name="T74" fmla="*/ 0 w 89"/>
                <a:gd name="T75" fmla="*/ 0 h 69"/>
                <a:gd name="T76" fmla="*/ 0 w 89"/>
                <a:gd name="T77" fmla="*/ 0 h 69"/>
                <a:gd name="T78" fmla="*/ 0 w 89"/>
                <a:gd name="T79" fmla="*/ 0 h 69"/>
                <a:gd name="T80" fmla="*/ 0 w 89"/>
                <a:gd name="T81" fmla="*/ 0 h 69"/>
                <a:gd name="T82" fmla="*/ 0 w 89"/>
                <a:gd name="T83" fmla="*/ 0 h 69"/>
                <a:gd name="T84" fmla="*/ 0 w 89"/>
                <a:gd name="T85" fmla="*/ 0 h 69"/>
                <a:gd name="T86" fmla="*/ 0 w 89"/>
                <a:gd name="T87" fmla="*/ 0 h 69"/>
                <a:gd name="T88" fmla="*/ 0 w 89"/>
                <a:gd name="T89" fmla="*/ 0 h 69"/>
                <a:gd name="T90" fmla="*/ 0 w 89"/>
                <a:gd name="T91" fmla="*/ 0 h 69"/>
                <a:gd name="T92" fmla="*/ 0 w 89"/>
                <a:gd name="T93" fmla="*/ 0 h 69"/>
                <a:gd name="T94" fmla="*/ 0 w 89"/>
                <a:gd name="T95" fmla="*/ 0 h 69"/>
                <a:gd name="T96" fmla="*/ 0 w 89"/>
                <a:gd name="T97" fmla="*/ 0 h 69"/>
                <a:gd name="T98" fmla="*/ 0 w 89"/>
                <a:gd name="T99" fmla="*/ 0 h 69"/>
                <a:gd name="T100" fmla="*/ 0 w 89"/>
                <a:gd name="T101" fmla="*/ 0 h 69"/>
                <a:gd name="T102" fmla="*/ 0 w 89"/>
                <a:gd name="T103" fmla="*/ 0 h 69"/>
                <a:gd name="T104" fmla="*/ 0 w 89"/>
                <a:gd name="T105" fmla="*/ 0 h 6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69"/>
                <a:gd name="T161" fmla="*/ 89 w 89"/>
                <a:gd name="T162" fmla="*/ 69 h 6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69">
                  <a:moveTo>
                    <a:pt x="0" y="39"/>
                  </a:moveTo>
                  <a:lnTo>
                    <a:pt x="0" y="35"/>
                  </a:lnTo>
                  <a:lnTo>
                    <a:pt x="0" y="33"/>
                  </a:lnTo>
                  <a:lnTo>
                    <a:pt x="2" y="29"/>
                  </a:lnTo>
                  <a:lnTo>
                    <a:pt x="3" y="26"/>
                  </a:lnTo>
                  <a:lnTo>
                    <a:pt x="5" y="21"/>
                  </a:lnTo>
                  <a:lnTo>
                    <a:pt x="11" y="17"/>
                  </a:lnTo>
                  <a:lnTo>
                    <a:pt x="16" y="15"/>
                  </a:lnTo>
                  <a:lnTo>
                    <a:pt x="21" y="11"/>
                  </a:lnTo>
                  <a:lnTo>
                    <a:pt x="28" y="9"/>
                  </a:lnTo>
                  <a:lnTo>
                    <a:pt x="34" y="7"/>
                  </a:lnTo>
                  <a:lnTo>
                    <a:pt x="41" y="5"/>
                  </a:lnTo>
                  <a:lnTo>
                    <a:pt x="47" y="4"/>
                  </a:lnTo>
                  <a:lnTo>
                    <a:pt x="48" y="4"/>
                  </a:lnTo>
                  <a:lnTo>
                    <a:pt x="50" y="4"/>
                  </a:lnTo>
                  <a:lnTo>
                    <a:pt x="51" y="3"/>
                  </a:lnTo>
                  <a:lnTo>
                    <a:pt x="56" y="2"/>
                  </a:lnTo>
                  <a:lnTo>
                    <a:pt x="67" y="0"/>
                  </a:lnTo>
                  <a:lnTo>
                    <a:pt x="78" y="2"/>
                  </a:lnTo>
                  <a:lnTo>
                    <a:pt x="89" y="5"/>
                  </a:lnTo>
                  <a:lnTo>
                    <a:pt x="85" y="7"/>
                  </a:lnTo>
                  <a:lnTo>
                    <a:pt x="82" y="8"/>
                  </a:lnTo>
                  <a:lnTo>
                    <a:pt x="80" y="9"/>
                  </a:lnTo>
                  <a:lnTo>
                    <a:pt x="78" y="9"/>
                  </a:lnTo>
                  <a:lnTo>
                    <a:pt x="73" y="11"/>
                  </a:lnTo>
                  <a:lnTo>
                    <a:pt x="68" y="15"/>
                  </a:lnTo>
                  <a:lnTo>
                    <a:pt x="64" y="18"/>
                  </a:lnTo>
                  <a:lnTo>
                    <a:pt x="61" y="24"/>
                  </a:lnTo>
                  <a:lnTo>
                    <a:pt x="61" y="26"/>
                  </a:lnTo>
                  <a:lnTo>
                    <a:pt x="61" y="29"/>
                  </a:lnTo>
                  <a:lnTo>
                    <a:pt x="60" y="30"/>
                  </a:lnTo>
                  <a:lnTo>
                    <a:pt x="60" y="33"/>
                  </a:lnTo>
                  <a:lnTo>
                    <a:pt x="60" y="35"/>
                  </a:lnTo>
                  <a:lnTo>
                    <a:pt x="61" y="39"/>
                  </a:lnTo>
                  <a:lnTo>
                    <a:pt x="63" y="43"/>
                  </a:lnTo>
                  <a:lnTo>
                    <a:pt x="65" y="46"/>
                  </a:lnTo>
                  <a:lnTo>
                    <a:pt x="68" y="50"/>
                  </a:lnTo>
                  <a:lnTo>
                    <a:pt x="70" y="55"/>
                  </a:lnTo>
                  <a:lnTo>
                    <a:pt x="72" y="59"/>
                  </a:lnTo>
                  <a:lnTo>
                    <a:pt x="73" y="63"/>
                  </a:lnTo>
                  <a:lnTo>
                    <a:pt x="63" y="65"/>
                  </a:lnTo>
                  <a:lnTo>
                    <a:pt x="52" y="68"/>
                  </a:lnTo>
                  <a:lnTo>
                    <a:pt x="42" y="69"/>
                  </a:lnTo>
                  <a:lnTo>
                    <a:pt x="33" y="69"/>
                  </a:lnTo>
                  <a:lnTo>
                    <a:pt x="25" y="69"/>
                  </a:lnTo>
                  <a:lnTo>
                    <a:pt x="17" y="68"/>
                  </a:lnTo>
                  <a:lnTo>
                    <a:pt x="11" y="67"/>
                  </a:lnTo>
                  <a:lnTo>
                    <a:pt x="7" y="64"/>
                  </a:lnTo>
                  <a:lnTo>
                    <a:pt x="4" y="59"/>
                  </a:lnTo>
                  <a:lnTo>
                    <a:pt x="3" y="54"/>
                  </a:lnTo>
                  <a:lnTo>
                    <a:pt x="2" y="46"/>
                  </a:lnTo>
                  <a:lnTo>
                    <a:pt x="0" y="39"/>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grpSp>
      <p:grpSp>
        <p:nvGrpSpPr>
          <p:cNvPr id="14353" name="Group 346">
            <a:extLst>
              <a:ext uri="{FF2B5EF4-FFF2-40B4-BE49-F238E27FC236}">
                <a16:creationId xmlns:a16="http://schemas.microsoft.com/office/drawing/2014/main" id="{C2F7E32D-D02D-4EEB-B6E3-B12F01B874ED}"/>
              </a:ext>
            </a:extLst>
          </p:cNvPr>
          <p:cNvGrpSpPr>
            <a:grpSpLocks/>
          </p:cNvGrpSpPr>
          <p:nvPr/>
        </p:nvGrpSpPr>
        <p:grpSpPr bwMode="auto">
          <a:xfrm>
            <a:off x="9285289" y="3844925"/>
            <a:ext cx="833437" cy="954088"/>
            <a:chOff x="337" y="893"/>
            <a:chExt cx="525" cy="601"/>
          </a:xfrm>
        </p:grpSpPr>
        <p:sp>
          <p:nvSpPr>
            <p:cNvPr id="15365" name="Freeform 347">
              <a:extLst>
                <a:ext uri="{FF2B5EF4-FFF2-40B4-BE49-F238E27FC236}">
                  <a16:creationId xmlns:a16="http://schemas.microsoft.com/office/drawing/2014/main" id="{62BD2497-473B-468D-99D3-40D4B0E9EABC}"/>
                </a:ext>
              </a:extLst>
            </p:cNvPr>
            <p:cNvSpPr>
              <a:spLocks/>
            </p:cNvSpPr>
            <p:nvPr/>
          </p:nvSpPr>
          <p:spPr bwMode="auto">
            <a:xfrm flipH="1">
              <a:off x="389" y="1329"/>
              <a:ext cx="158" cy="88"/>
            </a:xfrm>
            <a:custGeom>
              <a:avLst/>
              <a:gdLst>
                <a:gd name="T0" fmla="*/ 0 w 692"/>
                <a:gd name="T1" fmla="*/ 0 h 382"/>
                <a:gd name="T2" fmla="*/ 0 w 692"/>
                <a:gd name="T3" fmla="*/ 0 h 382"/>
                <a:gd name="T4" fmla="*/ 0 w 692"/>
                <a:gd name="T5" fmla="*/ 0 h 382"/>
                <a:gd name="T6" fmla="*/ 0 w 692"/>
                <a:gd name="T7" fmla="*/ 0 h 382"/>
                <a:gd name="T8" fmla="*/ 0 w 692"/>
                <a:gd name="T9" fmla="*/ 0 h 382"/>
                <a:gd name="T10" fmla="*/ 0 w 692"/>
                <a:gd name="T11" fmla="*/ 0 h 382"/>
                <a:gd name="T12" fmla="*/ 0 w 692"/>
                <a:gd name="T13" fmla="*/ 0 h 382"/>
                <a:gd name="T14" fmla="*/ 0 w 692"/>
                <a:gd name="T15" fmla="*/ 0 h 382"/>
                <a:gd name="T16" fmla="*/ 0 w 692"/>
                <a:gd name="T17" fmla="*/ 0 h 382"/>
                <a:gd name="T18" fmla="*/ 0 w 692"/>
                <a:gd name="T19" fmla="*/ 0 h 382"/>
                <a:gd name="T20" fmla="*/ 0 w 692"/>
                <a:gd name="T21" fmla="*/ 0 h 382"/>
                <a:gd name="T22" fmla="*/ 0 w 692"/>
                <a:gd name="T23" fmla="*/ 0 h 382"/>
                <a:gd name="T24" fmla="*/ 0 w 692"/>
                <a:gd name="T25" fmla="*/ 0 h 382"/>
                <a:gd name="T26" fmla="*/ 0 w 692"/>
                <a:gd name="T27" fmla="*/ 0 h 382"/>
                <a:gd name="T28" fmla="*/ 0 w 692"/>
                <a:gd name="T29" fmla="*/ 0 h 382"/>
                <a:gd name="T30" fmla="*/ 0 w 692"/>
                <a:gd name="T31" fmla="*/ 0 h 382"/>
                <a:gd name="T32" fmla="*/ 0 w 692"/>
                <a:gd name="T33" fmla="*/ 0 h 382"/>
                <a:gd name="T34" fmla="*/ 0 w 692"/>
                <a:gd name="T35" fmla="*/ 0 h 382"/>
                <a:gd name="T36" fmla="*/ 0 w 692"/>
                <a:gd name="T37" fmla="*/ 0 h 382"/>
                <a:gd name="T38" fmla="*/ 0 w 692"/>
                <a:gd name="T39" fmla="*/ 0 h 382"/>
                <a:gd name="T40" fmla="*/ 0 w 692"/>
                <a:gd name="T41" fmla="*/ 0 h 382"/>
                <a:gd name="T42" fmla="*/ 0 w 692"/>
                <a:gd name="T43" fmla="*/ 0 h 382"/>
                <a:gd name="T44" fmla="*/ 0 w 692"/>
                <a:gd name="T45" fmla="*/ 0 h 382"/>
                <a:gd name="T46" fmla="*/ 0 w 692"/>
                <a:gd name="T47" fmla="*/ 0 h 382"/>
                <a:gd name="T48" fmla="*/ 0 w 692"/>
                <a:gd name="T49" fmla="*/ 0 h 382"/>
                <a:gd name="T50" fmla="*/ 0 w 692"/>
                <a:gd name="T51" fmla="*/ 0 h 382"/>
                <a:gd name="T52" fmla="*/ 0 w 692"/>
                <a:gd name="T53" fmla="*/ 0 h 382"/>
                <a:gd name="T54" fmla="*/ 0 w 692"/>
                <a:gd name="T55" fmla="*/ 0 h 382"/>
                <a:gd name="T56" fmla="*/ 0 w 692"/>
                <a:gd name="T57" fmla="*/ 0 h 382"/>
                <a:gd name="T58" fmla="*/ 0 w 692"/>
                <a:gd name="T59" fmla="*/ 0 h 382"/>
                <a:gd name="T60" fmla="*/ 0 w 692"/>
                <a:gd name="T61" fmla="*/ 0 h 382"/>
                <a:gd name="T62" fmla="*/ 0 w 692"/>
                <a:gd name="T63" fmla="*/ 0 h 382"/>
                <a:gd name="T64" fmla="*/ 0 w 692"/>
                <a:gd name="T65" fmla="*/ 0 h 382"/>
                <a:gd name="T66" fmla="*/ 0 w 692"/>
                <a:gd name="T67" fmla="*/ 0 h 382"/>
                <a:gd name="T68" fmla="*/ 0 w 692"/>
                <a:gd name="T69" fmla="*/ 0 h 382"/>
                <a:gd name="T70" fmla="*/ 0 w 692"/>
                <a:gd name="T71" fmla="*/ 0 h 382"/>
                <a:gd name="T72" fmla="*/ 0 w 692"/>
                <a:gd name="T73" fmla="*/ 0 h 382"/>
                <a:gd name="T74" fmla="*/ 0 w 692"/>
                <a:gd name="T75" fmla="*/ 0 h 382"/>
                <a:gd name="T76" fmla="*/ 0 w 692"/>
                <a:gd name="T77" fmla="*/ 0 h 382"/>
                <a:gd name="T78" fmla="*/ 0 w 692"/>
                <a:gd name="T79" fmla="*/ 0 h 382"/>
                <a:gd name="T80" fmla="*/ 0 w 692"/>
                <a:gd name="T81" fmla="*/ 0 h 382"/>
                <a:gd name="T82" fmla="*/ 0 w 692"/>
                <a:gd name="T83" fmla="*/ 0 h 382"/>
                <a:gd name="T84" fmla="*/ 0 w 692"/>
                <a:gd name="T85" fmla="*/ 0 h 38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92"/>
                <a:gd name="T130" fmla="*/ 0 h 382"/>
                <a:gd name="T131" fmla="*/ 692 w 692"/>
                <a:gd name="T132" fmla="*/ 382 h 38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92" h="382">
                  <a:moveTo>
                    <a:pt x="575" y="1"/>
                  </a:moveTo>
                  <a:lnTo>
                    <a:pt x="569" y="5"/>
                  </a:lnTo>
                  <a:lnTo>
                    <a:pt x="564" y="9"/>
                  </a:lnTo>
                  <a:lnTo>
                    <a:pt x="562" y="15"/>
                  </a:lnTo>
                  <a:lnTo>
                    <a:pt x="560" y="22"/>
                  </a:lnTo>
                  <a:lnTo>
                    <a:pt x="560" y="23"/>
                  </a:lnTo>
                  <a:lnTo>
                    <a:pt x="562" y="26"/>
                  </a:lnTo>
                  <a:lnTo>
                    <a:pt x="562" y="27"/>
                  </a:lnTo>
                  <a:lnTo>
                    <a:pt x="562" y="29"/>
                  </a:lnTo>
                  <a:lnTo>
                    <a:pt x="566" y="39"/>
                  </a:lnTo>
                  <a:lnTo>
                    <a:pt x="575" y="63"/>
                  </a:lnTo>
                  <a:lnTo>
                    <a:pt x="588" y="97"/>
                  </a:lnTo>
                  <a:lnTo>
                    <a:pt x="602" y="137"/>
                  </a:lnTo>
                  <a:lnTo>
                    <a:pt x="618" y="178"/>
                  </a:lnTo>
                  <a:lnTo>
                    <a:pt x="632" y="214"/>
                  </a:lnTo>
                  <a:lnTo>
                    <a:pt x="641" y="242"/>
                  </a:lnTo>
                  <a:lnTo>
                    <a:pt x="646" y="255"/>
                  </a:lnTo>
                  <a:lnTo>
                    <a:pt x="642" y="269"/>
                  </a:lnTo>
                  <a:lnTo>
                    <a:pt x="636" y="292"/>
                  </a:lnTo>
                  <a:lnTo>
                    <a:pt x="629" y="317"/>
                  </a:lnTo>
                  <a:lnTo>
                    <a:pt x="624" y="338"/>
                  </a:lnTo>
                  <a:lnTo>
                    <a:pt x="614" y="338"/>
                  </a:lnTo>
                  <a:lnTo>
                    <a:pt x="593" y="338"/>
                  </a:lnTo>
                  <a:lnTo>
                    <a:pt x="564" y="338"/>
                  </a:lnTo>
                  <a:lnTo>
                    <a:pt x="529" y="338"/>
                  </a:lnTo>
                  <a:lnTo>
                    <a:pt x="488" y="338"/>
                  </a:lnTo>
                  <a:lnTo>
                    <a:pt x="443" y="338"/>
                  </a:lnTo>
                  <a:lnTo>
                    <a:pt x="395" y="338"/>
                  </a:lnTo>
                  <a:lnTo>
                    <a:pt x="347" y="338"/>
                  </a:lnTo>
                  <a:lnTo>
                    <a:pt x="298" y="338"/>
                  </a:lnTo>
                  <a:lnTo>
                    <a:pt x="250" y="338"/>
                  </a:lnTo>
                  <a:lnTo>
                    <a:pt x="205" y="338"/>
                  </a:lnTo>
                  <a:lnTo>
                    <a:pt x="164" y="338"/>
                  </a:lnTo>
                  <a:lnTo>
                    <a:pt x="129" y="338"/>
                  </a:lnTo>
                  <a:lnTo>
                    <a:pt x="100" y="338"/>
                  </a:lnTo>
                  <a:lnTo>
                    <a:pt x="79" y="338"/>
                  </a:lnTo>
                  <a:lnTo>
                    <a:pt x="69" y="338"/>
                  </a:lnTo>
                  <a:lnTo>
                    <a:pt x="62" y="313"/>
                  </a:lnTo>
                  <a:lnTo>
                    <a:pt x="55" y="281"/>
                  </a:lnTo>
                  <a:lnTo>
                    <a:pt x="48" y="251"/>
                  </a:lnTo>
                  <a:lnTo>
                    <a:pt x="44" y="235"/>
                  </a:lnTo>
                  <a:lnTo>
                    <a:pt x="47" y="223"/>
                  </a:lnTo>
                  <a:lnTo>
                    <a:pt x="55" y="199"/>
                  </a:lnTo>
                  <a:lnTo>
                    <a:pt x="62" y="165"/>
                  </a:lnTo>
                  <a:lnTo>
                    <a:pt x="73" y="127"/>
                  </a:lnTo>
                  <a:lnTo>
                    <a:pt x="83" y="91"/>
                  </a:lnTo>
                  <a:lnTo>
                    <a:pt x="92" y="58"/>
                  </a:lnTo>
                  <a:lnTo>
                    <a:pt x="98" y="36"/>
                  </a:lnTo>
                  <a:lnTo>
                    <a:pt x="100" y="27"/>
                  </a:lnTo>
                  <a:lnTo>
                    <a:pt x="101" y="26"/>
                  </a:lnTo>
                  <a:lnTo>
                    <a:pt x="101" y="24"/>
                  </a:lnTo>
                  <a:lnTo>
                    <a:pt x="101" y="23"/>
                  </a:lnTo>
                  <a:lnTo>
                    <a:pt x="101" y="22"/>
                  </a:lnTo>
                  <a:lnTo>
                    <a:pt x="100" y="15"/>
                  </a:lnTo>
                  <a:lnTo>
                    <a:pt x="98" y="9"/>
                  </a:lnTo>
                  <a:lnTo>
                    <a:pt x="92" y="3"/>
                  </a:lnTo>
                  <a:lnTo>
                    <a:pt x="86" y="1"/>
                  </a:lnTo>
                  <a:lnTo>
                    <a:pt x="77" y="0"/>
                  </a:lnTo>
                  <a:lnTo>
                    <a:pt x="69" y="2"/>
                  </a:lnTo>
                  <a:lnTo>
                    <a:pt x="62" y="9"/>
                  </a:lnTo>
                  <a:lnTo>
                    <a:pt x="59" y="16"/>
                  </a:lnTo>
                  <a:lnTo>
                    <a:pt x="0" y="229"/>
                  </a:lnTo>
                  <a:lnTo>
                    <a:pt x="0" y="231"/>
                  </a:lnTo>
                  <a:lnTo>
                    <a:pt x="0" y="234"/>
                  </a:lnTo>
                  <a:lnTo>
                    <a:pt x="0" y="236"/>
                  </a:lnTo>
                  <a:lnTo>
                    <a:pt x="0" y="239"/>
                  </a:lnTo>
                  <a:lnTo>
                    <a:pt x="30" y="365"/>
                  </a:lnTo>
                  <a:lnTo>
                    <a:pt x="33" y="372"/>
                  </a:lnTo>
                  <a:lnTo>
                    <a:pt x="38" y="377"/>
                  </a:lnTo>
                  <a:lnTo>
                    <a:pt x="43" y="381"/>
                  </a:lnTo>
                  <a:lnTo>
                    <a:pt x="51" y="382"/>
                  </a:lnTo>
                  <a:lnTo>
                    <a:pt x="641" y="382"/>
                  </a:lnTo>
                  <a:lnTo>
                    <a:pt x="647" y="381"/>
                  </a:lnTo>
                  <a:lnTo>
                    <a:pt x="654" y="378"/>
                  </a:lnTo>
                  <a:lnTo>
                    <a:pt x="659" y="373"/>
                  </a:lnTo>
                  <a:lnTo>
                    <a:pt x="662" y="367"/>
                  </a:lnTo>
                  <a:lnTo>
                    <a:pt x="690" y="260"/>
                  </a:lnTo>
                  <a:lnTo>
                    <a:pt x="692" y="256"/>
                  </a:lnTo>
                  <a:lnTo>
                    <a:pt x="692" y="253"/>
                  </a:lnTo>
                  <a:lnTo>
                    <a:pt x="692" y="249"/>
                  </a:lnTo>
                  <a:lnTo>
                    <a:pt x="690" y="247"/>
                  </a:lnTo>
                  <a:lnTo>
                    <a:pt x="603" y="14"/>
                  </a:lnTo>
                  <a:lnTo>
                    <a:pt x="599" y="6"/>
                  </a:lnTo>
                  <a:lnTo>
                    <a:pt x="592" y="1"/>
                  </a:lnTo>
                  <a:lnTo>
                    <a:pt x="584" y="0"/>
                  </a:lnTo>
                  <a:lnTo>
                    <a:pt x="57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66" name="Freeform 348">
              <a:extLst>
                <a:ext uri="{FF2B5EF4-FFF2-40B4-BE49-F238E27FC236}">
                  <a16:creationId xmlns:a16="http://schemas.microsoft.com/office/drawing/2014/main" id="{57D131D3-123D-4FEA-963C-412CA7689974}"/>
                </a:ext>
              </a:extLst>
            </p:cNvPr>
            <p:cNvSpPr>
              <a:spLocks/>
            </p:cNvSpPr>
            <p:nvPr/>
          </p:nvSpPr>
          <p:spPr bwMode="auto">
            <a:xfrm flipH="1">
              <a:off x="372" y="1468"/>
              <a:ext cx="30" cy="21"/>
            </a:xfrm>
            <a:custGeom>
              <a:avLst/>
              <a:gdLst>
                <a:gd name="T0" fmla="*/ 0 w 130"/>
                <a:gd name="T1" fmla="*/ 0 h 93"/>
                <a:gd name="T2" fmla="*/ 0 w 130"/>
                <a:gd name="T3" fmla="*/ 0 h 93"/>
                <a:gd name="T4" fmla="*/ 0 w 130"/>
                <a:gd name="T5" fmla="*/ 0 h 93"/>
                <a:gd name="T6" fmla="*/ 0 w 130"/>
                <a:gd name="T7" fmla="*/ 0 h 93"/>
                <a:gd name="T8" fmla="*/ 0 w 130"/>
                <a:gd name="T9" fmla="*/ 0 h 93"/>
                <a:gd name="T10" fmla="*/ 0 w 130"/>
                <a:gd name="T11" fmla="*/ 0 h 93"/>
                <a:gd name="T12" fmla="*/ 0 w 130"/>
                <a:gd name="T13" fmla="*/ 0 h 93"/>
                <a:gd name="T14" fmla="*/ 0 w 130"/>
                <a:gd name="T15" fmla="*/ 0 h 93"/>
                <a:gd name="T16" fmla="*/ 0 w 130"/>
                <a:gd name="T17" fmla="*/ 0 h 93"/>
                <a:gd name="T18" fmla="*/ 0 w 130"/>
                <a:gd name="T19" fmla="*/ 0 h 93"/>
                <a:gd name="T20" fmla="*/ 0 w 130"/>
                <a:gd name="T21" fmla="*/ 0 h 93"/>
                <a:gd name="T22" fmla="*/ 0 w 130"/>
                <a:gd name="T23" fmla="*/ 0 h 93"/>
                <a:gd name="T24" fmla="*/ 0 w 130"/>
                <a:gd name="T25" fmla="*/ 0 h 93"/>
                <a:gd name="T26" fmla="*/ 0 w 130"/>
                <a:gd name="T27" fmla="*/ 0 h 93"/>
                <a:gd name="T28" fmla="*/ 0 w 130"/>
                <a:gd name="T29" fmla="*/ 0 h 93"/>
                <a:gd name="T30" fmla="*/ 0 w 130"/>
                <a:gd name="T31" fmla="*/ 0 h 93"/>
                <a:gd name="T32" fmla="*/ 0 w 130"/>
                <a:gd name="T33" fmla="*/ 0 h 93"/>
                <a:gd name="T34" fmla="*/ 0 w 130"/>
                <a:gd name="T35" fmla="*/ 0 h 93"/>
                <a:gd name="T36" fmla="*/ 0 w 130"/>
                <a:gd name="T37" fmla="*/ 0 h 93"/>
                <a:gd name="T38" fmla="*/ 0 w 130"/>
                <a:gd name="T39" fmla="*/ 0 h 93"/>
                <a:gd name="T40" fmla="*/ 0 w 130"/>
                <a:gd name="T41" fmla="*/ 0 h 93"/>
                <a:gd name="T42" fmla="*/ 0 w 130"/>
                <a:gd name="T43" fmla="*/ 0 h 93"/>
                <a:gd name="T44" fmla="*/ 0 w 130"/>
                <a:gd name="T45" fmla="*/ 0 h 93"/>
                <a:gd name="T46" fmla="*/ 0 w 130"/>
                <a:gd name="T47" fmla="*/ 0 h 93"/>
                <a:gd name="T48" fmla="*/ 0 w 130"/>
                <a:gd name="T49" fmla="*/ 0 h 93"/>
                <a:gd name="T50" fmla="*/ 0 w 130"/>
                <a:gd name="T51" fmla="*/ 0 h 93"/>
                <a:gd name="T52" fmla="*/ 0 w 130"/>
                <a:gd name="T53" fmla="*/ 0 h 93"/>
                <a:gd name="T54" fmla="*/ 0 w 130"/>
                <a:gd name="T55" fmla="*/ 0 h 93"/>
                <a:gd name="T56" fmla="*/ 0 w 130"/>
                <a:gd name="T57" fmla="*/ 0 h 93"/>
                <a:gd name="T58" fmla="*/ 0 w 130"/>
                <a:gd name="T59" fmla="*/ 0 h 93"/>
                <a:gd name="T60" fmla="*/ 0 w 130"/>
                <a:gd name="T61" fmla="*/ 0 h 93"/>
                <a:gd name="T62" fmla="*/ 0 w 130"/>
                <a:gd name="T63" fmla="*/ 0 h 93"/>
                <a:gd name="T64" fmla="*/ 0 w 130"/>
                <a:gd name="T65" fmla="*/ 0 h 93"/>
                <a:gd name="T66" fmla="*/ 0 w 130"/>
                <a:gd name="T67" fmla="*/ 0 h 93"/>
                <a:gd name="T68" fmla="*/ 0 w 130"/>
                <a:gd name="T69" fmla="*/ 0 h 93"/>
                <a:gd name="T70" fmla="*/ 0 w 130"/>
                <a:gd name="T71" fmla="*/ 0 h 93"/>
                <a:gd name="T72" fmla="*/ 0 w 130"/>
                <a:gd name="T73" fmla="*/ 0 h 9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0"/>
                <a:gd name="T112" fmla="*/ 0 h 93"/>
                <a:gd name="T113" fmla="*/ 130 w 130"/>
                <a:gd name="T114" fmla="*/ 93 h 9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0" h="93">
                  <a:moveTo>
                    <a:pt x="0" y="43"/>
                  </a:moveTo>
                  <a:lnTo>
                    <a:pt x="0" y="43"/>
                  </a:lnTo>
                  <a:lnTo>
                    <a:pt x="2" y="52"/>
                  </a:lnTo>
                  <a:lnTo>
                    <a:pt x="4" y="61"/>
                  </a:lnTo>
                  <a:lnTo>
                    <a:pt x="10" y="70"/>
                  </a:lnTo>
                  <a:lnTo>
                    <a:pt x="17" y="77"/>
                  </a:lnTo>
                  <a:lnTo>
                    <a:pt x="26" y="83"/>
                  </a:lnTo>
                  <a:lnTo>
                    <a:pt x="37" y="88"/>
                  </a:lnTo>
                  <a:lnTo>
                    <a:pt x="50" y="92"/>
                  </a:lnTo>
                  <a:lnTo>
                    <a:pt x="63" y="93"/>
                  </a:lnTo>
                  <a:lnTo>
                    <a:pt x="76" y="93"/>
                  </a:lnTo>
                  <a:lnTo>
                    <a:pt x="89" y="92"/>
                  </a:lnTo>
                  <a:lnTo>
                    <a:pt x="99" y="88"/>
                  </a:lnTo>
                  <a:lnTo>
                    <a:pt x="110" y="83"/>
                  </a:lnTo>
                  <a:lnTo>
                    <a:pt x="117" y="77"/>
                  </a:lnTo>
                  <a:lnTo>
                    <a:pt x="124" y="70"/>
                  </a:lnTo>
                  <a:lnTo>
                    <a:pt x="129" y="61"/>
                  </a:lnTo>
                  <a:lnTo>
                    <a:pt x="130" y="52"/>
                  </a:lnTo>
                  <a:lnTo>
                    <a:pt x="130" y="41"/>
                  </a:lnTo>
                  <a:lnTo>
                    <a:pt x="127" y="32"/>
                  </a:lnTo>
                  <a:lnTo>
                    <a:pt x="121" y="24"/>
                  </a:lnTo>
                  <a:lnTo>
                    <a:pt x="115" y="17"/>
                  </a:lnTo>
                  <a:lnTo>
                    <a:pt x="106" y="10"/>
                  </a:lnTo>
                  <a:lnTo>
                    <a:pt x="94" y="5"/>
                  </a:lnTo>
                  <a:lnTo>
                    <a:pt x="82" y="1"/>
                  </a:lnTo>
                  <a:lnTo>
                    <a:pt x="69" y="0"/>
                  </a:lnTo>
                  <a:lnTo>
                    <a:pt x="55" y="0"/>
                  </a:lnTo>
                  <a:lnTo>
                    <a:pt x="43" y="1"/>
                  </a:lnTo>
                  <a:lnTo>
                    <a:pt x="32" y="5"/>
                  </a:lnTo>
                  <a:lnTo>
                    <a:pt x="21" y="10"/>
                  </a:lnTo>
                  <a:lnTo>
                    <a:pt x="13" y="17"/>
                  </a:lnTo>
                  <a:lnTo>
                    <a:pt x="7" y="24"/>
                  </a:lnTo>
                  <a:lnTo>
                    <a:pt x="3" y="32"/>
                  </a:lnTo>
                  <a:lnTo>
                    <a:pt x="0"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67" name="Freeform 349">
              <a:extLst>
                <a:ext uri="{FF2B5EF4-FFF2-40B4-BE49-F238E27FC236}">
                  <a16:creationId xmlns:a16="http://schemas.microsoft.com/office/drawing/2014/main" id="{DDC1737B-7DE0-4CDB-BC3A-22A0604B5D0A}"/>
                </a:ext>
              </a:extLst>
            </p:cNvPr>
            <p:cNvSpPr>
              <a:spLocks/>
            </p:cNvSpPr>
            <p:nvPr/>
          </p:nvSpPr>
          <p:spPr bwMode="auto">
            <a:xfrm flipH="1">
              <a:off x="383" y="1332"/>
              <a:ext cx="43" cy="153"/>
            </a:xfrm>
            <a:custGeom>
              <a:avLst/>
              <a:gdLst>
                <a:gd name="T0" fmla="*/ 0 w 184"/>
                <a:gd name="T1" fmla="*/ 0 h 666"/>
                <a:gd name="T2" fmla="*/ 0 w 184"/>
                <a:gd name="T3" fmla="*/ 0 h 666"/>
                <a:gd name="T4" fmla="*/ 0 w 184"/>
                <a:gd name="T5" fmla="*/ 0 h 666"/>
                <a:gd name="T6" fmla="*/ 0 w 184"/>
                <a:gd name="T7" fmla="*/ 0 h 666"/>
                <a:gd name="T8" fmla="*/ 0 w 184"/>
                <a:gd name="T9" fmla="*/ 0 h 666"/>
                <a:gd name="T10" fmla="*/ 0 w 184"/>
                <a:gd name="T11" fmla="*/ 0 h 666"/>
                <a:gd name="T12" fmla="*/ 0 w 184"/>
                <a:gd name="T13" fmla="*/ 0 h 666"/>
                <a:gd name="T14" fmla="*/ 0 w 184"/>
                <a:gd name="T15" fmla="*/ 0 h 666"/>
                <a:gd name="T16" fmla="*/ 0 w 184"/>
                <a:gd name="T17" fmla="*/ 0 h 666"/>
                <a:gd name="T18" fmla="*/ 0 w 184"/>
                <a:gd name="T19" fmla="*/ 0 h 666"/>
                <a:gd name="T20" fmla="*/ 0 w 184"/>
                <a:gd name="T21" fmla="*/ 0 h 666"/>
                <a:gd name="T22" fmla="*/ 0 w 184"/>
                <a:gd name="T23" fmla="*/ 0 h 666"/>
                <a:gd name="T24" fmla="*/ 0 w 184"/>
                <a:gd name="T25" fmla="*/ 0 h 666"/>
                <a:gd name="T26" fmla="*/ 0 w 184"/>
                <a:gd name="T27" fmla="*/ 0 h 666"/>
                <a:gd name="T28" fmla="*/ 0 w 184"/>
                <a:gd name="T29" fmla="*/ 0 h 666"/>
                <a:gd name="T30" fmla="*/ 0 w 184"/>
                <a:gd name="T31" fmla="*/ 0 h 666"/>
                <a:gd name="T32" fmla="*/ 0 w 184"/>
                <a:gd name="T33" fmla="*/ 0 h 666"/>
                <a:gd name="T34" fmla="*/ 0 w 184"/>
                <a:gd name="T35" fmla="*/ 0 h 666"/>
                <a:gd name="T36" fmla="*/ 0 w 184"/>
                <a:gd name="T37" fmla="*/ 0 h 66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4"/>
                <a:gd name="T58" fmla="*/ 0 h 666"/>
                <a:gd name="T59" fmla="*/ 184 w 184"/>
                <a:gd name="T60" fmla="*/ 666 h 66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4" h="666">
                  <a:moveTo>
                    <a:pt x="17" y="0"/>
                  </a:moveTo>
                  <a:lnTo>
                    <a:pt x="9" y="4"/>
                  </a:lnTo>
                  <a:lnTo>
                    <a:pt x="2" y="9"/>
                  </a:lnTo>
                  <a:lnTo>
                    <a:pt x="0" y="17"/>
                  </a:lnTo>
                  <a:lnTo>
                    <a:pt x="0" y="26"/>
                  </a:lnTo>
                  <a:lnTo>
                    <a:pt x="141" y="651"/>
                  </a:lnTo>
                  <a:lnTo>
                    <a:pt x="145" y="659"/>
                  </a:lnTo>
                  <a:lnTo>
                    <a:pt x="152" y="664"/>
                  </a:lnTo>
                  <a:lnTo>
                    <a:pt x="160" y="666"/>
                  </a:lnTo>
                  <a:lnTo>
                    <a:pt x="169" y="666"/>
                  </a:lnTo>
                  <a:lnTo>
                    <a:pt x="177" y="662"/>
                  </a:lnTo>
                  <a:lnTo>
                    <a:pt x="182" y="657"/>
                  </a:lnTo>
                  <a:lnTo>
                    <a:pt x="184" y="649"/>
                  </a:lnTo>
                  <a:lnTo>
                    <a:pt x="184" y="640"/>
                  </a:lnTo>
                  <a:lnTo>
                    <a:pt x="43" y="17"/>
                  </a:lnTo>
                  <a:lnTo>
                    <a:pt x="39" y="9"/>
                  </a:lnTo>
                  <a:lnTo>
                    <a:pt x="34" y="3"/>
                  </a:lnTo>
                  <a:lnTo>
                    <a:pt x="26" y="0"/>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68" name="Freeform 350">
              <a:extLst>
                <a:ext uri="{FF2B5EF4-FFF2-40B4-BE49-F238E27FC236}">
                  <a16:creationId xmlns:a16="http://schemas.microsoft.com/office/drawing/2014/main" id="{0A53E72F-19A0-4028-B2EC-583A3F9F455C}"/>
                </a:ext>
              </a:extLst>
            </p:cNvPr>
            <p:cNvSpPr>
              <a:spLocks/>
            </p:cNvSpPr>
            <p:nvPr/>
          </p:nvSpPr>
          <p:spPr bwMode="auto">
            <a:xfrm flipH="1">
              <a:off x="337" y="1115"/>
              <a:ext cx="224" cy="225"/>
            </a:xfrm>
            <a:custGeom>
              <a:avLst/>
              <a:gdLst>
                <a:gd name="T0" fmla="*/ 0 w 983"/>
                <a:gd name="T1" fmla="*/ 0 h 985"/>
                <a:gd name="T2" fmla="*/ 0 w 983"/>
                <a:gd name="T3" fmla="*/ 0 h 985"/>
                <a:gd name="T4" fmla="*/ 0 w 983"/>
                <a:gd name="T5" fmla="*/ 0 h 985"/>
                <a:gd name="T6" fmla="*/ 0 w 983"/>
                <a:gd name="T7" fmla="*/ 0 h 985"/>
                <a:gd name="T8" fmla="*/ 0 w 983"/>
                <a:gd name="T9" fmla="*/ 0 h 985"/>
                <a:gd name="T10" fmla="*/ 0 w 983"/>
                <a:gd name="T11" fmla="*/ 0 h 985"/>
                <a:gd name="T12" fmla="*/ 0 w 983"/>
                <a:gd name="T13" fmla="*/ 0 h 985"/>
                <a:gd name="T14" fmla="*/ 0 w 983"/>
                <a:gd name="T15" fmla="*/ 0 h 985"/>
                <a:gd name="T16" fmla="*/ 0 w 983"/>
                <a:gd name="T17" fmla="*/ 0 h 985"/>
                <a:gd name="T18" fmla="*/ 0 w 983"/>
                <a:gd name="T19" fmla="*/ 0 h 985"/>
                <a:gd name="T20" fmla="*/ 0 w 983"/>
                <a:gd name="T21" fmla="*/ 0 h 985"/>
                <a:gd name="T22" fmla="*/ 0 w 983"/>
                <a:gd name="T23" fmla="*/ 0 h 985"/>
                <a:gd name="T24" fmla="*/ 0 w 983"/>
                <a:gd name="T25" fmla="*/ 0 h 985"/>
                <a:gd name="T26" fmla="*/ 0 w 983"/>
                <a:gd name="T27" fmla="*/ 0 h 985"/>
                <a:gd name="T28" fmla="*/ 0 w 983"/>
                <a:gd name="T29" fmla="*/ 0 h 985"/>
                <a:gd name="T30" fmla="*/ 0 w 983"/>
                <a:gd name="T31" fmla="*/ 0 h 985"/>
                <a:gd name="T32" fmla="*/ 0 w 983"/>
                <a:gd name="T33" fmla="*/ 0 h 985"/>
                <a:gd name="T34" fmla="*/ 0 w 983"/>
                <a:gd name="T35" fmla="*/ 0 h 985"/>
                <a:gd name="T36" fmla="*/ 0 w 983"/>
                <a:gd name="T37" fmla="*/ 0 h 985"/>
                <a:gd name="T38" fmla="*/ 0 w 983"/>
                <a:gd name="T39" fmla="*/ 0 h 985"/>
                <a:gd name="T40" fmla="*/ 0 w 983"/>
                <a:gd name="T41" fmla="*/ 0 h 985"/>
                <a:gd name="T42" fmla="*/ 0 w 983"/>
                <a:gd name="T43" fmla="*/ 0 h 985"/>
                <a:gd name="T44" fmla="*/ 0 w 983"/>
                <a:gd name="T45" fmla="*/ 0 h 985"/>
                <a:gd name="T46" fmla="*/ 0 w 983"/>
                <a:gd name="T47" fmla="*/ 0 h 985"/>
                <a:gd name="T48" fmla="*/ 0 w 983"/>
                <a:gd name="T49" fmla="*/ 0 h 985"/>
                <a:gd name="T50" fmla="*/ 0 w 983"/>
                <a:gd name="T51" fmla="*/ 0 h 985"/>
                <a:gd name="T52" fmla="*/ 0 w 983"/>
                <a:gd name="T53" fmla="*/ 0 h 985"/>
                <a:gd name="T54" fmla="*/ 0 w 983"/>
                <a:gd name="T55" fmla="*/ 0 h 985"/>
                <a:gd name="T56" fmla="*/ 0 w 983"/>
                <a:gd name="T57" fmla="*/ 0 h 985"/>
                <a:gd name="T58" fmla="*/ 0 w 983"/>
                <a:gd name="T59" fmla="*/ 0 h 985"/>
                <a:gd name="T60" fmla="*/ 0 w 983"/>
                <a:gd name="T61" fmla="*/ 0 h 985"/>
                <a:gd name="T62" fmla="*/ 0 w 983"/>
                <a:gd name="T63" fmla="*/ 0 h 985"/>
                <a:gd name="T64" fmla="*/ 0 w 983"/>
                <a:gd name="T65" fmla="*/ 0 h 985"/>
                <a:gd name="T66" fmla="*/ 0 w 983"/>
                <a:gd name="T67" fmla="*/ 0 h 985"/>
                <a:gd name="T68" fmla="*/ 0 w 983"/>
                <a:gd name="T69" fmla="*/ 0 h 985"/>
                <a:gd name="T70" fmla="*/ 0 w 983"/>
                <a:gd name="T71" fmla="*/ 0 h 985"/>
                <a:gd name="T72" fmla="*/ 0 w 983"/>
                <a:gd name="T73" fmla="*/ 0 h 985"/>
                <a:gd name="T74" fmla="*/ 0 w 983"/>
                <a:gd name="T75" fmla="*/ 0 h 985"/>
                <a:gd name="T76" fmla="*/ 0 w 983"/>
                <a:gd name="T77" fmla="*/ 0 h 985"/>
                <a:gd name="T78" fmla="*/ 0 w 983"/>
                <a:gd name="T79" fmla="*/ 0 h 985"/>
                <a:gd name="T80" fmla="*/ 0 w 983"/>
                <a:gd name="T81" fmla="*/ 0 h 985"/>
                <a:gd name="T82" fmla="*/ 0 w 983"/>
                <a:gd name="T83" fmla="*/ 0 h 985"/>
                <a:gd name="T84" fmla="*/ 0 w 983"/>
                <a:gd name="T85" fmla="*/ 0 h 985"/>
                <a:gd name="T86" fmla="*/ 0 w 983"/>
                <a:gd name="T87" fmla="*/ 0 h 985"/>
                <a:gd name="T88" fmla="*/ 0 w 983"/>
                <a:gd name="T89" fmla="*/ 0 h 985"/>
                <a:gd name="T90" fmla="*/ 0 w 983"/>
                <a:gd name="T91" fmla="*/ 0 h 985"/>
                <a:gd name="T92" fmla="*/ 0 w 983"/>
                <a:gd name="T93" fmla="*/ 0 h 98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83"/>
                <a:gd name="T142" fmla="*/ 0 h 985"/>
                <a:gd name="T143" fmla="*/ 983 w 983"/>
                <a:gd name="T144" fmla="*/ 985 h 98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83" h="985">
                  <a:moveTo>
                    <a:pt x="883" y="31"/>
                  </a:moveTo>
                  <a:lnTo>
                    <a:pt x="882" y="33"/>
                  </a:lnTo>
                  <a:lnTo>
                    <a:pt x="882" y="34"/>
                  </a:lnTo>
                  <a:lnTo>
                    <a:pt x="880" y="37"/>
                  </a:lnTo>
                  <a:lnTo>
                    <a:pt x="880" y="38"/>
                  </a:lnTo>
                  <a:lnTo>
                    <a:pt x="873" y="69"/>
                  </a:lnTo>
                  <a:lnTo>
                    <a:pt x="852" y="151"/>
                  </a:lnTo>
                  <a:lnTo>
                    <a:pt x="823" y="267"/>
                  </a:lnTo>
                  <a:lnTo>
                    <a:pt x="791" y="400"/>
                  </a:lnTo>
                  <a:lnTo>
                    <a:pt x="757" y="534"/>
                  </a:lnTo>
                  <a:lnTo>
                    <a:pt x="728" y="650"/>
                  </a:lnTo>
                  <a:lnTo>
                    <a:pt x="708" y="733"/>
                  </a:lnTo>
                  <a:lnTo>
                    <a:pt x="700" y="765"/>
                  </a:lnTo>
                  <a:lnTo>
                    <a:pt x="692" y="785"/>
                  </a:lnTo>
                  <a:lnTo>
                    <a:pt x="684" y="802"/>
                  </a:lnTo>
                  <a:lnTo>
                    <a:pt x="676" y="814"/>
                  </a:lnTo>
                  <a:lnTo>
                    <a:pt x="670" y="824"/>
                  </a:lnTo>
                  <a:lnTo>
                    <a:pt x="663" y="830"/>
                  </a:lnTo>
                  <a:lnTo>
                    <a:pt x="658" y="836"/>
                  </a:lnTo>
                  <a:lnTo>
                    <a:pt x="654" y="838"/>
                  </a:lnTo>
                  <a:lnTo>
                    <a:pt x="650" y="840"/>
                  </a:lnTo>
                  <a:lnTo>
                    <a:pt x="646" y="841"/>
                  </a:lnTo>
                  <a:lnTo>
                    <a:pt x="644" y="841"/>
                  </a:lnTo>
                  <a:lnTo>
                    <a:pt x="643" y="841"/>
                  </a:lnTo>
                  <a:lnTo>
                    <a:pt x="641" y="841"/>
                  </a:lnTo>
                  <a:lnTo>
                    <a:pt x="639" y="840"/>
                  </a:lnTo>
                  <a:lnTo>
                    <a:pt x="636" y="840"/>
                  </a:lnTo>
                  <a:lnTo>
                    <a:pt x="633" y="838"/>
                  </a:lnTo>
                  <a:lnTo>
                    <a:pt x="631" y="838"/>
                  </a:lnTo>
                  <a:lnTo>
                    <a:pt x="610" y="838"/>
                  </a:lnTo>
                  <a:lnTo>
                    <a:pt x="581" y="840"/>
                  </a:lnTo>
                  <a:lnTo>
                    <a:pt x="546" y="841"/>
                  </a:lnTo>
                  <a:lnTo>
                    <a:pt x="506" y="842"/>
                  </a:lnTo>
                  <a:lnTo>
                    <a:pt x="462" y="844"/>
                  </a:lnTo>
                  <a:lnTo>
                    <a:pt x="415" y="846"/>
                  </a:lnTo>
                  <a:lnTo>
                    <a:pt x="367" y="847"/>
                  </a:lnTo>
                  <a:lnTo>
                    <a:pt x="318" y="850"/>
                  </a:lnTo>
                  <a:lnTo>
                    <a:pt x="268" y="853"/>
                  </a:lnTo>
                  <a:lnTo>
                    <a:pt x="221" y="855"/>
                  </a:lnTo>
                  <a:lnTo>
                    <a:pt x="177" y="858"/>
                  </a:lnTo>
                  <a:lnTo>
                    <a:pt x="137" y="862"/>
                  </a:lnTo>
                  <a:lnTo>
                    <a:pt x="102" y="864"/>
                  </a:lnTo>
                  <a:lnTo>
                    <a:pt x="73" y="868"/>
                  </a:lnTo>
                  <a:lnTo>
                    <a:pt x="51" y="872"/>
                  </a:lnTo>
                  <a:lnTo>
                    <a:pt x="38" y="876"/>
                  </a:lnTo>
                  <a:lnTo>
                    <a:pt x="22" y="886"/>
                  </a:lnTo>
                  <a:lnTo>
                    <a:pt x="12" y="898"/>
                  </a:lnTo>
                  <a:lnTo>
                    <a:pt x="6" y="911"/>
                  </a:lnTo>
                  <a:lnTo>
                    <a:pt x="2" y="924"/>
                  </a:lnTo>
                  <a:lnTo>
                    <a:pt x="0" y="939"/>
                  </a:lnTo>
                  <a:lnTo>
                    <a:pt x="2" y="952"/>
                  </a:lnTo>
                  <a:lnTo>
                    <a:pt x="4" y="963"/>
                  </a:lnTo>
                  <a:lnTo>
                    <a:pt x="7" y="974"/>
                  </a:lnTo>
                  <a:lnTo>
                    <a:pt x="11" y="979"/>
                  </a:lnTo>
                  <a:lnTo>
                    <a:pt x="15" y="983"/>
                  </a:lnTo>
                  <a:lnTo>
                    <a:pt x="20" y="984"/>
                  </a:lnTo>
                  <a:lnTo>
                    <a:pt x="25" y="985"/>
                  </a:lnTo>
                  <a:lnTo>
                    <a:pt x="704" y="985"/>
                  </a:lnTo>
                  <a:lnTo>
                    <a:pt x="705" y="985"/>
                  </a:lnTo>
                  <a:lnTo>
                    <a:pt x="706" y="985"/>
                  </a:lnTo>
                  <a:lnTo>
                    <a:pt x="743" y="978"/>
                  </a:lnTo>
                  <a:lnTo>
                    <a:pt x="771" y="966"/>
                  </a:lnTo>
                  <a:lnTo>
                    <a:pt x="795" y="952"/>
                  </a:lnTo>
                  <a:lnTo>
                    <a:pt x="812" y="933"/>
                  </a:lnTo>
                  <a:lnTo>
                    <a:pt x="825" y="915"/>
                  </a:lnTo>
                  <a:lnTo>
                    <a:pt x="832" y="897"/>
                  </a:lnTo>
                  <a:lnTo>
                    <a:pt x="838" y="880"/>
                  </a:lnTo>
                  <a:lnTo>
                    <a:pt x="839" y="866"/>
                  </a:lnTo>
                  <a:lnTo>
                    <a:pt x="839" y="867"/>
                  </a:lnTo>
                  <a:lnTo>
                    <a:pt x="839" y="868"/>
                  </a:lnTo>
                  <a:lnTo>
                    <a:pt x="983" y="46"/>
                  </a:lnTo>
                  <a:lnTo>
                    <a:pt x="983" y="43"/>
                  </a:lnTo>
                  <a:lnTo>
                    <a:pt x="983" y="39"/>
                  </a:lnTo>
                  <a:lnTo>
                    <a:pt x="982" y="35"/>
                  </a:lnTo>
                  <a:lnTo>
                    <a:pt x="981" y="33"/>
                  </a:lnTo>
                  <a:lnTo>
                    <a:pt x="975" y="24"/>
                  </a:lnTo>
                  <a:lnTo>
                    <a:pt x="969" y="17"/>
                  </a:lnTo>
                  <a:lnTo>
                    <a:pt x="964" y="12"/>
                  </a:lnTo>
                  <a:lnTo>
                    <a:pt x="957" y="7"/>
                  </a:lnTo>
                  <a:lnTo>
                    <a:pt x="952" y="4"/>
                  </a:lnTo>
                  <a:lnTo>
                    <a:pt x="947" y="3"/>
                  </a:lnTo>
                  <a:lnTo>
                    <a:pt x="942" y="1"/>
                  </a:lnTo>
                  <a:lnTo>
                    <a:pt x="936" y="0"/>
                  </a:lnTo>
                  <a:lnTo>
                    <a:pt x="926" y="1"/>
                  </a:lnTo>
                  <a:lnTo>
                    <a:pt x="916" y="4"/>
                  </a:lnTo>
                  <a:lnTo>
                    <a:pt x="906" y="8"/>
                  </a:lnTo>
                  <a:lnTo>
                    <a:pt x="900" y="13"/>
                  </a:lnTo>
                  <a:lnTo>
                    <a:pt x="893" y="20"/>
                  </a:lnTo>
                  <a:lnTo>
                    <a:pt x="888" y="25"/>
                  </a:lnTo>
                  <a:lnTo>
                    <a:pt x="884" y="29"/>
                  </a:lnTo>
                  <a:lnTo>
                    <a:pt x="883"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69" name="Freeform 351">
              <a:extLst>
                <a:ext uri="{FF2B5EF4-FFF2-40B4-BE49-F238E27FC236}">
                  <a16:creationId xmlns:a16="http://schemas.microsoft.com/office/drawing/2014/main" id="{2CBEB555-4CAC-4BF3-9BE0-59EB974D875B}"/>
                </a:ext>
              </a:extLst>
            </p:cNvPr>
            <p:cNvSpPr>
              <a:spLocks/>
            </p:cNvSpPr>
            <p:nvPr/>
          </p:nvSpPr>
          <p:spPr bwMode="auto">
            <a:xfrm flipH="1">
              <a:off x="346" y="1124"/>
              <a:ext cx="207" cy="207"/>
            </a:xfrm>
            <a:custGeom>
              <a:avLst/>
              <a:gdLst>
                <a:gd name="T0" fmla="*/ 0 w 904"/>
                <a:gd name="T1" fmla="*/ 0 h 907"/>
                <a:gd name="T2" fmla="*/ 0 w 904"/>
                <a:gd name="T3" fmla="*/ 0 h 907"/>
                <a:gd name="T4" fmla="*/ 0 w 904"/>
                <a:gd name="T5" fmla="*/ 0 h 907"/>
                <a:gd name="T6" fmla="*/ 0 w 904"/>
                <a:gd name="T7" fmla="*/ 0 h 907"/>
                <a:gd name="T8" fmla="*/ 0 w 904"/>
                <a:gd name="T9" fmla="*/ 0 h 907"/>
                <a:gd name="T10" fmla="*/ 0 w 904"/>
                <a:gd name="T11" fmla="*/ 0 h 907"/>
                <a:gd name="T12" fmla="*/ 0 w 904"/>
                <a:gd name="T13" fmla="*/ 0 h 907"/>
                <a:gd name="T14" fmla="*/ 0 w 904"/>
                <a:gd name="T15" fmla="*/ 0 h 907"/>
                <a:gd name="T16" fmla="*/ 0 w 904"/>
                <a:gd name="T17" fmla="*/ 0 h 907"/>
                <a:gd name="T18" fmla="*/ 0 w 904"/>
                <a:gd name="T19" fmla="*/ 0 h 907"/>
                <a:gd name="T20" fmla="*/ 0 w 904"/>
                <a:gd name="T21" fmla="*/ 0 h 907"/>
                <a:gd name="T22" fmla="*/ 0 w 904"/>
                <a:gd name="T23" fmla="*/ 0 h 907"/>
                <a:gd name="T24" fmla="*/ 0 w 904"/>
                <a:gd name="T25" fmla="*/ 0 h 907"/>
                <a:gd name="T26" fmla="*/ 0 w 904"/>
                <a:gd name="T27" fmla="*/ 0 h 907"/>
                <a:gd name="T28" fmla="*/ 0 w 904"/>
                <a:gd name="T29" fmla="*/ 0 h 907"/>
                <a:gd name="T30" fmla="*/ 0 w 904"/>
                <a:gd name="T31" fmla="*/ 0 h 907"/>
                <a:gd name="T32" fmla="*/ 0 w 904"/>
                <a:gd name="T33" fmla="*/ 0 h 907"/>
                <a:gd name="T34" fmla="*/ 0 w 904"/>
                <a:gd name="T35" fmla="*/ 0 h 907"/>
                <a:gd name="T36" fmla="*/ 0 w 904"/>
                <a:gd name="T37" fmla="*/ 0 h 907"/>
                <a:gd name="T38" fmla="*/ 0 w 904"/>
                <a:gd name="T39" fmla="*/ 0 h 907"/>
                <a:gd name="T40" fmla="*/ 0 w 904"/>
                <a:gd name="T41" fmla="*/ 0 h 907"/>
                <a:gd name="T42" fmla="*/ 0 w 904"/>
                <a:gd name="T43" fmla="*/ 0 h 907"/>
                <a:gd name="T44" fmla="*/ 0 w 904"/>
                <a:gd name="T45" fmla="*/ 0 h 907"/>
                <a:gd name="T46" fmla="*/ 0 w 904"/>
                <a:gd name="T47" fmla="*/ 0 h 907"/>
                <a:gd name="T48" fmla="*/ 0 w 904"/>
                <a:gd name="T49" fmla="*/ 0 h 907"/>
                <a:gd name="T50" fmla="*/ 0 w 904"/>
                <a:gd name="T51" fmla="*/ 0 h 907"/>
                <a:gd name="T52" fmla="*/ 0 w 904"/>
                <a:gd name="T53" fmla="*/ 0 h 907"/>
                <a:gd name="T54" fmla="*/ 0 w 904"/>
                <a:gd name="T55" fmla="*/ 0 h 907"/>
                <a:gd name="T56" fmla="*/ 0 w 904"/>
                <a:gd name="T57" fmla="*/ 0 h 907"/>
                <a:gd name="T58" fmla="*/ 0 w 904"/>
                <a:gd name="T59" fmla="*/ 0 h 907"/>
                <a:gd name="T60" fmla="*/ 0 w 904"/>
                <a:gd name="T61" fmla="*/ 0 h 907"/>
                <a:gd name="T62" fmla="*/ 0 w 904"/>
                <a:gd name="T63" fmla="*/ 0 h 907"/>
                <a:gd name="T64" fmla="*/ 0 w 904"/>
                <a:gd name="T65" fmla="*/ 0 h 907"/>
                <a:gd name="T66" fmla="*/ 0 w 904"/>
                <a:gd name="T67" fmla="*/ 0 h 907"/>
                <a:gd name="T68" fmla="*/ 0 w 904"/>
                <a:gd name="T69" fmla="*/ 0 h 907"/>
                <a:gd name="T70" fmla="*/ 0 w 904"/>
                <a:gd name="T71" fmla="*/ 0 h 907"/>
                <a:gd name="T72" fmla="*/ 0 w 904"/>
                <a:gd name="T73" fmla="*/ 0 h 907"/>
                <a:gd name="T74" fmla="*/ 0 w 904"/>
                <a:gd name="T75" fmla="*/ 0 h 907"/>
                <a:gd name="T76" fmla="*/ 0 w 904"/>
                <a:gd name="T77" fmla="*/ 0 h 907"/>
                <a:gd name="T78" fmla="*/ 0 w 904"/>
                <a:gd name="T79" fmla="*/ 0 h 907"/>
                <a:gd name="T80" fmla="*/ 0 w 904"/>
                <a:gd name="T81" fmla="*/ 0 h 907"/>
                <a:gd name="T82" fmla="*/ 0 w 904"/>
                <a:gd name="T83" fmla="*/ 0 h 907"/>
                <a:gd name="T84" fmla="*/ 0 w 904"/>
                <a:gd name="T85" fmla="*/ 0 h 907"/>
                <a:gd name="T86" fmla="*/ 0 w 904"/>
                <a:gd name="T87" fmla="*/ 0 h 907"/>
                <a:gd name="T88" fmla="*/ 0 w 904"/>
                <a:gd name="T89" fmla="*/ 0 h 907"/>
                <a:gd name="T90" fmla="*/ 0 w 904"/>
                <a:gd name="T91" fmla="*/ 0 h 90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04"/>
                <a:gd name="T139" fmla="*/ 0 h 907"/>
                <a:gd name="T140" fmla="*/ 904 w 904"/>
                <a:gd name="T141" fmla="*/ 907 h 90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04" h="907">
                  <a:moveTo>
                    <a:pt x="896" y="0"/>
                  </a:moveTo>
                  <a:lnTo>
                    <a:pt x="897" y="1"/>
                  </a:lnTo>
                  <a:lnTo>
                    <a:pt x="900" y="3"/>
                  </a:lnTo>
                  <a:lnTo>
                    <a:pt x="901" y="5"/>
                  </a:lnTo>
                  <a:lnTo>
                    <a:pt x="904" y="8"/>
                  </a:lnTo>
                  <a:lnTo>
                    <a:pt x="897" y="47"/>
                  </a:lnTo>
                  <a:lnTo>
                    <a:pt x="880" y="142"/>
                  </a:lnTo>
                  <a:lnTo>
                    <a:pt x="857" y="272"/>
                  </a:lnTo>
                  <a:lnTo>
                    <a:pt x="831" y="421"/>
                  </a:lnTo>
                  <a:lnTo>
                    <a:pt x="805" y="569"/>
                  </a:lnTo>
                  <a:lnTo>
                    <a:pt x="783" y="698"/>
                  </a:lnTo>
                  <a:lnTo>
                    <a:pt x="767" y="789"/>
                  </a:lnTo>
                  <a:lnTo>
                    <a:pt x="761" y="823"/>
                  </a:lnTo>
                  <a:lnTo>
                    <a:pt x="761" y="824"/>
                  </a:lnTo>
                  <a:lnTo>
                    <a:pt x="761" y="825"/>
                  </a:lnTo>
                  <a:lnTo>
                    <a:pt x="761" y="829"/>
                  </a:lnTo>
                  <a:lnTo>
                    <a:pt x="760" y="838"/>
                  </a:lnTo>
                  <a:lnTo>
                    <a:pt x="756" y="850"/>
                  </a:lnTo>
                  <a:lnTo>
                    <a:pt x="748" y="863"/>
                  </a:lnTo>
                  <a:lnTo>
                    <a:pt x="736" y="877"/>
                  </a:lnTo>
                  <a:lnTo>
                    <a:pt x="719" y="890"/>
                  </a:lnTo>
                  <a:lnTo>
                    <a:pt x="695" y="901"/>
                  </a:lnTo>
                  <a:lnTo>
                    <a:pt x="663" y="907"/>
                  </a:lnTo>
                  <a:lnTo>
                    <a:pt x="656" y="907"/>
                  </a:lnTo>
                  <a:lnTo>
                    <a:pt x="635" y="907"/>
                  </a:lnTo>
                  <a:lnTo>
                    <a:pt x="604" y="907"/>
                  </a:lnTo>
                  <a:lnTo>
                    <a:pt x="562" y="907"/>
                  </a:lnTo>
                  <a:lnTo>
                    <a:pt x="514" y="907"/>
                  </a:lnTo>
                  <a:lnTo>
                    <a:pt x="459" y="907"/>
                  </a:lnTo>
                  <a:lnTo>
                    <a:pt x="402" y="907"/>
                  </a:lnTo>
                  <a:lnTo>
                    <a:pt x="342" y="907"/>
                  </a:lnTo>
                  <a:lnTo>
                    <a:pt x="281" y="907"/>
                  </a:lnTo>
                  <a:lnTo>
                    <a:pt x="223" y="907"/>
                  </a:lnTo>
                  <a:lnTo>
                    <a:pt x="167" y="907"/>
                  </a:lnTo>
                  <a:lnTo>
                    <a:pt x="116" y="907"/>
                  </a:lnTo>
                  <a:lnTo>
                    <a:pt x="73" y="907"/>
                  </a:lnTo>
                  <a:lnTo>
                    <a:pt x="38" y="907"/>
                  </a:lnTo>
                  <a:lnTo>
                    <a:pt x="13" y="907"/>
                  </a:lnTo>
                  <a:lnTo>
                    <a:pt x="2" y="907"/>
                  </a:lnTo>
                  <a:lnTo>
                    <a:pt x="2" y="905"/>
                  </a:lnTo>
                  <a:lnTo>
                    <a:pt x="2" y="903"/>
                  </a:lnTo>
                  <a:lnTo>
                    <a:pt x="0" y="901"/>
                  </a:lnTo>
                  <a:lnTo>
                    <a:pt x="0" y="900"/>
                  </a:lnTo>
                  <a:lnTo>
                    <a:pt x="2" y="892"/>
                  </a:lnTo>
                  <a:lnTo>
                    <a:pt x="4" y="885"/>
                  </a:lnTo>
                  <a:lnTo>
                    <a:pt x="9" y="877"/>
                  </a:lnTo>
                  <a:lnTo>
                    <a:pt x="17" y="872"/>
                  </a:lnTo>
                  <a:lnTo>
                    <a:pt x="25" y="870"/>
                  </a:lnTo>
                  <a:lnTo>
                    <a:pt x="39" y="867"/>
                  </a:lnTo>
                  <a:lnTo>
                    <a:pt x="58" y="864"/>
                  </a:lnTo>
                  <a:lnTo>
                    <a:pt x="82" y="862"/>
                  </a:lnTo>
                  <a:lnTo>
                    <a:pt x="110" y="860"/>
                  </a:lnTo>
                  <a:lnTo>
                    <a:pt x="142" y="858"/>
                  </a:lnTo>
                  <a:lnTo>
                    <a:pt x="178" y="855"/>
                  </a:lnTo>
                  <a:lnTo>
                    <a:pt x="217" y="853"/>
                  </a:lnTo>
                  <a:lnTo>
                    <a:pt x="259" y="850"/>
                  </a:lnTo>
                  <a:lnTo>
                    <a:pt x="302" y="849"/>
                  </a:lnTo>
                  <a:lnTo>
                    <a:pt x="347" y="846"/>
                  </a:lnTo>
                  <a:lnTo>
                    <a:pt x="396" y="845"/>
                  </a:lnTo>
                  <a:lnTo>
                    <a:pt x="444" y="842"/>
                  </a:lnTo>
                  <a:lnTo>
                    <a:pt x="492" y="841"/>
                  </a:lnTo>
                  <a:lnTo>
                    <a:pt x="541" y="840"/>
                  </a:lnTo>
                  <a:lnTo>
                    <a:pt x="589" y="838"/>
                  </a:lnTo>
                  <a:lnTo>
                    <a:pt x="596" y="841"/>
                  </a:lnTo>
                  <a:lnTo>
                    <a:pt x="604" y="842"/>
                  </a:lnTo>
                  <a:lnTo>
                    <a:pt x="613" y="842"/>
                  </a:lnTo>
                  <a:lnTo>
                    <a:pt x="622" y="840"/>
                  </a:lnTo>
                  <a:lnTo>
                    <a:pt x="632" y="834"/>
                  </a:lnTo>
                  <a:lnTo>
                    <a:pt x="643" y="828"/>
                  </a:lnTo>
                  <a:lnTo>
                    <a:pt x="653" y="819"/>
                  </a:lnTo>
                  <a:lnTo>
                    <a:pt x="662" y="807"/>
                  </a:lnTo>
                  <a:lnTo>
                    <a:pt x="672" y="794"/>
                  </a:lnTo>
                  <a:lnTo>
                    <a:pt x="682" y="777"/>
                  </a:lnTo>
                  <a:lnTo>
                    <a:pt x="689" y="760"/>
                  </a:lnTo>
                  <a:lnTo>
                    <a:pt x="698" y="739"/>
                  </a:lnTo>
                  <a:lnTo>
                    <a:pt x="698" y="738"/>
                  </a:lnTo>
                  <a:lnTo>
                    <a:pt x="698" y="737"/>
                  </a:lnTo>
                  <a:lnTo>
                    <a:pt x="706" y="706"/>
                  </a:lnTo>
                  <a:lnTo>
                    <a:pt x="726" y="625"/>
                  </a:lnTo>
                  <a:lnTo>
                    <a:pt x="754" y="510"/>
                  </a:lnTo>
                  <a:lnTo>
                    <a:pt x="787" y="379"/>
                  </a:lnTo>
                  <a:lnTo>
                    <a:pt x="819" y="246"/>
                  </a:lnTo>
                  <a:lnTo>
                    <a:pt x="849" y="130"/>
                  </a:lnTo>
                  <a:lnTo>
                    <a:pt x="869" y="47"/>
                  </a:lnTo>
                  <a:lnTo>
                    <a:pt x="878" y="13"/>
                  </a:lnTo>
                  <a:lnTo>
                    <a:pt x="882" y="8"/>
                  </a:lnTo>
                  <a:lnTo>
                    <a:pt x="887" y="4"/>
                  </a:lnTo>
                  <a:lnTo>
                    <a:pt x="892" y="1"/>
                  </a:lnTo>
                  <a:lnTo>
                    <a:pt x="896"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70" name="Freeform 352">
              <a:extLst>
                <a:ext uri="{FF2B5EF4-FFF2-40B4-BE49-F238E27FC236}">
                  <a16:creationId xmlns:a16="http://schemas.microsoft.com/office/drawing/2014/main" id="{BF9463F4-91C8-40B2-BD7F-56FEA60EA9EE}"/>
                </a:ext>
              </a:extLst>
            </p:cNvPr>
            <p:cNvSpPr>
              <a:spLocks/>
            </p:cNvSpPr>
            <p:nvPr/>
          </p:nvSpPr>
          <p:spPr bwMode="auto">
            <a:xfrm flipH="1">
              <a:off x="774" y="1193"/>
              <a:ext cx="77" cy="290"/>
            </a:xfrm>
            <a:custGeom>
              <a:avLst/>
              <a:gdLst>
                <a:gd name="T0" fmla="*/ 0 w 338"/>
                <a:gd name="T1" fmla="*/ 0 h 1268"/>
                <a:gd name="T2" fmla="*/ 0 w 338"/>
                <a:gd name="T3" fmla="*/ 0 h 1268"/>
                <a:gd name="T4" fmla="*/ 0 w 338"/>
                <a:gd name="T5" fmla="*/ 0 h 1268"/>
                <a:gd name="T6" fmla="*/ 0 w 338"/>
                <a:gd name="T7" fmla="*/ 0 h 1268"/>
                <a:gd name="T8" fmla="*/ 0 w 338"/>
                <a:gd name="T9" fmla="*/ 0 h 1268"/>
                <a:gd name="T10" fmla="*/ 0 w 338"/>
                <a:gd name="T11" fmla="*/ 0 h 1268"/>
                <a:gd name="T12" fmla="*/ 0 w 338"/>
                <a:gd name="T13" fmla="*/ 0 h 1268"/>
                <a:gd name="T14" fmla="*/ 0 w 338"/>
                <a:gd name="T15" fmla="*/ 0 h 1268"/>
                <a:gd name="T16" fmla="*/ 0 w 338"/>
                <a:gd name="T17" fmla="*/ 0 h 1268"/>
                <a:gd name="T18" fmla="*/ 0 w 338"/>
                <a:gd name="T19" fmla="*/ 0 h 1268"/>
                <a:gd name="T20" fmla="*/ 0 w 338"/>
                <a:gd name="T21" fmla="*/ 0 h 1268"/>
                <a:gd name="T22" fmla="*/ 0 w 338"/>
                <a:gd name="T23" fmla="*/ 0 h 1268"/>
                <a:gd name="T24" fmla="*/ 0 w 338"/>
                <a:gd name="T25" fmla="*/ 0 h 1268"/>
                <a:gd name="T26" fmla="*/ 0 w 338"/>
                <a:gd name="T27" fmla="*/ 0 h 1268"/>
                <a:gd name="T28" fmla="*/ 0 w 338"/>
                <a:gd name="T29" fmla="*/ 0 h 1268"/>
                <a:gd name="T30" fmla="*/ 0 w 338"/>
                <a:gd name="T31" fmla="*/ 0 h 1268"/>
                <a:gd name="T32" fmla="*/ 0 w 338"/>
                <a:gd name="T33" fmla="*/ 0 h 1268"/>
                <a:gd name="T34" fmla="*/ 0 w 338"/>
                <a:gd name="T35" fmla="*/ 0 h 1268"/>
                <a:gd name="T36" fmla="*/ 0 w 338"/>
                <a:gd name="T37" fmla="*/ 0 h 1268"/>
                <a:gd name="T38" fmla="*/ 0 w 338"/>
                <a:gd name="T39" fmla="*/ 0 h 1268"/>
                <a:gd name="T40" fmla="*/ 0 w 338"/>
                <a:gd name="T41" fmla="*/ 0 h 1268"/>
                <a:gd name="T42" fmla="*/ 0 w 338"/>
                <a:gd name="T43" fmla="*/ 0 h 1268"/>
                <a:gd name="T44" fmla="*/ 0 w 338"/>
                <a:gd name="T45" fmla="*/ 0 h 1268"/>
                <a:gd name="T46" fmla="*/ 0 w 338"/>
                <a:gd name="T47" fmla="*/ 0 h 1268"/>
                <a:gd name="T48" fmla="*/ 0 w 338"/>
                <a:gd name="T49" fmla="*/ 0 h 1268"/>
                <a:gd name="T50" fmla="*/ 0 w 338"/>
                <a:gd name="T51" fmla="*/ 0 h 1268"/>
                <a:gd name="T52" fmla="*/ 0 w 338"/>
                <a:gd name="T53" fmla="*/ 0 h 1268"/>
                <a:gd name="T54" fmla="*/ 0 w 338"/>
                <a:gd name="T55" fmla="*/ 0 h 1268"/>
                <a:gd name="T56" fmla="*/ 0 w 338"/>
                <a:gd name="T57" fmla="*/ 0 h 1268"/>
                <a:gd name="T58" fmla="*/ 0 w 338"/>
                <a:gd name="T59" fmla="*/ 0 h 1268"/>
                <a:gd name="T60" fmla="*/ 0 w 338"/>
                <a:gd name="T61" fmla="*/ 0 h 1268"/>
                <a:gd name="T62" fmla="*/ 0 w 338"/>
                <a:gd name="T63" fmla="*/ 0 h 1268"/>
                <a:gd name="T64" fmla="*/ 0 w 338"/>
                <a:gd name="T65" fmla="*/ 0 h 1268"/>
                <a:gd name="T66" fmla="*/ 0 w 338"/>
                <a:gd name="T67" fmla="*/ 0 h 1268"/>
                <a:gd name="T68" fmla="*/ 0 w 338"/>
                <a:gd name="T69" fmla="*/ 0 h 1268"/>
                <a:gd name="T70" fmla="*/ 0 w 338"/>
                <a:gd name="T71" fmla="*/ 0 h 1268"/>
                <a:gd name="T72" fmla="*/ 0 w 338"/>
                <a:gd name="T73" fmla="*/ 0 h 1268"/>
                <a:gd name="T74" fmla="*/ 0 w 338"/>
                <a:gd name="T75" fmla="*/ 0 h 1268"/>
                <a:gd name="T76" fmla="*/ 0 w 338"/>
                <a:gd name="T77" fmla="*/ 0 h 1268"/>
                <a:gd name="T78" fmla="*/ 0 w 338"/>
                <a:gd name="T79" fmla="*/ 0 h 1268"/>
                <a:gd name="T80" fmla="*/ 0 w 338"/>
                <a:gd name="T81" fmla="*/ 0 h 1268"/>
                <a:gd name="T82" fmla="*/ 0 w 338"/>
                <a:gd name="T83" fmla="*/ 0 h 1268"/>
                <a:gd name="T84" fmla="*/ 0 w 338"/>
                <a:gd name="T85" fmla="*/ 0 h 1268"/>
                <a:gd name="T86" fmla="*/ 0 w 338"/>
                <a:gd name="T87" fmla="*/ 0 h 1268"/>
                <a:gd name="T88" fmla="*/ 0 w 338"/>
                <a:gd name="T89" fmla="*/ 0 h 1268"/>
                <a:gd name="T90" fmla="*/ 0 w 338"/>
                <a:gd name="T91" fmla="*/ 0 h 1268"/>
                <a:gd name="T92" fmla="*/ 0 w 338"/>
                <a:gd name="T93" fmla="*/ 0 h 1268"/>
                <a:gd name="T94" fmla="*/ 0 w 338"/>
                <a:gd name="T95" fmla="*/ 0 h 1268"/>
                <a:gd name="T96" fmla="*/ 0 w 338"/>
                <a:gd name="T97" fmla="*/ 0 h 12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38"/>
                <a:gd name="T148" fmla="*/ 0 h 1268"/>
                <a:gd name="T149" fmla="*/ 338 w 338"/>
                <a:gd name="T150" fmla="*/ 1268 h 12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38" h="1268">
                  <a:moveTo>
                    <a:pt x="309" y="1"/>
                  </a:moveTo>
                  <a:lnTo>
                    <a:pt x="297" y="5"/>
                  </a:lnTo>
                  <a:lnTo>
                    <a:pt x="279" y="12"/>
                  </a:lnTo>
                  <a:lnTo>
                    <a:pt x="257" y="22"/>
                  </a:lnTo>
                  <a:lnTo>
                    <a:pt x="234" y="34"/>
                  </a:lnTo>
                  <a:lnTo>
                    <a:pt x="210" y="48"/>
                  </a:lnTo>
                  <a:lnTo>
                    <a:pt x="188" y="64"/>
                  </a:lnTo>
                  <a:lnTo>
                    <a:pt x="173" y="83"/>
                  </a:lnTo>
                  <a:lnTo>
                    <a:pt x="162" y="103"/>
                  </a:lnTo>
                  <a:lnTo>
                    <a:pt x="152" y="160"/>
                  </a:lnTo>
                  <a:lnTo>
                    <a:pt x="134" y="285"/>
                  </a:lnTo>
                  <a:lnTo>
                    <a:pt x="109" y="454"/>
                  </a:lnTo>
                  <a:lnTo>
                    <a:pt x="82" y="648"/>
                  </a:lnTo>
                  <a:lnTo>
                    <a:pt x="54" y="846"/>
                  </a:lnTo>
                  <a:lnTo>
                    <a:pt x="30" y="1024"/>
                  </a:lnTo>
                  <a:lnTo>
                    <a:pt x="10" y="1163"/>
                  </a:lnTo>
                  <a:lnTo>
                    <a:pt x="0" y="1243"/>
                  </a:lnTo>
                  <a:lnTo>
                    <a:pt x="0" y="1251"/>
                  </a:lnTo>
                  <a:lnTo>
                    <a:pt x="4" y="1258"/>
                  </a:lnTo>
                  <a:lnTo>
                    <a:pt x="10" y="1264"/>
                  </a:lnTo>
                  <a:lnTo>
                    <a:pt x="18" y="1268"/>
                  </a:lnTo>
                  <a:lnTo>
                    <a:pt x="27" y="1266"/>
                  </a:lnTo>
                  <a:lnTo>
                    <a:pt x="35" y="1262"/>
                  </a:lnTo>
                  <a:lnTo>
                    <a:pt x="40" y="1256"/>
                  </a:lnTo>
                  <a:lnTo>
                    <a:pt x="43" y="1248"/>
                  </a:lnTo>
                  <a:lnTo>
                    <a:pt x="66" y="1075"/>
                  </a:lnTo>
                  <a:lnTo>
                    <a:pt x="92" y="891"/>
                  </a:lnTo>
                  <a:lnTo>
                    <a:pt x="118" y="707"/>
                  </a:lnTo>
                  <a:lnTo>
                    <a:pt x="143" y="530"/>
                  </a:lnTo>
                  <a:lnTo>
                    <a:pt x="165" y="372"/>
                  </a:lnTo>
                  <a:lnTo>
                    <a:pt x="183" y="244"/>
                  </a:lnTo>
                  <a:lnTo>
                    <a:pt x="197" y="155"/>
                  </a:lnTo>
                  <a:lnTo>
                    <a:pt x="204" y="114"/>
                  </a:lnTo>
                  <a:lnTo>
                    <a:pt x="209" y="105"/>
                  </a:lnTo>
                  <a:lnTo>
                    <a:pt x="219" y="95"/>
                  </a:lnTo>
                  <a:lnTo>
                    <a:pt x="234" y="84"/>
                  </a:lnTo>
                  <a:lnTo>
                    <a:pt x="249" y="74"/>
                  </a:lnTo>
                  <a:lnTo>
                    <a:pt x="268" y="65"/>
                  </a:lnTo>
                  <a:lnTo>
                    <a:pt x="287" y="57"/>
                  </a:lnTo>
                  <a:lnTo>
                    <a:pt x="305" y="49"/>
                  </a:lnTo>
                  <a:lnTo>
                    <a:pt x="322" y="43"/>
                  </a:lnTo>
                  <a:lnTo>
                    <a:pt x="330" y="39"/>
                  </a:lnTo>
                  <a:lnTo>
                    <a:pt x="335" y="32"/>
                  </a:lnTo>
                  <a:lnTo>
                    <a:pt x="338" y="25"/>
                  </a:lnTo>
                  <a:lnTo>
                    <a:pt x="336" y="15"/>
                  </a:lnTo>
                  <a:lnTo>
                    <a:pt x="333" y="8"/>
                  </a:lnTo>
                  <a:lnTo>
                    <a:pt x="326" y="2"/>
                  </a:lnTo>
                  <a:lnTo>
                    <a:pt x="318" y="0"/>
                  </a:lnTo>
                  <a:lnTo>
                    <a:pt x="30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71" name="Freeform 353">
              <a:extLst>
                <a:ext uri="{FF2B5EF4-FFF2-40B4-BE49-F238E27FC236}">
                  <a16:creationId xmlns:a16="http://schemas.microsoft.com/office/drawing/2014/main" id="{E855E976-BA47-4AF4-8EC9-2E1621D1A2F6}"/>
                </a:ext>
              </a:extLst>
            </p:cNvPr>
            <p:cNvSpPr>
              <a:spLocks/>
            </p:cNvSpPr>
            <p:nvPr/>
          </p:nvSpPr>
          <p:spPr bwMode="auto">
            <a:xfrm flipH="1">
              <a:off x="713" y="1193"/>
              <a:ext cx="37" cy="288"/>
            </a:xfrm>
            <a:custGeom>
              <a:avLst/>
              <a:gdLst>
                <a:gd name="T0" fmla="*/ 0 w 165"/>
                <a:gd name="T1" fmla="*/ 0 h 1258"/>
                <a:gd name="T2" fmla="*/ 0 w 165"/>
                <a:gd name="T3" fmla="*/ 0 h 1258"/>
                <a:gd name="T4" fmla="*/ 0 w 165"/>
                <a:gd name="T5" fmla="*/ 0 h 1258"/>
                <a:gd name="T6" fmla="*/ 0 w 165"/>
                <a:gd name="T7" fmla="*/ 0 h 1258"/>
                <a:gd name="T8" fmla="*/ 0 w 165"/>
                <a:gd name="T9" fmla="*/ 0 h 1258"/>
                <a:gd name="T10" fmla="*/ 0 w 165"/>
                <a:gd name="T11" fmla="*/ 0 h 1258"/>
                <a:gd name="T12" fmla="*/ 0 w 165"/>
                <a:gd name="T13" fmla="*/ 0 h 1258"/>
                <a:gd name="T14" fmla="*/ 0 w 165"/>
                <a:gd name="T15" fmla="*/ 0 h 1258"/>
                <a:gd name="T16" fmla="*/ 0 w 165"/>
                <a:gd name="T17" fmla="*/ 0 h 1258"/>
                <a:gd name="T18" fmla="*/ 0 w 165"/>
                <a:gd name="T19" fmla="*/ 0 h 1258"/>
                <a:gd name="T20" fmla="*/ 0 w 165"/>
                <a:gd name="T21" fmla="*/ 0 h 1258"/>
                <a:gd name="T22" fmla="*/ 0 w 165"/>
                <a:gd name="T23" fmla="*/ 0 h 1258"/>
                <a:gd name="T24" fmla="*/ 0 w 165"/>
                <a:gd name="T25" fmla="*/ 0 h 1258"/>
                <a:gd name="T26" fmla="*/ 0 w 165"/>
                <a:gd name="T27" fmla="*/ 0 h 1258"/>
                <a:gd name="T28" fmla="*/ 0 w 165"/>
                <a:gd name="T29" fmla="*/ 0 h 1258"/>
                <a:gd name="T30" fmla="*/ 0 w 165"/>
                <a:gd name="T31" fmla="*/ 0 h 1258"/>
                <a:gd name="T32" fmla="*/ 0 w 165"/>
                <a:gd name="T33" fmla="*/ 0 h 1258"/>
                <a:gd name="T34" fmla="*/ 0 w 165"/>
                <a:gd name="T35" fmla="*/ 0 h 1258"/>
                <a:gd name="T36" fmla="*/ 0 w 165"/>
                <a:gd name="T37" fmla="*/ 0 h 1258"/>
                <a:gd name="T38" fmla="*/ 0 w 165"/>
                <a:gd name="T39" fmla="*/ 0 h 1258"/>
                <a:gd name="T40" fmla="*/ 0 w 165"/>
                <a:gd name="T41" fmla="*/ 0 h 1258"/>
                <a:gd name="T42" fmla="*/ 0 w 165"/>
                <a:gd name="T43" fmla="*/ 0 h 1258"/>
                <a:gd name="T44" fmla="*/ 0 w 165"/>
                <a:gd name="T45" fmla="*/ 0 h 1258"/>
                <a:gd name="T46" fmla="*/ 0 w 165"/>
                <a:gd name="T47" fmla="*/ 0 h 1258"/>
                <a:gd name="T48" fmla="*/ 0 w 165"/>
                <a:gd name="T49" fmla="*/ 0 h 1258"/>
                <a:gd name="T50" fmla="*/ 0 w 165"/>
                <a:gd name="T51" fmla="*/ 0 h 1258"/>
                <a:gd name="T52" fmla="*/ 0 w 165"/>
                <a:gd name="T53" fmla="*/ 0 h 1258"/>
                <a:gd name="T54" fmla="*/ 0 w 165"/>
                <a:gd name="T55" fmla="*/ 0 h 1258"/>
                <a:gd name="T56" fmla="*/ 0 w 165"/>
                <a:gd name="T57" fmla="*/ 0 h 1258"/>
                <a:gd name="T58" fmla="*/ 0 w 165"/>
                <a:gd name="T59" fmla="*/ 0 h 1258"/>
                <a:gd name="T60" fmla="*/ 0 w 165"/>
                <a:gd name="T61" fmla="*/ 0 h 1258"/>
                <a:gd name="T62" fmla="*/ 0 w 165"/>
                <a:gd name="T63" fmla="*/ 0 h 1258"/>
                <a:gd name="T64" fmla="*/ 0 w 165"/>
                <a:gd name="T65" fmla="*/ 0 h 1258"/>
                <a:gd name="T66" fmla="*/ 0 w 165"/>
                <a:gd name="T67" fmla="*/ 0 h 1258"/>
                <a:gd name="T68" fmla="*/ 0 w 165"/>
                <a:gd name="T69" fmla="*/ 0 h 1258"/>
                <a:gd name="T70" fmla="*/ 0 w 165"/>
                <a:gd name="T71" fmla="*/ 0 h 1258"/>
                <a:gd name="T72" fmla="*/ 0 w 165"/>
                <a:gd name="T73" fmla="*/ 0 h 1258"/>
                <a:gd name="T74" fmla="*/ 0 w 165"/>
                <a:gd name="T75" fmla="*/ 0 h 1258"/>
                <a:gd name="T76" fmla="*/ 0 w 165"/>
                <a:gd name="T77" fmla="*/ 0 h 1258"/>
                <a:gd name="T78" fmla="*/ 0 w 165"/>
                <a:gd name="T79" fmla="*/ 0 h 1258"/>
                <a:gd name="T80" fmla="*/ 0 w 165"/>
                <a:gd name="T81" fmla="*/ 0 h 125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65"/>
                <a:gd name="T124" fmla="*/ 0 h 1258"/>
                <a:gd name="T125" fmla="*/ 165 w 165"/>
                <a:gd name="T126" fmla="*/ 1258 h 125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65" h="1258">
                  <a:moveTo>
                    <a:pt x="3" y="12"/>
                  </a:moveTo>
                  <a:lnTo>
                    <a:pt x="0" y="20"/>
                  </a:lnTo>
                  <a:lnTo>
                    <a:pt x="0" y="29"/>
                  </a:lnTo>
                  <a:lnTo>
                    <a:pt x="4" y="37"/>
                  </a:lnTo>
                  <a:lnTo>
                    <a:pt x="11" y="42"/>
                  </a:lnTo>
                  <a:lnTo>
                    <a:pt x="26" y="51"/>
                  </a:lnTo>
                  <a:lnTo>
                    <a:pt x="43" y="62"/>
                  </a:lnTo>
                  <a:lnTo>
                    <a:pt x="60" y="75"/>
                  </a:lnTo>
                  <a:lnTo>
                    <a:pt x="77" y="86"/>
                  </a:lnTo>
                  <a:lnTo>
                    <a:pt x="91" y="99"/>
                  </a:lnTo>
                  <a:lnTo>
                    <a:pt x="103" y="111"/>
                  </a:lnTo>
                  <a:lnTo>
                    <a:pt x="111" y="123"/>
                  </a:lnTo>
                  <a:lnTo>
                    <a:pt x="115" y="133"/>
                  </a:lnTo>
                  <a:lnTo>
                    <a:pt x="117" y="270"/>
                  </a:lnTo>
                  <a:lnTo>
                    <a:pt x="120" y="561"/>
                  </a:lnTo>
                  <a:lnTo>
                    <a:pt x="121" y="915"/>
                  </a:lnTo>
                  <a:lnTo>
                    <a:pt x="121" y="1236"/>
                  </a:lnTo>
                  <a:lnTo>
                    <a:pt x="122" y="1245"/>
                  </a:lnTo>
                  <a:lnTo>
                    <a:pt x="128" y="1251"/>
                  </a:lnTo>
                  <a:lnTo>
                    <a:pt x="135" y="1256"/>
                  </a:lnTo>
                  <a:lnTo>
                    <a:pt x="143" y="1258"/>
                  </a:lnTo>
                  <a:lnTo>
                    <a:pt x="151" y="1256"/>
                  </a:lnTo>
                  <a:lnTo>
                    <a:pt x="159" y="1251"/>
                  </a:lnTo>
                  <a:lnTo>
                    <a:pt x="164" y="1243"/>
                  </a:lnTo>
                  <a:lnTo>
                    <a:pt x="165" y="1236"/>
                  </a:lnTo>
                  <a:lnTo>
                    <a:pt x="165" y="1052"/>
                  </a:lnTo>
                  <a:lnTo>
                    <a:pt x="164" y="685"/>
                  </a:lnTo>
                  <a:lnTo>
                    <a:pt x="161" y="317"/>
                  </a:lnTo>
                  <a:lnTo>
                    <a:pt x="159" y="129"/>
                  </a:lnTo>
                  <a:lnTo>
                    <a:pt x="152" y="108"/>
                  </a:lnTo>
                  <a:lnTo>
                    <a:pt x="139" y="88"/>
                  </a:lnTo>
                  <a:lnTo>
                    <a:pt x="121" y="67"/>
                  </a:lnTo>
                  <a:lnTo>
                    <a:pt x="100" y="49"/>
                  </a:lnTo>
                  <a:lnTo>
                    <a:pt x="79" y="33"/>
                  </a:lnTo>
                  <a:lnTo>
                    <a:pt x="59" y="20"/>
                  </a:lnTo>
                  <a:lnTo>
                    <a:pt x="43" y="10"/>
                  </a:lnTo>
                  <a:lnTo>
                    <a:pt x="31" y="3"/>
                  </a:lnTo>
                  <a:lnTo>
                    <a:pt x="24" y="0"/>
                  </a:lnTo>
                  <a:lnTo>
                    <a:pt x="16" y="2"/>
                  </a:lnTo>
                  <a:lnTo>
                    <a:pt x="8" y="6"/>
                  </a:lnTo>
                  <a:lnTo>
                    <a:pt x="3"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72" name="Freeform 354">
              <a:extLst>
                <a:ext uri="{FF2B5EF4-FFF2-40B4-BE49-F238E27FC236}">
                  <a16:creationId xmlns:a16="http://schemas.microsoft.com/office/drawing/2014/main" id="{707F9C7A-A4CC-48F2-9430-45E90D7169F4}"/>
                </a:ext>
              </a:extLst>
            </p:cNvPr>
            <p:cNvSpPr>
              <a:spLocks/>
            </p:cNvSpPr>
            <p:nvPr/>
          </p:nvSpPr>
          <p:spPr bwMode="auto">
            <a:xfrm flipH="1">
              <a:off x="500" y="1173"/>
              <a:ext cx="346" cy="78"/>
            </a:xfrm>
            <a:custGeom>
              <a:avLst/>
              <a:gdLst>
                <a:gd name="T0" fmla="*/ 0 w 1511"/>
                <a:gd name="T1" fmla="*/ 0 h 341"/>
                <a:gd name="T2" fmla="*/ 0 w 1511"/>
                <a:gd name="T3" fmla="*/ 0 h 341"/>
                <a:gd name="T4" fmla="*/ 0 w 1511"/>
                <a:gd name="T5" fmla="*/ 0 h 341"/>
                <a:gd name="T6" fmla="*/ 0 w 1511"/>
                <a:gd name="T7" fmla="*/ 0 h 341"/>
                <a:gd name="T8" fmla="*/ 0 w 1511"/>
                <a:gd name="T9" fmla="*/ 0 h 341"/>
                <a:gd name="T10" fmla="*/ 0 w 1511"/>
                <a:gd name="T11" fmla="*/ 0 h 341"/>
                <a:gd name="T12" fmla="*/ 0 w 1511"/>
                <a:gd name="T13" fmla="*/ 0 h 341"/>
                <a:gd name="T14" fmla="*/ 0 w 1511"/>
                <a:gd name="T15" fmla="*/ 0 h 341"/>
                <a:gd name="T16" fmla="*/ 0 w 1511"/>
                <a:gd name="T17" fmla="*/ 0 h 341"/>
                <a:gd name="T18" fmla="*/ 0 w 1511"/>
                <a:gd name="T19" fmla="*/ 0 h 341"/>
                <a:gd name="T20" fmla="*/ 0 w 1511"/>
                <a:gd name="T21" fmla="*/ 0 h 341"/>
                <a:gd name="T22" fmla="*/ 0 w 1511"/>
                <a:gd name="T23" fmla="*/ 0 h 341"/>
                <a:gd name="T24" fmla="*/ 0 w 1511"/>
                <a:gd name="T25" fmla="*/ 0 h 341"/>
                <a:gd name="T26" fmla="*/ 0 w 1511"/>
                <a:gd name="T27" fmla="*/ 0 h 341"/>
                <a:gd name="T28" fmla="*/ 0 w 1511"/>
                <a:gd name="T29" fmla="*/ 0 h 341"/>
                <a:gd name="T30" fmla="*/ 0 w 1511"/>
                <a:gd name="T31" fmla="*/ 0 h 341"/>
                <a:gd name="T32" fmla="*/ 0 w 1511"/>
                <a:gd name="T33" fmla="*/ 0 h 341"/>
                <a:gd name="T34" fmla="*/ 0 w 1511"/>
                <a:gd name="T35" fmla="*/ 0 h 341"/>
                <a:gd name="T36" fmla="*/ 0 w 1511"/>
                <a:gd name="T37" fmla="*/ 0 h 341"/>
                <a:gd name="T38" fmla="*/ 0 w 1511"/>
                <a:gd name="T39" fmla="*/ 0 h 341"/>
                <a:gd name="T40" fmla="*/ 0 w 1511"/>
                <a:gd name="T41" fmla="*/ 0 h 341"/>
                <a:gd name="T42" fmla="*/ 0 w 1511"/>
                <a:gd name="T43" fmla="*/ 0 h 341"/>
                <a:gd name="T44" fmla="*/ 0 w 1511"/>
                <a:gd name="T45" fmla="*/ 0 h 341"/>
                <a:gd name="T46" fmla="*/ 0 w 1511"/>
                <a:gd name="T47" fmla="*/ 0 h 341"/>
                <a:gd name="T48" fmla="*/ 0 w 1511"/>
                <a:gd name="T49" fmla="*/ 0 h 341"/>
                <a:gd name="T50" fmla="*/ 0 w 1511"/>
                <a:gd name="T51" fmla="*/ 0 h 341"/>
                <a:gd name="T52" fmla="*/ 0 w 1511"/>
                <a:gd name="T53" fmla="*/ 0 h 341"/>
                <a:gd name="T54" fmla="*/ 0 w 1511"/>
                <a:gd name="T55" fmla="*/ 0 h 341"/>
                <a:gd name="T56" fmla="*/ 0 w 1511"/>
                <a:gd name="T57" fmla="*/ 0 h 341"/>
                <a:gd name="T58" fmla="*/ 0 w 1511"/>
                <a:gd name="T59" fmla="*/ 0 h 341"/>
                <a:gd name="T60" fmla="*/ 0 w 1511"/>
                <a:gd name="T61" fmla="*/ 0 h 341"/>
                <a:gd name="T62" fmla="*/ 0 w 1511"/>
                <a:gd name="T63" fmla="*/ 0 h 341"/>
                <a:gd name="T64" fmla="*/ 0 w 1511"/>
                <a:gd name="T65" fmla="*/ 0 h 341"/>
                <a:gd name="T66" fmla="*/ 0 w 1511"/>
                <a:gd name="T67" fmla="*/ 0 h 341"/>
                <a:gd name="T68" fmla="*/ 0 w 1511"/>
                <a:gd name="T69" fmla="*/ 0 h 341"/>
                <a:gd name="T70" fmla="*/ 0 w 1511"/>
                <a:gd name="T71" fmla="*/ 0 h 341"/>
                <a:gd name="T72" fmla="*/ 0 w 1511"/>
                <a:gd name="T73" fmla="*/ 0 h 341"/>
                <a:gd name="T74" fmla="*/ 0 w 1511"/>
                <a:gd name="T75" fmla="*/ 0 h 341"/>
                <a:gd name="T76" fmla="*/ 0 w 1511"/>
                <a:gd name="T77" fmla="*/ 0 h 341"/>
                <a:gd name="T78" fmla="*/ 0 w 1511"/>
                <a:gd name="T79" fmla="*/ 0 h 341"/>
                <a:gd name="T80" fmla="*/ 0 w 1511"/>
                <a:gd name="T81" fmla="*/ 0 h 341"/>
                <a:gd name="T82" fmla="*/ 0 w 1511"/>
                <a:gd name="T83" fmla="*/ 0 h 341"/>
                <a:gd name="T84" fmla="*/ 0 w 1511"/>
                <a:gd name="T85" fmla="*/ 0 h 34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11"/>
                <a:gd name="T130" fmla="*/ 0 h 341"/>
                <a:gd name="T131" fmla="*/ 1511 w 1511"/>
                <a:gd name="T132" fmla="*/ 341 h 34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11" h="341">
                  <a:moveTo>
                    <a:pt x="53" y="1"/>
                  </a:moveTo>
                  <a:lnTo>
                    <a:pt x="50" y="3"/>
                  </a:lnTo>
                  <a:lnTo>
                    <a:pt x="44" y="4"/>
                  </a:lnTo>
                  <a:lnTo>
                    <a:pt x="37" y="8"/>
                  </a:lnTo>
                  <a:lnTo>
                    <a:pt x="29" y="12"/>
                  </a:lnTo>
                  <a:lnTo>
                    <a:pt x="20" y="18"/>
                  </a:lnTo>
                  <a:lnTo>
                    <a:pt x="12" y="25"/>
                  </a:lnTo>
                  <a:lnTo>
                    <a:pt x="5" y="34"/>
                  </a:lnTo>
                  <a:lnTo>
                    <a:pt x="1" y="44"/>
                  </a:lnTo>
                  <a:lnTo>
                    <a:pt x="0" y="59"/>
                  </a:lnTo>
                  <a:lnTo>
                    <a:pt x="4" y="73"/>
                  </a:lnTo>
                  <a:lnTo>
                    <a:pt x="12" y="89"/>
                  </a:lnTo>
                  <a:lnTo>
                    <a:pt x="25" y="103"/>
                  </a:lnTo>
                  <a:lnTo>
                    <a:pt x="27" y="104"/>
                  </a:lnTo>
                  <a:lnTo>
                    <a:pt x="30" y="107"/>
                  </a:lnTo>
                  <a:lnTo>
                    <a:pt x="33" y="108"/>
                  </a:lnTo>
                  <a:lnTo>
                    <a:pt x="37" y="110"/>
                  </a:lnTo>
                  <a:lnTo>
                    <a:pt x="1439" y="341"/>
                  </a:lnTo>
                  <a:lnTo>
                    <a:pt x="1441" y="341"/>
                  </a:lnTo>
                  <a:lnTo>
                    <a:pt x="1443" y="341"/>
                  </a:lnTo>
                  <a:lnTo>
                    <a:pt x="1444" y="341"/>
                  </a:lnTo>
                  <a:lnTo>
                    <a:pt x="1446" y="341"/>
                  </a:lnTo>
                  <a:lnTo>
                    <a:pt x="1450" y="340"/>
                  </a:lnTo>
                  <a:lnTo>
                    <a:pt x="1456" y="339"/>
                  </a:lnTo>
                  <a:lnTo>
                    <a:pt x="1465" y="337"/>
                  </a:lnTo>
                  <a:lnTo>
                    <a:pt x="1474" y="333"/>
                  </a:lnTo>
                  <a:lnTo>
                    <a:pt x="1485" y="328"/>
                  </a:lnTo>
                  <a:lnTo>
                    <a:pt x="1494" y="322"/>
                  </a:lnTo>
                  <a:lnTo>
                    <a:pt x="1503" y="313"/>
                  </a:lnTo>
                  <a:lnTo>
                    <a:pt x="1508" y="301"/>
                  </a:lnTo>
                  <a:lnTo>
                    <a:pt x="1511" y="284"/>
                  </a:lnTo>
                  <a:lnTo>
                    <a:pt x="1507" y="266"/>
                  </a:lnTo>
                  <a:lnTo>
                    <a:pt x="1495" y="246"/>
                  </a:lnTo>
                  <a:lnTo>
                    <a:pt x="1478" y="227"/>
                  </a:lnTo>
                  <a:lnTo>
                    <a:pt x="1476" y="224"/>
                  </a:lnTo>
                  <a:lnTo>
                    <a:pt x="1473" y="223"/>
                  </a:lnTo>
                  <a:lnTo>
                    <a:pt x="1469" y="221"/>
                  </a:lnTo>
                  <a:lnTo>
                    <a:pt x="1467" y="220"/>
                  </a:lnTo>
                  <a:lnTo>
                    <a:pt x="63" y="1"/>
                  </a:lnTo>
                  <a:lnTo>
                    <a:pt x="60" y="0"/>
                  </a:lnTo>
                  <a:lnTo>
                    <a:pt x="57" y="0"/>
                  </a:lnTo>
                  <a:lnTo>
                    <a:pt x="56" y="0"/>
                  </a:lnTo>
                  <a:lnTo>
                    <a:pt x="5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73" name="Freeform 355">
              <a:extLst>
                <a:ext uri="{FF2B5EF4-FFF2-40B4-BE49-F238E27FC236}">
                  <a16:creationId xmlns:a16="http://schemas.microsoft.com/office/drawing/2014/main" id="{330BBA11-C6A7-4DEB-8B77-A46D079736F5}"/>
                </a:ext>
              </a:extLst>
            </p:cNvPr>
            <p:cNvSpPr>
              <a:spLocks/>
            </p:cNvSpPr>
            <p:nvPr/>
          </p:nvSpPr>
          <p:spPr bwMode="auto">
            <a:xfrm flipH="1">
              <a:off x="510" y="1183"/>
              <a:ext cx="325" cy="58"/>
            </a:xfrm>
            <a:custGeom>
              <a:avLst/>
              <a:gdLst>
                <a:gd name="T0" fmla="*/ 0 w 1423"/>
                <a:gd name="T1" fmla="*/ 0 h 253"/>
                <a:gd name="T2" fmla="*/ 0 w 1423"/>
                <a:gd name="T3" fmla="*/ 0 h 253"/>
                <a:gd name="T4" fmla="*/ 0 w 1423"/>
                <a:gd name="T5" fmla="*/ 0 h 253"/>
                <a:gd name="T6" fmla="*/ 0 w 1423"/>
                <a:gd name="T7" fmla="*/ 0 h 253"/>
                <a:gd name="T8" fmla="*/ 0 w 1423"/>
                <a:gd name="T9" fmla="*/ 0 h 253"/>
                <a:gd name="T10" fmla="*/ 0 w 1423"/>
                <a:gd name="T11" fmla="*/ 0 h 253"/>
                <a:gd name="T12" fmla="*/ 0 w 1423"/>
                <a:gd name="T13" fmla="*/ 0 h 253"/>
                <a:gd name="T14" fmla="*/ 0 w 1423"/>
                <a:gd name="T15" fmla="*/ 0 h 253"/>
                <a:gd name="T16" fmla="*/ 0 w 1423"/>
                <a:gd name="T17" fmla="*/ 0 h 253"/>
                <a:gd name="T18" fmla="*/ 0 w 1423"/>
                <a:gd name="T19" fmla="*/ 0 h 253"/>
                <a:gd name="T20" fmla="*/ 0 w 1423"/>
                <a:gd name="T21" fmla="*/ 0 h 253"/>
                <a:gd name="T22" fmla="*/ 0 w 1423"/>
                <a:gd name="T23" fmla="*/ 0 h 253"/>
                <a:gd name="T24" fmla="*/ 0 w 1423"/>
                <a:gd name="T25" fmla="*/ 0 h 253"/>
                <a:gd name="T26" fmla="*/ 0 w 1423"/>
                <a:gd name="T27" fmla="*/ 0 h 253"/>
                <a:gd name="T28" fmla="*/ 0 w 1423"/>
                <a:gd name="T29" fmla="*/ 0 h 253"/>
                <a:gd name="T30" fmla="*/ 0 w 1423"/>
                <a:gd name="T31" fmla="*/ 0 h 253"/>
                <a:gd name="T32" fmla="*/ 0 w 1423"/>
                <a:gd name="T33" fmla="*/ 0 h 253"/>
                <a:gd name="T34" fmla="*/ 0 w 1423"/>
                <a:gd name="T35" fmla="*/ 0 h 253"/>
                <a:gd name="T36" fmla="*/ 0 w 1423"/>
                <a:gd name="T37" fmla="*/ 0 h 253"/>
                <a:gd name="T38" fmla="*/ 0 w 1423"/>
                <a:gd name="T39" fmla="*/ 0 h 253"/>
                <a:gd name="T40" fmla="*/ 0 w 1423"/>
                <a:gd name="T41" fmla="*/ 0 h 253"/>
                <a:gd name="T42" fmla="*/ 0 w 1423"/>
                <a:gd name="T43" fmla="*/ 0 h 253"/>
                <a:gd name="T44" fmla="*/ 0 w 1423"/>
                <a:gd name="T45" fmla="*/ 0 h 253"/>
                <a:gd name="T46" fmla="*/ 0 w 1423"/>
                <a:gd name="T47" fmla="*/ 0 h 253"/>
                <a:gd name="T48" fmla="*/ 0 w 1423"/>
                <a:gd name="T49" fmla="*/ 0 h 253"/>
                <a:gd name="T50" fmla="*/ 0 w 1423"/>
                <a:gd name="T51" fmla="*/ 0 h 253"/>
                <a:gd name="T52" fmla="*/ 0 w 1423"/>
                <a:gd name="T53" fmla="*/ 0 h 253"/>
                <a:gd name="T54" fmla="*/ 0 w 1423"/>
                <a:gd name="T55" fmla="*/ 0 h 253"/>
                <a:gd name="T56" fmla="*/ 0 w 1423"/>
                <a:gd name="T57" fmla="*/ 0 h 253"/>
                <a:gd name="T58" fmla="*/ 0 w 1423"/>
                <a:gd name="T59" fmla="*/ 0 h 253"/>
                <a:gd name="T60" fmla="*/ 0 w 1423"/>
                <a:gd name="T61" fmla="*/ 0 h 253"/>
                <a:gd name="T62" fmla="*/ 0 w 1423"/>
                <a:gd name="T63" fmla="*/ 0 h 253"/>
                <a:gd name="T64" fmla="*/ 0 w 1423"/>
                <a:gd name="T65" fmla="*/ 0 h 253"/>
                <a:gd name="T66" fmla="*/ 0 w 1423"/>
                <a:gd name="T67" fmla="*/ 0 h 253"/>
                <a:gd name="T68" fmla="*/ 0 w 1423"/>
                <a:gd name="T69" fmla="*/ 0 h 253"/>
                <a:gd name="T70" fmla="*/ 0 w 1423"/>
                <a:gd name="T71" fmla="*/ 0 h 253"/>
                <a:gd name="T72" fmla="*/ 0 w 1423"/>
                <a:gd name="T73" fmla="*/ 0 h 253"/>
                <a:gd name="T74" fmla="*/ 0 w 1423"/>
                <a:gd name="T75" fmla="*/ 0 h 253"/>
                <a:gd name="T76" fmla="*/ 0 w 1423"/>
                <a:gd name="T77" fmla="*/ 0 h 253"/>
                <a:gd name="T78" fmla="*/ 0 w 1423"/>
                <a:gd name="T79" fmla="*/ 0 h 253"/>
                <a:gd name="T80" fmla="*/ 0 w 1423"/>
                <a:gd name="T81" fmla="*/ 0 h 253"/>
                <a:gd name="T82" fmla="*/ 0 w 1423"/>
                <a:gd name="T83" fmla="*/ 0 h 253"/>
                <a:gd name="T84" fmla="*/ 0 w 1423"/>
                <a:gd name="T85" fmla="*/ 0 h 253"/>
                <a:gd name="T86" fmla="*/ 0 w 1423"/>
                <a:gd name="T87" fmla="*/ 0 h 2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23"/>
                <a:gd name="T133" fmla="*/ 0 h 253"/>
                <a:gd name="T134" fmla="*/ 1423 w 1423"/>
                <a:gd name="T135" fmla="*/ 253 h 2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23" h="253">
                  <a:moveTo>
                    <a:pt x="0" y="12"/>
                  </a:moveTo>
                  <a:lnTo>
                    <a:pt x="0" y="12"/>
                  </a:lnTo>
                  <a:lnTo>
                    <a:pt x="0" y="11"/>
                  </a:lnTo>
                  <a:lnTo>
                    <a:pt x="2" y="8"/>
                  </a:lnTo>
                  <a:lnTo>
                    <a:pt x="6" y="6"/>
                  </a:lnTo>
                  <a:lnTo>
                    <a:pt x="11" y="3"/>
                  </a:lnTo>
                  <a:lnTo>
                    <a:pt x="17" y="0"/>
                  </a:lnTo>
                  <a:lnTo>
                    <a:pt x="22" y="2"/>
                  </a:lnTo>
                  <a:lnTo>
                    <a:pt x="34" y="3"/>
                  </a:lnTo>
                  <a:lnTo>
                    <a:pt x="54" y="6"/>
                  </a:lnTo>
                  <a:lnTo>
                    <a:pt x="80" y="10"/>
                  </a:lnTo>
                  <a:lnTo>
                    <a:pt x="111" y="15"/>
                  </a:lnTo>
                  <a:lnTo>
                    <a:pt x="149" y="21"/>
                  </a:lnTo>
                  <a:lnTo>
                    <a:pt x="190" y="28"/>
                  </a:lnTo>
                  <a:lnTo>
                    <a:pt x="237" y="34"/>
                  </a:lnTo>
                  <a:lnTo>
                    <a:pt x="288" y="42"/>
                  </a:lnTo>
                  <a:lnTo>
                    <a:pt x="342" y="51"/>
                  </a:lnTo>
                  <a:lnTo>
                    <a:pt x="399" y="60"/>
                  </a:lnTo>
                  <a:lnTo>
                    <a:pt x="458" y="69"/>
                  </a:lnTo>
                  <a:lnTo>
                    <a:pt x="520" y="79"/>
                  </a:lnTo>
                  <a:lnTo>
                    <a:pt x="583" y="89"/>
                  </a:lnTo>
                  <a:lnTo>
                    <a:pt x="646" y="99"/>
                  </a:lnTo>
                  <a:lnTo>
                    <a:pt x="711" y="108"/>
                  </a:lnTo>
                  <a:lnTo>
                    <a:pt x="775" y="119"/>
                  </a:lnTo>
                  <a:lnTo>
                    <a:pt x="840" y="129"/>
                  </a:lnTo>
                  <a:lnTo>
                    <a:pt x="903" y="140"/>
                  </a:lnTo>
                  <a:lnTo>
                    <a:pt x="965" y="149"/>
                  </a:lnTo>
                  <a:lnTo>
                    <a:pt x="1023" y="158"/>
                  </a:lnTo>
                  <a:lnTo>
                    <a:pt x="1081" y="167"/>
                  </a:lnTo>
                  <a:lnTo>
                    <a:pt x="1135" y="176"/>
                  </a:lnTo>
                  <a:lnTo>
                    <a:pt x="1186" y="184"/>
                  </a:lnTo>
                  <a:lnTo>
                    <a:pt x="1233" y="190"/>
                  </a:lnTo>
                  <a:lnTo>
                    <a:pt x="1276" y="197"/>
                  </a:lnTo>
                  <a:lnTo>
                    <a:pt x="1312" y="203"/>
                  </a:lnTo>
                  <a:lnTo>
                    <a:pt x="1345" y="209"/>
                  </a:lnTo>
                  <a:lnTo>
                    <a:pt x="1371" y="213"/>
                  </a:lnTo>
                  <a:lnTo>
                    <a:pt x="1390" y="215"/>
                  </a:lnTo>
                  <a:lnTo>
                    <a:pt x="1403" y="217"/>
                  </a:lnTo>
                  <a:lnTo>
                    <a:pt x="1408" y="218"/>
                  </a:lnTo>
                  <a:lnTo>
                    <a:pt x="1416" y="227"/>
                  </a:lnTo>
                  <a:lnTo>
                    <a:pt x="1420" y="233"/>
                  </a:lnTo>
                  <a:lnTo>
                    <a:pt x="1423" y="240"/>
                  </a:lnTo>
                  <a:lnTo>
                    <a:pt x="1423" y="243"/>
                  </a:lnTo>
                  <a:lnTo>
                    <a:pt x="1420" y="245"/>
                  </a:lnTo>
                  <a:lnTo>
                    <a:pt x="1415" y="248"/>
                  </a:lnTo>
                  <a:lnTo>
                    <a:pt x="1407" y="250"/>
                  </a:lnTo>
                  <a:lnTo>
                    <a:pt x="1399" y="253"/>
                  </a:lnTo>
                  <a:lnTo>
                    <a:pt x="1394" y="252"/>
                  </a:lnTo>
                  <a:lnTo>
                    <a:pt x="1382" y="250"/>
                  </a:lnTo>
                  <a:lnTo>
                    <a:pt x="1363" y="246"/>
                  </a:lnTo>
                  <a:lnTo>
                    <a:pt x="1338" y="243"/>
                  </a:lnTo>
                  <a:lnTo>
                    <a:pt x="1306" y="237"/>
                  </a:lnTo>
                  <a:lnTo>
                    <a:pt x="1269" y="231"/>
                  </a:lnTo>
                  <a:lnTo>
                    <a:pt x="1228" y="224"/>
                  </a:lnTo>
                  <a:lnTo>
                    <a:pt x="1181" y="217"/>
                  </a:lnTo>
                  <a:lnTo>
                    <a:pt x="1130" y="209"/>
                  </a:lnTo>
                  <a:lnTo>
                    <a:pt x="1075" y="200"/>
                  </a:lnTo>
                  <a:lnTo>
                    <a:pt x="1018" y="190"/>
                  </a:lnTo>
                  <a:lnTo>
                    <a:pt x="960" y="180"/>
                  </a:lnTo>
                  <a:lnTo>
                    <a:pt x="897" y="170"/>
                  </a:lnTo>
                  <a:lnTo>
                    <a:pt x="835" y="159"/>
                  </a:lnTo>
                  <a:lnTo>
                    <a:pt x="770" y="149"/>
                  </a:lnTo>
                  <a:lnTo>
                    <a:pt x="706" y="138"/>
                  </a:lnTo>
                  <a:lnTo>
                    <a:pt x="641" y="128"/>
                  </a:lnTo>
                  <a:lnTo>
                    <a:pt x="578" y="118"/>
                  </a:lnTo>
                  <a:lnTo>
                    <a:pt x="514" y="106"/>
                  </a:lnTo>
                  <a:lnTo>
                    <a:pt x="453" y="97"/>
                  </a:lnTo>
                  <a:lnTo>
                    <a:pt x="393" y="86"/>
                  </a:lnTo>
                  <a:lnTo>
                    <a:pt x="336" y="77"/>
                  </a:lnTo>
                  <a:lnTo>
                    <a:pt x="281" y="68"/>
                  </a:lnTo>
                  <a:lnTo>
                    <a:pt x="230" y="59"/>
                  </a:lnTo>
                  <a:lnTo>
                    <a:pt x="182" y="51"/>
                  </a:lnTo>
                  <a:lnTo>
                    <a:pt x="141" y="45"/>
                  </a:lnTo>
                  <a:lnTo>
                    <a:pt x="103" y="38"/>
                  </a:lnTo>
                  <a:lnTo>
                    <a:pt x="71" y="33"/>
                  </a:lnTo>
                  <a:lnTo>
                    <a:pt x="45" y="29"/>
                  </a:lnTo>
                  <a:lnTo>
                    <a:pt x="25" y="25"/>
                  </a:lnTo>
                  <a:lnTo>
                    <a:pt x="12" y="24"/>
                  </a:lnTo>
                  <a:lnTo>
                    <a:pt x="7" y="23"/>
                  </a:lnTo>
                  <a:lnTo>
                    <a:pt x="4" y="19"/>
                  </a:lnTo>
                  <a:lnTo>
                    <a:pt x="2" y="16"/>
                  </a:lnTo>
                  <a:lnTo>
                    <a:pt x="0" y="13"/>
                  </a:lnTo>
                  <a:lnTo>
                    <a:pt x="0" y="12"/>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74" name="Freeform 356">
              <a:extLst>
                <a:ext uri="{FF2B5EF4-FFF2-40B4-BE49-F238E27FC236}">
                  <a16:creationId xmlns:a16="http://schemas.microsoft.com/office/drawing/2014/main" id="{79A8A0F1-92DB-4E62-99FD-C09CFE6E7FDB}"/>
                </a:ext>
              </a:extLst>
            </p:cNvPr>
            <p:cNvSpPr>
              <a:spLocks/>
            </p:cNvSpPr>
            <p:nvPr/>
          </p:nvSpPr>
          <p:spPr bwMode="auto">
            <a:xfrm flipH="1">
              <a:off x="502" y="1222"/>
              <a:ext cx="85" cy="120"/>
            </a:xfrm>
            <a:custGeom>
              <a:avLst/>
              <a:gdLst>
                <a:gd name="T0" fmla="*/ 0 w 372"/>
                <a:gd name="T1" fmla="*/ 0 h 522"/>
                <a:gd name="T2" fmla="*/ 0 w 372"/>
                <a:gd name="T3" fmla="*/ 0 h 522"/>
                <a:gd name="T4" fmla="*/ 0 w 372"/>
                <a:gd name="T5" fmla="*/ 0 h 522"/>
                <a:gd name="T6" fmla="*/ 0 w 372"/>
                <a:gd name="T7" fmla="*/ 0 h 522"/>
                <a:gd name="T8" fmla="*/ 0 w 372"/>
                <a:gd name="T9" fmla="*/ 0 h 522"/>
                <a:gd name="T10" fmla="*/ 0 w 372"/>
                <a:gd name="T11" fmla="*/ 0 h 522"/>
                <a:gd name="T12" fmla="*/ 0 w 372"/>
                <a:gd name="T13" fmla="*/ 0 h 522"/>
                <a:gd name="T14" fmla="*/ 0 w 372"/>
                <a:gd name="T15" fmla="*/ 0 h 522"/>
                <a:gd name="T16" fmla="*/ 0 w 372"/>
                <a:gd name="T17" fmla="*/ 0 h 522"/>
                <a:gd name="T18" fmla="*/ 0 w 372"/>
                <a:gd name="T19" fmla="*/ 0 h 522"/>
                <a:gd name="T20" fmla="*/ 0 w 372"/>
                <a:gd name="T21" fmla="*/ 0 h 522"/>
                <a:gd name="T22" fmla="*/ 0 w 372"/>
                <a:gd name="T23" fmla="*/ 0 h 522"/>
                <a:gd name="T24" fmla="*/ 0 w 372"/>
                <a:gd name="T25" fmla="*/ 0 h 522"/>
                <a:gd name="T26" fmla="*/ 0 w 372"/>
                <a:gd name="T27" fmla="*/ 0 h 522"/>
                <a:gd name="T28" fmla="*/ 0 w 372"/>
                <a:gd name="T29" fmla="*/ 0 h 522"/>
                <a:gd name="T30" fmla="*/ 0 w 372"/>
                <a:gd name="T31" fmla="*/ 0 h 522"/>
                <a:gd name="T32" fmla="*/ 0 w 372"/>
                <a:gd name="T33" fmla="*/ 0 h 522"/>
                <a:gd name="T34" fmla="*/ 0 w 372"/>
                <a:gd name="T35" fmla="*/ 0 h 522"/>
                <a:gd name="T36" fmla="*/ 0 w 372"/>
                <a:gd name="T37" fmla="*/ 0 h 52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72"/>
                <a:gd name="T58" fmla="*/ 0 h 522"/>
                <a:gd name="T59" fmla="*/ 372 w 372"/>
                <a:gd name="T60" fmla="*/ 522 h 52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72" h="522">
                  <a:moveTo>
                    <a:pt x="9" y="4"/>
                  </a:moveTo>
                  <a:lnTo>
                    <a:pt x="2" y="10"/>
                  </a:lnTo>
                  <a:lnTo>
                    <a:pt x="0" y="17"/>
                  </a:lnTo>
                  <a:lnTo>
                    <a:pt x="0" y="26"/>
                  </a:lnTo>
                  <a:lnTo>
                    <a:pt x="4" y="34"/>
                  </a:lnTo>
                  <a:lnTo>
                    <a:pt x="333" y="513"/>
                  </a:lnTo>
                  <a:lnTo>
                    <a:pt x="339" y="519"/>
                  </a:lnTo>
                  <a:lnTo>
                    <a:pt x="347" y="522"/>
                  </a:lnTo>
                  <a:lnTo>
                    <a:pt x="355" y="522"/>
                  </a:lnTo>
                  <a:lnTo>
                    <a:pt x="363" y="518"/>
                  </a:lnTo>
                  <a:lnTo>
                    <a:pt x="369" y="511"/>
                  </a:lnTo>
                  <a:lnTo>
                    <a:pt x="372" y="504"/>
                  </a:lnTo>
                  <a:lnTo>
                    <a:pt x="372" y="496"/>
                  </a:lnTo>
                  <a:lnTo>
                    <a:pt x="369" y="488"/>
                  </a:lnTo>
                  <a:lnTo>
                    <a:pt x="39" y="9"/>
                  </a:lnTo>
                  <a:lnTo>
                    <a:pt x="32" y="3"/>
                  </a:lnTo>
                  <a:lnTo>
                    <a:pt x="26" y="0"/>
                  </a:lnTo>
                  <a:lnTo>
                    <a:pt x="17" y="0"/>
                  </a:lnTo>
                  <a:lnTo>
                    <a:pt x="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75" name="Freeform 357">
              <a:extLst>
                <a:ext uri="{FF2B5EF4-FFF2-40B4-BE49-F238E27FC236}">
                  <a16:creationId xmlns:a16="http://schemas.microsoft.com/office/drawing/2014/main" id="{5D38F205-3371-451C-A347-85584628F20F}"/>
                </a:ext>
              </a:extLst>
            </p:cNvPr>
            <p:cNvSpPr>
              <a:spLocks/>
            </p:cNvSpPr>
            <p:nvPr/>
          </p:nvSpPr>
          <p:spPr bwMode="auto">
            <a:xfrm flipH="1">
              <a:off x="703" y="1467"/>
              <a:ext cx="30" cy="22"/>
            </a:xfrm>
            <a:custGeom>
              <a:avLst/>
              <a:gdLst>
                <a:gd name="T0" fmla="*/ 0 w 130"/>
                <a:gd name="T1" fmla="*/ 0 h 95"/>
                <a:gd name="T2" fmla="*/ 0 w 130"/>
                <a:gd name="T3" fmla="*/ 0 h 95"/>
                <a:gd name="T4" fmla="*/ 0 w 130"/>
                <a:gd name="T5" fmla="*/ 0 h 95"/>
                <a:gd name="T6" fmla="*/ 0 w 130"/>
                <a:gd name="T7" fmla="*/ 0 h 95"/>
                <a:gd name="T8" fmla="*/ 0 w 130"/>
                <a:gd name="T9" fmla="*/ 0 h 95"/>
                <a:gd name="T10" fmla="*/ 0 w 130"/>
                <a:gd name="T11" fmla="*/ 0 h 95"/>
                <a:gd name="T12" fmla="*/ 0 w 130"/>
                <a:gd name="T13" fmla="*/ 0 h 95"/>
                <a:gd name="T14" fmla="*/ 0 w 130"/>
                <a:gd name="T15" fmla="*/ 0 h 95"/>
                <a:gd name="T16" fmla="*/ 0 w 130"/>
                <a:gd name="T17" fmla="*/ 0 h 95"/>
                <a:gd name="T18" fmla="*/ 0 w 130"/>
                <a:gd name="T19" fmla="*/ 0 h 95"/>
                <a:gd name="T20" fmla="*/ 0 w 130"/>
                <a:gd name="T21" fmla="*/ 0 h 95"/>
                <a:gd name="T22" fmla="*/ 0 w 130"/>
                <a:gd name="T23" fmla="*/ 0 h 95"/>
                <a:gd name="T24" fmla="*/ 0 w 130"/>
                <a:gd name="T25" fmla="*/ 0 h 95"/>
                <a:gd name="T26" fmla="*/ 0 w 130"/>
                <a:gd name="T27" fmla="*/ 0 h 95"/>
                <a:gd name="T28" fmla="*/ 0 w 130"/>
                <a:gd name="T29" fmla="*/ 0 h 95"/>
                <a:gd name="T30" fmla="*/ 0 w 130"/>
                <a:gd name="T31" fmla="*/ 0 h 95"/>
                <a:gd name="T32" fmla="*/ 0 w 130"/>
                <a:gd name="T33" fmla="*/ 0 h 95"/>
                <a:gd name="T34" fmla="*/ 0 w 130"/>
                <a:gd name="T35" fmla="*/ 0 h 95"/>
                <a:gd name="T36" fmla="*/ 0 w 130"/>
                <a:gd name="T37" fmla="*/ 0 h 95"/>
                <a:gd name="T38" fmla="*/ 0 w 130"/>
                <a:gd name="T39" fmla="*/ 0 h 95"/>
                <a:gd name="T40" fmla="*/ 0 w 130"/>
                <a:gd name="T41" fmla="*/ 0 h 95"/>
                <a:gd name="T42" fmla="*/ 0 w 130"/>
                <a:gd name="T43" fmla="*/ 0 h 95"/>
                <a:gd name="T44" fmla="*/ 0 w 130"/>
                <a:gd name="T45" fmla="*/ 0 h 95"/>
                <a:gd name="T46" fmla="*/ 0 w 130"/>
                <a:gd name="T47" fmla="*/ 0 h 95"/>
                <a:gd name="T48" fmla="*/ 0 w 130"/>
                <a:gd name="T49" fmla="*/ 0 h 95"/>
                <a:gd name="T50" fmla="*/ 0 w 130"/>
                <a:gd name="T51" fmla="*/ 0 h 95"/>
                <a:gd name="T52" fmla="*/ 0 w 130"/>
                <a:gd name="T53" fmla="*/ 0 h 95"/>
                <a:gd name="T54" fmla="*/ 0 w 130"/>
                <a:gd name="T55" fmla="*/ 0 h 95"/>
                <a:gd name="T56" fmla="*/ 0 w 130"/>
                <a:gd name="T57" fmla="*/ 0 h 95"/>
                <a:gd name="T58" fmla="*/ 0 w 130"/>
                <a:gd name="T59" fmla="*/ 0 h 95"/>
                <a:gd name="T60" fmla="*/ 0 w 130"/>
                <a:gd name="T61" fmla="*/ 0 h 95"/>
                <a:gd name="T62" fmla="*/ 0 w 130"/>
                <a:gd name="T63" fmla="*/ 0 h 95"/>
                <a:gd name="T64" fmla="*/ 0 w 130"/>
                <a:gd name="T65" fmla="*/ 0 h 9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0"/>
                <a:gd name="T100" fmla="*/ 0 h 95"/>
                <a:gd name="T101" fmla="*/ 130 w 130"/>
                <a:gd name="T102" fmla="*/ 95 h 9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0" h="95">
                  <a:moveTo>
                    <a:pt x="0" y="48"/>
                  </a:moveTo>
                  <a:lnTo>
                    <a:pt x="1" y="57"/>
                  </a:lnTo>
                  <a:lnTo>
                    <a:pt x="5" y="66"/>
                  </a:lnTo>
                  <a:lnTo>
                    <a:pt x="10" y="74"/>
                  </a:lnTo>
                  <a:lnTo>
                    <a:pt x="18" y="81"/>
                  </a:lnTo>
                  <a:lnTo>
                    <a:pt x="27" y="87"/>
                  </a:lnTo>
                  <a:lnTo>
                    <a:pt x="39" y="91"/>
                  </a:lnTo>
                  <a:lnTo>
                    <a:pt x="52" y="94"/>
                  </a:lnTo>
                  <a:lnTo>
                    <a:pt x="65" y="95"/>
                  </a:lnTo>
                  <a:lnTo>
                    <a:pt x="78" y="94"/>
                  </a:lnTo>
                  <a:lnTo>
                    <a:pt x="91" y="91"/>
                  </a:lnTo>
                  <a:lnTo>
                    <a:pt x="103" y="87"/>
                  </a:lnTo>
                  <a:lnTo>
                    <a:pt x="112" y="81"/>
                  </a:lnTo>
                  <a:lnTo>
                    <a:pt x="119" y="74"/>
                  </a:lnTo>
                  <a:lnTo>
                    <a:pt x="125" y="66"/>
                  </a:lnTo>
                  <a:lnTo>
                    <a:pt x="129" y="57"/>
                  </a:lnTo>
                  <a:lnTo>
                    <a:pt x="130" y="48"/>
                  </a:lnTo>
                  <a:lnTo>
                    <a:pt x="129" y="38"/>
                  </a:lnTo>
                  <a:lnTo>
                    <a:pt x="125" y="28"/>
                  </a:lnTo>
                  <a:lnTo>
                    <a:pt x="119" y="21"/>
                  </a:lnTo>
                  <a:lnTo>
                    <a:pt x="112" y="14"/>
                  </a:lnTo>
                  <a:lnTo>
                    <a:pt x="103" y="8"/>
                  </a:lnTo>
                  <a:lnTo>
                    <a:pt x="91" y="4"/>
                  </a:lnTo>
                  <a:lnTo>
                    <a:pt x="78" y="1"/>
                  </a:lnTo>
                  <a:lnTo>
                    <a:pt x="65" y="0"/>
                  </a:lnTo>
                  <a:lnTo>
                    <a:pt x="52" y="1"/>
                  </a:lnTo>
                  <a:lnTo>
                    <a:pt x="39" y="4"/>
                  </a:lnTo>
                  <a:lnTo>
                    <a:pt x="27" y="8"/>
                  </a:lnTo>
                  <a:lnTo>
                    <a:pt x="18" y="14"/>
                  </a:lnTo>
                  <a:lnTo>
                    <a:pt x="10" y="21"/>
                  </a:lnTo>
                  <a:lnTo>
                    <a:pt x="5" y="28"/>
                  </a:lnTo>
                  <a:lnTo>
                    <a:pt x="1" y="38"/>
                  </a:lnTo>
                  <a:lnTo>
                    <a:pt x="0"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76" name="Freeform 358">
              <a:extLst>
                <a:ext uri="{FF2B5EF4-FFF2-40B4-BE49-F238E27FC236}">
                  <a16:creationId xmlns:a16="http://schemas.microsoft.com/office/drawing/2014/main" id="{6CC600ED-3263-4735-9B62-3CAD69B9D9C6}"/>
                </a:ext>
              </a:extLst>
            </p:cNvPr>
            <p:cNvSpPr>
              <a:spLocks/>
            </p:cNvSpPr>
            <p:nvPr/>
          </p:nvSpPr>
          <p:spPr bwMode="auto">
            <a:xfrm flipH="1">
              <a:off x="352" y="1467"/>
              <a:ext cx="29" cy="22"/>
            </a:xfrm>
            <a:custGeom>
              <a:avLst/>
              <a:gdLst>
                <a:gd name="T0" fmla="*/ 0 w 130"/>
                <a:gd name="T1" fmla="*/ 0 h 94"/>
                <a:gd name="T2" fmla="*/ 0 w 130"/>
                <a:gd name="T3" fmla="*/ 0 h 94"/>
                <a:gd name="T4" fmla="*/ 0 w 130"/>
                <a:gd name="T5" fmla="*/ 0 h 94"/>
                <a:gd name="T6" fmla="*/ 0 w 130"/>
                <a:gd name="T7" fmla="*/ 0 h 94"/>
                <a:gd name="T8" fmla="*/ 0 w 130"/>
                <a:gd name="T9" fmla="*/ 0 h 94"/>
                <a:gd name="T10" fmla="*/ 0 w 130"/>
                <a:gd name="T11" fmla="*/ 0 h 94"/>
                <a:gd name="T12" fmla="*/ 0 w 130"/>
                <a:gd name="T13" fmla="*/ 0 h 94"/>
                <a:gd name="T14" fmla="*/ 0 w 130"/>
                <a:gd name="T15" fmla="*/ 0 h 94"/>
                <a:gd name="T16" fmla="*/ 0 w 130"/>
                <a:gd name="T17" fmla="*/ 0 h 94"/>
                <a:gd name="T18" fmla="*/ 0 w 130"/>
                <a:gd name="T19" fmla="*/ 0 h 94"/>
                <a:gd name="T20" fmla="*/ 0 w 130"/>
                <a:gd name="T21" fmla="*/ 0 h 94"/>
                <a:gd name="T22" fmla="*/ 0 w 130"/>
                <a:gd name="T23" fmla="*/ 0 h 94"/>
                <a:gd name="T24" fmla="*/ 0 w 130"/>
                <a:gd name="T25" fmla="*/ 0 h 94"/>
                <a:gd name="T26" fmla="*/ 0 w 130"/>
                <a:gd name="T27" fmla="*/ 0 h 94"/>
                <a:gd name="T28" fmla="*/ 0 w 130"/>
                <a:gd name="T29" fmla="*/ 0 h 94"/>
                <a:gd name="T30" fmla="*/ 0 w 130"/>
                <a:gd name="T31" fmla="*/ 0 h 94"/>
                <a:gd name="T32" fmla="*/ 0 w 130"/>
                <a:gd name="T33" fmla="*/ 0 h 94"/>
                <a:gd name="T34" fmla="*/ 0 w 130"/>
                <a:gd name="T35" fmla="*/ 0 h 94"/>
                <a:gd name="T36" fmla="*/ 0 w 130"/>
                <a:gd name="T37" fmla="*/ 0 h 94"/>
                <a:gd name="T38" fmla="*/ 0 w 130"/>
                <a:gd name="T39" fmla="*/ 0 h 94"/>
                <a:gd name="T40" fmla="*/ 0 w 130"/>
                <a:gd name="T41" fmla="*/ 0 h 94"/>
                <a:gd name="T42" fmla="*/ 0 w 130"/>
                <a:gd name="T43" fmla="*/ 0 h 94"/>
                <a:gd name="T44" fmla="*/ 0 w 130"/>
                <a:gd name="T45" fmla="*/ 0 h 94"/>
                <a:gd name="T46" fmla="*/ 0 w 130"/>
                <a:gd name="T47" fmla="*/ 0 h 94"/>
                <a:gd name="T48" fmla="*/ 0 w 130"/>
                <a:gd name="T49" fmla="*/ 0 h 94"/>
                <a:gd name="T50" fmla="*/ 0 w 130"/>
                <a:gd name="T51" fmla="*/ 0 h 94"/>
                <a:gd name="T52" fmla="*/ 0 w 130"/>
                <a:gd name="T53" fmla="*/ 0 h 94"/>
                <a:gd name="T54" fmla="*/ 0 w 130"/>
                <a:gd name="T55" fmla="*/ 0 h 94"/>
                <a:gd name="T56" fmla="*/ 0 w 130"/>
                <a:gd name="T57" fmla="*/ 0 h 94"/>
                <a:gd name="T58" fmla="*/ 0 w 130"/>
                <a:gd name="T59" fmla="*/ 0 h 94"/>
                <a:gd name="T60" fmla="*/ 0 w 130"/>
                <a:gd name="T61" fmla="*/ 0 h 94"/>
                <a:gd name="T62" fmla="*/ 0 w 130"/>
                <a:gd name="T63" fmla="*/ 0 h 94"/>
                <a:gd name="T64" fmla="*/ 0 w 130"/>
                <a:gd name="T65" fmla="*/ 0 h 9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0"/>
                <a:gd name="T100" fmla="*/ 0 h 94"/>
                <a:gd name="T101" fmla="*/ 130 w 130"/>
                <a:gd name="T102" fmla="*/ 94 h 9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0" h="94">
                  <a:moveTo>
                    <a:pt x="0" y="47"/>
                  </a:moveTo>
                  <a:lnTo>
                    <a:pt x="2" y="57"/>
                  </a:lnTo>
                  <a:lnTo>
                    <a:pt x="6" y="65"/>
                  </a:lnTo>
                  <a:lnTo>
                    <a:pt x="11" y="74"/>
                  </a:lnTo>
                  <a:lnTo>
                    <a:pt x="19" y="81"/>
                  </a:lnTo>
                  <a:lnTo>
                    <a:pt x="28" y="86"/>
                  </a:lnTo>
                  <a:lnTo>
                    <a:pt x="39" y="90"/>
                  </a:lnTo>
                  <a:lnTo>
                    <a:pt x="52" y="92"/>
                  </a:lnTo>
                  <a:lnTo>
                    <a:pt x="65" y="94"/>
                  </a:lnTo>
                  <a:lnTo>
                    <a:pt x="78" y="92"/>
                  </a:lnTo>
                  <a:lnTo>
                    <a:pt x="91" y="90"/>
                  </a:lnTo>
                  <a:lnTo>
                    <a:pt x="102" y="86"/>
                  </a:lnTo>
                  <a:lnTo>
                    <a:pt x="112" y="81"/>
                  </a:lnTo>
                  <a:lnTo>
                    <a:pt x="120" y="74"/>
                  </a:lnTo>
                  <a:lnTo>
                    <a:pt x="125" y="65"/>
                  </a:lnTo>
                  <a:lnTo>
                    <a:pt x="129" y="57"/>
                  </a:lnTo>
                  <a:lnTo>
                    <a:pt x="130" y="47"/>
                  </a:lnTo>
                  <a:lnTo>
                    <a:pt x="129" y="36"/>
                  </a:lnTo>
                  <a:lnTo>
                    <a:pt x="125" y="28"/>
                  </a:lnTo>
                  <a:lnTo>
                    <a:pt x="120" y="19"/>
                  </a:lnTo>
                  <a:lnTo>
                    <a:pt x="112" y="13"/>
                  </a:lnTo>
                  <a:lnTo>
                    <a:pt x="102" y="8"/>
                  </a:lnTo>
                  <a:lnTo>
                    <a:pt x="91" y="4"/>
                  </a:lnTo>
                  <a:lnTo>
                    <a:pt x="78" y="1"/>
                  </a:lnTo>
                  <a:lnTo>
                    <a:pt x="65" y="0"/>
                  </a:lnTo>
                  <a:lnTo>
                    <a:pt x="52" y="1"/>
                  </a:lnTo>
                  <a:lnTo>
                    <a:pt x="39" y="4"/>
                  </a:lnTo>
                  <a:lnTo>
                    <a:pt x="28" y="8"/>
                  </a:lnTo>
                  <a:lnTo>
                    <a:pt x="19" y="13"/>
                  </a:lnTo>
                  <a:lnTo>
                    <a:pt x="11" y="19"/>
                  </a:lnTo>
                  <a:lnTo>
                    <a:pt x="6" y="28"/>
                  </a:lnTo>
                  <a:lnTo>
                    <a:pt x="2" y="36"/>
                  </a:lnTo>
                  <a:lnTo>
                    <a:pt x="0"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77" name="Freeform 359">
              <a:extLst>
                <a:ext uri="{FF2B5EF4-FFF2-40B4-BE49-F238E27FC236}">
                  <a16:creationId xmlns:a16="http://schemas.microsoft.com/office/drawing/2014/main" id="{BCBF1F93-9C53-4D87-8B64-2314B651CBF6}"/>
                </a:ext>
              </a:extLst>
            </p:cNvPr>
            <p:cNvSpPr>
              <a:spLocks/>
            </p:cNvSpPr>
            <p:nvPr/>
          </p:nvSpPr>
          <p:spPr bwMode="auto">
            <a:xfrm flipH="1">
              <a:off x="833" y="1468"/>
              <a:ext cx="29" cy="21"/>
            </a:xfrm>
            <a:custGeom>
              <a:avLst/>
              <a:gdLst>
                <a:gd name="T0" fmla="*/ 0 w 130"/>
                <a:gd name="T1" fmla="*/ 0 h 95"/>
                <a:gd name="T2" fmla="*/ 0 w 130"/>
                <a:gd name="T3" fmla="*/ 0 h 95"/>
                <a:gd name="T4" fmla="*/ 0 w 130"/>
                <a:gd name="T5" fmla="*/ 0 h 95"/>
                <a:gd name="T6" fmla="*/ 0 w 130"/>
                <a:gd name="T7" fmla="*/ 0 h 95"/>
                <a:gd name="T8" fmla="*/ 0 w 130"/>
                <a:gd name="T9" fmla="*/ 0 h 95"/>
                <a:gd name="T10" fmla="*/ 0 w 130"/>
                <a:gd name="T11" fmla="*/ 0 h 95"/>
                <a:gd name="T12" fmla="*/ 0 w 130"/>
                <a:gd name="T13" fmla="*/ 0 h 95"/>
                <a:gd name="T14" fmla="*/ 0 w 130"/>
                <a:gd name="T15" fmla="*/ 0 h 95"/>
                <a:gd name="T16" fmla="*/ 0 w 130"/>
                <a:gd name="T17" fmla="*/ 0 h 95"/>
                <a:gd name="T18" fmla="*/ 0 w 130"/>
                <a:gd name="T19" fmla="*/ 0 h 95"/>
                <a:gd name="T20" fmla="*/ 0 w 130"/>
                <a:gd name="T21" fmla="*/ 0 h 95"/>
                <a:gd name="T22" fmla="*/ 0 w 130"/>
                <a:gd name="T23" fmla="*/ 0 h 95"/>
                <a:gd name="T24" fmla="*/ 0 w 130"/>
                <a:gd name="T25" fmla="*/ 0 h 95"/>
                <a:gd name="T26" fmla="*/ 0 w 130"/>
                <a:gd name="T27" fmla="*/ 0 h 95"/>
                <a:gd name="T28" fmla="*/ 0 w 130"/>
                <a:gd name="T29" fmla="*/ 0 h 95"/>
                <a:gd name="T30" fmla="*/ 0 w 130"/>
                <a:gd name="T31" fmla="*/ 0 h 95"/>
                <a:gd name="T32" fmla="*/ 0 w 130"/>
                <a:gd name="T33" fmla="*/ 0 h 95"/>
                <a:gd name="T34" fmla="*/ 0 w 130"/>
                <a:gd name="T35" fmla="*/ 0 h 95"/>
                <a:gd name="T36" fmla="*/ 0 w 130"/>
                <a:gd name="T37" fmla="*/ 0 h 95"/>
                <a:gd name="T38" fmla="*/ 0 w 130"/>
                <a:gd name="T39" fmla="*/ 0 h 95"/>
                <a:gd name="T40" fmla="*/ 0 w 130"/>
                <a:gd name="T41" fmla="*/ 0 h 95"/>
                <a:gd name="T42" fmla="*/ 0 w 130"/>
                <a:gd name="T43" fmla="*/ 0 h 95"/>
                <a:gd name="T44" fmla="*/ 0 w 130"/>
                <a:gd name="T45" fmla="*/ 0 h 95"/>
                <a:gd name="T46" fmla="*/ 0 w 130"/>
                <a:gd name="T47" fmla="*/ 0 h 95"/>
                <a:gd name="T48" fmla="*/ 0 w 130"/>
                <a:gd name="T49" fmla="*/ 0 h 95"/>
                <a:gd name="T50" fmla="*/ 0 w 130"/>
                <a:gd name="T51" fmla="*/ 0 h 95"/>
                <a:gd name="T52" fmla="*/ 0 w 130"/>
                <a:gd name="T53" fmla="*/ 0 h 95"/>
                <a:gd name="T54" fmla="*/ 0 w 130"/>
                <a:gd name="T55" fmla="*/ 0 h 95"/>
                <a:gd name="T56" fmla="*/ 0 w 130"/>
                <a:gd name="T57" fmla="*/ 0 h 95"/>
                <a:gd name="T58" fmla="*/ 0 w 130"/>
                <a:gd name="T59" fmla="*/ 0 h 95"/>
                <a:gd name="T60" fmla="*/ 0 w 130"/>
                <a:gd name="T61" fmla="*/ 0 h 95"/>
                <a:gd name="T62" fmla="*/ 0 w 130"/>
                <a:gd name="T63" fmla="*/ 0 h 95"/>
                <a:gd name="T64" fmla="*/ 0 w 130"/>
                <a:gd name="T65" fmla="*/ 0 h 9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0"/>
                <a:gd name="T100" fmla="*/ 0 h 95"/>
                <a:gd name="T101" fmla="*/ 130 w 130"/>
                <a:gd name="T102" fmla="*/ 95 h 9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0" h="95">
                  <a:moveTo>
                    <a:pt x="0" y="47"/>
                  </a:moveTo>
                  <a:lnTo>
                    <a:pt x="1" y="57"/>
                  </a:lnTo>
                  <a:lnTo>
                    <a:pt x="5" y="66"/>
                  </a:lnTo>
                  <a:lnTo>
                    <a:pt x="10" y="74"/>
                  </a:lnTo>
                  <a:lnTo>
                    <a:pt x="18" y="80"/>
                  </a:lnTo>
                  <a:lnTo>
                    <a:pt x="27" y="87"/>
                  </a:lnTo>
                  <a:lnTo>
                    <a:pt x="39" y="91"/>
                  </a:lnTo>
                  <a:lnTo>
                    <a:pt x="52" y="93"/>
                  </a:lnTo>
                  <a:lnTo>
                    <a:pt x="65" y="95"/>
                  </a:lnTo>
                  <a:lnTo>
                    <a:pt x="78" y="93"/>
                  </a:lnTo>
                  <a:lnTo>
                    <a:pt x="91" y="91"/>
                  </a:lnTo>
                  <a:lnTo>
                    <a:pt x="101" y="87"/>
                  </a:lnTo>
                  <a:lnTo>
                    <a:pt x="112" y="80"/>
                  </a:lnTo>
                  <a:lnTo>
                    <a:pt x="120" y="74"/>
                  </a:lnTo>
                  <a:lnTo>
                    <a:pt x="125" y="66"/>
                  </a:lnTo>
                  <a:lnTo>
                    <a:pt x="129" y="57"/>
                  </a:lnTo>
                  <a:lnTo>
                    <a:pt x="130" y="47"/>
                  </a:lnTo>
                  <a:lnTo>
                    <a:pt x="129" y="38"/>
                  </a:lnTo>
                  <a:lnTo>
                    <a:pt x="125" y="28"/>
                  </a:lnTo>
                  <a:lnTo>
                    <a:pt x="120" y="21"/>
                  </a:lnTo>
                  <a:lnTo>
                    <a:pt x="112" y="13"/>
                  </a:lnTo>
                  <a:lnTo>
                    <a:pt x="101" y="8"/>
                  </a:lnTo>
                  <a:lnTo>
                    <a:pt x="91" y="4"/>
                  </a:lnTo>
                  <a:lnTo>
                    <a:pt x="78" y="1"/>
                  </a:lnTo>
                  <a:lnTo>
                    <a:pt x="65" y="0"/>
                  </a:lnTo>
                  <a:lnTo>
                    <a:pt x="52" y="1"/>
                  </a:lnTo>
                  <a:lnTo>
                    <a:pt x="39" y="4"/>
                  </a:lnTo>
                  <a:lnTo>
                    <a:pt x="27" y="8"/>
                  </a:lnTo>
                  <a:lnTo>
                    <a:pt x="18" y="13"/>
                  </a:lnTo>
                  <a:lnTo>
                    <a:pt x="10" y="21"/>
                  </a:lnTo>
                  <a:lnTo>
                    <a:pt x="5" y="28"/>
                  </a:lnTo>
                  <a:lnTo>
                    <a:pt x="1" y="38"/>
                  </a:lnTo>
                  <a:lnTo>
                    <a:pt x="0"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78" name="Freeform 360">
              <a:extLst>
                <a:ext uri="{FF2B5EF4-FFF2-40B4-BE49-F238E27FC236}">
                  <a16:creationId xmlns:a16="http://schemas.microsoft.com/office/drawing/2014/main" id="{E625D32E-2530-4563-AD11-242D7C081059}"/>
                </a:ext>
              </a:extLst>
            </p:cNvPr>
            <p:cNvSpPr>
              <a:spLocks/>
            </p:cNvSpPr>
            <p:nvPr/>
          </p:nvSpPr>
          <p:spPr bwMode="auto">
            <a:xfrm flipH="1">
              <a:off x="363" y="1350"/>
              <a:ext cx="49" cy="134"/>
            </a:xfrm>
            <a:custGeom>
              <a:avLst/>
              <a:gdLst>
                <a:gd name="T0" fmla="*/ 0 w 218"/>
                <a:gd name="T1" fmla="*/ 0 h 582"/>
                <a:gd name="T2" fmla="*/ 0 w 218"/>
                <a:gd name="T3" fmla="*/ 0 h 582"/>
                <a:gd name="T4" fmla="*/ 0 w 218"/>
                <a:gd name="T5" fmla="*/ 0 h 582"/>
                <a:gd name="T6" fmla="*/ 0 w 218"/>
                <a:gd name="T7" fmla="*/ 0 h 582"/>
                <a:gd name="T8" fmla="*/ 0 w 218"/>
                <a:gd name="T9" fmla="*/ 0 h 582"/>
                <a:gd name="T10" fmla="*/ 0 w 218"/>
                <a:gd name="T11" fmla="*/ 0 h 582"/>
                <a:gd name="T12" fmla="*/ 0 w 218"/>
                <a:gd name="T13" fmla="*/ 0 h 582"/>
                <a:gd name="T14" fmla="*/ 0 w 218"/>
                <a:gd name="T15" fmla="*/ 0 h 582"/>
                <a:gd name="T16" fmla="*/ 0 w 218"/>
                <a:gd name="T17" fmla="*/ 0 h 582"/>
                <a:gd name="T18" fmla="*/ 0 w 218"/>
                <a:gd name="T19" fmla="*/ 0 h 582"/>
                <a:gd name="T20" fmla="*/ 0 w 218"/>
                <a:gd name="T21" fmla="*/ 0 h 582"/>
                <a:gd name="T22" fmla="*/ 0 w 218"/>
                <a:gd name="T23" fmla="*/ 0 h 582"/>
                <a:gd name="T24" fmla="*/ 0 w 218"/>
                <a:gd name="T25" fmla="*/ 0 h 582"/>
                <a:gd name="T26" fmla="*/ 0 w 218"/>
                <a:gd name="T27" fmla="*/ 0 h 582"/>
                <a:gd name="T28" fmla="*/ 0 w 218"/>
                <a:gd name="T29" fmla="*/ 0 h 582"/>
                <a:gd name="T30" fmla="*/ 0 w 218"/>
                <a:gd name="T31" fmla="*/ 0 h 582"/>
                <a:gd name="T32" fmla="*/ 0 w 218"/>
                <a:gd name="T33" fmla="*/ 0 h 582"/>
                <a:gd name="T34" fmla="*/ 0 w 218"/>
                <a:gd name="T35" fmla="*/ 0 h 582"/>
                <a:gd name="T36" fmla="*/ 0 w 218"/>
                <a:gd name="T37" fmla="*/ 0 h 58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8"/>
                <a:gd name="T58" fmla="*/ 0 h 582"/>
                <a:gd name="T59" fmla="*/ 218 w 218"/>
                <a:gd name="T60" fmla="*/ 582 h 58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8" h="582">
                  <a:moveTo>
                    <a:pt x="16" y="1"/>
                  </a:moveTo>
                  <a:lnTo>
                    <a:pt x="8" y="5"/>
                  </a:lnTo>
                  <a:lnTo>
                    <a:pt x="3" y="13"/>
                  </a:lnTo>
                  <a:lnTo>
                    <a:pt x="0" y="21"/>
                  </a:lnTo>
                  <a:lnTo>
                    <a:pt x="1" y="29"/>
                  </a:lnTo>
                  <a:lnTo>
                    <a:pt x="175" y="566"/>
                  </a:lnTo>
                  <a:lnTo>
                    <a:pt x="179" y="574"/>
                  </a:lnTo>
                  <a:lnTo>
                    <a:pt x="187" y="579"/>
                  </a:lnTo>
                  <a:lnTo>
                    <a:pt x="195" y="582"/>
                  </a:lnTo>
                  <a:lnTo>
                    <a:pt x="204" y="580"/>
                  </a:lnTo>
                  <a:lnTo>
                    <a:pt x="211" y="577"/>
                  </a:lnTo>
                  <a:lnTo>
                    <a:pt x="216" y="570"/>
                  </a:lnTo>
                  <a:lnTo>
                    <a:pt x="218" y="562"/>
                  </a:lnTo>
                  <a:lnTo>
                    <a:pt x="217" y="553"/>
                  </a:lnTo>
                  <a:lnTo>
                    <a:pt x="43" y="16"/>
                  </a:lnTo>
                  <a:lnTo>
                    <a:pt x="39" y="8"/>
                  </a:lnTo>
                  <a:lnTo>
                    <a:pt x="32" y="3"/>
                  </a:lnTo>
                  <a:lnTo>
                    <a:pt x="25" y="0"/>
                  </a:lnTo>
                  <a:lnTo>
                    <a:pt x="1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79" name="Freeform 361">
              <a:extLst>
                <a:ext uri="{FF2B5EF4-FFF2-40B4-BE49-F238E27FC236}">
                  <a16:creationId xmlns:a16="http://schemas.microsoft.com/office/drawing/2014/main" id="{1B2C2696-4F01-4A9B-8D87-57548658788A}"/>
                </a:ext>
              </a:extLst>
            </p:cNvPr>
            <p:cNvSpPr>
              <a:spLocks/>
            </p:cNvSpPr>
            <p:nvPr/>
          </p:nvSpPr>
          <p:spPr bwMode="auto">
            <a:xfrm flipH="1">
              <a:off x="443" y="1364"/>
              <a:ext cx="49" cy="53"/>
            </a:xfrm>
            <a:custGeom>
              <a:avLst/>
              <a:gdLst>
                <a:gd name="T0" fmla="*/ 0 w 213"/>
                <a:gd name="T1" fmla="*/ 0 h 230"/>
                <a:gd name="T2" fmla="*/ 0 w 213"/>
                <a:gd name="T3" fmla="*/ 0 h 230"/>
                <a:gd name="T4" fmla="*/ 0 w 213"/>
                <a:gd name="T5" fmla="*/ 0 h 230"/>
                <a:gd name="T6" fmla="*/ 0 w 213"/>
                <a:gd name="T7" fmla="*/ 0 h 230"/>
                <a:gd name="T8" fmla="*/ 0 w 213"/>
                <a:gd name="T9" fmla="*/ 0 h 230"/>
                <a:gd name="T10" fmla="*/ 0 w 213"/>
                <a:gd name="T11" fmla="*/ 0 h 230"/>
                <a:gd name="T12" fmla="*/ 0 w 213"/>
                <a:gd name="T13" fmla="*/ 0 h 230"/>
                <a:gd name="T14" fmla="*/ 0 w 213"/>
                <a:gd name="T15" fmla="*/ 0 h 230"/>
                <a:gd name="T16" fmla="*/ 0 w 213"/>
                <a:gd name="T17" fmla="*/ 0 h 230"/>
                <a:gd name="T18" fmla="*/ 0 w 213"/>
                <a:gd name="T19" fmla="*/ 0 h 230"/>
                <a:gd name="T20" fmla="*/ 0 w 213"/>
                <a:gd name="T21" fmla="*/ 0 h 230"/>
                <a:gd name="T22" fmla="*/ 0 w 213"/>
                <a:gd name="T23" fmla="*/ 0 h 230"/>
                <a:gd name="T24" fmla="*/ 0 w 213"/>
                <a:gd name="T25" fmla="*/ 0 h 230"/>
                <a:gd name="T26" fmla="*/ 0 w 213"/>
                <a:gd name="T27" fmla="*/ 0 h 230"/>
                <a:gd name="T28" fmla="*/ 0 w 213"/>
                <a:gd name="T29" fmla="*/ 0 h 230"/>
                <a:gd name="T30" fmla="*/ 0 w 213"/>
                <a:gd name="T31" fmla="*/ 0 h 230"/>
                <a:gd name="T32" fmla="*/ 0 w 213"/>
                <a:gd name="T33" fmla="*/ 0 h 230"/>
                <a:gd name="T34" fmla="*/ 0 w 213"/>
                <a:gd name="T35" fmla="*/ 0 h 230"/>
                <a:gd name="T36" fmla="*/ 0 w 213"/>
                <a:gd name="T37" fmla="*/ 0 h 230"/>
                <a:gd name="T38" fmla="*/ 0 w 213"/>
                <a:gd name="T39" fmla="*/ 0 h 230"/>
                <a:gd name="T40" fmla="*/ 0 w 213"/>
                <a:gd name="T41" fmla="*/ 0 h 230"/>
                <a:gd name="T42" fmla="*/ 0 w 213"/>
                <a:gd name="T43" fmla="*/ 0 h 230"/>
                <a:gd name="T44" fmla="*/ 0 w 213"/>
                <a:gd name="T45" fmla="*/ 0 h 230"/>
                <a:gd name="T46" fmla="*/ 0 w 213"/>
                <a:gd name="T47" fmla="*/ 0 h 230"/>
                <a:gd name="T48" fmla="*/ 0 w 213"/>
                <a:gd name="T49" fmla="*/ 0 h 230"/>
                <a:gd name="T50" fmla="*/ 0 w 213"/>
                <a:gd name="T51" fmla="*/ 0 h 230"/>
                <a:gd name="T52" fmla="*/ 0 w 213"/>
                <a:gd name="T53" fmla="*/ 0 h 230"/>
                <a:gd name="T54" fmla="*/ 0 w 213"/>
                <a:gd name="T55" fmla="*/ 0 h 230"/>
                <a:gd name="T56" fmla="*/ 0 w 213"/>
                <a:gd name="T57" fmla="*/ 0 h 230"/>
                <a:gd name="T58" fmla="*/ 0 w 213"/>
                <a:gd name="T59" fmla="*/ 0 h 230"/>
                <a:gd name="T60" fmla="*/ 0 w 213"/>
                <a:gd name="T61" fmla="*/ 0 h 230"/>
                <a:gd name="T62" fmla="*/ 0 w 213"/>
                <a:gd name="T63" fmla="*/ 0 h 230"/>
                <a:gd name="T64" fmla="*/ 0 w 213"/>
                <a:gd name="T65" fmla="*/ 0 h 230"/>
                <a:gd name="T66" fmla="*/ 0 w 213"/>
                <a:gd name="T67" fmla="*/ 0 h 230"/>
                <a:gd name="T68" fmla="*/ 0 w 213"/>
                <a:gd name="T69" fmla="*/ 0 h 230"/>
                <a:gd name="T70" fmla="*/ 0 w 213"/>
                <a:gd name="T71" fmla="*/ 0 h 230"/>
                <a:gd name="T72" fmla="*/ 0 w 213"/>
                <a:gd name="T73" fmla="*/ 0 h 230"/>
                <a:gd name="T74" fmla="*/ 0 w 213"/>
                <a:gd name="T75" fmla="*/ 0 h 23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3"/>
                <a:gd name="T115" fmla="*/ 0 h 230"/>
                <a:gd name="T116" fmla="*/ 213 w 213"/>
                <a:gd name="T117" fmla="*/ 230 h 23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3" h="230">
                  <a:moveTo>
                    <a:pt x="46" y="21"/>
                  </a:moveTo>
                  <a:lnTo>
                    <a:pt x="33" y="34"/>
                  </a:lnTo>
                  <a:lnTo>
                    <a:pt x="22" y="49"/>
                  </a:lnTo>
                  <a:lnTo>
                    <a:pt x="13" y="67"/>
                  </a:lnTo>
                  <a:lnTo>
                    <a:pt x="6" y="88"/>
                  </a:lnTo>
                  <a:lnTo>
                    <a:pt x="2" y="113"/>
                  </a:lnTo>
                  <a:lnTo>
                    <a:pt x="0" y="139"/>
                  </a:lnTo>
                  <a:lnTo>
                    <a:pt x="0" y="169"/>
                  </a:lnTo>
                  <a:lnTo>
                    <a:pt x="1" y="200"/>
                  </a:lnTo>
                  <a:lnTo>
                    <a:pt x="3" y="209"/>
                  </a:lnTo>
                  <a:lnTo>
                    <a:pt x="9" y="216"/>
                  </a:lnTo>
                  <a:lnTo>
                    <a:pt x="16" y="220"/>
                  </a:lnTo>
                  <a:lnTo>
                    <a:pt x="24" y="221"/>
                  </a:lnTo>
                  <a:lnTo>
                    <a:pt x="33" y="218"/>
                  </a:lnTo>
                  <a:lnTo>
                    <a:pt x="40" y="213"/>
                  </a:lnTo>
                  <a:lnTo>
                    <a:pt x="44" y="205"/>
                  </a:lnTo>
                  <a:lnTo>
                    <a:pt x="45" y="196"/>
                  </a:lnTo>
                  <a:lnTo>
                    <a:pt x="44" y="139"/>
                  </a:lnTo>
                  <a:lnTo>
                    <a:pt x="49" y="97"/>
                  </a:lnTo>
                  <a:lnTo>
                    <a:pt x="61" y="71"/>
                  </a:lnTo>
                  <a:lnTo>
                    <a:pt x="74" y="56"/>
                  </a:lnTo>
                  <a:lnTo>
                    <a:pt x="81" y="51"/>
                  </a:lnTo>
                  <a:lnTo>
                    <a:pt x="91" y="47"/>
                  </a:lnTo>
                  <a:lnTo>
                    <a:pt x="98" y="44"/>
                  </a:lnTo>
                  <a:lnTo>
                    <a:pt x="106" y="44"/>
                  </a:lnTo>
                  <a:lnTo>
                    <a:pt x="113" y="44"/>
                  </a:lnTo>
                  <a:lnTo>
                    <a:pt x="118" y="44"/>
                  </a:lnTo>
                  <a:lnTo>
                    <a:pt x="122" y="45"/>
                  </a:lnTo>
                  <a:lnTo>
                    <a:pt x="123" y="45"/>
                  </a:lnTo>
                  <a:lnTo>
                    <a:pt x="124" y="45"/>
                  </a:lnTo>
                  <a:lnTo>
                    <a:pt x="126" y="45"/>
                  </a:lnTo>
                  <a:lnTo>
                    <a:pt x="126" y="47"/>
                  </a:lnTo>
                  <a:lnTo>
                    <a:pt x="127" y="47"/>
                  </a:lnTo>
                  <a:lnTo>
                    <a:pt x="133" y="48"/>
                  </a:lnTo>
                  <a:lnTo>
                    <a:pt x="140" y="51"/>
                  </a:lnTo>
                  <a:lnTo>
                    <a:pt x="145" y="54"/>
                  </a:lnTo>
                  <a:lnTo>
                    <a:pt x="150" y="60"/>
                  </a:lnTo>
                  <a:lnTo>
                    <a:pt x="165" y="94"/>
                  </a:lnTo>
                  <a:lnTo>
                    <a:pt x="170" y="135"/>
                  </a:lnTo>
                  <a:lnTo>
                    <a:pt x="169" y="176"/>
                  </a:lnTo>
                  <a:lnTo>
                    <a:pt x="166" y="204"/>
                  </a:lnTo>
                  <a:lnTo>
                    <a:pt x="166" y="213"/>
                  </a:lnTo>
                  <a:lnTo>
                    <a:pt x="169" y="221"/>
                  </a:lnTo>
                  <a:lnTo>
                    <a:pt x="175" y="226"/>
                  </a:lnTo>
                  <a:lnTo>
                    <a:pt x="183" y="230"/>
                  </a:lnTo>
                  <a:lnTo>
                    <a:pt x="192" y="229"/>
                  </a:lnTo>
                  <a:lnTo>
                    <a:pt x="200" y="226"/>
                  </a:lnTo>
                  <a:lnTo>
                    <a:pt x="205" y="220"/>
                  </a:lnTo>
                  <a:lnTo>
                    <a:pt x="209" y="212"/>
                  </a:lnTo>
                  <a:lnTo>
                    <a:pt x="210" y="203"/>
                  </a:lnTo>
                  <a:lnTo>
                    <a:pt x="211" y="186"/>
                  </a:lnTo>
                  <a:lnTo>
                    <a:pt x="213" y="165"/>
                  </a:lnTo>
                  <a:lnTo>
                    <a:pt x="213" y="139"/>
                  </a:lnTo>
                  <a:lnTo>
                    <a:pt x="211" y="112"/>
                  </a:lnTo>
                  <a:lnTo>
                    <a:pt x="206" y="83"/>
                  </a:lnTo>
                  <a:lnTo>
                    <a:pt x="198" y="57"/>
                  </a:lnTo>
                  <a:lnTo>
                    <a:pt x="185" y="34"/>
                  </a:lnTo>
                  <a:lnTo>
                    <a:pt x="180" y="27"/>
                  </a:lnTo>
                  <a:lnTo>
                    <a:pt x="175" y="22"/>
                  </a:lnTo>
                  <a:lnTo>
                    <a:pt x="169" y="17"/>
                  </a:lnTo>
                  <a:lnTo>
                    <a:pt x="162" y="12"/>
                  </a:lnTo>
                  <a:lnTo>
                    <a:pt x="154" y="9"/>
                  </a:lnTo>
                  <a:lnTo>
                    <a:pt x="146" y="6"/>
                  </a:lnTo>
                  <a:lnTo>
                    <a:pt x="139" y="4"/>
                  </a:lnTo>
                  <a:lnTo>
                    <a:pt x="131" y="2"/>
                  </a:lnTo>
                  <a:lnTo>
                    <a:pt x="132" y="2"/>
                  </a:lnTo>
                  <a:lnTo>
                    <a:pt x="133" y="2"/>
                  </a:lnTo>
                  <a:lnTo>
                    <a:pt x="133" y="4"/>
                  </a:lnTo>
                  <a:lnTo>
                    <a:pt x="135" y="4"/>
                  </a:lnTo>
                  <a:lnTo>
                    <a:pt x="132" y="2"/>
                  </a:lnTo>
                  <a:lnTo>
                    <a:pt x="126" y="1"/>
                  </a:lnTo>
                  <a:lnTo>
                    <a:pt x="117" y="0"/>
                  </a:lnTo>
                  <a:lnTo>
                    <a:pt x="105" y="0"/>
                  </a:lnTo>
                  <a:lnTo>
                    <a:pt x="91" y="1"/>
                  </a:lnTo>
                  <a:lnTo>
                    <a:pt x="76" y="4"/>
                  </a:lnTo>
                  <a:lnTo>
                    <a:pt x="61" y="10"/>
                  </a:lnTo>
                  <a:lnTo>
                    <a:pt x="46"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80" name="Freeform 362">
              <a:extLst>
                <a:ext uri="{FF2B5EF4-FFF2-40B4-BE49-F238E27FC236}">
                  <a16:creationId xmlns:a16="http://schemas.microsoft.com/office/drawing/2014/main" id="{B3EF6F10-66D1-4FD2-9E36-8B4444E105BF}"/>
                </a:ext>
              </a:extLst>
            </p:cNvPr>
            <p:cNvSpPr>
              <a:spLocks/>
            </p:cNvSpPr>
            <p:nvPr/>
          </p:nvSpPr>
          <p:spPr bwMode="auto">
            <a:xfrm flipH="1">
              <a:off x="541" y="1408"/>
              <a:ext cx="179" cy="66"/>
            </a:xfrm>
            <a:custGeom>
              <a:avLst/>
              <a:gdLst>
                <a:gd name="T0" fmla="*/ 0 w 778"/>
                <a:gd name="T1" fmla="*/ 0 h 286"/>
                <a:gd name="T2" fmla="*/ 0 w 778"/>
                <a:gd name="T3" fmla="*/ 0 h 286"/>
                <a:gd name="T4" fmla="*/ 0 w 778"/>
                <a:gd name="T5" fmla="*/ 0 h 286"/>
                <a:gd name="T6" fmla="*/ 0 w 778"/>
                <a:gd name="T7" fmla="*/ 0 h 286"/>
                <a:gd name="T8" fmla="*/ 0 w 778"/>
                <a:gd name="T9" fmla="*/ 0 h 286"/>
                <a:gd name="T10" fmla="*/ 0 w 778"/>
                <a:gd name="T11" fmla="*/ 0 h 286"/>
                <a:gd name="T12" fmla="*/ 0 w 778"/>
                <a:gd name="T13" fmla="*/ 0 h 286"/>
                <a:gd name="T14" fmla="*/ 0 w 778"/>
                <a:gd name="T15" fmla="*/ 0 h 286"/>
                <a:gd name="T16" fmla="*/ 0 w 778"/>
                <a:gd name="T17" fmla="*/ 0 h 286"/>
                <a:gd name="T18" fmla="*/ 0 w 778"/>
                <a:gd name="T19" fmla="*/ 0 h 286"/>
                <a:gd name="T20" fmla="*/ 0 w 778"/>
                <a:gd name="T21" fmla="*/ 0 h 286"/>
                <a:gd name="T22" fmla="*/ 0 w 778"/>
                <a:gd name="T23" fmla="*/ 0 h 286"/>
                <a:gd name="T24" fmla="*/ 0 w 778"/>
                <a:gd name="T25" fmla="*/ 0 h 286"/>
                <a:gd name="T26" fmla="*/ 0 w 778"/>
                <a:gd name="T27" fmla="*/ 0 h 286"/>
                <a:gd name="T28" fmla="*/ 0 w 778"/>
                <a:gd name="T29" fmla="*/ 0 h 286"/>
                <a:gd name="T30" fmla="*/ 0 w 778"/>
                <a:gd name="T31" fmla="*/ 0 h 286"/>
                <a:gd name="T32" fmla="*/ 0 w 778"/>
                <a:gd name="T33" fmla="*/ 0 h 286"/>
                <a:gd name="T34" fmla="*/ 0 w 778"/>
                <a:gd name="T35" fmla="*/ 0 h 286"/>
                <a:gd name="T36" fmla="*/ 0 w 778"/>
                <a:gd name="T37" fmla="*/ 0 h 286"/>
                <a:gd name="T38" fmla="*/ 0 w 778"/>
                <a:gd name="T39" fmla="*/ 0 h 286"/>
                <a:gd name="T40" fmla="*/ 0 w 778"/>
                <a:gd name="T41" fmla="*/ 0 h 286"/>
                <a:gd name="T42" fmla="*/ 0 w 778"/>
                <a:gd name="T43" fmla="*/ 0 h 286"/>
                <a:gd name="T44" fmla="*/ 0 w 778"/>
                <a:gd name="T45" fmla="*/ 0 h 286"/>
                <a:gd name="T46" fmla="*/ 0 w 778"/>
                <a:gd name="T47" fmla="*/ 0 h 286"/>
                <a:gd name="T48" fmla="*/ 0 w 778"/>
                <a:gd name="T49" fmla="*/ 0 h 286"/>
                <a:gd name="T50" fmla="*/ 0 w 778"/>
                <a:gd name="T51" fmla="*/ 0 h 286"/>
                <a:gd name="T52" fmla="*/ 0 w 778"/>
                <a:gd name="T53" fmla="*/ 0 h 286"/>
                <a:gd name="T54" fmla="*/ 0 w 778"/>
                <a:gd name="T55" fmla="*/ 0 h 286"/>
                <a:gd name="T56" fmla="*/ 0 w 778"/>
                <a:gd name="T57" fmla="*/ 0 h 286"/>
                <a:gd name="T58" fmla="*/ 0 w 778"/>
                <a:gd name="T59" fmla="*/ 0 h 286"/>
                <a:gd name="T60" fmla="*/ 0 w 778"/>
                <a:gd name="T61" fmla="*/ 0 h 286"/>
                <a:gd name="T62" fmla="*/ 0 w 778"/>
                <a:gd name="T63" fmla="*/ 0 h 286"/>
                <a:gd name="T64" fmla="*/ 0 w 778"/>
                <a:gd name="T65" fmla="*/ 0 h 286"/>
                <a:gd name="T66" fmla="*/ 0 w 778"/>
                <a:gd name="T67" fmla="*/ 0 h 286"/>
                <a:gd name="T68" fmla="*/ 0 w 778"/>
                <a:gd name="T69" fmla="*/ 0 h 286"/>
                <a:gd name="T70" fmla="*/ 0 w 778"/>
                <a:gd name="T71" fmla="*/ 0 h 28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78"/>
                <a:gd name="T109" fmla="*/ 0 h 286"/>
                <a:gd name="T110" fmla="*/ 778 w 778"/>
                <a:gd name="T111" fmla="*/ 286 h 28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78" h="286">
                  <a:moveTo>
                    <a:pt x="4" y="260"/>
                  </a:moveTo>
                  <a:lnTo>
                    <a:pt x="0" y="286"/>
                  </a:lnTo>
                  <a:lnTo>
                    <a:pt x="778" y="286"/>
                  </a:lnTo>
                  <a:lnTo>
                    <a:pt x="774" y="260"/>
                  </a:lnTo>
                  <a:lnTo>
                    <a:pt x="767" y="233"/>
                  </a:lnTo>
                  <a:lnTo>
                    <a:pt x="757" y="205"/>
                  </a:lnTo>
                  <a:lnTo>
                    <a:pt x="744" y="179"/>
                  </a:lnTo>
                  <a:lnTo>
                    <a:pt x="730" y="156"/>
                  </a:lnTo>
                  <a:lnTo>
                    <a:pt x="711" y="133"/>
                  </a:lnTo>
                  <a:lnTo>
                    <a:pt x="691" y="112"/>
                  </a:lnTo>
                  <a:lnTo>
                    <a:pt x="669" y="91"/>
                  </a:lnTo>
                  <a:lnTo>
                    <a:pt x="644" y="73"/>
                  </a:lnTo>
                  <a:lnTo>
                    <a:pt x="618" y="57"/>
                  </a:lnTo>
                  <a:lnTo>
                    <a:pt x="589" y="43"/>
                  </a:lnTo>
                  <a:lnTo>
                    <a:pt x="559" y="30"/>
                  </a:lnTo>
                  <a:lnTo>
                    <a:pt x="528" y="19"/>
                  </a:lnTo>
                  <a:lnTo>
                    <a:pt x="496" y="12"/>
                  </a:lnTo>
                  <a:lnTo>
                    <a:pt x="462" y="5"/>
                  </a:lnTo>
                  <a:lnTo>
                    <a:pt x="427" y="1"/>
                  </a:lnTo>
                  <a:lnTo>
                    <a:pt x="390" y="0"/>
                  </a:lnTo>
                  <a:lnTo>
                    <a:pt x="355" y="1"/>
                  </a:lnTo>
                  <a:lnTo>
                    <a:pt x="320" y="5"/>
                  </a:lnTo>
                  <a:lnTo>
                    <a:pt x="285" y="12"/>
                  </a:lnTo>
                  <a:lnTo>
                    <a:pt x="253" y="19"/>
                  </a:lnTo>
                  <a:lnTo>
                    <a:pt x="221" y="30"/>
                  </a:lnTo>
                  <a:lnTo>
                    <a:pt x="191" y="43"/>
                  </a:lnTo>
                  <a:lnTo>
                    <a:pt x="163" y="58"/>
                  </a:lnTo>
                  <a:lnTo>
                    <a:pt x="136" y="74"/>
                  </a:lnTo>
                  <a:lnTo>
                    <a:pt x="111" y="92"/>
                  </a:lnTo>
                  <a:lnTo>
                    <a:pt x="87" y="113"/>
                  </a:lnTo>
                  <a:lnTo>
                    <a:pt x="67" y="134"/>
                  </a:lnTo>
                  <a:lnTo>
                    <a:pt x="48" y="157"/>
                  </a:lnTo>
                  <a:lnTo>
                    <a:pt x="34" y="181"/>
                  </a:lnTo>
                  <a:lnTo>
                    <a:pt x="21" y="207"/>
                  </a:lnTo>
                  <a:lnTo>
                    <a:pt x="11" y="233"/>
                  </a:lnTo>
                  <a:lnTo>
                    <a:pt x="4" y="2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81" name="Freeform 363">
              <a:extLst>
                <a:ext uri="{FF2B5EF4-FFF2-40B4-BE49-F238E27FC236}">
                  <a16:creationId xmlns:a16="http://schemas.microsoft.com/office/drawing/2014/main" id="{D864CA8D-EA90-4CC9-B867-23522E175AF9}"/>
                </a:ext>
              </a:extLst>
            </p:cNvPr>
            <p:cNvSpPr>
              <a:spLocks/>
            </p:cNvSpPr>
            <p:nvPr/>
          </p:nvSpPr>
          <p:spPr bwMode="auto">
            <a:xfrm flipH="1">
              <a:off x="554" y="1418"/>
              <a:ext cx="153" cy="45"/>
            </a:xfrm>
            <a:custGeom>
              <a:avLst/>
              <a:gdLst>
                <a:gd name="T0" fmla="*/ 0 w 666"/>
                <a:gd name="T1" fmla="*/ 0 h 198"/>
                <a:gd name="T2" fmla="*/ 0 w 666"/>
                <a:gd name="T3" fmla="*/ 0 h 198"/>
                <a:gd name="T4" fmla="*/ 0 w 666"/>
                <a:gd name="T5" fmla="*/ 0 h 198"/>
                <a:gd name="T6" fmla="*/ 0 w 666"/>
                <a:gd name="T7" fmla="*/ 0 h 198"/>
                <a:gd name="T8" fmla="*/ 0 w 666"/>
                <a:gd name="T9" fmla="*/ 0 h 198"/>
                <a:gd name="T10" fmla="*/ 0 w 666"/>
                <a:gd name="T11" fmla="*/ 0 h 198"/>
                <a:gd name="T12" fmla="*/ 0 w 666"/>
                <a:gd name="T13" fmla="*/ 0 h 198"/>
                <a:gd name="T14" fmla="*/ 0 w 666"/>
                <a:gd name="T15" fmla="*/ 0 h 198"/>
                <a:gd name="T16" fmla="*/ 0 w 666"/>
                <a:gd name="T17" fmla="*/ 0 h 198"/>
                <a:gd name="T18" fmla="*/ 0 w 666"/>
                <a:gd name="T19" fmla="*/ 0 h 198"/>
                <a:gd name="T20" fmla="*/ 0 w 666"/>
                <a:gd name="T21" fmla="*/ 0 h 198"/>
                <a:gd name="T22" fmla="*/ 0 w 666"/>
                <a:gd name="T23" fmla="*/ 0 h 198"/>
                <a:gd name="T24" fmla="*/ 0 w 666"/>
                <a:gd name="T25" fmla="*/ 0 h 198"/>
                <a:gd name="T26" fmla="*/ 0 w 666"/>
                <a:gd name="T27" fmla="*/ 0 h 198"/>
                <a:gd name="T28" fmla="*/ 0 w 666"/>
                <a:gd name="T29" fmla="*/ 0 h 198"/>
                <a:gd name="T30" fmla="*/ 0 w 666"/>
                <a:gd name="T31" fmla="*/ 0 h 198"/>
                <a:gd name="T32" fmla="*/ 0 w 666"/>
                <a:gd name="T33" fmla="*/ 0 h 198"/>
                <a:gd name="T34" fmla="*/ 0 w 666"/>
                <a:gd name="T35" fmla="*/ 0 h 198"/>
                <a:gd name="T36" fmla="*/ 0 w 666"/>
                <a:gd name="T37" fmla="*/ 0 h 198"/>
                <a:gd name="T38" fmla="*/ 0 w 666"/>
                <a:gd name="T39" fmla="*/ 0 h 198"/>
                <a:gd name="T40" fmla="*/ 0 w 666"/>
                <a:gd name="T41" fmla="*/ 0 h 198"/>
                <a:gd name="T42" fmla="*/ 0 w 666"/>
                <a:gd name="T43" fmla="*/ 0 h 198"/>
                <a:gd name="T44" fmla="*/ 0 w 666"/>
                <a:gd name="T45" fmla="*/ 0 h 198"/>
                <a:gd name="T46" fmla="*/ 0 w 666"/>
                <a:gd name="T47" fmla="*/ 0 h 198"/>
                <a:gd name="T48" fmla="*/ 0 w 666"/>
                <a:gd name="T49" fmla="*/ 0 h 198"/>
                <a:gd name="T50" fmla="*/ 0 w 666"/>
                <a:gd name="T51" fmla="*/ 0 h 198"/>
                <a:gd name="T52" fmla="*/ 0 w 666"/>
                <a:gd name="T53" fmla="*/ 0 h 198"/>
                <a:gd name="T54" fmla="*/ 0 w 666"/>
                <a:gd name="T55" fmla="*/ 0 h 198"/>
                <a:gd name="T56" fmla="*/ 0 w 666"/>
                <a:gd name="T57" fmla="*/ 0 h 198"/>
                <a:gd name="T58" fmla="*/ 0 w 666"/>
                <a:gd name="T59" fmla="*/ 0 h 198"/>
                <a:gd name="T60" fmla="*/ 0 w 666"/>
                <a:gd name="T61" fmla="*/ 0 h 198"/>
                <a:gd name="T62" fmla="*/ 0 w 666"/>
                <a:gd name="T63" fmla="*/ 0 h 198"/>
                <a:gd name="T64" fmla="*/ 0 w 666"/>
                <a:gd name="T65" fmla="*/ 0 h 198"/>
                <a:gd name="T66" fmla="*/ 0 w 666"/>
                <a:gd name="T67" fmla="*/ 0 h 198"/>
                <a:gd name="T68" fmla="*/ 0 w 666"/>
                <a:gd name="T69" fmla="*/ 0 h 198"/>
                <a:gd name="T70" fmla="*/ 0 w 666"/>
                <a:gd name="T71" fmla="*/ 0 h 198"/>
                <a:gd name="T72" fmla="*/ 0 w 666"/>
                <a:gd name="T73" fmla="*/ 0 h 198"/>
                <a:gd name="T74" fmla="*/ 0 w 666"/>
                <a:gd name="T75" fmla="*/ 0 h 198"/>
                <a:gd name="T76" fmla="*/ 0 w 666"/>
                <a:gd name="T77" fmla="*/ 0 h 198"/>
                <a:gd name="T78" fmla="*/ 0 w 666"/>
                <a:gd name="T79" fmla="*/ 0 h 198"/>
                <a:gd name="T80" fmla="*/ 0 w 666"/>
                <a:gd name="T81" fmla="*/ 0 h 198"/>
                <a:gd name="T82" fmla="*/ 0 w 666"/>
                <a:gd name="T83" fmla="*/ 0 h 198"/>
                <a:gd name="T84" fmla="*/ 0 w 666"/>
                <a:gd name="T85" fmla="*/ 0 h 198"/>
                <a:gd name="T86" fmla="*/ 0 w 666"/>
                <a:gd name="T87" fmla="*/ 0 h 198"/>
                <a:gd name="T88" fmla="*/ 0 w 666"/>
                <a:gd name="T89" fmla="*/ 0 h 198"/>
                <a:gd name="T90" fmla="*/ 0 w 666"/>
                <a:gd name="T91" fmla="*/ 0 h 198"/>
                <a:gd name="T92" fmla="*/ 0 w 666"/>
                <a:gd name="T93" fmla="*/ 0 h 198"/>
                <a:gd name="T94" fmla="*/ 0 w 666"/>
                <a:gd name="T95" fmla="*/ 0 h 198"/>
                <a:gd name="T96" fmla="*/ 0 w 666"/>
                <a:gd name="T97" fmla="*/ 0 h 19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6"/>
                <a:gd name="T148" fmla="*/ 0 h 198"/>
                <a:gd name="T149" fmla="*/ 666 w 666"/>
                <a:gd name="T150" fmla="*/ 198 h 19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6" h="198">
                  <a:moveTo>
                    <a:pt x="334" y="0"/>
                  </a:moveTo>
                  <a:lnTo>
                    <a:pt x="363" y="1"/>
                  </a:lnTo>
                  <a:lnTo>
                    <a:pt x="393" y="4"/>
                  </a:lnTo>
                  <a:lnTo>
                    <a:pt x="420" y="8"/>
                  </a:lnTo>
                  <a:lnTo>
                    <a:pt x="447" y="14"/>
                  </a:lnTo>
                  <a:lnTo>
                    <a:pt x="473" y="24"/>
                  </a:lnTo>
                  <a:lnTo>
                    <a:pt x="498" y="33"/>
                  </a:lnTo>
                  <a:lnTo>
                    <a:pt x="523" y="43"/>
                  </a:lnTo>
                  <a:lnTo>
                    <a:pt x="545" y="56"/>
                  </a:lnTo>
                  <a:lnTo>
                    <a:pt x="567" y="70"/>
                  </a:lnTo>
                  <a:lnTo>
                    <a:pt x="587" y="85"/>
                  </a:lnTo>
                  <a:lnTo>
                    <a:pt x="605" y="102"/>
                  </a:lnTo>
                  <a:lnTo>
                    <a:pt x="620" y="119"/>
                  </a:lnTo>
                  <a:lnTo>
                    <a:pt x="635" y="137"/>
                  </a:lnTo>
                  <a:lnTo>
                    <a:pt x="648" y="156"/>
                  </a:lnTo>
                  <a:lnTo>
                    <a:pt x="658" y="177"/>
                  </a:lnTo>
                  <a:lnTo>
                    <a:pt x="666" y="198"/>
                  </a:lnTo>
                  <a:lnTo>
                    <a:pt x="650" y="198"/>
                  </a:lnTo>
                  <a:lnTo>
                    <a:pt x="624" y="198"/>
                  </a:lnTo>
                  <a:lnTo>
                    <a:pt x="589" y="198"/>
                  </a:lnTo>
                  <a:lnTo>
                    <a:pt x="548" y="198"/>
                  </a:lnTo>
                  <a:lnTo>
                    <a:pt x="499" y="198"/>
                  </a:lnTo>
                  <a:lnTo>
                    <a:pt x="446" y="198"/>
                  </a:lnTo>
                  <a:lnTo>
                    <a:pt x="390" y="198"/>
                  </a:lnTo>
                  <a:lnTo>
                    <a:pt x="333" y="198"/>
                  </a:lnTo>
                  <a:lnTo>
                    <a:pt x="276" y="198"/>
                  </a:lnTo>
                  <a:lnTo>
                    <a:pt x="220" y="198"/>
                  </a:lnTo>
                  <a:lnTo>
                    <a:pt x="167" y="198"/>
                  </a:lnTo>
                  <a:lnTo>
                    <a:pt x="119" y="198"/>
                  </a:lnTo>
                  <a:lnTo>
                    <a:pt x="77" y="198"/>
                  </a:lnTo>
                  <a:lnTo>
                    <a:pt x="42" y="198"/>
                  </a:lnTo>
                  <a:lnTo>
                    <a:pt x="16" y="198"/>
                  </a:lnTo>
                  <a:lnTo>
                    <a:pt x="0" y="198"/>
                  </a:lnTo>
                  <a:lnTo>
                    <a:pt x="8" y="177"/>
                  </a:lnTo>
                  <a:lnTo>
                    <a:pt x="18" y="156"/>
                  </a:lnTo>
                  <a:lnTo>
                    <a:pt x="31" y="137"/>
                  </a:lnTo>
                  <a:lnTo>
                    <a:pt x="46" y="119"/>
                  </a:lnTo>
                  <a:lnTo>
                    <a:pt x="63" y="102"/>
                  </a:lnTo>
                  <a:lnTo>
                    <a:pt x="81" y="85"/>
                  </a:lnTo>
                  <a:lnTo>
                    <a:pt x="100" y="70"/>
                  </a:lnTo>
                  <a:lnTo>
                    <a:pt x="121" y="56"/>
                  </a:lnTo>
                  <a:lnTo>
                    <a:pt x="145" y="43"/>
                  </a:lnTo>
                  <a:lnTo>
                    <a:pt x="168" y="33"/>
                  </a:lnTo>
                  <a:lnTo>
                    <a:pt x="194" y="24"/>
                  </a:lnTo>
                  <a:lnTo>
                    <a:pt x="220" y="14"/>
                  </a:lnTo>
                  <a:lnTo>
                    <a:pt x="247" y="8"/>
                  </a:lnTo>
                  <a:lnTo>
                    <a:pt x="276" y="4"/>
                  </a:lnTo>
                  <a:lnTo>
                    <a:pt x="304" y="1"/>
                  </a:lnTo>
                  <a:lnTo>
                    <a:pt x="334"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82" name="Freeform 364">
              <a:extLst>
                <a:ext uri="{FF2B5EF4-FFF2-40B4-BE49-F238E27FC236}">
                  <a16:creationId xmlns:a16="http://schemas.microsoft.com/office/drawing/2014/main" id="{B4D82DD7-45F5-45B3-8B90-CAE9245EA212}"/>
                </a:ext>
              </a:extLst>
            </p:cNvPr>
            <p:cNvSpPr>
              <a:spLocks/>
            </p:cNvSpPr>
            <p:nvPr/>
          </p:nvSpPr>
          <p:spPr bwMode="auto">
            <a:xfrm flipH="1">
              <a:off x="541" y="1463"/>
              <a:ext cx="179" cy="31"/>
            </a:xfrm>
            <a:custGeom>
              <a:avLst/>
              <a:gdLst>
                <a:gd name="T0" fmla="*/ 0 w 778"/>
                <a:gd name="T1" fmla="*/ 0 h 135"/>
                <a:gd name="T2" fmla="*/ 0 w 778"/>
                <a:gd name="T3" fmla="*/ 0 h 135"/>
                <a:gd name="T4" fmla="*/ 0 w 778"/>
                <a:gd name="T5" fmla="*/ 0 h 135"/>
                <a:gd name="T6" fmla="*/ 0 w 778"/>
                <a:gd name="T7" fmla="*/ 0 h 135"/>
                <a:gd name="T8" fmla="*/ 0 w 778"/>
                <a:gd name="T9" fmla="*/ 0 h 135"/>
                <a:gd name="T10" fmla="*/ 0 w 778"/>
                <a:gd name="T11" fmla="*/ 0 h 135"/>
                <a:gd name="T12" fmla="*/ 0 w 778"/>
                <a:gd name="T13" fmla="*/ 0 h 135"/>
                <a:gd name="T14" fmla="*/ 0 w 778"/>
                <a:gd name="T15" fmla="*/ 0 h 135"/>
                <a:gd name="T16" fmla="*/ 0 w 778"/>
                <a:gd name="T17" fmla="*/ 0 h 135"/>
                <a:gd name="T18" fmla="*/ 0 w 778"/>
                <a:gd name="T19" fmla="*/ 0 h 135"/>
                <a:gd name="T20" fmla="*/ 0 w 778"/>
                <a:gd name="T21" fmla="*/ 0 h 135"/>
                <a:gd name="T22" fmla="*/ 0 w 778"/>
                <a:gd name="T23" fmla="*/ 0 h 135"/>
                <a:gd name="T24" fmla="*/ 0 w 778"/>
                <a:gd name="T25" fmla="*/ 0 h 135"/>
                <a:gd name="T26" fmla="*/ 0 w 778"/>
                <a:gd name="T27" fmla="*/ 0 h 135"/>
                <a:gd name="T28" fmla="*/ 0 w 778"/>
                <a:gd name="T29" fmla="*/ 0 h 135"/>
                <a:gd name="T30" fmla="*/ 0 w 778"/>
                <a:gd name="T31" fmla="*/ 0 h 135"/>
                <a:gd name="T32" fmla="*/ 0 w 778"/>
                <a:gd name="T33" fmla="*/ 0 h 1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135"/>
                <a:gd name="T53" fmla="*/ 778 w 778"/>
                <a:gd name="T54" fmla="*/ 135 h 1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135">
                  <a:moveTo>
                    <a:pt x="752" y="1"/>
                  </a:moveTo>
                  <a:lnTo>
                    <a:pt x="7" y="1"/>
                  </a:lnTo>
                  <a:lnTo>
                    <a:pt x="4" y="19"/>
                  </a:lnTo>
                  <a:lnTo>
                    <a:pt x="0" y="62"/>
                  </a:lnTo>
                  <a:lnTo>
                    <a:pt x="0" y="76"/>
                  </a:lnTo>
                  <a:lnTo>
                    <a:pt x="2" y="89"/>
                  </a:lnTo>
                  <a:lnTo>
                    <a:pt x="4" y="104"/>
                  </a:lnTo>
                  <a:lnTo>
                    <a:pt x="7" y="118"/>
                  </a:lnTo>
                  <a:lnTo>
                    <a:pt x="11" y="135"/>
                  </a:lnTo>
                  <a:lnTo>
                    <a:pt x="767" y="135"/>
                  </a:lnTo>
                  <a:lnTo>
                    <a:pt x="771" y="118"/>
                  </a:lnTo>
                  <a:lnTo>
                    <a:pt x="774" y="104"/>
                  </a:lnTo>
                  <a:lnTo>
                    <a:pt x="776" y="89"/>
                  </a:lnTo>
                  <a:lnTo>
                    <a:pt x="778" y="76"/>
                  </a:lnTo>
                  <a:lnTo>
                    <a:pt x="778" y="62"/>
                  </a:lnTo>
                  <a:lnTo>
                    <a:pt x="771" y="0"/>
                  </a:lnTo>
                  <a:lnTo>
                    <a:pt x="75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83" name="Freeform 365">
              <a:extLst>
                <a:ext uri="{FF2B5EF4-FFF2-40B4-BE49-F238E27FC236}">
                  <a16:creationId xmlns:a16="http://schemas.microsoft.com/office/drawing/2014/main" id="{0CDAD849-0BAC-4DAD-ACDB-83F37A572FB0}"/>
                </a:ext>
              </a:extLst>
            </p:cNvPr>
            <p:cNvSpPr>
              <a:spLocks/>
            </p:cNvSpPr>
            <p:nvPr/>
          </p:nvSpPr>
          <p:spPr bwMode="auto">
            <a:xfrm flipH="1">
              <a:off x="551" y="1474"/>
              <a:ext cx="159" cy="10"/>
            </a:xfrm>
            <a:custGeom>
              <a:avLst/>
              <a:gdLst>
                <a:gd name="T0" fmla="*/ 0 w 689"/>
                <a:gd name="T1" fmla="*/ 0 h 46"/>
                <a:gd name="T2" fmla="*/ 0 w 689"/>
                <a:gd name="T3" fmla="*/ 0 h 46"/>
                <a:gd name="T4" fmla="*/ 0 w 689"/>
                <a:gd name="T5" fmla="*/ 0 h 46"/>
                <a:gd name="T6" fmla="*/ 0 w 689"/>
                <a:gd name="T7" fmla="*/ 0 h 46"/>
                <a:gd name="T8" fmla="*/ 0 w 689"/>
                <a:gd name="T9" fmla="*/ 0 h 46"/>
                <a:gd name="T10" fmla="*/ 0 w 689"/>
                <a:gd name="T11" fmla="*/ 0 h 46"/>
                <a:gd name="T12" fmla="*/ 0 w 689"/>
                <a:gd name="T13" fmla="*/ 0 h 46"/>
                <a:gd name="T14" fmla="*/ 0 w 689"/>
                <a:gd name="T15" fmla="*/ 0 h 46"/>
                <a:gd name="T16" fmla="*/ 0 w 689"/>
                <a:gd name="T17" fmla="*/ 0 h 46"/>
                <a:gd name="T18" fmla="*/ 0 w 689"/>
                <a:gd name="T19" fmla="*/ 0 h 46"/>
                <a:gd name="T20" fmla="*/ 0 w 689"/>
                <a:gd name="T21" fmla="*/ 0 h 46"/>
                <a:gd name="T22" fmla="*/ 0 w 689"/>
                <a:gd name="T23" fmla="*/ 0 h 46"/>
                <a:gd name="T24" fmla="*/ 0 w 689"/>
                <a:gd name="T25" fmla="*/ 0 h 46"/>
                <a:gd name="T26" fmla="*/ 0 w 689"/>
                <a:gd name="T27" fmla="*/ 0 h 46"/>
                <a:gd name="T28" fmla="*/ 0 w 689"/>
                <a:gd name="T29" fmla="*/ 0 h 46"/>
                <a:gd name="T30" fmla="*/ 0 w 689"/>
                <a:gd name="T31" fmla="*/ 0 h 46"/>
                <a:gd name="T32" fmla="*/ 0 w 689"/>
                <a:gd name="T33" fmla="*/ 0 h 46"/>
                <a:gd name="T34" fmla="*/ 0 w 689"/>
                <a:gd name="T35" fmla="*/ 0 h 46"/>
                <a:gd name="T36" fmla="*/ 0 w 689"/>
                <a:gd name="T37" fmla="*/ 0 h 46"/>
                <a:gd name="T38" fmla="*/ 0 w 689"/>
                <a:gd name="T39" fmla="*/ 0 h 46"/>
                <a:gd name="T40" fmla="*/ 0 w 689"/>
                <a:gd name="T41" fmla="*/ 0 h 46"/>
                <a:gd name="T42" fmla="*/ 0 w 689"/>
                <a:gd name="T43" fmla="*/ 0 h 46"/>
                <a:gd name="T44" fmla="*/ 0 w 689"/>
                <a:gd name="T45" fmla="*/ 0 h 46"/>
                <a:gd name="T46" fmla="*/ 0 w 689"/>
                <a:gd name="T47" fmla="*/ 0 h 46"/>
                <a:gd name="T48" fmla="*/ 0 w 689"/>
                <a:gd name="T49" fmla="*/ 0 h 46"/>
                <a:gd name="T50" fmla="*/ 0 w 689"/>
                <a:gd name="T51" fmla="*/ 0 h 46"/>
                <a:gd name="T52" fmla="*/ 0 w 689"/>
                <a:gd name="T53" fmla="*/ 0 h 46"/>
                <a:gd name="T54" fmla="*/ 0 w 689"/>
                <a:gd name="T55" fmla="*/ 0 h 46"/>
                <a:gd name="T56" fmla="*/ 0 w 689"/>
                <a:gd name="T57" fmla="*/ 0 h 46"/>
                <a:gd name="T58" fmla="*/ 0 w 689"/>
                <a:gd name="T59" fmla="*/ 0 h 46"/>
                <a:gd name="T60" fmla="*/ 0 w 689"/>
                <a:gd name="T61" fmla="*/ 0 h 46"/>
                <a:gd name="T62" fmla="*/ 0 w 689"/>
                <a:gd name="T63" fmla="*/ 0 h 46"/>
                <a:gd name="T64" fmla="*/ 0 w 689"/>
                <a:gd name="T65" fmla="*/ 0 h 46"/>
                <a:gd name="T66" fmla="*/ 0 w 689"/>
                <a:gd name="T67" fmla="*/ 0 h 46"/>
                <a:gd name="T68" fmla="*/ 0 w 689"/>
                <a:gd name="T69" fmla="*/ 0 h 46"/>
                <a:gd name="T70" fmla="*/ 0 w 689"/>
                <a:gd name="T71" fmla="*/ 0 h 46"/>
                <a:gd name="T72" fmla="*/ 0 w 689"/>
                <a:gd name="T73" fmla="*/ 0 h 46"/>
                <a:gd name="T74" fmla="*/ 0 w 689"/>
                <a:gd name="T75" fmla="*/ 0 h 46"/>
                <a:gd name="T76" fmla="*/ 0 w 689"/>
                <a:gd name="T77" fmla="*/ 0 h 46"/>
                <a:gd name="T78" fmla="*/ 0 w 689"/>
                <a:gd name="T79" fmla="*/ 0 h 46"/>
                <a:gd name="T80" fmla="*/ 0 w 689"/>
                <a:gd name="T81" fmla="*/ 0 h 46"/>
                <a:gd name="T82" fmla="*/ 0 w 689"/>
                <a:gd name="T83" fmla="*/ 0 h 46"/>
                <a:gd name="T84" fmla="*/ 0 w 689"/>
                <a:gd name="T85" fmla="*/ 0 h 46"/>
                <a:gd name="T86" fmla="*/ 0 w 689"/>
                <a:gd name="T87" fmla="*/ 0 h 46"/>
                <a:gd name="T88" fmla="*/ 0 w 689"/>
                <a:gd name="T89" fmla="*/ 0 h 46"/>
                <a:gd name="T90" fmla="*/ 0 w 689"/>
                <a:gd name="T91" fmla="*/ 0 h 46"/>
                <a:gd name="T92" fmla="*/ 0 w 689"/>
                <a:gd name="T93" fmla="*/ 0 h 46"/>
                <a:gd name="T94" fmla="*/ 0 w 689"/>
                <a:gd name="T95" fmla="*/ 0 h 46"/>
                <a:gd name="T96" fmla="*/ 0 w 689"/>
                <a:gd name="T97" fmla="*/ 0 h 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89"/>
                <a:gd name="T148" fmla="*/ 0 h 46"/>
                <a:gd name="T149" fmla="*/ 689 w 689"/>
                <a:gd name="T150" fmla="*/ 46 h 4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89" h="46">
                  <a:moveTo>
                    <a:pt x="687" y="0"/>
                  </a:moveTo>
                  <a:lnTo>
                    <a:pt x="689" y="7"/>
                  </a:lnTo>
                  <a:lnTo>
                    <a:pt x="689" y="12"/>
                  </a:lnTo>
                  <a:lnTo>
                    <a:pt x="689" y="16"/>
                  </a:lnTo>
                  <a:lnTo>
                    <a:pt x="689" y="17"/>
                  </a:lnTo>
                  <a:lnTo>
                    <a:pt x="689" y="25"/>
                  </a:lnTo>
                  <a:lnTo>
                    <a:pt x="687" y="31"/>
                  </a:lnTo>
                  <a:lnTo>
                    <a:pt x="687" y="39"/>
                  </a:lnTo>
                  <a:lnTo>
                    <a:pt x="686" y="46"/>
                  </a:lnTo>
                  <a:lnTo>
                    <a:pt x="673" y="46"/>
                  </a:lnTo>
                  <a:lnTo>
                    <a:pt x="648" y="46"/>
                  </a:lnTo>
                  <a:lnTo>
                    <a:pt x="612" y="46"/>
                  </a:lnTo>
                  <a:lnTo>
                    <a:pt x="569" y="46"/>
                  </a:lnTo>
                  <a:lnTo>
                    <a:pt x="518" y="46"/>
                  </a:lnTo>
                  <a:lnTo>
                    <a:pt x="464" y="46"/>
                  </a:lnTo>
                  <a:lnTo>
                    <a:pt x="404" y="46"/>
                  </a:lnTo>
                  <a:lnTo>
                    <a:pt x="344" y="46"/>
                  </a:lnTo>
                  <a:lnTo>
                    <a:pt x="284" y="46"/>
                  </a:lnTo>
                  <a:lnTo>
                    <a:pt x="224" y="46"/>
                  </a:lnTo>
                  <a:lnTo>
                    <a:pt x="170" y="46"/>
                  </a:lnTo>
                  <a:lnTo>
                    <a:pt x="119" y="46"/>
                  </a:lnTo>
                  <a:lnTo>
                    <a:pt x="76" y="46"/>
                  </a:lnTo>
                  <a:lnTo>
                    <a:pt x="40" y="46"/>
                  </a:lnTo>
                  <a:lnTo>
                    <a:pt x="15" y="46"/>
                  </a:lnTo>
                  <a:lnTo>
                    <a:pt x="2" y="46"/>
                  </a:lnTo>
                  <a:lnTo>
                    <a:pt x="1" y="39"/>
                  </a:lnTo>
                  <a:lnTo>
                    <a:pt x="1" y="31"/>
                  </a:lnTo>
                  <a:lnTo>
                    <a:pt x="0" y="24"/>
                  </a:lnTo>
                  <a:lnTo>
                    <a:pt x="0" y="17"/>
                  </a:lnTo>
                  <a:lnTo>
                    <a:pt x="0" y="16"/>
                  </a:lnTo>
                  <a:lnTo>
                    <a:pt x="0" y="12"/>
                  </a:lnTo>
                  <a:lnTo>
                    <a:pt x="0" y="7"/>
                  </a:lnTo>
                  <a:lnTo>
                    <a:pt x="1" y="0"/>
                  </a:lnTo>
                  <a:lnTo>
                    <a:pt x="14" y="0"/>
                  </a:lnTo>
                  <a:lnTo>
                    <a:pt x="40" y="0"/>
                  </a:lnTo>
                  <a:lnTo>
                    <a:pt x="75" y="0"/>
                  </a:lnTo>
                  <a:lnTo>
                    <a:pt x="118" y="0"/>
                  </a:lnTo>
                  <a:lnTo>
                    <a:pt x="169" y="0"/>
                  </a:lnTo>
                  <a:lnTo>
                    <a:pt x="224" y="0"/>
                  </a:lnTo>
                  <a:lnTo>
                    <a:pt x="283" y="0"/>
                  </a:lnTo>
                  <a:lnTo>
                    <a:pt x="344" y="0"/>
                  </a:lnTo>
                  <a:lnTo>
                    <a:pt x="405" y="0"/>
                  </a:lnTo>
                  <a:lnTo>
                    <a:pt x="464" y="0"/>
                  </a:lnTo>
                  <a:lnTo>
                    <a:pt x="520" y="0"/>
                  </a:lnTo>
                  <a:lnTo>
                    <a:pt x="570" y="0"/>
                  </a:lnTo>
                  <a:lnTo>
                    <a:pt x="613" y="0"/>
                  </a:lnTo>
                  <a:lnTo>
                    <a:pt x="648" y="0"/>
                  </a:lnTo>
                  <a:lnTo>
                    <a:pt x="674" y="0"/>
                  </a:lnTo>
                  <a:lnTo>
                    <a:pt x="687"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84" name="Freeform 366">
              <a:extLst>
                <a:ext uri="{FF2B5EF4-FFF2-40B4-BE49-F238E27FC236}">
                  <a16:creationId xmlns:a16="http://schemas.microsoft.com/office/drawing/2014/main" id="{B1F7EFF3-4C2E-4B0F-B3FD-6D3358F8C7F5}"/>
                </a:ext>
              </a:extLst>
            </p:cNvPr>
            <p:cNvSpPr>
              <a:spLocks/>
            </p:cNvSpPr>
            <p:nvPr/>
          </p:nvSpPr>
          <p:spPr bwMode="auto">
            <a:xfrm flipH="1">
              <a:off x="438" y="1241"/>
              <a:ext cx="231" cy="239"/>
            </a:xfrm>
            <a:custGeom>
              <a:avLst/>
              <a:gdLst>
                <a:gd name="T0" fmla="*/ 0 w 1007"/>
                <a:gd name="T1" fmla="*/ 0 h 1042"/>
                <a:gd name="T2" fmla="*/ 0 w 1007"/>
                <a:gd name="T3" fmla="*/ 0 h 1042"/>
                <a:gd name="T4" fmla="*/ 0 w 1007"/>
                <a:gd name="T5" fmla="*/ 0 h 1042"/>
                <a:gd name="T6" fmla="*/ 0 w 1007"/>
                <a:gd name="T7" fmla="*/ 0 h 1042"/>
                <a:gd name="T8" fmla="*/ 0 w 1007"/>
                <a:gd name="T9" fmla="*/ 0 h 1042"/>
                <a:gd name="T10" fmla="*/ 0 w 1007"/>
                <a:gd name="T11" fmla="*/ 0 h 1042"/>
                <a:gd name="T12" fmla="*/ 0 w 1007"/>
                <a:gd name="T13" fmla="*/ 0 h 1042"/>
                <a:gd name="T14" fmla="*/ 0 w 1007"/>
                <a:gd name="T15" fmla="*/ 0 h 1042"/>
                <a:gd name="T16" fmla="*/ 0 w 1007"/>
                <a:gd name="T17" fmla="*/ 0 h 1042"/>
                <a:gd name="T18" fmla="*/ 0 w 1007"/>
                <a:gd name="T19" fmla="*/ 0 h 1042"/>
                <a:gd name="T20" fmla="*/ 0 w 1007"/>
                <a:gd name="T21" fmla="*/ 0 h 1042"/>
                <a:gd name="T22" fmla="*/ 0 w 1007"/>
                <a:gd name="T23" fmla="*/ 0 h 1042"/>
                <a:gd name="T24" fmla="*/ 0 w 1007"/>
                <a:gd name="T25" fmla="*/ 0 h 1042"/>
                <a:gd name="T26" fmla="*/ 0 w 1007"/>
                <a:gd name="T27" fmla="*/ 0 h 1042"/>
                <a:gd name="T28" fmla="*/ 0 w 1007"/>
                <a:gd name="T29" fmla="*/ 0 h 1042"/>
                <a:gd name="T30" fmla="*/ 0 w 1007"/>
                <a:gd name="T31" fmla="*/ 0 h 1042"/>
                <a:gd name="T32" fmla="*/ 0 w 1007"/>
                <a:gd name="T33" fmla="*/ 0 h 1042"/>
                <a:gd name="T34" fmla="*/ 0 w 1007"/>
                <a:gd name="T35" fmla="*/ 0 h 1042"/>
                <a:gd name="T36" fmla="*/ 0 w 1007"/>
                <a:gd name="T37" fmla="*/ 0 h 1042"/>
                <a:gd name="T38" fmla="*/ 0 w 1007"/>
                <a:gd name="T39" fmla="*/ 0 h 1042"/>
                <a:gd name="T40" fmla="*/ 0 w 1007"/>
                <a:gd name="T41" fmla="*/ 0 h 1042"/>
                <a:gd name="T42" fmla="*/ 0 w 1007"/>
                <a:gd name="T43" fmla="*/ 0 h 1042"/>
                <a:gd name="T44" fmla="*/ 0 w 1007"/>
                <a:gd name="T45" fmla="*/ 0 h 1042"/>
                <a:gd name="T46" fmla="*/ 0 w 1007"/>
                <a:gd name="T47" fmla="*/ 0 h 1042"/>
                <a:gd name="T48" fmla="*/ 0 w 1007"/>
                <a:gd name="T49" fmla="*/ 0 h 1042"/>
                <a:gd name="T50" fmla="*/ 0 w 1007"/>
                <a:gd name="T51" fmla="*/ 0 h 1042"/>
                <a:gd name="T52" fmla="*/ 0 w 1007"/>
                <a:gd name="T53" fmla="*/ 0 h 1042"/>
                <a:gd name="T54" fmla="*/ 0 w 1007"/>
                <a:gd name="T55" fmla="*/ 0 h 1042"/>
                <a:gd name="T56" fmla="*/ 0 w 1007"/>
                <a:gd name="T57" fmla="*/ 0 h 1042"/>
                <a:gd name="T58" fmla="*/ 0 w 1007"/>
                <a:gd name="T59" fmla="*/ 0 h 1042"/>
                <a:gd name="T60" fmla="*/ 0 w 1007"/>
                <a:gd name="T61" fmla="*/ 0 h 1042"/>
                <a:gd name="T62" fmla="*/ 0 w 1007"/>
                <a:gd name="T63" fmla="*/ 0 h 1042"/>
                <a:gd name="T64" fmla="*/ 0 w 1007"/>
                <a:gd name="T65" fmla="*/ 0 h 1042"/>
                <a:gd name="T66" fmla="*/ 0 w 1007"/>
                <a:gd name="T67" fmla="*/ 0 h 1042"/>
                <a:gd name="T68" fmla="*/ 0 w 1007"/>
                <a:gd name="T69" fmla="*/ 0 h 1042"/>
                <a:gd name="T70" fmla="*/ 0 w 1007"/>
                <a:gd name="T71" fmla="*/ 0 h 1042"/>
                <a:gd name="T72" fmla="*/ 0 w 1007"/>
                <a:gd name="T73" fmla="*/ 0 h 1042"/>
                <a:gd name="T74" fmla="*/ 0 w 1007"/>
                <a:gd name="T75" fmla="*/ 0 h 1042"/>
                <a:gd name="T76" fmla="*/ 0 w 1007"/>
                <a:gd name="T77" fmla="*/ 0 h 1042"/>
                <a:gd name="T78" fmla="*/ 0 w 1007"/>
                <a:gd name="T79" fmla="*/ 0 h 1042"/>
                <a:gd name="T80" fmla="*/ 0 w 1007"/>
                <a:gd name="T81" fmla="*/ 0 h 1042"/>
                <a:gd name="T82" fmla="*/ 0 w 1007"/>
                <a:gd name="T83" fmla="*/ 0 h 1042"/>
                <a:gd name="T84" fmla="*/ 0 w 1007"/>
                <a:gd name="T85" fmla="*/ 0 h 1042"/>
                <a:gd name="T86" fmla="*/ 0 w 1007"/>
                <a:gd name="T87" fmla="*/ 0 h 10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07"/>
                <a:gd name="T133" fmla="*/ 0 h 1042"/>
                <a:gd name="T134" fmla="*/ 1007 w 1007"/>
                <a:gd name="T135" fmla="*/ 1042 h 10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07" h="1042">
                  <a:moveTo>
                    <a:pt x="730" y="3"/>
                  </a:moveTo>
                  <a:lnTo>
                    <a:pt x="729" y="6"/>
                  </a:lnTo>
                  <a:lnTo>
                    <a:pt x="726" y="9"/>
                  </a:lnTo>
                  <a:lnTo>
                    <a:pt x="725" y="13"/>
                  </a:lnTo>
                  <a:lnTo>
                    <a:pt x="725" y="15"/>
                  </a:lnTo>
                  <a:lnTo>
                    <a:pt x="725" y="22"/>
                  </a:lnTo>
                  <a:lnTo>
                    <a:pt x="725" y="37"/>
                  </a:lnTo>
                  <a:lnTo>
                    <a:pt x="725" y="57"/>
                  </a:lnTo>
                  <a:lnTo>
                    <a:pt x="725" y="74"/>
                  </a:lnTo>
                  <a:lnTo>
                    <a:pt x="707" y="75"/>
                  </a:lnTo>
                  <a:lnTo>
                    <a:pt x="681" y="78"/>
                  </a:lnTo>
                  <a:lnTo>
                    <a:pt x="650" y="82"/>
                  </a:lnTo>
                  <a:lnTo>
                    <a:pt x="615" y="85"/>
                  </a:lnTo>
                  <a:lnTo>
                    <a:pt x="574" y="89"/>
                  </a:lnTo>
                  <a:lnTo>
                    <a:pt x="533" y="93"/>
                  </a:lnTo>
                  <a:lnTo>
                    <a:pt x="488" y="98"/>
                  </a:lnTo>
                  <a:lnTo>
                    <a:pt x="443" y="102"/>
                  </a:lnTo>
                  <a:lnTo>
                    <a:pt x="399" y="108"/>
                  </a:lnTo>
                  <a:lnTo>
                    <a:pt x="356" y="111"/>
                  </a:lnTo>
                  <a:lnTo>
                    <a:pt x="316" y="115"/>
                  </a:lnTo>
                  <a:lnTo>
                    <a:pt x="278" y="119"/>
                  </a:lnTo>
                  <a:lnTo>
                    <a:pt x="245" y="122"/>
                  </a:lnTo>
                  <a:lnTo>
                    <a:pt x="218" y="125"/>
                  </a:lnTo>
                  <a:lnTo>
                    <a:pt x="196" y="126"/>
                  </a:lnTo>
                  <a:lnTo>
                    <a:pt x="183" y="126"/>
                  </a:lnTo>
                  <a:lnTo>
                    <a:pt x="160" y="128"/>
                  </a:lnTo>
                  <a:lnTo>
                    <a:pt x="139" y="135"/>
                  </a:lnTo>
                  <a:lnTo>
                    <a:pt x="121" y="145"/>
                  </a:lnTo>
                  <a:lnTo>
                    <a:pt x="106" y="158"/>
                  </a:lnTo>
                  <a:lnTo>
                    <a:pt x="95" y="174"/>
                  </a:lnTo>
                  <a:lnTo>
                    <a:pt x="85" y="192"/>
                  </a:lnTo>
                  <a:lnTo>
                    <a:pt x="80" y="210"/>
                  </a:lnTo>
                  <a:lnTo>
                    <a:pt x="79" y="230"/>
                  </a:lnTo>
                  <a:lnTo>
                    <a:pt x="76" y="257"/>
                  </a:lnTo>
                  <a:lnTo>
                    <a:pt x="70" y="308"/>
                  </a:lnTo>
                  <a:lnTo>
                    <a:pt x="59" y="377"/>
                  </a:lnTo>
                  <a:lnTo>
                    <a:pt x="48" y="456"/>
                  </a:lnTo>
                  <a:lnTo>
                    <a:pt x="35" y="540"/>
                  </a:lnTo>
                  <a:lnTo>
                    <a:pt x="22" y="623"/>
                  </a:lnTo>
                  <a:lnTo>
                    <a:pt x="10" y="697"/>
                  </a:lnTo>
                  <a:lnTo>
                    <a:pt x="0" y="757"/>
                  </a:lnTo>
                  <a:lnTo>
                    <a:pt x="0" y="758"/>
                  </a:lnTo>
                  <a:lnTo>
                    <a:pt x="0" y="760"/>
                  </a:lnTo>
                  <a:lnTo>
                    <a:pt x="0" y="762"/>
                  </a:lnTo>
                  <a:lnTo>
                    <a:pt x="1" y="765"/>
                  </a:lnTo>
                  <a:lnTo>
                    <a:pt x="2" y="767"/>
                  </a:lnTo>
                  <a:lnTo>
                    <a:pt x="4" y="770"/>
                  </a:lnTo>
                  <a:lnTo>
                    <a:pt x="6" y="771"/>
                  </a:lnTo>
                  <a:lnTo>
                    <a:pt x="9" y="774"/>
                  </a:lnTo>
                  <a:lnTo>
                    <a:pt x="13" y="775"/>
                  </a:lnTo>
                  <a:lnTo>
                    <a:pt x="15" y="775"/>
                  </a:lnTo>
                  <a:lnTo>
                    <a:pt x="43" y="778"/>
                  </a:lnTo>
                  <a:lnTo>
                    <a:pt x="74" y="787"/>
                  </a:lnTo>
                  <a:lnTo>
                    <a:pt x="110" y="800"/>
                  </a:lnTo>
                  <a:lnTo>
                    <a:pt x="150" y="816"/>
                  </a:lnTo>
                  <a:lnTo>
                    <a:pt x="193" y="836"/>
                  </a:lnTo>
                  <a:lnTo>
                    <a:pt x="238" y="859"/>
                  </a:lnTo>
                  <a:lnTo>
                    <a:pt x="282" y="882"/>
                  </a:lnTo>
                  <a:lnTo>
                    <a:pt x="326" y="907"/>
                  </a:lnTo>
                  <a:lnTo>
                    <a:pt x="369" y="931"/>
                  </a:lnTo>
                  <a:lnTo>
                    <a:pt x="409" y="955"/>
                  </a:lnTo>
                  <a:lnTo>
                    <a:pt x="447" y="977"/>
                  </a:lnTo>
                  <a:lnTo>
                    <a:pt x="479" y="997"/>
                  </a:lnTo>
                  <a:lnTo>
                    <a:pt x="507" y="1015"/>
                  </a:lnTo>
                  <a:lnTo>
                    <a:pt x="527" y="1028"/>
                  </a:lnTo>
                  <a:lnTo>
                    <a:pt x="540" y="1036"/>
                  </a:lnTo>
                  <a:lnTo>
                    <a:pt x="546" y="1040"/>
                  </a:lnTo>
                  <a:lnTo>
                    <a:pt x="550" y="1042"/>
                  </a:lnTo>
                  <a:lnTo>
                    <a:pt x="555" y="1042"/>
                  </a:lnTo>
                  <a:lnTo>
                    <a:pt x="560" y="1042"/>
                  </a:lnTo>
                  <a:lnTo>
                    <a:pt x="564" y="1040"/>
                  </a:lnTo>
                  <a:lnTo>
                    <a:pt x="566" y="1037"/>
                  </a:lnTo>
                  <a:lnTo>
                    <a:pt x="569" y="1034"/>
                  </a:lnTo>
                  <a:lnTo>
                    <a:pt x="570" y="1030"/>
                  </a:lnTo>
                  <a:lnTo>
                    <a:pt x="570" y="1027"/>
                  </a:lnTo>
                  <a:lnTo>
                    <a:pt x="570" y="1025"/>
                  </a:lnTo>
                  <a:lnTo>
                    <a:pt x="570" y="1024"/>
                  </a:lnTo>
                  <a:lnTo>
                    <a:pt x="563" y="980"/>
                  </a:lnTo>
                  <a:lnTo>
                    <a:pt x="551" y="933"/>
                  </a:lnTo>
                  <a:lnTo>
                    <a:pt x="539" y="883"/>
                  </a:lnTo>
                  <a:lnTo>
                    <a:pt x="524" y="834"/>
                  </a:lnTo>
                  <a:lnTo>
                    <a:pt x="508" y="783"/>
                  </a:lnTo>
                  <a:lnTo>
                    <a:pt x="491" y="732"/>
                  </a:lnTo>
                  <a:lnTo>
                    <a:pt x="474" y="683"/>
                  </a:lnTo>
                  <a:lnTo>
                    <a:pt x="456" y="633"/>
                  </a:lnTo>
                  <a:lnTo>
                    <a:pt x="439" y="587"/>
                  </a:lnTo>
                  <a:lnTo>
                    <a:pt x="421" y="541"/>
                  </a:lnTo>
                  <a:lnTo>
                    <a:pt x="404" y="498"/>
                  </a:lnTo>
                  <a:lnTo>
                    <a:pt x="388" y="459"/>
                  </a:lnTo>
                  <a:lnTo>
                    <a:pt x="374" y="424"/>
                  </a:lnTo>
                  <a:lnTo>
                    <a:pt x="361" y="394"/>
                  </a:lnTo>
                  <a:lnTo>
                    <a:pt x="351" y="368"/>
                  </a:lnTo>
                  <a:lnTo>
                    <a:pt x="342" y="348"/>
                  </a:lnTo>
                  <a:lnTo>
                    <a:pt x="364" y="347"/>
                  </a:lnTo>
                  <a:lnTo>
                    <a:pt x="391" y="344"/>
                  </a:lnTo>
                  <a:lnTo>
                    <a:pt x="423" y="342"/>
                  </a:lnTo>
                  <a:lnTo>
                    <a:pt x="461" y="339"/>
                  </a:lnTo>
                  <a:lnTo>
                    <a:pt x="501" y="337"/>
                  </a:lnTo>
                  <a:lnTo>
                    <a:pt x="544" y="333"/>
                  </a:lnTo>
                  <a:lnTo>
                    <a:pt x="589" y="328"/>
                  </a:lnTo>
                  <a:lnTo>
                    <a:pt x="634" y="324"/>
                  </a:lnTo>
                  <a:lnTo>
                    <a:pt x="678" y="318"/>
                  </a:lnTo>
                  <a:lnTo>
                    <a:pt x="722" y="313"/>
                  </a:lnTo>
                  <a:lnTo>
                    <a:pt x="765" y="308"/>
                  </a:lnTo>
                  <a:lnTo>
                    <a:pt x="806" y="302"/>
                  </a:lnTo>
                  <a:lnTo>
                    <a:pt x="841" y="295"/>
                  </a:lnTo>
                  <a:lnTo>
                    <a:pt x="873" y="289"/>
                  </a:lnTo>
                  <a:lnTo>
                    <a:pt x="899" y="282"/>
                  </a:lnTo>
                  <a:lnTo>
                    <a:pt x="920" y="274"/>
                  </a:lnTo>
                  <a:lnTo>
                    <a:pt x="945" y="260"/>
                  </a:lnTo>
                  <a:lnTo>
                    <a:pt x="966" y="240"/>
                  </a:lnTo>
                  <a:lnTo>
                    <a:pt x="980" y="217"/>
                  </a:lnTo>
                  <a:lnTo>
                    <a:pt x="992" y="191"/>
                  </a:lnTo>
                  <a:lnTo>
                    <a:pt x="999" y="164"/>
                  </a:lnTo>
                  <a:lnTo>
                    <a:pt x="1005" y="136"/>
                  </a:lnTo>
                  <a:lnTo>
                    <a:pt x="1006" y="109"/>
                  </a:lnTo>
                  <a:lnTo>
                    <a:pt x="1007" y="84"/>
                  </a:lnTo>
                  <a:lnTo>
                    <a:pt x="1007" y="59"/>
                  </a:lnTo>
                  <a:lnTo>
                    <a:pt x="1006" y="40"/>
                  </a:lnTo>
                  <a:lnTo>
                    <a:pt x="1003" y="27"/>
                  </a:lnTo>
                  <a:lnTo>
                    <a:pt x="1003" y="20"/>
                  </a:lnTo>
                  <a:lnTo>
                    <a:pt x="1002" y="15"/>
                  </a:lnTo>
                  <a:lnTo>
                    <a:pt x="998" y="11"/>
                  </a:lnTo>
                  <a:lnTo>
                    <a:pt x="993" y="9"/>
                  </a:lnTo>
                  <a:lnTo>
                    <a:pt x="988" y="7"/>
                  </a:lnTo>
                  <a:lnTo>
                    <a:pt x="742" y="0"/>
                  </a:lnTo>
                  <a:lnTo>
                    <a:pt x="739" y="0"/>
                  </a:lnTo>
                  <a:lnTo>
                    <a:pt x="737" y="1"/>
                  </a:lnTo>
                  <a:lnTo>
                    <a:pt x="733" y="2"/>
                  </a:lnTo>
                  <a:lnTo>
                    <a:pt x="73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85" name="Freeform 367">
              <a:extLst>
                <a:ext uri="{FF2B5EF4-FFF2-40B4-BE49-F238E27FC236}">
                  <a16:creationId xmlns:a16="http://schemas.microsoft.com/office/drawing/2014/main" id="{DBF01B42-8EE7-48D2-A477-55ADB9E9107A}"/>
                </a:ext>
              </a:extLst>
            </p:cNvPr>
            <p:cNvSpPr>
              <a:spLocks/>
            </p:cNvSpPr>
            <p:nvPr/>
          </p:nvSpPr>
          <p:spPr bwMode="auto">
            <a:xfrm flipH="1">
              <a:off x="445" y="1249"/>
              <a:ext cx="215" cy="219"/>
            </a:xfrm>
            <a:custGeom>
              <a:avLst/>
              <a:gdLst>
                <a:gd name="T0" fmla="*/ 0 w 940"/>
                <a:gd name="T1" fmla="*/ 0 h 959"/>
                <a:gd name="T2" fmla="*/ 0 w 940"/>
                <a:gd name="T3" fmla="*/ 0 h 959"/>
                <a:gd name="T4" fmla="*/ 0 w 940"/>
                <a:gd name="T5" fmla="*/ 0 h 959"/>
                <a:gd name="T6" fmla="*/ 0 w 940"/>
                <a:gd name="T7" fmla="*/ 0 h 959"/>
                <a:gd name="T8" fmla="*/ 0 w 940"/>
                <a:gd name="T9" fmla="*/ 0 h 959"/>
                <a:gd name="T10" fmla="*/ 0 w 940"/>
                <a:gd name="T11" fmla="*/ 0 h 959"/>
                <a:gd name="T12" fmla="*/ 0 w 940"/>
                <a:gd name="T13" fmla="*/ 0 h 959"/>
                <a:gd name="T14" fmla="*/ 0 w 940"/>
                <a:gd name="T15" fmla="*/ 0 h 959"/>
                <a:gd name="T16" fmla="*/ 0 w 940"/>
                <a:gd name="T17" fmla="*/ 0 h 959"/>
                <a:gd name="T18" fmla="*/ 0 w 940"/>
                <a:gd name="T19" fmla="*/ 0 h 959"/>
                <a:gd name="T20" fmla="*/ 0 w 940"/>
                <a:gd name="T21" fmla="*/ 0 h 959"/>
                <a:gd name="T22" fmla="*/ 0 w 940"/>
                <a:gd name="T23" fmla="*/ 0 h 959"/>
                <a:gd name="T24" fmla="*/ 0 w 940"/>
                <a:gd name="T25" fmla="*/ 0 h 959"/>
                <a:gd name="T26" fmla="*/ 0 w 940"/>
                <a:gd name="T27" fmla="*/ 0 h 959"/>
                <a:gd name="T28" fmla="*/ 0 w 940"/>
                <a:gd name="T29" fmla="*/ 0 h 959"/>
                <a:gd name="T30" fmla="*/ 0 w 940"/>
                <a:gd name="T31" fmla="*/ 0 h 959"/>
                <a:gd name="T32" fmla="*/ 0 w 940"/>
                <a:gd name="T33" fmla="*/ 0 h 959"/>
                <a:gd name="T34" fmla="*/ 0 w 940"/>
                <a:gd name="T35" fmla="*/ 0 h 959"/>
                <a:gd name="T36" fmla="*/ 0 w 940"/>
                <a:gd name="T37" fmla="*/ 0 h 959"/>
                <a:gd name="T38" fmla="*/ 0 w 940"/>
                <a:gd name="T39" fmla="*/ 0 h 959"/>
                <a:gd name="T40" fmla="*/ 0 w 940"/>
                <a:gd name="T41" fmla="*/ 0 h 959"/>
                <a:gd name="T42" fmla="*/ 0 w 940"/>
                <a:gd name="T43" fmla="*/ 0 h 959"/>
                <a:gd name="T44" fmla="*/ 0 w 940"/>
                <a:gd name="T45" fmla="*/ 0 h 959"/>
                <a:gd name="T46" fmla="*/ 0 w 940"/>
                <a:gd name="T47" fmla="*/ 0 h 959"/>
                <a:gd name="T48" fmla="*/ 0 w 940"/>
                <a:gd name="T49" fmla="*/ 0 h 959"/>
                <a:gd name="T50" fmla="*/ 0 w 940"/>
                <a:gd name="T51" fmla="*/ 0 h 959"/>
                <a:gd name="T52" fmla="*/ 0 w 940"/>
                <a:gd name="T53" fmla="*/ 0 h 959"/>
                <a:gd name="T54" fmla="*/ 0 w 940"/>
                <a:gd name="T55" fmla="*/ 0 h 959"/>
                <a:gd name="T56" fmla="*/ 0 w 940"/>
                <a:gd name="T57" fmla="*/ 0 h 959"/>
                <a:gd name="T58" fmla="*/ 0 w 940"/>
                <a:gd name="T59" fmla="*/ 0 h 959"/>
                <a:gd name="T60" fmla="*/ 0 w 940"/>
                <a:gd name="T61" fmla="*/ 0 h 959"/>
                <a:gd name="T62" fmla="*/ 0 w 940"/>
                <a:gd name="T63" fmla="*/ 0 h 959"/>
                <a:gd name="T64" fmla="*/ 0 w 940"/>
                <a:gd name="T65" fmla="*/ 0 h 959"/>
                <a:gd name="T66" fmla="*/ 0 w 940"/>
                <a:gd name="T67" fmla="*/ 0 h 959"/>
                <a:gd name="T68" fmla="*/ 0 w 940"/>
                <a:gd name="T69" fmla="*/ 0 h 959"/>
                <a:gd name="T70" fmla="*/ 0 w 940"/>
                <a:gd name="T71" fmla="*/ 0 h 959"/>
                <a:gd name="T72" fmla="*/ 0 w 940"/>
                <a:gd name="T73" fmla="*/ 0 h 959"/>
                <a:gd name="T74" fmla="*/ 0 w 940"/>
                <a:gd name="T75" fmla="*/ 0 h 959"/>
                <a:gd name="T76" fmla="*/ 0 w 940"/>
                <a:gd name="T77" fmla="*/ 0 h 959"/>
                <a:gd name="T78" fmla="*/ 0 w 940"/>
                <a:gd name="T79" fmla="*/ 0 h 959"/>
                <a:gd name="T80" fmla="*/ 0 w 940"/>
                <a:gd name="T81" fmla="*/ 0 h 959"/>
                <a:gd name="T82" fmla="*/ 0 w 940"/>
                <a:gd name="T83" fmla="*/ 0 h 959"/>
                <a:gd name="T84" fmla="*/ 0 w 940"/>
                <a:gd name="T85" fmla="*/ 0 h 9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0"/>
                <a:gd name="T130" fmla="*/ 0 h 959"/>
                <a:gd name="T131" fmla="*/ 940 w 940"/>
                <a:gd name="T132" fmla="*/ 959 h 9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0" h="959">
                  <a:moveTo>
                    <a:pt x="76" y="198"/>
                  </a:moveTo>
                  <a:lnTo>
                    <a:pt x="78" y="185"/>
                  </a:lnTo>
                  <a:lnTo>
                    <a:pt x="80" y="172"/>
                  </a:lnTo>
                  <a:lnTo>
                    <a:pt x="86" y="159"/>
                  </a:lnTo>
                  <a:lnTo>
                    <a:pt x="93" y="148"/>
                  </a:lnTo>
                  <a:lnTo>
                    <a:pt x="104" y="139"/>
                  </a:lnTo>
                  <a:lnTo>
                    <a:pt x="115" y="133"/>
                  </a:lnTo>
                  <a:lnTo>
                    <a:pt x="131" y="128"/>
                  </a:lnTo>
                  <a:lnTo>
                    <a:pt x="148" y="126"/>
                  </a:lnTo>
                  <a:lnTo>
                    <a:pt x="164" y="126"/>
                  </a:lnTo>
                  <a:lnTo>
                    <a:pt x="188" y="124"/>
                  </a:lnTo>
                  <a:lnTo>
                    <a:pt x="219" y="121"/>
                  </a:lnTo>
                  <a:lnTo>
                    <a:pt x="257" y="119"/>
                  </a:lnTo>
                  <a:lnTo>
                    <a:pt x="300" y="115"/>
                  </a:lnTo>
                  <a:lnTo>
                    <a:pt x="346" y="109"/>
                  </a:lnTo>
                  <a:lnTo>
                    <a:pt x="394" y="106"/>
                  </a:lnTo>
                  <a:lnTo>
                    <a:pt x="443" y="100"/>
                  </a:lnTo>
                  <a:lnTo>
                    <a:pt x="491" y="95"/>
                  </a:lnTo>
                  <a:lnTo>
                    <a:pt x="538" y="90"/>
                  </a:lnTo>
                  <a:lnTo>
                    <a:pt x="581" y="86"/>
                  </a:lnTo>
                  <a:lnTo>
                    <a:pt x="621" y="81"/>
                  </a:lnTo>
                  <a:lnTo>
                    <a:pt x="655" y="78"/>
                  </a:lnTo>
                  <a:lnTo>
                    <a:pt x="681" y="74"/>
                  </a:lnTo>
                  <a:lnTo>
                    <a:pt x="699" y="73"/>
                  </a:lnTo>
                  <a:lnTo>
                    <a:pt x="708" y="72"/>
                  </a:lnTo>
                  <a:lnTo>
                    <a:pt x="715" y="70"/>
                  </a:lnTo>
                  <a:lnTo>
                    <a:pt x="719" y="66"/>
                  </a:lnTo>
                  <a:lnTo>
                    <a:pt x="721" y="61"/>
                  </a:lnTo>
                  <a:lnTo>
                    <a:pt x="723" y="56"/>
                  </a:lnTo>
                  <a:lnTo>
                    <a:pt x="723" y="51"/>
                  </a:lnTo>
                  <a:lnTo>
                    <a:pt x="723" y="35"/>
                  </a:lnTo>
                  <a:lnTo>
                    <a:pt x="723" y="17"/>
                  </a:lnTo>
                  <a:lnTo>
                    <a:pt x="723" y="0"/>
                  </a:lnTo>
                  <a:lnTo>
                    <a:pt x="729" y="0"/>
                  </a:lnTo>
                  <a:lnTo>
                    <a:pt x="738" y="1"/>
                  </a:lnTo>
                  <a:lnTo>
                    <a:pt x="751" y="1"/>
                  </a:lnTo>
                  <a:lnTo>
                    <a:pt x="764" y="1"/>
                  </a:lnTo>
                  <a:lnTo>
                    <a:pt x="780" y="3"/>
                  </a:lnTo>
                  <a:lnTo>
                    <a:pt x="797" y="3"/>
                  </a:lnTo>
                  <a:lnTo>
                    <a:pt x="814" y="3"/>
                  </a:lnTo>
                  <a:lnTo>
                    <a:pt x="832" y="4"/>
                  </a:lnTo>
                  <a:lnTo>
                    <a:pt x="850" y="4"/>
                  </a:lnTo>
                  <a:lnTo>
                    <a:pt x="867" y="5"/>
                  </a:lnTo>
                  <a:lnTo>
                    <a:pt x="882" y="5"/>
                  </a:lnTo>
                  <a:lnTo>
                    <a:pt x="898" y="5"/>
                  </a:lnTo>
                  <a:lnTo>
                    <a:pt x="911" y="7"/>
                  </a:lnTo>
                  <a:lnTo>
                    <a:pt x="923" y="7"/>
                  </a:lnTo>
                  <a:lnTo>
                    <a:pt x="932" y="7"/>
                  </a:lnTo>
                  <a:lnTo>
                    <a:pt x="937" y="7"/>
                  </a:lnTo>
                  <a:lnTo>
                    <a:pt x="938" y="16"/>
                  </a:lnTo>
                  <a:lnTo>
                    <a:pt x="938" y="26"/>
                  </a:lnTo>
                  <a:lnTo>
                    <a:pt x="940" y="38"/>
                  </a:lnTo>
                  <a:lnTo>
                    <a:pt x="940" y="52"/>
                  </a:lnTo>
                  <a:lnTo>
                    <a:pt x="940" y="74"/>
                  </a:lnTo>
                  <a:lnTo>
                    <a:pt x="937" y="98"/>
                  </a:lnTo>
                  <a:lnTo>
                    <a:pt x="933" y="121"/>
                  </a:lnTo>
                  <a:lnTo>
                    <a:pt x="928" y="143"/>
                  </a:lnTo>
                  <a:lnTo>
                    <a:pt x="919" y="165"/>
                  </a:lnTo>
                  <a:lnTo>
                    <a:pt x="907" y="185"/>
                  </a:lnTo>
                  <a:lnTo>
                    <a:pt x="893" y="201"/>
                  </a:lnTo>
                  <a:lnTo>
                    <a:pt x="873" y="212"/>
                  </a:lnTo>
                  <a:lnTo>
                    <a:pt x="850" y="220"/>
                  </a:lnTo>
                  <a:lnTo>
                    <a:pt x="820" y="228"/>
                  </a:lnTo>
                  <a:lnTo>
                    <a:pt x="782" y="234"/>
                  </a:lnTo>
                  <a:lnTo>
                    <a:pt x="739" y="241"/>
                  </a:lnTo>
                  <a:lnTo>
                    <a:pt x="693" y="247"/>
                  </a:lnTo>
                  <a:lnTo>
                    <a:pt x="643" y="254"/>
                  </a:lnTo>
                  <a:lnTo>
                    <a:pt x="593" y="259"/>
                  </a:lnTo>
                  <a:lnTo>
                    <a:pt x="542" y="264"/>
                  </a:lnTo>
                  <a:lnTo>
                    <a:pt x="492" y="270"/>
                  </a:lnTo>
                  <a:lnTo>
                    <a:pt x="444" y="273"/>
                  </a:lnTo>
                  <a:lnTo>
                    <a:pt x="400" y="276"/>
                  </a:lnTo>
                  <a:lnTo>
                    <a:pt x="361" y="280"/>
                  </a:lnTo>
                  <a:lnTo>
                    <a:pt x="329" y="283"/>
                  </a:lnTo>
                  <a:lnTo>
                    <a:pt x="304" y="284"/>
                  </a:lnTo>
                  <a:lnTo>
                    <a:pt x="287" y="285"/>
                  </a:lnTo>
                  <a:lnTo>
                    <a:pt x="281" y="285"/>
                  </a:lnTo>
                  <a:lnTo>
                    <a:pt x="277" y="285"/>
                  </a:lnTo>
                  <a:lnTo>
                    <a:pt x="273" y="286"/>
                  </a:lnTo>
                  <a:lnTo>
                    <a:pt x="270" y="289"/>
                  </a:lnTo>
                  <a:lnTo>
                    <a:pt x="268" y="293"/>
                  </a:lnTo>
                  <a:lnTo>
                    <a:pt x="266" y="294"/>
                  </a:lnTo>
                  <a:lnTo>
                    <a:pt x="266" y="297"/>
                  </a:lnTo>
                  <a:lnTo>
                    <a:pt x="265" y="298"/>
                  </a:lnTo>
                  <a:lnTo>
                    <a:pt x="265" y="301"/>
                  </a:lnTo>
                  <a:lnTo>
                    <a:pt x="265" y="302"/>
                  </a:lnTo>
                  <a:lnTo>
                    <a:pt x="266" y="305"/>
                  </a:lnTo>
                  <a:lnTo>
                    <a:pt x="266" y="306"/>
                  </a:lnTo>
                  <a:lnTo>
                    <a:pt x="266" y="309"/>
                  </a:lnTo>
                  <a:lnTo>
                    <a:pt x="269" y="314"/>
                  </a:lnTo>
                  <a:lnTo>
                    <a:pt x="274" y="327"/>
                  </a:lnTo>
                  <a:lnTo>
                    <a:pt x="284" y="348"/>
                  </a:lnTo>
                  <a:lnTo>
                    <a:pt x="296" y="375"/>
                  </a:lnTo>
                  <a:lnTo>
                    <a:pt x="310" y="409"/>
                  </a:lnTo>
                  <a:lnTo>
                    <a:pt x="326" y="448"/>
                  </a:lnTo>
                  <a:lnTo>
                    <a:pt x="344" y="491"/>
                  </a:lnTo>
                  <a:lnTo>
                    <a:pt x="362" y="538"/>
                  </a:lnTo>
                  <a:lnTo>
                    <a:pt x="382" y="588"/>
                  </a:lnTo>
                  <a:lnTo>
                    <a:pt x="401" y="640"/>
                  </a:lnTo>
                  <a:lnTo>
                    <a:pt x="420" y="694"/>
                  </a:lnTo>
                  <a:lnTo>
                    <a:pt x="438" y="749"/>
                  </a:lnTo>
                  <a:lnTo>
                    <a:pt x="456" y="803"/>
                  </a:lnTo>
                  <a:lnTo>
                    <a:pt x="472" y="857"/>
                  </a:lnTo>
                  <a:lnTo>
                    <a:pt x="485" y="909"/>
                  </a:lnTo>
                  <a:lnTo>
                    <a:pt x="496" y="959"/>
                  </a:lnTo>
                  <a:lnTo>
                    <a:pt x="477" y="946"/>
                  </a:lnTo>
                  <a:lnTo>
                    <a:pt x="453" y="932"/>
                  </a:lnTo>
                  <a:lnTo>
                    <a:pt x="426" y="916"/>
                  </a:lnTo>
                  <a:lnTo>
                    <a:pt x="396" y="898"/>
                  </a:lnTo>
                  <a:lnTo>
                    <a:pt x="364" y="879"/>
                  </a:lnTo>
                  <a:lnTo>
                    <a:pt x="330" y="859"/>
                  </a:lnTo>
                  <a:lnTo>
                    <a:pt x="295" y="840"/>
                  </a:lnTo>
                  <a:lnTo>
                    <a:pt x="260" y="820"/>
                  </a:lnTo>
                  <a:lnTo>
                    <a:pt x="223" y="801"/>
                  </a:lnTo>
                  <a:lnTo>
                    <a:pt x="187" y="782"/>
                  </a:lnTo>
                  <a:lnTo>
                    <a:pt x="151" y="765"/>
                  </a:lnTo>
                  <a:lnTo>
                    <a:pt x="117" y="750"/>
                  </a:lnTo>
                  <a:lnTo>
                    <a:pt x="84" y="737"/>
                  </a:lnTo>
                  <a:lnTo>
                    <a:pt x="53" y="726"/>
                  </a:lnTo>
                  <a:lnTo>
                    <a:pt x="24" y="719"/>
                  </a:lnTo>
                  <a:lnTo>
                    <a:pt x="0" y="713"/>
                  </a:lnTo>
                  <a:lnTo>
                    <a:pt x="6" y="668"/>
                  </a:lnTo>
                  <a:lnTo>
                    <a:pt x="17" y="603"/>
                  </a:lnTo>
                  <a:lnTo>
                    <a:pt x="30" y="523"/>
                  </a:lnTo>
                  <a:lnTo>
                    <a:pt x="43" y="439"/>
                  </a:lnTo>
                  <a:lnTo>
                    <a:pt x="56" y="357"/>
                  </a:lnTo>
                  <a:lnTo>
                    <a:pt x="66" y="284"/>
                  </a:lnTo>
                  <a:lnTo>
                    <a:pt x="74" y="228"/>
                  </a:lnTo>
                  <a:lnTo>
                    <a:pt x="76" y="198"/>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86" name="Freeform 368">
              <a:extLst>
                <a:ext uri="{FF2B5EF4-FFF2-40B4-BE49-F238E27FC236}">
                  <a16:creationId xmlns:a16="http://schemas.microsoft.com/office/drawing/2014/main" id="{40B5533A-B3D2-452F-A874-DC2C38F18843}"/>
                </a:ext>
              </a:extLst>
            </p:cNvPr>
            <p:cNvSpPr>
              <a:spLocks/>
            </p:cNvSpPr>
            <p:nvPr/>
          </p:nvSpPr>
          <p:spPr bwMode="auto">
            <a:xfrm flipH="1">
              <a:off x="439" y="1069"/>
              <a:ext cx="82" cy="190"/>
            </a:xfrm>
            <a:custGeom>
              <a:avLst/>
              <a:gdLst>
                <a:gd name="T0" fmla="*/ 0 w 357"/>
                <a:gd name="T1" fmla="*/ 0 h 828"/>
                <a:gd name="T2" fmla="*/ 0 w 357"/>
                <a:gd name="T3" fmla="*/ 0 h 828"/>
                <a:gd name="T4" fmla="*/ 0 w 357"/>
                <a:gd name="T5" fmla="*/ 0 h 828"/>
                <a:gd name="T6" fmla="*/ 0 w 357"/>
                <a:gd name="T7" fmla="*/ 0 h 828"/>
                <a:gd name="T8" fmla="*/ 0 w 357"/>
                <a:gd name="T9" fmla="*/ 0 h 828"/>
                <a:gd name="T10" fmla="*/ 0 w 357"/>
                <a:gd name="T11" fmla="*/ 0 h 828"/>
                <a:gd name="T12" fmla="*/ 0 w 357"/>
                <a:gd name="T13" fmla="*/ 0 h 828"/>
                <a:gd name="T14" fmla="*/ 0 w 357"/>
                <a:gd name="T15" fmla="*/ 0 h 828"/>
                <a:gd name="T16" fmla="*/ 0 w 357"/>
                <a:gd name="T17" fmla="*/ 0 h 828"/>
                <a:gd name="T18" fmla="*/ 0 w 357"/>
                <a:gd name="T19" fmla="*/ 0 h 828"/>
                <a:gd name="T20" fmla="*/ 0 w 357"/>
                <a:gd name="T21" fmla="*/ 0 h 828"/>
                <a:gd name="T22" fmla="*/ 0 w 357"/>
                <a:gd name="T23" fmla="*/ 0 h 828"/>
                <a:gd name="T24" fmla="*/ 0 w 357"/>
                <a:gd name="T25" fmla="*/ 0 h 828"/>
                <a:gd name="T26" fmla="*/ 0 w 357"/>
                <a:gd name="T27" fmla="*/ 0 h 828"/>
                <a:gd name="T28" fmla="*/ 0 w 357"/>
                <a:gd name="T29" fmla="*/ 0 h 828"/>
                <a:gd name="T30" fmla="*/ 0 w 357"/>
                <a:gd name="T31" fmla="*/ 0 h 828"/>
                <a:gd name="T32" fmla="*/ 0 w 357"/>
                <a:gd name="T33" fmla="*/ 0 h 828"/>
                <a:gd name="T34" fmla="*/ 0 w 357"/>
                <a:gd name="T35" fmla="*/ 0 h 828"/>
                <a:gd name="T36" fmla="*/ 0 w 357"/>
                <a:gd name="T37" fmla="*/ 0 h 828"/>
                <a:gd name="T38" fmla="*/ 0 w 357"/>
                <a:gd name="T39" fmla="*/ 0 h 828"/>
                <a:gd name="T40" fmla="*/ 0 w 357"/>
                <a:gd name="T41" fmla="*/ 0 h 828"/>
                <a:gd name="T42" fmla="*/ 0 w 357"/>
                <a:gd name="T43" fmla="*/ 0 h 828"/>
                <a:gd name="T44" fmla="*/ 0 w 357"/>
                <a:gd name="T45" fmla="*/ 0 h 828"/>
                <a:gd name="T46" fmla="*/ 0 w 357"/>
                <a:gd name="T47" fmla="*/ 0 h 828"/>
                <a:gd name="T48" fmla="*/ 0 w 357"/>
                <a:gd name="T49" fmla="*/ 0 h 828"/>
                <a:gd name="T50" fmla="*/ 0 w 357"/>
                <a:gd name="T51" fmla="*/ 0 h 828"/>
                <a:gd name="T52" fmla="*/ 0 w 357"/>
                <a:gd name="T53" fmla="*/ 0 h 828"/>
                <a:gd name="T54" fmla="*/ 0 w 357"/>
                <a:gd name="T55" fmla="*/ 0 h 828"/>
                <a:gd name="T56" fmla="*/ 0 w 357"/>
                <a:gd name="T57" fmla="*/ 0 h 828"/>
                <a:gd name="T58" fmla="*/ 0 w 357"/>
                <a:gd name="T59" fmla="*/ 0 h 828"/>
                <a:gd name="T60" fmla="*/ 0 w 357"/>
                <a:gd name="T61" fmla="*/ 0 h 828"/>
                <a:gd name="T62" fmla="*/ 0 w 357"/>
                <a:gd name="T63" fmla="*/ 0 h 828"/>
                <a:gd name="T64" fmla="*/ 0 w 357"/>
                <a:gd name="T65" fmla="*/ 0 h 828"/>
                <a:gd name="T66" fmla="*/ 0 w 357"/>
                <a:gd name="T67" fmla="*/ 0 h 8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57"/>
                <a:gd name="T103" fmla="*/ 0 h 828"/>
                <a:gd name="T104" fmla="*/ 357 w 357"/>
                <a:gd name="T105" fmla="*/ 828 h 8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57" h="828">
                  <a:moveTo>
                    <a:pt x="54" y="6"/>
                  </a:moveTo>
                  <a:lnTo>
                    <a:pt x="48" y="10"/>
                  </a:lnTo>
                  <a:lnTo>
                    <a:pt x="41" y="14"/>
                  </a:lnTo>
                  <a:lnTo>
                    <a:pt x="36" y="18"/>
                  </a:lnTo>
                  <a:lnTo>
                    <a:pt x="31" y="23"/>
                  </a:lnTo>
                  <a:lnTo>
                    <a:pt x="26" y="30"/>
                  </a:lnTo>
                  <a:lnTo>
                    <a:pt x="22" y="36"/>
                  </a:lnTo>
                  <a:lnTo>
                    <a:pt x="18" y="43"/>
                  </a:lnTo>
                  <a:lnTo>
                    <a:pt x="15" y="51"/>
                  </a:lnTo>
                  <a:lnTo>
                    <a:pt x="8" y="83"/>
                  </a:lnTo>
                  <a:lnTo>
                    <a:pt x="2" y="124"/>
                  </a:lnTo>
                  <a:lnTo>
                    <a:pt x="0" y="173"/>
                  </a:lnTo>
                  <a:lnTo>
                    <a:pt x="0" y="225"/>
                  </a:lnTo>
                  <a:lnTo>
                    <a:pt x="4" y="281"/>
                  </a:lnTo>
                  <a:lnTo>
                    <a:pt x="11" y="337"/>
                  </a:lnTo>
                  <a:lnTo>
                    <a:pt x="23" y="392"/>
                  </a:lnTo>
                  <a:lnTo>
                    <a:pt x="40" y="442"/>
                  </a:lnTo>
                  <a:lnTo>
                    <a:pt x="43" y="449"/>
                  </a:lnTo>
                  <a:lnTo>
                    <a:pt x="49" y="469"/>
                  </a:lnTo>
                  <a:lnTo>
                    <a:pt x="57" y="500"/>
                  </a:lnTo>
                  <a:lnTo>
                    <a:pt x="66" y="540"/>
                  </a:lnTo>
                  <a:lnTo>
                    <a:pt x="74" y="588"/>
                  </a:lnTo>
                  <a:lnTo>
                    <a:pt x="80" y="644"/>
                  </a:lnTo>
                  <a:lnTo>
                    <a:pt x="82" y="704"/>
                  </a:lnTo>
                  <a:lnTo>
                    <a:pt x="79" y="768"/>
                  </a:lnTo>
                  <a:lnTo>
                    <a:pt x="79" y="770"/>
                  </a:lnTo>
                  <a:lnTo>
                    <a:pt x="80" y="774"/>
                  </a:lnTo>
                  <a:lnTo>
                    <a:pt x="82" y="777"/>
                  </a:lnTo>
                  <a:lnTo>
                    <a:pt x="83" y="780"/>
                  </a:lnTo>
                  <a:lnTo>
                    <a:pt x="84" y="781"/>
                  </a:lnTo>
                  <a:lnTo>
                    <a:pt x="88" y="785"/>
                  </a:lnTo>
                  <a:lnTo>
                    <a:pt x="93" y="790"/>
                  </a:lnTo>
                  <a:lnTo>
                    <a:pt x="100" y="795"/>
                  </a:lnTo>
                  <a:lnTo>
                    <a:pt x="109" y="802"/>
                  </a:lnTo>
                  <a:lnTo>
                    <a:pt x="119" y="808"/>
                  </a:lnTo>
                  <a:lnTo>
                    <a:pt x="132" y="815"/>
                  </a:lnTo>
                  <a:lnTo>
                    <a:pt x="148" y="820"/>
                  </a:lnTo>
                  <a:lnTo>
                    <a:pt x="165" y="824"/>
                  </a:lnTo>
                  <a:lnTo>
                    <a:pt x="184" y="826"/>
                  </a:lnTo>
                  <a:lnTo>
                    <a:pt x="205" y="828"/>
                  </a:lnTo>
                  <a:lnTo>
                    <a:pt x="230" y="826"/>
                  </a:lnTo>
                  <a:lnTo>
                    <a:pt x="256" y="823"/>
                  </a:lnTo>
                  <a:lnTo>
                    <a:pt x="284" y="816"/>
                  </a:lnTo>
                  <a:lnTo>
                    <a:pt x="314" y="806"/>
                  </a:lnTo>
                  <a:lnTo>
                    <a:pt x="348" y="791"/>
                  </a:lnTo>
                  <a:lnTo>
                    <a:pt x="352" y="789"/>
                  </a:lnTo>
                  <a:lnTo>
                    <a:pt x="355" y="786"/>
                  </a:lnTo>
                  <a:lnTo>
                    <a:pt x="356" y="782"/>
                  </a:lnTo>
                  <a:lnTo>
                    <a:pt x="357" y="777"/>
                  </a:lnTo>
                  <a:lnTo>
                    <a:pt x="356" y="744"/>
                  </a:lnTo>
                  <a:lnTo>
                    <a:pt x="352" y="672"/>
                  </a:lnTo>
                  <a:lnTo>
                    <a:pt x="343" y="571"/>
                  </a:lnTo>
                  <a:lnTo>
                    <a:pt x="326" y="453"/>
                  </a:lnTo>
                  <a:lnTo>
                    <a:pt x="301" y="328"/>
                  </a:lnTo>
                  <a:lnTo>
                    <a:pt x="268" y="207"/>
                  </a:lnTo>
                  <a:lnTo>
                    <a:pt x="221" y="100"/>
                  </a:lnTo>
                  <a:lnTo>
                    <a:pt x="161" y="21"/>
                  </a:lnTo>
                  <a:lnTo>
                    <a:pt x="160" y="19"/>
                  </a:lnTo>
                  <a:lnTo>
                    <a:pt x="158" y="18"/>
                  </a:lnTo>
                  <a:lnTo>
                    <a:pt x="157" y="18"/>
                  </a:lnTo>
                  <a:lnTo>
                    <a:pt x="153" y="17"/>
                  </a:lnTo>
                  <a:lnTo>
                    <a:pt x="145" y="13"/>
                  </a:lnTo>
                  <a:lnTo>
                    <a:pt x="135" y="9"/>
                  </a:lnTo>
                  <a:lnTo>
                    <a:pt x="121" y="5"/>
                  </a:lnTo>
                  <a:lnTo>
                    <a:pt x="105" y="1"/>
                  </a:lnTo>
                  <a:lnTo>
                    <a:pt x="88" y="0"/>
                  </a:lnTo>
                  <a:lnTo>
                    <a:pt x="71" y="1"/>
                  </a:lnTo>
                  <a:lnTo>
                    <a:pt x="5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87" name="Freeform 369">
              <a:extLst>
                <a:ext uri="{FF2B5EF4-FFF2-40B4-BE49-F238E27FC236}">
                  <a16:creationId xmlns:a16="http://schemas.microsoft.com/office/drawing/2014/main" id="{AF6014E0-436A-49C8-A1EA-8474C4A21985}"/>
                </a:ext>
              </a:extLst>
            </p:cNvPr>
            <p:cNvSpPr>
              <a:spLocks/>
            </p:cNvSpPr>
            <p:nvPr/>
          </p:nvSpPr>
          <p:spPr bwMode="auto">
            <a:xfrm flipH="1">
              <a:off x="496" y="1245"/>
              <a:ext cx="0" cy="1"/>
            </a:xfrm>
            <a:custGeom>
              <a:avLst/>
              <a:gdLst>
                <a:gd name="T0" fmla="*/ 0 h 3"/>
                <a:gd name="T1" fmla="*/ 0 h 3"/>
                <a:gd name="T2" fmla="*/ 0 h 3"/>
                <a:gd name="T3" fmla="*/ 0 h 3"/>
                <a:gd name="T4" fmla="*/ 0 h 3"/>
                <a:gd name="T5" fmla="*/ 0 h 3"/>
                <a:gd name="T6" fmla="*/ 0 h 3"/>
                <a:gd name="T7" fmla="*/ 0 h 3"/>
                <a:gd name="T8" fmla="*/ 0 h 3"/>
                <a:gd name="T9" fmla="*/ 0 60000 65536"/>
                <a:gd name="T10" fmla="*/ 0 60000 65536"/>
                <a:gd name="T11" fmla="*/ 0 60000 65536"/>
                <a:gd name="T12" fmla="*/ 0 60000 65536"/>
                <a:gd name="T13" fmla="*/ 0 60000 65536"/>
                <a:gd name="T14" fmla="*/ 0 60000 65536"/>
                <a:gd name="T15" fmla="*/ 0 60000 65536"/>
                <a:gd name="T16" fmla="*/ 0 60000 65536"/>
                <a:gd name="T17" fmla="*/ 0 60000 65536"/>
                <a:gd name="T18" fmla="*/ 0 h 3"/>
                <a:gd name="T19" fmla="*/ 3 h 3"/>
              </a:gdLst>
              <a:ahLst/>
              <a:cxnLst>
                <a:cxn ang="T9">
                  <a:pos x="0" y="T0"/>
                </a:cxn>
                <a:cxn ang="T10">
                  <a:pos x="0" y="T1"/>
                </a:cxn>
                <a:cxn ang="T11">
                  <a:pos x="0" y="T2"/>
                </a:cxn>
                <a:cxn ang="T12">
                  <a:pos x="0" y="T3"/>
                </a:cxn>
                <a:cxn ang="T13">
                  <a:pos x="0" y="T4"/>
                </a:cxn>
                <a:cxn ang="T14">
                  <a:pos x="0" y="T5"/>
                </a:cxn>
                <a:cxn ang="T15">
                  <a:pos x="0" y="T6"/>
                </a:cxn>
                <a:cxn ang="T16">
                  <a:pos x="0" y="T7"/>
                </a:cxn>
                <a:cxn ang="T17">
                  <a:pos x="0" y="T8"/>
                </a:cxn>
              </a:cxnLst>
              <a:rect l="0" t="T18" r="0" b="T19"/>
              <a:pathLst>
                <a:path h="3">
                  <a:moveTo>
                    <a:pt x="0" y="0"/>
                  </a:moveTo>
                  <a:lnTo>
                    <a:pt x="0" y="0"/>
                  </a:lnTo>
                  <a:lnTo>
                    <a:pt x="0" y="1"/>
                  </a:lnTo>
                  <a:lnTo>
                    <a:pt x="0" y="3"/>
                  </a:lnTo>
                  <a:lnTo>
                    <a:pt x="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88" name="Freeform 370">
              <a:extLst>
                <a:ext uri="{FF2B5EF4-FFF2-40B4-BE49-F238E27FC236}">
                  <a16:creationId xmlns:a16="http://schemas.microsoft.com/office/drawing/2014/main" id="{34968361-0E0D-40DC-B383-FF287090F590}"/>
                </a:ext>
              </a:extLst>
            </p:cNvPr>
            <p:cNvSpPr>
              <a:spLocks/>
            </p:cNvSpPr>
            <p:nvPr/>
          </p:nvSpPr>
          <p:spPr bwMode="auto">
            <a:xfrm flipH="1">
              <a:off x="446" y="1076"/>
              <a:ext cx="67" cy="175"/>
            </a:xfrm>
            <a:custGeom>
              <a:avLst/>
              <a:gdLst>
                <a:gd name="T0" fmla="*/ 0 w 293"/>
                <a:gd name="T1" fmla="*/ 0 h 763"/>
                <a:gd name="T2" fmla="*/ 0 w 293"/>
                <a:gd name="T3" fmla="*/ 0 h 763"/>
                <a:gd name="T4" fmla="*/ 0 w 293"/>
                <a:gd name="T5" fmla="*/ 0 h 763"/>
                <a:gd name="T6" fmla="*/ 0 w 293"/>
                <a:gd name="T7" fmla="*/ 0 h 763"/>
                <a:gd name="T8" fmla="*/ 0 w 293"/>
                <a:gd name="T9" fmla="*/ 0 h 763"/>
                <a:gd name="T10" fmla="*/ 0 w 293"/>
                <a:gd name="T11" fmla="*/ 0 h 763"/>
                <a:gd name="T12" fmla="*/ 0 w 293"/>
                <a:gd name="T13" fmla="*/ 0 h 763"/>
                <a:gd name="T14" fmla="*/ 0 w 293"/>
                <a:gd name="T15" fmla="*/ 0 h 763"/>
                <a:gd name="T16" fmla="*/ 0 w 293"/>
                <a:gd name="T17" fmla="*/ 0 h 763"/>
                <a:gd name="T18" fmla="*/ 0 w 293"/>
                <a:gd name="T19" fmla="*/ 0 h 763"/>
                <a:gd name="T20" fmla="*/ 0 w 293"/>
                <a:gd name="T21" fmla="*/ 0 h 763"/>
                <a:gd name="T22" fmla="*/ 0 w 293"/>
                <a:gd name="T23" fmla="*/ 0 h 763"/>
                <a:gd name="T24" fmla="*/ 0 w 293"/>
                <a:gd name="T25" fmla="*/ 0 h 763"/>
                <a:gd name="T26" fmla="*/ 0 w 293"/>
                <a:gd name="T27" fmla="*/ 0 h 763"/>
                <a:gd name="T28" fmla="*/ 0 w 293"/>
                <a:gd name="T29" fmla="*/ 0 h 763"/>
                <a:gd name="T30" fmla="*/ 0 w 293"/>
                <a:gd name="T31" fmla="*/ 0 h 763"/>
                <a:gd name="T32" fmla="*/ 0 w 293"/>
                <a:gd name="T33" fmla="*/ 0 h 763"/>
                <a:gd name="T34" fmla="*/ 0 w 293"/>
                <a:gd name="T35" fmla="*/ 0 h 763"/>
                <a:gd name="T36" fmla="*/ 0 w 293"/>
                <a:gd name="T37" fmla="*/ 0 h 763"/>
                <a:gd name="T38" fmla="*/ 0 w 293"/>
                <a:gd name="T39" fmla="*/ 0 h 763"/>
                <a:gd name="T40" fmla="*/ 0 w 293"/>
                <a:gd name="T41" fmla="*/ 0 h 763"/>
                <a:gd name="T42" fmla="*/ 0 w 293"/>
                <a:gd name="T43" fmla="*/ 0 h 763"/>
                <a:gd name="T44" fmla="*/ 0 w 293"/>
                <a:gd name="T45" fmla="*/ 0 h 763"/>
                <a:gd name="T46" fmla="*/ 0 w 293"/>
                <a:gd name="T47" fmla="*/ 0 h 763"/>
                <a:gd name="T48" fmla="*/ 0 w 293"/>
                <a:gd name="T49" fmla="*/ 0 h 763"/>
                <a:gd name="T50" fmla="*/ 0 w 293"/>
                <a:gd name="T51" fmla="*/ 0 h 763"/>
                <a:gd name="T52" fmla="*/ 0 w 293"/>
                <a:gd name="T53" fmla="*/ 0 h 763"/>
                <a:gd name="T54" fmla="*/ 0 w 293"/>
                <a:gd name="T55" fmla="*/ 0 h 763"/>
                <a:gd name="T56" fmla="*/ 0 w 293"/>
                <a:gd name="T57" fmla="*/ 0 h 763"/>
                <a:gd name="T58" fmla="*/ 0 w 293"/>
                <a:gd name="T59" fmla="*/ 0 h 763"/>
                <a:gd name="T60" fmla="*/ 0 w 293"/>
                <a:gd name="T61" fmla="*/ 0 h 763"/>
                <a:gd name="T62" fmla="*/ 0 w 293"/>
                <a:gd name="T63" fmla="*/ 0 h 763"/>
                <a:gd name="T64" fmla="*/ 0 w 293"/>
                <a:gd name="T65" fmla="*/ 0 h 763"/>
                <a:gd name="T66" fmla="*/ 0 w 293"/>
                <a:gd name="T67" fmla="*/ 0 h 763"/>
                <a:gd name="T68" fmla="*/ 0 w 293"/>
                <a:gd name="T69" fmla="*/ 0 h 763"/>
                <a:gd name="T70" fmla="*/ 0 w 293"/>
                <a:gd name="T71" fmla="*/ 0 h 763"/>
                <a:gd name="T72" fmla="*/ 0 w 293"/>
                <a:gd name="T73" fmla="*/ 0 h 763"/>
                <a:gd name="T74" fmla="*/ 0 w 293"/>
                <a:gd name="T75" fmla="*/ 0 h 763"/>
                <a:gd name="T76" fmla="*/ 0 w 293"/>
                <a:gd name="T77" fmla="*/ 0 h 763"/>
                <a:gd name="T78" fmla="*/ 0 w 293"/>
                <a:gd name="T79" fmla="*/ 0 h 763"/>
                <a:gd name="T80" fmla="*/ 0 w 293"/>
                <a:gd name="T81" fmla="*/ 0 h 763"/>
                <a:gd name="T82" fmla="*/ 0 w 293"/>
                <a:gd name="T83" fmla="*/ 0 h 763"/>
                <a:gd name="T84" fmla="*/ 0 w 293"/>
                <a:gd name="T85" fmla="*/ 0 h 763"/>
                <a:gd name="T86" fmla="*/ 0 w 293"/>
                <a:gd name="T87" fmla="*/ 0 h 763"/>
                <a:gd name="T88" fmla="*/ 0 w 293"/>
                <a:gd name="T89" fmla="*/ 0 h 763"/>
                <a:gd name="T90" fmla="*/ 0 w 293"/>
                <a:gd name="T91" fmla="*/ 0 h 763"/>
                <a:gd name="T92" fmla="*/ 0 w 293"/>
                <a:gd name="T93" fmla="*/ 0 h 763"/>
                <a:gd name="T94" fmla="*/ 0 w 293"/>
                <a:gd name="T95" fmla="*/ 0 h 763"/>
                <a:gd name="T96" fmla="*/ 0 w 293"/>
                <a:gd name="T97" fmla="*/ 0 h 763"/>
                <a:gd name="T98" fmla="*/ 0 w 293"/>
                <a:gd name="T99" fmla="*/ 0 h 763"/>
                <a:gd name="T100" fmla="*/ 0 w 293"/>
                <a:gd name="T101" fmla="*/ 0 h 763"/>
                <a:gd name="T102" fmla="*/ 0 w 293"/>
                <a:gd name="T103" fmla="*/ 0 h 763"/>
                <a:gd name="T104" fmla="*/ 0 w 293"/>
                <a:gd name="T105" fmla="*/ 0 h 763"/>
                <a:gd name="T106" fmla="*/ 0 w 293"/>
                <a:gd name="T107" fmla="*/ 0 h 763"/>
                <a:gd name="T108" fmla="*/ 0 w 293"/>
                <a:gd name="T109" fmla="*/ 0 h 763"/>
                <a:gd name="T110" fmla="*/ 0 w 293"/>
                <a:gd name="T111" fmla="*/ 0 h 763"/>
                <a:gd name="T112" fmla="*/ 0 w 293"/>
                <a:gd name="T113" fmla="*/ 0 h 76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3"/>
                <a:gd name="T172" fmla="*/ 0 h 763"/>
                <a:gd name="T173" fmla="*/ 293 w 293"/>
                <a:gd name="T174" fmla="*/ 763 h 76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3" h="763">
                  <a:moveTo>
                    <a:pt x="83" y="671"/>
                  </a:moveTo>
                  <a:lnTo>
                    <a:pt x="82" y="616"/>
                  </a:lnTo>
                  <a:lnTo>
                    <a:pt x="77" y="565"/>
                  </a:lnTo>
                  <a:lnTo>
                    <a:pt x="69" y="520"/>
                  </a:lnTo>
                  <a:lnTo>
                    <a:pt x="61" y="481"/>
                  </a:lnTo>
                  <a:lnTo>
                    <a:pt x="54" y="448"/>
                  </a:lnTo>
                  <a:lnTo>
                    <a:pt x="46" y="422"/>
                  </a:lnTo>
                  <a:lnTo>
                    <a:pt x="41" y="405"/>
                  </a:lnTo>
                  <a:lnTo>
                    <a:pt x="38" y="399"/>
                  </a:lnTo>
                  <a:lnTo>
                    <a:pt x="21" y="343"/>
                  </a:lnTo>
                  <a:lnTo>
                    <a:pt x="9" y="283"/>
                  </a:lnTo>
                  <a:lnTo>
                    <a:pt x="3" y="220"/>
                  </a:lnTo>
                  <a:lnTo>
                    <a:pt x="0" y="161"/>
                  </a:lnTo>
                  <a:lnTo>
                    <a:pt x="2" y="122"/>
                  </a:lnTo>
                  <a:lnTo>
                    <a:pt x="4" y="85"/>
                  </a:lnTo>
                  <a:lnTo>
                    <a:pt x="8" y="54"/>
                  </a:lnTo>
                  <a:lnTo>
                    <a:pt x="15" y="29"/>
                  </a:lnTo>
                  <a:lnTo>
                    <a:pt x="18" y="21"/>
                  </a:lnTo>
                  <a:lnTo>
                    <a:pt x="22" y="13"/>
                  </a:lnTo>
                  <a:lnTo>
                    <a:pt x="29" y="8"/>
                  </a:lnTo>
                  <a:lnTo>
                    <a:pt x="35" y="4"/>
                  </a:lnTo>
                  <a:lnTo>
                    <a:pt x="44" y="2"/>
                  </a:lnTo>
                  <a:lnTo>
                    <a:pt x="55" y="0"/>
                  </a:lnTo>
                  <a:lnTo>
                    <a:pt x="65" y="2"/>
                  </a:lnTo>
                  <a:lnTo>
                    <a:pt x="76" y="3"/>
                  </a:lnTo>
                  <a:lnTo>
                    <a:pt x="85" y="6"/>
                  </a:lnTo>
                  <a:lnTo>
                    <a:pt x="94" y="8"/>
                  </a:lnTo>
                  <a:lnTo>
                    <a:pt x="102" y="11"/>
                  </a:lnTo>
                  <a:lnTo>
                    <a:pt x="108" y="13"/>
                  </a:lnTo>
                  <a:lnTo>
                    <a:pt x="160" y="84"/>
                  </a:lnTo>
                  <a:lnTo>
                    <a:pt x="202" y="179"/>
                  </a:lnTo>
                  <a:lnTo>
                    <a:pt x="234" y="287"/>
                  </a:lnTo>
                  <a:lnTo>
                    <a:pt x="258" y="401"/>
                  </a:lnTo>
                  <a:lnTo>
                    <a:pt x="273" y="512"/>
                  </a:lnTo>
                  <a:lnTo>
                    <a:pt x="284" y="610"/>
                  </a:lnTo>
                  <a:lnTo>
                    <a:pt x="290" y="688"/>
                  </a:lnTo>
                  <a:lnTo>
                    <a:pt x="293" y="735"/>
                  </a:lnTo>
                  <a:lnTo>
                    <a:pt x="268" y="745"/>
                  </a:lnTo>
                  <a:lnTo>
                    <a:pt x="246" y="753"/>
                  </a:lnTo>
                  <a:lnTo>
                    <a:pt x="225" y="758"/>
                  </a:lnTo>
                  <a:lnTo>
                    <a:pt x="206" y="762"/>
                  </a:lnTo>
                  <a:lnTo>
                    <a:pt x="187" y="763"/>
                  </a:lnTo>
                  <a:lnTo>
                    <a:pt x="171" y="763"/>
                  </a:lnTo>
                  <a:lnTo>
                    <a:pt x="155" y="763"/>
                  </a:lnTo>
                  <a:lnTo>
                    <a:pt x="142" y="761"/>
                  </a:lnTo>
                  <a:lnTo>
                    <a:pt x="130" y="758"/>
                  </a:lnTo>
                  <a:lnTo>
                    <a:pt x="119" y="755"/>
                  </a:lnTo>
                  <a:lnTo>
                    <a:pt x="109" y="751"/>
                  </a:lnTo>
                  <a:lnTo>
                    <a:pt x="102" y="746"/>
                  </a:lnTo>
                  <a:lnTo>
                    <a:pt x="94" y="742"/>
                  </a:lnTo>
                  <a:lnTo>
                    <a:pt x="89" y="738"/>
                  </a:lnTo>
                  <a:lnTo>
                    <a:pt x="85" y="735"/>
                  </a:lnTo>
                  <a:lnTo>
                    <a:pt x="81" y="732"/>
                  </a:lnTo>
                  <a:lnTo>
                    <a:pt x="82" y="716"/>
                  </a:lnTo>
                  <a:lnTo>
                    <a:pt x="82" y="701"/>
                  </a:lnTo>
                  <a:lnTo>
                    <a:pt x="83" y="685"/>
                  </a:lnTo>
                  <a:lnTo>
                    <a:pt x="83" y="671"/>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89" name="Freeform 371">
              <a:extLst>
                <a:ext uri="{FF2B5EF4-FFF2-40B4-BE49-F238E27FC236}">
                  <a16:creationId xmlns:a16="http://schemas.microsoft.com/office/drawing/2014/main" id="{918B38B9-C616-4804-8258-0DBDFDD86978}"/>
                </a:ext>
              </a:extLst>
            </p:cNvPr>
            <p:cNvSpPr>
              <a:spLocks/>
            </p:cNvSpPr>
            <p:nvPr/>
          </p:nvSpPr>
          <p:spPr bwMode="auto">
            <a:xfrm flipH="1">
              <a:off x="494" y="1047"/>
              <a:ext cx="20" cy="27"/>
            </a:xfrm>
            <a:custGeom>
              <a:avLst/>
              <a:gdLst>
                <a:gd name="T0" fmla="*/ 0 w 90"/>
                <a:gd name="T1" fmla="*/ 0 h 118"/>
                <a:gd name="T2" fmla="*/ 0 w 90"/>
                <a:gd name="T3" fmla="*/ 0 h 118"/>
                <a:gd name="T4" fmla="*/ 0 w 90"/>
                <a:gd name="T5" fmla="*/ 0 h 118"/>
                <a:gd name="T6" fmla="*/ 0 w 90"/>
                <a:gd name="T7" fmla="*/ 0 h 118"/>
                <a:gd name="T8" fmla="*/ 0 w 90"/>
                <a:gd name="T9" fmla="*/ 0 h 118"/>
                <a:gd name="T10" fmla="*/ 0 w 90"/>
                <a:gd name="T11" fmla="*/ 0 h 118"/>
                <a:gd name="T12" fmla="*/ 0 w 90"/>
                <a:gd name="T13" fmla="*/ 0 h 118"/>
                <a:gd name="T14" fmla="*/ 0 w 90"/>
                <a:gd name="T15" fmla="*/ 0 h 118"/>
                <a:gd name="T16" fmla="*/ 0 w 90"/>
                <a:gd name="T17" fmla="*/ 0 h 118"/>
                <a:gd name="T18" fmla="*/ 0 w 90"/>
                <a:gd name="T19" fmla="*/ 0 h 118"/>
                <a:gd name="T20" fmla="*/ 0 w 90"/>
                <a:gd name="T21" fmla="*/ 0 h 118"/>
                <a:gd name="T22" fmla="*/ 0 w 90"/>
                <a:gd name="T23" fmla="*/ 0 h 118"/>
                <a:gd name="T24" fmla="*/ 0 w 90"/>
                <a:gd name="T25" fmla="*/ 0 h 118"/>
                <a:gd name="T26" fmla="*/ 0 w 90"/>
                <a:gd name="T27" fmla="*/ 0 h 118"/>
                <a:gd name="T28" fmla="*/ 0 w 90"/>
                <a:gd name="T29" fmla="*/ 0 h 118"/>
                <a:gd name="T30" fmla="*/ 0 w 90"/>
                <a:gd name="T31" fmla="*/ 0 h 118"/>
                <a:gd name="T32" fmla="*/ 0 w 90"/>
                <a:gd name="T33" fmla="*/ 0 h 118"/>
                <a:gd name="T34" fmla="*/ 0 w 90"/>
                <a:gd name="T35" fmla="*/ 0 h 118"/>
                <a:gd name="T36" fmla="*/ 0 w 90"/>
                <a:gd name="T37" fmla="*/ 0 h 1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0"/>
                <a:gd name="T58" fmla="*/ 0 h 118"/>
                <a:gd name="T59" fmla="*/ 90 w 90"/>
                <a:gd name="T60" fmla="*/ 118 h 1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0" h="118">
                  <a:moveTo>
                    <a:pt x="0" y="35"/>
                  </a:moveTo>
                  <a:lnTo>
                    <a:pt x="6" y="40"/>
                  </a:lnTo>
                  <a:lnTo>
                    <a:pt x="11" y="47"/>
                  </a:lnTo>
                  <a:lnTo>
                    <a:pt x="17" y="57"/>
                  </a:lnTo>
                  <a:lnTo>
                    <a:pt x="24" y="68"/>
                  </a:lnTo>
                  <a:lnTo>
                    <a:pt x="32" y="81"/>
                  </a:lnTo>
                  <a:lnTo>
                    <a:pt x="38" y="92"/>
                  </a:lnTo>
                  <a:lnTo>
                    <a:pt x="45" y="105"/>
                  </a:lnTo>
                  <a:lnTo>
                    <a:pt x="51" y="118"/>
                  </a:lnTo>
                  <a:lnTo>
                    <a:pt x="90" y="100"/>
                  </a:lnTo>
                  <a:lnTo>
                    <a:pt x="87" y="92"/>
                  </a:lnTo>
                  <a:lnTo>
                    <a:pt x="81" y="82"/>
                  </a:lnTo>
                  <a:lnTo>
                    <a:pt x="74" y="68"/>
                  </a:lnTo>
                  <a:lnTo>
                    <a:pt x="67" y="52"/>
                  </a:lnTo>
                  <a:lnTo>
                    <a:pt x="56" y="36"/>
                  </a:lnTo>
                  <a:lnTo>
                    <a:pt x="47" y="22"/>
                  </a:lnTo>
                  <a:lnTo>
                    <a:pt x="37" y="9"/>
                  </a:lnTo>
                  <a:lnTo>
                    <a:pt x="26" y="0"/>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90" name="Freeform 372">
              <a:extLst>
                <a:ext uri="{FF2B5EF4-FFF2-40B4-BE49-F238E27FC236}">
                  <a16:creationId xmlns:a16="http://schemas.microsoft.com/office/drawing/2014/main" id="{16432221-FF86-44EA-BD51-1F15EFD206F8}"/>
                </a:ext>
              </a:extLst>
            </p:cNvPr>
            <p:cNvSpPr>
              <a:spLocks/>
            </p:cNvSpPr>
            <p:nvPr/>
          </p:nvSpPr>
          <p:spPr bwMode="auto">
            <a:xfrm flipH="1">
              <a:off x="611" y="1129"/>
              <a:ext cx="74" cy="73"/>
            </a:xfrm>
            <a:custGeom>
              <a:avLst/>
              <a:gdLst>
                <a:gd name="T0" fmla="*/ 0 w 322"/>
                <a:gd name="T1" fmla="*/ 0 h 315"/>
                <a:gd name="T2" fmla="*/ 0 w 322"/>
                <a:gd name="T3" fmla="*/ 0 h 315"/>
                <a:gd name="T4" fmla="*/ 0 w 322"/>
                <a:gd name="T5" fmla="*/ 0 h 315"/>
                <a:gd name="T6" fmla="*/ 0 w 322"/>
                <a:gd name="T7" fmla="*/ 0 h 315"/>
                <a:gd name="T8" fmla="*/ 0 w 322"/>
                <a:gd name="T9" fmla="*/ 0 h 315"/>
                <a:gd name="T10" fmla="*/ 0 w 322"/>
                <a:gd name="T11" fmla="*/ 0 h 315"/>
                <a:gd name="T12" fmla="*/ 0 w 322"/>
                <a:gd name="T13" fmla="*/ 0 h 315"/>
                <a:gd name="T14" fmla="*/ 0 w 322"/>
                <a:gd name="T15" fmla="*/ 0 h 315"/>
                <a:gd name="T16" fmla="*/ 0 w 322"/>
                <a:gd name="T17" fmla="*/ 0 h 315"/>
                <a:gd name="T18" fmla="*/ 0 w 322"/>
                <a:gd name="T19" fmla="*/ 0 h 315"/>
                <a:gd name="T20" fmla="*/ 0 w 322"/>
                <a:gd name="T21" fmla="*/ 0 h 315"/>
                <a:gd name="T22" fmla="*/ 0 w 322"/>
                <a:gd name="T23" fmla="*/ 0 h 315"/>
                <a:gd name="T24" fmla="*/ 0 w 322"/>
                <a:gd name="T25" fmla="*/ 0 h 315"/>
                <a:gd name="T26" fmla="*/ 0 w 322"/>
                <a:gd name="T27" fmla="*/ 0 h 315"/>
                <a:gd name="T28" fmla="*/ 0 w 322"/>
                <a:gd name="T29" fmla="*/ 0 h 315"/>
                <a:gd name="T30" fmla="*/ 0 w 322"/>
                <a:gd name="T31" fmla="*/ 0 h 315"/>
                <a:gd name="T32" fmla="*/ 0 w 322"/>
                <a:gd name="T33" fmla="*/ 0 h 315"/>
                <a:gd name="T34" fmla="*/ 0 w 322"/>
                <a:gd name="T35" fmla="*/ 0 h 315"/>
                <a:gd name="T36" fmla="*/ 0 w 322"/>
                <a:gd name="T37" fmla="*/ 0 h 3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22"/>
                <a:gd name="T58" fmla="*/ 0 h 315"/>
                <a:gd name="T59" fmla="*/ 322 w 322"/>
                <a:gd name="T60" fmla="*/ 315 h 3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22" h="315">
                  <a:moveTo>
                    <a:pt x="279" y="8"/>
                  </a:moveTo>
                  <a:lnTo>
                    <a:pt x="8" y="270"/>
                  </a:lnTo>
                  <a:lnTo>
                    <a:pt x="2" y="279"/>
                  </a:lnTo>
                  <a:lnTo>
                    <a:pt x="0" y="288"/>
                  </a:lnTo>
                  <a:lnTo>
                    <a:pt x="2" y="298"/>
                  </a:lnTo>
                  <a:lnTo>
                    <a:pt x="7" y="307"/>
                  </a:lnTo>
                  <a:lnTo>
                    <a:pt x="16" y="313"/>
                  </a:lnTo>
                  <a:lnTo>
                    <a:pt x="26" y="315"/>
                  </a:lnTo>
                  <a:lnTo>
                    <a:pt x="36" y="313"/>
                  </a:lnTo>
                  <a:lnTo>
                    <a:pt x="45" y="307"/>
                  </a:lnTo>
                  <a:lnTo>
                    <a:pt x="314" y="46"/>
                  </a:lnTo>
                  <a:lnTo>
                    <a:pt x="320" y="37"/>
                  </a:lnTo>
                  <a:lnTo>
                    <a:pt x="322" y="26"/>
                  </a:lnTo>
                  <a:lnTo>
                    <a:pt x="320" y="17"/>
                  </a:lnTo>
                  <a:lnTo>
                    <a:pt x="315" y="8"/>
                  </a:lnTo>
                  <a:lnTo>
                    <a:pt x="306" y="1"/>
                  </a:lnTo>
                  <a:lnTo>
                    <a:pt x="297" y="0"/>
                  </a:lnTo>
                  <a:lnTo>
                    <a:pt x="288" y="1"/>
                  </a:lnTo>
                  <a:lnTo>
                    <a:pt x="279"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91" name="Freeform 373">
              <a:extLst>
                <a:ext uri="{FF2B5EF4-FFF2-40B4-BE49-F238E27FC236}">
                  <a16:creationId xmlns:a16="http://schemas.microsoft.com/office/drawing/2014/main" id="{ED12297A-6126-4AB4-A82A-27DEFE549F72}"/>
                </a:ext>
              </a:extLst>
            </p:cNvPr>
            <p:cNvSpPr>
              <a:spLocks/>
            </p:cNvSpPr>
            <p:nvPr/>
          </p:nvSpPr>
          <p:spPr bwMode="auto">
            <a:xfrm flipH="1">
              <a:off x="490" y="1117"/>
              <a:ext cx="163" cy="91"/>
            </a:xfrm>
            <a:custGeom>
              <a:avLst/>
              <a:gdLst>
                <a:gd name="T0" fmla="*/ 0 w 708"/>
                <a:gd name="T1" fmla="*/ 0 h 397"/>
                <a:gd name="T2" fmla="*/ 0 w 708"/>
                <a:gd name="T3" fmla="*/ 0 h 397"/>
                <a:gd name="T4" fmla="*/ 0 w 708"/>
                <a:gd name="T5" fmla="*/ 0 h 397"/>
                <a:gd name="T6" fmla="*/ 0 w 708"/>
                <a:gd name="T7" fmla="*/ 0 h 397"/>
                <a:gd name="T8" fmla="*/ 0 w 708"/>
                <a:gd name="T9" fmla="*/ 0 h 397"/>
                <a:gd name="T10" fmla="*/ 0 w 708"/>
                <a:gd name="T11" fmla="*/ 0 h 397"/>
                <a:gd name="T12" fmla="*/ 0 w 708"/>
                <a:gd name="T13" fmla="*/ 0 h 397"/>
                <a:gd name="T14" fmla="*/ 0 w 708"/>
                <a:gd name="T15" fmla="*/ 0 h 397"/>
                <a:gd name="T16" fmla="*/ 0 w 708"/>
                <a:gd name="T17" fmla="*/ 0 h 397"/>
                <a:gd name="T18" fmla="*/ 0 w 708"/>
                <a:gd name="T19" fmla="*/ 0 h 397"/>
                <a:gd name="T20" fmla="*/ 0 w 708"/>
                <a:gd name="T21" fmla="*/ 0 h 397"/>
                <a:gd name="T22" fmla="*/ 0 w 708"/>
                <a:gd name="T23" fmla="*/ 0 h 397"/>
                <a:gd name="T24" fmla="*/ 0 w 708"/>
                <a:gd name="T25" fmla="*/ 0 h 397"/>
                <a:gd name="T26" fmla="*/ 0 w 708"/>
                <a:gd name="T27" fmla="*/ 0 h 397"/>
                <a:gd name="T28" fmla="*/ 0 w 708"/>
                <a:gd name="T29" fmla="*/ 0 h 397"/>
                <a:gd name="T30" fmla="*/ 0 w 708"/>
                <a:gd name="T31" fmla="*/ 0 h 397"/>
                <a:gd name="T32" fmla="*/ 0 w 708"/>
                <a:gd name="T33" fmla="*/ 0 h 397"/>
                <a:gd name="T34" fmla="*/ 0 w 708"/>
                <a:gd name="T35" fmla="*/ 0 h 397"/>
                <a:gd name="T36" fmla="*/ 0 w 708"/>
                <a:gd name="T37" fmla="*/ 0 h 397"/>
                <a:gd name="T38" fmla="*/ 0 w 708"/>
                <a:gd name="T39" fmla="*/ 0 h 397"/>
                <a:gd name="T40" fmla="*/ 0 w 708"/>
                <a:gd name="T41" fmla="*/ 0 h 397"/>
                <a:gd name="T42" fmla="*/ 0 w 708"/>
                <a:gd name="T43" fmla="*/ 0 h 397"/>
                <a:gd name="T44" fmla="*/ 0 w 708"/>
                <a:gd name="T45" fmla="*/ 0 h 397"/>
                <a:gd name="T46" fmla="*/ 0 w 708"/>
                <a:gd name="T47" fmla="*/ 0 h 397"/>
                <a:gd name="T48" fmla="*/ 0 w 708"/>
                <a:gd name="T49" fmla="*/ 0 h 397"/>
                <a:gd name="T50" fmla="*/ 0 w 708"/>
                <a:gd name="T51" fmla="*/ 0 h 397"/>
                <a:gd name="T52" fmla="*/ 0 w 708"/>
                <a:gd name="T53" fmla="*/ 0 h 397"/>
                <a:gd name="T54" fmla="*/ 0 w 708"/>
                <a:gd name="T55" fmla="*/ 0 h 397"/>
                <a:gd name="T56" fmla="*/ 0 w 708"/>
                <a:gd name="T57" fmla="*/ 0 h 397"/>
                <a:gd name="T58" fmla="*/ 0 w 708"/>
                <a:gd name="T59" fmla="*/ 0 h 397"/>
                <a:gd name="T60" fmla="*/ 0 w 708"/>
                <a:gd name="T61" fmla="*/ 0 h 397"/>
                <a:gd name="T62" fmla="*/ 0 w 708"/>
                <a:gd name="T63" fmla="*/ 0 h 397"/>
                <a:gd name="T64" fmla="*/ 0 w 708"/>
                <a:gd name="T65" fmla="*/ 0 h 397"/>
                <a:gd name="T66" fmla="*/ 0 w 708"/>
                <a:gd name="T67" fmla="*/ 0 h 397"/>
                <a:gd name="T68" fmla="*/ 0 w 708"/>
                <a:gd name="T69" fmla="*/ 0 h 397"/>
                <a:gd name="T70" fmla="*/ 0 w 708"/>
                <a:gd name="T71" fmla="*/ 0 h 397"/>
                <a:gd name="T72" fmla="*/ 0 w 708"/>
                <a:gd name="T73" fmla="*/ 0 h 397"/>
                <a:gd name="T74" fmla="*/ 0 w 708"/>
                <a:gd name="T75" fmla="*/ 0 h 397"/>
                <a:gd name="T76" fmla="*/ 0 w 708"/>
                <a:gd name="T77" fmla="*/ 0 h 397"/>
                <a:gd name="T78" fmla="*/ 0 w 708"/>
                <a:gd name="T79" fmla="*/ 0 h 39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08"/>
                <a:gd name="T121" fmla="*/ 0 h 397"/>
                <a:gd name="T122" fmla="*/ 708 w 708"/>
                <a:gd name="T123" fmla="*/ 397 h 39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08" h="397">
                  <a:moveTo>
                    <a:pt x="665" y="15"/>
                  </a:moveTo>
                  <a:lnTo>
                    <a:pt x="664" y="17"/>
                  </a:lnTo>
                  <a:lnTo>
                    <a:pt x="662" y="24"/>
                  </a:lnTo>
                  <a:lnTo>
                    <a:pt x="658" y="36"/>
                  </a:lnTo>
                  <a:lnTo>
                    <a:pt x="652" y="49"/>
                  </a:lnTo>
                  <a:lnTo>
                    <a:pt x="645" y="66"/>
                  </a:lnTo>
                  <a:lnTo>
                    <a:pt x="636" y="85"/>
                  </a:lnTo>
                  <a:lnTo>
                    <a:pt x="624" y="106"/>
                  </a:lnTo>
                  <a:lnTo>
                    <a:pt x="611" y="128"/>
                  </a:lnTo>
                  <a:lnTo>
                    <a:pt x="595" y="151"/>
                  </a:lnTo>
                  <a:lnTo>
                    <a:pt x="578" y="176"/>
                  </a:lnTo>
                  <a:lnTo>
                    <a:pt x="559" y="200"/>
                  </a:lnTo>
                  <a:lnTo>
                    <a:pt x="537" y="224"/>
                  </a:lnTo>
                  <a:lnTo>
                    <a:pt x="512" y="246"/>
                  </a:lnTo>
                  <a:lnTo>
                    <a:pt x="486" y="269"/>
                  </a:lnTo>
                  <a:lnTo>
                    <a:pt x="456" y="289"/>
                  </a:lnTo>
                  <a:lnTo>
                    <a:pt x="425" y="308"/>
                  </a:lnTo>
                  <a:lnTo>
                    <a:pt x="404" y="318"/>
                  </a:lnTo>
                  <a:lnTo>
                    <a:pt x="382" y="327"/>
                  </a:lnTo>
                  <a:lnTo>
                    <a:pt x="360" y="334"/>
                  </a:lnTo>
                  <a:lnTo>
                    <a:pt x="337" y="340"/>
                  </a:lnTo>
                  <a:lnTo>
                    <a:pt x="314" y="345"/>
                  </a:lnTo>
                  <a:lnTo>
                    <a:pt x="290" y="349"/>
                  </a:lnTo>
                  <a:lnTo>
                    <a:pt x="266" y="352"/>
                  </a:lnTo>
                  <a:lnTo>
                    <a:pt x="242" y="353"/>
                  </a:lnTo>
                  <a:lnTo>
                    <a:pt x="216" y="353"/>
                  </a:lnTo>
                  <a:lnTo>
                    <a:pt x="191" y="352"/>
                  </a:lnTo>
                  <a:lnTo>
                    <a:pt x="165" y="351"/>
                  </a:lnTo>
                  <a:lnTo>
                    <a:pt x="139" y="347"/>
                  </a:lnTo>
                  <a:lnTo>
                    <a:pt x="112" y="342"/>
                  </a:lnTo>
                  <a:lnTo>
                    <a:pt x="84" y="335"/>
                  </a:lnTo>
                  <a:lnTo>
                    <a:pt x="57" y="328"/>
                  </a:lnTo>
                  <a:lnTo>
                    <a:pt x="28" y="319"/>
                  </a:lnTo>
                  <a:lnTo>
                    <a:pt x="19" y="318"/>
                  </a:lnTo>
                  <a:lnTo>
                    <a:pt x="12" y="321"/>
                  </a:lnTo>
                  <a:lnTo>
                    <a:pt x="5" y="326"/>
                  </a:lnTo>
                  <a:lnTo>
                    <a:pt x="1" y="332"/>
                  </a:lnTo>
                  <a:lnTo>
                    <a:pt x="0" y="342"/>
                  </a:lnTo>
                  <a:lnTo>
                    <a:pt x="2" y="349"/>
                  </a:lnTo>
                  <a:lnTo>
                    <a:pt x="8" y="357"/>
                  </a:lnTo>
                  <a:lnTo>
                    <a:pt x="14" y="361"/>
                  </a:lnTo>
                  <a:lnTo>
                    <a:pt x="44" y="370"/>
                  </a:lnTo>
                  <a:lnTo>
                    <a:pt x="75" y="378"/>
                  </a:lnTo>
                  <a:lnTo>
                    <a:pt x="104" y="384"/>
                  </a:lnTo>
                  <a:lnTo>
                    <a:pt x="134" y="390"/>
                  </a:lnTo>
                  <a:lnTo>
                    <a:pt x="162" y="394"/>
                  </a:lnTo>
                  <a:lnTo>
                    <a:pt x="191" y="396"/>
                  </a:lnTo>
                  <a:lnTo>
                    <a:pt x="218" y="397"/>
                  </a:lnTo>
                  <a:lnTo>
                    <a:pt x="246" y="397"/>
                  </a:lnTo>
                  <a:lnTo>
                    <a:pt x="273" y="395"/>
                  </a:lnTo>
                  <a:lnTo>
                    <a:pt x="299" y="392"/>
                  </a:lnTo>
                  <a:lnTo>
                    <a:pt x="325" y="388"/>
                  </a:lnTo>
                  <a:lnTo>
                    <a:pt x="350" y="382"/>
                  </a:lnTo>
                  <a:lnTo>
                    <a:pt x="374" y="375"/>
                  </a:lnTo>
                  <a:lnTo>
                    <a:pt x="399" y="366"/>
                  </a:lnTo>
                  <a:lnTo>
                    <a:pt x="422" y="357"/>
                  </a:lnTo>
                  <a:lnTo>
                    <a:pt x="446" y="345"/>
                  </a:lnTo>
                  <a:lnTo>
                    <a:pt x="481" y="326"/>
                  </a:lnTo>
                  <a:lnTo>
                    <a:pt x="512" y="304"/>
                  </a:lnTo>
                  <a:lnTo>
                    <a:pt x="542" y="280"/>
                  </a:lnTo>
                  <a:lnTo>
                    <a:pt x="568" y="256"/>
                  </a:lnTo>
                  <a:lnTo>
                    <a:pt x="591" y="230"/>
                  </a:lnTo>
                  <a:lnTo>
                    <a:pt x="613" y="204"/>
                  </a:lnTo>
                  <a:lnTo>
                    <a:pt x="632" y="178"/>
                  </a:lnTo>
                  <a:lnTo>
                    <a:pt x="649" y="153"/>
                  </a:lnTo>
                  <a:lnTo>
                    <a:pt x="663" y="129"/>
                  </a:lnTo>
                  <a:lnTo>
                    <a:pt x="675" y="106"/>
                  </a:lnTo>
                  <a:lnTo>
                    <a:pt x="685" y="85"/>
                  </a:lnTo>
                  <a:lnTo>
                    <a:pt x="693" y="67"/>
                  </a:lnTo>
                  <a:lnTo>
                    <a:pt x="698" y="53"/>
                  </a:lnTo>
                  <a:lnTo>
                    <a:pt x="703" y="40"/>
                  </a:lnTo>
                  <a:lnTo>
                    <a:pt x="706" y="32"/>
                  </a:lnTo>
                  <a:lnTo>
                    <a:pt x="707" y="28"/>
                  </a:lnTo>
                  <a:lnTo>
                    <a:pt x="708" y="19"/>
                  </a:lnTo>
                  <a:lnTo>
                    <a:pt x="706" y="11"/>
                  </a:lnTo>
                  <a:lnTo>
                    <a:pt x="701" y="4"/>
                  </a:lnTo>
                  <a:lnTo>
                    <a:pt x="693" y="0"/>
                  </a:lnTo>
                  <a:lnTo>
                    <a:pt x="684" y="0"/>
                  </a:lnTo>
                  <a:lnTo>
                    <a:pt x="676" y="3"/>
                  </a:lnTo>
                  <a:lnTo>
                    <a:pt x="669" y="8"/>
                  </a:lnTo>
                  <a:lnTo>
                    <a:pt x="665"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92" name="Freeform 374">
              <a:extLst>
                <a:ext uri="{FF2B5EF4-FFF2-40B4-BE49-F238E27FC236}">
                  <a16:creationId xmlns:a16="http://schemas.microsoft.com/office/drawing/2014/main" id="{650C2250-39A9-4F9D-A98F-D3A0CEC88D74}"/>
                </a:ext>
              </a:extLst>
            </p:cNvPr>
            <p:cNvSpPr>
              <a:spLocks/>
            </p:cNvSpPr>
            <p:nvPr/>
          </p:nvSpPr>
          <p:spPr bwMode="auto">
            <a:xfrm flipH="1">
              <a:off x="635" y="1167"/>
              <a:ext cx="49" cy="41"/>
            </a:xfrm>
            <a:custGeom>
              <a:avLst/>
              <a:gdLst>
                <a:gd name="T0" fmla="*/ 0 w 215"/>
                <a:gd name="T1" fmla="*/ 0 h 181"/>
                <a:gd name="T2" fmla="*/ 0 w 215"/>
                <a:gd name="T3" fmla="*/ 0 h 181"/>
                <a:gd name="T4" fmla="*/ 0 w 215"/>
                <a:gd name="T5" fmla="*/ 0 h 181"/>
                <a:gd name="T6" fmla="*/ 0 w 215"/>
                <a:gd name="T7" fmla="*/ 0 h 181"/>
                <a:gd name="T8" fmla="*/ 0 w 215"/>
                <a:gd name="T9" fmla="*/ 0 h 181"/>
                <a:gd name="T10" fmla="*/ 0 w 215"/>
                <a:gd name="T11" fmla="*/ 0 h 181"/>
                <a:gd name="T12" fmla="*/ 0 w 215"/>
                <a:gd name="T13" fmla="*/ 0 h 181"/>
                <a:gd name="T14" fmla="*/ 0 w 215"/>
                <a:gd name="T15" fmla="*/ 0 h 181"/>
                <a:gd name="T16" fmla="*/ 0 w 215"/>
                <a:gd name="T17" fmla="*/ 0 h 181"/>
                <a:gd name="T18" fmla="*/ 0 w 215"/>
                <a:gd name="T19" fmla="*/ 0 h 181"/>
                <a:gd name="T20" fmla="*/ 0 w 215"/>
                <a:gd name="T21" fmla="*/ 0 h 181"/>
                <a:gd name="T22" fmla="*/ 0 w 215"/>
                <a:gd name="T23" fmla="*/ 0 h 181"/>
                <a:gd name="T24" fmla="*/ 0 w 215"/>
                <a:gd name="T25" fmla="*/ 0 h 181"/>
                <a:gd name="T26" fmla="*/ 0 w 215"/>
                <a:gd name="T27" fmla="*/ 0 h 181"/>
                <a:gd name="T28" fmla="*/ 0 w 215"/>
                <a:gd name="T29" fmla="*/ 0 h 181"/>
                <a:gd name="T30" fmla="*/ 0 w 215"/>
                <a:gd name="T31" fmla="*/ 0 h 181"/>
                <a:gd name="T32" fmla="*/ 0 w 215"/>
                <a:gd name="T33" fmla="*/ 0 h 181"/>
                <a:gd name="T34" fmla="*/ 0 w 215"/>
                <a:gd name="T35" fmla="*/ 0 h 181"/>
                <a:gd name="T36" fmla="*/ 0 w 215"/>
                <a:gd name="T37" fmla="*/ 0 h 181"/>
                <a:gd name="T38" fmla="*/ 0 w 215"/>
                <a:gd name="T39" fmla="*/ 0 h 181"/>
                <a:gd name="T40" fmla="*/ 0 w 215"/>
                <a:gd name="T41" fmla="*/ 0 h 181"/>
                <a:gd name="T42" fmla="*/ 0 w 215"/>
                <a:gd name="T43" fmla="*/ 0 h 181"/>
                <a:gd name="T44" fmla="*/ 0 w 215"/>
                <a:gd name="T45" fmla="*/ 0 h 181"/>
                <a:gd name="T46" fmla="*/ 0 w 215"/>
                <a:gd name="T47" fmla="*/ 0 h 181"/>
                <a:gd name="T48" fmla="*/ 0 w 215"/>
                <a:gd name="T49" fmla="*/ 0 h 181"/>
                <a:gd name="T50" fmla="*/ 0 w 215"/>
                <a:gd name="T51" fmla="*/ 0 h 181"/>
                <a:gd name="T52" fmla="*/ 0 w 215"/>
                <a:gd name="T53" fmla="*/ 0 h 181"/>
                <a:gd name="T54" fmla="*/ 0 w 215"/>
                <a:gd name="T55" fmla="*/ 0 h 181"/>
                <a:gd name="T56" fmla="*/ 0 w 215"/>
                <a:gd name="T57" fmla="*/ 0 h 181"/>
                <a:gd name="T58" fmla="*/ 0 w 215"/>
                <a:gd name="T59" fmla="*/ 0 h 181"/>
                <a:gd name="T60" fmla="*/ 0 w 215"/>
                <a:gd name="T61" fmla="*/ 0 h 181"/>
                <a:gd name="T62" fmla="*/ 0 w 215"/>
                <a:gd name="T63" fmla="*/ 0 h 181"/>
                <a:gd name="T64" fmla="*/ 0 w 215"/>
                <a:gd name="T65" fmla="*/ 0 h 181"/>
                <a:gd name="T66" fmla="*/ 0 w 215"/>
                <a:gd name="T67" fmla="*/ 0 h 181"/>
                <a:gd name="T68" fmla="*/ 0 w 215"/>
                <a:gd name="T69" fmla="*/ 0 h 181"/>
                <a:gd name="T70" fmla="*/ 0 w 215"/>
                <a:gd name="T71" fmla="*/ 0 h 181"/>
                <a:gd name="T72" fmla="*/ 0 w 215"/>
                <a:gd name="T73" fmla="*/ 0 h 181"/>
                <a:gd name="T74" fmla="*/ 0 w 215"/>
                <a:gd name="T75" fmla="*/ 0 h 181"/>
                <a:gd name="T76" fmla="*/ 0 w 215"/>
                <a:gd name="T77" fmla="*/ 0 h 181"/>
                <a:gd name="T78" fmla="*/ 0 w 215"/>
                <a:gd name="T79" fmla="*/ 0 h 181"/>
                <a:gd name="T80" fmla="*/ 0 w 215"/>
                <a:gd name="T81" fmla="*/ 0 h 181"/>
                <a:gd name="T82" fmla="*/ 0 w 215"/>
                <a:gd name="T83" fmla="*/ 0 h 181"/>
                <a:gd name="T84" fmla="*/ 0 w 215"/>
                <a:gd name="T85" fmla="*/ 0 h 181"/>
                <a:gd name="T86" fmla="*/ 0 w 215"/>
                <a:gd name="T87" fmla="*/ 0 h 181"/>
                <a:gd name="T88" fmla="*/ 0 w 215"/>
                <a:gd name="T89" fmla="*/ 0 h 181"/>
                <a:gd name="T90" fmla="*/ 0 w 215"/>
                <a:gd name="T91" fmla="*/ 0 h 181"/>
                <a:gd name="T92" fmla="*/ 0 w 215"/>
                <a:gd name="T93" fmla="*/ 0 h 181"/>
                <a:gd name="T94" fmla="*/ 0 w 215"/>
                <a:gd name="T95" fmla="*/ 0 h 181"/>
                <a:gd name="T96" fmla="*/ 0 w 215"/>
                <a:gd name="T97" fmla="*/ 0 h 181"/>
                <a:gd name="T98" fmla="*/ 0 w 215"/>
                <a:gd name="T99" fmla="*/ 0 h 181"/>
                <a:gd name="T100" fmla="*/ 0 w 215"/>
                <a:gd name="T101" fmla="*/ 0 h 181"/>
                <a:gd name="T102" fmla="*/ 0 w 215"/>
                <a:gd name="T103" fmla="*/ 0 h 181"/>
                <a:gd name="T104" fmla="*/ 0 w 215"/>
                <a:gd name="T105" fmla="*/ 0 h 181"/>
                <a:gd name="T106" fmla="*/ 0 w 215"/>
                <a:gd name="T107" fmla="*/ 0 h 181"/>
                <a:gd name="T108" fmla="*/ 0 w 215"/>
                <a:gd name="T109" fmla="*/ 0 h 181"/>
                <a:gd name="T110" fmla="*/ 0 w 215"/>
                <a:gd name="T111" fmla="*/ 0 h 181"/>
                <a:gd name="T112" fmla="*/ 0 w 215"/>
                <a:gd name="T113" fmla="*/ 0 h 181"/>
                <a:gd name="T114" fmla="*/ 0 w 215"/>
                <a:gd name="T115" fmla="*/ 0 h 181"/>
                <a:gd name="T116" fmla="*/ 0 w 215"/>
                <a:gd name="T117" fmla="*/ 0 h 181"/>
                <a:gd name="T118" fmla="*/ 0 w 215"/>
                <a:gd name="T119" fmla="*/ 0 h 181"/>
                <a:gd name="T120" fmla="*/ 0 w 215"/>
                <a:gd name="T121" fmla="*/ 0 h 1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15"/>
                <a:gd name="T184" fmla="*/ 0 h 181"/>
                <a:gd name="T185" fmla="*/ 215 w 215"/>
                <a:gd name="T186" fmla="*/ 181 h 1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15" h="181">
                  <a:moveTo>
                    <a:pt x="5" y="47"/>
                  </a:moveTo>
                  <a:lnTo>
                    <a:pt x="4" y="51"/>
                  </a:lnTo>
                  <a:lnTo>
                    <a:pt x="1" y="56"/>
                  </a:lnTo>
                  <a:lnTo>
                    <a:pt x="0" y="61"/>
                  </a:lnTo>
                  <a:lnTo>
                    <a:pt x="0" y="67"/>
                  </a:lnTo>
                  <a:lnTo>
                    <a:pt x="0" y="72"/>
                  </a:lnTo>
                  <a:lnTo>
                    <a:pt x="1" y="77"/>
                  </a:lnTo>
                  <a:lnTo>
                    <a:pt x="3" y="82"/>
                  </a:lnTo>
                  <a:lnTo>
                    <a:pt x="5" y="87"/>
                  </a:lnTo>
                  <a:lnTo>
                    <a:pt x="9" y="93"/>
                  </a:lnTo>
                  <a:lnTo>
                    <a:pt x="16" y="98"/>
                  </a:lnTo>
                  <a:lnTo>
                    <a:pt x="22" y="102"/>
                  </a:lnTo>
                  <a:lnTo>
                    <a:pt x="31" y="104"/>
                  </a:lnTo>
                  <a:lnTo>
                    <a:pt x="30" y="109"/>
                  </a:lnTo>
                  <a:lnTo>
                    <a:pt x="29" y="115"/>
                  </a:lnTo>
                  <a:lnTo>
                    <a:pt x="27" y="120"/>
                  </a:lnTo>
                  <a:lnTo>
                    <a:pt x="27" y="125"/>
                  </a:lnTo>
                  <a:lnTo>
                    <a:pt x="29" y="136"/>
                  </a:lnTo>
                  <a:lnTo>
                    <a:pt x="33" y="146"/>
                  </a:lnTo>
                  <a:lnTo>
                    <a:pt x="38" y="155"/>
                  </a:lnTo>
                  <a:lnTo>
                    <a:pt x="47" y="164"/>
                  </a:lnTo>
                  <a:lnTo>
                    <a:pt x="49" y="165"/>
                  </a:lnTo>
                  <a:lnTo>
                    <a:pt x="51" y="167"/>
                  </a:lnTo>
                  <a:lnTo>
                    <a:pt x="53" y="168"/>
                  </a:lnTo>
                  <a:lnTo>
                    <a:pt x="55" y="168"/>
                  </a:lnTo>
                  <a:lnTo>
                    <a:pt x="64" y="171"/>
                  </a:lnTo>
                  <a:lnTo>
                    <a:pt x="78" y="175"/>
                  </a:lnTo>
                  <a:lnTo>
                    <a:pt x="98" y="178"/>
                  </a:lnTo>
                  <a:lnTo>
                    <a:pt x="118" y="181"/>
                  </a:lnTo>
                  <a:lnTo>
                    <a:pt x="139" y="180"/>
                  </a:lnTo>
                  <a:lnTo>
                    <a:pt x="161" y="177"/>
                  </a:lnTo>
                  <a:lnTo>
                    <a:pt x="181" y="168"/>
                  </a:lnTo>
                  <a:lnTo>
                    <a:pt x="196" y="155"/>
                  </a:lnTo>
                  <a:lnTo>
                    <a:pt x="198" y="154"/>
                  </a:lnTo>
                  <a:lnTo>
                    <a:pt x="198" y="152"/>
                  </a:lnTo>
                  <a:lnTo>
                    <a:pt x="199" y="152"/>
                  </a:lnTo>
                  <a:lnTo>
                    <a:pt x="199" y="151"/>
                  </a:lnTo>
                  <a:lnTo>
                    <a:pt x="203" y="145"/>
                  </a:lnTo>
                  <a:lnTo>
                    <a:pt x="208" y="132"/>
                  </a:lnTo>
                  <a:lnTo>
                    <a:pt x="212" y="115"/>
                  </a:lnTo>
                  <a:lnTo>
                    <a:pt x="215" y="94"/>
                  </a:lnTo>
                  <a:lnTo>
                    <a:pt x="215" y="85"/>
                  </a:lnTo>
                  <a:lnTo>
                    <a:pt x="213" y="76"/>
                  </a:lnTo>
                  <a:lnTo>
                    <a:pt x="211" y="68"/>
                  </a:lnTo>
                  <a:lnTo>
                    <a:pt x="207" y="59"/>
                  </a:lnTo>
                  <a:lnTo>
                    <a:pt x="200" y="48"/>
                  </a:lnTo>
                  <a:lnTo>
                    <a:pt x="194" y="39"/>
                  </a:lnTo>
                  <a:lnTo>
                    <a:pt x="185" y="31"/>
                  </a:lnTo>
                  <a:lnTo>
                    <a:pt x="174" y="24"/>
                  </a:lnTo>
                  <a:lnTo>
                    <a:pt x="163" y="18"/>
                  </a:lnTo>
                  <a:lnTo>
                    <a:pt x="150" y="13"/>
                  </a:lnTo>
                  <a:lnTo>
                    <a:pt x="135" y="9"/>
                  </a:lnTo>
                  <a:lnTo>
                    <a:pt x="120" y="5"/>
                  </a:lnTo>
                  <a:lnTo>
                    <a:pt x="107" y="3"/>
                  </a:lnTo>
                  <a:lnTo>
                    <a:pt x="92" y="0"/>
                  </a:lnTo>
                  <a:lnTo>
                    <a:pt x="77" y="0"/>
                  </a:lnTo>
                  <a:lnTo>
                    <a:pt x="60" y="3"/>
                  </a:lnTo>
                  <a:lnTo>
                    <a:pt x="44" y="8"/>
                  </a:lnTo>
                  <a:lnTo>
                    <a:pt x="29" y="16"/>
                  </a:lnTo>
                  <a:lnTo>
                    <a:pt x="16" y="29"/>
                  </a:lnTo>
                  <a:lnTo>
                    <a:pt x="5"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93" name="Freeform 375">
              <a:extLst>
                <a:ext uri="{FF2B5EF4-FFF2-40B4-BE49-F238E27FC236}">
                  <a16:creationId xmlns:a16="http://schemas.microsoft.com/office/drawing/2014/main" id="{6182F09B-E6CD-4EEE-B68E-913FD9C23D3A}"/>
                </a:ext>
              </a:extLst>
            </p:cNvPr>
            <p:cNvSpPr>
              <a:spLocks/>
            </p:cNvSpPr>
            <p:nvPr/>
          </p:nvSpPr>
          <p:spPr bwMode="auto">
            <a:xfrm flipH="1">
              <a:off x="648" y="1179"/>
              <a:ext cx="22" cy="17"/>
            </a:xfrm>
            <a:custGeom>
              <a:avLst/>
              <a:gdLst>
                <a:gd name="T0" fmla="*/ 0 w 99"/>
                <a:gd name="T1" fmla="*/ 0 h 74"/>
                <a:gd name="T2" fmla="*/ 0 w 99"/>
                <a:gd name="T3" fmla="*/ 0 h 74"/>
                <a:gd name="T4" fmla="*/ 0 w 99"/>
                <a:gd name="T5" fmla="*/ 0 h 74"/>
                <a:gd name="T6" fmla="*/ 0 w 99"/>
                <a:gd name="T7" fmla="*/ 0 h 74"/>
                <a:gd name="T8" fmla="*/ 0 w 99"/>
                <a:gd name="T9" fmla="*/ 0 h 74"/>
                <a:gd name="T10" fmla="*/ 0 w 99"/>
                <a:gd name="T11" fmla="*/ 0 h 74"/>
                <a:gd name="T12" fmla="*/ 0 w 99"/>
                <a:gd name="T13" fmla="*/ 0 h 74"/>
                <a:gd name="T14" fmla="*/ 0 w 99"/>
                <a:gd name="T15" fmla="*/ 0 h 74"/>
                <a:gd name="T16" fmla="*/ 0 w 99"/>
                <a:gd name="T17" fmla="*/ 0 h 74"/>
                <a:gd name="T18" fmla="*/ 0 w 99"/>
                <a:gd name="T19" fmla="*/ 0 h 74"/>
                <a:gd name="T20" fmla="*/ 0 w 99"/>
                <a:gd name="T21" fmla="*/ 0 h 74"/>
                <a:gd name="T22" fmla="*/ 0 w 99"/>
                <a:gd name="T23" fmla="*/ 0 h 74"/>
                <a:gd name="T24" fmla="*/ 0 w 99"/>
                <a:gd name="T25" fmla="*/ 0 h 74"/>
                <a:gd name="T26" fmla="*/ 0 w 99"/>
                <a:gd name="T27" fmla="*/ 0 h 74"/>
                <a:gd name="T28" fmla="*/ 0 w 99"/>
                <a:gd name="T29" fmla="*/ 0 h 74"/>
                <a:gd name="T30" fmla="*/ 0 w 99"/>
                <a:gd name="T31" fmla="*/ 0 h 74"/>
                <a:gd name="T32" fmla="*/ 0 w 99"/>
                <a:gd name="T33" fmla="*/ 0 h 74"/>
                <a:gd name="T34" fmla="*/ 0 w 99"/>
                <a:gd name="T35" fmla="*/ 0 h 74"/>
                <a:gd name="T36" fmla="*/ 0 w 99"/>
                <a:gd name="T37" fmla="*/ 0 h 74"/>
                <a:gd name="T38" fmla="*/ 0 w 99"/>
                <a:gd name="T39" fmla="*/ 0 h 74"/>
                <a:gd name="T40" fmla="*/ 0 w 99"/>
                <a:gd name="T41" fmla="*/ 0 h 74"/>
                <a:gd name="T42" fmla="*/ 0 w 99"/>
                <a:gd name="T43" fmla="*/ 0 h 74"/>
                <a:gd name="T44" fmla="*/ 0 w 99"/>
                <a:gd name="T45" fmla="*/ 0 h 74"/>
                <a:gd name="T46" fmla="*/ 0 w 99"/>
                <a:gd name="T47" fmla="*/ 0 h 74"/>
                <a:gd name="T48" fmla="*/ 0 w 99"/>
                <a:gd name="T49" fmla="*/ 0 h 74"/>
                <a:gd name="T50" fmla="*/ 0 w 99"/>
                <a:gd name="T51" fmla="*/ 0 h 74"/>
                <a:gd name="T52" fmla="*/ 0 w 99"/>
                <a:gd name="T53" fmla="*/ 0 h 74"/>
                <a:gd name="T54" fmla="*/ 0 w 99"/>
                <a:gd name="T55" fmla="*/ 0 h 74"/>
                <a:gd name="T56" fmla="*/ 0 w 99"/>
                <a:gd name="T57" fmla="*/ 0 h 74"/>
                <a:gd name="T58" fmla="*/ 0 w 99"/>
                <a:gd name="T59" fmla="*/ 0 h 74"/>
                <a:gd name="T60" fmla="*/ 0 w 99"/>
                <a:gd name="T61" fmla="*/ 0 h 74"/>
                <a:gd name="T62" fmla="*/ 0 w 99"/>
                <a:gd name="T63" fmla="*/ 0 h 74"/>
                <a:gd name="T64" fmla="*/ 0 w 99"/>
                <a:gd name="T65" fmla="*/ 0 h 74"/>
                <a:gd name="T66" fmla="*/ 0 w 99"/>
                <a:gd name="T67" fmla="*/ 0 h 74"/>
                <a:gd name="T68" fmla="*/ 0 w 99"/>
                <a:gd name="T69" fmla="*/ 0 h 74"/>
                <a:gd name="T70" fmla="*/ 0 w 99"/>
                <a:gd name="T71" fmla="*/ 0 h 74"/>
                <a:gd name="T72" fmla="*/ 0 w 99"/>
                <a:gd name="T73" fmla="*/ 0 h 74"/>
                <a:gd name="T74" fmla="*/ 0 w 99"/>
                <a:gd name="T75" fmla="*/ 0 h 74"/>
                <a:gd name="T76" fmla="*/ 0 w 99"/>
                <a:gd name="T77" fmla="*/ 0 h 74"/>
                <a:gd name="T78" fmla="*/ 0 w 99"/>
                <a:gd name="T79" fmla="*/ 0 h 74"/>
                <a:gd name="T80" fmla="*/ 0 w 99"/>
                <a:gd name="T81" fmla="*/ 0 h 74"/>
                <a:gd name="T82" fmla="*/ 0 w 99"/>
                <a:gd name="T83" fmla="*/ 0 h 74"/>
                <a:gd name="T84" fmla="*/ 0 w 99"/>
                <a:gd name="T85" fmla="*/ 0 h 74"/>
                <a:gd name="T86" fmla="*/ 0 w 99"/>
                <a:gd name="T87" fmla="*/ 0 h 74"/>
                <a:gd name="T88" fmla="*/ 0 w 99"/>
                <a:gd name="T89" fmla="*/ 0 h 74"/>
                <a:gd name="T90" fmla="*/ 0 w 99"/>
                <a:gd name="T91" fmla="*/ 0 h 74"/>
                <a:gd name="T92" fmla="*/ 0 w 99"/>
                <a:gd name="T93" fmla="*/ 0 h 74"/>
                <a:gd name="T94" fmla="*/ 0 w 99"/>
                <a:gd name="T95" fmla="*/ 0 h 74"/>
                <a:gd name="T96" fmla="*/ 0 w 99"/>
                <a:gd name="T97" fmla="*/ 0 h 74"/>
                <a:gd name="T98" fmla="*/ 0 w 99"/>
                <a:gd name="T99" fmla="*/ 0 h 74"/>
                <a:gd name="T100" fmla="*/ 0 w 99"/>
                <a:gd name="T101" fmla="*/ 0 h 74"/>
                <a:gd name="T102" fmla="*/ 0 w 99"/>
                <a:gd name="T103" fmla="*/ 0 h 74"/>
                <a:gd name="T104" fmla="*/ 0 w 99"/>
                <a:gd name="T105" fmla="*/ 0 h 74"/>
                <a:gd name="T106" fmla="*/ 0 w 99"/>
                <a:gd name="T107" fmla="*/ 0 h 74"/>
                <a:gd name="T108" fmla="*/ 0 w 99"/>
                <a:gd name="T109" fmla="*/ 0 h 74"/>
                <a:gd name="T110" fmla="*/ 0 w 99"/>
                <a:gd name="T111" fmla="*/ 0 h 74"/>
                <a:gd name="T112" fmla="*/ 0 w 99"/>
                <a:gd name="T113" fmla="*/ 0 h 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9"/>
                <a:gd name="T172" fmla="*/ 0 h 74"/>
                <a:gd name="T173" fmla="*/ 99 w 99"/>
                <a:gd name="T174" fmla="*/ 74 h 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9" h="74">
                  <a:moveTo>
                    <a:pt x="43" y="2"/>
                  </a:moveTo>
                  <a:lnTo>
                    <a:pt x="45" y="3"/>
                  </a:lnTo>
                  <a:lnTo>
                    <a:pt x="46" y="3"/>
                  </a:lnTo>
                  <a:lnTo>
                    <a:pt x="47" y="3"/>
                  </a:lnTo>
                  <a:lnTo>
                    <a:pt x="54" y="5"/>
                  </a:lnTo>
                  <a:lnTo>
                    <a:pt x="62" y="6"/>
                  </a:lnTo>
                  <a:lnTo>
                    <a:pt x="69" y="7"/>
                  </a:lnTo>
                  <a:lnTo>
                    <a:pt x="76" y="10"/>
                  </a:lnTo>
                  <a:lnTo>
                    <a:pt x="82" y="14"/>
                  </a:lnTo>
                  <a:lnTo>
                    <a:pt x="89" y="16"/>
                  </a:lnTo>
                  <a:lnTo>
                    <a:pt x="93" y="22"/>
                  </a:lnTo>
                  <a:lnTo>
                    <a:pt x="97" y="27"/>
                  </a:lnTo>
                  <a:lnTo>
                    <a:pt x="98" y="29"/>
                  </a:lnTo>
                  <a:lnTo>
                    <a:pt x="99" y="33"/>
                  </a:lnTo>
                  <a:lnTo>
                    <a:pt x="99" y="37"/>
                  </a:lnTo>
                  <a:lnTo>
                    <a:pt x="99" y="40"/>
                  </a:lnTo>
                  <a:lnTo>
                    <a:pt x="99" y="49"/>
                  </a:lnTo>
                  <a:lnTo>
                    <a:pt x="97" y="55"/>
                  </a:lnTo>
                  <a:lnTo>
                    <a:pt x="95" y="62"/>
                  </a:lnTo>
                  <a:lnTo>
                    <a:pt x="93" y="67"/>
                  </a:lnTo>
                  <a:lnTo>
                    <a:pt x="88" y="70"/>
                  </a:lnTo>
                  <a:lnTo>
                    <a:pt x="81" y="72"/>
                  </a:lnTo>
                  <a:lnTo>
                    <a:pt x="73" y="74"/>
                  </a:lnTo>
                  <a:lnTo>
                    <a:pt x="63" y="74"/>
                  </a:lnTo>
                  <a:lnTo>
                    <a:pt x="52" y="72"/>
                  </a:lnTo>
                  <a:lnTo>
                    <a:pt x="42" y="72"/>
                  </a:lnTo>
                  <a:lnTo>
                    <a:pt x="30" y="70"/>
                  </a:lnTo>
                  <a:lnTo>
                    <a:pt x="20" y="67"/>
                  </a:lnTo>
                  <a:lnTo>
                    <a:pt x="21" y="63"/>
                  </a:lnTo>
                  <a:lnTo>
                    <a:pt x="23" y="58"/>
                  </a:lnTo>
                  <a:lnTo>
                    <a:pt x="25" y="53"/>
                  </a:lnTo>
                  <a:lnTo>
                    <a:pt x="28" y="48"/>
                  </a:lnTo>
                  <a:lnTo>
                    <a:pt x="30" y="45"/>
                  </a:lnTo>
                  <a:lnTo>
                    <a:pt x="32" y="41"/>
                  </a:lnTo>
                  <a:lnTo>
                    <a:pt x="33" y="37"/>
                  </a:lnTo>
                  <a:lnTo>
                    <a:pt x="33" y="32"/>
                  </a:lnTo>
                  <a:lnTo>
                    <a:pt x="33" y="29"/>
                  </a:lnTo>
                  <a:lnTo>
                    <a:pt x="33" y="28"/>
                  </a:lnTo>
                  <a:lnTo>
                    <a:pt x="33" y="26"/>
                  </a:lnTo>
                  <a:lnTo>
                    <a:pt x="32" y="24"/>
                  </a:lnTo>
                  <a:lnTo>
                    <a:pt x="29" y="19"/>
                  </a:lnTo>
                  <a:lnTo>
                    <a:pt x="25" y="14"/>
                  </a:lnTo>
                  <a:lnTo>
                    <a:pt x="20" y="10"/>
                  </a:lnTo>
                  <a:lnTo>
                    <a:pt x="15" y="7"/>
                  </a:lnTo>
                  <a:lnTo>
                    <a:pt x="13" y="7"/>
                  </a:lnTo>
                  <a:lnTo>
                    <a:pt x="10" y="6"/>
                  </a:lnTo>
                  <a:lnTo>
                    <a:pt x="6" y="6"/>
                  </a:lnTo>
                  <a:lnTo>
                    <a:pt x="0" y="5"/>
                  </a:lnTo>
                  <a:lnTo>
                    <a:pt x="7" y="2"/>
                  </a:lnTo>
                  <a:lnTo>
                    <a:pt x="13" y="0"/>
                  </a:lnTo>
                  <a:lnTo>
                    <a:pt x="20" y="0"/>
                  </a:lnTo>
                  <a:lnTo>
                    <a:pt x="26" y="0"/>
                  </a:lnTo>
                  <a:lnTo>
                    <a:pt x="32" y="0"/>
                  </a:lnTo>
                  <a:lnTo>
                    <a:pt x="37" y="1"/>
                  </a:lnTo>
                  <a:lnTo>
                    <a:pt x="41" y="1"/>
                  </a:lnTo>
                  <a:lnTo>
                    <a:pt x="43" y="2"/>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94" name="Freeform 376">
              <a:extLst>
                <a:ext uri="{FF2B5EF4-FFF2-40B4-BE49-F238E27FC236}">
                  <a16:creationId xmlns:a16="http://schemas.microsoft.com/office/drawing/2014/main" id="{BD8AC13E-CEC3-475D-AE09-D6B8A1F26954}"/>
                </a:ext>
              </a:extLst>
            </p:cNvPr>
            <p:cNvSpPr>
              <a:spLocks/>
            </p:cNvSpPr>
            <p:nvPr/>
          </p:nvSpPr>
          <p:spPr bwMode="auto">
            <a:xfrm flipH="1">
              <a:off x="472" y="1105"/>
              <a:ext cx="56" cy="58"/>
            </a:xfrm>
            <a:custGeom>
              <a:avLst/>
              <a:gdLst>
                <a:gd name="T0" fmla="*/ 0 w 245"/>
                <a:gd name="T1" fmla="*/ 0 h 256"/>
                <a:gd name="T2" fmla="*/ 0 w 245"/>
                <a:gd name="T3" fmla="*/ 0 h 256"/>
                <a:gd name="T4" fmla="*/ 0 w 245"/>
                <a:gd name="T5" fmla="*/ 0 h 256"/>
                <a:gd name="T6" fmla="*/ 0 w 245"/>
                <a:gd name="T7" fmla="*/ 0 h 256"/>
                <a:gd name="T8" fmla="*/ 0 w 245"/>
                <a:gd name="T9" fmla="*/ 0 h 256"/>
                <a:gd name="T10" fmla="*/ 0 60000 65536"/>
                <a:gd name="T11" fmla="*/ 0 60000 65536"/>
                <a:gd name="T12" fmla="*/ 0 60000 65536"/>
                <a:gd name="T13" fmla="*/ 0 60000 65536"/>
                <a:gd name="T14" fmla="*/ 0 60000 65536"/>
                <a:gd name="T15" fmla="*/ 0 w 245"/>
                <a:gd name="T16" fmla="*/ 0 h 256"/>
                <a:gd name="T17" fmla="*/ 245 w 245"/>
                <a:gd name="T18" fmla="*/ 256 h 256"/>
              </a:gdLst>
              <a:ahLst/>
              <a:cxnLst>
                <a:cxn ang="T10">
                  <a:pos x="T0" y="T1"/>
                </a:cxn>
                <a:cxn ang="T11">
                  <a:pos x="T2" y="T3"/>
                </a:cxn>
                <a:cxn ang="T12">
                  <a:pos x="T4" y="T5"/>
                </a:cxn>
                <a:cxn ang="T13">
                  <a:pos x="T6" y="T7"/>
                </a:cxn>
                <a:cxn ang="T14">
                  <a:pos x="T8" y="T9"/>
                </a:cxn>
              </a:cxnLst>
              <a:rect l="T15" t="T16" r="T17" b="T18"/>
              <a:pathLst>
                <a:path w="245" h="256">
                  <a:moveTo>
                    <a:pt x="117" y="0"/>
                  </a:moveTo>
                  <a:lnTo>
                    <a:pt x="0" y="157"/>
                  </a:lnTo>
                  <a:lnTo>
                    <a:pt x="128" y="256"/>
                  </a:lnTo>
                  <a:lnTo>
                    <a:pt x="245" y="89"/>
                  </a:lnTo>
                  <a:lnTo>
                    <a:pt x="117"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95" name="Freeform 377">
              <a:extLst>
                <a:ext uri="{FF2B5EF4-FFF2-40B4-BE49-F238E27FC236}">
                  <a16:creationId xmlns:a16="http://schemas.microsoft.com/office/drawing/2014/main" id="{DA0486D8-8E09-4A3B-982C-30562A02E7CA}"/>
                </a:ext>
              </a:extLst>
            </p:cNvPr>
            <p:cNvSpPr>
              <a:spLocks/>
            </p:cNvSpPr>
            <p:nvPr/>
          </p:nvSpPr>
          <p:spPr bwMode="auto">
            <a:xfrm flipH="1">
              <a:off x="468" y="1101"/>
              <a:ext cx="63" cy="66"/>
            </a:xfrm>
            <a:custGeom>
              <a:avLst/>
              <a:gdLst>
                <a:gd name="T0" fmla="*/ 0 w 277"/>
                <a:gd name="T1" fmla="*/ 0 h 287"/>
                <a:gd name="T2" fmla="*/ 0 w 277"/>
                <a:gd name="T3" fmla="*/ 0 h 287"/>
                <a:gd name="T4" fmla="*/ 0 w 277"/>
                <a:gd name="T5" fmla="*/ 0 h 287"/>
                <a:gd name="T6" fmla="*/ 0 w 277"/>
                <a:gd name="T7" fmla="*/ 0 h 287"/>
                <a:gd name="T8" fmla="*/ 0 w 277"/>
                <a:gd name="T9" fmla="*/ 0 h 287"/>
                <a:gd name="T10" fmla="*/ 0 w 277"/>
                <a:gd name="T11" fmla="*/ 0 h 287"/>
                <a:gd name="T12" fmla="*/ 0 w 277"/>
                <a:gd name="T13" fmla="*/ 0 h 287"/>
                <a:gd name="T14" fmla="*/ 0 w 277"/>
                <a:gd name="T15" fmla="*/ 0 h 287"/>
                <a:gd name="T16" fmla="*/ 0 w 277"/>
                <a:gd name="T17" fmla="*/ 0 h 287"/>
                <a:gd name="T18" fmla="*/ 0 w 277"/>
                <a:gd name="T19" fmla="*/ 0 h 287"/>
                <a:gd name="T20" fmla="*/ 0 w 277"/>
                <a:gd name="T21" fmla="*/ 0 h 287"/>
                <a:gd name="T22" fmla="*/ 0 w 277"/>
                <a:gd name="T23" fmla="*/ 0 h 287"/>
                <a:gd name="T24" fmla="*/ 0 w 277"/>
                <a:gd name="T25" fmla="*/ 0 h 287"/>
                <a:gd name="T26" fmla="*/ 0 w 277"/>
                <a:gd name="T27" fmla="*/ 0 h 287"/>
                <a:gd name="T28" fmla="*/ 0 w 277"/>
                <a:gd name="T29" fmla="*/ 0 h 287"/>
                <a:gd name="T30" fmla="*/ 0 w 277"/>
                <a:gd name="T31" fmla="*/ 0 h 287"/>
                <a:gd name="T32" fmla="*/ 0 w 277"/>
                <a:gd name="T33" fmla="*/ 0 h 287"/>
                <a:gd name="T34" fmla="*/ 0 w 277"/>
                <a:gd name="T35" fmla="*/ 0 h 287"/>
                <a:gd name="T36" fmla="*/ 0 w 277"/>
                <a:gd name="T37" fmla="*/ 0 h 287"/>
                <a:gd name="T38" fmla="*/ 0 w 277"/>
                <a:gd name="T39" fmla="*/ 0 h 287"/>
                <a:gd name="T40" fmla="*/ 0 w 277"/>
                <a:gd name="T41" fmla="*/ 0 h 287"/>
                <a:gd name="T42" fmla="*/ 0 w 277"/>
                <a:gd name="T43" fmla="*/ 0 h 287"/>
                <a:gd name="T44" fmla="*/ 0 w 277"/>
                <a:gd name="T45" fmla="*/ 0 h 287"/>
                <a:gd name="T46" fmla="*/ 0 w 277"/>
                <a:gd name="T47" fmla="*/ 0 h 287"/>
                <a:gd name="T48" fmla="*/ 0 w 277"/>
                <a:gd name="T49" fmla="*/ 0 h 287"/>
                <a:gd name="T50" fmla="*/ 0 w 277"/>
                <a:gd name="T51" fmla="*/ 0 h 287"/>
                <a:gd name="T52" fmla="*/ 0 w 277"/>
                <a:gd name="T53" fmla="*/ 0 h 287"/>
                <a:gd name="T54" fmla="*/ 0 w 277"/>
                <a:gd name="T55" fmla="*/ 0 h 287"/>
                <a:gd name="T56" fmla="*/ 0 w 277"/>
                <a:gd name="T57" fmla="*/ 0 h 287"/>
                <a:gd name="T58" fmla="*/ 0 w 277"/>
                <a:gd name="T59" fmla="*/ 0 h 287"/>
                <a:gd name="T60" fmla="*/ 0 w 277"/>
                <a:gd name="T61" fmla="*/ 0 h 287"/>
                <a:gd name="T62" fmla="*/ 0 w 277"/>
                <a:gd name="T63" fmla="*/ 0 h 287"/>
                <a:gd name="T64" fmla="*/ 0 w 277"/>
                <a:gd name="T65" fmla="*/ 0 h 287"/>
                <a:gd name="T66" fmla="*/ 0 w 277"/>
                <a:gd name="T67" fmla="*/ 0 h 287"/>
                <a:gd name="T68" fmla="*/ 0 w 277"/>
                <a:gd name="T69" fmla="*/ 0 h 287"/>
                <a:gd name="T70" fmla="*/ 0 w 277"/>
                <a:gd name="T71" fmla="*/ 0 h 287"/>
                <a:gd name="T72" fmla="*/ 0 w 277"/>
                <a:gd name="T73" fmla="*/ 0 h 287"/>
                <a:gd name="T74" fmla="*/ 0 w 277"/>
                <a:gd name="T75" fmla="*/ 0 h 287"/>
                <a:gd name="T76" fmla="*/ 0 w 277"/>
                <a:gd name="T77" fmla="*/ 0 h 287"/>
                <a:gd name="T78" fmla="*/ 0 w 277"/>
                <a:gd name="T79" fmla="*/ 0 h 287"/>
                <a:gd name="T80" fmla="*/ 0 w 277"/>
                <a:gd name="T81" fmla="*/ 0 h 287"/>
                <a:gd name="T82" fmla="*/ 0 w 277"/>
                <a:gd name="T83" fmla="*/ 0 h 287"/>
                <a:gd name="T84" fmla="*/ 0 w 277"/>
                <a:gd name="T85" fmla="*/ 0 h 287"/>
                <a:gd name="T86" fmla="*/ 0 w 277"/>
                <a:gd name="T87" fmla="*/ 0 h 287"/>
                <a:gd name="T88" fmla="*/ 0 w 277"/>
                <a:gd name="T89" fmla="*/ 0 h 287"/>
                <a:gd name="T90" fmla="*/ 0 w 277"/>
                <a:gd name="T91" fmla="*/ 0 h 287"/>
                <a:gd name="T92" fmla="*/ 0 w 277"/>
                <a:gd name="T93" fmla="*/ 0 h 287"/>
                <a:gd name="T94" fmla="*/ 0 w 277"/>
                <a:gd name="T95" fmla="*/ 0 h 287"/>
                <a:gd name="T96" fmla="*/ 0 w 277"/>
                <a:gd name="T97" fmla="*/ 0 h 287"/>
                <a:gd name="T98" fmla="*/ 0 w 277"/>
                <a:gd name="T99" fmla="*/ 0 h 287"/>
                <a:gd name="T100" fmla="*/ 0 w 277"/>
                <a:gd name="T101" fmla="*/ 0 h 287"/>
                <a:gd name="T102" fmla="*/ 0 w 277"/>
                <a:gd name="T103" fmla="*/ 0 h 287"/>
                <a:gd name="T104" fmla="*/ 0 w 277"/>
                <a:gd name="T105" fmla="*/ 0 h 287"/>
                <a:gd name="T106" fmla="*/ 0 w 277"/>
                <a:gd name="T107" fmla="*/ 0 h 287"/>
                <a:gd name="T108" fmla="*/ 0 w 277"/>
                <a:gd name="T109" fmla="*/ 0 h 287"/>
                <a:gd name="T110" fmla="*/ 0 w 277"/>
                <a:gd name="T111" fmla="*/ 0 h 287"/>
                <a:gd name="T112" fmla="*/ 0 w 277"/>
                <a:gd name="T113" fmla="*/ 0 h 287"/>
                <a:gd name="T114" fmla="*/ 0 w 277"/>
                <a:gd name="T115" fmla="*/ 0 h 287"/>
                <a:gd name="T116" fmla="*/ 0 w 277"/>
                <a:gd name="T117" fmla="*/ 0 h 287"/>
                <a:gd name="T118" fmla="*/ 0 w 277"/>
                <a:gd name="T119" fmla="*/ 0 h 28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77"/>
                <a:gd name="T181" fmla="*/ 0 h 287"/>
                <a:gd name="T182" fmla="*/ 277 w 277"/>
                <a:gd name="T183" fmla="*/ 287 h 28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77" h="287">
                  <a:moveTo>
                    <a:pt x="272" y="91"/>
                  </a:moveTo>
                  <a:lnTo>
                    <a:pt x="265" y="88"/>
                  </a:lnTo>
                  <a:lnTo>
                    <a:pt x="259" y="88"/>
                  </a:lnTo>
                  <a:lnTo>
                    <a:pt x="254" y="91"/>
                  </a:lnTo>
                  <a:lnTo>
                    <a:pt x="249" y="95"/>
                  </a:lnTo>
                  <a:lnTo>
                    <a:pt x="245" y="100"/>
                  </a:lnTo>
                  <a:lnTo>
                    <a:pt x="234" y="115"/>
                  </a:lnTo>
                  <a:lnTo>
                    <a:pt x="219" y="137"/>
                  </a:lnTo>
                  <a:lnTo>
                    <a:pt x="200" y="162"/>
                  </a:lnTo>
                  <a:lnTo>
                    <a:pt x="182" y="190"/>
                  </a:lnTo>
                  <a:lnTo>
                    <a:pt x="164" y="214"/>
                  </a:lnTo>
                  <a:lnTo>
                    <a:pt x="150" y="235"/>
                  </a:lnTo>
                  <a:lnTo>
                    <a:pt x="141" y="248"/>
                  </a:lnTo>
                  <a:lnTo>
                    <a:pt x="132" y="242"/>
                  </a:lnTo>
                  <a:lnTo>
                    <a:pt x="119" y="232"/>
                  </a:lnTo>
                  <a:lnTo>
                    <a:pt x="104" y="221"/>
                  </a:lnTo>
                  <a:lnTo>
                    <a:pt x="90" y="209"/>
                  </a:lnTo>
                  <a:lnTo>
                    <a:pt x="74" y="197"/>
                  </a:lnTo>
                  <a:lnTo>
                    <a:pt x="60" y="186"/>
                  </a:lnTo>
                  <a:lnTo>
                    <a:pt x="48" y="177"/>
                  </a:lnTo>
                  <a:lnTo>
                    <a:pt x="39" y="170"/>
                  </a:lnTo>
                  <a:lnTo>
                    <a:pt x="48" y="157"/>
                  </a:lnTo>
                  <a:lnTo>
                    <a:pt x="63" y="137"/>
                  </a:lnTo>
                  <a:lnTo>
                    <a:pt x="81" y="114"/>
                  </a:lnTo>
                  <a:lnTo>
                    <a:pt x="99" y="89"/>
                  </a:lnTo>
                  <a:lnTo>
                    <a:pt x="117" y="66"/>
                  </a:lnTo>
                  <a:lnTo>
                    <a:pt x="133" y="45"/>
                  </a:lnTo>
                  <a:lnTo>
                    <a:pt x="143" y="31"/>
                  </a:lnTo>
                  <a:lnTo>
                    <a:pt x="147" y="26"/>
                  </a:lnTo>
                  <a:lnTo>
                    <a:pt x="148" y="23"/>
                  </a:lnTo>
                  <a:lnTo>
                    <a:pt x="150" y="20"/>
                  </a:lnTo>
                  <a:lnTo>
                    <a:pt x="151" y="19"/>
                  </a:lnTo>
                  <a:lnTo>
                    <a:pt x="151" y="16"/>
                  </a:lnTo>
                  <a:lnTo>
                    <a:pt x="151" y="13"/>
                  </a:lnTo>
                  <a:lnTo>
                    <a:pt x="150" y="9"/>
                  </a:lnTo>
                  <a:lnTo>
                    <a:pt x="147" y="5"/>
                  </a:lnTo>
                  <a:lnTo>
                    <a:pt x="145" y="2"/>
                  </a:lnTo>
                  <a:lnTo>
                    <a:pt x="138" y="0"/>
                  </a:lnTo>
                  <a:lnTo>
                    <a:pt x="132" y="0"/>
                  </a:lnTo>
                  <a:lnTo>
                    <a:pt x="126" y="2"/>
                  </a:lnTo>
                  <a:lnTo>
                    <a:pt x="121" y="6"/>
                  </a:lnTo>
                  <a:lnTo>
                    <a:pt x="3" y="164"/>
                  </a:lnTo>
                  <a:lnTo>
                    <a:pt x="0" y="169"/>
                  </a:lnTo>
                  <a:lnTo>
                    <a:pt x="0" y="175"/>
                  </a:lnTo>
                  <a:lnTo>
                    <a:pt x="2" y="180"/>
                  </a:lnTo>
                  <a:lnTo>
                    <a:pt x="7" y="186"/>
                  </a:lnTo>
                  <a:lnTo>
                    <a:pt x="134" y="285"/>
                  </a:lnTo>
                  <a:lnTo>
                    <a:pt x="137" y="286"/>
                  </a:lnTo>
                  <a:lnTo>
                    <a:pt x="141" y="287"/>
                  </a:lnTo>
                  <a:lnTo>
                    <a:pt x="143" y="287"/>
                  </a:lnTo>
                  <a:lnTo>
                    <a:pt x="147" y="287"/>
                  </a:lnTo>
                  <a:lnTo>
                    <a:pt x="150" y="287"/>
                  </a:lnTo>
                  <a:lnTo>
                    <a:pt x="152" y="286"/>
                  </a:lnTo>
                  <a:lnTo>
                    <a:pt x="155" y="283"/>
                  </a:lnTo>
                  <a:lnTo>
                    <a:pt x="158" y="281"/>
                  </a:lnTo>
                  <a:lnTo>
                    <a:pt x="275" y="114"/>
                  </a:lnTo>
                  <a:lnTo>
                    <a:pt x="277" y="108"/>
                  </a:lnTo>
                  <a:lnTo>
                    <a:pt x="277" y="101"/>
                  </a:lnTo>
                  <a:lnTo>
                    <a:pt x="276" y="96"/>
                  </a:lnTo>
                  <a:lnTo>
                    <a:pt x="272"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96" name="Freeform 378">
              <a:extLst>
                <a:ext uri="{FF2B5EF4-FFF2-40B4-BE49-F238E27FC236}">
                  <a16:creationId xmlns:a16="http://schemas.microsoft.com/office/drawing/2014/main" id="{663E0392-61A4-4629-931D-5A8E41A933BD}"/>
                </a:ext>
              </a:extLst>
            </p:cNvPr>
            <p:cNvSpPr>
              <a:spLocks/>
            </p:cNvSpPr>
            <p:nvPr/>
          </p:nvSpPr>
          <p:spPr bwMode="auto">
            <a:xfrm flipH="1">
              <a:off x="442" y="974"/>
              <a:ext cx="199" cy="140"/>
            </a:xfrm>
            <a:custGeom>
              <a:avLst/>
              <a:gdLst>
                <a:gd name="T0" fmla="*/ 0 w 867"/>
                <a:gd name="T1" fmla="*/ 0 h 610"/>
                <a:gd name="T2" fmla="*/ 0 w 867"/>
                <a:gd name="T3" fmla="*/ 0 h 610"/>
                <a:gd name="T4" fmla="*/ 0 w 867"/>
                <a:gd name="T5" fmla="*/ 0 h 610"/>
                <a:gd name="T6" fmla="*/ 0 w 867"/>
                <a:gd name="T7" fmla="*/ 0 h 610"/>
                <a:gd name="T8" fmla="*/ 0 w 867"/>
                <a:gd name="T9" fmla="*/ 0 h 610"/>
                <a:gd name="T10" fmla="*/ 0 w 867"/>
                <a:gd name="T11" fmla="*/ 0 h 610"/>
                <a:gd name="T12" fmla="*/ 0 w 867"/>
                <a:gd name="T13" fmla="*/ 0 h 610"/>
                <a:gd name="T14" fmla="*/ 0 w 867"/>
                <a:gd name="T15" fmla="*/ 0 h 610"/>
                <a:gd name="T16" fmla="*/ 0 w 867"/>
                <a:gd name="T17" fmla="*/ 0 h 610"/>
                <a:gd name="T18" fmla="*/ 0 w 867"/>
                <a:gd name="T19" fmla="*/ 0 h 610"/>
                <a:gd name="T20" fmla="*/ 0 w 867"/>
                <a:gd name="T21" fmla="*/ 0 h 610"/>
                <a:gd name="T22" fmla="*/ 0 w 867"/>
                <a:gd name="T23" fmla="*/ 0 h 610"/>
                <a:gd name="T24" fmla="*/ 0 w 867"/>
                <a:gd name="T25" fmla="*/ 0 h 610"/>
                <a:gd name="T26" fmla="*/ 0 w 867"/>
                <a:gd name="T27" fmla="*/ 0 h 610"/>
                <a:gd name="T28" fmla="*/ 0 w 867"/>
                <a:gd name="T29" fmla="*/ 0 h 610"/>
                <a:gd name="T30" fmla="*/ 0 w 867"/>
                <a:gd name="T31" fmla="*/ 0 h 610"/>
                <a:gd name="T32" fmla="*/ 0 w 867"/>
                <a:gd name="T33" fmla="*/ 0 h 610"/>
                <a:gd name="T34" fmla="*/ 0 w 867"/>
                <a:gd name="T35" fmla="*/ 0 h 610"/>
                <a:gd name="T36" fmla="*/ 0 w 867"/>
                <a:gd name="T37" fmla="*/ 0 h 610"/>
                <a:gd name="T38" fmla="*/ 0 w 867"/>
                <a:gd name="T39" fmla="*/ 0 h 610"/>
                <a:gd name="T40" fmla="*/ 0 w 867"/>
                <a:gd name="T41" fmla="*/ 0 h 610"/>
                <a:gd name="T42" fmla="*/ 0 w 867"/>
                <a:gd name="T43" fmla="*/ 0 h 610"/>
                <a:gd name="T44" fmla="*/ 0 w 867"/>
                <a:gd name="T45" fmla="*/ 0 h 610"/>
                <a:gd name="T46" fmla="*/ 0 w 867"/>
                <a:gd name="T47" fmla="*/ 0 h 610"/>
                <a:gd name="T48" fmla="*/ 0 w 867"/>
                <a:gd name="T49" fmla="*/ 0 h 610"/>
                <a:gd name="T50" fmla="*/ 0 w 867"/>
                <a:gd name="T51" fmla="*/ 0 h 610"/>
                <a:gd name="T52" fmla="*/ 0 w 867"/>
                <a:gd name="T53" fmla="*/ 0 h 610"/>
                <a:gd name="T54" fmla="*/ 0 w 867"/>
                <a:gd name="T55" fmla="*/ 0 h 610"/>
                <a:gd name="T56" fmla="*/ 0 w 867"/>
                <a:gd name="T57" fmla="*/ 0 h 610"/>
                <a:gd name="T58" fmla="*/ 0 w 867"/>
                <a:gd name="T59" fmla="*/ 0 h 610"/>
                <a:gd name="T60" fmla="*/ 0 w 867"/>
                <a:gd name="T61" fmla="*/ 0 h 610"/>
                <a:gd name="T62" fmla="*/ 0 w 867"/>
                <a:gd name="T63" fmla="*/ 0 h 610"/>
                <a:gd name="T64" fmla="*/ 0 w 867"/>
                <a:gd name="T65" fmla="*/ 0 h 610"/>
                <a:gd name="T66" fmla="*/ 0 w 867"/>
                <a:gd name="T67" fmla="*/ 0 h 610"/>
                <a:gd name="T68" fmla="*/ 0 w 867"/>
                <a:gd name="T69" fmla="*/ 0 h 610"/>
                <a:gd name="T70" fmla="*/ 0 w 867"/>
                <a:gd name="T71" fmla="*/ 0 h 610"/>
                <a:gd name="T72" fmla="*/ 0 w 867"/>
                <a:gd name="T73" fmla="*/ 0 h 610"/>
                <a:gd name="T74" fmla="*/ 0 w 867"/>
                <a:gd name="T75" fmla="*/ 0 h 610"/>
                <a:gd name="T76" fmla="*/ 0 w 867"/>
                <a:gd name="T77" fmla="*/ 0 h 610"/>
                <a:gd name="T78" fmla="*/ 0 w 867"/>
                <a:gd name="T79" fmla="*/ 0 h 610"/>
                <a:gd name="T80" fmla="*/ 0 w 867"/>
                <a:gd name="T81" fmla="*/ 0 h 610"/>
                <a:gd name="T82" fmla="*/ 0 w 867"/>
                <a:gd name="T83" fmla="*/ 0 h 610"/>
                <a:gd name="T84" fmla="*/ 0 w 867"/>
                <a:gd name="T85" fmla="*/ 0 h 610"/>
                <a:gd name="T86" fmla="*/ 0 w 867"/>
                <a:gd name="T87" fmla="*/ 0 h 610"/>
                <a:gd name="T88" fmla="*/ 0 w 867"/>
                <a:gd name="T89" fmla="*/ 0 h 610"/>
                <a:gd name="T90" fmla="*/ 0 w 867"/>
                <a:gd name="T91" fmla="*/ 0 h 610"/>
                <a:gd name="T92" fmla="*/ 0 w 867"/>
                <a:gd name="T93" fmla="*/ 0 h 610"/>
                <a:gd name="T94" fmla="*/ 0 w 867"/>
                <a:gd name="T95" fmla="*/ 0 h 610"/>
                <a:gd name="T96" fmla="*/ 0 w 867"/>
                <a:gd name="T97" fmla="*/ 0 h 610"/>
                <a:gd name="T98" fmla="*/ 0 w 867"/>
                <a:gd name="T99" fmla="*/ 0 h 610"/>
                <a:gd name="T100" fmla="*/ 0 w 867"/>
                <a:gd name="T101" fmla="*/ 0 h 610"/>
                <a:gd name="T102" fmla="*/ 0 w 867"/>
                <a:gd name="T103" fmla="*/ 0 h 610"/>
                <a:gd name="T104" fmla="*/ 0 w 867"/>
                <a:gd name="T105" fmla="*/ 0 h 610"/>
                <a:gd name="T106" fmla="*/ 0 w 867"/>
                <a:gd name="T107" fmla="*/ 0 h 610"/>
                <a:gd name="T108" fmla="*/ 0 w 867"/>
                <a:gd name="T109" fmla="*/ 0 h 610"/>
                <a:gd name="T110" fmla="*/ 0 w 867"/>
                <a:gd name="T111" fmla="*/ 0 h 610"/>
                <a:gd name="T112" fmla="*/ 0 w 867"/>
                <a:gd name="T113" fmla="*/ 0 h 610"/>
                <a:gd name="T114" fmla="*/ 0 w 867"/>
                <a:gd name="T115" fmla="*/ 0 h 610"/>
                <a:gd name="T116" fmla="*/ 0 w 867"/>
                <a:gd name="T117" fmla="*/ 0 h 61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67"/>
                <a:gd name="T178" fmla="*/ 0 h 610"/>
                <a:gd name="T179" fmla="*/ 867 w 867"/>
                <a:gd name="T180" fmla="*/ 610 h 61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67" h="610">
                  <a:moveTo>
                    <a:pt x="755" y="9"/>
                  </a:moveTo>
                  <a:lnTo>
                    <a:pt x="750" y="11"/>
                  </a:lnTo>
                  <a:lnTo>
                    <a:pt x="736" y="19"/>
                  </a:lnTo>
                  <a:lnTo>
                    <a:pt x="717" y="30"/>
                  </a:lnTo>
                  <a:lnTo>
                    <a:pt x="695" y="41"/>
                  </a:lnTo>
                  <a:lnTo>
                    <a:pt x="675" y="53"/>
                  </a:lnTo>
                  <a:lnTo>
                    <a:pt x="655" y="62"/>
                  </a:lnTo>
                  <a:lnTo>
                    <a:pt x="642" y="70"/>
                  </a:lnTo>
                  <a:lnTo>
                    <a:pt x="637" y="73"/>
                  </a:lnTo>
                  <a:lnTo>
                    <a:pt x="633" y="77"/>
                  </a:lnTo>
                  <a:lnTo>
                    <a:pt x="629" y="80"/>
                  </a:lnTo>
                  <a:lnTo>
                    <a:pt x="628" y="84"/>
                  </a:lnTo>
                  <a:lnTo>
                    <a:pt x="626" y="90"/>
                  </a:lnTo>
                  <a:lnTo>
                    <a:pt x="626" y="99"/>
                  </a:lnTo>
                  <a:lnTo>
                    <a:pt x="628" y="119"/>
                  </a:lnTo>
                  <a:lnTo>
                    <a:pt x="628" y="143"/>
                  </a:lnTo>
                  <a:lnTo>
                    <a:pt x="628" y="160"/>
                  </a:lnTo>
                  <a:lnTo>
                    <a:pt x="623" y="165"/>
                  </a:lnTo>
                  <a:lnTo>
                    <a:pt x="615" y="170"/>
                  </a:lnTo>
                  <a:lnTo>
                    <a:pt x="607" y="178"/>
                  </a:lnTo>
                  <a:lnTo>
                    <a:pt x="598" y="186"/>
                  </a:lnTo>
                  <a:lnTo>
                    <a:pt x="591" y="173"/>
                  </a:lnTo>
                  <a:lnTo>
                    <a:pt x="585" y="159"/>
                  </a:lnTo>
                  <a:lnTo>
                    <a:pt x="578" y="143"/>
                  </a:lnTo>
                  <a:lnTo>
                    <a:pt x="571" y="129"/>
                  </a:lnTo>
                  <a:lnTo>
                    <a:pt x="565" y="114"/>
                  </a:lnTo>
                  <a:lnTo>
                    <a:pt x="560" y="104"/>
                  </a:lnTo>
                  <a:lnTo>
                    <a:pt x="556" y="96"/>
                  </a:lnTo>
                  <a:lnTo>
                    <a:pt x="555" y="93"/>
                  </a:lnTo>
                  <a:lnTo>
                    <a:pt x="552" y="90"/>
                  </a:lnTo>
                  <a:lnTo>
                    <a:pt x="550" y="87"/>
                  </a:lnTo>
                  <a:lnTo>
                    <a:pt x="546" y="84"/>
                  </a:lnTo>
                  <a:lnTo>
                    <a:pt x="541" y="83"/>
                  </a:lnTo>
                  <a:lnTo>
                    <a:pt x="426" y="62"/>
                  </a:lnTo>
                  <a:lnTo>
                    <a:pt x="425" y="62"/>
                  </a:lnTo>
                  <a:lnTo>
                    <a:pt x="424" y="62"/>
                  </a:lnTo>
                  <a:lnTo>
                    <a:pt x="422" y="62"/>
                  </a:lnTo>
                  <a:lnTo>
                    <a:pt x="398" y="65"/>
                  </a:lnTo>
                  <a:lnTo>
                    <a:pt x="373" y="70"/>
                  </a:lnTo>
                  <a:lnTo>
                    <a:pt x="346" y="78"/>
                  </a:lnTo>
                  <a:lnTo>
                    <a:pt x="318" y="87"/>
                  </a:lnTo>
                  <a:lnTo>
                    <a:pt x="291" y="99"/>
                  </a:lnTo>
                  <a:lnTo>
                    <a:pt x="264" y="112"/>
                  </a:lnTo>
                  <a:lnTo>
                    <a:pt x="238" y="125"/>
                  </a:lnTo>
                  <a:lnTo>
                    <a:pt x="212" y="139"/>
                  </a:lnTo>
                  <a:lnTo>
                    <a:pt x="187" y="153"/>
                  </a:lnTo>
                  <a:lnTo>
                    <a:pt x="165" y="166"/>
                  </a:lnTo>
                  <a:lnTo>
                    <a:pt x="144" y="179"/>
                  </a:lnTo>
                  <a:lnTo>
                    <a:pt x="126" y="191"/>
                  </a:lnTo>
                  <a:lnTo>
                    <a:pt x="112" y="201"/>
                  </a:lnTo>
                  <a:lnTo>
                    <a:pt x="100" y="209"/>
                  </a:lnTo>
                  <a:lnTo>
                    <a:pt x="92" y="214"/>
                  </a:lnTo>
                  <a:lnTo>
                    <a:pt x="88" y="217"/>
                  </a:lnTo>
                  <a:lnTo>
                    <a:pt x="90" y="216"/>
                  </a:lnTo>
                  <a:lnTo>
                    <a:pt x="91" y="216"/>
                  </a:lnTo>
                  <a:lnTo>
                    <a:pt x="71" y="228"/>
                  </a:lnTo>
                  <a:lnTo>
                    <a:pt x="53" y="243"/>
                  </a:lnTo>
                  <a:lnTo>
                    <a:pt x="39" y="261"/>
                  </a:lnTo>
                  <a:lnTo>
                    <a:pt x="26" y="280"/>
                  </a:lnTo>
                  <a:lnTo>
                    <a:pt x="15" y="298"/>
                  </a:lnTo>
                  <a:lnTo>
                    <a:pt x="8" y="313"/>
                  </a:lnTo>
                  <a:lnTo>
                    <a:pt x="2" y="324"/>
                  </a:lnTo>
                  <a:lnTo>
                    <a:pt x="1" y="329"/>
                  </a:lnTo>
                  <a:lnTo>
                    <a:pt x="0" y="333"/>
                  </a:lnTo>
                  <a:lnTo>
                    <a:pt x="0" y="338"/>
                  </a:lnTo>
                  <a:lnTo>
                    <a:pt x="1" y="343"/>
                  </a:lnTo>
                  <a:lnTo>
                    <a:pt x="4" y="347"/>
                  </a:lnTo>
                  <a:lnTo>
                    <a:pt x="191" y="601"/>
                  </a:lnTo>
                  <a:lnTo>
                    <a:pt x="195" y="605"/>
                  </a:lnTo>
                  <a:lnTo>
                    <a:pt x="200" y="609"/>
                  </a:lnTo>
                  <a:lnTo>
                    <a:pt x="207" y="610"/>
                  </a:lnTo>
                  <a:lnTo>
                    <a:pt x="212" y="609"/>
                  </a:lnTo>
                  <a:lnTo>
                    <a:pt x="220" y="606"/>
                  </a:lnTo>
                  <a:lnTo>
                    <a:pt x="234" y="602"/>
                  </a:lnTo>
                  <a:lnTo>
                    <a:pt x="255" y="595"/>
                  </a:lnTo>
                  <a:lnTo>
                    <a:pt x="282" y="584"/>
                  </a:lnTo>
                  <a:lnTo>
                    <a:pt x="314" y="570"/>
                  </a:lnTo>
                  <a:lnTo>
                    <a:pt x="350" y="554"/>
                  </a:lnTo>
                  <a:lnTo>
                    <a:pt x="389" y="535"/>
                  </a:lnTo>
                  <a:lnTo>
                    <a:pt x="429" y="511"/>
                  </a:lnTo>
                  <a:lnTo>
                    <a:pt x="472" y="485"/>
                  </a:lnTo>
                  <a:lnTo>
                    <a:pt x="513" y="455"/>
                  </a:lnTo>
                  <a:lnTo>
                    <a:pt x="555" y="423"/>
                  </a:lnTo>
                  <a:lnTo>
                    <a:pt x="595" y="386"/>
                  </a:lnTo>
                  <a:lnTo>
                    <a:pt x="632" y="345"/>
                  </a:lnTo>
                  <a:lnTo>
                    <a:pt x="665" y="300"/>
                  </a:lnTo>
                  <a:lnTo>
                    <a:pt x="695" y="252"/>
                  </a:lnTo>
                  <a:lnTo>
                    <a:pt x="720" y="200"/>
                  </a:lnTo>
                  <a:lnTo>
                    <a:pt x="727" y="196"/>
                  </a:lnTo>
                  <a:lnTo>
                    <a:pt x="740" y="188"/>
                  </a:lnTo>
                  <a:lnTo>
                    <a:pt x="755" y="178"/>
                  </a:lnTo>
                  <a:lnTo>
                    <a:pt x="773" y="168"/>
                  </a:lnTo>
                  <a:lnTo>
                    <a:pt x="790" y="157"/>
                  </a:lnTo>
                  <a:lnTo>
                    <a:pt x="805" y="148"/>
                  </a:lnTo>
                  <a:lnTo>
                    <a:pt x="815" y="142"/>
                  </a:lnTo>
                  <a:lnTo>
                    <a:pt x="819" y="139"/>
                  </a:lnTo>
                  <a:lnTo>
                    <a:pt x="827" y="134"/>
                  </a:lnTo>
                  <a:lnTo>
                    <a:pt x="834" y="127"/>
                  </a:lnTo>
                  <a:lnTo>
                    <a:pt x="842" y="119"/>
                  </a:lnTo>
                  <a:lnTo>
                    <a:pt x="850" y="110"/>
                  </a:lnTo>
                  <a:lnTo>
                    <a:pt x="857" y="101"/>
                  </a:lnTo>
                  <a:lnTo>
                    <a:pt x="862" y="90"/>
                  </a:lnTo>
                  <a:lnTo>
                    <a:pt x="866" y="79"/>
                  </a:lnTo>
                  <a:lnTo>
                    <a:pt x="867" y="66"/>
                  </a:lnTo>
                  <a:lnTo>
                    <a:pt x="867" y="58"/>
                  </a:lnTo>
                  <a:lnTo>
                    <a:pt x="866" y="50"/>
                  </a:lnTo>
                  <a:lnTo>
                    <a:pt x="863" y="44"/>
                  </a:lnTo>
                  <a:lnTo>
                    <a:pt x="859" y="36"/>
                  </a:lnTo>
                  <a:lnTo>
                    <a:pt x="854" y="28"/>
                  </a:lnTo>
                  <a:lnTo>
                    <a:pt x="846" y="19"/>
                  </a:lnTo>
                  <a:lnTo>
                    <a:pt x="836" y="11"/>
                  </a:lnTo>
                  <a:lnTo>
                    <a:pt x="824" y="5"/>
                  </a:lnTo>
                  <a:lnTo>
                    <a:pt x="810" y="1"/>
                  </a:lnTo>
                  <a:lnTo>
                    <a:pt x="794" y="0"/>
                  </a:lnTo>
                  <a:lnTo>
                    <a:pt x="776" y="2"/>
                  </a:lnTo>
                  <a:lnTo>
                    <a:pt x="75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97" name="Freeform 379">
              <a:extLst>
                <a:ext uri="{FF2B5EF4-FFF2-40B4-BE49-F238E27FC236}">
                  <a16:creationId xmlns:a16="http://schemas.microsoft.com/office/drawing/2014/main" id="{19A72C3A-EF77-485F-88B9-2CCDDD31FFF3}"/>
                </a:ext>
              </a:extLst>
            </p:cNvPr>
            <p:cNvSpPr>
              <a:spLocks/>
            </p:cNvSpPr>
            <p:nvPr/>
          </p:nvSpPr>
          <p:spPr bwMode="auto">
            <a:xfrm flipH="1">
              <a:off x="452" y="983"/>
              <a:ext cx="179" cy="121"/>
            </a:xfrm>
            <a:custGeom>
              <a:avLst/>
              <a:gdLst>
                <a:gd name="T0" fmla="*/ 0 w 786"/>
                <a:gd name="T1" fmla="*/ 0 h 528"/>
                <a:gd name="T2" fmla="*/ 0 w 786"/>
                <a:gd name="T3" fmla="*/ 0 h 528"/>
                <a:gd name="T4" fmla="*/ 0 w 786"/>
                <a:gd name="T5" fmla="*/ 0 h 528"/>
                <a:gd name="T6" fmla="*/ 0 w 786"/>
                <a:gd name="T7" fmla="*/ 0 h 528"/>
                <a:gd name="T8" fmla="*/ 0 w 786"/>
                <a:gd name="T9" fmla="*/ 0 h 528"/>
                <a:gd name="T10" fmla="*/ 0 w 786"/>
                <a:gd name="T11" fmla="*/ 0 h 528"/>
                <a:gd name="T12" fmla="*/ 0 w 786"/>
                <a:gd name="T13" fmla="*/ 0 h 528"/>
                <a:gd name="T14" fmla="*/ 0 w 786"/>
                <a:gd name="T15" fmla="*/ 0 h 528"/>
                <a:gd name="T16" fmla="*/ 0 w 786"/>
                <a:gd name="T17" fmla="*/ 0 h 528"/>
                <a:gd name="T18" fmla="*/ 0 w 786"/>
                <a:gd name="T19" fmla="*/ 0 h 528"/>
                <a:gd name="T20" fmla="*/ 0 w 786"/>
                <a:gd name="T21" fmla="*/ 0 h 528"/>
                <a:gd name="T22" fmla="*/ 0 w 786"/>
                <a:gd name="T23" fmla="*/ 0 h 528"/>
                <a:gd name="T24" fmla="*/ 0 w 786"/>
                <a:gd name="T25" fmla="*/ 0 h 528"/>
                <a:gd name="T26" fmla="*/ 0 w 786"/>
                <a:gd name="T27" fmla="*/ 0 h 528"/>
                <a:gd name="T28" fmla="*/ 0 w 786"/>
                <a:gd name="T29" fmla="*/ 0 h 528"/>
                <a:gd name="T30" fmla="*/ 0 w 786"/>
                <a:gd name="T31" fmla="*/ 0 h 528"/>
                <a:gd name="T32" fmla="*/ 0 w 786"/>
                <a:gd name="T33" fmla="*/ 0 h 528"/>
                <a:gd name="T34" fmla="*/ 0 w 786"/>
                <a:gd name="T35" fmla="*/ 0 h 528"/>
                <a:gd name="T36" fmla="*/ 0 w 786"/>
                <a:gd name="T37" fmla="*/ 0 h 528"/>
                <a:gd name="T38" fmla="*/ 0 w 786"/>
                <a:gd name="T39" fmla="*/ 0 h 528"/>
                <a:gd name="T40" fmla="*/ 0 w 786"/>
                <a:gd name="T41" fmla="*/ 0 h 528"/>
                <a:gd name="T42" fmla="*/ 0 w 786"/>
                <a:gd name="T43" fmla="*/ 0 h 528"/>
                <a:gd name="T44" fmla="*/ 0 w 786"/>
                <a:gd name="T45" fmla="*/ 0 h 528"/>
                <a:gd name="T46" fmla="*/ 0 w 786"/>
                <a:gd name="T47" fmla="*/ 0 h 528"/>
                <a:gd name="T48" fmla="*/ 0 w 786"/>
                <a:gd name="T49" fmla="*/ 0 h 528"/>
                <a:gd name="T50" fmla="*/ 0 w 786"/>
                <a:gd name="T51" fmla="*/ 0 h 528"/>
                <a:gd name="T52" fmla="*/ 0 w 786"/>
                <a:gd name="T53" fmla="*/ 0 h 528"/>
                <a:gd name="T54" fmla="*/ 0 w 786"/>
                <a:gd name="T55" fmla="*/ 0 h 528"/>
                <a:gd name="T56" fmla="*/ 0 w 786"/>
                <a:gd name="T57" fmla="*/ 0 h 528"/>
                <a:gd name="T58" fmla="*/ 0 w 786"/>
                <a:gd name="T59" fmla="*/ 0 h 528"/>
                <a:gd name="T60" fmla="*/ 0 w 786"/>
                <a:gd name="T61" fmla="*/ 0 h 528"/>
                <a:gd name="T62" fmla="*/ 0 w 786"/>
                <a:gd name="T63" fmla="*/ 0 h 528"/>
                <a:gd name="T64" fmla="*/ 0 w 786"/>
                <a:gd name="T65" fmla="*/ 0 h 528"/>
                <a:gd name="T66" fmla="*/ 0 w 786"/>
                <a:gd name="T67" fmla="*/ 0 h 528"/>
                <a:gd name="T68" fmla="*/ 0 w 786"/>
                <a:gd name="T69" fmla="*/ 0 h 528"/>
                <a:gd name="T70" fmla="*/ 0 w 786"/>
                <a:gd name="T71" fmla="*/ 0 h 528"/>
                <a:gd name="T72" fmla="*/ 0 w 786"/>
                <a:gd name="T73" fmla="*/ 0 h 528"/>
                <a:gd name="T74" fmla="*/ 0 w 786"/>
                <a:gd name="T75" fmla="*/ 0 h 528"/>
                <a:gd name="T76" fmla="*/ 0 w 786"/>
                <a:gd name="T77" fmla="*/ 0 h 528"/>
                <a:gd name="T78" fmla="*/ 0 w 786"/>
                <a:gd name="T79" fmla="*/ 0 h 528"/>
                <a:gd name="T80" fmla="*/ 0 w 786"/>
                <a:gd name="T81" fmla="*/ 0 h 528"/>
                <a:gd name="T82" fmla="*/ 0 w 786"/>
                <a:gd name="T83" fmla="*/ 0 h 528"/>
                <a:gd name="T84" fmla="*/ 0 w 786"/>
                <a:gd name="T85" fmla="*/ 0 h 528"/>
                <a:gd name="T86" fmla="*/ 0 w 786"/>
                <a:gd name="T87" fmla="*/ 0 h 528"/>
                <a:gd name="T88" fmla="*/ 0 w 786"/>
                <a:gd name="T89" fmla="*/ 0 h 528"/>
                <a:gd name="T90" fmla="*/ 0 w 786"/>
                <a:gd name="T91" fmla="*/ 0 h 528"/>
                <a:gd name="T92" fmla="*/ 0 w 786"/>
                <a:gd name="T93" fmla="*/ 0 h 528"/>
                <a:gd name="T94" fmla="*/ 0 w 786"/>
                <a:gd name="T95" fmla="*/ 0 h 528"/>
                <a:gd name="T96" fmla="*/ 0 w 786"/>
                <a:gd name="T97" fmla="*/ 0 h 528"/>
                <a:gd name="T98" fmla="*/ 0 w 786"/>
                <a:gd name="T99" fmla="*/ 0 h 528"/>
                <a:gd name="T100" fmla="*/ 0 w 786"/>
                <a:gd name="T101" fmla="*/ 0 h 528"/>
                <a:gd name="T102" fmla="*/ 0 w 786"/>
                <a:gd name="T103" fmla="*/ 0 h 528"/>
                <a:gd name="T104" fmla="*/ 0 w 786"/>
                <a:gd name="T105" fmla="*/ 0 h 528"/>
                <a:gd name="T106" fmla="*/ 0 w 786"/>
                <a:gd name="T107" fmla="*/ 0 h 528"/>
                <a:gd name="T108" fmla="*/ 0 w 786"/>
                <a:gd name="T109" fmla="*/ 0 h 528"/>
                <a:gd name="T110" fmla="*/ 0 w 786"/>
                <a:gd name="T111" fmla="*/ 0 h 528"/>
                <a:gd name="T112" fmla="*/ 0 w 786"/>
                <a:gd name="T113" fmla="*/ 0 h 528"/>
                <a:gd name="T114" fmla="*/ 0 w 786"/>
                <a:gd name="T115" fmla="*/ 0 h 528"/>
                <a:gd name="T116" fmla="*/ 0 w 786"/>
                <a:gd name="T117" fmla="*/ 0 h 528"/>
                <a:gd name="T118" fmla="*/ 0 w 786"/>
                <a:gd name="T119" fmla="*/ 0 h 528"/>
                <a:gd name="T120" fmla="*/ 0 w 786"/>
                <a:gd name="T121" fmla="*/ 0 h 5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86"/>
                <a:gd name="T184" fmla="*/ 0 h 528"/>
                <a:gd name="T185" fmla="*/ 786 w 786"/>
                <a:gd name="T186" fmla="*/ 528 h 5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86" h="528">
                  <a:moveTo>
                    <a:pt x="731" y="5"/>
                  </a:moveTo>
                  <a:lnTo>
                    <a:pt x="743" y="1"/>
                  </a:lnTo>
                  <a:lnTo>
                    <a:pt x="754" y="0"/>
                  </a:lnTo>
                  <a:lnTo>
                    <a:pt x="762" y="1"/>
                  </a:lnTo>
                  <a:lnTo>
                    <a:pt x="770" y="4"/>
                  </a:lnTo>
                  <a:lnTo>
                    <a:pt x="775" y="6"/>
                  </a:lnTo>
                  <a:lnTo>
                    <a:pt x="779" y="10"/>
                  </a:lnTo>
                  <a:lnTo>
                    <a:pt x="782" y="14"/>
                  </a:lnTo>
                  <a:lnTo>
                    <a:pt x="783" y="17"/>
                  </a:lnTo>
                  <a:lnTo>
                    <a:pt x="786" y="26"/>
                  </a:lnTo>
                  <a:lnTo>
                    <a:pt x="786" y="35"/>
                  </a:lnTo>
                  <a:lnTo>
                    <a:pt x="782" y="44"/>
                  </a:lnTo>
                  <a:lnTo>
                    <a:pt x="775" y="52"/>
                  </a:lnTo>
                  <a:lnTo>
                    <a:pt x="769" y="58"/>
                  </a:lnTo>
                  <a:lnTo>
                    <a:pt x="764" y="64"/>
                  </a:lnTo>
                  <a:lnTo>
                    <a:pt x="758" y="66"/>
                  </a:lnTo>
                  <a:lnTo>
                    <a:pt x="757" y="67"/>
                  </a:lnTo>
                  <a:lnTo>
                    <a:pt x="753" y="70"/>
                  </a:lnTo>
                  <a:lnTo>
                    <a:pt x="741" y="78"/>
                  </a:lnTo>
                  <a:lnTo>
                    <a:pt x="725" y="88"/>
                  </a:lnTo>
                  <a:lnTo>
                    <a:pt x="705" y="99"/>
                  </a:lnTo>
                  <a:lnTo>
                    <a:pt x="686" y="110"/>
                  </a:lnTo>
                  <a:lnTo>
                    <a:pt x="670" y="121"/>
                  </a:lnTo>
                  <a:lnTo>
                    <a:pt x="657" y="129"/>
                  </a:lnTo>
                  <a:lnTo>
                    <a:pt x="653" y="131"/>
                  </a:lnTo>
                  <a:lnTo>
                    <a:pt x="650" y="134"/>
                  </a:lnTo>
                  <a:lnTo>
                    <a:pt x="648" y="135"/>
                  </a:lnTo>
                  <a:lnTo>
                    <a:pt x="647" y="138"/>
                  </a:lnTo>
                  <a:lnTo>
                    <a:pt x="645" y="140"/>
                  </a:lnTo>
                  <a:lnTo>
                    <a:pt x="626" y="186"/>
                  </a:lnTo>
                  <a:lnTo>
                    <a:pt x="601" y="228"/>
                  </a:lnTo>
                  <a:lnTo>
                    <a:pt x="572" y="267"/>
                  </a:lnTo>
                  <a:lnTo>
                    <a:pt x="541" y="303"/>
                  </a:lnTo>
                  <a:lnTo>
                    <a:pt x="507" y="336"/>
                  </a:lnTo>
                  <a:lnTo>
                    <a:pt x="472" y="367"/>
                  </a:lnTo>
                  <a:lnTo>
                    <a:pt x="436" y="394"/>
                  </a:lnTo>
                  <a:lnTo>
                    <a:pt x="398" y="419"/>
                  </a:lnTo>
                  <a:lnTo>
                    <a:pt x="362" y="441"/>
                  </a:lnTo>
                  <a:lnTo>
                    <a:pt x="327" y="462"/>
                  </a:lnTo>
                  <a:lnTo>
                    <a:pt x="293" y="479"/>
                  </a:lnTo>
                  <a:lnTo>
                    <a:pt x="262" y="493"/>
                  </a:lnTo>
                  <a:lnTo>
                    <a:pt x="233" y="506"/>
                  </a:lnTo>
                  <a:lnTo>
                    <a:pt x="208" y="515"/>
                  </a:lnTo>
                  <a:lnTo>
                    <a:pt x="189" y="523"/>
                  </a:lnTo>
                  <a:lnTo>
                    <a:pt x="173" y="528"/>
                  </a:lnTo>
                  <a:lnTo>
                    <a:pt x="162" y="513"/>
                  </a:lnTo>
                  <a:lnTo>
                    <a:pt x="142" y="485"/>
                  </a:lnTo>
                  <a:lnTo>
                    <a:pt x="115" y="449"/>
                  </a:lnTo>
                  <a:lnTo>
                    <a:pt x="86" y="410"/>
                  </a:lnTo>
                  <a:lnTo>
                    <a:pt x="56" y="369"/>
                  </a:lnTo>
                  <a:lnTo>
                    <a:pt x="30" y="334"/>
                  </a:lnTo>
                  <a:lnTo>
                    <a:pt x="11" y="308"/>
                  </a:lnTo>
                  <a:lnTo>
                    <a:pt x="0" y="294"/>
                  </a:lnTo>
                  <a:lnTo>
                    <a:pt x="6" y="285"/>
                  </a:lnTo>
                  <a:lnTo>
                    <a:pt x="11" y="273"/>
                  </a:lnTo>
                  <a:lnTo>
                    <a:pt x="19" y="261"/>
                  </a:lnTo>
                  <a:lnTo>
                    <a:pt x="26" y="250"/>
                  </a:lnTo>
                  <a:lnTo>
                    <a:pt x="36" y="238"/>
                  </a:lnTo>
                  <a:lnTo>
                    <a:pt x="45" y="228"/>
                  </a:lnTo>
                  <a:lnTo>
                    <a:pt x="55" y="218"/>
                  </a:lnTo>
                  <a:lnTo>
                    <a:pt x="67" y="212"/>
                  </a:lnTo>
                  <a:lnTo>
                    <a:pt x="68" y="212"/>
                  </a:lnTo>
                  <a:lnTo>
                    <a:pt x="68" y="211"/>
                  </a:lnTo>
                  <a:lnTo>
                    <a:pt x="71" y="209"/>
                  </a:lnTo>
                  <a:lnTo>
                    <a:pt x="77" y="204"/>
                  </a:lnTo>
                  <a:lnTo>
                    <a:pt x="89" y="196"/>
                  </a:lnTo>
                  <a:lnTo>
                    <a:pt x="102" y="187"/>
                  </a:lnTo>
                  <a:lnTo>
                    <a:pt x="119" y="177"/>
                  </a:lnTo>
                  <a:lnTo>
                    <a:pt x="138" y="165"/>
                  </a:lnTo>
                  <a:lnTo>
                    <a:pt x="160" y="152"/>
                  </a:lnTo>
                  <a:lnTo>
                    <a:pt x="184" y="138"/>
                  </a:lnTo>
                  <a:lnTo>
                    <a:pt x="207" y="125"/>
                  </a:lnTo>
                  <a:lnTo>
                    <a:pt x="233" y="112"/>
                  </a:lnTo>
                  <a:lnTo>
                    <a:pt x="259" y="99"/>
                  </a:lnTo>
                  <a:lnTo>
                    <a:pt x="285" y="88"/>
                  </a:lnTo>
                  <a:lnTo>
                    <a:pt x="311" y="78"/>
                  </a:lnTo>
                  <a:lnTo>
                    <a:pt x="336" y="71"/>
                  </a:lnTo>
                  <a:lnTo>
                    <a:pt x="359" y="66"/>
                  </a:lnTo>
                  <a:lnTo>
                    <a:pt x="381" y="64"/>
                  </a:lnTo>
                  <a:lnTo>
                    <a:pt x="387" y="64"/>
                  </a:lnTo>
                  <a:lnTo>
                    <a:pt x="397" y="66"/>
                  </a:lnTo>
                  <a:lnTo>
                    <a:pt x="411" y="69"/>
                  </a:lnTo>
                  <a:lnTo>
                    <a:pt x="427" y="71"/>
                  </a:lnTo>
                  <a:lnTo>
                    <a:pt x="444" y="74"/>
                  </a:lnTo>
                  <a:lnTo>
                    <a:pt x="461" y="77"/>
                  </a:lnTo>
                  <a:lnTo>
                    <a:pt x="474" y="79"/>
                  </a:lnTo>
                  <a:lnTo>
                    <a:pt x="483" y="80"/>
                  </a:lnTo>
                  <a:lnTo>
                    <a:pt x="487" y="90"/>
                  </a:lnTo>
                  <a:lnTo>
                    <a:pt x="493" y="104"/>
                  </a:lnTo>
                  <a:lnTo>
                    <a:pt x="502" y="121"/>
                  </a:lnTo>
                  <a:lnTo>
                    <a:pt x="510" y="139"/>
                  </a:lnTo>
                  <a:lnTo>
                    <a:pt x="519" y="157"/>
                  </a:lnTo>
                  <a:lnTo>
                    <a:pt x="526" y="172"/>
                  </a:lnTo>
                  <a:lnTo>
                    <a:pt x="531" y="182"/>
                  </a:lnTo>
                  <a:lnTo>
                    <a:pt x="532" y="186"/>
                  </a:lnTo>
                  <a:lnTo>
                    <a:pt x="535" y="190"/>
                  </a:lnTo>
                  <a:lnTo>
                    <a:pt x="537" y="194"/>
                  </a:lnTo>
                  <a:lnTo>
                    <a:pt x="541" y="196"/>
                  </a:lnTo>
                  <a:lnTo>
                    <a:pt x="546" y="198"/>
                  </a:lnTo>
                  <a:lnTo>
                    <a:pt x="550" y="198"/>
                  </a:lnTo>
                  <a:lnTo>
                    <a:pt x="556" y="198"/>
                  </a:lnTo>
                  <a:lnTo>
                    <a:pt x="559" y="196"/>
                  </a:lnTo>
                  <a:lnTo>
                    <a:pt x="563" y="194"/>
                  </a:lnTo>
                  <a:lnTo>
                    <a:pt x="619" y="146"/>
                  </a:lnTo>
                  <a:lnTo>
                    <a:pt x="622" y="143"/>
                  </a:lnTo>
                  <a:lnTo>
                    <a:pt x="624" y="139"/>
                  </a:lnTo>
                  <a:lnTo>
                    <a:pt x="626" y="135"/>
                  </a:lnTo>
                  <a:lnTo>
                    <a:pt x="626" y="130"/>
                  </a:lnTo>
                  <a:lnTo>
                    <a:pt x="626" y="122"/>
                  </a:lnTo>
                  <a:lnTo>
                    <a:pt x="626" y="103"/>
                  </a:lnTo>
                  <a:lnTo>
                    <a:pt x="624" y="80"/>
                  </a:lnTo>
                  <a:lnTo>
                    <a:pt x="624" y="62"/>
                  </a:lnTo>
                  <a:lnTo>
                    <a:pt x="635" y="57"/>
                  </a:lnTo>
                  <a:lnTo>
                    <a:pt x="649" y="49"/>
                  </a:lnTo>
                  <a:lnTo>
                    <a:pt x="666" y="40"/>
                  </a:lnTo>
                  <a:lnTo>
                    <a:pt x="684" y="30"/>
                  </a:lnTo>
                  <a:lnTo>
                    <a:pt x="702" y="21"/>
                  </a:lnTo>
                  <a:lnTo>
                    <a:pt x="717" y="13"/>
                  </a:lnTo>
                  <a:lnTo>
                    <a:pt x="727" y="8"/>
                  </a:lnTo>
                  <a:lnTo>
                    <a:pt x="731" y="5"/>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98" name="Freeform 380">
              <a:extLst>
                <a:ext uri="{FF2B5EF4-FFF2-40B4-BE49-F238E27FC236}">
                  <a16:creationId xmlns:a16="http://schemas.microsoft.com/office/drawing/2014/main" id="{0A7F6944-230B-499E-91F4-10F06BECB075}"/>
                </a:ext>
              </a:extLst>
            </p:cNvPr>
            <p:cNvSpPr>
              <a:spLocks/>
            </p:cNvSpPr>
            <p:nvPr/>
          </p:nvSpPr>
          <p:spPr bwMode="auto">
            <a:xfrm flipH="1">
              <a:off x="474" y="893"/>
              <a:ext cx="200" cy="167"/>
            </a:xfrm>
            <a:custGeom>
              <a:avLst/>
              <a:gdLst>
                <a:gd name="T0" fmla="*/ 0 w 872"/>
                <a:gd name="T1" fmla="*/ 0 h 726"/>
                <a:gd name="T2" fmla="*/ 0 w 872"/>
                <a:gd name="T3" fmla="*/ 0 h 726"/>
                <a:gd name="T4" fmla="*/ 0 w 872"/>
                <a:gd name="T5" fmla="*/ 0 h 726"/>
                <a:gd name="T6" fmla="*/ 0 w 872"/>
                <a:gd name="T7" fmla="*/ 0 h 726"/>
                <a:gd name="T8" fmla="*/ 0 w 872"/>
                <a:gd name="T9" fmla="*/ 0 h 726"/>
                <a:gd name="T10" fmla="*/ 0 w 872"/>
                <a:gd name="T11" fmla="*/ 0 h 726"/>
                <a:gd name="T12" fmla="*/ 0 w 872"/>
                <a:gd name="T13" fmla="*/ 0 h 726"/>
                <a:gd name="T14" fmla="*/ 0 w 872"/>
                <a:gd name="T15" fmla="*/ 0 h 726"/>
                <a:gd name="T16" fmla="*/ 0 w 872"/>
                <a:gd name="T17" fmla="*/ 0 h 726"/>
                <a:gd name="T18" fmla="*/ 0 w 872"/>
                <a:gd name="T19" fmla="*/ 0 h 726"/>
                <a:gd name="T20" fmla="*/ 0 w 872"/>
                <a:gd name="T21" fmla="*/ 0 h 726"/>
                <a:gd name="T22" fmla="*/ 0 w 872"/>
                <a:gd name="T23" fmla="*/ 0 h 726"/>
                <a:gd name="T24" fmla="*/ 0 w 872"/>
                <a:gd name="T25" fmla="*/ 0 h 726"/>
                <a:gd name="T26" fmla="*/ 0 w 872"/>
                <a:gd name="T27" fmla="*/ 0 h 726"/>
                <a:gd name="T28" fmla="*/ 0 w 872"/>
                <a:gd name="T29" fmla="*/ 0 h 726"/>
                <a:gd name="T30" fmla="*/ 0 w 872"/>
                <a:gd name="T31" fmla="*/ 0 h 726"/>
                <a:gd name="T32" fmla="*/ 0 w 872"/>
                <a:gd name="T33" fmla="*/ 0 h 726"/>
                <a:gd name="T34" fmla="*/ 0 w 872"/>
                <a:gd name="T35" fmla="*/ 0 h 726"/>
                <a:gd name="T36" fmla="*/ 0 w 872"/>
                <a:gd name="T37" fmla="*/ 0 h 726"/>
                <a:gd name="T38" fmla="*/ 0 w 872"/>
                <a:gd name="T39" fmla="*/ 0 h 726"/>
                <a:gd name="T40" fmla="*/ 0 w 872"/>
                <a:gd name="T41" fmla="*/ 0 h 726"/>
                <a:gd name="T42" fmla="*/ 0 w 872"/>
                <a:gd name="T43" fmla="*/ 0 h 726"/>
                <a:gd name="T44" fmla="*/ 0 w 872"/>
                <a:gd name="T45" fmla="*/ 0 h 726"/>
                <a:gd name="T46" fmla="*/ 0 w 872"/>
                <a:gd name="T47" fmla="*/ 0 h 726"/>
                <a:gd name="T48" fmla="*/ 0 w 872"/>
                <a:gd name="T49" fmla="*/ 0 h 726"/>
                <a:gd name="T50" fmla="*/ 0 w 872"/>
                <a:gd name="T51" fmla="*/ 0 h 726"/>
                <a:gd name="T52" fmla="*/ 0 w 872"/>
                <a:gd name="T53" fmla="*/ 0 h 726"/>
                <a:gd name="T54" fmla="*/ 0 w 872"/>
                <a:gd name="T55" fmla="*/ 0 h 726"/>
                <a:gd name="T56" fmla="*/ 0 w 872"/>
                <a:gd name="T57" fmla="*/ 0 h 726"/>
                <a:gd name="T58" fmla="*/ 0 w 872"/>
                <a:gd name="T59" fmla="*/ 0 h 726"/>
                <a:gd name="T60" fmla="*/ 0 w 872"/>
                <a:gd name="T61" fmla="*/ 0 h 726"/>
                <a:gd name="T62" fmla="*/ 0 w 872"/>
                <a:gd name="T63" fmla="*/ 0 h 726"/>
                <a:gd name="T64" fmla="*/ 0 w 872"/>
                <a:gd name="T65" fmla="*/ 0 h 726"/>
                <a:gd name="T66" fmla="*/ 0 w 872"/>
                <a:gd name="T67" fmla="*/ 0 h 726"/>
                <a:gd name="T68" fmla="*/ 0 w 872"/>
                <a:gd name="T69" fmla="*/ 0 h 726"/>
                <a:gd name="T70" fmla="*/ 0 w 872"/>
                <a:gd name="T71" fmla="*/ 0 h 726"/>
                <a:gd name="T72" fmla="*/ 0 w 872"/>
                <a:gd name="T73" fmla="*/ 0 h 726"/>
                <a:gd name="T74" fmla="*/ 0 w 872"/>
                <a:gd name="T75" fmla="*/ 0 h 726"/>
                <a:gd name="T76" fmla="*/ 0 w 872"/>
                <a:gd name="T77" fmla="*/ 0 h 726"/>
                <a:gd name="T78" fmla="*/ 0 w 872"/>
                <a:gd name="T79" fmla="*/ 0 h 726"/>
                <a:gd name="T80" fmla="*/ 0 w 872"/>
                <a:gd name="T81" fmla="*/ 0 h 726"/>
                <a:gd name="T82" fmla="*/ 0 w 872"/>
                <a:gd name="T83" fmla="*/ 0 h 726"/>
                <a:gd name="T84" fmla="*/ 0 w 872"/>
                <a:gd name="T85" fmla="*/ 0 h 726"/>
                <a:gd name="T86" fmla="*/ 0 w 872"/>
                <a:gd name="T87" fmla="*/ 0 h 726"/>
                <a:gd name="T88" fmla="*/ 0 w 872"/>
                <a:gd name="T89" fmla="*/ 0 h 726"/>
                <a:gd name="T90" fmla="*/ 0 w 872"/>
                <a:gd name="T91" fmla="*/ 0 h 726"/>
                <a:gd name="T92" fmla="*/ 0 w 872"/>
                <a:gd name="T93" fmla="*/ 0 h 726"/>
                <a:gd name="T94" fmla="*/ 0 w 872"/>
                <a:gd name="T95" fmla="*/ 0 h 726"/>
                <a:gd name="T96" fmla="*/ 0 w 872"/>
                <a:gd name="T97" fmla="*/ 0 h 726"/>
                <a:gd name="T98" fmla="*/ 0 w 872"/>
                <a:gd name="T99" fmla="*/ 0 h 726"/>
                <a:gd name="T100" fmla="*/ 0 w 872"/>
                <a:gd name="T101" fmla="*/ 0 h 726"/>
                <a:gd name="T102" fmla="*/ 0 w 872"/>
                <a:gd name="T103" fmla="*/ 0 h 726"/>
                <a:gd name="T104" fmla="*/ 0 w 872"/>
                <a:gd name="T105" fmla="*/ 0 h 726"/>
                <a:gd name="T106" fmla="*/ 0 w 872"/>
                <a:gd name="T107" fmla="*/ 0 h 72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72"/>
                <a:gd name="T163" fmla="*/ 0 h 726"/>
                <a:gd name="T164" fmla="*/ 872 w 872"/>
                <a:gd name="T165" fmla="*/ 726 h 72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72" h="726">
                  <a:moveTo>
                    <a:pt x="847" y="406"/>
                  </a:moveTo>
                  <a:lnTo>
                    <a:pt x="848" y="403"/>
                  </a:lnTo>
                  <a:lnTo>
                    <a:pt x="854" y="397"/>
                  </a:lnTo>
                  <a:lnTo>
                    <a:pt x="859" y="387"/>
                  </a:lnTo>
                  <a:lnTo>
                    <a:pt x="865" y="372"/>
                  </a:lnTo>
                  <a:lnTo>
                    <a:pt x="869" y="355"/>
                  </a:lnTo>
                  <a:lnTo>
                    <a:pt x="872" y="335"/>
                  </a:lnTo>
                  <a:lnTo>
                    <a:pt x="868" y="311"/>
                  </a:lnTo>
                  <a:lnTo>
                    <a:pt x="860" y="285"/>
                  </a:lnTo>
                  <a:lnTo>
                    <a:pt x="845" y="236"/>
                  </a:lnTo>
                  <a:lnTo>
                    <a:pt x="841" y="200"/>
                  </a:lnTo>
                  <a:lnTo>
                    <a:pt x="842" y="178"/>
                  </a:lnTo>
                  <a:lnTo>
                    <a:pt x="843" y="171"/>
                  </a:lnTo>
                  <a:lnTo>
                    <a:pt x="842" y="173"/>
                  </a:lnTo>
                  <a:lnTo>
                    <a:pt x="837" y="180"/>
                  </a:lnTo>
                  <a:lnTo>
                    <a:pt x="830" y="189"/>
                  </a:lnTo>
                  <a:lnTo>
                    <a:pt x="821" y="202"/>
                  </a:lnTo>
                  <a:lnTo>
                    <a:pt x="813" y="217"/>
                  </a:lnTo>
                  <a:lnTo>
                    <a:pt x="804" y="234"/>
                  </a:lnTo>
                  <a:lnTo>
                    <a:pt x="796" y="253"/>
                  </a:lnTo>
                  <a:lnTo>
                    <a:pt x="791" y="271"/>
                  </a:lnTo>
                  <a:lnTo>
                    <a:pt x="789" y="263"/>
                  </a:lnTo>
                  <a:lnTo>
                    <a:pt x="783" y="242"/>
                  </a:lnTo>
                  <a:lnTo>
                    <a:pt x="780" y="212"/>
                  </a:lnTo>
                  <a:lnTo>
                    <a:pt x="782" y="177"/>
                  </a:lnTo>
                  <a:lnTo>
                    <a:pt x="783" y="157"/>
                  </a:lnTo>
                  <a:lnTo>
                    <a:pt x="782" y="138"/>
                  </a:lnTo>
                  <a:lnTo>
                    <a:pt x="777" y="118"/>
                  </a:lnTo>
                  <a:lnTo>
                    <a:pt x="772" y="100"/>
                  </a:lnTo>
                  <a:lnTo>
                    <a:pt x="764" y="85"/>
                  </a:lnTo>
                  <a:lnTo>
                    <a:pt x="759" y="72"/>
                  </a:lnTo>
                  <a:lnTo>
                    <a:pt x="754" y="64"/>
                  </a:lnTo>
                  <a:lnTo>
                    <a:pt x="752" y="61"/>
                  </a:lnTo>
                  <a:lnTo>
                    <a:pt x="752" y="65"/>
                  </a:lnTo>
                  <a:lnTo>
                    <a:pt x="751" y="73"/>
                  </a:lnTo>
                  <a:lnTo>
                    <a:pt x="748" y="86"/>
                  </a:lnTo>
                  <a:lnTo>
                    <a:pt x="743" y="102"/>
                  </a:lnTo>
                  <a:lnTo>
                    <a:pt x="737" y="118"/>
                  </a:lnTo>
                  <a:lnTo>
                    <a:pt x="726" y="135"/>
                  </a:lnTo>
                  <a:lnTo>
                    <a:pt x="712" y="150"/>
                  </a:lnTo>
                  <a:lnTo>
                    <a:pt x="695" y="161"/>
                  </a:lnTo>
                  <a:lnTo>
                    <a:pt x="678" y="169"/>
                  </a:lnTo>
                  <a:lnTo>
                    <a:pt x="665" y="176"/>
                  </a:lnTo>
                  <a:lnTo>
                    <a:pt x="656" y="182"/>
                  </a:lnTo>
                  <a:lnTo>
                    <a:pt x="651" y="186"/>
                  </a:lnTo>
                  <a:lnTo>
                    <a:pt x="647" y="189"/>
                  </a:lnTo>
                  <a:lnTo>
                    <a:pt x="646" y="191"/>
                  </a:lnTo>
                  <a:lnTo>
                    <a:pt x="646" y="193"/>
                  </a:lnTo>
                  <a:lnTo>
                    <a:pt x="646" y="187"/>
                  </a:lnTo>
                  <a:lnTo>
                    <a:pt x="644" y="171"/>
                  </a:lnTo>
                  <a:lnTo>
                    <a:pt x="642" y="148"/>
                  </a:lnTo>
                  <a:lnTo>
                    <a:pt x="637" y="120"/>
                  </a:lnTo>
                  <a:lnTo>
                    <a:pt x="630" y="87"/>
                  </a:lnTo>
                  <a:lnTo>
                    <a:pt x="620" y="56"/>
                  </a:lnTo>
                  <a:lnTo>
                    <a:pt x="607" y="26"/>
                  </a:lnTo>
                  <a:lnTo>
                    <a:pt x="590" y="0"/>
                  </a:lnTo>
                  <a:lnTo>
                    <a:pt x="590" y="5"/>
                  </a:lnTo>
                  <a:lnTo>
                    <a:pt x="587" y="20"/>
                  </a:lnTo>
                  <a:lnTo>
                    <a:pt x="585" y="42"/>
                  </a:lnTo>
                  <a:lnTo>
                    <a:pt x="581" y="65"/>
                  </a:lnTo>
                  <a:lnTo>
                    <a:pt x="574" y="91"/>
                  </a:lnTo>
                  <a:lnTo>
                    <a:pt x="566" y="116"/>
                  </a:lnTo>
                  <a:lnTo>
                    <a:pt x="556" y="135"/>
                  </a:lnTo>
                  <a:lnTo>
                    <a:pt x="544" y="147"/>
                  </a:lnTo>
                  <a:lnTo>
                    <a:pt x="525" y="161"/>
                  </a:lnTo>
                  <a:lnTo>
                    <a:pt x="513" y="172"/>
                  </a:lnTo>
                  <a:lnTo>
                    <a:pt x="509" y="177"/>
                  </a:lnTo>
                  <a:lnTo>
                    <a:pt x="508" y="180"/>
                  </a:lnTo>
                  <a:lnTo>
                    <a:pt x="507" y="159"/>
                  </a:lnTo>
                  <a:lnTo>
                    <a:pt x="500" y="113"/>
                  </a:lnTo>
                  <a:lnTo>
                    <a:pt x="491" y="62"/>
                  </a:lnTo>
                  <a:lnTo>
                    <a:pt x="479" y="31"/>
                  </a:lnTo>
                  <a:lnTo>
                    <a:pt x="478" y="36"/>
                  </a:lnTo>
                  <a:lnTo>
                    <a:pt x="473" y="52"/>
                  </a:lnTo>
                  <a:lnTo>
                    <a:pt x="466" y="75"/>
                  </a:lnTo>
                  <a:lnTo>
                    <a:pt x="457" y="100"/>
                  </a:lnTo>
                  <a:lnTo>
                    <a:pt x="447" y="128"/>
                  </a:lnTo>
                  <a:lnTo>
                    <a:pt x="435" y="152"/>
                  </a:lnTo>
                  <a:lnTo>
                    <a:pt x="423" y="172"/>
                  </a:lnTo>
                  <a:lnTo>
                    <a:pt x="412" y="182"/>
                  </a:lnTo>
                  <a:lnTo>
                    <a:pt x="392" y="197"/>
                  </a:lnTo>
                  <a:lnTo>
                    <a:pt x="380" y="213"/>
                  </a:lnTo>
                  <a:lnTo>
                    <a:pt x="375" y="228"/>
                  </a:lnTo>
                  <a:lnTo>
                    <a:pt x="374" y="234"/>
                  </a:lnTo>
                  <a:lnTo>
                    <a:pt x="370" y="224"/>
                  </a:lnTo>
                  <a:lnTo>
                    <a:pt x="360" y="198"/>
                  </a:lnTo>
                  <a:lnTo>
                    <a:pt x="352" y="165"/>
                  </a:lnTo>
                  <a:lnTo>
                    <a:pt x="349" y="134"/>
                  </a:lnTo>
                  <a:lnTo>
                    <a:pt x="354" y="108"/>
                  </a:lnTo>
                  <a:lnTo>
                    <a:pt x="357" y="87"/>
                  </a:lnTo>
                  <a:lnTo>
                    <a:pt x="360" y="74"/>
                  </a:lnTo>
                  <a:lnTo>
                    <a:pt x="361" y="69"/>
                  </a:lnTo>
                  <a:lnTo>
                    <a:pt x="356" y="74"/>
                  </a:lnTo>
                  <a:lnTo>
                    <a:pt x="341" y="89"/>
                  </a:lnTo>
                  <a:lnTo>
                    <a:pt x="321" y="109"/>
                  </a:lnTo>
                  <a:lnTo>
                    <a:pt x="297" y="134"/>
                  </a:lnTo>
                  <a:lnTo>
                    <a:pt x="274" y="164"/>
                  </a:lnTo>
                  <a:lnTo>
                    <a:pt x="252" y="193"/>
                  </a:lnTo>
                  <a:lnTo>
                    <a:pt x="236" y="221"/>
                  </a:lnTo>
                  <a:lnTo>
                    <a:pt x="228" y="247"/>
                  </a:lnTo>
                  <a:lnTo>
                    <a:pt x="223" y="286"/>
                  </a:lnTo>
                  <a:lnTo>
                    <a:pt x="221" y="311"/>
                  </a:lnTo>
                  <a:lnTo>
                    <a:pt x="219" y="323"/>
                  </a:lnTo>
                  <a:lnTo>
                    <a:pt x="219" y="327"/>
                  </a:lnTo>
                  <a:lnTo>
                    <a:pt x="217" y="325"/>
                  </a:lnTo>
                  <a:lnTo>
                    <a:pt x="210" y="320"/>
                  </a:lnTo>
                  <a:lnTo>
                    <a:pt x="200" y="311"/>
                  </a:lnTo>
                  <a:lnTo>
                    <a:pt x="189" y="299"/>
                  </a:lnTo>
                  <a:lnTo>
                    <a:pt x="179" y="285"/>
                  </a:lnTo>
                  <a:lnTo>
                    <a:pt x="169" y="268"/>
                  </a:lnTo>
                  <a:lnTo>
                    <a:pt x="162" y="249"/>
                  </a:lnTo>
                  <a:lnTo>
                    <a:pt x="159" y="226"/>
                  </a:lnTo>
                  <a:lnTo>
                    <a:pt x="156" y="230"/>
                  </a:lnTo>
                  <a:lnTo>
                    <a:pt x="146" y="242"/>
                  </a:lnTo>
                  <a:lnTo>
                    <a:pt x="133" y="258"/>
                  </a:lnTo>
                  <a:lnTo>
                    <a:pt x="119" y="280"/>
                  </a:lnTo>
                  <a:lnTo>
                    <a:pt x="104" y="303"/>
                  </a:lnTo>
                  <a:lnTo>
                    <a:pt x="91" y="329"/>
                  </a:lnTo>
                  <a:lnTo>
                    <a:pt x="81" y="357"/>
                  </a:lnTo>
                  <a:lnTo>
                    <a:pt x="78" y="381"/>
                  </a:lnTo>
                  <a:lnTo>
                    <a:pt x="78" y="424"/>
                  </a:lnTo>
                  <a:lnTo>
                    <a:pt x="78" y="453"/>
                  </a:lnTo>
                  <a:lnTo>
                    <a:pt x="78" y="469"/>
                  </a:lnTo>
                  <a:lnTo>
                    <a:pt x="78" y="474"/>
                  </a:lnTo>
                  <a:lnTo>
                    <a:pt x="75" y="469"/>
                  </a:lnTo>
                  <a:lnTo>
                    <a:pt x="68" y="454"/>
                  </a:lnTo>
                  <a:lnTo>
                    <a:pt x="59" y="435"/>
                  </a:lnTo>
                  <a:lnTo>
                    <a:pt x="49" y="410"/>
                  </a:lnTo>
                  <a:lnTo>
                    <a:pt x="37" y="384"/>
                  </a:lnTo>
                  <a:lnTo>
                    <a:pt x="27" y="359"/>
                  </a:lnTo>
                  <a:lnTo>
                    <a:pt x="19" y="336"/>
                  </a:lnTo>
                  <a:lnTo>
                    <a:pt x="15" y="319"/>
                  </a:lnTo>
                  <a:lnTo>
                    <a:pt x="14" y="327"/>
                  </a:lnTo>
                  <a:lnTo>
                    <a:pt x="10" y="350"/>
                  </a:lnTo>
                  <a:lnTo>
                    <a:pt x="5" y="384"/>
                  </a:lnTo>
                  <a:lnTo>
                    <a:pt x="1" y="424"/>
                  </a:lnTo>
                  <a:lnTo>
                    <a:pt x="0" y="470"/>
                  </a:lnTo>
                  <a:lnTo>
                    <a:pt x="1" y="514"/>
                  </a:lnTo>
                  <a:lnTo>
                    <a:pt x="7" y="554"/>
                  </a:lnTo>
                  <a:lnTo>
                    <a:pt x="20" y="588"/>
                  </a:lnTo>
                  <a:lnTo>
                    <a:pt x="29" y="604"/>
                  </a:lnTo>
                  <a:lnTo>
                    <a:pt x="40" y="620"/>
                  </a:lnTo>
                  <a:lnTo>
                    <a:pt x="52" y="635"/>
                  </a:lnTo>
                  <a:lnTo>
                    <a:pt x="63" y="649"/>
                  </a:lnTo>
                  <a:lnTo>
                    <a:pt x="76" y="663"/>
                  </a:lnTo>
                  <a:lnTo>
                    <a:pt x="91" y="673"/>
                  </a:lnTo>
                  <a:lnTo>
                    <a:pt x="104" y="683"/>
                  </a:lnTo>
                  <a:lnTo>
                    <a:pt x="118" y="690"/>
                  </a:lnTo>
                  <a:lnTo>
                    <a:pt x="131" y="696"/>
                  </a:lnTo>
                  <a:lnTo>
                    <a:pt x="145" y="702"/>
                  </a:lnTo>
                  <a:lnTo>
                    <a:pt x="157" y="708"/>
                  </a:lnTo>
                  <a:lnTo>
                    <a:pt x="169" y="713"/>
                  </a:lnTo>
                  <a:lnTo>
                    <a:pt x="178" y="718"/>
                  </a:lnTo>
                  <a:lnTo>
                    <a:pt x="184" y="722"/>
                  </a:lnTo>
                  <a:lnTo>
                    <a:pt x="189" y="725"/>
                  </a:lnTo>
                  <a:lnTo>
                    <a:pt x="191" y="726"/>
                  </a:lnTo>
                  <a:lnTo>
                    <a:pt x="673" y="487"/>
                  </a:lnTo>
                  <a:lnTo>
                    <a:pt x="729" y="571"/>
                  </a:lnTo>
                  <a:lnTo>
                    <a:pt x="798" y="519"/>
                  </a:lnTo>
                  <a:lnTo>
                    <a:pt x="794" y="450"/>
                  </a:lnTo>
                  <a:lnTo>
                    <a:pt x="847" y="406"/>
                  </a:lnTo>
                  <a:close/>
                </a:path>
              </a:pathLst>
            </a:custGeom>
            <a:solidFill>
              <a:srgbClr val="C0C0C0"/>
            </a:solidFill>
            <a:ln w="12700">
              <a:solidFill>
                <a:srgbClr val="12121C"/>
              </a:solidFill>
              <a:round/>
              <a:headEnd/>
              <a:tailEnd/>
            </a:ln>
          </p:spPr>
          <p:txBody>
            <a:bodyPr/>
            <a:lstStyle/>
            <a:p>
              <a:pPr defTabSz="914400"/>
              <a:endParaRPr lang="sr-Latn-RS" sz="1400">
                <a:solidFill>
                  <a:srgbClr val="000000"/>
                </a:solidFill>
                <a:cs typeface="+mn-cs"/>
              </a:endParaRPr>
            </a:p>
          </p:txBody>
        </p:sp>
        <p:sp>
          <p:nvSpPr>
            <p:cNvPr id="15399" name="Freeform 381">
              <a:extLst>
                <a:ext uri="{FF2B5EF4-FFF2-40B4-BE49-F238E27FC236}">
                  <a16:creationId xmlns:a16="http://schemas.microsoft.com/office/drawing/2014/main" id="{4EB64256-4999-406B-A54D-9FFA635C6F00}"/>
                </a:ext>
              </a:extLst>
            </p:cNvPr>
            <p:cNvSpPr>
              <a:spLocks/>
            </p:cNvSpPr>
            <p:nvPr/>
          </p:nvSpPr>
          <p:spPr bwMode="auto">
            <a:xfrm flipH="1">
              <a:off x="462" y="988"/>
              <a:ext cx="23" cy="15"/>
            </a:xfrm>
            <a:custGeom>
              <a:avLst/>
              <a:gdLst>
                <a:gd name="T0" fmla="*/ 0 w 100"/>
                <a:gd name="T1" fmla="*/ 0 h 63"/>
                <a:gd name="T2" fmla="*/ 0 w 100"/>
                <a:gd name="T3" fmla="*/ 0 h 63"/>
                <a:gd name="T4" fmla="*/ 0 w 100"/>
                <a:gd name="T5" fmla="*/ 0 h 63"/>
                <a:gd name="T6" fmla="*/ 0 w 100"/>
                <a:gd name="T7" fmla="*/ 0 h 63"/>
                <a:gd name="T8" fmla="*/ 0 w 100"/>
                <a:gd name="T9" fmla="*/ 0 h 63"/>
                <a:gd name="T10" fmla="*/ 0 w 100"/>
                <a:gd name="T11" fmla="*/ 0 h 63"/>
                <a:gd name="T12" fmla="*/ 0 w 100"/>
                <a:gd name="T13" fmla="*/ 0 h 63"/>
                <a:gd name="T14" fmla="*/ 0 w 100"/>
                <a:gd name="T15" fmla="*/ 0 h 63"/>
                <a:gd name="T16" fmla="*/ 0 w 100"/>
                <a:gd name="T17" fmla="*/ 0 h 63"/>
                <a:gd name="T18" fmla="*/ 0 w 100"/>
                <a:gd name="T19" fmla="*/ 0 h 63"/>
                <a:gd name="T20" fmla="*/ 0 w 100"/>
                <a:gd name="T21" fmla="*/ 0 h 63"/>
                <a:gd name="T22" fmla="*/ 0 w 100"/>
                <a:gd name="T23" fmla="*/ 0 h 63"/>
                <a:gd name="T24" fmla="*/ 0 w 100"/>
                <a:gd name="T25" fmla="*/ 0 h 63"/>
                <a:gd name="T26" fmla="*/ 0 w 100"/>
                <a:gd name="T27" fmla="*/ 0 h 63"/>
                <a:gd name="T28" fmla="*/ 0 w 100"/>
                <a:gd name="T29" fmla="*/ 0 h 63"/>
                <a:gd name="T30" fmla="*/ 0 w 100"/>
                <a:gd name="T31" fmla="*/ 0 h 63"/>
                <a:gd name="T32" fmla="*/ 0 w 100"/>
                <a:gd name="T33" fmla="*/ 0 h 63"/>
                <a:gd name="T34" fmla="*/ 0 w 100"/>
                <a:gd name="T35" fmla="*/ 0 h 6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0"/>
                <a:gd name="T55" fmla="*/ 0 h 63"/>
                <a:gd name="T56" fmla="*/ 100 w 100"/>
                <a:gd name="T57" fmla="*/ 63 h 6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0" h="63">
                  <a:moveTo>
                    <a:pt x="20" y="40"/>
                  </a:moveTo>
                  <a:lnTo>
                    <a:pt x="0" y="52"/>
                  </a:lnTo>
                  <a:lnTo>
                    <a:pt x="63" y="63"/>
                  </a:lnTo>
                  <a:lnTo>
                    <a:pt x="65" y="48"/>
                  </a:lnTo>
                  <a:lnTo>
                    <a:pt x="64" y="48"/>
                  </a:lnTo>
                  <a:lnTo>
                    <a:pt x="60" y="46"/>
                  </a:lnTo>
                  <a:lnTo>
                    <a:pt x="54" y="45"/>
                  </a:lnTo>
                  <a:lnTo>
                    <a:pt x="47" y="44"/>
                  </a:lnTo>
                  <a:lnTo>
                    <a:pt x="55" y="39"/>
                  </a:lnTo>
                  <a:lnTo>
                    <a:pt x="64" y="35"/>
                  </a:lnTo>
                  <a:lnTo>
                    <a:pt x="73" y="29"/>
                  </a:lnTo>
                  <a:lnTo>
                    <a:pt x="82" y="24"/>
                  </a:lnTo>
                  <a:lnTo>
                    <a:pt x="89" y="20"/>
                  </a:lnTo>
                  <a:lnTo>
                    <a:pt x="95" y="16"/>
                  </a:lnTo>
                  <a:lnTo>
                    <a:pt x="99" y="15"/>
                  </a:lnTo>
                  <a:lnTo>
                    <a:pt x="100" y="14"/>
                  </a:lnTo>
                  <a:lnTo>
                    <a:pt x="93" y="0"/>
                  </a:lnTo>
                  <a:lnTo>
                    <a:pt x="20"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00" name="Freeform 382">
              <a:extLst>
                <a:ext uri="{FF2B5EF4-FFF2-40B4-BE49-F238E27FC236}">
                  <a16:creationId xmlns:a16="http://schemas.microsoft.com/office/drawing/2014/main" id="{579F8B17-BB91-48C0-A023-B83F1E54CA42}"/>
                </a:ext>
              </a:extLst>
            </p:cNvPr>
            <p:cNvSpPr>
              <a:spLocks/>
            </p:cNvSpPr>
            <p:nvPr/>
          </p:nvSpPr>
          <p:spPr bwMode="auto">
            <a:xfrm flipH="1">
              <a:off x="611" y="1425"/>
              <a:ext cx="36" cy="34"/>
            </a:xfrm>
            <a:custGeom>
              <a:avLst/>
              <a:gdLst>
                <a:gd name="T0" fmla="*/ 0 w 155"/>
                <a:gd name="T1" fmla="*/ 0 h 147"/>
                <a:gd name="T2" fmla="*/ 0 w 155"/>
                <a:gd name="T3" fmla="*/ 0 h 147"/>
                <a:gd name="T4" fmla="*/ 0 w 155"/>
                <a:gd name="T5" fmla="*/ 0 h 147"/>
                <a:gd name="T6" fmla="*/ 0 w 155"/>
                <a:gd name="T7" fmla="*/ 0 h 147"/>
                <a:gd name="T8" fmla="*/ 0 w 155"/>
                <a:gd name="T9" fmla="*/ 0 h 147"/>
                <a:gd name="T10" fmla="*/ 0 w 155"/>
                <a:gd name="T11" fmla="*/ 0 h 147"/>
                <a:gd name="T12" fmla="*/ 0 w 155"/>
                <a:gd name="T13" fmla="*/ 0 h 147"/>
                <a:gd name="T14" fmla="*/ 0 w 155"/>
                <a:gd name="T15" fmla="*/ 0 h 147"/>
                <a:gd name="T16" fmla="*/ 0 w 155"/>
                <a:gd name="T17" fmla="*/ 0 h 147"/>
                <a:gd name="T18" fmla="*/ 0 w 155"/>
                <a:gd name="T19" fmla="*/ 0 h 147"/>
                <a:gd name="T20" fmla="*/ 0 w 155"/>
                <a:gd name="T21" fmla="*/ 0 h 147"/>
                <a:gd name="T22" fmla="*/ 0 w 155"/>
                <a:gd name="T23" fmla="*/ 0 h 147"/>
                <a:gd name="T24" fmla="*/ 0 w 155"/>
                <a:gd name="T25" fmla="*/ 0 h 147"/>
                <a:gd name="T26" fmla="*/ 0 w 155"/>
                <a:gd name="T27" fmla="*/ 0 h 147"/>
                <a:gd name="T28" fmla="*/ 0 w 155"/>
                <a:gd name="T29" fmla="*/ 0 h 147"/>
                <a:gd name="T30" fmla="*/ 0 w 155"/>
                <a:gd name="T31" fmla="*/ 0 h 147"/>
                <a:gd name="T32" fmla="*/ 0 w 155"/>
                <a:gd name="T33" fmla="*/ 0 h 147"/>
                <a:gd name="T34" fmla="*/ 0 w 155"/>
                <a:gd name="T35" fmla="*/ 0 h 147"/>
                <a:gd name="T36" fmla="*/ 0 w 155"/>
                <a:gd name="T37" fmla="*/ 0 h 147"/>
                <a:gd name="T38" fmla="*/ 0 w 155"/>
                <a:gd name="T39" fmla="*/ 0 h 147"/>
                <a:gd name="T40" fmla="*/ 0 w 155"/>
                <a:gd name="T41" fmla="*/ 0 h 147"/>
                <a:gd name="T42" fmla="*/ 0 w 155"/>
                <a:gd name="T43" fmla="*/ 0 h 147"/>
                <a:gd name="T44" fmla="*/ 0 w 155"/>
                <a:gd name="T45" fmla="*/ 0 h 147"/>
                <a:gd name="T46" fmla="*/ 0 w 155"/>
                <a:gd name="T47" fmla="*/ 0 h 147"/>
                <a:gd name="T48" fmla="*/ 0 w 155"/>
                <a:gd name="T49" fmla="*/ 0 h 147"/>
                <a:gd name="T50" fmla="*/ 0 w 155"/>
                <a:gd name="T51" fmla="*/ 0 h 147"/>
                <a:gd name="T52" fmla="*/ 0 w 155"/>
                <a:gd name="T53" fmla="*/ 0 h 147"/>
                <a:gd name="T54" fmla="*/ 0 w 155"/>
                <a:gd name="T55" fmla="*/ 0 h 147"/>
                <a:gd name="T56" fmla="*/ 0 w 155"/>
                <a:gd name="T57" fmla="*/ 0 h 147"/>
                <a:gd name="T58" fmla="*/ 0 w 155"/>
                <a:gd name="T59" fmla="*/ 0 h 147"/>
                <a:gd name="T60" fmla="*/ 0 w 155"/>
                <a:gd name="T61" fmla="*/ 0 h 147"/>
                <a:gd name="T62" fmla="*/ 0 w 155"/>
                <a:gd name="T63" fmla="*/ 0 h 147"/>
                <a:gd name="T64" fmla="*/ 0 w 155"/>
                <a:gd name="T65" fmla="*/ 0 h 1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5"/>
                <a:gd name="T100" fmla="*/ 0 h 147"/>
                <a:gd name="T101" fmla="*/ 155 w 155"/>
                <a:gd name="T102" fmla="*/ 147 h 1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5" h="147">
                  <a:moveTo>
                    <a:pt x="155" y="73"/>
                  </a:moveTo>
                  <a:lnTo>
                    <a:pt x="153" y="87"/>
                  </a:lnTo>
                  <a:lnTo>
                    <a:pt x="148" y="101"/>
                  </a:lnTo>
                  <a:lnTo>
                    <a:pt x="142" y="114"/>
                  </a:lnTo>
                  <a:lnTo>
                    <a:pt x="132" y="125"/>
                  </a:lnTo>
                  <a:lnTo>
                    <a:pt x="121" y="134"/>
                  </a:lnTo>
                  <a:lnTo>
                    <a:pt x="108" y="141"/>
                  </a:lnTo>
                  <a:lnTo>
                    <a:pt x="93" y="146"/>
                  </a:lnTo>
                  <a:lnTo>
                    <a:pt x="78" y="147"/>
                  </a:lnTo>
                  <a:lnTo>
                    <a:pt x="62" y="146"/>
                  </a:lnTo>
                  <a:lnTo>
                    <a:pt x="48" y="141"/>
                  </a:lnTo>
                  <a:lnTo>
                    <a:pt x="35" y="134"/>
                  </a:lnTo>
                  <a:lnTo>
                    <a:pt x="23" y="125"/>
                  </a:lnTo>
                  <a:lnTo>
                    <a:pt x="13" y="114"/>
                  </a:lnTo>
                  <a:lnTo>
                    <a:pt x="6" y="101"/>
                  </a:lnTo>
                  <a:lnTo>
                    <a:pt x="1" y="87"/>
                  </a:lnTo>
                  <a:lnTo>
                    <a:pt x="0" y="73"/>
                  </a:lnTo>
                  <a:lnTo>
                    <a:pt x="1" y="59"/>
                  </a:lnTo>
                  <a:lnTo>
                    <a:pt x="6" y="44"/>
                  </a:lnTo>
                  <a:lnTo>
                    <a:pt x="13" y="32"/>
                  </a:lnTo>
                  <a:lnTo>
                    <a:pt x="23" y="21"/>
                  </a:lnTo>
                  <a:lnTo>
                    <a:pt x="35" y="13"/>
                  </a:lnTo>
                  <a:lnTo>
                    <a:pt x="48" y="5"/>
                  </a:lnTo>
                  <a:lnTo>
                    <a:pt x="62" y="1"/>
                  </a:lnTo>
                  <a:lnTo>
                    <a:pt x="78" y="0"/>
                  </a:lnTo>
                  <a:lnTo>
                    <a:pt x="93" y="1"/>
                  </a:lnTo>
                  <a:lnTo>
                    <a:pt x="108" y="5"/>
                  </a:lnTo>
                  <a:lnTo>
                    <a:pt x="121" y="13"/>
                  </a:lnTo>
                  <a:lnTo>
                    <a:pt x="132" y="21"/>
                  </a:lnTo>
                  <a:lnTo>
                    <a:pt x="142" y="32"/>
                  </a:lnTo>
                  <a:lnTo>
                    <a:pt x="148" y="44"/>
                  </a:lnTo>
                  <a:lnTo>
                    <a:pt x="153" y="59"/>
                  </a:lnTo>
                  <a:lnTo>
                    <a:pt x="155"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01" name="Freeform 383">
              <a:extLst>
                <a:ext uri="{FF2B5EF4-FFF2-40B4-BE49-F238E27FC236}">
                  <a16:creationId xmlns:a16="http://schemas.microsoft.com/office/drawing/2014/main" id="{4DE81602-8A3B-49D7-90F8-9923CA7E4445}"/>
                </a:ext>
              </a:extLst>
            </p:cNvPr>
            <p:cNvSpPr>
              <a:spLocks/>
            </p:cNvSpPr>
            <p:nvPr/>
          </p:nvSpPr>
          <p:spPr bwMode="auto">
            <a:xfrm flipH="1">
              <a:off x="588" y="1056"/>
              <a:ext cx="17" cy="18"/>
            </a:xfrm>
            <a:custGeom>
              <a:avLst/>
              <a:gdLst>
                <a:gd name="T0" fmla="*/ 0 w 74"/>
                <a:gd name="T1" fmla="*/ 0 h 79"/>
                <a:gd name="T2" fmla="*/ 0 w 74"/>
                <a:gd name="T3" fmla="*/ 0 h 79"/>
                <a:gd name="T4" fmla="*/ 0 w 74"/>
                <a:gd name="T5" fmla="*/ 0 h 79"/>
                <a:gd name="T6" fmla="*/ 0 w 74"/>
                <a:gd name="T7" fmla="*/ 0 h 79"/>
                <a:gd name="T8" fmla="*/ 0 w 74"/>
                <a:gd name="T9" fmla="*/ 0 h 79"/>
                <a:gd name="T10" fmla="*/ 0 w 74"/>
                <a:gd name="T11" fmla="*/ 0 h 79"/>
                <a:gd name="T12" fmla="*/ 0 w 74"/>
                <a:gd name="T13" fmla="*/ 0 h 79"/>
                <a:gd name="T14" fmla="*/ 0 w 74"/>
                <a:gd name="T15" fmla="*/ 0 h 79"/>
                <a:gd name="T16" fmla="*/ 0 w 74"/>
                <a:gd name="T17" fmla="*/ 0 h 79"/>
                <a:gd name="T18" fmla="*/ 0 w 74"/>
                <a:gd name="T19" fmla="*/ 0 h 79"/>
                <a:gd name="T20" fmla="*/ 0 w 74"/>
                <a:gd name="T21" fmla="*/ 0 h 79"/>
                <a:gd name="T22" fmla="*/ 0 w 74"/>
                <a:gd name="T23" fmla="*/ 0 h 79"/>
                <a:gd name="T24" fmla="*/ 0 w 74"/>
                <a:gd name="T25" fmla="*/ 0 h 79"/>
                <a:gd name="T26" fmla="*/ 0 w 74"/>
                <a:gd name="T27" fmla="*/ 0 h 79"/>
                <a:gd name="T28" fmla="*/ 0 w 74"/>
                <a:gd name="T29" fmla="*/ 0 h 79"/>
                <a:gd name="T30" fmla="*/ 0 w 74"/>
                <a:gd name="T31" fmla="*/ 0 h 79"/>
                <a:gd name="T32" fmla="*/ 0 w 74"/>
                <a:gd name="T33" fmla="*/ 0 h 79"/>
                <a:gd name="T34" fmla="*/ 0 w 74"/>
                <a:gd name="T35" fmla="*/ 0 h 79"/>
                <a:gd name="T36" fmla="*/ 0 w 74"/>
                <a:gd name="T37" fmla="*/ 0 h 79"/>
                <a:gd name="T38" fmla="*/ 0 w 74"/>
                <a:gd name="T39" fmla="*/ 0 h 79"/>
                <a:gd name="T40" fmla="*/ 0 w 74"/>
                <a:gd name="T41" fmla="*/ 0 h 79"/>
                <a:gd name="T42" fmla="*/ 0 w 74"/>
                <a:gd name="T43" fmla="*/ 0 h 79"/>
                <a:gd name="T44" fmla="*/ 0 w 74"/>
                <a:gd name="T45" fmla="*/ 0 h 79"/>
                <a:gd name="T46" fmla="*/ 0 w 74"/>
                <a:gd name="T47" fmla="*/ 0 h 79"/>
                <a:gd name="T48" fmla="*/ 0 w 74"/>
                <a:gd name="T49" fmla="*/ 0 h 79"/>
                <a:gd name="T50" fmla="*/ 0 w 74"/>
                <a:gd name="T51" fmla="*/ 0 h 79"/>
                <a:gd name="T52" fmla="*/ 0 w 74"/>
                <a:gd name="T53" fmla="*/ 0 h 79"/>
                <a:gd name="T54" fmla="*/ 0 w 74"/>
                <a:gd name="T55" fmla="*/ 0 h 79"/>
                <a:gd name="T56" fmla="*/ 0 w 74"/>
                <a:gd name="T57" fmla="*/ 0 h 79"/>
                <a:gd name="T58" fmla="*/ 0 w 74"/>
                <a:gd name="T59" fmla="*/ 0 h 79"/>
                <a:gd name="T60" fmla="*/ 0 w 74"/>
                <a:gd name="T61" fmla="*/ 0 h 79"/>
                <a:gd name="T62" fmla="*/ 0 w 74"/>
                <a:gd name="T63" fmla="*/ 0 h 79"/>
                <a:gd name="T64" fmla="*/ 0 w 74"/>
                <a:gd name="T65" fmla="*/ 0 h 79"/>
                <a:gd name="T66" fmla="*/ 0 w 74"/>
                <a:gd name="T67" fmla="*/ 0 h 79"/>
                <a:gd name="T68" fmla="*/ 0 w 74"/>
                <a:gd name="T69" fmla="*/ 0 h 79"/>
                <a:gd name="T70" fmla="*/ 0 w 74"/>
                <a:gd name="T71" fmla="*/ 0 h 79"/>
                <a:gd name="T72" fmla="*/ 0 w 74"/>
                <a:gd name="T73" fmla="*/ 0 h 79"/>
                <a:gd name="T74" fmla="*/ 0 w 74"/>
                <a:gd name="T75" fmla="*/ 0 h 79"/>
                <a:gd name="T76" fmla="*/ 0 w 74"/>
                <a:gd name="T77" fmla="*/ 0 h 7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79"/>
                <a:gd name="T119" fmla="*/ 74 w 74"/>
                <a:gd name="T120" fmla="*/ 79 h 7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79">
                  <a:moveTo>
                    <a:pt x="3" y="12"/>
                  </a:moveTo>
                  <a:lnTo>
                    <a:pt x="0" y="64"/>
                  </a:lnTo>
                  <a:lnTo>
                    <a:pt x="0" y="66"/>
                  </a:lnTo>
                  <a:lnTo>
                    <a:pt x="0" y="69"/>
                  </a:lnTo>
                  <a:lnTo>
                    <a:pt x="2" y="73"/>
                  </a:lnTo>
                  <a:lnTo>
                    <a:pt x="3" y="75"/>
                  </a:lnTo>
                  <a:lnTo>
                    <a:pt x="6" y="77"/>
                  </a:lnTo>
                  <a:lnTo>
                    <a:pt x="9" y="78"/>
                  </a:lnTo>
                  <a:lnTo>
                    <a:pt x="11" y="79"/>
                  </a:lnTo>
                  <a:lnTo>
                    <a:pt x="14" y="79"/>
                  </a:lnTo>
                  <a:lnTo>
                    <a:pt x="62" y="74"/>
                  </a:lnTo>
                  <a:lnTo>
                    <a:pt x="67" y="73"/>
                  </a:lnTo>
                  <a:lnTo>
                    <a:pt x="71" y="69"/>
                  </a:lnTo>
                  <a:lnTo>
                    <a:pt x="74" y="65"/>
                  </a:lnTo>
                  <a:lnTo>
                    <a:pt x="74" y="60"/>
                  </a:lnTo>
                  <a:lnTo>
                    <a:pt x="72" y="55"/>
                  </a:lnTo>
                  <a:lnTo>
                    <a:pt x="68" y="51"/>
                  </a:lnTo>
                  <a:lnTo>
                    <a:pt x="65" y="48"/>
                  </a:lnTo>
                  <a:lnTo>
                    <a:pt x="59" y="47"/>
                  </a:lnTo>
                  <a:lnTo>
                    <a:pt x="57" y="47"/>
                  </a:lnTo>
                  <a:lnTo>
                    <a:pt x="49" y="48"/>
                  </a:lnTo>
                  <a:lnTo>
                    <a:pt x="39" y="49"/>
                  </a:lnTo>
                  <a:lnTo>
                    <a:pt x="28" y="51"/>
                  </a:lnTo>
                  <a:lnTo>
                    <a:pt x="29" y="39"/>
                  </a:lnTo>
                  <a:lnTo>
                    <a:pt x="29" y="26"/>
                  </a:lnTo>
                  <a:lnTo>
                    <a:pt x="31" y="18"/>
                  </a:lnTo>
                  <a:lnTo>
                    <a:pt x="31" y="14"/>
                  </a:lnTo>
                  <a:lnTo>
                    <a:pt x="31" y="13"/>
                  </a:lnTo>
                  <a:lnTo>
                    <a:pt x="29" y="8"/>
                  </a:lnTo>
                  <a:lnTo>
                    <a:pt x="27" y="4"/>
                  </a:lnTo>
                  <a:lnTo>
                    <a:pt x="24" y="1"/>
                  </a:lnTo>
                  <a:lnTo>
                    <a:pt x="19" y="0"/>
                  </a:lnTo>
                  <a:lnTo>
                    <a:pt x="14" y="0"/>
                  </a:lnTo>
                  <a:lnTo>
                    <a:pt x="9" y="3"/>
                  </a:lnTo>
                  <a:lnTo>
                    <a:pt x="5" y="6"/>
                  </a:lnTo>
                  <a:lnTo>
                    <a:pt x="3"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02" name="Freeform 384">
              <a:extLst>
                <a:ext uri="{FF2B5EF4-FFF2-40B4-BE49-F238E27FC236}">
                  <a16:creationId xmlns:a16="http://schemas.microsoft.com/office/drawing/2014/main" id="{13245922-81A3-44CA-8148-D71E44F1C6B9}"/>
                </a:ext>
              </a:extLst>
            </p:cNvPr>
            <p:cNvSpPr>
              <a:spLocks/>
            </p:cNvSpPr>
            <p:nvPr/>
          </p:nvSpPr>
          <p:spPr bwMode="auto">
            <a:xfrm flipH="1">
              <a:off x="563" y="1072"/>
              <a:ext cx="20" cy="12"/>
            </a:xfrm>
            <a:custGeom>
              <a:avLst/>
              <a:gdLst>
                <a:gd name="T0" fmla="*/ 0 w 83"/>
                <a:gd name="T1" fmla="*/ 0 h 56"/>
                <a:gd name="T2" fmla="*/ 0 w 83"/>
                <a:gd name="T3" fmla="*/ 0 h 56"/>
                <a:gd name="T4" fmla="*/ 0 w 83"/>
                <a:gd name="T5" fmla="*/ 0 h 56"/>
                <a:gd name="T6" fmla="*/ 0 w 83"/>
                <a:gd name="T7" fmla="*/ 0 h 56"/>
                <a:gd name="T8" fmla="*/ 0 w 83"/>
                <a:gd name="T9" fmla="*/ 0 h 56"/>
                <a:gd name="T10" fmla="*/ 0 w 83"/>
                <a:gd name="T11" fmla="*/ 0 h 56"/>
                <a:gd name="T12" fmla="*/ 0 w 83"/>
                <a:gd name="T13" fmla="*/ 0 h 56"/>
                <a:gd name="T14" fmla="*/ 0 w 83"/>
                <a:gd name="T15" fmla="*/ 0 h 56"/>
                <a:gd name="T16" fmla="*/ 0 w 83"/>
                <a:gd name="T17" fmla="*/ 0 h 56"/>
                <a:gd name="T18" fmla="*/ 0 w 83"/>
                <a:gd name="T19" fmla="*/ 0 h 56"/>
                <a:gd name="T20" fmla="*/ 0 w 83"/>
                <a:gd name="T21" fmla="*/ 0 h 56"/>
                <a:gd name="T22" fmla="*/ 0 w 83"/>
                <a:gd name="T23" fmla="*/ 0 h 56"/>
                <a:gd name="T24" fmla="*/ 0 w 83"/>
                <a:gd name="T25" fmla="*/ 0 h 56"/>
                <a:gd name="T26" fmla="*/ 0 w 83"/>
                <a:gd name="T27" fmla="*/ 0 h 56"/>
                <a:gd name="T28" fmla="*/ 0 w 83"/>
                <a:gd name="T29" fmla="*/ 0 h 56"/>
                <a:gd name="T30" fmla="*/ 0 w 83"/>
                <a:gd name="T31" fmla="*/ 0 h 56"/>
                <a:gd name="T32" fmla="*/ 0 w 83"/>
                <a:gd name="T33" fmla="*/ 0 h 56"/>
                <a:gd name="T34" fmla="*/ 0 w 83"/>
                <a:gd name="T35" fmla="*/ 0 h 56"/>
                <a:gd name="T36" fmla="*/ 0 w 83"/>
                <a:gd name="T37" fmla="*/ 0 h 5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56"/>
                <a:gd name="T59" fmla="*/ 83 w 83"/>
                <a:gd name="T60" fmla="*/ 56 h 5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56">
                  <a:moveTo>
                    <a:pt x="63" y="2"/>
                  </a:moveTo>
                  <a:lnTo>
                    <a:pt x="6" y="30"/>
                  </a:lnTo>
                  <a:lnTo>
                    <a:pt x="2" y="33"/>
                  </a:lnTo>
                  <a:lnTo>
                    <a:pt x="0" y="38"/>
                  </a:lnTo>
                  <a:lnTo>
                    <a:pt x="0" y="43"/>
                  </a:lnTo>
                  <a:lnTo>
                    <a:pt x="1" y="49"/>
                  </a:lnTo>
                  <a:lnTo>
                    <a:pt x="4" y="52"/>
                  </a:lnTo>
                  <a:lnTo>
                    <a:pt x="9" y="55"/>
                  </a:lnTo>
                  <a:lnTo>
                    <a:pt x="14" y="56"/>
                  </a:lnTo>
                  <a:lnTo>
                    <a:pt x="19" y="55"/>
                  </a:lnTo>
                  <a:lnTo>
                    <a:pt x="76" y="26"/>
                  </a:lnTo>
                  <a:lnTo>
                    <a:pt x="80" y="22"/>
                  </a:lnTo>
                  <a:lnTo>
                    <a:pt x="83" y="19"/>
                  </a:lnTo>
                  <a:lnTo>
                    <a:pt x="83" y="13"/>
                  </a:lnTo>
                  <a:lnTo>
                    <a:pt x="82" y="8"/>
                  </a:lnTo>
                  <a:lnTo>
                    <a:pt x="79" y="3"/>
                  </a:lnTo>
                  <a:lnTo>
                    <a:pt x="74" y="0"/>
                  </a:lnTo>
                  <a:lnTo>
                    <a:pt x="69" y="0"/>
                  </a:lnTo>
                  <a:lnTo>
                    <a:pt x="6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403" name="Freeform 385">
              <a:extLst>
                <a:ext uri="{FF2B5EF4-FFF2-40B4-BE49-F238E27FC236}">
                  <a16:creationId xmlns:a16="http://schemas.microsoft.com/office/drawing/2014/main" id="{23658C58-7C18-4D67-B7AB-F949988DAB5D}"/>
                </a:ext>
              </a:extLst>
            </p:cNvPr>
            <p:cNvSpPr>
              <a:spLocks/>
            </p:cNvSpPr>
            <p:nvPr/>
          </p:nvSpPr>
          <p:spPr bwMode="auto">
            <a:xfrm flipH="1">
              <a:off x="566" y="1045"/>
              <a:ext cx="11" cy="11"/>
            </a:xfrm>
            <a:custGeom>
              <a:avLst/>
              <a:gdLst>
                <a:gd name="T0" fmla="*/ 0 w 48"/>
                <a:gd name="T1" fmla="*/ 0 h 49"/>
                <a:gd name="T2" fmla="*/ 0 w 48"/>
                <a:gd name="T3" fmla="*/ 0 h 49"/>
                <a:gd name="T4" fmla="*/ 0 w 48"/>
                <a:gd name="T5" fmla="*/ 0 h 49"/>
                <a:gd name="T6" fmla="*/ 0 w 48"/>
                <a:gd name="T7" fmla="*/ 0 h 49"/>
                <a:gd name="T8" fmla="*/ 0 w 48"/>
                <a:gd name="T9" fmla="*/ 0 h 49"/>
                <a:gd name="T10" fmla="*/ 0 w 48"/>
                <a:gd name="T11" fmla="*/ 0 h 49"/>
                <a:gd name="T12" fmla="*/ 0 w 48"/>
                <a:gd name="T13" fmla="*/ 0 h 49"/>
                <a:gd name="T14" fmla="*/ 0 w 48"/>
                <a:gd name="T15" fmla="*/ 0 h 49"/>
                <a:gd name="T16" fmla="*/ 0 w 48"/>
                <a:gd name="T17" fmla="*/ 0 h 49"/>
                <a:gd name="T18" fmla="*/ 0 w 48"/>
                <a:gd name="T19" fmla="*/ 0 h 49"/>
                <a:gd name="T20" fmla="*/ 0 w 48"/>
                <a:gd name="T21" fmla="*/ 0 h 49"/>
                <a:gd name="T22" fmla="*/ 0 w 48"/>
                <a:gd name="T23" fmla="*/ 0 h 49"/>
                <a:gd name="T24" fmla="*/ 0 w 48"/>
                <a:gd name="T25" fmla="*/ 0 h 49"/>
                <a:gd name="T26" fmla="*/ 0 w 48"/>
                <a:gd name="T27" fmla="*/ 0 h 49"/>
                <a:gd name="T28" fmla="*/ 0 w 48"/>
                <a:gd name="T29" fmla="*/ 0 h 49"/>
                <a:gd name="T30" fmla="*/ 0 w 48"/>
                <a:gd name="T31" fmla="*/ 0 h 49"/>
                <a:gd name="T32" fmla="*/ 0 w 48"/>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9"/>
                <a:gd name="T53" fmla="*/ 48 w 4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9">
                  <a:moveTo>
                    <a:pt x="48" y="24"/>
                  </a:moveTo>
                  <a:lnTo>
                    <a:pt x="47" y="33"/>
                  </a:lnTo>
                  <a:lnTo>
                    <a:pt x="42" y="41"/>
                  </a:lnTo>
                  <a:lnTo>
                    <a:pt x="34" y="46"/>
                  </a:lnTo>
                  <a:lnTo>
                    <a:pt x="25" y="49"/>
                  </a:lnTo>
                  <a:lnTo>
                    <a:pt x="16" y="46"/>
                  </a:lnTo>
                  <a:lnTo>
                    <a:pt x="8" y="41"/>
                  </a:lnTo>
                  <a:lnTo>
                    <a:pt x="3" y="33"/>
                  </a:lnTo>
                  <a:lnTo>
                    <a:pt x="0" y="24"/>
                  </a:lnTo>
                  <a:lnTo>
                    <a:pt x="3" y="15"/>
                  </a:lnTo>
                  <a:lnTo>
                    <a:pt x="8" y="7"/>
                  </a:lnTo>
                  <a:lnTo>
                    <a:pt x="16" y="2"/>
                  </a:lnTo>
                  <a:lnTo>
                    <a:pt x="25" y="0"/>
                  </a:lnTo>
                  <a:lnTo>
                    <a:pt x="34" y="2"/>
                  </a:lnTo>
                  <a:lnTo>
                    <a:pt x="42" y="7"/>
                  </a:lnTo>
                  <a:lnTo>
                    <a:pt x="47" y="15"/>
                  </a:lnTo>
                  <a:lnTo>
                    <a:pt x="48"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grpSp>
      <p:grpSp>
        <p:nvGrpSpPr>
          <p:cNvPr id="14354" name="Group 386">
            <a:extLst>
              <a:ext uri="{FF2B5EF4-FFF2-40B4-BE49-F238E27FC236}">
                <a16:creationId xmlns:a16="http://schemas.microsoft.com/office/drawing/2014/main" id="{C66C3446-8DF6-4F4F-8ED6-C1374A45E903}"/>
              </a:ext>
            </a:extLst>
          </p:cNvPr>
          <p:cNvGrpSpPr>
            <a:grpSpLocks/>
          </p:cNvGrpSpPr>
          <p:nvPr/>
        </p:nvGrpSpPr>
        <p:grpSpPr bwMode="auto">
          <a:xfrm>
            <a:off x="8439150" y="3844925"/>
            <a:ext cx="833438" cy="954088"/>
            <a:chOff x="337" y="893"/>
            <a:chExt cx="525" cy="601"/>
          </a:xfrm>
        </p:grpSpPr>
        <p:sp>
          <p:nvSpPr>
            <p:cNvPr id="15326" name="Freeform 387">
              <a:extLst>
                <a:ext uri="{FF2B5EF4-FFF2-40B4-BE49-F238E27FC236}">
                  <a16:creationId xmlns:a16="http://schemas.microsoft.com/office/drawing/2014/main" id="{BEEA7E70-D436-4F45-856E-104AE38B41CA}"/>
                </a:ext>
              </a:extLst>
            </p:cNvPr>
            <p:cNvSpPr>
              <a:spLocks/>
            </p:cNvSpPr>
            <p:nvPr/>
          </p:nvSpPr>
          <p:spPr bwMode="auto">
            <a:xfrm flipH="1">
              <a:off x="389" y="1329"/>
              <a:ext cx="158" cy="88"/>
            </a:xfrm>
            <a:custGeom>
              <a:avLst/>
              <a:gdLst>
                <a:gd name="T0" fmla="*/ 0 w 692"/>
                <a:gd name="T1" fmla="*/ 0 h 382"/>
                <a:gd name="T2" fmla="*/ 0 w 692"/>
                <a:gd name="T3" fmla="*/ 0 h 382"/>
                <a:gd name="T4" fmla="*/ 0 w 692"/>
                <a:gd name="T5" fmla="*/ 0 h 382"/>
                <a:gd name="T6" fmla="*/ 0 w 692"/>
                <a:gd name="T7" fmla="*/ 0 h 382"/>
                <a:gd name="T8" fmla="*/ 0 w 692"/>
                <a:gd name="T9" fmla="*/ 0 h 382"/>
                <a:gd name="T10" fmla="*/ 0 w 692"/>
                <a:gd name="T11" fmla="*/ 0 h 382"/>
                <a:gd name="T12" fmla="*/ 0 w 692"/>
                <a:gd name="T13" fmla="*/ 0 h 382"/>
                <a:gd name="T14" fmla="*/ 0 w 692"/>
                <a:gd name="T15" fmla="*/ 0 h 382"/>
                <a:gd name="T16" fmla="*/ 0 w 692"/>
                <a:gd name="T17" fmla="*/ 0 h 382"/>
                <a:gd name="T18" fmla="*/ 0 w 692"/>
                <a:gd name="T19" fmla="*/ 0 h 382"/>
                <a:gd name="T20" fmla="*/ 0 w 692"/>
                <a:gd name="T21" fmla="*/ 0 h 382"/>
                <a:gd name="T22" fmla="*/ 0 w 692"/>
                <a:gd name="T23" fmla="*/ 0 h 382"/>
                <a:gd name="T24" fmla="*/ 0 w 692"/>
                <a:gd name="T25" fmla="*/ 0 h 382"/>
                <a:gd name="T26" fmla="*/ 0 w 692"/>
                <a:gd name="T27" fmla="*/ 0 h 382"/>
                <a:gd name="T28" fmla="*/ 0 w 692"/>
                <a:gd name="T29" fmla="*/ 0 h 382"/>
                <a:gd name="T30" fmla="*/ 0 w 692"/>
                <a:gd name="T31" fmla="*/ 0 h 382"/>
                <a:gd name="T32" fmla="*/ 0 w 692"/>
                <a:gd name="T33" fmla="*/ 0 h 382"/>
                <a:gd name="T34" fmla="*/ 0 w 692"/>
                <a:gd name="T35" fmla="*/ 0 h 382"/>
                <a:gd name="T36" fmla="*/ 0 w 692"/>
                <a:gd name="T37" fmla="*/ 0 h 382"/>
                <a:gd name="T38" fmla="*/ 0 w 692"/>
                <a:gd name="T39" fmla="*/ 0 h 382"/>
                <a:gd name="T40" fmla="*/ 0 w 692"/>
                <a:gd name="T41" fmla="*/ 0 h 382"/>
                <a:gd name="T42" fmla="*/ 0 w 692"/>
                <a:gd name="T43" fmla="*/ 0 h 382"/>
                <a:gd name="T44" fmla="*/ 0 w 692"/>
                <a:gd name="T45" fmla="*/ 0 h 382"/>
                <a:gd name="T46" fmla="*/ 0 w 692"/>
                <a:gd name="T47" fmla="*/ 0 h 382"/>
                <a:gd name="T48" fmla="*/ 0 w 692"/>
                <a:gd name="T49" fmla="*/ 0 h 382"/>
                <a:gd name="T50" fmla="*/ 0 w 692"/>
                <a:gd name="T51" fmla="*/ 0 h 382"/>
                <a:gd name="T52" fmla="*/ 0 w 692"/>
                <a:gd name="T53" fmla="*/ 0 h 382"/>
                <a:gd name="T54" fmla="*/ 0 w 692"/>
                <a:gd name="T55" fmla="*/ 0 h 382"/>
                <a:gd name="T56" fmla="*/ 0 w 692"/>
                <a:gd name="T57" fmla="*/ 0 h 382"/>
                <a:gd name="T58" fmla="*/ 0 w 692"/>
                <a:gd name="T59" fmla="*/ 0 h 382"/>
                <a:gd name="T60" fmla="*/ 0 w 692"/>
                <a:gd name="T61" fmla="*/ 0 h 382"/>
                <a:gd name="T62" fmla="*/ 0 w 692"/>
                <a:gd name="T63" fmla="*/ 0 h 382"/>
                <a:gd name="T64" fmla="*/ 0 w 692"/>
                <a:gd name="T65" fmla="*/ 0 h 382"/>
                <a:gd name="T66" fmla="*/ 0 w 692"/>
                <a:gd name="T67" fmla="*/ 0 h 382"/>
                <a:gd name="T68" fmla="*/ 0 w 692"/>
                <a:gd name="T69" fmla="*/ 0 h 382"/>
                <a:gd name="T70" fmla="*/ 0 w 692"/>
                <a:gd name="T71" fmla="*/ 0 h 382"/>
                <a:gd name="T72" fmla="*/ 0 w 692"/>
                <a:gd name="T73" fmla="*/ 0 h 382"/>
                <a:gd name="T74" fmla="*/ 0 w 692"/>
                <a:gd name="T75" fmla="*/ 0 h 382"/>
                <a:gd name="T76" fmla="*/ 0 w 692"/>
                <a:gd name="T77" fmla="*/ 0 h 382"/>
                <a:gd name="T78" fmla="*/ 0 w 692"/>
                <a:gd name="T79" fmla="*/ 0 h 382"/>
                <a:gd name="T80" fmla="*/ 0 w 692"/>
                <a:gd name="T81" fmla="*/ 0 h 382"/>
                <a:gd name="T82" fmla="*/ 0 w 692"/>
                <a:gd name="T83" fmla="*/ 0 h 382"/>
                <a:gd name="T84" fmla="*/ 0 w 692"/>
                <a:gd name="T85" fmla="*/ 0 h 38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92"/>
                <a:gd name="T130" fmla="*/ 0 h 382"/>
                <a:gd name="T131" fmla="*/ 692 w 692"/>
                <a:gd name="T132" fmla="*/ 382 h 38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92" h="382">
                  <a:moveTo>
                    <a:pt x="575" y="1"/>
                  </a:moveTo>
                  <a:lnTo>
                    <a:pt x="569" y="5"/>
                  </a:lnTo>
                  <a:lnTo>
                    <a:pt x="564" y="9"/>
                  </a:lnTo>
                  <a:lnTo>
                    <a:pt x="562" y="15"/>
                  </a:lnTo>
                  <a:lnTo>
                    <a:pt x="560" y="22"/>
                  </a:lnTo>
                  <a:lnTo>
                    <a:pt x="560" y="23"/>
                  </a:lnTo>
                  <a:lnTo>
                    <a:pt x="562" y="26"/>
                  </a:lnTo>
                  <a:lnTo>
                    <a:pt x="562" y="27"/>
                  </a:lnTo>
                  <a:lnTo>
                    <a:pt x="562" y="29"/>
                  </a:lnTo>
                  <a:lnTo>
                    <a:pt x="566" y="39"/>
                  </a:lnTo>
                  <a:lnTo>
                    <a:pt x="575" y="63"/>
                  </a:lnTo>
                  <a:lnTo>
                    <a:pt x="588" y="97"/>
                  </a:lnTo>
                  <a:lnTo>
                    <a:pt x="602" y="137"/>
                  </a:lnTo>
                  <a:lnTo>
                    <a:pt x="618" y="178"/>
                  </a:lnTo>
                  <a:lnTo>
                    <a:pt x="632" y="214"/>
                  </a:lnTo>
                  <a:lnTo>
                    <a:pt x="641" y="242"/>
                  </a:lnTo>
                  <a:lnTo>
                    <a:pt x="646" y="255"/>
                  </a:lnTo>
                  <a:lnTo>
                    <a:pt x="642" y="269"/>
                  </a:lnTo>
                  <a:lnTo>
                    <a:pt x="636" y="292"/>
                  </a:lnTo>
                  <a:lnTo>
                    <a:pt x="629" y="317"/>
                  </a:lnTo>
                  <a:lnTo>
                    <a:pt x="624" y="338"/>
                  </a:lnTo>
                  <a:lnTo>
                    <a:pt x="614" y="338"/>
                  </a:lnTo>
                  <a:lnTo>
                    <a:pt x="593" y="338"/>
                  </a:lnTo>
                  <a:lnTo>
                    <a:pt x="564" y="338"/>
                  </a:lnTo>
                  <a:lnTo>
                    <a:pt x="529" y="338"/>
                  </a:lnTo>
                  <a:lnTo>
                    <a:pt x="488" y="338"/>
                  </a:lnTo>
                  <a:lnTo>
                    <a:pt x="443" y="338"/>
                  </a:lnTo>
                  <a:lnTo>
                    <a:pt x="395" y="338"/>
                  </a:lnTo>
                  <a:lnTo>
                    <a:pt x="347" y="338"/>
                  </a:lnTo>
                  <a:lnTo>
                    <a:pt x="298" y="338"/>
                  </a:lnTo>
                  <a:lnTo>
                    <a:pt x="250" y="338"/>
                  </a:lnTo>
                  <a:lnTo>
                    <a:pt x="205" y="338"/>
                  </a:lnTo>
                  <a:lnTo>
                    <a:pt x="164" y="338"/>
                  </a:lnTo>
                  <a:lnTo>
                    <a:pt x="129" y="338"/>
                  </a:lnTo>
                  <a:lnTo>
                    <a:pt x="100" y="338"/>
                  </a:lnTo>
                  <a:lnTo>
                    <a:pt x="79" y="338"/>
                  </a:lnTo>
                  <a:lnTo>
                    <a:pt x="69" y="338"/>
                  </a:lnTo>
                  <a:lnTo>
                    <a:pt x="62" y="313"/>
                  </a:lnTo>
                  <a:lnTo>
                    <a:pt x="55" y="281"/>
                  </a:lnTo>
                  <a:lnTo>
                    <a:pt x="48" y="251"/>
                  </a:lnTo>
                  <a:lnTo>
                    <a:pt x="44" y="235"/>
                  </a:lnTo>
                  <a:lnTo>
                    <a:pt x="47" y="223"/>
                  </a:lnTo>
                  <a:lnTo>
                    <a:pt x="55" y="199"/>
                  </a:lnTo>
                  <a:lnTo>
                    <a:pt x="62" y="165"/>
                  </a:lnTo>
                  <a:lnTo>
                    <a:pt x="73" y="127"/>
                  </a:lnTo>
                  <a:lnTo>
                    <a:pt x="83" y="91"/>
                  </a:lnTo>
                  <a:lnTo>
                    <a:pt x="92" y="58"/>
                  </a:lnTo>
                  <a:lnTo>
                    <a:pt x="98" y="36"/>
                  </a:lnTo>
                  <a:lnTo>
                    <a:pt x="100" y="27"/>
                  </a:lnTo>
                  <a:lnTo>
                    <a:pt x="101" y="26"/>
                  </a:lnTo>
                  <a:lnTo>
                    <a:pt x="101" y="24"/>
                  </a:lnTo>
                  <a:lnTo>
                    <a:pt x="101" y="23"/>
                  </a:lnTo>
                  <a:lnTo>
                    <a:pt x="101" y="22"/>
                  </a:lnTo>
                  <a:lnTo>
                    <a:pt x="100" y="15"/>
                  </a:lnTo>
                  <a:lnTo>
                    <a:pt x="98" y="9"/>
                  </a:lnTo>
                  <a:lnTo>
                    <a:pt x="92" y="3"/>
                  </a:lnTo>
                  <a:lnTo>
                    <a:pt x="86" y="1"/>
                  </a:lnTo>
                  <a:lnTo>
                    <a:pt x="77" y="0"/>
                  </a:lnTo>
                  <a:lnTo>
                    <a:pt x="69" y="2"/>
                  </a:lnTo>
                  <a:lnTo>
                    <a:pt x="62" y="9"/>
                  </a:lnTo>
                  <a:lnTo>
                    <a:pt x="59" y="16"/>
                  </a:lnTo>
                  <a:lnTo>
                    <a:pt x="0" y="229"/>
                  </a:lnTo>
                  <a:lnTo>
                    <a:pt x="0" y="231"/>
                  </a:lnTo>
                  <a:lnTo>
                    <a:pt x="0" y="234"/>
                  </a:lnTo>
                  <a:lnTo>
                    <a:pt x="0" y="236"/>
                  </a:lnTo>
                  <a:lnTo>
                    <a:pt x="0" y="239"/>
                  </a:lnTo>
                  <a:lnTo>
                    <a:pt x="30" y="365"/>
                  </a:lnTo>
                  <a:lnTo>
                    <a:pt x="33" y="372"/>
                  </a:lnTo>
                  <a:lnTo>
                    <a:pt x="38" y="377"/>
                  </a:lnTo>
                  <a:lnTo>
                    <a:pt x="43" y="381"/>
                  </a:lnTo>
                  <a:lnTo>
                    <a:pt x="51" y="382"/>
                  </a:lnTo>
                  <a:lnTo>
                    <a:pt x="641" y="382"/>
                  </a:lnTo>
                  <a:lnTo>
                    <a:pt x="647" y="381"/>
                  </a:lnTo>
                  <a:lnTo>
                    <a:pt x="654" y="378"/>
                  </a:lnTo>
                  <a:lnTo>
                    <a:pt x="659" y="373"/>
                  </a:lnTo>
                  <a:lnTo>
                    <a:pt x="662" y="367"/>
                  </a:lnTo>
                  <a:lnTo>
                    <a:pt x="690" y="260"/>
                  </a:lnTo>
                  <a:lnTo>
                    <a:pt x="692" y="256"/>
                  </a:lnTo>
                  <a:lnTo>
                    <a:pt x="692" y="253"/>
                  </a:lnTo>
                  <a:lnTo>
                    <a:pt x="692" y="249"/>
                  </a:lnTo>
                  <a:lnTo>
                    <a:pt x="690" y="247"/>
                  </a:lnTo>
                  <a:lnTo>
                    <a:pt x="603" y="14"/>
                  </a:lnTo>
                  <a:lnTo>
                    <a:pt x="599" y="6"/>
                  </a:lnTo>
                  <a:lnTo>
                    <a:pt x="592" y="1"/>
                  </a:lnTo>
                  <a:lnTo>
                    <a:pt x="584" y="0"/>
                  </a:lnTo>
                  <a:lnTo>
                    <a:pt x="57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27" name="Freeform 388">
              <a:extLst>
                <a:ext uri="{FF2B5EF4-FFF2-40B4-BE49-F238E27FC236}">
                  <a16:creationId xmlns:a16="http://schemas.microsoft.com/office/drawing/2014/main" id="{F1CBC6F2-0D73-4A11-998A-614DF279876A}"/>
                </a:ext>
              </a:extLst>
            </p:cNvPr>
            <p:cNvSpPr>
              <a:spLocks/>
            </p:cNvSpPr>
            <p:nvPr/>
          </p:nvSpPr>
          <p:spPr bwMode="auto">
            <a:xfrm flipH="1">
              <a:off x="372" y="1468"/>
              <a:ext cx="30" cy="21"/>
            </a:xfrm>
            <a:custGeom>
              <a:avLst/>
              <a:gdLst>
                <a:gd name="T0" fmla="*/ 0 w 130"/>
                <a:gd name="T1" fmla="*/ 0 h 93"/>
                <a:gd name="T2" fmla="*/ 0 w 130"/>
                <a:gd name="T3" fmla="*/ 0 h 93"/>
                <a:gd name="T4" fmla="*/ 0 w 130"/>
                <a:gd name="T5" fmla="*/ 0 h 93"/>
                <a:gd name="T6" fmla="*/ 0 w 130"/>
                <a:gd name="T7" fmla="*/ 0 h 93"/>
                <a:gd name="T8" fmla="*/ 0 w 130"/>
                <a:gd name="T9" fmla="*/ 0 h 93"/>
                <a:gd name="T10" fmla="*/ 0 w 130"/>
                <a:gd name="T11" fmla="*/ 0 h 93"/>
                <a:gd name="T12" fmla="*/ 0 w 130"/>
                <a:gd name="T13" fmla="*/ 0 h 93"/>
                <a:gd name="T14" fmla="*/ 0 w 130"/>
                <a:gd name="T15" fmla="*/ 0 h 93"/>
                <a:gd name="T16" fmla="*/ 0 w 130"/>
                <a:gd name="T17" fmla="*/ 0 h 93"/>
                <a:gd name="T18" fmla="*/ 0 w 130"/>
                <a:gd name="T19" fmla="*/ 0 h 93"/>
                <a:gd name="T20" fmla="*/ 0 w 130"/>
                <a:gd name="T21" fmla="*/ 0 h 93"/>
                <a:gd name="T22" fmla="*/ 0 w 130"/>
                <a:gd name="T23" fmla="*/ 0 h 93"/>
                <a:gd name="T24" fmla="*/ 0 w 130"/>
                <a:gd name="T25" fmla="*/ 0 h 93"/>
                <a:gd name="T26" fmla="*/ 0 w 130"/>
                <a:gd name="T27" fmla="*/ 0 h 93"/>
                <a:gd name="T28" fmla="*/ 0 w 130"/>
                <a:gd name="T29" fmla="*/ 0 h 93"/>
                <a:gd name="T30" fmla="*/ 0 w 130"/>
                <a:gd name="T31" fmla="*/ 0 h 93"/>
                <a:gd name="T32" fmla="*/ 0 w 130"/>
                <a:gd name="T33" fmla="*/ 0 h 93"/>
                <a:gd name="T34" fmla="*/ 0 w 130"/>
                <a:gd name="T35" fmla="*/ 0 h 93"/>
                <a:gd name="T36" fmla="*/ 0 w 130"/>
                <a:gd name="T37" fmla="*/ 0 h 93"/>
                <a:gd name="T38" fmla="*/ 0 w 130"/>
                <a:gd name="T39" fmla="*/ 0 h 93"/>
                <a:gd name="T40" fmla="*/ 0 w 130"/>
                <a:gd name="T41" fmla="*/ 0 h 93"/>
                <a:gd name="T42" fmla="*/ 0 w 130"/>
                <a:gd name="T43" fmla="*/ 0 h 93"/>
                <a:gd name="T44" fmla="*/ 0 w 130"/>
                <a:gd name="T45" fmla="*/ 0 h 93"/>
                <a:gd name="T46" fmla="*/ 0 w 130"/>
                <a:gd name="T47" fmla="*/ 0 h 93"/>
                <a:gd name="T48" fmla="*/ 0 w 130"/>
                <a:gd name="T49" fmla="*/ 0 h 93"/>
                <a:gd name="T50" fmla="*/ 0 w 130"/>
                <a:gd name="T51" fmla="*/ 0 h 93"/>
                <a:gd name="T52" fmla="*/ 0 w 130"/>
                <a:gd name="T53" fmla="*/ 0 h 93"/>
                <a:gd name="T54" fmla="*/ 0 w 130"/>
                <a:gd name="T55" fmla="*/ 0 h 93"/>
                <a:gd name="T56" fmla="*/ 0 w 130"/>
                <a:gd name="T57" fmla="*/ 0 h 93"/>
                <a:gd name="T58" fmla="*/ 0 w 130"/>
                <a:gd name="T59" fmla="*/ 0 h 93"/>
                <a:gd name="T60" fmla="*/ 0 w 130"/>
                <a:gd name="T61" fmla="*/ 0 h 93"/>
                <a:gd name="T62" fmla="*/ 0 w 130"/>
                <a:gd name="T63" fmla="*/ 0 h 93"/>
                <a:gd name="T64" fmla="*/ 0 w 130"/>
                <a:gd name="T65" fmla="*/ 0 h 93"/>
                <a:gd name="T66" fmla="*/ 0 w 130"/>
                <a:gd name="T67" fmla="*/ 0 h 93"/>
                <a:gd name="T68" fmla="*/ 0 w 130"/>
                <a:gd name="T69" fmla="*/ 0 h 93"/>
                <a:gd name="T70" fmla="*/ 0 w 130"/>
                <a:gd name="T71" fmla="*/ 0 h 93"/>
                <a:gd name="T72" fmla="*/ 0 w 130"/>
                <a:gd name="T73" fmla="*/ 0 h 9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0"/>
                <a:gd name="T112" fmla="*/ 0 h 93"/>
                <a:gd name="T113" fmla="*/ 130 w 130"/>
                <a:gd name="T114" fmla="*/ 93 h 9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0" h="93">
                  <a:moveTo>
                    <a:pt x="0" y="43"/>
                  </a:moveTo>
                  <a:lnTo>
                    <a:pt x="0" y="43"/>
                  </a:lnTo>
                  <a:lnTo>
                    <a:pt x="2" y="52"/>
                  </a:lnTo>
                  <a:lnTo>
                    <a:pt x="4" y="61"/>
                  </a:lnTo>
                  <a:lnTo>
                    <a:pt x="10" y="70"/>
                  </a:lnTo>
                  <a:lnTo>
                    <a:pt x="17" y="77"/>
                  </a:lnTo>
                  <a:lnTo>
                    <a:pt x="26" y="83"/>
                  </a:lnTo>
                  <a:lnTo>
                    <a:pt x="37" y="88"/>
                  </a:lnTo>
                  <a:lnTo>
                    <a:pt x="50" y="92"/>
                  </a:lnTo>
                  <a:lnTo>
                    <a:pt x="63" y="93"/>
                  </a:lnTo>
                  <a:lnTo>
                    <a:pt x="76" y="93"/>
                  </a:lnTo>
                  <a:lnTo>
                    <a:pt x="89" y="92"/>
                  </a:lnTo>
                  <a:lnTo>
                    <a:pt x="99" y="88"/>
                  </a:lnTo>
                  <a:lnTo>
                    <a:pt x="110" y="83"/>
                  </a:lnTo>
                  <a:lnTo>
                    <a:pt x="117" y="77"/>
                  </a:lnTo>
                  <a:lnTo>
                    <a:pt x="124" y="70"/>
                  </a:lnTo>
                  <a:lnTo>
                    <a:pt x="129" y="61"/>
                  </a:lnTo>
                  <a:lnTo>
                    <a:pt x="130" y="52"/>
                  </a:lnTo>
                  <a:lnTo>
                    <a:pt x="130" y="41"/>
                  </a:lnTo>
                  <a:lnTo>
                    <a:pt x="127" y="32"/>
                  </a:lnTo>
                  <a:lnTo>
                    <a:pt x="121" y="24"/>
                  </a:lnTo>
                  <a:lnTo>
                    <a:pt x="115" y="17"/>
                  </a:lnTo>
                  <a:lnTo>
                    <a:pt x="106" y="10"/>
                  </a:lnTo>
                  <a:lnTo>
                    <a:pt x="94" y="5"/>
                  </a:lnTo>
                  <a:lnTo>
                    <a:pt x="82" y="1"/>
                  </a:lnTo>
                  <a:lnTo>
                    <a:pt x="69" y="0"/>
                  </a:lnTo>
                  <a:lnTo>
                    <a:pt x="55" y="0"/>
                  </a:lnTo>
                  <a:lnTo>
                    <a:pt x="43" y="1"/>
                  </a:lnTo>
                  <a:lnTo>
                    <a:pt x="32" y="5"/>
                  </a:lnTo>
                  <a:lnTo>
                    <a:pt x="21" y="10"/>
                  </a:lnTo>
                  <a:lnTo>
                    <a:pt x="13" y="17"/>
                  </a:lnTo>
                  <a:lnTo>
                    <a:pt x="7" y="24"/>
                  </a:lnTo>
                  <a:lnTo>
                    <a:pt x="3" y="32"/>
                  </a:lnTo>
                  <a:lnTo>
                    <a:pt x="0"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28" name="Freeform 389">
              <a:extLst>
                <a:ext uri="{FF2B5EF4-FFF2-40B4-BE49-F238E27FC236}">
                  <a16:creationId xmlns:a16="http://schemas.microsoft.com/office/drawing/2014/main" id="{FACB20CD-0D05-44F8-9C2B-E024BB8B71A1}"/>
                </a:ext>
              </a:extLst>
            </p:cNvPr>
            <p:cNvSpPr>
              <a:spLocks/>
            </p:cNvSpPr>
            <p:nvPr/>
          </p:nvSpPr>
          <p:spPr bwMode="auto">
            <a:xfrm flipH="1">
              <a:off x="383" y="1332"/>
              <a:ext cx="43" cy="153"/>
            </a:xfrm>
            <a:custGeom>
              <a:avLst/>
              <a:gdLst>
                <a:gd name="T0" fmla="*/ 0 w 184"/>
                <a:gd name="T1" fmla="*/ 0 h 666"/>
                <a:gd name="T2" fmla="*/ 0 w 184"/>
                <a:gd name="T3" fmla="*/ 0 h 666"/>
                <a:gd name="T4" fmla="*/ 0 w 184"/>
                <a:gd name="T5" fmla="*/ 0 h 666"/>
                <a:gd name="T6" fmla="*/ 0 w 184"/>
                <a:gd name="T7" fmla="*/ 0 h 666"/>
                <a:gd name="T8" fmla="*/ 0 w 184"/>
                <a:gd name="T9" fmla="*/ 0 h 666"/>
                <a:gd name="T10" fmla="*/ 0 w 184"/>
                <a:gd name="T11" fmla="*/ 0 h 666"/>
                <a:gd name="T12" fmla="*/ 0 w 184"/>
                <a:gd name="T13" fmla="*/ 0 h 666"/>
                <a:gd name="T14" fmla="*/ 0 w 184"/>
                <a:gd name="T15" fmla="*/ 0 h 666"/>
                <a:gd name="T16" fmla="*/ 0 w 184"/>
                <a:gd name="T17" fmla="*/ 0 h 666"/>
                <a:gd name="T18" fmla="*/ 0 w 184"/>
                <a:gd name="T19" fmla="*/ 0 h 666"/>
                <a:gd name="T20" fmla="*/ 0 w 184"/>
                <a:gd name="T21" fmla="*/ 0 h 666"/>
                <a:gd name="T22" fmla="*/ 0 w 184"/>
                <a:gd name="T23" fmla="*/ 0 h 666"/>
                <a:gd name="T24" fmla="*/ 0 w 184"/>
                <a:gd name="T25" fmla="*/ 0 h 666"/>
                <a:gd name="T26" fmla="*/ 0 w 184"/>
                <a:gd name="T27" fmla="*/ 0 h 666"/>
                <a:gd name="T28" fmla="*/ 0 w 184"/>
                <a:gd name="T29" fmla="*/ 0 h 666"/>
                <a:gd name="T30" fmla="*/ 0 w 184"/>
                <a:gd name="T31" fmla="*/ 0 h 666"/>
                <a:gd name="T32" fmla="*/ 0 w 184"/>
                <a:gd name="T33" fmla="*/ 0 h 666"/>
                <a:gd name="T34" fmla="*/ 0 w 184"/>
                <a:gd name="T35" fmla="*/ 0 h 666"/>
                <a:gd name="T36" fmla="*/ 0 w 184"/>
                <a:gd name="T37" fmla="*/ 0 h 66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4"/>
                <a:gd name="T58" fmla="*/ 0 h 666"/>
                <a:gd name="T59" fmla="*/ 184 w 184"/>
                <a:gd name="T60" fmla="*/ 666 h 66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4" h="666">
                  <a:moveTo>
                    <a:pt x="17" y="0"/>
                  </a:moveTo>
                  <a:lnTo>
                    <a:pt x="9" y="4"/>
                  </a:lnTo>
                  <a:lnTo>
                    <a:pt x="2" y="9"/>
                  </a:lnTo>
                  <a:lnTo>
                    <a:pt x="0" y="17"/>
                  </a:lnTo>
                  <a:lnTo>
                    <a:pt x="0" y="26"/>
                  </a:lnTo>
                  <a:lnTo>
                    <a:pt x="141" y="651"/>
                  </a:lnTo>
                  <a:lnTo>
                    <a:pt x="145" y="659"/>
                  </a:lnTo>
                  <a:lnTo>
                    <a:pt x="152" y="664"/>
                  </a:lnTo>
                  <a:lnTo>
                    <a:pt x="160" y="666"/>
                  </a:lnTo>
                  <a:lnTo>
                    <a:pt x="169" y="666"/>
                  </a:lnTo>
                  <a:lnTo>
                    <a:pt x="177" y="662"/>
                  </a:lnTo>
                  <a:lnTo>
                    <a:pt x="182" y="657"/>
                  </a:lnTo>
                  <a:lnTo>
                    <a:pt x="184" y="649"/>
                  </a:lnTo>
                  <a:lnTo>
                    <a:pt x="184" y="640"/>
                  </a:lnTo>
                  <a:lnTo>
                    <a:pt x="43" y="17"/>
                  </a:lnTo>
                  <a:lnTo>
                    <a:pt x="39" y="9"/>
                  </a:lnTo>
                  <a:lnTo>
                    <a:pt x="34" y="3"/>
                  </a:lnTo>
                  <a:lnTo>
                    <a:pt x="26" y="0"/>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29" name="Freeform 390">
              <a:extLst>
                <a:ext uri="{FF2B5EF4-FFF2-40B4-BE49-F238E27FC236}">
                  <a16:creationId xmlns:a16="http://schemas.microsoft.com/office/drawing/2014/main" id="{C7C068B9-C4DF-49C8-8034-BD9553FF6C6F}"/>
                </a:ext>
              </a:extLst>
            </p:cNvPr>
            <p:cNvSpPr>
              <a:spLocks/>
            </p:cNvSpPr>
            <p:nvPr/>
          </p:nvSpPr>
          <p:spPr bwMode="auto">
            <a:xfrm flipH="1">
              <a:off x="337" y="1115"/>
              <a:ext cx="224" cy="225"/>
            </a:xfrm>
            <a:custGeom>
              <a:avLst/>
              <a:gdLst>
                <a:gd name="T0" fmla="*/ 0 w 983"/>
                <a:gd name="T1" fmla="*/ 0 h 985"/>
                <a:gd name="T2" fmla="*/ 0 w 983"/>
                <a:gd name="T3" fmla="*/ 0 h 985"/>
                <a:gd name="T4" fmla="*/ 0 w 983"/>
                <a:gd name="T5" fmla="*/ 0 h 985"/>
                <a:gd name="T6" fmla="*/ 0 w 983"/>
                <a:gd name="T7" fmla="*/ 0 h 985"/>
                <a:gd name="T8" fmla="*/ 0 w 983"/>
                <a:gd name="T9" fmla="*/ 0 h 985"/>
                <a:gd name="T10" fmla="*/ 0 w 983"/>
                <a:gd name="T11" fmla="*/ 0 h 985"/>
                <a:gd name="T12" fmla="*/ 0 w 983"/>
                <a:gd name="T13" fmla="*/ 0 h 985"/>
                <a:gd name="T14" fmla="*/ 0 w 983"/>
                <a:gd name="T15" fmla="*/ 0 h 985"/>
                <a:gd name="T16" fmla="*/ 0 w 983"/>
                <a:gd name="T17" fmla="*/ 0 h 985"/>
                <a:gd name="T18" fmla="*/ 0 w 983"/>
                <a:gd name="T19" fmla="*/ 0 h 985"/>
                <a:gd name="T20" fmla="*/ 0 w 983"/>
                <a:gd name="T21" fmla="*/ 0 h 985"/>
                <a:gd name="T22" fmla="*/ 0 w 983"/>
                <a:gd name="T23" fmla="*/ 0 h 985"/>
                <a:gd name="T24" fmla="*/ 0 w 983"/>
                <a:gd name="T25" fmla="*/ 0 h 985"/>
                <a:gd name="T26" fmla="*/ 0 w 983"/>
                <a:gd name="T27" fmla="*/ 0 h 985"/>
                <a:gd name="T28" fmla="*/ 0 w 983"/>
                <a:gd name="T29" fmla="*/ 0 h 985"/>
                <a:gd name="T30" fmla="*/ 0 w 983"/>
                <a:gd name="T31" fmla="*/ 0 h 985"/>
                <a:gd name="T32" fmla="*/ 0 w 983"/>
                <a:gd name="T33" fmla="*/ 0 h 985"/>
                <a:gd name="T34" fmla="*/ 0 w 983"/>
                <a:gd name="T35" fmla="*/ 0 h 985"/>
                <a:gd name="T36" fmla="*/ 0 w 983"/>
                <a:gd name="T37" fmla="*/ 0 h 985"/>
                <a:gd name="T38" fmla="*/ 0 w 983"/>
                <a:gd name="T39" fmla="*/ 0 h 985"/>
                <a:gd name="T40" fmla="*/ 0 w 983"/>
                <a:gd name="T41" fmla="*/ 0 h 985"/>
                <a:gd name="T42" fmla="*/ 0 w 983"/>
                <a:gd name="T43" fmla="*/ 0 h 985"/>
                <a:gd name="T44" fmla="*/ 0 w 983"/>
                <a:gd name="T45" fmla="*/ 0 h 985"/>
                <a:gd name="T46" fmla="*/ 0 w 983"/>
                <a:gd name="T47" fmla="*/ 0 h 985"/>
                <a:gd name="T48" fmla="*/ 0 w 983"/>
                <a:gd name="T49" fmla="*/ 0 h 985"/>
                <a:gd name="T50" fmla="*/ 0 w 983"/>
                <a:gd name="T51" fmla="*/ 0 h 985"/>
                <a:gd name="T52" fmla="*/ 0 w 983"/>
                <a:gd name="T53" fmla="*/ 0 h 985"/>
                <a:gd name="T54" fmla="*/ 0 w 983"/>
                <a:gd name="T55" fmla="*/ 0 h 985"/>
                <a:gd name="T56" fmla="*/ 0 w 983"/>
                <a:gd name="T57" fmla="*/ 0 h 985"/>
                <a:gd name="T58" fmla="*/ 0 w 983"/>
                <a:gd name="T59" fmla="*/ 0 h 985"/>
                <a:gd name="T60" fmla="*/ 0 w 983"/>
                <a:gd name="T61" fmla="*/ 0 h 985"/>
                <a:gd name="T62" fmla="*/ 0 w 983"/>
                <a:gd name="T63" fmla="*/ 0 h 985"/>
                <a:gd name="T64" fmla="*/ 0 w 983"/>
                <a:gd name="T65" fmla="*/ 0 h 985"/>
                <a:gd name="T66" fmla="*/ 0 w 983"/>
                <a:gd name="T67" fmla="*/ 0 h 985"/>
                <a:gd name="T68" fmla="*/ 0 w 983"/>
                <a:gd name="T69" fmla="*/ 0 h 985"/>
                <a:gd name="T70" fmla="*/ 0 w 983"/>
                <a:gd name="T71" fmla="*/ 0 h 985"/>
                <a:gd name="T72" fmla="*/ 0 w 983"/>
                <a:gd name="T73" fmla="*/ 0 h 985"/>
                <a:gd name="T74" fmla="*/ 0 w 983"/>
                <a:gd name="T75" fmla="*/ 0 h 985"/>
                <a:gd name="T76" fmla="*/ 0 w 983"/>
                <a:gd name="T77" fmla="*/ 0 h 985"/>
                <a:gd name="T78" fmla="*/ 0 w 983"/>
                <a:gd name="T79" fmla="*/ 0 h 985"/>
                <a:gd name="T80" fmla="*/ 0 w 983"/>
                <a:gd name="T81" fmla="*/ 0 h 985"/>
                <a:gd name="T82" fmla="*/ 0 w 983"/>
                <a:gd name="T83" fmla="*/ 0 h 985"/>
                <a:gd name="T84" fmla="*/ 0 w 983"/>
                <a:gd name="T85" fmla="*/ 0 h 985"/>
                <a:gd name="T86" fmla="*/ 0 w 983"/>
                <a:gd name="T87" fmla="*/ 0 h 985"/>
                <a:gd name="T88" fmla="*/ 0 w 983"/>
                <a:gd name="T89" fmla="*/ 0 h 985"/>
                <a:gd name="T90" fmla="*/ 0 w 983"/>
                <a:gd name="T91" fmla="*/ 0 h 985"/>
                <a:gd name="T92" fmla="*/ 0 w 983"/>
                <a:gd name="T93" fmla="*/ 0 h 98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83"/>
                <a:gd name="T142" fmla="*/ 0 h 985"/>
                <a:gd name="T143" fmla="*/ 983 w 983"/>
                <a:gd name="T144" fmla="*/ 985 h 98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83" h="985">
                  <a:moveTo>
                    <a:pt x="883" y="31"/>
                  </a:moveTo>
                  <a:lnTo>
                    <a:pt x="882" y="33"/>
                  </a:lnTo>
                  <a:lnTo>
                    <a:pt x="882" y="34"/>
                  </a:lnTo>
                  <a:lnTo>
                    <a:pt x="880" y="37"/>
                  </a:lnTo>
                  <a:lnTo>
                    <a:pt x="880" y="38"/>
                  </a:lnTo>
                  <a:lnTo>
                    <a:pt x="873" y="69"/>
                  </a:lnTo>
                  <a:lnTo>
                    <a:pt x="852" y="151"/>
                  </a:lnTo>
                  <a:lnTo>
                    <a:pt x="823" y="267"/>
                  </a:lnTo>
                  <a:lnTo>
                    <a:pt x="791" y="400"/>
                  </a:lnTo>
                  <a:lnTo>
                    <a:pt x="757" y="534"/>
                  </a:lnTo>
                  <a:lnTo>
                    <a:pt x="728" y="650"/>
                  </a:lnTo>
                  <a:lnTo>
                    <a:pt x="708" y="733"/>
                  </a:lnTo>
                  <a:lnTo>
                    <a:pt x="700" y="765"/>
                  </a:lnTo>
                  <a:lnTo>
                    <a:pt x="692" y="785"/>
                  </a:lnTo>
                  <a:lnTo>
                    <a:pt x="684" y="802"/>
                  </a:lnTo>
                  <a:lnTo>
                    <a:pt x="676" y="814"/>
                  </a:lnTo>
                  <a:lnTo>
                    <a:pt x="670" y="824"/>
                  </a:lnTo>
                  <a:lnTo>
                    <a:pt x="663" y="830"/>
                  </a:lnTo>
                  <a:lnTo>
                    <a:pt x="658" y="836"/>
                  </a:lnTo>
                  <a:lnTo>
                    <a:pt x="654" y="838"/>
                  </a:lnTo>
                  <a:lnTo>
                    <a:pt x="650" y="840"/>
                  </a:lnTo>
                  <a:lnTo>
                    <a:pt x="646" y="841"/>
                  </a:lnTo>
                  <a:lnTo>
                    <a:pt x="644" y="841"/>
                  </a:lnTo>
                  <a:lnTo>
                    <a:pt x="643" y="841"/>
                  </a:lnTo>
                  <a:lnTo>
                    <a:pt x="641" y="841"/>
                  </a:lnTo>
                  <a:lnTo>
                    <a:pt x="639" y="840"/>
                  </a:lnTo>
                  <a:lnTo>
                    <a:pt x="636" y="840"/>
                  </a:lnTo>
                  <a:lnTo>
                    <a:pt x="633" y="838"/>
                  </a:lnTo>
                  <a:lnTo>
                    <a:pt x="631" y="838"/>
                  </a:lnTo>
                  <a:lnTo>
                    <a:pt x="610" y="838"/>
                  </a:lnTo>
                  <a:lnTo>
                    <a:pt x="581" y="840"/>
                  </a:lnTo>
                  <a:lnTo>
                    <a:pt x="546" y="841"/>
                  </a:lnTo>
                  <a:lnTo>
                    <a:pt x="506" y="842"/>
                  </a:lnTo>
                  <a:lnTo>
                    <a:pt x="462" y="844"/>
                  </a:lnTo>
                  <a:lnTo>
                    <a:pt x="415" y="846"/>
                  </a:lnTo>
                  <a:lnTo>
                    <a:pt x="367" y="847"/>
                  </a:lnTo>
                  <a:lnTo>
                    <a:pt x="318" y="850"/>
                  </a:lnTo>
                  <a:lnTo>
                    <a:pt x="268" y="853"/>
                  </a:lnTo>
                  <a:lnTo>
                    <a:pt x="221" y="855"/>
                  </a:lnTo>
                  <a:lnTo>
                    <a:pt x="177" y="858"/>
                  </a:lnTo>
                  <a:lnTo>
                    <a:pt x="137" y="862"/>
                  </a:lnTo>
                  <a:lnTo>
                    <a:pt x="102" y="864"/>
                  </a:lnTo>
                  <a:lnTo>
                    <a:pt x="73" y="868"/>
                  </a:lnTo>
                  <a:lnTo>
                    <a:pt x="51" y="872"/>
                  </a:lnTo>
                  <a:lnTo>
                    <a:pt x="38" y="876"/>
                  </a:lnTo>
                  <a:lnTo>
                    <a:pt x="22" y="886"/>
                  </a:lnTo>
                  <a:lnTo>
                    <a:pt x="12" y="898"/>
                  </a:lnTo>
                  <a:lnTo>
                    <a:pt x="6" y="911"/>
                  </a:lnTo>
                  <a:lnTo>
                    <a:pt x="2" y="924"/>
                  </a:lnTo>
                  <a:lnTo>
                    <a:pt x="0" y="939"/>
                  </a:lnTo>
                  <a:lnTo>
                    <a:pt x="2" y="952"/>
                  </a:lnTo>
                  <a:lnTo>
                    <a:pt x="4" y="963"/>
                  </a:lnTo>
                  <a:lnTo>
                    <a:pt x="7" y="974"/>
                  </a:lnTo>
                  <a:lnTo>
                    <a:pt x="11" y="979"/>
                  </a:lnTo>
                  <a:lnTo>
                    <a:pt x="15" y="983"/>
                  </a:lnTo>
                  <a:lnTo>
                    <a:pt x="20" y="984"/>
                  </a:lnTo>
                  <a:lnTo>
                    <a:pt x="25" y="985"/>
                  </a:lnTo>
                  <a:lnTo>
                    <a:pt x="704" y="985"/>
                  </a:lnTo>
                  <a:lnTo>
                    <a:pt x="705" y="985"/>
                  </a:lnTo>
                  <a:lnTo>
                    <a:pt x="706" y="985"/>
                  </a:lnTo>
                  <a:lnTo>
                    <a:pt x="743" y="978"/>
                  </a:lnTo>
                  <a:lnTo>
                    <a:pt x="771" y="966"/>
                  </a:lnTo>
                  <a:lnTo>
                    <a:pt x="795" y="952"/>
                  </a:lnTo>
                  <a:lnTo>
                    <a:pt x="812" y="933"/>
                  </a:lnTo>
                  <a:lnTo>
                    <a:pt x="825" y="915"/>
                  </a:lnTo>
                  <a:lnTo>
                    <a:pt x="832" y="897"/>
                  </a:lnTo>
                  <a:lnTo>
                    <a:pt x="838" y="880"/>
                  </a:lnTo>
                  <a:lnTo>
                    <a:pt x="839" y="866"/>
                  </a:lnTo>
                  <a:lnTo>
                    <a:pt x="839" y="867"/>
                  </a:lnTo>
                  <a:lnTo>
                    <a:pt x="839" y="868"/>
                  </a:lnTo>
                  <a:lnTo>
                    <a:pt x="983" y="46"/>
                  </a:lnTo>
                  <a:lnTo>
                    <a:pt x="983" y="43"/>
                  </a:lnTo>
                  <a:lnTo>
                    <a:pt x="983" y="39"/>
                  </a:lnTo>
                  <a:lnTo>
                    <a:pt x="982" y="35"/>
                  </a:lnTo>
                  <a:lnTo>
                    <a:pt x="981" y="33"/>
                  </a:lnTo>
                  <a:lnTo>
                    <a:pt x="975" y="24"/>
                  </a:lnTo>
                  <a:lnTo>
                    <a:pt x="969" y="17"/>
                  </a:lnTo>
                  <a:lnTo>
                    <a:pt x="964" y="12"/>
                  </a:lnTo>
                  <a:lnTo>
                    <a:pt x="957" y="7"/>
                  </a:lnTo>
                  <a:lnTo>
                    <a:pt x="952" y="4"/>
                  </a:lnTo>
                  <a:lnTo>
                    <a:pt x="947" y="3"/>
                  </a:lnTo>
                  <a:lnTo>
                    <a:pt x="942" y="1"/>
                  </a:lnTo>
                  <a:lnTo>
                    <a:pt x="936" y="0"/>
                  </a:lnTo>
                  <a:lnTo>
                    <a:pt x="926" y="1"/>
                  </a:lnTo>
                  <a:lnTo>
                    <a:pt x="916" y="4"/>
                  </a:lnTo>
                  <a:lnTo>
                    <a:pt x="906" y="8"/>
                  </a:lnTo>
                  <a:lnTo>
                    <a:pt x="900" y="13"/>
                  </a:lnTo>
                  <a:lnTo>
                    <a:pt x="893" y="20"/>
                  </a:lnTo>
                  <a:lnTo>
                    <a:pt x="888" y="25"/>
                  </a:lnTo>
                  <a:lnTo>
                    <a:pt x="884" y="29"/>
                  </a:lnTo>
                  <a:lnTo>
                    <a:pt x="883"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30" name="Freeform 391">
              <a:extLst>
                <a:ext uri="{FF2B5EF4-FFF2-40B4-BE49-F238E27FC236}">
                  <a16:creationId xmlns:a16="http://schemas.microsoft.com/office/drawing/2014/main" id="{A31C4AA7-84A6-4B5E-831C-9CA6F72DE4E2}"/>
                </a:ext>
              </a:extLst>
            </p:cNvPr>
            <p:cNvSpPr>
              <a:spLocks/>
            </p:cNvSpPr>
            <p:nvPr/>
          </p:nvSpPr>
          <p:spPr bwMode="auto">
            <a:xfrm flipH="1">
              <a:off x="346" y="1124"/>
              <a:ext cx="207" cy="207"/>
            </a:xfrm>
            <a:custGeom>
              <a:avLst/>
              <a:gdLst>
                <a:gd name="T0" fmla="*/ 0 w 904"/>
                <a:gd name="T1" fmla="*/ 0 h 907"/>
                <a:gd name="T2" fmla="*/ 0 w 904"/>
                <a:gd name="T3" fmla="*/ 0 h 907"/>
                <a:gd name="T4" fmla="*/ 0 w 904"/>
                <a:gd name="T5" fmla="*/ 0 h 907"/>
                <a:gd name="T6" fmla="*/ 0 w 904"/>
                <a:gd name="T7" fmla="*/ 0 h 907"/>
                <a:gd name="T8" fmla="*/ 0 w 904"/>
                <a:gd name="T9" fmla="*/ 0 h 907"/>
                <a:gd name="T10" fmla="*/ 0 w 904"/>
                <a:gd name="T11" fmla="*/ 0 h 907"/>
                <a:gd name="T12" fmla="*/ 0 w 904"/>
                <a:gd name="T13" fmla="*/ 0 h 907"/>
                <a:gd name="T14" fmla="*/ 0 w 904"/>
                <a:gd name="T15" fmla="*/ 0 h 907"/>
                <a:gd name="T16" fmla="*/ 0 w 904"/>
                <a:gd name="T17" fmla="*/ 0 h 907"/>
                <a:gd name="T18" fmla="*/ 0 w 904"/>
                <a:gd name="T19" fmla="*/ 0 h 907"/>
                <a:gd name="T20" fmla="*/ 0 w 904"/>
                <a:gd name="T21" fmla="*/ 0 h 907"/>
                <a:gd name="T22" fmla="*/ 0 w 904"/>
                <a:gd name="T23" fmla="*/ 0 h 907"/>
                <a:gd name="T24" fmla="*/ 0 w 904"/>
                <a:gd name="T25" fmla="*/ 0 h 907"/>
                <a:gd name="T26" fmla="*/ 0 w 904"/>
                <a:gd name="T27" fmla="*/ 0 h 907"/>
                <a:gd name="T28" fmla="*/ 0 w 904"/>
                <a:gd name="T29" fmla="*/ 0 h 907"/>
                <a:gd name="T30" fmla="*/ 0 w 904"/>
                <a:gd name="T31" fmla="*/ 0 h 907"/>
                <a:gd name="T32" fmla="*/ 0 w 904"/>
                <a:gd name="T33" fmla="*/ 0 h 907"/>
                <a:gd name="T34" fmla="*/ 0 w 904"/>
                <a:gd name="T35" fmla="*/ 0 h 907"/>
                <a:gd name="T36" fmla="*/ 0 w 904"/>
                <a:gd name="T37" fmla="*/ 0 h 907"/>
                <a:gd name="T38" fmla="*/ 0 w 904"/>
                <a:gd name="T39" fmla="*/ 0 h 907"/>
                <a:gd name="T40" fmla="*/ 0 w 904"/>
                <a:gd name="T41" fmla="*/ 0 h 907"/>
                <a:gd name="T42" fmla="*/ 0 w 904"/>
                <a:gd name="T43" fmla="*/ 0 h 907"/>
                <a:gd name="T44" fmla="*/ 0 w 904"/>
                <a:gd name="T45" fmla="*/ 0 h 907"/>
                <a:gd name="T46" fmla="*/ 0 w 904"/>
                <a:gd name="T47" fmla="*/ 0 h 907"/>
                <a:gd name="T48" fmla="*/ 0 w 904"/>
                <a:gd name="T49" fmla="*/ 0 h 907"/>
                <a:gd name="T50" fmla="*/ 0 w 904"/>
                <a:gd name="T51" fmla="*/ 0 h 907"/>
                <a:gd name="T52" fmla="*/ 0 w 904"/>
                <a:gd name="T53" fmla="*/ 0 h 907"/>
                <a:gd name="T54" fmla="*/ 0 w 904"/>
                <a:gd name="T55" fmla="*/ 0 h 907"/>
                <a:gd name="T56" fmla="*/ 0 w 904"/>
                <a:gd name="T57" fmla="*/ 0 h 907"/>
                <a:gd name="T58" fmla="*/ 0 w 904"/>
                <a:gd name="T59" fmla="*/ 0 h 907"/>
                <a:gd name="T60" fmla="*/ 0 w 904"/>
                <a:gd name="T61" fmla="*/ 0 h 907"/>
                <a:gd name="T62" fmla="*/ 0 w 904"/>
                <a:gd name="T63" fmla="*/ 0 h 907"/>
                <a:gd name="T64" fmla="*/ 0 w 904"/>
                <a:gd name="T65" fmla="*/ 0 h 907"/>
                <a:gd name="T66" fmla="*/ 0 w 904"/>
                <a:gd name="T67" fmla="*/ 0 h 907"/>
                <a:gd name="T68" fmla="*/ 0 w 904"/>
                <a:gd name="T69" fmla="*/ 0 h 907"/>
                <a:gd name="T70" fmla="*/ 0 w 904"/>
                <a:gd name="T71" fmla="*/ 0 h 907"/>
                <a:gd name="T72" fmla="*/ 0 w 904"/>
                <a:gd name="T73" fmla="*/ 0 h 907"/>
                <a:gd name="T74" fmla="*/ 0 w 904"/>
                <a:gd name="T75" fmla="*/ 0 h 907"/>
                <a:gd name="T76" fmla="*/ 0 w 904"/>
                <a:gd name="T77" fmla="*/ 0 h 907"/>
                <a:gd name="T78" fmla="*/ 0 w 904"/>
                <a:gd name="T79" fmla="*/ 0 h 907"/>
                <a:gd name="T80" fmla="*/ 0 w 904"/>
                <a:gd name="T81" fmla="*/ 0 h 907"/>
                <a:gd name="T82" fmla="*/ 0 w 904"/>
                <a:gd name="T83" fmla="*/ 0 h 907"/>
                <a:gd name="T84" fmla="*/ 0 w 904"/>
                <a:gd name="T85" fmla="*/ 0 h 907"/>
                <a:gd name="T86" fmla="*/ 0 w 904"/>
                <a:gd name="T87" fmla="*/ 0 h 907"/>
                <a:gd name="T88" fmla="*/ 0 w 904"/>
                <a:gd name="T89" fmla="*/ 0 h 907"/>
                <a:gd name="T90" fmla="*/ 0 w 904"/>
                <a:gd name="T91" fmla="*/ 0 h 90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04"/>
                <a:gd name="T139" fmla="*/ 0 h 907"/>
                <a:gd name="T140" fmla="*/ 904 w 904"/>
                <a:gd name="T141" fmla="*/ 907 h 90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04" h="907">
                  <a:moveTo>
                    <a:pt x="896" y="0"/>
                  </a:moveTo>
                  <a:lnTo>
                    <a:pt x="897" y="1"/>
                  </a:lnTo>
                  <a:lnTo>
                    <a:pt x="900" y="3"/>
                  </a:lnTo>
                  <a:lnTo>
                    <a:pt x="901" y="5"/>
                  </a:lnTo>
                  <a:lnTo>
                    <a:pt x="904" y="8"/>
                  </a:lnTo>
                  <a:lnTo>
                    <a:pt x="897" y="47"/>
                  </a:lnTo>
                  <a:lnTo>
                    <a:pt x="880" y="142"/>
                  </a:lnTo>
                  <a:lnTo>
                    <a:pt x="857" y="272"/>
                  </a:lnTo>
                  <a:lnTo>
                    <a:pt x="831" y="421"/>
                  </a:lnTo>
                  <a:lnTo>
                    <a:pt x="805" y="569"/>
                  </a:lnTo>
                  <a:lnTo>
                    <a:pt x="783" y="698"/>
                  </a:lnTo>
                  <a:lnTo>
                    <a:pt x="767" y="789"/>
                  </a:lnTo>
                  <a:lnTo>
                    <a:pt x="761" y="823"/>
                  </a:lnTo>
                  <a:lnTo>
                    <a:pt x="761" y="824"/>
                  </a:lnTo>
                  <a:lnTo>
                    <a:pt x="761" y="825"/>
                  </a:lnTo>
                  <a:lnTo>
                    <a:pt x="761" y="829"/>
                  </a:lnTo>
                  <a:lnTo>
                    <a:pt x="760" y="838"/>
                  </a:lnTo>
                  <a:lnTo>
                    <a:pt x="756" y="850"/>
                  </a:lnTo>
                  <a:lnTo>
                    <a:pt x="748" y="863"/>
                  </a:lnTo>
                  <a:lnTo>
                    <a:pt x="736" y="877"/>
                  </a:lnTo>
                  <a:lnTo>
                    <a:pt x="719" y="890"/>
                  </a:lnTo>
                  <a:lnTo>
                    <a:pt x="695" y="901"/>
                  </a:lnTo>
                  <a:lnTo>
                    <a:pt x="663" y="907"/>
                  </a:lnTo>
                  <a:lnTo>
                    <a:pt x="656" y="907"/>
                  </a:lnTo>
                  <a:lnTo>
                    <a:pt x="635" y="907"/>
                  </a:lnTo>
                  <a:lnTo>
                    <a:pt x="604" y="907"/>
                  </a:lnTo>
                  <a:lnTo>
                    <a:pt x="562" y="907"/>
                  </a:lnTo>
                  <a:lnTo>
                    <a:pt x="514" y="907"/>
                  </a:lnTo>
                  <a:lnTo>
                    <a:pt x="459" y="907"/>
                  </a:lnTo>
                  <a:lnTo>
                    <a:pt x="402" y="907"/>
                  </a:lnTo>
                  <a:lnTo>
                    <a:pt x="342" y="907"/>
                  </a:lnTo>
                  <a:lnTo>
                    <a:pt x="281" y="907"/>
                  </a:lnTo>
                  <a:lnTo>
                    <a:pt x="223" y="907"/>
                  </a:lnTo>
                  <a:lnTo>
                    <a:pt x="167" y="907"/>
                  </a:lnTo>
                  <a:lnTo>
                    <a:pt x="116" y="907"/>
                  </a:lnTo>
                  <a:lnTo>
                    <a:pt x="73" y="907"/>
                  </a:lnTo>
                  <a:lnTo>
                    <a:pt x="38" y="907"/>
                  </a:lnTo>
                  <a:lnTo>
                    <a:pt x="13" y="907"/>
                  </a:lnTo>
                  <a:lnTo>
                    <a:pt x="2" y="907"/>
                  </a:lnTo>
                  <a:lnTo>
                    <a:pt x="2" y="905"/>
                  </a:lnTo>
                  <a:lnTo>
                    <a:pt x="2" y="903"/>
                  </a:lnTo>
                  <a:lnTo>
                    <a:pt x="0" y="901"/>
                  </a:lnTo>
                  <a:lnTo>
                    <a:pt x="0" y="900"/>
                  </a:lnTo>
                  <a:lnTo>
                    <a:pt x="2" y="892"/>
                  </a:lnTo>
                  <a:lnTo>
                    <a:pt x="4" y="885"/>
                  </a:lnTo>
                  <a:lnTo>
                    <a:pt x="9" y="877"/>
                  </a:lnTo>
                  <a:lnTo>
                    <a:pt x="17" y="872"/>
                  </a:lnTo>
                  <a:lnTo>
                    <a:pt x="25" y="870"/>
                  </a:lnTo>
                  <a:lnTo>
                    <a:pt x="39" y="867"/>
                  </a:lnTo>
                  <a:lnTo>
                    <a:pt x="58" y="864"/>
                  </a:lnTo>
                  <a:lnTo>
                    <a:pt x="82" y="862"/>
                  </a:lnTo>
                  <a:lnTo>
                    <a:pt x="110" y="860"/>
                  </a:lnTo>
                  <a:lnTo>
                    <a:pt x="142" y="858"/>
                  </a:lnTo>
                  <a:lnTo>
                    <a:pt x="178" y="855"/>
                  </a:lnTo>
                  <a:lnTo>
                    <a:pt x="217" y="853"/>
                  </a:lnTo>
                  <a:lnTo>
                    <a:pt x="259" y="850"/>
                  </a:lnTo>
                  <a:lnTo>
                    <a:pt x="302" y="849"/>
                  </a:lnTo>
                  <a:lnTo>
                    <a:pt x="347" y="846"/>
                  </a:lnTo>
                  <a:lnTo>
                    <a:pt x="396" y="845"/>
                  </a:lnTo>
                  <a:lnTo>
                    <a:pt x="444" y="842"/>
                  </a:lnTo>
                  <a:lnTo>
                    <a:pt x="492" y="841"/>
                  </a:lnTo>
                  <a:lnTo>
                    <a:pt x="541" y="840"/>
                  </a:lnTo>
                  <a:lnTo>
                    <a:pt x="589" y="838"/>
                  </a:lnTo>
                  <a:lnTo>
                    <a:pt x="596" y="841"/>
                  </a:lnTo>
                  <a:lnTo>
                    <a:pt x="604" y="842"/>
                  </a:lnTo>
                  <a:lnTo>
                    <a:pt x="613" y="842"/>
                  </a:lnTo>
                  <a:lnTo>
                    <a:pt x="622" y="840"/>
                  </a:lnTo>
                  <a:lnTo>
                    <a:pt x="632" y="834"/>
                  </a:lnTo>
                  <a:lnTo>
                    <a:pt x="643" y="828"/>
                  </a:lnTo>
                  <a:lnTo>
                    <a:pt x="653" y="819"/>
                  </a:lnTo>
                  <a:lnTo>
                    <a:pt x="662" y="807"/>
                  </a:lnTo>
                  <a:lnTo>
                    <a:pt x="672" y="794"/>
                  </a:lnTo>
                  <a:lnTo>
                    <a:pt x="682" y="777"/>
                  </a:lnTo>
                  <a:lnTo>
                    <a:pt x="689" y="760"/>
                  </a:lnTo>
                  <a:lnTo>
                    <a:pt x="698" y="739"/>
                  </a:lnTo>
                  <a:lnTo>
                    <a:pt x="698" y="738"/>
                  </a:lnTo>
                  <a:lnTo>
                    <a:pt x="698" y="737"/>
                  </a:lnTo>
                  <a:lnTo>
                    <a:pt x="706" y="706"/>
                  </a:lnTo>
                  <a:lnTo>
                    <a:pt x="726" y="625"/>
                  </a:lnTo>
                  <a:lnTo>
                    <a:pt x="754" y="510"/>
                  </a:lnTo>
                  <a:lnTo>
                    <a:pt x="787" y="379"/>
                  </a:lnTo>
                  <a:lnTo>
                    <a:pt x="819" y="246"/>
                  </a:lnTo>
                  <a:lnTo>
                    <a:pt x="849" y="130"/>
                  </a:lnTo>
                  <a:lnTo>
                    <a:pt x="869" y="47"/>
                  </a:lnTo>
                  <a:lnTo>
                    <a:pt x="878" y="13"/>
                  </a:lnTo>
                  <a:lnTo>
                    <a:pt x="882" y="8"/>
                  </a:lnTo>
                  <a:lnTo>
                    <a:pt x="887" y="4"/>
                  </a:lnTo>
                  <a:lnTo>
                    <a:pt x="892" y="1"/>
                  </a:lnTo>
                  <a:lnTo>
                    <a:pt x="896"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31" name="Freeform 392">
              <a:extLst>
                <a:ext uri="{FF2B5EF4-FFF2-40B4-BE49-F238E27FC236}">
                  <a16:creationId xmlns:a16="http://schemas.microsoft.com/office/drawing/2014/main" id="{5E811E9F-8431-4CDD-ABBA-595527AD9E90}"/>
                </a:ext>
              </a:extLst>
            </p:cNvPr>
            <p:cNvSpPr>
              <a:spLocks/>
            </p:cNvSpPr>
            <p:nvPr/>
          </p:nvSpPr>
          <p:spPr bwMode="auto">
            <a:xfrm flipH="1">
              <a:off x="774" y="1193"/>
              <a:ext cx="77" cy="290"/>
            </a:xfrm>
            <a:custGeom>
              <a:avLst/>
              <a:gdLst>
                <a:gd name="T0" fmla="*/ 0 w 338"/>
                <a:gd name="T1" fmla="*/ 0 h 1268"/>
                <a:gd name="T2" fmla="*/ 0 w 338"/>
                <a:gd name="T3" fmla="*/ 0 h 1268"/>
                <a:gd name="T4" fmla="*/ 0 w 338"/>
                <a:gd name="T5" fmla="*/ 0 h 1268"/>
                <a:gd name="T6" fmla="*/ 0 w 338"/>
                <a:gd name="T7" fmla="*/ 0 h 1268"/>
                <a:gd name="T8" fmla="*/ 0 w 338"/>
                <a:gd name="T9" fmla="*/ 0 h 1268"/>
                <a:gd name="T10" fmla="*/ 0 w 338"/>
                <a:gd name="T11" fmla="*/ 0 h 1268"/>
                <a:gd name="T12" fmla="*/ 0 w 338"/>
                <a:gd name="T13" fmla="*/ 0 h 1268"/>
                <a:gd name="T14" fmla="*/ 0 w 338"/>
                <a:gd name="T15" fmla="*/ 0 h 1268"/>
                <a:gd name="T16" fmla="*/ 0 w 338"/>
                <a:gd name="T17" fmla="*/ 0 h 1268"/>
                <a:gd name="T18" fmla="*/ 0 w 338"/>
                <a:gd name="T19" fmla="*/ 0 h 1268"/>
                <a:gd name="T20" fmla="*/ 0 w 338"/>
                <a:gd name="T21" fmla="*/ 0 h 1268"/>
                <a:gd name="T22" fmla="*/ 0 w 338"/>
                <a:gd name="T23" fmla="*/ 0 h 1268"/>
                <a:gd name="T24" fmla="*/ 0 w 338"/>
                <a:gd name="T25" fmla="*/ 0 h 1268"/>
                <a:gd name="T26" fmla="*/ 0 w 338"/>
                <a:gd name="T27" fmla="*/ 0 h 1268"/>
                <a:gd name="T28" fmla="*/ 0 w 338"/>
                <a:gd name="T29" fmla="*/ 0 h 1268"/>
                <a:gd name="T30" fmla="*/ 0 w 338"/>
                <a:gd name="T31" fmla="*/ 0 h 1268"/>
                <a:gd name="T32" fmla="*/ 0 w 338"/>
                <a:gd name="T33" fmla="*/ 0 h 1268"/>
                <a:gd name="T34" fmla="*/ 0 w 338"/>
                <a:gd name="T35" fmla="*/ 0 h 1268"/>
                <a:gd name="T36" fmla="*/ 0 w 338"/>
                <a:gd name="T37" fmla="*/ 0 h 1268"/>
                <a:gd name="T38" fmla="*/ 0 w 338"/>
                <a:gd name="T39" fmla="*/ 0 h 1268"/>
                <a:gd name="T40" fmla="*/ 0 w 338"/>
                <a:gd name="T41" fmla="*/ 0 h 1268"/>
                <a:gd name="T42" fmla="*/ 0 w 338"/>
                <a:gd name="T43" fmla="*/ 0 h 1268"/>
                <a:gd name="T44" fmla="*/ 0 w 338"/>
                <a:gd name="T45" fmla="*/ 0 h 1268"/>
                <a:gd name="T46" fmla="*/ 0 w 338"/>
                <a:gd name="T47" fmla="*/ 0 h 1268"/>
                <a:gd name="T48" fmla="*/ 0 w 338"/>
                <a:gd name="T49" fmla="*/ 0 h 1268"/>
                <a:gd name="T50" fmla="*/ 0 w 338"/>
                <a:gd name="T51" fmla="*/ 0 h 1268"/>
                <a:gd name="T52" fmla="*/ 0 w 338"/>
                <a:gd name="T53" fmla="*/ 0 h 1268"/>
                <a:gd name="T54" fmla="*/ 0 w 338"/>
                <a:gd name="T55" fmla="*/ 0 h 1268"/>
                <a:gd name="T56" fmla="*/ 0 w 338"/>
                <a:gd name="T57" fmla="*/ 0 h 1268"/>
                <a:gd name="T58" fmla="*/ 0 w 338"/>
                <a:gd name="T59" fmla="*/ 0 h 1268"/>
                <a:gd name="T60" fmla="*/ 0 w 338"/>
                <a:gd name="T61" fmla="*/ 0 h 1268"/>
                <a:gd name="T62" fmla="*/ 0 w 338"/>
                <a:gd name="T63" fmla="*/ 0 h 1268"/>
                <a:gd name="T64" fmla="*/ 0 w 338"/>
                <a:gd name="T65" fmla="*/ 0 h 1268"/>
                <a:gd name="T66" fmla="*/ 0 w 338"/>
                <a:gd name="T67" fmla="*/ 0 h 1268"/>
                <a:gd name="T68" fmla="*/ 0 w 338"/>
                <a:gd name="T69" fmla="*/ 0 h 1268"/>
                <a:gd name="T70" fmla="*/ 0 w 338"/>
                <a:gd name="T71" fmla="*/ 0 h 1268"/>
                <a:gd name="T72" fmla="*/ 0 w 338"/>
                <a:gd name="T73" fmla="*/ 0 h 1268"/>
                <a:gd name="T74" fmla="*/ 0 w 338"/>
                <a:gd name="T75" fmla="*/ 0 h 1268"/>
                <a:gd name="T76" fmla="*/ 0 w 338"/>
                <a:gd name="T77" fmla="*/ 0 h 1268"/>
                <a:gd name="T78" fmla="*/ 0 w 338"/>
                <a:gd name="T79" fmla="*/ 0 h 1268"/>
                <a:gd name="T80" fmla="*/ 0 w 338"/>
                <a:gd name="T81" fmla="*/ 0 h 1268"/>
                <a:gd name="T82" fmla="*/ 0 w 338"/>
                <a:gd name="T83" fmla="*/ 0 h 1268"/>
                <a:gd name="T84" fmla="*/ 0 w 338"/>
                <a:gd name="T85" fmla="*/ 0 h 1268"/>
                <a:gd name="T86" fmla="*/ 0 w 338"/>
                <a:gd name="T87" fmla="*/ 0 h 1268"/>
                <a:gd name="T88" fmla="*/ 0 w 338"/>
                <a:gd name="T89" fmla="*/ 0 h 1268"/>
                <a:gd name="T90" fmla="*/ 0 w 338"/>
                <a:gd name="T91" fmla="*/ 0 h 1268"/>
                <a:gd name="T92" fmla="*/ 0 w 338"/>
                <a:gd name="T93" fmla="*/ 0 h 1268"/>
                <a:gd name="T94" fmla="*/ 0 w 338"/>
                <a:gd name="T95" fmla="*/ 0 h 1268"/>
                <a:gd name="T96" fmla="*/ 0 w 338"/>
                <a:gd name="T97" fmla="*/ 0 h 12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38"/>
                <a:gd name="T148" fmla="*/ 0 h 1268"/>
                <a:gd name="T149" fmla="*/ 338 w 338"/>
                <a:gd name="T150" fmla="*/ 1268 h 12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38" h="1268">
                  <a:moveTo>
                    <a:pt x="309" y="1"/>
                  </a:moveTo>
                  <a:lnTo>
                    <a:pt x="297" y="5"/>
                  </a:lnTo>
                  <a:lnTo>
                    <a:pt x="279" y="12"/>
                  </a:lnTo>
                  <a:lnTo>
                    <a:pt x="257" y="22"/>
                  </a:lnTo>
                  <a:lnTo>
                    <a:pt x="234" y="34"/>
                  </a:lnTo>
                  <a:lnTo>
                    <a:pt x="210" y="48"/>
                  </a:lnTo>
                  <a:lnTo>
                    <a:pt x="188" y="64"/>
                  </a:lnTo>
                  <a:lnTo>
                    <a:pt x="173" y="83"/>
                  </a:lnTo>
                  <a:lnTo>
                    <a:pt x="162" y="103"/>
                  </a:lnTo>
                  <a:lnTo>
                    <a:pt x="152" y="160"/>
                  </a:lnTo>
                  <a:lnTo>
                    <a:pt x="134" y="285"/>
                  </a:lnTo>
                  <a:lnTo>
                    <a:pt x="109" y="454"/>
                  </a:lnTo>
                  <a:lnTo>
                    <a:pt x="82" y="648"/>
                  </a:lnTo>
                  <a:lnTo>
                    <a:pt x="54" y="846"/>
                  </a:lnTo>
                  <a:lnTo>
                    <a:pt x="30" y="1024"/>
                  </a:lnTo>
                  <a:lnTo>
                    <a:pt x="10" y="1163"/>
                  </a:lnTo>
                  <a:lnTo>
                    <a:pt x="0" y="1243"/>
                  </a:lnTo>
                  <a:lnTo>
                    <a:pt x="0" y="1251"/>
                  </a:lnTo>
                  <a:lnTo>
                    <a:pt x="4" y="1258"/>
                  </a:lnTo>
                  <a:lnTo>
                    <a:pt x="10" y="1264"/>
                  </a:lnTo>
                  <a:lnTo>
                    <a:pt x="18" y="1268"/>
                  </a:lnTo>
                  <a:lnTo>
                    <a:pt x="27" y="1266"/>
                  </a:lnTo>
                  <a:lnTo>
                    <a:pt x="35" y="1262"/>
                  </a:lnTo>
                  <a:lnTo>
                    <a:pt x="40" y="1256"/>
                  </a:lnTo>
                  <a:lnTo>
                    <a:pt x="43" y="1248"/>
                  </a:lnTo>
                  <a:lnTo>
                    <a:pt x="66" y="1075"/>
                  </a:lnTo>
                  <a:lnTo>
                    <a:pt x="92" y="891"/>
                  </a:lnTo>
                  <a:lnTo>
                    <a:pt x="118" y="707"/>
                  </a:lnTo>
                  <a:lnTo>
                    <a:pt x="143" y="530"/>
                  </a:lnTo>
                  <a:lnTo>
                    <a:pt x="165" y="372"/>
                  </a:lnTo>
                  <a:lnTo>
                    <a:pt x="183" y="244"/>
                  </a:lnTo>
                  <a:lnTo>
                    <a:pt x="197" y="155"/>
                  </a:lnTo>
                  <a:lnTo>
                    <a:pt x="204" y="114"/>
                  </a:lnTo>
                  <a:lnTo>
                    <a:pt x="209" y="105"/>
                  </a:lnTo>
                  <a:lnTo>
                    <a:pt x="219" y="95"/>
                  </a:lnTo>
                  <a:lnTo>
                    <a:pt x="234" y="84"/>
                  </a:lnTo>
                  <a:lnTo>
                    <a:pt x="249" y="74"/>
                  </a:lnTo>
                  <a:lnTo>
                    <a:pt x="268" y="65"/>
                  </a:lnTo>
                  <a:lnTo>
                    <a:pt x="287" y="57"/>
                  </a:lnTo>
                  <a:lnTo>
                    <a:pt x="305" y="49"/>
                  </a:lnTo>
                  <a:lnTo>
                    <a:pt x="322" y="43"/>
                  </a:lnTo>
                  <a:lnTo>
                    <a:pt x="330" y="39"/>
                  </a:lnTo>
                  <a:lnTo>
                    <a:pt x="335" y="32"/>
                  </a:lnTo>
                  <a:lnTo>
                    <a:pt x="338" y="25"/>
                  </a:lnTo>
                  <a:lnTo>
                    <a:pt x="336" y="15"/>
                  </a:lnTo>
                  <a:lnTo>
                    <a:pt x="333" y="8"/>
                  </a:lnTo>
                  <a:lnTo>
                    <a:pt x="326" y="2"/>
                  </a:lnTo>
                  <a:lnTo>
                    <a:pt x="318" y="0"/>
                  </a:lnTo>
                  <a:lnTo>
                    <a:pt x="30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32" name="Freeform 393">
              <a:extLst>
                <a:ext uri="{FF2B5EF4-FFF2-40B4-BE49-F238E27FC236}">
                  <a16:creationId xmlns:a16="http://schemas.microsoft.com/office/drawing/2014/main" id="{83FF154C-3CCB-4016-B190-8355797D78BF}"/>
                </a:ext>
              </a:extLst>
            </p:cNvPr>
            <p:cNvSpPr>
              <a:spLocks/>
            </p:cNvSpPr>
            <p:nvPr/>
          </p:nvSpPr>
          <p:spPr bwMode="auto">
            <a:xfrm flipH="1">
              <a:off x="713" y="1193"/>
              <a:ext cx="37" cy="288"/>
            </a:xfrm>
            <a:custGeom>
              <a:avLst/>
              <a:gdLst>
                <a:gd name="T0" fmla="*/ 0 w 165"/>
                <a:gd name="T1" fmla="*/ 0 h 1258"/>
                <a:gd name="T2" fmla="*/ 0 w 165"/>
                <a:gd name="T3" fmla="*/ 0 h 1258"/>
                <a:gd name="T4" fmla="*/ 0 w 165"/>
                <a:gd name="T5" fmla="*/ 0 h 1258"/>
                <a:gd name="T6" fmla="*/ 0 w 165"/>
                <a:gd name="T7" fmla="*/ 0 h 1258"/>
                <a:gd name="T8" fmla="*/ 0 w 165"/>
                <a:gd name="T9" fmla="*/ 0 h 1258"/>
                <a:gd name="T10" fmla="*/ 0 w 165"/>
                <a:gd name="T11" fmla="*/ 0 h 1258"/>
                <a:gd name="T12" fmla="*/ 0 w 165"/>
                <a:gd name="T13" fmla="*/ 0 h 1258"/>
                <a:gd name="T14" fmla="*/ 0 w 165"/>
                <a:gd name="T15" fmla="*/ 0 h 1258"/>
                <a:gd name="T16" fmla="*/ 0 w 165"/>
                <a:gd name="T17" fmla="*/ 0 h 1258"/>
                <a:gd name="T18" fmla="*/ 0 w 165"/>
                <a:gd name="T19" fmla="*/ 0 h 1258"/>
                <a:gd name="T20" fmla="*/ 0 w 165"/>
                <a:gd name="T21" fmla="*/ 0 h 1258"/>
                <a:gd name="T22" fmla="*/ 0 w 165"/>
                <a:gd name="T23" fmla="*/ 0 h 1258"/>
                <a:gd name="T24" fmla="*/ 0 w 165"/>
                <a:gd name="T25" fmla="*/ 0 h 1258"/>
                <a:gd name="T26" fmla="*/ 0 w 165"/>
                <a:gd name="T27" fmla="*/ 0 h 1258"/>
                <a:gd name="T28" fmla="*/ 0 w 165"/>
                <a:gd name="T29" fmla="*/ 0 h 1258"/>
                <a:gd name="T30" fmla="*/ 0 w 165"/>
                <a:gd name="T31" fmla="*/ 0 h 1258"/>
                <a:gd name="T32" fmla="*/ 0 w 165"/>
                <a:gd name="T33" fmla="*/ 0 h 1258"/>
                <a:gd name="T34" fmla="*/ 0 w 165"/>
                <a:gd name="T35" fmla="*/ 0 h 1258"/>
                <a:gd name="T36" fmla="*/ 0 w 165"/>
                <a:gd name="T37" fmla="*/ 0 h 1258"/>
                <a:gd name="T38" fmla="*/ 0 w 165"/>
                <a:gd name="T39" fmla="*/ 0 h 1258"/>
                <a:gd name="T40" fmla="*/ 0 w 165"/>
                <a:gd name="T41" fmla="*/ 0 h 1258"/>
                <a:gd name="T42" fmla="*/ 0 w 165"/>
                <a:gd name="T43" fmla="*/ 0 h 1258"/>
                <a:gd name="T44" fmla="*/ 0 w 165"/>
                <a:gd name="T45" fmla="*/ 0 h 1258"/>
                <a:gd name="T46" fmla="*/ 0 w 165"/>
                <a:gd name="T47" fmla="*/ 0 h 1258"/>
                <a:gd name="T48" fmla="*/ 0 w 165"/>
                <a:gd name="T49" fmla="*/ 0 h 1258"/>
                <a:gd name="T50" fmla="*/ 0 w 165"/>
                <a:gd name="T51" fmla="*/ 0 h 1258"/>
                <a:gd name="T52" fmla="*/ 0 w 165"/>
                <a:gd name="T53" fmla="*/ 0 h 1258"/>
                <a:gd name="T54" fmla="*/ 0 w 165"/>
                <a:gd name="T55" fmla="*/ 0 h 1258"/>
                <a:gd name="T56" fmla="*/ 0 w 165"/>
                <a:gd name="T57" fmla="*/ 0 h 1258"/>
                <a:gd name="T58" fmla="*/ 0 w 165"/>
                <a:gd name="T59" fmla="*/ 0 h 1258"/>
                <a:gd name="T60" fmla="*/ 0 w 165"/>
                <a:gd name="T61" fmla="*/ 0 h 1258"/>
                <a:gd name="T62" fmla="*/ 0 w 165"/>
                <a:gd name="T63" fmla="*/ 0 h 1258"/>
                <a:gd name="T64" fmla="*/ 0 w 165"/>
                <a:gd name="T65" fmla="*/ 0 h 1258"/>
                <a:gd name="T66" fmla="*/ 0 w 165"/>
                <a:gd name="T67" fmla="*/ 0 h 1258"/>
                <a:gd name="T68" fmla="*/ 0 w 165"/>
                <a:gd name="T69" fmla="*/ 0 h 1258"/>
                <a:gd name="T70" fmla="*/ 0 w 165"/>
                <a:gd name="T71" fmla="*/ 0 h 1258"/>
                <a:gd name="T72" fmla="*/ 0 w 165"/>
                <a:gd name="T73" fmla="*/ 0 h 1258"/>
                <a:gd name="T74" fmla="*/ 0 w 165"/>
                <a:gd name="T75" fmla="*/ 0 h 1258"/>
                <a:gd name="T76" fmla="*/ 0 w 165"/>
                <a:gd name="T77" fmla="*/ 0 h 1258"/>
                <a:gd name="T78" fmla="*/ 0 w 165"/>
                <a:gd name="T79" fmla="*/ 0 h 1258"/>
                <a:gd name="T80" fmla="*/ 0 w 165"/>
                <a:gd name="T81" fmla="*/ 0 h 125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65"/>
                <a:gd name="T124" fmla="*/ 0 h 1258"/>
                <a:gd name="T125" fmla="*/ 165 w 165"/>
                <a:gd name="T126" fmla="*/ 1258 h 125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65" h="1258">
                  <a:moveTo>
                    <a:pt x="3" y="12"/>
                  </a:moveTo>
                  <a:lnTo>
                    <a:pt x="0" y="20"/>
                  </a:lnTo>
                  <a:lnTo>
                    <a:pt x="0" y="29"/>
                  </a:lnTo>
                  <a:lnTo>
                    <a:pt x="4" y="37"/>
                  </a:lnTo>
                  <a:lnTo>
                    <a:pt x="11" y="42"/>
                  </a:lnTo>
                  <a:lnTo>
                    <a:pt x="26" y="51"/>
                  </a:lnTo>
                  <a:lnTo>
                    <a:pt x="43" y="62"/>
                  </a:lnTo>
                  <a:lnTo>
                    <a:pt x="60" y="75"/>
                  </a:lnTo>
                  <a:lnTo>
                    <a:pt x="77" y="86"/>
                  </a:lnTo>
                  <a:lnTo>
                    <a:pt x="91" y="99"/>
                  </a:lnTo>
                  <a:lnTo>
                    <a:pt x="103" y="111"/>
                  </a:lnTo>
                  <a:lnTo>
                    <a:pt x="111" y="123"/>
                  </a:lnTo>
                  <a:lnTo>
                    <a:pt x="115" y="133"/>
                  </a:lnTo>
                  <a:lnTo>
                    <a:pt x="117" y="270"/>
                  </a:lnTo>
                  <a:lnTo>
                    <a:pt x="120" y="561"/>
                  </a:lnTo>
                  <a:lnTo>
                    <a:pt x="121" y="915"/>
                  </a:lnTo>
                  <a:lnTo>
                    <a:pt x="121" y="1236"/>
                  </a:lnTo>
                  <a:lnTo>
                    <a:pt x="122" y="1245"/>
                  </a:lnTo>
                  <a:lnTo>
                    <a:pt x="128" y="1251"/>
                  </a:lnTo>
                  <a:lnTo>
                    <a:pt x="135" y="1256"/>
                  </a:lnTo>
                  <a:lnTo>
                    <a:pt x="143" y="1258"/>
                  </a:lnTo>
                  <a:lnTo>
                    <a:pt x="151" y="1256"/>
                  </a:lnTo>
                  <a:lnTo>
                    <a:pt x="159" y="1251"/>
                  </a:lnTo>
                  <a:lnTo>
                    <a:pt x="164" y="1243"/>
                  </a:lnTo>
                  <a:lnTo>
                    <a:pt x="165" y="1236"/>
                  </a:lnTo>
                  <a:lnTo>
                    <a:pt x="165" y="1052"/>
                  </a:lnTo>
                  <a:lnTo>
                    <a:pt x="164" y="685"/>
                  </a:lnTo>
                  <a:lnTo>
                    <a:pt x="161" y="317"/>
                  </a:lnTo>
                  <a:lnTo>
                    <a:pt x="159" y="129"/>
                  </a:lnTo>
                  <a:lnTo>
                    <a:pt x="152" y="108"/>
                  </a:lnTo>
                  <a:lnTo>
                    <a:pt x="139" y="88"/>
                  </a:lnTo>
                  <a:lnTo>
                    <a:pt x="121" y="67"/>
                  </a:lnTo>
                  <a:lnTo>
                    <a:pt x="100" y="49"/>
                  </a:lnTo>
                  <a:lnTo>
                    <a:pt x="79" y="33"/>
                  </a:lnTo>
                  <a:lnTo>
                    <a:pt x="59" y="20"/>
                  </a:lnTo>
                  <a:lnTo>
                    <a:pt x="43" y="10"/>
                  </a:lnTo>
                  <a:lnTo>
                    <a:pt x="31" y="3"/>
                  </a:lnTo>
                  <a:lnTo>
                    <a:pt x="24" y="0"/>
                  </a:lnTo>
                  <a:lnTo>
                    <a:pt x="16" y="2"/>
                  </a:lnTo>
                  <a:lnTo>
                    <a:pt x="8" y="6"/>
                  </a:lnTo>
                  <a:lnTo>
                    <a:pt x="3"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33" name="Freeform 394">
              <a:extLst>
                <a:ext uri="{FF2B5EF4-FFF2-40B4-BE49-F238E27FC236}">
                  <a16:creationId xmlns:a16="http://schemas.microsoft.com/office/drawing/2014/main" id="{1FB2B806-DBA9-4B93-9CAF-6A08FE147484}"/>
                </a:ext>
              </a:extLst>
            </p:cNvPr>
            <p:cNvSpPr>
              <a:spLocks/>
            </p:cNvSpPr>
            <p:nvPr/>
          </p:nvSpPr>
          <p:spPr bwMode="auto">
            <a:xfrm flipH="1">
              <a:off x="500" y="1173"/>
              <a:ext cx="346" cy="78"/>
            </a:xfrm>
            <a:custGeom>
              <a:avLst/>
              <a:gdLst>
                <a:gd name="T0" fmla="*/ 0 w 1511"/>
                <a:gd name="T1" fmla="*/ 0 h 341"/>
                <a:gd name="T2" fmla="*/ 0 w 1511"/>
                <a:gd name="T3" fmla="*/ 0 h 341"/>
                <a:gd name="T4" fmla="*/ 0 w 1511"/>
                <a:gd name="T5" fmla="*/ 0 h 341"/>
                <a:gd name="T6" fmla="*/ 0 w 1511"/>
                <a:gd name="T7" fmla="*/ 0 h 341"/>
                <a:gd name="T8" fmla="*/ 0 w 1511"/>
                <a:gd name="T9" fmla="*/ 0 h 341"/>
                <a:gd name="T10" fmla="*/ 0 w 1511"/>
                <a:gd name="T11" fmla="*/ 0 h 341"/>
                <a:gd name="T12" fmla="*/ 0 w 1511"/>
                <a:gd name="T13" fmla="*/ 0 h 341"/>
                <a:gd name="T14" fmla="*/ 0 w 1511"/>
                <a:gd name="T15" fmla="*/ 0 h 341"/>
                <a:gd name="T16" fmla="*/ 0 w 1511"/>
                <a:gd name="T17" fmla="*/ 0 h 341"/>
                <a:gd name="T18" fmla="*/ 0 w 1511"/>
                <a:gd name="T19" fmla="*/ 0 h 341"/>
                <a:gd name="T20" fmla="*/ 0 w 1511"/>
                <a:gd name="T21" fmla="*/ 0 h 341"/>
                <a:gd name="T22" fmla="*/ 0 w 1511"/>
                <a:gd name="T23" fmla="*/ 0 h 341"/>
                <a:gd name="T24" fmla="*/ 0 w 1511"/>
                <a:gd name="T25" fmla="*/ 0 h 341"/>
                <a:gd name="T26" fmla="*/ 0 w 1511"/>
                <a:gd name="T27" fmla="*/ 0 h 341"/>
                <a:gd name="T28" fmla="*/ 0 w 1511"/>
                <a:gd name="T29" fmla="*/ 0 h 341"/>
                <a:gd name="T30" fmla="*/ 0 w 1511"/>
                <a:gd name="T31" fmla="*/ 0 h 341"/>
                <a:gd name="T32" fmla="*/ 0 w 1511"/>
                <a:gd name="T33" fmla="*/ 0 h 341"/>
                <a:gd name="T34" fmla="*/ 0 w 1511"/>
                <a:gd name="T35" fmla="*/ 0 h 341"/>
                <a:gd name="T36" fmla="*/ 0 w 1511"/>
                <a:gd name="T37" fmla="*/ 0 h 341"/>
                <a:gd name="T38" fmla="*/ 0 w 1511"/>
                <a:gd name="T39" fmla="*/ 0 h 341"/>
                <a:gd name="T40" fmla="*/ 0 w 1511"/>
                <a:gd name="T41" fmla="*/ 0 h 341"/>
                <a:gd name="T42" fmla="*/ 0 w 1511"/>
                <a:gd name="T43" fmla="*/ 0 h 341"/>
                <a:gd name="T44" fmla="*/ 0 w 1511"/>
                <a:gd name="T45" fmla="*/ 0 h 341"/>
                <a:gd name="T46" fmla="*/ 0 w 1511"/>
                <a:gd name="T47" fmla="*/ 0 h 341"/>
                <a:gd name="T48" fmla="*/ 0 w 1511"/>
                <a:gd name="T49" fmla="*/ 0 h 341"/>
                <a:gd name="T50" fmla="*/ 0 w 1511"/>
                <a:gd name="T51" fmla="*/ 0 h 341"/>
                <a:gd name="T52" fmla="*/ 0 w 1511"/>
                <a:gd name="T53" fmla="*/ 0 h 341"/>
                <a:gd name="T54" fmla="*/ 0 w 1511"/>
                <a:gd name="T55" fmla="*/ 0 h 341"/>
                <a:gd name="T56" fmla="*/ 0 w 1511"/>
                <a:gd name="T57" fmla="*/ 0 h 341"/>
                <a:gd name="T58" fmla="*/ 0 w 1511"/>
                <a:gd name="T59" fmla="*/ 0 h 341"/>
                <a:gd name="T60" fmla="*/ 0 w 1511"/>
                <a:gd name="T61" fmla="*/ 0 h 341"/>
                <a:gd name="T62" fmla="*/ 0 w 1511"/>
                <a:gd name="T63" fmla="*/ 0 h 341"/>
                <a:gd name="T64" fmla="*/ 0 w 1511"/>
                <a:gd name="T65" fmla="*/ 0 h 341"/>
                <a:gd name="T66" fmla="*/ 0 w 1511"/>
                <a:gd name="T67" fmla="*/ 0 h 341"/>
                <a:gd name="T68" fmla="*/ 0 w 1511"/>
                <a:gd name="T69" fmla="*/ 0 h 341"/>
                <a:gd name="T70" fmla="*/ 0 w 1511"/>
                <a:gd name="T71" fmla="*/ 0 h 341"/>
                <a:gd name="T72" fmla="*/ 0 w 1511"/>
                <a:gd name="T73" fmla="*/ 0 h 341"/>
                <a:gd name="T74" fmla="*/ 0 w 1511"/>
                <a:gd name="T75" fmla="*/ 0 h 341"/>
                <a:gd name="T76" fmla="*/ 0 w 1511"/>
                <a:gd name="T77" fmla="*/ 0 h 341"/>
                <a:gd name="T78" fmla="*/ 0 w 1511"/>
                <a:gd name="T79" fmla="*/ 0 h 341"/>
                <a:gd name="T80" fmla="*/ 0 w 1511"/>
                <a:gd name="T81" fmla="*/ 0 h 341"/>
                <a:gd name="T82" fmla="*/ 0 w 1511"/>
                <a:gd name="T83" fmla="*/ 0 h 341"/>
                <a:gd name="T84" fmla="*/ 0 w 1511"/>
                <a:gd name="T85" fmla="*/ 0 h 34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11"/>
                <a:gd name="T130" fmla="*/ 0 h 341"/>
                <a:gd name="T131" fmla="*/ 1511 w 1511"/>
                <a:gd name="T132" fmla="*/ 341 h 34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11" h="341">
                  <a:moveTo>
                    <a:pt x="53" y="1"/>
                  </a:moveTo>
                  <a:lnTo>
                    <a:pt x="50" y="3"/>
                  </a:lnTo>
                  <a:lnTo>
                    <a:pt x="44" y="4"/>
                  </a:lnTo>
                  <a:lnTo>
                    <a:pt x="37" y="8"/>
                  </a:lnTo>
                  <a:lnTo>
                    <a:pt x="29" y="12"/>
                  </a:lnTo>
                  <a:lnTo>
                    <a:pt x="20" y="18"/>
                  </a:lnTo>
                  <a:lnTo>
                    <a:pt x="12" y="25"/>
                  </a:lnTo>
                  <a:lnTo>
                    <a:pt x="5" y="34"/>
                  </a:lnTo>
                  <a:lnTo>
                    <a:pt x="1" y="44"/>
                  </a:lnTo>
                  <a:lnTo>
                    <a:pt x="0" y="59"/>
                  </a:lnTo>
                  <a:lnTo>
                    <a:pt x="4" y="73"/>
                  </a:lnTo>
                  <a:lnTo>
                    <a:pt x="12" y="89"/>
                  </a:lnTo>
                  <a:lnTo>
                    <a:pt x="25" y="103"/>
                  </a:lnTo>
                  <a:lnTo>
                    <a:pt x="27" y="104"/>
                  </a:lnTo>
                  <a:lnTo>
                    <a:pt x="30" y="107"/>
                  </a:lnTo>
                  <a:lnTo>
                    <a:pt x="33" y="108"/>
                  </a:lnTo>
                  <a:lnTo>
                    <a:pt x="37" y="110"/>
                  </a:lnTo>
                  <a:lnTo>
                    <a:pt x="1439" y="341"/>
                  </a:lnTo>
                  <a:lnTo>
                    <a:pt x="1441" y="341"/>
                  </a:lnTo>
                  <a:lnTo>
                    <a:pt x="1443" y="341"/>
                  </a:lnTo>
                  <a:lnTo>
                    <a:pt x="1444" y="341"/>
                  </a:lnTo>
                  <a:lnTo>
                    <a:pt x="1446" y="341"/>
                  </a:lnTo>
                  <a:lnTo>
                    <a:pt x="1450" y="340"/>
                  </a:lnTo>
                  <a:lnTo>
                    <a:pt x="1456" y="339"/>
                  </a:lnTo>
                  <a:lnTo>
                    <a:pt x="1465" y="337"/>
                  </a:lnTo>
                  <a:lnTo>
                    <a:pt x="1474" y="333"/>
                  </a:lnTo>
                  <a:lnTo>
                    <a:pt x="1485" y="328"/>
                  </a:lnTo>
                  <a:lnTo>
                    <a:pt x="1494" y="322"/>
                  </a:lnTo>
                  <a:lnTo>
                    <a:pt x="1503" y="313"/>
                  </a:lnTo>
                  <a:lnTo>
                    <a:pt x="1508" y="301"/>
                  </a:lnTo>
                  <a:lnTo>
                    <a:pt x="1511" y="284"/>
                  </a:lnTo>
                  <a:lnTo>
                    <a:pt x="1507" y="266"/>
                  </a:lnTo>
                  <a:lnTo>
                    <a:pt x="1495" y="246"/>
                  </a:lnTo>
                  <a:lnTo>
                    <a:pt x="1478" y="227"/>
                  </a:lnTo>
                  <a:lnTo>
                    <a:pt x="1476" y="224"/>
                  </a:lnTo>
                  <a:lnTo>
                    <a:pt x="1473" y="223"/>
                  </a:lnTo>
                  <a:lnTo>
                    <a:pt x="1469" y="221"/>
                  </a:lnTo>
                  <a:lnTo>
                    <a:pt x="1467" y="220"/>
                  </a:lnTo>
                  <a:lnTo>
                    <a:pt x="63" y="1"/>
                  </a:lnTo>
                  <a:lnTo>
                    <a:pt x="60" y="0"/>
                  </a:lnTo>
                  <a:lnTo>
                    <a:pt x="57" y="0"/>
                  </a:lnTo>
                  <a:lnTo>
                    <a:pt x="56" y="0"/>
                  </a:lnTo>
                  <a:lnTo>
                    <a:pt x="5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34" name="Freeform 395">
              <a:extLst>
                <a:ext uri="{FF2B5EF4-FFF2-40B4-BE49-F238E27FC236}">
                  <a16:creationId xmlns:a16="http://schemas.microsoft.com/office/drawing/2014/main" id="{EC2FAFC6-B251-4245-BB69-F04E68B8762D}"/>
                </a:ext>
              </a:extLst>
            </p:cNvPr>
            <p:cNvSpPr>
              <a:spLocks/>
            </p:cNvSpPr>
            <p:nvPr/>
          </p:nvSpPr>
          <p:spPr bwMode="auto">
            <a:xfrm flipH="1">
              <a:off x="510" y="1183"/>
              <a:ext cx="325" cy="58"/>
            </a:xfrm>
            <a:custGeom>
              <a:avLst/>
              <a:gdLst>
                <a:gd name="T0" fmla="*/ 0 w 1423"/>
                <a:gd name="T1" fmla="*/ 0 h 253"/>
                <a:gd name="T2" fmla="*/ 0 w 1423"/>
                <a:gd name="T3" fmla="*/ 0 h 253"/>
                <a:gd name="T4" fmla="*/ 0 w 1423"/>
                <a:gd name="T5" fmla="*/ 0 h 253"/>
                <a:gd name="T6" fmla="*/ 0 w 1423"/>
                <a:gd name="T7" fmla="*/ 0 h 253"/>
                <a:gd name="T8" fmla="*/ 0 w 1423"/>
                <a:gd name="T9" fmla="*/ 0 h 253"/>
                <a:gd name="T10" fmla="*/ 0 w 1423"/>
                <a:gd name="T11" fmla="*/ 0 h 253"/>
                <a:gd name="T12" fmla="*/ 0 w 1423"/>
                <a:gd name="T13" fmla="*/ 0 h 253"/>
                <a:gd name="T14" fmla="*/ 0 w 1423"/>
                <a:gd name="T15" fmla="*/ 0 h 253"/>
                <a:gd name="T16" fmla="*/ 0 w 1423"/>
                <a:gd name="T17" fmla="*/ 0 h 253"/>
                <a:gd name="T18" fmla="*/ 0 w 1423"/>
                <a:gd name="T19" fmla="*/ 0 h 253"/>
                <a:gd name="T20" fmla="*/ 0 w 1423"/>
                <a:gd name="T21" fmla="*/ 0 h 253"/>
                <a:gd name="T22" fmla="*/ 0 w 1423"/>
                <a:gd name="T23" fmla="*/ 0 h 253"/>
                <a:gd name="T24" fmla="*/ 0 w 1423"/>
                <a:gd name="T25" fmla="*/ 0 h 253"/>
                <a:gd name="T26" fmla="*/ 0 w 1423"/>
                <a:gd name="T27" fmla="*/ 0 h 253"/>
                <a:gd name="T28" fmla="*/ 0 w 1423"/>
                <a:gd name="T29" fmla="*/ 0 h 253"/>
                <a:gd name="T30" fmla="*/ 0 w 1423"/>
                <a:gd name="T31" fmla="*/ 0 h 253"/>
                <a:gd name="T32" fmla="*/ 0 w 1423"/>
                <a:gd name="T33" fmla="*/ 0 h 253"/>
                <a:gd name="T34" fmla="*/ 0 w 1423"/>
                <a:gd name="T35" fmla="*/ 0 h 253"/>
                <a:gd name="T36" fmla="*/ 0 w 1423"/>
                <a:gd name="T37" fmla="*/ 0 h 253"/>
                <a:gd name="T38" fmla="*/ 0 w 1423"/>
                <a:gd name="T39" fmla="*/ 0 h 253"/>
                <a:gd name="T40" fmla="*/ 0 w 1423"/>
                <a:gd name="T41" fmla="*/ 0 h 253"/>
                <a:gd name="T42" fmla="*/ 0 w 1423"/>
                <a:gd name="T43" fmla="*/ 0 h 253"/>
                <a:gd name="T44" fmla="*/ 0 w 1423"/>
                <a:gd name="T45" fmla="*/ 0 h 253"/>
                <a:gd name="T46" fmla="*/ 0 w 1423"/>
                <a:gd name="T47" fmla="*/ 0 h 253"/>
                <a:gd name="T48" fmla="*/ 0 w 1423"/>
                <a:gd name="T49" fmla="*/ 0 h 253"/>
                <a:gd name="T50" fmla="*/ 0 w 1423"/>
                <a:gd name="T51" fmla="*/ 0 h 253"/>
                <a:gd name="T52" fmla="*/ 0 w 1423"/>
                <a:gd name="T53" fmla="*/ 0 h 253"/>
                <a:gd name="T54" fmla="*/ 0 w 1423"/>
                <a:gd name="T55" fmla="*/ 0 h 253"/>
                <a:gd name="T56" fmla="*/ 0 w 1423"/>
                <a:gd name="T57" fmla="*/ 0 h 253"/>
                <a:gd name="T58" fmla="*/ 0 w 1423"/>
                <a:gd name="T59" fmla="*/ 0 h 253"/>
                <a:gd name="T60" fmla="*/ 0 w 1423"/>
                <a:gd name="T61" fmla="*/ 0 h 253"/>
                <a:gd name="T62" fmla="*/ 0 w 1423"/>
                <a:gd name="T63" fmla="*/ 0 h 253"/>
                <a:gd name="T64" fmla="*/ 0 w 1423"/>
                <a:gd name="T65" fmla="*/ 0 h 253"/>
                <a:gd name="T66" fmla="*/ 0 w 1423"/>
                <a:gd name="T67" fmla="*/ 0 h 253"/>
                <a:gd name="T68" fmla="*/ 0 w 1423"/>
                <a:gd name="T69" fmla="*/ 0 h 253"/>
                <a:gd name="T70" fmla="*/ 0 w 1423"/>
                <a:gd name="T71" fmla="*/ 0 h 253"/>
                <a:gd name="T72" fmla="*/ 0 w 1423"/>
                <a:gd name="T73" fmla="*/ 0 h 253"/>
                <a:gd name="T74" fmla="*/ 0 w 1423"/>
                <a:gd name="T75" fmla="*/ 0 h 253"/>
                <a:gd name="T76" fmla="*/ 0 w 1423"/>
                <a:gd name="T77" fmla="*/ 0 h 253"/>
                <a:gd name="T78" fmla="*/ 0 w 1423"/>
                <a:gd name="T79" fmla="*/ 0 h 253"/>
                <a:gd name="T80" fmla="*/ 0 w 1423"/>
                <a:gd name="T81" fmla="*/ 0 h 253"/>
                <a:gd name="T82" fmla="*/ 0 w 1423"/>
                <a:gd name="T83" fmla="*/ 0 h 253"/>
                <a:gd name="T84" fmla="*/ 0 w 1423"/>
                <a:gd name="T85" fmla="*/ 0 h 253"/>
                <a:gd name="T86" fmla="*/ 0 w 1423"/>
                <a:gd name="T87" fmla="*/ 0 h 2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23"/>
                <a:gd name="T133" fmla="*/ 0 h 253"/>
                <a:gd name="T134" fmla="*/ 1423 w 1423"/>
                <a:gd name="T135" fmla="*/ 253 h 2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23" h="253">
                  <a:moveTo>
                    <a:pt x="0" y="12"/>
                  </a:moveTo>
                  <a:lnTo>
                    <a:pt x="0" y="12"/>
                  </a:lnTo>
                  <a:lnTo>
                    <a:pt x="0" y="11"/>
                  </a:lnTo>
                  <a:lnTo>
                    <a:pt x="2" y="8"/>
                  </a:lnTo>
                  <a:lnTo>
                    <a:pt x="6" y="6"/>
                  </a:lnTo>
                  <a:lnTo>
                    <a:pt x="11" y="3"/>
                  </a:lnTo>
                  <a:lnTo>
                    <a:pt x="17" y="0"/>
                  </a:lnTo>
                  <a:lnTo>
                    <a:pt x="22" y="2"/>
                  </a:lnTo>
                  <a:lnTo>
                    <a:pt x="34" y="3"/>
                  </a:lnTo>
                  <a:lnTo>
                    <a:pt x="54" y="6"/>
                  </a:lnTo>
                  <a:lnTo>
                    <a:pt x="80" y="10"/>
                  </a:lnTo>
                  <a:lnTo>
                    <a:pt x="111" y="15"/>
                  </a:lnTo>
                  <a:lnTo>
                    <a:pt x="149" y="21"/>
                  </a:lnTo>
                  <a:lnTo>
                    <a:pt x="190" y="28"/>
                  </a:lnTo>
                  <a:lnTo>
                    <a:pt x="237" y="34"/>
                  </a:lnTo>
                  <a:lnTo>
                    <a:pt x="288" y="42"/>
                  </a:lnTo>
                  <a:lnTo>
                    <a:pt x="342" y="51"/>
                  </a:lnTo>
                  <a:lnTo>
                    <a:pt x="399" y="60"/>
                  </a:lnTo>
                  <a:lnTo>
                    <a:pt x="458" y="69"/>
                  </a:lnTo>
                  <a:lnTo>
                    <a:pt x="520" y="79"/>
                  </a:lnTo>
                  <a:lnTo>
                    <a:pt x="583" y="89"/>
                  </a:lnTo>
                  <a:lnTo>
                    <a:pt x="646" y="99"/>
                  </a:lnTo>
                  <a:lnTo>
                    <a:pt x="711" y="108"/>
                  </a:lnTo>
                  <a:lnTo>
                    <a:pt x="775" y="119"/>
                  </a:lnTo>
                  <a:lnTo>
                    <a:pt x="840" y="129"/>
                  </a:lnTo>
                  <a:lnTo>
                    <a:pt x="903" y="140"/>
                  </a:lnTo>
                  <a:lnTo>
                    <a:pt x="965" y="149"/>
                  </a:lnTo>
                  <a:lnTo>
                    <a:pt x="1023" y="158"/>
                  </a:lnTo>
                  <a:lnTo>
                    <a:pt x="1081" y="167"/>
                  </a:lnTo>
                  <a:lnTo>
                    <a:pt x="1135" y="176"/>
                  </a:lnTo>
                  <a:lnTo>
                    <a:pt x="1186" y="184"/>
                  </a:lnTo>
                  <a:lnTo>
                    <a:pt x="1233" y="190"/>
                  </a:lnTo>
                  <a:lnTo>
                    <a:pt x="1276" y="197"/>
                  </a:lnTo>
                  <a:lnTo>
                    <a:pt x="1312" y="203"/>
                  </a:lnTo>
                  <a:lnTo>
                    <a:pt x="1345" y="209"/>
                  </a:lnTo>
                  <a:lnTo>
                    <a:pt x="1371" y="213"/>
                  </a:lnTo>
                  <a:lnTo>
                    <a:pt x="1390" y="215"/>
                  </a:lnTo>
                  <a:lnTo>
                    <a:pt x="1403" y="217"/>
                  </a:lnTo>
                  <a:lnTo>
                    <a:pt x="1408" y="218"/>
                  </a:lnTo>
                  <a:lnTo>
                    <a:pt x="1416" y="227"/>
                  </a:lnTo>
                  <a:lnTo>
                    <a:pt x="1420" y="233"/>
                  </a:lnTo>
                  <a:lnTo>
                    <a:pt x="1423" y="240"/>
                  </a:lnTo>
                  <a:lnTo>
                    <a:pt x="1423" y="243"/>
                  </a:lnTo>
                  <a:lnTo>
                    <a:pt x="1420" y="245"/>
                  </a:lnTo>
                  <a:lnTo>
                    <a:pt x="1415" y="248"/>
                  </a:lnTo>
                  <a:lnTo>
                    <a:pt x="1407" y="250"/>
                  </a:lnTo>
                  <a:lnTo>
                    <a:pt x="1399" y="253"/>
                  </a:lnTo>
                  <a:lnTo>
                    <a:pt x="1394" y="252"/>
                  </a:lnTo>
                  <a:lnTo>
                    <a:pt x="1382" y="250"/>
                  </a:lnTo>
                  <a:lnTo>
                    <a:pt x="1363" y="246"/>
                  </a:lnTo>
                  <a:lnTo>
                    <a:pt x="1338" y="243"/>
                  </a:lnTo>
                  <a:lnTo>
                    <a:pt x="1306" y="237"/>
                  </a:lnTo>
                  <a:lnTo>
                    <a:pt x="1269" y="231"/>
                  </a:lnTo>
                  <a:lnTo>
                    <a:pt x="1228" y="224"/>
                  </a:lnTo>
                  <a:lnTo>
                    <a:pt x="1181" y="217"/>
                  </a:lnTo>
                  <a:lnTo>
                    <a:pt x="1130" y="209"/>
                  </a:lnTo>
                  <a:lnTo>
                    <a:pt x="1075" y="200"/>
                  </a:lnTo>
                  <a:lnTo>
                    <a:pt x="1018" y="190"/>
                  </a:lnTo>
                  <a:lnTo>
                    <a:pt x="960" y="180"/>
                  </a:lnTo>
                  <a:lnTo>
                    <a:pt x="897" y="170"/>
                  </a:lnTo>
                  <a:lnTo>
                    <a:pt x="835" y="159"/>
                  </a:lnTo>
                  <a:lnTo>
                    <a:pt x="770" y="149"/>
                  </a:lnTo>
                  <a:lnTo>
                    <a:pt x="706" y="138"/>
                  </a:lnTo>
                  <a:lnTo>
                    <a:pt x="641" y="128"/>
                  </a:lnTo>
                  <a:lnTo>
                    <a:pt x="578" y="118"/>
                  </a:lnTo>
                  <a:lnTo>
                    <a:pt x="514" y="106"/>
                  </a:lnTo>
                  <a:lnTo>
                    <a:pt x="453" y="97"/>
                  </a:lnTo>
                  <a:lnTo>
                    <a:pt x="393" y="86"/>
                  </a:lnTo>
                  <a:lnTo>
                    <a:pt x="336" y="77"/>
                  </a:lnTo>
                  <a:lnTo>
                    <a:pt x="281" y="68"/>
                  </a:lnTo>
                  <a:lnTo>
                    <a:pt x="230" y="59"/>
                  </a:lnTo>
                  <a:lnTo>
                    <a:pt x="182" y="51"/>
                  </a:lnTo>
                  <a:lnTo>
                    <a:pt x="141" y="45"/>
                  </a:lnTo>
                  <a:lnTo>
                    <a:pt x="103" y="38"/>
                  </a:lnTo>
                  <a:lnTo>
                    <a:pt x="71" y="33"/>
                  </a:lnTo>
                  <a:lnTo>
                    <a:pt x="45" y="29"/>
                  </a:lnTo>
                  <a:lnTo>
                    <a:pt x="25" y="25"/>
                  </a:lnTo>
                  <a:lnTo>
                    <a:pt x="12" y="24"/>
                  </a:lnTo>
                  <a:lnTo>
                    <a:pt x="7" y="23"/>
                  </a:lnTo>
                  <a:lnTo>
                    <a:pt x="4" y="19"/>
                  </a:lnTo>
                  <a:lnTo>
                    <a:pt x="2" y="16"/>
                  </a:lnTo>
                  <a:lnTo>
                    <a:pt x="0" y="13"/>
                  </a:lnTo>
                  <a:lnTo>
                    <a:pt x="0" y="12"/>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35" name="Freeform 396">
              <a:extLst>
                <a:ext uri="{FF2B5EF4-FFF2-40B4-BE49-F238E27FC236}">
                  <a16:creationId xmlns:a16="http://schemas.microsoft.com/office/drawing/2014/main" id="{2FC67DA3-3809-4A06-95E8-A0F90A9407A3}"/>
                </a:ext>
              </a:extLst>
            </p:cNvPr>
            <p:cNvSpPr>
              <a:spLocks/>
            </p:cNvSpPr>
            <p:nvPr/>
          </p:nvSpPr>
          <p:spPr bwMode="auto">
            <a:xfrm flipH="1">
              <a:off x="502" y="1222"/>
              <a:ext cx="85" cy="120"/>
            </a:xfrm>
            <a:custGeom>
              <a:avLst/>
              <a:gdLst>
                <a:gd name="T0" fmla="*/ 0 w 372"/>
                <a:gd name="T1" fmla="*/ 0 h 522"/>
                <a:gd name="T2" fmla="*/ 0 w 372"/>
                <a:gd name="T3" fmla="*/ 0 h 522"/>
                <a:gd name="T4" fmla="*/ 0 w 372"/>
                <a:gd name="T5" fmla="*/ 0 h 522"/>
                <a:gd name="T6" fmla="*/ 0 w 372"/>
                <a:gd name="T7" fmla="*/ 0 h 522"/>
                <a:gd name="T8" fmla="*/ 0 w 372"/>
                <a:gd name="T9" fmla="*/ 0 h 522"/>
                <a:gd name="T10" fmla="*/ 0 w 372"/>
                <a:gd name="T11" fmla="*/ 0 h 522"/>
                <a:gd name="T12" fmla="*/ 0 w 372"/>
                <a:gd name="T13" fmla="*/ 0 h 522"/>
                <a:gd name="T14" fmla="*/ 0 w 372"/>
                <a:gd name="T15" fmla="*/ 0 h 522"/>
                <a:gd name="T16" fmla="*/ 0 w 372"/>
                <a:gd name="T17" fmla="*/ 0 h 522"/>
                <a:gd name="T18" fmla="*/ 0 w 372"/>
                <a:gd name="T19" fmla="*/ 0 h 522"/>
                <a:gd name="T20" fmla="*/ 0 w 372"/>
                <a:gd name="T21" fmla="*/ 0 h 522"/>
                <a:gd name="T22" fmla="*/ 0 w 372"/>
                <a:gd name="T23" fmla="*/ 0 h 522"/>
                <a:gd name="T24" fmla="*/ 0 w 372"/>
                <a:gd name="T25" fmla="*/ 0 h 522"/>
                <a:gd name="T26" fmla="*/ 0 w 372"/>
                <a:gd name="T27" fmla="*/ 0 h 522"/>
                <a:gd name="T28" fmla="*/ 0 w 372"/>
                <a:gd name="T29" fmla="*/ 0 h 522"/>
                <a:gd name="T30" fmla="*/ 0 w 372"/>
                <a:gd name="T31" fmla="*/ 0 h 522"/>
                <a:gd name="T32" fmla="*/ 0 w 372"/>
                <a:gd name="T33" fmla="*/ 0 h 522"/>
                <a:gd name="T34" fmla="*/ 0 w 372"/>
                <a:gd name="T35" fmla="*/ 0 h 522"/>
                <a:gd name="T36" fmla="*/ 0 w 372"/>
                <a:gd name="T37" fmla="*/ 0 h 52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72"/>
                <a:gd name="T58" fmla="*/ 0 h 522"/>
                <a:gd name="T59" fmla="*/ 372 w 372"/>
                <a:gd name="T60" fmla="*/ 522 h 52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72" h="522">
                  <a:moveTo>
                    <a:pt x="9" y="4"/>
                  </a:moveTo>
                  <a:lnTo>
                    <a:pt x="2" y="10"/>
                  </a:lnTo>
                  <a:lnTo>
                    <a:pt x="0" y="17"/>
                  </a:lnTo>
                  <a:lnTo>
                    <a:pt x="0" y="26"/>
                  </a:lnTo>
                  <a:lnTo>
                    <a:pt x="4" y="34"/>
                  </a:lnTo>
                  <a:lnTo>
                    <a:pt x="333" y="513"/>
                  </a:lnTo>
                  <a:lnTo>
                    <a:pt x="339" y="519"/>
                  </a:lnTo>
                  <a:lnTo>
                    <a:pt x="347" y="522"/>
                  </a:lnTo>
                  <a:lnTo>
                    <a:pt x="355" y="522"/>
                  </a:lnTo>
                  <a:lnTo>
                    <a:pt x="363" y="518"/>
                  </a:lnTo>
                  <a:lnTo>
                    <a:pt x="369" y="511"/>
                  </a:lnTo>
                  <a:lnTo>
                    <a:pt x="372" y="504"/>
                  </a:lnTo>
                  <a:lnTo>
                    <a:pt x="372" y="496"/>
                  </a:lnTo>
                  <a:lnTo>
                    <a:pt x="369" y="488"/>
                  </a:lnTo>
                  <a:lnTo>
                    <a:pt x="39" y="9"/>
                  </a:lnTo>
                  <a:lnTo>
                    <a:pt x="32" y="3"/>
                  </a:lnTo>
                  <a:lnTo>
                    <a:pt x="26" y="0"/>
                  </a:lnTo>
                  <a:lnTo>
                    <a:pt x="17" y="0"/>
                  </a:lnTo>
                  <a:lnTo>
                    <a:pt x="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36" name="Freeform 397">
              <a:extLst>
                <a:ext uri="{FF2B5EF4-FFF2-40B4-BE49-F238E27FC236}">
                  <a16:creationId xmlns:a16="http://schemas.microsoft.com/office/drawing/2014/main" id="{0FA06300-5CE1-4D97-8EDA-D601A7B7A02D}"/>
                </a:ext>
              </a:extLst>
            </p:cNvPr>
            <p:cNvSpPr>
              <a:spLocks/>
            </p:cNvSpPr>
            <p:nvPr/>
          </p:nvSpPr>
          <p:spPr bwMode="auto">
            <a:xfrm flipH="1">
              <a:off x="703" y="1467"/>
              <a:ext cx="30" cy="22"/>
            </a:xfrm>
            <a:custGeom>
              <a:avLst/>
              <a:gdLst>
                <a:gd name="T0" fmla="*/ 0 w 130"/>
                <a:gd name="T1" fmla="*/ 0 h 95"/>
                <a:gd name="T2" fmla="*/ 0 w 130"/>
                <a:gd name="T3" fmla="*/ 0 h 95"/>
                <a:gd name="T4" fmla="*/ 0 w 130"/>
                <a:gd name="T5" fmla="*/ 0 h 95"/>
                <a:gd name="T6" fmla="*/ 0 w 130"/>
                <a:gd name="T7" fmla="*/ 0 h 95"/>
                <a:gd name="T8" fmla="*/ 0 w 130"/>
                <a:gd name="T9" fmla="*/ 0 h 95"/>
                <a:gd name="T10" fmla="*/ 0 w 130"/>
                <a:gd name="T11" fmla="*/ 0 h 95"/>
                <a:gd name="T12" fmla="*/ 0 w 130"/>
                <a:gd name="T13" fmla="*/ 0 h 95"/>
                <a:gd name="T14" fmla="*/ 0 w 130"/>
                <a:gd name="T15" fmla="*/ 0 h 95"/>
                <a:gd name="T16" fmla="*/ 0 w 130"/>
                <a:gd name="T17" fmla="*/ 0 h 95"/>
                <a:gd name="T18" fmla="*/ 0 w 130"/>
                <a:gd name="T19" fmla="*/ 0 h 95"/>
                <a:gd name="T20" fmla="*/ 0 w 130"/>
                <a:gd name="T21" fmla="*/ 0 h 95"/>
                <a:gd name="T22" fmla="*/ 0 w 130"/>
                <a:gd name="T23" fmla="*/ 0 h 95"/>
                <a:gd name="T24" fmla="*/ 0 w 130"/>
                <a:gd name="T25" fmla="*/ 0 h 95"/>
                <a:gd name="T26" fmla="*/ 0 w 130"/>
                <a:gd name="T27" fmla="*/ 0 h 95"/>
                <a:gd name="T28" fmla="*/ 0 w 130"/>
                <a:gd name="T29" fmla="*/ 0 h 95"/>
                <a:gd name="T30" fmla="*/ 0 w 130"/>
                <a:gd name="T31" fmla="*/ 0 h 95"/>
                <a:gd name="T32" fmla="*/ 0 w 130"/>
                <a:gd name="T33" fmla="*/ 0 h 95"/>
                <a:gd name="T34" fmla="*/ 0 w 130"/>
                <a:gd name="T35" fmla="*/ 0 h 95"/>
                <a:gd name="T36" fmla="*/ 0 w 130"/>
                <a:gd name="T37" fmla="*/ 0 h 95"/>
                <a:gd name="T38" fmla="*/ 0 w 130"/>
                <a:gd name="T39" fmla="*/ 0 h 95"/>
                <a:gd name="T40" fmla="*/ 0 w 130"/>
                <a:gd name="T41" fmla="*/ 0 h 95"/>
                <a:gd name="T42" fmla="*/ 0 w 130"/>
                <a:gd name="T43" fmla="*/ 0 h 95"/>
                <a:gd name="T44" fmla="*/ 0 w 130"/>
                <a:gd name="T45" fmla="*/ 0 h 95"/>
                <a:gd name="T46" fmla="*/ 0 w 130"/>
                <a:gd name="T47" fmla="*/ 0 h 95"/>
                <a:gd name="T48" fmla="*/ 0 w 130"/>
                <a:gd name="T49" fmla="*/ 0 h 95"/>
                <a:gd name="T50" fmla="*/ 0 w 130"/>
                <a:gd name="T51" fmla="*/ 0 h 95"/>
                <a:gd name="T52" fmla="*/ 0 w 130"/>
                <a:gd name="T53" fmla="*/ 0 h 95"/>
                <a:gd name="T54" fmla="*/ 0 w 130"/>
                <a:gd name="T55" fmla="*/ 0 h 95"/>
                <a:gd name="T56" fmla="*/ 0 w 130"/>
                <a:gd name="T57" fmla="*/ 0 h 95"/>
                <a:gd name="T58" fmla="*/ 0 w 130"/>
                <a:gd name="T59" fmla="*/ 0 h 95"/>
                <a:gd name="T60" fmla="*/ 0 w 130"/>
                <a:gd name="T61" fmla="*/ 0 h 95"/>
                <a:gd name="T62" fmla="*/ 0 w 130"/>
                <a:gd name="T63" fmla="*/ 0 h 95"/>
                <a:gd name="T64" fmla="*/ 0 w 130"/>
                <a:gd name="T65" fmla="*/ 0 h 9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0"/>
                <a:gd name="T100" fmla="*/ 0 h 95"/>
                <a:gd name="T101" fmla="*/ 130 w 130"/>
                <a:gd name="T102" fmla="*/ 95 h 9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0" h="95">
                  <a:moveTo>
                    <a:pt x="0" y="48"/>
                  </a:moveTo>
                  <a:lnTo>
                    <a:pt x="1" y="57"/>
                  </a:lnTo>
                  <a:lnTo>
                    <a:pt x="5" y="66"/>
                  </a:lnTo>
                  <a:lnTo>
                    <a:pt x="10" y="74"/>
                  </a:lnTo>
                  <a:lnTo>
                    <a:pt x="18" y="81"/>
                  </a:lnTo>
                  <a:lnTo>
                    <a:pt x="27" y="87"/>
                  </a:lnTo>
                  <a:lnTo>
                    <a:pt x="39" y="91"/>
                  </a:lnTo>
                  <a:lnTo>
                    <a:pt x="52" y="94"/>
                  </a:lnTo>
                  <a:lnTo>
                    <a:pt x="65" y="95"/>
                  </a:lnTo>
                  <a:lnTo>
                    <a:pt x="78" y="94"/>
                  </a:lnTo>
                  <a:lnTo>
                    <a:pt x="91" y="91"/>
                  </a:lnTo>
                  <a:lnTo>
                    <a:pt x="103" y="87"/>
                  </a:lnTo>
                  <a:lnTo>
                    <a:pt x="112" y="81"/>
                  </a:lnTo>
                  <a:lnTo>
                    <a:pt x="119" y="74"/>
                  </a:lnTo>
                  <a:lnTo>
                    <a:pt x="125" y="66"/>
                  </a:lnTo>
                  <a:lnTo>
                    <a:pt x="129" y="57"/>
                  </a:lnTo>
                  <a:lnTo>
                    <a:pt x="130" y="48"/>
                  </a:lnTo>
                  <a:lnTo>
                    <a:pt x="129" y="38"/>
                  </a:lnTo>
                  <a:lnTo>
                    <a:pt x="125" y="28"/>
                  </a:lnTo>
                  <a:lnTo>
                    <a:pt x="119" y="21"/>
                  </a:lnTo>
                  <a:lnTo>
                    <a:pt x="112" y="14"/>
                  </a:lnTo>
                  <a:lnTo>
                    <a:pt x="103" y="8"/>
                  </a:lnTo>
                  <a:lnTo>
                    <a:pt x="91" y="4"/>
                  </a:lnTo>
                  <a:lnTo>
                    <a:pt x="78" y="1"/>
                  </a:lnTo>
                  <a:lnTo>
                    <a:pt x="65" y="0"/>
                  </a:lnTo>
                  <a:lnTo>
                    <a:pt x="52" y="1"/>
                  </a:lnTo>
                  <a:lnTo>
                    <a:pt x="39" y="4"/>
                  </a:lnTo>
                  <a:lnTo>
                    <a:pt x="27" y="8"/>
                  </a:lnTo>
                  <a:lnTo>
                    <a:pt x="18" y="14"/>
                  </a:lnTo>
                  <a:lnTo>
                    <a:pt x="10" y="21"/>
                  </a:lnTo>
                  <a:lnTo>
                    <a:pt x="5" y="28"/>
                  </a:lnTo>
                  <a:lnTo>
                    <a:pt x="1" y="38"/>
                  </a:lnTo>
                  <a:lnTo>
                    <a:pt x="0"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37" name="Freeform 398">
              <a:extLst>
                <a:ext uri="{FF2B5EF4-FFF2-40B4-BE49-F238E27FC236}">
                  <a16:creationId xmlns:a16="http://schemas.microsoft.com/office/drawing/2014/main" id="{E9D28477-FA3A-43FF-99E8-04EAB0256BF0}"/>
                </a:ext>
              </a:extLst>
            </p:cNvPr>
            <p:cNvSpPr>
              <a:spLocks/>
            </p:cNvSpPr>
            <p:nvPr/>
          </p:nvSpPr>
          <p:spPr bwMode="auto">
            <a:xfrm flipH="1">
              <a:off x="352" y="1467"/>
              <a:ext cx="29" cy="22"/>
            </a:xfrm>
            <a:custGeom>
              <a:avLst/>
              <a:gdLst>
                <a:gd name="T0" fmla="*/ 0 w 130"/>
                <a:gd name="T1" fmla="*/ 0 h 94"/>
                <a:gd name="T2" fmla="*/ 0 w 130"/>
                <a:gd name="T3" fmla="*/ 0 h 94"/>
                <a:gd name="T4" fmla="*/ 0 w 130"/>
                <a:gd name="T5" fmla="*/ 0 h 94"/>
                <a:gd name="T6" fmla="*/ 0 w 130"/>
                <a:gd name="T7" fmla="*/ 0 h 94"/>
                <a:gd name="T8" fmla="*/ 0 w 130"/>
                <a:gd name="T9" fmla="*/ 0 h 94"/>
                <a:gd name="T10" fmla="*/ 0 w 130"/>
                <a:gd name="T11" fmla="*/ 0 h 94"/>
                <a:gd name="T12" fmla="*/ 0 w 130"/>
                <a:gd name="T13" fmla="*/ 0 h 94"/>
                <a:gd name="T14" fmla="*/ 0 w 130"/>
                <a:gd name="T15" fmla="*/ 0 h 94"/>
                <a:gd name="T16" fmla="*/ 0 w 130"/>
                <a:gd name="T17" fmla="*/ 0 h 94"/>
                <a:gd name="T18" fmla="*/ 0 w 130"/>
                <a:gd name="T19" fmla="*/ 0 h 94"/>
                <a:gd name="T20" fmla="*/ 0 w 130"/>
                <a:gd name="T21" fmla="*/ 0 h 94"/>
                <a:gd name="T22" fmla="*/ 0 w 130"/>
                <a:gd name="T23" fmla="*/ 0 h 94"/>
                <a:gd name="T24" fmla="*/ 0 w 130"/>
                <a:gd name="T25" fmla="*/ 0 h 94"/>
                <a:gd name="T26" fmla="*/ 0 w 130"/>
                <a:gd name="T27" fmla="*/ 0 h 94"/>
                <a:gd name="T28" fmla="*/ 0 w 130"/>
                <a:gd name="T29" fmla="*/ 0 h 94"/>
                <a:gd name="T30" fmla="*/ 0 w 130"/>
                <a:gd name="T31" fmla="*/ 0 h 94"/>
                <a:gd name="T32" fmla="*/ 0 w 130"/>
                <a:gd name="T33" fmla="*/ 0 h 94"/>
                <a:gd name="T34" fmla="*/ 0 w 130"/>
                <a:gd name="T35" fmla="*/ 0 h 94"/>
                <a:gd name="T36" fmla="*/ 0 w 130"/>
                <a:gd name="T37" fmla="*/ 0 h 94"/>
                <a:gd name="T38" fmla="*/ 0 w 130"/>
                <a:gd name="T39" fmla="*/ 0 h 94"/>
                <a:gd name="T40" fmla="*/ 0 w 130"/>
                <a:gd name="T41" fmla="*/ 0 h 94"/>
                <a:gd name="T42" fmla="*/ 0 w 130"/>
                <a:gd name="T43" fmla="*/ 0 h 94"/>
                <a:gd name="T44" fmla="*/ 0 w 130"/>
                <a:gd name="T45" fmla="*/ 0 h 94"/>
                <a:gd name="T46" fmla="*/ 0 w 130"/>
                <a:gd name="T47" fmla="*/ 0 h 94"/>
                <a:gd name="T48" fmla="*/ 0 w 130"/>
                <a:gd name="T49" fmla="*/ 0 h 94"/>
                <a:gd name="T50" fmla="*/ 0 w 130"/>
                <a:gd name="T51" fmla="*/ 0 h 94"/>
                <a:gd name="T52" fmla="*/ 0 w 130"/>
                <a:gd name="T53" fmla="*/ 0 h 94"/>
                <a:gd name="T54" fmla="*/ 0 w 130"/>
                <a:gd name="T55" fmla="*/ 0 h 94"/>
                <a:gd name="T56" fmla="*/ 0 w 130"/>
                <a:gd name="T57" fmla="*/ 0 h 94"/>
                <a:gd name="T58" fmla="*/ 0 w 130"/>
                <a:gd name="T59" fmla="*/ 0 h 94"/>
                <a:gd name="T60" fmla="*/ 0 w 130"/>
                <a:gd name="T61" fmla="*/ 0 h 94"/>
                <a:gd name="T62" fmla="*/ 0 w 130"/>
                <a:gd name="T63" fmla="*/ 0 h 94"/>
                <a:gd name="T64" fmla="*/ 0 w 130"/>
                <a:gd name="T65" fmla="*/ 0 h 9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0"/>
                <a:gd name="T100" fmla="*/ 0 h 94"/>
                <a:gd name="T101" fmla="*/ 130 w 130"/>
                <a:gd name="T102" fmla="*/ 94 h 9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0" h="94">
                  <a:moveTo>
                    <a:pt x="0" y="47"/>
                  </a:moveTo>
                  <a:lnTo>
                    <a:pt x="2" y="57"/>
                  </a:lnTo>
                  <a:lnTo>
                    <a:pt x="6" y="65"/>
                  </a:lnTo>
                  <a:lnTo>
                    <a:pt x="11" y="74"/>
                  </a:lnTo>
                  <a:lnTo>
                    <a:pt x="19" y="81"/>
                  </a:lnTo>
                  <a:lnTo>
                    <a:pt x="28" y="86"/>
                  </a:lnTo>
                  <a:lnTo>
                    <a:pt x="39" y="90"/>
                  </a:lnTo>
                  <a:lnTo>
                    <a:pt x="52" y="92"/>
                  </a:lnTo>
                  <a:lnTo>
                    <a:pt x="65" y="94"/>
                  </a:lnTo>
                  <a:lnTo>
                    <a:pt x="78" y="92"/>
                  </a:lnTo>
                  <a:lnTo>
                    <a:pt x="91" y="90"/>
                  </a:lnTo>
                  <a:lnTo>
                    <a:pt x="102" y="86"/>
                  </a:lnTo>
                  <a:lnTo>
                    <a:pt x="112" y="81"/>
                  </a:lnTo>
                  <a:lnTo>
                    <a:pt x="120" y="74"/>
                  </a:lnTo>
                  <a:lnTo>
                    <a:pt x="125" y="65"/>
                  </a:lnTo>
                  <a:lnTo>
                    <a:pt x="129" y="57"/>
                  </a:lnTo>
                  <a:lnTo>
                    <a:pt x="130" y="47"/>
                  </a:lnTo>
                  <a:lnTo>
                    <a:pt x="129" y="36"/>
                  </a:lnTo>
                  <a:lnTo>
                    <a:pt x="125" y="28"/>
                  </a:lnTo>
                  <a:lnTo>
                    <a:pt x="120" y="19"/>
                  </a:lnTo>
                  <a:lnTo>
                    <a:pt x="112" y="13"/>
                  </a:lnTo>
                  <a:lnTo>
                    <a:pt x="102" y="8"/>
                  </a:lnTo>
                  <a:lnTo>
                    <a:pt x="91" y="4"/>
                  </a:lnTo>
                  <a:lnTo>
                    <a:pt x="78" y="1"/>
                  </a:lnTo>
                  <a:lnTo>
                    <a:pt x="65" y="0"/>
                  </a:lnTo>
                  <a:lnTo>
                    <a:pt x="52" y="1"/>
                  </a:lnTo>
                  <a:lnTo>
                    <a:pt x="39" y="4"/>
                  </a:lnTo>
                  <a:lnTo>
                    <a:pt x="28" y="8"/>
                  </a:lnTo>
                  <a:lnTo>
                    <a:pt x="19" y="13"/>
                  </a:lnTo>
                  <a:lnTo>
                    <a:pt x="11" y="19"/>
                  </a:lnTo>
                  <a:lnTo>
                    <a:pt x="6" y="28"/>
                  </a:lnTo>
                  <a:lnTo>
                    <a:pt x="2" y="36"/>
                  </a:lnTo>
                  <a:lnTo>
                    <a:pt x="0"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38" name="Freeform 399">
              <a:extLst>
                <a:ext uri="{FF2B5EF4-FFF2-40B4-BE49-F238E27FC236}">
                  <a16:creationId xmlns:a16="http://schemas.microsoft.com/office/drawing/2014/main" id="{553238AB-0914-42FA-B24D-FB4223F64481}"/>
                </a:ext>
              </a:extLst>
            </p:cNvPr>
            <p:cNvSpPr>
              <a:spLocks/>
            </p:cNvSpPr>
            <p:nvPr/>
          </p:nvSpPr>
          <p:spPr bwMode="auto">
            <a:xfrm flipH="1">
              <a:off x="833" y="1468"/>
              <a:ext cx="29" cy="21"/>
            </a:xfrm>
            <a:custGeom>
              <a:avLst/>
              <a:gdLst>
                <a:gd name="T0" fmla="*/ 0 w 130"/>
                <a:gd name="T1" fmla="*/ 0 h 95"/>
                <a:gd name="T2" fmla="*/ 0 w 130"/>
                <a:gd name="T3" fmla="*/ 0 h 95"/>
                <a:gd name="T4" fmla="*/ 0 w 130"/>
                <a:gd name="T5" fmla="*/ 0 h 95"/>
                <a:gd name="T6" fmla="*/ 0 w 130"/>
                <a:gd name="T7" fmla="*/ 0 h 95"/>
                <a:gd name="T8" fmla="*/ 0 w 130"/>
                <a:gd name="T9" fmla="*/ 0 h 95"/>
                <a:gd name="T10" fmla="*/ 0 w 130"/>
                <a:gd name="T11" fmla="*/ 0 h 95"/>
                <a:gd name="T12" fmla="*/ 0 w 130"/>
                <a:gd name="T13" fmla="*/ 0 h 95"/>
                <a:gd name="T14" fmla="*/ 0 w 130"/>
                <a:gd name="T15" fmla="*/ 0 h 95"/>
                <a:gd name="T16" fmla="*/ 0 w 130"/>
                <a:gd name="T17" fmla="*/ 0 h 95"/>
                <a:gd name="T18" fmla="*/ 0 w 130"/>
                <a:gd name="T19" fmla="*/ 0 h 95"/>
                <a:gd name="T20" fmla="*/ 0 w 130"/>
                <a:gd name="T21" fmla="*/ 0 h 95"/>
                <a:gd name="T22" fmla="*/ 0 w 130"/>
                <a:gd name="T23" fmla="*/ 0 h 95"/>
                <a:gd name="T24" fmla="*/ 0 w 130"/>
                <a:gd name="T25" fmla="*/ 0 h 95"/>
                <a:gd name="T26" fmla="*/ 0 w 130"/>
                <a:gd name="T27" fmla="*/ 0 h 95"/>
                <a:gd name="T28" fmla="*/ 0 w 130"/>
                <a:gd name="T29" fmla="*/ 0 h 95"/>
                <a:gd name="T30" fmla="*/ 0 w 130"/>
                <a:gd name="T31" fmla="*/ 0 h 95"/>
                <a:gd name="T32" fmla="*/ 0 w 130"/>
                <a:gd name="T33" fmla="*/ 0 h 95"/>
                <a:gd name="T34" fmla="*/ 0 w 130"/>
                <a:gd name="T35" fmla="*/ 0 h 95"/>
                <a:gd name="T36" fmla="*/ 0 w 130"/>
                <a:gd name="T37" fmla="*/ 0 h 95"/>
                <a:gd name="T38" fmla="*/ 0 w 130"/>
                <a:gd name="T39" fmla="*/ 0 h 95"/>
                <a:gd name="T40" fmla="*/ 0 w 130"/>
                <a:gd name="T41" fmla="*/ 0 h 95"/>
                <a:gd name="T42" fmla="*/ 0 w 130"/>
                <a:gd name="T43" fmla="*/ 0 h 95"/>
                <a:gd name="T44" fmla="*/ 0 w 130"/>
                <a:gd name="T45" fmla="*/ 0 h 95"/>
                <a:gd name="T46" fmla="*/ 0 w 130"/>
                <a:gd name="T47" fmla="*/ 0 h 95"/>
                <a:gd name="T48" fmla="*/ 0 w 130"/>
                <a:gd name="T49" fmla="*/ 0 h 95"/>
                <a:gd name="T50" fmla="*/ 0 w 130"/>
                <a:gd name="T51" fmla="*/ 0 h 95"/>
                <a:gd name="T52" fmla="*/ 0 w 130"/>
                <a:gd name="T53" fmla="*/ 0 h 95"/>
                <a:gd name="T54" fmla="*/ 0 w 130"/>
                <a:gd name="T55" fmla="*/ 0 h 95"/>
                <a:gd name="T56" fmla="*/ 0 w 130"/>
                <a:gd name="T57" fmla="*/ 0 h 95"/>
                <a:gd name="T58" fmla="*/ 0 w 130"/>
                <a:gd name="T59" fmla="*/ 0 h 95"/>
                <a:gd name="T60" fmla="*/ 0 w 130"/>
                <a:gd name="T61" fmla="*/ 0 h 95"/>
                <a:gd name="T62" fmla="*/ 0 w 130"/>
                <a:gd name="T63" fmla="*/ 0 h 95"/>
                <a:gd name="T64" fmla="*/ 0 w 130"/>
                <a:gd name="T65" fmla="*/ 0 h 9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0"/>
                <a:gd name="T100" fmla="*/ 0 h 95"/>
                <a:gd name="T101" fmla="*/ 130 w 130"/>
                <a:gd name="T102" fmla="*/ 95 h 9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0" h="95">
                  <a:moveTo>
                    <a:pt x="0" y="47"/>
                  </a:moveTo>
                  <a:lnTo>
                    <a:pt x="1" y="57"/>
                  </a:lnTo>
                  <a:lnTo>
                    <a:pt x="5" y="66"/>
                  </a:lnTo>
                  <a:lnTo>
                    <a:pt x="10" y="74"/>
                  </a:lnTo>
                  <a:lnTo>
                    <a:pt x="18" y="80"/>
                  </a:lnTo>
                  <a:lnTo>
                    <a:pt x="27" y="87"/>
                  </a:lnTo>
                  <a:lnTo>
                    <a:pt x="39" y="91"/>
                  </a:lnTo>
                  <a:lnTo>
                    <a:pt x="52" y="93"/>
                  </a:lnTo>
                  <a:lnTo>
                    <a:pt x="65" y="95"/>
                  </a:lnTo>
                  <a:lnTo>
                    <a:pt x="78" y="93"/>
                  </a:lnTo>
                  <a:lnTo>
                    <a:pt x="91" y="91"/>
                  </a:lnTo>
                  <a:lnTo>
                    <a:pt x="101" y="87"/>
                  </a:lnTo>
                  <a:lnTo>
                    <a:pt x="112" y="80"/>
                  </a:lnTo>
                  <a:lnTo>
                    <a:pt x="120" y="74"/>
                  </a:lnTo>
                  <a:lnTo>
                    <a:pt x="125" y="66"/>
                  </a:lnTo>
                  <a:lnTo>
                    <a:pt x="129" y="57"/>
                  </a:lnTo>
                  <a:lnTo>
                    <a:pt x="130" y="47"/>
                  </a:lnTo>
                  <a:lnTo>
                    <a:pt x="129" y="38"/>
                  </a:lnTo>
                  <a:lnTo>
                    <a:pt x="125" y="28"/>
                  </a:lnTo>
                  <a:lnTo>
                    <a:pt x="120" y="21"/>
                  </a:lnTo>
                  <a:lnTo>
                    <a:pt x="112" y="13"/>
                  </a:lnTo>
                  <a:lnTo>
                    <a:pt x="101" y="8"/>
                  </a:lnTo>
                  <a:lnTo>
                    <a:pt x="91" y="4"/>
                  </a:lnTo>
                  <a:lnTo>
                    <a:pt x="78" y="1"/>
                  </a:lnTo>
                  <a:lnTo>
                    <a:pt x="65" y="0"/>
                  </a:lnTo>
                  <a:lnTo>
                    <a:pt x="52" y="1"/>
                  </a:lnTo>
                  <a:lnTo>
                    <a:pt x="39" y="4"/>
                  </a:lnTo>
                  <a:lnTo>
                    <a:pt x="27" y="8"/>
                  </a:lnTo>
                  <a:lnTo>
                    <a:pt x="18" y="13"/>
                  </a:lnTo>
                  <a:lnTo>
                    <a:pt x="10" y="21"/>
                  </a:lnTo>
                  <a:lnTo>
                    <a:pt x="5" y="28"/>
                  </a:lnTo>
                  <a:lnTo>
                    <a:pt x="1" y="38"/>
                  </a:lnTo>
                  <a:lnTo>
                    <a:pt x="0"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39" name="Freeform 400">
              <a:extLst>
                <a:ext uri="{FF2B5EF4-FFF2-40B4-BE49-F238E27FC236}">
                  <a16:creationId xmlns:a16="http://schemas.microsoft.com/office/drawing/2014/main" id="{AB00256F-D69D-46CC-9A9A-844637FF9435}"/>
                </a:ext>
              </a:extLst>
            </p:cNvPr>
            <p:cNvSpPr>
              <a:spLocks/>
            </p:cNvSpPr>
            <p:nvPr/>
          </p:nvSpPr>
          <p:spPr bwMode="auto">
            <a:xfrm flipH="1">
              <a:off x="363" y="1350"/>
              <a:ext cx="49" cy="134"/>
            </a:xfrm>
            <a:custGeom>
              <a:avLst/>
              <a:gdLst>
                <a:gd name="T0" fmla="*/ 0 w 218"/>
                <a:gd name="T1" fmla="*/ 0 h 582"/>
                <a:gd name="T2" fmla="*/ 0 w 218"/>
                <a:gd name="T3" fmla="*/ 0 h 582"/>
                <a:gd name="T4" fmla="*/ 0 w 218"/>
                <a:gd name="T5" fmla="*/ 0 h 582"/>
                <a:gd name="T6" fmla="*/ 0 w 218"/>
                <a:gd name="T7" fmla="*/ 0 h 582"/>
                <a:gd name="T8" fmla="*/ 0 w 218"/>
                <a:gd name="T9" fmla="*/ 0 h 582"/>
                <a:gd name="T10" fmla="*/ 0 w 218"/>
                <a:gd name="T11" fmla="*/ 0 h 582"/>
                <a:gd name="T12" fmla="*/ 0 w 218"/>
                <a:gd name="T13" fmla="*/ 0 h 582"/>
                <a:gd name="T14" fmla="*/ 0 w 218"/>
                <a:gd name="T15" fmla="*/ 0 h 582"/>
                <a:gd name="T16" fmla="*/ 0 w 218"/>
                <a:gd name="T17" fmla="*/ 0 h 582"/>
                <a:gd name="T18" fmla="*/ 0 w 218"/>
                <a:gd name="T19" fmla="*/ 0 h 582"/>
                <a:gd name="T20" fmla="*/ 0 w 218"/>
                <a:gd name="T21" fmla="*/ 0 h 582"/>
                <a:gd name="T22" fmla="*/ 0 w 218"/>
                <a:gd name="T23" fmla="*/ 0 h 582"/>
                <a:gd name="T24" fmla="*/ 0 w 218"/>
                <a:gd name="T25" fmla="*/ 0 h 582"/>
                <a:gd name="T26" fmla="*/ 0 w 218"/>
                <a:gd name="T27" fmla="*/ 0 h 582"/>
                <a:gd name="T28" fmla="*/ 0 w 218"/>
                <a:gd name="T29" fmla="*/ 0 h 582"/>
                <a:gd name="T30" fmla="*/ 0 w 218"/>
                <a:gd name="T31" fmla="*/ 0 h 582"/>
                <a:gd name="T32" fmla="*/ 0 w 218"/>
                <a:gd name="T33" fmla="*/ 0 h 582"/>
                <a:gd name="T34" fmla="*/ 0 w 218"/>
                <a:gd name="T35" fmla="*/ 0 h 582"/>
                <a:gd name="T36" fmla="*/ 0 w 218"/>
                <a:gd name="T37" fmla="*/ 0 h 58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8"/>
                <a:gd name="T58" fmla="*/ 0 h 582"/>
                <a:gd name="T59" fmla="*/ 218 w 218"/>
                <a:gd name="T60" fmla="*/ 582 h 58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8" h="582">
                  <a:moveTo>
                    <a:pt x="16" y="1"/>
                  </a:moveTo>
                  <a:lnTo>
                    <a:pt x="8" y="5"/>
                  </a:lnTo>
                  <a:lnTo>
                    <a:pt x="3" y="13"/>
                  </a:lnTo>
                  <a:lnTo>
                    <a:pt x="0" y="21"/>
                  </a:lnTo>
                  <a:lnTo>
                    <a:pt x="1" y="29"/>
                  </a:lnTo>
                  <a:lnTo>
                    <a:pt x="175" y="566"/>
                  </a:lnTo>
                  <a:lnTo>
                    <a:pt x="179" y="574"/>
                  </a:lnTo>
                  <a:lnTo>
                    <a:pt x="187" y="579"/>
                  </a:lnTo>
                  <a:lnTo>
                    <a:pt x="195" y="582"/>
                  </a:lnTo>
                  <a:lnTo>
                    <a:pt x="204" y="580"/>
                  </a:lnTo>
                  <a:lnTo>
                    <a:pt x="211" y="577"/>
                  </a:lnTo>
                  <a:lnTo>
                    <a:pt x="216" y="570"/>
                  </a:lnTo>
                  <a:lnTo>
                    <a:pt x="218" y="562"/>
                  </a:lnTo>
                  <a:lnTo>
                    <a:pt x="217" y="553"/>
                  </a:lnTo>
                  <a:lnTo>
                    <a:pt x="43" y="16"/>
                  </a:lnTo>
                  <a:lnTo>
                    <a:pt x="39" y="8"/>
                  </a:lnTo>
                  <a:lnTo>
                    <a:pt x="32" y="3"/>
                  </a:lnTo>
                  <a:lnTo>
                    <a:pt x="25" y="0"/>
                  </a:lnTo>
                  <a:lnTo>
                    <a:pt x="1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40" name="Freeform 401">
              <a:extLst>
                <a:ext uri="{FF2B5EF4-FFF2-40B4-BE49-F238E27FC236}">
                  <a16:creationId xmlns:a16="http://schemas.microsoft.com/office/drawing/2014/main" id="{C19E95C0-0DEF-41B1-9800-BCE937DA646F}"/>
                </a:ext>
              </a:extLst>
            </p:cNvPr>
            <p:cNvSpPr>
              <a:spLocks/>
            </p:cNvSpPr>
            <p:nvPr/>
          </p:nvSpPr>
          <p:spPr bwMode="auto">
            <a:xfrm flipH="1">
              <a:off x="443" y="1364"/>
              <a:ext cx="49" cy="53"/>
            </a:xfrm>
            <a:custGeom>
              <a:avLst/>
              <a:gdLst>
                <a:gd name="T0" fmla="*/ 0 w 213"/>
                <a:gd name="T1" fmla="*/ 0 h 230"/>
                <a:gd name="T2" fmla="*/ 0 w 213"/>
                <a:gd name="T3" fmla="*/ 0 h 230"/>
                <a:gd name="T4" fmla="*/ 0 w 213"/>
                <a:gd name="T5" fmla="*/ 0 h 230"/>
                <a:gd name="T6" fmla="*/ 0 w 213"/>
                <a:gd name="T7" fmla="*/ 0 h 230"/>
                <a:gd name="T8" fmla="*/ 0 w 213"/>
                <a:gd name="T9" fmla="*/ 0 h 230"/>
                <a:gd name="T10" fmla="*/ 0 w 213"/>
                <a:gd name="T11" fmla="*/ 0 h 230"/>
                <a:gd name="T12" fmla="*/ 0 w 213"/>
                <a:gd name="T13" fmla="*/ 0 h 230"/>
                <a:gd name="T14" fmla="*/ 0 w 213"/>
                <a:gd name="T15" fmla="*/ 0 h 230"/>
                <a:gd name="T16" fmla="*/ 0 w 213"/>
                <a:gd name="T17" fmla="*/ 0 h 230"/>
                <a:gd name="T18" fmla="*/ 0 w 213"/>
                <a:gd name="T19" fmla="*/ 0 h 230"/>
                <a:gd name="T20" fmla="*/ 0 w 213"/>
                <a:gd name="T21" fmla="*/ 0 h 230"/>
                <a:gd name="T22" fmla="*/ 0 w 213"/>
                <a:gd name="T23" fmla="*/ 0 h 230"/>
                <a:gd name="T24" fmla="*/ 0 w 213"/>
                <a:gd name="T25" fmla="*/ 0 h 230"/>
                <a:gd name="T26" fmla="*/ 0 w 213"/>
                <a:gd name="T27" fmla="*/ 0 h 230"/>
                <a:gd name="T28" fmla="*/ 0 w 213"/>
                <a:gd name="T29" fmla="*/ 0 h 230"/>
                <a:gd name="T30" fmla="*/ 0 w 213"/>
                <a:gd name="T31" fmla="*/ 0 h 230"/>
                <a:gd name="T32" fmla="*/ 0 w 213"/>
                <a:gd name="T33" fmla="*/ 0 h 230"/>
                <a:gd name="T34" fmla="*/ 0 w 213"/>
                <a:gd name="T35" fmla="*/ 0 h 230"/>
                <a:gd name="T36" fmla="*/ 0 w 213"/>
                <a:gd name="T37" fmla="*/ 0 h 230"/>
                <a:gd name="T38" fmla="*/ 0 w 213"/>
                <a:gd name="T39" fmla="*/ 0 h 230"/>
                <a:gd name="T40" fmla="*/ 0 w 213"/>
                <a:gd name="T41" fmla="*/ 0 h 230"/>
                <a:gd name="T42" fmla="*/ 0 w 213"/>
                <a:gd name="T43" fmla="*/ 0 h 230"/>
                <a:gd name="T44" fmla="*/ 0 w 213"/>
                <a:gd name="T45" fmla="*/ 0 h 230"/>
                <a:gd name="T46" fmla="*/ 0 w 213"/>
                <a:gd name="T47" fmla="*/ 0 h 230"/>
                <a:gd name="T48" fmla="*/ 0 w 213"/>
                <a:gd name="T49" fmla="*/ 0 h 230"/>
                <a:gd name="T50" fmla="*/ 0 w 213"/>
                <a:gd name="T51" fmla="*/ 0 h 230"/>
                <a:gd name="T52" fmla="*/ 0 w 213"/>
                <a:gd name="T53" fmla="*/ 0 h 230"/>
                <a:gd name="T54" fmla="*/ 0 w 213"/>
                <a:gd name="T55" fmla="*/ 0 h 230"/>
                <a:gd name="T56" fmla="*/ 0 w 213"/>
                <a:gd name="T57" fmla="*/ 0 h 230"/>
                <a:gd name="T58" fmla="*/ 0 w 213"/>
                <a:gd name="T59" fmla="*/ 0 h 230"/>
                <a:gd name="T60" fmla="*/ 0 w 213"/>
                <a:gd name="T61" fmla="*/ 0 h 230"/>
                <a:gd name="T62" fmla="*/ 0 w 213"/>
                <a:gd name="T63" fmla="*/ 0 h 230"/>
                <a:gd name="T64" fmla="*/ 0 w 213"/>
                <a:gd name="T65" fmla="*/ 0 h 230"/>
                <a:gd name="T66" fmla="*/ 0 w 213"/>
                <a:gd name="T67" fmla="*/ 0 h 230"/>
                <a:gd name="T68" fmla="*/ 0 w 213"/>
                <a:gd name="T69" fmla="*/ 0 h 230"/>
                <a:gd name="T70" fmla="*/ 0 w 213"/>
                <a:gd name="T71" fmla="*/ 0 h 230"/>
                <a:gd name="T72" fmla="*/ 0 w 213"/>
                <a:gd name="T73" fmla="*/ 0 h 230"/>
                <a:gd name="T74" fmla="*/ 0 w 213"/>
                <a:gd name="T75" fmla="*/ 0 h 23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3"/>
                <a:gd name="T115" fmla="*/ 0 h 230"/>
                <a:gd name="T116" fmla="*/ 213 w 213"/>
                <a:gd name="T117" fmla="*/ 230 h 23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3" h="230">
                  <a:moveTo>
                    <a:pt x="46" y="21"/>
                  </a:moveTo>
                  <a:lnTo>
                    <a:pt x="33" y="34"/>
                  </a:lnTo>
                  <a:lnTo>
                    <a:pt x="22" y="49"/>
                  </a:lnTo>
                  <a:lnTo>
                    <a:pt x="13" y="67"/>
                  </a:lnTo>
                  <a:lnTo>
                    <a:pt x="6" y="88"/>
                  </a:lnTo>
                  <a:lnTo>
                    <a:pt x="2" y="113"/>
                  </a:lnTo>
                  <a:lnTo>
                    <a:pt x="0" y="139"/>
                  </a:lnTo>
                  <a:lnTo>
                    <a:pt x="0" y="169"/>
                  </a:lnTo>
                  <a:lnTo>
                    <a:pt x="1" y="200"/>
                  </a:lnTo>
                  <a:lnTo>
                    <a:pt x="3" y="209"/>
                  </a:lnTo>
                  <a:lnTo>
                    <a:pt x="9" y="216"/>
                  </a:lnTo>
                  <a:lnTo>
                    <a:pt x="16" y="220"/>
                  </a:lnTo>
                  <a:lnTo>
                    <a:pt x="24" y="221"/>
                  </a:lnTo>
                  <a:lnTo>
                    <a:pt x="33" y="218"/>
                  </a:lnTo>
                  <a:lnTo>
                    <a:pt x="40" y="213"/>
                  </a:lnTo>
                  <a:lnTo>
                    <a:pt x="44" y="205"/>
                  </a:lnTo>
                  <a:lnTo>
                    <a:pt x="45" y="196"/>
                  </a:lnTo>
                  <a:lnTo>
                    <a:pt x="44" y="139"/>
                  </a:lnTo>
                  <a:lnTo>
                    <a:pt x="49" y="97"/>
                  </a:lnTo>
                  <a:lnTo>
                    <a:pt x="61" y="71"/>
                  </a:lnTo>
                  <a:lnTo>
                    <a:pt x="74" y="56"/>
                  </a:lnTo>
                  <a:lnTo>
                    <a:pt x="81" y="51"/>
                  </a:lnTo>
                  <a:lnTo>
                    <a:pt x="91" y="47"/>
                  </a:lnTo>
                  <a:lnTo>
                    <a:pt x="98" y="44"/>
                  </a:lnTo>
                  <a:lnTo>
                    <a:pt x="106" y="44"/>
                  </a:lnTo>
                  <a:lnTo>
                    <a:pt x="113" y="44"/>
                  </a:lnTo>
                  <a:lnTo>
                    <a:pt x="118" y="44"/>
                  </a:lnTo>
                  <a:lnTo>
                    <a:pt x="122" y="45"/>
                  </a:lnTo>
                  <a:lnTo>
                    <a:pt x="123" y="45"/>
                  </a:lnTo>
                  <a:lnTo>
                    <a:pt x="124" y="45"/>
                  </a:lnTo>
                  <a:lnTo>
                    <a:pt x="126" y="45"/>
                  </a:lnTo>
                  <a:lnTo>
                    <a:pt x="126" y="47"/>
                  </a:lnTo>
                  <a:lnTo>
                    <a:pt x="127" y="47"/>
                  </a:lnTo>
                  <a:lnTo>
                    <a:pt x="133" y="48"/>
                  </a:lnTo>
                  <a:lnTo>
                    <a:pt x="140" y="51"/>
                  </a:lnTo>
                  <a:lnTo>
                    <a:pt x="145" y="54"/>
                  </a:lnTo>
                  <a:lnTo>
                    <a:pt x="150" y="60"/>
                  </a:lnTo>
                  <a:lnTo>
                    <a:pt x="165" y="94"/>
                  </a:lnTo>
                  <a:lnTo>
                    <a:pt x="170" y="135"/>
                  </a:lnTo>
                  <a:lnTo>
                    <a:pt x="169" y="176"/>
                  </a:lnTo>
                  <a:lnTo>
                    <a:pt x="166" y="204"/>
                  </a:lnTo>
                  <a:lnTo>
                    <a:pt x="166" y="213"/>
                  </a:lnTo>
                  <a:lnTo>
                    <a:pt x="169" y="221"/>
                  </a:lnTo>
                  <a:lnTo>
                    <a:pt x="175" y="226"/>
                  </a:lnTo>
                  <a:lnTo>
                    <a:pt x="183" y="230"/>
                  </a:lnTo>
                  <a:lnTo>
                    <a:pt x="192" y="229"/>
                  </a:lnTo>
                  <a:lnTo>
                    <a:pt x="200" y="226"/>
                  </a:lnTo>
                  <a:lnTo>
                    <a:pt x="205" y="220"/>
                  </a:lnTo>
                  <a:lnTo>
                    <a:pt x="209" y="212"/>
                  </a:lnTo>
                  <a:lnTo>
                    <a:pt x="210" y="203"/>
                  </a:lnTo>
                  <a:lnTo>
                    <a:pt x="211" y="186"/>
                  </a:lnTo>
                  <a:lnTo>
                    <a:pt x="213" y="165"/>
                  </a:lnTo>
                  <a:lnTo>
                    <a:pt x="213" y="139"/>
                  </a:lnTo>
                  <a:lnTo>
                    <a:pt x="211" y="112"/>
                  </a:lnTo>
                  <a:lnTo>
                    <a:pt x="206" y="83"/>
                  </a:lnTo>
                  <a:lnTo>
                    <a:pt x="198" y="57"/>
                  </a:lnTo>
                  <a:lnTo>
                    <a:pt x="185" y="34"/>
                  </a:lnTo>
                  <a:lnTo>
                    <a:pt x="180" y="27"/>
                  </a:lnTo>
                  <a:lnTo>
                    <a:pt x="175" y="22"/>
                  </a:lnTo>
                  <a:lnTo>
                    <a:pt x="169" y="17"/>
                  </a:lnTo>
                  <a:lnTo>
                    <a:pt x="162" y="12"/>
                  </a:lnTo>
                  <a:lnTo>
                    <a:pt x="154" y="9"/>
                  </a:lnTo>
                  <a:lnTo>
                    <a:pt x="146" y="6"/>
                  </a:lnTo>
                  <a:lnTo>
                    <a:pt x="139" y="4"/>
                  </a:lnTo>
                  <a:lnTo>
                    <a:pt x="131" y="2"/>
                  </a:lnTo>
                  <a:lnTo>
                    <a:pt x="132" y="2"/>
                  </a:lnTo>
                  <a:lnTo>
                    <a:pt x="133" y="2"/>
                  </a:lnTo>
                  <a:lnTo>
                    <a:pt x="133" y="4"/>
                  </a:lnTo>
                  <a:lnTo>
                    <a:pt x="135" y="4"/>
                  </a:lnTo>
                  <a:lnTo>
                    <a:pt x="132" y="2"/>
                  </a:lnTo>
                  <a:lnTo>
                    <a:pt x="126" y="1"/>
                  </a:lnTo>
                  <a:lnTo>
                    <a:pt x="117" y="0"/>
                  </a:lnTo>
                  <a:lnTo>
                    <a:pt x="105" y="0"/>
                  </a:lnTo>
                  <a:lnTo>
                    <a:pt x="91" y="1"/>
                  </a:lnTo>
                  <a:lnTo>
                    <a:pt x="76" y="4"/>
                  </a:lnTo>
                  <a:lnTo>
                    <a:pt x="61" y="10"/>
                  </a:lnTo>
                  <a:lnTo>
                    <a:pt x="46"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41" name="Freeform 402">
              <a:extLst>
                <a:ext uri="{FF2B5EF4-FFF2-40B4-BE49-F238E27FC236}">
                  <a16:creationId xmlns:a16="http://schemas.microsoft.com/office/drawing/2014/main" id="{8C5587F7-02C4-4F53-8111-C131D5F8B251}"/>
                </a:ext>
              </a:extLst>
            </p:cNvPr>
            <p:cNvSpPr>
              <a:spLocks/>
            </p:cNvSpPr>
            <p:nvPr/>
          </p:nvSpPr>
          <p:spPr bwMode="auto">
            <a:xfrm flipH="1">
              <a:off x="541" y="1408"/>
              <a:ext cx="179" cy="66"/>
            </a:xfrm>
            <a:custGeom>
              <a:avLst/>
              <a:gdLst>
                <a:gd name="T0" fmla="*/ 0 w 778"/>
                <a:gd name="T1" fmla="*/ 0 h 286"/>
                <a:gd name="T2" fmla="*/ 0 w 778"/>
                <a:gd name="T3" fmla="*/ 0 h 286"/>
                <a:gd name="T4" fmla="*/ 0 w 778"/>
                <a:gd name="T5" fmla="*/ 0 h 286"/>
                <a:gd name="T6" fmla="*/ 0 w 778"/>
                <a:gd name="T7" fmla="*/ 0 h 286"/>
                <a:gd name="T8" fmla="*/ 0 w 778"/>
                <a:gd name="T9" fmla="*/ 0 h 286"/>
                <a:gd name="T10" fmla="*/ 0 w 778"/>
                <a:gd name="T11" fmla="*/ 0 h 286"/>
                <a:gd name="T12" fmla="*/ 0 w 778"/>
                <a:gd name="T13" fmla="*/ 0 h 286"/>
                <a:gd name="T14" fmla="*/ 0 w 778"/>
                <a:gd name="T15" fmla="*/ 0 h 286"/>
                <a:gd name="T16" fmla="*/ 0 w 778"/>
                <a:gd name="T17" fmla="*/ 0 h 286"/>
                <a:gd name="T18" fmla="*/ 0 w 778"/>
                <a:gd name="T19" fmla="*/ 0 h 286"/>
                <a:gd name="T20" fmla="*/ 0 w 778"/>
                <a:gd name="T21" fmla="*/ 0 h 286"/>
                <a:gd name="T22" fmla="*/ 0 w 778"/>
                <a:gd name="T23" fmla="*/ 0 h 286"/>
                <a:gd name="T24" fmla="*/ 0 w 778"/>
                <a:gd name="T25" fmla="*/ 0 h 286"/>
                <a:gd name="T26" fmla="*/ 0 w 778"/>
                <a:gd name="T27" fmla="*/ 0 h 286"/>
                <a:gd name="T28" fmla="*/ 0 w 778"/>
                <a:gd name="T29" fmla="*/ 0 h 286"/>
                <a:gd name="T30" fmla="*/ 0 w 778"/>
                <a:gd name="T31" fmla="*/ 0 h 286"/>
                <a:gd name="T32" fmla="*/ 0 w 778"/>
                <a:gd name="T33" fmla="*/ 0 h 286"/>
                <a:gd name="T34" fmla="*/ 0 w 778"/>
                <a:gd name="T35" fmla="*/ 0 h 286"/>
                <a:gd name="T36" fmla="*/ 0 w 778"/>
                <a:gd name="T37" fmla="*/ 0 h 286"/>
                <a:gd name="T38" fmla="*/ 0 w 778"/>
                <a:gd name="T39" fmla="*/ 0 h 286"/>
                <a:gd name="T40" fmla="*/ 0 w 778"/>
                <a:gd name="T41" fmla="*/ 0 h 286"/>
                <a:gd name="T42" fmla="*/ 0 w 778"/>
                <a:gd name="T43" fmla="*/ 0 h 286"/>
                <a:gd name="T44" fmla="*/ 0 w 778"/>
                <a:gd name="T45" fmla="*/ 0 h 286"/>
                <a:gd name="T46" fmla="*/ 0 w 778"/>
                <a:gd name="T47" fmla="*/ 0 h 286"/>
                <a:gd name="T48" fmla="*/ 0 w 778"/>
                <a:gd name="T49" fmla="*/ 0 h 286"/>
                <a:gd name="T50" fmla="*/ 0 w 778"/>
                <a:gd name="T51" fmla="*/ 0 h 286"/>
                <a:gd name="T52" fmla="*/ 0 w 778"/>
                <a:gd name="T53" fmla="*/ 0 h 286"/>
                <a:gd name="T54" fmla="*/ 0 w 778"/>
                <a:gd name="T55" fmla="*/ 0 h 286"/>
                <a:gd name="T56" fmla="*/ 0 w 778"/>
                <a:gd name="T57" fmla="*/ 0 h 286"/>
                <a:gd name="T58" fmla="*/ 0 w 778"/>
                <a:gd name="T59" fmla="*/ 0 h 286"/>
                <a:gd name="T60" fmla="*/ 0 w 778"/>
                <a:gd name="T61" fmla="*/ 0 h 286"/>
                <a:gd name="T62" fmla="*/ 0 w 778"/>
                <a:gd name="T63" fmla="*/ 0 h 286"/>
                <a:gd name="T64" fmla="*/ 0 w 778"/>
                <a:gd name="T65" fmla="*/ 0 h 286"/>
                <a:gd name="T66" fmla="*/ 0 w 778"/>
                <a:gd name="T67" fmla="*/ 0 h 286"/>
                <a:gd name="T68" fmla="*/ 0 w 778"/>
                <a:gd name="T69" fmla="*/ 0 h 286"/>
                <a:gd name="T70" fmla="*/ 0 w 778"/>
                <a:gd name="T71" fmla="*/ 0 h 28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78"/>
                <a:gd name="T109" fmla="*/ 0 h 286"/>
                <a:gd name="T110" fmla="*/ 778 w 778"/>
                <a:gd name="T111" fmla="*/ 286 h 28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78" h="286">
                  <a:moveTo>
                    <a:pt x="4" y="260"/>
                  </a:moveTo>
                  <a:lnTo>
                    <a:pt x="0" y="286"/>
                  </a:lnTo>
                  <a:lnTo>
                    <a:pt x="778" y="286"/>
                  </a:lnTo>
                  <a:lnTo>
                    <a:pt x="774" y="260"/>
                  </a:lnTo>
                  <a:lnTo>
                    <a:pt x="767" y="233"/>
                  </a:lnTo>
                  <a:lnTo>
                    <a:pt x="757" y="205"/>
                  </a:lnTo>
                  <a:lnTo>
                    <a:pt x="744" y="179"/>
                  </a:lnTo>
                  <a:lnTo>
                    <a:pt x="730" y="156"/>
                  </a:lnTo>
                  <a:lnTo>
                    <a:pt x="711" y="133"/>
                  </a:lnTo>
                  <a:lnTo>
                    <a:pt x="691" y="112"/>
                  </a:lnTo>
                  <a:lnTo>
                    <a:pt x="669" y="91"/>
                  </a:lnTo>
                  <a:lnTo>
                    <a:pt x="644" y="73"/>
                  </a:lnTo>
                  <a:lnTo>
                    <a:pt x="618" y="57"/>
                  </a:lnTo>
                  <a:lnTo>
                    <a:pt x="589" y="43"/>
                  </a:lnTo>
                  <a:lnTo>
                    <a:pt x="559" y="30"/>
                  </a:lnTo>
                  <a:lnTo>
                    <a:pt x="528" y="19"/>
                  </a:lnTo>
                  <a:lnTo>
                    <a:pt x="496" y="12"/>
                  </a:lnTo>
                  <a:lnTo>
                    <a:pt x="462" y="5"/>
                  </a:lnTo>
                  <a:lnTo>
                    <a:pt x="427" y="1"/>
                  </a:lnTo>
                  <a:lnTo>
                    <a:pt x="390" y="0"/>
                  </a:lnTo>
                  <a:lnTo>
                    <a:pt x="355" y="1"/>
                  </a:lnTo>
                  <a:lnTo>
                    <a:pt x="320" y="5"/>
                  </a:lnTo>
                  <a:lnTo>
                    <a:pt x="285" y="12"/>
                  </a:lnTo>
                  <a:lnTo>
                    <a:pt x="253" y="19"/>
                  </a:lnTo>
                  <a:lnTo>
                    <a:pt x="221" y="30"/>
                  </a:lnTo>
                  <a:lnTo>
                    <a:pt x="191" y="43"/>
                  </a:lnTo>
                  <a:lnTo>
                    <a:pt x="163" y="58"/>
                  </a:lnTo>
                  <a:lnTo>
                    <a:pt x="136" y="74"/>
                  </a:lnTo>
                  <a:lnTo>
                    <a:pt x="111" y="92"/>
                  </a:lnTo>
                  <a:lnTo>
                    <a:pt x="87" y="113"/>
                  </a:lnTo>
                  <a:lnTo>
                    <a:pt x="67" y="134"/>
                  </a:lnTo>
                  <a:lnTo>
                    <a:pt x="48" y="157"/>
                  </a:lnTo>
                  <a:lnTo>
                    <a:pt x="34" y="181"/>
                  </a:lnTo>
                  <a:lnTo>
                    <a:pt x="21" y="207"/>
                  </a:lnTo>
                  <a:lnTo>
                    <a:pt x="11" y="233"/>
                  </a:lnTo>
                  <a:lnTo>
                    <a:pt x="4" y="2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42" name="Freeform 403">
              <a:extLst>
                <a:ext uri="{FF2B5EF4-FFF2-40B4-BE49-F238E27FC236}">
                  <a16:creationId xmlns:a16="http://schemas.microsoft.com/office/drawing/2014/main" id="{73741F21-F291-4805-8279-81B77A1C564C}"/>
                </a:ext>
              </a:extLst>
            </p:cNvPr>
            <p:cNvSpPr>
              <a:spLocks/>
            </p:cNvSpPr>
            <p:nvPr/>
          </p:nvSpPr>
          <p:spPr bwMode="auto">
            <a:xfrm flipH="1">
              <a:off x="554" y="1418"/>
              <a:ext cx="153" cy="45"/>
            </a:xfrm>
            <a:custGeom>
              <a:avLst/>
              <a:gdLst>
                <a:gd name="T0" fmla="*/ 0 w 666"/>
                <a:gd name="T1" fmla="*/ 0 h 198"/>
                <a:gd name="T2" fmla="*/ 0 w 666"/>
                <a:gd name="T3" fmla="*/ 0 h 198"/>
                <a:gd name="T4" fmla="*/ 0 w 666"/>
                <a:gd name="T5" fmla="*/ 0 h 198"/>
                <a:gd name="T6" fmla="*/ 0 w 666"/>
                <a:gd name="T7" fmla="*/ 0 h 198"/>
                <a:gd name="T8" fmla="*/ 0 w 666"/>
                <a:gd name="T9" fmla="*/ 0 h 198"/>
                <a:gd name="T10" fmla="*/ 0 w 666"/>
                <a:gd name="T11" fmla="*/ 0 h 198"/>
                <a:gd name="T12" fmla="*/ 0 w 666"/>
                <a:gd name="T13" fmla="*/ 0 h 198"/>
                <a:gd name="T14" fmla="*/ 0 w 666"/>
                <a:gd name="T15" fmla="*/ 0 h 198"/>
                <a:gd name="T16" fmla="*/ 0 w 666"/>
                <a:gd name="T17" fmla="*/ 0 h 198"/>
                <a:gd name="T18" fmla="*/ 0 w 666"/>
                <a:gd name="T19" fmla="*/ 0 h 198"/>
                <a:gd name="T20" fmla="*/ 0 w 666"/>
                <a:gd name="T21" fmla="*/ 0 h 198"/>
                <a:gd name="T22" fmla="*/ 0 w 666"/>
                <a:gd name="T23" fmla="*/ 0 h 198"/>
                <a:gd name="T24" fmla="*/ 0 w 666"/>
                <a:gd name="T25" fmla="*/ 0 h 198"/>
                <a:gd name="T26" fmla="*/ 0 w 666"/>
                <a:gd name="T27" fmla="*/ 0 h 198"/>
                <a:gd name="T28" fmla="*/ 0 w 666"/>
                <a:gd name="T29" fmla="*/ 0 h 198"/>
                <a:gd name="T30" fmla="*/ 0 w 666"/>
                <a:gd name="T31" fmla="*/ 0 h 198"/>
                <a:gd name="T32" fmla="*/ 0 w 666"/>
                <a:gd name="T33" fmla="*/ 0 h 198"/>
                <a:gd name="T34" fmla="*/ 0 w 666"/>
                <a:gd name="T35" fmla="*/ 0 h 198"/>
                <a:gd name="T36" fmla="*/ 0 w 666"/>
                <a:gd name="T37" fmla="*/ 0 h 198"/>
                <a:gd name="T38" fmla="*/ 0 w 666"/>
                <a:gd name="T39" fmla="*/ 0 h 198"/>
                <a:gd name="T40" fmla="*/ 0 w 666"/>
                <a:gd name="T41" fmla="*/ 0 h 198"/>
                <a:gd name="T42" fmla="*/ 0 w 666"/>
                <a:gd name="T43" fmla="*/ 0 h 198"/>
                <a:gd name="T44" fmla="*/ 0 w 666"/>
                <a:gd name="T45" fmla="*/ 0 h 198"/>
                <a:gd name="T46" fmla="*/ 0 w 666"/>
                <a:gd name="T47" fmla="*/ 0 h 198"/>
                <a:gd name="T48" fmla="*/ 0 w 666"/>
                <a:gd name="T49" fmla="*/ 0 h 198"/>
                <a:gd name="T50" fmla="*/ 0 w 666"/>
                <a:gd name="T51" fmla="*/ 0 h 198"/>
                <a:gd name="T52" fmla="*/ 0 w 666"/>
                <a:gd name="T53" fmla="*/ 0 h 198"/>
                <a:gd name="T54" fmla="*/ 0 w 666"/>
                <a:gd name="T55" fmla="*/ 0 h 198"/>
                <a:gd name="T56" fmla="*/ 0 w 666"/>
                <a:gd name="T57" fmla="*/ 0 h 198"/>
                <a:gd name="T58" fmla="*/ 0 w 666"/>
                <a:gd name="T59" fmla="*/ 0 h 198"/>
                <a:gd name="T60" fmla="*/ 0 w 666"/>
                <a:gd name="T61" fmla="*/ 0 h 198"/>
                <a:gd name="T62" fmla="*/ 0 w 666"/>
                <a:gd name="T63" fmla="*/ 0 h 198"/>
                <a:gd name="T64" fmla="*/ 0 w 666"/>
                <a:gd name="T65" fmla="*/ 0 h 198"/>
                <a:gd name="T66" fmla="*/ 0 w 666"/>
                <a:gd name="T67" fmla="*/ 0 h 198"/>
                <a:gd name="T68" fmla="*/ 0 w 666"/>
                <a:gd name="T69" fmla="*/ 0 h 198"/>
                <a:gd name="T70" fmla="*/ 0 w 666"/>
                <a:gd name="T71" fmla="*/ 0 h 198"/>
                <a:gd name="T72" fmla="*/ 0 w 666"/>
                <a:gd name="T73" fmla="*/ 0 h 198"/>
                <a:gd name="T74" fmla="*/ 0 w 666"/>
                <a:gd name="T75" fmla="*/ 0 h 198"/>
                <a:gd name="T76" fmla="*/ 0 w 666"/>
                <a:gd name="T77" fmla="*/ 0 h 198"/>
                <a:gd name="T78" fmla="*/ 0 w 666"/>
                <a:gd name="T79" fmla="*/ 0 h 198"/>
                <a:gd name="T80" fmla="*/ 0 w 666"/>
                <a:gd name="T81" fmla="*/ 0 h 198"/>
                <a:gd name="T82" fmla="*/ 0 w 666"/>
                <a:gd name="T83" fmla="*/ 0 h 198"/>
                <a:gd name="T84" fmla="*/ 0 w 666"/>
                <a:gd name="T85" fmla="*/ 0 h 198"/>
                <a:gd name="T86" fmla="*/ 0 w 666"/>
                <a:gd name="T87" fmla="*/ 0 h 198"/>
                <a:gd name="T88" fmla="*/ 0 w 666"/>
                <a:gd name="T89" fmla="*/ 0 h 198"/>
                <a:gd name="T90" fmla="*/ 0 w 666"/>
                <a:gd name="T91" fmla="*/ 0 h 198"/>
                <a:gd name="T92" fmla="*/ 0 w 666"/>
                <a:gd name="T93" fmla="*/ 0 h 198"/>
                <a:gd name="T94" fmla="*/ 0 w 666"/>
                <a:gd name="T95" fmla="*/ 0 h 198"/>
                <a:gd name="T96" fmla="*/ 0 w 666"/>
                <a:gd name="T97" fmla="*/ 0 h 19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6"/>
                <a:gd name="T148" fmla="*/ 0 h 198"/>
                <a:gd name="T149" fmla="*/ 666 w 666"/>
                <a:gd name="T150" fmla="*/ 198 h 19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6" h="198">
                  <a:moveTo>
                    <a:pt x="334" y="0"/>
                  </a:moveTo>
                  <a:lnTo>
                    <a:pt x="363" y="1"/>
                  </a:lnTo>
                  <a:lnTo>
                    <a:pt x="393" y="4"/>
                  </a:lnTo>
                  <a:lnTo>
                    <a:pt x="420" y="8"/>
                  </a:lnTo>
                  <a:lnTo>
                    <a:pt x="447" y="14"/>
                  </a:lnTo>
                  <a:lnTo>
                    <a:pt x="473" y="24"/>
                  </a:lnTo>
                  <a:lnTo>
                    <a:pt x="498" y="33"/>
                  </a:lnTo>
                  <a:lnTo>
                    <a:pt x="523" y="43"/>
                  </a:lnTo>
                  <a:lnTo>
                    <a:pt x="545" y="56"/>
                  </a:lnTo>
                  <a:lnTo>
                    <a:pt x="567" y="70"/>
                  </a:lnTo>
                  <a:lnTo>
                    <a:pt x="587" y="85"/>
                  </a:lnTo>
                  <a:lnTo>
                    <a:pt x="605" y="102"/>
                  </a:lnTo>
                  <a:lnTo>
                    <a:pt x="620" y="119"/>
                  </a:lnTo>
                  <a:lnTo>
                    <a:pt x="635" y="137"/>
                  </a:lnTo>
                  <a:lnTo>
                    <a:pt x="648" y="156"/>
                  </a:lnTo>
                  <a:lnTo>
                    <a:pt x="658" y="177"/>
                  </a:lnTo>
                  <a:lnTo>
                    <a:pt x="666" y="198"/>
                  </a:lnTo>
                  <a:lnTo>
                    <a:pt x="650" y="198"/>
                  </a:lnTo>
                  <a:lnTo>
                    <a:pt x="624" y="198"/>
                  </a:lnTo>
                  <a:lnTo>
                    <a:pt x="589" y="198"/>
                  </a:lnTo>
                  <a:lnTo>
                    <a:pt x="548" y="198"/>
                  </a:lnTo>
                  <a:lnTo>
                    <a:pt x="499" y="198"/>
                  </a:lnTo>
                  <a:lnTo>
                    <a:pt x="446" y="198"/>
                  </a:lnTo>
                  <a:lnTo>
                    <a:pt x="390" y="198"/>
                  </a:lnTo>
                  <a:lnTo>
                    <a:pt x="333" y="198"/>
                  </a:lnTo>
                  <a:lnTo>
                    <a:pt x="276" y="198"/>
                  </a:lnTo>
                  <a:lnTo>
                    <a:pt x="220" y="198"/>
                  </a:lnTo>
                  <a:lnTo>
                    <a:pt x="167" y="198"/>
                  </a:lnTo>
                  <a:lnTo>
                    <a:pt x="119" y="198"/>
                  </a:lnTo>
                  <a:lnTo>
                    <a:pt x="77" y="198"/>
                  </a:lnTo>
                  <a:lnTo>
                    <a:pt x="42" y="198"/>
                  </a:lnTo>
                  <a:lnTo>
                    <a:pt x="16" y="198"/>
                  </a:lnTo>
                  <a:lnTo>
                    <a:pt x="0" y="198"/>
                  </a:lnTo>
                  <a:lnTo>
                    <a:pt x="8" y="177"/>
                  </a:lnTo>
                  <a:lnTo>
                    <a:pt x="18" y="156"/>
                  </a:lnTo>
                  <a:lnTo>
                    <a:pt x="31" y="137"/>
                  </a:lnTo>
                  <a:lnTo>
                    <a:pt x="46" y="119"/>
                  </a:lnTo>
                  <a:lnTo>
                    <a:pt x="63" y="102"/>
                  </a:lnTo>
                  <a:lnTo>
                    <a:pt x="81" y="85"/>
                  </a:lnTo>
                  <a:lnTo>
                    <a:pt x="100" y="70"/>
                  </a:lnTo>
                  <a:lnTo>
                    <a:pt x="121" y="56"/>
                  </a:lnTo>
                  <a:lnTo>
                    <a:pt x="145" y="43"/>
                  </a:lnTo>
                  <a:lnTo>
                    <a:pt x="168" y="33"/>
                  </a:lnTo>
                  <a:lnTo>
                    <a:pt x="194" y="24"/>
                  </a:lnTo>
                  <a:lnTo>
                    <a:pt x="220" y="14"/>
                  </a:lnTo>
                  <a:lnTo>
                    <a:pt x="247" y="8"/>
                  </a:lnTo>
                  <a:lnTo>
                    <a:pt x="276" y="4"/>
                  </a:lnTo>
                  <a:lnTo>
                    <a:pt x="304" y="1"/>
                  </a:lnTo>
                  <a:lnTo>
                    <a:pt x="334"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43" name="Freeform 404">
              <a:extLst>
                <a:ext uri="{FF2B5EF4-FFF2-40B4-BE49-F238E27FC236}">
                  <a16:creationId xmlns:a16="http://schemas.microsoft.com/office/drawing/2014/main" id="{64D19EC1-DE8C-4A01-A9FC-D192D9D6DA70}"/>
                </a:ext>
              </a:extLst>
            </p:cNvPr>
            <p:cNvSpPr>
              <a:spLocks/>
            </p:cNvSpPr>
            <p:nvPr/>
          </p:nvSpPr>
          <p:spPr bwMode="auto">
            <a:xfrm flipH="1">
              <a:off x="541" y="1463"/>
              <a:ext cx="179" cy="31"/>
            </a:xfrm>
            <a:custGeom>
              <a:avLst/>
              <a:gdLst>
                <a:gd name="T0" fmla="*/ 0 w 778"/>
                <a:gd name="T1" fmla="*/ 0 h 135"/>
                <a:gd name="T2" fmla="*/ 0 w 778"/>
                <a:gd name="T3" fmla="*/ 0 h 135"/>
                <a:gd name="T4" fmla="*/ 0 w 778"/>
                <a:gd name="T5" fmla="*/ 0 h 135"/>
                <a:gd name="T6" fmla="*/ 0 w 778"/>
                <a:gd name="T7" fmla="*/ 0 h 135"/>
                <a:gd name="T8" fmla="*/ 0 w 778"/>
                <a:gd name="T9" fmla="*/ 0 h 135"/>
                <a:gd name="T10" fmla="*/ 0 w 778"/>
                <a:gd name="T11" fmla="*/ 0 h 135"/>
                <a:gd name="T12" fmla="*/ 0 w 778"/>
                <a:gd name="T13" fmla="*/ 0 h 135"/>
                <a:gd name="T14" fmla="*/ 0 w 778"/>
                <a:gd name="T15" fmla="*/ 0 h 135"/>
                <a:gd name="T16" fmla="*/ 0 w 778"/>
                <a:gd name="T17" fmla="*/ 0 h 135"/>
                <a:gd name="T18" fmla="*/ 0 w 778"/>
                <a:gd name="T19" fmla="*/ 0 h 135"/>
                <a:gd name="T20" fmla="*/ 0 w 778"/>
                <a:gd name="T21" fmla="*/ 0 h 135"/>
                <a:gd name="T22" fmla="*/ 0 w 778"/>
                <a:gd name="T23" fmla="*/ 0 h 135"/>
                <a:gd name="T24" fmla="*/ 0 w 778"/>
                <a:gd name="T25" fmla="*/ 0 h 135"/>
                <a:gd name="T26" fmla="*/ 0 w 778"/>
                <a:gd name="T27" fmla="*/ 0 h 135"/>
                <a:gd name="T28" fmla="*/ 0 w 778"/>
                <a:gd name="T29" fmla="*/ 0 h 135"/>
                <a:gd name="T30" fmla="*/ 0 w 778"/>
                <a:gd name="T31" fmla="*/ 0 h 135"/>
                <a:gd name="T32" fmla="*/ 0 w 778"/>
                <a:gd name="T33" fmla="*/ 0 h 1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135"/>
                <a:gd name="T53" fmla="*/ 778 w 778"/>
                <a:gd name="T54" fmla="*/ 135 h 1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135">
                  <a:moveTo>
                    <a:pt x="752" y="1"/>
                  </a:moveTo>
                  <a:lnTo>
                    <a:pt x="7" y="1"/>
                  </a:lnTo>
                  <a:lnTo>
                    <a:pt x="4" y="19"/>
                  </a:lnTo>
                  <a:lnTo>
                    <a:pt x="0" y="62"/>
                  </a:lnTo>
                  <a:lnTo>
                    <a:pt x="0" y="76"/>
                  </a:lnTo>
                  <a:lnTo>
                    <a:pt x="2" y="89"/>
                  </a:lnTo>
                  <a:lnTo>
                    <a:pt x="4" y="104"/>
                  </a:lnTo>
                  <a:lnTo>
                    <a:pt x="7" y="118"/>
                  </a:lnTo>
                  <a:lnTo>
                    <a:pt x="11" y="135"/>
                  </a:lnTo>
                  <a:lnTo>
                    <a:pt x="767" y="135"/>
                  </a:lnTo>
                  <a:lnTo>
                    <a:pt x="771" y="118"/>
                  </a:lnTo>
                  <a:lnTo>
                    <a:pt x="774" y="104"/>
                  </a:lnTo>
                  <a:lnTo>
                    <a:pt x="776" y="89"/>
                  </a:lnTo>
                  <a:lnTo>
                    <a:pt x="778" y="76"/>
                  </a:lnTo>
                  <a:lnTo>
                    <a:pt x="778" y="62"/>
                  </a:lnTo>
                  <a:lnTo>
                    <a:pt x="771" y="0"/>
                  </a:lnTo>
                  <a:lnTo>
                    <a:pt x="75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44" name="Freeform 405">
              <a:extLst>
                <a:ext uri="{FF2B5EF4-FFF2-40B4-BE49-F238E27FC236}">
                  <a16:creationId xmlns:a16="http://schemas.microsoft.com/office/drawing/2014/main" id="{4184A9E0-8630-4A6F-A06D-EDE2D7734B25}"/>
                </a:ext>
              </a:extLst>
            </p:cNvPr>
            <p:cNvSpPr>
              <a:spLocks/>
            </p:cNvSpPr>
            <p:nvPr/>
          </p:nvSpPr>
          <p:spPr bwMode="auto">
            <a:xfrm flipH="1">
              <a:off x="551" y="1474"/>
              <a:ext cx="159" cy="10"/>
            </a:xfrm>
            <a:custGeom>
              <a:avLst/>
              <a:gdLst>
                <a:gd name="T0" fmla="*/ 0 w 689"/>
                <a:gd name="T1" fmla="*/ 0 h 46"/>
                <a:gd name="T2" fmla="*/ 0 w 689"/>
                <a:gd name="T3" fmla="*/ 0 h 46"/>
                <a:gd name="T4" fmla="*/ 0 w 689"/>
                <a:gd name="T5" fmla="*/ 0 h 46"/>
                <a:gd name="T6" fmla="*/ 0 w 689"/>
                <a:gd name="T7" fmla="*/ 0 h 46"/>
                <a:gd name="T8" fmla="*/ 0 w 689"/>
                <a:gd name="T9" fmla="*/ 0 h 46"/>
                <a:gd name="T10" fmla="*/ 0 w 689"/>
                <a:gd name="T11" fmla="*/ 0 h 46"/>
                <a:gd name="T12" fmla="*/ 0 w 689"/>
                <a:gd name="T13" fmla="*/ 0 h 46"/>
                <a:gd name="T14" fmla="*/ 0 w 689"/>
                <a:gd name="T15" fmla="*/ 0 h 46"/>
                <a:gd name="T16" fmla="*/ 0 w 689"/>
                <a:gd name="T17" fmla="*/ 0 h 46"/>
                <a:gd name="T18" fmla="*/ 0 w 689"/>
                <a:gd name="T19" fmla="*/ 0 h 46"/>
                <a:gd name="T20" fmla="*/ 0 w 689"/>
                <a:gd name="T21" fmla="*/ 0 h 46"/>
                <a:gd name="T22" fmla="*/ 0 w 689"/>
                <a:gd name="T23" fmla="*/ 0 h 46"/>
                <a:gd name="T24" fmla="*/ 0 w 689"/>
                <a:gd name="T25" fmla="*/ 0 h 46"/>
                <a:gd name="T26" fmla="*/ 0 w 689"/>
                <a:gd name="T27" fmla="*/ 0 h 46"/>
                <a:gd name="T28" fmla="*/ 0 w 689"/>
                <a:gd name="T29" fmla="*/ 0 h 46"/>
                <a:gd name="T30" fmla="*/ 0 w 689"/>
                <a:gd name="T31" fmla="*/ 0 h 46"/>
                <a:gd name="T32" fmla="*/ 0 w 689"/>
                <a:gd name="T33" fmla="*/ 0 h 46"/>
                <a:gd name="T34" fmla="*/ 0 w 689"/>
                <a:gd name="T35" fmla="*/ 0 h 46"/>
                <a:gd name="T36" fmla="*/ 0 w 689"/>
                <a:gd name="T37" fmla="*/ 0 h 46"/>
                <a:gd name="T38" fmla="*/ 0 w 689"/>
                <a:gd name="T39" fmla="*/ 0 h 46"/>
                <a:gd name="T40" fmla="*/ 0 w 689"/>
                <a:gd name="T41" fmla="*/ 0 h 46"/>
                <a:gd name="T42" fmla="*/ 0 w 689"/>
                <a:gd name="T43" fmla="*/ 0 h 46"/>
                <a:gd name="T44" fmla="*/ 0 w 689"/>
                <a:gd name="T45" fmla="*/ 0 h 46"/>
                <a:gd name="T46" fmla="*/ 0 w 689"/>
                <a:gd name="T47" fmla="*/ 0 h 46"/>
                <a:gd name="T48" fmla="*/ 0 w 689"/>
                <a:gd name="T49" fmla="*/ 0 h 46"/>
                <a:gd name="T50" fmla="*/ 0 w 689"/>
                <a:gd name="T51" fmla="*/ 0 h 46"/>
                <a:gd name="T52" fmla="*/ 0 w 689"/>
                <a:gd name="T53" fmla="*/ 0 h 46"/>
                <a:gd name="T54" fmla="*/ 0 w 689"/>
                <a:gd name="T55" fmla="*/ 0 h 46"/>
                <a:gd name="T56" fmla="*/ 0 w 689"/>
                <a:gd name="T57" fmla="*/ 0 h 46"/>
                <a:gd name="T58" fmla="*/ 0 w 689"/>
                <a:gd name="T59" fmla="*/ 0 h 46"/>
                <a:gd name="T60" fmla="*/ 0 w 689"/>
                <a:gd name="T61" fmla="*/ 0 h 46"/>
                <a:gd name="T62" fmla="*/ 0 w 689"/>
                <a:gd name="T63" fmla="*/ 0 h 46"/>
                <a:gd name="T64" fmla="*/ 0 w 689"/>
                <a:gd name="T65" fmla="*/ 0 h 46"/>
                <a:gd name="T66" fmla="*/ 0 w 689"/>
                <a:gd name="T67" fmla="*/ 0 h 46"/>
                <a:gd name="T68" fmla="*/ 0 w 689"/>
                <a:gd name="T69" fmla="*/ 0 h 46"/>
                <a:gd name="T70" fmla="*/ 0 w 689"/>
                <a:gd name="T71" fmla="*/ 0 h 46"/>
                <a:gd name="T72" fmla="*/ 0 w 689"/>
                <a:gd name="T73" fmla="*/ 0 h 46"/>
                <a:gd name="T74" fmla="*/ 0 w 689"/>
                <a:gd name="T75" fmla="*/ 0 h 46"/>
                <a:gd name="T76" fmla="*/ 0 w 689"/>
                <a:gd name="T77" fmla="*/ 0 h 46"/>
                <a:gd name="T78" fmla="*/ 0 w 689"/>
                <a:gd name="T79" fmla="*/ 0 h 46"/>
                <a:gd name="T80" fmla="*/ 0 w 689"/>
                <a:gd name="T81" fmla="*/ 0 h 46"/>
                <a:gd name="T82" fmla="*/ 0 w 689"/>
                <a:gd name="T83" fmla="*/ 0 h 46"/>
                <a:gd name="T84" fmla="*/ 0 w 689"/>
                <a:gd name="T85" fmla="*/ 0 h 46"/>
                <a:gd name="T86" fmla="*/ 0 w 689"/>
                <a:gd name="T87" fmla="*/ 0 h 46"/>
                <a:gd name="T88" fmla="*/ 0 w 689"/>
                <a:gd name="T89" fmla="*/ 0 h 46"/>
                <a:gd name="T90" fmla="*/ 0 w 689"/>
                <a:gd name="T91" fmla="*/ 0 h 46"/>
                <a:gd name="T92" fmla="*/ 0 w 689"/>
                <a:gd name="T93" fmla="*/ 0 h 46"/>
                <a:gd name="T94" fmla="*/ 0 w 689"/>
                <a:gd name="T95" fmla="*/ 0 h 46"/>
                <a:gd name="T96" fmla="*/ 0 w 689"/>
                <a:gd name="T97" fmla="*/ 0 h 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89"/>
                <a:gd name="T148" fmla="*/ 0 h 46"/>
                <a:gd name="T149" fmla="*/ 689 w 689"/>
                <a:gd name="T150" fmla="*/ 46 h 4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89" h="46">
                  <a:moveTo>
                    <a:pt x="687" y="0"/>
                  </a:moveTo>
                  <a:lnTo>
                    <a:pt x="689" y="7"/>
                  </a:lnTo>
                  <a:lnTo>
                    <a:pt x="689" y="12"/>
                  </a:lnTo>
                  <a:lnTo>
                    <a:pt x="689" y="16"/>
                  </a:lnTo>
                  <a:lnTo>
                    <a:pt x="689" y="17"/>
                  </a:lnTo>
                  <a:lnTo>
                    <a:pt x="689" y="25"/>
                  </a:lnTo>
                  <a:lnTo>
                    <a:pt x="687" y="31"/>
                  </a:lnTo>
                  <a:lnTo>
                    <a:pt x="687" y="39"/>
                  </a:lnTo>
                  <a:lnTo>
                    <a:pt x="686" y="46"/>
                  </a:lnTo>
                  <a:lnTo>
                    <a:pt x="673" y="46"/>
                  </a:lnTo>
                  <a:lnTo>
                    <a:pt x="648" y="46"/>
                  </a:lnTo>
                  <a:lnTo>
                    <a:pt x="612" y="46"/>
                  </a:lnTo>
                  <a:lnTo>
                    <a:pt x="569" y="46"/>
                  </a:lnTo>
                  <a:lnTo>
                    <a:pt x="518" y="46"/>
                  </a:lnTo>
                  <a:lnTo>
                    <a:pt x="464" y="46"/>
                  </a:lnTo>
                  <a:lnTo>
                    <a:pt x="404" y="46"/>
                  </a:lnTo>
                  <a:lnTo>
                    <a:pt x="344" y="46"/>
                  </a:lnTo>
                  <a:lnTo>
                    <a:pt x="284" y="46"/>
                  </a:lnTo>
                  <a:lnTo>
                    <a:pt x="224" y="46"/>
                  </a:lnTo>
                  <a:lnTo>
                    <a:pt x="170" y="46"/>
                  </a:lnTo>
                  <a:lnTo>
                    <a:pt x="119" y="46"/>
                  </a:lnTo>
                  <a:lnTo>
                    <a:pt x="76" y="46"/>
                  </a:lnTo>
                  <a:lnTo>
                    <a:pt x="40" y="46"/>
                  </a:lnTo>
                  <a:lnTo>
                    <a:pt x="15" y="46"/>
                  </a:lnTo>
                  <a:lnTo>
                    <a:pt x="2" y="46"/>
                  </a:lnTo>
                  <a:lnTo>
                    <a:pt x="1" y="39"/>
                  </a:lnTo>
                  <a:lnTo>
                    <a:pt x="1" y="31"/>
                  </a:lnTo>
                  <a:lnTo>
                    <a:pt x="0" y="24"/>
                  </a:lnTo>
                  <a:lnTo>
                    <a:pt x="0" y="17"/>
                  </a:lnTo>
                  <a:lnTo>
                    <a:pt x="0" y="16"/>
                  </a:lnTo>
                  <a:lnTo>
                    <a:pt x="0" y="12"/>
                  </a:lnTo>
                  <a:lnTo>
                    <a:pt x="0" y="7"/>
                  </a:lnTo>
                  <a:lnTo>
                    <a:pt x="1" y="0"/>
                  </a:lnTo>
                  <a:lnTo>
                    <a:pt x="14" y="0"/>
                  </a:lnTo>
                  <a:lnTo>
                    <a:pt x="40" y="0"/>
                  </a:lnTo>
                  <a:lnTo>
                    <a:pt x="75" y="0"/>
                  </a:lnTo>
                  <a:lnTo>
                    <a:pt x="118" y="0"/>
                  </a:lnTo>
                  <a:lnTo>
                    <a:pt x="169" y="0"/>
                  </a:lnTo>
                  <a:lnTo>
                    <a:pt x="224" y="0"/>
                  </a:lnTo>
                  <a:lnTo>
                    <a:pt x="283" y="0"/>
                  </a:lnTo>
                  <a:lnTo>
                    <a:pt x="344" y="0"/>
                  </a:lnTo>
                  <a:lnTo>
                    <a:pt x="405" y="0"/>
                  </a:lnTo>
                  <a:lnTo>
                    <a:pt x="464" y="0"/>
                  </a:lnTo>
                  <a:lnTo>
                    <a:pt x="520" y="0"/>
                  </a:lnTo>
                  <a:lnTo>
                    <a:pt x="570" y="0"/>
                  </a:lnTo>
                  <a:lnTo>
                    <a:pt x="613" y="0"/>
                  </a:lnTo>
                  <a:lnTo>
                    <a:pt x="648" y="0"/>
                  </a:lnTo>
                  <a:lnTo>
                    <a:pt x="674" y="0"/>
                  </a:lnTo>
                  <a:lnTo>
                    <a:pt x="687"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45" name="Freeform 406">
              <a:extLst>
                <a:ext uri="{FF2B5EF4-FFF2-40B4-BE49-F238E27FC236}">
                  <a16:creationId xmlns:a16="http://schemas.microsoft.com/office/drawing/2014/main" id="{0B6B3DE4-C570-492F-BB51-20B43F7E4DC1}"/>
                </a:ext>
              </a:extLst>
            </p:cNvPr>
            <p:cNvSpPr>
              <a:spLocks/>
            </p:cNvSpPr>
            <p:nvPr/>
          </p:nvSpPr>
          <p:spPr bwMode="auto">
            <a:xfrm flipH="1">
              <a:off x="438" y="1241"/>
              <a:ext cx="231" cy="239"/>
            </a:xfrm>
            <a:custGeom>
              <a:avLst/>
              <a:gdLst>
                <a:gd name="T0" fmla="*/ 0 w 1007"/>
                <a:gd name="T1" fmla="*/ 0 h 1042"/>
                <a:gd name="T2" fmla="*/ 0 w 1007"/>
                <a:gd name="T3" fmla="*/ 0 h 1042"/>
                <a:gd name="T4" fmla="*/ 0 w 1007"/>
                <a:gd name="T5" fmla="*/ 0 h 1042"/>
                <a:gd name="T6" fmla="*/ 0 w 1007"/>
                <a:gd name="T7" fmla="*/ 0 h 1042"/>
                <a:gd name="T8" fmla="*/ 0 w 1007"/>
                <a:gd name="T9" fmla="*/ 0 h 1042"/>
                <a:gd name="T10" fmla="*/ 0 w 1007"/>
                <a:gd name="T11" fmla="*/ 0 h 1042"/>
                <a:gd name="T12" fmla="*/ 0 w 1007"/>
                <a:gd name="T13" fmla="*/ 0 h 1042"/>
                <a:gd name="T14" fmla="*/ 0 w 1007"/>
                <a:gd name="T15" fmla="*/ 0 h 1042"/>
                <a:gd name="T16" fmla="*/ 0 w 1007"/>
                <a:gd name="T17" fmla="*/ 0 h 1042"/>
                <a:gd name="T18" fmla="*/ 0 w 1007"/>
                <a:gd name="T19" fmla="*/ 0 h 1042"/>
                <a:gd name="T20" fmla="*/ 0 w 1007"/>
                <a:gd name="T21" fmla="*/ 0 h 1042"/>
                <a:gd name="T22" fmla="*/ 0 w 1007"/>
                <a:gd name="T23" fmla="*/ 0 h 1042"/>
                <a:gd name="T24" fmla="*/ 0 w 1007"/>
                <a:gd name="T25" fmla="*/ 0 h 1042"/>
                <a:gd name="T26" fmla="*/ 0 w 1007"/>
                <a:gd name="T27" fmla="*/ 0 h 1042"/>
                <a:gd name="T28" fmla="*/ 0 w 1007"/>
                <a:gd name="T29" fmla="*/ 0 h 1042"/>
                <a:gd name="T30" fmla="*/ 0 w 1007"/>
                <a:gd name="T31" fmla="*/ 0 h 1042"/>
                <a:gd name="T32" fmla="*/ 0 w 1007"/>
                <a:gd name="T33" fmla="*/ 0 h 1042"/>
                <a:gd name="T34" fmla="*/ 0 w 1007"/>
                <a:gd name="T35" fmla="*/ 0 h 1042"/>
                <a:gd name="T36" fmla="*/ 0 w 1007"/>
                <a:gd name="T37" fmla="*/ 0 h 1042"/>
                <a:gd name="T38" fmla="*/ 0 w 1007"/>
                <a:gd name="T39" fmla="*/ 0 h 1042"/>
                <a:gd name="T40" fmla="*/ 0 w 1007"/>
                <a:gd name="T41" fmla="*/ 0 h 1042"/>
                <a:gd name="T42" fmla="*/ 0 w 1007"/>
                <a:gd name="T43" fmla="*/ 0 h 1042"/>
                <a:gd name="T44" fmla="*/ 0 w 1007"/>
                <a:gd name="T45" fmla="*/ 0 h 1042"/>
                <a:gd name="T46" fmla="*/ 0 w 1007"/>
                <a:gd name="T47" fmla="*/ 0 h 1042"/>
                <a:gd name="T48" fmla="*/ 0 w 1007"/>
                <a:gd name="T49" fmla="*/ 0 h 1042"/>
                <a:gd name="T50" fmla="*/ 0 w 1007"/>
                <a:gd name="T51" fmla="*/ 0 h 1042"/>
                <a:gd name="T52" fmla="*/ 0 w 1007"/>
                <a:gd name="T53" fmla="*/ 0 h 1042"/>
                <a:gd name="T54" fmla="*/ 0 w 1007"/>
                <a:gd name="T55" fmla="*/ 0 h 1042"/>
                <a:gd name="T56" fmla="*/ 0 w 1007"/>
                <a:gd name="T57" fmla="*/ 0 h 1042"/>
                <a:gd name="T58" fmla="*/ 0 w 1007"/>
                <a:gd name="T59" fmla="*/ 0 h 1042"/>
                <a:gd name="T60" fmla="*/ 0 w 1007"/>
                <a:gd name="T61" fmla="*/ 0 h 1042"/>
                <a:gd name="T62" fmla="*/ 0 w 1007"/>
                <a:gd name="T63" fmla="*/ 0 h 1042"/>
                <a:gd name="T64" fmla="*/ 0 w 1007"/>
                <a:gd name="T65" fmla="*/ 0 h 1042"/>
                <a:gd name="T66" fmla="*/ 0 w 1007"/>
                <a:gd name="T67" fmla="*/ 0 h 1042"/>
                <a:gd name="T68" fmla="*/ 0 w 1007"/>
                <a:gd name="T69" fmla="*/ 0 h 1042"/>
                <a:gd name="T70" fmla="*/ 0 w 1007"/>
                <a:gd name="T71" fmla="*/ 0 h 1042"/>
                <a:gd name="T72" fmla="*/ 0 w 1007"/>
                <a:gd name="T73" fmla="*/ 0 h 1042"/>
                <a:gd name="T74" fmla="*/ 0 w 1007"/>
                <a:gd name="T75" fmla="*/ 0 h 1042"/>
                <a:gd name="T76" fmla="*/ 0 w 1007"/>
                <a:gd name="T77" fmla="*/ 0 h 1042"/>
                <a:gd name="T78" fmla="*/ 0 w 1007"/>
                <a:gd name="T79" fmla="*/ 0 h 1042"/>
                <a:gd name="T80" fmla="*/ 0 w 1007"/>
                <a:gd name="T81" fmla="*/ 0 h 1042"/>
                <a:gd name="T82" fmla="*/ 0 w 1007"/>
                <a:gd name="T83" fmla="*/ 0 h 1042"/>
                <a:gd name="T84" fmla="*/ 0 w 1007"/>
                <a:gd name="T85" fmla="*/ 0 h 1042"/>
                <a:gd name="T86" fmla="*/ 0 w 1007"/>
                <a:gd name="T87" fmla="*/ 0 h 10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07"/>
                <a:gd name="T133" fmla="*/ 0 h 1042"/>
                <a:gd name="T134" fmla="*/ 1007 w 1007"/>
                <a:gd name="T135" fmla="*/ 1042 h 10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07" h="1042">
                  <a:moveTo>
                    <a:pt x="730" y="3"/>
                  </a:moveTo>
                  <a:lnTo>
                    <a:pt x="729" y="6"/>
                  </a:lnTo>
                  <a:lnTo>
                    <a:pt x="726" y="9"/>
                  </a:lnTo>
                  <a:lnTo>
                    <a:pt x="725" y="13"/>
                  </a:lnTo>
                  <a:lnTo>
                    <a:pt x="725" y="15"/>
                  </a:lnTo>
                  <a:lnTo>
                    <a:pt x="725" y="22"/>
                  </a:lnTo>
                  <a:lnTo>
                    <a:pt x="725" y="37"/>
                  </a:lnTo>
                  <a:lnTo>
                    <a:pt x="725" y="57"/>
                  </a:lnTo>
                  <a:lnTo>
                    <a:pt x="725" y="74"/>
                  </a:lnTo>
                  <a:lnTo>
                    <a:pt x="707" y="75"/>
                  </a:lnTo>
                  <a:lnTo>
                    <a:pt x="681" y="78"/>
                  </a:lnTo>
                  <a:lnTo>
                    <a:pt x="650" y="82"/>
                  </a:lnTo>
                  <a:lnTo>
                    <a:pt x="615" y="85"/>
                  </a:lnTo>
                  <a:lnTo>
                    <a:pt x="574" y="89"/>
                  </a:lnTo>
                  <a:lnTo>
                    <a:pt x="533" y="93"/>
                  </a:lnTo>
                  <a:lnTo>
                    <a:pt x="488" y="98"/>
                  </a:lnTo>
                  <a:lnTo>
                    <a:pt x="443" y="102"/>
                  </a:lnTo>
                  <a:lnTo>
                    <a:pt x="399" y="108"/>
                  </a:lnTo>
                  <a:lnTo>
                    <a:pt x="356" y="111"/>
                  </a:lnTo>
                  <a:lnTo>
                    <a:pt x="316" y="115"/>
                  </a:lnTo>
                  <a:lnTo>
                    <a:pt x="278" y="119"/>
                  </a:lnTo>
                  <a:lnTo>
                    <a:pt x="245" y="122"/>
                  </a:lnTo>
                  <a:lnTo>
                    <a:pt x="218" y="125"/>
                  </a:lnTo>
                  <a:lnTo>
                    <a:pt x="196" y="126"/>
                  </a:lnTo>
                  <a:lnTo>
                    <a:pt x="183" y="126"/>
                  </a:lnTo>
                  <a:lnTo>
                    <a:pt x="160" y="128"/>
                  </a:lnTo>
                  <a:lnTo>
                    <a:pt x="139" y="135"/>
                  </a:lnTo>
                  <a:lnTo>
                    <a:pt x="121" y="145"/>
                  </a:lnTo>
                  <a:lnTo>
                    <a:pt x="106" y="158"/>
                  </a:lnTo>
                  <a:lnTo>
                    <a:pt x="95" y="174"/>
                  </a:lnTo>
                  <a:lnTo>
                    <a:pt x="85" y="192"/>
                  </a:lnTo>
                  <a:lnTo>
                    <a:pt x="80" y="210"/>
                  </a:lnTo>
                  <a:lnTo>
                    <a:pt x="79" y="230"/>
                  </a:lnTo>
                  <a:lnTo>
                    <a:pt x="76" y="257"/>
                  </a:lnTo>
                  <a:lnTo>
                    <a:pt x="70" y="308"/>
                  </a:lnTo>
                  <a:lnTo>
                    <a:pt x="59" y="377"/>
                  </a:lnTo>
                  <a:lnTo>
                    <a:pt x="48" y="456"/>
                  </a:lnTo>
                  <a:lnTo>
                    <a:pt x="35" y="540"/>
                  </a:lnTo>
                  <a:lnTo>
                    <a:pt x="22" y="623"/>
                  </a:lnTo>
                  <a:lnTo>
                    <a:pt x="10" y="697"/>
                  </a:lnTo>
                  <a:lnTo>
                    <a:pt x="0" y="757"/>
                  </a:lnTo>
                  <a:lnTo>
                    <a:pt x="0" y="758"/>
                  </a:lnTo>
                  <a:lnTo>
                    <a:pt x="0" y="760"/>
                  </a:lnTo>
                  <a:lnTo>
                    <a:pt x="0" y="762"/>
                  </a:lnTo>
                  <a:lnTo>
                    <a:pt x="1" y="765"/>
                  </a:lnTo>
                  <a:lnTo>
                    <a:pt x="2" y="767"/>
                  </a:lnTo>
                  <a:lnTo>
                    <a:pt x="4" y="770"/>
                  </a:lnTo>
                  <a:lnTo>
                    <a:pt x="6" y="771"/>
                  </a:lnTo>
                  <a:lnTo>
                    <a:pt x="9" y="774"/>
                  </a:lnTo>
                  <a:lnTo>
                    <a:pt x="13" y="775"/>
                  </a:lnTo>
                  <a:lnTo>
                    <a:pt x="15" y="775"/>
                  </a:lnTo>
                  <a:lnTo>
                    <a:pt x="43" y="778"/>
                  </a:lnTo>
                  <a:lnTo>
                    <a:pt x="74" y="787"/>
                  </a:lnTo>
                  <a:lnTo>
                    <a:pt x="110" y="800"/>
                  </a:lnTo>
                  <a:lnTo>
                    <a:pt x="150" y="816"/>
                  </a:lnTo>
                  <a:lnTo>
                    <a:pt x="193" y="836"/>
                  </a:lnTo>
                  <a:lnTo>
                    <a:pt x="238" y="859"/>
                  </a:lnTo>
                  <a:lnTo>
                    <a:pt x="282" y="882"/>
                  </a:lnTo>
                  <a:lnTo>
                    <a:pt x="326" y="907"/>
                  </a:lnTo>
                  <a:lnTo>
                    <a:pt x="369" y="931"/>
                  </a:lnTo>
                  <a:lnTo>
                    <a:pt x="409" y="955"/>
                  </a:lnTo>
                  <a:lnTo>
                    <a:pt x="447" y="977"/>
                  </a:lnTo>
                  <a:lnTo>
                    <a:pt x="479" y="997"/>
                  </a:lnTo>
                  <a:lnTo>
                    <a:pt x="507" y="1015"/>
                  </a:lnTo>
                  <a:lnTo>
                    <a:pt x="527" y="1028"/>
                  </a:lnTo>
                  <a:lnTo>
                    <a:pt x="540" y="1036"/>
                  </a:lnTo>
                  <a:lnTo>
                    <a:pt x="546" y="1040"/>
                  </a:lnTo>
                  <a:lnTo>
                    <a:pt x="550" y="1042"/>
                  </a:lnTo>
                  <a:lnTo>
                    <a:pt x="555" y="1042"/>
                  </a:lnTo>
                  <a:lnTo>
                    <a:pt x="560" y="1042"/>
                  </a:lnTo>
                  <a:lnTo>
                    <a:pt x="564" y="1040"/>
                  </a:lnTo>
                  <a:lnTo>
                    <a:pt x="566" y="1037"/>
                  </a:lnTo>
                  <a:lnTo>
                    <a:pt x="569" y="1034"/>
                  </a:lnTo>
                  <a:lnTo>
                    <a:pt x="570" y="1030"/>
                  </a:lnTo>
                  <a:lnTo>
                    <a:pt x="570" y="1027"/>
                  </a:lnTo>
                  <a:lnTo>
                    <a:pt x="570" y="1025"/>
                  </a:lnTo>
                  <a:lnTo>
                    <a:pt x="570" y="1024"/>
                  </a:lnTo>
                  <a:lnTo>
                    <a:pt x="563" y="980"/>
                  </a:lnTo>
                  <a:lnTo>
                    <a:pt x="551" y="933"/>
                  </a:lnTo>
                  <a:lnTo>
                    <a:pt x="539" y="883"/>
                  </a:lnTo>
                  <a:lnTo>
                    <a:pt x="524" y="834"/>
                  </a:lnTo>
                  <a:lnTo>
                    <a:pt x="508" y="783"/>
                  </a:lnTo>
                  <a:lnTo>
                    <a:pt x="491" y="732"/>
                  </a:lnTo>
                  <a:lnTo>
                    <a:pt x="474" y="683"/>
                  </a:lnTo>
                  <a:lnTo>
                    <a:pt x="456" y="633"/>
                  </a:lnTo>
                  <a:lnTo>
                    <a:pt x="439" y="587"/>
                  </a:lnTo>
                  <a:lnTo>
                    <a:pt x="421" y="541"/>
                  </a:lnTo>
                  <a:lnTo>
                    <a:pt x="404" y="498"/>
                  </a:lnTo>
                  <a:lnTo>
                    <a:pt x="388" y="459"/>
                  </a:lnTo>
                  <a:lnTo>
                    <a:pt x="374" y="424"/>
                  </a:lnTo>
                  <a:lnTo>
                    <a:pt x="361" y="394"/>
                  </a:lnTo>
                  <a:lnTo>
                    <a:pt x="351" y="368"/>
                  </a:lnTo>
                  <a:lnTo>
                    <a:pt x="342" y="348"/>
                  </a:lnTo>
                  <a:lnTo>
                    <a:pt x="364" y="347"/>
                  </a:lnTo>
                  <a:lnTo>
                    <a:pt x="391" y="344"/>
                  </a:lnTo>
                  <a:lnTo>
                    <a:pt x="423" y="342"/>
                  </a:lnTo>
                  <a:lnTo>
                    <a:pt x="461" y="339"/>
                  </a:lnTo>
                  <a:lnTo>
                    <a:pt x="501" y="337"/>
                  </a:lnTo>
                  <a:lnTo>
                    <a:pt x="544" y="333"/>
                  </a:lnTo>
                  <a:lnTo>
                    <a:pt x="589" y="328"/>
                  </a:lnTo>
                  <a:lnTo>
                    <a:pt x="634" y="324"/>
                  </a:lnTo>
                  <a:lnTo>
                    <a:pt x="678" y="318"/>
                  </a:lnTo>
                  <a:lnTo>
                    <a:pt x="722" y="313"/>
                  </a:lnTo>
                  <a:lnTo>
                    <a:pt x="765" y="308"/>
                  </a:lnTo>
                  <a:lnTo>
                    <a:pt x="806" y="302"/>
                  </a:lnTo>
                  <a:lnTo>
                    <a:pt x="841" y="295"/>
                  </a:lnTo>
                  <a:lnTo>
                    <a:pt x="873" y="289"/>
                  </a:lnTo>
                  <a:lnTo>
                    <a:pt x="899" y="282"/>
                  </a:lnTo>
                  <a:lnTo>
                    <a:pt x="920" y="274"/>
                  </a:lnTo>
                  <a:lnTo>
                    <a:pt x="945" y="260"/>
                  </a:lnTo>
                  <a:lnTo>
                    <a:pt x="966" y="240"/>
                  </a:lnTo>
                  <a:lnTo>
                    <a:pt x="980" y="217"/>
                  </a:lnTo>
                  <a:lnTo>
                    <a:pt x="992" y="191"/>
                  </a:lnTo>
                  <a:lnTo>
                    <a:pt x="999" y="164"/>
                  </a:lnTo>
                  <a:lnTo>
                    <a:pt x="1005" y="136"/>
                  </a:lnTo>
                  <a:lnTo>
                    <a:pt x="1006" y="109"/>
                  </a:lnTo>
                  <a:lnTo>
                    <a:pt x="1007" y="84"/>
                  </a:lnTo>
                  <a:lnTo>
                    <a:pt x="1007" y="59"/>
                  </a:lnTo>
                  <a:lnTo>
                    <a:pt x="1006" y="40"/>
                  </a:lnTo>
                  <a:lnTo>
                    <a:pt x="1003" y="27"/>
                  </a:lnTo>
                  <a:lnTo>
                    <a:pt x="1003" y="20"/>
                  </a:lnTo>
                  <a:lnTo>
                    <a:pt x="1002" y="15"/>
                  </a:lnTo>
                  <a:lnTo>
                    <a:pt x="998" y="11"/>
                  </a:lnTo>
                  <a:lnTo>
                    <a:pt x="993" y="9"/>
                  </a:lnTo>
                  <a:lnTo>
                    <a:pt x="988" y="7"/>
                  </a:lnTo>
                  <a:lnTo>
                    <a:pt x="742" y="0"/>
                  </a:lnTo>
                  <a:lnTo>
                    <a:pt x="739" y="0"/>
                  </a:lnTo>
                  <a:lnTo>
                    <a:pt x="737" y="1"/>
                  </a:lnTo>
                  <a:lnTo>
                    <a:pt x="733" y="2"/>
                  </a:lnTo>
                  <a:lnTo>
                    <a:pt x="73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46" name="Freeform 407">
              <a:extLst>
                <a:ext uri="{FF2B5EF4-FFF2-40B4-BE49-F238E27FC236}">
                  <a16:creationId xmlns:a16="http://schemas.microsoft.com/office/drawing/2014/main" id="{BFC826A9-7181-46D9-AD15-F6C90EBCCB78}"/>
                </a:ext>
              </a:extLst>
            </p:cNvPr>
            <p:cNvSpPr>
              <a:spLocks/>
            </p:cNvSpPr>
            <p:nvPr/>
          </p:nvSpPr>
          <p:spPr bwMode="auto">
            <a:xfrm flipH="1">
              <a:off x="445" y="1249"/>
              <a:ext cx="215" cy="219"/>
            </a:xfrm>
            <a:custGeom>
              <a:avLst/>
              <a:gdLst>
                <a:gd name="T0" fmla="*/ 0 w 940"/>
                <a:gd name="T1" fmla="*/ 0 h 959"/>
                <a:gd name="T2" fmla="*/ 0 w 940"/>
                <a:gd name="T3" fmla="*/ 0 h 959"/>
                <a:gd name="T4" fmla="*/ 0 w 940"/>
                <a:gd name="T5" fmla="*/ 0 h 959"/>
                <a:gd name="T6" fmla="*/ 0 w 940"/>
                <a:gd name="T7" fmla="*/ 0 h 959"/>
                <a:gd name="T8" fmla="*/ 0 w 940"/>
                <a:gd name="T9" fmla="*/ 0 h 959"/>
                <a:gd name="T10" fmla="*/ 0 w 940"/>
                <a:gd name="T11" fmla="*/ 0 h 959"/>
                <a:gd name="T12" fmla="*/ 0 w 940"/>
                <a:gd name="T13" fmla="*/ 0 h 959"/>
                <a:gd name="T14" fmla="*/ 0 w 940"/>
                <a:gd name="T15" fmla="*/ 0 h 959"/>
                <a:gd name="T16" fmla="*/ 0 w 940"/>
                <a:gd name="T17" fmla="*/ 0 h 959"/>
                <a:gd name="T18" fmla="*/ 0 w 940"/>
                <a:gd name="T19" fmla="*/ 0 h 959"/>
                <a:gd name="T20" fmla="*/ 0 w 940"/>
                <a:gd name="T21" fmla="*/ 0 h 959"/>
                <a:gd name="T22" fmla="*/ 0 w 940"/>
                <a:gd name="T23" fmla="*/ 0 h 959"/>
                <a:gd name="T24" fmla="*/ 0 w 940"/>
                <a:gd name="T25" fmla="*/ 0 h 959"/>
                <a:gd name="T26" fmla="*/ 0 w 940"/>
                <a:gd name="T27" fmla="*/ 0 h 959"/>
                <a:gd name="T28" fmla="*/ 0 w 940"/>
                <a:gd name="T29" fmla="*/ 0 h 959"/>
                <a:gd name="T30" fmla="*/ 0 w 940"/>
                <a:gd name="T31" fmla="*/ 0 h 959"/>
                <a:gd name="T32" fmla="*/ 0 w 940"/>
                <a:gd name="T33" fmla="*/ 0 h 959"/>
                <a:gd name="T34" fmla="*/ 0 w 940"/>
                <a:gd name="T35" fmla="*/ 0 h 959"/>
                <a:gd name="T36" fmla="*/ 0 w 940"/>
                <a:gd name="T37" fmla="*/ 0 h 959"/>
                <a:gd name="T38" fmla="*/ 0 w 940"/>
                <a:gd name="T39" fmla="*/ 0 h 959"/>
                <a:gd name="T40" fmla="*/ 0 w 940"/>
                <a:gd name="T41" fmla="*/ 0 h 959"/>
                <a:gd name="T42" fmla="*/ 0 w 940"/>
                <a:gd name="T43" fmla="*/ 0 h 959"/>
                <a:gd name="T44" fmla="*/ 0 w 940"/>
                <a:gd name="T45" fmla="*/ 0 h 959"/>
                <a:gd name="T46" fmla="*/ 0 w 940"/>
                <a:gd name="T47" fmla="*/ 0 h 959"/>
                <a:gd name="T48" fmla="*/ 0 w 940"/>
                <a:gd name="T49" fmla="*/ 0 h 959"/>
                <a:gd name="T50" fmla="*/ 0 w 940"/>
                <a:gd name="T51" fmla="*/ 0 h 959"/>
                <a:gd name="T52" fmla="*/ 0 w 940"/>
                <a:gd name="T53" fmla="*/ 0 h 959"/>
                <a:gd name="T54" fmla="*/ 0 w 940"/>
                <a:gd name="T55" fmla="*/ 0 h 959"/>
                <a:gd name="T56" fmla="*/ 0 w 940"/>
                <a:gd name="T57" fmla="*/ 0 h 959"/>
                <a:gd name="T58" fmla="*/ 0 w 940"/>
                <a:gd name="T59" fmla="*/ 0 h 959"/>
                <a:gd name="T60" fmla="*/ 0 w 940"/>
                <a:gd name="T61" fmla="*/ 0 h 959"/>
                <a:gd name="T62" fmla="*/ 0 w 940"/>
                <a:gd name="T63" fmla="*/ 0 h 959"/>
                <a:gd name="T64" fmla="*/ 0 w 940"/>
                <a:gd name="T65" fmla="*/ 0 h 959"/>
                <a:gd name="T66" fmla="*/ 0 w 940"/>
                <a:gd name="T67" fmla="*/ 0 h 959"/>
                <a:gd name="T68" fmla="*/ 0 w 940"/>
                <a:gd name="T69" fmla="*/ 0 h 959"/>
                <a:gd name="T70" fmla="*/ 0 w 940"/>
                <a:gd name="T71" fmla="*/ 0 h 959"/>
                <a:gd name="T72" fmla="*/ 0 w 940"/>
                <a:gd name="T73" fmla="*/ 0 h 959"/>
                <a:gd name="T74" fmla="*/ 0 w 940"/>
                <a:gd name="T75" fmla="*/ 0 h 959"/>
                <a:gd name="T76" fmla="*/ 0 w 940"/>
                <a:gd name="T77" fmla="*/ 0 h 959"/>
                <a:gd name="T78" fmla="*/ 0 w 940"/>
                <a:gd name="T79" fmla="*/ 0 h 959"/>
                <a:gd name="T80" fmla="*/ 0 w 940"/>
                <a:gd name="T81" fmla="*/ 0 h 959"/>
                <a:gd name="T82" fmla="*/ 0 w 940"/>
                <a:gd name="T83" fmla="*/ 0 h 959"/>
                <a:gd name="T84" fmla="*/ 0 w 940"/>
                <a:gd name="T85" fmla="*/ 0 h 9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0"/>
                <a:gd name="T130" fmla="*/ 0 h 959"/>
                <a:gd name="T131" fmla="*/ 940 w 940"/>
                <a:gd name="T132" fmla="*/ 959 h 9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0" h="959">
                  <a:moveTo>
                    <a:pt x="76" y="198"/>
                  </a:moveTo>
                  <a:lnTo>
                    <a:pt x="78" y="185"/>
                  </a:lnTo>
                  <a:lnTo>
                    <a:pt x="80" y="172"/>
                  </a:lnTo>
                  <a:lnTo>
                    <a:pt x="86" y="159"/>
                  </a:lnTo>
                  <a:lnTo>
                    <a:pt x="93" y="148"/>
                  </a:lnTo>
                  <a:lnTo>
                    <a:pt x="104" y="139"/>
                  </a:lnTo>
                  <a:lnTo>
                    <a:pt x="115" y="133"/>
                  </a:lnTo>
                  <a:lnTo>
                    <a:pt x="131" y="128"/>
                  </a:lnTo>
                  <a:lnTo>
                    <a:pt x="148" y="126"/>
                  </a:lnTo>
                  <a:lnTo>
                    <a:pt x="164" y="126"/>
                  </a:lnTo>
                  <a:lnTo>
                    <a:pt x="188" y="124"/>
                  </a:lnTo>
                  <a:lnTo>
                    <a:pt x="219" y="121"/>
                  </a:lnTo>
                  <a:lnTo>
                    <a:pt x="257" y="119"/>
                  </a:lnTo>
                  <a:lnTo>
                    <a:pt x="300" y="115"/>
                  </a:lnTo>
                  <a:lnTo>
                    <a:pt x="346" y="109"/>
                  </a:lnTo>
                  <a:lnTo>
                    <a:pt x="394" y="106"/>
                  </a:lnTo>
                  <a:lnTo>
                    <a:pt x="443" y="100"/>
                  </a:lnTo>
                  <a:lnTo>
                    <a:pt x="491" y="95"/>
                  </a:lnTo>
                  <a:lnTo>
                    <a:pt x="538" y="90"/>
                  </a:lnTo>
                  <a:lnTo>
                    <a:pt x="581" y="86"/>
                  </a:lnTo>
                  <a:lnTo>
                    <a:pt x="621" y="81"/>
                  </a:lnTo>
                  <a:lnTo>
                    <a:pt x="655" y="78"/>
                  </a:lnTo>
                  <a:lnTo>
                    <a:pt x="681" y="74"/>
                  </a:lnTo>
                  <a:lnTo>
                    <a:pt x="699" y="73"/>
                  </a:lnTo>
                  <a:lnTo>
                    <a:pt x="708" y="72"/>
                  </a:lnTo>
                  <a:lnTo>
                    <a:pt x="715" y="70"/>
                  </a:lnTo>
                  <a:lnTo>
                    <a:pt x="719" y="66"/>
                  </a:lnTo>
                  <a:lnTo>
                    <a:pt x="721" y="61"/>
                  </a:lnTo>
                  <a:lnTo>
                    <a:pt x="723" y="56"/>
                  </a:lnTo>
                  <a:lnTo>
                    <a:pt x="723" y="51"/>
                  </a:lnTo>
                  <a:lnTo>
                    <a:pt x="723" y="35"/>
                  </a:lnTo>
                  <a:lnTo>
                    <a:pt x="723" y="17"/>
                  </a:lnTo>
                  <a:lnTo>
                    <a:pt x="723" y="0"/>
                  </a:lnTo>
                  <a:lnTo>
                    <a:pt x="729" y="0"/>
                  </a:lnTo>
                  <a:lnTo>
                    <a:pt x="738" y="1"/>
                  </a:lnTo>
                  <a:lnTo>
                    <a:pt x="751" y="1"/>
                  </a:lnTo>
                  <a:lnTo>
                    <a:pt x="764" y="1"/>
                  </a:lnTo>
                  <a:lnTo>
                    <a:pt x="780" y="3"/>
                  </a:lnTo>
                  <a:lnTo>
                    <a:pt x="797" y="3"/>
                  </a:lnTo>
                  <a:lnTo>
                    <a:pt x="814" y="3"/>
                  </a:lnTo>
                  <a:lnTo>
                    <a:pt x="832" y="4"/>
                  </a:lnTo>
                  <a:lnTo>
                    <a:pt x="850" y="4"/>
                  </a:lnTo>
                  <a:lnTo>
                    <a:pt x="867" y="5"/>
                  </a:lnTo>
                  <a:lnTo>
                    <a:pt x="882" y="5"/>
                  </a:lnTo>
                  <a:lnTo>
                    <a:pt x="898" y="5"/>
                  </a:lnTo>
                  <a:lnTo>
                    <a:pt x="911" y="7"/>
                  </a:lnTo>
                  <a:lnTo>
                    <a:pt x="923" y="7"/>
                  </a:lnTo>
                  <a:lnTo>
                    <a:pt x="932" y="7"/>
                  </a:lnTo>
                  <a:lnTo>
                    <a:pt x="937" y="7"/>
                  </a:lnTo>
                  <a:lnTo>
                    <a:pt x="938" y="16"/>
                  </a:lnTo>
                  <a:lnTo>
                    <a:pt x="938" y="26"/>
                  </a:lnTo>
                  <a:lnTo>
                    <a:pt x="940" y="38"/>
                  </a:lnTo>
                  <a:lnTo>
                    <a:pt x="940" y="52"/>
                  </a:lnTo>
                  <a:lnTo>
                    <a:pt x="940" y="74"/>
                  </a:lnTo>
                  <a:lnTo>
                    <a:pt x="937" y="98"/>
                  </a:lnTo>
                  <a:lnTo>
                    <a:pt x="933" y="121"/>
                  </a:lnTo>
                  <a:lnTo>
                    <a:pt x="928" y="143"/>
                  </a:lnTo>
                  <a:lnTo>
                    <a:pt x="919" y="165"/>
                  </a:lnTo>
                  <a:lnTo>
                    <a:pt x="907" y="185"/>
                  </a:lnTo>
                  <a:lnTo>
                    <a:pt x="893" y="201"/>
                  </a:lnTo>
                  <a:lnTo>
                    <a:pt x="873" y="212"/>
                  </a:lnTo>
                  <a:lnTo>
                    <a:pt x="850" y="220"/>
                  </a:lnTo>
                  <a:lnTo>
                    <a:pt x="820" y="228"/>
                  </a:lnTo>
                  <a:lnTo>
                    <a:pt x="782" y="234"/>
                  </a:lnTo>
                  <a:lnTo>
                    <a:pt x="739" y="241"/>
                  </a:lnTo>
                  <a:lnTo>
                    <a:pt x="693" y="247"/>
                  </a:lnTo>
                  <a:lnTo>
                    <a:pt x="643" y="254"/>
                  </a:lnTo>
                  <a:lnTo>
                    <a:pt x="593" y="259"/>
                  </a:lnTo>
                  <a:lnTo>
                    <a:pt x="542" y="264"/>
                  </a:lnTo>
                  <a:lnTo>
                    <a:pt x="492" y="270"/>
                  </a:lnTo>
                  <a:lnTo>
                    <a:pt x="444" y="273"/>
                  </a:lnTo>
                  <a:lnTo>
                    <a:pt x="400" y="276"/>
                  </a:lnTo>
                  <a:lnTo>
                    <a:pt x="361" y="280"/>
                  </a:lnTo>
                  <a:lnTo>
                    <a:pt x="329" y="283"/>
                  </a:lnTo>
                  <a:lnTo>
                    <a:pt x="304" y="284"/>
                  </a:lnTo>
                  <a:lnTo>
                    <a:pt x="287" y="285"/>
                  </a:lnTo>
                  <a:lnTo>
                    <a:pt x="281" y="285"/>
                  </a:lnTo>
                  <a:lnTo>
                    <a:pt x="277" y="285"/>
                  </a:lnTo>
                  <a:lnTo>
                    <a:pt x="273" y="286"/>
                  </a:lnTo>
                  <a:lnTo>
                    <a:pt x="270" y="289"/>
                  </a:lnTo>
                  <a:lnTo>
                    <a:pt x="268" y="293"/>
                  </a:lnTo>
                  <a:lnTo>
                    <a:pt x="266" y="294"/>
                  </a:lnTo>
                  <a:lnTo>
                    <a:pt x="266" y="297"/>
                  </a:lnTo>
                  <a:lnTo>
                    <a:pt x="265" y="298"/>
                  </a:lnTo>
                  <a:lnTo>
                    <a:pt x="265" y="301"/>
                  </a:lnTo>
                  <a:lnTo>
                    <a:pt x="265" y="302"/>
                  </a:lnTo>
                  <a:lnTo>
                    <a:pt x="266" y="305"/>
                  </a:lnTo>
                  <a:lnTo>
                    <a:pt x="266" y="306"/>
                  </a:lnTo>
                  <a:lnTo>
                    <a:pt x="266" y="309"/>
                  </a:lnTo>
                  <a:lnTo>
                    <a:pt x="269" y="314"/>
                  </a:lnTo>
                  <a:lnTo>
                    <a:pt x="274" y="327"/>
                  </a:lnTo>
                  <a:lnTo>
                    <a:pt x="284" y="348"/>
                  </a:lnTo>
                  <a:lnTo>
                    <a:pt x="296" y="375"/>
                  </a:lnTo>
                  <a:lnTo>
                    <a:pt x="310" y="409"/>
                  </a:lnTo>
                  <a:lnTo>
                    <a:pt x="326" y="448"/>
                  </a:lnTo>
                  <a:lnTo>
                    <a:pt x="344" y="491"/>
                  </a:lnTo>
                  <a:lnTo>
                    <a:pt x="362" y="538"/>
                  </a:lnTo>
                  <a:lnTo>
                    <a:pt x="382" y="588"/>
                  </a:lnTo>
                  <a:lnTo>
                    <a:pt x="401" y="640"/>
                  </a:lnTo>
                  <a:lnTo>
                    <a:pt x="420" y="694"/>
                  </a:lnTo>
                  <a:lnTo>
                    <a:pt x="438" y="749"/>
                  </a:lnTo>
                  <a:lnTo>
                    <a:pt x="456" y="803"/>
                  </a:lnTo>
                  <a:lnTo>
                    <a:pt x="472" y="857"/>
                  </a:lnTo>
                  <a:lnTo>
                    <a:pt x="485" y="909"/>
                  </a:lnTo>
                  <a:lnTo>
                    <a:pt x="496" y="959"/>
                  </a:lnTo>
                  <a:lnTo>
                    <a:pt x="477" y="946"/>
                  </a:lnTo>
                  <a:lnTo>
                    <a:pt x="453" y="932"/>
                  </a:lnTo>
                  <a:lnTo>
                    <a:pt x="426" y="916"/>
                  </a:lnTo>
                  <a:lnTo>
                    <a:pt x="396" y="898"/>
                  </a:lnTo>
                  <a:lnTo>
                    <a:pt x="364" y="879"/>
                  </a:lnTo>
                  <a:lnTo>
                    <a:pt x="330" y="859"/>
                  </a:lnTo>
                  <a:lnTo>
                    <a:pt x="295" y="840"/>
                  </a:lnTo>
                  <a:lnTo>
                    <a:pt x="260" y="820"/>
                  </a:lnTo>
                  <a:lnTo>
                    <a:pt x="223" y="801"/>
                  </a:lnTo>
                  <a:lnTo>
                    <a:pt x="187" y="782"/>
                  </a:lnTo>
                  <a:lnTo>
                    <a:pt x="151" y="765"/>
                  </a:lnTo>
                  <a:lnTo>
                    <a:pt x="117" y="750"/>
                  </a:lnTo>
                  <a:lnTo>
                    <a:pt x="84" y="737"/>
                  </a:lnTo>
                  <a:lnTo>
                    <a:pt x="53" y="726"/>
                  </a:lnTo>
                  <a:lnTo>
                    <a:pt x="24" y="719"/>
                  </a:lnTo>
                  <a:lnTo>
                    <a:pt x="0" y="713"/>
                  </a:lnTo>
                  <a:lnTo>
                    <a:pt x="6" y="668"/>
                  </a:lnTo>
                  <a:lnTo>
                    <a:pt x="17" y="603"/>
                  </a:lnTo>
                  <a:lnTo>
                    <a:pt x="30" y="523"/>
                  </a:lnTo>
                  <a:lnTo>
                    <a:pt x="43" y="439"/>
                  </a:lnTo>
                  <a:lnTo>
                    <a:pt x="56" y="357"/>
                  </a:lnTo>
                  <a:lnTo>
                    <a:pt x="66" y="284"/>
                  </a:lnTo>
                  <a:lnTo>
                    <a:pt x="74" y="228"/>
                  </a:lnTo>
                  <a:lnTo>
                    <a:pt x="76" y="198"/>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47" name="Freeform 408">
              <a:extLst>
                <a:ext uri="{FF2B5EF4-FFF2-40B4-BE49-F238E27FC236}">
                  <a16:creationId xmlns:a16="http://schemas.microsoft.com/office/drawing/2014/main" id="{4FF89072-6180-47B2-BF62-AC38AE747FC8}"/>
                </a:ext>
              </a:extLst>
            </p:cNvPr>
            <p:cNvSpPr>
              <a:spLocks/>
            </p:cNvSpPr>
            <p:nvPr/>
          </p:nvSpPr>
          <p:spPr bwMode="auto">
            <a:xfrm flipH="1">
              <a:off x="439" y="1069"/>
              <a:ext cx="82" cy="190"/>
            </a:xfrm>
            <a:custGeom>
              <a:avLst/>
              <a:gdLst>
                <a:gd name="T0" fmla="*/ 0 w 357"/>
                <a:gd name="T1" fmla="*/ 0 h 828"/>
                <a:gd name="T2" fmla="*/ 0 w 357"/>
                <a:gd name="T3" fmla="*/ 0 h 828"/>
                <a:gd name="T4" fmla="*/ 0 w 357"/>
                <a:gd name="T5" fmla="*/ 0 h 828"/>
                <a:gd name="T6" fmla="*/ 0 w 357"/>
                <a:gd name="T7" fmla="*/ 0 h 828"/>
                <a:gd name="T8" fmla="*/ 0 w 357"/>
                <a:gd name="T9" fmla="*/ 0 h 828"/>
                <a:gd name="T10" fmla="*/ 0 w 357"/>
                <a:gd name="T11" fmla="*/ 0 h 828"/>
                <a:gd name="T12" fmla="*/ 0 w 357"/>
                <a:gd name="T13" fmla="*/ 0 h 828"/>
                <a:gd name="T14" fmla="*/ 0 w 357"/>
                <a:gd name="T15" fmla="*/ 0 h 828"/>
                <a:gd name="T16" fmla="*/ 0 w 357"/>
                <a:gd name="T17" fmla="*/ 0 h 828"/>
                <a:gd name="T18" fmla="*/ 0 w 357"/>
                <a:gd name="T19" fmla="*/ 0 h 828"/>
                <a:gd name="T20" fmla="*/ 0 w 357"/>
                <a:gd name="T21" fmla="*/ 0 h 828"/>
                <a:gd name="T22" fmla="*/ 0 w 357"/>
                <a:gd name="T23" fmla="*/ 0 h 828"/>
                <a:gd name="T24" fmla="*/ 0 w 357"/>
                <a:gd name="T25" fmla="*/ 0 h 828"/>
                <a:gd name="T26" fmla="*/ 0 w 357"/>
                <a:gd name="T27" fmla="*/ 0 h 828"/>
                <a:gd name="T28" fmla="*/ 0 w 357"/>
                <a:gd name="T29" fmla="*/ 0 h 828"/>
                <a:gd name="T30" fmla="*/ 0 w 357"/>
                <a:gd name="T31" fmla="*/ 0 h 828"/>
                <a:gd name="T32" fmla="*/ 0 w 357"/>
                <a:gd name="T33" fmla="*/ 0 h 828"/>
                <a:gd name="T34" fmla="*/ 0 w 357"/>
                <a:gd name="T35" fmla="*/ 0 h 828"/>
                <a:gd name="T36" fmla="*/ 0 w 357"/>
                <a:gd name="T37" fmla="*/ 0 h 828"/>
                <a:gd name="T38" fmla="*/ 0 w 357"/>
                <a:gd name="T39" fmla="*/ 0 h 828"/>
                <a:gd name="T40" fmla="*/ 0 w 357"/>
                <a:gd name="T41" fmla="*/ 0 h 828"/>
                <a:gd name="T42" fmla="*/ 0 w 357"/>
                <a:gd name="T43" fmla="*/ 0 h 828"/>
                <a:gd name="T44" fmla="*/ 0 w 357"/>
                <a:gd name="T45" fmla="*/ 0 h 828"/>
                <a:gd name="T46" fmla="*/ 0 w 357"/>
                <a:gd name="T47" fmla="*/ 0 h 828"/>
                <a:gd name="T48" fmla="*/ 0 w 357"/>
                <a:gd name="T49" fmla="*/ 0 h 828"/>
                <a:gd name="T50" fmla="*/ 0 w 357"/>
                <a:gd name="T51" fmla="*/ 0 h 828"/>
                <a:gd name="T52" fmla="*/ 0 w 357"/>
                <a:gd name="T53" fmla="*/ 0 h 828"/>
                <a:gd name="T54" fmla="*/ 0 w 357"/>
                <a:gd name="T55" fmla="*/ 0 h 828"/>
                <a:gd name="T56" fmla="*/ 0 w 357"/>
                <a:gd name="T57" fmla="*/ 0 h 828"/>
                <a:gd name="T58" fmla="*/ 0 w 357"/>
                <a:gd name="T59" fmla="*/ 0 h 828"/>
                <a:gd name="T60" fmla="*/ 0 w 357"/>
                <a:gd name="T61" fmla="*/ 0 h 828"/>
                <a:gd name="T62" fmla="*/ 0 w 357"/>
                <a:gd name="T63" fmla="*/ 0 h 828"/>
                <a:gd name="T64" fmla="*/ 0 w 357"/>
                <a:gd name="T65" fmla="*/ 0 h 828"/>
                <a:gd name="T66" fmla="*/ 0 w 357"/>
                <a:gd name="T67" fmla="*/ 0 h 8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57"/>
                <a:gd name="T103" fmla="*/ 0 h 828"/>
                <a:gd name="T104" fmla="*/ 357 w 357"/>
                <a:gd name="T105" fmla="*/ 828 h 8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57" h="828">
                  <a:moveTo>
                    <a:pt x="54" y="6"/>
                  </a:moveTo>
                  <a:lnTo>
                    <a:pt x="48" y="10"/>
                  </a:lnTo>
                  <a:lnTo>
                    <a:pt x="41" y="14"/>
                  </a:lnTo>
                  <a:lnTo>
                    <a:pt x="36" y="18"/>
                  </a:lnTo>
                  <a:lnTo>
                    <a:pt x="31" y="23"/>
                  </a:lnTo>
                  <a:lnTo>
                    <a:pt x="26" y="30"/>
                  </a:lnTo>
                  <a:lnTo>
                    <a:pt x="22" y="36"/>
                  </a:lnTo>
                  <a:lnTo>
                    <a:pt x="18" y="43"/>
                  </a:lnTo>
                  <a:lnTo>
                    <a:pt x="15" y="51"/>
                  </a:lnTo>
                  <a:lnTo>
                    <a:pt x="8" y="83"/>
                  </a:lnTo>
                  <a:lnTo>
                    <a:pt x="2" y="124"/>
                  </a:lnTo>
                  <a:lnTo>
                    <a:pt x="0" y="173"/>
                  </a:lnTo>
                  <a:lnTo>
                    <a:pt x="0" y="225"/>
                  </a:lnTo>
                  <a:lnTo>
                    <a:pt x="4" y="281"/>
                  </a:lnTo>
                  <a:lnTo>
                    <a:pt x="11" y="337"/>
                  </a:lnTo>
                  <a:lnTo>
                    <a:pt x="23" y="392"/>
                  </a:lnTo>
                  <a:lnTo>
                    <a:pt x="40" y="442"/>
                  </a:lnTo>
                  <a:lnTo>
                    <a:pt x="43" y="449"/>
                  </a:lnTo>
                  <a:lnTo>
                    <a:pt x="49" y="469"/>
                  </a:lnTo>
                  <a:lnTo>
                    <a:pt x="57" y="500"/>
                  </a:lnTo>
                  <a:lnTo>
                    <a:pt x="66" y="540"/>
                  </a:lnTo>
                  <a:lnTo>
                    <a:pt x="74" y="588"/>
                  </a:lnTo>
                  <a:lnTo>
                    <a:pt x="80" y="644"/>
                  </a:lnTo>
                  <a:lnTo>
                    <a:pt x="82" y="704"/>
                  </a:lnTo>
                  <a:lnTo>
                    <a:pt x="79" y="768"/>
                  </a:lnTo>
                  <a:lnTo>
                    <a:pt x="79" y="770"/>
                  </a:lnTo>
                  <a:lnTo>
                    <a:pt x="80" y="774"/>
                  </a:lnTo>
                  <a:lnTo>
                    <a:pt x="82" y="777"/>
                  </a:lnTo>
                  <a:lnTo>
                    <a:pt x="83" y="780"/>
                  </a:lnTo>
                  <a:lnTo>
                    <a:pt x="84" y="781"/>
                  </a:lnTo>
                  <a:lnTo>
                    <a:pt x="88" y="785"/>
                  </a:lnTo>
                  <a:lnTo>
                    <a:pt x="93" y="790"/>
                  </a:lnTo>
                  <a:lnTo>
                    <a:pt x="100" y="795"/>
                  </a:lnTo>
                  <a:lnTo>
                    <a:pt x="109" y="802"/>
                  </a:lnTo>
                  <a:lnTo>
                    <a:pt x="119" y="808"/>
                  </a:lnTo>
                  <a:lnTo>
                    <a:pt x="132" y="815"/>
                  </a:lnTo>
                  <a:lnTo>
                    <a:pt x="148" y="820"/>
                  </a:lnTo>
                  <a:lnTo>
                    <a:pt x="165" y="824"/>
                  </a:lnTo>
                  <a:lnTo>
                    <a:pt x="184" y="826"/>
                  </a:lnTo>
                  <a:lnTo>
                    <a:pt x="205" y="828"/>
                  </a:lnTo>
                  <a:lnTo>
                    <a:pt x="230" y="826"/>
                  </a:lnTo>
                  <a:lnTo>
                    <a:pt x="256" y="823"/>
                  </a:lnTo>
                  <a:lnTo>
                    <a:pt x="284" y="816"/>
                  </a:lnTo>
                  <a:lnTo>
                    <a:pt x="314" y="806"/>
                  </a:lnTo>
                  <a:lnTo>
                    <a:pt x="348" y="791"/>
                  </a:lnTo>
                  <a:lnTo>
                    <a:pt x="352" y="789"/>
                  </a:lnTo>
                  <a:lnTo>
                    <a:pt x="355" y="786"/>
                  </a:lnTo>
                  <a:lnTo>
                    <a:pt x="356" y="782"/>
                  </a:lnTo>
                  <a:lnTo>
                    <a:pt x="357" y="777"/>
                  </a:lnTo>
                  <a:lnTo>
                    <a:pt x="356" y="744"/>
                  </a:lnTo>
                  <a:lnTo>
                    <a:pt x="352" y="672"/>
                  </a:lnTo>
                  <a:lnTo>
                    <a:pt x="343" y="571"/>
                  </a:lnTo>
                  <a:lnTo>
                    <a:pt x="326" y="453"/>
                  </a:lnTo>
                  <a:lnTo>
                    <a:pt x="301" y="328"/>
                  </a:lnTo>
                  <a:lnTo>
                    <a:pt x="268" y="207"/>
                  </a:lnTo>
                  <a:lnTo>
                    <a:pt x="221" y="100"/>
                  </a:lnTo>
                  <a:lnTo>
                    <a:pt x="161" y="21"/>
                  </a:lnTo>
                  <a:lnTo>
                    <a:pt x="160" y="19"/>
                  </a:lnTo>
                  <a:lnTo>
                    <a:pt x="158" y="18"/>
                  </a:lnTo>
                  <a:lnTo>
                    <a:pt x="157" y="18"/>
                  </a:lnTo>
                  <a:lnTo>
                    <a:pt x="153" y="17"/>
                  </a:lnTo>
                  <a:lnTo>
                    <a:pt x="145" y="13"/>
                  </a:lnTo>
                  <a:lnTo>
                    <a:pt x="135" y="9"/>
                  </a:lnTo>
                  <a:lnTo>
                    <a:pt x="121" y="5"/>
                  </a:lnTo>
                  <a:lnTo>
                    <a:pt x="105" y="1"/>
                  </a:lnTo>
                  <a:lnTo>
                    <a:pt x="88" y="0"/>
                  </a:lnTo>
                  <a:lnTo>
                    <a:pt x="71" y="1"/>
                  </a:lnTo>
                  <a:lnTo>
                    <a:pt x="5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48" name="Freeform 409">
              <a:extLst>
                <a:ext uri="{FF2B5EF4-FFF2-40B4-BE49-F238E27FC236}">
                  <a16:creationId xmlns:a16="http://schemas.microsoft.com/office/drawing/2014/main" id="{7212795E-80EE-4226-97A9-DC02C05BEC65}"/>
                </a:ext>
              </a:extLst>
            </p:cNvPr>
            <p:cNvSpPr>
              <a:spLocks/>
            </p:cNvSpPr>
            <p:nvPr/>
          </p:nvSpPr>
          <p:spPr bwMode="auto">
            <a:xfrm flipH="1">
              <a:off x="496" y="1245"/>
              <a:ext cx="0" cy="1"/>
            </a:xfrm>
            <a:custGeom>
              <a:avLst/>
              <a:gdLst>
                <a:gd name="T0" fmla="*/ 0 h 3"/>
                <a:gd name="T1" fmla="*/ 0 h 3"/>
                <a:gd name="T2" fmla="*/ 0 h 3"/>
                <a:gd name="T3" fmla="*/ 0 h 3"/>
                <a:gd name="T4" fmla="*/ 0 h 3"/>
                <a:gd name="T5" fmla="*/ 0 h 3"/>
                <a:gd name="T6" fmla="*/ 0 h 3"/>
                <a:gd name="T7" fmla="*/ 0 h 3"/>
                <a:gd name="T8" fmla="*/ 0 h 3"/>
                <a:gd name="T9" fmla="*/ 0 60000 65536"/>
                <a:gd name="T10" fmla="*/ 0 60000 65536"/>
                <a:gd name="T11" fmla="*/ 0 60000 65536"/>
                <a:gd name="T12" fmla="*/ 0 60000 65536"/>
                <a:gd name="T13" fmla="*/ 0 60000 65536"/>
                <a:gd name="T14" fmla="*/ 0 60000 65536"/>
                <a:gd name="T15" fmla="*/ 0 60000 65536"/>
                <a:gd name="T16" fmla="*/ 0 60000 65536"/>
                <a:gd name="T17" fmla="*/ 0 60000 65536"/>
                <a:gd name="T18" fmla="*/ 0 h 3"/>
                <a:gd name="T19" fmla="*/ 3 h 3"/>
              </a:gdLst>
              <a:ahLst/>
              <a:cxnLst>
                <a:cxn ang="T9">
                  <a:pos x="0" y="T0"/>
                </a:cxn>
                <a:cxn ang="T10">
                  <a:pos x="0" y="T1"/>
                </a:cxn>
                <a:cxn ang="T11">
                  <a:pos x="0" y="T2"/>
                </a:cxn>
                <a:cxn ang="T12">
                  <a:pos x="0" y="T3"/>
                </a:cxn>
                <a:cxn ang="T13">
                  <a:pos x="0" y="T4"/>
                </a:cxn>
                <a:cxn ang="T14">
                  <a:pos x="0" y="T5"/>
                </a:cxn>
                <a:cxn ang="T15">
                  <a:pos x="0" y="T6"/>
                </a:cxn>
                <a:cxn ang="T16">
                  <a:pos x="0" y="T7"/>
                </a:cxn>
                <a:cxn ang="T17">
                  <a:pos x="0" y="T8"/>
                </a:cxn>
              </a:cxnLst>
              <a:rect l="0" t="T18" r="0" b="T19"/>
              <a:pathLst>
                <a:path h="3">
                  <a:moveTo>
                    <a:pt x="0" y="0"/>
                  </a:moveTo>
                  <a:lnTo>
                    <a:pt x="0" y="0"/>
                  </a:lnTo>
                  <a:lnTo>
                    <a:pt x="0" y="1"/>
                  </a:lnTo>
                  <a:lnTo>
                    <a:pt x="0" y="3"/>
                  </a:lnTo>
                  <a:lnTo>
                    <a:pt x="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49" name="Freeform 410">
              <a:extLst>
                <a:ext uri="{FF2B5EF4-FFF2-40B4-BE49-F238E27FC236}">
                  <a16:creationId xmlns:a16="http://schemas.microsoft.com/office/drawing/2014/main" id="{38035BBF-A8F8-4731-B2D2-297A477C9351}"/>
                </a:ext>
              </a:extLst>
            </p:cNvPr>
            <p:cNvSpPr>
              <a:spLocks/>
            </p:cNvSpPr>
            <p:nvPr/>
          </p:nvSpPr>
          <p:spPr bwMode="auto">
            <a:xfrm flipH="1">
              <a:off x="446" y="1076"/>
              <a:ext cx="67" cy="175"/>
            </a:xfrm>
            <a:custGeom>
              <a:avLst/>
              <a:gdLst>
                <a:gd name="T0" fmla="*/ 0 w 293"/>
                <a:gd name="T1" fmla="*/ 0 h 763"/>
                <a:gd name="T2" fmla="*/ 0 w 293"/>
                <a:gd name="T3" fmla="*/ 0 h 763"/>
                <a:gd name="T4" fmla="*/ 0 w 293"/>
                <a:gd name="T5" fmla="*/ 0 h 763"/>
                <a:gd name="T6" fmla="*/ 0 w 293"/>
                <a:gd name="T7" fmla="*/ 0 h 763"/>
                <a:gd name="T8" fmla="*/ 0 w 293"/>
                <a:gd name="T9" fmla="*/ 0 h 763"/>
                <a:gd name="T10" fmla="*/ 0 w 293"/>
                <a:gd name="T11" fmla="*/ 0 h 763"/>
                <a:gd name="T12" fmla="*/ 0 w 293"/>
                <a:gd name="T13" fmla="*/ 0 h 763"/>
                <a:gd name="T14" fmla="*/ 0 w 293"/>
                <a:gd name="T15" fmla="*/ 0 h 763"/>
                <a:gd name="T16" fmla="*/ 0 w 293"/>
                <a:gd name="T17" fmla="*/ 0 h 763"/>
                <a:gd name="T18" fmla="*/ 0 w 293"/>
                <a:gd name="T19" fmla="*/ 0 h 763"/>
                <a:gd name="T20" fmla="*/ 0 w 293"/>
                <a:gd name="T21" fmla="*/ 0 h 763"/>
                <a:gd name="T22" fmla="*/ 0 w 293"/>
                <a:gd name="T23" fmla="*/ 0 h 763"/>
                <a:gd name="T24" fmla="*/ 0 w 293"/>
                <a:gd name="T25" fmla="*/ 0 h 763"/>
                <a:gd name="T26" fmla="*/ 0 w 293"/>
                <a:gd name="T27" fmla="*/ 0 h 763"/>
                <a:gd name="T28" fmla="*/ 0 w 293"/>
                <a:gd name="T29" fmla="*/ 0 h 763"/>
                <a:gd name="T30" fmla="*/ 0 w 293"/>
                <a:gd name="T31" fmla="*/ 0 h 763"/>
                <a:gd name="T32" fmla="*/ 0 w 293"/>
                <a:gd name="T33" fmla="*/ 0 h 763"/>
                <a:gd name="T34" fmla="*/ 0 w 293"/>
                <a:gd name="T35" fmla="*/ 0 h 763"/>
                <a:gd name="T36" fmla="*/ 0 w 293"/>
                <a:gd name="T37" fmla="*/ 0 h 763"/>
                <a:gd name="T38" fmla="*/ 0 w 293"/>
                <a:gd name="T39" fmla="*/ 0 h 763"/>
                <a:gd name="T40" fmla="*/ 0 w 293"/>
                <a:gd name="T41" fmla="*/ 0 h 763"/>
                <a:gd name="T42" fmla="*/ 0 w 293"/>
                <a:gd name="T43" fmla="*/ 0 h 763"/>
                <a:gd name="T44" fmla="*/ 0 w 293"/>
                <a:gd name="T45" fmla="*/ 0 h 763"/>
                <a:gd name="T46" fmla="*/ 0 w 293"/>
                <a:gd name="T47" fmla="*/ 0 h 763"/>
                <a:gd name="T48" fmla="*/ 0 w 293"/>
                <a:gd name="T49" fmla="*/ 0 h 763"/>
                <a:gd name="T50" fmla="*/ 0 w 293"/>
                <a:gd name="T51" fmla="*/ 0 h 763"/>
                <a:gd name="T52" fmla="*/ 0 w 293"/>
                <a:gd name="T53" fmla="*/ 0 h 763"/>
                <a:gd name="T54" fmla="*/ 0 w 293"/>
                <a:gd name="T55" fmla="*/ 0 h 763"/>
                <a:gd name="T56" fmla="*/ 0 w 293"/>
                <a:gd name="T57" fmla="*/ 0 h 763"/>
                <a:gd name="T58" fmla="*/ 0 w 293"/>
                <a:gd name="T59" fmla="*/ 0 h 763"/>
                <a:gd name="T60" fmla="*/ 0 w 293"/>
                <a:gd name="T61" fmla="*/ 0 h 763"/>
                <a:gd name="T62" fmla="*/ 0 w 293"/>
                <a:gd name="T63" fmla="*/ 0 h 763"/>
                <a:gd name="T64" fmla="*/ 0 w 293"/>
                <a:gd name="T65" fmla="*/ 0 h 763"/>
                <a:gd name="T66" fmla="*/ 0 w 293"/>
                <a:gd name="T67" fmla="*/ 0 h 763"/>
                <a:gd name="T68" fmla="*/ 0 w 293"/>
                <a:gd name="T69" fmla="*/ 0 h 763"/>
                <a:gd name="T70" fmla="*/ 0 w 293"/>
                <a:gd name="T71" fmla="*/ 0 h 763"/>
                <a:gd name="T72" fmla="*/ 0 w 293"/>
                <a:gd name="T73" fmla="*/ 0 h 763"/>
                <a:gd name="T74" fmla="*/ 0 w 293"/>
                <a:gd name="T75" fmla="*/ 0 h 763"/>
                <a:gd name="T76" fmla="*/ 0 w 293"/>
                <a:gd name="T77" fmla="*/ 0 h 763"/>
                <a:gd name="T78" fmla="*/ 0 w 293"/>
                <a:gd name="T79" fmla="*/ 0 h 763"/>
                <a:gd name="T80" fmla="*/ 0 w 293"/>
                <a:gd name="T81" fmla="*/ 0 h 763"/>
                <a:gd name="T82" fmla="*/ 0 w 293"/>
                <a:gd name="T83" fmla="*/ 0 h 763"/>
                <a:gd name="T84" fmla="*/ 0 w 293"/>
                <a:gd name="T85" fmla="*/ 0 h 763"/>
                <a:gd name="T86" fmla="*/ 0 w 293"/>
                <a:gd name="T87" fmla="*/ 0 h 763"/>
                <a:gd name="T88" fmla="*/ 0 w 293"/>
                <a:gd name="T89" fmla="*/ 0 h 763"/>
                <a:gd name="T90" fmla="*/ 0 w 293"/>
                <a:gd name="T91" fmla="*/ 0 h 763"/>
                <a:gd name="T92" fmla="*/ 0 w 293"/>
                <a:gd name="T93" fmla="*/ 0 h 763"/>
                <a:gd name="T94" fmla="*/ 0 w 293"/>
                <a:gd name="T95" fmla="*/ 0 h 763"/>
                <a:gd name="T96" fmla="*/ 0 w 293"/>
                <a:gd name="T97" fmla="*/ 0 h 763"/>
                <a:gd name="T98" fmla="*/ 0 w 293"/>
                <a:gd name="T99" fmla="*/ 0 h 763"/>
                <a:gd name="T100" fmla="*/ 0 w 293"/>
                <a:gd name="T101" fmla="*/ 0 h 763"/>
                <a:gd name="T102" fmla="*/ 0 w 293"/>
                <a:gd name="T103" fmla="*/ 0 h 763"/>
                <a:gd name="T104" fmla="*/ 0 w 293"/>
                <a:gd name="T105" fmla="*/ 0 h 763"/>
                <a:gd name="T106" fmla="*/ 0 w 293"/>
                <a:gd name="T107" fmla="*/ 0 h 763"/>
                <a:gd name="T108" fmla="*/ 0 w 293"/>
                <a:gd name="T109" fmla="*/ 0 h 763"/>
                <a:gd name="T110" fmla="*/ 0 w 293"/>
                <a:gd name="T111" fmla="*/ 0 h 763"/>
                <a:gd name="T112" fmla="*/ 0 w 293"/>
                <a:gd name="T113" fmla="*/ 0 h 76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3"/>
                <a:gd name="T172" fmla="*/ 0 h 763"/>
                <a:gd name="T173" fmla="*/ 293 w 293"/>
                <a:gd name="T174" fmla="*/ 763 h 76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3" h="763">
                  <a:moveTo>
                    <a:pt x="83" y="671"/>
                  </a:moveTo>
                  <a:lnTo>
                    <a:pt x="82" y="616"/>
                  </a:lnTo>
                  <a:lnTo>
                    <a:pt x="77" y="565"/>
                  </a:lnTo>
                  <a:lnTo>
                    <a:pt x="69" y="520"/>
                  </a:lnTo>
                  <a:lnTo>
                    <a:pt x="61" y="481"/>
                  </a:lnTo>
                  <a:lnTo>
                    <a:pt x="54" y="448"/>
                  </a:lnTo>
                  <a:lnTo>
                    <a:pt x="46" y="422"/>
                  </a:lnTo>
                  <a:lnTo>
                    <a:pt x="41" y="405"/>
                  </a:lnTo>
                  <a:lnTo>
                    <a:pt x="38" y="399"/>
                  </a:lnTo>
                  <a:lnTo>
                    <a:pt x="21" y="343"/>
                  </a:lnTo>
                  <a:lnTo>
                    <a:pt x="9" y="283"/>
                  </a:lnTo>
                  <a:lnTo>
                    <a:pt x="3" y="220"/>
                  </a:lnTo>
                  <a:lnTo>
                    <a:pt x="0" y="161"/>
                  </a:lnTo>
                  <a:lnTo>
                    <a:pt x="2" y="122"/>
                  </a:lnTo>
                  <a:lnTo>
                    <a:pt x="4" y="85"/>
                  </a:lnTo>
                  <a:lnTo>
                    <a:pt x="8" y="54"/>
                  </a:lnTo>
                  <a:lnTo>
                    <a:pt x="15" y="29"/>
                  </a:lnTo>
                  <a:lnTo>
                    <a:pt x="18" y="21"/>
                  </a:lnTo>
                  <a:lnTo>
                    <a:pt x="22" y="13"/>
                  </a:lnTo>
                  <a:lnTo>
                    <a:pt x="29" y="8"/>
                  </a:lnTo>
                  <a:lnTo>
                    <a:pt x="35" y="4"/>
                  </a:lnTo>
                  <a:lnTo>
                    <a:pt x="44" y="2"/>
                  </a:lnTo>
                  <a:lnTo>
                    <a:pt x="55" y="0"/>
                  </a:lnTo>
                  <a:lnTo>
                    <a:pt x="65" y="2"/>
                  </a:lnTo>
                  <a:lnTo>
                    <a:pt x="76" y="3"/>
                  </a:lnTo>
                  <a:lnTo>
                    <a:pt x="85" y="6"/>
                  </a:lnTo>
                  <a:lnTo>
                    <a:pt x="94" y="8"/>
                  </a:lnTo>
                  <a:lnTo>
                    <a:pt x="102" y="11"/>
                  </a:lnTo>
                  <a:lnTo>
                    <a:pt x="108" y="13"/>
                  </a:lnTo>
                  <a:lnTo>
                    <a:pt x="160" y="84"/>
                  </a:lnTo>
                  <a:lnTo>
                    <a:pt x="202" y="179"/>
                  </a:lnTo>
                  <a:lnTo>
                    <a:pt x="234" y="287"/>
                  </a:lnTo>
                  <a:lnTo>
                    <a:pt x="258" y="401"/>
                  </a:lnTo>
                  <a:lnTo>
                    <a:pt x="273" y="512"/>
                  </a:lnTo>
                  <a:lnTo>
                    <a:pt x="284" y="610"/>
                  </a:lnTo>
                  <a:lnTo>
                    <a:pt x="290" y="688"/>
                  </a:lnTo>
                  <a:lnTo>
                    <a:pt x="293" y="735"/>
                  </a:lnTo>
                  <a:lnTo>
                    <a:pt x="268" y="745"/>
                  </a:lnTo>
                  <a:lnTo>
                    <a:pt x="246" y="753"/>
                  </a:lnTo>
                  <a:lnTo>
                    <a:pt x="225" y="758"/>
                  </a:lnTo>
                  <a:lnTo>
                    <a:pt x="206" y="762"/>
                  </a:lnTo>
                  <a:lnTo>
                    <a:pt x="187" y="763"/>
                  </a:lnTo>
                  <a:lnTo>
                    <a:pt x="171" y="763"/>
                  </a:lnTo>
                  <a:lnTo>
                    <a:pt x="155" y="763"/>
                  </a:lnTo>
                  <a:lnTo>
                    <a:pt x="142" y="761"/>
                  </a:lnTo>
                  <a:lnTo>
                    <a:pt x="130" y="758"/>
                  </a:lnTo>
                  <a:lnTo>
                    <a:pt x="119" y="755"/>
                  </a:lnTo>
                  <a:lnTo>
                    <a:pt x="109" y="751"/>
                  </a:lnTo>
                  <a:lnTo>
                    <a:pt x="102" y="746"/>
                  </a:lnTo>
                  <a:lnTo>
                    <a:pt x="94" y="742"/>
                  </a:lnTo>
                  <a:lnTo>
                    <a:pt x="89" y="738"/>
                  </a:lnTo>
                  <a:lnTo>
                    <a:pt x="85" y="735"/>
                  </a:lnTo>
                  <a:lnTo>
                    <a:pt x="81" y="732"/>
                  </a:lnTo>
                  <a:lnTo>
                    <a:pt x="82" y="716"/>
                  </a:lnTo>
                  <a:lnTo>
                    <a:pt x="82" y="701"/>
                  </a:lnTo>
                  <a:lnTo>
                    <a:pt x="83" y="685"/>
                  </a:lnTo>
                  <a:lnTo>
                    <a:pt x="83" y="671"/>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50" name="Freeform 411">
              <a:extLst>
                <a:ext uri="{FF2B5EF4-FFF2-40B4-BE49-F238E27FC236}">
                  <a16:creationId xmlns:a16="http://schemas.microsoft.com/office/drawing/2014/main" id="{C376901E-78F1-4D6F-95F5-9A149EBA15BE}"/>
                </a:ext>
              </a:extLst>
            </p:cNvPr>
            <p:cNvSpPr>
              <a:spLocks/>
            </p:cNvSpPr>
            <p:nvPr/>
          </p:nvSpPr>
          <p:spPr bwMode="auto">
            <a:xfrm flipH="1">
              <a:off x="494" y="1047"/>
              <a:ext cx="20" cy="27"/>
            </a:xfrm>
            <a:custGeom>
              <a:avLst/>
              <a:gdLst>
                <a:gd name="T0" fmla="*/ 0 w 90"/>
                <a:gd name="T1" fmla="*/ 0 h 118"/>
                <a:gd name="T2" fmla="*/ 0 w 90"/>
                <a:gd name="T3" fmla="*/ 0 h 118"/>
                <a:gd name="T4" fmla="*/ 0 w 90"/>
                <a:gd name="T5" fmla="*/ 0 h 118"/>
                <a:gd name="T6" fmla="*/ 0 w 90"/>
                <a:gd name="T7" fmla="*/ 0 h 118"/>
                <a:gd name="T8" fmla="*/ 0 w 90"/>
                <a:gd name="T9" fmla="*/ 0 h 118"/>
                <a:gd name="T10" fmla="*/ 0 w 90"/>
                <a:gd name="T11" fmla="*/ 0 h 118"/>
                <a:gd name="T12" fmla="*/ 0 w 90"/>
                <a:gd name="T13" fmla="*/ 0 h 118"/>
                <a:gd name="T14" fmla="*/ 0 w 90"/>
                <a:gd name="T15" fmla="*/ 0 h 118"/>
                <a:gd name="T16" fmla="*/ 0 w 90"/>
                <a:gd name="T17" fmla="*/ 0 h 118"/>
                <a:gd name="T18" fmla="*/ 0 w 90"/>
                <a:gd name="T19" fmla="*/ 0 h 118"/>
                <a:gd name="T20" fmla="*/ 0 w 90"/>
                <a:gd name="T21" fmla="*/ 0 h 118"/>
                <a:gd name="T22" fmla="*/ 0 w 90"/>
                <a:gd name="T23" fmla="*/ 0 h 118"/>
                <a:gd name="T24" fmla="*/ 0 w 90"/>
                <a:gd name="T25" fmla="*/ 0 h 118"/>
                <a:gd name="T26" fmla="*/ 0 w 90"/>
                <a:gd name="T27" fmla="*/ 0 h 118"/>
                <a:gd name="T28" fmla="*/ 0 w 90"/>
                <a:gd name="T29" fmla="*/ 0 h 118"/>
                <a:gd name="T30" fmla="*/ 0 w 90"/>
                <a:gd name="T31" fmla="*/ 0 h 118"/>
                <a:gd name="T32" fmla="*/ 0 w 90"/>
                <a:gd name="T33" fmla="*/ 0 h 118"/>
                <a:gd name="T34" fmla="*/ 0 w 90"/>
                <a:gd name="T35" fmla="*/ 0 h 118"/>
                <a:gd name="T36" fmla="*/ 0 w 90"/>
                <a:gd name="T37" fmla="*/ 0 h 1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0"/>
                <a:gd name="T58" fmla="*/ 0 h 118"/>
                <a:gd name="T59" fmla="*/ 90 w 90"/>
                <a:gd name="T60" fmla="*/ 118 h 1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0" h="118">
                  <a:moveTo>
                    <a:pt x="0" y="35"/>
                  </a:moveTo>
                  <a:lnTo>
                    <a:pt x="6" y="40"/>
                  </a:lnTo>
                  <a:lnTo>
                    <a:pt x="11" y="47"/>
                  </a:lnTo>
                  <a:lnTo>
                    <a:pt x="17" y="57"/>
                  </a:lnTo>
                  <a:lnTo>
                    <a:pt x="24" y="68"/>
                  </a:lnTo>
                  <a:lnTo>
                    <a:pt x="32" y="81"/>
                  </a:lnTo>
                  <a:lnTo>
                    <a:pt x="38" y="92"/>
                  </a:lnTo>
                  <a:lnTo>
                    <a:pt x="45" y="105"/>
                  </a:lnTo>
                  <a:lnTo>
                    <a:pt x="51" y="118"/>
                  </a:lnTo>
                  <a:lnTo>
                    <a:pt x="90" y="100"/>
                  </a:lnTo>
                  <a:lnTo>
                    <a:pt x="87" y="92"/>
                  </a:lnTo>
                  <a:lnTo>
                    <a:pt x="81" y="82"/>
                  </a:lnTo>
                  <a:lnTo>
                    <a:pt x="74" y="68"/>
                  </a:lnTo>
                  <a:lnTo>
                    <a:pt x="67" y="52"/>
                  </a:lnTo>
                  <a:lnTo>
                    <a:pt x="56" y="36"/>
                  </a:lnTo>
                  <a:lnTo>
                    <a:pt x="47" y="22"/>
                  </a:lnTo>
                  <a:lnTo>
                    <a:pt x="37" y="9"/>
                  </a:lnTo>
                  <a:lnTo>
                    <a:pt x="26" y="0"/>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51" name="Freeform 412">
              <a:extLst>
                <a:ext uri="{FF2B5EF4-FFF2-40B4-BE49-F238E27FC236}">
                  <a16:creationId xmlns:a16="http://schemas.microsoft.com/office/drawing/2014/main" id="{82C94862-A08A-476B-9431-59E70E2269A9}"/>
                </a:ext>
              </a:extLst>
            </p:cNvPr>
            <p:cNvSpPr>
              <a:spLocks/>
            </p:cNvSpPr>
            <p:nvPr/>
          </p:nvSpPr>
          <p:spPr bwMode="auto">
            <a:xfrm flipH="1">
              <a:off x="611" y="1129"/>
              <a:ext cx="74" cy="73"/>
            </a:xfrm>
            <a:custGeom>
              <a:avLst/>
              <a:gdLst>
                <a:gd name="T0" fmla="*/ 0 w 322"/>
                <a:gd name="T1" fmla="*/ 0 h 315"/>
                <a:gd name="T2" fmla="*/ 0 w 322"/>
                <a:gd name="T3" fmla="*/ 0 h 315"/>
                <a:gd name="T4" fmla="*/ 0 w 322"/>
                <a:gd name="T5" fmla="*/ 0 h 315"/>
                <a:gd name="T6" fmla="*/ 0 w 322"/>
                <a:gd name="T7" fmla="*/ 0 h 315"/>
                <a:gd name="T8" fmla="*/ 0 w 322"/>
                <a:gd name="T9" fmla="*/ 0 h 315"/>
                <a:gd name="T10" fmla="*/ 0 w 322"/>
                <a:gd name="T11" fmla="*/ 0 h 315"/>
                <a:gd name="T12" fmla="*/ 0 w 322"/>
                <a:gd name="T13" fmla="*/ 0 h 315"/>
                <a:gd name="T14" fmla="*/ 0 w 322"/>
                <a:gd name="T15" fmla="*/ 0 h 315"/>
                <a:gd name="T16" fmla="*/ 0 w 322"/>
                <a:gd name="T17" fmla="*/ 0 h 315"/>
                <a:gd name="T18" fmla="*/ 0 w 322"/>
                <a:gd name="T19" fmla="*/ 0 h 315"/>
                <a:gd name="T20" fmla="*/ 0 w 322"/>
                <a:gd name="T21" fmla="*/ 0 h 315"/>
                <a:gd name="T22" fmla="*/ 0 w 322"/>
                <a:gd name="T23" fmla="*/ 0 h 315"/>
                <a:gd name="T24" fmla="*/ 0 w 322"/>
                <a:gd name="T25" fmla="*/ 0 h 315"/>
                <a:gd name="T26" fmla="*/ 0 w 322"/>
                <a:gd name="T27" fmla="*/ 0 h 315"/>
                <a:gd name="T28" fmla="*/ 0 w 322"/>
                <a:gd name="T29" fmla="*/ 0 h 315"/>
                <a:gd name="T30" fmla="*/ 0 w 322"/>
                <a:gd name="T31" fmla="*/ 0 h 315"/>
                <a:gd name="T32" fmla="*/ 0 w 322"/>
                <a:gd name="T33" fmla="*/ 0 h 315"/>
                <a:gd name="T34" fmla="*/ 0 w 322"/>
                <a:gd name="T35" fmla="*/ 0 h 315"/>
                <a:gd name="T36" fmla="*/ 0 w 322"/>
                <a:gd name="T37" fmla="*/ 0 h 3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22"/>
                <a:gd name="T58" fmla="*/ 0 h 315"/>
                <a:gd name="T59" fmla="*/ 322 w 322"/>
                <a:gd name="T60" fmla="*/ 315 h 3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22" h="315">
                  <a:moveTo>
                    <a:pt x="279" y="8"/>
                  </a:moveTo>
                  <a:lnTo>
                    <a:pt x="8" y="270"/>
                  </a:lnTo>
                  <a:lnTo>
                    <a:pt x="2" y="279"/>
                  </a:lnTo>
                  <a:lnTo>
                    <a:pt x="0" y="288"/>
                  </a:lnTo>
                  <a:lnTo>
                    <a:pt x="2" y="298"/>
                  </a:lnTo>
                  <a:lnTo>
                    <a:pt x="7" y="307"/>
                  </a:lnTo>
                  <a:lnTo>
                    <a:pt x="16" y="313"/>
                  </a:lnTo>
                  <a:lnTo>
                    <a:pt x="26" y="315"/>
                  </a:lnTo>
                  <a:lnTo>
                    <a:pt x="36" y="313"/>
                  </a:lnTo>
                  <a:lnTo>
                    <a:pt x="45" y="307"/>
                  </a:lnTo>
                  <a:lnTo>
                    <a:pt x="314" y="46"/>
                  </a:lnTo>
                  <a:lnTo>
                    <a:pt x="320" y="37"/>
                  </a:lnTo>
                  <a:lnTo>
                    <a:pt x="322" y="26"/>
                  </a:lnTo>
                  <a:lnTo>
                    <a:pt x="320" y="17"/>
                  </a:lnTo>
                  <a:lnTo>
                    <a:pt x="315" y="8"/>
                  </a:lnTo>
                  <a:lnTo>
                    <a:pt x="306" y="1"/>
                  </a:lnTo>
                  <a:lnTo>
                    <a:pt x="297" y="0"/>
                  </a:lnTo>
                  <a:lnTo>
                    <a:pt x="288" y="1"/>
                  </a:lnTo>
                  <a:lnTo>
                    <a:pt x="279"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52" name="Freeform 413">
              <a:extLst>
                <a:ext uri="{FF2B5EF4-FFF2-40B4-BE49-F238E27FC236}">
                  <a16:creationId xmlns:a16="http://schemas.microsoft.com/office/drawing/2014/main" id="{A74A467E-2703-4C7E-8B5F-7650588A5495}"/>
                </a:ext>
              </a:extLst>
            </p:cNvPr>
            <p:cNvSpPr>
              <a:spLocks/>
            </p:cNvSpPr>
            <p:nvPr/>
          </p:nvSpPr>
          <p:spPr bwMode="auto">
            <a:xfrm flipH="1">
              <a:off x="490" y="1117"/>
              <a:ext cx="163" cy="91"/>
            </a:xfrm>
            <a:custGeom>
              <a:avLst/>
              <a:gdLst>
                <a:gd name="T0" fmla="*/ 0 w 708"/>
                <a:gd name="T1" fmla="*/ 0 h 397"/>
                <a:gd name="T2" fmla="*/ 0 w 708"/>
                <a:gd name="T3" fmla="*/ 0 h 397"/>
                <a:gd name="T4" fmla="*/ 0 w 708"/>
                <a:gd name="T5" fmla="*/ 0 h 397"/>
                <a:gd name="T6" fmla="*/ 0 w 708"/>
                <a:gd name="T7" fmla="*/ 0 h 397"/>
                <a:gd name="T8" fmla="*/ 0 w 708"/>
                <a:gd name="T9" fmla="*/ 0 h 397"/>
                <a:gd name="T10" fmla="*/ 0 w 708"/>
                <a:gd name="T11" fmla="*/ 0 h 397"/>
                <a:gd name="T12" fmla="*/ 0 w 708"/>
                <a:gd name="T13" fmla="*/ 0 h 397"/>
                <a:gd name="T14" fmla="*/ 0 w 708"/>
                <a:gd name="T15" fmla="*/ 0 h 397"/>
                <a:gd name="T16" fmla="*/ 0 w 708"/>
                <a:gd name="T17" fmla="*/ 0 h 397"/>
                <a:gd name="T18" fmla="*/ 0 w 708"/>
                <a:gd name="T19" fmla="*/ 0 h 397"/>
                <a:gd name="T20" fmla="*/ 0 w 708"/>
                <a:gd name="T21" fmla="*/ 0 h 397"/>
                <a:gd name="T22" fmla="*/ 0 w 708"/>
                <a:gd name="T23" fmla="*/ 0 h 397"/>
                <a:gd name="T24" fmla="*/ 0 w 708"/>
                <a:gd name="T25" fmla="*/ 0 h 397"/>
                <a:gd name="T26" fmla="*/ 0 w 708"/>
                <a:gd name="T27" fmla="*/ 0 h 397"/>
                <a:gd name="T28" fmla="*/ 0 w 708"/>
                <a:gd name="T29" fmla="*/ 0 h 397"/>
                <a:gd name="T30" fmla="*/ 0 w 708"/>
                <a:gd name="T31" fmla="*/ 0 h 397"/>
                <a:gd name="T32" fmla="*/ 0 w 708"/>
                <a:gd name="T33" fmla="*/ 0 h 397"/>
                <a:gd name="T34" fmla="*/ 0 w 708"/>
                <a:gd name="T35" fmla="*/ 0 h 397"/>
                <a:gd name="T36" fmla="*/ 0 w 708"/>
                <a:gd name="T37" fmla="*/ 0 h 397"/>
                <a:gd name="T38" fmla="*/ 0 w 708"/>
                <a:gd name="T39" fmla="*/ 0 h 397"/>
                <a:gd name="T40" fmla="*/ 0 w 708"/>
                <a:gd name="T41" fmla="*/ 0 h 397"/>
                <a:gd name="T42" fmla="*/ 0 w 708"/>
                <a:gd name="T43" fmla="*/ 0 h 397"/>
                <a:gd name="T44" fmla="*/ 0 w 708"/>
                <a:gd name="T45" fmla="*/ 0 h 397"/>
                <a:gd name="T46" fmla="*/ 0 w 708"/>
                <a:gd name="T47" fmla="*/ 0 h 397"/>
                <a:gd name="T48" fmla="*/ 0 w 708"/>
                <a:gd name="T49" fmla="*/ 0 h 397"/>
                <a:gd name="T50" fmla="*/ 0 w 708"/>
                <a:gd name="T51" fmla="*/ 0 h 397"/>
                <a:gd name="T52" fmla="*/ 0 w 708"/>
                <a:gd name="T53" fmla="*/ 0 h 397"/>
                <a:gd name="T54" fmla="*/ 0 w 708"/>
                <a:gd name="T55" fmla="*/ 0 h 397"/>
                <a:gd name="T56" fmla="*/ 0 w 708"/>
                <a:gd name="T57" fmla="*/ 0 h 397"/>
                <a:gd name="T58" fmla="*/ 0 w 708"/>
                <a:gd name="T59" fmla="*/ 0 h 397"/>
                <a:gd name="T60" fmla="*/ 0 w 708"/>
                <a:gd name="T61" fmla="*/ 0 h 397"/>
                <a:gd name="T62" fmla="*/ 0 w 708"/>
                <a:gd name="T63" fmla="*/ 0 h 397"/>
                <a:gd name="T64" fmla="*/ 0 w 708"/>
                <a:gd name="T65" fmla="*/ 0 h 397"/>
                <a:gd name="T66" fmla="*/ 0 w 708"/>
                <a:gd name="T67" fmla="*/ 0 h 397"/>
                <a:gd name="T68" fmla="*/ 0 w 708"/>
                <a:gd name="T69" fmla="*/ 0 h 397"/>
                <a:gd name="T70" fmla="*/ 0 w 708"/>
                <a:gd name="T71" fmla="*/ 0 h 397"/>
                <a:gd name="T72" fmla="*/ 0 w 708"/>
                <a:gd name="T73" fmla="*/ 0 h 397"/>
                <a:gd name="T74" fmla="*/ 0 w 708"/>
                <a:gd name="T75" fmla="*/ 0 h 397"/>
                <a:gd name="T76" fmla="*/ 0 w 708"/>
                <a:gd name="T77" fmla="*/ 0 h 397"/>
                <a:gd name="T78" fmla="*/ 0 w 708"/>
                <a:gd name="T79" fmla="*/ 0 h 39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08"/>
                <a:gd name="T121" fmla="*/ 0 h 397"/>
                <a:gd name="T122" fmla="*/ 708 w 708"/>
                <a:gd name="T123" fmla="*/ 397 h 39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08" h="397">
                  <a:moveTo>
                    <a:pt x="665" y="15"/>
                  </a:moveTo>
                  <a:lnTo>
                    <a:pt x="664" y="17"/>
                  </a:lnTo>
                  <a:lnTo>
                    <a:pt x="662" y="24"/>
                  </a:lnTo>
                  <a:lnTo>
                    <a:pt x="658" y="36"/>
                  </a:lnTo>
                  <a:lnTo>
                    <a:pt x="652" y="49"/>
                  </a:lnTo>
                  <a:lnTo>
                    <a:pt x="645" y="66"/>
                  </a:lnTo>
                  <a:lnTo>
                    <a:pt x="636" y="85"/>
                  </a:lnTo>
                  <a:lnTo>
                    <a:pt x="624" y="106"/>
                  </a:lnTo>
                  <a:lnTo>
                    <a:pt x="611" y="128"/>
                  </a:lnTo>
                  <a:lnTo>
                    <a:pt x="595" y="151"/>
                  </a:lnTo>
                  <a:lnTo>
                    <a:pt x="578" y="176"/>
                  </a:lnTo>
                  <a:lnTo>
                    <a:pt x="559" y="200"/>
                  </a:lnTo>
                  <a:lnTo>
                    <a:pt x="537" y="224"/>
                  </a:lnTo>
                  <a:lnTo>
                    <a:pt x="512" y="246"/>
                  </a:lnTo>
                  <a:lnTo>
                    <a:pt x="486" y="269"/>
                  </a:lnTo>
                  <a:lnTo>
                    <a:pt x="456" y="289"/>
                  </a:lnTo>
                  <a:lnTo>
                    <a:pt x="425" y="308"/>
                  </a:lnTo>
                  <a:lnTo>
                    <a:pt x="404" y="318"/>
                  </a:lnTo>
                  <a:lnTo>
                    <a:pt x="382" y="327"/>
                  </a:lnTo>
                  <a:lnTo>
                    <a:pt x="360" y="334"/>
                  </a:lnTo>
                  <a:lnTo>
                    <a:pt x="337" y="340"/>
                  </a:lnTo>
                  <a:lnTo>
                    <a:pt x="314" y="345"/>
                  </a:lnTo>
                  <a:lnTo>
                    <a:pt x="290" y="349"/>
                  </a:lnTo>
                  <a:lnTo>
                    <a:pt x="266" y="352"/>
                  </a:lnTo>
                  <a:lnTo>
                    <a:pt x="242" y="353"/>
                  </a:lnTo>
                  <a:lnTo>
                    <a:pt x="216" y="353"/>
                  </a:lnTo>
                  <a:lnTo>
                    <a:pt x="191" y="352"/>
                  </a:lnTo>
                  <a:lnTo>
                    <a:pt x="165" y="351"/>
                  </a:lnTo>
                  <a:lnTo>
                    <a:pt x="139" y="347"/>
                  </a:lnTo>
                  <a:lnTo>
                    <a:pt x="112" y="342"/>
                  </a:lnTo>
                  <a:lnTo>
                    <a:pt x="84" y="335"/>
                  </a:lnTo>
                  <a:lnTo>
                    <a:pt x="57" y="328"/>
                  </a:lnTo>
                  <a:lnTo>
                    <a:pt x="28" y="319"/>
                  </a:lnTo>
                  <a:lnTo>
                    <a:pt x="19" y="318"/>
                  </a:lnTo>
                  <a:lnTo>
                    <a:pt x="12" y="321"/>
                  </a:lnTo>
                  <a:lnTo>
                    <a:pt x="5" y="326"/>
                  </a:lnTo>
                  <a:lnTo>
                    <a:pt x="1" y="332"/>
                  </a:lnTo>
                  <a:lnTo>
                    <a:pt x="0" y="342"/>
                  </a:lnTo>
                  <a:lnTo>
                    <a:pt x="2" y="349"/>
                  </a:lnTo>
                  <a:lnTo>
                    <a:pt x="8" y="357"/>
                  </a:lnTo>
                  <a:lnTo>
                    <a:pt x="14" y="361"/>
                  </a:lnTo>
                  <a:lnTo>
                    <a:pt x="44" y="370"/>
                  </a:lnTo>
                  <a:lnTo>
                    <a:pt x="75" y="378"/>
                  </a:lnTo>
                  <a:lnTo>
                    <a:pt x="104" y="384"/>
                  </a:lnTo>
                  <a:lnTo>
                    <a:pt x="134" y="390"/>
                  </a:lnTo>
                  <a:lnTo>
                    <a:pt x="162" y="394"/>
                  </a:lnTo>
                  <a:lnTo>
                    <a:pt x="191" y="396"/>
                  </a:lnTo>
                  <a:lnTo>
                    <a:pt x="218" y="397"/>
                  </a:lnTo>
                  <a:lnTo>
                    <a:pt x="246" y="397"/>
                  </a:lnTo>
                  <a:lnTo>
                    <a:pt x="273" y="395"/>
                  </a:lnTo>
                  <a:lnTo>
                    <a:pt x="299" y="392"/>
                  </a:lnTo>
                  <a:lnTo>
                    <a:pt x="325" y="388"/>
                  </a:lnTo>
                  <a:lnTo>
                    <a:pt x="350" y="382"/>
                  </a:lnTo>
                  <a:lnTo>
                    <a:pt x="374" y="375"/>
                  </a:lnTo>
                  <a:lnTo>
                    <a:pt x="399" y="366"/>
                  </a:lnTo>
                  <a:lnTo>
                    <a:pt x="422" y="357"/>
                  </a:lnTo>
                  <a:lnTo>
                    <a:pt x="446" y="345"/>
                  </a:lnTo>
                  <a:lnTo>
                    <a:pt x="481" y="326"/>
                  </a:lnTo>
                  <a:lnTo>
                    <a:pt x="512" y="304"/>
                  </a:lnTo>
                  <a:lnTo>
                    <a:pt x="542" y="280"/>
                  </a:lnTo>
                  <a:lnTo>
                    <a:pt x="568" y="256"/>
                  </a:lnTo>
                  <a:lnTo>
                    <a:pt x="591" y="230"/>
                  </a:lnTo>
                  <a:lnTo>
                    <a:pt x="613" y="204"/>
                  </a:lnTo>
                  <a:lnTo>
                    <a:pt x="632" y="178"/>
                  </a:lnTo>
                  <a:lnTo>
                    <a:pt x="649" y="153"/>
                  </a:lnTo>
                  <a:lnTo>
                    <a:pt x="663" y="129"/>
                  </a:lnTo>
                  <a:lnTo>
                    <a:pt x="675" y="106"/>
                  </a:lnTo>
                  <a:lnTo>
                    <a:pt x="685" y="85"/>
                  </a:lnTo>
                  <a:lnTo>
                    <a:pt x="693" y="67"/>
                  </a:lnTo>
                  <a:lnTo>
                    <a:pt x="698" y="53"/>
                  </a:lnTo>
                  <a:lnTo>
                    <a:pt x="703" y="40"/>
                  </a:lnTo>
                  <a:lnTo>
                    <a:pt x="706" y="32"/>
                  </a:lnTo>
                  <a:lnTo>
                    <a:pt x="707" y="28"/>
                  </a:lnTo>
                  <a:lnTo>
                    <a:pt x="708" y="19"/>
                  </a:lnTo>
                  <a:lnTo>
                    <a:pt x="706" y="11"/>
                  </a:lnTo>
                  <a:lnTo>
                    <a:pt x="701" y="4"/>
                  </a:lnTo>
                  <a:lnTo>
                    <a:pt x="693" y="0"/>
                  </a:lnTo>
                  <a:lnTo>
                    <a:pt x="684" y="0"/>
                  </a:lnTo>
                  <a:lnTo>
                    <a:pt x="676" y="3"/>
                  </a:lnTo>
                  <a:lnTo>
                    <a:pt x="669" y="8"/>
                  </a:lnTo>
                  <a:lnTo>
                    <a:pt x="665"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53" name="Freeform 414">
              <a:extLst>
                <a:ext uri="{FF2B5EF4-FFF2-40B4-BE49-F238E27FC236}">
                  <a16:creationId xmlns:a16="http://schemas.microsoft.com/office/drawing/2014/main" id="{DCD2D6BF-F844-4D8F-9093-45702BBF6AED}"/>
                </a:ext>
              </a:extLst>
            </p:cNvPr>
            <p:cNvSpPr>
              <a:spLocks/>
            </p:cNvSpPr>
            <p:nvPr/>
          </p:nvSpPr>
          <p:spPr bwMode="auto">
            <a:xfrm flipH="1">
              <a:off x="635" y="1167"/>
              <a:ext cx="49" cy="41"/>
            </a:xfrm>
            <a:custGeom>
              <a:avLst/>
              <a:gdLst>
                <a:gd name="T0" fmla="*/ 0 w 215"/>
                <a:gd name="T1" fmla="*/ 0 h 181"/>
                <a:gd name="T2" fmla="*/ 0 w 215"/>
                <a:gd name="T3" fmla="*/ 0 h 181"/>
                <a:gd name="T4" fmla="*/ 0 w 215"/>
                <a:gd name="T5" fmla="*/ 0 h 181"/>
                <a:gd name="T6" fmla="*/ 0 w 215"/>
                <a:gd name="T7" fmla="*/ 0 h 181"/>
                <a:gd name="T8" fmla="*/ 0 w 215"/>
                <a:gd name="T9" fmla="*/ 0 h 181"/>
                <a:gd name="T10" fmla="*/ 0 w 215"/>
                <a:gd name="T11" fmla="*/ 0 h 181"/>
                <a:gd name="T12" fmla="*/ 0 w 215"/>
                <a:gd name="T13" fmla="*/ 0 h 181"/>
                <a:gd name="T14" fmla="*/ 0 w 215"/>
                <a:gd name="T15" fmla="*/ 0 h 181"/>
                <a:gd name="T16" fmla="*/ 0 w 215"/>
                <a:gd name="T17" fmla="*/ 0 h 181"/>
                <a:gd name="T18" fmla="*/ 0 w 215"/>
                <a:gd name="T19" fmla="*/ 0 h 181"/>
                <a:gd name="T20" fmla="*/ 0 w 215"/>
                <a:gd name="T21" fmla="*/ 0 h 181"/>
                <a:gd name="T22" fmla="*/ 0 w 215"/>
                <a:gd name="T23" fmla="*/ 0 h 181"/>
                <a:gd name="T24" fmla="*/ 0 w 215"/>
                <a:gd name="T25" fmla="*/ 0 h 181"/>
                <a:gd name="T26" fmla="*/ 0 w 215"/>
                <a:gd name="T27" fmla="*/ 0 h 181"/>
                <a:gd name="T28" fmla="*/ 0 w 215"/>
                <a:gd name="T29" fmla="*/ 0 h 181"/>
                <a:gd name="T30" fmla="*/ 0 w 215"/>
                <a:gd name="T31" fmla="*/ 0 h 181"/>
                <a:gd name="T32" fmla="*/ 0 w 215"/>
                <a:gd name="T33" fmla="*/ 0 h 181"/>
                <a:gd name="T34" fmla="*/ 0 w 215"/>
                <a:gd name="T35" fmla="*/ 0 h 181"/>
                <a:gd name="T36" fmla="*/ 0 w 215"/>
                <a:gd name="T37" fmla="*/ 0 h 181"/>
                <a:gd name="T38" fmla="*/ 0 w 215"/>
                <a:gd name="T39" fmla="*/ 0 h 181"/>
                <a:gd name="T40" fmla="*/ 0 w 215"/>
                <a:gd name="T41" fmla="*/ 0 h 181"/>
                <a:gd name="T42" fmla="*/ 0 w 215"/>
                <a:gd name="T43" fmla="*/ 0 h 181"/>
                <a:gd name="T44" fmla="*/ 0 w 215"/>
                <a:gd name="T45" fmla="*/ 0 h 181"/>
                <a:gd name="T46" fmla="*/ 0 w 215"/>
                <a:gd name="T47" fmla="*/ 0 h 181"/>
                <a:gd name="T48" fmla="*/ 0 w 215"/>
                <a:gd name="T49" fmla="*/ 0 h 181"/>
                <a:gd name="T50" fmla="*/ 0 w 215"/>
                <a:gd name="T51" fmla="*/ 0 h 181"/>
                <a:gd name="T52" fmla="*/ 0 w 215"/>
                <a:gd name="T53" fmla="*/ 0 h 181"/>
                <a:gd name="T54" fmla="*/ 0 w 215"/>
                <a:gd name="T55" fmla="*/ 0 h 181"/>
                <a:gd name="T56" fmla="*/ 0 w 215"/>
                <a:gd name="T57" fmla="*/ 0 h 181"/>
                <a:gd name="T58" fmla="*/ 0 w 215"/>
                <a:gd name="T59" fmla="*/ 0 h 181"/>
                <a:gd name="T60" fmla="*/ 0 w 215"/>
                <a:gd name="T61" fmla="*/ 0 h 181"/>
                <a:gd name="T62" fmla="*/ 0 w 215"/>
                <a:gd name="T63" fmla="*/ 0 h 181"/>
                <a:gd name="T64" fmla="*/ 0 w 215"/>
                <a:gd name="T65" fmla="*/ 0 h 181"/>
                <a:gd name="T66" fmla="*/ 0 w 215"/>
                <a:gd name="T67" fmla="*/ 0 h 181"/>
                <a:gd name="T68" fmla="*/ 0 w 215"/>
                <a:gd name="T69" fmla="*/ 0 h 181"/>
                <a:gd name="T70" fmla="*/ 0 w 215"/>
                <a:gd name="T71" fmla="*/ 0 h 181"/>
                <a:gd name="T72" fmla="*/ 0 w 215"/>
                <a:gd name="T73" fmla="*/ 0 h 181"/>
                <a:gd name="T74" fmla="*/ 0 w 215"/>
                <a:gd name="T75" fmla="*/ 0 h 181"/>
                <a:gd name="T76" fmla="*/ 0 w 215"/>
                <a:gd name="T77" fmla="*/ 0 h 181"/>
                <a:gd name="T78" fmla="*/ 0 w 215"/>
                <a:gd name="T79" fmla="*/ 0 h 181"/>
                <a:gd name="T80" fmla="*/ 0 w 215"/>
                <a:gd name="T81" fmla="*/ 0 h 181"/>
                <a:gd name="T82" fmla="*/ 0 w 215"/>
                <a:gd name="T83" fmla="*/ 0 h 181"/>
                <a:gd name="T84" fmla="*/ 0 w 215"/>
                <a:gd name="T85" fmla="*/ 0 h 181"/>
                <a:gd name="T86" fmla="*/ 0 w 215"/>
                <a:gd name="T87" fmla="*/ 0 h 181"/>
                <a:gd name="T88" fmla="*/ 0 w 215"/>
                <a:gd name="T89" fmla="*/ 0 h 181"/>
                <a:gd name="T90" fmla="*/ 0 w 215"/>
                <a:gd name="T91" fmla="*/ 0 h 181"/>
                <a:gd name="T92" fmla="*/ 0 w 215"/>
                <a:gd name="T93" fmla="*/ 0 h 181"/>
                <a:gd name="T94" fmla="*/ 0 w 215"/>
                <a:gd name="T95" fmla="*/ 0 h 181"/>
                <a:gd name="T96" fmla="*/ 0 w 215"/>
                <a:gd name="T97" fmla="*/ 0 h 181"/>
                <a:gd name="T98" fmla="*/ 0 w 215"/>
                <a:gd name="T99" fmla="*/ 0 h 181"/>
                <a:gd name="T100" fmla="*/ 0 w 215"/>
                <a:gd name="T101" fmla="*/ 0 h 181"/>
                <a:gd name="T102" fmla="*/ 0 w 215"/>
                <a:gd name="T103" fmla="*/ 0 h 181"/>
                <a:gd name="T104" fmla="*/ 0 w 215"/>
                <a:gd name="T105" fmla="*/ 0 h 181"/>
                <a:gd name="T106" fmla="*/ 0 w 215"/>
                <a:gd name="T107" fmla="*/ 0 h 181"/>
                <a:gd name="T108" fmla="*/ 0 w 215"/>
                <a:gd name="T109" fmla="*/ 0 h 181"/>
                <a:gd name="T110" fmla="*/ 0 w 215"/>
                <a:gd name="T111" fmla="*/ 0 h 181"/>
                <a:gd name="T112" fmla="*/ 0 w 215"/>
                <a:gd name="T113" fmla="*/ 0 h 181"/>
                <a:gd name="T114" fmla="*/ 0 w 215"/>
                <a:gd name="T115" fmla="*/ 0 h 181"/>
                <a:gd name="T116" fmla="*/ 0 w 215"/>
                <a:gd name="T117" fmla="*/ 0 h 181"/>
                <a:gd name="T118" fmla="*/ 0 w 215"/>
                <a:gd name="T119" fmla="*/ 0 h 181"/>
                <a:gd name="T120" fmla="*/ 0 w 215"/>
                <a:gd name="T121" fmla="*/ 0 h 1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15"/>
                <a:gd name="T184" fmla="*/ 0 h 181"/>
                <a:gd name="T185" fmla="*/ 215 w 215"/>
                <a:gd name="T186" fmla="*/ 181 h 1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15" h="181">
                  <a:moveTo>
                    <a:pt x="5" y="47"/>
                  </a:moveTo>
                  <a:lnTo>
                    <a:pt x="4" y="51"/>
                  </a:lnTo>
                  <a:lnTo>
                    <a:pt x="1" y="56"/>
                  </a:lnTo>
                  <a:lnTo>
                    <a:pt x="0" y="61"/>
                  </a:lnTo>
                  <a:lnTo>
                    <a:pt x="0" y="67"/>
                  </a:lnTo>
                  <a:lnTo>
                    <a:pt x="0" y="72"/>
                  </a:lnTo>
                  <a:lnTo>
                    <a:pt x="1" y="77"/>
                  </a:lnTo>
                  <a:lnTo>
                    <a:pt x="3" y="82"/>
                  </a:lnTo>
                  <a:lnTo>
                    <a:pt x="5" y="87"/>
                  </a:lnTo>
                  <a:lnTo>
                    <a:pt x="9" y="93"/>
                  </a:lnTo>
                  <a:lnTo>
                    <a:pt x="16" y="98"/>
                  </a:lnTo>
                  <a:lnTo>
                    <a:pt x="22" y="102"/>
                  </a:lnTo>
                  <a:lnTo>
                    <a:pt x="31" y="104"/>
                  </a:lnTo>
                  <a:lnTo>
                    <a:pt x="30" y="109"/>
                  </a:lnTo>
                  <a:lnTo>
                    <a:pt x="29" y="115"/>
                  </a:lnTo>
                  <a:lnTo>
                    <a:pt x="27" y="120"/>
                  </a:lnTo>
                  <a:lnTo>
                    <a:pt x="27" y="125"/>
                  </a:lnTo>
                  <a:lnTo>
                    <a:pt x="29" y="136"/>
                  </a:lnTo>
                  <a:lnTo>
                    <a:pt x="33" y="146"/>
                  </a:lnTo>
                  <a:lnTo>
                    <a:pt x="38" y="155"/>
                  </a:lnTo>
                  <a:lnTo>
                    <a:pt x="47" y="164"/>
                  </a:lnTo>
                  <a:lnTo>
                    <a:pt x="49" y="165"/>
                  </a:lnTo>
                  <a:lnTo>
                    <a:pt x="51" y="167"/>
                  </a:lnTo>
                  <a:lnTo>
                    <a:pt x="53" y="168"/>
                  </a:lnTo>
                  <a:lnTo>
                    <a:pt x="55" y="168"/>
                  </a:lnTo>
                  <a:lnTo>
                    <a:pt x="64" y="171"/>
                  </a:lnTo>
                  <a:lnTo>
                    <a:pt x="78" y="175"/>
                  </a:lnTo>
                  <a:lnTo>
                    <a:pt x="98" y="178"/>
                  </a:lnTo>
                  <a:lnTo>
                    <a:pt x="118" y="181"/>
                  </a:lnTo>
                  <a:lnTo>
                    <a:pt x="139" y="180"/>
                  </a:lnTo>
                  <a:lnTo>
                    <a:pt x="161" y="177"/>
                  </a:lnTo>
                  <a:lnTo>
                    <a:pt x="181" y="168"/>
                  </a:lnTo>
                  <a:lnTo>
                    <a:pt x="196" y="155"/>
                  </a:lnTo>
                  <a:lnTo>
                    <a:pt x="198" y="154"/>
                  </a:lnTo>
                  <a:lnTo>
                    <a:pt x="198" y="152"/>
                  </a:lnTo>
                  <a:lnTo>
                    <a:pt x="199" y="152"/>
                  </a:lnTo>
                  <a:lnTo>
                    <a:pt x="199" y="151"/>
                  </a:lnTo>
                  <a:lnTo>
                    <a:pt x="203" y="145"/>
                  </a:lnTo>
                  <a:lnTo>
                    <a:pt x="208" y="132"/>
                  </a:lnTo>
                  <a:lnTo>
                    <a:pt x="212" y="115"/>
                  </a:lnTo>
                  <a:lnTo>
                    <a:pt x="215" y="94"/>
                  </a:lnTo>
                  <a:lnTo>
                    <a:pt x="215" y="85"/>
                  </a:lnTo>
                  <a:lnTo>
                    <a:pt x="213" y="76"/>
                  </a:lnTo>
                  <a:lnTo>
                    <a:pt x="211" y="68"/>
                  </a:lnTo>
                  <a:lnTo>
                    <a:pt x="207" y="59"/>
                  </a:lnTo>
                  <a:lnTo>
                    <a:pt x="200" y="48"/>
                  </a:lnTo>
                  <a:lnTo>
                    <a:pt x="194" y="39"/>
                  </a:lnTo>
                  <a:lnTo>
                    <a:pt x="185" y="31"/>
                  </a:lnTo>
                  <a:lnTo>
                    <a:pt x="174" y="24"/>
                  </a:lnTo>
                  <a:lnTo>
                    <a:pt x="163" y="18"/>
                  </a:lnTo>
                  <a:lnTo>
                    <a:pt x="150" y="13"/>
                  </a:lnTo>
                  <a:lnTo>
                    <a:pt x="135" y="9"/>
                  </a:lnTo>
                  <a:lnTo>
                    <a:pt x="120" y="5"/>
                  </a:lnTo>
                  <a:lnTo>
                    <a:pt x="107" y="3"/>
                  </a:lnTo>
                  <a:lnTo>
                    <a:pt x="92" y="0"/>
                  </a:lnTo>
                  <a:lnTo>
                    <a:pt x="77" y="0"/>
                  </a:lnTo>
                  <a:lnTo>
                    <a:pt x="60" y="3"/>
                  </a:lnTo>
                  <a:lnTo>
                    <a:pt x="44" y="8"/>
                  </a:lnTo>
                  <a:lnTo>
                    <a:pt x="29" y="16"/>
                  </a:lnTo>
                  <a:lnTo>
                    <a:pt x="16" y="29"/>
                  </a:lnTo>
                  <a:lnTo>
                    <a:pt x="5"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54" name="Freeform 415">
              <a:extLst>
                <a:ext uri="{FF2B5EF4-FFF2-40B4-BE49-F238E27FC236}">
                  <a16:creationId xmlns:a16="http://schemas.microsoft.com/office/drawing/2014/main" id="{59FA8E95-45CF-4AFE-8168-0814A5CCE98C}"/>
                </a:ext>
              </a:extLst>
            </p:cNvPr>
            <p:cNvSpPr>
              <a:spLocks/>
            </p:cNvSpPr>
            <p:nvPr/>
          </p:nvSpPr>
          <p:spPr bwMode="auto">
            <a:xfrm flipH="1">
              <a:off x="648" y="1179"/>
              <a:ext cx="22" cy="17"/>
            </a:xfrm>
            <a:custGeom>
              <a:avLst/>
              <a:gdLst>
                <a:gd name="T0" fmla="*/ 0 w 99"/>
                <a:gd name="T1" fmla="*/ 0 h 74"/>
                <a:gd name="T2" fmla="*/ 0 w 99"/>
                <a:gd name="T3" fmla="*/ 0 h 74"/>
                <a:gd name="T4" fmla="*/ 0 w 99"/>
                <a:gd name="T5" fmla="*/ 0 h 74"/>
                <a:gd name="T6" fmla="*/ 0 w 99"/>
                <a:gd name="T7" fmla="*/ 0 h 74"/>
                <a:gd name="T8" fmla="*/ 0 w 99"/>
                <a:gd name="T9" fmla="*/ 0 h 74"/>
                <a:gd name="T10" fmla="*/ 0 w 99"/>
                <a:gd name="T11" fmla="*/ 0 h 74"/>
                <a:gd name="T12" fmla="*/ 0 w 99"/>
                <a:gd name="T13" fmla="*/ 0 h 74"/>
                <a:gd name="T14" fmla="*/ 0 w 99"/>
                <a:gd name="T15" fmla="*/ 0 h 74"/>
                <a:gd name="T16" fmla="*/ 0 w 99"/>
                <a:gd name="T17" fmla="*/ 0 h 74"/>
                <a:gd name="T18" fmla="*/ 0 w 99"/>
                <a:gd name="T19" fmla="*/ 0 h 74"/>
                <a:gd name="T20" fmla="*/ 0 w 99"/>
                <a:gd name="T21" fmla="*/ 0 h 74"/>
                <a:gd name="T22" fmla="*/ 0 w 99"/>
                <a:gd name="T23" fmla="*/ 0 h 74"/>
                <a:gd name="T24" fmla="*/ 0 w 99"/>
                <a:gd name="T25" fmla="*/ 0 h 74"/>
                <a:gd name="T26" fmla="*/ 0 w 99"/>
                <a:gd name="T27" fmla="*/ 0 h 74"/>
                <a:gd name="T28" fmla="*/ 0 w 99"/>
                <a:gd name="T29" fmla="*/ 0 h 74"/>
                <a:gd name="T30" fmla="*/ 0 w 99"/>
                <a:gd name="T31" fmla="*/ 0 h 74"/>
                <a:gd name="T32" fmla="*/ 0 w 99"/>
                <a:gd name="T33" fmla="*/ 0 h 74"/>
                <a:gd name="T34" fmla="*/ 0 w 99"/>
                <a:gd name="T35" fmla="*/ 0 h 74"/>
                <a:gd name="T36" fmla="*/ 0 w 99"/>
                <a:gd name="T37" fmla="*/ 0 h 74"/>
                <a:gd name="T38" fmla="*/ 0 w 99"/>
                <a:gd name="T39" fmla="*/ 0 h 74"/>
                <a:gd name="T40" fmla="*/ 0 w 99"/>
                <a:gd name="T41" fmla="*/ 0 h 74"/>
                <a:gd name="T42" fmla="*/ 0 w 99"/>
                <a:gd name="T43" fmla="*/ 0 h 74"/>
                <a:gd name="T44" fmla="*/ 0 w 99"/>
                <a:gd name="T45" fmla="*/ 0 h 74"/>
                <a:gd name="T46" fmla="*/ 0 w 99"/>
                <a:gd name="T47" fmla="*/ 0 h 74"/>
                <a:gd name="T48" fmla="*/ 0 w 99"/>
                <a:gd name="T49" fmla="*/ 0 h 74"/>
                <a:gd name="T50" fmla="*/ 0 w 99"/>
                <a:gd name="T51" fmla="*/ 0 h 74"/>
                <a:gd name="T52" fmla="*/ 0 w 99"/>
                <a:gd name="T53" fmla="*/ 0 h 74"/>
                <a:gd name="T54" fmla="*/ 0 w 99"/>
                <a:gd name="T55" fmla="*/ 0 h 74"/>
                <a:gd name="T56" fmla="*/ 0 w 99"/>
                <a:gd name="T57" fmla="*/ 0 h 74"/>
                <a:gd name="T58" fmla="*/ 0 w 99"/>
                <a:gd name="T59" fmla="*/ 0 h 74"/>
                <a:gd name="T60" fmla="*/ 0 w 99"/>
                <a:gd name="T61" fmla="*/ 0 h 74"/>
                <a:gd name="T62" fmla="*/ 0 w 99"/>
                <a:gd name="T63" fmla="*/ 0 h 74"/>
                <a:gd name="T64" fmla="*/ 0 w 99"/>
                <a:gd name="T65" fmla="*/ 0 h 74"/>
                <a:gd name="T66" fmla="*/ 0 w 99"/>
                <a:gd name="T67" fmla="*/ 0 h 74"/>
                <a:gd name="T68" fmla="*/ 0 w 99"/>
                <a:gd name="T69" fmla="*/ 0 h 74"/>
                <a:gd name="T70" fmla="*/ 0 w 99"/>
                <a:gd name="T71" fmla="*/ 0 h 74"/>
                <a:gd name="T72" fmla="*/ 0 w 99"/>
                <a:gd name="T73" fmla="*/ 0 h 74"/>
                <a:gd name="T74" fmla="*/ 0 w 99"/>
                <a:gd name="T75" fmla="*/ 0 h 74"/>
                <a:gd name="T76" fmla="*/ 0 w 99"/>
                <a:gd name="T77" fmla="*/ 0 h 74"/>
                <a:gd name="T78" fmla="*/ 0 w 99"/>
                <a:gd name="T79" fmla="*/ 0 h 74"/>
                <a:gd name="T80" fmla="*/ 0 w 99"/>
                <a:gd name="T81" fmla="*/ 0 h 74"/>
                <a:gd name="T82" fmla="*/ 0 w 99"/>
                <a:gd name="T83" fmla="*/ 0 h 74"/>
                <a:gd name="T84" fmla="*/ 0 w 99"/>
                <a:gd name="T85" fmla="*/ 0 h 74"/>
                <a:gd name="T86" fmla="*/ 0 w 99"/>
                <a:gd name="T87" fmla="*/ 0 h 74"/>
                <a:gd name="T88" fmla="*/ 0 w 99"/>
                <a:gd name="T89" fmla="*/ 0 h 74"/>
                <a:gd name="T90" fmla="*/ 0 w 99"/>
                <a:gd name="T91" fmla="*/ 0 h 74"/>
                <a:gd name="T92" fmla="*/ 0 w 99"/>
                <a:gd name="T93" fmla="*/ 0 h 74"/>
                <a:gd name="T94" fmla="*/ 0 w 99"/>
                <a:gd name="T95" fmla="*/ 0 h 74"/>
                <a:gd name="T96" fmla="*/ 0 w 99"/>
                <a:gd name="T97" fmla="*/ 0 h 74"/>
                <a:gd name="T98" fmla="*/ 0 w 99"/>
                <a:gd name="T99" fmla="*/ 0 h 74"/>
                <a:gd name="T100" fmla="*/ 0 w 99"/>
                <a:gd name="T101" fmla="*/ 0 h 74"/>
                <a:gd name="T102" fmla="*/ 0 w 99"/>
                <a:gd name="T103" fmla="*/ 0 h 74"/>
                <a:gd name="T104" fmla="*/ 0 w 99"/>
                <a:gd name="T105" fmla="*/ 0 h 74"/>
                <a:gd name="T106" fmla="*/ 0 w 99"/>
                <a:gd name="T107" fmla="*/ 0 h 74"/>
                <a:gd name="T108" fmla="*/ 0 w 99"/>
                <a:gd name="T109" fmla="*/ 0 h 74"/>
                <a:gd name="T110" fmla="*/ 0 w 99"/>
                <a:gd name="T111" fmla="*/ 0 h 74"/>
                <a:gd name="T112" fmla="*/ 0 w 99"/>
                <a:gd name="T113" fmla="*/ 0 h 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9"/>
                <a:gd name="T172" fmla="*/ 0 h 74"/>
                <a:gd name="T173" fmla="*/ 99 w 99"/>
                <a:gd name="T174" fmla="*/ 74 h 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9" h="74">
                  <a:moveTo>
                    <a:pt x="43" y="2"/>
                  </a:moveTo>
                  <a:lnTo>
                    <a:pt x="45" y="3"/>
                  </a:lnTo>
                  <a:lnTo>
                    <a:pt x="46" y="3"/>
                  </a:lnTo>
                  <a:lnTo>
                    <a:pt x="47" y="3"/>
                  </a:lnTo>
                  <a:lnTo>
                    <a:pt x="54" y="5"/>
                  </a:lnTo>
                  <a:lnTo>
                    <a:pt x="62" y="6"/>
                  </a:lnTo>
                  <a:lnTo>
                    <a:pt x="69" y="7"/>
                  </a:lnTo>
                  <a:lnTo>
                    <a:pt x="76" y="10"/>
                  </a:lnTo>
                  <a:lnTo>
                    <a:pt x="82" y="14"/>
                  </a:lnTo>
                  <a:lnTo>
                    <a:pt x="89" y="16"/>
                  </a:lnTo>
                  <a:lnTo>
                    <a:pt x="93" y="22"/>
                  </a:lnTo>
                  <a:lnTo>
                    <a:pt x="97" y="27"/>
                  </a:lnTo>
                  <a:lnTo>
                    <a:pt x="98" y="29"/>
                  </a:lnTo>
                  <a:lnTo>
                    <a:pt x="99" y="33"/>
                  </a:lnTo>
                  <a:lnTo>
                    <a:pt x="99" y="37"/>
                  </a:lnTo>
                  <a:lnTo>
                    <a:pt x="99" y="40"/>
                  </a:lnTo>
                  <a:lnTo>
                    <a:pt x="99" y="49"/>
                  </a:lnTo>
                  <a:lnTo>
                    <a:pt x="97" y="55"/>
                  </a:lnTo>
                  <a:lnTo>
                    <a:pt x="95" y="62"/>
                  </a:lnTo>
                  <a:lnTo>
                    <a:pt x="93" y="67"/>
                  </a:lnTo>
                  <a:lnTo>
                    <a:pt x="88" y="70"/>
                  </a:lnTo>
                  <a:lnTo>
                    <a:pt x="81" y="72"/>
                  </a:lnTo>
                  <a:lnTo>
                    <a:pt x="73" y="74"/>
                  </a:lnTo>
                  <a:lnTo>
                    <a:pt x="63" y="74"/>
                  </a:lnTo>
                  <a:lnTo>
                    <a:pt x="52" y="72"/>
                  </a:lnTo>
                  <a:lnTo>
                    <a:pt x="42" y="72"/>
                  </a:lnTo>
                  <a:lnTo>
                    <a:pt x="30" y="70"/>
                  </a:lnTo>
                  <a:lnTo>
                    <a:pt x="20" y="67"/>
                  </a:lnTo>
                  <a:lnTo>
                    <a:pt x="21" y="63"/>
                  </a:lnTo>
                  <a:lnTo>
                    <a:pt x="23" y="58"/>
                  </a:lnTo>
                  <a:lnTo>
                    <a:pt x="25" y="53"/>
                  </a:lnTo>
                  <a:lnTo>
                    <a:pt x="28" y="48"/>
                  </a:lnTo>
                  <a:lnTo>
                    <a:pt x="30" y="45"/>
                  </a:lnTo>
                  <a:lnTo>
                    <a:pt x="32" y="41"/>
                  </a:lnTo>
                  <a:lnTo>
                    <a:pt x="33" y="37"/>
                  </a:lnTo>
                  <a:lnTo>
                    <a:pt x="33" y="32"/>
                  </a:lnTo>
                  <a:lnTo>
                    <a:pt x="33" y="29"/>
                  </a:lnTo>
                  <a:lnTo>
                    <a:pt x="33" y="28"/>
                  </a:lnTo>
                  <a:lnTo>
                    <a:pt x="33" y="26"/>
                  </a:lnTo>
                  <a:lnTo>
                    <a:pt x="32" y="24"/>
                  </a:lnTo>
                  <a:lnTo>
                    <a:pt x="29" y="19"/>
                  </a:lnTo>
                  <a:lnTo>
                    <a:pt x="25" y="14"/>
                  </a:lnTo>
                  <a:lnTo>
                    <a:pt x="20" y="10"/>
                  </a:lnTo>
                  <a:lnTo>
                    <a:pt x="15" y="7"/>
                  </a:lnTo>
                  <a:lnTo>
                    <a:pt x="13" y="7"/>
                  </a:lnTo>
                  <a:lnTo>
                    <a:pt x="10" y="6"/>
                  </a:lnTo>
                  <a:lnTo>
                    <a:pt x="6" y="6"/>
                  </a:lnTo>
                  <a:lnTo>
                    <a:pt x="0" y="5"/>
                  </a:lnTo>
                  <a:lnTo>
                    <a:pt x="7" y="2"/>
                  </a:lnTo>
                  <a:lnTo>
                    <a:pt x="13" y="0"/>
                  </a:lnTo>
                  <a:lnTo>
                    <a:pt x="20" y="0"/>
                  </a:lnTo>
                  <a:lnTo>
                    <a:pt x="26" y="0"/>
                  </a:lnTo>
                  <a:lnTo>
                    <a:pt x="32" y="0"/>
                  </a:lnTo>
                  <a:lnTo>
                    <a:pt x="37" y="1"/>
                  </a:lnTo>
                  <a:lnTo>
                    <a:pt x="41" y="1"/>
                  </a:lnTo>
                  <a:lnTo>
                    <a:pt x="43" y="2"/>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55" name="Freeform 416">
              <a:extLst>
                <a:ext uri="{FF2B5EF4-FFF2-40B4-BE49-F238E27FC236}">
                  <a16:creationId xmlns:a16="http://schemas.microsoft.com/office/drawing/2014/main" id="{C3959AB1-7B7C-4F9A-9580-F7DFAC5A25DE}"/>
                </a:ext>
              </a:extLst>
            </p:cNvPr>
            <p:cNvSpPr>
              <a:spLocks/>
            </p:cNvSpPr>
            <p:nvPr/>
          </p:nvSpPr>
          <p:spPr bwMode="auto">
            <a:xfrm flipH="1">
              <a:off x="472" y="1105"/>
              <a:ext cx="56" cy="58"/>
            </a:xfrm>
            <a:custGeom>
              <a:avLst/>
              <a:gdLst>
                <a:gd name="T0" fmla="*/ 0 w 245"/>
                <a:gd name="T1" fmla="*/ 0 h 256"/>
                <a:gd name="T2" fmla="*/ 0 w 245"/>
                <a:gd name="T3" fmla="*/ 0 h 256"/>
                <a:gd name="T4" fmla="*/ 0 w 245"/>
                <a:gd name="T5" fmla="*/ 0 h 256"/>
                <a:gd name="T6" fmla="*/ 0 w 245"/>
                <a:gd name="T7" fmla="*/ 0 h 256"/>
                <a:gd name="T8" fmla="*/ 0 w 245"/>
                <a:gd name="T9" fmla="*/ 0 h 256"/>
                <a:gd name="T10" fmla="*/ 0 60000 65536"/>
                <a:gd name="T11" fmla="*/ 0 60000 65536"/>
                <a:gd name="T12" fmla="*/ 0 60000 65536"/>
                <a:gd name="T13" fmla="*/ 0 60000 65536"/>
                <a:gd name="T14" fmla="*/ 0 60000 65536"/>
                <a:gd name="T15" fmla="*/ 0 w 245"/>
                <a:gd name="T16" fmla="*/ 0 h 256"/>
                <a:gd name="T17" fmla="*/ 245 w 245"/>
                <a:gd name="T18" fmla="*/ 256 h 256"/>
              </a:gdLst>
              <a:ahLst/>
              <a:cxnLst>
                <a:cxn ang="T10">
                  <a:pos x="T0" y="T1"/>
                </a:cxn>
                <a:cxn ang="T11">
                  <a:pos x="T2" y="T3"/>
                </a:cxn>
                <a:cxn ang="T12">
                  <a:pos x="T4" y="T5"/>
                </a:cxn>
                <a:cxn ang="T13">
                  <a:pos x="T6" y="T7"/>
                </a:cxn>
                <a:cxn ang="T14">
                  <a:pos x="T8" y="T9"/>
                </a:cxn>
              </a:cxnLst>
              <a:rect l="T15" t="T16" r="T17" b="T18"/>
              <a:pathLst>
                <a:path w="245" h="256">
                  <a:moveTo>
                    <a:pt x="117" y="0"/>
                  </a:moveTo>
                  <a:lnTo>
                    <a:pt x="0" y="157"/>
                  </a:lnTo>
                  <a:lnTo>
                    <a:pt x="128" y="256"/>
                  </a:lnTo>
                  <a:lnTo>
                    <a:pt x="245" y="89"/>
                  </a:lnTo>
                  <a:lnTo>
                    <a:pt x="117"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56" name="Freeform 417">
              <a:extLst>
                <a:ext uri="{FF2B5EF4-FFF2-40B4-BE49-F238E27FC236}">
                  <a16:creationId xmlns:a16="http://schemas.microsoft.com/office/drawing/2014/main" id="{80F27F88-4F8E-40FE-99E8-3602F338A5F1}"/>
                </a:ext>
              </a:extLst>
            </p:cNvPr>
            <p:cNvSpPr>
              <a:spLocks/>
            </p:cNvSpPr>
            <p:nvPr/>
          </p:nvSpPr>
          <p:spPr bwMode="auto">
            <a:xfrm flipH="1">
              <a:off x="468" y="1101"/>
              <a:ext cx="63" cy="66"/>
            </a:xfrm>
            <a:custGeom>
              <a:avLst/>
              <a:gdLst>
                <a:gd name="T0" fmla="*/ 0 w 277"/>
                <a:gd name="T1" fmla="*/ 0 h 287"/>
                <a:gd name="T2" fmla="*/ 0 w 277"/>
                <a:gd name="T3" fmla="*/ 0 h 287"/>
                <a:gd name="T4" fmla="*/ 0 w 277"/>
                <a:gd name="T5" fmla="*/ 0 h 287"/>
                <a:gd name="T6" fmla="*/ 0 w 277"/>
                <a:gd name="T7" fmla="*/ 0 h 287"/>
                <a:gd name="T8" fmla="*/ 0 w 277"/>
                <a:gd name="T9" fmla="*/ 0 h 287"/>
                <a:gd name="T10" fmla="*/ 0 w 277"/>
                <a:gd name="T11" fmla="*/ 0 h 287"/>
                <a:gd name="T12" fmla="*/ 0 w 277"/>
                <a:gd name="T13" fmla="*/ 0 h 287"/>
                <a:gd name="T14" fmla="*/ 0 w 277"/>
                <a:gd name="T15" fmla="*/ 0 h 287"/>
                <a:gd name="T16" fmla="*/ 0 w 277"/>
                <a:gd name="T17" fmla="*/ 0 h 287"/>
                <a:gd name="T18" fmla="*/ 0 w 277"/>
                <a:gd name="T19" fmla="*/ 0 h 287"/>
                <a:gd name="T20" fmla="*/ 0 w 277"/>
                <a:gd name="T21" fmla="*/ 0 h 287"/>
                <a:gd name="T22" fmla="*/ 0 w 277"/>
                <a:gd name="T23" fmla="*/ 0 h 287"/>
                <a:gd name="T24" fmla="*/ 0 w 277"/>
                <a:gd name="T25" fmla="*/ 0 h 287"/>
                <a:gd name="T26" fmla="*/ 0 w 277"/>
                <a:gd name="T27" fmla="*/ 0 h 287"/>
                <a:gd name="T28" fmla="*/ 0 w 277"/>
                <a:gd name="T29" fmla="*/ 0 h 287"/>
                <a:gd name="T30" fmla="*/ 0 w 277"/>
                <a:gd name="T31" fmla="*/ 0 h 287"/>
                <a:gd name="T32" fmla="*/ 0 w 277"/>
                <a:gd name="T33" fmla="*/ 0 h 287"/>
                <a:gd name="T34" fmla="*/ 0 w 277"/>
                <a:gd name="T35" fmla="*/ 0 h 287"/>
                <a:gd name="T36" fmla="*/ 0 w 277"/>
                <a:gd name="T37" fmla="*/ 0 h 287"/>
                <a:gd name="T38" fmla="*/ 0 w 277"/>
                <a:gd name="T39" fmla="*/ 0 h 287"/>
                <a:gd name="T40" fmla="*/ 0 w 277"/>
                <a:gd name="T41" fmla="*/ 0 h 287"/>
                <a:gd name="T42" fmla="*/ 0 w 277"/>
                <a:gd name="T43" fmla="*/ 0 h 287"/>
                <a:gd name="T44" fmla="*/ 0 w 277"/>
                <a:gd name="T45" fmla="*/ 0 h 287"/>
                <a:gd name="T46" fmla="*/ 0 w 277"/>
                <a:gd name="T47" fmla="*/ 0 h 287"/>
                <a:gd name="T48" fmla="*/ 0 w 277"/>
                <a:gd name="T49" fmla="*/ 0 h 287"/>
                <a:gd name="T50" fmla="*/ 0 w 277"/>
                <a:gd name="T51" fmla="*/ 0 h 287"/>
                <a:gd name="T52" fmla="*/ 0 w 277"/>
                <a:gd name="T53" fmla="*/ 0 h 287"/>
                <a:gd name="T54" fmla="*/ 0 w 277"/>
                <a:gd name="T55" fmla="*/ 0 h 287"/>
                <a:gd name="T56" fmla="*/ 0 w 277"/>
                <a:gd name="T57" fmla="*/ 0 h 287"/>
                <a:gd name="T58" fmla="*/ 0 w 277"/>
                <a:gd name="T59" fmla="*/ 0 h 287"/>
                <a:gd name="T60" fmla="*/ 0 w 277"/>
                <a:gd name="T61" fmla="*/ 0 h 287"/>
                <a:gd name="T62" fmla="*/ 0 w 277"/>
                <a:gd name="T63" fmla="*/ 0 h 287"/>
                <a:gd name="T64" fmla="*/ 0 w 277"/>
                <a:gd name="T65" fmla="*/ 0 h 287"/>
                <a:gd name="T66" fmla="*/ 0 w 277"/>
                <a:gd name="T67" fmla="*/ 0 h 287"/>
                <a:gd name="T68" fmla="*/ 0 w 277"/>
                <a:gd name="T69" fmla="*/ 0 h 287"/>
                <a:gd name="T70" fmla="*/ 0 w 277"/>
                <a:gd name="T71" fmla="*/ 0 h 287"/>
                <a:gd name="T72" fmla="*/ 0 w 277"/>
                <a:gd name="T73" fmla="*/ 0 h 287"/>
                <a:gd name="T74" fmla="*/ 0 w 277"/>
                <a:gd name="T75" fmla="*/ 0 h 287"/>
                <a:gd name="T76" fmla="*/ 0 w 277"/>
                <a:gd name="T77" fmla="*/ 0 h 287"/>
                <a:gd name="T78" fmla="*/ 0 w 277"/>
                <a:gd name="T79" fmla="*/ 0 h 287"/>
                <a:gd name="T80" fmla="*/ 0 w 277"/>
                <a:gd name="T81" fmla="*/ 0 h 287"/>
                <a:gd name="T82" fmla="*/ 0 w 277"/>
                <a:gd name="T83" fmla="*/ 0 h 287"/>
                <a:gd name="T84" fmla="*/ 0 w 277"/>
                <a:gd name="T85" fmla="*/ 0 h 287"/>
                <a:gd name="T86" fmla="*/ 0 w 277"/>
                <a:gd name="T87" fmla="*/ 0 h 287"/>
                <a:gd name="T88" fmla="*/ 0 w 277"/>
                <a:gd name="T89" fmla="*/ 0 h 287"/>
                <a:gd name="T90" fmla="*/ 0 w 277"/>
                <a:gd name="T91" fmla="*/ 0 h 287"/>
                <a:gd name="T92" fmla="*/ 0 w 277"/>
                <a:gd name="T93" fmla="*/ 0 h 287"/>
                <a:gd name="T94" fmla="*/ 0 w 277"/>
                <a:gd name="T95" fmla="*/ 0 h 287"/>
                <a:gd name="T96" fmla="*/ 0 w 277"/>
                <a:gd name="T97" fmla="*/ 0 h 287"/>
                <a:gd name="T98" fmla="*/ 0 w 277"/>
                <a:gd name="T99" fmla="*/ 0 h 287"/>
                <a:gd name="T100" fmla="*/ 0 w 277"/>
                <a:gd name="T101" fmla="*/ 0 h 287"/>
                <a:gd name="T102" fmla="*/ 0 w 277"/>
                <a:gd name="T103" fmla="*/ 0 h 287"/>
                <a:gd name="T104" fmla="*/ 0 w 277"/>
                <a:gd name="T105" fmla="*/ 0 h 287"/>
                <a:gd name="T106" fmla="*/ 0 w 277"/>
                <a:gd name="T107" fmla="*/ 0 h 287"/>
                <a:gd name="T108" fmla="*/ 0 w 277"/>
                <a:gd name="T109" fmla="*/ 0 h 287"/>
                <a:gd name="T110" fmla="*/ 0 w 277"/>
                <a:gd name="T111" fmla="*/ 0 h 287"/>
                <a:gd name="T112" fmla="*/ 0 w 277"/>
                <a:gd name="T113" fmla="*/ 0 h 287"/>
                <a:gd name="T114" fmla="*/ 0 w 277"/>
                <a:gd name="T115" fmla="*/ 0 h 287"/>
                <a:gd name="T116" fmla="*/ 0 w 277"/>
                <a:gd name="T117" fmla="*/ 0 h 287"/>
                <a:gd name="T118" fmla="*/ 0 w 277"/>
                <a:gd name="T119" fmla="*/ 0 h 28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77"/>
                <a:gd name="T181" fmla="*/ 0 h 287"/>
                <a:gd name="T182" fmla="*/ 277 w 277"/>
                <a:gd name="T183" fmla="*/ 287 h 28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77" h="287">
                  <a:moveTo>
                    <a:pt x="272" y="91"/>
                  </a:moveTo>
                  <a:lnTo>
                    <a:pt x="265" y="88"/>
                  </a:lnTo>
                  <a:lnTo>
                    <a:pt x="259" y="88"/>
                  </a:lnTo>
                  <a:lnTo>
                    <a:pt x="254" y="91"/>
                  </a:lnTo>
                  <a:lnTo>
                    <a:pt x="249" y="95"/>
                  </a:lnTo>
                  <a:lnTo>
                    <a:pt x="245" y="100"/>
                  </a:lnTo>
                  <a:lnTo>
                    <a:pt x="234" y="115"/>
                  </a:lnTo>
                  <a:lnTo>
                    <a:pt x="219" y="137"/>
                  </a:lnTo>
                  <a:lnTo>
                    <a:pt x="200" y="162"/>
                  </a:lnTo>
                  <a:lnTo>
                    <a:pt x="182" y="190"/>
                  </a:lnTo>
                  <a:lnTo>
                    <a:pt x="164" y="214"/>
                  </a:lnTo>
                  <a:lnTo>
                    <a:pt x="150" y="235"/>
                  </a:lnTo>
                  <a:lnTo>
                    <a:pt x="141" y="248"/>
                  </a:lnTo>
                  <a:lnTo>
                    <a:pt x="132" y="242"/>
                  </a:lnTo>
                  <a:lnTo>
                    <a:pt x="119" y="232"/>
                  </a:lnTo>
                  <a:lnTo>
                    <a:pt x="104" y="221"/>
                  </a:lnTo>
                  <a:lnTo>
                    <a:pt x="90" y="209"/>
                  </a:lnTo>
                  <a:lnTo>
                    <a:pt x="74" y="197"/>
                  </a:lnTo>
                  <a:lnTo>
                    <a:pt x="60" y="186"/>
                  </a:lnTo>
                  <a:lnTo>
                    <a:pt x="48" y="177"/>
                  </a:lnTo>
                  <a:lnTo>
                    <a:pt x="39" y="170"/>
                  </a:lnTo>
                  <a:lnTo>
                    <a:pt x="48" y="157"/>
                  </a:lnTo>
                  <a:lnTo>
                    <a:pt x="63" y="137"/>
                  </a:lnTo>
                  <a:lnTo>
                    <a:pt x="81" y="114"/>
                  </a:lnTo>
                  <a:lnTo>
                    <a:pt x="99" y="89"/>
                  </a:lnTo>
                  <a:lnTo>
                    <a:pt x="117" y="66"/>
                  </a:lnTo>
                  <a:lnTo>
                    <a:pt x="133" y="45"/>
                  </a:lnTo>
                  <a:lnTo>
                    <a:pt x="143" y="31"/>
                  </a:lnTo>
                  <a:lnTo>
                    <a:pt x="147" y="26"/>
                  </a:lnTo>
                  <a:lnTo>
                    <a:pt x="148" y="23"/>
                  </a:lnTo>
                  <a:lnTo>
                    <a:pt x="150" y="20"/>
                  </a:lnTo>
                  <a:lnTo>
                    <a:pt x="151" y="19"/>
                  </a:lnTo>
                  <a:lnTo>
                    <a:pt x="151" y="16"/>
                  </a:lnTo>
                  <a:lnTo>
                    <a:pt x="151" y="13"/>
                  </a:lnTo>
                  <a:lnTo>
                    <a:pt x="150" y="9"/>
                  </a:lnTo>
                  <a:lnTo>
                    <a:pt x="147" y="5"/>
                  </a:lnTo>
                  <a:lnTo>
                    <a:pt x="145" y="2"/>
                  </a:lnTo>
                  <a:lnTo>
                    <a:pt x="138" y="0"/>
                  </a:lnTo>
                  <a:lnTo>
                    <a:pt x="132" y="0"/>
                  </a:lnTo>
                  <a:lnTo>
                    <a:pt x="126" y="2"/>
                  </a:lnTo>
                  <a:lnTo>
                    <a:pt x="121" y="6"/>
                  </a:lnTo>
                  <a:lnTo>
                    <a:pt x="3" y="164"/>
                  </a:lnTo>
                  <a:lnTo>
                    <a:pt x="0" y="169"/>
                  </a:lnTo>
                  <a:lnTo>
                    <a:pt x="0" y="175"/>
                  </a:lnTo>
                  <a:lnTo>
                    <a:pt x="2" y="180"/>
                  </a:lnTo>
                  <a:lnTo>
                    <a:pt x="7" y="186"/>
                  </a:lnTo>
                  <a:lnTo>
                    <a:pt x="134" y="285"/>
                  </a:lnTo>
                  <a:lnTo>
                    <a:pt x="137" y="286"/>
                  </a:lnTo>
                  <a:lnTo>
                    <a:pt x="141" y="287"/>
                  </a:lnTo>
                  <a:lnTo>
                    <a:pt x="143" y="287"/>
                  </a:lnTo>
                  <a:lnTo>
                    <a:pt x="147" y="287"/>
                  </a:lnTo>
                  <a:lnTo>
                    <a:pt x="150" y="287"/>
                  </a:lnTo>
                  <a:lnTo>
                    <a:pt x="152" y="286"/>
                  </a:lnTo>
                  <a:lnTo>
                    <a:pt x="155" y="283"/>
                  </a:lnTo>
                  <a:lnTo>
                    <a:pt x="158" y="281"/>
                  </a:lnTo>
                  <a:lnTo>
                    <a:pt x="275" y="114"/>
                  </a:lnTo>
                  <a:lnTo>
                    <a:pt x="277" y="108"/>
                  </a:lnTo>
                  <a:lnTo>
                    <a:pt x="277" y="101"/>
                  </a:lnTo>
                  <a:lnTo>
                    <a:pt x="276" y="96"/>
                  </a:lnTo>
                  <a:lnTo>
                    <a:pt x="272"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57" name="Freeform 418">
              <a:extLst>
                <a:ext uri="{FF2B5EF4-FFF2-40B4-BE49-F238E27FC236}">
                  <a16:creationId xmlns:a16="http://schemas.microsoft.com/office/drawing/2014/main" id="{D3062B89-D022-408A-B615-F53F685888B7}"/>
                </a:ext>
              </a:extLst>
            </p:cNvPr>
            <p:cNvSpPr>
              <a:spLocks/>
            </p:cNvSpPr>
            <p:nvPr/>
          </p:nvSpPr>
          <p:spPr bwMode="auto">
            <a:xfrm flipH="1">
              <a:off x="442" y="974"/>
              <a:ext cx="199" cy="140"/>
            </a:xfrm>
            <a:custGeom>
              <a:avLst/>
              <a:gdLst>
                <a:gd name="T0" fmla="*/ 0 w 867"/>
                <a:gd name="T1" fmla="*/ 0 h 610"/>
                <a:gd name="T2" fmla="*/ 0 w 867"/>
                <a:gd name="T3" fmla="*/ 0 h 610"/>
                <a:gd name="T4" fmla="*/ 0 w 867"/>
                <a:gd name="T5" fmla="*/ 0 h 610"/>
                <a:gd name="T6" fmla="*/ 0 w 867"/>
                <a:gd name="T7" fmla="*/ 0 h 610"/>
                <a:gd name="T8" fmla="*/ 0 w 867"/>
                <a:gd name="T9" fmla="*/ 0 h 610"/>
                <a:gd name="T10" fmla="*/ 0 w 867"/>
                <a:gd name="T11" fmla="*/ 0 h 610"/>
                <a:gd name="T12" fmla="*/ 0 w 867"/>
                <a:gd name="T13" fmla="*/ 0 h 610"/>
                <a:gd name="T14" fmla="*/ 0 w 867"/>
                <a:gd name="T15" fmla="*/ 0 h 610"/>
                <a:gd name="T16" fmla="*/ 0 w 867"/>
                <a:gd name="T17" fmla="*/ 0 h 610"/>
                <a:gd name="T18" fmla="*/ 0 w 867"/>
                <a:gd name="T19" fmla="*/ 0 h 610"/>
                <a:gd name="T20" fmla="*/ 0 w 867"/>
                <a:gd name="T21" fmla="*/ 0 h 610"/>
                <a:gd name="T22" fmla="*/ 0 w 867"/>
                <a:gd name="T23" fmla="*/ 0 h 610"/>
                <a:gd name="T24" fmla="*/ 0 w 867"/>
                <a:gd name="T25" fmla="*/ 0 h 610"/>
                <a:gd name="T26" fmla="*/ 0 w 867"/>
                <a:gd name="T27" fmla="*/ 0 h 610"/>
                <a:gd name="T28" fmla="*/ 0 w 867"/>
                <a:gd name="T29" fmla="*/ 0 h 610"/>
                <a:gd name="T30" fmla="*/ 0 w 867"/>
                <a:gd name="T31" fmla="*/ 0 h 610"/>
                <a:gd name="T32" fmla="*/ 0 w 867"/>
                <a:gd name="T33" fmla="*/ 0 h 610"/>
                <a:gd name="T34" fmla="*/ 0 w 867"/>
                <a:gd name="T35" fmla="*/ 0 h 610"/>
                <a:gd name="T36" fmla="*/ 0 w 867"/>
                <a:gd name="T37" fmla="*/ 0 h 610"/>
                <a:gd name="T38" fmla="*/ 0 w 867"/>
                <a:gd name="T39" fmla="*/ 0 h 610"/>
                <a:gd name="T40" fmla="*/ 0 w 867"/>
                <a:gd name="T41" fmla="*/ 0 h 610"/>
                <a:gd name="T42" fmla="*/ 0 w 867"/>
                <a:gd name="T43" fmla="*/ 0 h 610"/>
                <a:gd name="T44" fmla="*/ 0 w 867"/>
                <a:gd name="T45" fmla="*/ 0 h 610"/>
                <a:gd name="T46" fmla="*/ 0 w 867"/>
                <a:gd name="T47" fmla="*/ 0 h 610"/>
                <a:gd name="T48" fmla="*/ 0 w 867"/>
                <a:gd name="T49" fmla="*/ 0 h 610"/>
                <a:gd name="T50" fmla="*/ 0 w 867"/>
                <a:gd name="T51" fmla="*/ 0 h 610"/>
                <a:gd name="T52" fmla="*/ 0 w 867"/>
                <a:gd name="T53" fmla="*/ 0 h 610"/>
                <a:gd name="T54" fmla="*/ 0 w 867"/>
                <a:gd name="T55" fmla="*/ 0 h 610"/>
                <a:gd name="T56" fmla="*/ 0 w 867"/>
                <a:gd name="T57" fmla="*/ 0 h 610"/>
                <a:gd name="T58" fmla="*/ 0 w 867"/>
                <a:gd name="T59" fmla="*/ 0 h 610"/>
                <a:gd name="T60" fmla="*/ 0 w 867"/>
                <a:gd name="T61" fmla="*/ 0 h 610"/>
                <a:gd name="T62" fmla="*/ 0 w 867"/>
                <a:gd name="T63" fmla="*/ 0 h 610"/>
                <a:gd name="T64" fmla="*/ 0 w 867"/>
                <a:gd name="T65" fmla="*/ 0 h 610"/>
                <a:gd name="T66" fmla="*/ 0 w 867"/>
                <a:gd name="T67" fmla="*/ 0 h 610"/>
                <a:gd name="T68" fmla="*/ 0 w 867"/>
                <a:gd name="T69" fmla="*/ 0 h 610"/>
                <a:gd name="T70" fmla="*/ 0 w 867"/>
                <a:gd name="T71" fmla="*/ 0 h 610"/>
                <a:gd name="T72" fmla="*/ 0 w 867"/>
                <a:gd name="T73" fmla="*/ 0 h 610"/>
                <a:gd name="T74" fmla="*/ 0 w 867"/>
                <a:gd name="T75" fmla="*/ 0 h 610"/>
                <a:gd name="T76" fmla="*/ 0 w 867"/>
                <a:gd name="T77" fmla="*/ 0 h 610"/>
                <a:gd name="T78" fmla="*/ 0 w 867"/>
                <a:gd name="T79" fmla="*/ 0 h 610"/>
                <a:gd name="T80" fmla="*/ 0 w 867"/>
                <a:gd name="T81" fmla="*/ 0 h 610"/>
                <a:gd name="T82" fmla="*/ 0 w 867"/>
                <a:gd name="T83" fmla="*/ 0 h 610"/>
                <a:gd name="T84" fmla="*/ 0 w 867"/>
                <a:gd name="T85" fmla="*/ 0 h 610"/>
                <a:gd name="T86" fmla="*/ 0 w 867"/>
                <a:gd name="T87" fmla="*/ 0 h 610"/>
                <a:gd name="T88" fmla="*/ 0 w 867"/>
                <a:gd name="T89" fmla="*/ 0 h 610"/>
                <a:gd name="T90" fmla="*/ 0 w 867"/>
                <a:gd name="T91" fmla="*/ 0 h 610"/>
                <a:gd name="T92" fmla="*/ 0 w 867"/>
                <a:gd name="T93" fmla="*/ 0 h 610"/>
                <a:gd name="T94" fmla="*/ 0 w 867"/>
                <a:gd name="T95" fmla="*/ 0 h 610"/>
                <a:gd name="T96" fmla="*/ 0 w 867"/>
                <a:gd name="T97" fmla="*/ 0 h 610"/>
                <a:gd name="T98" fmla="*/ 0 w 867"/>
                <a:gd name="T99" fmla="*/ 0 h 610"/>
                <a:gd name="T100" fmla="*/ 0 w 867"/>
                <a:gd name="T101" fmla="*/ 0 h 610"/>
                <a:gd name="T102" fmla="*/ 0 w 867"/>
                <a:gd name="T103" fmla="*/ 0 h 610"/>
                <a:gd name="T104" fmla="*/ 0 w 867"/>
                <a:gd name="T105" fmla="*/ 0 h 610"/>
                <a:gd name="T106" fmla="*/ 0 w 867"/>
                <a:gd name="T107" fmla="*/ 0 h 610"/>
                <a:gd name="T108" fmla="*/ 0 w 867"/>
                <a:gd name="T109" fmla="*/ 0 h 610"/>
                <a:gd name="T110" fmla="*/ 0 w 867"/>
                <a:gd name="T111" fmla="*/ 0 h 610"/>
                <a:gd name="T112" fmla="*/ 0 w 867"/>
                <a:gd name="T113" fmla="*/ 0 h 610"/>
                <a:gd name="T114" fmla="*/ 0 w 867"/>
                <a:gd name="T115" fmla="*/ 0 h 610"/>
                <a:gd name="T116" fmla="*/ 0 w 867"/>
                <a:gd name="T117" fmla="*/ 0 h 61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67"/>
                <a:gd name="T178" fmla="*/ 0 h 610"/>
                <a:gd name="T179" fmla="*/ 867 w 867"/>
                <a:gd name="T180" fmla="*/ 610 h 61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67" h="610">
                  <a:moveTo>
                    <a:pt x="755" y="9"/>
                  </a:moveTo>
                  <a:lnTo>
                    <a:pt x="750" y="11"/>
                  </a:lnTo>
                  <a:lnTo>
                    <a:pt x="736" y="19"/>
                  </a:lnTo>
                  <a:lnTo>
                    <a:pt x="717" y="30"/>
                  </a:lnTo>
                  <a:lnTo>
                    <a:pt x="695" y="41"/>
                  </a:lnTo>
                  <a:lnTo>
                    <a:pt x="675" y="53"/>
                  </a:lnTo>
                  <a:lnTo>
                    <a:pt x="655" y="62"/>
                  </a:lnTo>
                  <a:lnTo>
                    <a:pt x="642" y="70"/>
                  </a:lnTo>
                  <a:lnTo>
                    <a:pt x="637" y="73"/>
                  </a:lnTo>
                  <a:lnTo>
                    <a:pt x="633" y="77"/>
                  </a:lnTo>
                  <a:lnTo>
                    <a:pt x="629" y="80"/>
                  </a:lnTo>
                  <a:lnTo>
                    <a:pt x="628" y="84"/>
                  </a:lnTo>
                  <a:lnTo>
                    <a:pt x="626" y="90"/>
                  </a:lnTo>
                  <a:lnTo>
                    <a:pt x="626" y="99"/>
                  </a:lnTo>
                  <a:lnTo>
                    <a:pt x="628" y="119"/>
                  </a:lnTo>
                  <a:lnTo>
                    <a:pt x="628" y="143"/>
                  </a:lnTo>
                  <a:lnTo>
                    <a:pt x="628" y="160"/>
                  </a:lnTo>
                  <a:lnTo>
                    <a:pt x="623" y="165"/>
                  </a:lnTo>
                  <a:lnTo>
                    <a:pt x="615" y="170"/>
                  </a:lnTo>
                  <a:lnTo>
                    <a:pt x="607" y="178"/>
                  </a:lnTo>
                  <a:lnTo>
                    <a:pt x="598" y="186"/>
                  </a:lnTo>
                  <a:lnTo>
                    <a:pt x="591" y="173"/>
                  </a:lnTo>
                  <a:lnTo>
                    <a:pt x="585" y="159"/>
                  </a:lnTo>
                  <a:lnTo>
                    <a:pt x="578" y="143"/>
                  </a:lnTo>
                  <a:lnTo>
                    <a:pt x="571" y="129"/>
                  </a:lnTo>
                  <a:lnTo>
                    <a:pt x="565" y="114"/>
                  </a:lnTo>
                  <a:lnTo>
                    <a:pt x="560" y="104"/>
                  </a:lnTo>
                  <a:lnTo>
                    <a:pt x="556" y="96"/>
                  </a:lnTo>
                  <a:lnTo>
                    <a:pt x="555" y="93"/>
                  </a:lnTo>
                  <a:lnTo>
                    <a:pt x="552" y="90"/>
                  </a:lnTo>
                  <a:lnTo>
                    <a:pt x="550" y="87"/>
                  </a:lnTo>
                  <a:lnTo>
                    <a:pt x="546" y="84"/>
                  </a:lnTo>
                  <a:lnTo>
                    <a:pt x="541" y="83"/>
                  </a:lnTo>
                  <a:lnTo>
                    <a:pt x="426" y="62"/>
                  </a:lnTo>
                  <a:lnTo>
                    <a:pt x="425" y="62"/>
                  </a:lnTo>
                  <a:lnTo>
                    <a:pt x="424" y="62"/>
                  </a:lnTo>
                  <a:lnTo>
                    <a:pt x="422" y="62"/>
                  </a:lnTo>
                  <a:lnTo>
                    <a:pt x="398" y="65"/>
                  </a:lnTo>
                  <a:lnTo>
                    <a:pt x="373" y="70"/>
                  </a:lnTo>
                  <a:lnTo>
                    <a:pt x="346" y="78"/>
                  </a:lnTo>
                  <a:lnTo>
                    <a:pt x="318" y="87"/>
                  </a:lnTo>
                  <a:lnTo>
                    <a:pt x="291" y="99"/>
                  </a:lnTo>
                  <a:lnTo>
                    <a:pt x="264" y="112"/>
                  </a:lnTo>
                  <a:lnTo>
                    <a:pt x="238" y="125"/>
                  </a:lnTo>
                  <a:lnTo>
                    <a:pt x="212" y="139"/>
                  </a:lnTo>
                  <a:lnTo>
                    <a:pt x="187" y="153"/>
                  </a:lnTo>
                  <a:lnTo>
                    <a:pt x="165" y="166"/>
                  </a:lnTo>
                  <a:lnTo>
                    <a:pt x="144" y="179"/>
                  </a:lnTo>
                  <a:lnTo>
                    <a:pt x="126" y="191"/>
                  </a:lnTo>
                  <a:lnTo>
                    <a:pt x="112" y="201"/>
                  </a:lnTo>
                  <a:lnTo>
                    <a:pt x="100" y="209"/>
                  </a:lnTo>
                  <a:lnTo>
                    <a:pt x="92" y="214"/>
                  </a:lnTo>
                  <a:lnTo>
                    <a:pt x="88" y="217"/>
                  </a:lnTo>
                  <a:lnTo>
                    <a:pt x="90" y="216"/>
                  </a:lnTo>
                  <a:lnTo>
                    <a:pt x="91" y="216"/>
                  </a:lnTo>
                  <a:lnTo>
                    <a:pt x="71" y="228"/>
                  </a:lnTo>
                  <a:lnTo>
                    <a:pt x="53" y="243"/>
                  </a:lnTo>
                  <a:lnTo>
                    <a:pt x="39" y="261"/>
                  </a:lnTo>
                  <a:lnTo>
                    <a:pt x="26" y="280"/>
                  </a:lnTo>
                  <a:lnTo>
                    <a:pt x="15" y="298"/>
                  </a:lnTo>
                  <a:lnTo>
                    <a:pt x="8" y="313"/>
                  </a:lnTo>
                  <a:lnTo>
                    <a:pt x="2" y="324"/>
                  </a:lnTo>
                  <a:lnTo>
                    <a:pt x="1" y="329"/>
                  </a:lnTo>
                  <a:lnTo>
                    <a:pt x="0" y="333"/>
                  </a:lnTo>
                  <a:lnTo>
                    <a:pt x="0" y="338"/>
                  </a:lnTo>
                  <a:lnTo>
                    <a:pt x="1" y="343"/>
                  </a:lnTo>
                  <a:lnTo>
                    <a:pt x="4" y="347"/>
                  </a:lnTo>
                  <a:lnTo>
                    <a:pt x="191" y="601"/>
                  </a:lnTo>
                  <a:lnTo>
                    <a:pt x="195" y="605"/>
                  </a:lnTo>
                  <a:lnTo>
                    <a:pt x="200" y="609"/>
                  </a:lnTo>
                  <a:lnTo>
                    <a:pt x="207" y="610"/>
                  </a:lnTo>
                  <a:lnTo>
                    <a:pt x="212" y="609"/>
                  </a:lnTo>
                  <a:lnTo>
                    <a:pt x="220" y="606"/>
                  </a:lnTo>
                  <a:lnTo>
                    <a:pt x="234" y="602"/>
                  </a:lnTo>
                  <a:lnTo>
                    <a:pt x="255" y="595"/>
                  </a:lnTo>
                  <a:lnTo>
                    <a:pt x="282" y="584"/>
                  </a:lnTo>
                  <a:lnTo>
                    <a:pt x="314" y="570"/>
                  </a:lnTo>
                  <a:lnTo>
                    <a:pt x="350" y="554"/>
                  </a:lnTo>
                  <a:lnTo>
                    <a:pt x="389" y="535"/>
                  </a:lnTo>
                  <a:lnTo>
                    <a:pt x="429" y="511"/>
                  </a:lnTo>
                  <a:lnTo>
                    <a:pt x="472" y="485"/>
                  </a:lnTo>
                  <a:lnTo>
                    <a:pt x="513" y="455"/>
                  </a:lnTo>
                  <a:lnTo>
                    <a:pt x="555" y="423"/>
                  </a:lnTo>
                  <a:lnTo>
                    <a:pt x="595" y="386"/>
                  </a:lnTo>
                  <a:lnTo>
                    <a:pt x="632" y="345"/>
                  </a:lnTo>
                  <a:lnTo>
                    <a:pt x="665" y="300"/>
                  </a:lnTo>
                  <a:lnTo>
                    <a:pt x="695" y="252"/>
                  </a:lnTo>
                  <a:lnTo>
                    <a:pt x="720" y="200"/>
                  </a:lnTo>
                  <a:lnTo>
                    <a:pt x="727" y="196"/>
                  </a:lnTo>
                  <a:lnTo>
                    <a:pt x="740" y="188"/>
                  </a:lnTo>
                  <a:lnTo>
                    <a:pt x="755" y="178"/>
                  </a:lnTo>
                  <a:lnTo>
                    <a:pt x="773" y="168"/>
                  </a:lnTo>
                  <a:lnTo>
                    <a:pt x="790" y="157"/>
                  </a:lnTo>
                  <a:lnTo>
                    <a:pt x="805" y="148"/>
                  </a:lnTo>
                  <a:lnTo>
                    <a:pt x="815" y="142"/>
                  </a:lnTo>
                  <a:lnTo>
                    <a:pt x="819" y="139"/>
                  </a:lnTo>
                  <a:lnTo>
                    <a:pt x="827" y="134"/>
                  </a:lnTo>
                  <a:lnTo>
                    <a:pt x="834" y="127"/>
                  </a:lnTo>
                  <a:lnTo>
                    <a:pt x="842" y="119"/>
                  </a:lnTo>
                  <a:lnTo>
                    <a:pt x="850" y="110"/>
                  </a:lnTo>
                  <a:lnTo>
                    <a:pt x="857" y="101"/>
                  </a:lnTo>
                  <a:lnTo>
                    <a:pt x="862" y="90"/>
                  </a:lnTo>
                  <a:lnTo>
                    <a:pt x="866" y="79"/>
                  </a:lnTo>
                  <a:lnTo>
                    <a:pt x="867" y="66"/>
                  </a:lnTo>
                  <a:lnTo>
                    <a:pt x="867" y="58"/>
                  </a:lnTo>
                  <a:lnTo>
                    <a:pt x="866" y="50"/>
                  </a:lnTo>
                  <a:lnTo>
                    <a:pt x="863" y="44"/>
                  </a:lnTo>
                  <a:lnTo>
                    <a:pt x="859" y="36"/>
                  </a:lnTo>
                  <a:lnTo>
                    <a:pt x="854" y="28"/>
                  </a:lnTo>
                  <a:lnTo>
                    <a:pt x="846" y="19"/>
                  </a:lnTo>
                  <a:lnTo>
                    <a:pt x="836" y="11"/>
                  </a:lnTo>
                  <a:lnTo>
                    <a:pt x="824" y="5"/>
                  </a:lnTo>
                  <a:lnTo>
                    <a:pt x="810" y="1"/>
                  </a:lnTo>
                  <a:lnTo>
                    <a:pt x="794" y="0"/>
                  </a:lnTo>
                  <a:lnTo>
                    <a:pt x="776" y="2"/>
                  </a:lnTo>
                  <a:lnTo>
                    <a:pt x="75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58" name="Freeform 419">
              <a:extLst>
                <a:ext uri="{FF2B5EF4-FFF2-40B4-BE49-F238E27FC236}">
                  <a16:creationId xmlns:a16="http://schemas.microsoft.com/office/drawing/2014/main" id="{B9E782C6-B43A-4CE7-A739-C361E830FB6D}"/>
                </a:ext>
              </a:extLst>
            </p:cNvPr>
            <p:cNvSpPr>
              <a:spLocks/>
            </p:cNvSpPr>
            <p:nvPr/>
          </p:nvSpPr>
          <p:spPr bwMode="auto">
            <a:xfrm flipH="1">
              <a:off x="452" y="983"/>
              <a:ext cx="179" cy="121"/>
            </a:xfrm>
            <a:custGeom>
              <a:avLst/>
              <a:gdLst>
                <a:gd name="T0" fmla="*/ 0 w 786"/>
                <a:gd name="T1" fmla="*/ 0 h 528"/>
                <a:gd name="T2" fmla="*/ 0 w 786"/>
                <a:gd name="T3" fmla="*/ 0 h 528"/>
                <a:gd name="T4" fmla="*/ 0 w 786"/>
                <a:gd name="T5" fmla="*/ 0 h 528"/>
                <a:gd name="T6" fmla="*/ 0 w 786"/>
                <a:gd name="T7" fmla="*/ 0 h 528"/>
                <a:gd name="T8" fmla="*/ 0 w 786"/>
                <a:gd name="T9" fmla="*/ 0 h 528"/>
                <a:gd name="T10" fmla="*/ 0 w 786"/>
                <a:gd name="T11" fmla="*/ 0 h 528"/>
                <a:gd name="T12" fmla="*/ 0 w 786"/>
                <a:gd name="T13" fmla="*/ 0 h 528"/>
                <a:gd name="T14" fmla="*/ 0 w 786"/>
                <a:gd name="T15" fmla="*/ 0 h 528"/>
                <a:gd name="T16" fmla="*/ 0 w 786"/>
                <a:gd name="T17" fmla="*/ 0 h 528"/>
                <a:gd name="T18" fmla="*/ 0 w 786"/>
                <a:gd name="T19" fmla="*/ 0 h 528"/>
                <a:gd name="T20" fmla="*/ 0 w 786"/>
                <a:gd name="T21" fmla="*/ 0 h 528"/>
                <a:gd name="T22" fmla="*/ 0 w 786"/>
                <a:gd name="T23" fmla="*/ 0 h 528"/>
                <a:gd name="T24" fmla="*/ 0 w 786"/>
                <a:gd name="T25" fmla="*/ 0 h 528"/>
                <a:gd name="T26" fmla="*/ 0 w 786"/>
                <a:gd name="T27" fmla="*/ 0 h 528"/>
                <a:gd name="T28" fmla="*/ 0 w 786"/>
                <a:gd name="T29" fmla="*/ 0 h 528"/>
                <a:gd name="T30" fmla="*/ 0 w 786"/>
                <a:gd name="T31" fmla="*/ 0 h 528"/>
                <a:gd name="T32" fmla="*/ 0 w 786"/>
                <a:gd name="T33" fmla="*/ 0 h 528"/>
                <a:gd name="T34" fmla="*/ 0 w 786"/>
                <a:gd name="T35" fmla="*/ 0 h 528"/>
                <a:gd name="T36" fmla="*/ 0 w 786"/>
                <a:gd name="T37" fmla="*/ 0 h 528"/>
                <a:gd name="T38" fmla="*/ 0 w 786"/>
                <a:gd name="T39" fmla="*/ 0 h 528"/>
                <a:gd name="T40" fmla="*/ 0 w 786"/>
                <a:gd name="T41" fmla="*/ 0 h 528"/>
                <a:gd name="T42" fmla="*/ 0 w 786"/>
                <a:gd name="T43" fmla="*/ 0 h 528"/>
                <a:gd name="T44" fmla="*/ 0 w 786"/>
                <a:gd name="T45" fmla="*/ 0 h 528"/>
                <a:gd name="T46" fmla="*/ 0 w 786"/>
                <a:gd name="T47" fmla="*/ 0 h 528"/>
                <a:gd name="T48" fmla="*/ 0 w 786"/>
                <a:gd name="T49" fmla="*/ 0 h 528"/>
                <a:gd name="T50" fmla="*/ 0 w 786"/>
                <a:gd name="T51" fmla="*/ 0 h 528"/>
                <a:gd name="T52" fmla="*/ 0 w 786"/>
                <a:gd name="T53" fmla="*/ 0 h 528"/>
                <a:gd name="T54" fmla="*/ 0 w 786"/>
                <a:gd name="T55" fmla="*/ 0 h 528"/>
                <a:gd name="T56" fmla="*/ 0 w 786"/>
                <a:gd name="T57" fmla="*/ 0 h 528"/>
                <a:gd name="T58" fmla="*/ 0 w 786"/>
                <a:gd name="T59" fmla="*/ 0 h 528"/>
                <a:gd name="T60" fmla="*/ 0 w 786"/>
                <a:gd name="T61" fmla="*/ 0 h 528"/>
                <a:gd name="T62" fmla="*/ 0 w 786"/>
                <a:gd name="T63" fmla="*/ 0 h 528"/>
                <a:gd name="T64" fmla="*/ 0 w 786"/>
                <a:gd name="T65" fmla="*/ 0 h 528"/>
                <a:gd name="T66" fmla="*/ 0 w 786"/>
                <a:gd name="T67" fmla="*/ 0 h 528"/>
                <a:gd name="T68" fmla="*/ 0 w 786"/>
                <a:gd name="T69" fmla="*/ 0 h 528"/>
                <a:gd name="T70" fmla="*/ 0 w 786"/>
                <a:gd name="T71" fmla="*/ 0 h 528"/>
                <a:gd name="T72" fmla="*/ 0 w 786"/>
                <a:gd name="T73" fmla="*/ 0 h 528"/>
                <a:gd name="T74" fmla="*/ 0 w 786"/>
                <a:gd name="T75" fmla="*/ 0 h 528"/>
                <a:gd name="T76" fmla="*/ 0 w 786"/>
                <a:gd name="T77" fmla="*/ 0 h 528"/>
                <a:gd name="T78" fmla="*/ 0 w 786"/>
                <a:gd name="T79" fmla="*/ 0 h 528"/>
                <a:gd name="T80" fmla="*/ 0 w 786"/>
                <a:gd name="T81" fmla="*/ 0 h 528"/>
                <a:gd name="T82" fmla="*/ 0 w 786"/>
                <a:gd name="T83" fmla="*/ 0 h 528"/>
                <a:gd name="T84" fmla="*/ 0 w 786"/>
                <a:gd name="T85" fmla="*/ 0 h 528"/>
                <a:gd name="T86" fmla="*/ 0 w 786"/>
                <a:gd name="T87" fmla="*/ 0 h 528"/>
                <a:gd name="T88" fmla="*/ 0 w 786"/>
                <a:gd name="T89" fmla="*/ 0 h 528"/>
                <a:gd name="T90" fmla="*/ 0 w 786"/>
                <a:gd name="T91" fmla="*/ 0 h 528"/>
                <a:gd name="T92" fmla="*/ 0 w 786"/>
                <a:gd name="T93" fmla="*/ 0 h 528"/>
                <a:gd name="T94" fmla="*/ 0 w 786"/>
                <a:gd name="T95" fmla="*/ 0 h 528"/>
                <a:gd name="T96" fmla="*/ 0 w 786"/>
                <a:gd name="T97" fmla="*/ 0 h 528"/>
                <a:gd name="T98" fmla="*/ 0 w 786"/>
                <a:gd name="T99" fmla="*/ 0 h 528"/>
                <a:gd name="T100" fmla="*/ 0 w 786"/>
                <a:gd name="T101" fmla="*/ 0 h 528"/>
                <a:gd name="T102" fmla="*/ 0 w 786"/>
                <a:gd name="T103" fmla="*/ 0 h 528"/>
                <a:gd name="T104" fmla="*/ 0 w 786"/>
                <a:gd name="T105" fmla="*/ 0 h 528"/>
                <a:gd name="T106" fmla="*/ 0 w 786"/>
                <a:gd name="T107" fmla="*/ 0 h 528"/>
                <a:gd name="T108" fmla="*/ 0 w 786"/>
                <a:gd name="T109" fmla="*/ 0 h 528"/>
                <a:gd name="T110" fmla="*/ 0 w 786"/>
                <a:gd name="T111" fmla="*/ 0 h 528"/>
                <a:gd name="T112" fmla="*/ 0 w 786"/>
                <a:gd name="T113" fmla="*/ 0 h 528"/>
                <a:gd name="T114" fmla="*/ 0 w 786"/>
                <a:gd name="T115" fmla="*/ 0 h 528"/>
                <a:gd name="T116" fmla="*/ 0 w 786"/>
                <a:gd name="T117" fmla="*/ 0 h 528"/>
                <a:gd name="T118" fmla="*/ 0 w 786"/>
                <a:gd name="T119" fmla="*/ 0 h 528"/>
                <a:gd name="T120" fmla="*/ 0 w 786"/>
                <a:gd name="T121" fmla="*/ 0 h 5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86"/>
                <a:gd name="T184" fmla="*/ 0 h 528"/>
                <a:gd name="T185" fmla="*/ 786 w 786"/>
                <a:gd name="T186" fmla="*/ 528 h 5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86" h="528">
                  <a:moveTo>
                    <a:pt x="731" y="5"/>
                  </a:moveTo>
                  <a:lnTo>
                    <a:pt x="743" y="1"/>
                  </a:lnTo>
                  <a:lnTo>
                    <a:pt x="754" y="0"/>
                  </a:lnTo>
                  <a:lnTo>
                    <a:pt x="762" y="1"/>
                  </a:lnTo>
                  <a:lnTo>
                    <a:pt x="770" y="4"/>
                  </a:lnTo>
                  <a:lnTo>
                    <a:pt x="775" y="6"/>
                  </a:lnTo>
                  <a:lnTo>
                    <a:pt x="779" y="10"/>
                  </a:lnTo>
                  <a:lnTo>
                    <a:pt x="782" y="14"/>
                  </a:lnTo>
                  <a:lnTo>
                    <a:pt x="783" y="17"/>
                  </a:lnTo>
                  <a:lnTo>
                    <a:pt x="786" y="26"/>
                  </a:lnTo>
                  <a:lnTo>
                    <a:pt x="786" y="35"/>
                  </a:lnTo>
                  <a:lnTo>
                    <a:pt x="782" y="44"/>
                  </a:lnTo>
                  <a:lnTo>
                    <a:pt x="775" y="52"/>
                  </a:lnTo>
                  <a:lnTo>
                    <a:pt x="769" y="58"/>
                  </a:lnTo>
                  <a:lnTo>
                    <a:pt x="764" y="64"/>
                  </a:lnTo>
                  <a:lnTo>
                    <a:pt x="758" y="66"/>
                  </a:lnTo>
                  <a:lnTo>
                    <a:pt x="757" y="67"/>
                  </a:lnTo>
                  <a:lnTo>
                    <a:pt x="753" y="70"/>
                  </a:lnTo>
                  <a:lnTo>
                    <a:pt x="741" y="78"/>
                  </a:lnTo>
                  <a:lnTo>
                    <a:pt x="725" y="88"/>
                  </a:lnTo>
                  <a:lnTo>
                    <a:pt x="705" y="99"/>
                  </a:lnTo>
                  <a:lnTo>
                    <a:pt x="686" y="110"/>
                  </a:lnTo>
                  <a:lnTo>
                    <a:pt x="670" y="121"/>
                  </a:lnTo>
                  <a:lnTo>
                    <a:pt x="657" y="129"/>
                  </a:lnTo>
                  <a:lnTo>
                    <a:pt x="653" y="131"/>
                  </a:lnTo>
                  <a:lnTo>
                    <a:pt x="650" y="134"/>
                  </a:lnTo>
                  <a:lnTo>
                    <a:pt x="648" y="135"/>
                  </a:lnTo>
                  <a:lnTo>
                    <a:pt x="647" y="138"/>
                  </a:lnTo>
                  <a:lnTo>
                    <a:pt x="645" y="140"/>
                  </a:lnTo>
                  <a:lnTo>
                    <a:pt x="626" y="186"/>
                  </a:lnTo>
                  <a:lnTo>
                    <a:pt x="601" y="228"/>
                  </a:lnTo>
                  <a:lnTo>
                    <a:pt x="572" y="267"/>
                  </a:lnTo>
                  <a:lnTo>
                    <a:pt x="541" y="303"/>
                  </a:lnTo>
                  <a:lnTo>
                    <a:pt x="507" y="336"/>
                  </a:lnTo>
                  <a:lnTo>
                    <a:pt x="472" y="367"/>
                  </a:lnTo>
                  <a:lnTo>
                    <a:pt x="436" y="394"/>
                  </a:lnTo>
                  <a:lnTo>
                    <a:pt x="398" y="419"/>
                  </a:lnTo>
                  <a:lnTo>
                    <a:pt x="362" y="441"/>
                  </a:lnTo>
                  <a:lnTo>
                    <a:pt x="327" y="462"/>
                  </a:lnTo>
                  <a:lnTo>
                    <a:pt x="293" y="479"/>
                  </a:lnTo>
                  <a:lnTo>
                    <a:pt x="262" y="493"/>
                  </a:lnTo>
                  <a:lnTo>
                    <a:pt x="233" y="506"/>
                  </a:lnTo>
                  <a:lnTo>
                    <a:pt x="208" y="515"/>
                  </a:lnTo>
                  <a:lnTo>
                    <a:pt x="189" y="523"/>
                  </a:lnTo>
                  <a:lnTo>
                    <a:pt x="173" y="528"/>
                  </a:lnTo>
                  <a:lnTo>
                    <a:pt x="162" y="513"/>
                  </a:lnTo>
                  <a:lnTo>
                    <a:pt x="142" y="485"/>
                  </a:lnTo>
                  <a:lnTo>
                    <a:pt x="115" y="449"/>
                  </a:lnTo>
                  <a:lnTo>
                    <a:pt x="86" y="410"/>
                  </a:lnTo>
                  <a:lnTo>
                    <a:pt x="56" y="369"/>
                  </a:lnTo>
                  <a:lnTo>
                    <a:pt x="30" y="334"/>
                  </a:lnTo>
                  <a:lnTo>
                    <a:pt x="11" y="308"/>
                  </a:lnTo>
                  <a:lnTo>
                    <a:pt x="0" y="294"/>
                  </a:lnTo>
                  <a:lnTo>
                    <a:pt x="6" y="285"/>
                  </a:lnTo>
                  <a:lnTo>
                    <a:pt x="11" y="273"/>
                  </a:lnTo>
                  <a:lnTo>
                    <a:pt x="19" y="261"/>
                  </a:lnTo>
                  <a:lnTo>
                    <a:pt x="26" y="250"/>
                  </a:lnTo>
                  <a:lnTo>
                    <a:pt x="36" y="238"/>
                  </a:lnTo>
                  <a:lnTo>
                    <a:pt x="45" y="228"/>
                  </a:lnTo>
                  <a:lnTo>
                    <a:pt x="55" y="218"/>
                  </a:lnTo>
                  <a:lnTo>
                    <a:pt x="67" y="212"/>
                  </a:lnTo>
                  <a:lnTo>
                    <a:pt x="68" y="212"/>
                  </a:lnTo>
                  <a:lnTo>
                    <a:pt x="68" y="211"/>
                  </a:lnTo>
                  <a:lnTo>
                    <a:pt x="71" y="209"/>
                  </a:lnTo>
                  <a:lnTo>
                    <a:pt x="77" y="204"/>
                  </a:lnTo>
                  <a:lnTo>
                    <a:pt x="89" y="196"/>
                  </a:lnTo>
                  <a:lnTo>
                    <a:pt x="102" y="187"/>
                  </a:lnTo>
                  <a:lnTo>
                    <a:pt x="119" y="177"/>
                  </a:lnTo>
                  <a:lnTo>
                    <a:pt x="138" y="165"/>
                  </a:lnTo>
                  <a:lnTo>
                    <a:pt x="160" y="152"/>
                  </a:lnTo>
                  <a:lnTo>
                    <a:pt x="184" y="138"/>
                  </a:lnTo>
                  <a:lnTo>
                    <a:pt x="207" y="125"/>
                  </a:lnTo>
                  <a:lnTo>
                    <a:pt x="233" y="112"/>
                  </a:lnTo>
                  <a:lnTo>
                    <a:pt x="259" y="99"/>
                  </a:lnTo>
                  <a:lnTo>
                    <a:pt x="285" y="88"/>
                  </a:lnTo>
                  <a:lnTo>
                    <a:pt x="311" y="78"/>
                  </a:lnTo>
                  <a:lnTo>
                    <a:pt x="336" y="71"/>
                  </a:lnTo>
                  <a:lnTo>
                    <a:pt x="359" y="66"/>
                  </a:lnTo>
                  <a:lnTo>
                    <a:pt x="381" y="64"/>
                  </a:lnTo>
                  <a:lnTo>
                    <a:pt x="387" y="64"/>
                  </a:lnTo>
                  <a:lnTo>
                    <a:pt x="397" y="66"/>
                  </a:lnTo>
                  <a:lnTo>
                    <a:pt x="411" y="69"/>
                  </a:lnTo>
                  <a:lnTo>
                    <a:pt x="427" y="71"/>
                  </a:lnTo>
                  <a:lnTo>
                    <a:pt x="444" y="74"/>
                  </a:lnTo>
                  <a:lnTo>
                    <a:pt x="461" y="77"/>
                  </a:lnTo>
                  <a:lnTo>
                    <a:pt x="474" y="79"/>
                  </a:lnTo>
                  <a:lnTo>
                    <a:pt x="483" y="80"/>
                  </a:lnTo>
                  <a:lnTo>
                    <a:pt x="487" y="90"/>
                  </a:lnTo>
                  <a:lnTo>
                    <a:pt x="493" y="104"/>
                  </a:lnTo>
                  <a:lnTo>
                    <a:pt x="502" y="121"/>
                  </a:lnTo>
                  <a:lnTo>
                    <a:pt x="510" y="139"/>
                  </a:lnTo>
                  <a:lnTo>
                    <a:pt x="519" y="157"/>
                  </a:lnTo>
                  <a:lnTo>
                    <a:pt x="526" y="172"/>
                  </a:lnTo>
                  <a:lnTo>
                    <a:pt x="531" y="182"/>
                  </a:lnTo>
                  <a:lnTo>
                    <a:pt x="532" y="186"/>
                  </a:lnTo>
                  <a:lnTo>
                    <a:pt x="535" y="190"/>
                  </a:lnTo>
                  <a:lnTo>
                    <a:pt x="537" y="194"/>
                  </a:lnTo>
                  <a:lnTo>
                    <a:pt x="541" y="196"/>
                  </a:lnTo>
                  <a:lnTo>
                    <a:pt x="546" y="198"/>
                  </a:lnTo>
                  <a:lnTo>
                    <a:pt x="550" y="198"/>
                  </a:lnTo>
                  <a:lnTo>
                    <a:pt x="556" y="198"/>
                  </a:lnTo>
                  <a:lnTo>
                    <a:pt x="559" y="196"/>
                  </a:lnTo>
                  <a:lnTo>
                    <a:pt x="563" y="194"/>
                  </a:lnTo>
                  <a:lnTo>
                    <a:pt x="619" y="146"/>
                  </a:lnTo>
                  <a:lnTo>
                    <a:pt x="622" y="143"/>
                  </a:lnTo>
                  <a:lnTo>
                    <a:pt x="624" y="139"/>
                  </a:lnTo>
                  <a:lnTo>
                    <a:pt x="626" y="135"/>
                  </a:lnTo>
                  <a:lnTo>
                    <a:pt x="626" y="130"/>
                  </a:lnTo>
                  <a:lnTo>
                    <a:pt x="626" y="122"/>
                  </a:lnTo>
                  <a:lnTo>
                    <a:pt x="626" y="103"/>
                  </a:lnTo>
                  <a:lnTo>
                    <a:pt x="624" y="80"/>
                  </a:lnTo>
                  <a:lnTo>
                    <a:pt x="624" y="62"/>
                  </a:lnTo>
                  <a:lnTo>
                    <a:pt x="635" y="57"/>
                  </a:lnTo>
                  <a:lnTo>
                    <a:pt x="649" y="49"/>
                  </a:lnTo>
                  <a:lnTo>
                    <a:pt x="666" y="40"/>
                  </a:lnTo>
                  <a:lnTo>
                    <a:pt x="684" y="30"/>
                  </a:lnTo>
                  <a:lnTo>
                    <a:pt x="702" y="21"/>
                  </a:lnTo>
                  <a:lnTo>
                    <a:pt x="717" y="13"/>
                  </a:lnTo>
                  <a:lnTo>
                    <a:pt x="727" y="8"/>
                  </a:lnTo>
                  <a:lnTo>
                    <a:pt x="731" y="5"/>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59" name="Freeform 420">
              <a:extLst>
                <a:ext uri="{FF2B5EF4-FFF2-40B4-BE49-F238E27FC236}">
                  <a16:creationId xmlns:a16="http://schemas.microsoft.com/office/drawing/2014/main" id="{7E7936C0-F2DA-4052-BBF4-4E23AEFA6CEE}"/>
                </a:ext>
              </a:extLst>
            </p:cNvPr>
            <p:cNvSpPr>
              <a:spLocks/>
            </p:cNvSpPr>
            <p:nvPr/>
          </p:nvSpPr>
          <p:spPr bwMode="auto">
            <a:xfrm flipH="1">
              <a:off x="474" y="893"/>
              <a:ext cx="200" cy="167"/>
            </a:xfrm>
            <a:custGeom>
              <a:avLst/>
              <a:gdLst>
                <a:gd name="T0" fmla="*/ 0 w 872"/>
                <a:gd name="T1" fmla="*/ 0 h 726"/>
                <a:gd name="T2" fmla="*/ 0 w 872"/>
                <a:gd name="T3" fmla="*/ 0 h 726"/>
                <a:gd name="T4" fmla="*/ 0 w 872"/>
                <a:gd name="T5" fmla="*/ 0 h 726"/>
                <a:gd name="T6" fmla="*/ 0 w 872"/>
                <a:gd name="T7" fmla="*/ 0 h 726"/>
                <a:gd name="T8" fmla="*/ 0 w 872"/>
                <a:gd name="T9" fmla="*/ 0 h 726"/>
                <a:gd name="T10" fmla="*/ 0 w 872"/>
                <a:gd name="T11" fmla="*/ 0 h 726"/>
                <a:gd name="T12" fmla="*/ 0 w 872"/>
                <a:gd name="T13" fmla="*/ 0 h 726"/>
                <a:gd name="T14" fmla="*/ 0 w 872"/>
                <a:gd name="T15" fmla="*/ 0 h 726"/>
                <a:gd name="T16" fmla="*/ 0 w 872"/>
                <a:gd name="T17" fmla="*/ 0 h 726"/>
                <a:gd name="T18" fmla="*/ 0 w 872"/>
                <a:gd name="T19" fmla="*/ 0 h 726"/>
                <a:gd name="T20" fmla="*/ 0 w 872"/>
                <a:gd name="T21" fmla="*/ 0 h 726"/>
                <a:gd name="T22" fmla="*/ 0 w 872"/>
                <a:gd name="T23" fmla="*/ 0 h 726"/>
                <a:gd name="T24" fmla="*/ 0 w 872"/>
                <a:gd name="T25" fmla="*/ 0 h 726"/>
                <a:gd name="T26" fmla="*/ 0 w 872"/>
                <a:gd name="T27" fmla="*/ 0 h 726"/>
                <a:gd name="T28" fmla="*/ 0 w 872"/>
                <a:gd name="T29" fmla="*/ 0 h 726"/>
                <a:gd name="T30" fmla="*/ 0 w 872"/>
                <a:gd name="T31" fmla="*/ 0 h 726"/>
                <a:gd name="T32" fmla="*/ 0 w 872"/>
                <a:gd name="T33" fmla="*/ 0 h 726"/>
                <a:gd name="T34" fmla="*/ 0 w 872"/>
                <a:gd name="T35" fmla="*/ 0 h 726"/>
                <a:gd name="T36" fmla="*/ 0 w 872"/>
                <a:gd name="T37" fmla="*/ 0 h 726"/>
                <a:gd name="T38" fmla="*/ 0 w 872"/>
                <a:gd name="T39" fmla="*/ 0 h 726"/>
                <a:gd name="T40" fmla="*/ 0 w 872"/>
                <a:gd name="T41" fmla="*/ 0 h 726"/>
                <a:gd name="T42" fmla="*/ 0 w 872"/>
                <a:gd name="T43" fmla="*/ 0 h 726"/>
                <a:gd name="T44" fmla="*/ 0 w 872"/>
                <a:gd name="T45" fmla="*/ 0 h 726"/>
                <a:gd name="T46" fmla="*/ 0 w 872"/>
                <a:gd name="T47" fmla="*/ 0 h 726"/>
                <a:gd name="T48" fmla="*/ 0 w 872"/>
                <a:gd name="T49" fmla="*/ 0 h 726"/>
                <a:gd name="T50" fmla="*/ 0 w 872"/>
                <a:gd name="T51" fmla="*/ 0 h 726"/>
                <a:gd name="T52" fmla="*/ 0 w 872"/>
                <a:gd name="T53" fmla="*/ 0 h 726"/>
                <a:gd name="T54" fmla="*/ 0 w 872"/>
                <a:gd name="T55" fmla="*/ 0 h 726"/>
                <a:gd name="T56" fmla="*/ 0 w 872"/>
                <a:gd name="T57" fmla="*/ 0 h 726"/>
                <a:gd name="T58" fmla="*/ 0 w 872"/>
                <a:gd name="T59" fmla="*/ 0 h 726"/>
                <a:gd name="T60" fmla="*/ 0 w 872"/>
                <a:gd name="T61" fmla="*/ 0 h 726"/>
                <a:gd name="T62" fmla="*/ 0 w 872"/>
                <a:gd name="T63" fmla="*/ 0 h 726"/>
                <a:gd name="T64" fmla="*/ 0 w 872"/>
                <a:gd name="T65" fmla="*/ 0 h 726"/>
                <a:gd name="T66" fmla="*/ 0 w 872"/>
                <a:gd name="T67" fmla="*/ 0 h 726"/>
                <a:gd name="T68" fmla="*/ 0 w 872"/>
                <a:gd name="T69" fmla="*/ 0 h 726"/>
                <a:gd name="T70" fmla="*/ 0 w 872"/>
                <a:gd name="T71" fmla="*/ 0 h 726"/>
                <a:gd name="T72" fmla="*/ 0 w 872"/>
                <a:gd name="T73" fmla="*/ 0 h 726"/>
                <a:gd name="T74" fmla="*/ 0 w 872"/>
                <a:gd name="T75" fmla="*/ 0 h 726"/>
                <a:gd name="T76" fmla="*/ 0 w 872"/>
                <a:gd name="T77" fmla="*/ 0 h 726"/>
                <a:gd name="T78" fmla="*/ 0 w 872"/>
                <a:gd name="T79" fmla="*/ 0 h 726"/>
                <a:gd name="T80" fmla="*/ 0 w 872"/>
                <a:gd name="T81" fmla="*/ 0 h 726"/>
                <a:gd name="T82" fmla="*/ 0 w 872"/>
                <a:gd name="T83" fmla="*/ 0 h 726"/>
                <a:gd name="T84" fmla="*/ 0 w 872"/>
                <a:gd name="T85" fmla="*/ 0 h 726"/>
                <a:gd name="T86" fmla="*/ 0 w 872"/>
                <a:gd name="T87" fmla="*/ 0 h 726"/>
                <a:gd name="T88" fmla="*/ 0 w 872"/>
                <a:gd name="T89" fmla="*/ 0 h 726"/>
                <a:gd name="T90" fmla="*/ 0 w 872"/>
                <a:gd name="T91" fmla="*/ 0 h 726"/>
                <a:gd name="T92" fmla="*/ 0 w 872"/>
                <a:gd name="T93" fmla="*/ 0 h 726"/>
                <a:gd name="T94" fmla="*/ 0 w 872"/>
                <a:gd name="T95" fmla="*/ 0 h 726"/>
                <a:gd name="T96" fmla="*/ 0 w 872"/>
                <a:gd name="T97" fmla="*/ 0 h 726"/>
                <a:gd name="T98" fmla="*/ 0 w 872"/>
                <a:gd name="T99" fmla="*/ 0 h 726"/>
                <a:gd name="T100" fmla="*/ 0 w 872"/>
                <a:gd name="T101" fmla="*/ 0 h 726"/>
                <a:gd name="T102" fmla="*/ 0 w 872"/>
                <a:gd name="T103" fmla="*/ 0 h 726"/>
                <a:gd name="T104" fmla="*/ 0 w 872"/>
                <a:gd name="T105" fmla="*/ 0 h 726"/>
                <a:gd name="T106" fmla="*/ 0 w 872"/>
                <a:gd name="T107" fmla="*/ 0 h 72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72"/>
                <a:gd name="T163" fmla="*/ 0 h 726"/>
                <a:gd name="T164" fmla="*/ 872 w 872"/>
                <a:gd name="T165" fmla="*/ 726 h 72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72" h="726">
                  <a:moveTo>
                    <a:pt x="847" y="406"/>
                  </a:moveTo>
                  <a:lnTo>
                    <a:pt x="848" y="403"/>
                  </a:lnTo>
                  <a:lnTo>
                    <a:pt x="854" y="397"/>
                  </a:lnTo>
                  <a:lnTo>
                    <a:pt x="859" y="387"/>
                  </a:lnTo>
                  <a:lnTo>
                    <a:pt x="865" y="372"/>
                  </a:lnTo>
                  <a:lnTo>
                    <a:pt x="869" y="355"/>
                  </a:lnTo>
                  <a:lnTo>
                    <a:pt x="872" y="335"/>
                  </a:lnTo>
                  <a:lnTo>
                    <a:pt x="868" y="311"/>
                  </a:lnTo>
                  <a:lnTo>
                    <a:pt x="860" y="285"/>
                  </a:lnTo>
                  <a:lnTo>
                    <a:pt x="845" y="236"/>
                  </a:lnTo>
                  <a:lnTo>
                    <a:pt x="841" y="200"/>
                  </a:lnTo>
                  <a:lnTo>
                    <a:pt x="842" y="178"/>
                  </a:lnTo>
                  <a:lnTo>
                    <a:pt x="843" y="171"/>
                  </a:lnTo>
                  <a:lnTo>
                    <a:pt x="842" y="173"/>
                  </a:lnTo>
                  <a:lnTo>
                    <a:pt x="837" y="180"/>
                  </a:lnTo>
                  <a:lnTo>
                    <a:pt x="830" y="189"/>
                  </a:lnTo>
                  <a:lnTo>
                    <a:pt x="821" y="202"/>
                  </a:lnTo>
                  <a:lnTo>
                    <a:pt x="813" y="217"/>
                  </a:lnTo>
                  <a:lnTo>
                    <a:pt x="804" y="234"/>
                  </a:lnTo>
                  <a:lnTo>
                    <a:pt x="796" y="253"/>
                  </a:lnTo>
                  <a:lnTo>
                    <a:pt x="791" y="271"/>
                  </a:lnTo>
                  <a:lnTo>
                    <a:pt x="789" y="263"/>
                  </a:lnTo>
                  <a:lnTo>
                    <a:pt x="783" y="242"/>
                  </a:lnTo>
                  <a:lnTo>
                    <a:pt x="780" y="212"/>
                  </a:lnTo>
                  <a:lnTo>
                    <a:pt x="782" y="177"/>
                  </a:lnTo>
                  <a:lnTo>
                    <a:pt x="783" y="157"/>
                  </a:lnTo>
                  <a:lnTo>
                    <a:pt x="782" y="138"/>
                  </a:lnTo>
                  <a:lnTo>
                    <a:pt x="777" y="118"/>
                  </a:lnTo>
                  <a:lnTo>
                    <a:pt x="772" y="100"/>
                  </a:lnTo>
                  <a:lnTo>
                    <a:pt x="764" y="85"/>
                  </a:lnTo>
                  <a:lnTo>
                    <a:pt x="759" y="72"/>
                  </a:lnTo>
                  <a:lnTo>
                    <a:pt x="754" y="64"/>
                  </a:lnTo>
                  <a:lnTo>
                    <a:pt x="752" y="61"/>
                  </a:lnTo>
                  <a:lnTo>
                    <a:pt x="752" y="65"/>
                  </a:lnTo>
                  <a:lnTo>
                    <a:pt x="751" y="73"/>
                  </a:lnTo>
                  <a:lnTo>
                    <a:pt x="748" y="86"/>
                  </a:lnTo>
                  <a:lnTo>
                    <a:pt x="743" y="102"/>
                  </a:lnTo>
                  <a:lnTo>
                    <a:pt x="737" y="118"/>
                  </a:lnTo>
                  <a:lnTo>
                    <a:pt x="726" y="135"/>
                  </a:lnTo>
                  <a:lnTo>
                    <a:pt x="712" y="150"/>
                  </a:lnTo>
                  <a:lnTo>
                    <a:pt x="695" y="161"/>
                  </a:lnTo>
                  <a:lnTo>
                    <a:pt x="678" y="169"/>
                  </a:lnTo>
                  <a:lnTo>
                    <a:pt x="665" y="176"/>
                  </a:lnTo>
                  <a:lnTo>
                    <a:pt x="656" y="182"/>
                  </a:lnTo>
                  <a:lnTo>
                    <a:pt x="651" y="186"/>
                  </a:lnTo>
                  <a:lnTo>
                    <a:pt x="647" y="189"/>
                  </a:lnTo>
                  <a:lnTo>
                    <a:pt x="646" y="191"/>
                  </a:lnTo>
                  <a:lnTo>
                    <a:pt x="646" y="193"/>
                  </a:lnTo>
                  <a:lnTo>
                    <a:pt x="646" y="187"/>
                  </a:lnTo>
                  <a:lnTo>
                    <a:pt x="644" y="171"/>
                  </a:lnTo>
                  <a:lnTo>
                    <a:pt x="642" y="148"/>
                  </a:lnTo>
                  <a:lnTo>
                    <a:pt x="637" y="120"/>
                  </a:lnTo>
                  <a:lnTo>
                    <a:pt x="630" y="87"/>
                  </a:lnTo>
                  <a:lnTo>
                    <a:pt x="620" y="56"/>
                  </a:lnTo>
                  <a:lnTo>
                    <a:pt x="607" y="26"/>
                  </a:lnTo>
                  <a:lnTo>
                    <a:pt x="590" y="0"/>
                  </a:lnTo>
                  <a:lnTo>
                    <a:pt x="590" y="5"/>
                  </a:lnTo>
                  <a:lnTo>
                    <a:pt x="587" y="20"/>
                  </a:lnTo>
                  <a:lnTo>
                    <a:pt x="585" y="42"/>
                  </a:lnTo>
                  <a:lnTo>
                    <a:pt x="581" y="65"/>
                  </a:lnTo>
                  <a:lnTo>
                    <a:pt x="574" y="91"/>
                  </a:lnTo>
                  <a:lnTo>
                    <a:pt x="566" y="116"/>
                  </a:lnTo>
                  <a:lnTo>
                    <a:pt x="556" y="135"/>
                  </a:lnTo>
                  <a:lnTo>
                    <a:pt x="544" y="147"/>
                  </a:lnTo>
                  <a:lnTo>
                    <a:pt x="525" y="161"/>
                  </a:lnTo>
                  <a:lnTo>
                    <a:pt x="513" y="172"/>
                  </a:lnTo>
                  <a:lnTo>
                    <a:pt x="509" y="177"/>
                  </a:lnTo>
                  <a:lnTo>
                    <a:pt x="508" y="180"/>
                  </a:lnTo>
                  <a:lnTo>
                    <a:pt x="507" y="159"/>
                  </a:lnTo>
                  <a:lnTo>
                    <a:pt x="500" y="113"/>
                  </a:lnTo>
                  <a:lnTo>
                    <a:pt x="491" y="62"/>
                  </a:lnTo>
                  <a:lnTo>
                    <a:pt x="479" y="31"/>
                  </a:lnTo>
                  <a:lnTo>
                    <a:pt x="478" y="36"/>
                  </a:lnTo>
                  <a:lnTo>
                    <a:pt x="473" y="52"/>
                  </a:lnTo>
                  <a:lnTo>
                    <a:pt x="466" y="75"/>
                  </a:lnTo>
                  <a:lnTo>
                    <a:pt x="457" y="100"/>
                  </a:lnTo>
                  <a:lnTo>
                    <a:pt x="447" y="128"/>
                  </a:lnTo>
                  <a:lnTo>
                    <a:pt x="435" y="152"/>
                  </a:lnTo>
                  <a:lnTo>
                    <a:pt x="423" y="172"/>
                  </a:lnTo>
                  <a:lnTo>
                    <a:pt x="412" y="182"/>
                  </a:lnTo>
                  <a:lnTo>
                    <a:pt x="392" y="197"/>
                  </a:lnTo>
                  <a:lnTo>
                    <a:pt x="380" y="213"/>
                  </a:lnTo>
                  <a:lnTo>
                    <a:pt x="375" y="228"/>
                  </a:lnTo>
                  <a:lnTo>
                    <a:pt x="374" y="234"/>
                  </a:lnTo>
                  <a:lnTo>
                    <a:pt x="370" y="224"/>
                  </a:lnTo>
                  <a:lnTo>
                    <a:pt x="360" y="198"/>
                  </a:lnTo>
                  <a:lnTo>
                    <a:pt x="352" y="165"/>
                  </a:lnTo>
                  <a:lnTo>
                    <a:pt x="349" y="134"/>
                  </a:lnTo>
                  <a:lnTo>
                    <a:pt x="354" y="108"/>
                  </a:lnTo>
                  <a:lnTo>
                    <a:pt x="357" y="87"/>
                  </a:lnTo>
                  <a:lnTo>
                    <a:pt x="360" y="74"/>
                  </a:lnTo>
                  <a:lnTo>
                    <a:pt x="361" y="69"/>
                  </a:lnTo>
                  <a:lnTo>
                    <a:pt x="356" y="74"/>
                  </a:lnTo>
                  <a:lnTo>
                    <a:pt x="341" y="89"/>
                  </a:lnTo>
                  <a:lnTo>
                    <a:pt x="321" y="109"/>
                  </a:lnTo>
                  <a:lnTo>
                    <a:pt x="297" y="134"/>
                  </a:lnTo>
                  <a:lnTo>
                    <a:pt x="274" y="164"/>
                  </a:lnTo>
                  <a:lnTo>
                    <a:pt x="252" y="193"/>
                  </a:lnTo>
                  <a:lnTo>
                    <a:pt x="236" y="221"/>
                  </a:lnTo>
                  <a:lnTo>
                    <a:pt x="228" y="247"/>
                  </a:lnTo>
                  <a:lnTo>
                    <a:pt x="223" y="286"/>
                  </a:lnTo>
                  <a:lnTo>
                    <a:pt x="221" y="311"/>
                  </a:lnTo>
                  <a:lnTo>
                    <a:pt x="219" y="323"/>
                  </a:lnTo>
                  <a:lnTo>
                    <a:pt x="219" y="327"/>
                  </a:lnTo>
                  <a:lnTo>
                    <a:pt x="217" y="325"/>
                  </a:lnTo>
                  <a:lnTo>
                    <a:pt x="210" y="320"/>
                  </a:lnTo>
                  <a:lnTo>
                    <a:pt x="200" y="311"/>
                  </a:lnTo>
                  <a:lnTo>
                    <a:pt x="189" y="299"/>
                  </a:lnTo>
                  <a:lnTo>
                    <a:pt x="179" y="285"/>
                  </a:lnTo>
                  <a:lnTo>
                    <a:pt x="169" y="268"/>
                  </a:lnTo>
                  <a:lnTo>
                    <a:pt x="162" y="249"/>
                  </a:lnTo>
                  <a:lnTo>
                    <a:pt x="159" y="226"/>
                  </a:lnTo>
                  <a:lnTo>
                    <a:pt x="156" y="230"/>
                  </a:lnTo>
                  <a:lnTo>
                    <a:pt x="146" y="242"/>
                  </a:lnTo>
                  <a:lnTo>
                    <a:pt x="133" y="258"/>
                  </a:lnTo>
                  <a:lnTo>
                    <a:pt x="119" y="280"/>
                  </a:lnTo>
                  <a:lnTo>
                    <a:pt x="104" y="303"/>
                  </a:lnTo>
                  <a:lnTo>
                    <a:pt x="91" y="329"/>
                  </a:lnTo>
                  <a:lnTo>
                    <a:pt x="81" y="357"/>
                  </a:lnTo>
                  <a:lnTo>
                    <a:pt x="78" y="381"/>
                  </a:lnTo>
                  <a:lnTo>
                    <a:pt x="78" y="424"/>
                  </a:lnTo>
                  <a:lnTo>
                    <a:pt x="78" y="453"/>
                  </a:lnTo>
                  <a:lnTo>
                    <a:pt x="78" y="469"/>
                  </a:lnTo>
                  <a:lnTo>
                    <a:pt x="78" y="474"/>
                  </a:lnTo>
                  <a:lnTo>
                    <a:pt x="75" y="469"/>
                  </a:lnTo>
                  <a:lnTo>
                    <a:pt x="68" y="454"/>
                  </a:lnTo>
                  <a:lnTo>
                    <a:pt x="59" y="435"/>
                  </a:lnTo>
                  <a:lnTo>
                    <a:pt x="49" y="410"/>
                  </a:lnTo>
                  <a:lnTo>
                    <a:pt x="37" y="384"/>
                  </a:lnTo>
                  <a:lnTo>
                    <a:pt x="27" y="359"/>
                  </a:lnTo>
                  <a:lnTo>
                    <a:pt x="19" y="336"/>
                  </a:lnTo>
                  <a:lnTo>
                    <a:pt x="15" y="319"/>
                  </a:lnTo>
                  <a:lnTo>
                    <a:pt x="14" y="327"/>
                  </a:lnTo>
                  <a:lnTo>
                    <a:pt x="10" y="350"/>
                  </a:lnTo>
                  <a:lnTo>
                    <a:pt x="5" y="384"/>
                  </a:lnTo>
                  <a:lnTo>
                    <a:pt x="1" y="424"/>
                  </a:lnTo>
                  <a:lnTo>
                    <a:pt x="0" y="470"/>
                  </a:lnTo>
                  <a:lnTo>
                    <a:pt x="1" y="514"/>
                  </a:lnTo>
                  <a:lnTo>
                    <a:pt x="7" y="554"/>
                  </a:lnTo>
                  <a:lnTo>
                    <a:pt x="20" y="588"/>
                  </a:lnTo>
                  <a:lnTo>
                    <a:pt x="29" y="604"/>
                  </a:lnTo>
                  <a:lnTo>
                    <a:pt x="40" y="620"/>
                  </a:lnTo>
                  <a:lnTo>
                    <a:pt x="52" y="635"/>
                  </a:lnTo>
                  <a:lnTo>
                    <a:pt x="63" y="649"/>
                  </a:lnTo>
                  <a:lnTo>
                    <a:pt x="76" y="663"/>
                  </a:lnTo>
                  <a:lnTo>
                    <a:pt x="91" y="673"/>
                  </a:lnTo>
                  <a:lnTo>
                    <a:pt x="104" y="683"/>
                  </a:lnTo>
                  <a:lnTo>
                    <a:pt x="118" y="690"/>
                  </a:lnTo>
                  <a:lnTo>
                    <a:pt x="131" y="696"/>
                  </a:lnTo>
                  <a:lnTo>
                    <a:pt x="145" y="702"/>
                  </a:lnTo>
                  <a:lnTo>
                    <a:pt x="157" y="708"/>
                  </a:lnTo>
                  <a:lnTo>
                    <a:pt x="169" y="713"/>
                  </a:lnTo>
                  <a:lnTo>
                    <a:pt x="178" y="718"/>
                  </a:lnTo>
                  <a:lnTo>
                    <a:pt x="184" y="722"/>
                  </a:lnTo>
                  <a:lnTo>
                    <a:pt x="189" y="725"/>
                  </a:lnTo>
                  <a:lnTo>
                    <a:pt x="191" y="726"/>
                  </a:lnTo>
                  <a:lnTo>
                    <a:pt x="673" y="487"/>
                  </a:lnTo>
                  <a:lnTo>
                    <a:pt x="729" y="571"/>
                  </a:lnTo>
                  <a:lnTo>
                    <a:pt x="798" y="519"/>
                  </a:lnTo>
                  <a:lnTo>
                    <a:pt x="794" y="450"/>
                  </a:lnTo>
                  <a:lnTo>
                    <a:pt x="847" y="406"/>
                  </a:lnTo>
                  <a:close/>
                </a:path>
              </a:pathLst>
            </a:custGeom>
            <a:solidFill>
              <a:srgbClr val="C0C0C0"/>
            </a:solidFill>
            <a:ln w="12700">
              <a:solidFill>
                <a:srgbClr val="12121C"/>
              </a:solidFill>
              <a:round/>
              <a:headEnd/>
              <a:tailEnd/>
            </a:ln>
          </p:spPr>
          <p:txBody>
            <a:bodyPr/>
            <a:lstStyle/>
            <a:p>
              <a:pPr defTabSz="914400"/>
              <a:endParaRPr lang="sr-Latn-RS" sz="1400">
                <a:solidFill>
                  <a:srgbClr val="000000"/>
                </a:solidFill>
                <a:cs typeface="+mn-cs"/>
              </a:endParaRPr>
            </a:p>
          </p:txBody>
        </p:sp>
        <p:sp>
          <p:nvSpPr>
            <p:cNvPr id="15360" name="Freeform 421">
              <a:extLst>
                <a:ext uri="{FF2B5EF4-FFF2-40B4-BE49-F238E27FC236}">
                  <a16:creationId xmlns:a16="http://schemas.microsoft.com/office/drawing/2014/main" id="{8FADD228-2D10-4A7A-9D09-327241CE6417}"/>
                </a:ext>
              </a:extLst>
            </p:cNvPr>
            <p:cNvSpPr>
              <a:spLocks/>
            </p:cNvSpPr>
            <p:nvPr/>
          </p:nvSpPr>
          <p:spPr bwMode="auto">
            <a:xfrm flipH="1">
              <a:off x="462" y="988"/>
              <a:ext cx="23" cy="15"/>
            </a:xfrm>
            <a:custGeom>
              <a:avLst/>
              <a:gdLst>
                <a:gd name="T0" fmla="*/ 0 w 100"/>
                <a:gd name="T1" fmla="*/ 0 h 63"/>
                <a:gd name="T2" fmla="*/ 0 w 100"/>
                <a:gd name="T3" fmla="*/ 0 h 63"/>
                <a:gd name="T4" fmla="*/ 0 w 100"/>
                <a:gd name="T5" fmla="*/ 0 h 63"/>
                <a:gd name="T6" fmla="*/ 0 w 100"/>
                <a:gd name="T7" fmla="*/ 0 h 63"/>
                <a:gd name="T8" fmla="*/ 0 w 100"/>
                <a:gd name="T9" fmla="*/ 0 h 63"/>
                <a:gd name="T10" fmla="*/ 0 w 100"/>
                <a:gd name="T11" fmla="*/ 0 h 63"/>
                <a:gd name="T12" fmla="*/ 0 w 100"/>
                <a:gd name="T13" fmla="*/ 0 h 63"/>
                <a:gd name="T14" fmla="*/ 0 w 100"/>
                <a:gd name="T15" fmla="*/ 0 h 63"/>
                <a:gd name="T16" fmla="*/ 0 w 100"/>
                <a:gd name="T17" fmla="*/ 0 h 63"/>
                <a:gd name="T18" fmla="*/ 0 w 100"/>
                <a:gd name="T19" fmla="*/ 0 h 63"/>
                <a:gd name="T20" fmla="*/ 0 w 100"/>
                <a:gd name="T21" fmla="*/ 0 h 63"/>
                <a:gd name="T22" fmla="*/ 0 w 100"/>
                <a:gd name="T23" fmla="*/ 0 h 63"/>
                <a:gd name="T24" fmla="*/ 0 w 100"/>
                <a:gd name="T25" fmla="*/ 0 h 63"/>
                <a:gd name="T26" fmla="*/ 0 w 100"/>
                <a:gd name="T27" fmla="*/ 0 h 63"/>
                <a:gd name="T28" fmla="*/ 0 w 100"/>
                <a:gd name="T29" fmla="*/ 0 h 63"/>
                <a:gd name="T30" fmla="*/ 0 w 100"/>
                <a:gd name="T31" fmla="*/ 0 h 63"/>
                <a:gd name="T32" fmla="*/ 0 w 100"/>
                <a:gd name="T33" fmla="*/ 0 h 63"/>
                <a:gd name="T34" fmla="*/ 0 w 100"/>
                <a:gd name="T35" fmla="*/ 0 h 6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0"/>
                <a:gd name="T55" fmla="*/ 0 h 63"/>
                <a:gd name="T56" fmla="*/ 100 w 100"/>
                <a:gd name="T57" fmla="*/ 63 h 6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0" h="63">
                  <a:moveTo>
                    <a:pt x="20" y="40"/>
                  </a:moveTo>
                  <a:lnTo>
                    <a:pt x="0" y="52"/>
                  </a:lnTo>
                  <a:lnTo>
                    <a:pt x="63" y="63"/>
                  </a:lnTo>
                  <a:lnTo>
                    <a:pt x="65" y="48"/>
                  </a:lnTo>
                  <a:lnTo>
                    <a:pt x="64" y="48"/>
                  </a:lnTo>
                  <a:lnTo>
                    <a:pt x="60" y="46"/>
                  </a:lnTo>
                  <a:lnTo>
                    <a:pt x="54" y="45"/>
                  </a:lnTo>
                  <a:lnTo>
                    <a:pt x="47" y="44"/>
                  </a:lnTo>
                  <a:lnTo>
                    <a:pt x="55" y="39"/>
                  </a:lnTo>
                  <a:lnTo>
                    <a:pt x="64" y="35"/>
                  </a:lnTo>
                  <a:lnTo>
                    <a:pt x="73" y="29"/>
                  </a:lnTo>
                  <a:lnTo>
                    <a:pt x="82" y="24"/>
                  </a:lnTo>
                  <a:lnTo>
                    <a:pt x="89" y="20"/>
                  </a:lnTo>
                  <a:lnTo>
                    <a:pt x="95" y="16"/>
                  </a:lnTo>
                  <a:lnTo>
                    <a:pt x="99" y="15"/>
                  </a:lnTo>
                  <a:lnTo>
                    <a:pt x="100" y="14"/>
                  </a:lnTo>
                  <a:lnTo>
                    <a:pt x="93" y="0"/>
                  </a:lnTo>
                  <a:lnTo>
                    <a:pt x="20"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61" name="Freeform 422">
              <a:extLst>
                <a:ext uri="{FF2B5EF4-FFF2-40B4-BE49-F238E27FC236}">
                  <a16:creationId xmlns:a16="http://schemas.microsoft.com/office/drawing/2014/main" id="{1C2916DC-B036-4F1B-9DE6-4AA30F4187AD}"/>
                </a:ext>
              </a:extLst>
            </p:cNvPr>
            <p:cNvSpPr>
              <a:spLocks/>
            </p:cNvSpPr>
            <p:nvPr/>
          </p:nvSpPr>
          <p:spPr bwMode="auto">
            <a:xfrm flipH="1">
              <a:off x="611" y="1425"/>
              <a:ext cx="36" cy="34"/>
            </a:xfrm>
            <a:custGeom>
              <a:avLst/>
              <a:gdLst>
                <a:gd name="T0" fmla="*/ 0 w 155"/>
                <a:gd name="T1" fmla="*/ 0 h 147"/>
                <a:gd name="T2" fmla="*/ 0 w 155"/>
                <a:gd name="T3" fmla="*/ 0 h 147"/>
                <a:gd name="T4" fmla="*/ 0 w 155"/>
                <a:gd name="T5" fmla="*/ 0 h 147"/>
                <a:gd name="T6" fmla="*/ 0 w 155"/>
                <a:gd name="T7" fmla="*/ 0 h 147"/>
                <a:gd name="T8" fmla="*/ 0 w 155"/>
                <a:gd name="T9" fmla="*/ 0 h 147"/>
                <a:gd name="T10" fmla="*/ 0 w 155"/>
                <a:gd name="T11" fmla="*/ 0 h 147"/>
                <a:gd name="T12" fmla="*/ 0 w 155"/>
                <a:gd name="T13" fmla="*/ 0 h 147"/>
                <a:gd name="T14" fmla="*/ 0 w 155"/>
                <a:gd name="T15" fmla="*/ 0 h 147"/>
                <a:gd name="T16" fmla="*/ 0 w 155"/>
                <a:gd name="T17" fmla="*/ 0 h 147"/>
                <a:gd name="T18" fmla="*/ 0 w 155"/>
                <a:gd name="T19" fmla="*/ 0 h 147"/>
                <a:gd name="T20" fmla="*/ 0 w 155"/>
                <a:gd name="T21" fmla="*/ 0 h 147"/>
                <a:gd name="T22" fmla="*/ 0 w 155"/>
                <a:gd name="T23" fmla="*/ 0 h 147"/>
                <a:gd name="T24" fmla="*/ 0 w 155"/>
                <a:gd name="T25" fmla="*/ 0 h 147"/>
                <a:gd name="T26" fmla="*/ 0 w 155"/>
                <a:gd name="T27" fmla="*/ 0 h 147"/>
                <a:gd name="T28" fmla="*/ 0 w 155"/>
                <a:gd name="T29" fmla="*/ 0 h 147"/>
                <a:gd name="T30" fmla="*/ 0 w 155"/>
                <a:gd name="T31" fmla="*/ 0 h 147"/>
                <a:gd name="T32" fmla="*/ 0 w 155"/>
                <a:gd name="T33" fmla="*/ 0 h 147"/>
                <a:gd name="T34" fmla="*/ 0 w 155"/>
                <a:gd name="T35" fmla="*/ 0 h 147"/>
                <a:gd name="T36" fmla="*/ 0 w 155"/>
                <a:gd name="T37" fmla="*/ 0 h 147"/>
                <a:gd name="T38" fmla="*/ 0 w 155"/>
                <a:gd name="T39" fmla="*/ 0 h 147"/>
                <a:gd name="T40" fmla="*/ 0 w 155"/>
                <a:gd name="T41" fmla="*/ 0 h 147"/>
                <a:gd name="T42" fmla="*/ 0 w 155"/>
                <a:gd name="T43" fmla="*/ 0 h 147"/>
                <a:gd name="T44" fmla="*/ 0 w 155"/>
                <a:gd name="T45" fmla="*/ 0 h 147"/>
                <a:gd name="T46" fmla="*/ 0 w 155"/>
                <a:gd name="T47" fmla="*/ 0 h 147"/>
                <a:gd name="T48" fmla="*/ 0 w 155"/>
                <a:gd name="T49" fmla="*/ 0 h 147"/>
                <a:gd name="T50" fmla="*/ 0 w 155"/>
                <a:gd name="T51" fmla="*/ 0 h 147"/>
                <a:gd name="T52" fmla="*/ 0 w 155"/>
                <a:gd name="T53" fmla="*/ 0 h 147"/>
                <a:gd name="T54" fmla="*/ 0 w 155"/>
                <a:gd name="T55" fmla="*/ 0 h 147"/>
                <a:gd name="T56" fmla="*/ 0 w 155"/>
                <a:gd name="T57" fmla="*/ 0 h 147"/>
                <a:gd name="T58" fmla="*/ 0 w 155"/>
                <a:gd name="T59" fmla="*/ 0 h 147"/>
                <a:gd name="T60" fmla="*/ 0 w 155"/>
                <a:gd name="T61" fmla="*/ 0 h 147"/>
                <a:gd name="T62" fmla="*/ 0 w 155"/>
                <a:gd name="T63" fmla="*/ 0 h 147"/>
                <a:gd name="T64" fmla="*/ 0 w 155"/>
                <a:gd name="T65" fmla="*/ 0 h 1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5"/>
                <a:gd name="T100" fmla="*/ 0 h 147"/>
                <a:gd name="T101" fmla="*/ 155 w 155"/>
                <a:gd name="T102" fmla="*/ 147 h 1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5" h="147">
                  <a:moveTo>
                    <a:pt x="155" y="73"/>
                  </a:moveTo>
                  <a:lnTo>
                    <a:pt x="153" y="87"/>
                  </a:lnTo>
                  <a:lnTo>
                    <a:pt x="148" y="101"/>
                  </a:lnTo>
                  <a:lnTo>
                    <a:pt x="142" y="114"/>
                  </a:lnTo>
                  <a:lnTo>
                    <a:pt x="132" y="125"/>
                  </a:lnTo>
                  <a:lnTo>
                    <a:pt x="121" y="134"/>
                  </a:lnTo>
                  <a:lnTo>
                    <a:pt x="108" y="141"/>
                  </a:lnTo>
                  <a:lnTo>
                    <a:pt x="93" y="146"/>
                  </a:lnTo>
                  <a:lnTo>
                    <a:pt x="78" y="147"/>
                  </a:lnTo>
                  <a:lnTo>
                    <a:pt x="62" y="146"/>
                  </a:lnTo>
                  <a:lnTo>
                    <a:pt x="48" y="141"/>
                  </a:lnTo>
                  <a:lnTo>
                    <a:pt x="35" y="134"/>
                  </a:lnTo>
                  <a:lnTo>
                    <a:pt x="23" y="125"/>
                  </a:lnTo>
                  <a:lnTo>
                    <a:pt x="13" y="114"/>
                  </a:lnTo>
                  <a:lnTo>
                    <a:pt x="6" y="101"/>
                  </a:lnTo>
                  <a:lnTo>
                    <a:pt x="1" y="87"/>
                  </a:lnTo>
                  <a:lnTo>
                    <a:pt x="0" y="73"/>
                  </a:lnTo>
                  <a:lnTo>
                    <a:pt x="1" y="59"/>
                  </a:lnTo>
                  <a:lnTo>
                    <a:pt x="6" y="44"/>
                  </a:lnTo>
                  <a:lnTo>
                    <a:pt x="13" y="32"/>
                  </a:lnTo>
                  <a:lnTo>
                    <a:pt x="23" y="21"/>
                  </a:lnTo>
                  <a:lnTo>
                    <a:pt x="35" y="13"/>
                  </a:lnTo>
                  <a:lnTo>
                    <a:pt x="48" y="5"/>
                  </a:lnTo>
                  <a:lnTo>
                    <a:pt x="62" y="1"/>
                  </a:lnTo>
                  <a:lnTo>
                    <a:pt x="78" y="0"/>
                  </a:lnTo>
                  <a:lnTo>
                    <a:pt x="93" y="1"/>
                  </a:lnTo>
                  <a:lnTo>
                    <a:pt x="108" y="5"/>
                  </a:lnTo>
                  <a:lnTo>
                    <a:pt x="121" y="13"/>
                  </a:lnTo>
                  <a:lnTo>
                    <a:pt x="132" y="21"/>
                  </a:lnTo>
                  <a:lnTo>
                    <a:pt x="142" y="32"/>
                  </a:lnTo>
                  <a:lnTo>
                    <a:pt x="148" y="44"/>
                  </a:lnTo>
                  <a:lnTo>
                    <a:pt x="153" y="59"/>
                  </a:lnTo>
                  <a:lnTo>
                    <a:pt x="155"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62" name="Freeform 423">
              <a:extLst>
                <a:ext uri="{FF2B5EF4-FFF2-40B4-BE49-F238E27FC236}">
                  <a16:creationId xmlns:a16="http://schemas.microsoft.com/office/drawing/2014/main" id="{65F01897-57CA-4A47-A61E-63B395C02389}"/>
                </a:ext>
              </a:extLst>
            </p:cNvPr>
            <p:cNvSpPr>
              <a:spLocks/>
            </p:cNvSpPr>
            <p:nvPr/>
          </p:nvSpPr>
          <p:spPr bwMode="auto">
            <a:xfrm flipH="1">
              <a:off x="588" y="1056"/>
              <a:ext cx="17" cy="18"/>
            </a:xfrm>
            <a:custGeom>
              <a:avLst/>
              <a:gdLst>
                <a:gd name="T0" fmla="*/ 0 w 74"/>
                <a:gd name="T1" fmla="*/ 0 h 79"/>
                <a:gd name="T2" fmla="*/ 0 w 74"/>
                <a:gd name="T3" fmla="*/ 0 h 79"/>
                <a:gd name="T4" fmla="*/ 0 w 74"/>
                <a:gd name="T5" fmla="*/ 0 h 79"/>
                <a:gd name="T6" fmla="*/ 0 w 74"/>
                <a:gd name="T7" fmla="*/ 0 h 79"/>
                <a:gd name="T8" fmla="*/ 0 w 74"/>
                <a:gd name="T9" fmla="*/ 0 h 79"/>
                <a:gd name="T10" fmla="*/ 0 w 74"/>
                <a:gd name="T11" fmla="*/ 0 h 79"/>
                <a:gd name="T12" fmla="*/ 0 w 74"/>
                <a:gd name="T13" fmla="*/ 0 h 79"/>
                <a:gd name="T14" fmla="*/ 0 w 74"/>
                <a:gd name="T15" fmla="*/ 0 h 79"/>
                <a:gd name="T16" fmla="*/ 0 w 74"/>
                <a:gd name="T17" fmla="*/ 0 h 79"/>
                <a:gd name="T18" fmla="*/ 0 w 74"/>
                <a:gd name="T19" fmla="*/ 0 h 79"/>
                <a:gd name="T20" fmla="*/ 0 w 74"/>
                <a:gd name="T21" fmla="*/ 0 h 79"/>
                <a:gd name="T22" fmla="*/ 0 w 74"/>
                <a:gd name="T23" fmla="*/ 0 h 79"/>
                <a:gd name="T24" fmla="*/ 0 w 74"/>
                <a:gd name="T25" fmla="*/ 0 h 79"/>
                <a:gd name="T26" fmla="*/ 0 w 74"/>
                <a:gd name="T27" fmla="*/ 0 h 79"/>
                <a:gd name="T28" fmla="*/ 0 w 74"/>
                <a:gd name="T29" fmla="*/ 0 h 79"/>
                <a:gd name="T30" fmla="*/ 0 w 74"/>
                <a:gd name="T31" fmla="*/ 0 h 79"/>
                <a:gd name="T32" fmla="*/ 0 w 74"/>
                <a:gd name="T33" fmla="*/ 0 h 79"/>
                <a:gd name="T34" fmla="*/ 0 w 74"/>
                <a:gd name="T35" fmla="*/ 0 h 79"/>
                <a:gd name="T36" fmla="*/ 0 w 74"/>
                <a:gd name="T37" fmla="*/ 0 h 79"/>
                <a:gd name="T38" fmla="*/ 0 w 74"/>
                <a:gd name="T39" fmla="*/ 0 h 79"/>
                <a:gd name="T40" fmla="*/ 0 w 74"/>
                <a:gd name="T41" fmla="*/ 0 h 79"/>
                <a:gd name="T42" fmla="*/ 0 w 74"/>
                <a:gd name="T43" fmla="*/ 0 h 79"/>
                <a:gd name="T44" fmla="*/ 0 w 74"/>
                <a:gd name="T45" fmla="*/ 0 h 79"/>
                <a:gd name="T46" fmla="*/ 0 w 74"/>
                <a:gd name="T47" fmla="*/ 0 h 79"/>
                <a:gd name="T48" fmla="*/ 0 w 74"/>
                <a:gd name="T49" fmla="*/ 0 h 79"/>
                <a:gd name="T50" fmla="*/ 0 w 74"/>
                <a:gd name="T51" fmla="*/ 0 h 79"/>
                <a:gd name="T52" fmla="*/ 0 w 74"/>
                <a:gd name="T53" fmla="*/ 0 h 79"/>
                <a:gd name="T54" fmla="*/ 0 w 74"/>
                <a:gd name="T55" fmla="*/ 0 h 79"/>
                <a:gd name="T56" fmla="*/ 0 w 74"/>
                <a:gd name="T57" fmla="*/ 0 h 79"/>
                <a:gd name="T58" fmla="*/ 0 w 74"/>
                <a:gd name="T59" fmla="*/ 0 h 79"/>
                <a:gd name="T60" fmla="*/ 0 w 74"/>
                <a:gd name="T61" fmla="*/ 0 h 79"/>
                <a:gd name="T62" fmla="*/ 0 w 74"/>
                <a:gd name="T63" fmla="*/ 0 h 79"/>
                <a:gd name="T64" fmla="*/ 0 w 74"/>
                <a:gd name="T65" fmla="*/ 0 h 79"/>
                <a:gd name="T66" fmla="*/ 0 w 74"/>
                <a:gd name="T67" fmla="*/ 0 h 79"/>
                <a:gd name="T68" fmla="*/ 0 w 74"/>
                <a:gd name="T69" fmla="*/ 0 h 79"/>
                <a:gd name="T70" fmla="*/ 0 w 74"/>
                <a:gd name="T71" fmla="*/ 0 h 79"/>
                <a:gd name="T72" fmla="*/ 0 w 74"/>
                <a:gd name="T73" fmla="*/ 0 h 79"/>
                <a:gd name="T74" fmla="*/ 0 w 74"/>
                <a:gd name="T75" fmla="*/ 0 h 79"/>
                <a:gd name="T76" fmla="*/ 0 w 74"/>
                <a:gd name="T77" fmla="*/ 0 h 7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79"/>
                <a:gd name="T119" fmla="*/ 74 w 74"/>
                <a:gd name="T120" fmla="*/ 79 h 7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79">
                  <a:moveTo>
                    <a:pt x="3" y="12"/>
                  </a:moveTo>
                  <a:lnTo>
                    <a:pt x="0" y="64"/>
                  </a:lnTo>
                  <a:lnTo>
                    <a:pt x="0" y="66"/>
                  </a:lnTo>
                  <a:lnTo>
                    <a:pt x="0" y="69"/>
                  </a:lnTo>
                  <a:lnTo>
                    <a:pt x="2" y="73"/>
                  </a:lnTo>
                  <a:lnTo>
                    <a:pt x="3" y="75"/>
                  </a:lnTo>
                  <a:lnTo>
                    <a:pt x="6" y="77"/>
                  </a:lnTo>
                  <a:lnTo>
                    <a:pt x="9" y="78"/>
                  </a:lnTo>
                  <a:lnTo>
                    <a:pt x="11" y="79"/>
                  </a:lnTo>
                  <a:lnTo>
                    <a:pt x="14" y="79"/>
                  </a:lnTo>
                  <a:lnTo>
                    <a:pt x="62" y="74"/>
                  </a:lnTo>
                  <a:lnTo>
                    <a:pt x="67" y="73"/>
                  </a:lnTo>
                  <a:lnTo>
                    <a:pt x="71" y="69"/>
                  </a:lnTo>
                  <a:lnTo>
                    <a:pt x="74" y="65"/>
                  </a:lnTo>
                  <a:lnTo>
                    <a:pt x="74" y="60"/>
                  </a:lnTo>
                  <a:lnTo>
                    <a:pt x="72" y="55"/>
                  </a:lnTo>
                  <a:lnTo>
                    <a:pt x="68" y="51"/>
                  </a:lnTo>
                  <a:lnTo>
                    <a:pt x="65" y="48"/>
                  </a:lnTo>
                  <a:lnTo>
                    <a:pt x="59" y="47"/>
                  </a:lnTo>
                  <a:lnTo>
                    <a:pt x="57" y="47"/>
                  </a:lnTo>
                  <a:lnTo>
                    <a:pt x="49" y="48"/>
                  </a:lnTo>
                  <a:lnTo>
                    <a:pt x="39" y="49"/>
                  </a:lnTo>
                  <a:lnTo>
                    <a:pt x="28" y="51"/>
                  </a:lnTo>
                  <a:lnTo>
                    <a:pt x="29" y="39"/>
                  </a:lnTo>
                  <a:lnTo>
                    <a:pt x="29" y="26"/>
                  </a:lnTo>
                  <a:lnTo>
                    <a:pt x="31" y="18"/>
                  </a:lnTo>
                  <a:lnTo>
                    <a:pt x="31" y="14"/>
                  </a:lnTo>
                  <a:lnTo>
                    <a:pt x="31" y="13"/>
                  </a:lnTo>
                  <a:lnTo>
                    <a:pt x="29" y="8"/>
                  </a:lnTo>
                  <a:lnTo>
                    <a:pt x="27" y="4"/>
                  </a:lnTo>
                  <a:lnTo>
                    <a:pt x="24" y="1"/>
                  </a:lnTo>
                  <a:lnTo>
                    <a:pt x="19" y="0"/>
                  </a:lnTo>
                  <a:lnTo>
                    <a:pt x="14" y="0"/>
                  </a:lnTo>
                  <a:lnTo>
                    <a:pt x="9" y="3"/>
                  </a:lnTo>
                  <a:lnTo>
                    <a:pt x="5" y="6"/>
                  </a:lnTo>
                  <a:lnTo>
                    <a:pt x="3"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63" name="Freeform 424">
              <a:extLst>
                <a:ext uri="{FF2B5EF4-FFF2-40B4-BE49-F238E27FC236}">
                  <a16:creationId xmlns:a16="http://schemas.microsoft.com/office/drawing/2014/main" id="{CD5604C5-45FB-4C77-84A6-7FE57CFAF7F0}"/>
                </a:ext>
              </a:extLst>
            </p:cNvPr>
            <p:cNvSpPr>
              <a:spLocks/>
            </p:cNvSpPr>
            <p:nvPr/>
          </p:nvSpPr>
          <p:spPr bwMode="auto">
            <a:xfrm flipH="1">
              <a:off x="563" y="1072"/>
              <a:ext cx="20" cy="12"/>
            </a:xfrm>
            <a:custGeom>
              <a:avLst/>
              <a:gdLst>
                <a:gd name="T0" fmla="*/ 0 w 83"/>
                <a:gd name="T1" fmla="*/ 0 h 56"/>
                <a:gd name="T2" fmla="*/ 0 w 83"/>
                <a:gd name="T3" fmla="*/ 0 h 56"/>
                <a:gd name="T4" fmla="*/ 0 w 83"/>
                <a:gd name="T5" fmla="*/ 0 h 56"/>
                <a:gd name="T6" fmla="*/ 0 w 83"/>
                <a:gd name="T7" fmla="*/ 0 h 56"/>
                <a:gd name="T8" fmla="*/ 0 w 83"/>
                <a:gd name="T9" fmla="*/ 0 h 56"/>
                <a:gd name="T10" fmla="*/ 0 w 83"/>
                <a:gd name="T11" fmla="*/ 0 h 56"/>
                <a:gd name="T12" fmla="*/ 0 w 83"/>
                <a:gd name="T13" fmla="*/ 0 h 56"/>
                <a:gd name="T14" fmla="*/ 0 w 83"/>
                <a:gd name="T15" fmla="*/ 0 h 56"/>
                <a:gd name="T16" fmla="*/ 0 w 83"/>
                <a:gd name="T17" fmla="*/ 0 h 56"/>
                <a:gd name="T18" fmla="*/ 0 w 83"/>
                <a:gd name="T19" fmla="*/ 0 h 56"/>
                <a:gd name="T20" fmla="*/ 0 w 83"/>
                <a:gd name="T21" fmla="*/ 0 h 56"/>
                <a:gd name="T22" fmla="*/ 0 w 83"/>
                <a:gd name="T23" fmla="*/ 0 h 56"/>
                <a:gd name="T24" fmla="*/ 0 w 83"/>
                <a:gd name="T25" fmla="*/ 0 h 56"/>
                <a:gd name="T26" fmla="*/ 0 w 83"/>
                <a:gd name="T27" fmla="*/ 0 h 56"/>
                <a:gd name="T28" fmla="*/ 0 w 83"/>
                <a:gd name="T29" fmla="*/ 0 h 56"/>
                <a:gd name="T30" fmla="*/ 0 w 83"/>
                <a:gd name="T31" fmla="*/ 0 h 56"/>
                <a:gd name="T32" fmla="*/ 0 w 83"/>
                <a:gd name="T33" fmla="*/ 0 h 56"/>
                <a:gd name="T34" fmla="*/ 0 w 83"/>
                <a:gd name="T35" fmla="*/ 0 h 56"/>
                <a:gd name="T36" fmla="*/ 0 w 83"/>
                <a:gd name="T37" fmla="*/ 0 h 5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56"/>
                <a:gd name="T59" fmla="*/ 83 w 83"/>
                <a:gd name="T60" fmla="*/ 56 h 5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56">
                  <a:moveTo>
                    <a:pt x="63" y="2"/>
                  </a:moveTo>
                  <a:lnTo>
                    <a:pt x="6" y="30"/>
                  </a:lnTo>
                  <a:lnTo>
                    <a:pt x="2" y="33"/>
                  </a:lnTo>
                  <a:lnTo>
                    <a:pt x="0" y="38"/>
                  </a:lnTo>
                  <a:lnTo>
                    <a:pt x="0" y="43"/>
                  </a:lnTo>
                  <a:lnTo>
                    <a:pt x="1" y="49"/>
                  </a:lnTo>
                  <a:lnTo>
                    <a:pt x="4" y="52"/>
                  </a:lnTo>
                  <a:lnTo>
                    <a:pt x="9" y="55"/>
                  </a:lnTo>
                  <a:lnTo>
                    <a:pt x="14" y="56"/>
                  </a:lnTo>
                  <a:lnTo>
                    <a:pt x="19" y="55"/>
                  </a:lnTo>
                  <a:lnTo>
                    <a:pt x="76" y="26"/>
                  </a:lnTo>
                  <a:lnTo>
                    <a:pt x="80" y="22"/>
                  </a:lnTo>
                  <a:lnTo>
                    <a:pt x="83" y="19"/>
                  </a:lnTo>
                  <a:lnTo>
                    <a:pt x="83" y="13"/>
                  </a:lnTo>
                  <a:lnTo>
                    <a:pt x="82" y="8"/>
                  </a:lnTo>
                  <a:lnTo>
                    <a:pt x="79" y="3"/>
                  </a:lnTo>
                  <a:lnTo>
                    <a:pt x="74" y="0"/>
                  </a:lnTo>
                  <a:lnTo>
                    <a:pt x="69" y="0"/>
                  </a:lnTo>
                  <a:lnTo>
                    <a:pt x="6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64" name="Freeform 425">
              <a:extLst>
                <a:ext uri="{FF2B5EF4-FFF2-40B4-BE49-F238E27FC236}">
                  <a16:creationId xmlns:a16="http://schemas.microsoft.com/office/drawing/2014/main" id="{9D4330EE-6A9A-4A3D-B9CA-6A9CADF09A50}"/>
                </a:ext>
              </a:extLst>
            </p:cNvPr>
            <p:cNvSpPr>
              <a:spLocks/>
            </p:cNvSpPr>
            <p:nvPr/>
          </p:nvSpPr>
          <p:spPr bwMode="auto">
            <a:xfrm flipH="1">
              <a:off x="566" y="1045"/>
              <a:ext cx="11" cy="11"/>
            </a:xfrm>
            <a:custGeom>
              <a:avLst/>
              <a:gdLst>
                <a:gd name="T0" fmla="*/ 0 w 48"/>
                <a:gd name="T1" fmla="*/ 0 h 49"/>
                <a:gd name="T2" fmla="*/ 0 w 48"/>
                <a:gd name="T3" fmla="*/ 0 h 49"/>
                <a:gd name="T4" fmla="*/ 0 w 48"/>
                <a:gd name="T5" fmla="*/ 0 h 49"/>
                <a:gd name="T6" fmla="*/ 0 w 48"/>
                <a:gd name="T7" fmla="*/ 0 h 49"/>
                <a:gd name="T8" fmla="*/ 0 w 48"/>
                <a:gd name="T9" fmla="*/ 0 h 49"/>
                <a:gd name="T10" fmla="*/ 0 w 48"/>
                <a:gd name="T11" fmla="*/ 0 h 49"/>
                <a:gd name="T12" fmla="*/ 0 w 48"/>
                <a:gd name="T13" fmla="*/ 0 h 49"/>
                <a:gd name="T14" fmla="*/ 0 w 48"/>
                <a:gd name="T15" fmla="*/ 0 h 49"/>
                <a:gd name="T16" fmla="*/ 0 w 48"/>
                <a:gd name="T17" fmla="*/ 0 h 49"/>
                <a:gd name="T18" fmla="*/ 0 w 48"/>
                <a:gd name="T19" fmla="*/ 0 h 49"/>
                <a:gd name="T20" fmla="*/ 0 w 48"/>
                <a:gd name="T21" fmla="*/ 0 h 49"/>
                <a:gd name="T22" fmla="*/ 0 w 48"/>
                <a:gd name="T23" fmla="*/ 0 h 49"/>
                <a:gd name="T24" fmla="*/ 0 w 48"/>
                <a:gd name="T25" fmla="*/ 0 h 49"/>
                <a:gd name="T26" fmla="*/ 0 w 48"/>
                <a:gd name="T27" fmla="*/ 0 h 49"/>
                <a:gd name="T28" fmla="*/ 0 w 48"/>
                <a:gd name="T29" fmla="*/ 0 h 49"/>
                <a:gd name="T30" fmla="*/ 0 w 48"/>
                <a:gd name="T31" fmla="*/ 0 h 49"/>
                <a:gd name="T32" fmla="*/ 0 w 48"/>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9"/>
                <a:gd name="T53" fmla="*/ 48 w 4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9">
                  <a:moveTo>
                    <a:pt x="48" y="24"/>
                  </a:moveTo>
                  <a:lnTo>
                    <a:pt x="47" y="33"/>
                  </a:lnTo>
                  <a:lnTo>
                    <a:pt x="42" y="41"/>
                  </a:lnTo>
                  <a:lnTo>
                    <a:pt x="34" y="46"/>
                  </a:lnTo>
                  <a:lnTo>
                    <a:pt x="25" y="49"/>
                  </a:lnTo>
                  <a:lnTo>
                    <a:pt x="16" y="46"/>
                  </a:lnTo>
                  <a:lnTo>
                    <a:pt x="8" y="41"/>
                  </a:lnTo>
                  <a:lnTo>
                    <a:pt x="3" y="33"/>
                  </a:lnTo>
                  <a:lnTo>
                    <a:pt x="0" y="24"/>
                  </a:lnTo>
                  <a:lnTo>
                    <a:pt x="3" y="15"/>
                  </a:lnTo>
                  <a:lnTo>
                    <a:pt x="8" y="7"/>
                  </a:lnTo>
                  <a:lnTo>
                    <a:pt x="16" y="2"/>
                  </a:lnTo>
                  <a:lnTo>
                    <a:pt x="25" y="0"/>
                  </a:lnTo>
                  <a:lnTo>
                    <a:pt x="34" y="2"/>
                  </a:lnTo>
                  <a:lnTo>
                    <a:pt x="42" y="7"/>
                  </a:lnTo>
                  <a:lnTo>
                    <a:pt x="47" y="15"/>
                  </a:lnTo>
                  <a:lnTo>
                    <a:pt x="48"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grpSp>
      <p:grpSp>
        <p:nvGrpSpPr>
          <p:cNvPr id="14355" name="Group 426">
            <a:extLst>
              <a:ext uri="{FF2B5EF4-FFF2-40B4-BE49-F238E27FC236}">
                <a16:creationId xmlns:a16="http://schemas.microsoft.com/office/drawing/2014/main" id="{8020B083-A963-4222-AB8A-34E7ACDA44B5}"/>
              </a:ext>
            </a:extLst>
          </p:cNvPr>
          <p:cNvGrpSpPr>
            <a:grpSpLocks/>
          </p:cNvGrpSpPr>
          <p:nvPr/>
        </p:nvGrpSpPr>
        <p:grpSpPr bwMode="auto">
          <a:xfrm>
            <a:off x="2828925" y="2659064"/>
            <a:ext cx="833438" cy="954087"/>
            <a:chOff x="337" y="893"/>
            <a:chExt cx="525" cy="601"/>
          </a:xfrm>
        </p:grpSpPr>
        <p:sp>
          <p:nvSpPr>
            <p:cNvPr id="15287" name="Freeform 427">
              <a:extLst>
                <a:ext uri="{FF2B5EF4-FFF2-40B4-BE49-F238E27FC236}">
                  <a16:creationId xmlns:a16="http://schemas.microsoft.com/office/drawing/2014/main" id="{854EE75F-AFD3-42D1-9413-E9E30E235B75}"/>
                </a:ext>
              </a:extLst>
            </p:cNvPr>
            <p:cNvSpPr>
              <a:spLocks/>
            </p:cNvSpPr>
            <p:nvPr/>
          </p:nvSpPr>
          <p:spPr bwMode="auto">
            <a:xfrm flipH="1">
              <a:off x="389" y="1329"/>
              <a:ext cx="158" cy="88"/>
            </a:xfrm>
            <a:custGeom>
              <a:avLst/>
              <a:gdLst>
                <a:gd name="T0" fmla="*/ 0 w 692"/>
                <a:gd name="T1" fmla="*/ 0 h 382"/>
                <a:gd name="T2" fmla="*/ 0 w 692"/>
                <a:gd name="T3" fmla="*/ 0 h 382"/>
                <a:gd name="T4" fmla="*/ 0 w 692"/>
                <a:gd name="T5" fmla="*/ 0 h 382"/>
                <a:gd name="T6" fmla="*/ 0 w 692"/>
                <a:gd name="T7" fmla="*/ 0 h 382"/>
                <a:gd name="T8" fmla="*/ 0 w 692"/>
                <a:gd name="T9" fmla="*/ 0 h 382"/>
                <a:gd name="T10" fmla="*/ 0 w 692"/>
                <a:gd name="T11" fmla="*/ 0 h 382"/>
                <a:gd name="T12" fmla="*/ 0 w 692"/>
                <a:gd name="T13" fmla="*/ 0 h 382"/>
                <a:gd name="T14" fmla="*/ 0 w 692"/>
                <a:gd name="T15" fmla="*/ 0 h 382"/>
                <a:gd name="T16" fmla="*/ 0 w 692"/>
                <a:gd name="T17" fmla="*/ 0 h 382"/>
                <a:gd name="T18" fmla="*/ 0 w 692"/>
                <a:gd name="T19" fmla="*/ 0 h 382"/>
                <a:gd name="T20" fmla="*/ 0 w 692"/>
                <a:gd name="T21" fmla="*/ 0 h 382"/>
                <a:gd name="T22" fmla="*/ 0 w 692"/>
                <a:gd name="T23" fmla="*/ 0 h 382"/>
                <a:gd name="T24" fmla="*/ 0 w 692"/>
                <a:gd name="T25" fmla="*/ 0 h 382"/>
                <a:gd name="T26" fmla="*/ 0 w 692"/>
                <a:gd name="T27" fmla="*/ 0 h 382"/>
                <a:gd name="T28" fmla="*/ 0 w 692"/>
                <a:gd name="T29" fmla="*/ 0 h 382"/>
                <a:gd name="T30" fmla="*/ 0 w 692"/>
                <a:gd name="T31" fmla="*/ 0 h 382"/>
                <a:gd name="T32" fmla="*/ 0 w 692"/>
                <a:gd name="T33" fmla="*/ 0 h 382"/>
                <a:gd name="T34" fmla="*/ 0 w 692"/>
                <a:gd name="T35" fmla="*/ 0 h 382"/>
                <a:gd name="T36" fmla="*/ 0 w 692"/>
                <a:gd name="T37" fmla="*/ 0 h 382"/>
                <a:gd name="T38" fmla="*/ 0 w 692"/>
                <a:gd name="T39" fmla="*/ 0 h 382"/>
                <a:gd name="T40" fmla="*/ 0 w 692"/>
                <a:gd name="T41" fmla="*/ 0 h 382"/>
                <a:gd name="T42" fmla="*/ 0 w 692"/>
                <a:gd name="T43" fmla="*/ 0 h 382"/>
                <a:gd name="T44" fmla="*/ 0 w 692"/>
                <a:gd name="T45" fmla="*/ 0 h 382"/>
                <a:gd name="T46" fmla="*/ 0 w 692"/>
                <a:gd name="T47" fmla="*/ 0 h 382"/>
                <a:gd name="T48" fmla="*/ 0 w 692"/>
                <a:gd name="T49" fmla="*/ 0 h 382"/>
                <a:gd name="T50" fmla="*/ 0 w 692"/>
                <a:gd name="T51" fmla="*/ 0 h 382"/>
                <a:gd name="T52" fmla="*/ 0 w 692"/>
                <a:gd name="T53" fmla="*/ 0 h 382"/>
                <a:gd name="T54" fmla="*/ 0 w 692"/>
                <a:gd name="T55" fmla="*/ 0 h 382"/>
                <a:gd name="T56" fmla="*/ 0 w 692"/>
                <a:gd name="T57" fmla="*/ 0 h 382"/>
                <a:gd name="T58" fmla="*/ 0 w 692"/>
                <a:gd name="T59" fmla="*/ 0 h 382"/>
                <a:gd name="T60" fmla="*/ 0 w 692"/>
                <a:gd name="T61" fmla="*/ 0 h 382"/>
                <a:gd name="T62" fmla="*/ 0 w 692"/>
                <a:gd name="T63" fmla="*/ 0 h 382"/>
                <a:gd name="T64" fmla="*/ 0 w 692"/>
                <a:gd name="T65" fmla="*/ 0 h 382"/>
                <a:gd name="T66" fmla="*/ 0 w 692"/>
                <a:gd name="T67" fmla="*/ 0 h 382"/>
                <a:gd name="T68" fmla="*/ 0 w 692"/>
                <a:gd name="T69" fmla="*/ 0 h 382"/>
                <a:gd name="T70" fmla="*/ 0 w 692"/>
                <a:gd name="T71" fmla="*/ 0 h 382"/>
                <a:gd name="T72" fmla="*/ 0 w 692"/>
                <a:gd name="T73" fmla="*/ 0 h 382"/>
                <a:gd name="T74" fmla="*/ 0 w 692"/>
                <a:gd name="T75" fmla="*/ 0 h 382"/>
                <a:gd name="T76" fmla="*/ 0 w 692"/>
                <a:gd name="T77" fmla="*/ 0 h 382"/>
                <a:gd name="T78" fmla="*/ 0 w 692"/>
                <a:gd name="T79" fmla="*/ 0 h 382"/>
                <a:gd name="T80" fmla="*/ 0 w 692"/>
                <a:gd name="T81" fmla="*/ 0 h 382"/>
                <a:gd name="T82" fmla="*/ 0 w 692"/>
                <a:gd name="T83" fmla="*/ 0 h 382"/>
                <a:gd name="T84" fmla="*/ 0 w 692"/>
                <a:gd name="T85" fmla="*/ 0 h 38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92"/>
                <a:gd name="T130" fmla="*/ 0 h 382"/>
                <a:gd name="T131" fmla="*/ 692 w 692"/>
                <a:gd name="T132" fmla="*/ 382 h 38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92" h="382">
                  <a:moveTo>
                    <a:pt x="575" y="1"/>
                  </a:moveTo>
                  <a:lnTo>
                    <a:pt x="569" y="5"/>
                  </a:lnTo>
                  <a:lnTo>
                    <a:pt x="564" y="9"/>
                  </a:lnTo>
                  <a:lnTo>
                    <a:pt x="562" y="15"/>
                  </a:lnTo>
                  <a:lnTo>
                    <a:pt x="560" y="22"/>
                  </a:lnTo>
                  <a:lnTo>
                    <a:pt x="560" y="23"/>
                  </a:lnTo>
                  <a:lnTo>
                    <a:pt x="562" y="26"/>
                  </a:lnTo>
                  <a:lnTo>
                    <a:pt x="562" y="27"/>
                  </a:lnTo>
                  <a:lnTo>
                    <a:pt x="562" y="29"/>
                  </a:lnTo>
                  <a:lnTo>
                    <a:pt x="566" y="39"/>
                  </a:lnTo>
                  <a:lnTo>
                    <a:pt x="575" y="63"/>
                  </a:lnTo>
                  <a:lnTo>
                    <a:pt x="588" y="97"/>
                  </a:lnTo>
                  <a:lnTo>
                    <a:pt x="602" y="137"/>
                  </a:lnTo>
                  <a:lnTo>
                    <a:pt x="618" y="178"/>
                  </a:lnTo>
                  <a:lnTo>
                    <a:pt x="632" y="214"/>
                  </a:lnTo>
                  <a:lnTo>
                    <a:pt x="641" y="242"/>
                  </a:lnTo>
                  <a:lnTo>
                    <a:pt x="646" y="255"/>
                  </a:lnTo>
                  <a:lnTo>
                    <a:pt x="642" y="269"/>
                  </a:lnTo>
                  <a:lnTo>
                    <a:pt x="636" y="292"/>
                  </a:lnTo>
                  <a:lnTo>
                    <a:pt x="629" y="317"/>
                  </a:lnTo>
                  <a:lnTo>
                    <a:pt x="624" y="338"/>
                  </a:lnTo>
                  <a:lnTo>
                    <a:pt x="614" y="338"/>
                  </a:lnTo>
                  <a:lnTo>
                    <a:pt x="593" y="338"/>
                  </a:lnTo>
                  <a:lnTo>
                    <a:pt x="564" y="338"/>
                  </a:lnTo>
                  <a:lnTo>
                    <a:pt x="529" y="338"/>
                  </a:lnTo>
                  <a:lnTo>
                    <a:pt x="488" y="338"/>
                  </a:lnTo>
                  <a:lnTo>
                    <a:pt x="443" y="338"/>
                  </a:lnTo>
                  <a:lnTo>
                    <a:pt x="395" y="338"/>
                  </a:lnTo>
                  <a:lnTo>
                    <a:pt x="347" y="338"/>
                  </a:lnTo>
                  <a:lnTo>
                    <a:pt x="298" y="338"/>
                  </a:lnTo>
                  <a:lnTo>
                    <a:pt x="250" y="338"/>
                  </a:lnTo>
                  <a:lnTo>
                    <a:pt x="205" y="338"/>
                  </a:lnTo>
                  <a:lnTo>
                    <a:pt x="164" y="338"/>
                  </a:lnTo>
                  <a:lnTo>
                    <a:pt x="129" y="338"/>
                  </a:lnTo>
                  <a:lnTo>
                    <a:pt x="100" y="338"/>
                  </a:lnTo>
                  <a:lnTo>
                    <a:pt x="79" y="338"/>
                  </a:lnTo>
                  <a:lnTo>
                    <a:pt x="69" y="338"/>
                  </a:lnTo>
                  <a:lnTo>
                    <a:pt x="62" y="313"/>
                  </a:lnTo>
                  <a:lnTo>
                    <a:pt x="55" y="281"/>
                  </a:lnTo>
                  <a:lnTo>
                    <a:pt x="48" y="251"/>
                  </a:lnTo>
                  <a:lnTo>
                    <a:pt x="44" y="235"/>
                  </a:lnTo>
                  <a:lnTo>
                    <a:pt x="47" y="223"/>
                  </a:lnTo>
                  <a:lnTo>
                    <a:pt x="55" y="199"/>
                  </a:lnTo>
                  <a:lnTo>
                    <a:pt x="62" y="165"/>
                  </a:lnTo>
                  <a:lnTo>
                    <a:pt x="73" y="127"/>
                  </a:lnTo>
                  <a:lnTo>
                    <a:pt x="83" y="91"/>
                  </a:lnTo>
                  <a:lnTo>
                    <a:pt x="92" y="58"/>
                  </a:lnTo>
                  <a:lnTo>
                    <a:pt x="98" y="36"/>
                  </a:lnTo>
                  <a:lnTo>
                    <a:pt x="100" y="27"/>
                  </a:lnTo>
                  <a:lnTo>
                    <a:pt x="101" y="26"/>
                  </a:lnTo>
                  <a:lnTo>
                    <a:pt x="101" y="24"/>
                  </a:lnTo>
                  <a:lnTo>
                    <a:pt x="101" y="23"/>
                  </a:lnTo>
                  <a:lnTo>
                    <a:pt x="101" y="22"/>
                  </a:lnTo>
                  <a:lnTo>
                    <a:pt x="100" y="15"/>
                  </a:lnTo>
                  <a:lnTo>
                    <a:pt x="98" y="9"/>
                  </a:lnTo>
                  <a:lnTo>
                    <a:pt x="92" y="3"/>
                  </a:lnTo>
                  <a:lnTo>
                    <a:pt x="86" y="1"/>
                  </a:lnTo>
                  <a:lnTo>
                    <a:pt x="77" y="0"/>
                  </a:lnTo>
                  <a:lnTo>
                    <a:pt x="69" y="2"/>
                  </a:lnTo>
                  <a:lnTo>
                    <a:pt x="62" y="9"/>
                  </a:lnTo>
                  <a:lnTo>
                    <a:pt x="59" y="16"/>
                  </a:lnTo>
                  <a:lnTo>
                    <a:pt x="0" y="229"/>
                  </a:lnTo>
                  <a:lnTo>
                    <a:pt x="0" y="231"/>
                  </a:lnTo>
                  <a:lnTo>
                    <a:pt x="0" y="234"/>
                  </a:lnTo>
                  <a:lnTo>
                    <a:pt x="0" y="236"/>
                  </a:lnTo>
                  <a:lnTo>
                    <a:pt x="0" y="239"/>
                  </a:lnTo>
                  <a:lnTo>
                    <a:pt x="30" y="365"/>
                  </a:lnTo>
                  <a:lnTo>
                    <a:pt x="33" y="372"/>
                  </a:lnTo>
                  <a:lnTo>
                    <a:pt x="38" y="377"/>
                  </a:lnTo>
                  <a:lnTo>
                    <a:pt x="43" y="381"/>
                  </a:lnTo>
                  <a:lnTo>
                    <a:pt x="51" y="382"/>
                  </a:lnTo>
                  <a:lnTo>
                    <a:pt x="641" y="382"/>
                  </a:lnTo>
                  <a:lnTo>
                    <a:pt x="647" y="381"/>
                  </a:lnTo>
                  <a:lnTo>
                    <a:pt x="654" y="378"/>
                  </a:lnTo>
                  <a:lnTo>
                    <a:pt x="659" y="373"/>
                  </a:lnTo>
                  <a:lnTo>
                    <a:pt x="662" y="367"/>
                  </a:lnTo>
                  <a:lnTo>
                    <a:pt x="690" y="260"/>
                  </a:lnTo>
                  <a:lnTo>
                    <a:pt x="692" y="256"/>
                  </a:lnTo>
                  <a:lnTo>
                    <a:pt x="692" y="253"/>
                  </a:lnTo>
                  <a:lnTo>
                    <a:pt x="692" y="249"/>
                  </a:lnTo>
                  <a:lnTo>
                    <a:pt x="690" y="247"/>
                  </a:lnTo>
                  <a:lnTo>
                    <a:pt x="603" y="14"/>
                  </a:lnTo>
                  <a:lnTo>
                    <a:pt x="599" y="6"/>
                  </a:lnTo>
                  <a:lnTo>
                    <a:pt x="592" y="1"/>
                  </a:lnTo>
                  <a:lnTo>
                    <a:pt x="584" y="0"/>
                  </a:lnTo>
                  <a:lnTo>
                    <a:pt x="57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88" name="Freeform 428">
              <a:extLst>
                <a:ext uri="{FF2B5EF4-FFF2-40B4-BE49-F238E27FC236}">
                  <a16:creationId xmlns:a16="http://schemas.microsoft.com/office/drawing/2014/main" id="{C796627D-B747-47AB-95D6-865B8A6E59F1}"/>
                </a:ext>
              </a:extLst>
            </p:cNvPr>
            <p:cNvSpPr>
              <a:spLocks/>
            </p:cNvSpPr>
            <p:nvPr/>
          </p:nvSpPr>
          <p:spPr bwMode="auto">
            <a:xfrm flipH="1">
              <a:off x="372" y="1468"/>
              <a:ext cx="30" cy="21"/>
            </a:xfrm>
            <a:custGeom>
              <a:avLst/>
              <a:gdLst>
                <a:gd name="T0" fmla="*/ 0 w 130"/>
                <a:gd name="T1" fmla="*/ 0 h 93"/>
                <a:gd name="T2" fmla="*/ 0 w 130"/>
                <a:gd name="T3" fmla="*/ 0 h 93"/>
                <a:gd name="T4" fmla="*/ 0 w 130"/>
                <a:gd name="T5" fmla="*/ 0 h 93"/>
                <a:gd name="T6" fmla="*/ 0 w 130"/>
                <a:gd name="T7" fmla="*/ 0 h 93"/>
                <a:gd name="T8" fmla="*/ 0 w 130"/>
                <a:gd name="T9" fmla="*/ 0 h 93"/>
                <a:gd name="T10" fmla="*/ 0 w 130"/>
                <a:gd name="T11" fmla="*/ 0 h 93"/>
                <a:gd name="T12" fmla="*/ 0 w 130"/>
                <a:gd name="T13" fmla="*/ 0 h 93"/>
                <a:gd name="T14" fmla="*/ 0 w 130"/>
                <a:gd name="T15" fmla="*/ 0 h 93"/>
                <a:gd name="T16" fmla="*/ 0 w 130"/>
                <a:gd name="T17" fmla="*/ 0 h 93"/>
                <a:gd name="T18" fmla="*/ 0 w 130"/>
                <a:gd name="T19" fmla="*/ 0 h 93"/>
                <a:gd name="T20" fmla="*/ 0 w 130"/>
                <a:gd name="T21" fmla="*/ 0 h 93"/>
                <a:gd name="T22" fmla="*/ 0 w 130"/>
                <a:gd name="T23" fmla="*/ 0 h 93"/>
                <a:gd name="T24" fmla="*/ 0 w 130"/>
                <a:gd name="T25" fmla="*/ 0 h 93"/>
                <a:gd name="T26" fmla="*/ 0 w 130"/>
                <a:gd name="T27" fmla="*/ 0 h 93"/>
                <a:gd name="T28" fmla="*/ 0 w 130"/>
                <a:gd name="T29" fmla="*/ 0 h 93"/>
                <a:gd name="T30" fmla="*/ 0 w 130"/>
                <a:gd name="T31" fmla="*/ 0 h 93"/>
                <a:gd name="T32" fmla="*/ 0 w 130"/>
                <a:gd name="T33" fmla="*/ 0 h 93"/>
                <a:gd name="T34" fmla="*/ 0 w 130"/>
                <a:gd name="T35" fmla="*/ 0 h 93"/>
                <a:gd name="T36" fmla="*/ 0 w 130"/>
                <a:gd name="T37" fmla="*/ 0 h 93"/>
                <a:gd name="T38" fmla="*/ 0 w 130"/>
                <a:gd name="T39" fmla="*/ 0 h 93"/>
                <a:gd name="T40" fmla="*/ 0 w 130"/>
                <a:gd name="T41" fmla="*/ 0 h 93"/>
                <a:gd name="T42" fmla="*/ 0 w 130"/>
                <a:gd name="T43" fmla="*/ 0 h 93"/>
                <a:gd name="T44" fmla="*/ 0 w 130"/>
                <a:gd name="T45" fmla="*/ 0 h 93"/>
                <a:gd name="T46" fmla="*/ 0 w 130"/>
                <a:gd name="T47" fmla="*/ 0 h 93"/>
                <a:gd name="T48" fmla="*/ 0 w 130"/>
                <a:gd name="T49" fmla="*/ 0 h 93"/>
                <a:gd name="T50" fmla="*/ 0 w 130"/>
                <a:gd name="T51" fmla="*/ 0 h 93"/>
                <a:gd name="T52" fmla="*/ 0 w 130"/>
                <a:gd name="T53" fmla="*/ 0 h 93"/>
                <a:gd name="T54" fmla="*/ 0 w 130"/>
                <a:gd name="T55" fmla="*/ 0 h 93"/>
                <a:gd name="T56" fmla="*/ 0 w 130"/>
                <a:gd name="T57" fmla="*/ 0 h 93"/>
                <a:gd name="T58" fmla="*/ 0 w 130"/>
                <a:gd name="T59" fmla="*/ 0 h 93"/>
                <a:gd name="T60" fmla="*/ 0 w 130"/>
                <a:gd name="T61" fmla="*/ 0 h 93"/>
                <a:gd name="T62" fmla="*/ 0 w 130"/>
                <a:gd name="T63" fmla="*/ 0 h 93"/>
                <a:gd name="T64" fmla="*/ 0 w 130"/>
                <a:gd name="T65" fmla="*/ 0 h 93"/>
                <a:gd name="T66" fmla="*/ 0 w 130"/>
                <a:gd name="T67" fmla="*/ 0 h 93"/>
                <a:gd name="T68" fmla="*/ 0 w 130"/>
                <a:gd name="T69" fmla="*/ 0 h 93"/>
                <a:gd name="T70" fmla="*/ 0 w 130"/>
                <a:gd name="T71" fmla="*/ 0 h 93"/>
                <a:gd name="T72" fmla="*/ 0 w 130"/>
                <a:gd name="T73" fmla="*/ 0 h 9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0"/>
                <a:gd name="T112" fmla="*/ 0 h 93"/>
                <a:gd name="T113" fmla="*/ 130 w 130"/>
                <a:gd name="T114" fmla="*/ 93 h 9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0" h="93">
                  <a:moveTo>
                    <a:pt x="0" y="43"/>
                  </a:moveTo>
                  <a:lnTo>
                    <a:pt x="0" y="43"/>
                  </a:lnTo>
                  <a:lnTo>
                    <a:pt x="2" y="52"/>
                  </a:lnTo>
                  <a:lnTo>
                    <a:pt x="4" y="61"/>
                  </a:lnTo>
                  <a:lnTo>
                    <a:pt x="10" y="70"/>
                  </a:lnTo>
                  <a:lnTo>
                    <a:pt x="17" y="77"/>
                  </a:lnTo>
                  <a:lnTo>
                    <a:pt x="26" y="83"/>
                  </a:lnTo>
                  <a:lnTo>
                    <a:pt x="37" y="88"/>
                  </a:lnTo>
                  <a:lnTo>
                    <a:pt x="50" y="92"/>
                  </a:lnTo>
                  <a:lnTo>
                    <a:pt x="63" y="93"/>
                  </a:lnTo>
                  <a:lnTo>
                    <a:pt x="76" y="93"/>
                  </a:lnTo>
                  <a:lnTo>
                    <a:pt x="89" y="92"/>
                  </a:lnTo>
                  <a:lnTo>
                    <a:pt x="99" y="88"/>
                  </a:lnTo>
                  <a:lnTo>
                    <a:pt x="110" y="83"/>
                  </a:lnTo>
                  <a:lnTo>
                    <a:pt x="117" y="77"/>
                  </a:lnTo>
                  <a:lnTo>
                    <a:pt x="124" y="70"/>
                  </a:lnTo>
                  <a:lnTo>
                    <a:pt x="129" y="61"/>
                  </a:lnTo>
                  <a:lnTo>
                    <a:pt x="130" y="52"/>
                  </a:lnTo>
                  <a:lnTo>
                    <a:pt x="130" y="41"/>
                  </a:lnTo>
                  <a:lnTo>
                    <a:pt x="127" y="32"/>
                  </a:lnTo>
                  <a:lnTo>
                    <a:pt x="121" y="24"/>
                  </a:lnTo>
                  <a:lnTo>
                    <a:pt x="115" y="17"/>
                  </a:lnTo>
                  <a:lnTo>
                    <a:pt x="106" y="10"/>
                  </a:lnTo>
                  <a:lnTo>
                    <a:pt x="94" y="5"/>
                  </a:lnTo>
                  <a:lnTo>
                    <a:pt x="82" y="1"/>
                  </a:lnTo>
                  <a:lnTo>
                    <a:pt x="69" y="0"/>
                  </a:lnTo>
                  <a:lnTo>
                    <a:pt x="55" y="0"/>
                  </a:lnTo>
                  <a:lnTo>
                    <a:pt x="43" y="1"/>
                  </a:lnTo>
                  <a:lnTo>
                    <a:pt x="32" y="5"/>
                  </a:lnTo>
                  <a:lnTo>
                    <a:pt x="21" y="10"/>
                  </a:lnTo>
                  <a:lnTo>
                    <a:pt x="13" y="17"/>
                  </a:lnTo>
                  <a:lnTo>
                    <a:pt x="7" y="24"/>
                  </a:lnTo>
                  <a:lnTo>
                    <a:pt x="3" y="32"/>
                  </a:lnTo>
                  <a:lnTo>
                    <a:pt x="0"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89" name="Freeform 429">
              <a:extLst>
                <a:ext uri="{FF2B5EF4-FFF2-40B4-BE49-F238E27FC236}">
                  <a16:creationId xmlns:a16="http://schemas.microsoft.com/office/drawing/2014/main" id="{94E4E396-6053-4841-96A2-614565ED56B8}"/>
                </a:ext>
              </a:extLst>
            </p:cNvPr>
            <p:cNvSpPr>
              <a:spLocks/>
            </p:cNvSpPr>
            <p:nvPr/>
          </p:nvSpPr>
          <p:spPr bwMode="auto">
            <a:xfrm flipH="1">
              <a:off x="383" y="1332"/>
              <a:ext cx="43" cy="153"/>
            </a:xfrm>
            <a:custGeom>
              <a:avLst/>
              <a:gdLst>
                <a:gd name="T0" fmla="*/ 0 w 184"/>
                <a:gd name="T1" fmla="*/ 0 h 666"/>
                <a:gd name="T2" fmla="*/ 0 w 184"/>
                <a:gd name="T3" fmla="*/ 0 h 666"/>
                <a:gd name="T4" fmla="*/ 0 w 184"/>
                <a:gd name="T5" fmla="*/ 0 h 666"/>
                <a:gd name="T6" fmla="*/ 0 w 184"/>
                <a:gd name="T7" fmla="*/ 0 h 666"/>
                <a:gd name="T8" fmla="*/ 0 w 184"/>
                <a:gd name="T9" fmla="*/ 0 h 666"/>
                <a:gd name="T10" fmla="*/ 0 w 184"/>
                <a:gd name="T11" fmla="*/ 0 h 666"/>
                <a:gd name="T12" fmla="*/ 0 w 184"/>
                <a:gd name="T13" fmla="*/ 0 h 666"/>
                <a:gd name="T14" fmla="*/ 0 w 184"/>
                <a:gd name="T15" fmla="*/ 0 h 666"/>
                <a:gd name="T16" fmla="*/ 0 w 184"/>
                <a:gd name="T17" fmla="*/ 0 h 666"/>
                <a:gd name="T18" fmla="*/ 0 w 184"/>
                <a:gd name="T19" fmla="*/ 0 h 666"/>
                <a:gd name="T20" fmla="*/ 0 w 184"/>
                <a:gd name="T21" fmla="*/ 0 h 666"/>
                <a:gd name="T22" fmla="*/ 0 w 184"/>
                <a:gd name="T23" fmla="*/ 0 h 666"/>
                <a:gd name="T24" fmla="*/ 0 w 184"/>
                <a:gd name="T25" fmla="*/ 0 h 666"/>
                <a:gd name="T26" fmla="*/ 0 w 184"/>
                <a:gd name="T27" fmla="*/ 0 h 666"/>
                <a:gd name="T28" fmla="*/ 0 w 184"/>
                <a:gd name="T29" fmla="*/ 0 h 666"/>
                <a:gd name="T30" fmla="*/ 0 w 184"/>
                <a:gd name="T31" fmla="*/ 0 h 666"/>
                <a:gd name="T32" fmla="*/ 0 w 184"/>
                <a:gd name="T33" fmla="*/ 0 h 666"/>
                <a:gd name="T34" fmla="*/ 0 w 184"/>
                <a:gd name="T35" fmla="*/ 0 h 666"/>
                <a:gd name="T36" fmla="*/ 0 w 184"/>
                <a:gd name="T37" fmla="*/ 0 h 66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4"/>
                <a:gd name="T58" fmla="*/ 0 h 666"/>
                <a:gd name="T59" fmla="*/ 184 w 184"/>
                <a:gd name="T60" fmla="*/ 666 h 66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4" h="666">
                  <a:moveTo>
                    <a:pt x="17" y="0"/>
                  </a:moveTo>
                  <a:lnTo>
                    <a:pt x="9" y="4"/>
                  </a:lnTo>
                  <a:lnTo>
                    <a:pt x="2" y="9"/>
                  </a:lnTo>
                  <a:lnTo>
                    <a:pt x="0" y="17"/>
                  </a:lnTo>
                  <a:lnTo>
                    <a:pt x="0" y="26"/>
                  </a:lnTo>
                  <a:lnTo>
                    <a:pt x="141" y="651"/>
                  </a:lnTo>
                  <a:lnTo>
                    <a:pt x="145" y="659"/>
                  </a:lnTo>
                  <a:lnTo>
                    <a:pt x="152" y="664"/>
                  </a:lnTo>
                  <a:lnTo>
                    <a:pt x="160" y="666"/>
                  </a:lnTo>
                  <a:lnTo>
                    <a:pt x="169" y="666"/>
                  </a:lnTo>
                  <a:lnTo>
                    <a:pt x="177" y="662"/>
                  </a:lnTo>
                  <a:lnTo>
                    <a:pt x="182" y="657"/>
                  </a:lnTo>
                  <a:lnTo>
                    <a:pt x="184" y="649"/>
                  </a:lnTo>
                  <a:lnTo>
                    <a:pt x="184" y="640"/>
                  </a:lnTo>
                  <a:lnTo>
                    <a:pt x="43" y="17"/>
                  </a:lnTo>
                  <a:lnTo>
                    <a:pt x="39" y="9"/>
                  </a:lnTo>
                  <a:lnTo>
                    <a:pt x="34" y="3"/>
                  </a:lnTo>
                  <a:lnTo>
                    <a:pt x="26" y="0"/>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90" name="Freeform 430">
              <a:extLst>
                <a:ext uri="{FF2B5EF4-FFF2-40B4-BE49-F238E27FC236}">
                  <a16:creationId xmlns:a16="http://schemas.microsoft.com/office/drawing/2014/main" id="{8B69673B-9764-4811-9E33-3B93ADAFB421}"/>
                </a:ext>
              </a:extLst>
            </p:cNvPr>
            <p:cNvSpPr>
              <a:spLocks/>
            </p:cNvSpPr>
            <p:nvPr/>
          </p:nvSpPr>
          <p:spPr bwMode="auto">
            <a:xfrm flipH="1">
              <a:off x="337" y="1115"/>
              <a:ext cx="224" cy="225"/>
            </a:xfrm>
            <a:custGeom>
              <a:avLst/>
              <a:gdLst>
                <a:gd name="T0" fmla="*/ 0 w 983"/>
                <a:gd name="T1" fmla="*/ 0 h 985"/>
                <a:gd name="T2" fmla="*/ 0 w 983"/>
                <a:gd name="T3" fmla="*/ 0 h 985"/>
                <a:gd name="T4" fmla="*/ 0 w 983"/>
                <a:gd name="T5" fmla="*/ 0 h 985"/>
                <a:gd name="T6" fmla="*/ 0 w 983"/>
                <a:gd name="T7" fmla="*/ 0 h 985"/>
                <a:gd name="T8" fmla="*/ 0 w 983"/>
                <a:gd name="T9" fmla="*/ 0 h 985"/>
                <a:gd name="T10" fmla="*/ 0 w 983"/>
                <a:gd name="T11" fmla="*/ 0 h 985"/>
                <a:gd name="T12" fmla="*/ 0 w 983"/>
                <a:gd name="T13" fmla="*/ 0 h 985"/>
                <a:gd name="T14" fmla="*/ 0 w 983"/>
                <a:gd name="T15" fmla="*/ 0 h 985"/>
                <a:gd name="T16" fmla="*/ 0 w 983"/>
                <a:gd name="T17" fmla="*/ 0 h 985"/>
                <a:gd name="T18" fmla="*/ 0 w 983"/>
                <a:gd name="T19" fmla="*/ 0 h 985"/>
                <a:gd name="T20" fmla="*/ 0 w 983"/>
                <a:gd name="T21" fmla="*/ 0 h 985"/>
                <a:gd name="T22" fmla="*/ 0 w 983"/>
                <a:gd name="T23" fmla="*/ 0 h 985"/>
                <a:gd name="T24" fmla="*/ 0 w 983"/>
                <a:gd name="T25" fmla="*/ 0 h 985"/>
                <a:gd name="T26" fmla="*/ 0 w 983"/>
                <a:gd name="T27" fmla="*/ 0 h 985"/>
                <a:gd name="T28" fmla="*/ 0 w 983"/>
                <a:gd name="T29" fmla="*/ 0 h 985"/>
                <a:gd name="T30" fmla="*/ 0 w 983"/>
                <a:gd name="T31" fmla="*/ 0 h 985"/>
                <a:gd name="T32" fmla="*/ 0 w 983"/>
                <a:gd name="T33" fmla="*/ 0 h 985"/>
                <a:gd name="T34" fmla="*/ 0 w 983"/>
                <a:gd name="T35" fmla="*/ 0 h 985"/>
                <a:gd name="T36" fmla="*/ 0 w 983"/>
                <a:gd name="T37" fmla="*/ 0 h 985"/>
                <a:gd name="T38" fmla="*/ 0 w 983"/>
                <a:gd name="T39" fmla="*/ 0 h 985"/>
                <a:gd name="T40" fmla="*/ 0 w 983"/>
                <a:gd name="T41" fmla="*/ 0 h 985"/>
                <a:gd name="T42" fmla="*/ 0 w 983"/>
                <a:gd name="T43" fmla="*/ 0 h 985"/>
                <a:gd name="T44" fmla="*/ 0 w 983"/>
                <a:gd name="T45" fmla="*/ 0 h 985"/>
                <a:gd name="T46" fmla="*/ 0 w 983"/>
                <a:gd name="T47" fmla="*/ 0 h 985"/>
                <a:gd name="T48" fmla="*/ 0 w 983"/>
                <a:gd name="T49" fmla="*/ 0 h 985"/>
                <a:gd name="T50" fmla="*/ 0 w 983"/>
                <a:gd name="T51" fmla="*/ 0 h 985"/>
                <a:gd name="T52" fmla="*/ 0 w 983"/>
                <a:gd name="T53" fmla="*/ 0 h 985"/>
                <a:gd name="T54" fmla="*/ 0 w 983"/>
                <a:gd name="T55" fmla="*/ 0 h 985"/>
                <a:gd name="T56" fmla="*/ 0 w 983"/>
                <a:gd name="T57" fmla="*/ 0 h 985"/>
                <a:gd name="T58" fmla="*/ 0 w 983"/>
                <a:gd name="T59" fmla="*/ 0 h 985"/>
                <a:gd name="T60" fmla="*/ 0 w 983"/>
                <a:gd name="T61" fmla="*/ 0 h 985"/>
                <a:gd name="T62" fmla="*/ 0 w 983"/>
                <a:gd name="T63" fmla="*/ 0 h 985"/>
                <a:gd name="T64" fmla="*/ 0 w 983"/>
                <a:gd name="T65" fmla="*/ 0 h 985"/>
                <a:gd name="T66" fmla="*/ 0 w 983"/>
                <a:gd name="T67" fmla="*/ 0 h 985"/>
                <a:gd name="T68" fmla="*/ 0 w 983"/>
                <a:gd name="T69" fmla="*/ 0 h 985"/>
                <a:gd name="T70" fmla="*/ 0 w 983"/>
                <a:gd name="T71" fmla="*/ 0 h 985"/>
                <a:gd name="T72" fmla="*/ 0 w 983"/>
                <a:gd name="T73" fmla="*/ 0 h 985"/>
                <a:gd name="T74" fmla="*/ 0 w 983"/>
                <a:gd name="T75" fmla="*/ 0 h 985"/>
                <a:gd name="T76" fmla="*/ 0 w 983"/>
                <a:gd name="T77" fmla="*/ 0 h 985"/>
                <a:gd name="T78" fmla="*/ 0 w 983"/>
                <a:gd name="T79" fmla="*/ 0 h 985"/>
                <a:gd name="T80" fmla="*/ 0 w 983"/>
                <a:gd name="T81" fmla="*/ 0 h 985"/>
                <a:gd name="T82" fmla="*/ 0 w 983"/>
                <a:gd name="T83" fmla="*/ 0 h 985"/>
                <a:gd name="T84" fmla="*/ 0 w 983"/>
                <a:gd name="T85" fmla="*/ 0 h 985"/>
                <a:gd name="T86" fmla="*/ 0 w 983"/>
                <a:gd name="T87" fmla="*/ 0 h 985"/>
                <a:gd name="T88" fmla="*/ 0 w 983"/>
                <a:gd name="T89" fmla="*/ 0 h 985"/>
                <a:gd name="T90" fmla="*/ 0 w 983"/>
                <a:gd name="T91" fmla="*/ 0 h 985"/>
                <a:gd name="T92" fmla="*/ 0 w 983"/>
                <a:gd name="T93" fmla="*/ 0 h 98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83"/>
                <a:gd name="T142" fmla="*/ 0 h 985"/>
                <a:gd name="T143" fmla="*/ 983 w 983"/>
                <a:gd name="T144" fmla="*/ 985 h 98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83" h="985">
                  <a:moveTo>
                    <a:pt x="883" y="31"/>
                  </a:moveTo>
                  <a:lnTo>
                    <a:pt x="882" y="33"/>
                  </a:lnTo>
                  <a:lnTo>
                    <a:pt x="882" y="34"/>
                  </a:lnTo>
                  <a:lnTo>
                    <a:pt x="880" y="37"/>
                  </a:lnTo>
                  <a:lnTo>
                    <a:pt x="880" y="38"/>
                  </a:lnTo>
                  <a:lnTo>
                    <a:pt x="873" y="69"/>
                  </a:lnTo>
                  <a:lnTo>
                    <a:pt x="852" y="151"/>
                  </a:lnTo>
                  <a:lnTo>
                    <a:pt x="823" y="267"/>
                  </a:lnTo>
                  <a:lnTo>
                    <a:pt x="791" y="400"/>
                  </a:lnTo>
                  <a:lnTo>
                    <a:pt x="757" y="534"/>
                  </a:lnTo>
                  <a:lnTo>
                    <a:pt x="728" y="650"/>
                  </a:lnTo>
                  <a:lnTo>
                    <a:pt x="708" y="733"/>
                  </a:lnTo>
                  <a:lnTo>
                    <a:pt x="700" y="765"/>
                  </a:lnTo>
                  <a:lnTo>
                    <a:pt x="692" y="785"/>
                  </a:lnTo>
                  <a:lnTo>
                    <a:pt x="684" y="802"/>
                  </a:lnTo>
                  <a:lnTo>
                    <a:pt x="676" y="814"/>
                  </a:lnTo>
                  <a:lnTo>
                    <a:pt x="670" y="824"/>
                  </a:lnTo>
                  <a:lnTo>
                    <a:pt x="663" y="830"/>
                  </a:lnTo>
                  <a:lnTo>
                    <a:pt x="658" y="836"/>
                  </a:lnTo>
                  <a:lnTo>
                    <a:pt x="654" y="838"/>
                  </a:lnTo>
                  <a:lnTo>
                    <a:pt x="650" y="840"/>
                  </a:lnTo>
                  <a:lnTo>
                    <a:pt x="646" y="841"/>
                  </a:lnTo>
                  <a:lnTo>
                    <a:pt x="644" y="841"/>
                  </a:lnTo>
                  <a:lnTo>
                    <a:pt x="643" y="841"/>
                  </a:lnTo>
                  <a:lnTo>
                    <a:pt x="641" y="841"/>
                  </a:lnTo>
                  <a:lnTo>
                    <a:pt x="639" y="840"/>
                  </a:lnTo>
                  <a:lnTo>
                    <a:pt x="636" y="840"/>
                  </a:lnTo>
                  <a:lnTo>
                    <a:pt x="633" y="838"/>
                  </a:lnTo>
                  <a:lnTo>
                    <a:pt x="631" y="838"/>
                  </a:lnTo>
                  <a:lnTo>
                    <a:pt x="610" y="838"/>
                  </a:lnTo>
                  <a:lnTo>
                    <a:pt x="581" y="840"/>
                  </a:lnTo>
                  <a:lnTo>
                    <a:pt x="546" y="841"/>
                  </a:lnTo>
                  <a:lnTo>
                    <a:pt x="506" y="842"/>
                  </a:lnTo>
                  <a:lnTo>
                    <a:pt x="462" y="844"/>
                  </a:lnTo>
                  <a:lnTo>
                    <a:pt x="415" y="846"/>
                  </a:lnTo>
                  <a:lnTo>
                    <a:pt x="367" y="847"/>
                  </a:lnTo>
                  <a:lnTo>
                    <a:pt x="318" y="850"/>
                  </a:lnTo>
                  <a:lnTo>
                    <a:pt x="268" y="853"/>
                  </a:lnTo>
                  <a:lnTo>
                    <a:pt x="221" y="855"/>
                  </a:lnTo>
                  <a:lnTo>
                    <a:pt x="177" y="858"/>
                  </a:lnTo>
                  <a:lnTo>
                    <a:pt x="137" y="862"/>
                  </a:lnTo>
                  <a:lnTo>
                    <a:pt x="102" y="864"/>
                  </a:lnTo>
                  <a:lnTo>
                    <a:pt x="73" y="868"/>
                  </a:lnTo>
                  <a:lnTo>
                    <a:pt x="51" y="872"/>
                  </a:lnTo>
                  <a:lnTo>
                    <a:pt x="38" y="876"/>
                  </a:lnTo>
                  <a:lnTo>
                    <a:pt x="22" y="886"/>
                  </a:lnTo>
                  <a:lnTo>
                    <a:pt x="12" y="898"/>
                  </a:lnTo>
                  <a:lnTo>
                    <a:pt x="6" y="911"/>
                  </a:lnTo>
                  <a:lnTo>
                    <a:pt x="2" y="924"/>
                  </a:lnTo>
                  <a:lnTo>
                    <a:pt x="0" y="939"/>
                  </a:lnTo>
                  <a:lnTo>
                    <a:pt x="2" y="952"/>
                  </a:lnTo>
                  <a:lnTo>
                    <a:pt x="4" y="963"/>
                  </a:lnTo>
                  <a:lnTo>
                    <a:pt x="7" y="974"/>
                  </a:lnTo>
                  <a:lnTo>
                    <a:pt x="11" y="979"/>
                  </a:lnTo>
                  <a:lnTo>
                    <a:pt x="15" y="983"/>
                  </a:lnTo>
                  <a:lnTo>
                    <a:pt x="20" y="984"/>
                  </a:lnTo>
                  <a:lnTo>
                    <a:pt x="25" y="985"/>
                  </a:lnTo>
                  <a:lnTo>
                    <a:pt x="704" y="985"/>
                  </a:lnTo>
                  <a:lnTo>
                    <a:pt x="705" y="985"/>
                  </a:lnTo>
                  <a:lnTo>
                    <a:pt x="706" y="985"/>
                  </a:lnTo>
                  <a:lnTo>
                    <a:pt x="743" y="978"/>
                  </a:lnTo>
                  <a:lnTo>
                    <a:pt x="771" y="966"/>
                  </a:lnTo>
                  <a:lnTo>
                    <a:pt x="795" y="952"/>
                  </a:lnTo>
                  <a:lnTo>
                    <a:pt x="812" y="933"/>
                  </a:lnTo>
                  <a:lnTo>
                    <a:pt x="825" y="915"/>
                  </a:lnTo>
                  <a:lnTo>
                    <a:pt x="832" y="897"/>
                  </a:lnTo>
                  <a:lnTo>
                    <a:pt x="838" y="880"/>
                  </a:lnTo>
                  <a:lnTo>
                    <a:pt x="839" y="866"/>
                  </a:lnTo>
                  <a:lnTo>
                    <a:pt x="839" y="867"/>
                  </a:lnTo>
                  <a:lnTo>
                    <a:pt x="839" y="868"/>
                  </a:lnTo>
                  <a:lnTo>
                    <a:pt x="983" y="46"/>
                  </a:lnTo>
                  <a:lnTo>
                    <a:pt x="983" y="43"/>
                  </a:lnTo>
                  <a:lnTo>
                    <a:pt x="983" y="39"/>
                  </a:lnTo>
                  <a:lnTo>
                    <a:pt x="982" y="35"/>
                  </a:lnTo>
                  <a:lnTo>
                    <a:pt x="981" y="33"/>
                  </a:lnTo>
                  <a:lnTo>
                    <a:pt x="975" y="24"/>
                  </a:lnTo>
                  <a:lnTo>
                    <a:pt x="969" y="17"/>
                  </a:lnTo>
                  <a:lnTo>
                    <a:pt x="964" y="12"/>
                  </a:lnTo>
                  <a:lnTo>
                    <a:pt x="957" y="7"/>
                  </a:lnTo>
                  <a:lnTo>
                    <a:pt x="952" y="4"/>
                  </a:lnTo>
                  <a:lnTo>
                    <a:pt x="947" y="3"/>
                  </a:lnTo>
                  <a:lnTo>
                    <a:pt x="942" y="1"/>
                  </a:lnTo>
                  <a:lnTo>
                    <a:pt x="936" y="0"/>
                  </a:lnTo>
                  <a:lnTo>
                    <a:pt x="926" y="1"/>
                  </a:lnTo>
                  <a:lnTo>
                    <a:pt x="916" y="4"/>
                  </a:lnTo>
                  <a:lnTo>
                    <a:pt x="906" y="8"/>
                  </a:lnTo>
                  <a:lnTo>
                    <a:pt x="900" y="13"/>
                  </a:lnTo>
                  <a:lnTo>
                    <a:pt x="893" y="20"/>
                  </a:lnTo>
                  <a:lnTo>
                    <a:pt x="888" y="25"/>
                  </a:lnTo>
                  <a:lnTo>
                    <a:pt x="884" y="29"/>
                  </a:lnTo>
                  <a:lnTo>
                    <a:pt x="883"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91" name="Freeform 431">
              <a:extLst>
                <a:ext uri="{FF2B5EF4-FFF2-40B4-BE49-F238E27FC236}">
                  <a16:creationId xmlns:a16="http://schemas.microsoft.com/office/drawing/2014/main" id="{F3417AB6-B0DA-4EDB-B4D9-E3C689290336}"/>
                </a:ext>
              </a:extLst>
            </p:cNvPr>
            <p:cNvSpPr>
              <a:spLocks/>
            </p:cNvSpPr>
            <p:nvPr/>
          </p:nvSpPr>
          <p:spPr bwMode="auto">
            <a:xfrm flipH="1">
              <a:off x="346" y="1124"/>
              <a:ext cx="207" cy="207"/>
            </a:xfrm>
            <a:custGeom>
              <a:avLst/>
              <a:gdLst>
                <a:gd name="T0" fmla="*/ 0 w 904"/>
                <a:gd name="T1" fmla="*/ 0 h 907"/>
                <a:gd name="T2" fmla="*/ 0 w 904"/>
                <a:gd name="T3" fmla="*/ 0 h 907"/>
                <a:gd name="T4" fmla="*/ 0 w 904"/>
                <a:gd name="T5" fmla="*/ 0 h 907"/>
                <a:gd name="T6" fmla="*/ 0 w 904"/>
                <a:gd name="T7" fmla="*/ 0 h 907"/>
                <a:gd name="T8" fmla="*/ 0 w 904"/>
                <a:gd name="T9" fmla="*/ 0 h 907"/>
                <a:gd name="T10" fmla="*/ 0 w 904"/>
                <a:gd name="T11" fmla="*/ 0 h 907"/>
                <a:gd name="T12" fmla="*/ 0 w 904"/>
                <a:gd name="T13" fmla="*/ 0 h 907"/>
                <a:gd name="T14" fmla="*/ 0 w 904"/>
                <a:gd name="T15" fmla="*/ 0 h 907"/>
                <a:gd name="T16" fmla="*/ 0 w 904"/>
                <a:gd name="T17" fmla="*/ 0 h 907"/>
                <a:gd name="T18" fmla="*/ 0 w 904"/>
                <a:gd name="T19" fmla="*/ 0 h 907"/>
                <a:gd name="T20" fmla="*/ 0 w 904"/>
                <a:gd name="T21" fmla="*/ 0 h 907"/>
                <a:gd name="T22" fmla="*/ 0 w 904"/>
                <a:gd name="T23" fmla="*/ 0 h 907"/>
                <a:gd name="T24" fmla="*/ 0 w 904"/>
                <a:gd name="T25" fmla="*/ 0 h 907"/>
                <a:gd name="T26" fmla="*/ 0 w 904"/>
                <a:gd name="T27" fmla="*/ 0 h 907"/>
                <a:gd name="T28" fmla="*/ 0 w 904"/>
                <a:gd name="T29" fmla="*/ 0 h 907"/>
                <a:gd name="T30" fmla="*/ 0 w 904"/>
                <a:gd name="T31" fmla="*/ 0 h 907"/>
                <a:gd name="T32" fmla="*/ 0 w 904"/>
                <a:gd name="T33" fmla="*/ 0 h 907"/>
                <a:gd name="T34" fmla="*/ 0 w 904"/>
                <a:gd name="T35" fmla="*/ 0 h 907"/>
                <a:gd name="T36" fmla="*/ 0 w 904"/>
                <a:gd name="T37" fmla="*/ 0 h 907"/>
                <a:gd name="T38" fmla="*/ 0 w 904"/>
                <a:gd name="T39" fmla="*/ 0 h 907"/>
                <a:gd name="T40" fmla="*/ 0 w 904"/>
                <a:gd name="T41" fmla="*/ 0 h 907"/>
                <a:gd name="T42" fmla="*/ 0 w 904"/>
                <a:gd name="T43" fmla="*/ 0 h 907"/>
                <a:gd name="T44" fmla="*/ 0 w 904"/>
                <a:gd name="T45" fmla="*/ 0 h 907"/>
                <a:gd name="T46" fmla="*/ 0 w 904"/>
                <a:gd name="T47" fmla="*/ 0 h 907"/>
                <a:gd name="T48" fmla="*/ 0 w 904"/>
                <a:gd name="T49" fmla="*/ 0 h 907"/>
                <a:gd name="T50" fmla="*/ 0 w 904"/>
                <a:gd name="T51" fmla="*/ 0 h 907"/>
                <a:gd name="T52" fmla="*/ 0 w 904"/>
                <a:gd name="T53" fmla="*/ 0 h 907"/>
                <a:gd name="T54" fmla="*/ 0 w 904"/>
                <a:gd name="T55" fmla="*/ 0 h 907"/>
                <a:gd name="T56" fmla="*/ 0 w 904"/>
                <a:gd name="T57" fmla="*/ 0 h 907"/>
                <a:gd name="T58" fmla="*/ 0 w 904"/>
                <a:gd name="T59" fmla="*/ 0 h 907"/>
                <a:gd name="T60" fmla="*/ 0 w 904"/>
                <a:gd name="T61" fmla="*/ 0 h 907"/>
                <a:gd name="T62" fmla="*/ 0 w 904"/>
                <a:gd name="T63" fmla="*/ 0 h 907"/>
                <a:gd name="T64" fmla="*/ 0 w 904"/>
                <a:gd name="T65" fmla="*/ 0 h 907"/>
                <a:gd name="T66" fmla="*/ 0 w 904"/>
                <a:gd name="T67" fmla="*/ 0 h 907"/>
                <a:gd name="T68" fmla="*/ 0 w 904"/>
                <a:gd name="T69" fmla="*/ 0 h 907"/>
                <a:gd name="T70" fmla="*/ 0 w 904"/>
                <a:gd name="T71" fmla="*/ 0 h 907"/>
                <a:gd name="T72" fmla="*/ 0 w 904"/>
                <a:gd name="T73" fmla="*/ 0 h 907"/>
                <a:gd name="T74" fmla="*/ 0 w 904"/>
                <a:gd name="T75" fmla="*/ 0 h 907"/>
                <a:gd name="T76" fmla="*/ 0 w 904"/>
                <a:gd name="T77" fmla="*/ 0 h 907"/>
                <a:gd name="T78" fmla="*/ 0 w 904"/>
                <a:gd name="T79" fmla="*/ 0 h 907"/>
                <a:gd name="T80" fmla="*/ 0 w 904"/>
                <a:gd name="T81" fmla="*/ 0 h 907"/>
                <a:gd name="T82" fmla="*/ 0 w 904"/>
                <a:gd name="T83" fmla="*/ 0 h 907"/>
                <a:gd name="T84" fmla="*/ 0 w 904"/>
                <a:gd name="T85" fmla="*/ 0 h 907"/>
                <a:gd name="T86" fmla="*/ 0 w 904"/>
                <a:gd name="T87" fmla="*/ 0 h 907"/>
                <a:gd name="T88" fmla="*/ 0 w 904"/>
                <a:gd name="T89" fmla="*/ 0 h 907"/>
                <a:gd name="T90" fmla="*/ 0 w 904"/>
                <a:gd name="T91" fmla="*/ 0 h 90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04"/>
                <a:gd name="T139" fmla="*/ 0 h 907"/>
                <a:gd name="T140" fmla="*/ 904 w 904"/>
                <a:gd name="T141" fmla="*/ 907 h 90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04" h="907">
                  <a:moveTo>
                    <a:pt x="896" y="0"/>
                  </a:moveTo>
                  <a:lnTo>
                    <a:pt x="897" y="1"/>
                  </a:lnTo>
                  <a:lnTo>
                    <a:pt x="900" y="3"/>
                  </a:lnTo>
                  <a:lnTo>
                    <a:pt x="901" y="5"/>
                  </a:lnTo>
                  <a:lnTo>
                    <a:pt x="904" y="8"/>
                  </a:lnTo>
                  <a:lnTo>
                    <a:pt x="897" y="47"/>
                  </a:lnTo>
                  <a:lnTo>
                    <a:pt x="880" y="142"/>
                  </a:lnTo>
                  <a:lnTo>
                    <a:pt x="857" y="272"/>
                  </a:lnTo>
                  <a:lnTo>
                    <a:pt x="831" y="421"/>
                  </a:lnTo>
                  <a:lnTo>
                    <a:pt x="805" y="569"/>
                  </a:lnTo>
                  <a:lnTo>
                    <a:pt x="783" y="698"/>
                  </a:lnTo>
                  <a:lnTo>
                    <a:pt x="767" y="789"/>
                  </a:lnTo>
                  <a:lnTo>
                    <a:pt x="761" y="823"/>
                  </a:lnTo>
                  <a:lnTo>
                    <a:pt x="761" y="824"/>
                  </a:lnTo>
                  <a:lnTo>
                    <a:pt x="761" y="825"/>
                  </a:lnTo>
                  <a:lnTo>
                    <a:pt x="761" y="829"/>
                  </a:lnTo>
                  <a:lnTo>
                    <a:pt x="760" y="838"/>
                  </a:lnTo>
                  <a:lnTo>
                    <a:pt x="756" y="850"/>
                  </a:lnTo>
                  <a:lnTo>
                    <a:pt x="748" y="863"/>
                  </a:lnTo>
                  <a:lnTo>
                    <a:pt x="736" y="877"/>
                  </a:lnTo>
                  <a:lnTo>
                    <a:pt x="719" y="890"/>
                  </a:lnTo>
                  <a:lnTo>
                    <a:pt x="695" y="901"/>
                  </a:lnTo>
                  <a:lnTo>
                    <a:pt x="663" y="907"/>
                  </a:lnTo>
                  <a:lnTo>
                    <a:pt x="656" y="907"/>
                  </a:lnTo>
                  <a:lnTo>
                    <a:pt x="635" y="907"/>
                  </a:lnTo>
                  <a:lnTo>
                    <a:pt x="604" y="907"/>
                  </a:lnTo>
                  <a:lnTo>
                    <a:pt x="562" y="907"/>
                  </a:lnTo>
                  <a:lnTo>
                    <a:pt x="514" y="907"/>
                  </a:lnTo>
                  <a:lnTo>
                    <a:pt x="459" y="907"/>
                  </a:lnTo>
                  <a:lnTo>
                    <a:pt x="402" y="907"/>
                  </a:lnTo>
                  <a:lnTo>
                    <a:pt x="342" y="907"/>
                  </a:lnTo>
                  <a:lnTo>
                    <a:pt x="281" y="907"/>
                  </a:lnTo>
                  <a:lnTo>
                    <a:pt x="223" y="907"/>
                  </a:lnTo>
                  <a:lnTo>
                    <a:pt x="167" y="907"/>
                  </a:lnTo>
                  <a:lnTo>
                    <a:pt x="116" y="907"/>
                  </a:lnTo>
                  <a:lnTo>
                    <a:pt x="73" y="907"/>
                  </a:lnTo>
                  <a:lnTo>
                    <a:pt x="38" y="907"/>
                  </a:lnTo>
                  <a:lnTo>
                    <a:pt x="13" y="907"/>
                  </a:lnTo>
                  <a:lnTo>
                    <a:pt x="2" y="907"/>
                  </a:lnTo>
                  <a:lnTo>
                    <a:pt x="2" y="905"/>
                  </a:lnTo>
                  <a:lnTo>
                    <a:pt x="2" y="903"/>
                  </a:lnTo>
                  <a:lnTo>
                    <a:pt x="0" y="901"/>
                  </a:lnTo>
                  <a:lnTo>
                    <a:pt x="0" y="900"/>
                  </a:lnTo>
                  <a:lnTo>
                    <a:pt x="2" y="892"/>
                  </a:lnTo>
                  <a:lnTo>
                    <a:pt x="4" y="885"/>
                  </a:lnTo>
                  <a:lnTo>
                    <a:pt x="9" y="877"/>
                  </a:lnTo>
                  <a:lnTo>
                    <a:pt x="17" y="872"/>
                  </a:lnTo>
                  <a:lnTo>
                    <a:pt x="25" y="870"/>
                  </a:lnTo>
                  <a:lnTo>
                    <a:pt x="39" y="867"/>
                  </a:lnTo>
                  <a:lnTo>
                    <a:pt x="58" y="864"/>
                  </a:lnTo>
                  <a:lnTo>
                    <a:pt x="82" y="862"/>
                  </a:lnTo>
                  <a:lnTo>
                    <a:pt x="110" y="860"/>
                  </a:lnTo>
                  <a:lnTo>
                    <a:pt x="142" y="858"/>
                  </a:lnTo>
                  <a:lnTo>
                    <a:pt x="178" y="855"/>
                  </a:lnTo>
                  <a:lnTo>
                    <a:pt x="217" y="853"/>
                  </a:lnTo>
                  <a:lnTo>
                    <a:pt x="259" y="850"/>
                  </a:lnTo>
                  <a:lnTo>
                    <a:pt x="302" y="849"/>
                  </a:lnTo>
                  <a:lnTo>
                    <a:pt x="347" y="846"/>
                  </a:lnTo>
                  <a:lnTo>
                    <a:pt x="396" y="845"/>
                  </a:lnTo>
                  <a:lnTo>
                    <a:pt x="444" y="842"/>
                  </a:lnTo>
                  <a:lnTo>
                    <a:pt x="492" y="841"/>
                  </a:lnTo>
                  <a:lnTo>
                    <a:pt x="541" y="840"/>
                  </a:lnTo>
                  <a:lnTo>
                    <a:pt x="589" y="838"/>
                  </a:lnTo>
                  <a:lnTo>
                    <a:pt x="596" y="841"/>
                  </a:lnTo>
                  <a:lnTo>
                    <a:pt x="604" y="842"/>
                  </a:lnTo>
                  <a:lnTo>
                    <a:pt x="613" y="842"/>
                  </a:lnTo>
                  <a:lnTo>
                    <a:pt x="622" y="840"/>
                  </a:lnTo>
                  <a:lnTo>
                    <a:pt x="632" y="834"/>
                  </a:lnTo>
                  <a:lnTo>
                    <a:pt x="643" y="828"/>
                  </a:lnTo>
                  <a:lnTo>
                    <a:pt x="653" y="819"/>
                  </a:lnTo>
                  <a:lnTo>
                    <a:pt x="662" y="807"/>
                  </a:lnTo>
                  <a:lnTo>
                    <a:pt x="672" y="794"/>
                  </a:lnTo>
                  <a:lnTo>
                    <a:pt x="682" y="777"/>
                  </a:lnTo>
                  <a:lnTo>
                    <a:pt x="689" y="760"/>
                  </a:lnTo>
                  <a:lnTo>
                    <a:pt x="698" y="739"/>
                  </a:lnTo>
                  <a:lnTo>
                    <a:pt x="698" y="738"/>
                  </a:lnTo>
                  <a:lnTo>
                    <a:pt x="698" y="737"/>
                  </a:lnTo>
                  <a:lnTo>
                    <a:pt x="706" y="706"/>
                  </a:lnTo>
                  <a:lnTo>
                    <a:pt x="726" y="625"/>
                  </a:lnTo>
                  <a:lnTo>
                    <a:pt x="754" y="510"/>
                  </a:lnTo>
                  <a:lnTo>
                    <a:pt x="787" y="379"/>
                  </a:lnTo>
                  <a:lnTo>
                    <a:pt x="819" y="246"/>
                  </a:lnTo>
                  <a:lnTo>
                    <a:pt x="849" y="130"/>
                  </a:lnTo>
                  <a:lnTo>
                    <a:pt x="869" y="47"/>
                  </a:lnTo>
                  <a:lnTo>
                    <a:pt x="878" y="13"/>
                  </a:lnTo>
                  <a:lnTo>
                    <a:pt x="882" y="8"/>
                  </a:lnTo>
                  <a:lnTo>
                    <a:pt x="887" y="4"/>
                  </a:lnTo>
                  <a:lnTo>
                    <a:pt x="892" y="1"/>
                  </a:lnTo>
                  <a:lnTo>
                    <a:pt x="896"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92" name="Freeform 432">
              <a:extLst>
                <a:ext uri="{FF2B5EF4-FFF2-40B4-BE49-F238E27FC236}">
                  <a16:creationId xmlns:a16="http://schemas.microsoft.com/office/drawing/2014/main" id="{3828D34A-D1D0-41A1-A90D-1833319D1E06}"/>
                </a:ext>
              </a:extLst>
            </p:cNvPr>
            <p:cNvSpPr>
              <a:spLocks/>
            </p:cNvSpPr>
            <p:nvPr/>
          </p:nvSpPr>
          <p:spPr bwMode="auto">
            <a:xfrm flipH="1">
              <a:off x="774" y="1193"/>
              <a:ext cx="77" cy="290"/>
            </a:xfrm>
            <a:custGeom>
              <a:avLst/>
              <a:gdLst>
                <a:gd name="T0" fmla="*/ 0 w 338"/>
                <a:gd name="T1" fmla="*/ 0 h 1268"/>
                <a:gd name="T2" fmla="*/ 0 w 338"/>
                <a:gd name="T3" fmla="*/ 0 h 1268"/>
                <a:gd name="T4" fmla="*/ 0 w 338"/>
                <a:gd name="T5" fmla="*/ 0 h 1268"/>
                <a:gd name="T6" fmla="*/ 0 w 338"/>
                <a:gd name="T7" fmla="*/ 0 h 1268"/>
                <a:gd name="T8" fmla="*/ 0 w 338"/>
                <a:gd name="T9" fmla="*/ 0 h 1268"/>
                <a:gd name="T10" fmla="*/ 0 w 338"/>
                <a:gd name="T11" fmla="*/ 0 h 1268"/>
                <a:gd name="T12" fmla="*/ 0 w 338"/>
                <a:gd name="T13" fmla="*/ 0 h 1268"/>
                <a:gd name="T14" fmla="*/ 0 w 338"/>
                <a:gd name="T15" fmla="*/ 0 h 1268"/>
                <a:gd name="T16" fmla="*/ 0 w 338"/>
                <a:gd name="T17" fmla="*/ 0 h 1268"/>
                <a:gd name="T18" fmla="*/ 0 w 338"/>
                <a:gd name="T19" fmla="*/ 0 h 1268"/>
                <a:gd name="T20" fmla="*/ 0 w 338"/>
                <a:gd name="T21" fmla="*/ 0 h 1268"/>
                <a:gd name="T22" fmla="*/ 0 w 338"/>
                <a:gd name="T23" fmla="*/ 0 h 1268"/>
                <a:gd name="T24" fmla="*/ 0 w 338"/>
                <a:gd name="T25" fmla="*/ 0 h 1268"/>
                <a:gd name="T26" fmla="*/ 0 w 338"/>
                <a:gd name="T27" fmla="*/ 0 h 1268"/>
                <a:gd name="T28" fmla="*/ 0 w 338"/>
                <a:gd name="T29" fmla="*/ 0 h 1268"/>
                <a:gd name="T30" fmla="*/ 0 w 338"/>
                <a:gd name="T31" fmla="*/ 0 h 1268"/>
                <a:gd name="T32" fmla="*/ 0 w 338"/>
                <a:gd name="T33" fmla="*/ 0 h 1268"/>
                <a:gd name="T34" fmla="*/ 0 w 338"/>
                <a:gd name="T35" fmla="*/ 0 h 1268"/>
                <a:gd name="T36" fmla="*/ 0 w 338"/>
                <a:gd name="T37" fmla="*/ 0 h 1268"/>
                <a:gd name="T38" fmla="*/ 0 w 338"/>
                <a:gd name="T39" fmla="*/ 0 h 1268"/>
                <a:gd name="T40" fmla="*/ 0 w 338"/>
                <a:gd name="T41" fmla="*/ 0 h 1268"/>
                <a:gd name="T42" fmla="*/ 0 w 338"/>
                <a:gd name="T43" fmla="*/ 0 h 1268"/>
                <a:gd name="T44" fmla="*/ 0 w 338"/>
                <a:gd name="T45" fmla="*/ 0 h 1268"/>
                <a:gd name="T46" fmla="*/ 0 w 338"/>
                <a:gd name="T47" fmla="*/ 0 h 1268"/>
                <a:gd name="T48" fmla="*/ 0 w 338"/>
                <a:gd name="T49" fmla="*/ 0 h 1268"/>
                <a:gd name="T50" fmla="*/ 0 w 338"/>
                <a:gd name="T51" fmla="*/ 0 h 1268"/>
                <a:gd name="T52" fmla="*/ 0 w 338"/>
                <a:gd name="T53" fmla="*/ 0 h 1268"/>
                <a:gd name="T54" fmla="*/ 0 w 338"/>
                <a:gd name="T55" fmla="*/ 0 h 1268"/>
                <a:gd name="T56" fmla="*/ 0 w 338"/>
                <a:gd name="T57" fmla="*/ 0 h 1268"/>
                <a:gd name="T58" fmla="*/ 0 w 338"/>
                <a:gd name="T59" fmla="*/ 0 h 1268"/>
                <a:gd name="T60" fmla="*/ 0 w 338"/>
                <a:gd name="T61" fmla="*/ 0 h 1268"/>
                <a:gd name="T62" fmla="*/ 0 w 338"/>
                <a:gd name="T63" fmla="*/ 0 h 1268"/>
                <a:gd name="T64" fmla="*/ 0 w 338"/>
                <a:gd name="T65" fmla="*/ 0 h 1268"/>
                <a:gd name="T66" fmla="*/ 0 w 338"/>
                <a:gd name="T67" fmla="*/ 0 h 1268"/>
                <a:gd name="T68" fmla="*/ 0 w 338"/>
                <a:gd name="T69" fmla="*/ 0 h 1268"/>
                <a:gd name="T70" fmla="*/ 0 w 338"/>
                <a:gd name="T71" fmla="*/ 0 h 1268"/>
                <a:gd name="T72" fmla="*/ 0 w 338"/>
                <a:gd name="T73" fmla="*/ 0 h 1268"/>
                <a:gd name="T74" fmla="*/ 0 w 338"/>
                <a:gd name="T75" fmla="*/ 0 h 1268"/>
                <a:gd name="T76" fmla="*/ 0 w 338"/>
                <a:gd name="T77" fmla="*/ 0 h 1268"/>
                <a:gd name="T78" fmla="*/ 0 w 338"/>
                <a:gd name="T79" fmla="*/ 0 h 1268"/>
                <a:gd name="T80" fmla="*/ 0 w 338"/>
                <a:gd name="T81" fmla="*/ 0 h 1268"/>
                <a:gd name="T82" fmla="*/ 0 w 338"/>
                <a:gd name="T83" fmla="*/ 0 h 1268"/>
                <a:gd name="T84" fmla="*/ 0 w 338"/>
                <a:gd name="T85" fmla="*/ 0 h 1268"/>
                <a:gd name="T86" fmla="*/ 0 w 338"/>
                <a:gd name="T87" fmla="*/ 0 h 1268"/>
                <a:gd name="T88" fmla="*/ 0 w 338"/>
                <a:gd name="T89" fmla="*/ 0 h 1268"/>
                <a:gd name="T90" fmla="*/ 0 w 338"/>
                <a:gd name="T91" fmla="*/ 0 h 1268"/>
                <a:gd name="T92" fmla="*/ 0 w 338"/>
                <a:gd name="T93" fmla="*/ 0 h 1268"/>
                <a:gd name="T94" fmla="*/ 0 w 338"/>
                <a:gd name="T95" fmla="*/ 0 h 1268"/>
                <a:gd name="T96" fmla="*/ 0 w 338"/>
                <a:gd name="T97" fmla="*/ 0 h 12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38"/>
                <a:gd name="T148" fmla="*/ 0 h 1268"/>
                <a:gd name="T149" fmla="*/ 338 w 338"/>
                <a:gd name="T150" fmla="*/ 1268 h 12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38" h="1268">
                  <a:moveTo>
                    <a:pt x="309" y="1"/>
                  </a:moveTo>
                  <a:lnTo>
                    <a:pt x="297" y="5"/>
                  </a:lnTo>
                  <a:lnTo>
                    <a:pt x="279" y="12"/>
                  </a:lnTo>
                  <a:lnTo>
                    <a:pt x="257" y="22"/>
                  </a:lnTo>
                  <a:lnTo>
                    <a:pt x="234" y="34"/>
                  </a:lnTo>
                  <a:lnTo>
                    <a:pt x="210" y="48"/>
                  </a:lnTo>
                  <a:lnTo>
                    <a:pt x="188" y="64"/>
                  </a:lnTo>
                  <a:lnTo>
                    <a:pt x="173" y="83"/>
                  </a:lnTo>
                  <a:lnTo>
                    <a:pt x="162" y="103"/>
                  </a:lnTo>
                  <a:lnTo>
                    <a:pt x="152" y="160"/>
                  </a:lnTo>
                  <a:lnTo>
                    <a:pt x="134" y="285"/>
                  </a:lnTo>
                  <a:lnTo>
                    <a:pt x="109" y="454"/>
                  </a:lnTo>
                  <a:lnTo>
                    <a:pt x="82" y="648"/>
                  </a:lnTo>
                  <a:lnTo>
                    <a:pt x="54" y="846"/>
                  </a:lnTo>
                  <a:lnTo>
                    <a:pt x="30" y="1024"/>
                  </a:lnTo>
                  <a:lnTo>
                    <a:pt x="10" y="1163"/>
                  </a:lnTo>
                  <a:lnTo>
                    <a:pt x="0" y="1243"/>
                  </a:lnTo>
                  <a:lnTo>
                    <a:pt x="0" y="1251"/>
                  </a:lnTo>
                  <a:lnTo>
                    <a:pt x="4" y="1258"/>
                  </a:lnTo>
                  <a:lnTo>
                    <a:pt x="10" y="1264"/>
                  </a:lnTo>
                  <a:lnTo>
                    <a:pt x="18" y="1268"/>
                  </a:lnTo>
                  <a:lnTo>
                    <a:pt x="27" y="1266"/>
                  </a:lnTo>
                  <a:lnTo>
                    <a:pt x="35" y="1262"/>
                  </a:lnTo>
                  <a:lnTo>
                    <a:pt x="40" y="1256"/>
                  </a:lnTo>
                  <a:lnTo>
                    <a:pt x="43" y="1248"/>
                  </a:lnTo>
                  <a:lnTo>
                    <a:pt x="66" y="1075"/>
                  </a:lnTo>
                  <a:lnTo>
                    <a:pt x="92" y="891"/>
                  </a:lnTo>
                  <a:lnTo>
                    <a:pt x="118" y="707"/>
                  </a:lnTo>
                  <a:lnTo>
                    <a:pt x="143" y="530"/>
                  </a:lnTo>
                  <a:lnTo>
                    <a:pt x="165" y="372"/>
                  </a:lnTo>
                  <a:lnTo>
                    <a:pt x="183" y="244"/>
                  </a:lnTo>
                  <a:lnTo>
                    <a:pt x="197" y="155"/>
                  </a:lnTo>
                  <a:lnTo>
                    <a:pt x="204" y="114"/>
                  </a:lnTo>
                  <a:lnTo>
                    <a:pt x="209" y="105"/>
                  </a:lnTo>
                  <a:lnTo>
                    <a:pt x="219" y="95"/>
                  </a:lnTo>
                  <a:lnTo>
                    <a:pt x="234" y="84"/>
                  </a:lnTo>
                  <a:lnTo>
                    <a:pt x="249" y="74"/>
                  </a:lnTo>
                  <a:lnTo>
                    <a:pt x="268" y="65"/>
                  </a:lnTo>
                  <a:lnTo>
                    <a:pt x="287" y="57"/>
                  </a:lnTo>
                  <a:lnTo>
                    <a:pt x="305" y="49"/>
                  </a:lnTo>
                  <a:lnTo>
                    <a:pt x="322" y="43"/>
                  </a:lnTo>
                  <a:lnTo>
                    <a:pt x="330" y="39"/>
                  </a:lnTo>
                  <a:lnTo>
                    <a:pt x="335" y="32"/>
                  </a:lnTo>
                  <a:lnTo>
                    <a:pt x="338" y="25"/>
                  </a:lnTo>
                  <a:lnTo>
                    <a:pt x="336" y="15"/>
                  </a:lnTo>
                  <a:lnTo>
                    <a:pt x="333" y="8"/>
                  </a:lnTo>
                  <a:lnTo>
                    <a:pt x="326" y="2"/>
                  </a:lnTo>
                  <a:lnTo>
                    <a:pt x="318" y="0"/>
                  </a:lnTo>
                  <a:lnTo>
                    <a:pt x="30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93" name="Freeform 433">
              <a:extLst>
                <a:ext uri="{FF2B5EF4-FFF2-40B4-BE49-F238E27FC236}">
                  <a16:creationId xmlns:a16="http://schemas.microsoft.com/office/drawing/2014/main" id="{B36FA4CD-83C1-49B5-9A25-205D9678DA70}"/>
                </a:ext>
              </a:extLst>
            </p:cNvPr>
            <p:cNvSpPr>
              <a:spLocks/>
            </p:cNvSpPr>
            <p:nvPr/>
          </p:nvSpPr>
          <p:spPr bwMode="auto">
            <a:xfrm flipH="1">
              <a:off x="713" y="1193"/>
              <a:ext cx="37" cy="288"/>
            </a:xfrm>
            <a:custGeom>
              <a:avLst/>
              <a:gdLst>
                <a:gd name="T0" fmla="*/ 0 w 165"/>
                <a:gd name="T1" fmla="*/ 0 h 1258"/>
                <a:gd name="T2" fmla="*/ 0 w 165"/>
                <a:gd name="T3" fmla="*/ 0 h 1258"/>
                <a:gd name="T4" fmla="*/ 0 w 165"/>
                <a:gd name="T5" fmla="*/ 0 h 1258"/>
                <a:gd name="T6" fmla="*/ 0 w 165"/>
                <a:gd name="T7" fmla="*/ 0 h 1258"/>
                <a:gd name="T8" fmla="*/ 0 w 165"/>
                <a:gd name="T9" fmla="*/ 0 h 1258"/>
                <a:gd name="T10" fmla="*/ 0 w 165"/>
                <a:gd name="T11" fmla="*/ 0 h 1258"/>
                <a:gd name="T12" fmla="*/ 0 w 165"/>
                <a:gd name="T13" fmla="*/ 0 h 1258"/>
                <a:gd name="T14" fmla="*/ 0 w 165"/>
                <a:gd name="T15" fmla="*/ 0 h 1258"/>
                <a:gd name="T16" fmla="*/ 0 w 165"/>
                <a:gd name="T17" fmla="*/ 0 h 1258"/>
                <a:gd name="T18" fmla="*/ 0 w 165"/>
                <a:gd name="T19" fmla="*/ 0 h 1258"/>
                <a:gd name="T20" fmla="*/ 0 w 165"/>
                <a:gd name="T21" fmla="*/ 0 h 1258"/>
                <a:gd name="T22" fmla="*/ 0 w 165"/>
                <a:gd name="T23" fmla="*/ 0 h 1258"/>
                <a:gd name="T24" fmla="*/ 0 w 165"/>
                <a:gd name="T25" fmla="*/ 0 h 1258"/>
                <a:gd name="T26" fmla="*/ 0 w 165"/>
                <a:gd name="T27" fmla="*/ 0 h 1258"/>
                <a:gd name="T28" fmla="*/ 0 w 165"/>
                <a:gd name="T29" fmla="*/ 0 h 1258"/>
                <a:gd name="T30" fmla="*/ 0 w 165"/>
                <a:gd name="T31" fmla="*/ 0 h 1258"/>
                <a:gd name="T32" fmla="*/ 0 w 165"/>
                <a:gd name="T33" fmla="*/ 0 h 1258"/>
                <a:gd name="T34" fmla="*/ 0 w 165"/>
                <a:gd name="T35" fmla="*/ 0 h 1258"/>
                <a:gd name="T36" fmla="*/ 0 w 165"/>
                <a:gd name="T37" fmla="*/ 0 h 1258"/>
                <a:gd name="T38" fmla="*/ 0 w 165"/>
                <a:gd name="T39" fmla="*/ 0 h 1258"/>
                <a:gd name="T40" fmla="*/ 0 w 165"/>
                <a:gd name="T41" fmla="*/ 0 h 1258"/>
                <a:gd name="T42" fmla="*/ 0 w 165"/>
                <a:gd name="T43" fmla="*/ 0 h 1258"/>
                <a:gd name="T44" fmla="*/ 0 w 165"/>
                <a:gd name="T45" fmla="*/ 0 h 1258"/>
                <a:gd name="T46" fmla="*/ 0 w 165"/>
                <a:gd name="T47" fmla="*/ 0 h 1258"/>
                <a:gd name="T48" fmla="*/ 0 w 165"/>
                <a:gd name="T49" fmla="*/ 0 h 1258"/>
                <a:gd name="T50" fmla="*/ 0 w 165"/>
                <a:gd name="T51" fmla="*/ 0 h 1258"/>
                <a:gd name="T52" fmla="*/ 0 w 165"/>
                <a:gd name="T53" fmla="*/ 0 h 1258"/>
                <a:gd name="T54" fmla="*/ 0 w 165"/>
                <a:gd name="T55" fmla="*/ 0 h 1258"/>
                <a:gd name="T56" fmla="*/ 0 w 165"/>
                <a:gd name="T57" fmla="*/ 0 h 1258"/>
                <a:gd name="T58" fmla="*/ 0 w 165"/>
                <a:gd name="T59" fmla="*/ 0 h 1258"/>
                <a:gd name="T60" fmla="*/ 0 w 165"/>
                <a:gd name="T61" fmla="*/ 0 h 1258"/>
                <a:gd name="T62" fmla="*/ 0 w 165"/>
                <a:gd name="T63" fmla="*/ 0 h 1258"/>
                <a:gd name="T64" fmla="*/ 0 w 165"/>
                <a:gd name="T65" fmla="*/ 0 h 1258"/>
                <a:gd name="T66" fmla="*/ 0 w 165"/>
                <a:gd name="T67" fmla="*/ 0 h 1258"/>
                <a:gd name="T68" fmla="*/ 0 w 165"/>
                <a:gd name="T69" fmla="*/ 0 h 1258"/>
                <a:gd name="T70" fmla="*/ 0 w 165"/>
                <a:gd name="T71" fmla="*/ 0 h 1258"/>
                <a:gd name="T72" fmla="*/ 0 w 165"/>
                <a:gd name="T73" fmla="*/ 0 h 1258"/>
                <a:gd name="T74" fmla="*/ 0 w 165"/>
                <a:gd name="T75" fmla="*/ 0 h 1258"/>
                <a:gd name="T76" fmla="*/ 0 w 165"/>
                <a:gd name="T77" fmla="*/ 0 h 1258"/>
                <a:gd name="T78" fmla="*/ 0 w 165"/>
                <a:gd name="T79" fmla="*/ 0 h 1258"/>
                <a:gd name="T80" fmla="*/ 0 w 165"/>
                <a:gd name="T81" fmla="*/ 0 h 125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65"/>
                <a:gd name="T124" fmla="*/ 0 h 1258"/>
                <a:gd name="T125" fmla="*/ 165 w 165"/>
                <a:gd name="T126" fmla="*/ 1258 h 125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65" h="1258">
                  <a:moveTo>
                    <a:pt x="3" y="12"/>
                  </a:moveTo>
                  <a:lnTo>
                    <a:pt x="0" y="20"/>
                  </a:lnTo>
                  <a:lnTo>
                    <a:pt x="0" y="29"/>
                  </a:lnTo>
                  <a:lnTo>
                    <a:pt x="4" y="37"/>
                  </a:lnTo>
                  <a:lnTo>
                    <a:pt x="11" y="42"/>
                  </a:lnTo>
                  <a:lnTo>
                    <a:pt x="26" y="51"/>
                  </a:lnTo>
                  <a:lnTo>
                    <a:pt x="43" y="62"/>
                  </a:lnTo>
                  <a:lnTo>
                    <a:pt x="60" y="75"/>
                  </a:lnTo>
                  <a:lnTo>
                    <a:pt x="77" y="86"/>
                  </a:lnTo>
                  <a:lnTo>
                    <a:pt x="91" y="99"/>
                  </a:lnTo>
                  <a:lnTo>
                    <a:pt x="103" y="111"/>
                  </a:lnTo>
                  <a:lnTo>
                    <a:pt x="111" y="123"/>
                  </a:lnTo>
                  <a:lnTo>
                    <a:pt x="115" y="133"/>
                  </a:lnTo>
                  <a:lnTo>
                    <a:pt x="117" y="270"/>
                  </a:lnTo>
                  <a:lnTo>
                    <a:pt x="120" y="561"/>
                  </a:lnTo>
                  <a:lnTo>
                    <a:pt x="121" y="915"/>
                  </a:lnTo>
                  <a:lnTo>
                    <a:pt x="121" y="1236"/>
                  </a:lnTo>
                  <a:lnTo>
                    <a:pt x="122" y="1245"/>
                  </a:lnTo>
                  <a:lnTo>
                    <a:pt x="128" y="1251"/>
                  </a:lnTo>
                  <a:lnTo>
                    <a:pt x="135" y="1256"/>
                  </a:lnTo>
                  <a:lnTo>
                    <a:pt x="143" y="1258"/>
                  </a:lnTo>
                  <a:lnTo>
                    <a:pt x="151" y="1256"/>
                  </a:lnTo>
                  <a:lnTo>
                    <a:pt x="159" y="1251"/>
                  </a:lnTo>
                  <a:lnTo>
                    <a:pt x="164" y="1243"/>
                  </a:lnTo>
                  <a:lnTo>
                    <a:pt x="165" y="1236"/>
                  </a:lnTo>
                  <a:lnTo>
                    <a:pt x="165" y="1052"/>
                  </a:lnTo>
                  <a:lnTo>
                    <a:pt x="164" y="685"/>
                  </a:lnTo>
                  <a:lnTo>
                    <a:pt x="161" y="317"/>
                  </a:lnTo>
                  <a:lnTo>
                    <a:pt x="159" y="129"/>
                  </a:lnTo>
                  <a:lnTo>
                    <a:pt x="152" y="108"/>
                  </a:lnTo>
                  <a:lnTo>
                    <a:pt x="139" y="88"/>
                  </a:lnTo>
                  <a:lnTo>
                    <a:pt x="121" y="67"/>
                  </a:lnTo>
                  <a:lnTo>
                    <a:pt x="100" y="49"/>
                  </a:lnTo>
                  <a:lnTo>
                    <a:pt x="79" y="33"/>
                  </a:lnTo>
                  <a:lnTo>
                    <a:pt x="59" y="20"/>
                  </a:lnTo>
                  <a:lnTo>
                    <a:pt x="43" y="10"/>
                  </a:lnTo>
                  <a:lnTo>
                    <a:pt x="31" y="3"/>
                  </a:lnTo>
                  <a:lnTo>
                    <a:pt x="24" y="0"/>
                  </a:lnTo>
                  <a:lnTo>
                    <a:pt x="16" y="2"/>
                  </a:lnTo>
                  <a:lnTo>
                    <a:pt x="8" y="6"/>
                  </a:lnTo>
                  <a:lnTo>
                    <a:pt x="3"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94" name="Freeform 434">
              <a:extLst>
                <a:ext uri="{FF2B5EF4-FFF2-40B4-BE49-F238E27FC236}">
                  <a16:creationId xmlns:a16="http://schemas.microsoft.com/office/drawing/2014/main" id="{1E7BFFD3-E21C-453C-8CE4-72EDAB65F467}"/>
                </a:ext>
              </a:extLst>
            </p:cNvPr>
            <p:cNvSpPr>
              <a:spLocks/>
            </p:cNvSpPr>
            <p:nvPr/>
          </p:nvSpPr>
          <p:spPr bwMode="auto">
            <a:xfrm flipH="1">
              <a:off x="500" y="1173"/>
              <a:ext cx="346" cy="78"/>
            </a:xfrm>
            <a:custGeom>
              <a:avLst/>
              <a:gdLst>
                <a:gd name="T0" fmla="*/ 0 w 1511"/>
                <a:gd name="T1" fmla="*/ 0 h 341"/>
                <a:gd name="T2" fmla="*/ 0 w 1511"/>
                <a:gd name="T3" fmla="*/ 0 h 341"/>
                <a:gd name="T4" fmla="*/ 0 w 1511"/>
                <a:gd name="T5" fmla="*/ 0 h 341"/>
                <a:gd name="T6" fmla="*/ 0 w 1511"/>
                <a:gd name="T7" fmla="*/ 0 h 341"/>
                <a:gd name="T8" fmla="*/ 0 w 1511"/>
                <a:gd name="T9" fmla="*/ 0 h 341"/>
                <a:gd name="T10" fmla="*/ 0 w 1511"/>
                <a:gd name="T11" fmla="*/ 0 h 341"/>
                <a:gd name="T12" fmla="*/ 0 w 1511"/>
                <a:gd name="T13" fmla="*/ 0 h 341"/>
                <a:gd name="T14" fmla="*/ 0 w 1511"/>
                <a:gd name="T15" fmla="*/ 0 h 341"/>
                <a:gd name="T16" fmla="*/ 0 w 1511"/>
                <a:gd name="T17" fmla="*/ 0 h 341"/>
                <a:gd name="T18" fmla="*/ 0 w 1511"/>
                <a:gd name="T19" fmla="*/ 0 h 341"/>
                <a:gd name="T20" fmla="*/ 0 w 1511"/>
                <a:gd name="T21" fmla="*/ 0 h 341"/>
                <a:gd name="T22" fmla="*/ 0 w 1511"/>
                <a:gd name="T23" fmla="*/ 0 h 341"/>
                <a:gd name="T24" fmla="*/ 0 w 1511"/>
                <a:gd name="T25" fmla="*/ 0 h 341"/>
                <a:gd name="T26" fmla="*/ 0 w 1511"/>
                <a:gd name="T27" fmla="*/ 0 h 341"/>
                <a:gd name="T28" fmla="*/ 0 w 1511"/>
                <a:gd name="T29" fmla="*/ 0 h 341"/>
                <a:gd name="T30" fmla="*/ 0 w 1511"/>
                <a:gd name="T31" fmla="*/ 0 h 341"/>
                <a:gd name="T32" fmla="*/ 0 w 1511"/>
                <a:gd name="T33" fmla="*/ 0 h 341"/>
                <a:gd name="T34" fmla="*/ 0 w 1511"/>
                <a:gd name="T35" fmla="*/ 0 h 341"/>
                <a:gd name="T36" fmla="*/ 0 w 1511"/>
                <a:gd name="T37" fmla="*/ 0 h 341"/>
                <a:gd name="T38" fmla="*/ 0 w 1511"/>
                <a:gd name="T39" fmla="*/ 0 h 341"/>
                <a:gd name="T40" fmla="*/ 0 w 1511"/>
                <a:gd name="T41" fmla="*/ 0 h 341"/>
                <a:gd name="T42" fmla="*/ 0 w 1511"/>
                <a:gd name="T43" fmla="*/ 0 h 341"/>
                <a:gd name="T44" fmla="*/ 0 w 1511"/>
                <a:gd name="T45" fmla="*/ 0 h 341"/>
                <a:gd name="T46" fmla="*/ 0 w 1511"/>
                <a:gd name="T47" fmla="*/ 0 h 341"/>
                <a:gd name="T48" fmla="*/ 0 w 1511"/>
                <a:gd name="T49" fmla="*/ 0 h 341"/>
                <a:gd name="T50" fmla="*/ 0 w 1511"/>
                <a:gd name="T51" fmla="*/ 0 h 341"/>
                <a:gd name="T52" fmla="*/ 0 w 1511"/>
                <a:gd name="T53" fmla="*/ 0 h 341"/>
                <a:gd name="T54" fmla="*/ 0 w 1511"/>
                <a:gd name="T55" fmla="*/ 0 h 341"/>
                <a:gd name="T56" fmla="*/ 0 w 1511"/>
                <a:gd name="T57" fmla="*/ 0 h 341"/>
                <a:gd name="T58" fmla="*/ 0 w 1511"/>
                <a:gd name="T59" fmla="*/ 0 h 341"/>
                <a:gd name="T60" fmla="*/ 0 w 1511"/>
                <a:gd name="T61" fmla="*/ 0 h 341"/>
                <a:gd name="T62" fmla="*/ 0 w 1511"/>
                <a:gd name="T63" fmla="*/ 0 h 341"/>
                <a:gd name="T64" fmla="*/ 0 w 1511"/>
                <a:gd name="T65" fmla="*/ 0 h 341"/>
                <a:gd name="T66" fmla="*/ 0 w 1511"/>
                <a:gd name="T67" fmla="*/ 0 h 341"/>
                <a:gd name="T68" fmla="*/ 0 w 1511"/>
                <a:gd name="T69" fmla="*/ 0 h 341"/>
                <a:gd name="T70" fmla="*/ 0 w 1511"/>
                <a:gd name="T71" fmla="*/ 0 h 341"/>
                <a:gd name="T72" fmla="*/ 0 w 1511"/>
                <a:gd name="T73" fmla="*/ 0 h 341"/>
                <a:gd name="T74" fmla="*/ 0 w 1511"/>
                <a:gd name="T75" fmla="*/ 0 h 341"/>
                <a:gd name="T76" fmla="*/ 0 w 1511"/>
                <a:gd name="T77" fmla="*/ 0 h 341"/>
                <a:gd name="T78" fmla="*/ 0 w 1511"/>
                <a:gd name="T79" fmla="*/ 0 h 341"/>
                <a:gd name="T80" fmla="*/ 0 w 1511"/>
                <a:gd name="T81" fmla="*/ 0 h 341"/>
                <a:gd name="T82" fmla="*/ 0 w 1511"/>
                <a:gd name="T83" fmla="*/ 0 h 341"/>
                <a:gd name="T84" fmla="*/ 0 w 1511"/>
                <a:gd name="T85" fmla="*/ 0 h 34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11"/>
                <a:gd name="T130" fmla="*/ 0 h 341"/>
                <a:gd name="T131" fmla="*/ 1511 w 1511"/>
                <a:gd name="T132" fmla="*/ 341 h 34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11" h="341">
                  <a:moveTo>
                    <a:pt x="53" y="1"/>
                  </a:moveTo>
                  <a:lnTo>
                    <a:pt x="50" y="3"/>
                  </a:lnTo>
                  <a:lnTo>
                    <a:pt x="44" y="4"/>
                  </a:lnTo>
                  <a:lnTo>
                    <a:pt x="37" y="8"/>
                  </a:lnTo>
                  <a:lnTo>
                    <a:pt x="29" y="12"/>
                  </a:lnTo>
                  <a:lnTo>
                    <a:pt x="20" y="18"/>
                  </a:lnTo>
                  <a:lnTo>
                    <a:pt x="12" y="25"/>
                  </a:lnTo>
                  <a:lnTo>
                    <a:pt x="5" y="34"/>
                  </a:lnTo>
                  <a:lnTo>
                    <a:pt x="1" y="44"/>
                  </a:lnTo>
                  <a:lnTo>
                    <a:pt x="0" y="59"/>
                  </a:lnTo>
                  <a:lnTo>
                    <a:pt x="4" y="73"/>
                  </a:lnTo>
                  <a:lnTo>
                    <a:pt x="12" y="89"/>
                  </a:lnTo>
                  <a:lnTo>
                    <a:pt x="25" y="103"/>
                  </a:lnTo>
                  <a:lnTo>
                    <a:pt x="27" y="104"/>
                  </a:lnTo>
                  <a:lnTo>
                    <a:pt x="30" y="107"/>
                  </a:lnTo>
                  <a:lnTo>
                    <a:pt x="33" y="108"/>
                  </a:lnTo>
                  <a:lnTo>
                    <a:pt x="37" y="110"/>
                  </a:lnTo>
                  <a:lnTo>
                    <a:pt x="1439" y="341"/>
                  </a:lnTo>
                  <a:lnTo>
                    <a:pt x="1441" y="341"/>
                  </a:lnTo>
                  <a:lnTo>
                    <a:pt x="1443" y="341"/>
                  </a:lnTo>
                  <a:lnTo>
                    <a:pt x="1444" y="341"/>
                  </a:lnTo>
                  <a:lnTo>
                    <a:pt x="1446" y="341"/>
                  </a:lnTo>
                  <a:lnTo>
                    <a:pt x="1450" y="340"/>
                  </a:lnTo>
                  <a:lnTo>
                    <a:pt x="1456" y="339"/>
                  </a:lnTo>
                  <a:lnTo>
                    <a:pt x="1465" y="337"/>
                  </a:lnTo>
                  <a:lnTo>
                    <a:pt x="1474" y="333"/>
                  </a:lnTo>
                  <a:lnTo>
                    <a:pt x="1485" y="328"/>
                  </a:lnTo>
                  <a:lnTo>
                    <a:pt x="1494" y="322"/>
                  </a:lnTo>
                  <a:lnTo>
                    <a:pt x="1503" y="313"/>
                  </a:lnTo>
                  <a:lnTo>
                    <a:pt x="1508" y="301"/>
                  </a:lnTo>
                  <a:lnTo>
                    <a:pt x="1511" y="284"/>
                  </a:lnTo>
                  <a:lnTo>
                    <a:pt x="1507" y="266"/>
                  </a:lnTo>
                  <a:lnTo>
                    <a:pt x="1495" y="246"/>
                  </a:lnTo>
                  <a:lnTo>
                    <a:pt x="1478" y="227"/>
                  </a:lnTo>
                  <a:lnTo>
                    <a:pt x="1476" y="224"/>
                  </a:lnTo>
                  <a:lnTo>
                    <a:pt x="1473" y="223"/>
                  </a:lnTo>
                  <a:lnTo>
                    <a:pt x="1469" y="221"/>
                  </a:lnTo>
                  <a:lnTo>
                    <a:pt x="1467" y="220"/>
                  </a:lnTo>
                  <a:lnTo>
                    <a:pt x="63" y="1"/>
                  </a:lnTo>
                  <a:lnTo>
                    <a:pt x="60" y="0"/>
                  </a:lnTo>
                  <a:lnTo>
                    <a:pt x="57" y="0"/>
                  </a:lnTo>
                  <a:lnTo>
                    <a:pt x="56" y="0"/>
                  </a:lnTo>
                  <a:lnTo>
                    <a:pt x="5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95" name="Freeform 435">
              <a:extLst>
                <a:ext uri="{FF2B5EF4-FFF2-40B4-BE49-F238E27FC236}">
                  <a16:creationId xmlns:a16="http://schemas.microsoft.com/office/drawing/2014/main" id="{4432E863-2EAC-4429-B5F8-FF2DD9B29A4E}"/>
                </a:ext>
              </a:extLst>
            </p:cNvPr>
            <p:cNvSpPr>
              <a:spLocks/>
            </p:cNvSpPr>
            <p:nvPr/>
          </p:nvSpPr>
          <p:spPr bwMode="auto">
            <a:xfrm flipH="1">
              <a:off x="510" y="1183"/>
              <a:ext cx="325" cy="58"/>
            </a:xfrm>
            <a:custGeom>
              <a:avLst/>
              <a:gdLst>
                <a:gd name="T0" fmla="*/ 0 w 1423"/>
                <a:gd name="T1" fmla="*/ 0 h 253"/>
                <a:gd name="T2" fmla="*/ 0 w 1423"/>
                <a:gd name="T3" fmla="*/ 0 h 253"/>
                <a:gd name="T4" fmla="*/ 0 w 1423"/>
                <a:gd name="T5" fmla="*/ 0 h 253"/>
                <a:gd name="T6" fmla="*/ 0 w 1423"/>
                <a:gd name="T7" fmla="*/ 0 h 253"/>
                <a:gd name="T8" fmla="*/ 0 w 1423"/>
                <a:gd name="T9" fmla="*/ 0 h 253"/>
                <a:gd name="T10" fmla="*/ 0 w 1423"/>
                <a:gd name="T11" fmla="*/ 0 h 253"/>
                <a:gd name="T12" fmla="*/ 0 w 1423"/>
                <a:gd name="T13" fmla="*/ 0 h 253"/>
                <a:gd name="T14" fmla="*/ 0 w 1423"/>
                <a:gd name="T15" fmla="*/ 0 h 253"/>
                <a:gd name="T16" fmla="*/ 0 w 1423"/>
                <a:gd name="T17" fmla="*/ 0 h 253"/>
                <a:gd name="T18" fmla="*/ 0 w 1423"/>
                <a:gd name="T19" fmla="*/ 0 h 253"/>
                <a:gd name="T20" fmla="*/ 0 w 1423"/>
                <a:gd name="T21" fmla="*/ 0 h 253"/>
                <a:gd name="T22" fmla="*/ 0 w 1423"/>
                <a:gd name="T23" fmla="*/ 0 h 253"/>
                <a:gd name="T24" fmla="*/ 0 w 1423"/>
                <a:gd name="T25" fmla="*/ 0 h 253"/>
                <a:gd name="T26" fmla="*/ 0 w 1423"/>
                <a:gd name="T27" fmla="*/ 0 h 253"/>
                <a:gd name="T28" fmla="*/ 0 w 1423"/>
                <a:gd name="T29" fmla="*/ 0 h 253"/>
                <a:gd name="T30" fmla="*/ 0 w 1423"/>
                <a:gd name="T31" fmla="*/ 0 h 253"/>
                <a:gd name="T32" fmla="*/ 0 w 1423"/>
                <a:gd name="T33" fmla="*/ 0 h 253"/>
                <a:gd name="T34" fmla="*/ 0 w 1423"/>
                <a:gd name="T35" fmla="*/ 0 h 253"/>
                <a:gd name="T36" fmla="*/ 0 w 1423"/>
                <a:gd name="T37" fmla="*/ 0 h 253"/>
                <a:gd name="T38" fmla="*/ 0 w 1423"/>
                <a:gd name="T39" fmla="*/ 0 h 253"/>
                <a:gd name="T40" fmla="*/ 0 w 1423"/>
                <a:gd name="T41" fmla="*/ 0 h 253"/>
                <a:gd name="T42" fmla="*/ 0 w 1423"/>
                <a:gd name="T43" fmla="*/ 0 h 253"/>
                <a:gd name="T44" fmla="*/ 0 w 1423"/>
                <a:gd name="T45" fmla="*/ 0 h 253"/>
                <a:gd name="T46" fmla="*/ 0 w 1423"/>
                <a:gd name="T47" fmla="*/ 0 h 253"/>
                <a:gd name="T48" fmla="*/ 0 w 1423"/>
                <a:gd name="T49" fmla="*/ 0 h 253"/>
                <a:gd name="T50" fmla="*/ 0 w 1423"/>
                <a:gd name="T51" fmla="*/ 0 h 253"/>
                <a:gd name="T52" fmla="*/ 0 w 1423"/>
                <a:gd name="T53" fmla="*/ 0 h 253"/>
                <a:gd name="T54" fmla="*/ 0 w 1423"/>
                <a:gd name="T55" fmla="*/ 0 h 253"/>
                <a:gd name="T56" fmla="*/ 0 w 1423"/>
                <a:gd name="T57" fmla="*/ 0 h 253"/>
                <a:gd name="T58" fmla="*/ 0 w 1423"/>
                <a:gd name="T59" fmla="*/ 0 h 253"/>
                <a:gd name="T60" fmla="*/ 0 w 1423"/>
                <a:gd name="T61" fmla="*/ 0 h 253"/>
                <a:gd name="T62" fmla="*/ 0 w 1423"/>
                <a:gd name="T63" fmla="*/ 0 h 253"/>
                <a:gd name="T64" fmla="*/ 0 w 1423"/>
                <a:gd name="T65" fmla="*/ 0 h 253"/>
                <a:gd name="T66" fmla="*/ 0 w 1423"/>
                <a:gd name="T67" fmla="*/ 0 h 253"/>
                <a:gd name="T68" fmla="*/ 0 w 1423"/>
                <a:gd name="T69" fmla="*/ 0 h 253"/>
                <a:gd name="T70" fmla="*/ 0 w 1423"/>
                <a:gd name="T71" fmla="*/ 0 h 253"/>
                <a:gd name="T72" fmla="*/ 0 w 1423"/>
                <a:gd name="T73" fmla="*/ 0 h 253"/>
                <a:gd name="T74" fmla="*/ 0 w 1423"/>
                <a:gd name="T75" fmla="*/ 0 h 253"/>
                <a:gd name="T76" fmla="*/ 0 w 1423"/>
                <a:gd name="T77" fmla="*/ 0 h 253"/>
                <a:gd name="T78" fmla="*/ 0 w 1423"/>
                <a:gd name="T79" fmla="*/ 0 h 253"/>
                <a:gd name="T80" fmla="*/ 0 w 1423"/>
                <a:gd name="T81" fmla="*/ 0 h 253"/>
                <a:gd name="T82" fmla="*/ 0 w 1423"/>
                <a:gd name="T83" fmla="*/ 0 h 253"/>
                <a:gd name="T84" fmla="*/ 0 w 1423"/>
                <a:gd name="T85" fmla="*/ 0 h 253"/>
                <a:gd name="T86" fmla="*/ 0 w 1423"/>
                <a:gd name="T87" fmla="*/ 0 h 2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23"/>
                <a:gd name="T133" fmla="*/ 0 h 253"/>
                <a:gd name="T134" fmla="*/ 1423 w 1423"/>
                <a:gd name="T135" fmla="*/ 253 h 2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23" h="253">
                  <a:moveTo>
                    <a:pt x="0" y="12"/>
                  </a:moveTo>
                  <a:lnTo>
                    <a:pt x="0" y="12"/>
                  </a:lnTo>
                  <a:lnTo>
                    <a:pt x="0" y="11"/>
                  </a:lnTo>
                  <a:lnTo>
                    <a:pt x="2" y="8"/>
                  </a:lnTo>
                  <a:lnTo>
                    <a:pt x="6" y="6"/>
                  </a:lnTo>
                  <a:lnTo>
                    <a:pt x="11" y="3"/>
                  </a:lnTo>
                  <a:lnTo>
                    <a:pt x="17" y="0"/>
                  </a:lnTo>
                  <a:lnTo>
                    <a:pt x="22" y="2"/>
                  </a:lnTo>
                  <a:lnTo>
                    <a:pt x="34" y="3"/>
                  </a:lnTo>
                  <a:lnTo>
                    <a:pt x="54" y="6"/>
                  </a:lnTo>
                  <a:lnTo>
                    <a:pt x="80" y="10"/>
                  </a:lnTo>
                  <a:lnTo>
                    <a:pt x="111" y="15"/>
                  </a:lnTo>
                  <a:lnTo>
                    <a:pt x="149" y="21"/>
                  </a:lnTo>
                  <a:lnTo>
                    <a:pt x="190" y="28"/>
                  </a:lnTo>
                  <a:lnTo>
                    <a:pt x="237" y="34"/>
                  </a:lnTo>
                  <a:lnTo>
                    <a:pt x="288" y="42"/>
                  </a:lnTo>
                  <a:lnTo>
                    <a:pt x="342" y="51"/>
                  </a:lnTo>
                  <a:lnTo>
                    <a:pt x="399" y="60"/>
                  </a:lnTo>
                  <a:lnTo>
                    <a:pt x="458" y="69"/>
                  </a:lnTo>
                  <a:lnTo>
                    <a:pt x="520" y="79"/>
                  </a:lnTo>
                  <a:lnTo>
                    <a:pt x="583" y="89"/>
                  </a:lnTo>
                  <a:lnTo>
                    <a:pt x="646" y="99"/>
                  </a:lnTo>
                  <a:lnTo>
                    <a:pt x="711" y="108"/>
                  </a:lnTo>
                  <a:lnTo>
                    <a:pt x="775" y="119"/>
                  </a:lnTo>
                  <a:lnTo>
                    <a:pt x="840" y="129"/>
                  </a:lnTo>
                  <a:lnTo>
                    <a:pt x="903" y="140"/>
                  </a:lnTo>
                  <a:lnTo>
                    <a:pt x="965" y="149"/>
                  </a:lnTo>
                  <a:lnTo>
                    <a:pt x="1023" y="158"/>
                  </a:lnTo>
                  <a:lnTo>
                    <a:pt x="1081" y="167"/>
                  </a:lnTo>
                  <a:lnTo>
                    <a:pt x="1135" y="176"/>
                  </a:lnTo>
                  <a:lnTo>
                    <a:pt x="1186" y="184"/>
                  </a:lnTo>
                  <a:lnTo>
                    <a:pt x="1233" y="190"/>
                  </a:lnTo>
                  <a:lnTo>
                    <a:pt x="1276" y="197"/>
                  </a:lnTo>
                  <a:lnTo>
                    <a:pt x="1312" y="203"/>
                  </a:lnTo>
                  <a:lnTo>
                    <a:pt x="1345" y="209"/>
                  </a:lnTo>
                  <a:lnTo>
                    <a:pt x="1371" y="213"/>
                  </a:lnTo>
                  <a:lnTo>
                    <a:pt x="1390" y="215"/>
                  </a:lnTo>
                  <a:lnTo>
                    <a:pt x="1403" y="217"/>
                  </a:lnTo>
                  <a:lnTo>
                    <a:pt x="1408" y="218"/>
                  </a:lnTo>
                  <a:lnTo>
                    <a:pt x="1416" y="227"/>
                  </a:lnTo>
                  <a:lnTo>
                    <a:pt x="1420" y="233"/>
                  </a:lnTo>
                  <a:lnTo>
                    <a:pt x="1423" y="240"/>
                  </a:lnTo>
                  <a:lnTo>
                    <a:pt x="1423" y="243"/>
                  </a:lnTo>
                  <a:lnTo>
                    <a:pt x="1420" y="245"/>
                  </a:lnTo>
                  <a:lnTo>
                    <a:pt x="1415" y="248"/>
                  </a:lnTo>
                  <a:lnTo>
                    <a:pt x="1407" y="250"/>
                  </a:lnTo>
                  <a:lnTo>
                    <a:pt x="1399" y="253"/>
                  </a:lnTo>
                  <a:lnTo>
                    <a:pt x="1394" y="252"/>
                  </a:lnTo>
                  <a:lnTo>
                    <a:pt x="1382" y="250"/>
                  </a:lnTo>
                  <a:lnTo>
                    <a:pt x="1363" y="246"/>
                  </a:lnTo>
                  <a:lnTo>
                    <a:pt x="1338" y="243"/>
                  </a:lnTo>
                  <a:lnTo>
                    <a:pt x="1306" y="237"/>
                  </a:lnTo>
                  <a:lnTo>
                    <a:pt x="1269" y="231"/>
                  </a:lnTo>
                  <a:lnTo>
                    <a:pt x="1228" y="224"/>
                  </a:lnTo>
                  <a:lnTo>
                    <a:pt x="1181" y="217"/>
                  </a:lnTo>
                  <a:lnTo>
                    <a:pt x="1130" y="209"/>
                  </a:lnTo>
                  <a:lnTo>
                    <a:pt x="1075" y="200"/>
                  </a:lnTo>
                  <a:lnTo>
                    <a:pt x="1018" y="190"/>
                  </a:lnTo>
                  <a:lnTo>
                    <a:pt x="960" y="180"/>
                  </a:lnTo>
                  <a:lnTo>
                    <a:pt x="897" y="170"/>
                  </a:lnTo>
                  <a:lnTo>
                    <a:pt x="835" y="159"/>
                  </a:lnTo>
                  <a:lnTo>
                    <a:pt x="770" y="149"/>
                  </a:lnTo>
                  <a:lnTo>
                    <a:pt x="706" y="138"/>
                  </a:lnTo>
                  <a:lnTo>
                    <a:pt x="641" y="128"/>
                  </a:lnTo>
                  <a:lnTo>
                    <a:pt x="578" y="118"/>
                  </a:lnTo>
                  <a:lnTo>
                    <a:pt x="514" y="106"/>
                  </a:lnTo>
                  <a:lnTo>
                    <a:pt x="453" y="97"/>
                  </a:lnTo>
                  <a:lnTo>
                    <a:pt x="393" y="86"/>
                  </a:lnTo>
                  <a:lnTo>
                    <a:pt x="336" y="77"/>
                  </a:lnTo>
                  <a:lnTo>
                    <a:pt x="281" y="68"/>
                  </a:lnTo>
                  <a:lnTo>
                    <a:pt x="230" y="59"/>
                  </a:lnTo>
                  <a:lnTo>
                    <a:pt x="182" y="51"/>
                  </a:lnTo>
                  <a:lnTo>
                    <a:pt x="141" y="45"/>
                  </a:lnTo>
                  <a:lnTo>
                    <a:pt x="103" y="38"/>
                  </a:lnTo>
                  <a:lnTo>
                    <a:pt x="71" y="33"/>
                  </a:lnTo>
                  <a:lnTo>
                    <a:pt x="45" y="29"/>
                  </a:lnTo>
                  <a:lnTo>
                    <a:pt x="25" y="25"/>
                  </a:lnTo>
                  <a:lnTo>
                    <a:pt x="12" y="24"/>
                  </a:lnTo>
                  <a:lnTo>
                    <a:pt x="7" y="23"/>
                  </a:lnTo>
                  <a:lnTo>
                    <a:pt x="4" y="19"/>
                  </a:lnTo>
                  <a:lnTo>
                    <a:pt x="2" y="16"/>
                  </a:lnTo>
                  <a:lnTo>
                    <a:pt x="0" y="13"/>
                  </a:lnTo>
                  <a:lnTo>
                    <a:pt x="0" y="12"/>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96" name="Freeform 436">
              <a:extLst>
                <a:ext uri="{FF2B5EF4-FFF2-40B4-BE49-F238E27FC236}">
                  <a16:creationId xmlns:a16="http://schemas.microsoft.com/office/drawing/2014/main" id="{5A25D7A2-06A7-434B-BAE0-388962923612}"/>
                </a:ext>
              </a:extLst>
            </p:cNvPr>
            <p:cNvSpPr>
              <a:spLocks/>
            </p:cNvSpPr>
            <p:nvPr/>
          </p:nvSpPr>
          <p:spPr bwMode="auto">
            <a:xfrm flipH="1">
              <a:off x="502" y="1222"/>
              <a:ext cx="85" cy="120"/>
            </a:xfrm>
            <a:custGeom>
              <a:avLst/>
              <a:gdLst>
                <a:gd name="T0" fmla="*/ 0 w 372"/>
                <a:gd name="T1" fmla="*/ 0 h 522"/>
                <a:gd name="T2" fmla="*/ 0 w 372"/>
                <a:gd name="T3" fmla="*/ 0 h 522"/>
                <a:gd name="T4" fmla="*/ 0 w 372"/>
                <a:gd name="T5" fmla="*/ 0 h 522"/>
                <a:gd name="T6" fmla="*/ 0 w 372"/>
                <a:gd name="T7" fmla="*/ 0 h 522"/>
                <a:gd name="T8" fmla="*/ 0 w 372"/>
                <a:gd name="T9" fmla="*/ 0 h 522"/>
                <a:gd name="T10" fmla="*/ 0 w 372"/>
                <a:gd name="T11" fmla="*/ 0 h 522"/>
                <a:gd name="T12" fmla="*/ 0 w 372"/>
                <a:gd name="T13" fmla="*/ 0 h 522"/>
                <a:gd name="T14" fmla="*/ 0 w 372"/>
                <a:gd name="T15" fmla="*/ 0 h 522"/>
                <a:gd name="T16" fmla="*/ 0 w 372"/>
                <a:gd name="T17" fmla="*/ 0 h 522"/>
                <a:gd name="T18" fmla="*/ 0 w 372"/>
                <a:gd name="T19" fmla="*/ 0 h 522"/>
                <a:gd name="T20" fmla="*/ 0 w 372"/>
                <a:gd name="T21" fmla="*/ 0 h 522"/>
                <a:gd name="T22" fmla="*/ 0 w 372"/>
                <a:gd name="T23" fmla="*/ 0 h 522"/>
                <a:gd name="T24" fmla="*/ 0 w 372"/>
                <a:gd name="T25" fmla="*/ 0 h 522"/>
                <a:gd name="T26" fmla="*/ 0 w 372"/>
                <a:gd name="T27" fmla="*/ 0 h 522"/>
                <a:gd name="T28" fmla="*/ 0 w 372"/>
                <a:gd name="T29" fmla="*/ 0 h 522"/>
                <a:gd name="T30" fmla="*/ 0 w 372"/>
                <a:gd name="T31" fmla="*/ 0 h 522"/>
                <a:gd name="T32" fmla="*/ 0 w 372"/>
                <a:gd name="T33" fmla="*/ 0 h 522"/>
                <a:gd name="T34" fmla="*/ 0 w 372"/>
                <a:gd name="T35" fmla="*/ 0 h 522"/>
                <a:gd name="T36" fmla="*/ 0 w 372"/>
                <a:gd name="T37" fmla="*/ 0 h 52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72"/>
                <a:gd name="T58" fmla="*/ 0 h 522"/>
                <a:gd name="T59" fmla="*/ 372 w 372"/>
                <a:gd name="T60" fmla="*/ 522 h 52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72" h="522">
                  <a:moveTo>
                    <a:pt x="9" y="4"/>
                  </a:moveTo>
                  <a:lnTo>
                    <a:pt x="2" y="10"/>
                  </a:lnTo>
                  <a:lnTo>
                    <a:pt x="0" y="17"/>
                  </a:lnTo>
                  <a:lnTo>
                    <a:pt x="0" y="26"/>
                  </a:lnTo>
                  <a:lnTo>
                    <a:pt x="4" y="34"/>
                  </a:lnTo>
                  <a:lnTo>
                    <a:pt x="333" y="513"/>
                  </a:lnTo>
                  <a:lnTo>
                    <a:pt x="339" y="519"/>
                  </a:lnTo>
                  <a:lnTo>
                    <a:pt x="347" y="522"/>
                  </a:lnTo>
                  <a:lnTo>
                    <a:pt x="355" y="522"/>
                  </a:lnTo>
                  <a:lnTo>
                    <a:pt x="363" y="518"/>
                  </a:lnTo>
                  <a:lnTo>
                    <a:pt x="369" y="511"/>
                  </a:lnTo>
                  <a:lnTo>
                    <a:pt x="372" y="504"/>
                  </a:lnTo>
                  <a:lnTo>
                    <a:pt x="372" y="496"/>
                  </a:lnTo>
                  <a:lnTo>
                    <a:pt x="369" y="488"/>
                  </a:lnTo>
                  <a:lnTo>
                    <a:pt x="39" y="9"/>
                  </a:lnTo>
                  <a:lnTo>
                    <a:pt x="32" y="3"/>
                  </a:lnTo>
                  <a:lnTo>
                    <a:pt x="26" y="0"/>
                  </a:lnTo>
                  <a:lnTo>
                    <a:pt x="17" y="0"/>
                  </a:lnTo>
                  <a:lnTo>
                    <a:pt x="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97" name="Freeform 437">
              <a:extLst>
                <a:ext uri="{FF2B5EF4-FFF2-40B4-BE49-F238E27FC236}">
                  <a16:creationId xmlns:a16="http://schemas.microsoft.com/office/drawing/2014/main" id="{DF11C962-0ADE-40C2-B9F8-95115933B66D}"/>
                </a:ext>
              </a:extLst>
            </p:cNvPr>
            <p:cNvSpPr>
              <a:spLocks/>
            </p:cNvSpPr>
            <p:nvPr/>
          </p:nvSpPr>
          <p:spPr bwMode="auto">
            <a:xfrm flipH="1">
              <a:off x="703" y="1467"/>
              <a:ext cx="30" cy="22"/>
            </a:xfrm>
            <a:custGeom>
              <a:avLst/>
              <a:gdLst>
                <a:gd name="T0" fmla="*/ 0 w 130"/>
                <a:gd name="T1" fmla="*/ 0 h 95"/>
                <a:gd name="T2" fmla="*/ 0 w 130"/>
                <a:gd name="T3" fmla="*/ 0 h 95"/>
                <a:gd name="T4" fmla="*/ 0 w 130"/>
                <a:gd name="T5" fmla="*/ 0 h 95"/>
                <a:gd name="T6" fmla="*/ 0 w 130"/>
                <a:gd name="T7" fmla="*/ 0 h 95"/>
                <a:gd name="T8" fmla="*/ 0 w 130"/>
                <a:gd name="T9" fmla="*/ 0 h 95"/>
                <a:gd name="T10" fmla="*/ 0 w 130"/>
                <a:gd name="T11" fmla="*/ 0 h 95"/>
                <a:gd name="T12" fmla="*/ 0 w 130"/>
                <a:gd name="T13" fmla="*/ 0 h 95"/>
                <a:gd name="T14" fmla="*/ 0 w 130"/>
                <a:gd name="T15" fmla="*/ 0 h 95"/>
                <a:gd name="T16" fmla="*/ 0 w 130"/>
                <a:gd name="T17" fmla="*/ 0 h 95"/>
                <a:gd name="T18" fmla="*/ 0 w 130"/>
                <a:gd name="T19" fmla="*/ 0 h 95"/>
                <a:gd name="T20" fmla="*/ 0 w 130"/>
                <a:gd name="T21" fmla="*/ 0 h 95"/>
                <a:gd name="T22" fmla="*/ 0 w 130"/>
                <a:gd name="T23" fmla="*/ 0 h 95"/>
                <a:gd name="T24" fmla="*/ 0 w 130"/>
                <a:gd name="T25" fmla="*/ 0 h 95"/>
                <a:gd name="T26" fmla="*/ 0 w 130"/>
                <a:gd name="T27" fmla="*/ 0 h 95"/>
                <a:gd name="T28" fmla="*/ 0 w 130"/>
                <a:gd name="T29" fmla="*/ 0 h 95"/>
                <a:gd name="T30" fmla="*/ 0 w 130"/>
                <a:gd name="T31" fmla="*/ 0 h 95"/>
                <a:gd name="T32" fmla="*/ 0 w 130"/>
                <a:gd name="T33" fmla="*/ 0 h 95"/>
                <a:gd name="T34" fmla="*/ 0 w 130"/>
                <a:gd name="T35" fmla="*/ 0 h 95"/>
                <a:gd name="T36" fmla="*/ 0 w 130"/>
                <a:gd name="T37" fmla="*/ 0 h 95"/>
                <a:gd name="T38" fmla="*/ 0 w 130"/>
                <a:gd name="T39" fmla="*/ 0 h 95"/>
                <a:gd name="T40" fmla="*/ 0 w 130"/>
                <a:gd name="T41" fmla="*/ 0 h 95"/>
                <a:gd name="T42" fmla="*/ 0 w 130"/>
                <a:gd name="T43" fmla="*/ 0 h 95"/>
                <a:gd name="T44" fmla="*/ 0 w 130"/>
                <a:gd name="T45" fmla="*/ 0 h 95"/>
                <a:gd name="T46" fmla="*/ 0 w 130"/>
                <a:gd name="T47" fmla="*/ 0 h 95"/>
                <a:gd name="T48" fmla="*/ 0 w 130"/>
                <a:gd name="T49" fmla="*/ 0 h 95"/>
                <a:gd name="T50" fmla="*/ 0 w 130"/>
                <a:gd name="T51" fmla="*/ 0 h 95"/>
                <a:gd name="T52" fmla="*/ 0 w 130"/>
                <a:gd name="T53" fmla="*/ 0 h 95"/>
                <a:gd name="T54" fmla="*/ 0 w 130"/>
                <a:gd name="T55" fmla="*/ 0 h 95"/>
                <a:gd name="T56" fmla="*/ 0 w 130"/>
                <a:gd name="T57" fmla="*/ 0 h 95"/>
                <a:gd name="T58" fmla="*/ 0 w 130"/>
                <a:gd name="T59" fmla="*/ 0 h 95"/>
                <a:gd name="T60" fmla="*/ 0 w 130"/>
                <a:gd name="T61" fmla="*/ 0 h 95"/>
                <a:gd name="T62" fmla="*/ 0 w 130"/>
                <a:gd name="T63" fmla="*/ 0 h 95"/>
                <a:gd name="T64" fmla="*/ 0 w 130"/>
                <a:gd name="T65" fmla="*/ 0 h 9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0"/>
                <a:gd name="T100" fmla="*/ 0 h 95"/>
                <a:gd name="T101" fmla="*/ 130 w 130"/>
                <a:gd name="T102" fmla="*/ 95 h 9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0" h="95">
                  <a:moveTo>
                    <a:pt x="0" y="48"/>
                  </a:moveTo>
                  <a:lnTo>
                    <a:pt x="1" y="57"/>
                  </a:lnTo>
                  <a:lnTo>
                    <a:pt x="5" y="66"/>
                  </a:lnTo>
                  <a:lnTo>
                    <a:pt x="10" y="74"/>
                  </a:lnTo>
                  <a:lnTo>
                    <a:pt x="18" y="81"/>
                  </a:lnTo>
                  <a:lnTo>
                    <a:pt x="27" y="87"/>
                  </a:lnTo>
                  <a:lnTo>
                    <a:pt x="39" y="91"/>
                  </a:lnTo>
                  <a:lnTo>
                    <a:pt x="52" y="94"/>
                  </a:lnTo>
                  <a:lnTo>
                    <a:pt x="65" y="95"/>
                  </a:lnTo>
                  <a:lnTo>
                    <a:pt x="78" y="94"/>
                  </a:lnTo>
                  <a:lnTo>
                    <a:pt x="91" y="91"/>
                  </a:lnTo>
                  <a:lnTo>
                    <a:pt x="103" y="87"/>
                  </a:lnTo>
                  <a:lnTo>
                    <a:pt x="112" y="81"/>
                  </a:lnTo>
                  <a:lnTo>
                    <a:pt x="119" y="74"/>
                  </a:lnTo>
                  <a:lnTo>
                    <a:pt x="125" y="66"/>
                  </a:lnTo>
                  <a:lnTo>
                    <a:pt x="129" y="57"/>
                  </a:lnTo>
                  <a:lnTo>
                    <a:pt x="130" y="48"/>
                  </a:lnTo>
                  <a:lnTo>
                    <a:pt x="129" y="38"/>
                  </a:lnTo>
                  <a:lnTo>
                    <a:pt x="125" y="28"/>
                  </a:lnTo>
                  <a:lnTo>
                    <a:pt x="119" y="21"/>
                  </a:lnTo>
                  <a:lnTo>
                    <a:pt x="112" y="14"/>
                  </a:lnTo>
                  <a:lnTo>
                    <a:pt x="103" y="8"/>
                  </a:lnTo>
                  <a:lnTo>
                    <a:pt x="91" y="4"/>
                  </a:lnTo>
                  <a:lnTo>
                    <a:pt x="78" y="1"/>
                  </a:lnTo>
                  <a:lnTo>
                    <a:pt x="65" y="0"/>
                  </a:lnTo>
                  <a:lnTo>
                    <a:pt x="52" y="1"/>
                  </a:lnTo>
                  <a:lnTo>
                    <a:pt x="39" y="4"/>
                  </a:lnTo>
                  <a:lnTo>
                    <a:pt x="27" y="8"/>
                  </a:lnTo>
                  <a:lnTo>
                    <a:pt x="18" y="14"/>
                  </a:lnTo>
                  <a:lnTo>
                    <a:pt x="10" y="21"/>
                  </a:lnTo>
                  <a:lnTo>
                    <a:pt x="5" y="28"/>
                  </a:lnTo>
                  <a:lnTo>
                    <a:pt x="1" y="38"/>
                  </a:lnTo>
                  <a:lnTo>
                    <a:pt x="0"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98" name="Freeform 438">
              <a:extLst>
                <a:ext uri="{FF2B5EF4-FFF2-40B4-BE49-F238E27FC236}">
                  <a16:creationId xmlns:a16="http://schemas.microsoft.com/office/drawing/2014/main" id="{2CD73806-510F-4226-BC3F-E695CE5BAAFE}"/>
                </a:ext>
              </a:extLst>
            </p:cNvPr>
            <p:cNvSpPr>
              <a:spLocks/>
            </p:cNvSpPr>
            <p:nvPr/>
          </p:nvSpPr>
          <p:spPr bwMode="auto">
            <a:xfrm flipH="1">
              <a:off x="352" y="1467"/>
              <a:ext cx="29" cy="22"/>
            </a:xfrm>
            <a:custGeom>
              <a:avLst/>
              <a:gdLst>
                <a:gd name="T0" fmla="*/ 0 w 130"/>
                <a:gd name="T1" fmla="*/ 0 h 94"/>
                <a:gd name="T2" fmla="*/ 0 w 130"/>
                <a:gd name="T3" fmla="*/ 0 h 94"/>
                <a:gd name="T4" fmla="*/ 0 w 130"/>
                <a:gd name="T5" fmla="*/ 0 h 94"/>
                <a:gd name="T6" fmla="*/ 0 w 130"/>
                <a:gd name="T7" fmla="*/ 0 h 94"/>
                <a:gd name="T8" fmla="*/ 0 w 130"/>
                <a:gd name="T9" fmla="*/ 0 h 94"/>
                <a:gd name="T10" fmla="*/ 0 w 130"/>
                <a:gd name="T11" fmla="*/ 0 h 94"/>
                <a:gd name="T12" fmla="*/ 0 w 130"/>
                <a:gd name="T13" fmla="*/ 0 h 94"/>
                <a:gd name="T14" fmla="*/ 0 w 130"/>
                <a:gd name="T15" fmla="*/ 0 h 94"/>
                <a:gd name="T16" fmla="*/ 0 w 130"/>
                <a:gd name="T17" fmla="*/ 0 h 94"/>
                <a:gd name="T18" fmla="*/ 0 w 130"/>
                <a:gd name="T19" fmla="*/ 0 h 94"/>
                <a:gd name="T20" fmla="*/ 0 w 130"/>
                <a:gd name="T21" fmla="*/ 0 h 94"/>
                <a:gd name="T22" fmla="*/ 0 w 130"/>
                <a:gd name="T23" fmla="*/ 0 h 94"/>
                <a:gd name="T24" fmla="*/ 0 w 130"/>
                <a:gd name="T25" fmla="*/ 0 h 94"/>
                <a:gd name="T26" fmla="*/ 0 w 130"/>
                <a:gd name="T27" fmla="*/ 0 h 94"/>
                <a:gd name="T28" fmla="*/ 0 w 130"/>
                <a:gd name="T29" fmla="*/ 0 h 94"/>
                <a:gd name="T30" fmla="*/ 0 w 130"/>
                <a:gd name="T31" fmla="*/ 0 h 94"/>
                <a:gd name="T32" fmla="*/ 0 w 130"/>
                <a:gd name="T33" fmla="*/ 0 h 94"/>
                <a:gd name="T34" fmla="*/ 0 w 130"/>
                <a:gd name="T35" fmla="*/ 0 h 94"/>
                <a:gd name="T36" fmla="*/ 0 w 130"/>
                <a:gd name="T37" fmla="*/ 0 h 94"/>
                <a:gd name="T38" fmla="*/ 0 w 130"/>
                <a:gd name="T39" fmla="*/ 0 h 94"/>
                <a:gd name="T40" fmla="*/ 0 w 130"/>
                <a:gd name="T41" fmla="*/ 0 h 94"/>
                <a:gd name="T42" fmla="*/ 0 w 130"/>
                <a:gd name="T43" fmla="*/ 0 h 94"/>
                <a:gd name="T44" fmla="*/ 0 w 130"/>
                <a:gd name="T45" fmla="*/ 0 h 94"/>
                <a:gd name="T46" fmla="*/ 0 w 130"/>
                <a:gd name="T47" fmla="*/ 0 h 94"/>
                <a:gd name="T48" fmla="*/ 0 w 130"/>
                <a:gd name="T49" fmla="*/ 0 h 94"/>
                <a:gd name="T50" fmla="*/ 0 w 130"/>
                <a:gd name="T51" fmla="*/ 0 h 94"/>
                <a:gd name="T52" fmla="*/ 0 w 130"/>
                <a:gd name="T53" fmla="*/ 0 h 94"/>
                <a:gd name="T54" fmla="*/ 0 w 130"/>
                <a:gd name="T55" fmla="*/ 0 h 94"/>
                <a:gd name="T56" fmla="*/ 0 w 130"/>
                <a:gd name="T57" fmla="*/ 0 h 94"/>
                <a:gd name="T58" fmla="*/ 0 w 130"/>
                <a:gd name="T59" fmla="*/ 0 h 94"/>
                <a:gd name="T60" fmla="*/ 0 w 130"/>
                <a:gd name="T61" fmla="*/ 0 h 94"/>
                <a:gd name="T62" fmla="*/ 0 w 130"/>
                <a:gd name="T63" fmla="*/ 0 h 94"/>
                <a:gd name="T64" fmla="*/ 0 w 130"/>
                <a:gd name="T65" fmla="*/ 0 h 9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0"/>
                <a:gd name="T100" fmla="*/ 0 h 94"/>
                <a:gd name="T101" fmla="*/ 130 w 130"/>
                <a:gd name="T102" fmla="*/ 94 h 9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0" h="94">
                  <a:moveTo>
                    <a:pt x="0" y="47"/>
                  </a:moveTo>
                  <a:lnTo>
                    <a:pt x="2" y="57"/>
                  </a:lnTo>
                  <a:lnTo>
                    <a:pt x="6" y="65"/>
                  </a:lnTo>
                  <a:lnTo>
                    <a:pt x="11" y="74"/>
                  </a:lnTo>
                  <a:lnTo>
                    <a:pt x="19" y="81"/>
                  </a:lnTo>
                  <a:lnTo>
                    <a:pt x="28" y="86"/>
                  </a:lnTo>
                  <a:lnTo>
                    <a:pt x="39" y="90"/>
                  </a:lnTo>
                  <a:lnTo>
                    <a:pt x="52" y="92"/>
                  </a:lnTo>
                  <a:lnTo>
                    <a:pt x="65" y="94"/>
                  </a:lnTo>
                  <a:lnTo>
                    <a:pt x="78" y="92"/>
                  </a:lnTo>
                  <a:lnTo>
                    <a:pt x="91" y="90"/>
                  </a:lnTo>
                  <a:lnTo>
                    <a:pt x="102" y="86"/>
                  </a:lnTo>
                  <a:lnTo>
                    <a:pt x="112" y="81"/>
                  </a:lnTo>
                  <a:lnTo>
                    <a:pt x="120" y="74"/>
                  </a:lnTo>
                  <a:lnTo>
                    <a:pt x="125" y="65"/>
                  </a:lnTo>
                  <a:lnTo>
                    <a:pt x="129" y="57"/>
                  </a:lnTo>
                  <a:lnTo>
                    <a:pt x="130" y="47"/>
                  </a:lnTo>
                  <a:lnTo>
                    <a:pt x="129" y="36"/>
                  </a:lnTo>
                  <a:lnTo>
                    <a:pt x="125" y="28"/>
                  </a:lnTo>
                  <a:lnTo>
                    <a:pt x="120" y="19"/>
                  </a:lnTo>
                  <a:lnTo>
                    <a:pt x="112" y="13"/>
                  </a:lnTo>
                  <a:lnTo>
                    <a:pt x="102" y="8"/>
                  </a:lnTo>
                  <a:lnTo>
                    <a:pt x="91" y="4"/>
                  </a:lnTo>
                  <a:lnTo>
                    <a:pt x="78" y="1"/>
                  </a:lnTo>
                  <a:lnTo>
                    <a:pt x="65" y="0"/>
                  </a:lnTo>
                  <a:lnTo>
                    <a:pt x="52" y="1"/>
                  </a:lnTo>
                  <a:lnTo>
                    <a:pt x="39" y="4"/>
                  </a:lnTo>
                  <a:lnTo>
                    <a:pt x="28" y="8"/>
                  </a:lnTo>
                  <a:lnTo>
                    <a:pt x="19" y="13"/>
                  </a:lnTo>
                  <a:lnTo>
                    <a:pt x="11" y="19"/>
                  </a:lnTo>
                  <a:lnTo>
                    <a:pt x="6" y="28"/>
                  </a:lnTo>
                  <a:lnTo>
                    <a:pt x="2" y="36"/>
                  </a:lnTo>
                  <a:lnTo>
                    <a:pt x="0"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99" name="Freeform 439">
              <a:extLst>
                <a:ext uri="{FF2B5EF4-FFF2-40B4-BE49-F238E27FC236}">
                  <a16:creationId xmlns:a16="http://schemas.microsoft.com/office/drawing/2014/main" id="{DC841B7B-465F-4719-AC8D-273B8BEF6F53}"/>
                </a:ext>
              </a:extLst>
            </p:cNvPr>
            <p:cNvSpPr>
              <a:spLocks/>
            </p:cNvSpPr>
            <p:nvPr/>
          </p:nvSpPr>
          <p:spPr bwMode="auto">
            <a:xfrm flipH="1">
              <a:off x="833" y="1468"/>
              <a:ext cx="29" cy="21"/>
            </a:xfrm>
            <a:custGeom>
              <a:avLst/>
              <a:gdLst>
                <a:gd name="T0" fmla="*/ 0 w 130"/>
                <a:gd name="T1" fmla="*/ 0 h 95"/>
                <a:gd name="T2" fmla="*/ 0 w 130"/>
                <a:gd name="T3" fmla="*/ 0 h 95"/>
                <a:gd name="T4" fmla="*/ 0 w 130"/>
                <a:gd name="T5" fmla="*/ 0 h 95"/>
                <a:gd name="T6" fmla="*/ 0 w 130"/>
                <a:gd name="T7" fmla="*/ 0 h 95"/>
                <a:gd name="T8" fmla="*/ 0 w 130"/>
                <a:gd name="T9" fmla="*/ 0 h 95"/>
                <a:gd name="T10" fmla="*/ 0 w 130"/>
                <a:gd name="T11" fmla="*/ 0 h 95"/>
                <a:gd name="T12" fmla="*/ 0 w 130"/>
                <a:gd name="T13" fmla="*/ 0 h 95"/>
                <a:gd name="T14" fmla="*/ 0 w 130"/>
                <a:gd name="T15" fmla="*/ 0 h 95"/>
                <a:gd name="T16" fmla="*/ 0 w 130"/>
                <a:gd name="T17" fmla="*/ 0 h 95"/>
                <a:gd name="T18" fmla="*/ 0 w 130"/>
                <a:gd name="T19" fmla="*/ 0 h 95"/>
                <a:gd name="T20" fmla="*/ 0 w 130"/>
                <a:gd name="T21" fmla="*/ 0 h 95"/>
                <a:gd name="T22" fmla="*/ 0 w 130"/>
                <a:gd name="T23" fmla="*/ 0 h 95"/>
                <a:gd name="T24" fmla="*/ 0 w 130"/>
                <a:gd name="T25" fmla="*/ 0 h 95"/>
                <a:gd name="T26" fmla="*/ 0 w 130"/>
                <a:gd name="T27" fmla="*/ 0 h 95"/>
                <a:gd name="T28" fmla="*/ 0 w 130"/>
                <a:gd name="T29" fmla="*/ 0 h 95"/>
                <a:gd name="T30" fmla="*/ 0 w 130"/>
                <a:gd name="T31" fmla="*/ 0 h 95"/>
                <a:gd name="T32" fmla="*/ 0 w 130"/>
                <a:gd name="T33" fmla="*/ 0 h 95"/>
                <a:gd name="T34" fmla="*/ 0 w 130"/>
                <a:gd name="T35" fmla="*/ 0 h 95"/>
                <a:gd name="T36" fmla="*/ 0 w 130"/>
                <a:gd name="T37" fmla="*/ 0 h 95"/>
                <a:gd name="T38" fmla="*/ 0 w 130"/>
                <a:gd name="T39" fmla="*/ 0 h 95"/>
                <a:gd name="T40" fmla="*/ 0 w 130"/>
                <a:gd name="T41" fmla="*/ 0 h 95"/>
                <a:gd name="T42" fmla="*/ 0 w 130"/>
                <a:gd name="T43" fmla="*/ 0 h 95"/>
                <a:gd name="T44" fmla="*/ 0 w 130"/>
                <a:gd name="T45" fmla="*/ 0 h 95"/>
                <a:gd name="T46" fmla="*/ 0 w 130"/>
                <a:gd name="T47" fmla="*/ 0 h 95"/>
                <a:gd name="T48" fmla="*/ 0 w 130"/>
                <a:gd name="T49" fmla="*/ 0 h 95"/>
                <a:gd name="T50" fmla="*/ 0 w 130"/>
                <a:gd name="T51" fmla="*/ 0 h 95"/>
                <a:gd name="T52" fmla="*/ 0 w 130"/>
                <a:gd name="T53" fmla="*/ 0 h 95"/>
                <a:gd name="T54" fmla="*/ 0 w 130"/>
                <a:gd name="T55" fmla="*/ 0 h 95"/>
                <a:gd name="T56" fmla="*/ 0 w 130"/>
                <a:gd name="T57" fmla="*/ 0 h 95"/>
                <a:gd name="T58" fmla="*/ 0 w 130"/>
                <a:gd name="T59" fmla="*/ 0 h 95"/>
                <a:gd name="T60" fmla="*/ 0 w 130"/>
                <a:gd name="T61" fmla="*/ 0 h 95"/>
                <a:gd name="T62" fmla="*/ 0 w 130"/>
                <a:gd name="T63" fmla="*/ 0 h 95"/>
                <a:gd name="T64" fmla="*/ 0 w 130"/>
                <a:gd name="T65" fmla="*/ 0 h 9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0"/>
                <a:gd name="T100" fmla="*/ 0 h 95"/>
                <a:gd name="T101" fmla="*/ 130 w 130"/>
                <a:gd name="T102" fmla="*/ 95 h 9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0" h="95">
                  <a:moveTo>
                    <a:pt x="0" y="47"/>
                  </a:moveTo>
                  <a:lnTo>
                    <a:pt x="1" y="57"/>
                  </a:lnTo>
                  <a:lnTo>
                    <a:pt x="5" y="66"/>
                  </a:lnTo>
                  <a:lnTo>
                    <a:pt x="10" y="74"/>
                  </a:lnTo>
                  <a:lnTo>
                    <a:pt x="18" y="80"/>
                  </a:lnTo>
                  <a:lnTo>
                    <a:pt x="27" y="87"/>
                  </a:lnTo>
                  <a:lnTo>
                    <a:pt x="39" y="91"/>
                  </a:lnTo>
                  <a:lnTo>
                    <a:pt x="52" y="93"/>
                  </a:lnTo>
                  <a:lnTo>
                    <a:pt x="65" y="95"/>
                  </a:lnTo>
                  <a:lnTo>
                    <a:pt x="78" y="93"/>
                  </a:lnTo>
                  <a:lnTo>
                    <a:pt x="91" y="91"/>
                  </a:lnTo>
                  <a:lnTo>
                    <a:pt x="101" y="87"/>
                  </a:lnTo>
                  <a:lnTo>
                    <a:pt x="112" y="80"/>
                  </a:lnTo>
                  <a:lnTo>
                    <a:pt x="120" y="74"/>
                  </a:lnTo>
                  <a:lnTo>
                    <a:pt x="125" y="66"/>
                  </a:lnTo>
                  <a:lnTo>
                    <a:pt x="129" y="57"/>
                  </a:lnTo>
                  <a:lnTo>
                    <a:pt x="130" y="47"/>
                  </a:lnTo>
                  <a:lnTo>
                    <a:pt x="129" y="38"/>
                  </a:lnTo>
                  <a:lnTo>
                    <a:pt x="125" y="28"/>
                  </a:lnTo>
                  <a:lnTo>
                    <a:pt x="120" y="21"/>
                  </a:lnTo>
                  <a:lnTo>
                    <a:pt x="112" y="13"/>
                  </a:lnTo>
                  <a:lnTo>
                    <a:pt x="101" y="8"/>
                  </a:lnTo>
                  <a:lnTo>
                    <a:pt x="91" y="4"/>
                  </a:lnTo>
                  <a:lnTo>
                    <a:pt x="78" y="1"/>
                  </a:lnTo>
                  <a:lnTo>
                    <a:pt x="65" y="0"/>
                  </a:lnTo>
                  <a:lnTo>
                    <a:pt x="52" y="1"/>
                  </a:lnTo>
                  <a:lnTo>
                    <a:pt x="39" y="4"/>
                  </a:lnTo>
                  <a:lnTo>
                    <a:pt x="27" y="8"/>
                  </a:lnTo>
                  <a:lnTo>
                    <a:pt x="18" y="13"/>
                  </a:lnTo>
                  <a:lnTo>
                    <a:pt x="10" y="21"/>
                  </a:lnTo>
                  <a:lnTo>
                    <a:pt x="5" y="28"/>
                  </a:lnTo>
                  <a:lnTo>
                    <a:pt x="1" y="38"/>
                  </a:lnTo>
                  <a:lnTo>
                    <a:pt x="0"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00" name="Freeform 440">
              <a:extLst>
                <a:ext uri="{FF2B5EF4-FFF2-40B4-BE49-F238E27FC236}">
                  <a16:creationId xmlns:a16="http://schemas.microsoft.com/office/drawing/2014/main" id="{E6BD6614-8C8D-4A1B-9392-041CAAAAA18D}"/>
                </a:ext>
              </a:extLst>
            </p:cNvPr>
            <p:cNvSpPr>
              <a:spLocks/>
            </p:cNvSpPr>
            <p:nvPr/>
          </p:nvSpPr>
          <p:spPr bwMode="auto">
            <a:xfrm flipH="1">
              <a:off x="363" y="1350"/>
              <a:ext cx="49" cy="134"/>
            </a:xfrm>
            <a:custGeom>
              <a:avLst/>
              <a:gdLst>
                <a:gd name="T0" fmla="*/ 0 w 218"/>
                <a:gd name="T1" fmla="*/ 0 h 582"/>
                <a:gd name="T2" fmla="*/ 0 w 218"/>
                <a:gd name="T3" fmla="*/ 0 h 582"/>
                <a:gd name="T4" fmla="*/ 0 w 218"/>
                <a:gd name="T5" fmla="*/ 0 h 582"/>
                <a:gd name="T6" fmla="*/ 0 w 218"/>
                <a:gd name="T7" fmla="*/ 0 h 582"/>
                <a:gd name="T8" fmla="*/ 0 w 218"/>
                <a:gd name="T9" fmla="*/ 0 h 582"/>
                <a:gd name="T10" fmla="*/ 0 w 218"/>
                <a:gd name="T11" fmla="*/ 0 h 582"/>
                <a:gd name="T12" fmla="*/ 0 w 218"/>
                <a:gd name="T13" fmla="*/ 0 h 582"/>
                <a:gd name="T14" fmla="*/ 0 w 218"/>
                <a:gd name="T15" fmla="*/ 0 h 582"/>
                <a:gd name="T16" fmla="*/ 0 w 218"/>
                <a:gd name="T17" fmla="*/ 0 h 582"/>
                <a:gd name="T18" fmla="*/ 0 w 218"/>
                <a:gd name="T19" fmla="*/ 0 h 582"/>
                <a:gd name="T20" fmla="*/ 0 w 218"/>
                <a:gd name="T21" fmla="*/ 0 h 582"/>
                <a:gd name="T22" fmla="*/ 0 w 218"/>
                <a:gd name="T23" fmla="*/ 0 h 582"/>
                <a:gd name="T24" fmla="*/ 0 w 218"/>
                <a:gd name="T25" fmla="*/ 0 h 582"/>
                <a:gd name="T26" fmla="*/ 0 w 218"/>
                <a:gd name="T27" fmla="*/ 0 h 582"/>
                <a:gd name="T28" fmla="*/ 0 w 218"/>
                <a:gd name="T29" fmla="*/ 0 h 582"/>
                <a:gd name="T30" fmla="*/ 0 w 218"/>
                <a:gd name="T31" fmla="*/ 0 h 582"/>
                <a:gd name="T32" fmla="*/ 0 w 218"/>
                <a:gd name="T33" fmla="*/ 0 h 582"/>
                <a:gd name="T34" fmla="*/ 0 w 218"/>
                <a:gd name="T35" fmla="*/ 0 h 582"/>
                <a:gd name="T36" fmla="*/ 0 w 218"/>
                <a:gd name="T37" fmla="*/ 0 h 58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8"/>
                <a:gd name="T58" fmla="*/ 0 h 582"/>
                <a:gd name="T59" fmla="*/ 218 w 218"/>
                <a:gd name="T60" fmla="*/ 582 h 58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8" h="582">
                  <a:moveTo>
                    <a:pt x="16" y="1"/>
                  </a:moveTo>
                  <a:lnTo>
                    <a:pt x="8" y="5"/>
                  </a:lnTo>
                  <a:lnTo>
                    <a:pt x="3" y="13"/>
                  </a:lnTo>
                  <a:lnTo>
                    <a:pt x="0" y="21"/>
                  </a:lnTo>
                  <a:lnTo>
                    <a:pt x="1" y="29"/>
                  </a:lnTo>
                  <a:lnTo>
                    <a:pt x="175" y="566"/>
                  </a:lnTo>
                  <a:lnTo>
                    <a:pt x="179" y="574"/>
                  </a:lnTo>
                  <a:lnTo>
                    <a:pt x="187" y="579"/>
                  </a:lnTo>
                  <a:lnTo>
                    <a:pt x="195" y="582"/>
                  </a:lnTo>
                  <a:lnTo>
                    <a:pt x="204" y="580"/>
                  </a:lnTo>
                  <a:lnTo>
                    <a:pt x="211" y="577"/>
                  </a:lnTo>
                  <a:lnTo>
                    <a:pt x="216" y="570"/>
                  </a:lnTo>
                  <a:lnTo>
                    <a:pt x="218" y="562"/>
                  </a:lnTo>
                  <a:lnTo>
                    <a:pt x="217" y="553"/>
                  </a:lnTo>
                  <a:lnTo>
                    <a:pt x="43" y="16"/>
                  </a:lnTo>
                  <a:lnTo>
                    <a:pt x="39" y="8"/>
                  </a:lnTo>
                  <a:lnTo>
                    <a:pt x="32" y="3"/>
                  </a:lnTo>
                  <a:lnTo>
                    <a:pt x="25" y="0"/>
                  </a:lnTo>
                  <a:lnTo>
                    <a:pt x="1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01" name="Freeform 441">
              <a:extLst>
                <a:ext uri="{FF2B5EF4-FFF2-40B4-BE49-F238E27FC236}">
                  <a16:creationId xmlns:a16="http://schemas.microsoft.com/office/drawing/2014/main" id="{84B51A35-0CAB-473A-BE26-E1D6673EB1F0}"/>
                </a:ext>
              </a:extLst>
            </p:cNvPr>
            <p:cNvSpPr>
              <a:spLocks/>
            </p:cNvSpPr>
            <p:nvPr/>
          </p:nvSpPr>
          <p:spPr bwMode="auto">
            <a:xfrm flipH="1">
              <a:off x="443" y="1364"/>
              <a:ext cx="49" cy="53"/>
            </a:xfrm>
            <a:custGeom>
              <a:avLst/>
              <a:gdLst>
                <a:gd name="T0" fmla="*/ 0 w 213"/>
                <a:gd name="T1" fmla="*/ 0 h 230"/>
                <a:gd name="T2" fmla="*/ 0 w 213"/>
                <a:gd name="T3" fmla="*/ 0 h 230"/>
                <a:gd name="T4" fmla="*/ 0 w 213"/>
                <a:gd name="T5" fmla="*/ 0 h 230"/>
                <a:gd name="T6" fmla="*/ 0 w 213"/>
                <a:gd name="T7" fmla="*/ 0 h 230"/>
                <a:gd name="T8" fmla="*/ 0 w 213"/>
                <a:gd name="T9" fmla="*/ 0 h 230"/>
                <a:gd name="T10" fmla="*/ 0 w 213"/>
                <a:gd name="T11" fmla="*/ 0 h 230"/>
                <a:gd name="T12" fmla="*/ 0 w 213"/>
                <a:gd name="T13" fmla="*/ 0 h 230"/>
                <a:gd name="T14" fmla="*/ 0 w 213"/>
                <a:gd name="T15" fmla="*/ 0 h 230"/>
                <a:gd name="T16" fmla="*/ 0 w 213"/>
                <a:gd name="T17" fmla="*/ 0 h 230"/>
                <a:gd name="T18" fmla="*/ 0 w 213"/>
                <a:gd name="T19" fmla="*/ 0 h 230"/>
                <a:gd name="T20" fmla="*/ 0 w 213"/>
                <a:gd name="T21" fmla="*/ 0 h 230"/>
                <a:gd name="T22" fmla="*/ 0 w 213"/>
                <a:gd name="T23" fmla="*/ 0 h 230"/>
                <a:gd name="T24" fmla="*/ 0 w 213"/>
                <a:gd name="T25" fmla="*/ 0 h 230"/>
                <a:gd name="T26" fmla="*/ 0 w 213"/>
                <a:gd name="T27" fmla="*/ 0 h 230"/>
                <a:gd name="T28" fmla="*/ 0 w 213"/>
                <a:gd name="T29" fmla="*/ 0 h 230"/>
                <a:gd name="T30" fmla="*/ 0 w 213"/>
                <a:gd name="T31" fmla="*/ 0 h 230"/>
                <a:gd name="T32" fmla="*/ 0 w 213"/>
                <a:gd name="T33" fmla="*/ 0 h 230"/>
                <a:gd name="T34" fmla="*/ 0 w 213"/>
                <a:gd name="T35" fmla="*/ 0 h 230"/>
                <a:gd name="T36" fmla="*/ 0 w 213"/>
                <a:gd name="T37" fmla="*/ 0 h 230"/>
                <a:gd name="T38" fmla="*/ 0 w 213"/>
                <a:gd name="T39" fmla="*/ 0 h 230"/>
                <a:gd name="T40" fmla="*/ 0 w 213"/>
                <a:gd name="T41" fmla="*/ 0 h 230"/>
                <a:gd name="T42" fmla="*/ 0 w 213"/>
                <a:gd name="T43" fmla="*/ 0 h 230"/>
                <a:gd name="T44" fmla="*/ 0 w 213"/>
                <a:gd name="T45" fmla="*/ 0 h 230"/>
                <a:gd name="T46" fmla="*/ 0 w 213"/>
                <a:gd name="T47" fmla="*/ 0 h 230"/>
                <a:gd name="T48" fmla="*/ 0 w 213"/>
                <a:gd name="T49" fmla="*/ 0 h 230"/>
                <a:gd name="T50" fmla="*/ 0 w 213"/>
                <a:gd name="T51" fmla="*/ 0 h 230"/>
                <a:gd name="T52" fmla="*/ 0 w 213"/>
                <a:gd name="T53" fmla="*/ 0 h 230"/>
                <a:gd name="T54" fmla="*/ 0 w 213"/>
                <a:gd name="T55" fmla="*/ 0 h 230"/>
                <a:gd name="T56" fmla="*/ 0 w 213"/>
                <a:gd name="T57" fmla="*/ 0 h 230"/>
                <a:gd name="T58" fmla="*/ 0 w 213"/>
                <a:gd name="T59" fmla="*/ 0 h 230"/>
                <a:gd name="T60" fmla="*/ 0 w 213"/>
                <a:gd name="T61" fmla="*/ 0 h 230"/>
                <a:gd name="T62" fmla="*/ 0 w 213"/>
                <a:gd name="T63" fmla="*/ 0 h 230"/>
                <a:gd name="T64" fmla="*/ 0 w 213"/>
                <a:gd name="T65" fmla="*/ 0 h 230"/>
                <a:gd name="T66" fmla="*/ 0 w 213"/>
                <a:gd name="T67" fmla="*/ 0 h 230"/>
                <a:gd name="T68" fmla="*/ 0 w 213"/>
                <a:gd name="T69" fmla="*/ 0 h 230"/>
                <a:gd name="T70" fmla="*/ 0 w 213"/>
                <a:gd name="T71" fmla="*/ 0 h 230"/>
                <a:gd name="T72" fmla="*/ 0 w 213"/>
                <a:gd name="T73" fmla="*/ 0 h 230"/>
                <a:gd name="T74" fmla="*/ 0 w 213"/>
                <a:gd name="T75" fmla="*/ 0 h 23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3"/>
                <a:gd name="T115" fmla="*/ 0 h 230"/>
                <a:gd name="T116" fmla="*/ 213 w 213"/>
                <a:gd name="T117" fmla="*/ 230 h 23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3" h="230">
                  <a:moveTo>
                    <a:pt x="46" y="21"/>
                  </a:moveTo>
                  <a:lnTo>
                    <a:pt x="33" y="34"/>
                  </a:lnTo>
                  <a:lnTo>
                    <a:pt x="22" y="49"/>
                  </a:lnTo>
                  <a:lnTo>
                    <a:pt x="13" y="67"/>
                  </a:lnTo>
                  <a:lnTo>
                    <a:pt x="6" y="88"/>
                  </a:lnTo>
                  <a:lnTo>
                    <a:pt x="2" y="113"/>
                  </a:lnTo>
                  <a:lnTo>
                    <a:pt x="0" y="139"/>
                  </a:lnTo>
                  <a:lnTo>
                    <a:pt x="0" y="169"/>
                  </a:lnTo>
                  <a:lnTo>
                    <a:pt x="1" y="200"/>
                  </a:lnTo>
                  <a:lnTo>
                    <a:pt x="3" y="209"/>
                  </a:lnTo>
                  <a:lnTo>
                    <a:pt x="9" y="216"/>
                  </a:lnTo>
                  <a:lnTo>
                    <a:pt x="16" y="220"/>
                  </a:lnTo>
                  <a:lnTo>
                    <a:pt x="24" y="221"/>
                  </a:lnTo>
                  <a:lnTo>
                    <a:pt x="33" y="218"/>
                  </a:lnTo>
                  <a:lnTo>
                    <a:pt x="40" y="213"/>
                  </a:lnTo>
                  <a:lnTo>
                    <a:pt x="44" y="205"/>
                  </a:lnTo>
                  <a:lnTo>
                    <a:pt x="45" y="196"/>
                  </a:lnTo>
                  <a:lnTo>
                    <a:pt x="44" y="139"/>
                  </a:lnTo>
                  <a:lnTo>
                    <a:pt x="49" y="97"/>
                  </a:lnTo>
                  <a:lnTo>
                    <a:pt x="61" y="71"/>
                  </a:lnTo>
                  <a:lnTo>
                    <a:pt x="74" y="56"/>
                  </a:lnTo>
                  <a:lnTo>
                    <a:pt x="81" y="51"/>
                  </a:lnTo>
                  <a:lnTo>
                    <a:pt x="91" y="47"/>
                  </a:lnTo>
                  <a:lnTo>
                    <a:pt x="98" y="44"/>
                  </a:lnTo>
                  <a:lnTo>
                    <a:pt x="106" y="44"/>
                  </a:lnTo>
                  <a:lnTo>
                    <a:pt x="113" y="44"/>
                  </a:lnTo>
                  <a:lnTo>
                    <a:pt x="118" y="44"/>
                  </a:lnTo>
                  <a:lnTo>
                    <a:pt x="122" y="45"/>
                  </a:lnTo>
                  <a:lnTo>
                    <a:pt x="123" y="45"/>
                  </a:lnTo>
                  <a:lnTo>
                    <a:pt x="124" y="45"/>
                  </a:lnTo>
                  <a:lnTo>
                    <a:pt x="126" y="45"/>
                  </a:lnTo>
                  <a:lnTo>
                    <a:pt x="126" y="47"/>
                  </a:lnTo>
                  <a:lnTo>
                    <a:pt x="127" y="47"/>
                  </a:lnTo>
                  <a:lnTo>
                    <a:pt x="133" y="48"/>
                  </a:lnTo>
                  <a:lnTo>
                    <a:pt x="140" y="51"/>
                  </a:lnTo>
                  <a:lnTo>
                    <a:pt x="145" y="54"/>
                  </a:lnTo>
                  <a:lnTo>
                    <a:pt x="150" y="60"/>
                  </a:lnTo>
                  <a:lnTo>
                    <a:pt x="165" y="94"/>
                  </a:lnTo>
                  <a:lnTo>
                    <a:pt x="170" y="135"/>
                  </a:lnTo>
                  <a:lnTo>
                    <a:pt x="169" y="176"/>
                  </a:lnTo>
                  <a:lnTo>
                    <a:pt x="166" y="204"/>
                  </a:lnTo>
                  <a:lnTo>
                    <a:pt x="166" y="213"/>
                  </a:lnTo>
                  <a:lnTo>
                    <a:pt x="169" y="221"/>
                  </a:lnTo>
                  <a:lnTo>
                    <a:pt x="175" y="226"/>
                  </a:lnTo>
                  <a:lnTo>
                    <a:pt x="183" y="230"/>
                  </a:lnTo>
                  <a:lnTo>
                    <a:pt x="192" y="229"/>
                  </a:lnTo>
                  <a:lnTo>
                    <a:pt x="200" y="226"/>
                  </a:lnTo>
                  <a:lnTo>
                    <a:pt x="205" y="220"/>
                  </a:lnTo>
                  <a:lnTo>
                    <a:pt x="209" y="212"/>
                  </a:lnTo>
                  <a:lnTo>
                    <a:pt x="210" y="203"/>
                  </a:lnTo>
                  <a:lnTo>
                    <a:pt x="211" y="186"/>
                  </a:lnTo>
                  <a:lnTo>
                    <a:pt x="213" y="165"/>
                  </a:lnTo>
                  <a:lnTo>
                    <a:pt x="213" y="139"/>
                  </a:lnTo>
                  <a:lnTo>
                    <a:pt x="211" y="112"/>
                  </a:lnTo>
                  <a:lnTo>
                    <a:pt x="206" y="83"/>
                  </a:lnTo>
                  <a:lnTo>
                    <a:pt x="198" y="57"/>
                  </a:lnTo>
                  <a:lnTo>
                    <a:pt x="185" y="34"/>
                  </a:lnTo>
                  <a:lnTo>
                    <a:pt x="180" y="27"/>
                  </a:lnTo>
                  <a:lnTo>
                    <a:pt x="175" y="22"/>
                  </a:lnTo>
                  <a:lnTo>
                    <a:pt x="169" y="17"/>
                  </a:lnTo>
                  <a:lnTo>
                    <a:pt x="162" y="12"/>
                  </a:lnTo>
                  <a:lnTo>
                    <a:pt x="154" y="9"/>
                  </a:lnTo>
                  <a:lnTo>
                    <a:pt x="146" y="6"/>
                  </a:lnTo>
                  <a:lnTo>
                    <a:pt x="139" y="4"/>
                  </a:lnTo>
                  <a:lnTo>
                    <a:pt x="131" y="2"/>
                  </a:lnTo>
                  <a:lnTo>
                    <a:pt x="132" y="2"/>
                  </a:lnTo>
                  <a:lnTo>
                    <a:pt x="133" y="2"/>
                  </a:lnTo>
                  <a:lnTo>
                    <a:pt x="133" y="4"/>
                  </a:lnTo>
                  <a:lnTo>
                    <a:pt x="135" y="4"/>
                  </a:lnTo>
                  <a:lnTo>
                    <a:pt x="132" y="2"/>
                  </a:lnTo>
                  <a:lnTo>
                    <a:pt x="126" y="1"/>
                  </a:lnTo>
                  <a:lnTo>
                    <a:pt x="117" y="0"/>
                  </a:lnTo>
                  <a:lnTo>
                    <a:pt x="105" y="0"/>
                  </a:lnTo>
                  <a:lnTo>
                    <a:pt x="91" y="1"/>
                  </a:lnTo>
                  <a:lnTo>
                    <a:pt x="76" y="4"/>
                  </a:lnTo>
                  <a:lnTo>
                    <a:pt x="61" y="10"/>
                  </a:lnTo>
                  <a:lnTo>
                    <a:pt x="46"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02" name="Freeform 442">
              <a:extLst>
                <a:ext uri="{FF2B5EF4-FFF2-40B4-BE49-F238E27FC236}">
                  <a16:creationId xmlns:a16="http://schemas.microsoft.com/office/drawing/2014/main" id="{AB48121E-72FF-494E-9DE8-9906410FC681}"/>
                </a:ext>
              </a:extLst>
            </p:cNvPr>
            <p:cNvSpPr>
              <a:spLocks/>
            </p:cNvSpPr>
            <p:nvPr/>
          </p:nvSpPr>
          <p:spPr bwMode="auto">
            <a:xfrm flipH="1">
              <a:off x="541" y="1408"/>
              <a:ext cx="179" cy="66"/>
            </a:xfrm>
            <a:custGeom>
              <a:avLst/>
              <a:gdLst>
                <a:gd name="T0" fmla="*/ 0 w 778"/>
                <a:gd name="T1" fmla="*/ 0 h 286"/>
                <a:gd name="T2" fmla="*/ 0 w 778"/>
                <a:gd name="T3" fmla="*/ 0 h 286"/>
                <a:gd name="T4" fmla="*/ 0 w 778"/>
                <a:gd name="T5" fmla="*/ 0 h 286"/>
                <a:gd name="T6" fmla="*/ 0 w 778"/>
                <a:gd name="T7" fmla="*/ 0 h 286"/>
                <a:gd name="T8" fmla="*/ 0 w 778"/>
                <a:gd name="T9" fmla="*/ 0 h 286"/>
                <a:gd name="T10" fmla="*/ 0 w 778"/>
                <a:gd name="T11" fmla="*/ 0 h 286"/>
                <a:gd name="T12" fmla="*/ 0 w 778"/>
                <a:gd name="T13" fmla="*/ 0 h 286"/>
                <a:gd name="T14" fmla="*/ 0 w 778"/>
                <a:gd name="T15" fmla="*/ 0 h 286"/>
                <a:gd name="T16" fmla="*/ 0 w 778"/>
                <a:gd name="T17" fmla="*/ 0 h 286"/>
                <a:gd name="T18" fmla="*/ 0 w 778"/>
                <a:gd name="T19" fmla="*/ 0 h 286"/>
                <a:gd name="T20" fmla="*/ 0 w 778"/>
                <a:gd name="T21" fmla="*/ 0 h 286"/>
                <a:gd name="T22" fmla="*/ 0 w 778"/>
                <a:gd name="T23" fmla="*/ 0 h 286"/>
                <a:gd name="T24" fmla="*/ 0 w 778"/>
                <a:gd name="T25" fmla="*/ 0 h 286"/>
                <a:gd name="T26" fmla="*/ 0 w 778"/>
                <a:gd name="T27" fmla="*/ 0 h 286"/>
                <a:gd name="T28" fmla="*/ 0 w 778"/>
                <a:gd name="T29" fmla="*/ 0 h 286"/>
                <a:gd name="T30" fmla="*/ 0 w 778"/>
                <a:gd name="T31" fmla="*/ 0 h 286"/>
                <a:gd name="T32" fmla="*/ 0 w 778"/>
                <a:gd name="T33" fmla="*/ 0 h 286"/>
                <a:gd name="T34" fmla="*/ 0 w 778"/>
                <a:gd name="T35" fmla="*/ 0 h 286"/>
                <a:gd name="T36" fmla="*/ 0 w 778"/>
                <a:gd name="T37" fmla="*/ 0 h 286"/>
                <a:gd name="T38" fmla="*/ 0 w 778"/>
                <a:gd name="T39" fmla="*/ 0 h 286"/>
                <a:gd name="T40" fmla="*/ 0 w 778"/>
                <a:gd name="T41" fmla="*/ 0 h 286"/>
                <a:gd name="T42" fmla="*/ 0 w 778"/>
                <a:gd name="T43" fmla="*/ 0 h 286"/>
                <a:gd name="T44" fmla="*/ 0 w 778"/>
                <a:gd name="T45" fmla="*/ 0 h 286"/>
                <a:gd name="T46" fmla="*/ 0 w 778"/>
                <a:gd name="T47" fmla="*/ 0 h 286"/>
                <a:gd name="T48" fmla="*/ 0 w 778"/>
                <a:gd name="T49" fmla="*/ 0 h 286"/>
                <a:gd name="T50" fmla="*/ 0 w 778"/>
                <a:gd name="T51" fmla="*/ 0 h 286"/>
                <a:gd name="T52" fmla="*/ 0 w 778"/>
                <a:gd name="T53" fmla="*/ 0 h 286"/>
                <a:gd name="T54" fmla="*/ 0 w 778"/>
                <a:gd name="T55" fmla="*/ 0 h 286"/>
                <a:gd name="T56" fmla="*/ 0 w 778"/>
                <a:gd name="T57" fmla="*/ 0 h 286"/>
                <a:gd name="T58" fmla="*/ 0 w 778"/>
                <a:gd name="T59" fmla="*/ 0 h 286"/>
                <a:gd name="T60" fmla="*/ 0 w 778"/>
                <a:gd name="T61" fmla="*/ 0 h 286"/>
                <a:gd name="T62" fmla="*/ 0 w 778"/>
                <a:gd name="T63" fmla="*/ 0 h 286"/>
                <a:gd name="T64" fmla="*/ 0 w 778"/>
                <a:gd name="T65" fmla="*/ 0 h 286"/>
                <a:gd name="T66" fmla="*/ 0 w 778"/>
                <a:gd name="T67" fmla="*/ 0 h 286"/>
                <a:gd name="T68" fmla="*/ 0 w 778"/>
                <a:gd name="T69" fmla="*/ 0 h 286"/>
                <a:gd name="T70" fmla="*/ 0 w 778"/>
                <a:gd name="T71" fmla="*/ 0 h 28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78"/>
                <a:gd name="T109" fmla="*/ 0 h 286"/>
                <a:gd name="T110" fmla="*/ 778 w 778"/>
                <a:gd name="T111" fmla="*/ 286 h 28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78" h="286">
                  <a:moveTo>
                    <a:pt x="4" y="260"/>
                  </a:moveTo>
                  <a:lnTo>
                    <a:pt x="0" y="286"/>
                  </a:lnTo>
                  <a:lnTo>
                    <a:pt x="778" y="286"/>
                  </a:lnTo>
                  <a:lnTo>
                    <a:pt x="774" y="260"/>
                  </a:lnTo>
                  <a:lnTo>
                    <a:pt x="767" y="233"/>
                  </a:lnTo>
                  <a:lnTo>
                    <a:pt x="757" y="205"/>
                  </a:lnTo>
                  <a:lnTo>
                    <a:pt x="744" y="179"/>
                  </a:lnTo>
                  <a:lnTo>
                    <a:pt x="730" y="156"/>
                  </a:lnTo>
                  <a:lnTo>
                    <a:pt x="711" y="133"/>
                  </a:lnTo>
                  <a:lnTo>
                    <a:pt x="691" y="112"/>
                  </a:lnTo>
                  <a:lnTo>
                    <a:pt x="669" y="91"/>
                  </a:lnTo>
                  <a:lnTo>
                    <a:pt x="644" y="73"/>
                  </a:lnTo>
                  <a:lnTo>
                    <a:pt x="618" y="57"/>
                  </a:lnTo>
                  <a:lnTo>
                    <a:pt x="589" y="43"/>
                  </a:lnTo>
                  <a:lnTo>
                    <a:pt x="559" y="30"/>
                  </a:lnTo>
                  <a:lnTo>
                    <a:pt x="528" y="19"/>
                  </a:lnTo>
                  <a:lnTo>
                    <a:pt x="496" y="12"/>
                  </a:lnTo>
                  <a:lnTo>
                    <a:pt x="462" y="5"/>
                  </a:lnTo>
                  <a:lnTo>
                    <a:pt x="427" y="1"/>
                  </a:lnTo>
                  <a:lnTo>
                    <a:pt x="390" y="0"/>
                  </a:lnTo>
                  <a:lnTo>
                    <a:pt x="355" y="1"/>
                  </a:lnTo>
                  <a:lnTo>
                    <a:pt x="320" y="5"/>
                  </a:lnTo>
                  <a:lnTo>
                    <a:pt x="285" y="12"/>
                  </a:lnTo>
                  <a:lnTo>
                    <a:pt x="253" y="19"/>
                  </a:lnTo>
                  <a:lnTo>
                    <a:pt x="221" y="30"/>
                  </a:lnTo>
                  <a:lnTo>
                    <a:pt x="191" y="43"/>
                  </a:lnTo>
                  <a:lnTo>
                    <a:pt x="163" y="58"/>
                  </a:lnTo>
                  <a:lnTo>
                    <a:pt x="136" y="74"/>
                  </a:lnTo>
                  <a:lnTo>
                    <a:pt x="111" y="92"/>
                  </a:lnTo>
                  <a:lnTo>
                    <a:pt x="87" y="113"/>
                  </a:lnTo>
                  <a:lnTo>
                    <a:pt x="67" y="134"/>
                  </a:lnTo>
                  <a:lnTo>
                    <a:pt x="48" y="157"/>
                  </a:lnTo>
                  <a:lnTo>
                    <a:pt x="34" y="181"/>
                  </a:lnTo>
                  <a:lnTo>
                    <a:pt x="21" y="207"/>
                  </a:lnTo>
                  <a:lnTo>
                    <a:pt x="11" y="233"/>
                  </a:lnTo>
                  <a:lnTo>
                    <a:pt x="4" y="2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03" name="Freeform 443">
              <a:extLst>
                <a:ext uri="{FF2B5EF4-FFF2-40B4-BE49-F238E27FC236}">
                  <a16:creationId xmlns:a16="http://schemas.microsoft.com/office/drawing/2014/main" id="{268E04E6-FF5B-43F5-8A8E-952030C6F5BE}"/>
                </a:ext>
              </a:extLst>
            </p:cNvPr>
            <p:cNvSpPr>
              <a:spLocks/>
            </p:cNvSpPr>
            <p:nvPr/>
          </p:nvSpPr>
          <p:spPr bwMode="auto">
            <a:xfrm flipH="1">
              <a:off x="554" y="1418"/>
              <a:ext cx="153" cy="45"/>
            </a:xfrm>
            <a:custGeom>
              <a:avLst/>
              <a:gdLst>
                <a:gd name="T0" fmla="*/ 0 w 666"/>
                <a:gd name="T1" fmla="*/ 0 h 198"/>
                <a:gd name="T2" fmla="*/ 0 w 666"/>
                <a:gd name="T3" fmla="*/ 0 h 198"/>
                <a:gd name="T4" fmla="*/ 0 w 666"/>
                <a:gd name="T5" fmla="*/ 0 h 198"/>
                <a:gd name="T6" fmla="*/ 0 w 666"/>
                <a:gd name="T7" fmla="*/ 0 h 198"/>
                <a:gd name="T8" fmla="*/ 0 w 666"/>
                <a:gd name="T9" fmla="*/ 0 h 198"/>
                <a:gd name="T10" fmla="*/ 0 w 666"/>
                <a:gd name="T11" fmla="*/ 0 h 198"/>
                <a:gd name="T12" fmla="*/ 0 w 666"/>
                <a:gd name="T13" fmla="*/ 0 h 198"/>
                <a:gd name="T14" fmla="*/ 0 w 666"/>
                <a:gd name="T15" fmla="*/ 0 h 198"/>
                <a:gd name="T16" fmla="*/ 0 w 666"/>
                <a:gd name="T17" fmla="*/ 0 h 198"/>
                <a:gd name="T18" fmla="*/ 0 w 666"/>
                <a:gd name="T19" fmla="*/ 0 h 198"/>
                <a:gd name="T20" fmla="*/ 0 w 666"/>
                <a:gd name="T21" fmla="*/ 0 h 198"/>
                <a:gd name="T22" fmla="*/ 0 w 666"/>
                <a:gd name="T23" fmla="*/ 0 h 198"/>
                <a:gd name="T24" fmla="*/ 0 w 666"/>
                <a:gd name="T25" fmla="*/ 0 h 198"/>
                <a:gd name="T26" fmla="*/ 0 w 666"/>
                <a:gd name="T27" fmla="*/ 0 h 198"/>
                <a:gd name="T28" fmla="*/ 0 w 666"/>
                <a:gd name="T29" fmla="*/ 0 h 198"/>
                <a:gd name="T30" fmla="*/ 0 w 666"/>
                <a:gd name="T31" fmla="*/ 0 h 198"/>
                <a:gd name="T32" fmla="*/ 0 w 666"/>
                <a:gd name="T33" fmla="*/ 0 h 198"/>
                <a:gd name="T34" fmla="*/ 0 w 666"/>
                <a:gd name="T35" fmla="*/ 0 h 198"/>
                <a:gd name="T36" fmla="*/ 0 w 666"/>
                <a:gd name="T37" fmla="*/ 0 h 198"/>
                <a:gd name="T38" fmla="*/ 0 w 666"/>
                <a:gd name="T39" fmla="*/ 0 h 198"/>
                <a:gd name="T40" fmla="*/ 0 w 666"/>
                <a:gd name="T41" fmla="*/ 0 h 198"/>
                <a:gd name="T42" fmla="*/ 0 w 666"/>
                <a:gd name="T43" fmla="*/ 0 h 198"/>
                <a:gd name="T44" fmla="*/ 0 w 666"/>
                <a:gd name="T45" fmla="*/ 0 h 198"/>
                <a:gd name="T46" fmla="*/ 0 w 666"/>
                <a:gd name="T47" fmla="*/ 0 h 198"/>
                <a:gd name="T48" fmla="*/ 0 w 666"/>
                <a:gd name="T49" fmla="*/ 0 h 198"/>
                <a:gd name="T50" fmla="*/ 0 w 666"/>
                <a:gd name="T51" fmla="*/ 0 h 198"/>
                <a:gd name="T52" fmla="*/ 0 w 666"/>
                <a:gd name="T53" fmla="*/ 0 h 198"/>
                <a:gd name="T54" fmla="*/ 0 w 666"/>
                <a:gd name="T55" fmla="*/ 0 h 198"/>
                <a:gd name="T56" fmla="*/ 0 w 666"/>
                <a:gd name="T57" fmla="*/ 0 h 198"/>
                <a:gd name="T58" fmla="*/ 0 w 666"/>
                <a:gd name="T59" fmla="*/ 0 h 198"/>
                <a:gd name="T60" fmla="*/ 0 w 666"/>
                <a:gd name="T61" fmla="*/ 0 h 198"/>
                <a:gd name="T62" fmla="*/ 0 w 666"/>
                <a:gd name="T63" fmla="*/ 0 h 198"/>
                <a:gd name="T64" fmla="*/ 0 w 666"/>
                <a:gd name="T65" fmla="*/ 0 h 198"/>
                <a:gd name="T66" fmla="*/ 0 w 666"/>
                <a:gd name="T67" fmla="*/ 0 h 198"/>
                <a:gd name="T68" fmla="*/ 0 w 666"/>
                <a:gd name="T69" fmla="*/ 0 h 198"/>
                <a:gd name="T70" fmla="*/ 0 w 666"/>
                <a:gd name="T71" fmla="*/ 0 h 198"/>
                <a:gd name="T72" fmla="*/ 0 w 666"/>
                <a:gd name="T73" fmla="*/ 0 h 198"/>
                <a:gd name="T74" fmla="*/ 0 w 666"/>
                <a:gd name="T75" fmla="*/ 0 h 198"/>
                <a:gd name="T76" fmla="*/ 0 w 666"/>
                <a:gd name="T77" fmla="*/ 0 h 198"/>
                <a:gd name="T78" fmla="*/ 0 w 666"/>
                <a:gd name="T79" fmla="*/ 0 h 198"/>
                <a:gd name="T80" fmla="*/ 0 w 666"/>
                <a:gd name="T81" fmla="*/ 0 h 198"/>
                <a:gd name="T82" fmla="*/ 0 w 666"/>
                <a:gd name="T83" fmla="*/ 0 h 198"/>
                <a:gd name="T84" fmla="*/ 0 w 666"/>
                <a:gd name="T85" fmla="*/ 0 h 198"/>
                <a:gd name="T86" fmla="*/ 0 w 666"/>
                <a:gd name="T87" fmla="*/ 0 h 198"/>
                <a:gd name="T88" fmla="*/ 0 w 666"/>
                <a:gd name="T89" fmla="*/ 0 h 198"/>
                <a:gd name="T90" fmla="*/ 0 w 666"/>
                <a:gd name="T91" fmla="*/ 0 h 198"/>
                <a:gd name="T92" fmla="*/ 0 w 666"/>
                <a:gd name="T93" fmla="*/ 0 h 198"/>
                <a:gd name="T94" fmla="*/ 0 w 666"/>
                <a:gd name="T95" fmla="*/ 0 h 198"/>
                <a:gd name="T96" fmla="*/ 0 w 666"/>
                <a:gd name="T97" fmla="*/ 0 h 19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6"/>
                <a:gd name="T148" fmla="*/ 0 h 198"/>
                <a:gd name="T149" fmla="*/ 666 w 666"/>
                <a:gd name="T150" fmla="*/ 198 h 19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6" h="198">
                  <a:moveTo>
                    <a:pt x="334" y="0"/>
                  </a:moveTo>
                  <a:lnTo>
                    <a:pt x="363" y="1"/>
                  </a:lnTo>
                  <a:lnTo>
                    <a:pt x="393" y="4"/>
                  </a:lnTo>
                  <a:lnTo>
                    <a:pt x="420" y="8"/>
                  </a:lnTo>
                  <a:lnTo>
                    <a:pt x="447" y="14"/>
                  </a:lnTo>
                  <a:lnTo>
                    <a:pt x="473" y="24"/>
                  </a:lnTo>
                  <a:lnTo>
                    <a:pt x="498" y="33"/>
                  </a:lnTo>
                  <a:lnTo>
                    <a:pt x="523" y="43"/>
                  </a:lnTo>
                  <a:lnTo>
                    <a:pt x="545" y="56"/>
                  </a:lnTo>
                  <a:lnTo>
                    <a:pt x="567" y="70"/>
                  </a:lnTo>
                  <a:lnTo>
                    <a:pt x="587" y="85"/>
                  </a:lnTo>
                  <a:lnTo>
                    <a:pt x="605" y="102"/>
                  </a:lnTo>
                  <a:lnTo>
                    <a:pt x="620" y="119"/>
                  </a:lnTo>
                  <a:lnTo>
                    <a:pt x="635" y="137"/>
                  </a:lnTo>
                  <a:lnTo>
                    <a:pt x="648" y="156"/>
                  </a:lnTo>
                  <a:lnTo>
                    <a:pt x="658" y="177"/>
                  </a:lnTo>
                  <a:lnTo>
                    <a:pt x="666" y="198"/>
                  </a:lnTo>
                  <a:lnTo>
                    <a:pt x="650" y="198"/>
                  </a:lnTo>
                  <a:lnTo>
                    <a:pt x="624" y="198"/>
                  </a:lnTo>
                  <a:lnTo>
                    <a:pt x="589" y="198"/>
                  </a:lnTo>
                  <a:lnTo>
                    <a:pt x="548" y="198"/>
                  </a:lnTo>
                  <a:lnTo>
                    <a:pt x="499" y="198"/>
                  </a:lnTo>
                  <a:lnTo>
                    <a:pt x="446" y="198"/>
                  </a:lnTo>
                  <a:lnTo>
                    <a:pt x="390" y="198"/>
                  </a:lnTo>
                  <a:lnTo>
                    <a:pt x="333" y="198"/>
                  </a:lnTo>
                  <a:lnTo>
                    <a:pt x="276" y="198"/>
                  </a:lnTo>
                  <a:lnTo>
                    <a:pt x="220" y="198"/>
                  </a:lnTo>
                  <a:lnTo>
                    <a:pt x="167" y="198"/>
                  </a:lnTo>
                  <a:lnTo>
                    <a:pt x="119" y="198"/>
                  </a:lnTo>
                  <a:lnTo>
                    <a:pt x="77" y="198"/>
                  </a:lnTo>
                  <a:lnTo>
                    <a:pt x="42" y="198"/>
                  </a:lnTo>
                  <a:lnTo>
                    <a:pt x="16" y="198"/>
                  </a:lnTo>
                  <a:lnTo>
                    <a:pt x="0" y="198"/>
                  </a:lnTo>
                  <a:lnTo>
                    <a:pt x="8" y="177"/>
                  </a:lnTo>
                  <a:lnTo>
                    <a:pt x="18" y="156"/>
                  </a:lnTo>
                  <a:lnTo>
                    <a:pt x="31" y="137"/>
                  </a:lnTo>
                  <a:lnTo>
                    <a:pt x="46" y="119"/>
                  </a:lnTo>
                  <a:lnTo>
                    <a:pt x="63" y="102"/>
                  </a:lnTo>
                  <a:lnTo>
                    <a:pt x="81" y="85"/>
                  </a:lnTo>
                  <a:lnTo>
                    <a:pt x="100" y="70"/>
                  </a:lnTo>
                  <a:lnTo>
                    <a:pt x="121" y="56"/>
                  </a:lnTo>
                  <a:lnTo>
                    <a:pt x="145" y="43"/>
                  </a:lnTo>
                  <a:lnTo>
                    <a:pt x="168" y="33"/>
                  </a:lnTo>
                  <a:lnTo>
                    <a:pt x="194" y="24"/>
                  </a:lnTo>
                  <a:lnTo>
                    <a:pt x="220" y="14"/>
                  </a:lnTo>
                  <a:lnTo>
                    <a:pt x="247" y="8"/>
                  </a:lnTo>
                  <a:lnTo>
                    <a:pt x="276" y="4"/>
                  </a:lnTo>
                  <a:lnTo>
                    <a:pt x="304" y="1"/>
                  </a:lnTo>
                  <a:lnTo>
                    <a:pt x="334"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04" name="Freeform 444">
              <a:extLst>
                <a:ext uri="{FF2B5EF4-FFF2-40B4-BE49-F238E27FC236}">
                  <a16:creationId xmlns:a16="http://schemas.microsoft.com/office/drawing/2014/main" id="{6E790030-7D48-4994-924D-C95128CCEA88}"/>
                </a:ext>
              </a:extLst>
            </p:cNvPr>
            <p:cNvSpPr>
              <a:spLocks/>
            </p:cNvSpPr>
            <p:nvPr/>
          </p:nvSpPr>
          <p:spPr bwMode="auto">
            <a:xfrm flipH="1">
              <a:off x="541" y="1463"/>
              <a:ext cx="179" cy="31"/>
            </a:xfrm>
            <a:custGeom>
              <a:avLst/>
              <a:gdLst>
                <a:gd name="T0" fmla="*/ 0 w 778"/>
                <a:gd name="T1" fmla="*/ 0 h 135"/>
                <a:gd name="T2" fmla="*/ 0 w 778"/>
                <a:gd name="T3" fmla="*/ 0 h 135"/>
                <a:gd name="T4" fmla="*/ 0 w 778"/>
                <a:gd name="T5" fmla="*/ 0 h 135"/>
                <a:gd name="T6" fmla="*/ 0 w 778"/>
                <a:gd name="T7" fmla="*/ 0 h 135"/>
                <a:gd name="T8" fmla="*/ 0 w 778"/>
                <a:gd name="T9" fmla="*/ 0 h 135"/>
                <a:gd name="T10" fmla="*/ 0 w 778"/>
                <a:gd name="T11" fmla="*/ 0 h 135"/>
                <a:gd name="T12" fmla="*/ 0 w 778"/>
                <a:gd name="T13" fmla="*/ 0 h 135"/>
                <a:gd name="T14" fmla="*/ 0 w 778"/>
                <a:gd name="T15" fmla="*/ 0 h 135"/>
                <a:gd name="T16" fmla="*/ 0 w 778"/>
                <a:gd name="T17" fmla="*/ 0 h 135"/>
                <a:gd name="T18" fmla="*/ 0 w 778"/>
                <a:gd name="T19" fmla="*/ 0 h 135"/>
                <a:gd name="T20" fmla="*/ 0 w 778"/>
                <a:gd name="T21" fmla="*/ 0 h 135"/>
                <a:gd name="T22" fmla="*/ 0 w 778"/>
                <a:gd name="T23" fmla="*/ 0 h 135"/>
                <a:gd name="T24" fmla="*/ 0 w 778"/>
                <a:gd name="T25" fmla="*/ 0 h 135"/>
                <a:gd name="T26" fmla="*/ 0 w 778"/>
                <a:gd name="T27" fmla="*/ 0 h 135"/>
                <a:gd name="T28" fmla="*/ 0 w 778"/>
                <a:gd name="T29" fmla="*/ 0 h 135"/>
                <a:gd name="T30" fmla="*/ 0 w 778"/>
                <a:gd name="T31" fmla="*/ 0 h 135"/>
                <a:gd name="T32" fmla="*/ 0 w 778"/>
                <a:gd name="T33" fmla="*/ 0 h 1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135"/>
                <a:gd name="T53" fmla="*/ 778 w 778"/>
                <a:gd name="T54" fmla="*/ 135 h 1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135">
                  <a:moveTo>
                    <a:pt x="752" y="1"/>
                  </a:moveTo>
                  <a:lnTo>
                    <a:pt x="7" y="1"/>
                  </a:lnTo>
                  <a:lnTo>
                    <a:pt x="4" y="19"/>
                  </a:lnTo>
                  <a:lnTo>
                    <a:pt x="0" y="62"/>
                  </a:lnTo>
                  <a:lnTo>
                    <a:pt x="0" y="76"/>
                  </a:lnTo>
                  <a:lnTo>
                    <a:pt x="2" y="89"/>
                  </a:lnTo>
                  <a:lnTo>
                    <a:pt x="4" y="104"/>
                  </a:lnTo>
                  <a:lnTo>
                    <a:pt x="7" y="118"/>
                  </a:lnTo>
                  <a:lnTo>
                    <a:pt x="11" y="135"/>
                  </a:lnTo>
                  <a:lnTo>
                    <a:pt x="767" y="135"/>
                  </a:lnTo>
                  <a:lnTo>
                    <a:pt x="771" y="118"/>
                  </a:lnTo>
                  <a:lnTo>
                    <a:pt x="774" y="104"/>
                  </a:lnTo>
                  <a:lnTo>
                    <a:pt x="776" y="89"/>
                  </a:lnTo>
                  <a:lnTo>
                    <a:pt x="778" y="76"/>
                  </a:lnTo>
                  <a:lnTo>
                    <a:pt x="778" y="62"/>
                  </a:lnTo>
                  <a:lnTo>
                    <a:pt x="771" y="0"/>
                  </a:lnTo>
                  <a:lnTo>
                    <a:pt x="75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05" name="Freeform 445">
              <a:extLst>
                <a:ext uri="{FF2B5EF4-FFF2-40B4-BE49-F238E27FC236}">
                  <a16:creationId xmlns:a16="http://schemas.microsoft.com/office/drawing/2014/main" id="{F59268DB-2D90-4E54-AB9A-79506FE425E5}"/>
                </a:ext>
              </a:extLst>
            </p:cNvPr>
            <p:cNvSpPr>
              <a:spLocks/>
            </p:cNvSpPr>
            <p:nvPr/>
          </p:nvSpPr>
          <p:spPr bwMode="auto">
            <a:xfrm flipH="1">
              <a:off x="551" y="1474"/>
              <a:ext cx="159" cy="10"/>
            </a:xfrm>
            <a:custGeom>
              <a:avLst/>
              <a:gdLst>
                <a:gd name="T0" fmla="*/ 0 w 689"/>
                <a:gd name="T1" fmla="*/ 0 h 46"/>
                <a:gd name="T2" fmla="*/ 0 w 689"/>
                <a:gd name="T3" fmla="*/ 0 h 46"/>
                <a:gd name="T4" fmla="*/ 0 w 689"/>
                <a:gd name="T5" fmla="*/ 0 h 46"/>
                <a:gd name="T6" fmla="*/ 0 w 689"/>
                <a:gd name="T7" fmla="*/ 0 h 46"/>
                <a:gd name="T8" fmla="*/ 0 w 689"/>
                <a:gd name="T9" fmla="*/ 0 h 46"/>
                <a:gd name="T10" fmla="*/ 0 w 689"/>
                <a:gd name="T11" fmla="*/ 0 h 46"/>
                <a:gd name="T12" fmla="*/ 0 w 689"/>
                <a:gd name="T13" fmla="*/ 0 h 46"/>
                <a:gd name="T14" fmla="*/ 0 w 689"/>
                <a:gd name="T15" fmla="*/ 0 h 46"/>
                <a:gd name="T16" fmla="*/ 0 w 689"/>
                <a:gd name="T17" fmla="*/ 0 h 46"/>
                <a:gd name="T18" fmla="*/ 0 w 689"/>
                <a:gd name="T19" fmla="*/ 0 h 46"/>
                <a:gd name="T20" fmla="*/ 0 w 689"/>
                <a:gd name="T21" fmla="*/ 0 h 46"/>
                <a:gd name="T22" fmla="*/ 0 w 689"/>
                <a:gd name="T23" fmla="*/ 0 h 46"/>
                <a:gd name="T24" fmla="*/ 0 w 689"/>
                <a:gd name="T25" fmla="*/ 0 h 46"/>
                <a:gd name="T26" fmla="*/ 0 w 689"/>
                <a:gd name="T27" fmla="*/ 0 h 46"/>
                <a:gd name="T28" fmla="*/ 0 w 689"/>
                <a:gd name="T29" fmla="*/ 0 h 46"/>
                <a:gd name="T30" fmla="*/ 0 w 689"/>
                <a:gd name="T31" fmla="*/ 0 h 46"/>
                <a:gd name="T32" fmla="*/ 0 w 689"/>
                <a:gd name="T33" fmla="*/ 0 h 46"/>
                <a:gd name="T34" fmla="*/ 0 w 689"/>
                <a:gd name="T35" fmla="*/ 0 h 46"/>
                <a:gd name="T36" fmla="*/ 0 w 689"/>
                <a:gd name="T37" fmla="*/ 0 h 46"/>
                <a:gd name="T38" fmla="*/ 0 w 689"/>
                <a:gd name="T39" fmla="*/ 0 h 46"/>
                <a:gd name="T40" fmla="*/ 0 w 689"/>
                <a:gd name="T41" fmla="*/ 0 h 46"/>
                <a:gd name="T42" fmla="*/ 0 w 689"/>
                <a:gd name="T43" fmla="*/ 0 h 46"/>
                <a:gd name="T44" fmla="*/ 0 w 689"/>
                <a:gd name="T45" fmla="*/ 0 h 46"/>
                <a:gd name="T46" fmla="*/ 0 w 689"/>
                <a:gd name="T47" fmla="*/ 0 h 46"/>
                <a:gd name="T48" fmla="*/ 0 w 689"/>
                <a:gd name="T49" fmla="*/ 0 h 46"/>
                <a:gd name="T50" fmla="*/ 0 w 689"/>
                <a:gd name="T51" fmla="*/ 0 h 46"/>
                <a:gd name="T52" fmla="*/ 0 w 689"/>
                <a:gd name="T53" fmla="*/ 0 h 46"/>
                <a:gd name="T54" fmla="*/ 0 w 689"/>
                <a:gd name="T55" fmla="*/ 0 h 46"/>
                <a:gd name="T56" fmla="*/ 0 w 689"/>
                <a:gd name="T57" fmla="*/ 0 h 46"/>
                <a:gd name="T58" fmla="*/ 0 w 689"/>
                <a:gd name="T59" fmla="*/ 0 h 46"/>
                <a:gd name="T60" fmla="*/ 0 w 689"/>
                <a:gd name="T61" fmla="*/ 0 h 46"/>
                <a:gd name="T62" fmla="*/ 0 w 689"/>
                <a:gd name="T63" fmla="*/ 0 h 46"/>
                <a:gd name="T64" fmla="*/ 0 w 689"/>
                <a:gd name="T65" fmla="*/ 0 h 46"/>
                <a:gd name="T66" fmla="*/ 0 w 689"/>
                <a:gd name="T67" fmla="*/ 0 h 46"/>
                <a:gd name="T68" fmla="*/ 0 w 689"/>
                <a:gd name="T69" fmla="*/ 0 h 46"/>
                <a:gd name="T70" fmla="*/ 0 w 689"/>
                <a:gd name="T71" fmla="*/ 0 h 46"/>
                <a:gd name="T72" fmla="*/ 0 w 689"/>
                <a:gd name="T73" fmla="*/ 0 h 46"/>
                <a:gd name="T74" fmla="*/ 0 w 689"/>
                <a:gd name="T75" fmla="*/ 0 h 46"/>
                <a:gd name="T76" fmla="*/ 0 w 689"/>
                <a:gd name="T77" fmla="*/ 0 h 46"/>
                <a:gd name="T78" fmla="*/ 0 w 689"/>
                <a:gd name="T79" fmla="*/ 0 h 46"/>
                <a:gd name="T80" fmla="*/ 0 w 689"/>
                <a:gd name="T81" fmla="*/ 0 h 46"/>
                <a:gd name="T82" fmla="*/ 0 w 689"/>
                <a:gd name="T83" fmla="*/ 0 h 46"/>
                <a:gd name="T84" fmla="*/ 0 w 689"/>
                <a:gd name="T85" fmla="*/ 0 h 46"/>
                <a:gd name="T86" fmla="*/ 0 w 689"/>
                <a:gd name="T87" fmla="*/ 0 h 46"/>
                <a:gd name="T88" fmla="*/ 0 w 689"/>
                <a:gd name="T89" fmla="*/ 0 h 46"/>
                <a:gd name="T90" fmla="*/ 0 w 689"/>
                <a:gd name="T91" fmla="*/ 0 h 46"/>
                <a:gd name="T92" fmla="*/ 0 w 689"/>
                <a:gd name="T93" fmla="*/ 0 h 46"/>
                <a:gd name="T94" fmla="*/ 0 w 689"/>
                <a:gd name="T95" fmla="*/ 0 h 46"/>
                <a:gd name="T96" fmla="*/ 0 w 689"/>
                <a:gd name="T97" fmla="*/ 0 h 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89"/>
                <a:gd name="T148" fmla="*/ 0 h 46"/>
                <a:gd name="T149" fmla="*/ 689 w 689"/>
                <a:gd name="T150" fmla="*/ 46 h 4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89" h="46">
                  <a:moveTo>
                    <a:pt x="687" y="0"/>
                  </a:moveTo>
                  <a:lnTo>
                    <a:pt x="689" y="7"/>
                  </a:lnTo>
                  <a:lnTo>
                    <a:pt x="689" y="12"/>
                  </a:lnTo>
                  <a:lnTo>
                    <a:pt x="689" y="16"/>
                  </a:lnTo>
                  <a:lnTo>
                    <a:pt x="689" y="17"/>
                  </a:lnTo>
                  <a:lnTo>
                    <a:pt x="689" y="25"/>
                  </a:lnTo>
                  <a:lnTo>
                    <a:pt x="687" y="31"/>
                  </a:lnTo>
                  <a:lnTo>
                    <a:pt x="687" y="39"/>
                  </a:lnTo>
                  <a:lnTo>
                    <a:pt x="686" y="46"/>
                  </a:lnTo>
                  <a:lnTo>
                    <a:pt x="673" y="46"/>
                  </a:lnTo>
                  <a:lnTo>
                    <a:pt x="648" y="46"/>
                  </a:lnTo>
                  <a:lnTo>
                    <a:pt x="612" y="46"/>
                  </a:lnTo>
                  <a:lnTo>
                    <a:pt x="569" y="46"/>
                  </a:lnTo>
                  <a:lnTo>
                    <a:pt x="518" y="46"/>
                  </a:lnTo>
                  <a:lnTo>
                    <a:pt x="464" y="46"/>
                  </a:lnTo>
                  <a:lnTo>
                    <a:pt x="404" y="46"/>
                  </a:lnTo>
                  <a:lnTo>
                    <a:pt x="344" y="46"/>
                  </a:lnTo>
                  <a:lnTo>
                    <a:pt x="284" y="46"/>
                  </a:lnTo>
                  <a:lnTo>
                    <a:pt x="224" y="46"/>
                  </a:lnTo>
                  <a:lnTo>
                    <a:pt x="170" y="46"/>
                  </a:lnTo>
                  <a:lnTo>
                    <a:pt x="119" y="46"/>
                  </a:lnTo>
                  <a:lnTo>
                    <a:pt x="76" y="46"/>
                  </a:lnTo>
                  <a:lnTo>
                    <a:pt x="40" y="46"/>
                  </a:lnTo>
                  <a:lnTo>
                    <a:pt x="15" y="46"/>
                  </a:lnTo>
                  <a:lnTo>
                    <a:pt x="2" y="46"/>
                  </a:lnTo>
                  <a:lnTo>
                    <a:pt x="1" y="39"/>
                  </a:lnTo>
                  <a:lnTo>
                    <a:pt x="1" y="31"/>
                  </a:lnTo>
                  <a:lnTo>
                    <a:pt x="0" y="24"/>
                  </a:lnTo>
                  <a:lnTo>
                    <a:pt x="0" y="17"/>
                  </a:lnTo>
                  <a:lnTo>
                    <a:pt x="0" y="16"/>
                  </a:lnTo>
                  <a:lnTo>
                    <a:pt x="0" y="12"/>
                  </a:lnTo>
                  <a:lnTo>
                    <a:pt x="0" y="7"/>
                  </a:lnTo>
                  <a:lnTo>
                    <a:pt x="1" y="0"/>
                  </a:lnTo>
                  <a:lnTo>
                    <a:pt x="14" y="0"/>
                  </a:lnTo>
                  <a:lnTo>
                    <a:pt x="40" y="0"/>
                  </a:lnTo>
                  <a:lnTo>
                    <a:pt x="75" y="0"/>
                  </a:lnTo>
                  <a:lnTo>
                    <a:pt x="118" y="0"/>
                  </a:lnTo>
                  <a:lnTo>
                    <a:pt x="169" y="0"/>
                  </a:lnTo>
                  <a:lnTo>
                    <a:pt x="224" y="0"/>
                  </a:lnTo>
                  <a:lnTo>
                    <a:pt x="283" y="0"/>
                  </a:lnTo>
                  <a:lnTo>
                    <a:pt x="344" y="0"/>
                  </a:lnTo>
                  <a:lnTo>
                    <a:pt x="405" y="0"/>
                  </a:lnTo>
                  <a:lnTo>
                    <a:pt x="464" y="0"/>
                  </a:lnTo>
                  <a:lnTo>
                    <a:pt x="520" y="0"/>
                  </a:lnTo>
                  <a:lnTo>
                    <a:pt x="570" y="0"/>
                  </a:lnTo>
                  <a:lnTo>
                    <a:pt x="613" y="0"/>
                  </a:lnTo>
                  <a:lnTo>
                    <a:pt x="648" y="0"/>
                  </a:lnTo>
                  <a:lnTo>
                    <a:pt x="674" y="0"/>
                  </a:lnTo>
                  <a:lnTo>
                    <a:pt x="687"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06" name="Freeform 446">
              <a:extLst>
                <a:ext uri="{FF2B5EF4-FFF2-40B4-BE49-F238E27FC236}">
                  <a16:creationId xmlns:a16="http://schemas.microsoft.com/office/drawing/2014/main" id="{04396BA9-F566-41C0-AD46-352B488D8151}"/>
                </a:ext>
              </a:extLst>
            </p:cNvPr>
            <p:cNvSpPr>
              <a:spLocks/>
            </p:cNvSpPr>
            <p:nvPr/>
          </p:nvSpPr>
          <p:spPr bwMode="auto">
            <a:xfrm flipH="1">
              <a:off x="438" y="1241"/>
              <a:ext cx="231" cy="239"/>
            </a:xfrm>
            <a:custGeom>
              <a:avLst/>
              <a:gdLst>
                <a:gd name="T0" fmla="*/ 0 w 1007"/>
                <a:gd name="T1" fmla="*/ 0 h 1042"/>
                <a:gd name="T2" fmla="*/ 0 w 1007"/>
                <a:gd name="T3" fmla="*/ 0 h 1042"/>
                <a:gd name="T4" fmla="*/ 0 w 1007"/>
                <a:gd name="T5" fmla="*/ 0 h 1042"/>
                <a:gd name="T6" fmla="*/ 0 w 1007"/>
                <a:gd name="T7" fmla="*/ 0 h 1042"/>
                <a:gd name="T8" fmla="*/ 0 w 1007"/>
                <a:gd name="T9" fmla="*/ 0 h 1042"/>
                <a:gd name="T10" fmla="*/ 0 w 1007"/>
                <a:gd name="T11" fmla="*/ 0 h 1042"/>
                <a:gd name="T12" fmla="*/ 0 w 1007"/>
                <a:gd name="T13" fmla="*/ 0 h 1042"/>
                <a:gd name="T14" fmla="*/ 0 w 1007"/>
                <a:gd name="T15" fmla="*/ 0 h 1042"/>
                <a:gd name="T16" fmla="*/ 0 w 1007"/>
                <a:gd name="T17" fmla="*/ 0 h 1042"/>
                <a:gd name="T18" fmla="*/ 0 w 1007"/>
                <a:gd name="T19" fmla="*/ 0 h 1042"/>
                <a:gd name="T20" fmla="*/ 0 w 1007"/>
                <a:gd name="T21" fmla="*/ 0 h 1042"/>
                <a:gd name="T22" fmla="*/ 0 w 1007"/>
                <a:gd name="T23" fmla="*/ 0 h 1042"/>
                <a:gd name="T24" fmla="*/ 0 w 1007"/>
                <a:gd name="T25" fmla="*/ 0 h 1042"/>
                <a:gd name="T26" fmla="*/ 0 w 1007"/>
                <a:gd name="T27" fmla="*/ 0 h 1042"/>
                <a:gd name="T28" fmla="*/ 0 w 1007"/>
                <a:gd name="T29" fmla="*/ 0 h 1042"/>
                <a:gd name="T30" fmla="*/ 0 w 1007"/>
                <a:gd name="T31" fmla="*/ 0 h 1042"/>
                <a:gd name="T32" fmla="*/ 0 w 1007"/>
                <a:gd name="T33" fmla="*/ 0 h 1042"/>
                <a:gd name="T34" fmla="*/ 0 w 1007"/>
                <a:gd name="T35" fmla="*/ 0 h 1042"/>
                <a:gd name="T36" fmla="*/ 0 w 1007"/>
                <a:gd name="T37" fmla="*/ 0 h 1042"/>
                <a:gd name="T38" fmla="*/ 0 w 1007"/>
                <a:gd name="T39" fmla="*/ 0 h 1042"/>
                <a:gd name="T40" fmla="*/ 0 w 1007"/>
                <a:gd name="T41" fmla="*/ 0 h 1042"/>
                <a:gd name="T42" fmla="*/ 0 w 1007"/>
                <a:gd name="T43" fmla="*/ 0 h 1042"/>
                <a:gd name="T44" fmla="*/ 0 w 1007"/>
                <a:gd name="T45" fmla="*/ 0 h 1042"/>
                <a:gd name="T46" fmla="*/ 0 w 1007"/>
                <a:gd name="T47" fmla="*/ 0 h 1042"/>
                <a:gd name="T48" fmla="*/ 0 w 1007"/>
                <a:gd name="T49" fmla="*/ 0 h 1042"/>
                <a:gd name="T50" fmla="*/ 0 w 1007"/>
                <a:gd name="T51" fmla="*/ 0 h 1042"/>
                <a:gd name="T52" fmla="*/ 0 w 1007"/>
                <a:gd name="T53" fmla="*/ 0 h 1042"/>
                <a:gd name="T54" fmla="*/ 0 w 1007"/>
                <a:gd name="T55" fmla="*/ 0 h 1042"/>
                <a:gd name="T56" fmla="*/ 0 w 1007"/>
                <a:gd name="T57" fmla="*/ 0 h 1042"/>
                <a:gd name="T58" fmla="*/ 0 w 1007"/>
                <a:gd name="T59" fmla="*/ 0 h 1042"/>
                <a:gd name="T60" fmla="*/ 0 w 1007"/>
                <a:gd name="T61" fmla="*/ 0 h 1042"/>
                <a:gd name="T62" fmla="*/ 0 w 1007"/>
                <a:gd name="T63" fmla="*/ 0 h 1042"/>
                <a:gd name="T64" fmla="*/ 0 w 1007"/>
                <a:gd name="T65" fmla="*/ 0 h 1042"/>
                <a:gd name="T66" fmla="*/ 0 w 1007"/>
                <a:gd name="T67" fmla="*/ 0 h 1042"/>
                <a:gd name="T68" fmla="*/ 0 w 1007"/>
                <a:gd name="T69" fmla="*/ 0 h 1042"/>
                <a:gd name="T70" fmla="*/ 0 w 1007"/>
                <a:gd name="T71" fmla="*/ 0 h 1042"/>
                <a:gd name="T72" fmla="*/ 0 w 1007"/>
                <a:gd name="T73" fmla="*/ 0 h 1042"/>
                <a:gd name="T74" fmla="*/ 0 w 1007"/>
                <a:gd name="T75" fmla="*/ 0 h 1042"/>
                <a:gd name="T76" fmla="*/ 0 w 1007"/>
                <a:gd name="T77" fmla="*/ 0 h 1042"/>
                <a:gd name="T78" fmla="*/ 0 w 1007"/>
                <a:gd name="T79" fmla="*/ 0 h 1042"/>
                <a:gd name="T80" fmla="*/ 0 w 1007"/>
                <a:gd name="T81" fmla="*/ 0 h 1042"/>
                <a:gd name="T82" fmla="*/ 0 w 1007"/>
                <a:gd name="T83" fmla="*/ 0 h 1042"/>
                <a:gd name="T84" fmla="*/ 0 w 1007"/>
                <a:gd name="T85" fmla="*/ 0 h 1042"/>
                <a:gd name="T86" fmla="*/ 0 w 1007"/>
                <a:gd name="T87" fmla="*/ 0 h 10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07"/>
                <a:gd name="T133" fmla="*/ 0 h 1042"/>
                <a:gd name="T134" fmla="*/ 1007 w 1007"/>
                <a:gd name="T135" fmla="*/ 1042 h 10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07" h="1042">
                  <a:moveTo>
                    <a:pt x="730" y="3"/>
                  </a:moveTo>
                  <a:lnTo>
                    <a:pt x="729" y="6"/>
                  </a:lnTo>
                  <a:lnTo>
                    <a:pt x="726" y="9"/>
                  </a:lnTo>
                  <a:lnTo>
                    <a:pt x="725" y="13"/>
                  </a:lnTo>
                  <a:lnTo>
                    <a:pt x="725" y="15"/>
                  </a:lnTo>
                  <a:lnTo>
                    <a:pt x="725" y="22"/>
                  </a:lnTo>
                  <a:lnTo>
                    <a:pt x="725" y="37"/>
                  </a:lnTo>
                  <a:lnTo>
                    <a:pt x="725" y="57"/>
                  </a:lnTo>
                  <a:lnTo>
                    <a:pt x="725" y="74"/>
                  </a:lnTo>
                  <a:lnTo>
                    <a:pt x="707" y="75"/>
                  </a:lnTo>
                  <a:lnTo>
                    <a:pt x="681" y="78"/>
                  </a:lnTo>
                  <a:lnTo>
                    <a:pt x="650" y="82"/>
                  </a:lnTo>
                  <a:lnTo>
                    <a:pt x="615" y="85"/>
                  </a:lnTo>
                  <a:lnTo>
                    <a:pt x="574" y="89"/>
                  </a:lnTo>
                  <a:lnTo>
                    <a:pt x="533" y="93"/>
                  </a:lnTo>
                  <a:lnTo>
                    <a:pt x="488" y="98"/>
                  </a:lnTo>
                  <a:lnTo>
                    <a:pt x="443" y="102"/>
                  </a:lnTo>
                  <a:lnTo>
                    <a:pt x="399" y="108"/>
                  </a:lnTo>
                  <a:lnTo>
                    <a:pt x="356" y="111"/>
                  </a:lnTo>
                  <a:lnTo>
                    <a:pt x="316" y="115"/>
                  </a:lnTo>
                  <a:lnTo>
                    <a:pt x="278" y="119"/>
                  </a:lnTo>
                  <a:lnTo>
                    <a:pt x="245" y="122"/>
                  </a:lnTo>
                  <a:lnTo>
                    <a:pt x="218" y="125"/>
                  </a:lnTo>
                  <a:lnTo>
                    <a:pt x="196" y="126"/>
                  </a:lnTo>
                  <a:lnTo>
                    <a:pt x="183" y="126"/>
                  </a:lnTo>
                  <a:lnTo>
                    <a:pt x="160" y="128"/>
                  </a:lnTo>
                  <a:lnTo>
                    <a:pt x="139" y="135"/>
                  </a:lnTo>
                  <a:lnTo>
                    <a:pt x="121" y="145"/>
                  </a:lnTo>
                  <a:lnTo>
                    <a:pt x="106" y="158"/>
                  </a:lnTo>
                  <a:lnTo>
                    <a:pt x="95" y="174"/>
                  </a:lnTo>
                  <a:lnTo>
                    <a:pt x="85" y="192"/>
                  </a:lnTo>
                  <a:lnTo>
                    <a:pt x="80" y="210"/>
                  </a:lnTo>
                  <a:lnTo>
                    <a:pt x="79" y="230"/>
                  </a:lnTo>
                  <a:lnTo>
                    <a:pt x="76" y="257"/>
                  </a:lnTo>
                  <a:lnTo>
                    <a:pt x="70" y="308"/>
                  </a:lnTo>
                  <a:lnTo>
                    <a:pt x="59" y="377"/>
                  </a:lnTo>
                  <a:lnTo>
                    <a:pt x="48" y="456"/>
                  </a:lnTo>
                  <a:lnTo>
                    <a:pt x="35" y="540"/>
                  </a:lnTo>
                  <a:lnTo>
                    <a:pt x="22" y="623"/>
                  </a:lnTo>
                  <a:lnTo>
                    <a:pt x="10" y="697"/>
                  </a:lnTo>
                  <a:lnTo>
                    <a:pt x="0" y="757"/>
                  </a:lnTo>
                  <a:lnTo>
                    <a:pt x="0" y="758"/>
                  </a:lnTo>
                  <a:lnTo>
                    <a:pt x="0" y="760"/>
                  </a:lnTo>
                  <a:lnTo>
                    <a:pt x="0" y="762"/>
                  </a:lnTo>
                  <a:lnTo>
                    <a:pt x="1" y="765"/>
                  </a:lnTo>
                  <a:lnTo>
                    <a:pt x="2" y="767"/>
                  </a:lnTo>
                  <a:lnTo>
                    <a:pt x="4" y="770"/>
                  </a:lnTo>
                  <a:lnTo>
                    <a:pt x="6" y="771"/>
                  </a:lnTo>
                  <a:lnTo>
                    <a:pt x="9" y="774"/>
                  </a:lnTo>
                  <a:lnTo>
                    <a:pt x="13" y="775"/>
                  </a:lnTo>
                  <a:lnTo>
                    <a:pt x="15" y="775"/>
                  </a:lnTo>
                  <a:lnTo>
                    <a:pt x="43" y="778"/>
                  </a:lnTo>
                  <a:lnTo>
                    <a:pt x="74" y="787"/>
                  </a:lnTo>
                  <a:lnTo>
                    <a:pt x="110" y="800"/>
                  </a:lnTo>
                  <a:lnTo>
                    <a:pt x="150" y="816"/>
                  </a:lnTo>
                  <a:lnTo>
                    <a:pt x="193" y="836"/>
                  </a:lnTo>
                  <a:lnTo>
                    <a:pt x="238" y="859"/>
                  </a:lnTo>
                  <a:lnTo>
                    <a:pt x="282" y="882"/>
                  </a:lnTo>
                  <a:lnTo>
                    <a:pt x="326" y="907"/>
                  </a:lnTo>
                  <a:lnTo>
                    <a:pt x="369" y="931"/>
                  </a:lnTo>
                  <a:lnTo>
                    <a:pt x="409" y="955"/>
                  </a:lnTo>
                  <a:lnTo>
                    <a:pt x="447" y="977"/>
                  </a:lnTo>
                  <a:lnTo>
                    <a:pt x="479" y="997"/>
                  </a:lnTo>
                  <a:lnTo>
                    <a:pt x="507" y="1015"/>
                  </a:lnTo>
                  <a:lnTo>
                    <a:pt x="527" y="1028"/>
                  </a:lnTo>
                  <a:lnTo>
                    <a:pt x="540" y="1036"/>
                  </a:lnTo>
                  <a:lnTo>
                    <a:pt x="546" y="1040"/>
                  </a:lnTo>
                  <a:lnTo>
                    <a:pt x="550" y="1042"/>
                  </a:lnTo>
                  <a:lnTo>
                    <a:pt x="555" y="1042"/>
                  </a:lnTo>
                  <a:lnTo>
                    <a:pt x="560" y="1042"/>
                  </a:lnTo>
                  <a:lnTo>
                    <a:pt x="564" y="1040"/>
                  </a:lnTo>
                  <a:lnTo>
                    <a:pt x="566" y="1037"/>
                  </a:lnTo>
                  <a:lnTo>
                    <a:pt x="569" y="1034"/>
                  </a:lnTo>
                  <a:lnTo>
                    <a:pt x="570" y="1030"/>
                  </a:lnTo>
                  <a:lnTo>
                    <a:pt x="570" y="1027"/>
                  </a:lnTo>
                  <a:lnTo>
                    <a:pt x="570" y="1025"/>
                  </a:lnTo>
                  <a:lnTo>
                    <a:pt x="570" y="1024"/>
                  </a:lnTo>
                  <a:lnTo>
                    <a:pt x="563" y="980"/>
                  </a:lnTo>
                  <a:lnTo>
                    <a:pt x="551" y="933"/>
                  </a:lnTo>
                  <a:lnTo>
                    <a:pt x="539" y="883"/>
                  </a:lnTo>
                  <a:lnTo>
                    <a:pt x="524" y="834"/>
                  </a:lnTo>
                  <a:lnTo>
                    <a:pt x="508" y="783"/>
                  </a:lnTo>
                  <a:lnTo>
                    <a:pt x="491" y="732"/>
                  </a:lnTo>
                  <a:lnTo>
                    <a:pt x="474" y="683"/>
                  </a:lnTo>
                  <a:lnTo>
                    <a:pt x="456" y="633"/>
                  </a:lnTo>
                  <a:lnTo>
                    <a:pt x="439" y="587"/>
                  </a:lnTo>
                  <a:lnTo>
                    <a:pt x="421" y="541"/>
                  </a:lnTo>
                  <a:lnTo>
                    <a:pt x="404" y="498"/>
                  </a:lnTo>
                  <a:lnTo>
                    <a:pt x="388" y="459"/>
                  </a:lnTo>
                  <a:lnTo>
                    <a:pt x="374" y="424"/>
                  </a:lnTo>
                  <a:lnTo>
                    <a:pt x="361" y="394"/>
                  </a:lnTo>
                  <a:lnTo>
                    <a:pt x="351" y="368"/>
                  </a:lnTo>
                  <a:lnTo>
                    <a:pt x="342" y="348"/>
                  </a:lnTo>
                  <a:lnTo>
                    <a:pt x="364" y="347"/>
                  </a:lnTo>
                  <a:lnTo>
                    <a:pt x="391" y="344"/>
                  </a:lnTo>
                  <a:lnTo>
                    <a:pt x="423" y="342"/>
                  </a:lnTo>
                  <a:lnTo>
                    <a:pt x="461" y="339"/>
                  </a:lnTo>
                  <a:lnTo>
                    <a:pt x="501" y="337"/>
                  </a:lnTo>
                  <a:lnTo>
                    <a:pt x="544" y="333"/>
                  </a:lnTo>
                  <a:lnTo>
                    <a:pt x="589" y="328"/>
                  </a:lnTo>
                  <a:lnTo>
                    <a:pt x="634" y="324"/>
                  </a:lnTo>
                  <a:lnTo>
                    <a:pt x="678" y="318"/>
                  </a:lnTo>
                  <a:lnTo>
                    <a:pt x="722" y="313"/>
                  </a:lnTo>
                  <a:lnTo>
                    <a:pt x="765" y="308"/>
                  </a:lnTo>
                  <a:lnTo>
                    <a:pt x="806" y="302"/>
                  </a:lnTo>
                  <a:lnTo>
                    <a:pt x="841" y="295"/>
                  </a:lnTo>
                  <a:lnTo>
                    <a:pt x="873" y="289"/>
                  </a:lnTo>
                  <a:lnTo>
                    <a:pt x="899" y="282"/>
                  </a:lnTo>
                  <a:lnTo>
                    <a:pt x="920" y="274"/>
                  </a:lnTo>
                  <a:lnTo>
                    <a:pt x="945" y="260"/>
                  </a:lnTo>
                  <a:lnTo>
                    <a:pt x="966" y="240"/>
                  </a:lnTo>
                  <a:lnTo>
                    <a:pt x="980" y="217"/>
                  </a:lnTo>
                  <a:lnTo>
                    <a:pt x="992" y="191"/>
                  </a:lnTo>
                  <a:lnTo>
                    <a:pt x="999" y="164"/>
                  </a:lnTo>
                  <a:lnTo>
                    <a:pt x="1005" y="136"/>
                  </a:lnTo>
                  <a:lnTo>
                    <a:pt x="1006" y="109"/>
                  </a:lnTo>
                  <a:lnTo>
                    <a:pt x="1007" y="84"/>
                  </a:lnTo>
                  <a:lnTo>
                    <a:pt x="1007" y="59"/>
                  </a:lnTo>
                  <a:lnTo>
                    <a:pt x="1006" y="40"/>
                  </a:lnTo>
                  <a:lnTo>
                    <a:pt x="1003" y="27"/>
                  </a:lnTo>
                  <a:lnTo>
                    <a:pt x="1003" y="20"/>
                  </a:lnTo>
                  <a:lnTo>
                    <a:pt x="1002" y="15"/>
                  </a:lnTo>
                  <a:lnTo>
                    <a:pt x="998" y="11"/>
                  </a:lnTo>
                  <a:lnTo>
                    <a:pt x="993" y="9"/>
                  </a:lnTo>
                  <a:lnTo>
                    <a:pt x="988" y="7"/>
                  </a:lnTo>
                  <a:lnTo>
                    <a:pt x="742" y="0"/>
                  </a:lnTo>
                  <a:lnTo>
                    <a:pt x="739" y="0"/>
                  </a:lnTo>
                  <a:lnTo>
                    <a:pt x="737" y="1"/>
                  </a:lnTo>
                  <a:lnTo>
                    <a:pt x="733" y="2"/>
                  </a:lnTo>
                  <a:lnTo>
                    <a:pt x="73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07" name="Freeform 447">
              <a:extLst>
                <a:ext uri="{FF2B5EF4-FFF2-40B4-BE49-F238E27FC236}">
                  <a16:creationId xmlns:a16="http://schemas.microsoft.com/office/drawing/2014/main" id="{EE496E67-7464-4AB3-9967-05C2B496F0AE}"/>
                </a:ext>
              </a:extLst>
            </p:cNvPr>
            <p:cNvSpPr>
              <a:spLocks/>
            </p:cNvSpPr>
            <p:nvPr/>
          </p:nvSpPr>
          <p:spPr bwMode="auto">
            <a:xfrm flipH="1">
              <a:off x="445" y="1249"/>
              <a:ext cx="215" cy="219"/>
            </a:xfrm>
            <a:custGeom>
              <a:avLst/>
              <a:gdLst>
                <a:gd name="T0" fmla="*/ 0 w 940"/>
                <a:gd name="T1" fmla="*/ 0 h 959"/>
                <a:gd name="T2" fmla="*/ 0 w 940"/>
                <a:gd name="T3" fmla="*/ 0 h 959"/>
                <a:gd name="T4" fmla="*/ 0 w 940"/>
                <a:gd name="T5" fmla="*/ 0 h 959"/>
                <a:gd name="T6" fmla="*/ 0 w 940"/>
                <a:gd name="T7" fmla="*/ 0 h 959"/>
                <a:gd name="T8" fmla="*/ 0 w 940"/>
                <a:gd name="T9" fmla="*/ 0 h 959"/>
                <a:gd name="T10" fmla="*/ 0 w 940"/>
                <a:gd name="T11" fmla="*/ 0 h 959"/>
                <a:gd name="T12" fmla="*/ 0 w 940"/>
                <a:gd name="T13" fmla="*/ 0 h 959"/>
                <a:gd name="T14" fmla="*/ 0 w 940"/>
                <a:gd name="T15" fmla="*/ 0 h 959"/>
                <a:gd name="T16" fmla="*/ 0 w 940"/>
                <a:gd name="T17" fmla="*/ 0 h 959"/>
                <a:gd name="T18" fmla="*/ 0 w 940"/>
                <a:gd name="T19" fmla="*/ 0 h 959"/>
                <a:gd name="T20" fmla="*/ 0 w 940"/>
                <a:gd name="T21" fmla="*/ 0 h 959"/>
                <a:gd name="T22" fmla="*/ 0 w 940"/>
                <a:gd name="T23" fmla="*/ 0 h 959"/>
                <a:gd name="T24" fmla="*/ 0 w 940"/>
                <a:gd name="T25" fmla="*/ 0 h 959"/>
                <a:gd name="T26" fmla="*/ 0 w 940"/>
                <a:gd name="T27" fmla="*/ 0 h 959"/>
                <a:gd name="T28" fmla="*/ 0 w 940"/>
                <a:gd name="T29" fmla="*/ 0 h 959"/>
                <a:gd name="T30" fmla="*/ 0 w 940"/>
                <a:gd name="T31" fmla="*/ 0 h 959"/>
                <a:gd name="T32" fmla="*/ 0 w 940"/>
                <a:gd name="T33" fmla="*/ 0 h 959"/>
                <a:gd name="T34" fmla="*/ 0 w 940"/>
                <a:gd name="T35" fmla="*/ 0 h 959"/>
                <a:gd name="T36" fmla="*/ 0 w 940"/>
                <a:gd name="T37" fmla="*/ 0 h 959"/>
                <a:gd name="T38" fmla="*/ 0 w 940"/>
                <a:gd name="T39" fmla="*/ 0 h 959"/>
                <a:gd name="T40" fmla="*/ 0 w 940"/>
                <a:gd name="T41" fmla="*/ 0 h 959"/>
                <a:gd name="T42" fmla="*/ 0 w 940"/>
                <a:gd name="T43" fmla="*/ 0 h 959"/>
                <a:gd name="T44" fmla="*/ 0 w 940"/>
                <a:gd name="T45" fmla="*/ 0 h 959"/>
                <a:gd name="T46" fmla="*/ 0 w 940"/>
                <a:gd name="T47" fmla="*/ 0 h 959"/>
                <a:gd name="T48" fmla="*/ 0 w 940"/>
                <a:gd name="T49" fmla="*/ 0 h 959"/>
                <a:gd name="T50" fmla="*/ 0 w 940"/>
                <a:gd name="T51" fmla="*/ 0 h 959"/>
                <a:gd name="T52" fmla="*/ 0 w 940"/>
                <a:gd name="T53" fmla="*/ 0 h 959"/>
                <a:gd name="T54" fmla="*/ 0 w 940"/>
                <a:gd name="T55" fmla="*/ 0 h 959"/>
                <a:gd name="T56" fmla="*/ 0 w 940"/>
                <a:gd name="T57" fmla="*/ 0 h 959"/>
                <a:gd name="T58" fmla="*/ 0 w 940"/>
                <a:gd name="T59" fmla="*/ 0 h 959"/>
                <a:gd name="T60" fmla="*/ 0 w 940"/>
                <a:gd name="T61" fmla="*/ 0 h 959"/>
                <a:gd name="T62" fmla="*/ 0 w 940"/>
                <a:gd name="T63" fmla="*/ 0 h 959"/>
                <a:gd name="T64" fmla="*/ 0 w 940"/>
                <a:gd name="T65" fmla="*/ 0 h 959"/>
                <a:gd name="T66" fmla="*/ 0 w 940"/>
                <a:gd name="T67" fmla="*/ 0 h 959"/>
                <a:gd name="T68" fmla="*/ 0 w 940"/>
                <a:gd name="T69" fmla="*/ 0 h 959"/>
                <a:gd name="T70" fmla="*/ 0 w 940"/>
                <a:gd name="T71" fmla="*/ 0 h 959"/>
                <a:gd name="T72" fmla="*/ 0 w 940"/>
                <a:gd name="T73" fmla="*/ 0 h 959"/>
                <a:gd name="T74" fmla="*/ 0 w 940"/>
                <a:gd name="T75" fmla="*/ 0 h 959"/>
                <a:gd name="T76" fmla="*/ 0 w 940"/>
                <a:gd name="T77" fmla="*/ 0 h 959"/>
                <a:gd name="T78" fmla="*/ 0 w 940"/>
                <a:gd name="T79" fmla="*/ 0 h 959"/>
                <a:gd name="T80" fmla="*/ 0 w 940"/>
                <a:gd name="T81" fmla="*/ 0 h 959"/>
                <a:gd name="T82" fmla="*/ 0 w 940"/>
                <a:gd name="T83" fmla="*/ 0 h 959"/>
                <a:gd name="T84" fmla="*/ 0 w 940"/>
                <a:gd name="T85" fmla="*/ 0 h 9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0"/>
                <a:gd name="T130" fmla="*/ 0 h 959"/>
                <a:gd name="T131" fmla="*/ 940 w 940"/>
                <a:gd name="T132" fmla="*/ 959 h 9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0" h="959">
                  <a:moveTo>
                    <a:pt x="76" y="198"/>
                  </a:moveTo>
                  <a:lnTo>
                    <a:pt x="78" y="185"/>
                  </a:lnTo>
                  <a:lnTo>
                    <a:pt x="80" y="172"/>
                  </a:lnTo>
                  <a:lnTo>
                    <a:pt x="86" y="159"/>
                  </a:lnTo>
                  <a:lnTo>
                    <a:pt x="93" y="148"/>
                  </a:lnTo>
                  <a:lnTo>
                    <a:pt x="104" y="139"/>
                  </a:lnTo>
                  <a:lnTo>
                    <a:pt x="115" y="133"/>
                  </a:lnTo>
                  <a:lnTo>
                    <a:pt x="131" y="128"/>
                  </a:lnTo>
                  <a:lnTo>
                    <a:pt x="148" y="126"/>
                  </a:lnTo>
                  <a:lnTo>
                    <a:pt x="164" y="126"/>
                  </a:lnTo>
                  <a:lnTo>
                    <a:pt x="188" y="124"/>
                  </a:lnTo>
                  <a:lnTo>
                    <a:pt x="219" y="121"/>
                  </a:lnTo>
                  <a:lnTo>
                    <a:pt x="257" y="119"/>
                  </a:lnTo>
                  <a:lnTo>
                    <a:pt x="300" y="115"/>
                  </a:lnTo>
                  <a:lnTo>
                    <a:pt x="346" y="109"/>
                  </a:lnTo>
                  <a:lnTo>
                    <a:pt x="394" y="106"/>
                  </a:lnTo>
                  <a:lnTo>
                    <a:pt x="443" y="100"/>
                  </a:lnTo>
                  <a:lnTo>
                    <a:pt x="491" y="95"/>
                  </a:lnTo>
                  <a:lnTo>
                    <a:pt x="538" y="90"/>
                  </a:lnTo>
                  <a:lnTo>
                    <a:pt x="581" y="86"/>
                  </a:lnTo>
                  <a:lnTo>
                    <a:pt x="621" y="81"/>
                  </a:lnTo>
                  <a:lnTo>
                    <a:pt x="655" y="78"/>
                  </a:lnTo>
                  <a:lnTo>
                    <a:pt x="681" y="74"/>
                  </a:lnTo>
                  <a:lnTo>
                    <a:pt x="699" y="73"/>
                  </a:lnTo>
                  <a:lnTo>
                    <a:pt x="708" y="72"/>
                  </a:lnTo>
                  <a:lnTo>
                    <a:pt x="715" y="70"/>
                  </a:lnTo>
                  <a:lnTo>
                    <a:pt x="719" y="66"/>
                  </a:lnTo>
                  <a:lnTo>
                    <a:pt x="721" y="61"/>
                  </a:lnTo>
                  <a:lnTo>
                    <a:pt x="723" y="56"/>
                  </a:lnTo>
                  <a:lnTo>
                    <a:pt x="723" y="51"/>
                  </a:lnTo>
                  <a:lnTo>
                    <a:pt x="723" y="35"/>
                  </a:lnTo>
                  <a:lnTo>
                    <a:pt x="723" y="17"/>
                  </a:lnTo>
                  <a:lnTo>
                    <a:pt x="723" y="0"/>
                  </a:lnTo>
                  <a:lnTo>
                    <a:pt x="729" y="0"/>
                  </a:lnTo>
                  <a:lnTo>
                    <a:pt x="738" y="1"/>
                  </a:lnTo>
                  <a:lnTo>
                    <a:pt x="751" y="1"/>
                  </a:lnTo>
                  <a:lnTo>
                    <a:pt x="764" y="1"/>
                  </a:lnTo>
                  <a:lnTo>
                    <a:pt x="780" y="3"/>
                  </a:lnTo>
                  <a:lnTo>
                    <a:pt x="797" y="3"/>
                  </a:lnTo>
                  <a:lnTo>
                    <a:pt x="814" y="3"/>
                  </a:lnTo>
                  <a:lnTo>
                    <a:pt x="832" y="4"/>
                  </a:lnTo>
                  <a:lnTo>
                    <a:pt x="850" y="4"/>
                  </a:lnTo>
                  <a:lnTo>
                    <a:pt x="867" y="5"/>
                  </a:lnTo>
                  <a:lnTo>
                    <a:pt x="882" y="5"/>
                  </a:lnTo>
                  <a:lnTo>
                    <a:pt x="898" y="5"/>
                  </a:lnTo>
                  <a:lnTo>
                    <a:pt x="911" y="7"/>
                  </a:lnTo>
                  <a:lnTo>
                    <a:pt x="923" y="7"/>
                  </a:lnTo>
                  <a:lnTo>
                    <a:pt x="932" y="7"/>
                  </a:lnTo>
                  <a:lnTo>
                    <a:pt x="937" y="7"/>
                  </a:lnTo>
                  <a:lnTo>
                    <a:pt x="938" y="16"/>
                  </a:lnTo>
                  <a:lnTo>
                    <a:pt x="938" y="26"/>
                  </a:lnTo>
                  <a:lnTo>
                    <a:pt x="940" y="38"/>
                  </a:lnTo>
                  <a:lnTo>
                    <a:pt x="940" y="52"/>
                  </a:lnTo>
                  <a:lnTo>
                    <a:pt x="940" y="74"/>
                  </a:lnTo>
                  <a:lnTo>
                    <a:pt x="937" y="98"/>
                  </a:lnTo>
                  <a:lnTo>
                    <a:pt x="933" y="121"/>
                  </a:lnTo>
                  <a:lnTo>
                    <a:pt x="928" y="143"/>
                  </a:lnTo>
                  <a:lnTo>
                    <a:pt x="919" y="165"/>
                  </a:lnTo>
                  <a:lnTo>
                    <a:pt x="907" y="185"/>
                  </a:lnTo>
                  <a:lnTo>
                    <a:pt x="893" y="201"/>
                  </a:lnTo>
                  <a:lnTo>
                    <a:pt x="873" y="212"/>
                  </a:lnTo>
                  <a:lnTo>
                    <a:pt x="850" y="220"/>
                  </a:lnTo>
                  <a:lnTo>
                    <a:pt x="820" y="228"/>
                  </a:lnTo>
                  <a:lnTo>
                    <a:pt x="782" y="234"/>
                  </a:lnTo>
                  <a:lnTo>
                    <a:pt x="739" y="241"/>
                  </a:lnTo>
                  <a:lnTo>
                    <a:pt x="693" y="247"/>
                  </a:lnTo>
                  <a:lnTo>
                    <a:pt x="643" y="254"/>
                  </a:lnTo>
                  <a:lnTo>
                    <a:pt x="593" y="259"/>
                  </a:lnTo>
                  <a:lnTo>
                    <a:pt x="542" y="264"/>
                  </a:lnTo>
                  <a:lnTo>
                    <a:pt x="492" y="270"/>
                  </a:lnTo>
                  <a:lnTo>
                    <a:pt x="444" y="273"/>
                  </a:lnTo>
                  <a:lnTo>
                    <a:pt x="400" y="276"/>
                  </a:lnTo>
                  <a:lnTo>
                    <a:pt x="361" y="280"/>
                  </a:lnTo>
                  <a:lnTo>
                    <a:pt x="329" y="283"/>
                  </a:lnTo>
                  <a:lnTo>
                    <a:pt x="304" y="284"/>
                  </a:lnTo>
                  <a:lnTo>
                    <a:pt x="287" y="285"/>
                  </a:lnTo>
                  <a:lnTo>
                    <a:pt x="281" y="285"/>
                  </a:lnTo>
                  <a:lnTo>
                    <a:pt x="277" y="285"/>
                  </a:lnTo>
                  <a:lnTo>
                    <a:pt x="273" y="286"/>
                  </a:lnTo>
                  <a:lnTo>
                    <a:pt x="270" y="289"/>
                  </a:lnTo>
                  <a:lnTo>
                    <a:pt x="268" y="293"/>
                  </a:lnTo>
                  <a:lnTo>
                    <a:pt x="266" y="294"/>
                  </a:lnTo>
                  <a:lnTo>
                    <a:pt x="266" y="297"/>
                  </a:lnTo>
                  <a:lnTo>
                    <a:pt x="265" y="298"/>
                  </a:lnTo>
                  <a:lnTo>
                    <a:pt x="265" y="301"/>
                  </a:lnTo>
                  <a:lnTo>
                    <a:pt x="265" y="302"/>
                  </a:lnTo>
                  <a:lnTo>
                    <a:pt x="266" y="305"/>
                  </a:lnTo>
                  <a:lnTo>
                    <a:pt x="266" y="306"/>
                  </a:lnTo>
                  <a:lnTo>
                    <a:pt x="266" y="309"/>
                  </a:lnTo>
                  <a:lnTo>
                    <a:pt x="269" y="314"/>
                  </a:lnTo>
                  <a:lnTo>
                    <a:pt x="274" y="327"/>
                  </a:lnTo>
                  <a:lnTo>
                    <a:pt x="284" y="348"/>
                  </a:lnTo>
                  <a:lnTo>
                    <a:pt x="296" y="375"/>
                  </a:lnTo>
                  <a:lnTo>
                    <a:pt x="310" y="409"/>
                  </a:lnTo>
                  <a:lnTo>
                    <a:pt x="326" y="448"/>
                  </a:lnTo>
                  <a:lnTo>
                    <a:pt x="344" y="491"/>
                  </a:lnTo>
                  <a:lnTo>
                    <a:pt x="362" y="538"/>
                  </a:lnTo>
                  <a:lnTo>
                    <a:pt x="382" y="588"/>
                  </a:lnTo>
                  <a:lnTo>
                    <a:pt x="401" y="640"/>
                  </a:lnTo>
                  <a:lnTo>
                    <a:pt x="420" y="694"/>
                  </a:lnTo>
                  <a:lnTo>
                    <a:pt x="438" y="749"/>
                  </a:lnTo>
                  <a:lnTo>
                    <a:pt x="456" y="803"/>
                  </a:lnTo>
                  <a:lnTo>
                    <a:pt x="472" y="857"/>
                  </a:lnTo>
                  <a:lnTo>
                    <a:pt x="485" y="909"/>
                  </a:lnTo>
                  <a:lnTo>
                    <a:pt x="496" y="959"/>
                  </a:lnTo>
                  <a:lnTo>
                    <a:pt x="477" y="946"/>
                  </a:lnTo>
                  <a:lnTo>
                    <a:pt x="453" y="932"/>
                  </a:lnTo>
                  <a:lnTo>
                    <a:pt x="426" y="916"/>
                  </a:lnTo>
                  <a:lnTo>
                    <a:pt x="396" y="898"/>
                  </a:lnTo>
                  <a:lnTo>
                    <a:pt x="364" y="879"/>
                  </a:lnTo>
                  <a:lnTo>
                    <a:pt x="330" y="859"/>
                  </a:lnTo>
                  <a:lnTo>
                    <a:pt x="295" y="840"/>
                  </a:lnTo>
                  <a:lnTo>
                    <a:pt x="260" y="820"/>
                  </a:lnTo>
                  <a:lnTo>
                    <a:pt x="223" y="801"/>
                  </a:lnTo>
                  <a:lnTo>
                    <a:pt x="187" y="782"/>
                  </a:lnTo>
                  <a:lnTo>
                    <a:pt x="151" y="765"/>
                  </a:lnTo>
                  <a:lnTo>
                    <a:pt x="117" y="750"/>
                  </a:lnTo>
                  <a:lnTo>
                    <a:pt x="84" y="737"/>
                  </a:lnTo>
                  <a:lnTo>
                    <a:pt x="53" y="726"/>
                  </a:lnTo>
                  <a:lnTo>
                    <a:pt x="24" y="719"/>
                  </a:lnTo>
                  <a:lnTo>
                    <a:pt x="0" y="713"/>
                  </a:lnTo>
                  <a:lnTo>
                    <a:pt x="6" y="668"/>
                  </a:lnTo>
                  <a:lnTo>
                    <a:pt x="17" y="603"/>
                  </a:lnTo>
                  <a:lnTo>
                    <a:pt x="30" y="523"/>
                  </a:lnTo>
                  <a:lnTo>
                    <a:pt x="43" y="439"/>
                  </a:lnTo>
                  <a:lnTo>
                    <a:pt x="56" y="357"/>
                  </a:lnTo>
                  <a:lnTo>
                    <a:pt x="66" y="284"/>
                  </a:lnTo>
                  <a:lnTo>
                    <a:pt x="74" y="228"/>
                  </a:lnTo>
                  <a:lnTo>
                    <a:pt x="76" y="198"/>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08" name="Freeform 448">
              <a:extLst>
                <a:ext uri="{FF2B5EF4-FFF2-40B4-BE49-F238E27FC236}">
                  <a16:creationId xmlns:a16="http://schemas.microsoft.com/office/drawing/2014/main" id="{90CBA52A-E209-46CD-BD7B-E87C015FB41A}"/>
                </a:ext>
              </a:extLst>
            </p:cNvPr>
            <p:cNvSpPr>
              <a:spLocks/>
            </p:cNvSpPr>
            <p:nvPr/>
          </p:nvSpPr>
          <p:spPr bwMode="auto">
            <a:xfrm flipH="1">
              <a:off x="439" y="1069"/>
              <a:ext cx="82" cy="190"/>
            </a:xfrm>
            <a:custGeom>
              <a:avLst/>
              <a:gdLst>
                <a:gd name="T0" fmla="*/ 0 w 357"/>
                <a:gd name="T1" fmla="*/ 0 h 828"/>
                <a:gd name="T2" fmla="*/ 0 w 357"/>
                <a:gd name="T3" fmla="*/ 0 h 828"/>
                <a:gd name="T4" fmla="*/ 0 w 357"/>
                <a:gd name="T5" fmla="*/ 0 h 828"/>
                <a:gd name="T6" fmla="*/ 0 w 357"/>
                <a:gd name="T7" fmla="*/ 0 h 828"/>
                <a:gd name="T8" fmla="*/ 0 w 357"/>
                <a:gd name="T9" fmla="*/ 0 h 828"/>
                <a:gd name="T10" fmla="*/ 0 w 357"/>
                <a:gd name="T11" fmla="*/ 0 h 828"/>
                <a:gd name="T12" fmla="*/ 0 w 357"/>
                <a:gd name="T13" fmla="*/ 0 h 828"/>
                <a:gd name="T14" fmla="*/ 0 w 357"/>
                <a:gd name="T15" fmla="*/ 0 h 828"/>
                <a:gd name="T16" fmla="*/ 0 w 357"/>
                <a:gd name="T17" fmla="*/ 0 h 828"/>
                <a:gd name="T18" fmla="*/ 0 w 357"/>
                <a:gd name="T19" fmla="*/ 0 h 828"/>
                <a:gd name="T20" fmla="*/ 0 w 357"/>
                <a:gd name="T21" fmla="*/ 0 h 828"/>
                <a:gd name="T22" fmla="*/ 0 w 357"/>
                <a:gd name="T23" fmla="*/ 0 h 828"/>
                <a:gd name="T24" fmla="*/ 0 w 357"/>
                <a:gd name="T25" fmla="*/ 0 h 828"/>
                <a:gd name="T26" fmla="*/ 0 w 357"/>
                <a:gd name="T27" fmla="*/ 0 h 828"/>
                <a:gd name="T28" fmla="*/ 0 w 357"/>
                <a:gd name="T29" fmla="*/ 0 h 828"/>
                <a:gd name="T30" fmla="*/ 0 w 357"/>
                <a:gd name="T31" fmla="*/ 0 h 828"/>
                <a:gd name="T32" fmla="*/ 0 w 357"/>
                <a:gd name="T33" fmla="*/ 0 h 828"/>
                <a:gd name="T34" fmla="*/ 0 w 357"/>
                <a:gd name="T35" fmla="*/ 0 h 828"/>
                <a:gd name="T36" fmla="*/ 0 w 357"/>
                <a:gd name="T37" fmla="*/ 0 h 828"/>
                <a:gd name="T38" fmla="*/ 0 w 357"/>
                <a:gd name="T39" fmla="*/ 0 h 828"/>
                <a:gd name="T40" fmla="*/ 0 w 357"/>
                <a:gd name="T41" fmla="*/ 0 h 828"/>
                <a:gd name="T42" fmla="*/ 0 w 357"/>
                <a:gd name="T43" fmla="*/ 0 h 828"/>
                <a:gd name="T44" fmla="*/ 0 w 357"/>
                <a:gd name="T45" fmla="*/ 0 h 828"/>
                <a:gd name="T46" fmla="*/ 0 w 357"/>
                <a:gd name="T47" fmla="*/ 0 h 828"/>
                <a:gd name="T48" fmla="*/ 0 w 357"/>
                <a:gd name="T49" fmla="*/ 0 h 828"/>
                <a:gd name="T50" fmla="*/ 0 w 357"/>
                <a:gd name="T51" fmla="*/ 0 h 828"/>
                <a:gd name="T52" fmla="*/ 0 w 357"/>
                <a:gd name="T53" fmla="*/ 0 h 828"/>
                <a:gd name="T54" fmla="*/ 0 w 357"/>
                <a:gd name="T55" fmla="*/ 0 h 828"/>
                <a:gd name="T56" fmla="*/ 0 w 357"/>
                <a:gd name="T57" fmla="*/ 0 h 828"/>
                <a:gd name="T58" fmla="*/ 0 w 357"/>
                <a:gd name="T59" fmla="*/ 0 h 828"/>
                <a:gd name="T60" fmla="*/ 0 w 357"/>
                <a:gd name="T61" fmla="*/ 0 h 828"/>
                <a:gd name="T62" fmla="*/ 0 w 357"/>
                <a:gd name="T63" fmla="*/ 0 h 828"/>
                <a:gd name="T64" fmla="*/ 0 w 357"/>
                <a:gd name="T65" fmla="*/ 0 h 828"/>
                <a:gd name="T66" fmla="*/ 0 w 357"/>
                <a:gd name="T67" fmla="*/ 0 h 8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57"/>
                <a:gd name="T103" fmla="*/ 0 h 828"/>
                <a:gd name="T104" fmla="*/ 357 w 357"/>
                <a:gd name="T105" fmla="*/ 828 h 8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57" h="828">
                  <a:moveTo>
                    <a:pt x="54" y="6"/>
                  </a:moveTo>
                  <a:lnTo>
                    <a:pt x="48" y="10"/>
                  </a:lnTo>
                  <a:lnTo>
                    <a:pt x="41" y="14"/>
                  </a:lnTo>
                  <a:lnTo>
                    <a:pt x="36" y="18"/>
                  </a:lnTo>
                  <a:lnTo>
                    <a:pt x="31" y="23"/>
                  </a:lnTo>
                  <a:lnTo>
                    <a:pt x="26" y="30"/>
                  </a:lnTo>
                  <a:lnTo>
                    <a:pt x="22" y="36"/>
                  </a:lnTo>
                  <a:lnTo>
                    <a:pt x="18" y="43"/>
                  </a:lnTo>
                  <a:lnTo>
                    <a:pt x="15" y="51"/>
                  </a:lnTo>
                  <a:lnTo>
                    <a:pt x="8" y="83"/>
                  </a:lnTo>
                  <a:lnTo>
                    <a:pt x="2" y="124"/>
                  </a:lnTo>
                  <a:lnTo>
                    <a:pt x="0" y="173"/>
                  </a:lnTo>
                  <a:lnTo>
                    <a:pt x="0" y="225"/>
                  </a:lnTo>
                  <a:lnTo>
                    <a:pt x="4" y="281"/>
                  </a:lnTo>
                  <a:lnTo>
                    <a:pt x="11" y="337"/>
                  </a:lnTo>
                  <a:lnTo>
                    <a:pt x="23" y="392"/>
                  </a:lnTo>
                  <a:lnTo>
                    <a:pt x="40" y="442"/>
                  </a:lnTo>
                  <a:lnTo>
                    <a:pt x="43" y="449"/>
                  </a:lnTo>
                  <a:lnTo>
                    <a:pt x="49" y="469"/>
                  </a:lnTo>
                  <a:lnTo>
                    <a:pt x="57" y="500"/>
                  </a:lnTo>
                  <a:lnTo>
                    <a:pt x="66" y="540"/>
                  </a:lnTo>
                  <a:lnTo>
                    <a:pt x="74" y="588"/>
                  </a:lnTo>
                  <a:lnTo>
                    <a:pt x="80" y="644"/>
                  </a:lnTo>
                  <a:lnTo>
                    <a:pt x="82" y="704"/>
                  </a:lnTo>
                  <a:lnTo>
                    <a:pt x="79" y="768"/>
                  </a:lnTo>
                  <a:lnTo>
                    <a:pt x="79" y="770"/>
                  </a:lnTo>
                  <a:lnTo>
                    <a:pt x="80" y="774"/>
                  </a:lnTo>
                  <a:lnTo>
                    <a:pt x="82" y="777"/>
                  </a:lnTo>
                  <a:lnTo>
                    <a:pt x="83" y="780"/>
                  </a:lnTo>
                  <a:lnTo>
                    <a:pt x="84" y="781"/>
                  </a:lnTo>
                  <a:lnTo>
                    <a:pt x="88" y="785"/>
                  </a:lnTo>
                  <a:lnTo>
                    <a:pt x="93" y="790"/>
                  </a:lnTo>
                  <a:lnTo>
                    <a:pt x="100" y="795"/>
                  </a:lnTo>
                  <a:lnTo>
                    <a:pt x="109" y="802"/>
                  </a:lnTo>
                  <a:lnTo>
                    <a:pt x="119" y="808"/>
                  </a:lnTo>
                  <a:lnTo>
                    <a:pt x="132" y="815"/>
                  </a:lnTo>
                  <a:lnTo>
                    <a:pt x="148" y="820"/>
                  </a:lnTo>
                  <a:lnTo>
                    <a:pt x="165" y="824"/>
                  </a:lnTo>
                  <a:lnTo>
                    <a:pt x="184" y="826"/>
                  </a:lnTo>
                  <a:lnTo>
                    <a:pt x="205" y="828"/>
                  </a:lnTo>
                  <a:lnTo>
                    <a:pt x="230" y="826"/>
                  </a:lnTo>
                  <a:lnTo>
                    <a:pt x="256" y="823"/>
                  </a:lnTo>
                  <a:lnTo>
                    <a:pt x="284" y="816"/>
                  </a:lnTo>
                  <a:lnTo>
                    <a:pt x="314" y="806"/>
                  </a:lnTo>
                  <a:lnTo>
                    <a:pt x="348" y="791"/>
                  </a:lnTo>
                  <a:lnTo>
                    <a:pt x="352" y="789"/>
                  </a:lnTo>
                  <a:lnTo>
                    <a:pt x="355" y="786"/>
                  </a:lnTo>
                  <a:lnTo>
                    <a:pt x="356" y="782"/>
                  </a:lnTo>
                  <a:lnTo>
                    <a:pt x="357" y="777"/>
                  </a:lnTo>
                  <a:lnTo>
                    <a:pt x="356" y="744"/>
                  </a:lnTo>
                  <a:lnTo>
                    <a:pt x="352" y="672"/>
                  </a:lnTo>
                  <a:lnTo>
                    <a:pt x="343" y="571"/>
                  </a:lnTo>
                  <a:lnTo>
                    <a:pt x="326" y="453"/>
                  </a:lnTo>
                  <a:lnTo>
                    <a:pt x="301" y="328"/>
                  </a:lnTo>
                  <a:lnTo>
                    <a:pt x="268" y="207"/>
                  </a:lnTo>
                  <a:lnTo>
                    <a:pt x="221" y="100"/>
                  </a:lnTo>
                  <a:lnTo>
                    <a:pt x="161" y="21"/>
                  </a:lnTo>
                  <a:lnTo>
                    <a:pt x="160" y="19"/>
                  </a:lnTo>
                  <a:lnTo>
                    <a:pt x="158" y="18"/>
                  </a:lnTo>
                  <a:lnTo>
                    <a:pt x="157" y="18"/>
                  </a:lnTo>
                  <a:lnTo>
                    <a:pt x="153" y="17"/>
                  </a:lnTo>
                  <a:lnTo>
                    <a:pt x="145" y="13"/>
                  </a:lnTo>
                  <a:lnTo>
                    <a:pt x="135" y="9"/>
                  </a:lnTo>
                  <a:lnTo>
                    <a:pt x="121" y="5"/>
                  </a:lnTo>
                  <a:lnTo>
                    <a:pt x="105" y="1"/>
                  </a:lnTo>
                  <a:lnTo>
                    <a:pt x="88" y="0"/>
                  </a:lnTo>
                  <a:lnTo>
                    <a:pt x="71" y="1"/>
                  </a:lnTo>
                  <a:lnTo>
                    <a:pt x="5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09" name="Freeform 449">
              <a:extLst>
                <a:ext uri="{FF2B5EF4-FFF2-40B4-BE49-F238E27FC236}">
                  <a16:creationId xmlns:a16="http://schemas.microsoft.com/office/drawing/2014/main" id="{4B2E37AA-0A94-45A9-B5FD-A4D93E8B7EF3}"/>
                </a:ext>
              </a:extLst>
            </p:cNvPr>
            <p:cNvSpPr>
              <a:spLocks/>
            </p:cNvSpPr>
            <p:nvPr/>
          </p:nvSpPr>
          <p:spPr bwMode="auto">
            <a:xfrm flipH="1">
              <a:off x="496" y="1245"/>
              <a:ext cx="0" cy="1"/>
            </a:xfrm>
            <a:custGeom>
              <a:avLst/>
              <a:gdLst>
                <a:gd name="T0" fmla="*/ 0 h 3"/>
                <a:gd name="T1" fmla="*/ 0 h 3"/>
                <a:gd name="T2" fmla="*/ 0 h 3"/>
                <a:gd name="T3" fmla="*/ 0 h 3"/>
                <a:gd name="T4" fmla="*/ 0 h 3"/>
                <a:gd name="T5" fmla="*/ 0 h 3"/>
                <a:gd name="T6" fmla="*/ 0 h 3"/>
                <a:gd name="T7" fmla="*/ 0 h 3"/>
                <a:gd name="T8" fmla="*/ 0 h 3"/>
                <a:gd name="T9" fmla="*/ 0 60000 65536"/>
                <a:gd name="T10" fmla="*/ 0 60000 65536"/>
                <a:gd name="T11" fmla="*/ 0 60000 65536"/>
                <a:gd name="T12" fmla="*/ 0 60000 65536"/>
                <a:gd name="T13" fmla="*/ 0 60000 65536"/>
                <a:gd name="T14" fmla="*/ 0 60000 65536"/>
                <a:gd name="T15" fmla="*/ 0 60000 65536"/>
                <a:gd name="T16" fmla="*/ 0 60000 65536"/>
                <a:gd name="T17" fmla="*/ 0 60000 65536"/>
                <a:gd name="T18" fmla="*/ 0 h 3"/>
                <a:gd name="T19" fmla="*/ 3 h 3"/>
              </a:gdLst>
              <a:ahLst/>
              <a:cxnLst>
                <a:cxn ang="T9">
                  <a:pos x="0" y="T0"/>
                </a:cxn>
                <a:cxn ang="T10">
                  <a:pos x="0" y="T1"/>
                </a:cxn>
                <a:cxn ang="T11">
                  <a:pos x="0" y="T2"/>
                </a:cxn>
                <a:cxn ang="T12">
                  <a:pos x="0" y="T3"/>
                </a:cxn>
                <a:cxn ang="T13">
                  <a:pos x="0" y="T4"/>
                </a:cxn>
                <a:cxn ang="T14">
                  <a:pos x="0" y="T5"/>
                </a:cxn>
                <a:cxn ang="T15">
                  <a:pos x="0" y="T6"/>
                </a:cxn>
                <a:cxn ang="T16">
                  <a:pos x="0" y="T7"/>
                </a:cxn>
                <a:cxn ang="T17">
                  <a:pos x="0" y="T8"/>
                </a:cxn>
              </a:cxnLst>
              <a:rect l="0" t="T18" r="0" b="T19"/>
              <a:pathLst>
                <a:path h="3">
                  <a:moveTo>
                    <a:pt x="0" y="0"/>
                  </a:moveTo>
                  <a:lnTo>
                    <a:pt x="0" y="0"/>
                  </a:lnTo>
                  <a:lnTo>
                    <a:pt x="0" y="1"/>
                  </a:lnTo>
                  <a:lnTo>
                    <a:pt x="0" y="3"/>
                  </a:lnTo>
                  <a:lnTo>
                    <a:pt x="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10" name="Freeform 450">
              <a:extLst>
                <a:ext uri="{FF2B5EF4-FFF2-40B4-BE49-F238E27FC236}">
                  <a16:creationId xmlns:a16="http://schemas.microsoft.com/office/drawing/2014/main" id="{48C2C626-EA4A-4CF7-96A5-D5E4321BB387}"/>
                </a:ext>
              </a:extLst>
            </p:cNvPr>
            <p:cNvSpPr>
              <a:spLocks/>
            </p:cNvSpPr>
            <p:nvPr/>
          </p:nvSpPr>
          <p:spPr bwMode="auto">
            <a:xfrm flipH="1">
              <a:off x="446" y="1076"/>
              <a:ext cx="67" cy="175"/>
            </a:xfrm>
            <a:custGeom>
              <a:avLst/>
              <a:gdLst>
                <a:gd name="T0" fmla="*/ 0 w 293"/>
                <a:gd name="T1" fmla="*/ 0 h 763"/>
                <a:gd name="T2" fmla="*/ 0 w 293"/>
                <a:gd name="T3" fmla="*/ 0 h 763"/>
                <a:gd name="T4" fmla="*/ 0 w 293"/>
                <a:gd name="T5" fmla="*/ 0 h 763"/>
                <a:gd name="T6" fmla="*/ 0 w 293"/>
                <a:gd name="T7" fmla="*/ 0 h 763"/>
                <a:gd name="T8" fmla="*/ 0 w 293"/>
                <a:gd name="T9" fmla="*/ 0 h 763"/>
                <a:gd name="T10" fmla="*/ 0 w 293"/>
                <a:gd name="T11" fmla="*/ 0 h 763"/>
                <a:gd name="T12" fmla="*/ 0 w 293"/>
                <a:gd name="T13" fmla="*/ 0 h 763"/>
                <a:gd name="T14" fmla="*/ 0 w 293"/>
                <a:gd name="T15" fmla="*/ 0 h 763"/>
                <a:gd name="T16" fmla="*/ 0 w 293"/>
                <a:gd name="T17" fmla="*/ 0 h 763"/>
                <a:gd name="T18" fmla="*/ 0 w 293"/>
                <a:gd name="T19" fmla="*/ 0 h 763"/>
                <a:gd name="T20" fmla="*/ 0 w 293"/>
                <a:gd name="T21" fmla="*/ 0 h 763"/>
                <a:gd name="T22" fmla="*/ 0 w 293"/>
                <a:gd name="T23" fmla="*/ 0 h 763"/>
                <a:gd name="T24" fmla="*/ 0 w 293"/>
                <a:gd name="T25" fmla="*/ 0 h 763"/>
                <a:gd name="T26" fmla="*/ 0 w 293"/>
                <a:gd name="T27" fmla="*/ 0 h 763"/>
                <a:gd name="T28" fmla="*/ 0 w 293"/>
                <a:gd name="T29" fmla="*/ 0 h 763"/>
                <a:gd name="T30" fmla="*/ 0 w 293"/>
                <a:gd name="T31" fmla="*/ 0 h 763"/>
                <a:gd name="T32" fmla="*/ 0 w 293"/>
                <a:gd name="T33" fmla="*/ 0 h 763"/>
                <a:gd name="T34" fmla="*/ 0 w 293"/>
                <a:gd name="T35" fmla="*/ 0 h 763"/>
                <a:gd name="T36" fmla="*/ 0 w 293"/>
                <a:gd name="T37" fmla="*/ 0 h 763"/>
                <a:gd name="T38" fmla="*/ 0 w 293"/>
                <a:gd name="T39" fmla="*/ 0 h 763"/>
                <a:gd name="T40" fmla="*/ 0 w 293"/>
                <a:gd name="T41" fmla="*/ 0 h 763"/>
                <a:gd name="T42" fmla="*/ 0 w 293"/>
                <a:gd name="T43" fmla="*/ 0 h 763"/>
                <a:gd name="T44" fmla="*/ 0 w 293"/>
                <a:gd name="T45" fmla="*/ 0 h 763"/>
                <a:gd name="T46" fmla="*/ 0 w 293"/>
                <a:gd name="T47" fmla="*/ 0 h 763"/>
                <a:gd name="T48" fmla="*/ 0 w 293"/>
                <a:gd name="T49" fmla="*/ 0 h 763"/>
                <a:gd name="T50" fmla="*/ 0 w 293"/>
                <a:gd name="T51" fmla="*/ 0 h 763"/>
                <a:gd name="T52" fmla="*/ 0 w 293"/>
                <a:gd name="T53" fmla="*/ 0 h 763"/>
                <a:gd name="T54" fmla="*/ 0 w 293"/>
                <a:gd name="T55" fmla="*/ 0 h 763"/>
                <a:gd name="T56" fmla="*/ 0 w 293"/>
                <a:gd name="T57" fmla="*/ 0 h 763"/>
                <a:gd name="T58" fmla="*/ 0 w 293"/>
                <a:gd name="T59" fmla="*/ 0 h 763"/>
                <a:gd name="T60" fmla="*/ 0 w 293"/>
                <a:gd name="T61" fmla="*/ 0 h 763"/>
                <a:gd name="T62" fmla="*/ 0 w 293"/>
                <a:gd name="T63" fmla="*/ 0 h 763"/>
                <a:gd name="T64" fmla="*/ 0 w 293"/>
                <a:gd name="T65" fmla="*/ 0 h 763"/>
                <a:gd name="T66" fmla="*/ 0 w 293"/>
                <a:gd name="T67" fmla="*/ 0 h 763"/>
                <a:gd name="T68" fmla="*/ 0 w 293"/>
                <a:gd name="T69" fmla="*/ 0 h 763"/>
                <a:gd name="T70" fmla="*/ 0 w 293"/>
                <a:gd name="T71" fmla="*/ 0 h 763"/>
                <a:gd name="T72" fmla="*/ 0 w 293"/>
                <a:gd name="T73" fmla="*/ 0 h 763"/>
                <a:gd name="T74" fmla="*/ 0 w 293"/>
                <a:gd name="T75" fmla="*/ 0 h 763"/>
                <a:gd name="T76" fmla="*/ 0 w 293"/>
                <a:gd name="T77" fmla="*/ 0 h 763"/>
                <a:gd name="T78" fmla="*/ 0 w 293"/>
                <a:gd name="T79" fmla="*/ 0 h 763"/>
                <a:gd name="T80" fmla="*/ 0 w 293"/>
                <a:gd name="T81" fmla="*/ 0 h 763"/>
                <a:gd name="T82" fmla="*/ 0 w 293"/>
                <a:gd name="T83" fmla="*/ 0 h 763"/>
                <a:gd name="T84" fmla="*/ 0 w 293"/>
                <a:gd name="T85" fmla="*/ 0 h 763"/>
                <a:gd name="T86" fmla="*/ 0 w 293"/>
                <a:gd name="T87" fmla="*/ 0 h 763"/>
                <a:gd name="T88" fmla="*/ 0 w 293"/>
                <a:gd name="T89" fmla="*/ 0 h 763"/>
                <a:gd name="T90" fmla="*/ 0 w 293"/>
                <a:gd name="T91" fmla="*/ 0 h 763"/>
                <a:gd name="T92" fmla="*/ 0 w 293"/>
                <a:gd name="T93" fmla="*/ 0 h 763"/>
                <a:gd name="T94" fmla="*/ 0 w 293"/>
                <a:gd name="T95" fmla="*/ 0 h 763"/>
                <a:gd name="T96" fmla="*/ 0 w 293"/>
                <a:gd name="T97" fmla="*/ 0 h 763"/>
                <a:gd name="T98" fmla="*/ 0 w 293"/>
                <a:gd name="T99" fmla="*/ 0 h 763"/>
                <a:gd name="T100" fmla="*/ 0 w 293"/>
                <a:gd name="T101" fmla="*/ 0 h 763"/>
                <a:gd name="T102" fmla="*/ 0 w 293"/>
                <a:gd name="T103" fmla="*/ 0 h 763"/>
                <a:gd name="T104" fmla="*/ 0 w 293"/>
                <a:gd name="T105" fmla="*/ 0 h 763"/>
                <a:gd name="T106" fmla="*/ 0 w 293"/>
                <a:gd name="T107" fmla="*/ 0 h 763"/>
                <a:gd name="T108" fmla="*/ 0 w 293"/>
                <a:gd name="T109" fmla="*/ 0 h 763"/>
                <a:gd name="T110" fmla="*/ 0 w 293"/>
                <a:gd name="T111" fmla="*/ 0 h 763"/>
                <a:gd name="T112" fmla="*/ 0 w 293"/>
                <a:gd name="T113" fmla="*/ 0 h 76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3"/>
                <a:gd name="T172" fmla="*/ 0 h 763"/>
                <a:gd name="T173" fmla="*/ 293 w 293"/>
                <a:gd name="T174" fmla="*/ 763 h 76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3" h="763">
                  <a:moveTo>
                    <a:pt x="83" y="671"/>
                  </a:moveTo>
                  <a:lnTo>
                    <a:pt x="82" y="616"/>
                  </a:lnTo>
                  <a:lnTo>
                    <a:pt x="77" y="565"/>
                  </a:lnTo>
                  <a:lnTo>
                    <a:pt x="69" y="520"/>
                  </a:lnTo>
                  <a:lnTo>
                    <a:pt x="61" y="481"/>
                  </a:lnTo>
                  <a:lnTo>
                    <a:pt x="54" y="448"/>
                  </a:lnTo>
                  <a:lnTo>
                    <a:pt x="46" y="422"/>
                  </a:lnTo>
                  <a:lnTo>
                    <a:pt x="41" y="405"/>
                  </a:lnTo>
                  <a:lnTo>
                    <a:pt x="38" y="399"/>
                  </a:lnTo>
                  <a:lnTo>
                    <a:pt x="21" y="343"/>
                  </a:lnTo>
                  <a:lnTo>
                    <a:pt x="9" y="283"/>
                  </a:lnTo>
                  <a:lnTo>
                    <a:pt x="3" y="220"/>
                  </a:lnTo>
                  <a:lnTo>
                    <a:pt x="0" y="161"/>
                  </a:lnTo>
                  <a:lnTo>
                    <a:pt x="2" y="122"/>
                  </a:lnTo>
                  <a:lnTo>
                    <a:pt x="4" y="85"/>
                  </a:lnTo>
                  <a:lnTo>
                    <a:pt x="8" y="54"/>
                  </a:lnTo>
                  <a:lnTo>
                    <a:pt x="15" y="29"/>
                  </a:lnTo>
                  <a:lnTo>
                    <a:pt x="18" y="21"/>
                  </a:lnTo>
                  <a:lnTo>
                    <a:pt x="22" y="13"/>
                  </a:lnTo>
                  <a:lnTo>
                    <a:pt x="29" y="8"/>
                  </a:lnTo>
                  <a:lnTo>
                    <a:pt x="35" y="4"/>
                  </a:lnTo>
                  <a:lnTo>
                    <a:pt x="44" y="2"/>
                  </a:lnTo>
                  <a:lnTo>
                    <a:pt x="55" y="0"/>
                  </a:lnTo>
                  <a:lnTo>
                    <a:pt x="65" y="2"/>
                  </a:lnTo>
                  <a:lnTo>
                    <a:pt x="76" y="3"/>
                  </a:lnTo>
                  <a:lnTo>
                    <a:pt x="85" y="6"/>
                  </a:lnTo>
                  <a:lnTo>
                    <a:pt x="94" y="8"/>
                  </a:lnTo>
                  <a:lnTo>
                    <a:pt x="102" y="11"/>
                  </a:lnTo>
                  <a:lnTo>
                    <a:pt x="108" y="13"/>
                  </a:lnTo>
                  <a:lnTo>
                    <a:pt x="160" y="84"/>
                  </a:lnTo>
                  <a:lnTo>
                    <a:pt x="202" y="179"/>
                  </a:lnTo>
                  <a:lnTo>
                    <a:pt x="234" y="287"/>
                  </a:lnTo>
                  <a:lnTo>
                    <a:pt x="258" y="401"/>
                  </a:lnTo>
                  <a:lnTo>
                    <a:pt x="273" y="512"/>
                  </a:lnTo>
                  <a:lnTo>
                    <a:pt x="284" y="610"/>
                  </a:lnTo>
                  <a:lnTo>
                    <a:pt x="290" y="688"/>
                  </a:lnTo>
                  <a:lnTo>
                    <a:pt x="293" y="735"/>
                  </a:lnTo>
                  <a:lnTo>
                    <a:pt x="268" y="745"/>
                  </a:lnTo>
                  <a:lnTo>
                    <a:pt x="246" y="753"/>
                  </a:lnTo>
                  <a:lnTo>
                    <a:pt x="225" y="758"/>
                  </a:lnTo>
                  <a:lnTo>
                    <a:pt x="206" y="762"/>
                  </a:lnTo>
                  <a:lnTo>
                    <a:pt x="187" y="763"/>
                  </a:lnTo>
                  <a:lnTo>
                    <a:pt x="171" y="763"/>
                  </a:lnTo>
                  <a:lnTo>
                    <a:pt x="155" y="763"/>
                  </a:lnTo>
                  <a:lnTo>
                    <a:pt x="142" y="761"/>
                  </a:lnTo>
                  <a:lnTo>
                    <a:pt x="130" y="758"/>
                  </a:lnTo>
                  <a:lnTo>
                    <a:pt x="119" y="755"/>
                  </a:lnTo>
                  <a:lnTo>
                    <a:pt x="109" y="751"/>
                  </a:lnTo>
                  <a:lnTo>
                    <a:pt x="102" y="746"/>
                  </a:lnTo>
                  <a:lnTo>
                    <a:pt x="94" y="742"/>
                  </a:lnTo>
                  <a:lnTo>
                    <a:pt x="89" y="738"/>
                  </a:lnTo>
                  <a:lnTo>
                    <a:pt x="85" y="735"/>
                  </a:lnTo>
                  <a:lnTo>
                    <a:pt x="81" y="732"/>
                  </a:lnTo>
                  <a:lnTo>
                    <a:pt x="82" y="716"/>
                  </a:lnTo>
                  <a:lnTo>
                    <a:pt x="82" y="701"/>
                  </a:lnTo>
                  <a:lnTo>
                    <a:pt x="83" y="685"/>
                  </a:lnTo>
                  <a:lnTo>
                    <a:pt x="83" y="671"/>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11" name="Freeform 451">
              <a:extLst>
                <a:ext uri="{FF2B5EF4-FFF2-40B4-BE49-F238E27FC236}">
                  <a16:creationId xmlns:a16="http://schemas.microsoft.com/office/drawing/2014/main" id="{A8BA66E6-F5BE-440C-AB4B-FBBC8E9B8490}"/>
                </a:ext>
              </a:extLst>
            </p:cNvPr>
            <p:cNvSpPr>
              <a:spLocks/>
            </p:cNvSpPr>
            <p:nvPr/>
          </p:nvSpPr>
          <p:spPr bwMode="auto">
            <a:xfrm flipH="1">
              <a:off x="494" y="1047"/>
              <a:ext cx="20" cy="27"/>
            </a:xfrm>
            <a:custGeom>
              <a:avLst/>
              <a:gdLst>
                <a:gd name="T0" fmla="*/ 0 w 90"/>
                <a:gd name="T1" fmla="*/ 0 h 118"/>
                <a:gd name="T2" fmla="*/ 0 w 90"/>
                <a:gd name="T3" fmla="*/ 0 h 118"/>
                <a:gd name="T4" fmla="*/ 0 w 90"/>
                <a:gd name="T5" fmla="*/ 0 h 118"/>
                <a:gd name="T6" fmla="*/ 0 w 90"/>
                <a:gd name="T7" fmla="*/ 0 h 118"/>
                <a:gd name="T8" fmla="*/ 0 w 90"/>
                <a:gd name="T9" fmla="*/ 0 h 118"/>
                <a:gd name="T10" fmla="*/ 0 w 90"/>
                <a:gd name="T11" fmla="*/ 0 h 118"/>
                <a:gd name="T12" fmla="*/ 0 w 90"/>
                <a:gd name="T13" fmla="*/ 0 h 118"/>
                <a:gd name="T14" fmla="*/ 0 w 90"/>
                <a:gd name="T15" fmla="*/ 0 h 118"/>
                <a:gd name="T16" fmla="*/ 0 w 90"/>
                <a:gd name="T17" fmla="*/ 0 h 118"/>
                <a:gd name="T18" fmla="*/ 0 w 90"/>
                <a:gd name="T19" fmla="*/ 0 h 118"/>
                <a:gd name="T20" fmla="*/ 0 w 90"/>
                <a:gd name="T21" fmla="*/ 0 h 118"/>
                <a:gd name="T22" fmla="*/ 0 w 90"/>
                <a:gd name="T23" fmla="*/ 0 h 118"/>
                <a:gd name="T24" fmla="*/ 0 w 90"/>
                <a:gd name="T25" fmla="*/ 0 h 118"/>
                <a:gd name="T26" fmla="*/ 0 w 90"/>
                <a:gd name="T27" fmla="*/ 0 h 118"/>
                <a:gd name="T28" fmla="*/ 0 w 90"/>
                <a:gd name="T29" fmla="*/ 0 h 118"/>
                <a:gd name="T30" fmla="*/ 0 w 90"/>
                <a:gd name="T31" fmla="*/ 0 h 118"/>
                <a:gd name="T32" fmla="*/ 0 w 90"/>
                <a:gd name="T33" fmla="*/ 0 h 118"/>
                <a:gd name="T34" fmla="*/ 0 w 90"/>
                <a:gd name="T35" fmla="*/ 0 h 118"/>
                <a:gd name="T36" fmla="*/ 0 w 90"/>
                <a:gd name="T37" fmla="*/ 0 h 1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0"/>
                <a:gd name="T58" fmla="*/ 0 h 118"/>
                <a:gd name="T59" fmla="*/ 90 w 90"/>
                <a:gd name="T60" fmla="*/ 118 h 1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0" h="118">
                  <a:moveTo>
                    <a:pt x="0" y="35"/>
                  </a:moveTo>
                  <a:lnTo>
                    <a:pt x="6" y="40"/>
                  </a:lnTo>
                  <a:lnTo>
                    <a:pt x="11" y="47"/>
                  </a:lnTo>
                  <a:lnTo>
                    <a:pt x="17" y="57"/>
                  </a:lnTo>
                  <a:lnTo>
                    <a:pt x="24" y="68"/>
                  </a:lnTo>
                  <a:lnTo>
                    <a:pt x="32" y="81"/>
                  </a:lnTo>
                  <a:lnTo>
                    <a:pt x="38" y="92"/>
                  </a:lnTo>
                  <a:lnTo>
                    <a:pt x="45" y="105"/>
                  </a:lnTo>
                  <a:lnTo>
                    <a:pt x="51" y="118"/>
                  </a:lnTo>
                  <a:lnTo>
                    <a:pt x="90" y="100"/>
                  </a:lnTo>
                  <a:lnTo>
                    <a:pt x="87" y="92"/>
                  </a:lnTo>
                  <a:lnTo>
                    <a:pt x="81" y="82"/>
                  </a:lnTo>
                  <a:lnTo>
                    <a:pt x="74" y="68"/>
                  </a:lnTo>
                  <a:lnTo>
                    <a:pt x="67" y="52"/>
                  </a:lnTo>
                  <a:lnTo>
                    <a:pt x="56" y="36"/>
                  </a:lnTo>
                  <a:lnTo>
                    <a:pt x="47" y="22"/>
                  </a:lnTo>
                  <a:lnTo>
                    <a:pt x="37" y="9"/>
                  </a:lnTo>
                  <a:lnTo>
                    <a:pt x="26" y="0"/>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12" name="Freeform 452">
              <a:extLst>
                <a:ext uri="{FF2B5EF4-FFF2-40B4-BE49-F238E27FC236}">
                  <a16:creationId xmlns:a16="http://schemas.microsoft.com/office/drawing/2014/main" id="{30323D90-89B7-4505-B442-F0EF76F64300}"/>
                </a:ext>
              </a:extLst>
            </p:cNvPr>
            <p:cNvSpPr>
              <a:spLocks/>
            </p:cNvSpPr>
            <p:nvPr/>
          </p:nvSpPr>
          <p:spPr bwMode="auto">
            <a:xfrm flipH="1">
              <a:off x="611" y="1129"/>
              <a:ext cx="74" cy="73"/>
            </a:xfrm>
            <a:custGeom>
              <a:avLst/>
              <a:gdLst>
                <a:gd name="T0" fmla="*/ 0 w 322"/>
                <a:gd name="T1" fmla="*/ 0 h 315"/>
                <a:gd name="T2" fmla="*/ 0 w 322"/>
                <a:gd name="T3" fmla="*/ 0 h 315"/>
                <a:gd name="T4" fmla="*/ 0 w 322"/>
                <a:gd name="T5" fmla="*/ 0 h 315"/>
                <a:gd name="T6" fmla="*/ 0 w 322"/>
                <a:gd name="T7" fmla="*/ 0 h 315"/>
                <a:gd name="T8" fmla="*/ 0 w 322"/>
                <a:gd name="T9" fmla="*/ 0 h 315"/>
                <a:gd name="T10" fmla="*/ 0 w 322"/>
                <a:gd name="T11" fmla="*/ 0 h 315"/>
                <a:gd name="T12" fmla="*/ 0 w 322"/>
                <a:gd name="T13" fmla="*/ 0 h 315"/>
                <a:gd name="T14" fmla="*/ 0 w 322"/>
                <a:gd name="T15" fmla="*/ 0 h 315"/>
                <a:gd name="T16" fmla="*/ 0 w 322"/>
                <a:gd name="T17" fmla="*/ 0 h 315"/>
                <a:gd name="T18" fmla="*/ 0 w 322"/>
                <a:gd name="T19" fmla="*/ 0 h 315"/>
                <a:gd name="T20" fmla="*/ 0 w 322"/>
                <a:gd name="T21" fmla="*/ 0 h 315"/>
                <a:gd name="T22" fmla="*/ 0 w 322"/>
                <a:gd name="T23" fmla="*/ 0 h 315"/>
                <a:gd name="T24" fmla="*/ 0 w 322"/>
                <a:gd name="T25" fmla="*/ 0 h 315"/>
                <a:gd name="T26" fmla="*/ 0 w 322"/>
                <a:gd name="T27" fmla="*/ 0 h 315"/>
                <a:gd name="T28" fmla="*/ 0 w 322"/>
                <a:gd name="T29" fmla="*/ 0 h 315"/>
                <a:gd name="T30" fmla="*/ 0 w 322"/>
                <a:gd name="T31" fmla="*/ 0 h 315"/>
                <a:gd name="T32" fmla="*/ 0 w 322"/>
                <a:gd name="T33" fmla="*/ 0 h 315"/>
                <a:gd name="T34" fmla="*/ 0 w 322"/>
                <a:gd name="T35" fmla="*/ 0 h 315"/>
                <a:gd name="T36" fmla="*/ 0 w 322"/>
                <a:gd name="T37" fmla="*/ 0 h 3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22"/>
                <a:gd name="T58" fmla="*/ 0 h 315"/>
                <a:gd name="T59" fmla="*/ 322 w 322"/>
                <a:gd name="T60" fmla="*/ 315 h 3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22" h="315">
                  <a:moveTo>
                    <a:pt x="279" y="8"/>
                  </a:moveTo>
                  <a:lnTo>
                    <a:pt x="8" y="270"/>
                  </a:lnTo>
                  <a:lnTo>
                    <a:pt x="2" y="279"/>
                  </a:lnTo>
                  <a:lnTo>
                    <a:pt x="0" y="288"/>
                  </a:lnTo>
                  <a:lnTo>
                    <a:pt x="2" y="298"/>
                  </a:lnTo>
                  <a:lnTo>
                    <a:pt x="7" y="307"/>
                  </a:lnTo>
                  <a:lnTo>
                    <a:pt x="16" y="313"/>
                  </a:lnTo>
                  <a:lnTo>
                    <a:pt x="26" y="315"/>
                  </a:lnTo>
                  <a:lnTo>
                    <a:pt x="36" y="313"/>
                  </a:lnTo>
                  <a:lnTo>
                    <a:pt x="45" y="307"/>
                  </a:lnTo>
                  <a:lnTo>
                    <a:pt x="314" y="46"/>
                  </a:lnTo>
                  <a:lnTo>
                    <a:pt x="320" y="37"/>
                  </a:lnTo>
                  <a:lnTo>
                    <a:pt x="322" y="26"/>
                  </a:lnTo>
                  <a:lnTo>
                    <a:pt x="320" y="17"/>
                  </a:lnTo>
                  <a:lnTo>
                    <a:pt x="315" y="8"/>
                  </a:lnTo>
                  <a:lnTo>
                    <a:pt x="306" y="1"/>
                  </a:lnTo>
                  <a:lnTo>
                    <a:pt x="297" y="0"/>
                  </a:lnTo>
                  <a:lnTo>
                    <a:pt x="288" y="1"/>
                  </a:lnTo>
                  <a:lnTo>
                    <a:pt x="279"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13" name="Freeform 453">
              <a:extLst>
                <a:ext uri="{FF2B5EF4-FFF2-40B4-BE49-F238E27FC236}">
                  <a16:creationId xmlns:a16="http://schemas.microsoft.com/office/drawing/2014/main" id="{8750CE15-0288-4D3D-88B8-53F4733A297E}"/>
                </a:ext>
              </a:extLst>
            </p:cNvPr>
            <p:cNvSpPr>
              <a:spLocks/>
            </p:cNvSpPr>
            <p:nvPr/>
          </p:nvSpPr>
          <p:spPr bwMode="auto">
            <a:xfrm flipH="1">
              <a:off x="490" y="1117"/>
              <a:ext cx="163" cy="91"/>
            </a:xfrm>
            <a:custGeom>
              <a:avLst/>
              <a:gdLst>
                <a:gd name="T0" fmla="*/ 0 w 708"/>
                <a:gd name="T1" fmla="*/ 0 h 397"/>
                <a:gd name="T2" fmla="*/ 0 w 708"/>
                <a:gd name="T3" fmla="*/ 0 h 397"/>
                <a:gd name="T4" fmla="*/ 0 w 708"/>
                <a:gd name="T5" fmla="*/ 0 h 397"/>
                <a:gd name="T6" fmla="*/ 0 w 708"/>
                <a:gd name="T7" fmla="*/ 0 h 397"/>
                <a:gd name="T8" fmla="*/ 0 w 708"/>
                <a:gd name="T9" fmla="*/ 0 h 397"/>
                <a:gd name="T10" fmla="*/ 0 w 708"/>
                <a:gd name="T11" fmla="*/ 0 h 397"/>
                <a:gd name="T12" fmla="*/ 0 w 708"/>
                <a:gd name="T13" fmla="*/ 0 h 397"/>
                <a:gd name="T14" fmla="*/ 0 w 708"/>
                <a:gd name="T15" fmla="*/ 0 h 397"/>
                <a:gd name="T16" fmla="*/ 0 w 708"/>
                <a:gd name="T17" fmla="*/ 0 h 397"/>
                <a:gd name="T18" fmla="*/ 0 w 708"/>
                <a:gd name="T19" fmla="*/ 0 h 397"/>
                <a:gd name="T20" fmla="*/ 0 w 708"/>
                <a:gd name="T21" fmla="*/ 0 h 397"/>
                <a:gd name="T22" fmla="*/ 0 w 708"/>
                <a:gd name="T23" fmla="*/ 0 h 397"/>
                <a:gd name="T24" fmla="*/ 0 w 708"/>
                <a:gd name="T25" fmla="*/ 0 h 397"/>
                <a:gd name="T26" fmla="*/ 0 w 708"/>
                <a:gd name="T27" fmla="*/ 0 h 397"/>
                <a:gd name="T28" fmla="*/ 0 w 708"/>
                <a:gd name="T29" fmla="*/ 0 h 397"/>
                <a:gd name="T30" fmla="*/ 0 w 708"/>
                <a:gd name="T31" fmla="*/ 0 h 397"/>
                <a:gd name="T32" fmla="*/ 0 w 708"/>
                <a:gd name="T33" fmla="*/ 0 h 397"/>
                <a:gd name="T34" fmla="*/ 0 w 708"/>
                <a:gd name="T35" fmla="*/ 0 h 397"/>
                <a:gd name="T36" fmla="*/ 0 w 708"/>
                <a:gd name="T37" fmla="*/ 0 h 397"/>
                <a:gd name="T38" fmla="*/ 0 w 708"/>
                <a:gd name="T39" fmla="*/ 0 h 397"/>
                <a:gd name="T40" fmla="*/ 0 w 708"/>
                <a:gd name="T41" fmla="*/ 0 h 397"/>
                <a:gd name="T42" fmla="*/ 0 w 708"/>
                <a:gd name="T43" fmla="*/ 0 h 397"/>
                <a:gd name="T44" fmla="*/ 0 w 708"/>
                <a:gd name="T45" fmla="*/ 0 h 397"/>
                <a:gd name="T46" fmla="*/ 0 w 708"/>
                <a:gd name="T47" fmla="*/ 0 h 397"/>
                <a:gd name="T48" fmla="*/ 0 w 708"/>
                <a:gd name="T49" fmla="*/ 0 h 397"/>
                <a:gd name="T50" fmla="*/ 0 w 708"/>
                <a:gd name="T51" fmla="*/ 0 h 397"/>
                <a:gd name="T52" fmla="*/ 0 w 708"/>
                <a:gd name="T53" fmla="*/ 0 h 397"/>
                <a:gd name="T54" fmla="*/ 0 w 708"/>
                <a:gd name="T55" fmla="*/ 0 h 397"/>
                <a:gd name="T56" fmla="*/ 0 w 708"/>
                <a:gd name="T57" fmla="*/ 0 h 397"/>
                <a:gd name="T58" fmla="*/ 0 w 708"/>
                <a:gd name="T59" fmla="*/ 0 h 397"/>
                <a:gd name="T60" fmla="*/ 0 w 708"/>
                <a:gd name="T61" fmla="*/ 0 h 397"/>
                <a:gd name="T62" fmla="*/ 0 w 708"/>
                <a:gd name="T63" fmla="*/ 0 h 397"/>
                <a:gd name="T64" fmla="*/ 0 w 708"/>
                <a:gd name="T65" fmla="*/ 0 h 397"/>
                <a:gd name="T66" fmla="*/ 0 w 708"/>
                <a:gd name="T67" fmla="*/ 0 h 397"/>
                <a:gd name="T68" fmla="*/ 0 w 708"/>
                <a:gd name="T69" fmla="*/ 0 h 397"/>
                <a:gd name="T70" fmla="*/ 0 w 708"/>
                <a:gd name="T71" fmla="*/ 0 h 397"/>
                <a:gd name="T72" fmla="*/ 0 w 708"/>
                <a:gd name="T73" fmla="*/ 0 h 397"/>
                <a:gd name="T74" fmla="*/ 0 w 708"/>
                <a:gd name="T75" fmla="*/ 0 h 397"/>
                <a:gd name="T76" fmla="*/ 0 w 708"/>
                <a:gd name="T77" fmla="*/ 0 h 397"/>
                <a:gd name="T78" fmla="*/ 0 w 708"/>
                <a:gd name="T79" fmla="*/ 0 h 39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08"/>
                <a:gd name="T121" fmla="*/ 0 h 397"/>
                <a:gd name="T122" fmla="*/ 708 w 708"/>
                <a:gd name="T123" fmla="*/ 397 h 39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08" h="397">
                  <a:moveTo>
                    <a:pt x="665" y="15"/>
                  </a:moveTo>
                  <a:lnTo>
                    <a:pt x="664" y="17"/>
                  </a:lnTo>
                  <a:lnTo>
                    <a:pt x="662" y="24"/>
                  </a:lnTo>
                  <a:lnTo>
                    <a:pt x="658" y="36"/>
                  </a:lnTo>
                  <a:lnTo>
                    <a:pt x="652" y="49"/>
                  </a:lnTo>
                  <a:lnTo>
                    <a:pt x="645" y="66"/>
                  </a:lnTo>
                  <a:lnTo>
                    <a:pt x="636" y="85"/>
                  </a:lnTo>
                  <a:lnTo>
                    <a:pt x="624" y="106"/>
                  </a:lnTo>
                  <a:lnTo>
                    <a:pt x="611" y="128"/>
                  </a:lnTo>
                  <a:lnTo>
                    <a:pt x="595" y="151"/>
                  </a:lnTo>
                  <a:lnTo>
                    <a:pt x="578" y="176"/>
                  </a:lnTo>
                  <a:lnTo>
                    <a:pt x="559" y="200"/>
                  </a:lnTo>
                  <a:lnTo>
                    <a:pt x="537" y="224"/>
                  </a:lnTo>
                  <a:lnTo>
                    <a:pt x="512" y="246"/>
                  </a:lnTo>
                  <a:lnTo>
                    <a:pt x="486" y="269"/>
                  </a:lnTo>
                  <a:lnTo>
                    <a:pt x="456" y="289"/>
                  </a:lnTo>
                  <a:lnTo>
                    <a:pt x="425" y="308"/>
                  </a:lnTo>
                  <a:lnTo>
                    <a:pt x="404" y="318"/>
                  </a:lnTo>
                  <a:lnTo>
                    <a:pt x="382" y="327"/>
                  </a:lnTo>
                  <a:lnTo>
                    <a:pt x="360" y="334"/>
                  </a:lnTo>
                  <a:lnTo>
                    <a:pt x="337" y="340"/>
                  </a:lnTo>
                  <a:lnTo>
                    <a:pt x="314" y="345"/>
                  </a:lnTo>
                  <a:lnTo>
                    <a:pt x="290" y="349"/>
                  </a:lnTo>
                  <a:lnTo>
                    <a:pt x="266" y="352"/>
                  </a:lnTo>
                  <a:lnTo>
                    <a:pt x="242" y="353"/>
                  </a:lnTo>
                  <a:lnTo>
                    <a:pt x="216" y="353"/>
                  </a:lnTo>
                  <a:lnTo>
                    <a:pt x="191" y="352"/>
                  </a:lnTo>
                  <a:lnTo>
                    <a:pt x="165" y="351"/>
                  </a:lnTo>
                  <a:lnTo>
                    <a:pt x="139" y="347"/>
                  </a:lnTo>
                  <a:lnTo>
                    <a:pt x="112" y="342"/>
                  </a:lnTo>
                  <a:lnTo>
                    <a:pt x="84" y="335"/>
                  </a:lnTo>
                  <a:lnTo>
                    <a:pt x="57" y="328"/>
                  </a:lnTo>
                  <a:lnTo>
                    <a:pt x="28" y="319"/>
                  </a:lnTo>
                  <a:lnTo>
                    <a:pt x="19" y="318"/>
                  </a:lnTo>
                  <a:lnTo>
                    <a:pt x="12" y="321"/>
                  </a:lnTo>
                  <a:lnTo>
                    <a:pt x="5" y="326"/>
                  </a:lnTo>
                  <a:lnTo>
                    <a:pt x="1" y="332"/>
                  </a:lnTo>
                  <a:lnTo>
                    <a:pt x="0" y="342"/>
                  </a:lnTo>
                  <a:lnTo>
                    <a:pt x="2" y="349"/>
                  </a:lnTo>
                  <a:lnTo>
                    <a:pt x="8" y="357"/>
                  </a:lnTo>
                  <a:lnTo>
                    <a:pt x="14" y="361"/>
                  </a:lnTo>
                  <a:lnTo>
                    <a:pt x="44" y="370"/>
                  </a:lnTo>
                  <a:lnTo>
                    <a:pt x="75" y="378"/>
                  </a:lnTo>
                  <a:lnTo>
                    <a:pt x="104" y="384"/>
                  </a:lnTo>
                  <a:lnTo>
                    <a:pt x="134" y="390"/>
                  </a:lnTo>
                  <a:lnTo>
                    <a:pt x="162" y="394"/>
                  </a:lnTo>
                  <a:lnTo>
                    <a:pt x="191" y="396"/>
                  </a:lnTo>
                  <a:lnTo>
                    <a:pt x="218" y="397"/>
                  </a:lnTo>
                  <a:lnTo>
                    <a:pt x="246" y="397"/>
                  </a:lnTo>
                  <a:lnTo>
                    <a:pt x="273" y="395"/>
                  </a:lnTo>
                  <a:lnTo>
                    <a:pt x="299" y="392"/>
                  </a:lnTo>
                  <a:lnTo>
                    <a:pt x="325" y="388"/>
                  </a:lnTo>
                  <a:lnTo>
                    <a:pt x="350" y="382"/>
                  </a:lnTo>
                  <a:lnTo>
                    <a:pt x="374" y="375"/>
                  </a:lnTo>
                  <a:lnTo>
                    <a:pt x="399" y="366"/>
                  </a:lnTo>
                  <a:lnTo>
                    <a:pt x="422" y="357"/>
                  </a:lnTo>
                  <a:lnTo>
                    <a:pt x="446" y="345"/>
                  </a:lnTo>
                  <a:lnTo>
                    <a:pt x="481" y="326"/>
                  </a:lnTo>
                  <a:lnTo>
                    <a:pt x="512" y="304"/>
                  </a:lnTo>
                  <a:lnTo>
                    <a:pt x="542" y="280"/>
                  </a:lnTo>
                  <a:lnTo>
                    <a:pt x="568" y="256"/>
                  </a:lnTo>
                  <a:lnTo>
                    <a:pt x="591" y="230"/>
                  </a:lnTo>
                  <a:lnTo>
                    <a:pt x="613" y="204"/>
                  </a:lnTo>
                  <a:lnTo>
                    <a:pt x="632" y="178"/>
                  </a:lnTo>
                  <a:lnTo>
                    <a:pt x="649" y="153"/>
                  </a:lnTo>
                  <a:lnTo>
                    <a:pt x="663" y="129"/>
                  </a:lnTo>
                  <a:lnTo>
                    <a:pt x="675" y="106"/>
                  </a:lnTo>
                  <a:lnTo>
                    <a:pt x="685" y="85"/>
                  </a:lnTo>
                  <a:lnTo>
                    <a:pt x="693" y="67"/>
                  </a:lnTo>
                  <a:lnTo>
                    <a:pt x="698" y="53"/>
                  </a:lnTo>
                  <a:lnTo>
                    <a:pt x="703" y="40"/>
                  </a:lnTo>
                  <a:lnTo>
                    <a:pt x="706" y="32"/>
                  </a:lnTo>
                  <a:lnTo>
                    <a:pt x="707" y="28"/>
                  </a:lnTo>
                  <a:lnTo>
                    <a:pt x="708" y="19"/>
                  </a:lnTo>
                  <a:lnTo>
                    <a:pt x="706" y="11"/>
                  </a:lnTo>
                  <a:lnTo>
                    <a:pt x="701" y="4"/>
                  </a:lnTo>
                  <a:lnTo>
                    <a:pt x="693" y="0"/>
                  </a:lnTo>
                  <a:lnTo>
                    <a:pt x="684" y="0"/>
                  </a:lnTo>
                  <a:lnTo>
                    <a:pt x="676" y="3"/>
                  </a:lnTo>
                  <a:lnTo>
                    <a:pt x="669" y="8"/>
                  </a:lnTo>
                  <a:lnTo>
                    <a:pt x="665"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14" name="Freeform 454">
              <a:extLst>
                <a:ext uri="{FF2B5EF4-FFF2-40B4-BE49-F238E27FC236}">
                  <a16:creationId xmlns:a16="http://schemas.microsoft.com/office/drawing/2014/main" id="{176F9F3C-1DBD-4191-9CDD-48C7C17CB82D}"/>
                </a:ext>
              </a:extLst>
            </p:cNvPr>
            <p:cNvSpPr>
              <a:spLocks/>
            </p:cNvSpPr>
            <p:nvPr/>
          </p:nvSpPr>
          <p:spPr bwMode="auto">
            <a:xfrm flipH="1">
              <a:off x="635" y="1167"/>
              <a:ext cx="49" cy="41"/>
            </a:xfrm>
            <a:custGeom>
              <a:avLst/>
              <a:gdLst>
                <a:gd name="T0" fmla="*/ 0 w 215"/>
                <a:gd name="T1" fmla="*/ 0 h 181"/>
                <a:gd name="T2" fmla="*/ 0 w 215"/>
                <a:gd name="T3" fmla="*/ 0 h 181"/>
                <a:gd name="T4" fmla="*/ 0 w 215"/>
                <a:gd name="T5" fmla="*/ 0 h 181"/>
                <a:gd name="T6" fmla="*/ 0 w 215"/>
                <a:gd name="T7" fmla="*/ 0 h 181"/>
                <a:gd name="T8" fmla="*/ 0 w 215"/>
                <a:gd name="T9" fmla="*/ 0 h 181"/>
                <a:gd name="T10" fmla="*/ 0 w 215"/>
                <a:gd name="T11" fmla="*/ 0 h 181"/>
                <a:gd name="T12" fmla="*/ 0 w 215"/>
                <a:gd name="T13" fmla="*/ 0 h 181"/>
                <a:gd name="T14" fmla="*/ 0 w 215"/>
                <a:gd name="T15" fmla="*/ 0 h 181"/>
                <a:gd name="T16" fmla="*/ 0 w 215"/>
                <a:gd name="T17" fmla="*/ 0 h 181"/>
                <a:gd name="T18" fmla="*/ 0 w 215"/>
                <a:gd name="T19" fmla="*/ 0 h 181"/>
                <a:gd name="T20" fmla="*/ 0 w 215"/>
                <a:gd name="T21" fmla="*/ 0 h 181"/>
                <a:gd name="T22" fmla="*/ 0 w 215"/>
                <a:gd name="T23" fmla="*/ 0 h 181"/>
                <a:gd name="T24" fmla="*/ 0 w 215"/>
                <a:gd name="T25" fmla="*/ 0 h 181"/>
                <a:gd name="T26" fmla="*/ 0 w 215"/>
                <a:gd name="T27" fmla="*/ 0 h 181"/>
                <a:gd name="T28" fmla="*/ 0 w 215"/>
                <a:gd name="T29" fmla="*/ 0 h 181"/>
                <a:gd name="T30" fmla="*/ 0 w 215"/>
                <a:gd name="T31" fmla="*/ 0 h 181"/>
                <a:gd name="T32" fmla="*/ 0 w 215"/>
                <a:gd name="T33" fmla="*/ 0 h 181"/>
                <a:gd name="T34" fmla="*/ 0 w 215"/>
                <a:gd name="T35" fmla="*/ 0 h 181"/>
                <a:gd name="T36" fmla="*/ 0 w 215"/>
                <a:gd name="T37" fmla="*/ 0 h 181"/>
                <a:gd name="T38" fmla="*/ 0 w 215"/>
                <a:gd name="T39" fmla="*/ 0 h 181"/>
                <a:gd name="T40" fmla="*/ 0 w 215"/>
                <a:gd name="T41" fmla="*/ 0 h 181"/>
                <a:gd name="T42" fmla="*/ 0 w 215"/>
                <a:gd name="T43" fmla="*/ 0 h 181"/>
                <a:gd name="T44" fmla="*/ 0 w 215"/>
                <a:gd name="T45" fmla="*/ 0 h 181"/>
                <a:gd name="T46" fmla="*/ 0 w 215"/>
                <a:gd name="T47" fmla="*/ 0 h 181"/>
                <a:gd name="T48" fmla="*/ 0 w 215"/>
                <a:gd name="T49" fmla="*/ 0 h 181"/>
                <a:gd name="T50" fmla="*/ 0 w 215"/>
                <a:gd name="T51" fmla="*/ 0 h 181"/>
                <a:gd name="T52" fmla="*/ 0 w 215"/>
                <a:gd name="T53" fmla="*/ 0 h 181"/>
                <a:gd name="T54" fmla="*/ 0 w 215"/>
                <a:gd name="T55" fmla="*/ 0 h 181"/>
                <a:gd name="T56" fmla="*/ 0 w 215"/>
                <a:gd name="T57" fmla="*/ 0 h 181"/>
                <a:gd name="T58" fmla="*/ 0 w 215"/>
                <a:gd name="T59" fmla="*/ 0 h 181"/>
                <a:gd name="T60" fmla="*/ 0 w 215"/>
                <a:gd name="T61" fmla="*/ 0 h 181"/>
                <a:gd name="T62" fmla="*/ 0 w 215"/>
                <a:gd name="T63" fmla="*/ 0 h 181"/>
                <a:gd name="T64" fmla="*/ 0 w 215"/>
                <a:gd name="T65" fmla="*/ 0 h 181"/>
                <a:gd name="T66" fmla="*/ 0 w 215"/>
                <a:gd name="T67" fmla="*/ 0 h 181"/>
                <a:gd name="T68" fmla="*/ 0 w 215"/>
                <a:gd name="T69" fmla="*/ 0 h 181"/>
                <a:gd name="T70" fmla="*/ 0 w 215"/>
                <a:gd name="T71" fmla="*/ 0 h 181"/>
                <a:gd name="T72" fmla="*/ 0 w 215"/>
                <a:gd name="T73" fmla="*/ 0 h 181"/>
                <a:gd name="T74" fmla="*/ 0 w 215"/>
                <a:gd name="T75" fmla="*/ 0 h 181"/>
                <a:gd name="T76" fmla="*/ 0 w 215"/>
                <a:gd name="T77" fmla="*/ 0 h 181"/>
                <a:gd name="T78" fmla="*/ 0 w 215"/>
                <a:gd name="T79" fmla="*/ 0 h 181"/>
                <a:gd name="T80" fmla="*/ 0 w 215"/>
                <a:gd name="T81" fmla="*/ 0 h 181"/>
                <a:gd name="T82" fmla="*/ 0 w 215"/>
                <a:gd name="T83" fmla="*/ 0 h 181"/>
                <a:gd name="T84" fmla="*/ 0 w 215"/>
                <a:gd name="T85" fmla="*/ 0 h 181"/>
                <a:gd name="T86" fmla="*/ 0 w 215"/>
                <a:gd name="T87" fmla="*/ 0 h 181"/>
                <a:gd name="T88" fmla="*/ 0 w 215"/>
                <a:gd name="T89" fmla="*/ 0 h 181"/>
                <a:gd name="T90" fmla="*/ 0 w 215"/>
                <a:gd name="T91" fmla="*/ 0 h 181"/>
                <a:gd name="T92" fmla="*/ 0 w 215"/>
                <a:gd name="T93" fmla="*/ 0 h 181"/>
                <a:gd name="T94" fmla="*/ 0 w 215"/>
                <a:gd name="T95" fmla="*/ 0 h 181"/>
                <a:gd name="T96" fmla="*/ 0 w 215"/>
                <a:gd name="T97" fmla="*/ 0 h 181"/>
                <a:gd name="T98" fmla="*/ 0 w 215"/>
                <a:gd name="T99" fmla="*/ 0 h 181"/>
                <a:gd name="T100" fmla="*/ 0 w 215"/>
                <a:gd name="T101" fmla="*/ 0 h 181"/>
                <a:gd name="T102" fmla="*/ 0 w 215"/>
                <a:gd name="T103" fmla="*/ 0 h 181"/>
                <a:gd name="T104" fmla="*/ 0 w 215"/>
                <a:gd name="T105" fmla="*/ 0 h 181"/>
                <a:gd name="T106" fmla="*/ 0 w 215"/>
                <a:gd name="T107" fmla="*/ 0 h 181"/>
                <a:gd name="T108" fmla="*/ 0 w 215"/>
                <a:gd name="T109" fmla="*/ 0 h 181"/>
                <a:gd name="T110" fmla="*/ 0 w 215"/>
                <a:gd name="T111" fmla="*/ 0 h 181"/>
                <a:gd name="T112" fmla="*/ 0 w 215"/>
                <a:gd name="T113" fmla="*/ 0 h 181"/>
                <a:gd name="T114" fmla="*/ 0 w 215"/>
                <a:gd name="T115" fmla="*/ 0 h 181"/>
                <a:gd name="T116" fmla="*/ 0 w 215"/>
                <a:gd name="T117" fmla="*/ 0 h 181"/>
                <a:gd name="T118" fmla="*/ 0 w 215"/>
                <a:gd name="T119" fmla="*/ 0 h 181"/>
                <a:gd name="T120" fmla="*/ 0 w 215"/>
                <a:gd name="T121" fmla="*/ 0 h 1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15"/>
                <a:gd name="T184" fmla="*/ 0 h 181"/>
                <a:gd name="T185" fmla="*/ 215 w 215"/>
                <a:gd name="T186" fmla="*/ 181 h 1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15" h="181">
                  <a:moveTo>
                    <a:pt x="5" y="47"/>
                  </a:moveTo>
                  <a:lnTo>
                    <a:pt x="4" y="51"/>
                  </a:lnTo>
                  <a:lnTo>
                    <a:pt x="1" y="56"/>
                  </a:lnTo>
                  <a:lnTo>
                    <a:pt x="0" y="61"/>
                  </a:lnTo>
                  <a:lnTo>
                    <a:pt x="0" y="67"/>
                  </a:lnTo>
                  <a:lnTo>
                    <a:pt x="0" y="72"/>
                  </a:lnTo>
                  <a:lnTo>
                    <a:pt x="1" y="77"/>
                  </a:lnTo>
                  <a:lnTo>
                    <a:pt x="3" y="82"/>
                  </a:lnTo>
                  <a:lnTo>
                    <a:pt x="5" y="87"/>
                  </a:lnTo>
                  <a:lnTo>
                    <a:pt x="9" y="93"/>
                  </a:lnTo>
                  <a:lnTo>
                    <a:pt x="16" y="98"/>
                  </a:lnTo>
                  <a:lnTo>
                    <a:pt x="22" y="102"/>
                  </a:lnTo>
                  <a:lnTo>
                    <a:pt x="31" y="104"/>
                  </a:lnTo>
                  <a:lnTo>
                    <a:pt x="30" y="109"/>
                  </a:lnTo>
                  <a:lnTo>
                    <a:pt x="29" y="115"/>
                  </a:lnTo>
                  <a:lnTo>
                    <a:pt x="27" y="120"/>
                  </a:lnTo>
                  <a:lnTo>
                    <a:pt x="27" y="125"/>
                  </a:lnTo>
                  <a:lnTo>
                    <a:pt x="29" y="136"/>
                  </a:lnTo>
                  <a:lnTo>
                    <a:pt x="33" y="146"/>
                  </a:lnTo>
                  <a:lnTo>
                    <a:pt x="38" y="155"/>
                  </a:lnTo>
                  <a:lnTo>
                    <a:pt x="47" y="164"/>
                  </a:lnTo>
                  <a:lnTo>
                    <a:pt x="49" y="165"/>
                  </a:lnTo>
                  <a:lnTo>
                    <a:pt x="51" y="167"/>
                  </a:lnTo>
                  <a:lnTo>
                    <a:pt x="53" y="168"/>
                  </a:lnTo>
                  <a:lnTo>
                    <a:pt x="55" y="168"/>
                  </a:lnTo>
                  <a:lnTo>
                    <a:pt x="64" y="171"/>
                  </a:lnTo>
                  <a:lnTo>
                    <a:pt x="78" y="175"/>
                  </a:lnTo>
                  <a:lnTo>
                    <a:pt x="98" y="178"/>
                  </a:lnTo>
                  <a:lnTo>
                    <a:pt x="118" y="181"/>
                  </a:lnTo>
                  <a:lnTo>
                    <a:pt x="139" y="180"/>
                  </a:lnTo>
                  <a:lnTo>
                    <a:pt x="161" y="177"/>
                  </a:lnTo>
                  <a:lnTo>
                    <a:pt x="181" y="168"/>
                  </a:lnTo>
                  <a:lnTo>
                    <a:pt x="196" y="155"/>
                  </a:lnTo>
                  <a:lnTo>
                    <a:pt x="198" y="154"/>
                  </a:lnTo>
                  <a:lnTo>
                    <a:pt x="198" y="152"/>
                  </a:lnTo>
                  <a:lnTo>
                    <a:pt x="199" y="152"/>
                  </a:lnTo>
                  <a:lnTo>
                    <a:pt x="199" y="151"/>
                  </a:lnTo>
                  <a:lnTo>
                    <a:pt x="203" y="145"/>
                  </a:lnTo>
                  <a:lnTo>
                    <a:pt x="208" y="132"/>
                  </a:lnTo>
                  <a:lnTo>
                    <a:pt x="212" y="115"/>
                  </a:lnTo>
                  <a:lnTo>
                    <a:pt x="215" y="94"/>
                  </a:lnTo>
                  <a:lnTo>
                    <a:pt x="215" y="85"/>
                  </a:lnTo>
                  <a:lnTo>
                    <a:pt x="213" y="76"/>
                  </a:lnTo>
                  <a:lnTo>
                    <a:pt x="211" y="68"/>
                  </a:lnTo>
                  <a:lnTo>
                    <a:pt x="207" y="59"/>
                  </a:lnTo>
                  <a:lnTo>
                    <a:pt x="200" y="48"/>
                  </a:lnTo>
                  <a:lnTo>
                    <a:pt x="194" y="39"/>
                  </a:lnTo>
                  <a:lnTo>
                    <a:pt x="185" y="31"/>
                  </a:lnTo>
                  <a:lnTo>
                    <a:pt x="174" y="24"/>
                  </a:lnTo>
                  <a:lnTo>
                    <a:pt x="163" y="18"/>
                  </a:lnTo>
                  <a:lnTo>
                    <a:pt x="150" y="13"/>
                  </a:lnTo>
                  <a:lnTo>
                    <a:pt x="135" y="9"/>
                  </a:lnTo>
                  <a:lnTo>
                    <a:pt x="120" y="5"/>
                  </a:lnTo>
                  <a:lnTo>
                    <a:pt x="107" y="3"/>
                  </a:lnTo>
                  <a:lnTo>
                    <a:pt x="92" y="0"/>
                  </a:lnTo>
                  <a:lnTo>
                    <a:pt x="77" y="0"/>
                  </a:lnTo>
                  <a:lnTo>
                    <a:pt x="60" y="3"/>
                  </a:lnTo>
                  <a:lnTo>
                    <a:pt x="44" y="8"/>
                  </a:lnTo>
                  <a:lnTo>
                    <a:pt x="29" y="16"/>
                  </a:lnTo>
                  <a:lnTo>
                    <a:pt x="16" y="29"/>
                  </a:lnTo>
                  <a:lnTo>
                    <a:pt x="5"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15" name="Freeform 455">
              <a:extLst>
                <a:ext uri="{FF2B5EF4-FFF2-40B4-BE49-F238E27FC236}">
                  <a16:creationId xmlns:a16="http://schemas.microsoft.com/office/drawing/2014/main" id="{EE5A8E80-659E-4AE1-AE6E-8C5A03F47FE8}"/>
                </a:ext>
              </a:extLst>
            </p:cNvPr>
            <p:cNvSpPr>
              <a:spLocks/>
            </p:cNvSpPr>
            <p:nvPr/>
          </p:nvSpPr>
          <p:spPr bwMode="auto">
            <a:xfrm flipH="1">
              <a:off x="648" y="1179"/>
              <a:ext cx="22" cy="17"/>
            </a:xfrm>
            <a:custGeom>
              <a:avLst/>
              <a:gdLst>
                <a:gd name="T0" fmla="*/ 0 w 99"/>
                <a:gd name="T1" fmla="*/ 0 h 74"/>
                <a:gd name="T2" fmla="*/ 0 w 99"/>
                <a:gd name="T3" fmla="*/ 0 h 74"/>
                <a:gd name="T4" fmla="*/ 0 w 99"/>
                <a:gd name="T5" fmla="*/ 0 h 74"/>
                <a:gd name="T6" fmla="*/ 0 w 99"/>
                <a:gd name="T7" fmla="*/ 0 h 74"/>
                <a:gd name="T8" fmla="*/ 0 w 99"/>
                <a:gd name="T9" fmla="*/ 0 h 74"/>
                <a:gd name="T10" fmla="*/ 0 w 99"/>
                <a:gd name="T11" fmla="*/ 0 h 74"/>
                <a:gd name="T12" fmla="*/ 0 w 99"/>
                <a:gd name="T13" fmla="*/ 0 h 74"/>
                <a:gd name="T14" fmla="*/ 0 w 99"/>
                <a:gd name="T15" fmla="*/ 0 h 74"/>
                <a:gd name="T16" fmla="*/ 0 w 99"/>
                <a:gd name="T17" fmla="*/ 0 h 74"/>
                <a:gd name="T18" fmla="*/ 0 w 99"/>
                <a:gd name="T19" fmla="*/ 0 h 74"/>
                <a:gd name="T20" fmla="*/ 0 w 99"/>
                <a:gd name="T21" fmla="*/ 0 h 74"/>
                <a:gd name="T22" fmla="*/ 0 w 99"/>
                <a:gd name="T23" fmla="*/ 0 h 74"/>
                <a:gd name="T24" fmla="*/ 0 w 99"/>
                <a:gd name="T25" fmla="*/ 0 h 74"/>
                <a:gd name="T26" fmla="*/ 0 w 99"/>
                <a:gd name="T27" fmla="*/ 0 h 74"/>
                <a:gd name="T28" fmla="*/ 0 w 99"/>
                <a:gd name="T29" fmla="*/ 0 h 74"/>
                <a:gd name="T30" fmla="*/ 0 w 99"/>
                <a:gd name="T31" fmla="*/ 0 h 74"/>
                <a:gd name="T32" fmla="*/ 0 w 99"/>
                <a:gd name="T33" fmla="*/ 0 h 74"/>
                <a:gd name="T34" fmla="*/ 0 w 99"/>
                <a:gd name="T35" fmla="*/ 0 h 74"/>
                <a:gd name="T36" fmla="*/ 0 w 99"/>
                <a:gd name="T37" fmla="*/ 0 h 74"/>
                <a:gd name="T38" fmla="*/ 0 w 99"/>
                <a:gd name="T39" fmla="*/ 0 h 74"/>
                <a:gd name="T40" fmla="*/ 0 w 99"/>
                <a:gd name="T41" fmla="*/ 0 h 74"/>
                <a:gd name="T42" fmla="*/ 0 w 99"/>
                <a:gd name="T43" fmla="*/ 0 h 74"/>
                <a:gd name="T44" fmla="*/ 0 w 99"/>
                <a:gd name="T45" fmla="*/ 0 h 74"/>
                <a:gd name="T46" fmla="*/ 0 w 99"/>
                <a:gd name="T47" fmla="*/ 0 h 74"/>
                <a:gd name="T48" fmla="*/ 0 w 99"/>
                <a:gd name="T49" fmla="*/ 0 h 74"/>
                <a:gd name="T50" fmla="*/ 0 w 99"/>
                <a:gd name="T51" fmla="*/ 0 h 74"/>
                <a:gd name="T52" fmla="*/ 0 w 99"/>
                <a:gd name="T53" fmla="*/ 0 h 74"/>
                <a:gd name="T54" fmla="*/ 0 w 99"/>
                <a:gd name="T55" fmla="*/ 0 h 74"/>
                <a:gd name="T56" fmla="*/ 0 w 99"/>
                <a:gd name="T57" fmla="*/ 0 h 74"/>
                <a:gd name="T58" fmla="*/ 0 w 99"/>
                <a:gd name="T59" fmla="*/ 0 h 74"/>
                <a:gd name="T60" fmla="*/ 0 w 99"/>
                <a:gd name="T61" fmla="*/ 0 h 74"/>
                <a:gd name="T62" fmla="*/ 0 w 99"/>
                <a:gd name="T63" fmla="*/ 0 h 74"/>
                <a:gd name="T64" fmla="*/ 0 w 99"/>
                <a:gd name="T65" fmla="*/ 0 h 74"/>
                <a:gd name="T66" fmla="*/ 0 w 99"/>
                <a:gd name="T67" fmla="*/ 0 h 74"/>
                <a:gd name="T68" fmla="*/ 0 w 99"/>
                <a:gd name="T69" fmla="*/ 0 h 74"/>
                <a:gd name="T70" fmla="*/ 0 w 99"/>
                <a:gd name="T71" fmla="*/ 0 h 74"/>
                <a:gd name="T72" fmla="*/ 0 w 99"/>
                <a:gd name="T73" fmla="*/ 0 h 74"/>
                <a:gd name="T74" fmla="*/ 0 w 99"/>
                <a:gd name="T75" fmla="*/ 0 h 74"/>
                <a:gd name="T76" fmla="*/ 0 w 99"/>
                <a:gd name="T77" fmla="*/ 0 h 74"/>
                <a:gd name="T78" fmla="*/ 0 w 99"/>
                <a:gd name="T79" fmla="*/ 0 h 74"/>
                <a:gd name="T80" fmla="*/ 0 w 99"/>
                <a:gd name="T81" fmla="*/ 0 h 74"/>
                <a:gd name="T82" fmla="*/ 0 w 99"/>
                <a:gd name="T83" fmla="*/ 0 h 74"/>
                <a:gd name="T84" fmla="*/ 0 w 99"/>
                <a:gd name="T85" fmla="*/ 0 h 74"/>
                <a:gd name="T86" fmla="*/ 0 w 99"/>
                <a:gd name="T87" fmla="*/ 0 h 74"/>
                <a:gd name="T88" fmla="*/ 0 w 99"/>
                <a:gd name="T89" fmla="*/ 0 h 74"/>
                <a:gd name="T90" fmla="*/ 0 w 99"/>
                <a:gd name="T91" fmla="*/ 0 h 74"/>
                <a:gd name="T92" fmla="*/ 0 w 99"/>
                <a:gd name="T93" fmla="*/ 0 h 74"/>
                <a:gd name="T94" fmla="*/ 0 w 99"/>
                <a:gd name="T95" fmla="*/ 0 h 74"/>
                <a:gd name="T96" fmla="*/ 0 w 99"/>
                <a:gd name="T97" fmla="*/ 0 h 74"/>
                <a:gd name="T98" fmla="*/ 0 w 99"/>
                <a:gd name="T99" fmla="*/ 0 h 74"/>
                <a:gd name="T100" fmla="*/ 0 w 99"/>
                <a:gd name="T101" fmla="*/ 0 h 74"/>
                <a:gd name="T102" fmla="*/ 0 w 99"/>
                <a:gd name="T103" fmla="*/ 0 h 74"/>
                <a:gd name="T104" fmla="*/ 0 w 99"/>
                <a:gd name="T105" fmla="*/ 0 h 74"/>
                <a:gd name="T106" fmla="*/ 0 w 99"/>
                <a:gd name="T107" fmla="*/ 0 h 74"/>
                <a:gd name="T108" fmla="*/ 0 w 99"/>
                <a:gd name="T109" fmla="*/ 0 h 74"/>
                <a:gd name="T110" fmla="*/ 0 w 99"/>
                <a:gd name="T111" fmla="*/ 0 h 74"/>
                <a:gd name="T112" fmla="*/ 0 w 99"/>
                <a:gd name="T113" fmla="*/ 0 h 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9"/>
                <a:gd name="T172" fmla="*/ 0 h 74"/>
                <a:gd name="T173" fmla="*/ 99 w 99"/>
                <a:gd name="T174" fmla="*/ 74 h 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9" h="74">
                  <a:moveTo>
                    <a:pt x="43" y="2"/>
                  </a:moveTo>
                  <a:lnTo>
                    <a:pt x="45" y="3"/>
                  </a:lnTo>
                  <a:lnTo>
                    <a:pt x="46" y="3"/>
                  </a:lnTo>
                  <a:lnTo>
                    <a:pt x="47" y="3"/>
                  </a:lnTo>
                  <a:lnTo>
                    <a:pt x="54" y="5"/>
                  </a:lnTo>
                  <a:lnTo>
                    <a:pt x="62" y="6"/>
                  </a:lnTo>
                  <a:lnTo>
                    <a:pt x="69" y="7"/>
                  </a:lnTo>
                  <a:lnTo>
                    <a:pt x="76" y="10"/>
                  </a:lnTo>
                  <a:lnTo>
                    <a:pt x="82" y="14"/>
                  </a:lnTo>
                  <a:lnTo>
                    <a:pt x="89" y="16"/>
                  </a:lnTo>
                  <a:lnTo>
                    <a:pt x="93" y="22"/>
                  </a:lnTo>
                  <a:lnTo>
                    <a:pt x="97" y="27"/>
                  </a:lnTo>
                  <a:lnTo>
                    <a:pt x="98" y="29"/>
                  </a:lnTo>
                  <a:lnTo>
                    <a:pt x="99" y="33"/>
                  </a:lnTo>
                  <a:lnTo>
                    <a:pt x="99" y="37"/>
                  </a:lnTo>
                  <a:lnTo>
                    <a:pt x="99" y="40"/>
                  </a:lnTo>
                  <a:lnTo>
                    <a:pt x="99" y="49"/>
                  </a:lnTo>
                  <a:lnTo>
                    <a:pt x="97" y="55"/>
                  </a:lnTo>
                  <a:lnTo>
                    <a:pt x="95" y="62"/>
                  </a:lnTo>
                  <a:lnTo>
                    <a:pt x="93" y="67"/>
                  </a:lnTo>
                  <a:lnTo>
                    <a:pt x="88" y="70"/>
                  </a:lnTo>
                  <a:lnTo>
                    <a:pt x="81" y="72"/>
                  </a:lnTo>
                  <a:lnTo>
                    <a:pt x="73" y="74"/>
                  </a:lnTo>
                  <a:lnTo>
                    <a:pt x="63" y="74"/>
                  </a:lnTo>
                  <a:lnTo>
                    <a:pt x="52" y="72"/>
                  </a:lnTo>
                  <a:lnTo>
                    <a:pt x="42" y="72"/>
                  </a:lnTo>
                  <a:lnTo>
                    <a:pt x="30" y="70"/>
                  </a:lnTo>
                  <a:lnTo>
                    <a:pt x="20" y="67"/>
                  </a:lnTo>
                  <a:lnTo>
                    <a:pt x="21" y="63"/>
                  </a:lnTo>
                  <a:lnTo>
                    <a:pt x="23" y="58"/>
                  </a:lnTo>
                  <a:lnTo>
                    <a:pt x="25" y="53"/>
                  </a:lnTo>
                  <a:lnTo>
                    <a:pt x="28" y="48"/>
                  </a:lnTo>
                  <a:lnTo>
                    <a:pt x="30" y="45"/>
                  </a:lnTo>
                  <a:lnTo>
                    <a:pt x="32" y="41"/>
                  </a:lnTo>
                  <a:lnTo>
                    <a:pt x="33" y="37"/>
                  </a:lnTo>
                  <a:lnTo>
                    <a:pt x="33" y="32"/>
                  </a:lnTo>
                  <a:lnTo>
                    <a:pt x="33" y="29"/>
                  </a:lnTo>
                  <a:lnTo>
                    <a:pt x="33" y="28"/>
                  </a:lnTo>
                  <a:lnTo>
                    <a:pt x="33" y="26"/>
                  </a:lnTo>
                  <a:lnTo>
                    <a:pt x="32" y="24"/>
                  </a:lnTo>
                  <a:lnTo>
                    <a:pt x="29" y="19"/>
                  </a:lnTo>
                  <a:lnTo>
                    <a:pt x="25" y="14"/>
                  </a:lnTo>
                  <a:lnTo>
                    <a:pt x="20" y="10"/>
                  </a:lnTo>
                  <a:lnTo>
                    <a:pt x="15" y="7"/>
                  </a:lnTo>
                  <a:lnTo>
                    <a:pt x="13" y="7"/>
                  </a:lnTo>
                  <a:lnTo>
                    <a:pt x="10" y="6"/>
                  </a:lnTo>
                  <a:lnTo>
                    <a:pt x="6" y="6"/>
                  </a:lnTo>
                  <a:lnTo>
                    <a:pt x="0" y="5"/>
                  </a:lnTo>
                  <a:lnTo>
                    <a:pt x="7" y="2"/>
                  </a:lnTo>
                  <a:lnTo>
                    <a:pt x="13" y="0"/>
                  </a:lnTo>
                  <a:lnTo>
                    <a:pt x="20" y="0"/>
                  </a:lnTo>
                  <a:lnTo>
                    <a:pt x="26" y="0"/>
                  </a:lnTo>
                  <a:lnTo>
                    <a:pt x="32" y="0"/>
                  </a:lnTo>
                  <a:lnTo>
                    <a:pt x="37" y="1"/>
                  </a:lnTo>
                  <a:lnTo>
                    <a:pt x="41" y="1"/>
                  </a:lnTo>
                  <a:lnTo>
                    <a:pt x="43" y="2"/>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16" name="Freeform 456">
              <a:extLst>
                <a:ext uri="{FF2B5EF4-FFF2-40B4-BE49-F238E27FC236}">
                  <a16:creationId xmlns:a16="http://schemas.microsoft.com/office/drawing/2014/main" id="{B1D53AAA-90E8-4D28-BA78-ACC6E3A56454}"/>
                </a:ext>
              </a:extLst>
            </p:cNvPr>
            <p:cNvSpPr>
              <a:spLocks/>
            </p:cNvSpPr>
            <p:nvPr/>
          </p:nvSpPr>
          <p:spPr bwMode="auto">
            <a:xfrm flipH="1">
              <a:off x="472" y="1105"/>
              <a:ext cx="56" cy="58"/>
            </a:xfrm>
            <a:custGeom>
              <a:avLst/>
              <a:gdLst>
                <a:gd name="T0" fmla="*/ 0 w 245"/>
                <a:gd name="T1" fmla="*/ 0 h 256"/>
                <a:gd name="T2" fmla="*/ 0 w 245"/>
                <a:gd name="T3" fmla="*/ 0 h 256"/>
                <a:gd name="T4" fmla="*/ 0 w 245"/>
                <a:gd name="T5" fmla="*/ 0 h 256"/>
                <a:gd name="T6" fmla="*/ 0 w 245"/>
                <a:gd name="T7" fmla="*/ 0 h 256"/>
                <a:gd name="T8" fmla="*/ 0 w 245"/>
                <a:gd name="T9" fmla="*/ 0 h 256"/>
                <a:gd name="T10" fmla="*/ 0 60000 65536"/>
                <a:gd name="T11" fmla="*/ 0 60000 65536"/>
                <a:gd name="T12" fmla="*/ 0 60000 65536"/>
                <a:gd name="T13" fmla="*/ 0 60000 65536"/>
                <a:gd name="T14" fmla="*/ 0 60000 65536"/>
                <a:gd name="T15" fmla="*/ 0 w 245"/>
                <a:gd name="T16" fmla="*/ 0 h 256"/>
                <a:gd name="T17" fmla="*/ 245 w 245"/>
                <a:gd name="T18" fmla="*/ 256 h 256"/>
              </a:gdLst>
              <a:ahLst/>
              <a:cxnLst>
                <a:cxn ang="T10">
                  <a:pos x="T0" y="T1"/>
                </a:cxn>
                <a:cxn ang="T11">
                  <a:pos x="T2" y="T3"/>
                </a:cxn>
                <a:cxn ang="T12">
                  <a:pos x="T4" y="T5"/>
                </a:cxn>
                <a:cxn ang="T13">
                  <a:pos x="T6" y="T7"/>
                </a:cxn>
                <a:cxn ang="T14">
                  <a:pos x="T8" y="T9"/>
                </a:cxn>
              </a:cxnLst>
              <a:rect l="T15" t="T16" r="T17" b="T18"/>
              <a:pathLst>
                <a:path w="245" h="256">
                  <a:moveTo>
                    <a:pt x="117" y="0"/>
                  </a:moveTo>
                  <a:lnTo>
                    <a:pt x="0" y="157"/>
                  </a:lnTo>
                  <a:lnTo>
                    <a:pt x="128" y="256"/>
                  </a:lnTo>
                  <a:lnTo>
                    <a:pt x="245" y="89"/>
                  </a:lnTo>
                  <a:lnTo>
                    <a:pt x="117"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17" name="Freeform 457">
              <a:extLst>
                <a:ext uri="{FF2B5EF4-FFF2-40B4-BE49-F238E27FC236}">
                  <a16:creationId xmlns:a16="http://schemas.microsoft.com/office/drawing/2014/main" id="{F3552E4A-06B1-4E57-B8E2-200ED049EABB}"/>
                </a:ext>
              </a:extLst>
            </p:cNvPr>
            <p:cNvSpPr>
              <a:spLocks/>
            </p:cNvSpPr>
            <p:nvPr/>
          </p:nvSpPr>
          <p:spPr bwMode="auto">
            <a:xfrm flipH="1">
              <a:off x="468" y="1101"/>
              <a:ext cx="63" cy="66"/>
            </a:xfrm>
            <a:custGeom>
              <a:avLst/>
              <a:gdLst>
                <a:gd name="T0" fmla="*/ 0 w 277"/>
                <a:gd name="T1" fmla="*/ 0 h 287"/>
                <a:gd name="T2" fmla="*/ 0 w 277"/>
                <a:gd name="T3" fmla="*/ 0 h 287"/>
                <a:gd name="T4" fmla="*/ 0 w 277"/>
                <a:gd name="T5" fmla="*/ 0 h 287"/>
                <a:gd name="T6" fmla="*/ 0 w 277"/>
                <a:gd name="T7" fmla="*/ 0 h 287"/>
                <a:gd name="T8" fmla="*/ 0 w 277"/>
                <a:gd name="T9" fmla="*/ 0 h 287"/>
                <a:gd name="T10" fmla="*/ 0 w 277"/>
                <a:gd name="T11" fmla="*/ 0 h 287"/>
                <a:gd name="T12" fmla="*/ 0 w 277"/>
                <a:gd name="T13" fmla="*/ 0 h 287"/>
                <a:gd name="T14" fmla="*/ 0 w 277"/>
                <a:gd name="T15" fmla="*/ 0 h 287"/>
                <a:gd name="T16" fmla="*/ 0 w 277"/>
                <a:gd name="T17" fmla="*/ 0 h 287"/>
                <a:gd name="T18" fmla="*/ 0 w 277"/>
                <a:gd name="T19" fmla="*/ 0 h 287"/>
                <a:gd name="T20" fmla="*/ 0 w 277"/>
                <a:gd name="T21" fmla="*/ 0 h 287"/>
                <a:gd name="T22" fmla="*/ 0 w 277"/>
                <a:gd name="T23" fmla="*/ 0 h 287"/>
                <a:gd name="T24" fmla="*/ 0 w 277"/>
                <a:gd name="T25" fmla="*/ 0 h 287"/>
                <a:gd name="T26" fmla="*/ 0 w 277"/>
                <a:gd name="T27" fmla="*/ 0 h 287"/>
                <a:gd name="T28" fmla="*/ 0 w 277"/>
                <a:gd name="T29" fmla="*/ 0 h 287"/>
                <a:gd name="T30" fmla="*/ 0 w 277"/>
                <a:gd name="T31" fmla="*/ 0 h 287"/>
                <a:gd name="T32" fmla="*/ 0 w 277"/>
                <a:gd name="T33" fmla="*/ 0 h 287"/>
                <a:gd name="T34" fmla="*/ 0 w 277"/>
                <a:gd name="T35" fmla="*/ 0 h 287"/>
                <a:gd name="T36" fmla="*/ 0 w 277"/>
                <a:gd name="T37" fmla="*/ 0 h 287"/>
                <a:gd name="T38" fmla="*/ 0 w 277"/>
                <a:gd name="T39" fmla="*/ 0 h 287"/>
                <a:gd name="T40" fmla="*/ 0 w 277"/>
                <a:gd name="T41" fmla="*/ 0 h 287"/>
                <a:gd name="T42" fmla="*/ 0 w 277"/>
                <a:gd name="T43" fmla="*/ 0 h 287"/>
                <a:gd name="T44" fmla="*/ 0 w 277"/>
                <a:gd name="T45" fmla="*/ 0 h 287"/>
                <a:gd name="T46" fmla="*/ 0 w 277"/>
                <a:gd name="T47" fmla="*/ 0 h 287"/>
                <a:gd name="T48" fmla="*/ 0 w 277"/>
                <a:gd name="T49" fmla="*/ 0 h 287"/>
                <a:gd name="T50" fmla="*/ 0 w 277"/>
                <a:gd name="T51" fmla="*/ 0 h 287"/>
                <a:gd name="T52" fmla="*/ 0 w 277"/>
                <a:gd name="T53" fmla="*/ 0 h 287"/>
                <a:gd name="T54" fmla="*/ 0 w 277"/>
                <a:gd name="T55" fmla="*/ 0 h 287"/>
                <a:gd name="T56" fmla="*/ 0 w 277"/>
                <a:gd name="T57" fmla="*/ 0 h 287"/>
                <a:gd name="T58" fmla="*/ 0 w 277"/>
                <a:gd name="T59" fmla="*/ 0 h 287"/>
                <a:gd name="T60" fmla="*/ 0 w 277"/>
                <a:gd name="T61" fmla="*/ 0 h 287"/>
                <a:gd name="T62" fmla="*/ 0 w 277"/>
                <a:gd name="T63" fmla="*/ 0 h 287"/>
                <a:gd name="T64" fmla="*/ 0 w 277"/>
                <a:gd name="T65" fmla="*/ 0 h 287"/>
                <a:gd name="T66" fmla="*/ 0 w 277"/>
                <a:gd name="T67" fmla="*/ 0 h 287"/>
                <a:gd name="T68" fmla="*/ 0 w 277"/>
                <a:gd name="T69" fmla="*/ 0 h 287"/>
                <a:gd name="T70" fmla="*/ 0 w 277"/>
                <a:gd name="T71" fmla="*/ 0 h 287"/>
                <a:gd name="T72" fmla="*/ 0 w 277"/>
                <a:gd name="T73" fmla="*/ 0 h 287"/>
                <a:gd name="T74" fmla="*/ 0 w 277"/>
                <a:gd name="T75" fmla="*/ 0 h 287"/>
                <a:gd name="T76" fmla="*/ 0 w 277"/>
                <a:gd name="T77" fmla="*/ 0 h 287"/>
                <a:gd name="T78" fmla="*/ 0 w 277"/>
                <a:gd name="T79" fmla="*/ 0 h 287"/>
                <a:gd name="T80" fmla="*/ 0 w 277"/>
                <a:gd name="T81" fmla="*/ 0 h 287"/>
                <a:gd name="T82" fmla="*/ 0 w 277"/>
                <a:gd name="T83" fmla="*/ 0 h 287"/>
                <a:gd name="T84" fmla="*/ 0 w 277"/>
                <a:gd name="T85" fmla="*/ 0 h 287"/>
                <a:gd name="T86" fmla="*/ 0 w 277"/>
                <a:gd name="T87" fmla="*/ 0 h 287"/>
                <a:gd name="T88" fmla="*/ 0 w 277"/>
                <a:gd name="T89" fmla="*/ 0 h 287"/>
                <a:gd name="T90" fmla="*/ 0 w 277"/>
                <a:gd name="T91" fmla="*/ 0 h 287"/>
                <a:gd name="T92" fmla="*/ 0 w 277"/>
                <a:gd name="T93" fmla="*/ 0 h 287"/>
                <a:gd name="T94" fmla="*/ 0 w 277"/>
                <a:gd name="T95" fmla="*/ 0 h 287"/>
                <a:gd name="T96" fmla="*/ 0 w 277"/>
                <a:gd name="T97" fmla="*/ 0 h 287"/>
                <a:gd name="T98" fmla="*/ 0 w 277"/>
                <a:gd name="T99" fmla="*/ 0 h 287"/>
                <a:gd name="T100" fmla="*/ 0 w 277"/>
                <a:gd name="T101" fmla="*/ 0 h 287"/>
                <a:gd name="T102" fmla="*/ 0 w 277"/>
                <a:gd name="T103" fmla="*/ 0 h 287"/>
                <a:gd name="T104" fmla="*/ 0 w 277"/>
                <a:gd name="T105" fmla="*/ 0 h 287"/>
                <a:gd name="T106" fmla="*/ 0 w 277"/>
                <a:gd name="T107" fmla="*/ 0 h 287"/>
                <a:gd name="T108" fmla="*/ 0 w 277"/>
                <a:gd name="T109" fmla="*/ 0 h 287"/>
                <a:gd name="T110" fmla="*/ 0 w 277"/>
                <a:gd name="T111" fmla="*/ 0 h 287"/>
                <a:gd name="T112" fmla="*/ 0 w 277"/>
                <a:gd name="T113" fmla="*/ 0 h 287"/>
                <a:gd name="T114" fmla="*/ 0 w 277"/>
                <a:gd name="T115" fmla="*/ 0 h 287"/>
                <a:gd name="T116" fmla="*/ 0 w 277"/>
                <a:gd name="T117" fmla="*/ 0 h 287"/>
                <a:gd name="T118" fmla="*/ 0 w 277"/>
                <a:gd name="T119" fmla="*/ 0 h 28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77"/>
                <a:gd name="T181" fmla="*/ 0 h 287"/>
                <a:gd name="T182" fmla="*/ 277 w 277"/>
                <a:gd name="T183" fmla="*/ 287 h 28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77" h="287">
                  <a:moveTo>
                    <a:pt x="272" y="91"/>
                  </a:moveTo>
                  <a:lnTo>
                    <a:pt x="265" y="88"/>
                  </a:lnTo>
                  <a:lnTo>
                    <a:pt x="259" y="88"/>
                  </a:lnTo>
                  <a:lnTo>
                    <a:pt x="254" y="91"/>
                  </a:lnTo>
                  <a:lnTo>
                    <a:pt x="249" y="95"/>
                  </a:lnTo>
                  <a:lnTo>
                    <a:pt x="245" y="100"/>
                  </a:lnTo>
                  <a:lnTo>
                    <a:pt x="234" y="115"/>
                  </a:lnTo>
                  <a:lnTo>
                    <a:pt x="219" y="137"/>
                  </a:lnTo>
                  <a:lnTo>
                    <a:pt x="200" y="162"/>
                  </a:lnTo>
                  <a:lnTo>
                    <a:pt x="182" y="190"/>
                  </a:lnTo>
                  <a:lnTo>
                    <a:pt x="164" y="214"/>
                  </a:lnTo>
                  <a:lnTo>
                    <a:pt x="150" y="235"/>
                  </a:lnTo>
                  <a:lnTo>
                    <a:pt x="141" y="248"/>
                  </a:lnTo>
                  <a:lnTo>
                    <a:pt x="132" y="242"/>
                  </a:lnTo>
                  <a:lnTo>
                    <a:pt x="119" y="232"/>
                  </a:lnTo>
                  <a:lnTo>
                    <a:pt x="104" y="221"/>
                  </a:lnTo>
                  <a:lnTo>
                    <a:pt x="90" y="209"/>
                  </a:lnTo>
                  <a:lnTo>
                    <a:pt x="74" y="197"/>
                  </a:lnTo>
                  <a:lnTo>
                    <a:pt x="60" y="186"/>
                  </a:lnTo>
                  <a:lnTo>
                    <a:pt x="48" y="177"/>
                  </a:lnTo>
                  <a:lnTo>
                    <a:pt x="39" y="170"/>
                  </a:lnTo>
                  <a:lnTo>
                    <a:pt x="48" y="157"/>
                  </a:lnTo>
                  <a:lnTo>
                    <a:pt x="63" y="137"/>
                  </a:lnTo>
                  <a:lnTo>
                    <a:pt x="81" y="114"/>
                  </a:lnTo>
                  <a:lnTo>
                    <a:pt x="99" y="89"/>
                  </a:lnTo>
                  <a:lnTo>
                    <a:pt x="117" y="66"/>
                  </a:lnTo>
                  <a:lnTo>
                    <a:pt x="133" y="45"/>
                  </a:lnTo>
                  <a:lnTo>
                    <a:pt x="143" y="31"/>
                  </a:lnTo>
                  <a:lnTo>
                    <a:pt x="147" y="26"/>
                  </a:lnTo>
                  <a:lnTo>
                    <a:pt x="148" y="23"/>
                  </a:lnTo>
                  <a:lnTo>
                    <a:pt x="150" y="20"/>
                  </a:lnTo>
                  <a:lnTo>
                    <a:pt x="151" y="19"/>
                  </a:lnTo>
                  <a:lnTo>
                    <a:pt x="151" y="16"/>
                  </a:lnTo>
                  <a:lnTo>
                    <a:pt x="151" y="13"/>
                  </a:lnTo>
                  <a:lnTo>
                    <a:pt x="150" y="9"/>
                  </a:lnTo>
                  <a:lnTo>
                    <a:pt x="147" y="5"/>
                  </a:lnTo>
                  <a:lnTo>
                    <a:pt x="145" y="2"/>
                  </a:lnTo>
                  <a:lnTo>
                    <a:pt x="138" y="0"/>
                  </a:lnTo>
                  <a:lnTo>
                    <a:pt x="132" y="0"/>
                  </a:lnTo>
                  <a:lnTo>
                    <a:pt x="126" y="2"/>
                  </a:lnTo>
                  <a:lnTo>
                    <a:pt x="121" y="6"/>
                  </a:lnTo>
                  <a:lnTo>
                    <a:pt x="3" y="164"/>
                  </a:lnTo>
                  <a:lnTo>
                    <a:pt x="0" y="169"/>
                  </a:lnTo>
                  <a:lnTo>
                    <a:pt x="0" y="175"/>
                  </a:lnTo>
                  <a:lnTo>
                    <a:pt x="2" y="180"/>
                  </a:lnTo>
                  <a:lnTo>
                    <a:pt x="7" y="186"/>
                  </a:lnTo>
                  <a:lnTo>
                    <a:pt x="134" y="285"/>
                  </a:lnTo>
                  <a:lnTo>
                    <a:pt x="137" y="286"/>
                  </a:lnTo>
                  <a:lnTo>
                    <a:pt x="141" y="287"/>
                  </a:lnTo>
                  <a:lnTo>
                    <a:pt x="143" y="287"/>
                  </a:lnTo>
                  <a:lnTo>
                    <a:pt x="147" y="287"/>
                  </a:lnTo>
                  <a:lnTo>
                    <a:pt x="150" y="287"/>
                  </a:lnTo>
                  <a:lnTo>
                    <a:pt x="152" y="286"/>
                  </a:lnTo>
                  <a:lnTo>
                    <a:pt x="155" y="283"/>
                  </a:lnTo>
                  <a:lnTo>
                    <a:pt x="158" y="281"/>
                  </a:lnTo>
                  <a:lnTo>
                    <a:pt x="275" y="114"/>
                  </a:lnTo>
                  <a:lnTo>
                    <a:pt x="277" y="108"/>
                  </a:lnTo>
                  <a:lnTo>
                    <a:pt x="277" y="101"/>
                  </a:lnTo>
                  <a:lnTo>
                    <a:pt x="276" y="96"/>
                  </a:lnTo>
                  <a:lnTo>
                    <a:pt x="272"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18" name="Freeform 458">
              <a:extLst>
                <a:ext uri="{FF2B5EF4-FFF2-40B4-BE49-F238E27FC236}">
                  <a16:creationId xmlns:a16="http://schemas.microsoft.com/office/drawing/2014/main" id="{20BDC263-A159-4A05-BF94-D8D4CB4CD90C}"/>
                </a:ext>
              </a:extLst>
            </p:cNvPr>
            <p:cNvSpPr>
              <a:spLocks/>
            </p:cNvSpPr>
            <p:nvPr/>
          </p:nvSpPr>
          <p:spPr bwMode="auto">
            <a:xfrm flipH="1">
              <a:off x="442" y="974"/>
              <a:ext cx="199" cy="140"/>
            </a:xfrm>
            <a:custGeom>
              <a:avLst/>
              <a:gdLst>
                <a:gd name="T0" fmla="*/ 0 w 867"/>
                <a:gd name="T1" fmla="*/ 0 h 610"/>
                <a:gd name="T2" fmla="*/ 0 w 867"/>
                <a:gd name="T3" fmla="*/ 0 h 610"/>
                <a:gd name="T4" fmla="*/ 0 w 867"/>
                <a:gd name="T5" fmla="*/ 0 h 610"/>
                <a:gd name="T6" fmla="*/ 0 w 867"/>
                <a:gd name="T7" fmla="*/ 0 h 610"/>
                <a:gd name="T8" fmla="*/ 0 w 867"/>
                <a:gd name="T9" fmla="*/ 0 h 610"/>
                <a:gd name="T10" fmla="*/ 0 w 867"/>
                <a:gd name="T11" fmla="*/ 0 h 610"/>
                <a:gd name="T12" fmla="*/ 0 w 867"/>
                <a:gd name="T13" fmla="*/ 0 h 610"/>
                <a:gd name="T14" fmla="*/ 0 w 867"/>
                <a:gd name="T15" fmla="*/ 0 h 610"/>
                <a:gd name="T16" fmla="*/ 0 w 867"/>
                <a:gd name="T17" fmla="*/ 0 h 610"/>
                <a:gd name="T18" fmla="*/ 0 w 867"/>
                <a:gd name="T19" fmla="*/ 0 h 610"/>
                <a:gd name="T20" fmla="*/ 0 w 867"/>
                <a:gd name="T21" fmla="*/ 0 h 610"/>
                <a:gd name="T22" fmla="*/ 0 w 867"/>
                <a:gd name="T23" fmla="*/ 0 h 610"/>
                <a:gd name="T24" fmla="*/ 0 w 867"/>
                <a:gd name="T25" fmla="*/ 0 h 610"/>
                <a:gd name="T26" fmla="*/ 0 w 867"/>
                <a:gd name="T27" fmla="*/ 0 h 610"/>
                <a:gd name="T28" fmla="*/ 0 w 867"/>
                <a:gd name="T29" fmla="*/ 0 h 610"/>
                <a:gd name="T30" fmla="*/ 0 w 867"/>
                <a:gd name="T31" fmla="*/ 0 h 610"/>
                <a:gd name="T32" fmla="*/ 0 w 867"/>
                <a:gd name="T33" fmla="*/ 0 h 610"/>
                <a:gd name="T34" fmla="*/ 0 w 867"/>
                <a:gd name="T35" fmla="*/ 0 h 610"/>
                <a:gd name="T36" fmla="*/ 0 w 867"/>
                <a:gd name="T37" fmla="*/ 0 h 610"/>
                <a:gd name="T38" fmla="*/ 0 w 867"/>
                <a:gd name="T39" fmla="*/ 0 h 610"/>
                <a:gd name="T40" fmla="*/ 0 w 867"/>
                <a:gd name="T41" fmla="*/ 0 h 610"/>
                <a:gd name="T42" fmla="*/ 0 w 867"/>
                <a:gd name="T43" fmla="*/ 0 h 610"/>
                <a:gd name="T44" fmla="*/ 0 w 867"/>
                <a:gd name="T45" fmla="*/ 0 h 610"/>
                <a:gd name="T46" fmla="*/ 0 w 867"/>
                <a:gd name="T47" fmla="*/ 0 h 610"/>
                <a:gd name="T48" fmla="*/ 0 w 867"/>
                <a:gd name="T49" fmla="*/ 0 h 610"/>
                <a:gd name="T50" fmla="*/ 0 w 867"/>
                <a:gd name="T51" fmla="*/ 0 h 610"/>
                <a:gd name="T52" fmla="*/ 0 w 867"/>
                <a:gd name="T53" fmla="*/ 0 h 610"/>
                <a:gd name="T54" fmla="*/ 0 w 867"/>
                <a:gd name="T55" fmla="*/ 0 h 610"/>
                <a:gd name="T56" fmla="*/ 0 w 867"/>
                <a:gd name="T57" fmla="*/ 0 h 610"/>
                <a:gd name="T58" fmla="*/ 0 w 867"/>
                <a:gd name="T59" fmla="*/ 0 h 610"/>
                <a:gd name="T60" fmla="*/ 0 w 867"/>
                <a:gd name="T61" fmla="*/ 0 h 610"/>
                <a:gd name="T62" fmla="*/ 0 w 867"/>
                <a:gd name="T63" fmla="*/ 0 h 610"/>
                <a:gd name="T64" fmla="*/ 0 w 867"/>
                <a:gd name="T65" fmla="*/ 0 h 610"/>
                <a:gd name="T66" fmla="*/ 0 w 867"/>
                <a:gd name="T67" fmla="*/ 0 h 610"/>
                <a:gd name="T68" fmla="*/ 0 w 867"/>
                <a:gd name="T69" fmla="*/ 0 h 610"/>
                <a:gd name="T70" fmla="*/ 0 w 867"/>
                <a:gd name="T71" fmla="*/ 0 h 610"/>
                <a:gd name="T72" fmla="*/ 0 w 867"/>
                <a:gd name="T73" fmla="*/ 0 h 610"/>
                <a:gd name="T74" fmla="*/ 0 w 867"/>
                <a:gd name="T75" fmla="*/ 0 h 610"/>
                <a:gd name="T76" fmla="*/ 0 w 867"/>
                <a:gd name="T77" fmla="*/ 0 h 610"/>
                <a:gd name="T78" fmla="*/ 0 w 867"/>
                <a:gd name="T79" fmla="*/ 0 h 610"/>
                <a:gd name="T80" fmla="*/ 0 w 867"/>
                <a:gd name="T81" fmla="*/ 0 h 610"/>
                <a:gd name="T82" fmla="*/ 0 w 867"/>
                <a:gd name="T83" fmla="*/ 0 h 610"/>
                <a:gd name="T84" fmla="*/ 0 w 867"/>
                <a:gd name="T85" fmla="*/ 0 h 610"/>
                <a:gd name="T86" fmla="*/ 0 w 867"/>
                <a:gd name="T87" fmla="*/ 0 h 610"/>
                <a:gd name="T88" fmla="*/ 0 w 867"/>
                <a:gd name="T89" fmla="*/ 0 h 610"/>
                <a:gd name="T90" fmla="*/ 0 w 867"/>
                <a:gd name="T91" fmla="*/ 0 h 610"/>
                <a:gd name="T92" fmla="*/ 0 w 867"/>
                <a:gd name="T93" fmla="*/ 0 h 610"/>
                <a:gd name="T94" fmla="*/ 0 w 867"/>
                <a:gd name="T95" fmla="*/ 0 h 610"/>
                <a:gd name="T96" fmla="*/ 0 w 867"/>
                <a:gd name="T97" fmla="*/ 0 h 610"/>
                <a:gd name="T98" fmla="*/ 0 w 867"/>
                <a:gd name="T99" fmla="*/ 0 h 610"/>
                <a:gd name="T100" fmla="*/ 0 w 867"/>
                <a:gd name="T101" fmla="*/ 0 h 610"/>
                <a:gd name="T102" fmla="*/ 0 w 867"/>
                <a:gd name="T103" fmla="*/ 0 h 610"/>
                <a:gd name="T104" fmla="*/ 0 w 867"/>
                <a:gd name="T105" fmla="*/ 0 h 610"/>
                <a:gd name="T106" fmla="*/ 0 w 867"/>
                <a:gd name="T107" fmla="*/ 0 h 610"/>
                <a:gd name="T108" fmla="*/ 0 w 867"/>
                <a:gd name="T109" fmla="*/ 0 h 610"/>
                <a:gd name="T110" fmla="*/ 0 w 867"/>
                <a:gd name="T111" fmla="*/ 0 h 610"/>
                <a:gd name="T112" fmla="*/ 0 w 867"/>
                <a:gd name="T113" fmla="*/ 0 h 610"/>
                <a:gd name="T114" fmla="*/ 0 w 867"/>
                <a:gd name="T115" fmla="*/ 0 h 610"/>
                <a:gd name="T116" fmla="*/ 0 w 867"/>
                <a:gd name="T117" fmla="*/ 0 h 61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67"/>
                <a:gd name="T178" fmla="*/ 0 h 610"/>
                <a:gd name="T179" fmla="*/ 867 w 867"/>
                <a:gd name="T180" fmla="*/ 610 h 61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67" h="610">
                  <a:moveTo>
                    <a:pt x="755" y="9"/>
                  </a:moveTo>
                  <a:lnTo>
                    <a:pt x="750" y="11"/>
                  </a:lnTo>
                  <a:lnTo>
                    <a:pt x="736" y="19"/>
                  </a:lnTo>
                  <a:lnTo>
                    <a:pt x="717" y="30"/>
                  </a:lnTo>
                  <a:lnTo>
                    <a:pt x="695" y="41"/>
                  </a:lnTo>
                  <a:lnTo>
                    <a:pt x="675" y="53"/>
                  </a:lnTo>
                  <a:lnTo>
                    <a:pt x="655" y="62"/>
                  </a:lnTo>
                  <a:lnTo>
                    <a:pt x="642" y="70"/>
                  </a:lnTo>
                  <a:lnTo>
                    <a:pt x="637" y="73"/>
                  </a:lnTo>
                  <a:lnTo>
                    <a:pt x="633" y="77"/>
                  </a:lnTo>
                  <a:lnTo>
                    <a:pt x="629" y="80"/>
                  </a:lnTo>
                  <a:lnTo>
                    <a:pt x="628" y="84"/>
                  </a:lnTo>
                  <a:lnTo>
                    <a:pt x="626" y="90"/>
                  </a:lnTo>
                  <a:lnTo>
                    <a:pt x="626" y="99"/>
                  </a:lnTo>
                  <a:lnTo>
                    <a:pt x="628" y="119"/>
                  </a:lnTo>
                  <a:lnTo>
                    <a:pt x="628" y="143"/>
                  </a:lnTo>
                  <a:lnTo>
                    <a:pt x="628" y="160"/>
                  </a:lnTo>
                  <a:lnTo>
                    <a:pt x="623" y="165"/>
                  </a:lnTo>
                  <a:lnTo>
                    <a:pt x="615" y="170"/>
                  </a:lnTo>
                  <a:lnTo>
                    <a:pt x="607" y="178"/>
                  </a:lnTo>
                  <a:lnTo>
                    <a:pt x="598" y="186"/>
                  </a:lnTo>
                  <a:lnTo>
                    <a:pt x="591" y="173"/>
                  </a:lnTo>
                  <a:lnTo>
                    <a:pt x="585" y="159"/>
                  </a:lnTo>
                  <a:lnTo>
                    <a:pt x="578" y="143"/>
                  </a:lnTo>
                  <a:lnTo>
                    <a:pt x="571" y="129"/>
                  </a:lnTo>
                  <a:lnTo>
                    <a:pt x="565" y="114"/>
                  </a:lnTo>
                  <a:lnTo>
                    <a:pt x="560" y="104"/>
                  </a:lnTo>
                  <a:lnTo>
                    <a:pt x="556" y="96"/>
                  </a:lnTo>
                  <a:lnTo>
                    <a:pt x="555" y="93"/>
                  </a:lnTo>
                  <a:lnTo>
                    <a:pt x="552" y="90"/>
                  </a:lnTo>
                  <a:lnTo>
                    <a:pt x="550" y="87"/>
                  </a:lnTo>
                  <a:lnTo>
                    <a:pt x="546" y="84"/>
                  </a:lnTo>
                  <a:lnTo>
                    <a:pt x="541" y="83"/>
                  </a:lnTo>
                  <a:lnTo>
                    <a:pt x="426" y="62"/>
                  </a:lnTo>
                  <a:lnTo>
                    <a:pt x="425" y="62"/>
                  </a:lnTo>
                  <a:lnTo>
                    <a:pt x="424" y="62"/>
                  </a:lnTo>
                  <a:lnTo>
                    <a:pt x="422" y="62"/>
                  </a:lnTo>
                  <a:lnTo>
                    <a:pt x="398" y="65"/>
                  </a:lnTo>
                  <a:lnTo>
                    <a:pt x="373" y="70"/>
                  </a:lnTo>
                  <a:lnTo>
                    <a:pt x="346" y="78"/>
                  </a:lnTo>
                  <a:lnTo>
                    <a:pt x="318" y="87"/>
                  </a:lnTo>
                  <a:lnTo>
                    <a:pt x="291" y="99"/>
                  </a:lnTo>
                  <a:lnTo>
                    <a:pt x="264" y="112"/>
                  </a:lnTo>
                  <a:lnTo>
                    <a:pt x="238" y="125"/>
                  </a:lnTo>
                  <a:lnTo>
                    <a:pt x="212" y="139"/>
                  </a:lnTo>
                  <a:lnTo>
                    <a:pt x="187" y="153"/>
                  </a:lnTo>
                  <a:lnTo>
                    <a:pt x="165" y="166"/>
                  </a:lnTo>
                  <a:lnTo>
                    <a:pt x="144" y="179"/>
                  </a:lnTo>
                  <a:lnTo>
                    <a:pt x="126" y="191"/>
                  </a:lnTo>
                  <a:lnTo>
                    <a:pt x="112" y="201"/>
                  </a:lnTo>
                  <a:lnTo>
                    <a:pt x="100" y="209"/>
                  </a:lnTo>
                  <a:lnTo>
                    <a:pt x="92" y="214"/>
                  </a:lnTo>
                  <a:lnTo>
                    <a:pt x="88" y="217"/>
                  </a:lnTo>
                  <a:lnTo>
                    <a:pt x="90" y="216"/>
                  </a:lnTo>
                  <a:lnTo>
                    <a:pt x="91" y="216"/>
                  </a:lnTo>
                  <a:lnTo>
                    <a:pt x="71" y="228"/>
                  </a:lnTo>
                  <a:lnTo>
                    <a:pt x="53" y="243"/>
                  </a:lnTo>
                  <a:lnTo>
                    <a:pt x="39" y="261"/>
                  </a:lnTo>
                  <a:lnTo>
                    <a:pt x="26" y="280"/>
                  </a:lnTo>
                  <a:lnTo>
                    <a:pt x="15" y="298"/>
                  </a:lnTo>
                  <a:lnTo>
                    <a:pt x="8" y="313"/>
                  </a:lnTo>
                  <a:lnTo>
                    <a:pt x="2" y="324"/>
                  </a:lnTo>
                  <a:lnTo>
                    <a:pt x="1" y="329"/>
                  </a:lnTo>
                  <a:lnTo>
                    <a:pt x="0" y="333"/>
                  </a:lnTo>
                  <a:lnTo>
                    <a:pt x="0" y="338"/>
                  </a:lnTo>
                  <a:lnTo>
                    <a:pt x="1" y="343"/>
                  </a:lnTo>
                  <a:lnTo>
                    <a:pt x="4" y="347"/>
                  </a:lnTo>
                  <a:lnTo>
                    <a:pt x="191" y="601"/>
                  </a:lnTo>
                  <a:lnTo>
                    <a:pt x="195" y="605"/>
                  </a:lnTo>
                  <a:lnTo>
                    <a:pt x="200" y="609"/>
                  </a:lnTo>
                  <a:lnTo>
                    <a:pt x="207" y="610"/>
                  </a:lnTo>
                  <a:lnTo>
                    <a:pt x="212" y="609"/>
                  </a:lnTo>
                  <a:lnTo>
                    <a:pt x="220" y="606"/>
                  </a:lnTo>
                  <a:lnTo>
                    <a:pt x="234" y="602"/>
                  </a:lnTo>
                  <a:lnTo>
                    <a:pt x="255" y="595"/>
                  </a:lnTo>
                  <a:lnTo>
                    <a:pt x="282" y="584"/>
                  </a:lnTo>
                  <a:lnTo>
                    <a:pt x="314" y="570"/>
                  </a:lnTo>
                  <a:lnTo>
                    <a:pt x="350" y="554"/>
                  </a:lnTo>
                  <a:lnTo>
                    <a:pt x="389" y="535"/>
                  </a:lnTo>
                  <a:lnTo>
                    <a:pt x="429" y="511"/>
                  </a:lnTo>
                  <a:lnTo>
                    <a:pt x="472" y="485"/>
                  </a:lnTo>
                  <a:lnTo>
                    <a:pt x="513" y="455"/>
                  </a:lnTo>
                  <a:lnTo>
                    <a:pt x="555" y="423"/>
                  </a:lnTo>
                  <a:lnTo>
                    <a:pt x="595" y="386"/>
                  </a:lnTo>
                  <a:lnTo>
                    <a:pt x="632" y="345"/>
                  </a:lnTo>
                  <a:lnTo>
                    <a:pt x="665" y="300"/>
                  </a:lnTo>
                  <a:lnTo>
                    <a:pt x="695" y="252"/>
                  </a:lnTo>
                  <a:lnTo>
                    <a:pt x="720" y="200"/>
                  </a:lnTo>
                  <a:lnTo>
                    <a:pt x="727" y="196"/>
                  </a:lnTo>
                  <a:lnTo>
                    <a:pt x="740" y="188"/>
                  </a:lnTo>
                  <a:lnTo>
                    <a:pt x="755" y="178"/>
                  </a:lnTo>
                  <a:lnTo>
                    <a:pt x="773" y="168"/>
                  </a:lnTo>
                  <a:lnTo>
                    <a:pt x="790" y="157"/>
                  </a:lnTo>
                  <a:lnTo>
                    <a:pt x="805" y="148"/>
                  </a:lnTo>
                  <a:lnTo>
                    <a:pt x="815" y="142"/>
                  </a:lnTo>
                  <a:lnTo>
                    <a:pt x="819" y="139"/>
                  </a:lnTo>
                  <a:lnTo>
                    <a:pt x="827" y="134"/>
                  </a:lnTo>
                  <a:lnTo>
                    <a:pt x="834" y="127"/>
                  </a:lnTo>
                  <a:lnTo>
                    <a:pt x="842" y="119"/>
                  </a:lnTo>
                  <a:lnTo>
                    <a:pt x="850" y="110"/>
                  </a:lnTo>
                  <a:lnTo>
                    <a:pt x="857" y="101"/>
                  </a:lnTo>
                  <a:lnTo>
                    <a:pt x="862" y="90"/>
                  </a:lnTo>
                  <a:lnTo>
                    <a:pt x="866" y="79"/>
                  </a:lnTo>
                  <a:lnTo>
                    <a:pt x="867" y="66"/>
                  </a:lnTo>
                  <a:lnTo>
                    <a:pt x="867" y="58"/>
                  </a:lnTo>
                  <a:lnTo>
                    <a:pt x="866" y="50"/>
                  </a:lnTo>
                  <a:lnTo>
                    <a:pt x="863" y="44"/>
                  </a:lnTo>
                  <a:lnTo>
                    <a:pt x="859" y="36"/>
                  </a:lnTo>
                  <a:lnTo>
                    <a:pt x="854" y="28"/>
                  </a:lnTo>
                  <a:lnTo>
                    <a:pt x="846" y="19"/>
                  </a:lnTo>
                  <a:lnTo>
                    <a:pt x="836" y="11"/>
                  </a:lnTo>
                  <a:lnTo>
                    <a:pt x="824" y="5"/>
                  </a:lnTo>
                  <a:lnTo>
                    <a:pt x="810" y="1"/>
                  </a:lnTo>
                  <a:lnTo>
                    <a:pt x="794" y="0"/>
                  </a:lnTo>
                  <a:lnTo>
                    <a:pt x="776" y="2"/>
                  </a:lnTo>
                  <a:lnTo>
                    <a:pt x="75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19" name="Freeform 459">
              <a:extLst>
                <a:ext uri="{FF2B5EF4-FFF2-40B4-BE49-F238E27FC236}">
                  <a16:creationId xmlns:a16="http://schemas.microsoft.com/office/drawing/2014/main" id="{7E470DBA-6570-44D4-A339-A613EBAE94F8}"/>
                </a:ext>
              </a:extLst>
            </p:cNvPr>
            <p:cNvSpPr>
              <a:spLocks/>
            </p:cNvSpPr>
            <p:nvPr/>
          </p:nvSpPr>
          <p:spPr bwMode="auto">
            <a:xfrm flipH="1">
              <a:off x="452" y="983"/>
              <a:ext cx="179" cy="121"/>
            </a:xfrm>
            <a:custGeom>
              <a:avLst/>
              <a:gdLst>
                <a:gd name="T0" fmla="*/ 0 w 786"/>
                <a:gd name="T1" fmla="*/ 0 h 528"/>
                <a:gd name="T2" fmla="*/ 0 w 786"/>
                <a:gd name="T3" fmla="*/ 0 h 528"/>
                <a:gd name="T4" fmla="*/ 0 w 786"/>
                <a:gd name="T5" fmla="*/ 0 h 528"/>
                <a:gd name="T6" fmla="*/ 0 w 786"/>
                <a:gd name="T7" fmla="*/ 0 h 528"/>
                <a:gd name="T8" fmla="*/ 0 w 786"/>
                <a:gd name="T9" fmla="*/ 0 h 528"/>
                <a:gd name="T10" fmla="*/ 0 w 786"/>
                <a:gd name="T11" fmla="*/ 0 h 528"/>
                <a:gd name="T12" fmla="*/ 0 w 786"/>
                <a:gd name="T13" fmla="*/ 0 h 528"/>
                <a:gd name="T14" fmla="*/ 0 w 786"/>
                <a:gd name="T15" fmla="*/ 0 h 528"/>
                <a:gd name="T16" fmla="*/ 0 w 786"/>
                <a:gd name="T17" fmla="*/ 0 h 528"/>
                <a:gd name="T18" fmla="*/ 0 w 786"/>
                <a:gd name="T19" fmla="*/ 0 h 528"/>
                <a:gd name="T20" fmla="*/ 0 w 786"/>
                <a:gd name="T21" fmla="*/ 0 h 528"/>
                <a:gd name="T22" fmla="*/ 0 w 786"/>
                <a:gd name="T23" fmla="*/ 0 h 528"/>
                <a:gd name="T24" fmla="*/ 0 w 786"/>
                <a:gd name="T25" fmla="*/ 0 h 528"/>
                <a:gd name="T26" fmla="*/ 0 w 786"/>
                <a:gd name="T27" fmla="*/ 0 h 528"/>
                <a:gd name="T28" fmla="*/ 0 w 786"/>
                <a:gd name="T29" fmla="*/ 0 h 528"/>
                <a:gd name="T30" fmla="*/ 0 w 786"/>
                <a:gd name="T31" fmla="*/ 0 h 528"/>
                <a:gd name="T32" fmla="*/ 0 w 786"/>
                <a:gd name="T33" fmla="*/ 0 h 528"/>
                <a:gd name="T34" fmla="*/ 0 w 786"/>
                <a:gd name="T35" fmla="*/ 0 h 528"/>
                <a:gd name="T36" fmla="*/ 0 w 786"/>
                <a:gd name="T37" fmla="*/ 0 h 528"/>
                <a:gd name="T38" fmla="*/ 0 w 786"/>
                <a:gd name="T39" fmla="*/ 0 h 528"/>
                <a:gd name="T40" fmla="*/ 0 w 786"/>
                <a:gd name="T41" fmla="*/ 0 h 528"/>
                <a:gd name="T42" fmla="*/ 0 w 786"/>
                <a:gd name="T43" fmla="*/ 0 h 528"/>
                <a:gd name="T44" fmla="*/ 0 w 786"/>
                <a:gd name="T45" fmla="*/ 0 h 528"/>
                <a:gd name="T46" fmla="*/ 0 w 786"/>
                <a:gd name="T47" fmla="*/ 0 h 528"/>
                <a:gd name="T48" fmla="*/ 0 w 786"/>
                <a:gd name="T49" fmla="*/ 0 h 528"/>
                <a:gd name="T50" fmla="*/ 0 w 786"/>
                <a:gd name="T51" fmla="*/ 0 h 528"/>
                <a:gd name="T52" fmla="*/ 0 w 786"/>
                <a:gd name="T53" fmla="*/ 0 h 528"/>
                <a:gd name="T54" fmla="*/ 0 w 786"/>
                <a:gd name="T55" fmla="*/ 0 h 528"/>
                <a:gd name="T56" fmla="*/ 0 w 786"/>
                <a:gd name="T57" fmla="*/ 0 h 528"/>
                <a:gd name="T58" fmla="*/ 0 w 786"/>
                <a:gd name="T59" fmla="*/ 0 h 528"/>
                <a:gd name="T60" fmla="*/ 0 w 786"/>
                <a:gd name="T61" fmla="*/ 0 h 528"/>
                <a:gd name="T62" fmla="*/ 0 w 786"/>
                <a:gd name="T63" fmla="*/ 0 h 528"/>
                <a:gd name="T64" fmla="*/ 0 w 786"/>
                <a:gd name="T65" fmla="*/ 0 h 528"/>
                <a:gd name="T66" fmla="*/ 0 w 786"/>
                <a:gd name="T67" fmla="*/ 0 h 528"/>
                <a:gd name="T68" fmla="*/ 0 w 786"/>
                <a:gd name="T69" fmla="*/ 0 h 528"/>
                <a:gd name="T70" fmla="*/ 0 w 786"/>
                <a:gd name="T71" fmla="*/ 0 h 528"/>
                <a:gd name="T72" fmla="*/ 0 w 786"/>
                <a:gd name="T73" fmla="*/ 0 h 528"/>
                <a:gd name="T74" fmla="*/ 0 w 786"/>
                <a:gd name="T75" fmla="*/ 0 h 528"/>
                <a:gd name="T76" fmla="*/ 0 w 786"/>
                <a:gd name="T77" fmla="*/ 0 h 528"/>
                <a:gd name="T78" fmla="*/ 0 w 786"/>
                <a:gd name="T79" fmla="*/ 0 h 528"/>
                <a:gd name="T80" fmla="*/ 0 w 786"/>
                <a:gd name="T81" fmla="*/ 0 h 528"/>
                <a:gd name="T82" fmla="*/ 0 w 786"/>
                <a:gd name="T83" fmla="*/ 0 h 528"/>
                <a:gd name="T84" fmla="*/ 0 w 786"/>
                <a:gd name="T85" fmla="*/ 0 h 528"/>
                <a:gd name="T86" fmla="*/ 0 w 786"/>
                <a:gd name="T87" fmla="*/ 0 h 528"/>
                <a:gd name="T88" fmla="*/ 0 w 786"/>
                <a:gd name="T89" fmla="*/ 0 h 528"/>
                <a:gd name="T90" fmla="*/ 0 w 786"/>
                <a:gd name="T91" fmla="*/ 0 h 528"/>
                <a:gd name="T92" fmla="*/ 0 w 786"/>
                <a:gd name="T93" fmla="*/ 0 h 528"/>
                <a:gd name="T94" fmla="*/ 0 w 786"/>
                <a:gd name="T95" fmla="*/ 0 h 528"/>
                <a:gd name="T96" fmla="*/ 0 w 786"/>
                <a:gd name="T97" fmla="*/ 0 h 528"/>
                <a:gd name="T98" fmla="*/ 0 w 786"/>
                <a:gd name="T99" fmla="*/ 0 h 528"/>
                <a:gd name="T100" fmla="*/ 0 w 786"/>
                <a:gd name="T101" fmla="*/ 0 h 528"/>
                <a:gd name="T102" fmla="*/ 0 w 786"/>
                <a:gd name="T103" fmla="*/ 0 h 528"/>
                <a:gd name="T104" fmla="*/ 0 w 786"/>
                <a:gd name="T105" fmla="*/ 0 h 528"/>
                <a:gd name="T106" fmla="*/ 0 w 786"/>
                <a:gd name="T107" fmla="*/ 0 h 528"/>
                <a:gd name="T108" fmla="*/ 0 w 786"/>
                <a:gd name="T109" fmla="*/ 0 h 528"/>
                <a:gd name="T110" fmla="*/ 0 w 786"/>
                <a:gd name="T111" fmla="*/ 0 h 528"/>
                <a:gd name="T112" fmla="*/ 0 w 786"/>
                <a:gd name="T113" fmla="*/ 0 h 528"/>
                <a:gd name="T114" fmla="*/ 0 w 786"/>
                <a:gd name="T115" fmla="*/ 0 h 528"/>
                <a:gd name="T116" fmla="*/ 0 w 786"/>
                <a:gd name="T117" fmla="*/ 0 h 528"/>
                <a:gd name="T118" fmla="*/ 0 w 786"/>
                <a:gd name="T119" fmla="*/ 0 h 528"/>
                <a:gd name="T120" fmla="*/ 0 w 786"/>
                <a:gd name="T121" fmla="*/ 0 h 5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86"/>
                <a:gd name="T184" fmla="*/ 0 h 528"/>
                <a:gd name="T185" fmla="*/ 786 w 786"/>
                <a:gd name="T186" fmla="*/ 528 h 5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86" h="528">
                  <a:moveTo>
                    <a:pt x="731" y="5"/>
                  </a:moveTo>
                  <a:lnTo>
                    <a:pt x="743" y="1"/>
                  </a:lnTo>
                  <a:lnTo>
                    <a:pt x="754" y="0"/>
                  </a:lnTo>
                  <a:lnTo>
                    <a:pt x="762" y="1"/>
                  </a:lnTo>
                  <a:lnTo>
                    <a:pt x="770" y="4"/>
                  </a:lnTo>
                  <a:lnTo>
                    <a:pt x="775" y="6"/>
                  </a:lnTo>
                  <a:lnTo>
                    <a:pt x="779" y="10"/>
                  </a:lnTo>
                  <a:lnTo>
                    <a:pt x="782" y="14"/>
                  </a:lnTo>
                  <a:lnTo>
                    <a:pt x="783" y="17"/>
                  </a:lnTo>
                  <a:lnTo>
                    <a:pt x="786" y="26"/>
                  </a:lnTo>
                  <a:lnTo>
                    <a:pt x="786" y="35"/>
                  </a:lnTo>
                  <a:lnTo>
                    <a:pt x="782" y="44"/>
                  </a:lnTo>
                  <a:lnTo>
                    <a:pt x="775" y="52"/>
                  </a:lnTo>
                  <a:lnTo>
                    <a:pt x="769" y="58"/>
                  </a:lnTo>
                  <a:lnTo>
                    <a:pt x="764" y="64"/>
                  </a:lnTo>
                  <a:lnTo>
                    <a:pt x="758" y="66"/>
                  </a:lnTo>
                  <a:lnTo>
                    <a:pt x="757" y="67"/>
                  </a:lnTo>
                  <a:lnTo>
                    <a:pt x="753" y="70"/>
                  </a:lnTo>
                  <a:lnTo>
                    <a:pt x="741" y="78"/>
                  </a:lnTo>
                  <a:lnTo>
                    <a:pt x="725" y="88"/>
                  </a:lnTo>
                  <a:lnTo>
                    <a:pt x="705" y="99"/>
                  </a:lnTo>
                  <a:lnTo>
                    <a:pt x="686" y="110"/>
                  </a:lnTo>
                  <a:lnTo>
                    <a:pt x="670" y="121"/>
                  </a:lnTo>
                  <a:lnTo>
                    <a:pt x="657" y="129"/>
                  </a:lnTo>
                  <a:lnTo>
                    <a:pt x="653" y="131"/>
                  </a:lnTo>
                  <a:lnTo>
                    <a:pt x="650" y="134"/>
                  </a:lnTo>
                  <a:lnTo>
                    <a:pt x="648" y="135"/>
                  </a:lnTo>
                  <a:lnTo>
                    <a:pt x="647" y="138"/>
                  </a:lnTo>
                  <a:lnTo>
                    <a:pt x="645" y="140"/>
                  </a:lnTo>
                  <a:lnTo>
                    <a:pt x="626" y="186"/>
                  </a:lnTo>
                  <a:lnTo>
                    <a:pt x="601" y="228"/>
                  </a:lnTo>
                  <a:lnTo>
                    <a:pt x="572" y="267"/>
                  </a:lnTo>
                  <a:lnTo>
                    <a:pt x="541" y="303"/>
                  </a:lnTo>
                  <a:lnTo>
                    <a:pt x="507" y="336"/>
                  </a:lnTo>
                  <a:lnTo>
                    <a:pt x="472" y="367"/>
                  </a:lnTo>
                  <a:lnTo>
                    <a:pt x="436" y="394"/>
                  </a:lnTo>
                  <a:lnTo>
                    <a:pt x="398" y="419"/>
                  </a:lnTo>
                  <a:lnTo>
                    <a:pt x="362" y="441"/>
                  </a:lnTo>
                  <a:lnTo>
                    <a:pt x="327" y="462"/>
                  </a:lnTo>
                  <a:lnTo>
                    <a:pt x="293" y="479"/>
                  </a:lnTo>
                  <a:lnTo>
                    <a:pt x="262" y="493"/>
                  </a:lnTo>
                  <a:lnTo>
                    <a:pt x="233" y="506"/>
                  </a:lnTo>
                  <a:lnTo>
                    <a:pt x="208" y="515"/>
                  </a:lnTo>
                  <a:lnTo>
                    <a:pt x="189" y="523"/>
                  </a:lnTo>
                  <a:lnTo>
                    <a:pt x="173" y="528"/>
                  </a:lnTo>
                  <a:lnTo>
                    <a:pt x="162" y="513"/>
                  </a:lnTo>
                  <a:lnTo>
                    <a:pt x="142" y="485"/>
                  </a:lnTo>
                  <a:lnTo>
                    <a:pt x="115" y="449"/>
                  </a:lnTo>
                  <a:lnTo>
                    <a:pt x="86" y="410"/>
                  </a:lnTo>
                  <a:lnTo>
                    <a:pt x="56" y="369"/>
                  </a:lnTo>
                  <a:lnTo>
                    <a:pt x="30" y="334"/>
                  </a:lnTo>
                  <a:lnTo>
                    <a:pt x="11" y="308"/>
                  </a:lnTo>
                  <a:lnTo>
                    <a:pt x="0" y="294"/>
                  </a:lnTo>
                  <a:lnTo>
                    <a:pt x="6" y="285"/>
                  </a:lnTo>
                  <a:lnTo>
                    <a:pt x="11" y="273"/>
                  </a:lnTo>
                  <a:lnTo>
                    <a:pt x="19" y="261"/>
                  </a:lnTo>
                  <a:lnTo>
                    <a:pt x="26" y="250"/>
                  </a:lnTo>
                  <a:lnTo>
                    <a:pt x="36" y="238"/>
                  </a:lnTo>
                  <a:lnTo>
                    <a:pt x="45" y="228"/>
                  </a:lnTo>
                  <a:lnTo>
                    <a:pt x="55" y="218"/>
                  </a:lnTo>
                  <a:lnTo>
                    <a:pt x="67" y="212"/>
                  </a:lnTo>
                  <a:lnTo>
                    <a:pt x="68" y="212"/>
                  </a:lnTo>
                  <a:lnTo>
                    <a:pt x="68" y="211"/>
                  </a:lnTo>
                  <a:lnTo>
                    <a:pt x="71" y="209"/>
                  </a:lnTo>
                  <a:lnTo>
                    <a:pt x="77" y="204"/>
                  </a:lnTo>
                  <a:lnTo>
                    <a:pt x="89" y="196"/>
                  </a:lnTo>
                  <a:lnTo>
                    <a:pt x="102" y="187"/>
                  </a:lnTo>
                  <a:lnTo>
                    <a:pt x="119" y="177"/>
                  </a:lnTo>
                  <a:lnTo>
                    <a:pt x="138" y="165"/>
                  </a:lnTo>
                  <a:lnTo>
                    <a:pt x="160" y="152"/>
                  </a:lnTo>
                  <a:lnTo>
                    <a:pt x="184" y="138"/>
                  </a:lnTo>
                  <a:lnTo>
                    <a:pt x="207" y="125"/>
                  </a:lnTo>
                  <a:lnTo>
                    <a:pt x="233" y="112"/>
                  </a:lnTo>
                  <a:lnTo>
                    <a:pt x="259" y="99"/>
                  </a:lnTo>
                  <a:lnTo>
                    <a:pt x="285" y="88"/>
                  </a:lnTo>
                  <a:lnTo>
                    <a:pt x="311" y="78"/>
                  </a:lnTo>
                  <a:lnTo>
                    <a:pt x="336" y="71"/>
                  </a:lnTo>
                  <a:lnTo>
                    <a:pt x="359" y="66"/>
                  </a:lnTo>
                  <a:lnTo>
                    <a:pt x="381" y="64"/>
                  </a:lnTo>
                  <a:lnTo>
                    <a:pt x="387" y="64"/>
                  </a:lnTo>
                  <a:lnTo>
                    <a:pt x="397" y="66"/>
                  </a:lnTo>
                  <a:lnTo>
                    <a:pt x="411" y="69"/>
                  </a:lnTo>
                  <a:lnTo>
                    <a:pt x="427" y="71"/>
                  </a:lnTo>
                  <a:lnTo>
                    <a:pt x="444" y="74"/>
                  </a:lnTo>
                  <a:lnTo>
                    <a:pt x="461" y="77"/>
                  </a:lnTo>
                  <a:lnTo>
                    <a:pt x="474" y="79"/>
                  </a:lnTo>
                  <a:lnTo>
                    <a:pt x="483" y="80"/>
                  </a:lnTo>
                  <a:lnTo>
                    <a:pt x="487" y="90"/>
                  </a:lnTo>
                  <a:lnTo>
                    <a:pt x="493" y="104"/>
                  </a:lnTo>
                  <a:lnTo>
                    <a:pt x="502" y="121"/>
                  </a:lnTo>
                  <a:lnTo>
                    <a:pt x="510" y="139"/>
                  </a:lnTo>
                  <a:lnTo>
                    <a:pt x="519" y="157"/>
                  </a:lnTo>
                  <a:lnTo>
                    <a:pt x="526" y="172"/>
                  </a:lnTo>
                  <a:lnTo>
                    <a:pt x="531" y="182"/>
                  </a:lnTo>
                  <a:lnTo>
                    <a:pt x="532" y="186"/>
                  </a:lnTo>
                  <a:lnTo>
                    <a:pt x="535" y="190"/>
                  </a:lnTo>
                  <a:lnTo>
                    <a:pt x="537" y="194"/>
                  </a:lnTo>
                  <a:lnTo>
                    <a:pt x="541" y="196"/>
                  </a:lnTo>
                  <a:lnTo>
                    <a:pt x="546" y="198"/>
                  </a:lnTo>
                  <a:lnTo>
                    <a:pt x="550" y="198"/>
                  </a:lnTo>
                  <a:lnTo>
                    <a:pt x="556" y="198"/>
                  </a:lnTo>
                  <a:lnTo>
                    <a:pt x="559" y="196"/>
                  </a:lnTo>
                  <a:lnTo>
                    <a:pt x="563" y="194"/>
                  </a:lnTo>
                  <a:lnTo>
                    <a:pt x="619" y="146"/>
                  </a:lnTo>
                  <a:lnTo>
                    <a:pt x="622" y="143"/>
                  </a:lnTo>
                  <a:lnTo>
                    <a:pt x="624" y="139"/>
                  </a:lnTo>
                  <a:lnTo>
                    <a:pt x="626" y="135"/>
                  </a:lnTo>
                  <a:lnTo>
                    <a:pt x="626" y="130"/>
                  </a:lnTo>
                  <a:lnTo>
                    <a:pt x="626" y="122"/>
                  </a:lnTo>
                  <a:lnTo>
                    <a:pt x="626" y="103"/>
                  </a:lnTo>
                  <a:lnTo>
                    <a:pt x="624" y="80"/>
                  </a:lnTo>
                  <a:lnTo>
                    <a:pt x="624" y="62"/>
                  </a:lnTo>
                  <a:lnTo>
                    <a:pt x="635" y="57"/>
                  </a:lnTo>
                  <a:lnTo>
                    <a:pt x="649" y="49"/>
                  </a:lnTo>
                  <a:lnTo>
                    <a:pt x="666" y="40"/>
                  </a:lnTo>
                  <a:lnTo>
                    <a:pt x="684" y="30"/>
                  </a:lnTo>
                  <a:lnTo>
                    <a:pt x="702" y="21"/>
                  </a:lnTo>
                  <a:lnTo>
                    <a:pt x="717" y="13"/>
                  </a:lnTo>
                  <a:lnTo>
                    <a:pt x="727" y="8"/>
                  </a:lnTo>
                  <a:lnTo>
                    <a:pt x="731" y="5"/>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20" name="Freeform 460">
              <a:extLst>
                <a:ext uri="{FF2B5EF4-FFF2-40B4-BE49-F238E27FC236}">
                  <a16:creationId xmlns:a16="http://schemas.microsoft.com/office/drawing/2014/main" id="{9031A8AC-E579-4109-8E8F-957F6C3A4BA5}"/>
                </a:ext>
              </a:extLst>
            </p:cNvPr>
            <p:cNvSpPr>
              <a:spLocks/>
            </p:cNvSpPr>
            <p:nvPr/>
          </p:nvSpPr>
          <p:spPr bwMode="auto">
            <a:xfrm flipH="1">
              <a:off x="474" y="893"/>
              <a:ext cx="200" cy="167"/>
            </a:xfrm>
            <a:custGeom>
              <a:avLst/>
              <a:gdLst>
                <a:gd name="T0" fmla="*/ 0 w 872"/>
                <a:gd name="T1" fmla="*/ 0 h 726"/>
                <a:gd name="T2" fmla="*/ 0 w 872"/>
                <a:gd name="T3" fmla="*/ 0 h 726"/>
                <a:gd name="T4" fmla="*/ 0 w 872"/>
                <a:gd name="T5" fmla="*/ 0 h 726"/>
                <a:gd name="T6" fmla="*/ 0 w 872"/>
                <a:gd name="T7" fmla="*/ 0 h 726"/>
                <a:gd name="T8" fmla="*/ 0 w 872"/>
                <a:gd name="T9" fmla="*/ 0 h 726"/>
                <a:gd name="T10" fmla="*/ 0 w 872"/>
                <a:gd name="T11" fmla="*/ 0 h 726"/>
                <a:gd name="T12" fmla="*/ 0 w 872"/>
                <a:gd name="T13" fmla="*/ 0 h 726"/>
                <a:gd name="T14" fmla="*/ 0 w 872"/>
                <a:gd name="T15" fmla="*/ 0 h 726"/>
                <a:gd name="T16" fmla="*/ 0 w 872"/>
                <a:gd name="T17" fmla="*/ 0 h 726"/>
                <a:gd name="T18" fmla="*/ 0 w 872"/>
                <a:gd name="T19" fmla="*/ 0 h 726"/>
                <a:gd name="T20" fmla="*/ 0 w 872"/>
                <a:gd name="T21" fmla="*/ 0 h 726"/>
                <a:gd name="T22" fmla="*/ 0 w 872"/>
                <a:gd name="T23" fmla="*/ 0 h 726"/>
                <a:gd name="T24" fmla="*/ 0 w 872"/>
                <a:gd name="T25" fmla="*/ 0 h 726"/>
                <a:gd name="T26" fmla="*/ 0 w 872"/>
                <a:gd name="T27" fmla="*/ 0 h 726"/>
                <a:gd name="T28" fmla="*/ 0 w 872"/>
                <a:gd name="T29" fmla="*/ 0 h 726"/>
                <a:gd name="T30" fmla="*/ 0 w 872"/>
                <a:gd name="T31" fmla="*/ 0 h 726"/>
                <a:gd name="T32" fmla="*/ 0 w 872"/>
                <a:gd name="T33" fmla="*/ 0 h 726"/>
                <a:gd name="T34" fmla="*/ 0 w 872"/>
                <a:gd name="T35" fmla="*/ 0 h 726"/>
                <a:gd name="T36" fmla="*/ 0 w 872"/>
                <a:gd name="T37" fmla="*/ 0 h 726"/>
                <a:gd name="T38" fmla="*/ 0 w 872"/>
                <a:gd name="T39" fmla="*/ 0 h 726"/>
                <a:gd name="T40" fmla="*/ 0 w 872"/>
                <a:gd name="T41" fmla="*/ 0 h 726"/>
                <a:gd name="T42" fmla="*/ 0 w 872"/>
                <a:gd name="T43" fmla="*/ 0 h 726"/>
                <a:gd name="T44" fmla="*/ 0 w 872"/>
                <a:gd name="T45" fmla="*/ 0 h 726"/>
                <a:gd name="T46" fmla="*/ 0 w 872"/>
                <a:gd name="T47" fmla="*/ 0 h 726"/>
                <a:gd name="T48" fmla="*/ 0 w 872"/>
                <a:gd name="T49" fmla="*/ 0 h 726"/>
                <a:gd name="T50" fmla="*/ 0 w 872"/>
                <a:gd name="T51" fmla="*/ 0 h 726"/>
                <a:gd name="T52" fmla="*/ 0 w 872"/>
                <a:gd name="T53" fmla="*/ 0 h 726"/>
                <a:gd name="T54" fmla="*/ 0 w 872"/>
                <a:gd name="T55" fmla="*/ 0 h 726"/>
                <a:gd name="T56" fmla="*/ 0 w 872"/>
                <a:gd name="T57" fmla="*/ 0 h 726"/>
                <a:gd name="T58" fmla="*/ 0 w 872"/>
                <a:gd name="T59" fmla="*/ 0 h 726"/>
                <a:gd name="T60" fmla="*/ 0 w 872"/>
                <a:gd name="T61" fmla="*/ 0 h 726"/>
                <a:gd name="T62" fmla="*/ 0 w 872"/>
                <a:gd name="T63" fmla="*/ 0 h 726"/>
                <a:gd name="T64" fmla="*/ 0 w 872"/>
                <a:gd name="T65" fmla="*/ 0 h 726"/>
                <a:gd name="T66" fmla="*/ 0 w 872"/>
                <a:gd name="T67" fmla="*/ 0 h 726"/>
                <a:gd name="T68" fmla="*/ 0 w 872"/>
                <a:gd name="T69" fmla="*/ 0 h 726"/>
                <a:gd name="T70" fmla="*/ 0 w 872"/>
                <a:gd name="T71" fmla="*/ 0 h 726"/>
                <a:gd name="T72" fmla="*/ 0 w 872"/>
                <a:gd name="T73" fmla="*/ 0 h 726"/>
                <a:gd name="T74" fmla="*/ 0 w 872"/>
                <a:gd name="T75" fmla="*/ 0 h 726"/>
                <a:gd name="T76" fmla="*/ 0 w 872"/>
                <a:gd name="T77" fmla="*/ 0 h 726"/>
                <a:gd name="T78" fmla="*/ 0 w 872"/>
                <a:gd name="T79" fmla="*/ 0 h 726"/>
                <a:gd name="T80" fmla="*/ 0 w 872"/>
                <a:gd name="T81" fmla="*/ 0 h 726"/>
                <a:gd name="T82" fmla="*/ 0 w 872"/>
                <a:gd name="T83" fmla="*/ 0 h 726"/>
                <a:gd name="T84" fmla="*/ 0 w 872"/>
                <a:gd name="T85" fmla="*/ 0 h 726"/>
                <a:gd name="T86" fmla="*/ 0 w 872"/>
                <a:gd name="T87" fmla="*/ 0 h 726"/>
                <a:gd name="T88" fmla="*/ 0 w 872"/>
                <a:gd name="T89" fmla="*/ 0 h 726"/>
                <a:gd name="T90" fmla="*/ 0 w 872"/>
                <a:gd name="T91" fmla="*/ 0 h 726"/>
                <a:gd name="T92" fmla="*/ 0 w 872"/>
                <a:gd name="T93" fmla="*/ 0 h 726"/>
                <a:gd name="T94" fmla="*/ 0 w 872"/>
                <a:gd name="T95" fmla="*/ 0 h 726"/>
                <a:gd name="T96" fmla="*/ 0 w 872"/>
                <a:gd name="T97" fmla="*/ 0 h 726"/>
                <a:gd name="T98" fmla="*/ 0 w 872"/>
                <a:gd name="T99" fmla="*/ 0 h 726"/>
                <a:gd name="T100" fmla="*/ 0 w 872"/>
                <a:gd name="T101" fmla="*/ 0 h 726"/>
                <a:gd name="T102" fmla="*/ 0 w 872"/>
                <a:gd name="T103" fmla="*/ 0 h 726"/>
                <a:gd name="T104" fmla="*/ 0 w 872"/>
                <a:gd name="T105" fmla="*/ 0 h 726"/>
                <a:gd name="T106" fmla="*/ 0 w 872"/>
                <a:gd name="T107" fmla="*/ 0 h 72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72"/>
                <a:gd name="T163" fmla="*/ 0 h 726"/>
                <a:gd name="T164" fmla="*/ 872 w 872"/>
                <a:gd name="T165" fmla="*/ 726 h 72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72" h="726">
                  <a:moveTo>
                    <a:pt x="847" y="406"/>
                  </a:moveTo>
                  <a:lnTo>
                    <a:pt x="848" y="403"/>
                  </a:lnTo>
                  <a:lnTo>
                    <a:pt x="854" y="397"/>
                  </a:lnTo>
                  <a:lnTo>
                    <a:pt x="859" y="387"/>
                  </a:lnTo>
                  <a:lnTo>
                    <a:pt x="865" y="372"/>
                  </a:lnTo>
                  <a:lnTo>
                    <a:pt x="869" y="355"/>
                  </a:lnTo>
                  <a:lnTo>
                    <a:pt x="872" y="335"/>
                  </a:lnTo>
                  <a:lnTo>
                    <a:pt x="868" y="311"/>
                  </a:lnTo>
                  <a:lnTo>
                    <a:pt x="860" y="285"/>
                  </a:lnTo>
                  <a:lnTo>
                    <a:pt x="845" y="236"/>
                  </a:lnTo>
                  <a:lnTo>
                    <a:pt x="841" y="200"/>
                  </a:lnTo>
                  <a:lnTo>
                    <a:pt x="842" y="178"/>
                  </a:lnTo>
                  <a:lnTo>
                    <a:pt x="843" y="171"/>
                  </a:lnTo>
                  <a:lnTo>
                    <a:pt x="842" y="173"/>
                  </a:lnTo>
                  <a:lnTo>
                    <a:pt x="837" y="180"/>
                  </a:lnTo>
                  <a:lnTo>
                    <a:pt x="830" y="189"/>
                  </a:lnTo>
                  <a:lnTo>
                    <a:pt x="821" y="202"/>
                  </a:lnTo>
                  <a:lnTo>
                    <a:pt x="813" y="217"/>
                  </a:lnTo>
                  <a:lnTo>
                    <a:pt x="804" y="234"/>
                  </a:lnTo>
                  <a:lnTo>
                    <a:pt x="796" y="253"/>
                  </a:lnTo>
                  <a:lnTo>
                    <a:pt x="791" y="271"/>
                  </a:lnTo>
                  <a:lnTo>
                    <a:pt x="789" y="263"/>
                  </a:lnTo>
                  <a:lnTo>
                    <a:pt x="783" y="242"/>
                  </a:lnTo>
                  <a:lnTo>
                    <a:pt x="780" y="212"/>
                  </a:lnTo>
                  <a:lnTo>
                    <a:pt x="782" y="177"/>
                  </a:lnTo>
                  <a:lnTo>
                    <a:pt x="783" y="157"/>
                  </a:lnTo>
                  <a:lnTo>
                    <a:pt x="782" y="138"/>
                  </a:lnTo>
                  <a:lnTo>
                    <a:pt x="777" y="118"/>
                  </a:lnTo>
                  <a:lnTo>
                    <a:pt x="772" y="100"/>
                  </a:lnTo>
                  <a:lnTo>
                    <a:pt x="764" y="85"/>
                  </a:lnTo>
                  <a:lnTo>
                    <a:pt x="759" y="72"/>
                  </a:lnTo>
                  <a:lnTo>
                    <a:pt x="754" y="64"/>
                  </a:lnTo>
                  <a:lnTo>
                    <a:pt x="752" y="61"/>
                  </a:lnTo>
                  <a:lnTo>
                    <a:pt x="752" y="65"/>
                  </a:lnTo>
                  <a:lnTo>
                    <a:pt x="751" y="73"/>
                  </a:lnTo>
                  <a:lnTo>
                    <a:pt x="748" y="86"/>
                  </a:lnTo>
                  <a:lnTo>
                    <a:pt x="743" y="102"/>
                  </a:lnTo>
                  <a:lnTo>
                    <a:pt x="737" y="118"/>
                  </a:lnTo>
                  <a:lnTo>
                    <a:pt x="726" y="135"/>
                  </a:lnTo>
                  <a:lnTo>
                    <a:pt x="712" y="150"/>
                  </a:lnTo>
                  <a:lnTo>
                    <a:pt x="695" y="161"/>
                  </a:lnTo>
                  <a:lnTo>
                    <a:pt x="678" y="169"/>
                  </a:lnTo>
                  <a:lnTo>
                    <a:pt x="665" y="176"/>
                  </a:lnTo>
                  <a:lnTo>
                    <a:pt x="656" y="182"/>
                  </a:lnTo>
                  <a:lnTo>
                    <a:pt x="651" y="186"/>
                  </a:lnTo>
                  <a:lnTo>
                    <a:pt x="647" y="189"/>
                  </a:lnTo>
                  <a:lnTo>
                    <a:pt x="646" y="191"/>
                  </a:lnTo>
                  <a:lnTo>
                    <a:pt x="646" y="193"/>
                  </a:lnTo>
                  <a:lnTo>
                    <a:pt x="646" y="187"/>
                  </a:lnTo>
                  <a:lnTo>
                    <a:pt x="644" y="171"/>
                  </a:lnTo>
                  <a:lnTo>
                    <a:pt x="642" y="148"/>
                  </a:lnTo>
                  <a:lnTo>
                    <a:pt x="637" y="120"/>
                  </a:lnTo>
                  <a:lnTo>
                    <a:pt x="630" y="87"/>
                  </a:lnTo>
                  <a:lnTo>
                    <a:pt x="620" y="56"/>
                  </a:lnTo>
                  <a:lnTo>
                    <a:pt x="607" y="26"/>
                  </a:lnTo>
                  <a:lnTo>
                    <a:pt x="590" y="0"/>
                  </a:lnTo>
                  <a:lnTo>
                    <a:pt x="590" y="5"/>
                  </a:lnTo>
                  <a:lnTo>
                    <a:pt x="587" y="20"/>
                  </a:lnTo>
                  <a:lnTo>
                    <a:pt x="585" y="42"/>
                  </a:lnTo>
                  <a:lnTo>
                    <a:pt x="581" y="65"/>
                  </a:lnTo>
                  <a:lnTo>
                    <a:pt x="574" y="91"/>
                  </a:lnTo>
                  <a:lnTo>
                    <a:pt x="566" y="116"/>
                  </a:lnTo>
                  <a:lnTo>
                    <a:pt x="556" y="135"/>
                  </a:lnTo>
                  <a:lnTo>
                    <a:pt x="544" y="147"/>
                  </a:lnTo>
                  <a:lnTo>
                    <a:pt x="525" y="161"/>
                  </a:lnTo>
                  <a:lnTo>
                    <a:pt x="513" y="172"/>
                  </a:lnTo>
                  <a:lnTo>
                    <a:pt x="509" y="177"/>
                  </a:lnTo>
                  <a:lnTo>
                    <a:pt x="508" y="180"/>
                  </a:lnTo>
                  <a:lnTo>
                    <a:pt x="507" y="159"/>
                  </a:lnTo>
                  <a:lnTo>
                    <a:pt x="500" y="113"/>
                  </a:lnTo>
                  <a:lnTo>
                    <a:pt x="491" y="62"/>
                  </a:lnTo>
                  <a:lnTo>
                    <a:pt x="479" y="31"/>
                  </a:lnTo>
                  <a:lnTo>
                    <a:pt x="478" y="36"/>
                  </a:lnTo>
                  <a:lnTo>
                    <a:pt x="473" y="52"/>
                  </a:lnTo>
                  <a:lnTo>
                    <a:pt x="466" y="75"/>
                  </a:lnTo>
                  <a:lnTo>
                    <a:pt x="457" y="100"/>
                  </a:lnTo>
                  <a:lnTo>
                    <a:pt x="447" y="128"/>
                  </a:lnTo>
                  <a:lnTo>
                    <a:pt x="435" y="152"/>
                  </a:lnTo>
                  <a:lnTo>
                    <a:pt x="423" y="172"/>
                  </a:lnTo>
                  <a:lnTo>
                    <a:pt x="412" y="182"/>
                  </a:lnTo>
                  <a:lnTo>
                    <a:pt x="392" y="197"/>
                  </a:lnTo>
                  <a:lnTo>
                    <a:pt x="380" y="213"/>
                  </a:lnTo>
                  <a:lnTo>
                    <a:pt x="375" y="228"/>
                  </a:lnTo>
                  <a:lnTo>
                    <a:pt x="374" y="234"/>
                  </a:lnTo>
                  <a:lnTo>
                    <a:pt x="370" y="224"/>
                  </a:lnTo>
                  <a:lnTo>
                    <a:pt x="360" y="198"/>
                  </a:lnTo>
                  <a:lnTo>
                    <a:pt x="352" y="165"/>
                  </a:lnTo>
                  <a:lnTo>
                    <a:pt x="349" y="134"/>
                  </a:lnTo>
                  <a:lnTo>
                    <a:pt x="354" y="108"/>
                  </a:lnTo>
                  <a:lnTo>
                    <a:pt x="357" y="87"/>
                  </a:lnTo>
                  <a:lnTo>
                    <a:pt x="360" y="74"/>
                  </a:lnTo>
                  <a:lnTo>
                    <a:pt x="361" y="69"/>
                  </a:lnTo>
                  <a:lnTo>
                    <a:pt x="356" y="74"/>
                  </a:lnTo>
                  <a:lnTo>
                    <a:pt x="341" y="89"/>
                  </a:lnTo>
                  <a:lnTo>
                    <a:pt x="321" y="109"/>
                  </a:lnTo>
                  <a:lnTo>
                    <a:pt x="297" y="134"/>
                  </a:lnTo>
                  <a:lnTo>
                    <a:pt x="274" y="164"/>
                  </a:lnTo>
                  <a:lnTo>
                    <a:pt x="252" y="193"/>
                  </a:lnTo>
                  <a:lnTo>
                    <a:pt x="236" y="221"/>
                  </a:lnTo>
                  <a:lnTo>
                    <a:pt x="228" y="247"/>
                  </a:lnTo>
                  <a:lnTo>
                    <a:pt x="223" y="286"/>
                  </a:lnTo>
                  <a:lnTo>
                    <a:pt x="221" y="311"/>
                  </a:lnTo>
                  <a:lnTo>
                    <a:pt x="219" y="323"/>
                  </a:lnTo>
                  <a:lnTo>
                    <a:pt x="219" y="327"/>
                  </a:lnTo>
                  <a:lnTo>
                    <a:pt x="217" y="325"/>
                  </a:lnTo>
                  <a:lnTo>
                    <a:pt x="210" y="320"/>
                  </a:lnTo>
                  <a:lnTo>
                    <a:pt x="200" y="311"/>
                  </a:lnTo>
                  <a:lnTo>
                    <a:pt x="189" y="299"/>
                  </a:lnTo>
                  <a:lnTo>
                    <a:pt x="179" y="285"/>
                  </a:lnTo>
                  <a:lnTo>
                    <a:pt x="169" y="268"/>
                  </a:lnTo>
                  <a:lnTo>
                    <a:pt x="162" y="249"/>
                  </a:lnTo>
                  <a:lnTo>
                    <a:pt x="159" y="226"/>
                  </a:lnTo>
                  <a:lnTo>
                    <a:pt x="156" y="230"/>
                  </a:lnTo>
                  <a:lnTo>
                    <a:pt x="146" y="242"/>
                  </a:lnTo>
                  <a:lnTo>
                    <a:pt x="133" y="258"/>
                  </a:lnTo>
                  <a:lnTo>
                    <a:pt x="119" y="280"/>
                  </a:lnTo>
                  <a:lnTo>
                    <a:pt x="104" y="303"/>
                  </a:lnTo>
                  <a:lnTo>
                    <a:pt x="91" y="329"/>
                  </a:lnTo>
                  <a:lnTo>
                    <a:pt x="81" y="357"/>
                  </a:lnTo>
                  <a:lnTo>
                    <a:pt x="78" y="381"/>
                  </a:lnTo>
                  <a:lnTo>
                    <a:pt x="78" y="424"/>
                  </a:lnTo>
                  <a:lnTo>
                    <a:pt x="78" y="453"/>
                  </a:lnTo>
                  <a:lnTo>
                    <a:pt x="78" y="469"/>
                  </a:lnTo>
                  <a:lnTo>
                    <a:pt x="78" y="474"/>
                  </a:lnTo>
                  <a:lnTo>
                    <a:pt x="75" y="469"/>
                  </a:lnTo>
                  <a:lnTo>
                    <a:pt x="68" y="454"/>
                  </a:lnTo>
                  <a:lnTo>
                    <a:pt x="59" y="435"/>
                  </a:lnTo>
                  <a:lnTo>
                    <a:pt x="49" y="410"/>
                  </a:lnTo>
                  <a:lnTo>
                    <a:pt x="37" y="384"/>
                  </a:lnTo>
                  <a:lnTo>
                    <a:pt x="27" y="359"/>
                  </a:lnTo>
                  <a:lnTo>
                    <a:pt x="19" y="336"/>
                  </a:lnTo>
                  <a:lnTo>
                    <a:pt x="15" y="319"/>
                  </a:lnTo>
                  <a:lnTo>
                    <a:pt x="14" y="327"/>
                  </a:lnTo>
                  <a:lnTo>
                    <a:pt x="10" y="350"/>
                  </a:lnTo>
                  <a:lnTo>
                    <a:pt x="5" y="384"/>
                  </a:lnTo>
                  <a:lnTo>
                    <a:pt x="1" y="424"/>
                  </a:lnTo>
                  <a:lnTo>
                    <a:pt x="0" y="470"/>
                  </a:lnTo>
                  <a:lnTo>
                    <a:pt x="1" y="514"/>
                  </a:lnTo>
                  <a:lnTo>
                    <a:pt x="7" y="554"/>
                  </a:lnTo>
                  <a:lnTo>
                    <a:pt x="20" y="588"/>
                  </a:lnTo>
                  <a:lnTo>
                    <a:pt x="29" y="604"/>
                  </a:lnTo>
                  <a:lnTo>
                    <a:pt x="40" y="620"/>
                  </a:lnTo>
                  <a:lnTo>
                    <a:pt x="52" y="635"/>
                  </a:lnTo>
                  <a:lnTo>
                    <a:pt x="63" y="649"/>
                  </a:lnTo>
                  <a:lnTo>
                    <a:pt x="76" y="663"/>
                  </a:lnTo>
                  <a:lnTo>
                    <a:pt x="91" y="673"/>
                  </a:lnTo>
                  <a:lnTo>
                    <a:pt x="104" y="683"/>
                  </a:lnTo>
                  <a:lnTo>
                    <a:pt x="118" y="690"/>
                  </a:lnTo>
                  <a:lnTo>
                    <a:pt x="131" y="696"/>
                  </a:lnTo>
                  <a:lnTo>
                    <a:pt x="145" y="702"/>
                  </a:lnTo>
                  <a:lnTo>
                    <a:pt x="157" y="708"/>
                  </a:lnTo>
                  <a:lnTo>
                    <a:pt x="169" y="713"/>
                  </a:lnTo>
                  <a:lnTo>
                    <a:pt x="178" y="718"/>
                  </a:lnTo>
                  <a:lnTo>
                    <a:pt x="184" y="722"/>
                  </a:lnTo>
                  <a:lnTo>
                    <a:pt x="189" y="725"/>
                  </a:lnTo>
                  <a:lnTo>
                    <a:pt x="191" y="726"/>
                  </a:lnTo>
                  <a:lnTo>
                    <a:pt x="673" y="487"/>
                  </a:lnTo>
                  <a:lnTo>
                    <a:pt x="729" y="571"/>
                  </a:lnTo>
                  <a:lnTo>
                    <a:pt x="798" y="519"/>
                  </a:lnTo>
                  <a:lnTo>
                    <a:pt x="794" y="450"/>
                  </a:lnTo>
                  <a:lnTo>
                    <a:pt x="847" y="406"/>
                  </a:lnTo>
                  <a:close/>
                </a:path>
              </a:pathLst>
            </a:custGeom>
            <a:solidFill>
              <a:srgbClr val="C0C0C0"/>
            </a:solidFill>
            <a:ln w="12700">
              <a:solidFill>
                <a:srgbClr val="12121C"/>
              </a:solidFill>
              <a:round/>
              <a:headEnd/>
              <a:tailEnd/>
            </a:ln>
          </p:spPr>
          <p:txBody>
            <a:bodyPr/>
            <a:lstStyle/>
            <a:p>
              <a:pPr defTabSz="914400"/>
              <a:endParaRPr lang="sr-Latn-RS" sz="1400">
                <a:solidFill>
                  <a:srgbClr val="000000"/>
                </a:solidFill>
                <a:cs typeface="+mn-cs"/>
              </a:endParaRPr>
            </a:p>
          </p:txBody>
        </p:sp>
        <p:sp>
          <p:nvSpPr>
            <p:cNvPr id="15321" name="Freeform 461">
              <a:extLst>
                <a:ext uri="{FF2B5EF4-FFF2-40B4-BE49-F238E27FC236}">
                  <a16:creationId xmlns:a16="http://schemas.microsoft.com/office/drawing/2014/main" id="{A92274C1-0974-4528-8003-2B6A3504B335}"/>
                </a:ext>
              </a:extLst>
            </p:cNvPr>
            <p:cNvSpPr>
              <a:spLocks/>
            </p:cNvSpPr>
            <p:nvPr/>
          </p:nvSpPr>
          <p:spPr bwMode="auto">
            <a:xfrm flipH="1">
              <a:off x="462" y="988"/>
              <a:ext cx="23" cy="15"/>
            </a:xfrm>
            <a:custGeom>
              <a:avLst/>
              <a:gdLst>
                <a:gd name="T0" fmla="*/ 0 w 100"/>
                <a:gd name="T1" fmla="*/ 0 h 63"/>
                <a:gd name="T2" fmla="*/ 0 w 100"/>
                <a:gd name="T3" fmla="*/ 0 h 63"/>
                <a:gd name="T4" fmla="*/ 0 w 100"/>
                <a:gd name="T5" fmla="*/ 0 h 63"/>
                <a:gd name="T6" fmla="*/ 0 w 100"/>
                <a:gd name="T7" fmla="*/ 0 h 63"/>
                <a:gd name="T8" fmla="*/ 0 w 100"/>
                <a:gd name="T9" fmla="*/ 0 h 63"/>
                <a:gd name="T10" fmla="*/ 0 w 100"/>
                <a:gd name="T11" fmla="*/ 0 h 63"/>
                <a:gd name="T12" fmla="*/ 0 w 100"/>
                <a:gd name="T13" fmla="*/ 0 h 63"/>
                <a:gd name="T14" fmla="*/ 0 w 100"/>
                <a:gd name="T15" fmla="*/ 0 h 63"/>
                <a:gd name="T16" fmla="*/ 0 w 100"/>
                <a:gd name="T17" fmla="*/ 0 h 63"/>
                <a:gd name="T18" fmla="*/ 0 w 100"/>
                <a:gd name="T19" fmla="*/ 0 h 63"/>
                <a:gd name="T20" fmla="*/ 0 w 100"/>
                <a:gd name="T21" fmla="*/ 0 h 63"/>
                <a:gd name="T22" fmla="*/ 0 w 100"/>
                <a:gd name="T23" fmla="*/ 0 h 63"/>
                <a:gd name="T24" fmla="*/ 0 w 100"/>
                <a:gd name="T25" fmla="*/ 0 h 63"/>
                <a:gd name="T26" fmla="*/ 0 w 100"/>
                <a:gd name="T27" fmla="*/ 0 h 63"/>
                <a:gd name="T28" fmla="*/ 0 w 100"/>
                <a:gd name="T29" fmla="*/ 0 h 63"/>
                <a:gd name="T30" fmla="*/ 0 w 100"/>
                <a:gd name="T31" fmla="*/ 0 h 63"/>
                <a:gd name="T32" fmla="*/ 0 w 100"/>
                <a:gd name="T33" fmla="*/ 0 h 63"/>
                <a:gd name="T34" fmla="*/ 0 w 100"/>
                <a:gd name="T35" fmla="*/ 0 h 6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0"/>
                <a:gd name="T55" fmla="*/ 0 h 63"/>
                <a:gd name="T56" fmla="*/ 100 w 100"/>
                <a:gd name="T57" fmla="*/ 63 h 6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0" h="63">
                  <a:moveTo>
                    <a:pt x="20" y="40"/>
                  </a:moveTo>
                  <a:lnTo>
                    <a:pt x="0" y="52"/>
                  </a:lnTo>
                  <a:lnTo>
                    <a:pt x="63" y="63"/>
                  </a:lnTo>
                  <a:lnTo>
                    <a:pt x="65" y="48"/>
                  </a:lnTo>
                  <a:lnTo>
                    <a:pt x="64" y="48"/>
                  </a:lnTo>
                  <a:lnTo>
                    <a:pt x="60" y="46"/>
                  </a:lnTo>
                  <a:lnTo>
                    <a:pt x="54" y="45"/>
                  </a:lnTo>
                  <a:lnTo>
                    <a:pt x="47" y="44"/>
                  </a:lnTo>
                  <a:lnTo>
                    <a:pt x="55" y="39"/>
                  </a:lnTo>
                  <a:lnTo>
                    <a:pt x="64" y="35"/>
                  </a:lnTo>
                  <a:lnTo>
                    <a:pt x="73" y="29"/>
                  </a:lnTo>
                  <a:lnTo>
                    <a:pt x="82" y="24"/>
                  </a:lnTo>
                  <a:lnTo>
                    <a:pt x="89" y="20"/>
                  </a:lnTo>
                  <a:lnTo>
                    <a:pt x="95" y="16"/>
                  </a:lnTo>
                  <a:lnTo>
                    <a:pt x="99" y="15"/>
                  </a:lnTo>
                  <a:lnTo>
                    <a:pt x="100" y="14"/>
                  </a:lnTo>
                  <a:lnTo>
                    <a:pt x="93" y="0"/>
                  </a:lnTo>
                  <a:lnTo>
                    <a:pt x="20"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22" name="Freeform 462">
              <a:extLst>
                <a:ext uri="{FF2B5EF4-FFF2-40B4-BE49-F238E27FC236}">
                  <a16:creationId xmlns:a16="http://schemas.microsoft.com/office/drawing/2014/main" id="{3EDC8C54-D3BF-465F-810C-77B31E66ED2B}"/>
                </a:ext>
              </a:extLst>
            </p:cNvPr>
            <p:cNvSpPr>
              <a:spLocks/>
            </p:cNvSpPr>
            <p:nvPr/>
          </p:nvSpPr>
          <p:spPr bwMode="auto">
            <a:xfrm flipH="1">
              <a:off x="611" y="1425"/>
              <a:ext cx="36" cy="34"/>
            </a:xfrm>
            <a:custGeom>
              <a:avLst/>
              <a:gdLst>
                <a:gd name="T0" fmla="*/ 0 w 155"/>
                <a:gd name="T1" fmla="*/ 0 h 147"/>
                <a:gd name="T2" fmla="*/ 0 w 155"/>
                <a:gd name="T3" fmla="*/ 0 h 147"/>
                <a:gd name="T4" fmla="*/ 0 w 155"/>
                <a:gd name="T5" fmla="*/ 0 h 147"/>
                <a:gd name="T6" fmla="*/ 0 w 155"/>
                <a:gd name="T7" fmla="*/ 0 h 147"/>
                <a:gd name="T8" fmla="*/ 0 w 155"/>
                <a:gd name="T9" fmla="*/ 0 h 147"/>
                <a:gd name="T10" fmla="*/ 0 w 155"/>
                <a:gd name="T11" fmla="*/ 0 h 147"/>
                <a:gd name="T12" fmla="*/ 0 w 155"/>
                <a:gd name="T13" fmla="*/ 0 h 147"/>
                <a:gd name="T14" fmla="*/ 0 w 155"/>
                <a:gd name="T15" fmla="*/ 0 h 147"/>
                <a:gd name="T16" fmla="*/ 0 w 155"/>
                <a:gd name="T17" fmla="*/ 0 h 147"/>
                <a:gd name="T18" fmla="*/ 0 w 155"/>
                <a:gd name="T19" fmla="*/ 0 h 147"/>
                <a:gd name="T20" fmla="*/ 0 w 155"/>
                <a:gd name="T21" fmla="*/ 0 h 147"/>
                <a:gd name="T22" fmla="*/ 0 w 155"/>
                <a:gd name="T23" fmla="*/ 0 h 147"/>
                <a:gd name="T24" fmla="*/ 0 w 155"/>
                <a:gd name="T25" fmla="*/ 0 h 147"/>
                <a:gd name="T26" fmla="*/ 0 w 155"/>
                <a:gd name="T27" fmla="*/ 0 h 147"/>
                <a:gd name="T28" fmla="*/ 0 w 155"/>
                <a:gd name="T29" fmla="*/ 0 h 147"/>
                <a:gd name="T30" fmla="*/ 0 w 155"/>
                <a:gd name="T31" fmla="*/ 0 h 147"/>
                <a:gd name="T32" fmla="*/ 0 w 155"/>
                <a:gd name="T33" fmla="*/ 0 h 147"/>
                <a:gd name="T34" fmla="*/ 0 w 155"/>
                <a:gd name="T35" fmla="*/ 0 h 147"/>
                <a:gd name="T36" fmla="*/ 0 w 155"/>
                <a:gd name="T37" fmla="*/ 0 h 147"/>
                <a:gd name="T38" fmla="*/ 0 w 155"/>
                <a:gd name="T39" fmla="*/ 0 h 147"/>
                <a:gd name="T40" fmla="*/ 0 w 155"/>
                <a:gd name="T41" fmla="*/ 0 h 147"/>
                <a:gd name="T42" fmla="*/ 0 w 155"/>
                <a:gd name="T43" fmla="*/ 0 h 147"/>
                <a:gd name="T44" fmla="*/ 0 w 155"/>
                <a:gd name="T45" fmla="*/ 0 h 147"/>
                <a:gd name="T46" fmla="*/ 0 w 155"/>
                <a:gd name="T47" fmla="*/ 0 h 147"/>
                <a:gd name="T48" fmla="*/ 0 w 155"/>
                <a:gd name="T49" fmla="*/ 0 h 147"/>
                <a:gd name="T50" fmla="*/ 0 w 155"/>
                <a:gd name="T51" fmla="*/ 0 h 147"/>
                <a:gd name="T52" fmla="*/ 0 w 155"/>
                <a:gd name="T53" fmla="*/ 0 h 147"/>
                <a:gd name="T54" fmla="*/ 0 w 155"/>
                <a:gd name="T55" fmla="*/ 0 h 147"/>
                <a:gd name="T56" fmla="*/ 0 w 155"/>
                <a:gd name="T57" fmla="*/ 0 h 147"/>
                <a:gd name="T58" fmla="*/ 0 w 155"/>
                <a:gd name="T59" fmla="*/ 0 h 147"/>
                <a:gd name="T60" fmla="*/ 0 w 155"/>
                <a:gd name="T61" fmla="*/ 0 h 147"/>
                <a:gd name="T62" fmla="*/ 0 w 155"/>
                <a:gd name="T63" fmla="*/ 0 h 147"/>
                <a:gd name="T64" fmla="*/ 0 w 155"/>
                <a:gd name="T65" fmla="*/ 0 h 1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5"/>
                <a:gd name="T100" fmla="*/ 0 h 147"/>
                <a:gd name="T101" fmla="*/ 155 w 155"/>
                <a:gd name="T102" fmla="*/ 147 h 1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5" h="147">
                  <a:moveTo>
                    <a:pt x="155" y="73"/>
                  </a:moveTo>
                  <a:lnTo>
                    <a:pt x="153" y="87"/>
                  </a:lnTo>
                  <a:lnTo>
                    <a:pt x="148" y="101"/>
                  </a:lnTo>
                  <a:lnTo>
                    <a:pt x="142" y="114"/>
                  </a:lnTo>
                  <a:lnTo>
                    <a:pt x="132" y="125"/>
                  </a:lnTo>
                  <a:lnTo>
                    <a:pt x="121" y="134"/>
                  </a:lnTo>
                  <a:lnTo>
                    <a:pt x="108" y="141"/>
                  </a:lnTo>
                  <a:lnTo>
                    <a:pt x="93" y="146"/>
                  </a:lnTo>
                  <a:lnTo>
                    <a:pt x="78" y="147"/>
                  </a:lnTo>
                  <a:lnTo>
                    <a:pt x="62" y="146"/>
                  </a:lnTo>
                  <a:lnTo>
                    <a:pt x="48" y="141"/>
                  </a:lnTo>
                  <a:lnTo>
                    <a:pt x="35" y="134"/>
                  </a:lnTo>
                  <a:lnTo>
                    <a:pt x="23" y="125"/>
                  </a:lnTo>
                  <a:lnTo>
                    <a:pt x="13" y="114"/>
                  </a:lnTo>
                  <a:lnTo>
                    <a:pt x="6" y="101"/>
                  </a:lnTo>
                  <a:lnTo>
                    <a:pt x="1" y="87"/>
                  </a:lnTo>
                  <a:lnTo>
                    <a:pt x="0" y="73"/>
                  </a:lnTo>
                  <a:lnTo>
                    <a:pt x="1" y="59"/>
                  </a:lnTo>
                  <a:lnTo>
                    <a:pt x="6" y="44"/>
                  </a:lnTo>
                  <a:lnTo>
                    <a:pt x="13" y="32"/>
                  </a:lnTo>
                  <a:lnTo>
                    <a:pt x="23" y="21"/>
                  </a:lnTo>
                  <a:lnTo>
                    <a:pt x="35" y="13"/>
                  </a:lnTo>
                  <a:lnTo>
                    <a:pt x="48" y="5"/>
                  </a:lnTo>
                  <a:lnTo>
                    <a:pt x="62" y="1"/>
                  </a:lnTo>
                  <a:lnTo>
                    <a:pt x="78" y="0"/>
                  </a:lnTo>
                  <a:lnTo>
                    <a:pt x="93" y="1"/>
                  </a:lnTo>
                  <a:lnTo>
                    <a:pt x="108" y="5"/>
                  </a:lnTo>
                  <a:lnTo>
                    <a:pt x="121" y="13"/>
                  </a:lnTo>
                  <a:lnTo>
                    <a:pt x="132" y="21"/>
                  </a:lnTo>
                  <a:lnTo>
                    <a:pt x="142" y="32"/>
                  </a:lnTo>
                  <a:lnTo>
                    <a:pt x="148" y="44"/>
                  </a:lnTo>
                  <a:lnTo>
                    <a:pt x="153" y="59"/>
                  </a:lnTo>
                  <a:lnTo>
                    <a:pt x="155"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23" name="Freeform 463">
              <a:extLst>
                <a:ext uri="{FF2B5EF4-FFF2-40B4-BE49-F238E27FC236}">
                  <a16:creationId xmlns:a16="http://schemas.microsoft.com/office/drawing/2014/main" id="{FBD63DBF-212A-4936-A963-8C9B9479167A}"/>
                </a:ext>
              </a:extLst>
            </p:cNvPr>
            <p:cNvSpPr>
              <a:spLocks/>
            </p:cNvSpPr>
            <p:nvPr/>
          </p:nvSpPr>
          <p:spPr bwMode="auto">
            <a:xfrm flipH="1">
              <a:off x="588" y="1056"/>
              <a:ext cx="17" cy="18"/>
            </a:xfrm>
            <a:custGeom>
              <a:avLst/>
              <a:gdLst>
                <a:gd name="T0" fmla="*/ 0 w 74"/>
                <a:gd name="T1" fmla="*/ 0 h 79"/>
                <a:gd name="T2" fmla="*/ 0 w 74"/>
                <a:gd name="T3" fmla="*/ 0 h 79"/>
                <a:gd name="T4" fmla="*/ 0 w 74"/>
                <a:gd name="T5" fmla="*/ 0 h 79"/>
                <a:gd name="T6" fmla="*/ 0 w 74"/>
                <a:gd name="T7" fmla="*/ 0 h 79"/>
                <a:gd name="T8" fmla="*/ 0 w 74"/>
                <a:gd name="T9" fmla="*/ 0 h 79"/>
                <a:gd name="T10" fmla="*/ 0 w 74"/>
                <a:gd name="T11" fmla="*/ 0 h 79"/>
                <a:gd name="T12" fmla="*/ 0 w 74"/>
                <a:gd name="T13" fmla="*/ 0 h 79"/>
                <a:gd name="T14" fmla="*/ 0 w 74"/>
                <a:gd name="T15" fmla="*/ 0 h 79"/>
                <a:gd name="T16" fmla="*/ 0 w 74"/>
                <a:gd name="T17" fmla="*/ 0 h 79"/>
                <a:gd name="T18" fmla="*/ 0 w 74"/>
                <a:gd name="T19" fmla="*/ 0 h 79"/>
                <a:gd name="T20" fmla="*/ 0 w 74"/>
                <a:gd name="T21" fmla="*/ 0 h 79"/>
                <a:gd name="T22" fmla="*/ 0 w 74"/>
                <a:gd name="T23" fmla="*/ 0 h 79"/>
                <a:gd name="T24" fmla="*/ 0 w 74"/>
                <a:gd name="T25" fmla="*/ 0 h 79"/>
                <a:gd name="T26" fmla="*/ 0 w 74"/>
                <a:gd name="T27" fmla="*/ 0 h 79"/>
                <a:gd name="T28" fmla="*/ 0 w 74"/>
                <a:gd name="T29" fmla="*/ 0 h 79"/>
                <a:gd name="T30" fmla="*/ 0 w 74"/>
                <a:gd name="T31" fmla="*/ 0 h 79"/>
                <a:gd name="T32" fmla="*/ 0 w 74"/>
                <a:gd name="T33" fmla="*/ 0 h 79"/>
                <a:gd name="T34" fmla="*/ 0 w 74"/>
                <a:gd name="T35" fmla="*/ 0 h 79"/>
                <a:gd name="T36" fmla="*/ 0 w 74"/>
                <a:gd name="T37" fmla="*/ 0 h 79"/>
                <a:gd name="T38" fmla="*/ 0 w 74"/>
                <a:gd name="T39" fmla="*/ 0 h 79"/>
                <a:gd name="T40" fmla="*/ 0 w 74"/>
                <a:gd name="T41" fmla="*/ 0 h 79"/>
                <a:gd name="T42" fmla="*/ 0 w 74"/>
                <a:gd name="T43" fmla="*/ 0 h 79"/>
                <a:gd name="T44" fmla="*/ 0 w 74"/>
                <a:gd name="T45" fmla="*/ 0 h 79"/>
                <a:gd name="T46" fmla="*/ 0 w 74"/>
                <a:gd name="T47" fmla="*/ 0 h 79"/>
                <a:gd name="T48" fmla="*/ 0 w 74"/>
                <a:gd name="T49" fmla="*/ 0 h 79"/>
                <a:gd name="T50" fmla="*/ 0 w 74"/>
                <a:gd name="T51" fmla="*/ 0 h 79"/>
                <a:gd name="T52" fmla="*/ 0 w 74"/>
                <a:gd name="T53" fmla="*/ 0 h 79"/>
                <a:gd name="T54" fmla="*/ 0 w 74"/>
                <a:gd name="T55" fmla="*/ 0 h 79"/>
                <a:gd name="T56" fmla="*/ 0 w 74"/>
                <a:gd name="T57" fmla="*/ 0 h 79"/>
                <a:gd name="T58" fmla="*/ 0 w 74"/>
                <a:gd name="T59" fmla="*/ 0 h 79"/>
                <a:gd name="T60" fmla="*/ 0 w 74"/>
                <a:gd name="T61" fmla="*/ 0 h 79"/>
                <a:gd name="T62" fmla="*/ 0 w 74"/>
                <a:gd name="T63" fmla="*/ 0 h 79"/>
                <a:gd name="T64" fmla="*/ 0 w 74"/>
                <a:gd name="T65" fmla="*/ 0 h 79"/>
                <a:gd name="T66" fmla="*/ 0 w 74"/>
                <a:gd name="T67" fmla="*/ 0 h 79"/>
                <a:gd name="T68" fmla="*/ 0 w 74"/>
                <a:gd name="T69" fmla="*/ 0 h 79"/>
                <a:gd name="T70" fmla="*/ 0 w 74"/>
                <a:gd name="T71" fmla="*/ 0 h 79"/>
                <a:gd name="T72" fmla="*/ 0 w 74"/>
                <a:gd name="T73" fmla="*/ 0 h 79"/>
                <a:gd name="T74" fmla="*/ 0 w 74"/>
                <a:gd name="T75" fmla="*/ 0 h 79"/>
                <a:gd name="T76" fmla="*/ 0 w 74"/>
                <a:gd name="T77" fmla="*/ 0 h 7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79"/>
                <a:gd name="T119" fmla="*/ 74 w 74"/>
                <a:gd name="T120" fmla="*/ 79 h 7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79">
                  <a:moveTo>
                    <a:pt x="3" y="12"/>
                  </a:moveTo>
                  <a:lnTo>
                    <a:pt x="0" y="64"/>
                  </a:lnTo>
                  <a:lnTo>
                    <a:pt x="0" y="66"/>
                  </a:lnTo>
                  <a:lnTo>
                    <a:pt x="0" y="69"/>
                  </a:lnTo>
                  <a:lnTo>
                    <a:pt x="2" y="73"/>
                  </a:lnTo>
                  <a:lnTo>
                    <a:pt x="3" y="75"/>
                  </a:lnTo>
                  <a:lnTo>
                    <a:pt x="6" y="77"/>
                  </a:lnTo>
                  <a:lnTo>
                    <a:pt x="9" y="78"/>
                  </a:lnTo>
                  <a:lnTo>
                    <a:pt x="11" y="79"/>
                  </a:lnTo>
                  <a:lnTo>
                    <a:pt x="14" y="79"/>
                  </a:lnTo>
                  <a:lnTo>
                    <a:pt x="62" y="74"/>
                  </a:lnTo>
                  <a:lnTo>
                    <a:pt x="67" y="73"/>
                  </a:lnTo>
                  <a:lnTo>
                    <a:pt x="71" y="69"/>
                  </a:lnTo>
                  <a:lnTo>
                    <a:pt x="74" y="65"/>
                  </a:lnTo>
                  <a:lnTo>
                    <a:pt x="74" y="60"/>
                  </a:lnTo>
                  <a:lnTo>
                    <a:pt x="72" y="55"/>
                  </a:lnTo>
                  <a:lnTo>
                    <a:pt x="68" y="51"/>
                  </a:lnTo>
                  <a:lnTo>
                    <a:pt x="65" y="48"/>
                  </a:lnTo>
                  <a:lnTo>
                    <a:pt x="59" y="47"/>
                  </a:lnTo>
                  <a:lnTo>
                    <a:pt x="57" y="47"/>
                  </a:lnTo>
                  <a:lnTo>
                    <a:pt x="49" y="48"/>
                  </a:lnTo>
                  <a:lnTo>
                    <a:pt x="39" y="49"/>
                  </a:lnTo>
                  <a:lnTo>
                    <a:pt x="28" y="51"/>
                  </a:lnTo>
                  <a:lnTo>
                    <a:pt x="29" y="39"/>
                  </a:lnTo>
                  <a:lnTo>
                    <a:pt x="29" y="26"/>
                  </a:lnTo>
                  <a:lnTo>
                    <a:pt x="31" y="18"/>
                  </a:lnTo>
                  <a:lnTo>
                    <a:pt x="31" y="14"/>
                  </a:lnTo>
                  <a:lnTo>
                    <a:pt x="31" y="13"/>
                  </a:lnTo>
                  <a:lnTo>
                    <a:pt x="29" y="8"/>
                  </a:lnTo>
                  <a:lnTo>
                    <a:pt x="27" y="4"/>
                  </a:lnTo>
                  <a:lnTo>
                    <a:pt x="24" y="1"/>
                  </a:lnTo>
                  <a:lnTo>
                    <a:pt x="19" y="0"/>
                  </a:lnTo>
                  <a:lnTo>
                    <a:pt x="14" y="0"/>
                  </a:lnTo>
                  <a:lnTo>
                    <a:pt x="9" y="3"/>
                  </a:lnTo>
                  <a:lnTo>
                    <a:pt x="5" y="6"/>
                  </a:lnTo>
                  <a:lnTo>
                    <a:pt x="3"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24" name="Freeform 464">
              <a:extLst>
                <a:ext uri="{FF2B5EF4-FFF2-40B4-BE49-F238E27FC236}">
                  <a16:creationId xmlns:a16="http://schemas.microsoft.com/office/drawing/2014/main" id="{3271862F-7364-46FF-B45D-F272F644EBC0}"/>
                </a:ext>
              </a:extLst>
            </p:cNvPr>
            <p:cNvSpPr>
              <a:spLocks/>
            </p:cNvSpPr>
            <p:nvPr/>
          </p:nvSpPr>
          <p:spPr bwMode="auto">
            <a:xfrm flipH="1">
              <a:off x="563" y="1072"/>
              <a:ext cx="20" cy="12"/>
            </a:xfrm>
            <a:custGeom>
              <a:avLst/>
              <a:gdLst>
                <a:gd name="T0" fmla="*/ 0 w 83"/>
                <a:gd name="T1" fmla="*/ 0 h 56"/>
                <a:gd name="T2" fmla="*/ 0 w 83"/>
                <a:gd name="T3" fmla="*/ 0 h 56"/>
                <a:gd name="T4" fmla="*/ 0 w 83"/>
                <a:gd name="T5" fmla="*/ 0 h 56"/>
                <a:gd name="T6" fmla="*/ 0 w 83"/>
                <a:gd name="T7" fmla="*/ 0 h 56"/>
                <a:gd name="T8" fmla="*/ 0 w 83"/>
                <a:gd name="T9" fmla="*/ 0 h 56"/>
                <a:gd name="T10" fmla="*/ 0 w 83"/>
                <a:gd name="T11" fmla="*/ 0 h 56"/>
                <a:gd name="T12" fmla="*/ 0 w 83"/>
                <a:gd name="T13" fmla="*/ 0 h 56"/>
                <a:gd name="T14" fmla="*/ 0 w 83"/>
                <a:gd name="T15" fmla="*/ 0 h 56"/>
                <a:gd name="T16" fmla="*/ 0 w 83"/>
                <a:gd name="T17" fmla="*/ 0 h 56"/>
                <a:gd name="T18" fmla="*/ 0 w 83"/>
                <a:gd name="T19" fmla="*/ 0 h 56"/>
                <a:gd name="T20" fmla="*/ 0 w 83"/>
                <a:gd name="T21" fmla="*/ 0 h 56"/>
                <a:gd name="T22" fmla="*/ 0 w 83"/>
                <a:gd name="T23" fmla="*/ 0 h 56"/>
                <a:gd name="T24" fmla="*/ 0 w 83"/>
                <a:gd name="T25" fmla="*/ 0 h 56"/>
                <a:gd name="T26" fmla="*/ 0 w 83"/>
                <a:gd name="T27" fmla="*/ 0 h 56"/>
                <a:gd name="T28" fmla="*/ 0 w 83"/>
                <a:gd name="T29" fmla="*/ 0 h 56"/>
                <a:gd name="T30" fmla="*/ 0 w 83"/>
                <a:gd name="T31" fmla="*/ 0 h 56"/>
                <a:gd name="T32" fmla="*/ 0 w 83"/>
                <a:gd name="T33" fmla="*/ 0 h 56"/>
                <a:gd name="T34" fmla="*/ 0 w 83"/>
                <a:gd name="T35" fmla="*/ 0 h 56"/>
                <a:gd name="T36" fmla="*/ 0 w 83"/>
                <a:gd name="T37" fmla="*/ 0 h 5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56"/>
                <a:gd name="T59" fmla="*/ 83 w 83"/>
                <a:gd name="T60" fmla="*/ 56 h 5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56">
                  <a:moveTo>
                    <a:pt x="63" y="2"/>
                  </a:moveTo>
                  <a:lnTo>
                    <a:pt x="6" y="30"/>
                  </a:lnTo>
                  <a:lnTo>
                    <a:pt x="2" y="33"/>
                  </a:lnTo>
                  <a:lnTo>
                    <a:pt x="0" y="38"/>
                  </a:lnTo>
                  <a:lnTo>
                    <a:pt x="0" y="43"/>
                  </a:lnTo>
                  <a:lnTo>
                    <a:pt x="1" y="49"/>
                  </a:lnTo>
                  <a:lnTo>
                    <a:pt x="4" y="52"/>
                  </a:lnTo>
                  <a:lnTo>
                    <a:pt x="9" y="55"/>
                  </a:lnTo>
                  <a:lnTo>
                    <a:pt x="14" y="56"/>
                  </a:lnTo>
                  <a:lnTo>
                    <a:pt x="19" y="55"/>
                  </a:lnTo>
                  <a:lnTo>
                    <a:pt x="76" y="26"/>
                  </a:lnTo>
                  <a:lnTo>
                    <a:pt x="80" y="22"/>
                  </a:lnTo>
                  <a:lnTo>
                    <a:pt x="83" y="19"/>
                  </a:lnTo>
                  <a:lnTo>
                    <a:pt x="83" y="13"/>
                  </a:lnTo>
                  <a:lnTo>
                    <a:pt x="82" y="8"/>
                  </a:lnTo>
                  <a:lnTo>
                    <a:pt x="79" y="3"/>
                  </a:lnTo>
                  <a:lnTo>
                    <a:pt x="74" y="0"/>
                  </a:lnTo>
                  <a:lnTo>
                    <a:pt x="69" y="0"/>
                  </a:lnTo>
                  <a:lnTo>
                    <a:pt x="6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325" name="Freeform 465">
              <a:extLst>
                <a:ext uri="{FF2B5EF4-FFF2-40B4-BE49-F238E27FC236}">
                  <a16:creationId xmlns:a16="http://schemas.microsoft.com/office/drawing/2014/main" id="{62666AAC-3400-4FE4-87BC-A00B685D53BA}"/>
                </a:ext>
              </a:extLst>
            </p:cNvPr>
            <p:cNvSpPr>
              <a:spLocks/>
            </p:cNvSpPr>
            <p:nvPr/>
          </p:nvSpPr>
          <p:spPr bwMode="auto">
            <a:xfrm flipH="1">
              <a:off x="566" y="1045"/>
              <a:ext cx="11" cy="11"/>
            </a:xfrm>
            <a:custGeom>
              <a:avLst/>
              <a:gdLst>
                <a:gd name="T0" fmla="*/ 0 w 48"/>
                <a:gd name="T1" fmla="*/ 0 h 49"/>
                <a:gd name="T2" fmla="*/ 0 w 48"/>
                <a:gd name="T3" fmla="*/ 0 h 49"/>
                <a:gd name="T4" fmla="*/ 0 w 48"/>
                <a:gd name="T5" fmla="*/ 0 h 49"/>
                <a:gd name="T6" fmla="*/ 0 w 48"/>
                <a:gd name="T7" fmla="*/ 0 h 49"/>
                <a:gd name="T8" fmla="*/ 0 w 48"/>
                <a:gd name="T9" fmla="*/ 0 h 49"/>
                <a:gd name="T10" fmla="*/ 0 w 48"/>
                <a:gd name="T11" fmla="*/ 0 h 49"/>
                <a:gd name="T12" fmla="*/ 0 w 48"/>
                <a:gd name="T13" fmla="*/ 0 h 49"/>
                <a:gd name="T14" fmla="*/ 0 w 48"/>
                <a:gd name="T15" fmla="*/ 0 h 49"/>
                <a:gd name="T16" fmla="*/ 0 w 48"/>
                <a:gd name="T17" fmla="*/ 0 h 49"/>
                <a:gd name="T18" fmla="*/ 0 w 48"/>
                <a:gd name="T19" fmla="*/ 0 h 49"/>
                <a:gd name="T20" fmla="*/ 0 w 48"/>
                <a:gd name="T21" fmla="*/ 0 h 49"/>
                <a:gd name="T22" fmla="*/ 0 w 48"/>
                <a:gd name="T23" fmla="*/ 0 h 49"/>
                <a:gd name="T24" fmla="*/ 0 w 48"/>
                <a:gd name="T25" fmla="*/ 0 h 49"/>
                <a:gd name="T26" fmla="*/ 0 w 48"/>
                <a:gd name="T27" fmla="*/ 0 h 49"/>
                <a:gd name="T28" fmla="*/ 0 w 48"/>
                <a:gd name="T29" fmla="*/ 0 h 49"/>
                <a:gd name="T30" fmla="*/ 0 w 48"/>
                <a:gd name="T31" fmla="*/ 0 h 49"/>
                <a:gd name="T32" fmla="*/ 0 w 48"/>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9"/>
                <a:gd name="T53" fmla="*/ 48 w 4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9">
                  <a:moveTo>
                    <a:pt x="48" y="24"/>
                  </a:moveTo>
                  <a:lnTo>
                    <a:pt x="47" y="33"/>
                  </a:lnTo>
                  <a:lnTo>
                    <a:pt x="42" y="41"/>
                  </a:lnTo>
                  <a:lnTo>
                    <a:pt x="34" y="46"/>
                  </a:lnTo>
                  <a:lnTo>
                    <a:pt x="25" y="49"/>
                  </a:lnTo>
                  <a:lnTo>
                    <a:pt x="16" y="46"/>
                  </a:lnTo>
                  <a:lnTo>
                    <a:pt x="8" y="41"/>
                  </a:lnTo>
                  <a:lnTo>
                    <a:pt x="3" y="33"/>
                  </a:lnTo>
                  <a:lnTo>
                    <a:pt x="0" y="24"/>
                  </a:lnTo>
                  <a:lnTo>
                    <a:pt x="3" y="15"/>
                  </a:lnTo>
                  <a:lnTo>
                    <a:pt x="8" y="7"/>
                  </a:lnTo>
                  <a:lnTo>
                    <a:pt x="16" y="2"/>
                  </a:lnTo>
                  <a:lnTo>
                    <a:pt x="25" y="0"/>
                  </a:lnTo>
                  <a:lnTo>
                    <a:pt x="34" y="2"/>
                  </a:lnTo>
                  <a:lnTo>
                    <a:pt x="42" y="7"/>
                  </a:lnTo>
                  <a:lnTo>
                    <a:pt x="47" y="15"/>
                  </a:lnTo>
                  <a:lnTo>
                    <a:pt x="48"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grpSp>
      <p:grpSp>
        <p:nvGrpSpPr>
          <p:cNvPr id="14356" name="Group 466">
            <a:extLst>
              <a:ext uri="{FF2B5EF4-FFF2-40B4-BE49-F238E27FC236}">
                <a16:creationId xmlns:a16="http://schemas.microsoft.com/office/drawing/2014/main" id="{8DD78A3C-0955-4A61-A7EB-D0FB517877C1}"/>
              </a:ext>
            </a:extLst>
          </p:cNvPr>
          <p:cNvGrpSpPr>
            <a:grpSpLocks/>
          </p:cNvGrpSpPr>
          <p:nvPr/>
        </p:nvGrpSpPr>
        <p:grpSpPr bwMode="auto">
          <a:xfrm>
            <a:off x="3668714" y="2659064"/>
            <a:ext cx="833437" cy="954087"/>
            <a:chOff x="337" y="893"/>
            <a:chExt cx="525" cy="601"/>
          </a:xfrm>
        </p:grpSpPr>
        <p:sp>
          <p:nvSpPr>
            <p:cNvPr id="15248" name="Freeform 467">
              <a:extLst>
                <a:ext uri="{FF2B5EF4-FFF2-40B4-BE49-F238E27FC236}">
                  <a16:creationId xmlns:a16="http://schemas.microsoft.com/office/drawing/2014/main" id="{2DBC0F59-9633-41D6-9424-93CD2A983C21}"/>
                </a:ext>
              </a:extLst>
            </p:cNvPr>
            <p:cNvSpPr>
              <a:spLocks/>
            </p:cNvSpPr>
            <p:nvPr/>
          </p:nvSpPr>
          <p:spPr bwMode="auto">
            <a:xfrm flipH="1">
              <a:off x="389" y="1329"/>
              <a:ext cx="158" cy="88"/>
            </a:xfrm>
            <a:custGeom>
              <a:avLst/>
              <a:gdLst>
                <a:gd name="T0" fmla="*/ 0 w 692"/>
                <a:gd name="T1" fmla="*/ 0 h 382"/>
                <a:gd name="T2" fmla="*/ 0 w 692"/>
                <a:gd name="T3" fmla="*/ 0 h 382"/>
                <a:gd name="T4" fmla="*/ 0 w 692"/>
                <a:gd name="T5" fmla="*/ 0 h 382"/>
                <a:gd name="T6" fmla="*/ 0 w 692"/>
                <a:gd name="T7" fmla="*/ 0 h 382"/>
                <a:gd name="T8" fmla="*/ 0 w 692"/>
                <a:gd name="T9" fmla="*/ 0 h 382"/>
                <a:gd name="T10" fmla="*/ 0 w 692"/>
                <a:gd name="T11" fmla="*/ 0 h 382"/>
                <a:gd name="T12" fmla="*/ 0 w 692"/>
                <a:gd name="T13" fmla="*/ 0 h 382"/>
                <a:gd name="T14" fmla="*/ 0 w 692"/>
                <a:gd name="T15" fmla="*/ 0 h 382"/>
                <a:gd name="T16" fmla="*/ 0 w 692"/>
                <a:gd name="T17" fmla="*/ 0 h 382"/>
                <a:gd name="T18" fmla="*/ 0 w 692"/>
                <a:gd name="T19" fmla="*/ 0 h 382"/>
                <a:gd name="T20" fmla="*/ 0 w 692"/>
                <a:gd name="T21" fmla="*/ 0 h 382"/>
                <a:gd name="T22" fmla="*/ 0 w 692"/>
                <a:gd name="T23" fmla="*/ 0 h 382"/>
                <a:gd name="T24" fmla="*/ 0 w 692"/>
                <a:gd name="T25" fmla="*/ 0 h 382"/>
                <a:gd name="T26" fmla="*/ 0 w 692"/>
                <a:gd name="T27" fmla="*/ 0 h 382"/>
                <a:gd name="T28" fmla="*/ 0 w 692"/>
                <a:gd name="T29" fmla="*/ 0 h 382"/>
                <a:gd name="T30" fmla="*/ 0 w 692"/>
                <a:gd name="T31" fmla="*/ 0 h 382"/>
                <a:gd name="T32" fmla="*/ 0 w 692"/>
                <a:gd name="T33" fmla="*/ 0 h 382"/>
                <a:gd name="T34" fmla="*/ 0 w 692"/>
                <a:gd name="T35" fmla="*/ 0 h 382"/>
                <a:gd name="T36" fmla="*/ 0 w 692"/>
                <a:gd name="T37" fmla="*/ 0 h 382"/>
                <a:gd name="T38" fmla="*/ 0 w 692"/>
                <a:gd name="T39" fmla="*/ 0 h 382"/>
                <a:gd name="T40" fmla="*/ 0 w 692"/>
                <a:gd name="T41" fmla="*/ 0 h 382"/>
                <a:gd name="T42" fmla="*/ 0 w 692"/>
                <a:gd name="T43" fmla="*/ 0 h 382"/>
                <a:gd name="T44" fmla="*/ 0 w 692"/>
                <a:gd name="T45" fmla="*/ 0 h 382"/>
                <a:gd name="T46" fmla="*/ 0 w 692"/>
                <a:gd name="T47" fmla="*/ 0 h 382"/>
                <a:gd name="T48" fmla="*/ 0 w 692"/>
                <a:gd name="T49" fmla="*/ 0 h 382"/>
                <a:gd name="T50" fmla="*/ 0 w 692"/>
                <a:gd name="T51" fmla="*/ 0 h 382"/>
                <a:gd name="T52" fmla="*/ 0 w 692"/>
                <a:gd name="T53" fmla="*/ 0 h 382"/>
                <a:gd name="T54" fmla="*/ 0 w 692"/>
                <a:gd name="T55" fmla="*/ 0 h 382"/>
                <a:gd name="T56" fmla="*/ 0 w 692"/>
                <a:gd name="T57" fmla="*/ 0 h 382"/>
                <a:gd name="T58" fmla="*/ 0 w 692"/>
                <a:gd name="T59" fmla="*/ 0 h 382"/>
                <a:gd name="T60" fmla="*/ 0 w 692"/>
                <a:gd name="T61" fmla="*/ 0 h 382"/>
                <a:gd name="T62" fmla="*/ 0 w 692"/>
                <a:gd name="T63" fmla="*/ 0 h 382"/>
                <a:gd name="T64" fmla="*/ 0 w 692"/>
                <a:gd name="T65" fmla="*/ 0 h 382"/>
                <a:gd name="T66" fmla="*/ 0 w 692"/>
                <a:gd name="T67" fmla="*/ 0 h 382"/>
                <a:gd name="T68" fmla="*/ 0 w 692"/>
                <a:gd name="T69" fmla="*/ 0 h 382"/>
                <a:gd name="T70" fmla="*/ 0 w 692"/>
                <a:gd name="T71" fmla="*/ 0 h 382"/>
                <a:gd name="T72" fmla="*/ 0 w 692"/>
                <a:gd name="T73" fmla="*/ 0 h 382"/>
                <a:gd name="T74" fmla="*/ 0 w 692"/>
                <a:gd name="T75" fmla="*/ 0 h 382"/>
                <a:gd name="T76" fmla="*/ 0 w 692"/>
                <a:gd name="T77" fmla="*/ 0 h 382"/>
                <a:gd name="T78" fmla="*/ 0 w 692"/>
                <a:gd name="T79" fmla="*/ 0 h 382"/>
                <a:gd name="T80" fmla="*/ 0 w 692"/>
                <a:gd name="T81" fmla="*/ 0 h 382"/>
                <a:gd name="T82" fmla="*/ 0 w 692"/>
                <a:gd name="T83" fmla="*/ 0 h 382"/>
                <a:gd name="T84" fmla="*/ 0 w 692"/>
                <a:gd name="T85" fmla="*/ 0 h 38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92"/>
                <a:gd name="T130" fmla="*/ 0 h 382"/>
                <a:gd name="T131" fmla="*/ 692 w 692"/>
                <a:gd name="T132" fmla="*/ 382 h 38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92" h="382">
                  <a:moveTo>
                    <a:pt x="575" y="1"/>
                  </a:moveTo>
                  <a:lnTo>
                    <a:pt x="569" y="5"/>
                  </a:lnTo>
                  <a:lnTo>
                    <a:pt x="564" y="9"/>
                  </a:lnTo>
                  <a:lnTo>
                    <a:pt x="562" y="15"/>
                  </a:lnTo>
                  <a:lnTo>
                    <a:pt x="560" y="22"/>
                  </a:lnTo>
                  <a:lnTo>
                    <a:pt x="560" y="23"/>
                  </a:lnTo>
                  <a:lnTo>
                    <a:pt x="562" y="26"/>
                  </a:lnTo>
                  <a:lnTo>
                    <a:pt x="562" y="27"/>
                  </a:lnTo>
                  <a:lnTo>
                    <a:pt x="562" y="29"/>
                  </a:lnTo>
                  <a:lnTo>
                    <a:pt x="566" y="39"/>
                  </a:lnTo>
                  <a:lnTo>
                    <a:pt x="575" y="63"/>
                  </a:lnTo>
                  <a:lnTo>
                    <a:pt x="588" y="97"/>
                  </a:lnTo>
                  <a:lnTo>
                    <a:pt x="602" y="137"/>
                  </a:lnTo>
                  <a:lnTo>
                    <a:pt x="618" y="178"/>
                  </a:lnTo>
                  <a:lnTo>
                    <a:pt x="632" y="214"/>
                  </a:lnTo>
                  <a:lnTo>
                    <a:pt x="641" y="242"/>
                  </a:lnTo>
                  <a:lnTo>
                    <a:pt x="646" y="255"/>
                  </a:lnTo>
                  <a:lnTo>
                    <a:pt x="642" y="269"/>
                  </a:lnTo>
                  <a:lnTo>
                    <a:pt x="636" y="292"/>
                  </a:lnTo>
                  <a:lnTo>
                    <a:pt x="629" y="317"/>
                  </a:lnTo>
                  <a:lnTo>
                    <a:pt x="624" y="338"/>
                  </a:lnTo>
                  <a:lnTo>
                    <a:pt x="614" y="338"/>
                  </a:lnTo>
                  <a:lnTo>
                    <a:pt x="593" y="338"/>
                  </a:lnTo>
                  <a:lnTo>
                    <a:pt x="564" y="338"/>
                  </a:lnTo>
                  <a:lnTo>
                    <a:pt x="529" y="338"/>
                  </a:lnTo>
                  <a:lnTo>
                    <a:pt x="488" y="338"/>
                  </a:lnTo>
                  <a:lnTo>
                    <a:pt x="443" y="338"/>
                  </a:lnTo>
                  <a:lnTo>
                    <a:pt x="395" y="338"/>
                  </a:lnTo>
                  <a:lnTo>
                    <a:pt x="347" y="338"/>
                  </a:lnTo>
                  <a:lnTo>
                    <a:pt x="298" y="338"/>
                  </a:lnTo>
                  <a:lnTo>
                    <a:pt x="250" y="338"/>
                  </a:lnTo>
                  <a:lnTo>
                    <a:pt x="205" y="338"/>
                  </a:lnTo>
                  <a:lnTo>
                    <a:pt x="164" y="338"/>
                  </a:lnTo>
                  <a:lnTo>
                    <a:pt x="129" y="338"/>
                  </a:lnTo>
                  <a:lnTo>
                    <a:pt x="100" y="338"/>
                  </a:lnTo>
                  <a:lnTo>
                    <a:pt x="79" y="338"/>
                  </a:lnTo>
                  <a:lnTo>
                    <a:pt x="69" y="338"/>
                  </a:lnTo>
                  <a:lnTo>
                    <a:pt x="62" y="313"/>
                  </a:lnTo>
                  <a:lnTo>
                    <a:pt x="55" y="281"/>
                  </a:lnTo>
                  <a:lnTo>
                    <a:pt x="48" y="251"/>
                  </a:lnTo>
                  <a:lnTo>
                    <a:pt x="44" y="235"/>
                  </a:lnTo>
                  <a:lnTo>
                    <a:pt x="47" y="223"/>
                  </a:lnTo>
                  <a:lnTo>
                    <a:pt x="55" y="199"/>
                  </a:lnTo>
                  <a:lnTo>
                    <a:pt x="62" y="165"/>
                  </a:lnTo>
                  <a:lnTo>
                    <a:pt x="73" y="127"/>
                  </a:lnTo>
                  <a:lnTo>
                    <a:pt x="83" y="91"/>
                  </a:lnTo>
                  <a:lnTo>
                    <a:pt x="92" y="58"/>
                  </a:lnTo>
                  <a:lnTo>
                    <a:pt x="98" y="36"/>
                  </a:lnTo>
                  <a:lnTo>
                    <a:pt x="100" y="27"/>
                  </a:lnTo>
                  <a:lnTo>
                    <a:pt x="101" y="26"/>
                  </a:lnTo>
                  <a:lnTo>
                    <a:pt x="101" y="24"/>
                  </a:lnTo>
                  <a:lnTo>
                    <a:pt x="101" y="23"/>
                  </a:lnTo>
                  <a:lnTo>
                    <a:pt x="101" y="22"/>
                  </a:lnTo>
                  <a:lnTo>
                    <a:pt x="100" y="15"/>
                  </a:lnTo>
                  <a:lnTo>
                    <a:pt x="98" y="9"/>
                  </a:lnTo>
                  <a:lnTo>
                    <a:pt x="92" y="3"/>
                  </a:lnTo>
                  <a:lnTo>
                    <a:pt x="86" y="1"/>
                  </a:lnTo>
                  <a:lnTo>
                    <a:pt x="77" y="0"/>
                  </a:lnTo>
                  <a:lnTo>
                    <a:pt x="69" y="2"/>
                  </a:lnTo>
                  <a:lnTo>
                    <a:pt x="62" y="9"/>
                  </a:lnTo>
                  <a:lnTo>
                    <a:pt x="59" y="16"/>
                  </a:lnTo>
                  <a:lnTo>
                    <a:pt x="0" y="229"/>
                  </a:lnTo>
                  <a:lnTo>
                    <a:pt x="0" y="231"/>
                  </a:lnTo>
                  <a:lnTo>
                    <a:pt x="0" y="234"/>
                  </a:lnTo>
                  <a:lnTo>
                    <a:pt x="0" y="236"/>
                  </a:lnTo>
                  <a:lnTo>
                    <a:pt x="0" y="239"/>
                  </a:lnTo>
                  <a:lnTo>
                    <a:pt x="30" y="365"/>
                  </a:lnTo>
                  <a:lnTo>
                    <a:pt x="33" y="372"/>
                  </a:lnTo>
                  <a:lnTo>
                    <a:pt x="38" y="377"/>
                  </a:lnTo>
                  <a:lnTo>
                    <a:pt x="43" y="381"/>
                  </a:lnTo>
                  <a:lnTo>
                    <a:pt x="51" y="382"/>
                  </a:lnTo>
                  <a:lnTo>
                    <a:pt x="641" y="382"/>
                  </a:lnTo>
                  <a:lnTo>
                    <a:pt x="647" y="381"/>
                  </a:lnTo>
                  <a:lnTo>
                    <a:pt x="654" y="378"/>
                  </a:lnTo>
                  <a:lnTo>
                    <a:pt x="659" y="373"/>
                  </a:lnTo>
                  <a:lnTo>
                    <a:pt x="662" y="367"/>
                  </a:lnTo>
                  <a:lnTo>
                    <a:pt x="690" y="260"/>
                  </a:lnTo>
                  <a:lnTo>
                    <a:pt x="692" y="256"/>
                  </a:lnTo>
                  <a:lnTo>
                    <a:pt x="692" y="253"/>
                  </a:lnTo>
                  <a:lnTo>
                    <a:pt x="692" y="249"/>
                  </a:lnTo>
                  <a:lnTo>
                    <a:pt x="690" y="247"/>
                  </a:lnTo>
                  <a:lnTo>
                    <a:pt x="603" y="14"/>
                  </a:lnTo>
                  <a:lnTo>
                    <a:pt x="599" y="6"/>
                  </a:lnTo>
                  <a:lnTo>
                    <a:pt x="592" y="1"/>
                  </a:lnTo>
                  <a:lnTo>
                    <a:pt x="584" y="0"/>
                  </a:lnTo>
                  <a:lnTo>
                    <a:pt x="57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49" name="Freeform 468">
              <a:extLst>
                <a:ext uri="{FF2B5EF4-FFF2-40B4-BE49-F238E27FC236}">
                  <a16:creationId xmlns:a16="http://schemas.microsoft.com/office/drawing/2014/main" id="{8B356BAF-90B8-4455-8721-29812772F90A}"/>
                </a:ext>
              </a:extLst>
            </p:cNvPr>
            <p:cNvSpPr>
              <a:spLocks/>
            </p:cNvSpPr>
            <p:nvPr/>
          </p:nvSpPr>
          <p:spPr bwMode="auto">
            <a:xfrm flipH="1">
              <a:off x="372" y="1468"/>
              <a:ext cx="30" cy="21"/>
            </a:xfrm>
            <a:custGeom>
              <a:avLst/>
              <a:gdLst>
                <a:gd name="T0" fmla="*/ 0 w 130"/>
                <a:gd name="T1" fmla="*/ 0 h 93"/>
                <a:gd name="T2" fmla="*/ 0 w 130"/>
                <a:gd name="T3" fmla="*/ 0 h 93"/>
                <a:gd name="T4" fmla="*/ 0 w 130"/>
                <a:gd name="T5" fmla="*/ 0 h 93"/>
                <a:gd name="T6" fmla="*/ 0 w 130"/>
                <a:gd name="T7" fmla="*/ 0 h 93"/>
                <a:gd name="T8" fmla="*/ 0 w 130"/>
                <a:gd name="T9" fmla="*/ 0 h 93"/>
                <a:gd name="T10" fmla="*/ 0 w 130"/>
                <a:gd name="T11" fmla="*/ 0 h 93"/>
                <a:gd name="T12" fmla="*/ 0 w 130"/>
                <a:gd name="T13" fmla="*/ 0 h 93"/>
                <a:gd name="T14" fmla="*/ 0 w 130"/>
                <a:gd name="T15" fmla="*/ 0 h 93"/>
                <a:gd name="T16" fmla="*/ 0 w 130"/>
                <a:gd name="T17" fmla="*/ 0 h 93"/>
                <a:gd name="T18" fmla="*/ 0 w 130"/>
                <a:gd name="T19" fmla="*/ 0 h 93"/>
                <a:gd name="T20" fmla="*/ 0 w 130"/>
                <a:gd name="T21" fmla="*/ 0 h 93"/>
                <a:gd name="T22" fmla="*/ 0 w 130"/>
                <a:gd name="T23" fmla="*/ 0 h 93"/>
                <a:gd name="T24" fmla="*/ 0 w 130"/>
                <a:gd name="T25" fmla="*/ 0 h 93"/>
                <a:gd name="T26" fmla="*/ 0 w 130"/>
                <a:gd name="T27" fmla="*/ 0 h 93"/>
                <a:gd name="T28" fmla="*/ 0 w 130"/>
                <a:gd name="T29" fmla="*/ 0 h 93"/>
                <a:gd name="T30" fmla="*/ 0 w 130"/>
                <a:gd name="T31" fmla="*/ 0 h 93"/>
                <a:gd name="T32" fmla="*/ 0 w 130"/>
                <a:gd name="T33" fmla="*/ 0 h 93"/>
                <a:gd name="T34" fmla="*/ 0 w 130"/>
                <a:gd name="T35" fmla="*/ 0 h 93"/>
                <a:gd name="T36" fmla="*/ 0 w 130"/>
                <a:gd name="T37" fmla="*/ 0 h 93"/>
                <a:gd name="T38" fmla="*/ 0 w 130"/>
                <a:gd name="T39" fmla="*/ 0 h 93"/>
                <a:gd name="T40" fmla="*/ 0 w 130"/>
                <a:gd name="T41" fmla="*/ 0 h 93"/>
                <a:gd name="T42" fmla="*/ 0 w 130"/>
                <a:gd name="T43" fmla="*/ 0 h 93"/>
                <a:gd name="T44" fmla="*/ 0 w 130"/>
                <a:gd name="T45" fmla="*/ 0 h 93"/>
                <a:gd name="T46" fmla="*/ 0 w 130"/>
                <a:gd name="T47" fmla="*/ 0 h 93"/>
                <a:gd name="T48" fmla="*/ 0 w 130"/>
                <a:gd name="T49" fmla="*/ 0 h 93"/>
                <a:gd name="T50" fmla="*/ 0 w 130"/>
                <a:gd name="T51" fmla="*/ 0 h 93"/>
                <a:gd name="T52" fmla="*/ 0 w 130"/>
                <a:gd name="T53" fmla="*/ 0 h 93"/>
                <a:gd name="T54" fmla="*/ 0 w 130"/>
                <a:gd name="T55" fmla="*/ 0 h 93"/>
                <a:gd name="T56" fmla="*/ 0 w 130"/>
                <a:gd name="T57" fmla="*/ 0 h 93"/>
                <a:gd name="T58" fmla="*/ 0 w 130"/>
                <a:gd name="T59" fmla="*/ 0 h 93"/>
                <a:gd name="T60" fmla="*/ 0 w 130"/>
                <a:gd name="T61" fmla="*/ 0 h 93"/>
                <a:gd name="T62" fmla="*/ 0 w 130"/>
                <a:gd name="T63" fmla="*/ 0 h 93"/>
                <a:gd name="T64" fmla="*/ 0 w 130"/>
                <a:gd name="T65" fmla="*/ 0 h 93"/>
                <a:gd name="T66" fmla="*/ 0 w 130"/>
                <a:gd name="T67" fmla="*/ 0 h 93"/>
                <a:gd name="T68" fmla="*/ 0 w 130"/>
                <a:gd name="T69" fmla="*/ 0 h 93"/>
                <a:gd name="T70" fmla="*/ 0 w 130"/>
                <a:gd name="T71" fmla="*/ 0 h 93"/>
                <a:gd name="T72" fmla="*/ 0 w 130"/>
                <a:gd name="T73" fmla="*/ 0 h 9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0"/>
                <a:gd name="T112" fmla="*/ 0 h 93"/>
                <a:gd name="T113" fmla="*/ 130 w 130"/>
                <a:gd name="T114" fmla="*/ 93 h 9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0" h="93">
                  <a:moveTo>
                    <a:pt x="0" y="43"/>
                  </a:moveTo>
                  <a:lnTo>
                    <a:pt x="0" y="43"/>
                  </a:lnTo>
                  <a:lnTo>
                    <a:pt x="2" y="52"/>
                  </a:lnTo>
                  <a:lnTo>
                    <a:pt x="4" y="61"/>
                  </a:lnTo>
                  <a:lnTo>
                    <a:pt x="10" y="70"/>
                  </a:lnTo>
                  <a:lnTo>
                    <a:pt x="17" y="77"/>
                  </a:lnTo>
                  <a:lnTo>
                    <a:pt x="26" y="83"/>
                  </a:lnTo>
                  <a:lnTo>
                    <a:pt x="37" y="88"/>
                  </a:lnTo>
                  <a:lnTo>
                    <a:pt x="50" y="92"/>
                  </a:lnTo>
                  <a:lnTo>
                    <a:pt x="63" y="93"/>
                  </a:lnTo>
                  <a:lnTo>
                    <a:pt x="76" y="93"/>
                  </a:lnTo>
                  <a:lnTo>
                    <a:pt x="89" y="92"/>
                  </a:lnTo>
                  <a:lnTo>
                    <a:pt x="99" y="88"/>
                  </a:lnTo>
                  <a:lnTo>
                    <a:pt x="110" y="83"/>
                  </a:lnTo>
                  <a:lnTo>
                    <a:pt x="117" y="77"/>
                  </a:lnTo>
                  <a:lnTo>
                    <a:pt x="124" y="70"/>
                  </a:lnTo>
                  <a:lnTo>
                    <a:pt x="129" y="61"/>
                  </a:lnTo>
                  <a:lnTo>
                    <a:pt x="130" y="52"/>
                  </a:lnTo>
                  <a:lnTo>
                    <a:pt x="130" y="41"/>
                  </a:lnTo>
                  <a:lnTo>
                    <a:pt x="127" y="32"/>
                  </a:lnTo>
                  <a:lnTo>
                    <a:pt x="121" y="24"/>
                  </a:lnTo>
                  <a:lnTo>
                    <a:pt x="115" y="17"/>
                  </a:lnTo>
                  <a:lnTo>
                    <a:pt x="106" y="10"/>
                  </a:lnTo>
                  <a:lnTo>
                    <a:pt x="94" y="5"/>
                  </a:lnTo>
                  <a:lnTo>
                    <a:pt x="82" y="1"/>
                  </a:lnTo>
                  <a:lnTo>
                    <a:pt x="69" y="0"/>
                  </a:lnTo>
                  <a:lnTo>
                    <a:pt x="55" y="0"/>
                  </a:lnTo>
                  <a:lnTo>
                    <a:pt x="43" y="1"/>
                  </a:lnTo>
                  <a:lnTo>
                    <a:pt x="32" y="5"/>
                  </a:lnTo>
                  <a:lnTo>
                    <a:pt x="21" y="10"/>
                  </a:lnTo>
                  <a:lnTo>
                    <a:pt x="13" y="17"/>
                  </a:lnTo>
                  <a:lnTo>
                    <a:pt x="7" y="24"/>
                  </a:lnTo>
                  <a:lnTo>
                    <a:pt x="3" y="32"/>
                  </a:lnTo>
                  <a:lnTo>
                    <a:pt x="0"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50" name="Freeform 469">
              <a:extLst>
                <a:ext uri="{FF2B5EF4-FFF2-40B4-BE49-F238E27FC236}">
                  <a16:creationId xmlns:a16="http://schemas.microsoft.com/office/drawing/2014/main" id="{E62ED569-14C6-4EB0-BB34-CE35AEAC58DF}"/>
                </a:ext>
              </a:extLst>
            </p:cNvPr>
            <p:cNvSpPr>
              <a:spLocks/>
            </p:cNvSpPr>
            <p:nvPr/>
          </p:nvSpPr>
          <p:spPr bwMode="auto">
            <a:xfrm flipH="1">
              <a:off x="383" y="1332"/>
              <a:ext cx="43" cy="153"/>
            </a:xfrm>
            <a:custGeom>
              <a:avLst/>
              <a:gdLst>
                <a:gd name="T0" fmla="*/ 0 w 184"/>
                <a:gd name="T1" fmla="*/ 0 h 666"/>
                <a:gd name="T2" fmla="*/ 0 w 184"/>
                <a:gd name="T3" fmla="*/ 0 h 666"/>
                <a:gd name="T4" fmla="*/ 0 w 184"/>
                <a:gd name="T5" fmla="*/ 0 h 666"/>
                <a:gd name="T6" fmla="*/ 0 w 184"/>
                <a:gd name="T7" fmla="*/ 0 h 666"/>
                <a:gd name="T8" fmla="*/ 0 w 184"/>
                <a:gd name="T9" fmla="*/ 0 h 666"/>
                <a:gd name="T10" fmla="*/ 0 w 184"/>
                <a:gd name="T11" fmla="*/ 0 h 666"/>
                <a:gd name="T12" fmla="*/ 0 w 184"/>
                <a:gd name="T13" fmla="*/ 0 h 666"/>
                <a:gd name="T14" fmla="*/ 0 w 184"/>
                <a:gd name="T15" fmla="*/ 0 h 666"/>
                <a:gd name="T16" fmla="*/ 0 w 184"/>
                <a:gd name="T17" fmla="*/ 0 h 666"/>
                <a:gd name="T18" fmla="*/ 0 w 184"/>
                <a:gd name="T19" fmla="*/ 0 h 666"/>
                <a:gd name="T20" fmla="*/ 0 w 184"/>
                <a:gd name="T21" fmla="*/ 0 h 666"/>
                <a:gd name="T22" fmla="*/ 0 w 184"/>
                <a:gd name="T23" fmla="*/ 0 h 666"/>
                <a:gd name="T24" fmla="*/ 0 w 184"/>
                <a:gd name="T25" fmla="*/ 0 h 666"/>
                <a:gd name="T26" fmla="*/ 0 w 184"/>
                <a:gd name="T27" fmla="*/ 0 h 666"/>
                <a:gd name="T28" fmla="*/ 0 w 184"/>
                <a:gd name="T29" fmla="*/ 0 h 666"/>
                <a:gd name="T30" fmla="*/ 0 w 184"/>
                <a:gd name="T31" fmla="*/ 0 h 666"/>
                <a:gd name="T32" fmla="*/ 0 w 184"/>
                <a:gd name="T33" fmla="*/ 0 h 666"/>
                <a:gd name="T34" fmla="*/ 0 w 184"/>
                <a:gd name="T35" fmla="*/ 0 h 666"/>
                <a:gd name="T36" fmla="*/ 0 w 184"/>
                <a:gd name="T37" fmla="*/ 0 h 66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4"/>
                <a:gd name="T58" fmla="*/ 0 h 666"/>
                <a:gd name="T59" fmla="*/ 184 w 184"/>
                <a:gd name="T60" fmla="*/ 666 h 66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4" h="666">
                  <a:moveTo>
                    <a:pt x="17" y="0"/>
                  </a:moveTo>
                  <a:lnTo>
                    <a:pt x="9" y="4"/>
                  </a:lnTo>
                  <a:lnTo>
                    <a:pt x="2" y="9"/>
                  </a:lnTo>
                  <a:lnTo>
                    <a:pt x="0" y="17"/>
                  </a:lnTo>
                  <a:lnTo>
                    <a:pt x="0" y="26"/>
                  </a:lnTo>
                  <a:lnTo>
                    <a:pt x="141" y="651"/>
                  </a:lnTo>
                  <a:lnTo>
                    <a:pt x="145" y="659"/>
                  </a:lnTo>
                  <a:lnTo>
                    <a:pt x="152" y="664"/>
                  </a:lnTo>
                  <a:lnTo>
                    <a:pt x="160" y="666"/>
                  </a:lnTo>
                  <a:lnTo>
                    <a:pt x="169" y="666"/>
                  </a:lnTo>
                  <a:lnTo>
                    <a:pt x="177" y="662"/>
                  </a:lnTo>
                  <a:lnTo>
                    <a:pt x="182" y="657"/>
                  </a:lnTo>
                  <a:lnTo>
                    <a:pt x="184" y="649"/>
                  </a:lnTo>
                  <a:lnTo>
                    <a:pt x="184" y="640"/>
                  </a:lnTo>
                  <a:lnTo>
                    <a:pt x="43" y="17"/>
                  </a:lnTo>
                  <a:lnTo>
                    <a:pt x="39" y="9"/>
                  </a:lnTo>
                  <a:lnTo>
                    <a:pt x="34" y="3"/>
                  </a:lnTo>
                  <a:lnTo>
                    <a:pt x="26" y="0"/>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51" name="Freeform 470">
              <a:extLst>
                <a:ext uri="{FF2B5EF4-FFF2-40B4-BE49-F238E27FC236}">
                  <a16:creationId xmlns:a16="http://schemas.microsoft.com/office/drawing/2014/main" id="{5367F0CF-9E2C-4CDE-9880-3F937292F549}"/>
                </a:ext>
              </a:extLst>
            </p:cNvPr>
            <p:cNvSpPr>
              <a:spLocks/>
            </p:cNvSpPr>
            <p:nvPr/>
          </p:nvSpPr>
          <p:spPr bwMode="auto">
            <a:xfrm flipH="1">
              <a:off x="337" y="1115"/>
              <a:ext cx="224" cy="225"/>
            </a:xfrm>
            <a:custGeom>
              <a:avLst/>
              <a:gdLst>
                <a:gd name="T0" fmla="*/ 0 w 983"/>
                <a:gd name="T1" fmla="*/ 0 h 985"/>
                <a:gd name="T2" fmla="*/ 0 w 983"/>
                <a:gd name="T3" fmla="*/ 0 h 985"/>
                <a:gd name="T4" fmla="*/ 0 w 983"/>
                <a:gd name="T5" fmla="*/ 0 h 985"/>
                <a:gd name="T6" fmla="*/ 0 w 983"/>
                <a:gd name="T7" fmla="*/ 0 h 985"/>
                <a:gd name="T8" fmla="*/ 0 w 983"/>
                <a:gd name="T9" fmla="*/ 0 h 985"/>
                <a:gd name="T10" fmla="*/ 0 w 983"/>
                <a:gd name="T11" fmla="*/ 0 h 985"/>
                <a:gd name="T12" fmla="*/ 0 w 983"/>
                <a:gd name="T13" fmla="*/ 0 h 985"/>
                <a:gd name="T14" fmla="*/ 0 w 983"/>
                <a:gd name="T15" fmla="*/ 0 h 985"/>
                <a:gd name="T16" fmla="*/ 0 w 983"/>
                <a:gd name="T17" fmla="*/ 0 h 985"/>
                <a:gd name="T18" fmla="*/ 0 w 983"/>
                <a:gd name="T19" fmla="*/ 0 h 985"/>
                <a:gd name="T20" fmla="*/ 0 w 983"/>
                <a:gd name="T21" fmla="*/ 0 h 985"/>
                <a:gd name="T22" fmla="*/ 0 w 983"/>
                <a:gd name="T23" fmla="*/ 0 h 985"/>
                <a:gd name="T24" fmla="*/ 0 w 983"/>
                <a:gd name="T25" fmla="*/ 0 h 985"/>
                <a:gd name="T26" fmla="*/ 0 w 983"/>
                <a:gd name="T27" fmla="*/ 0 h 985"/>
                <a:gd name="T28" fmla="*/ 0 w 983"/>
                <a:gd name="T29" fmla="*/ 0 h 985"/>
                <a:gd name="T30" fmla="*/ 0 w 983"/>
                <a:gd name="T31" fmla="*/ 0 h 985"/>
                <a:gd name="T32" fmla="*/ 0 w 983"/>
                <a:gd name="T33" fmla="*/ 0 h 985"/>
                <a:gd name="T34" fmla="*/ 0 w 983"/>
                <a:gd name="T35" fmla="*/ 0 h 985"/>
                <a:gd name="T36" fmla="*/ 0 w 983"/>
                <a:gd name="T37" fmla="*/ 0 h 985"/>
                <a:gd name="T38" fmla="*/ 0 w 983"/>
                <a:gd name="T39" fmla="*/ 0 h 985"/>
                <a:gd name="T40" fmla="*/ 0 w 983"/>
                <a:gd name="T41" fmla="*/ 0 h 985"/>
                <a:gd name="T42" fmla="*/ 0 w 983"/>
                <a:gd name="T43" fmla="*/ 0 h 985"/>
                <a:gd name="T44" fmla="*/ 0 w 983"/>
                <a:gd name="T45" fmla="*/ 0 h 985"/>
                <a:gd name="T46" fmla="*/ 0 w 983"/>
                <a:gd name="T47" fmla="*/ 0 h 985"/>
                <a:gd name="T48" fmla="*/ 0 w 983"/>
                <a:gd name="T49" fmla="*/ 0 h 985"/>
                <a:gd name="T50" fmla="*/ 0 w 983"/>
                <a:gd name="T51" fmla="*/ 0 h 985"/>
                <a:gd name="T52" fmla="*/ 0 w 983"/>
                <a:gd name="T53" fmla="*/ 0 h 985"/>
                <a:gd name="T54" fmla="*/ 0 w 983"/>
                <a:gd name="T55" fmla="*/ 0 h 985"/>
                <a:gd name="T56" fmla="*/ 0 w 983"/>
                <a:gd name="T57" fmla="*/ 0 h 985"/>
                <a:gd name="T58" fmla="*/ 0 w 983"/>
                <a:gd name="T59" fmla="*/ 0 h 985"/>
                <a:gd name="T60" fmla="*/ 0 w 983"/>
                <a:gd name="T61" fmla="*/ 0 h 985"/>
                <a:gd name="T62" fmla="*/ 0 w 983"/>
                <a:gd name="T63" fmla="*/ 0 h 985"/>
                <a:gd name="T64" fmla="*/ 0 w 983"/>
                <a:gd name="T65" fmla="*/ 0 h 985"/>
                <a:gd name="T66" fmla="*/ 0 w 983"/>
                <a:gd name="T67" fmla="*/ 0 h 985"/>
                <a:gd name="T68" fmla="*/ 0 w 983"/>
                <a:gd name="T69" fmla="*/ 0 h 985"/>
                <a:gd name="T70" fmla="*/ 0 w 983"/>
                <a:gd name="T71" fmla="*/ 0 h 985"/>
                <a:gd name="T72" fmla="*/ 0 w 983"/>
                <a:gd name="T73" fmla="*/ 0 h 985"/>
                <a:gd name="T74" fmla="*/ 0 w 983"/>
                <a:gd name="T75" fmla="*/ 0 h 985"/>
                <a:gd name="T76" fmla="*/ 0 w 983"/>
                <a:gd name="T77" fmla="*/ 0 h 985"/>
                <a:gd name="T78" fmla="*/ 0 w 983"/>
                <a:gd name="T79" fmla="*/ 0 h 985"/>
                <a:gd name="T80" fmla="*/ 0 w 983"/>
                <a:gd name="T81" fmla="*/ 0 h 985"/>
                <a:gd name="T82" fmla="*/ 0 w 983"/>
                <a:gd name="T83" fmla="*/ 0 h 985"/>
                <a:gd name="T84" fmla="*/ 0 w 983"/>
                <a:gd name="T85" fmla="*/ 0 h 985"/>
                <a:gd name="T86" fmla="*/ 0 w 983"/>
                <a:gd name="T87" fmla="*/ 0 h 985"/>
                <a:gd name="T88" fmla="*/ 0 w 983"/>
                <a:gd name="T89" fmla="*/ 0 h 985"/>
                <a:gd name="T90" fmla="*/ 0 w 983"/>
                <a:gd name="T91" fmla="*/ 0 h 985"/>
                <a:gd name="T92" fmla="*/ 0 w 983"/>
                <a:gd name="T93" fmla="*/ 0 h 98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83"/>
                <a:gd name="T142" fmla="*/ 0 h 985"/>
                <a:gd name="T143" fmla="*/ 983 w 983"/>
                <a:gd name="T144" fmla="*/ 985 h 98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83" h="985">
                  <a:moveTo>
                    <a:pt x="883" y="31"/>
                  </a:moveTo>
                  <a:lnTo>
                    <a:pt x="882" y="33"/>
                  </a:lnTo>
                  <a:lnTo>
                    <a:pt x="882" y="34"/>
                  </a:lnTo>
                  <a:lnTo>
                    <a:pt x="880" y="37"/>
                  </a:lnTo>
                  <a:lnTo>
                    <a:pt x="880" y="38"/>
                  </a:lnTo>
                  <a:lnTo>
                    <a:pt x="873" y="69"/>
                  </a:lnTo>
                  <a:lnTo>
                    <a:pt x="852" y="151"/>
                  </a:lnTo>
                  <a:lnTo>
                    <a:pt x="823" y="267"/>
                  </a:lnTo>
                  <a:lnTo>
                    <a:pt x="791" y="400"/>
                  </a:lnTo>
                  <a:lnTo>
                    <a:pt x="757" y="534"/>
                  </a:lnTo>
                  <a:lnTo>
                    <a:pt x="728" y="650"/>
                  </a:lnTo>
                  <a:lnTo>
                    <a:pt x="708" y="733"/>
                  </a:lnTo>
                  <a:lnTo>
                    <a:pt x="700" y="765"/>
                  </a:lnTo>
                  <a:lnTo>
                    <a:pt x="692" y="785"/>
                  </a:lnTo>
                  <a:lnTo>
                    <a:pt x="684" y="802"/>
                  </a:lnTo>
                  <a:lnTo>
                    <a:pt x="676" y="814"/>
                  </a:lnTo>
                  <a:lnTo>
                    <a:pt x="670" y="824"/>
                  </a:lnTo>
                  <a:lnTo>
                    <a:pt x="663" y="830"/>
                  </a:lnTo>
                  <a:lnTo>
                    <a:pt x="658" y="836"/>
                  </a:lnTo>
                  <a:lnTo>
                    <a:pt x="654" y="838"/>
                  </a:lnTo>
                  <a:lnTo>
                    <a:pt x="650" y="840"/>
                  </a:lnTo>
                  <a:lnTo>
                    <a:pt x="646" y="841"/>
                  </a:lnTo>
                  <a:lnTo>
                    <a:pt x="644" y="841"/>
                  </a:lnTo>
                  <a:lnTo>
                    <a:pt x="643" y="841"/>
                  </a:lnTo>
                  <a:lnTo>
                    <a:pt x="641" y="841"/>
                  </a:lnTo>
                  <a:lnTo>
                    <a:pt x="639" y="840"/>
                  </a:lnTo>
                  <a:lnTo>
                    <a:pt x="636" y="840"/>
                  </a:lnTo>
                  <a:lnTo>
                    <a:pt x="633" y="838"/>
                  </a:lnTo>
                  <a:lnTo>
                    <a:pt x="631" y="838"/>
                  </a:lnTo>
                  <a:lnTo>
                    <a:pt x="610" y="838"/>
                  </a:lnTo>
                  <a:lnTo>
                    <a:pt x="581" y="840"/>
                  </a:lnTo>
                  <a:lnTo>
                    <a:pt x="546" y="841"/>
                  </a:lnTo>
                  <a:lnTo>
                    <a:pt x="506" y="842"/>
                  </a:lnTo>
                  <a:lnTo>
                    <a:pt x="462" y="844"/>
                  </a:lnTo>
                  <a:lnTo>
                    <a:pt x="415" y="846"/>
                  </a:lnTo>
                  <a:lnTo>
                    <a:pt x="367" y="847"/>
                  </a:lnTo>
                  <a:lnTo>
                    <a:pt x="318" y="850"/>
                  </a:lnTo>
                  <a:lnTo>
                    <a:pt x="268" y="853"/>
                  </a:lnTo>
                  <a:lnTo>
                    <a:pt x="221" y="855"/>
                  </a:lnTo>
                  <a:lnTo>
                    <a:pt x="177" y="858"/>
                  </a:lnTo>
                  <a:lnTo>
                    <a:pt x="137" y="862"/>
                  </a:lnTo>
                  <a:lnTo>
                    <a:pt x="102" y="864"/>
                  </a:lnTo>
                  <a:lnTo>
                    <a:pt x="73" y="868"/>
                  </a:lnTo>
                  <a:lnTo>
                    <a:pt x="51" y="872"/>
                  </a:lnTo>
                  <a:lnTo>
                    <a:pt x="38" y="876"/>
                  </a:lnTo>
                  <a:lnTo>
                    <a:pt x="22" y="886"/>
                  </a:lnTo>
                  <a:lnTo>
                    <a:pt x="12" y="898"/>
                  </a:lnTo>
                  <a:lnTo>
                    <a:pt x="6" y="911"/>
                  </a:lnTo>
                  <a:lnTo>
                    <a:pt x="2" y="924"/>
                  </a:lnTo>
                  <a:lnTo>
                    <a:pt x="0" y="939"/>
                  </a:lnTo>
                  <a:lnTo>
                    <a:pt x="2" y="952"/>
                  </a:lnTo>
                  <a:lnTo>
                    <a:pt x="4" y="963"/>
                  </a:lnTo>
                  <a:lnTo>
                    <a:pt x="7" y="974"/>
                  </a:lnTo>
                  <a:lnTo>
                    <a:pt x="11" y="979"/>
                  </a:lnTo>
                  <a:lnTo>
                    <a:pt x="15" y="983"/>
                  </a:lnTo>
                  <a:lnTo>
                    <a:pt x="20" y="984"/>
                  </a:lnTo>
                  <a:lnTo>
                    <a:pt x="25" y="985"/>
                  </a:lnTo>
                  <a:lnTo>
                    <a:pt x="704" y="985"/>
                  </a:lnTo>
                  <a:lnTo>
                    <a:pt x="705" y="985"/>
                  </a:lnTo>
                  <a:lnTo>
                    <a:pt x="706" y="985"/>
                  </a:lnTo>
                  <a:lnTo>
                    <a:pt x="743" y="978"/>
                  </a:lnTo>
                  <a:lnTo>
                    <a:pt x="771" y="966"/>
                  </a:lnTo>
                  <a:lnTo>
                    <a:pt x="795" y="952"/>
                  </a:lnTo>
                  <a:lnTo>
                    <a:pt x="812" y="933"/>
                  </a:lnTo>
                  <a:lnTo>
                    <a:pt x="825" y="915"/>
                  </a:lnTo>
                  <a:lnTo>
                    <a:pt x="832" y="897"/>
                  </a:lnTo>
                  <a:lnTo>
                    <a:pt x="838" y="880"/>
                  </a:lnTo>
                  <a:lnTo>
                    <a:pt x="839" y="866"/>
                  </a:lnTo>
                  <a:lnTo>
                    <a:pt x="839" y="867"/>
                  </a:lnTo>
                  <a:lnTo>
                    <a:pt x="839" y="868"/>
                  </a:lnTo>
                  <a:lnTo>
                    <a:pt x="983" y="46"/>
                  </a:lnTo>
                  <a:lnTo>
                    <a:pt x="983" y="43"/>
                  </a:lnTo>
                  <a:lnTo>
                    <a:pt x="983" y="39"/>
                  </a:lnTo>
                  <a:lnTo>
                    <a:pt x="982" y="35"/>
                  </a:lnTo>
                  <a:lnTo>
                    <a:pt x="981" y="33"/>
                  </a:lnTo>
                  <a:lnTo>
                    <a:pt x="975" y="24"/>
                  </a:lnTo>
                  <a:lnTo>
                    <a:pt x="969" y="17"/>
                  </a:lnTo>
                  <a:lnTo>
                    <a:pt x="964" y="12"/>
                  </a:lnTo>
                  <a:lnTo>
                    <a:pt x="957" y="7"/>
                  </a:lnTo>
                  <a:lnTo>
                    <a:pt x="952" y="4"/>
                  </a:lnTo>
                  <a:lnTo>
                    <a:pt x="947" y="3"/>
                  </a:lnTo>
                  <a:lnTo>
                    <a:pt x="942" y="1"/>
                  </a:lnTo>
                  <a:lnTo>
                    <a:pt x="936" y="0"/>
                  </a:lnTo>
                  <a:lnTo>
                    <a:pt x="926" y="1"/>
                  </a:lnTo>
                  <a:lnTo>
                    <a:pt x="916" y="4"/>
                  </a:lnTo>
                  <a:lnTo>
                    <a:pt x="906" y="8"/>
                  </a:lnTo>
                  <a:lnTo>
                    <a:pt x="900" y="13"/>
                  </a:lnTo>
                  <a:lnTo>
                    <a:pt x="893" y="20"/>
                  </a:lnTo>
                  <a:lnTo>
                    <a:pt x="888" y="25"/>
                  </a:lnTo>
                  <a:lnTo>
                    <a:pt x="884" y="29"/>
                  </a:lnTo>
                  <a:lnTo>
                    <a:pt x="883"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52" name="Freeform 471">
              <a:extLst>
                <a:ext uri="{FF2B5EF4-FFF2-40B4-BE49-F238E27FC236}">
                  <a16:creationId xmlns:a16="http://schemas.microsoft.com/office/drawing/2014/main" id="{76E40B2F-1B6A-4ED3-B0C9-F3F979D66987}"/>
                </a:ext>
              </a:extLst>
            </p:cNvPr>
            <p:cNvSpPr>
              <a:spLocks/>
            </p:cNvSpPr>
            <p:nvPr/>
          </p:nvSpPr>
          <p:spPr bwMode="auto">
            <a:xfrm flipH="1">
              <a:off x="346" y="1124"/>
              <a:ext cx="207" cy="207"/>
            </a:xfrm>
            <a:custGeom>
              <a:avLst/>
              <a:gdLst>
                <a:gd name="T0" fmla="*/ 0 w 904"/>
                <a:gd name="T1" fmla="*/ 0 h 907"/>
                <a:gd name="T2" fmla="*/ 0 w 904"/>
                <a:gd name="T3" fmla="*/ 0 h 907"/>
                <a:gd name="T4" fmla="*/ 0 w 904"/>
                <a:gd name="T5" fmla="*/ 0 h 907"/>
                <a:gd name="T6" fmla="*/ 0 w 904"/>
                <a:gd name="T7" fmla="*/ 0 h 907"/>
                <a:gd name="T8" fmla="*/ 0 w 904"/>
                <a:gd name="T9" fmla="*/ 0 h 907"/>
                <a:gd name="T10" fmla="*/ 0 w 904"/>
                <a:gd name="T11" fmla="*/ 0 h 907"/>
                <a:gd name="T12" fmla="*/ 0 w 904"/>
                <a:gd name="T13" fmla="*/ 0 h 907"/>
                <a:gd name="T14" fmla="*/ 0 w 904"/>
                <a:gd name="T15" fmla="*/ 0 h 907"/>
                <a:gd name="T16" fmla="*/ 0 w 904"/>
                <a:gd name="T17" fmla="*/ 0 h 907"/>
                <a:gd name="T18" fmla="*/ 0 w 904"/>
                <a:gd name="T19" fmla="*/ 0 h 907"/>
                <a:gd name="T20" fmla="*/ 0 w 904"/>
                <a:gd name="T21" fmla="*/ 0 h 907"/>
                <a:gd name="T22" fmla="*/ 0 w 904"/>
                <a:gd name="T23" fmla="*/ 0 h 907"/>
                <a:gd name="T24" fmla="*/ 0 w 904"/>
                <a:gd name="T25" fmla="*/ 0 h 907"/>
                <a:gd name="T26" fmla="*/ 0 w 904"/>
                <a:gd name="T27" fmla="*/ 0 h 907"/>
                <a:gd name="T28" fmla="*/ 0 w 904"/>
                <a:gd name="T29" fmla="*/ 0 h 907"/>
                <a:gd name="T30" fmla="*/ 0 w 904"/>
                <a:gd name="T31" fmla="*/ 0 h 907"/>
                <a:gd name="T32" fmla="*/ 0 w 904"/>
                <a:gd name="T33" fmla="*/ 0 h 907"/>
                <a:gd name="T34" fmla="*/ 0 w 904"/>
                <a:gd name="T35" fmla="*/ 0 h 907"/>
                <a:gd name="T36" fmla="*/ 0 w 904"/>
                <a:gd name="T37" fmla="*/ 0 h 907"/>
                <a:gd name="T38" fmla="*/ 0 w 904"/>
                <a:gd name="T39" fmla="*/ 0 h 907"/>
                <a:gd name="T40" fmla="*/ 0 w 904"/>
                <a:gd name="T41" fmla="*/ 0 h 907"/>
                <a:gd name="T42" fmla="*/ 0 w 904"/>
                <a:gd name="T43" fmla="*/ 0 h 907"/>
                <a:gd name="T44" fmla="*/ 0 w 904"/>
                <a:gd name="T45" fmla="*/ 0 h 907"/>
                <a:gd name="T46" fmla="*/ 0 w 904"/>
                <a:gd name="T47" fmla="*/ 0 h 907"/>
                <a:gd name="T48" fmla="*/ 0 w 904"/>
                <a:gd name="T49" fmla="*/ 0 h 907"/>
                <a:gd name="T50" fmla="*/ 0 w 904"/>
                <a:gd name="T51" fmla="*/ 0 h 907"/>
                <a:gd name="T52" fmla="*/ 0 w 904"/>
                <a:gd name="T53" fmla="*/ 0 h 907"/>
                <a:gd name="T54" fmla="*/ 0 w 904"/>
                <a:gd name="T55" fmla="*/ 0 h 907"/>
                <a:gd name="T56" fmla="*/ 0 w 904"/>
                <a:gd name="T57" fmla="*/ 0 h 907"/>
                <a:gd name="T58" fmla="*/ 0 w 904"/>
                <a:gd name="T59" fmla="*/ 0 h 907"/>
                <a:gd name="T60" fmla="*/ 0 w 904"/>
                <a:gd name="T61" fmla="*/ 0 h 907"/>
                <a:gd name="T62" fmla="*/ 0 w 904"/>
                <a:gd name="T63" fmla="*/ 0 h 907"/>
                <a:gd name="T64" fmla="*/ 0 w 904"/>
                <a:gd name="T65" fmla="*/ 0 h 907"/>
                <a:gd name="T66" fmla="*/ 0 w 904"/>
                <a:gd name="T67" fmla="*/ 0 h 907"/>
                <a:gd name="T68" fmla="*/ 0 w 904"/>
                <a:gd name="T69" fmla="*/ 0 h 907"/>
                <a:gd name="T70" fmla="*/ 0 w 904"/>
                <a:gd name="T71" fmla="*/ 0 h 907"/>
                <a:gd name="T72" fmla="*/ 0 w 904"/>
                <a:gd name="T73" fmla="*/ 0 h 907"/>
                <a:gd name="T74" fmla="*/ 0 w 904"/>
                <a:gd name="T75" fmla="*/ 0 h 907"/>
                <a:gd name="T76" fmla="*/ 0 w 904"/>
                <a:gd name="T77" fmla="*/ 0 h 907"/>
                <a:gd name="T78" fmla="*/ 0 w 904"/>
                <a:gd name="T79" fmla="*/ 0 h 907"/>
                <a:gd name="T80" fmla="*/ 0 w 904"/>
                <a:gd name="T81" fmla="*/ 0 h 907"/>
                <a:gd name="T82" fmla="*/ 0 w 904"/>
                <a:gd name="T83" fmla="*/ 0 h 907"/>
                <a:gd name="T84" fmla="*/ 0 w 904"/>
                <a:gd name="T85" fmla="*/ 0 h 907"/>
                <a:gd name="T86" fmla="*/ 0 w 904"/>
                <a:gd name="T87" fmla="*/ 0 h 907"/>
                <a:gd name="T88" fmla="*/ 0 w 904"/>
                <a:gd name="T89" fmla="*/ 0 h 907"/>
                <a:gd name="T90" fmla="*/ 0 w 904"/>
                <a:gd name="T91" fmla="*/ 0 h 90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04"/>
                <a:gd name="T139" fmla="*/ 0 h 907"/>
                <a:gd name="T140" fmla="*/ 904 w 904"/>
                <a:gd name="T141" fmla="*/ 907 h 90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04" h="907">
                  <a:moveTo>
                    <a:pt x="896" y="0"/>
                  </a:moveTo>
                  <a:lnTo>
                    <a:pt x="897" y="1"/>
                  </a:lnTo>
                  <a:lnTo>
                    <a:pt x="900" y="3"/>
                  </a:lnTo>
                  <a:lnTo>
                    <a:pt x="901" y="5"/>
                  </a:lnTo>
                  <a:lnTo>
                    <a:pt x="904" y="8"/>
                  </a:lnTo>
                  <a:lnTo>
                    <a:pt x="897" y="47"/>
                  </a:lnTo>
                  <a:lnTo>
                    <a:pt x="880" y="142"/>
                  </a:lnTo>
                  <a:lnTo>
                    <a:pt x="857" y="272"/>
                  </a:lnTo>
                  <a:lnTo>
                    <a:pt x="831" y="421"/>
                  </a:lnTo>
                  <a:lnTo>
                    <a:pt x="805" y="569"/>
                  </a:lnTo>
                  <a:lnTo>
                    <a:pt x="783" y="698"/>
                  </a:lnTo>
                  <a:lnTo>
                    <a:pt x="767" y="789"/>
                  </a:lnTo>
                  <a:lnTo>
                    <a:pt x="761" y="823"/>
                  </a:lnTo>
                  <a:lnTo>
                    <a:pt x="761" y="824"/>
                  </a:lnTo>
                  <a:lnTo>
                    <a:pt x="761" y="825"/>
                  </a:lnTo>
                  <a:lnTo>
                    <a:pt x="761" y="829"/>
                  </a:lnTo>
                  <a:lnTo>
                    <a:pt x="760" y="838"/>
                  </a:lnTo>
                  <a:lnTo>
                    <a:pt x="756" y="850"/>
                  </a:lnTo>
                  <a:lnTo>
                    <a:pt x="748" y="863"/>
                  </a:lnTo>
                  <a:lnTo>
                    <a:pt x="736" y="877"/>
                  </a:lnTo>
                  <a:lnTo>
                    <a:pt x="719" y="890"/>
                  </a:lnTo>
                  <a:lnTo>
                    <a:pt x="695" y="901"/>
                  </a:lnTo>
                  <a:lnTo>
                    <a:pt x="663" y="907"/>
                  </a:lnTo>
                  <a:lnTo>
                    <a:pt x="656" y="907"/>
                  </a:lnTo>
                  <a:lnTo>
                    <a:pt x="635" y="907"/>
                  </a:lnTo>
                  <a:lnTo>
                    <a:pt x="604" y="907"/>
                  </a:lnTo>
                  <a:lnTo>
                    <a:pt x="562" y="907"/>
                  </a:lnTo>
                  <a:lnTo>
                    <a:pt x="514" y="907"/>
                  </a:lnTo>
                  <a:lnTo>
                    <a:pt x="459" y="907"/>
                  </a:lnTo>
                  <a:lnTo>
                    <a:pt x="402" y="907"/>
                  </a:lnTo>
                  <a:lnTo>
                    <a:pt x="342" y="907"/>
                  </a:lnTo>
                  <a:lnTo>
                    <a:pt x="281" y="907"/>
                  </a:lnTo>
                  <a:lnTo>
                    <a:pt x="223" y="907"/>
                  </a:lnTo>
                  <a:lnTo>
                    <a:pt x="167" y="907"/>
                  </a:lnTo>
                  <a:lnTo>
                    <a:pt x="116" y="907"/>
                  </a:lnTo>
                  <a:lnTo>
                    <a:pt x="73" y="907"/>
                  </a:lnTo>
                  <a:lnTo>
                    <a:pt x="38" y="907"/>
                  </a:lnTo>
                  <a:lnTo>
                    <a:pt x="13" y="907"/>
                  </a:lnTo>
                  <a:lnTo>
                    <a:pt x="2" y="907"/>
                  </a:lnTo>
                  <a:lnTo>
                    <a:pt x="2" y="905"/>
                  </a:lnTo>
                  <a:lnTo>
                    <a:pt x="2" y="903"/>
                  </a:lnTo>
                  <a:lnTo>
                    <a:pt x="0" y="901"/>
                  </a:lnTo>
                  <a:lnTo>
                    <a:pt x="0" y="900"/>
                  </a:lnTo>
                  <a:lnTo>
                    <a:pt x="2" y="892"/>
                  </a:lnTo>
                  <a:lnTo>
                    <a:pt x="4" y="885"/>
                  </a:lnTo>
                  <a:lnTo>
                    <a:pt x="9" y="877"/>
                  </a:lnTo>
                  <a:lnTo>
                    <a:pt x="17" y="872"/>
                  </a:lnTo>
                  <a:lnTo>
                    <a:pt x="25" y="870"/>
                  </a:lnTo>
                  <a:lnTo>
                    <a:pt x="39" y="867"/>
                  </a:lnTo>
                  <a:lnTo>
                    <a:pt x="58" y="864"/>
                  </a:lnTo>
                  <a:lnTo>
                    <a:pt x="82" y="862"/>
                  </a:lnTo>
                  <a:lnTo>
                    <a:pt x="110" y="860"/>
                  </a:lnTo>
                  <a:lnTo>
                    <a:pt x="142" y="858"/>
                  </a:lnTo>
                  <a:lnTo>
                    <a:pt x="178" y="855"/>
                  </a:lnTo>
                  <a:lnTo>
                    <a:pt x="217" y="853"/>
                  </a:lnTo>
                  <a:lnTo>
                    <a:pt x="259" y="850"/>
                  </a:lnTo>
                  <a:lnTo>
                    <a:pt x="302" y="849"/>
                  </a:lnTo>
                  <a:lnTo>
                    <a:pt x="347" y="846"/>
                  </a:lnTo>
                  <a:lnTo>
                    <a:pt x="396" y="845"/>
                  </a:lnTo>
                  <a:lnTo>
                    <a:pt x="444" y="842"/>
                  </a:lnTo>
                  <a:lnTo>
                    <a:pt x="492" y="841"/>
                  </a:lnTo>
                  <a:lnTo>
                    <a:pt x="541" y="840"/>
                  </a:lnTo>
                  <a:lnTo>
                    <a:pt x="589" y="838"/>
                  </a:lnTo>
                  <a:lnTo>
                    <a:pt x="596" y="841"/>
                  </a:lnTo>
                  <a:lnTo>
                    <a:pt x="604" y="842"/>
                  </a:lnTo>
                  <a:lnTo>
                    <a:pt x="613" y="842"/>
                  </a:lnTo>
                  <a:lnTo>
                    <a:pt x="622" y="840"/>
                  </a:lnTo>
                  <a:lnTo>
                    <a:pt x="632" y="834"/>
                  </a:lnTo>
                  <a:lnTo>
                    <a:pt x="643" y="828"/>
                  </a:lnTo>
                  <a:lnTo>
                    <a:pt x="653" y="819"/>
                  </a:lnTo>
                  <a:lnTo>
                    <a:pt x="662" y="807"/>
                  </a:lnTo>
                  <a:lnTo>
                    <a:pt x="672" y="794"/>
                  </a:lnTo>
                  <a:lnTo>
                    <a:pt x="682" y="777"/>
                  </a:lnTo>
                  <a:lnTo>
                    <a:pt x="689" y="760"/>
                  </a:lnTo>
                  <a:lnTo>
                    <a:pt x="698" y="739"/>
                  </a:lnTo>
                  <a:lnTo>
                    <a:pt x="698" y="738"/>
                  </a:lnTo>
                  <a:lnTo>
                    <a:pt x="698" y="737"/>
                  </a:lnTo>
                  <a:lnTo>
                    <a:pt x="706" y="706"/>
                  </a:lnTo>
                  <a:lnTo>
                    <a:pt x="726" y="625"/>
                  </a:lnTo>
                  <a:lnTo>
                    <a:pt x="754" y="510"/>
                  </a:lnTo>
                  <a:lnTo>
                    <a:pt x="787" y="379"/>
                  </a:lnTo>
                  <a:lnTo>
                    <a:pt x="819" y="246"/>
                  </a:lnTo>
                  <a:lnTo>
                    <a:pt x="849" y="130"/>
                  </a:lnTo>
                  <a:lnTo>
                    <a:pt x="869" y="47"/>
                  </a:lnTo>
                  <a:lnTo>
                    <a:pt x="878" y="13"/>
                  </a:lnTo>
                  <a:lnTo>
                    <a:pt x="882" y="8"/>
                  </a:lnTo>
                  <a:lnTo>
                    <a:pt x="887" y="4"/>
                  </a:lnTo>
                  <a:lnTo>
                    <a:pt x="892" y="1"/>
                  </a:lnTo>
                  <a:lnTo>
                    <a:pt x="896"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53" name="Freeform 472">
              <a:extLst>
                <a:ext uri="{FF2B5EF4-FFF2-40B4-BE49-F238E27FC236}">
                  <a16:creationId xmlns:a16="http://schemas.microsoft.com/office/drawing/2014/main" id="{B8DD00C7-318D-4399-99E0-09797C2E74DD}"/>
                </a:ext>
              </a:extLst>
            </p:cNvPr>
            <p:cNvSpPr>
              <a:spLocks/>
            </p:cNvSpPr>
            <p:nvPr/>
          </p:nvSpPr>
          <p:spPr bwMode="auto">
            <a:xfrm flipH="1">
              <a:off x="774" y="1193"/>
              <a:ext cx="77" cy="290"/>
            </a:xfrm>
            <a:custGeom>
              <a:avLst/>
              <a:gdLst>
                <a:gd name="T0" fmla="*/ 0 w 338"/>
                <a:gd name="T1" fmla="*/ 0 h 1268"/>
                <a:gd name="T2" fmla="*/ 0 w 338"/>
                <a:gd name="T3" fmla="*/ 0 h 1268"/>
                <a:gd name="T4" fmla="*/ 0 w 338"/>
                <a:gd name="T5" fmla="*/ 0 h 1268"/>
                <a:gd name="T6" fmla="*/ 0 w 338"/>
                <a:gd name="T7" fmla="*/ 0 h 1268"/>
                <a:gd name="T8" fmla="*/ 0 w 338"/>
                <a:gd name="T9" fmla="*/ 0 h 1268"/>
                <a:gd name="T10" fmla="*/ 0 w 338"/>
                <a:gd name="T11" fmla="*/ 0 h 1268"/>
                <a:gd name="T12" fmla="*/ 0 w 338"/>
                <a:gd name="T13" fmla="*/ 0 h 1268"/>
                <a:gd name="T14" fmla="*/ 0 w 338"/>
                <a:gd name="T15" fmla="*/ 0 h 1268"/>
                <a:gd name="T16" fmla="*/ 0 w 338"/>
                <a:gd name="T17" fmla="*/ 0 h 1268"/>
                <a:gd name="T18" fmla="*/ 0 w 338"/>
                <a:gd name="T19" fmla="*/ 0 h 1268"/>
                <a:gd name="T20" fmla="*/ 0 w 338"/>
                <a:gd name="T21" fmla="*/ 0 h 1268"/>
                <a:gd name="T22" fmla="*/ 0 w 338"/>
                <a:gd name="T23" fmla="*/ 0 h 1268"/>
                <a:gd name="T24" fmla="*/ 0 w 338"/>
                <a:gd name="T25" fmla="*/ 0 h 1268"/>
                <a:gd name="T26" fmla="*/ 0 w 338"/>
                <a:gd name="T27" fmla="*/ 0 h 1268"/>
                <a:gd name="T28" fmla="*/ 0 w 338"/>
                <a:gd name="T29" fmla="*/ 0 h 1268"/>
                <a:gd name="T30" fmla="*/ 0 w 338"/>
                <a:gd name="T31" fmla="*/ 0 h 1268"/>
                <a:gd name="T32" fmla="*/ 0 w 338"/>
                <a:gd name="T33" fmla="*/ 0 h 1268"/>
                <a:gd name="T34" fmla="*/ 0 w 338"/>
                <a:gd name="T35" fmla="*/ 0 h 1268"/>
                <a:gd name="T36" fmla="*/ 0 w 338"/>
                <a:gd name="T37" fmla="*/ 0 h 1268"/>
                <a:gd name="T38" fmla="*/ 0 w 338"/>
                <a:gd name="T39" fmla="*/ 0 h 1268"/>
                <a:gd name="T40" fmla="*/ 0 w 338"/>
                <a:gd name="T41" fmla="*/ 0 h 1268"/>
                <a:gd name="T42" fmla="*/ 0 w 338"/>
                <a:gd name="T43" fmla="*/ 0 h 1268"/>
                <a:gd name="T44" fmla="*/ 0 w 338"/>
                <a:gd name="T45" fmla="*/ 0 h 1268"/>
                <a:gd name="T46" fmla="*/ 0 w 338"/>
                <a:gd name="T47" fmla="*/ 0 h 1268"/>
                <a:gd name="T48" fmla="*/ 0 w 338"/>
                <a:gd name="T49" fmla="*/ 0 h 1268"/>
                <a:gd name="T50" fmla="*/ 0 w 338"/>
                <a:gd name="T51" fmla="*/ 0 h 1268"/>
                <a:gd name="T52" fmla="*/ 0 w 338"/>
                <a:gd name="T53" fmla="*/ 0 h 1268"/>
                <a:gd name="T54" fmla="*/ 0 w 338"/>
                <a:gd name="T55" fmla="*/ 0 h 1268"/>
                <a:gd name="T56" fmla="*/ 0 w 338"/>
                <a:gd name="T57" fmla="*/ 0 h 1268"/>
                <a:gd name="T58" fmla="*/ 0 w 338"/>
                <a:gd name="T59" fmla="*/ 0 h 1268"/>
                <a:gd name="T60" fmla="*/ 0 w 338"/>
                <a:gd name="T61" fmla="*/ 0 h 1268"/>
                <a:gd name="T62" fmla="*/ 0 w 338"/>
                <a:gd name="T63" fmla="*/ 0 h 1268"/>
                <a:gd name="T64" fmla="*/ 0 w 338"/>
                <a:gd name="T65" fmla="*/ 0 h 1268"/>
                <a:gd name="T66" fmla="*/ 0 w 338"/>
                <a:gd name="T67" fmla="*/ 0 h 1268"/>
                <a:gd name="T68" fmla="*/ 0 w 338"/>
                <a:gd name="T69" fmla="*/ 0 h 1268"/>
                <a:gd name="T70" fmla="*/ 0 w 338"/>
                <a:gd name="T71" fmla="*/ 0 h 1268"/>
                <a:gd name="T72" fmla="*/ 0 w 338"/>
                <a:gd name="T73" fmla="*/ 0 h 1268"/>
                <a:gd name="T74" fmla="*/ 0 w 338"/>
                <a:gd name="T75" fmla="*/ 0 h 1268"/>
                <a:gd name="T76" fmla="*/ 0 w 338"/>
                <a:gd name="T77" fmla="*/ 0 h 1268"/>
                <a:gd name="T78" fmla="*/ 0 w 338"/>
                <a:gd name="T79" fmla="*/ 0 h 1268"/>
                <a:gd name="T80" fmla="*/ 0 w 338"/>
                <a:gd name="T81" fmla="*/ 0 h 1268"/>
                <a:gd name="T82" fmla="*/ 0 w 338"/>
                <a:gd name="T83" fmla="*/ 0 h 1268"/>
                <a:gd name="T84" fmla="*/ 0 w 338"/>
                <a:gd name="T85" fmla="*/ 0 h 1268"/>
                <a:gd name="T86" fmla="*/ 0 w 338"/>
                <a:gd name="T87" fmla="*/ 0 h 1268"/>
                <a:gd name="T88" fmla="*/ 0 w 338"/>
                <a:gd name="T89" fmla="*/ 0 h 1268"/>
                <a:gd name="T90" fmla="*/ 0 w 338"/>
                <a:gd name="T91" fmla="*/ 0 h 1268"/>
                <a:gd name="T92" fmla="*/ 0 w 338"/>
                <a:gd name="T93" fmla="*/ 0 h 1268"/>
                <a:gd name="T94" fmla="*/ 0 w 338"/>
                <a:gd name="T95" fmla="*/ 0 h 1268"/>
                <a:gd name="T96" fmla="*/ 0 w 338"/>
                <a:gd name="T97" fmla="*/ 0 h 12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38"/>
                <a:gd name="T148" fmla="*/ 0 h 1268"/>
                <a:gd name="T149" fmla="*/ 338 w 338"/>
                <a:gd name="T150" fmla="*/ 1268 h 12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38" h="1268">
                  <a:moveTo>
                    <a:pt x="309" y="1"/>
                  </a:moveTo>
                  <a:lnTo>
                    <a:pt x="297" y="5"/>
                  </a:lnTo>
                  <a:lnTo>
                    <a:pt x="279" y="12"/>
                  </a:lnTo>
                  <a:lnTo>
                    <a:pt x="257" y="22"/>
                  </a:lnTo>
                  <a:lnTo>
                    <a:pt x="234" y="34"/>
                  </a:lnTo>
                  <a:lnTo>
                    <a:pt x="210" y="48"/>
                  </a:lnTo>
                  <a:lnTo>
                    <a:pt x="188" y="64"/>
                  </a:lnTo>
                  <a:lnTo>
                    <a:pt x="173" y="83"/>
                  </a:lnTo>
                  <a:lnTo>
                    <a:pt x="162" y="103"/>
                  </a:lnTo>
                  <a:lnTo>
                    <a:pt x="152" y="160"/>
                  </a:lnTo>
                  <a:lnTo>
                    <a:pt x="134" y="285"/>
                  </a:lnTo>
                  <a:lnTo>
                    <a:pt x="109" y="454"/>
                  </a:lnTo>
                  <a:lnTo>
                    <a:pt x="82" y="648"/>
                  </a:lnTo>
                  <a:lnTo>
                    <a:pt x="54" y="846"/>
                  </a:lnTo>
                  <a:lnTo>
                    <a:pt x="30" y="1024"/>
                  </a:lnTo>
                  <a:lnTo>
                    <a:pt x="10" y="1163"/>
                  </a:lnTo>
                  <a:lnTo>
                    <a:pt x="0" y="1243"/>
                  </a:lnTo>
                  <a:lnTo>
                    <a:pt x="0" y="1251"/>
                  </a:lnTo>
                  <a:lnTo>
                    <a:pt x="4" y="1258"/>
                  </a:lnTo>
                  <a:lnTo>
                    <a:pt x="10" y="1264"/>
                  </a:lnTo>
                  <a:lnTo>
                    <a:pt x="18" y="1268"/>
                  </a:lnTo>
                  <a:lnTo>
                    <a:pt x="27" y="1266"/>
                  </a:lnTo>
                  <a:lnTo>
                    <a:pt x="35" y="1262"/>
                  </a:lnTo>
                  <a:lnTo>
                    <a:pt x="40" y="1256"/>
                  </a:lnTo>
                  <a:lnTo>
                    <a:pt x="43" y="1248"/>
                  </a:lnTo>
                  <a:lnTo>
                    <a:pt x="66" y="1075"/>
                  </a:lnTo>
                  <a:lnTo>
                    <a:pt x="92" y="891"/>
                  </a:lnTo>
                  <a:lnTo>
                    <a:pt x="118" y="707"/>
                  </a:lnTo>
                  <a:lnTo>
                    <a:pt x="143" y="530"/>
                  </a:lnTo>
                  <a:lnTo>
                    <a:pt x="165" y="372"/>
                  </a:lnTo>
                  <a:lnTo>
                    <a:pt x="183" y="244"/>
                  </a:lnTo>
                  <a:lnTo>
                    <a:pt x="197" y="155"/>
                  </a:lnTo>
                  <a:lnTo>
                    <a:pt x="204" y="114"/>
                  </a:lnTo>
                  <a:lnTo>
                    <a:pt x="209" y="105"/>
                  </a:lnTo>
                  <a:lnTo>
                    <a:pt x="219" y="95"/>
                  </a:lnTo>
                  <a:lnTo>
                    <a:pt x="234" y="84"/>
                  </a:lnTo>
                  <a:lnTo>
                    <a:pt x="249" y="74"/>
                  </a:lnTo>
                  <a:lnTo>
                    <a:pt x="268" y="65"/>
                  </a:lnTo>
                  <a:lnTo>
                    <a:pt x="287" y="57"/>
                  </a:lnTo>
                  <a:lnTo>
                    <a:pt x="305" y="49"/>
                  </a:lnTo>
                  <a:lnTo>
                    <a:pt x="322" y="43"/>
                  </a:lnTo>
                  <a:lnTo>
                    <a:pt x="330" y="39"/>
                  </a:lnTo>
                  <a:lnTo>
                    <a:pt x="335" y="32"/>
                  </a:lnTo>
                  <a:lnTo>
                    <a:pt x="338" y="25"/>
                  </a:lnTo>
                  <a:lnTo>
                    <a:pt x="336" y="15"/>
                  </a:lnTo>
                  <a:lnTo>
                    <a:pt x="333" y="8"/>
                  </a:lnTo>
                  <a:lnTo>
                    <a:pt x="326" y="2"/>
                  </a:lnTo>
                  <a:lnTo>
                    <a:pt x="318" y="0"/>
                  </a:lnTo>
                  <a:lnTo>
                    <a:pt x="30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54" name="Freeform 473">
              <a:extLst>
                <a:ext uri="{FF2B5EF4-FFF2-40B4-BE49-F238E27FC236}">
                  <a16:creationId xmlns:a16="http://schemas.microsoft.com/office/drawing/2014/main" id="{96E83554-EF04-479A-AA92-77B1136DF445}"/>
                </a:ext>
              </a:extLst>
            </p:cNvPr>
            <p:cNvSpPr>
              <a:spLocks/>
            </p:cNvSpPr>
            <p:nvPr/>
          </p:nvSpPr>
          <p:spPr bwMode="auto">
            <a:xfrm flipH="1">
              <a:off x="713" y="1193"/>
              <a:ext cx="37" cy="288"/>
            </a:xfrm>
            <a:custGeom>
              <a:avLst/>
              <a:gdLst>
                <a:gd name="T0" fmla="*/ 0 w 165"/>
                <a:gd name="T1" fmla="*/ 0 h 1258"/>
                <a:gd name="T2" fmla="*/ 0 w 165"/>
                <a:gd name="T3" fmla="*/ 0 h 1258"/>
                <a:gd name="T4" fmla="*/ 0 w 165"/>
                <a:gd name="T5" fmla="*/ 0 h 1258"/>
                <a:gd name="T6" fmla="*/ 0 w 165"/>
                <a:gd name="T7" fmla="*/ 0 h 1258"/>
                <a:gd name="T8" fmla="*/ 0 w 165"/>
                <a:gd name="T9" fmla="*/ 0 h 1258"/>
                <a:gd name="T10" fmla="*/ 0 w 165"/>
                <a:gd name="T11" fmla="*/ 0 h 1258"/>
                <a:gd name="T12" fmla="*/ 0 w 165"/>
                <a:gd name="T13" fmla="*/ 0 h 1258"/>
                <a:gd name="T14" fmla="*/ 0 w 165"/>
                <a:gd name="T15" fmla="*/ 0 h 1258"/>
                <a:gd name="T16" fmla="*/ 0 w 165"/>
                <a:gd name="T17" fmla="*/ 0 h 1258"/>
                <a:gd name="T18" fmla="*/ 0 w 165"/>
                <a:gd name="T19" fmla="*/ 0 h 1258"/>
                <a:gd name="T20" fmla="*/ 0 w 165"/>
                <a:gd name="T21" fmla="*/ 0 h 1258"/>
                <a:gd name="T22" fmla="*/ 0 w 165"/>
                <a:gd name="T23" fmla="*/ 0 h 1258"/>
                <a:gd name="T24" fmla="*/ 0 w 165"/>
                <a:gd name="T25" fmla="*/ 0 h 1258"/>
                <a:gd name="T26" fmla="*/ 0 w 165"/>
                <a:gd name="T27" fmla="*/ 0 h 1258"/>
                <a:gd name="T28" fmla="*/ 0 w 165"/>
                <a:gd name="T29" fmla="*/ 0 h 1258"/>
                <a:gd name="T30" fmla="*/ 0 w 165"/>
                <a:gd name="T31" fmla="*/ 0 h 1258"/>
                <a:gd name="T32" fmla="*/ 0 w 165"/>
                <a:gd name="T33" fmla="*/ 0 h 1258"/>
                <a:gd name="T34" fmla="*/ 0 w 165"/>
                <a:gd name="T35" fmla="*/ 0 h 1258"/>
                <a:gd name="T36" fmla="*/ 0 w 165"/>
                <a:gd name="T37" fmla="*/ 0 h 1258"/>
                <a:gd name="T38" fmla="*/ 0 w 165"/>
                <a:gd name="T39" fmla="*/ 0 h 1258"/>
                <a:gd name="T40" fmla="*/ 0 w 165"/>
                <a:gd name="T41" fmla="*/ 0 h 1258"/>
                <a:gd name="T42" fmla="*/ 0 w 165"/>
                <a:gd name="T43" fmla="*/ 0 h 1258"/>
                <a:gd name="T44" fmla="*/ 0 w 165"/>
                <a:gd name="T45" fmla="*/ 0 h 1258"/>
                <a:gd name="T46" fmla="*/ 0 w 165"/>
                <a:gd name="T47" fmla="*/ 0 h 1258"/>
                <a:gd name="T48" fmla="*/ 0 w 165"/>
                <a:gd name="T49" fmla="*/ 0 h 1258"/>
                <a:gd name="T50" fmla="*/ 0 w 165"/>
                <a:gd name="T51" fmla="*/ 0 h 1258"/>
                <a:gd name="T52" fmla="*/ 0 w 165"/>
                <a:gd name="T53" fmla="*/ 0 h 1258"/>
                <a:gd name="T54" fmla="*/ 0 w 165"/>
                <a:gd name="T55" fmla="*/ 0 h 1258"/>
                <a:gd name="T56" fmla="*/ 0 w 165"/>
                <a:gd name="T57" fmla="*/ 0 h 1258"/>
                <a:gd name="T58" fmla="*/ 0 w 165"/>
                <a:gd name="T59" fmla="*/ 0 h 1258"/>
                <a:gd name="T60" fmla="*/ 0 w 165"/>
                <a:gd name="T61" fmla="*/ 0 h 1258"/>
                <a:gd name="T62" fmla="*/ 0 w 165"/>
                <a:gd name="T63" fmla="*/ 0 h 1258"/>
                <a:gd name="T64" fmla="*/ 0 w 165"/>
                <a:gd name="T65" fmla="*/ 0 h 1258"/>
                <a:gd name="T66" fmla="*/ 0 w 165"/>
                <a:gd name="T67" fmla="*/ 0 h 1258"/>
                <a:gd name="T68" fmla="*/ 0 w 165"/>
                <a:gd name="T69" fmla="*/ 0 h 1258"/>
                <a:gd name="T70" fmla="*/ 0 w 165"/>
                <a:gd name="T71" fmla="*/ 0 h 1258"/>
                <a:gd name="T72" fmla="*/ 0 w 165"/>
                <a:gd name="T73" fmla="*/ 0 h 1258"/>
                <a:gd name="T74" fmla="*/ 0 w 165"/>
                <a:gd name="T75" fmla="*/ 0 h 1258"/>
                <a:gd name="T76" fmla="*/ 0 w 165"/>
                <a:gd name="T77" fmla="*/ 0 h 1258"/>
                <a:gd name="T78" fmla="*/ 0 w 165"/>
                <a:gd name="T79" fmla="*/ 0 h 1258"/>
                <a:gd name="T80" fmla="*/ 0 w 165"/>
                <a:gd name="T81" fmla="*/ 0 h 125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65"/>
                <a:gd name="T124" fmla="*/ 0 h 1258"/>
                <a:gd name="T125" fmla="*/ 165 w 165"/>
                <a:gd name="T126" fmla="*/ 1258 h 125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65" h="1258">
                  <a:moveTo>
                    <a:pt x="3" y="12"/>
                  </a:moveTo>
                  <a:lnTo>
                    <a:pt x="0" y="20"/>
                  </a:lnTo>
                  <a:lnTo>
                    <a:pt x="0" y="29"/>
                  </a:lnTo>
                  <a:lnTo>
                    <a:pt x="4" y="37"/>
                  </a:lnTo>
                  <a:lnTo>
                    <a:pt x="11" y="42"/>
                  </a:lnTo>
                  <a:lnTo>
                    <a:pt x="26" y="51"/>
                  </a:lnTo>
                  <a:lnTo>
                    <a:pt x="43" y="62"/>
                  </a:lnTo>
                  <a:lnTo>
                    <a:pt x="60" y="75"/>
                  </a:lnTo>
                  <a:lnTo>
                    <a:pt x="77" y="86"/>
                  </a:lnTo>
                  <a:lnTo>
                    <a:pt x="91" y="99"/>
                  </a:lnTo>
                  <a:lnTo>
                    <a:pt x="103" y="111"/>
                  </a:lnTo>
                  <a:lnTo>
                    <a:pt x="111" y="123"/>
                  </a:lnTo>
                  <a:lnTo>
                    <a:pt x="115" y="133"/>
                  </a:lnTo>
                  <a:lnTo>
                    <a:pt x="117" y="270"/>
                  </a:lnTo>
                  <a:lnTo>
                    <a:pt x="120" y="561"/>
                  </a:lnTo>
                  <a:lnTo>
                    <a:pt x="121" y="915"/>
                  </a:lnTo>
                  <a:lnTo>
                    <a:pt x="121" y="1236"/>
                  </a:lnTo>
                  <a:lnTo>
                    <a:pt x="122" y="1245"/>
                  </a:lnTo>
                  <a:lnTo>
                    <a:pt x="128" y="1251"/>
                  </a:lnTo>
                  <a:lnTo>
                    <a:pt x="135" y="1256"/>
                  </a:lnTo>
                  <a:lnTo>
                    <a:pt x="143" y="1258"/>
                  </a:lnTo>
                  <a:lnTo>
                    <a:pt x="151" y="1256"/>
                  </a:lnTo>
                  <a:lnTo>
                    <a:pt x="159" y="1251"/>
                  </a:lnTo>
                  <a:lnTo>
                    <a:pt x="164" y="1243"/>
                  </a:lnTo>
                  <a:lnTo>
                    <a:pt x="165" y="1236"/>
                  </a:lnTo>
                  <a:lnTo>
                    <a:pt x="165" y="1052"/>
                  </a:lnTo>
                  <a:lnTo>
                    <a:pt x="164" y="685"/>
                  </a:lnTo>
                  <a:lnTo>
                    <a:pt x="161" y="317"/>
                  </a:lnTo>
                  <a:lnTo>
                    <a:pt x="159" y="129"/>
                  </a:lnTo>
                  <a:lnTo>
                    <a:pt x="152" y="108"/>
                  </a:lnTo>
                  <a:lnTo>
                    <a:pt x="139" y="88"/>
                  </a:lnTo>
                  <a:lnTo>
                    <a:pt x="121" y="67"/>
                  </a:lnTo>
                  <a:lnTo>
                    <a:pt x="100" y="49"/>
                  </a:lnTo>
                  <a:lnTo>
                    <a:pt x="79" y="33"/>
                  </a:lnTo>
                  <a:lnTo>
                    <a:pt x="59" y="20"/>
                  </a:lnTo>
                  <a:lnTo>
                    <a:pt x="43" y="10"/>
                  </a:lnTo>
                  <a:lnTo>
                    <a:pt x="31" y="3"/>
                  </a:lnTo>
                  <a:lnTo>
                    <a:pt x="24" y="0"/>
                  </a:lnTo>
                  <a:lnTo>
                    <a:pt x="16" y="2"/>
                  </a:lnTo>
                  <a:lnTo>
                    <a:pt x="8" y="6"/>
                  </a:lnTo>
                  <a:lnTo>
                    <a:pt x="3"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55" name="Freeform 474">
              <a:extLst>
                <a:ext uri="{FF2B5EF4-FFF2-40B4-BE49-F238E27FC236}">
                  <a16:creationId xmlns:a16="http://schemas.microsoft.com/office/drawing/2014/main" id="{C77C2542-D03B-49C3-8BA5-A9ABC3D75489}"/>
                </a:ext>
              </a:extLst>
            </p:cNvPr>
            <p:cNvSpPr>
              <a:spLocks/>
            </p:cNvSpPr>
            <p:nvPr/>
          </p:nvSpPr>
          <p:spPr bwMode="auto">
            <a:xfrm flipH="1">
              <a:off x="500" y="1173"/>
              <a:ext cx="346" cy="78"/>
            </a:xfrm>
            <a:custGeom>
              <a:avLst/>
              <a:gdLst>
                <a:gd name="T0" fmla="*/ 0 w 1511"/>
                <a:gd name="T1" fmla="*/ 0 h 341"/>
                <a:gd name="T2" fmla="*/ 0 w 1511"/>
                <a:gd name="T3" fmla="*/ 0 h 341"/>
                <a:gd name="T4" fmla="*/ 0 w 1511"/>
                <a:gd name="T5" fmla="*/ 0 h 341"/>
                <a:gd name="T6" fmla="*/ 0 w 1511"/>
                <a:gd name="T7" fmla="*/ 0 h 341"/>
                <a:gd name="T8" fmla="*/ 0 w 1511"/>
                <a:gd name="T9" fmla="*/ 0 h 341"/>
                <a:gd name="T10" fmla="*/ 0 w 1511"/>
                <a:gd name="T11" fmla="*/ 0 h 341"/>
                <a:gd name="T12" fmla="*/ 0 w 1511"/>
                <a:gd name="T13" fmla="*/ 0 h 341"/>
                <a:gd name="T14" fmla="*/ 0 w 1511"/>
                <a:gd name="T15" fmla="*/ 0 h 341"/>
                <a:gd name="T16" fmla="*/ 0 w 1511"/>
                <a:gd name="T17" fmla="*/ 0 h 341"/>
                <a:gd name="T18" fmla="*/ 0 w 1511"/>
                <a:gd name="T19" fmla="*/ 0 h 341"/>
                <a:gd name="T20" fmla="*/ 0 w 1511"/>
                <a:gd name="T21" fmla="*/ 0 h 341"/>
                <a:gd name="T22" fmla="*/ 0 w 1511"/>
                <a:gd name="T23" fmla="*/ 0 h 341"/>
                <a:gd name="T24" fmla="*/ 0 w 1511"/>
                <a:gd name="T25" fmla="*/ 0 h 341"/>
                <a:gd name="T26" fmla="*/ 0 w 1511"/>
                <a:gd name="T27" fmla="*/ 0 h 341"/>
                <a:gd name="T28" fmla="*/ 0 w 1511"/>
                <a:gd name="T29" fmla="*/ 0 h 341"/>
                <a:gd name="T30" fmla="*/ 0 w 1511"/>
                <a:gd name="T31" fmla="*/ 0 h 341"/>
                <a:gd name="T32" fmla="*/ 0 w 1511"/>
                <a:gd name="T33" fmla="*/ 0 h 341"/>
                <a:gd name="T34" fmla="*/ 0 w 1511"/>
                <a:gd name="T35" fmla="*/ 0 h 341"/>
                <a:gd name="T36" fmla="*/ 0 w 1511"/>
                <a:gd name="T37" fmla="*/ 0 h 341"/>
                <a:gd name="T38" fmla="*/ 0 w 1511"/>
                <a:gd name="T39" fmla="*/ 0 h 341"/>
                <a:gd name="T40" fmla="*/ 0 w 1511"/>
                <a:gd name="T41" fmla="*/ 0 h 341"/>
                <a:gd name="T42" fmla="*/ 0 w 1511"/>
                <a:gd name="T43" fmla="*/ 0 h 341"/>
                <a:gd name="T44" fmla="*/ 0 w 1511"/>
                <a:gd name="T45" fmla="*/ 0 h 341"/>
                <a:gd name="T46" fmla="*/ 0 w 1511"/>
                <a:gd name="T47" fmla="*/ 0 h 341"/>
                <a:gd name="T48" fmla="*/ 0 w 1511"/>
                <a:gd name="T49" fmla="*/ 0 h 341"/>
                <a:gd name="T50" fmla="*/ 0 w 1511"/>
                <a:gd name="T51" fmla="*/ 0 h 341"/>
                <a:gd name="T52" fmla="*/ 0 w 1511"/>
                <a:gd name="T53" fmla="*/ 0 h 341"/>
                <a:gd name="T54" fmla="*/ 0 w 1511"/>
                <a:gd name="T55" fmla="*/ 0 h 341"/>
                <a:gd name="T56" fmla="*/ 0 w 1511"/>
                <a:gd name="T57" fmla="*/ 0 h 341"/>
                <a:gd name="T58" fmla="*/ 0 w 1511"/>
                <a:gd name="T59" fmla="*/ 0 h 341"/>
                <a:gd name="T60" fmla="*/ 0 w 1511"/>
                <a:gd name="T61" fmla="*/ 0 h 341"/>
                <a:gd name="T62" fmla="*/ 0 w 1511"/>
                <a:gd name="T63" fmla="*/ 0 h 341"/>
                <a:gd name="T64" fmla="*/ 0 w 1511"/>
                <a:gd name="T65" fmla="*/ 0 h 341"/>
                <a:gd name="T66" fmla="*/ 0 w 1511"/>
                <a:gd name="T67" fmla="*/ 0 h 341"/>
                <a:gd name="T68" fmla="*/ 0 w 1511"/>
                <a:gd name="T69" fmla="*/ 0 h 341"/>
                <a:gd name="T70" fmla="*/ 0 w 1511"/>
                <a:gd name="T71" fmla="*/ 0 h 341"/>
                <a:gd name="T72" fmla="*/ 0 w 1511"/>
                <a:gd name="T73" fmla="*/ 0 h 341"/>
                <a:gd name="T74" fmla="*/ 0 w 1511"/>
                <a:gd name="T75" fmla="*/ 0 h 341"/>
                <a:gd name="T76" fmla="*/ 0 w 1511"/>
                <a:gd name="T77" fmla="*/ 0 h 341"/>
                <a:gd name="T78" fmla="*/ 0 w 1511"/>
                <a:gd name="T79" fmla="*/ 0 h 341"/>
                <a:gd name="T80" fmla="*/ 0 w 1511"/>
                <a:gd name="T81" fmla="*/ 0 h 341"/>
                <a:gd name="T82" fmla="*/ 0 w 1511"/>
                <a:gd name="T83" fmla="*/ 0 h 341"/>
                <a:gd name="T84" fmla="*/ 0 w 1511"/>
                <a:gd name="T85" fmla="*/ 0 h 34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11"/>
                <a:gd name="T130" fmla="*/ 0 h 341"/>
                <a:gd name="T131" fmla="*/ 1511 w 1511"/>
                <a:gd name="T132" fmla="*/ 341 h 34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11" h="341">
                  <a:moveTo>
                    <a:pt x="53" y="1"/>
                  </a:moveTo>
                  <a:lnTo>
                    <a:pt x="50" y="3"/>
                  </a:lnTo>
                  <a:lnTo>
                    <a:pt x="44" y="4"/>
                  </a:lnTo>
                  <a:lnTo>
                    <a:pt x="37" y="8"/>
                  </a:lnTo>
                  <a:lnTo>
                    <a:pt x="29" y="12"/>
                  </a:lnTo>
                  <a:lnTo>
                    <a:pt x="20" y="18"/>
                  </a:lnTo>
                  <a:lnTo>
                    <a:pt x="12" y="25"/>
                  </a:lnTo>
                  <a:lnTo>
                    <a:pt x="5" y="34"/>
                  </a:lnTo>
                  <a:lnTo>
                    <a:pt x="1" y="44"/>
                  </a:lnTo>
                  <a:lnTo>
                    <a:pt x="0" y="59"/>
                  </a:lnTo>
                  <a:lnTo>
                    <a:pt x="4" y="73"/>
                  </a:lnTo>
                  <a:lnTo>
                    <a:pt x="12" y="89"/>
                  </a:lnTo>
                  <a:lnTo>
                    <a:pt x="25" y="103"/>
                  </a:lnTo>
                  <a:lnTo>
                    <a:pt x="27" y="104"/>
                  </a:lnTo>
                  <a:lnTo>
                    <a:pt x="30" y="107"/>
                  </a:lnTo>
                  <a:lnTo>
                    <a:pt x="33" y="108"/>
                  </a:lnTo>
                  <a:lnTo>
                    <a:pt x="37" y="110"/>
                  </a:lnTo>
                  <a:lnTo>
                    <a:pt x="1439" y="341"/>
                  </a:lnTo>
                  <a:lnTo>
                    <a:pt x="1441" y="341"/>
                  </a:lnTo>
                  <a:lnTo>
                    <a:pt x="1443" y="341"/>
                  </a:lnTo>
                  <a:lnTo>
                    <a:pt x="1444" y="341"/>
                  </a:lnTo>
                  <a:lnTo>
                    <a:pt x="1446" y="341"/>
                  </a:lnTo>
                  <a:lnTo>
                    <a:pt x="1450" y="340"/>
                  </a:lnTo>
                  <a:lnTo>
                    <a:pt x="1456" y="339"/>
                  </a:lnTo>
                  <a:lnTo>
                    <a:pt x="1465" y="337"/>
                  </a:lnTo>
                  <a:lnTo>
                    <a:pt x="1474" y="333"/>
                  </a:lnTo>
                  <a:lnTo>
                    <a:pt x="1485" y="328"/>
                  </a:lnTo>
                  <a:lnTo>
                    <a:pt x="1494" y="322"/>
                  </a:lnTo>
                  <a:lnTo>
                    <a:pt x="1503" y="313"/>
                  </a:lnTo>
                  <a:lnTo>
                    <a:pt x="1508" y="301"/>
                  </a:lnTo>
                  <a:lnTo>
                    <a:pt x="1511" y="284"/>
                  </a:lnTo>
                  <a:lnTo>
                    <a:pt x="1507" y="266"/>
                  </a:lnTo>
                  <a:lnTo>
                    <a:pt x="1495" y="246"/>
                  </a:lnTo>
                  <a:lnTo>
                    <a:pt x="1478" y="227"/>
                  </a:lnTo>
                  <a:lnTo>
                    <a:pt x="1476" y="224"/>
                  </a:lnTo>
                  <a:lnTo>
                    <a:pt x="1473" y="223"/>
                  </a:lnTo>
                  <a:lnTo>
                    <a:pt x="1469" y="221"/>
                  </a:lnTo>
                  <a:lnTo>
                    <a:pt x="1467" y="220"/>
                  </a:lnTo>
                  <a:lnTo>
                    <a:pt x="63" y="1"/>
                  </a:lnTo>
                  <a:lnTo>
                    <a:pt x="60" y="0"/>
                  </a:lnTo>
                  <a:lnTo>
                    <a:pt x="57" y="0"/>
                  </a:lnTo>
                  <a:lnTo>
                    <a:pt x="56" y="0"/>
                  </a:lnTo>
                  <a:lnTo>
                    <a:pt x="5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56" name="Freeform 475">
              <a:extLst>
                <a:ext uri="{FF2B5EF4-FFF2-40B4-BE49-F238E27FC236}">
                  <a16:creationId xmlns:a16="http://schemas.microsoft.com/office/drawing/2014/main" id="{7B46D746-EFAE-4A8A-A4DF-249E906A5759}"/>
                </a:ext>
              </a:extLst>
            </p:cNvPr>
            <p:cNvSpPr>
              <a:spLocks/>
            </p:cNvSpPr>
            <p:nvPr/>
          </p:nvSpPr>
          <p:spPr bwMode="auto">
            <a:xfrm flipH="1">
              <a:off x="510" y="1183"/>
              <a:ext cx="325" cy="58"/>
            </a:xfrm>
            <a:custGeom>
              <a:avLst/>
              <a:gdLst>
                <a:gd name="T0" fmla="*/ 0 w 1423"/>
                <a:gd name="T1" fmla="*/ 0 h 253"/>
                <a:gd name="T2" fmla="*/ 0 w 1423"/>
                <a:gd name="T3" fmla="*/ 0 h 253"/>
                <a:gd name="T4" fmla="*/ 0 w 1423"/>
                <a:gd name="T5" fmla="*/ 0 h 253"/>
                <a:gd name="T6" fmla="*/ 0 w 1423"/>
                <a:gd name="T7" fmla="*/ 0 h 253"/>
                <a:gd name="T8" fmla="*/ 0 w 1423"/>
                <a:gd name="T9" fmla="*/ 0 h 253"/>
                <a:gd name="T10" fmla="*/ 0 w 1423"/>
                <a:gd name="T11" fmla="*/ 0 h 253"/>
                <a:gd name="T12" fmla="*/ 0 w 1423"/>
                <a:gd name="T13" fmla="*/ 0 h 253"/>
                <a:gd name="T14" fmla="*/ 0 w 1423"/>
                <a:gd name="T15" fmla="*/ 0 h 253"/>
                <a:gd name="T16" fmla="*/ 0 w 1423"/>
                <a:gd name="T17" fmla="*/ 0 h 253"/>
                <a:gd name="T18" fmla="*/ 0 w 1423"/>
                <a:gd name="T19" fmla="*/ 0 h 253"/>
                <a:gd name="T20" fmla="*/ 0 w 1423"/>
                <a:gd name="T21" fmla="*/ 0 h 253"/>
                <a:gd name="T22" fmla="*/ 0 w 1423"/>
                <a:gd name="T23" fmla="*/ 0 h 253"/>
                <a:gd name="T24" fmla="*/ 0 w 1423"/>
                <a:gd name="T25" fmla="*/ 0 h 253"/>
                <a:gd name="T26" fmla="*/ 0 w 1423"/>
                <a:gd name="T27" fmla="*/ 0 h 253"/>
                <a:gd name="T28" fmla="*/ 0 w 1423"/>
                <a:gd name="T29" fmla="*/ 0 h 253"/>
                <a:gd name="T30" fmla="*/ 0 w 1423"/>
                <a:gd name="T31" fmla="*/ 0 h 253"/>
                <a:gd name="T32" fmla="*/ 0 w 1423"/>
                <a:gd name="T33" fmla="*/ 0 h 253"/>
                <a:gd name="T34" fmla="*/ 0 w 1423"/>
                <a:gd name="T35" fmla="*/ 0 h 253"/>
                <a:gd name="T36" fmla="*/ 0 w 1423"/>
                <a:gd name="T37" fmla="*/ 0 h 253"/>
                <a:gd name="T38" fmla="*/ 0 w 1423"/>
                <a:gd name="T39" fmla="*/ 0 h 253"/>
                <a:gd name="T40" fmla="*/ 0 w 1423"/>
                <a:gd name="T41" fmla="*/ 0 h 253"/>
                <a:gd name="T42" fmla="*/ 0 w 1423"/>
                <a:gd name="T43" fmla="*/ 0 h 253"/>
                <a:gd name="T44" fmla="*/ 0 w 1423"/>
                <a:gd name="T45" fmla="*/ 0 h 253"/>
                <a:gd name="T46" fmla="*/ 0 w 1423"/>
                <a:gd name="T47" fmla="*/ 0 h 253"/>
                <a:gd name="T48" fmla="*/ 0 w 1423"/>
                <a:gd name="T49" fmla="*/ 0 h 253"/>
                <a:gd name="T50" fmla="*/ 0 w 1423"/>
                <a:gd name="T51" fmla="*/ 0 h 253"/>
                <a:gd name="T52" fmla="*/ 0 w 1423"/>
                <a:gd name="T53" fmla="*/ 0 h 253"/>
                <a:gd name="T54" fmla="*/ 0 w 1423"/>
                <a:gd name="T55" fmla="*/ 0 h 253"/>
                <a:gd name="T56" fmla="*/ 0 w 1423"/>
                <a:gd name="T57" fmla="*/ 0 h 253"/>
                <a:gd name="T58" fmla="*/ 0 w 1423"/>
                <a:gd name="T59" fmla="*/ 0 h 253"/>
                <a:gd name="T60" fmla="*/ 0 w 1423"/>
                <a:gd name="T61" fmla="*/ 0 h 253"/>
                <a:gd name="T62" fmla="*/ 0 w 1423"/>
                <a:gd name="T63" fmla="*/ 0 h 253"/>
                <a:gd name="T64" fmla="*/ 0 w 1423"/>
                <a:gd name="T65" fmla="*/ 0 h 253"/>
                <a:gd name="T66" fmla="*/ 0 w 1423"/>
                <a:gd name="T67" fmla="*/ 0 h 253"/>
                <a:gd name="T68" fmla="*/ 0 w 1423"/>
                <a:gd name="T69" fmla="*/ 0 h 253"/>
                <a:gd name="T70" fmla="*/ 0 w 1423"/>
                <a:gd name="T71" fmla="*/ 0 h 253"/>
                <a:gd name="T72" fmla="*/ 0 w 1423"/>
                <a:gd name="T73" fmla="*/ 0 h 253"/>
                <a:gd name="T74" fmla="*/ 0 w 1423"/>
                <a:gd name="T75" fmla="*/ 0 h 253"/>
                <a:gd name="T76" fmla="*/ 0 w 1423"/>
                <a:gd name="T77" fmla="*/ 0 h 253"/>
                <a:gd name="T78" fmla="*/ 0 w 1423"/>
                <a:gd name="T79" fmla="*/ 0 h 253"/>
                <a:gd name="T80" fmla="*/ 0 w 1423"/>
                <a:gd name="T81" fmla="*/ 0 h 253"/>
                <a:gd name="T82" fmla="*/ 0 w 1423"/>
                <a:gd name="T83" fmla="*/ 0 h 253"/>
                <a:gd name="T84" fmla="*/ 0 w 1423"/>
                <a:gd name="T85" fmla="*/ 0 h 253"/>
                <a:gd name="T86" fmla="*/ 0 w 1423"/>
                <a:gd name="T87" fmla="*/ 0 h 2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23"/>
                <a:gd name="T133" fmla="*/ 0 h 253"/>
                <a:gd name="T134" fmla="*/ 1423 w 1423"/>
                <a:gd name="T135" fmla="*/ 253 h 2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23" h="253">
                  <a:moveTo>
                    <a:pt x="0" y="12"/>
                  </a:moveTo>
                  <a:lnTo>
                    <a:pt x="0" y="12"/>
                  </a:lnTo>
                  <a:lnTo>
                    <a:pt x="0" y="11"/>
                  </a:lnTo>
                  <a:lnTo>
                    <a:pt x="2" y="8"/>
                  </a:lnTo>
                  <a:lnTo>
                    <a:pt x="6" y="6"/>
                  </a:lnTo>
                  <a:lnTo>
                    <a:pt x="11" y="3"/>
                  </a:lnTo>
                  <a:lnTo>
                    <a:pt x="17" y="0"/>
                  </a:lnTo>
                  <a:lnTo>
                    <a:pt x="22" y="2"/>
                  </a:lnTo>
                  <a:lnTo>
                    <a:pt x="34" y="3"/>
                  </a:lnTo>
                  <a:lnTo>
                    <a:pt x="54" y="6"/>
                  </a:lnTo>
                  <a:lnTo>
                    <a:pt x="80" y="10"/>
                  </a:lnTo>
                  <a:lnTo>
                    <a:pt x="111" y="15"/>
                  </a:lnTo>
                  <a:lnTo>
                    <a:pt x="149" y="21"/>
                  </a:lnTo>
                  <a:lnTo>
                    <a:pt x="190" y="28"/>
                  </a:lnTo>
                  <a:lnTo>
                    <a:pt x="237" y="34"/>
                  </a:lnTo>
                  <a:lnTo>
                    <a:pt x="288" y="42"/>
                  </a:lnTo>
                  <a:lnTo>
                    <a:pt x="342" y="51"/>
                  </a:lnTo>
                  <a:lnTo>
                    <a:pt x="399" y="60"/>
                  </a:lnTo>
                  <a:lnTo>
                    <a:pt x="458" y="69"/>
                  </a:lnTo>
                  <a:lnTo>
                    <a:pt x="520" y="79"/>
                  </a:lnTo>
                  <a:lnTo>
                    <a:pt x="583" y="89"/>
                  </a:lnTo>
                  <a:lnTo>
                    <a:pt x="646" y="99"/>
                  </a:lnTo>
                  <a:lnTo>
                    <a:pt x="711" y="108"/>
                  </a:lnTo>
                  <a:lnTo>
                    <a:pt x="775" y="119"/>
                  </a:lnTo>
                  <a:lnTo>
                    <a:pt x="840" y="129"/>
                  </a:lnTo>
                  <a:lnTo>
                    <a:pt x="903" y="140"/>
                  </a:lnTo>
                  <a:lnTo>
                    <a:pt x="965" y="149"/>
                  </a:lnTo>
                  <a:lnTo>
                    <a:pt x="1023" y="158"/>
                  </a:lnTo>
                  <a:lnTo>
                    <a:pt x="1081" y="167"/>
                  </a:lnTo>
                  <a:lnTo>
                    <a:pt x="1135" y="176"/>
                  </a:lnTo>
                  <a:lnTo>
                    <a:pt x="1186" y="184"/>
                  </a:lnTo>
                  <a:lnTo>
                    <a:pt x="1233" y="190"/>
                  </a:lnTo>
                  <a:lnTo>
                    <a:pt x="1276" y="197"/>
                  </a:lnTo>
                  <a:lnTo>
                    <a:pt x="1312" y="203"/>
                  </a:lnTo>
                  <a:lnTo>
                    <a:pt x="1345" y="209"/>
                  </a:lnTo>
                  <a:lnTo>
                    <a:pt x="1371" y="213"/>
                  </a:lnTo>
                  <a:lnTo>
                    <a:pt x="1390" y="215"/>
                  </a:lnTo>
                  <a:lnTo>
                    <a:pt x="1403" y="217"/>
                  </a:lnTo>
                  <a:lnTo>
                    <a:pt x="1408" y="218"/>
                  </a:lnTo>
                  <a:lnTo>
                    <a:pt x="1416" y="227"/>
                  </a:lnTo>
                  <a:lnTo>
                    <a:pt x="1420" y="233"/>
                  </a:lnTo>
                  <a:lnTo>
                    <a:pt x="1423" y="240"/>
                  </a:lnTo>
                  <a:lnTo>
                    <a:pt x="1423" y="243"/>
                  </a:lnTo>
                  <a:lnTo>
                    <a:pt x="1420" y="245"/>
                  </a:lnTo>
                  <a:lnTo>
                    <a:pt x="1415" y="248"/>
                  </a:lnTo>
                  <a:lnTo>
                    <a:pt x="1407" y="250"/>
                  </a:lnTo>
                  <a:lnTo>
                    <a:pt x="1399" y="253"/>
                  </a:lnTo>
                  <a:lnTo>
                    <a:pt x="1394" y="252"/>
                  </a:lnTo>
                  <a:lnTo>
                    <a:pt x="1382" y="250"/>
                  </a:lnTo>
                  <a:lnTo>
                    <a:pt x="1363" y="246"/>
                  </a:lnTo>
                  <a:lnTo>
                    <a:pt x="1338" y="243"/>
                  </a:lnTo>
                  <a:lnTo>
                    <a:pt x="1306" y="237"/>
                  </a:lnTo>
                  <a:lnTo>
                    <a:pt x="1269" y="231"/>
                  </a:lnTo>
                  <a:lnTo>
                    <a:pt x="1228" y="224"/>
                  </a:lnTo>
                  <a:lnTo>
                    <a:pt x="1181" y="217"/>
                  </a:lnTo>
                  <a:lnTo>
                    <a:pt x="1130" y="209"/>
                  </a:lnTo>
                  <a:lnTo>
                    <a:pt x="1075" y="200"/>
                  </a:lnTo>
                  <a:lnTo>
                    <a:pt x="1018" y="190"/>
                  </a:lnTo>
                  <a:lnTo>
                    <a:pt x="960" y="180"/>
                  </a:lnTo>
                  <a:lnTo>
                    <a:pt x="897" y="170"/>
                  </a:lnTo>
                  <a:lnTo>
                    <a:pt x="835" y="159"/>
                  </a:lnTo>
                  <a:lnTo>
                    <a:pt x="770" y="149"/>
                  </a:lnTo>
                  <a:lnTo>
                    <a:pt x="706" y="138"/>
                  </a:lnTo>
                  <a:lnTo>
                    <a:pt x="641" y="128"/>
                  </a:lnTo>
                  <a:lnTo>
                    <a:pt x="578" y="118"/>
                  </a:lnTo>
                  <a:lnTo>
                    <a:pt x="514" y="106"/>
                  </a:lnTo>
                  <a:lnTo>
                    <a:pt x="453" y="97"/>
                  </a:lnTo>
                  <a:lnTo>
                    <a:pt x="393" y="86"/>
                  </a:lnTo>
                  <a:lnTo>
                    <a:pt x="336" y="77"/>
                  </a:lnTo>
                  <a:lnTo>
                    <a:pt x="281" y="68"/>
                  </a:lnTo>
                  <a:lnTo>
                    <a:pt x="230" y="59"/>
                  </a:lnTo>
                  <a:lnTo>
                    <a:pt x="182" y="51"/>
                  </a:lnTo>
                  <a:lnTo>
                    <a:pt x="141" y="45"/>
                  </a:lnTo>
                  <a:lnTo>
                    <a:pt x="103" y="38"/>
                  </a:lnTo>
                  <a:lnTo>
                    <a:pt x="71" y="33"/>
                  </a:lnTo>
                  <a:lnTo>
                    <a:pt x="45" y="29"/>
                  </a:lnTo>
                  <a:lnTo>
                    <a:pt x="25" y="25"/>
                  </a:lnTo>
                  <a:lnTo>
                    <a:pt x="12" y="24"/>
                  </a:lnTo>
                  <a:lnTo>
                    <a:pt x="7" y="23"/>
                  </a:lnTo>
                  <a:lnTo>
                    <a:pt x="4" y="19"/>
                  </a:lnTo>
                  <a:lnTo>
                    <a:pt x="2" y="16"/>
                  </a:lnTo>
                  <a:lnTo>
                    <a:pt x="0" y="13"/>
                  </a:lnTo>
                  <a:lnTo>
                    <a:pt x="0" y="12"/>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57" name="Freeform 476">
              <a:extLst>
                <a:ext uri="{FF2B5EF4-FFF2-40B4-BE49-F238E27FC236}">
                  <a16:creationId xmlns:a16="http://schemas.microsoft.com/office/drawing/2014/main" id="{57168D68-8F6C-459A-A4E2-FBBF3540DB8D}"/>
                </a:ext>
              </a:extLst>
            </p:cNvPr>
            <p:cNvSpPr>
              <a:spLocks/>
            </p:cNvSpPr>
            <p:nvPr/>
          </p:nvSpPr>
          <p:spPr bwMode="auto">
            <a:xfrm flipH="1">
              <a:off x="502" y="1222"/>
              <a:ext cx="85" cy="120"/>
            </a:xfrm>
            <a:custGeom>
              <a:avLst/>
              <a:gdLst>
                <a:gd name="T0" fmla="*/ 0 w 372"/>
                <a:gd name="T1" fmla="*/ 0 h 522"/>
                <a:gd name="T2" fmla="*/ 0 w 372"/>
                <a:gd name="T3" fmla="*/ 0 h 522"/>
                <a:gd name="T4" fmla="*/ 0 w 372"/>
                <a:gd name="T5" fmla="*/ 0 h 522"/>
                <a:gd name="T6" fmla="*/ 0 w 372"/>
                <a:gd name="T7" fmla="*/ 0 h 522"/>
                <a:gd name="T8" fmla="*/ 0 w 372"/>
                <a:gd name="T9" fmla="*/ 0 h 522"/>
                <a:gd name="T10" fmla="*/ 0 w 372"/>
                <a:gd name="T11" fmla="*/ 0 h 522"/>
                <a:gd name="T12" fmla="*/ 0 w 372"/>
                <a:gd name="T13" fmla="*/ 0 h 522"/>
                <a:gd name="T14" fmla="*/ 0 w 372"/>
                <a:gd name="T15" fmla="*/ 0 h 522"/>
                <a:gd name="T16" fmla="*/ 0 w 372"/>
                <a:gd name="T17" fmla="*/ 0 h 522"/>
                <a:gd name="T18" fmla="*/ 0 w 372"/>
                <a:gd name="T19" fmla="*/ 0 h 522"/>
                <a:gd name="T20" fmla="*/ 0 w 372"/>
                <a:gd name="T21" fmla="*/ 0 h 522"/>
                <a:gd name="T22" fmla="*/ 0 w 372"/>
                <a:gd name="T23" fmla="*/ 0 h 522"/>
                <a:gd name="T24" fmla="*/ 0 w 372"/>
                <a:gd name="T25" fmla="*/ 0 h 522"/>
                <a:gd name="T26" fmla="*/ 0 w 372"/>
                <a:gd name="T27" fmla="*/ 0 h 522"/>
                <a:gd name="T28" fmla="*/ 0 w 372"/>
                <a:gd name="T29" fmla="*/ 0 h 522"/>
                <a:gd name="T30" fmla="*/ 0 w 372"/>
                <a:gd name="T31" fmla="*/ 0 h 522"/>
                <a:gd name="T32" fmla="*/ 0 w 372"/>
                <a:gd name="T33" fmla="*/ 0 h 522"/>
                <a:gd name="T34" fmla="*/ 0 w 372"/>
                <a:gd name="T35" fmla="*/ 0 h 522"/>
                <a:gd name="T36" fmla="*/ 0 w 372"/>
                <a:gd name="T37" fmla="*/ 0 h 52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72"/>
                <a:gd name="T58" fmla="*/ 0 h 522"/>
                <a:gd name="T59" fmla="*/ 372 w 372"/>
                <a:gd name="T60" fmla="*/ 522 h 52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72" h="522">
                  <a:moveTo>
                    <a:pt x="9" y="4"/>
                  </a:moveTo>
                  <a:lnTo>
                    <a:pt x="2" y="10"/>
                  </a:lnTo>
                  <a:lnTo>
                    <a:pt x="0" y="17"/>
                  </a:lnTo>
                  <a:lnTo>
                    <a:pt x="0" y="26"/>
                  </a:lnTo>
                  <a:lnTo>
                    <a:pt x="4" y="34"/>
                  </a:lnTo>
                  <a:lnTo>
                    <a:pt x="333" y="513"/>
                  </a:lnTo>
                  <a:lnTo>
                    <a:pt x="339" y="519"/>
                  </a:lnTo>
                  <a:lnTo>
                    <a:pt x="347" y="522"/>
                  </a:lnTo>
                  <a:lnTo>
                    <a:pt x="355" y="522"/>
                  </a:lnTo>
                  <a:lnTo>
                    <a:pt x="363" y="518"/>
                  </a:lnTo>
                  <a:lnTo>
                    <a:pt x="369" y="511"/>
                  </a:lnTo>
                  <a:lnTo>
                    <a:pt x="372" y="504"/>
                  </a:lnTo>
                  <a:lnTo>
                    <a:pt x="372" y="496"/>
                  </a:lnTo>
                  <a:lnTo>
                    <a:pt x="369" y="488"/>
                  </a:lnTo>
                  <a:lnTo>
                    <a:pt x="39" y="9"/>
                  </a:lnTo>
                  <a:lnTo>
                    <a:pt x="32" y="3"/>
                  </a:lnTo>
                  <a:lnTo>
                    <a:pt x="26" y="0"/>
                  </a:lnTo>
                  <a:lnTo>
                    <a:pt x="17" y="0"/>
                  </a:lnTo>
                  <a:lnTo>
                    <a:pt x="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58" name="Freeform 477">
              <a:extLst>
                <a:ext uri="{FF2B5EF4-FFF2-40B4-BE49-F238E27FC236}">
                  <a16:creationId xmlns:a16="http://schemas.microsoft.com/office/drawing/2014/main" id="{CEF519CD-8ECD-4477-8114-86FA9F57B7EC}"/>
                </a:ext>
              </a:extLst>
            </p:cNvPr>
            <p:cNvSpPr>
              <a:spLocks/>
            </p:cNvSpPr>
            <p:nvPr/>
          </p:nvSpPr>
          <p:spPr bwMode="auto">
            <a:xfrm flipH="1">
              <a:off x="703" y="1467"/>
              <a:ext cx="30" cy="22"/>
            </a:xfrm>
            <a:custGeom>
              <a:avLst/>
              <a:gdLst>
                <a:gd name="T0" fmla="*/ 0 w 130"/>
                <a:gd name="T1" fmla="*/ 0 h 95"/>
                <a:gd name="T2" fmla="*/ 0 w 130"/>
                <a:gd name="T3" fmla="*/ 0 h 95"/>
                <a:gd name="T4" fmla="*/ 0 w 130"/>
                <a:gd name="T5" fmla="*/ 0 h 95"/>
                <a:gd name="T6" fmla="*/ 0 w 130"/>
                <a:gd name="T7" fmla="*/ 0 h 95"/>
                <a:gd name="T8" fmla="*/ 0 w 130"/>
                <a:gd name="T9" fmla="*/ 0 h 95"/>
                <a:gd name="T10" fmla="*/ 0 w 130"/>
                <a:gd name="T11" fmla="*/ 0 h 95"/>
                <a:gd name="T12" fmla="*/ 0 w 130"/>
                <a:gd name="T13" fmla="*/ 0 h 95"/>
                <a:gd name="T14" fmla="*/ 0 w 130"/>
                <a:gd name="T15" fmla="*/ 0 h 95"/>
                <a:gd name="T16" fmla="*/ 0 w 130"/>
                <a:gd name="T17" fmla="*/ 0 h 95"/>
                <a:gd name="T18" fmla="*/ 0 w 130"/>
                <a:gd name="T19" fmla="*/ 0 h 95"/>
                <a:gd name="T20" fmla="*/ 0 w 130"/>
                <a:gd name="T21" fmla="*/ 0 h 95"/>
                <a:gd name="T22" fmla="*/ 0 w 130"/>
                <a:gd name="T23" fmla="*/ 0 h 95"/>
                <a:gd name="T24" fmla="*/ 0 w 130"/>
                <a:gd name="T25" fmla="*/ 0 h 95"/>
                <a:gd name="T26" fmla="*/ 0 w 130"/>
                <a:gd name="T27" fmla="*/ 0 h 95"/>
                <a:gd name="T28" fmla="*/ 0 w 130"/>
                <a:gd name="T29" fmla="*/ 0 h 95"/>
                <a:gd name="T30" fmla="*/ 0 w 130"/>
                <a:gd name="T31" fmla="*/ 0 h 95"/>
                <a:gd name="T32" fmla="*/ 0 w 130"/>
                <a:gd name="T33" fmla="*/ 0 h 95"/>
                <a:gd name="T34" fmla="*/ 0 w 130"/>
                <a:gd name="T35" fmla="*/ 0 h 95"/>
                <a:gd name="T36" fmla="*/ 0 w 130"/>
                <a:gd name="T37" fmla="*/ 0 h 95"/>
                <a:gd name="T38" fmla="*/ 0 w 130"/>
                <a:gd name="T39" fmla="*/ 0 h 95"/>
                <a:gd name="T40" fmla="*/ 0 w 130"/>
                <a:gd name="T41" fmla="*/ 0 h 95"/>
                <a:gd name="T42" fmla="*/ 0 w 130"/>
                <a:gd name="T43" fmla="*/ 0 h 95"/>
                <a:gd name="T44" fmla="*/ 0 w 130"/>
                <a:gd name="T45" fmla="*/ 0 h 95"/>
                <a:gd name="T46" fmla="*/ 0 w 130"/>
                <a:gd name="T47" fmla="*/ 0 h 95"/>
                <a:gd name="T48" fmla="*/ 0 w 130"/>
                <a:gd name="T49" fmla="*/ 0 h 95"/>
                <a:gd name="T50" fmla="*/ 0 w 130"/>
                <a:gd name="T51" fmla="*/ 0 h 95"/>
                <a:gd name="T52" fmla="*/ 0 w 130"/>
                <a:gd name="T53" fmla="*/ 0 h 95"/>
                <a:gd name="T54" fmla="*/ 0 w 130"/>
                <a:gd name="T55" fmla="*/ 0 h 95"/>
                <a:gd name="T56" fmla="*/ 0 w 130"/>
                <a:gd name="T57" fmla="*/ 0 h 95"/>
                <a:gd name="T58" fmla="*/ 0 w 130"/>
                <a:gd name="T59" fmla="*/ 0 h 95"/>
                <a:gd name="T60" fmla="*/ 0 w 130"/>
                <a:gd name="T61" fmla="*/ 0 h 95"/>
                <a:gd name="T62" fmla="*/ 0 w 130"/>
                <a:gd name="T63" fmla="*/ 0 h 95"/>
                <a:gd name="T64" fmla="*/ 0 w 130"/>
                <a:gd name="T65" fmla="*/ 0 h 9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0"/>
                <a:gd name="T100" fmla="*/ 0 h 95"/>
                <a:gd name="T101" fmla="*/ 130 w 130"/>
                <a:gd name="T102" fmla="*/ 95 h 9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0" h="95">
                  <a:moveTo>
                    <a:pt x="0" y="48"/>
                  </a:moveTo>
                  <a:lnTo>
                    <a:pt x="1" y="57"/>
                  </a:lnTo>
                  <a:lnTo>
                    <a:pt x="5" y="66"/>
                  </a:lnTo>
                  <a:lnTo>
                    <a:pt x="10" y="74"/>
                  </a:lnTo>
                  <a:lnTo>
                    <a:pt x="18" y="81"/>
                  </a:lnTo>
                  <a:lnTo>
                    <a:pt x="27" y="87"/>
                  </a:lnTo>
                  <a:lnTo>
                    <a:pt x="39" y="91"/>
                  </a:lnTo>
                  <a:lnTo>
                    <a:pt x="52" y="94"/>
                  </a:lnTo>
                  <a:lnTo>
                    <a:pt x="65" y="95"/>
                  </a:lnTo>
                  <a:lnTo>
                    <a:pt x="78" y="94"/>
                  </a:lnTo>
                  <a:lnTo>
                    <a:pt x="91" y="91"/>
                  </a:lnTo>
                  <a:lnTo>
                    <a:pt x="103" y="87"/>
                  </a:lnTo>
                  <a:lnTo>
                    <a:pt x="112" y="81"/>
                  </a:lnTo>
                  <a:lnTo>
                    <a:pt x="119" y="74"/>
                  </a:lnTo>
                  <a:lnTo>
                    <a:pt x="125" y="66"/>
                  </a:lnTo>
                  <a:lnTo>
                    <a:pt x="129" y="57"/>
                  </a:lnTo>
                  <a:lnTo>
                    <a:pt x="130" y="48"/>
                  </a:lnTo>
                  <a:lnTo>
                    <a:pt x="129" y="38"/>
                  </a:lnTo>
                  <a:lnTo>
                    <a:pt x="125" y="28"/>
                  </a:lnTo>
                  <a:lnTo>
                    <a:pt x="119" y="21"/>
                  </a:lnTo>
                  <a:lnTo>
                    <a:pt x="112" y="14"/>
                  </a:lnTo>
                  <a:lnTo>
                    <a:pt x="103" y="8"/>
                  </a:lnTo>
                  <a:lnTo>
                    <a:pt x="91" y="4"/>
                  </a:lnTo>
                  <a:lnTo>
                    <a:pt x="78" y="1"/>
                  </a:lnTo>
                  <a:lnTo>
                    <a:pt x="65" y="0"/>
                  </a:lnTo>
                  <a:lnTo>
                    <a:pt x="52" y="1"/>
                  </a:lnTo>
                  <a:lnTo>
                    <a:pt x="39" y="4"/>
                  </a:lnTo>
                  <a:lnTo>
                    <a:pt x="27" y="8"/>
                  </a:lnTo>
                  <a:lnTo>
                    <a:pt x="18" y="14"/>
                  </a:lnTo>
                  <a:lnTo>
                    <a:pt x="10" y="21"/>
                  </a:lnTo>
                  <a:lnTo>
                    <a:pt x="5" y="28"/>
                  </a:lnTo>
                  <a:lnTo>
                    <a:pt x="1" y="38"/>
                  </a:lnTo>
                  <a:lnTo>
                    <a:pt x="0"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59" name="Freeform 478">
              <a:extLst>
                <a:ext uri="{FF2B5EF4-FFF2-40B4-BE49-F238E27FC236}">
                  <a16:creationId xmlns:a16="http://schemas.microsoft.com/office/drawing/2014/main" id="{7AF12B5C-DF06-49D4-AB2F-6D42F78856B4}"/>
                </a:ext>
              </a:extLst>
            </p:cNvPr>
            <p:cNvSpPr>
              <a:spLocks/>
            </p:cNvSpPr>
            <p:nvPr/>
          </p:nvSpPr>
          <p:spPr bwMode="auto">
            <a:xfrm flipH="1">
              <a:off x="352" y="1467"/>
              <a:ext cx="29" cy="22"/>
            </a:xfrm>
            <a:custGeom>
              <a:avLst/>
              <a:gdLst>
                <a:gd name="T0" fmla="*/ 0 w 130"/>
                <a:gd name="T1" fmla="*/ 0 h 94"/>
                <a:gd name="T2" fmla="*/ 0 w 130"/>
                <a:gd name="T3" fmla="*/ 0 h 94"/>
                <a:gd name="T4" fmla="*/ 0 w 130"/>
                <a:gd name="T5" fmla="*/ 0 h 94"/>
                <a:gd name="T6" fmla="*/ 0 w 130"/>
                <a:gd name="T7" fmla="*/ 0 h 94"/>
                <a:gd name="T8" fmla="*/ 0 w 130"/>
                <a:gd name="T9" fmla="*/ 0 h 94"/>
                <a:gd name="T10" fmla="*/ 0 w 130"/>
                <a:gd name="T11" fmla="*/ 0 h 94"/>
                <a:gd name="T12" fmla="*/ 0 w 130"/>
                <a:gd name="T13" fmla="*/ 0 h 94"/>
                <a:gd name="T14" fmla="*/ 0 w 130"/>
                <a:gd name="T15" fmla="*/ 0 h 94"/>
                <a:gd name="T16" fmla="*/ 0 w 130"/>
                <a:gd name="T17" fmla="*/ 0 h 94"/>
                <a:gd name="T18" fmla="*/ 0 w 130"/>
                <a:gd name="T19" fmla="*/ 0 h 94"/>
                <a:gd name="T20" fmla="*/ 0 w 130"/>
                <a:gd name="T21" fmla="*/ 0 h 94"/>
                <a:gd name="T22" fmla="*/ 0 w 130"/>
                <a:gd name="T23" fmla="*/ 0 h 94"/>
                <a:gd name="T24" fmla="*/ 0 w 130"/>
                <a:gd name="T25" fmla="*/ 0 h 94"/>
                <a:gd name="T26" fmla="*/ 0 w 130"/>
                <a:gd name="T27" fmla="*/ 0 h 94"/>
                <a:gd name="T28" fmla="*/ 0 w 130"/>
                <a:gd name="T29" fmla="*/ 0 h 94"/>
                <a:gd name="T30" fmla="*/ 0 w 130"/>
                <a:gd name="T31" fmla="*/ 0 h 94"/>
                <a:gd name="T32" fmla="*/ 0 w 130"/>
                <a:gd name="T33" fmla="*/ 0 h 94"/>
                <a:gd name="T34" fmla="*/ 0 w 130"/>
                <a:gd name="T35" fmla="*/ 0 h 94"/>
                <a:gd name="T36" fmla="*/ 0 w 130"/>
                <a:gd name="T37" fmla="*/ 0 h 94"/>
                <a:gd name="T38" fmla="*/ 0 w 130"/>
                <a:gd name="T39" fmla="*/ 0 h 94"/>
                <a:gd name="T40" fmla="*/ 0 w 130"/>
                <a:gd name="T41" fmla="*/ 0 h 94"/>
                <a:gd name="T42" fmla="*/ 0 w 130"/>
                <a:gd name="T43" fmla="*/ 0 h 94"/>
                <a:gd name="T44" fmla="*/ 0 w 130"/>
                <a:gd name="T45" fmla="*/ 0 h 94"/>
                <a:gd name="T46" fmla="*/ 0 w 130"/>
                <a:gd name="T47" fmla="*/ 0 h 94"/>
                <a:gd name="T48" fmla="*/ 0 w 130"/>
                <a:gd name="T49" fmla="*/ 0 h 94"/>
                <a:gd name="T50" fmla="*/ 0 w 130"/>
                <a:gd name="T51" fmla="*/ 0 h 94"/>
                <a:gd name="T52" fmla="*/ 0 w 130"/>
                <a:gd name="T53" fmla="*/ 0 h 94"/>
                <a:gd name="T54" fmla="*/ 0 w 130"/>
                <a:gd name="T55" fmla="*/ 0 h 94"/>
                <a:gd name="T56" fmla="*/ 0 w 130"/>
                <a:gd name="T57" fmla="*/ 0 h 94"/>
                <a:gd name="T58" fmla="*/ 0 w 130"/>
                <a:gd name="T59" fmla="*/ 0 h 94"/>
                <a:gd name="T60" fmla="*/ 0 w 130"/>
                <a:gd name="T61" fmla="*/ 0 h 94"/>
                <a:gd name="T62" fmla="*/ 0 w 130"/>
                <a:gd name="T63" fmla="*/ 0 h 94"/>
                <a:gd name="T64" fmla="*/ 0 w 130"/>
                <a:gd name="T65" fmla="*/ 0 h 9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0"/>
                <a:gd name="T100" fmla="*/ 0 h 94"/>
                <a:gd name="T101" fmla="*/ 130 w 130"/>
                <a:gd name="T102" fmla="*/ 94 h 9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0" h="94">
                  <a:moveTo>
                    <a:pt x="0" y="47"/>
                  </a:moveTo>
                  <a:lnTo>
                    <a:pt x="2" y="57"/>
                  </a:lnTo>
                  <a:lnTo>
                    <a:pt x="6" y="65"/>
                  </a:lnTo>
                  <a:lnTo>
                    <a:pt x="11" y="74"/>
                  </a:lnTo>
                  <a:lnTo>
                    <a:pt x="19" y="81"/>
                  </a:lnTo>
                  <a:lnTo>
                    <a:pt x="28" y="86"/>
                  </a:lnTo>
                  <a:lnTo>
                    <a:pt x="39" y="90"/>
                  </a:lnTo>
                  <a:lnTo>
                    <a:pt x="52" y="92"/>
                  </a:lnTo>
                  <a:lnTo>
                    <a:pt x="65" y="94"/>
                  </a:lnTo>
                  <a:lnTo>
                    <a:pt x="78" y="92"/>
                  </a:lnTo>
                  <a:lnTo>
                    <a:pt x="91" y="90"/>
                  </a:lnTo>
                  <a:lnTo>
                    <a:pt x="102" y="86"/>
                  </a:lnTo>
                  <a:lnTo>
                    <a:pt x="112" y="81"/>
                  </a:lnTo>
                  <a:lnTo>
                    <a:pt x="120" y="74"/>
                  </a:lnTo>
                  <a:lnTo>
                    <a:pt x="125" y="65"/>
                  </a:lnTo>
                  <a:lnTo>
                    <a:pt x="129" y="57"/>
                  </a:lnTo>
                  <a:lnTo>
                    <a:pt x="130" y="47"/>
                  </a:lnTo>
                  <a:lnTo>
                    <a:pt x="129" y="36"/>
                  </a:lnTo>
                  <a:lnTo>
                    <a:pt x="125" y="28"/>
                  </a:lnTo>
                  <a:lnTo>
                    <a:pt x="120" y="19"/>
                  </a:lnTo>
                  <a:lnTo>
                    <a:pt x="112" y="13"/>
                  </a:lnTo>
                  <a:lnTo>
                    <a:pt x="102" y="8"/>
                  </a:lnTo>
                  <a:lnTo>
                    <a:pt x="91" y="4"/>
                  </a:lnTo>
                  <a:lnTo>
                    <a:pt x="78" y="1"/>
                  </a:lnTo>
                  <a:lnTo>
                    <a:pt x="65" y="0"/>
                  </a:lnTo>
                  <a:lnTo>
                    <a:pt x="52" y="1"/>
                  </a:lnTo>
                  <a:lnTo>
                    <a:pt x="39" y="4"/>
                  </a:lnTo>
                  <a:lnTo>
                    <a:pt x="28" y="8"/>
                  </a:lnTo>
                  <a:lnTo>
                    <a:pt x="19" y="13"/>
                  </a:lnTo>
                  <a:lnTo>
                    <a:pt x="11" y="19"/>
                  </a:lnTo>
                  <a:lnTo>
                    <a:pt x="6" y="28"/>
                  </a:lnTo>
                  <a:lnTo>
                    <a:pt x="2" y="36"/>
                  </a:lnTo>
                  <a:lnTo>
                    <a:pt x="0"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60" name="Freeform 479">
              <a:extLst>
                <a:ext uri="{FF2B5EF4-FFF2-40B4-BE49-F238E27FC236}">
                  <a16:creationId xmlns:a16="http://schemas.microsoft.com/office/drawing/2014/main" id="{8A5EB6BF-3E6B-4A9A-821B-F39CABFF9018}"/>
                </a:ext>
              </a:extLst>
            </p:cNvPr>
            <p:cNvSpPr>
              <a:spLocks/>
            </p:cNvSpPr>
            <p:nvPr/>
          </p:nvSpPr>
          <p:spPr bwMode="auto">
            <a:xfrm flipH="1">
              <a:off x="833" y="1468"/>
              <a:ext cx="29" cy="21"/>
            </a:xfrm>
            <a:custGeom>
              <a:avLst/>
              <a:gdLst>
                <a:gd name="T0" fmla="*/ 0 w 130"/>
                <a:gd name="T1" fmla="*/ 0 h 95"/>
                <a:gd name="T2" fmla="*/ 0 w 130"/>
                <a:gd name="T3" fmla="*/ 0 h 95"/>
                <a:gd name="T4" fmla="*/ 0 w 130"/>
                <a:gd name="T5" fmla="*/ 0 h 95"/>
                <a:gd name="T6" fmla="*/ 0 w 130"/>
                <a:gd name="T7" fmla="*/ 0 h 95"/>
                <a:gd name="T8" fmla="*/ 0 w 130"/>
                <a:gd name="T9" fmla="*/ 0 h 95"/>
                <a:gd name="T10" fmla="*/ 0 w 130"/>
                <a:gd name="T11" fmla="*/ 0 h 95"/>
                <a:gd name="T12" fmla="*/ 0 w 130"/>
                <a:gd name="T13" fmla="*/ 0 h 95"/>
                <a:gd name="T14" fmla="*/ 0 w 130"/>
                <a:gd name="T15" fmla="*/ 0 h 95"/>
                <a:gd name="T16" fmla="*/ 0 w 130"/>
                <a:gd name="T17" fmla="*/ 0 h 95"/>
                <a:gd name="T18" fmla="*/ 0 w 130"/>
                <a:gd name="T19" fmla="*/ 0 h 95"/>
                <a:gd name="T20" fmla="*/ 0 w 130"/>
                <a:gd name="T21" fmla="*/ 0 h 95"/>
                <a:gd name="T22" fmla="*/ 0 w 130"/>
                <a:gd name="T23" fmla="*/ 0 h 95"/>
                <a:gd name="T24" fmla="*/ 0 w 130"/>
                <a:gd name="T25" fmla="*/ 0 h 95"/>
                <a:gd name="T26" fmla="*/ 0 w 130"/>
                <a:gd name="T27" fmla="*/ 0 h 95"/>
                <a:gd name="T28" fmla="*/ 0 w 130"/>
                <a:gd name="T29" fmla="*/ 0 h 95"/>
                <a:gd name="T30" fmla="*/ 0 w 130"/>
                <a:gd name="T31" fmla="*/ 0 h 95"/>
                <a:gd name="T32" fmla="*/ 0 w 130"/>
                <a:gd name="T33" fmla="*/ 0 h 95"/>
                <a:gd name="T34" fmla="*/ 0 w 130"/>
                <a:gd name="T35" fmla="*/ 0 h 95"/>
                <a:gd name="T36" fmla="*/ 0 w 130"/>
                <a:gd name="T37" fmla="*/ 0 h 95"/>
                <a:gd name="T38" fmla="*/ 0 w 130"/>
                <a:gd name="T39" fmla="*/ 0 h 95"/>
                <a:gd name="T40" fmla="*/ 0 w 130"/>
                <a:gd name="T41" fmla="*/ 0 h 95"/>
                <a:gd name="T42" fmla="*/ 0 w 130"/>
                <a:gd name="T43" fmla="*/ 0 h 95"/>
                <a:gd name="T44" fmla="*/ 0 w 130"/>
                <a:gd name="T45" fmla="*/ 0 h 95"/>
                <a:gd name="T46" fmla="*/ 0 w 130"/>
                <a:gd name="T47" fmla="*/ 0 h 95"/>
                <a:gd name="T48" fmla="*/ 0 w 130"/>
                <a:gd name="T49" fmla="*/ 0 h 95"/>
                <a:gd name="T50" fmla="*/ 0 w 130"/>
                <a:gd name="T51" fmla="*/ 0 h 95"/>
                <a:gd name="T52" fmla="*/ 0 w 130"/>
                <a:gd name="T53" fmla="*/ 0 h 95"/>
                <a:gd name="T54" fmla="*/ 0 w 130"/>
                <a:gd name="T55" fmla="*/ 0 h 95"/>
                <a:gd name="T56" fmla="*/ 0 w 130"/>
                <a:gd name="T57" fmla="*/ 0 h 95"/>
                <a:gd name="T58" fmla="*/ 0 w 130"/>
                <a:gd name="T59" fmla="*/ 0 h 95"/>
                <a:gd name="T60" fmla="*/ 0 w 130"/>
                <a:gd name="T61" fmla="*/ 0 h 95"/>
                <a:gd name="T62" fmla="*/ 0 w 130"/>
                <a:gd name="T63" fmla="*/ 0 h 95"/>
                <a:gd name="T64" fmla="*/ 0 w 130"/>
                <a:gd name="T65" fmla="*/ 0 h 9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0"/>
                <a:gd name="T100" fmla="*/ 0 h 95"/>
                <a:gd name="T101" fmla="*/ 130 w 130"/>
                <a:gd name="T102" fmla="*/ 95 h 9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0" h="95">
                  <a:moveTo>
                    <a:pt x="0" y="47"/>
                  </a:moveTo>
                  <a:lnTo>
                    <a:pt x="1" y="57"/>
                  </a:lnTo>
                  <a:lnTo>
                    <a:pt x="5" y="66"/>
                  </a:lnTo>
                  <a:lnTo>
                    <a:pt x="10" y="74"/>
                  </a:lnTo>
                  <a:lnTo>
                    <a:pt x="18" y="80"/>
                  </a:lnTo>
                  <a:lnTo>
                    <a:pt x="27" y="87"/>
                  </a:lnTo>
                  <a:lnTo>
                    <a:pt x="39" y="91"/>
                  </a:lnTo>
                  <a:lnTo>
                    <a:pt x="52" y="93"/>
                  </a:lnTo>
                  <a:lnTo>
                    <a:pt x="65" y="95"/>
                  </a:lnTo>
                  <a:lnTo>
                    <a:pt x="78" y="93"/>
                  </a:lnTo>
                  <a:lnTo>
                    <a:pt x="91" y="91"/>
                  </a:lnTo>
                  <a:lnTo>
                    <a:pt x="101" y="87"/>
                  </a:lnTo>
                  <a:lnTo>
                    <a:pt x="112" y="80"/>
                  </a:lnTo>
                  <a:lnTo>
                    <a:pt x="120" y="74"/>
                  </a:lnTo>
                  <a:lnTo>
                    <a:pt x="125" y="66"/>
                  </a:lnTo>
                  <a:lnTo>
                    <a:pt x="129" y="57"/>
                  </a:lnTo>
                  <a:lnTo>
                    <a:pt x="130" y="47"/>
                  </a:lnTo>
                  <a:lnTo>
                    <a:pt x="129" y="38"/>
                  </a:lnTo>
                  <a:lnTo>
                    <a:pt x="125" y="28"/>
                  </a:lnTo>
                  <a:lnTo>
                    <a:pt x="120" y="21"/>
                  </a:lnTo>
                  <a:lnTo>
                    <a:pt x="112" y="13"/>
                  </a:lnTo>
                  <a:lnTo>
                    <a:pt x="101" y="8"/>
                  </a:lnTo>
                  <a:lnTo>
                    <a:pt x="91" y="4"/>
                  </a:lnTo>
                  <a:lnTo>
                    <a:pt x="78" y="1"/>
                  </a:lnTo>
                  <a:lnTo>
                    <a:pt x="65" y="0"/>
                  </a:lnTo>
                  <a:lnTo>
                    <a:pt x="52" y="1"/>
                  </a:lnTo>
                  <a:lnTo>
                    <a:pt x="39" y="4"/>
                  </a:lnTo>
                  <a:lnTo>
                    <a:pt x="27" y="8"/>
                  </a:lnTo>
                  <a:lnTo>
                    <a:pt x="18" y="13"/>
                  </a:lnTo>
                  <a:lnTo>
                    <a:pt x="10" y="21"/>
                  </a:lnTo>
                  <a:lnTo>
                    <a:pt x="5" y="28"/>
                  </a:lnTo>
                  <a:lnTo>
                    <a:pt x="1" y="38"/>
                  </a:lnTo>
                  <a:lnTo>
                    <a:pt x="0"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61" name="Freeform 480">
              <a:extLst>
                <a:ext uri="{FF2B5EF4-FFF2-40B4-BE49-F238E27FC236}">
                  <a16:creationId xmlns:a16="http://schemas.microsoft.com/office/drawing/2014/main" id="{89D11500-5101-4165-9887-D8C139860C9F}"/>
                </a:ext>
              </a:extLst>
            </p:cNvPr>
            <p:cNvSpPr>
              <a:spLocks/>
            </p:cNvSpPr>
            <p:nvPr/>
          </p:nvSpPr>
          <p:spPr bwMode="auto">
            <a:xfrm flipH="1">
              <a:off x="363" y="1350"/>
              <a:ext cx="49" cy="134"/>
            </a:xfrm>
            <a:custGeom>
              <a:avLst/>
              <a:gdLst>
                <a:gd name="T0" fmla="*/ 0 w 218"/>
                <a:gd name="T1" fmla="*/ 0 h 582"/>
                <a:gd name="T2" fmla="*/ 0 w 218"/>
                <a:gd name="T3" fmla="*/ 0 h 582"/>
                <a:gd name="T4" fmla="*/ 0 w 218"/>
                <a:gd name="T5" fmla="*/ 0 h 582"/>
                <a:gd name="T6" fmla="*/ 0 w 218"/>
                <a:gd name="T7" fmla="*/ 0 h 582"/>
                <a:gd name="T8" fmla="*/ 0 w 218"/>
                <a:gd name="T9" fmla="*/ 0 h 582"/>
                <a:gd name="T10" fmla="*/ 0 w 218"/>
                <a:gd name="T11" fmla="*/ 0 h 582"/>
                <a:gd name="T12" fmla="*/ 0 w 218"/>
                <a:gd name="T13" fmla="*/ 0 h 582"/>
                <a:gd name="T14" fmla="*/ 0 w 218"/>
                <a:gd name="T15" fmla="*/ 0 h 582"/>
                <a:gd name="T16" fmla="*/ 0 w 218"/>
                <a:gd name="T17" fmla="*/ 0 h 582"/>
                <a:gd name="T18" fmla="*/ 0 w 218"/>
                <a:gd name="T19" fmla="*/ 0 h 582"/>
                <a:gd name="T20" fmla="*/ 0 w 218"/>
                <a:gd name="T21" fmla="*/ 0 h 582"/>
                <a:gd name="T22" fmla="*/ 0 w 218"/>
                <a:gd name="T23" fmla="*/ 0 h 582"/>
                <a:gd name="T24" fmla="*/ 0 w 218"/>
                <a:gd name="T25" fmla="*/ 0 h 582"/>
                <a:gd name="T26" fmla="*/ 0 w 218"/>
                <a:gd name="T27" fmla="*/ 0 h 582"/>
                <a:gd name="T28" fmla="*/ 0 w 218"/>
                <a:gd name="T29" fmla="*/ 0 h 582"/>
                <a:gd name="T30" fmla="*/ 0 w 218"/>
                <a:gd name="T31" fmla="*/ 0 h 582"/>
                <a:gd name="T32" fmla="*/ 0 w 218"/>
                <a:gd name="T33" fmla="*/ 0 h 582"/>
                <a:gd name="T34" fmla="*/ 0 w 218"/>
                <a:gd name="T35" fmla="*/ 0 h 582"/>
                <a:gd name="T36" fmla="*/ 0 w 218"/>
                <a:gd name="T37" fmla="*/ 0 h 58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8"/>
                <a:gd name="T58" fmla="*/ 0 h 582"/>
                <a:gd name="T59" fmla="*/ 218 w 218"/>
                <a:gd name="T60" fmla="*/ 582 h 58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8" h="582">
                  <a:moveTo>
                    <a:pt x="16" y="1"/>
                  </a:moveTo>
                  <a:lnTo>
                    <a:pt x="8" y="5"/>
                  </a:lnTo>
                  <a:lnTo>
                    <a:pt x="3" y="13"/>
                  </a:lnTo>
                  <a:lnTo>
                    <a:pt x="0" y="21"/>
                  </a:lnTo>
                  <a:lnTo>
                    <a:pt x="1" y="29"/>
                  </a:lnTo>
                  <a:lnTo>
                    <a:pt x="175" y="566"/>
                  </a:lnTo>
                  <a:lnTo>
                    <a:pt x="179" y="574"/>
                  </a:lnTo>
                  <a:lnTo>
                    <a:pt x="187" y="579"/>
                  </a:lnTo>
                  <a:lnTo>
                    <a:pt x="195" y="582"/>
                  </a:lnTo>
                  <a:lnTo>
                    <a:pt x="204" y="580"/>
                  </a:lnTo>
                  <a:lnTo>
                    <a:pt x="211" y="577"/>
                  </a:lnTo>
                  <a:lnTo>
                    <a:pt x="216" y="570"/>
                  </a:lnTo>
                  <a:lnTo>
                    <a:pt x="218" y="562"/>
                  </a:lnTo>
                  <a:lnTo>
                    <a:pt x="217" y="553"/>
                  </a:lnTo>
                  <a:lnTo>
                    <a:pt x="43" y="16"/>
                  </a:lnTo>
                  <a:lnTo>
                    <a:pt x="39" y="8"/>
                  </a:lnTo>
                  <a:lnTo>
                    <a:pt x="32" y="3"/>
                  </a:lnTo>
                  <a:lnTo>
                    <a:pt x="25" y="0"/>
                  </a:lnTo>
                  <a:lnTo>
                    <a:pt x="1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62" name="Freeform 481">
              <a:extLst>
                <a:ext uri="{FF2B5EF4-FFF2-40B4-BE49-F238E27FC236}">
                  <a16:creationId xmlns:a16="http://schemas.microsoft.com/office/drawing/2014/main" id="{0DE705B4-B29F-40E7-B625-0582F31FCBC5}"/>
                </a:ext>
              </a:extLst>
            </p:cNvPr>
            <p:cNvSpPr>
              <a:spLocks/>
            </p:cNvSpPr>
            <p:nvPr/>
          </p:nvSpPr>
          <p:spPr bwMode="auto">
            <a:xfrm flipH="1">
              <a:off x="443" y="1364"/>
              <a:ext cx="49" cy="53"/>
            </a:xfrm>
            <a:custGeom>
              <a:avLst/>
              <a:gdLst>
                <a:gd name="T0" fmla="*/ 0 w 213"/>
                <a:gd name="T1" fmla="*/ 0 h 230"/>
                <a:gd name="T2" fmla="*/ 0 w 213"/>
                <a:gd name="T3" fmla="*/ 0 h 230"/>
                <a:gd name="T4" fmla="*/ 0 w 213"/>
                <a:gd name="T5" fmla="*/ 0 h 230"/>
                <a:gd name="T6" fmla="*/ 0 w 213"/>
                <a:gd name="T7" fmla="*/ 0 h 230"/>
                <a:gd name="T8" fmla="*/ 0 w 213"/>
                <a:gd name="T9" fmla="*/ 0 h 230"/>
                <a:gd name="T10" fmla="*/ 0 w 213"/>
                <a:gd name="T11" fmla="*/ 0 h 230"/>
                <a:gd name="T12" fmla="*/ 0 w 213"/>
                <a:gd name="T13" fmla="*/ 0 h 230"/>
                <a:gd name="T14" fmla="*/ 0 w 213"/>
                <a:gd name="T15" fmla="*/ 0 h 230"/>
                <a:gd name="T16" fmla="*/ 0 w 213"/>
                <a:gd name="T17" fmla="*/ 0 h 230"/>
                <a:gd name="T18" fmla="*/ 0 w 213"/>
                <a:gd name="T19" fmla="*/ 0 h 230"/>
                <a:gd name="T20" fmla="*/ 0 w 213"/>
                <a:gd name="T21" fmla="*/ 0 h 230"/>
                <a:gd name="T22" fmla="*/ 0 w 213"/>
                <a:gd name="T23" fmla="*/ 0 h 230"/>
                <a:gd name="T24" fmla="*/ 0 w 213"/>
                <a:gd name="T25" fmla="*/ 0 h 230"/>
                <a:gd name="T26" fmla="*/ 0 w 213"/>
                <a:gd name="T27" fmla="*/ 0 h 230"/>
                <a:gd name="T28" fmla="*/ 0 w 213"/>
                <a:gd name="T29" fmla="*/ 0 h 230"/>
                <a:gd name="T30" fmla="*/ 0 w 213"/>
                <a:gd name="T31" fmla="*/ 0 h 230"/>
                <a:gd name="T32" fmla="*/ 0 w 213"/>
                <a:gd name="T33" fmla="*/ 0 h 230"/>
                <a:gd name="T34" fmla="*/ 0 w 213"/>
                <a:gd name="T35" fmla="*/ 0 h 230"/>
                <a:gd name="T36" fmla="*/ 0 w 213"/>
                <a:gd name="T37" fmla="*/ 0 h 230"/>
                <a:gd name="T38" fmla="*/ 0 w 213"/>
                <a:gd name="T39" fmla="*/ 0 h 230"/>
                <a:gd name="T40" fmla="*/ 0 w 213"/>
                <a:gd name="T41" fmla="*/ 0 h 230"/>
                <a:gd name="T42" fmla="*/ 0 w 213"/>
                <a:gd name="T43" fmla="*/ 0 h 230"/>
                <a:gd name="T44" fmla="*/ 0 w 213"/>
                <a:gd name="T45" fmla="*/ 0 h 230"/>
                <a:gd name="T46" fmla="*/ 0 w 213"/>
                <a:gd name="T47" fmla="*/ 0 h 230"/>
                <a:gd name="T48" fmla="*/ 0 w 213"/>
                <a:gd name="T49" fmla="*/ 0 h 230"/>
                <a:gd name="T50" fmla="*/ 0 w 213"/>
                <a:gd name="T51" fmla="*/ 0 h 230"/>
                <a:gd name="T52" fmla="*/ 0 w 213"/>
                <a:gd name="T53" fmla="*/ 0 h 230"/>
                <a:gd name="T54" fmla="*/ 0 w 213"/>
                <a:gd name="T55" fmla="*/ 0 h 230"/>
                <a:gd name="T56" fmla="*/ 0 w 213"/>
                <a:gd name="T57" fmla="*/ 0 h 230"/>
                <a:gd name="T58" fmla="*/ 0 w 213"/>
                <a:gd name="T59" fmla="*/ 0 h 230"/>
                <a:gd name="T60" fmla="*/ 0 w 213"/>
                <a:gd name="T61" fmla="*/ 0 h 230"/>
                <a:gd name="T62" fmla="*/ 0 w 213"/>
                <a:gd name="T63" fmla="*/ 0 h 230"/>
                <a:gd name="T64" fmla="*/ 0 w 213"/>
                <a:gd name="T65" fmla="*/ 0 h 230"/>
                <a:gd name="T66" fmla="*/ 0 w 213"/>
                <a:gd name="T67" fmla="*/ 0 h 230"/>
                <a:gd name="T68" fmla="*/ 0 w 213"/>
                <a:gd name="T69" fmla="*/ 0 h 230"/>
                <a:gd name="T70" fmla="*/ 0 w 213"/>
                <a:gd name="T71" fmla="*/ 0 h 230"/>
                <a:gd name="T72" fmla="*/ 0 w 213"/>
                <a:gd name="T73" fmla="*/ 0 h 230"/>
                <a:gd name="T74" fmla="*/ 0 w 213"/>
                <a:gd name="T75" fmla="*/ 0 h 23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3"/>
                <a:gd name="T115" fmla="*/ 0 h 230"/>
                <a:gd name="T116" fmla="*/ 213 w 213"/>
                <a:gd name="T117" fmla="*/ 230 h 23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3" h="230">
                  <a:moveTo>
                    <a:pt x="46" y="21"/>
                  </a:moveTo>
                  <a:lnTo>
                    <a:pt x="33" y="34"/>
                  </a:lnTo>
                  <a:lnTo>
                    <a:pt x="22" y="49"/>
                  </a:lnTo>
                  <a:lnTo>
                    <a:pt x="13" y="67"/>
                  </a:lnTo>
                  <a:lnTo>
                    <a:pt x="6" y="88"/>
                  </a:lnTo>
                  <a:lnTo>
                    <a:pt x="2" y="113"/>
                  </a:lnTo>
                  <a:lnTo>
                    <a:pt x="0" y="139"/>
                  </a:lnTo>
                  <a:lnTo>
                    <a:pt x="0" y="169"/>
                  </a:lnTo>
                  <a:lnTo>
                    <a:pt x="1" y="200"/>
                  </a:lnTo>
                  <a:lnTo>
                    <a:pt x="3" y="209"/>
                  </a:lnTo>
                  <a:lnTo>
                    <a:pt x="9" y="216"/>
                  </a:lnTo>
                  <a:lnTo>
                    <a:pt x="16" y="220"/>
                  </a:lnTo>
                  <a:lnTo>
                    <a:pt x="24" y="221"/>
                  </a:lnTo>
                  <a:lnTo>
                    <a:pt x="33" y="218"/>
                  </a:lnTo>
                  <a:lnTo>
                    <a:pt x="40" y="213"/>
                  </a:lnTo>
                  <a:lnTo>
                    <a:pt x="44" y="205"/>
                  </a:lnTo>
                  <a:lnTo>
                    <a:pt x="45" y="196"/>
                  </a:lnTo>
                  <a:lnTo>
                    <a:pt x="44" y="139"/>
                  </a:lnTo>
                  <a:lnTo>
                    <a:pt x="49" y="97"/>
                  </a:lnTo>
                  <a:lnTo>
                    <a:pt x="61" y="71"/>
                  </a:lnTo>
                  <a:lnTo>
                    <a:pt x="74" y="56"/>
                  </a:lnTo>
                  <a:lnTo>
                    <a:pt x="81" y="51"/>
                  </a:lnTo>
                  <a:lnTo>
                    <a:pt x="91" y="47"/>
                  </a:lnTo>
                  <a:lnTo>
                    <a:pt x="98" y="44"/>
                  </a:lnTo>
                  <a:lnTo>
                    <a:pt x="106" y="44"/>
                  </a:lnTo>
                  <a:lnTo>
                    <a:pt x="113" y="44"/>
                  </a:lnTo>
                  <a:lnTo>
                    <a:pt x="118" y="44"/>
                  </a:lnTo>
                  <a:lnTo>
                    <a:pt x="122" y="45"/>
                  </a:lnTo>
                  <a:lnTo>
                    <a:pt x="123" y="45"/>
                  </a:lnTo>
                  <a:lnTo>
                    <a:pt x="124" y="45"/>
                  </a:lnTo>
                  <a:lnTo>
                    <a:pt x="126" y="45"/>
                  </a:lnTo>
                  <a:lnTo>
                    <a:pt x="126" y="47"/>
                  </a:lnTo>
                  <a:lnTo>
                    <a:pt x="127" y="47"/>
                  </a:lnTo>
                  <a:lnTo>
                    <a:pt x="133" y="48"/>
                  </a:lnTo>
                  <a:lnTo>
                    <a:pt x="140" y="51"/>
                  </a:lnTo>
                  <a:lnTo>
                    <a:pt x="145" y="54"/>
                  </a:lnTo>
                  <a:lnTo>
                    <a:pt x="150" y="60"/>
                  </a:lnTo>
                  <a:lnTo>
                    <a:pt x="165" y="94"/>
                  </a:lnTo>
                  <a:lnTo>
                    <a:pt x="170" y="135"/>
                  </a:lnTo>
                  <a:lnTo>
                    <a:pt x="169" y="176"/>
                  </a:lnTo>
                  <a:lnTo>
                    <a:pt x="166" y="204"/>
                  </a:lnTo>
                  <a:lnTo>
                    <a:pt x="166" y="213"/>
                  </a:lnTo>
                  <a:lnTo>
                    <a:pt x="169" y="221"/>
                  </a:lnTo>
                  <a:lnTo>
                    <a:pt x="175" y="226"/>
                  </a:lnTo>
                  <a:lnTo>
                    <a:pt x="183" y="230"/>
                  </a:lnTo>
                  <a:lnTo>
                    <a:pt x="192" y="229"/>
                  </a:lnTo>
                  <a:lnTo>
                    <a:pt x="200" y="226"/>
                  </a:lnTo>
                  <a:lnTo>
                    <a:pt x="205" y="220"/>
                  </a:lnTo>
                  <a:lnTo>
                    <a:pt x="209" y="212"/>
                  </a:lnTo>
                  <a:lnTo>
                    <a:pt x="210" y="203"/>
                  </a:lnTo>
                  <a:lnTo>
                    <a:pt x="211" y="186"/>
                  </a:lnTo>
                  <a:lnTo>
                    <a:pt x="213" y="165"/>
                  </a:lnTo>
                  <a:lnTo>
                    <a:pt x="213" y="139"/>
                  </a:lnTo>
                  <a:lnTo>
                    <a:pt x="211" y="112"/>
                  </a:lnTo>
                  <a:lnTo>
                    <a:pt x="206" y="83"/>
                  </a:lnTo>
                  <a:lnTo>
                    <a:pt x="198" y="57"/>
                  </a:lnTo>
                  <a:lnTo>
                    <a:pt x="185" y="34"/>
                  </a:lnTo>
                  <a:lnTo>
                    <a:pt x="180" y="27"/>
                  </a:lnTo>
                  <a:lnTo>
                    <a:pt x="175" y="22"/>
                  </a:lnTo>
                  <a:lnTo>
                    <a:pt x="169" y="17"/>
                  </a:lnTo>
                  <a:lnTo>
                    <a:pt x="162" y="12"/>
                  </a:lnTo>
                  <a:lnTo>
                    <a:pt x="154" y="9"/>
                  </a:lnTo>
                  <a:lnTo>
                    <a:pt x="146" y="6"/>
                  </a:lnTo>
                  <a:lnTo>
                    <a:pt x="139" y="4"/>
                  </a:lnTo>
                  <a:lnTo>
                    <a:pt x="131" y="2"/>
                  </a:lnTo>
                  <a:lnTo>
                    <a:pt x="132" y="2"/>
                  </a:lnTo>
                  <a:lnTo>
                    <a:pt x="133" y="2"/>
                  </a:lnTo>
                  <a:lnTo>
                    <a:pt x="133" y="4"/>
                  </a:lnTo>
                  <a:lnTo>
                    <a:pt x="135" y="4"/>
                  </a:lnTo>
                  <a:lnTo>
                    <a:pt x="132" y="2"/>
                  </a:lnTo>
                  <a:lnTo>
                    <a:pt x="126" y="1"/>
                  </a:lnTo>
                  <a:lnTo>
                    <a:pt x="117" y="0"/>
                  </a:lnTo>
                  <a:lnTo>
                    <a:pt x="105" y="0"/>
                  </a:lnTo>
                  <a:lnTo>
                    <a:pt x="91" y="1"/>
                  </a:lnTo>
                  <a:lnTo>
                    <a:pt x="76" y="4"/>
                  </a:lnTo>
                  <a:lnTo>
                    <a:pt x="61" y="10"/>
                  </a:lnTo>
                  <a:lnTo>
                    <a:pt x="46"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63" name="Freeform 482">
              <a:extLst>
                <a:ext uri="{FF2B5EF4-FFF2-40B4-BE49-F238E27FC236}">
                  <a16:creationId xmlns:a16="http://schemas.microsoft.com/office/drawing/2014/main" id="{DB24D2D0-5CF4-485D-822F-5C3D6076FDE7}"/>
                </a:ext>
              </a:extLst>
            </p:cNvPr>
            <p:cNvSpPr>
              <a:spLocks/>
            </p:cNvSpPr>
            <p:nvPr/>
          </p:nvSpPr>
          <p:spPr bwMode="auto">
            <a:xfrm flipH="1">
              <a:off x="541" y="1408"/>
              <a:ext cx="179" cy="66"/>
            </a:xfrm>
            <a:custGeom>
              <a:avLst/>
              <a:gdLst>
                <a:gd name="T0" fmla="*/ 0 w 778"/>
                <a:gd name="T1" fmla="*/ 0 h 286"/>
                <a:gd name="T2" fmla="*/ 0 w 778"/>
                <a:gd name="T3" fmla="*/ 0 h 286"/>
                <a:gd name="T4" fmla="*/ 0 w 778"/>
                <a:gd name="T5" fmla="*/ 0 h 286"/>
                <a:gd name="T6" fmla="*/ 0 w 778"/>
                <a:gd name="T7" fmla="*/ 0 h 286"/>
                <a:gd name="T8" fmla="*/ 0 w 778"/>
                <a:gd name="T9" fmla="*/ 0 h 286"/>
                <a:gd name="T10" fmla="*/ 0 w 778"/>
                <a:gd name="T11" fmla="*/ 0 h 286"/>
                <a:gd name="T12" fmla="*/ 0 w 778"/>
                <a:gd name="T13" fmla="*/ 0 h 286"/>
                <a:gd name="T14" fmla="*/ 0 w 778"/>
                <a:gd name="T15" fmla="*/ 0 h 286"/>
                <a:gd name="T16" fmla="*/ 0 w 778"/>
                <a:gd name="T17" fmla="*/ 0 h 286"/>
                <a:gd name="T18" fmla="*/ 0 w 778"/>
                <a:gd name="T19" fmla="*/ 0 h 286"/>
                <a:gd name="T20" fmla="*/ 0 w 778"/>
                <a:gd name="T21" fmla="*/ 0 h 286"/>
                <a:gd name="T22" fmla="*/ 0 w 778"/>
                <a:gd name="T23" fmla="*/ 0 h 286"/>
                <a:gd name="T24" fmla="*/ 0 w 778"/>
                <a:gd name="T25" fmla="*/ 0 h 286"/>
                <a:gd name="T26" fmla="*/ 0 w 778"/>
                <a:gd name="T27" fmla="*/ 0 h 286"/>
                <a:gd name="T28" fmla="*/ 0 w 778"/>
                <a:gd name="T29" fmla="*/ 0 h 286"/>
                <a:gd name="T30" fmla="*/ 0 w 778"/>
                <a:gd name="T31" fmla="*/ 0 h 286"/>
                <a:gd name="T32" fmla="*/ 0 w 778"/>
                <a:gd name="T33" fmla="*/ 0 h 286"/>
                <a:gd name="T34" fmla="*/ 0 w 778"/>
                <a:gd name="T35" fmla="*/ 0 h 286"/>
                <a:gd name="T36" fmla="*/ 0 w 778"/>
                <a:gd name="T37" fmla="*/ 0 h 286"/>
                <a:gd name="T38" fmla="*/ 0 w 778"/>
                <a:gd name="T39" fmla="*/ 0 h 286"/>
                <a:gd name="T40" fmla="*/ 0 w 778"/>
                <a:gd name="T41" fmla="*/ 0 h 286"/>
                <a:gd name="T42" fmla="*/ 0 w 778"/>
                <a:gd name="T43" fmla="*/ 0 h 286"/>
                <a:gd name="T44" fmla="*/ 0 w 778"/>
                <a:gd name="T45" fmla="*/ 0 h 286"/>
                <a:gd name="T46" fmla="*/ 0 w 778"/>
                <a:gd name="T47" fmla="*/ 0 h 286"/>
                <a:gd name="T48" fmla="*/ 0 w 778"/>
                <a:gd name="T49" fmla="*/ 0 h 286"/>
                <a:gd name="T50" fmla="*/ 0 w 778"/>
                <a:gd name="T51" fmla="*/ 0 h 286"/>
                <a:gd name="T52" fmla="*/ 0 w 778"/>
                <a:gd name="T53" fmla="*/ 0 h 286"/>
                <a:gd name="T54" fmla="*/ 0 w 778"/>
                <a:gd name="T55" fmla="*/ 0 h 286"/>
                <a:gd name="T56" fmla="*/ 0 w 778"/>
                <a:gd name="T57" fmla="*/ 0 h 286"/>
                <a:gd name="T58" fmla="*/ 0 w 778"/>
                <a:gd name="T59" fmla="*/ 0 h 286"/>
                <a:gd name="T60" fmla="*/ 0 w 778"/>
                <a:gd name="T61" fmla="*/ 0 h 286"/>
                <a:gd name="T62" fmla="*/ 0 w 778"/>
                <a:gd name="T63" fmla="*/ 0 h 286"/>
                <a:gd name="T64" fmla="*/ 0 w 778"/>
                <a:gd name="T65" fmla="*/ 0 h 286"/>
                <a:gd name="T66" fmla="*/ 0 w 778"/>
                <a:gd name="T67" fmla="*/ 0 h 286"/>
                <a:gd name="T68" fmla="*/ 0 w 778"/>
                <a:gd name="T69" fmla="*/ 0 h 286"/>
                <a:gd name="T70" fmla="*/ 0 w 778"/>
                <a:gd name="T71" fmla="*/ 0 h 28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78"/>
                <a:gd name="T109" fmla="*/ 0 h 286"/>
                <a:gd name="T110" fmla="*/ 778 w 778"/>
                <a:gd name="T111" fmla="*/ 286 h 28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78" h="286">
                  <a:moveTo>
                    <a:pt x="4" y="260"/>
                  </a:moveTo>
                  <a:lnTo>
                    <a:pt x="0" y="286"/>
                  </a:lnTo>
                  <a:lnTo>
                    <a:pt x="778" y="286"/>
                  </a:lnTo>
                  <a:lnTo>
                    <a:pt x="774" y="260"/>
                  </a:lnTo>
                  <a:lnTo>
                    <a:pt x="767" y="233"/>
                  </a:lnTo>
                  <a:lnTo>
                    <a:pt x="757" y="205"/>
                  </a:lnTo>
                  <a:lnTo>
                    <a:pt x="744" y="179"/>
                  </a:lnTo>
                  <a:lnTo>
                    <a:pt x="730" y="156"/>
                  </a:lnTo>
                  <a:lnTo>
                    <a:pt x="711" y="133"/>
                  </a:lnTo>
                  <a:lnTo>
                    <a:pt x="691" y="112"/>
                  </a:lnTo>
                  <a:lnTo>
                    <a:pt x="669" y="91"/>
                  </a:lnTo>
                  <a:lnTo>
                    <a:pt x="644" y="73"/>
                  </a:lnTo>
                  <a:lnTo>
                    <a:pt x="618" y="57"/>
                  </a:lnTo>
                  <a:lnTo>
                    <a:pt x="589" y="43"/>
                  </a:lnTo>
                  <a:lnTo>
                    <a:pt x="559" y="30"/>
                  </a:lnTo>
                  <a:lnTo>
                    <a:pt x="528" y="19"/>
                  </a:lnTo>
                  <a:lnTo>
                    <a:pt x="496" y="12"/>
                  </a:lnTo>
                  <a:lnTo>
                    <a:pt x="462" y="5"/>
                  </a:lnTo>
                  <a:lnTo>
                    <a:pt x="427" y="1"/>
                  </a:lnTo>
                  <a:lnTo>
                    <a:pt x="390" y="0"/>
                  </a:lnTo>
                  <a:lnTo>
                    <a:pt x="355" y="1"/>
                  </a:lnTo>
                  <a:lnTo>
                    <a:pt x="320" y="5"/>
                  </a:lnTo>
                  <a:lnTo>
                    <a:pt x="285" y="12"/>
                  </a:lnTo>
                  <a:lnTo>
                    <a:pt x="253" y="19"/>
                  </a:lnTo>
                  <a:lnTo>
                    <a:pt x="221" y="30"/>
                  </a:lnTo>
                  <a:lnTo>
                    <a:pt x="191" y="43"/>
                  </a:lnTo>
                  <a:lnTo>
                    <a:pt x="163" y="58"/>
                  </a:lnTo>
                  <a:lnTo>
                    <a:pt x="136" y="74"/>
                  </a:lnTo>
                  <a:lnTo>
                    <a:pt x="111" y="92"/>
                  </a:lnTo>
                  <a:lnTo>
                    <a:pt x="87" y="113"/>
                  </a:lnTo>
                  <a:lnTo>
                    <a:pt x="67" y="134"/>
                  </a:lnTo>
                  <a:lnTo>
                    <a:pt x="48" y="157"/>
                  </a:lnTo>
                  <a:lnTo>
                    <a:pt x="34" y="181"/>
                  </a:lnTo>
                  <a:lnTo>
                    <a:pt x="21" y="207"/>
                  </a:lnTo>
                  <a:lnTo>
                    <a:pt x="11" y="233"/>
                  </a:lnTo>
                  <a:lnTo>
                    <a:pt x="4" y="2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64" name="Freeform 483">
              <a:extLst>
                <a:ext uri="{FF2B5EF4-FFF2-40B4-BE49-F238E27FC236}">
                  <a16:creationId xmlns:a16="http://schemas.microsoft.com/office/drawing/2014/main" id="{0348F785-3529-4FA7-A53E-A0BBA7B4B527}"/>
                </a:ext>
              </a:extLst>
            </p:cNvPr>
            <p:cNvSpPr>
              <a:spLocks/>
            </p:cNvSpPr>
            <p:nvPr/>
          </p:nvSpPr>
          <p:spPr bwMode="auto">
            <a:xfrm flipH="1">
              <a:off x="554" y="1418"/>
              <a:ext cx="153" cy="45"/>
            </a:xfrm>
            <a:custGeom>
              <a:avLst/>
              <a:gdLst>
                <a:gd name="T0" fmla="*/ 0 w 666"/>
                <a:gd name="T1" fmla="*/ 0 h 198"/>
                <a:gd name="T2" fmla="*/ 0 w 666"/>
                <a:gd name="T3" fmla="*/ 0 h 198"/>
                <a:gd name="T4" fmla="*/ 0 w 666"/>
                <a:gd name="T5" fmla="*/ 0 h 198"/>
                <a:gd name="T6" fmla="*/ 0 w 666"/>
                <a:gd name="T7" fmla="*/ 0 h 198"/>
                <a:gd name="T8" fmla="*/ 0 w 666"/>
                <a:gd name="T9" fmla="*/ 0 h 198"/>
                <a:gd name="T10" fmla="*/ 0 w 666"/>
                <a:gd name="T11" fmla="*/ 0 h 198"/>
                <a:gd name="T12" fmla="*/ 0 w 666"/>
                <a:gd name="T13" fmla="*/ 0 h 198"/>
                <a:gd name="T14" fmla="*/ 0 w 666"/>
                <a:gd name="T15" fmla="*/ 0 h 198"/>
                <a:gd name="T16" fmla="*/ 0 w 666"/>
                <a:gd name="T17" fmla="*/ 0 h 198"/>
                <a:gd name="T18" fmla="*/ 0 w 666"/>
                <a:gd name="T19" fmla="*/ 0 h 198"/>
                <a:gd name="T20" fmla="*/ 0 w 666"/>
                <a:gd name="T21" fmla="*/ 0 h 198"/>
                <a:gd name="T22" fmla="*/ 0 w 666"/>
                <a:gd name="T23" fmla="*/ 0 h 198"/>
                <a:gd name="T24" fmla="*/ 0 w 666"/>
                <a:gd name="T25" fmla="*/ 0 h 198"/>
                <a:gd name="T26" fmla="*/ 0 w 666"/>
                <a:gd name="T27" fmla="*/ 0 h 198"/>
                <a:gd name="T28" fmla="*/ 0 w 666"/>
                <a:gd name="T29" fmla="*/ 0 h 198"/>
                <a:gd name="T30" fmla="*/ 0 w 666"/>
                <a:gd name="T31" fmla="*/ 0 h 198"/>
                <a:gd name="T32" fmla="*/ 0 w 666"/>
                <a:gd name="T33" fmla="*/ 0 h 198"/>
                <a:gd name="T34" fmla="*/ 0 w 666"/>
                <a:gd name="T35" fmla="*/ 0 h 198"/>
                <a:gd name="T36" fmla="*/ 0 w 666"/>
                <a:gd name="T37" fmla="*/ 0 h 198"/>
                <a:gd name="T38" fmla="*/ 0 w 666"/>
                <a:gd name="T39" fmla="*/ 0 h 198"/>
                <a:gd name="T40" fmla="*/ 0 w 666"/>
                <a:gd name="T41" fmla="*/ 0 h 198"/>
                <a:gd name="T42" fmla="*/ 0 w 666"/>
                <a:gd name="T43" fmla="*/ 0 h 198"/>
                <a:gd name="T44" fmla="*/ 0 w 666"/>
                <a:gd name="T45" fmla="*/ 0 h 198"/>
                <a:gd name="T46" fmla="*/ 0 w 666"/>
                <a:gd name="T47" fmla="*/ 0 h 198"/>
                <a:gd name="T48" fmla="*/ 0 w 666"/>
                <a:gd name="T49" fmla="*/ 0 h 198"/>
                <a:gd name="T50" fmla="*/ 0 w 666"/>
                <a:gd name="T51" fmla="*/ 0 h 198"/>
                <a:gd name="T52" fmla="*/ 0 w 666"/>
                <a:gd name="T53" fmla="*/ 0 h 198"/>
                <a:gd name="T54" fmla="*/ 0 w 666"/>
                <a:gd name="T55" fmla="*/ 0 h 198"/>
                <a:gd name="T56" fmla="*/ 0 w 666"/>
                <a:gd name="T57" fmla="*/ 0 h 198"/>
                <a:gd name="T58" fmla="*/ 0 w 666"/>
                <a:gd name="T59" fmla="*/ 0 h 198"/>
                <a:gd name="T60" fmla="*/ 0 w 666"/>
                <a:gd name="T61" fmla="*/ 0 h 198"/>
                <a:gd name="T62" fmla="*/ 0 w 666"/>
                <a:gd name="T63" fmla="*/ 0 h 198"/>
                <a:gd name="T64" fmla="*/ 0 w 666"/>
                <a:gd name="T65" fmla="*/ 0 h 198"/>
                <a:gd name="T66" fmla="*/ 0 w 666"/>
                <a:gd name="T67" fmla="*/ 0 h 198"/>
                <a:gd name="T68" fmla="*/ 0 w 666"/>
                <a:gd name="T69" fmla="*/ 0 h 198"/>
                <a:gd name="T70" fmla="*/ 0 w 666"/>
                <a:gd name="T71" fmla="*/ 0 h 198"/>
                <a:gd name="T72" fmla="*/ 0 w 666"/>
                <a:gd name="T73" fmla="*/ 0 h 198"/>
                <a:gd name="T74" fmla="*/ 0 w 666"/>
                <a:gd name="T75" fmla="*/ 0 h 198"/>
                <a:gd name="T76" fmla="*/ 0 w 666"/>
                <a:gd name="T77" fmla="*/ 0 h 198"/>
                <a:gd name="T78" fmla="*/ 0 w 666"/>
                <a:gd name="T79" fmla="*/ 0 h 198"/>
                <a:gd name="T80" fmla="*/ 0 w 666"/>
                <a:gd name="T81" fmla="*/ 0 h 198"/>
                <a:gd name="T82" fmla="*/ 0 w 666"/>
                <a:gd name="T83" fmla="*/ 0 h 198"/>
                <a:gd name="T84" fmla="*/ 0 w 666"/>
                <a:gd name="T85" fmla="*/ 0 h 198"/>
                <a:gd name="T86" fmla="*/ 0 w 666"/>
                <a:gd name="T87" fmla="*/ 0 h 198"/>
                <a:gd name="T88" fmla="*/ 0 w 666"/>
                <a:gd name="T89" fmla="*/ 0 h 198"/>
                <a:gd name="T90" fmla="*/ 0 w 666"/>
                <a:gd name="T91" fmla="*/ 0 h 198"/>
                <a:gd name="T92" fmla="*/ 0 w 666"/>
                <a:gd name="T93" fmla="*/ 0 h 198"/>
                <a:gd name="T94" fmla="*/ 0 w 666"/>
                <a:gd name="T95" fmla="*/ 0 h 198"/>
                <a:gd name="T96" fmla="*/ 0 w 666"/>
                <a:gd name="T97" fmla="*/ 0 h 19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6"/>
                <a:gd name="T148" fmla="*/ 0 h 198"/>
                <a:gd name="T149" fmla="*/ 666 w 666"/>
                <a:gd name="T150" fmla="*/ 198 h 19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6" h="198">
                  <a:moveTo>
                    <a:pt x="334" y="0"/>
                  </a:moveTo>
                  <a:lnTo>
                    <a:pt x="363" y="1"/>
                  </a:lnTo>
                  <a:lnTo>
                    <a:pt x="393" y="4"/>
                  </a:lnTo>
                  <a:lnTo>
                    <a:pt x="420" y="8"/>
                  </a:lnTo>
                  <a:lnTo>
                    <a:pt x="447" y="14"/>
                  </a:lnTo>
                  <a:lnTo>
                    <a:pt x="473" y="24"/>
                  </a:lnTo>
                  <a:lnTo>
                    <a:pt x="498" y="33"/>
                  </a:lnTo>
                  <a:lnTo>
                    <a:pt x="523" y="43"/>
                  </a:lnTo>
                  <a:lnTo>
                    <a:pt x="545" y="56"/>
                  </a:lnTo>
                  <a:lnTo>
                    <a:pt x="567" y="70"/>
                  </a:lnTo>
                  <a:lnTo>
                    <a:pt x="587" y="85"/>
                  </a:lnTo>
                  <a:lnTo>
                    <a:pt x="605" y="102"/>
                  </a:lnTo>
                  <a:lnTo>
                    <a:pt x="620" y="119"/>
                  </a:lnTo>
                  <a:lnTo>
                    <a:pt x="635" y="137"/>
                  </a:lnTo>
                  <a:lnTo>
                    <a:pt x="648" y="156"/>
                  </a:lnTo>
                  <a:lnTo>
                    <a:pt x="658" y="177"/>
                  </a:lnTo>
                  <a:lnTo>
                    <a:pt x="666" y="198"/>
                  </a:lnTo>
                  <a:lnTo>
                    <a:pt x="650" y="198"/>
                  </a:lnTo>
                  <a:lnTo>
                    <a:pt x="624" y="198"/>
                  </a:lnTo>
                  <a:lnTo>
                    <a:pt x="589" y="198"/>
                  </a:lnTo>
                  <a:lnTo>
                    <a:pt x="548" y="198"/>
                  </a:lnTo>
                  <a:lnTo>
                    <a:pt x="499" y="198"/>
                  </a:lnTo>
                  <a:lnTo>
                    <a:pt x="446" y="198"/>
                  </a:lnTo>
                  <a:lnTo>
                    <a:pt x="390" y="198"/>
                  </a:lnTo>
                  <a:lnTo>
                    <a:pt x="333" y="198"/>
                  </a:lnTo>
                  <a:lnTo>
                    <a:pt x="276" y="198"/>
                  </a:lnTo>
                  <a:lnTo>
                    <a:pt x="220" y="198"/>
                  </a:lnTo>
                  <a:lnTo>
                    <a:pt x="167" y="198"/>
                  </a:lnTo>
                  <a:lnTo>
                    <a:pt x="119" y="198"/>
                  </a:lnTo>
                  <a:lnTo>
                    <a:pt x="77" y="198"/>
                  </a:lnTo>
                  <a:lnTo>
                    <a:pt x="42" y="198"/>
                  </a:lnTo>
                  <a:lnTo>
                    <a:pt x="16" y="198"/>
                  </a:lnTo>
                  <a:lnTo>
                    <a:pt x="0" y="198"/>
                  </a:lnTo>
                  <a:lnTo>
                    <a:pt x="8" y="177"/>
                  </a:lnTo>
                  <a:lnTo>
                    <a:pt x="18" y="156"/>
                  </a:lnTo>
                  <a:lnTo>
                    <a:pt x="31" y="137"/>
                  </a:lnTo>
                  <a:lnTo>
                    <a:pt x="46" y="119"/>
                  </a:lnTo>
                  <a:lnTo>
                    <a:pt x="63" y="102"/>
                  </a:lnTo>
                  <a:lnTo>
                    <a:pt x="81" y="85"/>
                  </a:lnTo>
                  <a:lnTo>
                    <a:pt x="100" y="70"/>
                  </a:lnTo>
                  <a:lnTo>
                    <a:pt x="121" y="56"/>
                  </a:lnTo>
                  <a:lnTo>
                    <a:pt x="145" y="43"/>
                  </a:lnTo>
                  <a:lnTo>
                    <a:pt x="168" y="33"/>
                  </a:lnTo>
                  <a:lnTo>
                    <a:pt x="194" y="24"/>
                  </a:lnTo>
                  <a:lnTo>
                    <a:pt x="220" y="14"/>
                  </a:lnTo>
                  <a:lnTo>
                    <a:pt x="247" y="8"/>
                  </a:lnTo>
                  <a:lnTo>
                    <a:pt x="276" y="4"/>
                  </a:lnTo>
                  <a:lnTo>
                    <a:pt x="304" y="1"/>
                  </a:lnTo>
                  <a:lnTo>
                    <a:pt x="334"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65" name="Freeform 484">
              <a:extLst>
                <a:ext uri="{FF2B5EF4-FFF2-40B4-BE49-F238E27FC236}">
                  <a16:creationId xmlns:a16="http://schemas.microsoft.com/office/drawing/2014/main" id="{59C44FAB-33D9-42BB-A033-9E79ECE0A6C0}"/>
                </a:ext>
              </a:extLst>
            </p:cNvPr>
            <p:cNvSpPr>
              <a:spLocks/>
            </p:cNvSpPr>
            <p:nvPr/>
          </p:nvSpPr>
          <p:spPr bwMode="auto">
            <a:xfrm flipH="1">
              <a:off x="541" y="1463"/>
              <a:ext cx="179" cy="31"/>
            </a:xfrm>
            <a:custGeom>
              <a:avLst/>
              <a:gdLst>
                <a:gd name="T0" fmla="*/ 0 w 778"/>
                <a:gd name="T1" fmla="*/ 0 h 135"/>
                <a:gd name="T2" fmla="*/ 0 w 778"/>
                <a:gd name="T3" fmla="*/ 0 h 135"/>
                <a:gd name="T4" fmla="*/ 0 w 778"/>
                <a:gd name="T5" fmla="*/ 0 h 135"/>
                <a:gd name="T6" fmla="*/ 0 w 778"/>
                <a:gd name="T7" fmla="*/ 0 h 135"/>
                <a:gd name="T8" fmla="*/ 0 w 778"/>
                <a:gd name="T9" fmla="*/ 0 h 135"/>
                <a:gd name="T10" fmla="*/ 0 w 778"/>
                <a:gd name="T11" fmla="*/ 0 h 135"/>
                <a:gd name="T12" fmla="*/ 0 w 778"/>
                <a:gd name="T13" fmla="*/ 0 h 135"/>
                <a:gd name="T14" fmla="*/ 0 w 778"/>
                <a:gd name="T15" fmla="*/ 0 h 135"/>
                <a:gd name="T16" fmla="*/ 0 w 778"/>
                <a:gd name="T17" fmla="*/ 0 h 135"/>
                <a:gd name="T18" fmla="*/ 0 w 778"/>
                <a:gd name="T19" fmla="*/ 0 h 135"/>
                <a:gd name="T20" fmla="*/ 0 w 778"/>
                <a:gd name="T21" fmla="*/ 0 h 135"/>
                <a:gd name="T22" fmla="*/ 0 w 778"/>
                <a:gd name="T23" fmla="*/ 0 h 135"/>
                <a:gd name="T24" fmla="*/ 0 w 778"/>
                <a:gd name="T25" fmla="*/ 0 h 135"/>
                <a:gd name="T26" fmla="*/ 0 w 778"/>
                <a:gd name="T27" fmla="*/ 0 h 135"/>
                <a:gd name="T28" fmla="*/ 0 w 778"/>
                <a:gd name="T29" fmla="*/ 0 h 135"/>
                <a:gd name="T30" fmla="*/ 0 w 778"/>
                <a:gd name="T31" fmla="*/ 0 h 135"/>
                <a:gd name="T32" fmla="*/ 0 w 778"/>
                <a:gd name="T33" fmla="*/ 0 h 1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135"/>
                <a:gd name="T53" fmla="*/ 778 w 778"/>
                <a:gd name="T54" fmla="*/ 135 h 1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135">
                  <a:moveTo>
                    <a:pt x="752" y="1"/>
                  </a:moveTo>
                  <a:lnTo>
                    <a:pt x="7" y="1"/>
                  </a:lnTo>
                  <a:lnTo>
                    <a:pt x="4" y="19"/>
                  </a:lnTo>
                  <a:lnTo>
                    <a:pt x="0" y="62"/>
                  </a:lnTo>
                  <a:lnTo>
                    <a:pt x="0" y="76"/>
                  </a:lnTo>
                  <a:lnTo>
                    <a:pt x="2" y="89"/>
                  </a:lnTo>
                  <a:lnTo>
                    <a:pt x="4" y="104"/>
                  </a:lnTo>
                  <a:lnTo>
                    <a:pt x="7" y="118"/>
                  </a:lnTo>
                  <a:lnTo>
                    <a:pt x="11" y="135"/>
                  </a:lnTo>
                  <a:lnTo>
                    <a:pt x="767" y="135"/>
                  </a:lnTo>
                  <a:lnTo>
                    <a:pt x="771" y="118"/>
                  </a:lnTo>
                  <a:lnTo>
                    <a:pt x="774" y="104"/>
                  </a:lnTo>
                  <a:lnTo>
                    <a:pt x="776" y="89"/>
                  </a:lnTo>
                  <a:lnTo>
                    <a:pt x="778" y="76"/>
                  </a:lnTo>
                  <a:lnTo>
                    <a:pt x="778" y="62"/>
                  </a:lnTo>
                  <a:lnTo>
                    <a:pt x="771" y="0"/>
                  </a:lnTo>
                  <a:lnTo>
                    <a:pt x="75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66" name="Freeform 485">
              <a:extLst>
                <a:ext uri="{FF2B5EF4-FFF2-40B4-BE49-F238E27FC236}">
                  <a16:creationId xmlns:a16="http://schemas.microsoft.com/office/drawing/2014/main" id="{5E6E15BD-8E07-4865-B427-5F397728EFA9}"/>
                </a:ext>
              </a:extLst>
            </p:cNvPr>
            <p:cNvSpPr>
              <a:spLocks/>
            </p:cNvSpPr>
            <p:nvPr/>
          </p:nvSpPr>
          <p:spPr bwMode="auto">
            <a:xfrm flipH="1">
              <a:off x="551" y="1474"/>
              <a:ext cx="159" cy="10"/>
            </a:xfrm>
            <a:custGeom>
              <a:avLst/>
              <a:gdLst>
                <a:gd name="T0" fmla="*/ 0 w 689"/>
                <a:gd name="T1" fmla="*/ 0 h 46"/>
                <a:gd name="T2" fmla="*/ 0 w 689"/>
                <a:gd name="T3" fmla="*/ 0 h 46"/>
                <a:gd name="T4" fmla="*/ 0 w 689"/>
                <a:gd name="T5" fmla="*/ 0 h 46"/>
                <a:gd name="T6" fmla="*/ 0 w 689"/>
                <a:gd name="T7" fmla="*/ 0 h 46"/>
                <a:gd name="T8" fmla="*/ 0 w 689"/>
                <a:gd name="T9" fmla="*/ 0 h 46"/>
                <a:gd name="T10" fmla="*/ 0 w 689"/>
                <a:gd name="T11" fmla="*/ 0 h 46"/>
                <a:gd name="T12" fmla="*/ 0 w 689"/>
                <a:gd name="T13" fmla="*/ 0 h 46"/>
                <a:gd name="T14" fmla="*/ 0 w 689"/>
                <a:gd name="T15" fmla="*/ 0 h 46"/>
                <a:gd name="T16" fmla="*/ 0 w 689"/>
                <a:gd name="T17" fmla="*/ 0 h 46"/>
                <a:gd name="T18" fmla="*/ 0 w 689"/>
                <a:gd name="T19" fmla="*/ 0 h 46"/>
                <a:gd name="T20" fmla="*/ 0 w 689"/>
                <a:gd name="T21" fmla="*/ 0 h 46"/>
                <a:gd name="T22" fmla="*/ 0 w 689"/>
                <a:gd name="T23" fmla="*/ 0 h 46"/>
                <a:gd name="T24" fmla="*/ 0 w 689"/>
                <a:gd name="T25" fmla="*/ 0 h 46"/>
                <a:gd name="T26" fmla="*/ 0 w 689"/>
                <a:gd name="T27" fmla="*/ 0 h 46"/>
                <a:gd name="T28" fmla="*/ 0 w 689"/>
                <a:gd name="T29" fmla="*/ 0 h 46"/>
                <a:gd name="T30" fmla="*/ 0 w 689"/>
                <a:gd name="T31" fmla="*/ 0 h 46"/>
                <a:gd name="T32" fmla="*/ 0 w 689"/>
                <a:gd name="T33" fmla="*/ 0 h 46"/>
                <a:gd name="T34" fmla="*/ 0 w 689"/>
                <a:gd name="T35" fmla="*/ 0 h 46"/>
                <a:gd name="T36" fmla="*/ 0 w 689"/>
                <a:gd name="T37" fmla="*/ 0 h 46"/>
                <a:gd name="T38" fmla="*/ 0 w 689"/>
                <a:gd name="T39" fmla="*/ 0 h 46"/>
                <a:gd name="T40" fmla="*/ 0 w 689"/>
                <a:gd name="T41" fmla="*/ 0 h 46"/>
                <a:gd name="T42" fmla="*/ 0 w 689"/>
                <a:gd name="T43" fmla="*/ 0 h 46"/>
                <a:gd name="T44" fmla="*/ 0 w 689"/>
                <a:gd name="T45" fmla="*/ 0 h 46"/>
                <a:gd name="T46" fmla="*/ 0 w 689"/>
                <a:gd name="T47" fmla="*/ 0 h 46"/>
                <a:gd name="T48" fmla="*/ 0 w 689"/>
                <a:gd name="T49" fmla="*/ 0 h 46"/>
                <a:gd name="T50" fmla="*/ 0 w 689"/>
                <a:gd name="T51" fmla="*/ 0 h 46"/>
                <a:gd name="T52" fmla="*/ 0 w 689"/>
                <a:gd name="T53" fmla="*/ 0 h 46"/>
                <a:gd name="T54" fmla="*/ 0 w 689"/>
                <a:gd name="T55" fmla="*/ 0 h 46"/>
                <a:gd name="T56" fmla="*/ 0 w 689"/>
                <a:gd name="T57" fmla="*/ 0 h 46"/>
                <a:gd name="T58" fmla="*/ 0 w 689"/>
                <a:gd name="T59" fmla="*/ 0 h 46"/>
                <a:gd name="T60" fmla="*/ 0 w 689"/>
                <a:gd name="T61" fmla="*/ 0 h 46"/>
                <a:gd name="T62" fmla="*/ 0 w 689"/>
                <a:gd name="T63" fmla="*/ 0 h 46"/>
                <a:gd name="T64" fmla="*/ 0 w 689"/>
                <a:gd name="T65" fmla="*/ 0 h 46"/>
                <a:gd name="T66" fmla="*/ 0 w 689"/>
                <a:gd name="T67" fmla="*/ 0 h 46"/>
                <a:gd name="T68" fmla="*/ 0 w 689"/>
                <a:gd name="T69" fmla="*/ 0 h 46"/>
                <a:gd name="T70" fmla="*/ 0 w 689"/>
                <a:gd name="T71" fmla="*/ 0 h 46"/>
                <a:gd name="T72" fmla="*/ 0 w 689"/>
                <a:gd name="T73" fmla="*/ 0 h 46"/>
                <a:gd name="T74" fmla="*/ 0 w 689"/>
                <a:gd name="T75" fmla="*/ 0 h 46"/>
                <a:gd name="T76" fmla="*/ 0 w 689"/>
                <a:gd name="T77" fmla="*/ 0 h 46"/>
                <a:gd name="T78" fmla="*/ 0 w 689"/>
                <a:gd name="T79" fmla="*/ 0 h 46"/>
                <a:gd name="T80" fmla="*/ 0 w 689"/>
                <a:gd name="T81" fmla="*/ 0 h 46"/>
                <a:gd name="T82" fmla="*/ 0 w 689"/>
                <a:gd name="T83" fmla="*/ 0 h 46"/>
                <a:gd name="T84" fmla="*/ 0 w 689"/>
                <a:gd name="T85" fmla="*/ 0 h 46"/>
                <a:gd name="T86" fmla="*/ 0 w 689"/>
                <a:gd name="T87" fmla="*/ 0 h 46"/>
                <a:gd name="T88" fmla="*/ 0 w 689"/>
                <a:gd name="T89" fmla="*/ 0 h 46"/>
                <a:gd name="T90" fmla="*/ 0 w 689"/>
                <a:gd name="T91" fmla="*/ 0 h 46"/>
                <a:gd name="T92" fmla="*/ 0 w 689"/>
                <a:gd name="T93" fmla="*/ 0 h 46"/>
                <a:gd name="T94" fmla="*/ 0 w 689"/>
                <a:gd name="T95" fmla="*/ 0 h 46"/>
                <a:gd name="T96" fmla="*/ 0 w 689"/>
                <a:gd name="T97" fmla="*/ 0 h 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89"/>
                <a:gd name="T148" fmla="*/ 0 h 46"/>
                <a:gd name="T149" fmla="*/ 689 w 689"/>
                <a:gd name="T150" fmla="*/ 46 h 4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89" h="46">
                  <a:moveTo>
                    <a:pt x="687" y="0"/>
                  </a:moveTo>
                  <a:lnTo>
                    <a:pt x="689" y="7"/>
                  </a:lnTo>
                  <a:lnTo>
                    <a:pt x="689" y="12"/>
                  </a:lnTo>
                  <a:lnTo>
                    <a:pt x="689" y="16"/>
                  </a:lnTo>
                  <a:lnTo>
                    <a:pt x="689" y="17"/>
                  </a:lnTo>
                  <a:lnTo>
                    <a:pt x="689" y="25"/>
                  </a:lnTo>
                  <a:lnTo>
                    <a:pt x="687" y="31"/>
                  </a:lnTo>
                  <a:lnTo>
                    <a:pt x="687" y="39"/>
                  </a:lnTo>
                  <a:lnTo>
                    <a:pt x="686" y="46"/>
                  </a:lnTo>
                  <a:lnTo>
                    <a:pt x="673" y="46"/>
                  </a:lnTo>
                  <a:lnTo>
                    <a:pt x="648" y="46"/>
                  </a:lnTo>
                  <a:lnTo>
                    <a:pt x="612" y="46"/>
                  </a:lnTo>
                  <a:lnTo>
                    <a:pt x="569" y="46"/>
                  </a:lnTo>
                  <a:lnTo>
                    <a:pt x="518" y="46"/>
                  </a:lnTo>
                  <a:lnTo>
                    <a:pt x="464" y="46"/>
                  </a:lnTo>
                  <a:lnTo>
                    <a:pt x="404" y="46"/>
                  </a:lnTo>
                  <a:lnTo>
                    <a:pt x="344" y="46"/>
                  </a:lnTo>
                  <a:lnTo>
                    <a:pt x="284" y="46"/>
                  </a:lnTo>
                  <a:lnTo>
                    <a:pt x="224" y="46"/>
                  </a:lnTo>
                  <a:lnTo>
                    <a:pt x="170" y="46"/>
                  </a:lnTo>
                  <a:lnTo>
                    <a:pt x="119" y="46"/>
                  </a:lnTo>
                  <a:lnTo>
                    <a:pt x="76" y="46"/>
                  </a:lnTo>
                  <a:lnTo>
                    <a:pt x="40" y="46"/>
                  </a:lnTo>
                  <a:lnTo>
                    <a:pt x="15" y="46"/>
                  </a:lnTo>
                  <a:lnTo>
                    <a:pt x="2" y="46"/>
                  </a:lnTo>
                  <a:lnTo>
                    <a:pt x="1" y="39"/>
                  </a:lnTo>
                  <a:lnTo>
                    <a:pt x="1" y="31"/>
                  </a:lnTo>
                  <a:lnTo>
                    <a:pt x="0" y="24"/>
                  </a:lnTo>
                  <a:lnTo>
                    <a:pt x="0" y="17"/>
                  </a:lnTo>
                  <a:lnTo>
                    <a:pt x="0" y="16"/>
                  </a:lnTo>
                  <a:lnTo>
                    <a:pt x="0" y="12"/>
                  </a:lnTo>
                  <a:lnTo>
                    <a:pt x="0" y="7"/>
                  </a:lnTo>
                  <a:lnTo>
                    <a:pt x="1" y="0"/>
                  </a:lnTo>
                  <a:lnTo>
                    <a:pt x="14" y="0"/>
                  </a:lnTo>
                  <a:lnTo>
                    <a:pt x="40" y="0"/>
                  </a:lnTo>
                  <a:lnTo>
                    <a:pt x="75" y="0"/>
                  </a:lnTo>
                  <a:lnTo>
                    <a:pt x="118" y="0"/>
                  </a:lnTo>
                  <a:lnTo>
                    <a:pt x="169" y="0"/>
                  </a:lnTo>
                  <a:lnTo>
                    <a:pt x="224" y="0"/>
                  </a:lnTo>
                  <a:lnTo>
                    <a:pt x="283" y="0"/>
                  </a:lnTo>
                  <a:lnTo>
                    <a:pt x="344" y="0"/>
                  </a:lnTo>
                  <a:lnTo>
                    <a:pt x="405" y="0"/>
                  </a:lnTo>
                  <a:lnTo>
                    <a:pt x="464" y="0"/>
                  </a:lnTo>
                  <a:lnTo>
                    <a:pt x="520" y="0"/>
                  </a:lnTo>
                  <a:lnTo>
                    <a:pt x="570" y="0"/>
                  </a:lnTo>
                  <a:lnTo>
                    <a:pt x="613" y="0"/>
                  </a:lnTo>
                  <a:lnTo>
                    <a:pt x="648" y="0"/>
                  </a:lnTo>
                  <a:lnTo>
                    <a:pt x="674" y="0"/>
                  </a:lnTo>
                  <a:lnTo>
                    <a:pt x="687"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67" name="Freeform 486">
              <a:extLst>
                <a:ext uri="{FF2B5EF4-FFF2-40B4-BE49-F238E27FC236}">
                  <a16:creationId xmlns:a16="http://schemas.microsoft.com/office/drawing/2014/main" id="{60841808-0AF7-48CE-AA7B-C6783ECA5549}"/>
                </a:ext>
              </a:extLst>
            </p:cNvPr>
            <p:cNvSpPr>
              <a:spLocks/>
            </p:cNvSpPr>
            <p:nvPr/>
          </p:nvSpPr>
          <p:spPr bwMode="auto">
            <a:xfrm flipH="1">
              <a:off x="438" y="1241"/>
              <a:ext cx="231" cy="239"/>
            </a:xfrm>
            <a:custGeom>
              <a:avLst/>
              <a:gdLst>
                <a:gd name="T0" fmla="*/ 0 w 1007"/>
                <a:gd name="T1" fmla="*/ 0 h 1042"/>
                <a:gd name="T2" fmla="*/ 0 w 1007"/>
                <a:gd name="T3" fmla="*/ 0 h 1042"/>
                <a:gd name="T4" fmla="*/ 0 w 1007"/>
                <a:gd name="T5" fmla="*/ 0 h 1042"/>
                <a:gd name="T6" fmla="*/ 0 w 1007"/>
                <a:gd name="T7" fmla="*/ 0 h 1042"/>
                <a:gd name="T8" fmla="*/ 0 w 1007"/>
                <a:gd name="T9" fmla="*/ 0 h 1042"/>
                <a:gd name="T10" fmla="*/ 0 w 1007"/>
                <a:gd name="T11" fmla="*/ 0 h 1042"/>
                <a:gd name="T12" fmla="*/ 0 w 1007"/>
                <a:gd name="T13" fmla="*/ 0 h 1042"/>
                <a:gd name="T14" fmla="*/ 0 w 1007"/>
                <a:gd name="T15" fmla="*/ 0 h 1042"/>
                <a:gd name="T16" fmla="*/ 0 w 1007"/>
                <a:gd name="T17" fmla="*/ 0 h 1042"/>
                <a:gd name="T18" fmla="*/ 0 w 1007"/>
                <a:gd name="T19" fmla="*/ 0 h 1042"/>
                <a:gd name="T20" fmla="*/ 0 w 1007"/>
                <a:gd name="T21" fmla="*/ 0 h 1042"/>
                <a:gd name="T22" fmla="*/ 0 w 1007"/>
                <a:gd name="T23" fmla="*/ 0 h 1042"/>
                <a:gd name="T24" fmla="*/ 0 w 1007"/>
                <a:gd name="T25" fmla="*/ 0 h 1042"/>
                <a:gd name="T26" fmla="*/ 0 w 1007"/>
                <a:gd name="T27" fmla="*/ 0 h 1042"/>
                <a:gd name="T28" fmla="*/ 0 w 1007"/>
                <a:gd name="T29" fmla="*/ 0 h 1042"/>
                <a:gd name="T30" fmla="*/ 0 w 1007"/>
                <a:gd name="T31" fmla="*/ 0 h 1042"/>
                <a:gd name="T32" fmla="*/ 0 w 1007"/>
                <a:gd name="T33" fmla="*/ 0 h 1042"/>
                <a:gd name="T34" fmla="*/ 0 w 1007"/>
                <a:gd name="T35" fmla="*/ 0 h 1042"/>
                <a:gd name="T36" fmla="*/ 0 w 1007"/>
                <a:gd name="T37" fmla="*/ 0 h 1042"/>
                <a:gd name="T38" fmla="*/ 0 w 1007"/>
                <a:gd name="T39" fmla="*/ 0 h 1042"/>
                <a:gd name="T40" fmla="*/ 0 w 1007"/>
                <a:gd name="T41" fmla="*/ 0 h 1042"/>
                <a:gd name="T42" fmla="*/ 0 w 1007"/>
                <a:gd name="T43" fmla="*/ 0 h 1042"/>
                <a:gd name="T44" fmla="*/ 0 w 1007"/>
                <a:gd name="T45" fmla="*/ 0 h 1042"/>
                <a:gd name="T46" fmla="*/ 0 w 1007"/>
                <a:gd name="T47" fmla="*/ 0 h 1042"/>
                <a:gd name="T48" fmla="*/ 0 w 1007"/>
                <a:gd name="T49" fmla="*/ 0 h 1042"/>
                <a:gd name="T50" fmla="*/ 0 w 1007"/>
                <a:gd name="T51" fmla="*/ 0 h 1042"/>
                <a:gd name="T52" fmla="*/ 0 w 1007"/>
                <a:gd name="T53" fmla="*/ 0 h 1042"/>
                <a:gd name="T54" fmla="*/ 0 w 1007"/>
                <a:gd name="T55" fmla="*/ 0 h 1042"/>
                <a:gd name="T56" fmla="*/ 0 w 1007"/>
                <a:gd name="T57" fmla="*/ 0 h 1042"/>
                <a:gd name="T58" fmla="*/ 0 w 1007"/>
                <a:gd name="T59" fmla="*/ 0 h 1042"/>
                <a:gd name="T60" fmla="*/ 0 w 1007"/>
                <a:gd name="T61" fmla="*/ 0 h 1042"/>
                <a:gd name="T62" fmla="*/ 0 w 1007"/>
                <a:gd name="T63" fmla="*/ 0 h 1042"/>
                <a:gd name="T64" fmla="*/ 0 w 1007"/>
                <a:gd name="T65" fmla="*/ 0 h 1042"/>
                <a:gd name="T66" fmla="*/ 0 w 1007"/>
                <a:gd name="T67" fmla="*/ 0 h 1042"/>
                <a:gd name="T68" fmla="*/ 0 w 1007"/>
                <a:gd name="T69" fmla="*/ 0 h 1042"/>
                <a:gd name="T70" fmla="*/ 0 w 1007"/>
                <a:gd name="T71" fmla="*/ 0 h 1042"/>
                <a:gd name="T72" fmla="*/ 0 w 1007"/>
                <a:gd name="T73" fmla="*/ 0 h 1042"/>
                <a:gd name="T74" fmla="*/ 0 w 1007"/>
                <a:gd name="T75" fmla="*/ 0 h 1042"/>
                <a:gd name="T76" fmla="*/ 0 w 1007"/>
                <a:gd name="T77" fmla="*/ 0 h 1042"/>
                <a:gd name="T78" fmla="*/ 0 w 1007"/>
                <a:gd name="T79" fmla="*/ 0 h 1042"/>
                <a:gd name="T80" fmla="*/ 0 w 1007"/>
                <a:gd name="T81" fmla="*/ 0 h 1042"/>
                <a:gd name="T82" fmla="*/ 0 w 1007"/>
                <a:gd name="T83" fmla="*/ 0 h 1042"/>
                <a:gd name="T84" fmla="*/ 0 w 1007"/>
                <a:gd name="T85" fmla="*/ 0 h 1042"/>
                <a:gd name="T86" fmla="*/ 0 w 1007"/>
                <a:gd name="T87" fmla="*/ 0 h 10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07"/>
                <a:gd name="T133" fmla="*/ 0 h 1042"/>
                <a:gd name="T134" fmla="*/ 1007 w 1007"/>
                <a:gd name="T135" fmla="*/ 1042 h 10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07" h="1042">
                  <a:moveTo>
                    <a:pt x="730" y="3"/>
                  </a:moveTo>
                  <a:lnTo>
                    <a:pt x="729" y="6"/>
                  </a:lnTo>
                  <a:lnTo>
                    <a:pt x="726" y="9"/>
                  </a:lnTo>
                  <a:lnTo>
                    <a:pt x="725" y="13"/>
                  </a:lnTo>
                  <a:lnTo>
                    <a:pt x="725" y="15"/>
                  </a:lnTo>
                  <a:lnTo>
                    <a:pt x="725" y="22"/>
                  </a:lnTo>
                  <a:lnTo>
                    <a:pt x="725" y="37"/>
                  </a:lnTo>
                  <a:lnTo>
                    <a:pt x="725" y="57"/>
                  </a:lnTo>
                  <a:lnTo>
                    <a:pt x="725" y="74"/>
                  </a:lnTo>
                  <a:lnTo>
                    <a:pt x="707" y="75"/>
                  </a:lnTo>
                  <a:lnTo>
                    <a:pt x="681" y="78"/>
                  </a:lnTo>
                  <a:lnTo>
                    <a:pt x="650" y="82"/>
                  </a:lnTo>
                  <a:lnTo>
                    <a:pt x="615" y="85"/>
                  </a:lnTo>
                  <a:lnTo>
                    <a:pt x="574" y="89"/>
                  </a:lnTo>
                  <a:lnTo>
                    <a:pt x="533" y="93"/>
                  </a:lnTo>
                  <a:lnTo>
                    <a:pt x="488" y="98"/>
                  </a:lnTo>
                  <a:lnTo>
                    <a:pt x="443" y="102"/>
                  </a:lnTo>
                  <a:lnTo>
                    <a:pt x="399" y="108"/>
                  </a:lnTo>
                  <a:lnTo>
                    <a:pt x="356" y="111"/>
                  </a:lnTo>
                  <a:lnTo>
                    <a:pt x="316" y="115"/>
                  </a:lnTo>
                  <a:lnTo>
                    <a:pt x="278" y="119"/>
                  </a:lnTo>
                  <a:lnTo>
                    <a:pt x="245" y="122"/>
                  </a:lnTo>
                  <a:lnTo>
                    <a:pt x="218" y="125"/>
                  </a:lnTo>
                  <a:lnTo>
                    <a:pt x="196" y="126"/>
                  </a:lnTo>
                  <a:lnTo>
                    <a:pt x="183" y="126"/>
                  </a:lnTo>
                  <a:lnTo>
                    <a:pt x="160" y="128"/>
                  </a:lnTo>
                  <a:lnTo>
                    <a:pt x="139" y="135"/>
                  </a:lnTo>
                  <a:lnTo>
                    <a:pt x="121" y="145"/>
                  </a:lnTo>
                  <a:lnTo>
                    <a:pt x="106" y="158"/>
                  </a:lnTo>
                  <a:lnTo>
                    <a:pt x="95" y="174"/>
                  </a:lnTo>
                  <a:lnTo>
                    <a:pt x="85" y="192"/>
                  </a:lnTo>
                  <a:lnTo>
                    <a:pt x="80" y="210"/>
                  </a:lnTo>
                  <a:lnTo>
                    <a:pt x="79" y="230"/>
                  </a:lnTo>
                  <a:lnTo>
                    <a:pt x="76" y="257"/>
                  </a:lnTo>
                  <a:lnTo>
                    <a:pt x="70" y="308"/>
                  </a:lnTo>
                  <a:lnTo>
                    <a:pt x="59" y="377"/>
                  </a:lnTo>
                  <a:lnTo>
                    <a:pt x="48" y="456"/>
                  </a:lnTo>
                  <a:lnTo>
                    <a:pt x="35" y="540"/>
                  </a:lnTo>
                  <a:lnTo>
                    <a:pt x="22" y="623"/>
                  </a:lnTo>
                  <a:lnTo>
                    <a:pt x="10" y="697"/>
                  </a:lnTo>
                  <a:lnTo>
                    <a:pt x="0" y="757"/>
                  </a:lnTo>
                  <a:lnTo>
                    <a:pt x="0" y="758"/>
                  </a:lnTo>
                  <a:lnTo>
                    <a:pt x="0" y="760"/>
                  </a:lnTo>
                  <a:lnTo>
                    <a:pt x="0" y="762"/>
                  </a:lnTo>
                  <a:lnTo>
                    <a:pt x="1" y="765"/>
                  </a:lnTo>
                  <a:lnTo>
                    <a:pt x="2" y="767"/>
                  </a:lnTo>
                  <a:lnTo>
                    <a:pt x="4" y="770"/>
                  </a:lnTo>
                  <a:lnTo>
                    <a:pt x="6" y="771"/>
                  </a:lnTo>
                  <a:lnTo>
                    <a:pt x="9" y="774"/>
                  </a:lnTo>
                  <a:lnTo>
                    <a:pt x="13" y="775"/>
                  </a:lnTo>
                  <a:lnTo>
                    <a:pt x="15" y="775"/>
                  </a:lnTo>
                  <a:lnTo>
                    <a:pt x="43" y="778"/>
                  </a:lnTo>
                  <a:lnTo>
                    <a:pt x="74" y="787"/>
                  </a:lnTo>
                  <a:lnTo>
                    <a:pt x="110" y="800"/>
                  </a:lnTo>
                  <a:lnTo>
                    <a:pt x="150" y="816"/>
                  </a:lnTo>
                  <a:lnTo>
                    <a:pt x="193" y="836"/>
                  </a:lnTo>
                  <a:lnTo>
                    <a:pt x="238" y="859"/>
                  </a:lnTo>
                  <a:lnTo>
                    <a:pt x="282" y="882"/>
                  </a:lnTo>
                  <a:lnTo>
                    <a:pt x="326" y="907"/>
                  </a:lnTo>
                  <a:lnTo>
                    <a:pt x="369" y="931"/>
                  </a:lnTo>
                  <a:lnTo>
                    <a:pt x="409" y="955"/>
                  </a:lnTo>
                  <a:lnTo>
                    <a:pt x="447" y="977"/>
                  </a:lnTo>
                  <a:lnTo>
                    <a:pt x="479" y="997"/>
                  </a:lnTo>
                  <a:lnTo>
                    <a:pt x="507" y="1015"/>
                  </a:lnTo>
                  <a:lnTo>
                    <a:pt x="527" y="1028"/>
                  </a:lnTo>
                  <a:lnTo>
                    <a:pt x="540" y="1036"/>
                  </a:lnTo>
                  <a:lnTo>
                    <a:pt x="546" y="1040"/>
                  </a:lnTo>
                  <a:lnTo>
                    <a:pt x="550" y="1042"/>
                  </a:lnTo>
                  <a:lnTo>
                    <a:pt x="555" y="1042"/>
                  </a:lnTo>
                  <a:lnTo>
                    <a:pt x="560" y="1042"/>
                  </a:lnTo>
                  <a:lnTo>
                    <a:pt x="564" y="1040"/>
                  </a:lnTo>
                  <a:lnTo>
                    <a:pt x="566" y="1037"/>
                  </a:lnTo>
                  <a:lnTo>
                    <a:pt x="569" y="1034"/>
                  </a:lnTo>
                  <a:lnTo>
                    <a:pt x="570" y="1030"/>
                  </a:lnTo>
                  <a:lnTo>
                    <a:pt x="570" y="1027"/>
                  </a:lnTo>
                  <a:lnTo>
                    <a:pt x="570" y="1025"/>
                  </a:lnTo>
                  <a:lnTo>
                    <a:pt x="570" y="1024"/>
                  </a:lnTo>
                  <a:lnTo>
                    <a:pt x="563" y="980"/>
                  </a:lnTo>
                  <a:lnTo>
                    <a:pt x="551" y="933"/>
                  </a:lnTo>
                  <a:lnTo>
                    <a:pt x="539" y="883"/>
                  </a:lnTo>
                  <a:lnTo>
                    <a:pt x="524" y="834"/>
                  </a:lnTo>
                  <a:lnTo>
                    <a:pt x="508" y="783"/>
                  </a:lnTo>
                  <a:lnTo>
                    <a:pt x="491" y="732"/>
                  </a:lnTo>
                  <a:lnTo>
                    <a:pt x="474" y="683"/>
                  </a:lnTo>
                  <a:lnTo>
                    <a:pt x="456" y="633"/>
                  </a:lnTo>
                  <a:lnTo>
                    <a:pt x="439" y="587"/>
                  </a:lnTo>
                  <a:lnTo>
                    <a:pt x="421" y="541"/>
                  </a:lnTo>
                  <a:lnTo>
                    <a:pt x="404" y="498"/>
                  </a:lnTo>
                  <a:lnTo>
                    <a:pt x="388" y="459"/>
                  </a:lnTo>
                  <a:lnTo>
                    <a:pt x="374" y="424"/>
                  </a:lnTo>
                  <a:lnTo>
                    <a:pt x="361" y="394"/>
                  </a:lnTo>
                  <a:lnTo>
                    <a:pt x="351" y="368"/>
                  </a:lnTo>
                  <a:lnTo>
                    <a:pt x="342" y="348"/>
                  </a:lnTo>
                  <a:lnTo>
                    <a:pt x="364" y="347"/>
                  </a:lnTo>
                  <a:lnTo>
                    <a:pt x="391" y="344"/>
                  </a:lnTo>
                  <a:lnTo>
                    <a:pt x="423" y="342"/>
                  </a:lnTo>
                  <a:lnTo>
                    <a:pt x="461" y="339"/>
                  </a:lnTo>
                  <a:lnTo>
                    <a:pt x="501" y="337"/>
                  </a:lnTo>
                  <a:lnTo>
                    <a:pt x="544" y="333"/>
                  </a:lnTo>
                  <a:lnTo>
                    <a:pt x="589" y="328"/>
                  </a:lnTo>
                  <a:lnTo>
                    <a:pt x="634" y="324"/>
                  </a:lnTo>
                  <a:lnTo>
                    <a:pt x="678" y="318"/>
                  </a:lnTo>
                  <a:lnTo>
                    <a:pt x="722" y="313"/>
                  </a:lnTo>
                  <a:lnTo>
                    <a:pt x="765" y="308"/>
                  </a:lnTo>
                  <a:lnTo>
                    <a:pt x="806" y="302"/>
                  </a:lnTo>
                  <a:lnTo>
                    <a:pt x="841" y="295"/>
                  </a:lnTo>
                  <a:lnTo>
                    <a:pt x="873" y="289"/>
                  </a:lnTo>
                  <a:lnTo>
                    <a:pt x="899" y="282"/>
                  </a:lnTo>
                  <a:lnTo>
                    <a:pt x="920" y="274"/>
                  </a:lnTo>
                  <a:lnTo>
                    <a:pt x="945" y="260"/>
                  </a:lnTo>
                  <a:lnTo>
                    <a:pt x="966" y="240"/>
                  </a:lnTo>
                  <a:lnTo>
                    <a:pt x="980" y="217"/>
                  </a:lnTo>
                  <a:lnTo>
                    <a:pt x="992" y="191"/>
                  </a:lnTo>
                  <a:lnTo>
                    <a:pt x="999" y="164"/>
                  </a:lnTo>
                  <a:lnTo>
                    <a:pt x="1005" y="136"/>
                  </a:lnTo>
                  <a:lnTo>
                    <a:pt x="1006" y="109"/>
                  </a:lnTo>
                  <a:lnTo>
                    <a:pt x="1007" y="84"/>
                  </a:lnTo>
                  <a:lnTo>
                    <a:pt x="1007" y="59"/>
                  </a:lnTo>
                  <a:lnTo>
                    <a:pt x="1006" y="40"/>
                  </a:lnTo>
                  <a:lnTo>
                    <a:pt x="1003" y="27"/>
                  </a:lnTo>
                  <a:lnTo>
                    <a:pt x="1003" y="20"/>
                  </a:lnTo>
                  <a:lnTo>
                    <a:pt x="1002" y="15"/>
                  </a:lnTo>
                  <a:lnTo>
                    <a:pt x="998" y="11"/>
                  </a:lnTo>
                  <a:lnTo>
                    <a:pt x="993" y="9"/>
                  </a:lnTo>
                  <a:lnTo>
                    <a:pt x="988" y="7"/>
                  </a:lnTo>
                  <a:lnTo>
                    <a:pt x="742" y="0"/>
                  </a:lnTo>
                  <a:lnTo>
                    <a:pt x="739" y="0"/>
                  </a:lnTo>
                  <a:lnTo>
                    <a:pt x="737" y="1"/>
                  </a:lnTo>
                  <a:lnTo>
                    <a:pt x="733" y="2"/>
                  </a:lnTo>
                  <a:lnTo>
                    <a:pt x="73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68" name="Freeform 487">
              <a:extLst>
                <a:ext uri="{FF2B5EF4-FFF2-40B4-BE49-F238E27FC236}">
                  <a16:creationId xmlns:a16="http://schemas.microsoft.com/office/drawing/2014/main" id="{9C767926-867C-4F70-8C37-CD766202578F}"/>
                </a:ext>
              </a:extLst>
            </p:cNvPr>
            <p:cNvSpPr>
              <a:spLocks/>
            </p:cNvSpPr>
            <p:nvPr/>
          </p:nvSpPr>
          <p:spPr bwMode="auto">
            <a:xfrm flipH="1">
              <a:off x="445" y="1249"/>
              <a:ext cx="215" cy="219"/>
            </a:xfrm>
            <a:custGeom>
              <a:avLst/>
              <a:gdLst>
                <a:gd name="T0" fmla="*/ 0 w 940"/>
                <a:gd name="T1" fmla="*/ 0 h 959"/>
                <a:gd name="T2" fmla="*/ 0 w 940"/>
                <a:gd name="T3" fmla="*/ 0 h 959"/>
                <a:gd name="T4" fmla="*/ 0 w 940"/>
                <a:gd name="T5" fmla="*/ 0 h 959"/>
                <a:gd name="T6" fmla="*/ 0 w 940"/>
                <a:gd name="T7" fmla="*/ 0 h 959"/>
                <a:gd name="T8" fmla="*/ 0 w 940"/>
                <a:gd name="T9" fmla="*/ 0 h 959"/>
                <a:gd name="T10" fmla="*/ 0 w 940"/>
                <a:gd name="T11" fmla="*/ 0 h 959"/>
                <a:gd name="T12" fmla="*/ 0 w 940"/>
                <a:gd name="T13" fmla="*/ 0 h 959"/>
                <a:gd name="T14" fmla="*/ 0 w 940"/>
                <a:gd name="T15" fmla="*/ 0 h 959"/>
                <a:gd name="T16" fmla="*/ 0 w 940"/>
                <a:gd name="T17" fmla="*/ 0 h 959"/>
                <a:gd name="T18" fmla="*/ 0 w 940"/>
                <a:gd name="T19" fmla="*/ 0 h 959"/>
                <a:gd name="T20" fmla="*/ 0 w 940"/>
                <a:gd name="T21" fmla="*/ 0 h 959"/>
                <a:gd name="T22" fmla="*/ 0 w 940"/>
                <a:gd name="T23" fmla="*/ 0 h 959"/>
                <a:gd name="T24" fmla="*/ 0 w 940"/>
                <a:gd name="T25" fmla="*/ 0 h 959"/>
                <a:gd name="T26" fmla="*/ 0 w 940"/>
                <a:gd name="T27" fmla="*/ 0 h 959"/>
                <a:gd name="T28" fmla="*/ 0 w 940"/>
                <a:gd name="T29" fmla="*/ 0 h 959"/>
                <a:gd name="T30" fmla="*/ 0 w 940"/>
                <a:gd name="T31" fmla="*/ 0 h 959"/>
                <a:gd name="T32" fmla="*/ 0 w 940"/>
                <a:gd name="T33" fmla="*/ 0 h 959"/>
                <a:gd name="T34" fmla="*/ 0 w 940"/>
                <a:gd name="T35" fmla="*/ 0 h 959"/>
                <a:gd name="T36" fmla="*/ 0 w 940"/>
                <a:gd name="T37" fmla="*/ 0 h 959"/>
                <a:gd name="T38" fmla="*/ 0 w 940"/>
                <a:gd name="T39" fmla="*/ 0 h 959"/>
                <a:gd name="T40" fmla="*/ 0 w 940"/>
                <a:gd name="T41" fmla="*/ 0 h 959"/>
                <a:gd name="T42" fmla="*/ 0 w 940"/>
                <a:gd name="T43" fmla="*/ 0 h 959"/>
                <a:gd name="T44" fmla="*/ 0 w 940"/>
                <a:gd name="T45" fmla="*/ 0 h 959"/>
                <a:gd name="T46" fmla="*/ 0 w 940"/>
                <a:gd name="T47" fmla="*/ 0 h 959"/>
                <a:gd name="T48" fmla="*/ 0 w 940"/>
                <a:gd name="T49" fmla="*/ 0 h 959"/>
                <a:gd name="T50" fmla="*/ 0 w 940"/>
                <a:gd name="T51" fmla="*/ 0 h 959"/>
                <a:gd name="T52" fmla="*/ 0 w 940"/>
                <a:gd name="T53" fmla="*/ 0 h 959"/>
                <a:gd name="T54" fmla="*/ 0 w 940"/>
                <a:gd name="T55" fmla="*/ 0 h 959"/>
                <a:gd name="T56" fmla="*/ 0 w 940"/>
                <a:gd name="T57" fmla="*/ 0 h 959"/>
                <a:gd name="T58" fmla="*/ 0 w 940"/>
                <a:gd name="T59" fmla="*/ 0 h 959"/>
                <a:gd name="T60" fmla="*/ 0 w 940"/>
                <a:gd name="T61" fmla="*/ 0 h 959"/>
                <a:gd name="T62" fmla="*/ 0 w 940"/>
                <a:gd name="T63" fmla="*/ 0 h 959"/>
                <a:gd name="T64" fmla="*/ 0 w 940"/>
                <a:gd name="T65" fmla="*/ 0 h 959"/>
                <a:gd name="T66" fmla="*/ 0 w 940"/>
                <a:gd name="T67" fmla="*/ 0 h 959"/>
                <a:gd name="T68" fmla="*/ 0 w 940"/>
                <a:gd name="T69" fmla="*/ 0 h 959"/>
                <a:gd name="T70" fmla="*/ 0 w 940"/>
                <a:gd name="T71" fmla="*/ 0 h 959"/>
                <a:gd name="T72" fmla="*/ 0 w 940"/>
                <a:gd name="T73" fmla="*/ 0 h 959"/>
                <a:gd name="T74" fmla="*/ 0 w 940"/>
                <a:gd name="T75" fmla="*/ 0 h 959"/>
                <a:gd name="T76" fmla="*/ 0 w 940"/>
                <a:gd name="T77" fmla="*/ 0 h 959"/>
                <a:gd name="T78" fmla="*/ 0 w 940"/>
                <a:gd name="T79" fmla="*/ 0 h 959"/>
                <a:gd name="T80" fmla="*/ 0 w 940"/>
                <a:gd name="T81" fmla="*/ 0 h 959"/>
                <a:gd name="T82" fmla="*/ 0 w 940"/>
                <a:gd name="T83" fmla="*/ 0 h 959"/>
                <a:gd name="T84" fmla="*/ 0 w 940"/>
                <a:gd name="T85" fmla="*/ 0 h 9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0"/>
                <a:gd name="T130" fmla="*/ 0 h 959"/>
                <a:gd name="T131" fmla="*/ 940 w 940"/>
                <a:gd name="T132" fmla="*/ 959 h 9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0" h="959">
                  <a:moveTo>
                    <a:pt x="76" y="198"/>
                  </a:moveTo>
                  <a:lnTo>
                    <a:pt x="78" y="185"/>
                  </a:lnTo>
                  <a:lnTo>
                    <a:pt x="80" y="172"/>
                  </a:lnTo>
                  <a:lnTo>
                    <a:pt x="86" y="159"/>
                  </a:lnTo>
                  <a:lnTo>
                    <a:pt x="93" y="148"/>
                  </a:lnTo>
                  <a:lnTo>
                    <a:pt x="104" y="139"/>
                  </a:lnTo>
                  <a:lnTo>
                    <a:pt x="115" y="133"/>
                  </a:lnTo>
                  <a:lnTo>
                    <a:pt x="131" y="128"/>
                  </a:lnTo>
                  <a:lnTo>
                    <a:pt x="148" y="126"/>
                  </a:lnTo>
                  <a:lnTo>
                    <a:pt x="164" y="126"/>
                  </a:lnTo>
                  <a:lnTo>
                    <a:pt x="188" y="124"/>
                  </a:lnTo>
                  <a:lnTo>
                    <a:pt x="219" y="121"/>
                  </a:lnTo>
                  <a:lnTo>
                    <a:pt x="257" y="119"/>
                  </a:lnTo>
                  <a:lnTo>
                    <a:pt x="300" y="115"/>
                  </a:lnTo>
                  <a:lnTo>
                    <a:pt x="346" y="109"/>
                  </a:lnTo>
                  <a:lnTo>
                    <a:pt x="394" y="106"/>
                  </a:lnTo>
                  <a:lnTo>
                    <a:pt x="443" y="100"/>
                  </a:lnTo>
                  <a:lnTo>
                    <a:pt x="491" y="95"/>
                  </a:lnTo>
                  <a:lnTo>
                    <a:pt x="538" y="90"/>
                  </a:lnTo>
                  <a:lnTo>
                    <a:pt x="581" y="86"/>
                  </a:lnTo>
                  <a:lnTo>
                    <a:pt x="621" y="81"/>
                  </a:lnTo>
                  <a:lnTo>
                    <a:pt x="655" y="78"/>
                  </a:lnTo>
                  <a:lnTo>
                    <a:pt x="681" y="74"/>
                  </a:lnTo>
                  <a:lnTo>
                    <a:pt x="699" y="73"/>
                  </a:lnTo>
                  <a:lnTo>
                    <a:pt x="708" y="72"/>
                  </a:lnTo>
                  <a:lnTo>
                    <a:pt x="715" y="70"/>
                  </a:lnTo>
                  <a:lnTo>
                    <a:pt x="719" y="66"/>
                  </a:lnTo>
                  <a:lnTo>
                    <a:pt x="721" y="61"/>
                  </a:lnTo>
                  <a:lnTo>
                    <a:pt x="723" y="56"/>
                  </a:lnTo>
                  <a:lnTo>
                    <a:pt x="723" y="51"/>
                  </a:lnTo>
                  <a:lnTo>
                    <a:pt x="723" y="35"/>
                  </a:lnTo>
                  <a:lnTo>
                    <a:pt x="723" y="17"/>
                  </a:lnTo>
                  <a:lnTo>
                    <a:pt x="723" y="0"/>
                  </a:lnTo>
                  <a:lnTo>
                    <a:pt x="729" y="0"/>
                  </a:lnTo>
                  <a:lnTo>
                    <a:pt x="738" y="1"/>
                  </a:lnTo>
                  <a:lnTo>
                    <a:pt x="751" y="1"/>
                  </a:lnTo>
                  <a:lnTo>
                    <a:pt x="764" y="1"/>
                  </a:lnTo>
                  <a:lnTo>
                    <a:pt x="780" y="3"/>
                  </a:lnTo>
                  <a:lnTo>
                    <a:pt x="797" y="3"/>
                  </a:lnTo>
                  <a:lnTo>
                    <a:pt x="814" y="3"/>
                  </a:lnTo>
                  <a:lnTo>
                    <a:pt x="832" y="4"/>
                  </a:lnTo>
                  <a:lnTo>
                    <a:pt x="850" y="4"/>
                  </a:lnTo>
                  <a:lnTo>
                    <a:pt x="867" y="5"/>
                  </a:lnTo>
                  <a:lnTo>
                    <a:pt x="882" y="5"/>
                  </a:lnTo>
                  <a:lnTo>
                    <a:pt x="898" y="5"/>
                  </a:lnTo>
                  <a:lnTo>
                    <a:pt x="911" y="7"/>
                  </a:lnTo>
                  <a:lnTo>
                    <a:pt x="923" y="7"/>
                  </a:lnTo>
                  <a:lnTo>
                    <a:pt x="932" y="7"/>
                  </a:lnTo>
                  <a:lnTo>
                    <a:pt x="937" y="7"/>
                  </a:lnTo>
                  <a:lnTo>
                    <a:pt x="938" y="16"/>
                  </a:lnTo>
                  <a:lnTo>
                    <a:pt x="938" y="26"/>
                  </a:lnTo>
                  <a:lnTo>
                    <a:pt x="940" y="38"/>
                  </a:lnTo>
                  <a:lnTo>
                    <a:pt x="940" y="52"/>
                  </a:lnTo>
                  <a:lnTo>
                    <a:pt x="940" y="74"/>
                  </a:lnTo>
                  <a:lnTo>
                    <a:pt x="937" y="98"/>
                  </a:lnTo>
                  <a:lnTo>
                    <a:pt x="933" y="121"/>
                  </a:lnTo>
                  <a:lnTo>
                    <a:pt x="928" y="143"/>
                  </a:lnTo>
                  <a:lnTo>
                    <a:pt x="919" y="165"/>
                  </a:lnTo>
                  <a:lnTo>
                    <a:pt x="907" y="185"/>
                  </a:lnTo>
                  <a:lnTo>
                    <a:pt x="893" y="201"/>
                  </a:lnTo>
                  <a:lnTo>
                    <a:pt x="873" y="212"/>
                  </a:lnTo>
                  <a:lnTo>
                    <a:pt x="850" y="220"/>
                  </a:lnTo>
                  <a:lnTo>
                    <a:pt x="820" y="228"/>
                  </a:lnTo>
                  <a:lnTo>
                    <a:pt x="782" y="234"/>
                  </a:lnTo>
                  <a:lnTo>
                    <a:pt x="739" y="241"/>
                  </a:lnTo>
                  <a:lnTo>
                    <a:pt x="693" y="247"/>
                  </a:lnTo>
                  <a:lnTo>
                    <a:pt x="643" y="254"/>
                  </a:lnTo>
                  <a:lnTo>
                    <a:pt x="593" y="259"/>
                  </a:lnTo>
                  <a:lnTo>
                    <a:pt x="542" y="264"/>
                  </a:lnTo>
                  <a:lnTo>
                    <a:pt x="492" y="270"/>
                  </a:lnTo>
                  <a:lnTo>
                    <a:pt x="444" y="273"/>
                  </a:lnTo>
                  <a:lnTo>
                    <a:pt x="400" y="276"/>
                  </a:lnTo>
                  <a:lnTo>
                    <a:pt x="361" y="280"/>
                  </a:lnTo>
                  <a:lnTo>
                    <a:pt x="329" y="283"/>
                  </a:lnTo>
                  <a:lnTo>
                    <a:pt x="304" y="284"/>
                  </a:lnTo>
                  <a:lnTo>
                    <a:pt x="287" y="285"/>
                  </a:lnTo>
                  <a:lnTo>
                    <a:pt x="281" y="285"/>
                  </a:lnTo>
                  <a:lnTo>
                    <a:pt x="277" y="285"/>
                  </a:lnTo>
                  <a:lnTo>
                    <a:pt x="273" y="286"/>
                  </a:lnTo>
                  <a:lnTo>
                    <a:pt x="270" y="289"/>
                  </a:lnTo>
                  <a:lnTo>
                    <a:pt x="268" y="293"/>
                  </a:lnTo>
                  <a:lnTo>
                    <a:pt x="266" y="294"/>
                  </a:lnTo>
                  <a:lnTo>
                    <a:pt x="266" y="297"/>
                  </a:lnTo>
                  <a:lnTo>
                    <a:pt x="265" y="298"/>
                  </a:lnTo>
                  <a:lnTo>
                    <a:pt x="265" y="301"/>
                  </a:lnTo>
                  <a:lnTo>
                    <a:pt x="265" y="302"/>
                  </a:lnTo>
                  <a:lnTo>
                    <a:pt x="266" y="305"/>
                  </a:lnTo>
                  <a:lnTo>
                    <a:pt x="266" y="306"/>
                  </a:lnTo>
                  <a:lnTo>
                    <a:pt x="266" y="309"/>
                  </a:lnTo>
                  <a:lnTo>
                    <a:pt x="269" y="314"/>
                  </a:lnTo>
                  <a:lnTo>
                    <a:pt x="274" y="327"/>
                  </a:lnTo>
                  <a:lnTo>
                    <a:pt x="284" y="348"/>
                  </a:lnTo>
                  <a:lnTo>
                    <a:pt x="296" y="375"/>
                  </a:lnTo>
                  <a:lnTo>
                    <a:pt x="310" y="409"/>
                  </a:lnTo>
                  <a:lnTo>
                    <a:pt x="326" y="448"/>
                  </a:lnTo>
                  <a:lnTo>
                    <a:pt x="344" y="491"/>
                  </a:lnTo>
                  <a:lnTo>
                    <a:pt x="362" y="538"/>
                  </a:lnTo>
                  <a:lnTo>
                    <a:pt x="382" y="588"/>
                  </a:lnTo>
                  <a:lnTo>
                    <a:pt x="401" y="640"/>
                  </a:lnTo>
                  <a:lnTo>
                    <a:pt x="420" y="694"/>
                  </a:lnTo>
                  <a:lnTo>
                    <a:pt x="438" y="749"/>
                  </a:lnTo>
                  <a:lnTo>
                    <a:pt x="456" y="803"/>
                  </a:lnTo>
                  <a:lnTo>
                    <a:pt x="472" y="857"/>
                  </a:lnTo>
                  <a:lnTo>
                    <a:pt x="485" y="909"/>
                  </a:lnTo>
                  <a:lnTo>
                    <a:pt x="496" y="959"/>
                  </a:lnTo>
                  <a:lnTo>
                    <a:pt x="477" y="946"/>
                  </a:lnTo>
                  <a:lnTo>
                    <a:pt x="453" y="932"/>
                  </a:lnTo>
                  <a:lnTo>
                    <a:pt x="426" y="916"/>
                  </a:lnTo>
                  <a:lnTo>
                    <a:pt x="396" y="898"/>
                  </a:lnTo>
                  <a:lnTo>
                    <a:pt x="364" y="879"/>
                  </a:lnTo>
                  <a:lnTo>
                    <a:pt x="330" y="859"/>
                  </a:lnTo>
                  <a:lnTo>
                    <a:pt x="295" y="840"/>
                  </a:lnTo>
                  <a:lnTo>
                    <a:pt x="260" y="820"/>
                  </a:lnTo>
                  <a:lnTo>
                    <a:pt x="223" y="801"/>
                  </a:lnTo>
                  <a:lnTo>
                    <a:pt x="187" y="782"/>
                  </a:lnTo>
                  <a:lnTo>
                    <a:pt x="151" y="765"/>
                  </a:lnTo>
                  <a:lnTo>
                    <a:pt x="117" y="750"/>
                  </a:lnTo>
                  <a:lnTo>
                    <a:pt x="84" y="737"/>
                  </a:lnTo>
                  <a:lnTo>
                    <a:pt x="53" y="726"/>
                  </a:lnTo>
                  <a:lnTo>
                    <a:pt x="24" y="719"/>
                  </a:lnTo>
                  <a:lnTo>
                    <a:pt x="0" y="713"/>
                  </a:lnTo>
                  <a:lnTo>
                    <a:pt x="6" y="668"/>
                  </a:lnTo>
                  <a:lnTo>
                    <a:pt x="17" y="603"/>
                  </a:lnTo>
                  <a:lnTo>
                    <a:pt x="30" y="523"/>
                  </a:lnTo>
                  <a:lnTo>
                    <a:pt x="43" y="439"/>
                  </a:lnTo>
                  <a:lnTo>
                    <a:pt x="56" y="357"/>
                  </a:lnTo>
                  <a:lnTo>
                    <a:pt x="66" y="284"/>
                  </a:lnTo>
                  <a:lnTo>
                    <a:pt x="74" y="228"/>
                  </a:lnTo>
                  <a:lnTo>
                    <a:pt x="76" y="198"/>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69" name="Freeform 488">
              <a:extLst>
                <a:ext uri="{FF2B5EF4-FFF2-40B4-BE49-F238E27FC236}">
                  <a16:creationId xmlns:a16="http://schemas.microsoft.com/office/drawing/2014/main" id="{155B8B46-1B9D-45C9-AB18-4A37C8C1C0C8}"/>
                </a:ext>
              </a:extLst>
            </p:cNvPr>
            <p:cNvSpPr>
              <a:spLocks/>
            </p:cNvSpPr>
            <p:nvPr/>
          </p:nvSpPr>
          <p:spPr bwMode="auto">
            <a:xfrm flipH="1">
              <a:off x="439" y="1069"/>
              <a:ext cx="82" cy="190"/>
            </a:xfrm>
            <a:custGeom>
              <a:avLst/>
              <a:gdLst>
                <a:gd name="T0" fmla="*/ 0 w 357"/>
                <a:gd name="T1" fmla="*/ 0 h 828"/>
                <a:gd name="T2" fmla="*/ 0 w 357"/>
                <a:gd name="T3" fmla="*/ 0 h 828"/>
                <a:gd name="T4" fmla="*/ 0 w 357"/>
                <a:gd name="T5" fmla="*/ 0 h 828"/>
                <a:gd name="T6" fmla="*/ 0 w 357"/>
                <a:gd name="T7" fmla="*/ 0 h 828"/>
                <a:gd name="T8" fmla="*/ 0 w 357"/>
                <a:gd name="T9" fmla="*/ 0 h 828"/>
                <a:gd name="T10" fmla="*/ 0 w 357"/>
                <a:gd name="T11" fmla="*/ 0 h 828"/>
                <a:gd name="T12" fmla="*/ 0 w 357"/>
                <a:gd name="T13" fmla="*/ 0 h 828"/>
                <a:gd name="T14" fmla="*/ 0 w 357"/>
                <a:gd name="T15" fmla="*/ 0 h 828"/>
                <a:gd name="T16" fmla="*/ 0 w 357"/>
                <a:gd name="T17" fmla="*/ 0 h 828"/>
                <a:gd name="T18" fmla="*/ 0 w 357"/>
                <a:gd name="T19" fmla="*/ 0 h 828"/>
                <a:gd name="T20" fmla="*/ 0 w 357"/>
                <a:gd name="T21" fmla="*/ 0 h 828"/>
                <a:gd name="T22" fmla="*/ 0 w 357"/>
                <a:gd name="T23" fmla="*/ 0 h 828"/>
                <a:gd name="T24" fmla="*/ 0 w 357"/>
                <a:gd name="T25" fmla="*/ 0 h 828"/>
                <a:gd name="T26" fmla="*/ 0 w 357"/>
                <a:gd name="T27" fmla="*/ 0 h 828"/>
                <a:gd name="T28" fmla="*/ 0 w 357"/>
                <a:gd name="T29" fmla="*/ 0 h 828"/>
                <a:gd name="T30" fmla="*/ 0 w 357"/>
                <a:gd name="T31" fmla="*/ 0 h 828"/>
                <a:gd name="T32" fmla="*/ 0 w 357"/>
                <a:gd name="T33" fmla="*/ 0 h 828"/>
                <a:gd name="T34" fmla="*/ 0 w 357"/>
                <a:gd name="T35" fmla="*/ 0 h 828"/>
                <a:gd name="T36" fmla="*/ 0 w 357"/>
                <a:gd name="T37" fmla="*/ 0 h 828"/>
                <a:gd name="T38" fmla="*/ 0 w 357"/>
                <a:gd name="T39" fmla="*/ 0 h 828"/>
                <a:gd name="T40" fmla="*/ 0 w 357"/>
                <a:gd name="T41" fmla="*/ 0 h 828"/>
                <a:gd name="T42" fmla="*/ 0 w 357"/>
                <a:gd name="T43" fmla="*/ 0 h 828"/>
                <a:gd name="T44" fmla="*/ 0 w 357"/>
                <a:gd name="T45" fmla="*/ 0 h 828"/>
                <a:gd name="T46" fmla="*/ 0 w 357"/>
                <a:gd name="T47" fmla="*/ 0 h 828"/>
                <a:gd name="T48" fmla="*/ 0 w 357"/>
                <a:gd name="T49" fmla="*/ 0 h 828"/>
                <a:gd name="T50" fmla="*/ 0 w 357"/>
                <a:gd name="T51" fmla="*/ 0 h 828"/>
                <a:gd name="T52" fmla="*/ 0 w 357"/>
                <a:gd name="T53" fmla="*/ 0 h 828"/>
                <a:gd name="T54" fmla="*/ 0 w 357"/>
                <a:gd name="T55" fmla="*/ 0 h 828"/>
                <a:gd name="T56" fmla="*/ 0 w 357"/>
                <a:gd name="T57" fmla="*/ 0 h 828"/>
                <a:gd name="T58" fmla="*/ 0 w 357"/>
                <a:gd name="T59" fmla="*/ 0 h 828"/>
                <a:gd name="T60" fmla="*/ 0 w 357"/>
                <a:gd name="T61" fmla="*/ 0 h 828"/>
                <a:gd name="T62" fmla="*/ 0 w 357"/>
                <a:gd name="T63" fmla="*/ 0 h 828"/>
                <a:gd name="T64" fmla="*/ 0 w 357"/>
                <a:gd name="T65" fmla="*/ 0 h 828"/>
                <a:gd name="T66" fmla="*/ 0 w 357"/>
                <a:gd name="T67" fmla="*/ 0 h 8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57"/>
                <a:gd name="T103" fmla="*/ 0 h 828"/>
                <a:gd name="T104" fmla="*/ 357 w 357"/>
                <a:gd name="T105" fmla="*/ 828 h 8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57" h="828">
                  <a:moveTo>
                    <a:pt x="54" y="6"/>
                  </a:moveTo>
                  <a:lnTo>
                    <a:pt x="48" y="10"/>
                  </a:lnTo>
                  <a:lnTo>
                    <a:pt x="41" y="14"/>
                  </a:lnTo>
                  <a:lnTo>
                    <a:pt x="36" y="18"/>
                  </a:lnTo>
                  <a:lnTo>
                    <a:pt x="31" y="23"/>
                  </a:lnTo>
                  <a:lnTo>
                    <a:pt x="26" y="30"/>
                  </a:lnTo>
                  <a:lnTo>
                    <a:pt x="22" y="36"/>
                  </a:lnTo>
                  <a:lnTo>
                    <a:pt x="18" y="43"/>
                  </a:lnTo>
                  <a:lnTo>
                    <a:pt x="15" y="51"/>
                  </a:lnTo>
                  <a:lnTo>
                    <a:pt x="8" y="83"/>
                  </a:lnTo>
                  <a:lnTo>
                    <a:pt x="2" y="124"/>
                  </a:lnTo>
                  <a:lnTo>
                    <a:pt x="0" y="173"/>
                  </a:lnTo>
                  <a:lnTo>
                    <a:pt x="0" y="225"/>
                  </a:lnTo>
                  <a:lnTo>
                    <a:pt x="4" y="281"/>
                  </a:lnTo>
                  <a:lnTo>
                    <a:pt x="11" y="337"/>
                  </a:lnTo>
                  <a:lnTo>
                    <a:pt x="23" y="392"/>
                  </a:lnTo>
                  <a:lnTo>
                    <a:pt x="40" y="442"/>
                  </a:lnTo>
                  <a:lnTo>
                    <a:pt x="43" y="449"/>
                  </a:lnTo>
                  <a:lnTo>
                    <a:pt x="49" y="469"/>
                  </a:lnTo>
                  <a:lnTo>
                    <a:pt x="57" y="500"/>
                  </a:lnTo>
                  <a:lnTo>
                    <a:pt x="66" y="540"/>
                  </a:lnTo>
                  <a:lnTo>
                    <a:pt x="74" y="588"/>
                  </a:lnTo>
                  <a:lnTo>
                    <a:pt x="80" y="644"/>
                  </a:lnTo>
                  <a:lnTo>
                    <a:pt x="82" y="704"/>
                  </a:lnTo>
                  <a:lnTo>
                    <a:pt x="79" y="768"/>
                  </a:lnTo>
                  <a:lnTo>
                    <a:pt x="79" y="770"/>
                  </a:lnTo>
                  <a:lnTo>
                    <a:pt x="80" y="774"/>
                  </a:lnTo>
                  <a:lnTo>
                    <a:pt x="82" y="777"/>
                  </a:lnTo>
                  <a:lnTo>
                    <a:pt x="83" y="780"/>
                  </a:lnTo>
                  <a:lnTo>
                    <a:pt x="84" y="781"/>
                  </a:lnTo>
                  <a:lnTo>
                    <a:pt x="88" y="785"/>
                  </a:lnTo>
                  <a:lnTo>
                    <a:pt x="93" y="790"/>
                  </a:lnTo>
                  <a:lnTo>
                    <a:pt x="100" y="795"/>
                  </a:lnTo>
                  <a:lnTo>
                    <a:pt x="109" y="802"/>
                  </a:lnTo>
                  <a:lnTo>
                    <a:pt x="119" y="808"/>
                  </a:lnTo>
                  <a:lnTo>
                    <a:pt x="132" y="815"/>
                  </a:lnTo>
                  <a:lnTo>
                    <a:pt x="148" y="820"/>
                  </a:lnTo>
                  <a:lnTo>
                    <a:pt x="165" y="824"/>
                  </a:lnTo>
                  <a:lnTo>
                    <a:pt x="184" y="826"/>
                  </a:lnTo>
                  <a:lnTo>
                    <a:pt x="205" y="828"/>
                  </a:lnTo>
                  <a:lnTo>
                    <a:pt x="230" y="826"/>
                  </a:lnTo>
                  <a:lnTo>
                    <a:pt x="256" y="823"/>
                  </a:lnTo>
                  <a:lnTo>
                    <a:pt x="284" y="816"/>
                  </a:lnTo>
                  <a:lnTo>
                    <a:pt x="314" y="806"/>
                  </a:lnTo>
                  <a:lnTo>
                    <a:pt x="348" y="791"/>
                  </a:lnTo>
                  <a:lnTo>
                    <a:pt x="352" y="789"/>
                  </a:lnTo>
                  <a:lnTo>
                    <a:pt x="355" y="786"/>
                  </a:lnTo>
                  <a:lnTo>
                    <a:pt x="356" y="782"/>
                  </a:lnTo>
                  <a:lnTo>
                    <a:pt x="357" y="777"/>
                  </a:lnTo>
                  <a:lnTo>
                    <a:pt x="356" y="744"/>
                  </a:lnTo>
                  <a:lnTo>
                    <a:pt x="352" y="672"/>
                  </a:lnTo>
                  <a:lnTo>
                    <a:pt x="343" y="571"/>
                  </a:lnTo>
                  <a:lnTo>
                    <a:pt x="326" y="453"/>
                  </a:lnTo>
                  <a:lnTo>
                    <a:pt x="301" y="328"/>
                  </a:lnTo>
                  <a:lnTo>
                    <a:pt x="268" y="207"/>
                  </a:lnTo>
                  <a:lnTo>
                    <a:pt x="221" y="100"/>
                  </a:lnTo>
                  <a:lnTo>
                    <a:pt x="161" y="21"/>
                  </a:lnTo>
                  <a:lnTo>
                    <a:pt x="160" y="19"/>
                  </a:lnTo>
                  <a:lnTo>
                    <a:pt x="158" y="18"/>
                  </a:lnTo>
                  <a:lnTo>
                    <a:pt x="157" y="18"/>
                  </a:lnTo>
                  <a:lnTo>
                    <a:pt x="153" y="17"/>
                  </a:lnTo>
                  <a:lnTo>
                    <a:pt x="145" y="13"/>
                  </a:lnTo>
                  <a:lnTo>
                    <a:pt x="135" y="9"/>
                  </a:lnTo>
                  <a:lnTo>
                    <a:pt x="121" y="5"/>
                  </a:lnTo>
                  <a:lnTo>
                    <a:pt x="105" y="1"/>
                  </a:lnTo>
                  <a:lnTo>
                    <a:pt x="88" y="0"/>
                  </a:lnTo>
                  <a:lnTo>
                    <a:pt x="71" y="1"/>
                  </a:lnTo>
                  <a:lnTo>
                    <a:pt x="5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70" name="Freeform 489">
              <a:extLst>
                <a:ext uri="{FF2B5EF4-FFF2-40B4-BE49-F238E27FC236}">
                  <a16:creationId xmlns:a16="http://schemas.microsoft.com/office/drawing/2014/main" id="{22A210CD-3B95-4381-8637-4BD9D7836A5B}"/>
                </a:ext>
              </a:extLst>
            </p:cNvPr>
            <p:cNvSpPr>
              <a:spLocks/>
            </p:cNvSpPr>
            <p:nvPr/>
          </p:nvSpPr>
          <p:spPr bwMode="auto">
            <a:xfrm flipH="1">
              <a:off x="496" y="1245"/>
              <a:ext cx="0" cy="1"/>
            </a:xfrm>
            <a:custGeom>
              <a:avLst/>
              <a:gdLst>
                <a:gd name="T0" fmla="*/ 0 h 3"/>
                <a:gd name="T1" fmla="*/ 0 h 3"/>
                <a:gd name="T2" fmla="*/ 0 h 3"/>
                <a:gd name="T3" fmla="*/ 0 h 3"/>
                <a:gd name="T4" fmla="*/ 0 h 3"/>
                <a:gd name="T5" fmla="*/ 0 h 3"/>
                <a:gd name="T6" fmla="*/ 0 h 3"/>
                <a:gd name="T7" fmla="*/ 0 h 3"/>
                <a:gd name="T8" fmla="*/ 0 h 3"/>
                <a:gd name="T9" fmla="*/ 0 60000 65536"/>
                <a:gd name="T10" fmla="*/ 0 60000 65536"/>
                <a:gd name="T11" fmla="*/ 0 60000 65536"/>
                <a:gd name="T12" fmla="*/ 0 60000 65536"/>
                <a:gd name="T13" fmla="*/ 0 60000 65536"/>
                <a:gd name="T14" fmla="*/ 0 60000 65536"/>
                <a:gd name="T15" fmla="*/ 0 60000 65536"/>
                <a:gd name="T16" fmla="*/ 0 60000 65536"/>
                <a:gd name="T17" fmla="*/ 0 60000 65536"/>
                <a:gd name="T18" fmla="*/ 0 h 3"/>
                <a:gd name="T19" fmla="*/ 3 h 3"/>
              </a:gdLst>
              <a:ahLst/>
              <a:cxnLst>
                <a:cxn ang="T9">
                  <a:pos x="0" y="T0"/>
                </a:cxn>
                <a:cxn ang="T10">
                  <a:pos x="0" y="T1"/>
                </a:cxn>
                <a:cxn ang="T11">
                  <a:pos x="0" y="T2"/>
                </a:cxn>
                <a:cxn ang="T12">
                  <a:pos x="0" y="T3"/>
                </a:cxn>
                <a:cxn ang="T13">
                  <a:pos x="0" y="T4"/>
                </a:cxn>
                <a:cxn ang="T14">
                  <a:pos x="0" y="T5"/>
                </a:cxn>
                <a:cxn ang="T15">
                  <a:pos x="0" y="T6"/>
                </a:cxn>
                <a:cxn ang="T16">
                  <a:pos x="0" y="T7"/>
                </a:cxn>
                <a:cxn ang="T17">
                  <a:pos x="0" y="T8"/>
                </a:cxn>
              </a:cxnLst>
              <a:rect l="0" t="T18" r="0" b="T19"/>
              <a:pathLst>
                <a:path h="3">
                  <a:moveTo>
                    <a:pt x="0" y="0"/>
                  </a:moveTo>
                  <a:lnTo>
                    <a:pt x="0" y="0"/>
                  </a:lnTo>
                  <a:lnTo>
                    <a:pt x="0" y="1"/>
                  </a:lnTo>
                  <a:lnTo>
                    <a:pt x="0" y="3"/>
                  </a:lnTo>
                  <a:lnTo>
                    <a:pt x="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71" name="Freeform 490">
              <a:extLst>
                <a:ext uri="{FF2B5EF4-FFF2-40B4-BE49-F238E27FC236}">
                  <a16:creationId xmlns:a16="http://schemas.microsoft.com/office/drawing/2014/main" id="{D7ACDF2A-EC75-4B9C-A508-A75221E25F75}"/>
                </a:ext>
              </a:extLst>
            </p:cNvPr>
            <p:cNvSpPr>
              <a:spLocks/>
            </p:cNvSpPr>
            <p:nvPr/>
          </p:nvSpPr>
          <p:spPr bwMode="auto">
            <a:xfrm flipH="1">
              <a:off x="446" y="1076"/>
              <a:ext cx="67" cy="175"/>
            </a:xfrm>
            <a:custGeom>
              <a:avLst/>
              <a:gdLst>
                <a:gd name="T0" fmla="*/ 0 w 293"/>
                <a:gd name="T1" fmla="*/ 0 h 763"/>
                <a:gd name="T2" fmla="*/ 0 w 293"/>
                <a:gd name="T3" fmla="*/ 0 h 763"/>
                <a:gd name="T4" fmla="*/ 0 w 293"/>
                <a:gd name="T5" fmla="*/ 0 h 763"/>
                <a:gd name="T6" fmla="*/ 0 w 293"/>
                <a:gd name="T7" fmla="*/ 0 h 763"/>
                <a:gd name="T8" fmla="*/ 0 w 293"/>
                <a:gd name="T9" fmla="*/ 0 h 763"/>
                <a:gd name="T10" fmla="*/ 0 w 293"/>
                <a:gd name="T11" fmla="*/ 0 h 763"/>
                <a:gd name="T12" fmla="*/ 0 w 293"/>
                <a:gd name="T13" fmla="*/ 0 h 763"/>
                <a:gd name="T14" fmla="*/ 0 w 293"/>
                <a:gd name="T15" fmla="*/ 0 h 763"/>
                <a:gd name="T16" fmla="*/ 0 w 293"/>
                <a:gd name="T17" fmla="*/ 0 h 763"/>
                <a:gd name="T18" fmla="*/ 0 w 293"/>
                <a:gd name="T19" fmla="*/ 0 h 763"/>
                <a:gd name="T20" fmla="*/ 0 w 293"/>
                <a:gd name="T21" fmla="*/ 0 h 763"/>
                <a:gd name="T22" fmla="*/ 0 w 293"/>
                <a:gd name="T23" fmla="*/ 0 h 763"/>
                <a:gd name="T24" fmla="*/ 0 w 293"/>
                <a:gd name="T25" fmla="*/ 0 h 763"/>
                <a:gd name="T26" fmla="*/ 0 w 293"/>
                <a:gd name="T27" fmla="*/ 0 h 763"/>
                <a:gd name="T28" fmla="*/ 0 w 293"/>
                <a:gd name="T29" fmla="*/ 0 h 763"/>
                <a:gd name="T30" fmla="*/ 0 w 293"/>
                <a:gd name="T31" fmla="*/ 0 h 763"/>
                <a:gd name="T32" fmla="*/ 0 w 293"/>
                <a:gd name="T33" fmla="*/ 0 h 763"/>
                <a:gd name="T34" fmla="*/ 0 w 293"/>
                <a:gd name="T35" fmla="*/ 0 h 763"/>
                <a:gd name="T36" fmla="*/ 0 w 293"/>
                <a:gd name="T37" fmla="*/ 0 h 763"/>
                <a:gd name="T38" fmla="*/ 0 w 293"/>
                <a:gd name="T39" fmla="*/ 0 h 763"/>
                <a:gd name="T40" fmla="*/ 0 w 293"/>
                <a:gd name="T41" fmla="*/ 0 h 763"/>
                <a:gd name="T42" fmla="*/ 0 w 293"/>
                <a:gd name="T43" fmla="*/ 0 h 763"/>
                <a:gd name="T44" fmla="*/ 0 w 293"/>
                <a:gd name="T45" fmla="*/ 0 h 763"/>
                <a:gd name="T46" fmla="*/ 0 w 293"/>
                <a:gd name="T47" fmla="*/ 0 h 763"/>
                <a:gd name="T48" fmla="*/ 0 w 293"/>
                <a:gd name="T49" fmla="*/ 0 h 763"/>
                <a:gd name="T50" fmla="*/ 0 w 293"/>
                <a:gd name="T51" fmla="*/ 0 h 763"/>
                <a:gd name="T52" fmla="*/ 0 w 293"/>
                <a:gd name="T53" fmla="*/ 0 h 763"/>
                <a:gd name="T54" fmla="*/ 0 w 293"/>
                <a:gd name="T55" fmla="*/ 0 h 763"/>
                <a:gd name="T56" fmla="*/ 0 w 293"/>
                <a:gd name="T57" fmla="*/ 0 h 763"/>
                <a:gd name="T58" fmla="*/ 0 w 293"/>
                <a:gd name="T59" fmla="*/ 0 h 763"/>
                <a:gd name="T60" fmla="*/ 0 w 293"/>
                <a:gd name="T61" fmla="*/ 0 h 763"/>
                <a:gd name="T62" fmla="*/ 0 w 293"/>
                <a:gd name="T63" fmla="*/ 0 h 763"/>
                <a:gd name="T64" fmla="*/ 0 w 293"/>
                <a:gd name="T65" fmla="*/ 0 h 763"/>
                <a:gd name="T66" fmla="*/ 0 w 293"/>
                <a:gd name="T67" fmla="*/ 0 h 763"/>
                <a:gd name="T68" fmla="*/ 0 w 293"/>
                <a:gd name="T69" fmla="*/ 0 h 763"/>
                <a:gd name="T70" fmla="*/ 0 w 293"/>
                <a:gd name="T71" fmla="*/ 0 h 763"/>
                <a:gd name="T72" fmla="*/ 0 w 293"/>
                <a:gd name="T73" fmla="*/ 0 h 763"/>
                <a:gd name="T74" fmla="*/ 0 w 293"/>
                <a:gd name="T75" fmla="*/ 0 h 763"/>
                <a:gd name="T76" fmla="*/ 0 w 293"/>
                <a:gd name="T77" fmla="*/ 0 h 763"/>
                <a:gd name="T78" fmla="*/ 0 w 293"/>
                <a:gd name="T79" fmla="*/ 0 h 763"/>
                <a:gd name="T80" fmla="*/ 0 w 293"/>
                <a:gd name="T81" fmla="*/ 0 h 763"/>
                <a:gd name="T82" fmla="*/ 0 w 293"/>
                <a:gd name="T83" fmla="*/ 0 h 763"/>
                <a:gd name="T84" fmla="*/ 0 w 293"/>
                <a:gd name="T85" fmla="*/ 0 h 763"/>
                <a:gd name="T86" fmla="*/ 0 w 293"/>
                <a:gd name="T87" fmla="*/ 0 h 763"/>
                <a:gd name="T88" fmla="*/ 0 w 293"/>
                <a:gd name="T89" fmla="*/ 0 h 763"/>
                <a:gd name="T90" fmla="*/ 0 w 293"/>
                <a:gd name="T91" fmla="*/ 0 h 763"/>
                <a:gd name="T92" fmla="*/ 0 w 293"/>
                <a:gd name="T93" fmla="*/ 0 h 763"/>
                <a:gd name="T94" fmla="*/ 0 w 293"/>
                <a:gd name="T95" fmla="*/ 0 h 763"/>
                <a:gd name="T96" fmla="*/ 0 w 293"/>
                <a:gd name="T97" fmla="*/ 0 h 763"/>
                <a:gd name="T98" fmla="*/ 0 w 293"/>
                <a:gd name="T99" fmla="*/ 0 h 763"/>
                <a:gd name="T100" fmla="*/ 0 w 293"/>
                <a:gd name="T101" fmla="*/ 0 h 763"/>
                <a:gd name="T102" fmla="*/ 0 w 293"/>
                <a:gd name="T103" fmla="*/ 0 h 763"/>
                <a:gd name="T104" fmla="*/ 0 w 293"/>
                <a:gd name="T105" fmla="*/ 0 h 763"/>
                <a:gd name="T106" fmla="*/ 0 w 293"/>
                <a:gd name="T107" fmla="*/ 0 h 763"/>
                <a:gd name="T108" fmla="*/ 0 w 293"/>
                <a:gd name="T109" fmla="*/ 0 h 763"/>
                <a:gd name="T110" fmla="*/ 0 w 293"/>
                <a:gd name="T111" fmla="*/ 0 h 763"/>
                <a:gd name="T112" fmla="*/ 0 w 293"/>
                <a:gd name="T113" fmla="*/ 0 h 76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3"/>
                <a:gd name="T172" fmla="*/ 0 h 763"/>
                <a:gd name="T173" fmla="*/ 293 w 293"/>
                <a:gd name="T174" fmla="*/ 763 h 76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3" h="763">
                  <a:moveTo>
                    <a:pt x="83" y="671"/>
                  </a:moveTo>
                  <a:lnTo>
                    <a:pt x="82" y="616"/>
                  </a:lnTo>
                  <a:lnTo>
                    <a:pt x="77" y="565"/>
                  </a:lnTo>
                  <a:lnTo>
                    <a:pt x="69" y="520"/>
                  </a:lnTo>
                  <a:lnTo>
                    <a:pt x="61" y="481"/>
                  </a:lnTo>
                  <a:lnTo>
                    <a:pt x="54" y="448"/>
                  </a:lnTo>
                  <a:lnTo>
                    <a:pt x="46" y="422"/>
                  </a:lnTo>
                  <a:lnTo>
                    <a:pt x="41" y="405"/>
                  </a:lnTo>
                  <a:lnTo>
                    <a:pt x="38" y="399"/>
                  </a:lnTo>
                  <a:lnTo>
                    <a:pt x="21" y="343"/>
                  </a:lnTo>
                  <a:lnTo>
                    <a:pt x="9" y="283"/>
                  </a:lnTo>
                  <a:lnTo>
                    <a:pt x="3" y="220"/>
                  </a:lnTo>
                  <a:lnTo>
                    <a:pt x="0" y="161"/>
                  </a:lnTo>
                  <a:lnTo>
                    <a:pt x="2" y="122"/>
                  </a:lnTo>
                  <a:lnTo>
                    <a:pt x="4" y="85"/>
                  </a:lnTo>
                  <a:lnTo>
                    <a:pt x="8" y="54"/>
                  </a:lnTo>
                  <a:lnTo>
                    <a:pt x="15" y="29"/>
                  </a:lnTo>
                  <a:lnTo>
                    <a:pt x="18" y="21"/>
                  </a:lnTo>
                  <a:lnTo>
                    <a:pt x="22" y="13"/>
                  </a:lnTo>
                  <a:lnTo>
                    <a:pt x="29" y="8"/>
                  </a:lnTo>
                  <a:lnTo>
                    <a:pt x="35" y="4"/>
                  </a:lnTo>
                  <a:lnTo>
                    <a:pt x="44" y="2"/>
                  </a:lnTo>
                  <a:lnTo>
                    <a:pt x="55" y="0"/>
                  </a:lnTo>
                  <a:lnTo>
                    <a:pt x="65" y="2"/>
                  </a:lnTo>
                  <a:lnTo>
                    <a:pt x="76" y="3"/>
                  </a:lnTo>
                  <a:lnTo>
                    <a:pt x="85" y="6"/>
                  </a:lnTo>
                  <a:lnTo>
                    <a:pt x="94" y="8"/>
                  </a:lnTo>
                  <a:lnTo>
                    <a:pt x="102" y="11"/>
                  </a:lnTo>
                  <a:lnTo>
                    <a:pt x="108" y="13"/>
                  </a:lnTo>
                  <a:lnTo>
                    <a:pt x="160" y="84"/>
                  </a:lnTo>
                  <a:lnTo>
                    <a:pt x="202" y="179"/>
                  </a:lnTo>
                  <a:lnTo>
                    <a:pt x="234" y="287"/>
                  </a:lnTo>
                  <a:lnTo>
                    <a:pt x="258" y="401"/>
                  </a:lnTo>
                  <a:lnTo>
                    <a:pt x="273" y="512"/>
                  </a:lnTo>
                  <a:lnTo>
                    <a:pt x="284" y="610"/>
                  </a:lnTo>
                  <a:lnTo>
                    <a:pt x="290" y="688"/>
                  </a:lnTo>
                  <a:lnTo>
                    <a:pt x="293" y="735"/>
                  </a:lnTo>
                  <a:lnTo>
                    <a:pt x="268" y="745"/>
                  </a:lnTo>
                  <a:lnTo>
                    <a:pt x="246" y="753"/>
                  </a:lnTo>
                  <a:lnTo>
                    <a:pt x="225" y="758"/>
                  </a:lnTo>
                  <a:lnTo>
                    <a:pt x="206" y="762"/>
                  </a:lnTo>
                  <a:lnTo>
                    <a:pt x="187" y="763"/>
                  </a:lnTo>
                  <a:lnTo>
                    <a:pt x="171" y="763"/>
                  </a:lnTo>
                  <a:lnTo>
                    <a:pt x="155" y="763"/>
                  </a:lnTo>
                  <a:lnTo>
                    <a:pt x="142" y="761"/>
                  </a:lnTo>
                  <a:lnTo>
                    <a:pt x="130" y="758"/>
                  </a:lnTo>
                  <a:lnTo>
                    <a:pt x="119" y="755"/>
                  </a:lnTo>
                  <a:lnTo>
                    <a:pt x="109" y="751"/>
                  </a:lnTo>
                  <a:lnTo>
                    <a:pt x="102" y="746"/>
                  </a:lnTo>
                  <a:lnTo>
                    <a:pt x="94" y="742"/>
                  </a:lnTo>
                  <a:lnTo>
                    <a:pt x="89" y="738"/>
                  </a:lnTo>
                  <a:lnTo>
                    <a:pt x="85" y="735"/>
                  </a:lnTo>
                  <a:lnTo>
                    <a:pt x="81" y="732"/>
                  </a:lnTo>
                  <a:lnTo>
                    <a:pt x="82" y="716"/>
                  </a:lnTo>
                  <a:lnTo>
                    <a:pt x="82" y="701"/>
                  </a:lnTo>
                  <a:lnTo>
                    <a:pt x="83" y="685"/>
                  </a:lnTo>
                  <a:lnTo>
                    <a:pt x="83" y="671"/>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72" name="Freeform 491">
              <a:extLst>
                <a:ext uri="{FF2B5EF4-FFF2-40B4-BE49-F238E27FC236}">
                  <a16:creationId xmlns:a16="http://schemas.microsoft.com/office/drawing/2014/main" id="{760712C6-B71B-46CA-9EE8-89F2913CECE6}"/>
                </a:ext>
              </a:extLst>
            </p:cNvPr>
            <p:cNvSpPr>
              <a:spLocks/>
            </p:cNvSpPr>
            <p:nvPr/>
          </p:nvSpPr>
          <p:spPr bwMode="auto">
            <a:xfrm flipH="1">
              <a:off x="494" y="1047"/>
              <a:ext cx="20" cy="27"/>
            </a:xfrm>
            <a:custGeom>
              <a:avLst/>
              <a:gdLst>
                <a:gd name="T0" fmla="*/ 0 w 90"/>
                <a:gd name="T1" fmla="*/ 0 h 118"/>
                <a:gd name="T2" fmla="*/ 0 w 90"/>
                <a:gd name="T3" fmla="*/ 0 h 118"/>
                <a:gd name="T4" fmla="*/ 0 w 90"/>
                <a:gd name="T5" fmla="*/ 0 h 118"/>
                <a:gd name="T6" fmla="*/ 0 w 90"/>
                <a:gd name="T7" fmla="*/ 0 h 118"/>
                <a:gd name="T8" fmla="*/ 0 w 90"/>
                <a:gd name="T9" fmla="*/ 0 h 118"/>
                <a:gd name="T10" fmla="*/ 0 w 90"/>
                <a:gd name="T11" fmla="*/ 0 h 118"/>
                <a:gd name="T12" fmla="*/ 0 w 90"/>
                <a:gd name="T13" fmla="*/ 0 h 118"/>
                <a:gd name="T14" fmla="*/ 0 w 90"/>
                <a:gd name="T15" fmla="*/ 0 h 118"/>
                <a:gd name="T16" fmla="*/ 0 w 90"/>
                <a:gd name="T17" fmla="*/ 0 h 118"/>
                <a:gd name="T18" fmla="*/ 0 w 90"/>
                <a:gd name="T19" fmla="*/ 0 h 118"/>
                <a:gd name="T20" fmla="*/ 0 w 90"/>
                <a:gd name="T21" fmla="*/ 0 h 118"/>
                <a:gd name="T22" fmla="*/ 0 w 90"/>
                <a:gd name="T23" fmla="*/ 0 h 118"/>
                <a:gd name="T24" fmla="*/ 0 w 90"/>
                <a:gd name="T25" fmla="*/ 0 h 118"/>
                <a:gd name="T26" fmla="*/ 0 w 90"/>
                <a:gd name="T27" fmla="*/ 0 h 118"/>
                <a:gd name="T28" fmla="*/ 0 w 90"/>
                <a:gd name="T29" fmla="*/ 0 h 118"/>
                <a:gd name="T30" fmla="*/ 0 w 90"/>
                <a:gd name="T31" fmla="*/ 0 h 118"/>
                <a:gd name="T32" fmla="*/ 0 w 90"/>
                <a:gd name="T33" fmla="*/ 0 h 118"/>
                <a:gd name="T34" fmla="*/ 0 w 90"/>
                <a:gd name="T35" fmla="*/ 0 h 118"/>
                <a:gd name="T36" fmla="*/ 0 w 90"/>
                <a:gd name="T37" fmla="*/ 0 h 1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0"/>
                <a:gd name="T58" fmla="*/ 0 h 118"/>
                <a:gd name="T59" fmla="*/ 90 w 90"/>
                <a:gd name="T60" fmla="*/ 118 h 1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0" h="118">
                  <a:moveTo>
                    <a:pt x="0" y="35"/>
                  </a:moveTo>
                  <a:lnTo>
                    <a:pt x="6" y="40"/>
                  </a:lnTo>
                  <a:lnTo>
                    <a:pt x="11" y="47"/>
                  </a:lnTo>
                  <a:lnTo>
                    <a:pt x="17" y="57"/>
                  </a:lnTo>
                  <a:lnTo>
                    <a:pt x="24" y="68"/>
                  </a:lnTo>
                  <a:lnTo>
                    <a:pt x="32" y="81"/>
                  </a:lnTo>
                  <a:lnTo>
                    <a:pt x="38" y="92"/>
                  </a:lnTo>
                  <a:lnTo>
                    <a:pt x="45" y="105"/>
                  </a:lnTo>
                  <a:lnTo>
                    <a:pt x="51" y="118"/>
                  </a:lnTo>
                  <a:lnTo>
                    <a:pt x="90" y="100"/>
                  </a:lnTo>
                  <a:lnTo>
                    <a:pt x="87" y="92"/>
                  </a:lnTo>
                  <a:lnTo>
                    <a:pt x="81" y="82"/>
                  </a:lnTo>
                  <a:lnTo>
                    <a:pt x="74" y="68"/>
                  </a:lnTo>
                  <a:lnTo>
                    <a:pt x="67" y="52"/>
                  </a:lnTo>
                  <a:lnTo>
                    <a:pt x="56" y="36"/>
                  </a:lnTo>
                  <a:lnTo>
                    <a:pt x="47" y="22"/>
                  </a:lnTo>
                  <a:lnTo>
                    <a:pt x="37" y="9"/>
                  </a:lnTo>
                  <a:lnTo>
                    <a:pt x="26" y="0"/>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73" name="Freeform 492">
              <a:extLst>
                <a:ext uri="{FF2B5EF4-FFF2-40B4-BE49-F238E27FC236}">
                  <a16:creationId xmlns:a16="http://schemas.microsoft.com/office/drawing/2014/main" id="{64C8970A-A2E0-423A-BA22-9B8DC7C6BF07}"/>
                </a:ext>
              </a:extLst>
            </p:cNvPr>
            <p:cNvSpPr>
              <a:spLocks/>
            </p:cNvSpPr>
            <p:nvPr/>
          </p:nvSpPr>
          <p:spPr bwMode="auto">
            <a:xfrm flipH="1">
              <a:off x="611" y="1129"/>
              <a:ext cx="74" cy="73"/>
            </a:xfrm>
            <a:custGeom>
              <a:avLst/>
              <a:gdLst>
                <a:gd name="T0" fmla="*/ 0 w 322"/>
                <a:gd name="T1" fmla="*/ 0 h 315"/>
                <a:gd name="T2" fmla="*/ 0 w 322"/>
                <a:gd name="T3" fmla="*/ 0 h 315"/>
                <a:gd name="T4" fmla="*/ 0 w 322"/>
                <a:gd name="T5" fmla="*/ 0 h 315"/>
                <a:gd name="T6" fmla="*/ 0 w 322"/>
                <a:gd name="T7" fmla="*/ 0 h 315"/>
                <a:gd name="T8" fmla="*/ 0 w 322"/>
                <a:gd name="T9" fmla="*/ 0 h 315"/>
                <a:gd name="T10" fmla="*/ 0 w 322"/>
                <a:gd name="T11" fmla="*/ 0 h 315"/>
                <a:gd name="T12" fmla="*/ 0 w 322"/>
                <a:gd name="T13" fmla="*/ 0 h 315"/>
                <a:gd name="T14" fmla="*/ 0 w 322"/>
                <a:gd name="T15" fmla="*/ 0 h 315"/>
                <a:gd name="T16" fmla="*/ 0 w 322"/>
                <a:gd name="T17" fmla="*/ 0 h 315"/>
                <a:gd name="T18" fmla="*/ 0 w 322"/>
                <a:gd name="T19" fmla="*/ 0 h 315"/>
                <a:gd name="T20" fmla="*/ 0 w 322"/>
                <a:gd name="T21" fmla="*/ 0 h 315"/>
                <a:gd name="T22" fmla="*/ 0 w 322"/>
                <a:gd name="T23" fmla="*/ 0 h 315"/>
                <a:gd name="T24" fmla="*/ 0 w 322"/>
                <a:gd name="T25" fmla="*/ 0 h 315"/>
                <a:gd name="T26" fmla="*/ 0 w 322"/>
                <a:gd name="T27" fmla="*/ 0 h 315"/>
                <a:gd name="T28" fmla="*/ 0 w 322"/>
                <a:gd name="T29" fmla="*/ 0 h 315"/>
                <a:gd name="T30" fmla="*/ 0 w 322"/>
                <a:gd name="T31" fmla="*/ 0 h 315"/>
                <a:gd name="T32" fmla="*/ 0 w 322"/>
                <a:gd name="T33" fmla="*/ 0 h 315"/>
                <a:gd name="T34" fmla="*/ 0 w 322"/>
                <a:gd name="T35" fmla="*/ 0 h 315"/>
                <a:gd name="T36" fmla="*/ 0 w 322"/>
                <a:gd name="T37" fmla="*/ 0 h 3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22"/>
                <a:gd name="T58" fmla="*/ 0 h 315"/>
                <a:gd name="T59" fmla="*/ 322 w 322"/>
                <a:gd name="T60" fmla="*/ 315 h 3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22" h="315">
                  <a:moveTo>
                    <a:pt x="279" y="8"/>
                  </a:moveTo>
                  <a:lnTo>
                    <a:pt x="8" y="270"/>
                  </a:lnTo>
                  <a:lnTo>
                    <a:pt x="2" y="279"/>
                  </a:lnTo>
                  <a:lnTo>
                    <a:pt x="0" y="288"/>
                  </a:lnTo>
                  <a:lnTo>
                    <a:pt x="2" y="298"/>
                  </a:lnTo>
                  <a:lnTo>
                    <a:pt x="7" y="307"/>
                  </a:lnTo>
                  <a:lnTo>
                    <a:pt x="16" y="313"/>
                  </a:lnTo>
                  <a:lnTo>
                    <a:pt x="26" y="315"/>
                  </a:lnTo>
                  <a:lnTo>
                    <a:pt x="36" y="313"/>
                  </a:lnTo>
                  <a:lnTo>
                    <a:pt x="45" y="307"/>
                  </a:lnTo>
                  <a:lnTo>
                    <a:pt x="314" y="46"/>
                  </a:lnTo>
                  <a:lnTo>
                    <a:pt x="320" y="37"/>
                  </a:lnTo>
                  <a:lnTo>
                    <a:pt x="322" y="26"/>
                  </a:lnTo>
                  <a:lnTo>
                    <a:pt x="320" y="17"/>
                  </a:lnTo>
                  <a:lnTo>
                    <a:pt x="315" y="8"/>
                  </a:lnTo>
                  <a:lnTo>
                    <a:pt x="306" y="1"/>
                  </a:lnTo>
                  <a:lnTo>
                    <a:pt x="297" y="0"/>
                  </a:lnTo>
                  <a:lnTo>
                    <a:pt x="288" y="1"/>
                  </a:lnTo>
                  <a:lnTo>
                    <a:pt x="279"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74" name="Freeform 493">
              <a:extLst>
                <a:ext uri="{FF2B5EF4-FFF2-40B4-BE49-F238E27FC236}">
                  <a16:creationId xmlns:a16="http://schemas.microsoft.com/office/drawing/2014/main" id="{321FA6AF-17F3-420E-99E9-7FE8EBCF6927}"/>
                </a:ext>
              </a:extLst>
            </p:cNvPr>
            <p:cNvSpPr>
              <a:spLocks/>
            </p:cNvSpPr>
            <p:nvPr/>
          </p:nvSpPr>
          <p:spPr bwMode="auto">
            <a:xfrm flipH="1">
              <a:off x="490" y="1117"/>
              <a:ext cx="163" cy="91"/>
            </a:xfrm>
            <a:custGeom>
              <a:avLst/>
              <a:gdLst>
                <a:gd name="T0" fmla="*/ 0 w 708"/>
                <a:gd name="T1" fmla="*/ 0 h 397"/>
                <a:gd name="T2" fmla="*/ 0 w 708"/>
                <a:gd name="T3" fmla="*/ 0 h 397"/>
                <a:gd name="T4" fmla="*/ 0 w 708"/>
                <a:gd name="T5" fmla="*/ 0 h 397"/>
                <a:gd name="T6" fmla="*/ 0 w 708"/>
                <a:gd name="T7" fmla="*/ 0 h 397"/>
                <a:gd name="T8" fmla="*/ 0 w 708"/>
                <a:gd name="T9" fmla="*/ 0 h 397"/>
                <a:gd name="T10" fmla="*/ 0 w 708"/>
                <a:gd name="T11" fmla="*/ 0 h 397"/>
                <a:gd name="T12" fmla="*/ 0 w 708"/>
                <a:gd name="T13" fmla="*/ 0 h 397"/>
                <a:gd name="T14" fmla="*/ 0 w 708"/>
                <a:gd name="T15" fmla="*/ 0 h 397"/>
                <a:gd name="T16" fmla="*/ 0 w 708"/>
                <a:gd name="T17" fmla="*/ 0 h 397"/>
                <a:gd name="T18" fmla="*/ 0 w 708"/>
                <a:gd name="T19" fmla="*/ 0 h 397"/>
                <a:gd name="T20" fmla="*/ 0 w 708"/>
                <a:gd name="T21" fmla="*/ 0 h 397"/>
                <a:gd name="T22" fmla="*/ 0 w 708"/>
                <a:gd name="T23" fmla="*/ 0 h 397"/>
                <a:gd name="T24" fmla="*/ 0 w 708"/>
                <a:gd name="T25" fmla="*/ 0 h 397"/>
                <a:gd name="T26" fmla="*/ 0 w 708"/>
                <a:gd name="T27" fmla="*/ 0 h 397"/>
                <a:gd name="T28" fmla="*/ 0 w 708"/>
                <a:gd name="T29" fmla="*/ 0 h 397"/>
                <a:gd name="T30" fmla="*/ 0 w 708"/>
                <a:gd name="T31" fmla="*/ 0 h 397"/>
                <a:gd name="T32" fmla="*/ 0 w 708"/>
                <a:gd name="T33" fmla="*/ 0 h 397"/>
                <a:gd name="T34" fmla="*/ 0 w 708"/>
                <a:gd name="T35" fmla="*/ 0 h 397"/>
                <a:gd name="T36" fmla="*/ 0 w 708"/>
                <a:gd name="T37" fmla="*/ 0 h 397"/>
                <a:gd name="T38" fmla="*/ 0 w 708"/>
                <a:gd name="T39" fmla="*/ 0 h 397"/>
                <a:gd name="T40" fmla="*/ 0 w 708"/>
                <a:gd name="T41" fmla="*/ 0 h 397"/>
                <a:gd name="T42" fmla="*/ 0 w 708"/>
                <a:gd name="T43" fmla="*/ 0 h 397"/>
                <a:gd name="T44" fmla="*/ 0 w 708"/>
                <a:gd name="T45" fmla="*/ 0 h 397"/>
                <a:gd name="T46" fmla="*/ 0 w 708"/>
                <a:gd name="T47" fmla="*/ 0 h 397"/>
                <a:gd name="T48" fmla="*/ 0 w 708"/>
                <a:gd name="T49" fmla="*/ 0 h 397"/>
                <a:gd name="T50" fmla="*/ 0 w 708"/>
                <a:gd name="T51" fmla="*/ 0 h 397"/>
                <a:gd name="T52" fmla="*/ 0 w 708"/>
                <a:gd name="T53" fmla="*/ 0 h 397"/>
                <a:gd name="T54" fmla="*/ 0 w 708"/>
                <a:gd name="T55" fmla="*/ 0 h 397"/>
                <a:gd name="T56" fmla="*/ 0 w 708"/>
                <a:gd name="T57" fmla="*/ 0 h 397"/>
                <a:gd name="T58" fmla="*/ 0 w 708"/>
                <a:gd name="T59" fmla="*/ 0 h 397"/>
                <a:gd name="T60" fmla="*/ 0 w 708"/>
                <a:gd name="T61" fmla="*/ 0 h 397"/>
                <a:gd name="T62" fmla="*/ 0 w 708"/>
                <a:gd name="T63" fmla="*/ 0 h 397"/>
                <a:gd name="T64" fmla="*/ 0 w 708"/>
                <a:gd name="T65" fmla="*/ 0 h 397"/>
                <a:gd name="T66" fmla="*/ 0 w 708"/>
                <a:gd name="T67" fmla="*/ 0 h 397"/>
                <a:gd name="T68" fmla="*/ 0 w 708"/>
                <a:gd name="T69" fmla="*/ 0 h 397"/>
                <a:gd name="T70" fmla="*/ 0 w 708"/>
                <a:gd name="T71" fmla="*/ 0 h 397"/>
                <a:gd name="T72" fmla="*/ 0 w 708"/>
                <a:gd name="T73" fmla="*/ 0 h 397"/>
                <a:gd name="T74" fmla="*/ 0 w 708"/>
                <a:gd name="T75" fmla="*/ 0 h 397"/>
                <a:gd name="T76" fmla="*/ 0 w 708"/>
                <a:gd name="T77" fmla="*/ 0 h 397"/>
                <a:gd name="T78" fmla="*/ 0 w 708"/>
                <a:gd name="T79" fmla="*/ 0 h 39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08"/>
                <a:gd name="T121" fmla="*/ 0 h 397"/>
                <a:gd name="T122" fmla="*/ 708 w 708"/>
                <a:gd name="T123" fmla="*/ 397 h 39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08" h="397">
                  <a:moveTo>
                    <a:pt x="665" y="15"/>
                  </a:moveTo>
                  <a:lnTo>
                    <a:pt x="664" y="17"/>
                  </a:lnTo>
                  <a:lnTo>
                    <a:pt x="662" y="24"/>
                  </a:lnTo>
                  <a:lnTo>
                    <a:pt x="658" y="36"/>
                  </a:lnTo>
                  <a:lnTo>
                    <a:pt x="652" y="49"/>
                  </a:lnTo>
                  <a:lnTo>
                    <a:pt x="645" y="66"/>
                  </a:lnTo>
                  <a:lnTo>
                    <a:pt x="636" y="85"/>
                  </a:lnTo>
                  <a:lnTo>
                    <a:pt x="624" y="106"/>
                  </a:lnTo>
                  <a:lnTo>
                    <a:pt x="611" y="128"/>
                  </a:lnTo>
                  <a:lnTo>
                    <a:pt x="595" y="151"/>
                  </a:lnTo>
                  <a:lnTo>
                    <a:pt x="578" y="176"/>
                  </a:lnTo>
                  <a:lnTo>
                    <a:pt x="559" y="200"/>
                  </a:lnTo>
                  <a:lnTo>
                    <a:pt x="537" y="224"/>
                  </a:lnTo>
                  <a:lnTo>
                    <a:pt x="512" y="246"/>
                  </a:lnTo>
                  <a:lnTo>
                    <a:pt x="486" y="269"/>
                  </a:lnTo>
                  <a:lnTo>
                    <a:pt x="456" y="289"/>
                  </a:lnTo>
                  <a:lnTo>
                    <a:pt x="425" y="308"/>
                  </a:lnTo>
                  <a:lnTo>
                    <a:pt x="404" y="318"/>
                  </a:lnTo>
                  <a:lnTo>
                    <a:pt x="382" y="327"/>
                  </a:lnTo>
                  <a:lnTo>
                    <a:pt x="360" y="334"/>
                  </a:lnTo>
                  <a:lnTo>
                    <a:pt x="337" y="340"/>
                  </a:lnTo>
                  <a:lnTo>
                    <a:pt x="314" y="345"/>
                  </a:lnTo>
                  <a:lnTo>
                    <a:pt x="290" y="349"/>
                  </a:lnTo>
                  <a:lnTo>
                    <a:pt x="266" y="352"/>
                  </a:lnTo>
                  <a:lnTo>
                    <a:pt x="242" y="353"/>
                  </a:lnTo>
                  <a:lnTo>
                    <a:pt x="216" y="353"/>
                  </a:lnTo>
                  <a:lnTo>
                    <a:pt x="191" y="352"/>
                  </a:lnTo>
                  <a:lnTo>
                    <a:pt x="165" y="351"/>
                  </a:lnTo>
                  <a:lnTo>
                    <a:pt x="139" y="347"/>
                  </a:lnTo>
                  <a:lnTo>
                    <a:pt x="112" y="342"/>
                  </a:lnTo>
                  <a:lnTo>
                    <a:pt x="84" y="335"/>
                  </a:lnTo>
                  <a:lnTo>
                    <a:pt x="57" y="328"/>
                  </a:lnTo>
                  <a:lnTo>
                    <a:pt x="28" y="319"/>
                  </a:lnTo>
                  <a:lnTo>
                    <a:pt x="19" y="318"/>
                  </a:lnTo>
                  <a:lnTo>
                    <a:pt x="12" y="321"/>
                  </a:lnTo>
                  <a:lnTo>
                    <a:pt x="5" y="326"/>
                  </a:lnTo>
                  <a:lnTo>
                    <a:pt x="1" y="332"/>
                  </a:lnTo>
                  <a:lnTo>
                    <a:pt x="0" y="342"/>
                  </a:lnTo>
                  <a:lnTo>
                    <a:pt x="2" y="349"/>
                  </a:lnTo>
                  <a:lnTo>
                    <a:pt x="8" y="357"/>
                  </a:lnTo>
                  <a:lnTo>
                    <a:pt x="14" y="361"/>
                  </a:lnTo>
                  <a:lnTo>
                    <a:pt x="44" y="370"/>
                  </a:lnTo>
                  <a:lnTo>
                    <a:pt x="75" y="378"/>
                  </a:lnTo>
                  <a:lnTo>
                    <a:pt x="104" y="384"/>
                  </a:lnTo>
                  <a:lnTo>
                    <a:pt x="134" y="390"/>
                  </a:lnTo>
                  <a:lnTo>
                    <a:pt x="162" y="394"/>
                  </a:lnTo>
                  <a:lnTo>
                    <a:pt x="191" y="396"/>
                  </a:lnTo>
                  <a:lnTo>
                    <a:pt x="218" y="397"/>
                  </a:lnTo>
                  <a:lnTo>
                    <a:pt x="246" y="397"/>
                  </a:lnTo>
                  <a:lnTo>
                    <a:pt x="273" y="395"/>
                  </a:lnTo>
                  <a:lnTo>
                    <a:pt x="299" y="392"/>
                  </a:lnTo>
                  <a:lnTo>
                    <a:pt x="325" y="388"/>
                  </a:lnTo>
                  <a:lnTo>
                    <a:pt x="350" y="382"/>
                  </a:lnTo>
                  <a:lnTo>
                    <a:pt x="374" y="375"/>
                  </a:lnTo>
                  <a:lnTo>
                    <a:pt x="399" y="366"/>
                  </a:lnTo>
                  <a:lnTo>
                    <a:pt x="422" y="357"/>
                  </a:lnTo>
                  <a:lnTo>
                    <a:pt x="446" y="345"/>
                  </a:lnTo>
                  <a:lnTo>
                    <a:pt x="481" y="326"/>
                  </a:lnTo>
                  <a:lnTo>
                    <a:pt x="512" y="304"/>
                  </a:lnTo>
                  <a:lnTo>
                    <a:pt x="542" y="280"/>
                  </a:lnTo>
                  <a:lnTo>
                    <a:pt x="568" y="256"/>
                  </a:lnTo>
                  <a:lnTo>
                    <a:pt x="591" y="230"/>
                  </a:lnTo>
                  <a:lnTo>
                    <a:pt x="613" y="204"/>
                  </a:lnTo>
                  <a:lnTo>
                    <a:pt x="632" y="178"/>
                  </a:lnTo>
                  <a:lnTo>
                    <a:pt x="649" y="153"/>
                  </a:lnTo>
                  <a:lnTo>
                    <a:pt x="663" y="129"/>
                  </a:lnTo>
                  <a:lnTo>
                    <a:pt x="675" y="106"/>
                  </a:lnTo>
                  <a:lnTo>
                    <a:pt x="685" y="85"/>
                  </a:lnTo>
                  <a:lnTo>
                    <a:pt x="693" y="67"/>
                  </a:lnTo>
                  <a:lnTo>
                    <a:pt x="698" y="53"/>
                  </a:lnTo>
                  <a:lnTo>
                    <a:pt x="703" y="40"/>
                  </a:lnTo>
                  <a:lnTo>
                    <a:pt x="706" y="32"/>
                  </a:lnTo>
                  <a:lnTo>
                    <a:pt x="707" y="28"/>
                  </a:lnTo>
                  <a:lnTo>
                    <a:pt x="708" y="19"/>
                  </a:lnTo>
                  <a:lnTo>
                    <a:pt x="706" y="11"/>
                  </a:lnTo>
                  <a:lnTo>
                    <a:pt x="701" y="4"/>
                  </a:lnTo>
                  <a:lnTo>
                    <a:pt x="693" y="0"/>
                  </a:lnTo>
                  <a:lnTo>
                    <a:pt x="684" y="0"/>
                  </a:lnTo>
                  <a:lnTo>
                    <a:pt x="676" y="3"/>
                  </a:lnTo>
                  <a:lnTo>
                    <a:pt x="669" y="8"/>
                  </a:lnTo>
                  <a:lnTo>
                    <a:pt x="665"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75" name="Freeform 494">
              <a:extLst>
                <a:ext uri="{FF2B5EF4-FFF2-40B4-BE49-F238E27FC236}">
                  <a16:creationId xmlns:a16="http://schemas.microsoft.com/office/drawing/2014/main" id="{5609C056-8DC4-4C45-A28C-DC55D20A00F3}"/>
                </a:ext>
              </a:extLst>
            </p:cNvPr>
            <p:cNvSpPr>
              <a:spLocks/>
            </p:cNvSpPr>
            <p:nvPr/>
          </p:nvSpPr>
          <p:spPr bwMode="auto">
            <a:xfrm flipH="1">
              <a:off x="635" y="1167"/>
              <a:ext cx="49" cy="41"/>
            </a:xfrm>
            <a:custGeom>
              <a:avLst/>
              <a:gdLst>
                <a:gd name="T0" fmla="*/ 0 w 215"/>
                <a:gd name="T1" fmla="*/ 0 h 181"/>
                <a:gd name="T2" fmla="*/ 0 w 215"/>
                <a:gd name="T3" fmla="*/ 0 h 181"/>
                <a:gd name="T4" fmla="*/ 0 w 215"/>
                <a:gd name="T5" fmla="*/ 0 h 181"/>
                <a:gd name="T6" fmla="*/ 0 w 215"/>
                <a:gd name="T7" fmla="*/ 0 h 181"/>
                <a:gd name="T8" fmla="*/ 0 w 215"/>
                <a:gd name="T9" fmla="*/ 0 h 181"/>
                <a:gd name="T10" fmla="*/ 0 w 215"/>
                <a:gd name="T11" fmla="*/ 0 h 181"/>
                <a:gd name="T12" fmla="*/ 0 w 215"/>
                <a:gd name="T13" fmla="*/ 0 h 181"/>
                <a:gd name="T14" fmla="*/ 0 w 215"/>
                <a:gd name="T15" fmla="*/ 0 h 181"/>
                <a:gd name="T16" fmla="*/ 0 w 215"/>
                <a:gd name="T17" fmla="*/ 0 h 181"/>
                <a:gd name="T18" fmla="*/ 0 w 215"/>
                <a:gd name="T19" fmla="*/ 0 h 181"/>
                <a:gd name="T20" fmla="*/ 0 w 215"/>
                <a:gd name="T21" fmla="*/ 0 h 181"/>
                <a:gd name="T22" fmla="*/ 0 w 215"/>
                <a:gd name="T23" fmla="*/ 0 h 181"/>
                <a:gd name="T24" fmla="*/ 0 w 215"/>
                <a:gd name="T25" fmla="*/ 0 h 181"/>
                <a:gd name="T26" fmla="*/ 0 w 215"/>
                <a:gd name="T27" fmla="*/ 0 h 181"/>
                <a:gd name="T28" fmla="*/ 0 w 215"/>
                <a:gd name="T29" fmla="*/ 0 h 181"/>
                <a:gd name="T30" fmla="*/ 0 w 215"/>
                <a:gd name="T31" fmla="*/ 0 h 181"/>
                <a:gd name="T32" fmla="*/ 0 w 215"/>
                <a:gd name="T33" fmla="*/ 0 h 181"/>
                <a:gd name="T34" fmla="*/ 0 w 215"/>
                <a:gd name="T35" fmla="*/ 0 h 181"/>
                <a:gd name="T36" fmla="*/ 0 w 215"/>
                <a:gd name="T37" fmla="*/ 0 h 181"/>
                <a:gd name="T38" fmla="*/ 0 w 215"/>
                <a:gd name="T39" fmla="*/ 0 h 181"/>
                <a:gd name="T40" fmla="*/ 0 w 215"/>
                <a:gd name="T41" fmla="*/ 0 h 181"/>
                <a:gd name="T42" fmla="*/ 0 w 215"/>
                <a:gd name="T43" fmla="*/ 0 h 181"/>
                <a:gd name="T44" fmla="*/ 0 w 215"/>
                <a:gd name="T45" fmla="*/ 0 h 181"/>
                <a:gd name="T46" fmla="*/ 0 w 215"/>
                <a:gd name="T47" fmla="*/ 0 h 181"/>
                <a:gd name="T48" fmla="*/ 0 w 215"/>
                <a:gd name="T49" fmla="*/ 0 h 181"/>
                <a:gd name="T50" fmla="*/ 0 w 215"/>
                <a:gd name="T51" fmla="*/ 0 h 181"/>
                <a:gd name="T52" fmla="*/ 0 w 215"/>
                <a:gd name="T53" fmla="*/ 0 h 181"/>
                <a:gd name="T54" fmla="*/ 0 w 215"/>
                <a:gd name="T55" fmla="*/ 0 h 181"/>
                <a:gd name="T56" fmla="*/ 0 w 215"/>
                <a:gd name="T57" fmla="*/ 0 h 181"/>
                <a:gd name="T58" fmla="*/ 0 w 215"/>
                <a:gd name="T59" fmla="*/ 0 h 181"/>
                <a:gd name="T60" fmla="*/ 0 w 215"/>
                <a:gd name="T61" fmla="*/ 0 h 181"/>
                <a:gd name="T62" fmla="*/ 0 w 215"/>
                <a:gd name="T63" fmla="*/ 0 h 181"/>
                <a:gd name="T64" fmla="*/ 0 w 215"/>
                <a:gd name="T65" fmla="*/ 0 h 181"/>
                <a:gd name="T66" fmla="*/ 0 w 215"/>
                <a:gd name="T67" fmla="*/ 0 h 181"/>
                <a:gd name="T68" fmla="*/ 0 w 215"/>
                <a:gd name="T69" fmla="*/ 0 h 181"/>
                <a:gd name="T70" fmla="*/ 0 w 215"/>
                <a:gd name="T71" fmla="*/ 0 h 181"/>
                <a:gd name="T72" fmla="*/ 0 w 215"/>
                <a:gd name="T73" fmla="*/ 0 h 181"/>
                <a:gd name="T74" fmla="*/ 0 w 215"/>
                <a:gd name="T75" fmla="*/ 0 h 181"/>
                <a:gd name="T76" fmla="*/ 0 w 215"/>
                <a:gd name="T77" fmla="*/ 0 h 181"/>
                <a:gd name="T78" fmla="*/ 0 w 215"/>
                <a:gd name="T79" fmla="*/ 0 h 181"/>
                <a:gd name="T80" fmla="*/ 0 w 215"/>
                <a:gd name="T81" fmla="*/ 0 h 181"/>
                <a:gd name="T82" fmla="*/ 0 w 215"/>
                <a:gd name="T83" fmla="*/ 0 h 181"/>
                <a:gd name="T84" fmla="*/ 0 w 215"/>
                <a:gd name="T85" fmla="*/ 0 h 181"/>
                <a:gd name="T86" fmla="*/ 0 w 215"/>
                <a:gd name="T87" fmla="*/ 0 h 181"/>
                <a:gd name="T88" fmla="*/ 0 w 215"/>
                <a:gd name="T89" fmla="*/ 0 h 181"/>
                <a:gd name="T90" fmla="*/ 0 w 215"/>
                <a:gd name="T91" fmla="*/ 0 h 181"/>
                <a:gd name="T92" fmla="*/ 0 w 215"/>
                <a:gd name="T93" fmla="*/ 0 h 181"/>
                <a:gd name="T94" fmla="*/ 0 w 215"/>
                <a:gd name="T95" fmla="*/ 0 h 181"/>
                <a:gd name="T96" fmla="*/ 0 w 215"/>
                <a:gd name="T97" fmla="*/ 0 h 181"/>
                <a:gd name="T98" fmla="*/ 0 w 215"/>
                <a:gd name="T99" fmla="*/ 0 h 181"/>
                <a:gd name="T100" fmla="*/ 0 w 215"/>
                <a:gd name="T101" fmla="*/ 0 h 181"/>
                <a:gd name="T102" fmla="*/ 0 w 215"/>
                <a:gd name="T103" fmla="*/ 0 h 181"/>
                <a:gd name="T104" fmla="*/ 0 w 215"/>
                <a:gd name="T105" fmla="*/ 0 h 181"/>
                <a:gd name="T106" fmla="*/ 0 w 215"/>
                <a:gd name="T107" fmla="*/ 0 h 181"/>
                <a:gd name="T108" fmla="*/ 0 w 215"/>
                <a:gd name="T109" fmla="*/ 0 h 181"/>
                <a:gd name="T110" fmla="*/ 0 w 215"/>
                <a:gd name="T111" fmla="*/ 0 h 181"/>
                <a:gd name="T112" fmla="*/ 0 w 215"/>
                <a:gd name="T113" fmla="*/ 0 h 181"/>
                <a:gd name="T114" fmla="*/ 0 w 215"/>
                <a:gd name="T115" fmla="*/ 0 h 181"/>
                <a:gd name="T116" fmla="*/ 0 w 215"/>
                <a:gd name="T117" fmla="*/ 0 h 181"/>
                <a:gd name="T118" fmla="*/ 0 w 215"/>
                <a:gd name="T119" fmla="*/ 0 h 181"/>
                <a:gd name="T120" fmla="*/ 0 w 215"/>
                <a:gd name="T121" fmla="*/ 0 h 1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15"/>
                <a:gd name="T184" fmla="*/ 0 h 181"/>
                <a:gd name="T185" fmla="*/ 215 w 215"/>
                <a:gd name="T186" fmla="*/ 181 h 1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15" h="181">
                  <a:moveTo>
                    <a:pt x="5" y="47"/>
                  </a:moveTo>
                  <a:lnTo>
                    <a:pt x="4" y="51"/>
                  </a:lnTo>
                  <a:lnTo>
                    <a:pt x="1" y="56"/>
                  </a:lnTo>
                  <a:lnTo>
                    <a:pt x="0" y="61"/>
                  </a:lnTo>
                  <a:lnTo>
                    <a:pt x="0" y="67"/>
                  </a:lnTo>
                  <a:lnTo>
                    <a:pt x="0" y="72"/>
                  </a:lnTo>
                  <a:lnTo>
                    <a:pt x="1" y="77"/>
                  </a:lnTo>
                  <a:lnTo>
                    <a:pt x="3" y="82"/>
                  </a:lnTo>
                  <a:lnTo>
                    <a:pt x="5" y="87"/>
                  </a:lnTo>
                  <a:lnTo>
                    <a:pt x="9" y="93"/>
                  </a:lnTo>
                  <a:lnTo>
                    <a:pt x="16" y="98"/>
                  </a:lnTo>
                  <a:lnTo>
                    <a:pt x="22" y="102"/>
                  </a:lnTo>
                  <a:lnTo>
                    <a:pt x="31" y="104"/>
                  </a:lnTo>
                  <a:lnTo>
                    <a:pt x="30" y="109"/>
                  </a:lnTo>
                  <a:lnTo>
                    <a:pt x="29" y="115"/>
                  </a:lnTo>
                  <a:lnTo>
                    <a:pt x="27" y="120"/>
                  </a:lnTo>
                  <a:lnTo>
                    <a:pt x="27" y="125"/>
                  </a:lnTo>
                  <a:lnTo>
                    <a:pt x="29" y="136"/>
                  </a:lnTo>
                  <a:lnTo>
                    <a:pt x="33" y="146"/>
                  </a:lnTo>
                  <a:lnTo>
                    <a:pt x="38" y="155"/>
                  </a:lnTo>
                  <a:lnTo>
                    <a:pt x="47" y="164"/>
                  </a:lnTo>
                  <a:lnTo>
                    <a:pt x="49" y="165"/>
                  </a:lnTo>
                  <a:lnTo>
                    <a:pt x="51" y="167"/>
                  </a:lnTo>
                  <a:lnTo>
                    <a:pt x="53" y="168"/>
                  </a:lnTo>
                  <a:lnTo>
                    <a:pt x="55" y="168"/>
                  </a:lnTo>
                  <a:lnTo>
                    <a:pt x="64" y="171"/>
                  </a:lnTo>
                  <a:lnTo>
                    <a:pt x="78" y="175"/>
                  </a:lnTo>
                  <a:lnTo>
                    <a:pt x="98" y="178"/>
                  </a:lnTo>
                  <a:lnTo>
                    <a:pt x="118" y="181"/>
                  </a:lnTo>
                  <a:lnTo>
                    <a:pt x="139" y="180"/>
                  </a:lnTo>
                  <a:lnTo>
                    <a:pt x="161" y="177"/>
                  </a:lnTo>
                  <a:lnTo>
                    <a:pt x="181" y="168"/>
                  </a:lnTo>
                  <a:lnTo>
                    <a:pt x="196" y="155"/>
                  </a:lnTo>
                  <a:lnTo>
                    <a:pt x="198" y="154"/>
                  </a:lnTo>
                  <a:lnTo>
                    <a:pt x="198" y="152"/>
                  </a:lnTo>
                  <a:lnTo>
                    <a:pt x="199" y="152"/>
                  </a:lnTo>
                  <a:lnTo>
                    <a:pt x="199" y="151"/>
                  </a:lnTo>
                  <a:lnTo>
                    <a:pt x="203" y="145"/>
                  </a:lnTo>
                  <a:lnTo>
                    <a:pt x="208" y="132"/>
                  </a:lnTo>
                  <a:lnTo>
                    <a:pt x="212" y="115"/>
                  </a:lnTo>
                  <a:lnTo>
                    <a:pt x="215" y="94"/>
                  </a:lnTo>
                  <a:lnTo>
                    <a:pt x="215" y="85"/>
                  </a:lnTo>
                  <a:lnTo>
                    <a:pt x="213" y="76"/>
                  </a:lnTo>
                  <a:lnTo>
                    <a:pt x="211" y="68"/>
                  </a:lnTo>
                  <a:lnTo>
                    <a:pt x="207" y="59"/>
                  </a:lnTo>
                  <a:lnTo>
                    <a:pt x="200" y="48"/>
                  </a:lnTo>
                  <a:lnTo>
                    <a:pt x="194" y="39"/>
                  </a:lnTo>
                  <a:lnTo>
                    <a:pt x="185" y="31"/>
                  </a:lnTo>
                  <a:lnTo>
                    <a:pt x="174" y="24"/>
                  </a:lnTo>
                  <a:lnTo>
                    <a:pt x="163" y="18"/>
                  </a:lnTo>
                  <a:lnTo>
                    <a:pt x="150" y="13"/>
                  </a:lnTo>
                  <a:lnTo>
                    <a:pt x="135" y="9"/>
                  </a:lnTo>
                  <a:lnTo>
                    <a:pt x="120" y="5"/>
                  </a:lnTo>
                  <a:lnTo>
                    <a:pt x="107" y="3"/>
                  </a:lnTo>
                  <a:lnTo>
                    <a:pt x="92" y="0"/>
                  </a:lnTo>
                  <a:lnTo>
                    <a:pt x="77" y="0"/>
                  </a:lnTo>
                  <a:lnTo>
                    <a:pt x="60" y="3"/>
                  </a:lnTo>
                  <a:lnTo>
                    <a:pt x="44" y="8"/>
                  </a:lnTo>
                  <a:lnTo>
                    <a:pt x="29" y="16"/>
                  </a:lnTo>
                  <a:lnTo>
                    <a:pt x="16" y="29"/>
                  </a:lnTo>
                  <a:lnTo>
                    <a:pt x="5"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76" name="Freeform 495">
              <a:extLst>
                <a:ext uri="{FF2B5EF4-FFF2-40B4-BE49-F238E27FC236}">
                  <a16:creationId xmlns:a16="http://schemas.microsoft.com/office/drawing/2014/main" id="{0B00F171-834D-44C9-A71F-0CA4C894000F}"/>
                </a:ext>
              </a:extLst>
            </p:cNvPr>
            <p:cNvSpPr>
              <a:spLocks/>
            </p:cNvSpPr>
            <p:nvPr/>
          </p:nvSpPr>
          <p:spPr bwMode="auto">
            <a:xfrm flipH="1">
              <a:off x="648" y="1179"/>
              <a:ext cx="22" cy="17"/>
            </a:xfrm>
            <a:custGeom>
              <a:avLst/>
              <a:gdLst>
                <a:gd name="T0" fmla="*/ 0 w 99"/>
                <a:gd name="T1" fmla="*/ 0 h 74"/>
                <a:gd name="T2" fmla="*/ 0 w 99"/>
                <a:gd name="T3" fmla="*/ 0 h 74"/>
                <a:gd name="T4" fmla="*/ 0 w 99"/>
                <a:gd name="T5" fmla="*/ 0 h 74"/>
                <a:gd name="T6" fmla="*/ 0 w 99"/>
                <a:gd name="T7" fmla="*/ 0 h 74"/>
                <a:gd name="T8" fmla="*/ 0 w 99"/>
                <a:gd name="T9" fmla="*/ 0 h 74"/>
                <a:gd name="T10" fmla="*/ 0 w 99"/>
                <a:gd name="T11" fmla="*/ 0 h 74"/>
                <a:gd name="T12" fmla="*/ 0 w 99"/>
                <a:gd name="T13" fmla="*/ 0 h 74"/>
                <a:gd name="T14" fmla="*/ 0 w 99"/>
                <a:gd name="T15" fmla="*/ 0 h 74"/>
                <a:gd name="T16" fmla="*/ 0 w 99"/>
                <a:gd name="T17" fmla="*/ 0 h 74"/>
                <a:gd name="T18" fmla="*/ 0 w 99"/>
                <a:gd name="T19" fmla="*/ 0 h 74"/>
                <a:gd name="T20" fmla="*/ 0 w 99"/>
                <a:gd name="T21" fmla="*/ 0 h 74"/>
                <a:gd name="T22" fmla="*/ 0 w 99"/>
                <a:gd name="T23" fmla="*/ 0 h 74"/>
                <a:gd name="T24" fmla="*/ 0 w 99"/>
                <a:gd name="T25" fmla="*/ 0 h 74"/>
                <a:gd name="T26" fmla="*/ 0 w 99"/>
                <a:gd name="T27" fmla="*/ 0 h 74"/>
                <a:gd name="T28" fmla="*/ 0 w 99"/>
                <a:gd name="T29" fmla="*/ 0 h 74"/>
                <a:gd name="T30" fmla="*/ 0 w 99"/>
                <a:gd name="T31" fmla="*/ 0 h 74"/>
                <a:gd name="T32" fmla="*/ 0 w 99"/>
                <a:gd name="T33" fmla="*/ 0 h 74"/>
                <a:gd name="T34" fmla="*/ 0 w 99"/>
                <a:gd name="T35" fmla="*/ 0 h 74"/>
                <a:gd name="T36" fmla="*/ 0 w 99"/>
                <a:gd name="T37" fmla="*/ 0 h 74"/>
                <a:gd name="T38" fmla="*/ 0 w 99"/>
                <a:gd name="T39" fmla="*/ 0 h 74"/>
                <a:gd name="T40" fmla="*/ 0 w 99"/>
                <a:gd name="T41" fmla="*/ 0 h 74"/>
                <a:gd name="T42" fmla="*/ 0 w 99"/>
                <a:gd name="T43" fmla="*/ 0 h 74"/>
                <a:gd name="T44" fmla="*/ 0 w 99"/>
                <a:gd name="T45" fmla="*/ 0 h 74"/>
                <a:gd name="T46" fmla="*/ 0 w 99"/>
                <a:gd name="T47" fmla="*/ 0 h 74"/>
                <a:gd name="T48" fmla="*/ 0 w 99"/>
                <a:gd name="T49" fmla="*/ 0 h 74"/>
                <a:gd name="T50" fmla="*/ 0 w 99"/>
                <a:gd name="T51" fmla="*/ 0 h 74"/>
                <a:gd name="T52" fmla="*/ 0 w 99"/>
                <a:gd name="T53" fmla="*/ 0 h 74"/>
                <a:gd name="T54" fmla="*/ 0 w 99"/>
                <a:gd name="T55" fmla="*/ 0 h 74"/>
                <a:gd name="T56" fmla="*/ 0 w 99"/>
                <a:gd name="T57" fmla="*/ 0 h 74"/>
                <a:gd name="T58" fmla="*/ 0 w 99"/>
                <a:gd name="T59" fmla="*/ 0 h 74"/>
                <a:gd name="T60" fmla="*/ 0 w 99"/>
                <a:gd name="T61" fmla="*/ 0 h 74"/>
                <a:gd name="T62" fmla="*/ 0 w 99"/>
                <a:gd name="T63" fmla="*/ 0 h 74"/>
                <a:gd name="T64" fmla="*/ 0 w 99"/>
                <a:gd name="T65" fmla="*/ 0 h 74"/>
                <a:gd name="T66" fmla="*/ 0 w 99"/>
                <a:gd name="T67" fmla="*/ 0 h 74"/>
                <a:gd name="T68" fmla="*/ 0 w 99"/>
                <a:gd name="T69" fmla="*/ 0 h 74"/>
                <a:gd name="T70" fmla="*/ 0 w 99"/>
                <a:gd name="T71" fmla="*/ 0 h 74"/>
                <a:gd name="T72" fmla="*/ 0 w 99"/>
                <a:gd name="T73" fmla="*/ 0 h 74"/>
                <a:gd name="T74" fmla="*/ 0 w 99"/>
                <a:gd name="T75" fmla="*/ 0 h 74"/>
                <a:gd name="T76" fmla="*/ 0 w 99"/>
                <a:gd name="T77" fmla="*/ 0 h 74"/>
                <a:gd name="T78" fmla="*/ 0 w 99"/>
                <a:gd name="T79" fmla="*/ 0 h 74"/>
                <a:gd name="T80" fmla="*/ 0 w 99"/>
                <a:gd name="T81" fmla="*/ 0 h 74"/>
                <a:gd name="T82" fmla="*/ 0 w 99"/>
                <a:gd name="T83" fmla="*/ 0 h 74"/>
                <a:gd name="T84" fmla="*/ 0 w 99"/>
                <a:gd name="T85" fmla="*/ 0 h 74"/>
                <a:gd name="T86" fmla="*/ 0 w 99"/>
                <a:gd name="T87" fmla="*/ 0 h 74"/>
                <a:gd name="T88" fmla="*/ 0 w 99"/>
                <a:gd name="T89" fmla="*/ 0 h 74"/>
                <a:gd name="T90" fmla="*/ 0 w 99"/>
                <a:gd name="T91" fmla="*/ 0 h 74"/>
                <a:gd name="T92" fmla="*/ 0 w 99"/>
                <a:gd name="T93" fmla="*/ 0 h 74"/>
                <a:gd name="T94" fmla="*/ 0 w 99"/>
                <a:gd name="T95" fmla="*/ 0 h 74"/>
                <a:gd name="T96" fmla="*/ 0 w 99"/>
                <a:gd name="T97" fmla="*/ 0 h 74"/>
                <a:gd name="T98" fmla="*/ 0 w 99"/>
                <a:gd name="T99" fmla="*/ 0 h 74"/>
                <a:gd name="T100" fmla="*/ 0 w 99"/>
                <a:gd name="T101" fmla="*/ 0 h 74"/>
                <a:gd name="T102" fmla="*/ 0 w 99"/>
                <a:gd name="T103" fmla="*/ 0 h 74"/>
                <a:gd name="T104" fmla="*/ 0 w 99"/>
                <a:gd name="T105" fmla="*/ 0 h 74"/>
                <a:gd name="T106" fmla="*/ 0 w 99"/>
                <a:gd name="T107" fmla="*/ 0 h 74"/>
                <a:gd name="T108" fmla="*/ 0 w 99"/>
                <a:gd name="T109" fmla="*/ 0 h 74"/>
                <a:gd name="T110" fmla="*/ 0 w 99"/>
                <a:gd name="T111" fmla="*/ 0 h 74"/>
                <a:gd name="T112" fmla="*/ 0 w 99"/>
                <a:gd name="T113" fmla="*/ 0 h 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9"/>
                <a:gd name="T172" fmla="*/ 0 h 74"/>
                <a:gd name="T173" fmla="*/ 99 w 99"/>
                <a:gd name="T174" fmla="*/ 74 h 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9" h="74">
                  <a:moveTo>
                    <a:pt x="43" y="2"/>
                  </a:moveTo>
                  <a:lnTo>
                    <a:pt x="45" y="3"/>
                  </a:lnTo>
                  <a:lnTo>
                    <a:pt x="46" y="3"/>
                  </a:lnTo>
                  <a:lnTo>
                    <a:pt x="47" y="3"/>
                  </a:lnTo>
                  <a:lnTo>
                    <a:pt x="54" y="5"/>
                  </a:lnTo>
                  <a:lnTo>
                    <a:pt x="62" y="6"/>
                  </a:lnTo>
                  <a:lnTo>
                    <a:pt x="69" y="7"/>
                  </a:lnTo>
                  <a:lnTo>
                    <a:pt x="76" y="10"/>
                  </a:lnTo>
                  <a:lnTo>
                    <a:pt x="82" y="14"/>
                  </a:lnTo>
                  <a:lnTo>
                    <a:pt x="89" y="16"/>
                  </a:lnTo>
                  <a:lnTo>
                    <a:pt x="93" y="22"/>
                  </a:lnTo>
                  <a:lnTo>
                    <a:pt x="97" y="27"/>
                  </a:lnTo>
                  <a:lnTo>
                    <a:pt x="98" y="29"/>
                  </a:lnTo>
                  <a:lnTo>
                    <a:pt x="99" y="33"/>
                  </a:lnTo>
                  <a:lnTo>
                    <a:pt x="99" y="37"/>
                  </a:lnTo>
                  <a:lnTo>
                    <a:pt x="99" y="40"/>
                  </a:lnTo>
                  <a:lnTo>
                    <a:pt x="99" y="49"/>
                  </a:lnTo>
                  <a:lnTo>
                    <a:pt x="97" y="55"/>
                  </a:lnTo>
                  <a:lnTo>
                    <a:pt x="95" y="62"/>
                  </a:lnTo>
                  <a:lnTo>
                    <a:pt x="93" y="67"/>
                  </a:lnTo>
                  <a:lnTo>
                    <a:pt x="88" y="70"/>
                  </a:lnTo>
                  <a:lnTo>
                    <a:pt x="81" y="72"/>
                  </a:lnTo>
                  <a:lnTo>
                    <a:pt x="73" y="74"/>
                  </a:lnTo>
                  <a:lnTo>
                    <a:pt x="63" y="74"/>
                  </a:lnTo>
                  <a:lnTo>
                    <a:pt x="52" y="72"/>
                  </a:lnTo>
                  <a:lnTo>
                    <a:pt x="42" y="72"/>
                  </a:lnTo>
                  <a:lnTo>
                    <a:pt x="30" y="70"/>
                  </a:lnTo>
                  <a:lnTo>
                    <a:pt x="20" y="67"/>
                  </a:lnTo>
                  <a:lnTo>
                    <a:pt x="21" y="63"/>
                  </a:lnTo>
                  <a:lnTo>
                    <a:pt x="23" y="58"/>
                  </a:lnTo>
                  <a:lnTo>
                    <a:pt x="25" y="53"/>
                  </a:lnTo>
                  <a:lnTo>
                    <a:pt x="28" y="48"/>
                  </a:lnTo>
                  <a:lnTo>
                    <a:pt x="30" y="45"/>
                  </a:lnTo>
                  <a:lnTo>
                    <a:pt x="32" y="41"/>
                  </a:lnTo>
                  <a:lnTo>
                    <a:pt x="33" y="37"/>
                  </a:lnTo>
                  <a:lnTo>
                    <a:pt x="33" y="32"/>
                  </a:lnTo>
                  <a:lnTo>
                    <a:pt x="33" y="29"/>
                  </a:lnTo>
                  <a:lnTo>
                    <a:pt x="33" y="28"/>
                  </a:lnTo>
                  <a:lnTo>
                    <a:pt x="33" y="26"/>
                  </a:lnTo>
                  <a:lnTo>
                    <a:pt x="32" y="24"/>
                  </a:lnTo>
                  <a:lnTo>
                    <a:pt x="29" y="19"/>
                  </a:lnTo>
                  <a:lnTo>
                    <a:pt x="25" y="14"/>
                  </a:lnTo>
                  <a:lnTo>
                    <a:pt x="20" y="10"/>
                  </a:lnTo>
                  <a:lnTo>
                    <a:pt x="15" y="7"/>
                  </a:lnTo>
                  <a:lnTo>
                    <a:pt x="13" y="7"/>
                  </a:lnTo>
                  <a:lnTo>
                    <a:pt x="10" y="6"/>
                  </a:lnTo>
                  <a:lnTo>
                    <a:pt x="6" y="6"/>
                  </a:lnTo>
                  <a:lnTo>
                    <a:pt x="0" y="5"/>
                  </a:lnTo>
                  <a:lnTo>
                    <a:pt x="7" y="2"/>
                  </a:lnTo>
                  <a:lnTo>
                    <a:pt x="13" y="0"/>
                  </a:lnTo>
                  <a:lnTo>
                    <a:pt x="20" y="0"/>
                  </a:lnTo>
                  <a:lnTo>
                    <a:pt x="26" y="0"/>
                  </a:lnTo>
                  <a:lnTo>
                    <a:pt x="32" y="0"/>
                  </a:lnTo>
                  <a:lnTo>
                    <a:pt x="37" y="1"/>
                  </a:lnTo>
                  <a:lnTo>
                    <a:pt x="41" y="1"/>
                  </a:lnTo>
                  <a:lnTo>
                    <a:pt x="43" y="2"/>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77" name="Freeform 496">
              <a:extLst>
                <a:ext uri="{FF2B5EF4-FFF2-40B4-BE49-F238E27FC236}">
                  <a16:creationId xmlns:a16="http://schemas.microsoft.com/office/drawing/2014/main" id="{4EB1E7DF-2918-4495-A900-AB129580730E}"/>
                </a:ext>
              </a:extLst>
            </p:cNvPr>
            <p:cNvSpPr>
              <a:spLocks/>
            </p:cNvSpPr>
            <p:nvPr/>
          </p:nvSpPr>
          <p:spPr bwMode="auto">
            <a:xfrm flipH="1">
              <a:off x="472" y="1105"/>
              <a:ext cx="56" cy="58"/>
            </a:xfrm>
            <a:custGeom>
              <a:avLst/>
              <a:gdLst>
                <a:gd name="T0" fmla="*/ 0 w 245"/>
                <a:gd name="T1" fmla="*/ 0 h 256"/>
                <a:gd name="T2" fmla="*/ 0 w 245"/>
                <a:gd name="T3" fmla="*/ 0 h 256"/>
                <a:gd name="T4" fmla="*/ 0 w 245"/>
                <a:gd name="T5" fmla="*/ 0 h 256"/>
                <a:gd name="T6" fmla="*/ 0 w 245"/>
                <a:gd name="T7" fmla="*/ 0 h 256"/>
                <a:gd name="T8" fmla="*/ 0 w 245"/>
                <a:gd name="T9" fmla="*/ 0 h 256"/>
                <a:gd name="T10" fmla="*/ 0 60000 65536"/>
                <a:gd name="T11" fmla="*/ 0 60000 65536"/>
                <a:gd name="T12" fmla="*/ 0 60000 65536"/>
                <a:gd name="T13" fmla="*/ 0 60000 65536"/>
                <a:gd name="T14" fmla="*/ 0 60000 65536"/>
                <a:gd name="T15" fmla="*/ 0 w 245"/>
                <a:gd name="T16" fmla="*/ 0 h 256"/>
                <a:gd name="T17" fmla="*/ 245 w 245"/>
                <a:gd name="T18" fmla="*/ 256 h 256"/>
              </a:gdLst>
              <a:ahLst/>
              <a:cxnLst>
                <a:cxn ang="T10">
                  <a:pos x="T0" y="T1"/>
                </a:cxn>
                <a:cxn ang="T11">
                  <a:pos x="T2" y="T3"/>
                </a:cxn>
                <a:cxn ang="T12">
                  <a:pos x="T4" y="T5"/>
                </a:cxn>
                <a:cxn ang="T13">
                  <a:pos x="T6" y="T7"/>
                </a:cxn>
                <a:cxn ang="T14">
                  <a:pos x="T8" y="T9"/>
                </a:cxn>
              </a:cxnLst>
              <a:rect l="T15" t="T16" r="T17" b="T18"/>
              <a:pathLst>
                <a:path w="245" h="256">
                  <a:moveTo>
                    <a:pt x="117" y="0"/>
                  </a:moveTo>
                  <a:lnTo>
                    <a:pt x="0" y="157"/>
                  </a:lnTo>
                  <a:lnTo>
                    <a:pt x="128" y="256"/>
                  </a:lnTo>
                  <a:lnTo>
                    <a:pt x="245" y="89"/>
                  </a:lnTo>
                  <a:lnTo>
                    <a:pt x="117"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78" name="Freeform 497">
              <a:extLst>
                <a:ext uri="{FF2B5EF4-FFF2-40B4-BE49-F238E27FC236}">
                  <a16:creationId xmlns:a16="http://schemas.microsoft.com/office/drawing/2014/main" id="{9D7E308C-25E4-4D91-B320-4E0CDBB6BBC1}"/>
                </a:ext>
              </a:extLst>
            </p:cNvPr>
            <p:cNvSpPr>
              <a:spLocks/>
            </p:cNvSpPr>
            <p:nvPr/>
          </p:nvSpPr>
          <p:spPr bwMode="auto">
            <a:xfrm flipH="1">
              <a:off x="468" y="1101"/>
              <a:ext cx="63" cy="66"/>
            </a:xfrm>
            <a:custGeom>
              <a:avLst/>
              <a:gdLst>
                <a:gd name="T0" fmla="*/ 0 w 277"/>
                <a:gd name="T1" fmla="*/ 0 h 287"/>
                <a:gd name="T2" fmla="*/ 0 w 277"/>
                <a:gd name="T3" fmla="*/ 0 h 287"/>
                <a:gd name="T4" fmla="*/ 0 w 277"/>
                <a:gd name="T5" fmla="*/ 0 h 287"/>
                <a:gd name="T6" fmla="*/ 0 w 277"/>
                <a:gd name="T7" fmla="*/ 0 h 287"/>
                <a:gd name="T8" fmla="*/ 0 w 277"/>
                <a:gd name="T9" fmla="*/ 0 h 287"/>
                <a:gd name="T10" fmla="*/ 0 w 277"/>
                <a:gd name="T11" fmla="*/ 0 h 287"/>
                <a:gd name="T12" fmla="*/ 0 w 277"/>
                <a:gd name="T13" fmla="*/ 0 h 287"/>
                <a:gd name="T14" fmla="*/ 0 w 277"/>
                <a:gd name="T15" fmla="*/ 0 h 287"/>
                <a:gd name="T16" fmla="*/ 0 w 277"/>
                <a:gd name="T17" fmla="*/ 0 h 287"/>
                <a:gd name="T18" fmla="*/ 0 w 277"/>
                <a:gd name="T19" fmla="*/ 0 h 287"/>
                <a:gd name="T20" fmla="*/ 0 w 277"/>
                <a:gd name="T21" fmla="*/ 0 h 287"/>
                <a:gd name="T22" fmla="*/ 0 w 277"/>
                <a:gd name="T23" fmla="*/ 0 h 287"/>
                <a:gd name="T24" fmla="*/ 0 w 277"/>
                <a:gd name="T25" fmla="*/ 0 h 287"/>
                <a:gd name="T26" fmla="*/ 0 w 277"/>
                <a:gd name="T27" fmla="*/ 0 h 287"/>
                <a:gd name="T28" fmla="*/ 0 w 277"/>
                <a:gd name="T29" fmla="*/ 0 h 287"/>
                <a:gd name="T30" fmla="*/ 0 w 277"/>
                <a:gd name="T31" fmla="*/ 0 h 287"/>
                <a:gd name="T32" fmla="*/ 0 w 277"/>
                <a:gd name="T33" fmla="*/ 0 h 287"/>
                <a:gd name="T34" fmla="*/ 0 w 277"/>
                <a:gd name="T35" fmla="*/ 0 h 287"/>
                <a:gd name="T36" fmla="*/ 0 w 277"/>
                <a:gd name="T37" fmla="*/ 0 h 287"/>
                <a:gd name="T38" fmla="*/ 0 w 277"/>
                <a:gd name="T39" fmla="*/ 0 h 287"/>
                <a:gd name="T40" fmla="*/ 0 w 277"/>
                <a:gd name="T41" fmla="*/ 0 h 287"/>
                <a:gd name="T42" fmla="*/ 0 w 277"/>
                <a:gd name="T43" fmla="*/ 0 h 287"/>
                <a:gd name="T44" fmla="*/ 0 w 277"/>
                <a:gd name="T45" fmla="*/ 0 h 287"/>
                <a:gd name="T46" fmla="*/ 0 w 277"/>
                <a:gd name="T47" fmla="*/ 0 h 287"/>
                <a:gd name="T48" fmla="*/ 0 w 277"/>
                <a:gd name="T49" fmla="*/ 0 h 287"/>
                <a:gd name="T50" fmla="*/ 0 w 277"/>
                <a:gd name="T51" fmla="*/ 0 h 287"/>
                <a:gd name="T52" fmla="*/ 0 w 277"/>
                <a:gd name="T53" fmla="*/ 0 h 287"/>
                <a:gd name="T54" fmla="*/ 0 w 277"/>
                <a:gd name="T55" fmla="*/ 0 h 287"/>
                <a:gd name="T56" fmla="*/ 0 w 277"/>
                <a:gd name="T57" fmla="*/ 0 h 287"/>
                <a:gd name="T58" fmla="*/ 0 w 277"/>
                <a:gd name="T59" fmla="*/ 0 h 287"/>
                <a:gd name="T60" fmla="*/ 0 w 277"/>
                <a:gd name="T61" fmla="*/ 0 h 287"/>
                <a:gd name="T62" fmla="*/ 0 w 277"/>
                <a:gd name="T63" fmla="*/ 0 h 287"/>
                <a:gd name="T64" fmla="*/ 0 w 277"/>
                <a:gd name="T65" fmla="*/ 0 h 287"/>
                <a:gd name="T66" fmla="*/ 0 w 277"/>
                <a:gd name="T67" fmla="*/ 0 h 287"/>
                <a:gd name="T68" fmla="*/ 0 w 277"/>
                <a:gd name="T69" fmla="*/ 0 h 287"/>
                <a:gd name="T70" fmla="*/ 0 w 277"/>
                <a:gd name="T71" fmla="*/ 0 h 287"/>
                <a:gd name="T72" fmla="*/ 0 w 277"/>
                <a:gd name="T73" fmla="*/ 0 h 287"/>
                <a:gd name="T74" fmla="*/ 0 w 277"/>
                <a:gd name="T75" fmla="*/ 0 h 287"/>
                <a:gd name="T76" fmla="*/ 0 w 277"/>
                <a:gd name="T77" fmla="*/ 0 h 287"/>
                <a:gd name="T78" fmla="*/ 0 w 277"/>
                <a:gd name="T79" fmla="*/ 0 h 287"/>
                <a:gd name="T80" fmla="*/ 0 w 277"/>
                <a:gd name="T81" fmla="*/ 0 h 287"/>
                <a:gd name="T82" fmla="*/ 0 w 277"/>
                <a:gd name="T83" fmla="*/ 0 h 287"/>
                <a:gd name="T84" fmla="*/ 0 w 277"/>
                <a:gd name="T85" fmla="*/ 0 h 287"/>
                <a:gd name="T86" fmla="*/ 0 w 277"/>
                <a:gd name="T87" fmla="*/ 0 h 287"/>
                <a:gd name="T88" fmla="*/ 0 w 277"/>
                <a:gd name="T89" fmla="*/ 0 h 287"/>
                <a:gd name="T90" fmla="*/ 0 w 277"/>
                <a:gd name="T91" fmla="*/ 0 h 287"/>
                <a:gd name="T92" fmla="*/ 0 w 277"/>
                <a:gd name="T93" fmla="*/ 0 h 287"/>
                <a:gd name="T94" fmla="*/ 0 w 277"/>
                <a:gd name="T95" fmla="*/ 0 h 287"/>
                <a:gd name="T96" fmla="*/ 0 w 277"/>
                <a:gd name="T97" fmla="*/ 0 h 287"/>
                <a:gd name="T98" fmla="*/ 0 w 277"/>
                <a:gd name="T99" fmla="*/ 0 h 287"/>
                <a:gd name="T100" fmla="*/ 0 w 277"/>
                <a:gd name="T101" fmla="*/ 0 h 287"/>
                <a:gd name="T102" fmla="*/ 0 w 277"/>
                <a:gd name="T103" fmla="*/ 0 h 287"/>
                <a:gd name="T104" fmla="*/ 0 w 277"/>
                <a:gd name="T105" fmla="*/ 0 h 287"/>
                <a:gd name="T106" fmla="*/ 0 w 277"/>
                <a:gd name="T107" fmla="*/ 0 h 287"/>
                <a:gd name="T108" fmla="*/ 0 w 277"/>
                <a:gd name="T109" fmla="*/ 0 h 287"/>
                <a:gd name="T110" fmla="*/ 0 w 277"/>
                <a:gd name="T111" fmla="*/ 0 h 287"/>
                <a:gd name="T112" fmla="*/ 0 w 277"/>
                <a:gd name="T113" fmla="*/ 0 h 287"/>
                <a:gd name="T114" fmla="*/ 0 w 277"/>
                <a:gd name="T115" fmla="*/ 0 h 287"/>
                <a:gd name="T116" fmla="*/ 0 w 277"/>
                <a:gd name="T117" fmla="*/ 0 h 287"/>
                <a:gd name="T118" fmla="*/ 0 w 277"/>
                <a:gd name="T119" fmla="*/ 0 h 28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77"/>
                <a:gd name="T181" fmla="*/ 0 h 287"/>
                <a:gd name="T182" fmla="*/ 277 w 277"/>
                <a:gd name="T183" fmla="*/ 287 h 28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77" h="287">
                  <a:moveTo>
                    <a:pt x="272" y="91"/>
                  </a:moveTo>
                  <a:lnTo>
                    <a:pt x="265" y="88"/>
                  </a:lnTo>
                  <a:lnTo>
                    <a:pt x="259" y="88"/>
                  </a:lnTo>
                  <a:lnTo>
                    <a:pt x="254" y="91"/>
                  </a:lnTo>
                  <a:lnTo>
                    <a:pt x="249" y="95"/>
                  </a:lnTo>
                  <a:lnTo>
                    <a:pt x="245" y="100"/>
                  </a:lnTo>
                  <a:lnTo>
                    <a:pt x="234" y="115"/>
                  </a:lnTo>
                  <a:lnTo>
                    <a:pt x="219" y="137"/>
                  </a:lnTo>
                  <a:lnTo>
                    <a:pt x="200" y="162"/>
                  </a:lnTo>
                  <a:lnTo>
                    <a:pt x="182" y="190"/>
                  </a:lnTo>
                  <a:lnTo>
                    <a:pt x="164" y="214"/>
                  </a:lnTo>
                  <a:lnTo>
                    <a:pt x="150" y="235"/>
                  </a:lnTo>
                  <a:lnTo>
                    <a:pt x="141" y="248"/>
                  </a:lnTo>
                  <a:lnTo>
                    <a:pt x="132" y="242"/>
                  </a:lnTo>
                  <a:lnTo>
                    <a:pt x="119" y="232"/>
                  </a:lnTo>
                  <a:lnTo>
                    <a:pt x="104" y="221"/>
                  </a:lnTo>
                  <a:lnTo>
                    <a:pt x="90" y="209"/>
                  </a:lnTo>
                  <a:lnTo>
                    <a:pt x="74" y="197"/>
                  </a:lnTo>
                  <a:lnTo>
                    <a:pt x="60" y="186"/>
                  </a:lnTo>
                  <a:lnTo>
                    <a:pt x="48" y="177"/>
                  </a:lnTo>
                  <a:lnTo>
                    <a:pt x="39" y="170"/>
                  </a:lnTo>
                  <a:lnTo>
                    <a:pt x="48" y="157"/>
                  </a:lnTo>
                  <a:lnTo>
                    <a:pt x="63" y="137"/>
                  </a:lnTo>
                  <a:lnTo>
                    <a:pt x="81" y="114"/>
                  </a:lnTo>
                  <a:lnTo>
                    <a:pt x="99" y="89"/>
                  </a:lnTo>
                  <a:lnTo>
                    <a:pt x="117" y="66"/>
                  </a:lnTo>
                  <a:lnTo>
                    <a:pt x="133" y="45"/>
                  </a:lnTo>
                  <a:lnTo>
                    <a:pt x="143" y="31"/>
                  </a:lnTo>
                  <a:lnTo>
                    <a:pt x="147" y="26"/>
                  </a:lnTo>
                  <a:lnTo>
                    <a:pt x="148" y="23"/>
                  </a:lnTo>
                  <a:lnTo>
                    <a:pt x="150" y="20"/>
                  </a:lnTo>
                  <a:lnTo>
                    <a:pt x="151" y="19"/>
                  </a:lnTo>
                  <a:lnTo>
                    <a:pt x="151" y="16"/>
                  </a:lnTo>
                  <a:lnTo>
                    <a:pt x="151" y="13"/>
                  </a:lnTo>
                  <a:lnTo>
                    <a:pt x="150" y="9"/>
                  </a:lnTo>
                  <a:lnTo>
                    <a:pt x="147" y="5"/>
                  </a:lnTo>
                  <a:lnTo>
                    <a:pt x="145" y="2"/>
                  </a:lnTo>
                  <a:lnTo>
                    <a:pt x="138" y="0"/>
                  </a:lnTo>
                  <a:lnTo>
                    <a:pt x="132" y="0"/>
                  </a:lnTo>
                  <a:lnTo>
                    <a:pt x="126" y="2"/>
                  </a:lnTo>
                  <a:lnTo>
                    <a:pt x="121" y="6"/>
                  </a:lnTo>
                  <a:lnTo>
                    <a:pt x="3" y="164"/>
                  </a:lnTo>
                  <a:lnTo>
                    <a:pt x="0" y="169"/>
                  </a:lnTo>
                  <a:lnTo>
                    <a:pt x="0" y="175"/>
                  </a:lnTo>
                  <a:lnTo>
                    <a:pt x="2" y="180"/>
                  </a:lnTo>
                  <a:lnTo>
                    <a:pt x="7" y="186"/>
                  </a:lnTo>
                  <a:lnTo>
                    <a:pt x="134" y="285"/>
                  </a:lnTo>
                  <a:lnTo>
                    <a:pt x="137" y="286"/>
                  </a:lnTo>
                  <a:lnTo>
                    <a:pt x="141" y="287"/>
                  </a:lnTo>
                  <a:lnTo>
                    <a:pt x="143" y="287"/>
                  </a:lnTo>
                  <a:lnTo>
                    <a:pt x="147" y="287"/>
                  </a:lnTo>
                  <a:lnTo>
                    <a:pt x="150" y="287"/>
                  </a:lnTo>
                  <a:lnTo>
                    <a:pt x="152" y="286"/>
                  </a:lnTo>
                  <a:lnTo>
                    <a:pt x="155" y="283"/>
                  </a:lnTo>
                  <a:lnTo>
                    <a:pt x="158" y="281"/>
                  </a:lnTo>
                  <a:lnTo>
                    <a:pt x="275" y="114"/>
                  </a:lnTo>
                  <a:lnTo>
                    <a:pt x="277" y="108"/>
                  </a:lnTo>
                  <a:lnTo>
                    <a:pt x="277" y="101"/>
                  </a:lnTo>
                  <a:lnTo>
                    <a:pt x="276" y="96"/>
                  </a:lnTo>
                  <a:lnTo>
                    <a:pt x="272"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79" name="Freeform 498">
              <a:extLst>
                <a:ext uri="{FF2B5EF4-FFF2-40B4-BE49-F238E27FC236}">
                  <a16:creationId xmlns:a16="http://schemas.microsoft.com/office/drawing/2014/main" id="{89E0236E-7B2C-4151-A660-089E90F063F3}"/>
                </a:ext>
              </a:extLst>
            </p:cNvPr>
            <p:cNvSpPr>
              <a:spLocks/>
            </p:cNvSpPr>
            <p:nvPr/>
          </p:nvSpPr>
          <p:spPr bwMode="auto">
            <a:xfrm flipH="1">
              <a:off x="442" y="974"/>
              <a:ext cx="199" cy="140"/>
            </a:xfrm>
            <a:custGeom>
              <a:avLst/>
              <a:gdLst>
                <a:gd name="T0" fmla="*/ 0 w 867"/>
                <a:gd name="T1" fmla="*/ 0 h 610"/>
                <a:gd name="T2" fmla="*/ 0 w 867"/>
                <a:gd name="T3" fmla="*/ 0 h 610"/>
                <a:gd name="T4" fmla="*/ 0 w 867"/>
                <a:gd name="T5" fmla="*/ 0 h 610"/>
                <a:gd name="T6" fmla="*/ 0 w 867"/>
                <a:gd name="T7" fmla="*/ 0 h 610"/>
                <a:gd name="T8" fmla="*/ 0 w 867"/>
                <a:gd name="T9" fmla="*/ 0 h 610"/>
                <a:gd name="T10" fmla="*/ 0 w 867"/>
                <a:gd name="T11" fmla="*/ 0 h 610"/>
                <a:gd name="T12" fmla="*/ 0 w 867"/>
                <a:gd name="T13" fmla="*/ 0 h 610"/>
                <a:gd name="T14" fmla="*/ 0 w 867"/>
                <a:gd name="T15" fmla="*/ 0 h 610"/>
                <a:gd name="T16" fmla="*/ 0 w 867"/>
                <a:gd name="T17" fmla="*/ 0 h 610"/>
                <a:gd name="T18" fmla="*/ 0 w 867"/>
                <a:gd name="T19" fmla="*/ 0 h 610"/>
                <a:gd name="T20" fmla="*/ 0 w 867"/>
                <a:gd name="T21" fmla="*/ 0 h 610"/>
                <a:gd name="T22" fmla="*/ 0 w 867"/>
                <a:gd name="T23" fmla="*/ 0 h 610"/>
                <a:gd name="T24" fmla="*/ 0 w 867"/>
                <a:gd name="T25" fmla="*/ 0 h 610"/>
                <a:gd name="T26" fmla="*/ 0 w 867"/>
                <a:gd name="T27" fmla="*/ 0 h 610"/>
                <a:gd name="T28" fmla="*/ 0 w 867"/>
                <a:gd name="T29" fmla="*/ 0 h 610"/>
                <a:gd name="T30" fmla="*/ 0 w 867"/>
                <a:gd name="T31" fmla="*/ 0 h 610"/>
                <a:gd name="T32" fmla="*/ 0 w 867"/>
                <a:gd name="T33" fmla="*/ 0 h 610"/>
                <a:gd name="T34" fmla="*/ 0 w 867"/>
                <a:gd name="T35" fmla="*/ 0 h 610"/>
                <a:gd name="T36" fmla="*/ 0 w 867"/>
                <a:gd name="T37" fmla="*/ 0 h 610"/>
                <a:gd name="T38" fmla="*/ 0 w 867"/>
                <a:gd name="T39" fmla="*/ 0 h 610"/>
                <a:gd name="T40" fmla="*/ 0 w 867"/>
                <a:gd name="T41" fmla="*/ 0 h 610"/>
                <a:gd name="T42" fmla="*/ 0 w 867"/>
                <a:gd name="T43" fmla="*/ 0 h 610"/>
                <a:gd name="T44" fmla="*/ 0 w 867"/>
                <a:gd name="T45" fmla="*/ 0 h 610"/>
                <a:gd name="T46" fmla="*/ 0 w 867"/>
                <a:gd name="T47" fmla="*/ 0 h 610"/>
                <a:gd name="T48" fmla="*/ 0 w 867"/>
                <a:gd name="T49" fmla="*/ 0 h 610"/>
                <a:gd name="T50" fmla="*/ 0 w 867"/>
                <a:gd name="T51" fmla="*/ 0 h 610"/>
                <a:gd name="T52" fmla="*/ 0 w 867"/>
                <a:gd name="T53" fmla="*/ 0 h 610"/>
                <a:gd name="T54" fmla="*/ 0 w 867"/>
                <a:gd name="T55" fmla="*/ 0 h 610"/>
                <a:gd name="T56" fmla="*/ 0 w 867"/>
                <a:gd name="T57" fmla="*/ 0 h 610"/>
                <a:gd name="T58" fmla="*/ 0 w 867"/>
                <a:gd name="T59" fmla="*/ 0 h 610"/>
                <a:gd name="T60" fmla="*/ 0 w 867"/>
                <a:gd name="T61" fmla="*/ 0 h 610"/>
                <a:gd name="T62" fmla="*/ 0 w 867"/>
                <a:gd name="T63" fmla="*/ 0 h 610"/>
                <a:gd name="T64" fmla="*/ 0 w 867"/>
                <a:gd name="T65" fmla="*/ 0 h 610"/>
                <a:gd name="T66" fmla="*/ 0 w 867"/>
                <a:gd name="T67" fmla="*/ 0 h 610"/>
                <a:gd name="T68" fmla="*/ 0 w 867"/>
                <a:gd name="T69" fmla="*/ 0 h 610"/>
                <a:gd name="T70" fmla="*/ 0 w 867"/>
                <a:gd name="T71" fmla="*/ 0 h 610"/>
                <a:gd name="T72" fmla="*/ 0 w 867"/>
                <a:gd name="T73" fmla="*/ 0 h 610"/>
                <a:gd name="T74" fmla="*/ 0 w 867"/>
                <a:gd name="T75" fmla="*/ 0 h 610"/>
                <a:gd name="T76" fmla="*/ 0 w 867"/>
                <a:gd name="T77" fmla="*/ 0 h 610"/>
                <a:gd name="T78" fmla="*/ 0 w 867"/>
                <a:gd name="T79" fmla="*/ 0 h 610"/>
                <a:gd name="T80" fmla="*/ 0 w 867"/>
                <a:gd name="T81" fmla="*/ 0 h 610"/>
                <a:gd name="T82" fmla="*/ 0 w 867"/>
                <a:gd name="T83" fmla="*/ 0 h 610"/>
                <a:gd name="T84" fmla="*/ 0 w 867"/>
                <a:gd name="T85" fmla="*/ 0 h 610"/>
                <a:gd name="T86" fmla="*/ 0 w 867"/>
                <a:gd name="T87" fmla="*/ 0 h 610"/>
                <a:gd name="T88" fmla="*/ 0 w 867"/>
                <a:gd name="T89" fmla="*/ 0 h 610"/>
                <a:gd name="T90" fmla="*/ 0 w 867"/>
                <a:gd name="T91" fmla="*/ 0 h 610"/>
                <a:gd name="T92" fmla="*/ 0 w 867"/>
                <a:gd name="T93" fmla="*/ 0 h 610"/>
                <a:gd name="T94" fmla="*/ 0 w 867"/>
                <a:gd name="T95" fmla="*/ 0 h 610"/>
                <a:gd name="T96" fmla="*/ 0 w 867"/>
                <a:gd name="T97" fmla="*/ 0 h 610"/>
                <a:gd name="T98" fmla="*/ 0 w 867"/>
                <a:gd name="T99" fmla="*/ 0 h 610"/>
                <a:gd name="T100" fmla="*/ 0 w 867"/>
                <a:gd name="T101" fmla="*/ 0 h 610"/>
                <a:gd name="T102" fmla="*/ 0 w 867"/>
                <a:gd name="T103" fmla="*/ 0 h 610"/>
                <a:gd name="T104" fmla="*/ 0 w 867"/>
                <a:gd name="T105" fmla="*/ 0 h 610"/>
                <a:gd name="T106" fmla="*/ 0 w 867"/>
                <a:gd name="T107" fmla="*/ 0 h 610"/>
                <a:gd name="T108" fmla="*/ 0 w 867"/>
                <a:gd name="T109" fmla="*/ 0 h 610"/>
                <a:gd name="T110" fmla="*/ 0 w 867"/>
                <a:gd name="T111" fmla="*/ 0 h 610"/>
                <a:gd name="T112" fmla="*/ 0 w 867"/>
                <a:gd name="T113" fmla="*/ 0 h 610"/>
                <a:gd name="T114" fmla="*/ 0 w 867"/>
                <a:gd name="T115" fmla="*/ 0 h 610"/>
                <a:gd name="T116" fmla="*/ 0 w 867"/>
                <a:gd name="T117" fmla="*/ 0 h 61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67"/>
                <a:gd name="T178" fmla="*/ 0 h 610"/>
                <a:gd name="T179" fmla="*/ 867 w 867"/>
                <a:gd name="T180" fmla="*/ 610 h 61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67" h="610">
                  <a:moveTo>
                    <a:pt x="755" y="9"/>
                  </a:moveTo>
                  <a:lnTo>
                    <a:pt x="750" y="11"/>
                  </a:lnTo>
                  <a:lnTo>
                    <a:pt x="736" y="19"/>
                  </a:lnTo>
                  <a:lnTo>
                    <a:pt x="717" y="30"/>
                  </a:lnTo>
                  <a:lnTo>
                    <a:pt x="695" y="41"/>
                  </a:lnTo>
                  <a:lnTo>
                    <a:pt x="675" y="53"/>
                  </a:lnTo>
                  <a:lnTo>
                    <a:pt x="655" y="62"/>
                  </a:lnTo>
                  <a:lnTo>
                    <a:pt x="642" y="70"/>
                  </a:lnTo>
                  <a:lnTo>
                    <a:pt x="637" y="73"/>
                  </a:lnTo>
                  <a:lnTo>
                    <a:pt x="633" y="77"/>
                  </a:lnTo>
                  <a:lnTo>
                    <a:pt x="629" y="80"/>
                  </a:lnTo>
                  <a:lnTo>
                    <a:pt x="628" y="84"/>
                  </a:lnTo>
                  <a:lnTo>
                    <a:pt x="626" y="90"/>
                  </a:lnTo>
                  <a:lnTo>
                    <a:pt x="626" y="99"/>
                  </a:lnTo>
                  <a:lnTo>
                    <a:pt x="628" y="119"/>
                  </a:lnTo>
                  <a:lnTo>
                    <a:pt x="628" y="143"/>
                  </a:lnTo>
                  <a:lnTo>
                    <a:pt x="628" y="160"/>
                  </a:lnTo>
                  <a:lnTo>
                    <a:pt x="623" y="165"/>
                  </a:lnTo>
                  <a:lnTo>
                    <a:pt x="615" y="170"/>
                  </a:lnTo>
                  <a:lnTo>
                    <a:pt x="607" y="178"/>
                  </a:lnTo>
                  <a:lnTo>
                    <a:pt x="598" y="186"/>
                  </a:lnTo>
                  <a:lnTo>
                    <a:pt x="591" y="173"/>
                  </a:lnTo>
                  <a:lnTo>
                    <a:pt x="585" y="159"/>
                  </a:lnTo>
                  <a:lnTo>
                    <a:pt x="578" y="143"/>
                  </a:lnTo>
                  <a:lnTo>
                    <a:pt x="571" y="129"/>
                  </a:lnTo>
                  <a:lnTo>
                    <a:pt x="565" y="114"/>
                  </a:lnTo>
                  <a:lnTo>
                    <a:pt x="560" y="104"/>
                  </a:lnTo>
                  <a:lnTo>
                    <a:pt x="556" y="96"/>
                  </a:lnTo>
                  <a:lnTo>
                    <a:pt x="555" y="93"/>
                  </a:lnTo>
                  <a:lnTo>
                    <a:pt x="552" y="90"/>
                  </a:lnTo>
                  <a:lnTo>
                    <a:pt x="550" y="87"/>
                  </a:lnTo>
                  <a:lnTo>
                    <a:pt x="546" y="84"/>
                  </a:lnTo>
                  <a:lnTo>
                    <a:pt x="541" y="83"/>
                  </a:lnTo>
                  <a:lnTo>
                    <a:pt x="426" y="62"/>
                  </a:lnTo>
                  <a:lnTo>
                    <a:pt x="425" y="62"/>
                  </a:lnTo>
                  <a:lnTo>
                    <a:pt x="424" y="62"/>
                  </a:lnTo>
                  <a:lnTo>
                    <a:pt x="422" y="62"/>
                  </a:lnTo>
                  <a:lnTo>
                    <a:pt x="398" y="65"/>
                  </a:lnTo>
                  <a:lnTo>
                    <a:pt x="373" y="70"/>
                  </a:lnTo>
                  <a:lnTo>
                    <a:pt x="346" y="78"/>
                  </a:lnTo>
                  <a:lnTo>
                    <a:pt x="318" y="87"/>
                  </a:lnTo>
                  <a:lnTo>
                    <a:pt x="291" y="99"/>
                  </a:lnTo>
                  <a:lnTo>
                    <a:pt x="264" y="112"/>
                  </a:lnTo>
                  <a:lnTo>
                    <a:pt x="238" y="125"/>
                  </a:lnTo>
                  <a:lnTo>
                    <a:pt x="212" y="139"/>
                  </a:lnTo>
                  <a:lnTo>
                    <a:pt x="187" y="153"/>
                  </a:lnTo>
                  <a:lnTo>
                    <a:pt x="165" y="166"/>
                  </a:lnTo>
                  <a:lnTo>
                    <a:pt x="144" y="179"/>
                  </a:lnTo>
                  <a:lnTo>
                    <a:pt x="126" y="191"/>
                  </a:lnTo>
                  <a:lnTo>
                    <a:pt x="112" y="201"/>
                  </a:lnTo>
                  <a:lnTo>
                    <a:pt x="100" y="209"/>
                  </a:lnTo>
                  <a:lnTo>
                    <a:pt x="92" y="214"/>
                  </a:lnTo>
                  <a:lnTo>
                    <a:pt x="88" y="217"/>
                  </a:lnTo>
                  <a:lnTo>
                    <a:pt x="90" y="216"/>
                  </a:lnTo>
                  <a:lnTo>
                    <a:pt x="91" y="216"/>
                  </a:lnTo>
                  <a:lnTo>
                    <a:pt x="71" y="228"/>
                  </a:lnTo>
                  <a:lnTo>
                    <a:pt x="53" y="243"/>
                  </a:lnTo>
                  <a:lnTo>
                    <a:pt x="39" y="261"/>
                  </a:lnTo>
                  <a:lnTo>
                    <a:pt x="26" y="280"/>
                  </a:lnTo>
                  <a:lnTo>
                    <a:pt x="15" y="298"/>
                  </a:lnTo>
                  <a:lnTo>
                    <a:pt x="8" y="313"/>
                  </a:lnTo>
                  <a:lnTo>
                    <a:pt x="2" y="324"/>
                  </a:lnTo>
                  <a:lnTo>
                    <a:pt x="1" y="329"/>
                  </a:lnTo>
                  <a:lnTo>
                    <a:pt x="0" y="333"/>
                  </a:lnTo>
                  <a:lnTo>
                    <a:pt x="0" y="338"/>
                  </a:lnTo>
                  <a:lnTo>
                    <a:pt x="1" y="343"/>
                  </a:lnTo>
                  <a:lnTo>
                    <a:pt x="4" y="347"/>
                  </a:lnTo>
                  <a:lnTo>
                    <a:pt x="191" y="601"/>
                  </a:lnTo>
                  <a:lnTo>
                    <a:pt x="195" y="605"/>
                  </a:lnTo>
                  <a:lnTo>
                    <a:pt x="200" y="609"/>
                  </a:lnTo>
                  <a:lnTo>
                    <a:pt x="207" y="610"/>
                  </a:lnTo>
                  <a:lnTo>
                    <a:pt x="212" y="609"/>
                  </a:lnTo>
                  <a:lnTo>
                    <a:pt x="220" y="606"/>
                  </a:lnTo>
                  <a:lnTo>
                    <a:pt x="234" y="602"/>
                  </a:lnTo>
                  <a:lnTo>
                    <a:pt x="255" y="595"/>
                  </a:lnTo>
                  <a:lnTo>
                    <a:pt x="282" y="584"/>
                  </a:lnTo>
                  <a:lnTo>
                    <a:pt x="314" y="570"/>
                  </a:lnTo>
                  <a:lnTo>
                    <a:pt x="350" y="554"/>
                  </a:lnTo>
                  <a:lnTo>
                    <a:pt x="389" y="535"/>
                  </a:lnTo>
                  <a:lnTo>
                    <a:pt x="429" y="511"/>
                  </a:lnTo>
                  <a:lnTo>
                    <a:pt x="472" y="485"/>
                  </a:lnTo>
                  <a:lnTo>
                    <a:pt x="513" y="455"/>
                  </a:lnTo>
                  <a:lnTo>
                    <a:pt x="555" y="423"/>
                  </a:lnTo>
                  <a:lnTo>
                    <a:pt x="595" y="386"/>
                  </a:lnTo>
                  <a:lnTo>
                    <a:pt x="632" y="345"/>
                  </a:lnTo>
                  <a:lnTo>
                    <a:pt x="665" y="300"/>
                  </a:lnTo>
                  <a:lnTo>
                    <a:pt x="695" y="252"/>
                  </a:lnTo>
                  <a:lnTo>
                    <a:pt x="720" y="200"/>
                  </a:lnTo>
                  <a:lnTo>
                    <a:pt x="727" y="196"/>
                  </a:lnTo>
                  <a:lnTo>
                    <a:pt x="740" y="188"/>
                  </a:lnTo>
                  <a:lnTo>
                    <a:pt x="755" y="178"/>
                  </a:lnTo>
                  <a:lnTo>
                    <a:pt x="773" y="168"/>
                  </a:lnTo>
                  <a:lnTo>
                    <a:pt x="790" y="157"/>
                  </a:lnTo>
                  <a:lnTo>
                    <a:pt x="805" y="148"/>
                  </a:lnTo>
                  <a:lnTo>
                    <a:pt x="815" y="142"/>
                  </a:lnTo>
                  <a:lnTo>
                    <a:pt x="819" y="139"/>
                  </a:lnTo>
                  <a:lnTo>
                    <a:pt x="827" y="134"/>
                  </a:lnTo>
                  <a:lnTo>
                    <a:pt x="834" y="127"/>
                  </a:lnTo>
                  <a:lnTo>
                    <a:pt x="842" y="119"/>
                  </a:lnTo>
                  <a:lnTo>
                    <a:pt x="850" y="110"/>
                  </a:lnTo>
                  <a:lnTo>
                    <a:pt x="857" y="101"/>
                  </a:lnTo>
                  <a:lnTo>
                    <a:pt x="862" y="90"/>
                  </a:lnTo>
                  <a:lnTo>
                    <a:pt x="866" y="79"/>
                  </a:lnTo>
                  <a:lnTo>
                    <a:pt x="867" y="66"/>
                  </a:lnTo>
                  <a:lnTo>
                    <a:pt x="867" y="58"/>
                  </a:lnTo>
                  <a:lnTo>
                    <a:pt x="866" y="50"/>
                  </a:lnTo>
                  <a:lnTo>
                    <a:pt x="863" y="44"/>
                  </a:lnTo>
                  <a:lnTo>
                    <a:pt x="859" y="36"/>
                  </a:lnTo>
                  <a:lnTo>
                    <a:pt x="854" y="28"/>
                  </a:lnTo>
                  <a:lnTo>
                    <a:pt x="846" y="19"/>
                  </a:lnTo>
                  <a:lnTo>
                    <a:pt x="836" y="11"/>
                  </a:lnTo>
                  <a:lnTo>
                    <a:pt x="824" y="5"/>
                  </a:lnTo>
                  <a:lnTo>
                    <a:pt x="810" y="1"/>
                  </a:lnTo>
                  <a:lnTo>
                    <a:pt x="794" y="0"/>
                  </a:lnTo>
                  <a:lnTo>
                    <a:pt x="776" y="2"/>
                  </a:lnTo>
                  <a:lnTo>
                    <a:pt x="75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80" name="Freeform 499">
              <a:extLst>
                <a:ext uri="{FF2B5EF4-FFF2-40B4-BE49-F238E27FC236}">
                  <a16:creationId xmlns:a16="http://schemas.microsoft.com/office/drawing/2014/main" id="{6B699AB9-4CE3-4BA4-92DE-DFA57241317B}"/>
                </a:ext>
              </a:extLst>
            </p:cNvPr>
            <p:cNvSpPr>
              <a:spLocks/>
            </p:cNvSpPr>
            <p:nvPr/>
          </p:nvSpPr>
          <p:spPr bwMode="auto">
            <a:xfrm flipH="1">
              <a:off x="452" y="983"/>
              <a:ext cx="179" cy="121"/>
            </a:xfrm>
            <a:custGeom>
              <a:avLst/>
              <a:gdLst>
                <a:gd name="T0" fmla="*/ 0 w 786"/>
                <a:gd name="T1" fmla="*/ 0 h 528"/>
                <a:gd name="T2" fmla="*/ 0 w 786"/>
                <a:gd name="T3" fmla="*/ 0 h 528"/>
                <a:gd name="T4" fmla="*/ 0 w 786"/>
                <a:gd name="T5" fmla="*/ 0 h 528"/>
                <a:gd name="T6" fmla="*/ 0 w 786"/>
                <a:gd name="T7" fmla="*/ 0 h 528"/>
                <a:gd name="T8" fmla="*/ 0 w 786"/>
                <a:gd name="T9" fmla="*/ 0 h 528"/>
                <a:gd name="T10" fmla="*/ 0 w 786"/>
                <a:gd name="T11" fmla="*/ 0 h 528"/>
                <a:gd name="T12" fmla="*/ 0 w 786"/>
                <a:gd name="T13" fmla="*/ 0 h 528"/>
                <a:gd name="T14" fmla="*/ 0 w 786"/>
                <a:gd name="T15" fmla="*/ 0 h 528"/>
                <a:gd name="T16" fmla="*/ 0 w 786"/>
                <a:gd name="T17" fmla="*/ 0 h 528"/>
                <a:gd name="T18" fmla="*/ 0 w 786"/>
                <a:gd name="T19" fmla="*/ 0 h 528"/>
                <a:gd name="T20" fmla="*/ 0 w 786"/>
                <a:gd name="T21" fmla="*/ 0 h 528"/>
                <a:gd name="T22" fmla="*/ 0 w 786"/>
                <a:gd name="T23" fmla="*/ 0 h 528"/>
                <a:gd name="T24" fmla="*/ 0 w 786"/>
                <a:gd name="T25" fmla="*/ 0 h 528"/>
                <a:gd name="T26" fmla="*/ 0 w 786"/>
                <a:gd name="T27" fmla="*/ 0 h 528"/>
                <a:gd name="T28" fmla="*/ 0 w 786"/>
                <a:gd name="T29" fmla="*/ 0 h 528"/>
                <a:gd name="T30" fmla="*/ 0 w 786"/>
                <a:gd name="T31" fmla="*/ 0 h 528"/>
                <a:gd name="T32" fmla="*/ 0 w 786"/>
                <a:gd name="T33" fmla="*/ 0 h 528"/>
                <a:gd name="T34" fmla="*/ 0 w 786"/>
                <a:gd name="T35" fmla="*/ 0 h 528"/>
                <a:gd name="T36" fmla="*/ 0 w 786"/>
                <a:gd name="T37" fmla="*/ 0 h 528"/>
                <a:gd name="T38" fmla="*/ 0 w 786"/>
                <a:gd name="T39" fmla="*/ 0 h 528"/>
                <a:gd name="T40" fmla="*/ 0 w 786"/>
                <a:gd name="T41" fmla="*/ 0 h 528"/>
                <a:gd name="T42" fmla="*/ 0 w 786"/>
                <a:gd name="T43" fmla="*/ 0 h 528"/>
                <a:gd name="T44" fmla="*/ 0 w 786"/>
                <a:gd name="T45" fmla="*/ 0 h 528"/>
                <a:gd name="T46" fmla="*/ 0 w 786"/>
                <a:gd name="T47" fmla="*/ 0 h 528"/>
                <a:gd name="T48" fmla="*/ 0 w 786"/>
                <a:gd name="T49" fmla="*/ 0 h 528"/>
                <a:gd name="T50" fmla="*/ 0 w 786"/>
                <a:gd name="T51" fmla="*/ 0 h 528"/>
                <a:gd name="T52" fmla="*/ 0 w 786"/>
                <a:gd name="T53" fmla="*/ 0 h 528"/>
                <a:gd name="T54" fmla="*/ 0 w 786"/>
                <a:gd name="T55" fmla="*/ 0 h 528"/>
                <a:gd name="T56" fmla="*/ 0 w 786"/>
                <a:gd name="T57" fmla="*/ 0 h 528"/>
                <a:gd name="T58" fmla="*/ 0 w 786"/>
                <a:gd name="T59" fmla="*/ 0 h 528"/>
                <a:gd name="T60" fmla="*/ 0 w 786"/>
                <a:gd name="T61" fmla="*/ 0 h 528"/>
                <a:gd name="T62" fmla="*/ 0 w 786"/>
                <a:gd name="T63" fmla="*/ 0 h 528"/>
                <a:gd name="T64" fmla="*/ 0 w 786"/>
                <a:gd name="T65" fmla="*/ 0 h 528"/>
                <a:gd name="T66" fmla="*/ 0 w 786"/>
                <a:gd name="T67" fmla="*/ 0 h 528"/>
                <a:gd name="T68" fmla="*/ 0 w 786"/>
                <a:gd name="T69" fmla="*/ 0 h 528"/>
                <a:gd name="T70" fmla="*/ 0 w 786"/>
                <a:gd name="T71" fmla="*/ 0 h 528"/>
                <a:gd name="T72" fmla="*/ 0 w 786"/>
                <a:gd name="T73" fmla="*/ 0 h 528"/>
                <a:gd name="T74" fmla="*/ 0 w 786"/>
                <a:gd name="T75" fmla="*/ 0 h 528"/>
                <a:gd name="T76" fmla="*/ 0 w 786"/>
                <a:gd name="T77" fmla="*/ 0 h 528"/>
                <a:gd name="T78" fmla="*/ 0 w 786"/>
                <a:gd name="T79" fmla="*/ 0 h 528"/>
                <a:gd name="T80" fmla="*/ 0 w 786"/>
                <a:gd name="T81" fmla="*/ 0 h 528"/>
                <a:gd name="T82" fmla="*/ 0 w 786"/>
                <a:gd name="T83" fmla="*/ 0 h 528"/>
                <a:gd name="T84" fmla="*/ 0 w 786"/>
                <a:gd name="T85" fmla="*/ 0 h 528"/>
                <a:gd name="T86" fmla="*/ 0 w 786"/>
                <a:gd name="T87" fmla="*/ 0 h 528"/>
                <a:gd name="T88" fmla="*/ 0 w 786"/>
                <a:gd name="T89" fmla="*/ 0 h 528"/>
                <a:gd name="T90" fmla="*/ 0 w 786"/>
                <a:gd name="T91" fmla="*/ 0 h 528"/>
                <a:gd name="T92" fmla="*/ 0 w 786"/>
                <a:gd name="T93" fmla="*/ 0 h 528"/>
                <a:gd name="T94" fmla="*/ 0 w 786"/>
                <a:gd name="T95" fmla="*/ 0 h 528"/>
                <a:gd name="T96" fmla="*/ 0 w 786"/>
                <a:gd name="T97" fmla="*/ 0 h 528"/>
                <a:gd name="T98" fmla="*/ 0 w 786"/>
                <a:gd name="T99" fmla="*/ 0 h 528"/>
                <a:gd name="T100" fmla="*/ 0 w 786"/>
                <a:gd name="T101" fmla="*/ 0 h 528"/>
                <a:gd name="T102" fmla="*/ 0 w 786"/>
                <a:gd name="T103" fmla="*/ 0 h 528"/>
                <a:gd name="T104" fmla="*/ 0 w 786"/>
                <a:gd name="T105" fmla="*/ 0 h 528"/>
                <a:gd name="T106" fmla="*/ 0 w 786"/>
                <a:gd name="T107" fmla="*/ 0 h 528"/>
                <a:gd name="T108" fmla="*/ 0 w 786"/>
                <a:gd name="T109" fmla="*/ 0 h 528"/>
                <a:gd name="T110" fmla="*/ 0 w 786"/>
                <a:gd name="T111" fmla="*/ 0 h 528"/>
                <a:gd name="T112" fmla="*/ 0 w 786"/>
                <a:gd name="T113" fmla="*/ 0 h 528"/>
                <a:gd name="T114" fmla="*/ 0 w 786"/>
                <a:gd name="T115" fmla="*/ 0 h 528"/>
                <a:gd name="T116" fmla="*/ 0 w 786"/>
                <a:gd name="T117" fmla="*/ 0 h 528"/>
                <a:gd name="T118" fmla="*/ 0 w 786"/>
                <a:gd name="T119" fmla="*/ 0 h 528"/>
                <a:gd name="T120" fmla="*/ 0 w 786"/>
                <a:gd name="T121" fmla="*/ 0 h 5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86"/>
                <a:gd name="T184" fmla="*/ 0 h 528"/>
                <a:gd name="T185" fmla="*/ 786 w 786"/>
                <a:gd name="T186" fmla="*/ 528 h 5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86" h="528">
                  <a:moveTo>
                    <a:pt x="731" y="5"/>
                  </a:moveTo>
                  <a:lnTo>
                    <a:pt x="743" y="1"/>
                  </a:lnTo>
                  <a:lnTo>
                    <a:pt x="754" y="0"/>
                  </a:lnTo>
                  <a:lnTo>
                    <a:pt x="762" y="1"/>
                  </a:lnTo>
                  <a:lnTo>
                    <a:pt x="770" y="4"/>
                  </a:lnTo>
                  <a:lnTo>
                    <a:pt x="775" y="6"/>
                  </a:lnTo>
                  <a:lnTo>
                    <a:pt x="779" y="10"/>
                  </a:lnTo>
                  <a:lnTo>
                    <a:pt x="782" y="14"/>
                  </a:lnTo>
                  <a:lnTo>
                    <a:pt x="783" y="17"/>
                  </a:lnTo>
                  <a:lnTo>
                    <a:pt x="786" y="26"/>
                  </a:lnTo>
                  <a:lnTo>
                    <a:pt x="786" y="35"/>
                  </a:lnTo>
                  <a:lnTo>
                    <a:pt x="782" y="44"/>
                  </a:lnTo>
                  <a:lnTo>
                    <a:pt x="775" y="52"/>
                  </a:lnTo>
                  <a:lnTo>
                    <a:pt x="769" y="58"/>
                  </a:lnTo>
                  <a:lnTo>
                    <a:pt x="764" y="64"/>
                  </a:lnTo>
                  <a:lnTo>
                    <a:pt x="758" y="66"/>
                  </a:lnTo>
                  <a:lnTo>
                    <a:pt x="757" y="67"/>
                  </a:lnTo>
                  <a:lnTo>
                    <a:pt x="753" y="70"/>
                  </a:lnTo>
                  <a:lnTo>
                    <a:pt x="741" y="78"/>
                  </a:lnTo>
                  <a:lnTo>
                    <a:pt x="725" y="88"/>
                  </a:lnTo>
                  <a:lnTo>
                    <a:pt x="705" y="99"/>
                  </a:lnTo>
                  <a:lnTo>
                    <a:pt x="686" y="110"/>
                  </a:lnTo>
                  <a:lnTo>
                    <a:pt x="670" y="121"/>
                  </a:lnTo>
                  <a:lnTo>
                    <a:pt x="657" y="129"/>
                  </a:lnTo>
                  <a:lnTo>
                    <a:pt x="653" y="131"/>
                  </a:lnTo>
                  <a:lnTo>
                    <a:pt x="650" y="134"/>
                  </a:lnTo>
                  <a:lnTo>
                    <a:pt x="648" y="135"/>
                  </a:lnTo>
                  <a:lnTo>
                    <a:pt x="647" y="138"/>
                  </a:lnTo>
                  <a:lnTo>
                    <a:pt x="645" y="140"/>
                  </a:lnTo>
                  <a:lnTo>
                    <a:pt x="626" y="186"/>
                  </a:lnTo>
                  <a:lnTo>
                    <a:pt x="601" y="228"/>
                  </a:lnTo>
                  <a:lnTo>
                    <a:pt x="572" y="267"/>
                  </a:lnTo>
                  <a:lnTo>
                    <a:pt x="541" y="303"/>
                  </a:lnTo>
                  <a:lnTo>
                    <a:pt x="507" y="336"/>
                  </a:lnTo>
                  <a:lnTo>
                    <a:pt x="472" y="367"/>
                  </a:lnTo>
                  <a:lnTo>
                    <a:pt x="436" y="394"/>
                  </a:lnTo>
                  <a:lnTo>
                    <a:pt x="398" y="419"/>
                  </a:lnTo>
                  <a:lnTo>
                    <a:pt x="362" y="441"/>
                  </a:lnTo>
                  <a:lnTo>
                    <a:pt x="327" y="462"/>
                  </a:lnTo>
                  <a:lnTo>
                    <a:pt x="293" y="479"/>
                  </a:lnTo>
                  <a:lnTo>
                    <a:pt x="262" y="493"/>
                  </a:lnTo>
                  <a:lnTo>
                    <a:pt x="233" y="506"/>
                  </a:lnTo>
                  <a:lnTo>
                    <a:pt x="208" y="515"/>
                  </a:lnTo>
                  <a:lnTo>
                    <a:pt x="189" y="523"/>
                  </a:lnTo>
                  <a:lnTo>
                    <a:pt x="173" y="528"/>
                  </a:lnTo>
                  <a:lnTo>
                    <a:pt x="162" y="513"/>
                  </a:lnTo>
                  <a:lnTo>
                    <a:pt x="142" y="485"/>
                  </a:lnTo>
                  <a:lnTo>
                    <a:pt x="115" y="449"/>
                  </a:lnTo>
                  <a:lnTo>
                    <a:pt x="86" y="410"/>
                  </a:lnTo>
                  <a:lnTo>
                    <a:pt x="56" y="369"/>
                  </a:lnTo>
                  <a:lnTo>
                    <a:pt x="30" y="334"/>
                  </a:lnTo>
                  <a:lnTo>
                    <a:pt x="11" y="308"/>
                  </a:lnTo>
                  <a:lnTo>
                    <a:pt x="0" y="294"/>
                  </a:lnTo>
                  <a:lnTo>
                    <a:pt x="6" y="285"/>
                  </a:lnTo>
                  <a:lnTo>
                    <a:pt x="11" y="273"/>
                  </a:lnTo>
                  <a:lnTo>
                    <a:pt x="19" y="261"/>
                  </a:lnTo>
                  <a:lnTo>
                    <a:pt x="26" y="250"/>
                  </a:lnTo>
                  <a:lnTo>
                    <a:pt x="36" y="238"/>
                  </a:lnTo>
                  <a:lnTo>
                    <a:pt x="45" y="228"/>
                  </a:lnTo>
                  <a:lnTo>
                    <a:pt x="55" y="218"/>
                  </a:lnTo>
                  <a:lnTo>
                    <a:pt x="67" y="212"/>
                  </a:lnTo>
                  <a:lnTo>
                    <a:pt x="68" y="212"/>
                  </a:lnTo>
                  <a:lnTo>
                    <a:pt x="68" y="211"/>
                  </a:lnTo>
                  <a:lnTo>
                    <a:pt x="71" y="209"/>
                  </a:lnTo>
                  <a:lnTo>
                    <a:pt x="77" y="204"/>
                  </a:lnTo>
                  <a:lnTo>
                    <a:pt x="89" y="196"/>
                  </a:lnTo>
                  <a:lnTo>
                    <a:pt x="102" y="187"/>
                  </a:lnTo>
                  <a:lnTo>
                    <a:pt x="119" y="177"/>
                  </a:lnTo>
                  <a:lnTo>
                    <a:pt x="138" y="165"/>
                  </a:lnTo>
                  <a:lnTo>
                    <a:pt x="160" y="152"/>
                  </a:lnTo>
                  <a:lnTo>
                    <a:pt x="184" y="138"/>
                  </a:lnTo>
                  <a:lnTo>
                    <a:pt x="207" y="125"/>
                  </a:lnTo>
                  <a:lnTo>
                    <a:pt x="233" y="112"/>
                  </a:lnTo>
                  <a:lnTo>
                    <a:pt x="259" y="99"/>
                  </a:lnTo>
                  <a:lnTo>
                    <a:pt x="285" y="88"/>
                  </a:lnTo>
                  <a:lnTo>
                    <a:pt x="311" y="78"/>
                  </a:lnTo>
                  <a:lnTo>
                    <a:pt x="336" y="71"/>
                  </a:lnTo>
                  <a:lnTo>
                    <a:pt x="359" y="66"/>
                  </a:lnTo>
                  <a:lnTo>
                    <a:pt x="381" y="64"/>
                  </a:lnTo>
                  <a:lnTo>
                    <a:pt x="387" y="64"/>
                  </a:lnTo>
                  <a:lnTo>
                    <a:pt x="397" y="66"/>
                  </a:lnTo>
                  <a:lnTo>
                    <a:pt x="411" y="69"/>
                  </a:lnTo>
                  <a:lnTo>
                    <a:pt x="427" y="71"/>
                  </a:lnTo>
                  <a:lnTo>
                    <a:pt x="444" y="74"/>
                  </a:lnTo>
                  <a:lnTo>
                    <a:pt x="461" y="77"/>
                  </a:lnTo>
                  <a:lnTo>
                    <a:pt x="474" y="79"/>
                  </a:lnTo>
                  <a:lnTo>
                    <a:pt x="483" y="80"/>
                  </a:lnTo>
                  <a:lnTo>
                    <a:pt x="487" y="90"/>
                  </a:lnTo>
                  <a:lnTo>
                    <a:pt x="493" y="104"/>
                  </a:lnTo>
                  <a:lnTo>
                    <a:pt x="502" y="121"/>
                  </a:lnTo>
                  <a:lnTo>
                    <a:pt x="510" y="139"/>
                  </a:lnTo>
                  <a:lnTo>
                    <a:pt x="519" y="157"/>
                  </a:lnTo>
                  <a:lnTo>
                    <a:pt x="526" y="172"/>
                  </a:lnTo>
                  <a:lnTo>
                    <a:pt x="531" y="182"/>
                  </a:lnTo>
                  <a:lnTo>
                    <a:pt x="532" y="186"/>
                  </a:lnTo>
                  <a:lnTo>
                    <a:pt x="535" y="190"/>
                  </a:lnTo>
                  <a:lnTo>
                    <a:pt x="537" y="194"/>
                  </a:lnTo>
                  <a:lnTo>
                    <a:pt x="541" y="196"/>
                  </a:lnTo>
                  <a:lnTo>
                    <a:pt x="546" y="198"/>
                  </a:lnTo>
                  <a:lnTo>
                    <a:pt x="550" y="198"/>
                  </a:lnTo>
                  <a:lnTo>
                    <a:pt x="556" y="198"/>
                  </a:lnTo>
                  <a:lnTo>
                    <a:pt x="559" y="196"/>
                  </a:lnTo>
                  <a:lnTo>
                    <a:pt x="563" y="194"/>
                  </a:lnTo>
                  <a:lnTo>
                    <a:pt x="619" y="146"/>
                  </a:lnTo>
                  <a:lnTo>
                    <a:pt x="622" y="143"/>
                  </a:lnTo>
                  <a:lnTo>
                    <a:pt x="624" y="139"/>
                  </a:lnTo>
                  <a:lnTo>
                    <a:pt x="626" y="135"/>
                  </a:lnTo>
                  <a:lnTo>
                    <a:pt x="626" y="130"/>
                  </a:lnTo>
                  <a:lnTo>
                    <a:pt x="626" y="122"/>
                  </a:lnTo>
                  <a:lnTo>
                    <a:pt x="626" y="103"/>
                  </a:lnTo>
                  <a:lnTo>
                    <a:pt x="624" y="80"/>
                  </a:lnTo>
                  <a:lnTo>
                    <a:pt x="624" y="62"/>
                  </a:lnTo>
                  <a:lnTo>
                    <a:pt x="635" y="57"/>
                  </a:lnTo>
                  <a:lnTo>
                    <a:pt x="649" y="49"/>
                  </a:lnTo>
                  <a:lnTo>
                    <a:pt x="666" y="40"/>
                  </a:lnTo>
                  <a:lnTo>
                    <a:pt x="684" y="30"/>
                  </a:lnTo>
                  <a:lnTo>
                    <a:pt x="702" y="21"/>
                  </a:lnTo>
                  <a:lnTo>
                    <a:pt x="717" y="13"/>
                  </a:lnTo>
                  <a:lnTo>
                    <a:pt x="727" y="8"/>
                  </a:lnTo>
                  <a:lnTo>
                    <a:pt x="731" y="5"/>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81" name="Freeform 500">
              <a:extLst>
                <a:ext uri="{FF2B5EF4-FFF2-40B4-BE49-F238E27FC236}">
                  <a16:creationId xmlns:a16="http://schemas.microsoft.com/office/drawing/2014/main" id="{021744A2-EEA3-4C57-B342-053445A8C94B}"/>
                </a:ext>
              </a:extLst>
            </p:cNvPr>
            <p:cNvSpPr>
              <a:spLocks/>
            </p:cNvSpPr>
            <p:nvPr/>
          </p:nvSpPr>
          <p:spPr bwMode="auto">
            <a:xfrm flipH="1">
              <a:off x="474" y="893"/>
              <a:ext cx="200" cy="167"/>
            </a:xfrm>
            <a:custGeom>
              <a:avLst/>
              <a:gdLst>
                <a:gd name="T0" fmla="*/ 0 w 872"/>
                <a:gd name="T1" fmla="*/ 0 h 726"/>
                <a:gd name="T2" fmla="*/ 0 w 872"/>
                <a:gd name="T3" fmla="*/ 0 h 726"/>
                <a:gd name="T4" fmla="*/ 0 w 872"/>
                <a:gd name="T5" fmla="*/ 0 h 726"/>
                <a:gd name="T6" fmla="*/ 0 w 872"/>
                <a:gd name="T7" fmla="*/ 0 h 726"/>
                <a:gd name="T8" fmla="*/ 0 w 872"/>
                <a:gd name="T9" fmla="*/ 0 h 726"/>
                <a:gd name="T10" fmla="*/ 0 w 872"/>
                <a:gd name="T11" fmla="*/ 0 h 726"/>
                <a:gd name="T12" fmla="*/ 0 w 872"/>
                <a:gd name="T13" fmla="*/ 0 h 726"/>
                <a:gd name="T14" fmla="*/ 0 w 872"/>
                <a:gd name="T15" fmla="*/ 0 h 726"/>
                <a:gd name="T16" fmla="*/ 0 w 872"/>
                <a:gd name="T17" fmla="*/ 0 h 726"/>
                <a:gd name="T18" fmla="*/ 0 w 872"/>
                <a:gd name="T19" fmla="*/ 0 h 726"/>
                <a:gd name="T20" fmla="*/ 0 w 872"/>
                <a:gd name="T21" fmla="*/ 0 h 726"/>
                <a:gd name="T22" fmla="*/ 0 w 872"/>
                <a:gd name="T23" fmla="*/ 0 h 726"/>
                <a:gd name="T24" fmla="*/ 0 w 872"/>
                <a:gd name="T25" fmla="*/ 0 h 726"/>
                <a:gd name="T26" fmla="*/ 0 w 872"/>
                <a:gd name="T27" fmla="*/ 0 h 726"/>
                <a:gd name="T28" fmla="*/ 0 w 872"/>
                <a:gd name="T29" fmla="*/ 0 h 726"/>
                <a:gd name="T30" fmla="*/ 0 w 872"/>
                <a:gd name="T31" fmla="*/ 0 h 726"/>
                <a:gd name="T32" fmla="*/ 0 w 872"/>
                <a:gd name="T33" fmla="*/ 0 h 726"/>
                <a:gd name="T34" fmla="*/ 0 w 872"/>
                <a:gd name="T35" fmla="*/ 0 h 726"/>
                <a:gd name="T36" fmla="*/ 0 w 872"/>
                <a:gd name="T37" fmla="*/ 0 h 726"/>
                <a:gd name="T38" fmla="*/ 0 w 872"/>
                <a:gd name="T39" fmla="*/ 0 h 726"/>
                <a:gd name="T40" fmla="*/ 0 w 872"/>
                <a:gd name="T41" fmla="*/ 0 h 726"/>
                <a:gd name="T42" fmla="*/ 0 w 872"/>
                <a:gd name="T43" fmla="*/ 0 h 726"/>
                <a:gd name="T44" fmla="*/ 0 w 872"/>
                <a:gd name="T45" fmla="*/ 0 h 726"/>
                <a:gd name="T46" fmla="*/ 0 w 872"/>
                <a:gd name="T47" fmla="*/ 0 h 726"/>
                <a:gd name="T48" fmla="*/ 0 w 872"/>
                <a:gd name="T49" fmla="*/ 0 h 726"/>
                <a:gd name="T50" fmla="*/ 0 w 872"/>
                <a:gd name="T51" fmla="*/ 0 h 726"/>
                <a:gd name="T52" fmla="*/ 0 w 872"/>
                <a:gd name="T53" fmla="*/ 0 h 726"/>
                <a:gd name="T54" fmla="*/ 0 w 872"/>
                <a:gd name="T55" fmla="*/ 0 h 726"/>
                <a:gd name="T56" fmla="*/ 0 w 872"/>
                <a:gd name="T57" fmla="*/ 0 h 726"/>
                <a:gd name="T58" fmla="*/ 0 w 872"/>
                <a:gd name="T59" fmla="*/ 0 h 726"/>
                <a:gd name="T60" fmla="*/ 0 w 872"/>
                <a:gd name="T61" fmla="*/ 0 h 726"/>
                <a:gd name="T62" fmla="*/ 0 w 872"/>
                <a:gd name="T63" fmla="*/ 0 h 726"/>
                <a:gd name="T64" fmla="*/ 0 w 872"/>
                <a:gd name="T65" fmla="*/ 0 h 726"/>
                <a:gd name="T66" fmla="*/ 0 w 872"/>
                <a:gd name="T67" fmla="*/ 0 h 726"/>
                <a:gd name="T68" fmla="*/ 0 w 872"/>
                <a:gd name="T69" fmla="*/ 0 h 726"/>
                <a:gd name="T70" fmla="*/ 0 w 872"/>
                <a:gd name="T71" fmla="*/ 0 h 726"/>
                <a:gd name="T72" fmla="*/ 0 w 872"/>
                <a:gd name="T73" fmla="*/ 0 h 726"/>
                <a:gd name="T74" fmla="*/ 0 w 872"/>
                <a:gd name="T75" fmla="*/ 0 h 726"/>
                <a:gd name="T76" fmla="*/ 0 w 872"/>
                <a:gd name="T77" fmla="*/ 0 h 726"/>
                <a:gd name="T78" fmla="*/ 0 w 872"/>
                <a:gd name="T79" fmla="*/ 0 h 726"/>
                <a:gd name="T80" fmla="*/ 0 w 872"/>
                <a:gd name="T81" fmla="*/ 0 h 726"/>
                <a:gd name="T82" fmla="*/ 0 w 872"/>
                <a:gd name="T83" fmla="*/ 0 h 726"/>
                <a:gd name="T84" fmla="*/ 0 w 872"/>
                <a:gd name="T85" fmla="*/ 0 h 726"/>
                <a:gd name="T86" fmla="*/ 0 w 872"/>
                <a:gd name="T87" fmla="*/ 0 h 726"/>
                <a:gd name="T88" fmla="*/ 0 w 872"/>
                <a:gd name="T89" fmla="*/ 0 h 726"/>
                <a:gd name="T90" fmla="*/ 0 w 872"/>
                <a:gd name="T91" fmla="*/ 0 h 726"/>
                <a:gd name="T92" fmla="*/ 0 w 872"/>
                <a:gd name="T93" fmla="*/ 0 h 726"/>
                <a:gd name="T94" fmla="*/ 0 w 872"/>
                <a:gd name="T95" fmla="*/ 0 h 726"/>
                <a:gd name="T96" fmla="*/ 0 w 872"/>
                <a:gd name="T97" fmla="*/ 0 h 726"/>
                <a:gd name="T98" fmla="*/ 0 w 872"/>
                <a:gd name="T99" fmla="*/ 0 h 726"/>
                <a:gd name="T100" fmla="*/ 0 w 872"/>
                <a:gd name="T101" fmla="*/ 0 h 726"/>
                <a:gd name="T102" fmla="*/ 0 w 872"/>
                <a:gd name="T103" fmla="*/ 0 h 726"/>
                <a:gd name="T104" fmla="*/ 0 w 872"/>
                <a:gd name="T105" fmla="*/ 0 h 726"/>
                <a:gd name="T106" fmla="*/ 0 w 872"/>
                <a:gd name="T107" fmla="*/ 0 h 72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72"/>
                <a:gd name="T163" fmla="*/ 0 h 726"/>
                <a:gd name="T164" fmla="*/ 872 w 872"/>
                <a:gd name="T165" fmla="*/ 726 h 72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72" h="726">
                  <a:moveTo>
                    <a:pt x="847" y="406"/>
                  </a:moveTo>
                  <a:lnTo>
                    <a:pt x="848" y="403"/>
                  </a:lnTo>
                  <a:lnTo>
                    <a:pt x="854" y="397"/>
                  </a:lnTo>
                  <a:lnTo>
                    <a:pt x="859" y="387"/>
                  </a:lnTo>
                  <a:lnTo>
                    <a:pt x="865" y="372"/>
                  </a:lnTo>
                  <a:lnTo>
                    <a:pt x="869" y="355"/>
                  </a:lnTo>
                  <a:lnTo>
                    <a:pt x="872" y="335"/>
                  </a:lnTo>
                  <a:lnTo>
                    <a:pt x="868" y="311"/>
                  </a:lnTo>
                  <a:lnTo>
                    <a:pt x="860" y="285"/>
                  </a:lnTo>
                  <a:lnTo>
                    <a:pt x="845" y="236"/>
                  </a:lnTo>
                  <a:lnTo>
                    <a:pt x="841" y="200"/>
                  </a:lnTo>
                  <a:lnTo>
                    <a:pt x="842" y="178"/>
                  </a:lnTo>
                  <a:lnTo>
                    <a:pt x="843" y="171"/>
                  </a:lnTo>
                  <a:lnTo>
                    <a:pt x="842" y="173"/>
                  </a:lnTo>
                  <a:lnTo>
                    <a:pt x="837" y="180"/>
                  </a:lnTo>
                  <a:lnTo>
                    <a:pt x="830" y="189"/>
                  </a:lnTo>
                  <a:lnTo>
                    <a:pt x="821" y="202"/>
                  </a:lnTo>
                  <a:lnTo>
                    <a:pt x="813" y="217"/>
                  </a:lnTo>
                  <a:lnTo>
                    <a:pt x="804" y="234"/>
                  </a:lnTo>
                  <a:lnTo>
                    <a:pt x="796" y="253"/>
                  </a:lnTo>
                  <a:lnTo>
                    <a:pt x="791" y="271"/>
                  </a:lnTo>
                  <a:lnTo>
                    <a:pt x="789" y="263"/>
                  </a:lnTo>
                  <a:lnTo>
                    <a:pt x="783" y="242"/>
                  </a:lnTo>
                  <a:lnTo>
                    <a:pt x="780" y="212"/>
                  </a:lnTo>
                  <a:lnTo>
                    <a:pt x="782" y="177"/>
                  </a:lnTo>
                  <a:lnTo>
                    <a:pt x="783" y="157"/>
                  </a:lnTo>
                  <a:lnTo>
                    <a:pt x="782" y="138"/>
                  </a:lnTo>
                  <a:lnTo>
                    <a:pt x="777" y="118"/>
                  </a:lnTo>
                  <a:lnTo>
                    <a:pt x="772" y="100"/>
                  </a:lnTo>
                  <a:lnTo>
                    <a:pt x="764" y="85"/>
                  </a:lnTo>
                  <a:lnTo>
                    <a:pt x="759" y="72"/>
                  </a:lnTo>
                  <a:lnTo>
                    <a:pt x="754" y="64"/>
                  </a:lnTo>
                  <a:lnTo>
                    <a:pt x="752" y="61"/>
                  </a:lnTo>
                  <a:lnTo>
                    <a:pt x="752" y="65"/>
                  </a:lnTo>
                  <a:lnTo>
                    <a:pt x="751" y="73"/>
                  </a:lnTo>
                  <a:lnTo>
                    <a:pt x="748" y="86"/>
                  </a:lnTo>
                  <a:lnTo>
                    <a:pt x="743" y="102"/>
                  </a:lnTo>
                  <a:lnTo>
                    <a:pt x="737" y="118"/>
                  </a:lnTo>
                  <a:lnTo>
                    <a:pt x="726" y="135"/>
                  </a:lnTo>
                  <a:lnTo>
                    <a:pt x="712" y="150"/>
                  </a:lnTo>
                  <a:lnTo>
                    <a:pt x="695" y="161"/>
                  </a:lnTo>
                  <a:lnTo>
                    <a:pt x="678" y="169"/>
                  </a:lnTo>
                  <a:lnTo>
                    <a:pt x="665" y="176"/>
                  </a:lnTo>
                  <a:lnTo>
                    <a:pt x="656" y="182"/>
                  </a:lnTo>
                  <a:lnTo>
                    <a:pt x="651" y="186"/>
                  </a:lnTo>
                  <a:lnTo>
                    <a:pt x="647" y="189"/>
                  </a:lnTo>
                  <a:lnTo>
                    <a:pt x="646" y="191"/>
                  </a:lnTo>
                  <a:lnTo>
                    <a:pt x="646" y="193"/>
                  </a:lnTo>
                  <a:lnTo>
                    <a:pt x="646" y="187"/>
                  </a:lnTo>
                  <a:lnTo>
                    <a:pt x="644" y="171"/>
                  </a:lnTo>
                  <a:lnTo>
                    <a:pt x="642" y="148"/>
                  </a:lnTo>
                  <a:lnTo>
                    <a:pt x="637" y="120"/>
                  </a:lnTo>
                  <a:lnTo>
                    <a:pt x="630" y="87"/>
                  </a:lnTo>
                  <a:lnTo>
                    <a:pt x="620" y="56"/>
                  </a:lnTo>
                  <a:lnTo>
                    <a:pt x="607" y="26"/>
                  </a:lnTo>
                  <a:lnTo>
                    <a:pt x="590" y="0"/>
                  </a:lnTo>
                  <a:lnTo>
                    <a:pt x="590" y="5"/>
                  </a:lnTo>
                  <a:lnTo>
                    <a:pt x="587" y="20"/>
                  </a:lnTo>
                  <a:lnTo>
                    <a:pt x="585" y="42"/>
                  </a:lnTo>
                  <a:lnTo>
                    <a:pt x="581" y="65"/>
                  </a:lnTo>
                  <a:lnTo>
                    <a:pt x="574" y="91"/>
                  </a:lnTo>
                  <a:lnTo>
                    <a:pt x="566" y="116"/>
                  </a:lnTo>
                  <a:lnTo>
                    <a:pt x="556" y="135"/>
                  </a:lnTo>
                  <a:lnTo>
                    <a:pt x="544" y="147"/>
                  </a:lnTo>
                  <a:lnTo>
                    <a:pt x="525" y="161"/>
                  </a:lnTo>
                  <a:lnTo>
                    <a:pt x="513" y="172"/>
                  </a:lnTo>
                  <a:lnTo>
                    <a:pt x="509" y="177"/>
                  </a:lnTo>
                  <a:lnTo>
                    <a:pt x="508" y="180"/>
                  </a:lnTo>
                  <a:lnTo>
                    <a:pt x="507" y="159"/>
                  </a:lnTo>
                  <a:lnTo>
                    <a:pt x="500" y="113"/>
                  </a:lnTo>
                  <a:lnTo>
                    <a:pt x="491" y="62"/>
                  </a:lnTo>
                  <a:lnTo>
                    <a:pt x="479" y="31"/>
                  </a:lnTo>
                  <a:lnTo>
                    <a:pt x="478" y="36"/>
                  </a:lnTo>
                  <a:lnTo>
                    <a:pt x="473" y="52"/>
                  </a:lnTo>
                  <a:lnTo>
                    <a:pt x="466" y="75"/>
                  </a:lnTo>
                  <a:lnTo>
                    <a:pt x="457" y="100"/>
                  </a:lnTo>
                  <a:lnTo>
                    <a:pt x="447" y="128"/>
                  </a:lnTo>
                  <a:lnTo>
                    <a:pt x="435" y="152"/>
                  </a:lnTo>
                  <a:lnTo>
                    <a:pt x="423" y="172"/>
                  </a:lnTo>
                  <a:lnTo>
                    <a:pt x="412" y="182"/>
                  </a:lnTo>
                  <a:lnTo>
                    <a:pt x="392" y="197"/>
                  </a:lnTo>
                  <a:lnTo>
                    <a:pt x="380" y="213"/>
                  </a:lnTo>
                  <a:lnTo>
                    <a:pt x="375" y="228"/>
                  </a:lnTo>
                  <a:lnTo>
                    <a:pt x="374" y="234"/>
                  </a:lnTo>
                  <a:lnTo>
                    <a:pt x="370" y="224"/>
                  </a:lnTo>
                  <a:lnTo>
                    <a:pt x="360" y="198"/>
                  </a:lnTo>
                  <a:lnTo>
                    <a:pt x="352" y="165"/>
                  </a:lnTo>
                  <a:lnTo>
                    <a:pt x="349" y="134"/>
                  </a:lnTo>
                  <a:lnTo>
                    <a:pt x="354" y="108"/>
                  </a:lnTo>
                  <a:lnTo>
                    <a:pt x="357" y="87"/>
                  </a:lnTo>
                  <a:lnTo>
                    <a:pt x="360" y="74"/>
                  </a:lnTo>
                  <a:lnTo>
                    <a:pt x="361" y="69"/>
                  </a:lnTo>
                  <a:lnTo>
                    <a:pt x="356" y="74"/>
                  </a:lnTo>
                  <a:lnTo>
                    <a:pt x="341" y="89"/>
                  </a:lnTo>
                  <a:lnTo>
                    <a:pt x="321" y="109"/>
                  </a:lnTo>
                  <a:lnTo>
                    <a:pt x="297" y="134"/>
                  </a:lnTo>
                  <a:lnTo>
                    <a:pt x="274" y="164"/>
                  </a:lnTo>
                  <a:lnTo>
                    <a:pt x="252" y="193"/>
                  </a:lnTo>
                  <a:lnTo>
                    <a:pt x="236" y="221"/>
                  </a:lnTo>
                  <a:lnTo>
                    <a:pt x="228" y="247"/>
                  </a:lnTo>
                  <a:lnTo>
                    <a:pt x="223" y="286"/>
                  </a:lnTo>
                  <a:lnTo>
                    <a:pt x="221" y="311"/>
                  </a:lnTo>
                  <a:lnTo>
                    <a:pt x="219" y="323"/>
                  </a:lnTo>
                  <a:lnTo>
                    <a:pt x="219" y="327"/>
                  </a:lnTo>
                  <a:lnTo>
                    <a:pt x="217" y="325"/>
                  </a:lnTo>
                  <a:lnTo>
                    <a:pt x="210" y="320"/>
                  </a:lnTo>
                  <a:lnTo>
                    <a:pt x="200" y="311"/>
                  </a:lnTo>
                  <a:lnTo>
                    <a:pt x="189" y="299"/>
                  </a:lnTo>
                  <a:lnTo>
                    <a:pt x="179" y="285"/>
                  </a:lnTo>
                  <a:lnTo>
                    <a:pt x="169" y="268"/>
                  </a:lnTo>
                  <a:lnTo>
                    <a:pt x="162" y="249"/>
                  </a:lnTo>
                  <a:lnTo>
                    <a:pt x="159" y="226"/>
                  </a:lnTo>
                  <a:lnTo>
                    <a:pt x="156" y="230"/>
                  </a:lnTo>
                  <a:lnTo>
                    <a:pt x="146" y="242"/>
                  </a:lnTo>
                  <a:lnTo>
                    <a:pt x="133" y="258"/>
                  </a:lnTo>
                  <a:lnTo>
                    <a:pt x="119" y="280"/>
                  </a:lnTo>
                  <a:lnTo>
                    <a:pt x="104" y="303"/>
                  </a:lnTo>
                  <a:lnTo>
                    <a:pt x="91" y="329"/>
                  </a:lnTo>
                  <a:lnTo>
                    <a:pt x="81" y="357"/>
                  </a:lnTo>
                  <a:lnTo>
                    <a:pt x="78" y="381"/>
                  </a:lnTo>
                  <a:lnTo>
                    <a:pt x="78" y="424"/>
                  </a:lnTo>
                  <a:lnTo>
                    <a:pt x="78" y="453"/>
                  </a:lnTo>
                  <a:lnTo>
                    <a:pt x="78" y="469"/>
                  </a:lnTo>
                  <a:lnTo>
                    <a:pt x="78" y="474"/>
                  </a:lnTo>
                  <a:lnTo>
                    <a:pt x="75" y="469"/>
                  </a:lnTo>
                  <a:lnTo>
                    <a:pt x="68" y="454"/>
                  </a:lnTo>
                  <a:lnTo>
                    <a:pt x="59" y="435"/>
                  </a:lnTo>
                  <a:lnTo>
                    <a:pt x="49" y="410"/>
                  </a:lnTo>
                  <a:lnTo>
                    <a:pt x="37" y="384"/>
                  </a:lnTo>
                  <a:lnTo>
                    <a:pt x="27" y="359"/>
                  </a:lnTo>
                  <a:lnTo>
                    <a:pt x="19" y="336"/>
                  </a:lnTo>
                  <a:lnTo>
                    <a:pt x="15" y="319"/>
                  </a:lnTo>
                  <a:lnTo>
                    <a:pt x="14" y="327"/>
                  </a:lnTo>
                  <a:lnTo>
                    <a:pt x="10" y="350"/>
                  </a:lnTo>
                  <a:lnTo>
                    <a:pt x="5" y="384"/>
                  </a:lnTo>
                  <a:lnTo>
                    <a:pt x="1" y="424"/>
                  </a:lnTo>
                  <a:lnTo>
                    <a:pt x="0" y="470"/>
                  </a:lnTo>
                  <a:lnTo>
                    <a:pt x="1" y="514"/>
                  </a:lnTo>
                  <a:lnTo>
                    <a:pt x="7" y="554"/>
                  </a:lnTo>
                  <a:lnTo>
                    <a:pt x="20" y="588"/>
                  </a:lnTo>
                  <a:lnTo>
                    <a:pt x="29" y="604"/>
                  </a:lnTo>
                  <a:lnTo>
                    <a:pt x="40" y="620"/>
                  </a:lnTo>
                  <a:lnTo>
                    <a:pt x="52" y="635"/>
                  </a:lnTo>
                  <a:lnTo>
                    <a:pt x="63" y="649"/>
                  </a:lnTo>
                  <a:lnTo>
                    <a:pt x="76" y="663"/>
                  </a:lnTo>
                  <a:lnTo>
                    <a:pt x="91" y="673"/>
                  </a:lnTo>
                  <a:lnTo>
                    <a:pt x="104" y="683"/>
                  </a:lnTo>
                  <a:lnTo>
                    <a:pt x="118" y="690"/>
                  </a:lnTo>
                  <a:lnTo>
                    <a:pt x="131" y="696"/>
                  </a:lnTo>
                  <a:lnTo>
                    <a:pt x="145" y="702"/>
                  </a:lnTo>
                  <a:lnTo>
                    <a:pt x="157" y="708"/>
                  </a:lnTo>
                  <a:lnTo>
                    <a:pt x="169" y="713"/>
                  </a:lnTo>
                  <a:lnTo>
                    <a:pt x="178" y="718"/>
                  </a:lnTo>
                  <a:lnTo>
                    <a:pt x="184" y="722"/>
                  </a:lnTo>
                  <a:lnTo>
                    <a:pt x="189" y="725"/>
                  </a:lnTo>
                  <a:lnTo>
                    <a:pt x="191" y="726"/>
                  </a:lnTo>
                  <a:lnTo>
                    <a:pt x="673" y="487"/>
                  </a:lnTo>
                  <a:lnTo>
                    <a:pt x="729" y="571"/>
                  </a:lnTo>
                  <a:lnTo>
                    <a:pt x="798" y="519"/>
                  </a:lnTo>
                  <a:lnTo>
                    <a:pt x="794" y="450"/>
                  </a:lnTo>
                  <a:lnTo>
                    <a:pt x="847" y="406"/>
                  </a:lnTo>
                  <a:close/>
                </a:path>
              </a:pathLst>
            </a:custGeom>
            <a:solidFill>
              <a:srgbClr val="C0C0C0"/>
            </a:solidFill>
            <a:ln w="12700">
              <a:solidFill>
                <a:srgbClr val="12121C"/>
              </a:solidFill>
              <a:round/>
              <a:headEnd/>
              <a:tailEnd/>
            </a:ln>
          </p:spPr>
          <p:txBody>
            <a:bodyPr/>
            <a:lstStyle/>
            <a:p>
              <a:pPr defTabSz="914400"/>
              <a:endParaRPr lang="sr-Latn-RS" sz="1400">
                <a:solidFill>
                  <a:srgbClr val="000000"/>
                </a:solidFill>
                <a:cs typeface="+mn-cs"/>
              </a:endParaRPr>
            </a:p>
          </p:txBody>
        </p:sp>
        <p:sp>
          <p:nvSpPr>
            <p:cNvPr id="15282" name="Freeform 501">
              <a:extLst>
                <a:ext uri="{FF2B5EF4-FFF2-40B4-BE49-F238E27FC236}">
                  <a16:creationId xmlns:a16="http://schemas.microsoft.com/office/drawing/2014/main" id="{6BD421CE-0D34-40D0-9549-6669C599FF30}"/>
                </a:ext>
              </a:extLst>
            </p:cNvPr>
            <p:cNvSpPr>
              <a:spLocks/>
            </p:cNvSpPr>
            <p:nvPr/>
          </p:nvSpPr>
          <p:spPr bwMode="auto">
            <a:xfrm flipH="1">
              <a:off x="462" y="988"/>
              <a:ext cx="23" cy="15"/>
            </a:xfrm>
            <a:custGeom>
              <a:avLst/>
              <a:gdLst>
                <a:gd name="T0" fmla="*/ 0 w 100"/>
                <a:gd name="T1" fmla="*/ 0 h 63"/>
                <a:gd name="T2" fmla="*/ 0 w 100"/>
                <a:gd name="T3" fmla="*/ 0 h 63"/>
                <a:gd name="T4" fmla="*/ 0 w 100"/>
                <a:gd name="T5" fmla="*/ 0 h 63"/>
                <a:gd name="T6" fmla="*/ 0 w 100"/>
                <a:gd name="T7" fmla="*/ 0 h 63"/>
                <a:gd name="T8" fmla="*/ 0 w 100"/>
                <a:gd name="T9" fmla="*/ 0 h 63"/>
                <a:gd name="T10" fmla="*/ 0 w 100"/>
                <a:gd name="T11" fmla="*/ 0 h 63"/>
                <a:gd name="T12" fmla="*/ 0 w 100"/>
                <a:gd name="T13" fmla="*/ 0 h 63"/>
                <a:gd name="T14" fmla="*/ 0 w 100"/>
                <a:gd name="T15" fmla="*/ 0 h 63"/>
                <a:gd name="T16" fmla="*/ 0 w 100"/>
                <a:gd name="T17" fmla="*/ 0 h 63"/>
                <a:gd name="T18" fmla="*/ 0 w 100"/>
                <a:gd name="T19" fmla="*/ 0 h 63"/>
                <a:gd name="T20" fmla="*/ 0 w 100"/>
                <a:gd name="T21" fmla="*/ 0 h 63"/>
                <a:gd name="T22" fmla="*/ 0 w 100"/>
                <a:gd name="T23" fmla="*/ 0 h 63"/>
                <a:gd name="T24" fmla="*/ 0 w 100"/>
                <a:gd name="T25" fmla="*/ 0 h 63"/>
                <a:gd name="T26" fmla="*/ 0 w 100"/>
                <a:gd name="T27" fmla="*/ 0 h 63"/>
                <a:gd name="T28" fmla="*/ 0 w 100"/>
                <a:gd name="T29" fmla="*/ 0 h 63"/>
                <a:gd name="T30" fmla="*/ 0 w 100"/>
                <a:gd name="T31" fmla="*/ 0 h 63"/>
                <a:gd name="T32" fmla="*/ 0 w 100"/>
                <a:gd name="T33" fmla="*/ 0 h 63"/>
                <a:gd name="T34" fmla="*/ 0 w 100"/>
                <a:gd name="T35" fmla="*/ 0 h 6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0"/>
                <a:gd name="T55" fmla="*/ 0 h 63"/>
                <a:gd name="T56" fmla="*/ 100 w 100"/>
                <a:gd name="T57" fmla="*/ 63 h 6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0" h="63">
                  <a:moveTo>
                    <a:pt x="20" y="40"/>
                  </a:moveTo>
                  <a:lnTo>
                    <a:pt x="0" y="52"/>
                  </a:lnTo>
                  <a:lnTo>
                    <a:pt x="63" y="63"/>
                  </a:lnTo>
                  <a:lnTo>
                    <a:pt x="65" y="48"/>
                  </a:lnTo>
                  <a:lnTo>
                    <a:pt x="64" y="48"/>
                  </a:lnTo>
                  <a:lnTo>
                    <a:pt x="60" y="46"/>
                  </a:lnTo>
                  <a:lnTo>
                    <a:pt x="54" y="45"/>
                  </a:lnTo>
                  <a:lnTo>
                    <a:pt x="47" y="44"/>
                  </a:lnTo>
                  <a:lnTo>
                    <a:pt x="55" y="39"/>
                  </a:lnTo>
                  <a:lnTo>
                    <a:pt x="64" y="35"/>
                  </a:lnTo>
                  <a:lnTo>
                    <a:pt x="73" y="29"/>
                  </a:lnTo>
                  <a:lnTo>
                    <a:pt x="82" y="24"/>
                  </a:lnTo>
                  <a:lnTo>
                    <a:pt x="89" y="20"/>
                  </a:lnTo>
                  <a:lnTo>
                    <a:pt x="95" y="16"/>
                  </a:lnTo>
                  <a:lnTo>
                    <a:pt x="99" y="15"/>
                  </a:lnTo>
                  <a:lnTo>
                    <a:pt x="100" y="14"/>
                  </a:lnTo>
                  <a:lnTo>
                    <a:pt x="93" y="0"/>
                  </a:lnTo>
                  <a:lnTo>
                    <a:pt x="20"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83" name="Freeform 502">
              <a:extLst>
                <a:ext uri="{FF2B5EF4-FFF2-40B4-BE49-F238E27FC236}">
                  <a16:creationId xmlns:a16="http://schemas.microsoft.com/office/drawing/2014/main" id="{2D2F9A6A-92B9-43BA-AFDA-49CCBC3DCE27}"/>
                </a:ext>
              </a:extLst>
            </p:cNvPr>
            <p:cNvSpPr>
              <a:spLocks/>
            </p:cNvSpPr>
            <p:nvPr/>
          </p:nvSpPr>
          <p:spPr bwMode="auto">
            <a:xfrm flipH="1">
              <a:off x="611" y="1425"/>
              <a:ext cx="36" cy="34"/>
            </a:xfrm>
            <a:custGeom>
              <a:avLst/>
              <a:gdLst>
                <a:gd name="T0" fmla="*/ 0 w 155"/>
                <a:gd name="T1" fmla="*/ 0 h 147"/>
                <a:gd name="T2" fmla="*/ 0 w 155"/>
                <a:gd name="T3" fmla="*/ 0 h 147"/>
                <a:gd name="T4" fmla="*/ 0 w 155"/>
                <a:gd name="T5" fmla="*/ 0 h 147"/>
                <a:gd name="T6" fmla="*/ 0 w 155"/>
                <a:gd name="T7" fmla="*/ 0 h 147"/>
                <a:gd name="T8" fmla="*/ 0 w 155"/>
                <a:gd name="T9" fmla="*/ 0 h 147"/>
                <a:gd name="T10" fmla="*/ 0 w 155"/>
                <a:gd name="T11" fmla="*/ 0 h 147"/>
                <a:gd name="T12" fmla="*/ 0 w 155"/>
                <a:gd name="T13" fmla="*/ 0 h 147"/>
                <a:gd name="T14" fmla="*/ 0 w 155"/>
                <a:gd name="T15" fmla="*/ 0 h 147"/>
                <a:gd name="T16" fmla="*/ 0 w 155"/>
                <a:gd name="T17" fmla="*/ 0 h 147"/>
                <a:gd name="T18" fmla="*/ 0 w 155"/>
                <a:gd name="T19" fmla="*/ 0 h 147"/>
                <a:gd name="T20" fmla="*/ 0 w 155"/>
                <a:gd name="T21" fmla="*/ 0 h 147"/>
                <a:gd name="T22" fmla="*/ 0 w 155"/>
                <a:gd name="T23" fmla="*/ 0 h 147"/>
                <a:gd name="T24" fmla="*/ 0 w 155"/>
                <a:gd name="T25" fmla="*/ 0 h 147"/>
                <a:gd name="T26" fmla="*/ 0 w 155"/>
                <a:gd name="T27" fmla="*/ 0 h 147"/>
                <a:gd name="T28" fmla="*/ 0 w 155"/>
                <a:gd name="T29" fmla="*/ 0 h 147"/>
                <a:gd name="T30" fmla="*/ 0 w 155"/>
                <a:gd name="T31" fmla="*/ 0 h 147"/>
                <a:gd name="T32" fmla="*/ 0 w 155"/>
                <a:gd name="T33" fmla="*/ 0 h 147"/>
                <a:gd name="T34" fmla="*/ 0 w 155"/>
                <a:gd name="T35" fmla="*/ 0 h 147"/>
                <a:gd name="T36" fmla="*/ 0 w 155"/>
                <a:gd name="T37" fmla="*/ 0 h 147"/>
                <a:gd name="T38" fmla="*/ 0 w 155"/>
                <a:gd name="T39" fmla="*/ 0 h 147"/>
                <a:gd name="T40" fmla="*/ 0 w 155"/>
                <a:gd name="T41" fmla="*/ 0 h 147"/>
                <a:gd name="T42" fmla="*/ 0 w 155"/>
                <a:gd name="T43" fmla="*/ 0 h 147"/>
                <a:gd name="T44" fmla="*/ 0 w 155"/>
                <a:gd name="T45" fmla="*/ 0 h 147"/>
                <a:gd name="T46" fmla="*/ 0 w 155"/>
                <a:gd name="T47" fmla="*/ 0 h 147"/>
                <a:gd name="T48" fmla="*/ 0 w 155"/>
                <a:gd name="T49" fmla="*/ 0 h 147"/>
                <a:gd name="T50" fmla="*/ 0 w 155"/>
                <a:gd name="T51" fmla="*/ 0 h 147"/>
                <a:gd name="T52" fmla="*/ 0 w 155"/>
                <a:gd name="T53" fmla="*/ 0 h 147"/>
                <a:gd name="T54" fmla="*/ 0 w 155"/>
                <a:gd name="T55" fmla="*/ 0 h 147"/>
                <a:gd name="T56" fmla="*/ 0 w 155"/>
                <a:gd name="T57" fmla="*/ 0 h 147"/>
                <a:gd name="T58" fmla="*/ 0 w 155"/>
                <a:gd name="T59" fmla="*/ 0 h 147"/>
                <a:gd name="T60" fmla="*/ 0 w 155"/>
                <a:gd name="T61" fmla="*/ 0 h 147"/>
                <a:gd name="T62" fmla="*/ 0 w 155"/>
                <a:gd name="T63" fmla="*/ 0 h 147"/>
                <a:gd name="T64" fmla="*/ 0 w 155"/>
                <a:gd name="T65" fmla="*/ 0 h 1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5"/>
                <a:gd name="T100" fmla="*/ 0 h 147"/>
                <a:gd name="T101" fmla="*/ 155 w 155"/>
                <a:gd name="T102" fmla="*/ 147 h 1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5" h="147">
                  <a:moveTo>
                    <a:pt x="155" y="73"/>
                  </a:moveTo>
                  <a:lnTo>
                    <a:pt x="153" y="87"/>
                  </a:lnTo>
                  <a:lnTo>
                    <a:pt x="148" y="101"/>
                  </a:lnTo>
                  <a:lnTo>
                    <a:pt x="142" y="114"/>
                  </a:lnTo>
                  <a:lnTo>
                    <a:pt x="132" y="125"/>
                  </a:lnTo>
                  <a:lnTo>
                    <a:pt x="121" y="134"/>
                  </a:lnTo>
                  <a:lnTo>
                    <a:pt x="108" y="141"/>
                  </a:lnTo>
                  <a:lnTo>
                    <a:pt x="93" y="146"/>
                  </a:lnTo>
                  <a:lnTo>
                    <a:pt x="78" y="147"/>
                  </a:lnTo>
                  <a:lnTo>
                    <a:pt x="62" y="146"/>
                  </a:lnTo>
                  <a:lnTo>
                    <a:pt x="48" y="141"/>
                  </a:lnTo>
                  <a:lnTo>
                    <a:pt x="35" y="134"/>
                  </a:lnTo>
                  <a:lnTo>
                    <a:pt x="23" y="125"/>
                  </a:lnTo>
                  <a:lnTo>
                    <a:pt x="13" y="114"/>
                  </a:lnTo>
                  <a:lnTo>
                    <a:pt x="6" y="101"/>
                  </a:lnTo>
                  <a:lnTo>
                    <a:pt x="1" y="87"/>
                  </a:lnTo>
                  <a:lnTo>
                    <a:pt x="0" y="73"/>
                  </a:lnTo>
                  <a:lnTo>
                    <a:pt x="1" y="59"/>
                  </a:lnTo>
                  <a:lnTo>
                    <a:pt x="6" y="44"/>
                  </a:lnTo>
                  <a:lnTo>
                    <a:pt x="13" y="32"/>
                  </a:lnTo>
                  <a:lnTo>
                    <a:pt x="23" y="21"/>
                  </a:lnTo>
                  <a:lnTo>
                    <a:pt x="35" y="13"/>
                  </a:lnTo>
                  <a:lnTo>
                    <a:pt x="48" y="5"/>
                  </a:lnTo>
                  <a:lnTo>
                    <a:pt x="62" y="1"/>
                  </a:lnTo>
                  <a:lnTo>
                    <a:pt x="78" y="0"/>
                  </a:lnTo>
                  <a:lnTo>
                    <a:pt x="93" y="1"/>
                  </a:lnTo>
                  <a:lnTo>
                    <a:pt x="108" y="5"/>
                  </a:lnTo>
                  <a:lnTo>
                    <a:pt x="121" y="13"/>
                  </a:lnTo>
                  <a:lnTo>
                    <a:pt x="132" y="21"/>
                  </a:lnTo>
                  <a:lnTo>
                    <a:pt x="142" y="32"/>
                  </a:lnTo>
                  <a:lnTo>
                    <a:pt x="148" y="44"/>
                  </a:lnTo>
                  <a:lnTo>
                    <a:pt x="153" y="59"/>
                  </a:lnTo>
                  <a:lnTo>
                    <a:pt x="155"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84" name="Freeform 503">
              <a:extLst>
                <a:ext uri="{FF2B5EF4-FFF2-40B4-BE49-F238E27FC236}">
                  <a16:creationId xmlns:a16="http://schemas.microsoft.com/office/drawing/2014/main" id="{5BE09F55-9816-4F81-B33C-F2E9F77648D8}"/>
                </a:ext>
              </a:extLst>
            </p:cNvPr>
            <p:cNvSpPr>
              <a:spLocks/>
            </p:cNvSpPr>
            <p:nvPr/>
          </p:nvSpPr>
          <p:spPr bwMode="auto">
            <a:xfrm flipH="1">
              <a:off x="588" y="1056"/>
              <a:ext cx="17" cy="18"/>
            </a:xfrm>
            <a:custGeom>
              <a:avLst/>
              <a:gdLst>
                <a:gd name="T0" fmla="*/ 0 w 74"/>
                <a:gd name="T1" fmla="*/ 0 h 79"/>
                <a:gd name="T2" fmla="*/ 0 w 74"/>
                <a:gd name="T3" fmla="*/ 0 h 79"/>
                <a:gd name="T4" fmla="*/ 0 w 74"/>
                <a:gd name="T5" fmla="*/ 0 h 79"/>
                <a:gd name="T6" fmla="*/ 0 w 74"/>
                <a:gd name="T7" fmla="*/ 0 h 79"/>
                <a:gd name="T8" fmla="*/ 0 w 74"/>
                <a:gd name="T9" fmla="*/ 0 h 79"/>
                <a:gd name="T10" fmla="*/ 0 w 74"/>
                <a:gd name="T11" fmla="*/ 0 h 79"/>
                <a:gd name="T12" fmla="*/ 0 w 74"/>
                <a:gd name="T13" fmla="*/ 0 h 79"/>
                <a:gd name="T14" fmla="*/ 0 w 74"/>
                <a:gd name="T15" fmla="*/ 0 h 79"/>
                <a:gd name="T16" fmla="*/ 0 w 74"/>
                <a:gd name="T17" fmla="*/ 0 h 79"/>
                <a:gd name="T18" fmla="*/ 0 w 74"/>
                <a:gd name="T19" fmla="*/ 0 h 79"/>
                <a:gd name="T20" fmla="*/ 0 w 74"/>
                <a:gd name="T21" fmla="*/ 0 h 79"/>
                <a:gd name="T22" fmla="*/ 0 w 74"/>
                <a:gd name="T23" fmla="*/ 0 h 79"/>
                <a:gd name="T24" fmla="*/ 0 w 74"/>
                <a:gd name="T25" fmla="*/ 0 h 79"/>
                <a:gd name="T26" fmla="*/ 0 w 74"/>
                <a:gd name="T27" fmla="*/ 0 h 79"/>
                <a:gd name="T28" fmla="*/ 0 w 74"/>
                <a:gd name="T29" fmla="*/ 0 h 79"/>
                <a:gd name="T30" fmla="*/ 0 w 74"/>
                <a:gd name="T31" fmla="*/ 0 h 79"/>
                <a:gd name="T32" fmla="*/ 0 w 74"/>
                <a:gd name="T33" fmla="*/ 0 h 79"/>
                <a:gd name="T34" fmla="*/ 0 w 74"/>
                <a:gd name="T35" fmla="*/ 0 h 79"/>
                <a:gd name="T36" fmla="*/ 0 w 74"/>
                <a:gd name="T37" fmla="*/ 0 h 79"/>
                <a:gd name="T38" fmla="*/ 0 w 74"/>
                <a:gd name="T39" fmla="*/ 0 h 79"/>
                <a:gd name="T40" fmla="*/ 0 w 74"/>
                <a:gd name="T41" fmla="*/ 0 h 79"/>
                <a:gd name="T42" fmla="*/ 0 w 74"/>
                <a:gd name="T43" fmla="*/ 0 h 79"/>
                <a:gd name="T44" fmla="*/ 0 w 74"/>
                <a:gd name="T45" fmla="*/ 0 h 79"/>
                <a:gd name="T46" fmla="*/ 0 w 74"/>
                <a:gd name="T47" fmla="*/ 0 h 79"/>
                <a:gd name="T48" fmla="*/ 0 w 74"/>
                <a:gd name="T49" fmla="*/ 0 h 79"/>
                <a:gd name="T50" fmla="*/ 0 w 74"/>
                <a:gd name="T51" fmla="*/ 0 h 79"/>
                <a:gd name="T52" fmla="*/ 0 w 74"/>
                <a:gd name="T53" fmla="*/ 0 h 79"/>
                <a:gd name="T54" fmla="*/ 0 w 74"/>
                <a:gd name="T55" fmla="*/ 0 h 79"/>
                <a:gd name="T56" fmla="*/ 0 w 74"/>
                <a:gd name="T57" fmla="*/ 0 h 79"/>
                <a:gd name="T58" fmla="*/ 0 w 74"/>
                <a:gd name="T59" fmla="*/ 0 h 79"/>
                <a:gd name="T60" fmla="*/ 0 w 74"/>
                <a:gd name="T61" fmla="*/ 0 h 79"/>
                <a:gd name="T62" fmla="*/ 0 w 74"/>
                <a:gd name="T63" fmla="*/ 0 h 79"/>
                <a:gd name="T64" fmla="*/ 0 w 74"/>
                <a:gd name="T65" fmla="*/ 0 h 79"/>
                <a:gd name="T66" fmla="*/ 0 w 74"/>
                <a:gd name="T67" fmla="*/ 0 h 79"/>
                <a:gd name="T68" fmla="*/ 0 w 74"/>
                <a:gd name="T69" fmla="*/ 0 h 79"/>
                <a:gd name="T70" fmla="*/ 0 w 74"/>
                <a:gd name="T71" fmla="*/ 0 h 79"/>
                <a:gd name="T72" fmla="*/ 0 w 74"/>
                <a:gd name="T73" fmla="*/ 0 h 79"/>
                <a:gd name="T74" fmla="*/ 0 w 74"/>
                <a:gd name="T75" fmla="*/ 0 h 79"/>
                <a:gd name="T76" fmla="*/ 0 w 74"/>
                <a:gd name="T77" fmla="*/ 0 h 7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79"/>
                <a:gd name="T119" fmla="*/ 74 w 74"/>
                <a:gd name="T120" fmla="*/ 79 h 7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79">
                  <a:moveTo>
                    <a:pt x="3" y="12"/>
                  </a:moveTo>
                  <a:lnTo>
                    <a:pt x="0" y="64"/>
                  </a:lnTo>
                  <a:lnTo>
                    <a:pt x="0" y="66"/>
                  </a:lnTo>
                  <a:lnTo>
                    <a:pt x="0" y="69"/>
                  </a:lnTo>
                  <a:lnTo>
                    <a:pt x="2" y="73"/>
                  </a:lnTo>
                  <a:lnTo>
                    <a:pt x="3" y="75"/>
                  </a:lnTo>
                  <a:lnTo>
                    <a:pt x="6" y="77"/>
                  </a:lnTo>
                  <a:lnTo>
                    <a:pt x="9" y="78"/>
                  </a:lnTo>
                  <a:lnTo>
                    <a:pt x="11" y="79"/>
                  </a:lnTo>
                  <a:lnTo>
                    <a:pt x="14" y="79"/>
                  </a:lnTo>
                  <a:lnTo>
                    <a:pt x="62" y="74"/>
                  </a:lnTo>
                  <a:lnTo>
                    <a:pt x="67" y="73"/>
                  </a:lnTo>
                  <a:lnTo>
                    <a:pt x="71" y="69"/>
                  </a:lnTo>
                  <a:lnTo>
                    <a:pt x="74" y="65"/>
                  </a:lnTo>
                  <a:lnTo>
                    <a:pt x="74" y="60"/>
                  </a:lnTo>
                  <a:lnTo>
                    <a:pt x="72" y="55"/>
                  </a:lnTo>
                  <a:lnTo>
                    <a:pt x="68" y="51"/>
                  </a:lnTo>
                  <a:lnTo>
                    <a:pt x="65" y="48"/>
                  </a:lnTo>
                  <a:lnTo>
                    <a:pt x="59" y="47"/>
                  </a:lnTo>
                  <a:lnTo>
                    <a:pt x="57" y="47"/>
                  </a:lnTo>
                  <a:lnTo>
                    <a:pt x="49" y="48"/>
                  </a:lnTo>
                  <a:lnTo>
                    <a:pt x="39" y="49"/>
                  </a:lnTo>
                  <a:lnTo>
                    <a:pt x="28" y="51"/>
                  </a:lnTo>
                  <a:lnTo>
                    <a:pt x="29" y="39"/>
                  </a:lnTo>
                  <a:lnTo>
                    <a:pt x="29" y="26"/>
                  </a:lnTo>
                  <a:lnTo>
                    <a:pt x="31" y="18"/>
                  </a:lnTo>
                  <a:lnTo>
                    <a:pt x="31" y="14"/>
                  </a:lnTo>
                  <a:lnTo>
                    <a:pt x="31" y="13"/>
                  </a:lnTo>
                  <a:lnTo>
                    <a:pt x="29" y="8"/>
                  </a:lnTo>
                  <a:lnTo>
                    <a:pt x="27" y="4"/>
                  </a:lnTo>
                  <a:lnTo>
                    <a:pt x="24" y="1"/>
                  </a:lnTo>
                  <a:lnTo>
                    <a:pt x="19" y="0"/>
                  </a:lnTo>
                  <a:lnTo>
                    <a:pt x="14" y="0"/>
                  </a:lnTo>
                  <a:lnTo>
                    <a:pt x="9" y="3"/>
                  </a:lnTo>
                  <a:lnTo>
                    <a:pt x="5" y="6"/>
                  </a:lnTo>
                  <a:lnTo>
                    <a:pt x="3"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85" name="Freeform 504">
              <a:extLst>
                <a:ext uri="{FF2B5EF4-FFF2-40B4-BE49-F238E27FC236}">
                  <a16:creationId xmlns:a16="http://schemas.microsoft.com/office/drawing/2014/main" id="{7C74AED7-F6C4-45EF-9246-B0C74312DD9A}"/>
                </a:ext>
              </a:extLst>
            </p:cNvPr>
            <p:cNvSpPr>
              <a:spLocks/>
            </p:cNvSpPr>
            <p:nvPr/>
          </p:nvSpPr>
          <p:spPr bwMode="auto">
            <a:xfrm flipH="1">
              <a:off x="563" y="1072"/>
              <a:ext cx="20" cy="12"/>
            </a:xfrm>
            <a:custGeom>
              <a:avLst/>
              <a:gdLst>
                <a:gd name="T0" fmla="*/ 0 w 83"/>
                <a:gd name="T1" fmla="*/ 0 h 56"/>
                <a:gd name="T2" fmla="*/ 0 w 83"/>
                <a:gd name="T3" fmla="*/ 0 h 56"/>
                <a:gd name="T4" fmla="*/ 0 w 83"/>
                <a:gd name="T5" fmla="*/ 0 h 56"/>
                <a:gd name="T6" fmla="*/ 0 w 83"/>
                <a:gd name="T7" fmla="*/ 0 h 56"/>
                <a:gd name="T8" fmla="*/ 0 w 83"/>
                <a:gd name="T9" fmla="*/ 0 h 56"/>
                <a:gd name="T10" fmla="*/ 0 w 83"/>
                <a:gd name="T11" fmla="*/ 0 h 56"/>
                <a:gd name="T12" fmla="*/ 0 w 83"/>
                <a:gd name="T13" fmla="*/ 0 h 56"/>
                <a:gd name="T14" fmla="*/ 0 w 83"/>
                <a:gd name="T15" fmla="*/ 0 h 56"/>
                <a:gd name="T16" fmla="*/ 0 w 83"/>
                <a:gd name="T17" fmla="*/ 0 h 56"/>
                <a:gd name="T18" fmla="*/ 0 w 83"/>
                <a:gd name="T19" fmla="*/ 0 h 56"/>
                <a:gd name="T20" fmla="*/ 0 w 83"/>
                <a:gd name="T21" fmla="*/ 0 h 56"/>
                <a:gd name="T22" fmla="*/ 0 w 83"/>
                <a:gd name="T23" fmla="*/ 0 h 56"/>
                <a:gd name="T24" fmla="*/ 0 w 83"/>
                <a:gd name="T25" fmla="*/ 0 h 56"/>
                <a:gd name="T26" fmla="*/ 0 w 83"/>
                <a:gd name="T27" fmla="*/ 0 h 56"/>
                <a:gd name="T28" fmla="*/ 0 w 83"/>
                <a:gd name="T29" fmla="*/ 0 h 56"/>
                <a:gd name="T30" fmla="*/ 0 w 83"/>
                <a:gd name="T31" fmla="*/ 0 h 56"/>
                <a:gd name="T32" fmla="*/ 0 w 83"/>
                <a:gd name="T33" fmla="*/ 0 h 56"/>
                <a:gd name="T34" fmla="*/ 0 w 83"/>
                <a:gd name="T35" fmla="*/ 0 h 56"/>
                <a:gd name="T36" fmla="*/ 0 w 83"/>
                <a:gd name="T37" fmla="*/ 0 h 5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56"/>
                <a:gd name="T59" fmla="*/ 83 w 83"/>
                <a:gd name="T60" fmla="*/ 56 h 5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56">
                  <a:moveTo>
                    <a:pt x="63" y="2"/>
                  </a:moveTo>
                  <a:lnTo>
                    <a:pt x="6" y="30"/>
                  </a:lnTo>
                  <a:lnTo>
                    <a:pt x="2" y="33"/>
                  </a:lnTo>
                  <a:lnTo>
                    <a:pt x="0" y="38"/>
                  </a:lnTo>
                  <a:lnTo>
                    <a:pt x="0" y="43"/>
                  </a:lnTo>
                  <a:lnTo>
                    <a:pt x="1" y="49"/>
                  </a:lnTo>
                  <a:lnTo>
                    <a:pt x="4" y="52"/>
                  </a:lnTo>
                  <a:lnTo>
                    <a:pt x="9" y="55"/>
                  </a:lnTo>
                  <a:lnTo>
                    <a:pt x="14" y="56"/>
                  </a:lnTo>
                  <a:lnTo>
                    <a:pt x="19" y="55"/>
                  </a:lnTo>
                  <a:lnTo>
                    <a:pt x="76" y="26"/>
                  </a:lnTo>
                  <a:lnTo>
                    <a:pt x="80" y="22"/>
                  </a:lnTo>
                  <a:lnTo>
                    <a:pt x="83" y="19"/>
                  </a:lnTo>
                  <a:lnTo>
                    <a:pt x="83" y="13"/>
                  </a:lnTo>
                  <a:lnTo>
                    <a:pt x="82" y="8"/>
                  </a:lnTo>
                  <a:lnTo>
                    <a:pt x="79" y="3"/>
                  </a:lnTo>
                  <a:lnTo>
                    <a:pt x="74" y="0"/>
                  </a:lnTo>
                  <a:lnTo>
                    <a:pt x="69" y="0"/>
                  </a:lnTo>
                  <a:lnTo>
                    <a:pt x="6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86" name="Freeform 505">
              <a:extLst>
                <a:ext uri="{FF2B5EF4-FFF2-40B4-BE49-F238E27FC236}">
                  <a16:creationId xmlns:a16="http://schemas.microsoft.com/office/drawing/2014/main" id="{305556F6-AA6E-446B-9121-A04DA61575C5}"/>
                </a:ext>
              </a:extLst>
            </p:cNvPr>
            <p:cNvSpPr>
              <a:spLocks/>
            </p:cNvSpPr>
            <p:nvPr/>
          </p:nvSpPr>
          <p:spPr bwMode="auto">
            <a:xfrm flipH="1">
              <a:off x="566" y="1045"/>
              <a:ext cx="11" cy="11"/>
            </a:xfrm>
            <a:custGeom>
              <a:avLst/>
              <a:gdLst>
                <a:gd name="T0" fmla="*/ 0 w 48"/>
                <a:gd name="T1" fmla="*/ 0 h 49"/>
                <a:gd name="T2" fmla="*/ 0 w 48"/>
                <a:gd name="T3" fmla="*/ 0 h 49"/>
                <a:gd name="T4" fmla="*/ 0 w 48"/>
                <a:gd name="T5" fmla="*/ 0 h 49"/>
                <a:gd name="T6" fmla="*/ 0 w 48"/>
                <a:gd name="T7" fmla="*/ 0 h 49"/>
                <a:gd name="T8" fmla="*/ 0 w 48"/>
                <a:gd name="T9" fmla="*/ 0 h 49"/>
                <a:gd name="T10" fmla="*/ 0 w 48"/>
                <a:gd name="T11" fmla="*/ 0 h 49"/>
                <a:gd name="T12" fmla="*/ 0 w 48"/>
                <a:gd name="T13" fmla="*/ 0 h 49"/>
                <a:gd name="T14" fmla="*/ 0 w 48"/>
                <a:gd name="T15" fmla="*/ 0 h 49"/>
                <a:gd name="T16" fmla="*/ 0 w 48"/>
                <a:gd name="T17" fmla="*/ 0 h 49"/>
                <a:gd name="T18" fmla="*/ 0 w 48"/>
                <a:gd name="T19" fmla="*/ 0 h 49"/>
                <a:gd name="T20" fmla="*/ 0 w 48"/>
                <a:gd name="T21" fmla="*/ 0 h 49"/>
                <a:gd name="T22" fmla="*/ 0 w 48"/>
                <a:gd name="T23" fmla="*/ 0 h 49"/>
                <a:gd name="T24" fmla="*/ 0 w 48"/>
                <a:gd name="T25" fmla="*/ 0 h 49"/>
                <a:gd name="T26" fmla="*/ 0 w 48"/>
                <a:gd name="T27" fmla="*/ 0 h 49"/>
                <a:gd name="T28" fmla="*/ 0 w 48"/>
                <a:gd name="T29" fmla="*/ 0 h 49"/>
                <a:gd name="T30" fmla="*/ 0 w 48"/>
                <a:gd name="T31" fmla="*/ 0 h 49"/>
                <a:gd name="T32" fmla="*/ 0 w 48"/>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9"/>
                <a:gd name="T53" fmla="*/ 48 w 4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9">
                  <a:moveTo>
                    <a:pt x="48" y="24"/>
                  </a:moveTo>
                  <a:lnTo>
                    <a:pt x="47" y="33"/>
                  </a:lnTo>
                  <a:lnTo>
                    <a:pt x="42" y="41"/>
                  </a:lnTo>
                  <a:lnTo>
                    <a:pt x="34" y="46"/>
                  </a:lnTo>
                  <a:lnTo>
                    <a:pt x="25" y="49"/>
                  </a:lnTo>
                  <a:lnTo>
                    <a:pt x="16" y="46"/>
                  </a:lnTo>
                  <a:lnTo>
                    <a:pt x="8" y="41"/>
                  </a:lnTo>
                  <a:lnTo>
                    <a:pt x="3" y="33"/>
                  </a:lnTo>
                  <a:lnTo>
                    <a:pt x="0" y="24"/>
                  </a:lnTo>
                  <a:lnTo>
                    <a:pt x="3" y="15"/>
                  </a:lnTo>
                  <a:lnTo>
                    <a:pt x="8" y="7"/>
                  </a:lnTo>
                  <a:lnTo>
                    <a:pt x="16" y="2"/>
                  </a:lnTo>
                  <a:lnTo>
                    <a:pt x="25" y="0"/>
                  </a:lnTo>
                  <a:lnTo>
                    <a:pt x="34" y="2"/>
                  </a:lnTo>
                  <a:lnTo>
                    <a:pt x="42" y="7"/>
                  </a:lnTo>
                  <a:lnTo>
                    <a:pt x="47" y="15"/>
                  </a:lnTo>
                  <a:lnTo>
                    <a:pt x="48"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grpSp>
      <p:grpSp>
        <p:nvGrpSpPr>
          <p:cNvPr id="14357" name="Group 506">
            <a:extLst>
              <a:ext uri="{FF2B5EF4-FFF2-40B4-BE49-F238E27FC236}">
                <a16:creationId xmlns:a16="http://schemas.microsoft.com/office/drawing/2014/main" id="{ADD12C0B-E6D4-4B56-9EC1-8E669C1BE6D1}"/>
              </a:ext>
            </a:extLst>
          </p:cNvPr>
          <p:cNvGrpSpPr>
            <a:grpSpLocks/>
          </p:cNvGrpSpPr>
          <p:nvPr/>
        </p:nvGrpSpPr>
        <p:grpSpPr bwMode="auto">
          <a:xfrm>
            <a:off x="6872289" y="2659064"/>
            <a:ext cx="833437" cy="954087"/>
            <a:chOff x="337" y="893"/>
            <a:chExt cx="525" cy="601"/>
          </a:xfrm>
        </p:grpSpPr>
        <p:sp>
          <p:nvSpPr>
            <p:cNvPr id="15209" name="Freeform 507">
              <a:extLst>
                <a:ext uri="{FF2B5EF4-FFF2-40B4-BE49-F238E27FC236}">
                  <a16:creationId xmlns:a16="http://schemas.microsoft.com/office/drawing/2014/main" id="{ED2EB181-EF47-46A6-B9CD-F793F7E752FB}"/>
                </a:ext>
              </a:extLst>
            </p:cNvPr>
            <p:cNvSpPr>
              <a:spLocks/>
            </p:cNvSpPr>
            <p:nvPr/>
          </p:nvSpPr>
          <p:spPr bwMode="auto">
            <a:xfrm flipH="1">
              <a:off x="389" y="1329"/>
              <a:ext cx="158" cy="88"/>
            </a:xfrm>
            <a:custGeom>
              <a:avLst/>
              <a:gdLst>
                <a:gd name="T0" fmla="*/ 0 w 692"/>
                <a:gd name="T1" fmla="*/ 0 h 382"/>
                <a:gd name="T2" fmla="*/ 0 w 692"/>
                <a:gd name="T3" fmla="*/ 0 h 382"/>
                <a:gd name="T4" fmla="*/ 0 w 692"/>
                <a:gd name="T5" fmla="*/ 0 h 382"/>
                <a:gd name="T6" fmla="*/ 0 w 692"/>
                <a:gd name="T7" fmla="*/ 0 h 382"/>
                <a:gd name="T8" fmla="*/ 0 w 692"/>
                <a:gd name="T9" fmla="*/ 0 h 382"/>
                <a:gd name="T10" fmla="*/ 0 w 692"/>
                <a:gd name="T11" fmla="*/ 0 h 382"/>
                <a:gd name="T12" fmla="*/ 0 w 692"/>
                <a:gd name="T13" fmla="*/ 0 h 382"/>
                <a:gd name="T14" fmla="*/ 0 w 692"/>
                <a:gd name="T15" fmla="*/ 0 h 382"/>
                <a:gd name="T16" fmla="*/ 0 w 692"/>
                <a:gd name="T17" fmla="*/ 0 h 382"/>
                <a:gd name="T18" fmla="*/ 0 w 692"/>
                <a:gd name="T19" fmla="*/ 0 h 382"/>
                <a:gd name="T20" fmla="*/ 0 w 692"/>
                <a:gd name="T21" fmla="*/ 0 h 382"/>
                <a:gd name="T22" fmla="*/ 0 w 692"/>
                <a:gd name="T23" fmla="*/ 0 h 382"/>
                <a:gd name="T24" fmla="*/ 0 w 692"/>
                <a:gd name="T25" fmla="*/ 0 h 382"/>
                <a:gd name="T26" fmla="*/ 0 w 692"/>
                <a:gd name="T27" fmla="*/ 0 h 382"/>
                <a:gd name="T28" fmla="*/ 0 w 692"/>
                <a:gd name="T29" fmla="*/ 0 h 382"/>
                <a:gd name="T30" fmla="*/ 0 w 692"/>
                <a:gd name="T31" fmla="*/ 0 h 382"/>
                <a:gd name="T32" fmla="*/ 0 w 692"/>
                <a:gd name="T33" fmla="*/ 0 h 382"/>
                <a:gd name="T34" fmla="*/ 0 w 692"/>
                <a:gd name="T35" fmla="*/ 0 h 382"/>
                <a:gd name="T36" fmla="*/ 0 w 692"/>
                <a:gd name="T37" fmla="*/ 0 h 382"/>
                <a:gd name="T38" fmla="*/ 0 w 692"/>
                <a:gd name="T39" fmla="*/ 0 h 382"/>
                <a:gd name="T40" fmla="*/ 0 w 692"/>
                <a:gd name="T41" fmla="*/ 0 h 382"/>
                <a:gd name="T42" fmla="*/ 0 w 692"/>
                <a:gd name="T43" fmla="*/ 0 h 382"/>
                <a:gd name="T44" fmla="*/ 0 w 692"/>
                <a:gd name="T45" fmla="*/ 0 h 382"/>
                <a:gd name="T46" fmla="*/ 0 w 692"/>
                <a:gd name="T47" fmla="*/ 0 h 382"/>
                <a:gd name="T48" fmla="*/ 0 w 692"/>
                <a:gd name="T49" fmla="*/ 0 h 382"/>
                <a:gd name="T50" fmla="*/ 0 w 692"/>
                <a:gd name="T51" fmla="*/ 0 h 382"/>
                <a:gd name="T52" fmla="*/ 0 w 692"/>
                <a:gd name="T53" fmla="*/ 0 h 382"/>
                <a:gd name="T54" fmla="*/ 0 w 692"/>
                <a:gd name="T55" fmla="*/ 0 h 382"/>
                <a:gd name="T56" fmla="*/ 0 w 692"/>
                <a:gd name="T57" fmla="*/ 0 h 382"/>
                <a:gd name="T58" fmla="*/ 0 w 692"/>
                <a:gd name="T59" fmla="*/ 0 h 382"/>
                <a:gd name="T60" fmla="*/ 0 w 692"/>
                <a:gd name="T61" fmla="*/ 0 h 382"/>
                <a:gd name="T62" fmla="*/ 0 w 692"/>
                <a:gd name="T63" fmla="*/ 0 h 382"/>
                <a:gd name="T64" fmla="*/ 0 w 692"/>
                <a:gd name="T65" fmla="*/ 0 h 382"/>
                <a:gd name="T66" fmla="*/ 0 w 692"/>
                <a:gd name="T67" fmla="*/ 0 h 382"/>
                <a:gd name="T68" fmla="*/ 0 w 692"/>
                <a:gd name="T69" fmla="*/ 0 h 382"/>
                <a:gd name="T70" fmla="*/ 0 w 692"/>
                <a:gd name="T71" fmla="*/ 0 h 382"/>
                <a:gd name="T72" fmla="*/ 0 w 692"/>
                <a:gd name="T73" fmla="*/ 0 h 382"/>
                <a:gd name="T74" fmla="*/ 0 w 692"/>
                <a:gd name="T75" fmla="*/ 0 h 382"/>
                <a:gd name="T76" fmla="*/ 0 w 692"/>
                <a:gd name="T77" fmla="*/ 0 h 382"/>
                <a:gd name="T78" fmla="*/ 0 w 692"/>
                <a:gd name="T79" fmla="*/ 0 h 382"/>
                <a:gd name="T80" fmla="*/ 0 w 692"/>
                <a:gd name="T81" fmla="*/ 0 h 382"/>
                <a:gd name="T82" fmla="*/ 0 w 692"/>
                <a:gd name="T83" fmla="*/ 0 h 382"/>
                <a:gd name="T84" fmla="*/ 0 w 692"/>
                <a:gd name="T85" fmla="*/ 0 h 38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92"/>
                <a:gd name="T130" fmla="*/ 0 h 382"/>
                <a:gd name="T131" fmla="*/ 692 w 692"/>
                <a:gd name="T132" fmla="*/ 382 h 38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92" h="382">
                  <a:moveTo>
                    <a:pt x="575" y="1"/>
                  </a:moveTo>
                  <a:lnTo>
                    <a:pt x="569" y="5"/>
                  </a:lnTo>
                  <a:lnTo>
                    <a:pt x="564" y="9"/>
                  </a:lnTo>
                  <a:lnTo>
                    <a:pt x="562" y="15"/>
                  </a:lnTo>
                  <a:lnTo>
                    <a:pt x="560" y="22"/>
                  </a:lnTo>
                  <a:lnTo>
                    <a:pt x="560" y="23"/>
                  </a:lnTo>
                  <a:lnTo>
                    <a:pt x="562" y="26"/>
                  </a:lnTo>
                  <a:lnTo>
                    <a:pt x="562" y="27"/>
                  </a:lnTo>
                  <a:lnTo>
                    <a:pt x="562" y="29"/>
                  </a:lnTo>
                  <a:lnTo>
                    <a:pt x="566" y="39"/>
                  </a:lnTo>
                  <a:lnTo>
                    <a:pt x="575" y="63"/>
                  </a:lnTo>
                  <a:lnTo>
                    <a:pt x="588" y="97"/>
                  </a:lnTo>
                  <a:lnTo>
                    <a:pt x="602" y="137"/>
                  </a:lnTo>
                  <a:lnTo>
                    <a:pt x="618" y="178"/>
                  </a:lnTo>
                  <a:lnTo>
                    <a:pt x="632" y="214"/>
                  </a:lnTo>
                  <a:lnTo>
                    <a:pt x="641" y="242"/>
                  </a:lnTo>
                  <a:lnTo>
                    <a:pt x="646" y="255"/>
                  </a:lnTo>
                  <a:lnTo>
                    <a:pt x="642" y="269"/>
                  </a:lnTo>
                  <a:lnTo>
                    <a:pt x="636" y="292"/>
                  </a:lnTo>
                  <a:lnTo>
                    <a:pt x="629" y="317"/>
                  </a:lnTo>
                  <a:lnTo>
                    <a:pt x="624" y="338"/>
                  </a:lnTo>
                  <a:lnTo>
                    <a:pt x="614" y="338"/>
                  </a:lnTo>
                  <a:lnTo>
                    <a:pt x="593" y="338"/>
                  </a:lnTo>
                  <a:lnTo>
                    <a:pt x="564" y="338"/>
                  </a:lnTo>
                  <a:lnTo>
                    <a:pt x="529" y="338"/>
                  </a:lnTo>
                  <a:lnTo>
                    <a:pt x="488" y="338"/>
                  </a:lnTo>
                  <a:lnTo>
                    <a:pt x="443" y="338"/>
                  </a:lnTo>
                  <a:lnTo>
                    <a:pt x="395" y="338"/>
                  </a:lnTo>
                  <a:lnTo>
                    <a:pt x="347" y="338"/>
                  </a:lnTo>
                  <a:lnTo>
                    <a:pt x="298" y="338"/>
                  </a:lnTo>
                  <a:lnTo>
                    <a:pt x="250" y="338"/>
                  </a:lnTo>
                  <a:lnTo>
                    <a:pt x="205" y="338"/>
                  </a:lnTo>
                  <a:lnTo>
                    <a:pt x="164" y="338"/>
                  </a:lnTo>
                  <a:lnTo>
                    <a:pt x="129" y="338"/>
                  </a:lnTo>
                  <a:lnTo>
                    <a:pt x="100" y="338"/>
                  </a:lnTo>
                  <a:lnTo>
                    <a:pt x="79" y="338"/>
                  </a:lnTo>
                  <a:lnTo>
                    <a:pt x="69" y="338"/>
                  </a:lnTo>
                  <a:lnTo>
                    <a:pt x="62" y="313"/>
                  </a:lnTo>
                  <a:lnTo>
                    <a:pt x="55" y="281"/>
                  </a:lnTo>
                  <a:lnTo>
                    <a:pt x="48" y="251"/>
                  </a:lnTo>
                  <a:lnTo>
                    <a:pt x="44" y="235"/>
                  </a:lnTo>
                  <a:lnTo>
                    <a:pt x="47" y="223"/>
                  </a:lnTo>
                  <a:lnTo>
                    <a:pt x="55" y="199"/>
                  </a:lnTo>
                  <a:lnTo>
                    <a:pt x="62" y="165"/>
                  </a:lnTo>
                  <a:lnTo>
                    <a:pt x="73" y="127"/>
                  </a:lnTo>
                  <a:lnTo>
                    <a:pt x="83" y="91"/>
                  </a:lnTo>
                  <a:lnTo>
                    <a:pt x="92" y="58"/>
                  </a:lnTo>
                  <a:lnTo>
                    <a:pt x="98" y="36"/>
                  </a:lnTo>
                  <a:lnTo>
                    <a:pt x="100" y="27"/>
                  </a:lnTo>
                  <a:lnTo>
                    <a:pt x="101" y="26"/>
                  </a:lnTo>
                  <a:lnTo>
                    <a:pt x="101" y="24"/>
                  </a:lnTo>
                  <a:lnTo>
                    <a:pt x="101" y="23"/>
                  </a:lnTo>
                  <a:lnTo>
                    <a:pt x="101" y="22"/>
                  </a:lnTo>
                  <a:lnTo>
                    <a:pt x="100" y="15"/>
                  </a:lnTo>
                  <a:lnTo>
                    <a:pt x="98" y="9"/>
                  </a:lnTo>
                  <a:lnTo>
                    <a:pt x="92" y="3"/>
                  </a:lnTo>
                  <a:lnTo>
                    <a:pt x="86" y="1"/>
                  </a:lnTo>
                  <a:lnTo>
                    <a:pt x="77" y="0"/>
                  </a:lnTo>
                  <a:lnTo>
                    <a:pt x="69" y="2"/>
                  </a:lnTo>
                  <a:lnTo>
                    <a:pt x="62" y="9"/>
                  </a:lnTo>
                  <a:lnTo>
                    <a:pt x="59" y="16"/>
                  </a:lnTo>
                  <a:lnTo>
                    <a:pt x="0" y="229"/>
                  </a:lnTo>
                  <a:lnTo>
                    <a:pt x="0" y="231"/>
                  </a:lnTo>
                  <a:lnTo>
                    <a:pt x="0" y="234"/>
                  </a:lnTo>
                  <a:lnTo>
                    <a:pt x="0" y="236"/>
                  </a:lnTo>
                  <a:lnTo>
                    <a:pt x="0" y="239"/>
                  </a:lnTo>
                  <a:lnTo>
                    <a:pt x="30" y="365"/>
                  </a:lnTo>
                  <a:lnTo>
                    <a:pt x="33" y="372"/>
                  </a:lnTo>
                  <a:lnTo>
                    <a:pt x="38" y="377"/>
                  </a:lnTo>
                  <a:lnTo>
                    <a:pt x="43" y="381"/>
                  </a:lnTo>
                  <a:lnTo>
                    <a:pt x="51" y="382"/>
                  </a:lnTo>
                  <a:lnTo>
                    <a:pt x="641" y="382"/>
                  </a:lnTo>
                  <a:lnTo>
                    <a:pt x="647" y="381"/>
                  </a:lnTo>
                  <a:lnTo>
                    <a:pt x="654" y="378"/>
                  </a:lnTo>
                  <a:lnTo>
                    <a:pt x="659" y="373"/>
                  </a:lnTo>
                  <a:lnTo>
                    <a:pt x="662" y="367"/>
                  </a:lnTo>
                  <a:lnTo>
                    <a:pt x="690" y="260"/>
                  </a:lnTo>
                  <a:lnTo>
                    <a:pt x="692" y="256"/>
                  </a:lnTo>
                  <a:lnTo>
                    <a:pt x="692" y="253"/>
                  </a:lnTo>
                  <a:lnTo>
                    <a:pt x="692" y="249"/>
                  </a:lnTo>
                  <a:lnTo>
                    <a:pt x="690" y="247"/>
                  </a:lnTo>
                  <a:lnTo>
                    <a:pt x="603" y="14"/>
                  </a:lnTo>
                  <a:lnTo>
                    <a:pt x="599" y="6"/>
                  </a:lnTo>
                  <a:lnTo>
                    <a:pt x="592" y="1"/>
                  </a:lnTo>
                  <a:lnTo>
                    <a:pt x="584" y="0"/>
                  </a:lnTo>
                  <a:lnTo>
                    <a:pt x="57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10" name="Freeform 508">
              <a:extLst>
                <a:ext uri="{FF2B5EF4-FFF2-40B4-BE49-F238E27FC236}">
                  <a16:creationId xmlns:a16="http://schemas.microsoft.com/office/drawing/2014/main" id="{675F5124-E6AA-430C-8072-FA5A771CEBA1}"/>
                </a:ext>
              </a:extLst>
            </p:cNvPr>
            <p:cNvSpPr>
              <a:spLocks/>
            </p:cNvSpPr>
            <p:nvPr/>
          </p:nvSpPr>
          <p:spPr bwMode="auto">
            <a:xfrm flipH="1">
              <a:off x="372" y="1468"/>
              <a:ext cx="30" cy="21"/>
            </a:xfrm>
            <a:custGeom>
              <a:avLst/>
              <a:gdLst>
                <a:gd name="T0" fmla="*/ 0 w 130"/>
                <a:gd name="T1" fmla="*/ 0 h 93"/>
                <a:gd name="T2" fmla="*/ 0 w 130"/>
                <a:gd name="T3" fmla="*/ 0 h 93"/>
                <a:gd name="T4" fmla="*/ 0 w 130"/>
                <a:gd name="T5" fmla="*/ 0 h 93"/>
                <a:gd name="T6" fmla="*/ 0 w 130"/>
                <a:gd name="T7" fmla="*/ 0 h 93"/>
                <a:gd name="T8" fmla="*/ 0 w 130"/>
                <a:gd name="T9" fmla="*/ 0 h 93"/>
                <a:gd name="T10" fmla="*/ 0 w 130"/>
                <a:gd name="T11" fmla="*/ 0 h 93"/>
                <a:gd name="T12" fmla="*/ 0 w 130"/>
                <a:gd name="T13" fmla="*/ 0 h 93"/>
                <a:gd name="T14" fmla="*/ 0 w 130"/>
                <a:gd name="T15" fmla="*/ 0 h 93"/>
                <a:gd name="T16" fmla="*/ 0 w 130"/>
                <a:gd name="T17" fmla="*/ 0 h 93"/>
                <a:gd name="T18" fmla="*/ 0 w 130"/>
                <a:gd name="T19" fmla="*/ 0 h 93"/>
                <a:gd name="T20" fmla="*/ 0 w 130"/>
                <a:gd name="T21" fmla="*/ 0 h 93"/>
                <a:gd name="T22" fmla="*/ 0 w 130"/>
                <a:gd name="T23" fmla="*/ 0 h 93"/>
                <a:gd name="T24" fmla="*/ 0 w 130"/>
                <a:gd name="T25" fmla="*/ 0 h 93"/>
                <a:gd name="T26" fmla="*/ 0 w 130"/>
                <a:gd name="T27" fmla="*/ 0 h 93"/>
                <a:gd name="T28" fmla="*/ 0 w 130"/>
                <a:gd name="T29" fmla="*/ 0 h 93"/>
                <a:gd name="T30" fmla="*/ 0 w 130"/>
                <a:gd name="T31" fmla="*/ 0 h 93"/>
                <a:gd name="T32" fmla="*/ 0 w 130"/>
                <a:gd name="T33" fmla="*/ 0 h 93"/>
                <a:gd name="T34" fmla="*/ 0 w 130"/>
                <a:gd name="T35" fmla="*/ 0 h 93"/>
                <a:gd name="T36" fmla="*/ 0 w 130"/>
                <a:gd name="T37" fmla="*/ 0 h 93"/>
                <a:gd name="T38" fmla="*/ 0 w 130"/>
                <a:gd name="T39" fmla="*/ 0 h 93"/>
                <a:gd name="T40" fmla="*/ 0 w 130"/>
                <a:gd name="T41" fmla="*/ 0 h 93"/>
                <a:gd name="T42" fmla="*/ 0 w 130"/>
                <a:gd name="T43" fmla="*/ 0 h 93"/>
                <a:gd name="T44" fmla="*/ 0 w 130"/>
                <a:gd name="T45" fmla="*/ 0 h 93"/>
                <a:gd name="T46" fmla="*/ 0 w 130"/>
                <a:gd name="T47" fmla="*/ 0 h 93"/>
                <a:gd name="T48" fmla="*/ 0 w 130"/>
                <a:gd name="T49" fmla="*/ 0 h 93"/>
                <a:gd name="T50" fmla="*/ 0 w 130"/>
                <a:gd name="T51" fmla="*/ 0 h 93"/>
                <a:gd name="T52" fmla="*/ 0 w 130"/>
                <a:gd name="T53" fmla="*/ 0 h 93"/>
                <a:gd name="T54" fmla="*/ 0 w 130"/>
                <a:gd name="T55" fmla="*/ 0 h 93"/>
                <a:gd name="T56" fmla="*/ 0 w 130"/>
                <a:gd name="T57" fmla="*/ 0 h 93"/>
                <a:gd name="T58" fmla="*/ 0 w 130"/>
                <a:gd name="T59" fmla="*/ 0 h 93"/>
                <a:gd name="T60" fmla="*/ 0 w 130"/>
                <a:gd name="T61" fmla="*/ 0 h 93"/>
                <a:gd name="T62" fmla="*/ 0 w 130"/>
                <a:gd name="T63" fmla="*/ 0 h 93"/>
                <a:gd name="T64" fmla="*/ 0 w 130"/>
                <a:gd name="T65" fmla="*/ 0 h 93"/>
                <a:gd name="T66" fmla="*/ 0 w 130"/>
                <a:gd name="T67" fmla="*/ 0 h 93"/>
                <a:gd name="T68" fmla="*/ 0 w 130"/>
                <a:gd name="T69" fmla="*/ 0 h 93"/>
                <a:gd name="T70" fmla="*/ 0 w 130"/>
                <a:gd name="T71" fmla="*/ 0 h 93"/>
                <a:gd name="T72" fmla="*/ 0 w 130"/>
                <a:gd name="T73" fmla="*/ 0 h 9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0"/>
                <a:gd name="T112" fmla="*/ 0 h 93"/>
                <a:gd name="T113" fmla="*/ 130 w 130"/>
                <a:gd name="T114" fmla="*/ 93 h 9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0" h="93">
                  <a:moveTo>
                    <a:pt x="0" y="43"/>
                  </a:moveTo>
                  <a:lnTo>
                    <a:pt x="0" y="43"/>
                  </a:lnTo>
                  <a:lnTo>
                    <a:pt x="2" y="52"/>
                  </a:lnTo>
                  <a:lnTo>
                    <a:pt x="4" y="61"/>
                  </a:lnTo>
                  <a:lnTo>
                    <a:pt x="10" y="70"/>
                  </a:lnTo>
                  <a:lnTo>
                    <a:pt x="17" y="77"/>
                  </a:lnTo>
                  <a:lnTo>
                    <a:pt x="26" y="83"/>
                  </a:lnTo>
                  <a:lnTo>
                    <a:pt x="37" y="88"/>
                  </a:lnTo>
                  <a:lnTo>
                    <a:pt x="50" y="92"/>
                  </a:lnTo>
                  <a:lnTo>
                    <a:pt x="63" y="93"/>
                  </a:lnTo>
                  <a:lnTo>
                    <a:pt x="76" y="93"/>
                  </a:lnTo>
                  <a:lnTo>
                    <a:pt x="89" y="92"/>
                  </a:lnTo>
                  <a:lnTo>
                    <a:pt x="99" y="88"/>
                  </a:lnTo>
                  <a:lnTo>
                    <a:pt x="110" y="83"/>
                  </a:lnTo>
                  <a:lnTo>
                    <a:pt x="117" y="77"/>
                  </a:lnTo>
                  <a:lnTo>
                    <a:pt x="124" y="70"/>
                  </a:lnTo>
                  <a:lnTo>
                    <a:pt x="129" y="61"/>
                  </a:lnTo>
                  <a:lnTo>
                    <a:pt x="130" y="52"/>
                  </a:lnTo>
                  <a:lnTo>
                    <a:pt x="130" y="41"/>
                  </a:lnTo>
                  <a:lnTo>
                    <a:pt x="127" y="32"/>
                  </a:lnTo>
                  <a:lnTo>
                    <a:pt x="121" y="24"/>
                  </a:lnTo>
                  <a:lnTo>
                    <a:pt x="115" y="17"/>
                  </a:lnTo>
                  <a:lnTo>
                    <a:pt x="106" y="10"/>
                  </a:lnTo>
                  <a:lnTo>
                    <a:pt x="94" y="5"/>
                  </a:lnTo>
                  <a:lnTo>
                    <a:pt x="82" y="1"/>
                  </a:lnTo>
                  <a:lnTo>
                    <a:pt x="69" y="0"/>
                  </a:lnTo>
                  <a:lnTo>
                    <a:pt x="55" y="0"/>
                  </a:lnTo>
                  <a:lnTo>
                    <a:pt x="43" y="1"/>
                  </a:lnTo>
                  <a:lnTo>
                    <a:pt x="32" y="5"/>
                  </a:lnTo>
                  <a:lnTo>
                    <a:pt x="21" y="10"/>
                  </a:lnTo>
                  <a:lnTo>
                    <a:pt x="13" y="17"/>
                  </a:lnTo>
                  <a:lnTo>
                    <a:pt x="7" y="24"/>
                  </a:lnTo>
                  <a:lnTo>
                    <a:pt x="3" y="32"/>
                  </a:lnTo>
                  <a:lnTo>
                    <a:pt x="0"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11" name="Freeform 509">
              <a:extLst>
                <a:ext uri="{FF2B5EF4-FFF2-40B4-BE49-F238E27FC236}">
                  <a16:creationId xmlns:a16="http://schemas.microsoft.com/office/drawing/2014/main" id="{4EB2C851-E4DB-44D9-BD01-C5DDE069F70D}"/>
                </a:ext>
              </a:extLst>
            </p:cNvPr>
            <p:cNvSpPr>
              <a:spLocks/>
            </p:cNvSpPr>
            <p:nvPr/>
          </p:nvSpPr>
          <p:spPr bwMode="auto">
            <a:xfrm flipH="1">
              <a:off x="383" y="1332"/>
              <a:ext cx="43" cy="153"/>
            </a:xfrm>
            <a:custGeom>
              <a:avLst/>
              <a:gdLst>
                <a:gd name="T0" fmla="*/ 0 w 184"/>
                <a:gd name="T1" fmla="*/ 0 h 666"/>
                <a:gd name="T2" fmla="*/ 0 w 184"/>
                <a:gd name="T3" fmla="*/ 0 h 666"/>
                <a:gd name="T4" fmla="*/ 0 w 184"/>
                <a:gd name="T5" fmla="*/ 0 h 666"/>
                <a:gd name="T6" fmla="*/ 0 w 184"/>
                <a:gd name="T7" fmla="*/ 0 h 666"/>
                <a:gd name="T8" fmla="*/ 0 w 184"/>
                <a:gd name="T9" fmla="*/ 0 h 666"/>
                <a:gd name="T10" fmla="*/ 0 w 184"/>
                <a:gd name="T11" fmla="*/ 0 h 666"/>
                <a:gd name="T12" fmla="*/ 0 w 184"/>
                <a:gd name="T13" fmla="*/ 0 h 666"/>
                <a:gd name="T14" fmla="*/ 0 w 184"/>
                <a:gd name="T15" fmla="*/ 0 h 666"/>
                <a:gd name="T16" fmla="*/ 0 w 184"/>
                <a:gd name="T17" fmla="*/ 0 h 666"/>
                <a:gd name="T18" fmla="*/ 0 w 184"/>
                <a:gd name="T19" fmla="*/ 0 h 666"/>
                <a:gd name="T20" fmla="*/ 0 w 184"/>
                <a:gd name="T21" fmla="*/ 0 h 666"/>
                <a:gd name="T22" fmla="*/ 0 w 184"/>
                <a:gd name="T23" fmla="*/ 0 h 666"/>
                <a:gd name="T24" fmla="*/ 0 w 184"/>
                <a:gd name="T25" fmla="*/ 0 h 666"/>
                <a:gd name="T26" fmla="*/ 0 w 184"/>
                <a:gd name="T27" fmla="*/ 0 h 666"/>
                <a:gd name="T28" fmla="*/ 0 w 184"/>
                <a:gd name="T29" fmla="*/ 0 h 666"/>
                <a:gd name="T30" fmla="*/ 0 w 184"/>
                <a:gd name="T31" fmla="*/ 0 h 666"/>
                <a:gd name="T32" fmla="*/ 0 w 184"/>
                <a:gd name="T33" fmla="*/ 0 h 666"/>
                <a:gd name="T34" fmla="*/ 0 w 184"/>
                <a:gd name="T35" fmla="*/ 0 h 666"/>
                <a:gd name="T36" fmla="*/ 0 w 184"/>
                <a:gd name="T37" fmla="*/ 0 h 66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4"/>
                <a:gd name="T58" fmla="*/ 0 h 666"/>
                <a:gd name="T59" fmla="*/ 184 w 184"/>
                <a:gd name="T60" fmla="*/ 666 h 66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4" h="666">
                  <a:moveTo>
                    <a:pt x="17" y="0"/>
                  </a:moveTo>
                  <a:lnTo>
                    <a:pt x="9" y="4"/>
                  </a:lnTo>
                  <a:lnTo>
                    <a:pt x="2" y="9"/>
                  </a:lnTo>
                  <a:lnTo>
                    <a:pt x="0" y="17"/>
                  </a:lnTo>
                  <a:lnTo>
                    <a:pt x="0" y="26"/>
                  </a:lnTo>
                  <a:lnTo>
                    <a:pt x="141" y="651"/>
                  </a:lnTo>
                  <a:lnTo>
                    <a:pt x="145" y="659"/>
                  </a:lnTo>
                  <a:lnTo>
                    <a:pt x="152" y="664"/>
                  </a:lnTo>
                  <a:lnTo>
                    <a:pt x="160" y="666"/>
                  </a:lnTo>
                  <a:lnTo>
                    <a:pt x="169" y="666"/>
                  </a:lnTo>
                  <a:lnTo>
                    <a:pt x="177" y="662"/>
                  </a:lnTo>
                  <a:lnTo>
                    <a:pt x="182" y="657"/>
                  </a:lnTo>
                  <a:lnTo>
                    <a:pt x="184" y="649"/>
                  </a:lnTo>
                  <a:lnTo>
                    <a:pt x="184" y="640"/>
                  </a:lnTo>
                  <a:lnTo>
                    <a:pt x="43" y="17"/>
                  </a:lnTo>
                  <a:lnTo>
                    <a:pt x="39" y="9"/>
                  </a:lnTo>
                  <a:lnTo>
                    <a:pt x="34" y="3"/>
                  </a:lnTo>
                  <a:lnTo>
                    <a:pt x="26" y="0"/>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12" name="Freeform 510">
              <a:extLst>
                <a:ext uri="{FF2B5EF4-FFF2-40B4-BE49-F238E27FC236}">
                  <a16:creationId xmlns:a16="http://schemas.microsoft.com/office/drawing/2014/main" id="{5C639FA0-B970-4E96-BFE5-A812ED464B91}"/>
                </a:ext>
              </a:extLst>
            </p:cNvPr>
            <p:cNvSpPr>
              <a:spLocks/>
            </p:cNvSpPr>
            <p:nvPr/>
          </p:nvSpPr>
          <p:spPr bwMode="auto">
            <a:xfrm flipH="1">
              <a:off x="337" y="1115"/>
              <a:ext cx="224" cy="225"/>
            </a:xfrm>
            <a:custGeom>
              <a:avLst/>
              <a:gdLst>
                <a:gd name="T0" fmla="*/ 0 w 983"/>
                <a:gd name="T1" fmla="*/ 0 h 985"/>
                <a:gd name="T2" fmla="*/ 0 w 983"/>
                <a:gd name="T3" fmla="*/ 0 h 985"/>
                <a:gd name="T4" fmla="*/ 0 w 983"/>
                <a:gd name="T5" fmla="*/ 0 h 985"/>
                <a:gd name="T6" fmla="*/ 0 w 983"/>
                <a:gd name="T7" fmla="*/ 0 h 985"/>
                <a:gd name="T8" fmla="*/ 0 w 983"/>
                <a:gd name="T9" fmla="*/ 0 h 985"/>
                <a:gd name="T10" fmla="*/ 0 w 983"/>
                <a:gd name="T11" fmla="*/ 0 h 985"/>
                <a:gd name="T12" fmla="*/ 0 w 983"/>
                <a:gd name="T13" fmla="*/ 0 h 985"/>
                <a:gd name="T14" fmla="*/ 0 w 983"/>
                <a:gd name="T15" fmla="*/ 0 h 985"/>
                <a:gd name="T16" fmla="*/ 0 w 983"/>
                <a:gd name="T17" fmla="*/ 0 h 985"/>
                <a:gd name="T18" fmla="*/ 0 w 983"/>
                <a:gd name="T19" fmla="*/ 0 h 985"/>
                <a:gd name="T20" fmla="*/ 0 w 983"/>
                <a:gd name="T21" fmla="*/ 0 h 985"/>
                <a:gd name="T22" fmla="*/ 0 w 983"/>
                <a:gd name="T23" fmla="*/ 0 h 985"/>
                <a:gd name="T24" fmla="*/ 0 w 983"/>
                <a:gd name="T25" fmla="*/ 0 h 985"/>
                <a:gd name="T26" fmla="*/ 0 w 983"/>
                <a:gd name="T27" fmla="*/ 0 h 985"/>
                <a:gd name="T28" fmla="*/ 0 w 983"/>
                <a:gd name="T29" fmla="*/ 0 h 985"/>
                <a:gd name="T30" fmla="*/ 0 w 983"/>
                <a:gd name="T31" fmla="*/ 0 h 985"/>
                <a:gd name="T32" fmla="*/ 0 w 983"/>
                <a:gd name="T33" fmla="*/ 0 h 985"/>
                <a:gd name="T34" fmla="*/ 0 w 983"/>
                <a:gd name="T35" fmla="*/ 0 h 985"/>
                <a:gd name="T36" fmla="*/ 0 w 983"/>
                <a:gd name="T37" fmla="*/ 0 h 985"/>
                <a:gd name="T38" fmla="*/ 0 w 983"/>
                <a:gd name="T39" fmla="*/ 0 h 985"/>
                <a:gd name="T40" fmla="*/ 0 w 983"/>
                <a:gd name="T41" fmla="*/ 0 h 985"/>
                <a:gd name="T42" fmla="*/ 0 w 983"/>
                <a:gd name="T43" fmla="*/ 0 h 985"/>
                <a:gd name="T44" fmla="*/ 0 w 983"/>
                <a:gd name="T45" fmla="*/ 0 h 985"/>
                <a:gd name="T46" fmla="*/ 0 w 983"/>
                <a:gd name="T47" fmla="*/ 0 h 985"/>
                <a:gd name="T48" fmla="*/ 0 w 983"/>
                <a:gd name="T49" fmla="*/ 0 h 985"/>
                <a:gd name="T50" fmla="*/ 0 w 983"/>
                <a:gd name="T51" fmla="*/ 0 h 985"/>
                <a:gd name="T52" fmla="*/ 0 w 983"/>
                <a:gd name="T53" fmla="*/ 0 h 985"/>
                <a:gd name="T54" fmla="*/ 0 w 983"/>
                <a:gd name="T55" fmla="*/ 0 h 985"/>
                <a:gd name="T56" fmla="*/ 0 w 983"/>
                <a:gd name="T57" fmla="*/ 0 h 985"/>
                <a:gd name="T58" fmla="*/ 0 w 983"/>
                <a:gd name="T59" fmla="*/ 0 h 985"/>
                <a:gd name="T60" fmla="*/ 0 w 983"/>
                <a:gd name="T61" fmla="*/ 0 h 985"/>
                <a:gd name="T62" fmla="*/ 0 w 983"/>
                <a:gd name="T63" fmla="*/ 0 h 985"/>
                <a:gd name="T64" fmla="*/ 0 w 983"/>
                <a:gd name="T65" fmla="*/ 0 h 985"/>
                <a:gd name="T66" fmla="*/ 0 w 983"/>
                <a:gd name="T67" fmla="*/ 0 h 985"/>
                <a:gd name="T68" fmla="*/ 0 w 983"/>
                <a:gd name="T69" fmla="*/ 0 h 985"/>
                <a:gd name="T70" fmla="*/ 0 w 983"/>
                <a:gd name="T71" fmla="*/ 0 h 985"/>
                <a:gd name="T72" fmla="*/ 0 w 983"/>
                <a:gd name="T73" fmla="*/ 0 h 985"/>
                <a:gd name="T74" fmla="*/ 0 w 983"/>
                <a:gd name="T75" fmla="*/ 0 h 985"/>
                <a:gd name="T76" fmla="*/ 0 w 983"/>
                <a:gd name="T77" fmla="*/ 0 h 985"/>
                <a:gd name="T78" fmla="*/ 0 w 983"/>
                <a:gd name="T79" fmla="*/ 0 h 985"/>
                <a:gd name="T80" fmla="*/ 0 w 983"/>
                <a:gd name="T81" fmla="*/ 0 h 985"/>
                <a:gd name="T82" fmla="*/ 0 w 983"/>
                <a:gd name="T83" fmla="*/ 0 h 985"/>
                <a:gd name="T84" fmla="*/ 0 w 983"/>
                <a:gd name="T85" fmla="*/ 0 h 985"/>
                <a:gd name="T86" fmla="*/ 0 w 983"/>
                <a:gd name="T87" fmla="*/ 0 h 985"/>
                <a:gd name="T88" fmla="*/ 0 w 983"/>
                <a:gd name="T89" fmla="*/ 0 h 985"/>
                <a:gd name="T90" fmla="*/ 0 w 983"/>
                <a:gd name="T91" fmla="*/ 0 h 985"/>
                <a:gd name="T92" fmla="*/ 0 w 983"/>
                <a:gd name="T93" fmla="*/ 0 h 98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83"/>
                <a:gd name="T142" fmla="*/ 0 h 985"/>
                <a:gd name="T143" fmla="*/ 983 w 983"/>
                <a:gd name="T144" fmla="*/ 985 h 98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83" h="985">
                  <a:moveTo>
                    <a:pt x="883" y="31"/>
                  </a:moveTo>
                  <a:lnTo>
                    <a:pt x="882" y="33"/>
                  </a:lnTo>
                  <a:lnTo>
                    <a:pt x="882" y="34"/>
                  </a:lnTo>
                  <a:lnTo>
                    <a:pt x="880" y="37"/>
                  </a:lnTo>
                  <a:lnTo>
                    <a:pt x="880" y="38"/>
                  </a:lnTo>
                  <a:lnTo>
                    <a:pt x="873" y="69"/>
                  </a:lnTo>
                  <a:lnTo>
                    <a:pt x="852" y="151"/>
                  </a:lnTo>
                  <a:lnTo>
                    <a:pt x="823" y="267"/>
                  </a:lnTo>
                  <a:lnTo>
                    <a:pt x="791" y="400"/>
                  </a:lnTo>
                  <a:lnTo>
                    <a:pt x="757" y="534"/>
                  </a:lnTo>
                  <a:lnTo>
                    <a:pt x="728" y="650"/>
                  </a:lnTo>
                  <a:lnTo>
                    <a:pt x="708" y="733"/>
                  </a:lnTo>
                  <a:lnTo>
                    <a:pt x="700" y="765"/>
                  </a:lnTo>
                  <a:lnTo>
                    <a:pt x="692" y="785"/>
                  </a:lnTo>
                  <a:lnTo>
                    <a:pt x="684" y="802"/>
                  </a:lnTo>
                  <a:lnTo>
                    <a:pt x="676" y="814"/>
                  </a:lnTo>
                  <a:lnTo>
                    <a:pt x="670" y="824"/>
                  </a:lnTo>
                  <a:lnTo>
                    <a:pt x="663" y="830"/>
                  </a:lnTo>
                  <a:lnTo>
                    <a:pt x="658" y="836"/>
                  </a:lnTo>
                  <a:lnTo>
                    <a:pt x="654" y="838"/>
                  </a:lnTo>
                  <a:lnTo>
                    <a:pt x="650" y="840"/>
                  </a:lnTo>
                  <a:lnTo>
                    <a:pt x="646" y="841"/>
                  </a:lnTo>
                  <a:lnTo>
                    <a:pt x="644" y="841"/>
                  </a:lnTo>
                  <a:lnTo>
                    <a:pt x="643" y="841"/>
                  </a:lnTo>
                  <a:lnTo>
                    <a:pt x="641" y="841"/>
                  </a:lnTo>
                  <a:lnTo>
                    <a:pt x="639" y="840"/>
                  </a:lnTo>
                  <a:lnTo>
                    <a:pt x="636" y="840"/>
                  </a:lnTo>
                  <a:lnTo>
                    <a:pt x="633" y="838"/>
                  </a:lnTo>
                  <a:lnTo>
                    <a:pt x="631" y="838"/>
                  </a:lnTo>
                  <a:lnTo>
                    <a:pt x="610" y="838"/>
                  </a:lnTo>
                  <a:lnTo>
                    <a:pt x="581" y="840"/>
                  </a:lnTo>
                  <a:lnTo>
                    <a:pt x="546" y="841"/>
                  </a:lnTo>
                  <a:lnTo>
                    <a:pt x="506" y="842"/>
                  </a:lnTo>
                  <a:lnTo>
                    <a:pt x="462" y="844"/>
                  </a:lnTo>
                  <a:lnTo>
                    <a:pt x="415" y="846"/>
                  </a:lnTo>
                  <a:lnTo>
                    <a:pt x="367" y="847"/>
                  </a:lnTo>
                  <a:lnTo>
                    <a:pt x="318" y="850"/>
                  </a:lnTo>
                  <a:lnTo>
                    <a:pt x="268" y="853"/>
                  </a:lnTo>
                  <a:lnTo>
                    <a:pt x="221" y="855"/>
                  </a:lnTo>
                  <a:lnTo>
                    <a:pt x="177" y="858"/>
                  </a:lnTo>
                  <a:lnTo>
                    <a:pt x="137" y="862"/>
                  </a:lnTo>
                  <a:lnTo>
                    <a:pt x="102" y="864"/>
                  </a:lnTo>
                  <a:lnTo>
                    <a:pt x="73" y="868"/>
                  </a:lnTo>
                  <a:lnTo>
                    <a:pt x="51" y="872"/>
                  </a:lnTo>
                  <a:lnTo>
                    <a:pt x="38" y="876"/>
                  </a:lnTo>
                  <a:lnTo>
                    <a:pt x="22" y="886"/>
                  </a:lnTo>
                  <a:lnTo>
                    <a:pt x="12" y="898"/>
                  </a:lnTo>
                  <a:lnTo>
                    <a:pt x="6" y="911"/>
                  </a:lnTo>
                  <a:lnTo>
                    <a:pt x="2" y="924"/>
                  </a:lnTo>
                  <a:lnTo>
                    <a:pt x="0" y="939"/>
                  </a:lnTo>
                  <a:lnTo>
                    <a:pt x="2" y="952"/>
                  </a:lnTo>
                  <a:lnTo>
                    <a:pt x="4" y="963"/>
                  </a:lnTo>
                  <a:lnTo>
                    <a:pt x="7" y="974"/>
                  </a:lnTo>
                  <a:lnTo>
                    <a:pt x="11" y="979"/>
                  </a:lnTo>
                  <a:lnTo>
                    <a:pt x="15" y="983"/>
                  </a:lnTo>
                  <a:lnTo>
                    <a:pt x="20" y="984"/>
                  </a:lnTo>
                  <a:lnTo>
                    <a:pt x="25" y="985"/>
                  </a:lnTo>
                  <a:lnTo>
                    <a:pt x="704" y="985"/>
                  </a:lnTo>
                  <a:lnTo>
                    <a:pt x="705" y="985"/>
                  </a:lnTo>
                  <a:lnTo>
                    <a:pt x="706" y="985"/>
                  </a:lnTo>
                  <a:lnTo>
                    <a:pt x="743" y="978"/>
                  </a:lnTo>
                  <a:lnTo>
                    <a:pt x="771" y="966"/>
                  </a:lnTo>
                  <a:lnTo>
                    <a:pt x="795" y="952"/>
                  </a:lnTo>
                  <a:lnTo>
                    <a:pt x="812" y="933"/>
                  </a:lnTo>
                  <a:lnTo>
                    <a:pt x="825" y="915"/>
                  </a:lnTo>
                  <a:lnTo>
                    <a:pt x="832" y="897"/>
                  </a:lnTo>
                  <a:lnTo>
                    <a:pt x="838" y="880"/>
                  </a:lnTo>
                  <a:lnTo>
                    <a:pt x="839" y="866"/>
                  </a:lnTo>
                  <a:lnTo>
                    <a:pt x="839" y="867"/>
                  </a:lnTo>
                  <a:lnTo>
                    <a:pt x="839" y="868"/>
                  </a:lnTo>
                  <a:lnTo>
                    <a:pt x="983" y="46"/>
                  </a:lnTo>
                  <a:lnTo>
                    <a:pt x="983" y="43"/>
                  </a:lnTo>
                  <a:lnTo>
                    <a:pt x="983" y="39"/>
                  </a:lnTo>
                  <a:lnTo>
                    <a:pt x="982" y="35"/>
                  </a:lnTo>
                  <a:lnTo>
                    <a:pt x="981" y="33"/>
                  </a:lnTo>
                  <a:lnTo>
                    <a:pt x="975" y="24"/>
                  </a:lnTo>
                  <a:lnTo>
                    <a:pt x="969" y="17"/>
                  </a:lnTo>
                  <a:lnTo>
                    <a:pt x="964" y="12"/>
                  </a:lnTo>
                  <a:lnTo>
                    <a:pt x="957" y="7"/>
                  </a:lnTo>
                  <a:lnTo>
                    <a:pt x="952" y="4"/>
                  </a:lnTo>
                  <a:lnTo>
                    <a:pt x="947" y="3"/>
                  </a:lnTo>
                  <a:lnTo>
                    <a:pt x="942" y="1"/>
                  </a:lnTo>
                  <a:lnTo>
                    <a:pt x="936" y="0"/>
                  </a:lnTo>
                  <a:lnTo>
                    <a:pt x="926" y="1"/>
                  </a:lnTo>
                  <a:lnTo>
                    <a:pt x="916" y="4"/>
                  </a:lnTo>
                  <a:lnTo>
                    <a:pt x="906" y="8"/>
                  </a:lnTo>
                  <a:lnTo>
                    <a:pt x="900" y="13"/>
                  </a:lnTo>
                  <a:lnTo>
                    <a:pt x="893" y="20"/>
                  </a:lnTo>
                  <a:lnTo>
                    <a:pt x="888" y="25"/>
                  </a:lnTo>
                  <a:lnTo>
                    <a:pt x="884" y="29"/>
                  </a:lnTo>
                  <a:lnTo>
                    <a:pt x="883"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13" name="Freeform 511">
              <a:extLst>
                <a:ext uri="{FF2B5EF4-FFF2-40B4-BE49-F238E27FC236}">
                  <a16:creationId xmlns:a16="http://schemas.microsoft.com/office/drawing/2014/main" id="{74A914DD-8E62-40B2-8AED-4D6B10F6EB95}"/>
                </a:ext>
              </a:extLst>
            </p:cNvPr>
            <p:cNvSpPr>
              <a:spLocks/>
            </p:cNvSpPr>
            <p:nvPr/>
          </p:nvSpPr>
          <p:spPr bwMode="auto">
            <a:xfrm flipH="1">
              <a:off x="346" y="1124"/>
              <a:ext cx="207" cy="207"/>
            </a:xfrm>
            <a:custGeom>
              <a:avLst/>
              <a:gdLst>
                <a:gd name="T0" fmla="*/ 0 w 904"/>
                <a:gd name="T1" fmla="*/ 0 h 907"/>
                <a:gd name="T2" fmla="*/ 0 w 904"/>
                <a:gd name="T3" fmla="*/ 0 h 907"/>
                <a:gd name="T4" fmla="*/ 0 w 904"/>
                <a:gd name="T5" fmla="*/ 0 h 907"/>
                <a:gd name="T6" fmla="*/ 0 w 904"/>
                <a:gd name="T7" fmla="*/ 0 h 907"/>
                <a:gd name="T8" fmla="*/ 0 w 904"/>
                <a:gd name="T9" fmla="*/ 0 h 907"/>
                <a:gd name="T10" fmla="*/ 0 w 904"/>
                <a:gd name="T11" fmla="*/ 0 h 907"/>
                <a:gd name="T12" fmla="*/ 0 w 904"/>
                <a:gd name="T13" fmla="*/ 0 h 907"/>
                <a:gd name="T14" fmla="*/ 0 w 904"/>
                <a:gd name="T15" fmla="*/ 0 h 907"/>
                <a:gd name="T16" fmla="*/ 0 w 904"/>
                <a:gd name="T17" fmla="*/ 0 h 907"/>
                <a:gd name="T18" fmla="*/ 0 w 904"/>
                <a:gd name="T19" fmla="*/ 0 h 907"/>
                <a:gd name="T20" fmla="*/ 0 w 904"/>
                <a:gd name="T21" fmla="*/ 0 h 907"/>
                <a:gd name="T22" fmla="*/ 0 w 904"/>
                <a:gd name="T23" fmla="*/ 0 h 907"/>
                <a:gd name="T24" fmla="*/ 0 w 904"/>
                <a:gd name="T25" fmla="*/ 0 h 907"/>
                <a:gd name="T26" fmla="*/ 0 w 904"/>
                <a:gd name="T27" fmla="*/ 0 h 907"/>
                <a:gd name="T28" fmla="*/ 0 w 904"/>
                <a:gd name="T29" fmla="*/ 0 h 907"/>
                <a:gd name="T30" fmla="*/ 0 w 904"/>
                <a:gd name="T31" fmla="*/ 0 h 907"/>
                <a:gd name="T32" fmla="*/ 0 w 904"/>
                <a:gd name="T33" fmla="*/ 0 h 907"/>
                <a:gd name="T34" fmla="*/ 0 w 904"/>
                <a:gd name="T35" fmla="*/ 0 h 907"/>
                <a:gd name="T36" fmla="*/ 0 w 904"/>
                <a:gd name="T37" fmla="*/ 0 h 907"/>
                <a:gd name="T38" fmla="*/ 0 w 904"/>
                <a:gd name="T39" fmla="*/ 0 h 907"/>
                <a:gd name="T40" fmla="*/ 0 w 904"/>
                <a:gd name="T41" fmla="*/ 0 h 907"/>
                <a:gd name="T42" fmla="*/ 0 w 904"/>
                <a:gd name="T43" fmla="*/ 0 h 907"/>
                <a:gd name="T44" fmla="*/ 0 w 904"/>
                <a:gd name="T45" fmla="*/ 0 h 907"/>
                <a:gd name="T46" fmla="*/ 0 w 904"/>
                <a:gd name="T47" fmla="*/ 0 h 907"/>
                <a:gd name="T48" fmla="*/ 0 w 904"/>
                <a:gd name="T49" fmla="*/ 0 h 907"/>
                <a:gd name="T50" fmla="*/ 0 w 904"/>
                <a:gd name="T51" fmla="*/ 0 h 907"/>
                <a:gd name="T52" fmla="*/ 0 w 904"/>
                <a:gd name="T53" fmla="*/ 0 h 907"/>
                <a:gd name="T54" fmla="*/ 0 w 904"/>
                <a:gd name="T55" fmla="*/ 0 h 907"/>
                <a:gd name="T56" fmla="*/ 0 w 904"/>
                <a:gd name="T57" fmla="*/ 0 h 907"/>
                <a:gd name="T58" fmla="*/ 0 w 904"/>
                <a:gd name="T59" fmla="*/ 0 h 907"/>
                <a:gd name="T60" fmla="*/ 0 w 904"/>
                <a:gd name="T61" fmla="*/ 0 h 907"/>
                <a:gd name="T62" fmla="*/ 0 w 904"/>
                <a:gd name="T63" fmla="*/ 0 h 907"/>
                <a:gd name="T64" fmla="*/ 0 w 904"/>
                <a:gd name="T65" fmla="*/ 0 h 907"/>
                <a:gd name="T66" fmla="*/ 0 w 904"/>
                <a:gd name="T67" fmla="*/ 0 h 907"/>
                <a:gd name="T68" fmla="*/ 0 w 904"/>
                <a:gd name="T69" fmla="*/ 0 h 907"/>
                <a:gd name="T70" fmla="*/ 0 w 904"/>
                <a:gd name="T71" fmla="*/ 0 h 907"/>
                <a:gd name="T72" fmla="*/ 0 w 904"/>
                <a:gd name="T73" fmla="*/ 0 h 907"/>
                <a:gd name="T74" fmla="*/ 0 w 904"/>
                <a:gd name="T75" fmla="*/ 0 h 907"/>
                <a:gd name="T76" fmla="*/ 0 w 904"/>
                <a:gd name="T77" fmla="*/ 0 h 907"/>
                <a:gd name="T78" fmla="*/ 0 w 904"/>
                <a:gd name="T79" fmla="*/ 0 h 907"/>
                <a:gd name="T80" fmla="*/ 0 w 904"/>
                <a:gd name="T81" fmla="*/ 0 h 907"/>
                <a:gd name="T82" fmla="*/ 0 w 904"/>
                <a:gd name="T83" fmla="*/ 0 h 907"/>
                <a:gd name="T84" fmla="*/ 0 w 904"/>
                <a:gd name="T85" fmla="*/ 0 h 907"/>
                <a:gd name="T86" fmla="*/ 0 w 904"/>
                <a:gd name="T87" fmla="*/ 0 h 907"/>
                <a:gd name="T88" fmla="*/ 0 w 904"/>
                <a:gd name="T89" fmla="*/ 0 h 907"/>
                <a:gd name="T90" fmla="*/ 0 w 904"/>
                <a:gd name="T91" fmla="*/ 0 h 90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04"/>
                <a:gd name="T139" fmla="*/ 0 h 907"/>
                <a:gd name="T140" fmla="*/ 904 w 904"/>
                <a:gd name="T141" fmla="*/ 907 h 90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04" h="907">
                  <a:moveTo>
                    <a:pt x="896" y="0"/>
                  </a:moveTo>
                  <a:lnTo>
                    <a:pt x="897" y="1"/>
                  </a:lnTo>
                  <a:lnTo>
                    <a:pt x="900" y="3"/>
                  </a:lnTo>
                  <a:lnTo>
                    <a:pt x="901" y="5"/>
                  </a:lnTo>
                  <a:lnTo>
                    <a:pt x="904" y="8"/>
                  </a:lnTo>
                  <a:lnTo>
                    <a:pt x="897" y="47"/>
                  </a:lnTo>
                  <a:lnTo>
                    <a:pt x="880" y="142"/>
                  </a:lnTo>
                  <a:lnTo>
                    <a:pt x="857" y="272"/>
                  </a:lnTo>
                  <a:lnTo>
                    <a:pt x="831" y="421"/>
                  </a:lnTo>
                  <a:lnTo>
                    <a:pt x="805" y="569"/>
                  </a:lnTo>
                  <a:lnTo>
                    <a:pt x="783" y="698"/>
                  </a:lnTo>
                  <a:lnTo>
                    <a:pt x="767" y="789"/>
                  </a:lnTo>
                  <a:lnTo>
                    <a:pt x="761" y="823"/>
                  </a:lnTo>
                  <a:lnTo>
                    <a:pt x="761" y="824"/>
                  </a:lnTo>
                  <a:lnTo>
                    <a:pt x="761" y="825"/>
                  </a:lnTo>
                  <a:lnTo>
                    <a:pt x="761" y="829"/>
                  </a:lnTo>
                  <a:lnTo>
                    <a:pt x="760" y="838"/>
                  </a:lnTo>
                  <a:lnTo>
                    <a:pt x="756" y="850"/>
                  </a:lnTo>
                  <a:lnTo>
                    <a:pt x="748" y="863"/>
                  </a:lnTo>
                  <a:lnTo>
                    <a:pt x="736" y="877"/>
                  </a:lnTo>
                  <a:lnTo>
                    <a:pt x="719" y="890"/>
                  </a:lnTo>
                  <a:lnTo>
                    <a:pt x="695" y="901"/>
                  </a:lnTo>
                  <a:lnTo>
                    <a:pt x="663" y="907"/>
                  </a:lnTo>
                  <a:lnTo>
                    <a:pt x="656" y="907"/>
                  </a:lnTo>
                  <a:lnTo>
                    <a:pt x="635" y="907"/>
                  </a:lnTo>
                  <a:lnTo>
                    <a:pt x="604" y="907"/>
                  </a:lnTo>
                  <a:lnTo>
                    <a:pt x="562" y="907"/>
                  </a:lnTo>
                  <a:lnTo>
                    <a:pt x="514" y="907"/>
                  </a:lnTo>
                  <a:lnTo>
                    <a:pt x="459" y="907"/>
                  </a:lnTo>
                  <a:lnTo>
                    <a:pt x="402" y="907"/>
                  </a:lnTo>
                  <a:lnTo>
                    <a:pt x="342" y="907"/>
                  </a:lnTo>
                  <a:lnTo>
                    <a:pt x="281" y="907"/>
                  </a:lnTo>
                  <a:lnTo>
                    <a:pt x="223" y="907"/>
                  </a:lnTo>
                  <a:lnTo>
                    <a:pt x="167" y="907"/>
                  </a:lnTo>
                  <a:lnTo>
                    <a:pt x="116" y="907"/>
                  </a:lnTo>
                  <a:lnTo>
                    <a:pt x="73" y="907"/>
                  </a:lnTo>
                  <a:lnTo>
                    <a:pt x="38" y="907"/>
                  </a:lnTo>
                  <a:lnTo>
                    <a:pt x="13" y="907"/>
                  </a:lnTo>
                  <a:lnTo>
                    <a:pt x="2" y="907"/>
                  </a:lnTo>
                  <a:lnTo>
                    <a:pt x="2" y="905"/>
                  </a:lnTo>
                  <a:lnTo>
                    <a:pt x="2" y="903"/>
                  </a:lnTo>
                  <a:lnTo>
                    <a:pt x="0" y="901"/>
                  </a:lnTo>
                  <a:lnTo>
                    <a:pt x="0" y="900"/>
                  </a:lnTo>
                  <a:lnTo>
                    <a:pt x="2" y="892"/>
                  </a:lnTo>
                  <a:lnTo>
                    <a:pt x="4" y="885"/>
                  </a:lnTo>
                  <a:lnTo>
                    <a:pt x="9" y="877"/>
                  </a:lnTo>
                  <a:lnTo>
                    <a:pt x="17" y="872"/>
                  </a:lnTo>
                  <a:lnTo>
                    <a:pt x="25" y="870"/>
                  </a:lnTo>
                  <a:lnTo>
                    <a:pt x="39" y="867"/>
                  </a:lnTo>
                  <a:lnTo>
                    <a:pt x="58" y="864"/>
                  </a:lnTo>
                  <a:lnTo>
                    <a:pt x="82" y="862"/>
                  </a:lnTo>
                  <a:lnTo>
                    <a:pt x="110" y="860"/>
                  </a:lnTo>
                  <a:lnTo>
                    <a:pt x="142" y="858"/>
                  </a:lnTo>
                  <a:lnTo>
                    <a:pt x="178" y="855"/>
                  </a:lnTo>
                  <a:lnTo>
                    <a:pt x="217" y="853"/>
                  </a:lnTo>
                  <a:lnTo>
                    <a:pt x="259" y="850"/>
                  </a:lnTo>
                  <a:lnTo>
                    <a:pt x="302" y="849"/>
                  </a:lnTo>
                  <a:lnTo>
                    <a:pt x="347" y="846"/>
                  </a:lnTo>
                  <a:lnTo>
                    <a:pt x="396" y="845"/>
                  </a:lnTo>
                  <a:lnTo>
                    <a:pt x="444" y="842"/>
                  </a:lnTo>
                  <a:lnTo>
                    <a:pt x="492" y="841"/>
                  </a:lnTo>
                  <a:lnTo>
                    <a:pt x="541" y="840"/>
                  </a:lnTo>
                  <a:lnTo>
                    <a:pt x="589" y="838"/>
                  </a:lnTo>
                  <a:lnTo>
                    <a:pt x="596" y="841"/>
                  </a:lnTo>
                  <a:lnTo>
                    <a:pt x="604" y="842"/>
                  </a:lnTo>
                  <a:lnTo>
                    <a:pt x="613" y="842"/>
                  </a:lnTo>
                  <a:lnTo>
                    <a:pt x="622" y="840"/>
                  </a:lnTo>
                  <a:lnTo>
                    <a:pt x="632" y="834"/>
                  </a:lnTo>
                  <a:lnTo>
                    <a:pt x="643" y="828"/>
                  </a:lnTo>
                  <a:lnTo>
                    <a:pt x="653" y="819"/>
                  </a:lnTo>
                  <a:lnTo>
                    <a:pt x="662" y="807"/>
                  </a:lnTo>
                  <a:lnTo>
                    <a:pt x="672" y="794"/>
                  </a:lnTo>
                  <a:lnTo>
                    <a:pt x="682" y="777"/>
                  </a:lnTo>
                  <a:lnTo>
                    <a:pt x="689" y="760"/>
                  </a:lnTo>
                  <a:lnTo>
                    <a:pt x="698" y="739"/>
                  </a:lnTo>
                  <a:lnTo>
                    <a:pt x="698" y="738"/>
                  </a:lnTo>
                  <a:lnTo>
                    <a:pt x="698" y="737"/>
                  </a:lnTo>
                  <a:lnTo>
                    <a:pt x="706" y="706"/>
                  </a:lnTo>
                  <a:lnTo>
                    <a:pt x="726" y="625"/>
                  </a:lnTo>
                  <a:lnTo>
                    <a:pt x="754" y="510"/>
                  </a:lnTo>
                  <a:lnTo>
                    <a:pt x="787" y="379"/>
                  </a:lnTo>
                  <a:lnTo>
                    <a:pt x="819" y="246"/>
                  </a:lnTo>
                  <a:lnTo>
                    <a:pt x="849" y="130"/>
                  </a:lnTo>
                  <a:lnTo>
                    <a:pt x="869" y="47"/>
                  </a:lnTo>
                  <a:lnTo>
                    <a:pt x="878" y="13"/>
                  </a:lnTo>
                  <a:lnTo>
                    <a:pt x="882" y="8"/>
                  </a:lnTo>
                  <a:lnTo>
                    <a:pt x="887" y="4"/>
                  </a:lnTo>
                  <a:lnTo>
                    <a:pt x="892" y="1"/>
                  </a:lnTo>
                  <a:lnTo>
                    <a:pt x="896"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14" name="Freeform 512">
              <a:extLst>
                <a:ext uri="{FF2B5EF4-FFF2-40B4-BE49-F238E27FC236}">
                  <a16:creationId xmlns:a16="http://schemas.microsoft.com/office/drawing/2014/main" id="{D47B28A1-88D0-40B0-9CFA-28D83D489007}"/>
                </a:ext>
              </a:extLst>
            </p:cNvPr>
            <p:cNvSpPr>
              <a:spLocks/>
            </p:cNvSpPr>
            <p:nvPr/>
          </p:nvSpPr>
          <p:spPr bwMode="auto">
            <a:xfrm flipH="1">
              <a:off x="774" y="1193"/>
              <a:ext cx="77" cy="290"/>
            </a:xfrm>
            <a:custGeom>
              <a:avLst/>
              <a:gdLst>
                <a:gd name="T0" fmla="*/ 0 w 338"/>
                <a:gd name="T1" fmla="*/ 0 h 1268"/>
                <a:gd name="T2" fmla="*/ 0 w 338"/>
                <a:gd name="T3" fmla="*/ 0 h 1268"/>
                <a:gd name="T4" fmla="*/ 0 w 338"/>
                <a:gd name="T5" fmla="*/ 0 h 1268"/>
                <a:gd name="T6" fmla="*/ 0 w 338"/>
                <a:gd name="T7" fmla="*/ 0 h 1268"/>
                <a:gd name="T8" fmla="*/ 0 w 338"/>
                <a:gd name="T9" fmla="*/ 0 h 1268"/>
                <a:gd name="T10" fmla="*/ 0 w 338"/>
                <a:gd name="T11" fmla="*/ 0 h 1268"/>
                <a:gd name="T12" fmla="*/ 0 w 338"/>
                <a:gd name="T13" fmla="*/ 0 h 1268"/>
                <a:gd name="T14" fmla="*/ 0 w 338"/>
                <a:gd name="T15" fmla="*/ 0 h 1268"/>
                <a:gd name="T16" fmla="*/ 0 w 338"/>
                <a:gd name="T17" fmla="*/ 0 h 1268"/>
                <a:gd name="T18" fmla="*/ 0 w 338"/>
                <a:gd name="T19" fmla="*/ 0 h 1268"/>
                <a:gd name="T20" fmla="*/ 0 w 338"/>
                <a:gd name="T21" fmla="*/ 0 h 1268"/>
                <a:gd name="T22" fmla="*/ 0 w 338"/>
                <a:gd name="T23" fmla="*/ 0 h 1268"/>
                <a:gd name="T24" fmla="*/ 0 w 338"/>
                <a:gd name="T25" fmla="*/ 0 h 1268"/>
                <a:gd name="T26" fmla="*/ 0 w 338"/>
                <a:gd name="T27" fmla="*/ 0 h 1268"/>
                <a:gd name="T28" fmla="*/ 0 w 338"/>
                <a:gd name="T29" fmla="*/ 0 h 1268"/>
                <a:gd name="T30" fmla="*/ 0 w 338"/>
                <a:gd name="T31" fmla="*/ 0 h 1268"/>
                <a:gd name="T32" fmla="*/ 0 w 338"/>
                <a:gd name="T33" fmla="*/ 0 h 1268"/>
                <a:gd name="T34" fmla="*/ 0 w 338"/>
                <a:gd name="T35" fmla="*/ 0 h 1268"/>
                <a:gd name="T36" fmla="*/ 0 w 338"/>
                <a:gd name="T37" fmla="*/ 0 h 1268"/>
                <a:gd name="T38" fmla="*/ 0 w 338"/>
                <a:gd name="T39" fmla="*/ 0 h 1268"/>
                <a:gd name="T40" fmla="*/ 0 w 338"/>
                <a:gd name="T41" fmla="*/ 0 h 1268"/>
                <a:gd name="T42" fmla="*/ 0 w 338"/>
                <a:gd name="T43" fmla="*/ 0 h 1268"/>
                <a:gd name="T44" fmla="*/ 0 w 338"/>
                <a:gd name="T45" fmla="*/ 0 h 1268"/>
                <a:gd name="T46" fmla="*/ 0 w 338"/>
                <a:gd name="T47" fmla="*/ 0 h 1268"/>
                <a:gd name="T48" fmla="*/ 0 w 338"/>
                <a:gd name="T49" fmla="*/ 0 h 1268"/>
                <a:gd name="T50" fmla="*/ 0 w 338"/>
                <a:gd name="T51" fmla="*/ 0 h 1268"/>
                <a:gd name="T52" fmla="*/ 0 w 338"/>
                <a:gd name="T53" fmla="*/ 0 h 1268"/>
                <a:gd name="T54" fmla="*/ 0 w 338"/>
                <a:gd name="T55" fmla="*/ 0 h 1268"/>
                <a:gd name="T56" fmla="*/ 0 w 338"/>
                <a:gd name="T57" fmla="*/ 0 h 1268"/>
                <a:gd name="T58" fmla="*/ 0 w 338"/>
                <a:gd name="T59" fmla="*/ 0 h 1268"/>
                <a:gd name="T60" fmla="*/ 0 w 338"/>
                <a:gd name="T61" fmla="*/ 0 h 1268"/>
                <a:gd name="T62" fmla="*/ 0 w 338"/>
                <a:gd name="T63" fmla="*/ 0 h 1268"/>
                <a:gd name="T64" fmla="*/ 0 w 338"/>
                <a:gd name="T65" fmla="*/ 0 h 1268"/>
                <a:gd name="T66" fmla="*/ 0 w 338"/>
                <a:gd name="T67" fmla="*/ 0 h 1268"/>
                <a:gd name="T68" fmla="*/ 0 w 338"/>
                <a:gd name="T69" fmla="*/ 0 h 1268"/>
                <a:gd name="T70" fmla="*/ 0 w 338"/>
                <a:gd name="T71" fmla="*/ 0 h 1268"/>
                <a:gd name="T72" fmla="*/ 0 w 338"/>
                <a:gd name="T73" fmla="*/ 0 h 1268"/>
                <a:gd name="T74" fmla="*/ 0 w 338"/>
                <a:gd name="T75" fmla="*/ 0 h 1268"/>
                <a:gd name="T76" fmla="*/ 0 w 338"/>
                <a:gd name="T77" fmla="*/ 0 h 1268"/>
                <a:gd name="T78" fmla="*/ 0 w 338"/>
                <a:gd name="T79" fmla="*/ 0 h 1268"/>
                <a:gd name="T80" fmla="*/ 0 w 338"/>
                <a:gd name="T81" fmla="*/ 0 h 1268"/>
                <a:gd name="T82" fmla="*/ 0 w 338"/>
                <a:gd name="T83" fmla="*/ 0 h 1268"/>
                <a:gd name="T84" fmla="*/ 0 w 338"/>
                <a:gd name="T85" fmla="*/ 0 h 1268"/>
                <a:gd name="T86" fmla="*/ 0 w 338"/>
                <a:gd name="T87" fmla="*/ 0 h 1268"/>
                <a:gd name="T88" fmla="*/ 0 w 338"/>
                <a:gd name="T89" fmla="*/ 0 h 1268"/>
                <a:gd name="T90" fmla="*/ 0 w 338"/>
                <a:gd name="T91" fmla="*/ 0 h 1268"/>
                <a:gd name="T92" fmla="*/ 0 w 338"/>
                <a:gd name="T93" fmla="*/ 0 h 1268"/>
                <a:gd name="T94" fmla="*/ 0 w 338"/>
                <a:gd name="T95" fmla="*/ 0 h 1268"/>
                <a:gd name="T96" fmla="*/ 0 w 338"/>
                <a:gd name="T97" fmla="*/ 0 h 12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38"/>
                <a:gd name="T148" fmla="*/ 0 h 1268"/>
                <a:gd name="T149" fmla="*/ 338 w 338"/>
                <a:gd name="T150" fmla="*/ 1268 h 12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38" h="1268">
                  <a:moveTo>
                    <a:pt x="309" y="1"/>
                  </a:moveTo>
                  <a:lnTo>
                    <a:pt x="297" y="5"/>
                  </a:lnTo>
                  <a:lnTo>
                    <a:pt x="279" y="12"/>
                  </a:lnTo>
                  <a:lnTo>
                    <a:pt x="257" y="22"/>
                  </a:lnTo>
                  <a:lnTo>
                    <a:pt x="234" y="34"/>
                  </a:lnTo>
                  <a:lnTo>
                    <a:pt x="210" y="48"/>
                  </a:lnTo>
                  <a:lnTo>
                    <a:pt x="188" y="64"/>
                  </a:lnTo>
                  <a:lnTo>
                    <a:pt x="173" y="83"/>
                  </a:lnTo>
                  <a:lnTo>
                    <a:pt x="162" y="103"/>
                  </a:lnTo>
                  <a:lnTo>
                    <a:pt x="152" y="160"/>
                  </a:lnTo>
                  <a:lnTo>
                    <a:pt x="134" y="285"/>
                  </a:lnTo>
                  <a:lnTo>
                    <a:pt x="109" y="454"/>
                  </a:lnTo>
                  <a:lnTo>
                    <a:pt x="82" y="648"/>
                  </a:lnTo>
                  <a:lnTo>
                    <a:pt x="54" y="846"/>
                  </a:lnTo>
                  <a:lnTo>
                    <a:pt x="30" y="1024"/>
                  </a:lnTo>
                  <a:lnTo>
                    <a:pt x="10" y="1163"/>
                  </a:lnTo>
                  <a:lnTo>
                    <a:pt x="0" y="1243"/>
                  </a:lnTo>
                  <a:lnTo>
                    <a:pt x="0" y="1251"/>
                  </a:lnTo>
                  <a:lnTo>
                    <a:pt x="4" y="1258"/>
                  </a:lnTo>
                  <a:lnTo>
                    <a:pt x="10" y="1264"/>
                  </a:lnTo>
                  <a:lnTo>
                    <a:pt x="18" y="1268"/>
                  </a:lnTo>
                  <a:lnTo>
                    <a:pt x="27" y="1266"/>
                  </a:lnTo>
                  <a:lnTo>
                    <a:pt x="35" y="1262"/>
                  </a:lnTo>
                  <a:lnTo>
                    <a:pt x="40" y="1256"/>
                  </a:lnTo>
                  <a:lnTo>
                    <a:pt x="43" y="1248"/>
                  </a:lnTo>
                  <a:lnTo>
                    <a:pt x="66" y="1075"/>
                  </a:lnTo>
                  <a:lnTo>
                    <a:pt x="92" y="891"/>
                  </a:lnTo>
                  <a:lnTo>
                    <a:pt x="118" y="707"/>
                  </a:lnTo>
                  <a:lnTo>
                    <a:pt x="143" y="530"/>
                  </a:lnTo>
                  <a:lnTo>
                    <a:pt x="165" y="372"/>
                  </a:lnTo>
                  <a:lnTo>
                    <a:pt x="183" y="244"/>
                  </a:lnTo>
                  <a:lnTo>
                    <a:pt x="197" y="155"/>
                  </a:lnTo>
                  <a:lnTo>
                    <a:pt x="204" y="114"/>
                  </a:lnTo>
                  <a:lnTo>
                    <a:pt x="209" y="105"/>
                  </a:lnTo>
                  <a:lnTo>
                    <a:pt x="219" y="95"/>
                  </a:lnTo>
                  <a:lnTo>
                    <a:pt x="234" y="84"/>
                  </a:lnTo>
                  <a:lnTo>
                    <a:pt x="249" y="74"/>
                  </a:lnTo>
                  <a:lnTo>
                    <a:pt x="268" y="65"/>
                  </a:lnTo>
                  <a:lnTo>
                    <a:pt x="287" y="57"/>
                  </a:lnTo>
                  <a:lnTo>
                    <a:pt x="305" y="49"/>
                  </a:lnTo>
                  <a:lnTo>
                    <a:pt x="322" y="43"/>
                  </a:lnTo>
                  <a:lnTo>
                    <a:pt x="330" y="39"/>
                  </a:lnTo>
                  <a:lnTo>
                    <a:pt x="335" y="32"/>
                  </a:lnTo>
                  <a:lnTo>
                    <a:pt x="338" y="25"/>
                  </a:lnTo>
                  <a:lnTo>
                    <a:pt x="336" y="15"/>
                  </a:lnTo>
                  <a:lnTo>
                    <a:pt x="333" y="8"/>
                  </a:lnTo>
                  <a:lnTo>
                    <a:pt x="326" y="2"/>
                  </a:lnTo>
                  <a:lnTo>
                    <a:pt x="318" y="0"/>
                  </a:lnTo>
                  <a:lnTo>
                    <a:pt x="30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15" name="Freeform 513">
              <a:extLst>
                <a:ext uri="{FF2B5EF4-FFF2-40B4-BE49-F238E27FC236}">
                  <a16:creationId xmlns:a16="http://schemas.microsoft.com/office/drawing/2014/main" id="{641A26F4-AAFA-4F7C-920D-023CF3693202}"/>
                </a:ext>
              </a:extLst>
            </p:cNvPr>
            <p:cNvSpPr>
              <a:spLocks/>
            </p:cNvSpPr>
            <p:nvPr/>
          </p:nvSpPr>
          <p:spPr bwMode="auto">
            <a:xfrm flipH="1">
              <a:off x="713" y="1193"/>
              <a:ext cx="37" cy="288"/>
            </a:xfrm>
            <a:custGeom>
              <a:avLst/>
              <a:gdLst>
                <a:gd name="T0" fmla="*/ 0 w 165"/>
                <a:gd name="T1" fmla="*/ 0 h 1258"/>
                <a:gd name="T2" fmla="*/ 0 w 165"/>
                <a:gd name="T3" fmla="*/ 0 h 1258"/>
                <a:gd name="T4" fmla="*/ 0 w 165"/>
                <a:gd name="T5" fmla="*/ 0 h 1258"/>
                <a:gd name="T6" fmla="*/ 0 w 165"/>
                <a:gd name="T7" fmla="*/ 0 h 1258"/>
                <a:gd name="T8" fmla="*/ 0 w 165"/>
                <a:gd name="T9" fmla="*/ 0 h 1258"/>
                <a:gd name="T10" fmla="*/ 0 w 165"/>
                <a:gd name="T11" fmla="*/ 0 h 1258"/>
                <a:gd name="T12" fmla="*/ 0 w 165"/>
                <a:gd name="T13" fmla="*/ 0 h 1258"/>
                <a:gd name="T14" fmla="*/ 0 w 165"/>
                <a:gd name="T15" fmla="*/ 0 h 1258"/>
                <a:gd name="T16" fmla="*/ 0 w 165"/>
                <a:gd name="T17" fmla="*/ 0 h 1258"/>
                <a:gd name="T18" fmla="*/ 0 w 165"/>
                <a:gd name="T19" fmla="*/ 0 h 1258"/>
                <a:gd name="T20" fmla="*/ 0 w 165"/>
                <a:gd name="T21" fmla="*/ 0 h 1258"/>
                <a:gd name="T22" fmla="*/ 0 w 165"/>
                <a:gd name="T23" fmla="*/ 0 h 1258"/>
                <a:gd name="T24" fmla="*/ 0 w 165"/>
                <a:gd name="T25" fmla="*/ 0 h 1258"/>
                <a:gd name="T26" fmla="*/ 0 w 165"/>
                <a:gd name="T27" fmla="*/ 0 h 1258"/>
                <a:gd name="T28" fmla="*/ 0 w 165"/>
                <a:gd name="T29" fmla="*/ 0 h 1258"/>
                <a:gd name="T30" fmla="*/ 0 w 165"/>
                <a:gd name="T31" fmla="*/ 0 h 1258"/>
                <a:gd name="T32" fmla="*/ 0 w 165"/>
                <a:gd name="T33" fmla="*/ 0 h 1258"/>
                <a:gd name="T34" fmla="*/ 0 w 165"/>
                <a:gd name="T35" fmla="*/ 0 h 1258"/>
                <a:gd name="T36" fmla="*/ 0 w 165"/>
                <a:gd name="T37" fmla="*/ 0 h 1258"/>
                <a:gd name="T38" fmla="*/ 0 w 165"/>
                <a:gd name="T39" fmla="*/ 0 h 1258"/>
                <a:gd name="T40" fmla="*/ 0 w 165"/>
                <a:gd name="T41" fmla="*/ 0 h 1258"/>
                <a:gd name="T42" fmla="*/ 0 w 165"/>
                <a:gd name="T43" fmla="*/ 0 h 1258"/>
                <a:gd name="T44" fmla="*/ 0 w 165"/>
                <a:gd name="T45" fmla="*/ 0 h 1258"/>
                <a:gd name="T46" fmla="*/ 0 w 165"/>
                <a:gd name="T47" fmla="*/ 0 h 1258"/>
                <a:gd name="T48" fmla="*/ 0 w 165"/>
                <a:gd name="T49" fmla="*/ 0 h 1258"/>
                <a:gd name="T50" fmla="*/ 0 w 165"/>
                <a:gd name="T51" fmla="*/ 0 h 1258"/>
                <a:gd name="T52" fmla="*/ 0 w 165"/>
                <a:gd name="T53" fmla="*/ 0 h 1258"/>
                <a:gd name="T54" fmla="*/ 0 w 165"/>
                <a:gd name="T55" fmla="*/ 0 h 1258"/>
                <a:gd name="T56" fmla="*/ 0 w 165"/>
                <a:gd name="T57" fmla="*/ 0 h 1258"/>
                <a:gd name="T58" fmla="*/ 0 w 165"/>
                <a:gd name="T59" fmla="*/ 0 h 1258"/>
                <a:gd name="T60" fmla="*/ 0 w 165"/>
                <a:gd name="T61" fmla="*/ 0 h 1258"/>
                <a:gd name="T62" fmla="*/ 0 w 165"/>
                <a:gd name="T63" fmla="*/ 0 h 1258"/>
                <a:gd name="T64" fmla="*/ 0 w 165"/>
                <a:gd name="T65" fmla="*/ 0 h 1258"/>
                <a:gd name="T66" fmla="*/ 0 w 165"/>
                <a:gd name="T67" fmla="*/ 0 h 1258"/>
                <a:gd name="T68" fmla="*/ 0 w 165"/>
                <a:gd name="T69" fmla="*/ 0 h 1258"/>
                <a:gd name="T70" fmla="*/ 0 w 165"/>
                <a:gd name="T71" fmla="*/ 0 h 1258"/>
                <a:gd name="T72" fmla="*/ 0 w 165"/>
                <a:gd name="T73" fmla="*/ 0 h 1258"/>
                <a:gd name="T74" fmla="*/ 0 w 165"/>
                <a:gd name="T75" fmla="*/ 0 h 1258"/>
                <a:gd name="T76" fmla="*/ 0 w 165"/>
                <a:gd name="T77" fmla="*/ 0 h 1258"/>
                <a:gd name="T78" fmla="*/ 0 w 165"/>
                <a:gd name="T79" fmla="*/ 0 h 1258"/>
                <a:gd name="T80" fmla="*/ 0 w 165"/>
                <a:gd name="T81" fmla="*/ 0 h 125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65"/>
                <a:gd name="T124" fmla="*/ 0 h 1258"/>
                <a:gd name="T125" fmla="*/ 165 w 165"/>
                <a:gd name="T126" fmla="*/ 1258 h 125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65" h="1258">
                  <a:moveTo>
                    <a:pt x="3" y="12"/>
                  </a:moveTo>
                  <a:lnTo>
                    <a:pt x="0" y="20"/>
                  </a:lnTo>
                  <a:lnTo>
                    <a:pt x="0" y="29"/>
                  </a:lnTo>
                  <a:lnTo>
                    <a:pt x="4" y="37"/>
                  </a:lnTo>
                  <a:lnTo>
                    <a:pt x="11" y="42"/>
                  </a:lnTo>
                  <a:lnTo>
                    <a:pt x="26" y="51"/>
                  </a:lnTo>
                  <a:lnTo>
                    <a:pt x="43" y="62"/>
                  </a:lnTo>
                  <a:lnTo>
                    <a:pt x="60" y="75"/>
                  </a:lnTo>
                  <a:lnTo>
                    <a:pt x="77" y="86"/>
                  </a:lnTo>
                  <a:lnTo>
                    <a:pt x="91" y="99"/>
                  </a:lnTo>
                  <a:lnTo>
                    <a:pt x="103" y="111"/>
                  </a:lnTo>
                  <a:lnTo>
                    <a:pt x="111" y="123"/>
                  </a:lnTo>
                  <a:lnTo>
                    <a:pt x="115" y="133"/>
                  </a:lnTo>
                  <a:lnTo>
                    <a:pt x="117" y="270"/>
                  </a:lnTo>
                  <a:lnTo>
                    <a:pt x="120" y="561"/>
                  </a:lnTo>
                  <a:lnTo>
                    <a:pt x="121" y="915"/>
                  </a:lnTo>
                  <a:lnTo>
                    <a:pt x="121" y="1236"/>
                  </a:lnTo>
                  <a:lnTo>
                    <a:pt x="122" y="1245"/>
                  </a:lnTo>
                  <a:lnTo>
                    <a:pt x="128" y="1251"/>
                  </a:lnTo>
                  <a:lnTo>
                    <a:pt x="135" y="1256"/>
                  </a:lnTo>
                  <a:lnTo>
                    <a:pt x="143" y="1258"/>
                  </a:lnTo>
                  <a:lnTo>
                    <a:pt x="151" y="1256"/>
                  </a:lnTo>
                  <a:lnTo>
                    <a:pt x="159" y="1251"/>
                  </a:lnTo>
                  <a:lnTo>
                    <a:pt x="164" y="1243"/>
                  </a:lnTo>
                  <a:lnTo>
                    <a:pt x="165" y="1236"/>
                  </a:lnTo>
                  <a:lnTo>
                    <a:pt x="165" y="1052"/>
                  </a:lnTo>
                  <a:lnTo>
                    <a:pt x="164" y="685"/>
                  </a:lnTo>
                  <a:lnTo>
                    <a:pt x="161" y="317"/>
                  </a:lnTo>
                  <a:lnTo>
                    <a:pt x="159" y="129"/>
                  </a:lnTo>
                  <a:lnTo>
                    <a:pt x="152" y="108"/>
                  </a:lnTo>
                  <a:lnTo>
                    <a:pt x="139" y="88"/>
                  </a:lnTo>
                  <a:lnTo>
                    <a:pt x="121" y="67"/>
                  </a:lnTo>
                  <a:lnTo>
                    <a:pt x="100" y="49"/>
                  </a:lnTo>
                  <a:lnTo>
                    <a:pt x="79" y="33"/>
                  </a:lnTo>
                  <a:lnTo>
                    <a:pt x="59" y="20"/>
                  </a:lnTo>
                  <a:lnTo>
                    <a:pt x="43" y="10"/>
                  </a:lnTo>
                  <a:lnTo>
                    <a:pt x="31" y="3"/>
                  </a:lnTo>
                  <a:lnTo>
                    <a:pt x="24" y="0"/>
                  </a:lnTo>
                  <a:lnTo>
                    <a:pt x="16" y="2"/>
                  </a:lnTo>
                  <a:lnTo>
                    <a:pt x="8" y="6"/>
                  </a:lnTo>
                  <a:lnTo>
                    <a:pt x="3"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16" name="Freeform 514">
              <a:extLst>
                <a:ext uri="{FF2B5EF4-FFF2-40B4-BE49-F238E27FC236}">
                  <a16:creationId xmlns:a16="http://schemas.microsoft.com/office/drawing/2014/main" id="{DD0FDBE6-B38D-4AE8-A7D9-808A53F05C44}"/>
                </a:ext>
              </a:extLst>
            </p:cNvPr>
            <p:cNvSpPr>
              <a:spLocks/>
            </p:cNvSpPr>
            <p:nvPr/>
          </p:nvSpPr>
          <p:spPr bwMode="auto">
            <a:xfrm flipH="1">
              <a:off x="500" y="1173"/>
              <a:ext cx="346" cy="78"/>
            </a:xfrm>
            <a:custGeom>
              <a:avLst/>
              <a:gdLst>
                <a:gd name="T0" fmla="*/ 0 w 1511"/>
                <a:gd name="T1" fmla="*/ 0 h 341"/>
                <a:gd name="T2" fmla="*/ 0 w 1511"/>
                <a:gd name="T3" fmla="*/ 0 h 341"/>
                <a:gd name="T4" fmla="*/ 0 w 1511"/>
                <a:gd name="T5" fmla="*/ 0 h 341"/>
                <a:gd name="T6" fmla="*/ 0 w 1511"/>
                <a:gd name="T7" fmla="*/ 0 h 341"/>
                <a:gd name="T8" fmla="*/ 0 w 1511"/>
                <a:gd name="T9" fmla="*/ 0 h 341"/>
                <a:gd name="T10" fmla="*/ 0 w 1511"/>
                <a:gd name="T11" fmla="*/ 0 h 341"/>
                <a:gd name="T12" fmla="*/ 0 w 1511"/>
                <a:gd name="T13" fmla="*/ 0 h 341"/>
                <a:gd name="T14" fmla="*/ 0 w 1511"/>
                <a:gd name="T15" fmla="*/ 0 h 341"/>
                <a:gd name="T16" fmla="*/ 0 w 1511"/>
                <a:gd name="T17" fmla="*/ 0 h 341"/>
                <a:gd name="T18" fmla="*/ 0 w 1511"/>
                <a:gd name="T19" fmla="*/ 0 h 341"/>
                <a:gd name="T20" fmla="*/ 0 w 1511"/>
                <a:gd name="T21" fmla="*/ 0 h 341"/>
                <a:gd name="T22" fmla="*/ 0 w 1511"/>
                <a:gd name="T23" fmla="*/ 0 h 341"/>
                <a:gd name="T24" fmla="*/ 0 w 1511"/>
                <a:gd name="T25" fmla="*/ 0 h 341"/>
                <a:gd name="T26" fmla="*/ 0 w 1511"/>
                <a:gd name="T27" fmla="*/ 0 h 341"/>
                <a:gd name="T28" fmla="*/ 0 w 1511"/>
                <a:gd name="T29" fmla="*/ 0 h 341"/>
                <a:gd name="T30" fmla="*/ 0 w 1511"/>
                <a:gd name="T31" fmla="*/ 0 h 341"/>
                <a:gd name="T32" fmla="*/ 0 w 1511"/>
                <a:gd name="T33" fmla="*/ 0 h 341"/>
                <a:gd name="T34" fmla="*/ 0 w 1511"/>
                <a:gd name="T35" fmla="*/ 0 h 341"/>
                <a:gd name="T36" fmla="*/ 0 w 1511"/>
                <a:gd name="T37" fmla="*/ 0 h 341"/>
                <a:gd name="T38" fmla="*/ 0 w 1511"/>
                <a:gd name="T39" fmla="*/ 0 h 341"/>
                <a:gd name="T40" fmla="*/ 0 w 1511"/>
                <a:gd name="T41" fmla="*/ 0 h 341"/>
                <a:gd name="T42" fmla="*/ 0 w 1511"/>
                <a:gd name="T43" fmla="*/ 0 h 341"/>
                <a:gd name="T44" fmla="*/ 0 w 1511"/>
                <a:gd name="T45" fmla="*/ 0 h 341"/>
                <a:gd name="T46" fmla="*/ 0 w 1511"/>
                <a:gd name="T47" fmla="*/ 0 h 341"/>
                <a:gd name="T48" fmla="*/ 0 w 1511"/>
                <a:gd name="T49" fmla="*/ 0 h 341"/>
                <a:gd name="T50" fmla="*/ 0 w 1511"/>
                <a:gd name="T51" fmla="*/ 0 h 341"/>
                <a:gd name="T52" fmla="*/ 0 w 1511"/>
                <a:gd name="T53" fmla="*/ 0 h 341"/>
                <a:gd name="T54" fmla="*/ 0 w 1511"/>
                <a:gd name="T55" fmla="*/ 0 h 341"/>
                <a:gd name="T56" fmla="*/ 0 w 1511"/>
                <a:gd name="T57" fmla="*/ 0 h 341"/>
                <a:gd name="T58" fmla="*/ 0 w 1511"/>
                <a:gd name="T59" fmla="*/ 0 h 341"/>
                <a:gd name="T60" fmla="*/ 0 w 1511"/>
                <a:gd name="T61" fmla="*/ 0 h 341"/>
                <a:gd name="T62" fmla="*/ 0 w 1511"/>
                <a:gd name="T63" fmla="*/ 0 h 341"/>
                <a:gd name="T64" fmla="*/ 0 w 1511"/>
                <a:gd name="T65" fmla="*/ 0 h 341"/>
                <a:gd name="T66" fmla="*/ 0 w 1511"/>
                <a:gd name="T67" fmla="*/ 0 h 341"/>
                <a:gd name="T68" fmla="*/ 0 w 1511"/>
                <a:gd name="T69" fmla="*/ 0 h 341"/>
                <a:gd name="T70" fmla="*/ 0 w 1511"/>
                <a:gd name="T71" fmla="*/ 0 h 341"/>
                <a:gd name="T72" fmla="*/ 0 w 1511"/>
                <a:gd name="T73" fmla="*/ 0 h 341"/>
                <a:gd name="T74" fmla="*/ 0 w 1511"/>
                <a:gd name="T75" fmla="*/ 0 h 341"/>
                <a:gd name="T76" fmla="*/ 0 w 1511"/>
                <a:gd name="T77" fmla="*/ 0 h 341"/>
                <a:gd name="T78" fmla="*/ 0 w 1511"/>
                <a:gd name="T79" fmla="*/ 0 h 341"/>
                <a:gd name="T80" fmla="*/ 0 w 1511"/>
                <a:gd name="T81" fmla="*/ 0 h 341"/>
                <a:gd name="T82" fmla="*/ 0 w 1511"/>
                <a:gd name="T83" fmla="*/ 0 h 341"/>
                <a:gd name="T84" fmla="*/ 0 w 1511"/>
                <a:gd name="T85" fmla="*/ 0 h 34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11"/>
                <a:gd name="T130" fmla="*/ 0 h 341"/>
                <a:gd name="T131" fmla="*/ 1511 w 1511"/>
                <a:gd name="T132" fmla="*/ 341 h 34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11" h="341">
                  <a:moveTo>
                    <a:pt x="53" y="1"/>
                  </a:moveTo>
                  <a:lnTo>
                    <a:pt x="50" y="3"/>
                  </a:lnTo>
                  <a:lnTo>
                    <a:pt x="44" y="4"/>
                  </a:lnTo>
                  <a:lnTo>
                    <a:pt x="37" y="8"/>
                  </a:lnTo>
                  <a:lnTo>
                    <a:pt x="29" y="12"/>
                  </a:lnTo>
                  <a:lnTo>
                    <a:pt x="20" y="18"/>
                  </a:lnTo>
                  <a:lnTo>
                    <a:pt x="12" y="25"/>
                  </a:lnTo>
                  <a:lnTo>
                    <a:pt x="5" y="34"/>
                  </a:lnTo>
                  <a:lnTo>
                    <a:pt x="1" y="44"/>
                  </a:lnTo>
                  <a:lnTo>
                    <a:pt x="0" y="59"/>
                  </a:lnTo>
                  <a:lnTo>
                    <a:pt x="4" y="73"/>
                  </a:lnTo>
                  <a:lnTo>
                    <a:pt x="12" y="89"/>
                  </a:lnTo>
                  <a:lnTo>
                    <a:pt x="25" y="103"/>
                  </a:lnTo>
                  <a:lnTo>
                    <a:pt x="27" y="104"/>
                  </a:lnTo>
                  <a:lnTo>
                    <a:pt x="30" y="107"/>
                  </a:lnTo>
                  <a:lnTo>
                    <a:pt x="33" y="108"/>
                  </a:lnTo>
                  <a:lnTo>
                    <a:pt x="37" y="110"/>
                  </a:lnTo>
                  <a:lnTo>
                    <a:pt x="1439" y="341"/>
                  </a:lnTo>
                  <a:lnTo>
                    <a:pt x="1441" y="341"/>
                  </a:lnTo>
                  <a:lnTo>
                    <a:pt x="1443" y="341"/>
                  </a:lnTo>
                  <a:lnTo>
                    <a:pt x="1444" y="341"/>
                  </a:lnTo>
                  <a:lnTo>
                    <a:pt x="1446" y="341"/>
                  </a:lnTo>
                  <a:lnTo>
                    <a:pt x="1450" y="340"/>
                  </a:lnTo>
                  <a:lnTo>
                    <a:pt x="1456" y="339"/>
                  </a:lnTo>
                  <a:lnTo>
                    <a:pt x="1465" y="337"/>
                  </a:lnTo>
                  <a:lnTo>
                    <a:pt x="1474" y="333"/>
                  </a:lnTo>
                  <a:lnTo>
                    <a:pt x="1485" y="328"/>
                  </a:lnTo>
                  <a:lnTo>
                    <a:pt x="1494" y="322"/>
                  </a:lnTo>
                  <a:lnTo>
                    <a:pt x="1503" y="313"/>
                  </a:lnTo>
                  <a:lnTo>
                    <a:pt x="1508" y="301"/>
                  </a:lnTo>
                  <a:lnTo>
                    <a:pt x="1511" y="284"/>
                  </a:lnTo>
                  <a:lnTo>
                    <a:pt x="1507" y="266"/>
                  </a:lnTo>
                  <a:lnTo>
                    <a:pt x="1495" y="246"/>
                  </a:lnTo>
                  <a:lnTo>
                    <a:pt x="1478" y="227"/>
                  </a:lnTo>
                  <a:lnTo>
                    <a:pt x="1476" y="224"/>
                  </a:lnTo>
                  <a:lnTo>
                    <a:pt x="1473" y="223"/>
                  </a:lnTo>
                  <a:lnTo>
                    <a:pt x="1469" y="221"/>
                  </a:lnTo>
                  <a:lnTo>
                    <a:pt x="1467" y="220"/>
                  </a:lnTo>
                  <a:lnTo>
                    <a:pt x="63" y="1"/>
                  </a:lnTo>
                  <a:lnTo>
                    <a:pt x="60" y="0"/>
                  </a:lnTo>
                  <a:lnTo>
                    <a:pt x="57" y="0"/>
                  </a:lnTo>
                  <a:lnTo>
                    <a:pt x="56" y="0"/>
                  </a:lnTo>
                  <a:lnTo>
                    <a:pt x="5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17" name="Freeform 515">
              <a:extLst>
                <a:ext uri="{FF2B5EF4-FFF2-40B4-BE49-F238E27FC236}">
                  <a16:creationId xmlns:a16="http://schemas.microsoft.com/office/drawing/2014/main" id="{7C5B2033-7C04-4C62-8202-286F8B3B812A}"/>
                </a:ext>
              </a:extLst>
            </p:cNvPr>
            <p:cNvSpPr>
              <a:spLocks/>
            </p:cNvSpPr>
            <p:nvPr/>
          </p:nvSpPr>
          <p:spPr bwMode="auto">
            <a:xfrm flipH="1">
              <a:off x="510" y="1183"/>
              <a:ext cx="325" cy="58"/>
            </a:xfrm>
            <a:custGeom>
              <a:avLst/>
              <a:gdLst>
                <a:gd name="T0" fmla="*/ 0 w 1423"/>
                <a:gd name="T1" fmla="*/ 0 h 253"/>
                <a:gd name="T2" fmla="*/ 0 w 1423"/>
                <a:gd name="T3" fmla="*/ 0 h 253"/>
                <a:gd name="T4" fmla="*/ 0 w 1423"/>
                <a:gd name="T5" fmla="*/ 0 h 253"/>
                <a:gd name="T6" fmla="*/ 0 w 1423"/>
                <a:gd name="T7" fmla="*/ 0 h 253"/>
                <a:gd name="T8" fmla="*/ 0 w 1423"/>
                <a:gd name="T9" fmla="*/ 0 h 253"/>
                <a:gd name="T10" fmla="*/ 0 w 1423"/>
                <a:gd name="T11" fmla="*/ 0 h 253"/>
                <a:gd name="T12" fmla="*/ 0 w 1423"/>
                <a:gd name="T13" fmla="*/ 0 h 253"/>
                <a:gd name="T14" fmla="*/ 0 w 1423"/>
                <a:gd name="T15" fmla="*/ 0 h 253"/>
                <a:gd name="T16" fmla="*/ 0 w 1423"/>
                <a:gd name="T17" fmla="*/ 0 h 253"/>
                <a:gd name="T18" fmla="*/ 0 w 1423"/>
                <a:gd name="T19" fmla="*/ 0 h 253"/>
                <a:gd name="T20" fmla="*/ 0 w 1423"/>
                <a:gd name="T21" fmla="*/ 0 h 253"/>
                <a:gd name="T22" fmla="*/ 0 w 1423"/>
                <a:gd name="T23" fmla="*/ 0 h 253"/>
                <a:gd name="T24" fmla="*/ 0 w 1423"/>
                <a:gd name="T25" fmla="*/ 0 h 253"/>
                <a:gd name="T26" fmla="*/ 0 w 1423"/>
                <a:gd name="T27" fmla="*/ 0 h 253"/>
                <a:gd name="T28" fmla="*/ 0 w 1423"/>
                <a:gd name="T29" fmla="*/ 0 h 253"/>
                <a:gd name="T30" fmla="*/ 0 w 1423"/>
                <a:gd name="T31" fmla="*/ 0 h 253"/>
                <a:gd name="T32" fmla="*/ 0 w 1423"/>
                <a:gd name="T33" fmla="*/ 0 h 253"/>
                <a:gd name="T34" fmla="*/ 0 w 1423"/>
                <a:gd name="T35" fmla="*/ 0 h 253"/>
                <a:gd name="T36" fmla="*/ 0 w 1423"/>
                <a:gd name="T37" fmla="*/ 0 h 253"/>
                <a:gd name="T38" fmla="*/ 0 w 1423"/>
                <a:gd name="T39" fmla="*/ 0 h 253"/>
                <a:gd name="T40" fmla="*/ 0 w 1423"/>
                <a:gd name="T41" fmla="*/ 0 h 253"/>
                <a:gd name="T42" fmla="*/ 0 w 1423"/>
                <a:gd name="T43" fmla="*/ 0 h 253"/>
                <a:gd name="T44" fmla="*/ 0 w 1423"/>
                <a:gd name="T45" fmla="*/ 0 h 253"/>
                <a:gd name="T46" fmla="*/ 0 w 1423"/>
                <a:gd name="T47" fmla="*/ 0 h 253"/>
                <a:gd name="T48" fmla="*/ 0 w 1423"/>
                <a:gd name="T49" fmla="*/ 0 h 253"/>
                <a:gd name="T50" fmla="*/ 0 w 1423"/>
                <a:gd name="T51" fmla="*/ 0 h 253"/>
                <a:gd name="T52" fmla="*/ 0 w 1423"/>
                <a:gd name="T53" fmla="*/ 0 h 253"/>
                <a:gd name="T54" fmla="*/ 0 w 1423"/>
                <a:gd name="T55" fmla="*/ 0 h 253"/>
                <a:gd name="T56" fmla="*/ 0 w 1423"/>
                <a:gd name="T57" fmla="*/ 0 h 253"/>
                <a:gd name="T58" fmla="*/ 0 w 1423"/>
                <a:gd name="T59" fmla="*/ 0 h 253"/>
                <a:gd name="T60" fmla="*/ 0 w 1423"/>
                <a:gd name="T61" fmla="*/ 0 h 253"/>
                <a:gd name="T62" fmla="*/ 0 w 1423"/>
                <a:gd name="T63" fmla="*/ 0 h 253"/>
                <a:gd name="T64" fmla="*/ 0 w 1423"/>
                <a:gd name="T65" fmla="*/ 0 h 253"/>
                <a:gd name="T66" fmla="*/ 0 w 1423"/>
                <a:gd name="T67" fmla="*/ 0 h 253"/>
                <a:gd name="T68" fmla="*/ 0 w 1423"/>
                <a:gd name="T69" fmla="*/ 0 h 253"/>
                <a:gd name="T70" fmla="*/ 0 w 1423"/>
                <a:gd name="T71" fmla="*/ 0 h 253"/>
                <a:gd name="T72" fmla="*/ 0 w 1423"/>
                <a:gd name="T73" fmla="*/ 0 h 253"/>
                <a:gd name="T74" fmla="*/ 0 w 1423"/>
                <a:gd name="T75" fmla="*/ 0 h 253"/>
                <a:gd name="T76" fmla="*/ 0 w 1423"/>
                <a:gd name="T77" fmla="*/ 0 h 253"/>
                <a:gd name="T78" fmla="*/ 0 w 1423"/>
                <a:gd name="T79" fmla="*/ 0 h 253"/>
                <a:gd name="T80" fmla="*/ 0 w 1423"/>
                <a:gd name="T81" fmla="*/ 0 h 253"/>
                <a:gd name="T82" fmla="*/ 0 w 1423"/>
                <a:gd name="T83" fmla="*/ 0 h 253"/>
                <a:gd name="T84" fmla="*/ 0 w 1423"/>
                <a:gd name="T85" fmla="*/ 0 h 253"/>
                <a:gd name="T86" fmla="*/ 0 w 1423"/>
                <a:gd name="T87" fmla="*/ 0 h 2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23"/>
                <a:gd name="T133" fmla="*/ 0 h 253"/>
                <a:gd name="T134" fmla="*/ 1423 w 1423"/>
                <a:gd name="T135" fmla="*/ 253 h 2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23" h="253">
                  <a:moveTo>
                    <a:pt x="0" y="12"/>
                  </a:moveTo>
                  <a:lnTo>
                    <a:pt x="0" y="12"/>
                  </a:lnTo>
                  <a:lnTo>
                    <a:pt x="0" y="11"/>
                  </a:lnTo>
                  <a:lnTo>
                    <a:pt x="2" y="8"/>
                  </a:lnTo>
                  <a:lnTo>
                    <a:pt x="6" y="6"/>
                  </a:lnTo>
                  <a:lnTo>
                    <a:pt x="11" y="3"/>
                  </a:lnTo>
                  <a:lnTo>
                    <a:pt x="17" y="0"/>
                  </a:lnTo>
                  <a:lnTo>
                    <a:pt x="22" y="2"/>
                  </a:lnTo>
                  <a:lnTo>
                    <a:pt x="34" y="3"/>
                  </a:lnTo>
                  <a:lnTo>
                    <a:pt x="54" y="6"/>
                  </a:lnTo>
                  <a:lnTo>
                    <a:pt x="80" y="10"/>
                  </a:lnTo>
                  <a:lnTo>
                    <a:pt x="111" y="15"/>
                  </a:lnTo>
                  <a:lnTo>
                    <a:pt x="149" y="21"/>
                  </a:lnTo>
                  <a:lnTo>
                    <a:pt x="190" y="28"/>
                  </a:lnTo>
                  <a:lnTo>
                    <a:pt x="237" y="34"/>
                  </a:lnTo>
                  <a:lnTo>
                    <a:pt x="288" y="42"/>
                  </a:lnTo>
                  <a:lnTo>
                    <a:pt x="342" y="51"/>
                  </a:lnTo>
                  <a:lnTo>
                    <a:pt x="399" y="60"/>
                  </a:lnTo>
                  <a:lnTo>
                    <a:pt x="458" y="69"/>
                  </a:lnTo>
                  <a:lnTo>
                    <a:pt x="520" y="79"/>
                  </a:lnTo>
                  <a:lnTo>
                    <a:pt x="583" y="89"/>
                  </a:lnTo>
                  <a:lnTo>
                    <a:pt x="646" y="99"/>
                  </a:lnTo>
                  <a:lnTo>
                    <a:pt x="711" y="108"/>
                  </a:lnTo>
                  <a:lnTo>
                    <a:pt x="775" y="119"/>
                  </a:lnTo>
                  <a:lnTo>
                    <a:pt x="840" y="129"/>
                  </a:lnTo>
                  <a:lnTo>
                    <a:pt x="903" y="140"/>
                  </a:lnTo>
                  <a:lnTo>
                    <a:pt x="965" y="149"/>
                  </a:lnTo>
                  <a:lnTo>
                    <a:pt x="1023" y="158"/>
                  </a:lnTo>
                  <a:lnTo>
                    <a:pt x="1081" y="167"/>
                  </a:lnTo>
                  <a:lnTo>
                    <a:pt x="1135" y="176"/>
                  </a:lnTo>
                  <a:lnTo>
                    <a:pt x="1186" y="184"/>
                  </a:lnTo>
                  <a:lnTo>
                    <a:pt x="1233" y="190"/>
                  </a:lnTo>
                  <a:lnTo>
                    <a:pt x="1276" y="197"/>
                  </a:lnTo>
                  <a:lnTo>
                    <a:pt x="1312" y="203"/>
                  </a:lnTo>
                  <a:lnTo>
                    <a:pt x="1345" y="209"/>
                  </a:lnTo>
                  <a:lnTo>
                    <a:pt x="1371" y="213"/>
                  </a:lnTo>
                  <a:lnTo>
                    <a:pt x="1390" y="215"/>
                  </a:lnTo>
                  <a:lnTo>
                    <a:pt x="1403" y="217"/>
                  </a:lnTo>
                  <a:lnTo>
                    <a:pt x="1408" y="218"/>
                  </a:lnTo>
                  <a:lnTo>
                    <a:pt x="1416" y="227"/>
                  </a:lnTo>
                  <a:lnTo>
                    <a:pt x="1420" y="233"/>
                  </a:lnTo>
                  <a:lnTo>
                    <a:pt x="1423" y="240"/>
                  </a:lnTo>
                  <a:lnTo>
                    <a:pt x="1423" y="243"/>
                  </a:lnTo>
                  <a:lnTo>
                    <a:pt x="1420" y="245"/>
                  </a:lnTo>
                  <a:lnTo>
                    <a:pt x="1415" y="248"/>
                  </a:lnTo>
                  <a:lnTo>
                    <a:pt x="1407" y="250"/>
                  </a:lnTo>
                  <a:lnTo>
                    <a:pt x="1399" y="253"/>
                  </a:lnTo>
                  <a:lnTo>
                    <a:pt x="1394" y="252"/>
                  </a:lnTo>
                  <a:lnTo>
                    <a:pt x="1382" y="250"/>
                  </a:lnTo>
                  <a:lnTo>
                    <a:pt x="1363" y="246"/>
                  </a:lnTo>
                  <a:lnTo>
                    <a:pt x="1338" y="243"/>
                  </a:lnTo>
                  <a:lnTo>
                    <a:pt x="1306" y="237"/>
                  </a:lnTo>
                  <a:lnTo>
                    <a:pt x="1269" y="231"/>
                  </a:lnTo>
                  <a:lnTo>
                    <a:pt x="1228" y="224"/>
                  </a:lnTo>
                  <a:lnTo>
                    <a:pt x="1181" y="217"/>
                  </a:lnTo>
                  <a:lnTo>
                    <a:pt x="1130" y="209"/>
                  </a:lnTo>
                  <a:lnTo>
                    <a:pt x="1075" y="200"/>
                  </a:lnTo>
                  <a:lnTo>
                    <a:pt x="1018" y="190"/>
                  </a:lnTo>
                  <a:lnTo>
                    <a:pt x="960" y="180"/>
                  </a:lnTo>
                  <a:lnTo>
                    <a:pt x="897" y="170"/>
                  </a:lnTo>
                  <a:lnTo>
                    <a:pt x="835" y="159"/>
                  </a:lnTo>
                  <a:lnTo>
                    <a:pt x="770" y="149"/>
                  </a:lnTo>
                  <a:lnTo>
                    <a:pt x="706" y="138"/>
                  </a:lnTo>
                  <a:lnTo>
                    <a:pt x="641" y="128"/>
                  </a:lnTo>
                  <a:lnTo>
                    <a:pt x="578" y="118"/>
                  </a:lnTo>
                  <a:lnTo>
                    <a:pt x="514" y="106"/>
                  </a:lnTo>
                  <a:lnTo>
                    <a:pt x="453" y="97"/>
                  </a:lnTo>
                  <a:lnTo>
                    <a:pt x="393" y="86"/>
                  </a:lnTo>
                  <a:lnTo>
                    <a:pt x="336" y="77"/>
                  </a:lnTo>
                  <a:lnTo>
                    <a:pt x="281" y="68"/>
                  </a:lnTo>
                  <a:lnTo>
                    <a:pt x="230" y="59"/>
                  </a:lnTo>
                  <a:lnTo>
                    <a:pt x="182" y="51"/>
                  </a:lnTo>
                  <a:lnTo>
                    <a:pt x="141" y="45"/>
                  </a:lnTo>
                  <a:lnTo>
                    <a:pt x="103" y="38"/>
                  </a:lnTo>
                  <a:lnTo>
                    <a:pt x="71" y="33"/>
                  </a:lnTo>
                  <a:lnTo>
                    <a:pt x="45" y="29"/>
                  </a:lnTo>
                  <a:lnTo>
                    <a:pt x="25" y="25"/>
                  </a:lnTo>
                  <a:lnTo>
                    <a:pt x="12" y="24"/>
                  </a:lnTo>
                  <a:lnTo>
                    <a:pt x="7" y="23"/>
                  </a:lnTo>
                  <a:lnTo>
                    <a:pt x="4" y="19"/>
                  </a:lnTo>
                  <a:lnTo>
                    <a:pt x="2" y="16"/>
                  </a:lnTo>
                  <a:lnTo>
                    <a:pt x="0" y="13"/>
                  </a:lnTo>
                  <a:lnTo>
                    <a:pt x="0" y="12"/>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18" name="Freeform 516">
              <a:extLst>
                <a:ext uri="{FF2B5EF4-FFF2-40B4-BE49-F238E27FC236}">
                  <a16:creationId xmlns:a16="http://schemas.microsoft.com/office/drawing/2014/main" id="{B0BD1987-0464-4F78-87D0-E69481F8C8CC}"/>
                </a:ext>
              </a:extLst>
            </p:cNvPr>
            <p:cNvSpPr>
              <a:spLocks/>
            </p:cNvSpPr>
            <p:nvPr/>
          </p:nvSpPr>
          <p:spPr bwMode="auto">
            <a:xfrm flipH="1">
              <a:off x="502" y="1222"/>
              <a:ext cx="85" cy="120"/>
            </a:xfrm>
            <a:custGeom>
              <a:avLst/>
              <a:gdLst>
                <a:gd name="T0" fmla="*/ 0 w 372"/>
                <a:gd name="T1" fmla="*/ 0 h 522"/>
                <a:gd name="T2" fmla="*/ 0 w 372"/>
                <a:gd name="T3" fmla="*/ 0 h 522"/>
                <a:gd name="T4" fmla="*/ 0 w 372"/>
                <a:gd name="T5" fmla="*/ 0 h 522"/>
                <a:gd name="T6" fmla="*/ 0 w 372"/>
                <a:gd name="T7" fmla="*/ 0 h 522"/>
                <a:gd name="T8" fmla="*/ 0 w 372"/>
                <a:gd name="T9" fmla="*/ 0 h 522"/>
                <a:gd name="T10" fmla="*/ 0 w 372"/>
                <a:gd name="T11" fmla="*/ 0 h 522"/>
                <a:gd name="T12" fmla="*/ 0 w 372"/>
                <a:gd name="T13" fmla="*/ 0 h 522"/>
                <a:gd name="T14" fmla="*/ 0 w 372"/>
                <a:gd name="T15" fmla="*/ 0 h 522"/>
                <a:gd name="T16" fmla="*/ 0 w 372"/>
                <a:gd name="T17" fmla="*/ 0 h 522"/>
                <a:gd name="T18" fmla="*/ 0 w 372"/>
                <a:gd name="T19" fmla="*/ 0 h 522"/>
                <a:gd name="T20" fmla="*/ 0 w 372"/>
                <a:gd name="T21" fmla="*/ 0 h 522"/>
                <a:gd name="T22" fmla="*/ 0 w 372"/>
                <a:gd name="T23" fmla="*/ 0 h 522"/>
                <a:gd name="T24" fmla="*/ 0 w 372"/>
                <a:gd name="T25" fmla="*/ 0 h 522"/>
                <a:gd name="T26" fmla="*/ 0 w 372"/>
                <a:gd name="T27" fmla="*/ 0 h 522"/>
                <a:gd name="T28" fmla="*/ 0 w 372"/>
                <a:gd name="T29" fmla="*/ 0 h 522"/>
                <a:gd name="T30" fmla="*/ 0 w 372"/>
                <a:gd name="T31" fmla="*/ 0 h 522"/>
                <a:gd name="T32" fmla="*/ 0 w 372"/>
                <a:gd name="T33" fmla="*/ 0 h 522"/>
                <a:gd name="T34" fmla="*/ 0 w 372"/>
                <a:gd name="T35" fmla="*/ 0 h 522"/>
                <a:gd name="T36" fmla="*/ 0 w 372"/>
                <a:gd name="T37" fmla="*/ 0 h 52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72"/>
                <a:gd name="T58" fmla="*/ 0 h 522"/>
                <a:gd name="T59" fmla="*/ 372 w 372"/>
                <a:gd name="T60" fmla="*/ 522 h 52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72" h="522">
                  <a:moveTo>
                    <a:pt x="9" y="4"/>
                  </a:moveTo>
                  <a:lnTo>
                    <a:pt x="2" y="10"/>
                  </a:lnTo>
                  <a:lnTo>
                    <a:pt x="0" y="17"/>
                  </a:lnTo>
                  <a:lnTo>
                    <a:pt x="0" y="26"/>
                  </a:lnTo>
                  <a:lnTo>
                    <a:pt x="4" y="34"/>
                  </a:lnTo>
                  <a:lnTo>
                    <a:pt x="333" y="513"/>
                  </a:lnTo>
                  <a:lnTo>
                    <a:pt x="339" y="519"/>
                  </a:lnTo>
                  <a:lnTo>
                    <a:pt x="347" y="522"/>
                  </a:lnTo>
                  <a:lnTo>
                    <a:pt x="355" y="522"/>
                  </a:lnTo>
                  <a:lnTo>
                    <a:pt x="363" y="518"/>
                  </a:lnTo>
                  <a:lnTo>
                    <a:pt x="369" y="511"/>
                  </a:lnTo>
                  <a:lnTo>
                    <a:pt x="372" y="504"/>
                  </a:lnTo>
                  <a:lnTo>
                    <a:pt x="372" y="496"/>
                  </a:lnTo>
                  <a:lnTo>
                    <a:pt x="369" y="488"/>
                  </a:lnTo>
                  <a:lnTo>
                    <a:pt x="39" y="9"/>
                  </a:lnTo>
                  <a:lnTo>
                    <a:pt x="32" y="3"/>
                  </a:lnTo>
                  <a:lnTo>
                    <a:pt x="26" y="0"/>
                  </a:lnTo>
                  <a:lnTo>
                    <a:pt x="17" y="0"/>
                  </a:lnTo>
                  <a:lnTo>
                    <a:pt x="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19" name="Freeform 517">
              <a:extLst>
                <a:ext uri="{FF2B5EF4-FFF2-40B4-BE49-F238E27FC236}">
                  <a16:creationId xmlns:a16="http://schemas.microsoft.com/office/drawing/2014/main" id="{7815CF28-6B63-45C1-9022-3F4AFB08A48B}"/>
                </a:ext>
              </a:extLst>
            </p:cNvPr>
            <p:cNvSpPr>
              <a:spLocks/>
            </p:cNvSpPr>
            <p:nvPr/>
          </p:nvSpPr>
          <p:spPr bwMode="auto">
            <a:xfrm flipH="1">
              <a:off x="703" y="1467"/>
              <a:ext cx="30" cy="22"/>
            </a:xfrm>
            <a:custGeom>
              <a:avLst/>
              <a:gdLst>
                <a:gd name="T0" fmla="*/ 0 w 130"/>
                <a:gd name="T1" fmla="*/ 0 h 95"/>
                <a:gd name="T2" fmla="*/ 0 w 130"/>
                <a:gd name="T3" fmla="*/ 0 h 95"/>
                <a:gd name="T4" fmla="*/ 0 w 130"/>
                <a:gd name="T5" fmla="*/ 0 h 95"/>
                <a:gd name="T6" fmla="*/ 0 w 130"/>
                <a:gd name="T7" fmla="*/ 0 h 95"/>
                <a:gd name="T8" fmla="*/ 0 w 130"/>
                <a:gd name="T9" fmla="*/ 0 h 95"/>
                <a:gd name="T10" fmla="*/ 0 w 130"/>
                <a:gd name="T11" fmla="*/ 0 h 95"/>
                <a:gd name="T12" fmla="*/ 0 w 130"/>
                <a:gd name="T13" fmla="*/ 0 h 95"/>
                <a:gd name="T14" fmla="*/ 0 w 130"/>
                <a:gd name="T15" fmla="*/ 0 h 95"/>
                <a:gd name="T16" fmla="*/ 0 w 130"/>
                <a:gd name="T17" fmla="*/ 0 h 95"/>
                <a:gd name="T18" fmla="*/ 0 w 130"/>
                <a:gd name="T19" fmla="*/ 0 h 95"/>
                <a:gd name="T20" fmla="*/ 0 w 130"/>
                <a:gd name="T21" fmla="*/ 0 h 95"/>
                <a:gd name="T22" fmla="*/ 0 w 130"/>
                <a:gd name="T23" fmla="*/ 0 h 95"/>
                <a:gd name="T24" fmla="*/ 0 w 130"/>
                <a:gd name="T25" fmla="*/ 0 h 95"/>
                <a:gd name="T26" fmla="*/ 0 w 130"/>
                <a:gd name="T27" fmla="*/ 0 h 95"/>
                <a:gd name="T28" fmla="*/ 0 w 130"/>
                <a:gd name="T29" fmla="*/ 0 h 95"/>
                <a:gd name="T30" fmla="*/ 0 w 130"/>
                <a:gd name="T31" fmla="*/ 0 h 95"/>
                <a:gd name="T32" fmla="*/ 0 w 130"/>
                <a:gd name="T33" fmla="*/ 0 h 95"/>
                <a:gd name="T34" fmla="*/ 0 w 130"/>
                <a:gd name="T35" fmla="*/ 0 h 95"/>
                <a:gd name="T36" fmla="*/ 0 w 130"/>
                <a:gd name="T37" fmla="*/ 0 h 95"/>
                <a:gd name="T38" fmla="*/ 0 w 130"/>
                <a:gd name="T39" fmla="*/ 0 h 95"/>
                <a:gd name="T40" fmla="*/ 0 w 130"/>
                <a:gd name="T41" fmla="*/ 0 h 95"/>
                <a:gd name="T42" fmla="*/ 0 w 130"/>
                <a:gd name="T43" fmla="*/ 0 h 95"/>
                <a:gd name="T44" fmla="*/ 0 w 130"/>
                <a:gd name="T45" fmla="*/ 0 h 95"/>
                <a:gd name="T46" fmla="*/ 0 w 130"/>
                <a:gd name="T47" fmla="*/ 0 h 95"/>
                <a:gd name="T48" fmla="*/ 0 w 130"/>
                <a:gd name="T49" fmla="*/ 0 h 95"/>
                <a:gd name="T50" fmla="*/ 0 w 130"/>
                <a:gd name="T51" fmla="*/ 0 h 95"/>
                <a:gd name="T52" fmla="*/ 0 w 130"/>
                <a:gd name="T53" fmla="*/ 0 h 95"/>
                <a:gd name="T54" fmla="*/ 0 w 130"/>
                <a:gd name="T55" fmla="*/ 0 h 95"/>
                <a:gd name="T56" fmla="*/ 0 w 130"/>
                <a:gd name="T57" fmla="*/ 0 h 95"/>
                <a:gd name="T58" fmla="*/ 0 w 130"/>
                <a:gd name="T59" fmla="*/ 0 h 95"/>
                <a:gd name="T60" fmla="*/ 0 w 130"/>
                <a:gd name="T61" fmla="*/ 0 h 95"/>
                <a:gd name="T62" fmla="*/ 0 w 130"/>
                <a:gd name="T63" fmla="*/ 0 h 95"/>
                <a:gd name="T64" fmla="*/ 0 w 130"/>
                <a:gd name="T65" fmla="*/ 0 h 9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0"/>
                <a:gd name="T100" fmla="*/ 0 h 95"/>
                <a:gd name="T101" fmla="*/ 130 w 130"/>
                <a:gd name="T102" fmla="*/ 95 h 9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0" h="95">
                  <a:moveTo>
                    <a:pt x="0" y="48"/>
                  </a:moveTo>
                  <a:lnTo>
                    <a:pt x="1" y="57"/>
                  </a:lnTo>
                  <a:lnTo>
                    <a:pt x="5" y="66"/>
                  </a:lnTo>
                  <a:lnTo>
                    <a:pt x="10" y="74"/>
                  </a:lnTo>
                  <a:lnTo>
                    <a:pt x="18" y="81"/>
                  </a:lnTo>
                  <a:lnTo>
                    <a:pt x="27" y="87"/>
                  </a:lnTo>
                  <a:lnTo>
                    <a:pt x="39" y="91"/>
                  </a:lnTo>
                  <a:lnTo>
                    <a:pt x="52" y="94"/>
                  </a:lnTo>
                  <a:lnTo>
                    <a:pt x="65" y="95"/>
                  </a:lnTo>
                  <a:lnTo>
                    <a:pt x="78" y="94"/>
                  </a:lnTo>
                  <a:lnTo>
                    <a:pt x="91" y="91"/>
                  </a:lnTo>
                  <a:lnTo>
                    <a:pt x="103" y="87"/>
                  </a:lnTo>
                  <a:lnTo>
                    <a:pt x="112" y="81"/>
                  </a:lnTo>
                  <a:lnTo>
                    <a:pt x="119" y="74"/>
                  </a:lnTo>
                  <a:lnTo>
                    <a:pt x="125" y="66"/>
                  </a:lnTo>
                  <a:lnTo>
                    <a:pt x="129" y="57"/>
                  </a:lnTo>
                  <a:lnTo>
                    <a:pt x="130" y="48"/>
                  </a:lnTo>
                  <a:lnTo>
                    <a:pt x="129" y="38"/>
                  </a:lnTo>
                  <a:lnTo>
                    <a:pt x="125" y="28"/>
                  </a:lnTo>
                  <a:lnTo>
                    <a:pt x="119" y="21"/>
                  </a:lnTo>
                  <a:lnTo>
                    <a:pt x="112" y="14"/>
                  </a:lnTo>
                  <a:lnTo>
                    <a:pt x="103" y="8"/>
                  </a:lnTo>
                  <a:lnTo>
                    <a:pt x="91" y="4"/>
                  </a:lnTo>
                  <a:lnTo>
                    <a:pt x="78" y="1"/>
                  </a:lnTo>
                  <a:lnTo>
                    <a:pt x="65" y="0"/>
                  </a:lnTo>
                  <a:lnTo>
                    <a:pt x="52" y="1"/>
                  </a:lnTo>
                  <a:lnTo>
                    <a:pt x="39" y="4"/>
                  </a:lnTo>
                  <a:lnTo>
                    <a:pt x="27" y="8"/>
                  </a:lnTo>
                  <a:lnTo>
                    <a:pt x="18" y="14"/>
                  </a:lnTo>
                  <a:lnTo>
                    <a:pt x="10" y="21"/>
                  </a:lnTo>
                  <a:lnTo>
                    <a:pt x="5" y="28"/>
                  </a:lnTo>
                  <a:lnTo>
                    <a:pt x="1" y="38"/>
                  </a:lnTo>
                  <a:lnTo>
                    <a:pt x="0"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20" name="Freeform 518">
              <a:extLst>
                <a:ext uri="{FF2B5EF4-FFF2-40B4-BE49-F238E27FC236}">
                  <a16:creationId xmlns:a16="http://schemas.microsoft.com/office/drawing/2014/main" id="{F572F9CD-BF85-4B72-BA80-ACB1049B0030}"/>
                </a:ext>
              </a:extLst>
            </p:cNvPr>
            <p:cNvSpPr>
              <a:spLocks/>
            </p:cNvSpPr>
            <p:nvPr/>
          </p:nvSpPr>
          <p:spPr bwMode="auto">
            <a:xfrm flipH="1">
              <a:off x="352" y="1467"/>
              <a:ext cx="29" cy="22"/>
            </a:xfrm>
            <a:custGeom>
              <a:avLst/>
              <a:gdLst>
                <a:gd name="T0" fmla="*/ 0 w 130"/>
                <a:gd name="T1" fmla="*/ 0 h 94"/>
                <a:gd name="T2" fmla="*/ 0 w 130"/>
                <a:gd name="T3" fmla="*/ 0 h 94"/>
                <a:gd name="T4" fmla="*/ 0 w 130"/>
                <a:gd name="T5" fmla="*/ 0 h 94"/>
                <a:gd name="T6" fmla="*/ 0 w 130"/>
                <a:gd name="T7" fmla="*/ 0 h 94"/>
                <a:gd name="T8" fmla="*/ 0 w 130"/>
                <a:gd name="T9" fmla="*/ 0 h 94"/>
                <a:gd name="T10" fmla="*/ 0 w 130"/>
                <a:gd name="T11" fmla="*/ 0 h 94"/>
                <a:gd name="T12" fmla="*/ 0 w 130"/>
                <a:gd name="T13" fmla="*/ 0 h 94"/>
                <a:gd name="T14" fmla="*/ 0 w 130"/>
                <a:gd name="T15" fmla="*/ 0 h 94"/>
                <a:gd name="T16" fmla="*/ 0 w 130"/>
                <a:gd name="T17" fmla="*/ 0 h 94"/>
                <a:gd name="T18" fmla="*/ 0 w 130"/>
                <a:gd name="T19" fmla="*/ 0 h 94"/>
                <a:gd name="T20" fmla="*/ 0 w 130"/>
                <a:gd name="T21" fmla="*/ 0 h 94"/>
                <a:gd name="T22" fmla="*/ 0 w 130"/>
                <a:gd name="T23" fmla="*/ 0 h 94"/>
                <a:gd name="T24" fmla="*/ 0 w 130"/>
                <a:gd name="T25" fmla="*/ 0 h 94"/>
                <a:gd name="T26" fmla="*/ 0 w 130"/>
                <a:gd name="T27" fmla="*/ 0 h 94"/>
                <a:gd name="T28" fmla="*/ 0 w 130"/>
                <a:gd name="T29" fmla="*/ 0 h 94"/>
                <a:gd name="T30" fmla="*/ 0 w 130"/>
                <a:gd name="T31" fmla="*/ 0 h 94"/>
                <a:gd name="T32" fmla="*/ 0 w 130"/>
                <a:gd name="T33" fmla="*/ 0 h 94"/>
                <a:gd name="T34" fmla="*/ 0 w 130"/>
                <a:gd name="T35" fmla="*/ 0 h 94"/>
                <a:gd name="T36" fmla="*/ 0 w 130"/>
                <a:gd name="T37" fmla="*/ 0 h 94"/>
                <a:gd name="T38" fmla="*/ 0 w 130"/>
                <a:gd name="T39" fmla="*/ 0 h 94"/>
                <a:gd name="T40" fmla="*/ 0 w 130"/>
                <a:gd name="T41" fmla="*/ 0 h 94"/>
                <a:gd name="T42" fmla="*/ 0 w 130"/>
                <a:gd name="T43" fmla="*/ 0 h 94"/>
                <a:gd name="T44" fmla="*/ 0 w 130"/>
                <a:gd name="T45" fmla="*/ 0 h 94"/>
                <a:gd name="T46" fmla="*/ 0 w 130"/>
                <a:gd name="T47" fmla="*/ 0 h 94"/>
                <a:gd name="T48" fmla="*/ 0 w 130"/>
                <a:gd name="T49" fmla="*/ 0 h 94"/>
                <a:gd name="T50" fmla="*/ 0 w 130"/>
                <a:gd name="T51" fmla="*/ 0 h 94"/>
                <a:gd name="T52" fmla="*/ 0 w 130"/>
                <a:gd name="T53" fmla="*/ 0 h 94"/>
                <a:gd name="T54" fmla="*/ 0 w 130"/>
                <a:gd name="T55" fmla="*/ 0 h 94"/>
                <a:gd name="T56" fmla="*/ 0 w 130"/>
                <a:gd name="T57" fmla="*/ 0 h 94"/>
                <a:gd name="T58" fmla="*/ 0 w 130"/>
                <a:gd name="T59" fmla="*/ 0 h 94"/>
                <a:gd name="T60" fmla="*/ 0 w 130"/>
                <a:gd name="T61" fmla="*/ 0 h 94"/>
                <a:gd name="T62" fmla="*/ 0 w 130"/>
                <a:gd name="T63" fmla="*/ 0 h 94"/>
                <a:gd name="T64" fmla="*/ 0 w 130"/>
                <a:gd name="T65" fmla="*/ 0 h 9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0"/>
                <a:gd name="T100" fmla="*/ 0 h 94"/>
                <a:gd name="T101" fmla="*/ 130 w 130"/>
                <a:gd name="T102" fmla="*/ 94 h 9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0" h="94">
                  <a:moveTo>
                    <a:pt x="0" y="47"/>
                  </a:moveTo>
                  <a:lnTo>
                    <a:pt x="2" y="57"/>
                  </a:lnTo>
                  <a:lnTo>
                    <a:pt x="6" y="65"/>
                  </a:lnTo>
                  <a:lnTo>
                    <a:pt x="11" y="74"/>
                  </a:lnTo>
                  <a:lnTo>
                    <a:pt x="19" y="81"/>
                  </a:lnTo>
                  <a:lnTo>
                    <a:pt x="28" y="86"/>
                  </a:lnTo>
                  <a:lnTo>
                    <a:pt x="39" y="90"/>
                  </a:lnTo>
                  <a:lnTo>
                    <a:pt x="52" y="92"/>
                  </a:lnTo>
                  <a:lnTo>
                    <a:pt x="65" y="94"/>
                  </a:lnTo>
                  <a:lnTo>
                    <a:pt x="78" y="92"/>
                  </a:lnTo>
                  <a:lnTo>
                    <a:pt x="91" y="90"/>
                  </a:lnTo>
                  <a:lnTo>
                    <a:pt x="102" y="86"/>
                  </a:lnTo>
                  <a:lnTo>
                    <a:pt x="112" y="81"/>
                  </a:lnTo>
                  <a:lnTo>
                    <a:pt x="120" y="74"/>
                  </a:lnTo>
                  <a:lnTo>
                    <a:pt x="125" y="65"/>
                  </a:lnTo>
                  <a:lnTo>
                    <a:pt x="129" y="57"/>
                  </a:lnTo>
                  <a:lnTo>
                    <a:pt x="130" y="47"/>
                  </a:lnTo>
                  <a:lnTo>
                    <a:pt x="129" y="36"/>
                  </a:lnTo>
                  <a:lnTo>
                    <a:pt x="125" y="28"/>
                  </a:lnTo>
                  <a:lnTo>
                    <a:pt x="120" y="19"/>
                  </a:lnTo>
                  <a:lnTo>
                    <a:pt x="112" y="13"/>
                  </a:lnTo>
                  <a:lnTo>
                    <a:pt x="102" y="8"/>
                  </a:lnTo>
                  <a:lnTo>
                    <a:pt x="91" y="4"/>
                  </a:lnTo>
                  <a:lnTo>
                    <a:pt x="78" y="1"/>
                  </a:lnTo>
                  <a:lnTo>
                    <a:pt x="65" y="0"/>
                  </a:lnTo>
                  <a:lnTo>
                    <a:pt x="52" y="1"/>
                  </a:lnTo>
                  <a:lnTo>
                    <a:pt x="39" y="4"/>
                  </a:lnTo>
                  <a:lnTo>
                    <a:pt x="28" y="8"/>
                  </a:lnTo>
                  <a:lnTo>
                    <a:pt x="19" y="13"/>
                  </a:lnTo>
                  <a:lnTo>
                    <a:pt x="11" y="19"/>
                  </a:lnTo>
                  <a:lnTo>
                    <a:pt x="6" y="28"/>
                  </a:lnTo>
                  <a:lnTo>
                    <a:pt x="2" y="36"/>
                  </a:lnTo>
                  <a:lnTo>
                    <a:pt x="0"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21" name="Freeform 519">
              <a:extLst>
                <a:ext uri="{FF2B5EF4-FFF2-40B4-BE49-F238E27FC236}">
                  <a16:creationId xmlns:a16="http://schemas.microsoft.com/office/drawing/2014/main" id="{261BDBD2-1533-4EA3-A0E9-1147B15F3A29}"/>
                </a:ext>
              </a:extLst>
            </p:cNvPr>
            <p:cNvSpPr>
              <a:spLocks/>
            </p:cNvSpPr>
            <p:nvPr/>
          </p:nvSpPr>
          <p:spPr bwMode="auto">
            <a:xfrm flipH="1">
              <a:off x="833" y="1468"/>
              <a:ext cx="29" cy="21"/>
            </a:xfrm>
            <a:custGeom>
              <a:avLst/>
              <a:gdLst>
                <a:gd name="T0" fmla="*/ 0 w 130"/>
                <a:gd name="T1" fmla="*/ 0 h 95"/>
                <a:gd name="T2" fmla="*/ 0 w 130"/>
                <a:gd name="T3" fmla="*/ 0 h 95"/>
                <a:gd name="T4" fmla="*/ 0 w 130"/>
                <a:gd name="T5" fmla="*/ 0 h 95"/>
                <a:gd name="T6" fmla="*/ 0 w 130"/>
                <a:gd name="T7" fmla="*/ 0 h 95"/>
                <a:gd name="T8" fmla="*/ 0 w 130"/>
                <a:gd name="T9" fmla="*/ 0 h 95"/>
                <a:gd name="T10" fmla="*/ 0 w 130"/>
                <a:gd name="T11" fmla="*/ 0 h 95"/>
                <a:gd name="T12" fmla="*/ 0 w 130"/>
                <a:gd name="T13" fmla="*/ 0 h 95"/>
                <a:gd name="T14" fmla="*/ 0 w 130"/>
                <a:gd name="T15" fmla="*/ 0 h 95"/>
                <a:gd name="T16" fmla="*/ 0 w 130"/>
                <a:gd name="T17" fmla="*/ 0 h 95"/>
                <a:gd name="T18" fmla="*/ 0 w 130"/>
                <a:gd name="T19" fmla="*/ 0 h 95"/>
                <a:gd name="T20" fmla="*/ 0 w 130"/>
                <a:gd name="T21" fmla="*/ 0 h 95"/>
                <a:gd name="T22" fmla="*/ 0 w 130"/>
                <a:gd name="T23" fmla="*/ 0 h 95"/>
                <a:gd name="T24" fmla="*/ 0 w 130"/>
                <a:gd name="T25" fmla="*/ 0 h 95"/>
                <a:gd name="T26" fmla="*/ 0 w 130"/>
                <a:gd name="T27" fmla="*/ 0 h 95"/>
                <a:gd name="T28" fmla="*/ 0 w 130"/>
                <a:gd name="T29" fmla="*/ 0 h 95"/>
                <a:gd name="T30" fmla="*/ 0 w 130"/>
                <a:gd name="T31" fmla="*/ 0 h 95"/>
                <a:gd name="T32" fmla="*/ 0 w 130"/>
                <a:gd name="T33" fmla="*/ 0 h 95"/>
                <a:gd name="T34" fmla="*/ 0 w 130"/>
                <a:gd name="T35" fmla="*/ 0 h 95"/>
                <a:gd name="T36" fmla="*/ 0 w 130"/>
                <a:gd name="T37" fmla="*/ 0 h 95"/>
                <a:gd name="T38" fmla="*/ 0 w 130"/>
                <a:gd name="T39" fmla="*/ 0 h 95"/>
                <a:gd name="T40" fmla="*/ 0 w 130"/>
                <a:gd name="T41" fmla="*/ 0 h 95"/>
                <a:gd name="T42" fmla="*/ 0 w 130"/>
                <a:gd name="T43" fmla="*/ 0 h 95"/>
                <a:gd name="T44" fmla="*/ 0 w 130"/>
                <a:gd name="T45" fmla="*/ 0 h 95"/>
                <a:gd name="T46" fmla="*/ 0 w 130"/>
                <a:gd name="T47" fmla="*/ 0 h 95"/>
                <a:gd name="T48" fmla="*/ 0 w 130"/>
                <a:gd name="T49" fmla="*/ 0 h 95"/>
                <a:gd name="T50" fmla="*/ 0 w 130"/>
                <a:gd name="T51" fmla="*/ 0 h 95"/>
                <a:gd name="T52" fmla="*/ 0 w 130"/>
                <a:gd name="T53" fmla="*/ 0 h 95"/>
                <a:gd name="T54" fmla="*/ 0 w 130"/>
                <a:gd name="T55" fmla="*/ 0 h 95"/>
                <a:gd name="T56" fmla="*/ 0 w 130"/>
                <a:gd name="T57" fmla="*/ 0 h 95"/>
                <a:gd name="T58" fmla="*/ 0 w 130"/>
                <a:gd name="T59" fmla="*/ 0 h 95"/>
                <a:gd name="T60" fmla="*/ 0 w 130"/>
                <a:gd name="T61" fmla="*/ 0 h 95"/>
                <a:gd name="T62" fmla="*/ 0 w 130"/>
                <a:gd name="T63" fmla="*/ 0 h 95"/>
                <a:gd name="T64" fmla="*/ 0 w 130"/>
                <a:gd name="T65" fmla="*/ 0 h 9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0"/>
                <a:gd name="T100" fmla="*/ 0 h 95"/>
                <a:gd name="T101" fmla="*/ 130 w 130"/>
                <a:gd name="T102" fmla="*/ 95 h 9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0" h="95">
                  <a:moveTo>
                    <a:pt x="0" y="47"/>
                  </a:moveTo>
                  <a:lnTo>
                    <a:pt x="1" y="57"/>
                  </a:lnTo>
                  <a:lnTo>
                    <a:pt x="5" y="66"/>
                  </a:lnTo>
                  <a:lnTo>
                    <a:pt x="10" y="74"/>
                  </a:lnTo>
                  <a:lnTo>
                    <a:pt x="18" y="80"/>
                  </a:lnTo>
                  <a:lnTo>
                    <a:pt x="27" y="87"/>
                  </a:lnTo>
                  <a:lnTo>
                    <a:pt x="39" y="91"/>
                  </a:lnTo>
                  <a:lnTo>
                    <a:pt x="52" y="93"/>
                  </a:lnTo>
                  <a:lnTo>
                    <a:pt x="65" y="95"/>
                  </a:lnTo>
                  <a:lnTo>
                    <a:pt x="78" y="93"/>
                  </a:lnTo>
                  <a:lnTo>
                    <a:pt x="91" y="91"/>
                  </a:lnTo>
                  <a:lnTo>
                    <a:pt x="101" y="87"/>
                  </a:lnTo>
                  <a:lnTo>
                    <a:pt x="112" y="80"/>
                  </a:lnTo>
                  <a:lnTo>
                    <a:pt x="120" y="74"/>
                  </a:lnTo>
                  <a:lnTo>
                    <a:pt x="125" y="66"/>
                  </a:lnTo>
                  <a:lnTo>
                    <a:pt x="129" y="57"/>
                  </a:lnTo>
                  <a:lnTo>
                    <a:pt x="130" y="47"/>
                  </a:lnTo>
                  <a:lnTo>
                    <a:pt x="129" y="38"/>
                  </a:lnTo>
                  <a:lnTo>
                    <a:pt x="125" y="28"/>
                  </a:lnTo>
                  <a:lnTo>
                    <a:pt x="120" y="21"/>
                  </a:lnTo>
                  <a:lnTo>
                    <a:pt x="112" y="13"/>
                  </a:lnTo>
                  <a:lnTo>
                    <a:pt x="101" y="8"/>
                  </a:lnTo>
                  <a:lnTo>
                    <a:pt x="91" y="4"/>
                  </a:lnTo>
                  <a:lnTo>
                    <a:pt x="78" y="1"/>
                  </a:lnTo>
                  <a:lnTo>
                    <a:pt x="65" y="0"/>
                  </a:lnTo>
                  <a:lnTo>
                    <a:pt x="52" y="1"/>
                  </a:lnTo>
                  <a:lnTo>
                    <a:pt x="39" y="4"/>
                  </a:lnTo>
                  <a:lnTo>
                    <a:pt x="27" y="8"/>
                  </a:lnTo>
                  <a:lnTo>
                    <a:pt x="18" y="13"/>
                  </a:lnTo>
                  <a:lnTo>
                    <a:pt x="10" y="21"/>
                  </a:lnTo>
                  <a:lnTo>
                    <a:pt x="5" y="28"/>
                  </a:lnTo>
                  <a:lnTo>
                    <a:pt x="1" y="38"/>
                  </a:lnTo>
                  <a:lnTo>
                    <a:pt x="0"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22" name="Freeform 520">
              <a:extLst>
                <a:ext uri="{FF2B5EF4-FFF2-40B4-BE49-F238E27FC236}">
                  <a16:creationId xmlns:a16="http://schemas.microsoft.com/office/drawing/2014/main" id="{6679CFB0-72D2-4CA9-B1D5-B78C640A0818}"/>
                </a:ext>
              </a:extLst>
            </p:cNvPr>
            <p:cNvSpPr>
              <a:spLocks/>
            </p:cNvSpPr>
            <p:nvPr/>
          </p:nvSpPr>
          <p:spPr bwMode="auto">
            <a:xfrm flipH="1">
              <a:off x="363" y="1350"/>
              <a:ext cx="49" cy="134"/>
            </a:xfrm>
            <a:custGeom>
              <a:avLst/>
              <a:gdLst>
                <a:gd name="T0" fmla="*/ 0 w 218"/>
                <a:gd name="T1" fmla="*/ 0 h 582"/>
                <a:gd name="T2" fmla="*/ 0 w 218"/>
                <a:gd name="T3" fmla="*/ 0 h 582"/>
                <a:gd name="T4" fmla="*/ 0 w 218"/>
                <a:gd name="T5" fmla="*/ 0 h 582"/>
                <a:gd name="T6" fmla="*/ 0 w 218"/>
                <a:gd name="T7" fmla="*/ 0 h 582"/>
                <a:gd name="T8" fmla="*/ 0 w 218"/>
                <a:gd name="T9" fmla="*/ 0 h 582"/>
                <a:gd name="T10" fmla="*/ 0 w 218"/>
                <a:gd name="T11" fmla="*/ 0 h 582"/>
                <a:gd name="T12" fmla="*/ 0 w 218"/>
                <a:gd name="T13" fmla="*/ 0 h 582"/>
                <a:gd name="T14" fmla="*/ 0 w 218"/>
                <a:gd name="T15" fmla="*/ 0 h 582"/>
                <a:gd name="T16" fmla="*/ 0 w 218"/>
                <a:gd name="T17" fmla="*/ 0 h 582"/>
                <a:gd name="T18" fmla="*/ 0 w 218"/>
                <a:gd name="T19" fmla="*/ 0 h 582"/>
                <a:gd name="T20" fmla="*/ 0 w 218"/>
                <a:gd name="T21" fmla="*/ 0 h 582"/>
                <a:gd name="T22" fmla="*/ 0 w 218"/>
                <a:gd name="T23" fmla="*/ 0 h 582"/>
                <a:gd name="T24" fmla="*/ 0 w 218"/>
                <a:gd name="T25" fmla="*/ 0 h 582"/>
                <a:gd name="T26" fmla="*/ 0 w 218"/>
                <a:gd name="T27" fmla="*/ 0 h 582"/>
                <a:gd name="T28" fmla="*/ 0 w 218"/>
                <a:gd name="T29" fmla="*/ 0 h 582"/>
                <a:gd name="T30" fmla="*/ 0 w 218"/>
                <a:gd name="T31" fmla="*/ 0 h 582"/>
                <a:gd name="T32" fmla="*/ 0 w 218"/>
                <a:gd name="T33" fmla="*/ 0 h 582"/>
                <a:gd name="T34" fmla="*/ 0 w 218"/>
                <a:gd name="T35" fmla="*/ 0 h 582"/>
                <a:gd name="T36" fmla="*/ 0 w 218"/>
                <a:gd name="T37" fmla="*/ 0 h 58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8"/>
                <a:gd name="T58" fmla="*/ 0 h 582"/>
                <a:gd name="T59" fmla="*/ 218 w 218"/>
                <a:gd name="T60" fmla="*/ 582 h 58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8" h="582">
                  <a:moveTo>
                    <a:pt x="16" y="1"/>
                  </a:moveTo>
                  <a:lnTo>
                    <a:pt x="8" y="5"/>
                  </a:lnTo>
                  <a:lnTo>
                    <a:pt x="3" y="13"/>
                  </a:lnTo>
                  <a:lnTo>
                    <a:pt x="0" y="21"/>
                  </a:lnTo>
                  <a:lnTo>
                    <a:pt x="1" y="29"/>
                  </a:lnTo>
                  <a:lnTo>
                    <a:pt x="175" y="566"/>
                  </a:lnTo>
                  <a:lnTo>
                    <a:pt x="179" y="574"/>
                  </a:lnTo>
                  <a:lnTo>
                    <a:pt x="187" y="579"/>
                  </a:lnTo>
                  <a:lnTo>
                    <a:pt x="195" y="582"/>
                  </a:lnTo>
                  <a:lnTo>
                    <a:pt x="204" y="580"/>
                  </a:lnTo>
                  <a:lnTo>
                    <a:pt x="211" y="577"/>
                  </a:lnTo>
                  <a:lnTo>
                    <a:pt x="216" y="570"/>
                  </a:lnTo>
                  <a:lnTo>
                    <a:pt x="218" y="562"/>
                  </a:lnTo>
                  <a:lnTo>
                    <a:pt x="217" y="553"/>
                  </a:lnTo>
                  <a:lnTo>
                    <a:pt x="43" y="16"/>
                  </a:lnTo>
                  <a:lnTo>
                    <a:pt x="39" y="8"/>
                  </a:lnTo>
                  <a:lnTo>
                    <a:pt x="32" y="3"/>
                  </a:lnTo>
                  <a:lnTo>
                    <a:pt x="25" y="0"/>
                  </a:lnTo>
                  <a:lnTo>
                    <a:pt x="1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23" name="Freeform 521">
              <a:extLst>
                <a:ext uri="{FF2B5EF4-FFF2-40B4-BE49-F238E27FC236}">
                  <a16:creationId xmlns:a16="http://schemas.microsoft.com/office/drawing/2014/main" id="{F35D14C4-3D58-432C-BA76-215A8889EC1D}"/>
                </a:ext>
              </a:extLst>
            </p:cNvPr>
            <p:cNvSpPr>
              <a:spLocks/>
            </p:cNvSpPr>
            <p:nvPr/>
          </p:nvSpPr>
          <p:spPr bwMode="auto">
            <a:xfrm flipH="1">
              <a:off x="443" y="1364"/>
              <a:ext cx="49" cy="53"/>
            </a:xfrm>
            <a:custGeom>
              <a:avLst/>
              <a:gdLst>
                <a:gd name="T0" fmla="*/ 0 w 213"/>
                <a:gd name="T1" fmla="*/ 0 h 230"/>
                <a:gd name="T2" fmla="*/ 0 w 213"/>
                <a:gd name="T3" fmla="*/ 0 h 230"/>
                <a:gd name="T4" fmla="*/ 0 w 213"/>
                <a:gd name="T5" fmla="*/ 0 h 230"/>
                <a:gd name="T6" fmla="*/ 0 w 213"/>
                <a:gd name="T7" fmla="*/ 0 h 230"/>
                <a:gd name="T8" fmla="*/ 0 w 213"/>
                <a:gd name="T9" fmla="*/ 0 h 230"/>
                <a:gd name="T10" fmla="*/ 0 w 213"/>
                <a:gd name="T11" fmla="*/ 0 h 230"/>
                <a:gd name="T12" fmla="*/ 0 w 213"/>
                <a:gd name="T13" fmla="*/ 0 h 230"/>
                <a:gd name="T14" fmla="*/ 0 w 213"/>
                <a:gd name="T15" fmla="*/ 0 h 230"/>
                <a:gd name="T16" fmla="*/ 0 w 213"/>
                <a:gd name="T17" fmla="*/ 0 h 230"/>
                <a:gd name="T18" fmla="*/ 0 w 213"/>
                <a:gd name="T19" fmla="*/ 0 h 230"/>
                <a:gd name="T20" fmla="*/ 0 w 213"/>
                <a:gd name="T21" fmla="*/ 0 h 230"/>
                <a:gd name="T22" fmla="*/ 0 w 213"/>
                <a:gd name="T23" fmla="*/ 0 h 230"/>
                <a:gd name="T24" fmla="*/ 0 w 213"/>
                <a:gd name="T25" fmla="*/ 0 h 230"/>
                <a:gd name="T26" fmla="*/ 0 w 213"/>
                <a:gd name="T27" fmla="*/ 0 h 230"/>
                <a:gd name="T28" fmla="*/ 0 w 213"/>
                <a:gd name="T29" fmla="*/ 0 h 230"/>
                <a:gd name="T30" fmla="*/ 0 w 213"/>
                <a:gd name="T31" fmla="*/ 0 h 230"/>
                <a:gd name="T32" fmla="*/ 0 w 213"/>
                <a:gd name="T33" fmla="*/ 0 h 230"/>
                <a:gd name="T34" fmla="*/ 0 w 213"/>
                <a:gd name="T35" fmla="*/ 0 h 230"/>
                <a:gd name="T36" fmla="*/ 0 w 213"/>
                <a:gd name="T37" fmla="*/ 0 h 230"/>
                <a:gd name="T38" fmla="*/ 0 w 213"/>
                <a:gd name="T39" fmla="*/ 0 h 230"/>
                <a:gd name="T40" fmla="*/ 0 w 213"/>
                <a:gd name="T41" fmla="*/ 0 h 230"/>
                <a:gd name="T42" fmla="*/ 0 w 213"/>
                <a:gd name="T43" fmla="*/ 0 h 230"/>
                <a:gd name="T44" fmla="*/ 0 w 213"/>
                <a:gd name="T45" fmla="*/ 0 h 230"/>
                <a:gd name="T46" fmla="*/ 0 w 213"/>
                <a:gd name="T47" fmla="*/ 0 h 230"/>
                <a:gd name="T48" fmla="*/ 0 w 213"/>
                <a:gd name="T49" fmla="*/ 0 h 230"/>
                <a:gd name="T50" fmla="*/ 0 w 213"/>
                <a:gd name="T51" fmla="*/ 0 h 230"/>
                <a:gd name="T52" fmla="*/ 0 w 213"/>
                <a:gd name="T53" fmla="*/ 0 h 230"/>
                <a:gd name="T54" fmla="*/ 0 w 213"/>
                <a:gd name="T55" fmla="*/ 0 h 230"/>
                <a:gd name="T56" fmla="*/ 0 w 213"/>
                <a:gd name="T57" fmla="*/ 0 h 230"/>
                <a:gd name="T58" fmla="*/ 0 w 213"/>
                <a:gd name="T59" fmla="*/ 0 h 230"/>
                <a:gd name="T60" fmla="*/ 0 w 213"/>
                <a:gd name="T61" fmla="*/ 0 h 230"/>
                <a:gd name="T62" fmla="*/ 0 w 213"/>
                <a:gd name="T63" fmla="*/ 0 h 230"/>
                <a:gd name="T64" fmla="*/ 0 w 213"/>
                <a:gd name="T65" fmla="*/ 0 h 230"/>
                <a:gd name="T66" fmla="*/ 0 w 213"/>
                <a:gd name="T67" fmla="*/ 0 h 230"/>
                <a:gd name="T68" fmla="*/ 0 w 213"/>
                <a:gd name="T69" fmla="*/ 0 h 230"/>
                <a:gd name="T70" fmla="*/ 0 w 213"/>
                <a:gd name="T71" fmla="*/ 0 h 230"/>
                <a:gd name="T72" fmla="*/ 0 w 213"/>
                <a:gd name="T73" fmla="*/ 0 h 230"/>
                <a:gd name="T74" fmla="*/ 0 w 213"/>
                <a:gd name="T75" fmla="*/ 0 h 23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3"/>
                <a:gd name="T115" fmla="*/ 0 h 230"/>
                <a:gd name="T116" fmla="*/ 213 w 213"/>
                <a:gd name="T117" fmla="*/ 230 h 23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3" h="230">
                  <a:moveTo>
                    <a:pt x="46" y="21"/>
                  </a:moveTo>
                  <a:lnTo>
                    <a:pt x="33" y="34"/>
                  </a:lnTo>
                  <a:lnTo>
                    <a:pt x="22" y="49"/>
                  </a:lnTo>
                  <a:lnTo>
                    <a:pt x="13" y="67"/>
                  </a:lnTo>
                  <a:lnTo>
                    <a:pt x="6" y="88"/>
                  </a:lnTo>
                  <a:lnTo>
                    <a:pt x="2" y="113"/>
                  </a:lnTo>
                  <a:lnTo>
                    <a:pt x="0" y="139"/>
                  </a:lnTo>
                  <a:lnTo>
                    <a:pt x="0" y="169"/>
                  </a:lnTo>
                  <a:lnTo>
                    <a:pt x="1" y="200"/>
                  </a:lnTo>
                  <a:lnTo>
                    <a:pt x="3" y="209"/>
                  </a:lnTo>
                  <a:lnTo>
                    <a:pt x="9" y="216"/>
                  </a:lnTo>
                  <a:lnTo>
                    <a:pt x="16" y="220"/>
                  </a:lnTo>
                  <a:lnTo>
                    <a:pt x="24" y="221"/>
                  </a:lnTo>
                  <a:lnTo>
                    <a:pt x="33" y="218"/>
                  </a:lnTo>
                  <a:lnTo>
                    <a:pt x="40" y="213"/>
                  </a:lnTo>
                  <a:lnTo>
                    <a:pt x="44" y="205"/>
                  </a:lnTo>
                  <a:lnTo>
                    <a:pt x="45" y="196"/>
                  </a:lnTo>
                  <a:lnTo>
                    <a:pt x="44" y="139"/>
                  </a:lnTo>
                  <a:lnTo>
                    <a:pt x="49" y="97"/>
                  </a:lnTo>
                  <a:lnTo>
                    <a:pt x="61" y="71"/>
                  </a:lnTo>
                  <a:lnTo>
                    <a:pt x="74" y="56"/>
                  </a:lnTo>
                  <a:lnTo>
                    <a:pt x="81" y="51"/>
                  </a:lnTo>
                  <a:lnTo>
                    <a:pt x="91" y="47"/>
                  </a:lnTo>
                  <a:lnTo>
                    <a:pt x="98" y="44"/>
                  </a:lnTo>
                  <a:lnTo>
                    <a:pt x="106" y="44"/>
                  </a:lnTo>
                  <a:lnTo>
                    <a:pt x="113" y="44"/>
                  </a:lnTo>
                  <a:lnTo>
                    <a:pt x="118" y="44"/>
                  </a:lnTo>
                  <a:lnTo>
                    <a:pt x="122" y="45"/>
                  </a:lnTo>
                  <a:lnTo>
                    <a:pt x="123" y="45"/>
                  </a:lnTo>
                  <a:lnTo>
                    <a:pt x="124" y="45"/>
                  </a:lnTo>
                  <a:lnTo>
                    <a:pt x="126" y="45"/>
                  </a:lnTo>
                  <a:lnTo>
                    <a:pt x="126" y="47"/>
                  </a:lnTo>
                  <a:lnTo>
                    <a:pt x="127" y="47"/>
                  </a:lnTo>
                  <a:lnTo>
                    <a:pt x="133" y="48"/>
                  </a:lnTo>
                  <a:lnTo>
                    <a:pt x="140" y="51"/>
                  </a:lnTo>
                  <a:lnTo>
                    <a:pt x="145" y="54"/>
                  </a:lnTo>
                  <a:lnTo>
                    <a:pt x="150" y="60"/>
                  </a:lnTo>
                  <a:lnTo>
                    <a:pt x="165" y="94"/>
                  </a:lnTo>
                  <a:lnTo>
                    <a:pt x="170" y="135"/>
                  </a:lnTo>
                  <a:lnTo>
                    <a:pt x="169" y="176"/>
                  </a:lnTo>
                  <a:lnTo>
                    <a:pt x="166" y="204"/>
                  </a:lnTo>
                  <a:lnTo>
                    <a:pt x="166" y="213"/>
                  </a:lnTo>
                  <a:lnTo>
                    <a:pt x="169" y="221"/>
                  </a:lnTo>
                  <a:lnTo>
                    <a:pt x="175" y="226"/>
                  </a:lnTo>
                  <a:lnTo>
                    <a:pt x="183" y="230"/>
                  </a:lnTo>
                  <a:lnTo>
                    <a:pt x="192" y="229"/>
                  </a:lnTo>
                  <a:lnTo>
                    <a:pt x="200" y="226"/>
                  </a:lnTo>
                  <a:lnTo>
                    <a:pt x="205" y="220"/>
                  </a:lnTo>
                  <a:lnTo>
                    <a:pt x="209" y="212"/>
                  </a:lnTo>
                  <a:lnTo>
                    <a:pt x="210" y="203"/>
                  </a:lnTo>
                  <a:lnTo>
                    <a:pt x="211" y="186"/>
                  </a:lnTo>
                  <a:lnTo>
                    <a:pt x="213" y="165"/>
                  </a:lnTo>
                  <a:lnTo>
                    <a:pt x="213" y="139"/>
                  </a:lnTo>
                  <a:lnTo>
                    <a:pt x="211" y="112"/>
                  </a:lnTo>
                  <a:lnTo>
                    <a:pt x="206" y="83"/>
                  </a:lnTo>
                  <a:lnTo>
                    <a:pt x="198" y="57"/>
                  </a:lnTo>
                  <a:lnTo>
                    <a:pt x="185" y="34"/>
                  </a:lnTo>
                  <a:lnTo>
                    <a:pt x="180" y="27"/>
                  </a:lnTo>
                  <a:lnTo>
                    <a:pt x="175" y="22"/>
                  </a:lnTo>
                  <a:lnTo>
                    <a:pt x="169" y="17"/>
                  </a:lnTo>
                  <a:lnTo>
                    <a:pt x="162" y="12"/>
                  </a:lnTo>
                  <a:lnTo>
                    <a:pt x="154" y="9"/>
                  </a:lnTo>
                  <a:lnTo>
                    <a:pt x="146" y="6"/>
                  </a:lnTo>
                  <a:lnTo>
                    <a:pt x="139" y="4"/>
                  </a:lnTo>
                  <a:lnTo>
                    <a:pt x="131" y="2"/>
                  </a:lnTo>
                  <a:lnTo>
                    <a:pt x="132" y="2"/>
                  </a:lnTo>
                  <a:lnTo>
                    <a:pt x="133" y="2"/>
                  </a:lnTo>
                  <a:lnTo>
                    <a:pt x="133" y="4"/>
                  </a:lnTo>
                  <a:lnTo>
                    <a:pt x="135" y="4"/>
                  </a:lnTo>
                  <a:lnTo>
                    <a:pt x="132" y="2"/>
                  </a:lnTo>
                  <a:lnTo>
                    <a:pt x="126" y="1"/>
                  </a:lnTo>
                  <a:lnTo>
                    <a:pt x="117" y="0"/>
                  </a:lnTo>
                  <a:lnTo>
                    <a:pt x="105" y="0"/>
                  </a:lnTo>
                  <a:lnTo>
                    <a:pt x="91" y="1"/>
                  </a:lnTo>
                  <a:lnTo>
                    <a:pt x="76" y="4"/>
                  </a:lnTo>
                  <a:lnTo>
                    <a:pt x="61" y="10"/>
                  </a:lnTo>
                  <a:lnTo>
                    <a:pt x="46"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24" name="Freeform 522">
              <a:extLst>
                <a:ext uri="{FF2B5EF4-FFF2-40B4-BE49-F238E27FC236}">
                  <a16:creationId xmlns:a16="http://schemas.microsoft.com/office/drawing/2014/main" id="{0594E4C8-1338-4F6A-97C1-B4B37E662720}"/>
                </a:ext>
              </a:extLst>
            </p:cNvPr>
            <p:cNvSpPr>
              <a:spLocks/>
            </p:cNvSpPr>
            <p:nvPr/>
          </p:nvSpPr>
          <p:spPr bwMode="auto">
            <a:xfrm flipH="1">
              <a:off x="541" y="1408"/>
              <a:ext cx="179" cy="66"/>
            </a:xfrm>
            <a:custGeom>
              <a:avLst/>
              <a:gdLst>
                <a:gd name="T0" fmla="*/ 0 w 778"/>
                <a:gd name="T1" fmla="*/ 0 h 286"/>
                <a:gd name="T2" fmla="*/ 0 w 778"/>
                <a:gd name="T3" fmla="*/ 0 h 286"/>
                <a:gd name="T4" fmla="*/ 0 w 778"/>
                <a:gd name="T5" fmla="*/ 0 h 286"/>
                <a:gd name="T6" fmla="*/ 0 w 778"/>
                <a:gd name="T7" fmla="*/ 0 h 286"/>
                <a:gd name="T8" fmla="*/ 0 w 778"/>
                <a:gd name="T9" fmla="*/ 0 h 286"/>
                <a:gd name="T10" fmla="*/ 0 w 778"/>
                <a:gd name="T11" fmla="*/ 0 h 286"/>
                <a:gd name="T12" fmla="*/ 0 w 778"/>
                <a:gd name="T13" fmla="*/ 0 h 286"/>
                <a:gd name="T14" fmla="*/ 0 w 778"/>
                <a:gd name="T15" fmla="*/ 0 h 286"/>
                <a:gd name="T16" fmla="*/ 0 w 778"/>
                <a:gd name="T17" fmla="*/ 0 h 286"/>
                <a:gd name="T18" fmla="*/ 0 w 778"/>
                <a:gd name="T19" fmla="*/ 0 h 286"/>
                <a:gd name="T20" fmla="*/ 0 w 778"/>
                <a:gd name="T21" fmla="*/ 0 h 286"/>
                <a:gd name="T22" fmla="*/ 0 w 778"/>
                <a:gd name="T23" fmla="*/ 0 h 286"/>
                <a:gd name="T24" fmla="*/ 0 w 778"/>
                <a:gd name="T25" fmla="*/ 0 h 286"/>
                <a:gd name="T26" fmla="*/ 0 w 778"/>
                <a:gd name="T27" fmla="*/ 0 h 286"/>
                <a:gd name="T28" fmla="*/ 0 w 778"/>
                <a:gd name="T29" fmla="*/ 0 h 286"/>
                <a:gd name="T30" fmla="*/ 0 w 778"/>
                <a:gd name="T31" fmla="*/ 0 h 286"/>
                <a:gd name="T32" fmla="*/ 0 w 778"/>
                <a:gd name="T33" fmla="*/ 0 h 286"/>
                <a:gd name="T34" fmla="*/ 0 w 778"/>
                <a:gd name="T35" fmla="*/ 0 h 286"/>
                <a:gd name="T36" fmla="*/ 0 w 778"/>
                <a:gd name="T37" fmla="*/ 0 h 286"/>
                <a:gd name="T38" fmla="*/ 0 w 778"/>
                <a:gd name="T39" fmla="*/ 0 h 286"/>
                <a:gd name="T40" fmla="*/ 0 w 778"/>
                <a:gd name="T41" fmla="*/ 0 h 286"/>
                <a:gd name="T42" fmla="*/ 0 w 778"/>
                <a:gd name="T43" fmla="*/ 0 h 286"/>
                <a:gd name="T44" fmla="*/ 0 w 778"/>
                <a:gd name="T45" fmla="*/ 0 h 286"/>
                <a:gd name="T46" fmla="*/ 0 w 778"/>
                <a:gd name="T47" fmla="*/ 0 h 286"/>
                <a:gd name="T48" fmla="*/ 0 w 778"/>
                <a:gd name="T49" fmla="*/ 0 h 286"/>
                <a:gd name="T50" fmla="*/ 0 w 778"/>
                <a:gd name="T51" fmla="*/ 0 h 286"/>
                <a:gd name="T52" fmla="*/ 0 w 778"/>
                <a:gd name="T53" fmla="*/ 0 h 286"/>
                <a:gd name="T54" fmla="*/ 0 w 778"/>
                <a:gd name="T55" fmla="*/ 0 h 286"/>
                <a:gd name="T56" fmla="*/ 0 w 778"/>
                <a:gd name="T57" fmla="*/ 0 h 286"/>
                <a:gd name="T58" fmla="*/ 0 w 778"/>
                <a:gd name="T59" fmla="*/ 0 h 286"/>
                <a:gd name="T60" fmla="*/ 0 w 778"/>
                <a:gd name="T61" fmla="*/ 0 h 286"/>
                <a:gd name="T62" fmla="*/ 0 w 778"/>
                <a:gd name="T63" fmla="*/ 0 h 286"/>
                <a:gd name="T64" fmla="*/ 0 w 778"/>
                <a:gd name="T65" fmla="*/ 0 h 286"/>
                <a:gd name="T66" fmla="*/ 0 w 778"/>
                <a:gd name="T67" fmla="*/ 0 h 286"/>
                <a:gd name="T68" fmla="*/ 0 w 778"/>
                <a:gd name="T69" fmla="*/ 0 h 286"/>
                <a:gd name="T70" fmla="*/ 0 w 778"/>
                <a:gd name="T71" fmla="*/ 0 h 28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78"/>
                <a:gd name="T109" fmla="*/ 0 h 286"/>
                <a:gd name="T110" fmla="*/ 778 w 778"/>
                <a:gd name="T111" fmla="*/ 286 h 28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78" h="286">
                  <a:moveTo>
                    <a:pt x="4" y="260"/>
                  </a:moveTo>
                  <a:lnTo>
                    <a:pt x="0" y="286"/>
                  </a:lnTo>
                  <a:lnTo>
                    <a:pt x="778" y="286"/>
                  </a:lnTo>
                  <a:lnTo>
                    <a:pt x="774" y="260"/>
                  </a:lnTo>
                  <a:lnTo>
                    <a:pt x="767" y="233"/>
                  </a:lnTo>
                  <a:lnTo>
                    <a:pt x="757" y="205"/>
                  </a:lnTo>
                  <a:lnTo>
                    <a:pt x="744" y="179"/>
                  </a:lnTo>
                  <a:lnTo>
                    <a:pt x="730" y="156"/>
                  </a:lnTo>
                  <a:lnTo>
                    <a:pt x="711" y="133"/>
                  </a:lnTo>
                  <a:lnTo>
                    <a:pt x="691" y="112"/>
                  </a:lnTo>
                  <a:lnTo>
                    <a:pt x="669" y="91"/>
                  </a:lnTo>
                  <a:lnTo>
                    <a:pt x="644" y="73"/>
                  </a:lnTo>
                  <a:lnTo>
                    <a:pt x="618" y="57"/>
                  </a:lnTo>
                  <a:lnTo>
                    <a:pt x="589" y="43"/>
                  </a:lnTo>
                  <a:lnTo>
                    <a:pt x="559" y="30"/>
                  </a:lnTo>
                  <a:lnTo>
                    <a:pt x="528" y="19"/>
                  </a:lnTo>
                  <a:lnTo>
                    <a:pt x="496" y="12"/>
                  </a:lnTo>
                  <a:lnTo>
                    <a:pt x="462" y="5"/>
                  </a:lnTo>
                  <a:lnTo>
                    <a:pt x="427" y="1"/>
                  </a:lnTo>
                  <a:lnTo>
                    <a:pt x="390" y="0"/>
                  </a:lnTo>
                  <a:lnTo>
                    <a:pt x="355" y="1"/>
                  </a:lnTo>
                  <a:lnTo>
                    <a:pt x="320" y="5"/>
                  </a:lnTo>
                  <a:lnTo>
                    <a:pt x="285" y="12"/>
                  </a:lnTo>
                  <a:lnTo>
                    <a:pt x="253" y="19"/>
                  </a:lnTo>
                  <a:lnTo>
                    <a:pt x="221" y="30"/>
                  </a:lnTo>
                  <a:lnTo>
                    <a:pt x="191" y="43"/>
                  </a:lnTo>
                  <a:lnTo>
                    <a:pt x="163" y="58"/>
                  </a:lnTo>
                  <a:lnTo>
                    <a:pt x="136" y="74"/>
                  </a:lnTo>
                  <a:lnTo>
                    <a:pt x="111" y="92"/>
                  </a:lnTo>
                  <a:lnTo>
                    <a:pt x="87" y="113"/>
                  </a:lnTo>
                  <a:lnTo>
                    <a:pt x="67" y="134"/>
                  </a:lnTo>
                  <a:lnTo>
                    <a:pt x="48" y="157"/>
                  </a:lnTo>
                  <a:lnTo>
                    <a:pt x="34" y="181"/>
                  </a:lnTo>
                  <a:lnTo>
                    <a:pt x="21" y="207"/>
                  </a:lnTo>
                  <a:lnTo>
                    <a:pt x="11" y="233"/>
                  </a:lnTo>
                  <a:lnTo>
                    <a:pt x="4" y="2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25" name="Freeform 523">
              <a:extLst>
                <a:ext uri="{FF2B5EF4-FFF2-40B4-BE49-F238E27FC236}">
                  <a16:creationId xmlns:a16="http://schemas.microsoft.com/office/drawing/2014/main" id="{3FFD2143-3E8D-4CEB-91E3-1248528A4A6F}"/>
                </a:ext>
              </a:extLst>
            </p:cNvPr>
            <p:cNvSpPr>
              <a:spLocks/>
            </p:cNvSpPr>
            <p:nvPr/>
          </p:nvSpPr>
          <p:spPr bwMode="auto">
            <a:xfrm flipH="1">
              <a:off x="554" y="1418"/>
              <a:ext cx="153" cy="45"/>
            </a:xfrm>
            <a:custGeom>
              <a:avLst/>
              <a:gdLst>
                <a:gd name="T0" fmla="*/ 0 w 666"/>
                <a:gd name="T1" fmla="*/ 0 h 198"/>
                <a:gd name="T2" fmla="*/ 0 w 666"/>
                <a:gd name="T3" fmla="*/ 0 h 198"/>
                <a:gd name="T4" fmla="*/ 0 w 666"/>
                <a:gd name="T5" fmla="*/ 0 h 198"/>
                <a:gd name="T6" fmla="*/ 0 w 666"/>
                <a:gd name="T7" fmla="*/ 0 h 198"/>
                <a:gd name="T8" fmla="*/ 0 w 666"/>
                <a:gd name="T9" fmla="*/ 0 h 198"/>
                <a:gd name="T10" fmla="*/ 0 w 666"/>
                <a:gd name="T11" fmla="*/ 0 h 198"/>
                <a:gd name="T12" fmla="*/ 0 w 666"/>
                <a:gd name="T13" fmla="*/ 0 h 198"/>
                <a:gd name="T14" fmla="*/ 0 w 666"/>
                <a:gd name="T15" fmla="*/ 0 h 198"/>
                <a:gd name="T16" fmla="*/ 0 w 666"/>
                <a:gd name="T17" fmla="*/ 0 h 198"/>
                <a:gd name="T18" fmla="*/ 0 w 666"/>
                <a:gd name="T19" fmla="*/ 0 h 198"/>
                <a:gd name="T20" fmla="*/ 0 w 666"/>
                <a:gd name="T21" fmla="*/ 0 h 198"/>
                <a:gd name="T22" fmla="*/ 0 w 666"/>
                <a:gd name="T23" fmla="*/ 0 h 198"/>
                <a:gd name="T24" fmla="*/ 0 w 666"/>
                <a:gd name="T25" fmla="*/ 0 h 198"/>
                <a:gd name="T26" fmla="*/ 0 w 666"/>
                <a:gd name="T27" fmla="*/ 0 h 198"/>
                <a:gd name="T28" fmla="*/ 0 w 666"/>
                <a:gd name="T29" fmla="*/ 0 h 198"/>
                <a:gd name="T30" fmla="*/ 0 w 666"/>
                <a:gd name="T31" fmla="*/ 0 h 198"/>
                <a:gd name="T32" fmla="*/ 0 w 666"/>
                <a:gd name="T33" fmla="*/ 0 h 198"/>
                <a:gd name="T34" fmla="*/ 0 w 666"/>
                <a:gd name="T35" fmla="*/ 0 h 198"/>
                <a:gd name="T36" fmla="*/ 0 w 666"/>
                <a:gd name="T37" fmla="*/ 0 h 198"/>
                <a:gd name="T38" fmla="*/ 0 w 666"/>
                <a:gd name="T39" fmla="*/ 0 h 198"/>
                <a:gd name="T40" fmla="*/ 0 w 666"/>
                <a:gd name="T41" fmla="*/ 0 h 198"/>
                <a:gd name="T42" fmla="*/ 0 w 666"/>
                <a:gd name="T43" fmla="*/ 0 h 198"/>
                <a:gd name="T44" fmla="*/ 0 w 666"/>
                <a:gd name="T45" fmla="*/ 0 h 198"/>
                <a:gd name="T46" fmla="*/ 0 w 666"/>
                <a:gd name="T47" fmla="*/ 0 h 198"/>
                <a:gd name="T48" fmla="*/ 0 w 666"/>
                <a:gd name="T49" fmla="*/ 0 h 198"/>
                <a:gd name="T50" fmla="*/ 0 w 666"/>
                <a:gd name="T51" fmla="*/ 0 h 198"/>
                <a:gd name="T52" fmla="*/ 0 w 666"/>
                <a:gd name="T53" fmla="*/ 0 h 198"/>
                <a:gd name="T54" fmla="*/ 0 w 666"/>
                <a:gd name="T55" fmla="*/ 0 h 198"/>
                <a:gd name="T56" fmla="*/ 0 w 666"/>
                <a:gd name="T57" fmla="*/ 0 h 198"/>
                <a:gd name="T58" fmla="*/ 0 w 666"/>
                <a:gd name="T59" fmla="*/ 0 h 198"/>
                <a:gd name="T60" fmla="*/ 0 w 666"/>
                <a:gd name="T61" fmla="*/ 0 h 198"/>
                <a:gd name="T62" fmla="*/ 0 w 666"/>
                <a:gd name="T63" fmla="*/ 0 h 198"/>
                <a:gd name="T64" fmla="*/ 0 w 666"/>
                <a:gd name="T65" fmla="*/ 0 h 198"/>
                <a:gd name="T66" fmla="*/ 0 w 666"/>
                <a:gd name="T67" fmla="*/ 0 h 198"/>
                <a:gd name="T68" fmla="*/ 0 w 666"/>
                <a:gd name="T69" fmla="*/ 0 h 198"/>
                <a:gd name="T70" fmla="*/ 0 w 666"/>
                <a:gd name="T71" fmla="*/ 0 h 198"/>
                <a:gd name="T72" fmla="*/ 0 w 666"/>
                <a:gd name="T73" fmla="*/ 0 h 198"/>
                <a:gd name="T74" fmla="*/ 0 w 666"/>
                <a:gd name="T75" fmla="*/ 0 h 198"/>
                <a:gd name="T76" fmla="*/ 0 w 666"/>
                <a:gd name="T77" fmla="*/ 0 h 198"/>
                <a:gd name="T78" fmla="*/ 0 w 666"/>
                <a:gd name="T79" fmla="*/ 0 h 198"/>
                <a:gd name="T80" fmla="*/ 0 w 666"/>
                <a:gd name="T81" fmla="*/ 0 h 198"/>
                <a:gd name="T82" fmla="*/ 0 w 666"/>
                <a:gd name="T83" fmla="*/ 0 h 198"/>
                <a:gd name="T84" fmla="*/ 0 w 666"/>
                <a:gd name="T85" fmla="*/ 0 h 198"/>
                <a:gd name="T86" fmla="*/ 0 w 666"/>
                <a:gd name="T87" fmla="*/ 0 h 198"/>
                <a:gd name="T88" fmla="*/ 0 w 666"/>
                <a:gd name="T89" fmla="*/ 0 h 198"/>
                <a:gd name="T90" fmla="*/ 0 w 666"/>
                <a:gd name="T91" fmla="*/ 0 h 198"/>
                <a:gd name="T92" fmla="*/ 0 w 666"/>
                <a:gd name="T93" fmla="*/ 0 h 198"/>
                <a:gd name="T94" fmla="*/ 0 w 666"/>
                <a:gd name="T95" fmla="*/ 0 h 198"/>
                <a:gd name="T96" fmla="*/ 0 w 666"/>
                <a:gd name="T97" fmla="*/ 0 h 19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6"/>
                <a:gd name="T148" fmla="*/ 0 h 198"/>
                <a:gd name="T149" fmla="*/ 666 w 666"/>
                <a:gd name="T150" fmla="*/ 198 h 19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6" h="198">
                  <a:moveTo>
                    <a:pt x="334" y="0"/>
                  </a:moveTo>
                  <a:lnTo>
                    <a:pt x="363" y="1"/>
                  </a:lnTo>
                  <a:lnTo>
                    <a:pt x="393" y="4"/>
                  </a:lnTo>
                  <a:lnTo>
                    <a:pt x="420" y="8"/>
                  </a:lnTo>
                  <a:lnTo>
                    <a:pt x="447" y="14"/>
                  </a:lnTo>
                  <a:lnTo>
                    <a:pt x="473" y="24"/>
                  </a:lnTo>
                  <a:lnTo>
                    <a:pt x="498" y="33"/>
                  </a:lnTo>
                  <a:lnTo>
                    <a:pt x="523" y="43"/>
                  </a:lnTo>
                  <a:lnTo>
                    <a:pt x="545" y="56"/>
                  </a:lnTo>
                  <a:lnTo>
                    <a:pt x="567" y="70"/>
                  </a:lnTo>
                  <a:lnTo>
                    <a:pt x="587" y="85"/>
                  </a:lnTo>
                  <a:lnTo>
                    <a:pt x="605" y="102"/>
                  </a:lnTo>
                  <a:lnTo>
                    <a:pt x="620" y="119"/>
                  </a:lnTo>
                  <a:lnTo>
                    <a:pt x="635" y="137"/>
                  </a:lnTo>
                  <a:lnTo>
                    <a:pt x="648" y="156"/>
                  </a:lnTo>
                  <a:lnTo>
                    <a:pt x="658" y="177"/>
                  </a:lnTo>
                  <a:lnTo>
                    <a:pt x="666" y="198"/>
                  </a:lnTo>
                  <a:lnTo>
                    <a:pt x="650" y="198"/>
                  </a:lnTo>
                  <a:lnTo>
                    <a:pt x="624" y="198"/>
                  </a:lnTo>
                  <a:lnTo>
                    <a:pt x="589" y="198"/>
                  </a:lnTo>
                  <a:lnTo>
                    <a:pt x="548" y="198"/>
                  </a:lnTo>
                  <a:lnTo>
                    <a:pt x="499" y="198"/>
                  </a:lnTo>
                  <a:lnTo>
                    <a:pt x="446" y="198"/>
                  </a:lnTo>
                  <a:lnTo>
                    <a:pt x="390" y="198"/>
                  </a:lnTo>
                  <a:lnTo>
                    <a:pt x="333" y="198"/>
                  </a:lnTo>
                  <a:lnTo>
                    <a:pt x="276" y="198"/>
                  </a:lnTo>
                  <a:lnTo>
                    <a:pt x="220" y="198"/>
                  </a:lnTo>
                  <a:lnTo>
                    <a:pt x="167" y="198"/>
                  </a:lnTo>
                  <a:lnTo>
                    <a:pt x="119" y="198"/>
                  </a:lnTo>
                  <a:lnTo>
                    <a:pt x="77" y="198"/>
                  </a:lnTo>
                  <a:lnTo>
                    <a:pt x="42" y="198"/>
                  </a:lnTo>
                  <a:lnTo>
                    <a:pt x="16" y="198"/>
                  </a:lnTo>
                  <a:lnTo>
                    <a:pt x="0" y="198"/>
                  </a:lnTo>
                  <a:lnTo>
                    <a:pt x="8" y="177"/>
                  </a:lnTo>
                  <a:lnTo>
                    <a:pt x="18" y="156"/>
                  </a:lnTo>
                  <a:lnTo>
                    <a:pt x="31" y="137"/>
                  </a:lnTo>
                  <a:lnTo>
                    <a:pt x="46" y="119"/>
                  </a:lnTo>
                  <a:lnTo>
                    <a:pt x="63" y="102"/>
                  </a:lnTo>
                  <a:lnTo>
                    <a:pt x="81" y="85"/>
                  </a:lnTo>
                  <a:lnTo>
                    <a:pt x="100" y="70"/>
                  </a:lnTo>
                  <a:lnTo>
                    <a:pt x="121" y="56"/>
                  </a:lnTo>
                  <a:lnTo>
                    <a:pt x="145" y="43"/>
                  </a:lnTo>
                  <a:lnTo>
                    <a:pt x="168" y="33"/>
                  </a:lnTo>
                  <a:lnTo>
                    <a:pt x="194" y="24"/>
                  </a:lnTo>
                  <a:lnTo>
                    <a:pt x="220" y="14"/>
                  </a:lnTo>
                  <a:lnTo>
                    <a:pt x="247" y="8"/>
                  </a:lnTo>
                  <a:lnTo>
                    <a:pt x="276" y="4"/>
                  </a:lnTo>
                  <a:lnTo>
                    <a:pt x="304" y="1"/>
                  </a:lnTo>
                  <a:lnTo>
                    <a:pt x="334"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26" name="Freeform 524">
              <a:extLst>
                <a:ext uri="{FF2B5EF4-FFF2-40B4-BE49-F238E27FC236}">
                  <a16:creationId xmlns:a16="http://schemas.microsoft.com/office/drawing/2014/main" id="{8B34FA36-8A92-4992-BA12-EFADA1400047}"/>
                </a:ext>
              </a:extLst>
            </p:cNvPr>
            <p:cNvSpPr>
              <a:spLocks/>
            </p:cNvSpPr>
            <p:nvPr/>
          </p:nvSpPr>
          <p:spPr bwMode="auto">
            <a:xfrm flipH="1">
              <a:off x="541" y="1463"/>
              <a:ext cx="179" cy="31"/>
            </a:xfrm>
            <a:custGeom>
              <a:avLst/>
              <a:gdLst>
                <a:gd name="T0" fmla="*/ 0 w 778"/>
                <a:gd name="T1" fmla="*/ 0 h 135"/>
                <a:gd name="T2" fmla="*/ 0 w 778"/>
                <a:gd name="T3" fmla="*/ 0 h 135"/>
                <a:gd name="T4" fmla="*/ 0 w 778"/>
                <a:gd name="T5" fmla="*/ 0 h 135"/>
                <a:gd name="T6" fmla="*/ 0 w 778"/>
                <a:gd name="T7" fmla="*/ 0 h 135"/>
                <a:gd name="T8" fmla="*/ 0 w 778"/>
                <a:gd name="T9" fmla="*/ 0 h 135"/>
                <a:gd name="T10" fmla="*/ 0 w 778"/>
                <a:gd name="T11" fmla="*/ 0 h 135"/>
                <a:gd name="T12" fmla="*/ 0 w 778"/>
                <a:gd name="T13" fmla="*/ 0 h 135"/>
                <a:gd name="T14" fmla="*/ 0 w 778"/>
                <a:gd name="T15" fmla="*/ 0 h 135"/>
                <a:gd name="T16" fmla="*/ 0 w 778"/>
                <a:gd name="T17" fmla="*/ 0 h 135"/>
                <a:gd name="T18" fmla="*/ 0 w 778"/>
                <a:gd name="T19" fmla="*/ 0 h 135"/>
                <a:gd name="T20" fmla="*/ 0 w 778"/>
                <a:gd name="T21" fmla="*/ 0 h 135"/>
                <a:gd name="T22" fmla="*/ 0 w 778"/>
                <a:gd name="T23" fmla="*/ 0 h 135"/>
                <a:gd name="T24" fmla="*/ 0 w 778"/>
                <a:gd name="T25" fmla="*/ 0 h 135"/>
                <a:gd name="T26" fmla="*/ 0 w 778"/>
                <a:gd name="T27" fmla="*/ 0 h 135"/>
                <a:gd name="T28" fmla="*/ 0 w 778"/>
                <a:gd name="T29" fmla="*/ 0 h 135"/>
                <a:gd name="T30" fmla="*/ 0 w 778"/>
                <a:gd name="T31" fmla="*/ 0 h 135"/>
                <a:gd name="T32" fmla="*/ 0 w 778"/>
                <a:gd name="T33" fmla="*/ 0 h 1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135"/>
                <a:gd name="T53" fmla="*/ 778 w 778"/>
                <a:gd name="T54" fmla="*/ 135 h 1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135">
                  <a:moveTo>
                    <a:pt x="752" y="1"/>
                  </a:moveTo>
                  <a:lnTo>
                    <a:pt x="7" y="1"/>
                  </a:lnTo>
                  <a:lnTo>
                    <a:pt x="4" y="19"/>
                  </a:lnTo>
                  <a:lnTo>
                    <a:pt x="0" y="62"/>
                  </a:lnTo>
                  <a:lnTo>
                    <a:pt x="0" y="76"/>
                  </a:lnTo>
                  <a:lnTo>
                    <a:pt x="2" y="89"/>
                  </a:lnTo>
                  <a:lnTo>
                    <a:pt x="4" y="104"/>
                  </a:lnTo>
                  <a:lnTo>
                    <a:pt x="7" y="118"/>
                  </a:lnTo>
                  <a:lnTo>
                    <a:pt x="11" y="135"/>
                  </a:lnTo>
                  <a:lnTo>
                    <a:pt x="767" y="135"/>
                  </a:lnTo>
                  <a:lnTo>
                    <a:pt x="771" y="118"/>
                  </a:lnTo>
                  <a:lnTo>
                    <a:pt x="774" y="104"/>
                  </a:lnTo>
                  <a:lnTo>
                    <a:pt x="776" y="89"/>
                  </a:lnTo>
                  <a:lnTo>
                    <a:pt x="778" y="76"/>
                  </a:lnTo>
                  <a:lnTo>
                    <a:pt x="778" y="62"/>
                  </a:lnTo>
                  <a:lnTo>
                    <a:pt x="771" y="0"/>
                  </a:lnTo>
                  <a:lnTo>
                    <a:pt x="75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27" name="Freeform 525">
              <a:extLst>
                <a:ext uri="{FF2B5EF4-FFF2-40B4-BE49-F238E27FC236}">
                  <a16:creationId xmlns:a16="http://schemas.microsoft.com/office/drawing/2014/main" id="{FA64023C-530D-474C-AF48-989FEE52EF7F}"/>
                </a:ext>
              </a:extLst>
            </p:cNvPr>
            <p:cNvSpPr>
              <a:spLocks/>
            </p:cNvSpPr>
            <p:nvPr/>
          </p:nvSpPr>
          <p:spPr bwMode="auto">
            <a:xfrm flipH="1">
              <a:off x="551" y="1474"/>
              <a:ext cx="159" cy="10"/>
            </a:xfrm>
            <a:custGeom>
              <a:avLst/>
              <a:gdLst>
                <a:gd name="T0" fmla="*/ 0 w 689"/>
                <a:gd name="T1" fmla="*/ 0 h 46"/>
                <a:gd name="T2" fmla="*/ 0 w 689"/>
                <a:gd name="T3" fmla="*/ 0 h 46"/>
                <a:gd name="T4" fmla="*/ 0 w 689"/>
                <a:gd name="T5" fmla="*/ 0 h 46"/>
                <a:gd name="T6" fmla="*/ 0 w 689"/>
                <a:gd name="T7" fmla="*/ 0 h 46"/>
                <a:gd name="T8" fmla="*/ 0 w 689"/>
                <a:gd name="T9" fmla="*/ 0 h 46"/>
                <a:gd name="T10" fmla="*/ 0 w 689"/>
                <a:gd name="T11" fmla="*/ 0 h 46"/>
                <a:gd name="T12" fmla="*/ 0 w 689"/>
                <a:gd name="T13" fmla="*/ 0 h 46"/>
                <a:gd name="T14" fmla="*/ 0 w 689"/>
                <a:gd name="T15" fmla="*/ 0 h 46"/>
                <a:gd name="T16" fmla="*/ 0 w 689"/>
                <a:gd name="T17" fmla="*/ 0 h 46"/>
                <a:gd name="T18" fmla="*/ 0 w 689"/>
                <a:gd name="T19" fmla="*/ 0 h 46"/>
                <a:gd name="T20" fmla="*/ 0 w 689"/>
                <a:gd name="T21" fmla="*/ 0 h 46"/>
                <a:gd name="T22" fmla="*/ 0 w 689"/>
                <a:gd name="T23" fmla="*/ 0 h 46"/>
                <a:gd name="T24" fmla="*/ 0 w 689"/>
                <a:gd name="T25" fmla="*/ 0 h 46"/>
                <a:gd name="T26" fmla="*/ 0 w 689"/>
                <a:gd name="T27" fmla="*/ 0 h 46"/>
                <a:gd name="T28" fmla="*/ 0 w 689"/>
                <a:gd name="T29" fmla="*/ 0 h 46"/>
                <a:gd name="T30" fmla="*/ 0 w 689"/>
                <a:gd name="T31" fmla="*/ 0 h 46"/>
                <a:gd name="T32" fmla="*/ 0 w 689"/>
                <a:gd name="T33" fmla="*/ 0 h 46"/>
                <a:gd name="T34" fmla="*/ 0 w 689"/>
                <a:gd name="T35" fmla="*/ 0 h 46"/>
                <a:gd name="T36" fmla="*/ 0 w 689"/>
                <a:gd name="T37" fmla="*/ 0 h 46"/>
                <a:gd name="T38" fmla="*/ 0 w 689"/>
                <a:gd name="T39" fmla="*/ 0 h 46"/>
                <a:gd name="T40" fmla="*/ 0 w 689"/>
                <a:gd name="T41" fmla="*/ 0 h 46"/>
                <a:gd name="T42" fmla="*/ 0 w 689"/>
                <a:gd name="T43" fmla="*/ 0 h 46"/>
                <a:gd name="T44" fmla="*/ 0 w 689"/>
                <a:gd name="T45" fmla="*/ 0 h 46"/>
                <a:gd name="T46" fmla="*/ 0 w 689"/>
                <a:gd name="T47" fmla="*/ 0 h 46"/>
                <a:gd name="T48" fmla="*/ 0 w 689"/>
                <a:gd name="T49" fmla="*/ 0 h 46"/>
                <a:gd name="T50" fmla="*/ 0 w 689"/>
                <a:gd name="T51" fmla="*/ 0 h 46"/>
                <a:gd name="T52" fmla="*/ 0 w 689"/>
                <a:gd name="T53" fmla="*/ 0 h 46"/>
                <a:gd name="T54" fmla="*/ 0 w 689"/>
                <a:gd name="T55" fmla="*/ 0 h 46"/>
                <a:gd name="T56" fmla="*/ 0 w 689"/>
                <a:gd name="T57" fmla="*/ 0 h 46"/>
                <a:gd name="T58" fmla="*/ 0 w 689"/>
                <a:gd name="T59" fmla="*/ 0 h 46"/>
                <a:gd name="T60" fmla="*/ 0 w 689"/>
                <a:gd name="T61" fmla="*/ 0 h 46"/>
                <a:gd name="T62" fmla="*/ 0 w 689"/>
                <a:gd name="T63" fmla="*/ 0 h 46"/>
                <a:gd name="T64" fmla="*/ 0 w 689"/>
                <a:gd name="T65" fmla="*/ 0 h 46"/>
                <a:gd name="T66" fmla="*/ 0 w 689"/>
                <a:gd name="T67" fmla="*/ 0 h 46"/>
                <a:gd name="T68" fmla="*/ 0 w 689"/>
                <a:gd name="T69" fmla="*/ 0 h 46"/>
                <a:gd name="T70" fmla="*/ 0 w 689"/>
                <a:gd name="T71" fmla="*/ 0 h 46"/>
                <a:gd name="T72" fmla="*/ 0 w 689"/>
                <a:gd name="T73" fmla="*/ 0 h 46"/>
                <a:gd name="T74" fmla="*/ 0 w 689"/>
                <a:gd name="T75" fmla="*/ 0 h 46"/>
                <a:gd name="T76" fmla="*/ 0 w 689"/>
                <a:gd name="T77" fmla="*/ 0 h 46"/>
                <a:gd name="T78" fmla="*/ 0 w 689"/>
                <a:gd name="T79" fmla="*/ 0 h 46"/>
                <a:gd name="T80" fmla="*/ 0 w 689"/>
                <a:gd name="T81" fmla="*/ 0 h 46"/>
                <a:gd name="T82" fmla="*/ 0 w 689"/>
                <a:gd name="T83" fmla="*/ 0 h 46"/>
                <a:gd name="T84" fmla="*/ 0 w 689"/>
                <a:gd name="T85" fmla="*/ 0 h 46"/>
                <a:gd name="T86" fmla="*/ 0 w 689"/>
                <a:gd name="T87" fmla="*/ 0 h 46"/>
                <a:gd name="T88" fmla="*/ 0 w 689"/>
                <a:gd name="T89" fmla="*/ 0 h 46"/>
                <a:gd name="T90" fmla="*/ 0 w 689"/>
                <a:gd name="T91" fmla="*/ 0 h 46"/>
                <a:gd name="T92" fmla="*/ 0 w 689"/>
                <a:gd name="T93" fmla="*/ 0 h 46"/>
                <a:gd name="T94" fmla="*/ 0 w 689"/>
                <a:gd name="T95" fmla="*/ 0 h 46"/>
                <a:gd name="T96" fmla="*/ 0 w 689"/>
                <a:gd name="T97" fmla="*/ 0 h 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89"/>
                <a:gd name="T148" fmla="*/ 0 h 46"/>
                <a:gd name="T149" fmla="*/ 689 w 689"/>
                <a:gd name="T150" fmla="*/ 46 h 4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89" h="46">
                  <a:moveTo>
                    <a:pt x="687" y="0"/>
                  </a:moveTo>
                  <a:lnTo>
                    <a:pt x="689" y="7"/>
                  </a:lnTo>
                  <a:lnTo>
                    <a:pt x="689" y="12"/>
                  </a:lnTo>
                  <a:lnTo>
                    <a:pt x="689" y="16"/>
                  </a:lnTo>
                  <a:lnTo>
                    <a:pt x="689" y="17"/>
                  </a:lnTo>
                  <a:lnTo>
                    <a:pt x="689" y="25"/>
                  </a:lnTo>
                  <a:lnTo>
                    <a:pt x="687" y="31"/>
                  </a:lnTo>
                  <a:lnTo>
                    <a:pt x="687" y="39"/>
                  </a:lnTo>
                  <a:lnTo>
                    <a:pt x="686" y="46"/>
                  </a:lnTo>
                  <a:lnTo>
                    <a:pt x="673" y="46"/>
                  </a:lnTo>
                  <a:lnTo>
                    <a:pt x="648" y="46"/>
                  </a:lnTo>
                  <a:lnTo>
                    <a:pt x="612" y="46"/>
                  </a:lnTo>
                  <a:lnTo>
                    <a:pt x="569" y="46"/>
                  </a:lnTo>
                  <a:lnTo>
                    <a:pt x="518" y="46"/>
                  </a:lnTo>
                  <a:lnTo>
                    <a:pt x="464" y="46"/>
                  </a:lnTo>
                  <a:lnTo>
                    <a:pt x="404" y="46"/>
                  </a:lnTo>
                  <a:lnTo>
                    <a:pt x="344" y="46"/>
                  </a:lnTo>
                  <a:lnTo>
                    <a:pt x="284" y="46"/>
                  </a:lnTo>
                  <a:lnTo>
                    <a:pt x="224" y="46"/>
                  </a:lnTo>
                  <a:lnTo>
                    <a:pt x="170" y="46"/>
                  </a:lnTo>
                  <a:lnTo>
                    <a:pt x="119" y="46"/>
                  </a:lnTo>
                  <a:lnTo>
                    <a:pt x="76" y="46"/>
                  </a:lnTo>
                  <a:lnTo>
                    <a:pt x="40" y="46"/>
                  </a:lnTo>
                  <a:lnTo>
                    <a:pt x="15" y="46"/>
                  </a:lnTo>
                  <a:lnTo>
                    <a:pt x="2" y="46"/>
                  </a:lnTo>
                  <a:lnTo>
                    <a:pt x="1" y="39"/>
                  </a:lnTo>
                  <a:lnTo>
                    <a:pt x="1" y="31"/>
                  </a:lnTo>
                  <a:lnTo>
                    <a:pt x="0" y="24"/>
                  </a:lnTo>
                  <a:lnTo>
                    <a:pt x="0" y="17"/>
                  </a:lnTo>
                  <a:lnTo>
                    <a:pt x="0" y="16"/>
                  </a:lnTo>
                  <a:lnTo>
                    <a:pt x="0" y="12"/>
                  </a:lnTo>
                  <a:lnTo>
                    <a:pt x="0" y="7"/>
                  </a:lnTo>
                  <a:lnTo>
                    <a:pt x="1" y="0"/>
                  </a:lnTo>
                  <a:lnTo>
                    <a:pt x="14" y="0"/>
                  </a:lnTo>
                  <a:lnTo>
                    <a:pt x="40" y="0"/>
                  </a:lnTo>
                  <a:lnTo>
                    <a:pt x="75" y="0"/>
                  </a:lnTo>
                  <a:lnTo>
                    <a:pt x="118" y="0"/>
                  </a:lnTo>
                  <a:lnTo>
                    <a:pt x="169" y="0"/>
                  </a:lnTo>
                  <a:lnTo>
                    <a:pt x="224" y="0"/>
                  </a:lnTo>
                  <a:lnTo>
                    <a:pt x="283" y="0"/>
                  </a:lnTo>
                  <a:lnTo>
                    <a:pt x="344" y="0"/>
                  </a:lnTo>
                  <a:lnTo>
                    <a:pt x="405" y="0"/>
                  </a:lnTo>
                  <a:lnTo>
                    <a:pt x="464" y="0"/>
                  </a:lnTo>
                  <a:lnTo>
                    <a:pt x="520" y="0"/>
                  </a:lnTo>
                  <a:lnTo>
                    <a:pt x="570" y="0"/>
                  </a:lnTo>
                  <a:lnTo>
                    <a:pt x="613" y="0"/>
                  </a:lnTo>
                  <a:lnTo>
                    <a:pt x="648" y="0"/>
                  </a:lnTo>
                  <a:lnTo>
                    <a:pt x="674" y="0"/>
                  </a:lnTo>
                  <a:lnTo>
                    <a:pt x="687"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28" name="Freeform 526">
              <a:extLst>
                <a:ext uri="{FF2B5EF4-FFF2-40B4-BE49-F238E27FC236}">
                  <a16:creationId xmlns:a16="http://schemas.microsoft.com/office/drawing/2014/main" id="{7B28A4F5-240D-4461-A6D1-D295ACE92D17}"/>
                </a:ext>
              </a:extLst>
            </p:cNvPr>
            <p:cNvSpPr>
              <a:spLocks/>
            </p:cNvSpPr>
            <p:nvPr/>
          </p:nvSpPr>
          <p:spPr bwMode="auto">
            <a:xfrm flipH="1">
              <a:off x="438" y="1241"/>
              <a:ext cx="231" cy="239"/>
            </a:xfrm>
            <a:custGeom>
              <a:avLst/>
              <a:gdLst>
                <a:gd name="T0" fmla="*/ 0 w 1007"/>
                <a:gd name="T1" fmla="*/ 0 h 1042"/>
                <a:gd name="T2" fmla="*/ 0 w 1007"/>
                <a:gd name="T3" fmla="*/ 0 h 1042"/>
                <a:gd name="T4" fmla="*/ 0 w 1007"/>
                <a:gd name="T5" fmla="*/ 0 h 1042"/>
                <a:gd name="T6" fmla="*/ 0 w 1007"/>
                <a:gd name="T7" fmla="*/ 0 h 1042"/>
                <a:gd name="T8" fmla="*/ 0 w 1007"/>
                <a:gd name="T9" fmla="*/ 0 h 1042"/>
                <a:gd name="T10" fmla="*/ 0 w 1007"/>
                <a:gd name="T11" fmla="*/ 0 h 1042"/>
                <a:gd name="T12" fmla="*/ 0 w 1007"/>
                <a:gd name="T13" fmla="*/ 0 h 1042"/>
                <a:gd name="T14" fmla="*/ 0 w 1007"/>
                <a:gd name="T15" fmla="*/ 0 h 1042"/>
                <a:gd name="T16" fmla="*/ 0 w 1007"/>
                <a:gd name="T17" fmla="*/ 0 h 1042"/>
                <a:gd name="T18" fmla="*/ 0 w 1007"/>
                <a:gd name="T19" fmla="*/ 0 h 1042"/>
                <a:gd name="T20" fmla="*/ 0 w 1007"/>
                <a:gd name="T21" fmla="*/ 0 h 1042"/>
                <a:gd name="T22" fmla="*/ 0 w 1007"/>
                <a:gd name="T23" fmla="*/ 0 h 1042"/>
                <a:gd name="T24" fmla="*/ 0 w 1007"/>
                <a:gd name="T25" fmla="*/ 0 h 1042"/>
                <a:gd name="T26" fmla="*/ 0 w 1007"/>
                <a:gd name="T27" fmla="*/ 0 h 1042"/>
                <a:gd name="T28" fmla="*/ 0 w 1007"/>
                <a:gd name="T29" fmla="*/ 0 h 1042"/>
                <a:gd name="T30" fmla="*/ 0 w 1007"/>
                <a:gd name="T31" fmla="*/ 0 h 1042"/>
                <a:gd name="T32" fmla="*/ 0 w 1007"/>
                <a:gd name="T33" fmla="*/ 0 h 1042"/>
                <a:gd name="T34" fmla="*/ 0 w 1007"/>
                <a:gd name="T35" fmla="*/ 0 h 1042"/>
                <a:gd name="T36" fmla="*/ 0 w 1007"/>
                <a:gd name="T37" fmla="*/ 0 h 1042"/>
                <a:gd name="T38" fmla="*/ 0 w 1007"/>
                <a:gd name="T39" fmla="*/ 0 h 1042"/>
                <a:gd name="T40" fmla="*/ 0 w 1007"/>
                <a:gd name="T41" fmla="*/ 0 h 1042"/>
                <a:gd name="T42" fmla="*/ 0 w 1007"/>
                <a:gd name="T43" fmla="*/ 0 h 1042"/>
                <a:gd name="T44" fmla="*/ 0 w 1007"/>
                <a:gd name="T45" fmla="*/ 0 h 1042"/>
                <a:gd name="T46" fmla="*/ 0 w 1007"/>
                <a:gd name="T47" fmla="*/ 0 h 1042"/>
                <a:gd name="T48" fmla="*/ 0 w 1007"/>
                <a:gd name="T49" fmla="*/ 0 h 1042"/>
                <a:gd name="T50" fmla="*/ 0 w 1007"/>
                <a:gd name="T51" fmla="*/ 0 h 1042"/>
                <a:gd name="T52" fmla="*/ 0 w 1007"/>
                <a:gd name="T53" fmla="*/ 0 h 1042"/>
                <a:gd name="T54" fmla="*/ 0 w 1007"/>
                <a:gd name="T55" fmla="*/ 0 h 1042"/>
                <a:gd name="T56" fmla="*/ 0 w 1007"/>
                <a:gd name="T57" fmla="*/ 0 h 1042"/>
                <a:gd name="T58" fmla="*/ 0 w 1007"/>
                <a:gd name="T59" fmla="*/ 0 h 1042"/>
                <a:gd name="T60" fmla="*/ 0 w 1007"/>
                <a:gd name="T61" fmla="*/ 0 h 1042"/>
                <a:gd name="T62" fmla="*/ 0 w 1007"/>
                <a:gd name="T63" fmla="*/ 0 h 1042"/>
                <a:gd name="T64" fmla="*/ 0 w 1007"/>
                <a:gd name="T65" fmla="*/ 0 h 1042"/>
                <a:gd name="T66" fmla="*/ 0 w 1007"/>
                <a:gd name="T67" fmla="*/ 0 h 1042"/>
                <a:gd name="T68" fmla="*/ 0 w 1007"/>
                <a:gd name="T69" fmla="*/ 0 h 1042"/>
                <a:gd name="T70" fmla="*/ 0 w 1007"/>
                <a:gd name="T71" fmla="*/ 0 h 1042"/>
                <a:gd name="T72" fmla="*/ 0 w 1007"/>
                <a:gd name="T73" fmla="*/ 0 h 1042"/>
                <a:gd name="T74" fmla="*/ 0 w 1007"/>
                <a:gd name="T75" fmla="*/ 0 h 1042"/>
                <a:gd name="T76" fmla="*/ 0 w 1007"/>
                <a:gd name="T77" fmla="*/ 0 h 1042"/>
                <a:gd name="T78" fmla="*/ 0 w 1007"/>
                <a:gd name="T79" fmla="*/ 0 h 1042"/>
                <a:gd name="T80" fmla="*/ 0 w 1007"/>
                <a:gd name="T81" fmla="*/ 0 h 1042"/>
                <a:gd name="T82" fmla="*/ 0 w 1007"/>
                <a:gd name="T83" fmla="*/ 0 h 1042"/>
                <a:gd name="T84" fmla="*/ 0 w 1007"/>
                <a:gd name="T85" fmla="*/ 0 h 1042"/>
                <a:gd name="T86" fmla="*/ 0 w 1007"/>
                <a:gd name="T87" fmla="*/ 0 h 10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07"/>
                <a:gd name="T133" fmla="*/ 0 h 1042"/>
                <a:gd name="T134" fmla="*/ 1007 w 1007"/>
                <a:gd name="T135" fmla="*/ 1042 h 10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07" h="1042">
                  <a:moveTo>
                    <a:pt x="730" y="3"/>
                  </a:moveTo>
                  <a:lnTo>
                    <a:pt x="729" y="6"/>
                  </a:lnTo>
                  <a:lnTo>
                    <a:pt x="726" y="9"/>
                  </a:lnTo>
                  <a:lnTo>
                    <a:pt x="725" y="13"/>
                  </a:lnTo>
                  <a:lnTo>
                    <a:pt x="725" y="15"/>
                  </a:lnTo>
                  <a:lnTo>
                    <a:pt x="725" y="22"/>
                  </a:lnTo>
                  <a:lnTo>
                    <a:pt x="725" y="37"/>
                  </a:lnTo>
                  <a:lnTo>
                    <a:pt x="725" y="57"/>
                  </a:lnTo>
                  <a:lnTo>
                    <a:pt x="725" y="74"/>
                  </a:lnTo>
                  <a:lnTo>
                    <a:pt x="707" y="75"/>
                  </a:lnTo>
                  <a:lnTo>
                    <a:pt x="681" y="78"/>
                  </a:lnTo>
                  <a:lnTo>
                    <a:pt x="650" y="82"/>
                  </a:lnTo>
                  <a:lnTo>
                    <a:pt x="615" y="85"/>
                  </a:lnTo>
                  <a:lnTo>
                    <a:pt x="574" y="89"/>
                  </a:lnTo>
                  <a:lnTo>
                    <a:pt x="533" y="93"/>
                  </a:lnTo>
                  <a:lnTo>
                    <a:pt x="488" y="98"/>
                  </a:lnTo>
                  <a:lnTo>
                    <a:pt x="443" y="102"/>
                  </a:lnTo>
                  <a:lnTo>
                    <a:pt x="399" y="108"/>
                  </a:lnTo>
                  <a:lnTo>
                    <a:pt x="356" y="111"/>
                  </a:lnTo>
                  <a:lnTo>
                    <a:pt x="316" y="115"/>
                  </a:lnTo>
                  <a:lnTo>
                    <a:pt x="278" y="119"/>
                  </a:lnTo>
                  <a:lnTo>
                    <a:pt x="245" y="122"/>
                  </a:lnTo>
                  <a:lnTo>
                    <a:pt x="218" y="125"/>
                  </a:lnTo>
                  <a:lnTo>
                    <a:pt x="196" y="126"/>
                  </a:lnTo>
                  <a:lnTo>
                    <a:pt x="183" y="126"/>
                  </a:lnTo>
                  <a:lnTo>
                    <a:pt x="160" y="128"/>
                  </a:lnTo>
                  <a:lnTo>
                    <a:pt x="139" y="135"/>
                  </a:lnTo>
                  <a:lnTo>
                    <a:pt x="121" y="145"/>
                  </a:lnTo>
                  <a:lnTo>
                    <a:pt x="106" y="158"/>
                  </a:lnTo>
                  <a:lnTo>
                    <a:pt x="95" y="174"/>
                  </a:lnTo>
                  <a:lnTo>
                    <a:pt x="85" y="192"/>
                  </a:lnTo>
                  <a:lnTo>
                    <a:pt x="80" y="210"/>
                  </a:lnTo>
                  <a:lnTo>
                    <a:pt x="79" y="230"/>
                  </a:lnTo>
                  <a:lnTo>
                    <a:pt x="76" y="257"/>
                  </a:lnTo>
                  <a:lnTo>
                    <a:pt x="70" y="308"/>
                  </a:lnTo>
                  <a:lnTo>
                    <a:pt x="59" y="377"/>
                  </a:lnTo>
                  <a:lnTo>
                    <a:pt x="48" y="456"/>
                  </a:lnTo>
                  <a:lnTo>
                    <a:pt x="35" y="540"/>
                  </a:lnTo>
                  <a:lnTo>
                    <a:pt x="22" y="623"/>
                  </a:lnTo>
                  <a:lnTo>
                    <a:pt x="10" y="697"/>
                  </a:lnTo>
                  <a:lnTo>
                    <a:pt x="0" y="757"/>
                  </a:lnTo>
                  <a:lnTo>
                    <a:pt x="0" y="758"/>
                  </a:lnTo>
                  <a:lnTo>
                    <a:pt x="0" y="760"/>
                  </a:lnTo>
                  <a:lnTo>
                    <a:pt x="0" y="762"/>
                  </a:lnTo>
                  <a:lnTo>
                    <a:pt x="1" y="765"/>
                  </a:lnTo>
                  <a:lnTo>
                    <a:pt x="2" y="767"/>
                  </a:lnTo>
                  <a:lnTo>
                    <a:pt x="4" y="770"/>
                  </a:lnTo>
                  <a:lnTo>
                    <a:pt x="6" y="771"/>
                  </a:lnTo>
                  <a:lnTo>
                    <a:pt x="9" y="774"/>
                  </a:lnTo>
                  <a:lnTo>
                    <a:pt x="13" y="775"/>
                  </a:lnTo>
                  <a:lnTo>
                    <a:pt x="15" y="775"/>
                  </a:lnTo>
                  <a:lnTo>
                    <a:pt x="43" y="778"/>
                  </a:lnTo>
                  <a:lnTo>
                    <a:pt x="74" y="787"/>
                  </a:lnTo>
                  <a:lnTo>
                    <a:pt x="110" y="800"/>
                  </a:lnTo>
                  <a:lnTo>
                    <a:pt x="150" y="816"/>
                  </a:lnTo>
                  <a:lnTo>
                    <a:pt x="193" y="836"/>
                  </a:lnTo>
                  <a:lnTo>
                    <a:pt x="238" y="859"/>
                  </a:lnTo>
                  <a:lnTo>
                    <a:pt x="282" y="882"/>
                  </a:lnTo>
                  <a:lnTo>
                    <a:pt x="326" y="907"/>
                  </a:lnTo>
                  <a:lnTo>
                    <a:pt x="369" y="931"/>
                  </a:lnTo>
                  <a:lnTo>
                    <a:pt x="409" y="955"/>
                  </a:lnTo>
                  <a:lnTo>
                    <a:pt x="447" y="977"/>
                  </a:lnTo>
                  <a:lnTo>
                    <a:pt x="479" y="997"/>
                  </a:lnTo>
                  <a:lnTo>
                    <a:pt x="507" y="1015"/>
                  </a:lnTo>
                  <a:lnTo>
                    <a:pt x="527" y="1028"/>
                  </a:lnTo>
                  <a:lnTo>
                    <a:pt x="540" y="1036"/>
                  </a:lnTo>
                  <a:lnTo>
                    <a:pt x="546" y="1040"/>
                  </a:lnTo>
                  <a:lnTo>
                    <a:pt x="550" y="1042"/>
                  </a:lnTo>
                  <a:lnTo>
                    <a:pt x="555" y="1042"/>
                  </a:lnTo>
                  <a:lnTo>
                    <a:pt x="560" y="1042"/>
                  </a:lnTo>
                  <a:lnTo>
                    <a:pt x="564" y="1040"/>
                  </a:lnTo>
                  <a:lnTo>
                    <a:pt x="566" y="1037"/>
                  </a:lnTo>
                  <a:lnTo>
                    <a:pt x="569" y="1034"/>
                  </a:lnTo>
                  <a:lnTo>
                    <a:pt x="570" y="1030"/>
                  </a:lnTo>
                  <a:lnTo>
                    <a:pt x="570" y="1027"/>
                  </a:lnTo>
                  <a:lnTo>
                    <a:pt x="570" y="1025"/>
                  </a:lnTo>
                  <a:lnTo>
                    <a:pt x="570" y="1024"/>
                  </a:lnTo>
                  <a:lnTo>
                    <a:pt x="563" y="980"/>
                  </a:lnTo>
                  <a:lnTo>
                    <a:pt x="551" y="933"/>
                  </a:lnTo>
                  <a:lnTo>
                    <a:pt x="539" y="883"/>
                  </a:lnTo>
                  <a:lnTo>
                    <a:pt x="524" y="834"/>
                  </a:lnTo>
                  <a:lnTo>
                    <a:pt x="508" y="783"/>
                  </a:lnTo>
                  <a:lnTo>
                    <a:pt x="491" y="732"/>
                  </a:lnTo>
                  <a:lnTo>
                    <a:pt x="474" y="683"/>
                  </a:lnTo>
                  <a:lnTo>
                    <a:pt x="456" y="633"/>
                  </a:lnTo>
                  <a:lnTo>
                    <a:pt x="439" y="587"/>
                  </a:lnTo>
                  <a:lnTo>
                    <a:pt x="421" y="541"/>
                  </a:lnTo>
                  <a:lnTo>
                    <a:pt x="404" y="498"/>
                  </a:lnTo>
                  <a:lnTo>
                    <a:pt x="388" y="459"/>
                  </a:lnTo>
                  <a:lnTo>
                    <a:pt x="374" y="424"/>
                  </a:lnTo>
                  <a:lnTo>
                    <a:pt x="361" y="394"/>
                  </a:lnTo>
                  <a:lnTo>
                    <a:pt x="351" y="368"/>
                  </a:lnTo>
                  <a:lnTo>
                    <a:pt x="342" y="348"/>
                  </a:lnTo>
                  <a:lnTo>
                    <a:pt x="364" y="347"/>
                  </a:lnTo>
                  <a:lnTo>
                    <a:pt x="391" y="344"/>
                  </a:lnTo>
                  <a:lnTo>
                    <a:pt x="423" y="342"/>
                  </a:lnTo>
                  <a:lnTo>
                    <a:pt x="461" y="339"/>
                  </a:lnTo>
                  <a:lnTo>
                    <a:pt x="501" y="337"/>
                  </a:lnTo>
                  <a:lnTo>
                    <a:pt x="544" y="333"/>
                  </a:lnTo>
                  <a:lnTo>
                    <a:pt x="589" y="328"/>
                  </a:lnTo>
                  <a:lnTo>
                    <a:pt x="634" y="324"/>
                  </a:lnTo>
                  <a:lnTo>
                    <a:pt x="678" y="318"/>
                  </a:lnTo>
                  <a:lnTo>
                    <a:pt x="722" y="313"/>
                  </a:lnTo>
                  <a:lnTo>
                    <a:pt x="765" y="308"/>
                  </a:lnTo>
                  <a:lnTo>
                    <a:pt x="806" y="302"/>
                  </a:lnTo>
                  <a:lnTo>
                    <a:pt x="841" y="295"/>
                  </a:lnTo>
                  <a:lnTo>
                    <a:pt x="873" y="289"/>
                  </a:lnTo>
                  <a:lnTo>
                    <a:pt x="899" y="282"/>
                  </a:lnTo>
                  <a:lnTo>
                    <a:pt x="920" y="274"/>
                  </a:lnTo>
                  <a:lnTo>
                    <a:pt x="945" y="260"/>
                  </a:lnTo>
                  <a:lnTo>
                    <a:pt x="966" y="240"/>
                  </a:lnTo>
                  <a:lnTo>
                    <a:pt x="980" y="217"/>
                  </a:lnTo>
                  <a:lnTo>
                    <a:pt x="992" y="191"/>
                  </a:lnTo>
                  <a:lnTo>
                    <a:pt x="999" y="164"/>
                  </a:lnTo>
                  <a:lnTo>
                    <a:pt x="1005" y="136"/>
                  </a:lnTo>
                  <a:lnTo>
                    <a:pt x="1006" y="109"/>
                  </a:lnTo>
                  <a:lnTo>
                    <a:pt x="1007" y="84"/>
                  </a:lnTo>
                  <a:lnTo>
                    <a:pt x="1007" y="59"/>
                  </a:lnTo>
                  <a:lnTo>
                    <a:pt x="1006" y="40"/>
                  </a:lnTo>
                  <a:lnTo>
                    <a:pt x="1003" y="27"/>
                  </a:lnTo>
                  <a:lnTo>
                    <a:pt x="1003" y="20"/>
                  </a:lnTo>
                  <a:lnTo>
                    <a:pt x="1002" y="15"/>
                  </a:lnTo>
                  <a:lnTo>
                    <a:pt x="998" y="11"/>
                  </a:lnTo>
                  <a:lnTo>
                    <a:pt x="993" y="9"/>
                  </a:lnTo>
                  <a:lnTo>
                    <a:pt x="988" y="7"/>
                  </a:lnTo>
                  <a:lnTo>
                    <a:pt x="742" y="0"/>
                  </a:lnTo>
                  <a:lnTo>
                    <a:pt x="739" y="0"/>
                  </a:lnTo>
                  <a:lnTo>
                    <a:pt x="737" y="1"/>
                  </a:lnTo>
                  <a:lnTo>
                    <a:pt x="733" y="2"/>
                  </a:lnTo>
                  <a:lnTo>
                    <a:pt x="73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29" name="Freeform 527">
              <a:extLst>
                <a:ext uri="{FF2B5EF4-FFF2-40B4-BE49-F238E27FC236}">
                  <a16:creationId xmlns:a16="http://schemas.microsoft.com/office/drawing/2014/main" id="{50B19EC6-5C95-47E5-A1A5-C419E4343DC2}"/>
                </a:ext>
              </a:extLst>
            </p:cNvPr>
            <p:cNvSpPr>
              <a:spLocks/>
            </p:cNvSpPr>
            <p:nvPr/>
          </p:nvSpPr>
          <p:spPr bwMode="auto">
            <a:xfrm flipH="1">
              <a:off x="445" y="1249"/>
              <a:ext cx="215" cy="219"/>
            </a:xfrm>
            <a:custGeom>
              <a:avLst/>
              <a:gdLst>
                <a:gd name="T0" fmla="*/ 0 w 940"/>
                <a:gd name="T1" fmla="*/ 0 h 959"/>
                <a:gd name="T2" fmla="*/ 0 w 940"/>
                <a:gd name="T3" fmla="*/ 0 h 959"/>
                <a:gd name="T4" fmla="*/ 0 w 940"/>
                <a:gd name="T5" fmla="*/ 0 h 959"/>
                <a:gd name="T6" fmla="*/ 0 w 940"/>
                <a:gd name="T7" fmla="*/ 0 h 959"/>
                <a:gd name="T8" fmla="*/ 0 w 940"/>
                <a:gd name="T9" fmla="*/ 0 h 959"/>
                <a:gd name="T10" fmla="*/ 0 w 940"/>
                <a:gd name="T11" fmla="*/ 0 h 959"/>
                <a:gd name="T12" fmla="*/ 0 w 940"/>
                <a:gd name="T13" fmla="*/ 0 h 959"/>
                <a:gd name="T14" fmla="*/ 0 w 940"/>
                <a:gd name="T15" fmla="*/ 0 h 959"/>
                <a:gd name="T16" fmla="*/ 0 w 940"/>
                <a:gd name="T17" fmla="*/ 0 h 959"/>
                <a:gd name="T18" fmla="*/ 0 w 940"/>
                <a:gd name="T19" fmla="*/ 0 h 959"/>
                <a:gd name="T20" fmla="*/ 0 w 940"/>
                <a:gd name="T21" fmla="*/ 0 h 959"/>
                <a:gd name="T22" fmla="*/ 0 w 940"/>
                <a:gd name="T23" fmla="*/ 0 h 959"/>
                <a:gd name="T24" fmla="*/ 0 w 940"/>
                <a:gd name="T25" fmla="*/ 0 h 959"/>
                <a:gd name="T26" fmla="*/ 0 w 940"/>
                <a:gd name="T27" fmla="*/ 0 h 959"/>
                <a:gd name="T28" fmla="*/ 0 w 940"/>
                <a:gd name="T29" fmla="*/ 0 h 959"/>
                <a:gd name="T30" fmla="*/ 0 w 940"/>
                <a:gd name="T31" fmla="*/ 0 h 959"/>
                <a:gd name="T32" fmla="*/ 0 w 940"/>
                <a:gd name="T33" fmla="*/ 0 h 959"/>
                <a:gd name="T34" fmla="*/ 0 w 940"/>
                <a:gd name="T35" fmla="*/ 0 h 959"/>
                <a:gd name="T36" fmla="*/ 0 w 940"/>
                <a:gd name="T37" fmla="*/ 0 h 959"/>
                <a:gd name="T38" fmla="*/ 0 w 940"/>
                <a:gd name="T39" fmla="*/ 0 h 959"/>
                <a:gd name="T40" fmla="*/ 0 w 940"/>
                <a:gd name="T41" fmla="*/ 0 h 959"/>
                <a:gd name="T42" fmla="*/ 0 w 940"/>
                <a:gd name="T43" fmla="*/ 0 h 959"/>
                <a:gd name="T44" fmla="*/ 0 w 940"/>
                <a:gd name="T45" fmla="*/ 0 h 959"/>
                <a:gd name="T46" fmla="*/ 0 w 940"/>
                <a:gd name="T47" fmla="*/ 0 h 959"/>
                <a:gd name="T48" fmla="*/ 0 w 940"/>
                <a:gd name="T49" fmla="*/ 0 h 959"/>
                <a:gd name="T50" fmla="*/ 0 w 940"/>
                <a:gd name="T51" fmla="*/ 0 h 959"/>
                <a:gd name="T52" fmla="*/ 0 w 940"/>
                <a:gd name="T53" fmla="*/ 0 h 959"/>
                <a:gd name="T54" fmla="*/ 0 w 940"/>
                <a:gd name="T55" fmla="*/ 0 h 959"/>
                <a:gd name="T56" fmla="*/ 0 w 940"/>
                <a:gd name="T57" fmla="*/ 0 h 959"/>
                <a:gd name="T58" fmla="*/ 0 w 940"/>
                <a:gd name="T59" fmla="*/ 0 h 959"/>
                <a:gd name="T60" fmla="*/ 0 w 940"/>
                <a:gd name="T61" fmla="*/ 0 h 959"/>
                <a:gd name="T62" fmla="*/ 0 w 940"/>
                <a:gd name="T63" fmla="*/ 0 h 959"/>
                <a:gd name="T64" fmla="*/ 0 w 940"/>
                <a:gd name="T65" fmla="*/ 0 h 959"/>
                <a:gd name="T66" fmla="*/ 0 w 940"/>
                <a:gd name="T67" fmla="*/ 0 h 959"/>
                <a:gd name="T68" fmla="*/ 0 w 940"/>
                <a:gd name="T69" fmla="*/ 0 h 959"/>
                <a:gd name="T70" fmla="*/ 0 w 940"/>
                <a:gd name="T71" fmla="*/ 0 h 959"/>
                <a:gd name="T72" fmla="*/ 0 w 940"/>
                <a:gd name="T73" fmla="*/ 0 h 959"/>
                <a:gd name="T74" fmla="*/ 0 w 940"/>
                <a:gd name="T75" fmla="*/ 0 h 959"/>
                <a:gd name="T76" fmla="*/ 0 w 940"/>
                <a:gd name="T77" fmla="*/ 0 h 959"/>
                <a:gd name="T78" fmla="*/ 0 w 940"/>
                <a:gd name="T79" fmla="*/ 0 h 959"/>
                <a:gd name="T80" fmla="*/ 0 w 940"/>
                <a:gd name="T81" fmla="*/ 0 h 959"/>
                <a:gd name="T82" fmla="*/ 0 w 940"/>
                <a:gd name="T83" fmla="*/ 0 h 959"/>
                <a:gd name="T84" fmla="*/ 0 w 940"/>
                <a:gd name="T85" fmla="*/ 0 h 9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0"/>
                <a:gd name="T130" fmla="*/ 0 h 959"/>
                <a:gd name="T131" fmla="*/ 940 w 940"/>
                <a:gd name="T132" fmla="*/ 959 h 9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0" h="959">
                  <a:moveTo>
                    <a:pt x="76" y="198"/>
                  </a:moveTo>
                  <a:lnTo>
                    <a:pt x="78" y="185"/>
                  </a:lnTo>
                  <a:lnTo>
                    <a:pt x="80" y="172"/>
                  </a:lnTo>
                  <a:lnTo>
                    <a:pt x="86" y="159"/>
                  </a:lnTo>
                  <a:lnTo>
                    <a:pt x="93" y="148"/>
                  </a:lnTo>
                  <a:lnTo>
                    <a:pt x="104" y="139"/>
                  </a:lnTo>
                  <a:lnTo>
                    <a:pt x="115" y="133"/>
                  </a:lnTo>
                  <a:lnTo>
                    <a:pt x="131" y="128"/>
                  </a:lnTo>
                  <a:lnTo>
                    <a:pt x="148" y="126"/>
                  </a:lnTo>
                  <a:lnTo>
                    <a:pt x="164" y="126"/>
                  </a:lnTo>
                  <a:lnTo>
                    <a:pt x="188" y="124"/>
                  </a:lnTo>
                  <a:lnTo>
                    <a:pt x="219" y="121"/>
                  </a:lnTo>
                  <a:lnTo>
                    <a:pt x="257" y="119"/>
                  </a:lnTo>
                  <a:lnTo>
                    <a:pt x="300" y="115"/>
                  </a:lnTo>
                  <a:lnTo>
                    <a:pt x="346" y="109"/>
                  </a:lnTo>
                  <a:lnTo>
                    <a:pt x="394" y="106"/>
                  </a:lnTo>
                  <a:lnTo>
                    <a:pt x="443" y="100"/>
                  </a:lnTo>
                  <a:lnTo>
                    <a:pt x="491" y="95"/>
                  </a:lnTo>
                  <a:lnTo>
                    <a:pt x="538" y="90"/>
                  </a:lnTo>
                  <a:lnTo>
                    <a:pt x="581" y="86"/>
                  </a:lnTo>
                  <a:lnTo>
                    <a:pt x="621" y="81"/>
                  </a:lnTo>
                  <a:lnTo>
                    <a:pt x="655" y="78"/>
                  </a:lnTo>
                  <a:lnTo>
                    <a:pt x="681" y="74"/>
                  </a:lnTo>
                  <a:lnTo>
                    <a:pt x="699" y="73"/>
                  </a:lnTo>
                  <a:lnTo>
                    <a:pt x="708" y="72"/>
                  </a:lnTo>
                  <a:lnTo>
                    <a:pt x="715" y="70"/>
                  </a:lnTo>
                  <a:lnTo>
                    <a:pt x="719" y="66"/>
                  </a:lnTo>
                  <a:lnTo>
                    <a:pt x="721" y="61"/>
                  </a:lnTo>
                  <a:lnTo>
                    <a:pt x="723" y="56"/>
                  </a:lnTo>
                  <a:lnTo>
                    <a:pt x="723" y="51"/>
                  </a:lnTo>
                  <a:lnTo>
                    <a:pt x="723" y="35"/>
                  </a:lnTo>
                  <a:lnTo>
                    <a:pt x="723" y="17"/>
                  </a:lnTo>
                  <a:lnTo>
                    <a:pt x="723" y="0"/>
                  </a:lnTo>
                  <a:lnTo>
                    <a:pt x="729" y="0"/>
                  </a:lnTo>
                  <a:lnTo>
                    <a:pt x="738" y="1"/>
                  </a:lnTo>
                  <a:lnTo>
                    <a:pt x="751" y="1"/>
                  </a:lnTo>
                  <a:lnTo>
                    <a:pt x="764" y="1"/>
                  </a:lnTo>
                  <a:lnTo>
                    <a:pt x="780" y="3"/>
                  </a:lnTo>
                  <a:lnTo>
                    <a:pt x="797" y="3"/>
                  </a:lnTo>
                  <a:lnTo>
                    <a:pt x="814" y="3"/>
                  </a:lnTo>
                  <a:lnTo>
                    <a:pt x="832" y="4"/>
                  </a:lnTo>
                  <a:lnTo>
                    <a:pt x="850" y="4"/>
                  </a:lnTo>
                  <a:lnTo>
                    <a:pt x="867" y="5"/>
                  </a:lnTo>
                  <a:lnTo>
                    <a:pt x="882" y="5"/>
                  </a:lnTo>
                  <a:lnTo>
                    <a:pt x="898" y="5"/>
                  </a:lnTo>
                  <a:lnTo>
                    <a:pt x="911" y="7"/>
                  </a:lnTo>
                  <a:lnTo>
                    <a:pt x="923" y="7"/>
                  </a:lnTo>
                  <a:lnTo>
                    <a:pt x="932" y="7"/>
                  </a:lnTo>
                  <a:lnTo>
                    <a:pt x="937" y="7"/>
                  </a:lnTo>
                  <a:lnTo>
                    <a:pt x="938" y="16"/>
                  </a:lnTo>
                  <a:lnTo>
                    <a:pt x="938" y="26"/>
                  </a:lnTo>
                  <a:lnTo>
                    <a:pt x="940" y="38"/>
                  </a:lnTo>
                  <a:lnTo>
                    <a:pt x="940" y="52"/>
                  </a:lnTo>
                  <a:lnTo>
                    <a:pt x="940" y="74"/>
                  </a:lnTo>
                  <a:lnTo>
                    <a:pt x="937" y="98"/>
                  </a:lnTo>
                  <a:lnTo>
                    <a:pt x="933" y="121"/>
                  </a:lnTo>
                  <a:lnTo>
                    <a:pt x="928" y="143"/>
                  </a:lnTo>
                  <a:lnTo>
                    <a:pt x="919" y="165"/>
                  </a:lnTo>
                  <a:lnTo>
                    <a:pt x="907" y="185"/>
                  </a:lnTo>
                  <a:lnTo>
                    <a:pt x="893" y="201"/>
                  </a:lnTo>
                  <a:lnTo>
                    <a:pt x="873" y="212"/>
                  </a:lnTo>
                  <a:lnTo>
                    <a:pt x="850" y="220"/>
                  </a:lnTo>
                  <a:lnTo>
                    <a:pt x="820" y="228"/>
                  </a:lnTo>
                  <a:lnTo>
                    <a:pt x="782" y="234"/>
                  </a:lnTo>
                  <a:lnTo>
                    <a:pt x="739" y="241"/>
                  </a:lnTo>
                  <a:lnTo>
                    <a:pt x="693" y="247"/>
                  </a:lnTo>
                  <a:lnTo>
                    <a:pt x="643" y="254"/>
                  </a:lnTo>
                  <a:lnTo>
                    <a:pt x="593" y="259"/>
                  </a:lnTo>
                  <a:lnTo>
                    <a:pt x="542" y="264"/>
                  </a:lnTo>
                  <a:lnTo>
                    <a:pt x="492" y="270"/>
                  </a:lnTo>
                  <a:lnTo>
                    <a:pt x="444" y="273"/>
                  </a:lnTo>
                  <a:lnTo>
                    <a:pt x="400" y="276"/>
                  </a:lnTo>
                  <a:lnTo>
                    <a:pt x="361" y="280"/>
                  </a:lnTo>
                  <a:lnTo>
                    <a:pt x="329" y="283"/>
                  </a:lnTo>
                  <a:lnTo>
                    <a:pt x="304" y="284"/>
                  </a:lnTo>
                  <a:lnTo>
                    <a:pt x="287" y="285"/>
                  </a:lnTo>
                  <a:lnTo>
                    <a:pt x="281" y="285"/>
                  </a:lnTo>
                  <a:lnTo>
                    <a:pt x="277" y="285"/>
                  </a:lnTo>
                  <a:lnTo>
                    <a:pt x="273" y="286"/>
                  </a:lnTo>
                  <a:lnTo>
                    <a:pt x="270" y="289"/>
                  </a:lnTo>
                  <a:lnTo>
                    <a:pt x="268" y="293"/>
                  </a:lnTo>
                  <a:lnTo>
                    <a:pt x="266" y="294"/>
                  </a:lnTo>
                  <a:lnTo>
                    <a:pt x="266" y="297"/>
                  </a:lnTo>
                  <a:lnTo>
                    <a:pt x="265" y="298"/>
                  </a:lnTo>
                  <a:lnTo>
                    <a:pt x="265" y="301"/>
                  </a:lnTo>
                  <a:lnTo>
                    <a:pt x="265" y="302"/>
                  </a:lnTo>
                  <a:lnTo>
                    <a:pt x="266" y="305"/>
                  </a:lnTo>
                  <a:lnTo>
                    <a:pt x="266" y="306"/>
                  </a:lnTo>
                  <a:lnTo>
                    <a:pt x="266" y="309"/>
                  </a:lnTo>
                  <a:lnTo>
                    <a:pt x="269" y="314"/>
                  </a:lnTo>
                  <a:lnTo>
                    <a:pt x="274" y="327"/>
                  </a:lnTo>
                  <a:lnTo>
                    <a:pt x="284" y="348"/>
                  </a:lnTo>
                  <a:lnTo>
                    <a:pt x="296" y="375"/>
                  </a:lnTo>
                  <a:lnTo>
                    <a:pt x="310" y="409"/>
                  </a:lnTo>
                  <a:lnTo>
                    <a:pt x="326" y="448"/>
                  </a:lnTo>
                  <a:lnTo>
                    <a:pt x="344" y="491"/>
                  </a:lnTo>
                  <a:lnTo>
                    <a:pt x="362" y="538"/>
                  </a:lnTo>
                  <a:lnTo>
                    <a:pt x="382" y="588"/>
                  </a:lnTo>
                  <a:lnTo>
                    <a:pt x="401" y="640"/>
                  </a:lnTo>
                  <a:lnTo>
                    <a:pt x="420" y="694"/>
                  </a:lnTo>
                  <a:lnTo>
                    <a:pt x="438" y="749"/>
                  </a:lnTo>
                  <a:lnTo>
                    <a:pt x="456" y="803"/>
                  </a:lnTo>
                  <a:lnTo>
                    <a:pt x="472" y="857"/>
                  </a:lnTo>
                  <a:lnTo>
                    <a:pt x="485" y="909"/>
                  </a:lnTo>
                  <a:lnTo>
                    <a:pt x="496" y="959"/>
                  </a:lnTo>
                  <a:lnTo>
                    <a:pt x="477" y="946"/>
                  </a:lnTo>
                  <a:lnTo>
                    <a:pt x="453" y="932"/>
                  </a:lnTo>
                  <a:lnTo>
                    <a:pt x="426" y="916"/>
                  </a:lnTo>
                  <a:lnTo>
                    <a:pt x="396" y="898"/>
                  </a:lnTo>
                  <a:lnTo>
                    <a:pt x="364" y="879"/>
                  </a:lnTo>
                  <a:lnTo>
                    <a:pt x="330" y="859"/>
                  </a:lnTo>
                  <a:lnTo>
                    <a:pt x="295" y="840"/>
                  </a:lnTo>
                  <a:lnTo>
                    <a:pt x="260" y="820"/>
                  </a:lnTo>
                  <a:lnTo>
                    <a:pt x="223" y="801"/>
                  </a:lnTo>
                  <a:lnTo>
                    <a:pt x="187" y="782"/>
                  </a:lnTo>
                  <a:lnTo>
                    <a:pt x="151" y="765"/>
                  </a:lnTo>
                  <a:lnTo>
                    <a:pt x="117" y="750"/>
                  </a:lnTo>
                  <a:lnTo>
                    <a:pt x="84" y="737"/>
                  </a:lnTo>
                  <a:lnTo>
                    <a:pt x="53" y="726"/>
                  </a:lnTo>
                  <a:lnTo>
                    <a:pt x="24" y="719"/>
                  </a:lnTo>
                  <a:lnTo>
                    <a:pt x="0" y="713"/>
                  </a:lnTo>
                  <a:lnTo>
                    <a:pt x="6" y="668"/>
                  </a:lnTo>
                  <a:lnTo>
                    <a:pt x="17" y="603"/>
                  </a:lnTo>
                  <a:lnTo>
                    <a:pt x="30" y="523"/>
                  </a:lnTo>
                  <a:lnTo>
                    <a:pt x="43" y="439"/>
                  </a:lnTo>
                  <a:lnTo>
                    <a:pt x="56" y="357"/>
                  </a:lnTo>
                  <a:lnTo>
                    <a:pt x="66" y="284"/>
                  </a:lnTo>
                  <a:lnTo>
                    <a:pt x="74" y="228"/>
                  </a:lnTo>
                  <a:lnTo>
                    <a:pt x="76" y="198"/>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30" name="Freeform 528">
              <a:extLst>
                <a:ext uri="{FF2B5EF4-FFF2-40B4-BE49-F238E27FC236}">
                  <a16:creationId xmlns:a16="http://schemas.microsoft.com/office/drawing/2014/main" id="{8F038B09-23BB-43E8-A469-21A4E33C6738}"/>
                </a:ext>
              </a:extLst>
            </p:cNvPr>
            <p:cNvSpPr>
              <a:spLocks/>
            </p:cNvSpPr>
            <p:nvPr/>
          </p:nvSpPr>
          <p:spPr bwMode="auto">
            <a:xfrm flipH="1">
              <a:off x="439" y="1069"/>
              <a:ext cx="82" cy="190"/>
            </a:xfrm>
            <a:custGeom>
              <a:avLst/>
              <a:gdLst>
                <a:gd name="T0" fmla="*/ 0 w 357"/>
                <a:gd name="T1" fmla="*/ 0 h 828"/>
                <a:gd name="T2" fmla="*/ 0 w 357"/>
                <a:gd name="T3" fmla="*/ 0 h 828"/>
                <a:gd name="T4" fmla="*/ 0 w 357"/>
                <a:gd name="T5" fmla="*/ 0 h 828"/>
                <a:gd name="T6" fmla="*/ 0 w 357"/>
                <a:gd name="T7" fmla="*/ 0 h 828"/>
                <a:gd name="T8" fmla="*/ 0 w 357"/>
                <a:gd name="T9" fmla="*/ 0 h 828"/>
                <a:gd name="T10" fmla="*/ 0 w 357"/>
                <a:gd name="T11" fmla="*/ 0 h 828"/>
                <a:gd name="T12" fmla="*/ 0 w 357"/>
                <a:gd name="T13" fmla="*/ 0 h 828"/>
                <a:gd name="T14" fmla="*/ 0 w 357"/>
                <a:gd name="T15" fmla="*/ 0 h 828"/>
                <a:gd name="T16" fmla="*/ 0 w 357"/>
                <a:gd name="T17" fmla="*/ 0 h 828"/>
                <a:gd name="T18" fmla="*/ 0 w 357"/>
                <a:gd name="T19" fmla="*/ 0 h 828"/>
                <a:gd name="T20" fmla="*/ 0 w 357"/>
                <a:gd name="T21" fmla="*/ 0 h 828"/>
                <a:gd name="T22" fmla="*/ 0 w 357"/>
                <a:gd name="T23" fmla="*/ 0 h 828"/>
                <a:gd name="T24" fmla="*/ 0 w 357"/>
                <a:gd name="T25" fmla="*/ 0 h 828"/>
                <a:gd name="T26" fmla="*/ 0 w 357"/>
                <a:gd name="T27" fmla="*/ 0 h 828"/>
                <a:gd name="T28" fmla="*/ 0 w 357"/>
                <a:gd name="T29" fmla="*/ 0 h 828"/>
                <a:gd name="T30" fmla="*/ 0 w 357"/>
                <a:gd name="T31" fmla="*/ 0 h 828"/>
                <a:gd name="T32" fmla="*/ 0 w 357"/>
                <a:gd name="T33" fmla="*/ 0 h 828"/>
                <a:gd name="T34" fmla="*/ 0 w 357"/>
                <a:gd name="T35" fmla="*/ 0 h 828"/>
                <a:gd name="T36" fmla="*/ 0 w 357"/>
                <a:gd name="T37" fmla="*/ 0 h 828"/>
                <a:gd name="T38" fmla="*/ 0 w 357"/>
                <a:gd name="T39" fmla="*/ 0 h 828"/>
                <a:gd name="T40" fmla="*/ 0 w 357"/>
                <a:gd name="T41" fmla="*/ 0 h 828"/>
                <a:gd name="T42" fmla="*/ 0 w 357"/>
                <a:gd name="T43" fmla="*/ 0 h 828"/>
                <a:gd name="T44" fmla="*/ 0 w 357"/>
                <a:gd name="T45" fmla="*/ 0 h 828"/>
                <a:gd name="T46" fmla="*/ 0 w 357"/>
                <a:gd name="T47" fmla="*/ 0 h 828"/>
                <a:gd name="T48" fmla="*/ 0 w 357"/>
                <a:gd name="T49" fmla="*/ 0 h 828"/>
                <a:gd name="T50" fmla="*/ 0 w 357"/>
                <a:gd name="T51" fmla="*/ 0 h 828"/>
                <a:gd name="T52" fmla="*/ 0 w 357"/>
                <a:gd name="T53" fmla="*/ 0 h 828"/>
                <a:gd name="T54" fmla="*/ 0 w 357"/>
                <a:gd name="T55" fmla="*/ 0 h 828"/>
                <a:gd name="T56" fmla="*/ 0 w 357"/>
                <a:gd name="T57" fmla="*/ 0 h 828"/>
                <a:gd name="T58" fmla="*/ 0 w 357"/>
                <a:gd name="T59" fmla="*/ 0 h 828"/>
                <a:gd name="T60" fmla="*/ 0 w 357"/>
                <a:gd name="T61" fmla="*/ 0 h 828"/>
                <a:gd name="T62" fmla="*/ 0 w 357"/>
                <a:gd name="T63" fmla="*/ 0 h 828"/>
                <a:gd name="T64" fmla="*/ 0 w 357"/>
                <a:gd name="T65" fmla="*/ 0 h 828"/>
                <a:gd name="T66" fmla="*/ 0 w 357"/>
                <a:gd name="T67" fmla="*/ 0 h 8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57"/>
                <a:gd name="T103" fmla="*/ 0 h 828"/>
                <a:gd name="T104" fmla="*/ 357 w 357"/>
                <a:gd name="T105" fmla="*/ 828 h 8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57" h="828">
                  <a:moveTo>
                    <a:pt x="54" y="6"/>
                  </a:moveTo>
                  <a:lnTo>
                    <a:pt x="48" y="10"/>
                  </a:lnTo>
                  <a:lnTo>
                    <a:pt x="41" y="14"/>
                  </a:lnTo>
                  <a:lnTo>
                    <a:pt x="36" y="18"/>
                  </a:lnTo>
                  <a:lnTo>
                    <a:pt x="31" y="23"/>
                  </a:lnTo>
                  <a:lnTo>
                    <a:pt x="26" y="30"/>
                  </a:lnTo>
                  <a:lnTo>
                    <a:pt x="22" y="36"/>
                  </a:lnTo>
                  <a:lnTo>
                    <a:pt x="18" y="43"/>
                  </a:lnTo>
                  <a:lnTo>
                    <a:pt x="15" y="51"/>
                  </a:lnTo>
                  <a:lnTo>
                    <a:pt x="8" y="83"/>
                  </a:lnTo>
                  <a:lnTo>
                    <a:pt x="2" y="124"/>
                  </a:lnTo>
                  <a:lnTo>
                    <a:pt x="0" y="173"/>
                  </a:lnTo>
                  <a:lnTo>
                    <a:pt x="0" y="225"/>
                  </a:lnTo>
                  <a:lnTo>
                    <a:pt x="4" y="281"/>
                  </a:lnTo>
                  <a:lnTo>
                    <a:pt x="11" y="337"/>
                  </a:lnTo>
                  <a:lnTo>
                    <a:pt x="23" y="392"/>
                  </a:lnTo>
                  <a:lnTo>
                    <a:pt x="40" y="442"/>
                  </a:lnTo>
                  <a:lnTo>
                    <a:pt x="43" y="449"/>
                  </a:lnTo>
                  <a:lnTo>
                    <a:pt x="49" y="469"/>
                  </a:lnTo>
                  <a:lnTo>
                    <a:pt x="57" y="500"/>
                  </a:lnTo>
                  <a:lnTo>
                    <a:pt x="66" y="540"/>
                  </a:lnTo>
                  <a:lnTo>
                    <a:pt x="74" y="588"/>
                  </a:lnTo>
                  <a:lnTo>
                    <a:pt x="80" y="644"/>
                  </a:lnTo>
                  <a:lnTo>
                    <a:pt x="82" y="704"/>
                  </a:lnTo>
                  <a:lnTo>
                    <a:pt x="79" y="768"/>
                  </a:lnTo>
                  <a:lnTo>
                    <a:pt x="79" y="770"/>
                  </a:lnTo>
                  <a:lnTo>
                    <a:pt x="80" y="774"/>
                  </a:lnTo>
                  <a:lnTo>
                    <a:pt x="82" y="777"/>
                  </a:lnTo>
                  <a:lnTo>
                    <a:pt x="83" y="780"/>
                  </a:lnTo>
                  <a:lnTo>
                    <a:pt x="84" y="781"/>
                  </a:lnTo>
                  <a:lnTo>
                    <a:pt x="88" y="785"/>
                  </a:lnTo>
                  <a:lnTo>
                    <a:pt x="93" y="790"/>
                  </a:lnTo>
                  <a:lnTo>
                    <a:pt x="100" y="795"/>
                  </a:lnTo>
                  <a:lnTo>
                    <a:pt x="109" y="802"/>
                  </a:lnTo>
                  <a:lnTo>
                    <a:pt x="119" y="808"/>
                  </a:lnTo>
                  <a:lnTo>
                    <a:pt x="132" y="815"/>
                  </a:lnTo>
                  <a:lnTo>
                    <a:pt x="148" y="820"/>
                  </a:lnTo>
                  <a:lnTo>
                    <a:pt x="165" y="824"/>
                  </a:lnTo>
                  <a:lnTo>
                    <a:pt x="184" y="826"/>
                  </a:lnTo>
                  <a:lnTo>
                    <a:pt x="205" y="828"/>
                  </a:lnTo>
                  <a:lnTo>
                    <a:pt x="230" y="826"/>
                  </a:lnTo>
                  <a:lnTo>
                    <a:pt x="256" y="823"/>
                  </a:lnTo>
                  <a:lnTo>
                    <a:pt x="284" y="816"/>
                  </a:lnTo>
                  <a:lnTo>
                    <a:pt x="314" y="806"/>
                  </a:lnTo>
                  <a:lnTo>
                    <a:pt x="348" y="791"/>
                  </a:lnTo>
                  <a:lnTo>
                    <a:pt x="352" y="789"/>
                  </a:lnTo>
                  <a:lnTo>
                    <a:pt x="355" y="786"/>
                  </a:lnTo>
                  <a:lnTo>
                    <a:pt x="356" y="782"/>
                  </a:lnTo>
                  <a:lnTo>
                    <a:pt x="357" y="777"/>
                  </a:lnTo>
                  <a:lnTo>
                    <a:pt x="356" y="744"/>
                  </a:lnTo>
                  <a:lnTo>
                    <a:pt x="352" y="672"/>
                  </a:lnTo>
                  <a:lnTo>
                    <a:pt x="343" y="571"/>
                  </a:lnTo>
                  <a:lnTo>
                    <a:pt x="326" y="453"/>
                  </a:lnTo>
                  <a:lnTo>
                    <a:pt x="301" y="328"/>
                  </a:lnTo>
                  <a:lnTo>
                    <a:pt x="268" y="207"/>
                  </a:lnTo>
                  <a:lnTo>
                    <a:pt x="221" y="100"/>
                  </a:lnTo>
                  <a:lnTo>
                    <a:pt x="161" y="21"/>
                  </a:lnTo>
                  <a:lnTo>
                    <a:pt x="160" y="19"/>
                  </a:lnTo>
                  <a:lnTo>
                    <a:pt x="158" y="18"/>
                  </a:lnTo>
                  <a:lnTo>
                    <a:pt x="157" y="18"/>
                  </a:lnTo>
                  <a:lnTo>
                    <a:pt x="153" y="17"/>
                  </a:lnTo>
                  <a:lnTo>
                    <a:pt x="145" y="13"/>
                  </a:lnTo>
                  <a:lnTo>
                    <a:pt x="135" y="9"/>
                  </a:lnTo>
                  <a:lnTo>
                    <a:pt x="121" y="5"/>
                  </a:lnTo>
                  <a:lnTo>
                    <a:pt x="105" y="1"/>
                  </a:lnTo>
                  <a:lnTo>
                    <a:pt x="88" y="0"/>
                  </a:lnTo>
                  <a:lnTo>
                    <a:pt x="71" y="1"/>
                  </a:lnTo>
                  <a:lnTo>
                    <a:pt x="5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31" name="Freeform 529">
              <a:extLst>
                <a:ext uri="{FF2B5EF4-FFF2-40B4-BE49-F238E27FC236}">
                  <a16:creationId xmlns:a16="http://schemas.microsoft.com/office/drawing/2014/main" id="{92B2EAE7-B441-48A0-BD12-A6F4D13C2994}"/>
                </a:ext>
              </a:extLst>
            </p:cNvPr>
            <p:cNvSpPr>
              <a:spLocks/>
            </p:cNvSpPr>
            <p:nvPr/>
          </p:nvSpPr>
          <p:spPr bwMode="auto">
            <a:xfrm flipH="1">
              <a:off x="496" y="1245"/>
              <a:ext cx="0" cy="1"/>
            </a:xfrm>
            <a:custGeom>
              <a:avLst/>
              <a:gdLst>
                <a:gd name="T0" fmla="*/ 0 h 3"/>
                <a:gd name="T1" fmla="*/ 0 h 3"/>
                <a:gd name="T2" fmla="*/ 0 h 3"/>
                <a:gd name="T3" fmla="*/ 0 h 3"/>
                <a:gd name="T4" fmla="*/ 0 h 3"/>
                <a:gd name="T5" fmla="*/ 0 h 3"/>
                <a:gd name="T6" fmla="*/ 0 h 3"/>
                <a:gd name="T7" fmla="*/ 0 h 3"/>
                <a:gd name="T8" fmla="*/ 0 h 3"/>
                <a:gd name="T9" fmla="*/ 0 60000 65536"/>
                <a:gd name="T10" fmla="*/ 0 60000 65536"/>
                <a:gd name="T11" fmla="*/ 0 60000 65536"/>
                <a:gd name="T12" fmla="*/ 0 60000 65536"/>
                <a:gd name="T13" fmla="*/ 0 60000 65536"/>
                <a:gd name="T14" fmla="*/ 0 60000 65536"/>
                <a:gd name="T15" fmla="*/ 0 60000 65536"/>
                <a:gd name="T16" fmla="*/ 0 60000 65536"/>
                <a:gd name="T17" fmla="*/ 0 60000 65536"/>
                <a:gd name="T18" fmla="*/ 0 h 3"/>
                <a:gd name="T19" fmla="*/ 3 h 3"/>
              </a:gdLst>
              <a:ahLst/>
              <a:cxnLst>
                <a:cxn ang="T9">
                  <a:pos x="0" y="T0"/>
                </a:cxn>
                <a:cxn ang="T10">
                  <a:pos x="0" y="T1"/>
                </a:cxn>
                <a:cxn ang="T11">
                  <a:pos x="0" y="T2"/>
                </a:cxn>
                <a:cxn ang="T12">
                  <a:pos x="0" y="T3"/>
                </a:cxn>
                <a:cxn ang="T13">
                  <a:pos x="0" y="T4"/>
                </a:cxn>
                <a:cxn ang="T14">
                  <a:pos x="0" y="T5"/>
                </a:cxn>
                <a:cxn ang="T15">
                  <a:pos x="0" y="T6"/>
                </a:cxn>
                <a:cxn ang="T16">
                  <a:pos x="0" y="T7"/>
                </a:cxn>
                <a:cxn ang="T17">
                  <a:pos x="0" y="T8"/>
                </a:cxn>
              </a:cxnLst>
              <a:rect l="0" t="T18" r="0" b="T19"/>
              <a:pathLst>
                <a:path h="3">
                  <a:moveTo>
                    <a:pt x="0" y="0"/>
                  </a:moveTo>
                  <a:lnTo>
                    <a:pt x="0" y="0"/>
                  </a:lnTo>
                  <a:lnTo>
                    <a:pt x="0" y="1"/>
                  </a:lnTo>
                  <a:lnTo>
                    <a:pt x="0" y="3"/>
                  </a:lnTo>
                  <a:lnTo>
                    <a:pt x="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32" name="Freeform 530">
              <a:extLst>
                <a:ext uri="{FF2B5EF4-FFF2-40B4-BE49-F238E27FC236}">
                  <a16:creationId xmlns:a16="http://schemas.microsoft.com/office/drawing/2014/main" id="{D8A18276-4944-45B5-91C7-0C8885564EA0}"/>
                </a:ext>
              </a:extLst>
            </p:cNvPr>
            <p:cNvSpPr>
              <a:spLocks/>
            </p:cNvSpPr>
            <p:nvPr/>
          </p:nvSpPr>
          <p:spPr bwMode="auto">
            <a:xfrm flipH="1">
              <a:off x="446" y="1076"/>
              <a:ext cx="67" cy="175"/>
            </a:xfrm>
            <a:custGeom>
              <a:avLst/>
              <a:gdLst>
                <a:gd name="T0" fmla="*/ 0 w 293"/>
                <a:gd name="T1" fmla="*/ 0 h 763"/>
                <a:gd name="T2" fmla="*/ 0 w 293"/>
                <a:gd name="T3" fmla="*/ 0 h 763"/>
                <a:gd name="T4" fmla="*/ 0 w 293"/>
                <a:gd name="T5" fmla="*/ 0 h 763"/>
                <a:gd name="T6" fmla="*/ 0 w 293"/>
                <a:gd name="T7" fmla="*/ 0 h 763"/>
                <a:gd name="T8" fmla="*/ 0 w 293"/>
                <a:gd name="T9" fmla="*/ 0 h 763"/>
                <a:gd name="T10" fmla="*/ 0 w 293"/>
                <a:gd name="T11" fmla="*/ 0 h 763"/>
                <a:gd name="T12" fmla="*/ 0 w 293"/>
                <a:gd name="T13" fmla="*/ 0 h 763"/>
                <a:gd name="T14" fmla="*/ 0 w 293"/>
                <a:gd name="T15" fmla="*/ 0 h 763"/>
                <a:gd name="T16" fmla="*/ 0 w 293"/>
                <a:gd name="T17" fmla="*/ 0 h 763"/>
                <a:gd name="T18" fmla="*/ 0 w 293"/>
                <a:gd name="T19" fmla="*/ 0 h 763"/>
                <a:gd name="T20" fmla="*/ 0 w 293"/>
                <a:gd name="T21" fmla="*/ 0 h 763"/>
                <a:gd name="T22" fmla="*/ 0 w 293"/>
                <a:gd name="T23" fmla="*/ 0 h 763"/>
                <a:gd name="T24" fmla="*/ 0 w 293"/>
                <a:gd name="T25" fmla="*/ 0 h 763"/>
                <a:gd name="T26" fmla="*/ 0 w 293"/>
                <a:gd name="T27" fmla="*/ 0 h 763"/>
                <a:gd name="T28" fmla="*/ 0 w 293"/>
                <a:gd name="T29" fmla="*/ 0 h 763"/>
                <a:gd name="T30" fmla="*/ 0 w 293"/>
                <a:gd name="T31" fmla="*/ 0 h 763"/>
                <a:gd name="T32" fmla="*/ 0 w 293"/>
                <a:gd name="T33" fmla="*/ 0 h 763"/>
                <a:gd name="T34" fmla="*/ 0 w 293"/>
                <a:gd name="T35" fmla="*/ 0 h 763"/>
                <a:gd name="T36" fmla="*/ 0 w 293"/>
                <a:gd name="T37" fmla="*/ 0 h 763"/>
                <a:gd name="T38" fmla="*/ 0 w 293"/>
                <a:gd name="T39" fmla="*/ 0 h 763"/>
                <a:gd name="T40" fmla="*/ 0 w 293"/>
                <a:gd name="T41" fmla="*/ 0 h 763"/>
                <a:gd name="T42" fmla="*/ 0 w 293"/>
                <a:gd name="T43" fmla="*/ 0 h 763"/>
                <a:gd name="T44" fmla="*/ 0 w 293"/>
                <a:gd name="T45" fmla="*/ 0 h 763"/>
                <a:gd name="T46" fmla="*/ 0 w 293"/>
                <a:gd name="T47" fmla="*/ 0 h 763"/>
                <a:gd name="T48" fmla="*/ 0 w 293"/>
                <a:gd name="T49" fmla="*/ 0 h 763"/>
                <a:gd name="T50" fmla="*/ 0 w 293"/>
                <a:gd name="T51" fmla="*/ 0 h 763"/>
                <a:gd name="T52" fmla="*/ 0 w 293"/>
                <a:gd name="T53" fmla="*/ 0 h 763"/>
                <a:gd name="T54" fmla="*/ 0 w 293"/>
                <a:gd name="T55" fmla="*/ 0 h 763"/>
                <a:gd name="T56" fmla="*/ 0 w 293"/>
                <a:gd name="T57" fmla="*/ 0 h 763"/>
                <a:gd name="T58" fmla="*/ 0 w 293"/>
                <a:gd name="T59" fmla="*/ 0 h 763"/>
                <a:gd name="T60" fmla="*/ 0 w 293"/>
                <a:gd name="T61" fmla="*/ 0 h 763"/>
                <a:gd name="T62" fmla="*/ 0 w 293"/>
                <a:gd name="T63" fmla="*/ 0 h 763"/>
                <a:gd name="T64" fmla="*/ 0 w 293"/>
                <a:gd name="T65" fmla="*/ 0 h 763"/>
                <a:gd name="T66" fmla="*/ 0 w 293"/>
                <a:gd name="T67" fmla="*/ 0 h 763"/>
                <a:gd name="T68" fmla="*/ 0 w 293"/>
                <a:gd name="T69" fmla="*/ 0 h 763"/>
                <a:gd name="T70" fmla="*/ 0 w 293"/>
                <a:gd name="T71" fmla="*/ 0 h 763"/>
                <a:gd name="T72" fmla="*/ 0 w 293"/>
                <a:gd name="T73" fmla="*/ 0 h 763"/>
                <a:gd name="T74" fmla="*/ 0 w 293"/>
                <a:gd name="T75" fmla="*/ 0 h 763"/>
                <a:gd name="T76" fmla="*/ 0 w 293"/>
                <a:gd name="T77" fmla="*/ 0 h 763"/>
                <a:gd name="T78" fmla="*/ 0 w 293"/>
                <a:gd name="T79" fmla="*/ 0 h 763"/>
                <a:gd name="T80" fmla="*/ 0 w 293"/>
                <a:gd name="T81" fmla="*/ 0 h 763"/>
                <a:gd name="T82" fmla="*/ 0 w 293"/>
                <a:gd name="T83" fmla="*/ 0 h 763"/>
                <a:gd name="T84" fmla="*/ 0 w 293"/>
                <a:gd name="T85" fmla="*/ 0 h 763"/>
                <a:gd name="T86" fmla="*/ 0 w 293"/>
                <a:gd name="T87" fmla="*/ 0 h 763"/>
                <a:gd name="T88" fmla="*/ 0 w 293"/>
                <a:gd name="T89" fmla="*/ 0 h 763"/>
                <a:gd name="T90" fmla="*/ 0 w 293"/>
                <a:gd name="T91" fmla="*/ 0 h 763"/>
                <a:gd name="T92" fmla="*/ 0 w 293"/>
                <a:gd name="T93" fmla="*/ 0 h 763"/>
                <a:gd name="T94" fmla="*/ 0 w 293"/>
                <a:gd name="T95" fmla="*/ 0 h 763"/>
                <a:gd name="T96" fmla="*/ 0 w 293"/>
                <a:gd name="T97" fmla="*/ 0 h 763"/>
                <a:gd name="T98" fmla="*/ 0 w 293"/>
                <a:gd name="T99" fmla="*/ 0 h 763"/>
                <a:gd name="T100" fmla="*/ 0 w 293"/>
                <a:gd name="T101" fmla="*/ 0 h 763"/>
                <a:gd name="T102" fmla="*/ 0 w 293"/>
                <a:gd name="T103" fmla="*/ 0 h 763"/>
                <a:gd name="T104" fmla="*/ 0 w 293"/>
                <a:gd name="T105" fmla="*/ 0 h 763"/>
                <a:gd name="T106" fmla="*/ 0 w 293"/>
                <a:gd name="T107" fmla="*/ 0 h 763"/>
                <a:gd name="T108" fmla="*/ 0 w 293"/>
                <a:gd name="T109" fmla="*/ 0 h 763"/>
                <a:gd name="T110" fmla="*/ 0 w 293"/>
                <a:gd name="T111" fmla="*/ 0 h 763"/>
                <a:gd name="T112" fmla="*/ 0 w 293"/>
                <a:gd name="T113" fmla="*/ 0 h 76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3"/>
                <a:gd name="T172" fmla="*/ 0 h 763"/>
                <a:gd name="T173" fmla="*/ 293 w 293"/>
                <a:gd name="T174" fmla="*/ 763 h 76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3" h="763">
                  <a:moveTo>
                    <a:pt x="83" y="671"/>
                  </a:moveTo>
                  <a:lnTo>
                    <a:pt x="82" y="616"/>
                  </a:lnTo>
                  <a:lnTo>
                    <a:pt x="77" y="565"/>
                  </a:lnTo>
                  <a:lnTo>
                    <a:pt x="69" y="520"/>
                  </a:lnTo>
                  <a:lnTo>
                    <a:pt x="61" y="481"/>
                  </a:lnTo>
                  <a:lnTo>
                    <a:pt x="54" y="448"/>
                  </a:lnTo>
                  <a:lnTo>
                    <a:pt x="46" y="422"/>
                  </a:lnTo>
                  <a:lnTo>
                    <a:pt x="41" y="405"/>
                  </a:lnTo>
                  <a:lnTo>
                    <a:pt x="38" y="399"/>
                  </a:lnTo>
                  <a:lnTo>
                    <a:pt x="21" y="343"/>
                  </a:lnTo>
                  <a:lnTo>
                    <a:pt x="9" y="283"/>
                  </a:lnTo>
                  <a:lnTo>
                    <a:pt x="3" y="220"/>
                  </a:lnTo>
                  <a:lnTo>
                    <a:pt x="0" y="161"/>
                  </a:lnTo>
                  <a:lnTo>
                    <a:pt x="2" y="122"/>
                  </a:lnTo>
                  <a:lnTo>
                    <a:pt x="4" y="85"/>
                  </a:lnTo>
                  <a:lnTo>
                    <a:pt x="8" y="54"/>
                  </a:lnTo>
                  <a:lnTo>
                    <a:pt x="15" y="29"/>
                  </a:lnTo>
                  <a:lnTo>
                    <a:pt x="18" y="21"/>
                  </a:lnTo>
                  <a:lnTo>
                    <a:pt x="22" y="13"/>
                  </a:lnTo>
                  <a:lnTo>
                    <a:pt x="29" y="8"/>
                  </a:lnTo>
                  <a:lnTo>
                    <a:pt x="35" y="4"/>
                  </a:lnTo>
                  <a:lnTo>
                    <a:pt x="44" y="2"/>
                  </a:lnTo>
                  <a:lnTo>
                    <a:pt x="55" y="0"/>
                  </a:lnTo>
                  <a:lnTo>
                    <a:pt x="65" y="2"/>
                  </a:lnTo>
                  <a:lnTo>
                    <a:pt x="76" y="3"/>
                  </a:lnTo>
                  <a:lnTo>
                    <a:pt x="85" y="6"/>
                  </a:lnTo>
                  <a:lnTo>
                    <a:pt x="94" y="8"/>
                  </a:lnTo>
                  <a:lnTo>
                    <a:pt x="102" y="11"/>
                  </a:lnTo>
                  <a:lnTo>
                    <a:pt x="108" y="13"/>
                  </a:lnTo>
                  <a:lnTo>
                    <a:pt x="160" y="84"/>
                  </a:lnTo>
                  <a:lnTo>
                    <a:pt x="202" y="179"/>
                  </a:lnTo>
                  <a:lnTo>
                    <a:pt x="234" y="287"/>
                  </a:lnTo>
                  <a:lnTo>
                    <a:pt x="258" y="401"/>
                  </a:lnTo>
                  <a:lnTo>
                    <a:pt x="273" y="512"/>
                  </a:lnTo>
                  <a:lnTo>
                    <a:pt x="284" y="610"/>
                  </a:lnTo>
                  <a:lnTo>
                    <a:pt x="290" y="688"/>
                  </a:lnTo>
                  <a:lnTo>
                    <a:pt x="293" y="735"/>
                  </a:lnTo>
                  <a:lnTo>
                    <a:pt x="268" y="745"/>
                  </a:lnTo>
                  <a:lnTo>
                    <a:pt x="246" y="753"/>
                  </a:lnTo>
                  <a:lnTo>
                    <a:pt x="225" y="758"/>
                  </a:lnTo>
                  <a:lnTo>
                    <a:pt x="206" y="762"/>
                  </a:lnTo>
                  <a:lnTo>
                    <a:pt x="187" y="763"/>
                  </a:lnTo>
                  <a:lnTo>
                    <a:pt x="171" y="763"/>
                  </a:lnTo>
                  <a:lnTo>
                    <a:pt x="155" y="763"/>
                  </a:lnTo>
                  <a:lnTo>
                    <a:pt x="142" y="761"/>
                  </a:lnTo>
                  <a:lnTo>
                    <a:pt x="130" y="758"/>
                  </a:lnTo>
                  <a:lnTo>
                    <a:pt x="119" y="755"/>
                  </a:lnTo>
                  <a:lnTo>
                    <a:pt x="109" y="751"/>
                  </a:lnTo>
                  <a:lnTo>
                    <a:pt x="102" y="746"/>
                  </a:lnTo>
                  <a:lnTo>
                    <a:pt x="94" y="742"/>
                  </a:lnTo>
                  <a:lnTo>
                    <a:pt x="89" y="738"/>
                  </a:lnTo>
                  <a:lnTo>
                    <a:pt x="85" y="735"/>
                  </a:lnTo>
                  <a:lnTo>
                    <a:pt x="81" y="732"/>
                  </a:lnTo>
                  <a:lnTo>
                    <a:pt x="82" y="716"/>
                  </a:lnTo>
                  <a:lnTo>
                    <a:pt x="82" y="701"/>
                  </a:lnTo>
                  <a:lnTo>
                    <a:pt x="83" y="685"/>
                  </a:lnTo>
                  <a:lnTo>
                    <a:pt x="83" y="671"/>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33" name="Freeform 531">
              <a:extLst>
                <a:ext uri="{FF2B5EF4-FFF2-40B4-BE49-F238E27FC236}">
                  <a16:creationId xmlns:a16="http://schemas.microsoft.com/office/drawing/2014/main" id="{8CA88FEE-1084-4C54-BC07-A0D38C476374}"/>
                </a:ext>
              </a:extLst>
            </p:cNvPr>
            <p:cNvSpPr>
              <a:spLocks/>
            </p:cNvSpPr>
            <p:nvPr/>
          </p:nvSpPr>
          <p:spPr bwMode="auto">
            <a:xfrm flipH="1">
              <a:off x="494" y="1047"/>
              <a:ext cx="20" cy="27"/>
            </a:xfrm>
            <a:custGeom>
              <a:avLst/>
              <a:gdLst>
                <a:gd name="T0" fmla="*/ 0 w 90"/>
                <a:gd name="T1" fmla="*/ 0 h 118"/>
                <a:gd name="T2" fmla="*/ 0 w 90"/>
                <a:gd name="T3" fmla="*/ 0 h 118"/>
                <a:gd name="T4" fmla="*/ 0 w 90"/>
                <a:gd name="T5" fmla="*/ 0 h 118"/>
                <a:gd name="T6" fmla="*/ 0 w 90"/>
                <a:gd name="T7" fmla="*/ 0 h 118"/>
                <a:gd name="T8" fmla="*/ 0 w 90"/>
                <a:gd name="T9" fmla="*/ 0 h 118"/>
                <a:gd name="T10" fmla="*/ 0 w 90"/>
                <a:gd name="T11" fmla="*/ 0 h 118"/>
                <a:gd name="T12" fmla="*/ 0 w 90"/>
                <a:gd name="T13" fmla="*/ 0 h 118"/>
                <a:gd name="T14" fmla="*/ 0 w 90"/>
                <a:gd name="T15" fmla="*/ 0 h 118"/>
                <a:gd name="T16" fmla="*/ 0 w 90"/>
                <a:gd name="T17" fmla="*/ 0 h 118"/>
                <a:gd name="T18" fmla="*/ 0 w 90"/>
                <a:gd name="T19" fmla="*/ 0 h 118"/>
                <a:gd name="T20" fmla="*/ 0 w 90"/>
                <a:gd name="T21" fmla="*/ 0 h 118"/>
                <a:gd name="T22" fmla="*/ 0 w 90"/>
                <a:gd name="T23" fmla="*/ 0 h 118"/>
                <a:gd name="T24" fmla="*/ 0 w 90"/>
                <a:gd name="T25" fmla="*/ 0 h 118"/>
                <a:gd name="T26" fmla="*/ 0 w 90"/>
                <a:gd name="T27" fmla="*/ 0 h 118"/>
                <a:gd name="T28" fmla="*/ 0 w 90"/>
                <a:gd name="T29" fmla="*/ 0 h 118"/>
                <a:gd name="T30" fmla="*/ 0 w 90"/>
                <a:gd name="T31" fmla="*/ 0 h 118"/>
                <a:gd name="T32" fmla="*/ 0 w 90"/>
                <a:gd name="T33" fmla="*/ 0 h 118"/>
                <a:gd name="T34" fmla="*/ 0 w 90"/>
                <a:gd name="T35" fmla="*/ 0 h 118"/>
                <a:gd name="T36" fmla="*/ 0 w 90"/>
                <a:gd name="T37" fmla="*/ 0 h 1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0"/>
                <a:gd name="T58" fmla="*/ 0 h 118"/>
                <a:gd name="T59" fmla="*/ 90 w 90"/>
                <a:gd name="T60" fmla="*/ 118 h 1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0" h="118">
                  <a:moveTo>
                    <a:pt x="0" y="35"/>
                  </a:moveTo>
                  <a:lnTo>
                    <a:pt x="6" y="40"/>
                  </a:lnTo>
                  <a:lnTo>
                    <a:pt x="11" y="47"/>
                  </a:lnTo>
                  <a:lnTo>
                    <a:pt x="17" y="57"/>
                  </a:lnTo>
                  <a:lnTo>
                    <a:pt x="24" y="68"/>
                  </a:lnTo>
                  <a:lnTo>
                    <a:pt x="32" y="81"/>
                  </a:lnTo>
                  <a:lnTo>
                    <a:pt x="38" y="92"/>
                  </a:lnTo>
                  <a:lnTo>
                    <a:pt x="45" y="105"/>
                  </a:lnTo>
                  <a:lnTo>
                    <a:pt x="51" y="118"/>
                  </a:lnTo>
                  <a:lnTo>
                    <a:pt x="90" y="100"/>
                  </a:lnTo>
                  <a:lnTo>
                    <a:pt x="87" y="92"/>
                  </a:lnTo>
                  <a:lnTo>
                    <a:pt x="81" y="82"/>
                  </a:lnTo>
                  <a:lnTo>
                    <a:pt x="74" y="68"/>
                  </a:lnTo>
                  <a:lnTo>
                    <a:pt x="67" y="52"/>
                  </a:lnTo>
                  <a:lnTo>
                    <a:pt x="56" y="36"/>
                  </a:lnTo>
                  <a:lnTo>
                    <a:pt x="47" y="22"/>
                  </a:lnTo>
                  <a:lnTo>
                    <a:pt x="37" y="9"/>
                  </a:lnTo>
                  <a:lnTo>
                    <a:pt x="26" y="0"/>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34" name="Freeform 532">
              <a:extLst>
                <a:ext uri="{FF2B5EF4-FFF2-40B4-BE49-F238E27FC236}">
                  <a16:creationId xmlns:a16="http://schemas.microsoft.com/office/drawing/2014/main" id="{2B80EF36-7C28-4F45-B740-493F0E434C62}"/>
                </a:ext>
              </a:extLst>
            </p:cNvPr>
            <p:cNvSpPr>
              <a:spLocks/>
            </p:cNvSpPr>
            <p:nvPr/>
          </p:nvSpPr>
          <p:spPr bwMode="auto">
            <a:xfrm flipH="1">
              <a:off x="611" y="1129"/>
              <a:ext cx="74" cy="73"/>
            </a:xfrm>
            <a:custGeom>
              <a:avLst/>
              <a:gdLst>
                <a:gd name="T0" fmla="*/ 0 w 322"/>
                <a:gd name="T1" fmla="*/ 0 h 315"/>
                <a:gd name="T2" fmla="*/ 0 w 322"/>
                <a:gd name="T3" fmla="*/ 0 h 315"/>
                <a:gd name="T4" fmla="*/ 0 w 322"/>
                <a:gd name="T5" fmla="*/ 0 h 315"/>
                <a:gd name="T6" fmla="*/ 0 w 322"/>
                <a:gd name="T7" fmla="*/ 0 h 315"/>
                <a:gd name="T8" fmla="*/ 0 w 322"/>
                <a:gd name="T9" fmla="*/ 0 h 315"/>
                <a:gd name="T10" fmla="*/ 0 w 322"/>
                <a:gd name="T11" fmla="*/ 0 h 315"/>
                <a:gd name="T12" fmla="*/ 0 w 322"/>
                <a:gd name="T13" fmla="*/ 0 h 315"/>
                <a:gd name="T14" fmla="*/ 0 w 322"/>
                <a:gd name="T15" fmla="*/ 0 h 315"/>
                <a:gd name="T16" fmla="*/ 0 w 322"/>
                <a:gd name="T17" fmla="*/ 0 h 315"/>
                <a:gd name="T18" fmla="*/ 0 w 322"/>
                <a:gd name="T19" fmla="*/ 0 h 315"/>
                <a:gd name="T20" fmla="*/ 0 w 322"/>
                <a:gd name="T21" fmla="*/ 0 h 315"/>
                <a:gd name="T22" fmla="*/ 0 w 322"/>
                <a:gd name="T23" fmla="*/ 0 h 315"/>
                <a:gd name="T24" fmla="*/ 0 w 322"/>
                <a:gd name="T25" fmla="*/ 0 h 315"/>
                <a:gd name="T26" fmla="*/ 0 w 322"/>
                <a:gd name="T27" fmla="*/ 0 h 315"/>
                <a:gd name="T28" fmla="*/ 0 w 322"/>
                <a:gd name="T29" fmla="*/ 0 h 315"/>
                <a:gd name="T30" fmla="*/ 0 w 322"/>
                <a:gd name="T31" fmla="*/ 0 h 315"/>
                <a:gd name="T32" fmla="*/ 0 w 322"/>
                <a:gd name="T33" fmla="*/ 0 h 315"/>
                <a:gd name="T34" fmla="*/ 0 w 322"/>
                <a:gd name="T35" fmla="*/ 0 h 315"/>
                <a:gd name="T36" fmla="*/ 0 w 322"/>
                <a:gd name="T37" fmla="*/ 0 h 3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22"/>
                <a:gd name="T58" fmla="*/ 0 h 315"/>
                <a:gd name="T59" fmla="*/ 322 w 322"/>
                <a:gd name="T60" fmla="*/ 315 h 3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22" h="315">
                  <a:moveTo>
                    <a:pt x="279" y="8"/>
                  </a:moveTo>
                  <a:lnTo>
                    <a:pt x="8" y="270"/>
                  </a:lnTo>
                  <a:lnTo>
                    <a:pt x="2" y="279"/>
                  </a:lnTo>
                  <a:lnTo>
                    <a:pt x="0" y="288"/>
                  </a:lnTo>
                  <a:lnTo>
                    <a:pt x="2" y="298"/>
                  </a:lnTo>
                  <a:lnTo>
                    <a:pt x="7" y="307"/>
                  </a:lnTo>
                  <a:lnTo>
                    <a:pt x="16" y="313"/>
                  </a:lnTo>
                  <a:lnTo>
                    <a:pt x="26" y="315"/>
                  </a:lnTo>
                  <a:lnTo>
                    <a:pt x="36" y="313"/>
                  </a:lnTo>
                  <a:lnTo>
                    <a:pt x="45" y="307"/>
                  </a:lnTo>
                  <a:lnTo>
                    <a:pt x="314" y="46"/>
                  </a:lnTo>
                  <a:lnTo>
                    <a:pt x="320" y="37"/>
                  </a:lnTo>
                  <a:lnTo>
                    <a:pt x="322" y="26"/>
                  </a:lnTo>
                  <a:lnTo>
                    <a:pt x="320" y="17"/>
                  </a:lnTo>
                  <a:lnTo>
                    <a:pt x="315" y="8"/>
                  </a:lnTo>
                  <a:lnTo>
                    <a:pt x="306" y="1"/>
                  </a:lnTo>
                  <a:lnTo>
                    <a:pt x="297" y="0"/>
                  </a:lnTo>
                  <a:lnTo>
                    <a:pt x="288" y="1"/>
                  </a:lnTo>
                  <a:lnTo>
                    <a:pt x="279"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35" name="Freeform 533">
              <a:extLst>
                <a:ext uri="{FF2B5EF4-FFF2-40B4-BE49-F238E27FC236}">
                  <a16:creationId xmlns:a16="http://schemas.microsoft.com/office/drawing/2014/main" id="{33B8A2CC-43C7-4C01-83D5-6CA8BFFF3A26}"/>
                </a:ext>
              </a:extLst>
            </p:cNvPr>
            <p:cNvSpPr>
              <a:spLocks/>
            </p:cNvSpPr>
            <p:nvPr/>
          </p:nvSpPr>
          <p:spPr bwMode="auto">
            <a:xfrm flipH="1">
              <a:off x="490" y="1117"/>
              <a:ext cx="163" cy="91"/>
            </a:xfrm>
            <a:custGeom>
              <a:avLst/>
              <a:gdLst>
                <a:gd name="T0" fmla="*/ 0 w 708"/>
                <a:gd name="T1" fmla="*/ 0 h 397"/>
                <a:gd name="T2" fmla="*/ 0 w 708"/>
                <a:gd name="T3" fmla="*/ 0 h 397"/>
                <a:gd name="T4" fmla="*/ 0 w 708"/>
                <a:gd name="T5" fmla="*/ 0 h 397"/>
                <a:gd name="T6" fmla="*/ 0 w 708"/>
                <a:gd name="T7" fmla="*/ 0 h 397"/>
                <a:gd name="T8" fmla="*/ 0 w 708"/>
                <a:gd name="T9" fmla="*/ 0 h 397"/>
                <a:gd name="T10" fmla="*/ 0 w 708"/>
                <a:gd name="T11" fmla="*/ 0 h 397"/>
                <a:gd name="T12" fmla="*/ 0 w 708"/>
                <a:gd name="T13" fmla="*/ 0 h 397"/>
                <a:gd name="T14" fmla="*/ 0 w 708"/>
                <a:gd name="T15" fmla="*/ 0 h 397"/>
                <a:gd name="T16" fmla="*/ 0 w 708"/>
                <a:gd name="T17" fmla="*/ 0 h 397"/>
                <a:gd name="T18" fmla="*/ 0 w 708"/>
                <a:gd name="T19" fmla="*/ 0 h 397"/>
                <a:gd name="T20" fmla="*/ 0 w 708"/>
                <a:gd name="T21" fmla="*/ 0 h 397"/>
                <a:gd name="T22" fmla="*/ 0 w 708"/>
                <a:gd name="T23" fmla="*/ 0 h 397"/>
                <a:gd name="T24" fmla="*/ 0 w 708"/>
                <a:gd name="T25" fmla="*/ 0 h 397"/>
                <a:gd name="T26" fmla="*/ 0 w 708"/>
                <a:gd name="T27" fmla="*/ 0 h 397"/>
                <a:gd name="T28" fmla="*/ 0 w 708"/>
                <a:gd name="T29" fmla="*/ 0 h 397"/>
                <a:gd name="T30" fmla="*/ 0 w 708"/>
                <a:gd name="T31" fmla="*/ 0 h 397"/>
                <a:gd name="T32" fmla="*/ 0 w 708"/>
                <a:gd name="T33" fmla="*/ 0 h 397"/>
                <a:gd name="T34" fmla="*/ 0 w 708"/>
                <a:gd name="T35" fmla="*/ 0 h 397"/>
                <a:gd name="T36" fmla="*/ 0 w 708"/>
                <a:gd name="T37" fmla="*/ 0 h 397"/>
                <a:gd name="T38" fmla="*/ 0 w 708"/>
                <a:gd name="T39" fmla="*/ 0 h 397"/>
                <a:gd name="T40" fmla="*/ 0 w 708"/>
                <a:gd name="T41" fmla="*/ 0 h 397"/>
                <a:gd name="T42" fmla="*/ 0 w 708"/>
                <a:gd name="T43" fmla="*/ 0 h 397"/>
                <a:gd name="T44" fmla="*/ 0 w 708"/>
                <a:gd name="T45" fmla="*/ 0 h 397"/>
                <a:gd name="T46" fmla="*/ 0 w 708"/>
                <a:gd name="T47" fmla="*/ 0 h 397"/>
                <a:gd name="T48" fmla="*/ 0 w 708"/>
                <a:gd name="T49" fmla="*/ 0 h 397"/>
                <a:gd name="T50" fmla="*/ 0 w 708"/>
                <a:gd name="T51" fmla="*/ 0 h 397"/>
                <a:gd name="T52" fmla="*/ 0 w 708"/>
                <a:gd name="T53" fmla="*/ 0 h 397"/>
                <a:gd name="T54" fmla="*/ 0 w 708"/>
                <a:gd name="T55" fmla="*/ 0 h 397"/>
                <a:gd name="T56" fmla="*/ 0 w 708"/>
                <a:gd name="T57" fmla="*/ 0 h 397"/>
                <a:gd name="T58" fmla="*/ 0 w 708"/>
                <a:gd name="T59" fmla="*/ 0 h 397"/>
                <a:gd name="T60" fmla="*/ 0 w 708"/>
                <a:gd name="T61" fmla="*/ 0 h 397"/>
                <a:gd name="T62" fmla="*/ 0 w 708"/>
                <a:gd name="T63" fmla="*/ 0 h 397"/>
                <a:gd name="T64" fmla="*/ 0 w 708"/>
                <a:gd name="T65" fmla="*/ 0 h 397"/>
                <a:gd name="T66" fmla="*/ 0 w 708"/>
                <a:gd name="T67" fmla="*/ 0 h 397"/>
                <a:gd name="T68" fmla="*/ 0 w 708"/>
                <a:gd name="T69" fmla="*/ 0 h 397"/>
                <a:gd name="T70" fmla="*/ 0 w 708"/>
                <a:gd name="T71" fmla="*/ 0 h 397"/>
                <a:gd name="T72" fmla="*/ 0 w 708"/>
                <a:gd name="T73" fmla="*/ 0 h 397"/>
                <a:gd name="T74" fmla="*/ 0 w 708"/>
                <a:gd name="T75" fmla="*/ 0 h 397"/>
                <a:gd name="T76" fmla="*/ 0 w 708"/>
                <a:gd name="T77" fmla="*/ 0 h 397"/>
                <a:gd name="T78" fmla="*/ 0 w 708"/>
                <a:gd name="T79" fmla="*/ 0 h 39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08"/>
                <a:gd name="T121" fmla="*/ 0 h 397"/>
                <a:gd name="T122" fmla="*/ 708 w 708"/>
                <a:gd name="T123" fmla="*/ 397 h 39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08" h="397">
                  <a:moveTo>
                    <a:pt x="665" y="15"/>
                  </a:moveTo>
                  <a:lnTo>
                    <a:pt x="664" y="17"/>
                  </a:lnTo>
                  <a:lnTo>
                    <a:pt x="662" y="24"/>
                  </a:lnTo>
                  <a:lnTo>
                    <a:pt x="658" y="36"/>
                  </a:lnTo>
                  <a:lnTo>
                    <a:pt x="652" y="49"/>
                  </a:lnTo>
                  <a:lnTo>
                    <a:pt x="645" y="66"/>
                  </a:lnTo>
                  <a:lnTo>
                    <a:pt x="636" y="85"/>
                  </a:lnTo>
                  <a:lnTo>
                    <a:pt x="624" y="106"/>
                  </a:lnTo>
                  <a:lnTo>
                    <a:pt x="611" y="128"/>
                  </a:lnTo>
                  <a:lnTo>
                    <a:pt x="595" y="151"/>
                  </a:lnTo>
                  <a:lnTo>
                    <a:pt x="578" y="176"/>
                  </a:lnTo>
                  <a:lnTo>
                    <a:pt x="559" y="200"/>
                  </a:lnTo>
                  <a:lnTo>
                    <a:pt x="537" y="224"/>
                  </a:lnTo>
                  <a:lnTo>
                    <a:pt x="512" y="246"/>
                  </a:lnTo>
                  <a:lnTo>
                    <a:pt x="486" y="269"/>
                  </a:lnTo>
                  <a:lnTo>
                    <a:pt x="456" y="289"/>
                  </a:lnTo>
                  <a:lnTo>
                    <a:pt x="425" y="308"/>
                  </a:lnTo>
                  <a:lnTo>
                    <a:pt x="404" y="318"/>
                  </a:lnTo>
                  <a:lnTo>
                    <a:pt x="382" y="327"/>
                  </a:lnTo>
                  <a:lnTo>
                    <a:pt x="360" y="334"/>
                  </a:lnTo>
                  <a:lnTo>
                    <a:pt x="337" y="340"/>
                  </a:lnTo>
                  <a:lnTo>
                    <a:pt x="314" y="345"/>
                  </a:lnTo>
                  <a:lnTo>
                    <a:pt x="290" y="349"/>
                  </a:lnTo>
                  <a:lnTo>
                    <a:pt x="266" y="352"/>
                  </a:lnTo>
                  <a:lnTo>
                    <a:pt x="242" y="353"/>
                  </a:lnTo>
                  <a:lnTo>
                    <a:pt x="216" y="353"/>
                  </a:lnTo>
                  <a:lnTo>
                    <a:pt x="191" y="352"/>
                  </a:lnTo>
                  <a:lnTo>
                    <a:pt x="165" y="351"/>
                  </a:lnTo>
                  <a:lnTo>
                    <a:pt x="139" y="347"/>
                  </a:lnTo>
                  <a:lnTo>
                    <a:pt x="112" y="342"/>
                  </a:lnTo>
                  <a:lnTo>
                    <a:pt x="84" y="335"/>
                  </a:lnTo>
                  <a:lnTo>
                    <a:pt x="57" y="328"/>
                  </a:lnTo>
                  <a:lnTo>
                    <a:pt x="28" y="319"/>
                  </a:lnTo>
                  <a:lnTo>
                    <a:pt x="19" y="318"/>
                  </a:lnTo>
                  <a:lnTo>
                    <a:pt x="12" y="321"/>
                  </a:lnTo>
                  <a:lnTo>
                    <a:pt x="5" y="326"/>
                  </a:lnTo>
                  <a:lnTo>
                    <a:pt x="1" y="332"/>
                  </a:lnTo>
                  <a:lnTo>
                    <a:pt x="0" y="342"/>
                  </a:lnTo>
                  <a:lnTo>
                    <a:pt x="2" y="349"/>
                  </a:lnTo>
                  <a:lnTo>
                    <a:pt x="8" y="357"/>
                  </a:lnTo>
                  <a:lnTo>
                    <a:pt x="14" y="361"/>
                  </a:lnTo>
                  <a:lnTo>
                    <a:pt x="44" y="370"/>
                  </a:lnTo>
                  <a:lnTo>
                    <a:pt x="75" y="378"/>
                  </a:lnTo>
                  <a:lnTo>
                    <a:pt x="104" y="384"/>
                  </a:lnTo>
                  <a:lnTo>
                    <a:pt x="134" y="390"/>
                  </a:lnTo>
                  <a:lnTo>
                    <a:pt x="162" y="394"/>
                  </a:lnTo>
                  <a:lnTo>
                    <a:pt x="191" y="396"/>
                  </a:lnTo>
                  <a:lnTo>
                    <a:pt x="218" y="397"/>
                  </a:lnTo>
                  <a:lnTo>
                    <a:pt x="246" y="397"/>
                  </a:lnTo>
                  <a:lnTo>
                    <a:pt x="273" y="395"/>
                  </a:lnTo>
                  <a:lnTo>
                    <a:pt x="299" y="392"/>
                  </a:lnTo>
                  <a:lnTo>
                    <a:pt x="325" y="388"/>
                  </a:lnTo>
                  <a:lnTo>
                    <a:pt x="350" y="382"/>
                  </a:lnTo>
                  <a:lnTo>
                    <a:pt x="374" y="375"/>
                  </a:lnTo>
                  <a:lnTo>
                    <a:pt x="399" y="366"/>
                  </a:lnTo>
                  <a:lnTo>
                    <a:pt x="422" y="357"/>
                  </a:lnTo>
                  <a:lnTo>
                    <a:pt x="446" y="345"/>
                  </a:lnTo>
                  <a:lnTo>
                    <a:pt x="481" y="326"/>
                  </a:lnTo>
                  <a:lnTo>
                    <a:pt x="512" y="304"/>
                  </a:lnTo>
                  <a:lnTo>
                    <a:pt x="542" y="280"/>
                  </a:lnTo>
                  <a:lnTo>
                    <a:pt x="568" y="256"/>
                  </a:lnTo>
                  <a:lnTo>
                    <a:pt x="591" y="230"/>
                  </a:lnTo>
                  <a:lnTo>
                    <a:pt x="613" y="204"/>
                  </a:lnTo>
                  <a:lnTo>
                    <a:pt x="632" y="178"/>
                  </a:lnTo>
                  <a:lnTo>
                    <a:pt x="649" y="153"/>
                  </a:lnTo>
                  <a:lnTo>
                    <a:pt x="663" y="129"/>
                  </a:lnTo>
                  <a:lnTo>
                    <a:pt x="675" y="106"/>
                  </a:lnTo>
                  <a:lnTo>
                    <a:pt x="685" y="85"/>
                  </a:lnTo>
                  <a:lnTo>
                    <a:pt x="693" y="67"/>
                  </a:lnTo>
                  <a:lnTo>
                    <a:pt x="698" y="53"/>
                  </a:lnTo>
                  <a:lnTo>
                    <a:pt x="703" y="40"/>
                  </a:lnTo>
                  <a:lnTo>
                    <a:pt x="706" y="32"/>
                  </a:lnTo>
                  <a:lnTo>
                    <a:pt x="707" y="28"/>
                  </a:lnTo>
                  <a:lnTo>
                    <a:pt x="708" y="19"/>
                  </a:lnTo>
                  <a:lnTo>
                    <a:pt x="706" y="11"/>
                  </a:lnTo>
                  <a:lnTo>
                    <a:pt x="701" y="4"/>
                  </a:lnTo>
                  <a:lnTo>
                    <a:pt x="693" y="0"/>
                  </a:lnTo>
                  <a:lnTo>
                    <a:pt x="684" y="0"/>
                  </a:lnTo>
                  <a:lnTo>
                    <a:pt x="676" y="3"/>
                  </a:lnTo>
                  <a:lnTo>
                    <a:pt x="669" y="8"/>
                  </a:lnTo>
                  <a:lnTo>
                    <a:pt x="665"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36" name="Freeform 534">
              <a:extLst>
                <a:ext uri="{FF2B5EF4-FFF2-40B4-BE49-F238E27FC236}">
                  <a16:creationId xmlns:a16="http://schemas.microsoft.com/office/drawing/2014/main" id="{977D2168-494F-4AD5-9EE7-E6B1EE81CEF1}"/>
                </a:ext>
              </a:extLst>
            </p:cNvPr>
            <p:cNvSpPr>
              <a:spLocks/>
            </p:cNvSpPr>
            <p:nvPr/>
          </p:nvSpPr>
          <p:spPr bwMode="auto">
            <a:xfrm flipH="1">
              <a:off x="635" y="1167"/>
              <a:ext cx="49" cy="41"/>
            </a:xfrm>
            <a:custGeom>
              <a:avLst/>
              <a:gdLst>
                <a:gd name="T0" fmla="*/ 0 w 215"/>
                <a:gd name="T1" fmla="*/ 0 h 181"/>
                <a:gd name="T2" fmla="*/ 0 w 215"/>
                <a:gd name="T3" fmla="*/ 0 h 181"/>
                <a:gd name="T4" fmla="*/ 0 w 215"/>
                <a:gd name="T5" fmla="*/ 0 h 181"/>
                <a:gd name="T6" fmla="*/ 0 w 215"/>
                <a:gd name="T7" fmla="*/ 0 h 181"/>
                <a:gd name="T8" fmla="*/ 0 w 215"/>
                <a:gd name="T9" fmla="*/ 0 h 181"/>
                <a:gd name="T10" fmla="*/ 0 w 215"/>
                <a:gd name="T11" fmla="*/ 0 h 181"/>
                <a:gd name="T12" fmla="*/ 0 w 215"/>
                <a:gd name="T13" fmla="*/ 0 h 181"/>
                <a:gd name="T14" fmla="*/ 0 w 215"/>
                <a:gd name="T15" fmla="*/ 0 h 181"/>
                <a:gd name="T16" fmla="*/ 0 w 215"/>
                <a:gd name="T17" fmla="*/ 0 h 181"/>
                <a:gd name="T18" fmla="*/ 0 w 215"/>
                <a:gd name="T19" fmla="*/ 0 h 181"/>
                <a:gd name="T20" fmla="*/ 0 w 215"/>
                <a:gd name="T21" fmla="*/ 0 h 181"/>
                <a:gd name="T22" fmla="*/ 0 w 215"/>
                <a:gd name="T23" fmla="*/ 0 h 181"/>
                <a:gd name="T24" fmla="*/ 0 w 215"/>
                <a:gd name="T25" fmla="*/ 0 h 181"/>
                <a:gd name="T26" fmla="*/ 0 w 215"/>
                <a:gd name="T27" fmla="*/ 0 h 181"/>
                <a:gd name="T28" fmla="*/ 0 w 215"/>
                <a:gd name="T29" fmla="*/ 0 h 181"/>
                <a:gd name="T30" fmla="*/ 0 w 215"/>
                <a:gd name="T31" fmla="*/ 0 h 181"/>
                <a:gd name="T32" fmla="*/ 0 w 215"/>
                <a:gd name="T33" fmla="*/ 0 h 181"/>
                <a:gd name="T34" fmla="*/ 0 w 215"/>
                <a:gd name="T35" fmla="*/ 0 h 181"/>
                <a:gd name="T36" fmla="*/ 0 w 215"/>
                <a:gd name="T37" fmla="*/ 0 h 181"/>
                <a:gd name="T38" fmla="*/ 0 w 215"/>
                <a:gd name="T39" fmla="*/ 0 h 181"/>
                <a:gd name="T40" fmla="*/ 0 w 215"/>
                <a:gd name="T41" fmla="*/ 0 h 181"/>
                <a:gd name="T42" fmla="*/ 0 w 215"/>
                <a:gd name="T43" fmla="*/ 0 h 181"/>
                <a:gd name="T44" fmla="*/ 0 w 215"/>
                <a:gd name="T45" fmla="*/ 0 h 181"/>
                <a:gd name="T46" fmla="*/ 0 w 215"/>
                <a:gd name="T47" fmla="*/ 0 h 181"/>
                <a:gd name="T48" fmla="*/ 0 w 215"/>
                <a:gd name="T49" fmla="*/ 0 h 181"/>
                <a:gd name="T50" fmla="*/ 0 w 215"/>
                <a:gd name="T51" fmla="*/ 0 h 181"/>
                <a:gd name="T52" fmla="*/ 0 w 215"/>
                <a:gd name="T53" fmla="*/ 0 h 181"/>
                <a:gd name="T54" fmla="*/ 0 w 215"/>
                <a:gd name="T55" fmla="*/ 0 h 181"/>
                <a:gd name="T56" fmla="*/ 0 w 215"/>
                <a:gd name="T57" fmla="*/ 0 h 181"/>
                <a:gd name="T58" fmla="*/ 0 w 215"/>
                <a:gd name="T59" fmla="*/ 0 h 181"/>
                <a:gd name="T60" fmla="*/ 0 w 215"/>
                <a:gd name="T61" fmla="*/ 0 h 181"/>
                <a:gd name="T62" fmla="*/ 0 w 215"/>
                <a:gd name="T63" fmla="*/ 0 h 181"/>
                <a:gd name="T64" fmla="*/ 0 w 215"/>
                <a:gd name="T65" fmla="*/ 0 h 181"/>
                <a:gd name="T66" fmla="*/ 0 w 215"/>
                <a:gd name="T67" fmla="*/ 0 h 181"/>
                <a:gd name="T68" fmla="*/ 0 w 215"/>
                <a:gd name="T69" fmla="*/ 0 h 181"/>
                <a:gd name="T70" fmla="*/ 0 w 215"/>
                <a:gd name="T71" fmla="*/ 0 h 181"/>
                <a:gd name="T72" fmla="*/ 0 w 215"/>
                <a:gd name="T73" fmla="*/ 0 h 181"/>
                <a:gd name="T74" fmla="*/ 0 w 215"/>
                <a:gd name="T75" fmla="*/ 0 h 181"/>
                <a:gd name="T76" fmla="*/ 0 w 215"/>
                <a:gd name="T77" fmla="*/ 0 h 181"/>
                <a:gd name="T78" fmla="*/ 0 w 215"/>
                <a:gd name="T79" fmla="*/ 0 h 181"/>
                <a:gd name="T80" fmla="*/ 0 w 215"/>
                <a:gd name="T81" fmla="*/ 0 h 181"/>
                <a:gd name="T82" fmla="*/ 0 w 215"/>
                <a:gd name="T83" fmla="*/ 0 h 181"/>
                <a:gd name="T84" fmla="*/ 0 w 215"/>
                <a:gd name="T85" fmla="*/ 0 h 181"/>
                <a:gd name="T86" fmla="*/ 0 w 215"/>
                <a:gd name="T87" fmla="*/ 0 h 181"/>
                <a:gd name="T88" fmla="*/ 0 w 215"/>
                <a:gd name="T89" fmla="*/ 0 h 181"/>
                <a:gd name="T90" fmla="*/ 0 w 215"/>
                <a:gd name="T91" fmla="*/ 0 h 181"/>
                <a:gd name="T92" fmla="*/ 0 w 215"/>
                <a:gd name="T93" fmla="*/ 0 h 181"/>
                <a:gd name="T94" fmla="*/ 0 w 215"/>
                <a:gd name="T95" fmla="*/ 0 h 181"/>
                <a:gd name="T96" fmla="*/ 0 w 215"/>
                <a:gd name="T97" fmla="*/ 0 h 181"/>
                <a:gd name="T98" fmla="*/ 0 w 215"/>
                <a:gd name="T99" fmla="*/ 0 h 181"/>
                <a:gd name="T100" fmla="*/ 0 w 215"/>
                <a:gd name="T101" fmla="*/ 0 h 181"/>
                <a:gd name="T102" fmla="*/ 0 w 215"/>
                <a:gd name="T103" fmla="*/ 0 h 181"/>
                <a:gd name="T104" fmla="*/ 0 w 215"/>
                <a:gd name="T105" fmla="*/ 0 h 181"/>
                <a:gd name="T106" fmla="*/ 0 w 215"/>
                <a:gd name="T107" fmla="*/ 0 h 181"/>
                <a:gd name="T108" fmla="*/ 0 w 215"/>
                <a:gd name="T109" fmla="*/ 0 h 181"/>
                <a:gd name="T110" fmla="*/ 0 w 215"/>
                <a:gd name="T111" fmla="*/ 0 h 181"/>
                <a:gd name="T112" fmla="*/ 0 w 215"/>
                <a:gd name="T113" fmla="*/ 0 h 181"/>
                <a:gd name="T114" fmla="*/ 0 w 215"/>
                <a:gd name="T115" fmla="*/ 0 h 181"/>
                <a:gd name="T116" fmla="*/ 0 w 215"/>
                <a:gd name="T117" fmla="*/ 0 h 181"/>
                <a:gd name="T118" fmla="*/ 0 w 215"/>
                <a:gd name="T119" fmla="*/ 0 h 181"/>
                <a:gd name="T120" fmla="*/ 0 w 215"/>
                <a:gd name="T121" fmla="*/ 0 h 1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15"/>
                <a:gd name="T184" fmla="*/ 0 h 181"/>
                <a:gd name="T185" fmla="*/ 215 w 215"/>
                <a:gd name="T186" fmla="*/ 181 h 1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15" h="181">
                  <a:moveTo>
                    <a:pt x="5" y="47"/>
                  </a:moveTo>
                  <a:lnTo>
                    <a:pt x="4" y="51"/>
                  </a:lnTo>
                  <a:lnTo>
                    <a:pt x="1" y="56"/>
                  </a:lnTo>
                  <a:lnTo>
                    <a:pt x="0" y="61"/>
                  </a:lnTo>
                  <a:lnTo>
                    <a:pt x="0" y="67"/>
                  </a:lnTo>
                  <a:lnTo>
                    <a:pt x="0" y="72"/>
                  </a:lnTo>
                  <a:lnTo>
                    <a:pt x="1" y="77"/>
                  </a:lnTo>
                  <a:lnTo>
                    <a:pt x="3" y="82"/>
                  </a:lnTo>
                  <a:lnTo>
                    <a:pt x="5" y="87"/>
                  </a:lnTo>
                  <a:lnTo>
                    <a:pt x="9" y="93"/>
                  </a:lnTo>
                  <a:lnTo>
                    <a:pt x="16" y="98"/>
                  </a:lnTo>
                  <a:lnTo>
                    <a:pt x="22" y="102"/>
                  </a:lnTo>
                  <a:lnTo>
                    <a:pt x="31" y="104"/>
                  </a:lnTo>
                  <a:lnTo>
                    <a:pt x="30" y="109"/>
                  </a:lnTo>
                  <a:lnTo>
                    <a:pt x="29" y="115"/>
                  </a:lnTo>
                  <a:lnTo>
                    <a:pt x="27" y="120"/>
                  </a:lnTo>
                  <a:lnTo>
                    <a:pt x="27" y="125"/>
                  </a:lnTo>
                  <a:lnTo>
                    <a:pt x="29" y="136"/>
                  </a:lnTo>
                  <a:lnTo>
                    <a:pt x="33" y="146"/>
                  </a:lnTo>
                  <a:lnTo>
                    <a:pt x="38" y="155"/>
                  </a:lnTo>
                  <a:lnTo>
                    <a:pt x="47" y="164"/>
                  </a:lnTo>
                  <a:lnTo>
                    <a:pt x="49" y="165"/>
                  </a:lnTo>
                  <a:lnTo>
                    <a:pt x="51" y="167"/>
                  </a:lnTo>
                  <a:lnTo>
                    <a:pt x="53" y="168"/>
                  </a:lnTo>
                  <a:lnTo>
                    <a:pt x="55" y="168"/>
                  </a:lnTo>
                  <a:lnTo>
                    <a:pt x="64" y="171"/>
                  </a:lnTo>
                  <a:lnTo>
                    <a:pt x="78" y="175"/>
                  </a:lnTo>
                  <a:lnTo>
                    <a:pt x="98" y="178"/>
                  </a:lnTo>
                  <a:lnTo>
                    <a:pt x="118" y="181"/>
                  </a:lnTo>
                  <a:lnTo>
                    <a:pt x="139" y="180"/>
                  </a:lnTo>
                  <a:lnTo>
                    <a:pt x="161" y="177"/>
                  </a:lnTo>
                  <a:lnTo>
                    <a:pt x="181" y="168"/>
                  </a:lnTo>
                  <a:lnTo>
                    <a:pt x="196" y="155"/>
                  </a:lnTo>
                  <a:lnTo>
                    <a:pt x="198" y="154"/>
                  </a:lnTo>
                  <a:lnTo>
                    <a:pt x="198" y="152"/>
                  </a:lnTo>
                  <a:lnTo>
                    <a:pt x="199" y="152"/>
                  </a:lnTo>
                  <a:lnTo>
                    <a:pt x="199" y="151"/>
                  </a:lnTo>
                  <a:lnTo>
                    <a:pt x="203" y="145"/>
                  </a:lnTo>
                  <a:lnTo>
                    <a:pt x="208" y="132"/>
                  </a:lnTo>
                  <a:lnTo>
                    <a:pt x="212" y="115"/>
                  </a:lnTo>
                  <a:lnTo>
                    <a:pt x="215" y="94"/>
                  </a:lnTo>
                  <a:lnTo>
                    <a:pt x="215" y="85"/>
                  </a:lnTo>
                  <a:lnTo>
                    <a:pt x="213" y="76"/>
                  </a:lnTo>
                  <a:lnTo>
                    <a:pt x="211" y="68"/>
                  </a:lnTo>
                  <a:lnTo>
                    <a:pt x="207" y="59"/>
                  </a:lnTo>
                  <a:lnTo>
                    <a:pt x="200" y="48"/>
                  </a:lnTo>
                  <a:lnTo>
                    <a:pt x="194" y="39"/>
                  </a:lnTo>
                  <a:lnTo>
                    <a:pt x="185" y="31"/>
                  </a:lnTo>
                  <a:lnTo>
                    <a:pt x="174" y="24"/>
                  </a:lnTo>
                  <a:lnTo>
                    <a:pt x="163" y="18"/>
                  </a:lnTo>
                  <a:lnTo>
                    <a:pt x="150" y="13"/>
                  </a:lnTo>
                  <a:lnTo>
                    <a:pt x="135" y="9"/>
                  </a:lnTo>
                  <a:lnTo>
                    <a:pt x="120" y="5"/>
                  </a:lnTo>
                  <a:lnTo>
                    <a:pt x="107" y="3"/>
                  </a:lnTo>
                  <a:lnTo>
                    <a:pt x="92" y="0"/>
                  </a:lnTo>
                  <a:lnTo>
                    <a:pt x="77" y="0"/>
                  </a:lnTo>
                  <a:lnTo>
                    <a:pt x="60" y="3"/>
                  </a:lnTo>
                  <a:lnTo>
                    <a:pt x="44" y="8"/>
                  </a:lnTo>
                  <a:lnTo>
                    <a:pt x="29" y="16"/>
                  </a:lnTo>
                  <a:lnTo>
                    <a:pt x="16" y="29"/>
                  </a:lnTo>
                  <a:lnTo>
                    <a:pt x="5"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37" name="Freeform 535">
              <a:extLst>
                <a:ext uri="{FF2B5EF4-FFF2-40B4-BE49-F238E27FC236}">
                  <a16:creationId xmlns:a16="http://schemas.microsoft.com/office/drawing/2014/main" id="{7F4B3A62-D194-45F5-A2C7-0803095BBB65}"/>
                </a:ext>
              </a:extLst>
            </p:cNvPr>
            <p:cNvSpPr>
              <a:spLocks/>
            </p:cNvSpPr>
            <p:nvPr/>
          </p:nvSpPr>
          <p:spPr bwMode="auto">
            <a:xfrm flipH="1">
              <a:off x="648" y="1179"/>
              <a:ext cx="22" cy="17"/>
            </a:xfrm>
            <a:custGeom>
              <a:avLst/>
              <a:gdLst>
                <a:gd name="T0" fmla="*/ 0 w 99"/>
                <a:gd name="T1" fmla="*/ 0 h 74"/>
                <a:gd name="T2" fmla="*/ 0 w 99"/>
                <a:gd name="T3" fmla="*/ 0 h 74"/>
                <a:gd name="T4" fmla="*/ 0 w 99"/>
                <a:gd name="T5" fmla="*/ 0 h 74"/>
                <a:gd name="T6" fmla="*/ 0 w 99"/>
                <a:gd name="T7" fmla="*/ 0 h 74"/>
                <a:gd name="T8" fmla="*/ 0 w 99"/>
                <a:gd name="T9" fmla="*/ 0 h 74"/>
                <a:gd name="T10" fmla="*/ 0 w 99"/>
                <a:gd name="T11" fmla="*/ 0 h 74"/>
                <a:gd name="T12" fmla="*/ 0 w 99"/>
                <a:gd name="T13" fmla="*/ 0 h 74"/>
                <a:gd name="T14" fmla="*/ 0 w 99"/>
                <a:gd name="T15" fmla="*/ 0 h 74"/>
                <a:gd name="T16" fmla="*/ 0 w 99"/>
                <a:gd name="T17" fmla="*/ 0 h 74"/>
                <a:gd name="T18" fmla="*/ 0 w 99"/>
                <a:gd name="T19" fmla="*/ 0 h 74"/>
                <a:gd name="T20" fmla="*/ 0 w 99"/>
                <a:gd name="T21" fmla="*/ 0 h 74"/>
                <a:gd name="T22" fmla="*/ 0 w 99"/>
                <a:gd name="T23" fmla="*/ 0 h 74"/>
                <a:gd name="T24" fmla="*/ 0 w 99"/>
                <a:gd name="T25" fmla="*/ 0 h 74"/>
                <a:gd name="T26" fmla="*/ 0 w 99"/>
                <a:gd name="T27" fmla="*/ 0 h 74"/>
                <a:gd name="T28" fmla="*/ 0 w 99"/>
                <a:gd name="T29" fmla="*/ 0 h 74"/>
                <a:gd name="T30" fmla="*/ 0 w 99"/>
                <a:gd name="T31" fmla="*/ 0 h 74"/>
                <a:gd name="T32" fmla="*/ 0 w 99"/>
                <a:gd name="T33" fmla="*/ 0 h 74"/>
                <a:gd name="T34" fmla="*/ 0 w 99"/>
                <a:gd name="T35" fmla="*/ 0 h 74"/>
                <a:gd name="T36" fmla="*/ 0 w 99"/>
                <a:gd name="T37" fmla="*/ 0 h 74"/>
                <a:gd name="T38" fmla="*/ 0 w 99"/>
                <a:gd name="T39" fmla="*/ 0 h 74"/>
                <a:gd name="T40" fmla="*/ 0 w 99"/>
                <a:gd name="T41" fmla="*/ 0 h 74"/>
                <a:gd name="T42" fmla="*/ 0 w 99"/>
                <a:gd name="T43" fmla="*/ 0 h 74"/>
                <a:gd name="T44" fmla="*/ 0 w 99"/>
                <a:gd name="T45" fmla="*/ 0 h 74"/>
                <a:gd name="T46" fmla="*/ 0 w 99"/>
                <a:gd name="T47" fmla="*/ 0 h 74"/>
                <a:gd name="T48" fmla="*/ 0 w 99"/>
                <a:gd name="T49" fmla="*/ 0 h 74"/>
                <a:gd name="T50" fmla="*/ 0 w 99"/>
                <a:gd name="T51" fmla="*/ 0 h 74"/>
                <a:gd name="T52" fmla="*/ 0 w 99"/>
                <a:gd name="T53" fmla="*/ 0 h 74"/>
                <a:gd name="T54" fmla="*/ 0 w 99"/>
                <a:gd name="T55" fmla="*/ 0 h 74"/>
                <a:gd name="T56" fmla="*/ 0 w 99"/>
                <a:gd name="T57" fmla="*/ 0 h 74"/>
                <a:gd name="T58" fmla="*/ 0 w 99"/>
                <a:gd name="T59" fmla="*/ 0 h 74"/>
                <a:gd name="T60" fmla="*/ 0 w 99"/>
                <a:gd name="T61" fmla="*/ 0 h 74"/>
                <a:gd name="T62" fmla="*/ 0 w 99"/>
                <a:gd name="T63" fmla="*/ 0 h 74"/>
                <a:gd name="T64" fmla="*/ 0 w 99"/>
                <a:gd name="T65" fmla="*/ 0 h 74"/>
                <a:gd name="T66" fmla="*/ 0 w 99"/>
                <a:gd name="T67" fmla="*/ 0 h 74"/>
                <a:gd name="T68" fmla="*/ 0 w 99"/>
                <a:gd name="T69" fmla="*/ 0 h 74"/>
                <a:gd name="T70" fmla="*/ 0 w 99"/>
                <a:gd name="T71" fmla="*/ 0 h 74"/>
                <a:gd name="T72" fmla="*/ 0 w 99"/>
                <a:gd name="T73" fmla="*/ 0 h 74"/>
                <a:gd name="T74" fmla="*/ 0 w 99"/>
                <a:gd name="T75" fmla="*/ 0 h 74"/>
                <a:gd name="T76" fmla="*/ 0 w 99"/>
                <a:gd name="T77" fmla="*/ 0 h 74"/>
                <a:gd name="T78" fmla="*/ 0 w 99"/>
                <a:gd name="T79" fmla="*/ 0 h 74"/>
                <a:gd name="T80" fmla="*/ 0 w 99"/>
                <a:gd name="T81" fmla="*/ 0 h 74"/>
                <a:gd name="T82" fmla="*/ 0 w 99"/>
                <a:gd name="T83" fmla="*/ 0 h 74"/>
                <a:gd name="T84" fmla="*/ 0 w 99"/>
                <a:gd name="T85" fmla="*/ 0 h 74"/>
                <a:gd name="T86" fmla="*/ 0 w 99"/>
                <a:gd name="T87" fmla="*/ 0 h 74"/>
                <a:gd name="T88" fmla="*/ 0 w 99"/>
                <a:gd name="T89" fmla="*/ 0 h 74"/>
                <a:gd name="T90" fmla="*/ 0 w 99"/>
                <a:gd name="T91" fmla="*/ 0 h 74"/>
                <a:gd name="T92" fmla="*/ 0 w 99"/>
                <a:gd name="T93" fmla="*/ 0 h 74"/>
                <a:gd name="T94" fmla="*/ 0 w 99"/>
                <a:gd name="T95" fmla="*/ 0 h 74"/>
                <a:gd name="T96" fmla="*/ 0 w 99"/>
                <a:gd name="T97" fmla="*/ 0 h 74"/>
                <a:gd name="T98" fmla="*/ 0 w 99"/>
                <a:gd name="T99" fmla="*/ 0 h 74"/>
                <a:gd name="T100" fmla="*/ 0 w 99"/>
                <a:gd name="T101" fmla="*/ 0 h 74"/>
                <a:gd name="T102" fmla="*/ 0 w 99"/>
                <a:gd name="T103" fmla="*/ 0 h 74"/>
                <a:gd name="T104" fmla="*/ 0 w 99"/>
                <a:gd name="T105" fmla="*/ 0 h 74"/>
                <a:gd name="T106" fmla="*/ 0 w 99"/>
                <a:gd name="T107" fmla="*/ 0 h 74"/>
                <a:gd name="T108" fmla="*/ 0 w 99"/>
                <a:gd name="T109" fmla="*/ 0 h 74"/>
                <a:gd name="T110" fmla="*/ 0 w 99"/>
                <a:gd name="T111" fmla="*/ 0 h 74"/>
                <a:gd name="T112" fmla="*/ 0 w 99"/>
                <a:gd name="T113" fmla="*/ 0 h 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9"/>
                <a:gd name="T172" fmla="*/ 0 h 74"/>
                <a:gd name="T173" fmla="*/ 99 w 99"/>
                <a:gd name="T174" fmla="*/ 74 h 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9" h="74">
                  <a:moveTo>
                    <a:pt x="43" y="2"/>
                  </a:moveTo>
                  <a:lnTo>
                    <a:pt x="45" y="3"/>
                  </a:lnTo>
                  <a:lnTo>
                    <a:pt x="46" y="3"/>
                  </a:lnTo>
                  <a:lnTo>
                    <a:pt x="47" y="3"/>
                  </a:lnTo>
                  <a:lnTo>
                    <a:pt x="54" y="5"/>
                  </a:lnTo>
                  <a:lnTo>
                    <a:pt x="62" y="6"/>
                  </a:lnTo>
                  <a:lnTo>
                    <a:pt x="69" y="7"/>
                  </a:lnTo>
                  <a:lnTo>
                    <a:pt x="76" y="10"/>
                  </a:lnTo>
                  <a:lnTo>
                    <a:pt x="82" y="14"/>
                  </a:lnTo>
                  <a:lnTo>
                    <a:pt x="89" y="16"/>
                  </a:lnTo>
                  <a:lnTo>
                    <a:pt x="93" y="22"/>
                  </a:lnTo>
                  <a:lnTo>
                    <a:pt x="97" y="27"/>
                  </a:lnTo>
                  <a:lnTo>
                    <a:pt x="98" y="29"/>
                  </a:lnTo>
                  <a:lnTo>
                    <a:pt x="99" y="33"/>
                  </a:lnTo>
                  <a:lnTo>
                    <a:pt x="99" y="37"/>
                  </a:lnTo>
                  <a:lnTo>
                    <a:pt x="99" y="40"/>
                  </a:lnTo>
                  <a:lnTo>
                    <a:pt x="99" y="49"/>
                  </a:lnTo>
                  <a:lnTo>
                    <a:pt x="97" y="55"/>
                  </a:lnTo>
                  <a:lnTo>
                    <a:pt x="95" y="62"/>
                  </a:lnTo>
                  <a:lnTo>
                    <a:pt x="93" y="67"/>
                  </a:lnTo>
                  <a:lnTo>
                    <a:pt x="88" y="70"/>
                  </a:lnTo>
                  <a:lnTo>
                    <a:pt x="81" y="72"/>
                  </a:lnTo>
                  <a:lnTo>
                    <a:pt x="73" y="74"/>
                  </a:lnTo>
                  <a:lnTo>
                    <a:pt x="63" y="74"/>
                  </a:lnTo>
                  <a:lnTo>
                    <a:pt x="52" y="72"/>
                  </a:lnTo>
                  <a:lnTo>
                    <a:pt x="42" y="72"/>
                  </a:lnTo>
                  <a:lnTo>
                    <a:pt x="30" y="70"/>
                  </a:lnTo>
                  <a:lnTo>
                    <a:pt x="20" y="67"/>
                  </a:lnTo>
                  <a:lnTo>
                    <a:pt x="21" y="63"/>
                  </a:lnTo>
                  <a:lnTo>
                    <a:pt x="23" y="58"/>
                  </a:lnTo>
                  <a:lnTo>
                    <a:pt x="25" y="53"/>
                  </a:lnTo>
                  <a:lnTo>
                    <a:pt x="28" y="48"/>
                  </a:lnTo>
                  <a:lnTo>
                    <a:pt x="30" y="45"/>
                  </a:lnTo>
                  <a:lnTo>
                    <a:pt x="32" y="41"/>
                  </a:lnTo>
                  <a:lnTo>
                    <a:pt x="33" y="37"/>
                  </a:lnTo>
                  <a:lnTo>
                    <a:pt x="33" y="32"/>
                  </a:lnTo>
                  <a:lnTo>
                    <a:pt x="33" y="29"/>
                  </a:lnTo>
                  <a:lnTo>
                    <a:pt x="33" y="28"/>
                  </a:lnTo>
                  <a:lnTo>
                    <a:pt x="33" y="26"/>
                  </a:lnTo>
                  <a:lnTo>
                    <a:pt x="32" y="24"/>
                  </a:lnTo>
                  <a:lnTo>
                    <a:pt x="29" y="19"/>
                  </a:lnTo>
                  <a:lnTo>
                    <a:pt x="25" y="14"/>
                  </a:lnTo>
                  <a:lnTo>
                    <a:pt x="20" y="10"/>
                  </a:lnTo>
                  <a:lnTo>
                    <a:pt x="15" y="7"/>
                  </a:lnTo>
                  <a:lnTo>
                    <a:pt x="13" y="7"/>
                  </a:lnTo>
                  <a:lnTo>
                    <a:pt x="10" y="6"/>
                  </a:lnTo>
                  <a:lnTo>
                    <a:pt x="6" y="6"/>
                  </a:lnTo>
                  <a:lnTo>
                    <a:pt x="0" y="5"/>
                  </a:lnTo>
                  <a:lnTo>
                    <a:pt x="7" y="2"/>
                  </a:lnTo>
                  <a:lnTo>
                    <a:pt x="13" y="0"/>
                  </a:lnTo>
                  <a:lnTo>
                    <a:pt x="20" y="0"/>
                  </a:lnTo>
                  <a:lnTo>
                    <a:pt x="26" y="0"/>
                  </a:lnTo>
                  <a:lnTo>
                    <a:pt x="32" y="0"/>
                  </a:lnTo>
                  <a:lnTo>
                    <a:pt x="37" y="1"/>
                  </a:lnTo>
                  <a:lnTo>
                    <a:pt x="41" y="1"/>
                  </a:lnTo>
                  <a:lnTo>
                    <a:pt x="43" y="2"/>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38" name="Freeform 536">
              <a:extLst>
                <a:ext uri="{FF2B5EF4-FFF2-40B4-BE49-F238E27FC236}">
                  <a16:creationId xmlns:a16="http://schemas.microsoft.com/office/drawing/2014/main" id="{4A946E02-7751-404B-AD10-C5AF8F44316A}"/>
                </a:ext>
              </a:extLst>
            </p:cNvPr>
            <p:cNvSpPr>
              <a:spLocks/>
            </p:cNvSpPr>
            <p:nvPr/>
          </p:nvSpPr>
          <p:spPr bwMode="auto">
            <a:xfrm flipH="1">
              <a:off x="472" y="1105"/>
              <a:ext cx="56" cy="58"/>
            </a:xfrm>
            <a:custGeom>
              <a:avLst/>
              <a:gdLst>
                <a:gd name="T0" fmla="*/ 0 w 245"/>
                <a:gd name="T1" fmla="*/ 0 h 256"/>
                <a:gd name="T2" fmla="*/ 0 w 245"/>
                <a:gd name="T3" fmla="*/ 0 h 256"/>
                <a:gd name="T4" fmla="*/ 0 w 245"/>
                <a:gd name="T5" fmla="*/ 0 h 256"/>
                <a:gd name="T6" fmla="*/ 0 w 245"/>
                <a:gd name="T7" fmla="*/ 0 h 256"/>
                <a:gd name="T8" fmla="*/ 0 w 245"/>
                <a:gd name="T9" fmla="*/ 0 h 256"/>
                <a:gd name="T10" fmla="*/ 0 60000 65536"/>
                <a:gd name="T11" fmla="*/ 0 60000 65536"/>
                <a:gd name="T12" fmla="*/ 0 60000 65536"/>
                <a:gd name="T13" fmla="*/ 0 60000 65536"/>
                <a:gd name="T14" fmla="*/ 0 60000 65536"/>
                <a:gd name="T15" fmla="*/ 0 w 245"/>
                <a:gd name="T16" fmla="*/ 0 h 256"/>
                <a:gd name="T17" fmla="*/ 245 w 245"/>
                <a:gd name="T18" fmla="*/ 256 h 256"/>
              </a:gdLst>
              <a:ahLst/>
              <a:cxnLst>
                <a:cxn ang="T10">
                  <a:pos x="T0" y="T1"/>
                </a:cxn>
                <a:cxn ang="T11">
                  <a:pos x="T2" y="T3"/>
                </a:cxn>
                <a:cxn ang="T12">
                  <a:pos x="T4" y="T5"/>
                </a:cxn>
                <a:cxn ang="T13">
                  <a:pos x="T6" y="T7"/>
                </a:cxn>
                <a:cxn ang="T14">
                  <a:pos x="T8" y="T9"/>
                </a:cxn>
              </a:cxnLst>
              <a:rect l="T15" t="T16" r="T17" b="T18"/>
              <a:pathLst>
                <a:path w="245" h="256">
                  <a:moveTo>
                    <a:pt x="117" y="0"/>
                  </a:moveTo>
                  <a:lnTo>
                    <a:pt x="0" y="157"/>
                  </a:lnTo>
                  <a:lnTo>
                    <a:pt x="128" y="256"/>
                  </a:lnTo>
                  <a:lnTo>
                    <a:pt x="245" y="89"/>
                  </a:lnTo>
                  <a:lnTo>
                    <a:pt x="117"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39" name="Freeform 537">
              <a:extLst>
                <a:ext uri="{FF2B5EF4-FFF2-40B4-BE49-F238E27FC236}">
                  <a16:creationId xmlns:a16="http://schemas.microsoft.com/office/drawing/2014/main" id="{4D46BD85-1019-4AB5-A909-05A81B62F9F6}"/>
                </a:ext>
              </a:extLst>
            </p:cNvPr>
            <p:cNvSpPr>
              <a:spLocks/>
            </p:cNvSpPr>
            <p:nvPr/>
          </p:nvSpPr>
          <p:spPr bwMode="auto">
            <a:xfrm flipH="1">
              <a:off x="468" y="1101"/>
              <a:ext cx="63" cy="66"/>
            </a:xfrm>
            <a:custGeom>
              <a:avLst/>
              <a:gdLst>
                <a:gd name="T0" fmla="*/ 0 w 277"/>
                <a:gd name="T1" fmla="*/ 0 h 287"/>
                <a:gd name="T2" fmla="*/ 0 w 277"/>
                <a:gd name="T3" fmla="*/ 0 h 287"/>
                <a:gd name="T4" fmla="*/ 0 w 277"/>
                <a:gd name="T5" fmla="*/ 0 h 287"/>
                <a:gd name="T6" fmla="*/ 0 w 277"/>
                <a:gd name="T7" fmla="*/ 0 h 287"/>
                <a:gd name="T8" fmla="*/ 0 w 277"/>
                <a:gd name="T9" fmla="*/ 0 h 287"/>
                <a:gd name="T10" fmla="*/ 0 w 277"/>
                <a:gd name="T11" fmla="*/ 0 h 287"/>
                <a:gd name="T12" fmla="*/ 0 w 277"/>
                <a:gd name="T13" fmla="*/ 0 h 287"/>
                <a:gd name="T14" fmla="*/ 0 w 277"/>
                <a:gd name="T15" fmla="*/ 0 h 287"/>
                <a:gd name="T16" fmla="*/ 0 w 277"/>
                <a:gd name="T17" fmla="*/ 0 h 287"/>
                <a:gd name="T18" fmla="*/ 0 w 277"/>
                <a:gd name="T19" fmla="*/ 0 h 287"/>
                <a:gd name="T20" fmla="*/ 0 w 277"/>
                <a:gd name="T21" fmla="*/ 0 h 287"/>
                <a:gd name="T22" fmla="*/ 0 w 277"/>
                <a:gd name="T23" fmla="*/ 0 h 287"/>
                <a:gd name="T24" fmla="*/ 0 w 277"/>
                <a:gd name="T25" fmla="*/ 0 h 287"/>
                <a:gd name="T26" fmla="*/ 0 w 277"/>
                <a:gd name="T27" fmla="*/ 0 h 287"/>
                <a:gd name="T28" fmla="*/ 0 w 277"/>
                <a:gd name="T29" fmla="*/ 0 h 287"/>
                <a:gd name="T30" fmla="*/ 0 w 277"/>
                <a:gd name="T31" fmla="*/ 0 h 287"/>
                <a:gd name="T32" fmla="*/ 0 w 277"/>
                <a:gd name="T33" fmla="*/ 0 h 287"/>
                <a:gd name="T34" fmla="*/ 0 w 277"/>
                <a:gd name="T35" fmla="*/ 0 h 287"/>
                <a:gd name="T36" fmla="*/ 0 w 277"/>
                <a:gd name="T37" fmla="*/ 0 h 287"/>
                <a:gd name="T38" fmla="*/ 0 w 277"/>
                <a:gd name="T39" fmla="*/ 0 h 287"/>
                <a:gd name="T40" fmla="*/ 0 w 277"/>
                <a:gd name="T41" fmla="*/ 0 h 287"/>
                <a:gd name="T42" fmla="*/ 0 w 277"/>
                <a:gd name="T43" fmla="*/ 0 h 287"/>
                <a:gd name="T44" fmla="*/ 0 w 277"/>
                <a:gd name="T45" fmla="*/ 0 h 287"/>
                <a:gd name="T46" fmla="*/ 0 w 277"/>
                <a:gd name="T47" fmla="*/ 0 h 287"/>
                <a:gd name="T48" fmla="*/ 0 w 277"/>
                <a:gd name="T49" fmla="*/ 0 h 287"/>
                <a:gd name="T50" fmla="*/ 0 w 277"/>
                <a:gd name="T51" fmla="*/ 0 h 287"/>
                <a:gd name="T52" fmla="*/ 0 w 277"/>
                <a:gd name="T53" fmla="*/ 0 h 287"/>
                <a:gd name="T54" fmla="*/ 0 w 277"/>
                <a:gd name="T55" fmla="*/ 0 h 287"/>
                <a:gd name="T56" fmla="*/ 0 w 277"/>
                <a:gd name="T57" fmla="*/ 0 h 287"/>
                <a:gd name="T58" fmla="*/ 0 w 277"/>
                <a:gd name="T59" fmla="*/ 0 h 287"/>
                <a:gd name="T60" fmla="*/ 0 w 277"/>
                <a:gd name="T61" fmla="*/ 0 h 287"/>
                <a:gd name="T62" fmla="*/ 0 w 277"/>
                <a:gd name="T63" fmla="*/ 0 h 287"/>
                <a:gd name="T64" fmla="*/ 0 w 277"/>
                <a:gd name="T65" fmla="*/ 0 h 287"/>
                <a:gd name="T66" fmla="*/ 0 w 277"/>
                <a:gd name="T67" fmla="*/ 0 h 287"/>
                <a:gd name="T68" fmla="*/ 0 w 277"/>
                <a:gd name="T69" fmla="*/ 0 h 287"/>
                <a:gd name="T70" fmla="*/ 0 w 277"/>
                <a:gd name="T71" fmla="*/ 0 h 287"/>
                <a:gd name="T72" fmla="*/ 0 w 277"/>
                <a:gd name="T73" fmla="*/ 0 h 287"/>
                <a:gd name="T74" fmla="*/ 0 w 277"/>
                <a:gd name="T75" fmla="*/ 0 h 287"/>
                <a:gd name="T76" fmla="*/ 0 w 277"/>
                <a:gd name="T77" fmla="*/ 0 h 287"/>
                <a:gd name="T78" fmla="*/ 0 w 277"/>
                <a:gd name="T79" fmla="*/ 0 h 287"/>
                <a:gd name="T80" fmla="*/ 0 w 277"/>
                <a:gd name="T81" fmla="*/ 0 h 287"/>
                <a:gd name="T82" fmla="*/ 0 w 277"/>
                <a:gd name="T83" fmla="*/ 0 h 287"/>
                <a:gd name="T84" fmla="*/ 0 w 277"/>
                <a:gd name="T85" fmla="*/ 0 h 287"/>
                <a:gd name="T86" fmla="*/ 0 w 277"/>
                <a:gd name="T87" fmla="*/ 0 h 287"/>
                <a:gd name="T88" fmla="*/ 0 w 277"/>
                <a:gd name="T89" fmla="*/ 0 h 287"/>
                <a:gd name="T90" fmla="*/ 0 w 277"/>
                <a:gd name="T91" fmla="*/ 0 h 287"/>
                <a:gd name="T92" fmla="*/ 0 w 277"/>
                <a:gd name="T93" fmla="*/ 0 h 287"/>
                <a:gd name="T94" fmla="*/ 0 w 277"/>
                <a:gd name="T95" fmla="*/ 0 h 287"/>
                <a:gd name="T96" fmla="*/ 0 w 277"/>
                <a:gd name="T97" fmla="*/ 0 h 287"/>
                <a:gd name="T98" fmla="*/ 0 w 277"/>
                <a:gd name="T99" fmla="*/ 0 h 287"/>
                <a:gd name="T100" fmla="*/ 0 w 277"/>
                <a:gd name="T101" fmla="*/ 0 h 287"/>
                <a:gd name="T102" fmla="*/ 0 w 277"/>
                <a:gd name="T103" fmla="*/ 0 h 287"/>
                <a:gd name="T104" fmla="*/ 0 w 277"/>
                <a:gd name="T105" fmla="*/ 0 h 287"/>
                <a:gd name="T106" fmla="*/ 0 w 277"/>
                <a:gd name="T107" fmla="*/ 0 h 287"/>
                <a:gd name="T108" fmla="*/ 0 w 277"/>
                <a:gd name="T109" fmla="*/ 0 h 287"/>
                <a:gd name="T110" fmla="*/ 0 w 277"/>
                <a:gd name="T111" fmla="*/ 0 h 287"/>
                <a:gd name="T112" fmla="*/ 0 w 277"/>
                <a:gd name="T113" fmla="*/ 0 h 287"/>
                <a:gd name="T114" fmla="*/ 0 w 277"/>
                <a:gd name="T115" fmla="*/ 0 h 287"/>
                <a:gd name="T116" fmla="*/ 0 w 277"/>
                <a:gd name="T117" fmla="*/ 0 h 287"/>
                <a:gd name="T118" fmla="*/ 0 w 277"/>
                <a:gd name="T119" fmla="*/ 0 h 28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77"/>
                <a:gd name="T181" fmla="*/ 0 h 287"/>
                <a:gd name="T182" fmla="*/ 277 w 277"/>
                <a:gd name="T183" fmla="*/ 287 h 28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77" h="287">
                  <a:moveTo>
                    <a:pt x="272" y="91"/>
                  </a:moveTo>
                  <a:lnTo>
                    <a:pt x="265" y="88"/>
                  </a:lnTo>
                  <a:lnTo>
                    <a:pt x="259" y="88"/>
                  </a:lnTo>
                  <a:lnTo>
                    <a:pt x="254" y="91"/>
                  </a:lnTo>
                  <a:lnTo>
                    <a:pt x="249" y="95"/>
                  </a:lnTo>
                  <a:lnTo>
                    <a:pt x="245" y="100"/>
                  </a:lnTo>
                  <a:lnTo>
                    <a:pt x="234" y="115"/>
                  </a:lnTo>
                  <a:lnTo>
                    <a:pt x="219" y="137"/>
                  </a:lnTo>
                  <a:lnTo>
                    <a:pt x="200" y="162"/>
                  </a:lnTo>
                  <a:lnTo>
                    <a:pt x="182" y="190"/>
                  </a:lnTo>
                  <a:lnTo>
                    <a:pt x="164" y="214"/>
                  </a:lnTo>
                  <a:lnTo>
                    <a:pt x="150" y="235"/>
                  </a:lnTo>
                  <a:lnTo>
                    <a:pt x="141" y="248"/>
                  </a:lnTo>
                  <a:lnTo>
                    <a:pt x="132" y="242"/>
                  </a:lnTo>
                  <a:lnTo>
                    <a:pt x="119" y="232"/>
                  </a:lnTo>
                  <a:lnTo>
                    <a:pt x="104" y="221"/>
                  </a:lnTo>
                  <a:lnTo>
                    <a:pt x="90" y="209"/>
                  </a:lnTo>
                  <a:lnTo>
                    <a:pt x="74" y="197"/>
                  </a:lnTo>
                  <a:lnTo>
                    <a:pt x="60" y="186"/>
                  </a:lnTo>
                  <a:lnTo>
                    <a:pt x="48" y="177"/>
                  </a:lnTo>
                  <a:lnTo>
                    <a:pt x="39" y="170"/>
                  </a:lnTo>
                  <a:lnTo>
                    <a:pt x="48" y="157"/>
                  </a:lnTo>
                  <a:lnTo>
                    <a:pt x="63" y="137"/>
                  </a:lnTo>
                  <a:lnTo>
                    <a:pt x="81" y="114"/>
                  </a:lnTo>
                  <a:lnTo>
                    <a:pt x="99" y="89"/>
                  </a:lnTo>
                  <a:lnTo>
                    <a:pt x="117" y="66"/>
                  </a:lnTo>
                  <a:lnTo>
                    <a:pt x="133" y="45"/>
                  </a:lnTo>
                  <a:lnTo>
                    <a:pt x="143" y="31"/>
                  </a:lnTo>
                  <a:lnTo>
                    <a:pt x="147" y="26"/>
                  </a:lnTo>
                  <a:lnTo>
                    <a:pt x="148" y="23"/>
                  </a:lnTo>
                  <a:lnTo>
                    <a:pt x="150" y="20"/>
                  </a:lnTo>
                  <a:lnTo>
                    <a:pt x="151" y="19"/>
                  </a:lnTo>
                  <a:lnTo>
                    <a:pt x="151" y="16"/>
                  </a:lnTo>
                  <a:lnTo>
                    <a:pt x="151" y="13"/>
                  </a:lnTo>
                  <a:lnTo>
                    <a:pt x="150" y="9"/>
                  </a:lnTo>
                  <a:lnTo>
                    <a:pt x="147" y="5"/>
                  </a:lnTo>
                  <a:lnTo>
                    <a:pt x="145" y="2"/>
                  </a:lnTo>
                  <a:lnTo>
                    <a:pt x="138" y="0"/>
                  </a:lnTo>
                  <a:lnTo>
                    <a:pt x="132" y="0"/>
                  </a:lnTo>
                  <a:lnTo>
                    <a:pt x="126" y="2"/>
                  </a:lnTo>
                  <a:lnTo>
                    <a:pt x="121" y="6"/>
                  </a:lnTo>
                  <a:lnTo>
                    <a:pt x="3" y="164"/>
                  </a:lnTo>
                  <a:lnTo>
                    <a:pt x="0" y="169"/>
                  </a:lnTo>
                  <a:lnTo>
                    <a:pt x="0" y="175"/>
                  </a:lnTo>
                  <a:lnTo>
                    <a:pt x="2" y="180"/>
                  </a:lnTo>
                  <a:lnTo>
                    <a:pt x="7" y="186"/>
                  </a:lnTo>
                  <a:lnTo>
                    <a:pt x="134" y="285"/>
                  </a:lnTo>
                  <a:lnTo>
                    <a:pt x="137" y="286"/>
                  </a:lnTo>
                  <a:lnTo>
                    <a:pt x="141" y="287"/>
                  </a:lnTo>
                  <a:lnTo>
                    <a:pt x="143" y="287"/>
                  </a:lnTo>
                  <a:lnTo>
                    <a:pt x="147" y="287"/>
                  </a:lnTo>
                  <a:lnTo>
                    <a:pt x="150" y="287"/>
                  </a:lnTo>
                  <a:lnTo>
                    <a:pt x="152" y="286"/>
                  </a:lnTo>
                  <a:lnTo>
                    <a:pt x="155" y="283"/>
                  </a:lnTo>
                  <a:lnTo>
                    <a:pt x="158" y="281"/>
                  </a:lnTo>
                  <a:lnTo>
                    <a:pt x="275" y="114"/>
                  </a:lnTo>
                  <a:lnTo>
                    <a:pt x="277" y="108"/>
                  </a:lnTo>
                  <a:lnTo>
                    <a:pt x="277" y="101"/>
                  </a:lnTo>
                  <a:lnTo>
                    <a:pt x="276" y="96"/>
                  </a:lnTo>
                  <a:lnTo>
                    <a:pt x="272"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40" name="Freeform 538">
              <a:extLst>
                <a:ext uri="{FF2B5EF4-FFF2-40B4-BE49-F238E27FC236}">
                  <a16:creationId xmlns:a16="http://schemas.microsoft.com/office/drawing/2014/main" id="{E8A5279F-307A-4592-9368-F32A5FEFE4D0}"/>
                </a:ext>
              </a:extLst>
            </p:cNvPr>
            <p:cNvSpPr>
              <a:spLocks/>
            </p:cNvSpPr>
            <p:nvPr/>
          </p:nvSpPr>
          <p:spPr bwMode="auto">
            <a:xfrm flipH="1">
              <a:off x="442" y="974"/>
              <a:ext cx="199" cy="140"/>
            </a:xfrm>
            <a:custGeom>
              <a:avLst/>
              <a:gdLst>
                <a:gd name="T0" fmla="*/ 0 w 867"/>
                <a:gd name="T1" fmla="*/ 0 h 610"/>
                <a:gd name="T2" fmla="*/ 0 w 867"/>
                <a:gd name="T3" fmla="*/ 0 h 610"/>
                <a:gd name="T4" fmla="*/ 0 w 867"/>
                <a:gd name="T5" fmla="*/ 0 h 610"/>
                <a:gd name="T6" fmla="*/ 0 w 867"/>
                <a:gd name="T7" fmla="*/ 0 h 610"/>
                <a:gd name="T8" fmla="*/ 0 w 867"/>
                <a:gd name="T9" fmla="*/ 0 h 610"/>
                <a:gd name="T10" fmla="*/ 0 w 867"/>
                <a:gd name="T11" fmla="*/ 0 h 610"/>
                <a:gd name="T12" fmla="*/ 0 w 867"/>
                <a:gd name="T13" fmla="*/ 0 h 610"/>
                <a:gd name="T14" fmla="*/ 0 w 867"/>
                <a:gd name="T15" fmla="*/ 0 h 610"/>
                <a:gd name="T16" fmla="*/ 0 w 867"/>
                <a:gd name="T17" fmla="*/ 0 h 610"/>
                <a:gd name="T18" fmla="*/ 0 w 867"/>
                <a:gd name="T19" fmla="*/ 0 h 610"/>
                <a:gd name="T20" fmla="*/ 0 w 867"/>
                <a:gd name="T21" fmla="*/ 0 h 610"/>
                <a:gd name="T22" fmla="*/ 0 w 867"/>
                <a:gd name="T23" fmla="*/ 0 h 610"/>
                <a:gd name="T24" fmla="*/ 0 w 867"/>
                <a:gd name="T25" fmla="*/ 0 h 610"/>
                <a:gd name="T26" fmla="*/ 0 w 867"/>
                <a:gd name="T27" fmla="*/ 0 h 610"/>
                <a:gd name="T28" fmla="*/ 0 w 867"/>
                <a:gd name="T29" fmla="*/ 0 h 610"/>
                <a:gd name="T30" fmla="*/ 0 w 867"/>
                <a:gd name="T31" fmla="*/ 0 h 610"/>
                <a:gd name="T32" fmla="*/ 0 w 867"/>
                <a:gd name="T33" fmla="*/ 0 h 610"/>
                <a:gd name="T34" fmla="*/ 0 w 867"/>
                <a:gd name="T35" fmla="*/ 0 h 610"/>
                <a:gd name="T36" fmla="*/ 0 w 867"/>
                <a:gd name="T37" fmla="*/ 0 h 610"/>
                <a:gd name="T38" fmla="*/ 0 w 867"/>
                <a:gd name="T39" fmla="*/ 0 h 610"/>
                <a:gd name="T40" fmla="*/ 0 w 867"/>
                <a:gd name="T41" fmla="*/ 0 h 610"/>
                <a:gd name="T42" fmla="*/ 0 w 867"/>
                <a:gd name="T43" fmla="*/ 0 h 610"/>
                <a:gd name="T44" fmla="*/ 0 w 867"/>
                <a:gd name="T45" fmla="*/ 0 h 610"/>
                <a:gd name="T46" fmla="*/ 0 w 867"/>
                <a:gd name="T47" fmla="*/ 0 h 610"/>
                <a:gd name="T48" fmla="*/ 0 w 867"/>
                <a:gd name="T49" fmla="*/ 0 h 610"/>
                <a:gd name="T50" fmla="*/ 0 w 867"/>
                <a:gd name="T51" fmla="*/ 0 h 610"/>
                <a:gd name="T52" fmla="*/ 0 w 867"/>
                <a:gd name="T53" fmla="*/ 0 h 610"/>
                <a:gd name="T54" fmla="*/ 0 w 867"/>
                <a:gd name="T55" fmla="*/ 0 h 610"/>
                <a:gd name="T56" fmla="*/ 0 w 867"/>
                <a:gd name="T57" fmla="*/ 0 h 610"/>
                <a:gd name="T58" fmla="*/ 0 w 867"/>
                <a:gd name="T59" fmla="*/ 0 h 610"/>
                <a:gd name="T60" fmla="*/ 0 w 867"/>
                <a:gd name="T61" fmla="*/ 0 h 610"/>
                <a:gd name="T62" fmla="*/ 0 w 867"/>
                <a:gd name="T63" fmla="*/ 0 h 610"/>
                <a:gd name="T64" fmla="*/ 0 w 867"/>
                <a:gd name="T65" fmla="*/ 0 h 610"/>
                <a:gd name="T66" fmla="*/ 0 w 867"/>
                <a:gd name="T67" fmla="*/ 0 h 610"/>
                <a:gd name="T68" fmla="*/ 0 w 867"/>
                <a:gd name="T69" fmla="*/ 0 h 610"/>
                <a:gd name="T70" fmla="*/ 0 w 867"/>
                <a:gd name="T71" fmla="*/ 0 h 610"/>
                <a:gd name="T72" fmla="*/ 0 w 867"/>
                <a:gd name="T73" fmla="*/ 0 h 610"/>
                <a:gd name="T74" fmla="*/ 0 w 867"/>
                <a:gd name="T75" fmla="*/ 0 h 610"/>
                <a:gd name="T76" fmla="*/ 0 w 867"/>
                <a:gd name="T77" fmla="*/ 0 h 610"/>
                <a:gd name="T78" fmla="*/ 0 w 867"/>
                <a:gd name="T79" fmla="*/ 0 h 610"/>
                <a:gd name="T80" fmla="*/ 0 w 867"/>
                <a:gd name="T81" fmla="*/ 0 h 610"/>
                <a:gd name="T82" fmla="*/ 0 w 867"/>
                <a:gd name="T83" fmla="*/ 0 h 610"/>
                <a:gd name="T84" fmla="*/ 0 w 867"/>
                <a:gd name="T85" fmla="*/ 0 h 610"/>
                <a:gd name="T86" fmla="*/ 0 w 867"/>
                <a:gd name="T87" fmla="*/ 0 h 610"/>
                <a:gd name="T88" fmla="*/ 0 w 867"/>
                <a:gd name="T89" fmla="*/ 0 h 610"/>
                <a:gd name="T90" fmla="*/ 0 w 867"/>
                <a:gd name="T91" fmla="*/ 0 h 610"/>
                <a:gd name="T92" fmla="*/ 0 w 867"/>
                <a:gd name="T93" fmla="*/ 0 h 610"/>
                <a:gd name="T94" fmla="*/ 0 w 867"/>
                <a:gd name="T95" fmla="*/ 0 h 610"/>
                <a:gd name="T96" fmla="*/ 0 w 867"/>
                <a:gd name="T97" fmla="*/ 0 h 610"/>
                <a:gd name="T98" fmla="*/ 0 w 867"/>
                <a:gd name="T99" fmla="*/ 0 h 610"/>
                <a:gd name="T100" fmla="*/ 0 w 867"/>
                <a:gd name="T101" fmla="*/ 0 h 610"/>
                <a:gd name="T102" fmla="*/ 0 w 867"/>
                <a:gd name="T103" fmla="*/ 0 h 610"/>
                <a:gd name="T104" fmla="*/ 0 w 867"/>
                <a:gd name="T105" fmla="*/ 0 h 610"/>
                <a:gd name="T106" fmla="*/ 0 w 867"/>
                <a:gd name="T107" fmla="*/ 0 h 610"/>
                <a:gd name="T108" fmla="*/ 0 w 867"/>
                <a:gd name="T109" fmla="*/ 0 h 610"/>
                <a:gd name="T110" fmla="*/ 0 w 867"/>
                <a:gd name="T111" fmla="*/ 0 h 610"/>
                <a:gd name="T112" fmla="*/ 0 w 867"/>
                <a:gd name="T113" fmla="*/ 0 h 610"/>
                <a:gd name="T114" fmla="*/ 0 w 867"/>
                <a:gd name="T115" fmla="*/ 0 h 610"/>
                <a:gd name="T116" fmla="*/ 0 w 867"/>
                <a:gd name="T117" fmla="*/ 0 h 61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67"/>
                <a:gd name="T178" fmla="*/ 0 h 610"/>
                <a:gd name="T179" fmla="*/ 867 w 867"/>
                <a:gd name="T180" fmla="*/ 610 h 61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67" h="610">
                  <a:moveTo>
                    <a:pt x="755" y="9"/>
                  </a:moveTo>
                  <a:lnTo>
                    <a:pt x="750" y="11"/>
                  </a:lnTo>
                  <a:lnTo>
                    <a:pt x="736" y="19"/>
                  </a:lnTo>
                  <a:lnTo>
                    <a:pt x="717" y="30"/>
                  </a:lnTo>
                  <a:lnTo>
                    <a:pt x="695" y="41"/>
                  </a:lnTo>
                  <a:lnTo>
                    <a:pt x="675" y="53"/>
                  </a:lnTo>
                  <a:lnTo>
                    <a:pt x="655" y="62"/>
                  </a:lnTo>
                  <a:lnTo>
                    <a:pt x="642" y="70"/>
                  </a:lnTo>
                  <a:lnTo>
                    <a:pt x="637" y="73"/>
                  </a:lnTo>
                  <a:lnTo>
                    <a:pt x="633" y="77"/>
                  </a:lnTo>
                  <a:lnTo>
                    <a:pt x="629" y="80"/>
                  </a:lnTo>
                  <a:lnTo>
                    <a:pt x="628" y="84"/>
                  </a:lnTo>
                  <a:lnTo>
                    <a:pt x="626" y="90"/>
                  </a:lnTo>
                  <a:lnTo>
                    <a:pt x="626" y="99"/>
                  </a:lnTo>
                  <a:lnTo>
                    <a:pt x="628" y="119"/>
                  </a:lnTo>
                  <a:lnTo>
                    <a:pt x="628" y="143"/>
                  </a:lnTo>
                  <a:lnTo>
                    <a:pt x="628" y="160"/>
                  </a:lnTo>
                  <a:lnTo>
                    <a:pt x="623" y="165"/>
                  </a:lnTo>
                  <a:lnTo>
                    <a:pt x="615" y="170"/>
                  </a:lnTo>
                  <a:lnTo>
                    <a:pt x="607" y="178"/>
                  </a:lnTo>
                  <a:lnTo>
                    <a:pt x="598" y="186"/>
                  </a:lnTo>
                  <a:lnTo>
                    <a:pt x="591" y="173"/>
                  </a:lnTo>
                  <a:lnTo>
                    <a:pt x="585" y="159"/>
                  </a:lnTo>
                  <a:lnTo>
                    <a:pt x="578" y="143"/>
                  </a:lnTo>
                  <a:lnTo>
                    <a:pt x="571" y="129"/>
                  </a:lnTo>
                  <a:lnTo>
                    <a:pt x="565" y="114"/>
                  </a:lnTo>
                  <a:lnTo>
                    <a:pt x="560" y="104"/>
                  </a:lnTo>
                  <a:lnTo>
                    <a:pt x="556" y="96"/>
                  </a:lnTo>
                  <a:lnTo>
                    <a:pt x="555" y="93"/>
                  </a:lnTo>
                  <a:lnTo>
                    <a:pt x="552" y="90"/>
                  </a:lnTo>
                  <a:lnTo>
                    <a:pt x="550" y="87"/>
                  </a:lnTo>
                  <a:lnTo>
                    <a:pt x="546" y="84"/>
                  </a:lnTo>
                  <a:lnTo>
                    <a:pt x="541" y="83"/>
                  </a:lnTo>
                  <a:lnTo>
                    <a:pt x="426" y="62"/>
                  </a:lnTo>
                  <a:lnTo>
                    <a:pt x="425" y="62"/>
                  </a:lnTo>
                  <a:lnTo>
                    <a:pt x="424" y="62"/>
                  </a:lnTo>
                  <a:lnTo>
                    <a:pt x="422" y="62"/>
                  </a:lnTo>
                  <a:lnTo>
                    <a:pt x="398" y="65"/>
                  </a:lnTo>
                  <a:lnTo>
                    <a:pt x="373" y="70"/>
                  </a:lnTo>
                  <a:lnTo>
                    <a:pt x="346" y="78"/>
                  </a:lnTo>
                  <a:lnTo>
                    <a:pt x="318" y="87"/>
                  </a:lnTo>
                  <a:lnTo>
                    <a:pt x="291" y="99"/>
                  </a:lnTo>
                  <a:lnTo>
                    <a:pt x="264" y="112"/>
                  </a:lnTo>
                  <a:lnTo>
                    <a:pt x="238" y="125"/>
                  </a:lnTo>
                  <a:lnTo>
                    <a:pt x="212" y="139"/>
                  </a:lnTo>
                  <a:lnTo>
                    <a:pt x="187" y="153"/>
                  </a:lnTo>
                  <a:lnTo>
                    <a:pt x="165" y="166"/>
                  </a:lnTo>
                  <a:lnTo>
                    <a:pt x="144" y="179"/>
                  </a:lnTo>
                  <a:lnTo>
                    <a:pt x="126" y="191"/>
                  </a:lnTo>
                  <a:lnTo>
                    <a:pt x="112" y="201"/>
                  </a:lnTo>
                  <a:lnTo>
                    <a:pt x="100" y="209"/>
                  </a:lnTo>
                  <a:lnTo>
                    <a:pt x="92" y="214"/>
                  </a:lnTo>
                  <a:lnTo>
                    <a:pt x="88" y="217"/>
                  </a:lnTo>
                  <a:lnTo>
                    <a:pt x="90" y="216"/>
                  </a:lnTo>
                  <a:lnTo>
                    <a:pt x="91" y="216"/>
                  </a:lnTo>
                  <a:lnTo>
                    <a:pt x="71" y="228"/>
                  </a:lnTo>
                  <a:lnTo>
                    <a:pt x="53" y="243"/>
                  </a:lnTo>
                  <a:lnTo>
                    <a:pt x="39" y="261"/>
                  </a:lnTo>
                  <a:lnTo>
                    <a:pt x="26" y="280"/>
                  </a:lnTo>
                  <a:lnTo>
                    <a:pt x="15" y="298"/>
                  </a:lnTo>
                  <a:lnTo>
                    <a:pt x="8" y="313"/>
                  </a:lnTo>
                  <a:lnTo>
                    <a:pt x="2" y="324"/>
                  </a:lnTo>
                  <a:lnTo>
                    <a:pt x="1" y="329"/>
                  </a:lnTo>
                  <a:lnTo>
                    <a:pt x="0" y="333"/>
                  </a:lnTo>
                  <a:lnTo>
                    <a:pt x="0" y="338"/>
                  </a:lnTo>
                  <a:lnTo>
                    <a:pt x="1" y="343"/>
                  </a:lnTo>
                  <a:lnTo>
                    <a:pt x="4" y="347"/>
                  </a:lnTo>
                  <a:lnTo>
                    <a:pt x="191" y="601"/>
                  </a:lnTo>
                  <a:lnTo>
                    <a:pt x="195" y="605"/>
                  </a:lnTo>
                  <a:lnTo>
                    <a:pt x="200" y="609"/>
                  </a:lnTo>
                  <a:lnTo>
                    <a:pt x="207" y="610"/>
                  </a:lnTo>
                  <a:lnTo>
                    <a:pt x="212" y="609"/>
                  </a:lnTo>
                  <a:lnTo>
                    <a:pt x="220" y="606"/>
                  </a:lnTo>
                  <a:lnTo>
                    <a:pt x="234" y="602"/>
                  </a:lnTo>
                  <a:lnTo>
                    <a:pt x="255" y="595"/>
                  </a:lnTo>
                  <a:lnTo>
                    <a:pt x="282" y="584"/>
                  </a:lnTo>
                  <a:lnTo>
                    <a:pt x="314" y="570"/>
                  </a:lnTo>
                  <a:lnTo>
                    <a:pt x="350" y="554"/>
                  </a:lnTo>
                  <a:lnTo>
                    <a:pt x="389" y="535"/>
                  </a:lnTo>
                  <a:lnTo>
                    <a:pt x="429" y="511"/>
                  </a:lnTo>
                  <a:lnTo>
                    <a:pt x="472" y="485"/>
                  </a:lnTo>
                  <a:lnTo>
                    <a:pt x="513" y="455"/>
                  </a:lnTo>
                  <a:lnTo>
                    <a:pt x="555" y="423"/>
                  </a:lnTo>
                  <a:lnTo>
                    <a:pt x="595" y="386"/>
                  </a:lnTo>
                  <a:lnTo>
                    <a:pt x="632" y="345"/>
                  </a:lnTo>
                  <a:lnTo>
                    <a:pt x="665" y="300"/>
                  </a:lnTo>
                  <a:lnTo>
                    <a:pt x="695" y="252"/>
                  </a:lnTo>
                  <a:lnTo>
                    <a:pt x="720" y="200"/>
                  </a:lnTo>
                  <a:lnTo>
                    <a:pt x="727" y="196"/>
                  </a:lnTo>
                  <a:lnTo>
                    <a:pt x="740" y="188"/>
                  </a:lnTo>
                  <a:lnTo>
                    <a:pt x="755" y="178"/>
                  </a:lnTo>
                  <a:lnTo>
                    <a:pt x="773" y="168"/>
                  </a:lnTo>
                  <a:lnTo>
                    <a:pt x="790" y="157"/>
                  </a:lnTo>
                  <a:lnTo>
                    <a:pt x="805" y="148"/>
                  </a:lnTo>
                  <a:lnTo>
                    <a:pt x="815" y="142"/>
                  </a:lnTo>
                  <a:lnTo>
                    <a:pt x="819" y="139"/>
                  </a:lnTo>
                  <a:lnTo>
                    <a:pt x="827" y="134"/>
                  </a:lnTo>
                  <a:lnTo>
                    <a:pt x="834" y="127"/>
                  </a:lnTo>
                  <a:lnTo>
                    <a:pt x="842" y="119"/>
                  </a:lnTo>
                  <a:lnTo>
                    <a:pt x="850" y="110"/>
                  </a:lnTo>
                  <a:lnTo>
                    <a:pt x="857" y="101"/>
                  </a:lnTo>
                  <a:lnTo>
                    <a:pt x="862" y="90"/>
                  </a:lnTo>
                  <a:lnTo>
                    <a:pt x="866" y="79"/>
                  </a:lnTo>
                  <a:lnTo>
                    <a:pt x="867" y="66"/>
                  </a:lnTo>
                  <a:lnTo>
                    <a:pt x="867" y="58"/>
                  </a:lnTo>
                  <a:lnTo>
                    <a:pt x="866" y="50"/>
                  </a:lnTo>
                  <a:lnTo>
                    <a:pt x="863" y="44"/>
                  </a:lnTo>
                  <a:lnTo>
                    <a:pt x="859" y="36"/>
                  </a:lnTo>
                  <a:lnTo>
                    <a:pt x="854" y="28"/>
                  </a:lnTo>
                  <a:lnTo>
                    <a:pt x="846" y="19"/>
                  </a:lnTo>
                  <a:lnTo>
                    <a:pt x="836" y="11"/>
                  </a:lnTo>
                  <a:lnTo>
                    <a:pt x="824" y="5"/>
                  </a:lnTo>
                  <a:lnTo>
                    <a:pt x="810" y="1"/>
                  </a:lnTo>
                  <a:lnTo>
                    <a:pt x="794" y="0"/>
                  </a:lnTo>
                  <a:lnTo>
                    <a:pt x="776" y="2"/>
                  </a:lnTo>
                  <a:lnTo>
                    <a:pt x="75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41" name="Freeform 539">
              <a:extLst>
                <a:ext uri="{FF2B5EF4-FFF2-40B4-BE49-F238E27FC236}">
                  <a16:creationId xmlns:a16="http://schemas.microsoft.com/office/drawing/2014/main" id="{A06D27D9-65B4-4114-9DE5-A169F619653B}"/>
                </a:ext>
              </a:extLst>
            </p:cNvPr>
            <p:cNvSpPr>
              <a:spLocks/>
            </p:cNvSpPr>
            <p:nvPr/>
          </p:nvSpPr>
          <p:spPr bwMode="auto">
            <a:xfrm flipH="1">
              <a:off x="452" y="983"/>
              <a:ext cx="179" cy="121"/>
            </a:xfrm>
            <a:custGeom>
              <a:avLst/>
              <a:gdLst>
                <a:gd name="T0" fmla="*/ 0 w 786"/>
                <a:gd name="T1" fmla="*/ 0 h 528"/>
                <a:gd name="T2" fmla="*/ 0 w 786"/>
                <a:gd name="T3" fmla="*/ 0 h 528"/>
                <a:gd name="T4" fmla="*/ 0 w 786"/>
                <a:gd name="T5" fmla="*/ 0 h 528"/>
                <a:gd name="T6" fmla="*/ 0 w 786"/>
                <a:gd name="T7" fmla="*/ 0 h 528"/>
                <a:gd name="T8" fmla="*/ 0 w 786"/>
                <a:gd name="T9" fmla="*/ 0 h 528"/>
                <a:gd name="T10" fmla="*/ 0 w 786"/>
                <a:gd name="T11" fmla="*/ 0 h 528"/>
                <a:gd name="T12" fmla="*/ 0 w 786"/>
                <a:gd name="T13" fmla="*/ 0 h 528"/>
                <a:gd name="T14" fmla="*/ 0 w 786"/>
                <a:gd name="T15" fmla="*/ 0 h 528"/>
                <a:gd name="T16" fmla="*/ 0 w 786"/>
                <a:gd name="T17" fmla="*/ 0 h 528"/>
                <a:gd name="T18" fmla="*/ 0 w 786"/>
                <a:gd name="T19" fmla="*/ 0 h 528"/>
                <a:gd name="T20" fmla="*/ 0 w 786"/>
                <a:gd name="T21" fmla="*/ 0 h 528"/>
                <a:gd name="T22" fmla="*/ 0 w 786"/>
                <a:gd name="T23" fmla="*/ 0 h 528"/>
                <a:gd name="T24" fmla="*/ 0 w 786"/>
                <a:gd name="T25" fmla="*/ 0 h 528"/>
                <a:gd name="T26" fmla="*/ 0 w 786"/>
                <a:gd name="T27" fmla="*/ 0 h 528"/>
                <a:gd name="T28" fmla="*/ 0 w 786"/>
                <a:gd name="T29" fmla="*/ 0 h 528"/>
                <a:gd name="T30" fmla="*/ 0 w 786"/>
                <a:gd name="T31" fmla="*/ 0 h 528"/>
                <a:gd name="T32" fmla="*/ 0 w 786"/>
                <a:gd name="T33" fmla="*/ 0 h 528"/>
                <a:gd name="T34" fmla="*/ 0 w 786"/>
                <a:gd name="T35" fmla="*/ 0 h 528"/>
                <a:gd name="T36" fmla="*/ 0 w 786"/>
                <a:gd name="T37" fmla="*/ 0 h 528"/>
                <a:gd name="T38" fmla="*/ 0 w 786"/>
                <a:gd name="T39" fmla="*/ 0 h 528"/>
                <a:gd name="T40" fmla="*/ 0 w 786"/>
                <a:gd name="T41" fmla="*/ 0 h 528"/>
                <a:gd name="T42" fmla="*/ 0 w 786"/>
                <a:gd name="T43" fmla="*/ 0 h 528"/>
                <a:gd name="T44" fmla="*/ 0 w 786"/>
                <a:gd name="T45" fmla="*/ 0 h 528"/>
                <a:gd name="T46" fmla="*/ 0 w 786"/>
                <a:gd name="T47" fmla="*/ 0 h 528"/>
                <a:gd name="T48" fmla="*/ 0 w 786"/>
                <a:gd name="T49" fmla="*/ 0 h 528"/>
                <a:gd name="T50" fmla="*/ 0 w 786"/>
                <a:gd name="T51" fmla="*/ 0 h 528"/>
                <a:gd name="T52" fmla="*/ 0 w 786"/>
                <a:gd name="T53" fmla="*/ 0 h 528"/>
                <a:gd name="T54" fmla="*/ 0 w 786"/>
                <a:gd name="T55" fmla="*/ 0 h 528"/>
                <a:gd name="T56" fmla="*/ 0 w 786"/>
                <a:gd name="T57" fmla="*/ 0 h 528"/>
                <a:gd name="T58" fmla="*/ 0 w 786"/>
                <a:gd name="T59" fmla="*/ 0 h 528"/>
                <a:gd name="T60" fmla="*/ 0 w 786"/>
                <a:gd name="T61" fmla="*/ 0 h 528"/>
                <a:gd name="T62" fmla="*/ 0 w 786"/>
                <a:gd name="T63" fmla="*/ 0 h 528"/>
                <a:gd name="T64" fmla="*/ 0 w 786"/>
                <a:gd name="T65" fmla="*/ 0 h 528"/>
                <a:gd name="T66" fmla="*/ 0 w 786"/>
                <a:gd name="T67" fmla="*/ 0 h 528"/>
                <a:gd name="T68" fmla="*/ 0 w 786"/>
                <a:gd name="T69" fmla="*/ 0 h 528"/>
                <a:gd name="T70" fmla="*/ 0 w 786"/>
                <a:gd name="T71" fmla="*/ 0 h 528"/>
                <a:gd name="T72" fmla="*/ 0 w 786"/>
                <a:gd name="T73" fmla="*/ 0 h 528"/>
                <a:gd name="T74" fmla="*/ 0 w 786"/>
                <a:gd name="T75" fmla="*/ 0 h 528"/>
                <a:gd name="T76" fmla="*/ 0 w 786"/>
                <a:gd name="T77" fmla="*/ 0 h 528"/>
                <a:gd name="T78" fmla="*/ 0 w 786"/>
                <a:gd name="T79" fmla="*/ 0 h 528"/>
                <a:gd name="T80" fmla="*/ 0 w 786"/>
                <a:gd name="T81" fmla="*/ 0 h 528"/>
                <a:gd name="T82" fmla="*/ 0 w 786"/>
                <a:gd name="T83" fmla="*/ 0 h 528"/>
                <a:gd name="T84" fmla="*/ 0 w 786"/>
                <a:gd name="T85" fmla="*/ 0 h 528"/>
                <a:gd name="T86" fmla="*/ 0 w 786"/>
                <a:gd name="T87" fmla="*/ 0 h 528"/>
                <a:gd name="T88" fmla="*/ 0 w 786"/>
                <a:gd name="T89" fmla="*/ 0 h 528"/>
                <a:gd name="T90" fmla="*/ 0 w 786"/>
                <a:gd name="T91" fmla="*/ 0 h 528"/>
                <a:gd name="T92" fmla="*/ 0 w 786"/>
                <a:gd name="T93" fmla="*/ 0 h 528"/>
                <a:gd name="T94" fmla="*/ 0 w 786"/>
                <a:gd name="T95" fmla="*/ 0 h 528"/>
                <a:gd name="T96" fmla="*/ 0 w 786"/>
                <a:gd name="T97" fmla="*/ 0 h 528"/>
                <a:gd name="T98" fmla="*/ 0 w 786"/>
                <a:gd name="T99" fmla="*/ 0 h 528"/>
                <a:gd name="T100" fmla="*/ 0 w 786"/>
                <a:gd name="T101" fmla="*/ 0 h 528"/>
                <a:gd name="T102" fmla="*/ 0 w 786"/>
                <a:gd name="T103" fmla="*/ 0 h 528"/>
                <a:gd name="T104" fmla="*/ 0 w 786"/>
                <a:gd name="T105" fmla="*/ 0 h 528"/>
                <a:gd name="T106" fmla="*/ 0 w 786"/>
                <a:gd name="T107" fmla="*/ 0 h 528"/>
                <a:gd name="T108" fmla="*/ 0 w 786"/>
                <a:gd name="T109" fmla="*/ 0 h 528"/>
                <a:gd name="T110" fmla="*/ 0 w 786"/>
                <a:gd name="T111" fmla="*/ 0 h 528"/>
                <a:gd name="T112" fmla="*/ 0 w 786"/>
                <a:gd name="T113" fmla="*/ 0 h 528"/>
                <a:gd name="T114" fmla="*/ 0 w 786"/>
                <a:gd name="T115" fmla="*/ 0 h 528"/>
                <a:gd name="T116" fmla="*/ 0 w 786"/>
                <a:gd name="T117" fmla="*/ 0 h 528"/>
                <a:gd name="T118" fmla="*/ 0 w 786"/>
                <a:gd name="T119" fmla="*/ 0 h 528"/>
                <a:gd name="T120" fmla="*/ 0 w 786"/>
                <a:gd name="T121" fmla="*/ 0 h 5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86"/>
                <a:gd name="T184" fmla="*/ 0 h 528"/>
                <a:gd name="T185" fmla="*/ 786 w 786"/>
                <a:gd name="T186" fmla="*/ 528 h 5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86" h="528">
                  <a:moveTo>
                    <a:pt x="731" y="5"/>
                  </a:moveTo>
                  <a:lnTo>
                    <a:pt x="743" y="1"/>
                  </a:lnTo>
                  <a:lnTo>
                    <a:pt x="754" y="0"/>
                  </a:lnTo>
                  <a:lnTo>
                    <a:pt x="762" y="1"/>
                  </a:lnTo>
                  <a:lnTo>
                    <a:pt x="770" y="4"/>
                  </a:lnTo>
                  <a:lnTo>
                    <a:pt x="775" y="6"/>
                  </a:lnTo>
                  <a:lnTo>
                    <a:pt x="779" y="10"/>
                  </a:lnTo>
                  <a:lnTo>
                    <a:pt x="782" y="14"/>
                  </a:lnTo>
                  <a:lnTo>
                    <a:pt x="783" y="17"/>
                  </a:lnTo>
                  <a:lnTo>
                    <a:pt x="786" y="26"/>
                  </a:lnTo>
                  <a:lnTo>
                    <a:pt x="786" y="35"/>
                  </a:lnTo>
                  <a:lnTo>
                    <a:pt x="782" y="44"/>
                  </a:lnTo>
                  <a:lnTo>
                    <a:pt x="775" y="52"/>
                  </a:lnTo>
                  <a:lnTo>
                    <a:pt x="769" y="58"/>
                  </a:lnTo>
                  <a:lnTo>
                    <a:pt x="764" y="64"/>
                  </a:lnTo>
                  <a:lnTo>
                    <a:pt x="758" y="66"/>
                  </a:lnTo>
                  <a:lnTo>
                    <a:pt x="757" y="67"/>
                  </a:lnTo>
                  <a:lnTo>
                    <a:pt x="753" y="70"/>
                  </a:lnTo>
                  <a:lnTo>
                    <a:pt x="741" y="78"/>
                  </a:lnTo>
                  <a:lnTo>
                    <a:pt x="725" y="88"/>
                  </a:lnTo>
                  <a:lnTo>
                    <a:pt x="705" y="99"/>
                  </a:lnTo>
                  <a:lnTo>
                    <a:pt x="686" y="110"/>
                  </a:lnTo>
                  <a:lnTo>
                    <a:pt x="670" y="121"/>
                  </a:lnTo>
                  <a:lnTo>
                    <a:pt x="657" y="129"/>
                  </a:lnTo>
                  <a:lnTo>
                    <a:pt x="653" y="131"/>
                  </a:lnTo>
                  <a:lnTo>
                    <a:pt x="650" y="134"/>
                  </a:lnTo>
                  <a:lnTo>
                    <a:pt x="648" y="135"/>
                  </a:lnTo>
                  <a:lnTo>
                    <a:pt x="647" y="138"/>
                  </a:lnTo>
                  <a:lnTo>
                    <a:pt x="645" y="140"/>
                  </a:lnTo>
                  <a:lnTo>
                    <a:pt x="626" y="186"/>
                  </a:lnTo>
                  <a:lnTo>
                    <a:pt x="601" y="228"/>
                  </a:lnTo>
                  <a:lnTo>
                    <a:pt x="572" y="267"/>
                  </a:lnTo>
                  <a:lnTo>
                    <a:pt x="541" y="303"/>
                  </a:lnTo>
                  <a:lnTo>
                    <a:pt x="507" y="336"/>
                  </a:lnTo>
                  <a:lnTo>
                    <a:pt x="472" y="367"/>
                  </a:lnTo>
                  <a:lnTo>
                    <a:pt x="436" y="394"/>
                  </a:lnTo>
                  <a:lnTo>
                    <a:pt x="398" y="419"/>
                  </a:lnTo>
                  <a:lnTo>
                    <a:pt x="362" y="441"/>
                  </a:lnTo>
                  <a:lnTo>
                    <a:pt x="327" y="462"/>
                  </a:lnTo>
                  <a:lnTo>
                    <a:pt x="293" y="479"/>
                  </a:lnTo>
                  <a:lnTo>
                    <a:pt x="262" y="493"/>
                  </a:lnTo>
                  <a:lnTo>
                    <a:pt x="233" y="506"/>
                  </a:lnTo>
                  <a:lnTo>
                    <a:pt x="208" y="515"/>
                  </a:lnTo>
                  <a:lnTo>
                    <a:pt x="189" y="523"/>
                  </a:lnTo>
                  <a:lnTo>
                    <a:pt x="173" y="528"/>
                  </a:lnTo>
                  <a:lnTo>
                    <a:pt x="162" y="513"/>
                  </a:lnTo>
                  <a:lnTo>
                    <a:pt x="142" y="485"/>
                  </a:lnTo>
                  <a:lnTo>
                    <a:pt x="115" y="449"/>
                  </a:lnTo>
                  <a:lnTo>
                    <a:pt x="86" y="410"/>
                  </a:lnTo>
                  <a:lnTo>
                    <a:pt x="56" y="369"/>
                  </a:lnTo>
                  <a:lnTo>
                    <a:pt x="30" y="334"/>
                  </a:lnTo>
                  <a:lnTo>
                    <a:pt x="11" y="308"/>
                  </a:lnTo>
                  <a:lnTo>
                    <a:pt x="0" y="294"/>
                  </a:lnTo>
                  <a:lnTo>
                    <a:pt x="6" y="285"/>
                  </a:lnTo>
                  <a:lnTo>
                    <a:pt x="11" y="273"/>
                  </a:lnTo>
                  <a:lnTo>
                    <a:pt x="19" y="261"/>
                  </a:lnTo>
                  <a:lnTo>
                    <a:pt x="26" y="250"/>
                  </a:lnTo>
                  <a:lnTo>
                    <a:pt x="36" y="238"/>
                  </a:lnTo>
                  <a:lnTo>
                    <a:pt x="45" y="228"/>
                  </a:lnTo>
                  <a:lnTo>
                    <a:pt x="55" y="218"/>
                  </a:lnTo>
                  <a:lnTo>
                    <a:pt x="67" y="212"/>
                  </a:lnTo>
                  <a:lnTo>
                    <a:pt x="68" y="212"/>
                  </a:lnTo>
                  <a:lnTo>
                    <a:pt x="68" y="211"/>
                  </a:lnTo>
                  <a:lnTo>
                    <a:pt x="71" y="209"/>
                  </a:lnTo>
                  <a:lnTo>
                    <a:pt x="77" y="204"/>
                  </a:lnTo>
                  <a:lnTo>
                    <a:pt x="89" y="196"/>
                  </a:lnTo>
                  <a:lnTo>
                    <a:pt x="102" y="187"/>
                  </a:lnTo>
                  <a:lnTo>
                    <a:pt x="119" y="177"/>
                  </a:lnTo>
                  <a:lnTo>
                    <a:pt x="138" y="165"/>
                  </a:lnTo>
                  <a:lnTo>
                    <a:pt x="160" y="152"/>
                  </a:lnTo>
                  <a:lnTo>
                    <a:pt x="184" y="138"/>
                  </a:lnTo>
                  <a:lnTo>
                    <a:pt x="207" y="125"/>
                  </a:lnTo>
                  <a:lnTo>
                    <a:pt x="233" y="112"/>
                  </a:lnTo>
                  <a:lnTo>
                    <a:pt x="259" y="99"/>
                  </a:lnTo>
                  <a:lnTo>
                    <a:pt x="285" y="88"/>
                  </a:lnTo>
                  <a:lnTo>
                    <a:pt x="311" y="78"/>
                  </a:lnTo>
                  <a:lnTo>
                    <a:pt x="336" y="71"/>
                  </a:lnTo>
                  <a:lnTo>
                    <a:pt x="359" y="66"/>
                  </a:lnTo>
                  <a:lnTo>
                    <a:pt x="381" y="64"/>
                  </a:lnTo>
                  <a:lnTo>
                    <a:pt x="387" y="64"/>
                  </a:lnTo>
                  <a:lnTo>
                    <a:pt x="397" y="66"/>
                  </a:lnTo>
                  <a:lnTo>
                    <a:pt x="411" y="69"/>
                  </a:lnTo>
                  <a:lnTo>
                    <a:pt x="427" y="71"/>
                  </a:lnTo>
                  <a:lnTo>
                    <a:pt x="444" y="74"/>
                  </a:lnTo>
                  <a:lnTo>
                    <a:pt x="461" y="77"/>
                  </a:lnTo>
                  <a:lnTo>
                    <a:pt x="474" y="79"/>
                  </a:lnTo>
                  <a:lnTo>
                    <a:pt x="483" y="80"/>
                  </a:lnTo>
                  <a:lnTo>
                    <a:pt x="487" y="90"/>
                  </a:lnTo>
                  <a:lnTo>
                    <a:pt x="493" y="104"/>
                  </a:lnTo>
                  <a:lnTo>
                    <a:pt x="502" y="121"/>
                  </a:lnTo>
                  <a:lnTo>
                    <a:pt x="510" y="139"/>
                  </a:lnTo>
                  <a:lnTo>
                    <a:pt x="519" y="157"/>
                  </a:lnTo>
                  <a:lnTo>
                    <a:pt x="526" y="172"/>
                  </a:lnTo>
                  <a:lnTo>
                    <a:pt x="531" y="182"/>
                  </a:lnTo>
                  <a:lnTo>
                    <a:pt x="532" y="186"/>
                  </a:lnTo>
                  <a:lnTo>
                    <a:pt x="535" y="190"/>
                  </a:lnTo>
                  <a:lnTo>
                    <a:pt x="537" y="194"/>
                  </a:lnTo>
                  <a:lnTo>
                    <a:pt x="541" y="196"/>
                  </a:lnTo>
                  <a:lnTo>
                    <a:pt x="546" y="198"/>
                  </a:lnTo>
                  <a:lnTo>
                    <a:pt x="550" y="198"/>
                  </a:lnTo>
                  <a:lnTo>
                    <a:pt x="556" y="198"/>
                  </a:lnTo>
                  <a:lnTo>
                    <a:pt x="559" y="196"/>
                  </a:lnTo>
                  <a:lnTo>
                    <a:pt x="563" y="194"/>
                  </a:lnTo>
                  <a:lnTo>
                    <a:pt x="619" y="146"/>
                  </a:lnTo>
                  <a:lnTo>
                    <a:pt x="622" y="143"/>
                  </a:lnTo>
                  <a:lnTo>
                    <a:pt x="624" y="139"/>
                  </a:lnTo>
                  <a:lnTo>
                    <a:pt x="626" y="135"/>
                  </a:lnTo>
                  <a:lnTo>
                    <a:pt x="626" y="130"/>
                  </a:lnTo>
                  <a:lnTo>
                    <a:pt x="626" y="122"/>
                  </a:lnTo>
                  <a:lnTo>
                    <a:pt x="626" y="103"/>
                  </a:lnTo>
                  <a:lnTo>
                    <a:pt x="624" y="80"/>
                  </a:lnTo>
                  <a:lnTo>
                    <a:pt x="624" y="62"/>
                  </a:lnTo>
                  <a:lnTo>
                    <a:pt x="635" y="57"/>
                  </a:lnTo>
                  <a:lnTo>
                    <a:pt x="649" y="49"/>
                  </a:lnTo>
                  <a:lnTo>
                    <a:pt x="666" y="40"/>
                  </a:lnTo>
                  <a:lnTo>
                    <a:pt x="684" y="30"/>
                  </a:lnTo>
                  <a:lnTo>
                    <a:pt x="702" y="21"/>
                  </a:lnTo>
                  <a:lnTo>
                    <a:pt x="717" y="13"/>
                  </a:lnTo>
                  <a:lnTo>
                    <a:pt x="727" y="8"/>
                  </a:lnTo>
                  <a:lnTo>
                    <a:pt x="731" y="5"/>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42" name="Freeform 540">
              <a:extLst>
                <a:ext uri="{FF2B5EF4-FFF2-40B4-BE49-F238E27FC236}">
                  <a16:creationId xmlns:a16="http://schemas.microsoft.com/office/drawing/2014/main" id="{49D4DF74-5306-4B65-A328-DE86D4B40557}"/>
                </a:ext>
              </a:extLst>
            </p:cNvPr>
            <p:cNvSpPr>
              <a:spLocks/>
            </p:cNvSpPr>
            <p:nvPr/>
          </p:nvSpPr>
          <p:spPr bwMode="auto">
            <a:xfrm flipH="1">
              <a:off x="474" y="893"/>
              <a:ext cx="200" cy="167"/>
            </a:xfrm>
            <a:custGeom>
              <a:avLst/>
              <a:gdLst>
                <a:gd name="T0" fmla="*/ 0 w 872"/>
                <a:gd name="T1" fmla="*/ 0 h 726"/>
                <a:gd name="T2" fmla="*/ 0 w 872"/>
                <a:gd name="T3" fmla="*/ 0 h 726"/>
                <a:gd name="T4" fmla="*/ 0 w 872"/>
                <a:gd name="T5" fmla="*/ 0 h 726"/>
                <a:gd name="T6" fmla="*/ 0 w 872"/>
                <a:gd name="T7" fmla="*/ 0 h 726"/>
                <a:gd name="T8" fmla="*/ 0 w 872"/>
                <a:gd name="T9" fmla="*/ 0 h 726"/>
                <a:gd name="T10" fmla="*/ 0 w 872"/>
                <a:gd name="T11" fmla="*/ 0 h 726"/>
                <a:gd name="T12" fmla="*/ 0 w 872"/>
                <a:gd name="T13" fmla="*/ 0 h 726"/>
                <a:gd name="T14" fmla="*/ 0 w 872"/>
                <a:gd name="T15" fmla="*/ 0 h 726"/>
                <a:gd name="T16" fmla="*/ 0 w 872"/>
                <a:gd name="T17" fmla="*/ 0 h 726"/>
                <a:gd name="T18" fmla="*/ 0 w 872"/>
                <a:gd name="T19" fmla="*/ 0 h 726"/>
                <a:gd name="T20" fmla="*/ 0 w 872"/>
                <a:gd name="T21" fmla="*/ 0 h 726"/>
                <a:gd name="T22" fmla="*/ 0 w 872"/>
                <a:gd name="T23" fmla="*/ 0 h 726"/>
                <a:gd name="T24" fmla="*/ 0 w 872"/>
                <a:gd name="T25" fmla="*/ 0 h 726"/>
                <a:gd name="T26" fmla="*/ 0 w 872"/>
                <a:gd name="T27" fmla="*/ 0 h 726"/>
                <a:gd name="T28" fmla="*/ 0 w 872"/>
                <a:gd name="T29" fmla="*/ 0 h 726"/>
                <a:gd name="T30" fmla="*/ 0 w 872"/>
                <a:gd name="T31" fmla="*/ 0 h 726"/>
                <a:gd name="T32" fmla="*/ 0 w 872"/>
                <a:gd name="T33" fmla="*/ 0 h 726"/>
                <a:gd name="T34" fmla="*/ 0 w 872"/>
                <a:gd name="T35" fmla="*/ 0 h 726"/>
                <a:gd name="T36" fmla="*/ 0 w 872"/>
                <a:gd name="T37" fmla="*/ 0 h 726"/>
                <a:gd name="T38" fmla="*/ 0 w 872"/>
                <a:gd name="T39" fmla="*/ 0 h 726"/>
                <a:gd name="T40" fmla="*/ 0 w 872"/>
                <a:gd name="T41" fmla="*/ 0 h 726"/>
                <a:gd name="T42" fmla="*/ 0 w 872"/>
                <a:gd name="T43" fmla="*/ 0 h 726"/>
                <a:gd name="T44" fmla="*/ 0 w 872"/>
                <a:gd name="T45" fmla="*/ 0 h 726"/>
                <a:gd name="T46" fmla="*/ 0 w 872"/>
                <a:gd name="T47" fmla="*/ 0 h 726"/>
                <a:gd name="T48" fmla="*/ 0 w 872"/>
                <a:gd name="T49" fmla="*/ 0 h 726"/>
                <a:gd name="T50" fmla="*/ 0 w 872"/>
                <a:gd name="T51" fmla="*/ 0 h 726"/>
                <a:gd name="T52" fmla="*/ 0 w 872"/>
                <a:gd name="T53" fmla="*/ 0 h 726"/>
                <a:gd name="T54" fmla="*/ 0 w 872"/>
                <a:gd name="T55" fmla="*/ 0 h 726"/>
                <a:gd name="T56" fmla="*/ 0 w 872"/>
                <a:gd name="T57" fmla="*/ 0 h 726"/>
                <a:gd name="T58" fmla="*/ 0 w 872"/>
                <a:gd name="T59" fmla="*/ 0 h 726"/>
                <a:gd name="T60" fmla="*/ 0 w 872"/>
                <a:gd name="T61" fmla="*/ 0 h 726"/>
                <a:gd name="T62" fmla="*/ 0 w 872"/>
                <a:gd name="T63" fmla="*/ 0 h 726"/>
                <a:gd name="T64" fmla="*/ 0 w 872"/>
                <a:gd name="T65" fmla="*/ 0 h 726"/>
                <a:gd name="T66" fmla="*/ 0 w 872"/>
                <a:gd name="T67" fmla="*/ 0 h 726"/>
                <a:gd name="T68" fmla="*/ 0 w 872"/>
                <a:gd name="T69" fmla="*/ 0 h 726"/>
                <a:gd name="T70" fmla="*/ 0 w 872"/>
                <a:gd name="T71" fmla="*/ 0 h 726"/>
                <a:gd name="T72" fmla="*/ 0 w 872"/>
                <a:gd name="T73" fmla="*/ 0 h 726"/>
                <a:gd name="T74" fmla="*/ 0 w 872"/>
                <a:gd name="T75" fmla="*/ 0 h 726"/>
                <a:gd name="T76" fmla="*/ 0 w 872"/>
                <a:gd name="T77" fmla="*/ 0 h 726"/>
                <a:gd name="T78" fmla="*/ 0 w 872"/>
                <a:gd name="T79" fmla="*/ 0 h 726"/>
                <a:gd name="T80" fmla="*/ 0 w 872"/>
                <a:gd name="T81" fmla="*/ 0 h 726"/>
                <a:gd name="T82" fmla="*/ 0 w 872"/>
                <a:gd name="T83" fmla="*/ 0 h 726"/>
                <a:gd name="T84" fmla="*/ 0 w 872"/>
                <a:gd name="T85" fmla="*/ 0 h 726"/>
                <a:gd name="T86" fmla="*/ 0 w 872"/>
                <a:gd name="T87" fmla="*/ 0 h 726"/>
                <a:gd name="T88" fmla="*/ 0 w 872"/>
                <a:gd name="T89" fmla="*/ 0 h 726"/>
                <a:gd name="T90" fmla="*/ 0 w 872"/>
                <a:gd name="T91" fmla="*/ 0 h 726"/>
                <a:gd name="T92" fmla="*/ 0 w 872"/>
                <a:gd name="T93" fmla="*/ 0 h 726"/>
                <a:gd name="T94" fmla="*/ 0 w 872"/>
                <a:gd name="T95" fmla="*/ 0 h 726"/>
                <a:gd name="T96" fmla="*/ 0 w 872"/>
                <a:gd name="T97" fmla="*/ 0 h 726"/>
                <a:gd name="T98" fmla="*/ 0 w 872"/>
                <a:gd name="T99" fmla="*/ 0 h 726"/>
                <a:gd name="T100" fmla="*/ 0 w 872"/>
                <a:gd name="T101" fmla="*/ 0 h 726"/>
                <a:gd name="T102" fmla="*/ 0 w 872"/>
                <a:gd name="T103" fmla="*/ 0 h 726"/>
                <a:gd name="T104" fmla="*/ 0 w 872"/>
                <a:gd name="T105" fmla="*/ 0 h 726"/>
                <a:gd name="T106" fmla="*/ 0 w 872"/>
                <a:gd name="T107" fmla="*/ 0 h 72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72"/>
                <a:gd name="T163" fmla="*/ 0 h 726"/>
                <a:gd name="T164" fmla="*/ 872 w 872"/>
                <a:gd name="T165" fmla="*/ 726 h 72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72" h="726">
                  <a:moveTo>
                    <a:pt x="847" y="406"/>
                  </a:moveTo>
                  <a:lnTo>
                    <a:pt x="848" y="403"/>
                  </a:lnTo>
                  <a:lnTo>
                    <a:pt x="854" y="397"/>
                  </a:lnTo>
                  <a:lnTo>
                    <a:pt x="859" y="387"/>
                  </a:lnTo>
                  <a:lnTo>
                    <a:pt x="865" y="372"/>
                  </a:lnTo>
                  <a:lnTo>
                    <a:pt x="869" y="355"/>
                  </a:lnTo>
                  <a:lnTo>
                    <a:pt x="872" y="335"/>
                  </a:lnTo>
                  <a:lnTo>
                    <a:pt x="868" y="311"/>
                  </a:lnTo>
                  <a:lnTo>
                    <a:pt x="860" y="285"/>
                  </a:lnTo>
                  <a:lnTo>
                    <a:pt x="845" y="236"/>
                  </a:lnTo>
                  <a:lnTo>
                    <a:pt x="841" y="200"/>
                  </a:lnTo>
                  <a:lnTo>
                    <a:pt x="842" y="178"/>
                  </a:lnTo>
                  <a:lnTo>
                    <a:pt x="843" y="171"/>
                  </a:lnTo>
                  <a:lnTo>
                    <a:pt x="842" y="173"/>
                  </a:lnTo>
                  <a:lnTo>
                    <a:pt x="837" y="180"/>
                  </a:lnTo>
                  <a:lnTo>
                    <a:pt x="830" y="189"/>
                  </a:lnTo>
                  <a:lnTo>
                    <a:pt x="821" y="202"/>
                  </a:lnTo>
                  <a:lnTo>
                    <a:pt x="813" y="217"/>
                  </a:lnTo>
                  <a:lnTo>
                    <a:pt x="804" y="234"/>
                  </a:lnTo>
                  <a:lnTo>
                    <a:pt x="796" y="253"/>
                  </a:lnTo>
                  <a:lnTo>
                    <a:pt x="791" y="271"/>
                  </a:lnTo>
                  <a:lnTo>
                    <a:pt x="789" y="263"/>
                  </a:lnTo>
                  <a:lnTo>
                    <a:pt x="783" y="242"/>
                  </a:lnTo>
                  <a:lnTo>
                    <a:pt x="780" y="212"/>
                  </a:lnTo>
                  <a:lnTo>
                    <a:pt x="782" y="177"/>
                  </a:lnTo>
                  <a:lnTo>
                    <a:pt x="783" y="157"/>
                  </a:lnTo>
                  <a:lnTo>
                    <a:pt x="782" y="138"/>
                  </a:lnTo>
                  <a:lnTo>
                    <a:pt x="777" y="118"/>
                  </a:lnTo>
                  <a:lnTo>
                    <a:pt x="772" y="100"/>
                  </a:lnTo>
                  <a:lnTo>
                    <a:pt x="764" y="85"/>
                  </a:lnTo>
                  <a:lnTo>
                    <a:pt x="759" y="72"/>
                  </a:lnTo>
                  <a:lnTo>
                    <a:pt x="754" y="64"/>
                  </a:lnTo>
                  <a:lnTo>
                    <a:pt x="752" y="61"/>
                  </a:lnTo>
                  <a:lnTo>
                    <a:pt x="752" y="65"/>
                  </a:lnTo>
                  <a:lnTo>
                    <a:pt x="751" y="73"/>
                  </a:lnTo>
                  <a:lnTo>
                    <a:pt x="748" y="86"/>
                  </a:lnTo>
                  <a:lnTo>
                    <a:pt x="743" y="102"/>
                  </a:lnTo>
                  <a:lnTo>
                    <a:pt x="737" y="118"/>
                  </a:lnTo>
                  <a:lnTo>
                    <a:pt x="726" y="135"/>
                  </a:lnTo>
                  <a:lnTo>
                    <a:pt x="712" y="150"/>
                  </a:lnTo>
                  <a:lnTo>
                    <a:pt x="695" y="161"/>
                  </a:lnTo>
                  <a:lnTo>
                    <a:pt x="678" y="169"/>
                  </a:lnTo>
                  <a:lnTo>
                    <a:pt x="665" y="176"/>
                  </a:lnTo>
                  <a:lnTo>
                    <a:pt x="656" y="182"/>
                  </a:lnTo>
                  <a:lnTo>
                    <a:pt x="651" y="186"/>
                  </a:lnTo>
                  <a:lnTo>
                    <a:pt x="647" y="189"/>
                  </a:lnTo>
                  <a:lnTo>
                    <a:pt x="646" y="191"/>
                  </a:lnTo>
                  <a:lnTo>
                    <a:pt x="646" y="193"/>
                  </a:lnTo>
                  <a:lnTo>
                    <a:pt x="646" y="187"/>
                  </a:lnTo>
                  <a:lnTo>
                    <a:pt x="644" y="171"/>
                  </a:lnTo>
                  <a:lnTo>
                    <a:pt x="642" y="148"/>
                  </a:lnTo>
                  <a:lnTo>
                    <a:pt x="637" y="120"/>
                  </a:lnTo>
                  <a:lnTo>
                    <a:pt x="630" y="87"/>
                  </a:lnTo>
                  <a:lnTo>
                    <a:pt x="620" y="56"/>
                  </a:lnTo>
                  <a:lnTo>
                    <a:pt x="607" y="26"/>
                  </a:lnTo>
                  <a:lnTo>
                    <a:pt x="590" y="0"/>
                  </a:lnTo>
                  <a:lnTo>
                    <a:pt x="590" y="5"/>
                  </a:lnTo>
                  <a:lnTo>
                    <a:pt x="587" y="20"/>
                  </a:lnTo>
                  <a:lnTo>
                    <a:pt x="585" y="42"/>
                  </a:lnTo>
                  <a:lnTo>
                    <a:pt x="581" y="65"/>
                  </a:lnTo>
                  <a:lnTo>
                    <a:pt x="574" y="91"/>
                  </a:lnTo>
                  <a:lnTo>
                    <a:pt x="566" y="116"/>
                  </a:lnTo>
                  <a:lnTo>
                    <a:pt x="556" y="135"/>
                  </a:lnTo>
                  <a:lnTo>
                    <a:pt x="544" y="147"/>
                  </a:lnTo>
                  <a:lnTo>
                    <a:pt x="525" y="161"/>
                  </a:lnTo>
                  <a:lnTo>
                    <a:pt x="513" y="172"/>
                  </a:lnTo>
                  <a:lnTo>
                    <a:pt x="509" y="177"/>
                  </a:lnTo>
                  <a:lnTo>
                    <a:pt x="508" y="180"/>
                  </a:lnTo>
                  <a:lnTo>
                    <a:pt x="507" y="159"/>
                  </a:lnTo>
                  <a:lnTo>
                    <a:pt x="500" y="113"/>
                  </a:lnTo>
                  <a:lnTo>
                    <a:pt x="491" y="62"/>
                  </a:lnTo>
                  <a:lnTo>
                    <a:pt x="479" y="31"/>
                  </a:lnTo>
                  <a:lnTo>
                    <a:pt x="478" y="36"/>
                  </a:lnTo>
                  <a:lnTo>
                    <a:pt x="473" y="52"/>
                  </a:lnTo>
                  <a:lnTo>
                    <a:pt x="466" y="75"/>
                  </a:lnTo>
                  <a:lnTo>
                    <a:pt x="457" y="100"/>
                  </a:lnTo>
                  <a:lnTo>
                    <a:pt x="447" y="128"/>
                  </a:lnTo>
                  <a:lnTo>
                    <a:pt x="435" y="152"/>
                  </a:lnTo>
                  <a:lnTo>
                    <a:pt x="423" y="172"/>
                  </a:lnTo>
                  <a:lnTo>
                    <a:pt x="412" y="182"/>
                  </a:lnTo>
                  <a:lnTo>
                    <a:pt x="392" y="197"/>
                  </a:lnTo>
                  <a:lnTo>
                    <a:pt x="380" y="213"/>
                  </a:lnTo>
                  <a:lnTo>
                    <a:pt x="375" y="228"/>
                  </a:lnTo>
                  <a:lnTo>
                    <a:pt x="374" y="234"/>
                  </a:lnTo>
                  <a:lnTo>
                    <a:pt x="370" y="224"/>
                  </a:lnTo>
                  <a:lnTo>
                    <a:pt x="360" y="198"/>
                  </a:lnTo>
                  <a:lnTo>
                    <a:pt x="352" y="165"/>
                  </a:lnTo>
                  <a:lnTo>
                    <a:pt x="349" y="134"/>
                  </a:lnTo>
                  <a:lnTo>
                    <a:pt x="354" y="108"/>
                  </a:lnTo>
                  <a:lnTo>
                    <a:pt x="357" y="87"/>
                  </a:lnTo>
                  <a:lnTo>
                    <a:pt x="360" y="74"/>
                  </a:lnTo>
                  <a:lnTo>
                    <a:pt x="361" y="69"/>
                  </a:lnTo>
                  <a:lnTo>
                    <a:pt x="356" y="74"/>
                  </a:lnTo>
                  <a:lnTo>
                    <a:pt x="341" y="89"/>
                  </a:lnTo>
                  <a:lnTo>
                    <a:pt x="321" y="109"/>
                  </a:lnTo>
                  <a:lnTo>
                    <a:pt x="297" y="134"/>
                  </a:lnTo>
                  <a:lnTo>
                    <a:pt x="274" y="164"/>
                  </a:lnTo>
                  <a:lnTo>
                    <a:pt x="252" y="193"/>
                  </a:lnTo>
                  <a:lnTo>
                    <a:pt x="236" y="221"/>
                  </a:lnTo>
                  <a:lnTo>
                    <a:pt x="228" y="247"/>
                  </a:lnTo>
                  <a:lnTo>
                    <a:pt x="223" y="286"/>
                  </a:lnTo>
                  <a:lnTo>
                    <a:pt x="221" y="311"/>
                  </a:lnTo>
                  <a:lnTo>
                    <a:pt x="219" y="323"/>
                  </a:lnTo>
                  <a:lnTo>
                    <a:pt x="219" y="327"/>
                  </a:lnTo>
                  <a:lnTo>
                    <a:pt x="217" y="325"/>
                  </a:lnTo>
                  <a:lnTo>
                    <a:pt x="210" y="320"/>
                  </a:lnTo>
                  <a:lnTo>
                    <a:pt x="200" y="311"/>
                  </a:lnTo>
                  <a:lnTo>
                    <a:pt x="189" y="299"/>
                  </a:lnTo>
                  <a:lnTo>
                    <a:pt x="179" y="285"/>
                  </a:lnTo>
                  <a:lnTo>
                    <a:pt x="169" y="268"/>
                  </a:lnTo>
                  <a:lnTo>
                    <a:pt x="162" y="249"/>
                  </a:lnTo>
                  <a:lnTo>
                    <a:pt x="159" y="226"/>
                  </a:lnTo>
                  <a:lnTo>
                    <a:pt x="156" y="230"/>
                  </a:lnTo>
                  <a:lnTo>
                    <a:pt x="146" y="242"/>
                  </a:lnTo>
                  <a:lnTo>
                    <a:pt x="133" y="258"/>
                  </a:lnTo>
                  <a:lnTo>
                    <a:pt x="119" y="280"/>
                  </a:lnTo>
                  <a:lnTo>
                    <a:pt x="104" y="303"/>
                  </a:lnTo>
                  <a:lnTo>
                    <a:pt x="91" y="329"/>
                  </a:lnTo>
                  <a:lnTo>
                    <a:pt x="81" y="357"/>
                  </a:lnTo>
                  <a:lnTo>
                    <a:pt x="78" y="381"/>
                  </a:lnTo>
                  <a:lnTo>
                    <a:pt x="78" y="424"/>
                  </a:lnTo>
                  <a:lnTo>
                    <a:pt x="78" y="453"/>
                  </a:lnTo>
                  <a:lnTo>
                    <a:pt x="78" y="469"/>
                  </a:lnTo>
                  <a:lnTo>
                    <a:pt x="78" y="474"/>
                  </a:lnTo>
                  <a:lnTo>
                    <a:pt x="75" y="469"/>
                  </a:lnTo>
                  <a:lnTo>
                    <a:pt x="68" y="454"/>
                  </a:lnTo>
                  <a:lnTo>
                    <a:pt x="59" y="435"/>
                  </a:lnTo>
                  <a:lnTo>
                    <a:pt x="49" y="410"/>
                  </a:lnTo>
                  <a:lnTo>
                    <a:pt x="37" y="384"/>
                  </a:lnTo>
                  <a:lnTo>
                    <a:pt x="27" y="359"/>
                  </a:lnTo>
                  <a:lnTo>
                    <a:pt x="19" y="336"/>
                  </a:lnTo>
                  <a:lnTo>
                    <a:pt x="15" y="319"/>
                  </a:lnTo>
                  <a:lnTo>
                    <a:pt x="14" y="327"/>
                  </a:lnTo>
                  <a:lnTo>
                    <a:pt x="10" y="350"/>
                  </a:lnTo>
                  <a:lnTo>
                    <a:pt x="5" y="384"/>
                  </a:lnTo>
                  <a:lnTo>
                    <a:pt x="1" y="424"/>
                  </a:lnTo>
                  <a:lnTo>
                    <a:pt x="0" y="470"/>
                  </a:lnTo>
                  <a:lnTo>
                    <a:pt x="1" y="514"/>
                  </a:lnTo>
                  <a:lnTo>
                    <a:pt x="7" y="554"/>
                  </a:lnTo>
                  <a:lnTo>
                    <a:pt x="20" y="588"/>
                  </a:lnTo>
                  <a:lnTo>
                    <a:pt x="29" y="604"/>
                  </a:lnTo>
                  <a:lnTo>
                    <a:pt x="40" y="620"/>
                  </a:lnTo>
                  <a:lnTo>
                    <a:pt x="52" y="635"/>
                  </a:lnTo>
                  <a:lnTo>
                    <a:pt x="63" y="649"/>
                  </a:lnTo>
                  <a:lnTo>
                    <a:pt x="76" y="663"/>
                  </a:lnTo>
                  <a:lnTo>
                    <a:pt x="91" y="673"/>
                  </a:lnTo>
                  <a:lnTo>
                    <a:pt x="104" y="683"/>
                  </a:lnTo>
                  <a:lnTo>
                    <a:pt x="118" y="690"/>
                  </a:lnTo>
                  <a:lnTo>
                    <a:pt x="131" y="696"/>
                  </a:lnTo>
                  <a:lnTo>
                    <a:pt x="145" y="702"/>
                  </a:lnTo>
                  <a:lnTo>
                    <a:pt x="157" y="708"/>
                  </a:lnTo>
                  <a:lnTo>
                    <a:pt x="169" y="713"/>
                  </a:lnTo>
                  <a:lnTo>
                    <a:pt x="178" y="718"/>
                  </a:lnTo>
                  <a:lnTo>
                    <a:pt x="184" y="722"/>
                  </a:lnTo>
                  <a:lnTo>
                    <a:pt x="189" y="725"/>
                  </a:lnTo>
                  <a:lnTo>
                    <a:pt x="191" y="726"/>
                  </a:lnTo>
                  <a:lnTo>
                    <a:pt x="673" y="487"/>
                  </a:lnTo>
                  <a:lnTo>
                    <a:pt x="729" y="571"/>
                  </a:lnTo>
                  <a:lnTo>
                    <a:pt x="798" y="519"/>
                  </a:lnTo>
                  <a:lnTo>
                    <a:pt x="794" y="450"/>
                  </a:lnTo>
                  <a:lnTo>
                    <a:pt x="847" y="406"/>
                  </a:lnTo>
                  <a:close/>
                </a:path>
              </a:pathLst>
            </a:custGeom>
            <a:solidFill>
              <a:srgbClr val="C0C0C0"/>
            </a:solidFill>
            <a:ln w="12700">
              <a:solidFill>
                <a:srgbClr val="12121C"/>
              </a:solidFill>
              <a:round/>
              <a:headEnd/>
              <a:tailEnd/>
            </a:ln>
          </p:spPr>
          <p:txBody>
            <a:bodyPr/>
            <a:lstStyle/>
            <a:p>
              <a:pPr defTabSz="914400"/>
              <a:endParaRPr lang="sr-Latn-RS" sz="1400">
                <a:solidFill>
                  <a:srgbClr val="000000"/>
                </a:solidFill>
                <a:cs typeface="+mn-cs"/>
              </a:endParaRPr>
            </a:p>
          </p:txBody>
        </p:sp>
        <p:sp>
          <p:nvSpPr>
            <p:cNvPr id="15243" name="Freeform 541">
              <a:extLst>
                <a:ext uri="{FF2B5EF4-FFF2-40B4-BE49-F238E27FC236}">
                  <a16:creationId xmlns:a16="http://schemas.microsoft.com/office/drawing/2014/main" id="{769E81EB-A2EB-45DD-AD77-03538725B023}"/>
                </a:ext>
              </a:extLst>
            </p:cNvPr>
            <p:cNvSpPr>
              <a:spLocks/>
            </p:cNvSpPr>
            <p:nvPr/>
          </p:nvSpPr>
          <p:spPr bwMode="auto">
            <a:xfrm flipH="1">
              <a:off x="462" y="988"/>
              <a:ext cx="23" cy="15"/>
            </a:xfrm>
            <a:custGeom>
              <a:avLst/>
              <a:gdLst>
                <a:gd name="T0" fmla="*/ 0 w 100"/>
                <a:gd name="T1" fmla="*/ 0 h 63"/>
                <a:gd name="T2" fmla="*/ 0 w 100"/>
                <a:gd name="T3" fmla="*/ 0 h 63"/>
                <a:gd name="T4" fmla="*/ 0 w 100"/>
                <a:gd name="T5" fmla="*/ 0 h 63"/>
                <a:gd name="T6" fmla="*/ 0 w 100"/>
                <a:gd name="T7" fmla="*/ 0 h 63"/>
                <a:gd name="T8" fmla="*/ 0 w 100"/>
                <a:gd name="T9" fmla="*/ 0 h 63"/>
                <a:gd name="T10" fmla="*/ 0 w 100"/>
                <a:gd name="T11" fmla="*/ 0 h 63"/>
                <a:gd name="T12" fmla="*/ 0 w 100"/>
                <a:gd name="T13" fmla="*/ 0 h 63"/>
                <a:gd name="T14" fmla="*/ 0 w 100"/>
                <a:gd name="T15" fmla="*/ 0 h 63"/>
                <a:gd name="T16" fmla="*/ 0 w 100"/>
                <a:gd name="T17" fmla="*/ 0 h 63"/>
                <a:gd name="T18" fmla="*/ 0 w 100"/>
                <a:gd name="T19" fmla="*/ 0 h 63"/>
                <a:gd name="T20" fmla="*/ 0 w 100"/>
                <a:gd name="T21" fmla="*/ 0 h 63"/>
                <a:gd name="T22" fmla="*/ 0 w 100"/>
                <a:gd name="T23" fmla="*/ 0 h 63"/>
                <a:gd name="T24" fmla="*/ 0 w 100"/>
                <a:gd name="T25" fmla="*/ 0 h 63"/>
                <a:gd name="T26" fmla="*/ 0 w 100"/>
                <a:gd name="T27" fmla="*/ 0 h 63"/>
                <a:gd name="T28" fmla="*/ 0 w 100"/>
                <a:gd name="T29" fmla="*/ 0 h 63"/>
                <a:gd name="T30" fmla="*/ 0 w 100"/>
                <a:gd name="T31" fmla="*/ 0 h 63"/>
                <a:gd name="T32" fmla="*/ 0 w 100"/>
                <a:gd name="T33" fmla="*/ 0 h 63"/>
                <a:gd name="T34" fmla="*/ 0 w 100"/>
                <a:gd name="T35" fmla="*/ 0 h 6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0"/>
                <a:gd name="T55" fmla="*/ 0 h 63"/>
                <a:gd name="T56" fmla="*/ 100 w 100"/>
                <a:gd name="T57" fmla="*/ 63 h 6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0" h="63">
                  <a:moveTo>
                    <a:pt x="20" y="40"/>
                  </a:moveTo>
                  <a:lnTo>
                    <a:pt x="0" y="52"/>
                  </a:lnTo>
                  <a:lnTo>
                    <a:pt x="63" y="63"/>
                  </a:lnTo>
                  <a:lnTo>
                    <a:pt x="65" y="48"/>
                  </a:lnTo>
                  <a:lnTo>
                    <a:pt x="64" y="48"/>
                  </a:lnTo>
                  <a:lnTo>
                    <a:pt x="60" y="46"/>
                  </a:lnTo>
                  <a:lnTo>
                    <a:pt x="54" y="45"/>
                  </a:lnTo>
                  <a:lnTo>
                    <a:pt x="47" y="44"/>
                  </a:lnTo>
                  <a:lnTo>
                    <a:pt x="55" y="39"/>
                  </a:lnTo>
                  <a:lnTo>
                    <a:pt x="64" y="35"/>
                  </a:lnTo>
                  <a:lnTo>
                    <a:pt x="73" y="29"/>
                  </a:lnTo>
                  <a:lnTo>
                    <a:pt x="82" y="24"/>
                  </a:lnTo>
                  <a:lnTo>
                    <a:pt x="89" y="20"/>
                  </a:lnTo>
                  <a:lnTo>
                    <a:pt x="95" y="16"/>
                  </a:lnTo>
                  <a:lnTo>
                    <a:pt x="99" y="15"/>
                  </a:lnTo>
                  <a:lnTo>
                    <a:pt x="100" y="14"/>
                  </a:lnTo>
                  <a:lnTo>
                    <a:pt x="93" y="0"/>
                  </a:lnTo>
                  <a:lnTo>
                    <a:pt x="20"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44" name="Freeform 542">
              <a:extLst>
                <a:ext uri="{FF2B5EF4-FFF2-40B4-BE49-F238E27FC236}">
                  <a16:creationId xmlns:a16="http://schemas.microsoft.com/office/drawing/2014/main" id="{EE1D614F-EA87-4144-8E30-C00024C17E0E}"/>
                </a:ext>
              </a:extLst>
            </p:cNvPr>
            <p:cNvSpPr>
              <a:spLocks/>
            </p:cNvSpPr>
            <p:nvPr/>
          </p:nvSpPr>
          <p:spPr bwMode="auto">
            <a:xfrm flipH="1">
              <a:off x="611" y="1425"/>
              <a:ext cx="36" cy="34"/>
            </a:xfrm>
            <a:custGeom>
              <a:avLst/>
              <a:gdLst>
                <a:gd name="T0" fmla="*/ 0 w 155"/>
                <a:gd name="T1" fmla="*/ 0 h 147"/>
                <a:gd name="T2" fmla="*/ 0 w 155"/>
                <a:gd name="T3" fmla="*/ 0 h 147"/>
                <a:gd name="T4" fmla="*/ 0 w 155"/>
                <a:gd name="T5" fmla="*/ 0 h 147"/>
                <a:gd name="T6" fmla="*/ 0 w 155"/>
                <a:gd name="T7" fmla="*/ 0 h 147"/>
                <a:gd name="T8" fmla="*/ 0 w 155"/>
                <a:gd name="T9" fmla="*/ 0 h 147"/>
                <a:gd name="T10" fmla="*/ 0 w 155"/>
                <a:gd name="T11" fmla="*/ 0 h 147"/>
                <a:gd name="T12" fmla="*/ 0 w 155"/>
                <a:gd name="T13" fmla="*/ 0 h 147"/>
                <a:gd name="T14" fmla="*/ 0 w 155"/>
                <a:gd name="T15" fmla="*/ 0 h 147"/>
                <a:gd name="T16" fmla="*/ 0 w 155"/>
                <a:gd name="T17" fmla="*/ 0 h 147"/>
                <a:gd name="T18" fmla="*/ 0 w 155"/>
                <a:gd name="T19" fmla="*/ 0 h 147"/>
                <a:gd name="T20" fmla="*/ 0 w 155"/>
                <a:gd name="T21" fmla="*/ 0 h 147"/>
                <a:gd name="T22" fmla="*/ 0 w 155"/>
                <a:gd name="T23" fmla="*/ 0 h 147"/>
                <a:gd name="T24" fmla="*/ 0 w 155"/>
                <a:gd name="T25" fmla="*/ 0 h 147"/>
                <a:gd name="T26" fmla="*/ 0 w 155"/>
                <a:gd name="T27" fmla="*/ 0 h 147"/>
                <a:gd name="T28" fmla="*/ 0 w 155"/>
                <a:gd name="T29" fmla="*/ 0 h 147"/>
                <a:gd name="T30" fmla="*/ 0 w 155"/>
                <a:gd name="T31" fmla="*/ 0 h 147"/>
                <a:gd name="T32" fmla="*/ 0 w 155"/>
                <a:gd name="T33" fmla="*/ 0 h 147"/>
                <a:gd name="T34" fmla="*/ 0 w 155"/>
                <a:gd name="T35" fmla="*/ 0 h 147"/>
                <a:gd name="T36" fmla="*/ 0 w 155"/>
                <a:gd name="T37" fmla="*/ 0 h 147"/>
                <a:gd name="T38" fmla="*/ 0 w 155"/>
                <a:gd name="T39" fmla="*/ 0 h 147"/>
                <a:gd name="T40" fmla="*/ 0 w 155"/>
                <a:gd name="T41" fmla="*/ 0 h 147"/>
                <a:gd name="T42" fmla="*/ 0 w 155"/>
                <a:gd name="T43" fmla="*/ 0 h 147"/>
                <a:gd name="T44" fmla="*/ 0 w 155"/>
                <a:gd name="T45" fmla="*/ 0 h 147"/>
                <a:gd name="T46" fmla="*/ 0 w 155"/>
                <a:gd name="T47" fmla="*/ 0 h 147"/>
                <a:gd name="T48" fmla="*/ 0 w 155"/>
                <a:gd name="T49" fmla="*/ 0 h 147"/>
                <a:gd name="T50" fmla="*/ 0 w 155"/>
                <a:gd name="T51" fmla="*/ 0 h 147"/>
                <a:gd name="T52" fmla="*/ 0 w 155"/>
                <a:gd name="T53" fmla="*/ 0 h 147"/>
                <a:gd name="T54" fmla="*/ 0 w 155"/>
                <a:gd name="T55" fmla="*/ 0 h 147"/>
                <a:gd name="T56" fmla="*/ 0 w 155"/>
                <a:gd name="T57" fmla="*/ 0 h 147"/>
                <a:gd name="T58" fmla="*/ 0 w 155"/>
                <a:gd name="T59" fmla="*/ 0 h 147"/>
                <a:gd name="T60" fmla="*/ 0 w 155"/>
                <a:gd name="T61" fmla="*/ 0 h 147"/>
                <a:gd name="T62" fmla="*/ 0 w 155"/>
                <a:gd name="T63" fmla="*/ 0 h 147"/>
                <a:gd name="T64" fmla="*/ 0 w 155"/>
                <a:gd name="T65" fmla="*/ 0 h 1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5"/>
                <a:gd name="T100" fmla="*/ 0 h 147"/>
                <a:gd name="T101" fmla="*/ 155 w 155"/>
                <a:gd name="T102" fmla="*/ 147 h 1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5" h="147">
                  <a:moveTo>
                    <a:pt x="155" y="73"/>
                  </a:moveTo>
                  <a:lnTo>
                    <a:pt x="153" y="87"/>
                  </a:lnTo>
                  <a:lnTo>
                    <a:pt x="148" y="101"/>
                  </a:lnTo>
                  <a:lnTo>
                    <a:pt x="142" y="114"/>
                  </a:lnTo>
                  <a:lnTo>
                    <a:pt x="132" y="125"/>
                  </a:lnTo>
                  <a:lnTo>
                    <a:pt x="121" y="134"/>
                  </a:lnTo>
                  <a:lnTo>
                    <a:pt x="108" y="141"/>
                  </a:lnTo>
                  <a:lnTo>
                    <a:pt x="93" y="146"/>
                  </a:lnTo>
                  <a:lnTo>
                    <a:pt x="78" y="147"/>
                  </a:lnTo>
                  <a:lnTo>
                    <a:pt x="62" y="146"/>
                  </a:lnTo>
                  <a:lnTo>
                    <a:pt x="48" y="141"/>
                  </a:lnTo>
                  <a:lnTo>
                    <a:pt x="35" y="134"/>
                  </a:lnTo>
                  <a:lnTo>
                    <a:pt x="23" y="125"/>
                  </a:lnTo>
                  <a:lnTo>
                    <a:pt x="13" y="114"/>
                  </a:lnTo>
                  <a:lnTo>
                    <a:pt x="6" y="101"/>
                  </a:lnTo>
                  <a:lnTo>
                    <a:pt x="1" y="87"/>
                  </a:lnTo>
                  <a:lnTo>
                    <a:pt x="0" y="73"/>
                  </a:lnTo>
                  <a:lnTo>
                    <a:pt x="1" y="59"/>
                  </a:lnTo>
                  <a:lnTo>
                    <a:pt x="6" y="44"/>
                  </a:lnTo>
                  <a:lnTo>
                    <a:pt x="13" y="32"/>
                  </a:lnTo>
                  <a:lnTo>
                    <a:pt x="23" y="21"/>
                  </a:lnTo>
                  <a:lnTo>
                    <a:pt x="35" y="13"/>
                  </a:lnTo>
                  <a:lnTo>
                    <a:pt x="48" y="5"/>
                  </a:lnTo>
                  <a:lnTo>
                    <a:pt x="62" y="1"/>
                  </a:lnTo>
                  <a:lnTo>
                    <a:pt x="78" y="0"/>
                  </a:lnTo>
                  <a:lnTo>
                    <a:pt x="93" y="1"/>
                  </a:lnTo>
                  <a:lnTo>
                    <a:pt x="108" y="5"/>
                  </a:lnTo>
                  <a:lnTo>
                    <a:pt x="121" y="13"/>
                  </a:lnTo>
                  <a:lnTo>
                    <a:pt x="132" y="21"/>
                  </a:lnTo>
                  <a:lnTo>
                    <a:pt x="142" y="32"/>
                  </a:lnTo>
                  <a:lnTo>
                    <a:pt x="148" y="44"/>
                  </a:lnTo>
                  <a:lnTo>
                    <a:pt x="153" y="59"/>
                  </a:lnTo>
                  <a:lnTo>
                    <a:pt x="155"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45" name="Freeform 543">
              <a:extLst>
                <a:ext uri="{FF2B5EF4-FFF2-40B4-BE49-F238E27FC236}">
                  <a16:creationId xmlns:a16="http://schemas.microsoft.com/office/drawing/2014/main" id="{6967F634-47E3-41A2-9691-DC96A7BD92B9}"/>
                </a:ext>
              </a:extLst>
            </p:cNvPr>
            <p:cNvSpPr>
              <a:spLocks/>
            </p:cNvSpPr>
            <p:nvPr/>
          </p:nvSpPr>
          <p:spPr bwMode="auto">
            <a:xfrm flipH="1">
              <a:off x="588" y="1056"/>
              <a:ext cx="17" cy="18"/>
            </a:xfrm>
            <a:custGeom>
              <a:avLst/>
              <a:gdLst>
                <a:gd name="T0" fmla="*/ 0 w 74"/>
                <a:gd name="T1" fmla="*/ 0 h 79"/>
                <a:gd name="T2" fmla="*/ 0 w 74"/>
                <a:gd name="T3" fmla="*/ 0 h 79"/>
                <a:gd name="T4" fmla="*/ 0 w 74"/>
                <a:gd name="T5" fmla="*/ 0 h 79"/>
                <a:gd name="T6" fmla="*/ 0 w 74"/>
                <a:gd name="T7" fmla="*/ 0 h 79"/>
                <a:gd name="T8" fmla="*/ 0 w 74"/>
                <a:gd name="T9" fmla="*/ 0 h 79"/>
                <a:gd name="T10" fmla="*/ 0 w 74"/>
                <a:gd name="T11" fmla="*/ 0 h 79"/>
                <a:gd name="T12" fmla="*/ 0 w 74"/>
                <a:gd name="T13" fmla="*/ 0 h 79"/>
                <a:gd name="T14" fmla="*/ 0 w 74"/>
                <a:gd name="T15" fmla="*/ 0 h 79"/>
                <a:gd name="T16" fmla="*/ 0 w 74"/>
                <a:gd name="T17" fmla="*/ 0 h 79"/>
                <a:gd name="T18" fmla="*/ 0 w 74"/>
                <a:gd name="T19" fmla="*/ 0 h 79"/>
                <a:gd name="T20" fmla="*/ 0 w 74"/>
                <a:gd name="T21" fmla="*/ 0 h 79"/>
                <a:gd name="T22" fmla="*/ 0 w 74"/>
                <a:gd name="T23" fmla="*/ 0 h 79"/>
                <a:gd name="T24" fmla="*/ 0 w 74"/>
                <a:gd name="T25" fmla="*/ 0 h 79"/>
                <a:gd name="T26" fmla="*/ 0 w 74"/>
                <a:gd name="T27" fmla="*/ 0 h 79"/>
                <a:gd name="T28" fmla="*/ 0 w 74"/>
                <a:gd name="T29" fmla="*/ 0 h 79"/>
                <a:gd name="T30" fmla="*/ 0 w 74"/>
                <a:gd name="T31" fmla="*/ 0 h 79"/>
                <a:gd name="T32" fmla="*/ 0 w 74"/>
                <a:gd name="T33" fmla="*/ 0 h 79"/>
                <a:gd name="T34" fmla="*/ 0 w 74"/>
                <a:gd name="T35" fmla="*/ 0 h 79"/>
                <a:gd name="T36" fmla="*/ 0 w 74"/>
                <a:gd name="T37" fmla="*/ 0 h 79"/>
                <a:gd name="T38" fmla="*/ 0 w 74"/>
                <a:gd name="T39" fmla="*/ 0 h 79"/>
                <a:gd name="T40" fmla="*/ 0 w 74"/>
                <a:gd name="T41" fmla="*/ 0 h 79"/>
                <a:gd name="T42" fmla="*/ 0 w 74"/>
                <a:gd name="T43" fmla="*/ 0 h 79"/>
                <a:gd name="T44" fmla="*/ 0 w 74"/>
                <a:gd name="T45" fmla="*/ 0 h 79"/>
                <a:gd name="T46" fmla="*/ 0 w 74"/>
                <a:gd name="T47" fmla="*/ 0 h 79"/>
                <a:gd name="T48" fmla="*/ 0 w 74"/>
                <a:gd name="T49" fmla="*/ 0 h 79"/>
                <a:gd name="T50" fmla="*/ 0 w 74"/>
                <a:gd name="T51" fmla="*/ 0 h 79"/>
                <a:gd name="T52" fmla="*/ 0 w 74"/>
                <a:gd name="T53" fmla="*/ 0 h 79"/>
                <a:gd name="T54" fmla="*/ 0 w 74"/>
                <a:gd name="T55" fmla="*/ 0 h 79"/>
                <a:gd name="T56" fmla="*/ 0 w 74"/>
                <a:gd name="T57" fmla="*/ 0 h 79"/>
                <a:gd name="T58" fmla="*/ 0 w 74"/>
                <a:gd name="T59" fmla="*/ 0 h 79"/>
                <a:gd name="T60" fmla="*/ 0 w 74"/>
                <a:gd name="T61" fmla="*/ 0 h 79"/>
                <a:gd name="T62" fmla="*/ 0 w 74"/>
                <a:gd name="T63" fmla="*/ 0 h 79"/>
                <a:gd name="T64" fmla="*/ 0 w 74"/>
                <a:gd name="T65" fmla="*/ 0 h 79"/>
                <a:gd name="T66" fmla="*/ 0 w 74"/>
                <a:gd name="T67" fmla="*/ 0 h 79"/>
                <a:gd name="T68" fmla="*/ 0 w 74"/>
                <a:gd name="T69" fmla="*/ 0 h 79"/>
                <a:gd name="T70" fmla="*/ 0 w 74"/>
                <a:gd name="T71" fmla="*/ 0 h 79"/>
                <a:gd name="T72" fmla="*/ 0 w 74"/>
                <a:gd name="T73" fmla="*/ 0 h 79"/>
                <a:gd name="T74" fmla="*/ 0 w 74"/>
                <a:gd name="T75" fmla="*/ 0 h 79"/>
                <a:gd name="T76" fmla="*/ 0 w 74"/>
                <a:gd name="T77" fmla="*/ 0 h 7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79"/>
                <a:gd name="T119" fmla="*/ 74 w 74"/>
                <a:gd name="T120" fmla="*/ 79 h 7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79">
                  <a:moveTo>
                    <a:pt x="3" y="12"/>
                  </a:moveTo>
                  <a:lnTo>
                    <a:pt x="0" y="64"/>
                  </a:lnTo>
                  <a:lnTo>
                    <a:pt x="0" y="66"/>
                  </a:lnTo>
                  <a:lnTo>
                    <a:pt x="0" y="69"/>
                  </a:lnTo>
                  <a:lnTo>
                    <a:pt x="2" y="73"/>
                  </a:lnTo>
                  <a:lnTo>
                    <a:pt x="3" y="75"/>
                  </a:lnTo>
                  <a:lnTo>
                    <a:pt x="6" y="77"/>
                  </a:lnTo>
                  <a:lnTo>
                    <a:pt x="9" y="78"/>
                  </a:lnTo>
                  <a:lnTo>
                    <a:pt x="11" y="79"/>
                  </a:lnTo>
                  <a:lnTo>
                    <a:pt x="14" y="79"/>
                  </a:lnTo>
                  <a:lnTo>
                    <a:pt x="62" y="74"/>
                  </a:lnTo>
                  <a:lnTo>
                    <a:pt x="67" y="73"/>
                  </a:lnTo>
                  <a:lnTo>
                    <a:pt x="71" y="69"/>
                  </a:lnTo>
                  <a:lnTo>
                    <a:pt x="74" y="65"/>
                  </a:lnTo>
                  <a:lnTo>
                    <a:pt x="74" y="60"/>
                  </a:lnTo>
                  <a:lnTo>
                    <a:pt x="72" y="55"/>
                  </a:lnTo>
                  <a:lnTo>
                    <a:pt x="68" y="51"/>
                  </a:lnTo>
                  <a:lnTo>
                    <a:pt x="65" y="48"/>
                  </a:lnTo>
                  <a:lnTo>
                    <a:pt x="59" y="47"/>
                  </a:lnTo>
                  <a:lnTo>
                    <a:pt x="57" y="47"/>
                  </a:lnTo>
                  <a:lnTo>
                    <a:pt x="49" y="48"/>
                  </a:lnTo>
                  <a:lnTo>
                    <a:pt x="39" y="49"/>
                  </a:lnTo>
                  <a:lnTo>
                    <a:pt x="28" y="51"/>
                  </a:lnTo>
                  <a:lnTo>
                    <a:pt x="29" y="39"/>
                  </a:lnTo>
                  <a:lnTo>
                    <a:pt x="29" y="26"/>
                  </a:lnTo>
                  <a:lnTo>
                    <a:pt x="31" y="18"/>
                  </a:lnTo>
                  <a:lnTo>
                    <a:pt x="31" y="14"/>
                  </a:lnTo>
                  <a:lnTo>
                    <a:pt x="31" y="13"/>
                  </a:lnTo>
                  <a:lnTo>
                    <a:pt x="29" y="8"/>
                  </a:lnTo>
                  <a:lnTo>
                    <a:pt x="27" y="4"/>
                  </a:lnTo>
                  <a:lnTo>
                    <a:pt x="24" y="1"/>
                  </a:lnTo>
                  <a:lnTo>
                    <a:pt x="19" y="0"/>
                  </a:lnTo>
                  <a:lnTo>
                    <a:pt x="14" y="0"/>
                  </a:lnTo>
                  <a:lnTo>
                    <a:pt x="9" y="3"/>
                  </a:lnTo>
                  <a:lnTo>
                    <a:pt x="5" y="6"/>
                  </a:lnTo>
                  <a:lnTo>
                    <a:pt x="3"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46" name="Freeform 544">
              <a:extLst>
                <a:ext uri="{FF2B5EF4-FFF2-40B4-BE49-F238E27FC236}">
                  <a16:creationId xmlns:a16="http://schemas.microsoft.com/office/drawing/2014/main" id="{A2BB60E3-D5D2-497D-80FA-4C8CE09A7F44}"/>
                </a:ext>
              </a:extLst>
            </p:cNvPr>
            <p:cNvSpPr>
              <a:spLocks/>
            </p:cNvSpPr>
            <p:nvPr/>
          </p:nvSpPr>
          <p:spPr bwMode="auto">
            <a:xfrm flipH="1">
              <a:off x="563" y="1072"/>
              <a:ext cx="20" cy="12"/>
            </a:xfrm>
            <a:custGeom>
              <a:avLst/>
              <a:gdLst>
                <a:gd name="T0" fmla="*/ 0 w 83"/>
                <a:gd name="T1" fmla="*/ 0 h 56"/>
                <a:gd name="T2" fmla="*/ 0 w 83"/>
                <a:gd name="T3" fmla="*/ 0 h 56"/>
                <a:gd name="T4" fmla="*/ 0 w 83"/>
                <a:gd name="T5" fmla="*/ 0 h 56"/>
                <a:gd name="T6" fmla="*/ 0 w 83"/>
                <a:gd name="T7" fmla="*/ 0 h 56"/>
                <a:gd name="T8" fmla="*/ 0 w 83"/>
                <a:gd name="T9" fmla="*/ 0 h 56"/>
                <a:gd name="T10" fmla="*/ 0 w 83"/>
                <a:gd name="T11" fmla="*/ 0 h 56"/>
                <a:gd name="T12" fmla="*/ 0 w 83"/>
                <a:gd name="T13" fmla="*/ 0 h 56"/>
                <a:gd name="T14" fmla="*/ 0 w 83"/>
                <a:gd name="T15" fmla="*/ 0 h 56"/>
                <a:gd name="T16" fmla="*/ 0 w 83"/>
                <a:gd name="T17" fmla="*/ 0 h 56"/>
                <a:gd name="T18" fmla="*/ 0 w 83"/>
                <a:gd name="T19" fmla="*/ 0 h 56"/>
                <a:gd name="T20" fmla="*/ 0 w 83"/>
                <a:gd name="T21" fmla="*/ 0 h 56"/>
                <a:gd name="T22" fmla="*/ 0 w 83"/>
                <a:gd name="T23" fmla="*/ 0 h 56"/>
                <a:gd name="T24" fmla="*/ 0 w 83"/>
                <a:gd name="T25" fmla="*/ 0 h 56"/>
                <a:gd name="T26" fmla="*/ 0 w 83"/>
                <a:gd name="T27" fmla="*/ 0 h 56"/>
                <a:gd name="T28" fmla="*/ 0 w 83"/>
                <a:gd name="T29" fmla="*/ 0 h 56"/>
                <a:gd name="T30" fmla="*/ 0 w 83"/>
                <a:gd name="T31" fmla="*/ 0 h 56"/>
                <a:gd name="T32" fmla="*/ 0 w 83"/>
                <a:gd name="T33" fmla="*/ 0 h 56"/>
                <a:gd name="T34" fmla="*/ 0 w 83"/>
                <a:gd name="T35" fmla="*/ 0 h 56"/>
                <a:gd name="T36" fmla="*/ 0 w 83"/>
                <a:gd name="T37" fmla="*/ 0 h 5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56"/>
                <a:gd name="T59" fmla="*/ 83 w 83"/>
                <a:gd name="T60" fmla="*/ 56 h 5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56">
                  <a:moveTo>
                    <a:pt x="63" y="2"/>
                  </a:moveTo>
                  <a:lnTo>
                    <a:pt x="6" y="30"/>
                  </a:lnTo>
                  <a:lnTo>
                    <a:pt x="2" y="33"/>
                  </a:lnTo>
                  <a:lnTo>
                    <a:pt x="0" y="38"/>
                  </a:lnTo>
                  <a:lnTo>
                    <a:pt x="0" y="43"/>
                  </a:lnTo>
                  <a:lnTo>
                    <a:pt x="1" y="49"/>
                  </a:lnTo>
                  <a:lnTo>
                    <a:pt x="4" y="52"/>
                  </a:lnTo>
                  <a:lnTo>
                    <a:pt x="9" y="55"/>
                  </a:lnTo>
                  <a:lnTo>
                    <a:pt x="14" y="56"/>
                  </a:lnTo>
                  <a:lnTo>
                    <a:pt x="19" y="55"/>
                  </a:lnTo>
                  <a:lnTo>
                    <a:pt x="76" y="26"/>
                  </a:lnTo>
                  <a:lnTo>
                    <a:pt x="80" y="22"/>
                  </a:lnTo>
                  <a:lnTo>
                    <a:pt x="83" y="19"/>
                  </a:lnTo>
                  <a:lnTo>
                    <a:pt x="83" y="13"/>
                  </a:lnTo>
                  <a:lnTo>
                    <a:pt x="82" y="8"/>
                  </a:lnTo>
                  <a:lnTo>
                    <a:pt x="79" y="3"/>
                  </a:lnTo>
                  <a:lnTo>
                    <a:pt x="74" y="0"/>
                  </a:lnTo>
                  <a:lnTo>
                    <a:pt x="69" y="0"/>
                  </a:lnTo>
                  <a:lnTo>
                    <a:pt x="6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47" name="Freeform 545">
              <a:extLst>
                <a:ext uri="{FF2B5EF4-FFF2-40B4-BE49-F238E27FC236}">
                  <a16:creationId xmlns:a16="http://schemas.microsoft.com/office/drawing/2014/main" id="{1FC5E2B7-F493-44F7-96FF-DA3D251560C5}"/>
                </a:ext>
              </a:extLst>
            </p:cNvPr>
            <p:cNvSpPr>
              <a:spLocks/>
            </p:cNvSpPr>
            <p:nvPr/>
          </p:nvSpPr>
          <p:spPr bwMode="auto">
            <a:xfrm flipH="1">
              <a:off x="566" y="1045"/>
              <a:ext cx="11" cy="11"/>
            </a:xfrm>
            <a:custGeom>
              <a:avLst/>
              <a:gdLst>
                <a:gd name="T0" fmla="*/ 0 w 48"/>
                <a:gd name="T1" fmla="*/ 0 h 49"/>
                <a:gd name="T2" fmla="*/ 0 w 48"/>
                <a:gd name="T3" fmla="*/ 0 h 49"/>
                <a:gd name="T4" fmla="*/ 0 w 48"/>
                <a:gd name="T5" fmla="*/ 0 h 49"/>
                <a:gd name="T6" fmla="*/ 0 w 48"/>
                <a:gd name="T7" fmla="*/ 0 h 49"/>
                <a:gd name="T8" fmla="*/ 0 w 48"/>
                <a:gd name="T9" fmla="*/ 0 h 49"/>
                <a:gd name="T10" fmla="*/ 0 w 48"/>
                <a:gd name="T11" fmla="*/ 0 h 49"/>
                <a:gd name="T12" fmla="*/ 0 w 48"/>
                <a:gd name="T13" fmla="*/ 0 h 49"/>
                <a:gd name="T14" fmla="*/ 0 w 48"/>
                <a:gd name="T15" fmla="*/ 0 h 49"/>
                <a:gd name="T16" fmla="*/ 0 w 48"/>
                <a:gd name="T17" fmla="*/ 0 h 49"/>
                <a:gd name="T18" fmla="*/ 0 w 48"/>
                <a:gd name="T19" fmla="*/ 0 h 49"/>
                <a:gd name="T20" fmla="*/ 0 w 48"/>
                <a:gd name="T21" fmla="*/ 0 h 49"/>
                <a:gd name="T22" fmla="*/ 0 w 48"/>
                <a:gd name="T23" fmla="*/ 0 h 49"/>
                <a:gd name="T24" fmla="*/ 0 w 48"/>
                <a:gd name="T25" fmla="*/ 0 h 49"/>
                <a:gd name="T26" fmla="*/ 0 w 48"/>
                <a:gd name="T27" fmla="*/ 0 h 49"/>
                <a:gd name="T28" fmla="*/ 0 w 48"/>
                <a:gd name="T29" fmla="*/ 0 h 49"/>
                <a:gd name="T30" fmla="*/ 0 w 48"/>
                <a:gd name="T31" fmla="*/ 0 h 49"/>
                <a:gd name="T32" fmla="*/ 0 w 48"/>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9"/>
                <a:gd name="T53" fmla="*/ 48 w 4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9">
                  <a:moveTo>
                    <a:pt x="48" y="24"/>
                  </a:moveTo>
                  <a:lnTo>
                    <a:pt x="47" y="33"/>
                  </a:lnTo>
                  <a:lnTo>
                    <a:pt x="42" y="41"/>
                  </a:lnTo>
                  <a:lnTo>
                    <a:pt x="34" y="46"/>
                  </a:lnTo>
                  <a:lnTo>
                    <a:pt x="25" y="49"/>
                  </a:lnTo>
                  <a:lnTo>
                    <a:pt x="16" y="46"/>
                  </a:lnTo>
                  <a:lnTo>
                    <a:pt x="8" y="41"/>
                  </a:lnTo>
                  <a:lnTo>
                    <a:pt x="3" y="33"/>
                  </a:lnTo>
                  <a:lnTo>
                    <a:pt x="0" y="24"/>
                  </a:lnTo>
                  <a:lnTo>
                    <a:pt x="3" y="15"/>
                  </a:lnTo>
                  <a:lnTo>
                    <a:pt x="8" y="7"/>
                  </a:lnTo>
                  <a:lnTo>
                    <a:pt x="16" y="2"/>
                  </a:lnTo>
                  <a:lnTo>
                    <a:pt x="25" y="0"/>
                  </a:lnTo>
                  <a:lnTo>
                    <a:pt x="34" y="2"/>
                  </a:lnTo>
                  <a:lnTo>
                    <a:pt x="42" y="7"/>
                  </a:lnTo>
                  <a:lnTo>
                    <a:pt x="47" y="15"/>
                  </a:lnTo>
                  <a:lnTo>
                    <a:pt x="48"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grpSp>
      <p:grpSp>
        <p:nvGrpSpPr>
          <p:cNvPr id="14358" name="Group 546">
            <a:extLst>
              <a:ext uri="{FF2B5EF4-FFF2-40B4-BE49-F238E27FC236}">
                <a16:creationId xmlns:a16="http://schemas.microsoft.com/office/drawing/2014/main" id="{68B7C564-B023-4678-808B-A38C7ADDFBFF}"/>
              </a:ext>
            </a:extLst>
          </p:cNvPr>
          <p:cNvGrpSpPr>
            <a:grpSpLocks/>
          </p:cNvGrpSpPr>
          <p:nvPr/>
        </p:nvGrpSpPr>
        <p:grpSpPr bwMode="auto">
          <a:xfrm>
            <a:off x="4508500" y="2667000"/>
            <a:ext cx="755650" cy="946150"/>
            <a:chOff x="337" y="2420"/>
            <a:chExt cx="476" cy="596"/>
          </a:xfrm>
        </p:grpSpPr>
        <p:sp>
          <p:nvSpPr>
            <p:cNvPr id="15166" name="Freeform 547">
              <a:extLst>
                <a:ext uri="{FF2B5EF4-FFF2-40B4-BE49-F238E27FC236}">
                  <a16:creationId xmlns:a16="http://schemas.microsoft.com/office/drawing/2014/main" id="{535D2E8E-9E0E-4C82-B974-EE68A4890094}"/>
                </a:ext>
              </a:extLst>
            </p:cNvPr>
            <p:cNvSpPr>
              <a:spLocks/>
            </p:cNvSpPr>
            <p:nvPr/>
          </p:nvSpPr>
          <p:spPr bwMode="auto">
            <a:xfrm>
              <a:off x="385" y="2867"/>
              <a:ext cx="143" cy="79"/>
            </a:xfrm>
            <a:custGeom>
              <a:avLst/>
              <a:gdLst>
                <a:gd name="T0" fmla="*/ 0 w 626"/>
                <a:gd name="T1" fmla="*/ 0 h 346"/>
                <a:gd name="T2" fmla="*/ 0 w 626"/>
                <a:gd name="T3" fmla="*/ 0 h 346"/>
                <a:gd name="T4" fmla="*/ 0 w 626"/>
                <a:gd name="T5" fmla="*/ 0 h 346"/>
                <a:gd name="T6" fmla="*/ 0 w 626"/>
                <a:gd name="T7" fmla="*/ 0 h 346"/>
                <a:gd name="T8" fmla="*/ 0 w 626"/>
                <a:gd name="T9" fmla="*/ 0 h 346"/>
                <a:gd name="T10" fmla="*/ 0 w 626"/>
                <a:gd name="T11" fmla="*/ 0 h 346"/>
                <a:gd name="T12" fmla="*/ 0 w 626"/>
                <a:gd name="T13" fmla="*/ 0 h 346"/>
                <a:gd name="T14" fmla="*/ 0 w 626"/>
                <a:gd name="T15" fmla="*/ 0 h 346"/>
                <a:gd name="T16" fmla="*/ 0 w 626"/>
                <a:gd name="T17" fmla="*/ 0 h 346"/>
                <a:gd name="T18" fmla="*/ 0 w 626"/>
                <a:gd name="T19" fmla="*/ 0 h 346"/>
                <a:gd name="T20" fmla="*/ 0 w 626"/>
                <a:gd name="T21" fmla="*/ 0 h 346"/>
                <a:gd name="T22" fmla="*/ 0 w 626"/>
                <a:gd name="T23" fmla="*/ 0 h 346"/>
                <a:gd name="T24" fmla="*/ 0 w 626"/>
                <a:gd name="T25" fmla="*/ 0 h 346"/>
                <a:gd name="T26" fmla="*/ 0 w 626"/>
                <a:gd name="T27" fmla="*/ 0 h 346"/>
                <a:gd name="T28" fmla="*/ 0 w 626"/>
                <a:gd name="T29" fmla="*/ 0 h 346"/>
                <a:gd name="T30" fmla="*/ 0 w 626"/>
                <a:gd name="T31" fmla="*/ 0 h 346"/>
                <a:gd name="T32" fmla="*/ 0 w 626"/>
                <a:gd name="T33" fmla="*/ 0 h 346"/>
                <a:gd name="T34" fmla="*/ 0 w 626"/>
                <a:gd name="T35" fmla="*/ 0 h 346"/>
                <a:gd name="T36" fmla="*/ 0 w 626"/>
                <a:gd name="T37" fmla="*/ 0 h 346"/>
                <a:gd name="T38" fmla="*/ 0 w 626"/>
                <a:gd name="T39" fmla="*/ 0 h 346"/>
                <a:gd name="T40" fmla="*/ 0 w 626"/>
                <a:gd name="T41" fmla="*/ 0 h 346"/>
                <a:gd name="T42" fmla="*/ 0 w 626"/>
                <a:gd name="T43" fmla="*/ 0 h 346"/>
                <a:gd name="T44" fmla="*/ 0 w 626"/>
                <a:gd name="T45" fmla="*/ 0 h 346"/>
                <a:gd name="T46" fmla="*/ 0 w 626"/>
                <a:gd name="T47" fmla="*/ 0 h 346"/>
                <a:gd name="T48" fmla="*/ 0 w 626"/>
                <a:gd name="T49" fmla="*/ 0 h 346"/>
                <a:gd name="T50" fmla="*/ 0 w 626"/>
                <a:gd name="T51" fmla="*/ 0 h 346"/>
                <a:gd name="T52" fmla="*/ 0 w 626"/>
                <a:gd name="T53" fmla="*/ 0 h 346"/>
                <a:gd name="T54" fmla="*/ 0 w 626"/>
                <a:gd name="T55" fmla="*/ 0 h 346"/>
                <a:gd name="T56" fmla="*/ 0 w 626"/>
                <a:gd name="T57" fmla="*/ 0 h 346"/>
                <a:gd name="T58" fmla="*/ 0 w 626"/>
                <a:gd name="T59" fmla="*/ 0 h 346"/>
                <a:gd name="T60" fmla="*/ 0 w 626"/>
                <a:gd name="T61" fmla="*/ 0 h 346"/>
                <a:gd name="T62" fmla="*/ 0 w 626"/>
                <a:gd name="T63" fmla="*/ 0 h 346"/>
                <a:gd name="T64" fmla="*/ 0 w 626"/>
                <a:gd name="T65" fmla="*/ 0 h 346"/>
                <a:gd name="T66" fmla="*/ 0 w 626"/>
                <a:gd name="T67" fmla="*/ 0 h 346"/>
                <a:gd name="T68" fmla="*/ 0 w 626"/>
                <a:gd name="T69" fmla="*/ 0 h 346"/>
                <a:gd name="T70" fmla="*/ 0 w 626"/>
                <a:gd name="T71" fmla="*/ 0 h 346"/>
                <a:gd name="T72" fmla="*/ 0 w 626"/>
                <a:gd name="T73" fmla="*/ 0 h 346"/>
                <a:gd name="T74" fmla="*/ 0 w 626"/>
                <a:gd name="T75" fmla="*/ 0 h 346"/>
                <a:gd name="T76" fmla="*/ 0 w 626"/>
                <a:gd name="T77" fmla="*/ 0 h 346"/>
                <a:gd name="T78" fmla="*/ 0 w 626"/>
                <a:gd name="T79" fmla="*/ 0 h 346"/>
                <a:gd name="T80" fmla="*/ 0 w 626"/>
                <a:gd name="T81" fmla="*/ 0 h 346"/>
                <a:gd name="T82" fmla="*/ 0 w 626"/>
                <a:gd name="T83" fmla="*/ 0 h 346"/>
                <a:gd name="T84" fmla="*/ 0 w 626"/>
                <a:gd name="T85" fmla="*/ 0 h 34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26"/>
                <a:gd name="T130" fmla="*/ 0 h 346"/>
                <a:gd name="T131" fmla="*/ 626 w 626"/>
                <a:gd name="T132" fmla="*/ 346 h 34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26" h="346">
                  <a:moveTo>
                    <a:pt x="79" y="13"/>
                  </a:moveTo>
                  <a:lnTo>
                    <a:pt x="1" y="222"/>
                  </a:lnTo>
                  <a:lnTo>
                    <a:pt x="0" y="225"/>
                  </a:lnTo>
                  <a:lnTo>
                    <a:pt x="0" y="229"/>
                  </a:lnTo>
                  <a:lnTo>
                    <a:pt x="0" y="233"/>
                  </a:lnTo>
                  <a:lnTo>
                    <a:pt x="0" y="235"/>
                  </a:lnTo>
                  <a:lnTo>
                    <a:pt x="27" y="332"/>
                  </a:lnTo>
                  <a:lnTo>
                    <a:pt x="30" y="337"/>
                  </a:lnTo>
                  <a:lnTo>
                    <a:pt x="33" y="342"/>
                  </a:lnTo>
                  <a:lnTo>
                    <a:pt x="39" y="345"/>
                  </a:lnTo>
                  <a:lnTo>
                    <a:pt x="45" y="346"/>
                  </a:lnTo>
                  <a:lnTo>
                    <a:pt x="580" y="346"/>
                  </a:lnTo>
                  <a:lnTo>
                    <a:pt x="587" y="345"/>
                  </a:lnTo>
                  <a:lnTo>
                    <a:pt x="592" y="342"/>
                  </a:lnTo>
                  <a:lnTo>
                    <a:pt x="597" y="337"/>
                  </a:lnTo>
                  <a:lnTo>
                    <a:pt x="600" y="330"/>
                  </a:lnTo>
                  <a:lnTo>
                    <a:pt x="626" y="216"/>
                  </a:lnTo>
                  <a:lnTo>
                    <a:pt x="626" y="213"/>
                  </a:lnTo>
                  <a:lnTo>
                    <a:pt x="626" y="212"/>
                  </a:lnTo>
                  <a:lnTo>
                    <a:pt x="626" y="209"/>
                  </a:lnTo>
                  <a:lnTo>
                    <a:pt x="626" y="207"/>
                  </a:lnTo>
                  <a:lnTo>
                    <a:pt x="574" y="14"/>
                  </a:lnTo>
                  <a:lnTo>
                    <a:pt x="570" y="8"/>
                  </a:lnTo>
                  <a:lnTo>
                    <a:pt x="563" y="3"/>
                  </a:lnTo>
                  <a:lnTo>
                    <a:pt x="557" y="0"/>
                  </a:lnTo>
                  <a:lnTo>
                    <a:pt x="549" y="0"/>
                  </a:lnTo>
                  <a:lnTo>
                    <a:pt x="542" y="3"/>
                  </a:lnTo>
                  <a:lnTo>
                    <a:pt x="538" y="8"/>
                  </a:lnTo>
                  <a:lnTo>
                    <a:pt x="536" y="13"/>
                  </a:lnTo>
                  <a:lnTo>
                    <a:pt x="535" y="19"/>
                  </a:lnTo>
                  <a:lnTo>
                    <a:pt x="535" y="21"/>
                  </a:lnTo>
                  <a:lnTo>
                    <a:pt x="535" y="22"/>
                  </a:lnTo>
                  <a:lnTo>
                    <a:pt x="535" y="23"/>
                  </a:lnTo>
                  <a:lnTo>
                    <a:pt x="535" y="25"/>
                  </a:lnTo>
                  <a:lnTo>
                    <a:pt x="537" y="32"/>
                  </a:lnTo>
                  <a:lnTo>
                    <a:pt x="542" y="53"/>
                  </a:lnTo>
                  <a:lnTo>
                    <a:pt x="550" y="82"/>
                  </a:lnTo>
                  <a:lnTo>
                    <a:pt x="559" y="114"/>
                  </a:lnTo>
                  <a:lnTo>
                    <a:pt x="568" y="148"/>
                  </a:lnTo>
                  <a:lnTo>
                    <a:pt x="576" y="179"/>
                  </a:lnTo>
                  <a:lnTo>
                    <a:pt x="583" y="202"/>
                  </a:lnTo>
                  <a:lnTo>
                    <a:pt x="585" y="212"/>
                  </a:lnTo>
                  <a:lnTo>
                    <a:pt x="583" y="228"/>
                  </a:lnTo>
                  <a:lnTo>
                    <a:pt x="576" y="254"/>
                  </a:lnTo>
                  <a:lnTo>
                    <a:pt x="570" y="284"/>
                  </a:lnTo>
                  <a:lnTo>
                    <a:pt x="564" y="307"/>
                  </a:lnTo>
                  <a:lnTo>
                    <a:pt x="554" y="307"/>
                  </a:lnTo>
                  <a:lnTo>
                    <a:pt x="536" y="307"/>
                  </a:lnTo>
                  <a:lnTo>
                    <a:pt x="510" y="307"/>
                  </a:lnTo>
                  <a:lnTo>
                    <a:pt x="477" y="307"/>
                  </a:lnTo>
                  <a:lnTo>
                    <a:pt x="441" y="307"/>
                  </a:lnTo>
                  <a:lnTo>
                    <a:pt x="399" y="307"/>
                  </a:lnTo>
                  <a:lnTo>
                    <a:pt x="356" y="307"/>
                  </a:lnTo>
                  <a:lnTo>
                    <a:pt x="312" y="307"/>
                  </a:lnTo>
                  <a:lnTo>
                    <a:pt x="268" y="307"/>
                  </a:lnTo>
                  <a:lnTo>
                    <a:pt x="225" y="307"/>
                  </a:lnTo>
                  <a:lnTo>
                    <a:pt x="184" y="307"/>
                  </a:lnTo>
                  <a:lnTo>
                    <a:pt x="147" y="307"/>
                  </a:lnTo>
                  <a:lnTo>
                    <a:pt x="115" y="307"/>
                  </a:lnTo>
                  <a:lnTo>
                    <a:pt x="89" y="307"/>
                  </a:lnTo>
                  <a:lnTo>
                    <a:pt x="71" y="307"/>
                  </a:lnTo>
                  <a:lnTo>
                    <a:pt x="61" y="307"/>
                  </a:lnTo>
                  <a:lnTo>
                    <a:pt x="56" y="287"/>
                  </a:lnTo>
                  <a:lnTo>
                    <a:pt x="49" y="264"/>
                  </a:lnTo>
                  <a:lnTo>
                    <a:pt x="44" y="243"/>
                  </a:lnTo>
                  <a:lnTo>
                    <a:pt x="40" y="230"/>
                  </a:lnTo>
                  <a:lnTo>
                    <a:pt x="44" y="218"/>
                  </a:lnTo>
                  <a:lnTo>
                    <a:pt x="53" y="194"/>
                  </a:lnTo>
                  <a:lnTo>
                    <a:pt x="66" y="161"/>
                  </a:lnTo>
                  <a:lnTo>
                    <a:pt x="80" y="125"/>
                  </a:lnTo>
                  <a:lnTo>
                    <a:pt x="93" y="88"/>
                  </a:lnTo>
                  <a:lnTo>
                    <a:pt x="105" y="57"/>
                  </a:lnTo>
                  <a:lnTo>
                    <a:pt x="114" y="35"/>
                  </a:lnTo>
                  <a:lnTo>
                    <a:pt x="117" y="27"/>
                  </a:lnTo>
                  <a:lnTo>
                    <a:pt x="118" y="25"/>
                  </a:lnTo>
                  <a:lnTo>
                    <a:pt x="118" y="23"/>
                  </a:lnTo>
                  <a:lnTo>
                    <a:pt x="118" y="21"/>
                  </a:lnTo>
                  <a:lnTo>
                    <a:pt x="118" y="19"/>
                  </a:lnTo>
                  <a:lnTo>
                    <a:pt x="117" y="14"/>
                  </a:lnTo>
                  <a:lnTo>
                    <a:pt x="114" y="8"/>
                  </a:lnTo>
                  <a:lnTo>
                    <a:pt x="110" y="4"/>
                  </a:lnTo>
                  <a:lnTo>
                    <a:pt x="105" y="1"/>
                  </a:lnTo>
                  <a:lnTo>
                    <a:pt x="97" y="0"/>
                  </a:lnTo>
                  <a:lnTo>
                    <a:pt x="89" y="1"/>
                  </a:lnTo>
                  <a:lnTo>
                    <a:pt x="83" y="6"/>
                  </a:lnTo>
                  <a:lnTo>
                    <a:pt x="79"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67" name="Freeform 548">
              <a:extLst>
                <a:ext uri="{FF2B5EF4-FFF2-40B4-BE49-F238E27FC236}">
                  <a16:creationId xmlns:a16="http://schemas.microsoft.com/office/drawing/2014/main" id="{AA0BC3B5-7B69-46EE-AAB7-9DCC9E0A5EC1}"/>
                </a:ext>
              </a:extLst>
            </p:cNvPr>
            <p:cNvSpPr>
              <a:spLocks/>
            </p:cNvSpPr>
            <p:nvPr/>
          </p:nvSpPr>
          <p:spPr bwMode="auto">
            <a:xfrm>
              <a:off x="370" y="2993"/>
              <a:ext cx="27" cy="19"/>
            </a:xfrm>
            <a:custGeom>
              <a:avLst/>
              <a:gdLst>
                <a:gd name="T0" fmla="*/ 0 w 117"/>
                <a:gd name="T1" fmla="*/ 0 h 84"/>
                <a:gd name="T2" fmla="*/ 0 w 117"/>
                <a:gd name="T3" fmla="*/ 0 h 84"/>
                <a:gd name="T4" fmla="*/ 0 w 117"/>
                <a:gd name="T5" fmla="*/ 0 h 84"/>
                <a:gd name="T6" fmla="*/ 0 w 117"/>
                <a:gd name="T7" fmla="*/ 0 h 84"/>
                <a:gd name="T8" fmla="*/ 0 w 117"/>
                <a:gd name="T9" fmla="*/ 0 h 84"/>
                <a:gd name="T10" fmla="*/ 0 w 117"/>
                <a:gd name="T11" fmla="*/ 0 h 84"/>
                <a:gd name="T12" fmla="*/ 0 w 117"/>
                <a:gd name="T13" fmla="*/ 0 h 84"/>
                <a:gd name="T14" fmla="*/ 0 w 117"/>
                <a:gd name="T15" fmla="*/ 0 h 84"/>
                <a:gd name="T16" fmla="*/ 0 w 117"/>
                <a:gd name="T17" fmla="*/ 0 h 84"/>
                <a:gd name="T18" fmla="*/ 0 w 117"/>
                <a:gd name="T19" fmla="*/ 0 h 84"/>
                <a:gd name="T20" fmla="*/ 0 w 117"/>
                <a:gd name="T21" fmla="*/ 0 h 84"/>
                <a:gd name="T22" fmla="*/ 0 w 117"/>
                <a:gd name="T23" fmla="*/ 0 h 84"/>
                <a:gd name="T24" fmla="*/ 0 w 117"/>
                <a:gd name="T25" fmla="*/ 0 h 84"/>
                <a:gd name="T26" fmla="*/ 0 w 117"/>
                <a:gd name="T27" fmla="*/ 0 h 84"/>
                <a:gd name="T28" fmla="*/ 0 w 117"/>
                <a:gd name="T29" fmla="*/ 0 h 84"/>
                <a:gd name="T30" fmla="*/ 0 w 117"/>
                <a:gd name="T31" fmla="*/ 0 h 84"/>
                <a:gd name="T32" fmla="*/ 0 w 117"/>
                <a:gd name="T33" fmla="*/ 0 h 84"/>
                <a:gd name="T34" fmla="*/ 0 w 117"/>
                <a:gd name="T35" fmla="*/ 0 h 84"/>
                <a:gd name="T36" fmla="*/ 0 w 117"/>
                <a:gd name="T37" fmla="*/ 0 h 84"/>
                <a:gd name="T38" fmla="*/ 0 w 117"/>
                <a:gd name="T39" fmla="*/ 0 h 84"/>
                <a:gd name="T40" fmla="*/ 0 w 117"/>
                <a:gd name="T41" fmla="*/ 0 h 84"/>
                <a:gd name="T42" fmla="*/ 0 w 117"/>
                <a:gd name="T43" fmla="*/ 0 h 84"/>
                <a:gd name="T44" fmla="*/ 0 w 117"/>
                <a:gd name="T45" fmla="*/ 0 h 84"/>
                <a:gd name="T46" fmla="*/ 0 w 117"/>
                <a:gd name="T47" fmla="*/ 0 h 84"/>
                <a:gd name="T48" fmla="*/ 0 w 117"/>
                <a:gd name="T49" fmla="*/ 0 h 84"/>
                <a:gd name="T50" fmla="*/ 0 w 117"/>
                <a:gd name="T51" fmla="*/ 0 h 84"/>
                <a:gd name="T52" fmla="*/ 0 w 117"/>
                <a:gd name="T53" fmla="*/ 0 h 84"/>
                <a:gd name="T54" fmla="*/ 0 w 117"/>
                <a:gd name="T55" fmla="*/ 0 h 84"/>
                <a:gd name="T56" fmla="*/ 0 w 117"/>
                <a:gd name="T57" fmla="*/ 0 h 84"/>
                <a:gd name="T58" fmla="*/ 0 w 117"/>
                <a:gd name="T59" fmla="*/ 0 h 84"/>
                <a:gd name="T60" fmla="*/ 0 w 117"/>
                <a:gd name="T61" fmla="*/ 0 h 84"/>
                <a:gd name="T62" fmla="*/ 0 w 117"/>
                <a:gd name="T63" fmla="*/ 0 h 84"/>
                <a:gd name="T64" fmla="*/ 0 w 117"/>
                <a:gd name="T65" fmla="*/ 0 h 84"/>
                <a:gd name="T66" fmla="*/ 0 w 117"/>
                <a:gd name="T67" fmla="*/ 0 h 84"/>
                <a:gd name="T68" fmla="*/ 0 w 117"/>
                <a:gd name="T69" fmla="*/ 0 h 84"/>
                <a:gd name="T70" fmla="*/ 0 w 117"/>
                <a:gd name="T71" fmla="*/ 0 h 84"/>
                <a:gd name="T72" fmla="*/ 0 w 117"/>
                <a:gd name="T73" fmla="*/ 0 h 84"/>
                <a:gd name="T74" fmla="*/ 0 w 117"/>
                <a:gd name="T75" fmla="*/ 0 h 8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17"/>
                <a:gd name="T115" fmla="*/ 0 h 84"/>
                <a:gd name="T116" fmla="*/ 117 w 117"/>
                <a:gd name="T117" fmla="*/ 84 h 8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17" h="84">
                  <a:moveTo>
                    <a:pt x="56" y="0"/>
                  </a:moveTo>
                  <a:lnTo>
                    <a:pt x="45" y="1"/>
                  </a:lnTo>
                  <a:lnTo>
                    <a:pt x="33" y="3"/>
                  </a:lnTo>
                  <a:lnTo>
                    <a:pt x="24" y="9"/>
                  </a:lnTo>
                  <a:lnTo>
                    <a:pt x="15" y="14"/>
                  </a:lnTo>
                  <a:lnTo>
                    <a:pt x="8" y="20"/>
                  </a:lnTo>
                  <a:lnTo>
                    <a:pt x="4" y="28"/>
                  </a:lnTo>
                  <a:lnTo>
                    <a:pt x="0" y="36"/>
                  </a:lnTo>
                  <a:lnTo>
                    <a:pt x="0" y="45"/>
                  </a:lnTo>
                  <a:lnTo>
                    <a:pt x="2" y="52"/>
                  </a:lnTo>
                  <a:lnTo>
                    <a:pt x="4" y="58"/>
                  </a:lnTo>
                  <a:lnTo>
                    <a:pt x="8" y="65"/>
                  </a:lnTo>
                  <a:lnTo>
                    <a:pt x="13" y="70"/>
                  </a:lnTo>
                  <a:lnTo>
                    <a:pt x="19" y="74"/>
                  </a:lnTo>
                  <a:lnTo>
                    <a:pt x="24" y="76"/>
                  </a:lnTo>
                  <a:lnTo>
                    <a:pt x="29" y="79"/>
                  </a:lnTo>
                  <a:lnTo>
                    <a:pt x="35" y="81"/>
                  </a:lnTo>
                  <a:lnTo>
                    <a:pt x="42" y="83"/>
                  </a:lnTo>
                  <a:lnTo>
                    <a:pt x="48" y="84"/>
                  </a:lnTo>
                  <a:lnTo>
                    <a:pt x="55" y="84"/>
                  </a:lnTo>
                  <a:lnTo>
                    <a:pt x="61" y="84"/>
                  </a:lnTo>
                  <a:lnTo>
                    <a:pt x="73" y="83"/>
                  </a:lnTo>
                  <a:lnTo>
                    <a:pt x="85" y="79"/>
                  </a:lnTo>
                  <a:lnTo>
                    <a:pt x="95" y="75"/>
                  </a:lnTo>
                  <a:lnTo>
                    <a:pt x="103" y="68"/>
                  </a:lnTo>
                  <a:lnTo>
                    <a:pt x="110" y="62"/>
                  </a:lnTo>
                  <a:lnTo>
                    <a:pt x="115" y="54"/>
                  </a:lnTo>
                  <a:lnTo>
                    <a:pt x="117" y="46"/>
                  </a:lnTo>
                  <a:lnTo>
                    <a:pt x="117" y="37"/>
                  </a:lnTo>
                  <a:lnTo>
                    <a:pt x="116" y="29"/>
                  </a:lnTo>
                  <a:lnTo>
                    <a:pt x="112" y="22"/>
                  </a:lnTo>
                  <a:lnTo>
                    <a:pt x="107" y="14"/>
                  </a:lnTo>
                  <a:lnTo>
                    <a:pt x="99" y="9"/>
                  </a:lnTo>
                  <a:lnTo>
                    <a:pt x="90" y="5"/>
                  </a:lnTo>
                  <a:lnTo>
                    <a:pt x="80" y="1"/>
                  </a:lnTo>
                  <a:lnTo>
                    <a:pt x="68" y="0"/>
                  </a:lnTo>
                  <a:lnTo>
                    <a:pt x="5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68" name="Freeform 549">
              <a:extLst>
                <a:ext uri="{FF2B5EF4-FFF2-40B4-BE49-F238E27FC236}">
                  <a16:creationId xmlns:a16="http://schemas.microsoft.com/office/drawing/2014/main" id="{81AD7FC6-2A29-4F53-9020-D1D0165C8AEB}"/>
                </a:ext>
              </a:extLst>
            </p:cNvPr>
            <p:cNvSpPr>
              <a:spLocks/>
            </p:cNvSpPr>
            <p:nvPr/>
          </p:nvSpPr>
          <p:spPr bwMode="auto">
            <a:xfrm>
              <a:off x="379" y="2869"/>
              <a:ext cx="39" cy="139"/>
            </a:xfrm>
            <a:custGeom>
              <a:avLst/>
              <a:gdLst>
                <a:gd name="T0" fmla="*/ 0 w 168"/>
                <a:gd name="T1" fmla="*/ 0 h 604"/>
                <a:gd name="T2" fmla="*/ 0 w 168"/>
                <a:gd name="T3" fmla="*/ 0 h 604"/>
                <a:gd name="T4" fmla="*/ 0 w 168"/>
                <a:gd name="T5" fmla="*/ 0 h 604"/>
                <a:gd name="T6" fmla="*/ 0 w 168"/>
                <a:gd name="T7" fmla="*/ 0 h 604"/>
                <a:gd name="T8" fmla="*/ 0 w 168"/>
                <a:gd name="T9" fmla="*/ 0 h 604"/>
                <a:gd name="T10" fmla="*/ 0 w 168"/>
                <a:gd name="T11" fmla="*/ 0 h 604"/>
                <a:gd name="T12" fmla="*/ 0 w 168"/>
                <a:gd name="T13" fmla="*/ 0 h 604"/>
                <a:gd name="T14" fmla="*/ 0 w 168"/>
                <a:gd name="T15" fmla="*/ 0 h 604"/>
                <a:gd name="T16" fmla="*/ 0 w 168"/>
                <a:gd name="T17" fmla="*/ 0 h 604"/>
                <a:gd name="T18" fmla="*/ 0 w 168"/>
                <a:gd name="T19" fmla="*/ 0 h 604"/>
                <a:gd name="T20" fmla="*/ 0 w 168"/>
                <a:gd name="T21" fmla="*/ 0 h 604"/>
                <a:gd name="T22" fmla="*/ 0 w 168"/>
                <a:gd name="T23" fmla="*/ 0 h 604"/>
                <a:gd name="T24" fmla="*/ 0 w 168"/>
                <a:gd name="T25" fmla="*/ 0 h 604"/>
                <a:gd name="T26" fmla="*/ 0 w 168"/>
                <a:gd name="T27" fmla="*/ 0 h 604"/>
                <a:gd name="T28" fmla="*/ 0 w 168"/>
                <a:gd name="T29" fmla="*/ 0 h 604"/>
                <a:gd name="T30" fmla="*/ 0 w 168"/>
                <a:gd name="T31" fmla="*/ 0 h 604"/>
                <a:gd name="T32" fmla="*/ 0 w 168"/>
                <a:gd name="T33" fmla="*/ 0 h 604"/>
                <a:gd name="T34" fmla="*/ 0 w 168"/>
                <a:gd name="T35" fmla="*/ 0 h 604"/>
                <a:gd name="T36" fmla="*/ 0 w 168"/>
                <a:gd name="T37" fmla="*/ 0 h 6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8"/>
                <a:gd name="T58" fmla="*/ 0 h 604"/>
                <a:gd name="T59" fmla="*/ 168 w 168"/>
                <a:gd name="T60" fmla="*/ 604 h 6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8" h="604">
                  <a:moveTo>
                    <a:pt x="129" y="14"/>
                  </a:moveTo>
                  <a:lnTo>
                    <a:pt x="0" y="579"/>
                  </a:lnTo>
                  <a:lnTo>
                    <a:pt x="0" y="587"/>
                  </a:lnTo>
                  <a:lnTo>
                    <a:pt x="4" y="594"/>
                  </a:lnTo>
                  <a:lnTo>
                    <a:pt x="9" y="600"/>
                  </a:lnTo>
                  <a:lnTo>
                    <a:pt x="16" y="604"/>
                  </a:lnTo>
                  <a:lnTo>
                    <a:pt x="24" y="604"/>
                  </a:lnTo>
                  <a:lnTo>
                    <a:pt x="30" y="601"/>
                  </a:lnTo>
                  <a:lnTo>
                    <a:pt x="35" y="596"/>
                  </a:lnTo>
                  <a:lnTo>
                    <a:pt x="39" y="588"/>
                  </a:lnTo>
                  <a:lnTo>
                    <a:pt x="168" y="23"/>
                  </a:lnTo>
                  <a:lnTo>
                    <a:pt x="168" y="16"/>
                  </a:lnTo>
                  <a:lnTo>
                    <a:pt x="166" y="9"/>
                  </a:lnTo>
                  <a:lnTo>
                    <a:pt x="160" y="4"/>
                  </a:lnTo>
                  <a:lnTo>
                    <a:pt x="152" y="0"/>
                  </a:lnTo>
                  <a:lnTo>
                    <a:pt x="145" y="0"/>
                  </a:lnTo>
                  <a:lnTo>
                    <a:pt x="138" y="3"/>
                  </a:lnTo>
                  <a:lnTo>
                    <a:pt x="133" y="8"/>
                  </a:lnTo>
                  <a:lnTo>
                    <a:pt x="129"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69" name="Freeform 550">
              <a:extLst>
                <a:ext uri="{FF2B5EF4-FFF2-40B4-BE49-F238E27FC236}">
                  <a16:creationId xmlns:a16="http://schemas.microsoft.com/office/drawing/2014/main" id="{8F812AB0-D598-427A-BBD4-92429D444428}"/>
                </a:ext>
              </a:extLst>
            </p:cNvPr>
            <p:cNvSpPr>
              <a:spLocks/>
            </p:cNvSpPr>
            <p:nvPr/>
          </p:nvSpPr>
          <p:spPr bwMode="auto">
            <a:xfrm>
              <a:off x="337" y="2672"/>
              <a:ext cx="205" cy="206"/>
            </a:xfrm>
            <a:custGeom>
              <a:avLst/>
              <a:gdLst>
                <a:gd name="T0" fmla="*/ 0 w 894"/>
                <a:gd name="T1" fmla="*/ 0 h 895"/>
                <a:gd name="T2" fmla="*/ 0 w 894"/>
                <a:gd name="T3" fmla="*/ 0 h 895"/>
                <a:gd name="T4" fmla="*/ 0 w 894"/>
                <a:gd name="T5" fmla="*/ 0 h 895"/>
                <a:gd name="T6" fmla="*/ 0 w 894"/>
                <a:gd name="T7" fmla="*/ 0 h 895"/>
                <a:gd name="T8" fmla="*/ 0 w 894"/>
                <a:gd name="T9" fmla="*/ 0 h 895"/>
                <a:gd name="T10" fmla="*/ 0 w 894"/>
                <a:gd name="T11" fmla="*/ 0 h 895"/>
                <a:gd name="T12" fmla="*/ 0 w 894"/>
                <a:gd name="T13" fmla="*/ 0 h 895"/>
                <a:gd name="T14" fmla="*/ 0 w 894"/>
                <a:gd name="T15" fmla="*/ 0 h 895"/>
                <a:gd name="T16" fmla="*/ 0 w 894"/>
                <a:gd name="T17" fmla="*/ 0 h 895"/>
                <a:gd name="T18" fmla="*/ 0 w 894"/>
                <a:gd name="T19" fmla="*/ 0 h 895"/>
                <a:gd name="T20" fmla="*/ 0 w 894"/>
                <a:gd name="T21" fmla="*/ 0 h 895"/>
                <a:gd name="T22" fmla="*/ 0 w 894"/>
                <a:gd name="T23" fmla="*/ 0 h 895"/>
                <a:gd name="T24" fmla="*/ 0 w 894"/>
                <a:gd name="T25" fmla="*/ 0 h 895"/>
                <a:gd name="T26" fmla="*/ 0 w 894"/>
                <a:gd name="T27" fmla="*/ 0 h 895"/>
                <a:gd name="T28" fmla="*/ 0 w 894"/>
                <a:gd name="T29" fmla="*/ 0 h 895"/>
                <a:gd name="T30" fmla="*/ 0 w 894"/>
                <a:gd name="T31" fmla="*/ 0 h 895"/>
                <a:gd name="T32" fmla="*/ 0 w 894"/>
                <a:gd name="T33" fmla="*/ 0 h 895"/>
                <a:gd name="T34" fmla="*/ 0 w 894"/>
                <a:gd name="T35" fmla="*/ 0 h 895"/>
                <a:gd name="T36" fmla="*/ 0 w 894"/>
                <a:gd name="T37" fmla="*/ 0 h 895"/>
                <a:gd name="T38" fmla="*/ 0 w 894"/>
                <a:gd name="T39" fmla="*/ 0 h 895"/>
                <a:gd name="T40" fmla="*/ 0 w 894"/>
                <a:gd name="T41" fmla="*/ 0 h 895"/>
                <a:gd name="T42" fmla="*/ 0 w 894"/>
                <a:gd name="T43" fmla="*/ 0 h 895"/>
                <a:gd name="T44" fmla="*/ 0 w 894"/>
                <a:gd name="T45" fmla="*/ 0 h 895"/>
                <a:gd name="T46" fmla="*/ 0 w 894"/>
                <a:gd name="T47" fmla="*/ 0 h 895"/>
                <a:gd name="T48" fmla="*/ 0 w 894"/>
                <a:gd name="T49" fmla="*/ 0 h 895"/>
                <a:gd name="T50" fmla="*/ 0 w 894"/>
                <a:gd name="T51" fmla="*/ 0 h 895"/>
                <a:gd name="T52" fmla="*/ 0 w 894"/>
                <a:gd name="T53" fmla="*/ 0 h 895"/>
                <a:gd name="T54" fmla="*/ 0 w 894"/>
                <a:gd name="T55" fmla="*/ 0 h 895"/>
                <a:gd name="T56" fmla="*/ 0 w 894"/>
                <a:gd name="T57" fmla="*/ 0 h 895"/>
                <a:gd name="T58" fmla="*/ 0 w 894"/>
                <a:gd name="T59" fmla="*/ 0 h 895"/>
                <a:gd name="T60" fmla="*/ 0 w 894"/>
                <a:gd name="T61" fmla="*/ 0 h 895"/>
                <a:gd name="T62" fmla="*/ 0 w 894"/>
                <a:gd name="T63" fmla="*/ 0 h 895"/>
                <a:gd name="T64" fmla="*/ 0 w 894"/>
                <a:gd name="T65" fmla="*/ 0 h 895"/>
                <a:gd name="T66" fmla="*/ 0 w 894"/>
                <a:gd name="T67" fmla="*/ 0 h 895"/>
                <a:gd name="T68" fmla="*/ 0 w 894"/>
                <a:gd name="T69" fmla="*/ 0 h 895"/>
                <a:gd name="T70" fmla="*/ 0 w 894"/>
                <a:gd name="T71" fmla="*/ 0 h 895"/>
                <a:gd name="T72" fmla="*/ 0 w 894"/>
                <a:gd name="T73" fmla="*/ 0 h 895"/>
                <a:gd name="T74" fmla="*/ 0 w 894"/>
                <a:gd name="T75" fmla="*/ 0 h 895"/>
                <a:gd name="T76" fmla="*/ 0 w 894"/>
                <a:gd name="T77" fmla="*/ 0 h 895"/>
                <a:gd name="T78" fmla="*/ 0 w 894"/>
                <a:gd name="T79" fmla="*/ 0 h 895"/>
                <a:gd name="T80" fmla="*/ 0 w 894"/>
                <a:gd name="T81" fmla="*/ 0 h 895"/>
                <a:gd name="T82" fmla="*/ 0 w 894"/>
                <a:gd name="T83" fmla="*/ 0 h 895"/>
                <a:gd name="T84" fmla="*/ 0 w 894"/>
                <a:gd name="T85" fmla="*/ 0 h 895"/>
                <a:gd name="T86" fmla="*/ 0 w 894"/>
                <a:gd name="T87" fmla="*/ 0 h 895"/>
                <a:gd name="T88" fmla="*/ 0 w 894"/>
                <a:gd name="T89" fmla="*/ 0 h 895"/>
                <a:gd name="T90" fmla="*/ 0 w 894"/>
                <a:gd name="T91" fmla="*/ 0 h 895"/>
                <a:gd name="T92" fmla="*/ 0 w 894"/>
                <a:gd name="T93" fmla="*/ 0 h 895"/>
                <a:gd name="T94" fmla="*/ 0 w 894"/>
                <a:gd name="T95" fmla="*/ 0 h 8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94"/>
                <a:gd name="T145" fmla="*/ 0 h 895"/>
                <a:gd name="T146" fmla="*/ 894 w 894"/>
                <a:gd name="T147" fmla="*/ 895 h 8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94" h="895">
                  <a:moveTo>
                    <a:pt x="45" y="0"/>
                  </a:moveTo>
                  <a:lnTo>
                    <a:pt x="39" y="0"/>
                  </a:lnTo>
                  <a:lnTo>
                    <a:pt x="36" y="2"/>
                  </a:lnTo>
                  <a:lnTo>
                    <a:pt x="30" y="4"/>
                  </a:lnTo>
                  <a:lnTo>
                    <a:pt x="24" y="7"/>
                  </a:lnTo>
                  <a:lnTo>
                    <a:pt x="19" y="11"/>
                  </a:lnTo>
                  <a:lnTo>
                    <a:pt x="13" y="16"/>
                  </a:lnTo>
                  <a:lnTo>
                    <a:pt x="8" y="22"/>
                  </a:lnTo>
                  <a:lnTo>
                    <a:pt x="3" y="30"/>
                  </a:lnTo>
                  <a:lnTo>
                    <a:pt x="2" y="33"/>
                  </a:lnTo>
                  <a:lnTo>
                    <a:pt x="0" y="37"/>
                  </a:lnTo>
                  <a:lnTo>
                    <a:pt x="0" y="41"/>
                  </a:lnTo>
                  <a:lnTo>
                    <a:pt x="0" y="43"/>
                  </a:lnTo>
                  <a:lnTo>
                    <a:pt x="131" y="787"/>
                  </a:lnTo>
                  <a:lnTo>
                    <a:pt x="131" y="786"/>
                  </a:lnTo>
                  <a:lnTo>
                    <a:pt x="131" y="785"/>
                  </a:lnTo>
                  <a:lnTo>
                    <a:pt x="131" y="783"/>
                  </a:lnTo>
                  <a:lnTo>
                    <a:pt x="132" y="798"/>
                  </a:lnTo>
                  <a:lnTo>
                    <a:pt x="136" y="813"/>
                  </a:lnTo>
                  <a:lnTo>
                    <a:pt x="144" y="830"/>
                  </a:lnTo>
                  <a:lnTo>
                    <a:pt x="155" y="847"/>
                  </a:lnTo>
                  <a:lnTo>
                    <a:pt x="172" y="864"/>
                  </a:lnTo>
                  <a:lnTo>
                    <a:pt x="193" y="877"/>
                  </a:lnTo>
                  <a:lnTo>
                    <a:pt x="220" y="889"/>
                  </a:lnTo>
                  <a:lnTo>
                    <a:pt x="253" y="895"/>
                  </a:lnTo>
                  <a:lnTo>
                    <a:pt x="254" y="895"/>
                  </a:lnTo>
                  <a:lnTo>
                    <a:pt x="256" y="895"/>
                  </a:lnTo>
                  <a:lnTo>
                    <a:pt x="870" y="895"/>
                  </a:lnTo>
                  <a:lnTo>
                    <a:pt x="875" y="894"/>
                  </a:lnTo>
                  <a:lnTo>
                    <a:pt x="881" y="891"/>
                  </a:lnTo>
                  <a:lnTo>
                    <a:pt x="885" y="889"/>
                  </a:lnTo>
                  <a:lnTo>
                    <a:pt x="888" y="883"/>
                  </a:lnTo>
                  <a:lnTo>
                    <a:pt x="891" y="874"/>
                  </a:lnTo>
                  <a:lnTo>
                    <a:pt x="893" y="863"/>
                  </a:lnTo>
                  <a:lnTo>
                    <a:pt x="894" y="851"/>
                  </a:lnTo>
                  <a:lnTo>
                    <a:pt x="893" y="838"/>
                  </a:lnTo>
                  <a:lnTo>
                    <a:pt x="891" y="825"/>
                  </a:lnTo>
                  <a:lnTo>
                    <a:pt x="884" y="813"/>
                  </a:lnTo>
                  <a:lnTo>
                    <a:pt x="874" y="802"/>
                  </a:lnTo>
                  <a:lnTo>
                    <a:pt x="859" y="792"/>
                  </a:lnTo>
                  <a:lnTo>
                    <a:pt x="848" y="789"/>
                  </a:lnTo>
                  <a:lnTo>
                    <a:pt x="829" y="786"/>
                  </a:lnTo>
                  <a:lnTo>
                    <a:pt x="805" y="782"/>
                  </a:lnTo>
                  <a:lnTo>
                    <a:pt x="775" y="779"/>
                  </a:lnTo>
                  <a:lnTo>
                    <a:pt x="740" y="777"/>
                  </a:lnTo>
                  <a:lnTo>
                    <a:pt x="702" y="774"/>
                  </a:lnTo>
                  <a:lnTo>
                    <a:pt x="662" y="772"/>
                  </a:lnTo>
                  <a:lnTo>
                    <a:pt x="619" y="769"/>
                  </a:lnTo>
                  <a:lnTo>
                    <a:pt x="576" y="766"/>
                  </a:lnTo>
                  <a:lnTo>
                    <a:pt x="531" y="765"/>
                  </a:lnTo>
                  <a:lnTo>
                    <a:pt x="490" y="764"/>
                  </a:lnTo>
                  <a:lnTo>
                    <a:pt x="448" y="761"/>
                  </a:lnTo>
                  <a:lnTo>
                    <a:pt x="410" y="760"/>
                  </a:lnTo>
                  <a:lnTo>
                    <a:pt x="375" y="759"/>
                  </a:lnTo>
                  <a:lnTo>
                    <a:pt x="345" y="759"/>
                  </a:lnTo>
                  <a:lnTo>
                    <a:pt x="321" y="757"/>
                  </a:lnTo>
                  <a:lnTo>
                    <a:pt x="318" y="757"/>
                  </a:lnTo>
                  <a:lnTo>
                    <a:pt x="315" y="759"/>
                  </a:lnTo>
                  <a:lnTo>
                    <a:pt x="313" y="760"/>
                  </a:lnTo>
                  <a:lnTo>
                    <a:pt x="310" y="761"/>
                  </a:lnTo>
                  <a:lnTo>
                    <a:pt x="310" y="760"/>
                  </a:lnTo>
                  <a:lnTo>
                    <a:pt x="310" y="761"/>
                  </a:lnTo>
                  <a:lnTo>
                    <a:pt x="309" y="761"/>
                  </a:lnTo>
                  <a:lnTo>
                    <a:pt x="308" y="761"/>
                  </a:lnTo>
                  <a:lnTo>
                    <a:pt x="305" y="760"/>
                  </a:lnTo>
                  <a:lnTo>
                    <a:pt x="301" y="759"/>
                  </a:lnTo>
                  <a:lnTo>
                    <a:pt x="297" y="756"/>
                  </a:lnTo>
                  <a:lnTo>
                    <a:pt x="293" y="751"/>
                  </a:lnTo>
                  <a:lnTo>
                    <a:pt x="287" y="744"/>
                  </a:lnTo>
                  <a:lnTo>
                    <a:pt x="282" y="737"/>
                  </a:lnTo>
                  <a:lnTo>
                    <a:pt x="275" y="725"/>
                  </a:lnTo>
                  <a:lnTo>
                    <a:pt x="269" y="711"/>
                  </a:lnTo>
                  <a:lnTo>
                    <a:pt x="261" y="694"/>
                  </a:lnTo>
                  <a:lnTo>
                    <a:pt x="254" y="664"/>
                  </a:lnTo>
                  <a:lnTo>
                    <a:pt x="235" y="590"/>
                  </a:lnTo>
                  <a:lnTo>
                    <a:pt x="209" y="484"/>
                  </a:lnTo>
                  <a:lnTo>
                    <a:pt x="180" y="363"/>
                  </a:lnTo>
                  <a:lnTo>
                    <a:pt x="150" y="242"/>
                  </a:lnTo>
                  <a:lnTo>
                    <a:pt x="124" y="138"/>
                  </a:lnTo>
                  <a:lnTo>
                    <a:pt x="105" y="64"/>
                  </a:lnTo>
                  <a:lnTo>
                    <a:pt x="98" y="35"/>
                  </a:lnTo>
                  <a:lnTo>
                    <a:pt x="97" y="34"/>
                  </a:lnTo>
                  <a:lnTo>
                    <a:pt x="97" y="32"/>
                  </a:lnTo>
                  <a:lnTo>
                    <a:pt x="95" y="30"/>
                  </a:lnTo>
                  <a:lnTo>
                    <a:pt x="94" y="29"/>
                  </a:lnTo>
                  <a:lnTo>
                    <a:pt x="93" y="26"/>
                  </a:lnTo>
                  <a:lnTo>
                    <a:pt x="90" y="24"/>
                  </a:lnTo>
                  <a:lnTo>
                    <a:pt x="85" y="19"/>
                  </a:lnTo>
                  <a:lnTo>
                    <a:pt x="80" y="13"/>
                  </a:lnTo>
                  <a:lnTo>
                    <a:pt x="72" y="8"/>
                  </a:lnTo>
                  <a:lnTo>
                    <a:pt x="64" y="4"/>
                  </a:lnTo>
                  <a:lnTo>
                    <a:pt x="55" y="2"/>
                  </a:lnTo>
                  <a:lnTo>
                    <a:pt x="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70" name="Freeform 551">
              <a:extLst>
                <a:ext uri="{FF2B5EF4-FFF2-40B4-BE49-F238E27FC236}">
                  <a16:creationId xmlns:a16="http://schemas.microsoft.com/office/drawing/2014/main" id="{4DA2D8B1-0242-48DB-88F0-82A093377EEB}"/>
                </a:ext>
              </a:extLst>
            </p:cNvPr>
            <p:cNvSpPr>
              <a:spLocks/>
            </p:cNvSpPr>
            <p:nvPr/>
          </p:nvSpPr>
          <p:spPr bwMode="auto">
            <a:xfrm>
              <a:off x="346" y="2681"/>
              <a:ext cx="187" cy="187"/>
            </a:xfrm>
            <a:custGeom>
              <a:avLst/>
              <a:gdLst>
                <a:gd name="T0" fmla="*/ 0 w 814"/>
                <a:gd name="T1" fmla="*/ 0 h 817"/>
                <a:gd name="T2" fmla="*/ 0 w 814"/>
                <a:gd name="T3" fmla="*/ 0 h 817"/>
                <a:gd name="T4" fmla="*/ 0 w 814"/>
                <a:gd name="T5" fmla="*/ 0 h 817"/>
                <a:gd name="T6" fmla="*/ 0 w 814"/>
                <a:gd name="T7" fmla="*/ 0 h 817"/>
                <a:gd name="T8" fmla="*/ 0 w 814"/>
                <a:gd name="T9" fmla="*/ 0 h 817"/>
                <a:gd name="T10" fmla="*/ 0 w 814"/>
                <a:gd name="T11" fmla="*/ 0 h 817"/>
                <a:gd name="T12" fmla="*/ 0 w 814"/>
                <a:gd name="T13" fmla="*/ 0 h 817"/>
                <a:gd name="T14" fmla="*/ 0 w 814"/>
                <a:gd name="T15" fmla="*/ 0 h 817"/>
                <a:gd name="T16" fmla="*/ 0 w 814"/>
                <a:gd name="T17" fmla="*/ 0 h 817"/>
                <a:gd name="T18" fmla="*/ 0 w 814"/>
                <a:gd name="T19" fmla="*/ 0 h 817"/>
                <a:gd name="T20" fmla="*/ 0 w 814"/>
                <a:gd name="T21" fmla="*/ 0 h 817"/>
                <a:gd name="T22" fmla="*/ 0 w 814"/>
                <a:gd name="T23" fmla="*/ 0 h 817"/>
                <a:gd name="T24" fmla="*/ 0 w 814"/>
                <a:gd name="T25" fmla="*/ 0 h 817"/>
                <a:gd name="T26" fmla="*/ 0 w 814"/>
                <a:gd name="T27" fmla="*/ 0 h 817"/>
                <a:gd name="T28" fmla="*/ 0 w 814"/>
                <a:gd name="T29" fmla="*/ 0 h 817"/>
                <a:gd name="T30" fmla="*/ 0 w 814"/>
                <a:gd name="T31" fmla="*/ 0 h 817"/>
                <a:gd name="T32" fmla="*/ 0 w 814"/>
                <a:gd name="T33" fmla="*/ 0 h 817"/>
                <a:gd name="T34" fmla="*/ 0 w 814"/>
                <a:gd name="T35" fmla="*/ 0 h 817"/>
                <a:gd name="T36" fmla="*/ 0 w 814"/>
                <a:gd name="T37" fmla="*/ 0 h 817"/>
                <a:gd name="T38" fmla="*/ 0 w 814"/>
                <a:gd name="T39" fmla="*/ 0 h 817"/>
                <a:gd name="T40" fmla="*/ 0 w 814"/>
                <a:gd name="T41" fmla="*/ 0 h 817"/>
                <a:gd name="T42" fmla="*/ 0 w 814"/>
                <a:gd name="T43" fmla="*/ 0 h 817"/>
                <a:gd name="T44" fmla="*/ 0 w 814"/>
                <a:gd name="T45" fmla="*/ 0 h 817"/>
                <a:gd name="T46" fmla="*/ 0 w 814"/>
                <a:gd name="T47" fmla="*/ 0 h 817"/>
                <a:gd name="T48" fmla="*/ 0 w 814"/>
                <a:gd name="T49" fmla="*/ 0 h 817"/>
                <a:gd name="T50" fmla="*/ 0 w 814"/>
                <a:gd name="T51" fmla="*/ 0 h 817"/>
                <a:gd name="T52" fmla="*/ 0 w 814"/>
                <a:gd name="T53" fmla="*/ 0 h 817"/>
                <a:gd name="T54" fmla="*/ 0 w 814"/>
                <a:gd name="T55" fmla="*/ 0 h 817"/>
                <a:gd name="T56" fmla="*/ 0 w 814"/>
                <a:gd name="T57" fmla="*/ 0 h 817"/>
                <a:gd name="T58" fmla="*/ 0 w 814"/>
                <a:gd name="T59" fmla="*/ 0 h 817"/>
                <a:gd name="T60" fmla="*/ 0 w 814"/>
                <a:gd name="T61" fmla="*/ 0 h 817"/>
                <a:gd name="T62" fmla="*/ 0 w 814"/>
                <a:gd name="T63" fmla="*/ 0 h 817"/>
                <a:gd name="T64" fmla="*/ 0 w 814"/>
                <a:gd name="T65" fmla="*/ 0 h 817"/>
                <a:gd name="T66" fmla="*/ 0 w 814"/>
                <a:gd name="T67" fmla="*/ 0 h 817"/>
                <a:gd name="T68" fmla="*/ 0 w 814"/>
                <a:gd name="T69" fmla="*/ 0 h 817"/>
                <a:gd name="T70" fmla="*/ 0 w 814"/>
                <a:gd name="T71" fmla="*/ 0 h 817"/>
                <a:gd name="T72" fmla="*/ 0 w 814"/>
                <a:gd name="T73" fmla="*/ 0 h 817"/>
                <a:gd name="T74" fmla="*/ 0 w 814"/>
                <a:gd name="T75" fmla="*/ 0 h 817"/>
                <a:gd name="T76" fmla="*/ 0 w 814"/>
                <a:gd name="T77" fmla="*/ 0 h 817"/>
                <a:gd name="T78" fmla="*/ 0 w 814"/>
                <a:gd name="T79" fmla="*/ 0 h 817"/>
                <a:gd name="T80" fmla="*/ 0 w 814"/>
                <a:gd name="T81" fmla="*/ 0 h 817"/>
                <a:gd name="T82" fmla="*/ 0 w 814"/>
                <a:gd name="T83" fmla="*/ 0 h 817"/>
                <a:gd name="T84" fmla="*/ 0 w 814"/>
                <a:gd name="T85" fmla="*/ 0 h 817"/>
                <a:gd name="T86" fmla="*/ 0 w 814"/>
                <a:gd name="T87" fmla="*/ 0 h 817"/>
                <a:gd name="T88" fmla="*/ 0 w 814"/>
                <a:gd name="T89" fmla="*/ 0 h 817"/>
                <a:gd name="T90" fmla="*/ 0 w 814"/>
                <a:gd name="T91" fmla="*/ 0 h 81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14"/>
                <a:gd name="T139" fmla="*/ 0 h 817"/>
                <a:gd name="T140" fmla="*/ 814 w 814"/>
                <a:gd name="T141" fmla="*/ 817 h 81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14" h="817">
                  <a:moveTo>
                    <a:pt x="5" y="0"/>
                  </a:moveTo>
                  <a:lnTo>
                    <a:pt x="9" y="2"/>
                  </a:lnTo>
                  <a:lnTo>
                    <a:pt x="13" y="3"/>
                  </a:lnTo>
                  <a:lnTo>
                    <a:pt x="15" y="7"/>
                  </a:lnTo>
                  <a:lnTo>
                    <a:pt x="19" y="11"/>
                  </a:lnTo>
                  <a:lnTo>
                    <a:pt x="27" y="42"/>
                  </a:lnTo>
                  <a:lnTo>
                    <a:pt x="45" y="117"/>
                  </a:lnTo>
                  <a:lnTo>
                    <a:pt x="71" y="221"/>
                  </a:lnTo>
                  <a:lnTo>
                    <a:pt x="101" y="341"/>
                  </a:lnTo>
                  <a:lnTo>
                    <a:pt x="131" y="461"/>
                  </a:lnTo>
                  <a:lnTo>
                    <a:pt x="157" y="564"/>
                  </a:lnTo>
                  <a:lnTo>
                    <a:pt x="175" y="638"/>
                  </a:lnTo>
                  <a:lnTo>
                    <a:pt x="182" y="665"/>
                  </a:lnTo>
                  <a:lnTo>
                    <a:pt x="182" y="666"/>
                  </a:lnTo>
                  <a:lnTo>
                    <a:pt x="182" y="668"/>
                  </a:lnTo>
                  <a:lnTo>
                    <a:pt x="190" y="686"/>
                  </a:lnTo>
                  <a:lnTo>
                    <a:pt x="198" y="703"/>
                  </a:lnTo>
                  <a:lnTo>
                    <a:pt x="207" y="717"/>
                  </a:lnTo>
                  <a:lnTo>
                    <a:pt x="216" y="729"/>
                  </a:lnTo>
                  <a:lnTo>
                    <a:pt x="224" y="739"/>
                  </a:lnTo>
                  <a:lnTo>
                    <a:pt x="233" y="748"/>
                  </a:lnTo>
                  <a:lnTo>
                    <a:pt x="243" y="755"/>
                  </a:lnTo>
                  <a:lnTo>
                    <a:pt x="252" y="759"/>
                  </a:lnTo>
                  <a:lnTo>
                    <a:pt x="263" y="761"/>
                  </a:lnTo>
                  <a:lnTo>
                    <a:pt x="270" y="761"/>
                  </a:lnTo>
                  <a:lnTo>
                    <a:pt x="278" y="760"/>
                  </a:lnTo>
                  <a:lnTo>
                    <a:pt x="283" y="759"/>
                  </a:lnTo>
                  <a:lnTo>
                    <a:pt x="328" y="760"/>
                  </a:lnTo>
                  <a:lnTo>
                    <a:pt x="371" y="761"/>
                  </a:lnTo>
                  <a:lnTo>
                    <a:pt x="415" y="763"/>
                  </a:lnTo>
                  <a:lnTo>
                    <a:pt x="458" y="765"/>
                  </a:lnTo>
                  <a:lnTo>
                    <a:pt x="501" y="766"/>
                  </a:lnTo>
                  <a:lnTo>
                    <a:pt x="542" y="768"/>
                  </a:lnTo>
                  <a:lnTo>
                    <a:pt x="581" y="770"/>
                  </a:lnTo>
                  <a:lnTo>
                    <a:pt x="619" y="772"/>
                  </a:lnTo>
                  <a:lnTo>
                    <a:pt x="654" y="774"/>
                  </a:lnTo>
                  <a:lnTo>
                    <a:pt x="687" y="777"/>
                  </a:lnTo>
                  <a:lnTo>
                    <a:pt x="716" y="778"/>
                  </a:lnTo>
                  <a:lnTo>
                    <a:pt x="742" y="781"/>
                  </a:lnTo>
                  <a:lnTo>
                    <a:pt x="762" y="782"/>
                  </a:lnTo>
                  <a:lnTo>
                    <a:pt x="781" y="785"/>
                  </a:lnTo>
                  <a:lnTo>
                    <a:pt x="792" y="786"/>
                  </a:lnTo>
                  <a:lnTo>
                    <a:pt x="800" y="789"/>
                  </a:lnTo>
                  <a:lnTo>
                    <a:pt x="807" y="794"/>
                  </a:lnTo>
                  <a:lnTo>
                    <a:pt x="812" y="800"/>
                  </a:lnTo>
                  <a:lnTo>
                    <a:pt x="813" y="805"/>
                  </a:lnTo>
                  <a:lnTo>
                    <a:pt x="814" y="812"/>
                  </a:lnTo>
                  <a:lnTo>
                    <a:pt x="814" y="813"/>
                  </a:lnTo>
                  <a:lnTo>
                    <a:pt x="814" y="815"/>
                  </a:lnTo>
                  <a:lnTo>
                    <a:pt x="813" y="816"/>
                  </a:lnTo>
                  <a:lnTo>
                    <a:pt x="813" y="817"/>
                  </a:lnTo>
                  <a:lnTo>
                    <a:pt x="801" y="817"/>
                  </a:lnTo>
                  <a:lnTo>
                    <a:pt x="779" y="817"/>
                  </a:lnTo>
                  <a:lnTo>
                    <a:pt x="748" y="817"/>
                  </a:lnTo>
                  <a:lnTo>
                    <a:pt x="708" y="817"/>
                  </a:lnTo>
                  <a:lnTo>
                    <a:pt x="662" y="817"/>
                  </a:lnTo>
                  <a:lnTo>
                    <a:pt x="613" y="817"/>
                  </a:lnTo>
                  <a:lnTo>
                    <a:pt x="559" y="817"/>
                  </a:lnTo>
                  <a:lnTo>
                    <a:pt x="505" y="817"/>
                  </a:lnTo>
                  <a:lnTo>
                    <a:pt x="451" y="817"/>
                  </a:lnTo>
                  <a:lnTo>
                    <a:pt x="399" y="817"/>
                  </a:lnTo>
                  <a:lnTo>
                    <a:pt x="350" y="817"/>
                  </a:lnTo>
                  <a:lnTo>
                    <a:pt x="307" y="817"/>
                  </a:lnTo>
                  <a:lnTo>
                    <a:pt x="270" y="817"/>
                  </a:lnTo>
                  <a:lnTo>
                    <a:pt x="242" y="817"/>
                  </a:lnTo>
                  <a:lnTo>
                    <a:pt x="222" y="817"/>
                  </a:lnTo>
                  <a:lnTo>
                    <a:pt x="216" y="817"/>
                  </a:lnTo>
                  <a:lnTo>
                    <a:pt x="188" y="812"/>
                  </a:lnTo>
                  <a:lnTo>
                    <a:pt x="168" y="803"/>
                  </a:lnTo>
                  <a:lnTo>
                    <a:pt x="152" y="791"/>
                  </a:lnTo>
                  <a:lnTo>
                    <a:pt x="142" y="779"/>
                  </a:lnTo>
                  <a:lnTo>
                    <a:pt x="135" y="768"/>
                  </a:lnTo>
                  <a:lnTo>
                    <a:pt x="131" y="757"/>
                  </a:lnTo>
                  <a:lnTo>
                    <a:pt x="130" y="750"/>
                  </a:lnTo>
                  <a:lnTo>
                    <a:pt x="130" y="744"/>
                  </a:lnTo>
                  <a:lnTo>
                    <a:pt x="130" y="743"/>
                  </a:lnTo>
                  <a:lnTo>
                    <a:pt x="129" y="743"/>
                  </a:lnTo>
                  <a:lnTo>
                    <a:pt x="129" y="742"/>
                  </a:lnTo>
                  <a:lnTo>
                    <a:pt x="123" y="711"/>
                  </a:lnTo>
                  <a:lnTo>
                    <a:pt x="109" y="629"/>
                  </a:lnTo>
                  <a:lnTo>
                    <a:pt x="88" y="513"/>
                  </a:lnTo>
                  <a:lnTo>
                    <a:pt x="65" y="380"/>
                  </a:lnTo>
                  <a:lnTo>
                    <a:pt x="41" y="246"/>
                  </a:lnTo>
                  <a:lnTo>
                    <a:pt x="21" y="128"/>
                  </a:lnTo>
                  <a:lnTo>
                    <a:pt x="6" y="42"/>
                  </a:lnTo>
                  <a:lnTo>
                    <a:pt x="0" y="6"/>
                  </a:lnTo>
                  <a:lnTo>
                    <a:pt x="1" y="4"/>
                  </a:lnTo>
                  <a:lnTo>
                    <a:pt x="4" y="2"/>
                  </a:lnTo>
                  <a:lnTo>
                    <a:pt x="5"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71" name="Freeform 552">
              <a:extLst>
                <a:ext uri="{FF2B5EF4-FFF2-40B4-BE49-F238E27FC236}">
                  <a16:creationId xmlns:a16="http://schemas.microsoft.com/office/drawing/2014/main" id="{4D6B7110-8559-4E08-8BC3-42576886D810}"/>
                </a:ext>
              </a:extLst>
            </p:cNvPr>
            <p:cNvSpPr>
              <a:spLocks/>
            </p:cNvSpPr>
            <p:nvPr/>
          </p:nvSpPr>
          <p:spPr bwMode="auto">
            <a:xfrm>
              <a:off x="733" y="2743"/>
              <a:ext cx="70" cy="263"/>
            </a:xfrm>
            <a:custGeom>
              <a:avLst/>
              <a:gdLst>
                <a:gd name="T0" fmla="*/ 0 w 306"/>
                <a:gd name="T1" fmla="*/ 0 h 1144"/>
                <a:gd name="T2" fmla="*/ 0 w 306"/>
                <a:gd name="T3" fmla="*/ 0 h 1144"/>
                <a:gd name="T4" fmla="*/ 0 w 306"/>
                <a:gd name="T5" fmla="*/ 0 h 1144"/>
                <a:gd name="T6" fmla="*/ 0 w 306"/>
                <a:gd name="T7" fmla="*/ 0 h 1144"/>
                <a:gd name="T8" fmla="*/ 0 w 306"/>
                <a:gd name="T9" fmla="*/ 0 h 1144"/>
                <a:gd name="T10" fmla="*/ 0 w 306"/>
                <a:gd name="T11" fmla="*/ 0 h 1144"/>
                <a:gd name="T12" fmla="*/ 0 w 306"/>
                <a:gd name="T13" fmla="*/ 0 h 1144"/>
                <a:gd name="T14" fmla="*/ 0 w 306"/>
                <a:gd name="T15" fmla="*/ 0 h 1144"/>
                <a:gd name="T16" fmla="*/ 0 w 306"/>
                <a:gd name="T17" fmla="*/ 0 h 1144"/>
                <a:gd name="T18" fmla="*/ 0 w 306"/>
                <a:gd name="T19" fmla="*/ 0 h 1144"/>
                <a:gd name="T20" fmla="*/ 0 w 306"/>
                <a:gd name="T21" fmla="*/ 0 h 1144"/>
                <a:gd name="T22" fmla="*/ 0 w 306"/>
                <a:gd name="T23" fmla="*/ 0 h 1144"/>
                <a:gd name="T24" fmla="*/ 0 w 306"/>
                <a:gd name="T25" fmla="*/ 0 h 1144"/>
                <a:gd name="T26" fmla="*/ 0 w 306"/>
                <a:gd name="T27" fmla="*/ 0 h 1144"/>
                <a:gd name="T28" fmla="*/ 0 w 306"/>
                <a:gd name="T29" fmla="*/ 0 h 1144"/>
                <a:gd name="T30" fmla="*/ 0 w 306"/>
                <a:gd name="T31" fmla="*/ 0 h 1144"/>
                <a:gd name="T32" fmla="*/ 0 w 306"/>
                <a:gd name="T33" fmla="*/ 0 h 1144"/>
                <a:gd name="T34" fmla="*/ 0 w 306"/>
                <a:gd name="T35" fmla="*/ 0 h 1144"/>
                <a:gd name="T36" fmla="*/ 0 w 306"/>
                <a:gd name="T37" fmla="*/ 0 h 1144"/>
                <a:gd name="T38" fmla="*/ 0 w 306"/>
                <a:gd name="T39" fmla="*/ 0 h 1144"/>
                <a:gd name="T40" fmla="*/ 0 w 306"/>
                <a:gd name="T41" fmla="*/ 0 h 1144"/>
                <a:gd name="T42" fmla="*/ 0 w 306"/>
                <a:gd name="T43" fmla="*/ 0 h 1144"/>
                <a:gd name="T44" fmla="*/ 0 w 306"/>
                <a:gd name="T45" fmla="*/ 0 h 1144"/>
                <a:gd name="T46" fmla="*/ 0 w 306"/>
                <a:gd name="T47" fmla="*/ 0 h 1144"/>
                <a:gd name="T48" fmla="*/ 0 w 306"/>
                <a:gd name="T49" fmla="*/ 0 h 1144"/>
                <a:gd name="T50" fmla="*/ 0 w 306"/>
                <a:gd name="T51" fmla="*/ 0 h 1144"/>
                <a:gd name="T52" fmla="*/ 0 w 306"/>
                <a:gd name="T53" fmla="*/ 0 h 1144"/>
                <a:gd name="T54" fmla="*/ 0 w 306"/>
                <a:gd name="T55" fmla="*/ 0 h 1144"/>
                <a:gd name="T56" fmla="*/ 0 w 306"/>
                <a:gd name="T57" fmla="*/ 0 h 1144"/>
                <a:gd name="T58" fmla="*/ 0 w 306"/>
                <a:gd name="T59" fmla="*/ 0 h 1144"/>
                <a:gd name="T60" fmla="*/ 0 w 306"/>
                <a:gd name="T61" fmla="*/ 0 h 1144"/>
                <a:gd name="T62" fmla="*/ 0 w 306"/>
                <a:gd name="T63" fmla="*/ 0 h 1144"/>
                <a:gd name="T64" fmla="*/ 0 w 306"/>
                <a:gd name="T65" fmla="*/ 0 h 1144"/>
                <a:gd name="T66" fmla="*/ 0 w 306"/>
                <a:gd name="T67" fmla="*/ 0 h 1144"/>
                <a:gd name="T68" fmla="*/ 0 w 306"/>
                <a:gd name="T69" fmla="*/ 0 h 1144"/>
                <a:gd name="T70" fmla="*/ 0 w 306"/>
                <a:gd name="T71" fmla="*/ 0 h 1144"/>
                <a:gd name="T72" fmla="*/ 0 w 306"/>
                <a:gd name="T73" fmla="*/ 0 h 1144"/>
                <a:gd name="T74" fmla="*/ 0 w 306"/>
                <a:gd name="T75" fmla="*/ 0 h 1144"/>
                <a:gd name="T76" fmla="*/ 0 w 306"/>
                <a:gd name="T77" fmla="*/ 0 h 1144"/>
                <a:gd name="T78" fmla="*/ 0 w 306"/>
                <a:gd name="T79" fmla="*/ 0 h 1144"/>
                <a:gd name="T80" fmla="*/ 0 w 306"/>
                <a:gd name="T81" fmla="*/ 0 h 1144"/>
                <a:gd name="T82" fmla="*/ 0 w 306"/>
                <a:gd name="T83" fmla="*/ 0 h 1144"/>
                <a:gd name="T84" fmla="*/ 0 w 306"/>
                <a:gd name="T85" fmla="*/ 0 h 1144"/>
                <a:gd name="T86" fmla="*/ 0 w 306"/>
                <a:gd name="T87" fmla="*/ 0 h 1144"/>
                <a:gd name="T88" fmla="*/ 0 w 306"/>
                <a:gd name="T89" fmla="*/ 0 h 1144"/>
                <a:gd name="T90" fmla="*/ 0 w 306"/>
                <a:gd name="T91" fmla="*/ 0 h 1144"/>
                <a:gd name="T92" fmla="*/ 0 w 306"/>
                <a:gd name="T93" fmla="*/ 0 h 1144"/>
                <a:gd name="T94" fmla="*/ 0 w 306"/>
                <a:gd name="T95" fmla="*/ 0 h 1144"/>
                <a:gd name="T96" fmla="*/ 0 w 306"/>
                <a:gd name="T97" fmla="*/ 0 h 114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6"/>
                <a:gd name="T148" fmla="*/ 0 h 1144"/>
                <a:gd name="T149" fmla="*/ 306 w 306"/>
                <a:gd name="T150" fmla="*/ 1144 h 114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6" h="1144">
                  <a:moveTo>
                    <a:pt x="2" y="14"/>
                  </a:moveTo>
                  <a:lnTo>
                    <a:pt x="0" y="22"/>
                  </a:lnTo>
                  <a:lnTo>
                    <a:pt x="2" y="29"/>
                  </a:lnTo>
                  <a:lnTo>
                    <a:pt x="7" y="35"/>
                  </a:lnTo>
                  <a:lnTo>
                    <a:pt x="13" y="39"/>
                  </a:lnTo>
                  <a:lnTo>
                    <a:pt x="29" y="44"/>
                  </a:lnTo>
                  <a:lnTo>
                    <a:pt x="46" y="51"/>
                  </a:lnTo>
                  <a:lnTo>
                    <a:pt x="63" y="58"/>
                  </a:lnTo>
                  <a:lnTo>
                    <a:pt x="80" y="66"/>
                  </a:lnTo>
                  <a:lnTo>
                    <a:pt x="94" y="75"/>
                  </a:lnTo>
                  <a:lnTo>
                    <a:pt x="107" y="84"/>
                  </a:lnTo>
                  <a:lnTo>
                    <a:pt x="116" y="94"/>
                  </a:lnTo>
                  <a:lnTo>
                    <a:pt x="121" y="103"/>
                  </a:lnTo>
                  <a:lnTo>
                    <a:pt x="128" y="139"/>
                  </a:lnTo>
                  <a:lnTo>
                    <a:pt x="139" y="220"/>
                  </a:lnTo>
                  <a:lnTo>
                    <a:pt x="156" y="335"/>
                  </a:lnTo>
                  <a:lnTo>
                    <a:pt x="177" y="479"/>
                  </a:lnTo>
                  <a:lnTo>
                    <a:pt x="199" y="637"/>
                  </a:lnTo>
                  <a:lnTo>
                    <a:pt x="223" y="805"/>
                  </a:lnTo>
                  <a:lnTo>
                    <a:pt x="246" y="971"/>
                  </a:lnTo>
                  <a:lnTo>
                    <a:pt x="267" y="1129"/>
                  </a:lnTo>
                  <a:lnTo>
                    <a:pt x="270" y="1137"/>
                  </a:lnTo>
                  <a:lnTo>
                    <a:pt x="275" y="1142"/>
                  </a:lnTo>
                  <a:lnTo>
                    <a:pt x="281" y="1144"/>
                  </a:lnTo>
                  <a:lnTo>
                    <a:pt x="289" y="1144"/>
                  </a:lnTo>
                  <a:lnTo>
                    <a:pt x="297" y="1142"/>
                  </a:lnTo>
                  <a:lnTo>
                    <a:pt x="303" y="1137"/>
                  </a:lnTo>
                  <a:lnTo>
                    <a:pt x="306" y="1130"/>
                  </a:lnTo>
                  <a:lnTo>
                    <a:pt x="306" y="1122"/>
                  </a:lnTo>
                  <a:lnTo>
                    <a:pt x="297" y="1051"/>
                  </a:lnTo>
                  <a:lnTo>
                    <a:pt x="279" y="925"/>
                  </a:lnTo>
                  <a:lnTo>
                    <a:pt x="257" y="763"/>
                  </a:lnTo>
                  <a:lnTo>
                    <a:pt x="232" y="585"/>
                  </a:lnTo>
                  <a:lnTo>
                    <a:pt x="207" y="410"/>
                  </a:lnTo>
                  <a:lnTo>
                    <a:pt x="185" y="256"/>
                  </a:lnTo>
                  <a:lnTo>
                    <a:pt x="168" y="144"/>
                  </a:lnTo>
                  <a:lnTo>
                    <a:pt x="159" y="92"/>
                  </a:lnTo>
                  <a:lnTo>
                    <a:pt x="150" y="74"/>
                  </a:lnTo>
                  <a:lnTo>
                    <a:pt x="136" y="57"/>
                  </a:lnTo>
                  <a:lnTo>
                    <a:pt x="116" y="43"/>
                  </a:lnTo>
                  <a:lnTo>
                    <a:pt x="95" y="30"/>
                  </a:lnTo>
                  <a:lnTo>
                    <a:pt x="73" y="19"/>
                  </a:lnTo>
                  <a:lnTo>
                    <a:pt x="54" y="12"/>
                  </a:lnTo>
                  <a:lnTo>
                    <a:pt x="37" y="5"/>
                  </a:lnTo>
                  <a:lnTo>
                    <a:pt x="26" y="1"/>
                  </a:lnTo>
                  <a:lnTo>
                    <a:pt x="18" y="0"/>
                  </a:lnTo>
                  <a:lnTo>
                    <a:pt x="11" y="3"/>
                  </a:lnTo>
                  <a:lnTo>
                    <a:pt x="5" y="8"/>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72" name="Freeform 553">
              <a:extLst>
                <a:ext uri="{FF2B5EF4-FFF2-40B4-BE49-F238E27FC236}">
                  <a16:creationId xmlns:a16="http://schemas.microsoft.com/office/drawing/2014/main" id="{6CE89A74-20EA-4A5C-9C85-906A3D4EC4AC}"/>
                </a:ext>
              </a:extLst>
            </p:cNvPr>
            <p:cNvSpPr>
              <a:spLocks/>
            </p:cNvSpPr>
            <p:nvPr/>
          </p:nvSpPr>
          <p:spPr bwMode="auto">
            <a:xfrm>
              <a:off x="678" y="2744"/>
              <a:ext cx="34" cy="260"/>
            </a:xfrm>
            <a:custGeom>
              <a:avLst/>
              <a:gdLst>
                <a:gd name="T0" fmla="*/ 0 w 151"/>
                <a:gd name="T1" fmla="*/ 0 h 1135"/>
                <a:gd name="T2" fmla="*/ 0 w 151"/>
                <a:gd name="T3" fmla="*/ 0 h 1135"/>
                <a:gd name="T4" fmla="*/ 0 w 151"/>
                <a:gd name="T5" fmla="*/ 0 h 1135"/>
                <a:gd name="T6" fmla="*/ 0 w 151"/>
                <a:gd name="T7" fmla="*/ 0 h 1135"/>
                <a:gd name="T8" fmla="*/ 0 w 151"/>
                <a:gd name="T9" fmla="*/ 0 h 1135"/>
                <a:gd name="T10" fmla="*/ 0 w 151"/>
                <a:gd name="T11" fmla="*/ 0 h 1135"/>
                <a:gd name="T12" fmla="*/ 0 w 151"/>
                <a:gd name="T13" fmla="*/ 0 h 1135"/>
                <a:gd name="T14" fmla="*/ 0 w 151"/>
                <a:gd name="T15" fmla="*/ 0 h 1135"/>
                <a:gd name="T16" fmla="*/ 0 w 151"/>
                <a:gd name="T17" fmla="*/ 0 h 1135"/>
                <a:gd name="T18" fmla="*/ 0 w 151"/>
                <a:gd name="T19" fmla="*/ 0 h 1135"/>
                <a:gd name="T20" fmla="*/ 0 w 151"/>
                <a:gd name="T21" fmla="*/ 0 h 1135"/>
                <a:gd name="T22" fmla="*/ 0 w 151"/>
                <a:gd name="T23" fmla="*/ 0 h 1135"/>
                <a:gd name="T24" fmla="*/ 0 w 151"/>
                <a:gd name="T25" fmla="*/ 0 h 1135"/>
                <a:gd name="T26" fmla="*/ 0 w 151"/>
                <a:gd name="T27" fmla="*/ 0 h 1135"/>
                <a:gd name="T28" fmla="*/ 0 w 151"/>
                <a:gd name="T29" fmla="*/ 0 h 1135"/>
                <a:gd name="T30" fmla="*/ 0 w 151"/>
                <a:gd name="T31" fmla="*/ 0 h 1135"/>
                <a:gd name="T32" fmla="*/ 0 w 151"/>
                <a:gd name="T33" fmla="*/ 0 h 1135"/>
                <a:gd name="T34" fmla="*/ 0 w 151"/>
                <a:gd name="T35" fmla="*/ 0 h 1135"/>
                <a:gd name="T36" fmla="*/ 0 w 151"/>
                <a:gd name="T37" fmla="*/ 0 h 1135"/>
                <a:gd name="T38" fmla="*/ 0 w 151"/>
                <a:gd name="T39" fmla="*/ 0 h 1135"/>
                <a:gd name="T40" fmla="*/ 0 w 151"/>
                <a:gd name="T41" fmla="*/ 0 h 1135"/>
                <a:gd name="T42" fmla="*/ 0 w 151"/>
                <a:gd name="T43" fmla="*/ 0 h 1135"/>
                <a:gd name="T44" fmla="*/ 0 w 151"/>
                <a:gd name="T45" fmla="*/ 0 h 1135"/>
                <a:gd name="T46" fmla="*/ 0 w 151"/>
                <a:gd name="T47" fmla="*/ 0 h 1135"/>
                <a:gd name="T48" fmla="*/ 0 w 151"/>
                <a:gd name="T49" fmla="*/ 0 h 1135"/>
                <a:gd name="T50" fmla="*/ 0 w 151"/>
                <a:gd name="T51" fmla="*/ 0 h 1135"/>
                <a:gd name="T52" fmla="*/ 0 w 151"/>
                <a:gd name="T53" fmla="*/ 0 h 1135"/>
                <a:gd name="T54" fmla="*/ 0 w 151"/>
                <a:gd name="T55" fmla="*/ 0 h 1135"/>
                <a:gd name="T56" fmla="*/ 0 w 151"/>
                <a:gd name="T57" fmla="*/ 0 h 1135"/>
                <a:gd name="T58" fmla="*/ 0 w 151"/>
                <a:gd name="T59" fmla="*/ 0 h 1135"/>
                <a:gd name="T60" fmla="*/ 0 w 151"/>
                <a:gd name="T61" fmla="*/ 0 h 1135"/>
                <a:gd name="T62" fmla="*/ 0 w 151"/>
                <a:gd name="T63" fmla="*/ 0 h 1135"/>
                <a:gd name="T64" fmla="*/ 0 w 151"/>
                <a:gd name="T65" fmla="*/ 0 h 1135"/>
                <a:gd name="T66" fmla="*/ 0 w 151"/>
                <a:gd name="T67" fmla="*/ 0 h 1135"/>
                <a:gd name="T68" fmla="*/ 0 w 151"/>
                <a:gd name="T69" fmla="*/ 0 h 1135"/>
                <a:gd name="T70" fmla="*/ 0 w 151"/>
                <a:gd name="T71" fmla="*/ 0 h 1135"/>
                <a:gd name="T72" fmla="*/ 0 w 151"/>
                <a:gd name="T73" fmla="*/ 0 h 1135"/>
                <a:gd name="T74" fmla="*/ 0 w 151"/>
                <a:gd name="T75" fmla="*/ 0 h 1135"/>
                <a:gd name="T76" fmla="*/ 0 w 151"/>
                <a:gd name="T77" fmla="*/ 0 h 1135"/>
                <a:gd name="T78" fmla="*/ 0 w 151"/>
                <a:gd name="T79" fmla="*/ 0 h 1135"/>
                <a:gd name="T80" fmla="*/ 0 w 151"/>
                <a:gd name="T81" fmla="*/ 0 h 113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51"/>
                <a:gd name="T124" fmla="*/ 0 h 1135"/>
                <a:gd name="T125" fmla="*/ 151 w 151"/>
                <a:gd name="T126" fmla="*/ 1135 h 113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51" h="1135">
                  <a:moveTo>
                    <a:pt x="121" y="2"/>
                  </a:moveTo>
                  <a:lnTo>
                    <a:pt x="111" y="7"/>
                  </a:lnTo>
                  <a:lnTo>
                    <a:pt x="96" y="16"/>
                  </a:lnTo>
                  <a:lnTo>
                    <a:pt x="78" y="28"/>
                  </a:lnTo>
                  <a:lnTo>
                    <a:pt x="59" y="42"/>
                  </a:lnTo>
                  <a:lnTo>
                    <a:pt x="41" y="59"/>
                  </a:lnTo>
                  <a:lnTo>
                    <a:pt x="24" y="78"/>
                  </a:lnTo>
                  <a:lnTo>
                    <a:pt x="12" y="96"/>
                  </a:lnTo>
                  <a:lnTo>
                    <a:pt x="7" y="115"/>
                  </a:lnTo>
                  <a:lnTo>
                    <a:pt x="4" y="284"/>
                  </a:lnTo>
                  <a:lnTo>
                    <a:pt x="3" y="617"/>
                  </a:lnTo>
                  <a:lnTo>
                    <a:pt x="1" y="949"/>
                  </a:lnTo>
                  <a:lnTo>
                    <a:pt x="0" y="1115"/>
                  </a:lnTo>
                  <a:lnTo>
                    <a:pt x="1" y="1123"/>
                  </a:lnTo>
                  <a:lnTo>
                    <a:pt x="7" y="1130"/>
                  </a:lnTo>
                  <a:lnTo>
                    <a:pt x="12" y="1134"/>
                  </a:lnTo>
                  <a:lnTo>
                    <a:pt x="20" y="1135"/>
                  </a:lnTo>
                  <a:lnTo>
                    <a:pt x="28" y="1134"/>
                  </a:lnTo>
                  <a:lnTo>
                    <a:pt x="34" y="1130"/>
                  </a:lnTo>
                  <a:lnTo>
                    <a:pt x="39" y="1123"/>
                  </a:lnTo>
                  <a:lnTo>
                    <a:pt x="41" y="1115"/>
                  </a:lnTo>
                  <a:lnTo>
                    <a:pt x="41" y="825"/>
                  </a:lnTo>
                  <a:lnTo>
                    <a:pt x="42" y="507"/>
                  </a:lnTo>
                  <a:lnTo>
                    <a:pt x="44" y="243"/>
                  </a:lnTo>
                  <a:lnTo>
                    <a:pt x="46" y="119"/>
                  </a:lnTo>
                  <a:lnTo>
                    <a:pt x="50" y="110"/>
                  </a:lnTo>
                  <a:lnTo>
                    <a:pt x="56" y="100"/>
                  </a:lnTo>
                  <a:lnTo>
                    <a:pt x="68" y="88"/>
                  </a:lnTo>
                  <a:lnTo>
                    <a:pt x="81" y="76"/>
                  </a:lnTo>
                  <a:lnTo>
                    <a:pt x="95" y="65"/>
                  </a:lnTo>
                  <a:lnTo>
                    <a:pt x="111" y="54"/>
                  </a:lnTo>
                  <a:lnTo>
                    <a:pt x="126" y="45"/>
                  </a:lnTo>
                  <a:lnTo>
                    <a:pt x="141" y="37"/>
                  </a:lnTo>
                  <a:lnTo>
                    <a:pt x="146" y="32"/>
                  </a:lnTo>
                  <a:lnTo>
                    <a:pt x="150" y="24"/>
                  </a:lnTo>
                  <a:lnTo>
                    <a:pt x="151" y="18"/>
                  </a:lnTo>
                  <a:lnTo>
                    <a:pt x="149" y="10"/>
                  </a:lnTo>
                  <a:lnTo>
                    <a:pt x="143" y="3"/>
                  </a:lnTo>
                  <a:lnTo>
                    <a:pt x="137" y="0"/>
                  </a:lnTo>
                  <a:lnTo>
                    <a:pt x="129" y="0"/>
                  </a:lnTo>
                  <a:lnTo>
                    <a:pt x="12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73" name="Freeform 554">
              <a:extLst>
                <a:ext uri="{FF2B5EF4-FFF2-40B4-BE49-F238E27FC236}">
                  <a16:creationId xmlns:a16="http://schemas.microsoft.com/office/drawing/2014/main" id="{29037D4A-7F82-407D-ACEB-D3ABCCB46263}"/>
                </a:ext>
              </a:extLst>
            </p:cNvPr>
            <p:cNvSpPr>
              <a:spLocks/>
            </p:cNvSpPr>
            <p:nvPr/>
          </p:nvSpPr>
          <p:spPr bwMode="auto">
            <a:xfrm>
              <a:off x="485" y="2725"/>
              <a:ext cx="313" cy="71"/>
            </a:xfrm>
            <a:custGeom>
              <a:avLst/>
              <a:gdLst>
                <a:gd name="T0" fmla="*/ 0 w 1367"/>
                <a:gd name="T1" fmla="*/ 0 h 308"/>
                <a:gd name="T2" fmla="*/ 0 w 1367"/>
                <a:gd name="T3" fmla="*/ 0 h 308"/>
                <a:gd name="T4" fmla="*/ 0 w 1367"/>
                <a:gd name="T5" fmla="*/ 0 h 308"/>
                <a:gd name="T6" fmla="*/ 0 w 1367"/>
                <a:gd name="T7" fmla="*/ 0 h 308"/>
                <a:gd name="T8" fmla="*/ 0 w 1367"/>
                <a:gd name="T9" fmla="*/ 0 h 308"/>
                <a:gd name="T10" fmla="*/ 0 w 1367"/>
                <a:gd name="T11" fmla="*/ 0 h 308"/>
                <a:gd name="T12" fmla="*/ 0 w 1367"/>
                <a:gd name="T13" fmla="*/ 0 h 308"/>
                <a:gd name="T14" fmla="*/ 0 w 1367"/>
                <a:gd name="T15" fmla="*/ 0 h 308"/>
                <a:gd name="T16" fmla="*/ 0 w 1367"/>
                <a:gd name="T17" fmla="*/ 0 h 308"/>
                <a:gd name="T18" fmla="*/ 0 w 1367"/>
                <a:gd name="T19" fmla="*/ 0 h 308"/>
                <a:gd name="T20" fmla="*/ 0 w 1367"/>
                <a:gd name="T21" fmla="*/ 0 h 308"/>
                <a:gd name="T22" fmla="*/ 0 w 1367"/>
                <a:gd name="T23" fmla="*/ 0 h 308"/>
                <a:gd name="T24" fmla="*/ 0 w 1367"/>
                <a:gd name="T25" fmla="*/ 0 h 308"/>
                <a:gd name="T26" fmla="*/ 0 w 1367"/>
                <a:gd name="T27" fmla="*/ 0 h 308"/>
                <a:gd name="T28" fmla="*/ 0 w 1367"/>
                <a:gd name="T29" fmla="*/ 0 h 308"/>
                <a:gd name="T30" fmla="*/ 0 w 1367"/>
                <a:gd name="T31" fmla="*/ 0 h 308"/>
                <a:gd name="T32" fmla="*/ 0 w 1367"/>
                <a:gd name="T33" fmla="*/ 0 h 308"/>
                <a:gd name="T34" fmla="*/ 0 w 1367"/>
                <a:gd name="T35" fmla="*/ 0 h 308"/>
                <a:gd name="T36" fmla="*/ 0 w 1367"/>
                <a:gd name="T37" fmla="*/ 0 h 308"/>
                <a:gd name="T38" fmla="*/ 0 w 1367"/>
                <a:gd name="T39" fmla="*/ 0 h 308"/>
                <a:gd name="T40" fmla="*/ 0 w 1367"/>
                <a:gd name="T41" fmla="*/ 0 h 308"/>
                <a:gd name="T42" fmla="*/ 0 w 1367"/>
                <a:gd name="T43" fmla="*/ 0 h 308"/>
                <a:gd name="T44" fmla="*/ 0 w 1367"/>
                <a:gd name="T45" fmla="*/ 0 h 308"/>
                <a:gd name="T46" fmla="*/ 0 w 1367"/>
                <a:gd name="T47" fmla="*/ 0 h 308"/>
                <a:gd name="T48" fmla="*/ 0 w 1367"/>
                <a:gd name="T49" fmla="*/ 0 h 308"/>
                <a:gd name="T50" fmla="*/ 0 w 1367"/>
                <a:gd name="T51" fmla="*/ 0 h 308"/>
                <a:gd name="T52" fmla="*/ 0 w 1367"/>
                <a:gd name="T53" fmla="*/ 0 h 308"/>
                <a:gd name="T54" fmla="*/ 0 w 1367"/>
                <a:gd name="T55" fmla="*/ 0 h 308"/>
                <a:gd name="T56" fmla="*/ 0 w 1367"/>
                <a:gd name="T57" fmla="*/ 0 h 308"/>
                <a:gd name="T58" fmla="*/ 0 w 1367"/>
                <a:gd name="T59" fmla="*/ 0 h 308"/>
                <a:gd name="T60" fmla="*/ 0 w 1367"/>
                <a:gd name="T61" fmla="*/ 0 h 308"/>
                <a:gd name="T62" fmla="*/ 0 w 1367"/>
                <a:gd name="T63" fmla="*/ 0 h 308"/>
                <a:gd name="T64" fmla="*/ 0 w 1367"/>
                <a:gd name="T65" fmla="*/ 0 h 308"/>
                <a:gd name="T66" fmla="*/ 0 w 1367"/>
                <a:gd name="T67" fmla="*/ 0 h 308"/>
                <a:gd name="T68" fmla="*/ 0 w 1367"/>
                <a:gd name="T69" fmla="*/ 0 h 308"/>
                <a:gd name="T70" fmla="*/ 0 w 1367"/>
                <a:gd name="T71" fmla="*/ 0 h 308"/>
                <a:gd name="T72" fmla="*/ 0 w 1367"/>
                <a:gd name="T73" fmla="*/ 0 h 308"/>
                <a:gd name="T74" fmla="*/ 0 w 1367"/>
                <a:gd name="T75" fmla="*/ 0 h 308"/>
                <a:gd name="T76" fmla="*/ 0 w 1367"/>
                <a:gd name="T77" fmla="*/ 0 h 308"/>
                <a:gd name="T78" fmla="*/ 0 w 1367"/>
                <a:gd name="T79" fmla="*/ 0 h 308"/>
                <a:gd name="T80" fmla="*/ 0 w 1367"/>
                <a:gd name="T81" fmla="*/ 0 h 308"/>
                <a:gd name="T82" fmla="*/ 0 w 1367"/>
                <a:gd name="T83" fmla="*/ 0 h 308"/>
                <a:gd name="T84" fmla="*/ 0 w 1367"/>
                <a:gd name="T85" fmla="*/ 0 h 3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67"/>
                <a:gd name="T130" fmla="*/ 0 h 308"/>
                <a:gd name="T131" fmla="*/ 1367 w 1367"/>
                <a:gd name="T132" fmla="*/ 308 h 3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67" h="308">
                  <a:moveTo>
                    <a:pt x="1310" y="0"/>
                  </a:moveTo>
                  <a:lnTo>
                    <a:pt x="39" y="199"/>
                  </a:lnTo>
                  <a:lnTo>
                    <a:pt x="36" y="200"/>
                  </a:lnTo>
                  <a:lnTo>
                    <a:pt x="33" y="201"/>
                  </a:lnTo>
                  <a:lnTo>
                    <a:pt x="31" y="203"/>
                  </a:lnTo>
                  <a:lnTo>
                    <a:pt x="28" y="205"/>
                  </a:lnTo>
                  <a:lnTo>
                    <a:pt x="13" y="224"/>
                  </a:lnTo>
                  <a:lnTo>
                    <a:pt x="3" y="240"/>
                  </a:lnTo>
                  <a:lnTo>
                    <a:pt x="0" y="257"/>
                  </a:lnTo>
                  <a:lnTo>
                    <a:pt x="1" y="273"/>
                  </a:lnTo>
                  <a:lnTo>
                    <a:pt x="6" y="283"/>
                  </a:lnTo>
                  <a:lnTo>
                    <a:pt x="14" y="291"/>
                  </a:lnTo>
                  <a:lnTo>
                    <a:pt x="23" y="298"/>
                  </a:lnTo>
                  <a:lnTo>
                    <a:pt x="32" y="302"/>
                  </a:lnTo>
                  <a:lnTo>
                    <a:pt x="41" y="306"/>
                  </a:lnTo>
                  <a:lnTo>
                    <a:pt x="49" y="307"/>
                  </a:lnTo>
                  <a:lnTo>
                    <a:pt x="54" y="308"/>
                  </a:lnTo>
                  <a:lnTo>
                    <a:pt x="58" y="308"/>
                  </a:lnTo>
                  <a:lnTo>
                    <a:pt x="59" y="308"/>
                  </a:lnTo>
                  <a:lnTo>
                    <a:pt x="61" y="308"/>
                  </a:lnTo>
                  <a:lnTo>
                    <a:pt x="62" y="308"/>
                  </a:lnTo>
                  <a:lnTo>
                    <a:pt x="63" y="308"/>
                  </a:lnTo>
                  <a:lnTo>
                    <a:pt x="1335" y="99"/>
                  </a:lnTo>
                  <a:lnTo>
                    <a:pt x="1337" y="99"/>
                  </a:lnTo>
                  <a:lnTo>
                    <a:pt x="1340" y="97"/>
                  </a:lnTo>
                  <a:lnTo>
                    <a:pt x="1343" y="95"/>
                  </a:lnTo>
                  <a:lnTo>
                    <a:pt x="1345" y="94"/>
                  </a:lnTo>
                  <a:lnTo>
                    <a:pt x="1357" y="81"/>
                  </a:lnTo>
                  <a:lnTo>
                    <a:pt x="1363" y="67"/>
                  </a:lnTo>
                  <a:lnTo>
                    <a:pt x="1367" y="53"/>
                  </a:lnTo>
                  <a:lnTo>
                    <a:pt x="1366" y="40"/>
                  </a:lnTo>
                  <a:lnTo>
                    <a:pt x="1362" y="30"/>
                  </a:lnTo>
                  <a:lnTo>
                    <a:pt x="1356" y="22"/>
                  </a:lnTo>
                  <a:lnTo>
                    <a:pt x="1349" y="15"/>
                  </a:lnTo>
                  <a:lnTo>
                    <a:pt x="1341" y="10"/>
                  </a:lnTo>
                  <a:lnTo>
                    <a:pt x="1333" y="5"/>
                  </a:lnTo>
                  <a:lnTo>
                    <a:pt x="1327" y="2"/>
                  </a:lnTo>
                  <a:lnTo>
                    <a:pt x="1322" y="1"/>
                  </a:lnTo>
                  <a:lnTo>
                    <a:pt x="1319" y="0"/>
                  </a:lnTo>
                  <a:lnTo>
                    <a:pt x="1316" y="0"/>
                  </a:lnTo>
                  <a:lnTo>
                    <a:pt x="1315" y="0"/>
                  </a:lnTo>
                  <a:lnTo>
                    <a:pt x="1313" y="0"/>
                  </a:lnTo>
                  <a:lnTo>
                    <a:pt x="13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74" name="Freeform 555">
              <a:extLst>
                <a:ext uri="{FF2B5EF4-FFF2-40B4-BE49-F238E27FC236}">
                  <a16:creationId xmlns:a16="http://schemas.microsoft.com/office/drawing/2014/main" id="{7156DDC8-0EAE-4E55-A203-7B80BAB26DEE}"/>
                </a:ext>
              </a:extLst>
            </p:cNvPr>
            <p:cNvSpPr>
              <a:spLocks/>
            </p:cNvSpPr>
            <p:nvPr/>
          </p:nvSpPr>
          <p:spPr bwMode="auto">
            <a:xfrm>
              <a:off x="494" y="2735"/>
              <a:ext cx="295" cy="52"/>
            </a:xfrm>
            <a:custGeom>
              <a:avLst/>
              <a:gdLst>
                <a:gd name="T0" fmla="*/ 0 w 1288"/>
                <a:gd name="T1" fmla="*/ 0 h 229"/>
                <a:gd name="T2" fmla="*/ 0 w 1288"/>
                <a:gd name="T3" fmla="*/ 0 h 229"/>
                <a:gd name="T4" fmla="*/ 0 w 1288"/>
                <a:gd name="T5" fmla="*/ 0 h 229"/>
                <a:gd name="T6" fmla="*/ 0 w 1288"/>
                <a:gd name="T7" fmla="*/ 0 h 229"/>
                <a:gd name="T8" fmla="*/ 0 w 1288"/>
                <a:gd name="T9" fmla="*/ 0 h 229"/>
                <a:gd name="T10" fmla="*/ 0 w 1288"/>
                <a:gd name="T11" fmla="*/ 0 h 229"/>
                <a:gd name="T12" fmla="*/ 0 w 1288"/>
                <a:gd name="T13" fmla="*/ 0 h 229"/>
                <a:gd name="T14" fmla="*/ 0 w 1288"/>
                <a:gd name="T15" fmla="*/ 0 h 229"/>
                <a:gd name="T16" fmla="*/ 0 w 1288"/>
                <a:gd name="T17" fmla="*/ 0 h 229"/>
                <a:gd name="T18" fmla="*/ 0 w 1288"/>
                <a:gd name="T19" fmla="*/ 0 h 229"/>
                <a:gd name="T20" fmla="*/ 0 w 1288"/>
                <a:gd name="T21" fmla="*/ 0 h 229"/>
                <a:gd name="T22" fmla="*/ 0 w 1288"/>
                <a:gd name="T23" fmla="*/ 0 h 229"/>
                <a:gd name="T24" fmla="*/ 0 w 1288"/>
                <a:gd name="T25" fmla="*/ 0 h 229"/>
                <a:gd name="T26" fmla="*/ 0 w 1288"/>
                <a:gd name="T27" fmla="*/ 0 h 229"/>
                <a:gd name="T28" fmla="*/ 0 w 1288"/>
                <a:gd name="T29" fmla="*/ 0 h 229"/>
                <a:gd name="T30" fmla="*/ 0 w 1288"/>
                <a:gd name="T31" fmla="*/ 0 h 229"/>
                <a:gd name="T32" fmla="*/ 0 w 1288"/>
                <a:gd name="T33" fmla="*/ 0 h 229"/>
                <a:gd name="T34" fmla="*/ 0 w 1288"/>
                <a:gd name="T35" fmla="*/ 0 h 229"/>
                <a:gd name="T36" fmla="*/ 0 w 1288"/>
                <a:gd name="T37" fmla="*/ 0 h 229"/>
                <a:gd name="T38" fmla="*/ 0 w 1288"/>
                <a:gd name="T39" fmla="*/ 0 h 229"/>
                <a:gd name="T40" fmla="*/ 0 w 1288"/>
                <a:gd name="T41" fmla="*/ 0 h 229"/>
                <a:gd name="T42" fmla="*/ 0 w 1288"/>
                <a:gd name="T43" fmla="*/ 0 h 229"/>
                <a:gd name="T44" fmla="*/ 0 w 1288"/>
                <a:gd name="T45" fmla="*/ 0 h 229"/>
                <a:gd name="T46" fmla="*/ 0 w 1288"/>
                <a:gd name="T47" fmla="*/ 0 h 229"/>
                <a:gd name="T48" fmla="*/ 0 w 1288"/>
                <a:gd name="T49" fmla="*/ 0 h 229"/>
                <a:gd name="T50" fmla="*/ 0 w 1288"/>
                <a:gd name="T51" fmla="*/ 0 h 229"/>
                <a:gd name="T52" fmla="*/ 0 w 1288"/>
                <a:gd name="T53" fmla="*/ 0 h 229"/>
                <a:gd name="T54" fmla="*/ 0 w 1288"/>
                <a:gd name="T55" fmla="*/ 0 h 229"/>
                <a:gd name="T56" fmla="*/ 0 w 1288"/>
                <a:gd name="T57" fmla="*/ 0 h 229"/>
                <a:gd name="T58" fmla="*/ 0 w 1288"/>
                <a:gd name="T59" fmla="*/ 0 h 229"/>
                <a:gd name="T60" fmla="*/ 0 w 1288"/>
                <a:gd name="T61" fmla="*/ 0 h 229"/>
                <a:gd name="T62" fmla="*/ 0 w 1288"/>
                <a:gd name="T63" fmla="*/ 0 h 229"/>
                <a:gd name="T64" fmla="*/ 0 w 1288"/>
                <a:gd name="T65" fmla="*/ 0 h 229"/>
                <a:gd name="T66" fmla="*/ 0 w 1288"/>
                <a:gd name="T67" fmla="*/ 0 h 229"/>
                <a:gd name="T68" fmla="*/ 0 w 1288"/>
                <a:gd name="T69" fmla="*/ 0 h 229"/>
                <a:gd name="T70" fmla="*/ 0 w 1288"/>
                <a:gd name="T71" fmla="*/ 0 h 229"/>
                <a:gd name="T72" fmla="*/ 0 w 1288"/>
                <a:gd name="T73" fmla="*/ 0 h 229"/>
                <a:gd name="T74" fmla="*/ 0 w 1288"/>
                <a:gd name="T75" fmla="*/ 0 h 229"/>
                <a:gd name="T76" fmla="*/ 0 w 1288"/>
                <a:gd name="T77" fmla="*/ 0 h 229"/>
                <a:gd name="T78" fmla="*/ 0 w 1288"/>
                <a:gd name="T79" fmla="*/ 0 h 229"/>
                <a:gd name="T80" fmla="*/ 0 w 1288"/>
                <a:gd name="T81" fmla="*/ 0 h 229"/>
                <a:gd name="T82" fmla="*/ 0 w 1288"/>
                <a:gd name="T83" fmla="*/ 0 h 229"/>
                <a:gd name="T84" fmla="*/ 0 w 1288"/>
                <a:gd name="T85" fmla="*/ 0 h 229"/>
                <a:gd name="T86" fmla="*/ 0 w 1288"/>
                <a:gd name="T87" fmla="*/ 0 h 22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88"/>
                <a:gd name="T133" fmla="*/ 0 h 229"/>
                <a:gd name="T134" fmla="*/ 1288 w 1288"/>
                <a:gd name="T135" fmla="*/ 229 h 22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88" h="229">
                  <a:moveTo>
                    <a:pt x="1272" y="0"/>
                  </a:moveTo>
                  <a:lnTo>
                    <a:pt x="1277" y="3"/>
                  </a:lnTo>
                  <a:lnTo>
                    <a:pt x="1283" y="5"/>
                  </a:lnTo>
                  <a:lnTo>
                    <a:pt x="1287" y="8"/>
                  </a:lnTo>
                  <a:lnTo>
                    <a:pt x="1288" y="11"/>
                  </a:lnTo>
                  <a:lnTo>
                    <a:pt x="1288" y="12"/>
                  </a:lnTo>
                  <a:lnTo>
                    <a:pt x="1287" y="14"/>
                  </a:lnTo>
                  <a:lnTo>
                    <a:pt x="1284" y="17"/>
                  </a:lnTo>
                  <a:lnTo>
                    <a:pt x="1281" y="21"/>
                  </a:lnTo>
                  <a:lnTo>
                    <a:pt x="1276" y="22"/>
                  </a:lnTo>
                  <a:lnTo>
                    <a:pt x="1264" y="24"/>
                  </a:lnTo>
                  <a:lnTo>
                    <a:pt x="1248" y="26"/>
                  </a:lnTo>
                  <a:lnTo>
                    <a:pt x="1223" y="30"/>
                  </a:lnTo>
                  <a:lnTo>
                    <a:pt x="1194" y="35"/>
                  </a:lnTo>
                  <a:lnTo>
                    <a:pt x="1160" y="41"/>
                  </a:lnTo>
                  <a:lnTo>
                    <a:pt x="1121" y="47"/>
                  </a:lnTo>
                  <a:lnTo>
                    <a:pt x="1080" y="55"/>
                  </a:lnTo>
                  <a:lnTo>
                    <a:pt x="1033" y="63"/>
                  </a:lnTo>
                  <a:lnTo>
                    <a:pt x="985" y="70"/>
                  </a:lnTo>
                  <a:lnTo>
                    <a:pt x="933" y="78"/>
                  </a:lnTo>
                  <a:lnTo>
                    <a:pt x="878" y="87"/>
                  </a:lnTo>
                  <a:lnTo>
                    <a:pt x="822" y="96"/>
                  </a:lnTo>
                  <a:lnTo>
                    <a:pt x="765" y="107"/>
                  </a:lnTo>
                  <a:lnTo>
                    <a:pt x="707" y="116"/>
                  </a:lnTo>
                  <a:lnTo>
                    <a:pt x="649" y="125"/>
                  </a:lnTo>
                  <a:lnTo>
                    <a:pt x="590" y="135"/>
                  </a:lnTo>
                  <a:lnTo>
                    <a:pt x="532" y="145"/>
                  </a:lnTo>
                  <a:lnTo>
                    <a:pt x="475" y="154"/>
                  </a:lnTo>
                  <a:lnTo>
                    <a:pt x="420" y="163"/>
                  </a:lnTo>
                  <a:lnTo>
                    <a:pt x="365" y="172"/>
                  </a:lnTo>
                  <a:lnTo>
                    <a:pt x="314" y="181"/>
                  </a:lnTo>
                  <a:lnTo>
                    <a:pt x="265" y="189"/>
                  </a:lnTo>
                  <a:lnTo>
                    <a:pt x="219" y="197"/>
                  </a:lnTo>
                  <a:lnTo>
                    <a:pt x="177" y="203"/>
                  </a:lnTo>
                  <a:lnTo>
                    <a:pt x="139" y="210"/>
                  </a:lnTo>
                  <a:lnTo>
                    <a:pt x="106" y="215"/>
                  </a:lnTo>
                  <a:lnTo>
                    <a:pt x="78" y="220"/>
                  </a:lnTo>
                  <a:lnTo>
                    <a:pt x="54" y="224"/>
                  </a:lnTo>
                  <a:lnTo>
                    <a:pt x="37" y="226"/>
                  </a:lnTo>
                  <a:lnTo>
                    <a:pt x="26" y="228"/>
                  </a:lnTo>
                  <a:lnTo>
                    <a:pt x="22" y="229"/>
                  </a:lnTo>
                  <a:lnTo>
                    <a:pt x="14" y="228"/>
                  </a:lnTo>
                  <a:lnTo>
                    <a:pt x="7" y="225"/>
                  </a:lnTo>
                  <a:lnTo>
                    <a:pt x="2" y="223"/>
                  </a:lnTo>
                  <a:lnTo>
                    <a:pt x="0" y="220"/>
                  </a:lnTo>
                  <a:lnTo>
                    <a:pt x="0" y="219"/>
                  </a:lnTo>
                  <a:lnTo>
                    <a:pt x="0" y="216"/>
                  </a:lnTo>
                  <a:lnTo>
                    <a:pt x="2" y="212"/>
                  </a:lnTo>
                  <a:lnTo>
                    <a:pt x="6" y="206"/>
                  </a:lnTo>
                  <a:lnTo>
                    <a:pt x="13" y="198"/>
                  </a:lnTo>
                  <a:lnTo>
                    <a:pt x="18" y="197"/>
                  </a:lnTo>
                  <a:lnTo>
                    <a:pt x="29" y="195"/>
                  </a:lnTo>
                  <a:lnTo>
                    <a:pt x="46" y="193"/>
                  </a:lnTo>
                  <a:lnTo>
                    <a:pt x="70" y="189"/>
                  </a:lnTo>
                  <a:lnTo>
                    <a:pt x="100" y="184"/>
                  </a:lnTo>
                  <a:lnTo>
                    <a:pt x="134" y="178"/>
                  </a:lnTo>
                  <a:lnTo>
                    <a:pt x="171" y="173"/>
                  </a:lnTo>
                  <a:lnTo>
                    <a:pt x="214" y="167"/>
                  </a:lnTo>
                  <a:lnTo>
                    <a:pt x="260" y="159"/>
                  </a:lnTo>
                  <a:lnTo>
                    <a:pt x="309" y="151"/>
                  </a:lnTo>
                  <a:lnTo>
                    <a:pt x="361" y="143"/>
                  </a:lnTo>
                  <a:lnTo>
                    <a:pt x="415" y="134"/>
                  </a:lnTo>
                  <a:lnTo>
                    <a:pt x="471" y="126"/>
                  </a:lnTo>
                  <a:lnTo>
                    <a:pt x="528" y="117"/>
                  </a:lnTo>
                  <a:lnTo>
                    <a:pt x="585" y="108"/>
                  </a:lnTo>
                  <a:lnTo>
                    <a:pt x="644" y="99"/>
                  </a:lnTo>
                  <a:lnTo>
                    <a:pt x="702" y="90"/>
                  </a:lnTo>
                  <a:lnTo>
                    <a:pt x="761" y="81"/>
                  </a:lnTo>
                  <a:lnTo>
                    <a:pt x="817" y="72"/>
                  </a:lnTo>
                  <a:lnTo>
                    <a:pt x="873" y="63"/>
                  </a:lnTo>
                  <a:lnTo>
                    <a:pt x="926" y="55"/>
                  </a:lnTo>
                  <a:lnTo>
                    <a:pt x="978" y="46"/>
                  </a:lnTo>
                  <a:lnTo>
                    <a:pt x="1028" y="38"/>
                  </a:lnTo>
                  <a:lnTo>
                    <a:pt x="1073" y="31"/>
                  </a:lnTo>
                  <a:lnTo>
                    <a:pt x="1115" y="25"/>
                  </a:lnTo>
                  <a:lnTo>
                    <a:pt x="1154" y="18"/>
                  </a:lnTo>
                  <a:lnTo>
                    <a:pt x="1186" y="13"/>
                  </a:lnTo>
                  <a:lnTo>
                    <a:pt x="1216" y="9"/>
                  </a:lnTo>
                  <a:lnTo>
                    <a:pt x="1238" y="5"/>
                  </a:lnTo>
                  <a:lnTo>
                    <a:pt x="1257" y="3"/>
                  </a:lnTo>
                  <a:lnTo>
                    <a:pt x="1268" y="1"/>
                  </a:lnTo>
                  <a:lnTo>
                    <a:pt x="1272"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75" name="Freeform 556">
              <a:extLst>
                <a:ext uri="{FF2B5EF4-FFF2-40B4-BE49-F238E27FC236}">
                  <a16:creationId xmlns:a16="http://schemas.microsoft.com/office/drawing/2014/main" id="{A499395F-05B7-42B9-A72F-A7E712D12EF3}"/>
                </a:ext>
              </a:extLst>
            </p:cNvPr>
            <p:cNvSpPr>
              <a:spLocks/>
            </p:cNvSpPr>
            <p:nvPr/>
          </p:nvSpPr>
          <p:spPr bwMode="auto">
            <a:xfrm>
              <a:off x="487" y="2770"/>
              <a:ext cx="77" cy="108"/>
            </a:xfrm>
            <a:custGeom>
              <a:avLst/>
              <a:gdLst>
                <a:gd name="T0" fmla="*/ 0 w 336"/>
                <a:gd name="T1" fmla="*/ 0 h 471"/>
                <a:gd name="T2" fmla="*/ 0 w 336"/>
                <a:gd name="T3" fmla="*/ 0 h 471"/>
                <a:gd name="T4" fmla="*/ 0 w 336"/>
                <a:gd name="T5" fmla="*/ 0 h 471"/>
                <a:gd name="T6" fmla="*/ 0 w 336"/>
                <a:gd name="T7" fmla="*/ 0 h 471"/>
                <a:gd name="T8" fmla="*/ 0 w 336"/>
                <a:gd name="T9" fmla="*/ 0 h 471"/>
                <a:gd name="T10" fmla="*/ 0 w 336"/>
                <a:gd name="T11" fmla="*/ 0 h 471"/>
                <a:gd name="T12" fmla="*/ 0 w 336"/>
                <a:gd name="T13" fmla="*/ 0 h 471"/>
                <a:gd name="T14" fmla="*/ 0 w 336"/>
                <a:gd name="T15" fmla="*/ 0 h 471"/>
                <a:gd name="T16" fmla="*/ 0 w 336"/>
                <a:gd name="T17" fmla="*/ 0 h 471"/>
                <a:gd name="T18" fmla="*/ 0 w 336"/>
                <a:gd name="T19" fmla="*/ 0 h 471"/>
                <a:gd name="T20" fmla="*/ 0 w 336"/>
                <a:gd name="T21" fmla="*/ 0 h 471"/>
                <a:gd name="T22" fmla="*/ 0 w 336"/>
                <a:gd name="T23" fmla="*/ 0 h 471"/>
                <a:gd name="T24" fmla="*/ 0 w 336"/>
                <a:gd name="T25" fmla="*/ 0 h 471"/>
                <a:gd name="T26" fmla="*/ 0 w 336"/>
                <a:gd name="T27" fmla="*/ 0 h 471"/>
                <a:gd name="T28" fmla="*/ 0 w 336"/>
                <a:gd name="T29" fmla="*/ 0 h 471"/>
                <a:gd name="T30" fmla="*/ 0 w 336"/>
                <a:gd name="T31" fmla="*/ 0 h 471"/>
                <a:gd name="T32" fmla="*/ 0 w 336"/>
                <a:gd name="T33" fmla="*/ 0 h 471"/>
                <a:gd name="T34" fmla="*/ 0 w 336"/>
                <a:gd name="T35" fmla="*/ 0 h 471"/>
                <a:gd name="T36" fmla="*/ 0 w 336"/>
                <a:gd name="T37" fmla="*/ 0 h 4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6"/>
                <a:gd name="T58" fmla="*/ 0 h 471"/>
                <a:gd name="T59" fmla="*/ 336 w 336"/>
                <a:gd name="T60" fmla="*/ 471 h 4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6" h="471">
                  <a:moveTo>
                    <a:pt x="300" y="8"/>
                  </a:moveTo>
                  <a:lnTo>
                    <a:pt x="3" y="441"/>
                  </a:lnTo>
                  <a:lnTo>
                    <a:pt x="0" y="449"/>
                  </a:lnTo>
                  <a:lnTo>
                    <a:pt x="0" y="455"/>
                  </a:lnTo>
                  <a:lnTo>
                    <a:pt x="3" y="463"/>
                  </a:lnTo>
                  <a:lnTo>
                    <a:pt x="8" y="468"/>
                  </a:lnTo>
                  <a:lnTo>
                    <a:pt x="16" y="471"/>
                  </a:lnTo>
                  <a:lnTo>
                    <a:pt x="22" y="471"/>
                  </a:lnTo>
                  <a:lnTo>
                    <a:pt x="30" y="468"/>
                  </a:lnTo>
                  <a:lnTo>
                    <a:pt x="35" y="463"/>
                  </a:lnTo>
                  <a:lnTo>
                    <a:pt x="332" y="31"/>
                  </a:lnTo>
                  <a:lnTo>
                    <a:pt x="335" y="23"/>
                  </a:lnTo>
                  <a:lnTo>
                    <a:pt x="336" y="16"/>
                  </a:lnTo>
                  <a:lnTo>
                    <a:pt x="332" y="9"/>
                  </a:lnTo>
                  <a:lnTo>
                    <a:pt x="327" y="3"/>
                  </a:lnTo>
                  <a:lnTo>
                    <a:pt x="319" y="0"/>
                  </a:lnTo>
                  <a:lnTo>
                    <a:pt x="313" y="0"/>
                  </a:lnTo>
                  <a:lnTo>
                    <a:pt x="305" y="3"/>
                  </a:lnTo>
                  <a:lnTo>
                    <a:pt x="30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76" name="Freeform 557">
              <a:extLst>
                <a:ext uri="{FF2B5EF4-FFF2-40B4-BE49-F238E27FC236}">
                  <a16:creationId xmlns:a16="http://schemas.microsoft.com/office/drawing/2014/main" id="{3A478AD6-E4D6-493C-A58D-1A23FF678228}"/>
                </a:ext>
              </a:extLst>
            </p:cNvPr>
            <p:cNvSpPr>
              <a:spLocks/>
            </p:cNvSpPr>
            <p:nvPr/>
          </p:nvSpPr>
          <p:spPr bwMode="auto">
            <a:xfrm>
              <a:off x="669" y="2992"/>
              <a:ext cx="27" cy="19"/>
            </a:xfrm>
            <a:custGeom>
              <a:avLst/>
              <a:gdLst>
                <a:gd name="T0" fmla="*/ 0 w 119"/>
                <a:gd name="T1" fmla="*/ 0 h 85"/>
                <a:gd name="T2" fmla="*/ 0 w 119"/>
                <a:gd name="T3" fmla="*/ 0 h 85"/>
                <a:gd name="T4" fmla="*/ 0 w 119"/>
                <a:gd name="T5" fmla="*/ 0 h 85"/>
                <a:gd name="T6" fmla="*/ 0 w 119"/>
                <a:gd name="T7" fmla="*/ 0 h 85"/>
                <a:gd name="T8" fmla="*/ 0 w 119"/>
                <a:gd name="T9" fmla="*/ 0 h 85"/>
                <a:gd name="T10" fmla="*/ 0 w 119"/>
                <a:gd name="T11" fmla="*/ 0 h 85"/>
                <a:gd name="T12" fmla="*/ 0 w 119"/>
                <a:gd name="T13" fmla="*/ 0 h 85"/>
                <a:gd name="T14" fmla="*/ 0 w 119"/>
                <a:gd name="T15" fmla="*/ 0 h 85"/>
                <a:gd name="T16" fmla="*/ 0 w 119"/>
                <a:gd name="T17" fmla="*/ 0 h 85"/>
                <a:gd name="T18" fmla="*/ 0 w 119"/>
                <a:gd name="T19" fmla="*/ 0 h 85"/>
                <a:gd name="T20" fmla="*/ 0 w 119"/>
                <a:gd name="T21" fmla="*/ 0 h 85"/>
                <a:gd name="T22" fmla="*/ 0 w 119"/>
                <a:gd name="T23" fmla="*/ 0 h 85"/>
                <a:gd name="T24" fmla="*/ 0 w 119"/>
                <a:gd name="T25" fmla="*/ 0 h 85"/>
                <a:gd name="T26" fmla="*/ 0 w 119"/>
                <a:gd name="T27" fmla="*/ 0 h 85"/>
                <a:gd name="T28" fmla="*/ 0 w 119"/>
                <a:gd name="T29" fmla="*/ 0 h 85"/>
                <a:gd name="T30" fmla="*/ 0 w 119"/>
                <a:gd name="T31" fmla="*/ 0 h 85"/>
                <a:gd name="T32" fmla="*/ 0 w 119"/>
                <a:gd name="T33" fmla="*/ 0 h 85"/>
                <a:gd name="T34" fmla="*/ 0 w 119"/>
                <a:gd name="T35" fmla="*/ 0 h 85"/>
                <a:gd name="T36" fmla="*/ 0 w 119"/>
                <a:gd name="T37" fmla="*/ 0 h 85"/>
                <a:gd name="T38" fmla="*/ 0 w 119"/>
                <a:gd name="T39" fmla="*/ 0 h 85"/>
                <a:gd name="T40" fmla="*/ 0 w 119"/>
                <a:gd name="T41" fmla="*/ 0 h 85"/>
                <a:gd name="T42" fmla="*/ 0 w 119"/>
                <a:gd name="T43" fmla="*/ 0 h 85"/>
                <a:gd name="T44" fmla="*/ 0 w 119"/>
                <a:gd name="T45" fmla="*/ 0 h 85"/>
                <a:gd name="T46" fmla="*/ 0 w 119"/>
                <a:gd name="T47" fmla="*/ 0 h 85"/>
                <a:gd name="T48" fmla="*/ 0 w 119"/>
                <a:gd name="T49" fmla="*/ 0 h 85"/>
                <a:gd name="T50" fmla="*/ 0 w 119"/>
                <a:gd name="T51" fmla="*/ 0 h 85"/>
                <a:gd name="T52" fmla="*/ 0 w 119"/>
                <a:gd name="T53" fmla="*/ 0 h 85"/>
                <a:gd name="T54" fmla="*/ 0 w 119"/>
                <a:gd name="T55" fmla="*/ 0 h 85"/>
                <a:gd name="T56" fmla="*/ 0 w 119"/>
                <a:gd name="T57" fmla="*/ 0 h 85"/>
                <a:gd name="T58" fmla="*/ 0 w 119"/>
                <a:gd name="T59" fmla="*/ 0 h 85"/>
                <a:gd name="T60" fmla="*/ 0 w 119"/>
                <a:gd name="T61" fmla="*/ 0 h 85"/>
                <a:gd name="T62" fmla="*/ 0 w 119"/>
                <a:gd name="T63" fmla="*/ 0 h 85"/>
                <a:gd name="T64" fmla="*/ 0 w 119"/>
                <a:gd name="T65" fmla="*/ 0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9"/>
                <a:gd name="T100" fmla="*/ 0 h 85"/>
                <a:gd name="T101" fmla="*/ 119 w 119"/>
                <a:gd name="T102" fmla="*/ 85 h 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9" h="85">
                  <a:moveTo>
                    <a:pt x="0" y="43"/>
                  </a:moveTo>
                  <a:lnTo>
                    <a:pt x="2" y="52"/>
                  </a:lnTo>
                  <a:lnTo>
                    <a:pt x="6" y="59"/>
                  </a:lnTo>
                  <a:lnTo>
                    <a:pt x="11" y="67"/>
                  </a:lnTo>
                  <a:lnTo>
                    <a:pt x="17" y="74"/>
                  </a:lnTo>
                  <a:lnTo>
                    <a:pt x="26" y="79"/>
                  </a:lnTo>
                  <a:lnTo>
                    <a:pt x="37" y="83"/>
                  </a:lnTo>
                  <a:lnTo>
                    <a:pt x="49" y="84"/>
                  </a:lnTo>
                  <a:lnTo>
                    <a:pt x="60" y="85"/>
                  </a:lnTo>
                  <a:lnTo>
                    <a:pt x="72" y="84"/>
                  </a:lnTo>
                  <a:lnTo>
                    <a:pt x="84" y="83"/>
                  </a:lnTo>
                  <a:lnTo>
                    <a:pt x="93" y="79"/>
                  </a:lnTo>
                  <a:lnTo>
                    <a:pt x="102" y="74"/>
                  </a:lnTo>
                  <a:lnTo>
                    <a:pt x="108" y="67"/>
                  </a:lnTo>
                  <a:lnTo>
                    <a:pt x="114" y="59"/>
                  </a:lnTo>
                  <a:lnTo>
                    <a:pt x="118" y="52"/>
                  </a:lnTo>
                  <a:lnTo>
                    <a:pt x="119" y="43"/>
                  </a:lnTo>
                  <a:lnTo>
                    <a:pt x="118" y="33"/>
                  </a:lnTo>
                  <a:lnTo>
                    <a:pt x="114" y="26"/>
                  </a:lnTo>
                  <a:lnTo>
                    <a:pt x="108" y="18"/>
                  </a:lnTo>
                  <a:lnTo>
                    <a:pt x="102" y="11"/>
                  </a:lnTo>
                  <a:lnTo>
                    <a:pt x="93" y="6"/>
                  </a:lnTo>
                  <a:lnTo>
                    <a:pt x="84" y="2"/>
                  </a:lnTo>
                  <a:lnTo>
                    <a:pt x="72" y="1"/>
                  </a:lnTo>
                  <a:lnTo>
                    <a:pt x="60" y="0"/>
                  </a:lnTo>
                  <a:lnTo>
                    <a:pt x="49" y="1"/>
                  </a:lnTo>
                  <a:lnTo>
                    <a:pt x="37" y="2"/>
                  </a:lnTo>
                  <a:lnTo>
                    <a:pt x="26" y="6"/>
                  </a:lnTo>
                  <a:lnTo>
                    <a:pt x="17" y="11"/>
                  </a:lnTo>
                  <a:lnTo>
                    <a:pt x="11" y="18"/>
                  </a:lnTo>
                  <a:lnTo>
                    <a:pt x="6" y="26"/>
                  </a:lnTo>
                  <a:lnTo>
                    <a:pt x="2" y="33"/>
                  </a:lnTo>
                  <a:lnTo>
                    <a:pt x="0"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77" name="Freeform 558">
              <a:extLst>
                <a:ext uri="{FF2B5EF4-FFF2-40B4-BE49-F238E27FC236}">
                  <a16:creationId xmlns:a16="http://schemas.microsoft.com/office/drawing/2014/main" id="{E9D4EFC3-479A-45AE-A010-1B8F5DE5F983}"/>
                </a:ext>
              </a:extLst>
            </p:cNvPr>
            <p:cNvSpPr>
              <a:spLocks/>
            </p:cNvSpPr>
            <p:nvPr/>
          </p:nvSpPr>
          <p:spPr bwMode="auto">
            <a:xfrm>
              <a:off x="351" y="2992"/>
              <a:ext cx="27" cy="19"/>
            </a:xfrm>
            <a:custGeom>
              <a:avLst/>
              <a:gdLst>
                <a:gd name="T0" fmla="*/ 0 w 119"/>
                <a:gd name="T1" fmla="*/ 0 h 84"/>
                <a:gd name="T2" fmla="*/ 0 w 119"/>
                <a:gd name="T3" fmla="*/ 0 h 84"/>
                <a:gd name="T4" fmla="*/ 0 w 119"/>
                <a:gd name="T5" fmla="*/ 0 h 84"/>
                <a:gd name="T6" fmla="*/ 0 w 119"/>
                <a:gd name="T7" fmla="*/ 0 h 84"/>
                <a:gd name="T8" fmla="*/ 0 w 119"/>
                <a:gd name="T9" fmla="*/ 0 h 84"/>
                <a:gd name="T10" fmla="*/ 0 w 119"/>
                <a:gd name="T11" fmla="*/ 0 h 84"/>
                <a:gd name="T12" fmla="*/ 0 w 119"/>
                <a:gd name="T13" fmla="*/ 0 h 84"/>
                <a:gd name="T14" fmla="*/ 0 w 119"/>
                <a:gd name="T15" fmla="*/ 0 h 84"/>
                <a:gd name="T16" fmla="*/ 0 w 119"/>
                <a:gd name="T17" fmla="*/ 0 h 84"/>
                <a:gd name="T18" fmla="*/ 0 w 119"/>
                <a:gd name="T19" fmla="*/ 0 h 84"/>
                <a:gd name="T20" fmla="*/ 0 w 119"/>
                <a:gd name="T21" fmla="*/ 0 h 84"/>
                <a:gd name="T22" fmla="*/ 0 w 119"/>
                <a:gd name="T23" fmla="*/ 0 h 84"/>
                <a:gd name="T24" fmla="*/ 0 w 119"/>
                <a:gd name="T25" fmla="*/ 0 h 84"/>
                <a:gd name="T26" fmla="*/ 0 w 119"/>
                <a:gd name="T27" fmla="*/ 0 h 84"/>
                <a:gd name="T28" fmla="*/ 0 w 119"/>
                <a:gd name="T29" fmla="*/ 0 h 84"/>
                <a:gd name="T30" fmla="*/ 0 w 119"/>
                <a:gd name="T31" fmla="*/ 0 h 84"/>
                <a:gd name="T32" fmla="*/ 0 w 119"/>
                <a:gd name="T33" fmla="*/ 0 h 84"/>
                <a:gd name="T34" fmla="*/ 0 w 119"/>
                <a:gd name="T35" fmla="*/ 0 h 84"/>
                <a:gd name="T36" fmla="*/ 0 w 119"/>
                <a:gd name="T37" fmla="*/ 0 h 84"/>
                <a:gd name="T38" fmla="*/ 0 w 119"/>
                <a:gd name="T39" fmla="*/ 0 h 84"/>
                <a:gd name="T40" fmla="*/ 0 w 119"/>
                <a:gd name="T41" fmla="*/ 0 h 84"/>
                <a:gd name="T42" fmla="*/ 0 w 119"/>
                <a:gd name="T43" fmla="*/ 0 h 84"/>
                <a:gd name="T44" fmla="*/ 0 w 119"/>
                <a:gd name="T45" fmla="*/ 0 h 84"/>
                <a:gd name="T46" fmla="*/ 0 w 119"/>
                <a:gd name="T47" fmla="*/ 0 h 84"/>
                <a:gd name="T48" fmla="*/ 0 w 119"/>
                <a:gd name="T49" fmla="*/ 0 h 84"/>
                <a:gd name="T50" fmla="*/ 0 w 119"/>
                <a:gd name="T51" fmla="*/ 0 h 84"/>
                <a:gd name="T52" fmla="*/ 0 w 119"/>
                <a:gd name="T53" fmla="*/ 0 h 84"/>
                <a:gd name="T54" fmla="*/ 0 w 119"/>
                <a:gd name="T55" fmla="*/ 0 h 84"/>
                <a:gd name="T56" fmla="*/ 0 w 119"/>
                <a:gd name="T57" fmla="*/ 0 h 84"/>
                <a:gd name="T58" fmla="*/ 0 w 119"/>
                <a:gd name="T59" fmla="*/ 0 h 84"/>
                <a:gd name="T60" fmla="*/ 0 w 119"/>
                <a:gd name="T61" fmla="*/ 0 h 84"/>
                <a:gd name="T62" fmla="*/ 0 w 119"/>
                <a:gd name="T63" fmla="*/ 0 h 84"/>
                <a:gd name="T64" fmla="*/ 0 w 119"/>
                <a:gd name="T65" fmla="*/ 0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9"/>
                <a:gd name="T100" fmla="*/ 0 h 84"/>
                <a:gd name="T101" fmla="*/ 119 w 119"/>
                <a:gd name="T102" fmla="*/ 84 h 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9" h="84">
                  <a:moveTo>
                    <a:pt x="0" y="43"/>
                  </a:moveTo>
                  <a:lnTo>
                    <a:pt x="2" y="52"/>
                  </a:lnTo>
                  <a:lnTo>
                    <a:pt x="6" y="59"/>
                  </a:lnTo>
                  <a:lnTo>
                    <a:pt x="11" y="66"/>
                  </a:lnTo>
                  <a:lnTo>
                    <a:pt x="17" y="72"/>
                  </a:lnTo>
                  <a:lnTo>
                    <a:pt x="26" y="78"/>
                  </a:lnTo>
                  <a:lnTo>
                    <a:pt x="35" y="82"/>
                  </a:lnTo>
                  <a:lnTo>
                    <a:pt x="47" y="83"/>
                  </a:lnTo>
                  <a:lnTo>
                    <a:pt x="59" y="84"/>
                  </a:lnTo>
                  <a:lnTo>
                    <a:pt x="71" y="83"/>
                  </a:lnTo>
                  <a:lnTo>
                    <a:pt x="82" y="82"/>
                  </a:lnTo>
                  <a:lnTo>
                    <a:pt x="93" y="78"/>
                  </a:lnTo>
                  <a:lnTo>
                    <a:pt x="102" y="72"/>
                  </a:lnTo>
                  <a:lnTo>
                    <a:pt x="108" y="66"/>
                  </a:lnTo>
                  <a:lnTo>
                    <a:pt x="114" y="59"/>
                  </a:lnTo>
                  <a:lnTo>
                    <a:pt x="117" y="52"/>
                  </a:lnTo>
                  <a:lnTo>
                    <a:pt x="119" y="43"/>
                  </a:lnTo>
                  <a:lnTo>
                    <a:pt x="117" y="33"/>
                  </a:lnTo>
                  <a:lnTo>
                    <a:pt x="114" y="26"/>
                  </a:lnTo>
                  <a:lnTo>
                    <a:pt x="108" y="18"/>
                  </a:lnTo>
                  <a:lnTo>
                    <a:pt x="102" y="11"/>
                  </a:lnTo>
                  <a:lnTo>
                    <a:pt x="93" y="6"/>
                  </a:lnTo>
                  <a:lnTo>
                    <a:pt x="82" y="2"/>
                  </a:lnTo>
                  <a:lnTo>
                    <a:pt x="71" y="1"/>
                  </a:lnTo>
                  <a:lnTo>
                    <a:pt x="59" y="0"/>
                  </a:lnTo>
                  <a:lnTo>
                    <a:pt x="47" y="1"/>
                  </a:lnTo>
                  <a:lnTo>
                    <a:pt x="35" y="2"/>
                  </a:lnTo>
                  <a:lnTo>
                    <a:pt x="26" y="6"/>
                  </a:lnTo>
                  <a:lnTo>
                    <a:pt x="17" y="11"/>
                  </a:lnTo>
                  <a:lnTo>
                    <a:pt x="11" y="18"/>
                  </a:lnTo>
                  <a:lnTo>
                    <a:pt x="6" y="26"/>
                  </a:lnTo>
                  <a:lnTo>
                    <a:pt x="2" y="33"/>
                  </a:lnTo>
                  <a:lnTo>
                    <a:pt x="0"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78" name="Freeform 559">
              <a:extLst>
                <a:ext uri="{FF2B5EF4-FFF2-40B4-BE49-F238E27FC236}">
                  <a16:creationId xmlns:a16="http://schemas.microsoft.com/office/drawing/2014/main" id="{1E0C5F34-8266-45B6-A7BE-949BF1F7E803}"/>
                </a:ext>
              </a:extLst>
            </p:cNvPr>
            <p:cNvSpPr>
              <a:spLocks/>
            </p:cNvSpPr>
            <p:nvPr/>
          </p:nvSpPr>
          <p:spPr bwMode="auto">
            <a:xfrm>
              <a:off x="786" y="2993"/>
              <a:ext cx="27" cy="19"/>
            </a:xfrm>
            <a:custGeom>
              <a:avLst/>
              <a:gdLst>
                <a:gd name="T0" fmla="*/ 0 w 118"/>
                <a:gd name="T1" fmla="*/ 0 h 84"/>
                <a:gd name="T2" fmla="*/ 0 w 118"/>
                <a:gd name="T3" fmla="*/ 0 h 84"/>
                <a:gd name="T4" fmla="*/ 0 w 118"/>
                <a:gd name="T5" fmla="*/ 0 h 84"/>
                <a:gd name="T6" fmla="*/ 0 w 118"/>
                <a:gd name="T7" fmla="*/ 0 h 84"/>
                <a:gd name="T8" fmla="*/ 0 w 118"/>
                <a:gd name="T9" fmla="*/ 0 h 84"/>
                <a:gd name="T10" fmla="*/ 0 w 118"/>
                <a:gd name="T11" fmla="*/ 0 h 84"/>
                <a:gd name="T12" fmla="*/ 0 w 118"/>
                <a:gd name="T13" fmla="*/ 0 h 84"/>
                <a:gd name="T14" fmla="*/ 0 w 118"/>
                <a:gd name="T15" fmla="*/ 0 h 84"/>
                <a:gd name="T16" fmla="*/ 0 w 118"/>
                <a:gd name="T17" fmla="*/ 0 h 84"/>
                <a:gd name="T18" fmla="*/ 0 w 118"/>
                <a:gd name="T19" fmla="*/ 0 h 84"/>
                <a:gd name="T20" fmla="*/ 0 w 118"/>
                <a:gd name="T21" fmla="*/ 0 h 84"/>
                <a:gd name="T22" fmla="*/ 0 w 118"/>
                <a:gd name="T23" fmla="*/ 0 h 84"/>
                <a:gd name="T24" fmla="*/ 0 w 118"/>
                <a:gd name="T25" fmla="*/ 0 h 84"/>
                <a:gd name="T26" fmla="*/ 0 w 118"/>
                <a:gd name="T27" fmla="*/ 0 h 84"/>
                <a:gd name="T28" fmla="*/ 0 w 118"/>
                <a:gd name="T29" fmla="*/ 0 h 84"/>
                <a:gd name="T30" fmla="*/ 0 w 118"/>
                <a:gd name="T31" fmla="*/ 0 h 84"/>
                <a:gd name="T32" fmla="*/ 0 w 118"/>
                <a:gd name="T33" fmla="*/ 0 h 84"/>
                <a:gd name="T34" fmla="*/ 0 w 118"/>
                <a:gd name="T35" fmla="*/ 0 h 84"/>
                <a:gd name="T36" fmla="*/ 0 w 118"/>
                <a:gd name="T37" fmla="*/ 0 h 84"/>
                <a:gd name="T38" fmla="*/ 0 w 118"/>
                <a:gd name="T39" fmla="*/ 0 h 84"/>
                <a:gd name="T40" fmla="*/ 0 w 118"/>
                <a:gd name="T41" fmla="*/ 0 h 84"/>
                <a:gd name="T42" fmla="*/ 0 w 118"/>
                <a:gd name="T43" fmla="*/ 0 h 84"/>
                <a:gd name="T44" fmla="*/ 0 w 118"/>
                <a:gd name="T45" fmla="*/ 0 h 84"/>
                <a:gd name="T46" fmla="*/ 0 w 118"/>
                <a:gd name="T47" fmla="*/ 0 h 84"/>
                <a:gd name="T48" fmla="*/ 0 w 118"/>
                <a:gd name="T49" fmla="*/ 0 h 84"/>
                <a:gd name="T50" fmla="*/ 0 w 118"/>
                <a:gd name="T51" fmla="*/ 0 h 84"/>
                <a:gd name="T52" fmla="*/ 0 w 118"/>
                <a:gd name="T53" fmla="*/ 0 h 84"/>
                <a:gd name="T54" fmla="*/ 0 w 118"/>
                <a:gd name="T55" fmla="*/ 0 h 84"/>
                <a:gd name="T56" fmla="*/ 0 w 118"/>
                <a:gd name="T57" fmla="*/ 0 h 84"/>
                <a:gd name="T58" fmla="*/ 0 w 118"/>
                <a:gd name="T59" fmla="*/ 0 h 84"/>
                <a:gd name="T60" fmla="*/ 0 w 118"/>
                <a:gd name="T61" fmla="*/ 0 h 84"/>
                <a:gd name="T62" fmla="*/ 0 w 118"/>
                <a:gd name="T63" fmla="*/ 0 h 84"/>
                <a:gd name="T64" fmla="*/ 0 w 118"/>
                <a:gd name="T65" fmla="*/ 0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8"/>
                <a:gd name="T100" fmla="*/ 0 h 84"/>
                <a:gd name="T101" fmla="*/ 118 w 118"/>
                <a:gd name="T102" fmla="*/ 84 h 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8" h="84">
                  <a:moveTo>
                    <a:pt x="0" y="41"/>
                  </a:moveTo>
                  <a:lnTo>
                    <a:pt x="1" y="50"/>
                  </a:lnTo>
                  <a:lnTo>
                    <a:pt x="5" y="58"/>
                  </a:lnTo>
                  <a:lnTo>
                    <a:pt x="10" y="66"/>
                  </a:lnTo>
                  <a:lnTo>
                    <a:pt x="16" y="72"/>
                  </a:lnTo>
                  <a:lnTo>
                    <a:pt x="26" y="78"/>
                  </a:lnTo>
                  <a:lnTo>
                    <a:pt x="35" y="81"/>
                  </a:lnTo>
                  <a:lnTo>
                    <a:pt x="46" y="83"/>
                  </a:lnTo>
                  <a:lnTo>
                    <a:pt x="58" y="84"/>
                  </a:lnTo>
                  <a:lnTo>
                    <a:pt x="70" y="83"/>
                  </a:lnTo>
                  <a:lnTo>
                    <a:pt x="82" y="81"/>
                  </a:lnTo>
                  <a:lnTo>
                    <a:pt x="92" y="78"/>
                  </a:lnTo>
                  <a:lnTo>
                    <a:pt x="101" y="72"/>
                  </a:lnTo>
                  <a:lnTo>
                    <a:pt x="108" y="66"/>
                  </a:lnTo>
                  <a:lnTo>
                    <a:pt x="113" y="58"/>
                  </a:lnTo>
                  <a:lnTo>
                    <a:pt x="117" y="50"/>
                  </a:lnTo>
                  <a:lnTo>
                    <a:pt x="118" y="41"/>
                  </a:lnTo>
                  <a:lnTo>
                    <a:pt x="117" y="32"/>
                  </a:lnTo>
                  <a:lnTo>
                    <a:pt x="113" y="24"/>
                  </a:lnTo>
                  <a:lnTo>
                    <a:pt x="108" y="18"/>
                  </a:lnTo>
                  <a:lnTo>
                    <a:pt x="101" y="11"/>
                  </a:lnTo>
                  <a:lnTo>
                    <a:pt x="92" y="6"/>
                  </a:lnTo>
                  <a:lnTo>
                    <a:pt x="82" y="2"/>
                  </a:lnTo>
                  <a:lnTo>
                    <a:pt x="70" y="1"/>
                  </a:lnTo>
                  <a:lnTo>
                    <a:pt x="58" y="0"/>
                  </a:lnTo>
                  <a:lnTo>
                    <a:pt x="46" y="1"/>
                  </a:lnTo>
                  <a:lnTo>
                    <a:pt x="35" y="2"/>
                  </a:lnTo>
                  <a:lnTo>
                    <a:pt x="26" y="6"/>
                  </a:lnTo>
                  <a:lnTo>
                    <a:pt x="16" y="11"/>
                  </a:lnTo>
                  <a:lnTo>
                    <a:pt x="10" y="18"/>
                  </a:lnTo>
                  <a:lnTo>
                    <a:pt x="5" y="24"/>
                  </a:lnTo>
                  <a:lnTo>
                    <a:pt x="1" y="32"/>
                  </a:lnTo>
                  <a:lnTo>
                    <a:pt x="0"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79" name="Freeform 560">
              <a:extLst>
                <a:ext uri="{FF2B5EF4-FFF2-40B4-BE49-F238E27FC236}">
                  <a16:creationId xmlns:a16="http://schemas.microsoft.com/office/drawing/2014/main" id="{D0045F3E-D9F1-4AEF-BBC8-C1A576EAD8EA}"/>
                </a:ext>
              </a:extLst>
            </p:cNvPr>
            <p:cNvSpPr>
              <a:spLocks/>
            </p:cNvSpPr>
            <p:nvPr/>
          </p:nvSpPr>
          <p:spPr bwMode="auto">
            <a:xfrm>
              <a:off x="361" y="2887"/>
              <a:ext cx="45" cy="120"/>
            </a:xfrm>
            <a:custGeom>
              <a:avLst/>
              <a:gdLst>
                <a:gd name="T0" fmla="*/ 0 w 198"/>
                <a:gd name="T1" fmla="*/ 0 h 526"/>
                <a:gd name="T2" fmla="*/ 0 w 198"/>
                <a:gd name="T3" fmla="*/ 0 h 526"/>
                <a:gd name="T4" fmla="*/ 0 w 198"/>
                <a:gd name="T5" fmla="*/ 0 h 526"/>
                <a:gd name="T6" fmla="*/ 0 w 198"/>
                <a:gd name="T7" fmla="*/ 0 h 526"/>
                <a:gd name="T8" fmla="*/ 0 w 198"/>
                <a:gd name="T9" fmla="*/ 0 h 526"/>
                <a:gd name="T10" fmla="*/ 0 w 198"/>
                <a:gd name="T11" fmla="*/ 0 h 526"/>
                <a:gd name="T12" fmla="*/ 0 w 198"/>
                <a:gd name="T13" fmla="*/ 0 h 526"/>
                <a:gd name="T14" fmla="*/ 0 w 198"/>
                <a:gd name="T15" fmla="*/ 0 h 526"/>
                <a:gd name="T16" fmla="*/ 0 w 198"/>
                <a:gd name="T17" fmla="*/ 0 h 526"/>
                <a:gd name="T18" fmla="*/ 0 w 198"/>
                <a:gd name="T19" fmla="*/ 0 h 526"/>
                <a:gd name="T20" fmla="*/ 0 w 198"/>
                <a:gd name="T21" fmla="*/ 0 h 526"/>
                <a:gd name="T22" fmla="*/ 0 w 198"/>
                <a:gd name="T23" fmla="*/ 0 h 526"/>
                <a:gd name="T24" fmla="*/ 0 w 198"/>
                <a:gd name="T25" fmla="*/ 0 h 526"/>
                <a:gd name="T26" fmla="*/ 0 w 198"/>
                <a:gd name="T27" fmla="*/ 0 h 526"/>
                <a:gd name="T28" fmla="*/ 0 w 198"/>
                <a:gd name="T29" fmla="*/ 0 h 526"/>
                <a:gd name="T30" fmla="*/ 0 w 198"/>
                <a:gd name="T31" fmla="*/ 0 h 526"/>
                <a:gd name="T32" fmla="*/ 0 w 198"/>
                <a:gd name="T33" fmla="*/ 0 h 526"/>
                <a:gd name="T34" fmla="*/ 0 w 198"/>
                <a:gd name="T35" fmla="*/ 0 h 526"/>
                <a:gd name="T36" fmla="*/ 0 w 198"/>
                <a:gd name="T37" fmla="*/ 0 h 5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8"/>
                <a:gd name="T58" fmla="*/ 0 h 526"/>
                <a:gd name="T59" fmla="*/ 198 w 198"/>
                <a:gd name="T60" fmla="*/ 526 h 5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8" h="526">
                  <a:moveTo>
                    <a:pt x="159" y="15"/>
                  </a:moveTo>
                  <a:lnTo>
                    <a:pt x="2" y="501"/>
                  </a:lnTo>
                  <a:lnTo>
                    <a:pt x="0" y="507"/>
                  </a:lnTo>
                  <a:lnTo>
                    <a:pt x="3" y="515"/>
                  </a:lnTo>
                  <a:lnTo>
                    <a:pt x="8" y="522"/>
                  </a:lnTo>
                  <a:lnTo>
                    <a:pt x="15" y="526"/>
                  </a:lnTo>
                  <a:lnTo>
                    <a:pt x="22" y="526"/>
                  </a:lnTo>
                  <a:lnTo>
                    <a:pt x="29" y="524"/>
                  </a:lnTo>
                  <a:lnTo>
                    <a:pt x="35" y="519"/>
                  </a:lnTo>
                  <a:lnTo>
                    <a:pt x="39" y="513"/>
                  </a:lnTo>
                  <a:lnTo>
                    <a:pt x="197" y="26"/>
                  </a:lnTo>
                  <a:lnTo>
                    <a:pt x="198" y="18"/>
                  </a:lnTo>
                  <a:lnTo>
                    <a:pt x="197" y="12"/>
                  </a:lnTo>
                  <a:lnTo>
                    <a:pt x="192" y="5"/>
                  </a:lnTo>
                  <a:lnTo>
                    <a:pt x="185" y="2"/>
                  </a:lnTo>
                  <a:lnTo>
                    <a:pt x="177" y="0"/>
                  </a:lnTo>
                  <a:lnTo>
                    <a:pt x="169" y="3"/>
                  </a:lnTo>
                  <a:lnTo>
                    <a:pt x="163" y="8"/>
                  </a:lnTo>
                  <a:lnTo>
                    <a:pt x="159"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80" name="Freeform 561">
              <a:extLst>
                <a:ext uri="{FF2B5EF4-FFF2-40B4-BE49-F238E27FC236}">
                  <a16:creationId xmlns:a16="http://schemas.microsoft.com/office/drawing/2014/main" id="{A37A842E-4018-4CAE-B5C3-F0EC84E0038D}"/>
                </a:ext>
              </a:extLst>
            </p:cNvPr>
            <p:cNvSpPr>
              <a:spLocks/>
            </p:cNvSpPr>
            <p:nvPr/>
          </p:nvSpPr>
          <p:spPr bwMode="auto">
            <a:xfrm>
              <a:off x="434" y="2899"/>
              <a:ext cx="44" cy="47"/>
            </a:xfrm>
            <a:custGeom>
              <a:avLst/>
              <a:gdLst>
                <a:gd name="T0" fmla="*/ 0 w 194"/>
                <a:gd name="T1" fmla="*/ 0 h 208"/>
                <a:gd name="T2" fmla="*/ 0 w 194"/>
                <a:gd name="T3" fmla="*/ 0 h 208"/>
                <a:gd name="T4" fmla="*/ 0 w 194"/>
                <a:gd name="T5" fmla="*/ 0 h 208"/>
                <a:gd name="T6" fmla="*/ 0 w 194"/>
                <a:gd name="T7" fmla="*/ 0 h 208"/>
                <a:gd name="T8" fmla="*/ 0 w 194"/>
                <a:gd name="T9" fmla="*/ 0 h 208"/>
                <a:gd name="T10" fmla="*/ 0 w 194"/>
                <a:gd name="T11" fmla="*/ 0 h 208"/>
                <a:gd name="T12" fmla="*/ 0 w 194"/>
                <a:gd name="T13" fmla="*/ 0 h 208"/>
                <a:gd name="T14" fmla="*/ 0 w 194"/>
                <a:gd name="T15" fmla="*/ 0 h 208"/>
                <a:gd name="T16" fmla="*/ 0 w 194"/>
                <a:gd name="T17" fmla="*/ 0 h 208"/>
                <a:gd name="T18" fmla="*/ 0 w 194"/>
                <a:gd name="T19" fmla="*/ 0 h 208"/>
                <a:gd name="T20" fmla="*/ 0 w 194"/>
                <a:gd name="T21" fmla="*/ 0 h 208"/>
                <a:gd name="T22" fmla="*/ 0 w 194"/>
                <a:gd name="T23" fmla="*/ 0 h 208"/>
                <a:gd name="T24" fmla="*/ 0 w 194"/>
                <a:gd name="T25" fmla="*/ 0 h 208"/>
                <a:gd name="T26" fmla="*/ 0 w 194"/>
                <a:gd name="T27" fmla="*/ 0 h 208"/>
                <a:gd name="T28" fmla="*/ 0 w 194"/>
                <a:gd name="T29" fmla="*/ 0 h 208"/>
                <a:gd name="T30" fmla="*/ 0 w 194"/>
                <a:gd name="T31" fmla="*/ 0 h 208"/>
                <a:gd name="T32" fmla="*/ 0 w 194"/>
                <a:gd name="T33" fmla="*/ 0 h 208"/>
                <a:gd name="T34" fmla="*/ 0 w 194"/>
                <a:gd name="T35" fmla="*/ 0 h 208"/>
                <a:gd name="T36" fmla="*/ 0 w 194"/>
                <a:gd name="T37" fmla="*/ 0 h 208"/>
                <a:gd name="T38" fmla="*/ 0 w 194"/>
                <a:gd name="T39" fmla="*/ 0 h 208"/>
                <a:gd name="T40" fmla="*/ 0 w 194"/>
                <a:gd name="T41" fmla="*/ 0 h 208"/>
                <a:gd name="T42" fmla="*/ 0 w 194"/>
                <a:gd name="T43" fmla="*/ 0 h 208"/>
                <a:gd name="T44" fmla="*/ 0 w 194"/>
                <a:gd name="T45" fmla="*/ 0 h 208"/>
                <a:gd name="T46" fmla="*/ 0 w 194"/>
                <a:gd name="T47" fmla="*/ 0 h 208"/>
                <a:gd name="T48" fmla="*/ 0 w 194"/>
                <a:gd name="T49" fmla="*/ 0 h 208"/>
                <a:gd name="T50" fmla="*/ 0 w 194"/>
                <a:gd name="T51" fmla="*/ 0 h 208"/>
                <a:gd name="T52" fmla="*/ 0 w 194"/>
                <a:gd name="T53" fmla="*/ 0 h 208"/>
                <a:gd name="T54" fmla="*/ 0 w 194"/>
                <a:gd name="T55" fmla="*/ 0 h 208"/>
                <a:gd name="T56" fmla="*/ 0 w 194"/>
                <a:gd name="T57" fmla="*/ 0 h 208"/>
                <a:gd name="T58" fmla="*/ 0 w 194"/>
                <a:gd name="T59" fmla="*/ 0 h 208"/>
                <a:gd name="T60" fmla="*/ 0 w 194"/>
                <a:gd name="T61" fmla="*/ 0 h 208"/>
                <a:gd name="T62" fmla="*/ 0 w 194"/>
                <a:gd name="T63" fmla="*/ 0 h 208"/>
                <a:gd name="T64" fmla="*/ 0 w 194"/>
                <a:gd name="T65" fmla="*/ 0 h 208"/>
                <a:gd name="T66" fmla="*/ 0 w 194"/>
                <a:gd name="T67" fmla="*/ 0 h 208"/>
                <a:gd name="T68" fmla="*/ 0 w 194"/>
                <a:gd name="T69" fmla="*/ 0 h 208"/>
                <a:gd name="T70" fmla="*/ 0 w 194"/>
                <a:gd name="T71" fmla="*/ 0 h 20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94"/>
                <a:gd name="T109" fmla="*/ 0 h 208"/>
                <a:gd name="T110" fmla="*/ 194 w 194"/>
                <a:gd name="T111" fmla="*/ 208 h 20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94" h="208">
                  <a:moveTo>
                    <a:pt x="71" y="2"/>
                  </a:moveTo>
                  <a:lnTo>
                    <a:pt x="72" y="2"/>
                  </a:lnTo>
                  <a:lnTo>
                    <a:pt x="73" y="2"/>
                  </a:lnTo>
                  <a:lnTo>
                    <a:pt x="75" y="2"/>
                  </a:lnTo>
                  <a:lnTo>
                    <a:pt x="67" y="4"/>
                  </a:lnTo>
                  <a:lnTo>
                    <a:pt x="60" y="5"/>
                  </a:lnTo>
                  <a:lnTo>
                    <a:pt x="54" y="8"/>
                  </a:lnTo>
                  <a:lnTo>
                    <a:pt x="47" y="10"/>
                  </a:lnTo>
                  <a:lnTo>
                    <a:pt x="41" y="14"/>
                  </a:lnTo>
                  <a:lnTo>
                    <a:pt x="36" y="19"/>
                  </a:lnTo>
                  <a:lnTo>
                    <a:pt x="30" y="25"/>
                  </a:lnTo>
                  <a:lnTo>
                    <a:pt x="25" y="30"/>
                  </a:lnTo>
                  <a:lnTo>
                    <a:pt x="6" y="75"/>
                  </a:lnTo>
                  <a:lnTo>
                    <a:pt x="0" y="125"/>
                  </a:lnTo>
                  <a:lnTo>
                    <a:pt x="2" y="168"/>
                  </a:lnTo>
                  <a:lnTo>
                    <a:pt x="4" y="191"/>
                  </a:lnTo>
                  <a:lnTo>
                    <a:pt x="8" y="199"/>
                  </a:lnTo>
                  <a:lnTo>
                    <a:pt x="13" y="204"/>
                  </a:lnTo>
                  <a:lnTo>
                    <a:pt x="20" y="208"/>
                  </a:lnTo>
                  <a:lnTo>
                    <a:pt x="28" y="208"/>
                  </a:lnTo>
                  <a:lnTo>
                    <a:pt x="36" y="204"/>
                  </a:lnTo>
                  <a:lnTo>
                    <a:pt x="41" y="199"/>
                  </a:lnTo>
                  <a:lnTo>
                    <a:pt x="43" y="192"/>
                  </a:lnTo>
                  <a:lnTo>
                    <a:pt x="43" y="185"/>
                  </a:lnTo>
                  <a:lnTo>
                    <a:pt x="41" y="157"/>
                  </a:lnTo>
                  <a:lnTo>
                    <a:pt x="41" y="121"/>
                  </a:lnTo>
                  <a:lnTo>
                    <a:pt x="45" y="84"/>
                  </a:lnTo>
                  <a:lnTo>
                    <a:pt x="58" y="54"/>
                  </a:lnTo>
                  <a:lnTo>
                    <a:pt x="62" y="49"/>
                  </a:lnTo>
                  <a:lnTo>
                    <a:pt x="67" y="45"/>
                  </a:lnTo>
                  <a:lnTo>
                    <a:pt x="72" y="43"/>
                  </a:lnTo>
                  <a:lnTo>
                    <a:pt x="78" y="41"/>
                  </a:lnTo>
                  <a:lnTo>
                    <a:pt x="80" y="41"/>
                  </a:lnTo>
                  <a:lnTo>
                    <a:pt x="81" y="40"/>
                  </a:lnTo>
                  <a:lnTo>
                    <a:pt x="82" y="40"/>
                  </a:lnTo>
                  <a:lnTo>
                    <a:pt x="84" y="40"/>
                  </a:lnTo>
                  <a:lnTo>
                    <a:pt x="88" y="39"/>
                  </a:lnTo>
                  <a:lnTo>
                    <a:pt x="93" y="39"/>
                  </a:lnTo>
                  <a:lnTo>
                    <a:pt x="98" y="39"/>
                  </a:lnTo>
                  <a:lnTo>
                    <a:pt x="106" y="40"/>
                  </a:lnTo>
                  <a:lnTo>
                    <a:pt x="112" y="41"/>
                  </a:lnTo>
                  <a:lnTo>
                    <a:pt x="120" y="44"/>
                  </a:lnTo>
                  <a:lnTo>
                    <a:pt x="128" y="49"/>
                  </a:lnTo>
                  <a:lnTo>
                    <a:pt x="140" y="64"/>
                  </a:lnTo>
                  <a:lnTo>
                    <a:pt x="149" y="87"/>
                  </a:lnTo>
                  <a:lnTo>
                    <a:pt x="155" y="125"/>
                  </a:lnTo>
                  <a:lnTo>
                    <a:pt x="154" y="177"/>
                  </a:lnTo>
                  <a:lnTo>
                    <a:pt x="154" y="185"/>
                  </a:lnTo>
                  <a:lnTo>
                    <a:pt x="158" y="191"/>
                  </a:lnTo>
                  <a:lnTo>
                    <a:pt x="163" y="196"/>
                  </a:lnTo>
                  <a:lnTo>
                    <a:pt x="171" y="199"/>
                  </a:lnTo>
                  <a:lnTo>
                    <a:pt x="179" y="198"/>
                  </a:lnTo>
                  <a:lnTo>
                    <a:pt x="186" y="195"/>
                  </a:lnTo>
                  <a:lnTo>
                    <a:pt x="190" y="188"/>
                  </a:lnTo>
                  <a:lnTo>
                    <a:pt x="193" y="181"/>
                  </a:lnTo>
                  <a:lnTo>
                    <a:pt x="194" y="152"/>
                  </a:lnTo>
                  <a:lnTo>
                    <a:pt x="194" y="126"/>
                  </a:lnTo>
                  <a:lnTo>
                    <a:pt x="193" y="101"/>
                  </a:lnTo>
                  <a:lnTo>
                    <a:pt x="189" y="80"/>
                  </a:lnTo>
                  <a:lnTo>
                    <a:pt x="183" y="61"/>
                  </a:lnTo>
                  <a:lnTo>
                    <a:pt x="175" y="44"/>
                  </a:lnTo>
                  <a:lnTo>
                    <a:pt x="164" y="30"/>
                  </a:lnTo>
                  <a:lnTo>
                    <a:pt x="153" y="18"/>
                  </a:lnTo>
                  <a:lnTo>
                    <a:pt x="138" y="9"/>
                  </a:lnTo>
                  <a:lnTo>
                    <a:pt x="125" y="4"/>
                  </a:lnTo>
                  <a:lnTo>
                    <a:pt x="111" y="1"/>
                  </a:lnTo>
                  <a:lnTo>
                    <a:pt x="99" y="0"/>
                  </a:lnTo>
                  <a:lnTo>
                    <a:pt x="88" y="0"/>
                  </a:lnTo>
                  <a:lnTo>
                    <a:pt x="80" y="1"/>
                  </a:lnTo>
                  <a:lnTo>
                    <a:pt x="73" y="2"/>
                  </a:lnTo>
                  <a:lnTo>
                    <a:pt x="7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81" name="Freeform 562">
              <a:extLst>
                <a:ext uri="{FF2B5EF4-FFF2-40B4-BE49-F238E27FC236}">
                  <a16:creationId xmlns:a16="http://schemas.microsoft.com/office/drawing/2014/main" id="{3725E22A-120C-401B-94BC-23AFFCA745E4}"/>
                </a:ext>
              </a:extLst>
            </p:cNvPr>
            <p:cNvSpPr>
              <a:spLocks/>
            </p:cNvSpPr>
            <p:nvPr/>
          </p:nvSpPr>
          <p:spPr bwMode="auto">
            <a:xfrm>
              <a:off x="523" y="2938"/>
              <a:ext cx="161" cy="60"/>
            </a:xfrm>
            <a:custGeom>
              <a:avLst/>
              <a:gdLst>
                <a:gd name="T0" fmla="*/ 0 w 705"/>
                <a:gd name="T1" fmla="*/ 0 h 258"/>
                <a:gd name="T2" fmla="*/ 0 w 705"/>
                <a:gd name="T3" fmla="*/ 0 h 258"/>
                <a:gd name="T4" fmla="*/ 0 w 705"/>
                <a:gd name="T5" fmla="*/ 0 h 258"/>
                <a:gd name="T6" fmla="*/ 0 w 705"/>
                <a:gd name="T7" fmla="*/ 0 h 258"/>
                <a:gd name="T8" fmla="*/ 0 w 705"/>
                <a:gd name="T9" fmla="*/ 0 h 258"/>
                <a:gd name="T10" fmla="*/ 0 w 705"/>
                <a:gd name="T11" fmla="*/ 0 h 258"/>
                <a:gd name="T12" fmla="*/ 0 w 705"/>
                <a:gd name="T13" fmla="*/ 0 h 258"/>
                <a:gd name="T14" fmla="*/ 0 w 705"/>
                <a:gd name="T15" fmla="*/ 0 h 258"/>
                <a:gd name="T16" fmla="*/ 0 w 705"/>
                <a:gd name="T17" fmla="*/ 0 h 258"/>
                <a:gd name="T18" fmla="*/ 0 w 705"/>
                <a:gd name="T19" fmla="*/ 0 h 258"/>
                <a:gd name="T20" fmla="*/ 0 w 705"/>
                <a:gd name="T21" fmla="*/ 0 h 258"/>
                <a:gd name="T22" fmla="*/ 0 w 705"/>
                <a:gd name="T23" fmla="*/ 0 h 258"/>
                <a:gd name="T24" fmla="*/ 0 w 705"/>
                <a:gd name="T25" fmla="*/ 0 h 258"/>
                <a:gd name="T26" fmla="*/ 0 w 705"/>
                <a:gd name="T27" fmla="*/ 0 h 258"/>
                <a:gd name="T28" fmla="*/ 0 w 705"/>
                <a:gd name="T29" fmla="*/ 0 h 258"/>
                <a:gd name="T30" fmla="*/ 0 w 705"/>
                <a:gd name="T31" fmla="*/ 0 h 258"/>
                <a:gd name="T32" fmla="*/ 0 w 705"/>
                <a:gd name="T33" fmla="*/ 0 h 258"/>
                <a:gd name="T34" fmla="*/ 0 w 705"/>
                <a:gd name="T35" fmla="*/ 0 h 258"/>
                <a:gd name="T36" fmla="*/ 0 w 705"/>
                <a:gd name="T37" fmla="*/ 0 h 258"/>
                <a:gd name="T38" fmla="*/ 0 w 705"/>
                <a:gd name="T39" fmla="*/ 0 h 258"/>
                <a:gd name="T40" fmla="*/ 0 w 705"/>
                <a:gd name="T41" fmla="*/ 0 h 258"/>
                <a:gd name="T42" fmla="*/ 0 w 705"/>
                <a:gd name="T43" fmla="*/ 0 h 258"/>
                <a:gd name="T44" fmla="*/ 0 w 705"/>
                <a:gd name="T45" fmla="*/ 0 h 258"/>
                <a:gd name="T46" fmla="*/ 0 w 705"/>
                <a:gd name="T47" fmla="*/ 0 h 258"/>
                <a:gd name="T48" fmla="*/ 0 w 705"/>
                <a:gd name="T49" fmla="*/ 0 h 258"/>
                <a:gd name="T50" fmla="*/ 0 w 705"/>
                <a:gd name="T51" fmla="*/ 0 h 258"/>
                <a:gd name="T52" fmla="*/ 0 w 705"/>
                <a:gd name="T53" fmla="*/ 0 h 258"/>
                <a:gd name="T54" fmla="*/ 0 w 705"/>
                <a:gd name="T55" fmla="*/ 0 h 258"/>
                <a:gd name="T56" fmla="*/ 0 w 705"/>
                <a:gd name="T57" fmla="*/ 0 h 258"/>
                <a:gd name="T58" fmla="*/ 0 w 705"/>
                <a:gd name="T59" fmla="*/ 0 h 258"/>
                <a:gd name="T60" fmla="*/ 0 w 705"/>
                <a:gd name="T61" fmla="*/ 0 h 258"/>
                <a:gd name="T62" fmla="*/ 0 w 705"/>
                <a:gd name="T63" fmla="*/ 0 h 258"/>
                <a:gd name="T64" fmla="*/ 0 w 705"/>
                <a:gd name="T65" fmla="*/ 0 h 258"/>
                <a:gd name="T66" fmla="*/ 0 w 705"/>
                <a:gd name="T67" fmla="*/ 0 h 258"/>
                <a:gd name="T68" fmla="*/ 0 w 705"/>
                <a:gd name="T69" fmla="*/ 0 h 258"/>
                <a:gd name="T70" fmla="*/ 0 w 705"/>
                <a:gd name="T71" fmla="*/ 0 h 2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5"/>
                <a:gd name="T109" fmla="*/ 0 h 258"/>
                <a:gd name="T110" fmla="*/ 705 w 705"/>
                <a:gd name="T111" fmla="*/ 258 h 25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5" h="258">
                  <a:moveTo>
                    <a:pt x="4" y="235"/>
                  </a:moveTo>
                  <a:lnTo>
                    <a:pt x="0" y="258"/>
                  </a:lnTo>
                  <a:lnTo>
                    <a:pt x="705" y="258"/>
                  </a:lnTo>
                  <a:lnTo>
                    <a:pt x="701" y="235"/>
                  </a:lnTo>
                  <a:lnTo>
                    <a:pt x="694" y="210"/>
                  </a:lnTo>
                  <a:lnTo>
                    <a:pt x="686" y="187"/>
                  </a:lnTo>
                  <a:lnTo>
                    <a:pt x="675" y="163"/>
                  </a:lnTo>
                  <a:lnTo>
                    <a:pt x="660" y="141"/>
                  </a:lnTo>
                  <a:lnTo>
                    <a:pt x="643" y="120"/>
                  </a:lnTo>
                  <a:lnTo>
                    <a:pt x="625" y="101"/>
                  </a:lnTo>
                  <a:lnTo>
                    <a:pt x="604" y="84"/>
                  </a:lnTo>
                  <a:lnTo>
                    <a:pt x="582" y="67"/>
                  </a:lnTo>
                  <a:lnTo>
                    <a:pt x="559" y="52"/>
                  </a:lnTo>
                  <a:lnTo>
                    <a:pt x="533" y="39"/>
                  </a:lnTo>
                  <a:lnTo>
                    <a:pt x="505" y="27"/>
                  </a:lnTo>
                  <a:lnTo>
                    <a:pt x="477" y="18"/>
                  </a:lnTo>
                  <a:lnTo>
                    <a:pt x="447" y="10"/>
                  </a:lnTo>
                  <a:lnTo>
                    <a:pt x="416" y="5"/>
                  </a:lnTo>
                  <a:lnTo>
                    <a:pt x="384" y="1"/>
                  </a:lnTo>
                  <a:lnTo>
                    <a:pt x="352" y="0"/>
                  </a:lnTo>
                  <a:lnTo>
                    <a:pt x="319" y="1"/>
                  </a:lnTo>
                  <a:lnTo>
                    <a:pt x="288" y="5"/>
                  </a:lnTo>
                  <a:lnTo>
                    <a:pt x="257" y="10"/>
                  </a:lnTo>
                  <a:lnTo>
                    <a:pt x="227" y="18"/>
                  </a:lnTo>
                  <a:lnTo>
                    <a:pt x="200" y="27"/>
                  </a:lnTo>
                  <a:lnTo>
                    <a:pt x="172" y="39"/>
                  </a:lnTo>
                  <a:lnTo>
                    <a:pt x="146" y="52"/>
                  </a:lnTo>
                  <a:lnTo>
                    <a:pt x="122" y="67"/>
                  </a:lnTo>
                  <a:lnTo>
                    <a:pt x="99" y="84"/>
                  </a:lnTo>
                  <a:lnTo>
                    <a:pt x="79" y="101"/>
                  </a:lnTo>
                  <a:lnTo>
                    <a:pt x="60" y="120"/>
                  </a:lnTo>
                  <a:lnTo>
                    <a:pt x="45" y="141"/>
                  </a:lnTo>
                  <a:lnTo>
                    <a:pt x="30" y="163"/>
                  </a:lnTo>
                  <a:lnTo>
                    <a:pt x="19" y="187"/>
                  </a:lnTo>
                  <a:lnTo>
                    <a:pt x="11" y="210"/>
                  </a:lnTo>
                  <a:lnTo>
                    <a:pt x="4"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82" name="Freeform 563">
              <a:extLst>
                <a:ext uri="{FF2B5EF4-FFF2-40B4-BE49-F238E27FC236}">
                  <a16:creationId xmlns:a16="http://schemas.microsoft.com/office/drawing/2014/main" id="{18227857-CE9E-42AC-A8D9-792E40E6D27C}"/>
                </a:ext>
              </a:extLst>
            </p:cNvPr>
            <p:cNvSpPr>
              <a:spLocks/>
            </p:cNvSpPr>
            <p:nvPr/>
          </p:nvSpPr>
          <p:spPr bwMode="auto">
            <a:xfrm>
              <a:off x="535" y="2947"/>
              <a:ext cx="137" cy="41"/>
            </a:xfrm>
            <a:custGeom>
              <a:avLst/>
              <a:gdLst>
                <a:gd name="T0" fmla="*/ 0 w 603"/>
                <a:gd name="T1" fmla="*/ 0 h 178"/>
                <a:gd name="T2" fmla="*/ 0 w 603"/>
                <a:gd name="T3" fmla="*/ 0 h 178"/>
                <a:gd name="T4" fmla="*/ 0 w 603"/>
                <a:gd name="T5" fmla="*/ 0 h 178"/>
                <a:gd name="T6" fmla="*/ 0 w 603"/>
                <a:gd name="T7" fmla="*/ 0 h 178"/>
                <a:gd name="T8" fmla="*/ 0 w 603"/>
                <a:gd name="T9" fmla="*/ 0 h 178"/>
                <a:gd name="T10" fmla="*/ 0 w 603"/>
                <a:gd name="T11" fmla="*/ 0 h 178"/>
                <a:gd name="T12" fmla="*/ 0 w 603"/>
                <a:gd name="T13" fmla="*/ 0 h 178"/>
                <a:gd name="T14" fmla="*/ 0 w 603"/>
                <a:gd name="T15" fmla="*/ 0 h 178"/>
                <a:gd name="T16" fmla="*/ 0 w 603"/>
                <a:gd name="T17" fmla="*/ 0 h 178"/>
                <a:gd name="T18" fmla="*/ 0 w 603"/>
                <a:gd name="T19" fmla="*/ 0 h 178"/>
                <a:gd name="T20" fmla="*/ 0 w 603"/>
                <a:gd name="T21" fmla="*/ 0 h 178"/>
                <a:gd name="T22" fmla="*/ 0 w 603"/>
                <a:gd name="T23" fmla="*/ 0 h 178"/>
                <a:gd name="T24" fmla="*/ 0 w 603"/>
                <a:gd name="T25" fmla="*/ 0 h 178"/>
                <a:gd name="T26" fmla="*/ 0 w 603"/>
                <a:gd name="T27" fmla="*/ 0 h 178"/>
                <a:gd name="T28" fmla="*/ 0 w 603"/>
                <a:gd name="T29" fmla="*/ 0 h 178"/>
                <a:gd name="T30" fmla="*/ 0 w 603"/>
                <a:gd name="T31" fmla="*/ 0 h 178"/>
                <a:gd name="T32" fmla="*/ 0 w 603"/>
                <a:gd name="T33" fmla="*/ 0 h 178"/>
                <a:gd name="T34" fmla="*/ 0 w 603"/>
                <a:gd name="T35" fmla="*/ 0 h 178"/>
                <a:gd name="T36" fmla="*/ 0 w 603"/>
                <a:gd name="T37" fmla="*/ 0 h 178"/>
                <a:gd name="T38" fmla="*/ 0 w 603"/>
                <a:gd name="T39" fmla="*/ 0 h 178"/>
                <a:gd name="T40" fmla="*/ 0 w 603"/>
                <a:gd name="T41" fmla="*/ 0 h 178"/>
                <a:gd name="T42" fmla="*/ 0 w 603"/>
                <a:gd name="T43" fmla="*/ 0 h 178"/>
                <a:gd name="T44" fmla="*/ 0 w 603"/>
                <a:gd name="T45" fmla="*/ 0 h 178"/>
                <a:gd name="T46" fmla="*/ 0 w 603"/>
                <a:gd name="T47" fmla="*/ 0 h 178"/>
                <a:gd name="T48" fmla="*/ 0 w 603"/>
                <a:gd name="T49" fmla="*/ 0 h 178"/>
                <a:gd name="T50" fmla="*/ 0 w 603"/>
                <a:gd name="T51" fmla="*/ 0 h 178"/>
                <a:gd name="T52" fmla="*/ 0 w 603"/>
                <a:gd name="T53" fmla="*/ 0 h 178"/>
                <a:gd name="T54" fmla="*/ 0 w 603"/>
                <a:gd name="T55" fmla="*/ 0 h 178"/>
                <a:gd name="T56" fmla="*/ 0 w 603"/>
                <a:gd name="T57" fmla="*/ 0 h 178"/>
                <a:gd name="T58" fmla="*/ 0 w 603"/>
                <a:gd name="T59" fmla="*/ 0 h 178"/>
                <a:gd name="T60" fmla="*/ 0 w 603"/>
                <a:gd name="T61" fmla="*/ 0 h 178"/>
                <a:gd name="T62" fmla="*/ 0 w 603"/>
                <a:gd name="T63" fmla="*/ 0 h 178"/>
                <a:gd name="T64" fmla="*/ 0 w 603"/>
                <a:gd name="T65" fmla="*/ 0 h 178"/>
                <a:gd name="T66" fmla="*/ 0 w 603"/>
                <a:gd name="T67" fmla="*/ 0 h 178"/>
                <a:gd name="T68" fmla="*/ 0 w 603"/>
                <a:gd name="T69" fmla="*/ 0 h 178"/>
                <a:gd name="T70" fmla="*/ 0 w 603"/>
                <a:gd name="T71" fmla="*/ 0 h 178"/>
                <a:gd name="T72" fmla="*/ 0 w 603"/>
                <a:gd name="T73" fmla="*/ 0 h 178"/>
                <a:gd name="T74" fmla="*/ 0 w 603"/>
                <a:gd name="T75" fmla="*/ 0 h 178"/>
                <a:gd name="T76" fmla="*/ 0 w 603"/>
                <a:gd name="T77" fmla="*/ 0 h 178"/>
                <a:gd name="T78" fmla="*/ 0 w 603"/>
                <a:gd name="T79" fmla="*/ 0 h 178"/>
                <a:gd name="T80" fmla="*/ 0 w 603"/>
                <a:gd name="T81" fmla="*/ 0 h 178"/>
                <a:gd name="T82" fmla="*/ 0 w 603"/>
                <a:gd name="T83" fmla="*/ 0 h 178"/>
                <a:gd name="T84" fmla="*/ 0 w 603"/>
                <a:gd name="T85" fmla="*/ 0 h 178"/>
                <a:gd name="T86" fmla="*/ 0 w 603"/>
                <a:gd name="T87" fmla="*/ 0 h 178"/>
                <a:gd name="T88" fmla="*/ 0 w 603"/>
                <a:gd name="T89" fmla="*/ 0 h 178"/>
                <a:gd name="T90" fmla="*/ 0 w 603"/>
                <a:gd name="T91" fmla="*/ 0 h 178"/>
                <a:gd name="T92" fmla="*/ 0 w 603"/>
                <a:gd name="T93" fmla="*/ 0 h 178"/>
                <a:gd name="T94" fmla="*/ 0 w 603"/>
                <a:gd name="T95" fmla="*/ 0 h 178"/>
                <a:gd name="T96" fmla="*/ 0 w 603"/>
                <a:gd name="T97" fmla="*/ 0 h 17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03"/>
                <a:gd name="T148" fmla="*/ 0 h 178"/>
                <a:gd name="T149" fmla="*/ 603 w 603"/>
                <a:gd name="T150" fmla="*/ 178 h 17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03" h="178">
                  <a:moveTo>
                    <a:pt x="301" y="0"/>
                  </a:moveTo>
                  <a:lnTo>
                    <a:pt x="328" y="1"/>
                  </a:lnTo>
                  <a:lnTo>
                    <a:pt x="354" y="4"/>
                  </a:lnTo>
                  <a:lnTo>
                    <a:pt x="379" y="8"/>
                  </a:lnTo>
                  <a:lnTo>
                    <a:pt x="404" y="13"/>
                  </a:lnTo>
                  <a:lnTo>
                    <a:pt x="428" y="21"/>
                  </a:lnTo>
                  <a:lnTo>
                    <a:pt x="451" y="30"/>
                  </a:lnTo>
                  <a:lnTo>
                    <a:pt x="473" y="39"/>
                  </a:lnTo>
                  <a:lnTo>
                    <a:pt x="493" y="51"/>
                  </a:lnTo>
                  <a:lnTo>
                    <a:pt x="513" y="62"/>
                  </a:lnTo>
                  <a:lnTo>
                    <a:pt x="530" y="77"/>
                  </a:lnTo>
                  <a:lnTo>
                    <a:pt x="547" y="91"/>
                  </a:lnTo>
                  <a:lnTo>
                    <a:pt x="561" y="107"/>
                  </a:lnTo>
                  <a:lnTo>
                    <a:pt x="574" y="123"/>
                  </a:lnTo>
                  <a:lnTo>
                    <a:pt x="586" y="140"/>
                  </a:lnTo>
                  <a:lnTo>
                    <a:pt x="595" y="159"/>
                  </a:lnTo>
                  <a:lnTo>
                    <a:pt x="603" y="178"/>
                  </a:lnTo>
                  <a:lnTo>
                    <a:pt x="588" y="178"/>
                  </a:lnTo>
                  <a:lnTo>
                    <a:pt x="565" y="178"/>
                  </a:lnTo>
                  <a:lnTo>
                    <a:pt x="534" y="178"/>
                  </a:lnTo>
                  <a:lnTo>
                    <a:pt x="496" y="178"/>
                  </a:lnTo>
                  <a:lnTo>
                    <a:pt x="452" y="178"/>
                  </a:lnTo>
                  <a:lnTo>
                    <a:pt x="404" y="178"/>
                  </a:lnTo>
                  <a:lnTo>
                    <a:pt x="353" y="178"/>
                  </a:lnTo>
                  <a:lnTo>
                    <a:pt x="302" y="178"/>
                  </a:lnTo>
                  <a:lnTo>
                    <a:pt x="250" y="178"/>
                  </a:lnTo>
                  <a:lnTo>
                    <a:pt x="199" y="178"/>
                  </a:lnTo>
                  <a:lnTo>
                    <a:pt x="151" y="178"/>
                  </a:lnTo>
                  <a:lnTo>
                    <a:pt x="107" y="178"/>
                  </a:lnTo>
                  <a:lnTo>
                    <a:pt x="69" y="178"/>
                  </a:lnTo>
                  <a:lnTo>
                    <a:pt x="38" y="178"/>
                  </a:lnTo>
                  <a:lnTo>
                    <a:pt x="15" y="178"/>
                  </a:lnTo>
                  <a:lnTo>
                    <a:pt x="0" y="178"/>
                  </a:lnTo>
                  <a:lnTo>
                    <a:pt x="8" y="159"/>
                  </a:lnTo>
                  <a:lnTo>
                    <a:pt x="17" y="140"/>
                  </a:lnTo>
                  <a:lnTo>
                    <a:pt x="28" y="123"/>
                  </a:lnTo>
                  <a:lnTo>
                    <a:pt x="41" y="107"/>
                  </a:lnTo>
                  <a:lnTo>
                    <a:pt x="56" y="91"/>
                  </a:lnTo>
                  <a:lnTo>
                    <a:pt x="72" y="77"/>
                  </a:lnTo>
                  <a:lnTo>
                    <a:pt x="90" y="62"/>
                  </a:lnTo>
                  <a:lnTo>
                    <a:pt x="110" y="51"/>
                  </a:lnTo>
                  <a:lnTo>
                    <a:pt x="129" y="39"/>
                  </a:lnTo>
                  <a:lnTo>
                    <a:pt x="151" y="30"/>
                  </a:lnTo>
                  <a:lnTo>
                    <a:pt x="173" y="21"/>
                  </a:lnTo>
                  <a:lnTo>
                    <a:pt x="198" y="13"/>
                  </a:lnTo>
                  <a:lnTo>
                    <a:pt x="223" y="8"/>
                  </a:lnTo>
                  <a:lnTo>
                    <a:pt x="247" y="4"/>
                  </a:lnTo>
                  <a:lnTo>
                    <a:pt x="274" y="1"/>
                  </a:lnTo>
                  <a:lnTo>
                    <a:pt x="301"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83" name="Freeform 564">
              <a:extLst>
                <a:ext uri="{FF2B5EF4-FFF2-40B4-BE49-F238E27FC236}">
                  <a16:creationId xmlns:a16="http://schemas.microsoft.com/office/drawing/2014/main" id="{BC2FFB6D-12D9-4F12-A192-ECA1A9C6D971}"/>
                </a:ext>
              </a:extLst>
            </p:cNvPr>
            <p:cNvSpPr>
              <a:spLocks/>
            </p:cNvSpPr>
            <p:nvPr/>
          </p:nvSpPr>
          <p:spPr bwMode="auto">
            <a:xfrm>
              <a:off x="523" y="2988"/>
              <a:ext cx="161" cy="28"/>
            </a:xfrm>
            <a:custGeom>
              <a:avLst/>
              <a:gdLst>
                <a:gd name="T0" fmla="*/ 0 w 705"/>
                <a:gd name="T1" fmla="*/ 0 h 122"/>
                <a:gd name="T2" fmla="*/ 0 w 705"/>
                <a:gd name="T3" fmla="*/ 0 h 122"/>
                <a:gd name="T4" fmla="*/ 0 w 705"/>
                <a:gd name="T5" fmla="*/ 0 h 122"/>
                <a:gd name="T6" fmla="*/ 0 w 705"/>
                <a:gd name="T7" fmla="*/ 0 h 122"/>
                <a:gd name="T8" fmla="*/ 0 w 705"/>
                <a:gd name="T9" fmla="*/ 0 h 122"/>
                <a:gd name="T10" fmla="*/ 0 w 705"/>
                <a:gd name="T11" fmla="*/ 0 h 122"/>
                <a:gd name="T12" fmla="*/ 0 w 705"/>
                <a:gd name="T13" fmla="*/ 0 h 122"/>
                <a:gd name="T14" fmla="*/ 0 w 705"/>
                <a:gd name="T15" fmla="*/ 0 h 122"/>
                <a:gd name="T16" fmla="*/ 0 w 705"/>
                <a:gd name="T17" fmla="*/ 0 h 122"/>
                <a:gd name="T18" fmla="*/ 0 w 705"/>
                <a:gd name="T19" fmla="*/ 0 h 122"/>
                <a:gd name="T20" fmla="*/ 0 w 705"/>
                <a:gd name="T21" fmla="*/ 0 h 122"/>
                <a:gd name="T22" fmla="*/ 0 w 705"/>
                <a:gd name="T23" fmla="*/ 0 h 122"/>
                <a:gd name="T24" fmla="*/ 0 w 705"/>
                <a:gd name="T25" fmla="*/ 0 h 122"/>
                <a:gd name="T26" fmla="*/ 0 w 705"/>
                <a:gd name="T27" fmla="*/ 0 h 122"/>
                <a:gd name="T28" fmla="*/ 0 w 705"/>
                <a:gd name="T29" fmla="*/ 0 h 122"/>
                <a:gd name="T30" fmla="*/ 0 w 705"/>
                <a:gd name="T31" fmla="*/ 0 h 122"/>
                <a:gd name="T32" fmla="*/ 0 w 705"/>
                <a:gd name="T33" fmla="*/ 0 h 1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5"/>
                <a:gd name="T52" fmla="*/ 0 h 122"/>
                <a:gd name="T53" fmla="*/ 705 w 705"/>
                <a:gd name="T54" fmla="*/ 122 h 1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5" h="122">
                  <a:moveTo>
                    <a:pt x="681" y="1"/>
                  </a:moveTo>
                  <a:lnTo>
                    <a:pt x="6" y="1"/>
                  </a:lnTo>
                  <a:lnTo>
                    <a:pt x="4" y="18"/>
                  </a:lnTo>
                  <a:lnTo>
                    <a:pt x="0" y="57"/>
                  </a:lnTo>
                  <a:lnTo>
                    <a:pt x="0" y="69"/>
                  </a:lnTo>
                  <a:lnTo>
                    <a:pt x="2" y="82"/>
                  </a:lnTo>
                  <a:lnTo>
                    <a:pt x="4" y="95"/>
                  </a:lnTo>
                  <a:lnTo>
                    <a:pt x="7" y="108"/>
                  </a:lnTo>
                  <a:lnTo>
                    <a:pt x="11" y="122"/>
                  </a:lnTo>
                  <a:lnTo>
                    <a:pt x="694" y="122"/>
                  </a:lnTo>
                  <a:lnTo>
                    <a:pt x="698" y="108"/>
                  </a:lnTo>
                  <a:lnTo>
                    <a:pt x="701" y="95"/>
                  </a:lnTo>
                  <a:lnTo>
                    <a:pt x="703" y="82"/>
                  </a:lnTo>
                  <a:lnTo>
                    <a:pt x="705" y="70"/>
                  </a:lnTo>
                  <a:lnTo>
                    <a:pt x="705" y="57"/>
                  </a:lnTo>
                  <a:lnTo>
                    <a:pt x="699" y="0"/>
                  </a:lnTo>
                  <a:lnTo>
                    <a:pt x="68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84" name="Freeform 565">
              <a:extLst>
                <a:ext uri="{FF2B5EF4-FFF2-40B4-BE49-F238E27FC236}">
                  <a16:creationId xmlns:a16="http://schemas.microsoft.com/office/drawing/2014/main" id="{563C6B27-7EAD-4E56-BDBE-A6FD604E9461}"/>
                </a:ext>
              </a:extLst>
            </p:cNvPr>
            <p:cNvSpPr>
              <a:spLocks/>
            </p:cNvSpPr>
            <p:nvPr/>
          </p:nvSpPr>
          <p:spPr bwMode="auto">
            <a:xfrm>
              <a:off x="532" y="2998"/>
              <a:ext cx="143" cy="9"/>
            </a:xfrm>
            <a:custGeom>
              <a:avLst/>
              <a:gdLst>
                <a:gd name="T0" fmla="*/ 0 w 625"/>
                <a:gd name="T1" fmla="*/ 0 h 42"/>
                <a:gd name="T2" fmla="*/ 0 w 625"/>
                <a:gd name="T3" fmla="*/ 0 h 42"/>
                <a:gd name="T4" fmla="*/ 0 w 625"/>
                <a:gd name="T5" fmla="*/ 0 h 42"/>
                <a:gd name="T6" fmla="*/ 0 w 625"/>
                <a:gd name="T7" fmla="*/ 0 h 42"/>
                <a:gd name="T8" fmla="*/ 0 w 625"/>
                <a:gd name="T9" fmla="*/ 0 h 42"/>
                <a:gd name="T10" fmla="*/ 0 w 625"/>
                <a:gd name="T11" fmla="*/ 0 h 42"/>
                <a:gd name="T12" fmla="*/ 0 w 625"/>
                <a:gd name="T13" fmla="*/ 0 h 42"/>
                <a:gd name="T14" fmla="*/ 0 w 625"/>
                <a:gd name="T15" fmla="*/ 0 h 42"/>
                <a:gd name="T16" fmla="*/ 0 w 625"/>
                <a:gd name="T17" fmla="*/ 0 h 42"/>
                <a:gd name="T18" fmla="*/ 0 w 625"/>
                <a:gd name="T19" fmla="*/ 0 h 42"/>
                <a:gd name="T20" fmla="*/ 0 w 625"/>
                <a:gd name="T21" fmla="*/ 0 h 42"/>
                <a:gd name="T22" fmla="*/ 0 w 625"/>
                <a:gd name="T23" fmla="*/ 0 h 42"/>
                <a:gd name="T24" fmla="*/ 0 w 625"/>
                <a:gd name="T25" fmla="*/ 0 h 42"/>
                <a:gd name="T26" fmla="*/ 0 w 625"/>
                <a:gd name="T27" fmla="*/ 0 h 42"/>
                <a:gd name="T28" fmla="*/ 0 w 625"/>
                <a:gd name="T29" fmla="*/ 0 h 42"/>
                <a:gd name="T30" fmla="*/ 0 w 625"/>
                <a:gd name="T31" fmla="*/ 0 h 42"/>
                <a:gd name="T32" fmla="*/ 0 w 625"/>
                <a:gd name="T33" fmla="*/ 0 h 42"/>
                <a:gd name="T34" fmla="*/ 0 w 625"/>
                <a:gd name="T35" fmla="*/ 0 h 42"/>
                <a:gd name="T36" fmla="*/ 0 w 625"/>
                <a:gd name="T37" fmla="*/ 0 h 42"/>
                <a:gd name="T38" fmla="*/ 0 w 625"/>
                <a:gd name="T39" fmla="*/ 0 h 42"/>
                <a:gd name="T40" fmla="*/ 0 w 625"/>
                <a:gd name="T41" fmla="*/ 0 h 42"/>
                <a:gd name="T42" fmla="*/ 0 w 625"/>
                <a:gd name="T43" fmla="*/ 0 h 42"/>
                <a:gd name="T44" fmla="*/ 0 w 625"/>
                <a:gd name="T45" fmla="*/ 0 h 42"/>
                <a:gd name="T46" fmla="*/ 0 w 625"/>
                <a:gd name="T47" fmla="*/ 0 h 42"/>
                <a:gd name="T48" fmla="*/ 0 w 625"/>
                <a:gd name="T49" fmla="*/ 0 h 42"/>
                <a:gd name="T50" fmla="*/ 0 w 625"/>
                <a:gd name="T51" fmla="*/ 0 h 42"/>
                <a:gd name="T52" fmla="*/ 0 w 625"/>
                <a:gd name="T53" fmla="*/ 0 h 42"/>
                <a:gd name="T54" fmla="*/ 0 w 625"/>
                <a:gd name="T55" fmla="*/ 0 h 42"/>
                <a:gd name="T56" fmla="*/ 0 w 625"/>
                <a:gd name="T57" fmla="*/ 0 h 42"/>
                <a:gd name="T58" fmla="*/ 0 w 625"/>
                <a:gd name="T59" fmla="*/ 0 h 42"/>
                <a:gd name="T60" fmla="*/ 0 w 625"/>
                <a:gd name="T61" fmla="*/ 0 h 42"/>
                <a:gd name="T62" fmla="*/ 0 w 625"/>
                <a:gd name="T63" fmla="*/ 0 h 42"/>
                <a:gd name="T64" fmla="*/ 0 w 625"/>
                <a:gd name="T65" fmla="*/ 0 h 42"/>
                <a:gd name="T66" fmla="*/ 0 w 625"/>
                <a:gd name="T67" fmla="*/ 0 h 42"/>
                <a:gd name="T68" fmla="*/ 0 w 625"/>
                <a:gd name="T69" fmla="*/ 0 h 42"/>
                <a:gd name="T70" fmla="*/ 0 w 625"/>
                <a:gd name="T71" fmla="*/ 0 h 42"/>
                <a:gd name="T72" fmla="*/ 0 w 625"/>
                <a:gd name="T73" fmla="*/ 0 h 42"/>
                <a:gd name="T74" fmla="*/ 0 w 625"/>
                <a:gd name="T75" fmla="*/ 0 h 42"/>
                <a:gd name="T76" fmla="*/ 0 w 625"/>
                <a:gd name="T77" fmla="*/ 0 h 42"/>
                <a:gd name="T78" fmla="*/ 0 w 625"/>
                <a:gd name="T79" fmla="*/ 0 h 42"/>
                <a:gd name="T80" fmla="*/ 0 w 625"/>
                <a:gd name="T81" fmla="*/ 0 h 42"/>
                <a:gd name="T82" fmla="*/ 0 w 625"/>
                <a:gd name="T83" fmla="*/ 0 h 42"/>
                <a:gd name="T84" fmla="*/ 0 w 625"/>
                <a:gd name="T85" fmla="*/ 0 h 42"/>
                <a:gd name="T86" fmla="*/ 0 w 625"/>
                <a:gd name="T87" fmla="*/ 0 h 42"/>
                <a:gd name="T88" fmla="*/ 0 w 625"/>
                <a:gd name="T89" fmla="*/ 0 h 42"/>
                <a:gd name="T90" fmla="*/ 0 w 625"/>
                <a:gd name="T91" fmla="*/ 0 h 42"/>
                <a:gd name="T92" fmla="*/ 0 w 625"/>
                <a:gd name="T93" fmla="*/ 0 h 42"/>
                <a:gd name="T94" fmla="*/ 0 w 625"/>
                <a:gd name="T95" fmla="*/ 0 h 42"/>
                <a:gd name="T96" fmla="*/ 0 w 625"/>
                <a:gd name="T97" fmla="*/ 0 h 4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5"/>
                <a:gd name="T148" fmla="*/ 0 h 42"/>
                <a:gd name="T149" fmla="*/ 625 w 625"/>
                <a:gd name="T150" fmla="*/ 42 h 4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5" h="42">
                  <a:moveTo>
                    <a:pt x="623" y="0"/>
                  </a:moveTo>
                  <a:lnTo>
                    <a:pt x="624" y="6"/>
                  </a:lnTo>
                  <a:lnTo>
                    <a:pt x="624" y="11"/>
                  </a:lnTo>
                  <a:lnTo>
                    <a:pt x="625" y="15"/>
                  </a:lnTo>
                  <a:lnTo>
                    <a:pt x="625" y="16"/>
                  </a:lnTo>
                  <a:lnTo>
                    <a:pt x="625" y="22"/>
                  </a:lnTo>
                  <a:lnTo>
                    <a:pt x="624" y="29"/>
                  </a:lnTo>
                  <a:lnTo>
                    <a:pt x="623" y="35"/>
                  </a:lnTo>
                  <a:lnTo>
                    <a:pt x="622" y="42"/>
                  </a:lnTo>
                  <a:lnTo>
                    <a:pt x="610" y="42"/>
                  </a:lnTo>
                  <a:lnTo>
                    <a:pt x="588" y="42"/>
                  </a:lnTo>
                  <a:lnTo>
                    <a:pt x="555" y="42"/>
                  </a:lnTo>
                  <a:lnTo>
                    <a:pt x="516" y="42"/>
                  </a:lnTo>
                  <a:lnTo>
                    <a:pt x="471" y="42"/>
                  </a:lnTo>
                  <a:lnTo>
                    <a:pt x="421" y="42"/>
                  </a:lnTo>
                  <a:lnTo>
                    <a:pt x="368" y="42"/>
                  </a:lnTo>
                  <a:lnTo>
                    <a:pt x="313" y="42"/>
                  </a:lnTo>
                  <a:lnTo>
                    <a:pt x="258" y="42"/>
                  </a:lnTo>
                  <a:lnTo>
                    <a:pt x="205" y="42"/>
                  </a:lnTo>
                  <a:lnTo>
                    <a:pt x="154" y="42"/>
                  </a:lnTo>
                  <a:lnTo>
                    <a:pt x="109" y="42"/>
                  </a:lnTo>
                  <a:lnTo>
                    <a:pt x="70" y="42"/>
                  </a:lnTo>
                  <a:lnTo>
                    <a:pt x="39" y="42"/>
                  </a:lnTo>
                  <a:lnTo>
                    <a:pt x="15" y="42"/>
                  </a:lnTo>
                  <a:lnTo>
                    <a:pt x="3" y="42"/>
                  </a:lnTo>
                  <a:lnTo>
                    <a:pt x="2" y="35"/>
                  </a:lnTo>
                  <a:lnTo>
                    <a:pt x="1" y="29"/>
                  </a:lnTo>
                  <a:lnTo>
                    <a:pt x="0" y="22"/>
                  </a:lnTo>
                  <a:lnTo>
                    <a:pt x="0" y="16"/>
                  </a:lnTo>
                  <a:lnTo>
                    <a:pt x="0" y="15"/>
                  </a:lnTo>
                  <a:lnTo>
                    <a:pt x="1" y="11"/>
                  </a:lnTo>
                  <a:lnTo>
                    <a:pt x="1" y="6"/>
                  </a:lnTo>
                  <a:lnTo>
                    <a:pt x="2" y="0"/>
                  </a:lnTo>
                  <a:lnTo>
                    <a:pt x="14" y="0"/>
                  </a:lnTo>
                  <a:lnTo>
                    <a:pt x="37" y="0"/>
                  </a:lnTo>
                  <a:lnTo>
                    <a:pt x="68" y="0"/>
                  </a:lnTo>
                  <a:lnTo>
                    <a:pt x="109" y="0"/>
                  </a:lnTo>
                  <a:lnTo>
                    <a:pt x="154" y="0"/>
                  </a:lnTo>
                  <a:lnTo>
                    <a:pt x="204" y="0"/>
                  </a:lnTo>
                  <a:lnTo>
                    <a:pt x="257" y="0"/>
                  </a:lnTo>
                  <a:lnTo>
                    <a:pt x="313" y="0"/>
                  </a:lnTo>
                  <a:lnTo>
                    <a:pt x="368" y="0"/>
                  </a:lnTo>
                  <a:lnTo>
                    <a:pt x="421" y="0"/>
                  </a:lnTo>
                  <a:lnTo>
                    <a:pt x="471" y="0"/>
                  </a:lnTo>
                  <a:lnTo>
                    <a:pt x="516" y="0"/>
                  </a:lnTo>
                  <a:lnTo>
                    <a:pt x="557" y="0"/>
                  </a:lnTo>
                  <a:lnTo>
                    <a:pt x="588" y="0"/>
                  </a:lnTo>
                  <a:lnTo>
                    <a:pt x="611" y="0"/>
                  </a:lnTo>
                  <a:lnTo>
                    <a:pt x="623"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85" name="Freeform 566">
              <a:extLst>
                <a:ext uri="{FF2B5EF4-FFF2-40B4-BE49-F238E27FC236}">
                  <a16:creationId xmlns:a16="http://schemas.microsoft.com/office/drawing/2014/main" id="{27BEDC58-9ECD-48B9-ADB1-81D3E5BE01BC}"/>
                </a:ext>
              </a:extLst>
            </p:cNvPr>
            <p:cNvSpPr>
              <a:spLocks/>
            </p:cNvSpPr>
            <p:nvPr/>
          </p:nvSpPr>
          <p:spPr bwMode="auto">
            <a:xfrm>
              <a:off x="428" y="2787"/>
              <a:ext cx="212" cy="223"/>
            </a:xfrm>
            <a:custGeom>
              <a:avLst/>
              <a:gdLst>
                <a:gd name="T0" fmla="*/ 0 w 927"/>
                <a:gd name="T1" fmla="*/ 0 h 975"/>
                <a:gd name="T2" fmla="*/ 0 w 927"/>
                <a:gd name="T3" fmla="*/ 0 h 975"/>
                <a:gd name="T4" fmla="*/ 0 w 927"/>
                <a:gd name="T5" fmla="*/ 0 h 975"/>
                <a:gd name="T6" fmla="*/ 0 w 927"/>
                <a:gd name="T7" fmla="*/ 0 h 975"/>
                <a:gd name="T8" fmla="*/ 0 w 927"/>
                <a:gd name="T9" fmla="*/ 0 h 975"/>
                <a:gd name="T10" fmla="*/ 0 w 927"/>
                <a:gd name="T11" fmla="*/ 0 h 975"/>
                <a:gd name="T12" fmla="*/ 0 w 927"/>
                <a:gd name="T13" fmla="*/ 0 h 975"/>
                <a:gd name="T14" fmla="*/ 0 w 927"/>
                <a:gd name="T15" fmla="*/ 0 h 975"/>
                <a:gd name="T16" fmla="*/ 0 w 927"/>
                <a:gd name="T17" fmla="*/ 0 h 975"/>
                <a:gd name="T18" fmla="*/ 0 w 927"/>
                <a:gd name="T19" fmla="*/ 0 h 975"/>
                <a:gd name="T20" fmla="*/ 0 w 927"/>
                <a:gd name="T21" fmla="*/ 0 h 975"/>
                <a:gd name="T22" fmla="*/ 0 w 927"/>
                <a:gd name="T23" fmla="*/ 0 h 975"/>
                <a:gd name="T24" fmla="*/ 0 w 927"/>
                <a:gd name="T25" fmla="*/ 0 h 975"/>
                <a:gd name="T26" fmla="*/ 0 w 927"/>
                <a:gd name="T27" fmla="*/ 0 h 975"/>
                <a:gd name="T28" fmla="*/ 0 w 927"/>
                <a:gd name="T29" fmla="*/ 0 h 975"/>
                <a:gd name="T30" fmla="*/ 0 w 927"/>
                <a:gd name="T31" fmla="*/ 0 h 975"/>
                <a:gd name="T32" fmla="*/ 0 w 927"/>
                <a:gd name="T33" fmla="*/ 0 h 975"/>
                <a:gd name="T34" fmla="*/ 0 w 927"/>
                <a:gd name="T35" fmla="*/ 0 h 975"/>
                <a:gd name="T36" fmla="*/ 0 w 927"/>
                <a:gd name="T37" fmla="*/ 0 h 975"/>
                <a:gd name="T38" fmla="*/ 0 w 927"/>
                <a:gd name="T39" fmla="*/ 0 h 975"/>
                <a:gd name="T40" fmla="*/ 0 w 927"/>
                <a:gd name="T41" fmla="*/ 0 h 975"/>
                <a:gd name="T42" fmla="*/ 0 w 927"/>
                <a:gd name="T43" fmla="*/ 0 h 975"/>
                <a:gd name="T44" fmla="*/ 0 w 927"/>
                <a:gd name="T45" fmla="*/ 0 h 975"/>
                <a:gd name="T46" fmla="*/ 0 w 927"/>
                <a:gd name="T47" fmla="*/ 0 h 975"/>
                <a:gd name="T48" fmla="*/ 0 w 927"/>
                <a:gd name="T49" fmla="*/ 0 h 975"/>
                <a:gd name="T50" fmla="*/ 0 w 927"/>
                <a:gd name="T51" fmla="*/ 0 h 975"/>
                <a:gd name="T52" fmla="*/ 0 w 927"/>
                <a:gd name="T53" fmla="*/ 0 h 975"/>
                <a:gd name="T54" fmla="*/ 0 w 927"/>
                <a:gd name="T55" fmla="*/ 0 h 975"/>
                <a:gd name="T56" fmla="*/ 0 w 927"/>
                <a:gd name="T57" fmla="*/ 0 h 975"/>
                <a:gd name="T58" fmla="*/ 0 w 927"/>
                <a:gd name="T59" fmla="*/ 0 h 975"/>
                <a:gd name="T60" fmla="*/ 0 w 927"/>
                <a:gd name="T61" fmla="*/ 0 h 975"/>
                <a:gd name="T62" fmla="*/ 0 w 927"/>
                <a:gd name="T63" fmla="*/ 0 h 975"/>
                <a:gd name="T64" fmla="*/ 0 w 927"/>
                <a:gd name="T65" fmla="*/ 0 h 975"/>
                <a:gd name="T66" fmla="*/ 0 w 927"/>
                <a:gd name="T67" fmla="*/ 0 h 975"/>
                <a:gd name="T68" fmla="*/ 0 w 927"/>
                <a:gd name="T69" fmla="*/ 0 h 975"/>
                <a:gd name="T70" fmla="*/ 0 w 927"/>
                <a:gd name="T71" fmla="*/ 0 h 975"/>
                <a:gd name="T72" fmla="*/ 0 w 927"/>
                <a:gd name="T73" fmla="*/ 0 h 975"/>
                <a:gd name="T74" fmla="*/ 0 w 927"/>
                <a:gd name="T75" fmla="*/ 0 h 975"/>
                <a:gd name="T76" fmla="*/ 0 w 927"/>
                <a:gd name="T77" fmla="*/ 0 h 975"/>
                <a:gd name="T78" fmla="*/ 0 w 927"/>
                <a:gd name="T79" fmla="*/ 0 h 975"/>
                <a:gd name="T80" fmla="*/ 0 w 927"/>
                <a:gd name="T81" fmla="*/ 0 h 975"/>
                <a:gd name="T82" fmla="*/ 0 w 927"/>
                <a:gd name="T83" fmla="*/ 0 h 975"/>
                <a:gd name="T84" fmla="*/ 0 w 927"/>
                <a:gd name="T85" fmla="*/ 0 h 975"/>
                <a:gd name="T86" fmla="*/ 0 w 927"/>
                <a:gd name="T87" fmla="*/ 0 h 975"/>
                <a:gd name="T88" fmla="*/ 0 w 927"/>
                <a:gd name="T89" fmla="*/ 0 h 975"/>
                <a:gd name="T90" fmla="*/ 0 w 927"/>
                <a:gd name="T91" fmla="*/ 0 h 975"/>
                <a:gd name="T92" fmla="*/ 0 w 927"/>
                <a:gd name="T93" fmla="*/ 0 h 975"/>
                <a:gd name="T94" fmla="*/ 0 w 927"/>
                <a:gd name="T95" fmla="*/ 0 h 97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27"/>
                <a:gd name="T145" fmla="*/ 0 h 975"/>
                <a:gd name="T146" fmla="*/ 927 w 927"/>
                <a:gd name="T147" fmla="*/ 975 h 97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27" h="975">
                  <a:moveTo>
                    <a:pt x="245" y="0"/>
                  </a:moveTo>
                  <a:lnTo>
                    <a:pt x="7" y="7"/>
                  </a:lnTo>
                  <a:lnTo>
                    <a:pt x="4" y="24"/>
                  </a:lnTo>
                  <a:lnTo>
                    <a:pt x="4" y="29"/>
                  </a:lnTo>
                  <a:lnTo>
                    <a:pt x="3" y="42"/>
                  </a:lnTo>
                  <a:lnTo>
                    <a:pt x="0" y="59"/>
                  </a:lnTo>
                  <a:lnTo>
                    <a:pt x="0" y="81"/>
                  </a:lnTo>
                  <a:lnTo>
                    <a:pt x="2" y="105"/>
                  </a:lnTo>
                  <a:lnTo>
                    <a:pt x="3" y="129"/>
                  </a:lnTo>
                  <a:lnTo>
                    <a:pt x="8" y="155"/>
                  </a:lnTo>
                  <a:lnTo>
                    <a:pt x="16" y="181"/>
                  </a:lnTo>
                  <a:lnTo>
                    <a:pt x="26" y="205"/>
                  </a:lnTo>
                  <a:lnTo>
                    <a:pt x="41" y="227"/>
                  </a:lnTo>
                  <a:lnTo>
                    <a:pt x="59" y="244"/>
                  </a:lnTo>
                  <a:lnTo>
                    <a:pt x="82" y="258"/>
                  </a:lnTo>
                  <a:lnTo>
                    <a:pt x="101" y="265"/>
                  </a:lnTo>
                  <a:lnTo>
                    <a:pt x="124" y="271"/>
                  </a:lnTo>
                  <a:lnTo>
                    <a:pt x="153" y="276"/>
                  </a:lnTo>
                  <a:lnTo>
                    <a:pt x="184" y="283"/>
                  </a:lnTo>
                  <a:lnTo>
                    <a:pt x="219" y="288"/>
                  </a:lnTo>
                  <a:lnTo>
                    <a:pt x="257" y="293"/>
                  </a:lnTo>
                  <a:lnTo>
                    <a:pt x="294" y="297"/>
                  </a:lnTo>
                  <a:lnTo>
                    <a:pt x="335" y="302"/>
                  </a:lnTo>
                  <a:lnTo>
                    <a:pt x="375" y="306"/>
                  </a:lnTo>
                  <a:lnTo>
                    <a:pt x="414" y="310"/>
                  </a:lnTo>
                  <a:lnTo>
                    <a:pt x="453" y="314"/>
                  </a:lnTo>
                  <a:lnTo>
                    <a:pt x="490" y="317"/>
                  </a:lnTo>
                  <a:lnTo>
                    <a:pt x="522" y="319"/>
                  </a:lnTo>
                  <a:lnTo>
                    <a:pt x="553" y="322"/>
                  </a:lnTo>
                  <a:lnTo>
                    <a:pt x="579" y="324"/>
                  </a:lnTo>
                  <a:lnTo>
                    <a:pt x="600" y="326"/>
                  </a:lnTo>
                  <a:lnTo>
                    <a:pt x="582" y="370"/>
                  </a:lnTo>
                  <a:lnTo>
                    <a:pt x="556" y="430"/>
                  </a:lnTo>
                  <a:lnTo>
                    <a:pt x="527" y="503"/>
                  </a:lnTo>
                  <a:lnTo>
                    <a:pt x="496" y="584"/>
                  </a:lnTo>
                  <a:lnTo>
                    <a:pt x="465" y="673"/>
                  </a:lnTo>
                  <a:lnTo>
                    <a:pt x="436" y="763"/>
                  </a:lnTo>
                  <a:lnTo>
                    <a:pt x="413" y="850"/>
                  </a:lnTo>
                  <a:lnTo>
                    <a:pt x="396" y="930"/>
                  </a:lnTo>
                  <a:lnTo>
                    <a:pt x="388" y="975"/>
                  </a:lnTo>
                  <a:lnTo>
                    <a:pt x="427" y="950"/>
                  </a:lnTo>
                  <a:lnTo>
                    <a:pt x="448" y="937"/>
                  </a:lnTo>
                  <a:lnTo>
                    <a:pt x="473" y="920"/>
                  </a:lnTo>
                  <a:lnTo>
                    <a:pt x="500" y="903"/>
                  </a:lnTo>
                  <a:lnTo>
                    <a:pt x="531" y="885"/>
                  </a:lnTo>
                  <a:lnTo>
                    <a:pt x="564" y="865"/>
                  </a:lnTo>
                  <a:lnTo>
                    <a:pt x="598" y="846"/>
                  </a:lnTo>
                  <a:lnTo>
                    <a:pt x="633" y="825"/>
                  </a:lnTo>
                  <a:lnTo>
                    <a:pt x="668" y="806"/>
                  </a:lnTo>
                  <a:lnTo>
                    <a:pt x="704" y="787"/>
                  </a:lnTo>
                  <a:lnTo>
                    <a:pt x="738" y="769"/>
                  </a:lnTo>
                  <a:lnTo>
                    <a:pt x="772" y="754"/>
                  </a:lnTo>
                  <a:lnTo>
                    <a:pt x="805" y="739"/>
                  </a:lnTo>
                  <a:lnTo>
                    <a:pt x="833" y="729"/>
                  </a:lnTo>
                  <a:lnTo>
                    <a:pt x="861" y="720"/>
                  </a:lnTo>
                  <a:lnTo>
                    <a:pt x="884" y="713"/>
                  </a:lnTo>
                  <a:lnTo>
                    <a:pt x="903" y="712"/>
                  </a:lnTo>
                  <a:lnTo>
                    <a:pt x="927" y="712"/>
                  </a:lnTo>
                  <a:lnTo>
                    <a:pt x="923" y="689"/>
                  </a:lnTo>
                  <a:lnTo>
                    <a:pt x="911" y="618"/>
                  </a:lnTo>
                  <a:lnTo>
                    <a:pt x="900" y="544"/>
                  </a:lnTo>
                  <a:lnTo>
                    <a:pt x="888" y="469"/>
                  </a:lnTo>
                  <a:lnTo>
                    <a:pt x="876" y="396"/>
                  </a:lnTo>
                  <a:lnTo>
                    <a:pt x="867" y="330"/>
                  </a:lnTo>
                  <a:lnTo>
                    <a:pt x="859" y="275"/>
                  </a:lnTo>
                  <a:lnTo>
                    <a:pt x="853" y="235"/>
                  </a:lnTo>
                  <a:lnTo>
                    <a:pt x="851" y="214"/>
                  </a:lnTo>
                  <a:lnTo>
                    <a:pt x="850" y="196"/>
                  </a:lnTo>
                  <a:lnTo>
                    <a:pt x="845" y="177"/>
                  </a:lnTo>
                  <a:lnTo>
                    <a:pt x="837" y="160"/>
                  </a:lnTo>
                  <a:lnTo>
                    <a:pt x="827" y="145"/>
                  </a:lnTo>
                  <a:lnTo>
                    <a:pt x="812" y="132"/>
                  </a:lnTo>
                  <a:lnTo>
                    <a:pt x="795" y="123"/>
                  </a:lnTo>
                  <a:lnTo>
                    <a:pt x="775" y="116"/>
                  </a:lnTo>
                  <a:lnTo>
                    <a:pt x="751" y="114"/>
                  </a:lnTo>
                  <a:lnTo>
                    <a:pt x="740" y="114"/>
                  </a:lnTo>
                  <a:lnTo>
                    <a:pt x="721" y="112"/>
                  </a:lnTo>
                  <a:lnTo>
                    <a:pt x="697" y="110"/>
                  </a:lnTo>
                  <a:lnTo>
                    <a:pt x="668" y="107"/>
                  </a:lnTo>
                  <a:lnTo>
                    <a:pt x="635" y="105"/>
                  </a:lnTo>
                  <a:lnTo>
                    <a:pt x="600" y="102"/>
                  </a:lnTo>
                  <a:lnTo>
                    <a:pt x="563" y="98"/>
                  </a:lnTo>
                  <a:lnTo>
                    <a:pt x="523" y="94"/>
                  </a:lnTo>
                  <a:lnTo>
                    <a:pt x="483" y="90"/>
                  </a:lnTo>
                  <a:lnTo>
                    <a:pt x="444" y="86"/>
                  </a:lnTo>
                  <a:lnTo>
                    <a:pt x="406" y="82"/>
                  </a:lnTo>
                  <a:lnTo>
                    <a:pt x="371" y="79"/>
                  </a:lnTo>
                  <a:lnTo>
                    <a:pt x="337" y="75"/>
                  </a:lnTo>
                  <a:lnTo>
                    <a:pt x="309" y="72"/>
                  </a:lnTo>
                  <a:lnTo>
                    <a:pt x="284" y="69"/>
                  </a:lnTo>
                  <a:lnTo>
                    <a:pt x="266" y="68"/>
                  </a:lnTo>
                  <a:lnTo>
                    <a:pt x="266" y="50"/>
                  </a:lnTo>
                  <a:lnTo>
                    <a:pt x="266" y="27"/>
                  </a:lnTo>
                  <a:lnTo>
                    <a:pt x="266" y="8"/>
                  </a:lnTo>
                  <a:lnTo>
                    <a:pt x="266" y="0"/>
                  </a:lnTo>
                  <a:lnTo>
                    <a:pt x="2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86" name="Freeform 567">
              <a:extLst>
                <a:ext uri="{FF2B5EF4-FFF2-40B4-BE49-F238E27FC236}">
                  <a16:creationId xmlns:a16="http://schemas.microsoft.com/office/drawing/2014/main" id="{F805A57D-C37F-47C7-89C6-F9306167CA37}"/>
                </a:ext>
              </a:extLst>
            </p:cNvPr>
            <p:cNvSpPr>
              <a:spLocks/>
            </p:cNvSpPr>
            <p:nvPr/>
          </p:nvSpPr>
          <p:spPr bwMode="auto">
            <a:xfrm>
              <a:off x="437" y="2796"/>
              <a:ext cx="193" cy="195"/>
            </a:xfrm>
            <a:custGeom>
              <a:avLst/>
              <a:gdLst>
                <a:gd name="T0" fmla="*/ 0 w 842"/>
                <a:gd name="T1" fmla="*/ 0 h 852"/>
                <a:gd name="T2" fmla="*/ 0 w 842"/>
                <a:gd name="T3" fmla="*/ 0 h 852"/>
                <a:gd name="T4" fmla="*/ 0 w 842"/>
                <a:gd name="T5" fmla="*/ 0 h 852"/>
                <a:gd name="T6" fmla="*/ 0 w 842"/>
                <a:gd name="T7" fmla="*/ 0 h 852"/>
                <a:gd name="T8" fmla="*/ 0 w 842"/>
                <a:gd name="T9" fmla="*/ 0 h 852"/>
                <a:gd name="T10" fmla="*/ 0 w 842"/>
                <a:gd name="T11" fmla="*/ 0 h 852"/>
                <a:gd name="T12" fmla="*/ 0 w 842"/>
                <a:gd name="T13" fmla="*/ 0 h 852"/>
                <a:gd name="T14" fmla="*/ 0 w 842"/>
                <a:gd name="T15" fmla="*/ 0 h 852"/>
                <a:gd name="T16" fmla="*/ 0 w 842"/>
                <a:gd name="T17" fmla="*/ 0 h 852"/>
                <a:gd name="T18" fmla="*/ 0 w 842"/>
                <a:gd name="T19" fmla="*/ 0 h 852"/>
                <a:gd name="T20" fmla="*/ 0 w 842"/>
                <a:gd name="T21" fmla="*/ 0 h 852"/>
                <a:gd name="T22" fmla="*/ 0 w 842"/>
                <a:gd name="T23" fmla="*/ 0 h 852"/>
                <a:gd name="T24" fmla="*/ 0 w 842"/>
                <a:gd name="T25" fmla="*/ 0 h 852"/>
                <a:gd name="T26" fmla="*/ 0 w 842"/>
                <a:gd name="T27" fmla="*/ 0 h 852"/>
                <a:gd name="T28" fmla="*/ 0 w 842"/>
                <a:gd name="T29" fmla="*/ 0 h 852"/>
                <a:gd name="T30" fmla="*/ 0 w 842"/>
                <a:gd name="T31" fmla="*/ 0 h 852"/>
                <a:gd name="T32" fmla="*/ 0 w 842"/>
                <a:gd name="T33" fmla="*/ 0 h 852"/>
                <a:gd name="T34" fmla="*/ 0 w 842"/>
                <a:gd name="T35" fmla="*/ 0 h 852"/>
                <a:gd name="T36" fmla="*/ 0 w 842"/>
                <a:gd name="T37" fmla="*/ 0 h 852"/>
                <a:gd name="T38" fmla="*/ 0 w 842"/>
                <a:gd name="T39" fmla="*/ 0 h 852"/>
                <a:gd name="T40" fmla="*/ 0 w 842"/>
                <a:gd name="T41" fmla="*/ 0 h 852"/>
                <a:gd name="T42" fmla="*/ 0 w 842"/>
                <a:gd name="T43" fmla="*/ 0 h 852"/>
                <a:gd name="T44" fmla="*/ 0 w 842"/>
                <a:gd name="T45" fmla="*/ 0 h 852"/>
                <a:gd name="T46" fmla="*/ 0 w 842"/>
                <a:gd name="T47" fmla="*/ 0 h 852"/>
                <a:gd name="T48" fmla="*/ 0 w 842"/>
                <a:gd name="T49" fmla="*/ 0 h 852"/>
                <a:gd name="T50" fmla="*/ 0 w 842"/>
                <a:gd name="T51" fmla="*/ 0 h 852"/>
                <a:gd name="T52" fmla="*/ 0 w 842"/>
                <a:gd name="T53" fmla="*/ 0 h 852"/>
                <a:gd name="T54" fmla="*/ 0 w 842"/>
                <a:gd name="T55" fmla="*/ 0 h 852"/>
                <a:gd name="T56" fmla="*/ 0 w 842"/>
                <a:gd name="T57" fmla="*/ 0 h 852"/>
                <a:gd name="T58" fmla="*/ 0 w 842"/>
                <a:gd name="T59" fmla="*/ 0 h 852"/>
                <a:gd name="T60" fmla="*/ 0 w 842"/>
                <a:gd name="T61" fmla="*/ 0 h 852"/>
                <a:gd name="T62" fmla="*/ 0 w 842"/>
                <a:gd name="T63" fmla="*/ 0 h 852"/>
                <a:gd name="T64" fmla="*/ 0 w 842"/>
                <a:gd name="T65" fmla="*/ 0 h 852"/>
                <a:gd name="T66" fmla="*/ 0 w 842"/>
                <a:gd name="T67" fmla="*/ 0 h 852"/>
                <a:gd name="T68" fmla="*/ 0 w 842"/>
                <a:gd name="T69" fmla="*/ 0 h 852"/>
                <a:gd name="T70" fmla="*/ 0 w 842"/>
                <a:gd name="T71" fmla="*/ 0 h 852"/>
                <a:gd name="T72" fmla="*/ 0 w 842"/>
                <a:gd name="T73" fmla="*/ 0 h 852"/>
                <a:gd name="T74" fmla="*/ 0 w 842"/>
                <a:gd name="T75" fmla="*/ 0 h 852"/>
                <a:gd name="T76" fmla="*/ 0 w 842"/>
                <a:gd name="T77" fmla="*/ 0 h 852"/>
                <a:gd name="T78" fmla="*/ 0 w 842"/>
                <a:gd name="T79" fmla="*/ 0 h 852"/>
                <a:gd name="T80" fmla="*/ 0 w 842"/>
                <a:gd name="T81" fmla="*/ 0 h 852"/>
                <a:gd name="T82" fmla="*/ 0 w 842"/>
                <a:gd name="T83" fmla="*/ 0 h 852"/>
                <a:gd name="T84" fmla="*/ 0 w 842"/>
                <a:gd name="T85" fmla="*/ 0 h 852"/>
                <a:gd name="T86" fmla="*/ 0 w 842"/>
                <a:gd name="T87" fmla="*/ 0 h 852"/>
                <a:gd name="T88" fmla="*/ 0 w 842"/>
                <a:gd name="T89" fmla="*/ 0 h 852"/>
                <a:gd name="T90" fmla="*/ 0 w 842"/>
                <a:gd name="T91" fmla="*/ 0 h 852"/>
                <a:gd name="T92" fmla="*/ 0 w 842"/>
                <a:gd name="T93" fmla="*/ 0 h 852"/>
                <a:gd name="T94" fmla="*/ 0 w 842"/>
                <a:gd name="T95" fmla="*/ 0 h 852"/>
                <a:gd name="T96" fmla="*/ 0 w 842"/>
                <a:gd name="T97" fmla="*/ 0 h 852"/>
                <a:gd name="T98" fmla="*/ 0 w 842"/>
                <a:gd name="T99" fmla="*/ 0 h 85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2"/>
                <a:gd name="T151" fmla="*/ 0 h 852"/>
                <a:gd name="T152" fmla="*/ 842 w 842"/>
                <a:gd name="T153" fmla="*/ 852 h 85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2" h="852">
                  <a:moveTo>
                    <a:pt x="188" y="0"/>
                  </a:moveTo>
                  <a:lnTo>
                    <a:pt x="188" y="18"/>
                  </a:lnTo>
                  <a:lnTo>
                    <a:pt x="188" y="39"/>
                  </a:lnTo>
                  <a:lnTo>
                    <a:pt x="188" y="56"/>
                  </a:lnTo>
                  <a:lnTo>
                    <a:pt x="188" y="62"/>
                  </a:lnTo>
                  <a:lnTo>
                    <a:pt x="205" y="64"/>
                  </a:lnTo>
                  <a:lnTo>
                    <a:pt x="213" y="65"/>
                  </a:lnTo>
                  <a:lnTo>
                    <a:pt x="229" y="66"/>
                  </a:lnTo>
                  <a:lnTo>
                    <a:pt x="254" y="69"/>
                  </a:lnTo>
                  <a:lnTo>
                    <a:pt x="284" y="73"/>
                  </a:lnTo>
                  <a:lnTo>
                    <a:pt x="321" y="77"/>
                  </a:lnTo>
                  <a:lnTo>
                    <a:pt x="360" y="80"/>
                  </a:lnTo>
                  <a:lnTo>
                    <a:pt x="403" y="84"/>
                  </a:lnTo>
                  <a:lnTo>
                    <a:pt x="445" y="90"/>
                  </a:lnTo>
                  <a:lnTo>
                    <a:pt x="490" y="93"/>
                  </a:lnTo>
                  <a:lnTo>
                    <a:pt x="534" y="99"/>
                  </a:lnTo>
                  <a:lnTo>
                    <a:pt x="576" y="103"/>
                  </a:lnTo>
                  <a:lnTo>
                    <a:pt x="613" y="105"/>
                  </a:lnTo>
                  <a:lnTo>
                    <a:pt x="647" y="109"/>
                  </a:lnTo>
                  <a:lnTo>
                    <a:pt x="676" y="110"/>
                  </a:lnTo>
                  <a:lnTo>
                    <a:pt x="698" y="113"/>
                  </a:lnTo>
                  <a:lnTo>
                    <a:pt x="712" y="113"/>
                  </a:lnTo>
                  <a:lnTo>
                    <a:pt x="727" y="114"/>
                  </a:lnTo>
                  <a:lnTo>
                    <a:pt x="740" y="118"/>
                  </a:lnTo>
                  <a:lnTo>
                    <a:pt x="750" y="123"/>
                  </a:lnTo>
                  <a:lnTo>
                    <a:pt x="759" y="131"/>
                  </a:lnTo>
                  <a:lnTo>
                    <a:pt x="766" y="140"/>
                  </a:lnTo>
                  <a:lnTo>
                    <a:pt x="769" y="151"/>
                  </a:lnTo>
                  <a:lnTo>
                    <a:pt x="772" y="161"/>
                  </a:lnTo>
                  <a:lnTo>
                    <a:pt x="773" y="173"/>
                  </a:lnTo>
                  <a:lnTo>
                    <a:pt x="776" y="199"/>
                  </a:lnTo>
                  <a:lnTo>
                    <a:pt x="783" y="247"/>
                  </a:lnTo>
                  <a:lnTo>
                    <a:pt x="792" y="311"/>
                  </a:lnTo>
                  <a:lnTo>
                    <a:pt x="802" y="382"/>
                  </a:lnTo>
                  <a:lnTo>
                    <a:pt x="814" y="456"/>
                  </a:lnTo>
                  <a:lnTo>
                    <a:pt x="825" y="528"/>
                  </a:lnTo>
                  <a:lnTo>
                    <a:pt x="835" y="589"/>
                  </a:lnTo>
                  <a:lnTo>
                    <a:pt x="842" y="633"/>
                  </a:lnTo>
                  <a:lnTo>
                    <a:pt x="820" y="638"/>
                  </a:lnTo>
                  <a:lnTo>
                    <a:pt x="794" y="646"/>
                  </a:lnTo>
                  <a:lnTo>
                    <a:pt x="768" y="655"/>
                  </a:lnTo>
                  <a:lnTo>
                    <a:pt x="740" y="667"/>
                  </a:lnTo>
                  <a:lnTo>
                    <a:pt x="710" y="681"/>
                  </a:lnTo>
                  <a:lnTo>
                    <a:pt x="678" y="696"/>
                  </a:lnTo>
                  <a:lnTo>
                    <a:pt x="647" y="711"/>
                  </a:lnTo>
                  <a:lnTo>
                    <a:pt x="616" y="728"/>
                  </a:lnTo>
                  <a:lnTo>
                    <a:pt x="585" y="745"/>
                  </a:lnTo>
                  <a:lnTo>
                    <a:pt x="553" y="762"/>
                  </a:lnTo>
                  <a:lnTo>
                    <a:pt x="524" y="779"/>
                  </a:lnTo>
                  <a:lnTo>
                    <a:pt x="496" y="796"/>
                  </a:lnTo>
                  <a:lnTo>
                    <a:pt x="470" y="811"/>
                  </a:lnTo>
                  <a:lnTo>
                    <a:pt x="445" y="826"/>
                  </a:lnTo>
                  <a:lnTo>
                    <a:pt x="423" y="840"/>
                  </a:lnTo>
                  <a:lnTo>
                    <a:pt x="405" y="852"/>
                  </a:lnTo>
                  <a:lnTo>
                    <a:pt x="429" y="759"/>
                  </a:lnTo>
                  <a:lnTo>
                    <a:pt x="458" y="663"/>
                  </a:lnTo>
                  <a:lnTo>
                    <a:pt x="491" y="567"/>
                  </a:lnTo>
                  <a:lnTo>
                    <a:pt x="525" y="476"/>
                  </a:lnTo>
                  <a:lnTo>
                    <a:pt x="557" y="397"/>
                  </a:lnTo>
                  <a:lnTo>
                    <a:pt x="583" y="333"/>
                  </a:lnTo>
                  <a:lnTo>
                    <a:pt x="602" y="291"/>
                  </a:lnTo>
                  <a:lnTo>
                    <a:pt x="609" y="274"/>
                  </a:lnTo>
                  <a:lnTo>
                    <a:pt x="621" y="248"/>
                  </a:lnTo>
                  <a:lnTo>
                    <a:pt x="593" y="247"/>
                  </a:lnTo>
                  <a:lnTo>
                    <a:pt x="563" y="244"/>
                  </a:lnTo>
                  <a:lnTo>
                    <a:pt x="529" y="242"/>
                  </a:lnTo>
                  <a:lnTo>
                    <a:pt x="492" y="239"/>
                  </a:lnTo>
                  <a:lnTo>
                    <a:pt x="455" y="237"/>
                  </a:lnTo>
                  <a:lnTo>
                    <a:pt x="416" y="233"/>
                  </a:lnTo>
                  <a:lnTo>
                    <a:pt x="375" y="229"/>
                  </a:lnTo>
                  <a:lnTo>
                    <a:pt x="335" y="225"/>
                  </a:lnTo>
                  <a:lnTo>
                    <a:pt x="294" y="221"/>
                  </a:lnTo>
                  <a:lnTo>
                    <a:pt x="255" y="217"/>
                  </a:lnTo>
                  <a:lnTo>
                    <a:pt x="219" y="212"/>
                  </a:lnTo>
                  <a:lnTo>
                    <a:pt x="183" y="207"/>
                  </a:lnTo>
                  <a:lnTo>
                    <a:pt x="150" y="203"/>
                  </a:lnTo>
                  <a:lnTo>
                    <a:pt x="121" y="198"/>
                  </a:lnTo>
                  <a:lnTo>
                    <a:pt x="95" y="191"/>
                  </a:lnTo>
                  <a:lnTo>
                    <a:pt x="75" y="186"/>
                  </a:lnTo>
                  <a:lnTo>
                    <a:pt x="59" y="181"/>
                  </a:lnTo>
                  <a:lnTo>
                    <a:pt x="43" y="172"/>
                  </a:lnTo>
                  <a:lnTo>
                    <a:pt x="30" y="157"/>
                  </a:lnTo>
                  <a:lnTo>
                    <a:pt x="20" y="142"/>
                  </a:lnTo>
                  <a:lnTo>
                    <a:pt x="12" y="122"/>
                  </a:lnTo>
                  <a:lnTo>
                    <a:pt x="7" y="103"/>
                  </a:lnTo>
                  <a:lnTo>
                    <a:pt x="3" y="80"/>
                  </a:lnTo>
                  <a:lnTo>
                    <a:pt x="0" y="60"/>
                  </a:lnTo>
                  <a:lnTo>
                    <a:pt x="0" y="39"/>
                  </a:lnTo>
                  <a:lnTo>
                    <a:pt x="0" y="30"/>
                  </a:lnTo>
                  <a:lnTo>
                    <a:pt x="2" y="22"/>
                  </a:lnTo>
                  <a:lnTo>
                    <a:pt x="2" y="13"/>
                  </a:lnTo>
                  <a:lnTo>
                    <a:pt x="3" y="5"/>
                  </a:lnTo>
                  <a:lnTo>
                    <a:pt x="17" y="5"/>
                  </a:lnTo>
                  <a:lnTo>
                    <a:pt x="38" y="4"/>
                  </a:lnTo>
                  <a:lnTo>
                    <a:pt x="64" y="2"/>
                  </a:lnTo>
                  <a:lnTo>
                    <a:pt x="94" y="2"/>
                  </a:lnTo>
                  <a:lnTo>
                    <a:pt x="123" y="1"/>
                  </a:lnTo>
                  <a:lnTo>
                    <a:pt x="150" y="0"/>
                  </a:lnTo>
                  <a:lnTo>
                    <a:pt x="172" y="0"/>
                  </a:lnTo>
                  <a:lnTo>
                    <a:pt x="188"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87" name="Freeform 568">
              <a:extLst>
                <a:ext uri="{FF2B5EF4-FFF2-40B4-BE49-F238E27FC236}">
                  <a16:creationId xmlns:a16="http://schemas.microsoft.com/office/drawing/2014/main" id="{4CCD4BAD-1E6D-4323-A7FF-CFE7F8F83F25}"/>
                </a:ext>
              </a:extLst>
            </p:cNvPr>
            <p:cNvSpPr>
              <a:spLocks/>
            </p:cNvSpPr>
            <p:nvPr/>
          </p:nvSpPr>
          <p:spPr bwMode="auto">
            <a:xfrm>
              <a:off x="521" y="2420"/>
              <a:ext cx="108" cy="109"/>
            </a:xfrm>
            <a:custGeom>
              <a:avLst/>
              <a:gdLst>
                <a:gd name="T0" fmla="*/ 0 w 471"/>
                <a:gd name="T1" fmla="*/ 0 h 475"/>
                <a:gd name="T2" fmla="*/ 0 w 471"/>
                <a:gd name="T3" fmla="*/ 0 h 475"/>
                <a:gd name="T4" fmla="*/ 0 w 471"/>
                <a:gd name="T5" fmla="*/ 0 h 475"/>
                <a:gd name="T6" fmla="*/ 0 w 471"/>
                <a:gd name="T7" fmla="*/ 0 h 475"/>
                <a:gd name="T8" fmla="*/ 0 w 471"/>
                <a:gd name="T9" fmla="*/ 0 h 475"/>
                <a:gd name="T10" fmla="*/ 0 w 471"/>
                <a:gd name="T11" fmla="*/ 0 h 475"/>
                <a:gd name="T12" fmla="*/ 0 w 471"/>
                <a:gd name="T13" fmla="*/ 0 h 475"/>
                <a:gd name="T14" fmla="*/ 0 w 471"/>
                <a:gd name="T15" fmla="*/ 0 h 475"/>
                <a:gd name="T16" fmla="*/ 0 w 471"/>
                <a:gd name="T17" fmla="*/ 0 h 475"/>
                <a:gd name="T18" fmla="*/ 0 w 471"/>
                <a:gd name="T19" fmla="*/ 0 h 475"/>
                <a:gd name="T20" fmla="*/ 0 w 471"/>
                <a:gd name="T21" fmla="*/ 0 h 475"/>
                <a:gd name="T22" fmla="*/ 0 w 471"/>
                <a:gd name="T23" fmla="*/ 0 h 475"/>
                <a:gd name="T24" fmla="*/ 0 w 471"/>
                <a:gd name="T25" fmla="*/ 0 h 475"/>
                <a:gd name="T26" fmla="*/ 0 w 471"/>
                <a:gd name="T27" fmla="*/ 0 h 475"/>
                <a:gd name="T28" fmla="*/ 0 w 471"/>
                <a:gd name="T29" fmla="*/ 0 h 475"/>
                <a:gd name="T30" fmla="*/ 0 w 471"/>
                <a:gd name="T31" fmla="*/ 0 h 475"/>
                <a:gd name="T32" fmla="*/ 0 w 471"/>
                <a:gd name="T33" fmla="*/ 0 h 475"/>
                <a:gd name="T34" fmla="*/ 0 w 471"/>
                <a:gd name="T35" fmla="*/ 0 h 475"/>
                <a:gd name="T36" fmla="*/ 0 w 471"/>
                <a:gd name="T37" fmla="*/ 0 h 475"/>
                <a:gd name="T38" fmla="*/ 0 w 471"/>
                <a:gd name="T39" fmla="*/ 0 h 475"/>
                <a:gd name="T40" fmla="*/ 0 w 471"/>
                <a:gd name="T41" fmla="*/ 0 h 475"/>
                <a:gd name="T42" fmla="*/ 0 w 471"/>
                <a:gd name="T43" fmla="*/ 0 h 475"/>
                <a:gd name="T44" fmla="*/ 0 w 471"/>
                <a:gd name="T45" fmla="*/ 0 h 475"/>
                <a:gd name="T46" fmla="*/ 0 w 471"/>
                <a:gd name="T47" fmla="*/ 0 h 475"/>
                <a:gd name="T48" fmla="*/ 0 w 471"/>
                <a:gd name="T49" fmla="*/ 0 h 475"/>
                <a:gd name="T50" fmla="*/ 0 w 471"/>
                <a:gd name="T51" fmla="*/ 0 h 475"/>
                <a:gd name="T52" fmla="*/ 0 w 471"/>
                <a:gd name="T53" fmla="*/ 0 h 475"/>
                <a:gd name="T54" fmla="*/ 0 w 471"/>
                <a:gd name="T55" fmla="*/ 0 h 475"/>
                <a:gd name="T56" fmla="*/ 0 w 471"/>
                <a:gd name="T57" fmla="*/ 0 h 475"/>
                <a:gd name="T58" fmla="*/ 0 w 471"/>
                <a:gd name="T59" fmla="*/ 0 h 475"/>
                <a:gd name="T60" fmla="*/ 0 w 471"/>
                <a:gd name="T61" fmla="*/ 0 h 475"/>
                <a:gd name="T62" fmla="*/ 0 w 471"/>
                <a:gd name="T63" fmla="*/ 0 h 475"/>
                <a:gd name="T64" fmla="*/ 0 w 471"/>
                <a:gd name="T65" fmla="*/ 0 h 475"/>
                <a:gd name="T66" fmla="*/ 0 w 471"/>
                <a:gd name="T67" fmla="*/ 0 h 475"/>
                <a:gd name="T68" fmla="*/ 0 w 471"/>
                <a:gd name="T69" fmla="*/ 0 h 475"/>
                <a:gd name="T70" fmla="*/ 0 w 471"/>
                <a:gd name="T71" fmla="*/ 0 h 475"/>
                <a:gd name="T72" fmla="*/ 0 w 471"/>
                <a:gd name="T73" fmla="*/ 0 h 475"/>
                <a:gd name="T74" fmla="*/ 0 w 471"/>
                <a:gd name="T75" fmla="*/ 0 h 475"/>
                <a:gd name="T76" fmla="*/ 0 w 471"/>
                <a:gd name="T77" fmla="*/ 0 h 475"/>
                <a:gd name="T78" fmla="*/ 0 w 471"/>
                <a:gd name="T79" fmla="*/ 0 h 475"/>
                <a:gd name="T80" fmla="*/ 0 w 471"/>
                <a:gd name="T81" fmla="*/ 0 h 475"/>
                <a:gd name="T82" fmla="*/ 0 w 471"/>
                <a:gd name="T83" fmla="*/ 0 h 475"/>
                <a:gd name="T84" fmla="*/ 0 w 471"/>
                <a:gd name="T85" fmla="*/ 0 h 475"/>
                <a:gd name="T86" fmla="*/ 0 w 471"/>
                <a:gd name="T87" fmla="*/ 0 h 475"/>
                <a:gd name="T88" fmla="*/ 0 w 471"/>
                <a:gd name="T89" fmla="*/ 0 h 475"/>
                <a:gd name="T90" fmla="*/ 0 w 471"/>
                <a:gd name="T91" fmla="*/ 0 h 475"/>
                <a:gd name="T92" fmla="*/ 0 w 471"/>
                <a:gd name="T93" fmla="*/ 0 h 475"/>
                <a:gd name="T94" fmla="*/ 0 w 471"/>
                <a:gd name="T95" fmla="*/ 0 h 475"/>
                <a:gd name="T96" fmla="*/ 0 w 471"/>
                <a:gd name="T97" fmla="*/ 0 h 475"/>
                <a:gd name="T98" fmla="*/ 0 w 471"/>
                <a:gd name="T99" fmla="*/ 0 h 475"/>
                <a:gd name="T100" fmla="*/ 0 w 471"/>
                <a:gd name="T101" fmla="*/ 0 h 47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71"/>
                <a:gd name="T154" fmla="*/ 0 h 475"/>
                <a:gd name="T155" fmla="*/ 471 w 471"/>
                <a:gd name="T156" fmla="*/ 475 h 47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71" h="475">
                  <a:moveTo>
                    <a:pt x="254" y="0"/>
                  </a:moveTo>
                  <a:lnTo>
                    <a:pt x="230" y="6"/>
                  </a:lnTo>
                  <a:lnTo>
                    <a:pt x="207" y="11"/>
                  </a:lnTo>
                  <a:lnTo>
                    <a:pt x="186" y="17"/>
                  </a:lnTo>
                  <a:lnTo>
                    <a:pt x="165" y="24"/>
                  </a:lnTo>
                  <a:lnTo>
                    <a:pt x="147" y="32"/>
                  </a:lnTo>
                  <a:lnTo>
                    <a:pt x="129" y="39"/>
                  </a:lnTo>
                  <a:lnTo>
                    <a:pt x="112" y="48"/>
                  </a:lnTo>
                  <a:lnTo>
                    <a:pt x="96" y="58"/>
                  </a:lnTo>
                  <a:lnTo>
                    <a:pt x="82" y="68"/>
                  </a:lnTo>
                  <a:lnTo>
                    <a:pt x="69" y="78"/>
                  </a:lnTo>
                  <a:lnTo>
                    <a:pt x="57" y="89"/>
                  </a:lnTo>
                  <a:lnTo>
                    <a:pt x="46" y="100"/>
                  </a:lnTo>
                  <a:lnTo>
                    <a:pt x="36" y="113"/>
                  </a:lnTo>
                  <a:lnTo>
                    <a:pt x="27" y="126"/>
                  </a:lnTo>
                  <a:lnTo>
                    <a:pt x="21" y="139"/>
                  </a:lnTo>
                  <a:lnTo>
                    <a:pt x="14" y="154"/>
                  </a:lnTo>
                  <a:lnTo>
                    <a:pt x="8" y="172"/>
                  </a:lnTo>
                  <a:lnTo>
                    <a:pt x="4" y="190"/>
                  </a:lnTo>
                  <a:lnTo>
                    <a:pt x="1" y="210"/>
                  </a:lnTo>
                  <a:lnTo>
                    <a:pt x="0" y="228"/>
                  </a:lnTo>
                  <a:lnTo>
                    <a:pt x="3" y="262"/>
                  </a:lnTo>
                  <a:lnTo>
                    <a:pt x="9" y="294"/>
                  </a:lnTo>
                  <a:lnTo>
                    <a:pt x="18" y="324"/>
                  </a:lnTo>
                  <a:lnTo>
                    <a:pt x="30" y="351"/>
                  </a:lnTo>
                  <a:lnTo>
                    <a:pt x="40" y="376"/>
                  </a:lnTo>
                  <a:lnTo>
                    <a:pt x="52" y="396"/>
                  </a:lnTo>
                  <a:lnTo>
                    <a:pt x="61" y="409"/>
                  </a:lnTo>
                  <a:lnTo>
                    <a:pt x="66" y="418"/>
                  </a:lnTo>
                  <a:lnTo>
                    <a:pt x="73" y="435"/>
                  </a:lnTo>
                  <a:lnTo>
                    <a:pt x="81" y="449"/>
                  </a:lnTo>
                  <a:lnTo>
                    <a:pt x="90" y="458"/>
                  </a:lnTo>
                  <a:lnTo>
                    <a:pt x="99" y="465"/>
                  </a:lnTo>
                  <a:lnTo>
                    <a:pt x="112" y="470"/>
                  </a:lnTo>
                  <a:lnTo>
                    <a:pt x="125" y="474"/>
                  </a:lnTo>
                  <a:lnTo>
                    <a:pt x="137" y="475"/>
                  </a:lnTo>
                  <a:lnTo>
                    <a:pt x="148" y="474"/>
                  </a:lnTo>
                  <a:lnTo>
                    <a:pt x="160" y="472"/>
                  </a:lnTo>
                  <a:lnTo>
                    <a:pt x="168" y="471"/>
                  </a:lnTo>
                  <a:lnTo>
                    <a:pt x="174" y="469"/>
                  </a:lnTo>
                  <a:lnTo>
                    <a:pt x="178" y="467"/>
                  </a:lnTo>
                  <a:lnTo>
                    <a:pt x="185" y="463"/>
                  </a:lnTo>
                  <a:lnTo>
                    <a:pt x="190" y="457"/>
                  </a:lnTo>
                  <a:lnTo>
                    <a:pt x="194" y="449"/>
                  </a:lnTo>
                  <a:lnTo>
                    <a:pt x="194" y="441"/>
                  </a:lnTo>
                  <a:lnTo>
                    <a:pt x="191" y="420"/>
                  </a:lnTo>
                  <a:lnTo>
                    <a:pt x="191" y="401"/>
                  </a:lnTo>
                  <a:lnTo>
                    <a:pt x="191" y="383"/>
                  </a:lnTo>
                  <a:lnTo>
                    <a:pt x="195" y="366"/>
                  </a:lnTo>
                  <a:lnTo>
                    <a:pt x="199" y="350"/>
                  </a:lnTo>
                  <a:lnTo>
                    <a:pt x="207" y="336"/>
                  </a:lnTo>
                  <a:lnTo>
                    <a:pt x="215" y="322"/>
                  </a:lnTo>
                  <a:lnTo>
                    <a:pt x="225" y="310"/>
                  </a:lnTo>
                  <a:lnTo>
                    <a:pt x="238" y="297"/>
                  </a:lnTo>
                  <a:lnTo>
                    <a:pt x="254" y="286"/>
                  </a:lnTo>
                  <a:lnTo>
                    <a:pt x="271" y="276"/>
                  </a:lnTo>
                  <a:lnTo>
                    <a:pt x="288" y="268"/>
                  </a:lnTo>
                  <a:lnTo>
                    <a:pt x="306" y="263"/>
                  </a:lnTo>
                  <a:lnTo>
                    <a:pt x="324" y="258"/>
                  </a:lnTo>
                  <a:lnTo>
                    <a:pt x="342" y="254"/>
                  </a:lnTo>
                  <a:lnTo>
                    <a:pt x="359" y="251"/>
                  </a:lnTo>
                  <a:lnTo>
                    <a:pt x="376" y="249"/>
                  </a:lnTo>
                  <a:lnTo>
                    <a:pt x="392" y="247"/>
                  </a:lnTo>
                  <a:lnTo>
                    <a:pt x="406" y="247"/>
                  </a:lnTo>
                  <a:lnTo>
                    <a:pt x="419" y="246"/>
                  </a:lnTo>
                  <a:lnTo>
                    <a:pt x="429" y="247"/>
                  </a:lnTo>
                  <a:lnTo>
                    <a:pt x="437" y="247"/>
                  </a:lnTo>
                  <a:lnTo>
                    <a:pt x="442" y="247"/>
                  </a:lnTo>
                  <a:lnTo>
                    <a:pt x="444" y="247"/>
                  </a:lnTo>
                  <a:lnTo>
                    <a:pt x="452" y="247"/>
                  </a:lnTo>
                  <a:lnTo>
                    <a:pt x="458" y="245"/>
                  </a:lnTo>
                  <a:lnTo>
                    <a:pt x="463" y="241"/>
                  </a:lnTo>
                  <a:lnTo>
                    <a:pt x="468" y="234"/>
                  </a:lnTo>
                  <a:lnTo>
                    <a:pt x="471" y="228"/>
                  </a:lnTo>
                  <a:lnTo>
                    <a:pt x="471" y="220"/>
                  </a:lnTo>
                  <a:lnTo>
                    <a:pt x="468" y="214"/>
                  </a:lnTo>
                  <a:lnTo>
                    <a:pt x="465" y="208"/>
                  </a:lnTo>
                  <a:lnTo>
                    <a:pt x="401" y="136"/>
                  </a:lnTo>
                  <a:lnTo>
                    <a:pt x="396" y="132"/>
                  </a:lnTo>
                  <a:lnTo>
                    <a:pt x="389" y="129"/>
                  </a:lnTo>
                  <a:lnTo>
                    <a:pt x="383" y="128"/>
                  </a:lnTo>
                  <a:lnTo>
                    <a:pt x="376" y="129"/>
                  </a:lnTo>
                  <a:lnTo>
                    <a:pt x="375" y="129"/>
                  </a:lnTo>
                  <a:lnTo>
                    <a:pt x="372" y="129"/>
                  </a:lnTo>
                  <a:lnTo>
                    <a:pt x="376" y="126"/>
                  </a:lnTo>
                  <a:lnTo>
                    <a:pt x="379" y="123"/>
                  </a:lnTo>
                  <a:lnTo>
                    <a:pt x="380" y="119"/>
                  </a:lnTo>
                  <a:lnTo>
                    <a:pt x="381" y="113"/>
                  </a:lnTo>
                  <a:lnTo>
                    <a:pt x="381" y="112"/>
                  </a:lnTo>
                  <a:lnTo>
                    <a:pt x="380" y="107"/>
                  </a:lnTo>
                  <a:lnTo>
                    <a:pt x="379" y="102"/>
                  </a:lnTo>
                  <a:lnTo>
                    <a:pt x="376" y="98"/>
                  </a:lnTo>
                  <a:lnTo>
                    <a:pt x="373" y="94"/>
                  </a:lnTo>
                  <a:lnTo>
                    <a:pt x="273" y="6"/>
                  </a:lnTo>
                  <a:lnTo>
                    <a:pt x="269" y="3"/>
                  </a:lnTo>
                  <a:lnTo>
                    <a:pt x="264" y="0"/>
                  </a:lnTo>
                  <a:lnTo>
                    <a:pt x="259" y="0"/>
                  </a:lnTo>
                  <a:lnTo>
                    <a:pt x="25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88" name="Freeform 569">
              <a:extLst>
                <a:ext uri="{FF2B5EF4-FFF2-40B4-BE49-F238E27FC236}">
                  <a16:creationId xmlns:a16="http://schemas.microsoft.com/office/drawing/2014/main" id="{18B8FD90-910E-478A-B295-890C8A2E0987}"/>
                </a:ext>
              </a:extLst>
            </p:cNvPr>
            <p:cNvSpPr>
              <a:spLocks/>
            </p:cNvSpPr>
            <p:nvPr/>
          </p:nvSpPr>
          <p:spPr bwMode="auto">
            <a:xfrm>
              <a:off x="533" y="2432"/>
              <a:ext cx="79" cy="86"/>
            </a:xfrm>
            <a:custGeom>
              <a:avLst/>
              <a:gdLst>
                <a:gd name="T0" fmla="*/ 0 w 345"/>
                <a:gd name="T1" fmla="*/ 0 h 377"/>
                <a:gd name="T2" fmla="*/ 0 w 345"/>
                <a:gd name="T3" fmla="*/ 0 h 377"/>
                <a:gd name="T4" fmla="*/ 0 w 345"/>
                <a:gd name="T5" fmla="*/ 0 h 377"/>
                <a:gd name="T6" fmla="*/ 0 w 345"/>
                <a:gd name="T7" fmla="*/ 0 h 377"/>
                <a:gd name="T8" fmla="*/ 0 w 345"/>
                <a:gd name="T9" fmla="*/ 0 h 377"/>
                <a:gd name="T10" fmla="*/ 0 w 345"/>
                <a:gd name="T11" fmla="*/ 0 h 377"/>
                <a:gd name="T12" fmla="*/ 0 w 345"/>
                <a:gd name="T13" fmla="*/ 0 h 377"/>
                <a:gd name="T14" fmla="*/ 0 w 345"/>
                <a:gd name="T15" fmla="*/ 0 h 377"/>
                <a:gd name="T16" fmla="*/ 0 w 345"/>
                <a:gd name="T17" fmla="*/ 0 h 377"/>
                <a:gd name="T18" fmla="*/ 0 w 345"/>
                <a:gd name="T19" fmla="*/ 0 h 377"/>
                <a:gd name="T20" fmla="*/ 0 w 345"/>
                <a:gd name="T21" fmla="*/ 0 h 377"/>
                <a:gd name="T22" fmla="*/ 0 w 345"/>
                <a:gd name="T23" fmla="*/ 0 h 377"/>
                <a:gd name="T24" fmla="*/ 0 w 345"/>
                <a:gd name="T25" fmla="*/ 0 h 377"/>
                <a:gd name="T26" fmla="*/ 0 w 345"/>
                <a:gd name="T27" fmla="*/ 0 h 377"/>
                <a:gd name="T28" fmla="*/ 0 w 345"/>
                <a:gd name="T29" fmla="*/ 0 h 377"/>
                <a:gd name="T30" fmla="*/ 0 w 345"/>
                <a:gd name="T31" fmla="*/ 0 h 377"/>
                <a:gd name="T32" fmla="*/ 0 w 345"/>
                <a:gd name="T33" fmla="*/ 0 h 377"/>
                <a:gd name="T34" fmla="*/ 0 w 345"/>
                <a:gd name="T35" fmla="*/ 0 h 377"/>
                <a:gd name="T36" fmla="*/ 0 w 345"/>
                <a:gd name="T37" fmla="*/ 0 h 377"/>
                <a:gd name="T38" fmla="*/ 0 w 345"/>
                <a:gd name="T39" fmla="*/ 0 h 377"/>
                <a:gd name="T40" fmla="*/ 0 w 345"/>
                <a:gd name="T41" fmla="*/ 0 h 377"/>
                <a:gd name="T42" fmla="*/ 0 w 345"/>
                <a:gd name="T43" fmla="*/ 0 h 377"/>
                <a:gd name="T44" fmla="*/ 0 w 345"/>
                <a:gd name="T45" fmla="*/ 0 h 377"/>
                <a:gd name="T46" fmla="*/ 0 w 345"/>
                <a:gd name="T47" fmla="*/ 0 h 377"/>
                <a:gd name="T48" fmla="*/ 0 w 345"/>
                <a:gd name="T49" fmla="*/ 0 h 377"/>
                <a:gd name="T50" fmla="*/ 0 w 345"/>
                <a:gd name="T51" fmla="*/ 0 h 377"/>
                <a:gd name="T52" fmla="*/ 0 w 345"/>
                <a:gd name="T53" fmla="*/ 0 h 377"/>
                <a:gd name="T54" fmla="*/ 0 w 345"/>
                <a:gd name="T55" fmla="*/ 0 h 377"/>
                <a:gd name="T56" fmla="*/ 0 w 345"/>
                <a:gd name="T57" fmla="*/ 0 h 377"/>
                <a:gd name="T58" fmla="*/ 0 w 345"/>
                <a:gd name="T59" fmla="*/ 0 h 377"/>
                <a:gd name="T60" fmla="*/ 0 w 345"/>
                <a:gd name="T61" fmla="*/ 0 h 377"/>
                <a:gd name="T62" fmla="*/ 0 w 345"/>
                <a:gd name="T63" fmla="*/ 0 h 377"/>
                <a:gd name="T64" fmla="*/ 0 w 345"/>
                <a:gd name="T65" fmla="*/ 0 h 377"/>
                <a:gd name="T66" fmla="*/ 0 w 345"/>
                <a:gd name="T67" fmla="*/ 0 h 377"/>
                <a:gd name="T68" fmla="*/ 0 w 345"/>
                <a:gd name="T69" fmla="*/ 0 h 377"/>
                <a:gd name="T70" fmla="*/ 0 w 345"/>
                <a:gd name="T71" fmla="*/ 0 h 377"/>
                <a:gd name="T72" fmla="*/ 0 w 345"/>
                <a:gd name="T73" fmla="*/ 0 h 377"/>
                <a:gd name="T74" fmla="*/ 0 w 345"/>
                <a:gd name="T75" fmla="*/ 0 h 377"/>
                <a:gd name="T76" fmla="*/ 0 w 345"/>
                <a:gd name="T77" fmla="*/ 0 h 377"/>
                <a:gd name="T78" fmla="*/ 0 w 345"/>
                <a:gd name="T79" fmla="*/ 0 h 377"/>
                <a:gd name="T80" fmla="*/ 0 w 345"/>
                <a:gd name="T81" fmla="*/ 0 h 377"/>
                <a:gd name="T82" fmla="*/ 0 w 345"/>
                <a:gd name="T83" fmla="*/ 0 h 377"/>
                <a:gd name="T84" fmla="*/ 0 w 345"/>
                <a:gd name="T85" fmla="*/ 0 h 377"/>
                <a:gd name="T86" fmla="*/ 0 w 345"/>
                <a:gd name="T87" fmla="*/ 0 h 377"/>
                <a:gd name="T88" fmla="*/ 0 w 345"/>
                <a:gd name="T89" fmla="*/ 0 h 377"/>
                <a:gd name="T90" fmla="*/ 0 w 345"/>
                <a:gd name="T91" fmla="*/ 0 h 3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45"/>
                <a:gd name="T139" fmla="*/ 0 h 377"/>
                <a:gd name="T140" fmla="*/ 345 w 345"/>
                <a:gd name="T141" fmla="*/ 377 h 3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45" h="377">
                  <a:moveTo>
                    <a:pt x="73" y="373"/>
                  </a:moveTo>
                  <a:lnTo>
                    <a:pt x="70" y="372"/>
                  </a:lnTo>
                  <a:lnTo>
                    <a:pt x="68" y="368"/>
                  </a:lnTo>
                  <a:lnTo>
                    <a:pt x="64" y="361"/>
                  </a:lnTo>
                  <a:lnTo>
                    <a:pt x="61" y="352"/>
                  </a:lnTo>
                  <a:lnTo>
                    <a:pt x="61" y="350"/>
                  </a:lnTo>
                  <a:lnTo>
                    <a:pt x="60" y="347"/>
                  </a:lnTo>
                  <a:lnTo>
                    <a:pt x="60" y="346"/>
                  </a:lnTo>
                  <a:lnTo>
                    <a:pt x="59" y="343"/>
                  </a:lnTo>
                  <a:lnTo>
                    <a:pt x="56" y="339"/>
                  </a:lnTo>
                  <a:lnTo>
                    <a:pt x="50" y="329"/>
                  </a:lnTo>
                  <a:lnTo>
                    <a:pt x="39" y="312"/>
                  </a:lnTo>
                  <a:lnTo>
                    <a:pt x="29" y="291"/>
                  </a:lnTo>
                  <a:lnTo>
                    <a:pt x="18" y="266"/>
                  </a:lnTo>
                  <a:lnTo>
                    <a:pt x="9" y="239"/>
                  </a:lnTo>
                  <a:lnTo>
                    <a:pt x="3" y="209"/>
                  </a:lnTo>
                  <a:lnTo>
                    <a:pt x="0" y="178"/>
                  </a:lnTo>
                  <a:lnTo>
                    <a:pt x="0" y="164"/>
                  </a:lnTo>
                  <a:lnTo>
                    <a:pt x="3" y="149"/>
                  </a:lnTo>
                  <a:lnTo>
                    <a:pt x="5" y="136"/>
                  </a:lnTo>
                  <a:lnTo>
                    <a:pt x="11" y="122"/>
                  </a:lnTo>
                  <a:lnTo>
                    <a:pt x="21" y="100"/>
                  </a:lnTo>
                  <a:lnTo>
                    <a:pt x="35" y="80"/>
                  </a:lnTo>
                  <a:lnTo>
                    <a:pt x="53" y="63"/>
                  </a:lnTo>
                  <a:lnTo>
                    <a:pt x="76" y="47"/>
                  </a:lnTo>
                  <a:lnTo>
                    <a:pt x="102" y="32"/>
                  </a:lnTo>
                  <a:lnTo>
                    <a:pt x="132" y="19"/>
                  </a:lnTo>
                  <a:lnTo>
                    <a:pt x="165" y="9"/>
                  </a:lnTo>
                  <a:lnTo>
                    <a:pt x="203" y="0"/>
                  </a:lnTo>
                  <a:lnTo>
                    <a:pt x="208" y="5"/>
                  </a:lnTo>
                  <a:lnTo>
                    <a:pt x="215" y="10"/>
                  </a:lnTo>
                  <a:lnTo>
                    <a:pt x="224" y="18"/>
                  </a:lnTo>
                  <a:lnTo>
                    <a:pt x="233" y="26"/>
                  </a:lnTo>
                  <a:lnTo>
                    <a:pt x="242" y="35"/>
                  </a:lnTo>
                  <a:lnTo>
                    <a:pt x="253" y="43"/>
                  </a:lnTo>
                  <a:lnTo>
                    <a:pt x="262" y="52"/>
                  </a:lnTo>
                  <a:lnTo>
                    <a:pt x="271" y="60"/>
                  </a:lnTo>
                  <a:lnTo>
                    <a:pt x="259" y="67"/>
                  </a:lnTo>
                  <a:lnTo>
                    <a:pt x="247" y="76"/>
                  </a:lnTo>
                  <a:lnTo>
                    <a:pt x="234" y="86"/>
                  </a:lnTo>
                  <a:lnTo>
                    <a:pt x="223" y="93"/>
                  </a:lnTo>
                  <a:lnTo>
                    <a:pt x="212" y="101"/>
                  </a:lnTo>
                  <a:lnTo>
                    <a:pt x="203" y="108"/>
                  </a:lnTo>
                  <a:lnTo>
                    <a:pt x="198" y="112"/>
                  </a:lnTo>
                  <a:lnTo>
                    <a:pt x="195" y="113"/>
                  </a:lnTo>
                  <a:lnTo>
                    <a:pt x="191" y="117"/>
                  </a:lnTo>
                  <a:lnTo>
                    <a:pt x="188" y="122"/>
                  </a:lnTo>
                  <a:lnTo>
                    <a:pt x="186" y="127"/>
                  </a:lnTo>
                  <a:lnTo>
                    <a:pt x="185" y="132"/>
                  </a:lnTo>
                  <a:lnTo>
                    <a:pt x="185" y="135"/>
                  </a:lnTo>
                  <a:lnTo>
                    <a:pt x="186" y="138"/>
                  </a:lnTo>
                  <a:lnTo>
                    <a:pt x="186" y="140"/>
                  </a:lnTo>
                  <a:lnTo>
                    <a:pt x="188" y="143"/>
                  </a:lnTo>
                  <a:lnTo>
                    <a:pt x="191" y="149"/>
                  </a:lnTo>
                  <a:lnTo>
                    <a:pt x="198" y="155"/>
                  </a:lnTo>
                  <a:lnTo>
                    <a:pt x="206" y="156"/>
                  </a:lnTo>
                  <a:lnTo>
                    <a:pt x="215" y="156"/>
                  </a:lnTo>
                  <a:lnTo>
                    <a:pt x="219" y="155"/>
                  </a:lnTo>
                  <a:lnTo>
                    <a:pt x="229" y="152"/>
                  </a:lnTo>
                  <a:lnTo>
                    <a:pt x="245" y="148"/>
                  </a:lnTo>
                  <a:lnTo>
                    <a:pt x="263" y="144"/>
                  </a:lnTo>
                  <a:lnTo>
                    <a:pt x="281" y="139"/>
                  </a:lnTo>
                  <a:lnTo>
                    <a:pt x="299" y="135"/>
                  </a:lnTo>
                  <a:lnTo>
                    <a:pt x="315" y="131"/>
                  </a:lnTo>
                  <a:lnTo>
                    <a:pt x="325" y="128"/>
                  </a:lnTo>
                  <a:lnTo>
                    <a:pt x="329" y="132"/>
                  </a:lnTo>
                  <a:lnTo>
                    <a:pt x="333" y="136"/>
                  </a:lnTo>
                  <a:lnTo>
                    <a:pt x="338" y="143"/>
                  </a:lnTo>
                  <a:lnTo>
                    <a:pt x="345" y="149"/>
                  </a:lnTo>
                  <a:lnTo>
                    <a:pt x="322" y="152"/>
                  </a:lnTo>
                  <a:lnTo>
                    <a:pt x="297" y="155"/>
                  </a:lnTo>
                  <a:lnTo>
                    <a:pt x="270" y="160"/>
                  </a:lnTo>
                  <a:lnTo>
                    <a:pt x="242" y="168"/>
                  </a:lnTo>
                  <a:lnTo>
                    <a:pt x="215" y="178"/>
                  </a:lnTo>
                  <a:lnTo>
                    <a:pt x="189" y="191"/>
                  </a:lnTo>
                  <a:lnTo>
                    <a:pt x="164" y="207"/>
                  </a:lnTo>
                  <a:lnTo>
                    <a:pt x="142" y="227"/>
                  </a:lnTo>
                  <a:lnTo>
                    <a:pt x="132" y="240"/>
                  </a:lnTo>
                  <a:lnTo>
                    <a:pt x="121" y="255"/>
                  </a:lnTo>
                  <a:lnTo>
                    <a:pt x="113" y="269"/>
                  </a:lnTo>
                  <a:lnTo>
                    <a:pt x="107" y="285"/>
                  </a:lnTo>
                  <a:lnTo>
                    <a:pt x="102" y="300"/>
                  </a:lnTo>
                  <a:lnTo>
                    <a:pt x="98" y="317"/>
                  </a:lnTo>
                  <a:lnTo>
                    <a:pt x="96" y="335"/>
                  </a:lnTo>
                  <a:lnTo>
                    <a:pt x="95" y="355"/>
                  </a:lnTo>
                  <a:lnTo>
                    <a:pt x="95" y="360"/>
                  </a:lnTo>
                  <a:lnTo>
                    <a:pt x="96" y="365"/>
                  </a:lnTo>
                  <a:lnTo>
                    <a:pt x="96" y="370"/>
                  </a:lnTo>
                  <a:lnTo>
                    <a:pt x="96" y="376"/>
                  </a:lnTo>
                  <a:lnTo>
                    <a:pt x="90" y="377"/>
                  </a:lnTo>
                  <a:lnTo>
                    <a:pt x="85" y="376"/>
                  </a:lnTo>
                  <a:lnTo>
                    <a:pt x="78" y="376"/>
                  </a:lnTo>
                  <a:lnTo>
                    <a:pt x="73" y="373"/>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89" name="Freeform 570">
              <a:extLst>
                <a:ext uri="{FF2B5EF4-FFF2-40B4-BE49-F238E27FC236}">
                  <a16:creationId xmlns:a16="http://schemas.microsoft.com/office/drawing/2014/main" id="{16200FFE-EC17-449D-8F43-5AE2C770C0A1}"/>
                </a:ext>
              </a:extLst>
            </p:cNvPr>
            <p:cNvSpPr>
              <a:spLocks/>
            </p:cNvSpPr>
            <p:nvPr/>
          </p:nvSpPr>
          <p:spPr bwMode="auto">
            <a:xfrm>
              <a:off x="403" y="2511"/>
              <a:ext cx="243" cy="127"/>
            </a:xfrm>
            <a:custGeom>
              <a:avLst/>
              <a:gdLst>
                <a:gd name="T0" fmla="*/ 0 w 1064"/>
                <a:gd name="T1" fmla="*/ 0 h 555"/>
                <a:gd name="T2" fmla="*/ 0 w 1064"/>
                <a:gd name="T3" fmla="*/ 0 h 555"/>
                <a:gd name="T4" fmla="*/ 0 w 1064"/>
                <a:gd name="T5" fmla="*/ 0 h 555"/>
                <a:gd name="T6" fmla="*/ 0 w 1064"/>
                <a:gd name="T7" fmla="*/ 0 h 555"/>
                <a:gd name="T8" fmla="*/ 0 w 1064"/>
                <a:gd name="T9" fmla="*/ 0 h 555"/>
                <a:gd name="T10" fmla="*/ 0 w 1064"/>
                <a:gd name="T11" fmla="*/ 0 h 555"/>
                <a:gd name="T12" fmla="*/ 0 w 1064"/>
                <a:gd name="T13" fmla="*/ 0 h 555"/>
                <a:gd name="T14" fmla="*/ 0 w 1064"/>
                <a:gd name="T15" fmla="*/ 0 h 555"/>
                <a:gd name="T16" fmla="*/ 0 w 1064"/>
                <a:gd name="T17" fmla="*/ 0 h 555"/>
                <a:gd name="T18" fmla="*/ 0 w 1064"/>
                <a:gd name="T19" fmla="*/ 0 h 555"/>
                <a:gd name="T20" fmla="*/ 0 w 1064"/>
                <a:gd name="T21" fmla="*/ 0 h 555"/>
                <a:gd name="T22" fmla="*/ 0 w 1064"/>
                <a:gd name="T23" fmla="*/ 0 h 555"/>
                <a:gd name="T24" fmla="*/ 0 w 1064"/>
                <a:gd name="T25" fmla="*/ 0 h 555"/>
                <a:gd name="T26" fmla="*/ 0 w 1064"/>
                <a:gd name="T27" fmla="*/ 0 h 555"/>
                <a:gd name="T28" fmla="*/ 0 w 1064"/>
                <a:gd name="T29" fmla="*/ 0 h 555"/>
                <a:gd name="T30" fmla="*/ 0 w 1064"/>
                <a:gd name="T31" fmla="*/ 0 h 555"/>
                <a:gd name="T32" fmla="*/ 0 w 1064"/>
                <a:gd name="T33" fmla="*/ 0 h 555"/>
                <a:gd name="T34" fmla="*/ 0 w 1064"/>
                <a:gd name="T35" fmla="*/ 0 h 555"/>
                <a:gd name="T36" fmla="*/ 0 w 1064"/>
                <a:gd name="T37" fmla="*/ 0 h 555"/>
                <a:gd name="T38" fmla="*/ 0 w 1064"/>
                <a:gd name="T39" fmla="*/ 0 h 555"/>
                <a:gd name="T40" fmla="*/ 0 w 1064"/>
                <a:gd name="T41" fmla="*/ 0 h 555"/>
                <a:gd name="T42" fmla="*/ 0 w 1064"/>
                <a:gd name="T43" fmla="*/ 0 h 555"/>
                <a:gd name="T44" fmla="*/ 0 w 1064"/>
                <a:gd name="T45" fmla="*/ 0 h 555"/>
                <a:gd name="T46" fmla="*/ 0 w 1064"/>
                <a:gd name="T47" fmla="*/ 0 h 555"/>
                <a:gd name="T48" fmla="*/ 0 w 1064"/>
                <a:gd name="T49" fmla="*/ 0 h 555"/>
                <a:gd name="T50" fmla="*/ 0 w 1064"/>
                <a:gd name="T51" fmla="*/ 0 h 555"/>
                <a:gd name="T52" fmla="*/ 0 w 1064"/>
                <a:gd name="T53" fmla="*/ 0 h 555"/>
                <a:gd name="T54" fmla="*/ 0 w 1064"/>
                <a:gd name="T55" fmla="*/ 0 h 555"/>
                <a:gd name="T56" fmla="*/ 0 w 1064"/>
                <a:gd name="T57" fmla="*/ 0 h 555"/>
                <a:gd name="T58" fmla="*/ 0 w 1064"/>
                <a:gd name="T59" fmla="*/ 0 h 555"/>
                <a:gd name="T60" fmla="*/ 0 w 1064"/>
                <a:gd name="T61" fmla="*/ 0 h 555"/>
                <a:gd name="T62" fmla="*/ 0 w 1064"/>
                <a:gd name="T63" fmla="*/ 0 h 555"/>
                <a:gd name="T64" fmla="*/ 0 w 1064"/>
                <a:gd name="T65" fmla="*/ 0 h 555"/>
                <a:gd name="T66" fmla="*/ 0 w 1064"/>
                <a:gd name="T67" fmla="*/ 0 h 555"/>
                <a:gd name="T68" fmla="*/ 0 w 1064"/>
                <a:gd name="T69" fmla="*/ 0 h 555"/>
                <a:gd name="T70" fmla="*/ 0 w 1064"/>
                <a:gd name="T71" fmla="*/ 0 h 555"/>
                <a:gd name="T72" fmla="*/ 0 w 1064"/>
                <a:gd name="T73" fmla="*/ 0 h 555"/>
                <a:gd name="T74" fmla="*/ 0 w 1064"/>
                <a:gd name="T75" fmla="*/ 0 h 555"/>
                <a:gd name="T76" fmla="*/ 0 w 1064"/>
                <a:gd name="T77" fmla="*/ 0 h 555"/>
                <a:gd name="T78" fmla="*/ 0 w 1064"/>
                <a:gd name="T79" fmla="*/ 0 h 555"/>
                <a:gd name="T80" fmla="*/ 0 w 1064"/>
                <a:gd name="T81" fmla="*/ 0 h 555"/>
                <a:gd name="T82" fmla="*/ 0 w 1064"/>
                <a:gd name="T83" fmla="*/ 0 h 555"/>
                <a:gd name="T84" fmla="*/ 0 w 1064"/>
                <a:gd name="T85" fmla="*/ 0 h 555"/>
                <a:gd name="T86" fmla="*/ 0 w 1064"/>
                <a:gd name="T87" fmla="*/ 0 h 555"/>
                <a:gd name="T88" fmla="*/ 0 w 1064"/>
                <a:gd name="T89" fmla="*/ 0 h 555"/>
                <a:gd name="T90" fmla="*/ 0 w 1064"/>
                <a:gd name="T91" fmla="*/ 0 h 555"/>
                <a:gd name="T92" fmla="*/ 0 w 1064"/>
                <a:gd name="T93" fmla="*/ 0 h 555"/>
                <a:gd name="T94" fmla="*/ 0 w 1064"/>
                <a:gd name="T95" fmla="*/ 0 h 555"/>
                <a:gd name="T96" fmla="*/ 0 w 1064"/>
                <a:gd name="T97" fmla="*/ 0 h 555"/>
                <a:gd name="T98" fmla="*/ 0 w 1064"/>
                <a:gd name="T99" fmla="*/ 0 h 555"/>
                <a:gd name="T100" fmla="*/ 0 w 1064"/>
                <a:gd name="T101" fmla="*/ 0 h 555"/>
                <a:gd name="T102" fmla="*/ 0 w 1064"/>
                <a:gd name="T103" fmla="*/ 0 h 555"/>
                <a:gd name="T104" fmla="*/ 0 w 1064"/>
                <a:gd name="T105" fmla="*/ 0 h 555"/>
                <a:gd name="T106" fmla="*/ 0 w 1064"/>
                <a:gd name="T107" fmla="*/ 0 h 555"/>
                <a:gd name="T108" fmla="*/ 0 w 1064"/>
                <a:gd name="T109" fmla="*/ 0 h 555"/>
                <a:gd name="T110" fmla="*/ 0 w 1064"/>
                <a:gd name="T111" fmla="*/ 0 h 5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64"/>
                <a:gd name="T169" fmla="*/ 0 h 555"/>
                <a:gd name="T170" fmla="*/ 1064 w 1064"/>
                <a:gd name="T171" fmla="*/ 555 h 5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64" h="555">
                  <a:moveTo>
                    <a:pt x="195" y="213"/>
                  </a:moveTo>
                  <a:lnTo>
                    <a:pt x="183" y="213"/>
                  </a:lnTo>
                  <a:lnTo>
                    <a:pt x="166" y="213"/>
                  </a:lnTo>
                  <a:lnTo>
                    <a:pt x="148" y="213"/>
                  </a:lnTo>
                  <a:lnTo>
                    <a:pt x="129" y="212"/>
                  </a:lnTo>
                  <a:lnTo>
                    <a:pt x="110" y="212"/>
                  </a:lnTo>
                  <a:lnTo>
                    <a:pt x="96" y="212"/>
                  </a:lnTo>
                  <a:lnTo>
                    <a:pt x="86" y="212"/>
                  </a:lnTo>
                  <a:lnTo>
                    <a:pt x="82" y="212"/>
                  </a:lnTo>
                  <a:lnTo>
                    <a:pt x="80" y="212"/>
                  </a:lnTo>
                  <a:lnTo>
                    <a:pt x="80" y="213"/>
                  </a:lnTo>
                  <a:lnTo>
                    <a:pt x="71" y="215"/>
                  </a:lnTo>
                  <a:lnTo>
                    <a:pt x="61" y="216"/>
                  </a:lnTo>
                  <a:lnTo>
                    <a:pt x="53" y="219"/>
                  </a:lnTo>
                  <a:lnTo>
                    <a:pt x="44" y="222"/>
                  </a:lnTo>
                  <a:lnTo>
                    <a:pt x="36" y="226"/>
                  </a:lnTo>
                  <a:lnTo>
                    <a:pt x="28" y="232"/>
                  </a:lnTo>
                  <a:lnTo>
                    <a:pt x="22" y="237"/>
                  </a:lnTo>
                  <a:lnTo>
                    <a:pt x="15" y="243"/>
                  </a:lnTo>
                  <a:lnTo>
                    <a:pt x="8" y="255"/>
                  </a:lnTo>
                  <a:lnTo>
                    <a:pt x="2" y="268"/>
                  </a:lnTo>
                  <a:lnTo>
                    <a:pt x="0" y="282"/>
                  </a:lnTo>
                  <a:lnTo>
                    <a:pt x="0" y="297"/>
                  </a:lnTo>
                  <a:lnTo>
                    <a:pt x="4" y="312"/>
                  </a:lnTo>
                  <a:lnTo>
                    <a:pt x="10" y="328"/>
                  </a:lnTo>
                  <a:lnTo>
                    <a:pt x="21" y="341"/>
                  </a:lnTo>
                  <a:lnTo>
                    <a:pt x="32" y="352"/>
                  </a:lnTo>
                  <a:lnTo>
                    <a:pt x="48" y="362"/>
                  </a:lnTo>
                  <a:lnTo>
                    <a:pt x="64" y="368"/>
                  </a:lnTo>
                  <a:lnTo>
                    <a:pt x="82" y="373"/>
                  </a:lnTo>
                  <a:lnTo>
                    <a:pt x="100" y="375"/>
                  </a:lnTo>
                  <a:lnTo>
                    <a:pt x="104" y="375"/>
                  </a:lnTo>
                  <a:lnTo>
                    <a:pt x="114" y="375"/>
                  </a:lnTo>
                  <a:lnTo>
                    <a:pt x="131" y="375"/>
                  </a:lnTo>
                  <a:lnTo>
                    <a:pt x="149" y="375"/>
                  </a:lnTo>
                  <a:lnTo>
                    <a:pt x="170" y="375"/>
                  </a:lnTo>
                  <a:lnTo>
                    <a:pt x="190" y="375"/>
                  </a:lnTo>
                  <a:lnTo>
                    <a:pt x="207" y="375"/>
                  </a:lnTo>
                  <a:lnTo>
                    <a:pt x="220" y="375"/>
                  </a:lnTo>
                  <a:lnTo>
                    <a:pt x="248" y="398"/>
                  </a:lnTo>
                  <a:lnTo>
                    <a:pt x="277" y="419"/>
                  </a:lnTo>
                  <a:lnTo>
                    <a:pt x="307" y="438"/>
                  </a:lnTo>
                  <a:lnTo>
                    <a:pt x="337" y="457"/>
                  </a:lnTo>
                  <a:lnTo>
                    <a:pt x="367" y="473"/>
                  </a:lnTo>
                  <a:lnTo>
                    <a:pt x="397" y="489"/>
                  </a:lnTo>
                  <a:lnTo>
                    <a:pt x="427" y="502"/>
                  </a:lnTo>
                  <a:lnTo>
                    <a:pt x="458" y="514"/>
                  </a:lnTo>
                  <a:lnTo>
                    <a:pt x="489" y="524"/>
                  </a:lnTo>
                  <a:lnTo>
                    <a:pt x="520" y="533"/>
                  </a:lnTo>
                  <a:lnTo>
                    <a:pt x="553" y="541"/>
                  </a:lnTo>
                  <a:lnTo>
                    <a:pt x="585" y="548"/>
                  </a:lnTo>
                  <a:lnTo>
                    <a:pt x="618" y="551"/>
                  </a:lnTo>
                  <a:lnTo>
                    <a:pt x="652" y="554"/>
                  </a:lnTo>
                  <a:lnTo>
                    <a:pt x="686" y="555"/>
                  </a:lnTo>
                  <a:lnTo>
                    <a:pt x="719" y="555"/>
                  </a:lnTo>
                  <a:lnTo>
                    <a:pt x="743" y="554"/>
                  </a:lnTo>
                  <a:lnTo>
                    <a:pt x="766" y="553"/>
                  </a:lnTo>
                  <a:lnTo>
                    <a:pt x="790" y="550"/>
                  </a:lnTo>
                  <a:lnTo>
                    <a:pt x="812" y="546"/>
                  </a:lnTo>
                  <a:lnTo>
                    <a:pt x="834" y="541"/>
                  </a:lnTo>
                  <a:lnTo>
                    <a:pt x="855" y="536"/>
                  </a:lnTo>
                  <a:lnTo>
                    <a:pt x="874" y="529"/>
                  </a:lnTo>
                  <a:lnTo>
                    <a:pt x="895" y="522"/>
                  </a:lnTo>
                  <a:lnTo>
                    <a:pt x="913" y="514"/>
                  </a:lnTo>
                  <a:lnTo>
                    <a:pt x="932" y="506"/>
                  </a:lnTo>
                  <a:lnTo>
                    <a:pt x="948" y="496"/>
                  </a:lnTo>
                  <a:lnTo>
                    <a:pt x="964" y="486"/>
                  </a:lnTo>
                  <a:lnTo>
                    <a:pt x="980" y="475"/>
                  </a:lnTo>
                  <a:lnTo>
                    <a:pt x="994" y="463"/>
                  </a:lnTo>
                  <a:lnTo>
                    <a:pt x="1007" y="451"/>
                  </a:lnTo>
                  <a:lnTo>
                    <a:pt x="1019" y="438"/>
                  </a:lnTo>
                  <a:lnTo>
                    <a:pt x="1032" y="421"/>
                  </a:lnTo>
                  <a:lnTo>
                    <a:pt x="1042" y="405"/>
                  </a:lnTo>
                  <a:lnTo>
                    <a:pt x="1050" y="388"/>
                  </a:lnTo>
                  <a:lnTo>
                    <a:pt x="1056" y="368"/>
                  </a:lnTo>
                  <a:lnTo>
                    <a:pt x="1062" y="350"/>
                  </a:lnTo>
                  <a:lnTo>
                    <a:pt x="1064" y="330"/>
                  </a:lnTo>
                  <a:lnTo>
                    <a:pt x="1064" y="311"/>
                  </a:lnTo>
                  <a:lnTo>
                    <a:pt x="1063" y="291"/>
                  </a:lnTo>
                  <a:lnTo>
                    <a:pt x="1056" y="263"/>
                  </a:lnTo>
                  <a:lnTo>
                    <a:pt x="1047" y="234"/>
                  </a:lnTo>
                  <a:lnTo>
                    <a:pt x="1033" y="207"/>
                  </a:lnTo>
                  <a:lnTo>
                    <a:pt x="1016" y="181"/>
                  </a:lnTo>
                  <a:lnTo>
                    <a:pt x="995" y="156"/>
                  </a:lnTo>
                  <a:lnTo>
                    <a:pt x="972" y="133"/>
                  </a:lnTo>
                  <a:lnTo>
                    <a:pt x="946" y="111"/>
                  </a:lnTo>
                  <a:lnTo>
                    <a:pt x="916" y="90"/>
                  </a:lnTo>
                  <a:lnTo>
                    <a:pt x="885" y="72"/>
                  </a:lnTo>
                  <a:lnTo>
                    <a:pt x="851" y="55"/>
                  </a:lnTo>
                  <a:lnTo>
                    <a:pt x="814" y="39"/>
                  </a:lnTo>
                  <a:lnTo>
                    <a:pt x="777" y="27"/>
                  </a:lnTo>
                  <a:lnTo>
                    <a:pt x="736" y="17"/>
                  </a:lnTo>
                  <a:lnTo>
                    <a:pt x="696" y="8"/>
                  </a:lnTo>
                  <a:lnTo>
                    <a:pt x="653" y="3"/>
                  </a:lnTo>
                  <a:lnTo>
                    <a:pt x="610" y="0"/>
                  </a:lnTo>
                  <a:lnTo>
                    <a:pt x="572" y="0"/>
                  </a:lnTo>
                  <a:lnTo>
                    <a:pt x="535" y="3"/>
                  </a:lnTo>
                  <a:lnTo>
                    <a:pt x="498" y="7"/>
                  </a:lnTo>
                  <a:lnTo>
                    <a:pt x="463" y="12"/>
                  </a:lnTo>
                  <a:lnTo>
                    <a:pt x="430" y="21"/>
                  </a:lnTo>
                  <a:lnTo>
                    <a:pt x="398" y="30"/>
                  </a:lnTo>
                  <a:lnTo>
                    <a:pt x="368" y="42"/>
                  </a:lnTo>
                  <a:lnTo>
                    <a:pt x="341" y="56"/>
                  </a:lnTo>
                  <a:lnTo>
                    <a:pt x="313" y="70"/>
                  </a:lnTo>
                  <a:lnTo>
                    <a:pt x="290" y="87"/>
                  </a:lnTo>
                  <a:lnTo>
                    <a:pt x="268" y="105"/>
                  </a:lnTo>
                  <a:lnTo>
                    <a:pt x="248" y="124"/>
                  </a:lnTo>
                  <a:lnTo>
                    <a:pt x="230" y="144"/>
                  </a:lnTo>
                  <a:lnTo>
                    <a:pt x="216" y="166"/>
                  </a:lnTo>
                  <a:lnTo>
                    <a:pt x="204" y="190"/>
                  </a:lnTo>
                  <a:lnTo>
                    <a:pt x="195" y="2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90" name="Freeform 571">
              <a:extLst>
                <a:ext uri="{FF2B5EF4-FFF2-40B4-BE49-F238E27FC236}">
                  <a16:creationId xmlns:a16="http://schemas.microsoft.com/office/drawing/2014/main" id="{DBC15779-B281-4EEB-AD9D-CDCAE6942927}"/>
                </a:ext>
              </a:extLst>
            </p:cNvPr>
            <p:cNvSpPr>
              <a:spLocks/>
            </p:cNvSpPr>
            <p:nvPr/>
          </p:nvSpPr>
          <p:spPr bwMode="auto">
            <a:xfrm>
              <a:off x="414" y="2523"/>
              <a:ext cx="221" cy="105"/>
            </a:xfrm>
            <a:custGeom>
              <a:avLst/>
              <a:gdLst>
                <a:gd name="T0" fmla="*/ 0 w 969"/>
                <a:gd name="T1" fmla="*/ 0 h 461"/>
                <a:gd name="T2" fmla="*/ 0 w 969"/>
                <a:gd name="T3" fmla="*/ 0 h 461"/>
                <a:gd name="T4" fmla="*/ 0 w 969"/>
                <a:gd name="T5" fmla="*/ 0 h 461"/>
                <a:gd name="T6" fmla="*/ 0 w 969"/>
                <a:gd name="T7" fmla="*/ 0 h 461"/>
                <a:gd name="T8" fmla="*/ 0 w 969"/>
                <a:gd name="T9" fmla="*/ 0 h 461"/>
                <a:gd name="T10" fmla="*/ 0 w 969"/>
                <a:gd name="T11" fmla="*/ 0 h 461"/>
                <a:gd name="T12" fmla="*/ 0 w 969"/>
                <a:gd name="T13" fmla="*/ 0 h 461"/>
                <a:gd name="T14" fmla="*/ 0 w 969"/>
                <a:gd name="T15" fmla="*/ 0 h 461"/>
                <a:gd name="T16" fmla="*/ 0 w 969"/>
                <a:gd name="T17" fmla="*/ 0 h 461"/>
                <a:gd name="T18" fmla="*/ 0 w 969"/>
                <a:gd name="T19" fmla="*/ 0 h 461"/>
                <a:gd name="T20" fmla="*/ 0 w 969"/>
                <a:gd name="T21" fmla="*/ 0 h 461"/>
                <a:gd name="T22" fmla="*/ 0 w 969"/>
                <a:gd name="T23" fmla="*/ 0 h 461"/>
                <a:gd name="T24" fmla="*/ 0 w 969"/>
                <a:gd name="T25" fmla="*/ 0 h 461"/>
                <a:gd name="T26" fmla="*/ 0 w 969"/>
                <a:gd name="T27" fmla="*/ 0 h 461"/>
                <a:gd name="T28" fmla="*/ 0 w 969"/>
                <a:gd name="T29" fmla="*/ 0 h 461"/>
                <a:gd name="T30" fmla="*/ 0 w 969"/>
                <a:gd name="T31" fmla="*/ 0 h 461"/>
                <a:gd name="T32" fmla="*/ 0 w 969"/>
                <a:gd name="T33" fmla="*/ 0 h 461"/>
                <a:gd name="T34" fmla="*/ 0 w 969"/>
                <a:gd name="T35" fmla="*/ 0 h 461"/>
                <a:gd name="T36" fmla="*/ 0 w 969"/>
                <a:gd name="T37" fmla="*/ 0 h 461"/>
                <a:gd name="T38" fmla="*/ 0 w 969"/>
                <a:gd name="T39" fmla="*/ 0 h 461"/>
                <a:gd name="T40" fmla="*/ 0 w 969"/>
                <a:gd name="T41" fmla="*/ 0 h 461"/>
                <a:gd name="T42" fmla="*/ 0 w 969"/>
                <a:gd name="T43" fmla="*/ 0 h 461"/>
                <a:gd name="T44" fmla="*/ 0 w 969"/>
                <a:gd name="T45" fmla="*/ 0 h 461"/>
                <a:gd name="T46" fmla="*/ 0 w 969"/>
                <a:gd name="T47" fmla="*/ 0 h 461"/>
                <a:gd name="T48" fmla="*/ 0 w 969"/>
                <a:gd name="T49" fmla="*/ 0 h 461"/>
                <a:gd name="T50" fmla="*/ 0 w 969"/>
                <a:gd name="T51" fmla="*/ 0 h 461"/>
                <a:gd name="T52" fmla="*/ 0 w 969"/>
                <a:gd name="T53" fmla="*/ 0 h 461"/>
                <a:gd name="T54" fmla="*/ 0 w 969"/>
                <a:gd name="T55" fmla="*/ 0 h 461"/>
                <a:gd name="T56" fmla="*/ 0 w 969"/>
                <a:gd name="T57" fmla="*/ 0 h 461"/>
                <a:gd name="T58" fmla="*/ 0 w 969"/>
                <a:gd name="T59" fmla="*/ 0 h 461"/>
                <a:gd name="T60" fmla="*/ 0 w 969"/>
                <a:gd name="T61" fmla="*/ 0 h 461"/>
                <a:gd name="T62" fmla="*/ 0 w 969"/>
                <a:gd name="T63" fmla="*/ 0 h 461"/>
                <a:gd name="T64" fmla="*/ 0 w 969"/>
                <a:gd name="T65" fmla="*/ 0 h 461"/>
                <a:gd name="T66" fmla="*/ 0 w 969"/>
                <a:gd name="T67" fmla="*/ 0 h 461"/>
                <a:gd name="T68" fmla="*/ 0 w 969"/>
                <a:gd name="T69" fmla="*/ 0 h 461"/>
                <a:gd name="T70" fmla="*/ 0 w 969"/>
                <a:gd name="T71" fmla="*/ 0 h 461"/>
                <a:gd name="T72" fmla="*/ 0 w 969"/>
                <a:gd name="T73" fmla="*/ 0 h 461"/>
                <a:gd name="T74" fmla="*/ 0 w 969"/>
                <a:gd name="T75" fmla="*/ 0 h 461"/>
                <a:gd name="T76" fmla="*/ 0 w 969"/>
                <a:gd name="T77" fmla="*/ 0 h 461"/>
                <a:gd name="T78" fmla="*/ 0 w 969"/>
                <a:gd name="T79" fmla="*/ 0 h 461"/>
                <a:gd name="T80" fmla="*/ 0 w 969"/>
                <a:gd name="T81" fmla="*/ 0 h 461"/>
                <a:gd name="T82" fmla="*/ 0 w 969"/>
                <a:gd name="T83" fmla="*/ 0 h 461"/>
                <a:gd name="T84" fmla="*/ 0 w 969"/>
                <a:gd name="T85" fmla="*/ 0 h 461"/>
                <a:gd name="T86" fmla="*/ 0 w 969"/>
                <a:gd name="T87" fmla="*/ 0 h 461"/>
                <a:gd name="T88" fmla="*/ 0 w 969"/>
                <a:gd name="T89" fmla="*/ 0 h 461"/>
                <a:gd name="T90" fmla="*/ 0 w 969"/>
                <a:gd name="T91" fmla="*/ 0 h 461"/>
                <a:gd name="T92" fmla="*/ 0 w 969"/>
                <a:gd name="T93" fmla="*/ 0 h 461"/>
                <a:gd name="T94" fmla="*/ 0 w 969"/>
                <a:gd name="T95" fmla="*/ 0 h 461"/>
                <a:gd name="T96" fmla="*/ 0 w 969"/>
                <a:gd name="T97" fmla="*/ 0 h 461"/>
                <a:gd name="T98" fmla="*/ 0 w 969"/>
                <a:gd name="T99" fmla="*/ 0 h 461"/>
                <a:gd name="T100" fmla="*/ 0 w 969"/>
                <a:gd name="T101" fmla="*/ 0 h 46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969"/>
                <a:gd name="T154" fmla="*/ 0 h 461"/>
                <a:gd name="T155" fmla="*/ 969 w 969"/>
                <a:gd name="T156" fmla="*/ 461 h 46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969" h="461">
                  <a:moveTo>
                    <a:pt x="189" y="194"/>
                  </a:moveTo>
                  <a:lnTo>
                    <a:pt x="194" y="173"/>
                  </a:lnTo>
                  <a:lnTo>
                    <a:pt x="203" y="152"/>
                  </a:lnTo>
                  <a:lnTo>
                    <a:pt x="215" y="133"/>
                  </a:lnTo>
                  <a:lnTo>
                    <a:pt x="229" y="113"/>
                  </a:lnTo>
                  <a:lnTo>
                    <a:pt x="246" y="96"/>
                  </a:lnTo>
                  <a:lnTo>
                    <a:pt x="265" y="79"/>
                  </a:lnTo>
                  <a:lnTo>
                    <a:pt x="287" y="65"/>
                  </a:lnTo>
                  <a:lnTo>
                    <a:pt x="312" y="51"/>
                  </a:lnTo>
                  <a:lnTo>
                    <a:pt x="338" y="39"/>
                  </a:lnTo>
                  <a:lnTo>
                    <a:pt x="366" y="27"/>
                  </a:lnTo>
                  <a:lnTo>
                    <a:pt x="394" y="18"/>
                  </a:lnTo>
                  <a:lnTo>
                    <a:pt x="425" y="12"/>
                  </a:lnTo>
                  <a:lnTo>
                    <a:pt x="458" y="5"/>
                  </a:lnTo>
                  <a:lnTo>
                    <a:pt x="490" y="1"/>
                  </a:lnTo>
                  <a:lnTo>
                    <a:pt x="526" y="0"/>
                  </a:lnTo>
                  <a:lnTo>
                    <a:pt x="561" y="0"/>
                  </a:lnTo>
                  <a:lnTo>
                    <a:pt x="599" y="3"/>
                  </a:lnTo>
                  <a:lnTo>
                    <a:pt x="636" y="8"/>
                  </a:lnTo>
                  <a:lnTo>
                    <a:pt x="673" y="14"/>
                  </a:lnTo>
                  <a:lnTo>
                    <a:pt x="709" y="24"/>
                  </a:lnTo>
                  <a:lnTo>
                    <a:pt x="743" y="34"/>
                  </a:lnTo>
                  <a:lnTo>
                    <a:pt x="775" y="47"/>
                  </a:lnTo>
                  <a:lnTo>
                    <a:pt x="805" y="61"/>
                  </a:lnTo>
                  <a:lnTo>
                    <a:pt x="835" y="78"/>
                  </a:lnTo>
                  <a:lnTo>
                    <a:pt x="861" y="95"/>
                  </a:lnTo>
                  <a:lnTo>
                    <a:pt x="885" y="115"/>
                  </a:lnTo>
                  <a:lnTo>
                    <a:pt x="907" y="134"/>
                  </a:lnTo>
                  <a:lnTo>
                    <a:pt x="925" y="156"/>
                  </a:lnTo>
                  <a:lnTo>
                    <a:pt x="941" y="178"/>
                  </a:lnTo>
                  <a:lnTo>
                    <a:pt x="954" y="200"/>
                  </a:lnTo>
                  <a:lnTo>
                    <a:pt x="963" y="224"/>
                  </a:lnTo>
                  <a:lnTo>
                    <a:pt x="968" y="249"/>
                  </a:lnTo>
                  <a:lnTo>
                    <a:pt x="969" y="264"/>
                  </a:lnTo>
                  <a:lnTo>
                    <a:pt x="969" y="278"/>
                  </a:lnTo>
                  <a:lnTo>
                    <a:pt x="967" y="293"/>
                  </a:lnTo>
                  <a:lnTo>
                    <a:pt x="963" y="307"/>
                  </a:lnTo>
                  <a:lnTo>
                    <a:pt x="959" y="321"/>
                  </a:lnTo>
                  <a:lnTo>
                    <a:pt x="951" y="334"/>
                  </a:lnTo>
                  <a:lnTo>
                    <a:pt x="943" y="346"/>
                  </a:lnTo>
                  <a:lnTo>
                    <a:pt x="934" y="359"/>
                  </a:lnTo>
                  <a:lnTo>
                    <a:pt x="924" y="370"/>
                  </a:lnTo>
                  <a:lnTo>
                    <a:pt x="913" y="380"/>
                  </a:lnTo>
                  <a:lnTo>
                    <a:pt x="900" y="390"/>
                  </a:lnTo>
                  <a:lnTo>
                    <a:pt x="887" y="399"/>
                  </a:lnTo>
                  <a:lnTo>
                    <a:pt x="873" y="409"/>
                  </a:lnTo>
                  <a:lnTo>
                    <a:pt x="859" y="416"/>
                  </a:lnTo>
                  <a:lnTo>
                    <a:pt x="842" y="424"/>
                  </a:lnTo>
                  <a:lnTo>
                    <a:pt x="826" y="431"/>
                  </a:lnTo>
                  <a:lnTo>
                    <a:pt x="808" y="437"/>
                  </a:lnTo>
                  <a:lnTo>
                    <a:pt x="790" y="442"/>
                  </a:lnTo>
                  <a:lnTo>
                    <a:pt x="772" y="448"/>
                  </a:lnTo>
                  <a:lnTo>
                    <a:pt x="752" y="451"/>
                  </a:lnTo>
                  <a:lnTo>
                    <a:pt x="733" y="455"/>
                  </a:lnTo>
                  <a:lnTo>
                    <a:pt x="712" y="458"/>
                  </a:lnTo>
                  <a:lnTo>
                    <a:pt x="691" y="459"/>
                  </a:lnTo>
                  <a:lnTo>
                    <a:pt x="670" y="461"/>
                  </a:lnTo>
                  <a:lnTo>
                    <a:pt x="638" y="461"/>
                  </a:lnTo>
                  <a:lnTo>
                    <a:pt x="605" y="459"/>
                  </a:lnTo>
                  <a:lnTo>
                    <a:pt x="574" y="457"/>
                  </a:lnTo>
                  <a:lnTo>
                    <a:pt x="543" y="451"/>
                  </a:lnTo>
                  <a:lnTo>
                    <a:pt x="511" y="446"/>
                  </a:lnTo>
                  <a:lnTo>
                    <a:pt x="481" y="438"/>
                  </a:lnTo>
                  <a:lnTo>
                    <a:pt x="451" y="431"/>
                  </a:lnTo>
                  <a:lnTo>
                    <a:pt x="422" y="420"/>
                  </a:lnTo>
                  <a:lnTo>
                    <a:pt x="392" y="409"/>
                  </a:lnTo>
                  <a:lnTo>
                    <a:pt x="363" y="396"/>
                  </a:lnTo>
                  <a:lnTo>
                    <a:pt x="334" y="380"/>
                  </a:lnTo>
                  <a:lnTo>
                    <a:pt x="306" y="364"/>
                  </a:lnTo>
                  <a:lnTo>
                    <a:pt x="277" y="346"/>
                  </a:lnTo>
                  <a:lnTo>
                    <a:pt x="250" y="327"/>
                  </a:lnTo>
                  <a:lnTo>
                    <a:pt x="222" y="306"/>
                  </a:lnTo>
                  <a:lnTo>
                    <a:pt x="195" y="284"/>
                  </a:lnTo>
                  <a:lnTo>
                    <a:pt x="191" y="281"/>
                  </a:lnTo>
                  <a:lnTo>
                    <a:pt x="187" y="280"/>
                  </a:lnTo>
                  <a:lnTo>
                    <a:pt x="183" y="278"/>
                  </a:lnTo>
                  <a:lnTo>
                    <a:pt x="179" y="278"/>
                  </a:lnTo>
                  <a:lnTo>
                    <a:pt x="52" y="278"/>
                  </a:lnTo>
                  <a:lnTo>
                    <a:pt x="43" y="277"/>
                  </a:lnTo>
                  <a:lnTo>
                    <a:pt x="32" y="276"/>
                  </a:lnTo>
                  <a:lnTo>
                    <a:pt x="25" y="272"/>
                  </a:lnTo>
                  <a:lnTo>
                    <a:pt x="17" y="268"/>
                  </a:lnTo>
                  <a:lnTo>
                    <a:pt x="10" y="263"/>
                  </a:lnTo>
                  <a:lnTo>
                    <a:pt x="5" y="256"/>
                  </a:lnTo>
                  <a:lnTo>
                    <a:pt x="1" y="250"/>
                  </a:lnTo>
                  <a:lnTo>
                    <a:pt x="0" y="243"/>
                  </a:lnTo>
                  <a:lnTo>
                    <a:pt x="0" y="238"/>
                  </a:lnTo>
                  <a:lnTo>
                    <a:pt x="0" y="234"/>
                  </a:lnTo>
                  <a:lnTo>
                    <a:pt x="2" y="230"/>
                  </a:lnTo>
                  <a:lnTo>
                    <a:pt x="5" y="226"/>
                  </a:lnTo>
                  <a:lnTo>
                    <a:pt x="10" y="221"/>
                  </a:lnTo>
                  <a:lnTo>
                    <a:pt x="17" y="217"/>
                  </a:lnTo>
                  <a:lnTo>
                    <a:pt x="26" y="213"/>
                  </a:lnTo>
                  <a:lnTo>
                    <a:pt x="35" y="212"/>
                  </a:lnTo>
                  <a:lnTo>
                    <a:pt x="34" y="212"/>
                  </a:lnTo>
                  <a:lnTo>
                    <a:pt x="32" y="212"/>
                  </a:lnTo>
                  <a:lnTo>
                    <a:pt x="164" y="213"/>
                  </a:lnTo>
                  <a:lnTo>
                    <a:pt x="172" y="212"/>
                  </a:lnTo>
                  <a:lnTo>
                    <a:pt x="179" y="207"/>
                  </a:lnTo>
                  <a:lnTo>
                    <a:pt x="185" y="202"/>
                  </a:lnTo>
                  <a:lnTo>
                    <a:pt x="189" y="194"/>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91" name="Freeform 572">
              <a:extLst>
                <a:ext uri="{FF2B5EF4-FFF2-40B4-BE49-F238E27FC236}">
                  <a16:creationId xmlns:a16="http://schemas.microsoft.com/office/drawing/2014/main" id="{F791B596-0042-4855-AEC5-A2D3CE349C70}"/>
                </a:ext>
              </a:extLst>
            </p:cNvPr>
            <p:cNvSpPr>
              <a:spLocks/>
            </p:cNvSpPr>
            <p:nvPr/>
          </p:nvSpPr>
          <p:spPr bwMode="auto">
            <a:xfrm>
              <a:off x="429" y="2498"/>
              <a:ext cx="247" cy="97"/>
            </a:xfrm>
            <a:custGeom>
              <a:avLst/>
              <a:gdLst>
                <a:gd name="T0" fmla="*/ 0 w 1077"/>
                <a:gd name="T1" fmla="*/ 0 h 421"/>
                <a:gd name="T2" fmla="*/ 0 w 1077"/>
                <a:gd name="T3" fmla="*/ 0 h 421"/>
                <a:gd name="T4" fmla="*/ 0 w 1077"/>
                <a:gd name="T5" fmla="*/ 0 h 421"/>
                <a:gd name="T6" fmla="*/ 0 w 1077"/>
                <a:gd name="T7" fmla="*/ 0 h 421"/>
                <a:gd name="T8" fmla="*/ 0 w 1077"/>
                <a:gd name="T9" fmla="*/ 0 h 421"/>
                <a:gd name="T10" fmla="*/ 0 w 1077"/>
                <a:gd name="T11" fmla="*/ 0 h 421"/>
                <a:gd name="T12" fmla="*/ 0 w 1077"/>
                <a:gd name="T13" fmla="*/ 0 h 421"/>
                <a:gd name="T14" fmla="*/ 0 w 1077"/>
                <a:gd name="T15" fmla="*/ 0 h 421"/>
                <a:gd name="T16" fmla="*/ 0 w 1077"/>
                <a:gd name="T17" fmla="*/ 0 h 421"/>
                <a:gd name="T18" fmla="*/ 0 w 1077"/>
                <a:gd name="T19" fmla="*/ 0 h 421"/>
                <a:gd name="T20" fmla="*/ 0 w 1077"/>
                <a:gd name="T21" fmla="*/ 0 h 421"/>
                <a:gd name="T22" fmla="*/ 0 w 1077"/>
                <a:gd name="T23" fmla="*/ 0 h 421"/>
                <a:gd name="T24" fmla="*/ 0 w 1077"/>
                <a:gd name="T25" fmla="*/ 0 h 421"/>
                <a:gd name="T26" fmla="*/ 0 w 1077"/>
                <a:gd name="T27" fmla="*/ 0 h 421"/>
                <a:gd name="T28" fmla="*/ 0 w 1077"/>
                <a:gd name="T29" fmla="*/ 0 h 421"/>
                <a:gd name="T30" fmla="*/ 0 w 1077"/>
                <a:gd name="T31" fmla="*/ 0 h 421"/>
                <a:gd name="T32" fmla="*/ 0 w 1077"/>
                <a:gd name="T33" fmla="*/ 0 h 421"/>
                <a:gd name="T34" fmla="*/ 0 w 1077"/>
                <a:gd name="T35" fmla="*/ 0 h 421"/>
                <a:gd name="T36" fmla="*/ 0 w 1077"/>
                <a:gd name="T37" fmla="*/ 0 h 421"/>
                <a:gd name="T38" fmla="*/ 0 w 1077"/>
                <a:gd name="T39" fmla="*/ 0 h 421"/>
                <a:gd name="T40" fmla="*/ 0 w 1077"/>
                <a:gd name="T41" fmla="*/ 0 h 421"/>
                <a:gd name="T42" fmla="*/ 0 w 1077"/>
                <a:gd name="T43" fmla="*/ 0 h 421"/>
                <a:gd name="T44" fmla="*/ 0 w 1077"/>
                <a:gd name="T45" fmla="*/ 0 h 421"/>
                <a:gd name="T46" fmla="*/ 0 w 1077"/>
                <a:gd name="T47" fmla="*/ 0 h 421"/>
                <a:gd name="T48" fmla="*/ 0 w 1077"/>
                <a:gd name="T49" fmla="*/ 0 h 421"/>
                <a:gd name="T50" fmla="*/ 0 w 1077"/>
                <a:gd name="T51" fmla="*/ 0 h 421"/>
                <a:gd name="T52" fmla="*/ 0 w 1077"/>
                <a:gd name="T53" fmla="*/ 0 h 421"/>
                <a:gd name="T54" fmla="*/ 0 w 1077"/>
                <a:gd name="T55" fmla="*/ 0 h 421"/>
                <a:gd name="T56" fmla="*/ 0 w 1077"/>
                <a:gd name="T57" fmla="*/ 0 h 421"/>
                <a:gd name="T58" fmla="*/ 0 w 1077"/>
                <a:gd name="T59" fmla="*/ 0 h 421"/>
                <a:gd name="T60" fmla="*/ 0 w 1077"/>
                <a:gd name="T61" fmla="*/ 0 h 421"/>
                <a:gd name="T62" fmla="*/ 0 w 1077"/>
                <a:gd name="T63" fmla="*/ 0 h 421"/>
                <a:gd name="T64" fmla="*/ 0 w 1077"/>
                <a:gd name="T65" fmla="*/ 0 h 421"/>
                <a:gd name="T66" fmla="*/ 0 w 1077"/>
                <a:gd name="T67" fmla="*/ 0 h 421"/>
                <a:gd name="T68" fmla="*/ 0 w 1077"/>
                <a:gd name="T69" fmla="*/ 0 h 421"/>
                <a:gd name="T70" fmla="*/ 0 w 1077"/>
                <a:gd name="T71" fmla="*/ 0 h 421"/>
                <a:gd name="T72" fmla="*/ 0 w 1077"/>
                <a:gd name="T73" fmla="*/ 0 h 421"/>
                <a:gd name="T74" fmla="*/ 0 w 1077"/>
                <a:gd name="T75" fmla="*/ 0 h 421"/>
                <a:gd name="T76" fmla="*/ 0 w 1077"/>
                <a:gd name="T77" fmla="*/ 0 h 421"/>
                <a:gd name="T78" fmla="*/ 0 w 1077"/>
                <a:gd name="T79" fmla="*/ 0 h 421"/>
                <a:gd name="T80" fmla="*/ 0 w 1077"/>
                <a:gd name="T81" fmla="*/ 0 h 421"/>
                <a:gd name="T82" fmla="*/ 0 w 1077"/>
                <a:gd name="T83" fmla="*/ 0 h 421"/>
                <a:gd name="T84" fmla="*/ 0 w 1077"/>
                <a:gd name="T85" fmla="*/ 0 h 421"/>
                <a:gd name="T86" fmla="*/ 0 w 1077"/>
                <a:gd name="T87" fmla="*/ 0 h 421"/>
                <a:gd name="T88" fmla="*/ 0 w 1077"/>
                <a:gd name="T89" fmla="*/ 0 h 421"/>
                <a:gd name="T90" fmla="*/ 0 w 1077"/>
                <a:gd name="T91" fmla="*/ 0 h 421"/>
                <a:gd name="T92" fmla="*/ 0 w 1077"/>
                <a:gd name="T93" fmla="*/ 0 h 421"/>
                <a:gd name="T94" fmla="*/ 0 w 1077"/>
                <a:gd name="T95" fmla="*/ 0 h 421"/>
                <a:gd name="T96" fmla="*/ 0 w 1077"/>
                <a:gd name="T97" fmla="*/ 0 h 421"/>
                <a:gd name="T98" fmla="*/ 0 w 1077"/>
                <a:gd name="T99" fmla="*/ 0 h 421"/>
                <a:gd name="T100" fmla="*/ 0 w 1077"/>
                <a:gd name="T101" fmla="*/ 0 h 42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077"/>
                <a:gd name="T154" fmla="*/ 0 h 421"/>
                <a:gd name="T155" fmla="*/ 1077 w 1077"/>
                <a:gd name="T156" fmla="*/ 421 h 42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077" h="421">
                  <a:moveTo>
                    <a:pt x="0" y="292"/>
                  </a:moveTo>
                  <a:lnTo>
                    <a:pt x="0" y="292"/>
                  </a:lnTo>
                  <a:lnTo>
                    <a:pt x="0" y="294"/>
                  </a:lnTo>
                  <a:lnTo>
                    <a:pt x="0" y="295"/>
                  </a:lnTo>
                  <a:lnTo>
                    <a:pt x="1" y="303"/>
                  </a:lnTo>
                  <a:lnTo>
                    <a:pt x="3" y="309"/>
                  </a:lnTo>
                  <a:lnTo>
                    <a:pt x="9" y="315"/>
                  </a:lnTo>
                  <a:lnTo>
                    <a:pt x="15" y="317"/>
                  </a:lnTo>
                  <a:lnTo>
                    <a:pt x="111" y="350"/>
                  </a:lnTo>
                  <a:lnTo>
                    <a:pt x="113" y="350"/>
                  </a:lnTo>
                  <a:lnTo>
                    <a:pt x="114" y="350"/>
                  </a:lnTo>
                  <a:lnTo>
                    <a:pt x="115" y="350"/>
                  </a:lnTo>
                  <a:lnTo>
                    <a:pt x="118" y="350"/>
                  </a:lnTo>
                  <a:lnTo>
                    <a:pt x="126" y="351"/>
                  </a:lnTo>
                  <a:lnTo>
                    <a:pt x="136" y="352"/>
                  </a:lnTo>
                  <a:lnTo>
                    <a:pt x="148" y="354"/>
                  </a:lnTo>
                  <a:lnTo>
                    <a:pt x="160" y="356"/>
                  </a:lnTo>
                  <a:lnTo>
                    <a:pt x="170" y="357"/>
                  </a:lnTo>
                  <a:lnTo>
                    <a:pt x="178" y="359"/>
                  </a:lnTo>
                  <a:lnTo>
                    <a:pt x="180" y="359"/>
                  </a:lnTo>
                  <a:lnTo>
                    <a:pt x="223" y="369"/>
                  </a:lnTo>
                  <a:lnTo>
                    <a:pt x="266" y="378"/>
                  </a:lnTo>
                  <a:lnTo>
                    <a:pt x="308" y="387"/>
                  </a:lnTo>
                  <a:lnTo>
                    <a:pt x="350" y="394"/>
                  </a:lnTo>
                  <a:lnTo>
                    <a:pt x="391" y="400"/>
                  </a:lnTo>
                  <a:lnTo>
                    <a:pt x="432" y="406"/>
                  </a:lnTo>
                  <a:lnTo>
                    <a:pt x="472" y="411"/>
                  </a:lnTo>
                  <a:lnTo>
                    <a:pt x="511" y="413"/>
                  </a:lnTo>
                  <a:lnTo>
                    <a:pt x="550" y="417"/>
                  </a:lnTo>
                  <a:lnTo>
                    <a:pt x="588" y="419"/>
                  </a:lnTo>
                  <a:lnTo>
                    <a:pt x="624" y="420"/>
                  </a:lnTo>
                  <a:lnTo>
                    <a:pt x="659" y="421"/>
                  </a:lnTo>
                  <a:lnTo>
                    <a:pt x="694" y="421"/>
                  </a:lnTo>
                  <a:lnTo>
                    <a:pt x="727" y="421"/>
                  </a:lnTo>
                  <a:lnTo>
                    <a:pt x="760" y="420"/>
                  </a:lnTo>
                  <a:lnTo>
                    <a:pt x="791" y="419"/>
                  </a:lnTo>
                  <a:lnTo>
                    <a:pt x="819" y="417"/>
                  </a:lnTo>
                  <a:lnTo>
                    <a:pt x="848" y="415"/>
                  </a:lnTo>
                  <a:lnTo>
                    <a:pt x="874" y="413"/>
                  </a:lnTo>
                  <a:lnTo>
                    <a:pt x="900" y="411"/>
                  </a:lnTo>
                  <a:lnTo>
                    <a:pt x="924" y="408"/>
                  </a:lnTo>
                  <a:lnTo>
                    <a:pt x="946" y="406"/>
                  </a:lnTo>
                  <a:lnTo>
                    <a:pt x="965" y="403"/>
                  </a:lnTo>
                  <a:lnTo>
                    <a:pt x="983" y="400"/>
                  </a:lnTo>
                  <a:lnTo>
                    <a:pt x="1000" y="398"/>
                  </a:lnTo>
                  <a:lnTo>
                    <a:pt x="1015" y="396"/>
                  </a:lnTo>
                  <a:lnTo>
                    <a:pt x="1028" y="394"/>
                  </a:lnTo>
                  <a:lnTo>
                    <a:pt x="1038" y="393"/>
                  </a:lnTo>
                  <a:lnTo>
                    <a:pt x="1046" y="391"/>
                  </a:lnTo>
                  <a:lnTo>
                    <a:pt x="1052" y="390"/>
                  </a:lnTo>
                  <a:lnTo>
                    <a:pt x="1056" y="389"/>
                  </a:lnTo>
                  <a:lnTo>
                    <a:pt x="1058" y="389"/>
                  </a:lnTo>
                  <a:lnTo>
                    <a:pt x="1065" y="385"/>
                  </a:lnTo>
                  <a:lnTo>
                    <a:pt x="1072" y="380"/>
                  </a:lnTo>
                  <a:lnTo>
                    <a:pt x="1076" y="373"/>
                  </a:lnTo>
                  <a:lnTo>
                    <a:pt x="1077" y="365"/>
                  </a:lnTo>
                  <a:lnTo>
                    <a:pt x="1077" y="364"/>
                  </a:lnTo>
                  <a:lnTo>
                    <a:pt x="1074" y="342"/>
                  </a:lnTo>
                  <a:lnTo>
                    <a:pt x="1068" y="316"/>
                  </a:lnTo>
                  <a:lnTo>
                    <a:pt x="1058" y="289"/>
                  </a:lnTo>
                  <a:lnTo>
                    <a:pt x="1043" y="261"/>
                  </a:lnTo>
                  <a:lnTo>
                    <a:pt x="1022" y="235"/>
                  </a:lnTo>
                  <a:lnTo>
                    <a:pt x="998" y="210"/>
                  </a:lnTo>
                  <a:lnTo>
                    <a:pt x="965" y="190"/>
                  </a:lnTo>
                  <a:lnTo>
                    <a:pt x="927" y="175"/>
                  </a:lnTo>
                  <a:lnTo>
                    <a:pt x="924" y="168"/>
                  </a:lnTo>
                  <a:lnTo>
                    <a:pt x="917" y="158"/>
                  </a:lnTo>
                  <a:lnTo>
                    <a:pt x="909" y="148"/>
                  </a:lnTo>
                  <a:lnTo>
                    <a:pt x="899" y="136"/>
                  </a:lnTo>
                  <a:lnTo>
                    <a:pt x="886" y="123"/>
                  </a:lnTo>
                  <a:lnTo>
                    <a:pt x="871" y="110"/>
                  </a:lnTo>
                  <a:lnTo>
                    <a:pt x="853" y="97"/>
                  </a:lnTo>
                  <a:lnTo>
                    <a:pt x="832" y="84"/>
                  </a:lnTo>
                  <a:lnTo>
                    <a:pt x="809" y="70"/>
                  </a:lnTo>
                  <a:lnTo>
                    <a:pt x="782" y="58"/>
                  </a:lnTo>
                  <a:lnTo>
                    <a:pt x="750" y="45"/>
                  </a:lnTo>
                  <a:lnTo>
                    <a:pt x="715" y="34"/>
                  </a:lnTo>
                  <a:lnTo>
                    <a:pt x="676" y="23"/>
                  </a:lnTo>
                  <a:lnTo>
                    <a:pt x="632" y="14"/>
                  </a:lnTo>
                  <a:lnTo>
                    <a:pt x="584" y="6"/>
                  </a:lnTo>
                  <a:lnTo>
                    <a:pt x="532" y="1"/>
                  </a:lnTo>
                  <a:lnTo>
                    <a:pt x="523" y="1"/>
                  </a:lnTo>
                  <a:lnTo>
                    <a:pt x="504" y="0"/>
                  </a:lnTo>
                  <a:lnTo>
                    <a:pt x="478" y="1"/>
                  </a:lnTo>
                  <a:lnTo>
                    <a:pt x="445" y="2"/>
                  </a:lnTo>
                  <a:lnTo>
                    <a:pt x="407" y="5"/>
                  </a:lnTo>
                  <a:lnTo>
                    <a:pt x="364" y="10"/>
                  </a:lnTo>
                  <a:lnTo>
                    <a:pt x="318" y="18"/>
                  </a:lnTo>
                  <a:lnTo>
                    <a:pt x="272" y="28"/>
                  </a:lnTo>
                  <a:lnTo>
                    <a:pt x="223" y="43"/>
                  </a:lnTo>
                  <a:lnTo>
                    <a:pt x="178" y="62"/>
                  </a:lnTo>
                  <a:lnTo>
                    <a:pt x="134" y="86"/>
                  </a:lnTo>
                  <a:lnTo>
                    <a:pt x="95" y="114"/>
                  </a:lnTo>
                  <a:lnTo>
                    <a:pt x="59" y="148"/>
                  </a:lnTo>
                  <a:lnTo>
                    <a:pt x="31" y="190"/>
                  </a:lnTo>
                  <a:lnTo>
                    <a:pt x="11" y="238"/>
                  </a:lnTo>
                  <a:lnTo>
                    <a:pt x="0" y="2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92" name="Freeform 573">
              <a:extLst>
                <a:ext uri="{FF2B5EF4-FFF2-40B4-BE49-F238E27FC236}">
                  <a16:creationId xmlns:a16="http://schemas.microsoft.com/office/drawing/2014/main" id="{5F18347C-4F8F-4F41-B202-0182771B469B}"/>
                </a:ext>
              </a:extLst>
            </p:cNvPr>
            <p:cNvSpPr>
              <a:spLocks/>
            </p:cNvSpPr>
            <p:nvPr/>
          </p:nvSpPr>
          <p:spPr bwMode="auto">
            <a:xfrm>
              <a:off x="440" y="2510"/>
              <a:ext cx="224" cy="74"/>
            </a:xfrm>
            <a:custGeom>
              <a:avLst/>
              <a:gdLst>
                <a:gd name="T0" fmla="*/ 0 w 975"/>
                <a:gd name="T1" fmla="*/ 0 h 324"/>
                <a:gd name="T2" fmla="*/ 0 w 975"/>
                <a:gd name="T3" fmla="*/ 0 h 324"/>
                <a:gd name="T4" fmla="*/ 0 w 975"/>
                <a:gd name="T5" fmla="*/ 0 h 324"/>
                <a:gd name="T6" fmla="*/ 0 w 975"/>
                <a:gd name="T7" fmla="*/ 0 h 324"/>
                <a:gd name="T8" fmla="*/ 0 w 975"/>
                <a:gd name="T9" fmla="*/ 0 h 324"/>
                <a:gd name="T10" fmla="*/ 0 w 975"/>
                <a:gd name="T11" fmla="*/ 0 h 324"/>
                <a:gd name="T12" fmla="*/ 0 w 975"/>
                <a:gd name="T13" fmla="*/ 0 h 324"/>
                <a:gd name="T14" fmla="*/ 0 w 975"/>
                <a:gd name="T15" fmla="*/ 0 h 324"/>
                <a:gd name="T16" fmla="*/ 0 w 975"/>
                <a:gd name="T17" fmla="*/ 0 h 324"/>
                <a:gd name="T18" fmla="*/ 0 w 975"/>
                <a:gd name="T19" fmla="*/ 0 h 324"/>
                <a:gd name="T20" fmla="*/ 0 w 975"/>
                <a:gd name="T21" fmla="*/ 0 h 324"/>
                <a:gd name="T22" fmla="*/ 0 w 975"/>
                <a:gd name="T23" fmla="*/ 0 h 324"/>
                <a:gd name="T24" fmla="*/ 0 w 975"/>
                <a:gd name="T25" fmla="*/ 0 h 324"/>
                <a:gd name="T26" fmla="*/ 0 w 975"/>
                <a:gd name="T27" fmla="*/ 0 h 324"/>
                <a:gd name="T28" fmla="*/ 0 w 975"/>
                <a:gd name="T29" fmla="*/ 0 h 324"/>
                <a:gd name="T30" fmla="*/ 0 w 975"/>
                <a:gd name="T31" fmla="*/ 0 h 324"/>
                <a:gd name="T32" fmla="*/ 0 w 975"/>
                <a:gd name="T33" fmla="*/ 0 h 324"/>
                <a:gd name="T34" fmla="*/ 0 w 975"/>
                <a:gd name="T35" fmla="*/ 0 h 324"/>
                <a:gd name="T36" fmla="*/ 0 w 975"/>
                <a:gd name="T37" fmla="*/ 0 h 324"/>
                <a:gd name="T38" fmla="*/ 0 w 975"/>
                <a:gd name="T39" fmla="*/ 0 h 324"/>
                <a:gd name="T40" fmla="*/ 0 w 975"/>
                <a:gd name="T41" fmla="*/ 0 h 324"/>
                <a:gd name="T42" fmla="*/ 0 w 975"/>
                <a:gd name="T43" fmla="*/ 0 h 324"/>
                <a:gd name="T44" fmla="*/ 0 w 975"/>
                <a:gd name="T45" fmla="*/ 0 h 324"/>
                <a:gd name="T46" fmla="*/ 0 w 975"/>
                <a:gd name="T47" fmla="*/ 0 h 324"/>
                <a:gd name="T48" fmla="*/ 0 w 975"/>
                <a:gd name="T49" fmla="*/ 0 h 324"/>
                <a:gd name="T50" fmla="*/ 0 w 975"/>
                <a:gd name="T51" fmla="*/ 0 h 324"/>
                <a:gd name="T52" fmla="*/ 0 w 975"/>
                <a:gd name="T53" fmla="*/ 0 h 324"/>
                <a:gd name="T54" fmla="*/ 0 w 975"/>
                <a:gd name="T55" fmla="*/ 0 h 324"/>
                <a:gd name="T56" fmla="*/ 0 w 975"/>
                <a:gd name="T57" fmla="*/ 0 h 324"/>
                <a:gd name="T58" fmla="*/ 0 w 975"/>
                <a:gd name="T59" fmla="*/ 0 h 324"/>
                <a:gd name="T60" fmla="*/ 0 w 975"/>
                <a:gd name="T61" fmla="*/ 0 h 324"/>
                <a:gd name="T62" fmla="*/ 0 w 975"/>
                <a:gd name="T63" fmla="*/ 0 h 324"/>
                <a:gd name="T64" fmla="*/ 0 w 975"/>
                <a:gd name="T65" fmla="*/ 0 h 324"/>
                <a:gd name="T66" fmla="*/ 0 w 975"/>
                <a:gd name="T67" fmla="*/ 0 h 324"/>
                <a:gd name="T68" fmla="*/ 0 w 975"/>
                <a:gd name="T69" fmla="*/ 0 h 324"/>
                <a:gd name="T70" fmla="*/ 0 w 975"/>
                <a:gd name="T71" fmla="*/ 0 h 324"/>
                <a:gd name="T72" fmla="*/ 0 w 975"/>
                <a:gd name="T73" fmla="*/ 0 h 324"/>
                <a:gd name="T74" fmla="*/ 0 w 975"/>
                <a:gd name="T75" fmla="*/ 0 h 324"/>
                <a:gd name="T76" fmla="*/ 0 w 975"/>
                <a:gd name="T77" fmla="*/ 0 h 324"/>
                <a:gd name="T78" fmla="*/ 0 w 975"/>
                <a:gd name="T79" fmla="*/ 0 h 3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75"/>
                <a:gd name="T121" fmla="*/ 0 h 324"/>
                <a:gd name="T122" fmla="*/ 975 w 975"/>
                <a:gd name="T123" fmla="*/ 324 h 3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75" h="324">
                  <a:moveTo>
                    <a:pt x="479" y="0"/>
                  </a:moveTo>
                  <a:lnTo>
                    <a:pt x="534" y="7"/>
                  </a:lnTo>
                  <a:lnTo>
                    <a:pt x="583" y="15"/>
                  </a:lnTo>
                  <a:lnTo>
                    <a:pt x="626" y="25"/>
                  </a:lnTo>
                  <a:lnTo>
                    <a:pt x="665" y="35"/>
                  </a:lnTo>
                  <a:lnTo>
                    <a:pt x="699" y="47"/>
                  </a:lnTo>
                  <a:lnTo>
                    <a:pt x="728" y="60"/>
                  </a:lnTo>
                  <a:lnTo>
                    <a:pt x="752" y="73"/>
                  </a:lnTo>
                  <a:lnTo>
                    <a:pt x="773" y="86"/>
                  </a:lnTo>
                  <a:lnTo>
                    <a:pt x="792" y="99"/>
                  </a:lnTo>
                  <a:lnTo>
                    <a:pt x="805" y="112"/>
                  </a:lnTo>
                  <a:lnTo>
                    <a:pt x="816" y="122"/>
                  </a:lnTo>
                  <a:lnTo>
                    <a:pt x="824" y="133"/>
                  </a:lnTo>
                  <a:lnTo>
                    <a:pt x="831" y="141"/>
                  </a:lnTo>
                  <a:lnTo>
                    <a:pt x="834" y="147"/>
                  </a:lnTo>
                  <a:lnTo>
                    <a:pt x="837" y="151"/>
                  </a:lnTo>
                  <a:lnTo>
                    <a:pt x="837" y="152"/>
                  </a:lnTo>
                  <a:lnTo>
                    <a:pt x="840" y="158"/>
                  </a:lnTo>
                  <a:lnTo>
                    <a:pt x="844" y="163"/>
                  </a:lnTo>
                  <a:lnTo>
                    <a:pt x="849" y="167"/>
                  </a:lnTo>
                  <a:lnTo>
                    <a:pt x="855" y="168"/>
                  </a:lnTo>
                  <a:lnTo>
                    <a:pt x="885" y="178"/>
                  </a:lnTo>
                  <a:lnTo>
                    <a:pt x="910" y="191"/>
                  </a:lnTo>
                  <a:lnTo>
                    <a:pt x="929" y="208"/>
                  </a:lnTo>
                  <a:lnTo>
                    <a:pt x="945" y="227"/>
                  </a:lnTo>
                  <a:lnTo>
                    <a:pt x="957" y="246"/>
                  </a:lnTo>
                  <a:lnTo>
                    <a:pt x="966" y="264"/>
                  </a:lnTo>
                  <a:lnTo>
                    <a:pt x="971" y="281"/>
                  </a:lnTo>
                  <a:lnTo>
                    <a:pt x="975" y="297"/>
                  </a:lnTo>
                  <a:lnTo>
                    <a:pt x="956" y="301"/>
                  </a:lnTo>
                  <a:lnTo>
                    <a:pt x="931" y="305"/>
                  </a:lnTo>
                  <a:lnTo>
                    <a:pt x="900" y="308"/>
                  </a:lnTo>
                  <a:lnTo>
                    <a:pt x="863" y="312"/>
                  </a:lnTo>
                  <a:lnTo>
                    <a:pt x="821" y="316"/>
                  </a:lnTo>
                  <a:lnTo>
                    <a:pt x="776" y="320"/>
                  </a:lnTo>
                  <a:lnTo>
                    <a:pt x="726" y="323"/>
                  </a:lnTo>
                  <a:lnTo>
                    <a:pt x="672" y="324"/>
                  </a:lnTo>
                  <a:lnTo>
                    <a:pt x="615" y="324"/>
                  </a:lnTo>
                  <a:lnTo>
                    <a:pt x="553" y="323"/>
                  </a:lnTo>
                  <a:lnTo>
                    <a:pt x="491" y="319"/>
                  </a:lnTo>
                  <a:lnTo>
                    <a:pt x="425" y="314"/>
                  </a:lnTo>
                  <a:lnTo>
                    <a:pt x="356" y="306"/>
                  </a:lnTo>
                  <a:lnTo>
                    <a:pt x="285" y="294"/>
                  </a:lnTo>
                  <a:lnTo>
                    <a:pt x="214" y="280"/>
                  </a:lnTo>
                  <a:lnTo>
                    <a:pt x="141" y="263"/>
                  </a:lnTo>
                  <a:lnTo>
                    <a:pt x="140" y="263"/>
                  </a:lnTo>
                  <a:lnTo>
                    <a:pt x="140" y="262"/>
                  </a:lnTo>
                  <a:lnTo>
                    <a:pt x="138" y="262"/>
                  </a:lnTo>
                  <a:lnTo>
                    <a:pt x="137" y="262"/>
                  </a:lnTo>
                  <a:lnTo>
                    <a:pt x="134" y="262"/>
                  </a:lnTo>
                  <a:lnTo>
                    <a:pt x="128" y="260"/>
                  </a:lnTo>
                  <a:lnTo>
                    <a:pt x="119" y="259"/>
                  </a:lnTo>
                  <a:lnTo>
                    <a:pt x="107" y="258"/>
                  </a:lnTo>
                  <a:lnTo>
                    <a:pt x="97" y="256"/>
                  </a:lnTo>
                  <a:lnTo>
                    <a:pt x="86" y="255"/>
                  </a:lnTo>
                  <a:lnTo>
                    <a:pt x="78" y="255"/>
                  </a:lnTo>
                  <a:lnTo>
                    <a:pt x="74" y="254"/>
                  </a:lnTo>
                  <a:lnTo>
                    <a:pt x="71" y="253"/>
                  </a:lnTo>
                  <a:lnTo>
                    <a:pt x="65" y="251"/>
                  </a:lnTo>
                  <a:lnTo>
                    <a:pt x="56" y="247"/>
                  </a:lnTo>
                  <a:lnTo>
                    <a:pt x="46" y="245"/>
                  </a:lnTo>
                  <a:lnTo>
                    <a:pt x="34" y="241"/>
                  </a:lnTo>
                  <a:lnTo>
                    <a:pt x="22" y="237"/>
                  </a:lnTo>
                  <a:lnTo>
                    <a:pt x="11" y="233"/>
                  </a:lnTo>
                  <a:lnTo>
                    <a:pt x="0" y="229"/>
                  </a:lnTo>
                  <a:lnTo>
                    <a:pt x="13" y="186"/>
                  </a:lnTo>
                  <a:lnTo>
                    <a:pt x="34" y="148"/>
                  </a:lnTo>
                  <a:lnTo>
                    <a:pt x="61" y="116"/>
                  </a:lnTo>
                  <a:lnTo>
                    <a:pt x="95" y="89"/>
                  </a:lnTo>
                  <a:lnTo>
                    <a:pt x="132" y="67"/>
                  </a:lnTo>
                  <a:lnTo>
                    <a:pt x="172" y="47"/>
                  </a:lnTo>
                  <a:lnTo>
                    <a:pt x="214" y="33"/>
                  </a:lnTo>
                  <a:lnTo>
                    <a:pt x="255" y="21"/>
                  </a:lnTo>
                  <a:lnTo>
                    <a:pt x="298" y="13"/>
                  </a:lnTo>
                  <a:lnTo>
                    <a:pt x="339" y="7"/>
                  </a:lnTo>
                  <a:lnTo>
                    <a:pt x="375" y="3"/>
                  </a:lnTo>
                  <a:lnTo>
                    <a:pt x="409" y="1"/>
                  </a:lnTo>
                  <a:lnTo>
                    <a:pt x="438" y="0"/>
                  </a:lnTo>
                  <a:lnTo>
                    <a:pt x="460" y="0"/>
                  </a:lnTo>
                  <a:lnTo>
                    <a:pt x="474" y="0"/>
                  </a:lnTo>
                  <a:lnTo>
                    <a:pt x="479"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93" name="Freeform 574">
              <a:extLst>
                <a:ext uri="{FF2B5EF4-FFF2-40B4-BE49-F238E27FC236}">
                  <a16:creationId xmlns:a16="http://schemas.microsoft.com/office/drawing/2014/main" id="{7A7D089B-931B-4FC6-BFFC-DEC8B1C36CED}"/>
                </a:ext>
              </a:extLst>
            </p:cNvPr>
            <p:cNvSpPr>
              <a:spLocks/>
            </p:cNvSpPr>
            <p:nvPr/>
          </p:nvSpPr>
          <p:spPr bwMode="auto">
            <a:xfrm>
              <a:off x="494" y="2536"/>
              <a:ext cx="149" cy="32"/>
            </a:xfrm>
            <a:custGeom>
              <a:avLst/>
              <a:gdLst>
                <a:gd name="T0" fmla="*/ 0 w 653"/>
                <a:gd name="T1" fmla="*/ 0 h 143"/>
                <a:gd name="T2" fmla="*/ 0 w 653"/>
                <a:gd name="T3" fmla="*/ 0 h 143"/>
                <a:gd name="T4" fmla="*/ 0 w 653"/>
                <a:gd name="T5" fmla="*/ 0 h 143"/>
                <a:gd name="T6" fmla="*/ 0 w 653"/>
                <a:gd name="T7" fmla="*/ 0 h 143"/>
                <a:gd name="T8" fmla="*/ 0 w 653"/>
                <a:gd name="T9" fmla="*/ 0 h 143"/>
                <a:gd name="T10" fmla="*/ 0 w 653"/>
                <a:gd name="T11" fmla="*/ 0 h 143"/>
                <a:gd name="T12" fmla="*/ 0 w 653"/>
                <a:gd name="T13" fmla="*/ 0 h 143"/>
                <a:gd name="T14" fmla="*/ 0 w 653"/>
                <a:gd name="T15" fmla="*/ 0 h 143"/>
                <a:gd name="T16" fmla="*/ 0 w 653"/>
                <a:gd name="T17" fmla="*/ 0 h 143"/>
                <a:gd name="T18" fmla="*/ 0 w 653"/>
                <a:gd name="T19" fmla="*/ 0 h 143"/>
                <a:gd name="T20" fmla="*/ 0 w 653"/>
                <a:gd name="T21" fmla="*/ 0 h 143"/>
                <a:gd name="T22" fmla="*/ 0 w 653"/>
                <a:gd name="T23" fmla="*/ 0 h 143"/>
                <a:gd name="T24" fmla="*/ 0 w 653"/>
                <a:gd name="T25" fmla="*/ 0 h 143"/>
                <a:gd name="T26" fmla="*/ 0 w 653"/>
                <a:gd name="T27" fmla="*/ 0 h 143"/>
                <a:gd name="T28" fmla="*/ 0 w 653"/>
                <a:gd name="T29" fmla="*/ 0 h 143"/>
                <a:gd name="T30" fmla="*/ 0 w 653"/>
                <a:gd name="T31" fmla="*/ 0 h 143"/>
                <a:gd name="T32" fmla="*/ 0 w 653"/>
                <a:gd name="T33" fmla="*/ 0 h 143"/>
                <a:gd name="T34" fmla="*/ 0 w 653"/>
                <a:gd name="T35" fmla="*/ 0 h 143"/>
                <a:gd name="T36" fmla="*/ 0 w 653"/>
                <a:gd name="T37" fmla="*/ 0 h 143"/>
                <a:gd name="T38" fmla="*/ 0 w 653"/>
                <a:gd name="T39" fmla="*/ 0 h 143"/>
                <a:gd name="T40" fmla="*/ 0 w 653"/>
                <a:gd name="T41" fmla="*/ 0 h 143"/>
                <a:gd name="T42" fmla="*/ 0 w 653"/>
                <a:gd name="T43" fmla="*/ 0 h 143"/>
                <a:gd name="T44" fmla="*/ 0 w 653"/>
                <a:gd name="T45" fmla="*/ 0 h 143"/>
                <a:gd name="T46" fmla="*/ 0 w 653"/>
                <a:gd name="T47" fmla="*/ 0 h 143"/>
                <a:gd name="T48" fmla="*/ 0 w 653"/>
                <a:gd name="T49" fmla="*/ 0 h 143"/>
                <a:gd name="T50" fmla="*/ 0 w 653"/>
                <a:gd name="T51" fmla="*/ 0 h 143"/>
                <a:gd name="T52" fmla="*/ 0 w 653"/>
                <a:gd name="T53" fmla="*/ 0 h 143"/>
                <a:gd name="T54" fmla="*/ 0 w 653"/>
                <a:gd name="T55" fmla="*/ 0 h 143"/>
                <a:gd name="T56" fmla="*/ 0 w 653"/>
                <a:gd name="T57" fmla="*/ 0 h 143"/>
                <a:gd name="T58" fmla="*/ 0 w 653"/>
                <a:gd name="T59" fmla="*/ 0 h 143"/>
                <a:gd name="T60" fmla="*/ 0 w 653"/>
                <a:gd name="T61" fmla="*/ 0 h 143"/>
                <a:gd name="T62" fmla="*/ 0 w 653"/>
                <a:gd name="T63" fmla="*/ 0 h 143"/>
                <a:gd name="T64" fmla="*/ 0 w 653"/>
                <a:gd name="T65" fmla="*/ 0 h 143"/>
                <a:gd name="T66" fmla="*/ 0 w 653"/>
                <a:gd name="T67" fmla="*/ 0 h 143"/>
                <a:gd name="T68" fmla="*/ 0 w 653"/>
                <a:gd name="T69" fmla="*/ 0 h 143"/>
                <a:gd name="T70" fmla="*/ 0 w 653"/>
                <a:gd name="T71" fmla="*/ 0 h 143"/>
                <a:gd name="T72" fmla="*/ 0 w 653"/>
                <a:gd name="T73" fmla="*/ 0 h 143"/>
                <a:gd name="T74" fmla="*/ 0 w 653"/>
                <a:gd name="T75" fmla="*/ 0 h 143"/>
                <a:gd name="T76" fmla="*/ 0 w 653"/>
                <a:gd name="T77" fmla="*/ 0 h 143"/>
                <a:gd name="T78" fmla="*/ 0 w 653"/>
                <a:gd name="T79" fmla="*/ 0 h 143"/>
                <a:gd name="T80" fmla="*/ 0 w 653"/>
                <a:gd name="T81" fmla="*/ 0 h 143"/>
                <a:gd name="T82" fmla="*/ 0 w 653"/>
                <a:gd name="T83" fmla="*/ 0 h 143"/>
                <a:gd name="T84" fmla="*/ 0 w 653"/>
                <a:gd name="T85" fmla="*/ 0 h 143"/>
                <a:gd name="T86" fmla="*/ 0 w 653"/>
                <a:gd name="T87" fmla="*/ 0 h 143"/>
                <a:gd name="T88" fmla="*/ 0 w 653"/>
                <a:gd name="T89" fmla="*/ 0 h 143"/>
                <a:gd name="T90" fmla="*/ 0 w 653"/>
                <a:gd name="T91" fmla="*/ 0 h 143"/>
                <a:gd name="T92" fmla="*/ 0 w 653"/>
                <a:gd name="T93" fmla="*/ 0 h 143"/>
                <a:gd name="T94" fmla="*/ 0 w 653"/>
                <a:gd name="T95" fmla="*/ 0 h 143"/>
                <a:gd name="T96" fmla="*/ 0 w 653"/>
                <a:gd name="T97" fmla="*/ 0 h 14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53"/>
                <a:gd name="T148" fmla="*/ 0 h 143"/>
                <a:gd name="T149" fmla="*/ 653 w 653"/>
                <a:gd name="T150" fmla="*/ 143 h 14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53" h="143">
                  <a:moveTo>
                    <a:pt x="11" y="100"/>
                  </a:moveTo>
                  <a:lnTo>
                    <a:pt x="4" y="107"/>
                  </a:lnTo>
                  <a:lnTo>
                    <a:pt x="0" y="115"/>
                  </a:lnTo>
                  <a:lnTo>
                    <a:pt x="0" y="124"/>
                  </a:lnTo>
                  <a:lnTo>
                    <a:pt x="4" y="133"/>
                  </a:lnTo>
                  <a:lnTo>
                    <a:pt x="10" y="139"/>
                  </a:lnTo>
                  <a:lnTo>
                    <a:pt x="18" y="143"/>
                  </a:lnTo>
                  <a:lnTo>
                    <a:pt x="27" y="143"/>
                  </a:lnTo>
                  <a:lnTo>
                    <a:pt x="36" y="141"/>
                  </a:lnTo>
                  <a:lnTo>
                    <a:pt x="78" y="117"/>
                  </a:lnTo>
                  <a:lnTo>
                    <a:pt x="122" y="99"/>
                  </a:lnTo>
                  <a:lnTo>
                    <a:pt x="168" y="83"/>
                  </a:lnTo>
                  <a:lnTo>
                    <a:pt x="216" y="72"/>
                  </a:lnTo>
                  <a:lnTo>
                    <a:pt x="265" y="62"/>
                  </a:lnTo>
                  <a:lnTo>
                    <a:pt x="313" y="56"/>
                  </a:lnTo>
                  <a:lnTo>
                    <a:pt x="361" y="51"/>
                  </a:lnTo>
                  <a:lnTo>
                    <a:pt x="408" y="48"/>
                  </a:lnTo>
                  <a:lnTo>
                    <a:pt x="453" y="48"/>
                  </a:lnTo>
                  <a:lnTo>
                    <a:pt x="493" y="48"/>
                  </a:lnTo>
                  <a:lnTo>
                    <a:pt x="529" y="49"/>
                  </a:lnTo>
                  <a:lnTo>
                    <a:pt x="562" y="51"/>
                  </a:lnTo>
                  <a:lnTo>
                    <a:pt x="588" y="53"/>
                  </a:lnTo>
                  <a:lnTo>
                    <a:pt x="607" y="55"/>
                  </a:lnTo>
                  <a:lnTo>
                    <a:pt x="620" y="56"/>
                  </a:lnTo>
                  <a:lnTo>
                    <a:pt x="626" y="57"/>
                  </a:lnTo>
                  <a:lnTo>
                    <a:pt x="635" y="56"/>
                  </a:lnTo>
                  <a:lnTo>
                    <a:pt x="644" y="52"/>
                  </a:lnTo>
                  <a:lnTo>
                    <a:pt x="649" y="46"/>
                  </a:lnTo>
                  <a:lnTo>
                    <a:pt x="653" y="36"/>
                  </a:lnTo>
                  <a:lnTo>
                    <a:pt x="652" y="27"/>
                  </a:lnTo>
                  <a:lnTo>
                    <a:pt x="648" y="18"/>
                  </a:lnTo>
                  <a:lnTo>
                    <a:pt x="641" y="13"/>
                  </a:lnTo>
                  <a:lnTo>
                    <a:pt x="632" y="9"/>
                  </a:lnTo>
                  <a:lnTo>
                    <a:pt x="626" y="8"/>
                  </a:lnTo>
                  <a:lnTo>
                    <a:pt x="610" y="7"/>
                  </a:lnTo>
                  <a:lnTo>
                    <a:pt x="588" y="5"/>
                  </a:lnTo>
                  <a:lnTo>
                    <a:pt x="561" y="3"/>
                  </a:lnTo>
                  <a:lnTo>
                    <a:pt x="527" y="1"/>
                  </a:lnTo>
                  <a:lnTo>
                    <a:pt x="488" y="0"/>
                  </a:lnTo>
                  <a:lnTo>
                    <a:pt x="446" y="0"/>
                  </a:lnTo>
                  <a:lnTo>
                    <a:pt x="400" y="1"/>
                  </a:lnTo>
                  <a:lnTo>
                    <a:pt x="352" y="4"/>
                  </a:lnTo>
                  <a:lnTo>
                    <a:pt x="302" y="9"/>
                  </a:lnTo>
                  <a:lnTo>
                    <a:pt x="251" y="16"/>
                  </a:lnTo>
                  <a:lnTo>
                    <a:pt x="200" y="26"/>
                  </a:lnTo>
                  <a:lnTo>
                    <a:pt x="151" y="39"/>
                  </a:lnTo>
                  <a:lnTo>
                    <a:pt x="101" y="56"/>
                  </a:lnTo>
                  <a:lnTo>
                    <a:pt x="56" y="75"/>
                  </a:lnTo>
                  <a:lnTo>
                    <a:pt x="1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94" name="Freeform 575">
              <a:extLst>
                <a:ext uri="{FF2B5EF4-FFF2-40B4-BE49-F238E27FC236}">
                  <a16:creationId xmlns:a16="http://schemas.microsoft.com/office/drawing/2014/main" id="{38BEB98C-7917-4451-AD26-DB0F2BEBCC95}"/>
                </a:ext>
              </a:extLst>
            </p:cNvPr>
            <p:cNvSpPr>
              <a:spLocks/>
            </p:cNvSpPr>
            <p:nvPr/>
          </p:nvSpPr>
          <p:spPr bwMode="auto">
            <a:xfrm>
              <a:off x="520" y="2500"/>
              <a:ext cx="68" cy="45"/>
            </a:xfrm>
            <a:custGeom>
              <a:avLst/>
              <a:gdLst>
                <a:gd name="T0" fmla="*/ 0 w 297"/>
                <a:gd name="T1" fmla="*/ 0 h 198"/>
                <a:gd name="T2" fmla="*/ 0 w 297"/>
                <a:gd name="T3" fmla="*/ 0 h 198"/>
                <a:gd name="T4" fmla="*/ 0 w 297"/>
                <a:gd name="T5" fmla="*/ 0 h 198"/>
                <a:gd name="T6" fmla="*/ 0 w 297"/>
                <a:gd name="T7" fmla="*/ 0 h 198"/>
                <a:gd name="T8" fmla="*/ 0 w 297"/>
                <a:gd name="T9" fmla="*/ 0 h 198"/>
                <a:gd name="T10" fmla="*/ 0 w 297"/>
                <a:gd name="T11" fmla="*/ 0 h 198"/>
                <a:gd name="T12" fmla="*/ 0 w 297"/>
                <a:gd name="T13" fmla="*/ 0 h 198"/>
                <a:gd name="T14" fmla="*/ 0 w 297"/>
                <a:gd name="T15" fmla="*/ 0 h 198"/>
                <a:gd name="T16" fmla="*/ 0 w 297"/>
                <a:gd name="T17" fmla="*/ 0 h 198"/>
                <a:gd name="T18" fmla="*/ 0 w 297"/>
                <a:gd name="T19" fmla="*/ 0 h 198"/>
                <a:gd name="T20" fmla="*/ 0 w 297"/>
                <a:gd name="T21" fmla="*/ 0 h 198"/>
                <a:gd name="T22" fmla="*/ 0 w 297"/>
                <a:gd name="T23" fmla="*/ 0 h 198"/>
                <a:gd name="T24" fmla="*/ 0 w 297"/>
                <a:gd name="T25" fmla="*/ 0 h 198"/>
                <a:gd name="T26" fmla="*/ 0 w 297"/>
                <a:gd name="T27" fmla="*/ 0 h 198"/>
                <a:gd name="T28" fmla="*/ 0 w 297"/>
                <a:gd name="T29" fmla="*/ 0 h 198"/>
                <a:gd name="T30" fmla="*/ 0 w 297"/>
                <a:gd name="T31" fmla="*/ 0 h 198"/>
                <a:gd name="T32" fmla="*/ 0 w 297"/>
                <a:gd name="T33" fmla="*/ 0 h 198"/>
                <a:gd name="T34" fmla="*/ 0 w 297"/>
                <a:gd name="T35" fmla="*/ 0 h 198"/>
                <a:gd name="T36" fmla="*/ 0 w 297"/>
                <a:gd name="T37" fmla="*/ 0 h 198"/>
                <a:gd name="T38" fmla="*/ 0 w 297"/>
                <a:gd name="T39" fmla="*/ 0 h 198"/>
                <a:gd name="T40" fmla="*/ 0 w 297"/>
                <a:gd name="T41" fmla="*/ 0 h 198"/>
                <a:gd name="T42" fmla="*/ 0 w 297"/>
                <a:gd name="T43" fmla="*/ 0 h 198"/>
                <a:gd name="T44" fmla="*/ 0 w 297"/>
                <a:gd name="T45" fmla="*/ 0 h 198"/>
                <a:gd name="T46" fmla="*/ 0 w 297"/>
                <a:gd name="T47" fmla="*/ 0 h 198"/>
                <a:gd name="T48" fmla="*/ 0 w 297"/>
                <a:gd name="T49" fmla="*/ 0 h 198"/>
                <a:gd name="T50" fmla="*/ 0 w 297"/>
                <a:gd name="T51" fmla="*/ 0 h 198"/>
                <a:gd name="T52" fmla="*/ 0 w 297"/>
                <a:gd name="T53" fmla="*/ 0 h 198"/>
                <a:gd name="T54" fmla="*/ 0 w 297"/>
                <a:gd name="T55" fmla="*/ 0 h 198"/>
                <a:gd name="T56" fmla="*/ 0 w 297"/>
                <a:gd name="T57" fmla="*/ 0 h 198"/>
                <a:gd name="T58" fmla="*/ 0 w 297"/>
                <a:gd name="T59" fmla="*/ 0 h 198"/>
                <a:gd name="T60" fmla="*/ 0 w 297"/>
                <a:gd name="T61" fmla="*/ 0 h 198"/>
                <a:gd name="T62" fmla="*/ 0 w 297"/>
                <a:gd name="T63" fmla="*/ 0 h 198"/>
                <a:gd name="T64" fmla="*/ 0 w 297"/>
                <a:gd name="T65" fmla="*/ 0 h 198"/>
                <a:gd name="T66" fmla="*/ 0 w 297"/>
                <a:gd name="T67" fmla="*/ 0 h 198"/>
                <a:gd name="T68" fmla="*/ 0 w 297"/>
                <a:gd name="T69" fmla="*/ 0 h 198"/>
                <a:gd name="T70" fmla="*/ 0 w 297"/>
                <a:gd name="T71" fmla="*/ 0 h 198"/>
                <a:gd name="T72" fmla="*/ 0 w 297"/>
                <a:gd name="T73" fmla="*/ 0 h 198"/>
                <a:gd name="T74" fmla="*/ 0 w 297"/>
                <a:gd name="T75" fmla="*/ 0 h 198"/>
                <a:gd name="T76" fmla="*/ 0 w 297"/>
                <a:gd name="T77" fmla="*/ 0 h 198"/>
                <a:gd name="T78" fmla="*/ 0 w 297"/>
                <a:gd name="T79" fmla="*/ 0 h 198"/>
                <a:gd name="T80" fmla="*/ 0 w 297"/>
                <a:gd name="T81" fmla="*/ 0 h 198"/>
                <a:gd name="T82" fmla="*/ 0 w 297"/>
                <a:gd name="T83" fmla="*/ 0 h 198"/>
                <a:gd name="T84" fmla="*/ 0 w 297"/>
                <a:gd name="T85" fmla="*/ 0 h 198"/>
                <a:gd name="T86" fmla="*/ 0 w 297"/>
                <a:gd name="T87" fmla="*/ 0 h 198"/>
                <a:gd name="T88" fmla="*/ 0 w 297"/>
                <a:gd name="T89" fmla="*/ 0 h 198"/>
                <a:gd name="T90" fmla="*/ 0 w 297"/>
                <a:gd name="T91" fmla="*/ 0 h 198"/>
                <a:gd name="T92" fmla="*/ 0 w 297"/>
                <a:gd name="T93" fmla="*/ 0 h 198"/>
                <a:gd name="T94" fmla="*/ 0 w 297"/>
                <a:gd name="T95" fmla="*/ 0 h 198"/>
                <a:gd name="T96" fmla="*/ 0 w 297"/>
                <a:gd name="T97" fmla="*/ 0 h 19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97"/>
                <a:gd name="T148" fmla="*/ 0 h 198"/>
                <a:gd name="T149" fmla="*/ 297 w 297"/>
                <a:gd name="T150" fmla="*/ 198 h 19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97" h="198">
                  <a:moveTo>
                    <a:pt x="0" y="22"/>
                  </a:moveTo>
                  <a:lnTo>
                    <a:pt x="2" y="31"/>
                  </a:lnTo>
                  <a:lnTo>
                    <a:pt x="6" y="39"/>
                  </a:lnTo>
                  <a:lnTo>
                    <a:pt x="13" y="46"/>
                  </a:lnTo>
                  <a:lnTo>
                    <a:pt x="23" y="48"/>
                  </a:lnTo>
                  <a:lnTo>
                    <a:pt x="54" y="51"/>
                  </a:lnTo>
                  <a:lnTo>
                    <a:pt x="82" y="56"/>
                  </a:lnTo>
                  <a:lnTo>
                    <a:pt x="108" y="64"/>
                  </a:lnTo>
                  <a:lnTo>
                    <a:pt x="132" y="73"/>
                  </a:lnTo>
                  <a:lnTo>
                    <a:pt x="153" y="82"/>
                  </a:lnTo>
                  <a:lnTo>
                    <a:pt x="172" y="94"/>
                  </a:lnTo>
                  <a:lnTo>
                    <a:pt x="188" y="106"/>
                  </a:lnTo>
                  <a:lnTo>
                    <a:pt x="202" y="117"/>
                  </a:lnTo>
                  <a:lnTo>
                    <a:pt x="214" y="129"/>
                  </a:lnTo>
                  <a:lnTo>
                    <a:pt x="224" y="141"/>
                  </a:lnTo>
                  <a:lnTo>
                    <a:pt x="232" y="152"/>
                  </a:lnTo>
                  <a:lnTo>
                    <a:pt x="239" y="162"/>
                  </a:lnTo>
                  <a:lnTo>
                    <a:pt x="244" y="171"/>
                  </a:lnTo>
                  <a:lnTo>
                    <a:pt x="246" y="177"/>
                  </a:lnTo>
                  <a:lnTo>
                    <a:pt x="249" y="181"/>
                  </a:lnTo>
                  <a:lnTo>
                    <a:pt x="250" y="184"/>
                  </a:lnTo>
                  <a:lnTo>
                    <a:pt x="256" y="191"/>
                  </a:lnTo>
                  <a:lnTo>
                    <a:pt x="263" y="197"/>
                  </a:lnTo>
                  <a:lnTo>
                    <a:pt x="272" y="198"/>
                  </a:lnTo>
                  <a:lnTo>
                    <a:pt x="282" y="197"/>
                  </a:lnTo>
                  <a:lnTo>
                    <a:pt x="289" y="191"/>
                  </a:lnTo>
                  <a:lnTo>
                    <a:pt x="295" y="185"/>
                  </a:lnTo>
                  <a:lnTo>
                    <a:pt x="297" y="176"/>
                  </a:lnTo>
                  <a:lnTo>
                    <a:pt x="296" y="167"/>
                  </a:lnTo>
                  <a:lnTo>
                    <a:pt x="295" y="164"/>
                  </a:lnTo>
                  <a:lnTo>
                    <a:pt x="292" y="158"/>
                  </a:lnTo>
                  <a:lnTo>
                    <a:pt x="288" y="150"/>
                  </a:lnTo>
                  <a:lnTo>
                    <a:pt x="282" y="139"/>
                  </a:lnTo>
                  <a:lnTo>
                    <a:pt x="274" y="128"/>
                  </a:lnTo>
                  <a:lnTo>
                    <a:pt x="265" y="115"/>
                  </a:lnTo>
                  <a:lnTo>
                    <a:pt x="253" y="100"/>
                  </a:lnTo>
                  <a:lnTo>
                    <a:pt x="239" y="85"/>
                  </a:lnTo>
                  <a:lnTo>
                    <a:pt x="222" y="71"/>
                  </a:lnTo>
                  <a:lnTo>
                    <a:pt x="202" y="56"/>
                  </a:lnTo>
                  <a:lnTo>
                    <a:pt x="180" y="43"/>
                  </a:lnTo>
                  <a:lnTo>
                    <a:pt x="155" y="30"/>
                  </a:lnTo>
                  <a:lnTo>
                    <a:pt x="128" y="20"/>
                  </a:lnTo>
                  <a:lnTo>
                    <a:pt x="97" y="11"/>
                  </a:lnTo>
                  <a:lnTo>
                    <a:pt x="63" y="4"/>
                  </a:lnTo>
                  <a:lnTo>
                    <a:pt x="25" y="0"/>
                  </a:lnTo>
                  <a:lnTo>
                    <a:pt x="16" y="2"/>
                  </a:lnTo>
                  <a:lnTo>
                    <a:pt x="8" y="5"/>
                  </a:lnTo>
                  <a:lnTo>
                    <a:pt x="3" y="13"/>
                  </a:lnTo>
                  <a:lnTo>
                    <a:pt x="0"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95" name="Freeform 576">
              <a:extLst>
                <a:ext uri="{FF2B5EF4-FFF2-40B4-BE49-F238E27FC236}">
                  <a16:creationId xmlns:a16="http://schemas.microsoft.com/office/drawing/2014/main" id="{A58936E1-F495-4977-979B-798B2C8CB0BF}"/>
                </a:ext>
              </a:extLst>
            </p:cNvPr>
            <p:cNvSpPr>
              <a:spLocks/>
            </p:cNvSpPr>
            <p:nvPr/>
          </p:nvSpPr>
          <p:spPr bwMode="auto">
            <a:xfrm>
              <a:off x="604" y="2552"/>
              <a:ext cx="20" cy="40"/>
            </a:xfrm>
            <a:custGeom>
              <a:avLst/>
              <a:gdLst>
                <a:gd name="T0" fmla="*/ 0 w 90"/>
                <a:gd name="T1" fmla="*/ 0 h 173"/>
                <a:gd name="T2" fmla="*/ 0 w 90"/>
                <a:gd name="T3" fmla="*/ 0 h 173"/>
                <a:gd name="T4" fmla="*/ 0 w 90"/>
                <a:gd name="T5" fmla="*/ 0 h 173"/>
                <a:gd name="T6" fmla="*/ 0 w 90"/>
                <a:gd name="T7" fmla="*/ 0 h 173"/>
                <a:gd name="T8" fmla="*/ 0 w 90"/>
                <a:gd name="T9" fmla="*/ 0 h 173"/>
                <a:gd name="T10" fmla="*/ 0 w 90"/>
                <a:gd name="T11" fmla="*/ 0 h 173"/>
                <a:gd name="T12" fmla="*/ 0 w 90"/>
                <a:gd name="T13" fmla="*/ 0 h 173"/>
                <a:gd name="T14" fmla="*/ 0 w 90"/>
                <a:gd name="T15" fmla="*/ 0 h 173"/>
                <a:gd name="T16" fmla="*/ 0 w 90"/>
                <a:gd name="T17" fmla="*/ 0 h 173"/>
                <a:gd name="T18" fmla="*/ 0 w 90"/>
                <a:gd name="T19" fmla="*/ 0 h 173"/>
                <a:gd name="T20" fmla="*/ 0 w 90"/>
                <a:gd name="T21" fmla="*/ 0 h 173"/>
                <a:gd name="T22" fmla="*/ 0 w 90"/>
                <a:gd name="T23" fmla="*/ 0 h 173"/>
                <a:gd name="T24" fmla="*/ 0 w 90"/>
                <a:gd name="T25" fmla="*/ 0 h 173"/>
                <a:gd name="T26" fmla="*/ 0 w 90"/>
                <a:gd name="T27" fmla="*/ 0 h 173"/>
                <a:gd name="T28" fmla="*/ 0 w 90"/>
                <a:gd name="T29" fmla="*/ 0 h 173"/>
                <a:gd name="T30" fmla="*/ 0 w 90"/>
                <a:gd name="T31" fmla="*/ 0 h 173"/>
                <a:gd name="T32" fmla="*/ 0 w 90"/>
                <a:gd name="T33" fmla="*/ 0 h 173"/>
                <a:gd name="T34" fmla="*/ 0 w 90"/>
                <a:gd name="T35" fmla="*/ 0 h 173"/>
                <a:gd name="T36" fmla="*/ 0 w 90"/>
                <a:gd name="T37" fmla="*/ 0 h 173"/>
                <a:gd name="T38" fmla="*/ 0 w 90"/>
                <a:gd name="T39" fmla="*/ 0 h 173"/>
                <a:gd name="T40" fmla="*/ 0 w 90"/>
                <a:gd name="T41" fmla="*/ 0 h 173"/>
                <a:gd name="T42" fmla="*/ 0 w 90"/>
                <a:gd name="T43" fmla="*/ 0 h 173"/>
                <a:gd name="T44" fmla="*/ 0 w 90"/>
                <a:gd name="T45" fmla="*/ 0 h 173"/>
                <a:gd name="T46" fmla="*/ 0 w 90"/>
                <a:gd name="T47" fmla="*/ 0 h 173"/>
                <a:gd name="T48" fmla="*/ 0 w 90"/>
                <a:gd name="T49" fmla="*/ 0 h 173"/>
                <a:gd name="T50" fmla="*/ 0 w 90"/>
                <a:gd name="T51" fmla="*/ 0 h 173"/>
                <a:gd name="T52" fmla="*/ 0 w 90"/>
                <a:gd name="T53" fmla="*/ 0 h 173"/>
                <a:gd name="T54" fmla="*/ 0 w 90"/>
                <a:gd name="T55" fmla="*/ 0 h 173"/>
                <a:gd name="T56" fmla="*/ 0 w 90"/>
                <a:gd name="T57" fmla="*/ 0 h 173"/>
                <a:gd name="T58" fmla="*/ 0 w 90"/>
                <a:gd name="T59" fmla="*/ 0 h 173"/>
                <a:gd name="T60" fmla="*/ 0 w 90"/>
                <a:gd name="T61" fmla="*/ 0 h 173"/>
                <a:gd name="T62" fmla="*/ 0 w 90"/>
                <a:gd name="T63" fmla="*/ 0 h 173"/>
                <a:gd name="T64" fmla="*/ 0 w 90"/>
                <a:gd name="T65" fmla="*/ 0 h 1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0"/>
                <a:gd name="T100" fmla="*/ 0 h 173"/>
                <a:gd name="T101" fmla="*/ 90 w 90"/>
                <a:gd name="T102" fmla="*/ 173 h 17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0" h="173">
                  <a:moveTo>
                    <a:pt x="10" y="4"/>
                  </a:moveTo>
                  <a:lnTo>
                    <a:pt x="3" y="12"/>
                  </a:lnTo>
                  <a:lnTo>
                    <a:pt x="0" y="21"/>
                  </a:lnTo>
                  <a:lnTo>
                    <a:pt x="0" y="30"/>
                  </a:lnTo>
                  <a:lnTo>
                    <a:pt x="4" y="38"/>
                  </a:lnTo>
                  <a:lnTo>
                    <a:pt x="15" y="55"/>
                  </a:lnTo>
                  <a:lnTo>
                    <a:pt x="24" y="73"/>
                  </a:lnTo>
                  <a:lnTo>
                    <a:pt x="30" y="93"/>
                  </a:lnTo>
                  <a:lnTo>
                    <a:pt x="36" y="110"/>
                  </a:lnTo>
                  <a:lnTo>
                    <a:pt x="39" y="127"/>
                  </a:lnTo>
                  <a:lnTo>
                    <a:pt x="42" y="140"/>
                  </a:lnTo>
                  <a:lnTo>
                    <a:pt x="43" y="149"/>
                  </a:lnTo>
                  <a:lnTo>
                    <a:pt x="43" y="151"/>
                  </a:lnTo>
                  <a:lnTo>
                    <a:pt x="46" y="160"/>
                  </a:lnTo>
                  <a:lnTo>
                    <a:pt x="51" y="168"/>
                  </a:lnTo>
                  <a:lnTo>
                    <a:pt x="59" y="172"/>
                  </a:lnTo>
                  <a:lnTo>
                    <a:pt x="69" y="173"/>
                  </a:lnTo>
                  <a:lnTo>
                    <a:pt x="79" y="171"/>
                  </a:lnTo>
                  <a:lnTo>
                    <a:pt x="85" y="164"/>
                  </a:lnTo>
                  <a:lnTo>
                    <a:pt x="89" y="157"/>
                  </a:lnTo>
                  <a:lnTo>
                    <a:pt x="90" y="147"/>
                  </a:lnTo>
                  <a:lnTo>
                    <a:pt x="90" y="142"/>
                  </a:lnTo>
                  <a:lnTo>
                    <a:pt x="88" y="132"/>
                  </a:lnTo>
                  <a:lnTo>
                    <a:pt x="85" y="116"/>
                  </a:lnTo>
                  <a:lnTo>
                    <a:pt x="81" y="97"/>
                  </a:lnTo>
                  <a:lnTo>
                    <a:pt x="75" y="75"/>
                  </a:lnTo>
                  <a:lnTo>
                    <a:pt x="67" y="53"/>
                  </a:lnTo>
                  <a:lnTo>
                    <a:pt x="56" y="30"/>
                  </a:lnTo>
                  <a:lnTo>
                    <a:pt x="43" y="10"/>
                  </a:lnTo>
                  <a:lnTo>
                    <a:pt x="37" y="3"/>
                  </a:lnTo>
                  <a:lnTo>
                    <a:pt x="28" y="0"/>
                  </a:lnTo>
                  <a:lnTo>
                    <a:pt x="19" y="0"/>
                  </a:lnTo>
                  <a:lnTo>
                    <a:pt x="1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96" name="Freeform 577">
              <a:extLst>
                <a:ext uri="{FF2B5EF4-FFF2-40B4-BE49-F238E27FC236}">
                  <a16:creationId xmlns:a16="http://schemas.microsoft.com/office/drawing/2014/main" id="{8A0F7FBC-7C4B-4881-8A9D-2EA9C6477FAA}"/>
                </a:ext>
              </a:extLst>
            </p:cNvPr>
            <p:cNvSpPr>
              <a:spLocks/>
            </p:cNvSpPr>
            <p:nvPr/>
          </p:nvSpPr>
          <p:spPr bwMode="auto">
            <a:xfrm>
              <a:off x="627" y="2552"/>
              <a:ext cx="18" cy="38"/>
            </a:xfrm>
            <a:custGeom>
              <a:avLst/>
              <a:gdLst>
                <a:gd name="T0" fmla="*/ 0 w 83"/>
                <a:gd name="T1" fmla="*/ 0 h 164"/>
                <a:gd name="T2" fmla="*/ 0 w 83"/>
                <a:gd name="T3" fmla="*/ 0 h 164"/>
                <a:gd name="T4" fmla="*/ 0 w 83"/>
                <a:gd name="T5" fmla="*/ 0 h 164"/>
                <a:gd name="T6" fmla="*/ 0 w 83"/>
                <a:gd name="T7" fmla="*/ 0 h 164"/>
                <a:gd name="T8" fmla="*/ 0 w 83"/>
                <a:gd name="T9" fmla="*/ 0 h 164"/>
                <a:gd name="T10" fmla="*/ 0 w 83"/>
                <a:gd name="T11" fmla="*/ 0 h 164"/>
                <a:gd name="T12" fmla="*/ 0 w 83"/>
                <a:gd name="T13" fmla="*/ 0 h 164"/>
                <a:gd name="T14" fmla="*/ 0 w 83"/>
                <a:gd name="T15" fmla="*/ 0 h 164"/>
                <a:gd name="T16" fmla="*/ 0 w 83"/>
                <a:gd name="T17" fmla="*/ 0 h 164"/>
                <a:gd name="T18" fmla="*/ 0 w 83"/>
                <a:gd name="T19" fmla="*/ 0 h 164"/>
                <a:gd name="T20" fmla="*/ 0 w 83"/>
                <a:gd name="T21" fmla="*/ 0 h 164"/>
                <a:gd name="T22" fmla="*/ 0 w 83"/>
                <a:gd name="T23" fmla="*/ 0 h 164"/>
                <a:gd name="T24" fmla="*/ 0 w 83"/>
                <a:gd name="T25" fmla="*/ 0 h 164"/>
                <a:gd name="T26" fmla="*/ 0 w 83"/>
                <a:gd name="T27" fmla="*/ 0 h 164"/>
                <a:gd name="T28" fmla="*/ 0 w 83"/>
                <a:gd name="T29" fmla="*/ 0 h 164"/>
                <a:gd name="T30" fmla="*/ 0 w 83"/>
                <a:gd name="T31" fmla="*/ 0 h 164"/>
                <a:gd name="T32" fmla="*/ 0 w 83"/>
                <a:gd name="T33" fmla="*/ 0 h 164"/>
                <a:gd name="T34" fmla="*/ 0 w 83"/>
                <a:gd name="T35" fmla="*/ 0 h 164"/>
                <a:gd name="T36" fmla="*/ 0 w 83"/>
                <a:gd name="T37" fmla="*/ 0 h 164"/>
                <a:gd name="T38" fmla="*/ 0 w 83"/>
                <a:gd name="T39" fmla="*/ 0 h 164"/>
                <a:gd name="T40" fmla="*/ 0 w 83"/>
                <a:gd name="T41" fmla="*/ 0 h 164"/>
                <a:gd name="T42" fmla="*/ 0 w 83"/>
                <a:gd name="T43" fmla="*/ 0 h 164"/>
                <a:gd name="T44" fmla="*/ 0 w 83"/>
                <a:gd name="T45" fmla="*/ 0 h 164"/>
                <a:gd name="T46" fmla="*/ 0 w 83"/>
                <a:gd name="T47" fmla="*/ 0 h 164"/>
                <a:gd name="T48" fmla="*/ 0 w 83"/>
                <a:gd name="T49" fmla="*/ 0 h 164"/>
                <a:gd name="T50" fmla="*/ 0 w 83"/>
                <a:gd name="T51" fmla="*/ 0 h 164"/>
                <a:gd name="T52" fmla="*/ 0 w 83"/>
                <a:gd name="T53" fmla="*/ 0 h 164"/>
                <a:gd name="T54" fmla="*/ 0 w 83"/>
                <a:gd name="T55" fmla="*/ 0 h 164"/>
                <a:gd name="T56" fmla="*/ 0 w 83"/>
                <a:gd name="T57" fmla="*/ 0 h 1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3"/>
                <a:gd name="T88" fmla="*/ 0 h 164"/>
                <a:gd name="T89" fmla="*/ 83 w 83"/>
                <a:gd name="T90" fmla="*/ 164 h 1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3" h="164">
                  <a:moveTo>
                    <a:pt x="9" y="4"/>
                  </a:moveTo>
                  <a:lnTo>
                    <a:pt x="2" y="10"/>
                  </a:lnTo>
                  <a:lnTo>
                    <a:pt x="0" y="19"/>
                  </a:lnTo>
                  <a:lnTo>
                    <a:pt x="0" y="29"/>
                  </a:lnTo>
                  <a:lnTo>
                    <a:pt x="4" y="38"/>
                  </a:lnTo>
                  <a:lnTo>
                    <a:pt x="20" y="70"/>
                  </a:lnTo>
                  <a:lnTo>
                    <a:pt x="31" y="104"/>
                  </a:lnTo>
                  <a:lnTo>
                    <a:pt x="35" y="130"/>
                  </a:lnTo>
                  <a:lnTo>
                    <a:pt x="36" y="142"/>
                  </a:lnTo>
                  <a:lnTo>
                    <a:pt x="39" y="151"/>
                  </a:lnTo>
                  <a:lnTo>
                    <a:pt x="44" y="159"/>
                  </a:lnTo>
                  <a:lnTo>
                    <a:pt x="50" y="162"/>
                  </a:lnTo>
                  <a:lnTo>
                    <a:pt x="60" y="164"/>
                  </a:lnTo>
                  <a:lnTo>
                    <a:pt x="70" y="161"/>
                  </a:lnTo>
                  <a:lnTo>
                    <a:pt x="78" y="156"/>
                  </a:lnTo>
                  <a:lnTo>
                    <a:pt x="82" y="148"/>
                  </a:lnTo>
                  <a:lnTo>
                    <a:pt x="83" y="139"/>
                  </a:lnTo>
                  <a:lnTo>
                    <a:pt x="83" y="135"/>
                  </a:lnTo>
                  <a:lnTo>
                    <a:pt x="82" y="125"/>
                  </a:lnTo>
                  <a:lnTo>
                    <a:pt x="80" y="110"/>
                  </a:lnTo>
                  <a:lnTo>
                    <a:pt x="76" y="92"/>
                  </a:lnTo>
                  <a:lnTo>
                    <a:pt x="73" y="73"/>
                  </a:lnTo>
                  <a:lnTo>
                    <a:pt x="65" y="51"/>
                  </a:lnTo>
                  <a:lnTo>
                    <a:pt x="56" y="30"/>
                  </a:lnTo>
                  <a:lnTo>
                    <a:pt x="43" y="9"/>
                  </a:lnTo>
                  <a:lnTo>
                    <a:pt x="35" y="2"/>
                  </a:lnTo>
                  <a:lnTo>
                    <a:pt x="26" y="0"/>
                  </a:lnTo>
                  <a:lnTo>
                    <a:pt x="17" y="0"/>
                  </a:lnTo>
                  <a:lnTo>
                    <a:pt x="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97" name="Freeform 578">
              <a:extLst>
                <a:ext uri="{FF2B5EF4-FFF2-40B4-BE49-F238E27FC236}">
                  <a16:creationId xmlns:a16="http://schemas.microsoft.com/office/drawing/2014/main" id="{1E400D30-A192-4594-A278-BA4CBABD4D43}"/>
                </a:ext>
              </a:extLst>
            </p:cNvPr>
            <p:cNvSpPr>
              <a:spLocks/>
            </p:cNvSpPr>
            <p:nvPr/>
          </p:nvSpPr>
          <p:spPr bwMode="auto">
            <a:xfrm>
              <a:off x="338" y="2456"/>
              <a:ext cx="137" cy="91"/>
            </a:xfrm>
            <a:custGeom>
              <a:avLst/>
              <a:gdLst>
                <a:gd name="T0" fmla="*/ 0 w 600"/>
                <a:gd name="T1" fmla="*/ 0 h 394"/>
                <a:gd name="T2" fmla="*/ 0 w 600"/>
                <a:gd name="T3" fmla="*/ 0 h 394"/>
                <a:gd name="T4" fmla="*/ 0 w 600"/>
                <a:gd name="T5" fmla="*/ 0 h 394"/>
                <a:gd name="T6" fmla="*/ 0 w 600"/>
                <a:gd name="T7" fmla="*/ 0 h 394"/>
                <a:gd name="T8" fmla="*/ 0 w 600"/>
                <a:gd name="T9" fmla="*/ 0 h 394"/>
                <a:gd name="T10" fmla="*/ 0 w 600"/>
                <a:gd name="T11" fmla="*/ 0 h 394"/>
                <a:gd name="T12" fmla="*/ 0 w 600"/>
                <a:gd name="T13" fmla="*/ 0 h 394"/>
                <a:gd name="T14" fmla="*/ 0 w 600"/>
                <a:gd name="T15" fmla="*/ 0 h 394"/>
                <a:gd name="T16" fmla="*/ 0 w 600"/>
                <a:gd name="T17" fmla="*/ 0 h 394"/>
                <a:gd name="T18" fmla="*/ 0 w 600"/>
                <a:gd name="T19" fmla="*/ 0 h 394"/>
                <a:gd name="T20" fmla="*/ 0 w 600"/>
                <a:gd name="T21" fmla="*/ 0 h 394"/>
                <a:gd name="T22" fmla="*/ 0 w 600"/>
                <a:gd name="T23" fmla="*/ 0 h 394"/>
                <a:gd name="T24" fmla="*/ 0 w 600"/>
                <a:gd name="T25" fmla="*/ 0 h 394"/>
                <a:gd name="T26" fmla="*/ 0 w 600"/>
                <a:gd name="T27" fmla="*/ 0 h 394"/>
                <a:gd name="T28" fmla="*/ 0 w 600"/>
                <a:gd name="T29" fmla="*/ 0 h 394"/>
                <a:gd name="T30" fmla="*/ 0 w 600"/>
                <a:gd name="T31" fmla="*/ 0 h 394"/>
                <a:gd name="T32" fmla="*/ 0 w 600"/>
                <a:gd name="T33" fmla="*/ 0 h 394"/>
                <a:gd name="T34" fmla="*/ 0 w 600"/>
                <a:gd name="T35" fmla="*/ 0 h 394"/>
                <a:gd name="T36" fmla="*/ 0 w 600"/>
                <a:gd name="T37" fmla="*/ 0 h 394"/>
                <a:gd name="T38" fmla="*/ 0 w 600"/>
                <a:gd name="T39" fmla="*/ 0 h 394"/>
                <a:gd name="T40" fmla="*/ 0 w 600"/>
                <a:gd name="T41" fmla="*/ 0 h 394"/>
                <a:gd name="T42" fmla="*/ 0 w 600"/>
                <a:gd name="T43" fmla="*/ 0 h 394"/>
                <a:gd name="T44" fmla="*/ 0 w 600"/>
                <a:gd name="T45" fmla="*/ 0 h 394"/>
                <a:gd name="T46" fmla="*/ 0 w 600"/>
                <a:gd name="T47" fmla="*/ 0 h 394"/>
                <a:gd name="T48" fmla="*/ 0 w 600"/>
                <a:gd name="T49" fmla="*/ 0 h 394"/>
                <a:gd name="T50" fmla="*/ 0 w 600"/>
                <a:gd name="T51" fmla="*/ 0 h 394"/>
                <a:gd name="T52" fmla="*/ 0 w 600"/>
                <a:gd name="T53" fmla="*/ 0 h 394"/>
                <a:gd name="T54" fmla="*/ 0 w 600"/>
                <a:gd name="T55" fmla="*/ 0 h 394"/>
                <a:gd name="T56" fmla="*/ 0 w 600"/>
                <a:gd name="T57" fmla="*/ 0 h 394"/>
                <a:gd name="T58" fmla="*/ 0 w 600"/>
                <a:gd name="T59" fmla="*/ 0 h 394"/>
                <a:gd name="T60" fmla="*/ 0 w 600"/>
                <a:gd name="T61" fmla="*/ 0 h 394"/>
                <a:gd name="T62" fmla="*/ 0 w 600"/>
                <a:gd name="T63" fmla="*/ 0 h 394"/>
                <a:gd name="T64" fmla="*/ 0 w 600"/>
                <a:gd name="T65" fmla="*/ 0 h 394"/>
                <a:gd name="T66" fmla="*/ 0 w 600"/>
                <a:gd name="T67" fmla="*/ 0 h 394"/>
                <a:gd name="T68" fmla="*/ 0 w 600"/>
                <a:gd name="T69" fmla="*/ 0 h 394"/>
                <a:gd name="T70" fmla="*/ 0 w 600"/>
                <a:gd name="T71" fmla="*/ 0 h 394"/>
                <a:gd name="T72" fmla="*/ 0 w 600"/>
                <a:gd name="T73" fmla="*/ 0 h 394"/>
                <a:gd name="T74" fmla="*/ 0 w 600"/>
                <a:gd name="T75" fmla="*/ 0 h 394"/>
                <a:gd name="T76" fmla="*/ 0 w 600"/>
                <a:gd name="T77" fmla="*/ 0 h 394"/>
                <a:gd name="T78" fmla="*/ 0 w 600"/>
                <a:gd name="T79" fmla="*/ 0 h 394"/>
                <a:gd name="T80" fmla="*/ 0 w 600"/>
                <a:gd name="T81" fmla="*/ 0 h 394"/>
                <a:gd name="T82" fmla="*/ 0 w 600"/>
                <a:gd name="T83" fmla="*/ 0 h 394"/>
                <a:gd name="T84" fmla="*/ 0 w 600"/>
                <a:gd name="T85" fmla="*/ 0 h 394"/>
                <a:gd name="T86" fmla="*/ 0 w 600"/>
                <a:gd name="T87" fmla="*/ 0 h 394"/>
                <a:gd name="T88" fmla="*/ 0 w 600"/>
                <a:gd name="T89" fmla="*/ 0 h 394"/>
                <a:gd name="T90" fmla="*/ 0 w 600"/>
                <a:gd name="T91" fmla="*/ 0 h 394"/>
                <a:gd name="T92" fmla="*/ 0 w 600"/>
                <a:gd name="T93" fmla="*/ 0 h 394"/>
                <a:gd name="T94" fmla="*/ 0 w 600"/>
                <a:gd name="T95" fmla="*/ 0 h 394"/>
                <a:gd name="T96" fmla="*/ 0 w 600"/>
                <a:gd name="T97" fmla="*/ 0 h 39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00"/>
                <a:gd name="T148" fmla="*/ 0 h 394"/>
                <a:gd name="T149" fmla="*/ 600 w 600"/>
                <a:gd name="T150" fmla="*/ 394 h 39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00" h="394">
                  <a:moveTo>
                    <a:pt x="32" y="30"/>
                  </a:moveTo>
                  <a:lnTo>
                    <a:pt x="25" y="33"/>
                  </a:lnTo>
                  <a:lnTo>
                    <a:pt x="20" y="38"/>
                  </a:lnTo>
                  <a:lnTo>
                    <a:pt x="16" y="43"/>
                  </a:lnTo>
                  <a:lnTo>
                    <a:pt x="15" y="50"/>
                  </a:lnTo>
                  <a:lnTo>
                    <a:pt x="0" y="182"/>
                  </a:lnTo>
                  <a:lnTo>
                    <a:pt x="0" y="183"/>
                  </a:lnTo>
                  <a:lnTo>
                    <a:pt x="0" y="185"/>
                  </a:lnTo>
                  <a:lnTo>
                    <a:pt x="0" y="190"/>
                  </a:lnTo>
                  <a:lnTo>
                    <a:pt x="2" y="194"/>
                  </a:lnTo>
                  <a:lnTo>
                    <a:pt x="4" y="199"/>
                  </a:lnTo>
                  <a:lnTo>
                    <a:pt x="7" y="203"/>
                  </a:lnTo>
                  <a:lnTo>
                    <a:pt x="9" y="204"/>
                  </a:lnTo>
                  <a:lnTo>
                    <a:pt x="13" y="206"/>
                  </a:lnTo>
                  <a:lnTo>
                    <a:pt x="17" y="207"/>
                  </a:lnTo>
                  <a:lnTo>
                    <a:pt x="20" y="208"/>
                  </a:lnTo>
                  <a:lnTo>
                    <a:pt x="19" y="208"/>
                  </a:lnTo>
                  <a:lnTo>
                    <a:pt x="12" y="212"/>
                  </a:lnTo>
                  <a:lnTo>
                    <a:pt x="8" y="217"/>
                  </a:lnTo>
                  <a:lnTo>
                    <a:pt x="6" y="224"/>
                  </a:lnTo>
                  <a:lnTo>
                    <a:pt x="4" y="230"/>
                  </a:lnTo>
                  <a:lnTo>
                    <a:pt x="4" y="232"/>
                  </a:lnTo>
                  <a:lnTo>
                    <a:pt x="4" y="234"/>
                  </a:lnTo>
                  <a:lnTo>
                    <a:pt x="4" y="235"/>
                  </a:lnTo>
                  <a:lnTo>
                    <a:pt x="6" y="238"/>
                  </a:lnTo>
                  <a:lnTo>
                    <a:pt x="34" y="328"/>
                  </a:lnTo>
                  <a:lnTo>
                    <a:pt x="37" y="333"/>
                  </a:lnTo>
                  <a:lnTo>
                    <a:pt x="39" y="337"/>
                  </a:lnTo>
                  <a:lnTo>
                    <a:pt x="43" y="341"/>
                  </a:lnTo>
                  <a:lnTo>
                    <a:pt x="48" y="343"/>
                  </a:lnTo>
                  <a:lnTo>
                    <a:pt x="54" y="345"/>
                  </a:lnTo>
                  <a:lnTo>
                    <a:pt x="59" y="345"/>
                  </a:lnTo>
                  <a:lnTo>
                    <a:pt x="64" y="343"/>
                  </a:lnTo>
                  <a:lnTo>
                    <a:pt x="69" y="341"/>
                  </a:lnTo>
                  <a:lnTo>
                    <a:pt x="75" y="338"/>
                  </a:lnTo>
                  <a:lnTo>
                    <a:pt x="85" y="332"/>
                  </a:lnTo>
                  <a:lnTo>
                    <a:pt x="101" y="324"/>
                  </a:lnTo>
                  <a:lnTo>
                    <a:pt x="121" y="315"/>
                  </a:lnTo>
                  <a:lnTo>
                    <a:pt x="146" y="306"/>
                  </a:lnTo>
                  <a:lnTo>
                    <a:pt x="173" y="297"/>
                  </a:lnTo>
                  <a:lnTo>
                    <a:pt x="205" y="288"/>
                  </a:lnTo>
                  <a:lnTo>
                    <a:pt x="237" y="281"/>
                  </a:lnTo>
                  <a:lnTo>
                    <a:pt x="272" y="277"/>
                  </a:lnTo>
                  <a:lnTo>
                    <a:pt x="307" y="276"/>
                  </a:lnTo>
                  <a:lnTo>
                    <a:pt x="345" y="280"/>
                  </a:lnTo>
                  <a:lnTo>
                    <a:pt x="382" y="288"/>
                  </a:lnTo>
                  <a:lnTo>
                    <a:pt x="418" y="301"/>
                  </a:lnTo>
                  <a:lnTo>
                    <a:pt x="455" y="321"/>
                  </a:lnTo>
                  <a:lnTo>
                    <a:pt x="488" y="349"/>
                  </a:lnTo>
                  <a:lnTo>
                    <a:pt x="521" y="384"/>
                  </a:lnTo>
                  <a:lnTo>
                    <a:pt x="523" y="386"/>
                  </a:lnTo>
                  <a:lnTo>
                    <a:pt x="526" y="389"/>
                  </a:lnTo>
                  <a:lnTo>
                    <a:pt x="530" y="392"/>
                  </a:lnTo>
                  <a:lnTo>
                    <a:pt x="534" y="393"/>
                  </a:lnTo>
                  <a:lnTo>
                    <a:pt x="539" y="394"/>
                  </a:lnTo>
                  <a:lnTo>
                    <a:pt x="544" y="394"/>
                  </a:lnTo>
                  <a:lnTo>
                    <a:pt x="550" y="394"/>
                  </a:lnTo>
                  <a:lnTo>
                    <a:pt x="556" y="393"/>
                  </a:lnTo>
                  <a:lnTo>
                    <a:pt x="561" y="392"/>
                  </a:lnTo>
                  <a:lnTo>
                    <a:pt x="568" y="388"/>
                  </a:lnTo>
                  <a:lnTo>
                    <a:pt x="574" y="385"/>
                  </a:lnTo>
                  <a:lnTo>
                    <a:pt x="579" y="380"/>
                  </a:lnTo>
                  <a:lnTo>
                    <a:pt x="591" y="366"/>
                  </a:lnTo>
                  <a:lnTo>
                    <a:pt x="598" y="347"/>
                  </a:lnTo>
                  <a:lnTo>
                    <a:pt x="600" y="324"/>
                  </a:lnTo>
                  <a:lnTo>
                    <a:pt x="599" y="295"/>
                  </a:lnTo>
                  <a:lnTo>
                    <a:pt x="599" y="294"/>
                  </a:lnTo>
                  <a:lnTo>
                    <a:pt x="598" y="293"/>
                  </a:lnTo>
                  <a:lnTo>
                    <a:pt x="595" y="284"/>
                  </a:lnTo>
                  <a:lnTo>
                    <a:pt x="587" y="263"/>
                  </a:lnTo>
                  <a:lnTo>
                    <a:pt x="574" y="233"/>
                  </a:lnTo>
                  <a:lnTo>
                    <a:pt x="555" y="196"/>
                  </a:lnTo>
                  <a:lnTo>
                    <a:pt x="529" y="157"/>
                  </a:lnTo>
                  <a:lnTo>
                    <a:pt x="495" y="118"/>
                  </a:lnTo>
                  <a:lnTo>
                    <a:pt x="453" y="81"/>
                  </a:lnTo>
                  <a:lnTo>
                    <a:pt x="402" y="47"/>
                  </a:lnTo>
                  <a:lnTo>
                    <a:pt x="383" y="36"/>
                  </a:lnTo>
                  <a:lnTo>
                    <a:pt x="363" y="29"/>
                  </a:lnTo>
                  <a:lnTo>
                    <a:pt x="343" y="21"/>
                  </a:lnTo>
                  <a:lnTo>
                    <a:pt x="322" y="14"/>
                  </a:lnTo>
                  <a:lnTo>
                    <a:pt x="300" y="9"/>
                  </a:lnTo>
                  <a:lnTo>
                    <a:pt x="278" y="5"/>
                  </a:lnTo>
                  <a:lnTo>
                    <a:pt x="255" y="3"/>
                  </a:lnTo>
                  <a:lnTo>
                    <a:pt x="232" y="0"/>
                  </a:lnTo>
                  <a:lnTo>
                    <a:pt x="209" y="0"/>
                  </a:lnTo>
                  <a:lnTo>
                    <a:pt x="185" y="0"/>
                  </a:lnTo>
                  <a:lnTo>
                    <a:pt x="160" y="3"/>
                  </a:lnTo>
                  <a:lnTo>
                    <a:pt x="136" y="5"/>
                  </a:lnTo>
                  <a:lnTo>
                    <a:pt x="110" y="10"/>
                  </a:lnTo>
                  <a:lnTo>
                    <a:pt x="85" y="16"/>
                  </a:lnTo>
                  <a:lnTo>
                    <a:pt x="58" y="22"/>
                  </a:lnTo>
                  <a:lnTo>
                    <a:pt x="32"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98" name="Freeform 579">
              <a:extLst>
                <a:ext uri="{FF2B5EF4-FFF2-40B4-BE49-F238E27FC236}">
                  <a16:creationId xmlns:a16="http://schemas.microsoft.com/office/drawing/2014/main" id="{2C7E6754-531F-48FF-94F2-886DB06FA9B1}"/>
                </a:ext>
              </a:extLst>
            </p:cNvPr>
            <p:cNvSpPr>
              <a:spLocks/>
            </p:cNvSpPr>
            <p:nvPr/>
          </p:nvSpPr>
          <p:spPr bwMode="auto">
            <a:xfrm>
              <a:off x="350" y="2467"/>
              <a:ext cx="114" cy="68"/>
            </a:xfrm>
            <a:custGeom>
              <a:avLst/>
              <a:gdLst>
                <a:gd name="T0" fmla="*/ 0 w 501"/>
                <a:gd name="T1" fmla="*/ 0 h 295"/>
                <a:gd name="T2" fmla="*/ 0 w 501"/>
                <a:gd name="T3" fmla="*/ 0 h 295"/>
                <a:gd name="T4" fmla="*/ 0 w 501"/>
                <a:gd name="T5" fmla="*/ 0 h 295"/>
                <a:gd name="T6" fmla="*/ 0 w 501"/>
                <a:gd name="T7" fmla="*/ 0 h 295"/>
                <a:gd name="T8" fmla="*/ 0 w 501"/>
                <a:gd name="T9" fmla="*/ 0 h 295"/>
                <a:gd name="T10" fmla="*/ 0 w 501"/>
                <a:gd name="T11" fmla="*/ 0 h 295"/>
                <a:gd name="T12" fmla="*/ 0 w 501"/>
                <a:gd name="T13" fmla="*/ 0 h 295"/>
                <a:gd name="T14" fmla="*/ 0 w 501"/>
                <a:gd name="T15" fmla="*/ 0 h 295"/>
                <a:gd name="T16" fmla="*/ 0 w 501"/>
                <a:gd name="T17" fmla="*/ 0 h 295"/>
                <a:gd name="T18" fmla="*/ 0 w 501"/>
                <a:gd name="T19" fmla="*/ 0 h 295"/>
                <a:gd name="T20" fmla="*/ 0 w 501"/>
                <a:gd name="T21" fmla="*/ 0 h 295"/>
                <a:gd name="T22" fmla="*/ 0 w 501"/>
                <a:gd name="T23" fmla="*/ 0 h 295"/>
                <a:gd name="T24" fmla="*/ 0 w 501"/>
                <a:gd name="T25" fmla="*/ 0 h 295"/>
                <a:gd name="T26" fmla="*/ 0 w 501"/>
                <a:gd name="T27" fmla="*/ 0 h 295"/>
                <a:gd name="T28" fmla="*/ 0 w 501"/>
                <a:gd name="T29" fmla="*/ 0 h 295"/>
                <a:gd name="T30" fmla="*/ 0 w 501"/>
                <a:gd name="T31" fmla="*/ 0 h 295"/>
                <a:gd name="T32" fmla="*/ 0 w 501"/>
                <a:gd name="T33" fmla="*/ 0 h 295"/>
                <a:gd name="T34" fmla="*/ 0 w 501"/>
                <a:gd name="T35" fmla="*/ 0 h 295"/>
                <a:gd name="T36" fmla="*/ 0 w 501"/>
                <a:gd name="T37" fmla="*/ 0 h 295"/>
                <a:gd name="T38" fmla="*/ 0 w 501"/>
                <a:gd name="T39" fmla="*/ 0 h 295"/>
                <a:gd name="T40" fmla="*/ 0 w 501"/>
                <a:gd name="T41" fmla="*/ 0 h 295"/>
                <a:gd name="T42" fmla="*/ 0 w 501"/>
                <a:gd name="T43" fmla="*/ 0 h 295"/>
                <a:gd name="T44" fmla="*/ 0 w 501"/>
                <a:gd name="T45" fmla="*/ 0 h 295"/>
                <a:gd name="T46" fmla="*/ 0 w 501"/>
                <a:gd name="T47" fmla="*/ 0 h 295"/>
                <a:gd name="T48" fmla="*/ 0 w 501"/>
                <a:gd name="T49" fmla="*/ 0 h 295"/>
                <a:gd name="T50" fmla="*/ 0 w 501"/>
                <a:gd name="T51" fmla="*/ 0 h 295"/>
                <a:gd name="T52" fmla="*/ 0 w 501"/>
                <a:gd name="T53" fmla="*/ 0 h 295"/>
                <a:gd name="T54" fmla="*/ 0 w 501"/>
                <a:gd name="T55" fmla="*/ 0 h 295"/>
                <a:gd name="T56" fmla="*/ 0 w 501"/>
                <a:gd name="T57" fmla="*/ 0 h 295"/>
                <a:gd name="T58" fmla="*/ 0 w 501"/>
                <a:gd name="T59" fmla="*/ 0 h 295"/>
                <a:gd name="T60" fmla="*/ 0 w 501"/>
                <a:gd name="T61" fmla="*/ 0 h 295"/>
                <a:gd name="T62" fmla="*/ 0 w 501"/>
                <a:gd name="T63" fmla="*/ 0 h 295"/>
                <a:gd name="T64" fmla="*/ 0 w 501"/>
                <a:gd name="T65" fmla="*/ 0 h 295"/>
                <a:gd name="T66" fmla="*/ 0 w 501"/>
                <a:gd name="T67" fmla="*/ 0 h 295"/>
                <a:gd name="T68" fmla="*/ 0 w 501"/>
                <a:gd name="T69" fmla="*/ 0 h 295"/>
                <a:gd name="T70" fmla="*/ 0 w 501"/>
                <a:gd name="T71" fmla="*/ 0 h 295"/>
                <a:gd name="T72" fmla="*/ 0 w 501"/>
                <a:gd name="T73" fmla="*/ 0 h 295"/>
                <a:gd name="T74" fmla="*/ 0 w 501"/>
                <a:gd name="T75" fmla="*/ 0 h 295"/>
                <a:gd name="T76" fmla="*/ 0 w 501"/>
                <a:gd name="T77" fmla="*/ 0 h 295"/>
                <a:gd name="T78" fmla="*/ 0 w 501"/>
                <a:gd name="T79" fmla="*/ 0 h 295"/>
                <a:gd name="T80" fmla="*/ 0 w 501"/>
                <a:gd name="T81" fmla="*/ 0 h 295"/>
                <a:gd name="T82" fmla="*/ 0 w 501"/>
                <a:gd name="T83" fmla="*/ 0 h 2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01"/>
                <a:gd name="T127" fmla="*/ 0 h 295"/>
                <a:gd name="T128" fmla="*/ 501 w 501"/>
                <a:gd name="T129" fmla="*/ 295 h 2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01" h="295">
                  <a:moveTo>
                    <a:pt x="328" y="41"/>
                  </a:moveTo>
                  <a:lnTo>
                    <a:pt x="371" y="69"/>
                  </a:lnTo>
                  <a:lnTo>
                    <a:pt x="407" y="102"/>
                  </a:lnTo>
                  <a:lnTo>
                    <a:pt x="437" y="135"/>
                  </a:lnTo>
                  <a:lnTo>
                    <a:pt x="461" y="169"/>
                  </a:lnTo>
                  <a:lnTo>
                    <a:pt x="478" y="201"/>
                  </a:lnTo>
                  <a:lnTo>
                    <a:pt x="489" y="227"/>
                  </a:lnTo>
                  <a:lnTo>
                    <a:pt x="497" y="246"/>
                  </a:lnTo>
                  <a:lnTo>
                    <a:pt x="500" y="255"/>
                  </a:lnTo>
                  <a:lnTo>
                    <a:pt x="501" y="260"/>
                  </a:lnTo>
                  <a:lnTo>
                    <a:pt x="501" y="264"/>
                  </a:lnTo>
                  <a:lnTo>
                    <a:pt x="501" y="269"/>
                  </a:lnTo>
                  <a:lnTo>
                    <a:pt x="501" y="273"/>
                  </a:lnTo>
                  <a:lnTo>
                    <a:pt x="501" y="282"/>
                  </a:lnTo>
                  <a:lnTo>
                    <a:pt x="500" y="288"/>
                  </a:lnTo>
                  <a:lnTo>
                    <a:pt x="499" y="293"/>
                  </a:lnTo>
                  <a:lnTo>
                    <a:pt x="497" y="295"/>
                  </a:lnTo>
                  <a:lnTo>
                    <a:pt x="466" y="263"/>
                  </a:lnTo>
                  <a:lnTo>
                    <a:pt x="433" y="238"/>
                  </a:lnTo>
                  <a:lnTo>
                    <a:pt x="401" y="217"/>
                  </a:lnTo>
                  <a:lnTo>
                    <a:pt x="366" y="202"/>
                  </a:lnTo>
                  <a:lnTo>
                    <a:pt x="332" y="191"/>
                  </a:lnTo>
                  <a:lnTo>
                    <a:pt x="297" y="185"/>
                  </a:lnTo>
                  <a:lnTo>
                    <a:pt x="262" y="182"/>
                  </a:lnTo>
                  <a:lnTo>
                    <a:pt x="228" y="182"/>
                  </a:lnTo>
                  <a:lnTo>
                    <a:pt x="195" y="185"/>
                  </a:lnTo>
                  <a:lnTo>
                    <a:pt x="163" y="190"/>
                  </a:lnTo>
                  <a:lnTo>
                    <a:pt x="133" y="197"/>
                  </a:lnTo>
                  <a:lnTo>
                    <a:pt x="106" y="204"/>
                  </a:lnTo>
                  <a:lnTo>
                    <a:pt x="79" y="214"/>
                  </a:lnTo>
                  <a:lnTo>
                    <a:pt x="56" y="223"/>
                  </a:lnTo>
                  <a:lnTo>
                    <a:pt x="37" y="230"/>
                  </a:lnTo>
                  <a:lnTo>
                    <a:pt x="20" y="238"/>
                  </a:lnTo>
                  <a:lnTo>
                    <a:pt x="16" y="227"/>
                  </a:lnTo>
                  <a:lnTo>
                    <a:pt x="13" y="217"/>
                  </a:lnTo>
                  <a:lnTo>
                    <a:pt x="11" y="207"/>
                  </a:lnTo>
                  <a:lnTo>
                    <a:pt x="7" y="197"/>
                  </a:lnTo>
                  <a:lnTo>
                    <a:pt x="22" y="190"/>
                  </a:lnTo>
                  <a:lnTo>
                    <a:pt x="44" y="181"/>
                  </a:lnTo>
                  <a:lnTo>
                    <a:pt x="70" y="172"/>
                  </a:lnTo>
                  <a:lnTo>
                    <a:pt x="98" y="161"/>
                  </a:lnTo>
                  <a:lnTo>
                    <a:pt x="122" y="151"/>
                  </a:lnTo>
                  <a:lnTo>
                    <a:pt x="145" y="143"/>
                  </a:lnTo>
                  <a:lnTo>
                    <a:pt x="159" y="138"/>
                  </a:lnTo>
                  <a:lnTo>
                    <a:pt x="164" y="135"/>
                  </a:lnTo>
                  <a:lnTo>
                    <a:pt x="171" y="132"/>
                  </a:lnTo>
                  <a:lnTo>
                    <a:pt x="174" y="126"/>
                  </a:lnTo>
                  <a:lnTo>
                    <a:pt x="177" y="120"/>
                  </a:lnTo>
                  <a:lnTo>
                    <a:pt x="178" y="113"/>
                  </a:lnTo>
                  <a:lnTo>
                    <a:pt x="178" y="112"/>
                  </a:lnTo>
                  <a:lnTo>
                    <a:pt x="178" y="109"/>
                  </a:lnTo>
                  <a:lnTo>
                    <a:pt x="178" y="108"/>
                  </a:lnTo>
                  <a:lnTo>
                    <a:pt x="178" y="107"/>
                  </a:lnTo>
                  <a:lnTo>
                    <a:pt x="174" y="99"/>
                  </a:lnTo>
                  <a:lnTo>
                    <a:pt x="168" y="93"/>
                  </a:lnTo>
                  <a:lnTo>
                    <a:pt x="161" y="89"/>
                  </a:lnTo>
                  <a:lnTo>
                    <a:pt x="152" y="89"/>
                  </a:lnTo>
                  <a:lnTo>
                    <a:pt x="147" y="90"/>
                  </a:lnTo>
                  <a:lnTo>
                    <a:pt x="134" y="91"/>
                  </a:lnTo>
                  <a:lnTo>
                    <a:pt x="115" y="94"/>
                  </a:lnTo>
                  <a:lnTo>
                    <a:pt x="92" y="96"/>
                  </a:lnTo>
                  <a:lnTo>
                    <a:pt x="66" y="100"/>
                  </a:lnTo>
                  <a:lnTo>
                    <a:pt x="42" y="104"/>
                  </a:lnTo>
                  <a:lnTo>
                    <a:pt x="18" y="107"/>
                  </a:lnTo>
                  <a:lnTo>
                    <a:pt x="0" y="109"/>
                  </a:lnTo>
                  <a:lnTo>
                    <a:pt x="3" y="86"/>
                  </a:lnTo>
                  <a:lnTo>
                    <a:pt x="5" y="63"/>
                  </a:lnTo>
                  <a:lnTo>
                    <a:pt x="8" y="41"/>
                  </a:lnTo>
                  <a:lnTo>
                    <a:pt x="9" y="24"/>
                  </a:lnTo>
                  <a:lnTo>
                    <a:pt x="33" y="17"/>
                  </a:lnTo>
                  <a:lnTo>
                    <a:pt x="55" y="12"/>
                  </a:lnTo>
                  <a:lnTo>
                    <a:pt x="78" y="8"/>
                  </a:lnTo>
                  <a:lnTo>
                    <a:pt x="99" y="4"/>
                  </a:lnTo>
                  <a:lnTo>
                    <a:pt x="121" y="3"/>
                  </a:lnTo>
                  <a:lnTo>
                    <a:pt x="142" y="0"/>
                  </a:lnTo>
                  <a:lnTo>
                    <a:pt x="163" y="0"/>
                  </a:lnTo>
                  <a:lnTo>
                    <a:pt x="182" y="0"/>
                  </a:lnTo>
                  <a:lnTo>
                    <a:pt x="203" y="3"/>
                  </a:lnTo>
                  <a:lnTo>
                    <a:pt x="221" y="5"/>
                  </a:lnTo>
                  <a:lnTo>
                    <a:pt x="241" y="8"/>
                  </a:lnTo>
                  <a:lnTo>
                    <a:pt x="259" y="13"/>
                  </a:lnTo>
                  <a:lnTo>
                    <a:pt x="277" y="18"/>
                  </a:lnTo>
                  <a:lnTo>
                    <a:pt x="294" y="25"/>
                  </a:lnTo>
                  <a:lnTo>
                    <a:pt x="311" y="31"/>
                  </a:lnTo>
                  <a:lnTo>
                    <a:pt x="328" y="41"/>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99" name="Freeform 580">
              <a:extLst>
                <a:ext uri="{FF2B5EF4-FFF2-40B4-BE49-F238E27FC236}">
                  <a16:creationId xmlns:a16="http://schemas.microsoft.com/office/drawing/2014/main" id="{05AAF54B-4B19-4A21-98B9-0ED21C8EF09B}"/>
                </a:ext>
              </a:extLst>
            </p:cNvPr>
            <p:cNvSpPr>
              <a:spLocks/>
            </p:cNvSpPr>
            <p:nvPr/>
          </p:nvSpPr>
          <p:spPr bwMode="auto">
            <a:xfrm>
              <a:off x="570" y="2602"/>
              <a:ext cx="18" cy="22"/>
            </a:xfrm>
            <a:custGeom>
              <a:avLst/>
              <a:gdLst>
                <a:gd name="T0" fmla="*/ 0 w 78"/>
                <a:gd name="T1" fmla="*/ 0 h 96"/>
                <a:gd name="T2" fmla="*/ 0 w 78"/>
                <a:gd name="T3" fmla="*/ 0 h 96"/>
                <a:gd name="T4" fmla="*/ 0 w 78"/>
                <a:gd name="T5" fmla="*/ 0 h 96"/>
                <a:gd name="T6" fmla="*/ 0 w 78"/>
                <a:gd name="T7" fmla="*/ 0 h 96"/>
                <a:gd name="T8" fmla="*/ 0 w 78"/>
                <a:gd name="T9" fmla="*/ 0 h 96"/>
                <a:gd name="T10" fmla="*/ 0 w 78"/>
                <a:gd name="T11" fmla="*/ 0 h 96"/>
                <a:gd name="T12" fmla="*/ 0 w 78"/>
                <a:gd name="T13" fmla="*/ 0 h 96"/>
                <a:gd name="T14" fmla="*/ 0 w 78"/>
                <a:gd name="T15" fmla="*/ 0 h 96"/>
                <a:gd name="T16" fmla="*/ 0 w 78"/>
                <a:gd name="T17" fmla="*/ 0 h 96"/>
                <a:gd name="T18" fmla="*/ 0 w 78"/>
                <a:gd name="T19" fmla="*/ 0 h 96"/>
                <a:gd name="T20" fmla="*/ 0 w 78"/>
                <a:gd name="T21" fmla="*/ 0 h 96"/>
                <a:gd name="T22" fmla="*/ 0 w 78"/>
                <a:gd name="T23" fmla="*/ 0 h 96"/>
                <a:gd name="T24" fmla="*/ 0 w 78"/>
                <a:gd name="T25" fmla="*/ 0 h 96"/>
                <a:gd name="T26" fmla="*/ 0 w 78"/>
                <a:gd name="T27" fmla="*/ 0 h 96"/>
                <a:gd name="T28" fmla="*/ 0 w 78"/>
                <a:gd name="T29" fmla="*/ 0 h 96"/>
                <a:gd name="T30" fmla="*/ 0 w 78"/>
                <a:gd name="T31" fmla="*/ 0 h 96"/>
                <a:gd name="T32" fmla="*/ 0 w 78"/>
                <a:gd name="T33" fmla="*/ 0 h 96"/>
                <a:gd name="T34" fmla="*/ 0 w 78"/>
                <a:gd name="T35" fmla="*/ 0 h 96"/>
                <a:gd name="T36" fmla="*/ 0 w 78"/>
                <a:gd name="T37" fmla="*/ 0 h 96"/>
                <a:gd name="T38" fmla="*/ 0 w 78"/>
                <a:gd name="T39" fmla="*/ 0 h 96"/>
                <a:gd name="T40" fmla="*/ 0 w 78"/>
                <a:gd name="T41" fmla="*/ 0 h 96"/>
                <a:gd name="T42" fmla="*/ 0 w 78"/>
                <a:gd name="T43" fmla="*/ 0 h 96"/>
                <a:gd name="T44" fmla="*/ 0 w 78"/>
                <a:gd name="T45" fmla="*/ 0 h 96"/>
                <a:gd name="T46" fmla="*/ 0 w 78"/>
                <a:gd name="T47" fmla="*/ 0 h 96"/>
                <a:gd name="T48" fmla="*/ 0 w 78"/>
                <a:gd name="T49" fmla="*/ 0 h 96"/>
                <a:gd name="T50" fmla="*/ 0 w 78"/>
                <a:gd name="T51" fmla="*/ 0 h 96"/>
                <a:gd name="T52" fmla="*/ 0 w 78"/>
                <a:gd name="T53" fmla="*/ 0 h 96"/>
                <a:gd name="T54" fmla="*/ 0 w 78"/>
                <a:gd name="T55" fmla="*/ 0 h 96"/>
                <a:gd name="T56" fmla="*/ 0 w 78"/>
                <a:gd name="T57" fmla="*/ 0 h 96"/>
                <a:gd name="T58" fmla="*/ 0 w 78"/>
                <a:gd name="T59" fmla="*/ 0 h 96"/>
                <a:gd name="T60" fmla="*/ 0 w 78"/>
                <a:gd name="T61" fmla="*/ 0 h 96"/>
                <a:gd name="T62" fmla="*/ 0 w 78"/>
                <a:gd name="T63" fmla="*/ 0 h 96"/>
                <a:gd name="T64" fmla="*/ 0 w 78"/>
                <a:gd name="T65" fmla="*/ 0 h 96"/>
                <a:gd name="T66" fmla="*/ 0 w 78"/>
                <a:gd name="T67" fmla="*/ 0 h 96"/>
                <a:gd name="T68" fmla="*/ 0 w 78"/>
                <a:gd name="T69" fmla="*/ 0 h 96"/>
                <a:gd name="T70" fmla="*/ 0 w 78"/>
                <a:gd name="T71" fmla="*/ 0 h 96"/>
                <a:gd name="T72" fmla="*/ 0 w 78"/>
                <a:gd name="T73" fmla="*/ 0 h 96"/>
                <a:gd name="T74" fmla="*/ 0 w 78"/>
                <a:gd name="T75" fmla="*/ 0 h 96"/>
                <a:gd name="T76" fmla="*/ 0 w 78"/>
                <a:gd name="T77" fmla="*/ 0 h 96"/>
                <a:gd name="T78" fmla="*/ 0 w 78"/>
                <a:gd name="T79" fmla="*/ 0 h 96"/>
                <a:gd name="T80" fmla="*/ 0 w 78"/>
                <a:gd name="T81" fmla="*/ 0 h 96"/>
                <a:gd name="T82" fmla="*/ 0 w 78"/>
                <a:gd name="T83" fmla="*/ 0 h 96"/>
                <a:gd name="T84" fmla="*/ 0 w 78"/>
                <a:gd name="T85" fmla="*/ 0 h 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8"/>
                <a:gd name="T130" fmla="*/ 0 h 96"/>
                <a:gd name="T131" fmla="*/ 78 w 78"/>
                <a:gd name="T132" fmla="*/ 96 h 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8" h="96">
                  <a:moveTo>
                    <a:pt x="31" y="1"/>
                  </a:moveTo>
                  <a:lnTo>
                    <a:pt x="26" y="4"/>
                  </a:lnTo>
                  <a:lnTo>
                    <a:pt x="22" y="8"/>
                  </a:lnTo>
                  <a:lnTo>
                    <a:pt x="21" y="13"/>
                  </a:lnTo>
                  <a:lnTo>
                    <a:pt x="19" y="18"/>
                  </a:lnTo>
                  <a:lnTo>
                    <a:pt x="19" y="19"/>
                  </a:lnTo>
                  <a:lnTo>
                    <a:pt x="21" y="22"/>
                  </a:lnTo>
                  <a:lnTo>
                    <a:pt x="21" y="23"/>
                  </a:lnTo>
                  <a:lnTo>
                    <a:pt x="21" y="26"/>
                  </a:lnTo>
                  <a:lnTo>
                    <a:pt x="22" y="28"/>
                  </a:lnTo>
                  <a:lnTo>
                    <a:pt x="25" y="35"/>
                  </a:lnTo>
                  <a:lnTo>
                    <a:pt x="28" y="43"/>
                  </a:lnTo>
                  <a:lnTo>
                    <a:pt x="32" y="53"/>
                  </a:lnTo>
                  <a:lnTo>
                    <a:pt x="26" y="56"/>
                  </a:lnTo>
                  <a:lnTo>
                    <a:pt x="19" y="58"/>
                  </a:lnTo>
                  <a:lnTo>
                    <a:pt x="14" y="60"/>
                  </a:lnTo>
                  <a:lnTo>
                    <a:pt x="13" y="60"/>
                  </a:lnTo>
                  <a:lnTo>
                    <a:pt x="8" y="62"/>
                  </a:lnTo>
                  <a:lnTo>
                    <a:pt x="4" y="66"/>
                  </a:lnTo>
                  <a:lnTo>
                    <a:pt x="1" y="73"/>
                  </a:lnTo>
                  <a:lnTo>
                    <a:pt x="0" y="78"/>
                  </a:lnTo>
                  <a:lnTo>
                    <a:pt x="0" y="79"/>
                  </a:lnTo>
                  <a:lnTo>
                    <a:pt x="0" y="80"/>
                  </a:lnTo>
                  <a:lnTo>
                    <a:pt x="0" y="82"/>
                  </a:lnTo>
                  <a:lnTo>
                    <a:pt x="1" y="83"/>
                  </a:lnTo>
                  <a:lnTo>
                    <a:pt x="5" y="90"/>
                  </a:lnTo>
                  <a:lnTo>
                    <a:pt x="10" y="95"/>
                  </a:lnTo>
                  <a:lnTo>
                    <a:pt x="18" y="96"/>
                  </a:lnTo>
                  <a:lnTo>
                    <a:pt x="25" y="96"/>
                  </a:lnTo>
                  <a:lnTo>
                    <a:pt x="65" y="83"/>
                  </a:lnTo>
                  <a:lnTo>
                    <a:pt x="69" y="80"/>
                  </a:lnTo>
                  <a:lnTo>
                    <a:pt x="71" y="79"/>
                  </a:lnTo>
                  <a:lnTo>
                    <a:pt x="74" y="77"/>
                  </a:lnTo>
                  <a:lnTo>
                    <a:pt x="77" y="73"/>
                  </a:lnTo>
                  <a:lnTo>
                    <a:pt x="78" y="69"/>
                  </a:lnTo>
                  <a:lnTo>
                    <a:pt x="78" y="65"/>
                  </a:lnTo>
                  <a:lnTo>
                    <a:pt x="78" y="61"/>
                  </a:lnTo>
                  <a:lnTo>
                    <a:pt x="77" y="57"/>
                  </a:lnTo>
                  <a:lnTo>
                    <a:pt x="56" y="10"/>
                  </a:lnTo>
                  <a:lnTo>
                    <a:pt x="52" y="5"/>
                  </a:lnTo>
                  <a:lnTo>
                    <a:pt x="45" y="1"/>
                  </a:lnTo>
                  <a:lnTo>
                    <a:pt x="39" y="0"/>
                  </a:lnTo>
                  <a:lnTo>
                    <a:pt x="3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00" name="Freeform 581">
              <a:extLst>
                <a:ext uri="{FF2B5EF4-FFF2-40B4-BE49-F238E27FC236}">
                  <a16:creationId xmlns:a16="http://schemas.microsoft.com/office/drawing/2014/main" id="{00C32654-02C6-4F76-A72F-8794CAF7CAA7}"/>
                </a:ext>
              </a:extLst>
            </p:cNvPr>
            <p:cNvSpPr>
              <a:spLocks/>
            </p:cNvSpPr>
            <p:nvPr/>
          </p:nvSpPr>
          <p:spPr bwMode="auto">
            <a:xfrm>
              <a:off x="545" y="2598"/>
              <a:ext cx="8" cy="9"/>
            </a:xfrm>
            <a:custGeom>
              <a:avLst/>
              <a:gdLst>
                <a:gd name="T0" fmla="*/ 0 w 39"/>
                <a:gd name="T1" fmla="*/ 0 h 41"/>
                <a:gd name="T2" fmla="*/ 0 w 39"/>
                <a:gd name="T3" fmla="*/ 0 h 41"/>
                <a:gd name="T4" fmla="*/ 0 w 39"/>
                <a:gd name="T5" fmla="*/ 0 h 41"/>
                <a:gd name="T6" fmla="*/ 0 w 39"/>
                <a:gd name="T7" fmla="*/ 0 h 41"/>
                <a:gd name="T8" fmla="*/ 0 w 39"/>
                <a:gd name="T9" fmla="*/ 0 h 41"/>
                <a:gd name="T10" fmla="*/ 0 w 39"/>
                <a:gd name="T11" fmla="*/ 0 h 41"/>
                <a:gd name="T12" fmla="*/ 0 w 39"/>
                <a:gd name="T13" fmla="*/ 0 h 41"/>
                <a:gd name="T14" fmla="*/ 0 w 39"/>
                <a:gd name="T15" fmla="*/ 0 h 41"/>
                <a:gd name="T16" fmla="*/ 0 w 39"/>
                <a:gd name="T17" fmla="*/ 0 h 41"/>
                <a:gd name="T18" fmla="*/ 0 w 39"/>
                <a:gd name="T19" fmla="*/ 0 h 41"/>
                <a:gd name="T20" fmla="*/ 0 w 39"/>
                <a:gd name="T21" fmla="*/ 0 h 41"/>
                <a:gd name="T22" fmla="*/ 0 w 39"/>
                <a:gd name="T23" fmla="*/ 0 h 41"/>
                <a:gd name="T24" fmla="*/ 0 w 39"/>
                <a:gd name="T25" fmla="*/ 0 h 41"/>
                <a:gd name="T26" fmla="*/ 0 w 39"/>
                <a:gd name="T27" fmla="*/ 0 h 41"/>
                <a:gd name="T28" fmla="*/ 0 w 39"/>
                <a:gd name="T29" fmla="*/ 0 h 41"/>
                <a:gd name="T30" fmla="*/ 0 w 39"/>
                <a:gd name="T31" fmla="*/ 0 h 41"/>
                <a:gd name="T32" fmla="*/ 0 w 39"/>
                <a:gd name="T33" fmla="*/ 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41"/>
                <a:gd name="T53" fmla="*/ 39 w 39"/>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41">
                  <a:moveTo>
                    <a:pt x="39" y="20"/>
                  </a:moveTo>
                  <a:lnTo>
                    <a:pt x="38" y="28"/>
                  </a:lnTo>
                  <a:lnTo>
                    <a:pt x="33" y="34"/>
                  </a:lnTo>
                  <a:lnTo>
                    <a:pt x="26" y="39"/>
                  </a:lnTo>
                  <a:lnTo>
                    <a:pt x="18" y="41"/>
                  </a:lnTo>
                  <a:lnTo>
                    <a:pt x="12" y="39"/>
                  </a:lnTo>
                  <a:lnTo>
                    <a:pt x="5" y="34"/>
                  </a:lnTo>
                  <a:lnTo>
                    <a:pt x="1" y="28"/>
                  </a:lnTo>
                  <a:lnTo>
                    <a:pt x="0" y="20"/>
                  </a:lnTo>
                  <a:lnTo>
                    <a:pt x="1" y="12"/>
                  </a:lnTo>
                  <a:lnTo>
                    <a:pt x="5" y="5"/>
                  </a:lnTo>
                  <a:lnTo>
                    <a:pt x="12" y="1"/>
                  </a:lnTo>
                  <a:lnTo>
                    <a:pt x="18" y="0"/>
                  </a:lnTo>
                  <a:lnTo>
                    <a:pt x="26" y="1"/>
                  </a:lnTo>
                  <a:lnTo>
                    <a:pt x="33" y="5"/>
                  </a:lnTo>
                  <a:lnTo>
                    <a:pt x="38" y="12"/>
                  </a:lnTo>
                  <a:lnTo>
                    <a:pt x="39"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01" name="Freeform 582">
              <a:extLst>
                <a:ext uri="{FF2B5EF4-FFF2-40B4-BE49-F238E27FC236}">
                  <a16:creationId xmlns:a16="http://schemas.microsoft.com/office/drawing/2014/main" id="{27BC4E09-0AC6-4A1F-A4AA-D943DA6A4F3F}"/>
                </a:ext>
              </a:extLst>
            </p:cNvPr>
            <p:cNvSpPr>
              <a:spLocks/>
            </p:cNvSpPr>
            <p:nvPr/>
          </p:nvSpPr>
          <p:spPr bwMode="auto">
            <a:xfrm>
              <a:off x="596" y="2596"/>
              <a:ext cx="9" cy="9"/>
            </a:xfrm>
            <a:custGeom>
              <a:avLst/>
              <a:gdLst>
                <a:gd name="T0" fmla="*/ 0 w 40"/>
                <a:gd name="T1" fmla="*/ 0 h 40"/>
                <a:gd name="T2" fmla="*/ 0 w 40"/>
                <a:gd name="T3" fmla="*/ 0 h 40"/>
                <a:gd name="T4" fmla="*/ 0 w 40"/>
                <a:gd name="T5" fmla="*/ 0 h 40"/>
                <a:gd name="T6" fmla="*/ 0 w 40"/>
                <a:gd name="T7" fmla="*/ 0 h 40"/>
                <a:gd name="T8" fmla="*/ 0 w 40"/>
                <a:gd name="T9" fmla="*/ 0 h 40"/>
                <a:gd name="T10" fmla="*/ 0 w 40"/>
                <a:gd name="T11" fmla="*/ 0 h 40"/>
                <a:gd name="T12" fmla="*/ 0 w 40"/>
                <a:gd name="T13" fmla="*/ 0 h 40"/>
                <a:gd name="T14" fmla="*/ 0 w 40"/>
                <a:gd name="T15" fmla="*/ 0 h 40"/>
                <a:gd name="T16" fmla="*/ 0 w 40"/>
                <a:gd name="T17" fmla="*/ 0 h 40"/>
                <a:gd name="T18" fmla="*/ 0 w 40"/>
                <a:gd name="T19" fmla="*/ 0 h 40"/>
                <a:gd name="T20" fmla="*/ 0 w 40"/>
                <a:gd name="T21" fmla="*/ 0 h 40"/>
                <a:gd name="T22" fmla="*/ 0 w 40"/>
                <a:gd name="T23" fmla="*/ 0 h 40"/>
                <a:gd name="T24" fmla="*/ 0 w 40"/>
                <a:gd name="T25" fmla="*/ 0 h 40"/>
                <a:gd name="T26" fmla="*/ 0 w 40"/>
                <a:gd name="T27" fmla="*/ 0 h 40"/>
                <a:gd name="T28" fmla="*/ 0 w 40"/>
                <a:gd name="T29" fmla="*/ 0 h 40"/>
                <a:gd name="T30" fmla="*/ 0 w 40"/>
                <a:gd name="T31" fmla="*/ 0 h 40"/>
                <a:gd name="T32" fmla="*/ 0 w 40"/>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0"/>
                <a:gd name="T53" fmla="*/ 40 w 40"/>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0">
                  <a:moveTo>
                    <a:pt x="40" y="21"/>
                  </a:moveTo>
                  <a:lnTo>
                    <a:pt x="39" y="29"/>
                  </a:lnTo>
                  <a:lnTo>
                    <a:pt x="35" y="34"/>
                  </a:lnTo>
                  <a:lnTo>
                    <a:pt x="29" y="39"/>
                  </a:lnTo>
                  <a:lnTo>
                    <a:pt x="21" y="40"/>
                  </a:lnTo>
                  <a:lnTo>
                    <a:pt x="13" y="39"/>
                  </a:lnTo>
                  <a:lnTo>
                    <a:pt x="7" y="34"/>
                  </a:lnTo>
                  <a:lnTo>
                    <a:pt x="1" y="29"/>
                  </a:lnTo>
                  <a:lnTo>
                    <a:pt x="0" y="21"/>
                  </a:lnTo>
                  <a:lnTo>
                    <a:pt x="1" y="13"/>
                  </a:lnTo>
                  <a:lnTo>
                    <a:pt x="7" y="7"/>
                  </a:lnTo>
                  <a:lnTo>
                    <a:pt x="13" y="1"/>
                  </a:lnTo>
                  <a:lnTo>
                    <a:pt x="21" y="0"/>
                  </a:lnTo>
                  <a:lnTo>
                    <a:pt x="29" y="1"/>
                  </a:lnTo>
                  <a:lnTo>
                    <a:pt x="35" y="7"/>
                  </a:lnTo>
                  <a:lnTo>
                    <a:pt x="39" y="13"/>
                  </a:lnTo>
                  <a:lnTo>
                    <a:pt x="4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02" name="Freeform 583">
              <a:extLst>
                <a:ext uri="{FF2B5EF4-FFF2-40B4-BE49-F238E27FC236}">
                  <a16:creationId xmlns:a16="http://schemas.microsoft.com/office/drawing/2014/main" id="{E265546B-5E10-401D-8A5B-E754FB6138BC}"/>
                </a:ext>
              </a:extLst>
            </p:cNvPr>
            <p:cNvSpPr>
              <a:spLocks/>
            </p:cNvSpPr>
            <p:nvPr/>
          </p:nvSpPr>
          <p:spPr bwMode="auto">
            <a:xfrm>
              <a:off x="429" y="2630"/>
              <a:ext cx="86" cy="174"/>
            </a:xfrm>
            <a:custGeom>
              <a:avLst/>
              <a:gdLst>
                <a:gd name="T0" fmla="*/ 0 w 375"/>
                <a:gd name="T1" fmla="*/ 0 h 760"/>
                <a:gd name="T2" fmla="*/ 0 w 375"/>
                <a:gd name="T3" fmla="*/ 0 h 760"/>
                <a:gd name="T4" fmla="*/ 0 w 375"/>
                <a:gd name="T5" fmla="*/ 0 h 760"/>
                <a:gd name="T6" fmla="*/ 0 w 375"/>
                <a:gd name="T7" fmla="*/ 0 h 760"/>
                <a:gd name="T8" fmla="*/ 0 w 375"/>
                <a:gd name="T9" fmla="*/ 0 h 760"/>
                <a:gd name="T10" fmla="*/ 0 w 375"/>
                <a:gd name="T11" fmla="*/ 0 h 760"/>
                <a:gd name="T12" fmla="*/ 0 w 375"/>
                <a:gd name="T13" fmla="*/ 0 h 760"/>
                <a:gd name="T14" fmla="*/ 0 w 375"/>
                <a:gd name="T15" fmla="*/ 0 h 760"/>
                <a:gd name="T16" fmla="*/ 0 w 375"/>
                <a:gd name="T17" fmla="*/ 0 h 760"/>
                <a:gd name="T18" fmla="*/ 0 w 375"/>
                <a:gd name="T19" fmla="*/ 0 h 760"/>
                <a:gd name="T20" fmla="*/ 0 w 375"/>
                <a:gd name="T21" fmla="*/ 0 h 760"/>
                <a:gd name="T22" fmla="*/ 0 w 375"/>
                <a:gd name="T23" fmla="*/ 0 h 760"/>
                <a:gd name="T24" fmla="*/ 0 w 375"/>
                <a:gd name="T25" fmla="*/ 0 h 760"/>
                <a:gd name="T26" fmla="*/ 0 w 375"/>
                <a:gd name="T27" fmla="*/ 0 h 760"/>
                <a:gd name="T28" fmla="*/ 0 w 375"/>
                <a:gd name="T29" fmla="*/ 0 h 760"/>
                <a:gd name="T30" fmla="*/ 0 w 375"/>
                <a:gd name="T31" fmla="*/ 0 h 760"/>
                <a:gd name="T32" fmla="*/ 0 w 375"/>
                <a:gd name="T33" fmla="*/ 0 h 760"/>
                <a:gd name="T34" fmla="*/ 0 w 375"/>
                <a:gd name="T35" fmla="*/ 0 h 760"/>
                <a:gd name="T36" fmla="*/ 0 w 375"/>
                <a:gd name="T37" fmla="*/ 0 h 760"/>
                <a:gd name="T38" fmla="*/ 0 w 375"/>
                <a:gd name="T39" fmla="*/ 0 h 760"/>
                <a:gd name="T40" fmla="*/ 0 w 375"/>
                <a:gd name="T41" fmla="*/ 0 h 760"/>
                <a:gd name="T42" fmla="*/ 0 w 375"/>
                <a:gd name="T43" fmla="*/ 0 h 760"/>
                <a:gd name="T44" fmla="*/ 0 w 375"/>
                <a:gd name="T45" fmla="*/ 0 h 760"/>
                <a:gd name="T46" fmla="*/ 0 w 375"/>
                <a:gd name="T47" fmla="*/ 0 h 760"/>
                <a:gd name="T48" fmla="*/ 0 w 375"/>
                <a:gd name="T49" fmla="*/ 0 h 760"/>
                <a:gd name="T50" fmla="*/ 0 w 375"/>
                <a:gd name="T51" fmla="*/ 0 h 760"/>
                <a:gd name="T52" fmla="*/ 0 w 375"/>
                <a:gd name="T53" fmla="*/ 0 h 760"/>
                <a:gd name="T54" fmla="*/ 0 w 375"/>
                <a:gd name="T55" fmla="*/ 0 h 760"/>
                <a:gd name="T56" fmla="*/ 0 w 375"/>
                <a:gd name="T57" fmla="*/ 0 h 760"/>
                <a:gd name="T58" fmla="*/ 0 w 375"/>
                <a:gd name="T59" fmla="*/ 0 h 760"/>
                <a:gd name="T60" fmla="*/ 0 w 375"/>
                <a:gd name="T61" fmla="*/ 0 h 760"/>
                <a:gd name="T62" fmla="*/ 0 w 375"/>
                <a:gd name="T63" fmla="*/ 0 h 760"/>
                <a:gd name="T64" fmla="*/ 0 w 375"/>
                <a:gd name="T65" fmla="*/ 0 h 760"/>
                <a:gd name="T66" fmla="*/ 0 w 375"/>
                <a:gd name="T67" fmla="*/ 0 h 7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75"/>
                <a:gd name="T103" fmla="*/ 0 h 760"/>
                <a:gd name="T104" fmla="*/ 375 w 375"/>
                <a:gd name="T105" fmla="*/ 760 h 7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75" h="760">
                  <a:moveTo>
                    <a:pt x="185" y="17"/>
                  </a:moveTo>
                  <a:lnTo>
                    <a:pt x="182" y="18"/>
                  </a:lnTo>
                  <a:lnTo>
                    <a:pt x="180" y="19"/>
                  </a:lnTo>
                  <a:lnTo>
                    <a:pt x="125" y="92"/>
                  </a:lnTo>
                  <a:lnTo>
                    <a:pt x="82" y="189"/>
                  </a:lnTo>
                  <a:lnTo>
                    <a:pt x="51" y="299"/>
                  </a:lnTo>
                  <a:lnTo>
                    <a:pt x="28" y="414"/>
                  </a:lnTo>
                  <a:lnTo>
                    <a:pt x="13" y="522"/>
                  </a:lnTo>
                  <a:lnTo>
                    <a:pt x="5" y="613"/>
                  </a:lnTo>
                  <a:lnTo>
                    <a:pt x="2" y="678"/>
                  </a:lnTo>
                  <a:lnTo>
                    <a:pt x="0" y="708"/>
                  </a:lnTo>
                  <a:lnTo>
                    <a:pt x="0" y="719"/>
                  </a:lnTo>
                  <a:lnTo>
                    <a:pt x="12" y="726"/>
                  </a:lnTo>
                  <a:lnTo>
                    <a:pt x="43" y="739"/>
                  </a:lnTo>
                  <a:lnTo>
                    <a:pt x="72" y="748"/>
                  </a:lnTo>
                  <a:lnTo>
                    <a:pt x="98" y="754"/>
                  </a:lnTo>
                  <a:lnTo>
                    <a:pt x="121" y="758"/>
                  </a:lnTo>
                  <a:lnTo>
                    <a:pt x="143" y="760"/>
                  </a:lnTo>
                  <a:lnTo>
                    <a:pt x="164" y="758"/>
                  </a:lnTo>
                  <a:lnTo>
                    <a:pt x="181" y="756"/>
                  </a:lnTo>
                  <a:lnTo>
                    <a:pt x="198" y="750"/>
                  </a:lnTo>
                  <a:lnTo>
                    <a:pt x="211" y="747"/>
                  </a:lnTo>
                  <a:lnTo>
                    <a:pt x="223" y="740"/>
                  </a:lnTo>
                  <a:lnTo>
                    <a:pt x="233" y="734"/>
                  </a:lnTo>
                  <a:lnTo>
                    <a:pt x="242" y="728"/>
                  </a:lnTo>
                  <a:lnTo>
                    <a:pt x="249" y="723"/>
                  </a:lnTo>
                  <a:lnTo>
                    <a:pt x="253" y="719"/>
                  </a:lnTo>
                  <a:lnTo>
                    <a:pt x="257" y="715"/>
                  </a:lnTo>
                  <a:lnTo>
                    <a:pt x="258" y="714"/>
                  </a:lnTo>
                  <a:lnTo>
                    <a:pt x="263" y="706"/>
                  </a:lnTo>
                  <a:lnTo>
                    <a:pt x="262" y="698"/>
                  </a:lnTo>
                  <a:lnTo>
                    <a:pt x="253" y="618"/>
                  </a:lnTo>
                  <a:lnTo>
                    <a:pt x="251" y="554"/>
                  </a:lnTo>
                  <a:lnTo>
                    <a:pt x="255" y="505"/>
                  </a:lnTo>
                  <a:lnTo>
                    <a:pt x="262" y="467"/>
                  </a:lnTo>
                  <a:lnTo>
                    <a:pt x="271" y="442"/>
                  </a:lnTo>
                  <a:lnTo>
                    <a:pt x="280" y="425"/>
                  </a:lnTo>
                  <a:lnTo>
                    <a:pt x="287" y="417"/>
                  </a:lnTo>
                  <a:lnTo>
                    <a:pt x="289" y="415"/>
                  </a:lnTo>
                  <a:lnTo>
                    <a:pt x="310" y="399"/>
                  </a:lnTo>
                  <a:lnTo>
                    <a:pt x="327" y="380"/>
                  </a:lnTo>
                  <a:lnTo>
                    <a:pt x="343" y="359"/>
                  </a:lnTo>
                  <a:lnTo>
                    <a:pt x="353" y="338"/>
                  </a:lnTo>
                  <a:lnTo>
                    <a:pt x="362" y="319"/>
                  </a:lnTo>
                  <a:lnTo>
                    <a:pt x="369" y="302"/>
                  </a:lnTo>
                  <a:lnTo>
                    <a:pt x="372" y="290"/>
                  </a:lnTo>
                  <a:lnTo>
                    <a:pt x="374" y="285"/>
                  </a:lnTo>
                  <a:lnTo>
                    <a:pt x="375" y="281"/>
                  </a:lnTo>
                  <a:lnTo>
                    <a:pt x="374" y="277"/>
                  </a:lnTo>
                  <a:lnTo>
                    <a:pt x="372" y="268"/>
                  </a:lnTo>
                  <a:lnTo>
                    <a:pt x="367" y="248"/>
                  </a:lnTo>
                  <a:lnTo>
                    <a:pt x="362" y="220"/>
                  </a:lnTo>
                  <a:lnTo>
                    <a:pt x="354" y="185"/>
                  </a:lnTo>
                  <a:lnTo>
                    <a:pt x="345" y="148"/>
                  </a:lnTo>
                  <a:lnTo>
                    <a:pt x="337" y="112"/>
                  </a:lnTo>
                  <a:lnTo>
                    <a:pt x="328" y="78"/>
                  </a:lnTo>
                  <a:lnTo>
                    <a:pt x="319" y="49"/>
                  </a:lnTo>
                  <a:lnTo>
                    <a:pt x="313" y="35"/>
                  </a:lnTo>
                  <a:lnTo>
                    <a:pt x="305" y="23"/>
                  </a:lnTo>
                  <a:lnTo>
                    <a:pt x="294" y="13"/>
                  </a:lnTo>
                  <a:lnTo>
                    <a:pt x="281" y="6"/>
                  </a:lnTo>
                  <a:lnTo>
                    <a:pt x="266" y="3"/>
                  </a:lnTo>
                  <a:lnTo>
                    <a:pt x="250" y="0"/>
                  </a:lnTo>
                  <a:lnTo>
                    <a:pt x="234" y="1"/>
                  </a:lnTo>
                  <a:lnTo>
                    <a:pt x="220" y="4"/>
                  </a:lnTo>
                  <a:lnTo>
                    <a:pt x="207" y="8"/>
                  </a:lnTo>
                  <a:lnTo>
                    <a:pt x="197" y="12"/>
                  </a:lnTo>
                  <a:lnTo>
                    <a:pt x="189" y="16"/>
                  </a:lnTo>
                  <a:lnTo>
                    <a:pt x="185"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03" name="Freeform 584">
              <a:extLst>
                <a:ext uri="{FF2B5EF4-FFF2-40B4-BE49-F238E27FC236}">
                  <a16:creationId xmlns:a16="http://schemas.microsoft.com/office/drawing/2014/main" id="{673E3665-4945-4043-BE09-33C2E8C63E5B}"/>
                </a:ext>
              </a:extLst>
            </p:cNvPr>
            <p:cNvSpPr>
              <a:spLocks/>
            </p:cNvSpPr>
            <p:nvPr/>
          </p:nvSpPr>
          <p:spPr bwMode="auto">
            <a:xfrm>
              <a:off x="438" y="2639"/>
              <a:ext cx="67" cy="156"/>
            </a:xfrm>
            <a:custGeom>
              <a:avLst/>
              <a:gdLst>
                <a:gd name="T0" fmla="*/ 0 w 292"/>
                <a:gd name="T1" fmla="*/ 0 h 679"/>
                <a:gd name="T2" fmla="*/ 0 w 292"/>
                <a:gd name="T3" fmla="*/ 0 h 679"/>
                <a:gd name="T4" fmla="*/ 0 w 292"/>
                <a:gd name="T5" fmla="*/ 0 h 679"/>
                <a:gd name="T6" fmla="*/ 0 w 292"/>
                <a:gd name="T7" fmla="*/ 0 h 679"/>
                <a:gd name="T8" fmla="*/ 0 w 292"/>
                <a:gd name="T9" fmla="*/ 0 h 679"/>
                <a:gd name="T10" fmla="*/ 0 w 292"/>
                <a:gd name="T11" fmla="*/ 0 h 679"/>
                <a:gd name="T12" fmla="*/ 0 w 292"/>
                <a:gd name="T13" fmla="*/ 0 h 679"/>
                <a:gd name="T14" fmla="*/ 0 w 292"/>
                <a:gd name="T15" fmla="*/ 0 h 679"/>
                <a:gd name="T16" fmla="*/ 0 w 292"/>
                <a:gd name="T17" fmla="*/ 0 h 679"/>
                <a:gd name="T18" fmla="*/ 0 w 292"/>
                <a:gd name="T19" fmla="*/ 0 h 679"/>
                <a:gd name="T20" fmla="*/ 0 w 292"/>
                <a:gd name="T21" fmla="*/ 0 h 679"/>
                <a:gd name="T22" fmla="*/ 0 w 292"/>
                <a:gd name="T23" fmla="*/ 0 h 679"/>
                <a:gd name="T24" fmla="*/ 0 w 292"/>
                <a:gd name="T25" fmla="*/ 0 h 679"/>
                <a:gd name="T26" fmla="*/ 0 w 292"/>
                <a:gd name="T27" fmla="*/ 0 h 679"/>
                <a:gd name="T28" fmla="*/ 0 w 292"/>
                <a:gd name="T29" fmla="*/ 0 h 679"/>
                <a:gd name="T30" fmla="*/ 0 w 292"/>
                <a:gd name="T31" fmla="*/ 0 h 679"/>
                <a:gd name="T32" fmla="*/ 0 w 292"/>
                <a:gd name="T33" fmla="*/ 0 h 679"/>
                <a:gd name="T34" fmla="*/ 0 w 292"/>
                <a:gd name="T35" fmla="*/ 0 h 679"/>
                <a:gd name="T36" fmla="*/ 0 w 292"/>
                <a:gd name="T37" fmla="*/ 0 h 679"/>
                <a:gd name="T38" fmla="*/ 0 w 292"/>
                <a:gd name="T39" fmla="*/ 0 h 679"/>
                <a:gd name="T40" fmla="*/ 0 w 292"/>
                <a:gd name="T41" fmla="*/ 0 h 679"/>
                <a:gd name="T42" fmla="*/ 0 w 292"/>
                <a:gd name="T43" fmla="*/ 0 h 679"/>
                <a:gd name="T44" fmla="*/ 0 w 292"/>
                <a:gd name="T45" fmla="*/ 0 h 679"/>
                <a:gd name="T46" fmla="*/ 0 w 292"/>
                <a:gd name="T47" fmla="*/ 0 h 679"/>
                <a:gd name="T48" fmla="*/ 0 w 292"/>
                <a:gd name="T49" fmla="*/ 0 h 679"/>
                <a:gd name="T50" fmla="*/ 0 w 292"/>
                <a:gd name="T51" fmla="*/ 0 h 679"/>
                <a:gd name="T52" fmla="*/ 0 w 292"/>
                <a:gd name="T53" fmla="*/ 0 h 679"/>
                <a:gd name="T54" fmla="*/ 0 w 292"/>
                <a:gd name="T55" fmla="*/ 0 h 679"/>
                <a:gd name="T56" fmla="*/ 0 w 292"/>
                <a:gd name="T57" fmla="*/ 0 h 679"/>
                <a:gd name="T58" fmla="*/ 0 w 292"/>
                <a:gd name="T59" fmla="*/ 0 h 679"/>
                <a:gd name="T60" fmla="*/ 0 w 292"/>
                <a:gd name="T61" fmla="*/ 0 h 679"/>
                <a:gd name="T62" fmla="*/ 0 w 292"/>
                <a:gd name="T63" fmla="*/ 0 h 679"/>
                <a:gd name="T64" fmla="*/ 0 w 292"/>
                <a:gd name="T65" fmla="*/ 0 h 679"/>
                <a:gd name="T66" fmla="*/ 0 w 292"/>
                <a:gd name="T67" fmla="*/ 0 h 679"/>
                <a:gd name="T68" fmla="*/ 0 w 292"/>
                <a:gd name="T69" fmla="*/ 0 h 679"/>
                <a:gd name="T70" fmla="*/ 0 w 292"/>
                <a:gd name="T71" fmla="*/ 0 h 679"/>
                <a:gd name="T72" fmla="*/ 0 w 292"/>
                <a:gd name="T73" fmla="*/ 0 h 679"/>
                <a:gd name="T74" fmla="*/ 0 w 292"/>
                <a:gd name="T75" fmla="*/ 0 h 679"/>
                <a:gd name="T76" fmla="*/ 0 w 292"/>
                <a:gd name="T77" fmla="*/ 0 h 679"/>
                <a:gd name="T78" fmla="*/ 0 w 292"/>
                <a:gd name="T79" fmla="*/ 0 h 679"/>
                <a:gd name="T80" fmla="*/ 0 w 292"/>
                <a:gd name="T81" fmla="*/ 0 h 679"/>
                <a:gd name="T82" fmla="*/ 0 w 292"/>
                <a:gd name="T83" fmla="*/ 0 h 679"/>
                <a:gd name="T84" fmla="*/ 0 w 292"/>
                <a:gd name="T85" fmla="*/ 0 h 679"/>
                <a:gd name="T86" fmla="*/ 0 w 292"/>
                <a:gd name="T87" fmla="*/ 0 h 679"/>
                <a:gd name="T88" fmla="*/ 0 w 292"/>
                <a:gd name="T89" fmla="*/ 0 h 679"/>
                <a:gd name="T90" fmla="*/ 0 w 292"/>
                <a:gd name="T91" fmla="*/ 0 h 679"/>
                <a:gd name="T92" fmla="*/ 0 w 292"/>
                <a:gd name="T93" fmla="*/ 0 h 679"/>
                <a:gd name="T94" fmla="*/ 0 w 292"/>
                <a:gd name="T95" fmla="*/ 0 h 679"/>
                <a:gd name="T96" fmla="*/ 0 w 292"/>
                <a:gd name="T97" fmla="*/ 0 h 679"/>
                <a:gd name="T98" fmla="*/ 0 w 292"/>
                <a:gd name="T99" fmla="*/ 0 h 679"/>
                <a:gd name="T100" fmla="*/ 0 w 292"/>
                <a:gd name="T101" fmla="*/ 0 h 679"/>
                <a:gd name="T102" fmla="*/ 0 w 292"/>
                <a:gd name="T103" fmla="*/ 0 h 679"/>
                <a:gd name="T104" fmla="*/ 0 w 292"/>
                <a:gd name="T105" fmla="*/ 0 h 679"/>
                <a:gd name="T106" fmla="*/ 0 w 292"/>
                <a:gd name="T107" fmla="*/ 0 h 679"/>
                <a:gd name="T108" fmla="*/ 0 w 292"/>
                <a:gd name="T109" fmla="*/ 0 h 679"/>
                <a:gd name="T110" fmla="*/ 0 w 292"/>
                <a:gd name="T111" fmla="*/ 0 h 679"/>
                <a:gd name="T112" fmla="*/ 0 w 292"/>
                <a:gd name="T113" fmla="*/ 0 h 6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2"/>
                <a:gd name="T172" fmla="*/ 0 h 679"/>
                <a:gd name="T173" fmla="*/ 292 w 292"/>
                <a:gd name="T174" fmla="*/ 679 h 6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2" h="679">
                  <a:moveTo>
                    <a:pt x="225" y="3"/>
                  </a:moveTo>
                  <a:lnTo>
                    <a:pt x="229" y="5"/>
                  </a:lnTo>
                  <a:lnTo>
                    <a:pt x="233" y="8"/>
                  </a:lnTo>
                  <a:lnTo>
                    <a:pt x="236" y="15"/>
                  </a:lnTo>
                  <a:lnTo>
                    <a:pt x="240" y="22"/>
                  </a:lnTo>
                  <a:lnTo>
                    <a:pt x="248" y="47"/>
                  </a:lnTo>
                  <a:lnTo>
                    <a:pt x="256" y="77"/>
                  </a:lnTo>
                  <a:lnTo>
                    <a:pt x="264" y="111"/>
                  </a:lnTo>
                  <a:lnTo>
                    <a:pt x="273" y="145"/>
                  </a:lnTo>
                  <a:lnTo>
                    <a:pt x="279" y="176"/>
                  </a:lnTo>
                  <a:lnTo>
                    <a:pt x="286" y="204"/>
                  </a:lnTo>
                  <a:lnTo>
                    <a:pt x="290" y="227"/>
                  </a:lnTo>
                  <a:lnTo>
                    <a:pt x="292" y="240"/>
                  </a:lnTo>
                  <a:lnTo>
                    <a:pt x="290" y="247"/>
                  </a:lnTo>
                  <a:lnTo>
                    <a:pt x="286" y="259"/>
                  </a:lnTo>
                  <a:lnTo>
                    <a:pt x="281" y="272"/>
                  </a:lnTo>
                  <a:lnTo>
                    <a:pt x="274" y="288"/>
                  </a:lnTo>
                  <a:lnTo>
                    <a:pt x="265" y="302"/>
                  </a:lnTo>
                  <a:lnTo>
                    <a:pt x="253" y="318"/>
                  </a:lnTo>
                  <a:lnTo>
                    <a:pt x="242" y="331"/>
                  </a:lnTo>
                  <a:lnTo>
                    <a:pt x="227" y="341"/>
                  </a:lnTo>
                  <a:lnTo>
                    <a:pt x="223" y="344"/>
                  </a:lnTo>
                  <a:lnTo>
                    <a:pt x="216" y="351"/>
                  </a:lnTo>
                  <a:lnTo>
                    <a:pt x="207" y="363"/>
                  </a:lnTo>
                  <a:lnTo>
                    <a:pt x="196" y="380"/>
                  </a:lnTo>
                  <a:lnTo>
                    <a:pt x="187" y="405"/>
                  </a:lnTo>
                  <a:lnTo>
                    <a:pt x="178" y="437"/>
                  </a:lnTo>
                  <a:lnTo>
                    <a:pt x="173" y="479"/>
                  </a:lnTo>
                  <a:lnTo>
                    <a:pt x="170" y="530"/>
                  </a:lnTo>
                  <a:lnTo>
                    <a:pt x="171" y="557"/>
                  </a:lnTo>
                  <a:lnTo>
                    <a:pt x="173" y="587"/>
                  </a:lnTo>
                  <a:lnTo>
                    <a:pt x="177" y="619"/>
                  </a:lnTo>
                  <a:lnTo>
                    <a:pt x="180" y="655"/>
                  </a:lnTo>
                  <a:lnTo>
                    <a:pt x="173" y="661"/>
                  </a:lnTo>
                  <a:lnTo>
                    <a:pt x="161" y="668"/>
                  </a:lnTo>
                  <a:lnTo>
                    <a:pt x="145" y="674"/>
                  </a:lnTo>
                  <a:lnTo>
                    <a:pt x="126" y="678"/>
                  </a:lnTo>
                  <a:lnTo>
                    <a:pt x="101" y="679"/>
                  </a:lnTo>
                  <a:lnTo>
                    <a:pt x="72" y="677"/>
                  </a:lnTo>
                  <a:lnTo>
                    <a:pt x="39" y="669"/>
                  </a:lnTo>
                  <a:lnTo>
                    <a:pt x="0" y="655"/>
                  </a:lnTo>
                  <a:lnTo>
                    <a:pt x="2" y="609"/>
                  </a:lnTo>
                  <a:lnTo>
                    <a:pt x="7" y="539"/>
                  </a:lnTo>
                  <a:lnTo>
                    <a:pt x="17" y="450"/>
                  </a:lnTo>
                  <a:lnTo>
                    <a:pt x="32" y="353"/>
                  </a:lnTo>
                  <a:lnTo>
                    <a:pt x="53" y="251"/>
                  </a:lnTo>
                  <a:lnTo>
                    <a:pt x="82" y="156"/>
                  </a:lnTo>
                  <a:lnTo>
                    <a:pt x="118" y="73"/>
                  </a:lnTo>
                  <a:lnTo>
                    <a:pt x="165" y="11"/>
                  </a:lnTo>
                  <a:lnTo>
                    <a:pt x="170" y="8"/>
                  </a:lnTo>
                  <a:lnTo>
                    <a:pt x="177" y="7"/>
                  </a:lnTo>
                  <a:lnTo>
                    <a:pt x="184" y="4"/>
                  </a:lnTo>
                  <a:lnTo>
                    <a:pt x="192" y="2"/>
                  </a:lnTo>
                  <a:lnTo>
                    <a:pt x="201" y="0"/>
                  </a:lnTo>
                  <a:lnTo>
                    <a:pt x="209" y="0"/>
                  </a:lnTo>
                  <a:lnTo>
                    <a:pt x="217" y="0"/>
                  </a:lnTo>
                  <a:lnTo>
                    <a:pt x="225" y="3"/>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04" name="Freeform 585">
              <a:extLst>
                <a:ext uri="{FF2B5EF4-FFF2-40B4-BE49-F238E27FC236}">
                  <a16:creationId xmlns:a16="http://schemas.microsoft.com/office/drawing/2014/main" id="{58F8E8D4-2F58-4E34-AE98-F95ED783BABC}"/>
                </a:ext>
              </a:extLst>
            </p:cNvPr>
            <p:cNvSpPr>
              <a:spLocks/>
            </p:cNvSpPr>
            <p:nvPr/>
          </p:nvSpPr>
          <p:spPr bwMode="auto">
            <a:xfrm>
              <a:off x="480" y="2612"/>
              <a:ext cx="18" cy="24"/>
            </a:xfrm>
            <a:custGeom>
              <a:avLst/>
              <a:gdLst>
                <a:gd name="T0" fmla="*/ 0 w 82"/>
                <a:gd name="T1" fmla="*/ 0 h 107"/>
                <a:gd name="T2" fmla="*/ 0 w 82"/>
                <a:gd name="T3" fmla="*/ 0 h 107"/>
                <a:gd name="T4" fmla="*/ 0 w 82"/>
                <a:gd name="T5" fmla="*/ 0 h 107"/>
                <a:gd name="T6" fmla="*/ 0 w 82"/>
                <a:gd name="T7" fmla="*/ 0 h 107"/>
                <a:gd name="T8" fmla="*/ 0 w 82"/>
                <a:gd name="T9" fmla="*/ 0 h 107"/>
                <a:gd name="T10" fmla="*/ 0 w 82"/>
                <a:gd name="T11" fmla="*/ 0 h 107"/>
                <a:gd name="T12" fmla="*/ 0 w 82"/>
                <a:gd name="T13" fmla="*/ 0 h 107"/>
                <a:gd name="T14" fmla="*/ 0 w 82"/>
                <a:gd name="T15" fmla="*/ 0 h 107"/>
                <a:gd name="T16" fmla="*/ 0 w 82"/>
                <a:gd name="T17" fmla="*/ 0 h 107"/>
                <a:gd name="T18" fmla="*/ 0 w 82"/>
                <a:gd name="T19" fmla="*/ 0 h 107"/>
                <a:gd name="T20" fmla="*/ 0 w 82"/>
                <a:gd name="T21" fmla="*/ 0 h 107"/>
                <a:gd name="T22" fmla="*/ 0 w 82"/>
                <a:gd name="T23" fmla="*/ 0 h 107"/>
                <a:gd name="T24" fmla="*/ 0 w 82"/>
                <a:gd name="T25" fmla="*/ 0 h 107"/>
                <a:gd name="T26" fmla="*/ 0 w 82"/>
                <a:gd name="T27" fmla="*/ 0 h 107"/>
                <a:gd name="T28" fmla="*/ 0 w 82"/>
                <a:gd name="T29" fmla="*/ 0 h 107"/>
                <a:gd name="T30" fmla="*/ 0 w 82"/>
                <a:gd name="T31" fmla="*/ 0 h 107"/>
                <a:gd name="T32" fmla="*/ 0 w 82"/>
                <a:gd name="T33" fmla="*/ 0 h 107"/>
                <a:gd name="T34" fmla="*/ 0 w 82"/>
                <a:gd name="T35" fmla="*/ 0 h 107"/>
                <a:gd name="T36" fmla="*/ 0 w 82"/>
                <a:gd name="T37" fmla="*/ 0 h 10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2"/>
                <a:gd name="T58" fmla="*/ 0 h 107"/>
                <a:gd name="T59" fmla="*/ 82 w 82"/>
                <a:gd name="T60" fmla="*/ 107 h 10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2" h="107">
                  <a:moveTo>
                    <a:pt x="0" y="91"/>
                  </a:moveTo>
                  <a:lnTo>
                    <a:pt x="37" y="107"/>
                  </a:lnTo>
                  <a:lnTo>
                    <a:pt x="42" y="95"/>
                  </a:lnTo>
                  <a:lnTo>
                    <a:pt x="49" y="84"/>
                  </a:lnTo>
                  <a:lnTo>
                    <a:pt x="54" y="72"/>
                  </a:lnTo>
                  <a:lnTo>
                    <a:pt x="60" y="61"/>
                  </a:lnTo>
                  <a:lnTo>
                    <a:pt x="67" y="52"/>
                  </a:lnTo>
                  <a:lnTo>
                    <a:pt x="73" y="43"/>
                  </a:lnTo>
                  <a:lnTo>
                    <a:pt x="79" y="37"/>
                  </a:lnTo>
                  <a:lnTo>
                    <a:pt x="82" y="33"/>
                  </a:lnTo>
                  <a:lnTo>
                    <a:pt x="58" y="0"/>
                  </a:lnTo>
                  <a:lnTo>
                    <a:pt x="49" y="9"/>
                  </a:lnTo>
                  <a:lnTo>
                    <a:pt x="40" y="20"/>
                  </a:lnTo>
                  <a:lnTo>
                    <a:pt x="30" y="34"/>
                  </a:lnTo>
                  <a:lnTo>
                    <a:pt x="23" y="47"/>
                  </a:lnTo>
                  <a:lnTo>
                    <a:pt x="15" y="61"/>
                  </a:lnTo>
                  <a:lnTo>
                    <a:pt x="8" y="74"/>
                  </a:lnTo>
                  <a:lnTo>
                    <a:pt x="3" y="85"/>
                  </a:lnTo>
                  <a:lnTo>
                    <a:pt x="0"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05" name="Freeform 586">
              <a:extLst>
                <a:ext uri="{FF2B5EF4-FFF2-40B4-BE49-F238E27FC236}">
                  <a16:creationId xmlns:a16="http://schemas.microsoft.com/office/drawing/2014/main" id="{154B6FB4-2405-45A8-8788-74B69A3F92DB}"/>
                </a:ext>
              </a:extLst>
            </p:cNvPr>
            <p:cNvSpPr>
              <a:spLocks/>
            </p:cNvSpPr>
            <p:nvPr/>
          </p:nvSpPr>
          <p:spPr bwMode="auto">
            <a:xfrm>
              <a:off x="586" y="2686"/>
              <a:ext cx="67" cy="65"/>
            </a:xfrm>
            <a:custGeom>
              <a:avLst/>
              <a:gdLst>
                <a:gd name="T0" fmla="*/ 0 w 292"/>
                <a:gd name="T1" fmla="*/ 0 h 284"/>
                <a:gd name="T2" fmla="*/ 0 w 292"/>
                <a:gd name="T3" fmla="*/ 0 h 284"/>
                <a:gd name="T4" fmla="*/ 0 w 292"/>
                <a:gd name="T5" fmla="*/ 0 h 284"/>
                <a:gd name="T6" fmla="*/ 0 w 292"/>
                <a:gd name="T7" fmla="*/ 0 h 284"/>
                <a:gd name="T8" fmla="*/ 0 w 292"/>
                <a:gd name="T9" fmla="*/ 0 h 284"/>
                <a:gd name="T10" fmla="*/ 0 w 292"/>
                <a:gd name="T11" fmla="*/ 0 h 284"/>
                <a:gd name="T12" fmla="*/ 0 w 292"/>
                <a:gd name="T13" fmla="*/ 0 h 284"/>
                <a:gd name="T14" fmla="*/ 0 w 292"/>
                <a:gd name="T15" fmla="*/ 0 h 284"/>
                <a:gd name="T16" fmla="*/ 0 w 292"/>
                <a:gd name="T17" fmla="*/ 0 h 284"/>
                <a:gd name="T18" fmla="*/ 0 w 292"/>
                <a:gd name="T19" fmla="*/ 0 h 284"/>
                <a:gd name="T20" fmla="*/ 0 w 292"/>
                <a:gd name="T21" fmla="*/ 0 h 284"/>
                <a:gd name="T22" fmla="*/ 0 w 292"/>
                <a:gd name="T23" fmla="*/ 0 h 284"/>
                <a:gd name="T24" fmla="*/ 0 w 292"/>
                <a:gd name="T25" fmla="*/ 0 h 284"/>
                <a:gd name="T26" fmla="*/ 0 w 292"/>
                <a:gd name="T27" fmla="*/ 0 h 284"/>
                <a:gd name="T28" fmla="*/ 0 w 292"/>
                <a:gd name="T29" fmla="*/ 0 h 284"/>
                <a:gd name="T30" fmla="*/ 0 w 292"/>
                <a:gd name="T31" fmla="*/ 0 h 284"/>
                <a:gd name="T32" fmla="*/ 0 w 292"/>
                <a:gd name="T33" fmla="*/ 0 h 284"/>
                <a:gd name="T34" fmla="*/ 0 w 292"/>
                <a:gd name="T35" fmla="*/ 0 h 284"/>
                <a:gd name="T36" fmla="*/ 0 w 292"/>
                <a:gd name="T37" fmla="*/ 0 h 2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2"/>
                <a:gd name="T58" fmla="*/ 0 h 284"/>
                <a:gd name="T59" fmla="*/ 292 w 292"/>
                <a:gd name="T60" fmla="*/ 284 h 2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2" h="284">
                  <a:moveTo>
                    <a:pt x="7" y="7"/>
                  </a:moveTo>
                  <a:lnTo>
                    <a:pt x="1" y="15"/>
                  </a:lnTo>
                  <a:lnTo>
                    <a:pt x="0" y="24"/>
                  </a:lnTo>
                  <a:lnTo>
                    <a:pt x="1" y="33"/>
                  </a:lnTo>
                  <a:lnTo>
                    <a:pt x="7" y="41"/>
                  </a:lnTo>
                  <a:lnTo>
                    <a:pt x="251" y="278"/>
                  </a:lnTo>
                  <a:lnTo>
                    <a:pt x="259" y="283"/>
                  </a:lnTo>
                  <a:lnTo>
                    <a:pt x="268" y="284"/>
                  </a:lnTo>
                  <a:lnTo>
                    <a:pt x="277" y="283"/>
                  </a:lnTo>
                  <a:lnTo>
                    <a:pt x="285" y="278"/>
                  </a:lnTo>
                  <a:lnTo>
                    <a:pt x="290" y="270"/>
                  </a:lnTo>
                  <a:lnTo>
                    <a:pt x="292" y="261"/>
                  </a:lnTo>
                  <a:lnTo>
                    <a:pt x="290" y="252"/>
                  </a:lnTo>
                  <a:lnTo>
                    <a:pt x="285" y="244"/>
                  </a:lnTo>
                  <a:lnTo>
                    <a:pt x="40" y="7"/>
                  </a:lnTo>
                  <a:lnTo>
                    <a:pt x="33" y="2"/>
                  </a:lnTo>
                  <a:lnTo>
                    <a:pt x="23" y="0"/>
                  </a:lnTo>
                  <a:lnTo>
                    <a:pt x="14" y="2"/>
                  </a:lnTo>
                  <a:lnTo>
                    <a:pt x="7"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06" name="Freeform 587">
              <a:extLst>
                <a:ext uri="{FF2B5EF4-FFF2-40B4-BE49-F238E27FC236}">
                  <a16:creationId xmlns:a16="http://schemas.microsoft.com/office/drawing/2014/main" id="{36768CB8-4FDE-460D-973D-33C1EC90E044}"/>
                </a:ext>
              </a:extLst>
            </p:cNvPr>
            <p:cNvSpPr>
              <a:spLocks/>
            </p:cNvSpPr>
            <p:nvPr/>
          </p:nvSpPr>
          <p:spPr bwMode="auto">
            <a:xfrm>
              <a:off x="477" y="2675"/>
              <a:ext cx="147" cy="82"/>
            </a:xfrm>
            <a:custGeom>
              <a:avLst/>
              <a:gdLst>
                <a:gd name="T0" fmla="*/ 0 w 640"/>
                <a:gd name="T1" fmla="*/ 0 h 359"/>
                <a:gd name="T2" fmla="*/ 0 w 640"/>
                <a:gd name="T3" fmla="*/ 0 h 359"/>
                <a:gd name="T4" fmla="*/ 0 w 640"/>
                <a:gd name="T5" fmla="*/ 0 h 359"/>
                <a:gd name="T6" fmla="*/ 0 w 640"/>
                <a:gd name="T7" fmla="*/ 0 h 359"/>
                <a:gd name="T8" fmla="*/ 0 w 640"/>
                <a:gd name="T9" fmla="*/ 0 h 359"/>
                <a:gd name="T10" fmla="*/ 0 w 640"/>
                <a:gd name="T11" fmla="*/ 0 h 359"/>
                <a:gd name="T12" fmla="*/ 0 w 640"/>
                <a:gd name="T13" fmla="*/ 0 h 359"/>
                <a:gd name="T14" fmla="*/ 0 w 640"/>
                <a:gd name="T15" fmla="*/ 0 h 359"/>
                <a:gd name="T16" fmla="*/ 0 w 640"/>
                <a:gd name="T17" fmla="*/ 0 h 359"/>
                <a:gd name="T18" fmla="*/ 0 w 640"/>
                <a:gd name="T19" fmla="*/ 0 h 359"/>
                <a:gd name="T20" fmla="*/ 0 w 640"/>
                <a:gd name="T21" fmla="*/ 0 h 359"/>
                <a:gd name="T22" fmla="*/ 0 w 640"/>
                <a:gd name="T23" fmla="*/ 0 h 359"/>
                <a:gd name="T24" fmla="*/ 0 w 640"/>
                <a:gd name="T25" fmla="*/ 0 h 359"/>
                <a:gd name="T26" fmla="*/ 0 w 640"/>
                <a:gd name="T27" fmla="*/ 0 h 359"/>
                <a:gd name="T28" fmla="*/ 0 w 640"/>
                <a:gd name="T29" fmla="*/ 0 h 359"/>
                <a:gd name="T30" fmla="*/ 0 w 640"/>
                <a:gd name="T31" fmla="*/ 0 h 359"/>
                <a:gd name="T32" fmla="*/ 0 w 640"/>
                <a:gd name="T33" fmla="*/ 0 h 359"/>
                <a:gd name="T34" fmla="*/ 0 w 640"/>
                <a:gd name="T35" fmla="*/ 0 h 359"/>
                <a:gd name="T36" fmla="*/ 0 w 640"/>
                <a:gd name="T37" fmla="*/ 0 h 359"/>
                <a:gd name="T38" fmla="*/ 0 w 640"/>
                <a:gd name="T39" fmla="*/ 0 h 359"/>
                <a:gd name="T40" fmla="*/ 0 w 640"/>
                <a:gd name="T41" fmla="*/ 0 h 359"/>
                <a:gd name="T42" fmla="*/ 0 w 640"/>
                <a:gd name="T43" fmla="*/ 0 h 359"/>
                <a:gd name="T44" fmla="*/ 0 w 640"/>
                <a:gd name="T45" fmla="*/ 0 h 359"/>
                <a:gd name="T46" fmla="*/ 0 w 640"/>
                <a:gd name="T47" fmla="*/ 0 h 359"/>
                <a:gd name="T48" fmla="*/ 0 w 640"/>
                <a:gd name="T49" fmla="*/ 0 h 359"/>
                <a:gd name="T50" fmla="*/ 0 w 640"/>
                <a:gd name="T51" fmla="*/ 0 h 359"/>
                <a:gd name="T52" fmla="*/ 0 w 640"/>
                <a:gd name="T53" fmla="*/ 0 h 359"/>
                <a:gd name="T54" fmla="*/ 0 w 640"/>
                <a:gd name="T55" fmla="*/ 0 h 359"/>
                <a:gd name="T56" fmla="*/ 0 w 640"/>
                <a:gd name="T57" fmla="*/ 0 h 359"/>
                <a:gd name="T58" fmla="*/ 0 w 640"/>
                <a:gd name="T59" fmla="*/ 0 h 359"/>
                <a:gd name="T60" fmla="*/ 0 w 640"/>
                <a:gd name="T61" fmla="*/ 0 h 359"/>
                <a:gd name="T62" fmla="*/ 0 w 640"/>
                <a:gd name="T63" fmla="*/ 0 h 359"/>
                <a:gd name="T64" fmla="*/ 0 w 640"/>
                <a:gd name="T65" fmla="*/ 0 h 359"/>
                <a:gd name="T66" fmla="*/ 0 w 640"/>
                <a:gd name="T67" fmla="*/ 0 h 359"/>
                <a:gd name="T68" fmla="*/ 0 w 640"/>
                <a:gd name="T69" fmla="*/ 0 h 359"/>
                <a:gd name="T70" fmla="*/ 0 w 640"/>
                <a:gd name="T71" fmla="*/ 0 h 359"/>
                <a:gd name="T72" fmla="*/ 0 w 640"/>
                <a:gd name="T73" fmla="*/ 0 h 359"/>
                <a:gd name="T74" fmla="*/ 0 w 640"/>
                <a:gd name="T75" fmla="*/ 0 h 359"/>
                <a:gd name="T76" fmla="*/ 0 w 640"/>
                <a:gd name="T77" fmla="*/ 0 h 359"/>
                <a:gd name="T78" fmla="*/ 0 w 640"/>
                <a:gd name="T79" fmla="*/ 0 h 35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40"/>
                <a:gd name="T121" fmla="*/ 0 h 359"/>
                <a:gd name="T122" fmla="*/ 640 w 640"/>
                <a:gd name="T123" fmla="*/ 359 h 35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40" h="359">
                  <a:moveTo>
                    <a:pt x="14" y="1"/>
                  </a:moveTo>
                  <a:lnTo>
                    <a:pt x="8" y="5"/>
                  </a:lnTo>
                  <a:lnTo>
                    <a:pt x="2" y="10"/>
                  </a:lnTo>
                  <a:lnTo>
                    <a:pt x="0" y="18"/>
                  </a:lnTo>
                  <a:lnTo>
                    <a:pt x="0" y="26"/>
                  </a:lnTo>
                  <a:lnTo>
                    <a:pt x="1" y="30"/>
                  </a:lnTo>
                  <a:lnTo>
                    <a:pt x="4" y="36"/>
                  </a:lnTo>
                  <a:lnTo>
                    <a:pt x="8" y="48"/>
                  </a:lnTo>
                  <a:lnTo>
                    <a:pt x="13" y="61"/>
                  </a:lnTo>
                  <a:lnTo>
                    <a:pt x="21" y="78"/>
                  </a:lnTo>
                  <a:lnTo>
                    <a:pt x="30" y="96"/>
                  </a:lnTo>
                  <a:lnTo>
                    <a:pt x="41" y="117"/>
                  </a:lnTo>
                  <a:lnTo>
                    <a:pt x="54" y="138"/>
                  </a:lnTo>
                  <a:lnTo>
                    <a:pt x="69" y="161"/>
                  </a:lnTo>
                  <a:lnTo>
                    <a:pt x="86" y="184"/>
                  </a:lnTo>
                  <a:lnTo>
                    <a:pt x="105" y="208"/>
                  </a:lnTo>
                  <a:lnTo>
                    <a:pt x="126" y="231"/>
                  </a:lnTo>
                  <a:lnTo>
                    <a:pt x="151" y="253"/>
                  </a:lnTo>
                  <a:lnTo>
                    <a:pt x="177" y="275"/>
                  </a:lnTo>
                  <a:lnTo>
                    <a:pt x="205" y="295"/>
                  </a:lnTo>
                  <a:lnTo>
                    <a:pt x="237" y="313"/>
                  </a:lnTo>
                  <a:lnTo>
                    <a:pt x="257" y="324"/>
                  </a:lnTo>
                  <a:lnTo>
                    <a:pt x="280" y="333"/>
                  </a:lnTo>
                  <a:lnTo>
                    <a:pt x="300" y="339"/>
                  </a:lnTo>
                  <a:lnTo>
                    <a:pt x="324" y="346"/>
                  </a:lnTo>
                  <a:lnTo>
                    <a:pt x="346" y="351"/>
                  </a:lnTo>
                  <a:lnTo>
                    <a:pt x="369" y="355"/>
                  </a:lnTo>
                  <a:lnTo>
                    <a:pt x="393" y="357"/>
                  </a:lnTo>
                  <a:lnTo>
                    <a:pt x="418" y="359"/>
                  </a:lnTo>
                  <a:lnTo>
                    <a:pt x="442" y="359"/>
                  </a:lnTo>
                  <a:lnTo>
                    <a:pt x="467" y="357"/>
                  </a:lnTo>
                  <a:lnTo>
                    <a:pt x="493" y="356"/>
                  </a:lnTo>
                  <a:lnTo>
                    <a:pt x="519" y="352"/>
                  </a:lnTo>
                  <a:lnTo>
                    <a:pt x="545" y="347"/>
                  </a:lnTo>
                  <a:lnTo>
                    <a:pt x="572" y="341"/>
                  </a:lnTo>
                  <a:lnTo>
                    <a:pt x="600" y="334"/>
                  </a:lnTo>
                  <a:lnTo>
                    <a:pt x="627" y="325"/>
                  </a:lnTo>
                  <a:lnTo>
                    <a:pt x="634" y="321"/>
                  </a:lnTo>
                  <a:lnTo>
                    <a:pt x="639" y="316"/>
                  </a:lnTo>
                  <a:lnTo>
                    <a:pt x="640" y="308"/>
                  </a:lnTo>
                  <a:lnTo>
                    <a:pt x="640" y="300"/>
                  </a:lnTo>
                  <a:lnTo>
                    <a:pt x="636" y="294"/>
                  </a:lnTo>
                  <a:lnTo>
                    <a:pt x="630" y="288"/>
                  </a:lnTo>
                  <a:lnTo>
                    <a:pt x="623" y="287"/>
                  </a:lnTo>
                  <a:lnTo>
                    <a:pt x="615" y="287"/>
                  </a:lnTo>
                  <a:lnTo>
                    <a:pt x="589" y="295"/>
                  </a:lnTo>
                  <a:lnTo>
                    <a:pt x="565" y="303"/>
                  </a:lnTo>
                  <a:lnTo>
                    <a:pt x="539" y="308"/>
                  </a:lnTo>
                  <a:lnTo>
                    <a:pt x="514" y="313"/>
                  </a:lnTo>
                  <a:lnTo>
                    <a:pt x="490" y="316"/>
                  </a:lnTo>
                  <a:lnTo>
                    <a:pt x="467" y="318"/>
                  </a:lnTo>
                  <a:lnTo>
                    <a:pt x="444" y="320"/>
                  </a:lnTo>
                  <a:lnTo>
                    <a:pt x="420" y="320"/>
                  </a:lnTo>
                  <a:lnTo>
                    <a:pt x="398" y="318"/>
                  </a:lnTo>
                  <a:lnTo>
                    <a:pt x="377" y="316"/>
                  </a:lnTo>
                  <a:lnTo>
                    <a:pt x="355" y="313"/>
                  </a:lnTo>
                  <a:lnTo>
                    <a:pt x="334" y="308"/>
                  </a:lnTo>
                  <a:lnTo>
                    <a:pt x="315" y="303"/>
                  </a:lnTo>
                  <a:lnTo>
                    <a:pt x="294" y="295"/>
                  </a:lnTo>
                  <a:lnTo>
                    <a:pt x="274" y="287"/>
                  </a:lnTo>
                  <a:lnTo>
                    <a:pt x="256" y="278"/>
                  </a:lnTo>
                  <a:lnTo>
                    <a:pt x="228" y="261"/>
                  </a:lnTo>
                  <a:lnTo>
                    <a:pt x="200" y="243"/>
                  </a:lnTo>
                  <a:lnTo>
                    <a:pt x="177" y="223"/>
                  </a:lnTo>
                  <a:lnTo>
                    <a:pt x="155" y="201"/>
                  </a:lnTo>
                  <a:lnTo>
                    <a:pt x="134" y="181"/>
                  </a:lnTo>
                  <a:lnTo>
                    <a:pt x="117" y="158"/>
                  </a:lnTo>
                  <a:lnTo>
                    <a:pt x="101" y="136"/>
                  </a:lnTo>
                  <a:lnTo>
                    <a:pt x="87" y="116"/>
                  </a:lnTo>
                  <a:lnTo>
                    <a:pt x="75" y="95"/>
                  </a:lnTo>
                  <a:lnTo>
                    <a:pt x="65" y="76"/>
                  </a:lnTo>
                  <a:lnTo>
                    <a:pt x="57" y="60"/>
                  </a:lnTo>
                  <a:lnTo>
                    <a:pt x="51" y="44"/>
                  </a:lnTo>
                  <a:lnTo>
                    <a:pt x="45" y="32"/>
                  </a:lnTo>
                  <a:lnTo>
                    <a:pt x="41" y="22"/>
                  </a:lnTo>
                  <a:lnTo>
                    <a:pt x="40" y="17"/>
                  </a:lnTo>
                  <a:lnTo>
                    <a:pt x="39" y="14"/>
                  </a:lnTo>
                  <a:lnTo>
                    <a:pt x="35" y="8"/>
                  </a:lnTo>
                  <a:lnTo>
                    <a:pt x="28" y="2"/>
                  </a:lnTo>
                  <a:lnTo>
                    <a:pt x="22" y="0"/>
                  </a:lnTo>
                  <a:lnTo>
                    <a:pt x="1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07" name="Freeform 588">
              <a:extLst>
                <a:ext uri="{FF2B5EF4-FFF2-40B4-BE49-F238E27FC236}">
                  <a16:creationId xmlns:a16="http://schemas.microsoft.com/office/drawing/2014/main" id="{DD603523-BEE7-4709-9B6C-060CBF75B75F}"/>
                </a:ext>
              </a:extLst>
            </p:cNvPr>
            <p:cNvSpPr>
              <a:spLocks/>
            </p:cNvSpPr>
            <p:nvPr/>
          </p:nvSpPr>
          <p:spPr bwMode="auto">
            <a:xfrm>
              <a:off x="608" y="2720"/>
              <a:ext cx="44" cy="37"/>
            </a:xfrm>
            <a:custGeom>
              <a:avLst/>
              <a:gdLst>
                <a:gd name="T0" fmla="*/ 0 w 194"/>
                <a:gd name="T1" fmla="*/ 0 h 165"/>
                <a:gd name="T2" fmla="*/ 0 w 194"/>
                <a:gd name="T3" fmla="*/ 0 h 165"/>
                <a:gd name="T4" fmla="*/ 0 w 194"/>
                <a:gd name="T5" fmla="*/ 0 h 165"/>
                <a:gd name="T6" fmla="*/ 0 w 194"/>
                <a:gd name="T7" fmla="*/ 0 h 165"/>
                <a:gd name="T8" fmla="*/ 0 w 194"/>
                <a:gd name="T9" fmla="*/ 0 h 165"/>
                <a:gd name="T10" fmla="*/ 0 w 194"/>
                <a:gd name="T11" fmla="*/ 0 h 165"/>
                <a:gd name="T12" fmla="*/ 0 w 194"/>
                <a:gd name="T13" fmla="*/ 0 h 165"/>
                <a:gd name="T14" fmla="*/ 0 w 194"/>
                <a:gd name="T15" fmla="*/ 0 h 165"/>
                <a:gd name="T16" fmla="*/ 0 w 194"/>
                <a:gd name="T17" fmla="*/ 0 h 165"/>
                <a:gd name="T18" fmla="*/ 0 w 194"/>
                <a:gd name="T19" fmla="*/ 0 h 165"/>
                <a:gd name="T20" fmla="*/ 0 w 194"/>
                <a:gd name="T21" fmla="*/ 0 h 165"/>
                <a:gd name="T22" fmla="*/ 0 w 194"/>
                <a:gd name="T23" fmla="*/ 0 h 165"/>
                <a:gd name="T24" fmla="*/ 0 w 194"/>
                <a:gd name="T25" fmla="*/ 0 h 165"/>
                <a:gd name="T26" fmla="*/ 0 w 194"/>
                <a:gd name="T27" fmla="*/ 0 h 165"/>
                <a:gd name="T28" fmla="*/ 0 w 194"/>
                <a:gd name="T29" fmla="*/ 0 h 165"/>
                <a:gd name="T30" fmla="*/ 0 w 194"/>
                <a:gd name="T31" fmla="*/ 0 h 165"/>
                <a:gd name="T32" fmla="*/ 0 w 194"/>
                <a:gd name="T33" fmla="*/ 0 h 165"/>
                <a:gd name="T34" fmla="*/ 0 w 194"/>
                <a:gd name="T35" fmla="*/ 0 h 165"/>
                <a:gd name="T36" fmla="*/ 0 w 194"/>
                <a:gd name="T37" fmla="*/ 0 h 165"/>
                <a:gd name="T38" fmla="*/ 0 w 194"/>
                <a:gd name="T39" fmla="*/ 0 h 165"/>
                <a:gd name="T40" fmla="*/ 0 w 194"/>
                <a:gd name="T41" fmla="*/ 0 h 165"/>
                <a:gd name="T42" fmla="*/ 0 w 194"/>
                <a:gd name="T43" fmla="*/ 0 h 165"/>
                <a:gd name="T44" fmla="*/ 0 w 194"/>
                <a:gd name="T45" fmla="*/ 0 h 165"/>
                <a:gd name="T46" fmla="*/ 0 w 194"/>
                <a:gd name="T47" fmla="*/ 0 h 165"/>
                <a:gd name="T48" fmla="*/ 0 w 194"/>
                <a:gd name="T49" fmla="*/ 0 h 165"/>
                <a:gd name="T50" fmla="*/ 0 w 194"/>
                <a:gd name="T51" fmla="*/ 0 h 165"/>
                <a:gd name="T52" fmla="*/ 0 w 194"/>
                <a:gd name="T53" fmla="*/ 0 h 165"/>
                <a:gd name="T54" fmla="*/ 0 w 194"/>
                <a:gd name="T55" fmla="*/ 0 h 165"/>
                <a:gd name="T56" fmla="*/ 0 w 194"/>
                <a:gd name="T57" fmla="*/ 0 h 165"/>
                <a:gd name="T58" fmla="*/ 0 w 194"/>
                <a:gd name="T59" fmla="*/ 0 h 165"/>
                <a:gd name="T60" fmla="*/ 0 w 194"/>
                <a:gd name="T61" fmla="*/ 0 h 165"/>
                <a:gd name="T62" fmla="*/ 0 w 194"/>
                <a:gd name="T63" fmla="*/ 0 h 165"/>
                <a:gd name="T64" fmla="*/ 0 w 194"/>
                <a:gd name="T65" fmla="*/ 0 h 165"/>
                <a:gd name="T66" fmla="*/ 0 w 194"/>
                <a:gd name="T67" fmla="*/ 0 h 165"/>
                <a:gd name="T68" fmla="*/ 0 w 194"/>
                <a:gd name="T69" fmla="*/ 0 h 165"/>
                <a:gd name="T70" fmla="*/ 0 w 194"/>
                <a:gd name="T71" fmla="*/ 0 h 165"/>
                <a:gd name="T72" fmla="*/ 0 w 194"/>
                <a:gd name="T73" fmla="*/ 0 h 165"/>
                <a:gd name="T74" fmla="*/ 0 w 194"/>
                <a:gd name="T75" fmla="*/ 0 h 165"/>
                <a:gd name="T76" fmla="*/ 0 w 194"/>
                <a:gd name="T77" fmla="*/ 0 h 165"/>
                <a:gd name="T78" fmla="*/ 0 w 194"/>
                <a:gd name="T79" fmla="*/ 0 h 165"/>
                <a:gd name="T80" fmla="*/ 0 w 194"/>
                <a:gd name="T81" fmla="*/ 0 h 165"/>
                <a:gd name="T82" fmla="*/ 0 w 194"/>
                <a:gd name="T83" fmla="*/ 0 h 165"/>
                <a:gd name="T84" fmla="*/ 0 w 194"/>
                <a:gd name="T85" fmla="*/ 0 h 165"/>
                <a:gd name="T86" fmla="*/ 0 w 194"/>
                <a:gd name="T87" fmla="*/ 0 h 165"/>
                <a:gd name="T88" fmla="*/ 0 w 194"/>
                <a:gd name="T89" fmla="*/ 0 h 165"/>
                <a:gd name="T90" fmla="*/ 0 w 194"/>
                <a:gd name="T91" fmla="*/ 0 h 165"/>
                <a:gd name="T92" fmla="*/ 0 w 194"/>
                <a:gd name="T93" fmla="*/ 0 h 165"/>
                <a:gd name="T94" fmla="*/ 0 w 194"/>
                <a:gd name="T95" fmla="*/ 0 h 165"/>
                <a:gd name="T96" fmla="*/ 0 w 194"/>
                <a:gd name="T97" fmla="*/ 0 h 165"/>
                <a:gd name="T98" fmla="*/ 0 w 194"/>
                <a:gd name="T99" fmla="*/ 0 h 165"/>
                <a:gd name="T100" fmla="*/ 0 w 194"/>
                <a:gd name="T101" fmla="*/ 0 h 165"/>
                <a:gd name="T102" fmla="*/ 0 w 194"/>
                <a:gd name="T103" fmla="*/ 0 h 165"/>
                <a:gd name="T104" fmla="*/ 0 w 194"/>
                <a:gd name="T105" fmla="*/ 0 h 165"/>
                <a:gd name="T106" fmla="*/ 0 w 194"/>
                <a:gd name="T107" fmla="*/ 0 h 165"/>
                <a:gd name="T108" fmla="*/ 0 w 194"/>
                <a:gd name="T109" fmla="*/ 0 h 165"/>
                <a:gd name="T110" fmla="*/ 0 w 194"/>
                <a:gd name="T111" fmla="*/ 0 h 165"/>
                <a:gd name="T112" fmla="*/ 0 w 194"/>
                <a:gd name="T113" fmla="*/ 0 h 165"/>
                <a:gd name="T114" fmla="*/ 0 w 194"/>
                <a:gd name="T115" fmla="*/ 0 h 165"/>
                <a:gd name="T116" fmla="*/ 0 w 194"/>
                <a:gd name="T117" fmla="*/ 0 h 165"/>
                <a:gd name="T118" fmla="*/ 0 w 194"/>
                <a:gd name="T119" fmla="*/ 0 h 165"/>
                <a:gd name="T120" fmla="*/ 0 w 194"/>
                <a:gd name="T121" fmla="*/ 0 h 1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94"/>
                <a:gd name="T184" fmla="*/ 0 h 165"/>
                <a:gd name="T185" fmla="*/ 194 w 194"/>
                <a:gd name="T186" fmla="*/ 165 h 16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94" h="165">
                  <a:moveTo>
                    <a:pt x="86" y="5"/>
                  </a:moveTo>
                  <a:lnTo>
                    <a:pt x="72" y="8"/>
                  </a:lnTo>
                  <a:lnTo>
                    <a:pt x="59" y="12"/>
                  </a:lnTo>
                  <a:lnTo>
                    <a:pt x="47" y="17"/>
                  </a:lnTo>
                  <a:lnTo>
                    <a:pt x="37" y="22"/>
                  </a:lnTo>
                  <a:lnTo>
                    <a:pt x="27" y="29"/>
                  </a:lnTo>
                  <a:lnTo>
                    <a:pt x="20" y="37"/>
                  </a:lnTo>
                  <a:lnTo>
                    <a:pt x="13" y="44"/>
                  </a:lnTo>
                  <a:lnTo>
                    <a:pt x="8" y="53"/>
                  </a:lnTo>
                  <a:lnTo>
                    <a:pt x="4" y="63"/>
                  </a:lnTo>
                  <a:lnTo>
                    <a:pt x="3" y="70"/>
                  </a:lnTo>
                  <a:lnTo>
                    <a:pt x="0" y="79"/>
                  </a:lnTo>
                  <a:lnTo>
                    <a:pt x="0" y="87"/>
                  </a:lnTo>
                  <a:lnTo>
                    <a:pt x="1" y="106"/>
                  </a:lnTo>
                  <a:lnTo>
                    <a:pt x="7" y="121"/>
                  </a:lnTo>
                  <a:lnTo>
                    <a:pt x="10" y="133"/>
                  </a:lnTo>
                  <a:lnTo>
                    <a:pt x="14" y="138"/>
                  </a:lnTo>
                  <a:lnTo>
                    <a:pt x="14" y="139"/>
                  </a:lnTo>
                  <a:lnTo>
                    <a:pt x="16" y="139"/>
                  </a:lnTo>
                  <a:lnTo>
                    <a:pt x="16" y="141"/>
                  </a:lnTo>
                  <a:lnTo>
                    <a:pt x="16" y="142"/>
                  </a:lnTo>
                  <a:lnTo>
                    <a:pt x="31" y="155"/>
                  </a:lnTo>
                  <a:lnTo>
                    <a:pt x="48" y="161"/>
                  </a:lnTo>
                  <a:lnTo>
                    <a:pt x="68" y="165"/>
                  </a:lnTo>
                  <a:lnTo>
                    <a:pt x="89" y="165"/>
                  </a:lnTo>
                  <a:lnTo>
                    <a:pt x="107" y="163"/>
                  </a:lnTo>
                  <a:lnTo>
                    <a:pt x="124" y="160"/>
                  </a:lnTo>
                  <a:lnTo>
                    <a:pt x="137" y="156"/>
                  </a:lnTo>
                  <a:lnTo>
                    <a:pt x="145" y="154"/>
                  </a:lnTo>
                  <a:lnTo>
                    <a:pt x="147" y="154"/>
                  </a:lnTo>
                  <a:lnTo>
                    <a:pt x="148" y="152"/>
                  </a:lnTo>
                  <a:lnTo>
                    <a:pt x="151" y="152"/>
                  </a:lnTo>
                  <a:lnTo>
                    <a:pt x="152" y="151"/>
                  </a:lnTo>
                  <a:lnTo>
                    <a:pt x="160" y="143"/>
                  </a:lnTo>
                  <a:lnTo>
                    <a:pt x="165" y="134"/>
                  </a:lnTo>
                  <a:lnTo>
                    <a:pt x="168" y="125"/>
                  </a:lnTo>
                  <a:lnTo>
                    <a:pt x="169" y="115"/>
                  </a:lnTo>
                  <a:lnTo>
                    <a:pt x="169" y="111"/>
                  </a:lnTo>
                  <a:lnTo>
                    <a:pt x="168" y="106"/>
                  </a:lnTo>
                  <a:lnTo>
                    <a:pt x="168" y="102"/>
                  </a:lnTo>
                  <a:lnTo>
                    <a:pt x="167" y="96"/>
                  </a:lnTo>
                  <a:lnTo>
                    <a:pt x="174" y="94"/>
                  </a:lnTo>
                  <a:lnTo>
                    <a:pt x="181" y="90"/>
                  </a:lnTo>
                  <a:lnTo>
                    <a:pt x="186" y="86"/>
                  </a:lnTo>
                  <a:lnTo>
                    <a:pt x="189" y="81"/>
                  </a:lnTo>
                  <a:lnTo>
                    <a:pt x="191" y="77"/>
                  </a:lnTo>
                  <a:lnTo>
                    <a:pt x="193" y="72"/>
                  </a:lnTo>
                  <a:lnTo>
                    <a:pt x="194" y="68"/>
                  </a:lnTo>
                  <a:lnTo>
                    <a:pt x="194" y="63"/>
                  </a:lnTo>
                  <a:lnTo>
                    <a:pt x="194" y="57"/>
                  </a:lnTo>
                  <a:lnTo>
                    <a:pt x="193" y="52"/>
                  </a:lnTo>
                  <a:lnTo>
                    <a:pt x="191" y="47"/>
                  </a:lnTo>
                  <a:lnTo>
                    <a:pt x="190" y="43"/>
                  </a:lnTo>
                  <a:lnTo>
                    <a:pt x="181" y="27"/>
                  </a:lnTo>
                  <a:lnTo>
                    <a:pt x="168" y="14"/>
                  </a:lnTo>
                  <a:lnTo>
                    <a:pt x="155" y="7"/>
                  </a:lnTo>
                  <a:lnTo>
                    <a:pt x="141" y="3"/>
                  </a:lnTo>
                  <a:lnTo>
                    <a:pt x="125" y="0"/>
                  </a:lnTo>
                  <a:lnTo>
                    <a:pt x="111" y="0"/>
                  </a:lnTo>
                  <a:lnTo>
                    <a:pt x="98" y="3"/>
                  </a:lnTo>
                  <a:lnTo>
                    <a:pt x="86"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208" name="Freeform 589">
              <a:extLst>
                <a:ext uri="{FF2B5EF4-FFF2-40B4-BE49-F238E27FC236}">
                  <a16:creationId xmlns:a16="http://schemas.microsoft.com/office/drawing/2014/main" id="{762BE2A8-45B7-43C1-AA1E-CD7F693EF113}"/>
                </a:ext>
              </a:extLst>
            </p:cNvPr>
            <p:cNvSpPr>
              <a:spLocks/>
            </p:cNvSpPr>
            <p:nvPr/>
          </p:nvSpPr>
          <p:spPr bwMode="auto">
            <a:xfrm>
              <a:off x="619" y="2731"/>
              <a:ext cx="20" cy="15"/>
            </a:xfrm>
            <a:custGeom>
              <a:avLst/>
              <a:gdLst>
                <a:gd name="T0" fmla="*/ 0 w 89"/>
                <a:gd name="T1" fmla="*/ 0 h 69"/>
                <a:gd name="T2" fmla="*/ 0 w 89"/>
                <a:gd name="T3" fmla="*/ 0 h 69"/>
                <a:gd name="T4" fmla="*/ 0 w 89"/>
                <a:gd name="T5" fmla="*/ 0 h 69"/>
                <a:gd name="T6" fmla="*/ 0 w 89"/>
                <a:gd name="T7" fmla="*/ 0 h 69"/>
                <a:gd name="T8" fmla="*/ 0 w 89"/>
                <a:gd name="T9" fmla="*/ 0 h 69"/>
                <a:gd name="T10" fmla="*/ 0 w 89"/>
                <a:gd name="T11" fmla="*/ 0 h 69"/>
                <a:gd name="T12" fmla="*/ 0 w 89"/>
                <a:gd name="T13" fmla="*/ 0 h 69"/>
                <a:gd name="T14" fmla="*/ 0 w 89"/>
                <a:gd name="T15" fmla="*/ 0 h 69"/>
                <a:gd name="T16" fmla="*/ 0 w 89"/>
                <a:gd name="T17" fmla="*/ 0 h 69"/>
                <a:gd name="T18" fmla="*/ 0 w 89"/>
                <a:gd name="T19" fmla="*/ 0 h 69"/>
                <a:gd name="T20" fmla="*/ 0 w 89"/>
                <a:gd name="T21" fmla="*/ 0 h 69"/>
                <a:gd name="T22" fmla="*/ 0 w 89"/>
                <a:gd name="T23" fmla="*/ 0 h 69"/>
                <a:gd name="T24" fmla="*/ 0 w 89"/>
                <a:gd name="T25" fmla="*/ 0 h 69"/>
                <a:gd name="T26" fmla="*/ 0 w 89"/>
                <a:gd name="T27" fmla="*/ 0 h 69"/>
                <a:gd name="T28" fmla="*/ 0 w 89"/>
                <a:gd name="T29" fmla="*/ 0 h 69"/>
                <a:gd name="T30" fmla="*/ 0 w 89"/>
                <a:gd name="T31" fmla="*/ 0 h 69"/>
                <a:gd name="T32" fmla="*/ 0 w 89"/>
                <a:gd name="T33" fmla="*/ 0 h 69"/>
                <a:gd name="T34" fmla="*/ 0 w 89"/>
                <a:gd name="T35" fmla="*/ 0 h 69"/>
                <a:gd name="T36" fmla="*/ 0 w 89"/>
                <a:gd name="T37" fmla="*/ 0 h 69"/>
                <a:gd name="T38" fmla="*/ 0 w 89"/>
                <a:gd name="T39" fmla="*/ 0 h 69"/>
                <a:gd name="T40" fmla="*/ 0 w 89"/>
                <a:gd name="T41" fmla="*/ 0 h 69"/>
                <a:gd name="T42" fmla="*/ 0 w 89"/>
                <a:gd name="T43" fmla="*/ 0 h 69"/>
                <a:gd name="T44" fmla="*/ 0 w 89"/>
                <a:gd name="T45" fmla="*/ 0 h 69"/>
                <a:gd name="T46" fmla="*/ 0 w 89"/>
                <a:gd name="T47" fmla="*/ 0 h 69"/>
                <a:gd name="T48" fmla="*/ 0 w 89"/>
                <a:gd name="T49" fmla="*/ 0 h 69"/>
                <a:gd name="T50" fmla="*/ 0 w 89"/>
                <a:gd name="T51" fmla="*/ 0 h 69"/>
                <a:gd name="T52" fmla="*/ 0 w 89"/>
                <a:gd name="T53" fmla="*/ 0 h 69"/>
                <a:gd name="T54" fmla="*/ 0 w 89"/>
                <a:gd name="T55" fmla="*/ 0 h 69"/>
                <a:gd name="T56" fmla="*/ 0 w 89"/>
                <a:gd name="T57" fmla="*/ 0 h 69"/>
                <a:gd name="T58" fmla="*/ 0 w 89"/>
                <a:gd name="T59" fmla="*/ 0 h 69"/>
                <a:gd name="T60" fmla="*/ 0 w 89"/>
                <a:gd name="T61" fmla="*/ 0 h 69"/>
                <a:gd name="T62" fmla="*/ 0 w 89"/>
                <a:gd name="T63" fmla="*/ 0 h 69"/>
                <a:gd name="T64" fmla="*/ 0 w 89"/>
                <a:gd name="T65" fmla="*/ 0 h 69"/>
                <a:gd name="T66" fmla="*/ 0 w 89"/>
                <a:gd name="T67" fmla="*/ 0 h 69"/>
                <a:gd name="T68" fmla="*/ 0 w 89"/>
                <a:gd name="T69" fmla="*/ 0 h 69"/>
                <a:gd name="T70" fmla="*/ 0 w 89"/>
                <a:gd name="T71" fmla="*/ 0 h 69"/>
                <a:gd name="T72" fmla="*/ 0 w 89"/>
                <a:gd name="T73" fmla="*/ 0 h 69"/>
                <a:gd name="T74" fmla="*/ 0 w 89"/>
                <a:gd name="T75" fmla="*/ 0 h 69"/>
                <a:gd name="T76" fmla="*/ 0 w 89"/>
                <a:gd name="T77" fmla="*/ 0 h 69"/>
                <a:gd name="T78" fmla="*/ 0 w 89"/>
                <a:gd name="T79" fmla="*/ 0 h 69"/>
                <a:gd name="T80" fmla="*/ 0 w 89"/>
                <a:gd name="T81" fmla="*/ 0 h 69"/>
                <a:gd name="T82" fmla="*/ 0 w 89"/>
                <a:gd name="T83" fmla="*/ 0 h 69"/>
                <a:gd name="T84" fmla="*/ 0 w 89"/>
                <a:gd name="T85" fmla="*/ 0 h 69"/>
                <a:gd name="T86" fmla="*/ 0 w 89"/>
                <a:gd name="T87" fmla="*/ 0 h 69"/>
                <a:gd name="T88" fmla="*/ 0 w 89"/>
                <a:gd name="T89" fmla="*/ 0 h 69"/>
                <a:gd name="T90" fmla="*/ 0 w 89"/>
                <a:gd name="T91" fmla="*/ 0 h 69"/>
                <a:gd name="T92" fmla="*/ 0 w 89"/>
                <a:gd name="T93" fmla="*/ 0 h 69"/>
                <a:gd name="T94" fmla="*/ 0 w 89"/>
                <a:gd name="T95" fmla="*/ 0 h 69"/>
                <a:gd name="T96" fmla="*/ 0 w 89"/>
                <a:gd name="T97" fmla="*/ 0 h 69"/>
                <a:gd name="T98" fmla="*/ 0 w 89"/>
                <a:gd name="T99" fmla="*/ 0 h 69"/>
                <a:gd name="T100" fmla="*/ 0 w 89"/>
                <a:gd name="T101" fmla="*/ 0 h 69"/>
                <a:gd name="T102" fmla="*/ 0 w 89"/>
                <a:gd name="T103" fmla="*/ 0 h 69"/>
                <a:gd name="T104" fmla="*/ 0 w 89"/>
                <a:gd name="T105" fmla="*/ 0 h 6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69"/>
                <a:gd name="T161" fmla="*/ 89 w 89"/>
                <a:gd name="T162" fmla="*/ 69 h 6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69">
                  <a:moveTo>
                    <a:pt x="0" y="39"/>
                  </a:moveTo>
                  <a:lnTo>
                    <a:pt x="0" y="35"/>
                  </a:lnTo>
                  <a:lnTo>
                    <a:pt x="0" y="33"/>
                  </a:lnTo>
                  <a:lnTo>
                    <a:pt x="2" y="29"/>
                  </a:lnTo>
                  <a:lnTo>
                    <a:pt x="3" y="26"/>
                  </a:lnTo>
                  <a:lnTo>
                    <a:pt x="5" y="21"/>
                  </a:lnTo>
                  <a:lnTo>
                    <a:pt x="11" y="17"/>
                  </a:lnTo>
                  <a:lnTo>
                    <a:pt x="16" y="15"/>
                  </a:lnTo>
                  <a:lnTo>
                    <a:pt x="21" y="11"/>
                  </a:lnTo>
                  <a:lnTo>
                    <a:pt x="28" y="9"/>
                  </a:lnTo>
                  <a:lnTo>
                    <a:pt x="34" y="7"/>
                  </a:lnTo>
                  <a:lnTo>
                    <a:pt x="41" y="5"/>
                  </a:lnTo>
                  <a:lnTo>
                    <a:pt x="47" y="4"/>
                  </a:lnTo>
                  <a:lnTo>
                    <a:pt x="48" y="4"/>
                  </a:lnTo>
                  <a:lnTo>
                    <a:pt x="50" y="4"/>
                  </a:lnTo>
                  <a:lnTo>
                    <a:pt x="51" y="3"/>
                  </a:lnTo>
                  <a:lnTo>
                    <a:pt x="56" y="2"/>
                  </a:lnTo>
                  <a:lnTo>
                    <a:pt x="67" y="0"/>
                  </a:lnTo>
                  <a:lnTo>
                    <a:pt x="78" y="2"/>
                  </a:lnTo>
                  <a:lnTo>
                    <a:pt x="89" y="5"/>
                  </a:lnTo>
                  <a:lnTo>
                    <a:pt x="85" y="7"/>
                  </a:lnTo>
                  <a:lnTo>
                    <a:pt x="82" y="8"/>
                  </a:lnTo>
                  <a:lnTo>
                    <a:pt x="80" y="9"/>
                  </a:lnTo>
                  <a:lnTo>
                    <a:pt x="78" y="9"/>
                  </a:lnTo>
                  <a:lnTo>
                    <a:pt x="73" y="11"/>
                  </a:lnTo>
                  <a:lnTo>
                    <a:pt x="68" y="15"/>
                  </a:lnTo>
                  <a:lnTo>
                    <a:pt x="64" y="18"/>
                  </a:lnTo>
                  <a:lnTo>
                    <a:pt x="61" y="24"/>
                  </a:lnTo>
                  <a:lnTo>
                    <a:pt x="61" y="26"/>
                  </a:lnTo>
                  <a:lnTo>
                    <a:pt x="61" y="29"/>
                  </a:lnTo>
                  <a:lnTo>
                    <a:pt x="60" y="30"/>
                  </a:lnTo>
                  <a:lnTo>
                    <a:pt x="60" y="33"/>
                  </a:lnTo>
                  <a:lnTo>
                    <a:pt x="60" y="35"/>
                  </a:lnTo>
                  <a:lnTo>
                    <a:pt x="61" y="39"/>
                  </a:lnTo>
                  <a:lnTo>
                    <a:pt x="63" y="43"/>
                  </a:lnTo>
                  <a:lnTo>
                    <a:pt x="65" y="46"/>
                  </a:lnTo>
                  <a:lnTo>
                    <a:pt x="68" y="50"/>
                  </a:lnTo>
                  <a:lnTo>
                    <a:pt x="70" y="55"/>
                  </a:lnTo>
                  <a:lnTo>
                    <a:pt x="72" y="59"/>
                  </a:lnTo>
                  <a:lnTo>
                    <a:pt x="73" y="63"/>
                  </a:lnTo>
                  <a:lnTo>
                    <a:pt x="63" y="65"/>
                  </a:lnTo>
                  <a:lnTo>
                    <a:pt x="52" y="68"/>
                  </a:lnTo>
                  <a:lnTo>
                    <a:pt x="42" y="69"/>
                  </a:lnTo>
                  <a:lnTo>
                    <a:pt x="33" y="69"/>
                  </a:lnTo>
                  <a:lnTo>
                    <a:pt x="25" y="69"/>
                  </a:lnTo>
                  <a:lnTo>
                    <a:pt x="17" y="68"/>
                  </a:lnTo>
                  <a:lnTo>
                    <a:pt x="11" y="67"/>
                  </a:lnTo>
                  <a:lnTo>
                    <a:pt x="7" y="64"/>
                  </a:lnTo>
                  <a:lnTo>
                    <a:pt x="4" y="59"/>
                  </a:lnTo>
                  <a:lnTo>
                    <a:pt x="3" y="54"/>
                  </a:lnTo>
                  <a:lnTo>
                    <a:pt x="2" y="46"/>
                  </a:lnTo>
                  <a:lnTo>
                    <a:pt x="0" y="39"/>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grpSp>
      <p:grpSp>
        <p:nvGrpSpPr>
          <p:cNvPr id="14359" name="Group 590">
            <a:extLst>
              <a:ext uri="{FF2B5EF4-FFF2-40B4-BE49-F238E27FC236}">
                <a16:creationId xmlns:a16="http://schemas.microsoft.com/office/drawing/2014/main" id="{C96B643C-65A0-4CB6-8274-BBF9782D57DD}"/>
              </a:ext>
            </a:extLst>
          </p:cNvPr>
          <p:cNvGrpSpPr>
            <a:grpSpLocks/>
          </p:cNvGrpSpPr>
          <p:nvPr/>
        </p:nvGrpSpPr>
        <p:grpSpPr bwMode="auto">
          <a:xfrm>
            <a:off x="5270500" y="2667000"/>
            <a:ext cx="755650" cy="946150"/>
            <a:chOff x="337" y="2420"/>
            <a:chExt cx="476" cy="596"/>
          </a:xfrm>
        </p:grpSpPr>
        <p:sp>
          <p:nvSpPr>
            <p:cNvPr id="15123" name="Freeform 591">
              <a:extLst>
                <a:ext uri="{FF2B5EF4-FFF2-40B4-BE49-F238E27FC236}">
                  <a16:creationId xmlns:a16="http://schemas.microsoft.com/office/drawing/2014/main" id="{510F6BAE-2B38-48AA-9F83-D019A77DD9A8}"/>
                </a:ext>
              </a:extLst>
            </p:cNvPr>
            <p:cNvSpPr>
              <a:spLocks/>
            </p:cNvSpPr>
            <p:nvPr/>
          </p:nvSpPr>
          <p:spPr bwMode="auto">
            <a:xfrm>
              <a:off x="385" y="2867"/>
              <a:ext cx="143" cy="79"/>
            </a:xfrm>
            <a:custGeom>
              <a:avLst/>
              <a:gdLst>
                <a:gd name="T0" fmla="*/ 0 w 626"/>
                <a:gd name="T1" fmla="*/ 0 h 346"/>
                <a:gd name="T2" fmla="*/ 0 w 626"/>
                <a:gd name="T3" fmla="*/ 0 h 346"/>
                <a:gd name="T4" fmla="*/ 0 w 626"/>
                <a:gd name="T5" fmla="*/ 0 h 346"/>
                <a:gd name="T6" fmla="*/ 0 w 626"/>
                <a:gd name="T7" fmla="*/ 0 h 346"/>
                <a:gd name="T8" fmla="*/ 0 w 626"/>
                <a:gd name="T9" fmla="*/ 0 h 346"/>
                <a:gd name="T10" fmla="*/ 0 w 626"/>
                <a:gd name="T11" fmla="*/ 0 h 346"/>
                <a:gd name="T12" fmla="*/ 0 w 626"/>
                <a:gd name="T13" fmla="*/ 0 h 346"/>
                <a:gd name="T14" fmla="*/ 0 w 626"/>
                <a:gd name="T15" fmla="*/ 0 h 346"/>
                <a:gd name="T16" fmla="*/ 0 w 626"/>
                <a:gd name="T17" fmla="*/ 0 h 346"/>
                <a:gd name="T18" fmla="*/ 0 w 626"/>
                <a:gd name="T19" fmla="*/ 0 h 346"/>
                <a:gd name="T20" fmla="*/ 0 w 626"/>
                <a:gd name="T21" fmla="*/ 0 h 346"/>
                <a:gd name="T22" fmla="*/ 0 w 626"/>
                <a:gd name="T23" fmla="*/ 0 h 346"/>
                <a:gd name="T24" fmla="*/ 0 w 626"/>
                <a:gd name="T25" fmla="*/ 0 h 346"/>
                <a:gd name="T26" fmla="*/ 0 w 626"/>
                <a:gd name="T27" fmla="*/ 0 h 346"/>
                <a:gd name="T28" fmla="*/ 0 w 626"/>
                <a:gd name="T29" fmla="*/ 0 h 346"/>
                <a:gd name="T30" fmla="*/ 0 w 626"/>
                <a:gd name="T31" fmla="*/ 0 h 346"/>
                <a:gd name="T32" fmla="*/ 0 w 626"/>
                <a:gd name="T33" fmla="*/ 0 h 346"/>
                <a:gd name="T34" fmla="*/ 0 w 626"/>
                <a:gd name="T35" fmla="*/ 0 h 346"/>
                <a:gd name="T36" fmla="*/ 0 w 626"/>
                <a:gd name="T37" fmla="*/ 0 h 346"/>
                <a:gd name="T38" fmla="*/ 0 w 626"/>
                <a:gd name="T39" fmla="*/ 0 h 346"/>
                <a:gd name="T40" fmla="*/ 0 w 626"/>
                <a:gd name="T41" fmla="*/ 0 h 346"/>
                <a:gd name="T42" fmla="*/ 0 w 626"/>
                <a:gd name="T43" fmla="*/ 0 h 346"/>
                <a:gd name="T44" fmla="*/ 0 w 626"/>
                <a:gd name="T45" fmla="*/ 0 h 346"/>
                <a:gd name="T46" fmla="*/ 0 w 626"/>
                <a:gd name="T47" fmla="*/ 0 h 346"/>
                <a:gd name="T48" fmla="*/ 0 w 626"/>
                <a:gd name="T49" fmla="*/ 0 h 346"/>
                <a:gd name="T50" fmla="*/ 0 w 626"/>
                <a:gd name="T51" fmla="*/ 0 h 346"/>
                <a:gd name="T52" fmla="*/ 0 w 626"/>
                <a:gd name="T53" fmla="*/ 0 h 346"/>
                <a:gd name="T54" fmla="*/ 0 w 626"/>
                <a:gd name="T55" fmla="*/ 0 h 346"/>
                <a:gd name="T56" fmla="*/ 0 w 626"/>
                <a:gd name="T57" fmla="*/ 0 h 346"/>
                <a:gd name="T58" fmla="*/ 0 w 626"/>
                <a:gd name="T59" fmla="*/ 0 h 346"/>
                <a:gd name="T60" fmla="*/ 0 w 626"/>
                <a:gd name="T61" fmla="*/ 0 h 346"/>
                <a:gd name="T62" fmla="*/ 0 w 626"/>
                <a:gd name="T63" fmla="*/ 0 h 346"/>
                <a:gd name="T64" fmla="*/ 0 w 626"/>
                <a:gd name="T65" fmla="*/ 0 h 346"/>
                <a:gd name="T66" fmla="*/ 0 w 626"/>
                <a:gd name="T67" fmla="*/ 0 h 346"/>
                <a:gd name="T68" fmla="*/ 0 w 626"/>
                <a:gd name="T69" fmla="*/ 0 h 346"/>
                <a:gd name="T70" fmla="*/ 0 w 626"/>
                <a:gd name="T71" fmla="*/ 0 h 346"/>
                <a:gd name="T72" fmla="*/ 0 w 626"/>
                <a:gd name="T73" fmla="*/ 0 h 346"/>
                <a:gd name="T74" fmla="*/ 0 w 626"/>
                <a:gd name="T75" fmla="*/ 0 h 346"/>
                <a:gd name="T76" fmla="*/ 0 w 626"/>
                <a:gd name="T77" fmla="*/ 0 h 346"/>
                <a:gd name="T78" fmla="*/ 0 w 626"/>
                <a:gd name="T79" fmla="*/ 0 h 346"/>
                <a:gd name="T80" fmla="*/ 0 w 626"/>
                <a:gd name="T81" fmla="*/ 0 h 346"/>
                <a:gd name="T82" fmla="*/ 0 w 626"/>
                <a:gd name="T83" fmla="*/ 0 h 346"/>
                <a:gd name="T84" fmla="*/ 0 w 626"/>
                <a:gd name="T85" fmla="*/ 0 h 34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26"/>
                <a:gd name="T130" fmla="*/ 0 h 346"/>
                <a:gd name="T131" fmla="*/ 626 w 626"/>
                <a:gd name="T132" fmla="*/ 346 h 34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26" h="346">
                  <a:moveTo>
                    <a:pt x="79" y="13"/>
                  </a:moveTo>
                  <a:lnTo>
                    <a:pt x="1" y="222"/>
                  </a:lnTo>
                  <a:lnTo>
                    <a:pt x="0" y="225"/>
                  </a:lnTo>
                  <a:lnTo>
                    <a:pt x="0" y="229"/>
                  </a:lnTo>
                  <a:lnTo>
                    <a:pt x="0" y="233"/>
                  </a:lnTo>
                  <a:lnTo>
                    <a:pt x="0" y="235"/>
                  </a:lnTo>
                  <a:lnTo>
                    <a:pt x="27" y="332"/>
                  </a:lnTo>
                  <a:lnTo>
                    <a:pt x="30" y="337"/>
                  </a:lnTo>
                  <a:lnTo>
                    <a:pt x="33" y="342"/>
                  </a:lnTo>
                  <a:lnTo>
                    <a:pt x="39" y="345"/>
                  </a:lnTo>
                  <a:lnTo>
                    <a:pt x="45" y="346"/>
                  </a:lnTo>
                  <a:lnTo>
                    <a:pt x="580" y="346"/>
                  </a:lnTo>
                  <a:lnTo>
                    <a:pt x="587" y="345"/>
                  </a:lnTo>
                  <a:lnTo>
                    <a:pt x="592" y="342"/>
                  </a:lnTo>
                  <a:lnTo>
                    <a:pt x="597" y="337"/>
                  </a:lnTo>
                  <a:lnTo>
                    <a:pt x="600" y="330"/>
                  </a:lnTo>
                  <a:lnTo>
                    <a:pt x="626" y="216"/>
                  </a:lnTo>
                  <a:lnTo>
                    <a:pt x="626" y="213"/>
                  </a:lnTo>
                  <a:lnTo>
                    <a:pt x="626" y="212"/>
                  </a:lnTo>
                  <a:lnTo>
                    <a:pt x="626" y="209"/>
                  </a:lnTo>
                  <a:lnTo>
                    <a:pt x="626" y="207"/>
                  </a:lnTo>
                  <a:lnTo>
                    <a:pt x="574" y="14"/>
                  </a:lnTo>
                  <a:lnTo>
                    <a:pt x="570" y="8"/>
                  </a:lnTo>
                  <a:lnTo>
                    <a:pt x="563" y="3"/>
                  </a:lnTo>
                  <a:lnTo>
                    <a:pt x="557" y="0"/>
                  </a:lnTo>
                  <a:lnTo>
                    <a:pt x="549" y="0"/>
                  </a:lnTo>
                  <a:lnTo>
                    <a:pt x="542" y="3"/>
                  </a:lnTo>
                  <a:lnTo>
                    <a:pt x="538" y="8"/>
                  </a:lnTo>
                  <a:lnTo>
                    <a:pt x="536" y="13"/>
                  </a:lnTo>
                  <a:lnTo>
                    <a:pt x="535" y="19"/>
                  </a:lnTo>
                  <a:lnTo>
                    <a:pt x="535" y="21"/>
                  </a:lnTo>
                  <a:lnTo>
                    <a:pt x="535" y="22"/>
                  </a:lnTo>
                  <a:lnTo>
                    <a:pt x="535" y="23"/>
                  </a:lnTo>
                  <a:lnTo>
                    <a:pt x="535" y="25"/>
                  </a:lnTo>
                  <a:lnTo>
                    <a:pt x="537" y="32"/>
                  </a:lnTo>
                  <a:lnTo>
                    <a:pt x="542" y="53"/>
                  </a:lnTo>
                  <a:lnTo>
                    <a:pt x="550" y="82"/>
                  </a:lnTo>
                  <a:lnTo>
                    <a:pt x="559" y="114"/>
                  </a:lnTo>
                  <a:lnTo>
                    <a:pt x="568" y="148"/>
                  </a:lnTo>
                  <a:lnTo>
                    <a:pt x="576" y="179"/>
                  </a:lnTo>
                  <a:lnTo>
                    <a:pt x="583" y="202"/>
                  </a:lnTo>
                  <a:lnTo>
                    <a:pt x="585" y="212"/>
                  </a:lnTo>
                  <a:lnTo>
                    <a:pt x="583" y="228"/>
                  </a:lnTo>
                  <a:lnTo>
                    <a:pt x="576" y="254"/>
                  </a:lnTo>
                  <a:lnTo>
                    <a:pt x="570" y="284"/>
                  </a:lnTo>
                  <a:lnTo>
                    <a:pt x="564" y="307"/>
                  </a:lnTo>
                  <a:lnTo>
                    <a:pt x="554" y="307"/>
                  </a:lnTo>
                  <a:lnTo>
                    <a:pt x="536" y="307"/>
                  </a:lnTo>
                  <a:lnTo>
                    <a:pt x="510" y="307"/>
                  </a:lnTo>
                  <a:lnTo>
                    <a:pt x="477" y="307"/>
                  </a:lnTo>
                  <a:lnTo>
                    <a:pt x="441" y="307"/>
                  </a:lnTo>
                  <a:lnTo>
                    <a:pt x="399" y="307"/>
                  </a:lnTo>
                  <a:lnTo>
                    <a:pt x="356" y="307"/>
                  </a:lnTo>
                  <a:lnTo>
                    <a:pt x="312" y="307"/>
                  </a:lnTo>
                  <a:lnTo>
                    <a:pt x="268" y="307"/>
                  </a:lnTo>
                  <a:lnTo>
                    <a:pt x="225" y="307"/>
                  </a:lnTo>
                  <a:lnTo>
                    <a:pt x="184" y="307"/>
                  </a:lnTo>
                  <a:lnTo>
                    <a:pt x="147" y="307"/>
                  </a:lnTo>
                  <a:lnTo>
                    <a:pt x="115" y="307"/>
                  </a:lnTo>
                  <a:lnTo>
                    <a:pt x="89" y="307"/>
                  </a:lnTo>
                  <a:lnTo>
                    <a:pt x="71" y="307"/>
                  </a:lnTo>
                  <a:lnTo>
                    <a:pt x="61" y="307"/>
                  </a:lnTo>
                  <a:lnTo>
                    <a:pt x="56" y="287"/>
                  </a:lnTo>
                  <a:lnTo>
                    <a:pt x="49" y="264"/>
                  </a:lnTo>
                  <a:lnTo>
                    <a:pt x="44" y="243"/>
                  </a:lnTo>
                  <a:lnTo>
                    <a:pt x="40" y="230"/>
                  </a:lnTo>
                  <a:lnTo>
                    <a:pt x="44" y="218"/>
                  </a:lnTo>
                  <a:lnTo>
                    <a:pt x="53" y="194"/>
                  </a:lnTo>
                  <a:lnTo>
                    <a:pt x="66" y="161"/>
                  </a:lnTo>
                  <a:lnTo>
                    <a:pt x="80" y="125"/>
                  </a:lnTo>
                  <a:lnTo>
                    <a:pt x="93" y="88"/>
                  </a:lnTo>
                  <a:lnTo>
                    <a:pt x="105" y="57"/>
                  </a:lnTo>
                  <a:lnTo>
                    <a:pt x="114" y="35"/>
                  </a:lnTo>
                  <a:lnTo>
                    <a:pt x="117" y="27"/>
                  </a:lnTo>
                  <a:lnTo>
                    <a:pt x="118" y="25"/>
                  </a:lnTo>
                  <a:lnTo>
                    <a:pt x="118" y="23"/>
                  </a:lnTo>
                  <a:lnTo>
                    <a:pt x="118" y="21"/>
                  </a:lnTo>
                  <a:lnTo>
                    <a:pt x="118" y="19"/>
                  </a:lnTo>
                  <a:lnTo>
                    <a:pt x="117" y="14"/>
                  </a:lnTo>
                  <a:lnTo>
                    <a:pt x="114" y="8"/>
                  </a:lnTo>
                  <a:lnTo>
                    <a:pt x="110" y="4"/>
                  </a:lnTo>
                  <a:lnTo>
                    <a:pt x="105" y="1"/>
                  </a:lnTo>
                  <a:lnTo>
                    <a:pt x="97" y="0"/>
                  </a:lnTo>
                  <a:lnTo>
                    <a:pt x="89" y="1"/>
                  </a:lnTo>
                  <a:lnTo>
                    <a:pt x="83" y="6"/>
                  </a:lnTo>
                  <a:lnTo>
                    <a:pt x="79"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24" name="Freeform 592">
              <a:extLst>
                <a:ext uri="{FF2B5EF4-FFF2-40B4-BE49-F238E27FC236}">
                  <a16:creationId xmlns:a16="http://schemas.microsoft.com/office/drawing/2014/main" id="{8D7D757A-28A8-4F5F-92E5-A612B6C1AC2C}"/>
                </a:ext>
              </a:extLst>
            </p:cNvPr>
            <p:cNvSpPr>
              <a:spLocks/>
            </p:cNvSpPr>
            <p:nvPr/>
          </p:nvSpPr>
          <p:spPr bwMode="auto">
            <a:xfrm>
              <a:off x="370" y="2993"/>
              <a:ext cx="27" cy="19"/>
            </a:xfrm>
            <a:custGeom>
              <a:avLst/>
              <a:gdLst>
                <a:gd name="T0" fmla="*/ 0 w 117"/>
                <a:gd name="T1" fmla="*/ 0 h 84"/>
                <a:gd name="T2" fmla="*/ 0 w 117"/>
                <a:gd name="T3" fmla="*/ 0 h 84"/>
                <a:gd name="T4" fmla="*/ 0 w 117"/>
                <a:gd name="T5" fmla="*/ 0 h 84"/>
                <a:gd name="T6" fmla="*/ 0 w 117"/>
                <a:gd name="T7" fmla="*/ 0 h 84"/>
                <a:gd name="T8" fmla="*/ 0 w 117"/>
                <a:gd name="T9" fmla="*/ 0 h 84"/>
                <a:gd name="T10" fmla="*/ 0 w 117"/>
                <a:gd name="T11" fmla="*/ 0 h 84"/>
                <a:gd name="T12" fmla="*/ 0 w 117"/>
                <a:gd name="T13" fmla="*/ 0 h 84"/>
                <a:gd name="T14" fmla="*/ 0 w 117"/>
                <a:gd name="T15" fmla="*/ 0 h 84"/>
                <a:gd name="T16" fmla="*/ 0 w 117"/>
                <a:gd name="T17" fmla="*/ 0 h 84"/>
                <a:gd name="T18" fmla="*/ 0 w 117"/>
                <a:gd name="T19" fmla="*/ 0 h 84"/>
                <a:gd name="T20" fmla="*/ 0 w 117"/>
                <a:gd name="T21" fmla="*/ 0 h 84"/>
                <a:gd name="T22" fmla="*/ 0 w 117"/>
                <a:gd name="T23" fmla="*/ 0 h 84"/>
                <a:gd name="T24" fmla="*/ 0 w 117"/>
                <a:gd name="T25" fmla="*/ 0 h 84"/>
                <a:gd name="T26" fmla="*/ 0 w 117"/>
                <a:gd name="T27" fmla="*/ 0 h 84"/>
                <a:gd name="T28" fmla="*/ 0 w 117"/>
                <a:gd name="T29" fmla="*/ 0 h 84"/>
                <a:gd name="T30" fmla="*/ 0 w 117"/>
                <a:gd name="T31" fmla="*/ 0 h 84"/>
                <a:gd name="T32" fmla="*/ 0 w 117"/>
                <a:gd name="T33" fmla="*/ 0 h 84"/>
                <a:gd name="T34" fmla="*/ 0 w 117"/>
                <a:gd name="T35" fmla="*/ 0 h 84"/>
                <a:gd name="T36" fmla="*/ 0 w 117"/>
                <a:gd name="T37" fmla="*/ 0 h 84"/>
                <a:gd name="T38" fmla="*/ 0 w 117"/>
                <a:gd name="T39" fmla="*/ 0 h 84"/>
                <a:gd name="T40" fmla="*/ 0 w 117"/>
                <a:gd name="T41" fmla="*/ 0 h 84"/>
                <a:gd name="T42" fmla="*/ 0 w 117"/>
                <a:gd name="T43" fmla="*/ 0 h 84"/>
                <a:gd name="T44" fmla="*/ 0 w 117"/>
                <a:gd name="T45" fmla="*/ 0 h 84"/>
                <a:gd name="T46" fmla="*/ 0 w 117"/>
                <a:gd name="T47" fmla="*/ 0 h 84"/>
                <a:gd name="T48" fmla="*/ 0 w 117"/>
                <a:gd name="T49" fmla="*/ 0 h 84"/>
                <a:gd name="T50" fmla="*/ 0 w 117"/>
                <a:gd name="T51" fmla="*/ 0 h 84"/>
                <a:gd name="T52" fmla="*/ 0 w 117"/>
                <a:gd name="T53" fmla="*/ 0 h 84"/>
                <a:gd name="T54" fmla="*/ 0 w 117"/>
                <a:gd name="T55" fmla="*/ 0 h 84"/>
                <a:gd name="T56" fmla="*/ 0 w 117"/>
                <a:gd name="T57" fmla="*/ 0 h 84"/>
                <a:gd name="T58" fmla="*/ 0 w 117"/>
                <a:gd name="T59" fmla="*/ 0 h 84"/>
                <a:gd name="T60" fmla="*/ 0 w 117"/>
                <a:gd name="T61" fmla="*/ 0 h 84"/>
                <a:gd name="T62" fmla="*/ 0 w 117"/>
                <a:gd name="T63" fmla="*/ 0 h 84"/>
                <a:gd name="T64" fmla="*/ 0 w 117"/>
                <a:gd name="T65" fmla="*/ 0 h 84"/>
                <a:gd name="T66" fmla="*/ 0 w 117"/>
                <a:gd name="T67" fmla="*/ 0 h 84"/>
                <a:gd name="T68" fmla="*/ 0 w 117"/>
                <a:gd name="T69" fmla="*/ 0 h 84"/>
                <a:gd name="T70" fmla="*/ 0 w 117"/>
                <a:gd name="T71" fmla="*/ 0 h 84"/>
                <a:gd name="T72" fmla="*/ 0 w 117"/>
                <a:gd name="T73" fmla="*/ 0 h 84"/>
                <a:gd name="T74" fmla="*/ 0 w 117"/>
                <a:gd name="T75" fmla="*/ 0 h 8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17"/>
                <a:gd name="T115" fmla="*/ 0 h 84"/>
                <a:gd name="T116" fmla="*/ 117 w 117"/>
                <a:gd name="T117" fmla="*/ 84 h 8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17" h="84">
                  <a:moveTo>
                    <a:pt x="56" y="0"/>
                  </a:moveTo>
                  <a:lnTo>
                    <a:pt x="45" y="1"/>
                  </a:lnTo>
                  <a:lnTo>
                    <a:pt x="33" y="3"/>
                  </a:lnTo>
                  <a:lnTo>
                    <a:pt x="24" y="9"/>
                  </a:lnTo>
                  <a:lnTo>
                    <a:pt x="15" y="14"/>
                  </a:lnTo>
                  <a:lnTo>
                    <a:pt x="8" y="20"/>
                  </a:lnTo>
                  <a:lnTo>
                    <a:pt x="4" y="28"/>
                  </a:lnTo>
                  <a:lnTo>
                    <a:pt x="0" y="36"/>
                  </a:lnTo>
                  <a:lnTo>
                    <a:pt x="0" y="45"/>
                  </a:lnTo>
                  <a:lnTo>
                    <a:pt x="2" y="52"/>
                  </a:lnTo>
                  <a:lnTo>
                    <a:pt x="4" y="58"/>
                  </a:lnTo>
                  <a:lnTo>
                    <a:pt x="8" y="65"/>
                  </a:lnTo>
                  <a:lnTo>
                    <a:pt x="13" y="70"/>
                  </a:lnTo>
                  <a:lnTo>
                    <a:pt x="19" y="74"/>
                  </a:lnTo>
                  <a:lnTo>
                    <a:pt x="24" y="76"/>
                  </a:lnTo>
                  <a:lnTo>
                    <a:pt x="29" y="79"/>
                  </a:lnTo>
                  <a:lnTo>
                    <a:pt x="35" y="81"/>
                  </a:lnTo>
                  <a:lnTo>
                    <a:pt x="42" y="83"/>
                  </a:lnTo>
                  <a:lnTo>
                    <a:pt x="48" y="84"/>
                  </a:lnTo>
                  <a:lnTo>
                    <a:pt x="55" y="84"/>
                  </a:lnTo>
                  <a:lnTo>
                    <a:pt x="61" y="84"/>
                  </a:lnTo>
                  <a:lnTo>
                    <a:pt x="73" y="83"/>
                  </a:lnTo>
                  <a:lnTo>
                    <a:pt x="85" y="79"/>
                  </a:lnTo>
                  <a:lnTo>
                    <a:pt x="95" y="75"/>
                  </a:lnTo>
                  <a:lnTo>
                    <a:pt x="103" y="68"/>
                  </a:lnTo>
                  <a:lnTo>
                    <a:pt x="110" y="62"/>
                  </a:lnTo>
                  <a:lnTo>
                    <a:pt x="115" y="54"/>
                  </a:lnTo>
                  <a:lnTo>
                    <a:pt x="117" y="46"/>
                  </a:lnTo>
                  <a:lnTo>
                    <a:pt x="117" y="37"/>
                  </a:lnTo>
                  <a:lnTo>
                    <a:pt x="116" y="29"/>
                  </a:lnTo>
                  <a:lnTo>
                    <a:pt x="112" y="22"/>
                  </a:lnTo>
                  <a:lnTo>
                    <a:pt x="107" y="14"/>
                  </a:lnTo>
                  <a:lnTo>
                    <a:pt x="99" y="9"/>
                  </a:lnTo>
                  <a:lnTo>
                    <a:pt x="90" y="5"/>
                  </a:lnTo>
                  <a:lnTo>
                    <a:pt x="80" y="1"/>
                  </a:lnTo>
                  <a:lnTo>
                    <a:pt x="68" y="0"/>
                  </a:lnTo>
                  <a:lnTo>
                    <a:pt x="5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25" name="Freeform 593">
              <a:extLst>
                <a:ext uri="{FF2B5EF4-FFF2-40B4-BE49-F238E27FC236}">
                  <a16:creationId xmlns:a16="http://schemas.microsoft.com/office/drawing/2014/main" id="{A293779E-2142-4188-BE63-C2333587CCA7}"/>
                </a:ext>
              </a:extLst>
            </p:cNvPr>
            <p:cNvSpPr>
              <a:spLocks/>
            </p:cNvSpPr>
            <p:nvPr/>
          </p:nvSpPr>
          <p:spPr bwMode="auto">
            <a:xfrm>
              <a:off x="379" y="2869"/>
              <a:ext cx="39" cy="139"/>
            </a:xfrm>
            <a:custGeom>
              <a:avLst/>
              <a:gdLst>
                <a:gd name="T0" fmla="*/ 0 w 168"/>
                <a:gd name="T1" fmla="*/ 0 h 604"/>
                <a:gd name="T2" fmla="*/ 0 w 168"/>
                <a:gd name="T3" fmla="*/ 0 h 604"/>
                <a:gd name="T4" fmla="*/ 0 w 168"/>
                <a:gd name="T5" fmla="*/ 0 h 604"/>
                <a:gd name="T6" fmla="*/ 0 w 168"/>
                <a:gd name="T7" fmla="*/ 0 h 604"/>
                <a:gd name="T8" fmla="*/ 0 w 168"/>
                <a:gd name="T9" fmla="*/ 0 h 604"/>
                <a:gd name="T10" fmla="*/ 0 w 168"/>
                <a:gd name="T11" fmla="*/ 0 h 604"/>
                <a:gd name="T12" fmla="*/ 0 w 168"/>
                <a:gd name="T13" fmla="*/ 0 h 604"/>
                <a:gd name="T14" fmla="*/ 0 w 168"/>
                <a:gd name="T15" fmla="*/ 0 h 604"/>
                <a:gd name="T16" fmla="*/ 0 w 168"/>
                <a:gd name="T17" fmla="*/ 0 h 604"/>
                <a:gd name="T18" fmla="*/ 0 w 168"/>
                <a:gd name="T19" fmla="*/ 0 h 604"/>
                <a:gd name="T20" fmla="*/ 0 w 168"/>
                <a:gd name="T21" fmla="*/ 0 h 604"/>
                <a:gd name="T22" fmla="*/ 0 w 168"/>
                <a:gd name="T23" fmla="*/ 0 h 604"/>
                <a:gd name="T24" fmla="*/ 0 w 168"/>
                <a:gd name="T25" fmla="*/ 0 h 604"/>
                <a:gd name="T26" fmla="*/ 0 w 168"/>
                <a:gd name="T27" fmla="*/ 0 h 604"/>
                <a:gd name="T28" fmla="*/ 0 w 168"/>
                <a:gd name="T29" fmla="*/ 0 h 604"/>
                <a:gd name="T30" fmla="*/ 0 w 168"/>
                <a:gd name="T31" fmla="*/ 0 h 604"/>
                <a:gd name="T32" fmla="*/ 0 w 168"/>
                <a:gd name="T33" fmla="*/ 0 h 604"/>
                <a:gd name="T34" fmla="*/ 0 w 168"/>
                <a:gd name="T35" fmla="*/ 0 h 604"/>
                <a:gd name="T36" fmla="*/ 0 w 168"/>
                <a:gd name="T37" fmla="*/ 0 h 6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8"/>
                <a:gd name="T58" fmla="*/ 0 h 604"/>
                <a:gd name="T59" fmla="*/ 168 w 168"/>
                <a:gd name="T60" fmla="*/ 604 h 6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8" h="604">
                  <a:moveTo>
                    <a:pt x="129" y="14"/>
                  </a:moveTo>
                  <a:lnTo>
                    <a:pt x="0" y="579"/>
                  </a:lnTo>
                  <a:lnTo>
                    <a:pt x="0" y="587"/>
                  </a:lnTo>
                  <a:lnTo>
                    <a:pt x="4" y="594"/>
                  </a:lnTo>
                  <a:lnTo>
                    <a:pt x="9" y="600"/>
                  </a:lnTo>
                  <a:lnTo>
                    <a:pt x="16" y="604"/>
                  </a:lnTo>
                  <a:lnTo>
                    <a:pt x="24" y="604"/>
                  </a:lnTo>
                  <a:lnTo>
                    <a:pt x="30" y="601"/>
                  </a:lnTo>
                  <a:lnTo>
                    <a:pt x="35" y="596"/>
                  </a:lnTo>
                  <a:lnTo>
                    <a:pt x="39" y="588"/>
                  </a:lnTo>
                  <a:lnTo>
                    <a:pt x="168" y="23"/>
                  </a:lnTo>
                  <a:lnTo>
                    <a:pt x="168" y="16"/>
                  </a:lnTo>
                  <a:lnTo>
                    <a:pt x="166" y="9"/>
                  </a:lnTo>
                  <a:lnTo>
                    <a:pt x="160" y="4"/>
                  </a:lnTo>
                  <a:lnTo>
                    <a:pt x="152" y="0"/>
                  </a:lnTo>
                  <a:lnTo>
                    <a:pt x="145" y="0"/>
                  </a:lnTo>
                  <a:lnTo>
                    <a:pt x="138" y="3"/>
                  </a:lnTo>
                  <a:lnTo>
                    <a:pt x="133" y="8"/>
                  </a:lnTo>
                  <a:lnTo>
                    <a:pt x="129"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26" name="Freeform 594">
              <a:extLst>
                <a:ext uri="{FF2B5EF4-FFF2-40B4-BE49-F238E27FC236}">
                  <a16:creationId xmlns:a16="http://schemas.microsoft.com/office/drawing/2014/main" id="{997490DE-37FC-424C-BA86-7EA81AAFD560}"/>
                </a:ext>
              </a:extLst>
            </p:cNvPr>
            <p:cNvSpPr>
              <a:spLocks/>
            </p:cNvSpPr>
            <p:nvPr/>
          </p:nvSpPr>
          <p:spPr bwMode="auto">
            <a:xfrm>
              <a:off x="337" y="2672"/>
              <a:ext cx="205" cy="206"/>
            </a:xfrm>
            <a:custGeom>
              <a:avLst/>
              <a:gdLst>
                <a:gd name="T0" fmla="*/ 0 w 894"/>
                <a:gd name="T1" fmla="*/ 0 h 895"/>
                <a:gd name="T2" fmla="*/ 0 w 894"/>
                <a:gd name="T3" fmla="*/ 0 h 895"/>
                <a:gd name="T4" fmla="*/ 0 w 894"/>
                <a:gd name="T5" fmla="*/ 0 h 895"/>
                <a:gd name="T6" fmla="*/ 0 w 894"/>
                <a:gd name="T7" fmla="*/ 0 h 895"/>
                <a:gd name="T8" fmla="*/ 0 w 894"/>
                <a:gd name="T9" fmla="*/ 0 h 895"/>
                <a:gd name="T10" fmla="*/ 0 w 894"/>
                <a:gd name="T11" fmla="*/ 0 h 895"/>
                <a:gd name="T12" fmla="*/ 0 w 894"/>
                <a:gd name="T13" fmla="*/ 0 h 895"/>
                <a:gd name="T14" fmla="*/ 0 w 894"/>
                <a:gd name="T15" fmla="*/ 0 h 895"/>
                <a:gd name="T16" fmla="*/ 0 w 894"/>
                <a:gd name="T17" fmla="*/ 0 h 895"/>
                <a:gd name="T18" fmla="*/ 0 w 894"/>
                <a:gd name="T19" fmla="*/ 0 h 895"/>
                <a:gd name="T20" fmla="*/ 0 w 894"/>
                <a:gd name="T21" fmla="*/ 0 h 895"/>
                <a:gd name="T22" fmla="*/ 0 w 894"/>
                <a:gd name="T23" fmla="*/ 0 h 895"/>
                <a:gd name="T24" fmla="*/ 0 w 894"/>
                <a:gd name="T25" fmla="*/ 0 h 895"/>
                <a:gd name="T26" fmla="*/ 0 w 894"/>
                <a:gd name="T27" fmla="*/ 0 h 895"/>
                <a:gd name="T28" fmla="*/ 0 w 894"/>
                <a:gd name="T29" fmla="*/ 0 h 895"/>
                <a:gd name="T30" fmla="*/ 0 w 894"/>
                <a:gd name="T31" fmla="*/ 0 h 895"/>
                <a:gd name="T32" fmla="*/ 0 w 894"/>
                <a:gd name="T33" fmla="*/ 0 h 895"/>
                <a:gd name="T34" fmla="*/ 0 w 894"/>
                <a:gd name="T35" fmla="*/ 0 h 895"/>
                <a:gd name="T36" fmla="*/ 0 w 894"/>
                <a:gd name="T37" fmla="*/ 0 h 895"/>
                <a:gd name="T38" fmla="*/ 0 w 894"/>
                <a:gd name="T39" fmla="*/ 0 h 895"/>
                <a:gd name="T40" fmla="*/ 0 w 894"/>
                <a:gd name="T41" fmla="*/ 0 h 895"/>
                <a:gd name="T42" fmla="*/ 0 w 894"/>
                <a:gd name="T43" fmla="*/ 0 h 895"/>
                <a:gd name="T44" fmla="*/ 0 w 894"/>
                <a:gd name="T45" fmla="*/ 0 h 895"/>
                <a:gd name="T46" fmla="*/ 0 w 894"/>
                <a:gd name="T47" fmla="*/ 0 h 895"/>
                <a:gd name="T48" fmla="*/ 0 w 894"/>
                <a:gd name="T49" fmla="*/ 0 h 895"/>
                <a:gd name="T50" fmla="*/ 0 w 894"/>
                <a:gd name="T51" fmla="*/ 0 h 895"/>
                <a:gd name="T52" fmla="*/ 0 w 894"/>
                <a:gd name="T53" fmla="*/ 0 h 895"/>
                <a:gd name="T54" fmla="*/ 0 w 894"/>
                <a:gd name="T55" fmla="*/ 0 h 895"/>
                <a:gd name="T56" fmla="*/ 0 w 894"/>
                <a:gd name="T57" fmla="*/ 0 h 895"/>
                <a:gd name="T58" fmla="*/ 0 w 894"/>
                <a:gd name="T59" fmla="*/ 0 h 895"/>
                <a:gd name="T60" fmla="*/ 0 w 894"/>
                <a:gd name="T61" fmla="*/ 0 h 895"/>
                <a:gd name="T62" fmla="*/ 0 w 894"/>
                <a:gd name="T63" fmla="*/ 0 h 895"/>
                <a:gd name="T64" fmla="*/ 0 w 894"/>
                <a:gd name="T65" fmla="*/ 0 h 895"/>
                <a:gd name="T66" fmla="*/ 0 w 894"/>
                <a:gd name="T67" fmla="*/ 0 h 895"/>
                <a:gd name="T68" fmla="*/ 0 w 894"/>
                <a:gd name="T69" fmla="*/ 0 h 895"/>
                <a:gd name="T70" fmla="*/ 0 w 894"/>
                <a:gd name="T71" fmla="*/ 0 h 895"/>
                <a:gd name="T72" fmla="*/ 0 w 894"/>
                <a:gd name="T73" fmla="*/ 0 h 895"/>
                <a:gd name="T74" fmla="*/ 0 w 894"/>
                <a:gd name="T75" fmla="*/ 0 h 895"/>
                <a:gd name="T76" fmla="*/ 0 w 894"/>
                <a:gd name="T77" fmla="*/ 0 h 895"/>
                <a:gd name="T78" fmla="*/ 0 w 894"/>
                <a:gd name="T79" fmla="*/ 0 h 895"/>
                <a:gd name="T80" fmla="*/ 0 w 894"/>
                <a:gd name="T81" fmla="*/ 0 h 895"/>
                <a:gd name="T82" fmla="*/ 0 w 894"/>
                <a:gd name="T83" fmla="*/ 0 h 895"/>
                <a:gd name="T84" fmla="*/ 0 w 894"/>
                <a:gd name="T85" fmla="*/ 0 h 895"/>
                <a:gd name="T86" fmla="*/ 0 w 894"/>
                <a:gd name="T87" fmla="*/ 0 h 895"/>
                <a:gd name="T88" fmla="*/ 0 w 894"/>
                <a:gd name="T89" fmla="*/ 0 h 895"/>
                <a:gd name="T90" fmla="*/ 0 w 894"/>
                <a:gd name="T91" fmla="*/ 0 h 895"/>
                <a:gd name="T92" fmla="*/ 0 w 894"/>
                <a:gd name="T93" fmla="*/ 0 h 895"/>
                <a:gd name="T94" fmla="*/ 0 w 894"/>
                <a:gd name="T95" fmla="*/ 0 h 8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94"/>
                <a:gd name="T145" fmla="*/ 0 h 895"/>
                <a:gd name="T146" fmla="*/ 894 w 894"/>
                <a:gd name="T147" fmla="*/ 895 h 8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94" h="895">
                  <a:moveTo>
                    <a:pt x="45" y="0"/>
                  </a:moveTo>
                  <a:lnTo>
                    <a:pt x="39" y="0"/>
                  </a:lnTo>
                  <a:lnTo>
                    <a:pt x="36" y="2"/>
                  </a:lnTo>
                  <a:lnTo>
                    <a:pt x="30" y="4"/>
                  </a:lnTo>
                  <a:lnTo>
                    <a:pt x="24" y="7"/>
                  </a:lnTo>
                  <a:lnTo>
                    <a:pt x="19" y="11"/>
                  </a:lnTo>
                  <a:lnTo>
                    <a:pt x="13" y="16"/>
                  </a:lnTo>
                  <a:lnTo>
                    <a:pt x="8" y="22"/>
                  </a:lnTo>
                  <a:lnTo>
                    <a:pt x="3" y="30"/>
                  </a:lnTo>
                  <a:lnTo>
                    <a:pt x="2" y="33"/>
                  </a:lnTo>
                  <a:lnTo>
                    <a:pt x="0" y="37"/>
                  </a:lnTo>
                  <a:lnTo>
                    <a:pt x="0" y="41"/>
                  </a:lnTo>
                  <a:lnTo>
                    <a:pt x="0" y="43"/>
                  </a:lnTo>
                  <a:lnTo>
                    <a:pt x="131" y="787"/>
                  </a:lnTo>
                  <a:lnTo>
                    <a:pt x="131" y="786"/>
                  </a:lnTo>
                  <a:lnTo>
                    <a:pt x="131" y="785"/>
                  </a:lnTo>
                  <a:lnTo>
                    <a:pt x="131" y="783"/>
                  </a:lnTo>
                  <a:lnTo>
                    <a:pt x="132" y="798"/>
                  </a:lnTo>
                  <a:lnTo>
                    <a:pt x="136" y="813"/>
                  </a:lnTo>
                  <a:lnTo>
                    <a:pt x="144" y="830"/>
                  </a:lnTo>
                  <a:lnTo>
                    <a:pt x="155" y="847"/>
                  </a:lnTo>
                  <a:lnTo>
                    <a:pt x="172" y="864"/>
                  </a:lnTo>
                  <a:lnTo>
                    <a:pt x="193" y="877"/>
                  </a:lnTo>
                  <a:lnTo>
                    <a:pt x="220" y="889"/>
                  </a:lnTo>
                  <a:lnTo>
                    <a:pt x="253" y="895"/>
                  </a:lnTo>
                  <a:lnTo>
                    <a:pt x="254" y="895"/>
                  </a:lnTo>
                  <a:lnTo>
                    <a:pt x="256" y="895"/>
                  </a:lnTo>
                  <a:lnTo>
                    <a:pt x="870" y="895"/>
                  </a:lnTo>
                  <a:lnTo>
                    <a:pt x="875" y="894"/>
                  </a:lnTo>
                  <a:lnTo>
                    <a:pt x="881" y="891"/>
                  </a:lnTo>
                  <a:lnTo>
                    <a:pt x="885" y="889"/>
                  </a:lnTo>
                  <a:lnTo>
                    <a:pt x="888" y="883"/>
                  </a:lnTo>
                  <a:lnTo>
                    <a:pt x="891" y="874"/>
                  </a:lnTo>
                  <a:lnTo>
                    <a:pt x="893" y="863"/>
                  </a:lnTo>
                  <a:lnTo>
                    <a:pt x="894" y="851"/>
                  </a:lnTo>
                  <a:lnTo>
                    <a:pt x="893" y="838"/>
                  </a:lnTo>
                  <a:lnTo>
                    <a:pt x="891" y="825"/>
                  </a:lnTo>
                  <a:lnTo>
                    <a:pt x="884" y="813"/>
                  </a:lnTo>
                  <a:lnTo>
                    <a:pt x="874" y="802"/>
                  </a:lnTo>
                  <a:lnTo>
                    <a:pt x="859" y="792"/>
                  </a:lnTo>
                  <a:lnTo>
                    <a:pt x="848" y="789"/>
                  </a:lnTo>
                  <a:lnTo>
                    <a:pt x="829" y="786"/>
                  </a:lnTo>
                  <a:lnTo>
                    <a:pt x="805" y="782"/>
                  </a:lnTo>
                  <a:lnTo>
                    <a:pt x="775" y="779"/>
                  </a:lnTo>
                  <a:lnTo>
                    <a:pt x="740" y="777"/>
                  </a:lnTo>
                  <a:lnTo>
                    <a:pt x="702" y="774"/>
                  </a:lnTo>
                  <a:lnTo>
                    <a:pt x="662" y="772"/>
                  </a:lnTo>
                  <a:lnTo>
                    <a:pt x="619" y="769"/>
                  </a:lnTo>
                  <a:lnTo>
                    <a:pt x="576" y="766"/>
                  </a:lnTo>
                  <a:lnTo>
                    <a:pt x="531" y="765"/>
                  </a:lnTo>
                  <a:lnTo>
                    <a:pt x="490" y="764"/>
                  </a:lnTo>
                  <a:lnTo>
                    <a:pt x="448" y="761"/>
                  </a:lnTo>
                  <a:lnTo>
                    <a:pt x="410" y="760"/>
                  </a:lnTo>
                  <a:lnTo>
                    <a:pt x="375" y="759"/>
                  </a:lnTo>
                  <a:lnTo>
                    <a:pt x="345" y="759"/>
                  </a:lnTo>
                  <a:lnTo>
                    <a:pt x="321" y="757"/>
                  </a:lnTo>
                  <a:lnTo>
                    <a:pt x="318" y="757"/>
                  </a:lnTo>
                  <a:lnTo>
                    <a:pt x="315" y="759"/>
                  </a:lnTo>
                  <a:lnTo>
                    <a:pt x="313" y="760"/>
                  </a:lnTo>
                  <a:lnTo>
                    <a:pt x="310" y="761"/>
                  </a:lnTo>
                  <a:lnTo>
                    <a:pt x="310" y="760"/>
                  </a:lnTo>
                  <a:lnTo>
                    <a:pt x="310" y="761"/>
                  </a:lnTo>
                  <a:lnTo>
                    <a:pt x="309" y="761"/>
                  </a:lnTo>
                  <a:lnTo>
                    <a:pt x="308" y="761"/>
                  </a:lnTo>
                  <a:lnTo>
                    <a:pt x="305" y="760"/>
                  </a:lnTo>
                  <a:lnTo>
                    <a:pt x="301" y="759"/>
                  </a:lnTo>
                  <a:lnTo>
                    <a:pt x="297" y="756"/>
                  </a:lnTo>
                  <a:lnTo>
                    <a:pt x="293" y="751"/>
                  </a:lnTo>
                  <a:lnTo>
                    <a:pt x="287" y="744"/>
                  </a:lnTo>
                  <a:lnTo>
                    <a:pt x="282" y="737"/>
                  </a:lnTo>
                  <a:lnTo>
                    <a:pt x="275" y="725"/>
                  </a:lnTo>
                  <a:lnTo>
                    <a:pt x="269" y="711"/>
                  </a:lnTo>
                  <a:lnTo>
                    <a:pt x="261" y="694"/>
                  </a:lnTo>
                  <a:lnTo>
                    <a:pt x="254" y="664"/>
                  </a:lnTo>
                  <a:lnTo>
                    <a:pt x="235" y="590"/>
                  </a:lnTo>
                  <a:lnTo>
                    <a:pt x="209" y="484"/>
                  </a:lnTo>
                  <a:lnTo>
                    <a:pt x="180" y="363"/>
                  </a:lnTo>
                  <a:lnTo>
                    <a:pt x="150" y="242"/>
                  </a:lnTo>
                  <a:lnTo>
                    <a:pt x="124" y="138"/>
                  </a:lnTo>
                  <a:lnTo>
                    <a:pt x="105" y="64"/>
                  </a:lnTo>
                  <a:lnTo>
                    <a:pt x="98" y="35"/>
                  </a:lnTo>
                  <a:lnTo>
                    <a:pt x="97" y="34"/>
                  </a:lnTo>
                  <a:lnTo>
                    <a:pt x="97" y="32"/>
                  </a:lnTo>
                  <a:lnTo>
                    <a:pt x="95" y="30"/>
                  </a:lnTo>
                  <a:lnTo>
                    <a:pt x="94" y="29"/>
                  </a:lnTo>
                  <a:lnTo>
                    <a:pt x="93" y="26"/>
                  </a:lnTo>
                  <a:lnTo>
                    <a:pt x="90" y="24"/>
                  </a:lnTo>
                  <a:lnTo>
                    <a:pt x="85" y="19"/>
                  </a:lnTo>
                  <a:lnTo>
                    <a:pt x="80" y="13"/>
                  </a:lnTo>
                  <a:lnTo>
                    <a:pt x="72" y="8"/>
                  </a:lnTo>
                  <a:lnTo>
                    <a:pt x="64" y="4"/>
                  </a:lnTo>
                  <a:lnTo>
                    <a:pt x="55" y="2"/>
                  </a:lnTo>
                  <a:lnTo>
                    <a:pt x="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27" name="Freeform 595">
              <a:extLst>
                <a:ext uri="{FF2B5EF4-FFF2-40B4-BE49-F238E27FC236}">
                  <a16:creationId xmlns:a16="http://schemas.microsoft.com/office/drawing/2014/main" id="{695C40EC-BBD4-40DE-82F2-2956DCCEB234}"/>
                </a:ext>
              </a:extLst>
            </p:cNvPr>
            <p:cNvSpPr>
              <a:spLocks/>
            </p:cNvSpPr>
            <p:nvPr/>
          </p:nvSpPr>
          <p:spPr bwMode="auto">
            <a:xfrm>
              <a:off x="346" y="2681"/>
              <a:ext cx="187" cy="187"/>
            </a:xfrm>
            <a:custGeom>
              <a:avLst/>
              <a:gdLst>
                <a:gd name="T0" fmla="*/ 0 w 814"/>
                <a:gd name="T1" fmla="*/ 0 h 817"/>
                <a:gd name="T2" fmla="*/ 0 w 814"/>
                <a:gd name="T3" fmla="*/ 0 h 817"/>
                <a:gd name="T4" fmla="*/ 0 w 814"/>
                <a:gd name="T5" fmla="*/ 0 h 817"/>
                <a:gd name="T6" fmla="*/ 0 w 814"/>
                <a:gd name="T7" fmla="*/ 0 h 817"/>
                <a:gd name="T8" fmla="*/ 0 w 814"/>
                <a:gd name="T9" fmla="*/ 0 h 817"/>
                <a:gd name="T10" fmla="*/ 0 w 814"/>
                <a:gd name="T11" fmla="*/ 0 h 817"/>
                <a:gd name="T12" fmla="*/ 0 w 814"/>
                <a:gd name="T13" fmla="*/ 0 h 817"/>
                <a:gd name="T14" fmla="*/ 0 w 814"/>
                <a:gd name="T15" fmla="*/ 0 h 817"/>
                <a:gd name="T16" fmla="*/ 0 w 814"/>
                <a:gd name="T17" fmla="*/ 0 h 817"/>
                <a:gd name="T18" fmla="*/ 0 w 814"/>
                <a:gd name="T19" fmla="*/ 0 h 817"/>
                <a:gd name="T20" fmla="*/ 0 w 814"/>
                <a:gd name="T21" fmla="*/ 0 h 817"/>
                <a:gd name="T22" fmla="*/ 0 w 814"/>
                <a:gd name="T23" fmla="*/ 0 h 817"/>
                <a:gd name="T24" fmla="*/ 0 w 814"/>
                <a:gd name="T25" fmla="*/ 0 h 817"/>
                <a:gd name="T26" fmla="*/ 0 w 814"/>
                <a:gd name="T27" fmla="*/ 0 h 817"/>
                <a:gd name="T28" fmla="*/ 0 w 814"/>
                <a:gd name="T29" fmla="*/ 0 h 817"/>
                <a:gd name="T30" fmla="*/ 0 w 814"/>
                <a:gd name="T31" fmla="*/ 0 h 817"/>
                <a:gd name="T32" fmla="*/ 0 w 814"/>
                <a:gd name="T33" fmla="*/ 0 h 817"/>
                <a:gd name="T34" fmla="*/ 0 w 814"/>
                <a:gd name="T35" fmla="*/ 0 h 817"/>
                <a:gd name="T36" fmla="*/ 0 w 814"/>
                <a:gd name="T37" fmla="*/ 0 h 817"/>
                <a:gd name="T38" fmla="*/ 0 w 814"/>
                <a:gd name="T39" fmla="*/ 0 h 817"/>
                <a:gd name="T40" fmla="*/ 0 w 814"/>
                <a:gd name="T41" fmla="*/ 0 h 817"/>
                <a:gd name="T42" fmla="*/ 0 w 814"/>
                <a:gd name="T43" fmla="*/ 0 h 817"/>
                <a:gd name="T44" fmla="*/ 0 w 814"/>
                <a:gd name="T45" fmla="*/ 0 h 817"/>
                <a:gd name="T46" fmla="*/ 0 w 814"/>
                <a:gd name="T47" fmla="*/ 0 h 817"/>
                <a:gd name="T48" fmla="*/ 0 w 814"/>
                <a:gd name="T49" fmla="*/ 0 h 817"/>
                <a:gd name="T50" fmla="*/ 0 w 814"/>
                <a:gd name="T51" fmla="*/ 0 h 817"/>
                <a:gd name="T52" fmla="*/ 0 w 814"/>
                <a:gd name="T53" fmla="*/ 0 h 817"/>
                <a:gd name="T54" fmla="*/ 0 w 814"/>
                <a:gd name="T55" fmla="*/ 0 h 817"/>
                <a:gd name="T56" fmla="*/ 0 w 814"/>
                <a:gd name="T57" fmla="*/ 0 h 817"/>
                <a:gd name="T58" fmla="*/ 0 w 814"/>
                <a:gd name="T59" fmla="*/ 0 h 817"/>
                <a:gd name="T60" fmla="*/ 0 w 814"/>
                <a:gd name="T61" fmla="*/ 0 h 817"/>
                <a:gd name="T62" fmla="*/ 0 w 814"/>
                <a:gd name="T63" fmla="*/ 0 h 817"/>
                <a:gd name="T64" fmla="*/ 0 w 814"/>
                <a:gd name="T65" fmla="*/ 0 h 817"/>
                <a:gd name="T66" fmla="*/ 0 w 814"/>
                <a:gd name="T67" fmla="*/ 0 h 817"/>
                <a:gd name="T68" fmla="*/ 0 w 814"/>
                <a:gd name="T69" fmla="*/ 0 h 817"/>
                <a:gd name="T70" fmla="*/ 0 w 814"/>
                <a:gd name="T71" fmla="*/ 0 h 817"/>
                <a:gd name="T72" fmla="*/ 0 w 814"/>
                <a:gd name="T73" fmla="*/ 0 h 817"/>
                <a:gd name="T74" fmla="*/ 0 w 814"/>
                <a:gd name="T75" fmla="*/ 0 h 817"/>
                <a:gd name="T76" fmla="*/ 0 w 814"/>
                <a:gd name="T77" fmla="*/ 0 h 817"/>
                <a:gd name="T78" fmla="*/ 0 w 814"/>
                <a:gd name="T79" fmla="*/ 0 h 817"/>
                <a:gd name="T80" fmla="*/ 0 w 814"/>
                <a:gd name="T81" fmla="*/ 0 h 817"/>
                <a:gd name="T82" fmla="*/ 0 w 814"/>
                <a:gd name="T83" fmla="*/ 0 h 817"/>
                <a:gd name="T84" fmla="*/ 0 w 814"/>
                <a:gd name="T85" fmla="*/ 0 h 817"/>
                <a:gd name="T86" fmla="*/ 0 w 814"/>
                <a:gd name="T87" fmla="*/ 0 h 817"/>
                <a:gd name="T88" fmla="*/ 0 w 814"/>
                <a:gd name="T89" fmla="*/ 0 h 817"/>
                <a:gd name="T90" fmla="*/ 0 w 814"/>
                <a:gd name="T91" fmla="*/ 0 h 81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14"/>
                <a:gd name="T139" fmla="*/ 0 h 817"/>
                <a:gd name="T140" fmla="*/ 814 w 814"/>
                <a:gd name="T141" fmla="*/ 817 h 81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14" h="817">
                  <a:moveTo>
                    <a:pt x="5" y="0"/>
                  </a:moveTo>
                  <a:lnTo>
                    <a:pt x="9" y="2"/>
                  </a:lnTo>
                  <a:lnTo>
                    <a:pt x="13" y="3"/>
                  </a:lnTo>
                  <a:lnTo>
                    <a:pt x="15" y="7"/>
                  </a:lnTo>
                  <a:lnTo>
                    <a:pt x="19" y="11"/>
                  </a:lnTo>
                  <a:lnTo>
                    <a:pt x="27" y="42"/>
                  </a:lnTo>
                  <a:lnTo>
                    <a:pt x="45" y="117"/>
                  </a:lnTo>
                  <a:lnTo>
                    <a:pt x="71" y="221"/>
                  </a:lnTo>
                  <a:lnTo>
                    <a:pt x="101" y="341"/>
                  </a:lnTo>
                  <a:lnTo>
                    <a:pt x="131" y="461"/>
                  </a:lnTo>
                  <a:lnTo>
                    <a:pt x="157" y="564"/>
                  </a:lnTo>
                  <a:lnTo>
                    <a:pt x="175" y="638"/>
                  </a:lnTo>
                  <a:lnTo>
                    <a:pt x="182" y="665"/>
                  </a:lnTo>
                  <a:lnTo>
                    <a:pt x="182" y="666"/>
                  </a:lnTo>
                  <a:lnTo>
                    <a:pt x="182" y="668"/>
                  </a:lnTo>
                  <a:lnTo>
                    <a:pt x="190" y="686"/>
                  </a:lnTo>
                  <a:lnTo>
                    <a:pt x="198" y="703"/>
                  </a:lnTo>
                  <a:lnTo>
                    <a:pt x="207" y="717"/>
                  </a:lnTo>
                  <a:lnTo>
                    <a:pt x="216" y="729"/>
                  </a:lnTo>
                  <a:lnTo>
                    <a:pt x="224" y="739"/>
                  </a:lnTo>
                  <a:lnTo>
                    <a:pt x="233" y="748"/>
                  </a:lnTo>
                  <a:lnTo>
                    <a:pt x="243" y="755"/>
                  </a:lnTo>
                  <a:lnTo>
                    <a:pt x="252" y="759"/>
                  </a:lnTo>
                  <a:lnTo>
                    <a:pt x="263" y="761"/>
                  </a:lnTo>
                  <a:lnTo>
                    <a:pt x="270" y="761"/>
                  </a:lnTo>
                  <a:lnTo>
                    <a:pt x="278" y="760"/>
                  </a:lnTo>
                  <a:lnTo>
                    <a:pt x="283" y="759"/>
                  </a:lnTo>
                  <a:lnTo>
                    <a:pt x="328" y="760"/>
                  </a:lnTo>
                  <a:lnTo>
                    <a:pt x="371" y="761"/>
                  </a:lnTo>
                  <a:lnTo>
                    <a:pt x="415" y="763"/>
                  </a:lnTo>
                  <a:lnTo>
                    <a:pt x="458" y="765"/>
                  </a:lnTo>
                  <a:lnTo>
                    <a:pt x="501" y="766"/>
                  </a:lnTo>
                  <a:lnTo>
                    <a:pt x="542" y="768"/>
                  </a:lnTo>
                  <a:lnTo>
                    <a:pt x="581" y="770"/>
                  </a:lnTo>
                  <a:lnTo>
                    <a:pt x="619" y="772"/>
                  </a:lnTo>
                  <a:lnTo>
                    <a:pt x="654" y="774"/>
                  </a:lnTo>
                  <a:lnTo>
                    <a:pt x="687" y="777"/>
                  </a:lnTo>
                  <a:lnTo>
                    <a:pt x="716" y="778"/>
                  </a:lnTo>
                  <a:lnTo>
                    <a:pt x="742" y="781"/>
                  </a:lnTo>
                  <a:lnTo>
                    <a:pt x="762" y="782"/>
                  </a:lnTo>
                  <a:lnTo>
                    <a:pt x="781" y="785"/>
                  </a:lnTo>
                  <a:lnTo>
                    <a:pt x="792" y="786"/>
                  </a:lnTo>
                  <a:lnTo>
                    <a:pt x="800" y="789"/>
                  </a:lnTo>
                  <a:lnTo>
                    <a:pt x="807" y="794"/>
                  </a:lnTo>
                  <a:lnTo>
                    <a:pt x="812" y="800"/>
                  </a:lnTo>
                  <a:lnTo>
                    <a:pt x="813" y="805"/>
                  </a:lnTo>
                  <a:lnTo>
                    <a:pt x="814" y="812"/>
                  </a:lnTo>
                  <a:lnTo>
                    <a:pt x="814" y="813"/>
                  </a:lnTo>
                  <a:lnTo>
                    <a:pt x="814" y="815"/>
                  </a:lnTo>
                  <a:lnTo>
                    <a:pt x="813" y="816"/>
                  </a:lnTo>
                  <a:lnTo>
                    <a:pt x="813" y="817"/>
                  </a:lnTo>
                  <a:lnTo>
                    <a:pt x="801" y="817"/>
                  </a:lnTo>
                  <a:lnTo>
                    <a:pt x="779" y="817"/>
                  </a:lnTo>
                  <a:lnTo>
                    <a:pt x="748" y="817"/>
                  </a:lnTo>
                  <a:lnTo>
                    <a:pt x="708" y="817"/>
                  </a:lnTo>
                  <a:lnTo>
                    <a:pt x="662" y="817"/>
                  </a:lnTo>
                  <a:lnTo>
                    <a:pt x="613" y="817"/>
                  </a:lnTo>
                  <a:lnTo>
                    <a:pt x="559" y="817"/>
                  </a:lnTo>
                  <a:lnTo>
                    <a:pt x="505" y="817"/>
                  </a:lnTo>
                  <a:lnTo>
                    <a:pt x="451" y="817"/>
                  </a:lnTo>
                  <a:lnTo>
                    <a:pt x="399" y="817"/>
                  </a:lnTo>
                  <a:lnTo>
                    <a:pt x="350" y="817"/>
                  </a:lnTo>
                  <a:lnTo>
                    <a:pt x="307" y="817"/>
                  </a:lnTo>
                  <a:lnTo>
                    <a:pt x="270" y="817"/>
                  </a:lnTo>
                  <a:lnTo>
                    <a:pt x="242" y="817"/>
                  </a:lnTo>
                  <a:lnTo>
                    <a:pt x="222" y="817"/>
                  </a:lnTo>
                  <a:lnTo>
                    <a:pt x="216" y="817"/>
                  </a:lnTo>
                  <a:lnTo>
                    <a:pt x="188" y="812"/>
                  </a:lnTo>
                  <a:lnTo>
                    <a:pt x="168" y="803"/>
                  </a:lnTo>
                  <a:lnTo>
                    <a:pt x="152" y="791"/>
                  </a:lnTo>
                  <a:lnTo>
                    <a:pt x="142" y="779"/>
                  </a:lnTo>
                  <a:lnTo>
                    <a:pt x="135" y="768"/>
                  </a:lnTo>
                  <a:lnTo>
                    <a:pt x="131" y="757"/>
                  </a:lnTo>
                  <a:lnTo>
                    <a:pt x="130" y="750"/>
                  </a:lnTo>
                  <a:lnTo>
                    <a:pt x="130" y="744"/>
                  </a:lnTo>
                  <a:lnTo>
                    <a:pt x="130" y="743"/>
                  </a:lnTo>
                  <a:lnTo>
                    <a:pt x="129" y="743"/>
                  </a:lnTo>
                  <a:lnTo>
                    <a:pt x="129" y="742"/>
                  </a:lnTo>
                  <a:lnTo>
                    <a:pt x="123" y="711"/>
                  </a:lnTo>
                  <a:lnTo>
                    <a:pt x="109" y="629"/>
                  </a:lnTo>
                  <a:lnTo>
                    <a:pt x="88" y="513"/>
                  </a:lnTo>
                  <a:lnTo>
                    <a:pt x="65" y="380"/>
                  </a:lnTo>
                  <a:lnTo>
                    <a:pt x="41" y="246"/>
                  </a:lnTo>
                  <a:lnTo>
                    <a:pt x="21" y="128"/>
                  </a:lnTo>
                  <a:lnTo>
                    <a:pt x="6" y="42"/>
                  </a:lnTo>
                  <a:lnTo>
                    <a:pt x="0" y="6"/>
                  </a:lnTo>
                  <a:lnTo>
                    <a:pt x="1" y="4"/>
                  </a:lnTo>
                  <a:lnTo>
                    <a:pt x="4" y="2"/>
                  </a:lnTo>
                  <a:lnTo>
                    <a:pt x="5"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28" name="Freeform 596">
              <a:extLst>
                <a:ext uri="{FF2B5EF4-FFF2-40B4-BE49-F238E27FC236}">
                  <a16:creationId xmlns:a16="http://schemas.microsoft.com/office/drawing/2014/main" id="{B8FA1727-3D6A-46FF-B2E9-E1E12211C81C}"/>
                </a:ext>
              </a:extLst>
            </p:cNvPr>
            <p:cNvSpPr>
              <a:spLocks/>
            </p:cNvSpPr>
            <p:nvPr/>
          </p:nvSpPr>
          <p:spPr bwMode="auto">
            <a:xfrm>
              <a:off x="733" y="2743"/>
              <a:ext cx="70" cy="263"/>
            </a:xfrm>
            <a:custGeom>
              <a:avLst/>
              <a:gdLst>
                <a:gd name="T0" fmla="*/ 0 w 306"/>
                <a:gd name="T1" fmla="*/ 0 h 1144"/>
                <a:gd name="T2" fmla="*/ 0 w 306"/>
                <a:gd name="T3" fmla="*/ 0 h 1144"/>
                <a:gd name="T4" fmla="*/ 0 w 306"/>
                <a:gd name="T5" fmla="*/ 0 h 1144"/>
                <a:gd name="T6" fmla="*/ 0 w 306"/>
                <a:gd name="T7" fmla="*/ 0 h 1144"/>
                <a:gd name="T8" fmla="*/ 0 w 306"/>
                <a:gd name="T9" fmla="*/ 0 h 1144"/>
                <a:gd name="T10" fmla="*/ 0 w 306"/>
                <a:gd name="T11" fmla="*/ 0 h 1144"/>
                <a:gd name="T12" fmla="*/ 0 w 306"/>
                <a:gd name="T13" fmla="*/ 0 h 1144"/>
                <a:gd name="T14" fmla="*/ 0 w 306"/>
                <a:gd name="T15" fmla="*/ 0 h 1144"/>
                <a:gd name="T16" fmla="*/ 0 w 306"/>
                <a:gd name="T17" fmla="*/ 0 h 1144"/>
                <a:gd name="T18" fmla="*/ 0 w 306"/>
                <a:gd name="T19" fmla="*/ 0 h 1144"/>
                <a:gd name="T20" fmla="*/ 0 w 306"/>
                <a:gd name="T21" fmla="*/ 0 h 1144"/>
                <a:gd name="T22" fmla="*/ 0 w 306"/>
                <a:gd name="T23" fmla="*/ 0 h 1144"/>
                <a:gd name="T24" fmla="*/ 0 w 306"/>
                <a:gd name="T25" fmla="*/ 0 h 1144"/>
                <a:gd name="T26" fmla="*/ 0 w 306"/>
                <a:gd name="T27" fmla="*/ 0 h 1144"/>
                <a:gd name="T28" fmla="*/ 0 w 306"/>
                <a:gd name="T29" fmla="*/ 0 h 1144"/>
                <a:gd name="T30" fmla="*/ 0 w 306"/>
                <a:gd name="T31" fmla="*/ 0 h 1144"/>
                <a:gd name="T32" fmla="*/ 0 w 306"/>
                <a:gd name="T33" fmla="*/ 0 h 1144"/>
                <a:gd name="T34" fmla="*/ 0 w 306"/>
                <a:gd name="T35" fmla="*/ 0 h 1144"/>
                <a:gd name="T36" fmla="*/ 0 w 306"/>
                <a:gd name="T37" fmla="*/ 0 h 1144"/>
                <a:gd name="T38" fmla="*/ 0 w 306"/>
                <a:gd name="T39" fmla="*/ 0 h 1144"/>
                <a:gd name="T40" fmla="*/ 0 w 306"/>
                <a:gd name="T41" fmla="*/ 0 h 1144"/>
                <a:gd name="T42" fmla="*/ 0 w 306"/>
                <a:gd name="T43" fmla="*/ 0 h 1144"/>
                <a:gd name="T44" fmla="*/ 0 w 306"/>
                <a:gd name="T45" fmla="*/ 0 h 1144"/>
                <a:gd name="T46" fmla="*/ 0 w 306"/>
                <a:gd name="T47" fmla="*/ 0 h 1144"/>
                <a:gd name="T48" fmla="*/ 0 w 306"/>
                <a:gd name="T49" fmla="*/ 0 h 1144"/>
                <a:gd name="T50" fmla="*/ 0 w 306"/>
                <a:gd name="T51" fmla="*/ 0 h 1144"/>
                <a:gd name="T52" fmla="*/ 0 w 306"/>
                <a:gd name="T53" fmla="*/ 0 h 1144"/>
                <a:gd name="T54" fmla="*/ 0 w 306"/>
                <a:gd name="T55" fmla="*/ 0 h 1144"/>
                <a:gd name="T56" fmla="*/ 0 w 306"/>
                <a:gd name="T57" fmla="*/ 0 h 1144"/>
                <a:gd name="T58" fmla="*/ 0 w 306"/>
                <a:gd name="T59" fmla="*/ 0 h 1144"/>
                <a:gd name="T60" fmla="*/ 0 w 306"/>
                <a:gd name="T61" fmla="*/ 0 h 1144"/>
                <a:gd name="T62" fmla="*/ 0 w 306"/>
                <a:gd name="T63" fmla="*/ 0 h 1144"/>
                <a:gd name="T64" fmla="*/ 0 w 306"/>
                <a:gd name="T65" fmla="*/ 0 h 1144"/>
                <a:gd name="T66" fmla="*/ 0 w 306"/>
                <a:gd name="T67" fmla="*/ 0 h 1144"/>
                <a:gd name="T68" fmla="*/ 0 w 306"/>
                <a:gd name="T69" fmla="*/ 0 h 1144"/>
                <a:gd name="T70" fmla="*/ 0 w 306"/>
                <a:gd name="T71" fmla="*/ 0 h 1144"/>
                <a:gd name="T72" fmla="*/ 0 w 306"/>
                <a:gd name="T73" fmla="*/ 0 h 1144"/>
                <a:gd name="T74" fmla="*/ 0 w 306"/>
                <a:gd name="T75" fmla="*/ 0 h 1144"/>
                <a:gd name="T76" fmla="*/ 0 w 306"/>
                <a:gd name="T77" fmla="*/ 0 h 1144"/>
                <a:gd name="T78" fmla="*/ 0 w 306"/>
                <a:gd name="T79" fmla="*/ 0 h 1144"/>
                <a:gd name="T80" fmla="*/ 0 w 306"/>
                <a:gd name="T81" fmla="*/ 0 h 1144"/>
                <a:gd name="T82" fmla="*/ 0 w 306"/>
                <a:gd name="T83" fmla="*/ 0 h 1144"/>
                <a:gd name="T84" fmla="*/ 0 w 306"/>
                <a:gd name="T85" fmla="*/ 0 h 1144"/>
                <a:gd name="T86" fmla="*/ 0 w 306"/>
                <a:gd name="T87" fmla="*/ 0 h 1144"/>
                <a:gd name="T88" fmla="*/ 0 w 306"/>
                <a:gd name="T89" fmla="*/ 0 h 1144"/>
                <a:gd name="T90" fmla="*/ 0 w 306"/>
                <a:gd name="T91" fmla="*/ 0 h 1144"/>
                <a:gd name="T92" fmla="*/ 0 w 306"/>
                <a:gd name="T93" fmla="*/ 0 h 1144"/>
                <a:gd name="T94" fmla="*/ 0 w 306"/>
                <a:gd name="T95" fmla="*/ 0 h 1144"/>
                <a:gd name="T96" fmla="*/ 0 w 306"/>
                <a:gd name="T97" fmla="*/ 0 h 114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6"/>
                <a:gd name="T148" fmla="*/ 0 h 1144"/>
                <a:gd name="T149" fmla="*/ 306 w 306"/>
                <a:gd name="T150" fmla="*/ 1144 h 114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6" h="1144">
                  <a:moveTo>
                    <a:pt x="2" y="14"/>
                  </a:moveTo>
                  <a:lnTo>
                    <a:pt x="0" y="22"/>
                  </a:lnTo>
                  <a:lnTo>
                    <a:pt x="2" y="29"/>
                  </a:lnTo>
                  <a:lnTo>
                    <a:pt x="7" y="35"/>
                  </a:lnTo>
                  <a:lnTo>
                    <a:pt x="13" y="39"/>
                  </a:lnTo>
                  <a:lnTo>
                    <a:pt x="29" y="44"/>
                  </a:lnTo>
                  <a:lnTo>
                    <a:pt x="46" y="51"/>
                  </a:lnTo>
                  <a:lnTo>
                    <a:pt x="63" y="58"/>
                  </a:lnTo>
                  <a:lnTo>
                    <a:pt x="80" y="66"/>
                  </a:lnTo>
                  <a:lnTo>
                    <a:pt x="94" y="75"/>
                  </a:lnTo>
                  <a:lnTo>
                    <a:pt x="107" y="84"/>
                  </a:lnTo>
                  <a:lnTo>
                    <a:pt x="116" y="94"/>
                  </a:lnTo>
                  <a:lnTo>
                    <a:pt x="121" y="103"/>
                  </a:lnTo>
                  <a:lnTo>
                    <a:pt x="128" y="139"/>
                  </a:lnTo>
                  <a:lnTo>
                    <a:pt x="139" y="220"/>
                  </a:lnTo>
                  <a:lnTo>
                    <a:pt x="156" y="335"/>
                  </a:lnTo>
                  <a:lnTo>
                    <a:pt x="177" y="479"/>
                  </a:lnTo>
                  <a:lnTo>
                    <a:pt x="199" y="637"/>
                  </a:lnTo>
                  <a:lnTo>
                    <a:pt x="223" y="805"/>
                  </a:lnTo>
                  <a:lnTo>
                    <a:pt x="246" y="971"/>
                  </a:lnTo>
                  <a:lnTo>
                    <a:pt x="267" y="1129"/>
                  </a:lnTo>
                  <a:lnTo>
                    <a:pt x="270" y="1137"/>
                  </a:lnTo>
                  <a:lnTo>
                    <a:pt x="275" y="1142"/>
                  </a:lnTo>
                  <a:lnTo>
                    <a:pt x="281" y="1144"/>
                  </a:lnTo>
                  <a:lnTo>
                    <a:pt x="289" y="1144"/>
                  </a:lnTo>
                  <a:lnTo>
                    <a:pt x="297" y="1142"/>
                  </a:lnTo>
                  <a:lnTo>
                    <a:pt x="303" y="1137"/>
                  </a:lnTo>
                  <a:lnTo>
                    <a:pt x="306" y="1130"/>
                  </a:lnTo>
                  <a:lnTo>
                    <a:pt x="306" y="1122"/>
                  </a:lnTo>
                  <a:lnTo>
                    <a:pt x="297" y="1051"/>
                  </a:lnTo>
                  <a:lnTo>
                    <a:pt x="279" y="925"/>
                  </a:lnTo>
                  <a:lnTo>
                    <a:pt x="257" y="763"/>
                  </a:lnTo>
                  <a:lnTo>
                    <a:pt x="232" y="585"/>
                  </a:lnTo>
                  <a:lnTo>
                    <a:pt x="207" y="410"/>
                  </a:lnTo>
                  <a:lnTo>
                    <a:pt x="185" y="256"/>
                  </a:lnTo>
                  <a:lnTo>
                    <a:pt x="168" y="144"/>
                  </a:lnTo>
                  <a:lnTo>
                    <a:pt x="159" y="92"/>
                  </a:lnTo>
                  <a:lnTo>
                    <a:pt x="150" y="74"/>
                  </a:lnTo>
                  <a:lnTo>
                    <a:pt x="136" y="57"/>
                  </a:lnTo>
                  <a:lnTo>
                    <a:pt x="116" y="43"/>
                  </a:lnTo>
                  <a:lnTo>
                    <a:pt x="95" y="30"/>
                  </a:lnTo>
                  <a:lnTo>
                    <a:pt x="73" y="19"/>
                  </a:lnTo>
                  <a:lnTo>
                    <a:pt x="54" y="12"/>
                  </a:lnTo>
                  <a:lnTo>
                    <a:pt x="37" y="5"/>
                  </a:lnTo>
                  <a:lnTo>
                    <a:pt x="26" y="1"/>
                  </a:lnTo>
                  <a:lnTo>
                    <a:pt x="18" y="0"/>
                  </a:lnTo>
                  <a:lnTo>
                    <a:pt x="11" y="3"/>
                  </a:lnTo>
                  <a:lnTo>
                    <a:pt x="5" y="8"/>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29" name="Freeform 597">
              <a:extLst>
                <a:ext uri="{FF2B5EF4-FFF2-40B4-BE49-F238E27FC236}">
                  <a16:creationId xmlns:a16="http://schemas.microsoft.com/office/drawing/2014/main" id="{749CFB45-FD48-4346-9FF5-3299219CB180}"/>
                </a:ext>
              </a:extLst>
            </p:cNvPr>
            <p:cNvSpPr>
              <a:spLocks/>
            </p:cNvSpPr>
            <p:nvPr/>
          </p:nvSpPr>
          <p:spPr bwMode="auto">
            <a:xfrm>
              <a:off x="678" y="2744"/>
              <a:ext cx="34" cy="260"/>
            </a:xfrm>
            <a:custGeom>
              <a:avLst/>
              <a:gdLst>
                <a:gd name="T0" fmla="*/ 0 w 151"/>
                <a:gd name="T1" fmla="*/ 0 h 1135"/>
                <a:gd name="T2" fmla="*/ 0 w 151"/>
                <a:gd name="T3" fmla="*/ 0 h 1135"/>
                <a:gd name="T4" fmla="*/ 0 w 151"/>
                <a:gd name="T5" fmla="*/ 0 h 1135"/>
                <a:gd name="T6" fmla="*/ 0 w 151"/>
                <a:gd name="T7" fmla="*/ 0 h 1135"/>
                <a:gd name="T8" fmla="*/ 0 w 151"/>
                <a:gd name="T9" fmla="*/ 0 h 1135"/>
                <a:gd name="T10" fmla="*/ 0 w 151"/>
                <a:gd name="T11" fmla="*/ 0 h 1135"/>
                <a:gd name="T12" fmla="*/ 0 w 151"/>
                <a:gd name="T13" fmla="*/ 0 h 1135"/>
                <a:gd name="T14" fmla="*/ 0 w 151"/>
                <a:gd name="T15" fmla="*/ 0 h 1135"/>
                <a:gd name="T16" fmla="*/ 0 w 151"/>
                <a:gd name="T17" fmla="*/ 0 h 1135"/>
                <a:gd name="T18" fmla="*/ 0 w 151"/>
                <a:gd name="T19" fmla="*/ 0 h 1135"/>
                <a:gd name="T20" fmla="*/ 0 w 151"/>
                <a:gd name="T21" fmla="*/ 0 h 1135"/>
                <a:gd name="T22" fmla="*/ 0 w 151"/>
                <a:gd name="T23" fmla="*/ 0 h 1135"/>
                <a:gd name="T24" fmla="*/ 0 w 151"/>
                <a:gd name="T25" fmla="*/ 0 h 1135"/>
                <a:gd name="T26" fmla="*/ 0 w 151"/>
                <a:gd name="T27" fmla="*/ 0 h 1135"/>
                <a:gd name="T28" fmla="*/ 0 w 151"/>
                <a:gd name="T29" fmla="*/ 0 h 1135"/>
                <a:gd name="T30" fmla="*/ 0 w 151"/>
                <a:gd name="T31" fmla="*/ 0 h 1135"/>
                <a:gd name="T32" fmla="*/ 0 w 151"/>
                <a:gd name="T33" fmla="*/ 0 h 1135"/>
                <a:gd name="T34" fmla="*/ 0 w 151"/>
                <a:gd name="T35" fmla="*/ 0 h 1135"/>
                <a:gd name="T36" fmla="*/ 0 w 151"/>
                <a:gd name="T37" fmla="*/ 0 h 1135"/>
                <a:gd name="T38" fmla="*/ 0 w 151"/>
                <a:gd name="T39" fmla="*/ 0 h 1135"/>
                <a:gd name="T40" fmla="*/ 0 w 151"/>
                <a:gd name="T41" fmla="*/ 0 h 1135"/>
                <a:gd name="T42" fmla="*/ 0 w 151"/>
                <a:gd name="T43" fmla="*/ 0 h 1135"/>
                <a:gd name="T44" fmla="*/ 0 w 151"/>
                <a:gd name="T45" fmla="*/ 0 h 1135"/>
                <a:gd name="T46" fmla="*/ 0 w 151"/>
                <a:gd name="T47" fmla="*/ 0 h 1135"/>
                <a:gd name="T48" fmla="*/ 0 w 151"/>
                <a:gd name="T49" fmla="*/ 0 h 1135"/>
                <a:gd name="T50" fmla="*/ 0 w 151"/>
                <a:gd name="T51" fmla="*/ 0 h 1135"/>
                <a:gd name="T52" fmla="*/ 0 w 151"/>
                <a:gd name="T53" fmla="*/ 0 h 1135"/>
                <a:gd name="T54" fmla="*/ 0 w 151"/>
                <a:gd name="T55" fmla="*/ 0 h 1135"/>
                <a:gd name="T56" fmla="*/ 0 w 151"/>
                <a:gd name="T57" fmla="*/ 0 h 1135"/>
                <a:gd name="T58" fmla="*/ 0 w 151"/>
                <a:gd name="T59" fmla="*/ 0 h 1135"/>
                <a:gd name="T60" fmla="*/ 0 w 151"/>
                <a:gd name="T61" fmla="*/ 0 h 1135"/>
                <a:gd name="T62" fmla="*/ 0 w 151"/>
                <a:gd name="T63" fmla="*/ 0 h 1135"/>
                <a:gd name="T64" fmla="*/ 0 w 151"/>
                <a:gd name="T65" fmla="*/ 0 h 1135"/>
                <a:gd name="T66" fmla="*/ 0 w 151"/>
                <a:gd name="T67" fmla="*/ 0 h 1135"/>
                <a:gd name="T68" fmla="*/ 0 w 151"/>
                <a:gd name="T69" fmla="*/ 0 h 1135"/>
                <a:gd name="T70" fmla="*/ 0 w 151"/>
                <a:gd name="T71" fmla="*/ 0 h 1135"/>
                <a:gd name="T72" fmla="*/ 0 w 151"/>
                <a:gd name="T73" fmla="*/ 0 h 1135"/>
                <a:gd name="T74" fmla="*/ 0 w 151"/>
                <a:gd name="T75" fmla="*/ 0 h 1135"/>
                <a:gd name="T76" fmla="*/ 0 w 151"/>
                <a:gd name="T77" fmla="*/ 0 h 1135"/>
                <a:gd name="T78" fmla="*/ 0 w 151"/>
                <a:gd name="T79" fmla="*/ 0 h 1135"/>
                <a:gd name="T80" fmla="*/ 0 w 151"/>
                <a:gd name="T81" fmla="*/ 0 h 113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51"/>
                <a:gd name="T124" fmla="*/ 0 h 1135"/>
                <a:gd name="T125" fmla="*/ 151 w 151"/>
                <a:gd name="T126" fmla="*/ 1135 h 113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51" h="1135">
                  <a:moveTo>
                    <a:pt x="121" y="2"/>
                  </a:moveTo>
                  <a:lnTo>
                    <a:pt x="111" y="7"/>
                  </a:lnTo>
                  <a:lnTo>
                    <a:pt x="96" y="16"/>
                  </a:lnTo>
                  <a:lnTo>
                    <a:pt x="78" y="28"/>
                  </a:lnTo>
                  <a:lnTo>
                    <a:pt x="59" y="42"/>
                  </a:lnTo>
                  <a:lnTo>
                    <a:pt x="41" y="59"/>
                  </a:lnTo>
                  <a:lnTo>
                    <a:pt x="24" y="78"/>
                  </a:lnTo>
                  <a:lnTo>
                    <a:pt x="12" y="96"/>
                  </a:lnTo>
                  <a:lnTo>
                    <a:pt x="7" y="115"/>
                  </a:lnTo>
                  <a:lnTo>
                    <a:pt x="4" y="284"/>
                  </a:lnTo>
                  <a:lnTo>
                    <a:pt x="3" y="617"/>
                  </a:lnTo>
                  <a:lnTo>
                    <a:pt x="1" y="949"/>
                  </a:lnTo>
                  <a:lnTo>
                    <a:pt x="0" y="1115"/>
                  </a:lnTo>
                  <a:lnTo>
                    <a:pt x="1" y="1123"/>
                  </a:lnTo>
                  <a:lnTo>
                    <a:pt x="7" y="1130"/>
                  </a:lnTo>
                  <a:lnTo>
                    <a:pt x="12" y="1134"/>
                  </a:lnTo>
                  <a:lnTo>
                    <a:pt x="20" y="1135"/>
                  </a:lnTo>
                  <a:lnTo>
                    <a:pt x="28" y="1134"/>
                  </a:lnTo>
                  <a:lnTo>
                    <a:pt x="34" y="1130"/>
                  </a:lnTo>
                  <a:lnTo>
                    <a:pt x="39" y="1123"/>
                  </a:lnTo>
                  <a:lnTo>
                    <a:pt x="41" y="1115"/>
                  </a:lnTo>
                  <a:lnTo>
                    <a:pt x="41" y="825"/>
                  </a:lnTo>
                  <a:lnTo>
                    <a:pt x="42" y="507"/>
                  </a:lnTo>
                  <a:lnTo>
                    <a:pt x="44" y="243"/>
                  </a:lnTo>
                  <a:lnTo>
                    <a:pt x="46" y="119"/>
                  </a:lnTo>
                  <a:lnTo>
                    <a:pt x="50" y="110"/>
                  </a:lnTo>
                  <a:lnTo>
                    <a:pt x="56" y="100"/>
                  </a:lnTo>
                  <a:lnTo>
                    <a:pt x="68" y="88"/>
                  </a:lnTo>
                  <a:lnTo>
                    <a:pt x="81" y="76"/>
                  </a:lnTo>
                  <a:lnTo>
                    <a:pt x="95" y="65"/>
                  </a:lnTo>
                  <a:lnTo>
                    <a:pt x="111" y="54"/>
                  </a:lnTo>
                  <a:lnTo>
                    <a:pt x="126" y="45"/>
                  </a:lnTo>
                  <a:lnTo>
                    <a:pt x="141" y="37"/>
                  </a:lnTo>
                  <a:lnTo>
                    <a:pt x="146" y="32"/>
                  </a:lnTo>
                  <a:lnTo>
                    <a:pt x="150" y="24"/>
                  </a:lnTo>
                  <a:lnTo>
                    <a:pt x="151" y="18"/>
                  </a:lnTo>
                  <a:lnTo>
                    <a:pt x="149" y="10"/>
                  </a:lnTo>
                  <a:lnTo>
                    <a:pt x="143" y="3"/>
                  </a:lnTo>
                  <a:lnTo>
                    <a:pt x="137" y="0"/>
                  </a:lnTo>
                  <a:lnTo>
                    <a:pt x="129" y="0"/>
                  </a:lnTo>
                  <a:lnTo>
                    <a:pt x="12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30" name="Freeform 598">
              <a:extLst>
                <a:ext uri="{FF2B5EF4-FFF2-40B4-BE49-F238E27FC236}">
                  <a16:creationId xmlns:a16="http://schemas.microsoft.com/office/drawing/2014/main" id="{FDD7E78E-F540-46D2-8E0E-4CE90FF20905}"/>
                </a:ext>
              </a:extLst>
            </p:cNvPr>
            <p:cNvSpPr>
              <a:spLocks/>
            </p:cNvSpPr>
            <p:nvPr/>
          </p:nvSpPr>
          <p:spPr bwMode="auto">
            <a:xfrm>
              <a:off x="485" y="2725"/>
              <a:ext cx="313" cy="71"/>
            </a:xfrm>
            <a:custGeom>
              <a:avLst/>
              <a:gdLst>
                <a:gd name="T0" fmla="*/ 0 w 1367"/>
                <a:gd name="T1" fmla="*/ 0 h 308"/>
                <a:gd name="T2" fmla="*/ 0 w 1367"/>
                <a:gd name="T3" fmla="*/ 0 h 308"/>
                <a:gd name="T4" fmla="*/ 0 w 1367"/>
                <a:gd name="T5" fmla="*/ 0 h 308"/>
                <a:gd name="T6" fmla="*/ 0 w 1367"/>
                <a:gd name="T7" fmla="*/ 0 h 308"/>
                <a:gd name="T8" fmla="*/ 0 w 1367"/>
                <a:gd name="T9" fmla="*/ 0 h 308"/>
                <a:gd name="T10" fmla="*/ 0 w 1367"/>
                <a:gd name="T11" fmla="*/ 0 h 308"/>
                <a:gd name="T12" fmla="*/ 0 w 1367"/>
                <a:gd name="T13" fmla="*/ 0 h 308"/>
                <a:gd name="T14" fmla="*/ 0 w 1367"/>
                <a:gd name="T15" fmla="*/ 0 h 308"/>
                <a:gd name="T16" fmla="*/ 0 w 1367"/>
                <a:gd name="T17" fmla="*/ 0 h 308"/>
                <a:gd name="T18" fmla="*/ 0 w 1367"/>
                <a:gd name="T19" fmla="*/ 0 h 308"/>
                <a:gd name="T20" fmla="*/ 0 w 1367"/>
                <a:gd name="T21" fmla="*/ 0 h 308"/>
                <a:gd name="T22" fmla="*/ 0 w 1367"/>
                <a:gd name="T23" fmla="*/ 0 h 308"/>
                <a:gd name="T24" fmla="*/ 0 w 1367"/>
                <a:gd name="T25" fmla="*/ 0 h 308"/>
                <a:gd name="T26" fmla="*/ 0 w 1367"/>
                <a:gd name="T27" fmla="*/ 0 h 308"/>
                <a:gd name="T28" fmla="*/ 0 w 1367"/>
                <a:gd name="T29" fmla="*/ 0 h 308"/>
                <a:gd name="T30" fmla="*/ 0 w 1367"/>
                <a:gd name="T31" fmla="*/ 0 h 308"/>
                <a:gd name="T32" fmla="*/ 0 w 1367"/>
                <a:gd name="T33" fmla="*/ 0 h 308"/>
                <a:gd name="T34" fmla="*/ 0 w 1367"/>
                <a:gd name="T35" fmla="*/ 0 h 308"/>
                <a:gd name="T36" fmla="*/ 0 w 1367"/>
                <a:gd name="T37" fmla="*/ 0 h 308"/>
                <a:gd name="T38" fmla="*/ 0 w 1367"/>
                <a:gd name="T39" fmla="*/ 0 h 308"/>
                <a:gd name="T40" fmla="*/ 0 w 1367"/>
                <a:gd name="T41" fmla="*/ 0 h 308"/>
                <a:gd name="T42" fmla="*/ 0 w 1367"/>
                <a:gd name="T43" fmla="*/ 0 h 308"/>
                <a:gd name="T44" fmla="*/ 0 w 1367"/>
                <a:gd name="T45" fmla="*/ 0 h 308"/>
                <a:gd name="T46" fmla="*/ 0 w 1367"/>
                <a:gd name="T47" fmla="*/ 0 h 308"/>
                <a:gd name="T48" fmla="*/ 0 w 1367"/>
                <a:gd name="T49" fmla="*/ 0 h 308"/>
                <a:gd name="T50" fmla="*/ 0 w 1367"/>
                <a:gd name="T51" fmla="*/ 0 h 308"/>
                <a:gd name="T52" fmla="*/ 0 w 1367"/>
                <a:gd name="T53" fmla="*/ 0 h 308"/>
                <a:gd name="T54" fmla="*/ 0 w 1367"/>
                <a:gd name="T55" fmla="*/ 0 h 308"/>
                <a:gd name="T56" fmla="*/ 0 w 1367"/>
                <a:gd name="T57" fmla="*/ 0 h 308"/>
                <a:gd name="T58" fmla="*/ 0 w 1367"/>
                <a:gd name="T59" fmla="*/ 0 h 308"/>
                <a:gd name="T60" fmla="*/ 0 w 1367"/>
                <a:gd name="T61" fmla="*/ 0 h 308"/>
                <a:gd name="T62" fmla="*/ 0 w 1367"/>
                <a:gd name="T63" fmla="*/ 0 h 308"/>
                <a:gd name="T64" fmla="*/ 0 w 1367"/>
                <a:gd name="T65" fmla="*/ 0 h 308"/>
                <a:gd name="T66" fmla="*/ 0 w 1367"/>
                <a:gd name="T67" fmla="*/ 0 h 308"/>
                <a:gd name="T68" fmla="*/ 0 w 1367"/>
                <a:gd name="T69" fmla="*/ 0 h 308"/>
                <a:gd name="T70" fmla="*/ 0 w 1367"/>
                <a:gd name="T71" fmla="*/ 0 h 308"/>
                <a:gd name="T72" fmla="*/ 0 w 1367"/>
                <a:gd name="T73" fmla="*/ 0 h 308"/>
                <a:gd name="T74" fmla="*/ 0 w 1367"/>
                <a:gd name="T75" fmla="*/ 0 h 308"/>
                <a:gd name="T76" fmla="*/ 0 w 1367"/>
                <a:gd name="T77" fmla="*/ 0 h 308"/>
                <a:gd name="T78" fmla="*/ 0 w 1367"/>
                <a:gd name="T79" fmla="*/ 0 h 308"/>
                <a:gd name="T80" fmla="*/ 0 w 1367"/>
                <a:gd name="T81" fmla="*/ 0 h 308"/>
                <a:gd name="T82" fmla="*/ 0 w 1367"/>
                <a:gd name="T83" fmla="*/ 0 h 308"/>
                <a:gd name="T84" fmla="*/ 0 w 1367"/>
                <a:gd name="T85" fmla="*/ 0 h 3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67"/>
                <a:gd name="T130" fmla="*/ 0 h 308"/>
                <a:gd name="T131" fmla="*/ 1367 w 1367"/>
                <a:gd name="T132" fmla="*/ 308 h 3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67" h="308">
                  <a:moveTo>
                    <a:pt x="1310" y="0"/>
                  </a:moveTo>
                  <a:lnTo>
                    <a:pt x="39" y="199"/>
                  </a:lnTo>
                  <a:lnTo>
                    <a:pt x="36" y="200"/>
                  </a:lnTo>
                  <a:lnTo>
                    <a:pt x="33" y="201"/>
                  </a:lnTo>
                  <a:lnTo>
                    <a:pt x="31" y="203"/>
                  </a:lnTo>
                  <a:lnTo>
                    <a:pt x="28" y="205"/>
                  </a:lnTo>
                  <a:lnTo>
                    <a:pt x="13" y="224"/>
                  </a:lnTo>
                  <a:lnTo>
                    <a:pt x="3" y="240"/>
                  </a:lnTo>
                  <a:lnTo>
                    <a:pt x="0" y="257"/>
                  </a:lnTo>
                  <a:lnTo>
                    <a:pt x="1" y="273"/>
                  </a:lnTo>
                  <a:lnTo>
                    <a:pt x="6" y="283"/>
                  </a:lnTo>
                  <a:lnTo>
                    <a:pt x="14" y="291"/>
                  </a:lnTo>
                  <a:lnTo>
                    <a:pt x="23" y="298"/>
                  </a:lnTo>
                  <a:lnTo>
                    <a:pt x="32" y="302"/>
                  </a:lnTo>
                  <a:lnTo>
                    <a:pt x="41" y="306"/>
                  </a:lnTo>
                  <a:lnTo>
                    <a:pt x="49" y="307"/>
                  </a:lnTo>
                  <a:lnTo>
                    <a:pt x="54" y="308"/>
                  </a:lnTo>
                  <a:lnTo>
                    <a:pt x="58" y="308"/>
                  </a:lnTo>
                  <a:lnTo>
                    <a:pt x="59" y="308"/>
                  </a:lnTo>
                  <a:lnTo>
                    <a:pt x="61" y="308"/>
                  </a:lnTo>
                  <a:lnTo>
                    <a:pt x="62" y="308"/>
                  </a:lnTo>
                  <a:lnTo>
                    <a:pt x="63" y="308"/>
                  </a:lnTo>
                  <a:lnTo>
                    <a:pt x="1335" y="99"/>
                  </a:lnTo>
                  <a:lnTo>
                    <a:pt x="1337" y="99"/>
                  </a:lnTo>
                  <a:lnTo>
                    <a:pt x="1340" y="97"/>
                  </a:lnTo>
                  <a:lnTo>
                    <a:pt x="1343" y="95"/>
                  </a:lnTo>
                  <a:lnTo>
                    <a:pt x="1345" y="94"/>
                  </a:lnTo>
                  <a:lnTo>
                    <a:pt x="1357" y="81"/>
                  </a:lnTo>
                  <a:lnTo>
                    <a:pt x="1363" y="67"/>
                  </a:lnTo>
                  <a:lnTo>
                    <a:pt x="1367" y="53"/>
                  </a:lnTo>
                  <a:lnTo>
                    <a:pt x="1366" y="40"/>
                  </a:lnTo>
                  <a:lnTo>
                    <a:pt x="1362" y="30"/>
                  </a:lnTo>
                  <a:lnTo>
                    <a:pt x="1356" y="22"/>
                  </a:lnTo>
                  <a:lnTo>
                    <a:pt x="1349" y="15"/>
                  </a:lnTo>
                  <a:lnTo>
                    <a:pt x="1341" y="10"/>
                  </a:lnTo>
                  <a:lnTo>
                    <a:pt x="1333" y="5"/>
                  </a:lnTo>
                  <a:lnTo>
                    <a:pt x="1327" y="2"/>
                  </a:lnTo>
                  <a:lnTo>
                    <a:pt x="1322" y="1"/>
                  </a:lnTo>
                  <a:lnTo>
                    <a:pt x="1319" y="0"/>
                  </a:lnTo>
                  <a:lnTo>
                    <a:pt x="1316" y="0"/>
                  </a:lnTo>
                  <a:lnTo>
                    <a:pt x="1315" y="0"/>
                  </a:lnTo>
                  <a:lnTo>
                    <a:pt x="1313" y="0"/>
                  </a:lnTo>
                  <a:lnTo>
                    <a:pt x="13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31" name="Freeform 599">
              <a:extLst>
                <a:ext uri="{FF2B5EF4-FFF2-40B4-BE49-F238E27FC236}">
                  <a16:creationId xmlns:a16="http://schemas.microsoft.com/office/drawing/2014/main" id="{EF5F3A36-1D84-4A5E-97BC-15D8195C8139}"/>
                </a:ext>
              </a:extLst>
            </p:cNvPr>
            <p:cNvSpPr>
              <a:spLocks/>
            </p:cNvSpPr>
            <p:nvPr/>
          </p:nvSpPr>
          <p:spPr bwMode="auto">
            <a:xfrm>
              <a:off x="494" y="2735"/>
              <a:ext cx="295" cy="52"/>
            </a:xfrm>
            <a:custGeom>
              <a:avLst/>
              <a:gdLst>
                <a:gd name="T0" fmla="*/ 0 w 1288"/>
                <a:gd name="T1" fmla="*/ 0 h 229"/>
                <a:gd name="T2" fmla="*/ 0 w 1288"/>
                <a:gd name="T3" fmla="*/ 0 h 229"/>
                <a:gd name="T4" fmla="*/ 0 w 1288"/>
                <a:gd name="T5" fmla="*/ 0 h 229"/>
                <a:gd name="T6" fmla="*/ 0 w 1288"/>
                <a:gd name="T7" fmla="*/ 0 h 229"/>
                <a:gd name="T8" fmla="*/ 0 w 1288"/>
                <a:gd name="T9" fmla="*/ 0 h 229"/>
                <a:gd name="T10" fmla="*/ 0 w 1288"/>
                <a:gd name="T11" fmla="*/ 0 h 229"/>
                <a:gd name="T12" fmla="*/ 0 w 1288"/>
                <a:gd name="T13" fmla="*/ 0 h 229"/>
                <a:gd name="T14" fmla="*/ 0 w 1288"/>
                <a:gd name="T15" fmla="*/ 0 h 229"/>
                <a:gd name="T16" fmla="*/ 0 w 1288"/>
                <a:gd name="T17" fmla="*/ 0 h 229"/>
                <a:gd name="T18" fmla="*/ 0 w 1288"/>
                <a:gd name="T19" fmla="*/ 0 h 229"/>
                <a:gd name="T20" fmla="*/ 0 w 1288"/>
                <a:gd name="T21" fmla="*/ 0 h 229"/>
                <a:gd name="T22" fmla="*/ 0 w 1288"/>
                <a:gd name="T23" fmla="*/ 0 h 229"/>
                <a:gd name="T24" fmla="*/ 0 w 1288"/>
                <a:gd name="T25" fmla="*/ 0 h 229"/>
                <a:gd name="T26" fmla="*/ 0 w 1288"/>
                <a:gd name="T27" fmla="*/ 0 h 229"/>
                <a:gd name="T28" fmla="*/ 0 w 1288"/>
                <a:gd name="T29" fmla="*/ 0 h 229"/>
                <a:gd name="T30" fmla="*/ 0 w 1288"/>
                <a:gd name="T31" fmla="*/ 0 h 229"/>
                <a:gd name="T32" fmla="*/ 0 w 1288"/>
                <a:gd name="T33" fmla="*/ 0 h 229"/>
                <a:gd name="T34" fmla="*/ 0 w 1288"/>
                <a:gd name="T35" fmla="*/ 0 h 229"/>
                <a:gd name="T36" fmla="*/ 0 w 1288"/>
                <a:gd name="T37" fmla="*/ 0 h 229"/>
                <a:gd name="T38" fmla="*/ 0 w 1288"/>
                <a:gd name="T39" fmla="*/ 0 h 229"/>
                <a:gd name="T40" fmla="*/ 0 w 1288"/>
                <a:gd name="T41" fmla="*/ 0 h 229"/>
                <a:gd name="T42" fmla="*/ 0 w 1288"/>
                <a:gd name="T43" fmla="*/ 0 h 229"/>
                <a:gd name="T44" fmla="*/ 0 w 1288"/>
                <a:gd name="T45" fmla="*/ 0 h 229"/>
                <a:gd name="T46" fmla="*/ 0 w 1288"/>
                <a:gd name="T47" fmla="*/ 0 h 229"/>
                <a:gd name="T48" fmla="*/ 0 w 1288"/>
                <a:gd name="T49" fmla="*/ 0 h 229"/>
                <a:gd name="T50" fmla="*/ 0 w 1288"/>
                <a:gd name="T51" fmla="*/ 0 h 229"/>
                <a:gd name="T52" fmla="*/ 0 w 1288"/>
                <a:gd name="T53" fmla="*/ 0 h 229"/>
                <a:gd name="T54" fmla="*/ 0 w 1288"/>
                <a:gd name="T55" fmla="*/ 0 h 229"/>
                <a:gd name="T56" fmla="*/ 0 w 1288"/>
                <a:gd name="T57" fmla="*/ 0 h 229"/>
                <a:gd name="T58" fmla="*/ 0 w 1288"/>
                <a:gd name="T59" fmla="*/ 0 h 229"/>
                <a:gd name="T60" fmla="*/ 0 w 1288"/>
                <a:gd name="T61" fmla="*/ 0 h 229"/>
                <a:gd name="T62" fmla="*/ 0 w 1288"/>
                <a:gd name="T63" fmla="*/ 0 h 229"/>
                <a:gd name="T64" fmla="*/ 0 w 1288"/>
                <a:gd name="T65" fmla="*/ 0 h 229"/>
                <a:gd name="T66" fmla="*/ 0 w 1288"/>
                <a:gd name="T67" fmla="*/ 0 h 229"/>
                <a:gd name="T68" fmla="*/ 0 w 1288"/>
                <a:gd name="T69" fmla="*/ 0 h 229"/>
                <a:gd name="T70" fmla="*/ 0 w 1288"/>
                <a:gd name="T71" fmla="*/ 0 h 229"/>
                <a:gd name="T72" fmla="*/ 0 w 1288"/>
                <a:gd name="T73" fmla="*/ 0 h 229"/>
                <a:gd name="T74" fmla="*/ 0 w 1288"/>
                <a:gd name="T75" fmla="*/ 0 h 229"/>
                <a:gd name="T76" fmla="*/ 0 w 1288"/>
                <a:gd name="T77" fmla="*/ 0 h 229"/>
                <a:gd name="T78" fmla="*/ 0 w 1288"/>
                <a:gd name="T79" fmla="*/ 0 h 229"/>
                <a:gd name="T80" fmla="*/ 0 w 1288"/>
                <a:gd name="T81" fmla="*/ 0 h 229"/>
                <a:gd name="T82" fmla="*/ 0 w 1288"/>
                <a:gd name="T83" fmla="*/ 0 h 229"/>
                <a:gd name="T84" fmla="*/ 0 w 1288"/>
                <a:gd name="T85" fmla="*/ 0 h 229"/>
                <a:gd name="T86" fmla="*/ 0 w 1288"/>
                <a:gd name="T87" fmla="*/ 0 h 22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88"/>
                <a:gd name="T133" fmla="*/ 0 h 229"/>
                <a:gd name="T134" fmla="*/ 1288 w 1288"/>
                <a:gd name="T135" fmla="*/ 229 h 22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88" h="229">
                  <a:moveTo>
                    <a:pt x="1272" y="0"/>
                  </a:moveTo>
                  <a:lnTo>
                    <a:pt x="1277" y="3"/>
                  </a:lnTo>
                  <a:lnTo>
                    <a:pt x="1283" y="5"/>
                  </a:lnTo>
                  <a:lnTo>
                    <a:pt x="1287" y="8"/>
                  </a:lnTo>
                  <a:lnTo>
                    <a:pt x="1288" y="11"/>
                  </a:lnTo>
                  <a:lnTo>
                    <a:pt x="1288" y="12"/>
                  </a:lnTo>
                  <a:lnTo>
                    <a:pt x="1287" y="14"/>
                  </a:lnTo>
                  <a:lnTo>
                    <a:pt x="1284" y="17"/>
                  </a:lnTo>
                  <a:lnTo>
                    <a:pt x="1281" y="21"/>
                  </a:lnTo>
                  <a:lnTo>
                    <a:pt x="1276" y="22"/>
                  </a:lnTo>
                  <a:lnTo>
                    <a:pt x="1264" y="24"/>
                  </a:lnTo>
                  <a:lnTo>
                    <a:pt x="1248" y="26"/>
                  </a:lnTo>
                  <a:lnTo>
                    <a:pt x="1223" y="30"/>
                  </a:lnTo>
                  <a:lnTo>
                    <a:pt x="1194" y="35"/>
                  </a:lnTo>
                  <a:lnTo>
                    <a:pt x="1160" y="41"/>
                  </a:lnTo>
                  <a:lnTo>
                    <a:pt x="1121" y="47"/>
                  </a:lnTo>
                  <a:lnTo>
                    <a:pt x="1080" y="55"/>
                  </a:lnTo>
                  <a:lnTo>
                    <a:pt x="1033" y="63"/>
                  </a:lnTo>
                  <a:lnTo>
                    <a:pt x="985" y="70"/>
                  </a:lnTo>
                  <a:lnTo>
                    <a:pt x="933" y="78"/>
                  </a:lnTo>
                  <a:lnTo>
                    <a:pt x="878" y="87"/>
                  </a:lnTo>
                  <a:lnTo>
                    <a:pt x="822" y="96"/>
                  </a:lnTo>
                  <a:lnTo>
                    <a:pt x="765" y="107"/>
                  </a:lnTo>
                  <a:lnTo>
                    <a:pt x="707" y="116"/>
                  </a:lnTo>
                  <a:lnTo>
                    <a:pt x="649" y="125"/>
                  </a:lnTo>
                  <a:lnTo>
                    <a:pt x="590" y="135"/>
                  </a:lnTo>
                  <a:lnTo>
                    <a:pt x="532" y="145"/>
                  </a:lnTo>
                  <a:lnTo>
                    <a:pt x="475" y="154"/>
                  </a:lnTo>
                  <a:lnTo>
                    <a:pt x="420" y="163"/>
                  </a:lnTo>
                  <a:lnTo>
                    <a:pt x="365" y="172"/>
                  </a:lnTo>
                  <a:lnTo>
                    <a:pt x="314" y="181"/>
                  </a:lnTo>
                  <a:lnTo>
                    <a:pt x="265" y="189"/>
                  </a:lnTo>
                  <a:lnTo>
                    <a:pt x="219" y="197"/>
                  </a:lnTo>
                  <a:lnTo>
                    <a:pt x="177" y="203"/>
                  </a:lnTo>
                  <a:lnTo>
                    <a:pt x="139" y="210"/>
                  </a:lnTo>
                  <a:lnTo>
                    <a:pt x="106" y="215"/>
                  </a:lnTo>
                  <a:lnTo>
                    <a:pt x="78" y="220"/>
                  </a:lnTo>
                  <a:lnTo>
                    <a:pt x="54" y="224"/>
                  </a:lnTo>
                  <a:lnTo>
                    <a:pt x="37" y="226"/>
                  </a:lnTo>
                  <a:lnTo>
                    <a:pt x="26" y="228"/>
                  </a:lnTo>
                  <a:lnTo>
                    <a:pt x="22" y="229"/>
                  </a:lnTo>
                  <a:lnTo>
                    <a:pt x="14" y="228"/>
                  </a:lnTo>
                  <a:lnTo>
                    <a:pt x="7" y="225"/>
                  </a:lnTo>
                  <a:lnTo>
                    <a:pt x="2" y="223"/>
                  </a:lnTo>
                  <a:lnTo>
                    <a:pt x="0" y="220"/>
                  </a:lnTo>
                  <a:lnTo>
                    <a:pt x="0" y="219"/>
                  </a:lnTo>
                  <a:lnTo>
                    <a:pt x="0" y="216"/>
                  </a:lnTo>
                  <a:lnTo>
                    <a:pt x="2" y="212"/>
                  </a:lnTo>
                  <a:lnTo>
                    <a:pt x="6" y="206"/>
                  </a:lnTo>
                  <a:lnTo>
                    <a:pt x="13" y="198"/>
                  </a:lnTo>
                  <a:lnTo>
                    <a:pt x="18" y="197"/>
                  </a:lnTo>
                  <a:lnTo>
                    <a:pt x="29" y="195"/>
                  </a:lnTo>
                  <a:lnTo>
                    <a:pt x="46" y="193"/>
                  </a:lnTo>
                  <a:lnTo>
                    <a:pt x="70" y="189"/>
                  </a:lnTo>
                  <a:lnTo>
                    <a:pt x="100" y="184"/>
                  </a:lnTo>
                  <a:lnTo>
                    <a:pt x="134" y="178"/>
                  </a:lnTo>
                  <a:lnTo>
                    <a:pt x="171" y="173"/>
                  </a:lnTo>
                  <a:lnTo>
                    <a:pt x="214" y="167"/>
                  </a:lnTo>
                  <a:lnTo>
                    <a:pt x="260" y="159"/>
                  </a:lnTo>
                  <a:lnTo>
                    <a:pt x="309" y="151"/>
                  </a:lnTo>
                  <a:lnTo>
                    <a:pt x="361" y="143"/>
                  </a:lnTo>
                  <a:lnTo>
                    <a:pt x="415" y="134"/>
                  </a:lnTo>
                  <a:lnTo>
                    <a:pt x="471" y="126"/>
                  </a:lnTo>
                  <a:lnTo>
                    <a:pt x="528" y="117"/>
                  </a:lnTo>
                  <a:lnTo>
                    <a:pt x="585" y="108"/>
                  </a:lnTo>
                  <a:lnTo>
                    <a:pt x="644" y="99"/>
                  </a:lnTo>
                  <a:lnTo>
                    <a:pt x="702" y="90"/>
                  </a:lnTo>
                  <a:lnTo>
                    <a:pt x="761" y="81"/>
                  </a:lnTo>
                  <a:lnTo>
                    <a:pt x="817" y="72"/>
                  </a:lnTo>
                  <a:lnTo>
                    <a:pt x="873" y="63"/>
                  </a:lnTo>
                  <a:lnTo>
                    <a:pt x="926" y="55"/>
                  </a:lnTo>
                  <a:lnTo>
                    <a:pt x="978" y="46"/>
                  </a:lnTo>
                  <a:lnTo>
                    <a:pt x="1028" y="38"/>
                  </a:lnTo>
                  <a:lnTo>
                    <a:pt x="1073" y="31"/>
                  </a:lnTo>
                  <a:lnTo>
                    <a:pt x="1115" y="25"/>
                  </a:lnTo>
                  <a:lnTo>
                    <a:pt x="1154" y="18"/>
                  </a:lnTo>
                  <a:lnTo>
                    <a:pt x="1186" y="13"/>
                  </a:lnTo>
                  <a:lnTo>
                    <a:pt x="1216" y="9"/>
                  </a:lnTo>
                  <a:lnTo>
                    <a:pt x="1238" y="5"/>
                  </a:lnTo>
                  <a:lnTo>
                    <a:pt x="1257" y="3"/>
                  </a:lnTo>
                  <a:lnTo>
                    <a:pt x="1268" y="1"/>
                  </a:lnTo>
                  <a:lnTo>
                    <a:pt x="1272"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32" name="Freeform 600">
              <a:extLst>
                <a:ext uri="{FF2B5EF4-FFF2-40B4-BE49-F238E27FC236}">
                  <a16:creationId xmlns:a16="http://schemas.microsoft.com/office/drawing/2014/main" id="{53BABD4F-B856-491C-AB1E-11A65F698DCC}"/>
                </a:ext>
              </a:extLst>
            </p:cNvPr>
            <p:cNvSpPr>
              <a:spLocks/>
            </p:cNvSpPr>
            <p:nvPr/>
          </p:nvSpPr>
          <p:spPr bwMode="auto">
            <a:xfrm>
              <a:off x="487" y="2770"/>
              <a:ext cx="77" cy="108"/>
            </a:xfrm>
            <a:custGeom>
              <a:avLst/>
              <a:gdLst>
                <a:gd name="T0" fmla="*/ 0 w 336"/>
                <a:gd name="T1" fmla="*/ 0 h 471"/>
                <a:gd name="T2" fmla="*/ 0 w 336"/>
                <a:gd name="T3" fmla="*/ 0 h 471"/>
                <a:gd name="T4" fmla="*/ 0 w 336"/>
                <a:gd name="T5" fmla="*/ 0 h 471"/>
                <a:gd name="T6" fmla="*/ 0 w 336"/>
                <a:gd name="T7" fmla="*/ 0 h 471"/>
                <a:gd name="T8" fmla="*/ 0 w 336"/>
                <a:gd name="T9" fmla="*/ 0 h 471"/>
                <a:gd name="T10" fmla="*/ 0 w 336"/>
                <a:gd name="T11" fmla="*/ 0 h 471"/>
                <a:gd name="T12" fmla="*/ 0 w 336"/>
                <a:gd name="T13" fmla="*/ 0 h 471"/>
                <a:gd name="T14" fmla="*/ 0 w 336"/>
                <a:gd name="T15" fmla="*/ 0 h 471"/>
                <a:gd name="T16" fmla="*/ 0 w 336"/>
                <a:gd name="T17" fmla="*/ 0 h 471"/>
                <a:gd name="T18" fmla="*/ 0 w 336"/>
                <a:gd name="T19" fmla="*/ 0 h 471"/>
                <a:gd name="T20" fmla="*/ 0 w 336"/>
                <a:gd name="T21" fmla="*/ 0 h 471"/>
                <a:gd name="T22" fmla="*/ 0 w 336"/>
                <a:gd name="T23" fmla="*/ 0 h 471"/>
                <a:gd name="T24" fmla="*/ 0 w 336"/>
                <a:gd name="T25" fmla="*/ 0 h 471"/>
                <a:gd name="T26" fmla="*/ 0 w 336"/>
                <a:gd name="T27" fmla="*/ 0 h 471"/>
                <a:gd name="T28" fmla="*/ 0 w 336"/>
                <a:gd name="T29" fmla="*/ 0 h 471"/>
                <a:gd name="T30" fmla="*/ 0 w 336"/>
                <a:gd name="T31" fmla="*/ 0 h 471"/>
                <a:gd name="T32" fmla="*/ 0 w 336"/>
                <a:gd name="T33" fmla="*/ 0 h 471"/>
                <a:gd name="T34" fmla="*/ 0 w 336"/>
                <a:gd name="T35" fmla="*/ 0 h 471"/>
                <a:gd name="T36" fmla="*/ 0 w 336"/>
                <a:gd name="T37" fmla="*/ 0 h 4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6"/>
                <a:gd name="T58" fmla="*/ 0 h 471"/>
                <a:gd name="T59" fmla="*/ 336 w 336"/>
                <a:gd name="T60" fmla="*/ 471 h 4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6" h="471">
                  <a:moveTo>
                    <a:pt x="300" y="8"/>
                  </a:moveTo>
                  <a:lnTo>
                    <a:pt x="3" y="441"/>
                  </a:lnTo>
                  <a:lnTo>
                    <a:pt x="0" y="449"/>
                  </a:lnTo>
                  <a:lnTo>
                    <a:pt x="0" y="455"/>
                  </a:lnTo>
                  <a:lnTo>
                    <a:pt x="3" y="463"/>
                  </a:lnTo>
                  <a:lnTo>
                    <a:pt x="8" y="468"/>
                  </a:lnTo>
                  <a:lnTo>
                    <a:pt x="16" y="471"/>
                  </a:lnTo>
                  <a:lnTo>
                    <a:pt x="22" y="471"/>
                  </a:lnTo>
                  <a:lnTo>
                    <a:pt x="30" y="468"/>
                  </a:lnTo>
                  <a:lnTo>
                    <a:pt x="35" y="463"/>
                  </a:lnTo>
                  <a:lnTo>
                    <a:pt x="332" y="31"/>
                  </a:lnTo>
                  <a:lnTo>
                    <a:pt x="335" y="23"/>
                  </a:lnTo>
                  <a:lnTo>
                    <a:pt x="336" y="16"/>
                  </a:lnTo>
                  <a:lnTo>
                    <a:pt x="332" y="9"/>
                  </a:lnTo>
                  <a:lnTo>
                    <a:pt x="327" y="3"/>
                  </a:lnTo>
                  <a:lnTo>
                    <a:pt x="319" y="0"/>
                  </a:lnTo>
                  <a:lnTo>
                    <a:pt x="313" y="0"/>
                  </a:lnTo>
                  <a:lnTo>
                    <a:pt x="305" y="3"/>
                  </a:lnTo>
                  <a:lnTo>
                    <a:pt x="30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33" name="Freeform 601">
              <a:extLst>
                <a:ext uri="{FF2B5EF4-FFF2-40B4-BE49-F238E27FC236}">
                  <a16:creationId xmlns:a16="http://schemas.microsoft.com/office/drawing/2014/main" id="{7FC2B642-3ECF-4814-9A34-A3E410D2063E}"/>
                </a:ext>
              </a:extLst>
            </p:cNvPr>
            <p:cNvSpPr>
              <a:spLocks/>
            </p:cNvSpPr>
            <p:nvPr/>
          </p:nvSpPr>
          <p:spPr bwMode="auto">
            <a:xfrm>
              <a:off x="669" y="2992"/>
              <a:ext cx="27" cy="19"/>
            </a:xfrm>
            <a:custGeom>
              <a:avLst/>
              <a:gdLst>
                <a:gd name="T0" fmla="*/ 0 w 119"/>
                <a:gd name="T1" fmla="*/ 0 h 85"/>
                <a:gd name="T2" fmla="*/ 0 w 119"/>
                <a:gd name="T3" fmla="*/ 0 h 85"/>
                <a:gd name="T4" fmla="*/ 0 w 119"/>
                <a:gd name="T5" fmla="*/ 0 h 85"/>
                <a:gd name="T6" fmla="*/ 0 w 119"/>
                <a:gd name="T7" fmla="*/ 0 h 85"/>
                <a:gd name="T8" fmla="*/ 0 w 119"/>
                <a:gd name="T9" fmla="*/ 0 h 85"/>
                <a:gd name="T10" fmla="*/ 0 w 119"/>
                <a:gd name="T11" fmla="*/ 0 h 85"/>
                <a:gd name="T12" fmla="*/ 0 w 119"/>
                <a:gd name="T13" fmla="*/ 0 h 85"/>
                <a:gd name="T14" fmla="*/ 0 w 119"/>
                <a:gd name="T15" fmla="*/ 0 h 85"/>
                <a:gd name="T16" fmla="*/ 0 w 119"/>
                <a:gd name="T17" fmla="*/ 0 h 85"/>
                <a:gd name="T18" fmla="*/ 0 w 119"/>
                <a:gd name="T19" fmla="*/ 0 h 85"/>
                <a:gd name="T20" fmla="*/ 0 w 119"/>
                <a:gd name="T21" fmla="*/ 0 h 85"/>
                <a:gd name="T22" fmla="*/ 0 w 119"/>
                <a:gd name="T23" fmla="*/ 0 h 85"/>
                <a:gd name="T24" fmla="*/ 0 w 119"/>
                <a:gd name="T25" fmla="*/ 0 h 85"/>
                <a:gd name="T26" fmla="*/ 0 w 119"/>
                <a:gd name="T27" fmla="*/ 0 h 85"/>
                <a:gd name="T28" fmla="*/ 0 w 119"/>
                <a:gd name="T29" fmla="*/ 0 h 85"/>
                <a:gd name="T30" fmla="*/ 0 w 119"/>
                <a:gd name="T31" fmla="*/ 0 h 85"/>
                <a:gd name="T32" fmla="*/ 0 w 119"/>
                <a:gd name="T33" fmla="*/ 0 h 85"/>
                <a:gd name="T34" fmla="*/ 0 w 119"/>
                <a:gd name="T35" fmla="*/ 0 h 85"/>
                <a:gd name="T36" fmla="*/ 0 w 119"/>
                <a:gd name="T37" fmla="*/ 0 h 85"/>
                <a:gd name="T38" fmla="*/ 0 w 119"/>
                <a:gd name="T39" fmla="*/ 0 h 85"/>
                <a:gd name="T40" fmla="*/ 0 w 119"/>
                <a:gd name="T41" fmla="*/ 0 h 85"/>
                <a:gd name="T42" fmla="*/ 0 w 119"/>
                <a:gd name="T43" fmla="*/ 0 h 85"/>
                <a:gd name="T44" fmla="*/ 0 w 119"/>
                <a:gd name="T45" fmla="*/ 0 h 85"/>
                <a:gd name="T46" fmla="*/ 0 w 119"/>
                <a:gd name="T47" fmla="*/ 0 h 85"/>
                <a:gd name="T48" fmla="*/ 0 w 119"/>
                <a:gd name="T49" fmla="*/ 0 h 85"/>
                <a:gd name="T50" fmla="*/ 0 w 119"/>
                <a:gd name="T51" fmla="*/ 0 h 85"/>
                <a:gd name="T52" fmla="*/ 0 w 119"/>
                <a:gd name="T53" fmla="*/ 0 h 85"/>
                <a:gd name="T54" fmla="*/ 0 w 119"/>
                <a:gd name="T55" fmla="*/ 0 h 85"/>
                <a:gd name="T56" fmla="*/ 0 w 119"/>
                <a:gd name="T57" fmla="*/ 0 h 85"/>
                <a:gd name="T58" fmla="*/ 0 w 119"/>
                <a:gd name="T59" fmla="*/ 0 h 85"/>
                <a:gd name="T60" fmla="*/ 0 w 119"/>
                <a:gd name="T61" fmla="*/ 0 h 85"/>
                <a:gd name="T62" fmla="*/ 0 w 119"/>
                <a:gd name="T63" fmla="*/ 0 h 85"/>
                <a:gd name="T64" fmla="*/ 0 w 119"/>
                <a:gd name="T65" fmla="*/ 0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9"/>
                <a:gd name="T100" fmla="*/ 0 h 85"/>
                <a:gd name="T101" fmla="*/ 119 w 119"/>
                <a:gd name="T102" fmla="*/ 85 h 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9" h="85">
                  <a:moveTo>
                    <a:pt x="0" y="43"/>
                  </a:moveTo>
                  <a:lnTo>
                    <a:pt x="2" y="52"/>
                  </a:lnTo>
                  <a:lnTo>
                    <a:pt x="6" y="59"/>
                  </a:lnTo>
                  <a:lnTo>
                    <a:pt x="11" y="67"/>
                  </a:lnTo>
                  <a:lnTo>
                    <a:pt x="17" y="74"/>
                  </a:lnTo>
                  <a:lnTo>
                    <a:pt x="26" y="79"/>
                  </a:lnTo>
                  <a:lnTo>
                    <a:pt x="37" y="83"/>
                  </a:lnTo>
                  <a:lnTo>
                    <a:pt x="49" y="84"/>
                  </a:lnTo>
                  <a:lnTo>
                    <a:pt x="60" y="85"/>
                  </a:lnTo>
                  <a:lnTo>
                    <a:pt x="72" y="84"/>
                  </a:lnTo>
                  <a:lnTo>
                    <a:pt x="84" y="83"/>
                  </a:lnTo>
                  <a:lnTo>
                    <a:pt x="93" y="79"/>
                  </a:lnTo>
                  <a:lnTo>
                    <a:pt x="102" y="74"/>
                  </a:lnTo>
                  <a:lnTo>
                    <a:pt x="108" y="67"/>
                  </a:lnTo>
                  <a:lnTo>
                    <a:pt x="114" y="59"/>
                  </a:lnTo>
                  <a:lnTo>
                    <a:pt x="118" y="52"/>
                  </a:lnTo>
                  <a:lnTo>
                    <a:pt x="119" y="43"/>
                  </a:lnTo>
                  <a:lnTo>
                    <a:pt x="118" y="33"/>
                  </a:lnTo>
                  <a:lnTo>
                    <a:pt x="114" y="26"/>
                  </a:lnTo>
                  <a:lnTo>
                    <a:pt x="108" y="18"/>
                  </a:lnTo>
                  <a:lnTo>
                    <a:pt x="102" y="11"/>
                  </a:lnTo>
                  <a:lnTo>
                    <a:pt x="93" y="6"/>
                  </a:lnTo>
                  <a:lnTo>
                    <a:pt x="84" y="2"/>
                  </a:lnTo>
                  <a:lnTo>
                    <a:pt x="72" y="1"/>
                  </a:lnTo>
                  <a:lnTo>
                    <a:pt x="60" y="0"/>
                  </a:lnTo>
                  <a:lnTo>
                    <a:pt x="49" y="1"/>
                  </a:lnTo>
                  <a:lnTo>
                    <a:pt x="37" y="2"/>
                  </a:lnTo>
                  <a:lnTo>
                    <a:pt x="26" y="6"/>
                  </a:lnTo>
                  <a:lnTo>
                    <a:pt x="17" y="11"/>
                  </a:lnTo>
                  <a:lnTo>
                    <a:pt x="11" y="18"/>
                  </a:lnTo>
                  <a:lnTo>
                    <a:pt x="6" y="26"/>
                  </a:lnTo>
                  <a:lnTo>
                    <a:pt x="2" y="33"/>
                  </a:lnTo>
                  <a:lnTo>
                    <a:pt x="0"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34" name="Freeform 602">
              <a:extLst>
                <a:ext uri="{FF2B5EF4-FFF2-40B4-BE49-F238E27FC236}">
                  <a16:creationId xmlns:a16="http://schemas.microsoft.com/office/drawing/2014/main" id="{E4F9A812-8260-4FC2-ABBF-1C20B2EF1A7F}"/>
                </a:ext>
              </a:extLst>
            </p:cNvPr>
            <p:cNvSpPr>
              <a:spLocks/>
            </p:cNvSpPr>
            <p:nvPr/>
          </p:nvSpPr>
          <p:spPr bwMode="auto">
            <a:xfrm>
              <a:off x="351" y="2992"/>
              <a:ext cx="27" cy="19"/>
            </a:xfrm>
            <a:custGeom>
              <a:avLst/>
              <a:gdLst>
                <a:gd name="T0" fmla="*/ 0 w 119"/>
                <a:gd name="T1" fmla="*/ 0 h 84"/>
                <a:gd name="T2" fmla="*/ 0 w 119"/>
                <a:gd name="T3" fmla="*/ 0 h 84"/>
                <a:gd name="T4" fmla="*/ 0 w 119"/>
                <a:gd name="T5" fmla="*/ 0 h 84"/>
                <a:gd name="T6" fmla="*/ 0 w 119"/>
                <a:gd name="T7" fmla="*/ 0 h 84"/>
                <a:gd name="T8" fmla="*/ 0 w 119"/>
                <a:gd name="T9" fmla="*/ 0 h 84"/>
                <a:gd name="T10" fmla="*/ 0 w 119"/>
                <a:gd name="T11" fmla="*/ 0 h 84"/>
                <a:gd name="T12" fmla="*/ 0 w 119"/>
                <a:gd name="T13" fmla="*/ 0 h 84"/>
                <a:gd name="T14" fmla="*/ 0 w 119"/>
                <a:gd name="T15" fmla="*/ 0 h 84"/>
                <a:gd name="T16" fmla="*/ 0 w 119"/>
                <a:gd name="T17" fmla="*/ 0 h 84"/>
                <a:gd name="T18" fmla="*/ 0 w 119"/>
                <a:gd name="T19" fmla="*/ 0 h 84"/>
                <a:gd name="T20" fmla="*/ 0 w 119"/>
                <a:gd name="T21" fmla="*/ 0 h 84"/>
                <a:gd name="T22" fmla="*/ 0 w 119"/>
                <a:gd name="T23" fmla="*/ 0 h 84"/>
                <a:gd name="T24" fmla="*/ 0 w 119"/>
                <a:gd name="T25" fmla="*/ 0 h 84"/>
                <a:gd name="T26" fmla="*/ 0 w 119"/>
                <a:gd name="T27" fmla="*/ 0 h 84"/>
                <a:gd name="T28" fmla="*/ 0 w 119"/>
                <a:gd name="T29" fmla="*/ 0 h 84"/>
                <a:gd name="T30" fmla="*/ 0 w 119"/>
                <a:gd name="T31" fmla="*/ 0 h 84"/>
                <a:gd name="T32" fmla="*/ 0 w 119"/>
                <a:gd name="T33" fmla="*/ 0 h 84"/>
                <a:gd name="T34" fmla="*/ 0 w 119"/>
                <a:gd name="T35" fmla="*/ 0 h 84"/>
                <a:gd name="T36" fmla="*/ 0 w 119"/>
                <a:gd name="T37" fmla="*/ 0 h 84"/>
                <a:gd name="T38" fmla="*/ 0 w 119"/>
                <a:gd name="T39" fmla="*/ 0 h 84"/>
                <a:gd name="T40" fmla="*/ 0 w 119"/>
                <a:gd name="T41" fmla="*/ 0 h 84"/>
                <a:gd name="T42" fmla="*/ 0 w 119"/>
                <a:gd name="T43" fmla="*/ 0 h 84"/>
                <a:gd name="T44" fmla="*/ 0 w 119"/>
                <a:gd name="T45" fmla="*/ 0 h 84"/>
                <a:gd name="T46" fmla="*/ 0 w 119"/>
                <a:gd name="T47" fmla="*/ 0 h 84"/>
                <a:gd name="T48" fmla="*/ 0 w 119"/>
                <a:gd name="T49" fmla="*/ 0 h 84"/>
                <a:gd name="T50" fmla="*/ 0 w 119"/>
                <a:gd name="T51" fmla="*/ 0 h 84"/>
                <a:gd name="T52" fmla="*/ 0 w 119"/>
                <a:gd name="T53" fmla="*/ 0 h 84"/>
                <a:gd name="T54" fmla="*/ 0 w 119"/>
                <a:gd name="T55" fmla="*/ 0 h 84"/>
                <a:gd name="T56" fmla="*/ 0 w 119"/>
                <a:gd name="T57" fmla="*/ 0 h 84"/>
                <a:gd name="T58" fmla="*/ 0 w 119"/>
                <a:gd name="T59" fmla="*/ 0 h 84"/>
                <a:gd name="T60" fmla="*/ 0 w 119"/>
                <a:gd name="T61" fmla="*/ 0 h 84"/>
                <a:gd name="T62" fmla="*/ 0 w 119"/>
                <a:gd name="T63" fmla="*/ 0 h 84"/>
                <a:gd name="T64" fmla="*/ 0 w 119"/>
                <a:gd name="T65" fmla="*/ 0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9"/>
                <a:gd name="T100" fmla="*/ 0 h 84"/>
                <a:gd name="T101" fmla="*/ 119 w 119"/>
                <a:gd name="T102" fmla="*/ 84 h 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9" h="84">
                  <a:moveTo>
                    <a:pt x="0" y="43"/>
                  </a:moveTo>
                  <a:lnTo>
                    <a:pt x="2" y="52"/>
                  </a:lnTo>
                  <a:lnTo>
                    <a:pt x="6" y="59"/>
                  </a:lnTo>
                  <a:lnTo>
                    <a:pt x="11" y="66"/>
                  </a:lnTo>
                  <a:lnTo>
                    <a:pt x="17" y="72"/>
                  </a:lnTo>
                  <a:lnTo>
                    <a:pt x="26" y="78"/>
                  </a:lnTo>
                  <a:lnTo>
                    <a:pt x="35" y="82"/>
                  </a:lnTo>
                  <a:lnTo>
                    <a:pt x="47" y="83"/>
                  </a:lnTo>
                  <a:lnTo>
                    <a:pt x="59" y="84"/>
                  </a:lnTo>
                  <a:lnTo>
                    <a:pt x="71" y="83"/>
                  </a:lnTo>
                  <a:lnTo>
                    <a:pt x="82" y="82"/>
                  </a:lnTo>
                  <a:lnTo>
                    <a:pt x="93" y="78"/>
                  </a:lnTo>
                  <a:lnTo>
                    <a:pt x="102" y="72"/>
                  </a:lnTo>
                  <a:lnTo>
                    <a:pt x="108" y="66"/>
                  </a:lnTo>
                  <a:lnTo>
                    <a:pt x="114" y="59"/>
                  </a:lnTo>
                  <a:lnTo>
                    <a:pt x="117" y="52"/>
                  </a:lnTo>
                  <a:lnTo>
                    <a:pt x="119" y="43"/>
                  </a:lnTo>
                  <a:lnTo>
                    <a:pt x="117" y="33"/>
                  </a:lnTo>
                  <a:lnTo>
                    <a:pt x="114" y="26"/>
                  </a:lnTo>
                  <a:lnTo>
                    <a:pt x="108" y="18"/>
                  </a:lnTo>
                  <a:lnTo>
                    <a:pt x="102" y="11"/>
                  </a:lnTo>
                  <a:lnTo>
                    <a:pt x="93" y="6"/>
                  </a:lnTo>
                  <a:lnTo>
                    <a:pt x="82" y="2"/>
                  </a:lnTo>
                  <a:lnTo>
                    <a:pt x="71" y="1"/>
                  </a:lnTo>
                  <a:lnTo>
                    <a:pt x="59" y="0"/>
                  </a:lnTo>
                  <a:lnTo>
                    <a:pt x="47" y="1"/>
                  </a:lnTo>
                  <a:lnTo>
                    <a:pt x="35" y="2"/>
                  </a:lnTo>
                  <a:lnTo>
                    <a:pt x="26" y="6"/>
                  </a:lnTo>
                  <a:lnTo>
                    <a:pt x="17" y="11"/>
                  </a:lnTo>
                  <a:lnTo>
                    <a:pt x="11" y="18"/>
                  </a:lnTo>
                  <a:lnTo>
                    <a:pt x="6" y="26"/>
                  </a:lnTo>
                  <a:lnTo>
                    <a:pt x="2" y="33"/>
                  </a:lnTo>
                  <a:lnTo>
                    <a:pt x="0"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35" name="Freeform 603">
              <a:extLst>
                <a:ext uri="{FF2B5EF4-FFF2-40B4-BE49-F238E27FC236}">
                  <a16:creationId xmlns:a16="http://schemas.microsoft.com/office/drawing/2014/main" id="{7BD56BE4-AC5D-48C2-87D5-465FEC5BAFA3}"/>
                </a:ext>
              </a:extLst>
            </p:cNvPr>
            <p:cNvSpPr>
              <a:spLocks/>
            </p:cNvSpPr>
            <p:nvPr/>
          </p:nvSpPr>
          <p:spPr bwMode="auto">
            <a:xfrm>
              <a:off x="786" y="2993"/>
              <a:ext cx="27" cy="19"/>
            </a:xfrm>
            <a:custGeom>
              <a:avLst/>
              <a:gdLst>
                <a:gd name="T0" fmla="*/ 0 w 118"/>
                <a:gd name="T1" fmla="*/ 0 h 84"/>
                <a:gd name="T2" fmla="*/ 0 w 118"/>
                <a:gd name="T3" fmla="*/ 0 h 84"/>
                <a:gd name="T4" fmla="*/ 0 w 118"/>
                <a:gd name="T5" fmla="*/ 0 h 84"/>
                <a:gd name="T6" fmla="*/ 0 w 118"/>
                <a:gd name="T7" fmla="*/ 0 h 84"/>
                <a:gd name="T8" fmla="*/ 0 w 118"/>
                <a:gd name="T9" fmla="*/ 0 h 84"/>
                <a:gd name="T10" fmla="*/ 0 w 118"/>
                <a:gd name="T11" fmla="*/ 0 h 84"/>
                <a:gd name="T12" fmla="*/ 0 w 118"/>
                <a:gd name="T13" fmla="*/ 0 h 84"/>
                <a:gd name="T14" fmla="*/ 0 w 118"/>
                <a:gd name="T15" fmla="*/ 0 h 84"/>
                <a:gd name="T16" fmla="*/ 0 w 118"/>
                <a:gd name="T17" fmla="*/ 0 h 84"/>
                <a:gd name="T18" fmla="*/ 0 w 118"/>
                <a:gd name="T19" fmla="*/ 0 h 84"/>
                <a:gd name="T20" fmla="*/ 0 w 118"/>
                <a:gd name="T21" fmla="*/ 0 h 84"/>
                <a:gd name="T22" fmla="*/ 0 w 118"/>
                <a:gd name="T23" fmla="*/ 0 h 84"/>
                <a:gd name="T24" fmla="*/ 0 w 118"/>
                <a:gd name="T25" fmla="*/ 0 h 84"/>
                <a:gd name="T26" fmla="*/ 0 w 118"/>
                <a:gd name="T27" fmla="*/ 0 h 84"/>
                <a:gd name="T28" fmla="*/ 0 w 118"/>
                <a:gd name="T29" fmla="*/ 0 h 84"/>
                <a:gd name="T30" fmla="*/ 0 w 118"/>
                <a:gd name="T31" fmla="*/ 0 h 84"/>
                <a:gd name="T32" fmla="*/ 0 w 118"/>
                <a:gd name="T33" fmla="*/ 0 h 84"/>
                <a:gd name="T34" fmla="*/ 0 w 118"/>
                <a:gd name="T35" fmla="*/ 0 h 84"/>
                <a:gd name="T36" fmla="*/ 0 w 118"/>
                <a:gd name="T37" fmla="*/ 0 h 84"/>
                <a:gd name="T38" fmla="*/ 0 w 118"/>
                <a:gd name="T39" fmla="*/ 0 h 84"/>
                <a:gd name="T40" fmla="*/ 0 w 118"/>
                <a:gd name="T41" fmla="*/ 0 h 84"/>
                <a:gd name="T42" fmla="*/ 0 w 118"/>
                <a:gd name="T43" fmla="*/ 0 h 84"/>
                <a:gd name="T44" fmla="*/ 0 w 118"/>
                <a:gd name="T45" fmla="*/ 0 h 84"/>
                <a:gd name="T46" fmla="*/ 0 w 118"/>
                <a:gd name="T47" fmla="*/ 0 h 84"/>
                <a:gd name="T48" fmla="*/ 0 w 118"/>
                <a:gd name="T49" fmla="*/ 0 h 84"/>
                <a:gd name="T50" fmla="*/ 0 w 118"/>
                <a:gd name="T51" fmla="*/ 0 h 84"/>
                <a:gd name="T52" fmla="*/ 0 w 118"/>
                <a:gd name="T53" fmla="*/ 0 h 84"/>
                <a:gd name="T54" fmla="*/ 0 w 118"/>
                <a:gd name="T55" fmla="*/ 0 h 84"/>
                <a:gd name="T56" fmla="*/ 0 w 118"/>
                <a:gd name="T57" fmla="*/ 0 h 84"/>
                <a:gd name="T58" fmla="*/ 0 w 118"/>
                <a:gd name="T59" fmla="*/ 0 h 84"/>
                <a:gd name="T60" fmla="*/ 0 w 118"/>
                <a:gd name="T61" fmla="*/ 0 h 84"/>
                <a:gd name="T62" fmla="*/ 0 w 118"/>
                <a:gd name="T63" fmla="*/ 0 h 84"/>
                <a:gd name="T64" fmla="*/ 0 w 118"/>
                <a:gd name="T65" fmla="*/ 0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8"/>
                <a:gd name="T100" fmla="*/ 0 h 84"/>
                <a:gd name="T101" fmla="*/ 118 w 118"/>
                <a:gd name="T102" fmla="*/ 84 h 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8" h="84">
                  <a:moveTo>
                    <a:pt x="0" y="41"/>
                  </a:moveTo>
                  <a:lnTo>
                    <a:pt x="1" y="50"/>
                  </a:lnTo>
                  <a:lnTo>
                    <a:pt x="5" y="58"/>
                  </a:lnTo>
                  <a:lnTo>
                    <a:pt x="10" y="66"/>
                  </a:lnTo>
                  <a:lnTo>
                    <a:pt x="16" y="72"/>
                  </a:lnTo>
                  <a:lnTo>
                    <a:pt x="26" y="78"/>
                  </a:lnTo>
                  <a:lnTo>
                    <a:pt x="35" y="81"/>
                  </a:lnTo>
                  <a:lnTo>
                    <a:pt x="46" y="83"/>
                  </a:lnTo>
                  <a:lnTo>
                    <a:pt x="58" y="84"/>
                  </a:lnTo>
                  <a:lnTo>
                    <a:pt x="70" y="83"/>
                  </a:lnTo>
                  <a:lnTo>
                    <a:pt x="82" y="81"/>
                  </a:lnTo>
                  <a:lnTo>
                    <a:pt x="92" y="78"/>
                  </a:lnTo>
                  <a:lnTo>
                    <a:pt x="101" y="72"/>
                  </a:lnTo>
                  <a:lnTo>
                    <a:pt x="108" y="66"/>
                  </a:lnTo>
                  <a:lnTo>
                    <a:pt x="113" y="58"/>
                  </a:lnTo>
                  <a:lnTo>
                    <a:pt x="117" y="50"/>
                  </a:lnTo>
                  <a:lnTo>
                    <a:pt x="118" y="41"/>
                  </a:lnTo>
                  <a:lnTo>
                    <a:pt x="117" y="32"/>
                  </a:lnTo>
                  <a:lnTo>
                    <a:pt x="113" y="24"/>
                  </a:lnTo>
                  <a:lnTo>
                    <a:pt x="108" y="18"/>
                  </a:lnTo>
                  <a:lnTo>
                    <a:pt x="101" y="11"/>
                  </a:lnTo>
                  <a:lnTo>
                    <a:pt x="92" y="6"/>
                  </a:lnTo>
                  <a:lnTo>
                    <a:pt x="82" y="2"/>
                  </a:lnTo>
                  <a:lnTo>
                    <a:pt x="70" y="1"/>
                  </a:lnTo>
                  <a:lnTo>
                    <a:pt x="58" y="0"/>
                  </a:lnTo>
                  <a:lnTo>
                    <a:pt x="46" y="1"/>
                  </a:lnTo>
                  <a:lnTo>
                    <a:pt x="35" y="2"/>
                  </a:lnTo>
                  <a:lnTo>
                    <a:pt x="26" y="6"/>
                  </a:lnTo>
                  <a:lnTo>
                    <a:pt x="16" y="11"/>
                  </a:lnTo>
                  <a:lnTo>
                    <a:pt x="10" y="18"/>
                  </a:lnTo>
                  <a:lnTo>
                    <a:pt x="5" y="24"/>
                  </a:lnTo>
                  <a:lnTo>
                    <a:pt x="1" y="32"/>
                  </a:lnTo>
                  <a:lnTo>
                    <a:pt x="0"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36" name="Freeform 604">
              <a:extLst>
                <a:ext uri="{FF2B5EF4-FFF2-40B4-BE49-F238E27FC236}">
                  <a16:creationId xmlns:a16="http://schemas.microsoft.com/office/drawing/2014/main" id="{7F92E615-BBA6-4AC0-B5C9-C4F6C1585D6D}"/>
                </a:ext>
              </a:extLst>
            </p:cNvPr>
            <p:cNvSpPr>
              <a:spLocks/>
            </p:cNvSpPr>
            <p:nvPr/>
          </p:nvSpPr>
          <p:spPr bwMode="auto">
            <a:xfrm>
              <a:off x="361" y="2887"/>
              <a:ext cx="45" cy="120"/>
            </a:xfrm>
            <a:custGeom>
              <a:avLst/>
              <a:gdLst>
                <a:gd name="T0" fmla="*/ 0 w 198"/>
                <a:gd name="T1" fmla="*/ 0 h 526"/>
                <a:gd name="T2" fmla="*/ 0 w 198"/>
                <a:gd name="T3" fmla="*/ 0 h 526"/>
                <a:gd name="T4" fmla="*/ 0 w 198"/>
                <a:gd name="T5" fmla="*/ 0 h 526"/>
                <a:gd name="T6" fmla="*/ 0 w 198"/>
                <a:gd name="T7" fmla="*/ 0 h 526"/>
                <a:gd name="T8" fmla="*/ 0 w 198"/>
                <a:gd name="T9" fmla="*/ 0 h 526"/>
                <a:gd name="T10" fmla="*/ 0 w 198"/>
                <a:gd name="T11" fmla="*/ 0 h 526"/>
                <a:gd name="T12" fmla="*/ 0 w 198"/>
                <a:gd name="T13" fmla="*/ 0 h 526"/>
                <a:gd name="T14" fmla="*/ 0 w 198"/>
                <a:gd name="T15" fmla="*/ 0 h 526"/>
                <a:gd name="T16" fmla="*/ 0 w 198"/>
                <a:gd name="T17" fmla="*/ 0 h 526"/>
                <a:gd name="T18" fmla="*/ 0 w 198"/>
                <a:gd name="T19" fmla="*/ 0 h 526"/>
                <a:gd name="T20" fmla="*/ 0 w 198"/>
                <a:gd name="T21" fmla="*/ 0 h 526"/>
                <a:gd name="T22" fmla="*/ 0 w 198"/>
                <a:gd name="T23" fmla="*/ 0 h 526"/>
                <a:gd name="T24" fmla="*/ 0 w 198"/>
                <a:gd name="T25" fmla="*/ 0 h 526"/>
                <a:gd name="T26" fmla="*/ 0 w 198"/>
                <a:gd name="T27" fmla="*/ 0 h 526"/>
                <a:gd name="T28" fmla="*/ 0 w 198"/>
                <a:gd name="T29" fmla="*/ 0 h 526"/>
                <a:gd name="T30" fmla="*/ 0 w 198"/>
                <a:gd name="T31" fmla="*/ 0 h 526"/>
                <a:gd name="T32" fmla="*/ 0 w 198"/>
                <a:gd name="T33" fmla="*/ 0 h 526"/>
                <a:gd name="T34" fmla="*/ 0 w 198"/>
                <a:gd name="T35" fmla="*/ 0 h 526"/>
                <a:gd name="T36" fmla="*/ 0 w 198"/>
                <a:gd name="T37" fmla="*/ 0 h 5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8"/>
                <a:gd name="T58" fmla="*/ 0 h 526"/>
                <a:gd name="T59" fmla="*/ 198 w 198"/>
                <a:gd name="T60" fmla="*/ 526 h 5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8" h="526">
                  <a:moveTo>
                    <a:pt x="159" y="15"/>
                  </a:moveTo>
                  <a:lnTo>
                    <a:pt x="2" y="501"/>
                  </a:lnTo>
                  <a:lnTo>
                    <a:pt x="0" y="507"/>
                  </a:lnTo>
                  <a:lnTo>
                    <a:pt x="3" y="515"/>
                  </a:lnTo>
                  <a:lnTo>
                    <a:pt x="8" y="522"/>
                  </a:lnTo>
                  <a:lnTo>
                    <a:pt x="15" y="526"/>
                  </a:lnTo>
                  <a:lnTo>
                    <a:pt x="22" y="526"/>
                  </a:lnTo>
                  <a:lnTo>
                    <a:pt x="29" y="524"/>
                  </a:lnTo>
                  <a:lnTo>
                    <a:pt x="35" y="519"/>
                  </a:lnTo>
                  <a:lnTo>
                    <a:pt x="39" y="513"/>
                  </a:lnTo>
                  <a:lnTo>
                    <a:pt x="197" y="26"/>
                  </a:lnTo>
                  <a:lnTo>
                    <a:pt x="198" y="18"/>
                  </a:lnTo>
                  <a:lnTo>
                    <a:pt x="197" y="12"/>
                  </a:lnTo>
                  <a:lnTo>
                    <a:pt x="192" y="5"/>
                  </a:lnTo>
                  <a:lnTo>
                    <a:pt x="185" y="2"/>
                  </a:lnTo>
                  <a:lnTo>
                    <a:pt x="177" y="0"/>
                  </a:lnTo>
                  <a:lnTo>
                    <a:pt x="169" y="3"/>
                  </a:lnTo>
                  <a:lnTo>
                    <a:pt x="163" y="8"/>
                  </a:lnTo>
                  <a:lnTo>
                    <a:pt x="159"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37" name="Freeform 605">
              <a:extLst>
                <a:ext uri="{FF2B5EF4-FFF2-40B4-BE49-F238E27FC236}">
                  <a16:creationId xmlns:a16="http://schemas.microsoft.com/office/drawing/2014/main" id="{46C44497-2ADC-4515-BF9A-488C2D843AEA}"/>
                </a:ext>
              </a:extLst>
            </p:cNvPr>
            <p:cNvSpPr>
              <a:spLocks/>
            </p:cNvSpPr>
            <p:nvPr/>
          </p:nvSpPr>
          <p:spPr bwMode="auto">
            <a:xfrm>
              <a:off x="434" y="2899"/>
              <a:ext cx="44" cy="47"/>
            </a:xfrm>
            <a:custGeom>
              <a:avLst/>
              <a:gdLst>
                <a:gd name="T0" fmla="*/ 0 w 194"/>
                <a:gd name="T1" fmla="*/ 0 h 208"/>
                <a:gd name="T2" fmla="*/ 0 w 194"/>
                <a:gd name="T3" fmla="*/ 0 h 208"/>
                <a:gd name="T4" fmla="*/ 0 w 194"/>
                <a:gd name="T5" fmla="*/ 0 h 208"/>
                <a:gd name="T6" fmla="*/ 0 w 194"/>
                <a:gd name="T7" fmla="*/ 0 h 208"/>
                <a:gd name="T8" fmla="*/ 0 w 194"/>
                <a:gd name="T9" fmla="*/ 0 h 208"/>
                <a:gd name="T10" fmla="*/ 0 w 194"/>
                <a:gd name="T11" fmla="*/ 0 h 208"/>
                <a:gd name="T12" fmla="*/ 0 w 194"/>
                <a:gd name="T13" fmla="*/ 0 h 208"/>
                <a:gd name="T14" fmla="*/ 0 w 194"/>
                <a:gd name="T15" fmla="*/ 0 h 208"/>
                <a:gd name="T16" fmla="*/ 0 w 194"/>
                <a:gd name="T17" fmla="*/ 0 h 208"/>
                <a:gd name="T18" fmla="*/ 0 w 194"/>
                <a:gd name="T19" fmla="*/ 0 h 208"/>
                <a:gd name="T20" fmla="*/ 0 w 194"/>
                <a:gd name="T21" fmla="*/ 0 h 208"/>
                <a:gd name="T22" fmla="*/ 0 w 194"/>
                <a:gd name="T23" fmla="*/ 0 h 208"/>
                <a:gd name="T24" fmla="*/ 0 w 194"/>
                <a:gd name="T25" fmla="*/ 0 h 208"/>
                <a:gd name="T26" fmla="*/ 0 w 194"/>
                <a:gd name="T27" fmla="*/ 0 h 208"/>
                <a:gd name="T28" fmla="*/ 0 w 194"/>
                <a:gd name="T29" fmla="*/ 0 h 208"/>
                <a:gd name="T30" fmla="*/ 0 w 194"/>
                <a:gd name="T31" fmla="*/ 0 h 208"/>
                <a:gd name="T32" fmla="*/ 0 w 194"/>
                <a:gd name="T33" fmla="*/ 0 h 208"/>
                <a:gd name="T34" fmla="*/ 0 w 194"/>
                <a:gd name="T35" fmla="*/ 0 h 208"/>
                <a:gd name="T36" fmla="*/ 0 w 194"/>
                <a:gd name="T37" fmla="*/ 0 h 208"/>
                <a:gd name="T38" fmla="*/ 0 w 194"/>
                <a:gd name="T39" fmla="*/ 0 h 208"/>
                <a:gd name="T40" fmla="*/ 0 w 194"/>
                <a:gd name="T41" fmla="*/ 0 h 208"/>
                <a:gd name="T42" fmla="*/ 0 w 194"/>
                <a:gd name="T43" fmla="*/ 0 h 208"/>
                <a:gd name="T44" fmla="*/ 0 w 194"/>
                <a:gd name="T45" fmla="*/ 0 h 208"/>
                <a:gd name="T46" fmla="*/ 0 w 194"/>
                <a:gd name="T47" fmla="*/ 0 h 208"/>
                <a:gd name="T48" fmla="*/ 0 w 194"/>
                <a:gd name="T49" fmla="*/ 0 h 208"/>
                <a:gd name="T50" fmla="*/ 0 w 194"/>
                <a:gd name="T51" fmla="*/ 0 h 208"/>
                <a:gd name="T52" fmla="*/ 0 w 194"/>
                <a:gd name="T53" fmla="*/ 0 h 208"/>
                <a:gd name="T54" fmla="*/ 0 w 194"/>
                <a:gd name="T55" fmla="*/ 0 h 208"/>
                <a:gd name="T56" fmla="*/ 0 w 194"/>
                <a:gd name="T57" fmla="*/ 0 h 208"/>
                <a:gd name="T58" fmla="*/ 0 w 194"/>
                <a:gd name="T59" fmla="*/ 0 h 208"/>
                <a:gd name="T60" fmla="*/ 0 w 194"/>
                <a:gd name="T61" fmla="*/ 0 h 208"/>
                <a:gd name="T62" fmla="*/ 0 w 194"/>
                <a:gd name="T63" fmla="*/ 0 h 208"/>
                <a:gd name="T64" fmla="*/ 0 w 194"/>
                <a:gd name="T65" fmla="*/ 0 h 208"/>
                <a:gd name="T66" fmla="*/ 0 w 194"/>
                <a:gd name="T67" fmla="*/ 0 h 208"/>
                <a:gd name="T68" fmla="*/ 0 w 194"/>
                <a:gd name="T69" fmla="*/ 0 h 208"/>
                <a:gd name="T70" fmla="*/ 0 w 194"/>
                <a:gd name="T71" fmla="*/ 0 h 20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94"/>
                <a:gd name="T109" fmla="*/ 0 h 208"/>
                <a:gd name="T110" fmla="*/ 194 w 194"/>
                <a:gd name="T111" fmla="*/ 208 h 20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94" h="208">
                  <a:moveTo>
                    <a:pt x="71" y="2"/>
                  </a:moveTo>
                  <a:lnTo>
                    <a:pt x="72" y="2"/>
                  </a:lnTo>
                  <a:lnTo>
                    <a:pt x="73" y="2"/>
                  </a:lnTo>
                  <a:lnTo>
                    <a:pt x="75" y="2"/>
                  </a:lnTo>
                  <a:lnTo>
                    <a:pt x="67" y="4"/>
                  </a:lnTo>
                  <a:lnTo>
                    <a:pt x="60" y="5"/>
                  </a:lnTo>
                  <a:lnTo>
                    <a:pt x="54" y="8"/>
                  </a:lnTo>
                  <a:lnTo>
                    <a:pt x="47" y="10"/>
                  </a:lnTo>
                  <a:lnTo>
                    <a:pt x="41" y="14"/>
                  </a:lnTo>
                  <a:lnTo>
                    <a:pt x="36" y="19"/>
                  </a:lnTo>
                  <a:lnTo>
                    <a:pt x="30" y="25"/>
                  </a:lnTo>
                  <a:lnTo>
                    <a:pt x="25" y="30"/>
                  </a:lnTo>
                  <a:lnTo>
                    <a:pt x="6" y="75"/>
                  </a:lnTo>
                  <a:lnTo>
                    <a:pt x="0" y="125"/>
                  </a:lnTo>
                  <a:lnTo>
                    <a:pt x="2" y="168"/>
                  </a:lnTo>
                  <a:lnTo>
                    <a:pt x="4" y="191"/>
                  </a:lnTo>
                  <a:lnTo>
                    <a:pt x="8" y="199"/>
                  </a:lnTo>
                  <a:lnTo>
                    <a:pt x="13" y="204"/>
                  </a:lnTo>
                  <a:lnTo>
                    <a:pt x="20" y="208"/>
                  </a:lnTo>
                  <a:lnTo>
                    <a:pt x="28" y="208"/>
                  </a:lnTo>
                  <a:lnTo>
                    <a:pt x="36" y="204"/>
                  </a:lnTo>
                  <a:lnTo>
                    <a:pt x="41" y="199"/>
                  </a:lnTo>
                  <a:lnTo>
                    <a:pt x="43" y="192"/>
                  </a:lnTo>
                  <a:lnTo>
                    <a:pt x="43" y="185"/>
                  </a:lnTo>
                  <a:lnTo>
                    <a:pt x="41" y="157"/>
                  </a:lnTo>
                  <a:lnTo>
                    <a:pt x="41" y="121"/>
                  </a:lnTo>
                  <a:lnTo>
                    <a:pt x="45" y="84"/>
                  </a:lnTo>
                  <a:lnTo>
                    <a:pt x="58" y="54"/>
                  </a:lnTo>
                  <a:lnTo>
                    <a:pt x="62" y="49"/>
                  </a:lnTo>
                  <a:lnTo>
                    <a:pt x="67" y="45"/>
                  </a:lnTo>
                  <a:lnTo>
                    <a:pt x="72" y="43"/>
                  </a:lnTo>
                  <a:lnTo>
                    <a:pt x="78" y="41"/>
                  </a:lnTo>
                  <a:lnTo>
                    <a:pt x="80" y="41"/>
                  </a:lnTo>
                  <a:lnTo>
                    <a:pt x="81" y="40"/>
                  </a:lnTo>
                  <a:lnTo>
                    <a:pt x="82" y="40"/>
                  </a:lnTo>
                  <a:lnTo>
                    <a:pt x="84" y="40"/>
                  </a:lnTo>
                  <a:lnTo>
                    <a:pt x="88" y="39"/>
                  </a:lnTo>
                  <a:lnTo>
                    <a:pt x="93" y="39"/>
                  </a:lnTo>
                  <a:lnTo>
                    <a:pt x="98" y="39"/>
                  </a:lnTo>
                  <a:lnTo>
                    <a:pt x="106" y="40"/>
                  </a:lnTo>
                  <a:lnTo>
                    <a:pt x="112" y="41"/>
                  </a:lnTo>
                  <a:lnTo>
                    <a:pt x="120" y="44"/>
                  </a:lnTo>
                  <a:lnTo>
                    <a:pt x="128" y="49"/>
                  </a:lnTo>
                  <a:lnTo>
                    <a:pt x="140" y="64"/>
                  </a:lnTo>
                  <a:lnTo>
                    <a:pt x="149" y="87"/>
                  </a:lnTo>
                  <a:lnTo>
                    <a:pt x="155" y="125"/>
                  </a:lnTo>
                  <a:lnTo>
                    <a:pt x="154" y="177"/>
                  </a:lnTo>
                  <a:lnTo>
                    <a:pt x="154" y="185"/>
                  </a:lnTo>
                  <a:lnTo>
                    <a:pt x="158" y="191"/>
                  </a:lnTo>
                  <a:lnTo>
                    <a:pt x="163" y="196"/>
                  </a:lnTo>
                  <a:lnTo>
                    <a:pt x="171" y="199"/>
                  </a:lnTo>
                  <a:lnTo>
                    <a:pt x="179" y="198"/>
                  </a:lnTo>
                  <a:lnTo>
                    <a:pt x="186" y="195"/>
                  </a:lnTo>
                  <a:lnTo>
                    <a:pt x="190" y="188"/>
                  </a:lnTo>
                  <a:lnTo>
                    <a:pt x="193" y="181"/>
                  </a:lnTo>
                  <a:lnTo>
                    <a:pt x="194" y="152"/>
                  </a:lnTo>
                  <a:lnTo>
                    <a:pt x="194" y="126"/>
                  </a:lnTo>
                  <a:lnTo>
                    <a:pt x="193" y="101"/>
                  </a:lnTo>
                  <a:lnTo>
                    <a:pt x="189" y="80"/>
                  </a:lnTo>
                  <a:lnTo>
                    <a:pt x="183" y="61"/>
                  </a:lnTo>
                  <a:lnTo>
                    <a:pt x="175" y="44"/>
                  </a:lnTo>
                  <a:lnTo>
                    <a:pt x="164" y="30"/>
                  </a:lnTo>
                  <a:lnTo>
                    <a:pt x="153" y="18"/>
                  </a:lnTo>
                  <a:lnTo>
                    <a:pt x="138" y="9"/>
                  </a:lnTo>
                  <a:lnTo>
                    <a:pt x="125" y="4"/>
                  </a:lnTo>
                  <a:lnTo>
                    <a:pt x="111" y="1"/>
                  </a:lnTo>
                  <a:lnTo>
                    <a:pt x="99" y="0"/>
                  </a:lnTo>
                  <a:lnTo>
                    <a:pt x="88" y="0"/>
                  </a:lnTo>
                  <a:lnTo>
                    <a:pt x="80" y="1"/>
                  </a:lnTo>
                  <a:lnTo>
                    <a:pt x="73" y="2"/>
                  </a:lnTo>
                  <a:lnTo>
                    <a:pt x="7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38" name="Freeform 606">
              <a:extLst>
                <a:ext uri="{FF2B5EF4-FFF2-40B4-BE49-F238E27FC236}">
                  <a16:creationId xmlns:a16="http://schemas.microsoft.com/office/drawing/2014/main" id="{BC37D883-FD5A-4B57-B6DE-716CBA38CA86}"/>
                </a:ext>
              </a:extLst>
            </p:cNvPr>
            <p:cNvSpPr>
              <a:spLocks/>
            </p:cNvSpPr>
            <p:nvPr/>
          </p:nvSpPr>
          <p:spPr bwMode="auto">
            <a:xfrm>
              <a:off x="523" y="2938"/>
              <a:ext cx="161" cy="60"/>
            </a:xfrm>
            <a:custGeom>
              <a:avLst/>
              <a:gdLst>
                <a:gd name="T0" fmla="*/ 0 w 705"/>
                <a:gd name="T1" fmla="*/ 0 h 258"/>
                <a:gd name="T2" fmla="*/ 0 w 705"/>
                <a:gd name="T3" fmla="*/ 0 h 258"/>
                <a:gd name="T4" fmla="*/ 0 w 705"/>
                <a:gd name="T5" fmla="*/ 0 h 258"/>
                <a:gd name="T6" fmla="*/ 0 w 705"/>
                <a:gd name="T7" fmla="*/ 0 h 258"/>
                <a:gd name="T8" fmla="*/ 0 w 705"/>
                <a:gd name="T9" fmla="*/ 0 h 258"/>
                <a:gd name="T10" fmla="*/ 0 w 705"/>
                <a:gd name="T11" fmla="*/ 0 h 258"/>
                <a:gd name="T12" fmla="*/ 0 w 705"/>
                <a:gd name="T13" fmla="*/ 0 h 258"/>
                <a:gd name="T14" fmla="*/ 0 w 705"/>
                <a:gd name="T15" fmla="*/ 0 h 258"/>
                <a:gd name="T16" fmla="*/ 0 w 705"/>
                <a:gd name="T17" fmla="*/ 0 h 258"/>
                <a:gd name="T18" fmla="*/ 0 w 705"/>
                <a:gd name="T19" fmla="*/ 0 h 258"/>
                <a:gd name="T20" fmla="*/ 0 w 705"/>
                <a:gd name="T21" fmla="*/ 0 h 258"/>
                <a:gd name="T22" fmla="*/ 0 w 705"/>
                <a:gd name="T23" fmla="*/ 0 h 258"/>
                <a:gd name="T24" fmla="*/ 0 w 705"/>
                <a:gd name="T25" fmla="*/ 0 h 258"/>
                <a:gd name="T26" fmla="*/ 0 w 705"/>
                <a:gd name="T27" fmla="*/ 0 h 258"/>
                <a:gd name="T28" fmla="*/ 0 w 705"/>
                <a:gd name="T29" fmla="*/ 0 h 258"/>
                <a:gd name="T30" fmla="*/ 0 w 705"/>
                <a:gd name="T31" fmla="*/ 0 h 258"/>
                <a:gd name="T32" fmla="*/ 0 w 705"/>
                <a:gd name="T33" fmla="*/ 0 h 258"/>
                <a:gd name="T34" fmla="*/ 0 w 705"/>
                <a:gd name="T35" fmla="*/ 0 h 258"/>
                <a:gd name="T36" fmla="*/ 0 w 705"/>
                <a:gd name="T37" fmla="*/ 0 h 258"/>
                <a:gd name="T38" fmla="*/ 0 w 705"/>
                <a:gd name="T39" fmla="*/ 0 h 258"/>
                <a:gd name="T40" fmla="*/ 0 w 705"/>
                <a:gd name="T41" fmla="*/ 0 h 258"/>
                <a:gd name="T42" fmla="*/ 0 w 705"/>
                <a:gd name="T43" fmla="*/ 0 h 258"/>
                <a:gd name="T44" fmla="*/ 0 w 705"/>
                <a:gd name="T45" fmla="*/ 0 h 258"/>
                <a:gd name="T46" fmla="*/ 0 w 705"/>
                <a:gd name="T47" fmla="*/ 0 h 258"/>
                <a:gd name="T48" fmla="*/ 0 w 705"/>
                <a:gd name="T49" fmla="*/ 0 h 258"/>
                <a:gd name="T50" fmla="*/ 0 w 705"/>
                <a:gd name="T51" fmla="*/ 0 h 258"/>
                <a:gd name="T52" fmla="*/ 0 w 705"/>
                <a:gd name="T53" fmla="*/ 0 h 258"/>
                <a:gd name="T54" fmla="*/ 0 w 705"/>
                <a:gd name="T55" fmla="*/ 0 h 258"/>
                <a:gd name="T56" fmla="*/ 0 w 705"/>
                <a:gd name="T57" fmla="*/ 0 h 258"/>
                <a:gd name="T58" fmla="*/ 0 w 705"/>
                <a:gd name="T59" fmla="*/ 0 h 258"/>
                <a:gd name="T60" fmla="*/ 0 w 705"/>
                <a:gd name="T61" fmla="*/ 0 h 258"/>
                <a:gd name="T62" fmla="*/ 0 w 705"/>
                <a:gd name="T63" fmla="*/ 0 h 258"/>
                <a:gd name="T64" fmla="*/ 0 w 705"/>
                <a:gd name="T65" fmla="*/ 0 h 258"/>
                <a:gd name="T66" fmla="*/ 0 w 705"/>
                <a:gd name="T67" fmla="*/ 0 h 258"/>
                <a:gd name="T68" fmla="*/ 0 w 705"/>
                <a:gd name="T69" fmla="*/ 0 h 258"/>
                <a:gd name="T70" fmla="*/ 0 w 705"/>
                <a:gd name="T71" fmla="*/ 0 h 2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5"/>
                <a:gd name="T109" fmla="*/ 0 h 258"/>
                <a:gd name="T110" fmla="*/ 705 w 705"/>
                <a:gd name="T111" fmla="*/ 258 h 25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5" h="258">
                  <a:moveTo>
                    <a:pt x="4" y="235"/>
                  </a:moveTo>
                  <a:lnTo>
                    <a:pt x="0" y="258"/>
                  </a:lnTo>
                  <a:lnTo>
                    <a:pt x="705" y="258"/>
                  </a:lnTo>
                  <a:lnTo>
                    <a:pt x="701" y="235"/>
                  </a:lnTo>
                  <a:lnTo>
                    <a:pt x="694" y="210"/>
                  </a:lnTo>
                  <a:lnTo>
                    <a:pt x="686" y="187"/>
                  </a:lnTo>
                  <a:lnTo>
                    <a:pt x="675" y="163"/>
                  </a:lnTo>
                  <a:lnTo>
                    <a:pt x="660" y="141"/>
                  </a:lnTo>
                  <a:lnTo>
                    <a:pt x="643" y="120"/>
                  </a:lnTo>
                  <a:lnTo>
                    <a:pt x="625" y="101"/>
                  </a:lnTo>
                  <a:lnTo>
                    <a:pt x="604" y="84"/>
                  </a:lnTo>
                  <a:lnTo>
                    <a:pt x="582" y="67"/>
                  </a:lnTo>
                  <a:lnTo>
                    <a:pt x="559" y="52"/>
                  </a:lnTo>
                  <a:lnTo>
                    <a:pt x="533" y="39"/>
                  </a:lnTo>
                  <a:lnTo>
                    <a:pt x="505" y="27"/>
                  </a:lnTo>
                  <a:lnTo>
                    <a:pt x="477" y="18"/>
                  </a:lnTo>
                  <a:lnTo>
                    <a:pt x="447" y="10"/>
                  </a:lnTo>
                  <a:lnTo>
                    <a:pt x="416" y="5"/>
                  </a:lnTo>
                  <a:lnTo>
                    <a:pt x="384" y="1"/>
                  </a:lnTo>
                  <a:lnTo>
                    <a:pt x="352" y="0"/>
                  </a:lnTo>
                  <a:lnTo>
                    <a:pt x="319" y="1"/>
                  </a:lnTo>
                  <a:lnTo>
                    <a:pt x="288" y="5"/>
                  </a:lnTo>
                  <a:lnTo>
                    <a:pt x="257" y="10"/>
                  </a:lnTo>
                  <a:lnTo>
                    <a:pt x="227" y="18"/>
                  </a:lnTo>
                  <a:lnTo>
                    <a:pt x="200" y="27"/>
                  </a:lnTo>
                  <a:lnTo>
                    <a:pt x="172" y="39"/>
                  </a:lnTo>
                  <a:lnTo>
                    <a:pt x="146" y="52"/>
                  </a:lnTo>
                  <a:lnTo>
                    <a:pt x="122" y="67"/>
                  </a:lnTo>
                  <a:lnTo>
                    <a:pt x="99" y="84"/>
                  </a:lnTo>
                  <a:lnTo>
                    <a:pt x="79" y="101"/>
                  </a:lnTo>
                  <a:lnTo>
                    <a:pt x="60" y="120"/>
                  </a:lnTo>
                  <a:lnTo>
                    <a:pt x="45" y="141"/>
                  </a:lnTo>
                  <a:lnTo>
                    <a:pt x="30" y="163"/>
                  </a:lnTo>
                  <a:lnTo>
                    <a:pt x="19" y="187"/>
                  </a:lnTo>
                  <a:lnTo>
                    <a:pt x="11" y="210"/>
                  </a:lnTo>
                  <a:lnTo>
                    <a:pt x="4"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39" name="Freeform 607">
              <a:extLst>
                <a:ext uri="{FF2B5EF4-FFF2-40B4-BE49-F238E27FC236}">
                  <a16:creationId xmlns:a16="http://schemas.microsoft.com/office/drawing/2014/main" id="{A5C3C16B-73F2-4308-854C-3F5EBEB05D36}"/>
                </a:ext>
              </a:extLst>
            </p:cNvPr>
            <p:cNvSpPr>
              <a:spLocks/>
            </p:cNvSpPr>
            <p:nvPr/>
          </p:nvSpPr>
          <p:spPr bwMode="auto">
            <a:xfrm>
              <a:off x="535" y="2947"/>
              <a:ext cx="137" cy="41"/>
            </a:xfrm>
            <a:custGeom>
              <a:avLst/>
              <a:gdLst>
                <a:gd name="T0" fmla="*/ 0 w 603"/>
                <a:gd name="T1" fmla="*/ 0 h 178"/>
                <a:gd name="T2" fmla="*/ 0 w 603"/>
                <a:gd name="T3" fmla="*/ 0 h 178"/>
                <a:gd name="T4" fmla="*/ 0 w 603"/>
                <a:gd name="T5" fmla="*/ 0 h 178"/>
                <a:gd name="T6" fmla="*/ 0 w 603"/>
                <a:gd name="T7" fmla="*/ 0 h 178"/>
                <a:gd name="T8" fmla="*/ 0 w 603"/>
                <a:gd name="T9" fmla="*/ 0 h 178"/>
                <a:gd name="T10" fmla="*/ 0 w 603"/>
                <a:gd name="T11" fmla="*/ 0 h 178"/>
                <a:gd name="T12" fmla="*/ 0 w 603"/>
                <a:gd name="T13" fmla="*/ 0 h 178"/>
                <a:gd name="T14" fmla="*/ 0 w 603"/>
                <a:gd name="T15" fmla="*/ 0 h 178"/>
                <a:gd name="T16" fmla="*/ 0 w 603"/>
                <a:gd name="T17" fmla="*/ 0 h 178"/>
                <a:gd name="T18" fmla="*/ 0 w 603"/>
                <a:gd name="T19" fmla="*/ 0 h 178"/>
                <a:gd name="T20" fmla="*/ 0 w 603"/>
                <a:gd name="T21" fmla="*/ 0 h 178"/>
                <a:gd name="T22" fmla="*/ 0 w 603"/>
                <a:gd name="T23" fmla="*/ 0 h 178"/>
                <a:gd name="T24" fmla="*/ 0 w 603"/>
                <a:gd name="T25" fmla="*/ 0 h 178"/>
                <a:gd name="T26" fmla="*/ 0 w 603"/>
                <a:gd name="T27" fmla="*/ 0 h 178"/>
                <a:gd name="T28" fmla="*/ 0 w 603"/>
                <a:gd name="T29" fmla="*/ 0 h 178"/>
                <a:gd name="T30" fmla="*/ 0 w 603"/>
                <a:gd name="T31" fmla="*/ 0 h 178"/>
                <a:gd name="T32" fmla="*/ 0 w 603"/>
                <a:gd name="T33" fmla="*/ 0 h 178"/>
                <a:gd name="T34" fmla="*/ 0 w 603"/>
                <a:gd name="T35" fmla="*/ 0 h 178"/>
                <a:gd name="T36" fmla="*/ 0 w 603"/>
                <a:gd name="T37" fmla="*/ 0 h 178"/>
                <a:gd name="T38" fmla="*/ 0 w 603"/>
                <a:gd name="T39" fmla="*/ 0 h 178"/>
                <a:gd name="T40" fmla="*/ 0 w 603"/>
                <a:gd name="T41" fmla="*/ 0 h 178"/>
                <a:gd name="T42" fmla="*/ 0 w 603"/>
                <a:gd name="T43" fmla="*/ 0 h 178"/>
                <a:gd name="T44" fmla="*/ 0 w 603"/>
                <a:gd name="T45" fmla="*/ 0 h 178"/>
                <a:gd name="T46" fmla="*/ 0 w 603"/>
                <a:gd name="T47" fmla="*/ 0 h 178"/>
                <a:gd name="T48" fmla="*/ 0 w 603"/>
                <a:gd name="T49" fmla="*/ 0 h 178"/>
                <a:gd name="T50" fmla="*/ 0 w 603"/>
                <a:gd name="T51" fmla="*/ 0 h 178"/>
                <a:gd name="T52" fmla="*/ 0 w 603"/>
                <a:gd name="T53" fmla="*/ 0 h 178"/>
                <a:gd name="T54" fmla="*/ 0 w 603"/>
                <a:gd name="T55" fmla="*/ 0 h 178"/>
                <a:gd name="T56" fmla="*/ 0 w 603"/>
                <a:gd name="T57" fmla="*/ 0 h 178"/>
                <a:gd name="T58" fmla="*/ 0 w 603"/>
                <a:gd name="T59" fmla="*/ 0 h 178"/>
                <a:gd name="T60" fmla="*/ 0 w 603"/>
                <a:gd name="T61" fmla="*/ 0 h 178"/>
                <a:gd name="T62" fmla="*/ 0 w 603"/>
                <a:gd name="T63" fmla="*/ 0 h 178"/>
                <a:gd name="T64" fmla="*/ 0 w 603"/>
                <a:gd name="T65" fmla="*/ 0 h 178"/>
                <a:gd name="T66" fmla="*/ 0 w 603"/>
                <a:gd name="T67" fmla="*/ 0 h 178"/>
                <a:gd name="T68" fmla="*/ 0 w 603"/>
                <a:gd name="T69" fmla="*/ 0 h 178"/>
                <a:gd name="T70" fmla="*/ 0 w 603"/>
                <a:gd name="T71" fmla="*/ 0 h 178"/>
                <a:gd name="T72" fmla="*/ 0 w 603"/>
                <a:gd name="T73" fmla="*/ 0 h 178"/>
                <a:gd name="T74" fmla="*/ 0 w 603"/>
                <a:gd name="T75" fmla="*/ 0 h 178"/>
                <a:gd name="T76" fmla="*/ 0 w 603"/>
                <a:gd name="T77" fmla="*/ 0 h 178"/>
                <a:gd name="T78" fmla="*/ 0 w 603"/>
                <a:gd name="T79" fmla="*/ 0 h 178"/>
                <a:gd name="T80" fmla="*/ 0 w 603"/>
                <a:gd name="T81" fmla="*/ 0 h 178"/>
                <a:gd name="T82" fmla="*/ 0 w 603"/>
                <a:gd name="T83" fmla="*/ 0 h 178"/>
                <a:gd name="T84" fmla="*/ 0 w 603"/>
                <a:gd name="T85" fmla="*/ 0 h 178"/>
                <a:gd name="T86" fmla="*/ 0 w 603"/>
                <a:gd name="T87" fmla="*/ 0 h 178"/>
                <a:gd name="T88" fmla="*/ 0 w 603"/>
                <a:gd name="T89" fmla="*/ 0 h 178"/>
                <a:gd name="T90" fmla="*/ 0 w 603"/>
                <a:gd name="T91" fmla="*/ 0 h 178"/>
                <a:gd name="T92" fmla="*/ 0 w 603"/>
                <a:gd name="T93" fmla="*/ 0 h 178"/>
                <a:gd name="T94" fmla="*/ 0 w 603"/>
                <a:gd name="T95" fmla="*/ 0 h 178"/>
                <a:gd name="T96" fmla="*/ 0 w 603"/>
                <a:gd name="T97" fmla="*/ 0 h 17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03"/>
                <a:gd name="T148" fmla="*/ 0 h 178"/>
                <a:gd name="T149" fmla="*/ 603 w 603"/>
                <a:gd name="T150" fmla="*/ 178 h 17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03" h="178">
                  <a:moveTo>
                    <a:pt x="301" y="0"/>
                  </a:moveTo>
                  <a:lnTo>
                    <a:pt x="328" y="1"/>
                  </a:lnTo>
                  <a:lnTo>
                    <a:pt x="354" y="4"/>
                  </a:lnTo>
                  <a:lnTo>
                    <a:pt x="379" y="8"/>
                  </a:lnTo>
                  <a:lnTo>
                    <a:pt x="404" y="13"/>
                  </a:lnTo>
                  <a:lnTo>
                    <a:pt x="428" y="21"/>
                  </a:lnTo>
                  <a:lnTo>
                    <a:pt x="451" y="30"/>
                  </a:lnTo>
                  <a:lnTo>
                    <a:pt x="473" y="39"/>
                  </a:lnTo>
                  <a:lnTo>
                    <a:pt x="493" y="51"/>
                  </a:lnTo>
                  <a:lnTo>
                    <a:pt x="513" y="62"/>
                  </a:lnTo>
                  <a:lnTo>
                    <a:pt x="530" y="77"/>
                  </a:lnTo>
                  <a:lnTo>
                    <a:pt x="547" y="91"/>
                  </a:lnTo>
                  <a:lnTo>
                    <a:pt x="561" y="107"/>
                  </a:lnTo>
                  <a:lnTo>
                    <a:pt x="574" y="123"/>
                  </a:lnTo>
                  <a:lnTo>
                    <a:pt x="586" y="140"/>
                  </a:lnTo>
                  <a:lnTo>
                    <a:pt x="595" y="159"/>
                  </a:lnTo>
                  <a:lnTo>
                    <a:pt x="603" y="178"/>
                  </a:lnTo>
                  <a:lnTo>
                    <a:pt x="588" y="178"/>
                  </a:lnTo>
                  <a:lnTo>
                    <a:pt x="565" y="178"/>
                  </a:lnTo>
                  <a:lnTo>
                    <a:pt x="534" y="178"/>
                  </a:lnTo>
                  <a:lnTo>
                    <a:pt x="496" y="178"/>
                  </a:lnTo>
                  <a:lnTo>
                    <a:pt x="452" y="178"/>
                  </a:lnTo>
                  <a:lnTo>
                    <a:pt x="404" y="178"/>
                  </a:lnTo>
                  <a:lnTo>
                    <a:pt x="353" y="178"/>
                  </a:lnTo>
                  <a:lnTo>
                    <a:pt x="302" y="178"/>
                  </a:lnTo>
                  <a:lnTo>
                    <a:pt x="250" y="178"/>
                  </a:lnTo>
                  <a:lnTo>
                    <a:pt x="199" y="178"/>
                  </a:lnTo>
                  <a:lnTo>
                    <a:pt x="151" y="178"/>
                  </a:lnTo>
                  <a:lnTo>
                    <a:pt x="107" y="178"/>
                  </a:lnTo>
                  <a:lnTo>
                    <a:pt x="69" y="178"/>
                  </a:lnTo>
                  <a:lnTo>
                    <a:pt x="38" y="178"/>
                  </a:lnTo>
                  <a:lnTo>
                    <a:pt x="15" y="178"/>
                  </a:lnTo>
                  <a:lnTo>
                    <a:pt x="0" y="178"/>
                  </a:lnTo>
                  <a:lnTo>
                    <a:pt x="8" y="159"/>
                  </a:lnTo>
                  <a:lnTo>
                    <a:pt x="17" y="140"/>
                  </a:lnTo>
                  <a:lnTo>
                    <a:pt x="28" y="123"/>
                  </a:lnTo>
                  <a:lnTo>
                    <a:pt x="41" y="107"/>
                  </a:lnTo>
                  <a:lnTo>
                    <a:pt x="56" y="91"/>
                  </a:lnTo>
                  <a:lnTo>
                    <a:pt x="72" y="77"/>
                  </a:lnTo>
                  <a:lnTo>
                    <a:pt x="90" y="62"/>
                  </a:lnTo>
                  <a:lnTo>
                    <a:pt x="110" y="51"/>
                  </a:lnTo>
                  <a:lnTo>
                    <a:pt x="129" y="39"/>
                  </a:lnTo>
                  <a:lnTo>
                    <a:pt x="151" y="30"/>
                  </a:lnTo>
                  <a:lnTo>
                    <a:pt x="173" y="21"/>
                  </a:lnTo>
                  <a:lnTo>
                    <a:pt x="198" y="13"/>
                  </a:lnTo>
                  <a:lnTo>
                    <a:pt x="223" y="8"/>
                  </a:lnTo>
                  <a:lnTo>
                    <a:pt x="247" y="4"/>
                  </a:lnTo>
                  <a:lnTo>
                    <a:pt x="274" y="1"/>
                  </a:lnTo>
                  <a:lnTo>
                    <a:pt x="301"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40" name="Freeform 608">
              <a:extLst>
                <a:ext uri="{FF2B5EF4-FFF2-40B4-BE49-F238E27FC236}">
                  <a16:creationId xmlns:a16="http://schemas.microsoft.com/office/drawing/2014/main" id="{73C32663-97B0-45AC-9170-70451038B21C}"/>
                </a:ext>
              </a:extLst>
            </p:cNvPr>
            <p:cNvSpPr>
              <a:spLocks/>
            </p:cNvSpPr>
            <p:nvPr/>
          </p:nvSpPr>
          <p:spPr bwMode="auto">
            <a:xfrm>
              <a:off x="523" y="2988"/>
              <a:ext cx="161" cy="28"/>
            </a:xfrm>
            <a:custGeom>
              <a:avLst/>
              <a:gdLst>
                <a:gd name="T0" fmla="*/ 0 w 705"/>
                <a:gd name="T1" fmla="*/ 0 h 122"/>
                <a:gd name="T2" fmla="*/ 0 w 705"/>
                <a:gd name="T3" fmla="*/ 0 h 122"/>
                <a:gd name="T4" fmla="*/ 0 w 705"/>
                <a:gd name="T5" fmla="*/ 0 h 122"/>
                <a:gd name="T6" fmla="*/ 0 w 705"/>
                <a:gd name="T7" fmla="*/ 0 h 122"/>
                <a:gd name="T8" fmla="*/ 0 w 705"/>
                <a:gd name="T9" fmla="*/ 0 h 122"/>
                <a:gd name="T10" fmla="*/ 0 w 705"/>
                <a:gd name="T11" fmla="*/ 0 h 122"/>
                <a:gd name="T12" fmla="*/ 0 w 705"/>
                <a:gd name="T13" fmla="*/ 0 h 122"/>
                <a:gd name="T14" fmla="*/ 0 w 705"/>
                <a:gd name="T15" fmla="*/ 0 h 122"/>
                <a:gd name="T16" fmla="*/ 0 w 705"/>
                <a:gd name="T17" fmla="*/ 0 h 122"/>
                <a:gd name="T18" fmla="*/ 0 w 705"/>
                <a:gd name="T19" fmla="*/ 0 h 122"/>
                <a:gd name="T20" fmla="*/ 0 w 705"/>
                <a:gd name="T21" fmla="*/ 0 h 122"/>
                <a:gd name="T22" fmla="*/ 0 w 705"/>
                <a:gd name="T23" fmla="*/ 0 h 122"/>
                <a:gd name="T24" fmla="*/ 0 w 705"/>
                <a:gd name="T25" fmla="*/ 0 h 122"/>
                <a:gd name="T26" fmla="*/ 0 w 705"/>
                <a:gd name="T27" fmla="*/ 0 h 122"/>
                <a:gd name="T28" fmla="*/ 0 w 705"/>
                <a:gd name="T29" fmla="*/ 0 h 122"/>
                <a:gd name="T30" fmla="*/ 0 w 705"/>
                <a:gd name="T31" fmla="*/ 0 h 122"/>
                <a:gd name="T32" fmla="*/ 0 w 705"/>
                <a:gd name="T33" fmla="*/ 0 h 1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5"/>
                <a:gd name="T52" fmla="*/ 0 h 122"/>
                <a:gd name="T53" fmla="*/ 705 w 705"/>
                <a:gd name="T54" fmla="*/ 122 h 1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5" h="122">
                  <a:moveTo>
                    <a:pt x="681" y="1"/>
                  </a:moveTo>
                  <a:lnTo>
                    <a:pt x="6" y="1"/>
                  </a:lnTo>
                  <a:lnTo>
                    <a:pt x="4" y="18"/>
                  </a:lnTo>
                  <a:lnTo>
                    <a:pt x="0" y="57"/>
                  </a:lnTo>
                  <a:lnTo>
                    <a:pt x="0" y="69"/>
                  </a:lnTo>
                  <a:lnTo>
                    <a:pt x="2" y="82"/>
                  </a:lnTo>
                  <a:lnTo>
                    <a:pt x="4" y="95"/>
                  </a:lnTo>
                  <a:lnTo>
                    <a:pt x="7" y="108"/>
                  </a:lnTo>
                  <a:lnTo>
                    <a:pt x="11" y="122"/>
                  </a:lnTo>
                  <a:lnTo>
                    <a:pt x="694" y="122"/>
                  </a:lnTo>
                  <a:lnTo>
                    <a:pt x="698" y="108"/>
                  </a:lnTo>
                  <a:lnTo>
                    <a:pt x="701" y="95"/>
                  </a:lnTo>
                  <a:lnTo>
                    <a:pt x="703" y="82"/>
                  </a:lnTo>
                  <a:lnTo>
                    <a:pt x="705" y="70"/>
                  </a:lnTo>
                  <a:lnTo>
                    <a:pt x="705" y="57"/>
                  </a:lnTo>
                  <a:lnTo>
                    <a:pt x="699" y="0"/>
                  </a:lnTo>
                  <a:lnTo>
                    <a:pt x="68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41" name="Freeform 609">
              <a:extLst>
                <a:ext uri="{FF2B5EF4-FFF2-40B4-BE49-F238E27FC236}">
                  <a16:creationId xmlns:a16="http://schemas.microsoft.com/office/drawing/2014/main" id="{24B27D73-EA8D-435A-A71E-EDB4B84E164F}"/>
                </a:ext>
              </a:extLst>
            </p:cNvPr>
            <p:cNvSpPr>
              <a:spLocks/>
            </p:cNvSpPr>
            <p:nvPr/>
          </p:nvSpPr>
          <p:spPr bwMode="auto">
            <a:xfrm>
              <a:off x="532" y="2998"/>
              <a:ext cx="143" cy="9"/>
            </a:xfrm>
            <a:custGeom>
              <a:avLst/>
              <a:gdLst>
                <a:gd name="T0" fmla="*/ 0 w 625"/>
                <a:gd name="T1" fmla="*/ 0 h 42"/>
                <a:gd name="T2" fmla="*/ 0 w 625"/>
                <a:gd name="T3" fmla="*/ 0 h 42"/>
                <a:gd name="T4" fmla="*/ 0 w 625"/>
                <a:gd name="T5" fmla="*/ 0 h 42"/>
                <a:gd name="T6" fmla="*/ 0 w 625"/>
                <a:gd name="T7" fmla="*/ 0 h 42"/>
                <a:gd name="T8" fmla="*/ 0 w 625"/>
                <a:gd name="T9" fmla="*/ 0 h 42"/>
                <a:gd name="T10" fmla="*/ 0 w 625"/>
                <a:gd name="T11" fmla="*/ 0 h 42"/>
                <a:gd name="T12" fmla="*/ 0 w 625"/>
                <a:gd name="T13" fmla="*/ 0 h 42"/>
                <a:gd name="T14" fmla="*/ 0 w 625"/>
                <a:gd name="T15" fmla="*/ 0 h 42"/>
                <a:gd name="T16" fmla="*/ 0 w 625"/>
                <a:gd name="T17" fmla="*/ 0 h 42"/>
                <a:gd name="T18" fmla="*/ 0 w 625"/>
                <a:gd name="T19" fmla="*/ 0 h 42"/>
                <a:gd name="T20" fmla="*/ 0 w 625"/>
                <a:gd name="T21" fmla="*/ 0 h 42"/>
                <a:gd name="T22" fmla="*/ 0 w 625"/>
                <a:gd name="T23" fmla="*/ 0 h 42"/>
                <a:gd name="T24" fmla="*/ 0 w 625"/>
                <a:gd name="T25" fmla="*/ 0 h 42"/>
                <a:gd name="T26" fmla="*/ 0 w 625"/>
                <a:gd name="T27" fmla="*/ 0 h 42"/>
                <a:gd name="T28" fmla="*/ 0 w 625"/>
                <a:gd name="T29" fmla="*/ 0 h 42"/>
                <a:gd name="T30" fmla="*/ 0 w 625"/>
                <a:gd name="T31" fmla="*/ 0 h 42"/>
                <a:gd name="T32" fmla="*/ 0 w 625"/>
                <a:gd name="T33" fmla="*/ 0 h 42"/>
                <a:gd name="T34" fmla="*/ 0 w 625"/>
                <a:gd name="T35" fmla="*/ 0 h 42"/>
                <a:gd name="T36" fmla="*/ 0 w 625"/>
                <a:gd name="T37" fmla="*/ 0 h 42"/>
                <a:gd name="T38" fmla="*/ 0 w 625"/>
                <a:gd name="T39" fmla="*/ 0 h 42"/>
                <a:gd name="T40" fmla="*/ 0 w 625"/>
                <a:gd name="T41" fmla="*/ 0 h 42"/>
                <a:gd name="T42" fmla="*/ 0 w 625"/>
                <a:gd name="T43" fmla="*/ 0 h 42"/>
                <a:gd name="T44" fmla="*/ 0 w 625"/>
                <a:gd name="T45" fmla="*/ 0 h 42"/>
                <a:gd name="T46" fmla="*/ 0 w 625"/>
                <a:gd name="T47" fmla="*/ 0 h 42"/>
                <a:gd name="T48" fmla="*/ 0 w 625"/>
                <a:gd name="T49" fmla="*/ 0 h 42"/>
                <a:gd name="T50" fmla="*/ 0 w 625"/>
                <a:gd name="T51" fmla="*/ 0 h 42"/>
                <a:gd name="T52" fmla="*/ 0 w 625"/>
                <a:gd name="T53" fmla="*/ 0 h 42"/>
                <a:gd name="T54" fmla="*/ 0 w 625"/>
                <a:gd name="T55" fmla="*/ 0 h 42"/>
                <a:gd name="T56" fmla="*/ 0 w 625"/>
                <a:gd name="T57" fmla="*/ 0 h 42"/>
                <a:gd name="T58" fmla="*/ 0 w 625"/>
                <a:gd name="T59" fmla="*/ 0 h 42"/>
                <a:gd name="T60" fmla="*/ 0 w 625"/>
                <a:gd name="T61" fmla="*/ 0 h 42"/>
                <a:gd name="T62" fmla="*/ 0 w 625"/>
                <a:gd name="T63" fmla="*/ 0 h 42"/>
                <a:gd name="T64" fmla="*/ 0 w 625"/>
                <a:gd name="T65" fmla="*/ 0 h 42"/>
                <a:gd name="T66" fmla="*/ 0 w 625"/>
                <a:gd name="T67" fmla="*/ 0 h 42"/>
                <a:gd name="T68" fmla="*/ 0 w 625"/>
                <a:gd name="T69" fmla="*/ 0 h 42"/>
                <a:gd name="T70" fmla="*/ 0 w 625"/>
                <a:gd name="T71" fmla="*/ 0 h 42"/>
                <a:gd name="T72" fmla="*/ 0 w 625"/>
                <a:gd name="T73" fmla="*/ 0 h 42"/>
                <a:gd name="T74" fmla="*/ 0 w 625"/>
                <a:gd name="T75" fmla="*/ 0 h 42"/>
                <a:gd name="T76" fmla="*/ 0 w 625"/>
                <a:gd name="T77" fmla="*/ 0 h 42"/>
                <a:gd name="T78" fmla="*/ 0 w 625"/>
                <a:gd name="T79" fmla="*/ 0 h 42"/>
                <a:gd name="T80" fmla="*/ 0 w 625"/>
                <a:gd name="T81" fmla="*/ 0 h 42"/>
                <a:gd name="T82" fmla="*/ 0 w 625"/>
                <a:gd name="T83" fmla="*/ 0 h 42"/>
                <a:gd name="T84" fmla="*/ 0 w 625"/>
                <a:gd name="T85" fmla="*/ 0 h 42"/>
                <a:gd name="T86" fmla="*/ 0 w 625"/>
                <a:gd name="T87" fmla="*/ 0 h 42"/>
                <a:gd name="T88" fmla="*/ 0 w 625"/>
                <a:gd name="T89" fmla="*/ 0 h 42"/>
                <a:gd name="T90" fmla="*/ 0 w 625"/>
                <a:gd name="T91" fmla="*/ 0 h 42"/>
                <a:gd name="T92" fmla="*/ 0 w 625"/>
                <a:gd name="T93" fmla="*/ 0 h 42"/>
                <a:gd name="T94" fmla="*/ 0 w 625"/>
                <a:gd name="T95" fmla="*/ 0 h 42"/>
                <a:gd name="T96" fmla="*/ 0 w 625"/>
                <a:gd name="T97" fmla="*/ 0 h 4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5"/>
                <a:gd name="T148" fmla="*/ 0 h 42"/>
                <a:gd name="T149" fmla="*/ 625 w 625"/>
                <a:gd name="T150" fmla="*/ 42 h 4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5" h="42">
                  <a:moveTo>
                    <a:pt x="623" y="0"/>
                  </a:moveTo>
                  <a:lnTo>
                    <a:pt x="624" y="6"/>
                  </a:lnTo>
                  <a:lnTo>
                    <a:pt x="624" y="11"/>
                  </a:lnTo>
                  <a:lnTo>
                    <a:pt x="625" y="15"/>
                  </a:lnTo>
                  <a:lnTo>
                    <a:pt x="625" y="16"/>
                  </a:lnTo>
                  <a:lnTo>
                    <a:pt x="625" y="22"/>
                  </a:lnTo>
                  <a:lnTo>
                    <a:pt x="624" y="29"/>
                  </a:lnTo>
                  <a:lnTo>
                    <a:pt x="623" y="35"/>
                  </a:lnTo>
                  <a:lnTo>
                    <a:pt x="622" y="42"/>
                  </a:lnTo>
                  <a:lnTo>
                    <a:pt x="610" y="42"/>
                  </a:lnTo>
                  <a:lnTo>
                    <a:pt x="588" y="42"/>
                  </a:lnTo>
                  <a:lnTo>
                    <a:pt x="555" y="42"/>
                  </a:lnTo>
                  <a:lnTo>
                    <a:pt x="516" y="42"/>
                  </a:lnTo>
                  <a:lnTo>
                    <a:pt x="471" y="42"/>
                  </a:lnTo>
                  <a:lnTo>
                    <a:pt x="421" y="42"/>
                  </a:lnTo>
                  <a:lnTo>
                    <a:pt x="368" y="42"/>
                  </a:lnTo>
                  <a:lnTo>
                    <a:pt x="313" y="42"/>
                  </a:lnTo>
                  <a:lnTo>
                    <a:pt x="258" y="42"/>
                  </a:lnTo>
                  <a:lnTo>
                    <a:pt x="205" y="42"/>
                  </a:lnTo>
                  <a:lnTo>
                    <a:pt x="154" y="42"/>
                  </a:lnTo>
                  <a:lnTo>
                    <a:pt x="109" y="42"/>
                  </a:lnTo>
                  <a:lnTo>
                    <a:pt x="70" y="42"/>
                  </a:lnTo>
                  <a:lnTo>
                    <a:pt x="39" y="42"/>
                  </a:lnTo>
                  <a:lnTo>
                    <a:pt x="15" y="42"/>
                  </a:lnTo>
                  <a:lnTo>
                    <a:pt x="3" y="42"/>
                  </a:lnTo>
                  <a:lnTo>
                    <a:pt x="2" y="35"/>
                  </a:lnTo>
                  <a:lnTo>
                    <a:pt x="1" y="29"/>
                  </a:lnTo>
                  <a:lnTo>
                    <a:pt x="0" y="22"/>
                  </a:lnTo>
                  <a:lnTo>
                    <a:pt x="0" y="16"/>
                  </a:lnTo>
                  <a:lnTo>
                    <a:pt x="0" y="15"/>
                  </a:lnTo>
                  <a:lnTo>
                    <a:pt x="1" y="11"/>
                  </a:lnTo>
                  <a:lnTo>
                    <a:pt x="1" y="6"/>
                  </a:lnTo>
                  <a:lnTo>
                    <a:pt x="2" y="0"/>
                  </a:lnTo>
                  <a:lnTo>
                    <a:pt x="14" y="0"/>
                  </a:lnTo>
                  <a:lnTo>
                    <a:pt x="37" y="0"/>
                  </a:lnTo>
                  <a:lnTo>
                    <a:pt x="68" y="0"/>
                  </a:lnTo>
                  <a:lnTo>
                    <a:pt x="109" y="0"/>
                  </a:lnTo>
                  <a:lnTo>
                    <a:pt x="154" y="0"/>
                  </a:lnTo>
                  <a:lnTo>
                    <a:pt x="204" y="0"/>
                  </a:lnTo>
                  <a:lnTo>
                    <a:pt x="257" y="0"/>
                  </a:lnTo>
                  <a:lnTo>
                    <a:pt x="313" y="0"/>
                  </a:lnTo>
                  <a:lnTo>
                    <a:pt x="368" y="0"/>
                  </a:lnTo>
                  <a:lnTo>
                    <a:pt x="421" y="0"/>
                  </a:lnTo>
                  <a:lnTo>
                    <a:pt x="471" y="0"/>
                  </a:lnTo>
                  <a:lnTo>
                    <a:pt x="516" y="0"/>
                  </a:lnTo>
                  <a:lnTo>
                    <a:pt x="557" y="0"/>
                  </a:lnTo>
                  <a:lnTo>
                    <a:pt x="588" y="0"/>
                  </a:lnTo>
                  <a:lnTo>
                    <a:pt x="611" y="0"/>
                  </a:lnTo>
                  <a:lnTo>
                    <a:pt x="623"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42" name="Freeform 610">
              <a:extLst>
                <a:ext uri="{FF2B5EF4-FFF2-40B4-BE49-F238E27FC236}">
                  <a16:creationId xmlns:a16="http://schemas.microsoft.com/office/drawing/2014/main" id="{066B8462-3E1C-4204-BE43-125F2E371AAE}"/>
                </a:ext>
              </a:extLst>
            </p:cNvPr>
            <p:cNvSpPr>
              <a:spLocks/>
            </p:cNvSpPr>
            <p:nvPr/>
          </p:nvSpPr>
          <p:spPr bwMode="auto">
            <a:xfrm>
              <a:off x="428" y="2787"/>
              <a:ext cx="212" cy="223"/>
            </a:xfrm>
            <a:custGeom>
              <a:avLst/>
              <a:gdLst>
                <a:gd name="T0" fmla="*/ 0 w 927"/>
                <a:gd name="T1" fmla="*/ 0 h 975"/>
                <a:gd name="T2" fmla="*/ 0 w 927"/>
                <a:gd name="T3" fmla="*/ 0 h 975"/>
                <a:gd name="T4" fmla="*/ 0 w 927"/>
                <a:gd name="T5" fmla="*/ 0 h 975"/>
                <a:gd name="T6" fmla="*/ 0 w 927"/>
                <a:gd name="T7" fmla="*/ 0 h 975"/>
                <a:gd name="T8" fmla="*/ 0 w 927"/>
                <a:gd name="T9" fmla="*/ 0 h 975"/>
                <a:gd name="T10" fmla="*/ 0 w 927"/>
                <a:gd name="T11" fmla="*/ 0 h 975"/>
                <a:gd name="T12" fmla="*/ 0 w 927"/>
                <a:gd name="T13" fmla="*/ 0 h 975"/>
                <a:gd name="T14" fmla="*/ 0 w 927"/>
                <a:gd name="T15" fmla="*/ 0 h 975"/>
                <a:gd name="T16" fmla="*/ 0 w 927"/>
                <a:gd name="T17" fmla="*/ 0 h 975"/>
                <a:gd name="T18" fmla="*/ 0 w 927"/>
                <a:gd name="T19" fmla="*/ 0 h 975"/>
                <a:gd name="T20" fmla="*/ 0 w 927"/>
                <a:gd name="T21" fmla="*/ 0 h 975"/>
                <a:gd name="T22" fmla="*/ 0 w 927"/>
                <a:gd name="T23" fmla="*/ 0 h 975"/>
                <a:gd name="T24" fmla="*/ 0 w 927"/>
                <a:gd name="T25" fmla="*/ 0 h 975"/>
                <a:gd name="T26" fmla="*/ 0 w 927"/>
                <a:gd name="T27" fmla="*/ 0 h 975"/>
                <a:gd name="T28" fmla="*/ 0 w 927"/>
                <a:gd name="T29" fmla="*/ 0 h 975"/>
                <a:gd name="T30" fmla="*/ 0 w 927"/>
                <a:gd name="T31" fmla="*/ 0 h 975"/>
                <a:gd name="T32" fmla="*/ 0 w 927"/>
                <a:gd name="T33" fmla="*/ 0 h 975"/>
                <a:gd name="T34" fmla="*/ 0 w 927"/>
                <a:gd name="T35" fmla="*/ 0 h 975"/>
                <a:gd name="T36" fmla="*/ 0 w 927"/>
                <a:gd name="T37" fmla="*/ 0 h 975"/>
                <a:gd name="T38" fmla="*/ 0 w 927"/>
                <a:gd name="T39" fmla="*/ 0 h 975"/>
                <a:gd name="T40" fmla="*/ 0 w 927"/>
                <a:gd name="T41" fmla="*/ 0 h 975"/>
                <a:gd name="T42" fmla="*/ 0 w 927"/>
                <a:gd name="T43" fmla="*/ 0 h 975"/>
                <a:gd name="T44" fmla="*/ 0 w 927"/>
                <a:gd name="T45" fmla="*/ 0 h 975"/>
                <a:gd name="T46" fmla="*/ 0 w 927"/>
                <a:gd name="T47" fmla="*/ 0 h 975"/>
                <a:gd name="T48" fmla="*/ 0 w 927"/>
                <a:gd name="T49" fmla="*/ 0 h 975"/>
                <a:gd name="T50" fmla="*/ 0 w 927"/>
                <a:gd name="T51" fmla="*/ 0 h 975"/>
                <a:gd name="T52" fmla="*/ 0 w 927"/>
                <a:gd name="T53" fmla="*/ 0 h 975"/>
                <a:gd name="T54" fmla="*/ 0 w 927"/>
                <a:gd name="T55" fmla="*/ 0 h 975"/>
                <a:gd name="T56" fmla="*/ 0 w 927"/>
                <a:gd name="T57" fmla="*/ 0 h 975"/>
                <a:gd name="T58" fmla="*/ 0 w 927"/>
                <a:gd name="T59" fmla="*/ 0 h 975"/>
                <a:gd name="T60" fmla="*/ 0 w 927"/>
                <a:gd name="T61" fmla="*/ 0 h 975"/>
                <a:gd name="T62" fmla="*/ 0 w 927"/>
                <a:gd name="T63" fmla="*/ 0 h 975"/>
                <a:gd name="T64" fmla="*/ 0 w 927"/>
                <a:gd name="T65" fmla="*/ 0 h 975"/>
                <a:gd name="T66" fmla="*/ 0 w 927"/>
                <a:gd name="T67" fmla="*/ 0 h 975"/>
                <a:gd name="T68" fmla="*/ 0 w 927"/>
                <a:gd name="T69" fmla="*/ 0 h 975"/>
                <a:gd name="T70" fmla="*/ 0 w 927"/>
                <a:gd name="T71" fmla="*/ 0 h 975"/>
                <a:gd name="T72" fmla="*/ 0 w 927"/>
                <a:gd name="T73" fmla="*/ 0 h 975"/>
                <a:gd name="T74" fmla="*/ 0 w 927"/>
                <a:gd name="T75" fmla="*/ 0 h 975"/>
                <a:gd name="T76" fmla="*/ 0 w 927"/>
                <a:gd name="T77" fmla="*/ 0 h 975"/>
                <a:gd name="T78" fmla="*/ 0 w 927"/>
                <a:gd name="T79" fmla="*/ 0 h 975"/>
                <a:gd name="T80" fmla="*/ 0 w 927"/>
                <a:gd name="T81" fmla="*/ 0 h 975"/>
                <a:gd name="T82" fmla="*/ 0 w 927"/>
                <a:gd name="T83" fmla="*/ 0 h 975"/>
                <a:gd name="T84" fmla="*/ 0 w 927"/>
                <a:gd name="T85" fmla="*/ 0 h 975"/>
                <a:gd name="T86" fmla="*/ 0 w 927"/>
                <a:gd name="T87" fmla="*/ 0 h 975"/>
                <a:gd name="T88" fmla="*/ 0 w 927"/>
                <a:gd name="T89" fmla="*/ 0 h 975"/>
                <a:gd name="T90" fmla="*/ 0 w 927"/>
                <a:gd name="T91" fmla="*/ 0 h 975"/>
                <a:gd name="T92" fmla="*/ 0 w 927"/>
                <a:gd name="T93" fmla="*/ 0 h 975"/>
                <a:gd name="T94" fmla="*/ 0 w 927"/>
                <a:gd name="T95" fmla="*/ 0 h 97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27"/>
                <a:gd name="T145" fmla="*/ 0 h 975"/>
                <a:gd name="T146" fmla="*/ 927 w 927"/>
                <a:gd name="T147" fmla="*/ 975 h 97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27" h="975">
                  <a:moveTo>
                    <a:pt x="245" y="0"/>
                  </a:moveTo>
                  <a:lnTo>
                    <a:pt x="7" y="7"/>
                  </a:lnTo>
                  <a:lnTo>
                    <a:pt x="4" y="24"/>
                  </a:lnTo>
                  <a:lnTo>
                    <a:pt x="4" y="29"/>
                  </a:lnTo>
                  <a:lnTo>
                    <a:pt x="3" y="42"/>
                  </a:lnTo>
                  <a:lnTo>
                    <a:pt x="0" y="59"/>
                  </a:lnTo>
                  <a:lnTo>
                    <a:pt x="0" y="81"/>
                  </a:lnTo>
                  <a:lnTo>
                    <a:pt x="2" y="105"/>
                  </a:lnTo>
                  <a:lnTo>
                    <a:pt x="3" y="129"/>
                  </a:lnTo>
                  <a:lnTo>
                    <a:pt x="8" y="155"/>
                  </a:lnTo>
                  <a:lnTo>
                    <a:pt x="16" y="181"/>
                  </a:lnTo>
                  <a:lnTo>
                    <a:pt x="26" y="205"/>
                  </a:lnTo>
                  <a:lnTo>
                    <a:pt x="41" y="227"/>
                  </a:lnTo>
                  <a:lnTo>
                    <a:pt x="59" y="244"/>
                  </a:lnTo>
                  <a:lnTo>
                    <a:pt x="82" y="258"/>
                  </a:lnTo>
                  <a:lnTo>
                    <a:pt x="101" y="265"/>
                  </a:lnTo>
                  <a:lnTo>
                    <a:pt x="124" y="271"/>
                  </a:lnTo>
                  <a:lnTo>
                    <a:pt x="153" y="276"/>
                  </a:lnTo>
                  <a:lnTo>
                    <a:pt x="184" y="283"/>
                  </a:lnTo>
                  <a:lnTo>
                    <a:pt x="219" y="288"/>
                  </a:lnTo>
                  <a:lnTo>
                    <a:pt x="257" y="293"/>
                  </a:lnTo>
                  <a:lnTo>
                    <a:pt x="294" y="297"/>
                  </a:lnTo>
                  <a:lnTo>
                    <a:pt x="335" y="302"/>
                  </a:lnTo>
                  <a:lnTo>
                    <a:pt x="375" y="306"/>
                  </a:lnTo>
                  <a:lnTo>
                    <a:pt x="414" y="310"/>
                  </a:lnTo>
                  <a:lnTo>
                    <a:pt x="453" y="314"/>
                  </a:lnTo>
                  <a:lnTo>
                    <a:pt x="490" y="317"/>
                  </a:lnTo>
                  <a:lnTo>
                    <a:pt x="522" y="319"/>
                  </a:lnTo>
                  <a:lnTo>
                    <a:pt x="553" y="322"/>
                  </a:lnTo>
                  <a:lnTo>
                    <a:pt x="579" y="324"/>
                  </a:lnTo>
                  <a:lnTo>
                    <a:pt x="600" y="326"/>
                  </a:lnTo>
                  <a:lnTo>
                    <a:pt x="582" y="370"/>
                  </a:lnTo>
                  <a:lnTo>
                    <a:pt x="556" y="430"/>
                  </a:lnTo>
                  <a:lnTo>
                    <a:pt x="527" y="503"/>
                  </a:lnTo>
                  <a:lnTo>
                    <a:pt x="496" y="584"/>
                  </a:lnTo>
                  <a:lnTo>
                    <a:pt x="465" y="673"/>
                  </a:lnTo>
                  <a:lnTo>
                    <a:pt x="436" y="763"/>
                  </a:lnTo>
                  <a:lnTo>
                    <a:pt x="413" y="850"/>
                  </a:lnTo>
                  <a:lnTo>
                    <a:pt x="396" y="930"/>
                  </a:lnTo>
                  <a:lnTo>
                    <a:pt x="388" y="975"/>
                  </a:lnTo>
                  <a:lnTo>
                    <a:pt x="427" y="950"/>
                  </a:lnTo>
                  <a:lnTo>
                    <a:pt x="448" y="937"/>
                  </a:lnTo>
                  <a:lnTo>
                    <a:pt x="473" y="920"/>
                  </a:lnTo>
                  <a:lnTo>
                    <a:pt x="500" y="903"/>
                  </a:lnTo>
                  <a:lnTo>
                    <a:pt x="531" y="885"/>
                  </a:lnTo>
                  <a:lnTo>
                    <a:pt x="564" y="865"/>
                  </a:lnTo>
                  <a:lnTo>
                    <a:pt x="598" y="846"/>
                  </a:lnTo>
                  <a:lnTo>
                    <a:pt x="633" y="825"/>
                  </a:lnTo>
                  <a:lnTo>
                    <a:pt x="668" y="806"/>
                  </a:lnTo>
                  <a:lnTo>
                    <a:pt x="704" y="787"/>
                  </a:lnTo>
                  <a:lnTo>
                    <a:pt x="738" y="769"/>
                  </a:lnTo>
                  <a:lnTo>
                    <a:pt x="772" y="754"/>
                  </a:lnTo>
                  <a:lnTo>
                    <a:pt x="805" y="739"/>
                  </a:lnTo>
                  <a:lnTo>
                    <a:pt x="833" y="729"/>
                  </a:lnTo>
                  <a:lnTo>
                    <a:pt x="861" y="720"/>
                  </a:lnTo>
                  <a:lnTo>
                    <a:pt x="884" y="713"/>
                  </a:lnTo>
                  <a:lnTo>
                    <a:pt x="903" y="712"/>
                  </a:lnTo>
                  <a:lnTo>
                    <a:pt x="927" y="712"/>
                  </a:lnTo>
                  <a:lnTo>
                    <a:pt x="923" y="689"/>
                  </a:lnTo>
                  <a:lnTo>
                    <a:pt x="911" y="618"/>
                  </a:lnTo>
                  <a:lnTo>
                    <a:pt x="900" y="544"/>
                  </a:lnTo>
                  <a:lnTo>
                    <a:pt x="888" y="469"/>
                  </a:lnTo>
                  <a:lnTo>
                    <a:pt x="876" y="396"/>
                  </a:lnTo>
                  <a:lnTo>
                    <a:pt x="867" y="330"/>
                  </a:lnTo>
                  <a:lnTo>
                    <a:pt x="859" y="275"/>
                  </a:lnTo>
                  <a:lnTo>
                    <a:pt x="853" y="235"/>
                  </a:lnTo>
                  <a:lnTo>
                    <a:pt x="851" y="214"/>
                  </a:lnTo>
                  <a:lnTo>
                    <a:pt x="850" y="196"/>
                  </a:lnTo>
                  <a:lnTo>
                    <a:pt x="845" y="177"/>
                  </a:lnTo>
                  <a:lnTo>
                    <a:pt x="837" y="160"/>
                  </a:lnTo>
                  <a:lnTo>
                    <a:pt x="827" y="145"/>
                  </a:lnTo>
                  <a:lnTo>
                    <a:pt x="812" y="132"/>
                  </a:lnTo>
                  <a:lnTo>
                    <a:pt x="795" y="123"/>
                  </a:lnTo>
                  <a:lnTo>
                    <a:pt x="775" y="116"/>
                  </a:lnTo>
                  <a:lnTo>
                    <a:pt x="751" y="114"/>
                  </a:lnTo>
                  <a:lnTo>
                    <a:pt x="740" y="114"/>
                  </a:lnTo>
                  <a:lnTo>
                    <a:pt x="721" y="112"/>
                  </a:lnTo>
                  <a:lnTo>
                    <a:pt x="697" y="110"/>
                  </a:lnTo>
                  <a:lnTo>
                    <a:pt x="668" y="107"/>
                  </a:lnTo>
                  <a:lnTo>
                    <a:pt x="635" y="105"/>
                  </a:lnTo>
                  <a:lnTo>
                    <a:pt x="600" y="102"/>
                  </a:lnTo>
                  <a:lnTo>
                    <a:pt x="563" y="98"/>
                  </a:lnTo>
                  <a:lnTo>
                    <a:pt x="523" y="94"/>
                  </a:lnTo>
                  <a:lnTo>
                    <a:pt x="483" y="90"/>
                  </a:lnTo>
                  <a:lnTo>
                    <a:pt x="444" y="86"/>
                  </a:lnTo>
                  <a:lnTo>
                    <a:pt x="406" y="82"/>
                  </a:lnTo>
                  <a:lnTo>
                    <a:pt x="371" y="79"/>
                  </a:lnTo>
                  <a:lnTo>
                    <a:pt x="337" y="75"/>
                  </a:lnTo>
                  <a:lnTo>
                    <a:pt x="309" y="72"/>
                  </a:lnTo>
                  <a:lnTo>
                    <a:pt x="284" y="69"/>
                  </a:lnTo>
                  <a:lnTo>
                    <a:pt x="266" y="68"/>
                  </a:lnTo>
                  <a:lnTo>
                    <a:pt x="266" y="50"/>
                  </a:lnTo>
                  <a:lnTo>
                    <a:pt x="266" y="27"/>
                  </a:lnTo>
                  <a:lnTo>
                    <a:pt x="266" y="8"/>
                  </a:lnTo>
                  <a:lnTo>
                    <a:pt x="266" y="0"/>
                  </a:lnTo>
                  <a:lnTo>
                    <a:pt x="2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43" name="Freeform 611">
              <a:extLst>
                <a:ext uri="{FF2B5EF4-FFF2-40B4-BE49-F238E27FC236}">
                  <a16:creationId xmlns:a16="http://schemas.microsoft.com/office/drawing/2014/main" id="{48F7B9E3-6F90-4503-8F99-FBE0B80DBE51}"/>
                </a:ext>
              </a:extLst>
            </p:cNvPr>
            <p:cNvSpPr>
              <a:spLocks/>
            </p:cNvSpPr>
            <p:nvPr/>
          </p:nvSpPr>
          <p:spPr bwMode="auto">
            <a:xfrm>
              <a:off x="437" y="2796"/>
              <a:ext cx="193" cy="195"/>
            </a:xfrm>
            <a:custGeom>
              <a:avLst/>
              <a:gdLst>
                <a:gd name="T0" fmla="*/ 0 w 842"/>
                <a:gd name="T1" fmla="*/ 0 h 852"/>
                <a:gd name="T2" fmla="*/ 0 w 842"/>
                <a:gd name="T3" fmla="*/ 0 h 852"/>
                <a:gd name="T4" fmla="*/ 0 w 842"/>
                <a:gd name="T5" fmla="*/ 0 h 852"/>
                <a:gd name="T6" fmla="*/ 0 w 842"/>
                <a:gd name="T7" fmla="*/ 0 h 852"/>
                <a:gd name="T8" fmla="*/ 0 w 842"/>
                <a:gd name="T9" fmla="*/ 0 h 852"/>
                <a:gd name="T10" fmla="*/ 0 w 842"/>
                <a:gd name="T11" fmla="*/ 0 h 852"/>
                <a:gd name="T12" fmla="*/ 0 w 842"/>
                <a:gd name="T13" fmla="*/ 0 h 852"/>
                <a:gd name="T14" fmla="*/ 0 w 842"/>
                <a:gd name="T15" fmla="*/ 0 h 852"/>
                <a:gd name="T16" fmla="*/ 0 w 842"/>
                <a:gd name="T17" fmla="*/ 0 h 852"/>
                <a:gd name="T18" fmla="*/ 0 w 842"/>
                <a:gd name="T19" fmla="*/ 0 h 852"/>
                <a:gd name="T20" fmla="*/ 0 w 842"/>
                <a:gd name="T21" fmla="*/ 0 h 852"/>
                <a:gd name="T22" fmla="*/ 0 w 842"/>
                <a:gd name="T23" fmla="*/ 0 h 852"/>
                <a:gd name="T24" fmla="*/ 0 w 842"/>
                <a:gd name="T25" fmla="*/ 0 h 852"/>
                <a:gd name="T26" fmla="*/ 0 w 842"/>
                <a:gd name="T27" fmla="*/ 0 h 852"/>
                <a:gd name="T28" fmla="*/ 0 w 842"/>
                <a:gd name="T29" fmla="*/ 0 h 852"/>
                <a:gd name="T30" fmla="*/ 0 w 842"/>
                <a:gd name="T31" fmla="*/ 0 h 852"/>
                <a:gd name="T32" fmla="*/ 0 w 842"/>
                <a:gd name="T33" fmla="*/ 0 h 852"/>
                <a:gd name="T34" fmla="*/ 0 w 842"/>
                <a:gd name="T35" fmla="*/ 0 h 852"/>
                <a:gd name="T36" fmla="*/ 0 w 842"/>
                <a:gd name="T37" fmla="*/ 0 h 852"/>
                <a:gd name="T38" fmla="*/ 0 w 842"/>
                <a:gd name="T39" fmla="*/ 0 h 852"/>
                <a:gd name="T40" fmla="*/ 0 w 842"/>
                <a:gd name="T41" fmla="*/ 0 h 852"/>
                <a:gd name="T42" fmla="*/ 0 w 842"/>
                <a:gd name="T43" fmla="*/ 0 h 852"/>
                <a:gd name="T44" fmla="*/ 0 w 842"/>
                <a:gd name="T45" fmla="*/ 0 h 852"/>
                <a:gd name="T46" fmla="*/ 0 w 842"/>
                <a:gd name="T47" fmla="*/ 0 h 852"/>
                <a:gd name="T48" fmla="*/ 0 w 842"/>
                <a:gd name="T49" fmla="*/ 0 h 852"/>
                <a:gd name="T50" fmla="*/ 0 w 842"/>
                <a:gd name="T51" fmla="*/ 0 h 852"/>
                <a:gd name="T52" fmla="*/ 0 w 842"/>
                <a:gd name="T53" fmla="*/ 0 h 852"/>
                <a:gd name="T54" fmla="*/ 0 w 842"/>
                <a:gd name="T55" fmla="*/ 0 h 852"/>
                <a:gd name="T56" fmla="*/ 0 w 842"/>
                <a:gd name="T57" fmla="*/ 0 h 852"/>
                <a:gd name="T58" fmla="*/ 0 w 842"/>
                <a:gd name="T59" fmla="*/ 0 h 852"/>
                <a:gd name="T60" fmla="*/ 0 w 842"/>
                <a:gd name="T61" fmla="*/ 0 h 852"/>
                <a:gd name="T62" fmla="*/ 0 w 842"/>
                <a:gd name="T63" fmla="*/ 0 h 852"/>
                <a:gd name="T64" fmla="*/ 0 w 842"/>
                <a:gd name="T65" fmla="*/ 0 h 852"/>
                <a:gd name="T66" fmla="*/ 0 w 842"/>
                <a:gd name="T67" fmla="*/ 0 h 852"/>
                <a:gd name="T68" fmla="*/ 0 w 842"/>
                <a:gd name="T69" fmla="*/ 0 h 852"/>
                <a:gd name="T70" fmla="*/ 0 w 842"/>
                <a:gd name="T71" fmla="*/ 0 h 852"/>
                <a:gd name="T72" fmla="*/ 0 w 842"/>
                <a:gd name="T73" fmla="*/ 0 h 852"/>
                <a:gd name="T74" fmla="*/ 0 w 842"/>
                <a:gd name="T75" fmla="*/ 0 h 852"/>
                <a:gd name="T76" fmla="*/ 0 w 842"/>
                <a:gd name="T77" fmla="*/ 0 h 852"/>
                <a:gd name="T78" fmla="*/ 0 w 842"/>
                <a:gd name="T79" fmla="*/ 0 h 852"/>
                <a:gd name="T80" fmla="*/ 0 w 842"/>
                <a:gd name="T81" fmla="*/ 0 h 852"/>
                <a:gd name="T82" fmla="*/ 0 w 842"/>
                <a:gd name="T83" fmla="*/ 0 h 852"/>
                <a:gd name="T84" fmla="*/ 0 w 842"/>
                <a:gd name="T85" fmla="*/ 0 h 852"/>
                <a:gd name="T86" fmla="*/ 0 w 842"/>
                <a:gd name="T87" fmla="*/ 0 h 852"/>
                <a:gd name="T88" fmla="*/ 0 w 842"/>
                <a:gd name="T89" fmla="*/ 0 h 852"/>
                <a:gd name="T90" fmla="*/ 0 w 842"/>
                <a:gd name="T91" fmla="*/ 0 h 852"/>
                <a:gd name="T92" fmla="*/ 0 w 842"/>
                <a:gd name="T93" fmla="*/ 0 h 852"/>
                <a:gd name="T94" fmla="*/ 0 w 842"/>
                <a:gd name="T95" fmla="*/ 0 h 852"/>
                <a:gd name="T96" fmla="*/ 0 w 842"/>
                <a:gd name="T97" fmla="*/ 0 h 852"/>
                <a:gd name="T98" fmla="*/ 0 w 842"/>
                <a:gd name="T99" fmla="*/ 0 h 85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2"/>
                <a:gd name="T151" fmla="*/ 0 h 852"/>
                <a:gd name="T152" fmla="*/ 842 w 842"/>
                <a:gd name="T153" fmla="*/ 852 h 85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2" h="852">
                  <a:moveTo>
                    <a:pt x="188" y="0"/>
                  </a:moveTo>
                  <a:lnTo>
                    <a:pt x="188" y="18"/>
                  </a:lnTo>
                  <a:lnTo>
                    <a:pt x="188" y="39"/>
                  </a:lnTo>
                  <a:lnTo>
                    <a:pt x="188" y="56"/>
                  </a:lnTo>
                  <a:lnTo>
                    <a:pt x="188" y="62"/>
                  </a:lnTo>
                  <a:lnTo>
                    <a:pt x="205" y="64"/>
                  </a:lnTo>
                  <a:lnTo>
                    <a:pt x="213" y="65"/>
                  </a:lnTo>
                  <a:lnTo>
                    <a:pt x="229" y="66"/>
                  </a:lnTo>
                  <a:lnTo>
                    <a:pt x="254" y="69"/>
                  </a:lnTo>
                  <a:lnTo>
                    <a:pt x="284" y="73"/>
                  </a:lnTo>
                  <a:lnTo>
                    <a:pt x="321" y="77"/>
                  </a:lnTo>
                  <a:lnTo>
                    <a:pt x="360" y="80"/>
                  </a:lnTo>
                  <a:lnTo>
                    <a:pt x="403" y="84"/>
                  </a:lnTo>
                  <a:lnTo>
                    <a:pt x="445" y="90"/>
                  </a:lnTo>
                  <a:lnTo>
                    <a:pt x="490" y="93"/>
                  </a:lnTo>
                  <a:lnTo>
                    <a:pt x="534" y="99"/>
                  </a:lnTo>
                  <a:lnTo>
                    <a:pt x="576" y="103"/>
                  </a:lnTo>
                  <a:lnTo>
                    <a:pt x="613" y="105"/>
                  </a:lnTo>
                  <a:lnTo>
                    <a:pt x="647" y="109"/>
                  </a:lnTo>
                  <a:lnTo>
                    <a:pt x="676" y="110"/>
                  </a:lnTo>
                  <a:lnTo>
                    <a:pt x="698" y="113"/>
                  </a:lnTo>
                  <a:lnTo>
                    <a:pt x="712" y="113"/>
                  </a:lnTo>
                  <a:lnTo>
                    <a:pt x="727" y="114"/>
                  </a:lnTo>
                  <a:lnTo>
                    <a:pt x="740" y="118"/>
                  </a:lnTo>
                  <a:lnTo>
                    <a:pt x="750" y="123"/>
                  </a:lnTo>
                  <a:lnTo>
                    <a:pt x="759" y="131"/>
                  </a:lnTo>
                  <a:lnTo>
                    <a:pt x="766" y="140"/>
                  </a:lnTo>
                  <a:lnTo>
                    <a:pt x="769" y="151"/>
                  </a:lnTo>
                  <a:lnTo>
                    <a:pt x="772" y="161"/>
                  </a:lnTo>
                  <a:lnTo>
                    <a:pt x="773" y="173"/>
                  </a:lnTo>
                  <a:lnTo>
                    <a:pt x="776" y="199"/>
                  </a:lnTo>
                  <a:lnTo>
                    <a:pt x="783" y="247"/>
                  </a:lnTo>
                  <a:lnTo>
                    <a:pt x="792" y="311"/>
                  </a:lnTo>
                  <a:lnTo>
                    <a:pt x="802" y="382"/>
                  </a:lnTo>
                  <a:lnTo>
                    <a:pt x="814" y="456"/>
                  </a:lnTo>
                  <a:lnTo>
                    <a:pt x="825" y="528"/>
                  </a:lnTo>
                  <a:lnTo>
                    <a:pt x="835" y="589"/>
                  </a:lnTo>
                  <a:lnTo>
                    <a:pt x="842" y="633"/>
                  </a:lnTo>
                  <a:lnTo>
                    <a:pt x="820" y="638"/>
                  </a:lnTo>
                  <a:lnTo>
                    <a:pt x="794" y="646"/>
                  </a:lnTo>
                  <a:lnTo>
                    <a:pt x="768" y="655"/>
                  </a:lnTo>
                  <a:lnTo>
                    <a:pt x="740" y="667"/>
                  </a:lnTo>
                  <a:lnTo>
                    <a:pt x="710" y="681"/>
                  </a:lnTo>
                  <a:lnTo>
                    <a:pt x="678" y="696"/>
                  </a:lnTo>
                  <a:lnTo>
                    <a:pt x="647" y="711"/>
                  </a:lnTo>
                  <a:lnTo>
                    <a:pt x="616" y="728"/>
                  </a:lnTo>
                  <a:lnTo>
                    <a:pt x="585" y="745"/>
                  </a:lnTo>
                  <a:lnTo>
                    <a:pt x="553" y="762"/>
                  </a:lnTo>
                  <a:lnTo>
                    <a:pt x="524" y="779"/>
                  </a:lnTo>
                  <a:lnTo>
                    <a:pt x="496" y="796"/>
                  </a:lnTo>
                  <a:lnTo>
                    <a:pt x="470" y="811"/>
                  </a:lnTo>
                  <a:lnTo>
                    <a:pt x="445" y="826"/>
                  </a:lnTo>
                  <a:lnTo>
                    <a:pt x="423" y="840"/>
                  </a:lnTo>
                  <a:lnTo>
                    <a:pt x="405" y="852"/>
                  </a:lnTo>
                  <a:lnTo>
                    <a:pt x="429" y="759"/>
                  </a:lnTo>
                  <a:lnTo>
                    <a:pt x="458" y="663"/>
                  </a:lnTo>
                  <a:lnTo>
                    <a:pt x="491" y="567"/>
                  </a:lnTo>
                  <a:lnTo>
                    <a:pt x="525" y="476"/>
                  </a:lnTo>
                  <a:lnTo>
                    <a:pt x="557" y="397"/>
                  </a:lnTo>
                  <a:lnTo>
                    <a:pt x="583" y="333"/>
                  </a:lnTo>
                  <a:lnTo>
                    <a:pt x="602" y="291"/>
                  </a:lnTo>
                  <a:lnTo>
                    <a:pt x="609" y="274"/>
                  </a:lnTo>
                  <a:lnTo>
                    <a:pt x="621" y="248"/>
                  </a:lnTo>
                  <a:lnTo>
                    <a:pt x="593" y="247"/>
                  </a:lnTo>
                  <a:lnTo>
                    <a:pt x="563" y="244"/>
                  </a:lnTo>
                  <a:lnTo>
                    <a:pt x="529" y="242"/>
                  </a:lnTo>
                  <a:lnTo>
                    <a:pt x="492" y="239"/>
                  </a:lnTo>
                  <a:lnTo>
                    <a:pt x="455" y="237"/>
                  </a:lnTo>
                  <a:lnTo>
                    <a:pt x="416" y="233"/>
                  </a:lnTo>
                  <a:lnTo>
                    <a:pt x="375" y="229"/>
                  </a:lnTo>
                  <a:lnTo>
                    <a:pt x="335" y="225"/>
                  </a:lnTo>
                  <a:lnTo>
                    <a:pt x="294" y="221"/>
                  </a:lnTo>
                  <a:lnTo>
                    <a:pt x="255" y="217"/>
                  </a:lnTo>
                  <a:lnTo>
                    <a:pt x="219" y="212"/>
                  </a:lnTo>
                  <a:lnTo>
                    <a:pt x="183" y="207"/>
                  </a:lnTo>
                  <a:lnTo>
                    <a:pt x="150" y="203"/>
                  </a:lnTo>
                  <a:lnTo>
                    <a:pt x="121" y="198"/>
                  </a:lnTo>
                  <a:lnTo>
                    <a:pt x="95" y="191"/>
                  </a:lnTo>
                  <a:lnTo>
                    <a:pt x="75" y="186"/>
                  </a:lnTo>
                  <a:lnTo>
                    <a:pt x="59" y="181"/>
                  </a:lnTo>
                  <a:lnTo>
                    <a:pt x="43" y="172"/>
                  </a:lnTo>
                  <a:lnTo>
                    <a:pt x="30" y="157"/>
                  </a:lnTo>
                  <a:lnTo>
                    <a:pt x="20" y="142"/>
                  </a:lnTo>
                  <a:lnTo>
                    <a:pt x="12" y="122"/>
                  </a:lnTo>
                  <a:lnTo>
                    <a:pt x="7" y="103"/>
                  </a:lnTo>
                  <a:lnTo>
                    <a:pt x="3" y="80"/>
                  </a:lnTo>
                  <a:lnTo>
                    <a:pt x="0" y="60"/>
                  </a:lnTo>
                  <a:lnTo>
                    <a:pt x="0" y="39"/>
                  </a:lnTo>
                  <a:lnTo>
                    <a:pt x="0" y="30"/>
                  </a:lnTo>
                  <a:lnTo>
                    <a:pt x="2" y="22"/>
                  </a:lnTo>
                  <a:lnTo>
                    <a:pt x="2" y="13"/>
                  </a:lnTo>
                  <a:lnTo>
                    <a:pt x="3" y="5"/>
                  </a:lnTo>
                  <a:lnTo>
                    <a:pt x="17" y="5"/>
                  </a:lnTo>
                  <a:lnTo>
                    <a:pt x="38" y="4"/>
                  </a:lnTo>
                  <a:lnTo>
                    <a:pt x="64" y="2"/>
                  </a:lnTo>
                  <a:lnTo>
                    <a:pt x="94" y="2"/>
                  </a:lnTo>
                  <a:lnTo>
                    <a:pt x="123" y="1"/>
                  </a:lnTo>
                  <a:lnTo>
                    <a:pt x="150" y="0"/>
                  </a:lnTo>
                  <a:lnTo>
                    <a:pt x="172" y="0"/>
                  </a:lnTo>
                  <a:lnTo>
                    <a:pt x="188"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44" name="Freeform 612">
              <a:extLst>
                <a:ext uri="{FF2B5EF4-FFF2-40B4-BE49-F238E27FC236}">
                  <a16:creationId xmlns:a16="http://schemas.microsoft.com/office/drawing/2014/main" id="{ED7BFA51-3A32-45C8-ADF6-FDE3222D9EB2}"/>
                </a:ext>
              </a:extLst>
            </p:cNvPr>
            <p:cNvSpPr>
              <a:spLocks/>
            </p:cNvSpPr>
            <p:nvPr/>
          </p:nvSpPr>
          <p:spPr bwMode="auto">
            <a:xfrm>
              <a:off x="521" y="2420"/>
              <a:ext cx="108" cy="109"/>
            </a:xfrm>
            <a:custGeom>
              <a:avLst/>
              <a:gdLst>
                <a:gd name="T0" fmla="*/ 0 w 471"/>
                <a:gd name="T1" fmla="*/ 0 h 475"/>
                <a:gd name="T2" fmla="*/ 0 w 471"/>
                <a:gd name="T3" fmla="*/ 0 h 475"/>
                <a:gd name="T4" fmla="*/ 0 w 471"/>
                <a:gd name="T5" fmla="*/ 0 h 475"/>
                <a:gd name="T6" fmla="*/ 0 w 471"/>
                <a:gd name="T7" fmla="*/ 0 h 475"/>
                <a:gd name="T8" fmla="*/ 0 w 471"/>
                <a:gd name="T9" fmla="*/ 0 h 475"/>
                <a:gd name="T10" fmla="*/ 0 w 471"/>
                <a:gd name="T11" fmla="*/ 0 h 475"/>
                <a:gd name="T12" fmla="*/ 0 w 471"/>
                <a:gd name="T13" fmla="*/ 0 h 475"/>
                <a:gd name="T14" fmla="*/ 0 w 471"/>
                <a:gd name="T15" fmla="*/ 0 h 475"/>
                <a:gd name="T16" fmla="*/ 0 w 471"/>
                <a:gd name="T17" fmla="*/ 0 h 475"/>
                <a:gd name="T18" fmla="*/ 0 w 471"/>
                <a:gd name="T19" fmla="*/ 0 h 475"/>
                <a:gd name="T20" fmla="*/ 0 w 471"/>
                <a:gd name="T21" fmla="*/ 0 h 475"/>
                <a:gd name="T22" fmla="*/ 0 w 471"/>
                <a:gd name="T23" fmla="*/ 0 h 475"/>
                <a:gd name="T24" fmla="*/ 0 w 471"/>
                <a:gd name="T25" fmla="*/ 0 h 475"/>
                <a:gd name="T26" fmla="*/ 0 w 471"/>
                <a:gd name="T27" fmla="*/ 0 h 475"/>
                <a:gd name="T28" fmla="*/ 0 w 471"/>
                <a:gd name="T29" fmla="*/ 0 h 475"/>
                <a:gd name="T30" fmla="*/ 0 w 471"/>
                <a:gd name="T31" fmla="*/ 0 h 475"/>
                <a:gd name="T32" fmla="*/ 0 w 471"/>
                <a:gd name="T33" fmla="*/ 0 h 475"/>
                <a:gd name="T34" fmla="*/ 0 w 471"/>
                <a:gd name="T35" fmla="*/ 0 h 475"/>
                <a:gd name="T36" fmla="*/ 0 w 471"/>
                <a:gd name="T37" fmla="*/ 0 h 475"/>
                <a:gd name="T38" fmla="*/ 0 w 471"/>
                <a:gd name="T39" fmla="*/ 0 h 475"/>
                <a:gd name="T40" fmla="*/ 0 w 471"/>
                <a:gd name="T41" fmla="*/ 0 h 475"/>
                <a:gd name="T42" fmla="*/ 0 w 471"/>
                <a:gd name="T43" fmla="*/ 0 h 475"/>
                <a:gd name="T44" fmla="*/ 0 w 471"/>
                <a:gd name="T45" fmla="*/ 0 h 475"/>
                <a:gd name="T46" fmla="*/ 0 w 471"/>
                <a:gd name="T47" fmla="*/ 0 h 475"/>
                <a:gd name="T48" fmla="*/ 0 w 471"/>
                <a:gd name="T49" fmla="*/ 0 h 475"/>
                <a:gd name="T50" fmla="*/ 0 w 471"/>
                <a:gd name="T51" fmla="*/ 0 h 475"/>
                <a:gd name="T52" fmla="*/ 0 w 471"/>
                <a:gd name="T53" fmla="*/ 0 h 475"/>
                <a:gd name="T54" fmla="*/ 0 w 471"/>
                <a:gd name="T55" fmla="*/ 0 h 475"/>
                <a:gd name="T56" fmla="*/ 0 w 471"/>
                <a:gd name="T57" fmla="*/ 0 h 475"/>
                <a:gd name="T58" fmla="*/ 0 w 471"/>
                <a:gd name="T59" fmla="*/ 0 h 475"/>
                <a:gd name="T60" fmla="*/ 0 w 471"/>
                <a:gd name="T61" fmla="*/ 0 h 475"/>
                <a:gd name="T62" fmla="*/ 0 w 471"/>
                <a:gd name="T63" fmla="*/ 0 h 475"/>
                <a:gd name="T64" fmla="*/ 0 w 471"/>
                <a:gd name="T65" fmla="*/ 0 h 475"/>
                <a:gd name="T66" fmla="*/ 0 w 471"/>
                <a:gd name="T67" fmla="*/ 0 h 475"/>
                <a:gd name="T68" fmla="*/ 0 w 471"/>
                <a:gd name="T69" fmla="*/ 0 h 475"/>
                <a:gd name="T70" fmla="*/ 0 w 471"/>
                <a:gd name="T71" fmla="*/ 0 h 475"/>
                <a:gd name="T72" fmla="*/ 0 w 471"/>
                <a:gd name="T73" fmla="*/ 0 h 475"/>
                <a:gd name="T74" fmla="*/ 0 w 471"/>
                <a:gd name="T75" fmla="*/ 0 h 475"/>
                <a:gd name="T76" fmla="*/ 0 w 471"/>
                <a:gd name="T77" fmla="*/ 0 h 475"/>
                <a:gd name="T78" fmla="*/ 0 w 471"/>
                <a:gd name="T79" fmla="*/ 0 h 475"/>
                <a:gd name="T80" fmla="*/ 0 w 471"/>
                <a:gd name="T81" fmla="*/ 0 h 475"/>
                <a:gd name="T82" fmla="*/ 0 w 471"/>
                <a:gd name="T83" fmla="*/ 0 h 475"/>
                <a:gd name="T84" fmla="*/ 0 w 471"/>
                <a:gd name="T85" fmla="*/ 0 h 475"/>
                <a:gd name="T86" fmla="*/ 0 w 471"/>
                <a:gd name="T87" fmla="*/ 0 h 475"/>
                <a:gd name="T88" fmla="*/ 0 w 471"/>
                <a:gd name="T89" fmla="*/ 0 h 475"/>
                <a:gd name="T90" fmla="*/ 0 w 471"/>
                <a:gd name="T91" fmla="*/ 0 h 475"/>
                <a:gd name="T92" fmla="*/ 0 w 471"/>
                <a:gd name="T93" fmla="*/ 0 h 475"/>
                <a:gd name="T94" fmla="*/ 0 w 471"/>
                <a:gd name="T95" fmla="*/ 0 h 475"/>
                <a:gd name="T96" fmla="*/ 0 w 471"/>
                <a:gd name="T97" fmla="*/ 0 h 475"/>
                <a:gd name="T98" fmla="*/ 0 w 471"/>
                <a:gd name="T99" fmla="*/ 0 h 475"/>
                <a:gd name="T100" fmla="*/ 0 w 471"/>
                <a:gd name="T101" fmla="*/ 0 h 47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71"/>
                <a:gd name="T154" fmla="*/ 0 h 475"/>
                <a:gd name="T155" fmla="*/ 471 w 471"/>
                <a:gd name="T156" fmla="*/ 475 h 47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71" h="475">
                  <a:moveTo>
                    <a:pt x="254" y="0"/>
                  </a:moveTo>
                  <a:lnTo>
                    <a:pt x="230" y="6"/>
                  </a:lnTo>
                  <a:lnTo>
                    <a:pt x="207" y="11"/>
                  </a:lnTo>
                  <a:lnTo>
                    <a:pt x="186" y="17"/>
                  </a:lnTo>
                  <a:lnTo>
                    <a:pt x="165" y="24"/>
                  </a:lnTo>
                  <a:lnTo>
                    <a:pt x="147" y="32"/>
                  </a:lnTo>
                  <a:lnTo>
                    <a:pt x="129" y="39"/>
                  </a:lnTo>
                  <a:lnTo>
                    <a:pt x="112" y="48"/>
                  </a:lnTo>
                  <a:lnTo>
                    <a:pt x="96" y="58"/>
                  </a:lnTo>
                  <a:lnTo>
                    <a:pt x="82" y="68"/>
                  </a:lnTo>
                  <a:lnTo>
                    <a:pt x="69" y="78"/>
                  </a:lnTo>
                  <a:lnTo>
                    <a:pt x="57" y="89"/>
                  </a:lnTo>
                  <a:lnTo>
                    <a:pt x="46" y="100"/>
                  </a:lnTo>
                  <a:lnTo>
                    <a:pt x="36" y="113"/>
                  </a:lnTo>
                  <a:lnTo>
                    <a:pt x="27" y="126"/>
                  </a:lnTo>
                  <a:lnTo>
                    <a:pt x="21" y="139"/>
                  </a:lnTo>
                  <a:lnTo>
                    <a:pt x="14" y="154"/>
                  </a:lnTo>
                  <a:lnTo>
                    <a:pt x="8" y="172"/>
                  </a:lnTo>
                  <a:lnTo>
                    <a:pt x="4" y="190"/>
                  </a:lnTo>
                  <a:lnTo>
                    <a:pt x="1" y="210"/>
                  </a:lnTo>
                  <a:lnTo>
                    <a:pt x="0" y="228"/>
                  </a:lnTo>
                  <a:lnTo>
                    <a:pt x="3" y="262"/>
                  </a:lnTo>
                  <a:lnTo>
                    <a:pt x="9" y="294"/>
                  </a:lnTo>
                  <a:lnTo>
                    <a:pt x="18" y="324"/>
                  </a:lnTo>
                  <a:lnTo>
                    <a:pt x="30" y="351"/>
                  </a:lnTo>
                  <a:lnTo>
                    <a:pt x="40" y="376"/>
                  </a:lnTo>
                  <a:lnTo>
                    <a:pt x="52" y="396"/>
                  </a:lnTo>
                  <a:lnTo>
                    <a:pt x="61" y="409"/>
                  </a:lnTo>
                  <a:lnTo>
                    <a:pt x="66" y="418"/>
                  </a:lnTo>
                  <a:lnTo>
                    <a:pt x="73" y="435"/>
                  </a:lnTo>
                  <a:lnTo>
                    <a:pt x="81" y="449"/>
                  </a:lnTo>
                  <a:lnTo>
                    <a:pt x="90" y="458"/>
                  </a:lnTo>
                  <a:lnTo>
                    <a:pt x="99" y="465"/>
                  </a:lnTo>
                  <a:lnTo>
                    <a:pt x="112" y="470"/>
                  </a:lnTo>
                  <a:lnTo>
                    <a:pt x="125" y="474"/>
                  </a:lnTo>
                  <a:lnTo>
                    <a:pt x="137" y="475"/>
                  </a:lnTo>
                  <a:lnTo>
                    <a:pt x="148" y="474"/>
                  </a:lnTo>
                  <a:lnTo>
                    <a:pt x="160" y="472"/>
                  </a:lnTo>
                  <a:lnTo>
                    <a:pt x="168" y="471"/>
                  </a:lnTo>
                  <a:lnTo>
                    <a:pt x="174" y="469"/>
                  </a:lnTo>
                  <a:lnTo>
                    <a:pt x="178" y="467"/>
                  </a:lnTo>
                  <a:lnTo>
                    <a:pt x="185" y="463"/>
                  </a:lnTo>
                  <a:lnTo>
                    <a:pt x="190" y="457"/>
                  </a:lnTo>
                  <a:lnTo>
                    <a:pt x="194" y="449"/>
                  </a:lnTo>
                  <a:lnTo>
                    <a:pt x="194" y="441"/>
                  </a:lnTo>
                  <a:lnTo>
                    <a:pt x="191" y="420"/>
                  </a:lnTo>
                  <a:lnTo>
                    <a:pt x="191" y="401"/>
                  </a:lnTo>
                  <a:lnTo>
                    <a:pt x="191" y="383"/>
                  </a:lnTo>
                  <a:lnTo>
                    <a:pt x="195" y="366"/>
                  </a:lnTo>
                  <a:lnTo>
                    <a:pt x="199" y="350"/>
                  </a:lnTo>
                  <a:lnTo>
                    <a:pt x="207" y="336"/>
                  </a:lnTo>
                  <a:lnTo>
                    <a:pt x="215" y="322"/>
                  </a:lnTo>
                  <a:lnTo>
                    <a:pt x="225" y="310"/>
                  </a:lnTo>
                  <a:lnTo>
                    <a:pt x="238" y="297"/>
                  </a:lnTo>
                  <a:lnTo>
                    <a:pt x="254" y="286"/>
                  </a:lnTo>
                  <a:lnTo>
                    <a:pt x="271" y="276"/>
                  </a:lnTo>
                  <a:lnTo>
                    <a:pt x="288" y="268"/>
                  </a:lnTo>
                  <a:lnTo>
                    <a:pt x="306" y="263"/>
                  </a:lnTo>
                  <a:lnTo>
                    <a:pt x="324" y="258"/>
                  </a:lnTo>
                  <a:lnTo>
                    <a:pt x="342" y="254"/>
                  </a:lnTo>
                  <a:lnTo>
                    <a:pt x="359" y="251"/>
                  </a:lnTo>
                  <a:lnTo>
                    <a:pt x="376" y="249"/>
                  </a:lnTo>
                  <a:lnTo>
                    <a:pt x="392" y="247"/>
                  </a:lnTo>
                  <a:lnTo>
                    <a:pt x="406" y="247"/>
                  </a:lnTo>
                  <a:lnTo>
                    <a:pt x="419" y="246"/>
                  </a:lnTo>
                  <a:lnTo>
                    <a:pt x="429" y="247"/>
                  </a:lnTo>
                  <a:lnTo>
                    <a:pt x="437" y="247"/>
                  </a:lnTo>
                  <a:lnTo>
                    <a:pt x="442" y="247"/>
                  </a:lnTo>
                  <a:lnTo>
                    <a:pt x="444" y="247"/>
                  </a:lnTo>
                  <a:lnTo>
                    <a:pt x="452" y="247"/>
                  </a:lnTo>
                  <a:lnTo>
                    <a:pt x="458" y="245"/>
                  </a:lnTo>
                  <a:lnTo>
                    <a:pt x="463" y="241"/>
                  </a:lnTo>
                  <a:lnTo>
                    <a:pt x="468" y="234"/>
                  </a:lnTo>
                  <a:lnTo>
                    <a:pt x="471" y="228"/>
                  </a:lnTo>
                  <a:lnTo>
                    <a:pt x="471" y="220"/>
                  </a:lnTo>
                  <a:lnTo>
                    <a:pt x="468" y="214"/>
                  </a:lnTo>
                  <a:lnTo>
                    <a:pt x="465" y="208"/>
                  </a:lnTo>
                  <a:lnTo>
                    <a:pt x="401" y="136"/>
                  </a:lnTo>
                  <a:lnTo>
                    <a:pt x="396" y="132"/>
                  </a:lnTo>
                  <a:lnTo>
                    <a:pt x="389" y="129"/>
                  </a:lnTo>
                  <a:lnTo>
                    <a:pt x="383" y="128"/>
                  </a:lnTo>
                  <a:lnTo>
                    <a:pt x="376" y="129"/>
                  </a:lnTo>
                  <a:lnTo>
                    <a:pt x="375" y="129"/>
                  </a:lnTo>
                  <a:lnTo>
                    <a:pt x="372" y="129"/>
                  </a:lnTo>
                  <a:lnTo>
                    <a:pt x="376" y="126"/>
                  </a:lnTo>
                  <a:lnTo>
                    <a:pt x="379" y="123"/>
                  </a:lnTo>
                  <a:lnTo>
                    <a:pt x="380" y="119"/>
                  </a:lnTo>
                  <a:lnTo>
                    <a:pt x="381" y="113"/>
                  </a:lnTo>
                  <a:lnTo>
                    <a:pt x="381" y="112"/>
                  </a:lnTo>
                  <a:lnTo>
                    <a:pt x="380" y="107"/>
                  </a:lnTo>
                  <a:lnTo>
                    <a:pt x="379" y="102"/>
                  </a:lnTo>
                  <a:lnTo>
                    <a:pt x="376" y="98"/>
                  </a:lnTo>
                  <a:lnTo>
                    <a:pt x="373" y="94"/>
                  </a:lnTo>
                  <a:lnTo>
                    <a:pt x="273" y="6"/>
                  </a:lnTo>
                  <a:lnTo>
                    <a:pt x="269" y="3"/>
                  </a:lnTo>
                  <a:lnTo>
                    <a:pt x="264" y="0"/>
                  </a:lnTo>
                  <a:lnTo>
                    <a:pt x="259" y="0"/>
                  </a:lnTo>
                  <a:lnTo>
                    <a:pt x="25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45" name="Freeform 613">
              <a:extLst>
                <a:ext uri="{FF2B5EF4-FFF2-40B4-BE49-F238E27FC236}">
                  <a16:creationId xmlns:a16="http://schemas.microsoft.com/office/drawing/2014/main" id="{6820C535-ACD5-4646-A79D-03787C5BC2BA}"/>
                </a:ext>
              </a:extLst>
            </p:cNvPr>
            <p:cNvSpPr>
              <a:spLocks/>
            </p:cNvSpPr>
            <p:nvPr/>
          </p:nvSpPr>
          <p:spPr bwMode="auto">
            <a:xfrm>
              <a:off x="533" y="2432"/>
              <a:ext cx="79" cy="86"/>
            </a:xfrm>
            <a:custGeom>
              <a:avLst/>
              <a:gdLst>
                <a:gd name="T0" fmla="*/ 0 w 345"/>
                <a:gd name="T1" fmla="*/ 0 h 377"/>
                <a:gd name="T2" fmla="*/ 0 w 345"/>
                <a:gd name="T3" fmla="*/ 0 h 377"/>
                <a:gd name="T4" fmla="*/ 0 w 345"/>
                <a:gd name="T5" fmla="*/ 0 h 377"/>
                <a:gd name="T6" fmla="*/ 0 w 345"/>
                <a:gd name="T7" fmla="*/ 0 h 377"/>
                <a:gd name="T8" fmla="*/ 0 w 345"/>
                <a:gd name="T9" fmla="*/ 0 h 377"/>
                <a:gd name="T10" fmla="*/ 0 w 345"/>
                <a:gd name="T11" fmla="*/ 0 h 377"/>
                <a:gd name="T12" fmla="*/ 0 w 345"/>
                <a:gd name="T13" fmla="*/ 0 h 377"/>
                <a:gd name="T14" fmla="*/ 0 w 345"/>
                <a:gd name="T15" fmla="*/ 0 h 377"/>
                <a:gd name="T16" fmla="*/ 0 w 345"/>
                <a:gd name="T17" fmla="*/ 0 h 377"/>
                <a:gd name="T18" fmla="*/ 0 w 345"/>
                <a:gd name="T19" fmla="*/ 0 h 377"/>
                <a:gd name="T20" fmla="*/ 0 w 345"/>
                <a:gd name="T21" fmla="*/ 0 h 377"/>
                <a:gd name="T22" fmla="*/ 0 w 345"/>
                <a:gd name="T23" fmla="*/ 0 h 377"/>
                <a:gd name="T24" fmla="*/ 0 w 345"/>
                <a:gd name="T25" fmla="*/ 0 h 377"/>
                <a:gd name="T26" fmla="*/ 0 w 345"/>
                <a:gd name="T27" fmla="*/ 0 h 377"/>
                <a:gd name="T28" fmla="*/ 0 w 345"/>
                <a:gd name="T29" fmla="*/ 0 h 377"/>
                <a:gd name="T30" fmla="*/ 0 w 345"/>
                <a:gd name="T31" fmla="*/ 0 h 377"/>
                <a:gd name="T32" fmla="*/ 0 w 345"/>
                <a:gd name="T33" fmla="*/ 0 h 377"/>
                <a:gd name="T34" fmla="*/ 0 w 345"/>
                <a:gd name="T35" fmla="*/ 0 h 377"/>
                <a:gd name="T36" fmla="*/ 0 w 345"/>
                <a:gd name="T37" fmla="*/ 0 h 377"/>
                <a:gd name="T38" fmla="*/ 0 w 345"/>
                <a:gd name="T39" fmla="*/ 0 h 377"/>
                <a:gd name="T40" fmla="*/ 0 w 345"/>
                <a:gd name="T41" fmla="*/ 0 h 377"/>
                <a:gd name="T42" fmla="*/ 0 w 345"/>
                <a:gd name="T43" fmla="*/ 0 h 377"/>
                <a:gd name="T44" fmla="*/ 0 w 345"/>
                <a:gd name="T45" fmla="*/ 0 h 377"/>
                <a:gd name="T46" fmla="*/ 0 w 345"/>
                <a:gd name="T47" fmla="*/ 0 h 377"/>
                <a:gd name="T48" fmla="*/ 0 w 345"/>
                <a:gd name="T49" fmla="*/ 0 h 377"/>
                <a:gd name="T50" fmla="*/ 0 w 345"/>
                <a:gd name="T51" fmla="*/ 0 h 377"/>
                <a:gd name="T52" fmla="*/ 0 w 345"/>
                <a:gd name="T53" fmla="*/ 0 h 377"/>
                <a:gd name="T54" fmla="*/ 0 w 345"/>
                <a:gd name="T55" fmla="*/ 0 h 377"/>
                <a:gd name="T56" fmla="*/ 0 w 345"/>
                <a:gd name="T57" fmla="*/ 0 h 377"/>
                <a:gd name="T58" fmla="*/ 0 w 345"/>
                <a:gd name="T59" fmla="*/ 0 h 377"/>
                <a:gd name="T60" fmla="*/ 0 w 345"/>
                <a:gd name="T61" fmla="*/ 0 h 377"/>
                <a:gd name="T62" fmla="*/ 0 w 345"/>
                <a:gd name="T63" fmla="*/ 0 h 377"/>
                <a:gd name="T64" fmla="*/ 0 w 345"/>
                <a:gd name="T65" fmla="*/ 0 h 377"/>
                <a:gd name="T66" fmla="*/ 0 w 345"/>
                <a:gd name="T67" fmla="*/ 0 h 377"/>
                <a:gd name="T68" fmla="*/ 0 w 345"/>
                <a:gd name="T69" fmla="*/ 0 h 377"/>
                <a:gd name="T70" fmla="*/ 0 w 345"/>
                <a:gd name="T71" fmla="*/ 0 h 377"/>
                <a:gd name="T72" fmla="*/ 0 w 345"/>
                <a:gd name="T73" fmla="*/ 0 h 377"/>
                <a:gd name="T74" fmla="*/ 0 w 345"/>
                <a:gd name="T75" fmla="*/ 0 h 377"/>
                <a:gd name="T76" fmla="*/ 0 w 345"/>
                <a:gd name="T77" fmla="*/ 0 h 377"/>
                <a:gd name="T78" fmla="*/ 0 w 345"/>
                <a:gd name="T79" fmla="*/ 0 h 377"/>
                <a:gd name="T80" fmla="*/ 0 w 345"/>
                <a:gd name="T81" fmla="*/ 0 h 377"/>
                <a:gd name="T82" fmla="*/ 0 w 345"/>
                <a:gd name="T83" fmla="*/ 0 h 377"/>
                <a:gd name="T84" fmla="*/ 0 w 345"/>
                <a:gd name="T85" fmla="*/ 0 h 377"/>
                <a:gd name="T86" fmla="*/ 0 w 345"/>
                <a:gd name="T87" fmla="*/ 0 h 377"/>
                <a:gd name="T88" fmla="*/ 0 w 345"/>
                <a:gd name="T89" fmla="*/ 0 h 377"/>
                <a:gd name="T90" fmla="*/ 0 w 345"/>
                <a:gd name="T91" fmla="*/ 0 h 3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45"/>
                <a:gd name="T139" fmla="*/ 0 h 377"/>
                <a:gd name="T140" fmla="*/ 345 w 345"/>
                <a:gd name="T141" fmla="*/ 377 h 3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45" h="377">
                  <a:moveTo>
                    <a:pt x="73" y="373"/>
                  </a:moveTo>
                  <a:lnTo>
                    <a:pt x="70" y="372"/>
                  </a:lnTo>
                  <a:lnTo>
                    <a:pt x="68" y="368"/>
                  </a:lnTo>
                  <a:lnTo>
                    <a:pt x="64" y="361"/>
                  </a:lnTo>
                  <a:lnTo>
                    <a:pt x="61" y="352"/>
                  </a:lnTo>
                  <a:lnTo>
                    <a:pt x="61" y="350"/>
                  </a:lnTo>
                  <a:lnTo>
                    <a:pt x="60" y="347"/>
                  </a:lnTo>
                  <a:lnTo>
                    <a:pt x="60" y="346"/>
                  </a:lnTo>
                  <a:lnTo>
                    <a:pt x="59" y="343"/>
                  </a:lnTo>
                  <a:lnTo>
                    <a:pt x="56" y="339"/>
                  </a:lnTo>
                  <a:lnTo>
                    <a:pt x="50" y="329"/>
                  </a:lnTo>
                  <a:lnTo>
                    <a:pt x="39" y="312"/>
                  </a:lnTo>
                  <a:lnTo>
                    <a:pt x="29" y="291"/>
                  </a:lnTo>
                  <a:lnTo>
                    <a:pt x="18" y="266"/>
                  </a:lnTo>
                  <a:lnTo>
                    <a:pt x="9" y="239"/>
                  </a:lnTo>
                  <a:lnTo>
                    <a:pt x="3" y="209"/>
                  </a:lnTo>
                  <a:lnTo>
                    <a:pt x="0" y="178"/>
                  </a:lnTo>
                  <a:lnTo>
                    <a:pt x="0" y="164"/>
                  </a:lnTo>
                  <a:lnTo>
                    <a:pt x="3" y="149"/>
                  </a:lnTo>
                  <a:lnTo>
                    <a:pt x="5" y="136"/>
                  </a:lnTo>
                  <a:lnTo>
                    <a:pt x="11" y="122"/>
                  </a:lnTo>
                  <a:lnTo>
                    <a:pt x="21" y="100"/>
                  </a:lnTo>
                  <a:lnTo>
                    <a:pt x="35" y="80"/>
                  </a:lnTo>
                  <a:lnTo>
                    <a:pt x="53" y="63"/>
                  </a:lnTo>
                  <a:lnTo>
                    <a:pt x="76" y="47"/>
                  </a:lnTo>
                  <a:lnTo>
                    <a:pt x="102" y="32"/>
                  </a:lnTo>
                  <a:lnTo>
                    <a:pt x="132" y="19"/>
                  </a:lnTo>
                  <a:lnTo>
                    <a:pt x="165" y="9"/>
                  </a:lnTo>
                  <a:lnTo>
                    <a:pt x="203" y="0"/>
                  </a:lnTo>
                  <a:lnTo>
                    <a:pt x="208" y="5"/>
                  </a:lnTo>
                  <a:lnTo>
                    <a:pt x="215" y="10"/>
                  </a:lnTo>
                  <a:lnTo>
                    <a:pt x="224" y="18"/>
                  </a:lnTo>
                  <a:lnTo>
                    <a:pt x="233" y="26"/>
                  </a:lnTo>
                  <a:lnTo>
                    <a:pt x="242" y="35"/>
                  </a:lnTo>
                  <a:lnTo>
                    <a:pt x="253" y="43"/>
                  </a:lnTo>
                  <a:lnTo>
                    <a:pt x="262" y="52"/>
                  </a:lnTo>
                  <a:lnTo>
                    <a:pt x="271" y="60"/>
                  </a:lnTo>
                  <a:lnTo>
                    <a:pt x="259" y="67"/>
                  </a:lnTo>
                  <a:lnTo>
                    <a:pt x="247" y="76"/>
                  </a:lnTo>
                  <a:lnTo>
                    <a:pt x="234" y="86"/>
                  </a:lnTo>
                  <a:lnTo>
                    <a:pt x="223" y="93"/>
                  </a:lnTo>
                  <a:lnTo>
                    <a:pt x="212" y="101"/>
                  </a:lnTo>
                  <a:lnTo>
                    <a:pt x="203" y="108"/>
                  </a:lnTo>
                  <a:lnTo>
                    <a:pt x="198" y="112"/>
                  </a:lnTo>
                  <a:lnTo>
                    <a:pt x="195" y="113"/>
                  </a:lnTo>
                  <a:lnTo>
                    <a:pt x="191" y="117"/>
                  </a:lnTo>
                  <a:lnTo>
                    <a:pt x="188" y="122"/>
                  </a:lnTo>
                  <a:lnTo>
                    <a:pt x="186" y="127"/>
                  </a:lnTo>
                  <a:lnTo>
                    <a:pt x="185" y="132"/>
                  </a:lnTo>
                  <a:lnTo>
                    <a:pt x="185" y="135"/>
                  </a:lnTo>
                  <a:lnTo>
                    <a:pt x="186" y="138"/>
                  </a:lnTo>
                  <a:lnTo>
                    <a:pt x="186" y="140"/>
                  </a:lnTo>
                  <a:lnTo>
                    <a:pt x="188" y="143"/>
                  </a:lnTo>
                  <a:lnTo>
                    <a:pt x="191" y="149"/>
                  </a:lnTo>
                  <a:lnTo>
                    <a:pt x="198" y="155"/>
                  </a:lnTo>
                  <a:lnTo>
                    <a:pt x="206" y="156"/>
                  </a:lnTo>
                  <a:lnTo>
                    <a:pt x="215" y="156"/>
                  </a:lnTo>
                  <a:lnTo>
                    <a:pt x="219" y="155"/>
                  </a:lnTo>
                  <a:lnTo>
                    <a:pt x="229" y="152"/>
                  </a:lnTo>
                  <a:lnTo>
                    <a:pt x="245" y="148"/>
                  </a:lnTo>
                  <a:lnTo>
                    <a:pt x="263" y="144"/>
                  </a:lnTo>
                  <a:lnTo>
                    <a:pt x="281" y="139"/>
                  </a:lnTo>
                  <a:lnTo>
                    <a:pt x="299" y="135"/>
                  </a:lnTo>
                  <a:lnTo>
                    <a:pt x="315" y="131"/>
                  </a:lnTo>
                  <a:lnTo>
                    <a:pt x="325" y="128"/>
                  </a:lnTo>
                  <a:lnTo>
                    <a:pt x="329" y="132"/>
                  </a:lnTo>
                  <a:lnTo>
                    <a:pt x="333" y="136"/>
                  </a:lnTo>
                  <a:lnTo>
                    <a:pt x="338" y="143"/>
                  </a:lnTo>
                  <a:lnTo>
                    <a:pt x="345" y="149"/>
                  </a:lnTo>
                  <a:lnTo>
                    <a:pt x="322" y="152"/>
                  </a:lnTo>
                  <a:lnTo>
                    <a:pt x="297" y="155"/>
                  </a:lnTo>
                  <a:lnTo>
                    <a:pt x="270" y="160"/>
                  </a:lnTo>
                  <a:lnTo>
                    <a:pt x="242" y="168"/>
                  </a:lnTo>
                  <a:lnTo>
                    <a:pt x="215" y="178"/>
                  </a:lnTo>
                  <a:lnTo>
                    <a:pt x="189" y="191"/>
                  </a:lnTo>
                  <a:lnTo>
                    <a:pt x="164" y="207"/>
                  </a:lnTo>
                  <a:lnTo>
                    <a:pt x="142" y="227"/>
                  </a:lnTo>
                  <a:lnTo>
                    <a:pt x="132" y="240"/>
                  </a:lnTo>
                  <a:lnTo>
                    <a:pt x="121" y="255"/>
                  </a:lnTo>
                  <a:lnTo>
                    <a:pt x="113" y="269"/>
                  </a:lnTo>
                  <a:lnTo>
                    <a:pt x="107" y="285"/>
                  </a:lnTo>
                  <a:lnTo>
                    <a:pt x="102" y="300"/>
                  </a:lnTo>
                  <a:lnTo>
                    <a:pt x="98" y="317"/>
                  </a:lnTo>
                  <a:lnTo>
                    <a:pt x="96" y="335"/>
                  </a:lnTo>
                  <a:lnTo>
                    <a:pt x="95" y="355"/>
                  </a:lnTo>
                  <a:lnTo>
                    <a:pt x="95" y="360"/>
                  </a:lnTo>
                  <a:lnTo>
                    <a:pt x="96" y="365"/>
                  </a:lnTo>
                  <a:lnTo>
                    <a:pt x="96" y="370"/>
                  </a:lnTo>
                  <a:lnTo>
                    <a:pt x="96" y="376"/>
                  </a:lnTo>
                  <a:lnTo>
                    <a:pt x="90" y="377"/>
                  </a:lnTo>
                  <a:lnTo>
                    <a:pt x="85" y="376"/>
                  </a:lnTo>
                  <a:lnTo>
                    <a:pt x="78" y="376"/>
                  </a:lnTo>
                  <a:lnTo>
                    <a:pt x="73" y="373"/>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46" name="Freeform 614">
              <a:extLst>
                <a:ext uri="{FF2B5EF4-FFF2-40B4-BE49-F238E27FC236}">
                  <a16:creationId xmlns:a16="http://schemas.microsoft.com/office/drawing/2014/main" id="{E0E1FACF-425E-4010-AE69-CAD51DE0132B}"/>
                </a:ext>
              </a:extLst>
            </p:cNvPr>
            <p:cNvSpPr>
              <a:spLocks/>
            </p:cNvSpPr>
            <p:nvPr/>
          </p:nvSpPr>
          <p:spPr bwMode="auto">
            <a:xfrm>
              <a:off x="403" y="2511"/>
              <a:ext cx="243" cy="127"/>
            </a:xfrm>
            <a:custGeom>
              <a:avLst/>
              <a:gdLst>
                <a:gd name="T0" fmla="*/ 0 w 1064"/>
                <a:gd name="T1" fmla="*/ 0 h 555"/>
                <a:gd name="T2" fmla="*/ 0 w 1064"/>
                <a:gd name="T3" fmla="*/ 0 h 555"/>
                <a:gd name="T4" fmla="*/ 0 w 1064"/>
                <a:gd name="T5" fmla="*/ 0 h 555"/>
                <a:gd name="T6" fmla="*/ 0 w 1064"/>
                <a:gd name="T7" fmla="*/ 0 h 555"/>
                <a:gd name="T8" fmla="*/ 0 w 1064"/>
                <a:gd name="T9" fmla="*/ 0 h 555"/>
                <a:gd name="T10" fmla="*/ 0 w 1064"/>
                <a:gd name="T11" fmla="*/ 0 h 555"/>
                <a:gd name="T12" fmla="*/ 0 w 1064"/>
                <a:gd name="T13" fmla="*/ 0 h 555"/>
                <a:gd name="T14" fmla="*/ 0 w 1064"/>
                <a:gd name="T15" fmla="*/ 0 h 555"/>
                <a:gd name="T16" fmla="*/ 0 w 1064"/>
                <a:gd name="T17" fmla="*/ 0 h 555"/>
                <a:gd name="T18" fmla="*/ 0 w 1064"/>
                <a:gd name="T19" fmla="*/ 0 h 555"/>
                <a:gd name="T20" fmla="*/ 0 w 1064"/>
                <a:gd name="T21" fmla="*/ 0 h 555"/>
                <a:gd name="T22" fmla="*/ 0 w 1064"/>
                <a:gd name="T23" fmla="*/ 0 h 555"/>
                <a:gd name="T24" fmla="*/ 0 w 1064"/>
                <a:gd name="T25" fmla="*/ 0 h 555"/>
                <a:gd name="T26" fmla="*/ 0 w 1064"/>
                <a:gd name="T27" fmla="*/ 0 h 555"/>
                <a:gd name="T28" fmla="*/ 0 w 1064"/>
                <a:gd name="T29" fmla="*/ 0 h 555"/>
                <a:gd name="T30" fmla="*/ 0 w 1064"/>
                <a:gd name="T31" fmla="*/ 0 h 555"/>
                <a:gd name="T32" fmla="*/ 0 w 1064"/>
                <a:gd name="T33" fmla="*/ 0 h 555"/>
                <a:gd name="T34" fmla="*/ 0 w 1064"/>
                <a:gd name="T35" fmla="*/ 0 h 555"/>
                <a:gd name="T36" fmla="*/ 0 w 1064"/>
                <a:gd name="T37" fmla="*/ 0 h 555"/>
                <a:gd name="T38" fmla="*/ 0 w 1064"/>
                <a:gd name="T39" fmla="*/ 0 h 555"/>
                <a:gd name="T40" fmla="*/ 0 w 1064"/>
                <a:gd name="T41" fmla="*/ 0 h 555"/>
                <a:gd name="T42" fmla="*/ 0 w 1064"/>
                <a:gd name="T43" fmla="*/ 0 h 555"/>
                <a:gd name="T44" fmla="*/ 0 w 1064"/>
                <a:gd name="T45" fmla="*/ 0 h 555"/>
                <a:gd name="T46" fmla="*/ 0 w 1064"/>
                <a:gd name="T47" fmla="*/ 0 h 555"/>
                <a:gd name="T48" fmla="*/ 0 w 1064"/>
                <a:gd name="T49" fmla="*/ 0 h 555"/>
                <a:gd name="T50" fmla="*/ 0 w 1064"/>
                <a:gd name="T51" fmla="*/ 0 h 555"/>
                <a:gd name="T52" fmla="*/ 0 w 1064"/>
                <a:gd name="T53" fmla="*/ 0 h 555"/>
                <a:gd name="T54" fmla="*/ 0 w 1064"/>
                <a:gd name="T55" fmla="*/ 0 h 555"/>
                <a:gd name="T56" fmla="*/ 0 w 1064"/>
                <a:gd name="T57" fmla="*/ 0 h 555"/>
                <a:gd name="T58" fmla="*/ 0 w 1064"/>
                <a:gd name="T59" fmla="*/ 0 h 555"/>
                <a:gd name="T60" fmla="*/ 0 w 1064"/>
                <a:gd name="T61" fmla="*/ 0 h 555"/>
                <a:gd name="T62" fmla="*/ 0 w 1064"/>
                <a:gd name="T63" fmla="*/ 0 h 555"/>
                <a:gd name="T64" fmla="*/ 0 w 1064"/>
                <a:gd name="T65" fmla="*/ 0 h 555"/>
                <a:gd name="T66" fmla="*/ 0 w 1064"/>
                <a:gd name="T67" fmla="*/ 0 h 555"/>
                <a:gd name="T68" fmla="*/ 0 w 1064"/>
                <a:gd name="T69" fmla="*/ 0 h 555"/>
                <a:gd name="T70" fmla="*/ 0 w 1064"/>
                <a:gd name="T71" fmla="*/ 0 h 555"/>
                <a:gd name="T72" fmla="*/ 0 w 1064"/>
                <a:gd name="T73" fmla="*/ 0 h 555"/>
                <a:gd name="T74" fmla="*/ 0 w 1064"/>
                <a:gd name="T75" fmla="*/ 0 h 555"/>
                <a:gd name="T76" fmla="*/ 0 w 1064"/>
                <a:gd name="T77" fmla="*/ 0 h 555"/>
                <a:gd name="T78" fmla="*/ 0 w 1064"/>
                <a:gd name="T79" fmla="*/ 0 h 555"/>
                <a:gd name="T80" fmla="*/ 0 w 1064"/>
                <a:gd name="T81" fmla="*/ 0 h 555"/>
                <a:gd name="T82" fmla="*/ 0 w 1064"/>
                <a:gd name="T83" fmla="*/ 0 h 555"/>
                <a:gd name="T84" fmla="*/ 0 w 1064"/>
                <a:gd name="T85" fmla="*/ 0 h 555"/>
                <a:gd name="T86" fmla="*/ 0 w 1064"/>
                <a:gd name="T87" fmla="*/ 0 h 555"/>
                <a:gd name="T88" fmla="*/ 0 w 1064"/>
                <a:gd name="T89" fmla="*/ 0 h 555"/>
                <a:gd name="T90" fmla="*/ 0 w 1064"/>
                <a:gd name="T91" fmla="*/ 0 h 555"/>
                <a:gd name="T92" fmla="*/ 0 w 1064"/>
                <a:gd name="T93" fmla="*/ 0 h 555"/>
                <a:gd name="T94" fmla="*/ 0 w 1064"/>
                <a:gd name="T95" fmla="*/ 0 h 555"/>
                <a:gd name="T96" fmla="*/ 0 w 1064"/>
                <a:gd name="T97" fmla="*/ 0 h 555"/>
                <a:gd name="T98" fmla="*/ 0 w 1064"/>
                <a:gd name="T99" fmla="*/ 0 h 555"/>
                <a:gd name="T100" fmla="*/ 0 w 1064"/>
                <a:gd name="T101" fmla="*/ 0 h 555"/>
                <a:gd name="T102" fmla="*/ 0 w 1064"/>
                <a:gd name="T103" fmla="*/ 0 h 555"/>
                <a:gd name="T104" fmla="*/ 0 w 1064"/>
                <a:gd name="T105" fmla="*/ 0 h 555"/>
                <a:gd name="T106" fmla="*/ 0 w 1064"/>
                <a:gd name="T107" fmla="*/ 0 h 555"/>
                <a:gd name="T108" fmla="*/ 0 w 1064"/>
                <a:gd name="T109" fmla="*/ 0 h 555"/>
                <a:gd name="T110" fmla="*/ 0 w 1064"/>
                <a:gd name="T111" fmla="*/ 0 h 5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64"/>
                <a:gd name="T169" fmla="*/ 0 h 555"/>
                <a:gd name="T170" fmla="*/ 1064 w 1064"/>
                <a:gd name="T171" fmla="*/ 555 h 5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64" h="555">
                  <a:moveTo>
                    <a:pt x="195" y="213"/>
                  </a:moveTo>
                  <a:lnTo>
                    <a:pt x="183" y="213"/>
                  </a:lnTo>
                  <a:lnTo>
                    <a:pt x="166" y="213"/>
                  </a:lnTo>
                  <a:lnTo>
                    <a:pt x="148" y="213"/>
                  </a:lnTo>
                  <a:lnTo>
                    <a:pt x="129" y="212"/>
                  </a:lnTo>
                  <a:lnTo>
                    <a:pt x="110" y="212"/>
                  </a:lnTo>
                  <a:lnTo>
                    <a:pt x="96" y="212"/>
                  </a:lnTo>
                  <a:lnTo>
                    <a:pt x="86" y="212"/>
                  </a:lnTo>
                  <a:lnTo>
                    <a:pt x="82" y="212"/>
                  </a:lnTo>
                  <a:lnTo>
                    <a:pt x="80" y="212"/>
                  </a:lnTo>
                  <a:lnTo>
                    <a:pt x="80" y="213"/>
                  </a:lnTo>
                  <a:lnTo>
                    <a:pt x="71" y="215"/>
                  </a:lnTo>
                  <a:lnTo>
                    <a:pt x="61" y="216"/>
                  </a:lnTo>
                  <a:lnTo>
                    <a:pt x="53" y="219"/>
                  </a:lnTo>
                  <a:lnTo>
                    <a:pt x="44" y="222"/>
                  </a:lnTo>
                  <a:lnTo>
                    <a:pt x="36" y="226"/>
                  </a:lnTo>
                  <a:lnTo>
                    <a:pt x="28" y="232"/>
                  </a:lnTo>
                  <a:lnTo>
                    <a:pt x="22" y="237"/>
                  </a:lnTo>
                  <a:lnTo>
                    <a:pt x="15" y="243"/>
                  </a:lnTo>
                  <a:lnTo>
                    <a:pt x="8" y="255"/>
                  </a:lnTo>
                  <a:lnTo>
                    <a:pt x="2" y="268"/>
                  </a:lnTo>
                  <a:lnTo>
                    <a:pt x="0" y="282"/>
                  </a:lnTo>
                  <a:lnTo>
                    <a:pt x="0" y="297"/>
                  </a:lnTo>
                  <a:lnTo>
                    <a:pt x="4" y="312"/>
                  </a:lnTo>
                  <a:lnTo>
                    <a:pt x="10" y="328"/>
                  </a:lnTo>
                  <a:lnTo>
                    <a:pt x="21" y="341"/>
                  </a:lnTo>
                  <a:lnTo>
                    <a:pt x="32" y="352"/>
                  </a:lnTo>
                  <a:lnTo>
                    <a:pt x="48" y="362"/>
                  </a:lnTo>
                  <a:lnTo>
                    <a:pt x="64" y="368"/>
                  </a:lnTo>
                  <a:lnTo>
                    <a:pt x="82" y="373"/>
                  </a:lnTo>
                  <a:lnTo>
                    <a:pt x="100" y="375"/>
                  </a:lnTo>
                  <a:lnTo>
                    <a:pt x="104" y="375"/>
                  </a:lnTo>
                  <a:lnTo>
                    <a:pt x="114" y="375"/>
                  </a:lnTo>
                  <a:lnTo>
                    <a:pt x="131" y="375"/>
                  </a:lnTo>
                  <a:lnTo>
                    <a:pt x="149" y="375"/>
                  </a:lnTo>
                  <a:lnTo>
                    <a:pt x="170" y="375"/>
                  </a:lnTo>
                  <a:lnTo>
                    <a:pt x="190" y="375"/>
                  </a:lnTo>
                  <a:lnTo>
                    <a:pt x="207" y="375"/>
                  </a:lnTo>
                  <a:lnTo>
                    <a:pt x="220" y="375"/>
                  </a:lnTo>
                  <a:lnTo>
                    <a:pt x="248" y="398"/>
                  </a:lnTo>
                  <a:lnTo>
                    <a:pt x="277" y="419"/>
                  </a:lnTo>
                  <a:lnTo>
                    <a:pt x="307" y="438"/>
                  </a:lnTo>
                  <a:lnTo>
                    <a:pt x="337" y="457"/>
                  </a:lnTo>
                  <a:lnTo>
                    <a:pt x="367" y="473"/>
                  </a:lnTo>
                  <a:lnTo>
                    <a:pt x="397" y="489"/>
                  </a:lnTo>
                  <a:lnTo>
                    <a:pt x="427" y="502"/>
                  </a:lnTo>
                  <a:lnTo>
                    <a:pt x="458" y="514"/>
                  </a:lnTo>
                  <a:lnTo>
                    <a:pt x="489" y="524"/>
                  </a:lnTo>
                  <a:lnTo>
                    <a:pt x="520" y="533"/>
                  </a:lnTo>
                  <a:lnTo>
                    <a:pt x="553" y="541"/>
                  </a:lnTo>
                  <a:lnTo>
                    <a:pt x="585" y="548"/>
                  </a:lnTo>
                  <a:lnTo>
                    <a:pt x="618" y="551"/>
                  </a:lnTo>
                  <a:lnTo>
                    <a:pt x="652" y="554"/>
                  </a:lnTo>
                  <a:lnTo>
                    <a:pt x="686" y="555"/>
                  </a:lnTo>
                  <a:lnTo>
                    <a:pt x="719" y="555"/>
                  </a:lnTo>
                  <a:lnTo>
                    <a:pt x="743" y="554"/>
                  </a:lnTo>
                  <a:lnTo>
                    <a:pt x="766" y="553"/>
                  </a:lnTo>
                  <a:lnTo>
                    <a:pt x="790" y="550"/>
                  </a:lnTo>
                  <a:lnTo>
                    <a:pt x="812" y="546"/>
                  </a:lnTo>
                  <a:lnTo>
                    <a:pt x="834" y="541"/>
                  </a:lnTo>
                  <a:lnTo>
                    <a:pt x="855" y="536"/>
                  </a:lnTo>
                  <a:lnTo>
                    <a:pt x="874" y="529"/>
                  </a:lnTo>
                  <a:lnTo>
                    <a:pt x="895" y="522"/>
                  </a:lnTo>
                  <a:lnTo>
                    <a:pt x="913" y="514"/>
                  </a:lnTo>
                  <a:lnTo>
                    <a:pt x="932" y="506"/>
                  </a:lnTo>
                  <a:lnTo>
                    <a:pt x="948" y="496"/>
                  </a:lnTo>
                  <a:lnTo>
                    <a:pt x="964" y="486"/>
                  </a:lnTo>
                  <a:lnTo>
                    <a:pt x="980" y="475"/>
                  </a:lnTo>
                  <a:lnTo>
                    <a:pt x="994" y="463"/>
                  </a:lnTo>
                  <a:lnTo>
                    <a:pt x="1007" y="451"/>
                  </a:lnTo>
                  <a:lnTo>
                    <a:pt x="1019" y="438"/>
                  </a:lnTo>
                  <a:lnTo>
                    <a:pt x="1032" y="421"/>
                  </a:lnTo>
                  <a:lnTo>
                    <a:pt x="1042" y="405"/>
                  </a:lnTo>
                  <a:lnTo>
                    <a:pt x="1050" y="388"/>
                  </a:lnTo>
                  <a:lnTo>
                    <a:pt x="1056" y="368"/>
                  </a:lnTo>
                  <a:lnTo>
                    <a:pt x="1062" y="350"/>
                  </a:lnTo>
                  <a:lnTo>
                    <a:pt x="1064" y="330"/>
                  </a:lnTo>
                  <a:lnTo>
                    <a:pt x="1064" y="311"/>
                  </a:lnTo>
                  <a:lnTo>
                    <a:pt x="1063" y="291"/>
                  </a:lnTo>
                  <a:lnTo>
                    <a:pt x="1056" y="263"/>
                  </a:lnTo>
                  <a:lnTo>
                    <a:pt x="1047" y="234"/>
                  </a:lnTo>
                  <a:lnTo>
                    <a:pt x="1033" y="207"/>
                  </a:lnTo>
                  <a:lnTo>
                    <a:pt x="1016" y="181"/>
                  </a:lnTo>
                  <a:lnTo>
                    <a:pt x="995" y="156"/>
                  </a:lnTo>
                  <a:lnTo>
                    <a:pt x="972" y="133"/>
                  </a:lnTo>
                  <a:lnTo>
                    <a:pt x="946" y="111"/>
                  </a:lnTo>
                  <a:lnTo>
                    <a:pt x="916" y="90"/>
                  </a:lnTo>
                  <a:lnTo>
                    <a:pt x="885" y="72"/>
                  </a:lnTo>
                  <a:lnTo>
                    <a:pt x="851" y="55"/>
                  </a:lnTo>
                  <a:lnTo>
                    <a:pt x="814" y="39"/>
                  </a:lnTo>
                  <a:lnTo>
                    <a:pt x="777" y="27"/>
                  </a:lnTo>
                  <a:lnTo>
                    <a:pt x="736" y="17"/>
                  </a:lnTo>
                  <a:lnTo>
                    <a:pt x="696" y="8"/>
                  </a:lnTo>
                  <a:lnTo>
                    <a:pt x="653" y="3"/>
                  </a:lnTo>
                  <a:lnTo>
                    <a:pt x="610" y="0"/>
                  </a:lnTo>
                  <a:lnTo>
                    <a:pt x="572" y="0"/>
                  </a:lnTo>
                  <a:lnTo>
                    <a:pt x="535" y="3"/>
                  </a:lnTo>
                  <a:lnTo>
                    <a:pt x="498" y="7"/>
                  </a:lnTo>
                  <a:lnTo>
                    <a:pt x="463" y="12"/>
                  </a:lnTo>
                  <a:lnTo>
                    <a:pt x="430" y="21"/>
                  </a:lnTo>
                  <a:lnTo>
                    <a:pt x="398" y="30"/>
                  </a:lnTo>
                  <a:lnTo>
                    <a:pt x="368" y="42"/>
                  </a:lnTo>
                  <a:lnTo>
                    <a:pt x="341" y="56"/>
                  </a:lnTo>
                  <a:lnTo>
                    <a:pt x="313" y="70"/>
                  </a:lnTo>
                  <a:lnTo>
                    <a:pt x="290" y="87"/>
                  </a:lnTo>
                  <a:lnTo>
                    <a:pt x="268" y="105"/>
                  </a:lnTo>
                  <a:lnTo>
                    <a:pt x="248" y="124"/>
                  </a:lnTo>
                  <a:lnTo>
                    <a:pt x="230" y="144"/>
                  </a:lnTo>
                  <a:lnTo>
                    <a:pt x="216" y="166"/>
                  </a:lnTo>
                  <a:lnTo>
                    <a:pt x="204" y="190"/>
                  </a:lnTo>
                  <a:lnTo>
                    <a:pt x="195" y="2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47" name="Freeform 615">
              <a:extLst>
                <a:ext uri="{FF2B5EF4-FFF2-40B4-BE49-F238E27FC236}">
                  <a16:creationId xmlns:a16="http://schemas.microsoft.com/office/drawing/2014/main" id="{0FD438CA-83B3-48D1-B411-E05F4883C686}"/>
                </a:ext>
              </a:extLst>
            </p:cNvPr>
            <p:cNvSpPr>
              <a:spLocks/>
            </p:cNvSpPr>
            <p:nvPr/>
          </p:nvSpPr>
          <p:spPr bwMode="auto">
            <a:xfrm>
              <a:off x="414" y="2523"/>
              <a:ext cx="221" cy="105"/>
            </a:xfrm>
            <a:custGeom>
              <a:avLst/>
              <a:gdLst>
                <a:gd name="T0" fmla="*/ 0 w 969"/>
                <a:gd name="T1" fmla="*/ 0 h 461"/>
                <a:gd name="T2" fmla="*/ 0 w 969"/>
                <a:gd name="T3" fmla="*/ 0 h 461"/>
                <a:gd name="T4" fmla="*/ 0 w 969"/>
                <a:gd name="T5" fmla="*/ 0 h 461"/>
                <a:gd name="T6" fmla="*/ 0 w 969"/>
                <a:gd name="T7" fmla="*/ 0 h 461"/>
                <a:gd name="T8" fmla="*/ 0 w 969"/>
                <a:gd name="T9" fmla="*/ 0 h 461"/>
                <a:gd name="T10" fmla="*/ 0 w 969"/>
                <a:gd name="T11" fmla="*/ 0 h 461"/>
                <a:gd name="T12" fmla="*/ 0 w 969"/>
                <a:gd name="T13" fmla="*/ 0 h 461"/>
                <a:gd name="T14" fmla="*/ 0 w 969"/>
                <a:gd name="T15" fmla="*/ 0 h 461"/>
                <a:gd name="T16" fmla="*/ 0 w 969"/>
                <a:gd name="T17" fmla="*/ 0 h 461"/>
                <a:gd name="T18" fmla="*/ 0 w 969"/>
                <a:gd name="T19" fmla="*/ 0 h 461"/>
                <a:gd name="T20" fmla="*/ 0 w 969"/>
                <a:gd name="T21" fmla="*/ 0 h 461"/>
                <a:gd name="T22" fmla="*/ 0 w 969"/>
                <a:gd name="T23" fmla="*/ 0 h 461"/>
                <a:gd name="T24" fmla="*/ 0 w 969"/>
                <a:gd name="T25" fmla="*/ 0 h 461"/>
                <a:gd name="T26" fmla="*/ 0 w 969"/>
                <a:gd name="T27" fmla="*/ 0 h 461"/>
                <a:gd name="T28" fmla="*/ 0 w 969"/>
                <a:gd name="T29" fmla="*/ 0 h 461"/>
                <a:gd name="T30" fmla="*/ 0 w 969"/>
                <a:gd name="T31" fmla="*/ 0 h 461"/>
                <a:gd name="T32" fmla="*/ 0 w 969"/>
                <a:gd name="T33" fmla="*/ 0 h 461"/>
                <a:gd name="T34" fmla="*/ 0 w 969"/>
                <a:gd name="T35" fmla="*/ 0 h 461"/>
                <a:gd name="T36" fmla="*/ 0 w 969"/>
                <a:gd name="T37" fmla="*/ 0 h 461"/>
                <a:gd name="T38" fmla="*/ 0 w 969"/>
                <a:gd name="T39" fmla="*/ 0 h 461"/>
                <a:gd name="T40" fmla="*/ 0 w 969"/>
                <a:gd name="T41" fmla="*/ 0 h 461"/>
                <a:gd name="T42" fmla="*/ 0 w 969"/>
                <a:gd name="T43" fmla="*/ 0 h 461"/>
                <a:gd name="T44" fmla="*/ 0 w 969"/>
                <a:gd name="T45" fmla="*/ 0 h 461"/>
                <a:gd name="T46" fmla="*/ 0 w 969"/>
                <a:gd name="T47" fmla="*/ 0 h 461"/>
                <a:gd name="T48" fmla="*/ 0 w 969"/>
                <a:gd name="T49" fmla="*/ 0 h 461"/>
                <a:gd name="T50" fmla="*/ 0 w 969"/>
                <a:gd name="T51" fmla="*/ 0 h 461"/>
                <a:gd name="T52" fmla="*/ 0 w 969"/>
                <a:gd name="T53" fmla="*/ 0 h 461"/>
                <a:gd name="T54" fmla="*/ 0 w 969"/>
                <a:gd name="T55" fmla="*/ 0 h 461"/>
                <a:gd name="T56" fmla="*/ 0 w 969"/>
                <a:gd name="T57" fmla="*/ 0 h 461"/>
                <a:gd name="T58" fmla="*/ 0 w 969"/>
                <a:gd name="T59" fmla="*/ 0 h 461"/>
                <a:gd name="T60" fmla="*/ 0 w 969"/>
                <a:gd name="T61" fmla="*/ 0 h 461"/>
                <a:gd name="T62" fmla="*/ 0 w 969"/>
                <a:gd name="T63" fmla="*/ 0 h 461"/>
                <a:gd name="T64" fmla="*/ 0 w 969"/>
                <a:gd name="T65" fmla="*/ 0 h 461"/>
                <a:gd name="T66" fmla="*/ 0 w 969"/>
                <a:gd name="T67" fmla="*/ 0 h 461"/>
                <a:gd name="T68" fmla="*/ 0 w 969"/>
                <a:gd name="T69" fmla="*/ 0 h 461"/>
                <a:gd name="T70" fmla="*/ 0 w 969"/>
                <a:gd name="T71" fmla="*/ 0 h 461"/>
                <a:gd name="T72" fmla="*/ 0 w 969"/>
                <a:gd name="T73" fmla="*/ 0 h 461"/>
                <a:gd name="T74" fmla="*/ 0 w 969"/>
                <a:gd name="T75" fmla="*/ 0 h 461"/>
                <a:gd name="T76" fmla="*/ 0 w 969"/>
                <a:gd name="T77" fmla="*/ 0 h 461"/>
                <a:gd name="T78" fmla="*/ 0 w 969"/>
                <a:gd name="T79" fmla="*/ 0 h 461"/>
                <a:gd name="T80" fmla="*/ 0 w 969"/>
                <a:gd name="T81" fmla="*/ 0 h 461"/>
                <a:gd name="T82" fmla="*/ 0 w 969"/>
                <a:gd name="T83" fmla="*/ 0 h 461"/>
                <a:gd name="T84" fmla="*/ 0 w 969"/>
                <a:gd name="T85" fmla="*/ 0 h 461"/>
                <a:gd name="T86" fmla="*/ 0 w 969"/>
                <a:gd name="T87" fmla="*/ 0 h 461"/>
                <a:gd name="T88" fmla="*/ 0 w 969"/>
                <a:gd name="T89" fmla="*/ 0 h 461"/>
                <a:gd name="T90" fmla="*/ 0 w 969"/>
                <a:gd name="T91" fmla="*/ 0 h 461"/>
                <a:gd name="T92" fmla="*/ 0 w 969"/>
                <a:gd name="T93" fmla="*/ 0 h 461"/>
                <a:gd name="T94" fmla="*/ 0 w 969"/>
                <a:gd name="T95" fmla="*/ 0 h 461"/>
                <a:gd name="T96" fmla="*/ 0 w 969"/>
                <a:gd name="T97" fmla="*/ 0 h 461"/>
                <a:gd name="T98" fmla="*/ 0 w 969"/>
                <a:gd name="T99" fmla="*/ 0 h 461"/>
                <a:gd name="T100" fmla="*/ 0 w 969"/>
                <a:gd name="T101" fmla="*/ 0 h 46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969"/>
                <a:gd name="T154" fmla="*/ 0 h 461"/>
                <a:gd name="T155" fmla="*/ 969 w 969"/>
                <a:gd name="T156" fmla="*/ 461 h 46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969" h="461">
                  <a:moveTo>
                    <a:pt x="189" y="194"/>
                  </a:moveTo>
                  <a:lnTo>
                    <a:pt x="194" y="173"/>
                  </a:lnTo>
                  <a:lnTo>
                    <a:pt x="203" y="152"/>
                  </a:lnTo>
                  <a:lnTo>
                    <a:pt x="215" y="133"/>
                  </a:lnTo>
                  <a:lnTo>
                    <a:pt x="229" y="113"/>
                  </a:lnTo>
                  <a:lnTo>
                    <a:pt x="246" y="96"/>
                  </a:lnTo>
                  <a:lnTo>
                    <a:pt x="265" y="79"/>
                  </a:lnTo>
                  <a:lnTo>
                    <a:pt x="287" y="65"/>
                  </a:lnTo>
                  <a:lnTo>
                    <a:pt x="312" y="51"/>
                  </a:lnTo>
                  <a:lnTo>
                    <a:pt x="338" y="39"/>
                  </a:lnTo>
                  <a:lnTo>
                    <a:pt x="366" y="27"/>
                  </a:lnTo>
                  <a:lnTo>
                    <a:pt x="394" y="18"/>
                  </a:lnTo>
                  <a:lnTo>
                    <a:pt x="425" y="12"/>
                  </a:lnTo>
                  <a:lnTo>
                    <a:pt x="458" y="5"/>
                  </a:lnTo>
                  <a:lnTo>
                    <a:pt x="490" y="1"/>
                  </a:lnTo>
                  <a:lnTo>
                    <a:pt x="526" y="0"/>
                  </a:lnTo>
                  <a:lnTo>
                    <a:pt x="561" y="0"/>
                  </a:lnTo>
                  <a:lnTo>
                    <a:pt x="599" y="3"/>
                  </a:lnTo>
                  <a:lnTo>
                    <a:pt x="636" y="8"/>
                  </a:lnTo>
                  <a:lnTo>
                    <a:pt x="673" y="14"/>
                  </a:lnTo>
                  <a:lnTo>
                    <a:pt x="709" y="24"/>
                  </a:lnTo>
                  <a:lnTo>
                    <a:pt x="743" y="34"/>
                  </a:lnTo>
                  <a:lnTo>
                    <a:pt x="775" y="47"/>
                  </a:lnTo>
                  <a:lnTo>
                    <a:pt x="805" y="61"/>
                  </a:lnTo>
                  <a:lnTo>
                    <a:pt x="835" y="78"/>
                  </a:lnTo>
                  <a:lnTo>
                    <a:pt x="861" y="95"/>
                  </a:lnTo>
                  <a:lnTo>
                    <a:pt x="885" y="115"/>
                  </a:lnTo>
                  <a:lnTo>
                    <a:pt x="907" y="134"/>
                  </a:lnTo>
                  <a:lnTo>
                    <a:pt x="925" y="156"/>
                  </a:lnTo>
                  <a:lnTo>
                    <a:pt x="941" y="178"/>
                  </a:lnTo>
                  <a:lnTo>
                    <a:pt x="954" y="200"/>
                  </a:lnTo>
                  <a:lnTo>
                    <a:pt x="963" y="224"/>
                  </a:lnTo>
                  <a:lnTo>
                    <a:pt x="968" y="249"/>
                  </a:lnTo>
                  <a:lnTo>
                    <a:pt x="969" y="264"/>
                  </a:lnTo>
                  <a:lnTo>
                    <a:pt x="969" y="278"/>
                  </a:lnTo>
                  <a:lnTo>
                    <a:pt x="967" y="293"/>
                  </a:lnTo>
                  <a:lnTo>
                    <a:pt x="963" y="307"/>
                  </a:lnTo>
                  <a:lnTo>
                    <a:pt x="959" y="321"/>
                  </a:lnTo>
                  <a:lnTo>
                    <a:pt x="951" y="334"/>
                  </a:lnTo>
                  <a:lnTo>
                    <a:pt x="943" y="346"/>
                  </a:lnTo>
                  <a:lnTo>
                    <a:pt x="934" y="359"/>
                  </a:lnTo>
                  <a:lnTo>
                    <a:pt x="924" y="370"/>
                  </a:lnTo>
                  <a:lnTo>
                    <a:pt x="913" y="380"/>
                  </a:lnTo>
                  <a:lnTo>
                    <a:pt x="900" y="390"/>
                  </a:lnTo>
                  <a:lnTo>
                    <a:pt x="887" y="399"/>
                  </a:lnTo>
                  <a:lnTo>
                    <a:pt x="873" y="409"/>
                  </a:lnTo>
                  <a:lnTo>
                    <a:pt x="859" y="416"/>
                  </a:lnTo>
                  <a:lnTo>
                    <a:pt x="842" y="424"/>
                  </a:lnTo>
                  <a:lnTo>
                    <a:pt x="826" y="431"/>
                  </a:lnTo>
                  <a:lnTo>
                    <a:pt x="808" y="437"/>
                  </a:lnTo>
                  <a:lnTo>
                    <a:pt x="790" y="442"/>
                  </a:lnTo>
                  <a:lnTo>
                    <a:pt x="772" y="448"/>
                  </a:lnTo>
                  <a:lnTo>
                    <a:pt x="752" y="451"/>
                  </a:lnTo>
                  <a:lnTo>
                    <a:pt x="733" y="455"/>
                  </a:lnTo>
                  <a:lnTo>
                    <a:pt x="712" y="458"/>
                  </a:lnTo>
                  <a:lnTo>
                    <a:pt x="691" y="459"/>
                  </a:lnTo>
                  <a:lnTo>
                    <a:pt x="670" y="461"/>
                  </a:lnTo>
                  <a:lnTo>
                    <a:pt x="638" y="461"/>
                  </a:lnTo>
                  <a:lnTo>
                    <a:pt x="605" y="459"/>
                  </a:lnTo>
                  <a:lnTo>
                    <a:pt x="574" y="457"/>
                  </a:lnTo>
                  <a:lnTo>
                    <a:pt x="543" y="451"/>
                  </a:lnTo>
                  <a:lnTo>
                    <a:pt x="511" y="446"/>
                  </a:lnTo>
                  <a:lnTo>
                    <a:pt x="481" y="438"/>
                  </a:lnTo>
                  <a:lnTo>
                    <a:pt x="451" y="431"/>
                  </a:lnTo>
                  <a:lnTo>
                    <a:pt x="422" y="420"/>
                  </a:lnTo>
                  <a:lnTo>
                    <a:pt x="392" y="409"/>
                  </a:lnTo>
                  <a:lnTo>
                    <a:pt x="363" y="396"/>
                  </a:lnTo>
                  <a:lnTo>
                    <a:pt x="334" y="380"/>
                  </a:lnTo>
                  <a:lnTo>
                    <a:pt x="306" y="364"/>
                  </a:lnTo>
                  <a:lnTo>
                    <a:pt x="277" y="346"/>
                  </a:lnTo>
                  <a:lnTo>
                    <a:pt x="250" y="327"/>
                  </a:lnTo>
                  <a:lnTo>
                    <a:pt x="222" y="306"/>
                  </a:lnTo>
                  <a:lnTo>
                    <a:pt x="195" y="284"/>
                  </a:lnTo>
                  <a:lnTo>
                    <a:pt x="191" y="281"/>
                  </a:lnTo>
                  <a:lnTo>
                    <a:pt x="187" y="280"/>
                  </a:lnTo>
                  <a:lnTo>
                    <a:pt x="183" y="278"/>
                  </a:lnTo>
                  <a:lnTo>
                    <a:pt x="179" y="278"/>
                  </a:lnTo>
                  <a:lnTo>
                    <a:pt x="52" y="278"/>
                  </a:lnTo>
                  <a:lnTo>
                    <a:pt x="43" y="277"/>
                  </a:lnTo>
                  <a:lnTo>
                    <a:pt x="32" y="276"/>
                  </a:lnTo>
                  <a:lnTo>
                    <a:pt x="25" y="272"/>
                  </a:lnTo>
                  <a:lnTo>
                    <a:pt x="17" y="268"/>
                  </a:lnTo>
                  <a:lnTo>
                    <a:pt x="10" y="263"/>
                  </a:lnTo>
                  <a:lnTo>
                    <a:pt x="5" y="256"/>
                  </a:lnTo>
                  <a:lnTo>
                    <a:pt x="1" y="250"/>
                  </a:lnTo>
                  <a:lnTo>
                    <a:pt x="0" y="243"/>
                  </a:lnTo>
                  <a:lnTo>
                    <a:pt x="0" y="238"/>
                  </a:lnTo>
                  <a:lnTo>
                    <a:pt x="0" y="234"/>
                  </a:lnTo>
                  <a:lnTo>
                    <a:pt x="2" y="230"/>
                  </a:lnTo>
                  <a:lnTo>
                    <a:pt x="5" y="226"/>
                  </a:lnTo>
                  <a:lnTo>
                    <a:pt x="10" y="221"/>
                  </a:lnTo>
                  <a:lnTo>
                    <a:pt x="17" y="217"/>
                  </a:lnTo>
                  <a:lnTo>
                    <a:pt x="26" y="213"/>
                  </a:lnTo>
                  <a:lnTo>
                    <a:pt x="35" y="212"/>
                  </a:lnTo>
                  <a:lnTo>
                    <a:pt x="34" y="212"/>
                  </a:lnTo>
                  <a:lnTo>
                    <a:pt x="32" y="212"/>
                  </a:lnTo>
                  <a:lnTo>
                    <a:pt x="164" y="213"/>
                  </a:lnTo>
                  <a:lnTo>
                    <a:pt x="172" y="212"/>
                  </a:lnTo>
                  <a:lnTo>
                    <a:pt x="179" y="207"/>
                  </a:lnTo>
                  <a:lnTo>
                    <a:pt x="185" y="202"/>
                  </a:lnTo>
                  <a:lnTo>
                    <a:pt x="189" y="194"/>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48" name="Freeform 616">
              <a:extLst>
                <a:ext uri="{FF2B5EF4-FFF2-40B4-BE49-F238E27FC236}">
                  <a16:creationId xmlns:a16="http://schemas.microsoft.com/office/drawing/2014/main" id="{1BECE0EF-B94C-4967-9D06-C2B9C4F633A0}"/>
                </a:ext>
              </a:extLst>
            </p:cNvPr>
            <p:cNvSpPr>
              <a:spLocks/>
            </p:cNvSpPr>
            <p:nvPr/>
          </p:nvSpPr>
          <p:spPr bwMode="auto">
            <a:xfrm>
              <a:off x="429" y="2498"/>
              <a:ext cx="247" cy="97"/>
            </a:xfrm>
            <a:custGeom>
              <a:avLst/>
              <a:gdLst>
                <a:gd name="T0" fmla="*/ 0 w 1077"/>
                <a:gd name="T1" fmla="*/ 0 h 421"/>
                <a:gd name="T2" fmla="*/ 0 w 1077"/>
                <a:gd name="T3" fmla="*/ 0 h 421"/>
                <a:gd name="T4" fmla="*/ 0 w 1077"/>
                <a:gd name="T5" fmla="*/ 0 h 421"/>
                <a:gd name="T6" fmla="*/ 0 w 1077"/>
                <a:gd name="T7" fmla="*/ 0 h 421"/>
                <a:gd name="T8" fmla="*/ 0 w 1077"/>
                <a:gd name="T9" fmla="*/ 0 h 421"/>
                <a:gd name="T10" fmla="*/ 0 w 1077"/>
                <a:gd name="T11" fmla="*/ 0 h 421"/>
                <a:gd name="T12" fmla="*/ 0 w 1077"/>
                <a:gd name="T13" fmla="*/ 0 h 421"/>
                <a:gd name="T14" fmla="*/ 0 w 1077"/>
                <a:gd name="T15" fmla="*/ 0 h 421"/>
                <a:gd name="T16" fmla="*/ 0 w 1077"/>
                <a:gd name="T17" fmla="*/ 0 h 421"/>
                <a:gd name="T18" fmla="*/ 0 w 1077"/>
                <a:gd name="T19" fmla="*/ 0 h 421"/>
                <a:gd name="T20" fmla="*/ 0 w 1077"/>
                <a:gd name="T21" fmla="*/ 0 h 421"/>
                <a:gd name="T22" fmla="*/ 0 w 1077"/>
                <a:gd name="T23" fmla="*/ 0 h 421"/>
                <a:gd name="T24" fmla="*/ 0 w 1077"/>
                <a:gd name="T25" fmla="*/ 0 h 421"/>
                <a:gd name="T26" fmla="*/ 0 w 1077"/>
                <a:gd name="T27" fmla="*/ 0 h 421"/>
                <a:gd name="T28" fmla="*/ 0 w 1077"/>
                <a:gd name="T29" fmla="*/ 0 h 421"/>
                <a:gd name="T30" fmla="*/ 0 w 1077"/>
                <a:gd name="T31" fmla="*/ 0 h 421"/>
                <a:gd name="T32" fmla="*/ 0 w 1077"/>
                <a:gd name="T33" fmla="*/ 0 h 421"/>
                <a:gd name="T34" fmla="*/ 0 w 1077"/>
                <a:gd name="T35" fmla="*/ 0 h 421"/>
                <a:gd name="T36" fmla="*/ 0 w 1077"/>
                <a:gd name="T37" fmla="*/ 0 h 421"/>
                <a:gd name="T38" fmla="*/ 0 w 1077"/>
                <a:gd name="T39" fmla="*/ 0 h 421"/>
                <a:gd name="T40" fmla="*/ 0 w 1077"/>
                <a:gd name="T41" fmla="*/ 0 h 421"/>
                <a:gd name="T42" fmla="*/ 0 w 1077"/>
                <a:gd name="T43" fmla="*/ 0 h 421"/>
                <a:gd name="T44" fmla="*/ 0 w 1077"/>
                <a:gd name="T45" fmla="*/ 0 h 421"/>
                <a:gd name="T46" fmla="*/ 0 w 1077"/>
                <a:gd name="T47" fmla="*/ 0 h 421"/>
                <a:gd name="T48" fmla="*/ 0 w 1077"/>
                <a:gd name="T49" fmla="*/ 0 h 421"/>
                <a:gd name="T50" fmla="*/ 0 w 1077"/>
                <a:gd name="T51" fmla="*/ 0 h 421"/>
                <a:gd name="T52" fmla="*/ 0 w 1077"/>
                <a:gd name="T53" fmla="*/ 0 h 421"/>
                <a:gd name="T54" fmla="*/ 0 w 1077"/>
                <a:gd name="T55" fmla="*/ 0 h 421"/>
                <a:gd name="T56" fmla="*/ 0 w 1077"/>
                <a:gd name="T57" fmla="*/ 0 h 421"/>
                <a:gd name="T58" fmla="*/ 0 w 1077"/>
                <a:gd name="T59" fmla="*/ 0 h 421"/>
                <a:gd name="T60" fmla="*/ 0 w 1077"/>
                <a:gd name="T61" fmla="*/ 0 h 421"/>
                <a:gd name="T62" fmla="*/ 0 w 1077"/>
                <a:gd name="T63" fmla="*/ 0 h 421"/>
                <a:gd name="T64" fmla="*/ 0 w 1077"/>
                <a:gd name="T65" fmla="*/ 0 h 421"/>
                <a:gd name="T66" fmla="*/ 0 w 1077"/>
                <a:gd name="T67" fmla="*/ 0 h 421"/>
                <a:gd name="T68" fmla="*/ 0 w 1077"/>
                <a:gd name="T69" fmla="*/ 0 h 421"/>
                <a:gd name="T70" fmla="*/ 0 w 1077"/>
                <a:gd name="T71" fmla="*/ 0 h 421"/>
                <a:gd name="T72" fmla="*/ 0 w 1077"/>
                <a:gd name="T73" fmla="*/ 0 h 421"/>
                <a:gd name="T74" fmla="*/ 0 w 1077"/>
                <a:gd name="T75" fmla="*/ 0 h 421"/>
                <a:gd name="T76" fmla="*/ 0 w 1077"/>
                <a:gd name="T77" fmla="*/ 0 h 421"/>
                <a:gd name="T78" fmla="*/ 0 w 1077"/>
                <a:gd name="T79" fmla="*/ 0 h 421"/>
                <a:gd name="T80" fmla="*/ 0 w 1077"/>
                <a:gd name="T81" fmla="*/ 0 h 421"/>
                <a:gd name="T82" fmla="*/ 0 w 1077"/>
                <a:gd name="T83" fmla="*/ 0 h 421"/>
                <a:gd name="T84" fmla="*/ 0 w 1077"/>
                <a:gd name="T85" fmla="*/ 0 h 421"/>
                <a:gd name="T86" fmla="*/ 0 w 1077"/>
                <a:gd name="T87" fmla="*/ 0 h 421"/>
                <a:gd name="T88" fmla="*/ 0 w 1077"/>
                <a:gd name="T89" fmla="*/ 0 h 421"/>
                <a:gd name="T90" fmla="*/ 0 w 1077"/>
                <a:gd name="T91" fmla="*/ 0 h 421"/>
                <a:gd name="T92" fmla="*/ 0 w 1077"/>
                <a:gd name="T93" fmla="*/ 0 h 421"/>
                <a:gd name="T94" fmla="*/ 0 w 1077"/>
                <a:gd name="T95" fmla="*/ 0 h 421"/>
                <a:gd name="T96" fmla="*/ 0 w 1077"/>
                <a:gd name="T97" fmla="*/ 0 h 421"/>
                <a:gd name="T98" fmla="*/ 0 w 1077"/>
                <a:gd name="T99" fmla="*/ 0 h 421"/>
                <a:gd name="T100" fmla="*/ 0 w 1077"/>
                <a:gd name="T101" fmla="*/ 0 h 42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077"/>
                <a:gd name="T154" fmla="*/ 0 h 421"/>
                <a:gd name="T155" fmla="*/ 1077 w 1077"/>
                <a:gd name="T156" fmla="*/ 421 h 42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077" h="421">
                  <a:moveTo>
                    <a:pt x="0" y="292"/>
                  </a:moveTo>
                  <a:lnTo>
                    <a:pt x="0" y="292"/>
                  </a:lnTo>
                  <a:lnTo>
                    <a:pt x="0" y="294"/>
                  </a:lnTo>
                  <a:lnTo>
                    <a:pt x="0" y="295"/>
                  </a:lnTo>
                  <a:lnTo>
                    <a:pt x="1" y="303"/>
                  </a:lnTo>
                  <a:lnTo>
                    <a:pt x="3" y="309"/>
                  </a:lnTo>
                  <a:lnTo>
                    <a:pt x="9" y="315"/>
                  </a:lnTo>
                  <a:lnTo>
                    <a:pt x="15" y="317"/>
                  </a:lnTo>
                  <a:lnTo>
                    <a:pt x="111" y="350"/>
                  </a:lnTo>
                  <a:lnTo>
                    <a:pt x="113" y="350"/>
                  </a:lnTo>
                  <a:lnTo>
                    <a:pt x="114" y="350"/>
                  </a:lnTo>
                  <a:lnTo>
                    <a:pt x="115" y="350"/>
                  </a:lnTo>
                  <a:lnTo>
                    <a:pt x="118" y="350"/>
                  </a:lnTo>
                  <a:lnTo>
                    <a:pt x="126" y="351"/>
                  </a:lnTo>
                  <a:lnTo>
                    <a:pt x="136" y="352"/>
                  </a:lnTo>
                  <a:lnTo>
                    <a:pt x="148" y="354"/>
                  </a:lnTo>
                  <a:lnTo>
                    <a:pt x="160" y="356"/>
                  </a:lnTo>
                  <a:lnTo>
                    <a:pt x="170" y="357"/>
                  </a:lnTo>
                  <a:lnTo>
                    <a:pt x="178" y="359"/>
                  </a:lnTo>
                  <a:lnTo>
                    <a:pt x="180" y="359"/>
                  </a:lnTo>
                  <a:lnTo>
                    <a:pt x="223" y="369"/>
                  </a:lnTo>
                  <a:lnTo>
                    <a:pt x="266" y="378"/>
                  </a:lnTo>
                  <a:lnTo>
                    <a:pt x="308" y="387"/>
                  </a:lnTo>
                  <a:lnTo>
                    <a:pt x="350" y="394"/>
                  </a:lnTo>
                  <a:lnTo>
                    <a:pt x="391" y="400"/>
                  </a:lnTo>
                  <a:lnTo>
                    <a:pt x="432" y="406"/>
                  </a:lnTo>
                  <a:lnTo>
                    <a:pt x="472" y="411"/>
                  </a:lnTo>
                  <a:lnTo>
                    <a:pt x="511" y="413"/>
                  </a:lnTo>
                  <a:lnTo>
                    <a:pt x="550" y="417"/>
                  </a:lnTo>
                  <a:lnTo>
                    <a:pt x="588" y="419"/>
                  </a:lnTo>
                  <a:lnTo>
                    <a:pt x="624" y="420"/>
                  </a:lnTo>
                  <a:lnTo>
                    <a:pt x="659" y="421"/>
                  </a:lnTo>
                  <a:lnTo>
                    <a:pt x="694" y="421"/>
                  </a:lnTo>
                  <a:lnTo>
                    <a:pt x="727" y="421"/>
                  </a:lnTo>
                  <a:lnTo>
                    <a:pt x="760" y="420"/>
                  </a:lnTo>
                  <a:lnTo>
                    <a:pt x="791" y="419"/>
                  </a:lnTo>
                  <a:lnTo>
                    <a:pt x="819" y="417"/>
                  </a:lnTo>
                  <a:lnTo>
                    <a:pt x="848" y="415"/>
                  </a:lnTo>
                  <a:lnTo>
                    <a:pt x="874" y="413"/>
                  </a:lnTo>
                  <a:lnTo>
                    <a:pt x="900" y="411"/>
                  </a:lnTo>
                  <a:lnTo>
                    <a:pt x="924" y="408"/>
                  </a:lnTo>
                  <a:lnTo>
                    <a:pt x="946" y="406"/>
                  </a:lnTo>
                  <a:lnTo>
                    <a:pt x="965" y="403"/>
                  </a:lnTo>
                  <a:lnTo>
                    <a:pt x="983" y="400"/>
                  </a:lnTo>
                  <a:lnTo>
                    <a:pt x="1000" y="398"/>
                  </a:lnTo>
                  <a:lnTo>
                    <a:pt x="1015" y="396"/>
                  </a:lnTo>
                  <a:lnTo>
                    <a:pt x="1028" y="394"/>
                  </a:lnTo>
                  <a:lnTo>
                    <a:pt x="1038" y="393"/>
                  </a:lnTo>
                  <a:lnTo>
                    <a:pt x="1046" y="391"/>
                  </a:lnTo>
                  <a:lnTo>
                    <a:pt x="1052" y="390"/>
                  </a:lnTo>
                  <a:lnTo>
                    <a:pt x="1056" y="389"/>
                  </a:lnTo>
                  <a:lnTo>
                    <a:pt x="1058" y="389"/>
                  </a:lnTo>
                  <a:lnTo>
                    <a:pt x="1065" y="385"/>
                  </a:lnTo>
                  <a:lnTo>
                    <a:pt x="1072" y="380"/>
                  </a:lnTo>
                  <a:lnTo>
                    <a:pt x="1076" y="373"/>
                  </a:lnTo>
                  <a:lnTo>
                    <a:pt x="1077" y="365"/>
                  </a:lnTo>
                  <a:lnTo>
                    <a:pt x="1077" y="364"/>
                  </a:lnTo>
                  <a:lnTo>
                    <a:pt x="1074" y="342"/>
                  </a:lnTo>
                  <a:lnTo>
                    <a:pt x="1068" y="316"/>
                  </a:lnTo>
                  <a:lnTo>
                    <a:pt x="1058" y="289"/>
                  </a:lnTo>
                  <a:lnTo>
                    <a:pt x="1043" y="261"/>
                  </a:lnTo>
                  <a:lnTo>
                    <a:pt x="1022" y="235"/>
                  </a:lnTo>
                  <a:lnTo>
                    <a:pt x="998" y="210"/>
                  </a:lnTo>
                  <a:lnTo>
                    <a:pt x="965" y="190"/>
                  </a:lnTo>
                  <a:lnTo>
                    <a:pt x="927" y="175"/>
                  </a:lnTo>
                  <a:lnTo>
                    <a:pt x="924" y="168"/>
                  </a:lnTo>
                  <a:lnTo>
                    <a:pt x="917" y="158"/>
                  </a:lnTo>
                  <a:lnTo>
                    <a:pt x="909" y="148"/>
                  </a:lnTo>
                  <a:lnTo>
                    <a:pt x="899" y="136"/>
                  </a:lnTo>
                  <a:lnTo>
                    <a:pt x="886" y="123"/>
                  </a:lnTo>
                  <a:lnTo>
                    <a:pt x="871" y="110"/>
                  </a:lnTo>
                  <a:lnTo>
                    <a:pt x="853" y="97"/>
                  </a:lnTo>
                  <a:lnTo>
                    <a:pt x="832" y="84"/>
                  </a:lnTo>
                  <a:lnTo>
                    <a:pt x="809" y="70"/>
                  </a:lnTo>
                  <a:lnTo>
                    <a:pt x="782" y="58"/>
                  </a:lnTo>
                  <a:lnTo>
                    <a:pt x="750" y="45"/>
                  </a:lnTo>
                  <a:lnTo>
                    <a:pt x="715" y="34"/>
                  </a:lnTo>
                  <a:lnTo>
                    <a:pt x="676" y="23"/>
                  </a:lnTo>
                  <a:lnTo>
                    <a:pt x="632" y="14"/>
                  </a:lnTo>
                  <a:lnTo>
                    <a:pt x="584" y="6"/>
                  </a:lnTo>
                  <a:lnTo>
                    <a:pt x="532" y="1"/>
                  </a:lnTo>
                  <a:lnTo>
                    <a:pt x="523" y="1"/>
                  </a:lnTo>
                  <a:lnTo>
                    <a:pt x="504" y="0"/>
                  </a:lnTo>
                  <a:lnTo>
                    <a:pt x="478" y="1"/>
                  </a:lnTo>
                  <a:lnTo>
                    <a:pt x="445" y="2"/>
                  </a:lnTo>
                  <a:lnTo>
                    <a:pt x="407" y="5"/>
                  </a:lnTo>
                  <a:lnTo>
                    <a:pt x="364" y="10"/>
                  </a:lnTo>
                  <a:lnTo>
                    <a:pt x="318" y="18"/>
                  </a:lnTo>
                  <a:lnTo>
                    <a:pt x="272" y="28"/>
                  </a:lnTo>
                  <a:lnTo>
                    <a:pt x="223" y="43"/>
                  </a:lnTo>
                  <a:lnTo>
                    <a:pt x="178" y="62"/>
                  </a:lnTo>
                  <a:lnTo>
                    <a:pt x="134" y="86"/>
                  </a:lnTo>
                  <a:lnTo>
                    <a:pt x="95" y="114"/>
                  </a:lnTo>
                  <a:lnTo>
                    <a:pt x="59" y="148"/>
                  </a:lnTo>
                  <a:lnTo>
                    <a:pt x="31" y="190"/>
                  </a:lnTo>
                  <a:lnTo>
                    <a:pt x="11" y="238"/>
                  </a:lnTo>
                  <a:lnTo>
                    <a:pt x="0" y="2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49" name="Freeform 617">
              <a:extLst>
                <a:ext uri="{FF2B5EF4-FFF2-40B4-BE49-F238E27FC236}">
                  <a16:creationId xmlns:a16="http://schemas.microsoft.com/office/drawing/2014/main" id="{77A87FA7-3F4B-4DF5-BA1D-DAA8346967F2}"/>
                </a:ext>
              </a:extLst>
            </p:cNvPr>
            <p:cNvSpPr>
              <a:spLocks/>
            </p:cNvSpPr>
            <p:nvPr/>
          </p:nvSpPr>
          <p:spPr bwMode="auto">
            <a:xfrm>
              <a:off x="440" y="2510"/>
              <a:ext cx="224" cy="74"/>
            </a:xfrm>
            <a:custGeom>
              <a:avLst/>
              <a:gdLst>
                <a:gd name="T0" fmla="*/ 0 w 975"/>
                <a:gd name="T1" fmla="*/ 0 h 324"/>
                <a:gd name="T2" fmla="*/ 0 w 975"/>
                <a:gd name="T3" fmla="*/ 0 h 324"/>
                <a:gd name="T4" fmla="*/ 0 w 975"/>
                <a:gd name="T5" fmla="*/ 0 h 324"/>
                <a:gd name="T6" fmla="*/ 0 w 975"/>
                <a:gd name="T7" fmla="*/ 0 h 324"/>
                <a:gd name="T8" fmla="*/ 0 w 975"/>
                <a:gd name="T9" fmla="*/ 0 h 324"/>
                <a:gd name="T10" fmla="*/ 0 w 975"/>
                <a:gd name="T11" fmla="*/ 0 h 324"/>
                <a:gd name="T12" fmla="*/ 0 w 975"/>
                <a:gd name="T13" fmla="*/ 0 h 324"/>
                <a:gd name="T14" fmla="*/ 0 w 975"/>
                <a:gd name="T15" fmla="*/ 0 h 324"/>
                <a:gd name="T16" fmla="*/ 0 w 975"/>
                <a:gd name="T17" fmla="*/ 0 h 324"/>
                <a:gd name="T18" fmla="*/ 0 w 975"/>
                <a:gd name="T19" fmla="*/ 0 h 324"/>
                <a:gd name="T20" fmla="*/ 0 w 975"/>
                <a:gd name="T21" fmla="*/ 0 h 324"/>
                <a:gd name="T22" fmla="*/ 0 w 975"/>
                <a:gd name="T23" fmla="*/ 0 h 324"/>
                <a:gd name="T24" fmla="*/ 0 w 975"/>
                <a:gd name="T25" fmla="*/ 0 h 324"/>
                <a:gd name="T26" fmla="*/ 0 w 975"/>
                <a:gd name="T27" fmla="*/ 0 h 324"/>
                <a:gd name="T28" fmla="*/ 0 w 975"/>
                <a:gd name="T29" fmla="*/ 0 h 324"/>
                <a:gd name="T30" fmla="*/ 0 w 975"/>
                <a:gd name="T31" fmla="*/ 0 h 324"/>
                <a:gd name="T32" fmla="*/ 0 w 975"/>
                <a:gd name="T33" fmla="*/ 0 h 324"/>
                <a:gd name="T34" fmla="*/ 0 w 975"/>
                <a:gd name="T35" fmla="*/ 0 h 324"/>
                <a:gd name="T36" fmla="*/ 0 w 975"/>
                <a:gd name="T37" fmla="*/ 0 h 324"/>
                <a:gd name="T38" fmla="*/ 0 w 975"/>
                <a:gd name="T39" fmla="*/ 0 h 324"/>
                <a:gd name="T40" fmla="*/ 0 w 975"/>
                <a:gd name="T41" fmla="*/ 0 h 324"/>
                <a:gd name="T42" fmla="*/ 0 w 975"/>
                <a:gd name="T43" fmla="*/ 0 h 324"/>
                <a:gd name="T44" fmla="*/ 0 w 975"/>
                <a:gd name="T45" fmla="*/ 0 h 324"/>
                <a:gd name="T46" fmla="*/ 0 w 975"/>
                <a:gd name="T47" fmla="*/ 0 h 324"/>
                <a:gd name="T48" fmla="*/ 0 w 975"/>
                <a:gd name="T49" fmla="*/ 0 h 324"/>
                <a:gd name="T50" fmla="*/ 0 w 975"/>
                <a:gd name="T51" fmla="*/ 0 h 324"/>
                <a:gd name="T52" fmla="*/ 0 w 975"/>
                <a:gd name="T53" fmla="*/ 0 h 324"/>
                <a:gd name="T54" fmla="*/ 0 w 975"/>
                <a:gd name="T55" fmla="*/ 0 h 324"/>
                <a:gd name="T56" fmla="*/ 0 w 975"/>
                <a:gd name="T57" fmla="*/ 0 h 324"/>
                <a:gd name="T58" fmla="*/ 0 w 975"/>
                <a:gd name="T59" fmla="*/ 0 h 324"/>
                <a:gd name="T60" fmla="*/ 0 w 975"/>
                <a:gd name="T61" fmla="*/ 0 h 324"/>
                <a:gd name="T62" fmla="*/ 0 w 975"/>
                <a:gd name="T63" fmla="*/ 0 h 324"/>
                <a:gd name="T64" fmla="*/ 0 w 975"/>
                <a:gd name="T65" fmla="*/ 0 h 324"/>
                <a:gd name="T66" fmla="*/ 0 w 975"/>
                <a:gd name="T67" fmla="*/ 0 h 324"/>
                <a:gd name="T68" fmla="*/ 0 w 975"/>
                <a:gd name="T69" fmla="*/ 0 h 324"/>
                <a:gd name="T70" fmla="*/ 0 w 975"/>
                <a:gd name="T71" fmla="*/ 0 h 324"/>
                <a:gd name="T72" fmla="*/ 0 w 975"/>
                <a:gd name="T73" fmla="*/ 0 h 324"/>
                <a:gd name="T74" fmla="*/ 0 w 975"/>
                <a:gd name="T75" fmla="*/ 0 h 324"/>
                <a:gd name="T76" fmla="*/ 0 w 975"/>
                <a:gd name="T77" fmla="*/ 0 h 324"/>
                <a:gd name="T78" fmla="*/ 0 w 975"/>
                <a:gd name="T79" fmla="*/ 0 h 3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75"/>
                <a:gd name="T121" fmla="*/ 0 h 324"/>
                <a:gd name="T122" fmla="*/ 975 w 975"/>
                <a:gd name="T123" fmla="*/ 324 h 3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75" h="324">
                  <a:moveTo>
                    <a:pt x="479" y="0"/>
                  </a:moveTo>
                  <a:lnTo>
                    <a:pt x="534" y="7"/>
                  </a:lnTo>
                  <a:lnTo>
                    <a:pt x="583" y="15"/>
                  </a:lnTo>
                  <a:lnTo>
                    <a:pt x="626" y="25"/>
                  </a:lnTo>
                  <a:lnTo>
                    <a:pt x="665" y="35"/>
                  </a:lnTo>
                  <a:lnTo>
                    <a:pt x="699" y="47"/>
                  </a:lnTo>
                  <a:lnTo>
                    <a:pt x="728" y="60"/>
                  </a:lnTo>
                  <a:lnTo>
                    <a:pt x="752" y="73"/>
                  </a:lnTo>
                  <a:lnTo>
                    <a:pt x="773" y="86"/>
                  </a:lnTo>
                  <a:lnTo>
                    <a:pt x="792" y="99"/>
                  </a:lnTo>
                  <a:lnTo>
                    <a:pt x="805" y="112"/>
                  </a:lnTo>
                  <a:lnTo>
                    <a:pt x="816" y="122"/>
                  </a:lnTo>
                  <a:lnTo>
                    <a:pt x="824" y="133"/>
                  </a:lnTo>
                  <a:lnTo>
                    <a:pt x="831" y="141"/>
                  </a:lnTo>
                  <a:lnTo>
                    <a:pt x="834" y="147"/>
                  </a:lnTo>
                  <a:lnTo>
                    <a:pt x="837" y="151"/>
                  </a:lnTo>
                  <a:lnTo>
                    <a:pt x="837" y="152"/>
                  </a:lnTo>
                  <a:lnTo>
                    <a:pt x="840" y="158"/>
                  </a:lnTo>
                  <a:lnTo>
                    <a:pt x="844" y="163"/>
                  </a:lnTo>
                  <a:lnTo>
                    <a:pt x="849" y="167"/>
                  </a:lnTo>
                  <a:lnTo>
                    <a:pt x="855" y="168"/>
                  </a:lnTo>
                  <a:lnTo>
                    <a:pt x="885" y="178"/>
                  </a:lnTo>
                  <a:lnTo>
                    <a:pt x="910" y="191"/>
                  </a:lnTo>
                  <a:lnTo>
                    <a:pt x="929" y="208"/>
                  </a:lnTo>
                  <a:lnTo>
                    <a:pt x="945" y="227"/>
                  </a:lnTo>
                  <a:lnTo>
                    <a:pt x="957" y="246"/>
                  </a:lnTo>
                  <a:lnTo>
                    <a:pt x="966" y="264"/>
                  </a:lnTo>
                  <a:lnTo>
                    <a:pt x="971" y="281"/>
                  </a:lnTo>
                  <a:lnTo>
                    <a:pt x="975" y="297"/>
                  </a:lnTo>
                  <a:lnTo>
                    <a:pt x="956" y="301"/>
                  </a:lnTo>
                  <a:lnTo>
                    <a:pt x="931" y="305"/>
                  </a:lnTo>
                  <a:lnTo>
                    <a:pt x="900" y="308"/>
                  </a:lnTo>
                  <a:lnTo>
                    <a:pt x="863" y="312"/>
                  </a:lnTo>
                  <a:lnTo>
                    <a:pt x="821" y="316"/>
                  </a:lnTo>
                  <a:lnTo>
                    <a:pt x="776" y="320"/>
                  </a:lnTo>
                  <a:lnTo>
                    <a:pt x="726" y="323"/>
                  </a:lnTo>
                  <a:lnTo>
                    <a:pt x="672" y="324"/>
                  </a:lnTo>
                  <a:lnTo>
                    <a:pt x="615" y="324"/>
                  </a:lnTo>
                  <a:lnTo>
                    <a:pt x="553" y="323"/>
                  </a:lnTo>
                  <a:lnTo>
                    <a:pt x="491" y="319"/>
                  </a:lnTo>
                  <a:lnTo>
                    <a:pt x="425" y="314"/>
                  </a:lnTo>
                  <a:lnTo>
                    <a:pt x="356" y="306"/>
                  </a:lnTo>
                  <a:lnTo>
                    <a:pt x="285" y="294"/>
                  </a:lnTo>
                  <a:lnTo>
                    <a:pt x="214" y="280"/>
                  </a:lnTo>
                  <a:lnTo>
                    <a:pt x="141" y="263"/>
                  </a:lnTo>
                  <a:lnTo>
                    <a:pt x="140" y="263"/>
                  </a:lnTo>
                  <a:lnTo>
                    <a:pt x="140" y="262"/>
                  </a:lnTo>
                  <a:lnTo>
                    <a:pt x="138" y="262"/>
                  </a:lnTo>
                  <a:lnTo>
                    <a:pt x="137" y="262"/>
                  </a:lnTo>
                  <a:lnTo>
                    <a:pt x="134" y="262"/>
                  </a:lnTo>
                  <a:lnTo>
                    <a:pt x="128" y="260"/>
                  </a:lnTo>
                  <a:lnTo>
                    <a:pt x="119" y="259"/>
                  </a:lnTo>
                  <a:lnTo>
                    <a:pt x="107" y="258"/>
                  </a:lnTo>
                  <a:lnTo>
                    <a:pt x="97" y="256"/>
                  </a:lnTo>
                  <a:lnTo>
                    <a:pt x="86" y="255"/>
                  </a:lnTo>
                  <a:lnTo>
                    <a:pt x="78" y="255"/>
                  </a:lnTo>
                  <a:lnTo>
                    <a:pt x="74" y="254"/>
                  </a:lnTo>
                  <a:lnTo>
                    <a:pt x="71" y="253"/>
                  </a:lnTo>
                  <a:lnTo>
                    <a:pt x="65" y="251"/>
                  </a:lnTo>
                  <a:lnTo>
                    <a:pt x="56" y="247"/>
                  </a:lnTo>
                  <a:lnTo>
                    <a:pt x="46" y="245"/>
                  </a:lnTo>
                  <a:lnTo>
                    <a:pt x="34" y="241"/>
                  </a:lnTo>
                  <a:lnTo>
                    <a:pt x="22" y="237"/>
                  </a:lnTo>
                  <a:lnTo>
                    <a:pt x="11" y="233"/>
                  </a:lnTo>
                  <a:lnTo>
                    <a:pt x="0" y="229"/>
                  </a:lnTo>
                  <a:lnTo>
                    <a:pt x="13" y="186"/>
                  </a:lnTo>
                  <a:lnTo>
                    <a:pt x="34" y="148"/>
                  </a:lnTo>
                  <a:lnTo>
                    <a:pt x="61" y="116"/>
                  </a:lnTo>
                  <a:lnTo>
                    <a:pt x="95" y="89"/>
                  </a:lnTo>
                  <a:lnTo>
                    <a:pt x="132" y="67"/>
                  </a:lnTo>
                  <a:lnTo>
                    <a:pt x="172" y="47"/>
                  </a:lnTo>
                  <a:lnTo>
                    <a:pt x="214" y="33"/>
                  </a:lnTo>
                  <a:lnTo>
                    <a:pt x="255" y="21"/>
                  </a:lnTo>
                  <a:lnTo>
                    <a:pt x="298" y="13"/>
                  </a:lnTo>
                  <a:lnTo>
                    <a:pt x="339" y="7"/>
                  </a:lnTo>
                  <a:lnTo>
                    <a:pt x="375" y="3"/>
                  </a:lnTo>
                  <a:lnTo>
                    <a:pt x="409" y="1"/>
                  </a:lnTo>
                  <a:lnTo>
                    <a:pt x="438" y="0"/>
                  </a:lnTo>
                  <a:lnTo>
                    <a:pt x="460" y="0"/>
                  </a:lnTo>
                  <a:lnTo>
                    <a:pt x="474" y="0"/>
                  </a:lnTo>
                  <a:lnTo>
                    <a:pt x="479"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50" name="Freeform 618">
              <a:extLst>
                <a:ext uri="{FF2B5EF4-FFF2-40B4-BE49-F238E27FC236}">
                  <a16:creationId xmlns:a16="http://schemas.microsoft.com/office/drawing/2014/main" id="{71F3BB56-FF9B-4F56-BEEB-99AAE05909C5}"/>
                </a:ext>
              </a:extLst>
            </p:cNvPr>
            <p:cNvSpPr>
              <a:spLocks/>
            </p:cNvSpPr>
            <p:nvPr/>
          </p:nvSpPr>
          <p:spPr bwMode="auto">
            <a:xfrm>
              <a:off x="494" y="2536"/>
              <a:ext cx="149" cy="32"/>
            </a:xfrm>
            <a:custGeom>
              <a:avLst/>
              <a:gdLst>
                <a:gd name="T0" fmla="*/ 0 w 653"/>
                <a:gd name="T1" fmla="*/ 0 h 143"/>
                <a:gd name="T2" fmla="*/ 0 w 653"/>
                <a:gd name="T3" fmla="*/ 0 h 143"/>
                <a:gd name="T4" fmla="*/ 0 w 653"/>
                <a:gd name="T5" fmla="*/ 0 h 143"/>
                <a:gd name="T6" fmla="*/ 0 w 653"/>
                <a:gd name="T7" fmla="*/ 0 h 143"/>
                <a:gd name="T8" fmla="*/ 0 w 653"/>
                <a:gd name="T9" fmla="*/ 0 h 143"/>
                <a:gd name="T10" fmla="*/ 0 w 653"/>
                <a:gd name="T11" fmla="*/ 0 h 143"/>
                <a:gd name="T12" fmla="*/ 0 w 653"/>
                <a:gd name="T13" fmla="*/ 0 h 143"/>
                <a:gd name="T14" fmla="*/ 0 w 653"/>
                <a:gd name="T15" fmla="*/ 0 h 143"/>
                <a:gd name="T16" fmla="*/ 0 w 653"/>
                <a:gd name="T17" fmla="*/ 0 h 143"/>
                <a:gd name="T18" fmla="*/ 0 w 653"/>
                <a:gd name="T19" fmla="*/ 0 h 143"/>
                <a:gd name="T20" fmla="*/ 0 w 653"/>
                <a:gd name="T21" fmla="*/ 0 h 143"/>
                <a:gd name="T22" fmla="*/ 0 w 653"/>
                <a:gd name="T23" fmla="*/ 0 h 143"/>
                <a:gd name="T24" fmla="*/ 0 w 653"/>
                <a:gd name="T25" fmla="*/ 0 h 143"/>
                <a:gd name="T26" fmla="*/ 0 w 653"/>
                <a:gd name="T27" fmla="*/ 0 h 143"/>
                <a:gd name="T28" fmla="*/ 0 w 653"/>
                <a:gd name="T29" fmla="*/ 0 h 143"/>
                <a:gd name="T30" fmla="*/ 0 w 653"/>
                <a:gd name="T31" fmla="*/ 0 h 143"/>
                <a:gd name="T32" fmla="*/ 0 w 653"/>
                <a:gd name="T33" fmla="*/ 0 h 143"/>
                <a:gd name="T34" fmla="*/ 0 w 653"/>
                <a:gd name="T35" fmla="*/ 0 h 143"/>
                <a:gd name="T36" fmla="*/ 0 w 653"/>
                <a:gd name="T37" fmla="*/ 0 h 143"/>
                <a:gd name="T38" fmla="*/ 0 w 653"/>
                <a:gd name="T39" fmla="*/ 0 h 143"/>
                <a:gd name="T40" fmla="*/ 0 w 653"/>
                <a:gd name="T41" fmla="*/ 0 h 143"/>
                <a:gd name="T42" fmla="*/ 0 w 653"/>
                <a:gd name="T43" fmla="*/ 0 h 143"/>
                <a:gd name="T44" fmla="*/ 0 w 653"/>
                <a:gd name="T45" fmla="*/ 0 h 143"/>
                <a:gd name="T46" fmla="*/ 0 w 653"/>
                <a:gd name="T47" fmla="*/ 0 h 143"/>
                <a:gd name="T48" fmla="*/ 0 w 653"/>
                <a:gd name="T49" fmla="*/ 0 h 143"/>
                <a:gd name="T50" fmla="*/ 0 w 653"/>
                <a:gd name="T51" fmla="*/ 0 h 143"/>
                <a:gd name="T52" fmla="*/ 0 w 653"/>
                <a:gd name="T53" fmla="*/ 0 h 143"/>
                <a:gd name="T54" fmla="*/ 0 w 653"/>
                <a:gd name="T55" fmla="*/ 0 h 143"/>
                <a:gd name="T56" fmla="*/ 0 w 653"/>
                <a:gd name="T57" fmla="*/ 0 h 143"/>
                <a:gd name="T58" fmla="*/ 0 w 653"/>
                <a:gd name="T59" fmla="*/ 0 h 143"/>
                <a:gd name="T60" fmla="*/ 0 w 653"/>
                <a:gd name="T61" fmla="*/ 0 h 143"/>
                <a:gd name="T62" fmla="*/ 0 w 653"/>
                <a:gd name="T63" fmla="*/ 0 h 143"/>
                <a:gd name="T64" fmla="*/ 0 w 653"/>
                <a:gd name="T65" fmla="*/ 0 h 143"/>
                <a:gd name="T66" fmla="*/ 0 w 653"/>
                <a:gd name="T67" fmla="*/ 0 h 143"/>
                <a:gd name="T68" fmla="*/ 0 w 653"/>
                <a:gd name="T69" fmla="*/ 0 h 143"/>
                <a:gd name="T70" fmla="*/ 0 w 653"/>
                <a:gd name="T71" fmla="*/ 0 h 143"/>
                <a:gd name="T72" fmla="*/ 0 w 653"/>
                <a:gd name="T73" fmla="*/ 0 h 143"/>
                <a:gd name="T74" fmla="*/ 0 w 653"/>
                <a:gd name="T75" fmla="*/ 0 h 143"/>
                <a:gd name="T76" fmla="*/ 0 w 653"/>
                <a:gd name="T77" fmla="*/ 0 h 143"/>
                <a:gd name="T78" fmla="*/ 0 w 653"/>
                <a:gd name="T79" fmla="*/ 0 h 143"/>
                <a:gd name="T80" fmla="*/ 0 w 653"/>
                <a:gd name="T81" fmla="*/ 0 h 143"/>
                <a:gd name="T82" fmla="*/ 0 w 653"/>
                <a:gd name="T83" fmla="*/ 0 h 143"/>
                <a:gd name="T84" fmla="*/ 0 w 653"/>
                <a:gd name="T85" fmla="*/ 0 h 143"/>
                <a:gd name="T86" fmla="*/ 0 w 653"/>
                <a:gd name="T87" fmla="*/ 0 h 143"/>
                <a:gd name="T88" fmla="*/ 0 w 653"/>
                <a:gd name="T89" fmla="*/ 0 h 143"/>
                <a:gd name="T90" fmla="*/ 0 w 653"/>
                <a:gd name="T91" fmla="*/ 0 h 143"/>
                <a:gd name="T92" fmla="*/ 0 w 653"/>
                <a:gd name="T93" fmla="*/ 0 h 143"/>
                <a:gd name="T94" fmla="*/ 0 w 653"/>
                <a:gd name="T95" fmla="*/ 0 h 143"/>
                <a:gd name="T96" fmla="*/ 0 w 653"/>
                <a:gd name="T97" fmla="*/ 0 h 14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53"/>
                <a:gd name="T148" fmla="*/ 0 h 143"/>
                <a:gd name="T149" fmla="*/ 653 w 653"/>
                <a:gd name="T150" fmla="*/ 143 h 14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53" h="143">
                  <a:moveTo>
                    <a:pt x="11" y="100"/>
                  </a:moveTo>
                  <a:lnTo>
                    <a:pt x="4" y="107"/>
                  </a:lnTo>
                  <a:lnTo>
                    <a:pt x="0" y="115"/>
                  </a:lnTo>
                  <a:lnTo>
                    <a:pt x="0" y="124"/>
                  </a:lnTo>
                  <a:lnTo>
                    <a:pt x="4" y="133"/>
                  </a:lnTo>
                  <a:lnTo>
                    <a:pt x="10" y="139"/>
                  </a:lnTo>
                  <a:lnTo>
                    <a:pt x="18" y="143"/>
                  </a:lnTo>
                  <a:lnTo>
                    <a:pt x="27" y="143"/>
                  </a:lnTo>
                  <a:lnTo>
                    <a:pt x="36" y="141"/>
                  </a:lnTo>
                  <a:lnTo>
                    <a:pt x="78" y="117"/>
                  </a:lnTo>
                  <a:lnTo>
                    <a:pt x="122" y="99"/>
                  </a:lnTo>
                  <a:lnTo>
                    <a:pt x="168" y="83"/>
                  </a:lnTo>
                  <a:lnTo>
                    <a:pt x="216" y="72"/>
                  </a:lnTo>
                  <a:lnTo>
                    <a:pt x="265" y="62"/>
                  </a:lnTo>
                  <a:lnTo>
                    <a:pt x="313" y="56"/>
                  </a:lnTo>
                  <a:lnTo>
                    <a:pt x="361" y="51"/>
                  </a:lnTo>
                  <a:lnTo>
                    <a:pt x="408" y="48"/>
                  </a:lnTo>
                  <a:lnTo>
                    <a:pt x="453" y="48"/>
                  </a:lnTo>
                  <a:lnTo>
                    <a:pt x="493" y="48"/>
                  </a:lnTo>
                  <a:lnTo>
                    <a:pt x="529" y="49"/>
                  </a:lnTo>
                  <a:lnTo>
                    <a:pt x="562" y="51"/>
                  </a:lnTo>
                  <a:lnTo>
                    <a:pt x="588" y="53"/>
                  </a:lnTo>
                  <a:lnTo>
                    <a:pt x="607" y="55"/>
                  </a:lnTo>
                  <a:lnTo>
                    <a:pt x="620" y="56"/>
                  </a:lnTo>
                  <a:lnTo>
                    <a:pt x="626" y="57"/>
                  </a:lnTo>
                  <a:lnTo>
                    <a:pt x="635" y="56"/>
                  </a:lnTo>
                  <a:lnTo>
                    <a:pt x="644" y="52"/>
                  </a:lnTo>
                  <a:lnTo>
                    <a:pt x="649" y="46"/>
                  </a:lnTo>
                  <a:lnTo>
                    <a:pt x="653" y="36"/>
                  </a:lnTo>
                  <a:lnTo>
                    <a:pt x="652" y="27"/>
                  </a:lnTo>
                  <a:lnTo>
                    <a:pt x="648" y="18"/>
                  </a:lnTo>
                  <a:lnTo>
                    <a:pt x="641" y="13"/>
                  </a:lnTo>
                  <a:lnTo>
                    <a:pt x="632" y="9"/>
                  </a:lnTo>
                  <a:lnTo>
                    <a:pt x="626" y="8"/>
                  </a:lnTo>
                  <a:lnTo>
                    <a:pt x="610" y="7"/>
                  </a:lnTo>
                  <a:lnTo>
                    <a:pt x="588" y="5"/>
                  </a:lnTo>
                  <a:lnTo>
                    <a:pt x="561" y="3"/>
                  </a:lnTo>
                  <a:lnTo>
                    <a:pt x="527" y="1"/>
                  </a:lnTo>
                  <a:lnTo>
                    <a:pt x="488" y="0"/>
                  </a:lnTo>
                  <a:lnTo>
                    <a:pt x="446" y="0"/>
                  </a:lnTo>
                  <a:lnTo>
                    <a:pt x="400" y="1"/>
                  </a:lnTo>
                  <a:lnTo>
                    <a:pt x="352" y="4"/>
                  </a:lnTo>
                  <a:lnTo>
                    <a:pt x="302" y="9"/>
                  </a:lnTo>
                  <a:lnTo>
                    <a:pt x="251" y="16"/>
                  </a:lnTo>
                  <a:lnTo>
                    <a:pt x="200" y="26"/>
                  </a:lnTo>
                  <a:lnTo>
                    <a:pt x="151" y="39"/>
                  </a:lnTo>
                  <a:lnTo>
                    <a:pt x="101" y="56"/>
                  </a:lnTo>
                  <a:lnTo>
                    <a:pt x="56" y="75"/>
                  </a:lnTo>
                  <a:lnTo>
                    <a:pt x="1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51" name="Freeform 619">
              <a:extLst>
                <a:ext uri="{FF2B5EF4-FFF2-40B4-BE49-F238E27FC236}">
                  <a16:creationId xmlns:a16="http://schemas.microsoft.com/office/drawing/2014/main" id="{C8A1E007-1C56-4ADA-A785-0DA127CA1A9F}"/>
                </a:ext>
              </a:extLst>
            </p:cNvPr>
            <p:cNvSpPr>
              <a:spLocks/>
            </p:cNvSpPr>
            <p:nvPr/>
          </p:nvSpPr>
          <p:spPr bwMode="auto">
            <a:xfrm>
              <a:off x="520" y="2500"/>
              <a:ext cx="68" cy="45"/>
            </a:xfrm>
            <a:custGeom>
              <a:avLst/>
              <a:gdLst>
                <a:gd name="T0" fmla="*/ 0 w 297"/>
                <a:gd name="T1" fmla="*/ 0 h 198"/>
                <a:gd name="T2" fmla="*/ 0 w 297"/>
                <a:gd name="T3" fmla="*/ 0 h 198"/>
                <a:gd name="T4" fmla="*/ 0 w 297"/>
                <a:gd name="T5" fmla="*/ 0 h 198"/>
                <a:gd name="T6" fmla="*/ 0 w 297"/>
                <a:gd name="T7" fmla="*/ 0 h 198"/>
                <a:gd name="T8" fmla="*/ 0 w 297"/>
                <a:gd name="T9" fmla="*/ 0 h 198"/>
                <a:gd name="T10" fmla="*/ 0 w 297"/>
                <a:gd name="T11" fmla="*/ 0 h 198"/>
                <a:gd name="T12" fmla="*/ 0 w 297"/>
                <a:gd name="T13" fmla="*/ 0 h 198"/>
                <a:gd name="T14" fmla="*/ 0 w 297"/>
                <a:gd name="T15" fmla="*/ 0 h 198"/>
                <a:gd name="T16" fmla="*/ 0 w 297"/>
                <a:gd name="T17" fmla="*/ 0 h 198"/>
                <a:gd name="T18" fmla="*/ 0 w 297"/>
                <a:gd name="T19" fmla="*/ 0 h 198"/>
                <a:gd name="T20" fmla="*/ 0 w 297"/>
                <a:gd name="T21" fmla="*/ 0 h 198"/>
                <a:gd name="T22" fmla="*/ 0 w 297"/>
                <a:gd name="T23" fmla="*/ 0 h 198"/>
                <a:gd name="T24" fmla="*/ 0 w 297"/>
                <a:gd name="T25" fmla="*/ 0 h 198"/>
                <a:gd name="T26" fmla="*/ 0 w 297"/>
                <a:gd name="T27" fmla="*/ 0 h 198"/>
                <a:gd name="T28" fmla="*/ 0 w 297"/>
                <a:gd name="T29" fmla="*/ 0 h 198"/>
                <a:gd name="T30" fmla="*/ 0 w 297"/>
                <a:gd name="T31" fmla="*/ 0 h 198"/>
                <a:gd name="T32" fmla="*/ 0 w 297"/>
                <a:gd name="T33" fmla="*/ 0 h 198"/>
                <a:gd name="T34" fmla="*/ 0 w 297"/>
                <a:gd name="T35" fmla="*/ 0 h 198"/>
                <a:gd name="T36" fmla="*/ 0 w 297"/>
                <a:gd name="T37" fmla="*/ 0 h 198"/>
                <a:gd name="T38" fmla="*/ 0 w 297"/>
                <a:gd name="T39" fmla="*/ 0 h 198"/>
                <a:gd name="T40" fmla="*/ 0 w 297"/>
                <a:gd name="T41" fmla="*/ 0 h 198"/>
                <a:gd name="T42" fmla="*/ 0 w 297"/>
                <a:gd name="T43" fmla="*/ 0 h 198"/>
                <a:gd name="T44" fmla="*/ 0 w 297"/>
                <a:gd name="T45" fmla="*/ 0 h 198"/>
                <a:gd name="T46" fmla="*/ 0 w 297"/>
                <a:gd name="T47" fmla="*/ 0 h 198"/>
                <a:gd name="T48" fmla="*/ 0 w 297"/>
                <a:gd name="T49" fmla="*/ 0 h 198"/>
                <a:gd name="T50" fmla="*/ 0 w 297"/>
                <a:gd name="T51" fmla="*/ 0 h 198"/>
                <a:gd name="T52" fmla="*/ 0 w 297"/>
                <a:gd name="T53" fmla="*/ 0 h 198"/>
                <a:gd name="T54" fmla="*/ 0 w 297"/>
                <a:gd name="T55" fmla="*/ 0 h 198"/>
                <a:gd name="T56" fmla="*/ 0 w 297"/>
                <a:gd name="T57" fmla="*/ 0 h 198"/>
                <a:gd name="T58" fmla="*/ 0 w 297"/>
                <a:gd name="T59" fmla="*/ 0 h 198"/>
                <a:gd name="T60" fmla="*/ 0 w 297"/>
                <a:gd name="T61" fmla="*/ 0 h 198"/>
                <a:gd name="T62" fmla="*/ 0 w 297"/>
                <a:gd name="T63" fmla="*/ 0 h 198"/>
                <a:gd name="T64" fmla="*/ 0 w 297"/>
                <a:gd name="T65" fmla="*/ 0 h 198"/>
                <a:gd name="T66" fmla="*/ 0 w 297"/>
                <a:gd name="T67" fmla="*/ 0 h 198"/>
                <a:gd name="T68" fmla="*/ 0 w 297"/>
                <a:gd name="T69" fmla="*/ 0 h 198"/>
                <a:gd name="T70" fmla="*/ 0 w 297"/>
                <a:gd name="T71" fmla="*/ 0 h 198"/>
                <a:gd name="T72" fmla="*/ 0 w 297"/>
                <a:gd name="T73" fmla="*/ 0 h 198"/>
                <a:gd name="T74" fmla="*/ 0 w 297"/>
                <a:gd name="T75" fmla="*/ 0 h 198"/>
                <a:gd name="T76" fmla="*/ 0 w 297"/>
                <a:gd name="T77" fmla="*/ 0 h 198"/>
                <a:gd name="T78" fmla="*/ 0 w 297"/>
                <a:gd name="T79" fmla="*/ 0 h 198"/>
                <a:gd name="T80" fmla="*/ 0 w 297"/>
                <a:gd name="T81" fmla="*/ 0 h 198"/>
                <a:gd name="T82" fmla="*/ 0 w 297"/>
                <a:gd name="T83" fmla="*/ 0 h 198"/>
                <a:gd name="T84" fmla="*/ 0 w 297"/>
                <a:gd name="T85" fmla="*/ 0 h 198"/>
                <a:gd name="T86" fmla="*/ 0 w 297"/>
                <a:gd name="T87" fmla="*/ 0 h 198"/>
                <a:gd name="T88" fmla="*/ 0 w 297"/>
                <a:gd name="T89" fmla="*/ 0 h 198"/>
                <a:gd name="T90" fmla="*/ 0 w 297"/>
                <a:gd name="T91" fmla="*/ 0 h 198"/>
                <a:gd name="T92" fmla="*/ 0 w 297"/>
                <a:gd name="T93" fmla="*/ 0 h 198"/>
                <a:gd name="T94" fmla="*/ 0 w 297"/>
                <a:gd name="T95" fmla="*/ 0 h 198"/>
                <a:gd name="T96" fmla="*/ 0 w 297"/>
                <a:gd name="T97" fmla="*/ 0 h 19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97"/>
                <a:gd name="T148" fmla="*/ 0 h 198"/>
                <a:gd name="T149" fmla="*/ 297 w 297"/>
                <a:gd name="T150" fmla="*/ 198 h 19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97" h="198">
                  <a:moveTo>
                    <a:pt x="0" y="22"/>
                  </a:moveTo>
                  <a:lnTo>
                    <a:pt x="2" y="31"/>
                  </a:lnTo>
                  <a:lnTo>
                    <a:pt x="6" y="39"/>
                  </a:lnTo>
                  <a:lnTo>
                    <a:pt x="13" y="46"/>
                  </a:lnTo>
                  <a:lnTo>
                    <a:pt x="23" y="48"/>
                  </a:lnTo>
                  <a:lnTo>
                    <a:pt x="54" y="51"/>
                  </a:lnTo>
                  <a:lnTo>
                    <a:pt x="82" y="56"/>
                  </a:lnTo>
                  <a:lnTo>
                    <a:pt x="108" y="64"/>
                  </a:lnTo>
                  <a:lnTo>
                    <a:pt x="132" y="73"/>
                  </a:lnTo>
                  <a:lnTo>
                    <a:pt x="153" y="82"/>
                  </a:lnTo>
                  <a:lnTo>
                    <a:pt x="172" y="94"/>
                  </a:lnTo>
                  <a:lnTo>
                    <a:pt x="188" y="106"/>
                  </a:lnTo>
                  <a:lnTo>
                    <a:pt x="202" y="117"/>
                  </a:lnTo>
                  <a:lnTo>
                    <a:pt x="214" y="129"/>
                  </a:lnTo>
                  <a:lnTo>
                    <a:pt x="224" y="141"/>
                  </a:lnTo>
                  <a:lnTo>
                    <a:pt x="232" y="152"/>
                  </a:lnTo>
                  <a:lnTo>
                    <a:pt x="239" y="162"/>
                  </a:lnTo>
                  <a:lnTo>
                    <a:pt x="244" y="171"/>
                  </a:lnTo>
                  <a:lnTo>
                    <a:pt x="246" y="177"/>
                  </a:lnTo>
                  <a:lnTo>
                    <a:pt x="249" y="181"/>
                  </a:lnTo>
                  <a:lnTo>
                    <a:pt x="250" y="184"/>
                  </a:lnTo>
                  <a:lnTo>
                    <a:pt x="256" y="191"/>
                  </a:lnTo>
                  <a:lnTo>
                    <a:pt x="263" y="197"/>
                  </a:lnTo>
                  <a:lnTo>
                    <a:pt x="272" y="198"/>
                  </a:lnTo>
                  <a:lnTo>
                    <a:pt x="282" y="197"/>
                  </a:lnTo>
                  <a:lnTo>
                    <a:pt x="289" y="191"/>
                  </a:lnTo>
                  <a:lnTo>
                    <a:pt x="295" y="185"/>
                  </a:lnTo>
                  <a:lnTo>
                    <a:pt x="297" y="176"/>
                  </a:lnTo>
                  <a:lnTo>
                    <a:pt x="296" y="167"/>
                  </a:lnTo>
                  <a:lnTo>
                    <a:pt x="295" y="164"/>
                  </a:lnTo>
                  <a:lnTo>
                    <a:pt x="292" y="158"/>
                  </a:lnTo>
                  <a:lnTo>
                    <a:pt x="288" y="150"/>
                  </a:lnTo>
                  <a:lnTo>
                    <a:pt x="282" y="139"/>
                  </a:lnTo>
                  <a:lnTo>
                    <a:pt x="274" y="128"/>
                  </a:lnTo>
                  <a:lnTo>
                    <a:pt x="265" y="115"/>
                  </a:lnTo>
                  <a:lnTo>
                    <a:pt x="253" y="100"/>
                  </a:lnTo>
                  <a:lnTo>
                    <a:pt x="239" y="85"/>
                  </a:lnTo>
                  <a:lnTo>
                    <a:pt x="222" y="71"/>
                  </a:lnTo>
                  <a:lnTo>
                    <a:pt x="202" y="56"/>
                  </a:lnTo>
                  <a:lnTo>
                    <a:pt x="180" y="43"/>
                  </a:lnTo>
                  <a:lnTo>
                    <a:pt x="155" y="30"/>
                  </a:lnTo>
                  <a:lnTo>
                    <a:pt x="128" y="20"/>
                  </a:lnTo>
                  <a:lnTo>
                    <a:pt x="97" y="11"/>
                  </a:lnTo>
                  <a:lnTo>
                    <a:pt x="63" y="4"/>
                  </a:lnTo>
                  <a:lnTo>
                    <a:pt x="25" y="0"/>
                  </a:lnTo>
                  <a:lnTo>
                    <a:pt x="16" y="2"/>
                  </a:lnTo>
                  <a:lnTo>
                    <a:pt x="8" y="5"/>
                  </a:lnTo>
                  <a:lnTo>
                    <a:pt x="3" y="13"/>
                  </a:lnTo>
                  <a:lnTo>
                    <a:pt x="0"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52" name="Freeform 620">
              <a:extLst>
                <a:ext uri="{FF2B5EF4-FFF2-40B4-BE49-F238E27FC236}">
                  <a16:creationId xmlns:a16="http://schemas.microsoft.com/office/drawing/2014/main" id="{42A9807A-B8F1-4B0D-8919-2D16C909B440}"/>
                </a:ext>
              </a:extLst>
            </p:cNvPr>
            <p:cNvSpPr>
              <a:spLocks/>
            </p:cNvSpPr>
            <p:nvPr/>
          </p:nvSpPr>
          <p:spPr bwMode="auto">
            <a:xfrm>
              <a:off x="604" y="2552"/>
              <a:ext cx="20" cy="40"/>
            </a:xfrm>
            <a:custGeom>
              <a:avLst/>
              <a:gdLst>
                <a:gd name="T0" fmla="*/ 0 w 90"/>
                <a:gd name="T1" fmla="*/ 0 h 173"/>
                <a:gd name="T2" fmla="*/ 0 w 90"/>
                <a:gd name="T3" fmla="*/ 0 h 173"/>
                <a:gd name="T4" fmla="*/ 0 w 90"/>
                <a:gd name="T5" fmla="*/ 0 h 173"/>
                <a:gd name="T6" fmla="*/ 0 w 90"/>
                <a:gd name="T7" fmla="*/ 0 h 173"/>
                <a:gd name="T8" fmla="*/ 0 w 90"/>
                <a:gd name="T9" fmla="*/ 0 h 173"/>
                <a:gd name="T10" fmla="*/ 0 w 90"/>
                <a:gd name="T11" fmla="*/ 0 h 173"/>
                <a:gd name="T12" fmla="*/ 0 w 90"/>
                <a:gd name="T13" fmla="*/ 0 h 173"/>
                <a:gd name="T14" fmla="*/ 0 w 90"/>
                <a:gd name="T15" fmla="*/ 0 h 173"/>
                <a:gd name="T16" fmla="*/ 0 w 90"/>
                <a:gd name="T17" fmla="*/ 0 h 173"/>
                <a:gd name="T18" fmla="*/ 0 w 90"/>
                <a:gd name="T19" fmla="*/ 0 h 173"/>
                <a:gd name="T20" fmla="*/ 0 w 90"/>
                <a:gd name="T21" fmla="*/ 0 h 173"/>
                <a:gd name="T22" fmla="*/ 0 w 90"/>
                <a:gd name="T23" fmla="*/ 0 h 173"/>
                <a:gd name="T24" fmla="*/ 0 w 90"/>
                <a:gd name="T25" fmla="*/ 0 h 173"/>
                <a:gd name="T26" fmla="*/ 0 w 90"/>
                <a:gd name="T27" fmla="*/ 0 h 173"/>
                <a:gd name="T28" fmla="*/ 0 w 90"/>
                <a:gd name="T29" fmla="*/ 0 h 173"/>
                <a:gd name="T30" fmla="*/ 0 w 90"/>
                <a:gd name="T31" fmla="*/ 0 h 173"/>
                <a:gd name="T32" fmla="*/ 0 w 90"/>
                <a:gd name="T33" fmla="*/ 0 h 173"/>
                <a:gd name="T34" fmla="*/ 0 w 90"/>
                <a:gd name="T35" fmla="*/ 0 h 173"/>
                <a:gd name="T36" fmla="*/ 0 w 90"/>
                <a:gd name="T37" fmla="*/ 0 h 173"/>
                <a:gd name="T38" fmla="*/ 0 w 90"/>
                <a:gd name="T39" fmla="*/ 0 h 173"/>
                <a:gd name="T40" fmla="*/ 0 w 90"/>
                <a:gd name="T41" fmla="*/ 0 h 173"/>
                <a:gd name="T42" fmla="*/ 0 w 90"/>
                <a:gd name="T43" fmla="*/ 0 h 173"/>
                <a:gd name="T44" fmla="*/ 0 w 90"/>
                <a:gd name="T45" fmla="*/ 0 h 173"/>
                <a:gd name="T46" fmla="*/ 0 w 90"/>
                <a:gd name="T47" fmla="*/ 0 h 173"/>
                <a:gd name="T48" fmla="*/ 0 w 90"/>
                <a:gd name="T49" fmla="*/ 0 h 173"/>
                <a:gd name="T50" fmla="*/ 0 w 90"/>
                <a:gd name="T51" fmla="*/ 0 h 173"/>
                <a:gd name="T52" fmla="*/ 0 w 90"/>
                <a:gd name="T53" fmla="*/ 0 h 173"/>
                <a:gd name="T54" fmla="*/ 0 w 90"/>
                <a:gd name="T55" fmla="*/ 0 h 173"/>
                <a:gd name="T56" fmla="*/ 0 w 90"/>
                <a:gd name="T57" fmla="*/ 0 h 173"/>
                <a:gd name="T58" fmla="*/ 0 w 90"/>
                <a:gd name="T59" fmla="*/ 0 h 173"/>
                <a:gd name="T60" fmla="*/ 0 w 90"/>
                <a:gd name="T61" fmla="*/ 0 h 173"/>
                <a:gd name="T62" fmla="*/ 0 w 90"/>
                <a:gd name="T63" fmla="*/ 0 h 173"/>
                <a:gd name="T64" fmla="*/ 0 w 90"/>
                <a:gd name="T65" fmla="*/ 0 h 1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0"/>
                <a:gd name="T100" fmla="*/ 0 h 173"/>
                <a:gd name="T101" fmla="*/ 90 w 90"/>
                <a:gd name="T102" fmla="*/ 173 h 17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0" h="173">
                  <a:moveTo>
                    <a:pt x="10" y="4"/>
                  </a:moveTo>
                  <a:lnTo>
                    <a:pt x="3" y="12"/>
                  </a:lnTo>
                  <a:lnTo>
                    <a:pt x="0" y="21"/>
                  </a:lnTo>
                  <a:lnTo>
                    <a:pt x="0" y="30"/>
                  </a:lnTo>
                  <a:lnTo>
                    <a:pt x="4" y="38"/>
                  </a:lnTo>
                  <a:lnTo>
                    <a:pt x="15" y="55"/>
                  </a:lnTo>
                  <a:lnTo>
                    <a:pt x="24" y="73"/>
                  </a:lnTo>
                  <a:lnTo>
                    <a:pt x="30" y="93"/>
                  </a:lnTo>
                  <a:lnTo>
                    <a:pt x="36" y="110"/>
                  </a:lnTo>
                  <a:lnTo>
                    <a:pt x="39" y="127"/>
                  </a:lnTo>
                  <a:lnTo>
                    <a:pt x="42" y="140"/>
                  </a:lnTo>
                  <a:lnTo>
                    <a:pt x="43" y="149"/>
                  </a:lnTo>
                  <a:lnTo>
                    <a:pt x="43" y="151"/>
                  </a:lnTo>
                  <a:lnTo>
                    <a:pt x="46" y="160"/>
                  </a:lnTo>
                  <a:lnTo>
                    <a:pt x="51" y="168"/>
                  </a:lnTo>
                  <a:lnTo>
                    <a:pt x="59" y="172"/>
                  </a:lnTo>
                  <a:lnTo>
                    <a:pt x="69" y="173"/>
                  </a:lnTo>
                  <a:lnTo>
                    <a:pt x="79" y="171"/>
                  </a:lnTo>
                  <a:lnTo>
                    <a:pt x="85" y="164"/>
                  </a:lnTo>
                  <a:lnTo>
                    <a:pt x="89" y="157"/>
                  </a:lnTo>
                  <a:lnTo>
                    <a:pt x="90" y="147"/>
                  </a:lnTo>
                  <a:lnTo>
                    <a:pt x="90" y="142"/>
                  </a:lnTo>
                  <a:lnTo>
                    <a:pt x="88" y="132"/>
                  </a:lnTo>
                  <a:lnTo>
                    <a:pt x="85" y="116"/>
                  </a:lnTo>
                  <a:lnTo>
                    <a:pt x="81" y="97"/>
                  </a:lnTo>
                  <a:lnTo>
                    <a:pt x="75" y="75"/>
                  </a:lnTo>
                  <a:lnTo>
                    <a:pt x="67" y="53"/>
                  </a:lnTo>
                  <a:lnTo>
                    <a:pt x="56" y="30"/>
                  </a:lnTo>
                  <a:lnTo>
                    <a:pt x="43" y="10"/>
                  </a:lnTo>
                  <a:lnTo>
                    <a:pt x="37" y="3"/>
                  </a:lnTo>
                  <a:lnTo>
                    <a:pt x="28" y="0"/>
                  </a:lnTo>
                  <a:lnTo>
                    <a:pt x="19" y="0"/>
                  </a:lnTo>
                  <a:lnTo>
                    <a:pt x="1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53" name="Freeform 621">
              <a:extLst>
                <a:ext uri="{FF2B5EF4-FFF2-40B4-BE49-F238E27FC236}">
                  <a16:creationId xmlns:a16="http://schemas.microsoft.com/office/drawing/2014/main" id="{A1882A4C-32B5-42B7-A6E2-AB9059E9DC81}"/>
                </a:ext>
              </a:extLst>
            </p:cNvPr>
            <p:cNvSpPr>
              <a:spLocks/>
            </p:cNvSpPr>
            <p:nvPr/>
          </p:nvSpPr>
          <p:spPr bwMode="auto">
            <a:xfrm>
              <a:off x="627" y="2552"/>
              <a:ext cx="18" cy="38"/>
            </a:xfrm>
            <a:custGeom>
              <a:avLst/>
              <a:gdLst>
                <a:gd name="T0" fmla="*/ 0 w 83"/>
                <a:gd name="T1" fmla="*/ 0 h 164"/>
                <a:gd name="T2" fmla="*/ 0 w 83"/>
                <a:gd name="T3" fmla="*/ 0 h 164"/>
                <a:gd name="T4" fmla="*/ 0 w 83"/>
                <a:gd name="T5" fmla="*/ 0 h 164"/>
                <a:gd name="T6" fmla="*/ 0 w 83"/>
                <a:gd name="T7" fmla="*/ 0 h 164"/>
                <a:gd name="T8" fmla="*/ 0 w 83"/>
                <a:gd name="T9" fmla="*/ 0 h 164"/>
                <a:gd name="T10" fmla="*/ 0 w 83"/>
                <a:gd name="T11" fmla="*/ 0 h 164"/>
                <a:gd name="T12" fmla="*/ 0 w 83"/>
                <a:gd name="T13" fmla="*/ 0 h 164"/>
                <a:gd name="T14" fmla="*/ 0 w 83"/>
                <a:gd name="T15" fmla="*/ 0 h 164"/>
                <a:gd name="T16" fmla="*/ 0 w 83"/>
                <a:gd name="T17" fmla="*/ 0 h 164"/>
                <a:gd name="T18" fmla="*/ 0 w 83"/>
                <a:gd name="T19" fmla="*/ 0 h 164"/>
                <a:gd name="T20" fmla="*/ 0 w 83"/>
                <a:gd name="T21" fmla="*/ 0 h 164"/>
                <a:gd name="T22" fmla="*/ 0 w 83"/>
                <a:gd name="T23" fmla="*/ 0 h 164"/>
                <a:gd name="T24" fmla="*/ 0 w 83"/>
                <a:gd name="T25" fmla="*/ 0 h 164"/>
                <a:gd name="T26" fmla="*/ 0 w 83"/>
                <a:gd name="T27" fmla="*/ 0 h 164"/>
                <a:gd name="T28" fmla="*/ 0 w 83"/>
                <a:gd name="T29" fmla="*/ 0 h 164"/>
                <a:gd name="T30" fmla="*/ 0 w 83"/>
                <a:gd name="T31" fmla="*/ 0 h 164"/>
                <a:gd name="T32" fmla="*/ 0 w 83"/>
                <a:gd name="T33" fmla="*/ 0 h 164"/>
                <a:gd name="T34" fmla="*/ 0 w 83"/>
                <a:gd name="T35" fmla="*/ 0 h 164"/>
                <a:gd name="T36" fmla="*/ 0 w 83"/>
                <a:gd name="T37" fmla="*/ 0 h 164"/>
                <a:gd name="T38" fmla="*/ 0 w 83"/>
                <a:gd name="T39" fmla="*/ 0 h 164"/>
                <a:gd name="T40" fmla="*/ 0 w 83"/>
                <a:gd name="T41" fmla="*/ 0 h 164"/>
                <a:gd name="T42" fmla="*/ 0 w 83"/>
                <a:gd name="T43" fmla="*/ 0 h 164"/>
                <a:gd name="T44" fmla="*/ 0 w 83"/>
                <a:gd name="T45" fmla="*/ 0 h 164"/>
                <a:gd name="T46" fmla="*/ 0 w 83"/>
                <a:gd name="T47" fmla="*/ 0 h 164"/>
                <a:gd name="T48" fmla="*/ 0 w 83"/>
                <a:gd name="T49" fmla="*/ 0 h 164"/>
                <a:gd name="T50" fmla="*/ 0 w 83"/>
                <a:gd name="T51" fmla="*/ 0 h 164"/>
                <a:gd name="T52" fmla="*/ 0 w 83"/>
                <a:gd name="T53" fmla="*/ 0 h 164"/>
                <a:gd name="T54" fmla="*/ 0 w 83"/>
                <a:gd name="T55" fmla="*/ 0 h 164"/>
                <a:gd name="T56" fmla="*/ 0 w 83"/>
                <a:gd name="T57" fmla="*/ 0 h 1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3"/>
                <a:gd name="T88" fmla="*/ 0 h 164"/>
                <a:gd name="T89" fmla="*/ 83 w 83"/>
                <a:gd name="T90" fmla="*/ 164 h 1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3" h="164">
                  <a:moveTo>
                    <a:pt x="9" y="4"/>
                  </a:moveTo>
                  <a:lnTo>
                    <a:pt x="2" y="10"/>
                  </a:lnTo>
                  <a:lnTo>
                    <a:pt x="0" y="19"/>
                  </a:lnTo>
                  <a:lnTo>
                    <a:pt x="0" y="29"/>
                  </a:lnTo>
                  <a:lnTo>
                    <a:pt x="4" y="38"/>
                  </a:lnTo>
                  <a:lnTo>
                    <a:pt x="20" y="70"/>
                  </a:lnTo>
                  <a:lnTo>
                    <a:pt x="31" y="104"/>
                  </a:lnTo>
                  <a:lnTo>
                    <a:pt x="35" y="130"/>
                  </a:lnTo>
                  <a:lnTo>
                    <a:pt x="36" y="142"/>
                  </a:lnTo>
                  <a:lnTo>
                    <a:pt x="39" y="151"/>
                  </a:lnTo>
                  <a:lnTo>
                    <a:pt x="44" y="159"/>
                  </a:lnTo>
                  <a:lnTo>
                    <a:pt x="50" y="162"/>
                  </a:lnTo>
                  <a:lnTo>
                    <a:pt x="60" y="164"/>
                  </a:lnTo>
                  <a:lnTo>
                    <a:pt x="70" y="161"/>
                  </a:lnTo>
                  <a:lnTo>
                    <a:pt x="78" y="156"/>
                  </a:lnTo>
                  <a:lnTo>
                    <a:pt x="82" y="148"/>
                  </a:lnTo>
                  <a:lnTo>
                    <a:pt x="83" y="139"/>
                  </a:lnTo>
                  <a:lnTo>
                    <a:pt x="83" y="135"/>
                  </a:lnTo>
                  <a:lnTo>
                    <a:pt x="82" y="125"/>
                  </a:lnTo>
                  <a:lnTo>
                    <a:pt x="80" y="110"/>
                  </a:lnTo>
                  <a:lnTo>
                    <a:pt x="76" y="92"/>
                  </a:lnTo>
                  <a:lnTo>
                    <a:pt x="73" y="73"/>
                  </a:lnTo>
                  <a:lnTo>
                    <a:pt x="65" y="51"/>
                  </a:lnTo>
                  <a:lnTo>
                    <a:pt x="56" y="30"/>
                  </a:lnTo>
                  <a:lnTo>
                    <a:pt x="43" y="9"/>
                  </a:lnTo>
                  <a:lnTo>
                    <a:pt x="35" y="2"/>
                  </a:lnTo>
                  <a:lnTo>
                    <a:pt x="26" y="0"/>
                  </a:lnTo>
                  <a:lnTo>
                    <a:pt x="17" y="0"/>
                  </a:lnTo>
                  <a:lnTo>
                    <a:pt x="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54" name="Freeform 622">
              <a:extLst>
                <a:ext uri="{FF2B5EF4-FFF2-40B4-BE49-F238E27FC236}">
                  <a16:creationId xmlns:a16="http://schemas.microsoft.com/office/drawing/2014/main" id="{61D8FDBC-41C4-420B-96A2-217719CAAF8F}"/>
                </a:ext>
              </a:extLst>
            </p:cNvPr>
            <p:cNvSpPr>
              <a:spLocks/>
            </p:cNvSpPr>
            <p:nvPr/>
          </p:nvSpPr>
          <p:spPr bwMode="auto">
            <a:xfrm>
              <a:off x="338" y="2456"/>
              <a:ext cx="137" cy="91"/>
            </a:xfrm>
            <a:custGeom>
              <a:avLst/>
              <a:gdLst>
                <a:gd name="T0" fmla="*/ 0 w 600"/>
                <a:gd name="T1" fmla="*/ 0 h 394"/>
                <a:gd name="T2" fmla="*/ 0 w 600"/>
                <a:gd name="T3" fmla="*/ 0 h 394"/>
                <a:gd name="T4" fmla="*/ 0 w 600"/>
                <a:gd name="T5" fmla="*/ 0 h 394"/>
                <a:gd name="T6" fmla="*/ 0 w 600"/>
                <a:gd name="T7" fmla="*/ 0 h 394"/>
                <a:gd name="T8" fmla="*/ 0 w 600"/>
                <a:gd name="T9" fmla="*/ 0 h 394"/>
                <a:gd name="T10" fmla="*/ 0 w 600"/>
                <a:gd name="T11" fmla="*/ 0 h 394"/>
                <a:gd name="T12" fmla="*/ 0 w 600"/>
                <a:gd name="T13" fmla="*/ 0 h 394"/>
                <a:gd name="T14" fmla="*/ 0 w 600"/>
                <a:gd name="T15" fmla="*/ 0 h 394"/>
                <a:gd name="T16" fmla="*/ 0 w 600"/>
                <a:gd name="T17" fmla="*/ 0 h 394"/>
                <a:gd name="T18" fmla="*/ 0 w 600"/>
                <a:gd name="T19" fmla="*/ 0 h 394"/>
                <a:gd name="T20" fmla="*/ 0 w 600"/>
                <a:gd name="T21" fmla="*/ 0 h 394"/>
                <a:gd name="T22" fmla="*/ 0 w 600"/>
                <a:gd name="T23" fmla="*/ 0 h 394"/>
                <a:gd name="T24" fmla="*/ 0 w 600"/>
                <a:gd name="T25" fmla="*/ 0 h 394"/>
                <a:gd name="T26" fmla="*/ 0 w 600"/>
                <a:gd name="T27" fmla="*/ 0 h 394"/>
                <a:gd name="T28" fmla="*/ 0 w 600"/>
                <a:gd name="T29" fmla="*/ 0 h 394"/>
                <a:gd name="T30" fmla="*/ 0 w 600"/>
                <a:gd name="T31" fmla="*/ 0 h 394"/>
                <a:gd name="T32" fmla="*/ 0 w 600"/>
                <a:gd name="T33" fmla="*/ 0 h 394"/>
                <a:gd name="T34" fmla="*/ 0 w 600"/>
                <a:gd name="T35" fmla="*/ 0 h 394"/>
                <a:gd name="T36" fmla="*/ 0 w 600"/>
                <a:gd name="T37" fmla="*/ 0 h 394"/>
                <a:gd name="T38" fmla="*/ 0 w 600"/>
                <a:gd name="T39" fmla="*/ 0 h 394"/>
                <a:gd name="T40" fmla="*/ 0 w 600"/>
                <a:gd name="T41" fmla="*/ 0 h 394"/>
                <a:gd name="T42" fmla="*/ 0 w 600"/>
                <a:gd name="T43" fmla="*/ 0 h 394"/>
                <a:gd name="T44" fmla="*/ 0 w 600"/>
                <a:gd name="T45" fmla="*/ 0 h 394"/>
                <a:gd name="T46" fmla="*/ 0 w 600"/>
                <a:gd name="T47" fmla="*/ 0 h 394"/>
                <a:gd name="T48" fmla="*/ 0 w 600"/>
                <a:gd name="T49" fmla="*/ 0 h 394"/>
                <a:gd name="T50" fmla="*/ 0 w 600"/>
                <a:gd name="T51" fmla="*/ 0 h 394"/>
                <a:gd name="T52" fmla="*/ 0 w 600"/>
                <a:gd name="T53" fmla="*/ 0 h 394"/>
                <a:gd name="T54" fmla="*/ 0 w 600"/>
                <a:gd name="T55" fmla="*/ 0 h 394"/>
                <a:gd name="T56" fmla="*/ 0 w 600"/>
                <a:gd name="T57" fmla="*/ 0 h 394"/>
                <a:gd name="T58" fmla="*/ 0 w 600"/>
                <a:gd name="T59" fmla="*/ 0 h 394"/>
                <a:gd name="T60" fmla="*/ 0 w 600"/>
                <a:gd name="T61" fmla="*/ 0 h 394"/>
                <a:gd name="T62" fmla="*/ 0 w 600"/>
                <a:gd name="T63" fmla="*/ 0 h 394"/>
                <a:gd name="T64" fmla="*/ 0 w 600"/>
                <a:gd name="T65" fmla="*/ 0 h 394"/>
                <a:gd name="T66" fmla="*/ 0 w 600"/>
                <a:gd name="T67" fmla="*/ 0 h 394"/>
                <a:gd name="T68" fmla="*/ 0 w 600"/>
                <a:gd name="T69" fmla="*/ 0 h 394"/>
                <a:gd name="T70" fmla="*/ 0 w 600"/>
                <a:gd name="T71" fmla="*/ 0 h 394"/>
                <a:gd name="T72" fmla="*/ 0 w 600"/>
                <a:gd name="T73" fmla="*/ 0 h 394"/>
                <a:gd name="T74" fmla="*/ 0 w 600"/>
                <a:gd name="T75" fmla="*/ 0 h 394"/>
                <a:gd name="T76" fmla="*/ 0 w 600"/>
                <a:gd name="T77" fmla="*/ 0 h 394"/>
                <a:gd name="T78" fmla="*/ 0 w 600"/>
                <a:gd name="T79" fmla="*/ 0 h 394"/>
                <a:gd name="T80" fmla="*/ 0 w 600"/>
                <a:gd name="T81" fmla="*/ 0 h 394"/>
                <a:gd name="T82" fmla="*/ 0 w 600"/>
                <a:gd name="T83" fmla="*/ 0 h 394"/>
                <a:gd name="T84" fmla="*/ 0 w 600"/>
                <a:gd name="T85" fmla="*/ 0 h 394"/>
                <a:gd name="T86" fmla="*/ 0 w 600"/>
                <a:gd name="T87" fmla="*/ 0 h 394"/>
                <a:gd name="T88" fmla="*/ 0 w 600"/>
                <a:gd name="T89" fmla="*/ 0 h 394"/>
                <a:gd name="T90" fmla="*/ 0 w 600"/>
                <a:gd name="T91" fmla="*/ 0 h 394"/>
                <a:gd name="T92" fmla="*/ 0 w 600"/>
                <a:gd name="T93" fmla="*/ 0 h 394"/>
                <a:gd name="T94" fmla="*/ 0 w 600"/>
                <a:gd name="T95" fmla="*/ 0 h 394"/>
                <a:gd name="T96" fmla="*/ 0 w 600"/>
                <a:gd name="T97" fmla="*/ 0 h 39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00"/>
                <a:gd name="T148" fmla="*/ 0 h 394"/>
                <a:gd name="T149" fmla="*/ 600 w 600"/>
                <a:gd name="T150" fmla="*/ 394 h 39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00" h="394">
                  <a:moveTo>
                    <a:pt x="32" y="30"/>
                  </a:moveTo>
                  <a:lnTo>
                    <a:pt x="25" y="33"/>
                  </a:lnTo>
                  <a:lnTo>
                    <a:pt x="20" y="38"/>
                  </a:lnTo>
                  <a:lnTo>
                    <a:pt x="16" y="43"/>
                  </a:lnTo>
                  <a:lnTo>
                    <a:pt x="15" y="50"/>
                  </a:lnTo>
                  <a:lnTo>
                    <a:pt x="0" y="182"/>
                  </a:lnTo>
                  <a:lnTo>
                    <a:pt x="0" y="183"/>
                  </a:lnTo>
                  <a:lnTo>
                    <a:pt x="0" y="185"/>
                  </a:lnTo>
                  <a:lnTo>
                    <a:pt x="0" y="190"/>
                  </a:lnTo>
                  <a:lnTo>
                    <a:pt x="2" y="194"/>
                  </a:lnTo>
                  <a:lnTo>
                    <a:pt x="4" y="199"/>
                  </a:lnTo>
                  <a:lnTo>
                    <a:pt x="7" y="203"/>
                  </a:lnTo>
                  <a:lnTo>
                    <a:pt x="9" y="204"/>
                  </a:lnTo>
                  <a:lnTo>
                    <a:pt x="13" y="206"/>
                  </a:lnTo>
                  <a:lnTo>
                    <a:pt x="17" y="207"/>
                  </a:lnTo>
                  <a:lnTo>
                    <a:pt x="20" y="208"/>
                  </a:lnTo>
                  <a:lnTo>
                    <a:pt x="19" y="208"/>
                  </a:lnTo>
                  <a:lnTo>
                    <a:pt x="12" y="212"/>
                  </a:lnTo>
                  <a:lnTo>
                    <a:pt x="8" y="217"/>
                  </a:lnTo>
                  <a:lnTo>
                    <a:pt x="6" y="224"/>
                  </a:lnTo>
                  <a:lnTo>
                    <a:pt x="4" y="230"/>
                  </a:lnTo>
                  <a:lnTo>
                    <a:pt x="4" y="232"/>
                  </a:lnTo>
                  <a:lnTo>
                    <a:pt x="4" y="234"/>
                  </a:lnTo>
                  <a:lnTo>
                    <a:pt x="4" y="235"/>
                  </a:lnTo>
                  <a:lnTo>
                    <a:pt x="6" y="238"/>
                  </a:lnTo>
                  <a:lnTo>
                    <a:pt x="34" y="328"/>
                  </a:lnTo>
                  <a:lnTo>
                    <a:pt x="37" y="333"/>
                  </a:lnTo>
                  <a:lnTo>
                    <a:pt x="39" y="337"/>
                  </a:lnTo>
                  <a:lnTo>
                    <a:pt x="43" y="341"/>
                  </a:lnTo>
                  <a:lnTo>
                    <a:pt x="48" y="343"/>
                  </a:lnTo>
                  <a:lnTo>
                    <a:pt x="54" y="345"/>
                  </a:lnTo>
                  <a:lnTo>
                    <a:pt x="59" y="345"/>
                  </a:lnTo>
                  <a:lnTo>
                    <a:pt x="64" y="343"/>
                  </a:lnTo>
                  <a:lnTo>
                    <a:pt x="69" y="341"/>
                  </a:lnTo>
                  <a:lnTo>
                    <a:pt x="75" y="338"/>
                  </a:lnTo>
                  <a:lnTo>
                    <a:pt x="85" y="332"/>
                  </a:lnTo>
                  <a:lnTo>
                    <a:pt x="101" y="324"/>
                  </a:lnTo>
                  <a:lnTo>
                    <a:pt x="121" y="315"/>
                  </a:lnTo>
                  <a:lnTo>
                    <a:pt x="146" y="306"/>
                  </a:lnTo>
                  <a:lnTo>
                    <a:pt x="173" y="297"/>
                  </a:lnTo>
                  <a:lnTo>
                    <a:pt x="205" y="288"/>
                  </a:lnTo>
                  <a:lnTo>
                    <a:pt x="237" y="281"/>
                  </a:lnTo>
                  <a:lnTo>
                    <a:pt x="272" y="277"/>
                  </a:lnTo>
                  <a:lnTo>
                    <a:pt x="307" y="276"/>
                  </a:lnTo>
                  <a:lnTo>
                    <a:pt x="345" y="280"/>
                  </a:lnTo>
                  <a:lnTo>
                    <a:pt x="382" y="288"/>
                  </a:lnTo>
                  <a:lnTo>
                    <a:pt x="418" y="301"/>
                  </a:lnTo>
                  <a:lnTo>
                    <a:pt x="455" y="321"/>
                  </a:lnTo>
                  <a:lnTo>
                    <a:pt x="488" y="349"/>
                  </a:lnTo>
                  <a:lnTo>
                    <a:pt x="521" y="384"/>
                  </a:lnTo>
                  <a:lnTo>
                    <a:pt x="523" y="386"/>
                  </a:lnTo>
                  <a:lnTo>
                    <a:pt x="526" y="389"/>
                  </a:lnTo>
                  <a:lnTo>
                    <a:pt x="530" y="392"/>
                  </a:lnTo>
                  <a:lnTo>
                    <a:pt x="534" y="393"/>
                  </a:lnTo>
                  <a:lnTo>
                    <a:pt x="539" y="394"/>
                  </a:lnTo>
                  <a:lnTo>
                    <a:pt x="544" y="394"/>
                  </a:lnTo>
                  <a:lnTo>
                    <a:pt x="550" y="394"/>
                  </a:lnTo>
                  <a:lnTo>
                    <a:pt x="556" y="393"/>
                  </a:lnTo>
                  <a:lnTo>
                    <a:pt x="561" y="392"/>
                  </a:lnTo>
                  <a:lnTo>
                    <a:pt x="568" y="388"/>
                  </a:lnTo>
                  <a:lnTo>
                    <a:pt x="574" y="385"/>
                  </a:lnTo>
                  <a:lnTo>
                    <a:pt x="579" y="380"/>
                  </a:lnTo>
                  <a:lnTo>
                    <a:pt x="591" y="366"/>
                  </a:lnTo>
                  <a:lnTo>
                    <a:pt x="598" y="347"/>
                  </a:lnTo>
                  <a:lnTo>
                    <a:pt x="600" y="324"/>
                  </a:lnTo>
                  <a:lnTo>
                    <a:pt x="599" y="295"/>
                  </a:lnTo>
                  <a:lnTo>
                    <a:pt x="599" y="294"/>
                  </a:lnTo>
                  <a:lnTo>
                    <a:pt x="598" y="293"/>
                  </a:lnTo>
                  <a:lnTo>
                    <a:pt x="595" y="284"/>
                  </a:lnTo>
                  <a:lnTo>
                    <a:pt x="587" y="263"/>
                  </a:lnTo>
                  <a:lnTo>
                    <a:pt x="574" y="233"/>
                  </a:lnTo>
                  <a:lnTo>
                    <a:pt x="555" y="196"/>
                  </a:lnTo>
                  <a:lnTo>
                    <a:pt x="529" y="157"/>
                  </a:lnTo>
                  <a:lnTo>
                    <a:pt x="495" y="118"/>
                  </a:lnTo>
                  <a:lnTo>
                    <a:pt x="453" y="81"/>
                  </a:lnTo>
                  <a:lnTo>
                    <a:pt x="402" y="47"/>
                  </a:lnTo>
                  <a:lnTo>
                    <a:pt x="383" y="36"/>
                  </a:lnTo>
                  <a:lnTo>
                    <a:pt x="363" y="29"/>
                  </a:lnTo>
                  <a:lnTo>
                    <a:pt x="343" y="21"/>
                  </a:lnTo>
                  <a:lnTo>
                    <a:pt x="322" y="14"/>
                  </a:lnTo>
                  <a:lnTo>
                    <a:pt x="300" y="9"/>
                  </a:lnTo>
                  <a:lnTo>
                    <a:pt x="278" y="5"/>
                  </a:lnTo>
                  <a:lnTo>
                    <a:pt x="255" y="3"/>
                  </a:lnTo>
                  <a:lnTo>
                    <a:pt x="232" y="0"/>
                  </a:lnTo>
                  <a:lnTo>
                    <a:pt x="209" y="0"/>
                  </a:lnTo>
                  <a:lnTo>
                    <a:pt x="185" y="0"/>
                  </a:lnTo>
                  <a:lnTo>
                    <a:pt x="160" y="3"/>
                  </a:lnTo>
                  <a:lnTo>
                    <a:pt x="136" y="5"/>
                  </a:lnTo>
                  <a:lnTo>
                    <a:pt x="110" y="10"/>
                  </a:lnTo>
                  <a:lnTo>
                    <a:pt x="85" y="16"/>
                  </a:lnTo>
                  <a:lnTo>
                    <a:pt x="58" y="22"/>
                  </a:lnTo>
                  <a:lnTo>
                    <a:pt x="32"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55" name="Freeform 623">
              <a:extLst>
                <a:ext uri="{FF2B5EF4-FFF2-40B4-BE49-F238E27FC236}">
                  <a16:creationId xmlns:a16="http://schemas.microsoft.com/office/drawing/2014/main" id="{1FBB4944-E837-49C4-AF14-C1DA48E16A94}"/>
                </a:ext>
              </a:extLst>
            </p:cNvPr>
            <p:cNvSpPr>
              <a:spLocks/>
            </p:cNvSpPr>
            <p:nvPr/>
          </p:nvSpPr>
          <p:spPr bwMode="auto">
            <a:xfrm>
              <a:off x="350" y="2467"/>
              <a:ext cx="114" cy="68"/>
            </a:xfrm>
            <a:custGeom>
              <a:avLst/>
              <a:gdLst>
                <a:gd name="T0" fmla="*/ 0 w 501"/>
                <a:gd name="T1" fmla="*/ 0 h 295"/>
                <a:gd name="T2" fmla="*/ 0 w 501"/>
                <a:gd name="T3" fmla="*/ 0 h 295"/>
                <a:gd name="T4" fmla="*/ 0 w 501"/>
                <a:gd name="T5" fmla="*/ 0 h 295"/>
                <a:gd name="T6" fmla="*/ 0 w 501"/>
                <a:gd name="T7" fmla="*/ 0 h 295"/>
                <a:gd name="T8" fmla="*/ 0 w 501"/>
                <a:gd name="T9" fmla="*/ 0 h 295"/>
                <a:gd name="T10" fmla="*/ 0 w 501"/>
                <a:gd name="T11" fmla="*/ 0 h 295"/>
                <a:gd name="T12" fmla="*/ 0 w 501"/>
                <a:gd name="T13" fmla="*/ 0 h 295"/>
                <a:gd name="T14" fmla="*/ 0 w 501"/>
                <a:gd name="T15" fmla="*/ 0 h 295"/>
                <a:gd name="T16" fmla="*/ 0 w 501"/>
                <a:gd name="T17" fmla="*/ 0 h 295"/>
                <a:gd name="T18" fmla="*/ 0 w 501"/>
                <a:gd name="T19" fmla="*/ 0 h 295"/>
                <a:gd name="T20" fmla="*/ 0 w 501"/>
                <a:gd name="T21" fmla="*/ 0 h 295"/>
                <a:gd name="T22" fmla="*/ 0 w 501"/>
                <a:gd name="T23" fmla="*/ 0 h 295"/>
                <a:gd name="T24" fmla="*/ 0 w 501"/>
                <a:gd name="T25" fmla="*/ 0 h 295"/>
                <a:gd name="T26" fmla="*/ 0 w 501"/>
                <a:gd name="T27" fmla="*/ 0 h 295"/>
                <a:gd name="T28" fmla="*/ 0 w 501"/>
                <a:gd name="T29" fmla="*/ 0 h 295"/>
                <a:gd name="T30" fmla="*/ 0 w 501"/>
                <a:gd name="T31" fmla="*/ 0 h 295"/>
                <a:gd name="T32" fmla="*/ 0 w 501"/>
                <a:gd name="T33" fmla="*/ 0 h 295"/>
                <a:gd name="T34" fmla="*/ 0 w 501"/>
                <a:gd name="T35" fmla="*/ 0 h 295"/>
                <a:gd name="T36" fmla="*/ 0 w 501"/>
                <a:gd name="T37" fmla="*/ 0 h 295"/>
                <a:gd name="T38" fmla="*/ 0 w 501"/>
                <a:gd name="T39" fmla="*/ 0 h 295"/>
                <a:gd name="T40" fmla="*/ 0 w 501"/>
                <a:gd name="T41" fmla="*/ 0 h 295"/>
                <a:gd name="T42" fmla="*/ 0 w 501"/>
                <a:gd name="T43" fmla="*/ 0 h 295"/>
                <a:gd name="T44" fmla="*/ 0 w 501"/>
                <a:gd name="T45" fmla="*/ 0 h 295"/>
                <a:gd name="T46" fmla="*/ 0 w 501"/>
                <a:gd name="T47" fmla="*/ 0 h 295"/>
                <a:gd name="T48" fmla="*/ 0 w 501"/>
                <a:gd name="T49" fmla="*/ 0 h 295"/>
                <a:gd name="T50" fmla="*/ 0 w 501"/>
                <a:gd name="T51" fmla="*/ 0 h 295"/>
                <a:gd name="T52" fmla="*/ 0 w 501"/>
                <a:gd name="T53" fmla="*/ 0 h 295"/>
                <a:gd name="T54" fmla="*/ 0 w 501"/>
                <a:gd name="T55" fmla="*/ 0 h 295"/>
                <a:gd name="T56" fmla="*/ 0 w 501"/>
                <a:gd name="T57" fmla="*/ 0 h 295"/>
                <a:gd name="T58" fmla="*/ 0 w 501"/>
                <a:gd name="T59" fmla="*/ 0 h 295"/>
                <a:gd name="T60" fmla="*/ 0 w 501"/>
                <a:gd name="T61" fmla="*/ 0 h 295"/>
                <a:gd name="T62" fmla="*/ 0 w 501"/>
                <a:gd name="T63" fmla="*/ 0 h 295"/>
                <a:gd name="T64" fmla="*/ 0 w 501"/>
                <a:gd name="T65" fmla="*/ 0 h 295"/>
                <a:gd name="T66" fmla="*/ 0 w 501"/>
                <a:gd name="T67" fmla="*/ 0 h 295"/>
                <a:gd name="T68" fmla="*/ 0 w 501"/>
                <a:gd name="T69" fmla="*/ 0 h 295"/>
                <a:gd name="T70" fmla="*/ 0 w 501"/>
                <a:gd name="T71" fmla="*/ 0 h 295"/>
                <a:gd name="T72" fmla="*/ 0 w 501"/>
                <a:gd name="T73" fmla="*/ 0 h 295"/>
                <a:gd name="T74" fmla="*/ 0 w 501"/>
                <a:gd name="T75" fmla="*/ 0 h 295"/>
                <a:gd name="T76" fmla="*/ 0 w 501"/>
                <a:gd name="T77" fmla="*/ 0 h 295"/>
                <a:gd name="T78" fmla="*/ 0 w 501"/>
                <a:gd name="T79" fmla="*/ 0 h 295"/>
                <a:gd name="T80" fmla="*/ 0 w 501"/>
                <a:gd name="T81" fmla="*/ 0 h 295"/>
                <a:gd name="T82" fmla="*/ 0 w 501"/>
                <a:gd name="T83" fmla="*/ 0 h 2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01"/>
                <a:gd name="T127" fmla="*/ 0 h 295"/>
                <a:gd name="T128" fmla="*/ 501 w 501"/>
                <a:gd name="T129" fmla="*/ 295 h 2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01" h="295">
                  <a:moveTo>
                    <a:pt x="328" y="41"/>
                  </a:moveTo>
                  <a:lnTo>
                    <a:pt x="371" y="69"/>
                  </a:lnTo>
                  <a:lnTo>
                    <a:pt x="407" y="102"/>
                  </a:lnTo>
                  <a:lnTo>
                    <a:pt x="437" y="135"/>
                  </a:lnTo>
                  <a:lnTo>
                    <a:pt x="461" y="169"/>
                  </a:lnTo>
                  <a:lnTo>
                    <a:pt x="478" y="201"/>
                  </a:lnTo>
                  <a:lnTo>
                    <a:pt x="489" y="227"/>
                  </a:lnTo>
                  <a:lnTo>
                    <a:pt x="497" y="246"/>
                  </a:lnTo>
                  <a:lnTo>
                    <a:pt x="500" y="255"/>
                  </a:lnTo>
                  <a:lnTo>
                    <a:pt x="501" y="260"/>
                  </a:lnTo>
                  <a:lnTo>
                    <a:pt x="501" y="264"/>
                  </a:lnTo>
                  <a:lnTo>
                    <a:pt x="501" y="269"/>
                  </a:lnTo>
                  <a:lnTo>
                    <a:pt x="501" y="273"/>
                  </a:lnTo>
                  <a:lnTo>
                    <a:pt x="501" y="282"/>
                  </a:lnTo>
                  <a:lnTo>
                    <a:pt x="500" y="288"/>
                  </a:lnTo>
                  <a:lnTo>
                    <a:pt x="499" y="293"/>
                  </a:lnTo>
                  <a:lnTo>
                    <a:pt x="497" y="295"/>
                  </a:lnTo>
                  <a:lnTo>
                    <a:pt x="466" y="263"/>
                  </a:lnTo>
                  <a:lnTo>
                    <a:pt x="433" y="238"/>
                  </a:lnTo>
                  <a:lnTo>
                    <a:pt x="401" y="217"/>
                  </a:lnTo>
                  <a:lnTo>
                    <a:pt x="366" y="202"/>
                  </a:lnTo>
                  <a:lnTo>
                    <a:pt x="332" y="191"/>
                  </a:lnTo>
                  <a:lnTo>
                    <a:pt x="297" y="185"/>
                  </a:lnTo>
                  <a:lnTo>
                    <a:pt x="262" y="182"/>
                  </a:lnTo>
                  <a:lnTo>
                    <a:pt x="228" y="182"/>
                  </a:lnTo>
                  <a:lnTo>
                    <a:pt x="195" y="185"/>
                  </a:lnTo>
                  <a:lnTo>
                    <a:pt x="163" y="190"/>
                  </a:lnTo>
                  <a:lnTo>
                    <a:pt x="133" y="197"/>
                  </a:lnTo>
                  <a:lnTo>
                    <a:pt x="106" y="204"/>
                  </a:lnTo>
                  <a:lnTo>
                    <a:pt x="79" y="214"/>
                  </a:lnTo>
                  <a:lnTo>
                    <a:pt x="56" y="223"/>
                  </a:lnTo>
                  <a:lnTo>
                    <a:pt x="37" y="230"/>
                  </a:lnTo>
                  <a:lnTo>
                    <a:pt x="20" y="238"/>
                  </a:lnTo>
                  <a:lnTo>
                    <a:pt x="16" y="227"/>
                  </a:lnTo>
                  <a:lnTo>
                    <a:pt x="13" y="217"/>
                  </a:lnTo>
                  <a:lnTo>
                    <a:pt x="11" y="207"/>
                  </a:lnTo>
                  <a:lnTo>
                    <a:pt x="7" y="197"/>
                  </a:lnTo>
                  <a:lnTo>
                    <a:pt x="22" y="190"/>
                  </a:lnTo>
                  <a:lnTo>
                    <a:pt x="44" y="181"/>
                  </a:lnTo>
                  <a:lnTo>
                    <a:pt x="70" y="172"/>
                  </a:lnTo>
                  <a:lnTo>
                    <a:pt x="98" y="161"/>
                  </a:lnTo>
                  <a:lnTo>
                    <a:pt x="122" y="151"/>
                  </a:lnTo>
                  <a:lnTo>
                    <a:pt x="145" y="143"/>
                  </a:lnTo>
                  <a:lnTo>
                    <a:pt x="159" y="138"/>
                  </a:lnTo>
                  <a:lnTo>
                    <a:pt x="164" y="135"/>
                  </a:lnTo>
                  <a:lnTo>
                    <a:pt x="171" y="132"/>
                  </a:lnTo>
                  <a:lnTo>
                    <a:pt x="174" y="126"/>
                  </a:lnTo>
                  <a:lnTo>
                    <a:pt x="177" y="120"/>
                  </a:lnTo>
                  <a:lnTo>
                    <a:pt x="178" y="113"/>
                  </a:lnTo>
                  <a:lnTo>
                    <a:pt x="178" y="112"/>
                  </a:lnTo>
                  <a:lnTo>
                    <a:pt x="178" y="109"/>
                  </a:lnTo>
                  <a:lnTo>
                    <a:pt x="178" y="108"/>
                  </a:lnTo>
                  <a:lnTo>
                    <a:pt x="178" y="107"/>
                  </a:lnTo>
                  <a:lnTo>
                    <a:pt x="174" y="99"/>
                  </a:lnTo>
                  <a:lnTo>
                    <a:pt x="168" y="93"/>
                  </a:lnTo>
                  <a:lnTo>
                    <a:pt x="161" y="89"/>
                  </a:lnTo>
                  <a:lnTo>
                    <a:pt x="152" y="89"/>
                  </a:lnTo>
                  <a:lnTo>
                    <a:pt x="147" y="90"/>
                  </a:lnTo>
                  <a:lnTo>
                    <a:pt x="134" y="91"/>
                  </a:lnTo>
                  <a:lnTo>
                    <a:pt x="115" y="94"/>
                  </a:lnTo>
                  <a:lnTo>
                    <a:pt x="92" y="96"/>
                  </a:lnTo>
                  <a:lnTo>
                    <a:pt x="66" y="100"/>
                  </a:lnTo>
                  <a:lnTo>
                    <a:pt x="42" y="104"/>
                  </a:lnTo>
                  <a:lnTo>
                    <a:pt x="18" y="107"/>
                  </a:lnTo>
                  <a:lnTo>
                    <a:pt x="0" y="109"/>
                  </a:lnTo>
                  <a:lnTo>
                    <a:pt x="3" y="86"/>
                  </a:lnTo>
                  <a:lnTo>
                    <a:pt x="5" y="63"/>
                  </a:lnTo>
                  <a:lnTo>
                    <a:pt x="8" y="41"/>
                  </a:lnTo>
                  <a:lnTo>
                    <a:pt x="9" y="24"/>
                  </a:lnTo>
                  <a:lnTo>
                    <a:pt x="33" y="17"/>
                  </a:lnTo>
                  <a:lnTo>
                    <a:pt x="55" y="12"/>
                  </a:lnTo>
                  <a:lnTo>
                    <a:pt x="78" y="8"/>
                  </a:lnTo>
                  <a:lnTo>
                    <a:pt x="99" y="4"/>
                  </a:lnTo>
                  <a:lnTo>
                    <a:pt x="121" y="3"/>
                  </a:lnTo>
                  <a:lnTo>
                    <a:pt x="142" y="0"/>
                  </a:lnTo>
                  <a:lnTo>
                    <a:pt x="163" y="0"/>
                  </a:lnTo>
                  <a:lnTo>
                    <a:pt x="182" y="0"/>
                  </a:lnTo>
                  <a:lnTo>
                    <a:pt x="203" y="3"/>
                  </a:lnTo>
                  <a:lnTo>
                    <a:pt x="221" y="5"/>
                  </a:lnTo>
                  <a:lnTo>
                    <a:pt x="241" y="8"/>
                  </a:lnTo>
                  <a:lnTo>
                    <a:pt x="259" y="13"/>
                  </a:lnTo>
                  <a:lnTo>
                    <a:pt x="277" y="18"/>
                  </a:lnTo>
                  <a:lnTo>
                    <a:pt x="294" y="25"/>
                  </a:lnTo>
                  <a:lnTo>
                    <a:pt x="311" y="31"/>
                  </a:lnTo>
                  <a:lnTo>
                    <a:pt x="328" y="41"/>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56" name="Freeform 624">
              <a:extLst>
                <a:ext uri="{FF2B5EF4-FFF2-40B4-BE49-F238E27FC236}">
                  <a16:creationId xmlns:a16="http://schemas.microsoft.com/office/drawing/2014/main" id="{F48B71A1-E13B-4361-8F09-3DEC8F4868F3}"/>
                </a:ext>
              </a:extLst>
            </p:cNvPr>
            <p:cNvSpPr>
              <a:spLocks/>
            </p:cNvSpPr>
            <p:nvPr/>
          </p:nvSpPr>
          <p:spPr bwMode="auto">
            <a:xfrm>
              <a:off x="570" y="2602"/>
              <a:ext cx="18" cy="22"/>
            </a:xfrm>
            <a:custGeom>
              <a:avLst/>
              <a:gdLst>
                <a:gd name="T0" fmla="*/ 0 w 78"/>
                <a:gd name="T1" fmla="*/ 0 h 96"/>
                <a:gd name="T2" fmla="*/ 0 w 78"/>
                <a:gd name="T3" fmla="*/ 0 h 96"/>
                <a:gd name="T4" fmla="*/ 0 w 78"/>
                <a:gd name="T5" fmla="*/ 0 h 96"/>
                <a:gd name="T6" fmla="*/ 0 w 78"/>
                <a:gd name="T7" fmla="*/ 0 h 96"/>
                <a:gd name="T8" fmla="*/ 0 w 78"/>
                <a:gd name="T9" fmla="*/ 0 h 96"/>
                <a:gd name="T10" fmla="*/ 0 w 78"/>
                <a:gd name="T11" fmla="*/ 0 h 96"/>
                <a:gd name="T12" fmla="*/ 0 w 78"/>
                <a:gd name="T13" fmla="*/ 0 h 96"/>
                <a:gd name="T14" fmla="*/ 0 w 78"/>
                <a:gd name="T15" fmla="*/ 0 h 96"/>
                <a:gd name="T16" fmla="*/ 0 w 78"/>
                <a:gd name="T17" fmla="*/ 0 h 96"/>
                <a:gd name="T18" fmla="*/ 0 w 78"/>
                <a:gd name="T19" fmla="*/ 0 h 96"/>
                <a:gd name="T20" fmla="*/ 0 w 78"/>
                <a:gd name="T21" fmla="*/ 0 h 96"/>
                <a:gd name="T22" fmla="*/ 0 w 78"/>
                <a:gd name="T23" fmla="*/ 0 h 96"/>
                <a:gd name="T24" fmla="*/ 0 w 78"/>
                <a:gd name="T25" fmla="*/ 0 h 96"/>
                <a:gd name="T26" fmla="*/ 0 w 78"/>
                <a:gd name="T27" fmla="*/ 0 h 96"/>
                <a:gd name="T28" fmla="*/ 0 w 78"/>
                <a:gd name="T29" fmla="*/ 0 h 96"/>
                <a:gd name="T30" fmla="*/ 0 w 78"/>
                <a:gd name="T31" fmla="*/ 0 h 96"/>
                <a:gd name="T32" fmla="*/ 0 w 78"/>
                <a:gd name="T33" fmla="*/ 0 h 96"/>
                <a:gd name="T34" fmla="*/ 0 w 78"/>
                <a:gd name="T35" fmla="*/ 0 h 96"/>
                <a:gd name="T36" fmla="*/ 0 w 78"/>
                <a:gd name="T37" fmla="*/ 0 h 96"/>
                <a:gd name="T38" fmla="*/ 0 w 78"/>
                <a:gd name="T39" fmla="*/ 0 h 96"/>
                <a:gd name="T40" fmla="*/ 0 w 78"/>
                <a:gd name="T41" fmla="*/ 0 h 96"/>
                <a:gd name="T42" fmla="*/ 0 w 78"/>
                <a:gd name="T43" fmla="*/ 0 h 96"/>
                <a:gd name="T44" fmla="*/ 0 w 78"/>
                <a:gd name="T45" fmla="*/ 0 h 96"/>
                <a:gd name="T46" fmla="*/ 0 w 78"/>
                <a:gd name="T47" fmla="*/ 0 h 96"/>
                <a:gd name="T48" fmla="*/ 0 w 78"/>
                <a:gd name="T49" fmla="*/ 0 h 96"/>
                <a:gd name="T50" fmla="*/ 0 w 78"/>
                <a:gd name="T51" fmla="*/ 0 h 96"/>
                <a:gd name="T52" fmla="*/ 0 w 78"/>
                <a:gd name="T53" fmla="*/ 0 h 96"/>
                <a:gd name="T54" fmla="*/ 0 w 78"/>
                <a:gd name="T55" fmla="*/ 0 h 96"/>
                <a:gd name="T56" fmla="*/ 0 w 78"/>
                <a:gd name="T57" fmla="*/ 0 h 96"/>
                <a:gd name="T58" fmla="*/ 0 w 78"/>
                <a:gd name="T59" fmla="*/ 0 h 96"/>
                <a:gd name="T60" fmla="*/ 0 w 78"/>
                <a:gd name="T61" fmla="*/ 0 h 96"/>
                <a:gd name="T62" fmla="*/ 0 w 78"/>
                <a:gd name="T63" fmla="*/ 0 h 96"/>
                <a:gd name="T64" fmla="*/ 0 w 78"/>
                <a:gd name="T65" fmla="*/ 0 h 96"/>
                <a:gd name="T66" fmla="*/ 0 w 78"/>
                <a:gd name="T67" fmla="*/ 0 h 96"/>
                <a:gd name="T68" fmla="*/ 0 w 78"/>
                <a:gd name="T69" fmla="*/ 0 h 96"/>
                <a:gd name="T70" fmla="*/ 0 w 78"/>
                <a:gd name="T71" fmla="*/ 0 h 96"/>
                <a:gd name="T72" fmla="*/ 0 w 78"/>
                <a:gd name="T73" fmla="*/ 0 h 96"/>
                <a:gd name="T74" fmla="*/ 0 w 78"/>
                <a:gd name="T75" fmla="*/ 0 h 96"/>
                <a:gd name="T76" fmla="*/ 0 w 78"/>
                <a:gd name="T77" fmla="*/ 0 h 96"/>
                <a:gd name="T78" fmla="*/ 0 w 78"/>
                <a:gd name="T79" fmla="*/ 0 h 96"/>
                <a:gd name="T80" fmla="*/ 0 w 78"/>
                <a:gd name="T81" fmla="*/ 0 h 96"/>
                <a:gd name="T82" fmla="*/ 0 w 78"/>
                <a:gd name="T83" fmla="*/ 0 h 96"/>
                <a:gd name="T84" fmla="*/ 0 w 78"/>
                <a:gd name="T85" fmla="*/ 0 h 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8"/>
                <a:gd name="T130" fmla="*/ 0 h 96"/>
                <a:gd name="T131" fmla="*/ 78 w 78"/>
                <a:gd name="T132" fmla="*/ 96 h 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8" h="96">
                  <a:moveTo>
                    <a:pt x="31" y="1"/>
                  </a:moveTo>
                  <a:lnTo>
                    <a:pt x="26" y="4"/>
                  </a:lnTo>
                  <a:lnTo>
                    <a:pt x="22" y="8"/>
                  </a:lnTo>
                  <a:lnTo>
                    <a:pt x="21" y="13"/>
                  </a:lnTo>
                  <a:lnTo>
                    <a:pt x="19" y="18"/>
                  </a:lnTo>
                  <a:lnTo>
                    <a:pt x="19" y="19"/>
                  </a:lnTo>
                  <a:lnTo>
                    <a:pt x="21" y="22"/>
                  </a:lnTo>
                  <a:lnTo>
                    <a:pt x="21" y="23"/>
                  </a:lnTo>
                  <a:lnTo>
                    <a:pt x="21" y="26"/>
                  </a:lnTo>
                  <a:lnTo>
                    <a:pt x="22" y="28"/>
                  </a:lnTo>
                  <a:lnTo>
                    <a:pt x="25" y="35"/>
                  </a:lnTo>
                  <a:lnTo>
                    <a:pt x="28" y="43"/>
                  </a:lnTo>
                  <a:lnTo>
                    <a:pt x="32" y="53"/>
                  </a:lnTo>
                  <a:lnTo>
                    <a:pt x="26" y="56"/>
                  </a:lnTo>
                  <a:lnTo>
                    <a:pt x="19" y="58"/>
                  </a:lnTo>
                  <a:lnTo>
                    <a:pt x="14" y="60"/>
                  </a:lnTo>
                  <a:lnTo>
                    <a:pt x="13" y="60"/>
                  </a:lnTo>
                  <a:lnTo>
                    <a:pt x="8" y="62"/>
                  </a:lnTo>
                  <a:lnTo>
                    <a:pt x="4" y="66"/>
                  </a:lnTo>
                  <a:lnTo>
                    <a:pt x="1" y="73"/>
                  </a:lnTo>
                  <a:lnTo>
                    <a:pt x="0" y="78"/>
                  </a:lnTo>
                  <a:lnTo>
                    <a:pt x="0" y="79"/>
                  </a:lnTo>
                  <a:lnTo>
                    <a:pt x="0" y="80"/>
                  </a:lnTo>
                  <a:lnTo>
                    <a:pt x="0" y="82"/>
                  </a:lnTo>
                  <a:lnTo>
                    <a:pt x="1" y="83"/>
                  </a:lnTo>
                  <a:lnTo>
                    <a:pt x="5" y="90"/>
                  </a:lnTo>
                  <a:lnTo>
                    <a:pt x="10" y="95"/>
                  </a:lnTo>
                  <a:lnTo>
                    <a:pt x="18" y="96"/>
                  </a:lnTo>
                  <a:lnTo>
                    <a:pt x="25" y="96"/>
                  </a:lnTo>
                  <a:lnTo>
                    <a:pt x="65" y="83"/>
                  </a:lnTo>
                  <a:lnTo>
                    <a:pt x="69" y="80"/>
                  </a:lnTo>
                  <a:lnTo>
                    <a:pt x="71" y="79"/>
                  </a:lnTo>
                  <a:lnTo>
                    <a:pt x="74" y="77"/>
                  </a:lnTo>
                  <a:lnTo>
                    <a:pt x="77" y="73"/>
                  </a:lnTo>
                  <a:lnTo>
                    <a:pt x="78" y="69"/>
                  </a:lnTo>
                  <a:lnTo>
                    <a:pt x="78" y="65"/>
                  </a:lnTo>
                  <a:lnTo>
                    <a:pt x="78" y="61"/>
                  </a:lnTo>
                  <a:lnTo>
                    <a:pt x="77" y="57"/>
                  </a:lnTo>
                  <a:lnTo>
                    <a:pt x="56" y="10"/>
                  </a:lnTo>
                  <a:lnTo>
                    <a:pt x="52" y="5"/>
                  </a:lnTo>
                  <a:lnTo>
                    <a:pt x="45" y="1"/>
                  </a:lnTo>
                  <a:lnTo>
                    <a:pt x="39" y="0"/>
                  </a:lnTo>
                  <a:lnTo>
                    <a:pt x="3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57" name="Freeform 625">
              <a:extLst>
                <a:ext uri="{FF2B5EF4-FFF2-40B4-BE49-F238E27FC236}">
                  <a16:creationId xmlns:a16="http://schemas.microsoft.com/office/drawing/2014/main" id="{1136452F-872F-4D92-86CC-207A8BDA1B5D}"/>
                </a:ext>
              </a:extLst>
            </p:cNvPr>
            <p:cNvSpPr>
              <a:spLocks/>
            </p:cNvSpPr>
            <p:nvPr/>
          </p:nvSpPr>
          <p:spPr bwMode="auto">
            <a:xfrm>
              <a:off x="545" y="2598"/>
              <a:ext cx="8" cy="9"/>
            </a:xfrm>
            <a:custGeom>
              <a:avLst/>
              <a:gdLst>
                <a:gd name="T0" fmla="*/ 0 w 39"/>
                <a:gd name="T1" fmla="*/ 0 h 41"/>
                <a:gd name="T2" fmla="*/ 0 w 39"/>
                <a:gd name="T3" fmla="*/ 0 h 41"/>
                <a:gd name="T4" fmla="*/ 0 w 39"/>
                <a:gd name="T5" fmla="*/ 0 h 41"/>
                <a:gd name="T6" fmla="*/ 0 w 39"/>
                <a:gd name="T7" fmla="*/ 0 h 41"/>
                <a:gd name="T8" fmla="*/ 0 w 39"/>
                <a:gd name="T9" fmla="*/ 0 h 41"/>
                <a:gd name="T10" fmla="*/ 0 w 39"/>
                <a:gd name="T11" fmla="*/ 0 h 41"/>
                <a:gd name="T12" fmla="*/ 0 w 39"/>
                <a:gd name="T13" fmla="*/ 0 h 41"/>
                <a:gd name="T14" fmla="*/ 0 w 39"/>
                <a:gd name="T15" fmla="*/ 0 h 41"/>
                <a:gd name="T16" fmla="*/ 0 w 39"/>
                <a:gd name="T17" fmla="*/ 0 h 41"/>
                <a:gd name="T18" fmla="*/ 0 w 39"/>
                <a:gd name="T19" fmla="*/ 0 h 41"/>
                <a:gd name="T20" fmla="*/ 0 w 39"/>
                <a:gd name="T21" fmla="*/ 0 h 41"/>
                <a:gd name="T22" fmla="*/ 0 w 39"/>
                <a:gd name="T23" fmla="*/ 0 h 41"/>
                <a:gd name="T24" fmla="*/ 0 w 39"/>
                <a:gd name="T25" fmla="*/ 0 h 41"/>
                <a:gd name="T26" fmla="*/ 0 w 39"/>
                <a:gd name="T27" fmla="*/ 0 h 41"/>
                <a:gd name="T28" fmla="*/ 0 w 39"/>
                <a:gd name="T29" fmla="*/ 0 h 41"/>
                <a:gd name="T30" fmla="*/ 0 w 39"/>
                <a:gd name="T31" fmla="*/ 0 h 41"/>
                <a:gd name="T32" fmla="*/ 0 w 39"/>
                <a:gd name="T33" fmla="*/ 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41"/>
                <a:gd name="T53" fmla="*/ 39 w 39"/>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41">
                  <a:moveTo>
                    <a:pt x="39" y="20"/>
                  </a:moveTo>
                  <a:lnTo>
                    <a:pt x="38" y="28"/>
                  </a:lnTo>
                  <a:lnTo>
                    <a:pt x="33" y="34"/>
                  </a:lnTo>
                  <a:lnTo>
                    <a:pt x="26" y="39"/>
                  </a:lnTo>
                  <a:lnTo>
                    <a:pt x="18" y="41"/>
                  </a:lnTo>
                  <a:lnTo>
                    <a:pt x="12" y="39"/>
                  </a:lnTo>
                  <a:lnTo>
                    <a:pt x="5" y="34"/>
                  </a:lnTo>
                  <a:lnTo>
                    <a:pt x="1" y="28"/>
                  </a:lnTo>
                  <a:lnTo>
                    <a:pt x="0" y="20"/>
                  </a:lnTo>
                  <a:lnTo>
                    <a:pt x="1" y="12"/>
                  </a:lnTo>
                  <a:lnTo>
                    <a:pt x="5" y="5"/>
                  </a:lnTo>
                  <a:lnTo>
                    <a:pt x="12" y="1"/>
                  </a:lnTo>
                  <a:lnTo>
                    <a:pt x="18" y="0"/>
                  </a:lnTo>
                  <a:lnTo>
                    <a:pt x="26" y="1"/>
                  </a:lnTo>
                  <a:lnTo>
                    <a:pt x="33" y="5"/>
                  </a:lnTo>
                  <a:lnTo>
                    <a:pt x="38" y="12"/>
                  </a:lnTo>
                  <a:lnTo>
                    <a:pt x="39"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58" name="Freeform 626">
              <a:extLst>
                <a:ext uri="{FF2B5EF4-FFF2-40B4-BE49-F238E27FC236}">
                  <a16:creationId xmlns:a16="http://schemas.microsoft.com/office/drawing/2014/main" id="{D0E492AA-FD8F-4B22-B72A-F7ED3892FA85}"/>
                </a:ext>
              </a:extLst>
            </p:cNvPr>
            <p:cNvSpPr>
              <a:spLocks/>
            </p:cNvSpPr>
            <p:nvPr/>
          </p:nvSpPr>
          <p:spPr bwMode="auto">
            <a:xfrm>
              <a:off x="596" y="2596"/>
              <a:ext cx="9" cy="9"/>
            </a:xfrm>
            <a:custGeom>
              <a:avLst/>
              <a:gdLst>
                <a:gd name="T0" fmla="*/ 0 w 40"/>
                <a:gd name="T1" fmla="*/ 0 h 40"/>
                <a:gd name="T2" fmla="*/ 0 w 40"/>
                <a:gd name="T3" fmla="*/ 0 h 40"/>
                <a:gd name="T4" fmla="*/ 0 w 40"/>
                <a:gd name="T5" fmla="*/ 0 h 40"/>
                <a:gd name="T6" fmla="*/ 0 w 40"/>
                <a:gd name="T7" fmla="*/ 0 h 40"/>
                <a:gd name="T8" fmla="*/ 0 w 40"/>
                <a:gd name="T9" fmla="*/ 0 h 40"/>
                <a:gd name="T10" fmla="*/ 0 w 40"/>
                <a:gd name="T11" fmla="*/ 0 h 40"/>
                <a:gd name="T12" fmla="*/ 0 w 40"/>
                <a:gd name="T13" fmla="*/ 0 h 40"/>
                <a:gd name="T14" fmla="*/ 0 w 40"/>
                <a:gd name="T15" fmla="*/ 0 h 40"/>
                <a:gd name="T16" fmla="*/ 0 w 40"/>
                <a:gd name="T17" fmla="*/ 0 h 40"/>
                <a:gd name="T18" fmla="*/ 0 w 40"/>
                <a:gd name="T19" fmla="*/ 0 h 40"/>
                <a:gd name="T20" fmla="*/ 0 w 40"/>
                <a:gd name="T21" fmla="*/ 0 h 40"/>
                <a:gd name="T22" fmla="*/ 0 w 40"/>
                <a:gd name="T23" fmla="*/ 0 h 40"/>
                <a:gd name="T24" fmla="*/ 0 w 40"/>
                <a:gd name="T25" fmla="*/ 0 h 40"/>
                <a:gd name="T26" fmla="*/ 0 w 40"/>
                <a:gd name="T27" fmla="*/ 0 h 40"/>
                <a:gd name="T28" fmla="*/ 0 w 40"/>
                <a:gd name="T29" fmla="*/ 0 h 40"/>
                <a:gd name="T30" fmla="*/ 0 w 40"/>
                <a:gd name="T31" fmla="*/ 0 h 40"/>
                <a:gd name="T32" fmla="*/ 0 w 40"/>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0"/>
                <a:gd name="T53" fmla="*/ 40 w 40"/>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0">
                  <a:moveTo>
                    <a:pt x="40" y="21"/>
                  </a:moveTo>
                  <a:lnTo>
                    <a:pt x="39" y="29"/>
                  </a:lnTo>
                  <a:lnTo>
                    <a:pt x="35" y="34"/>
                  </a:lnTo>
                  <a:lnTo>
                    <a:pt x="29" y="39"/>
                  </a:lnTo>
                  <a:lnTo>
                    <a:pt x="21" y="40"/>
                  </a:lnTo>
                  <a:lnTo>
                    <a:pt x="13" y="39"/>
                  </a:lnTo>
                  <a:lnTo>
                    <a:pt x="7" y="34"/>
                  </a:lnTo>
                  <a:lnTo>
                    <a:pt x="1" y="29"/>
                  </a:lnTo>
                  <a:lnTo>
                    <a:pt x="0" y="21"/>
                  </a:lnTo>
                  <a:lnTo>
                    <a:pt x="1" y="13"/>
                  </a:lnTo>
                  <a:lnTo>
                    <a:pt x="7" y="7"/>
                  </a:lnTo>
                  <a:lnTo>
                    <a:pt x="13" y="1"/>
                  </a:lnTo>
                  <a:lnTo>
                    <a:pt x="21" y="0"/>
                  </a:lnTo>
                  <a:lnTo>
                    <a:pt x="29" y="1"/>
                  </a:lnTo>
                  <a:lnTo>
                    <a:pt x="35" y="7"/>
                  </a:lnTo>
                  <a:lnTo>
                    <a:pt x="39" y="13"/>
                  </a:lnTo>
                  <a:lnTo>
                    <a:pt x="4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59" name="Freeform 627">
              <a:extLst>
                <a:ext uri="{FF2B5EF4-FFF2-40B4-BE49-F238E27FC236}">
                  <a16:creationId xmlns:a16="http://schemas.microsoft.com/office/drawing/2014/main" id="{AA2AF333-BDF5-4AA8-BB60-5332AA2BCBEF}"/>
                </a:ext>
              </a:extLst>
            </p:cNvPr>
            <p:cNvSpPr>
              <a:spLocks/>
            </p:cNvSpPr>
            <p:nvPr/>
          </p:nvSpPr>
          <p:spPr bwMode="auto">
            <a:xfrm>
              <a:off x="429" y="2630"/>
              <a:ext cx="86" cy="174"/>
            </a:xfrm>
            <a:custGeom>
              <a:avLst/>
              <a:gdLst>
                <a:gd name="T0" fmla="*/ 0 w 375"/>
                <a:gd name="T1" fmla="*/ 0 h 760"/>
                <a:gd name="T2" fmla="*/ 0 w 375"/>
                <a:gd name="T3" fmla="*/ 0 h 760"/>
                <a:gd name="T4" fmla="*/ 0 w 375"/>
                <a:gd name="T5" fmla="*/ 0 h 760"/>
                <a:gd name="T6" fmla="*/ 0 w 375"/>
                <a:gd name="T7" fmla="*/ 0 h 760"/>
                <a:gd name="T8" fmla="*/ 0 w 375"/>
                <a:gd name="T9" fmla="*/ 0 h 760"/>
                <a:gd name="T10" fmla="*/ 0 w 375"/>
                <a:gd name="T11" fmla="*/ 0 h 760"/>
                <a:gd name="T12" fmla="*/ 0 w 375"/>
                <a:gd name="T13" fmla="*/ 0 h 760"/>
                <a:gd name="T14" fmla="*/ 0 w 375"/>
                <a:gd name="T15" fmla="*/ 0 h 760"/>
                <a:gd name="T16" fmla="*/ 0 w 375"/>
                <a:gd name="T17" fmla="*/ 0 h 760"/>
                <a:gd name="T18" fmla="*/ 0 w 375"/>
                <a:gd name="T19" fmla="*/ 0 h 760"/>
                <a:gd name="T20" fmla="*/ 0 w 375"/>
                <a:gd name="T21" fmla="*/ 0 h 760"/>
                <a:gd name="T22" fmla="*/ 0 w 375"/>
                <a:gd name="T23" fmla="*/ 0 h 760"/>
                <a:gd name="T24" fmla="*/ 0 w 375"/>
                <a:gd name="T25" fmla="*/ 0 h 760"/>
                <a:gd name="T26" fmla="*/ 0 w 375"/>
                <a:gd name="T27" fmla="*/ 0 h 760"/>
                <a:gd name="T28" fmla="*/ 0 w 375"/>
                <a:gd name="T29" fmla="*/ 0 h 760"/>
                <a:gd name="T30" fmla="*/ 0 w 375"/>
                <a:gd name="T31" fmla="*/ 0 h 760"/>
                <a:gd name="T32" fmla="*/ 0 w 375"/>
                <a:gd name="T33" fmla="*/ 0 h 760"/>
                <a:gd name="T34" fmla="*/ 0 w 375"/>
                <a:gd name="T35" fmla="*/ 0 h 760"/>
                <a:gd name="T36" fmla="*/ 0 w 375"/>
                <a:gd name="T37" fmla="*/ 0 h 760"/>
                <a:gd name="T38" fmla="*/ 0 w 375"/>
                <a:gd name="T39" fmla="*/ 0 h 760"/>
                <a:gd name="T40" fmla="*/ 0 w 375"/>
                <a:gd name="T41" fmla="*/ 0 h 760"/>
                <a:gd name="T42" fmla="*/ 0 w 375"/>
                <a:gd name="T43" fmla="*/ 0 h 760"/>
                <a:gd name="T44" fmla="*/ 0 w 375"/>
                <a:gd name="T45" fmla="*/ 0 h 760"/>
                <a:gd name="T46" fmla="*/ 0 w 375"/>
                <a:gd name="T47" fmla="*/ 0 h 760"/>
                <a:gd name="T48" fmla="*/ 0 w 375"/>
                <a:gd name="T49" fmla="*/ 0 h 760"/>
                <a:gd name="T50" fmla="*/ 0 w 375"/>
                <a:gd name="T51" fmla="*/ 0 h 760"/>
                <a:gd name="T52" fmla="*/ 0 w 375"/>
                <a:gd name="T53" fmla="*/ 0 h 760"/>
                <a:gd name="T54" fmla="*/ 0 w 375"/>
                <a:gd name="T55" fmla="*/ 0 h 760"/>
                <a:gd name="T56" fmla="*/ 0 w 375"/>
                <a:gd name="T57" fmla="*/ 0 h 760"/>
                <a:gd name="T58" fmla="*/ 0 w 375"/>
                <a:gd name="T59" fmla="*/ 0 h 760"/>
                <a:gd name="T60" fmla="*/ 0 w 375"/>
                <a:gd name="T61" fmla="*/ 0 h 760"/>
                <a:gd name="T62" fmla="*/ 0 w 375"/>
                <a:gd name="T63" fmla="*/ 0 h 760"/>
                <a:gd name="T64" fmla="*/ 0 w 375"/>
                <a:gd name="T65" fmla="*/ 0 h 760"/>
                <a:gd name="T66" fmla="*/ 0 w 375"/>
                <a:gd name="T67" fmla="*/ 0 h 7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75"/>
                <a:gd name="T103" fmla="*/ 0 h 760"/>
                <a:gd name="T104" fmla="*/ 375 w 375"/>
                <a:gd name="T105" fmla="*/ 760 h 7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75" h="760">
                  <a:moveTo>
                    <a:pt x="185" y="17"/>
                  </a:moveTo>
                  <a:lnTo>
                    <a:pt x="182" y="18"/>
                  </a:lnTo>
                  <a:lnTo>
                    <a:pt x="180" y="19"/>
                  </a:lnTo>
                  <a:lnTo>
                    <a:pt x="125" y="92"/>
                  </a:lnTo>
                  <a:lnTo>
                    <a:pt x="82" y="189"/>
                  </a:lnTo>
                  <a:lnTo>
                    <a:pt x="51" y="299"/>
                  </a:lnTo>
                  <a:lnTo>
                    <a:pt x="28" y="414"/>
                  </a:lnTo>
                  <a:lnTo>
                    <a:pt x="13" y="522"/>
                  </a:lnTo>
                  <a:lnTo>
                    <a:pt x="5" y="613"/>
                  </a:lnTo>
                  <a:lnTo>
                    <a:pt x="2" y="678"/>
                  </a:lnTo>
                  <a:lnTo>
                    <a:pt x="0" y="708"/>
                  </a:lnTo>
                  <a:lnTo>
                    <a:pt x="0" y="719"/>
                  </a:lnTo>
                  <a:lnTo>
                    <a:pt x="12" y="726"/>
                  </a:lnTo>
                  <a:lnTo>
                    <a:pt x="43" y="739"/>
                  </a:lnTo>
                  <a:lnTo>
                    <a:pt x="72" y="748"/>
                  </a:lnTo>
                  <a:lnTo>
                    <a:pt x="98" y="754"/>
                  </a:lnTo>
                  <a:lnTo>
                    <a:pt x="121" y="758"/>
                  </a:lnTo>
                  <a:lnTo>
                    <a:pt x="143" y="760"/>
                  </a:lnTo>
                  <a:lnTo>
                    <a:pt x="164" y="758"/>
                  </a:lnTo>
                  <a:lnTo>
                    <a:pt x="181" y="756"/>
                  </a:lnTo>
                  <a:lnTo>
                    <a:pt x="198" y="750"/>
                  </a:lnTo>
                  <a:lnTo>
                    <a:pt x="211" y="747"/>
                  </a:lnTo>
                  <a:lnTo>
                    <a:pt x="223" y="740"/>
                  </a:lnTo>
                  <a:lnTo>
                    <a:pt x="233" y="734"/>
                  </a:lnTo>
                  <a:lnTo>
                    <a:pt x="242" y="728"/>
                  </a:lnTo>
                  <a:lnTo>
                    <a:pt x="249" y="723"/>
                  </a:lnTo>
                  <a:lnTo>
                    <a:pt x="253" y="719"/>
                  </a:lnTo>
                  <a:lnTo>
                    <a:pt x="257" y="715"/>
                  </a:lnTo>
                  <a:lnTo>
                    <a:pt x="258" y="714"/>
                  </a:lnTo>
                  <a:lnTo>
                    <a:pt x="263" y="706"/>
                  </a:lnTo>
                  <a:lnTo>
                    <a:pt x="262" y="698"/>
                  </a:lnTo>
                  <a:lnTo>
                    <a:pt x="253" y="618"/>
                  </a:lnTo>
                  <a:lnTo>
                    <a:pt x="251" y="554"/>
                  </a:lnTo>
                  <a:lnTo>
                    <a:pt x="255" y="505"/>
                  </a:lnTo>
                  <a:lnTo>
                    <a:pt x="262" y="467"/>
                  </a:lnTo>
                  <a:lnTo>
                    <a:pt x="271" y="442"/>
                  </a:lnTo>
                  <a:lnTo>
                    <a:pt x="280" y="425"/>
                  </a:lnTo>
                  <a:lnTo>
                    <a:pt x="287" y="417"/>
                  </a:lnTo>
                  <a:lnTo>
                    <a:pt x="289" y="415"/>
                  </a:lnTo>
                  <a:lnTo>
                    <a:pt x="310" y="399"/>
                  </a:lnTo>
                  <a:lnTo>
                    <a:pt x="327" y="380"/>
                  </a:lnTo>
                  <a:lnTo>
                    <a:pt x="343" y="359"/>
                  </a:lnTo>
                  <a:lnTo>
                    <a:pt x="353" y="338"/>
                  </a:lnTo>
                  <a:lnTo>
                    <a:pt x="362" y="319"/>
                  </a:lnTo>
                  <a:lnTo>
                    <a:pt x="369" y="302"/>
                  </a:lnTo>
                  <a:lnTo>
                    <a:pt x="372" y="290"/>
                  </a:lnTo>
                  <a:lnTo>
                    <a:pt x="374" y="285"/>
                  </a:lnTo>
                  <a:lnTo>
                    <a:pt x="375" y="281"/>
                  </a:lnTo>
                  <a:lnTo>
                    <a:pt x="374" y="277"/>
                  </a:lnTo>
                  <a:lnTo>
                    <a:pt x="372" y="268"/>
                  </a:lnTo>
                  <a:lnTo>
                    <a:pt x="367" y="248"/>
                  </a:lnTo>
                  <a:lnTo>
                    <a:pt x="362" y="220"/>
                  </a:lnTo>
                  <a:lnTo>
                    <a:pt x="354" y="185"/>
                  </a:lnTo>
                  <a:lnTo>
                    <a:pt x="345" y="148"/>
                  </a:lnTo>
                  <a:lnTo>
                    <a:pt x="337" y="112"/>
                  </a:lnTo>
                  <a:lnTo>
                    <a:pt x="328" y="78"/>
                  </a:lnTo>
                  <a:lnTo>
                    <a:pt x="319" y="49"/>
                  </a:lnTo>
                  <a:lnTo>
                    <a:pt x="313" y="35"/>
                  </a:lnTo>
                  <a:lnTo>
                    <a:pt x="305" y="23"/>
                  </a:lnTo>
                  <a:lnTo>
                    <a:pt x="294" y="13"/>
                  </a:lnTo>
                  <a:lnTo>
                    <a:pt x="281" y="6"/>
                  </a:lnTo>
                  <a:lnTo>
                    <a:pt x="266" y="3"/>
                  </a:lnTo>
                  <a:lnTo>
                    <a:pt x="250" y="0"/>
                  </a:lnTo>
                  <a:lnTo>
                    <a:pt x="234" y="1"/>
                  </a:lnTo>
                  <a:lnTo>
                    <a:pt x="220" y="4"/>
                  </a:lnTo>
                  <a:lnTo>
                    <a:pt x="207" y="8"/>
                  </a:lnTo>
                  <a:lnTo>
                    <a:pt x="197" y="12"/>
                  </a:lnTo>
                  <a:lnTo>
                    <a:pt x="189" y="16"/>
                  </a:lnTo>
                  <a:lnTo>
                    <a:pt x="185"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60" name="Freeform 628">
              <a:extLst>
                <a:ext uri="{FF2B5EF4-FFF2-40B4-BE49-F238E27FC236}">
                  <a16:creationId xmlns:a16="http://schemas.microsoft.com/office/drawing/2014/main" id="{5F8237BB-48F4-44FF-AAC9-A6ECFFB713C0}"/>
                </a:ext>
              </a:extLst>
            </p:cNvPr>
            <p:cNvSpPr>
              <a:spLocks/>
            </p:cNvSpPr>
            <p:nvPr/>
          </p:nvSpPr>
          <p:spPr bwMode="auto">
            <a:xfrm>
              <a:off x="438" y="2639"/>
              <a:ext cx="67" cy="156"/>
            </a:xfrm>
            <a:custGeom>
              <a:avLst/>
              <a:gdLst>
                <a:gd name="T0" fmla="*/ 0 w 292"/>
                <a:gd name="T1" fmla="*/ 0 h 679"/>
                <a:gd name="T2" fmla="*/ 0 w 292"/>
                <a:gd name="T3" fmla="*/ 0 h 679"/>
                <a:gd name="T4" fmla="*/ 0 w 292"/>
                <a:gd name="T5" fmla="*/ 0 h 679"/>
                <a:gd name="T6" fmla="*/ 0 w 292"/>
                <a:gd name="T7" fmla="*/ 0 h 679"/>
                <a:gd name="T8" fmla="*/ 0 w 292"/>
                <a:gd name="T9" fmla="*/ 0 h 679"/>
                <a:gd name="T10" fmla="*/ 0 w 292"/>
                <a:gd name="T11" fmla="*/ 0 h 679"/>
                <a:gd name="T12" fmla="*/ 0 w 292"/>
                <a:gd name="T13" fmla="*/ 0 h 679"/>
                <a:gd name="T14" fmla="*/ 0 w 292"/>
                <a:gd name="T15" fmla="*/ 0 h 679"/>
                <a:gd name="T16" fmla="*/ 0 w 292"/>
                <a:gd name="T17" fmla="*/ 0 h 679"/>
                <a:gd name="T18" fmla="*/ 0 w 292"/>
                <a:gd name="T19" fmla="*/ 0 h 679"/>
                <a:gd name="T20" fmla="*/ 0 w 292"/>
                <a:gd name="T21" fmla="*/ 0 h 679"/>
                <a:gd name="T22" fmla="*/ 0 w 292"/>
                <a:gd name="T23" fmla="*/ 0 h 679"/>
                <a:gd name="T24" fmla="*/ 0 w 292"/>
                <a:gd name="T25" fmla="*/ 0 h 679"/>
                <a:gd name="T26" fmla="*/ 0 w 292"/>
                <a:gd name="T27" fmla="*/ 0 h 679"/>
                <a:gd name="T28" fmla="*/ 0 w 292"/>
                <a:gd name="T29" fmla="*/ 0 h 679"/>
                <a:gd name="T30" fmla="*/ 0 w 292"/>
                <a:gd name="T31" fmla="*/ 0 h 679"/>
                <a:gd name="T32" fmla="*/ 0 w 292"/>
                <a:gd name="T33" fmla="*/ 0 h 679"/>
                <a:gd name="T34" fmla="*/ 0 w 292"/>
                <a:gd name="T35" fmla="*/ 0 h 679"/>
                <a:gd name="T36" fmla="*/ 0 w 292"/>
                <a:gd name="T37" fmla="*/ 0 h 679"/>
                <a:gd name="T38" fmla="*/ 0 w 292"/>
                <a:gd name="T39" fmla="*/ 0 h 679"/>
                <a:gd name="T40" fmla="*/ 0 w 292"/>
                <a:gd name="T41" fmla="*/ 0 h 679"/>
                <a:gd name="T42" fmla="*/ 0 w 292"/>
                <a:gd name="T43" fmla="*/ 0 h 679"/>
                <a:gd name="T44" fmla="*/ 0 w 292"/>
                <a:gd name="T45" fmla="*/ 0 h 679"/>
                <a:gd name="T46" fmla="*/ 0 w 292"/>
                <a:gd name="T47" fmla="*/ 0 h 679"/>
                <a:gd name="T48" fmla="*/ 0 w 292"/>
                <a:gd name="T49" fmla="*/ 0 h 679"/>
                <a:gd name="T50" fmla="*/ 0 w 292"/>
                <a:gd name="T51" fmla="*/ 0 h 679"/>
                <a:gd name="T52" fmla="*/ 0 w 292"/>
                <a:gd name="T53" fmla="*/ 0 h 679"/>
                <a:gd name="T54" fmla="*/ 0 w 292"/>
                <a:gd name="T55" fmla="*/ 0 h 679"/>
                <a:gd name="T56" fmla="*/ 0 w 292"/>
                <a:gd name="T57" fmla="*/ 0 h 679"/>
                <a:gd name="T58" fmla="*/ 0 w 292"/>
                <a:gd name="T59" fmla="*/ 0 h 679"/>
                <a:gd name="T60" fmla="*/ 0 w 292"/>
                <a:gd name="T61" fmla="*/ 0 h 679"/>
                <a:gd name="T62" fmla="*/ 0 w 292"/>
                <a:gd name="T63" fmla="*/ 0 h 679"/>
                <a:gd name="T64" fmla="*/ 0 w 292"/>
                <a:gd name="T65" fmla="*/ 0 h 679"/>
                <a:gd name="T66" fmla="*/ 0 w 292"/>
                <a:gd name="T67" fmla="*/ 0 h 679"/>
                <a:gd name="T68" fmla="*/ 0 w 292"/>
                <a:gd name="T69" fmla="*/ 0 h 679"/>
                <a:gd name="T70" fmla="*/ 0 w 292"/>
                <a:gd name="T71" fmla="*/ 0 h 679"/>
                <a:gd name="T72" fmla="*/ 0 w 292"/>
                <a:gd name="T73" fmla="*/ 0 h 679"/>
                <a:gd name="T74" fmla="*/ 0 w 292"/>
                <a:gd name="T75" fmla="*/ 0 h 679"/>
                <a:gd name="T76" fmla="*/ 0 w 292"/>
                <a:gd name="T77" fmla="*/ 0 h 679"/>
                <a:gd name="T78" fmla="*/ 0 w 292"/>
                <a:gd name="T79" fmla="*/ 0 h 679"/>
                <a:gd name="T80" fmla="*/ 0 w 292"/>
                <a:gd name="T81" fmla="*/ 0 h 679"/>
                <a:gd name="T82" fmla="*/ 0 w 292"/>
                <a:gd name="T83" fmla="*/ 0 h 679"/>
                <a:gd name="T84" fmla="*/ 0 w 292"/>
                <a:gd name="T85" fmla="*/ 0 h 679"/>
                <a:gd name="T86" fmla="*/ 0 w 292"/>
                <a:gd name="T87" fmla="*/ 0 h 679"/>
                <a:gd name="T88" fmla="*/ 0 w 292"/>
                <a:gd name="T89" fmla="*/ 0 h 679"/>
                <a:gd name="T90" fmla="*/ 0 w 292"/>
                <a:gd name="T91" fmla="*/ 0 h 679"/>
                <a:gd name="T92" fmla="*/ 0 w 292"/>
                <a:gd name="T93" fmla="*/ 0 h 679"/>
                <a:gd name="T94" fmla="*/ 0 w 292"/>
                <a:gd name="T95" fmla="*/ 0 h 679"/>
                <a:gd name="T96" fmla="*/ 0 w 292"/>
                <a:gd name="T97" fmla="*/ 0 h 679"/>
                <a:gd name="T98" fmla="*/ 0 w 292"/>
                <a:gd name="T99" fmla="*/ 0 h 679"/>
                <a:gd name="T100" fmla="*/ 0 w 292"/>
                <a:gd name="T101" fmla="*/ 0 h 679"/>
                <a:gd name="T102" fmla="*/ 0 w 292"/>
                <a:gd name="T103" fmla="*/ 0 h 679"/>
                <a:gd name="T104" fmla="*/ 0 w 292"/>
                <a:gd name="T105" fmla="*/ 0 h 679"/>
                <a:gd name="T106" fmla="*/ 0 w 292"/>
                <a:gd name="T107" fmla="*/ 0 h 679"/>
                <a:gd name="T108" fmla="*/ 0 w 292"/>
                <a:gd name="T109" fmla="*/ 0 h 679"/>
                <a:gd name="T110" fmla="*/ 0 w 292"/>
                <a:gd name="T111" fmla="*/ 0 h 679"/>
                <a:gd name="T112" fmla="*/ 0 w 292"/>
                <a:gd name="T113" fmla="*/ 0 h 6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2"/>
                <a:gd name="T172" fmla="*/ 0 h 679"/>
                <a:gd name="T173" fmla="*/ 292 w 292"/>
                <a:gd name="T174" fmla="*/ 679 h 6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2" h="679">
                  <a:moveTo>
                    <a:pt x="225" y="3"/>
                  </a:moveTo>
                  <a:lnTo>
                    <a:pt x="229" y="5"/>
                  </a:lnTo>
                  <a:lnTo>
                    <a:pt x="233" y="8"/>
                  </a:lnTo>
                  <a:lnTo>
                    <a:pt x="236" y="15"/>
                  </a:lnTo>
                  <a:lnTo>
                    <a:pt x="240" y="22"/>
                  </a:lnTo>
                  <a:lnTo>
                    <a:pt x="248" y="47"/>
                  </a:lnTo>
                  <a:lnTo>
                    <a:pt x="256" y="77"/>
                  </a:lnTo>
                  <a:lnTo>
                    <a:pt x="264" y="111"/>
                  </a:lnTo>
                  <a:lnTo>
                    <a:pt x="273" y="145"/>
                  </a:lnTo>
                  <a:lnTo>
                    <a:pt x="279" y="176"/>
                  </a:lnTo>
                  <a:lnTo>
                    <a:pt x="286" y="204"/>
                  </a:lnTo>
                  <a:lnTo>
                    <a:pt x="290" y="227"/>
                  </a:lnTo>
                  <a:lnTo>
                    <a:pt x="292" y="240"/>
                  </a:lnTo>
                  <a:lnTo>
                    <a:pt x="290" y="247"/>
                  </a:lnTo>
                  <a:lnTo>
                    <a:pt x="286" y="259"/>
                  </a:lnTo>
                  <a:lnTo>
                    <a:pt x="281" y="272"/>
                  </a:lnTo>
                  <a:lnTo>
                    <a:pt x="274" y="288"/>
                  </a:lnTo>
                  <a:lnTo>
                    <a:pt x="265" y="302"/>
                  </a:lnTo>
                  <a:lnTo>
                    <a:pt x="253" y="318"/>
                  </a:lnTo>
                  <a:lnTo>
                    <a:pt x="242" y="331"/>
                  </a:lnTo>
                  <a:lnTo>
                    <a:pt x="227" y="341"/>
                  </a:lnTo>
                  <a:lnTo>
                    <a:pt x="223" y="344"/>
                  </a:lnTo>
                  <a:lnTo>
                    <a:pt x="216" y="351"/>
                  </a:lnTo>
                  <a:lnTo>
                    <a:pt x="207" y="363"/>
                  </a:lnTo>
                  <a:lnTo>
                    <a:pt x="196" y="380"/>
                  </a:lnTo>
                  <a:lnTo>
                    <a:pt x="187" y="405"/>
                  </a:lnTo>
                  <a:lnTo>
                    <a:pt x="178" y="437"/>
                  </a:lnTo>
                  <a:lnTo>
                    <a:pt x="173" y="479"/>
                  </a:lnTo>
                  <a:lnTo>
                    <a:pt x="170" y="530"/>
                  </a:lnTo>
                  <a:lnTo>
                    <a:pt x="171" y="557"/>
                  </a:lnTo>
                  <a:lnTo>
                    <a:pt x="173" y="587"/>
                  </a:lnTo>
                  <a:lnTo>
                    <a:pt x="177" y="619"/>
                  </a:lnTo>
                  <a:lnTo>
                    <a:pt x="180" y="655"/>
                  </a:lnTo>
                  <a:lnTo>
                    <a:pt x="173" y="661"/>
                  </a:lnTo>
                  <a:lnTo>
                    <a:pt x="161" y="668"/>
                  </a:lnTo>
                  <a:lnTo>
                    <a:pt x="145" y="674"/>
                  </a:lnTo>
                  <a:lnTo>
                    <a:pt x="126" y="678"/>
                  </a:lnTo>
                  <a:lnTo>
                    <a:pt x="101" y="679"/>
                  </a:lnTo>
                  <a:lnTo>
                    <a:pt x="72" y="677"/>
                  </a:lnTo>
                  <a:lnTo>
                    <a:pt x="39" y="669"/>
                  </a:lnTo>
                  <a:lnTo>
                    <a:pt x="0" y="655"/>
                  </a:lnTo>
                  <a:lnTo>
                    <a:pt x="2" y="609"/>
                  </a:lnTo>
                  <a:lnTo>
                    <a:pt x="7" y="539"/>
                  </a:lnTo>
                  <a:lnTo>
                    <a:pt x="17" y="450"/>
                  </a:lnTo>
                  <a:lnTo>
                    <a:pt x="32" y="353"/>
                  </a:lnTo>
                  <a:lnTo>
                    <a:pt x="53" y="251"/>
                  </a:lnTo>
                  <a:lnTo>
                    <a:pt x="82" y="156"/>
                  </a:lnTo>
                  <a:lnTo>
                    <a:pt x="118" y="73"/>
                  </a:lnTo>
                  <a:lnTo>
                    <a:pt x="165" y="11"/>
                  </a:lnTo>
                  <a:lnTo>
                    <a:pt x="170" y="8"/>
                  </a:lnTo>
                  <a:lnTo>
                    <a:pt x="177" y="7"/>
                  </a:lnTo>
                  <a:lnTo>
                    <a:pt x="184" y="4"/>
                  </a:lnTo>
                  <a:lnTo>
                    <a:pt x="192" y="2"/>
                  </a:lnTo>
                  <a:lnTo>
                    <a:pt x="201" y="0"/>
                  </a:lnTo>
                  <a:lnTo>
                    <a:pt x="209" y="0"/>
                  </a:lnTo>
                  <a:lnTo>
                    <a:pt x="217" y="0"/>
                  </a:lnTo>
                  <a:lnTo>
                    <a:pt x="225" y="3"/>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61" name="Freeform 629">
              <a:extLst>
                <a:ext uri="{FF2B5EF4-FFF2-40B4-BE49-F238E27FC236}">
                  <a16:creationId xmlns:a16="http://schemas.microsoft.com/office/drawing/2014/main" id="{68056CA2-C98D-4A15-94D1-B56E70C41488}"/>
                </a:ext>
              </a:extLst>
            </p:cNvPr>
            <p:cNvSpPr>
              <a:spLocks/>
            </p:cNvSpPr>
            <p:nvPr/>
          </p:nvSpPr>
          <p:spPr bwMode="auto">
            <a:xfrm>
              <a:off x="480" y="2612"/>
              <a:ext cx="18" cy="24"/>
            </a:xfrm>
            <a:custGeom>
              <a:avLst/>
              <a:gdLst>
                <a:gd name="T0" fmla="*/ 0 w 82"/>
                <a:gd name="T1" fmla="*/ 0 h 107"/>
                <a:gd name="T2" fmla="*/ 0 w 82"/>
                <a:gd name="T3" fmla="*/ 0 h 107"/>
                <a:gd name="T4" fmla="*/ 0 w 82"/>
                <a:gd name="T5" fmla="*/ 0 h 107"/>
                <a:gd name="T6" fmla="*/ 0 w 82"/>
                <a:gd name="T7" fmla="*/ 0 h 107"/>
                <a:gd name="T8" fmla="*/ 0 w 82"/>
                <a:gd name="T9" fmla="*/ 0 h 107"/>
                <a:gd name="T10" fmla="*/ 0 w 82"/>
                <a:gd name="T11" fmla="*/ 0 h 107"/>
                <a:gd name="T12" fmla="*/ 0 w 82"/>
                <a:gd name="T13" fmla="*/ 0 h 107"/>
                <a:gd name="T14" fmla="*/ 0 w 82"/>
                <a:gd name="T15" fmla="*/ 0 h 107"/>
                <a:gd name="T16" fmla="*/ 0 w 82"/>
                <a:gd name="T17" fmla="*/ 0 h 107"/>
                <a:gd name="T18" fmla="*/ 0 w 82"/>
                <a:gd name="T19" fmla="*/ 0 h 107"/>
                <a:gd name="T20" fmla="*/ 0 w 82"/>
                <a:gd name="T21" fmla="*/ 0 h 107"/>
                <a:gd name="T22" fmla="*/ 0 w 82"/>
                <a:gd name="T23" fmla="*/ 0 h 107"/>
                <a:gd name="T24" fmla="*/ 0 w 82"/>
                <a:gd name="T25" fmla="*/ 0 h 107"/>
                <a:gd name="T26" fmla="*/ 0 w 82"/>
                <a:gd name="T27" fmla="*/ 0 h 107"/>
                <a:gd name="T28" fmla="*/ 0 w 82"/>
                <a:gd name="T29" fmla="*/ 0 h 107"/>
                <a:gd name="T30" fmla="*/ 0 w 82"/>
                <a:gd name="T31" fmla="*/ 0 h 107"/>
                <a:gd name="T32" fmla="*/ 0 w 82"/>
                <a:gd name="T33" fmla="*/ 0 h 107"/>
                <a:gd name="T34" fmla="*/ 0 w 82"/>
                <a:gd name="T35" fmla="*/ 0 h 107"/>
                <a:gd name="T36" fmla="*/ 0 w 82"/>
                <a:gd name="T37" fmla="*/ 0 h 10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2"/>
                <a:gd name="T58" fmla="*/ 0 h 107"/>
                <a:gd name="T59" fmla="*/ 82 w 82"/>
                <a:gd name="T60" fmla="*/ 107 h 10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2" h="107">
                  <a:moveTo>
                    <a:pt x="0" y="91"/>
                  </a:moveTo>
                  <a:lnTo>
                    <a:pt x="37" y="107"/>
                  </a:lnTo>
                  <a:lnTo>
                    <a:pt x="42" y="95"/>
                  </a:lnTo>
                  <a:lnTo>
                    <a:pt x="49" y="84"/>
                  </a:lnTo>
                  <a:lnTo>
                    <a:pt x="54" y="72"/>
                  </a:lnTo>
                  <a:lnTo>
                    <a:pt x="60" y="61"/>
                  </a:lnTo>
                  <a:lnTo>
                    <a:pt x="67" y="52"/>
                  </a:lnTo>
                  <a:lnTo>
                    <a:pt x="73" y="43"/>
                  </a:lnTo>
                  <a:lnTo>
                    <a:pt x="79" y="37"/>
                  </a:lnTo>
                  <a:lnTo>
                    <a:pt x="82" y="33"/>
                  </a:lnTo>
                  <a:lnTo>
                    <a:pt x="58" y="0"/>
                  </a:lnTo>
                  <a:lnTo>
                    <a:pt x="49" y="9"/>
                  </a:lnTo>
                  <a:lnTo>
                    <a:pt x="40" y="20"/>
                  </a:lnTo>
                  <a:lnTo>
                    <a:pt x="30" y="34"/>
                  </a:lnTo>
                  <a:lnTo>
                    <a:pt x="23" y="47"/>
                  </a:lnTo>
                  <a:lnTo>
                    <a:pt x="15" y="61"/>
                  </a:lnTo>
                  <a:lnTo>
                    <a:pt x="8" y="74"/>
                  </a:lnTo>
                  <a:lnTo>
                    <a:pt x="3" y="85"/>
                  </a:lnTo>
                  <a:lnTo>
                    <a:pt x="0"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62" name="Freeform 630">
              <a:extLst>
                <a:ext uri="{FF2B5EF4-FFF2-40B4-BE49-F238E27FC236}">
                  <a16:creationId xmlns:a16="http://schemas.microsoft.com/office/drawing/2014/main" id="{2758CCFD-9A01-4C98-A53A-80E7B7858C23}"/>
                </a:ext>
              </a:extLst>
            </p:cNvPr>
            <p:cNvSpPr>
              <a:spLocks/>
            </p:cNvSpPr>
            <p:nvPr/>
          </p:nvSpPr>
          <p:spPr bwMode="auto">
            <a:xfrm>
              <a:off x="586" y="2686"/>
              <a:ext cx="67" cy="65"/>
            </a:xfrm>
            <a:custGeom>
              <a:avLst/>
              <a:gdLst>
                <a:gd name="T0" fmla="*/ 0 w 292"/>
                <a:gd name="T1" fmla="*/ 0 h 284"/>
                <a:gd name="T2" fmla="*/ 0 w 292"/>
                <a:gd name="T3" fmla="*/ 0 h 284"/>
                <a:gd name="T4" fmla="*/ 0 w 292"/>
                <a:gd name="T5" fmla="*/ 0 h 284"/>
                <a:gd name="T6" fmla="*/ 0 w 292"/>
                <a:gd name="T7" fmla="*/ 0 h 284"/>
                <a:gd name="T8" fmla="*/ 0 w 292"/>
                <a:gd name="T9" fmla="*/ 0 h 284"/>
                <a:gd name="T10" fmla="*/ 0 w 292"/>
                <a:gd name="T11" fmla="*/ 0 h 284"/>
                <a:gd name="T12" fmla="*/ 0 w 292"/>
                <a:gd name="T13" fmla="*/ 0 h 284"/>
                <a:gd name="T14" fmla="*/ 0 w 292"/>
                <a:gd name="T15" fmla="*/ 0 h 284"/>
                <a:gd name="T16" fmla="*/ 0 w 292"/>
                <a:gd name="T17" fmla="*/ 0 h 284"/>
                <a:gd name="T18" fmla="*/ 0 w 292"/>
                <a:gd name="T19" fmla="*/ 0 h 284"/>
                <a:gd name="T20" fmla="*/ 0 w 292"/>
                <a:gd name="T21" fmla="*/ 0 h 284"/>
                <a:gd name="T22" fmla="*/ 0 w 292"/>
                <a:gd name="T23" fmla="*/ 0 h 284"/>
                <a:gd name="T24" fmla="*/ 0 w 292"/>
                <a:gd name="T25" fmla="*/ 0 h 284"/>
                <a:gd name="T26" fmla="*/ 0 w 292"/>
                <a:gd name="T27" fmla="*/ 0 h 284"/>
                <a:gd name="T28" fmla="*/ 0 w 292"/>
                <a:gd name="T29" fmla="*/ 0 h 284"/>
                <a:gd name="T30" fmla="*/ 0 w 292"/>
                <a:gd name="T31" fmla="*/ 0 h 284"/>
                <a:gd name="T32" fmla="*/ 0 w 292"/>
                <a:gd name="T33" fmla="*/ 0 h 284"/>
                <a:gd name="T34" fmla="*/ 0 w 292"/>
                <a:gd name="T35" fmla="*/ 0 h 284"/>
                <a:gd name="T36" fmla="*/ 0 w 292"/>
                <a:gd name="T37" fmla="*/ 0 h 2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2"/>
                <a:gd name="T58" fmla="*/ 0 h 284"/>
                <a:gd name="T59" fmla="*/ 292 w 292"/>
                <a:gd name="T60" fmla="*/ 284 h 2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2" h="284">
                  <a:moveTo>
                    <a:pt x="7" y="7"/>
                  </a:moveTo>
                  <a:lnTo>
                    <a:pt x="1" y="15"/>
                  </a:lnTo>
                  <a:lnTo>
                    <a:pt x="0" y="24"/>
                  </a:lnTo>
                  <a:lnTo>
                    <a:pt x="1" y="33"/>
                  </a:lnTo>
                  <a:lnTo>
                    <a:pt x="7" y="41"/>
                  </a:lnTo>
                  <a:lnTo>
                    <a:pt x="251" y="278"/>
                  </a:lnTo>
                  <a:lnTo>
                    <a:pt x="259" y="283"/>
                  </a:lnTo>
                  <a:lnTo>
                    <a:pt x="268" y="284"/>
                  </a:lnTo>
                  <a:lnTo>
                    <a:pt x="277" y="283"/>
                  </a:lnTo>
                  <a:lnTo>
                    <a:pt x="285" y="278"/>
                  </a:lnTo>
                  <a:lnTo>
                    <a:pt x="290" y="270"/>
                  </a:lnTo>
                  <a:lnTo>
                    <a:pt x="292" y="261"/>
                  </a:lnTo>
                  <a:lnTo>
                    <a:pt x="290" y="252"/>
                  </a:lnTo>
                  <a:lnTo>
                    <a:pt x="285" y="244"/>
                  </a:lnTo>
                  <a:lnTo>
                    <a:pt x="40" y="7"/>
                  </a:lnTo>
                  <a:lnTo>
                    <a:pt x="33" y="2"/>
                  </a:lnTo>
                  <a:lnTo>
                    <a:pt x="23" y="0"/>
                  </a:lnTo>
                  <a:lnTo>
                    <a:pt x="14" y="2"/>
                  </a:lnTo>
                  <a:lnTo>
                    <a:pt x="7"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63" name="Freeform 631">
              <a:extLst>
                <a:ext uri="{FF2B5EF4-FFF2-40B4-BE49-F238E27FC236}">
                  <a16:creationId xmlns:a16="http://schemas.microsoft.com/office/drawing/2014/main" id="{31E9F65C-F9A4-49EF-8265-D302453B31C2}"/>
                </a:ext>
              </a:extLst>
            </p:cNvPr>
            <p:cNvSpPr>
              <a:spLocks/>
            </p:cNvSpPr>
            <p:nvPr/>
          </p:nvSpPr>
          <p:spPr bwMode="auto">
            <a:xfrm>
              <a:off x="477" y="2675"/>
              <a:ext cx="147" cy="82"/>
            </a:xfrm>
            <a:custGeom>
              <a:avLst/>
              <a:gdLst>
                <a:gd name="T0" fmla="*/ 0 w 640"/>
                <a:gd name="T1" fmla="*/ 0 h 359"/>
                <a:gd name="T2" fmla="*/ 0 w 640"/>
                <a:gd name="T3" fmla="*/ 0 h 359"/>
                <a:gd name="T4" fmla="*/ 0 w 640"/>
                <a:gd name="T5" fmla="*/ 0 h 359"/>
                <a:gd name="T6" fmla="*/ 0 w 640"/>
                <a:gd name="T7" fmla="*/ 0 h 359"/>
                <a:gd name="T8" fmla="*/ 0 w 640"/>
                <a:gd name="T9" fmla="*/ 0 h 359"/>
                <a:gd name="T10" fmla="*/ 0 w 640"/>
                <a:gd name="T11" fmla="*/ 0 h 359"/>
                <a:gd name="T12" fmla="*/ 0 w 640"/>
                <a:gd name="T13" fmla="*/ 0 h 359"/>
                <a:gd name="T14" fmla="*/ 0 w 640"/>
                <a:gd name="T15" fmla="*/ 0 h 359"/>
                <a:gd name="T16" fmla="*/ 0 w 640"/>
                <a:gd name="T17" fmla="*/ 0 h 359"/>
                <a:gd name="T18" fmla="*/ 0 w 640"/>
                <a:gd name="T19" fmla="*/ 0 h 359"/>
                <a:gd name="T20" fmla="*/ 0 w 640"/>
                <a:gd name="T21" fmla="*/ 0 h 359"/>
                <a:gd name="T22" fmla="*/ 0 w 640"/>
                <a:gd name="T23" fmla="*/ 0 h 359"/>
                <a:gd name="T24" fmla="*/ 0 w 640"/>
                <a:gd name="T25" fmla="*/ 0 h 359"/>
                <a:gd name="T26" fmla="*/ 0 w 640"/>
                <a:gd name="T27" fmla="*/ 0 h 359"/>
                <a:gd name="T28" fmla="*/ 0 w 640"/>
                <a:gd name="T29" fmla="*/ 0 h 359"/>
                <a:gd name="T30" fmla="*/ 0 w 640"/>
                <a:gd name="T31" fmla="*/ 0 h 359"/>
                <a:gd name="T32" fmla="*/ 0 w 640"/>
                <a:gd name="T33" fmla="*/ 0 h 359"/>
                <a:gd name="T34" fmla="*/ 0 w 640"/>
                <a:gd name="T35" fmla="*/ 0 h 359"/>
                <a:gd name="T36" fmla="*/ 0 w 640"/>
                <a:gd name="T37" fmla="*/ 0 h 359"/>
                <a:gd name="T38" fmla="*/ 0 w 640"/>
                <a:gd name="T39" fmla="*/ 0 h 359"/>
                <a:gd name="T40" fmla="*/ 0 w 640"/>
                <a:gd name="T41" fmla="*/ 0 h 359"/>
                <a:gd name="T42" fmla="*/ 0 w 640"/>
                <a:gd name="T43" fmla="*/ 0 h 359"/>
                <a:gd name="T44" fmla="*/ 0 w 640"/>
                <a:gd name="T45" fmla="*/ 0 h 359"/>
                <a:gd name="T46" fmla="*/ 0 w 640"/>
                <a:gd name="T47" fmla="*/ 0 h 359"/>
                <a:gd name="T48" fmla="*/ 0 w 640"/>
                <a:gd name="T49" fmla="*/ 0 h 359"/>
                <a:gd name="T50" fmla="*/ 0 w 640"/>
                <a:gd name="T51" fmla="*/ 0 h 359"/>
                <a:gd name="T52" fmla="*/ 0 w 640"/>
                <a:gd name="T53" fmla="*/ 0 h 359"/>
                <a:gd name="T54" fmla="*/ 0 w 640"/>
                <a:gd name="T55" fmla="*/ 0 h 359"/>
                <a:gd name="T56" fmla="*/ 0 w 640"/>
                <a:gd name="T57" fmla="*/ 0 h 359"/>
                <a:gd name="T58" fmla="*/ 0 w 640"/>
                <a:gd name="T59" fmla="*/ 0 h 359"/>
                <a:gd name="T60" fmla="*/ 0 w 640"/>
                <a:gd name="T61" fmla="*/ 0 h 359"/>
                <a:gd name="T62" fmla="*/ 0 w 640"/>
                <a:gd name="T63" fmla="*/ 0 h 359"/>
                <a:gd name="T64" fmla="*/ 0 w 640"/>
                <a:gd name="T65" fmla="*/ 0 h 359"/>
                <a:gd name="T66" fmla="*/ 0 w 640"/>
                <a:gd name="T67" fmla="*/ 0 h 359"/>
                <a:gd name="T68" fmla="*/ 0 w 640"/>
                <a:gd name="T69" fmla="*/ 0 h 359"/>
                <a:gd name="T70" fmla="*/ 0 w 640"/>
                <a:gd name="T71" fmla="*/ 0 h 359"/>
                <a:gd name="T72" fmla="*/ 0 w 640"/>
                <a:gd name="T73" fmla="*/ 0 h 359"/>
                <a:gd name="T74" fmla="*/ 0 w 640"/>
                <a:gd name="T75" fmla="*/ 0 h 359"/>
                <a:gd name="T76" fmla="*/ 0 w 640"/>
                <a:gd name="T77" fmla="*/ 0 h 359"/>
                <a:gd name="T78" fmla="*/ 0 w 640"/>
                <a:gd name="T79" fmla="*/ 0 h 35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40"/>
                <a:gd name="T121" fmla="*/ 0 h 359"/>
                <a:gd name="T122" fmla="*/ 640 w 640"/>
                <a:gd name="T123" fmla="*/ 359 h 35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40" h="359">
                  <a:moveTo>
                    <a:pt x="14" y="1"/>
                  </a:moveTo>
                  <a:lnTo>
                    <a:pt x="8" y="5"/>
                  </a:lnTo>
                  <a:lnTo>
                    <a:pt x="2" y="10"/>
                  </a:lnTo>
                  <a:lnTo>
                    <a:pt x="0" y="18"/>
                  </a:lnTo>
                  <a:lnTo>
                    <a:pt x="0" y="26"/>
                  </a:lnTo>
                  <a:lnTo>
                    <a:pt x="1" y="30"/>
                  </a:lnTo>
                  <a:lnTo>
                    <a:pt x="4" y="36"/>
                  </a:lnTo>
                  <a:lnTo>
                    <a:pt x="8" y="48"/>
                  </a:lnTo>
                  <a:lnTo>
                    <a:pt x="13" y="61"/>
                  </a:lnTo>
                  <a:lnTo>
                    <a:pt x="21" y="78"/>
                  </a:lnTo>
                  <a:lnTo>
                    <a:pt x="30" y="96"/>
                  </a:lnTo>
                  <a:lnTo>
                    <a:pt x="41" y="117"/>
                  </a:lnTo>
                  <a:lnTo>
                    <a:pt x="54" y="138"/>
                  </a:lnTo>
                  <a:lnTo>
                    <a:pt x="69" y="161"/>
                  </a:lnTo>
                  <a:lnTo>
                    <a:pt x="86" y="184"/>
                  </a:lnTo>
                  <a:lnTo>
                    <a:pt x="105" y="208"/>
                  </a:lnTo>
                  <a:lnTo>
                    <a:pt x="126" y="231"/>
                  </a:lnTo>
                  <a:lnTo>
                    <a:pt x="151" y="253"/>
                  </a:lnTo>
                  <a:lnTo>
                    <a:pt x="177" y="275"/>
                  </a:lnTo>
                  <a:lnTo>
                    <a:pt x="205" y="295"/>
                  </a:lnTo>
                  <a:lnTo>
                    <a:pt x="237" y="313"/>
                  </a:lnTo>
                  <a:lnTo>
                    <a:pt x="257" y="324"/>
                  </a:lnTo>
                  <a:lnTo>
                    <a:pt x="280" y="333"/>
                  </a:lnTo>
                  <a:lnTo>
                    <a:pt x="300" y="339"/>
                  </a:lnTo>
                  <a:lnTo>
                    <a:pt x="324" y="346"/>
                  </a:lnTo>
                  <a:lnTo>
                    <a:pt x="346" y="351"/>
                  </a:lnTo>
                  <a:lnTo>
                    <a:pt x="369" y="355"/>
                  </a:lnTo>
                  <a:lnTo>
                    <a:pt x="393" y="357"/>
                  </a:lnTo>
                  <a:lnTo>
                    <a:pt x="418" y="359"/>
                  </a:lnTo>
                  <a:lnTo>
                    <a:pt x="442" y="359"/>
                  </a:lnTo>
                  <a:lnTo>
                    <a:pt x="467" y="357"/>
                  </a:lnTo>
                  <a:lnTo>
                    <a:pt x="493" y="356"/>
                  </a:lnTo>
                  <a:lnTo>
                    <a:pt x="519" y="352"/>
                  </a:lnTo>
                  <a:lnTo>
                    <a:pt x="545" y="347"/>
                  </a:lnTo>
                  <a:lnTo>
                    <a:pt x="572" y="341"/>
                  </a:lnTo>
                  <a:lnTo>
                    <a:pt x="600" y="334"/>
                  </a:lnTo>
                  <a:lnTo>
                    <a:pt x="627" y="325"/>
                  </a:lnTo>
                  <a:lnTo>
                    <a:pt x="634" y="321"/>
                  </a:lnTo>
                  <a:lnTo>
                    <a:pt x="639" y="316"/>
                  </a:lnTo>
                  <a:lnTo>
                    <a:pt x="640" y="308"/>
                  </a:lnTo>
                  <a:lnTo>
                    <a:pt x="640" y="300"/>
                  </a:lnTo>
                  <a:lnTo>
                    <a:pt x="636" y="294"/>
                  </a:lnTo>
                  <a:lnTo>
                    <a:pt x="630" y="288"/>
                  </a:lnTo>
                  <a:lnTo>
                    <a:pt x="623" y="287"/>
                  </a:lnTo>
                  <a:lnTo>
                    <a:pt x="615" y="287"/>
                  </a:lnTo>
                  <a:lnTo>
                    <a:pt x="589" y="295"/>
                  </a:lnTo>
                  <a:lnTo>
                    <a:pt x="565" y="303"/>
                  </a:lnTo>
                  <a:lnTo>
                    <a:pt x="539" y="308"/>
                  </a:lnTo>
                  <a:lnTo>
                    <a:pt x="514" y="313"/>
                  </a:lnTo>
                  <a:lnTo>
                    <a:pt x="490" y="316"/>
                  </a:lnTo>
                  <a:lnTo>
                    <a:pt x="467" y="318"/>
                  </a:lnTo>
                  <a:lnTo>
                    <a:pt x="444" y="320"/>
                  </a:lnTo>
                  <a:lnTo>
                    <a:pt x="420" y="320"/>
                  </a:lnTo>
                  <a:lnTo>
                    <a:pt x="398" y="318"/>
                  </a:lnTo>
                  <a:lnTo>
                    <a:pt x="377" y="316"/>
                  </a:lnTo>
                  <a:lnTo>
                    <a:pt x="355" y="313"/>
                  </a:lnTo>
                  <a:lnTo>
                    <a:pt x="334" y="308"/>
                  </a:lnTo>
                  <a:lnTo>
                    <a:pt x="315" y="303"/>
                  </a:lnTo>
                  <a:lnTo>
                    <a:pt x="294" y="295"/>
                  </a:lnTo>
                  <a:lnTo>
                    <a:pt x="274" y="287"/>
                  </a:lnTo>
                  <a:lnTo>
                    <a:pt x="256" y="278"/>
                  </a:lnTo>
                  <a:lnTo>
                    <a:pt x="228" y="261"/>
                  </a:lnTo>
                  <a:lnTo>
                    <a:pt x="200" y="243"/>
                  </a:lnTo>
                  <a:lnTo>
                    <a:pt x="177" y="223"/>
                  </a:lnTo>
                  <a:lnTo>
                    <a:pt x="155" y="201"/>
                  </a:lnTo>
                  <a:lnTo>
                    <a:pt x="134" y="181"/>
                  </a:lnTo>
                  <a:lnTo>
                    <a:pt x="117" y="158"/>
                  </a:lnTo>
                  <a:lnTo>
                    <a:pt x="101" y="136"/>
                  </a:lnTo>
                  <a:lnTo>
                    <a:pt x="87" y="116"/>
                  </a:lnTo>
                  <a:lnTo>
                    <a:pt x="75" y="95"/>
                  </a:lnTo>
                  <a:lnTo>
                    <a:pt x="65" y="76"/>
                  </a:lnTo>
                  <a:lnTo>
                    <a:pt x="57" y="60"/>
                  </a:lnTo>
                  <a:lnTo>
                    <a:pt x="51" y="44"/>
                  </a:lnTo>
                  <a:lnTo>
                    <a:pt x="45" y="32"/>
                  </a:lnTo>
                  <a:lnTo>
                    <a:pt x="41" y="22"/>
                  </a:lnTo>
                  <a:lnTo>
                    <a:pt x="40" y="17"/>
                  </a:lnTo>
                  <a:lnTo>
                    <a:pt x="39" y="14"/>
                  </a:lnTo>
                  <a:lnTo>
                    <a:pt x="35" y="8"/>
                  </a:lnTo>
                  <a:lnTo>
                    <a:pt x="28" y="2"/>
                  </a:lnTo>
                  <a:lnTo>
                    <a:pt x="22" y="0"/>
                  </a:lnTo>
                  <a:lnTo>
                    <a:pt x="1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64" name="Freeform 632">
              <a:extLst>
                <a:ext uri="{FF2B5EF4-FFF2-40B4-BE49-F238E27FC236}">
                  <a16:creationId xmlns:a16="http://schemas.microsoft.com/office/drawing/2014/main" id="{6853A7B3-C611-445F-A446-F2A6DC28CF71}"/>
                </a:ext>
              </a:extLst>
            </p:cNvPr>
            <p:cNvSpPr>
              <a:spLocks/>
            </p:cNvSpPr>
            <p:nvPr/>
          </p:nvSpPr>
          <p:spPr bwMode="auto">
            <a:xfrm>
              <a:off x="608" y="2720"/>
              <a:ext cx="44" cy="37"/>
            </a:xfrm>
            <a:custGeom>
              <a:avLst/>
              <a:gdLst>
                <a:gd name="T0" fmla="*/ 0 w 194"/>
                <a:gd name="T1" fmla="*/ 0 h 165"/>
                <a:gd name="T2" fmla="*/ 0 w 194"/>
                <a:gd name="T3" fmla="*/ 0 h 165"/>
                <a:gd name="T4" fmla="*/ 0 w 194"/>
                <a:gd name="T5" fmla="*/ 0 h 165"/>
                <a:gd name="T6" fmla="*/ 0 w 194"/>
                <a:gd name="T7" fmla="*/ 0 h 165"/>
                <a:gd name="T8" fmla="*/ 0 w 194"/>
                <a:gd name="T9" fmla="*/ 0 h 165"/>
                <a:gd name="T10" fmla="*/ 0 w 194"/>
                <a:gd name="T11" fmla="*/ 0 h 165"/>
                <a:gd name="T12" fmla="*/ 0 w 194"/>
                <a:gd name="T13" fmla="*/ 0 h 165"/>
                <a:gd name="T14" fmla="*/ 0 w 194"/>
                <a:gd name="T15" fmla="*/ 0 h 165"/>
                <a:gd name="T16" fmla="*/ 0 w 194"/>
                <a:gd name="T17" fmla="*/ 0 h 165"/>
                <a:gd name="T18" fmla="*/ 0 w 194"/>
                <a:gd name="T19" fmla="*/ 0 h 165"/>
                <a:gd name="T20" fmla="*/ 0 w 194"/>
                <a:gd name="T21" fmla="*/ 0 h 165"/>
                <a:gd name="T22" fmla="*/ 0 w 194"/>
                <a:gd name="T23" fmla="*/ 0 h 165"/>
                <a:gd name="T24" fmla="*/ 0 w 194"/>
                <a:gd name="T25" fmla="*/ 0 h 165"/>
                <a:gd name="T26" fmla="*/ 0 w 194"/>
                <a:gd name="T27" fmla="*/ 0 h 165"/>
                <a:gd name="T28" fmla="*/ 0 w 194"/>
                <a:gd name="T29" fmla="*/ 0 h 165"/>
                <a:gd name="T30" fmla="*/ 0 w 194"/>
                <a:gd name="T31" fmla="*/ 0 h 165"/>
                <a:gd name="T32" fmla="*/ 0 w 194"/>
                <a:gd name="T33" fmla="*/ 0 h 165"/>
                <a:gd name="T34" fmla="*/ 0 w 194"/>
                <a:gd name="T35" fmla="*/ 0 h 165"/>
                <a:gd name="T36" fmla="*/ 0 w 194"/>
                <a:gd name="T37" fmla="*/ 0 h 165"/>
                <a:gd name="T38" fmla="*/ 0 w 194"/>
                <a:gd name="T39" fmla="*/ 0 h 165"/>
                <a:gd name="T40" fmla="*/ 0 w 194"/>
                <a:gd name="T41" fmla="*/ 0 h 165"/>
                <a:gd name="T42" fmla="*/ 0 w 194"/>
                <a:gd name="T43" fmla="*/ 0 h 165"/>
                <a:gd name="T44" fmla="*/ 0 w 194"/>
                <a:gd name="T45" fmla="*/ 0 h 165"/>
                <a:gd name="T46" fmla="*/ 0 w 194"/>
                <a:gd name="T47" fmla="*/ 0 h 165"/>
                <a:gd name="T48" fmla="*/ 0 w 194"/>
                <a:gd name="T49" fmla="*/ 0 h 165"/>
                <a:gd name="T50" fmla="*/ 0 w 194"/>
                <a:gd name="T51" fmla="*/ 0 h 165"/>
                <a:gd name="T52" fmla="*/ 0 w 194"/>
                <a:gd name="T53" fmla="*/ 0 h 165"/>
                <a:gd name="T54" fmla="*/ 0 w 194"/>
                <a:gd name="T55" fmla="*/ 0 h 165"/>
                <a:gd name="T56" fmla="*/ 0 w 194"/>
                <a:gd name="T57" fmla="*/ 0 h 165"/>
                <a:gd name="T58" fmla="*/ 0 w 194"/>
                <a:gd name="T59" fmla="*/ 0 h 165"/>
                <a:gd name="T60" fmla="*/ 0 w 194"/>
                <a:gd name="T61" fmla="*/ 0 h 165"/>
                <a:gd name="T62" fmla="*/ 0 w 194"/>
                <a:gd name="T63" fmla="*/ 0 h 165"/>
                <a:gd name="T64" fmla="*/ 0 w 194"/>
                <a:gd name="T65" fmla="*/ 0 h 165"/>
                <a:gd name="T66" fmla="*/ 0 w 194"/>
                <a:gd name="T67" fmla="*/ 0 h 165"/>
                <a:gd name="T68" fmla="*/ 0 w 194"/>
                <a:gd name="T69" fmla="*/ 0 h 165"/>
                <a:gd name="T70" fmla="*/ 0 w 194"/>
                <a:gd name="T71" fmla="*/ 0 h 165"/>
                <a:gd name="T72" fmla="*/ 0 w 194"/>
                <a:gd name="T73" fmla="*/ 0 h 165"/>
                <a:gd name="T74" fmla="*/ 0 w 194"/>
                <a:gd name="T75" fmla="*/ 0 h 165"/>
                <a:gd name="T76" fmla="*/ 0 w 194"/>
                <a:gd name="T77" fmla="*/ 0 h 165"/>
                <a:gd name="T78" fmla="*/ 0 w 194"/>
                <a:gd name="T79" fmla="*/ 0 h 165"/>
                <a:gd name="T80" fmla="*/ 0 w 194"/>
                <a:gd name="T81" fmla="*/ 0 h 165"/>
                <a:gd name="T82" fmla="*/ 0 w 194"/>
                <a:gd name="T83" fmla="*/ 0 h 165"/>
                <a:gd name="T84" fmla="*/ 0 w 194"/>
                <a:gd name="T85" fmla="*/ 0 h 165"/>
                <a:gd name="T86" fmla="*/ 0 w 194"/>
                <a:gd name="T87" fmla="*/ 0 h 165"/>
                <a:gd name="T88" fmla="*/ 0 w 194"/>
                <a:gd name="T89" fmla="*/ 0 h 165"/>
                <a:gd name="T90" fmla="*/ 0 w 194"/>
                <a:gd name="T91" fmla="*/ 0 h 165"/>
                <a:gd name="T92" fmla="*/ 0 w 194"/>
                <a:gd name="T93" fmla="*/ 0 h 165"/>
                <a:gd name="T94" fmla="*/ 0 w 194"/>
                <a:gd name="T95" fmla="*/ 0 h 165"/>
                <a:gd name="T96" fmla="*/ 0 w 194"/>
                <a:gd name="T97" fmla="*/ 0 h 165"/>
                <a:gd name="T98" fmla="*/ 0 w 194"/>
                <a:gd name="T99" fmla="*/ 0 h 165"/>
                <a:gd name="T100" fmla="*/ 0 w 194"/>
                <a:gd name="T101" fmla="*/ 0 h 165"/>
                <a:gd name="T102" fmla="*/ 0 w 194"/>
                <a:gd name="T103" fmla="*/ 0 h 165"/>
                <a:gd name="T104" fmla="*/ 0 w 194"/>
                <a:gd name="T105" fmla="*/ 0 h 165"/>
                <a:gd name="T106" fmla="*/ 0 w 194"/>
                <a:gd name="T107" fmla="*/ 0 h 165"/>
                <a:gd name="T108" fmla="*/ 0 w 194"/>
                <a:gd name="T109" fmla="*/ 0 h 165"/>
                <a:gd name="T110" fmla="*/ 0 w 194"/>
                <a:gd name="T111" fmla="*/ 0 h 165"/>
                <a:gd name="T112" fmla="*/ 0 w 194"/>
                <a:gd name="T113" fmla="*/ 0 h 165"/>
                <a:gd name="T114" fmla="*/ 0 w 194"/>
                <a:gd name="T115" fmla="*/ 0 h 165"/>
                <a:gd name="T116" fmla="*/ 0 w 194"/>
                <a:gd name="T117" fmla="*/ 0 h 165"/>
                <a:gd name="T118" fmla="*/ 0 w 194"/>
                <a:gd name="T119" fmla="*/ 0 h 165"/>
                <a:gd name="T120" fmla="*/ 0 w 194"/>
                <a:gd name="T121" fmla="*/ 0 h 1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94"/>
                <a:gd name="T184" fmla="*/ 0 h 165"/>
                <a:gd name="T185" fmla="*/ 194 w 194"/>
                <a:gd name="T186" fmla="*/ 165 h 16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94" h="165">
                  <a:moveTo>
                    <a:pt x="86" y="5"/>
                  </a:moveTo>
                  <a:lnTo>
                    <a:pt x="72" y="8"/>
                  </a:lnTo>
                  <a:lnTo>
                    <a:pt x="59" y="12"/>
                  </a:lnTo>
                  <a:lnTo>
                    <a:pt x="47" y="17"/>
                  </a:lnTo>
                  <a:lnTo>
                    <a:pt x="37" y="22"/>
                  </a:lnTo>
                  <a:lnTo>
                    <a:pt x="27" y="29"/>
                  </a:lnTo>
                  <a:lnTo>
                    <a:pt x="20" y="37"/>
                  </a:lnTo>
                  <a:lnTo>
                    <a:pt x="13" y="44"/>
                  </a:lnTo>
                  <a:lnTo>
                    <a:pt x="8" y="53"/>
                  </a:lnTo>
                  <a:lnTo>
                    <a:pt x="4" y="63"/>
                  </a:lnTo>
                  <a:lnTo>
                    <a:pt x="3" y="70"/>
                  </a:lnTo>
                  <a:lnTo>
                    <a:pt x="0" y="79"/>
                  </a:lnTo>
                  <a:lnTo>
                    <a:pt x="0" y="87"/>
                  </a:lnTo>
                  <a:lnTo>
                    <a:pt x="1" y="106"/>
                  </a:lnTo>
                  <a:lnTo>
                    <a:pt x="7" y="121"/>
                  </a:lnTo>
                  <a:lnTo>
                    <a:pt x="10" y="133"/>
                  </a:lnTo>
                  <a:lnTo>
                    <a:pt x="14" y="138"/>
                  </a:lnTo>
                  <a:lnTo>
                    <a:pt x="14" y="139"/>
                  </a:lnTo>
                  <a:lnTo>
                    <a:pt x="16" y="139"/>
                  </a:lnTo>
                  <a:lnTo>
                    <a:pt x="16" y="141"/>
                  </a:lnTo>
                  <a:lnTo>
                    <a:pt x="16" y="142"/>
                  </a:lnTo>
                  <a:lnTo>
                    <a:pt x="31" y="155"/>
                  </a:lnTo>
                  <a:lnTo>
                    <a:pt x="48" y="161"/>
                  </a:lnTo>
                  <a:lnTo>
                    <a:pt x="68" y="165"/>
                  </a:lnTo>
                  <a:lnTo>
                    <a:pt x="89" y="165"/>
                  </a:lnTo>
                  <a:lnTo>
                    <a:pt x="107" y="163"/>
                  </a:lnTo>
                  <a:lnTo>
                    <a:pt x="124" y="160"/>
                  </a:lnTo>
                  <a:lnTo>
                    <a:pt x="137" y="156"/>
                  </a:lnTo>
                  <a:lnTo>
                    <a:pt x="145" y="154"/>
                  </a:lnTo>
                  <a:lnTo>
                    <a:pt x="147" y="154"/>
                  </a:lnTo>
                  <a:lnTo>
                    <a:pt x="148" y="152"/>
                  </a:lnTo>
                  <a:lnTo>
                    <a:pt x="151" y="152"/>
                  </a:lnTo>
                  <a:lnTo>
                    <a:pt x="152" y="151"/>
                  </a:lnTo>
                  <a:lnTo>
                    <a:pt x="160" y="143"/>
                  </a:lnTo>
                  <a:lnTo>
                    <a:pt x="165" y="134"/>
                  </a:lnTo>
                  <a:lnTo>
                    <a:pt x="168" y="125"/>
                  </a:lnTo>
                  <a:lnTo>
                    <a:pt x="169" y="115"/>
                  </a:lnTo>
                  <a:lnTo>
                    <a:pt x="169" y="111"/>
                  </a:lnTo>
                  <a:lnTo>
                    <a:pt x="168" y="106"/>
                  </a:lnTo>
                  <a:lnTo>
                    <a:pt x="168" y="102"/>
                  </a:lnTo>
                  <a:lnTo>
                    <a:pt x="167" y="96"/>
                  </a:lnTo>
                  <a:lnTo>
                    <a:pt x="174" y="94"/>
                  </a:lnTo>
                  <a:lnTo>
                    <a:pt x="181" y="90"/>
                  </a:lnTo>
                  <a:lnTo>
                    <a:pt x="186" y="86"/>
                  </a:lnTo>
                  <a:lnTo>
                    <a:pt x="189" y="81"/>
                  </a:lnTo>
                  <a:lnTo>
                    <a:pt x="191" y="77"/>
                  </a:lnTo>
                  <a:lnTo>
                    <a:pt x="193" y="72"/>
                  </a:lnTo>
                  <a:lnTo>
                    <a:pt x="194" y="68"/>
                  </a:lnTo>
                  <a:lnTo>
                    <a:pt x="194" y="63"/>
                  </a:lnTo>
                  <a:lnTo>
                    <a:pt x="194" y="57"/>
                  </a:lnTo>
                  <a:lnTo>
                    <a:pt x="193" y="52"/>
                  </a:lnTo>
                  <a:lnTo>
                    <a:pt x="191" y="47"/>
                  </a:lnTo>
                  <a:lnTo>
                    <a:pt x="190" y="43"/>
                  </a:lnTo>
                  <a:lnTo>
                    <a:pt x="181" y="27"/>
                  </a:lnTo>
                  <a:lnTo>
                    <a:pt x="168" y="14"/>
                  </a:lnTo>
                  <a:lnTo>
                    <a:pt x="155" y="7"/>
                  </a:lnTo>
                  <a:lnTo>
                    <a:pt x="141" y="3"/>
                  </a:lnTo>
                  <a:lnTo>
                    <a:pt x="125" y="0"/>
                  </a:lnTo>
                  <a:lnTo>
                    <a:pt x="111" y="0"/>
                  </a:lnTo>
                  <a:lnTo>
                    <a:pt x="98" y="3"/>
                  </a:lnTo>
                  <a:lnTo>
                    <a:pt x="86"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65" name="Freeform 633">
              <a:extLst>
                <a:ext uri="{FF2B5EF4-FFF2-40B4-BE49-F238E27FC236}">
                  <a16:creationId xmlns:a16="http://schemas.microsoft.com/office/drawing/2014/main" id="{EEA2ACA4-D98D-4363-8E7D-DC3C254E1A9F}"/>
                </a:ext>
              </a:extLst>
            </p:cNvPr>
            <p:cNvSpPr>
              <a:spLocks/>
            </p:cNvSpPr>
            <p:nvPr/>
          </p:nvSpPr>
          <p:spPr bwMode="auto">
            <a:xfrm>
              <a:off x="619" y="2731"/>
              <a:ext cx="20" cy="15"/>
            </a:xfrm>
            <a:custGeom>
              <a:avLst/>
              <a:gdLst>
                <a:gd name="T0" fmla="*/ 0 w 89"/>
                <a:gd name="T1" fmla="*/ 0 h 69"/>
                <a:gd name="T2" fmla="*/ 0 w 89"/>
                <a:gd name="T3" fmla="*/ 0 h 69"/>
                <a:gd name="T4" fmla="*/ 0 w 89"/>
                <a:gd name="T5" fmla="*/ 0 h 69"/>
                <a:gd name="T6" fmla="*/ 0 w 89"/>
                <a:gd name="T7" fmla="*/ 0 h 69"/>
                <a:gd name="T8" fmla="*/ 0 w 89"/>
                <a:gd name="T9" fmla="*/ 0 h 69"/>
                <a:gd name="T10" fmla="*/ 0 w 89"/>
                <a:gd name="T11" fmla="*/ 0 h 69"/>
                <a:gd name="T12" fmla="*/ 0 w 89"/>
                <a:gd name="T13" fmla="*/ 0 h 69"/>
                <a:gd name="T14" fmla="*/ 0 w 89"/>
                <a:gd name="T15" fmla="*/ 0 h 69"/>
                <a:gd name="T16" fmla="*/ 0 w 89"/>
                <a:gd name="T17" fmla="*/ 0 h 69"/>
                <a:gd name="T18" fmla="*/ 0 w 89"/>
                <a:gd name="T19" fmla="*/ 0 h 69"/>
                <a:gd name="T20" fmla="*/ 0 w 89"/>
                <a:gd name="T21" fmla="*/ 0 h 69"/>
                <a:gd name="T22" fmla="*/ 0 w 89"/>
                <a:gd name="T23" fmla="*/ 0 h 69"/>
                <a:gd name="T24" fmla="*/ 0 w 89"/>
                <a:gd name="T25" fmla="*/ 0 h 69"/>
                <a:gd name="T26" fmla="*/ 0 w 89"/>
                <a:gd name="T27" fmla="*/ 0 h 69"/>
                <a:gd name="T28" fmla="*/ 0 w 89"/>
                <a:gd name="T29" fmla="*/ 0 h 69"/>
                <a:gd name="T30" fmla="*/ 0 w 89"/>
                <a:gd name="T31" fmla="*/ 0 h 69"/>
                <a:gd name="T32" fmla="*/ 0 w 89"/>
                <a:gd name="T33" fmla="*/ 0 h 69"/>
                <a:gd name="T34" fmla="*/ 0 w 89"/>
                <a:gd name="T35" fmla="*/ 0 h 69"/>
                <a:gd name="T36" fmla="*/ 0 w 89"/>
                <a:gd name="T37" fmla="*/ 0 h 69"/>
                <a:gd name="T38" fmla="*/ 0 w 89"/>
                <a:gd name="T39" fmla="*/ 0 h 69"/>
                <a:gd name="T40" fmla="*/ 0 w 89"/>
                <a:gd name="T41" fmla="*/ 0 h 69"/>
                <a:gd name="T42" fmla="*/ 0 w 89"/>
                <a:gd name="T43" fmla="*/ 0 h 69"/>
                <a:gd name="T44" fmla="*/ 0 w 89"/>
                <a:gd name="T45" fmla="*/ 0 h 69"/>
                <a:gd name="T46" fmla="*/ 0 w 89"/>
                <a:gd name="T47" fmla="*/ 0 h 69"/>
                <a:gd name="T48" fmla="*/ 0 w 89"/>
                <a:gd name="T49" fmla="*/ 0 h 69"/>
                <a:gd name="T50" fmla="*/ 0 w 89"/>
                <a:gd name="T51" fmla="*/ 0 h 69"/>
                <a:gd name="T52" fmla="*/ 0 w 89"/>
                <a:gd name="T53" fmla="*/ 0 h 69"/>
                <a:gd name="T54" fmla="*/ 0 w 89"/>
                <a:gd name="T55" fmla="*/ 0 h 69"/>
                <a:gd name="T56" fmla="*/ 0 w 89"/>
                <a:gd name="T57" fmla="*/ 0 h 69"/>
                <a:gd name="T58" fmla="*/ 0 w 89"/>
                <a:gd name="T59" fmla="*/ 0 h 69"/>
                <a:gd name="T60" fmla="*/ 0 w 89"/>
                <a:gd name="T61" fmla="*/ 0 h 69"/>
                <a:gd name="T62" fmla="*/ 0 w 89"/>
                <a:gd name="T63" fmla="*/ 0 h 69"/>
                <a:gd name="T64" fmla="*/ 0 w 89"/>
                <a:gd name="T65" fmla="*/ 0 h 69"/>
                <a:gd name="T66" fmla="*/ 0 w 89"/>
                <a:gd name="T67" fmla="*/ 0 h 69"/>
                <a:gd name="T68" fmla="*/ 0 w 89"/>
                <a:gd name="T69" fmla="*/ 0 h 69"/>
                <a:gd name="T70" fmla="*/ 0 w 89"/>
                <a:gd name="T71" fmla="*/ 0 h 69"/>
                <a:gd name="T72" fmla="*/ 0 w 89"/>
                <a:gd name="T73" fmla="*/ 0 h 69"/>
                <a:gd name="T74" fmla="*/ 0 w 89"/>
                <a:gd name="T75" fmla="*/ 0 h 69"/>
                <a:gd name="T76" fmla="*/ 0 w 89"/>
                <a:gd name="T77" fmla="*/ 0 h 69"/>
                <a:gd name="T78" fmla="*/ 0 w 89"/>
                <a:gd name="T79" fmla="*/ 0 h 69"/>
                <a:gd name="T80" fmla="*/ 0 w 89"/>
                <a:gd name="T81" fmla="*/ 0 h 69"/>
                <a:gd name="T82" fmla="*/ 0 w 89"/>
                <a:gd name="T83" fmla="*/ 0 h 69"/>
                <a:gd name="T84" fmla="*/ 0 w 89"/>
                <a:gd name="T85" fmla="*/ 0 h 69"/>
                <a:gd name="T86" fmla="*/ 0 w 89"/>
                <a:gd name="T87" fmla="*/ 0 h 69"/>
                <a:gd name="T88" fmla="*/ 0 w 89"/>
                <a:gd name="T89" fmla="*/ 0 h 69"/>
                <a:gd name="T90" fmla="*/ 0 w 89"/>
                <a:gd name="T91" fmla="*/ 0 h 69"/>
                <a:gd name="T92" fmla="*/ 0 w 89"/>
                <a:gd name="T93" fmla="*/ 0 h 69"/>
                <a:gd name="T94" fmla="*/ 0 w 89"/>
                <a:gd name="T95" fmla="*/ 0 h 69"/>
                <a:gd name="T96" fmla="*/ 0 w 89"/>
                <a:gd name="T97" fmla="*/ 0 h 69"/>
                <a:gd name="T98" fmla="*/ 0 w 89"/>
                <a:gd name="T99" fmla="*/ 0 h 69"/>
                <a:gd name="T100" fmla="*/ 0 w 89"/>
                <a:gd name="T101" fmla="*/ 0 h 69"/>
                <a:gd name="T102" fmla="*/ 0 w 89"/>
                <a:gd name="T103" fmla="*/ 0 h 69"/>
                <a:gd name="T104" fmla="*/ 0 w 89"/>
                <a:gd name="T105" fmla="*/ 0 h 6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69"/>
                <a:gd name="T161" fmla="*/ 89 w 89"/>
                <a:gd name="T162" fmla="*/ 69 h 6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69">
                  <a:moveTo>
                    <a:pt x="0" y="39"/>
                  </a:moveTo>
                  <a:lnTo>
                    <a:pt x="0" y="35"/>
                  </a:lnTo>
                  <a:lnTo>
                    <a:pt x="0" y="33"/>
                  </a:lnTo>
                  <a:lnTo>
                    <a:pt x="2" y="29"/>
                  </a:lnTo>
                  <a:lnTo>
                    <a:pt x="3" y="26"/>
                  </a:lnTo>
                  <a:lnTo>
                    <a:pt x="5" y="21"/>
                  </a:lnTo>
                  <a:lnTo>
                    <a:pt x="11" y="17"/>
                  </a:lnTo>
                  <a:lnTo>
                    <a:pt x="16" y="15"/>
                  </a:lnTo>
                  <a:lnTo>
                    <a:pt x="21" y="11"/>
                  </a:lnTo>
                  <a:lnTo>
                    <a:pt x="28" y="9"/>
                  </a:lnTo>
                  <a:lnTo>
                    <a:pt x="34" y="7"/>
                  </a:lnTo>
                  <a:lnTo>
                    <a:pt x="41" y="5"/>
                  </a:lnTo>
                  <a:lnTo>
                    <a:pt x="47" y="4"/>
                  </a:lnTo>
                  <a:lnTo>
                    <a:pt x="48" y="4"/>
                  </a:lnTo>
                  <a:lnTo>
                    <a:pt x="50" y="4"/>
                  </a:lnTo>
                  <a:lnTo>
                    <a:pt x="51" y="3"/>
                  </a:lnTo>
                  <a:lnTo>
                    <a:pt x="56" y="2"/>
                  </a:lnTo>
                  <a:lnTo>
                    <a:pt x="67" y="0"/>
                  </a:lnTo>
                  <a:lnTo>
                    <a:pt x="78" y="2"/>
                  </a:lnTo>
                  <a:lnTo>
                    <a:pt x="89" y="5"/>
                  </a:lnTo>
                  <a:lnTo>
                    <a:pt x="85" y="7"/>
                  </a:lnTo>
                  <a:lnTo>
                    <a:pt x="82" y="8"/>
                  </a:lnTo>
                  <a:lnTo>
                    <a:pt x="80" y="9"/>
                  </a:lnTo>
                  <a:lnTo>
                    <a:pt x="78" y="9"/>
                  </a:lnTo>
                  <a:lnTo>
                    <a:pt x="73" y="11"/>
                  </a:lnTo>
                  <a:lnTo>
                    <a:pt x="68" y="15"/>
                  </a:lnTo>
                  <a:lnTo>
                    <a:pt x="64" y="18"/>
                  </a:lnTo>
                  <a:lnTo>
                    <a:pt x="61" y="24"/>
                  </a:lnTo>
                  <a:lnTo>
                    <a:pt x="61" y="26"/>
                  </a:lnTo>
                  <a:lnTo>
                    <a:pt x="61" y="29"/>
                  </a:lnTo>
                  <a:lnTo>
                    <a:pt x="60" y="30"/>
                  </a:lnTo>
                  <a:lnTo>
                    <a:pt x="60" y="33"/>
                  </a:lnTo>
                  <a:lnTo>
                    <a:pt x="60" y="35"/>
                  </a:lnTo>
                  <a:lnTo>
                    <a:pt x="61" y="39"/>
                  </a:lnTo>
                  <a:lnTo>
                    <a:pt x="63" y="43"/>
                  </a:lnTo>
                  <a:lnTo>
                    <a:pt x="65" y="46"/>
                  </a:lnTo>
                  <a:lnTo>
                    <a:pt x="68" y="50"/>
                  </a:lnTo>
                  <a:lnTo>
                    <a:pt x="70" y="55"/>
                  </a:lnTo>
                  <a:lnTo>
                    <a:pt x="72" y="59"/>
                  </a:lnTo>
                  <a:lnTo>
                    <a:pt x="73" y="63"/>
                  </a:lnTo>
                  <a:lnTo>
                    <a:pt x="63" y="65"/>
                  </a:lnTo>
                  <a:lnTo>
                    <a:pt x="52" y="68"/>
                  </a:lnTo>
                  <a:lnTo>
                    <a:pt x="42" y="69"/>
                  </a:lnTo>
                  <a:lnTo>
                    <a:pt x="33" y="69"/>
                  </a:lnTo>
                  <a:lnTo>
                    <a:pt x="25" y="69"/>
                  </a:lnTo>
                  <a:lnTo>
                    <a:pt x="17" y="68"/>
                  </a:lnTo>
                  <a:lnTo>
                    <a:pt x="11" y="67"/>
                  </a:lnTo>
                  <a:lnTo>
                    <a:pt x="7" y="64"/>
                  </a:lnTo>
                  <a:lnTo>
                    <a:pt x="4" y="59"/>
                  </a:lnTo>
                  <a:lnTo>
                    <a:pt x="3" y="54"/>
                  </a:lnTo>
                  <a:lnTo>
                    <a:pt x="2" y="46"/>
                  </a:lnTo>
                  <a:lnTo>
                    <a:pt x="0" y="39"/>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grpSp>
      <p:grpSp>
        <p:nvGrpSpPr>
          <p:cNvPr id="14360" name="Group 634">
            <a:extLst>
              <a:ext uri="{FF2B5EF4-FFF2-40B4-BE49-F238E27FC236}">
                <a16:creationId xmlns:a16="http://schemas.microsoft.com/office/drawing/2014/main" id="{670468D7-D4A1-4BC9-84FF-724080B5581E}"/>
              </a:ext>
            </a:extLst>
          </p:cNvPr>
          <p:cNvGrpSpPr>
            <a:grpSpLocks/>
          </p:cNvGrpSpPr>
          <p:nvPr/>
        </p:nvGrpSpPr>
        <p:grpSpPr bwMode="auto">
          <a:xfrm>
            <a:off x="7712075" y="2667000"/>
            <a:ext cx="755650" cy="946150"/>
            <a:chOff x="337" y="2420"/>
            <a:chExt cx="476" cy="596"/>
          </a:xfrm>
        </p:grpSpPr>
        <p:sp>
          <p:nvSpPr>
            <p:cNvPr id="15080" name="Freeform 635">
              <a:extLst>
                <a:ext uri="{FF2B5EF4-FFF2-40B4-BE49-F238E27FC236}">
                  <a16:creationId xmlns:a16="http://schemas.microsoft.com/office/drawing/2014/main" id="{9F0CDDF5-F628-4973-9C9A-5D8A8E34E97B}"/>
                </a:ext>
              </a:extLst>
            </p:cNvPr>
            <p:cNvSpPr>
              <a:spLocks/>
            </p:cNvSpPr>
            <p:nvPr/>
          </p:nvSpPr>
          <p:spPr bwMode="auto">
            <a:xfrm>
              <a:off x="385" y="2867"/>
              <a:ext cx="143" cy="79"/>
            </a:xfrm>
            <a:custGeom>
              <a:avLst/>
              <a:gdLst>
                <a:gd name="T0" fmla="*/ 0 w 626"/>
                <a:gd name="T1" fmla="*/ 0 h 346"/>
                <a:gd name="T2" fmla="*/ 0 w 626"/>
                <a:gd name="T3" fmla="*/ 0 h 346"/>
                <a:gd name="T4" fmla="*/ 0 w 626"/>
                <a:gd name="T5" fmla="*/ 0 h 346"/>
                <a:gd name="T6" fmla="*/ 0 w 626"/>
                <a:gd name="T7" fmla="*/ 0 h 346"/>
                <a:gd name="T8" fmla="*/ 0 w 626"/>
                <a:gd name="T9" fmla="*/ 0 h 346"/>
                <a:gd name="T10" fmla="*/ 0 w 626"/>
                <a:gd name="T11" fmla="*/ 0 h 346"/>
                <a:gd name="T12" fmla="*/ 0 w 626"/>
                <a:gd name="T13" fmla="*/ 0 h 346"/>
                <a:gd name="T14" fmla="*/ 0 w 626"/>
                <a:gd name="T15" fmla="*/ 0 h 346"/>
                <a:gd name="T16" fmla="*/ 0 w 626"/>
                <a:gd name="T17" fmla="*/ 0 h 346"/>
                <a:gd name="T18" fmla="*/ 0 w 626"/>
                <a:gd name="T19" fmla="*/ 0 h 346"/>
                <a:gd name="T20" fmla="*/ 0 w 626"/>
                <a:gd name="T21" fmla="*/ 0 h 346"/>
                <a:gd name="T22" fmla="*/ 0 w 626"/>
                <a:gd name="T23" fmla="*/ 0 h 346"/>
                <a:gd name="T24" fmla="*/ 0 w 626"/>
                <a:gd name="T25" fmla="*/ 0 h 346"/>
                <a:gd name="T26" fmla="*/ 0 w 626"/>
                <a:gd name="T27" fmla="*/ 0 h 346"/>
                <a:gd name="T28" fmla="*/ 0 w 626"/>
                <a:gd name="T29" fmla="*/ 0 h 346"/>
                <a:gd name="T30" fmla="*/ 0 w 626"/>
                <a:gd name="T31" fmla="*/ 0 h 346"/>
                <a:gd name="T32" fmla="*/ 0 w 626"/>
                <a:gd name="T33" fmla="*/ 0 h 346"/>
                <a:gd name="T34" fmla="*/ 0 w 626"/>
                <a:gd name="T35" fmla="*/ 0 h 346"/>
                <a:gd name="T36" fmla="*/ 0 w 626"/>
                <a:gd name="T37" fmla="*/ 0 h 346"/>
                <a:gd name="T38" fmla="*/ 0 w 626"/>
                <a:gd name="T39" fmla="*/ 0 h 346"/>
                <a:gd name="T40" fmla="*/ 0 w 626"/>
                <a:gd name="T41" fmla="*/ 0 h 346"/>
                <a:gd name="T42" fmla="*/ 0 w 626"/>
                <a:gd name="T43" fmla="*/ 0 h 346"/>
                <a:gd name="T44" fmla="*/ 0 w 626"/>
                <a:gd name="T45" fmla="*/ 0 h 346"/>
                <a:gd name="T46" fmla="*/ 0 w 626"/>
                <a:gd name="T47" fmla="*/ 0 h 346"/>
                <a:gd name="T48" fmla="*/ 0 w 626"/>
                <a:gd name="T49" fmla="*/ 0 h 346"/>
                <a:gd name="T50" fmla="*/ 0 w 626"/>
                <a:gd name="T51" fmla="*/ 0 h 346"/>
                <a:gd name="T52" fmla="*/ 0 w 626"/>
                <a:gd name="T53" fmla="*/ 0 h 346"/>
                <a:gd name="T54" fmla="*/ 0 w 626"/>
                <a:gd name="T55" fmla="*/ 0 h 346"/>
                <a:gd name="T56" fmla="*/ 0 w 626"/>
                <a:gd name="T57" fmla="*/ 0 h 346"/>
                <a:gd name="T58" fmla="*/ 0 w 626"/>
                <a:gd name="T59" fmla="*/ 0 h 346"/>
                <a:gd name="T60" fmla="*/ 0 w 626"/>
                <a:gd name="T61" fmla="*/ 0 h 346"/>
                <a:gd name="T62" fmla="*/ 0 w 626"/>
                <a:gd name="T63" fmla="*/ 0 h 346"/>
                <a:gd name="T64" fmla="*/ 0 w 626"/>
                <a:gd name="T65" fmla="*/ 0 h 346"/>
                <a:gd name="T66" fmla="*/ 0 w 626"/>
                <a:gd name="T67" fmla="*/ 0 h 346"/>
                <a:gd name="T68" fmla="*/ 0 w 626"/>
                <a:gd name="T69" fmla="*/ 0 h 346"/>
                <a:gd name="T70" fmla="*/ 0 w 626"/>
                <a:gd name="T71" fmla="*/ 0 h 346"/>
                <a:gd name="T72" fmla="*/ 0 w 626"/>
                <a:gd name="T73" fmla="*/ 0 h 346"/>
                <a:gd name="T74" fmla="*/ 0 w 626"/>
                <a:gd name="T75" fmla="*/ 0 h 346"/>
                <a:gd name="T76" fmla="*/ 0 w 626"/>
                <a:gd name="T77" fmla="*/ 0 h 346"/>
                <a:gd name="T78" fmla="*/ 0 w 626"/>
                <a:gd name="T79" fmla="*/ 0 h 346"/>
                <a:gd name="T80" fmla="*/ 0 w 626"/>
                <a:gd name="T81" fmla="*/ 0 h 346"/>
                <a:gd name="T82" fmla="*/ 0 w 626"/>
                <a:gd name="T83" fmla="*/ 0 h 346"/>
                <a:gd name="T84" fmla="*/ 0 w 626"/>
                <a:gd name="T85" fmla="*/ 0 h 34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26"/>
                <a:gd name="T130" fmla="*/ 0 h 346"/>
                <a:gd name="T131" fmla="*/ 626 w 626"/>
                <a:gd name="T132" fmla="*/ 346 h 34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26" h="346">
                  <a:moveTo>
                    <a:pt x="79" y="13"/>
                  </a:moveTo>
                  <a:lnTo>
                    <a:pt x="1" y="222"/>
                  </a:lnTo>
                  <a:lnTo>
                    <a:pt x="0" y="225"/>
                  </a:lnTo>
                  <a:lnTo>
                    <a:pt x="0" y="229"/>
                  </a:lnTo>
                  <a:lnTo>
                    <a:pt x="0" y="233"/>
                  </a:lnTo>
                  <a:lnTo>
                    <a:pt x="0" y="235"/>
                  </a:lnTo>
                  <a:lnTo>
                    <a:pt x="27" y="332"/>
                  </a:lnTo>
                  <a:lnTo>
                    <a:pt x="30" y="337"/>
                  </a:lnTo>
                  <a:lnTo>
                    <a:pt x="33" y="342"/>
                  </a:lnTo>
                  <a:lnTo>
                    <a:pt x="39" y="345"/>
                  </a:lnTo>
                  <a:lnTo>
                    <a:pt x="45" y="346"/>
                  </a:lnTo>
                  <a:lnTo>
                    <a:pt x="580" y="346"/>
                  </a:lnTo>
                  <a:lnTo>
                    <a:pt x="587" y="345"/>
                  </a:lnTo>
                  <a:lnTo>
                    <a:pt x="592" y="342"/>
                  </a:lnTo>
                  <a:lnTo>
                    <a:pt x="597" y="337"/>
                  </a:lnTo>
                  <a:lnTo>
                    <a:pt x="600" y="330"/>
                  </a:lnTo>
                  <a:lnTo>
                    <a:pt x="626" y="216"/>
                  </a:lnTo>
                  <a:lnTo>
                    <a:pt x="626" y="213"/>
                  </a:lnTo>
                  <a:lnTo>
                    <a:pt x="626" y="212"/>
                  </a:lnTo>
                  <a:lnTo>
                    <a:pt x="626" y="209"/>
                  </a:lnTo>
                  <a:lnTo>
                    <a:pt x="626" y="207"/>
                  </a:lnTo>
                  <a:lnTo>
                    <a:pt x="574" y="14"/>
                  </a:lnTo>
                  <a:lnTo>
                    <a:pt x="570" y="8"/>
                  </a:lnTo>
                  <a:lnTo>
                    <a:pt x="563" y="3"/>
                  </a:lnTo>
                  <a:lnTo>
                    <a:pt x="557" y="0"/>
                  </a:lnTo>
                  <a:lnTo>
                    <a:pt x="549" y="0"/>
                  </a:lnTo>
                  <a:lnTo>
                    <a:pt x="542" y="3"/>
                  </a:lnTo>
                  <a:lnTo>
                    <a:pt x="538" y="8"/>
                  </a:lnTo>
                  <a:lnTo>
                    <a:pt x="536" y="13"/>
                  </a:lnTo>
                  <a:lnTo>
                    <a:pt x="535" y="19"/>
                  </a:lnTo>
                  <a:lnTo>
                    <a:pt x="535" y="21"/>
                  </a:lnTo>
                  <a:lnTo>
                    <a:pt x="535" y="22"/>
                  </a:lnTo>
                  <a:lnTo>
                    <a:pt x="535" y="23"/>
                  </a:lnTo>
                  <a:lnTo>
                    <a:pt x="535" y="25"/>
                  </a:lnTo>
                  <a:lnTo>
                    <a:pt x="537" y="32"/>
                  </a:lnTo>
                  <a:lnTo>
                    <a:pt x="542" y="53"/>
                  </a:lnTo>
                  <a:lnTo>
                    <a:pt x="550" y="82"/>
                  </a:lnTo>
                  <a:lnTo>
                    <a:pt x="559" y="114"/>
                  </a:lnTo>
                  <a:lnTo>
                    <a:pt x="568" y="148"/>
                  </a:lnTo>
                  <a:lnTo>
                    <a:pt x="576" y="179"/>
                  </a:lnTo>
                  <a:lnTo>
                    <a:pt x="583" y="202"/>
                  </a:lnTo>
                  <a:lnTo>
                    <a:pt x="585" y="212"/>
                  </a:lnTo>
                  <a:lnTo>
                    <a:pt x="583" y="228"/>
                  </a:lnTo>
                  <a:lnTo>
                    <a:pt x="576" y="254"/>
                  </a:lnTo>
                  <a:lnTo>
                    <a:pt x="570" y="284"/>
                  </a:lnTo>
                  <a:lnTo>
                    <a:pt x="564" y="307"/>
                  </a:lnTo>
                  <a:lnTo>
                    <a:pt x="554" y="307"/>
                  </a:lnTo>
                  <a:lnTo>
                    <a:pt x="536" y="307"/>
                  </a:lnTo>
                  <a:lnTo>
                    <a:pt x="510" y="307"/>
                  </a:lnTo>
                  <a:lnTo>
                    <a:pt x="477" y="307"/>
                  </a:lnTo>
                  <a:lnTo>
                    <a:pt x="441" y="307"/>
                  </a:lnTo>
                  <a:lnTo>
                    <a:pt x="399" y="307"/>
                  </a:lnTo>
                  <a:lnTo>
                    <a:pt x="356" y="307"/>
                  </a:lnTo>
                  <a:lnTo>
                    <a:pt x="312" y="307"/>
                  </a:lnTo>
                  <a:lnTo>
                    <a:pt x="268" y="307"/>
                  </a:lnTo>
                  <a:lnTo>
                    <a:pt x="225" y="307"/>
                  </a:lnTo>
                  <a:lnTo>
                    <a:pt x="184" y="307"/>
                  </a:lnTo>
                  <a:lnTo>
                    <a:pt x="147" y="307"/>
                  </a:lnTo>
                  <a:lnTo>
                    <a:pt x="115" y="307"/>
                  </a:lnTo>
                  <a:lnTo>
                    <a:pt x="89" y="307"/>
                  </a:lnTo>
                  <a:lnTo>
                    <a:pt x="71" y="307"/>
                  </a:lnTo>
                  <a:lnTo>
                    <a:pt x="61" y="307"/>
                  </a:lnTo>
                  <a:lnTo>
                    <a:pt x="56" y="287"/>
                  </a:lnTo>
                  <a:lnTo>
                    <a:pt x="49" y="264"/>
                  </a:lnTo>
                  <a:lnTo>
                    <a:pt x="44" y="243"/>
                  </a:lnTo>
                  <a:lnTo>
                    <a:pt x="40" y="230"/>
                  </a:lnTo>
                  <a:lnTo>
                    <a:pt x="44" y="218"/>
                  </a:lnTo>
                  <a:lnTo>
                    <a:pt x="53" y="194"/>
                  </a:lnTo>
                  <a:lnTo>
                    <a:pt x="66" y="161"/>
                  </a:lnTo>
                  <a:lnTo>
                    <a:pt x="80" y="125"/>
                  </a:lnTo>
                  <a:lnTo>
                    <a:pt x="93" y="88"/>
                  </a:lnTo>
                  <a:lnTo>
                    <a:pt x="105" y="57"/>
                  </a:lnTo>
                  <a:lnTo>
                    <a:pt x="114" y="35"/>
                  </a:lnTo>
                  <a:lnTo>
                    <a:pt x="117" y="27"/>
                  </a:lnTo>
                  <a:lnTo>
                    <a:pt x="118" y="25"/>
                  </a:lnTo>
                  <a:lnTo>
                    <a:pt x="118" y="23"/>
                  </a:lnTo>
                  <a:lnTo>
                    <a:pt x="118" y="21"/>
                  </a:lnTo>
                  <a:lnTo>
                    <a:pt x="118" y="19"/>
                  </a:lnTo>
                  <a:lnTo>
                    <a:pt x="117" y="14"/>
                  </a:lnTo>
                  <a:lnTo>
                    <a:pt x="114" y="8"/>
                  </a:lnTo>
                  <a:lnTo>
                    <a:pt x="110" y="4"/>
                  </a:lnTo>
                  <a:lnTo>
                    <a:pt x="105" y="1"/>
                  </a:lnTo>
                  <a:lnTo>
                    <a:pt x="97" y="0"/>
                  </a:lnTo>
                  <a:lnTo>
                    <a:pt x="89" y="1"/>
                  </a:lnTo>
                  <a:lnTo>
                    <a:pt x="83" y="6"/>
                  </a:lnTo>
                  <a:lnTo>
                    <a:pt x="79"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81" name="Freeform 636">
              <a:extLst>
                <a:ext uri="{FF2B5EF4-FFF2-40B4-BE49-F238E27FC236}">
                  <a16:creationId xmlns:a16="http://schemas.microsoft.com/office/drawing/2014/main" id="{09720C77-EA8B-4924-9691-E6E5D60DC9F1}"/>
                </a:ext>
              </a:extLst>
            </p:cNvPr>
            <p:cNvSpPr>
              <a:spLocks/>
            </p:cNvSpPr>
            <p:nvPr/>
          </p:nvSpPr>
          <p:spPr bwMode="auto">
            <a:xfrm>
              <a:off x="370" y="2993"/>
              <a:ext cx="27" cy="19"/>
            </a:xfrm>
            <a:custGeom>
              <a:avLst/>
              <a:gdLst>
                <a:gd name="T0" fmla="*/ 0 w 117"/>
                <a:gd name="T1" fmla="*/ 0 h 84"/>
                <a:gd name="T2" fmla="*/ 0 w 117"/>
                <a:gd name="T3" fmla="*/ 0 h 84"/>
                <a:gd name="T4" fmla="*/ 0 w 117"/>
                <a:gd name="T5" fmla="*/ 0 h 84"/>
                <a:gd name="T6" fmla="*/ 0 w 117"/>
                <a:gd name="T7" fmla="*/ 0 h 84"/>
                <a:gd name="T8" fmla="*/ 0 w 117"/>
                <a:gd name="T9" fmla="*/ 0 h 84"/>
                <a:gd name="T10" fmla="*/ 0 w 117"/>
                <a:gd name="T11" fmla="*/ 0 h 84"/>
                <a:gd name="T12" fmla="*/ 0 w 117"/>
                <a:gd name="T13" fmla="*/ 0 h 84"/>
                <a:gd name="T14" fmla="*/ 0 w 117"/>
                <a:gd name="T15" fmla="*/ 0 h 84"/>
                <a:gd name="T16" fmla="*/ 0 w 117"/>
                <a:gd name="T17" fmla="*/ 0 h 84"/>
                <a:gd name="T18" fmla="*/ 0 w 117"/>
                <a:gd name="T19" fmla="*/ 0 h 84"/>
                <a:gd name="T20" fmla="*/ 0 w 117"/>
                <a:gd name="T21" fmla="*/ 0 h 84"/>
                <a:gd name="T22" fmla="*/ 0 w 117"/>
                <a:gd name="T23" fmla="*/ 0 h 84"/>
                <a:gd name="T24" fmla="*/ 0 w 117"/>
                <a:gd name="T25" fmla="*/ 0 h 84"/>
                <a:gd name="T26" fmla="*/ 0 w 117"/>
                <a:gd name="T27" fmla="*/ 0 h 84"/>
                <a:gd name="T28" fmla="*/ 0 w 117"/>
                <a:gd name="T29" fmla="*/ 0 h 84"/>
                <a:gd name="T30" fmla="*/ 0 w 117"/>
                <a:gd name="T31" fmla="*/ 0 h 84"/>
                <a:gd name="T32" fmla="*/ 0 w 117"/>
                <a:gd name="T33" fmla="*/ 0 h 84"/>
                <a:gd name="T34" fmla="*/ 0 w 117"/>
                <a:gd name="T35" fmla="*/ 0 h 84"/>
                <a:gd name="T36" fmla="*/ 0 w 117"/>
                <a:gd name="T37" fmla="*/ 0 h 84"/>
                <a:gd name="T38" fmla="*/ 0 w 117"/>
                <a:gd name="T39" fmla="*/ 0 h 84"/>
                <a:gd name="T40" fmla="*/ 0 w 117"/>
                <a:gd name="T41" fmla="*/ 0 h 84"/>
                <a:gd name="T42" fmla="*/ 0 w 117"/>
                <a:gd name="T43" fmla="*/ 0 h 84"/>
                <a:gd name="T44" fmla="*/ 0 w 117"/>
                <a:gd name="T45" fmla="*/ 0 h 84"/>
                <a:gd name="T46" fmla="*/ 0 w 117"/>
                <a:gd name="T47" fmla="*/ 0 h 84"/>
                <a:gd name="T48" fmla="*/ 0 w 117"/>
                <a:gd name="T49" fmla="*/ 0 h 84"/>
                <a:gd name="T50" fmla="*/ 0 w 117"/>
                <a:gd name="T51" fmla="*/ 0 h 84"/>
                <a:gd name="T52" fmla="*/ 0 w 117"/>
                <a:gd name="T53" fmla="*/ 0 h 84"/>
                <a:gd name="T54" fmla="*/ 0 w 117"/>
                <a:gd name="T55" fmla="*/ 0 h 84"/>
                <a:gd name="T56" fmla="*/ 0 w 117"/>
                <a:gd name="T57" fmla="*/ 0 h 84"/>
                <a:gd name="T58" fmla="*/ 0 w 117"/>
                <a:gd name="T59" fmla="*/ 0 h 84"/>
                <a:gd name="T60" fmla="*/ 0 w 117"/>
                <a:gd name="T61" fmla="*/ 0 h 84"/>
                <a:gd name="T62" fmla="*/ 0 w 117"/>
                <a:gd name="T63" fmla="*/ 0 h 84"/>
                <a:gd name="T64" fmla="*/ 0 w 117"/>
                <a:gd name="T65" fmla="*/ 0 h 84"/>
                <a:gd name="T66" fmla="*/ 0 w 117"/>
                <a:gd name="T67" fmla="*/ 0 h 84"/>
                <a:gd name="T68" fmla="*/ 0 w 117"/>
                <a:gd name="T69" fmla="*/ 0 h 84"/>
                <a:gd name="T70" fmla="*/ 0 w 117"/>
                <a:gd name="T71" fmla="*/ 0 h 84"/>
                <a:gd name="T72" fmla="*/ 0 w 117"/>
                <a:gd name="T73" fmla="*/ 0 h 84"/>
                <a:gd name="T74" fmla="*/ 0 w 117"/>
                <a:gd name="T75" fmla="*/ 0 h 8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17"/>
                <a:gd name="T115" fmla="*/ 0 h 84"/>
                <a:gd name="T116" fmla="*/ 117 w 117"/>
                <a:gd name="T117" fmla="*/ 84 h 8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17" h="84">
                  <a:moveTo>
                    <a:pt x="56" y="0"/>
                  </a:moveTo>
                  <a:lnTo>
                    <a:pt x="45" y="1"/>
                  </a:lnTo>
                  <a:lnTo>
                    <a:pt x="33" y="3"/>
                  </a:lnTo>
                  <a:lnTo>
                    <a:pt x="24" y="9"/>
                  </a:lnTo>
                  <a:lnTo>
                    <a:pt x="15" y="14"/>
                  </a:lnTo>
                  <a:lnTo>
                    <a:pt x="8" y="20"/>
                  </a:lnTo>
                  <a:lnTo>
                    <a:pt x="4" y="28"/>
                  </a:lnTo>
                  <a:lnTo>
                    <a:pt x="0" y="36"/>
                  </a:lnTo>
                  <a:lnTo>
                    <a:pt x="0" y="45"/>
                  </a:lnTo>
                  <a:lnTo>
                    <a:pt x="2" y="52"/>
                  </a:lnTo>
                  <a:lnTo>
                    <a:pt x="4" y="58"/>
                  </a:lnTo>
                  <a:lnTo>
                    <a:pt x="8" y="65"/>
                  </a:lnTo>
                  <a:lnTo>
                    <a:pt x="13" y="70"/>
                  </a:lnTo>
                  <a:lnTo>
                    <a:pt x="19" y="74"/>
                  </a:lnTo>
                  <a:lnTo>
                    <a:pt x="24" y="76"/>
                  </a:lnTo>
                  <a:lnTo>
                    <a:pt x="29" y="79"/>
                  </a:lnTo>
                  <a:lnTo>
                    <a:pt x="35" y="81"/>
                  </a:lnTo>
                  <a:lnTo>
                    <a:pt x="42" y="83"/>
                  </a:lnTo>
                  <a:lnTo>
                    <a:pt x="48" y="84"/>
                  </a:lnTo>
                  <a:lnTo>
                    <a:pt x="55" y="84"/>
                  </a:lnTo>
                  <a:lnTo>
                    <a:pt x="61" y="84"/>
                  </a:lnTo>
                  <a:lnTo>
                    <a:pt x="73" y="83"/>
                  </a:lnTo>
                  <a:lnTo>
                    <a:pt x="85" y="79"/>
                  </a:lnTo>
                  <a:lnTo>
                    <a:pt x="95" y="75"/>
                  </a:lnTo>
                  <a:lnTo>
                    <a:pt x="103" y="68"/>
                  </a:lnTo>
                  <a:lnTo>
                    <a:pt x="110" y="62"/>
                  </a:lnTo>
                  <a:lnTo>
                    <a:pt x="115" y="54"/>
                  </a:lnTo>
                  <a:lnTo>
                    <a:pt x="117" y="46"/>
                  </a:lnTo>
                  <a:lnTo>
                    <a:pt x="117" y="37"/>
                  </a:lnTo>
                  <a:lnTo>
                    <a:pt x="116" y="29"/>
                  </a:lnTo>
                  <a:lnTo>
                    <a:pt x="112" y="22"/>
                  </a:lnTo>
                  <a:lnTo>
                    <a:pt x="107" y="14"/>
                  </a:lnTo>
                  <a:lnTo>
                    <a:pt x="99" y="9"/>
                  </a:lnTo>
                  <a:lnTo>
                    <a:pt x="90" y="5"/>
                  </a:lnTo>
                  <a:lnTo>
                    <a:pt x="80" y="1"/>
                  </a:lnTo>
                  <a:lnTo>
                    <a:pt x="68" y="0"/>
                  </a:lnTo>
                  <a:lnTo>
                    <a:pt x="5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82" name="Freeform 637">
              <a:extLst>
                <a:ext uri="{FF2B5EF4-FFF2-40B4-BE49-F238E27FC236}">
                  <a16:creationId xmlns:a16="http://schemas.microsoft.com/office/drawing/2014/main" id="{80C93297-321C-46B4-82A3-AD7EF4450645}"/>
                </a:ext>
              </a:extLst>
            </p:cNvPr>
            <p:cNvSpPr>
              <a:spLocks/>
            </p:cNvSpPr>
            <p:nvPr/>
          </p:nvSpPr>
          <p:spPr bwMode="auto">
            <a:xfrm>
              <a:off x="379" y="2869"/>
              <a:ext cx="39" cy="139"/>
            </a:xfrm>
            <a:custGeom>
              <a:avLst/>
              <a:gdLst>
                <a:gd name="T0" fmla="*/ 0 w 168"/>
                <a:gd name="T1" fmla="*/ 0 h 604"/>
                <a:gd name="T2" fmla="*/ 0 w 168"/>
                <a:gd name="T3" fmla="*/ 0 h 604"/>
                <a:gd name="T4" fmla="*/ 0 w 168"/>
                <a:gd name="T5" fmla="*/ 0 h 604"/>
                <a:gd name="T6" fmla="*/ 0 w 168"/>
                <a:gd name="T7" fmla="*/ 0 h 604"/>
                <a:gd name="T8" fmla="*/ 0 w 168"/>
                <a:gd name="T9" fmla="*/ 0 h 604"/>
                <a:gd name="T10" fmla="*/ 0 w 168"/>
                <a:gd name="T11" fmla="*/ 0 h 604"/>
                <a:gd name="T12" fmla="*/ 0 w 168"/>
                <a:gd name="T13" fmla="*/ 0 h 604"/>
                <a:gd name="T14" fmla="*/ 0 w 168"/>
                <a:gd name="T15" fmla="*/ 0 h 604"/>
                <a:gd name="T16" fmla="*/ 0 w 168"/>
                <a:gd name="T17" fmla="*/ 0 h 604"/>
                <a:gd name="T18" fmla="*/ 0 w 168"/>
                <a:gd name="T19" fmla="*/ 0 h 604"/>
                <a:gd name="T20" fmla="*/ 0 w 168"/>
                <a:gd name="T21" fmla="*/ 0 h 604"/>
                <a:gd name="T22" fmla="*/ 0 w 168"/>
                <a:gd name="T23" fmla="*/ 0 h 604"/>
                <a:gd name="T24" fmla="*/ 0 w 168"/>
                <a:gd name="T25" fmla="*/ 0 h 604"/>
                <a:gd name="T26" fmla="*/ 0 w 168"/>
                <a:gd name="T27" fmla="*/ 0 h 604"/>
                <a:gd name="T28" fmla="*/ 0 w 168"/>
                <a:gd name="T29" fmla="*/ 0 h 604"/>
                <a:gd name="T30" fmla="*/ 0 w 168"/>
                <a:gd name="T31" fmla="*/ 0 h 604"/>
                <a:gd name="T32" fmla="*/ 0 w 168"/>
                <a:gd name="T33" fmla="*/ 0 h 604"/>
                <a:gd name="T34" fmla="*/ 0 w 168"/>
                <a:gd name="T35" fmla="*/ 0 h 604"/>
                <a:gd name="T36" fmla="*/ 0 w 168"/>
                <a:gd name="T37" fmla="*/ 0 h 6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8"/>
                <a:gd name="T58" fmla="*/ 0 h 604"/>
                <a:gd name="T59" fmla="*/ 168 w 168"/>
                <a:gd name="T60" fmla="*/ 604 h 6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8" h="604">
                  <a:moveTo>
                    <a:pt x="129" y="14"/>
                  </a:moveTo>
                  <a:lnTo>
                    <a:pt x="0" y="579"/>
                  </a:lnTo>
                  <a:lnTo>
                    <a:pt x="0" y="587"/>
                  </a:lnTo>
                  <a:lnTo>
                    <a:pt x="4" y="594"/>
                  </a:lnTo>
                  <a:lnTo>
                    <a:pt x="9" y="600"/>
                  </a:lnTo>
                  <a:lnTo>
                    <a:pt x="16" y="604"/>
                  </a:lnTo>
                  <a:lnTo>
                    <a:pt x="24" y="604"/>
                  </a:lnTo>
                  <a:lnTo>
                    <a:pt x="30" y="601"/>
                  </a:lnTo>
                  <a:lnTo>
                    <a:pt x="35" y="596"/>
                  </a:lnTo>
                  <a:lnTo>
                    <a:pt x="39" y="588"/>
                  </a:lnTo>
                  <a:lnTo>
                    <a:pt x="168" y="23"/>
                  </a:lnTo>
                  <a:lnTo>
                    <a:pt x="168" y="16"/>
                  </a:lnTo>
                  <a:lnTo>
                    <a:pt x="166" y="9"/>
                  </a:lnTo>
                  <a:lnTo>
                    <a:pt x="160" y="4"/>
                  </a:lnTo>
                  <a:lnTo>
                    <a:pt x="152" y="0"/>
                  </a:lnTo>
                  <a:lnTo>
                    <a:pt x="145" y="0"/>
                  </a:lnTo>
                  <a:lnTo>
                    <a:pt x="138" y="3"/>
                  </a:lnTo>
                  <a:lnTo>
                    <a:pt x="133" y="8"/>
                  </a:lnTo>
                  <a:lnTo>
                    <a:pt x="129"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83" name="Freeform 638">
              <a:extLst>
                <a:ext uri="{FF2B5EF4-FFF2-40B4-BE49-F238E27FC236}">
                  <a16:creationId xmlns:a16="http://schemas.microsoft.com/office/drawing/2014/main" id="{473FBF2C-2936-4C5B-A41C-3675521DFCE8}"/>
                </a:ext>
              </a:extLst>
            </p:cNvPr>
            <p:cNvSpPr>
              <a:spLocks/>
            </p:cNvSpPr>
            <p:nvPr/>
          </p:nvSpPr>
          <p:spPr bwMode="auto">
            <a:xfrm>
              <a:off x="337" y="2672"/>
              <a:ext cx="205" cy="206"/>
            </a:xfrm>
            <a:custGeom>
              <a:avLst/>
              <a:gdLst>
                <a:gd name="T0" fmla="*/ 0 w 894"/>
                <a:gd name="T1" fmla="*/ 0 h 895"/>
                <a:gd name="T2" fmla="*/ 0 w 894"/>
                <a:gd name="T3" fmla="*/ 0 h 895"/>
                <a:gd name="T4" fmla="*/ 0 w 894"/>
                <a:gd name="T5" fmla="*/ 0 h 895"/>
                <a:gd name="T6" fmla="*/ 0 w 894"/>
                <a:gd name="T7" fmla="*/ 0 h 895"/>
                <a:gd name="T8" fmla="*/ 0 w 894"/>
                <a:gd name="T9" fmla="*/ 0 h 895"/>
                <a:gd name="T10" fmla="*/ 0 w 894"/>
                <a:gd name="T11" fmla="*/ 0 h 895"/>
                <a:gd name="T12" fmla="*/ 0 w 894"/>
                <a:gd name="T13" fmla="*/ 0 h 895"/>
                <a:gd name="T14" fmla="*/ 0 w 894"/>
                <a:gd name="T15" fmla="*/ 0 h 895"/>
                <a:gd name="T16" fmla="*/ 0 w 894"/>
                <a:gd name="T17" fmla="*/ 0 h 895"/>
                <a:gd name="T18" fmla="*/ 0 w 894"/>
                <a:gd name="T19" fmla="*/ 0 h 895"/>
                <a:gd name="T20" fmla="*/ 0 w 894"/>
                <a:gd name="T21" fmla="*/ 0 h 895"/>
                <a:gd name="T22" fmla="*/ 0 w 894"/>
                <a:gd name="T23" fmla="*/ 0 h 895"/>
                <a:gd name="T24" fmla="*/ 0 w 894"/>
                <a:gd name="T25" fmla="*/ 0 h 895"/>
                <a:gd name="T26" fmla="*/ 0 w 894"/>
                <a:gd name="T27" fmla="*/ 0 h 895"/>
                <a:gd name="T28" fmla="*/ 0 w 894"/>
                <a:gd name="T29" fmla="*/ 0 h 895"/>
                <a:gd name="T30" fmla="*/ 0 w 894"/>
                <a:gd name="T31" fmla="*/ 0 h 895"/>
                <a:gd name="T32" fmla="*/ 0 w 894"/>
                <a:gd name="T33" fmla="*/ 0 h 895"/>
                <a:gd name="T34" fmla="*/ 0 w 894"/>
                <a:gd name="T35" fmla="*/ 0 h 895"/>
                <a:gd name="T36" fmla="*/ 0 w 894"/>
                <a:gd name="T37" fmla="*/ 0 h 895"/>
                <a:gd name="T38" fmla="*/ 0 w 894"/>
                <a:gd name="T39" fmla="*/ 0 h 895"/>
                <a:gd name="T40" fmla="*/ 0 w 894"/>
                <a:gd name="T41" fmla="*/ 0 h 895"/>
                <a:gd name="T42" fmla="*/ 0 w 894"/>
                <a:gd name="T43" fmla="*/ 0 h 895"/>
                <a:gd name="T44" fmla="*/ 0 w 894"/>
                <a:gd name="T45" fmla="*/ 0 h 895"/>
                <a:gd name="T46" fmla="*/ 0 w 894"/>
                <a:gd name="T47" fmla="*/ 0 h 895"/>
                <a:gd name="T48" fmla="*/ 0 w 894"/>
                <a:gd name="T49" fmla="*/ 0 h 895"/>
                <a:gd name="T50" fmla="*/ 0 w 894"/>
                <a:gd name="T51" fmla="*/ 0 h 895"/>
                <a:gd name="T52" fmla="*/ 0 w 894"/>
                <a:gd name="T53" fmla="*/ 0 h 895"/>
                <a:gd name="T54" fmla="*/ 0 w 894"/>
                <a:gd name="T55" fmla="*/ 0 h 895"/>
                <a:gd name="T56" fmla="*/ 0 w 894"/>
                <a:gd name="T57" fmla="*/ 0 h 895"/>
                <a:gd name="T58" fmla="*/ 0 w 894"/>
                <a:gd name="T59" fmla="*/ 0 h 895"/>
                <a:gd name="T60" fmla="*/ 0 w 894"/>
                <a:gd name="T61" fmla="*/ 0 h 895"/>
                <a:gd name="T62" fmla="*/ 0 w 894"/>
                <a:gd name="T63" fmla="*/ 0 h 895"/>
                <a:gd name="T64" fmla="*/ 0 w 894"/>
                <a:gd name="T65" fmla="*/ 0 h 895"/>
                <a:gd name="T66" fmla="*/ 0 w 894"/>
                <a:gd name="T67" fmla="*/ 0 h 895"/>
                <a:gd name="T68" fmla="*/ 0 w 894"/>
                <a:gd name="T69" fmla="*/ 0 h 895"/>
                <a:gd name="T70" fmla="*/ 0 w 894"/>
                <a:gd name="T71" fmla="*/ 0 h 895"/>
                <a:gd name="T72" fmla="*/ 0 w 894"/>
                <a:gd name="T73" fmla="*/ 0 h 895"/>
                <a:gd name="T74" fmla="*/ 0 w 894"/>
                <a:gd name="T75" fmla="*/ 0 h 895"/>
                <a:gd name="T76" fmla="*/ 0 w 894"/>
                <a:gd name="T77" fmla="*/ 0 h 895"/>
                <a:gd name="T78" fmla="*/ 0 w 894"/>
                <a:gd name="T79" fmla="*/ 0 h 895"/>
                <a:gd name="T80" fmla="*/ 0 w 894"/>
                <a:gd name="T81" fmla="*/ 0 h 895"/>
                <a:gd name="T82" fmla="*/ 0 w 894"/>
                <a:gd name="T83" fmla="*/ 0 h 895"/>
                <a:gd name="T84" fmla="*/ 0 w 894"/>
                <a:gd name="T85" fmla="*/ 0 h 895"/>
                <a:gd name="T86" fmla="*/ 0 w 894"/>
                <a:gd name="T87" fmla="*/ 0 h 895"/>
                <a:gd name="T88" fmla="*/ 0 w 894"/>
                <a:gd name="T89" fmla="*/ 0 h 895"/>
                <a:gd name="T90" fmla="*/ 0 w 894"/>
                <a:gd name="T91" fmla="*/ 0 h 895"/>
                <a:gd name="T92" fmla="*/ 0 w 894"/>
                <a:gd name="T93" fmla="*/ 0 h 895"/>
                <a:gd name="T94" fmla="*/ 0 w 894"/>
                <a:gd name="T95" fmla="*/ 0 h 8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94"/>
                <a:gd name="T145" fmla="*/ 0 h 895"/>
                <a:gd name="T146" fmla="*/ 894 w 894"/>
                <a:gd name="T147" fmla="*/ 895 h 8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94" h="895">
                  <a:moveTo>
                    <a:pt x="45" y="0"/>
                  </a:moveTo>
                  <a:lnTo>
                    <a:pt x="39" y="0"/>
                  </a:lnTo>
                  <a:lnTo>
                    <a:pt x="36" y="2"/>
                  </a:lnTo>
                  <a:lnTo>
                    <a:pt x="30" y="4"/>
                  </a:lnTo>
                  <a:lnTo>
                    <a:pt x="24" y="7"/>
                  </a:lnTo>
                  <a:lnTo>
                    <a:pt x="19" y="11"/>
                  </a:lnTo>
                  <a:lnTo>
                    <a:pt x="13" y="16"/>
                  </a:lnTo>
                  <a:lnTo>
                    <a:pt x="8" y="22"/>
                  </a:lnTo>
                  <a:lnTo>
                    <a:pt x="3" y="30"/>
                  </a:lnTo>
                  <a:lnTo>
                    <a:pt x="2" y="33"/>
                  </a:lnTo>
                  <a:lnTo>
                    <a:pt x="0" y="37"/>
                  </a:lnTo>
                  <a:lnTo>
                    <a:pt x="0" y="41"/>
                  </a:lnTo>
                  <a:lnTo>
                    <a:pt x="0" y="43"/>
                  </a:lnTo>
                  <a:lnTo>
                    <a:pt x="131" y="787"/>
                  </a:lnTo>
                  <a:lnTo>
                    <a:pt x="131" y="786"/>
                  </a:lnTo>
                  <a:lnTo>
                    <a:pt x="131" y="785"/>
                  </a:lnTo>
                  <a:lnTo>
                    <a:pt x="131" y="783"/>
                  </a:lnTo>
                  <a:lnTo>
                    <a:pt x="132" y="798"/>
                  </a:lnTo>
                  <a:lnTo>
                    <a:pt x="136" y="813"/>
                  </a:lnTo>
                  <a:lnTo>
                    <a:pt x="144" y="830"/>
                  </a:lnTo>
                  <a:lnTo>
                    <a:pt x="155" y="847"/>
                  </a:lnTo>
                  <a:lnTo>
                    <a:pt x="172" y="864"/>
                  </a:lnTo>
                  <a:lnTo>
                    <a:pt x="193" y="877"/>
                  </a:lnTo>
                  <a:lnTo>
                    <a:pt x="220" y="889"/>
                  </a:lnTo>
                  <a:lnTo>
                    <a:pt x="253" y="895"/>
                  </a:lnTo>
                  <a:lnTo>
                    <a:pt x="254" y="895"/>
                  </a:lnTo>
                  <a:lnTo>
                    <a:pt x="256" y="895"/>
                  </a:lnTo>
                  <a:lnTo>
                    <a:pt x="870" y="895"/>
                  </a:lnTo>
                  <a:lnTo>
                    <a:pt x="875" y="894"/>
                  </a:lnTo>
                  <a:lnTo>
                    <a:pt x="881" y="891"/>
                  </a:lnTo>
                  <a:lnTo>
                    <a:pt x="885" y="889"/>
                  </a:lnTo>
                  <a:lnTo>
                    <a:pt x="888" y="883"/>
                  </a:lnTo>
                  <a:lnTo>
                    <a:pt x="891" y="874"/>
                  </a:lnTo>
                  <a:lnTo>
                    <a:pt x="893" y="863"/>
                  </a:lnTo>
                  <a:lnTo>
                    <a:pt x="894" y="851"/>
                  </a:lnTo>
                  <a:lnTo>
                    <a:pt x="893" y="838"/>
                  </a:lnTo>
                  <a:lnTo>
                    <a:pt x="891" y="825"/>
                  </a:lnTo>
                  <a:lnTo>
                    <a:pt x="884" y="813"/>
                  </a:lnTo>
                  <a:lnTo>
                    <a:pt x="874" y="802"/>
                  </a:lnTo>
                  <a:lnTo>
                    <a:pt x="859" y="792"/>
                  </a:lnTo>
                  <a:lnTo>
                    <a:pt x="848" y="789"/>
                  </a:lnTo>
                  <a:lnTo>
                    <a:pt x="829" y="786"/>
                  </a:lnTo>
                  <a:lnTo>
                    <a:pt x="805" y="782"/>
                  </a:lnTo>
                  <a:lnTo>
                    <a:pt x="775" y="779"/>
                  </a:lnTo>
                  <a:lnTo>
                    <a:pt x="740" y="777"/>
                  </a:lnTo>
                  <a:lnTo>
                    <a:pt x="702" y="774"/>
                  </a:lnTo>
                  <a:lnTo>
                    <a:pt x="662" y="772"/>
                  </a:lnTo>
                  <a:lnTo>
                    <a:pt x="619" y="769"/>
                  </a:lnTo>
                  <a:lnTo>
                    <a:pt x="576" y="766"/>
                  </a:lnTo>
                  <a:lnTo>
                    <a:pt x="531" y="765"/>
                  </a:lnTo>
                  <a:lnTo>
                    <a:pt x="490" y="764"/>
                  </a:lnTo>
                  <a:lnTo>
                    <a:pt x="448" y="761"/>
                  </a:lnTo>
                  <a:lnTo>
                    <a:pt x="410" y="760"/>
                  </a:lnTo>
                  <a:lnTo>
                    <a:pt x="375" y="759"/>
                  </a:lnTo>
                  <a:lnTo>
                    <a:pt x="345" y="759"/>
                  </a:lnTo>
                  <a:lnTo>
                    <a:pt x="321" y="757"/>
                  </a:lnTo>
                  <a:lnTo>
                    <a:pt x="318" y="757"/>
                  </a:lnTo>
                  <a:lnTo>
                    <a:pt x="315" y="759"/>
                  </a:lnTo>
                  <a:lnTo>
                    <a:pt x="313" y="760"/>
                  </a:lnTo>
                  <a:lnTo>
                    <a:pt x="310" y="761"/>
                  </a:lnTo>
                  <a:lnTo>
                    <a:pt x="310" y="760"/>
                  </a:lnTo>
                  <a:lnTo>
                    <a:pt x="310" y="761"/>
                  </a:lnTo>
                  <a:lnTo>
                    <a:pt x="309" y="761"/>
                  </a:lnTo>
                  <a:lnTo>
                    <a:pt x="308" y="761"/>
                  </a:lnTo>
                  <a:lnTo>
                    <a:pt x="305" y="760"/>
                  </a:lnTo>
                  <a:lnTo>
                    <a:pt x="301" y="759"/>
                  </a:lnTo>
                  <a:lnTo>
                    <a:pt x="297" y="756"/>
                  </a:lnTo>
                  <a:lnTo>
                    <a:pt x="293" y="751"/>
                  </a:lnTo>
                  <a:lnTo>
                    <a:pt x="287" y="744"/>
                  </a:lnTo>
                  <a:lnTo>
                    <a:pt x="282" y="737"/>
                  </a:lnTo>
                  <a:lnTo>
                    <a:pt x="275" y="725"/>
                  </a:lnTo>
                  <a:lnTo>
                    <a:pt x="269" y="711"/>
                  </a:lnTo>
                  <a:lnTo>
                    <a:pt x="261" y="694"/>
                  </a:lnTo>
                  <a:lnTo>
                    <a:pt x="254" y="664"/>
                  </a:lnTo>
                  <a:lnTo>
                    <a:pt x="235" y="590"/>
                  </a:lnTo>
                  <a:lnTo>
                    <a:pt x="209" y="484"/>
                  </a:lnTo>
                  <a:lnTo>
                    <a:pt x="180" y="363"/>
                  </a:lnTo>
                  <a:lnTo>
                    <a:pt x="150" y="242"/>
                  </a:lnTo>
                  <a:lnTo>
                    <a:pt x="124" y="138"/>
                  </a:lnTo>
                  <a:lnTo>
                    <a:pt x="105" y="64"/>
                  </a:lnTo>
                  <a:lnTo>
                    <a:pt x="98" y="35"/>
                  </a:lnTo>
                  <a:lnTo>
                    <a:pt x="97" y="34"/>
                  </a:lnTo>
                  <a:lnTo>
                    <a:pt x="97" y="32"/>
                  </a:lnTo>
                  <a:lnTo>
                    <a:pt x="95" y="30"/>
                  </a:lnTo>
                  <a:lnTo>
                    <a:pt x="94" y="29"/>
                  </a:lnTo>
                  <a:lnTo>
                    <a:pt x="93" y="26"/>
                  </a:lnTo>
                  <a:lnTo>
                    <a:pt x="90" y="24"/>
                  </a:lnTo>
                  <a:lnTo>
                    <a:pt x="85" y="19"/>
                  </a:lnTo>
                  <a:lnTo>
                    <a:pt x="80" y="13"/>
                  </a:lnTo>
                  <a:lnTo>
                    <a:pt x="72" y="8"/>
                  </a:lnTo>
                  <a:lnTo>
                    <a:pt x="64" y="4"/>
                  </a:lnTo>
                  <a:lnTo>
                    <a:pt x="55" y="2"/>
                  </a:lnTo>
                  <a:lnTo>
                    <a:pt x="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84" name="Freeform 639">
              <a:extLst>
                <a:ext uri="{FF2B5EF4-FFF2-40B4-BE49-F238E27FC236}">
                  <a16:creationId xmlns:a16="http://schemas.microsoft.com/office/drawing/2014/main" id="{F9DFD067-DEB4-40D0-BFB0-69064154264C}"/>
                </a:ext>
              </a:extLst>
            </p:cNvPr>
            <p:cNvSpPr>
              <a:spLocks/>
            </p:cNvSpPr>
            <p:nvPr/>
          </p:nvSpPr>
          <p:spPr bwMode="auto">
            <a:xfrm>
              <a:off x="346" y="2681"/>
              <a:ext cx="187" cy="187"/>
            </a:xfrm>
            <a:custGeom>
              <a:avLst/>
              <a:gdLst>
                <a:gd name="T0" fmla="*/ 0 w 814"/>
                <a:gd name="T1" fmla="*/ 0 h 817"/>
                <a:gd name="T2" fmla="*/ 0 w 814"/>
                <a:gd name="T3" fmla="*/ 0 h 817"/>
                <a:gd name="T4" fmla="*/ 0 w 814"/>
                <a:gd name="T5" fmla="*/ 0 h 817"/>
                <a:gd name="T6" fmla="*/ 0 w 814"/>
                <a:gd name="T7" fmla="*/ 0 h 817"/>
                <a:gd name="T8" fmla="*/ 0 w 814"/>
                <a:gd name="T9" fmla="*/ 0 h 817"/>
                <a:gd name="T10" fmla="*/ 0 w 814"/>
                <a:gd name="T11" fmla="*/ 0 h 817"/>
                <a:gd name="T12" fmla="*/ 0 w 814"/>
                <a:gd name="T13" fmla="*/ 0 h 817"/>
                <a:gd name="T14" fmla="*/ 0 w 814"/>
                <a:gd name="T15" fmla="*/ 0 h 817"/>
                <a:gd name="T16" fmla="*/ 0 w 814"/>
                <a:gd name="T17" fmla="*/ 0 h 817"/>
                <a:gd name="T18" fmla="*/ 0 w 814"/>
                <a:gd name="T19" fmla="*/ 0 h 817"/>
                <a:gd name="T20" fmla="*/ 0 w 814"/>
                <a:gd name="T21" fmla="*/ 0 h 817"/>
                <a:gd name="T22" fmla="*/ 0 w 814"/>
                <a:gd name="T23" fmla="*/ 0 h 817"/>
                <a:gd name="T24" fmla="*/ 0 w 814"/>
                <a:gd name="T25" fmla="*/ 0 h 817"/>
                <a:gd name="T26" fmla="*/ 0 w 814"/>
                <a:gd name="T27" fmla="*/ 0 h 817"/>
                <a:gd name="T28" fmla="*/ 0 w 814"/>
                <a:gd name="T29" fmla="*/ 0 h 817"/>
                <a:gd name="T30" fmla="*/ 0 w 814"/>
                <a:gd name="T31" fmla="*/ 0 h 817"/>
                <a:gd name="T32" fmla="*/ 0 w 814"/>
                <a:gd name="T33" fmla="*/ 0 h 817"/>
                <a:gd name="T34" fmla="*/ 0 w 814"/>
                <a:gd name="T35" fmla="*/ 0 h 817"/>
                <a:gd name="T36" fmla="*/ 0 w 814"/>
                <a:gd name="T37" fmla="*/ 0 h 817"/>
                <a:gd name="T38" fmla="*/ 0 w 814"/>
                <a:gd name="T39" fmla="*/ 0 h 817"/>
                <a:gd name="T40" fmla="*/ 0 w 814"/>
                <a:gd name="T41" fmla="*/ 0 h 817"/>
                <a:gd name="T42" fmla="*/ 0 w 814"/>
                <a:gd name="T43" fmla="*/ 0 h 817"/>
                <a:gd name="T44" fmla="*/ 0 w 814"/>
                <a:gd name="T45" fmla="*/ 0 h 817"/>
                <a:gd name="T46" fmla="*/ 0 w 814"/>
                <a:gd name="T47" fmla="*/ 0 h 817"/>
                <a:gd name="T48" fmla="*/ 0 w 814"/>
                <a:gd name="T49" fmla="*/ 0 h 817"/>
                <a:gd name="T50" fmla="*/ 0 w 814"/>
                <a:gd name="T51" fmla="*/ 0 h 817"/>
                <a:gd name="T52" fmla="*/ 0 w 814"/>
                <a:gd name="T53" fmla="*/ 0 h 817"/>
                <a:gd name="T54" fmla="*/ 0 w 814"/>
                <a:gd name="T55" fmla="*/ 0 h 817"/>
                <a:gd name="T56" fmla="*/ 0 w 814"/>
                <a:gd name="T57" fmla="*/ 0 h 817"/>
                <a:gd name="T58" fmla="*/ 0 w 814"/>
                <a:gd name="T59" fmla="*/ 0 h 817"/>
                <a:gd name="T60" fmla="*/ 0 w 814"/>
                <a:gd name="T61" fmla="*/ 0 h 817"/>
                <a:gd name="T62" fmla="*/ 0 w 814"/>
                <a:gd name="T63" fmla="*/ 0 h 817"/>
                <a:gd name="T64" fmla="*/ 0 w 814"/>
                <a:gd name="T65" fmla="*/ 0 h 817"/>
                <a:gd name="T66" fmla="*/ 0 w 814"/>
                <a:gd name="T67" fmla="*/ 0 h 817"/>
                <a:gd name="T68" fmla="*/ 0 w 814"/>
                <a:gd name="T69" fmla="*/ 0 h 817"/>
                <a:gd name="T70" fmla="*/ 0 w 814"/>
                <a:gd name="T71" fmla="*/ 0 h 817"/>
                <a:gd name="T72" fmla="*/ 0 w 814"/>
                <a:gd name="T73" fmla="*/ 0 h 817"/>
                <a:gd name="T74" fmla="*/ 0 w 814"/>
                <a:gd name="T75" fmla="*/ 0 h 817"/>
                <a:gd name="T76" fmla="*/ 0 w 814"/>
                <a:gd name="T77" fmla="*/ 0 h 817"/>
                <a:gd name="T78" fmla="*/ 0 w 814"/>
                <a:gd name="T79" fmla="*/ 0 h 817"/>
                <a:gd name="T80" fmla="*/ 0 w 814"/>
                <a:gd name="T81" fmla="*/ 0 h 817"/>
                <a:gd name="T82" fmla="*/ 0 w 814"/>
                <a:gd name="T83" fmla="*/ 0 h 817"/>
                <a:gd name="T84" fmla="*/ 0 w 814"/>
                <a:gd name="T85" fmla="*/ 0 h 817"/>
                <a:gd name="T86" fmla="*/ 0 w 814"/>
                <a:gd name="T87" fmla="*/ 0 h 817"/>
                <a:gd name="T88" fmla="*/ 0 w 814"/>
                <a:gd name="T89" fmla="*/ 0 h 817"/>
                <a:gd name="T90" fmla="*/ 0 w 814"/>
                <a:gd name="T91" fmla="*/ 0 h 81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14"/>
                <a:gd name="T139" fmla="*/ 0 h 817"/>
                <a:gd name="T140" fmla="*/ 814 w 814"/>
                <a:gd name="T141" fmla="*/ 817 h 81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14" h="817">
                  <a:moveTo>
                    <a:pt x="5" y="0"/>
                  </a:moveTo>
                  <a:lnTo>
                    <a:pt x="9" y="2"/>
                  </a:lnTo>
                  <a:lnTo>
                    <a:pt x="13" y="3"/>
                  </a:lnTo>
                  <a:lnTo>
                    <a:pt x="15" y="7"/>
                  </a:lnTo>
                  <a:lnTo>
                    <a:pt x="19" y="11"/>
                  </a:lnTo>
                  <a:lnTo>
                    <a:pt x="27" y="42"/>
                  </a:lnTo>
                  <a:lnTo>
                    <a:pt x="45" y="117"/>
                  </a:lnTo>
                  <a:lnTo>
                    <a:pt x="71" y="221"/>
                  </a:lnTo>
                  <a:lnTo>
                    <a:pt x="101" y="341"/>
                  </a:lnTo>
                  <a:lnTo>
                    <a:pt x="131" y="461"/>
                  </a:lnTo>
                  <a:lnTo>
                    <a:pt x="157" y="564"/>
                  </a:lnTo>
                  <a:lnTo>
                    <a:pt x="175" y="638"/>
                  </a:lnTo>
                  <a:lnTo>
                    <a:pt x="182" y="665"/>
                  </a:lnTo>
                  <a:lnTo>
                    <a:pt x="182" y="666"/>
                  </a:lnTo>
                  <a:lnTo>
                    <a:pt x="182" y="668"/>
                  </a:lnTo>
                  <a:lnTo>
                    <a:pt x="190" y="686"/>
                  </a:lnTo>
                  <a:lnTo>
                    <a:pt x="198" y="703"/>
                  </a:lnTo>
                  <a:lnTo>
                    <a:pt x="207" y="717"/>
                  </a:lnTo>
                  <a:lnTo>
                    <a:pt x="216" y="729"/>
                  </a:lnTo>
                  <a:lnTo>
                    <a:pt x="224" y="739"/>
                  </a:lnTo>
                  <a:lnTo>
                    <a:pt x="233" y="748"/>
                  </a:lnTo>
                  <a:lnTo>
                    <a:pt x="243" y="755"/>
                  </a:lnTo>
                  <a:lnTo>
                    <a:pt x="252" y="759"/>
                  </a:lnTo>
                  <a:lnTo>
                    <a:pt x="263" y="761"/>
                  </a:lnTo>
                  <a:lnTo>
                    <a:pt x="270" y="761"/>
                  </a:lnTo>
                  <a:lnTo>
                    <a:pt x="278" y="760"/>
                  </a:lnTo>
                  <a:lnTo>
                    <a:pt x="283" y="759"/>
                  </a:lnTo>
                  <a:lnTo>
                    <a:pt x="328" y="760"/>
                  </a:lnTo>
                  <a:lnTo>
                    <a:pt x="371" y="761"/>
                  </a:lnTo>
                  <a:lnTo>
                    <a:pt x="415" y="763"/>
                  </a:lnTo>
                  <a:lnTo>
                    <a:pt x="458" y="765"/>
                  </a:lnTo>
                  <a:lnTo>
                    <a:pt x="501" y="766"/>
                  </a:lnTo>
                  <a:lnTo>
                    <a:pt x="542" y="768"/>
                  </a:lnTo>
                  <a:lnTo>
                    <a:pt x="581" y="770"/>
                  </a:lnTo>
                  <a:lnTo>
                    <a:pt x="619" y="772"/>
                  </a:lnTo>
                  <a:lnTo>
                    <a:pt x="654" y="774"/>
                  </a:lnTo>
                  <a:lnTo>
                    <a:pt x="687" y="777"/>
                  </a:lnTo>
                  <a:lnTo>
                    <a:pt x="716" y="778"/>
                  </a:lnTo>
                  <a:lnTo>
                    <a:pt x="742" y="781"/>
                  </a:lnTo>
                  <a:lnTo>
                    <a:pt x="762" y="782"/>
                  </a:lnTo>
                  <a:lnTo>
                    <a:pt x="781" y="785"/>
                  </a:lnTo>
                  <a:lnTo>
                    <a:pt x="792" y="786"/>
                  </a:lnTo>
                  <a:lnTo>
                    <a:pt x="800" y="789"/>
                  </a:lnTo>
                  <a:lnTo>
                    <a:pt x="807" y="794"/>
                  </a:lnTo>
                  <a:lnTo>
                    <a:pt x="812" y="800"/>
                  </a:lnTo>
                  <a:lnTo>
                    <a:pt x="813" y="805"/>
                  </a:lnTo>
                  <a:lnTo>
                    <a:pt x="814" y="812"/>
                  </a:lnTo>
                  <a:lnTo>
                    <a:pt x="814" y="813"/>
                  </a:lnTo>
                  <a:lnTo>
                    <a:pt x="814" y="815"/>
                  </a:lnTo>
                  <a:lnTo>
                    <a:pt x="813" y="816"/>
                  </a:lnTo>
                  <a:lnTo>
                    <a:pt x="813" y="817"/>
                  </a:lnTo>
                  <a:lnTo>
                    <a:pt x="801" y="817"/>
                  </a:lnTo>
                  <a:lnTo>
                    <a:pt x="779" y="817"/>
                  </a:lnTo>
                  <a:lnTo>
                    <a:pt x="748" y="817"/>
                  </a:lnTo>
                  <a:lnTo>
                    <a:pt x="708" y="817"/>
                  </a:lnTo>
                  <a:lnTo>
                    <a:pt x="662" y="817"/>
                  </a:lnTo>
                  <a:lnTo>
                    <a:pt x="613" y="817"/>
                  </a:lnTo>
                  <a:lnTo>
                    <a:pt x="559" y="817"/>
                  </a:lnTo>
                  <a:lnTo>
                    <a:pt x="505" y="817"/>
                  </a:lnTo>
                  <a:lnTo>
                    <a:pt x="451" y="817"/>
                  </a:lnTo>
                  <a:lnTo>
                    <a:pt x="399" y="817"/>
                  </a:lnTo>
                  <a:lnTo>
                    <a:pt x="350" y="817"/>
                  </a:lnTo>
                  <a:lnTo>
                    <a:pt x="307" y="817"/>
                  </a:lnTo>
                  <a:lnTo>
                    <a:pt x="270" y="817"/>
                  </a:lnTo>
                  <a:lnTo>
                    <a:pt x="242" y="817"/>
                  </a:lnTo>
                  <a:lnTo>
                    <a:pt x="222" y="817"/>
                  </a:lnTo>
                  <a:lnTo>
                    <a:pt x="216" y="817"/>
                  </a:lnTo>
                  <a:lnTo>
                    <a:pt x="188" y="812"/>
                  </a:lnTo>
                  <a:lnTo>
                    <a:pt x="168" y="803"/>
                  </a:lnTo>
                  <a:lnTo>
                    <a:pt x="152" y="791"/>
                  </a:lnTo>
                  <a:lnTo>
                    <a:pt x="142" y="779"/>
                  </a:lnTo>
                  <a:lnTo>
                    <a:pt x="135" y="768"/>
                  </a:lnTo>
                  <a:lnTo>
                    <a:pt x="131" y="757"/>
                  </a:lnTo>
                  <a:lnTo>
                    <a:pt x="130" y="750"/>
                  </a:lnTo>
                  <a:lnTo>
                    <a:pt x="130" y="744"/>
                  </a:lnTo>
                  <a:lnTo>
                    <a:pt x="130" y="743"/>
                  </a:lnTo>
                  <a:lnTo>
                    <a:pt x="129" y="743"/>
                  </a:lnTo>
                  <a:lnTo>
                    <a:pt x="129" y="742"/>
                  </a:lnTo>
                  <a:lnTo>
                    <a:pt x="123" y="711"/>
                  </a:lnTo>
                  <a:lnTo>
                    <a:pt x="109" y="629"/>
                  </a:lnTo>
                  <a:lnTo>
                    <a:pt x="88" y="513"/>
                  </a:lnTo>
                  <a:lnTo>
                    <a:pt x="65" y="380"/>
                  </a:lnTo>
                  <a:lnTo>
                    <a:pt x="41" y="246"/>
                  </a:lnTo>
                  <a:lnTo>
                    <a:pt x="21" y="128"/>
                  </a:lnTo>
                  <a:lnTo>
                    <a:pt x="6" y="42"/>
                  </a:lnTo>
                  <a:lnTo>
                    <a:pt x="0" y="6"/>
                  </a:lnTo>
                  <a:lnTo>
                    <a:pt x="1" y="4"/>
                  </a:lnTo>
                  <a:lnTo>
                    <a:pt x="4" y="2"/>
                  </a:lnTo>
                  <a:lnTo>
                    <a:pt x="5"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85" name="Freeform 640">
              <a:extLst>
                <a:ext uri="{FF2B5EF4-FFF2-40B4-BE49-F238E27FC236}">
                  <a16:creationId xmlns:a16="http://schemas.microsoft.com/office/drawing/2014/main" id="{22B4D754-DB5F-41E0-9D32-67C96D38E6B2}"/>
                </a:ext>
              </a:extLst>
            </p:cNvPr>
            <p:cNvSpPr>
              <a:spLocks/>
            </p:cNvSpPr>
            <p:nvPr/>
          </p:nvSpPr>
          <p:spPr bwMode="auto">
            <a:xfrm>
              <a:off x="733" y="2743"/>
              <a:ext cx="70" cy="263"/>
            </a:xfrm>
            <a:custGeom>
              <a:avLst/>
              <a:gdLst>
                <a:gd name="T0" fmla="*/ 0 w 306"/>
                <a:gd name="T1" fmla="*/ 0 h 1144"/>
                <a:gd name="T2" fmla="*/ 0 w 306"/>
                <a:gd name="T3" fmla="*/ 0 h 1144"/>
                <a:gd name="T4" fmla="*/ 0 w 306"/>
                <a:gd name="T5" fmla="*/ 0 h 1144"/>
                <a:gd name="T6" fmla="*/ 0 w 306"/>
                <a:gd name="T7" fmla="*/ 0 h 1144"/>
                <a:gd name="T8" fmla="*/ 0 w 306"/>
                <a:gd name="T9" fmla="*/ 0 h 1144"/>
                <a:gd name="T10" fmla="*/ 0 w 306"/>
                <a:gd name="T11" fmla="*/ 0 h 1144"/>
                <a:gd name="T12" fmla="*/ 0 w 306"/>
                <a:gd name="T13" fmla="*/ 0 h 1144"/>
                <a:gd name="T14" fmla="*/ 0 w 306"/>
                <a:gd name="T15" fmla="*/ 0 h 1144"/>
                <a:gd name="T16" fmla="*/ 0 w 306"/>
                <a:gd name="T17" fmla="*/ 0 h 1144"/>
                <a:gd name="T18" fmla="*/ 0 w 306"/>
                <a:gd name="T19" fmla="*/ 0 h 1144"/>
                <a:gd name="T20" fmla="*/ 0 w 306"/>
                <a:gd name="T21" fmla="*/ 0 h 1144"/>
                <a:gd name="T22" fmla="*/ 0 w 306"/>
                <a:gd name="T23" fmla="*/ 0 h 1144"/>
                <a:gd name="T24" fmla="*/ 0 w 306"/>
                <a:gd name="T25" fmla="*/ 0 h 1144"/>
                <a:gd name="T26" fmla="*/ 0 w 306"/>
                <a:gd name="T27" fmla="*/ 0 h 1144"/>
                <a:gd name="T28" fmla="*/ 0 w 306"/>
                <a:gd name="T29" fmla="*/ 0 h 1144"/>
                <a:gd name="T30" fmla="*/ 0 w 306"/>
                <a:gd name="T31" fmla="*/ 0 h 1144"/>
                <a:gd name="T32" fmla="*/ 0 w 306"/>
                <a:gd name="T33" fmla="*/ 0 h 1144"/>
                <a:gd name="T34" fmla="*/ 0 w 306"/>
                <a:gd name="T35" fmla="*/ 0 h 1144"/>
                <a:gd name="T36" fmla="*/ 0 w 306"/>
                <a:gd name="T37" fmla="*/ 0 h 1144"/>
                <a:gd name="T38" fmla="*/ 0 w 306"/>
                <a:gd name="T39" fmla="*/ 0 h 1144"/>
                <a:gd name="T40" fmla="*/ 0 w 306"/>
                <a:gd name="T41" fmla="*/ 0 h 1144"/>
                <a:gd name="T42" fmla="*/ 0 w 306"/>
                <a:gd name="T43" fmla="*/ 0 h 1144"/>
                <a:gd name="T44" fmla="*/ 0 w 306"/>
                <a:gd name="T45" fmla="*/ 0 h 1144"/>
                <a:gd name="T46" fmla="*/ 0 w 306"/>
                <a:gd name="T47" fmla="*/ 0 h 1144"/>
                <a:gd name="T48" fmla="*/ 0 w 306"/>
                <a:gd name="T49" fmla="*/ 0 h 1144"/>
                <a:gd name="T50" fmla="*/ 0 w 306"/>
                <a:gd name="T51" fmla="*/ 0 h 1144"/>
                <a:gd name="T52" fmla="*/ 0 w 306"/>
                <a:gd name="T53" fmla="*/ 0 h 1144"/>
                <a:gd name="T54" fmla="*/ 0 w 306"/>
                <a:gd name="T55" fmla="*/ 0 h 1144"/>
                <a:gd name="T56" fmla="*/ 0 w 306"/>
                <a:gd name="T57" fmla="*/ 0 h 1144"/>
                <a:gd name="T58" fmla="*/ 0 w 306"/>
                <a:gd name="T59" fmla="*/ 0 h 1144"/>
                <a:gd name="T60" fmla="*/ 0 w 306"/>
                <a:gd name="T61" fmla="*/ 0 h 1144"/>
                <a:gd name="T62" fmla="*/ 0 w 306"/>
                <a:gd name="T63" fmla="*/ 0 h 1144"/>
                <a:gd name="T64" fmla="*/ 0 w 306"/>
                <a:gd name="T65" fmla="*/ 0 h 1144"/>
                <a:gd name="T66" fmla="*/ 0 w 306"/>
                <a:gd name="T67" fmla="*/ 0 h 1144"/>
                <a:gd name="T68" fmla="*/ 0 w 306"/>
                <a:gd name="T69" fmla="*/ 0 h 1144"/>
                <a:gd name="T70" fmla="*/ 0 w 306"/>
                <a:gd name="T71" fmla="*/ 0 h 1144"/>
                <a:gd name="T72" fmla="*/ 0 w 306"/>
                <a:gd name="T73" fmla="*/ 0 h 1144"/>
                <a:gd name="T74" fmla="*/ 0 w 306"/>
                <a:gd name="T75" fmla="*/ 0 h 1144"/>
                <a:gd name="T76" fmla="*/ 0 w 306"/>
                <a:gd name="T77" fmla="*/ 0 h 1144"/>
                <a:gd name="T78" fmla="*/ 0 w 306"/>
                <a:gd name="T79" fmla="*/ 0 h 1144"/>
                <a:gd name="T80" fmla="*/ 0 w 306"/>
                <a:gd name="T81" fmla="*/ 0 h 1144"/>
                <a:gd name="T82" fmla="*/ 0 w 306"/>
                <a:gd name="T83" fmla="*/ 0 h 1144"/>
                <a:gd name="T84" fmla="*/ 0 w 306"/>
                <a:gd name="T85" fmla="*/ 0 h 1144"/>
                <a:gd name="T86" fmla="*/ 0 w 306"/>
                <a:gd name="T87" fmla="*/ 0 h 1144"/>
                <a:gd name="T88" fmla="*/ 0 w 306"/>
                <a:gd name="T89" fmla="*/ 0 h 1144"/>
                <a:gd name="T90" fmla="*/ 0 w 306"/>
                <a:gd name="T91" fmla="*/ 0 h 1144"/>
                <a:gd name="T92" fmla="*/ 0 w 306"/>
                <a:gd name="T93" fmla="*/ 0 h 1144"/>
                <a:gd name="T94" fmla="*/ 0 w 306"/>
                <a:gd name="T95" fmla="*/ 0 h 1144"/>
                <a:gd name="T96" fmla="*/ 0 w 306"/>
                <a:gd name="T97" fmla="*/ 0 h 114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6"/>
                <a:gd name="T148" fmla="*/ 0 h 1144"/>
                <a:gd name="T149" fmla="*/ 306 w 306"/>
                <a:gd name="T150" fmla="*/ 1144 h 114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6" h="1144">
                  <a:moveTo>
                    <a:pt x="2" y="14"/>
                  </a:moveTo>
                  <a:lnTo>
                    <a:pt x="0" y="22"/>
                  </a:lnTo>
                  <a:lnTo>
                    <a:pt x="2" y="29"/>
                  </a:lnTo>
                  <a:lnTo>
                    <a:pt x="7" y="35"/>
                  </a:lnTo>
                  <a:lnTo>
                    <a:pt x="13" y="39"/>
                  </a:lnTo>
                  <a:lnTo>
                    <a:pt x="29" y="44"/>
                  </a:lnTo>
                  <a:lnTo>
                    <a:pt x="46" y="51"/>
                  </a:lnTo>
                  <a:lnTo>
                    <a:pt x="63" y="58"/>
                  </a:lnTo>
                  <a:lnTo>
                    <a:pt x="80" y="66"/>
                  </a:lnTo>
                  <a:lnTo>
                    <a:pt x="94" y="75"/>
                  </a:lnTo>
                  <a:lnTo>
                    <a:pt x="107" y="84"/>
                  </a:lnTo>
                  <a:lnTo>
                    <a:pt x="116" y="94"/>
                  </a:lnTo>
                  <a:lnTo>
                    <a:pt x="121" y="103"/>
                  </a:lnTo>
                  <a:lnTo>
                    <a:pt x="128" y="139"/>
                  </a:lnTo>
                  <a:lnTo>
                    <a:pt x="139" y="220"/>
                  </a:lnTo>
                  <a:lnTo>
                    <a:pt x="156" y="335"/>
                  </a:lnTo>
                  <a:lnTo>
                    <a:pt x="177" y="479"/>
                  </a:lnTo>
                  <a:lnTo>
                    <a:pt x="199" y="637"/>
                  </a:lnTo>
                  <a:lnTo>
                    <a:pt x="223" y="805"/>
                  </a:lnTo>
                  <a:lnTo>
                    <a:pt x="246" y="971"/>
                  </a:lnTo>
                  <a:lnTo>
                    <a:pt x="267" y="1129"/>
                  </a:lnTo>
                  <a:lnTo>
                    <a:pt x="270" y="1137"/>
                  </a:lnTo>
                  <a:lnTo>
                    <a:pt x="275" y="1142"/>
                  </a:lnTo>
                  <a:lnTo>
                    <a:pt x="281" y="1144"/>
                  </a:lnTo>
                  <a:lnTo>
                    <a:pt x="289" y="1144"/>
                  </a:lnTo>
                  <a:lnTo>
                    <a:pt x="297" y="1142"/>
                  </a:lnTo>
                  <a:lnTo>
                    <a:pt x="303" y="1137"/>
                  </a:lnTo>
                  <a:lnTo>
                    <a:pt x="306" y="1130"/>
                  </a:lnTo>
                  <a:lnTo>
                    <a:pt x="306" y="1122"/>
                  </a:lnTo>
                  <a:lnTo>
                    <a:pt x="297" y="1051"/>
                  </a:lnTo>
                  <a:lnTo>
                    <a:pt x="279" y="925"/>
                  </a:lnTo>
                  <a:lnTo>
                    <a:pt x="257" y="763"/>
                  </a:lnTo>
                  <a:lnTo>
                    <a:pt x="232" y="585"/>
                  </a:lnTo>
                  <a:lnTo>
                    <a:pt x="207" y="410"/>
                  </a:lnTo>
                  <a:lnTo>
                    <a:pt x="185" y="256"/>
                  </a:lnTo>
                  <a:lnTo>
                    <a:pt x="168" y="144"/>
                  </a:lnTo>
                  <a:lnTo>
                    <a:pt x="159" y="92"/>
                  </a:lnTo>
                  <a:lnTo>
                    <a:pt x="150" y="74"/>
                  </a:lnTo>
                  <a:lnTo>
                    <a:pt x="136" y="57"/>
                  </a:lnTo>
                  <a:lnTo>
                    <a:pt x="116" y="43"/>
                  </a:lnTo>
                  <a:lnTo>
                    <a:pt x="95" y="30"/>
                  </a:lnTo>
                  <a:lnTo>
                    <a:pt x="73" y="19"/>
                  </a:lnTo>
                  <a:lnTo>
                    <a:pt x="54" y="12"/>
                  </a:lnTo>
                  <a:lnTo>
                    <a:pt x="37" y="5"/>
                  </a:lnTo>
                  <a:lnTo>
                    <a:pt x="26" y="1"/>
                  </a:lnTo>
                  <a:lnTo>
                    <a:pt x="18" y="0"/>
                  </a:lnTo>
                  <a:lnTo>
                    <a:pt x="11" y="3"/>
                  </a:lnTo>
                  <a:lnTo>
                    <a:pt x="5" y="8"/>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86" name="Freeform 641">
              <a:extLst>
                <a:ext uri="{FF2B5EF4-FFF2-40B4-BE49-F238E27FC236}">
                  <a16:creationId xmlns:a16="http://schemas.microsoft.com/office/drawing/2014/main" id="{EB6B7C60-9E2E-4B73-B0A6-DD31ECDC724A}"/>
                </a:ext>
              </a:extLst>
            </p:cNvPr>
            <p:cNvSpPr>
              <a:spLocks/>
            </p:cNvSpPr>
            <p:nvPr/>
          </p:nvSpPr>
          <p:spPr bwMode="auto">
            <a:xfrm>
              <a:off x="678" y="2744"/>
              <a:ext cx="34" cy="260"/>
            </a:xfrm>
            <a:custGeom>
              <a:avLst/>
              <a:gdLst>
                <a:gd name="T0" fmla="*/ 0 w 151"/>
                <a:gd name="T1" fmla="*/ 0 h 1135"/>
                <a:gd name="T2" fmla="*/ 0 w 151"/>
                <a:gd name="T3" fmla="*/ 0 h 1135"/>
                <a:gd name="T4" fmla="*/ 0 w 151"/>
                <a:gd name="T5" fmla="*/ 0 h 1135"/>
                <a:gd name="T6" fmla="*/ 0 w 151"/>
                <a:gd name="T7" fmla="*/ 0 h 1135"/>
                <a:gd name="T8" fmla="*/ 0 w 151"/>
                <a:gd name="T9" fmla="*/ 0 h 1135"/>
                <a:gd name="T10" fmla="*/ 0 w 151"/>
                <a:gd name="T11" fmla="*/ 0 h 1135"/>
                <a:gd name="T12" fmla="*/ 0 w 151"/>
                <a:gd name="T13" fmla="*/ 0 h 1135"/>
                <a:gd name="T14" fmla="*/ 0 w 151"/>
                <a:gd name="T15" fmla="*/ 0 h 1135"/>
                <a:gd name="T16" fmla="*/ 0 w 151"/>
                <a:gd name="T17" fmla="*/ 0 h 1135"/>
                <a:gd name="T18" fmla="*/ 0 w 151"/>
                <a:gd name="T19" fmla="*/ 0 h 1135"/>
                <a:gd name="T20" fmla="*/ 0 w 151"/>
                <a:gd name="T21" fmla="*/ 0 h 1135"/>
                <a:gd name="T22" fmla="*/ 0 w 151"/>
                <a:gd name="T23" fmla="*/ 0 h 1135"/>
                <a:gd name="T24" fmla="*/ 0 w 151"/>
                <a:gd name="T25" fmla="*/ 0 h 1135"/>
                <a:gd name="T26" fmla="*/ 0 w 151"/>
                <a:gd name="T27" fmla="*/ 0 h 1135"/>
                <a:gd name="T28" fmla="*/ 0 w 151"/>
                <a:gd name="T29" fmla="*/ 0 h 1135"/>
                <a:gd name="T30" fmla="*/ 0 w 151"/>
                <a:gd name="T31" fmla="*/ 0 h 1135"/>
                <a:gd name="T32" fmla="*/ 0 w 151"/>
                <a:gd name="T33" fmla="*/ 0 h 1135"/>
                <a:gd name="T34" fmla="*/ 0 w 151"/>
                <a:gd name="T35" fmla="*/ 0 h 1135"/>
                <a:gd name="T36" fmla="*/ 0 w 151"/>
                <a:gd name="T37" fmla="*/ 0 h 1135"/>
                <a:gd name="T38" fmla="*/ 0 w 151"/>
                <a:gd name="T39" fmla="*/ 0 h 1135"/>
                <a:gd name="T40" fmla="*/ 0 w 151"/>
                <a:gd name="T41" fmla="*/ 0 h 1135"/>
                <a:gd name="T42" fmla="*/ 0 w 151"/>
                <a:gd name="T43" fmla="*/ 0 h 1135"/>
                <a:gd name="T44" fmla="*/ 0 w 151"/>
                <a:gd name="T45" fmla="*/ 0 h 1135"/>
                <a:gd name="T46" fmla="*/ 0 w 151"/>
                <a:gd name="T47" fmla="*/ 0 h 1135"/>
                <a:gd name="T48" fmla="*/ 0 w 151"/>
                <a:gd name="T49" fmla="*/ 0 h 1135"/>
                <a:gd name="T50" fmla="*/ 0 w 151"/>
                <a:gd name="T51" fmla="*/ 0 h 1135"/>
                <a:gd name="T52" fmla="*/ 0 w 151"/>
                <a:gd name="T53" fmla="*/ 0 h 1135"/>
                <a:gd name="T54" fmla="*/ 0 w 151"/>
                <a:gd name="T55" fmla="*/ 0 h 1135"/>
                <a:gd name="T56" fmla="*/ 0 w 151"/>
                <a:gd name="T57" fmla="*/ 0 h 1135"/>
                <a:gd name="T58" fmla="*/ 0 w 151"/>
                <a:gd name="T59" fmla="*/ 0 h 1135"/>
                <a:gd name="T60" fmla="*/ 0 w 151"/>
                <a:gd name="T61" fmla="*/ 0 h 1135"/>
                <a:gd name="T62" fmla="*/ 0 w 151"/>
                <a:gd name="T63" fmla="*/ 0 h 1135"/>
                <a:gd name="T64" fmla="*/ 0 w 151"/>
                <a:gd name="T65" fmla="*/ 0 h 1135"/>
                <a:gd name="T66" fmla="*/ 0 w 151"/>
                <a:gd name="T67" fmla="*/ 0 h 1135"/>
                <a:gd name="T68" fmla="*/ 0 w 151"/>
                <a:gd name="T69" fmla="*/ 0 h 1135"/>
                <a:gd name="T70" fmla="*/ 0 w 151"/>
                <a:gd name="T71" fmla="*/ 0 h 1135"/>
                <a:gd name="T72" fmla="*/ 0 w 151"/>
                <a:gd name="T73" fmla="*/ 0 h 1135"/>
                <a:gd name="T74" fmla="*/ 0 w 151"/>
                <a:gd name="T75" fmla="*/ 0 h 1135"/>
                <a:gd name="T76" fmla="*/ 0 w 151"/>
                <a:gd name="T77" fmla="*/ 0 h 1135"/>
                <a:gd name="T78" fmla="*/ 0 w 151"/>
                <a:gd name="T79" fmla="*/ 0 h 1135"/>
                <a:gd name="T80" fmla="*/ 0 w 151"/>
                <a:gd name="T81" fmla="*/ 0 h 113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51"/>
                <a:gd name="T124" fmla="*/ 0 h 1135"/>
                <a:gd name="T125" fmla="*/ 151 w 151"/>
                <a:gd name="T126" fmla="*/ 1135 h 113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51" h="1135">
                  <a:moveTo>
                    <a:pt x="121" y="2"/>
                  </a:moveTo>
                  <a:lnTo>
                    <a:pt x="111" y="7"/>
                  </a:lnTo>
                  <a:lnTo>
                    <a:pt x="96" y="16"/>
                  </a:lnTo>
                  <a:lnTo>
                    <a:pt x="78" y="28"/>
                  </a:lnTo>
                  <a:lnTo>
                    <a:pt x="59" y="42"/>
                  </a:lnTo>
                  <a:lnTo>
                    <a:pt x="41" y="59"/>
                  </a:lnTo>
                  <a:lnTo>
                    <a:pt x="24" y="78"/>
                  </a:lnTo>
                  <a:lnTo>
                    <a:pt x="12" y="96"/>
                  </a:lnTo>
                  <a:lnTo>
                    <a:pt x="7" y="115"/>
                  </a:lnTo>
                  <a:lnTo>
                    <a:pt x="4" y="284"/>
                  </a:lnTo>
                  <a:lnTo>
                    <a:pt x="3" y="617"/>
                  </a:lnTo>
                  <a:lnTo>
                    <a:pt x="1" y="949"/>
                  </a:lnTo>
                  <a:lnTo>
                    <a:pt x="0" y="1115"/>
                  </a:lnTo>
                  <a:lnTo>
                    <a:pt x="1" y="1123"/>
                  </a:lnTo>
                  <a:lnTo>
                    <a:pt x="7" y="1130"/>
                  </a:lnTo>
                  <a:lnTo>
                    <a:pt x="12" y="1134"/>
                  </a:lnTo>
                  <a:lnTo>
                    <a:pt x="20" y="1135"/>
                  </a:lnTo>
                  <a:lnTo>
                    <a:pt x="28" y="1134"/>
                  </a:lnTo>
                  <a:lnTo>
                    <a:pt x="34" y="1130"/>
                  </a:lnTo>
                  <a:lnTo>
                    <a:pt x="39" y="1123"/>
                  </a:lnTo>
                  <a:lnTo>
                    <a:pt x="41" y="1115"/>
                  </a:lnTo>
                  <a:lnTo>
                    <a:pt x="41" y="825"/>
                  </a:lnTo>
                  <a:lnTo>
                    <a:pt x="42" y="507"/>
                  </a:lnTo>
                  <a:lnTo>
                    <a:pt x="44" y="243"/>
                  </a:lnTo>
                  <a:lnTo>
                    <a:pt x="46" y="119"/>
                  </a:lnTo>
                  <a:lnTo>
                    <a:pt x="50" y="110"/>
                  </a:lnTo>
                  <a:lnTo>
                    <a:pt x="56" y="100"/>
                  </a:lnTo>
                  <a:lnTo>
                    <a:pt x="68" y="88"/>
                  </a:lnTo>
                  <a:lnTo>
                    <a:pt x="81" y="76"/>
                  </a:lnTo>
                  <a:lnTo>
                    <a:pt x="95" y="65"/>
                  </a:lnTo>
                  <a:lnTo>
                    <a:pt x="111" y="54"/>
                  </a:lnTo>
                  <a:lnTo>
                    <a:pt x="126" y="45"/>
                  </a:lnTo>
                  <a:lnTo>
                    <a:pt x="141" y="37"/>
                  </a:lnTo>
                  <a:lnTo>
                    <a:pt x="146" y="32"/>
                  </a:lnTo>
                  <a:lnTo>
                    <a:pt x="150" y="24"/>
                  </a:lnTo>
                  <a:lnTo>
                    <a:pt x="151" y="18"/>
                  </a:lnTo>
                  <a:lnTo>
                    <a:pt x="149" y="10"/>
                  </a:lnTo>
                  <a:lnTo>
                    <a:pt x="143" y="3"/>
                  </a:lnTo>
                  <a:lnTo>
                    <a:pt x="137" y="0"/>
                  </a:lnTo>
                  <a:lnTo>
                    <a:pt x="129" y="0"/>
                  </a:lnTo>
                  <a:lnTo>
                    <a:pt x="12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87" name="Freeform 642">
              <a:extLst>
                <a:ext uri="{FF2B5EF4-FFF2-40B4-BE49-F238E27FC236}">
                  <a16:creationId xmlns:a16="http://schemas.microsoft.com/office/drawing/2014/main" id="{C8EA507C-64ED-4826-8C54-6D83F6391FFD}"/>
                </a:ext>
              </a:extLst>
            </p:cNvPr>
            <p:cNvSpPr>
              <a:spLocks/>
            </p:cNvSpPr>
            <p:nvPr/>
          </p:nvSpPr>
          <p:spPr bwMode="auto">
            <a:xfrm>
              <a:off x="485" y="2725"/>
              <a:ext cx="313" cy="71"/>
            </a:xfrm>
            <a:custGeom>
              <a:avLst/>
              <a:gdLst>
                <a:gd name="T0" fmla="*/ 0 w 1367"/>
                <a:gd name="T1" fmla="*/ 0 h 308"/>
                <a:gd name="T2" fmla="*/ 0 w 1367"/>
                <a:gd name="T3" fmla="*/ 0 h 308"/>
                <a:gd name="T4" fmla="*/ 0 w 1367"/>
                <a:gd name="T5" fmla="*/ 0 h 308"/>
                <a:gd name="T6" fmla="*/ 0 w 1367"/>
                <a:gd name="T7" fmla="*/ 0 h 308"/>
                <a:gd name="T8" fmla="*/ 0 w 1367"/>
                <a:gd name="T9" fmla="*/ 0 h 308"/>
                <a:gd name="T10" fmla="*/ 0 w 1367"/>
                <a:gd name="T11" fmla="*/ 0 h 308"/>
                <a:gd name="T12" fmla="*/ 0 w 1367"/>
                <a:gd name="T13" fmla="*/ 0 h 308"/>
                <a:gd name="T14" fmla="*/ 0 w 1367"/>
                <a:gd name="T15" fmla="*/ 0 h 308"/>
                <a:gd name="T16" fmla="*/ 0 w 1367"/>
                <a:gd name="T17" fmla="*/ 0 h 308"/>
                <a:gd name="T18" fmla="*/ 0 w 1367"/>
                <a:gd name="T19" fmla="*/ 0 h 308"/>
                <a:gd name="T20" fmla="*/ 0 w 1367"/>
                <a:gd name="T21" fmla="*/ 0 h 308"/>
                <a:gd name="T22" fmla="*/ 0 w 1367"/>
                <a:gd name="T23" fmla="*/ 0 h 308"/>
                <a:gd name="T24" fmla="*/ 0 w 1367"/>
                <a:gd name="T25" fmla="*/ 0 h 308"/>
                <a:gd name="T26" fmla="*/ 0 w 1367"/>
                <a:gd name="T27" fmla="*/ 0 h 308"/>
                <a:gd name="T28" fmla="*/ 0 w 1367"/>
                <a:gd name="T29" fmla="*/ 0 h 308"/>
                <a:gd name="T30" fmla="*/ 0 w 1367"/>
                <a:gd name="T31" fmla="*/ 0 h 308"/>
                <a:gd name="T32" fmla="*/ 0 w 1367"/>
                <a:gd name="T33" fmla="*/ 0 h 308"/>
                <a:gd name="T34" fmla="*/ 0 w 1367"/>
                <a:gd name="T35" fmla="*/ 0 h 308"/>
                <a:gd name="T36" fmla="*/ 0 w 1367"/>
                <a:gd name="T37" fmla="*/ 0 h 308"/>
                <a:gd name="T38" fmla="*/ 0 w 1367"/>
                <a:gd name="T39" fmla="*/ 0 h 308"/>
                <a:gd name="T40" fmla="*/ 0 w 1367"/>
                <a:gd name="T41" fmla="*/ 0 h 308"/>
                <a:gd name="T42" fmla="*/ 0 w 1367"/>
                <a:gd name="T43" fmla="*/ 0 h 308"/>
                <a:gd name="T44" fmla="*/ 0 w 1367"/>
                <a:gd name="T45" fmla="*/ 0 h 308"/>
                <a:gd name="T46" fmla="*/ 0 w 1367"/>
                <a:gd name="T47" fmla="*/ 0 h 308"/>
                <a:gd name="T48" fmla="*/ 0 w 1367"/>
                <a:gd name="T49" fmla="*/ 0 h 308"/>
                <a:gd name="T50" fmla="*/ 0 w 1367"/>
                <a:gd name="T51" fmla="*/ 0 h 308"/>
                <a:gd name="T52" fmla="*/ 0 w 1367"/>
                <a:gd name="T53" fmla="*/ 0 h 308"/>
                <a:gd name="T54" fmla="*/ 0 w 1367"/>
                <a:gd name="T55" fmla="*/ 0 h 308"/>
                <a:gd name="T56" fmla="*/ 0 w 1367"/>
                <a:gd name="T57" fmla="*/ 0 h 308"/>
                <a:gd name="T58" fmla="*/ 0 w 1367"/>
                <a:gd name="T59" fmla="*/ 0 h 308"/>
                <a:gd name="T60" fmla="*/ 0 w 1367"/>
                <a:gd name="T61" fmla="*/ 0 h 308"/>
                <a:gd name="T62" fmla="*/ 0 w 1367"/>
                <a:gd name="T63" fmla="*/ 0 h 308"/>
                <a:gd name="T64" fmla="*/ 0 w 1367"/>
                <a:gd name="T65" fmla="*/ 0 h 308"/>
                <a:gd name="T66" fmla="*/ 0 w 1367"/>
                <a:gd name="T67" fmla="*/ 0 h 308"/>
                <a:gd name="T68" fmla="*/ 0 w 1367"/>
                <a:gd name="T69" fmla="*/ 0 h 308"/>
                <a:gd name="T70" fmla="*/ 0 w 1367"/>
                <a:gd name="T71" fmla="*/ 0 h 308"/>
                <a:gd name="T72" fmla="*/ 0 w 1367"/>
                <a:gd name="T73" fmla="*/ 0 h 308"/>
                <a:gd name="T74" fmla="*/ 0 w 1367"/>
                <a:gd name="T75" fmla="*/ 0 h 308"/>
                <a:gd name="T76" fmla="*/ 0 w 1367"/>
                <a:gd name="T77" fmla="*/ 0 h 308"/>
                <a:gd name="T78" fmla="*/ 0 w 1367"/>
                <a:gd name="T79" fmla="*/ 0 h 308"/>
                <a:gd name="T80" fmla="*/ 0 w 1367"/>
                <a:gd name="T81" fmla="*/ 0 h 308"/>
                <a:gd name="T82" fmla="*/ 0 w 1367"/>
                <a:gd name="T83" fmla="*/ 0 h 308"/>
                <a:gd name="T84" fmla="*/ 0 w 1367"/>
                <a:gd name="T85" fmla="*/ 0 h 3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67"/>
                <a:gd name="T130" fmla="*/ 0 h 308"/>
                <a:gd name="T131" fmla="*/ 1367 w 1367"/>
                <a:gd name="T132" fmla="*/ 308 h 3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67" h="308">
                  <a:moveTo>
                    <a:pt x="1310" y="0"/>
                  </a:moveTo>
                  <a:lnTo>
                    <a:pt x="39" y="199"/>
                  </a:lnTo>
                  <a:lnTo>
                    <a:pt x="36" y="200"/>
                  </a:lnTo>
                  <a:lnTo>
                    <a:pt x="33" y="201"/>
                  </a:lnTo>
                  <a:lnTo>
                    <a:pt x="31" y="203"/>
                  </a:lnTo>
                  <a:lnTo>
                    <a:pt x="28" y="205"/>
                  </a:lnTo>
                  <a:lnTo>
                    <a:pt x="13" y="224"/>
                  </a:lnTo>
                  <a:lnTo>
                    <a:pt x="3" y="240"/>
                  </a:lnTo>
                  <a:lnTo>
                    <a:pt x="0" y="257"/>
                  </a:lnTo>
                  <a:lnTo>
                    <a:pt x="1" y="273"/>
                  </a:lnTo>
                  <a:lnTo>
                    <a:pt x="6" y="283"/>
                  </a:lnTo>
                  <a:lnTo>
                    <a:pt x="14" y="291"/>
                  </a:lnTo>
                  <a:lnTo>
                    <a:pt x="23" y="298"/>
                  </a:lnTo>
                  <a:lnTo>
                    <a:pt x="32" y="302"/>
                  </a:lnTo>
                  <a:lnTo>
                    <a:pt x="41" y="306"/>
                  </a:lnTo>
                  <a:lnTo>
                    <a:pt x="49" y="307"/>
                  </a:lnTo>
                  <a:lnTo>
                    <a:pt x="54" y="308"/>
                  </a:lnTo>
                  <a:lnTo>
                    <a:pt x="58" y="308"/>
                  </a:lnTo>
                  <a:lnTo>
                    <a:pt x="59" y="308"/>
                  </a:lnTo>
                  <a:lnTo>
                    <a:pt x="61" y="308"/>
                  </a:lnTo>
                  <a:lnTo>
                    <a:pt x="62" y="308"/>
                  </a:lnTo>
                  <a:lnTo>
                    <a:pt x="63" y="308"/>
                  </a:lnTo>
                  <a:lnTo>
                    <a:pt x="1335" y="99"/>
                  </a:lnTo>
                  <a:lnTo>
                    <a:pt x="1337" y="99"/>
                  </a:lnTo>
                  <a:lnTo>
                    <a:pt x="1340" y="97"/>
                  </a:lnTo>
                  <a:lnTo>
                    <a:pt x="1343" y="95"/>
                  </a:lnTo>
                  <a:lnTo>
                    <a:pt x="1345" y="94"/>
                  </a:lnTo>
                  <a:lnTo>
                    <a:pt x="1357" y="81"/>
                  </a:lnTo>
                  <a:lnTo>
                    <a:pt x="1363" y="67"/>
                  </a:lnTo>
                  <a:lnTo>
                    <a:pt x="1367" y="53"/>
                  </a:lnTo>
                  <a:lnTo>
                    <a:pt x="1366" y="40"/>
                  </a:lnTo>
                  <a:lnTo>
                    <a:pt x="1362" y="30"/>
                  </a:lnTo>
                  <a:lnTo>
                    <a:pt x="1356" y="22"/>
                  </a:lnTo>
                  <a:lnTo>
                    <a:pt x="1349" y="15"/>
                  </a:lnTo>
                  <a:lnTo>
                    <a:pt x="1341" y="10"/>
                  </a:lnTo>
                  <a:lnTo>
                    <a:pt x="1333" y="5"/>
                  </a:lnTo>
                  <a:lnTo>
                    <a:pt x="1327" y="2"/>
                  </a:lnTo>
                  <a:lnTo>
                    <a:pt x="1322" y="1"/>
                  </a:lnTo>
                  <a:lnTo>
                    <a:pt x="1319" y="0"/>
                  </a:lnTo>
                  <a:lnTo>
                    <a:pt x="1316" y="0"/>
                  </a:lnTo>
                  <a:lnTo>
                    <a:pt x="1315" y="0"/>
                  </a:lnTo>
                  <a:lnTo>
                    <a:pt x="1313" y="0"/>
                  </a:lnTo>
                  <a:lnTo>
                    <a:pt x="13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88" name="Freeform 643">
              <a:extLst>
                <a:ext uri="{FF2B5EF4-FFF2-40B4-BE49-F238E27FC236}">
                  <a16:creationId xmlns:a16="http://schemas.microsoft.com/office/drawing/2014/main" id="{DDBE017A-10F4-4BC9-8142-C47999556FF2}"/>
                </a:ext>
              </a:extLst>
            </p:cNvPr>
            <p:cNvSpPr>
              <a:spLocks/>
            </p:cNvSpPr>
            <p:nvPr/>
          </p:nvSpPr>
          <p:spPr bwMode="auto">
            <a:xfrm>
              <a:off x="494" y="2735"/>
              <a:ext cx="295" cy="52"/>
            </a:xfrm>
            <a:custGeom>
              <a:avLst/>
              <a:gdLst>
                <a:gd name="T0" fmla="*/ 0 w 1288"/>
                <a:gd name="T1" fmla="*/ 0 h 229"/>
                <a:gd name="T2" fmla="*/ 0 w 1288"/>
                <a:gd name="T3" fmla="*/ 0 h 229"/>
                <a:gd name="T4" fmla="*/ 0 w 1288"/>
                <a:gd name="T5" fmla="*/ 0 h 229"/>
                <a:gd name="T6" fmla="*/ 0 w 1288"/>
                <a:gd name="T7" fmla="*/ 0 h 229"/>
                <a:gd name="T8" fmla="*/ 0 w 1288"/>
                <a:gd name="T9" fmla="*/ 0 h 229"/>
                <a:gd name="T10" fmla="*/ 0 w 1288"/>
                <a:gd name="T11" fmla="*/ 0 h 229"/>
                <a:gd name="T12" fmla="*/ 0 w 1288"/>
                <a:gd name="T13" fmla="*/ 0 h 229"/>
                <a:gd name="T14" fmla="*/ 0 w 1288"/>
                <a:gd name="T15" fmla="*/ 0 h 229"/>
                <a:gd name="T16" fmla="*/ 0 w 1288"/>
                <a:gd name="T17" fmla="*/ 0 h 229"/>
                <a:gd name="T18" fmla="*/ 0 w 1288"/>
                <a:gd name="T19" fmla="*/ 0 h 229"/>
                <a:gd name="T20" fmla="*/ 0 w 1288"/>
                <a:gd name="T21" fmla="*/ 0 h 229"/>
                <a:gd name="T22" fmla="*/ 0 w 1288"/>
                <a:gd name="T23" fmla="*/ 0 h 229"/>
                <a:gd name="T24" fmla="*/ 0 w 1288"/>
                <a:gd name="T25" fmla="*/ 0 h 229"/>
                <a:gd name="T26" fmla="*/ 0 w 1288"/>
                <a:gd name="T27" fmla="*/ 0 h 229"/>
                <a:gd name="T28" fmla="*/ 0 w 1288"/>
                <a:gd name="T29" fmla="*/ 0 h 229"/>
                <a:gd name="T30" fmla="*/ 0 w 1288"/>
                <a:gd name="T31" fmla="*/ 0 h 229"/>
                <a:gd name="T32" fmla="*/ 0 w 1288"/>
                <a:gd name="T33" fmla="*/ 0 h 229"/>
                <a:gd name="T34" fmla="*/ 0 w 1288"/>
                <a:gd name="T35" fmla="*/ 0 h 229"/>
                <a:gd name="T36" fmla="*/ 0 w 1288"/>
                <a:gd name="T37" fmla="*/ 0 h 229"/>
                <a:gd name="T38" fmla="*/ 0 w 1288"/>
                <a:gd name="T39" fmla="*/ 0 h 229"/>
                <a:gd name="T40" fmla="*/ 0 w 1288"/>
                <a:gd name="T41" fmla="*/ 0 h 229"/>
                <a:gd name="T42" fmla="*/ 0 w 1288"/>
                <a:gd name="T43" fmla="*/ 0 h 229"/>
                <a:gd name="T44" fmla="*/ 0 w 1288"/>
                <a:gd name="T45" fmla="*/ 0 h 229"/>
                <a:gd name="T46" fmla="*/ 0 w 1288"/>
                <a:gd name="T47" fmla="*/ 0 h 229"/>
                <a:gd name="T48" fmla="*/ 0 w 1288"/>
                <a:gd name="T49" fmla="*/ 0 h 229"/>
                <a:gd name="T50" fmla="*/ 0 w 1288"/>
                <a:gd name="T51" fmla="*/ 0 h 229"/>
                <a:gd name="T52" fmla="*/ 0 w 1288"/>
                <a:gd name="T53" fmla="*/ 0 h 229"/>
                <a:gd name="T54" fmla="*/ 0 w 1288"/>
                <a:gd name="T55" fmla="*/ 0 h 229"/>
                <a:gd name="T56" fmla="*/ 0 w 1288"/>
                <a:gd name="T57" fmla="*/ 0 h 229"/>
                <a:gd name="T58" fmla="*/ 0 w 1288"/>
                <a:gd name="T59" fmla="*/ 0 h 229"/>
                <a:gd name="T60" fmla="*/ 0 w 1288"/>
                <a:gd name="T61" fmla="*/ 0 h 229"/>
                <a:gd name="T62" fmla="*/ 0 w 1288"/>
                <a:gd name="T63" fmla="*/ 0 h 229"/>
                <a:gd name="T64" fmla="*/ 0 w 1288"/>
                <a:gd name="T65" fmla="*/ 0 h 229"/>
                <a:gd name="T66" fmla="*/ 0 w 1288"/>
                <a:gd name="T67" fmla="*/ 0 h 229"/>
                <a:gd name="T68" fmla="*/ 0 w 1288"/>
                <a:gd name="T69" fmla="*/ 0 h 229"/>
                <a:gd name="T70" fmla="*/ 0 w 1288"/>
                <a:gd name="T71" fmla="*/ 0 h 229"/>
                <a:gd name="T72" fmla="*/ 0 w 1288"/>
                <a:gd name="T73" fmla="*/ 0 h 229"/>
                <a:gd name="T74" fmla="*/ 0 w 1288"/>
                <a:gd name="T75" fmla="*/ 0 h 229"/>
                <a:gd name="T76" fmla="*/ 0 w 1288"/>
                <a:gd name="T77" fmla="*/ 0 h 229"/>
                <a:gd name="T78" fmla="*/ 0 w 1288"/>
                <a:gd name="T79" fmla="*/ 0 h 229"/>
                <a:gd name="T80" fmla="*/ 0 w 1288"/>
                <a:gd name="T81" fmla="*/ 0 h 229"/>
                <a:gd name="T82" fmla="*/ 0 w 1288"/>
                <a:gd name="T83" fmla="*/ 0 h 229"/>
                <a:gd name="T84" fmla="*/ 0 w 1288"/>
                <a:gd name="T85" fmla="*/ 0 h 229"/>
                <a:gd name="T86" fmla="*/ 0 w 1288"/>
                <a:gd name="T87" fmla="*/ 0 h 22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88"/>
                <a:gd name="T133" fmla="*/ 0 h 229"/>
                <a:gd name="T134" fmla="*/ 1288 w 1288"/>
                <a:gd name="T135" fmla="*/ 229 h 22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88" h="229">
                  <a:moveTo>
                    <a:pt x="1272" y="0"/>
                  </a:moveTo>
                  <a:lnTo>
                    <a:pt x="1277" y="3"/>
                  </a:lnTo>
                  <a:lnTo>
                    <a:pt x="1283" y="5"/>
                  </a:lnTo>
                  <a:lnTo>
                    <a:pt x="1287" y="8"/>
                  </a:lnTo>
                  <a:lnTo>
                    <a:pt x="1288" y="11"/>
                  </a:lnTo>
                  <a:lnTo>
                    <a:pt x="1288" y="12"/>
                  </a:lnTo>
                  <a:lnTo>
                    <a:pt x="1287" y="14"/>
                  </a:lnTo>
                  <a:lnTo>
                    <a:pt x="1284" y="17"/>
                  </a:lnTo>
                  <a:lnTo>
                    <a:pt x="1281" y="21"/>
                  </a:lnTo>
                  <a:lnTo>
                    <a:pt x="1276" y="22"/>
                  </a:lnTo>
                  <a:lnTo>
                    <a:pt x="1264" y="24"/>
                  </a:lnTo>
                  <a:lnTo>
                    <a:pt x="1248" y="26"/>
                  </a:lnTo>
                  <a:lnTo>
                    <a:pt x="1223" y="30"/>
                  </a:lnTo>
                  <a:lnTo>
                    <a:pt x="1194" y="35"/>
                  </a:lnTo>
                  <a:lnTo>
                    <a:pt x="1160" y="41"/>
                  </a:lnTo>
                  <a:lnTo>
                    <a:pt x="1121" y="47"/>
                  </a:lnTo>
                  <a:lnTo>
                    <a:pt x="1080" y="55"/>
                  </a:lnTo>
                  <a:lnTo>
                    <a:pt x="1033" y="63"/>
                  </a:lnTo>
                  <a:lnTo>
                    <a:pt x="985" y="70"/>
                  </a:lnTo>
                  <a:lnTo>
                    <a:pt x="933" y="78"/>
                  </a:lnTo>
                  <a:lnTo>
                    <a:pt x="878" y="87"/>
                  </a:lnTo>
                  <a:lnTo>
                    <a:pt x="822" y="96"/>
                  </a:lnTo>
                  <a:lnTo>
                    <a:pt x="765" y="107"/>
                  </a:lnTo>
                  <a:lnTo>
                    <a:pt x="707" y="116"/>
                  </a:lnTo>
                  <a:lnTo>
                    <a:pt x="649" y="125"/>
                  </a:lnTo>
                  <a:lnTo>
                    <a:pt x="590" y="135"/>
                  </a:lnTo>
                  <a:lnTo>
                    <a:pt x="532" y="145"/>
                  </a:lnTo>
                  <a:lnTo>
                    <a:pt x="475" y="154"/>
                  </a:lnTo>
                  <a:lnTo>
                    <a:pt x="420" y="163"/>
                  </a:lnTo>
                  <a:lnTo>
                    <a:pt x="365" y="172"/>
                  </a:lnTo>
                  <a:lnTo>
                    <a:pt x="314" y="181"/>
                  </a:lnTo>
                  <a:lnTo>
                    <a:pt x="265" y="189"/>
                  </a:lnTo>
                  <a:lnTo>
                    <a:pt x="219" y="197"/>
                  </a:lnTo>
                  <a:lnTo>
                    <a:pt x="177" y="203"/>
                  </a:lnTo>
                  <a:lnTo>
                    <a:pt x="139" y="210"/>
                  </a:lnTo>
                  <a:lnTo>
                    <a:pt x="106" y="215"/>
                  </a:lnTo>
                  <a:lnTo>
                    <a:pt x="78" y="220"/>
                  </a:lnTo>
                  <a:lnTo>
                    <a:pt x="54" y="224"/>
                  </a:lnTo>
                  <a:lnTo>
                    <a:pt x="37" y="226"/>
                  </a:lnTo>
                  <a:lnTo>
                    <a:pt x="26" y="228"/>
                  </a:lnTo>
                  <a:lnTo>
                    <a:pt x="22" y="229"/>
                  </a:lnTo>
                  <a:lnTo>
                    <a:pt x="14" y="228"/>
                  </a:lnTo>
                  <a:lnTo>
                    <a:pt x="7" y="225"/>
                  </a:lnTo>
                  <a:lnTo>
                    <a:pt x="2" y="223"/>
                  </a:lnTo>
                  <a:lnTo>
                    <a:pt x="0" y="220"/>
                  </a:lnTo>
                  <a:lnTo>
                    <a:pt x="0" y="219"/>
                  </a:lnTo>
                  <a:lnTo>
                    <a:pt x="0" y="216"/>
                  </a:lnTo>
                  <a:lnTo>
                    <a:pt x="2" y="212"/>
                  </a:lnTo>
                  <a:lnTo>
                    <a:pt x="6" y="206"/>
                  </a:lnTo>
                  <a:lnTo>
                    <a:pt x="13" y="198"/>
                  </a:lnTo>
                  <a:lnTo>
                    <a:pt x="18" y="197"/>
                  </a:lnTo>
                  <a:lnTo>
                    <a:pt x="29" y="195"/>
                  </a:lnTo>
                  <a:lnTo>
                    <a:pt x="46" y="193"/>
                  </a:lnTo>
                  <a:lnTo>
                    <a:pt x="70" y="189"/>
                  </a:lnTo>
                  <a:lnTo>
                    <a:pt x="100" y="184"/>
                  </a:lnTo>
                  <a:lnTo>
                    <a:pt x="134" y="178"/>
                  </a:lnTo>
                  <a:lnTo>
                    <a:pt x="171" y="173"/>
                  </a:lnTo>
                  <a:lnTo>
                    <a:pt x="214" y="167"/>
                  </a:lnTo>
                  <a:lnTo>
                    <a:pt x="260" y="159"/>
                  </a:lnTo>
                  <a:lnTo>
                    <a:pt x="309" y="151"/>
                  </a:lnTo>
                  <a:lnTo>
                    <a:pt x="361" y="143"/>
                  </a:lnTo>
                  <a:lnTo>
                    <a:pt x="415" y="134"/>
                  </a:lnTo>
                  <a:lnTo>
                    <a:pt x="471" y="126"/>
                  </a:lnTo>
                  <a:lnTo>
                    <a:pt x="528" y="117"/>
                  </a:lnTo>
                  <a:lnTo>
                    <a:pt x="585" y="108"/>
                  </a:lnTo>
                  <a:lnTo>
                    <a:pt x="644" y="99"/>
                  </a:lnTo>
                  <a:lnTo>
                    <a:pt x="702" y="90"/>
                  </a:lnTo>
                  <a:lnTo>
                    <a:pt x="761" y="81"/>
                  </a:lnTo>
                  <a:lnTo>
                    <a:pt x="817" y="72"/>
                  </a:lnTo>
                  <a:lnTo>
                    <a:pt x="873" y="63"/>
                  </a:lnTo>
                  <a:lnTo>
                    <a:pt x="926" y="55"/>
                  </a:lnTo>
                  <a:lnTo>
                    <a:pt x="978" y="46"/>
                  </a:lnTo>
                  <a:lnTo>
                    <a:pt x="1028" y="38"/>
                  </a:lnTo>
                  <a:lnTo>
                    <a:pt x="1073" y="31"/>
                  </a:lnTo>
                  <a:lnTo>
                    <a:pt x="1115" y="25"/>
                  </a:lnTo>
                  <a:lnTo>
                    <a:pt x="1154" y="18"/>
                  </a:lnTo>
                  <a:lnTo>
                    <a:pt x="1186" y="13"/>
                  </a:lnTo>
                  <a:lnTo>
                    <a:pt x="1216" y="9"/>
                  </a:lnTo>
                  <a:lnTo>
                    <a:pt x="1238" y="5"/>
                  </a:lnTo>
                  <a:lnTo>
                    <a:pt x="1257" y="3"/>
                  </a:lnTo>
                  <a:lnTo>
                    <a:pt x="1268" y="1"/>
                  </a:lnTo>
                  <a:lnTo>
                    <a:pt x="1272"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89" name="Freeform 644">
              <a:extLst>
                <a:ext uri="{FF2B5EF4-FFF2-40B4-BE49-F238E27FC236}">
                  <a16:creationId xmlns:a16="http://schemas.microsoft.com/office/drawing/2014/main" id="{89D62D81-65B5-4ED2-856F-A36C9A5F84CD}"/>
                </a:ext>
              </a:extLst>
            </p:cNvPr>
            <p:cNvSpPr>
              <a:spLocks/>
            </p:cNvSpPr>
            <p:nvPr/>
          </p:nvSpPr>
          <p:spPr bwMode="auto">
            <a:xfrm>
              <a:off x="487" y="2770"/>
              <a:ext cx="77" cy="108"/>
            </a:xfrm>
            <a:custGeom>
              <a:avLst/>
              <a:gdLst>
                <a:gd name="T0" fmla="*/ 0 w 336"/>
                <a:gd name="T1" fmla="*/ 0 h 471"/>
                <a:gd name="T2" fmla="*/ 0 w 336"/>
                <a:gd name="T3" fmla="*/ 0 h 471"/>
                <a:gd name="T4" fmla="*/ 0 w 336"/>
                <a:gd name="T5" fmla="*/ 0 h 471"/>
                <a:gd name="T6" fmla="*/ 0 w 336"/>
                <a:gd name="T7" fmla="*/ 0 h 471"/>
                <a:gd name="T8" fmla="*/ 0 w 336"/>
                <a:gd name="T9" fmla="*/ 0 h 471"/>
                <a:gd name="T10" fmla="*/ 0 w 336"/>
                <a:gd name="T11" fmla="*/ 0 h 471"/>
                <a:gd name="T12" fmla="*/ 0 w 336"/>
                <a:gd name="T13" fmla="*/ 0 h 471"/>
                <a:gd name="T14" fmla="*/ 0 w 336"/>
                <a:gd name="T15" fmla="*/ 0 h 471"/>
                <a:gd name="T16" fmla="*/ 0 w 336"/>
                <a:gd name="T17" fmla="*/ 0 h 471"/>
                <a:gd name="T18" fmla="*/ 0 w 336"/>
                <a:gd name="T19" fmla="*/ 0 h 471"/>
                <a:gd name="T20" fmla="*/ 0 w 336"/>
                <a:gd name="T21" fmla="*/ 0 h 471"/>
                <a:gd name="T22" fmla="*/ 0 w 336"/>
                <a:gd name="T23" fmla="*/ 0 h 471"/>
                <a:gd name="T24" fmla="*/ 0 w 336"/>
                <a:gd name="T25" fmla="*/ 0 h 471"/>
                <a:gd name="T26" fmla="*/ 0 w 336"/>
                <a:gd name="T27" fmla="*/ 0 h 471"/>
                <a:gd name="T28" fmla="*/ 0 w 336"/>
                <a:gd name="T29" fmla="*/ 0 h 471"/>
                <a:gd name="T30" fmla="*/ 0 w 336"/>
                <a:gd name="T31" fmla="*/ 0 h 471"/>
                <a:gd name="T32" fmla="*/ 0 w 336"/>
                <a:gd name="T33" fmla="*/ 0 h 471"/>
                <a:gd name="T34" fmla="*/ 0 w 336"/>
                <a:gd name="T35" fmla="*/ 0 h 471"/>
                <a:gd name="T36" fmla="*/ 0 w 336"/>
                <a:gd name="T37" fmla="*/ 0 h 4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6"/>
                <a:gd name="T58" fmla="*/ 0 h 471"/>
                <a:gd name="T59" fmla="*/ 336 w 336"/>
                <a:gd name="T60" fmla="*/ 471 h 4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6" h="471">
                  <a:moveTo>
                    <a:pt x="300" y="8"/>
                  </a:moveTo>
                  <a:lnTo>
                    <a:pt x="3" y="441"/>
                  </a:lnTo>
                  <a:lnTo>
                    <a:pt x="0" y="449"/>
                  </a:lnTo>
                  <a:lnTo>
                    <a:pt x="0" y="455"/>
                  </a:lnTo>
                  <a:lnTo>
                    <a:pt x="3" y="463"/>
                  </a:lnTo>
                  <a:lnTo>
                    <a:pt x="8" y="468"/>
                  </a:lnTo>
                  <a:lnTo>
                    <a:pt x="16" y="471"/>
                  </a:lnTo>
                  <a:lnTo>
                    <a:pt x="22" y="471"/>
                  </a:lnTo>
                  <a:lnTo>
                    <a:pt x="30" y="468"/>
                  </a:lnTo>
                  <a:lnTo>
                    <a:pt x="35" y="463"/>
                  </a:lnTo>
                  <a:lnTo>
                    <a:pt x="332" y="31"/>
                  </a:lnTo>
                  <a:lnTo>
                    <a:pt x="335" y="23"/>
                  </a:lnTo>
                  <a:lnTo>
                    <a:pt x="336" y="16"/>
                  </a:lnTo>
                  <a:lnTo>
                    <a:pt x="332" y="9"/>
                  </a:lnTo>
                  <a:lnTo>
                    <a:pt x="327" y="3"/>
                  </a:lnTo>
                  <a:lnTo>
                    <a:pt x="319" y="0"/>
                  </a:lnTo>
                  <a:lnTo>
                    <a:pt x="313" y="0"/>
                  </a:lnTo>
                  <a:lnTo>
                    <a:pt x="305" y="3"/>
                  </a:lnTo>
                  <a:lnTo>
                    <a:pt x="30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90" name="Freeform 645">
              <a:extLst>
                <a:ext uri="{FF2B5EF4-FFF2-40B4-BE49-F238E27FC236}">
                  <a16:creationId xmlns:a16="http://schemas.microsoft.com/office/drawing/2014/main" id="{5EF63297-C359-4586-B452-DC1A32E1911B}"/>
                </a:ext>
              </a:extLst>
            </p:cNvPr>
            <p:cNvSpPr>
              <a:spLocks/>
            </p:cNvSpPr>
            <p:nvPr/>
          </p:nvSpPr>
          <p:spPr bwMode="auto">
            <a:xfrm>
              <a:off x="669" y="2992"/>
              <a:ext cx="27" cy="19"/>
            </a:xfrm>
            <a:custGeom>
              <a:avLst/>
              <a:gdLst>
                <a:gd name="T0" fmla="*/ 0 w 119"/>
                <a:gd name="T1" fmla="*/ 0 h 85"/>
                <a:gd name="T2" fmla="*/ 0 w 119"/>
                <a:gd name="T3" fmla="*/ 0 h 85"/>
                <a:gd name="T4" fmla="*/ 0 w 119"/>
                <a:gd name="T5" fmla="*/ 0 h 85"/>
                <a:gd name="T6" fmla="*/ 0 w 119"/>
                <a:gd name="T7" fmla="*/ 0 h 85"/>
                <a:gd name="T8" fmla="*/ 0 w 119"/>
                <a:gd name="T9" fmla="*/ 0 h 85"/>
                <a:gd name="T10" fmla="*/ 0 w 119"/>
                <a:gd name="T11" fmla="*/ 0 h 85"/>
                <a:gd name="T12" fmla="*/ 0 w 119"/>
                <a:gd name="T13" fmla="*/ 0 h 85"/>
                <a:gd name="T14" fmla="*/ 0 w 119"/>
                <a:gd name="T15" fmla="*/ 0 h 85"/>
                <a:gd name="T16" fmla="*/ 0 w 119"/>
                <a:gd name="T17" fmla="*/ 0 h 85"/>
                <a:gd name="T18" fmla="*/ 0 w 119"/>
                <a:gd name="T19" fmla="*/ 0 h 85"/>
                <a:gd name="T20" fmla="*/ 0 w 119"/>
                <a:gd name="T21" fmla="*/ 0 h 85"/>
                <a:gd name="T22" fmla="*/ 0 w 119"/>
                <a:gd name="T23" fmla="*/ 0 h 85"/>
                <a:gd name="T24" fmla="*/ 0 w 119"/>
                <a:gd name="T25" fmla="*/ 0 h 85"/>
                <a:gd name="T26" fmla="*/ 0 w 119"/>
                <a:gd name="T27" fmla="*/ 0 h 85"/>
                <a:gd name="T28" fmla="*/ 0 w 119"/>
                <a:gd name="T29" fmla="*/ 0 h 85"/>
                <a:gd name="T30" fmla="*/ 0 w 119"/>
                <a:gd name="T31" fmla="*/ 0 h 85"/>
                <a:gd name="T32" fmla="*/ 0 w 119"/>
                <a:gd name="T33" fmla="*/ 0 h 85"/>
                <a:gd name="T34" fmla="*/ 0 w 119"/>
                <a:gd name="T35" fmla="*/ 0 h 85"/>
                <a:gd name="T36" fmla="*/ 0 w 119"/>
                <a:gd name="T37" fmla="*/ 0 h 85"/>
                <a:gd name="T38" fmla="*/ 0 w 119"/>
                <a:gd name="T39" fmla="*/ 0 h 85"/>
                <a:gd name="T40" fmla="*/ 0 w 119"/>
                <a:gd name="T41" fmla="*/ 0 h 85"/>
                <a:gd name="T42" fmla="*/ 0 w 119"/>
                <a:gd name="T43" fmla="*/ 0 h 85"/>
                <a:gd name="T44" fmla="*/ 0 w 119"/>
                <a:gd name="T45" fmla="*/ 0 h 85"/>
                <a:gd name="T46" fmla="*/ 0 w 119"/>
                <a:gd name="T47" fmla="*/ 0 h 85"/>
                <a:gd name="T48" fmla="*/ 0 w 119"/>
                <a:gd name="T49" fmla="*/ 0 h 85"/>
                <a:gd name="T50" fmla="*/ 0 w 119"/>
                <a:gd name="T51" fmla="*/ 0 h 85"/>
                <a:gd name="T52" fmla="*/ 0 w 119"/>
                <a:gd name="T53" fmla="*/ 0 h 85"/>
                <a:gd name="T54" fmla="*/ 0 w 119"/>
                <a:gd name="T55" fmla="*/ 0 h 85"/>
                <a:gd name="T56" fmla="*/ 0 w 119"/>
                <a:gd name="T57" fmla="*/ 0 h 85"/>
                <a:gd name="T58" fmla="*/ 0 w 119"/>
                <a:gd name="T59" fmla="*/ 0 h 85"/>
                <a:gd name="T60" fmla="*/ 0 w 119"/>
                <a:gd name="T61" fmla="*/ 0 h 85"/>
                <a:gd name="T62" fmla="*/ 0 w 119"/>
                <a:gd name="T63" fmla="*/ 0 h 85"/>
                <a:gd name="T64" fmla="*/ 0 w 119"/>
                <a:gd name="T65" fmla="*/ 0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9"/>
                <a:gd name="T100" fmla="*/ 0 h 85"/>
                <a:gd name="T101" fmla="*/ 119 w 119"/>
                <a:gd name="T102" fmla="*/ 85 h 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9" h="85">
                  <a:moveTo>
                    <a:pt x="0" y="43"/>
                  </a:moveTo>
                  <a:lnTo>
                    <a:pt x="2" y="52"/>
                  </a:lnTo>
                  <a:lnTo>
                    <a:pt x="6" y="59"/>
                  </a:lnTo>
                  <a:lnTo>
                    <a:pt x="11" y="67"/>
                  </a:lnTo>
                  <a:lnTo>
                    <a:pt x="17" y="74"/>
                  </a:lnTo>
                  <a:lnTo>
                    <a:pt x="26" y="79"/>
                  </a:lnTo>
                  <a:lnTo>
                    <a:pt x="37" y="83"/>
                  </a:lnTo>
                  <a:lnTo>
                    <a:pt x="49" y="84"/>
                  </a:lnTo>
                  <a:lnTo>
                    <a:pt x="60" y="85"/>
                  </a:lnTo>
                  <a:lnTo>
                    <a:pt x="72" y="84"/>
                  </a:lnTo>
                  <a:lnTo>
                    <a:pt x="84" y="83"/>
                  </a:lnTo>
                  <a:lnTo>
                    <a:pt x="93" y="79"/>
                  </a:lnTo>
                  <a:lnTo>
                    <a:pt x="102" y="74"/>
                  </a:lnTo>
                  <a:lnTo>
                    <a:pt x="108" y="67"/>
                  </a:lnTo>
                  <a:lnTo>
                    <a:pt x="114" y="59"/>
                  </a:lnTo>
                  <a:lnTo>
                    <a:pt x="118" y="52"/>
                  </a:lnTo>
                  <a:lnTo>
                    <a:pt x="119" y="43"/>
                  </a:lnTo>
                  <a:lnTo>
                    <a:pt x="118" y="33"/>
                  </a:lnTo>
                  <a:lnTo>
                    <a:pt x="114" y="26"/>
                  </a:lnTo>
                  <a:lnTo>
                    <a:pt x="108" y="18"/>
                  </a:lnTo>
                  <a:lnTo>
                    <a:pt x="102" y="11"/>
                  </a:lnTo>
                  <a:lnTo>
                    <a:pt x="93" y="6"/>
                  </a:lnTo>
                  <a:lnTo>
                    <a:pt x="84" y="2"/>
                  </a:lnTo>
                  <a:lnTo>
                    <a:pt x="72" y="1"/>
                  </a:lnTo>
                  <a:lnTo>
                    <a:pt x="60" y="0"/>
                  </a:lnTo>
                  <a:lnTo>
                    <a:pt x="49" y="1"/>
                  </a:lnTo>
                  <a:lnTo>
                    <a:pt x="37" y="2"/>
                  </a:lnTo>
                  <a:lnTo>
                    <a:pt x="26" y="6"/>
                  </a:lnTo>
                  <a:lnTo>
                    <a:pt x="17" y="11"/>
                  </a:lnTo>
                  <a:lnTo>
                    <a:pt x="11" y="18"/>
                  </a:lnTo>
                  <a:lnTo>
                    <a:pt x="6" y="26"/>
                  </a:lnTo>
                  <a:lnTo>
                    <a:pt x="2" y="33"/>
                  </a:lnTo>
                  <a:lnTo>
                    <a:pt x="0"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91" name="Freeform 646">
              <a:extLst>
                <a:ext uri="{FF2B5EF4-FFF2-40B4-BE49-F238E27FC236}">
                  <a16:creationId xmlns:a16="http://schemas.microsoft.com/office/drawing/2014/main" id="{DCFE7C50-96D1-4D08-8BF0-30E8FE7D93F5}"/>
                </a:ext>
              </a:extLst>
            </p:cNvPr>
            <p:cNvSpPr>
              <a:spLocks/>
            </p:cNvSpPr>
            <p:nvPr/>
          </p:nvSpPr>
          <p:spPr bwMode="auto">
            <a:xfrm>
              <a:off x="351" y="2992"/>
              <a:ext cx="27" cy="19"/>
            </a:xfrm>
            <a:custGeom>
              <a:avLst/>
              <a:gdLst>
                <a:gd name="T0" fmla="*/ 0 w 119"/>
                <a:gd name="T1" fmla="*/ 0 h 84"/>
                <a:gd name="T2" fmla="*/ 0 w 119"/>
                <a:gd name="T3" fmla="*/ 0 h 84"/>
                <a:gd name="T4" fmla="*/ 0 w 119"/>
                <a:gd name="T5" fmla="*/ 0 h 84"/>
                <a:gd name="T6" fmla="*/ 0 w 119"/>
                <a:gd name="T7" fmla="*/ 0 h 84"/>
                <a:gd name="T8" fmla="*/ 0 w 119"/>
                <a:gd name="T9" fmla="*/ 0 h 84"/>
                <a:gd name="T10" fmla="*/ 0 w 119"/>
                <a:gd name="T11" fmla="*/ 0 h 84"/>
                <a:gd name="T12" fmla="*/ 0 w 119"/>
                <a:gd name="T13" fmla="*/ 0 h 84"/>
                <a:gd name="T14" fmla="*/ 0 w 119"/>
                <a:gd name="T15" fmla="*/ 0 h 84"/>
                <a:gd name="T16" fmla="*/ 0 w 119"/>
                <a:gd name="T17" fmla="*/ 0 h 84"/>
                <a:gd name="T18" fmla="*/ 0 w 119"/>
                <a:gd name="T19" fmla="*/ 0 h 84"/>
                <a:gd name="T20" fmla="*/ 0 w 119"/>
                <a:gd name="T21" fmla="*/ 0 h 84"/>
                <a:gd name="T22" fmla="*/ 0 w 119"/>
                <a:gd name="T23" fmla="*/ 0 h 84"/>
                <a:gd name="T24" fmla="*/ 0 w 119"/>
                <a:gd name="T25" fmla="*/ 0 h 84"/>
                <a:gd name="T26" fmla="*/ 0 w 119"/>
                <a:gd name="T27" fmla="*/ 0 h 84"/>
                <a:gd name="T28" fmla="*/ 0 w 119"/>
                <a:gd name="T29" fmla="*/ 0 h 84"/>
                <a:gd name="T30" fmla="*/ 0 w 119"/>
                <a:gd name="T31" fmla="*/ 0 h 84"/>
                <a:gd name="T32" fmla="*/ 0 w 119"/>
                <a:gd name="T33" fmla="*/ 0 h 84"/>
                <a:gd name="T34" fmla="*/ 0 w 119"/>
                <a:gd name="T35" fmla="*/ 0 h 84"/>
                <a:gd name="T36" fmla="*/ 0 w 119"/>
                <a:gd name="T37" fmla="*/ 0 h 84"/>
                <a:gd name="T38" fmla="*/ 0 w 119"/>
                <a:gd name="T39" fmla="*/ 0 h 84"/>
                <a:gd name="T40" fmla="*/ 0 w 119"/>
                <a:gd name="T41" fmla="*/ 0 h 84"/>
                <a:gd name="T42" fmla="*/ 0 w 119"/>
                <a:gd name="T43" fmla="*/ 0 h 84"/>
                <a:gd name="T44" fmla="*/ 0 w 119"/>
                <a:gd name="T45" fmla="*/ 0 h 84"/>
                <a:gd name="T46" fmla="*/ 0 w 119"/>
                <a:gd name="T47" fmla="*/ 0 h 84"/>
                <a:gd name="T48" fmla="*/ 0 w 119"/>
                <a:gd name="T49" fmla="*/ 0 h 84"/>
                <a:gd name="T50" fmla="*/ 0 w 119"/>
                <a:gd name="T51" fmla="*/ 0 h 84"/>
                <a:gd name="T52" fmla="*/ 0 w 119"/>
                <a:gd name="T53" fmla="*/ 0 h 84"/>
                <a:gd name="T54" fmla="*/ 0 w 119"/>
                <a:gd name="T55" fmla="*/ 0 h 84"/>
                <a:gd name="T56" fmla="*/ 0 w 119"/>
                <a:gd name="T57" fmla="*/ 0 h 84"/>
                <a:gd name="T58" fmla="*/ 0 w 119"/>
                <a:gd name="T59" fmla="*/ 0 h 84"/>
                <a:gd name="T60" fmla="*/ 0 w 119"/>
                <a:gd name="T61" fmla="*/ 0 h 84"/>
                <a:gd name="T62" fmla="*/ 0 w 119"/>
                <a:gd name="T63" fmla="*/ 0 h 84"/>
                <a:gd name="T64" fmla="*/ 0 w 119"/>
                <a:gd name="T65" fmla="*/ 0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9"/>
                <a:gd name="T100" fmla="*/ 0 h 84"/>
                <a:gd name="T101" fmla="*/ 119 w 119"/>
                <a:gd name="T102" fmla="*/ 84 h 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9" h="84">
                  <a:moveTo>
                    <a:pt x="0" y="43"/>
                  </a:moveTo>
                  <a:lnTo>
                    <a:pt x="2" y="52"/>
                  </a:lnTo>
                  <a:lnTo>
                    <a:pt x="6" y="59"/>
                  </a:lnTo>
                  <a:lnTo>
                    <a:pt x="11" y="66"/>
                  </a:lnTo>
                  <a:lnTo>
                    <a:pt x="17" y="72"/>
                  </a:lnTo>
                  <a:lnTo>
                    <a:pt x="26" y="78"/>
                  </a:lnTo>
                  <a:lnTo>
                    <a:pt x="35" y="82"/>
                  </a:lnTo>
                  <a:lnTo>
                    <a:pt x="47" y="83"/>
                  </a:lnTo>
                  <a:lnTo>
                    <a:pt x="59" y="84"/>
                  </a:lnTo>
                  <a:lnTo>
                    <a:pt x="71" y="83"/>
                  </a:lnTo>
                  <a:lnTo>
                    <a:pt x="82" y="82"/>
                  </a:lnTo>
                  <a:lnTo>
                    <a:pt x="93" y="78"/>
                  </a:lnTo>
                  <a:lnTo>
                    <a:pt x="102" y="72"/>
                  </a:lnTo>
                  <a:lnTo>
                    <a:pt x="108" y="66"/>
                  </a:lnTo>
                  <a:lnTo>
                    <a:pt x="114" y="59"/>
                  </a:lnTo>
                  <a:lnTo>
                    <a:pt x="117" y="52"/>
                  </a:lnTo>
                  <a:lnTo>
                    <a:pt x="119" y="43"/>
                  </a:lnTo>
                  <a:lnTo>
                    <a:pt x="117" y="33"/>
                  </a:lnTo>
                  <a:lnTo>
                    <a:pt x="114" y="26"/>
                  </a:lnTo>
                  <a:lnTo>
                    <a:pt x="108" y="18"/>
                  </a:lnTo>
                  <a:lnTo>
                    <a:pt x="102" y="11"/>
                  </a:lnTo>
                  <a:lnTo>
                    <a:pt x="93" y="6"/>
                  </a:lnTo>
                  <a:lnTo>
                    <a:pt x="82" y="2"/>
                  </a:lnTo>
                  <a:lnTo>
                    <a:pt x="71" y="1"/>
                  </a:lnTo>
                  <a:lnTo>
                    <a:pt x="59" y="0"/>
                  </a:lnTo>
                  <a:lnTo>
                    <a:pt x="47" y="1"/>
                  </a:lnTo>
                  <a:lnTo>
                    <a:pt x="35" y="2"/>
                  </a:lnTo>
                  <a:lnTo>
                    <a:pt x="26" y="6"/>
                  </a:lnTo>
                  <a:lnTo>
                    <a:pt x="17" y="11"/>
                  </a:lnTo>
                  <a:lnTo>
                    <a:pt x="11" y="18"/>
                  </a:lnTo>
                  <a:lnTo>
                    <a:pt x="6" y="26"/>
                  </a:lnTo>
                  <a:lnTo>
                    <a:pt x="2" y="33"/>
                  </a:lnTo>
                  <a:lnTo>
                    <a:pt x="0"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92" name="Freeform 647">
              <a:extLst>
                <a:ext uri="{FF2B5EF4-FFF2-40B4-BE49-F238E27FC236}">
                  <a16:creationId xmlns:a16="http://schemas.microsoft.com/office/drawing/2014/main" id="{7698D7CE-7F99-4495-BCEF-698855BB8EF8}"/>
                </a:ext>
              </a:extLst>
            </p:cNvPr>
            <p:cNvSpPr>
              <a:spLocks/>
            </p:cNvSpPr>
            <p:nvPr/>
          </p:nvSpPr>
          <p:spPr bwMode="auto">
            <a:xfrm>
              <a:off x="786" y="2993"/>
              <a:ext cx="27" cy="19"/>
            </a:xfrm>
            <a:custGeom>
              <a:avLst/>
              <a:gdLst>
                <a:gd name="T0" fmla="*/ 0 w 118"/>
                <a:gd name="T1" fmla="*/ 0 h 84"/>
                <a:gd name="T2" fmla="*/ 0 w 118"/>
                <a:gd name="T3" fmla="*/ 0 h 84"/>
                <a:gd name="T4" fmla="*/ 0 w 118"/>
                <a:gd name="T5" fmla="*/ 0 h 84"/>
                <a:gd name="T6" fmla="*/ 0 w 118"/>
                <a:gd name="T7" fmla="*/ 0 h 84"/>
                <a:gd name="T8" fmla="*/ 0 w 118"/>
                <a:gd name="T9" fmla="*/ 0 h 84"/>
                <a:gd name="T10" fmla="*/ 0 w 118"/>
                <a:gd name="T11" fmla="*/ 0 h 84"/>
                <a:gd name="T12" fmla="*/ 0 w 118"/>
                <a:gd name="T13" fmla="*/ 0 h 84"/>
                <a:gd name="T14" fmla="*/ 0 w 118"/>
                <a:gd name="T15" fmla="*/ 0 h 84"/>
                <a:gd name="T16" fmla="*/ 0 w 118"/>
                <a:gd name="T17" fmla="*/ 0 h 84"/>
                <a:gd name="T18" fmla="*/ 0 w 118"/>
                <a:gd name="T19" fmla="*/ 0 h 84"/>
                <a:gd name="T20" fmla="*/ 0 w 118"/>
                <a:gd name="T21" fmla="*/ 0 h 84"/>
                <a:gd name="T22" fmla="*/ 0 w 118"/>
                <a:gd name="T23" fmla="*/ 0 h 84"/>
                <a:gd name="T24" fmla="*/ 0 w 118"/>
                <a:gd name="T25" fmla="*/ 0 h 84"/>
                <a:gd name="T26" fmla="*/ 0 w 118"/>
                <a:gd name="T27" fmla="*/ 0 h 84"/>
                <a:gd name="T28" fmla="*/ 0 w 118"/>
                <a:gd name="T29" fmla="*/ 0 h 84"/>
                <a:gd name="T30" fmla="*/ 0 w 118"/>
                <a:gd name="T31" fmla="*/ 0 h 84"/>
                <a:gd name="T32" fmla="*/ 0 w 118"/>
                <a:gd name="T33" fmla="*/ 0 h 84"/>
                <a:gd name="T34" fmla="*/ 0 w 118"/>
                <a:gd name="T35" fmla="*/ 0 h 84"/>
                <a:gd name="T36" fmla="*/ 0 w 118"/>
                <a:gd name="T37" fmla="*/ 0 h 84"/>
                <a:gd name="T38" fmla="*/ 0 w 118"/>
                <a:gd name="T39" fmla="*/ 0 h 84"/>
                <a:gd name="T40" fmla="*/ 0 w 118"/>
                <a:gd name="T41" fmla="*/ 0 h 84"/>
                <a:gd name="T42" fmla="*/ 0 w 118"/>
                <a:gd name="T43" fmla="*/ 0 h 84"/>
                <a:gd name="T44" fmla="*/ 0 w 118"/>
                <a:gd name="T45" fmla="*/ 0 h 84"/>
                <a:gd name="T46" fmla="*/ 0 w 118"/>
                <a:gd name="T47" fmla="*/ 0 h 84"/>
                <a:gd name="T48" fmla="*/ 0 w 118"/>
                <a:gd name="T49" fmla="*/ 0 h 84"/>
                <a:gd name="T50" fmla="*/ 0 w 118"/>
                <a:gd name="T51" fmla="*/ 0 h 84"/>
                <a:gd name="T52" fmla="*/ 0 w 118"/>
                <a:gd name="T53" fmla="*/ 0 h 84"/>
                <a:gd name="T54" fmla="*/ 0 w 118"/>
                <a:gd name="T55" fmla="*/ 0 h 84"/>
                <a:gd name="T56" fmla="*/ 0 w 118"/>
                <a:gd name="T57" fmla="*/ 0 h 84"/>
                <a:gd name="T58" fmla="*/ 0 w 118"/>
                <a:gd name="T59" fmla="*/ 0 h 84"/>
                <a:gd name="T60" fmla="*/ 0 w 118"/>
                <a:gd name="T61" fmla="*/ 0 h 84"/>
                <a:gd name="T62" fmla="*/ 0 w 118"/>
                <a:gd name="T63" fmla="*/ 0 h 84"/>
                <a:gd name="T64" fmla="*/ 0 w 118"/>
                <a:gd name="T65" fmla="*/ 0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8"/>
                <a:gd name="T100" fmla="*/ 0 h 84"/>
                <a:gd name="T101" fmla="*/ 118 w 118"/>
                <a:gd name="T102" fmla="*/ 84 h 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8" h="84">
                  <a:moveTo>
                    <a:pt x="0" y="41"/>
                  </a:moveTo>
                  <a:lnTo>
                    <a:pt x="1" y="50"/>
                  </a:lnTo>
                  <a:lnTo>
                    <a:pt x="5" y="58"/>
                  </a:lnTo>
                  <a:lnTo>
                    <a:pt x="10" y="66"/>
                  </a:lnTo>
                  <a:lnTo>
                    <a:pt x="16" y="72"/>
                  </a:lnTo>
                  <a:lnTo>
                    <a:pt x="26" y="78"/>
                  </a:lnTo>
                  <a:lnTo>
                    <a:pt x="35" y="81"/>
                  </a:lnTo>
                  <a:lnTo>
                    <a:pt x="46" y="83"/>
                  </a:lnTo>
                  <a:lnTo>
                    <a:pt x="58" y="84"/>
                  </a:lnTo>
                  <a:lnTo>
                    <a:pt x="70" y="83"/>
                  </a:lnTo>
                  <a:lnTo>
                    <a:pt x="82" y="81"/>
                  </a:lnTo>
                  <a:lnTo>
                    <a:pt x="92" y="78"/>
                  </a:lnTo>
                  <a:lnTo>
                    <a:pt x="101" y="72"/>
                  </a:lnTo>
                  <a:lnTo>
                    <a:pt x="108" y="66"/>
                  </a:lnTo>
                  <a:lnTo>
                    <a:pt x="113" y="58"/>
                  </a:lnTo>
                  <a:lnTo>
                    <a:pt x="117" y="50"/>
                  </a:lnTo>
                  <a:lnTo>
                    <a:pt x="118" y="41"/>
                  </a:lnTo>
                  <a:lnTo>
                    <a:pt x="117" y="32"/>
                  </a:lnTo>
                  <a:lnTo>
                    <a:pt x="113" y="24"/>
                  </a:lnTo>
                  <a:lnTo>
                    <a:pt x="108" y="18"/>
                  </a:lnTo>
                  <a:lnTo>
                    <a:pt x="101" y="11"/>
                  </a:lnTo>
                  <a:lnTo>
                    <a:pt x="92" y="6"/>
                  </a:lnTo>
                  <a:lnTo>
                    <a:pt x="82" y="2"/>
                  </a:lnTo>
                  <a:lnTo>
                    <a:pt x="70" y="1"/>
                  </a:lnTo>
                  <a:lnTo>
                    <a:pt x="58" y="0"/>
                  </a:lnTo>
                  <a:lnTo>
                    <a:pt x="46" y="1"/>
                  </a:lnTo>
                  <a:lnTo>
                    <a:pt x="35" y="2"/>
                  </a:lnTo>
                  <a:lnTo>
                    <a:pt x="26" y="6"/>
                  </a:lnTo>
                  <a:lnTo>
                    <a:pt x="16" y="11"/>
                  </a:lnTo>
                  <a:lnTo>
                    <a:pt x="10" y="18"/>
                  </a:lnTo>
                  <a:lnTo>
                    <a:pt x="5" y="24"/>
                  </a:lnTo>
                  <a:lnTo>
                    <a:pt x="1" y="32"/>
                  </a:lnTo>
                  <a:lnTo>
                    <a:pt x="0"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93" name="Freeform 648">
              <a:extLst>
                <a:ext uri="{FF2B5EF4-FFF2-40B4-BE49-F238E27FC236}">
                  <a16:creationId xmlns:a16="http://schemas.microsoft.com/office/drawing/2014/main" id="{8A6EED29-8E9A-4196-8743-9B3261DF2BF3}"/>
                </a:ext>
              </a:extLst>
            </p:cNvPr>
            <p:cNvSpPr>
              <a:spLocks/>
            </p:cNvSpPr>
            <p:nvPr/>
          </p:nvSpPr>
          <p:spPr bwMode="auto">
            <a:xfrm>
              <a:off x="361" y="2887"/>
              <a:ext cx="45" cy="120"/>
            </a:xfrm>
            <a:custGeom>
              <a:avLst/>
              <a:gdLst>
                <a:gd name="T0" fmla="*/ 0 w 198"/>
                <a:gd name="T1" fmla="*/ 0 h 526"/>
                <a:gd name="T2" fmla="*/ 0 w 198"/>
                <a:gd name="T3" fmla="*/ 0 h 526"/>
                <a:gd name="T4" fmla="*/ 0 w 198"/>
                <a:gd name="T5" fmla="*/ 0 h 526"/>
                <a:gd name="T6" fmla="*/ 0 w 198"/>
                <a:gd name="T7" fmla="*/ 0 h 526"/>
                <a:gd name="T8" fmla="*/ 0 w 198"/>
                <a:gd name="T9" fmla="*/ 0 h 526"/>
                <a:gd name="T10" fmla="*/ 0 w 198"/>
                <a:gd name="T11" fmla="*/ 0 h 526"/>
                <a:gd name="T12" fmla="*/ 0 w 198"/>
                <a:gd name="T13" fmla="*/ 0 h 526"/>
                <a:gd name="T14" fmla="*/ 0 w 198"/>
                <a:gd name="T15" fmla="*/ 0 h 526"/>
                <a:gd name="T16" fmla="*/ 0 w 198"/>
                <a:gd name="T17" fmla="*/ 0 h 526"/>
                <a:gd name="T18" fmla="*/ 0 w 198"/>
                <a:gd name="T19" fmla="*/ 0 h 526"/>
                <a:gd name="T20" fmla="*/ 0 w 198"/>
                <a:gd name="T21" fmla="*/ 0 h 526"/>
                <a:gd name="T22" fmla="*/ 0 w 198"/>
                <a:gd name="T23" fmla="*/ 0 h 526"/>
                <a:gd name="T24" fmla="*/ 0 w 198"/>
                <a:gd name="T25" fmla="*/ 0 h 526"/>
                <a:gd name="T26" fmla="*/ 0 w 198"/>
                <a:gd name="T27" fmla="*/ 0 h 526"/>
                <a:gd name="T28" fmla="*/ 0 w 198"/>
                <a:gd name="T29" fmla="*/ 0 h 526"/>
                <a:gd name="T30" fmla="*/ 0 w 198"/>
                <a:gd name="T31" fmla="*/ 0 h 526"/>
                <a:gd name="T32" fmla="*/ 0 w 198"/>
                <a:gd name="T33" fmla="*/ 0 h 526"/>
                <a:gd name="T34" fmla="*/ 0 w 198"/>
                <a:gd name="T35" fmla="*/ 0 h 526"/>
                <a:gd name="T36" fmla="*/ 0 w 198"/>
                <a:gd name="T37" fmla="*/ 0 h 5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8"/>
                <a:gd name="T58" fmla="*/ 0 h 526"/>
                <a:gd name="T59" fmla="*/ 198 w 198"/>
                <a:gd name="T60" fmla="*/ 526 h 5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8" h="526">
                  <a:moveTo>
                    <a:pt x="159" y="15"/>
                  </a:moveTo>
                  <a:lnTo>
                    <a:pt x="2" y="501"/>
                  </a:lnTo>
                  <a:lnTo>
                    <a:pt x="0" y="507"/>
                  </a:lnTo>
                  <a:lnTo>
                    <a:pt x="3" y="515"/>
                  </a:lnTo>
                  <a:lnTo>
                    <a:pt x="8" y="522"/>
                  </a:lnTo>
                  <a:lnTo>
                    <a:pt x="15" y="526"/>
                  </a:lnTo>
                  <a:lnTo>
                    <a:pt x="22" y="526"/>
                  </a:lnTo>
                  <a:lnTo>
                    <a:pt x="29" y="524"/>
                  </a:lnTo>
                  <a:lnTo>
                    <a:pt x="35" y="519"/>
                  </a:lnTo>
                  <a:lnTo>
                    <a:pt x="39" y="513"/>
                  </a:lnTo>
                  <a:lnTo>
                    <a:pt x="197" y="26"/>
                  </a:lnTo>
                  <a:lnTo>
                    <a:pt x="198" y="18"/>
                  </a:lnTo>
                  <a:lnTo>
                    <a:pt x="197" y="12"/>
                  </a:lnTo>
                  <a:lnTo>
                    <a:pt x="192" y="5"/>
                  </a:lnTo>
                  <a:lnTo>
                    <a:pt x="185" y="2"/>
                  </a:lnTo>
                  <a:lnTo>
                    <a:pt x="177" y="0"/>
                  </a:lnTo>
                  <a:lnTo>
                    <a:pt x="169" y="3"/>
                  </a:lnTo>
                  <a:lnTo>
                    <a:pt x="163" y="8"/>
                  </a:lnTo>
                  <a:lnTo>
                    <a:pt x="159"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94" name="Freeform 649">
              <a:extLst>
                <a:ext uri="{FF2B5EF4-FFF2-40B4-BE49-F238E27FC236}">
                  <a16:creationId xmlns:a16="http://schemas.microsoft.com/office/drawing/2014/main" id="{186839F5-1ACD-4BE1-852A-D17DDE081338}"/>
                </a:ext>
              </a:extLst>
            </p:cNvPr>
            <p:cNvSpPr>
              <a:spLocks/>
            </p:cNvSpPr>
            <p:nvPr/>
          </p:nvSpPr>
          <p:spPr bwMode="auto">
            <a:xfrm>
              <a:off x="434" y="2899"/>
              <a:ext cx="44" cy="47"/>
            </a:xfrm>
            <a:custGeom>
              <a:avLst/>
              <a:gdLst>
                <a:gd name="T0" fmla="*/ 0 w 194"/>
                <a:gd name="T1" fmla="*/ 0 h 208"/>
                <a:gd name="T2" fmla="*/ 0 w 194"/>
                <a:gd name="T3" fmla="*/ 0 h 208"/>
                <a:gd name="T4" fmla="*/ 0 w 194"/>
                <a:gd name="T5" fmla="*/ 0 h 208"/>
                <a:gd name="T6" fmla="*/ 0 w 194"/>
                <a:gd name="T7" fmla="*/ 0 h 208"/>
                <a:gd name="T8" fmla="*/ 0 w 194"/>
                <a:gd name="T9" fmla="*/ 0 h 208"/>
                <a:gd name="T10" fmla="*/ 0 w 194"/>
                <a:gd name="T11" fmla="*/ 0 h 208"/>
                <a:gd name="T12" fmla="*/ 0 w 194"/>
                <a:gd name="T13" fmla="*/ 0 h 208"/>
                <a:gd name="T14" fmla="*/ 0 w 194"/>
                <a:gd name="T15" fmla="*/ 0 h 208"/>
                <a:gd name="T16" fmla="*/ 0 w 194"/>
                <a:gd name="T17" fmla="*/ 0 h 208"/>
                <a:gd name="T18" fmla="*/ 0 w 194"/>
                <a:gd name="T19" fmla="*/ 0 h 208"/>
                <a:gd name="T20" fmla="*/ 0 w 194"/>
                <a:gd name="T21" fmla="*/ 0 h 208"/>
                <a:gd name="T22" fmla="*/ 0 w 194"/>
                <a:gd name="T23" fmla="*/ 0 h 208"/>
                <a:gd name="T24" fmla="*/ 0 w 194"/>
                <a:gd name="T25" fmla="*/ 0 h 208"/>
                <a:gd name="T26" fmla="*/ 0 w 194"/>
                <a:gd name="T27" fmla="*/ 0 h 208"/>
                <a:gd name="T28" fmla="*/ 0 w 194"/>
                <a:gd name="T29" fmla="*/ 0 h 208"/>
                <a:gd name="T30" fmla="*/ 0 w 194"/>
                <a:gd name="T31" fmla="*/ 0 h 208"/>
                <a:gd name="T32" fmla="*/ 0 w 194"/>
                <a:gd name="T33" fmla="*/ 0 h 208"/>
                <a:gd name="T34" fmla="*/ 0 w 194"/>
                <a:gd name="T35" fmla="*/ 0 h 208"/>
                <a:gd name="T36" fmla="*/ 0 w 194"/>
                <a:gd name="T37" fmla="*/ 0 h 208"/>
                <a:gd name="T38" fmla="*/ 0 w 194"/>
                <a:gd name="T39" fmla="*/ 0 h 208"/>
                <a:gd name="T40" fmla="*/ 0 w 194"/>
                <a:gd name="T41" fmla="*/ 0 h 208"/>
                <a:gd name="T42" fmla="*/ 0 w 194"/>
                <a:gd name="T43" fmla="*/ 0 h 208"/>
                <a:gd name="T44" fmla="*/ 0 w 194"/>
                <a:gd name="T45" fmla="*/ 0 h 208"/>
                <a:gd name="T46" fmla="*/ 0 w 194"/>
                <a:gd name="T47" fmla="*/ 0 h 208"/>
                <a:gd name="T48" fmla="*/ 0 w 194"/>
                <a:gd name="T49" fmla="*/ 0 h 208"/>
                <a:gd name="T50" fmla="*/ 0 w 194"/>
                <a:gd name="T51" fmla="*/ 0 h 208"/>
                <a:gd name="T52" fmla="*/ 0 w 194"/>
                <a:gd name="T53" fmla="*/ 0 h 208"/>
                <a:gd name="T54" fmla="*/ 0 w 194"/>
                <a:gd name="T55" fmla="*/ 0 h 208"/>
                <a:gd name="T56" fmla="*/ 0 w 194"/>
                <a:gd name="T57" fmla="*/ 0 h 208"/>
                <a:gd name="T58" fmla="*/ 0 w 194"/>
                <a:gd name="T59" fmla="*/ 0 h 208"/>
                <a:gd name="T60" fmla="*/ 0 w 194"/>
                <a:gd name="T61" fmla="*/ 0 h 208"/>
                <a:gd name="T62" fmla="*/ 0 w 194"/>
                <a:gd name="T63" fmla="*/ 0 h 208"/>
                <a:gd name="T64" fmla="*/ 0 w 194"/>
                <a:gd name="T65" fmla="*/ 0 h 208"/>
                <a:gd name="T66" fmla="*/ 0 w 194"/>
                <a:gd name="T67" fmla="*/ 0 h 208"/>
                <a:gd name="T68" fmla="*/ 0 w 194"/>
                <a:gd name="T69" fmla="*/ 0 h 208"/>
                <a:gd name="T70" fmla="*/ 0 w 194"/>
                <a:gd name="T71" fmla="*/ 0 h 20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94"/>
                <a:gd name="T109" fmla="*/ 0 h 208"/>
                <a:gd name="T110" fmla="*/ 194 w 194"/>
                <a:gd name="T111" fmla="*/ 208 h 20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94" h="208">
                  <a:moveTo>
                    <a:pt x="71" y="2"/>
                  </a:moveTo>
                  <a:lnTo>
                    <a:pt x="72" y="2"/>
                  </a:lnTo>
                  <a:lnTo>
                    <a:pt x="73" y="2"/>
                  </a:lnTo>
                  <a:lnTo>
                    <a:pt x="75" y="2"/>
                  </a:lnTo>
                  <a:lnTo>
                    <a:pt x="67" y="4"/>
                  </a:lnTo>
                  <a:lnTo>
                    <a:pt x="60" y="5"/>
                  </a:lnTo>
                  <a:lnTo>
                    <a:pt x="54" y="8"/>
                  </a:lnTo>
                  <a:lnTo>
                    <a:pt x="47" y="10"/>
                  </a:lnTo>
                  <a:lnTo>
                    <a:pt x="41" y="14"/>
                  </a:lnTo>
                  <a:lnTo>
                    <a:pt x="36" y="19"/>
                  </a:lnTo>
                  <a:lnTo>
                    <a:pt x="30" y="25"/>
                  </a:lnTo>
                  <a:lnTo>
                    <a:pt x="25" y="30"/>
                  </a:lnTo>
                  <a:lnTo>
                    <a:pt x="6" y="75"/>
                  </a:lnTo>
                  <a:lnTo>
                    <a:pt x="0" y="125"/>
                  </a:lnTo>
                  <a:lnTo>
                    <a:pt x="2" y="168"/>
                  </a:lnTo>
                  <a:lnTo>
                    <a:pt x="4" y="191"/>
                  </a:lnTo>
                  <a:lnTo>
                    <a:pt x="8" y="199"/>
                  </a:lnTo>
                  <a:lnTo>
                    <a:pt x="13" y="204"/>
                  </a:lnTo>
                  <a:lnTo>
                    <a:pt x="20" y="208"/>
                  </a:lnTo>
                  <a:lnTo>
                    <a:pt x="28" y="208"/>
                  </a:lnTo>
                  <a:lnTo>
                    <a:pt x="36" y="204"/>
                  </a:lnTo>
                  <a:lnTo>
                    <a:pt x="41" y="199"/>
                  </a:lnTo>
                  <a:lnTo>
                    <a:pt x="43" y="192"/>
                  </a:lnTo>
                  <a:lnTo>
                    <a:pt x="43" y="185"/>
                  </a:lnTo>
                  <a:lnTo>
                    <a:pt x="41" y="157"/>
                  </a:lnTo>
                  <a:lnTo>
                    <a:pt x="41" y="121"/>
                  </a:lnTo>
                  <a:lnTo>
                    <a:pt x="45" y="84"/>
                  </a:lnTo>
                  <a:lnTo>
                    <a:pt x="58" y="54"/>
                  </a:lnTo>
                  <a:lnTo>
                    <a:pt x="62" y="49"/>
                  </a:lnTo>
                  <a:lnTo>
                    <a:pt x="67" y="45"/>
                  </a:lnTo>
                  <a:lnTo>
                    <a:pt x="72" y="43"/>
                  </a:lnTo>
                  <a:lnTo>
                    <a:pt x="78" y="41"/>
                  </a:lnTo>
                  <a:lnTo>
                    <a:pt x="80" y="41"/>
                  </a:lnTo>
                  <a:lnTo>
                    <a:pt x="81" y="40"/>
                  </a:lnTo>
                  <a:lnTo>
                    <a:pt x="82" y="40"/>
                  </a:lnTo>
                  <a:lnTo>
                    <a:pt x="84" y="40"/>
                  </a:lnTo>
                  <a:lnTo>
                    <a:pt x="88" y="39"/>
                  </a:lnTo>
                  <a:lnTo>
                    <a:pt x="93" y="39"/>
                  </a:lnTo>
                  <a:lnTo>
                    <a:pt x="98" y="39"/>
                  </a:lnTo>
                  <a:lnTo>
                    <a:pt x="106" y="40"/>
                  </a:lnTo>
                  <a:lnTo>
                    <a:pt x="112" y="41"/>
                  </a:lnTo>
                  <a:lnTo>
                    <a:pt x="120" y="44"/>
                  </a:lnTo>
                  <a:lnTo>
                    <a:pt x="128" y="49"/>
                  </a:lnTo>
                  <a:lnTo>
                    <a:pt x="140" y="64"/>
                  </a:lnTo>
                  <a:lnTo>
                    <a:pt x="149" y="87"/>
                  </a:lnTo>
                  <a:lnTo>
                    <a:pt x="155" y="125"/>
                  </a:lnTo>
                  <a:lnTo>
                    <a:pt x="154" y="177"/>
                  </a:lnTo>
                  <a:lnTo>
                    <a:pt x="154" y="185"/>
                  </a:lnTo>
                  <a:lnTo>
                    <a:pt x="158" y="191"/>
                  </a:lnTo>
                  <a:lnTo>
                    <a:pt x="163" y="196"/>
                  </a:lnTo>
                  <a:lnTo>
                    <a:pt x="171" y="199"/>
                  </a:lnTo>
                  <a:lnTo>
                    <a:pt x="179" y="198"/>
                  </a:lnTo>
                  <a:lnTo>
                    <a:pt x="186" y="195"/>
                  </a:lnTo>
                  <a:lnTo>
                    <a:pt x="190" y="188"/>
                  </a:lnTo>
                  <a:lnTo>
                    <a:pt x="193" y="181"/>
                  </a:lnTo>
                  <a:lnTo>
                    <a:pt x="194" y="152"/>
                  </a:lnTo>
                  <a:lnTo>
                    <a:pt x="194" y="126"/>
                  </a:lnTo>
                  <a:lnTo>
                    <a:pt x="193" y="101"/>
                  </a:lnTo>
                  <a:lnTo>
                    <a:pt x="189" y="80"/>
                  </a:lnTo>
                  <a:lnTo>
                    <a:pt x="183" y="61"/>
                  </a:lnTo>
                  <a:lnTo>
                    <a:pt x="175" y="44"/>
                  </a:lnTo>
                  <a:lnTo>
                    <a:pt x="164" y="30"/>
                  </a:lnTo>
                  <a:lnTo>
                    <a:pt x="153" y="18"/>
                  </a:lnTo>
                  <a:lnTo>
                    <a:pt x="138" y="9"/>
                  </a:lnTo>
                  <a:lnTo>
                    <a:pt x="125" y="4"/>
                  </a:lnTo>
                  <a:lnTo>
                    <a:pt x="111" y="1"/>
                  </a:lnTo>
                  <a:lnTo>
                    <a:pt x="99" y="0"/>
                  </a:lnTo>
                  <a:lnTo>
                    <a:pt x="88" y="0"/>
                  </a:lnTo>
                  <a:lnTo>
                    <a:pt x="80" y="1"/>
                  </a:lnTo>
                  <a:lnTo>
                    <a:pt x="73" y="2"/>
                  </a:lnTo>
                  <a:lnTo>
                    <a:pt x="7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95" name="Freeform 650">
              <a:extLst>
                <a:ext uri="{FF2B5EF4-FFF2-40B4-BE49-F238E27FC236}">
                  <a16:creationId xmlns:a16="http://schemas.microsoft.com/office/drawing/2014/main" id="{9C3A1DE6-8011-49FE-A9D4-9A0B17214DC2}"/>
                </a:ext>
              </a:extLst>
            </p:cNvPr>
            <p:cNvSpPr>
              <a:spLocks/>
            </p:cNvSpPr>
            <p:nvPr/>
          </p:nvSpPr>
          <p:spPr bwMode="auto">
            <a:xfrm>
              <a:off x="523" y="2938"/>
              <a:ext cx="161" cy="60"/>
            </a:xfrm>
            <a:custGeom>
              <a:avLst/>
              <a:gdLst>
                <a:gd name="T0" fmla="*/ 0 w 705"/>
                <a:gd name="T1" fmla="*/ 0 h 258"/>
                <a:gd name="T2" fmla="*/ 0 w 705"/>
                <a:gd name="T3" fmla="*/ 0 h 258"/>
                <a:gd name="T4" fmla="*/ 0 w 705"/>
                <a:gd name="T5" fmla="*/ 0 h 258"/>
                <a:gd name="T6" fmla="*/ 0 w 705"/>
                <a:gd name="T7" fmla="*/ 0 h 258"/>
                <a:gd name="T8" fmla="*/ 0 w 705"/>
                <a:gd name="T9" fmla="*/ 0 h 258"/>
                <a:gd name="T10" fmla="*/ 0 w 705"/>
                <a:gd name="T11" fmla="*/ 0 h 258"/>
                <a:gd name="T12" fmla="*/ 0 w 705"/>
                <a:gd name="T13" fmla="*/ 0 h 258"/>
                <a:gd name="T14" fmla="*/ 0 w 705"/>
                <a:gd name="T15" fmla="*/ 0 h 258"/>
                <a:gd name="T16" fmla="*/ 0 w 705"/>
                <a:gd name="T17" fmla="*/ 0 h 258"/>
                <a:gd name="T18" fmla="*/ 0 w 705"/>
                <a:gd name="T19" fmla="*/ 0 h 258"/>
                <a:gd name="T20" fmla="*/ 0 w 705"/>
                <a:gd name="T21" fmla="*/ 0 h 258"/>
                <a:gd name="T22" fmla="*/ 0 w 705"/>
                <a:gd name="T23" fmla="*/ 0 h 258"/>
                <a:gd name="T24" fmla="*/ 0 w 705"/>
                <a:gd name="T25" fmla="*/ 0 h 258"/>
                <a:gd name="T26" fmla="*/ 0 w 705"/>
                <a:gd name="T27" fmla="*/ 0 h 258"/>
                <a:gd name="T28" fmla="*/ 0 w 705"/>
                <a:gd name="T29" fmla="*/ 0 h 258"/>
                <a:gd name="T30" fmla="*/ 0 w 705"/>
                <a:gd name="T31" fmla="*/ 0 h 258"/>
                <a:gd name="T32" fmla="*/ 0 w 705"/>
                <a:gd name="T33" fmla="*/ 0 h 258"/>
                <a:gd name="T34" fmla="*/ 0 w 705"/>
                <a:gd name="T35" fmla="*/ 0 h 258"/>
                <a:gd name="T36" fmla="*/ 0 w 705"/>
                <a:gd name="T37" fmla="*/ 0 h 258"/>
                <a:gd name="T38" fmla="*/ 0 w 705"/>
                <a:gd name="T39" fmla="*/ 0 h 258"/>
                <a:gd name="T40" fmla="*/ 0 w 705"/>
                <a:gd name="T41" fmla="*/ 0 h 258"/>
                <a:gd name="T42" fmla="*/ 0 w 705"/>
                <a:gd name="T43" fmla="*/ 0 h 258"/>
                <a:gd name="T44" fmla="*/ 0 w 705"/>
                <a:gd name="T45" fmla="*/ 0 h 258"/>
                <a:gd name="T46" fmla="*/ 0 w 705"/>
                <a:gd name="T47" fmla="*/ 0 h 258"/>
                <a:gd name="T48" fmla="*/ 0 w 705"/>
                <a:gd name="T49" fmla="*/ 0 h 258"/>
                <a:gd name="T50" fmla="*/ 0 w 705"/>
                <a:gd name="T51" fmla="*/ 0 h 258"/>
                <a:gd name="T52" fmla="*/ 0 w 705"/>
                <a:gd name="T53" fmla="*/ 0 h 258"/>
                <a:gd name="T54" fmla="*/ 0 w 705"/>
                <a:gd name="T55" fmla="*/ 0 h 258"/>
                <a:gd name="T56" fmla="*/ 0 w 705"/>
                <a:gd name="T57" fmla="*/ 0 h 258"/>
                <a:gd name="T58" fmla="*/ 0 w 705"/>
                <a:gd name="T59" fmla="*/ 0 h 258"/>
                <a:gd name="T60" fmla="*/ 0 w 705"/>
                <a:gd name="T61" fmla="*/ 0 h 258"/>
                <a:gd name="T62" fmla="*/ 0 w 705"/>
                <a:gd name="T63" fmla="*/ 0 h 258"/>
                <a:gd name="T64" fmla="*/ 0 w 705"/>
                <a:gd name="T65" fmla="*/ 0 h 258"/>
                <a:gd name="T66" fmla="*/ 0 w 705"/>
                <a:gd name="T67" fmla="*/ 0 h 258"/>
                <a:gd name="T68" fmla="*/ 0 w 705"/>
                <a:gd name="T69" fmla="*/ 0 h 258"/>
                <a:gd name="T70" fmla="*/ 0 w 705"/>
                <a:gd name="T71" fmla="*/ 0 h 2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5"/>
                <a:gd name="T109" fmla="*/ 0 h 258"/>
                <a:gd name="T110" fmla="*/ 705 w 705"/>
                <a:gd name="T111" fmla="*/ 258 h 25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5" h="258">
                  <a:moveTo>
                    <a:pt x="4" y="235"/>
                  </a:moveTo>
                  <a:lnTo>
                    <a:pt x="0" y="258"/>
                  </a:lnTo>
                  <a:lnTo>
                    <a:pt x="705" y="258"/>
                  </a:lnTo>
                  <a:lnTo>
                    <a:pt x="701" y="235"/>
                  </a:lnTo>
                  <a:lnTo>
                    <a:pt x="694" y="210"/>
                  </a:lnTo>
                  <a:lnTo>
                    <a:pt x="686" y="187"/>
                  </a:lnTo>
                  <a:lnTo>
                    <a:pt x="675" y="163"/>
                  </a:lnTo>
                  <a:lnTo>
                    <a:pt x="660" y="141"/>
                  </a:lnTo>
                  <a:lnTo>
                    <a:pt x="643" y="120"/>
                  </a:lnTo>
                  <a:lnTo>
                    <a:pt x="625" y="101"/>
                  </a:lnTo>
                  <a:lnTo>
                    <a:pt x="604" y="84"/>
                  </a:lnTo>
                  <a:lnTo>
                    <a:pt x="582" y="67"/>
                  </a:lnTo>
                  <a:lnTo>
                    <a:pt x="559" y="52"/>
                  </a:lnTo>
                  <a:lnTo>
                    <a:pt x="533" y="39"/>
                  </a:lnTo>
                  <a:lnTo>
                    <a:pt x="505" y="27"/>
                  </a:lnTo>
                  <a:lnTo>
                    <a:pt x="477" y="18"/>
                  </a:lnTo>
                  <a:lnTo>
                    <a:pt x="447" y="10"/>
                  </a:lnTo>
                  <a:lnTo>
                    <a:pt x="416" y="5"/>
                  </a:lnTo>
                  <a:lnTo>
                    <a:pt x="384" y="1"/>
                  </a:lnTo>
                  <a:lnTo>
                    <a:pt x="352" y="0"/>
                  </a:lnTo>
                  <a:lnTo>
                    <a:pt x="319" y="1"/>
                  </a:lnTo>
                  <a:lnTo>
                    <a:pt x="288" y="5"/>
                  </a:lnTo>
                  <a:lnTo>
                    <a:pt x="257" y="10"/>
                  </a:lnTo>
                  <a:lnTo>
                    <a:pt x="227" y="18"/>
                  </a:lnTo>
                  <a:lnTo>
                    <a:pt x="200" y="27"/>
                  </a:lnTo>
                  <a:lnTo>
                    <a:pt x="172" y="39"/>
                  </a:lnTo>
                  <a:lnTo>
                    <a:pt x="146" y="52"/>
                  </a:lnTo>
                  <a:lnTo>
                    <a:pt x="122" y="67"/>
                  </a:lnTo>
                  <a:lnTo>
                    <a:pt x="99" y="84"/>
                  </a:lnTo>
                  <a:lnTo>
                    <a:pt x="79" y="101"/>
                  </a:lnTo>
                  <a:lnTo>
                    <a:pt x="60" y="120"/>
                  </a:lnTo>
                  <a:lnTo>
                    <a:pt x="45" y="141"/>
                  </a:lnTo>
                  <a:lnTo>
                    <a:pt x="30" y="163"/>
                  </a:lnTo>
                  <a:lnTo>
                    <a:pt x="19" y="187"/>
                  </a:lnTo>
                  <a:lnTo>
                    <a:pt x="11" y="210"/>
                  </a:lnTo>
                  <a:lnTo>
                    <a:pt x="4"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96" name="Freeform 651">
              <a:extLst>
                <a:ext uri="{FF2B5EF4-FFF2-40B4-BE49-F238E27FC236}">
                  <a16:creationId xmlns:a16="http://schemas.microsoft.com/office/drawing/2014/main" id="{E1EA0802-7198-48EB-AB99-602A45A6091A}"/>
                </a:ext>
              </a:extLst>
            </p:cNvPr>
            <p:cNvSpPr>
              <a:spLocks/>
            </p:cNvSpPr>
            <p:nvPr/>
          </p:nvSpPr>
          <p:spPr bwMode="auto">
            <a:xfrm>
              <a:off x="535" y="2947"/>
              <a:ext cx="137" cy="41"/>
            </a:xfrm>
            <a:custGeom>
              <a:avLst/>
              <a:gdLst>
                <a:gd name="T0" fmla="*/ 0 w 603"/>
                <a:gd name="T1" fmla="*/ 0 h 178"/>
                <a:gd name="T2" fmla="*/ 0 w 603"/>
                <a:gd name="T3" fmla="*/ 0 h 178"/>
                <a:gd name="T4" fmla="*/ 0 w 603"/>
                <a:gd name="T5" fmla="*/ 0 h 178"/>
                <a:gd name="T6" fmla="*/ 0 w 603"/>
                <a:gd name="T7" fmla="*/ 0 h 178"/>
                <a:gd name="T8" fmla="*/ 0 w 603"/>
                <a:gd name="T9" fmla="*/ 0 h 178"/>
                <a:gd name="T10" fmla="*/ 0 w 603"/>
                <a:gd name="T11" fmla="*/ 0 h 178"/>
                <a:gd name="T12" fmla="*/ 0 w 603"/>
                <a:gd name="T13" fmla="*/ 0 h 178"/>
                <a:gd name="T14" fmla="*/ 0 w 603"/>
                <a:gd name="T15" fmla="*/ 0 h 178"/>
                <a:gd name="T16" fmla="*/ 0 w 603"/>
                <a:gd name="T17" fmla="*/ 0 h 178"/>
                <a:gd name="T18" fmla="*/ 0 w 603"/>
                <a:gd name="T19" fmla="*/ 0 h 178"/>
                <a:gd name="T20" fmla="*/ 0 w 603"/>
                <a:gd name="T21" fmla="*/ 0 h 178"/>
                <a:gd name="T22" fmla="*/ 0 w 603"/>
                <a:gd name="T23" fmla="*/ 0 h 178"/>
                <a:gd name="T24" fmla="*/ 0 w 603"/>
                <a:gd name="T25" fmla="*/ 0 h 178"/>
                <a:gd name="T26" fmla="*/ 0 w 603"/>
                <a:gd name="T27" fmla="*/ 0 h 178"/>
                <a:gd name="T28" fmla="*/ 0 w 603"/>
                <a:gd name="T29" fmla="*/ 0 h 178"/>
                <a:gd name="T30" fmla="*/ 0 w 603"/>
                <a:gd name="T31" fmla="*/ 0 h 178"/>
                <a:gd name="T32" fmla="*/ 0 w 603"/>
                <a:gd name="T33" fmla="*/ 0 h 178"/>
                <a:gd name="T34" fmla="*/ 0 w 603"/>
                <a:gd name="T35" fmla="*/ 0 h 178"/>
                <a:gd name="T36" fmla="*/ 0 w 603"/>
                <a:gd name="T37" fmla="*/ 0 h 178"/>
                <a:gd name="T38" fmla="*/ 0 w 603"/>
                <a:gd name="T39" fmla="*/ 0 h 178"/>
                <a:gd name="T40" fmla="*/ 0 w 603"/>
                <a:gd name="T41" fmla="*/ 0 h 178"/>
                <a:gd name="T42" fmla="*/ 0 w 603"/>
                <a:gd name="T43" fmla="*/ 0 h 178"/>
                <a:gd name="T44" fmla="*/ 0 w 603"/>
                <a:gd name="T45" fmla="*/ 0 h 178"/>
                <a:gd name="T46" fmla="*/ 0 w 603"/>
                <a:gd name="T47" fmla="*/ 0 h 178"/>
                <a:gd name="T48" fmla="*/ 0 w 603"/>
                <a:gd name="T49" fmla="*/ 0 h 178"/>
                <a:gd name="T50" fmla="*/ 0 w 603"/>
                <a:gd name="T51" fmla="*/ 0 h 178"/>
                <a:gd name="T52" fmla="*/ 0 w 603"/>
                <a:gd name="T53" fmla="*/ 0 h 178"/>
                <a:gd name="T54" fmla="*/ 0 w 603"/>
                <a:gd name="T55" fmla="*/ 0 h 178"/>
                <a:gd name="T56" fmla="*/ 0 w 603"/>
                <a:gd name="T57" fmla="*/ 0 h 178"/>
                <a:gd name="T58" fmla="*/ 0 w 603"/>
                <a:gd name="T59" fmla="*/ 0 h 178"/>
                <a:gd name="T60" fmla="*/ 0 w 603"/>
                <a:gd name="T61" fmla="*/ 0 h 178"/>
                <a:gd name="T62" fmla="*/ 0 w 603"/>
                <a:gd name="T63" fmla="*/ 0 h 178"/>
                <a:gd name="T64" fmla="*/ 0 w 603"/>
                <a:gd name="T65" fmla="*/ 0 h 178"/>
                <a:gd name="T66" fmla="*/ 0 w 603"/>
                <a:gd name="T67" fmla="*/ 0 h 178"/>
                <a:gd name="T68" fmla="*/ 0 w 603"/>
                <a:gd name="T69" fmla="*/ 0 h 178"/>
                <a:gd name="T70" fmla="*/ 0 w 603"/>
                <a:gd name="T71" fmla="*/ 0 h 178"/>
                <a:gd name="T72" fmla="*/ 0 w 603"/>
                <a:gd name="T73" fmla="*/ 0 h 178"/>
                <a:gd name="T74" fmla="*/ 0 w 603"/>
                <a:gd name="T75" fmla="*/ 0 h 178"/>
                <a:gd name="T76" fmla="*/ 0 w 603"/>
                <a:gd name="T77" fmla="*/ 0 h 178"/>
                <a:gd name="T78" fmla="*/ 0 w 603"/>
                <a:gd name="T79" fmla="*/ 0 h 178"/>
                <a:gd name="T80" fmla="*/ 0 w 603"/>
                <a:gd name="T81" fmla="*/ 0 h 178"/>
                <a:gd name="T82" fmla="*/ 0 w 603"/>
                <a:gd name="T83" fmla="*/ 0 h 178"/>
                <a:gd name="T84" fmla="*/ 0 w 603"/>
                <a:gd name="T85" fmla="*/ 0 h 178"/>
                <a:gd name="T86" fmla="*/ 0 w 603"/>
                <a:gd name="T87" fmla="*/ 0 h 178"/>
                <a:gd name="T88" fmla="*/ 0 w 603"/>
                <a:gd name="T89" fmla="*/ 0 h 178"/>
                <a:gd name="T90" fmla="*/ 0 w 603"/>
                <a:gd name="T91" fmla="*/ 0 h 178"/>
                <a:gd name="T92" fmla="*/ 0 w 603"/>
                <a:gd name="T93" fmla="*/ 0 h 178"/>
                <a:gd name="T94" fmla="*/ 0 w 603"/>
                <a:gd name="T95" fmla="*/ 0 h 178"/>
                <a:gd name="T96" fmla="*/ 0 w 603"/>
                <a:gd name="T97" fmla="*/ 0 h 17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03"/>
                <a:gd name="T148" fmla="*/ 0 h 178"/>
                <a:gd name="T149" fmla="*/ 603 w 603"/>
                <a:gd name="T150" fmla="*/ 178 h 17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03" h="178">
                  <a:moveTo>
                    <a:pt x="301" y="0"/>
                  </a:moveTo>
                  <a:lnTo>
                    <a:pt x="328" y="1"/>
                  </a:lnTo>
                  <a:lnTo>
                    <a:pt x="354" y="4"/>
                  </a:lnTo>
                  <a:lnTo>
                    <a:pt x="379" y="8"/>
                  </a:lnTo>
                  <a:lnTo>
                    <a:pt x="404" y="13"/>
                  </a:lnTo>
                  <a:lnTo>
                    <a:pt x="428" y="21"/>
                  </a:lnTo>
                  <a:lnTo>
                    <a:pt x="451" y="30"/>
                  </a:lnTo>
                  <a:lnTo>
                    <a:pt x="473" y="39"/>
                  </a:lnTo>
                  <a:lnTo>
                    <a:pt x="493" y="51"/>
                  </a:lnTo>
                  <a:lnTo>
                    <a:pt x="513" y="62"/>
                  </a:lnTo>
                  <a:lnTo>
                    <a:pt x="530" y="77"/>
                  </a:lnTo>
                  <a:lnTo>
                    <a:pt x="547" y="91"/>
                  </a:lnTo>
                  <a:lnTo>
                    <a:pt x="561" y="107"/>
                  </a:lnTo>
                  <a:lnTo>
                    <a:pt x="574" y="123"/>
                  </a:lnTo>
                  <a:lnTo>
                    <a:pt x="586" y="140"/>
                  </a:lnTo>
                  <a:lnTo>
                    <a:pt x="595" y="159"/>
                  </a:lnTo>
                  <a:lnTo>
                    <a:pt x="603" y="178"/>
                  </a:lnTo>
                  <a:lnTo>
                    <a:pt x="588" y="178"/>
                  </a:lnTo>
                  <a:lnTo>
                    <a:pt x="565" y="178"/>
                  </a:lnTo>
                  <a:lnTo>
                    <a:pt x="534" y="178"/>
                  </a:lnTo>
                  <a:lnTo>
                    <a:pt x="496" y="178"/>
                  </a:lnTo>
                  <a:lnTo>
                    <a:pt x="452" y="178"/>
                  </a:lnTo>
                  <a:lnTo>
                    <a:pt x="404" y="178"/>
                  </a:lnTo>
                  <a:lnTo>
                    <a:pt x="353" y="178"/>
                  </a:lnTo>
                  <a:lnTo>
                    <a:pt x="302" y="178"/>
                  </a:lnTo>
                  <a:lnTo>
                    <a:pt x="250" y="178"/>
                  </a:lnTo>
                  <a:lnTo>
                    <a:pt x="199" y="178"/>
                  </a:lnTo>
                  <a:lnTo>
                    <a:pt x="151" y="178"/>
                  </a:lnTo>
                  <a:lnTo>
                    <a:pt x="107" y="178"/>
                  </a:lnTo>
                  <a:lnTo>
                    <a:pt x="69" y="178"/>
                  </a:lnTo>
                  <a:lnTo>
                    <a:pt x="38" y="178"/>
                  </a:lnTo>
                  <a:lnTo>
                    <a:pt x="15" y="178"/>
                  </a:lnTo>
                  <a:lnTo>
                    <a:pt x="0" y="178"/>
                  </a:lnTo>
                  <a:lnTo>
                    <a:pt x="8" y="159"/>
                  </a:lnTo>
                  <a:lnTo>
                    <a:pt x="17" y="140"/>
                  </a:lnTo>
                  <a:lnTo>
                    <a:pt x="28" y="123"/>
                  </a:lnTo>
                  <a:lnTo>
                    <a:pt x="41" y="107"/>
                  </a:lnTo>
                  <a:lnTo>
                    <a:pt x="56" y="91"/>
                  </a:lnTo>
                  <a:lnTo>
                    <a:pt x="72" y="77"/>
                  </a:lnTo>
                  <a:lnTo>
                    <a:pt x="90" y="62"/>
                  </a:lnTo>
                  <a:lnTo>
                    <a:pt x="110" y="51"/>
                  </a:lnTo>
                  <a:lnTo>
                    <a:pt x="129" y="39"/>
                  </a:lnTo>
                  <a:lnTo>
                    <a:pt x="151" y="30"/>
                  </a:lnTo>
                  <a:lnTo>
                    <a:pt x="173" y="21"/>
                  </a:lnTo>
                  <a:lnTo>
                    <a:pt x="198" y="13"/>
                  </a:lnTo>
                  <a:lnTo>
                    <a:pt x="223" y="8"/>
                  </a:lnTo>
                  <a:lnTo>
                    <a:pt x="247" y="4"/>
                  </a:lnTo>
                  <a:lnTo>
                    <a:pt x="274" y="1"/>
                  </a:lnTo>
                  <a:lnTo>
                    <a:pt x="301"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97" name="Freeform 652">
              <a:extLst>
                <a:ext uri="{FF2B5EF4-FFF2-40B4-BE49-F238E27FC236}">
                  <a16:creationId xmlns:a16="http://schemas.microsoft.com/office/drawing/2014/main" id="{E8698B99-A63B-437D-8AA7-EF04D561450A}"/>
                </a:ext>
              </a:extLst>
            </p:cNvPr>
            <p:cNvSpPr>
              <a:spLocks/>
            </p:cNvSpPr>
            <p:nvPr/>
          </p:nvSpPr>
          <p:spPr bwMode="auto">
            <a:xfrm>
              <a:off x="523" y="2988"/>
              <a:ext cx="161" cy="28"/>
            </a:xfrm>
            <a:custGeom>
              <a:avLst/>
              <a:gdLst>
                <a:gd name="T0" fmla="*/ 0 w 705"/>
                <a:gd name="T1" fmla="*/ 0 h 122"/>
                <a:gd name="T2" fmla="*/ 0 w 705"/>
                <a:gd name="T3" fmla="*/ 0 h 122"/>
                <a:gd name="T4" fmla="*/ 0 w 705"/>
                <a:gd name="T5" fmla="*/ 0 h 122"/>
                <a:gd name="T6" fmla="*/ 0 w 705"/>
                <a:gd name="T7" fmla="*/ 0 h 122"/>
                <a:gd name="T8" fmla="*/ 0 w 705"/>
                <a:gd name="T9" fmla="*/ 0 h 122"/>
                <a:gd name="T10" fmla="*/ 0 w 705"/>
                <a:gd name="T11" fmla="*/ 0 h 122"/>
                <a:gd name="T12" fmla="*/ 0 w 705"/>
                <a:gd name="T13" fmla="*/ 0 h 122"/>
                <a:gd name="T14" fmla="*/ 0 w 705"/>
                <a:gd name="T15" fmla="*/ 0 h 122"/>
                <a:gd name="T16" fmla="*/ 0 w 705"/>
                <a:gd name="T17" fmla="*/ 0 h 122"/>
                <a:gd name="T18" fmla="*/ 0 w 705"/>
                <a:gd name="T19" fmla="*/ 0 h 122"/>
                <a:gd name="T20" fmla="*/ 0 w 705"/>
                <a:gd name="T21" fmla="*/ 0 h 122"/>
                <a:gd name="T22" fmla="*/ 0 w 705"/>
                <a:gd name="T23" fmla="*/ 0 h 122"/>
                <a:gd name="T24" fmla="*/ 0 w 705"/>
                <a:gd name="T25" fmla="*/ 0 h 122"/>
                <a:gd name="T26" fmla="*/ 0 w 705"/>
                <a:gd name="T27" fmla="*/ 0 h 122"/>
                <a:gd name="T28" fmla="*/ 0 w 705"/>
                <a:gd name="T29" fmla="*/ 0 h 122"/>
                <a:gd name="T30" fmla="*/ 0 w 705"/>
                <a:gd name="T31" fmla="*/ 0 h 122"/>
                <a:gd name="T32" fmla="*/ 0 w 705"/>
                <a:gd name="T33" fmla="*/ 0 h 1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5"/>
                <a:gd name="T52" fmla="*/ 0 h 122"/>
                <a:gd name="T53" fmla="*/ 705 w 705"/>
                <a:gd name="T54" fmla="*/ 122 h 1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5" h="122">
                  <a:moveTo>
                    <a:pt x="681" y="1"/>
                  </a:moveTo>
                  <a:lnTo>
                    <a:pt x="6" y="1"/>
                  </a:lnTo>
                  <a:lnTo>
                    <a:pt x="4" y="18"/>
                  </a:lnTo>
                  <a:lnTo>
                    <a:pt x="0" y="57"/>
                  </a:lnTo>
                  <a:lnTo>
                    <a:pt x="0" y="69"/>
                  </a:lnTo>
                  <a:lnTo>
                    <a:pt x="2" y="82"/>
                  </a:lnTo>
                  <a:lnTo>
                    <a:pt x="4" y="95"/>
                  </a:lnTo>
                  <a:lnTo>
                    <a:pt x="7" y="108"/>
                  </a:lnTo>
                  <a:lnTo>
                    <a:pt x="11" y="122"/>
                  </a:lnTo>
                  <a:lnTo>
                    <a:pt x="694" y="122"/>
                  </a:lnTo>
                  <a:lnTo>
                    <a:pt x="698" y="108"/>
                  </a:lnTo>
                  <a:lnTo>
                    <a:pt x="701" y="95"/>
                  </a:lnTo>
                  <a:lnTo>
                    <a:pt x="703" y="82"/>
                  </a:lnTo>
                  <a:lnTo>
                    <a:pt x="705" y="70"/>
                  </a:lnTo>
                  <a:lnTo>
                    <a:pt x="705" y="57"/>
                  </a:lnTo>
                  <a:lnTo>
                    <a:pt x="699" y="0"/>
                  </a:lnTo>
                  <a:lnTo>
                    <a:pt x="68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98" name="Freeform 653">
              <a:extLst>
                <a:ext uri="{FF2B5EF4-FFF2-40B4-BE49-F238E27FC236}">
                  <a16:creationId xmlns:a16="http://schemas.microsoft.com/office/drawing/2014/main" id="{5D77BEFB-9E98-48FB-8E58-DEE9BAF83833}"/>
                </a:ext>
              </a:extLst>
            </p:cNvPr>
            <p:cNvSpPr>
              <a:spLocks/>
            </p:cNvSpPr>
            <p:nvPr/>
          </p:nvSpPr>
          <p:spPr bwMode="auto">
            <a:xfrm>
              <a:off x="532" y="2998"/>
              <a:ext cx="143" cy="9"/>
            </a:xfrm>
            <a:custGeom>
              <a:avLst/>
              <a:gdLst>
                <a:gd name="T0" fmla="*/ 0 w 625"/>
                <a:gd name="T1" fmla="*/ 0 h 42"/>
                <a:gd name="T2" fmla="*/ 0 w 625"/>
                <a:gd name="T3" fmla="*/ 0 h 42"/>
                <a:gd name="T4" fmla="*/ 0 w 625"/>
                <a:gd name="T5" fmla="*/ 0 h 42"/>
                <a:gd name="T6" fmla="*/ 0 w 625"/>
                <a:gd name="T7" fmla="*/ 0 h 42"/>
                <a:gd name="T8" fmla="*/ 0 w 625"/>
                <a:gd name="T9" fmla="*/ 0 h 42"/>
                <a:gd name="T10" fmla="*/ 0 w 625"/>
                <a:gd name="T11" fmla="*/ 0 h 42"/>
                <a:gd name="T12" fmla="*/ 0 w 625"/>
                <a:gd name="T13" fmla="*/ 0 h 42"/>
                <a:gd name="T14" fmla="*/ 0 w 625"/>
                <a:gd name="T15" fmla="*/ 0 h 42"/>
                <a:gd name="T16" fmla="*/ 0 w 625"/>
                <a:gd name="T17" fmla="*/ 0 h 42"/>
                <a:gd name="T18" fmla="*/ 0 w 625"/>
                <a:gd name="T19" fmla="*/ 0 h 42"/>
                <a:gd name="T20" fmla="*/ 0 w 625"/>
                <a:gd name="T21" fmla="*/ 0 h 42"/>
                <a:gd name="T22" fmla="*/ 0 w 625"/>
                <a:gd name="T23" fmla="*/ 0 h 42"/>
                <a:gd name="T24" fmla="*/ 0 w 625"/>
                <a:gd name="T25" fmla="*/ 0 h 42"/>
                <a:gd name="T26" fmla="*/ 0 w 625"/>
                <a:gd name="T27" fmla="*/ 0 h 42"/>
                <a:gd name="T28" fmla="*/ 0 w 625"/>
                <a:gd name="T29" fmla="*/ 0 h 42"/>
                <a:gd name="T30" fmla="*/ 0 w 625"/>
                <a:gd name="T31" fmla="*/ 0 h 42"/>
                <a:gd name="T32" fmla="*/ 0 w 625"/>
                <a:gd name="T33" fmla="*/ 0 h 42"/>
                <a:gd name="T34" fmla="*/ 0 w 625"/>
                <a:gd name="T35" fmla="*/ 0 h 42"/>
                <a:gd name="T36" fmla="*/ 0 w 625"/>
                <a:gd name="T37" fmla="*/ 0 h 42"/>
                <a:gd name="T38" fmla="*/ 0 w 625"/>
                <a:gd name="T39" fmla="*/ 0 h 42"/>
                <a:gd name="T40" fmla="*/ 0 w 625"/>
                <a:gd name="T41" fmla="*/ 0 h 42"/>
                <a:gd name="T42" fmla="*/ 0 w 625"/>
                <a:gd name="T43" fmla="*/ 0 h 42"/>
                <a:gd name="T44" fmla="*/ 0 w 625"/>
                <a:gd name="T45" fmla="*/ 0 h 42"/>
                <a:gd name="T46" fmla="*/ 0 w 625"/>
                <a:gd name="T47" fmla="*/ 0 h 42"/>
                <a:gd name="T48" fmla="*/ 0 w 625"/>
                <a:gd name="T49" fmla="*/ 0 h 42"/>
                <a:gd name="T50" fmla="*/ 0 w 625"/>
                <a:gd name="T51" fmla="*/ 0 h 42"/>
                <a:gd name="T52" fmla="*/ 0 w 625"/>
                <a:gd name="T53" fmla="*/ 0 h 42"/>
                <a:gd name="T54" fmla="*/ 0 w 625"/>
                <a:gd name="T55" fmla="*/ 0 h 42"/>
                <a:gd name="T56" fmla="*/ 0 w 625"/>
                <a:gd name="T57" fmla="*/ 0 h 42"/>
                <a:gd name="T58" fmla="*/ 0 w 625"/>
                <a:gd name="T59" fmla="*/ 0 h 42"/>
                <a:gd name="T60" fmla="*/ 0 w 625"/>
                <a:gd name="T61" fmla="*/ 0 h 42"/>
                <a:gd name="T62" fmla="*/ 0 w 625"/>
                <a:gd name="T63" fmla="*/ 0 h 42"/>
                <a:gd name="T64" fmla="*/ 0 w 625"/>
                <a:gd name="T65" fmla="*/ 0 h 42"/>
                <a:gd name="T66" fmla="*/ 0 w 625"/>
                <a:gd name="T67" fmla="*/ 0 h 42"/>
                <a:gd name="T68" fmla="*/ 0 w 625"/>
                <a:gd name="T69" fmla="*/ 0 h 42"/>
                <a:gd name="T70" fmla="*/ 0 w 625"/>
                <a:gd name="T71" fmla="*/ 0 h 42"/>
                <a:gd name="T72" fmla="*/ 0 w 625"/>
                <a:gd name="T73" fmla="*/ 0 h 42"/>
                <a:gd name="T74" fmla="*/ 0 w 625"/>
                <a:gd name="T75" fmla="*/ 0 h 42"/>
                <a:gd name="T76" fmla="*/ 0 w 625"/>
                <a:gd name="T77" fmla="*/ 0 h 42"/>
                <a:gd name="T78" fmla="*/ 0 w 625"/>
                <a:gd name="T79" fmla="*/ 0 h 42"/>
                <a:gd name="T80" fmla="*/ 0 w 625"/>
                <a:gd name="T81" fmla="*/ 0 h 42"/>
                <a:gd name="T82" fmla="*/ 0 w 625"/>
                <a:gd name="T83" fmla="*/ 0 h 42"/>
                <a:gd name="T84" fmla="*/ 0 w 625"/>
                <a:gd name="T85" fmla="*/ 0 h 42"/>
                <a:gd name="T86" fmla="*/ 0 w 625"/>
                <a:gd name="T87" fmla="*/ 0 h 42"/>
                <a:gd name="T88" fmla="*/ 0 w 625"/>
                <a:gd name="T89" fmla="*/ 0 h 42"/>
                <a:gd name="T90" fmla="*/ 0 w 625"/>
                <a:gd name="T91" fmla="*/ 0 h 42"/>
                <a:gd name="T92" fmla="*/ 0 w 625"/>
                <a:gd name="T93" fmla="*/ 0 h 42"/>
                <a:gd name="T94" fmla="*/ 0 w 625"/>
                <a:gd name="T95" fmla="*/ 0 h 42"/>
                <a:gd name="T96" fmla="*/ 0 w 625"/>
                <a:gd name="T97" fmla="*/ 0 h 4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5"/>
                <a:gd name="T148" fmla="*/ 0 h 42"/>
                <a:gd name="T149" fmla="*/ 625 w 625"/>
                <a:gd name="T150" fmla="*/ 42 h 4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5" h="42">
                  <a:moveTo>
                    <a:pt x="623" y="0"/>
                  </a:moveTo>
                  <a:lnTo>
                    <a:pt x="624" y="6"/>
                  </a:lnTo>
                  <a:lnTo>
                    <a:pt x="624" y="11"/>
                  </a:lnTo>
                  <a:lnTo>
                    <a:pt x="625" y="15"/>
                  </a:lnTo>
                  <a:lnTo>
                    <a:pt x="625" y="16"/>
                  </a:lnTo>
                  <a:lnTo>
                    <a:pt x="625" y="22"/>
                  </a:lnTo>
                  <a:lnTo>
                    <a:pt x="624" y="29"/>
                  </a:lnTo>
                  <a:lnTo>
                    <a:pt x="623" y="35"/>
                  </a:lnTo>
                  <a:lnTo>
                    <a:pt x="622" y="42"/>
                  </a:lnTo>
                  <a:lnTo>
                    <a:pt x="610" y="42"/>
                  </a:lnTo>
                  <a:lnTo>
                    <a:pt x="588" y="42"/>
                  </a:lnTo>
                  <a:lnTo>
                    <a:pt x="555" y="42"/>
                  </a:lnTo>
                  <a:lnTo>
                    <a:pt x="516" y="42"/>
                  </a:lnTo>
                  <a:lnTo>
                    <a:pt x="471" y="42"/>
                  </a:lnTo>
                  <a:lnTo>
                    <a:pt x="421" y="42"/>
                  </a:lnTo>
                  <a:lnTo>
                    <a:pt x="368" y="42"/>
                  </a:lnTo>
                  <a:lnTo>
                    <a:pt x="313" y="42"/>
                  </a:lnTo>
                  <a:lnTo>
                    <a:pt x="258" y="42"/>
                  </a:lnTo>
                  <a:lnTo>
                    <a:pt x="205" y="42"/>
                  </a:lnTo>
                  <a:lnTo>
                    <a:pt x="154" y="42"/>
                  </a:lnTo>
                  <a:lnTo>
                    <a:pt x="109" y="42"/>
                  </a:lnTo>
                  <a:lnTo>
                    <a:pt x="70" y="42"/>
                  </a:lnTo>
                  <a:lnTo>
                    <a:pt x="39" y="42"/>
                  </a:lnTo>
                  <a:lnTo>
                    <a:pt x="15" y="42"/>
                  </a:lnTo>
                  <a:lnTo>
                    <a:pt x="3" y="42"/>
                  </a:lnTo>
                  <a:lnTo>
                    <a:pt x="2" y="35"/>
                  </a:lnTo>
                  <a:lnTo>
                    <a:pt x="1" y="29"/>
                  </a:lnTo>
                  <a:lnTo>
                    <a:pt x="0" y="22"/>
                  </a:lnTo>
                  <a:lnTo>
                    <a:pt x="0" y="16"/>
                  </a:lnTo>
                  <a:lnTo>
                    <a:pt x="0" y="15"/>
                  </a:lnTo>
                  <a:lnTo>
                    <a:pt x="1" y="11"/>
                  </a:lnTo>
                  <a:lnTo>
                    <a:pt x="1" y="6"/>
                  </a:lnTo>
                  <a:lnTo>
                    <a:pt x="2" y="0"/>
                  </a:lnTo>
                  <a:lnTo>
                    <a:pt x="14" y="0"/>
                  </a:lnTo>
                  <a:lnTo>
                    <a:pt x="37" y="0"/>
                  </a:lnTo>
                  <a:lnTo>
                    <a:pt x="68" y="0"/>
                  </a:lnTo>
                  <a:lnTo>
                    <a:pt x="109" y="0"/>
                  </a:lnTo>
                  <a:lnTo>
                    <a:pt x="154" y="0"/>
                  </a:lnTo>
                  <a:lnTo>
                    <a:pt x="204" y="0"/>
                  </a:lnTo>
                  <a:lnTo>
                    <a:pt x="257" y="0"/>
                  </a:lnTo>
                  <a:lnTo>
                    <a:pt x="313" y="0"/>
                  </a:lnTo>
                  <a:lnTo>
                    <a:pt x="368" y="0"/>
                  </a:lnTo>
                  <a:lnTo>
                    <a:pt x="421" y="0"/>
                  </a:lnTo>
                  <a:lnTo>
                    <a:pt x="471" y="0"/>
                  </a:lnTo>
                  <a:lnTo>
                    <a:pt x="516" y="0"/>
                  </a:lnTo>
                  <a:lnTo>
                    <a:pt x="557" y="0"/>
                  </a:lnTo>
                  <a:lnTo>
                    <a:pt x="588" y="0"/>
                  </a:lnTo>
                  <a:lnTo>
                    <a:pt x="611" y="0"/>
                  </a:lnTo>
                  <a:lnTo>
                    <a:pt x="623"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99" name="Freeform 654">
              <a:extLst>
                <a:ext uri="{FF2B5EF4-FFF2-40B4-BE49-F238E27FC236}">
                  <a16:creationId xmlns:a16="http://schemas.microsoft.com/office/drawing/2014/main" id="{10F8EC4C-ED4D-4A91-8843-33C8929481CB}"/>
                </a:ext>
              </a:extLst>
            </p:cNvPr>
            <p:cNvSpPr>
              <a:spLocks/>
            </p:cNvSpPr>
            <p:nvPr/>
          </p:nvSpPr>
          <p:spPr bwMode="auto">
            <a:xfrm>
              <a:off x="428" y="2787"/>
              <a:ext cx="212" cy="223"/>
            </a:xfrm>
            <a:custGeom>
              <a:avLst/>
              <a:gdLst>
                <a:gd name="T0" fmla="*/ 0 w 927"/>
                <a:gd name="T1" fmla="*/ 0 h 975"/>
                <a:gd name="T2" fmla="*/ 0 w 927"/>
                <a:gd name="T3" fmla="*/ 0 h 975"/>
                <a:gd name="T4" fmla="*/ 0 w 927"/>
                <a:gd name="T5" fmla="*/ 0 h 975"/>
                <a:gd name="T6" fmla="*/ 0 w 927"/>
                <a:gd name="T7" fmla="*/ 0 h 975"/>
                <a:gd name="T8" fmla="*/ 0 w 927"/>
                <a:gd name="T9" fmla="*/ 0 h 975"/>
                <a:gd name="T10" fmla="*/ 0 w 927"/>
                <a:gd name="T11" fmla="*/ 0 h 975"/>
                <a:gd name="T12" fmla="*/ 0 w 927"/>
                <a:gd name="T13" fmla="*/ 0 h 975"/>
                <a:gd name="T14" fmla="*/ 0 w 927"/>
                <a:gd name="T15" fmla="*/ 0 h 975"/>
                <a:gd name="T16" fmla="*/ 0 w 927"/>
                <a:gd name="T17" fmla="*/ 0 h 975"/>
                <a:gd name="T18" fmla="*/ 0 w 927"/>
                <a:gd name="T19" fmla="*/ 0 h 975"/>
                <a:gd name="T20" fmla="*/ 0 w 927"/>
                <a:gd name="T21" fmla="*/ 0 h 975"/>
                <a:gd name="T22" fmla="*/ 0 w 927"/>
                <a:gd name="T23" fmla="*/ 0 h 975"/>
                <a:gd name="T24" fmla="*/ 0 w 927"/>
                <a:gd name="T25" fmla="*/ 0 h 975"/>
                <a:gd name="T26" fmla="*/ 0 w 927"/>
                <a:gd name="T27" fmla="*/ 0 h 975"/>
                <a:gd name="T28" fmla="*/ 0 w 927"/>
                <a:gd name="T29" fmla="*/ 0 h 975"/>
                <a:gd name="T30" fmla="*/ 0 w 927"/>
                <a:gd name="T31" fmla="*/ 0 h 975"/>
                <a:gd name="T32" fmla="*/ 0 w 927"/>
                <a:gd name="T33" fmla="*/ 0 h 975"/>
                <a:gd name="T34" fmla="*/ 0 w 927"/>
                <a:gd name="T35" fmla="*/ 0 h 975"/>
                <a:gd name="T36" fmla="*/ 0 w 927"/>
                <a:gd name="T37" fmla="*/ 0 h 975"/>
                <a:gd name="T38" fmla="*/ 0 w 927"/>
                <a:gd name="T39" fmla="*/ 0 h 975"/>
                <a:gd name="T40" fmla="*/ 0 w 927"/>
                <a:gd name="T41" fmla="*/ 0 h 975"/>
                <a:gd name="T42" fmla="*/ 0 w 927"/>
                <a:gd name="T43" fmla="*/ 0 h 975"/>
                <a:gd name="T44" fmla="*/ 0 w 927"/>
                <a:gd name="T45" fmla="*/ 0 h 975"/>
                <a:gd name="T46" fmla="*/ 0 w 927"/>
                <a:gd name="T47" fmla="*/ 0 h 975"/>
                <a:gd name="T48" fmla="*/ 0 w 927"/>
                <a:gd name="T49" fmla="*/ 0 h 975"/>
                <a:gd name="T50" fmla="*/ 0 w 927"/>
                <a:gd name="T51" fmla="*/ 0 h 975"/>
                <a:gd name="T52" fmla="*/ 0 w 927"/>
                <a:gd name="T53" fmla="*/ 0 h 975"/>
                <a:gd name="T54" fmla="*/ 0 w 927"/>
                <a:gd name="T55" fmla="*/ 0 h 975"/>
                <a:gd name="T56" fmla="*/ 0 w 927"/>
                <a:gd name="T57" fmla="*/ 0 h 975"/>
                <a:gd name="T58" fmla="*/ 0 w 927"/>
                <a:gd name="T59" fmla="*/ 0 h 975"/>
                <a:gd name="T60" fmla="*/ 0 w 927"/>
                <a:gd name="T61" fmla="*/ 0 h 975"/>
                <a:gd name="T62" fmla="*/ 0 w 927"/>
                <a:gd name="T63" fmla="*/ 0 h 975"/>
                <a:gd name="T64" fmla="*/ 0 w 927"/>
                <a:gd name="T65" fmla="*/ 0 h 975"/>
                <a:gd name="T66" fmla="*/ 0 w 927"/>
                <a:gd name="T67" fmla="*/ 0 h 975"/>
                <a:gd name="T68" fmla="*/ 0 w 927"/>
                <a:gd name="T69" fmla="*/ 0 h 975"/>
                <a:gd name="T70" fmla="*/ 0 w 927"/>
                <a:gd name="T71" fmla="*/ 0 h 975"/>
                <a:gd name="T72" fmla="*/ 0 w 927"/>
                <a:gd name="T73" fmla="*/ 0 h 975"/>
                <a:gd name="T74" fmla="*/ 0 w 927"/>
                <a:gd name="T75" fmla="*/ 0 h 975"/>
                <a:gd name="T76" fmla="*/ 0 w 927"/>
                <a:gd name="T77" fmla="*/ 0 h 975"/>
                <a:gd name="T78" fmla="*/ 0 w 927"/>
                <a:gd name="T79" fmla="*/ 0 h 975"/>
                <a:gd name="T80" fmla="*/ 0 w 927"/>
                <a:gd name="T81" fmla="*/ 0 h 975"/>
                <a:gd name="T82" fmla="*/ 0 w 927"/>
                <a:gd name="T83" fmla="*/ 0 h 975"/>
                <a:gd name="T84" fmla="*/ 0 w 927"/>
                <a:gd name="T85" fmla="*/ 0 h 975"/>
                <a:gd name="T86" fmla="*/ 0 w 927"/>
                <a:gd name="T87" fmla="*/ 0 h 975"/>
                <a:gd name="T88" fmla="*/ 0 w 927"/>
                <a:gd name="T89" fmla="*/ 0 h 975"/>
                <a:gd name="T90" fmla="*/ 0 w 927"/>
                <a:gd name="T91" fmla="*/ 0 h 975"/>
                <a:gd name="T92" fmla="*/ 0 w 927"/>
                <a:gd name="T93" fmla="*/ 0 h 975"/>
                <a:gd name="T94" fmla="*/ 0 w 927"/>
                <a:gd name="T95" fmla="*/ 0 h 97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27"/>
                <a:gd name="T145" fmla="*/ 0 h 975"/>
                <a:gd name="T146" fmla="*/ 927 w 927"/>
                <a:gd name="T147" fmla="*/ 975 h 97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27" h="975">
                  <a:moveTo>
                    <a:pt x="245" y="0"/>
                  </a:moveTo>
                  <a:lnTo>
                    <a:pt x="7" y="7"/>
                  </a:lnTo>
                  <a:lnTo>
                    <a:pt x="4" y="24"/>
                  </a:lnTo>
                  <a:lnTo>
                    <a:pt x="4" y="29"/>
                  </a:lnTo>
                  <a:lnTo>
                    <a:pt x="3" y="42"/>
                  </a:lnTo>
                  <a:lnTo>
                    <a:pt x="0" y="59"/>
                  </a:lnTo>
                  <a:lnTo>
                    <a:pt x="0" y="81"/>
                  </a:lnTo>
                  <a:lnTo>
                    <a:pt x="2" y="105"/>
                  </a:lnTo>
                  <a:lnTo>
                    <a:pt x="3" y="129"/>
                  </a:lnTo>
                  <a:lnTo>
                    <a:pt x="8" y="155"/>
                  </a:lnTo>
                  <a:lnTo>
                    <a:pt x="16" y="181"/>
                  </a:lnTo>
                  <a:lnTo>
                    <a:pt x="26" y="205"/>
                  </a:lnTo>
                  <a:lnTo>
                    <a:pt x="41" y="227"/>
                  </a:lnTo>
                  <a:lnTo>
                    <a:pt x="59" y="244"/>
                  </a:lnTo>
                  <a:lnTo>
                    <a:pt x="82" y="258"/>
                  </a:lnTo>
                  <a:lnTo>
                    <a:pt x="101" y="265"/>
                  </a:lnTo>
                  <a:lnTo>
                    <a:pt x="124" y="271"/>
                  </a:lnTo>
                  <a:lnTo>
                    <a:pt x="153" y="276"/>
                  </a:lnTo>
                  <a:lnTo>
                    <a:pt x="184" y="283"/>
                  </a:lnTo>
                  <a:lnTo>
                    <a:pt x="219" y="288"/>
                  </a:lnTo>
                  <a:lnTo>
                    <a:pt x="257" y="293"/>
                  </a:lnTo>
                  <a:lnTo>
                    <a:pt x="294" y="297"/>
                  </a:lnTo>
                  <a:lnTo>
                    <a:pt x="335" y="302"/>
                  </a:lnTo>
                  <a:lnTo>
                    <a:pt x="375" y="306"/>
                  </a:lnTo>
                  <a:lnTo>
                    <a:pt x="414" y="310"/>
                  </a:lnTo>
                  <a:lnTo>
                    <a:pt x="453" y="314"/>
                  </a:lnTo>
                  <a:lnTo>
                    <a:pt x="490" y="317"/>
                  </a:lnTo>
                  <a:lnTo>
                    <a:pt x="522" y="319"/>
                  </a:lnTo>
                  <a:lnTo>
                    <a:pt x="553" y="322"/>
                  </a:lnTo>
                  <a:lnTo>
                    <a:pt x="579" y="324"/>
                  </a:lnTo>
                  <a:lnTo>
                    <a:pt x="600" y="326"/>
                  </a:lnTo>
                  <a:lnTo>
                    <a:pt x="582" y="370"/>
                  </a:lnTo>
                  <a:lnTo>
                    <a:pt x="556" y="430"/>
                  </a:lnTo>
                  <a:lnTo>
                    <a:pt x="527" y="503"/>
                  </a:lnTo>
                  <a:lnTo>
                    <a:pt x="496" y="584"/>
                  </a:lnTo>
                  <a:lnTo>
                    <a:pt x="465" y="673"/>
                  </a:lnTo>
                  <a:lnTo>
                    <a:pt x="436" y="763"/>
                  </a:lnTo>
                  <a:lnTo>
                    <a:pt x="413" y="850"/>
                  </a:lnTo>
                  <a:lnTo>
                    <a:pt x="396" y="930"/>
                  </a:lnTo>
                  <a:lnTo>
                    <a:pt x="388" y="975"/>
                  </a:lnTo>
                  <a:lnTo>
                    <a:pt x="427" y="950"/>
                  </a:lnTo>
                  <a:lnTo>
                    <a:pt x="448" y="937"/>
                  </a:lnTo>
                  <a:lnTo>
                    <a:pt x="473" y="920"/>
                  </a:lnTo>
                  <a:lnTo>
                    <a:pt x="500" y="903"/>
                  </a:lnTo>
                  <a:lnTo>
                    <a:pt x="531" y="885"/>
                  </a:lnTo>
                  <a:lnTo>
                    <a:pt x="564" y="865"/>
                  </a:lnTo>
                  <a:lnTo>
                    <a:pt x="598" y="846"/>
                  </a:lnTo>
                  <a:lnTo>
                    <a:pt x="633" y="825"/>
                  </a:lnTo>
                  <a:lnTo>
                    <a:pt x="668" y="806"/>
                  </a:lnTo>
                  <a:lnTo>
                    <a:pt x="704" y="787"/>
                  </a:lnTo>
                  <a:lnTo>
                    <a:pt x="738" y="769"/>
                  </a:lnTo>
                  <a:lnTo>
                    <a:pt x="772" y="754"/>
                  </a:lnTo>
                  <a:lnTo>
                    <a:pt x="805" y="739"/>
                  </a:lnTo>
                  <a:lnTo>
                    <a:pt x="833" y="729"/>
                  </a:lnTo>
                  <a:lnTo>
                    <a:pt x="861" y="720"/>
                  </a:lnTo>
                  <a:lnTo>
                    <a:pt x="884" y="713"/>
                  </a:lnTo>
                  <a:lnTo>
                    <a:pt x="903" y="712"/>
                  </a:lnTo>
                  <a:lnTo>
                    <a:pt x="927" y="712"/>
                  </a:lnTo>
                  <a:lnTo>
                    <a:pt x="923" y="689"/>
                  </a:lnTo>
                  <a:lnTo>
                    <a:pt x="911" y="618"/>
                  </a:lnTo>
                  <a:lnTo>
                    <a:pt x="900" y="544"/>
                  </a:lnTo>
                  <a:lnTo>
                    <a:pt x="888" y="469"/>
                  </a:lnTo>
                  <a:lnTo>
                    <a:pt x="876" y="396"/>
                  </a:lnTo>
                  <a:lnTo>
                    <a:pt x="867" y="330"/>
                  </a:lnTo>
                  <a:lnTo>
                    <a:pt x="859" y="275"/>
                  </a:lnTo>
                  <a:lnTo>
                    <a:pt x="853" y="235"/>
                  </a:lnTo>
                  <a:lnTo>
                    <a:pt x="851" y="214"/>
                  </a:lnTo>
                  <a:lnTo>
                    <a:pt x="850" y="196"/>
                  </a:lnTo>
                  <a:lnTo>
                    <a:pt x="845" y="177"/>
                  </a:lnTo>
                  <a:lnTo>
                    <a:pt x="837" y="160"/>
                  </a:lnTo>
                  <a:lnTo>
                    <a:pt x="827" y="145"/>
                  </a:lnTo>
                  <a:lnTo>
                    <a:pt x="812" y="132"/>
                  </a:lnTo>
                  <a:lnTo>
                    <a:pt x="795" y="123"/>
                  </a:lnTo>
                  <a:lnTo>
                    <a:pt x="775" y="116"/>
                  </a:lnTo>
                  <a:lnTo>
                    <a:pt x="751" y="114"/>
                  </a:lnTo>
                  <a:lnTo>
                    <a:pt x="740" y="114"/>
                  </a:lnTo>
                  <a:lnTo>
                    <a:pt x="721" y="112"/>
                  </a:lnTo>
                  <a:lnTo>
                    <a:pt x="697" y="110"/>
                  </a:lnTo>
                  <a:lnTo>
                    <a:pt x="668" y="107"/>
                  </a:lnTo>
                  <a:lnTo>
                    <a:pt x="635" y="105"/>
                  </a:lnTo>
                  <a:lnTo>
                    <a:pt x="600" y="102"/>
                  </a:lnTo>
                  <a:lnTo>
                    <a:pt x="563" y="98"/>
                  </a:lnTo>
                  <a:lnTo>
                    <a:pt x="523" y="94"/>
                  </a:lnTo>
                  <a:lnTo>
                    <a:pt x="483" y="90"/>
                  </a:lnTo>
                  <a:lnTo>
                    <a:pt x="444" y="86"/>
                  </a:lnTo>
                  <a:lnTo>
                    <a:pt x="406" y="82"/>
                  </a:lnTo>
                  <a:lnTo>
                    <a:pt x="371" y="79"/>
                  </a:lnTo>
                  <a:lnTo>
                    <a:pt x="337" y="75"/>
                  </a:lnTo>
                  <a:lnTo>
                    <a:pt x="309" y="72"/>
                  </a:lnTo>
                  <a:lnTo>
                    <a:pt x="284" y="69"/>
                  </a:lnTo>
                  <a:lnTo>
                    <a:pt x="266" y="68"/>
                  </a:lnTo>
                  <a:lnTo>
                    <a:pt x="266" y="50"/>
                  </a:lnTo>
                  <a:lnTo>
                    <a:pt x="266" y="27"/>
                  </a:lnTo>
                  <a:lnTo>
                    <a:pt x="266" y="8"/>
                  </a:lnTo>
                  <a:lnTo>
                    <a:pt x="266" y="0"/>
                  </a:lnTo>
                  <a:lnTo>
                    <a:pt x="2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00" name="Freeform 655">
              <a:extLst>
                <a:ext uri="{FF2B5EF4-FFF2-40B4-BE49-F238E27FC236}">
                  <a16:creationId xmlns:a16="http://schemas.microsoft.com/office/drawing/2014/main" id="{86995EAB-0F5B-4EC4-A8F7-2C0CDA03FFA1}"/>
                </a:ext>
              </a:extLst>
            </p:cNvPr>
            <p:cNvSpPr>
              <a:spLocks/>
            </p:cNvSpPr>
            <p:nvPr/>
          </p:nvSpPr>
          <p:spPr bwMode="auto">
            <a:xfrm>
              <a:off x="437" y="2796"/>
              <a:ext cx="193" cy="195"/>
            </a:xfrm>
            <a:custGeom>
              <a:avLst/>
              <a:gdLst>
                <a:gd name="T0" fmla="*/ 0 w 842"/>
                <a:gd name="T1" fmla="*/ 0 h 852"/>
                <a:gd name="T2" fmla="*/ 0 w 842"/>
                <a:gd name="T3" fmla="*/ 0 h 852"/>
                <a:gd name="T4" fmla="*/ 0 w 842"/>
                <a:gd name="T5" fmla="*/ 0 h 852"/>
                <a:gd name="T6" fmla="*/ 0 w 842"/>
                <a:gd name="T7" fmla="*/ 0 h 852"/>
                <a:gd name="T8" fmla="*/ 0 w 842"/>
                <a:gd name="T9" fmla="*/ 0 h 852"/>
                <a:gd name="T10" fmla="*/ 0 w 842"/>
                <a:gd name="T11" fmla="*/ 0 h 852"/>
                <a:gd name="T12" fmla="*/ 0 w 842"/>
                <a:gd name="T13" fmla="*/ 0 h 852"/>
                <a:gd name="T14" fmla="*/ 0 w 842"/>
                <a:gd name="T15" fmla="*/ 0 h 852"/>
                <a:gd name="T16" fmla="*/ 0 w 842"/>
                <a:gd name="T17" fmla="*/ 0 h 852"/>
                <a:gd name="T18" fmla="*/ 0 w 842"/>
                <a:gd name="T19" fmla="*/ 0 h 852"/>
                <a:gd name="T20" fmla="*/ 0 w 842"/>
                <a:gd name="T21" fmla="*/ 0 h 852"/>
                <a:gd name="T22" fmla="*/ 0 w 842"/>
                <a:gd name="T23" fmla="*/ 0 h 852"/>
                <a:gd name="T24" fmla="*/ 0 w 842"/>
                <a:gd name="T25" fmla="*/ 0 h 852"/>
                <a:gd name="T26" fmla="*/ 0 w 842"/>
                <a:gd name="T27" fmla="*/ 0 h 852"/>
                <a:gd name="T28" fmla="*/ 0 w 842"/>
                <a:gd name="T29" fmla="*/ 0 h 852"/>
                <a:gd name="T30" fmla="*/ 0 w 842"/>
                <a:gd name="T31" fmla="*/ 0 h 852"/>
                <a:gd name="T32" fmla="*/ 0 w 842"/>
                <a:gd name="T33" fmla="*/ 0 h 852"/>
                <a:gd name="T34" fmla="*/ 0 w 842"/>
                <a:gd name="T35" fmla="*/ 0 h 852"/>
                <a:gd name="T36" fmla="*/ 0 w 842"/>
                <a:gd name="T37" fmla="*/ 0 h 852"/>
                <a:gd name="T38" fmla="*/ 0 w 842"/>
                <a:gd name="T39" fmla="*/ 0 h 852"/>
                <a:gd name="T40" fmla="*/ 0 w 842"/>
                <a:gd name="T41" fmla="*/ 0 h 852"/>
                <a:gd name="T42" fmla="*/ 0 w 842"/>
                <a:gd name="T43" fmla="*/ 0 h 852"/>
                <a:gd name="T44" fmla="*/ 0 w 842"/>
                <a:gd name="T45" fmla="*/ 0 h 852"/>
                <a:gd name="T46" fmla="*/ 0 w 842"/>
                <a:gd name="T47" fmla="*/ 0 h 852"/>
                <a:gd name="T48" fmla="*/ 0 w 842"/>
                <a:gd name="T49" fmla="*/ 0 h 852"/>
                <a:gd name="T50" fmla="*/ 0 w 842"/>
                <a:gd name="T51" fmla="*/ 0 h 852"/>
                <a:gd name="T52" fmla="*/ 0 w 842"/>
                <a:gd name="T53" fmla="*/ 0 h 852"/>
                <a:gd name="T54" fmla="*/ 0 w 842"/>
                <a:gd name="T55" fmla="*/ 0 h 852"/>
                <a:gd name="T56" fmla="*/ 0 w 842"/>
                <a:gd name="T57" fmla="*/ 0 h 852"/>
                <a:gd name="T58" fmla="*/ 0 w 842"/>
                <a:gd name="T59" fmla="*/ 0 h 852"/>
                <a:gd name="T60" fmla="*/ 0 w 842"/>
                <a:gd name="T61" fmla="*/ 0 h 852"/>
                <a:gd name="T62" fmla="*/ 0 w 842"/>
                <a:gd name="T63" fmla="*/ 0 h 852"/>
                <a:gd name="T64" fmla="*/ 0 w 842"/>
                <a:gd name="T65" fmla="*/ 0 h 852"/>
                <a:gd name="T66" fmla="*/ 0 w 842"/>
                <a:gd name="T67" fmla="*/ 0 h 852"/>
                <a:gd name="T68" fmla="*/ 0 w 842"/>
                <a:gd name="T69" fmla="*/ 0 h 852"/>
                <a:gd name="T70" fmla="*/ 0 w 842"/>
                <a:gd name="T71" fmla="*/ 0 h 852"/>
                <a:gd name="T72" fmla="*/ 0 w 842"/>
                <a:gd name="T73" fmla="*/ 0 h 852"/>
                <a:gd name="T74" fmla="*/ 0 w 842"/>
                <a:gd name="T75" fmla="*/ 0 h 852"/>
                <a:gd name="T76" fmla="*/ 0 w 842"/>
                <a:gd name="T77" fmla="*/ 0 h 852"/>
                <a:gd name="T78" fmla="*/ 0 w 842"/>
                <a:gd name="T79" fmla="*/ 0 h 852"/>
                <a:gd name="T80" fmla="*/ 0 w 842"/>
                <a:gd name="T81" fmla="*/ 0 h 852"/>
                <a:gd name="T82" fmla="*/ 0 w 842"/>
                <a:gd name="T83" fmla="*/ 0 h 852"/>
                <a:gd name="T84" fmla="*/ 0 w 842"/>
                <a:gd name="T85" fmla="*/ 0 h 852"/>
                <a:gd name="T86" fmla="*/ 0 w 842"/>
                <a:gd name="T87" fmla="*/ 0 h 852"/>
                <a:gd name="T88" fmla="*/ 0 w 842"/>
                <a:gd name="T89" fmla="*/ 0 h 852"/>
                <a:gd name="T90" fmla="*/ 0 w 842"/>
                <a:gd name="T91" fmla="*/ 0 h 852"/>
                <a:gd name="T92" fmla="*/ 0 w 842"/>
                <a:gd name="T93" fmla="*/ 0 h 852"/>
                <a:gd name="T94" fmla="*/ 0 w 842"/>
                <a:gd name="T95" fmla="*/ 0 h 852"/>
                <a:gd name="T96" fmla="*/ 0 w 842"/>
                <a:gd name="T97" fmla="*/ 0 h 852"/>
                <a:gd name="T98" fmla="*/ 0 w 842"/>
                <a:gd name="T99" fmla="*/ 0 h 85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2"/>
                <a:gd name="T151" fmla="*/ 0 h 852"/>
                <a:gd name="T152" fmla="*/ 842 w 842"/>
                <a:gd name="T153" fmla="*/ 852 h 85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2" h="852">
                  <a:moveTo>
                    <a:pt x="188" y="0"/>
                  </a:moveTo>
                  <a:lnTo>
                    <a:pt x="188" y="18"/>
                  </a:lnTo>
                  <a:lnTo>
                    <a:pt x="188" y="39"/>
                  </a:lnTo>
                  <a:lnTo>
                    <a:pt x="188" y="56"/>
                  </a:lnTo>
                  <a:lnTo>
                    <a:pt x="188" y="62"/>
                  </a:lnTo>
                  <a:lnTo>
                    <a:pt x="205" y="64"/>
                  </a:lnTo>
                  <a:lnTo>
                    <a:pt x="213" y="65"/>
                  </a:lnTo>
                  <a:lnTo>
                    <a:pt x="229" y="66"/>
                  </a:lnTo>
                  <a:lnTo>
                    <a:pt x="254" y="69"/>
                  </a:lnTo>
                  <a:lnTo>
                    <a:pt x="284" y="73"/>
                  </a:lnTo>
                  <a:lnTo>
                    <a:pt x="321" y="77"/>
                  </a:lnTo>
                  <a:lnTo>
                    <a:pt x="360" y="80"/>
                  </a:lnTo>
                  <a:lnTo>
                    <a:pt x="403" y="84"/>
                  </a:lnTo>
                  <a:lnTo>
                    <a:pt x="445" y="90"/>
                  </a:lnTo>
                  <a:lnTo>
                    <a:pt x="490" y="93"/>
                  </a:lnTo>
                  <a:lnTo>
                    <a:pt x="534" y="99"/>
                  </a:lnTo>
                  <a:lnTo>
                    <a:pt x="576" y="103"/>
                  </a:lnTo>
                  <a:lnTo>
                    <a:pt x="613" y="105"/>
                  </a:lnTo>
                  <a:lnTo>
                    <a:pt x="647" y="109"/>
                  </a:lnTo>
                  <a:lnTo>
                    <a:pt x="676" y="110"/>
                  </a:lnTo>
                  <a:lnTo>
                    <a:pt x="698" y="113"/>
                  </a:lnTo>
                  <a:lnTo>
                    <a:pt x="712" y="113"/>
                  </a:lnTo>
                  <a:lnTo>
                    <a:pt x="727" y="114"/>
                  </a:lnTo>
                  <a:lnTo>
                    <a:pt x="740" y="118"/>
                  </a:lnTo>
                  <a:lnTo>
                    <a:pt x="750" y="123"/>
                  </a:lnTo>
                  <a:lnTo>
                    <a:pt x="759" y="131"/>
                  </a:lnTo>
                  <a:lnTo>
                    <a:pt x="766" y="140"/>
                  </a:lnTo>
                  <a:lnTo>
                    <a:pt x="769" y="151"/>
                  </a:lnTo>
                  <a:lnTo>
                    <a:pt x="772" y="161"/>
                  </a:lnTo>
                  <a:lnTo>
                    <a:pt x="773" y="173"/>
                  </a:lnTo>
                  <a:lnTo>
                    <a:pt x="776" y="199"/>
                  </a:lnTo>
                  <a:lnTo>
                    <a:pt x="783" y="247"/>
                  </a:lnTo>
                  <a:lnTo>
                    <a:pt x="792" y="311"/>
                  </a:lnTo>
                  <a:lnTo>
                    <a:pt x="802" y="382"/>
                  </a:lnTo>
                  <a:lnTo>
                    <a:pt x="814" y="456"/>
                  </a:lnTo>
                  <a:lnTo>
                    <a:pt x="825" y="528"/>
                  </a:lnTo>
                  <a:lnTo>
                    <a:pt x="835" y="589"/>
                  </a:lnTo>
                  <a:lnTo>
                    <a:pt x="842" y="633"/>
                  </a:lnTo>
                  <a:lnTo>
                    <a:pt x="820" y="638"/>
                  </a:lnTo>
                  <a:lnTo>
                    <a:pt x="794" y="646"/>
                  </a:lnTo>
                  <a:lnTo>
                    <a:pt x="768" y="655"/>
                  </a:lnTo>
                  <a:lnTo>
                    <a:pt x="740" y="667"/>
                  </a:lnTo>
                  <a:lnTo>
                    <a:pt x="710" y="681"/>
                  </a:lnTo>
                  <a:lnTo>
                    <a:pt x="678" y="696"/>
                  </a:lnTo>
                  <a:lnTo>
                    <a:pt x="647" y="711"/>
                  </a:lnTo>
                  <a:lnTo>
                    <a:pt x="616" y="728"/>
                  </a:lnTo>
                  <a:lnTo>
                    <a:pt x="585" y="745"/>
                  </a:lnTo>
                  <a:lnTo>
                    <a:pt x="553" y="762"/>
                  </a:lnTo>
                  <a:lnTo>
                    <a:pt x="524" y="779"/>
                  </a:lnTo>
                  <a:lnTo>
                    <a:pt x="496" y="796"/>
                  </a:lnTo>
                  <a:lnTo>
                    <a:pt x="470" y="811"/>
                  </a:lnTo>
                  <a:lnTo>
                    <a:pt x="445" y="826"/>
                  </a:lnTo>
                  <a:lnTo>
                    <a:pt x="423" y="840"/>
                  </a:lnTo>
                  <a:lnTo>
                    <a:pt x="405" y="852"/>
                  </a:lnTo>
                  <a:lnTo>
                    <a:pt x="429" y="759"/>
                  </a:lnTo>
                  <a:lnTo>
                    <a:pt x="458" y="663"/>
                  </a:lnTo>
                  <a:lnTo>
                    <a:pt x="491" y="567"/>
                  </a:lnTo>
                  <a:lnTo>
                    <a:pt x="525" y="476"/>
                  </a:lnTo>
                  <a:lnTo>
                    <a:pt x="557" y="397"/>
                  </a:lnTo>
                  <a:lnTo>
                    <a:pt x="583" y="333"/>
                  </a:lnTo>
                  <a:lnTo>
                    <a:pt x="602" y="291"/>
                  </a:lnTo>
                  <a:lnTo>
                    <a:pt x="609" y="274"/>
                  </a:lnTo>
                  <a:lnTo>
                    <a:pt x="621" y="248"/>
                  </a:lnTo>
                  <a:lnTo>
                    <a:pt x="593" y="247"/>
                  </a:lnTo>
                  <a:lnTo>
                    <a:pt x="563" y="244"/>
                  </a:lnTo>
                  <a:lnTo>
                    <a:pt x="529" y="242"/>
                  </a:lnTo>
                  <a:lnTo>
                    <a:pt x="492" y="239"/>
                  </a:lnTo>
                  <a:lnTo>
                    <a:pt x="455" y="237"/>
                  </a:lnTo>
                  <a:lnTo>
                    <a:pt x="416" y="233"/>
                  </a:lnTo>
                  <a:lnTo>
                    <a:pt x="375" y="229"/>
                  </a:lnTo>
                  <a:lnTo>
                    <a:pt x="335" y="225"/>
                  </a:lnTo>
                  <a:lnTo>
                    <a:pt x="294" y="221"/>
                  </a:lnTo>
                  <a:lnTo>
                    <a:pt x="255" y="217"/>
                  </a:lnTo>
                  <a:lnTo>
                    <a:pt x="219" y="212"/>
                  </a:lnTo>
                  <a:lnTo>
                    <a:pt x="183" y="207"/>
                  </a:lnTo>
                  <a:lnTo>
                    <a:pt x="150" y="203"/>
                  </a:lnTo>
                  <a:lnTo>
                    <a:pt x="121" y="198"/>
                  </a:lnTo>
                  <a:lnTo>
                    <a:pt x="95" y="191"/>
                  </a:lnTo>
                  <a:lnTo>
                    <a:pt x="75" y="186"/>
                  </a:lnTo>
                  <a:lnTo>
                    <a:pt x="59" y="181"/>
                  </a:lnTo>
                  <a:lnTo>
                    <a:pt x="43" y="172"/>
                  </a:lnTo>
                  <a:lnTo>
                    <a:pt x="30" y="157"/>
                  </a:lnTo>
                  <a:lnTo>
                    <a:pt x="20" y="142"/>
                  </a:lnTo>
                  <a:lnTo>
                    <a:pt x="12" y="122"/>
                  </a:lnTo>
                  <a:lnTo>
                    <a:pt x="7" y="103"/>
                  </a:lnTo>
                  <a:lnTo>
                    <a:pt x="3" y="80"/>
                  </a:lnTo>
                  <a:lnTo>
                    <a:pt x="0" y="60"/>
                  </a:lnTo>
                  <a:lnTo>
                    <a:pt x="0" y="39"/>
                  </a:lnTo>
                  <a:lnTo>
                    <a:pt x="0" y="30"/>
                  </a:lnTo>
                  <a:lnTo>
                    <a:pt x="2" y="22"/>
                  </a:lnTo>
                  <a:lnTo>
                    <a:pt x="2" y="13"/>
                  </a:lnTo>
                  <a:lnTo>
                    <a:pt x="3" y="5"/>
                  </a:lnTo>
                  <a:lnTo>
                    <a:pt x="17" y="5"/>
                  </a:lnTo>
                  <a:lnTo>
                    <a:pt x="38" y="4"/>
                  </a:lnTo>
                  <a:lnTo>
                    <a:pt x="64" y="2"/>
                  </a:lnTo>
                  <a:lnTo>
                    <a:pt x="94" y="2"/>
                  </a:lnTo>
                  <a:lnTo>
                    <a:pt x="123" y="1"/>
                  </a:lnTo>
                  <a:lnTo>
                    <a:pt x="150" y="0"/>
                  </a:lnTo>
                  <a:lnTo>
                    <a:pt x="172" y="0"/>
                  </a:lnTo>
                  <a:lnTo>
                    <a:pt x="188"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01" name="Freeform 656">
              <a:extLst>
                <a:ext uri="{FF2B5EF4-FFF2-40B4-BE49-F238E27FC236}">
                  <a16:creationId xmlns:a16="http://schemas.microsoft.com/office/drawing/2014/main" id="{7994442A-993B-46AC-A4D0-8E7BEEE2066C}"/>
                </a:ext>
              </a:extLst>
            </p:cNvPr>
            <p:cNvSpPr>
              <a:spLocks/>
            </p:cNvSpPr>
            <p:nvPr/>
          </p:nvSpPr>
          <p:spPr bwMode="auto">
            <a:xfrm>
              <a:off x="521" y="2420"/>
              <a:ext cx="108" cy="109"/>
            </a:xfrm>
            <a:custGeom>
              <a:avLst/>
              <a:gdLst>
                <a:gd name="T0" fmla="*/ 0 w 471"/>
                <a:gd name="T1" fmla="*/ 0 h 475"/>
                <a:gd name="T2" fmla="*/ 0 w 471"/>
                <a:gd name="T3" fmla="*/ 0 h 475"/>
                <a:gd name="T4" fmla="*/ 0 w 471"/>
                <a:gd name="T5" fmla="*/ 0 h 475"/>
                <a:gd name="T6" fmla="*/ 0 w 471"/>
                <a:gd name="T7" fmla="*/ 0 h 475"/>
                <a:gd name="T8" fmla="*/ 0 w 471"/>
                <a:gd name="T9" fmla="*/ 0 h 475"/>
                <a:gd name="T10" fmla="*/ 0 w 471"/>
                <a:gd name="T11" fmla="*/ 0 h 475"/>
                <a:gd name="T12" fmla="*/ 0 w 471"/>
                <a:gd name="T13" fmla="*/ 0 h 475"/>
                <a:gd name="T14" fmla="*/ 0 w 471"/>
                <a:gd name="T15" fmla="*/ 0 h 475"/>
                <a:gd name="T16" fmla="*/ 0 w 471"/>
                <a:gd name="T17" fmla="*/ 0 h 475"/>
                <a:gd name="T18" fmla="*/ 0 w 471"/>
                <a:gd name="T19" fmla="*/ 0 h 475"/>
                <a:gd name="T20" fmla="*/ 0 w 471"/>
                <a:gd name="T21" fmla="*/ 0 h 475"/>
                <a:gd name="T22" fmla="*/ 0 w 471"/>
                <a:gd name="T23" fmla="*/ 0 h 475"/>
                <a:gd name="T24" fmla="*/ 0 w 471"/>
                <a:gd name="T25" fmla="*/ 0 h 475"/>
                <a:gd name="T26" fmla="*/ 0 w 471"/>
                <a:gd name="T27" fmla="*/ 0 h 475"/>
                <a:gd name="T28" fmla="*/ 0 w 471"/>
                <a:gd name="T29" fmla="*/ 0 h 475"/>
                <a:gd name="T30" fmla="*/ 0 w 471"/>
                <a:gd name="T31" fmla="*/ 0 h 475"/>
                <a:gd name="T32" fmla="*/ 0 w 471"/>
                <a:gd name="T33" fmla="*/ 0 h 475"/>
                <a:gd name="T34" fmla="*/ 0 w 471"/>
                <a:gd name="T35" fmla="*/ 0 h 475"/>
                <a:gd name="T36" fmla="*/ 0 w 471"/>
                <a:gd name="T37" fmla="*/ 0 h 475"/>
                <a:gd name="T38" fmla="*/ 0 w 471"/>
                <a:gd name="T39" fmla="*/ 0 h 475"/>
                <a:gd name="T40" fmla="*/ 0 w 471"/>
                <a:gd name="T41" fmla="*/ 0 h 475"/>
                <a:gd name="T42" fmla="*/ 0 w 471"/>
                <a:gd name="T43" fmla="*/ 0 h 475"/>
                <a:gd name="T44" fmla="*/ 0 w 471"/>
                <a:gd name="T45" fmla="*/ 0 h 475"/>
                <a:gd name="T46" fmla="*/ 0 w 471"/>
                <a:gd name="T47" fmla="*/ 0 h 475"/>
                <a:gd name="T48" fmla="*/ 0 w 471"/>
                <a:gd name="T49" fmla="*/ 0 h 475"/>
                <a:gd name="T50" fmla="*/ 0 w 471"/>
                <a:gd name="T51" fmla="*/ 0 h 475"/>
                <a:gd name="T52" fmla="*/ 0 w 471"/>
                <a:gd name="T53" fmla="*/ 0 h 475"/>
                <a:gd name="T54" fmla="*/ 0 w 471"/>
                <a:gd name="T55" fmla="*/ 0 h 475"/>
                <a:gd name="T56" fmla="*/ 0 w 471"/>
                <a:gd name="T57" fmla="*/ 0 h 475"/>
                <a:gd name="T58" fmla="*/ 0 w 471"/>
                <a:gd name="T59" fmla="*/ 0 h 475"/>
                <a:gd name="T60" fmla="*/ 0 w 471"/>
                <a:gd name="T61" fmla="*/ 0 h 475"/>
                <a:gd name="T62" fmla="*/ 0 w 471"/>
                <a:gd name="T63" fmla="*/ 0 h 475"/>
                <a:gd name="T64" fmla="*/ 0 w 471"/>
                <a:gd name="T65" fmla="*/ 0 h 475"/>
                <a:gd name="T66" fmla="*/ 0 w 471"/>
                <a:gd name="T67" fmla="*/ 0 h 475"/>
                <a:gd name="T68" fmla="*/ 0 w 471"/>
                <a:gd name="T69" fmla="*/ 0 h 475"/>
                <a:gd name="T70" fmla="*/ 0 w 471"/>
                <a:gd name="T71" fmla="*/ 0 h 475"/>
                <a:gd name="T72" fmla="*/ 0 w 471"/>
                <a:gd name="T73" fmla="*/ 0 h 475"/>
                <a:gd name="T74" fmla="*/ 0 w 471"/>
                <a:gd name="T75" fmla="*/ 0 h 475"/>
                <a:gd name="T76" fmla="*/ 0 w 471"/>
                <a:gd name="T77" fmla="*/ 0 h 475"/>
                <a:gd name="T78" fmla="*/ 0 w 471"/>
                <a:gd name="T79" fmla="*/ 0 h 475"/>
                <a:gd name="T80" fmla="*/ 0 w 471"/>
                <a:gd name="T81" fmla="*/ 0 h 475"/>
                <a:gd name="T82" fmla="*/ 0 w 471"/>
                <a:gd name="T83" fmla="*/ 0 h 475"/>
                <a:gd name="T84" fmla="*/ 0 w 471"/>
                <a:gd name="T85" fmla="*/ 0 h 475"/>
                <a:gd name="T86" fmla="*/ 0 w 471"/>
                <a:gd name="T87" fmla="*/ 0 h 475"/>
                <a:gd name="T88" fmla="*/ 0 w 471"/>
                <a:gd name="T89" fmla="*/ 0 h 475"/>
                <a:gd name="T90" fmla="*/ 0 w 471"/>
                <a:gd name="T91" fmla="*/ 0 h 475"/>
                <a:gd name="T92" fmla="*/ 0 w 471"/>
                <a:gd name="T93" fmla="*/ 0 h 475"/>
                <a:gd name="T94" fmla="*/ 0 w 471"/>
                <a:gd name="T95" fmla="*/ 0 h 475"/>
                <a:gd name="T96" fmla="*/ 0 w 471"/>
                <a:gd name="T97" fmla="*/ 0 h 475"/>
                <a:gd name="T98" fmla="*/ 0 w 471"/>
                <a:gd name="T99" fmla="*/ 0 h 475"/>
                <a:gd name="T100" fmla="*/ 0 w 471"/>
                <a:gd name="T101" fmla="*/ 0 h 47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71"/>
                <a:gd name="T154" fmla="*/ 0 h 475"/>
                <a:gd name="T155" fmla="*/ 471 w 471"/>
                <a:gd name="T156" fmla="*/ 475 h 47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71" h="475">
                  <a:moveTo>
                    <a:pt x="254" y="0"/>
                  </a:moveTo>
                  <a:lnTo>
                    <a:pt x="230" y="6"/>
                  </a:lnTo>
                  <a:lnTo>
                    <a:pt x="207" y="11"/>
                  </a:lnTo>
                  <a:lnTo>
                    <a:pt x="186" y="17"/>
                  </a:lnTo>
                  <a:lnTo>
                    <a:pt x="165" y="24"/>
                  </a:lnTo>
                  <a:lnTo>
                    <a:pt x="147" y="32"/>
                  </a:lnTo>
                  <a:lnTo>
                    <a:pt x="129" y="39"/>
                  </a:lnTo>
                  <a:lnTo>
                    <a:pt x="112" y="48"/>
                  </a:lnTo>
                  <a:lnTo>
                    <a:pt x="96" y="58"/>
                  </a:lnTo>
                  <a:lnTo>
                    <a:pt x="82" y="68"/>
                  </a:lnTo>
                  <a:lnTo>
                    <a:pt x="69" y="78"/>
                  </a:lnTo>
                  <a:lnTo>
                    <a:pt x="57" y="89"/>
                  </a:lnTo>
                  <a:lnTo>
                    <a:pt x="46" y="100"/>
                  </a:lnTo>
                  <a:lnTo>
                    <a:pt x="36" y="113"/>
                  </a:lnTo>
                  <a:lnTo>
                    <a:pt x="27" y="126"/>
                  </a:lnTo>
                  <a:lnTo>
                    <a:pt x="21" y="139"/>
                  </a:lnTo>
                  <a:lnTo>
                    <a:pt x="14" y="154"/>
                  </a:lnTo>
                  <a:lnTo>
                    <a:pt x="8" y="172"/>
                  </a:lnTo>
                  <a:lnTo>
                    <a:pt x="4" y="190"/>
                  </a:lnTo>
                  <a:lnTo>
                    <a:pt x="1" y="210"/>
                  </a:lnTo>
                  <a:lnTo>
                    <a:pt x="0" y="228"/>
                  </a:lnTo>
                  <a:lnTo>
                    <a:pt x="3" y="262"/>
                  </a:lnTo>
                  <a:lnTo>
                    <a:pt x="9" y="294"/>
                  </a:lnTo>
                  <a:lnTo>
                    <a:pt x="18" y="324"/>
                  </a:lnTo>
                  <a:lnTo>
                    <a:pt x="30" y="351"/>
                  </a:lnTo>
                  <a:lnTo>
                    <a:pt x="40" y="376"/>
                  </a:lnTo>
                  <a:lnTo>
                    <a:pt x="52" y="396"/>
                  </a:lnTo>
                  <a:lnTo>
                    <a:pt x="61" y="409"/>
                  </a:lnTo>
                  <a:lnTo>
                    <a:pt x="66" y="418"/>
                  </a:lnTo>
                  <a:lnTo>
                    <a:pt x="73" y="435"/>
                  </a:lnTo>
                  <a:lnTo>
                    <a:pt x="81" y="449"/>
                  </a:lnTo>
                  <a:lnTo>
                    <a:pt x="90" y="458"/>
                  </a:lnTo>
                  <a:lnTo>
                    <a:pt x="99" y="465"/>
                  </a:lnTo>
                  <a:lnTo>
                    <a:pt x="112" y="470"/>
                  </a:lnTo>
                  <a:lnTo>
                    <a:pt x="125" y="474"/>
                  </a:lnTo>
                  <a:lnTo>
                    <a:pt x="137" y="475"/>
                  </a:lnTo>
                  <a:lnTo>
                    <a:pt x="148" y="474"/>
                  </a:lnTo>
                  <a:lnTo>
                    <a:pt x="160" y="472"/>
                  </a:lnTo>
                  <a:lnTo>
                    <a:pt x="168" y="471"/>
                  </a:lnTo>
                  <a:lnTo>
                    <a:pt x="174" y="469"/>
                  </a:lnTo>
                  <a:lnTo>
                    <a:pt x="178" y="467"/>
                  </a:lnTo>
                  <a:lnTo>
                    <a:pt x="185" y="463"/>
                  </a:lnTo>
                  <a:lnTo>
                    <a:pt x="190" y="457"/>
                  </a:lnTo>
                  <a:lnTo>
                    <a:pt x="194" y="449"/>
                  </a:lnTo>
                  <a:lnTo>
                    <a:pt x="194" y="441"/>
                  </a:lnTo>
                  <a:lnTo>
                    <a:pt x="191" y="420"/>
                  </a:lnTo>
                  <a:lnTo>
                    <a:pt x="191" y="401"/>
                  </a:lnTo>
                  <a:lnTo>
                    <a:pt x="191" y="383"/>
                  </a:lnTo>
                  <a:lnTo>
                    <a:pt x="195" y="366"/>
                  </a:lnTo>
                  <a:lnTo>
                    <a:pt x="199" y="350"/>
                  </a:lnTo>
                  <a:lnTo>
                    <a:pt x="207" y="336"/>
                  </a:lnTo>
                  <a:lnTo>
                    <a:pt x="215" y="322"/>
                  </a:lnTo>
                  <a:lnTo>
                    <a:pt x="225" y="310"/>
                  </a:lnTo>
                  <a:lnTo>
                    <a:pt x="238" y="297"/>
                  </a:lnTo>
                  <a:lnTo>
                    <a:pt x="254" y="286"/>
                  </a:lnTo>
                  <a:lnTo>
                    <a:pt x="271" y="276"/>
                  </a:lnTo>
                  <a:lnTo>
                    <a:pt x="288" y="268"/>
                  </a:lnTo>
                  <a:lnTo>
                    <a:pt x="306" y="263"/>
                  </a:lnTo>
                  <a:lnTo>
                    <a:pt x="324" y="258"/>
                  </a:lnTo>
                  <a:lnTo>
                    <a:pt x="342" y="254"/>
                  </a:lnTo>
                  <a:lnTo>
                    <a:pt x="359" y="251"/>
                  </a:lnTo>
                  <a:lnTo>
                    <a:pt x="376" y="249"/>
                  </a:lnTo>
                  <a:lnTo>
                    <a:pt x="392" y="247"/>
                  </a:lnTo>
                  <a:lnTo>
                    <a:pt x="406" y="247"/>
                  </a:lnTo>
                  <a:lnTo>
                    <a:pt x="419" y="246"/>
                  </a:lnTo>
                  <a:lnTo>
                    <a:pt x="429" y="247"/>
                  </a:lnTo>
                  <a:lnTo>
                    <a:pt x="437" y="247"/>
                  </a:lnTo>
                  <a:lnTo>
                    <a:pt x="442" y="247"/>
                  </a:lnTo>
                  <a:lnTo>
                    <a:pt x="444" y="247"/>
                  </a:lnTo>
                  <a:lnTo>
                    <a:pt x="452" y="247"/>
                  </a:lnTo>
                  <a:lnTo>
                    <a:pt x="458" y="245"/>
                  </a:lnTo>
                  <a:lnTo>
                    <a:pt x="463" y="241"/>
                  </a:lnTo>
                  <a:lnTo>
                    <a:pt x="468" y="234"/>
                  </a:lnTo>
                  <a:lnTo>
                    <a:pt x="471" y="228"/>
                  </a:lnTo>
                  <a:lnTo>
                    <a:pt x="471" y="220"/>
                  </a:lnTo>
                  <a:lnTo>
                    <a:pt x="468" y="214"/>
                  </a:lnTo>
                  <a:lnTo>
                    <a:pt x="465" y="208"/>
                  </a:lnTo>
                  <a:lnTo>
                    <a:pt x="401" y="136"/>
                  </a:lnTo>
                  <a:lnTo>
                    <a:pt x="396" y="132"/>
                  </a:lnTo>
                  <a:lnTo>
                    <a:pt x="389" y="129"/>
                  </a:lnTo>
                  <a:lnTo>
                    <a:pt x="383" y="128"/>
                  </a:lnTo>
                  <a:lnTo>
                    <a:pt x="376" y="129"/>
                  </a:lnTo>
                  <a:lnTo>
                    <a:pt x="375" y="129"/>
                  </a:lnTo>
                  <a:lnTo>
                    <a:pt x="372" y="129"/>
                  </a:lnTo>
                  <a:lnTo>
                    <a:pt x="376" y="126"/>
                  </a:lnTo>
                  <a:lnTo>
                    <a:pt x="379" y="123"/>
                  </a:lnTo>
                  <a:lnTo>
                    <a:pt x="380" y="119"/>
                  </a:lnTo>
                  <a:lnTo>
                    <a:pt x="381" y="113"/>
                  </a:lnTo>
                  <a:lnTo>
                    <a:pt x="381" y="112"/>
                  </a:lnTo>
                  <a:lnTo>
                    <a:pt x="380" y="107"/>
                  </a:lnTo>
                  <a:lnTo>
                    <a:pt x="379" y="102"/>
                  </a:lnTo>
                  <a:lnTo>
                    <a:pt x="376" y="98"/>
                  </a:lnTo>
                  <a:lnTo>
                    <a:pt x="373" y="94"/>
                  </a:lnTo>
                  <a:lnTo>
                    <a:pt x="273" y="6"/>
                  </a:lnTo>
                  <a:lnTo>
                    <a:pt x="269" y="3"/>
                  </a:lnTo>
                  <a:lnTo>
                    <a:pt x="264" y="0"/>
                  </a:lnTo>
                  <a:lnTo>
                    <a:pt x="259" y="0"/>
                  </a:lnTo>
                  <a:lnTo>
                    <a:pt x="25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02" name="Freeform 657">
              <a:extLst>
                <a:ext uri="{FF2B5EF4-FFF2-40B4-BE49-F238E27FC236}">
                  <a16:creationId xmlns:a16="http://schemas.microsoft.com/office/drawing/2014/main" id="{2D164C09-152B-4554-965C-ABF0C902C903}"/>
                </a:ext>
              </a:extLst>
            </p:cNvPr>
            <p:cNvSpPr>
              <a:spLocks/>
            </p:cNvSpPr>
            <p:nvPr/>
          </p:nvSpPr>
          <p:spPr bwMode="auto">
            <a:xfrm>
              <a:off x="533" y="2432"/>
              <a:ext cx="79" cy="86"/>
            </a:xfrm>
            <a:custGeom>
              <a:avLst/>
              <a:gdLst>
                <a:gd name="T0" fmla="*/ 0 w 345"/>
                <a:gd name="T1" fmla="*/ 0 h 377"/>
                <a:gd name="T2" fmla="*/ 0 w 345"/>
                <a:gd name="T3" fmla="*/ 0 h 377"/>
                <a:gd name="T4" fmla="*/ 0 w 345"/>
                <a:gd name="T5" fmla="*/ 0 h 377"/>
                <a:gd name="T6" fmla="*/ 0 w 345"/>
                <a:gd name="T7" fmla="*/ 0 h 377"/>
                <a:gd name="T8" fmla="*/ 0 w 345"/>
                <a:gd name="T9" fmla="*/ 0 h 377"/>
                <a:gd name="T10" fmla="*/ 0 w 345"/>
                <a:gd name="T11" fmla="*/ 0 h 377"/>
                <a:gd name="T12" fmla="*/ 0 w 345"/>
                <a:gd name="T13" fmla="*/ 0 h 377"/>
                <a:gd name="T14" fmla="*/ 0 w 345"/>
                <a:gd name="T15" fmla="*/ 0 h 377"/>
                <a:gd name="T16" fmla="*/ 0 w 345"/>
                <a:gd name="T17" fmla="*/ 0 h 377"/>
                <a:gd name="T18" fmla="*/ 0 w 345"/>
                <a:gd name="T19" fmla="*/ 0 h 377"/>
                <a:gd name="T20" fmla="*/ 0 w 345"/>
                <a:gd name="T21" fmla="*/ 0 h 377"/>
                <a:gd name="T22" fmla="*/ 0 w 345"/>
                <a:gd name="T23" fmla="*/ 0 h 377"/>
                <a:gd name="T24" fmla="*/ 0 w 345"/>
                <a:gd name="T25" fmla="*/ 0 h 377"/>
                <a:gd name="T26" fmla="*/ 0 w 345"/>
                <a:gd name="T27" fmla="*/ 0 h 377"/>
                <a:gd name="T28" fmla="*/ 0 w 345"/>
                <a:gd name="T29" fmla="*/ 0 h 377"/>
                <a:gd name="T30" fmla="*/ 0 w 345"/>
                <a:gd name="T31" fmla="*/ 0 h 377"/>
                <a:gd name="T32" fmla="*/ 0 w 345"/>
                <a:gd name="T33" fmla="*/ 0 h 377"/>
                <a:gd name="T34" fmla="*/ 0 w 345"/>
                <a:gd name="T35" fmla="*/ 0 h 377"/>
                <a:gd name="T36" fmla="*/ 0 w 345"/>
                <a:gd name="T37" fmla="*/ 0 h 377"/>
                <a:gd name="T38" fmla="*/ 0 w 345"/>
                <a:gd name="T39" fmla="*/ 0 h 377"/>
                <a:gd name="T40" fmla="*/ 0 w 345"/>
                <a:gd name="T41" fmla="*/ 0 h 377"/>
                <a:gd name="T42" fmla="*/ 0 w 345"/>
                <a:gd name="T43" fmla="*/ 0 h 377"/>
                <a:gd name="T44" fmla="*/ 0 w 345"/>
                <a:gd name="T45" fmla="*/ 0 h 377"/>
                <a:gd name="T46" fmla="*/ 0 w 345"/>
                <a:gd name="T47" fmla="*/ 0 h 377"/>
                <a:gd name="T48" fmla="*/ 0 w 345"/>
                <a:gd name="T49" fmla="*/ 0 h 377"/>
                <a:gd name="T50" fmla="*/ 0 w 345"/>
                <a:gd name="T51" fmla="*/ 0 h 377"/>
                <a:gd name="T52" fmla="*/ 0 w 345"/>
                <a:gd name="T53" fmla="*/ 0 h 377"/>
                <a:gd name="T54" fmla="*/ 0 w 345"/>
                <a:gd name="T55" fmla="*/ 0 h 377"/>
                <a:gd name="T56" fmla="*/ 0 w 345"/>
                <a:gd name="T57" fmla="*/ 0 h 377"/>
                <a:gd name="T58" fmla="*/ 0 w 345"/>
                <a:gd name="T59" fmla="*/ 0 h 377"/>
                <a:gd name="T60" fmla="*/ 0 w 345"/>
                <a:gd name="T61" fmla="*/ 0 h 377"/>
                <a:gd name="T62" fmla="*/ 0 w 345"/>
                <a:gd name="T63" fmla="*/ 0 h 377"/>
                <a:gd name="T64" fmla="*/ 0 w 345"/>
                <a:gd name="T65" fmla="*/ 0 h 377"/>
                <a:gd name="T66" fmla="*/ 0 w 345"/>
                <a:gd name="T67" fmla="*/ 0 h 377"/>
                <a:gd name="T68" fmla="*/ 0 w 345"/>
                <a:gd name="T69" fmla="*/ 0 h 377"/>
                <a:gd name="T70" fmla="*/ 0 w 345"/>
                <a:gd name="T71" fmla="*/ 0 h 377"/>
                <a:gd name="T72" fmla="*/ 0 w 345"/>
                <a:gd name="T73" fmla="*/ 0 h 377"/>
                <a:gd name="T74" fmla="*/ 0 w 345"/>
                <a:gd name="T75" fmla="*/ 0 h 377"/>
                <a:gd name="T76" fmla="*/ 0 w 345"/>
                <a:gd name="T77" fmla="*/ 0 h 377"/>
                <a:gd name="T78" fmla="*/ 0 w 345"/>
                <a:gd name="T79" fmla="*/ 0 h 377"/>
                <a:gd name="T80" fmla="*/ 0 w 345"/>
                <a:gd name="T81" fmla="*/ 0 h 377"/>
                <a:gd name="T82" fmla="*/ 0 w 345"/>
                <a:gd name="T83" fmla="*/ 0 h 377"/>
                <a:gd name="T84" fmla="*/ 0 w 345"/>
                <a:gd name="T85" fmla="*/ 0 h 377"/>
                <a:gd name="T86" fmla="*/ 0 w 345"/>
                <a:gd name="T87" fmla="*/ 0 h 377"/>
                <a:gd name="T88" fmla="*/ 0 w 345"/>
                <a:gd name="T89" fmla="*/ 0 h 377"/>
                <a:gd name="T90" fmla="*/ 0 w 345"/>
                <a:gd name="T91" fmla="*/ 0 h 3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45"/>
                <a:gd name="T139" fmla="*/ 0 h 377"/>
                <a:gd name="T140" fmla="*/ 345 w 345"/>
                <a:gd name="T141" fmla="*/ 377 h 3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45" h="377">
                  <a:moveTo>
                    <a:pt x="73" y="373"/>
                  </a:moveTo>
                  <a:lnTo>
                    <a:pt x="70" y="372"/>
                  </a:lnTo>
                  <a:lnTo>
                    <a:pt x="68" y="368"/>
                  </a:lnTo>
                  <a:lnTo>
                    <a:pt x="64" y="361"/>
                  </a:lnTo>
                  <a:lnTo>
                    <a:pt x="61" y="352"/>
                  </a:lnTo>
                  <a:lnTo>
                    <a:pt x="61" y="350"/>
                  </a:lnTo>
                  <a:lnTo>
                    <a:pt x="60" y="347"/>
                  </a:lnTo>
                  <a:lnTo>
                    <a:pt x="60" y="346"/>
                  </a:lnTo>
                  <a:lnTo>
                    <a:pt x="59" y="343"/>
                  </a:lnTo>
                  <a:lnTo>
                    <a:pt x="56" y="339"/>
                  </a:lnTo>
                  <a:lnTo>
                    <a:pt x="50" y="329"/>
                  </a:lnTo>
                  <a:lnTo>
                    <a:pt x="39" y="312"/>
                  </a:lnTo>
                  <a:lnTo>
                    <a:pt x="29" y="291"/>
                  </a:lnTo>
                  <a:lnTo>
                    <a:pt x="18" y="266"/>
                  </a:lnTo>
                  <a:lnTo>
                    <a:pt x="9" y="239"/>
                  </a:lnTo>
                  <a:lnTo>
                    <a:pt x="3" y="209"/>
                  </a:lnTo>
                  <a:lnTo>
                    <a:pt x="0" y="178"/>
                  </a:lnTo>
                  <a:lnTo>
                    <a:pt x="0" y="164"/>
                  </a:lnTo>
                  <a:lnTo>
                    <a:pt x="3" y="149"/>
                  </a:lnTo>
                  <a:lnTo>
                    <a:pt x="5" y="136"/>
                  </a:lnTo>
                  <a:lnTo>
                    <a:pt x="11" y="122"/>
                  </a:lnTo>
                  <a:lnTo>
                    <a:pt x="21" y="100"/>
                  </a:lnTo>
                  <a:lnTo>
                    <a:pt x="35" y="80"/>
                  </a:lnTo>
                  <a:lnTo>
                    <a:pt x="53" y="63"/>
                  </a:lnTo>
                  <a:lnTo>
                    <a:pt x="76" y="47"/>
                  </a:lnTo>
                  <a:lnTo>
                    <a:pt x="102" y="32"/>
                  </a:lnTo>
                  <a:lnTo>
                    <a:pt x="132" y="19"/>
                  </a:lnTo>
                  <a:lnTo>
                    <a:pt x="165" y="9"/>
                  </a:lnTo>
                  <a:lnTo>
                    <a:pt x="203" y="0"/>
                  </a:lnTo>
                  <a:lnTo>
                    <a:pt x="208" y="5"/>
                  </a:lnTo>
                  <a:lnTo>
                    <a:pt x="215" y="10"/>
                  </a:lnTo>
                  <a:lnTo>
                    <a:pt x="224" y="18"/>
                  </a:lnTo>
                  <a:lnTo>
                    <a:pt x="233" y="26"/>
                  </a:lnTo>
                  <a:lnTo>
                    <a:pt x="242" y="35"/>
                  </a:lnTo>
                  <a:lnTo>
                    <a:pt x="253" y="43"/>
                  </a:lnTo>
                  <a:lnTo>
                    <a:pt x="262" y="52"/>
                  </a:lnTo>
                  <a:lnTo>
                    <a:pt x="271" y="60"/>
                  </a:lnTo>
                  <a:lnTo>
                    <a:pt x="259" y="67"/>
                  </a:lnTo>
                  <a:lnTo>
                    <a:pt x="247" y="76"/>
                  </a:lnTo>
                  <a:lnTo>
                    <a:pt x="234" y="86"/>
                  </a:lnTo>
                  <a:lnTo>
                    <a:pt x="223" y="93"/>
                  </a:lnTo>
                  <a:lnTo>
                    <a:pt x="212" y="101"/>
                  </a:lnTo>
                  <a:lnTo>
                    <a:pt x="203" y="108"/>
                  </a:lnTo>
                  <a:lnTo>
                    <a:pt x="198" y="112"/>
                  </a:lnTo>
                  <a:lnTo>
                    <a:pt x="195" y="113"/>
                  </a:lnTo>
                  <a:lnTo>
                    <a:pt x="191" y="117"/>
                  </a:lnTo>
                  <a:lnTo>
                    <a:pt x="188" y="122"/>
                  </a:lnTo>
                  <a:lnTo>
                    <a:pt x="186" y="127"/>
                  </a:lnTo>
                  <a:lnTo>
                    <a:pt x="185" y="132"/>
                  </a:lnTo>
                  <a:lnTo>
                    <a:pt x="185" y="135"/>
                  </a:lnTo>
                  <a:lnTo>
                    <a:pt x="186" y="138"/>
                  </a:lnTo>
                  <a:lnTo>
                    <a:pt x="186" y="140"/>
                  </a:lnTo>
                  <a:lnTo>
                    <a:pt x="188" y="143"/>
                  </a:lnTo>
                  <a:lnTo>
                    <a:pt x="191" y="149"/>
                  </a:lnTo>
                  <a:lnTo>
                    <a:pt x="198" y="155"/>
                  </a:lnTo>
                  <a:lnTo>
                    <a:pt x="206" y="156"/>
                  </a:lnTo>
                  <a:lnTo>
                    <a:pt x="215" y="156"/>
                  </a:lnTo>
                  <a:lnTo>
                    <a:pt x="219" y="155"/>
                  </a:lnTo>
                  <a:lnTo>
                    <a:pt x="229" y="152"/>
                  </a:lnTo>
                  <a:lnTo>
                    <a:pt x="245" y="148"/>
                  </a:lnTo>
                  <a:lnTo>
                    <a:pt x="263" y="144"/>
                  </a:lnTo>
                  <a:lnTo>
                    <a:pt x="281" y="139"/>
                  </a:lnTo>
                  <a:lnTo>
                    <a:pt x="299" y="135"/>
                  </a:lnTo>
                  <a:lnTo>
                    <a:pt x="315" y="131"/>
                  </a:lnTo>
                  <a:lnTo>
                    <a:pt x="325" y="128"/>
                  </a:lnTo>
                  <a:lnTo>
                    <a:pt x="329" y="132"/>
                  </a:lnTo>
                  <a:lnTo>
                    <a:pt x="333" y="136"/>
                  </a:lnTo>
                  <a:lnTo>
                    <a:pt x="338" y="143"/>
                  </a:lnTo>
                  <a:lnTo>
                    <a:pt x="345" y="149"/>
                  </a:lnTo>
                  <a:lnTo>
                    <a:pt x="322" y="152"/>
                  </a:lnTo>
                  <a:lnTo>
                    <a:pt x="297" y="155"/>
                  </a:lnTo>
                  <a:lnTo>
                    <a:pt x="270" y="160"/>
                  </a:lnTo>
                  <a:lnTo>
                    <a:pt x="242" y="168"/>
                  </a:lnTo>
                  <a:lnTo>
                    <a:pt x="215" y="178"/>
                  </a:lnTo>
                  <a:lnTo>
                    <a:pt x="189" y="191"/>
                  </a:lnTo>
                  <a:lnTo>
                    <a:pt x="164" y="207"/>
                  </a:lnTo>
                  <a:lnTo>
                    <a:pt x="142" y="227"/>
                  </a:lnTo>
                  <a:lnTo>
                    <a:pt x="132" y="240"/>
                  </a:lnTo>
                  <a:lnTo>
                    <a:pt x="121" y="255"/>
                  </a:lnTo>
                  <a:lnTo>
                    <a:pt x="113" y="269"/>
                  </a:lnTo>
                  <a:lnTo>
                    <a:pt x="107" y="285"/>
                  </a:lnTo>
                  <a:lnTo>
                    <a:pt x="102" y="300"/>
                  </a:lnTo>
                  <a:lnTo>
                    <a:pt x="98" y="317"/>
                  </a:lnTo>
                  <a:lnTo>
                    <a:pt x="96" y="335"/>
                  </a:lnTo>
                  <a:lnTo>
                    <a:pt x="95" y="355"/>
                  </a:lnTo>
                  <a:lnTo>
                    <a:pt x="95" y="360"/>
                  </a:lnTo>
                  <a:lnTo>
                    <a:pt x="96" y="365"/>
                  </a:lnTo>
                  <a:lnTo>
                    <a:pt x="96" y="370"/>
                  </a:lnTo>
                  <a:lnTo>
                    <a:pt x="96" y="376"/>
                  </a:lnTo>
                  <a:lnTo>
                    <a:pt x="90" y="377"/>
                  </a:lnTo>
                  <a:lnTo>
                    <a:pt x="85" y="376"/>
                  </a:lnTo>
                  <a:lnTo>
                    <a:pt x="78" y="376"/>
                  </a:lnTo>
                  <a:lnTo>
                    <a:pt x="73" y="373"/>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03" name="Freeform 658">
              <a:extLst>
                <a:ext uri="{FF2B5EF4-FFF2-40B4-BE49-F238E27FC236}">
                  <a16:creationId xmlns:a16="http://schemas.microsoft.com/office/drawing/2014/main" id="{E2B20369-9CD9-4A49-AA52-786E38176B5F}"/>
                </a:ext>
              </a:extLst>
            </p:cNvPr>
            <p:cNvSpPr>
              <a:spLocks/>
            </p:cNvSpPr>
            <p:nvPr/>
          </p:nvSpPr>
          <p:spPr bwMode="auto">
            <a:xfrm>
              <a:off x="403" y="2511"/>
              <a:ext cx="243" cy="127"/>
            </a:xfrm>
            <a:custGeom>
              <a:avLst/>
              <a:gdLst>
                <a:gd name="T0" fmla="*/ 0 w 1064"/>
                <a:gd name="T1" fmla="*/ 0 h 555"/>
                <a:gd name="T2" fmla="*/ 0 w 1064"/>
                <a:gd name="T3" fmla="*/ 0 h 555"/>
                <a:gd name="T4" fmla="*/ 0 w 1064"/>
                <a:gd name="T5" fmla="*/ 0 h 555"/>
                <a:gd name="T6" fmla="*/ 0 w 1064"/>
                <a:gd name="T7" fmla="*/ 0 h 555"/>
                <a:gd name="T8" fmla="*/ 0 w 1064"/>
                <a:gd name="T9" fmla="*/ 0 h 555"/>
                <a:gd name="T10" fmla="*/ 0 w 1064"/>
                <a:gd name="T11" fmla="*/ 0 h 555"/>
                <a:gd name="T12" fmla="*/ 0 w 1064"/>
                <a:gd name="T13" fmla="*/ 0 h 555"/>
                <a:gd name="T14" fmla="*/ 0 w 1064"/>
                <a:gd name="T15" fmla="*/ 0 h 555"/>
                <a:gd name="T16" fmla="*/ 0 w 1064"/>
                <a:gd name="T17" fmla="*/ 0 h 555"/>
                <a:gd name="T18" fmla="*/ 0 w 1064"/>
                <a:gd name="T19" fmla="*/ 0 h 555"/>
                <a:gd name="T20" fmla="*/ 0 w 1064"/>
                <a:gd name="T21" fmla="*/ 0 h 555"/>
                <a:gd name="T22" fmla="*/ 0 w 1064"/>
                <a:gd name="T23" fmla="*/ 0 h 555"/>
                <a:gd name="T24" fmla="*/ 0 w 1064"/>
                <a:gd name="T25" fmla="*/ 0 h 555"/>
                <a:gd name="T26" fmla="*/ 0 w 1064"/>
                <a:gd name="T27" fmla="*/ 0 h 555"/>
                <a:gd name="T28" fmla="*/ 0 w 1064"/>
                <a:gd name="T29" fmla="*/ 0 h 555"/>
                <a:gd name="T30" fmla="*/ 0 w 1064"/>
                <a:gd name="T31" fmla="*/ 0 h 555"/>
                <a:gd name="T32" fmla="*/ 0 w 1064"/>
                <a:gd name="T33" fmla="*/ 0 h 555"/>
                <a:gd name="T34" fmla="*/ 0 w 1064"/>
                <a:gd name="T35" fmla="*/ 0 h 555"/>
                <a:gd name="T36" fmla="*/ 0 w 1064"/>
                <a:gd name="T37" fmla="*/ 0 h 555"/>
                <a:gd name="T38" fmla="*/ 0 w 1064"/>
                <a:gd name="T39" fmla="*/ 0 h 555"/>
                <a:gd name="T40" fmla="*/ 0 w 1064"/>
                <a:gd name="T41" fmla="*/ 0 h 555"/>
                <a:gd name="T42" fmla="*/ 0 w 1064"/>
                <a:gd name="T43" fmla="*/ 0 h 555"/>
                <a:gd name="T44" fmla="*/ 0 w 1064"/>
                <a:gd name="T45" fmla="*/ 0 h 555"/>
                <a:gd name="T46" fmla="*/ 0 w 1064"/>
                <a:gd name="T47" fmla="*/ 0 h 555"/>
                <a:gd name="T48" fmla="*/ 0 w 1064"/>
                <a:gd name="T49" fmla="*/ 0 h 555"/>
                <a:gd name="T50" fmla="*/ 0 w 1064"/>
                <a:gd name="T51" fmla="*/ 0 h 555"/>
                <a:gd name="T52" fmla="*/ 0 w 1064"/>
                <a:gd name="T53" fmla="*/ 0 h 555"/>
                <a:gd name="T54" fmla="*/ 0 w 1064"/>
                <a:gd name="T55" fmla="*/ 0 h 555"/>
                <a:gd name="T56" fmla="*/ 0 w 1064"/>
                <a:gd name="T57" fmla="*/ 0 h 555"/>
                <a:gd name="T58" fmla="*/ 0 w 1064"/>
                <a:gd name="T59" fmla="*/ 0 h 555"/>
                <a:gd name="T60" fmla="*/ 0 w 1064"/>
                <a:gd name="T61" fmla="*/ 0 h 555"/>
                <a:gd name="T62" fmla="*/ 0 w 1064"/>
                <a:gd name="T63" fmla="*/ 0 h 555"/>
                <a:gd name="T64" fmla="*/ 0 w 1064"/>
                <a:gd name="T65" fmla="*/ 0 h 555"/>
                <a:gd name="T66" fmla="*/ 0 w 1064"/>
                <a:gd name="T67" fmla="*/ 0 h 555"/>
                <a:gd name="T68" fmla="*/ 0 w 1064"/>
                <a:gd name="T69" fmla="*/ 0 h 555"/>
                <a:gd name="T70" fmla="*/ 0 w 1064"/>
                <a:gd name="T71" fmla="*/ 0 h 555"/>
                <a:gd name="T72" fmla="*/ 0 w 1064"/>
                <a:gd name="T73" fmla="*/ 0 h 555"/>
                <a:gd name="T74" fmla="*/ 0 w 1064"/>
                <a:gd name="T75" fmla="*/ 0 h 555"/>
                <a:gd name="T76" fmla="*/ 0 w 1064"/>
                <a:gd name="T77" fmla="*/ 0 h 555"/>
                <a:gd name="T78" fmla="*/ 0 w 1064"/>
                <a:gd name="T79" fmla="*/ 0 h 555"/>
                <a:gd name="T80" fmla="*/ 0 w 1064"/>
                <a:gd name="T81" fmla="*/ 0 h 555"/>
                <a:gd name="T82" fmla="*/ 0 w 1064"/>
                <a:gd name="T83" fmla="*/ 0 h 555"/>
                <a:gd name="T84" fmla="*/ 0 w 1064"/>
                <a:gd name="T85" fmla="*/ 0 h 555"/>
                <a:gd name="T86" fmla="*/ 0 w 1064"/>
                <a:gd name="T87" fmla="*/ 0 h 555"/>
                <a:gd name="T88" fmla="*/ 0 w 1064"/>
                <a:gd name="T89" fmla="*/ 0 h 555"/>
                <a:gd name="T90" fmla="*/ 0 w 1064"/>
                <a:gd name="T91" fmla="*/ 0 h 555"/>
                <a:gd name="T92" fmla="*/ 0 w 1064"/>
                <a:gd name="T93" fmla="*/ 0 h 555"/>
                <a:gd name="T94" fmla="*/ 0 w 1064"/>
                <a:gd name="T95" fmla="*/ 0 h 555"/>
                <a:gd name="T96" fmla="*/ 0 w 1064"/>
                <a:gd name="T97" fmla="*/ 0 h 555"/>
                <a:gd name="T98" fmla="*/ 0 w 1064"/>
                <a:gd name="T99" fmla="*/ 0 h 555"/>
                <a:gd name="T100" fmla="*/ 0 w 1064"/>
                <a:gd name="T101" fmla="*/ 0 h 555"/>
                <a:gd name="T102" fmla="*/ 0 w 1064"/>
                <a:gd name="T103" fmla="*/ 0 h 555"/>
                <a:gd name="T104" fmla="*/ 0 w 1064"/>
                <a:gd name="T105" fmla="*/ 0 h 555"/>
                <a:gd name="T106" fmla="*/ 0 w 1064"/>
                <a:gd name="T107" fmla="*/ 0 h 555"/>
                <a:gd name="T108" fmla="*/ 0 w 1064"/>
                <a:gd name="T109" fmla="*/ 0 h 555"/>
                <a:gd name="T110" fmla="*/ 0 w 1064"/>
                <a:gd name="T111" fmla="*/ 0 h 5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64"/>
                <a:gd name="T169" fmla="*/ 0 h 555"/>
                <a:gd name="T170" fmla="*/ 1064 w 1064"/>
                <a:gd name="T171" fmla="*/ 555 h 5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64" h="555">
                  <a:moveTo>
                    <a:pt x="195" y="213"/>
                  </a:moveTo>
                  <a:lnTo>
                    <a:pt x="183" y="213"/>
                  </a:lnTo>
                  <a:lnTo>
                    <a:pt x="166" y="213"/>
                  </a:lnTo>
                  <a:lnTo>
                    <a:pt x="148" y="213"/>
                  </a:lnTo>
                  <a:lnTo>
                    <a:pt x="129" y="212"/>
                  </a:lnTo>
                  <a:lnTo>
                    <a:pt x="110" y="212"/>
                  </a:lnTo>
                  <a:lnTo>
                    <a:pt x="96" y="212"/>
                  </a:lnTo>
                  <a:lnTo>
                    <a:pt x="86" y="212"/>
                  </a:lnTo>
                  <a:lnTo>
                    <a:pt x="82" y="212"/>
                  </a:lnTo>
                  <a:lnTo>
                    <a:pt x="80" y="212"/>
                  </a:lnTo>
                  <a:lnTo>
                    <a:pt x="80" y="213"/>
                  </a:lnTo>
                  <a:lnTo>
                    <a:pt x="71" y="215"/>
                  </a:lnTo>
                  <a:lnTo>
                    <a:pt x="61" y="216"/>
                  </a:lnTo>
                  <a:lnTo>
                    <a:pt x="53" y="219"/>
                  </a:lnTo>
                  <a:lnTo>
                    <a:pt x="44" y="222"/>
                  </a:lnTo>
                  <a:lnTo>
                    <a:pt x="36" y="226"/>
                  </a:lnTo>
                  <a:lnTo>
                    <a:pt x="28" y="232"/>
                  </a:lnTo>
                  <a:lnTo>
                    <a:pt x="22" y="237"/>
                  </a:lnTo>
                  <a:lnTo>
                    <a:pt x="15" y="243"/>
                  </a:lnTo>
                  <a:lnTo>
                    <a:pt x="8" y="255"/>
                  </a:lnTo>
                  <a:lnTo>
                    <a:pt x="2" y="268"/>
                  </a:lnTo>
                  <a:lnTo>
                    <a:pt x="0" y="282"/>
                  </a:lnTo>
                  <a:lnTo>
                    <a:pt x="0" y="297"/>
                  </a:lnTo>
                  <a:lnTo>
                    <a:pt x="4" y="312"/>
                  </a:lnTo>
                  <a:lnTo>
                    <a:pt x="10" y="328"/>
                  </a:lnTo>
                  <a:lnTo>
                    <a:pt x="21" y="341"/>
                  </a:lnTo>
                  <a:lnTo>
                    <a:pt x="32" y="352"/>
                  </a:lnTo>
                  <a:lnTo>
                    <a:pt x="48" y="362"/>
                  </a:lnTo>
                  <a:lnTo>
                    <a:pt x="64" y="368"/>
                  </a:lnTo>
                  <a:lnTo>
                    <a:pt x="82" y="373"/>
                  </a:lnTo>
                  <a:lnTo>
                    <a:pt x="100" y="375"/>
                  </a:lnTo>
                  <a:lnTo>
                    <a:pt x="104" y="375"/>
                  </a:lnTo>
                  <a:lnTo>
                    <a:pt x="114" y="375"/>
                  </a:lnTo>
                  <a:lnTo>
                    <a:pt x="131" y="375"/>
                  </a:lnTo>
                  <a:lnTo>
                    <a:pt x="149" y="375"/>
                  </a:lnTo>
                  <a:lnTo>
                    <a:pt x="170" y="375"/>
                  </a:lnTo>
                  <a:lnTo>
                    <a:pt x="190" y="375"/>
                  </a:lnTo>
                  <a:lnTo>
                    <a:pt x="207" y="375"/>
                  </a:lnTo>
                  <a:lnTo>
                    <a:pt x="220" y="375"/>
                  </a:lnTo>
                  <a:lnTo>
                    <a:pt x="248" y="398"/>
                  </a:lnTo>
                  <a:lnTo>
                    <a:pt x="277" y="419"/>
                  </a:lnTo>
                  <a:lnTo>
                    <a:pt x="307" y="438"/>
                  </a:lnTo>
                  <a:lnTo>
                    <a:pt x="337" y="457"/>
                  </a:lnTo>
                  <a:lnTo>
                    <a:pt x="367" y="473"/>
                  </a:lnTo>
                  <a:lnTo>
                    <a:pt x="397" y="489"/>
                  </a:lnTo>
                  <a:lnTo>
                    <a:pt x="427" y="502"/>
                  </a:lnTo>
                  <a:lnTo>
                    <a:pt x="458" y="514"/>
                  </a:lnTo>
                  <a:lnTo>
                    <a:pt x="489" y="524"/>
                  </a:lnTo>
                  <a:lnTo>
                    <a:pt x="520" y="533"/>
                  </a:lnTo>
                  <a:lnTo>
                    <a:pt x="553" y="541"/>
                  </a:lnTo>
                  <a:lnTo>
                    <a:pt x="585" y="548"/>
                  </a:lnTo>
                  <a:lnTo>
                    <a:pt x="618" y="551"/>
                  </a:lnTo>
                  <a:lnTo>
                    <a:pt x="652" y="554"/>
                  </a:lnTo>
                  <a:lnTo>
                    <a:pt x="686" y="555"/>
                  </a:lnTo>
                  <a:lnTo>
                    <a:pt x="719" y="555"/>
                  </a:lnTo>
                  <a:lnTo>
                    <a:pt x="743" y="554"/>
                  </a:lnTo>
                  <a:lnTo>
                    <a:pt x="766" y="553"/>
                  </a:lnTo>
                  <a:lnTo>
                    <a:pt x="790" y="550"/>
                  </a:lnTo>
                  <a:lnTo>
                    <a:pt x="812" y="546"/>
                  </a:lnTo>
                  <a:lnTo>
                    <a:pt x="834" y="541"/>
                  </a:lnTo>
                  <a:lnTo>
                    <a:pt x="855" y="536"/>
                  </a:lnTo>
                  <a:lnTo>
                    <a:pt x="874" y="529"/>
                  </a:lnTo>
                  <a:lnTo>
                    <a:pt x="895" y="522"/>
                  </a:lnTo>
                  <a:lnTo>
                    <a:pt x="913" y="514"/>
                  </a:lnTo>
                  <a:lnTo>
                    <a:pt x="932" y="506"/>
                  </a:lnTo>
                  <a:lnTo>
                    <a:pt x="948" y="496"/>
                  </a:lnTo>
                  <a:lnTo>
                    <a:pt x="964" y="486"/>
                  </a:lnTo>
                  <a:lnTo>
                    <a:pt x="980" y="475"/>
                  </a:lnTo>
                  <a:lnTo>
                    <a:pt x="994" y="463"/>
                  </a:lnTo>
                  <a:lnTo>
                    <a:pt x="1007" y="451"/>
                  </a:lnTo>
                  <a:lnTo>
                    <a:pt x="1019" y="438"/>
                  </a:lnTo>
                  <a:lnTo>
                    <a:pt x="1032" y="421"/>
                  </a:lnTo>
                  <a:lnTo>
                    <a:pt x="1042" y="405"/>
                  </a:lnTo>
                  <a:lnTo>
                    <a:pt x="1050" y="388"/>
                  </a:lnTo>
                  <a:lnTo>
                    <a:pt x="1056" y="368"/>
                  </a:lnTo>
                  <a:lnTo>
                    <a:pt x="1062" y="350"/>
                  </a:lnTo>
                  <a:lnTo>
                    <a:pt x="1064" y="330"/>
                  </a:lnTo>
                  <a:lnTo>
                    <a:pt x="1064" y="311"/>
                  </a:lnTo>
                  <a:lnTo>
                    <a:pt x="1063" y="291"/>
                  </a:lnTo>
                  <a:lnTo>
                    <a:pt x="1056" y="263"/>
                  </a:lnTo>
                  <a:lnTo>
                    <a:pt x="1047" y="234"/>
                  </a:lnTo>
                  <a:lnTo>
                    <a:pt x="1033" y="207"/>
                  </a:lnTo>
                  <a:lnTo>
                    <a:pt x="1016" y="181"/>
                  </a:lnTo>
                  <a:lnTo>
                    <a:pt x="995" y="156"/>
                  </a:lnTo>
                  <a:lnTo>
                    <a:pt x="972" y="133"/>
                  </a:lnTo>
                  <a:lnTo>
                    <a:pt x="946" y="111"/>
                  </a:lnTo>
                  <a:lnTo>
                    <a:pt x="916" y="90"/>
                  </a:lnTo>
                  <a:lnTo>
                    <a:pt x="885" y="72"/>
                  </a:lnTo>
                  <a:lnTo>
                    <a:pt x="851" y="55"/>
                  </a:lnTo>
                  <a:lnTo>
                    <a:pt x="814" y="39"/>
                  </a:lnTo>
                  <a:lnTo>
                    <a:pt x="777" y="27"/>
                  </a:lnTo>
                  <a:lnTo>
                    <a:pt x="736" y="17"/>
                  </a:lnTo>
                  <a:lnTo>
                    <a:pt x="696" y="8"/>
                  </a:lnTo>
                  <a:lnTo>
                    <a:pt x="653" y="3"/>
                  </a:lnTo>
                  <a:lnTo>
                    <a:pt x="610" y="0"/>
                  </a:lnTo>
                  <a:lnTo>
                    <a:pt x="572" y="0"/>
                  </a:lnTo>
                  <a:lnTo>
                    <a:pt x="535" y="3"/>
                  </a:lnTo>
                  <a:lnTo>
                    <a:pt x="498" y="7"/>
                  </a:lnTo>
                  <a:lnTo>
                    <a:pt x="463" y="12"/>
                  </a:lnTo>
                  <a:lnTo>
                    <a:pt x="430" y="21"/>
                  </a:lnTo>
                  <a:lnTo>
                    <a:pt x="398" y="30"/>
                  </a:lnTo>
                  <a:lnTo>
                    <a:pt x="368" y="42"/>
                  </a:lnTo>
                  <a:lnTo>
                    <a:pt x="341" y="56"/>
                  </a:lnTo>
                  <a:lnTo>
                    <a:pt x="313" y="70"/>
                  </a:lnTo>
                  <a:lnTo>
                    <a:pt x="290" y="87"/>
                  </a:lnTo>
                  <a:lnTo>
                    <a:pt x="268" y="105"/>
                  </a:lnTo>
                  <a:lnTo>
                    <a:pt x="248" y="124"/>
                  </a:lnTo>
                  <a:lnTo>
                    <a:pt x="230" y="144"/>
                  </a:lnTo>
                  <a:lnTo>
                    <a:pt x="216" y="166"/>
                  </a:lnTo>
                  <a:lnTo>
                    <a:pt x="204" y="190"/>
                  </a:lnTo>
                  <a:lnTo>
                    <a:pt x="195" y="2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04" name="Freeform 659">
              <a:extLst>
                <a:ext uri="{FF2B5EF4-FFF2-40B4-BE49-F238E27FC236}">
                  <a16:creationId xmlns:a16="http://schemas.microsoft.com/office/drawing/2014/main" id="{6CD8C638-4415-4A7C-9957-897284B105CE}"/>
                </a:ext>
              </a:extLst>
            </p:cNvPr>
            <p:cNvSpPr>
              <a:spLocks/>
            </p:cNvSpPr>
            <p:nvPr/>
          </p:nvSpPr>
          <p:spPr bwMode="auto">
            <a:xfrm>
              <a:off x="414" y="2523"/>
              <a:ext cx="221" cy="105"/>
            </a:xfrm>
            <a:custGeom>
              <a:avLst/>
              <a:gdLst>
                <a:gd name="T0" fmla="*/ 0 w 969"/>
                <a:gd name="T1" fmla="*/ 0 h 461"/>
                <a:gd name="T2" fmla="*/ 0 w 969"/>
                <a:gd name="T3" fmla="*/ 0 h 461"/>
                <a:gd name="T4" fmla="*/ 0 w 969"/>
                <a:gd name="T5" fmla="*/ 0 h 461"/>
                <a:gd name="T6" fmla="*/ 0 w 969"/>
                <a:gd name="T7" fmla="*/ 0 h 461"/>
                <a:gd name="T8" fmla="*/ 0 w 969"/>
                <a:gd name="T9" fmla="*/ 0 h 461"/>
                <a:gd name="T10" fmla="*/ 0 w 969"/>
                <a:gd name="T11" fmla="*/ 0 h 461"/>
                <a:gd name="T12" fmla="*/ 0 w 969"/>
                <a:gd name="T13" fmla="*/ 0 h 461"/>
                <a:gd name="T14" fmla="*/ 0 w 969"/>
                <a:gd name="T15" fmla="*/ 0 h 461"/>
                <a:gd name="T16" fmla="*/ 0 w 969"/>
                <a:gd name="T17" fmla="*/ 0 h 461"/>
                <a:gd name="T18" fmla="*/ 0 w 969"/>
                <a:gd name="T19" fmla="*/ 0 h 461"/>
                <a:gd name="T20" fmla="*/ 0 w 969"/>
                <a:gd name="T21" fmla="*/ 0 h 461"/>
                <a:gd name="T22" fmla="*/ 0 w 969"/>
                <a:gd name="T23" fmla="*/ 0 h 461"/>
                <a:gd name="T24" fmla="*/ 0 w 969"/>
                <a:gd name="T25" fmla="*/ 0 h 461"/>
                <a:gd name="T26" fmla="*/ 0 w 969"/>
                <a:gd name="T27" fmla="*/ 0 h 461"/>
                <a:gd name="T28" fmla="*/ 0 w 969"/>
                <a:gd name="T29" fmla="*/ 0 h 461"/>
                <a:gd name="T30" fmla="*/ 0 w 969"/>
                <a:gd name="T31" fmla="*/ 0 h 461"/>
                <a:gd name="T32" fmla="*/ 0 w 969"/>
                <a:gd name="T33" fmla="*/ 0 h 461"/>
                <a:gd name="T34" fmla="*/ 0 w 969"/>
                <a:gd name="T35" fmla="*/ 0 h 461"/>
                <a:gd name="T36" fmla="*/ 0 w 969"/>
                <a:gd name="T37" fmla="*/ 0 h 461"/>
                <a:gd name="T38" fmla="*/ 0 w 969"/>
                <a:gd name="T39" fmla="*/ 0 h 461"/>
                <a:gd name="T40" fmla="*/ 0 w 969"/>
                <a:gd name="T41" fmla="*/ 0 h 461"/>
                <a:gd name="T42" fmla="*/ 0 w 969"/>
                <a:gd name="T43" fmla="*/ 0 h 461"/>
                <a:gd name="T44" fmla="*/ 0 w 969"/>
                <a:gd name="T45" fmla="*/ 0 h 461"/>
                <a:gd name="T46" fmla="*/ 0 w 969"/>
                <a:gd name="T47" fmla="*/ 0 h 461"/>
                <a:gd name="T48" fmla="*/ 0 w 969"/>
                <a:gd name="T49" fmla="*/ 0 h 461"/>
                <a:gd name="T50" fmla="*/ 0 w 969"/>
                <a:gd name="T51" fmla="*/ 0 h 461"/>
                <a:gd name="T52" fmla="*/ 0 w 969"/>
                <a:gd name="T53" fmla="*/ 0 h 461"/>
                <a:gd name="T54" fmla="*/ 0 w 969"/>
                <a:gd name="T55" fmla="*/ 0 h 461"/>
                <a:gd name="T56" fmla="*/ 0 w 969"/>
                <a:gd name="T57" fmla="*/ 0 h 461"/>
                <a:gd name="T58" fmla="*/ 0 w 969"/>
                <a:gd name="T59" fmla="*/ 0 h 461"/>
                <a:gd name="T60" fmla="*/ 0 w 969"/>
                <a:gd name="T61" fmla="*/ 0 h 461"/>
                <a:gd name="T62" fmla="*/ 0 w 969"/>
                <a:gd name="T63" fmla="*/ 0 h 461"/>
                <a:gd name="T64" fmla="*/ 0 w 969"/>
                <a:gd name="T65" fmla="*/ 0 h 461"/>
                <a:gd name="T66" fmla="*/ 0 w 969"/>
                <a:gd name="T67" fmla="*/ 0 h 461"/>
                <a:gd name="T68" fmla="*/ 0 w 969"/>
                <a:gd name="T69" fmla="*/ 0 h 461"/>
                <a:gd name="T70" fmla="*/ 0 w 969"/>
                <a:gd name="T71" fmla="*/ 0 h 461"/>
                <a:gd name="T72" fmla="*/ 0 w 969"/>
                <a:gd name="T73" fmla="*/ 0 h 461"/>
                <a:gd name="T74" fmla="*/ 0 w 969"/>
                <a:gd name="T75" fmla="*/ 0 h 461"/>
                <a:gd name="T76" fmla="*/ 0 w 969"/>
                <a:gd name="T77" fmla="*/ 0 h 461"/>
                <a:gd name="T78" fmla="*/ 0 w 969"/>
                <a:gd name="T79" fmla="*/ 0 h 461"/>
                <a:gd name="T80" fmla="*/ 0 w 969"/>
                <a:gd name="T81" fmla="*/ 0 h 461"/>
                <a:gd name="T82" fmla="*/ 0 w 969"/>
                <a:gd name="T83" fmla="*/ 0 h 461"/>
                <a:gd name="T84" fmla="*/ 0 w 969"/>
                <a:gd name="T85" fmla="*/ 0 h 461"/>
                <a:gd name="T86" fmla="*/ 0 w 969"/>
                <a:gd name="T87" fmla="*/ 0 h 461"/>
                <a:gd name="T88" fmla="*/ 0 w 969"/>
                <a:gd name="T89" fmla="*/ 0 h 461"/>
                <a:gd name="T90" fmla="*/ 0 w 969"/>
                <a:gd name="T91" fmla="*/ 0 h 461"/>
                <a:gd name="T92" fmla="*/ 0 w 969"/>
                <a:gd name="T93" fmla="*/ 0 h 461"/>
                <a:gd name="T94" fmla="*/ 0 w 969"/>
                <a:gd name="T95" fmla="*/ 0 h 461"/>
                <a:gd name="T96" fmla="*/ 0 w 969"/>
                <a:gd name="T97" fmla="*/ 0 h 461"/>
                <a:gd name="T98" fmla="*/ 0 w 969"/>
                <a:gd name="T99" fmla="*/ 0 h 461"/>
                <a:gd name="T100" fmla="*/ 0 w 969"/>
                <a:gd name="T101" fmla="*/ 0 h 46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969"/>
                <a:gd name="T154" fmla="*/ 0 h 461"/>
                <a:gd name="T155" fmla="*/ 969 w 969"/>
                <a:gd name="T156" fmla="*/ 461 h 46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969" h="461">
                  <a:moveTo>
                    <a:pt x="189" y="194"/>
                  </a:moveTo>
                  <a:lnTo>
                    <a:pt x="194" y="173"/>
                  </a:lnTo>
                  <a:lnTo>
                    <a:pt x="203" y="152"/>
                  </a:lnTo>
                  <a:lnTo>
                    <a:pt x="215" y="133"/>
                  </a:lnTo>
                  <a:lnTo>
                    <a:pt x="229" y="113"/>
                  </a:lnTo>
                  <a:lnTo>
                    <a:pt x="246" y="96"/>
                  </a:lnTo>
                  <a:lnTo>
                    <a:pt x="265" y="79"/>
                  </a:lnTo>
                  <a:lnTo>
                    <a:pt x="287" y="65"/>
                  </a:lnTo>
                  <a:lnTo>
                    <a:pt x="312" y="51"/>
                  </a:lnTo>
                  <a:lnTo>
                    <a:pt x="338" y="39"/>
                  </a:lnTo>
                  <a:lnTo>
                    <a:pt x="366" y="27"/>
                  </a:lnTo>
                  <a:lnTo>
                    <a:pt x="394" y="18"/>
                  </a:lnTo>
                  <a:lnTo>
                    <a:pt x="425" y="12"/>
                  </a:lnTo>
                  <a:lnTo>
                    <a:pt x="458" y="5"/>
                  </a:lnTo>
                  <a:lnTo>
                    <a:pt x="490" y="1"/>
                  </a:lnTo>
                  <a:lnTo>
                    <a:pt x="526" y="0"/>
                  </a:lnTo>
                  <a:lnTo>
                    <a:pt x="561" y="0"/>
                  </a:lnTo>
                  <a:lnTo>
                    <a:pt x="599" y="3"/>
                  </a:lnTo>
                  <a:lnTo>
                    <a:pt x="636" y="8"/>
                  </a:lnTo>
                  <a:lnTo>
                    <a:pt x="673" y="14"/>
                  </a:lnTo>
                  <a:lnTo>
                    <a:pt x="709" y="24"/>
                  </a:lnTo>
                  <a:lnTo>
                    <a:pt x="743" y="34"/>
                  </a:lnTo>
                  <a:lnTo>
                    <a:pt x="775" y="47"/>
                  </a:lnTo>
                  <a:lnTo>
                    <a:pt x="805" y="61"/>
                  </a:lnTo>
                  <a:lnTo>
                    <a:pt x="835" y="78"/>
                  </a:lnTo>
                  <a:lnTo>
                    <a:pt x="861" y="95"/>
                  </a:lnTo>
                  <a:lnTo>
                    <a:pt x="885" y="115"/>
                  </a:lnTo>
                  <a:lnTo>
                    <a:pt x="907" y="134"/>
                  </a:lnTo>
                  <a:lnTo>
                    <a:pt x="925" y="156"/>
                  </a:lnTo>
                  <a:lnTo>
                    <a:pt x="941" y="178"/>
                  </a:lnTo>
                  <a:lnTo>
                    <a:pt x="954" y="200"/>
                  </a:lnTo>
                  <a:lnTo>
                    <a:pt x="963" y="224"/>
                  </a:lnTo>
                  <a:lnTo>
                    <a:pt x="968" y="249"/>
                  </a:lnTo>
                  <a:lnTo>
                    <a:pt x="969" y="264"/>
                  </a:lnTo>
                  <a:lnTo>
                    <a:pt x="969" y="278"/>
                  </a:lnTo>
                  <a:lnTo>
                    <a:pt x="967" y="293"/>
                  </a:lnTo>
                  <a:lnTo>
                    <a:pt x="963" y="307"/>
                  </a:lnTo>
                  <a:lnTo>
                    <a:pt x="959" y="321"/>
                  </a:lnTo>
                  <a:lnTo>
                    <a:pt x="951" y="334"/>
                  </a:lnTo>
                  <a:lnTo>
                    <a:pt x="943" y="346"/>
                  </a:lnTo>
                  <a:lnTo>
                    <a:pt x="934" y="359"/>
                  </a:lnTo>
                  <a:lnTo>
                    <a:pt x="924" y="370"/>
                  </a:lnTo>
                  <a:lnTo>
                    <a:pt x="913" y="380"/>
                  </a:lnTo>
                  <a:lnTo>
                    <a:pt x="900" y="390"/>
                  </a:lnTo>
                  <a:lnTo>
                    <a:pt x="887" y="399"/>
                  </a:lnTo>
                  <a:lnTo>
                    <a:pt x="873" y="409"/>
                  </a:lnTo>
                  <a:lnTo>
                    <a:pt x="859" y="416"/>
                  </a:lnTo>
                  <a:lnTo>
                    <a:pt x="842" y="424"/>
                  </a:lnTo>
                  <a:lnTo>
                    <a:pt x="826" y="431"/>
                  </a:lnTo>
                  <a:lnTo>
                    <a:pt x="808" y="437"/>
                  </a:lnTo>
                  <a:lnTo>
                    <a:pt x="790" y="442"/>
                  </a:lnTo>
                  <a:lnTo>
                    <a:pt x="772" y="448"/>
                  </a:lnTo>
                  <a:lnTo>
                    <a:pt x="752" y="451"/>
                  </a:lnTo>
                  <a:lnTo>
                    <a:pt x="733" y="455"/>
                  </a:lnTo>
                  <a:lnTo>
                    <a:pt x="712" y="458"/>
                  </a:lnTo>
                  <a:lnTo>
                    <a:pt x="691" y="459"/>
                  </a:lnTo>
                  <a:lnTo>
                    <a:pt x="670" y="461"/>
                  </a:lnTo>
                  <a:lnTo>
                    <a:pt x="638" y="461"/>
                  </a:lnTo>
                  <a:lnTo>
                    <a:pt x="605" y="459"/>
                  </a:lnTo>
                  <a:lnTo>
                    <a:pt x="574" y="457"/>
                  </a:lnTo>
                  <a:lnTo>
                    <a:pt x="543" y="451"/>
                  </a:lnTo>
                  <a:lnTo>
                    <a:pt x="511" y="446"/>
                  </a:lnTo>
                  <a:lnTo>
                    <a:pt x="481" y="438"/>
                  </a:lnTo>
                  <a:lnTo>
                    <a:pt x="451" y="431"/>
                  </a:lnTo>
                  <a:lnTo>
                    <a:pt x="422" y="420"/>
                  </a:lnTo>
                  <a:lnTo>
                    <a:pt x="392" y="409"/>
                  </a:lnTo>
                  <a:lnTo>
                    <a:pt x="363" y="396"/>
                  </a:lnTo>
                  <a:lnTo>
                    <a:pt x="334" y="380"/>
                  </a:lnTo>
                  <a:lnTo>
                    <a:pt x="306" y="364"/>
                  </a:lnTo>
                  <a:lnTo>
                    <a:pt x="277" y="346"/>
                  </a:lnTo>
                  <a:lnTo>
                    <a:pt x="250" y="327"/>
                  </a:lnTo>
                  <a:lnTo>
                    <a:pt x="222" y="306"/>
                  </a:lnTo>
                  <a:lnTo>
                    <a:pt x="195" y="284"/>
                  </a:lnTo>
                  <a:lnTo>
                    <a:pt x="191" y="281"/>
                  </a:lnTo>
                  <a:lnTo>
                    <a:pt x="187" y="280"/>
                  </a:lnTo>
                  <a:lnTo>
                    <a:pt x="183" y="278"/>
                  </a:lnTo>
                  <a:lnTo>
                    <a:pt x="179" y="278"/>
                  </a:lnTo>
                  <a:lnTo>
                    <a:pt x="52" y="278"/>
                  </a:lnTo>
                  <a:lnTo>
                    <a:pt x="43" y="277"/>
                  </a:lnTo>
                  <a:lnTo>
                    <a:pt x="32" y="276"/>
                  </a:lnTo>
                  <a:lnTo>
                    <a:pt x="25" y="272"/>
                  </a:lnTo>
                  <a:lnTo>
                    <a:pt x="17" y="268"/>
                  </a:lnTo>
                  <a:lnTo>
                    <a:pt x="10" y="263"/>
                  </a:lnTo>
                  <a:lnTo>
                    <a:pt x="5" y="256"/>
                  </a:lnTo>
                  <a:lnTo>
                    <a:pt x="1" y="250"/>
                  </a:lnTo>
                  <a:lnTo>
                    <a:pt x="0" y="243"/>
                  </a:lnTo>
                  <a:lnTo>
                    <a:pt x="0" y="238"/>
                  </a:lnTo>
                  <a:lnTo>
                    <a:pt x="0" y="234"/>
                  </a:lnTo>
                  <a:lnTo>
                    <a:pt x="2" y="230"/>
                  </a:lnTo>
                  <a:lnTo>
                    <a:pt x="5" y="226"/>
                  </a:lnTo>
                  <a:lnTo>
                    <a:pt x="10" y="221"/>
                  </a:lnTo>
                  <a:lnTo>
                    <a:pt x="17" y="217"/>
                  </a:lnTo>
                  <a:lnTo>
                    <a:pt x="26" y="213"/>
                  </a:lnTo>
                  <a:lnTo>
                    <a:pt x="35" y="212"/>
                  </a:lnTo>
                  <a:lnTo>
                    <a:pt x="34" y="212"/>
                  </a:lnTo>
                  <a:lnTo>
                    <a:pt x="32" y="212"/>
                  </a:lnTo>
                  <a:lnTo>
                    <a:pt x="164" y="213"/>
                  </a:lnTo>
                  <a:lnTo>
                    <a:pt x="172" y="212"/>
                  </a:lnTo>
                  <a:lnTo>
                    <a:pt x="179" y="207"/>
                  </a:lnTo>
                  <a:lnTo>
                    <a:pt x="185" y="202"/>
                  </a:lnTo>
                  <a:lnTo>
                    <a:pt x="189" y="194"/>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05" name="Freeform 660">
              <a:extLst>
                <a:ext uri="{FF2B5EF4-FFF2-40B4-BE49-F238E27FC236}">
                  <a16:creationId xmlns:a16="http://schemas.microsoft.com/office/drawing/2014/main" id="{B3281DF9-BB12-4C8C-8DEB-B156A514993A}"/>
                </a:ext>
              </a:extLst>
            </p:cNvPr>
            <p:cNvSpPr>
              <a:spLocks/>
            </p:cNvSpPr>
            <p:nvPr/>
          </p:nvSpPr>
          <p:spPr bwMode="auto">
            <a:xfrm>
              <a:off x="429" y="2498"/>
              <a:ext cx="247" cy="97"/>
            </a:xfrm>
            <a:custGeom>
              <a:avLst/>
              <a:gdLst>
                <a:gd name="T0" fmla="*/ 0 w 1077"/>
                <a:gd name="T1" fmla="*/ 0 h 421"/>
                <a:gd name="T2" fmla="*/ 0 w 1077"/>
                <a:gd name="T3" fmla="*/ 0 h 421"/>
                <a:gd name="T4" fmla="*/ 0 w 1077"/>
                <a:gd name="T5" fmla="*/ 0 h 421"/>
                <a:gd name="T6" fmla="*/ 0 w 1077"/>
                <a:gd name="T7" fmla="*/ 0 h 421"/>
                <a:gd name="T8" fmla="*/ 0 w 1077"/>
                <a:gd name="T9" fmla="*/ 0 h 421"/>
                <a:gd name="T10" fmla="*/ 0 w 1077"/>
                <a:gd name="T11" fmla="*/ 0 h 421"/>
                <a:gd name="T12" fmla="*/ 0 w 1077"/>
                <a:gd name="T13" fmla="*/ 0 h 421"/>
                <a:gd name="T14" fmla="*/ 0 w 1077"/>
                <a:gd name="T15" fmla="*/ 0 h 421"/>
                <a:gd name="T16" fmla="*/ 0 w 1077"/>
                <a:gd name="T17" fmla="*/ 0 h 421"/>
                <a:gd name="T18" fmla="*/ 0 w 1077"/>
                <a:gd name="T19" fmla="*/ 0 h 421"/>
                <a:gd name="T20" fmla="*/ 0 w 1077"/>
                <a:gd name="T21" fmla="*/ 0 h 421"/>
                <a:gd name="T22" fmla="*/ 0 w 1077"/>
                <a:gd name="T23" fmla="*/ 0 h 421"/>
                <a:gd name="T24" fmla="*/ 0 w 1077"/>
                <a:gd name="T25" fmla="*/ 0 h 421"/>
                <a:gd name="T26" fmla="*/ 0 w 1077"/>
                <a:gd name="T27" fmla="*/ 0 h 421"/>
                <a:gd name="T28" fmla="*/ 0 w 1077"/>
                <a:gd name="T29" fmla="*/ 0 h 421"/>
                <a:gd name="T30" fmla="*/ 0 w 1077"/>
                <a:gd name="T31" fmla="*/ 0 h 421"/>
                <a:gd name="T32" fmla="*/ 0 w 1077"/>
                <a:gd name="T33" fmla="*/ 0 h 421"/>
                <a:gd name="T34" fmla="*/ 0 w 1077"/>
                <a:gd name="T35" fmla="*/ 0 h 421"/>
                <a:gd name="T36" fmla="*/ 0 w 1077"/>
                <a:gd name="T37" fmla="*/ 0 h 421"/>
                <a:gd name="T38" fmla="*/ 0 w 1077"/>
                <a:gd name="T39" fmla="*/ 0 h 421"/>
                <a:gd name="T40" fmla="*/ 0 w 1077"/>
                <a:gd name="T41" fmla="*/ 0 h 421"/>
                <a:gd name="T42" fmla="*/ 0 w 1077"/>
                <a:gd name="T43" fmla="*/ 0 h 421"/>
                <a:gd name="T44" fmla="*/ 0 w 1077"/>
                <a:gd name="T45" fmla="*/ 0 h 421"/>
                <a:gd name="T46" fmla="*/ 0 w 1077"/>
                <a:gd name="T47" fmla="*/ 0 h 421"/>
                <a:gd name="T48" fmla="*/ 0 w 1077"/>
                <a:gd name="T49" fmla="*/ 0 h 421"/>
                <a:gd name="T50" fmla="*/ 0 w 1077"/>
                <a:gd name="T51" fmla="*/ 0 h 421"/>
                <a:gd name="T52" fmla="*/ 0 w 1077"/>
                <a:gd name="T53" fmla="*/ 0 h 421"/>
                <a:gd name="T54" fmla="*/ 0 w 1077"/>
                <a:gd name="T55" fmla="*/ 0 h 421"/>
                <a:gd name="T56" fmla="*/ 0 w 1077"/>
                <a:gd name="T57" fmla="*/ 0 h 421"/>
                <a:gd name="T58" fmla="*/ 0 w 1077"/>
                <a:gd name="T59" fmla="*/ 0 h 421"/>
                <a:gd name="T60" fmla="*/ 0 w 1077"/>
                <a:gd name="T61" fmla="*/ 0 h 421"/>
                <a:gd name="T62" fmla="*/ 0 w 1077"/>
                <a:gd name="T63" fmla="*/ 0 h 421"/>
                <a:gd name="T64" fmla="*/ 0 w 1077"/>
                <a:gd name="T65" fmla="*/ 0 h 421"/>
                <a:gd name="T66" fmla="*/ 0 w 1077"/>
                <a:gd name="T67" fmla="*/ 0 h 421"/>
                <a:gd name="T68" fmla="*/ 0 w 1077"/>
                <a:gd name="T69" fmla="*/ 0 h 421"/>
                <a:gd name="T70" fmla="*/ 0 w 1077"/>
                <a:gd name="T71" fmla="*/ 0 h 421"/>
                <a:gd name="T72" fmla="*/ 0 w 1077"/>
                <a:gd name="T73" fmla="*/ 0 h 421"/>
                <a:gd name="T74" fmla="*/ 0 w 1077"/>
                <a:gd name="T75" fmla="*/ 0 h 421"/>
                <a:gd name="T76" fmla="*/ 0 w 1077"/>
                <a:gd name="T77" fmla="*/ 0 h 421"/>
                <a:gd name="T78" fmla="*/ 0 w 1077"/>
                <a:gd name="T79" fmla="*/ 0 h 421"/>
                <a:gd name="T80" fmla="*/ 0 w 1077"/>
                <a:gd name="T81" fmla="*/ 0 h 421"/>
                <a:gd name="T82" fmla="*/ 0 w 1077"/>
                <a:gd name="T83" fmla="*/ 0 h 421"/>
                <a:gd name="T84" fmla="*/ 0 w 1077"/>
                <a:gd name="T85" fmla="*/ 0 h 421"/>
                <a:gd name="T86" fmla="*/ 0 w 1077"/>
                <a:gd name="T87" fmla="*/ 0 h 421"/>
                <a:gd name="T88" fmla="*/ 0 w 1077"/>
                <a:gd name="T89" fmla="*/ 0 h 421"/>
                <a:gd name="T90" fmla="*/ 0 w 1077"/>
                <a:gd name="T91" fmla="*/ 0 h 421"/>
                <a:gd name="T92" fmla="*/ 0 w 1077"/>
                <a:gd name="T93" fmla="*/ 0 h 421"/>
                <a:gd name="T94" fmla="*/ 0 w 1077"/>
                <a:gd name="T95" fmla="*/ 0 h 421"/>
                <a:gd name="T96" fmla="*/ 0 w 1077"/>
                <a:gd name="T97" fmla="*/ 0 h 421"/>
                <a:gd name="T98" fmla="*/ 0 w 1077"/>
                <a:gd name="T99" fmla="*/ 0 h 421"/>
                <a:gd name="T100" fmla="*/ 0 w 1077"/>
                <a:gd name="T101" fmla="*/ 0 h 42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077"/>
                <a:gd name="T154" fmla="*/ 0 h 421"/>
                <a:gd name="T155" fmla="*/ 1077 w 1077"/>
                <a:gd name="T156" fmla="*/ 421 h 42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077" h="421">
                  <a:moveTo>
                    <a:pt x="0" y="292"/>
                  </a:moveTo>
                  <a:lnTo>
                    <a:pt x="0" y="292"/>
                  </a:lnTo>
                  <a:lnTo>
                    <a:pt x="0" y="294"/>
                  </a:lnTo>
                  <a:lnTo>
                    <a:pt x="0" y="295"/>
                  </a:lnTo>
                  <a:lnTo>
                    <a:pt x="1" y="303"/>
                  </a:lnTo>
                  <a:lnTo>
                    <a:pt x="3" y="309"/>
                  </a:lnTo>
                  <a:lnTo>
                    <a:pt x="9" y="315"/>
                  </a:lnTo>
                  <a:lnTo>
                    <a:pt x="15" y="317"/>
                  </a:lnTo>
                  <a:lnTo>
                    <a:pt x="111" y="350"/>
                  </a:lnTo>
                  <a:lnTo>
                    <a:pt x="113" y="350"/>
                  </a:lnTo>
                  <a:lnTo>
                    <a:pt x="114" y="350"/>
                  </a:lnTo>
                  <a:lnTo>
                    <a:pt x="115" y="350"/>
                  </a:lnTo>
                  <a:lnTo>
                    <a:pt x="118" y="350"/>
                  </a:lnTo>
                  <a:lnTo>
                    <a:pt x="126" y="351"/>
                  </a:lnTo>
                  <a:lnTo>
                    <a:pt x="136" y="352"/>
                  </a:lnTo>
                  <a:lnTo>
                    <a:pt x="148" y="354"/>
                  </a:lnTo>
                  <a:lnTo>
                    <a:pt x="160" y="356"/>
                  </a:lnTo>
                  <a:lnTo>
                    <a:pt x="170" y="357"/>
                  </a:lnTo>
                  <a:lnTo>
                    <a:pt x="178" y="359"/>
                  </a:lnTo>
                  <a:lnTo>
                    <a:pt x="180" y="359"/>
                  </a:lnTo>
                  <a:lnTo>
                    <a:pt x="223" y="369"/>
                  </a:lnTo>
                  <a:lnTo>
                    <a:pt x="266" y="378"/>
                  </a:lnTo>
                  <a:lnTo>
                    <a:pt x="308" y="387"/>
                  </a:lnTo>
                  <a:lnTo>
                    <a:pt x="350" y="394"/>
                  </a:lnTo>
                  <a:lnTo>
                    <a:pt x="391" y="400"/>
                  </a:lnTo>
                  <a:lnTo>
                    <a:pt x="432" y="406"/>
                  </a:lnTo>
                  <a:lnTo>
                    <a:pt x="472" y="411"/>
                  </a:lnTo>
                  <a:lnTo>
                    <a:pt x="511" y="413"/>
                  </a:lnTo>
                  <a:lnTo>
                    <a:pt x="550" y="417"/>
                  </a:lnTo>
                  <a:lnTo>
                    <a:pt x="588" y="419"/>
                  </a:lnTo>
                  <a:lnTo>
                    <a:pt x="624" y="420"/>
                  </a:lnTo>
                  <a:lnTo>
                    <a:pt x="659" y="421"/>
                  </a:lnTo>
                  <a:lnTo>
                    <a:pt x="694" y="421"/>
                  </a:lnTo>
                  <a:lnTo>
                    <a:pt x="727" y="421"/>
                  </a:lnTo>
                  <a:lnTo>
                    <a:pt x="760" y="420"/>
                  </a:lnTo>
                  <a:lnTo>
                    <a:pt x="791" y="419"/>
                  </a:lnTo>
                  <a:lnTo>
                    <a:pt x="819" y="417"/>
                  </a:lnTo>
                  <a:lnTo>
                    <a:pt x="848" y="415"/>
                  </a:lnTo>
                  <a:lnTo>
                    <a:pt x="874" y="413"/>
                  </a:lnTo>
                  <a:lnTo>
                    <a:pt x="900" y="411"/>
                  </a:lnTo>
                  <a:lnTo>
                    <a:pt x="924" y="408"/>
                  </a:lnTo>
                  <a:lnTo>
                    <a:pt x="946" y="406"/>
                  </a:lnTo>
                  <a:lnTo>
                    <a:pt x="965" y="403"/>
                  </a:lnTo>
                  <a:lnTo>
                    <a:pt x="983" y="400"/>
                  </a:lnTo>
                  <a:lnTo>
                    <a:pt x="1000" y="398"/>
                  </a:lnTo>
                  <a:lnTo>
                    <a:pt x="1015" y="396"/>
                  </a:lnTo>
                  <a:lnTo>
                    <a:pt x="1028" y="394"/>
                  </a:lnTo>
                  <a:lnTo>
                    <a:pt x="1038" y="393"/>
                  </a:lnTo>
                  <a:lnTo>
                    <a:pt x="1046" y="391"/>
                  </a:lnTo>
                  <a:lnTo>
                    <a:pt x="1052" y="390"/>
                  </a:lnTo>
                  <a:lnTo>
                    <a:pt x="1056" y="389"/>
                  </a:lnTo>
                  <a:lnTo>
                    <a:pt x="1058" y="389"/>
                  </a:lnTo>
                  <a:lnTo>
                    <a:pt x="1065" y="385"/>
                  </a:lnTo>
                  <a:lnTo>
                    <a:pt x="1072" y="380"/>
                  </a:lnTo>
                  <a:lnTo>
                    <a:pt x="1076" y="373"/>
                  </a:lnTo>
                  <a:lnTo>
                    <a:pt x="1077" y="365"/>
                  </a:lnTo>
                  <a:lnTo>
                    <a:pt x="1077" y="364"/>
                  </a:lnTo>
                  <a:lnTo>
                    <a:pt x="1074" y="342"/>
                  </a:lnTo>
                  <a:lnTo>
                    <a:pt x="1068" y="316"/>
                  </a:lnTo>
                  <a:lnTo>
                    <a:pt x="1058" y="289"/>
                  </a:lnTo>
                  <a:lnTo>
                    <a:pt x="1043" y="261"/>
                  </a:lnTo>
                  <a:lnTo>
                    <a:pt x="1022" y="235"/>
                  </a:lnTo>
                  <a:lnTo>
                    <a:pt x="998" y="210"/>
                  </a:lnTo>
                  <a:lnTo>
                    <a:pt x="965" y="190"/>
                  </a:lnTo>
                  <a:lnTo>
                    <a:pt x="927" y="175"/>
                  </a:lnTo>
                  <a:lnTo>
                    <a:pt x="924" y="168"/>
                  </a:lnTo>
                  <a:lnTo>
                    <a:pt x="917" y="158"/>
                  </a:lnTo>
                  <a:lnTo>
                    <a:pt x="909" y="148"/>
                  </a:lnTo>
                  <a:lnTo>
                    <a:pt x="899" y="136"/>
                  </a:lnTo>
                  <a:lnTo>
                    <a:pt x="886" y="123"/>
                  </a:lnTo>
                  <a:lnTo>
                    <a:pt x="871" y="110"/>
                  </a:lnTo>
                  <a:lnTo>
                    <a:pt x="853" y="97"/>
                  </a:lnTo>
                  <a:lnTo>
                    <a:pt x="832" y="84"/>
                  </a:lnTo>
                  <a:lnTo>
                    <a:pt x="809" y="70"/>
                  </a:lnTo>
                  <a:lnTo>
                    <a:pt x="782" y="58"/>
                  </a:lnTo>
                  <a:lnTo>
                    <a:pt x="750" y="45"/>
                  </a:lnTo>
                  <a:lnTo>
                    <a:pt x="715" y="34"/>
                  </a:lnTo>
                  <a:lnTo>
                    <a:pt x="676" y="23"/>
                  </a:lnTo>
                  <a:lnTo>
                    <a:pt x="632" y="14"/>
                  </a:lnTo>
                  <a:lnTo>
                    <a:pt x="584" y="6"/>
                  </a:lnTo>
                  <a:lnTo>
                    <a:pt x="532" y="1"/>
                  </a:lnTo>
                  <a:lnTo>
                    <a:pt x="523" y="1"/>
                  </a:lnTo>
                  <a:lnTo>
                    <a:pt x="504" y="0"/>
                  </a:lnTo>
                  <a:lnTo>
                    <a:pt x="478" y="1"/>
                  </a:lnTo>
                  <a:lnTo>
                    <a:pt x="445" y="2"/>
                  </a:lnTo>
                  <a:lnTo>
                    <a:pt x="407" y="5"/>
                  </a:lnTo>
                  <a:lnTo>
                    <a:pt x="364" y="10"/>
                  </a:lnTo>
                  <a:lnTo>
                    <a:pt x="318" y="18"/>
                  </a:lnTo>
                  <a:lnTo>
                    <a:pt x="272" y="28"/>
                  </a:lnTo>
                  <a:lnTo>
                    <a:pt x="223" y="43"/>
                  </a:lnTo>
                  <a:lnTo>
                    <a:pt x="178" y="62"/>
                  </a:lnTo>
                  <a:lnTo>
                    <a:pt x="134" y="86"/>
                  </a:lnTo>
                  <a:lnTo>
                    <a:pt x="95" y="114"/>
                  </a:lnTo>
                  <a:lnTo>
                    <a:pt x="59" y="148"/>
                  </a:lnTo>
                  <a:lnTo>
                    <a:pt x="31" y="190"/>
                  </a:lnTo>
                  <a:lnTo>
                    <a:pt x="11" y="238"/>
                  </a:lnTo>
                  <a:lnTo>
                    <a:pt x="0" y="2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06" name="Freeform 661">
              <a:extLst>
                <a:ext uri="{FF2B5EF4-FFF2-40B4-BE49-F238E27FC236}">
                  <a16:creationId xmlns:a16="http://schemas.microsoft.com/office/drawing/2014/main" id="{C3B1B785-8E86-415A-A235-C6A23A75305E}"/>
                </a:ext>
              </a:extLst>
            </p:cNvPr>
            <p:cNvSpPr>
              <a:spLocks/>
            </p:cNvSpPr>
            <p:nvPr/>
          </p:nvSpPr>
          <p:spPr bwMode="auto">
            <a:xfrm>
              <a:off x="440" y="2510"/>
              <a:ext cx="224" cy="74"/>
            </a:xfrm>
            <a:custGeom>
              <a:avLst/>
              <a:gdLst>
                <a:gd name="T0" fmla="*/ 0 w 975"/>
                <a:gd name="T1" fmla="*/ 0 h 324"/>
                <a:gd name="T2" fmla="*/ 0 w 975"/>
                <a:gd name="T3" fmla="*/ 0 h 324"/>
                <a:gd name="T4" fmla="*/ 0 w 975"/>
                <a:gd name="T5" fmla="*/ 0 h 324"/>
                <a:gd name="T6" fmla="*/ 0 w 975"/>
                <a:gd name="T7" fmla="*/ 0 h 324"/>
                <a:gd name="T8" fmla="*/ 0 w 975"/>
                <a:gd name="T9" fmla="*/ 0 h 324"/>
                <a:gd name="T10" fmla="*/ 0 w 975"/>
                <a:gd name="T11" fmla="*/ 0 h 324"/>
                <a:gd name="T12" fmla="*/ 0 w 975"/>
                <a:gd name="T13" fmla="*/ 0 h 324"/>
                <a:gd name="T14" fmla="*/ 0 w 975"/>
                <a:gd name="T15" fmla="*/ 0 h 324"/>
                <a:gd name="T16" fmla="*/ 0 w 975"/>
                <a:gd name="T17" fmla="*/ 0 h 324"/>
                <a:gd name="T18" fmla="*/ 0 w 975"/>
                <a:gd name="T19" fmla="*/ 0 h 324"/>
                <a:gd name="T20" fmla="*/ 0 w 975"/>
                <a:gd name="T21" fmla="*/ 0 h 324"/>
                <a:gd name="T22" fmla="*/ 0 w 975"/>
                <a:gd name="T23" fmla="*/ 0 h 324"/>
                <a:gd name="T24" fmla="*/ 0 w 975"/>
                <a:gd name="T25" fmla="*/ 0 h 324"/>
                <a:gd name="T26" fmla="*/ 0 w 975"/>
                <a:gd name="T27" fmla="*/ 0 h 324"/>
                <a:gd name="T28" fmla="*/ 0 w 975"/>
                <a:gd name="T29" fmla="*/ 0 h 324"/>
                <a:gd name="T30" fmla="*/ 0 w 975"/>
                <a:gd name="T31" fmla="*/ 0 h 324"/>
                <a:gd name="T32" fmla="*/ 0 w 975"/>
                <a:gd name="T33" fmla="*/ 0 h 324"/>
                <a:gd name="T34" fmla="*/ 0 w 975"/>
                <a:gd name="T35" fmla="*/ 0 h 324"/>
                <a:gd name="T36" fmla="*/ 0 w 975"/>
                <a:gd name="T37" fmla="*/ 0 h 324"/>
                <a:gd name="T38" fmla="*/ 0 w 975"/>
                <a:gd name="T39" fmla="*/ 0 h 324"/>
                <a:gd name="T40" fmla="*/ 0 w 975"/>
                <a:gd name="T41" fmla="*/ 0 h 324"/>
                <a:gd name="T42" fmla="*/ 0 w 975"/>
                <a:gd name="T43" fmla="*/ 0 h 324"/>
                <a:gd name="T44" fmla="*/ 0 w 975"/>
                <a:gd name="T45" fmla="*/ 0 h 324"/>
                <a:gd name="T46" fmla="*/ 0 w 975"/>
                <a:gd name="T47" fmla="*/ 0 h 324"/>
                <a:gd name="T48" fmla="*/ 0 w 975"/>
                <a:gd name="T49" fmla="*/ 0 h 324"/>
                <a:gd name="T50" fmla="*/ 0 w 975"/>
                <a:gd name="T51" fmla="*/ 0 h 324"/>
                <a:gd name="T52" fmla="*/ 0 w 975"/>
                <a:gd name="T53" fmla="*/ 0 h 324"/>
                <a:gd name="T54" fmla="*/ 0 w 975"/>
                <a:gd name="T55" fmla="*/ 0 h 324"/>
                <a:gd name="T56" fmla="*/ 0 w 975"/>
                <a:gd name="T57" fmla="*/ 0 h 324"/>
                <a:gd name="T58" fmla="*/ 0 w 975"/>
                <a:gd name="T59" fmla="*/ 0 h 324"/>
                <a:gd name="T60" fmla="*/ 0 w 975"/>
                <a:gd name="T61" fmla="*/ 0 h 324"/>
                <a:gd name="T62" fmla="*/ 0 w 975"/>
                <a:gd name="T63" fmla="*/ 0 h 324"/>
                <a:gd name="T64" fmla="*/ 0 w 975"/>
                <a:gd name="T65" fmla="*/ 0 h 324"/>
                <a:gd name="T66" fmla="*/ 0 w 975"/>
                <a:gd name="T67" fmla="*/ 0 h 324"/>
                <a:gd name="T68" fmla="*/ 0 w 975"/>
                <a:gd name="T69" fmla="*/ 0 h 324"/>
                <a:gd name="T70" fmla="*/ 0 w 975"/>
                <a:gd name="T71" fmla="*/ 0 h 324"/>
                <a:gd name="T72" fmla="*/ 0 w 975"/>
                <a:gd name="T73" fmla="*/ 0 h 324"/>
                <a:gd name="T74" fmla="*/ 0 w 975"/>
                <a:gd name="T75" fmla="*/ 0 h 324"/>
                <a:gd name="T76" fmla="*/ 0 w 975"/>
                <a:gd name="T77" fmla="*/ 0 h 324"/>
                <a:gd name="T78" fmla="*/ 0 w 975"/>
                <a:gd name="T79" fmla="*/ 0 h 3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75"/>
                <a:gd name="T121" fmla="*/ 0 h 324"/>
                <a:gd name="T122" fmla="*/ 975 w 975"/>
                <a:gd name="T123" fmla="*/ 324 h 3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75" h="324">
                  <a:moveTo>
                    <a:pt x="479" y="0"/>
                  </a:moveTo>
                  <a:lnTo>
                    <a:pt x="534" y="7"/>
                  </a:lnTo>
                  <a:lnTo>
                    <a:pt x="583" y="15"/>
                  </a:lnTo>
                  <a:lnTo>
                    <a:pt x="626" y="25"/>
                  </a:lnTo>
                  <a:lnTo>
                    <a:pt x="665" y="35"/>
                  </a:lnTo>
                  <a:lnTo>
                    <a:pt x="699" y="47"/>
                  </a:lnTo>
                  <a:lnTo>
                    <a:pt x="728" y="60"/>
                  </a:lnTo>
                  <a:lnTo>
                    <a:pt x="752" y="73"/>
                  </a:lnTo>
                  <a:lnTo>
                    <a:pt x="773" y="86"/>
                  </a:lnTo>
                  <a:lnTo>
                    <a:pt x="792" y="99"/>
                  </a:lnTo>
                  <a:lnTo>
                    <a:pt x="805" y="112"/>
                  </a:lnTo>
                  <a:lnTo>
                    <a:pt x="816" y="122"/>
                  </a:lnTo>
                  <a:lnTo>
                    <a:pt x="824" y="133"/>
                  </a:lnTo>
                  <a:lnTo>
                    <a:pt x="831" y="141"/>
                  </a:lnTo>
                  <a:lnTo>
                    <a:pt x="834" y="147"/>
                  </a:lnTo>
                  <a:lnTo>
                    <a:pt x="837" y="151"/>
                  </a:lnTo>
                  <a:lnTo>
                    <a:pt x="837" y="152"/>
                  </a:lnTo>
                  <a:lnTo>
                    <a:pt x="840" y="158"/>
                  </a:lnTo>
                  <a:lnTo>
                    <a:pt x="844" y="163"/>
                  </a:lnTo>
                  <a:lnTo>
                    <a:pt x="849" y="167"/>
                  </a:lnTo>
                  <a:lnTo>
                    <a:pt x="855" y="168"/>
                  </a:lnTo>
                  <a:lnTo>
                    <a:pt x="885" y="178"/>
                  </a:lnTo>
                  <a:lnTo>
                    <a:pt x="910" y="191"/>
                  </a:lnTo>
                  <a:lnTo>
                    <a:pt x="929" y="208"/>
                  </a:lnTo>
                  <a:lnTo>
                    <a:pt x="945" y="227"/>
                  </a:lnTo>
                  <a:lnTo>
                    <a:pt x="957" y="246"/>
                  </a:lnTo>
                  <a:lnTo>
                    <a:pt x="966" y="264"/>
                  </a:lnTo>
                  <a:lnTo>
                    <a:pt x="971" y="281"/>
                  </a:lnTo>
                  <a:lnTo>
                    <a:pt x="975" y="297"/>
                  </a:lnTo>
                  <a:lnTo>
                    <a:pt x="956" y="301"/>
                  </a:lnTo>
                  <a:lnTo>
                    <a:pt x="931" y="305"/>
                  </a:lnTo>
                  <a:lnTo>
                    <a:pt x="900" y="308"/>
                  </a:lnTo>
                  <a:lnTo>
                    <a:pt x="863" y="312"/>
                  </a:lnTo>
                  <a:lnTo>
                    <a:pt x="821" y="316"/>
                  </a:lnTo>
                  <a:lnTo>
                    <a:pt x="776" y="320"/>
                  </a:lnTo>
                  <a:lnTo>
                    <a:pt x="726" y="323"/>
                  </a:lnTo>
                  <a:lnTo>
                    <a:pt x="672" y="324"/>
                  </a:lnTo>
                  <a:lnTo>
                    <a:pt x="615" y="324"/>
                  </a:lnTo>
                  <a:lnTo>
                    <a:pt x="553" y="323"/>
                  </a:lnTo>
                  <a:lnTo>
                    <a:pt x="491" y="319"/>
                  </a:lnTo>
                  <a:lnTo>
                    <a:pt x="425" y="314"/>
                  </a:lnTo>
                  <a:lnTo>
                    <a:pt x="356" y="306"/>
                  </a:lnTo>
                  <a:lnTo>
                    <a:pt x="285" y="294"/>
                  </a:lnTo>
                  <a:lnTo>
                    <a:pt x="214" y="280"/>
                  </a:lnTo>
                  <a:lnTo>
                    <a:pt x="141" y="263"/>
                  </a:lnTo>
                  <a:lnTo>
                    <a:pt x="140" y="263"/>
                  </a:lnTo>
                  <a:lnTo>
                    <a:pt x="140" y="262"/>
                  </a:lnTo>
                  <a:lnTo>
                    <a:pt x="138" y="262"/>
                  </a:lnTo>
                  <a:lnTo>
                    <a:pt x="137" y="262"/>
                  </a:lnTo>
                  <a:lnTo>
                    <a:pt x="134" y="262"/>
                  </a:lnTo>
                  <a:lnTo>
                    <a:pt x="128" y="260"/>
                  </a:lnTo>
                  <a:lnTo>
                    <a:pt x="119" y="259"/>
                  </a:lnTo>
                  <a:lnTo>
                    <a:pt x="107" y="258"/>
                  </a:lnTo>
                  <a:lnTo>
                    <a:pt x="97" y="256"/>
                  </a:lnTo>
                  <a:lnTo>
                    <a:pt x="86" y="255"/>
                  </a:lnTo>
                  <a:lnTo>
                    <a:pt x="78" y="255"/>
                  </a:lnTo>
                  <a:lnTo>
                    <a:pt x="74" y="254"/>
                  </a:lnTo>
                  <a:lnTo>
                    <a:pt x="71" y="253"/>
                  </a:lnTo>
                  <a:lnTo>
                    <a:pt x="65" y="251"/>
                  </a:lnTo>
                  <a:lnTo>
                    <a:pt x="56" y="247"/>
                  </a:lnTo>
                  <a:lnTo>
                    <a:pt x="46" y="245"/>
                  </a:lnTo>
                  <a:lnTo>
                    <a:pt x="34" y="241"/>
                  </a:lnTo>
                  <a:lnTo>
                    <a:pt x="22" y="237"/>
                  </a:lnTo>
                  <a:lnTo>
                    <a:pt x="11" y="233"/>
                  </a:lnTo>
                  <a:lnTo>
                    <a:pt x="0" y="229"/>
                  </a:lnTo>
                  <a:lnTo>
                    <a:pt x="13" y="186"/>
                  </a:lnTo>
                  <a:lnTo>
                    <a:pt x="34" y="148"/>
                  </a:lnTo>
                  <a:lnTo>
                    <a:pt x="61" y="116"/>
                  </a:lnTo>
                  <a:lnTo>
                    <a:pt x="95" y="89"/>
                  </a:lnTo>
                  <a:lnTo>
                    <a:pt x="132" y="67"/>
                  </a:lnTo>
                  <a:lnTo>
                    <a:pt x="172" y="47"/>
                  </a:lnTo>
                  <a:lnTo>
                    <a:pt x="214" y="33"/>
                  </a:lnTo>
                  <a:lnTo>
                    <a:pt x="255" y="21"/>
                  </a:lnTo>
                  <a:lnTo>
                    <a:pt x="298" y="13"/>
                  </a:lnTo>
                  <a:lnTo>
                    <a:pt x="339" y="7"/>
                  </a:lnTo>
                  <a:lnTo>
                    <a:pt x="375" y="3"/>
                  </a:lnTo>
                  <a:lnTo>
                    <a:pt x="409" y="1"/>
                  </a:lnTo>
                  <a:lnTo>
                    <a:pt x="438" y="0"/>
                  </a:lnTo>
                  <a:lnTo>
                    <a:pt x="460" y="0"/>
                  </a:lnTo>
                  <a:lnTo>
                    <a:pt x="474" y="0"/>
                  </a:lnTo>
                  <a:lnTo>
                    <a:pt x="479"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07" name="Freeform 662">
              <a:extLst>
                <a:ext uri="{FF2B5EF4-FFF2-40B4-BE49-F238E27FC236}">
                  <a16:creationId xmlns:a16="http://schemas.microsoft.com/office/drawing/2014/main" id="{DB99A66C-14EB-4BAC-84FF-60A96DE3E719}"/>
                </a:ext>
              </a:extLst>
            </p:cNvPr>
            <p:cNvSpPr>
              <a:spLocks/>
            </p:cNvSpPr>
            <p:nvPr/>
          </p:nvSpPr>
          <p:spPr bwMode="auto">
            <a:xfrm>
              <a:off x="494" y="2536"/>
              <a:ext cx="149" cy="32"/>
            </a:xfrm>
            <a:custGeom>
              <a:avLst/>
              <a:gdLst>
                <a:gd name="T0" fmla="*/ 0 w 653"/>
                <a:gd name="T1" fmla="*/ 0 h 143"/>
                <a:gd name="T2" fmla="*/ 0 w 653"/>
                <a:gd name="T3" fmla="*/ 0 h 143"/>
                <a:gd name="T4" fmla="*/ 0 w 653"/>
                <a:gd name="T5" fmla="*/ 0 h 143"/>
                <a:gd name="T6" fmla="*/ 0 w 653"/>
                <a:gd name="T7" fmla="*/ 0 h 143"/>
                <a:gd name="T8" fmla="*/ 0 w 653"/>
                <a:gd name="T9" fmla="*/ 0 h 143"/>
                <a:gd name="T10" fmla="*/ 0 w 653"/>
                <a:gd name="T11" fmla="*/ 0 h 143"/>
                <a:gd name="T12" fmla="*/ 0 w 653"/>
                <a:gd name="T13" fmla="*/ 0 h 143"/>
                <a:gd name="T14" fmla="*/ 0 w 653"/>
                <a:gd name="T15" fmla="*/ 0 h 143"/>
                <a:gd name="T16" fmla="*/ 0 w 653"/>
                <a:gd name="T17" fmla="*/ 0 h 143"/>
                <a:gd name="T18" fmla="*/ 0 w 653"/>
                <a:gd name="T19" fmla="*/ 0 h 143"/>
                <a:gd name="T20" fmla="*/ 0 w 653"/>
                <a:gd name="T21" fmla="*/ 0 h 143"/>
                <a:gd name="T22" fmla="*/ 0 w 653"/>
                <a:gd name="T23" fmla="*/ 0 h 143"/>
                <a:gd name="T24" fmla="*/ 0 w 653"/>
                <a:gd name="T25" fmla="*/ 0 h 143"/>
                <a:gd name="T26" fmla="*/ 0 w 653"/>
                <a:gd name="T27" fmla="*/ 0 h 143"/>
                <a:gd name="T28" fmla="*/ 0 w 653"/>
                <a:gd name="T29" fmla="*/ 0 h 143"/>
                <a:gd name="T30" fmla="*/ 0 w 653"/>
                <a:gd name="T31" fmla="*/ 0 h 143"/>
                <a:gd name="T32" fmla="*/ 0 w 653"/>
                <a:gd name="T33" fmla="*/ 0 h 143"/>
                <a:gd name="T34" fmla="*/ 0 w 653"/>
                <a:gd name="T35" fmla="*/ 0 h 143"/>
                <a:gd name="T36" fmla="*/ 0 w 653"/>
                <a:gd name="T37" fmla="*/ 0 h 143"/>
                <a:gd name="T38" fmla="*/ 0 w 653"/>
                <a:gd name="T39" fmla="*/ 0 h 143"/>
                <a:gd name="T40" fmla="*/ 0 w 653"/>
                <a:gd name="T41" fmla="*/ 0 h 143"/>
                <a:gd name="T42" fmla="*/ 0 w 653"/>
                <a:gd name="T43" fmla="*/ 0 h 143"/>
                <a:gd name="T44" fmla="*/ 0 w 653"/>
                <a:gd name="T45" fmla="*/ 0 h 143"/>
                <a:gd name="T46" fmla="*/ 0 w 653"/>
                <a:gd name="T47" fmla="*/ 0 h 143"/>
                <a:gd name="T48" fmla="*/ 0 w 653"/>
                <a:gd name="T49" fmla="*/ 0 h 143"/>
                <a:gd name="T50" fmla="*/ 0 w 653"/>
                <a:gd name="T51" fmla="*/ 0 h 143"/>
                <a:gd name="T52" fmla="*/ 0 w 653"/>
                <a:gd name="T53" fmla="*/ 0 h 143"/>
                <a:gd name="T54" fmla="*/ 0 w 653"/>
                <a:gd name="T55" fmla="*/ 0 h 143"/>
                <a:gd name="T56" fmla="*/ 0 w 653"/>
                <a:gd name="T57" fmla="*/ 0 h 143"/>
                <a:gd name="T58" fmla="*/ 0 w 653"/>
                <a:gd name="T59" fmla="*/ 0 h 143"/>
                <a:gd name="T60" fmla="*/ 0 w 653"/>
                <a:gd name="T61" fmla="*/ 0 h 143"/>
                <a:gd name="T62" fmla="*/ 0 w 653"/>
                <a:gd name="T63" fmla="*/ 0 h 143"/>
                <a:gd name="T64" fmla="*/ 0 w 653"/>
                <a:gd name="T65" fmla="*/ 0 h 143"/>
                <a:gd name="T66" fmla="*/ 0 w 653"/>
                <a:gd name="T67" fmla="*/ 0 h 143"/>
                <a:gd name="T68" fmla="*/ 0 w 653"/>
                <a:gd name="T69" fmla="*/ 0 h 143"/>
                <a:gd name="T70" fmla="*/ 0 w 653"/>
                <a:gd name="T71" fmla="*/ 0 h 143"/>
                <a:gd name="T72" fmla="*/ 0 w 653"/>
                <a:gd name="T73" fmla="*/ 0 h 143"/>
                <a:gd name="T74" fmla="*/ 0 w 653"/>
                <a:gd name="T75" fmla="*/ 0 h 143"/>
                <a:gd name="T76" fmla="*/ 0 w 653"/>
                <a:gd name="T77" fmla="*/ 0 h 143"/>
                <a:gd name="T78" fmla="*/ 0 w 653"/>
                <a:gd name="T79" fmla="*/ 0 h 143"/>
                <a:gd name="T80" fmla="*/ 0 w 653"/>
                <a:gd name="T81" fmla="*/ 0 h 143"/>
                <a:gd name="T82" fmla="*/ 0 w 653"/>
                <a:gd name="T83" fmla="*/ 0 h 143"/>
                <a:gd name="T84" fmla="*/ 0 w 653"/>
                <a:gd name="T85" fmla="*/ 0 h 143"/>
                <a:gd name="T86" fmla="*/ 0 w 653"/>
                <a:gd name="T87" fmla="*/ 0 h 143"/>
                <a:gd name="T88" fmla="*/ 0 w 653"/>
                <a:gd name="T89" fmla="*/ 0 h 143"/>
                <a:gd name="T90" fmla="*/ 0 w 653"/>
                <a:gd name="T91" fmla="*/ 0 h 143"/>
                <a:gd name="T92" fmla="*/ 0 w 653"/>
                <a:gd name="T93" fmla="*/ 0 h 143"/>
                <a:gd name="T94" fmla="*/ 0 w 653"/>
                <a:gd name="T95" fmla="*/ 0 h 143"/>
                <a:gd name="T96" fmla="*/ 0 w 653"/>
                <a:gd name="T97" fmla="*/ 0 h 14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53"/>
                <a:gd name="T148" fmla="*/ 0 h 143"/>
                <a:gd name="T149" fmla="*/ 653 w 653"/>
                <a:gd name="T150" fmla="*/ 143 h 14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53" h="143">
                  <a:moveTo>
                    <a:pt x="11" y="100"/>
                  </a:moveTo>
                  <a:lnTo>
                    <a:pt x="4" y="107"/>
                  </a:lnTo>
                  <a:lnTo>
                    <a:pt x="0" y="115"/>
                  </a:lnTo>
                  <a:lnTo>
                    <a:pt x="0" y="124"/>
                  </a:lnTo>
                  <a:lnTo>
                    <a:pt x="4" y="133"/>
                  </a:lnTo>
                  <a:lnTo>
                    <a:pt x="10" y="139"/>
                  </a:lnTo>
                  <a:lnTo>
                    <a:pt x="18" y="143"/>
                  </a:lnTo>
                  <a:lnTo>
                    <a:pt x="27" y="143"/>
                  </a:lnTo>
                  <a:lnTo>
                    <a:pt x="36" y="141"/>
                  </a:lnTo>
                  <a:lnTo>
                    <a:pt x="78" y="117"/>
                  </a:lnTo>
                  <a:lnTo>
                    <a:pt x="122" y="99"/>
                  </a:lnTo>
                  <a:lnTo>
                    <a:pt x="168" y="83"/>
                  </a:lnTo>
                  <a:lnTo>
                    <a:pt x="216" y="72"/>
                  </a:lnTo>
                  <a:lnTo>
                    <a:pt x="265" y="62"/>
                  </a:lnTo>
                  <a:lnTo>
                    <a:pt x="313" y="56"/>
                  </a:lnTo>
                  <a:lnTo>
                    <a:pt x="361" y="51"/>
                  </a:lnTo>
                  <a:lnTo>
                    <a:pt x="408" y="48"/>
                  </a:lnTo>
                  <a:lnTo>
                    <a:pt x="453" y="48"/>
                  </a:lnTo>
                  <a:lnTo>
                    <a:pt x="493" y="48"/>
                  </a:lnTo>
                  <a:lnTo>
                    <a:pt x="529" y="49"/>
                  </a:lnTo>
                  <a:lnTo>
                    <a:pt x="562" y="51"/>
                  </a:lnTo>
                  <a:lnTo>
                    <a:pt x="588" y="53"/>
                  </a:lnTo>
                  <a:lnTo>
                    <a:pt x="607" y="55"/>
                  </a:lnTo>
                  <a:lnTo>
                    <a:pt x="620" y="56"/>
                  </a:lnTo>
                  <a:lnTo>
                    <a:pt x="626" y="57"/>
                  </a:lnTo>
                  <a:lnTo>
                    <a:pt x="635" y="56"/>
                  </a:lnTo>
                  <a:lnTo>
                    <a:pt x="644" y="52"/>
                  </a:lnTo>
                  <a:lnTo>
                    <a:pt x="649" y="46"/>
                  </a:lnTo>
                  <a:lnTo>
                    <a:pt x="653" y="36"/>
                  </a:lnTo>
                  <a:lnTo>
                    <a:pt x="652" y="27"/>
                  </a:lnTo>
                  <a:lnTo>
                    <a:pt x="648" y="18"/>
                  </a:lnTo>
                  <a:lnTo>
                    <a:pt x="641" y="13"/>
                  </a:lnTo>
                  <a:lnTo>
                    <a:pt x="632" y="9"/>
                  </a:lnTo>
                  <a:lnTo>
                    <a:pt x="626" y="8"/>
                  </a:lnTo>
                  <a:lnTo>
                    <a:pt x="610" y="7"/>
                  </a:lnTo>
                  <a:lnTo>
                    <a:pt x="588" y="5"/>
                  </a:lnTo>
                  <a:lnTo>
                    <a:pt x="561" y="3"/>
                  </a:lnTo>
                  <a:lnTo>
                    <a:pt x="527" y="1"/>
                  </a:lnTo>
                  <a:lnTo>
                    <a:pt x="488" y="0"/>
                  </a:lnTo>
                  <a:lnTo>
                    <a:pt x="446" y="0"/>
                  </a:lnTo>
                  <a:lnTo>
                    <a:pt x="400" y="1"/>
                  </a:lnTo>
                  <a:lnTo>
                    <a:pt x="352" y="4"/>
                  </a:lnTo>
                  <a:lnTo>
                    <a:pt x="302" y="9"/>
                  </a:lnTo>
                  <a:lnTo>
                    <a:pt x="251" y="16"/>
                  </a:lnTo>
                  <a:lnTo>
                    <a:pt x="200" y="26"/>
                  </a:lnTo>
                  <a:lnTo>
                    <a:pt x="151" y="39"/>
                  </a:lnTo>
                  <a:lnTo>
                    <a:pt x="101" y="56"/>
                  </a:lnTo>
                  <a:lnTo>
                    <a:pt x="56" y="75"/>
                  </a:lnTo>
                  <a:lnTo>
                    <a:pt x="1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08" name="Freeform 663">
              <a:extLst>
                <a:ext uri="{FF2B5EF4-FFF2-40B4-BE49-F238E27FC236}">
                  <a16:creationId xmlns:a16="http://schemas.microsoft.com/office/drawing/2014/main" id="{3BDB296A-E791-4CC6-81CF-C30B4D5F1D06}"/>
                </a:ext>
              </a:extLst>
            </p:cNvPr>
            <p:cNvSpPr>
              <a:spLocks/>
            </p:cNvSpPr>
            <p:nvPr/>
          </p:nvSpPr>
          <p:spPr bwMode="auto">
            <a:xfrm>
              <a:off x="520" y="2500"/>
              <a:ext cx="68" cy="45"/>
            </a:xfrm>
            <a:custGeom>
              <a:avLst/>
              <a:gdLst>
                <a:gd name="T0" fmla="*/ 0 w 297"/>
                <a:gd name="T1" fmla="*/ 0 h 198"/>
                <a:gd name="T2" fmla="*/ 0 w 297"/>
                <a:gd name="T3" fmla="*/ 0 h 198"/>
                <a:gd name="T4" fmla="*/ 0 w 297"/>
                <a:gd name="T5" fmla="*/ 0 h 198"/>
                <a:gd name="T6" fmla="*/ 0 w 297"/>
                <a:gd name="T7" fmla="*/ 0 h 198"/>
                <a:gd name="T8" fmla="*/ 0 w 297"/>
                <a:gd name="T9" fmla="*/ 0 h 198"/>
                <a:gd name="T10" fmla="*/ 0 w 297"/>
                <a:gd name="T11" fmla="*/ 0 h 198"/>
                <a:gd name="T12" fmla="*/ 0 w 297"/>
                <a:gd name="T13" fmla="*/ 0 h 198"/>
                <a:gd name="T14" fmla="*/ 0 w 297"/>
                <a:gd name="T15" fmla="*/ 0 h 198"/>
                <a:gd name="T16" fmla="*/ 0 w 297"/>
                <a:gd name="T17" fmla="*/ 0 h 198"/>
                <a:gd name="T18" fmla="*/ 0 w 297"/>
                <a:gd name="T19" fmla="*/ 0 h 198"/>
                <a:gd name="T20" fmla="*/ 0 w 297"/>
                <a:gd name="T21" fmla="*/ 0 h 198"/>
                <a:gd name="T22" fmla="*/ 0 w 297"/>
                <a:gd name="T23" fmla="*/ 0 h 198"/>
                <a:gd name="T24" fmla="*/ 0 w 297"/>
                <a:gd name="T25" fmla="*/ 0 h 198"/>
                <a:gd name="T26" fmla="*/ 0 w 297"/>
                <a:gd name="T27" fmla="*/ 0 h 198"/>
                <a:gd name="T28" fmla="*/ 0 w 297"/>
                <a:gd name="T29" fmla="*/ 0 h 198"/>
                <a:gd name="T30" fmla="*/ 0 w 297"/>
                <a:gd name="T31" fmla="*/ 0 h 198"/>
                <a:gd name="T32" fmla="*/ 0 w 297"/>
                <a:gd name="T33" fmla="*/ 0 h 198"/>
                <a:gd name="T34" fmla="*/ 0 w 297"/>
                <a:gd name="T35" fmla="*/ 0 h 198"/>
                <a:gd name="T36" fmla="*/ 0 w 297"/>
                <a:gd name="T37" fmla="*/ 0 h 198"/>
                <a:gd name="T38" fmla="*/ 0 w 297"/>
                <a:gd name="T39" fmla="*/ 0 h 198"/>
                <a:gd name="T40" fmla="*/ 0 w 297"/>
                <a:gd name="T41" fmla="*/ 0 h 198"/>
                <a:gd name="T42" fmla="*/ 0 w 297"/>
                <a:gd name="T43" fmla="*/ 0 h 198"/>
                <a:gd name="T44" fmla="*/ 0 w 297"/>
                <a:gd name="T45" fmla="*/ 0 h 198"/>
                <a:gd name="T46" fmla="*/ 0 w 297"/>
                <a:gd name="T47" fmla="*/ 0 h 198"/>
                <a:gd name="T48" fmla="*/ 0 w 297"/>
                <a:gd name="T49" fmla="*/ 0 h 198"/>
                <a:gd name="T50" fmla="*/ 0 w 297"/>
                <a:gd name="T51" fmla="*/ 0 h 198"/>
                <a:gd name="T52" fmla="*/ 0 w 297"/>
                <a:gd name="T53" fmla="*/ 0 h 198"/>
                <a:gd name="T54" fmla="*/ 0 w 297"/>
                <a:gd name="T55" fmla="*/ 0 h 198"/>
                <a:gd name="T56" fmla="*/ 0 w 297"/>
                <a:gd name="T57" fmla="*/ 0 h 198"/>
                <a:gd name="T58" fmla="*/ 0 w 297"/>
                <a:gd name="T59" fmla="*/ 0 h 198"/>
                <a:gd name="T60" fmla="*/ 0 w 297"/>
                <a:gd name="T61" fmla="*/ 0 h 198"/>
                <a:gd name="T62" fmla="*/ 0 w 297"/>
                <a:gd name="T63" fmla="*/ 0 h 198"/>
                <a:gd name="T64" fmla="*/ 0 w 297"/>
                <a:gd name="T65" fmla="*/ 0 h 198"/>
                <a:gd name="T66" fmla="*/ 0 w 297"/>
                <a:gd name="T67" fmla="*/ 0 h 198"/>
                <a:gd name="T68" fmla="*/ 0 w 297"/>
                <a:gd name="T69" fmla="*/ 0 h 198"/>
                <a:gd name="T70" fmla="*/ 0 w 297"/>
                <a:gd name="T71" fmla="*/ 0 h 198"/>
                <a:gd name="T72" fmla="*/ 0 w 297"/>
                <a:gd name="T73" fmla="*/ 0 h 198"/>
                <a:gd name="T74" fmla="*/ 0 w 297"/>
                <a:gd name="T75" fmla="*/ 0 h 198"/>
                <a:gd name="T76" fmla="*/ 0 w 297"/>
                <a:gd name="T77" fmla="*/ 0 h 198"/>
                <a:gd name="T78" fmla="*/ 0 w 297"/>
                <a:gd name="T79" fmla="*/ 0 h 198"/>
                <a:gd name="T80" fmla="*/ 0 w 297"/>
                <a:gd name="T81" fmla="*/ 0 h 198"/>
                <a:gd name="T82" fmla="*/ 0 w 297"/>
                <a:gd name="T83" fmla="*/ 0 h 198"/>
                <a:gd name="T84" fmla="*/ 0 w 297"/>
                <a:gd name="T85" fmla="*/ 0 h 198"/>
                <a:gd name="T86" fmla="*/ 0 w 297"/>
                <a:gd name="T87" fmla="*/ 0 h 198"/>
                <a:gd name="T88" fmla="*/ 0 w 297"/>
                <a:gd name="T89" fmla="*/ 0 h 198"/>
                <a:gd name="T90" fmla="*/ 0 w 297"/>
                <a:gd name="T91" fmla="*/ 0 h 198"/>
                <a:gd name="T92" fmla="*/ 0 w 297"/>
                <a:gd name="T93" fmla="*/ 0 h 198"/>
                <a:gd name="T94" fmla="*/ 0 w 297"/>
                <a:gd name="T95" fmla="*/ 0 h 198"/>
                <a:gd name="T96" fmla="*/ 0 w 297"/>
                <a:gd name="T97" fmla="*/ 0 h 19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97"/>
                <a:gd name="T148" fmla="*/ 0 h 198"/>
                <a:gd name="T149" fmla="*/ 297 w 297"/>
                <a:gd name="T150" fmla="*/ 198 h 19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97" h="198">
                  <a:moveTo>
                    <a:pt x="0" y="22"/>
                  </a:moveTo>
                  <a:lnTo>
                    <a:pt x="2" y="31"/>
                  </a:lnTo>
                  <a:lnTo>
                    <a:pt x="6" y="39"/>
                  </a:lnTo>
                  <a:lnTo>
                    <a:pt x="13" y="46"/>
                  </a:lnTo>
                  <a:lnTo>
                    <a:pt x="23" y="48"/>
                  </a:lnTo>
                  <a:lnTo>
                    <a:pt x="54" y="51"/>
                  </a:lnTo>
                  <a:lnTo>
                    <a:pt x="82" y="56"/>
                  </a:lnTo>
                  <a:lnTo>
                    <a:pt x="108" y="64"/>
                  </a:lnTo>
                  <a:lnTo>
                    <a:pt x="132" y="73"/>
                  </a:lnTo>
                  <a:lnTo>
                    <a:pt x="153" y="82"/>
                  </a:lnTo>
                  <a:lnTo>
                    <a:pt x="172" y="94"/>
                  </a:lnTo>
                  <a:lnTo>
                    <a:pt x="188" y="106"/>
                  </a:lnTo>
                  <a:lnTo>
                    <a:pt x="202" y="117"/>
                  </a:lnTo>
                  <a:lnTo>
                    <a:pt x="214" y="129"/>
                  </a:lnTo>
                  <a:lnTo>
                    <a:pt x="224" y="141"/>
                  </a:lnTo>
                  <a:lnTo>
                    <a:pt x="232" y="152"/>
                  </a:lnTo>
                  <a:lnTo>
                    <a:pt x="239" y="162"/>
                  </a:lnTo>
                  <a:lnTo>
                    <a:pt x="244" y="171"/>
                  </a:lnTo>
                  <a:lnTo>
                    <a:pt x="246" y="177"/>
                  </a:lnTo>
                  <a:lnTo>
                    <a:pt x="249" y="181"/>
                  </a:lnTo>
                  <a:lnTo>
                    <a:pt x="250" y="184"/>
                  </a:lnTo>
                  <a:lnTo>
                    <a:pt x="256" y="191"/>
                  </a:lnTo>
                  <a:lnTo>
                    <a:pt x="263" y="197"/>
                  </a:lnTo>
                  <a:lnTo>
                    <a:pt x="272" y="198"/>
                  </a:lnTo>
                  <a:lnTo>
                    <a:pt x="282" y="197"/>
                  </a:lnTo>
                  <a:lnTo>
                    <a:pt x="289" y="191"/>
                  </a:lnTo>
                  <a:lnTo>
                    <a:pt x="295" y="185"/>
                  </a:lnTo>
                  <a:lnTo>
                    <a:pt x="297" y="176"/>
                  </a:lnTo>
                  <a:lnTo>
                    <a:pt x="296" y="167"/>
                  </a:lnTo>
                  <a:lnTo>
                    <a:pt x="295" y="164"/>
                  </a:lnTo>
                  <a:lnTo>
                    <a:pt x="292" y="158"/>
                  </a:lnTo>
                  <a:lnTo>
                    <a:pt x="288" y="150"/>
                  </a:lnTo>
                  <a:lnTo>
                    <a:pt x="282" y="139"/>
                  </a:lnTo>
                  <a:lnTo>
                    <a:pt x="274" y="128"/>
                  </a:lnTo>
                  <a:lnTo>
                    <a:pt x="265" y="115"/>
                  </a:lnTo>
                  <a:lnTo>
                    <a:pt x="253" y="100"/>
                  </a:lnTo>
                  <a:lnTo>
                    <a:pt x="239" y="85"/>
                  </a:lnTo>
                  <a:lnTo>
                    <a:pt x="222" y="71"/>
                  </a:lnTo>
                  <a:lnTo>
                    <a:pt x="202" y="56"/>
                  </a:lnTo>
                  <a:lnTo>
                    <a:pt x="180" y="43"/>
                  </a:lnTo>
                  <a:lnTo>
                    <a:pt x="155" y="30"/>
                  </a:lnTo>
                  <a:lnTo>
                    <a:pt x="128" y="20"/>
                  </a:lnTo>
                  <a:lnTo>
                    <a:pt x="97" y="11"/>
                  </a:lnTo>
                  <a:lnTo>
                    <a:pt x="63" y="4"/>
                  </a:lnTo>
                  <a:lnTo>
                    <a:pt x="25" y="0"/>
                  </a:lnTo>
                  <a:lnTo>
                    <a:pt x="16" y="2"/>
                  </a:lnTo>
                  <a:lnTo>
                    <a:pt x="8" y="5"/>
                  </a:lnTo>
                  <a:lnTo>
                    <a:pt x="3" y="13"/>
                  </a:lnTo>
                  <a:lnTo>
                    <a:pt x="0"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09" name="Freeform 664">
              <a:extLst>
                <a:ext uri="{FF2B5EF4-FFF2-40B4-BE49-F238E27FC236}">
                  <a16:creationId xmlns:a16="http://schemas.microsoft.com/office/drawing/2014/main" id="{AA025E18-1433-4917-A2CC-AB6DFAE14F56}"/>
                </a:ext>
              </a:extLst>
            </p:cNvPr>
            <p:cNvSpPr>
              <a:spLocks/>
            </p:cNvSpPr>
            <p:nvPr/>
          </p:nvSpPr>
          <p:spPr bwMode="auto">
            <a:xfrm>
              <a:off x="604" y="2552"/>
              <a:ext cx="20" cy="40"/>
            </a:xfrm>
            <a:custGeom>
              <a:avLst/>
              <a:gdLst>
                <a:gd name="T0" fmla="*/ 0 w 90"/>
                <a:gd name="T1" fmla="*/ 0 h 173"/>
                <a:gd name="T2" fmla="*/ 0 w 90"/>
                <a:gd name="T3" fmla="*/ 0 h 173"/>
                <a:gd name="T4" fmla="*/ 0 w 90"/>
                <a:gd name="T5" fmla="*/ 0 h 173"/>
                <a:gd name="T6" fmla="*/ 0 w 90"/>
                <a:gd name="T7" fmla="*/ 0 h 173"/>
                <a:gd name="T8" fmla="*/ 0 w 90"/>
                <a:gd name="T9" fmla="*/ 0 h 173"/>
                <a:gd name="T10" fmla="*/ 0 w 90"/>
                <a:gd name="T11" fmla="*/ 0 h 173"/>
                <a:gd name="T12" fmla="*/ 0 w 90"/>
                <a:gd name="T13" fmla="*/ 0 h 173"/>
                <a:gd name="T14" fmla="*/ 0 w 90"/>
                <a:gd name="T15" fmla="*/ 0 h 173"/>
                <a:gd name="T16" fmla="*/ 0 w 90"/>
                <a:gd name="T17" fmla="*/ 0 h 173"/>
                <a:gd name="T18" fmla="*/ 0 w 90"/>
                <a:gd name="T19" fmla="*/ 0 h 173"/>
                <a:gd name="T20" fmla="*/ 0 w 90"/>
                <a:gd name="T21" fmla="*/ 0 h 173"/>
                <a:gd name="T22" fmla="*/ 0 w 90"/>
                <a:gd name="T23" fmla="*/ 0 h 173"/>
                <a:gd name="T24" fmla="*/ 0 w 90"/>
                <a:gd name="T25" fmla="*/ 0 h 173"/>
                <a:gd name="T26" fmla="*/ 0 w 90"/>
                <a:gd name="T27" fmla="*/ 0 h 173"/>
                <a:gd name="T28" fmla="*/ 0 w 90"/>
                <a:gd name="T29" fmla="*/ 0 h 173"/>
                <a:gd name="T30" fmla="*/ 0 w 90"/>
                <a:gd name="T31" fmla="*/ 0 h 173"/>
                <a:gd name="T32" fmla="*/ 0 w 90"/>
                <a:gd name="T33" fmla="*/ 0 h 173"/>
                <a:gd name="T34" fmla="*/ 0 w 90"/>
                <a:gd name="T35" fmla="*/ 0 h 173"/>
                <a:gd name="T36" fmla="*/ 0 w 90"/>
                <a:gd name="T37" fmla="*/ 0 h 173"/>
                <a:gd name="T38" fmla="*/ 0 w 90"/>
                <a:gd name="T39" fmla="*/ 0 h 173"/>
                <a:gd name="T40" fmla="*/ 0 w 90"/>
                <a:gd name="T41" fmla="*/ 0 h 173"/>
                <a:gd name="T42" fmla="*/ 0 w 90"/>
                <a:gd name="T43" fmla="*/ 0 h 173"/>
                <a:gd name="T44" fmla="*/ 0 w 90"/>
                <a:gd name="T45" fmla="*/ 0 h 173"/>
                <a:gd name="T46" fmla="*/ 0 w 90"/>
                <a:gd name="T47" fmla="*/ 0 h 173"/>
                <a:gd name="T48" fmla="*/ 0 w 90"/>
                <a:gd name="T49" fmla="*/ 0 h 173"/>
                <a:gd name="T50" fmla="*/ 0 w 90"/>
                <a:gd name="T51" fmla="*/ 0 h 173"/>
                <a:gd name="T52" fmla="*/ 0 w 90"/>
                <a:gd name="T53" fmla="*/ 0 h 173"/>
                <a:gd name="T54" fmla="*/ 0 w 90"/>
                <a:gd name="T55" fmla="*/ 0 h 173"/>
                <a:gd name="T56" fmla="*/ 0 w 90"/>
                <a:gd name="T57" fmla="*/ 0 h 173"/>
                <a:gd name="T58" fmla="*/ 0 w 90"/>
                <a:gd name="T59" fmla="*/ 0 h 173"/>
                <a:gd name="T60" fmla="*/ 0 w 90"/>
                <a:gd name="T61" fmla="*/ 0 h 173"/>
                <a:gd name="T62" fmla="*/ 0 w 90"/>
                <a:gd name="T63" fmla="*/ 0 h 173"/>
                <a:gd name="T64" fmla="*/ 0 w 90"/>
                <a:gd name="T65" fmla="*/ 0 h 1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0"/>
                <a:gd name="T100" fmla="*/ 0 h 173"/>
                <a:gd name="T101" fmla="*/ 90 w 90"/>
                <a:gd name="T102" fmla="*/ 173 h 17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0" h="173">
                  <a:moveTo>
                    <a:pt x="10" y="4"/>
                  </a:moveTo>
                  <a:lnTo>
                    <a:pt x="3" y="12"/>
                  </a:lnTo>
                  <a:lnTo>
                    <a:pt x="0" y="21"/>
                  </a:lnTo>
                  <a:lnTo>
                    <a:pt x="0" y="30"/>
                  </a:lnTo>
                  <a:lnTo>
                    <a:pt x="4" y="38"/>
                  </a:lnTo>
                  <a:lnTo>
                    <a:pt x="15" y="55"/>
                  </a:lnTo>
                  <a:lnTo>
                    <a:pt x="24" y="73"/>
                  </a:lnTo>
                  <a:lnTo>
                    <a:pt x="30" y="93"/>
                  </a:lnTo>
                  <a:lnTo>
                    <a:pt x="36" y="110"/>
                  </a:lnTo>
                  <a:lnTo>
                    <a:pt x="39" y="127"/>
                  </a:lnTo>
                  <a:lnTo>
                    <a:pt x="42" y="140"/>
                  </a:lnTo>
                  <a:lnTo>
                    <a:pt x="43" y="149"/>
                  </a:lnTo>
                  <a:lnTo>
                    <a:pt x="43" y="151"/>
                  </a:lnTo>
                  <a:lnTo>
                    <a:pt x="46" y="160"/>
                  </a:lnTo>
                  <a:lnTo>
                    <a:pt x="51" y="168"/>
                  </a:lnTo>
                  <a:lnTo>
                    <a:pt x="59" y="172"/>
                  </a:lnTo>
                  <a:lnTo>
                    <a:pt x="69" y="173"/>
                  </a:lnTo>
                  <a:lnTo>
                    <a:pt x="79" y="171"/>
                  </a:lnTo>
                  <a:lnTo>
                    <a:pt x="85" y="164"/>
                  </a:lnTo>
                  <a:lnTo>
                    <a:pt x="89" y="157"/>
                  </a:lnTo>
                  <a:lnTo>
                    <a:pt x="90" y="147"/>
                  </a:lnTo>
                  <a:lnTo>
                    <a:pt x="90" y="142"/>
                  </a:lnTo>
                  <a:lnTo>
                    <a:pt x="88" y="132"/>
                  </a:lnTo>
                  <a:lnTo>
                    <a:pt x="85" y="116"/>
                  </a:lnTo>
                  <a:lnTo>
                    <a:pt x="81" y="97"/>
                  </a:lnTo>
                  <a:lnTo>
                    <a:pt x="75" y="75"/>
                  </a:lnTo>
                  <a:lnTo>
                    <a:pt x="67" y="53"/>
                  </a:lnTo>
                  <a:lnTo>
                    <a:pt x="56" y="30"/>
                  </a:lnTo>
                  <a:lnTo>
                    <a:pt x="43" y="10"/>
                  </a:lnTo>
                  <a:lnTo>
                    <a:pt x="37" y="3"/>
                  </a:lnTo>
                  <a:lnTo>
                    <a:pt x="28" y="0"/>
                  </a:lnTo>
                  <a:lnTo>
                    <a:pt x="19" y="0"/>
                  </a:lnTo>
                  <a:lnTo>
                    <a:pt x="1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10" name="Freeform 665">
              <a:extLst>
                <a:ext uri="{FF2B5EF4-FFF2-40B4-BE49-F238E27FC236}">
                  <a16:creationId xmlns:a16="http://schemas.microsoft.com/office/drawing/2014/main" id="{34401361-BAA9-4D0D-88C0-E95B4B77FC1C}"/>
                </a:ext>
              </a:extLst>
            </p:cNvPr>
            <p:cNvSpPr>
              <a:spLocks/>
            </p:cNvSpPr>
            <p:nvPr/>
          </p:nvSpPr>
          <p:spPr bwMode="auto">
            <a:xfrm>
              <a:off x="627" y="2552"/>
              <a:ext cx="18" cy="38"/>
            </a:xfrm>
            <a:custGeom>
              <a:avLst/>
              <a:gdLst>
                <a:gd name="T0" fmla="*/ 0 w 83"/>
                <a:gd name="T1" fmla="*/ 0 h 164"/>
                <a:gd name="T2" fmla="*/ 0 w 83"/>
                <a:gd name="T3" fmla="*/ 0 h 164"/>
                <a:gd name="T4" fmla="*/ 0 w 83"/>
                <a:gd name="T5" fmla="*/ 0 h 164"/>
                <a:gd name="T6" fmla="*/ 0 w 83"/>
                <a:gd name="T7" fmla="*/ 0 h 164"/>
                <a:gd name="T8" fmla="*/ 0 w 83"/>
                <a:gd name="T9" fmla="*/ 0 h 164"/>
                <a:gd name="T10" fmla="*/ 0 w 83"/>
                <a:gd name="T11" fmla="*/ 0 h 164"/>
                <a:gd name="T12" fmla="*/ 0 w 83"/>
                <a:gd name="T13" fmla="*/ 0 h 164"/>
                <a:gd name="T14" fmla="*/ 0 w 83"/>
                <a:gd name="T15" fmla="*/ 0 h 164"/>
                <a:gd name="T16" fmla="*/ 0 w 83"/>
                <a:gd name="T17" fmla="*/ 0 h 164"/>
                <a:gd name="T18" fmla="*/ 0 w 83"/>
                <a:gd name="T19" fmla="*/ 0 h 164"/>
                <a:gd name="T20" fmla="*/ 0 w 83"/>
                <a:gd name="T21" fmla="*/ 0 h 164"/>
                <a:gd name="T22" fmla="*/ 0 w 83"/>
                <a:gd name="T23" fmla="*/ 0 h 164"/>
                <a:gd name="T24" fmla="*/ 0 w 83"/>
                <a:gd name="T25" fmla="*/ 0 h 164"/>
                <a:gd name="T26" fmla="*/ 0 w 83"/>
                <a:gd name="T27" fmla="*/ 0 h 164"/>
                <a:gd name="T28" fmla="*/ 0 w 83"/>
                <a:gd name="T29" fmla="*/ 0 h 164"/>
                <a:gd name="T30" fmla="*/ 0 w 83"/>
                <a:gd name="T31" fmla="*/ 0 h 164"/>
                <a:gd name="T32" fmla="*/ 0 w 83"/>
                <a:gd name="T33" fmla="*/ 0 h 164"/>
                <a:gd name="T34" fmla="*/ 0 w 83"/>
                <a:gd name="T35" fmla="*/ 0 h 164"/>
                <a:gd name="T36" fmla="*/ 0 w 83"/>
                <a:gd name="T37" fmla="*/ 0 h 164"/>
                <a:gd name="T38" fmla="*/ 0 w 83"/>
                <a:gd name="T39" fmla="*/ 0 h 164"/>
                <a:gd name="T40" fmla="*/ 0 w 83"/>
                <a:gd name="T41" fmla="*/ 0 h 164"/>
                <a:gd name="T42" fmla="*/ 0 w 83"/>
                <a:gd name="T43" fmla="*/ 0 h 164"/>
                <a:gd name="T44" fmla="*/ 0 w 83"/>
                <a:gd name="T45" fmla="*/ 0 h 164"/>
                <a:gd name="T46" fmla="*/ 0 w 83"/>
                <a:gd name="T47" fmla="*/ 0 h 164"/>
                <a:gd name="T48" fmla="*/ 0 w 83"/>
                <a:gd name="T49" fmla="*/ 0 h 164"/>
                <a:gd name="T50" fmla="*/ 0 w 83"/>
                <a:gd name="T51" fmla="*/ 0 h 164"/>
                <a:gd name="T52" fmla="*/ 0 w 83"/>
                <a:gd name="T53" fmla="*/ 0 h 164"/>
                <a:gd name="T54" fmla="*/ 0 w 83"/>
                <a:gd name="T55" fmla="*/ 0 h 164"/>
                <a:gd name="T56" fmla="*/ 0 w 83"/>
                <a:gd name="T57" fmla="*/ 0 h 1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3"/>
                <a:gd name="T88" fmla="*/ 0 h 164"/>
                <a:gd name="T89" fmla="*/ 83 w 83"/>
                <a:gd name="T90" fmla="*/ 164 h 1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3" h="164">
                  <a:moveTo>
                    <a:pt x="9" y="4"/>
                  </a:moveTo>
                  <a:lnTo>
                    <a:pt x="2" y="10"/>
                  </a:lnTo>
                  <a:lnTo>
                    <a:pt x="0" y="19"/>
                  </a:lnTo>
                  <a:lnTo>
                    <a:pt x="0" y="29"/>
                  </a:lnTo>
                  <a:lnTo>
                    <a:pt x="4" y="38"/>
                  </a:lnTo>
                  <a:lnTo>
                    <a:pt x="20" y="70"/>
                  </a:lnTo>
                  <a:lnTo>
                    <a:pt x="31" y="104"/>
                  </a:lnTo>
                  <a:lnTo>
                    <a:pt x="35" y="130"/>
                  </a:lnTo>
                  <a:lnTo>
                    <a:pt x="36" y="142"/>
                  </a:lnTo>
                  <a:lnTo>
                    <a:pt x="39" y="151"/>
                  </a:lnTo>
                  <a:lnTo>
                    <a:pt x="44" y="159"/>
                  </a:lnTo>
                  <a:lnTo>
                    <a:pt x="50" y="162"/>
                  </a:lnTo>
                  <a:lnTo>
                    <a:pt x="60" y="164"/>
                  </a:lnTo>
                  <a:lnTo>
                    <a:pt x="70" y="161"/>
                  </a:lnTo>
                  <a:lnTo>
                    <a:pt x="78" y="156"/>
                  </a:lnTo>
                  <a:lnTo>
                    <a:pt x="82" y="148"/>
                  </a:lnTo>
                  <a:lnTo>
                    <a:pt x="83" y="139"/>
                  </a:lnTo>
                  <a:lnTo>
                    <a:pt x="83" y="135"/>
                  </a:lnTo>
                  <a:lnTo>
                    <a:pt x="82" y="125"/>
                  </a:lnTo>
                  <a:lnTo>
                    <a:pt x="80" y="110"/>
                  </a:lnTo>
                  <a:lnTo>
                    <a:pt x="76" y="92"/>
                  </a:lnTo>
                  <a:lnTo>
                    <a:pt x="73" y="73"/>
                  </a:lnTo>
                  <a:lnTo>
                    <a:pt x="65" y="51"/>
                  </a:lnTo>
                  <a:lnTo>
                    <a:pt x="56" y="30"/>
                  </a:lnTo>
                  <a:lnTo>
                    <a:pt x="43" y="9"/>
                  </a:lnTo>
                  <a:lnTo>
                    <a:pt x="35" y="2"/>
                  </a:lnTo>
                  <a:lnTo>
                    <a:pt x="26" y="0"/>
                  </a:lnTo>
                  <a:lnTo>
                    <a:pt x="17" y="0"/>
                  </a:lnTo>
                  <a:lnTo>
                    <a:pt x="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11" name="Freeform 666">
              <a:extLst>
                <a:ext uri="{FF2B5EF4-FFF2-40B4-BE49-F238E27FC236}">
                  <a16:creationId xmlns:a16="http://schemas.microsoft.com/office/drawing/2014/main" id="{3F99530D-8E7C-4345-988F-C3E2815EC3DB}"/>
                </a:ext>
              </a:extLst>
            </p:cNvPr>
            <p:cNvSpPr>
              <a:spLocks/>
            </p:cNvSpPr>
            <p:nvPr/>
          </p:nvSpPr>
          <p:spPr bwMode="auto">
            <a:xfrm>
              <a:off x="338" y="2456"/>
              <a:ext cx="137" cy="91"/>
            </a:xfrm>
            <a:custGeom>
              <a:avLst/>
              <a:gdLst>
                <a:gd name="T0" fmla="*/ 0 w 600"/>
                <a:gd name="T1" fmla="*/ 0 h 394"/>
                <a:gd name="T2" fmla="*/ 0 w 600"/>
                <a:gd name="T3" fmla="*/ 0 h 394"/>
                <a:gd name="T4" fmla="*/ 0 w 600"/>
                <a:gd name="T5" fmla="*/ 0 h 394"/>
                <a:gd name="T6" fmla="*/ 0 w 600"/>
                <a:gd name="T7" fmla="*/ 0 h 394"/>
                <a:gd name="T8" fmla="*/ 0 w 600"/>
                <a:gd name="T9" fmla="*/ 0 h 394"/>
                <a:gd name="T10" fmla="*/ 0 w 600"/>
                <a:gd name="T11" fmla="*/ 0 h 394"/>
                <a:gd name="T12" fmla="*/ 0 w 600"/>
                <a:gd name="T13" fmla="*/ 0 h 394"/>
                <a:gd name="T14" fmla="*/ 0 w 600"/>
                <a:gd name="T15" fmla="*/ 0 h 394"/>
                <a:gd name="T16" fmla="*/ 0 w 600"/>
                <a:gd name="T17" fmla="*/ 0 h 394"/>
                <a:gd name="T18" fmla="*/ 0 w 600"/>
                <a:gd name="T19" fmla="*/ 0 h 394"/>
                <a:gd name="T20" fmla="*/ 0 w 600"/>
                <a:gd name="T21" fmla="*/ 0 h 394"/>
                <a:gd name="T22" fmla="*/ 0 w 600"/>
                <a:gd name="T23" fmla="*/ 0 h 394"/>
                <a:gd name="T24" fmla="*/ 0 w 600"/>
                <a:gd name="T25" fmla="*/ 0 h 394"/>
                <a:gd name="T26" fmla="*/ 0 w 600"/>
                <a:gd name="T27" fmla="*/ 0 h 394"/>
                <a:gd name="T28" fmla="*/ 0 w 600"/>
                <a:gd name="T29" fmla="*/ 0 h 394"/>
                <a:gd name="T30" fmla="*/ 0 w 600"/>
                <a:gd name="T31" fmla="*/ 0 h 394"/>
                <a:gd name="T32" fmla="*/ 0 w 600"/>
                <a:gd name="T33" fmla="*/ 0 h 394"/>
                <a:gd name="T34" fmla="*/ 0 w 600"/>
                <a:gd name="T35" fmla="*/ 0 h 394"/>
                <a:gd name="T36" fmla="*/ 0 w 600"/>
                <a:gd name="T37" fmla="*/ 0 h 394"/>
                <a:gd name="T38" fmla="*/ 0 w 600"/>
                <a:gd name="T39" fmla="*/ 0 h 394"/>
                <a:gd name="T40" fmla="*/ 0 w 600"/>
                <a:gd name="T41" fmla="*/ 0 h 394"/>
                <a:gd name="T42" fmla="*/ 0 w 600"/>
                <a:gd name="T43" fmla="*/ 0 h 394"/>
                <a:gd name="T44" fmla="*/ 0 w 600"/>
                <a:gd name="T45" fmla="*/ 0 h 394"/>
                <a:gd name="T46" fmla="*/ 0 w 600"/>
                <a:gd name="T47" fmla="*/ 0 h 394"/>
                <a:gd name="T48" fmla="*/ 0 w 600"/>
                <a:gd name="T49" fmla="*/ 0 h 394"/>
                <a:gd name="T50" fmla="*/ 0 w 600"/>
                <a:gd name="T51" fmla="*/ 0 h 394"/>
                <a:gd name="T52" fmla="*/ 0 w 600"/>
                <a:gd name="T53" fmla="*/ 0 h 394"/>
                <a:gd name="T54" fmla="*/ 0 w 600"/>
                <a:gd name="T55" fmla="*/ 0 h 394"/>
                <a:gd name="T56" fmla="*/ 0 w 600"/>
                <a:gd name="T57" fmla="*/ 0 h 394"/>
                <a:gd name="T58" fmla="*/ 0 w 600"/>
                <a:gd name="T59" fmla="*/ 0 h 394"/>
                <a:gd name="T60" fmla="*/ 0 w 600"/>
                <a:gd name="T61" fmla="*/ 0 h 394"/>
                <a:gd name="T62" fmla="*/ 0 w 600"/>
                <a:gd name="T63" fmla="*/ 0 h 394"/>
                <a:gd name="T64" fmla="*/ 0 w 600"/>
                <a:gd name="T65" fmla="*/ 0 h 394"/>
                <a:gd name="T66" fmla="*/ 0 w 600"/>
                <a:gd name="T67" fmla="*/ 0 h 394"/>
                <a:gd name="T68" fmla="*/ 0 w 600"/>
                <a:gd name="T69" fmla="*/ 0 h 394"/>
                <a:gd name="T70" fmla="*/ 0 w 600"/>
                <a:gd name="T71" fmla="*/ 0 h 394"/>
                <a:gd name="T72" fmla="*/ 0 w 600"/>
                <a:gd name="T73" fmla="*/ 0 h 394"/>
                <a:gd name="T74" fmla="*/ 0 w 600"/>
                <a:gd name="T75" fmla="*/ 0 h 394"/>
                <a:gd name="T76" fmla="*/ 0 w 600"/>
                <a:gd name="T77" fmla="*/ 0 h 394"/>
                <a:gd name="T78" fmla="*/ 0 w 600"/>
                <a:gd name="T79" fmla="*/ 0 h 394"/>
                <a:gd name="T80" fmla="*/ 0 w 600"/>
                <a:gd name="T81" fmla="*/ 0 h 394"/>
                <a:gd name="T82" fmla="*/ 0 w 600"/>
                <a:gd name="T83" fmla="*/ 0 h 394"/>
                <a:gd name="T84" fmla="*/ 0 w 600"/>
                <a:gd name="T85" fmla="*/ 0 h 394"/>
                <a:gd name="T86" fmla="*/ 0 w 600"/>
                <a:gd name="T87" fmla="*/ 0 h 394"/>
                <a:gd name="T88" fmla="*/ 0 w 600"/>
                <a:gd name="T89" fmla="*/ 0 h 394"/>
                <a:gd name="T90" fmla="*/ 0 w 600"/>
                <a:gd name="T91" fmla="*/ 0 h 394"/>
                <a:gd name="T92" fmla="*/ 0 w 600"/>
                <a:gd name="T93" fmla="*/ 0 h 394"/>
                <a:gd name="T94" fmla="*/ 0 w 600"/>
                <a:gd name="T95" fmla="*/ 0 h 394"/>
                <a:gd name="T96" fmla="*/ 0 w 600"/>
                <a:gd name="T97" fmla="*/ 0 h 39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00"/>
                <a:gd name="T148" fmla="*/ 0 h 394"/>
                <a:gd name="T149" fmla="*/ 600 w 600"/>
                <a:gd name="T150" fmla="*/ 394 h 39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00" h="394">
                  <a:moveTo>
                    <a:pt x="32" y="30"/>
                  </a:moveTo>
                  <a:lnTo>
                    <a:pt x="25" y="33"/>
                  </a:lnTo>
                  <a:lnTo>
                    <a:pt x="20" y="38"/>
                  </a:lnTo>
                  <a:lnTo>
                    <a:pt x="16" y="43"/>
                  </a:lnTo>
                  <a:lnTo>
                    <a:pt x="15" y="50"/>
                  </a:lnTo>
                  <a:lnTo>
                    <a:pt x="0" y="182"/>
                  </a:lnTo>
                  <a:lnTo>
                    <a:pt x="0" y="183"/>
                  </a:lnTo>
                  <a:lnTo>
                    <a:pt x="0" y="185"/>
                  </a:lnTo>
                  <a:lnTo>
                    <a:pt x="0" y="190"/>
                  </a:lnTo>
                  <a:lnTo>
                    <a:pt x="2" y="194"/>
                  </a:lnTo>
                  <a:lnTo>
                    <a:pt x="4" y="199"/>
                  </a:lnTo>
                  <a:lnTo>
                    <a:pt x="7" y="203"/>
                  </a:lnTo>
                  <a:lnTo>
                    <a:pt x="9" y="204"/>
                  </a:lnTo>
                  <a:lnTo>
                    <a:pt x="13" y="206"/>
                  </a:lnTo>
                  <a:lnTo>
                    <a:pt x="17" y="207"/>
                  </a:lnTo>
                  <a:lnTo>
                    <a:pt x="20" y="208"/>
                  </a:lnTo>
                  <a:lnTo>
                    <a:pt x="19" y="208"/>
                  </a:lnTo>
                  <a:lnTo>
                    <a:pt x="12" y="212"/>
                  </a:lnTo>
                  <a:lnTo>
                    <a:pt x="8" y="217"/>
                  </a:lnTo>
                  <a:lnTo>
                    <a:pt x="6" y="224"/>
                  </a:lnTo>
                  <a:lnTo>
                    <a:pt x="4" y="230"/>
                  </a:lnTo>
                  <a:lnTo>
                    <a:pt x="4" y="232"/>
                  </a:lnTo>
                  <a:lnTo>
                    <a:pt x="4" y="234"/>
                  </a:lnTo>
                  <a:lnTo>
                    <a:pt x="4" y="235"/>
                  </a:lnTo>
                  <a:lnTo>
                    <a:pt x="6" y="238"/>
                  </a:lnTo>
                  <a:lnTo>
                    <a:pt x="34" y="328"/>
                  </a:lnTo>
                  <a:lnTo>
                    <a:pt x="37" y="333"/>
                  </a:lnTo>
                  <a:lnTo>
                    <a:pt x="39" y="337"/>
                  </a:lnTo>
                  <a:lnTo>
                    <a:pt x="43" y="341"/>
                  </a:lnTo>
                  <a:lnTo>
                    <a:pt x="48" y="343"/>
                  </a:lnTo>
                  <a:lnTo>
                    <a:pt x="54" y="345"/>
                  </a:lnTo>
                  <a:lnTo>
                    <a:pt x="59" y="345"/>
                  </a:lnTo>
                  <a:lnTo>
                    <a:pt x="64" y="343"/>
                  </a:lnTo>
                  <a:lnTo>
                    <a:pt x="69" y="341"/>
                  </a:lnTo>
                  <a:lnTo>
                    <a:pt x="75" y="338"/>
                  </a:lnTo>
                  <a:lnTo>
                    <a:pt x="85" y="332"/>
                  </a:lnTo>
                  <a:lnTo>
                    <a:pt x="101" y="324"/>
                  </a:lnTo>
                  <a:lnTo>
                    <a:pt x="121" y="315"/>
                  </a:lnTo>
                  <a:lnTo>
                    <a:pt x="146" y="306"/>
                  </a:lnTo>
                  <a:lnTo>
                    <a:pt x="173" y="297"/>
                  </a:lnTo>
                  <a:lnTo>
                    <a:pt x="205" y="288"/>
                  </a:lnTo>
                  <a:lnTo>
                    <a:pt x="237" y="281"/>
                  </a:lnTo>
                  <a:lnTo>
                    <a:pt x="272" y="277"/>
                  </a:lnTo>
                  <a:lnTo>
                    <a:pt x="307" y="276"/>
                  </a:lnTo>
                  <a:lnTo>
                    <a:pt x="345" y="280"/>
                  </a:lnTo>
                  <a:lnTo>
                    <a:pt x="382" y="288"/>
                  </a:lnTo>
                  <a:lnTo>
                    <a:pt x="418" y="301"/>
                  </a:lnTo>
                  <a:lnTo>
                    <a:pt x="455" y="321"/>
                  </a:lnTo>
                  <a:lnTo>
                    <a:pt x="488" y="349"/>
                  </a:lnTo>
                  <a:lnTo>
                    <a:pt x="521" y="384"/>
                  </a:lnTo>
                  <a:lnTo>
                    <a:pt x="523" y="386"/>
                  </a:lnTo>
                  <a:lnTo>
                    <a:pt x="526" y="389"/>
                  </a:lnTo>
                  <a:lnTo>
                    <a:pt x="530" y="392"/>
                  </a:lnTo>
                  <a:lnTo>
                    <a:pt x="534" y="393"/>
                  </a:lnTo>
                  <a:lnTo>
                    <a:pt x="539" y="394"/>
                  </a:lnTo>
                  <a:lnTo>
                    <a:pt x="544" y="394"/>
                  </a:lnTo>
                  <a:lnTo>
                    <a:pt x="550" y="394"/>
                  </a:lnTo>
                  <a:lnTo>
                    <a:pt x="556" y="393"/>
                  </a:lnTo>
                  <a:lnTo>
                    <a:pt x="561" y="392"/>
                  </a:lnTo>
                  <a:lnTo>
                    <a:pt x="568" y="388"/>
                  </a:lnTo>
                  <a:lnTo>
                    <a:pt x="574" y="385"/>
                  </a:lnTo>
                  <a:lnTo>
                    <a:pt x="579" y="380"/>
                  </a:lnTo>
                  <a:lnTo>
                    <a:pt x="591" y="366"/>
                  </a:lnTo>
                  <a:lnTo>
                    <a:pt x="598" y="347"/>
                  </a:lnTo>
                  <a:lnTo>
                    <a:pt x="600" y="324"/>
                  </a:lnTo>
                  <a:lnTo>
                    <a:pt x="599" y="295"/>
                  </a:lnTo>
                  <a:lnTo>
                    <a:pt x="599" y="294"/>
                  </a:lnTo>
                  <a:lnTo>
                    <a:pt x="598" y="293"/>
                  </a:lnTo>
                  <a:lnTo>
                    <a:pt x="595" y="284"/>
                  </a:lnTo>
                  <a:lnTo>
                    <a:pt x="587" y="263"/>
                  </a:lnTo>
                  <a:lnTo>
                    <a:pt x="574" y="233"/>
                  </a:lnTo>
                  <a:lnTo>
                    <a:pt x="555" y="196"/>
                  </a:lnTo>
                  <a:lnTo>
                    <a:pt x="529" y="157"/>
                  </a:lnTo>
                  <a:lnTo>
                    <a:pt x="495" y="118"/>
                  </a:lnTo>
                  <a:lnTo>
                    <a:pt x="453" y="81"/>
                  </a:lnTo>
                  <a:lnTo>
                    <a:pt x="402" y="47"/>
                  </a:lnTo>
                  <a:lnTo>
                    <a:pt x="383" y="36"/>
                  </a:lnTo>
                  <a:lnTo>
                    <a:pt x="363" y="29"/>
                  </a:lnTo>
                  <a:lnTo>
                    <a:pt x="343" y="21"/>
                  </a:lnTo>
                  <a:lnTo>
                    <a:pt x="322" y="14"/>
                  </a:lnTo>
                  <a:lnTo>
                    <a:pt x="300" y="9"/>
                  </a:lnTo>
                  <a:lnTo>
                    <a:pt x="278" y="5"/>
                  </a:lnTo>
                  <a:lnTo>
                    <a:pt x="255" y="3"/>
                  </a:lnTo>
                  <a:lnTo>
                    <a:pt x="232" y="0"/>
                  </a:lnTo>
                  <a:lnTo>
                    <a:pt x="209" y="0"/>
                  </a:lnTo>
                  <a:lnTo>
                    <a:pt x="185" y="0"/>
                  </a:lnTo>
                  <a:lnTo>
                    <a:pt x="160" y="3"/>
                  </a:lnTo>
                  <a:lnTo>
                    <a:pt x="136" y="5"/>
                  </a:lnTo>
                  <a:lnTo>
                    <a:pt x="110" y="10"/>
                  </a:lnTo>
                  <a:lnTo>
                    <a:pt x="85" y="16"/>
                  </a:lnTo>
                  <a:lnTo>
                    <a:pt x="58" y="22"/>
                  </a:lnTo>
                  <a:lnTo>
                    <a:pt x="32"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12" name="Freeform 667">
              <a:extLst>
                <a:ext uri="{FF2B5EF4-FFF2-40B4-BE49-F238E27FC236}">
                  <a16:creationId xmlns:a16="http://schemas.microsoft.com/office/drawing/2014/main" id="{49BD1EB1-4F8D-4530-964B-E7419B92DD40}"/>
                </a:ext>
              </a:extLst>
            </p:cNvPr>
            <p:cNvSpPr>
              <a:spLocks/>
            </p:cNvSpPr>
            <p:nvPr/>
          </p:nvSpPr>
          <p:spPr bwMode="auto">
            <a:xfrm>
              <a:off x="350" y="2467"/>
              <a:ext cx="114" cy="68"/>
            </a:xfrm>
            <a:custGeom>
              <a:avLst/>
              <a:gdLst>
                <a:gd name="T0" fmla="*/ 0 w 501"/>
                <a:gd name="T1" fmla="*/ 0 h 295"/>
                <a:gd name="T2" fmla="*/ 0 w 501"/>
                <a:gd name="T3" fmla="*/ 0 h 295"/>
                <a:gd name="T4" fmla="*/ 0 w 501"/>
                <a:gd name="T5" fmla="*/ 0 h 295"/>
                <a:gd name="T6" fmla="*/ 0 w 501"/>
                <a:gd name="T7" fmla="*/ 0 h 295"/>
                <a:gd name="T8" fmla="*/ 0 w 501"/>
                <a:gd name="T9" fmla="*/ 0 h 295"/>
                <a:gd name="T10" fmla="*/ 0 w 501"/>
                <a:gd name="T11" fmla="*/ 0 h 295"/>
                <a:gd name="T12" fmla="*/ 0 w 501"/>
                <a:gd name="T13" fmla="*/ 0 h 295"/>
                <a:gd name="T14" fmla="*/ 0 w 501"/>
                <a:gd name="T15" fmla="*/ 0 h 295"/>
                <a:gd name="T16" fmla="*/ 0 w 501"/>
                <a:gd name="T17" fmla="*/ 0 h 295"/>
                <a:gd name="T18" fmla="*/ 0 w 501"/>
                <a:gd name="T19" fmla="*/ 0 h 295"/>
                <a:gd name="T20" fmla="*/ 0 w 501"/>
                <a:gd name="T21" fmla="*/ 0 h 295"/>
                <a:gd name="T22" fmla="*/ 0 w 501"/>
                <a:gd name="T23" fmla="*/ 0 h 295"/>
                <a:gd name="T24" fmla="*/ 0 w 501"/>
                <a:gd name="T25" fmla="*/ 0 h 295"/>
                <a:gd name="T26" fmla="*/ 0 w 501"/>
                <a:gd name="T27" fmla="*/ 0 h 295"/>
                <a:gd name="T28" fmla="*/ 0 w 501"/>
                <a:gd name="T29" fmla="*/ 0 h 295"/>
                <a:gd name="T30" fmla="*/ 0 w 501"/>
                <a:gd name="T31" fmla="*/ 0 h 295"/>
                <a:gd name="T32" fmla="*/ 0 w 501"/>
                <a:gd name="T33" fmla="*/ 0 h 295"/>
                <a:gd name="T34" fmla="*/ 0 w 501"/>
                <a:gd name="T35" fmla="*/ 0 h 295"/>
                <a:gd name="T36" fmla="*/ 0 w 501"/>
                <a:gd name="T37" fmla="*/ 0 h 295"/>
                <a:gd name="T38" fmla="*/ 0 w 501"/>
                <a:gd name="T39" fmla="*/ 0 h 295"/>
                <a:gd name="T40" fmla="*/ 0 w 501"/>
                <a:gd name="T41" fmla="*/ 0 h 295"/>
                <a:gd name="T42" fmla="*/ 0 w 501"/>
                <a:gd name="T43" fmla="*/ 0 h 295"/>
                <a:gd name="T44" fmla="*/ 0 w 501"/>
                <a:gd name="T45" fmla="*/ 0 h 295"/>
                <a:gd name="T46" fmla="*/ 0 w 501"/>
                <a:gd name="T47" fmla="*/ 0 h 295"/>
                <a:gd name="T48" fmla="*/ 0 w 501"/>
                <a:gd name="T49" fmla="*/ 0 h 295"/>
                <a:gd name="T50" fmla="*/ 0 w 501"/>
                <a:gd name="T51" fmla="*/ 0 h 295"/>
                <a:gd name="T52" fmla="*/ 0 w 501"/>
                <a:gd name="T53" fmla="*/ 0 h 295"/>
                <a:gd name="T54" fmla="*/ 0 w 501"/>
                <a:gd name="T55" fmla="*/ 0 h 295"/>
                <a:gd name="T56" fmla="*/ 0 w 501"/>
                <a:gd name="T57" fmla="*/ 0 h 295"/>
                <a:gd name="T58" fmla="*/ 0 w 501"/>
                <a:gd name="T59" fmla="*/ 0 h 295"/>
                <a:gd name="T60" fmla="*/ 0 w 501"/>
                <a:gd name="T61" fmla="*/ 0 h 295"/>
                <a:gd name="T62" fmla="*/ 0 w 501"/>
                <a:gd name="T63" fmla="*/ 0 h 295"/>
                <a:gd name="T64" fmla="*/ 0 w 501"/>
                <a:gd name="T65" fmla="*/ 0 h 295"/>
                <a:gd name="T66" fmla="*/ 0 w 501"/>
                <a:gd name="T67" fmla="*/ 0 h 295"/>
                <a:gd name="T68" fmla="*/ 0 w 501"/>
                <a:gd name="T69" fmla="*/ 0 h 295"/>
                <a:gd name="T70" fmla="*/ 0 w 501"/>
                <a:gd name="T71" fmla="*/ 0 h 295"/>
                <a:gd name="T72" fmla="*/ 0 w 501"/>
                <a:gd name="T73" fmla="*/ 0 h 295"/>
                <a:gd name="T74" fmla="*/ 0 w 501"/>
                <a:gd name="T75" fmla="*/ 0 h 295"/>
                <a:gd name="T76" fmla="*/ 0 w 501"/>
                <a:gd name="T77" fmla="*/ 0 h 295"/>
                <a:gd name="T78" fmla="*/ 0 w 501"/>
                <a:gd name="T79" fmla="*/ 0 h 295"/>
                <a:gd name="T80" fmla="*/ 0 w 501"/>
                <a:gd name="T81" fmla="*/ 0 h 295"/>
                <a:gd name="T82" fmla="*/ 0 w 501"/>
                <a:gd name="T83" fmla="*/ 0 h 2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01"/>
                <a:gd name="T127" fmla="*/ 0 h 295"/>
                <a:gd name="T128" fmla="*/ 501 w 501"/>
                <a:gd name="T129" fmla="*/ 295 h 2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01" h="295">
                  <a:moveTo>
                    <a:pt x="328" y="41"/>
                  </a:moveTo>
                  <a:lnTo>
                    <a:pt x="371" y="69"/>
                  </a:lnTo>
                  <a:lnTo>
                    <a:pt x="407" y="102"/>
                  </a:lnTo>
                  <a:lnTo>
                    <a:pt x="437" y="135"/>
                  </a:lnTo>
                  <a:lnTo>
                    <a:pt x="461" y="169"/>
                  </a:lnTo>
                  <a:lnTo>
                    <a:pt x="478" y="201"/>
                  </a:lnTo>
                  <a:lnTo>
                    <a:pt x="489" y="227"/>
                  </a:lnTo>
                  <a:lnTo>
                    <a:pt x="497" y="246"/>
                  </a:lnTo>
                  <a:lnTo>
                    <a:pt x="500" y="255"/>
                  </a:lnTo>
                  <a:lnTo>
                    <a:pt x="501" y="260"/>
                  </a:lnTo>
                  <a:lnTo>
                    <a:pt x="501" y="264"/>
                  </a:lnTo>
                  <a:lnTo>
                    <a:pt x="501" y="269"/>
                  </a:lnTo>
                  <a:lnTo>
                    <a:pt x="501" y="273"/>
                  </a:lnTo>
                  <a:lnTo>
                    <a:pt x="501" y="282"/>
                  </a:lnTo>
                  <a:lnTo>
                    <a:pt x="500" y="288"/>
                  </a:lnTo>
                  <a:lnTo>
                    <a:pt x="499" y="293"/>
                  </a:lnTo>
                  <a:lnTo>
                    <a:pt x="497" y="295"/>
                  </a:lnTo>
                  <a:lnTo>
                    <a:pt x="466" y="263"/>
                  </a:lnTo>
                  <a:lnTo>
                    <a:pt x="433" y="238"/>
                  </a:lnTo>
                  <a:lnTo>
                    <a:pt x="401" y="217"/>
                  </a:lnTo>
                  <a:lnTo>
                    <a:pt x="366" y="202"/>
                  </a:lnTo>
                  <a:lnTo>
                    <a:pt x="332" y="191"/>
                  </a:lnTo>
                  <a:lnTo>
                    <a:pt x="297" y="185"/>
                  </a:lnTo>
                  <a:lnTo>
                    <a:pt x="262" y="182"/>
                  </a:lnTo>
                  <a:lnTo>
                    <a:pt x="228" y="182"/>
                  </a:lnTo>
                  <a:lnTo>
                    <a:pt x="195" y="185"/>
                  </a:lnTo>
                  <a:lnTo>
                    <a:pt x="163" y="190"/>
                  </a:lnTo>
                  <a:lnTo>
                    <a:pt x="133" y="197"/>
                  </a:lnTo>
                  <a:lnTo>
                    <a:pt x="106" y="204"/>
                  </a:lnTo>
                  <a:lnTo>
                    <a:pt x="79" y="214"/>
                  </a:lnTo>
                  <a:lnTo>
                    <a:pt x="56" y="223"/>
                  </a:lnTo>
                  <a:lnTo>
                    <a:pt x="37" y="230"/>
                  </a:lnTo>
                  <a:lnTo>
                    <a:pt x="20" y="238"/>
                  </a:lnTo>
                  <a:lnTo>
                    <a:pt x="16" y="227"/>
                  </a:lnTo>
                  <a:lnTo>
                    <a:pt x="13" y="217"/>
                  </a:lnTo>
                  <a:lnTo>
                    <a:pt x="11" y="207"/>
                  </a:lnTo>
                  <a:lnTo>
                    <a:pt x="7" y="197"/>
                  </a:lnTo>
                  <a:lnTo>
                    <a:pt x="22" y="190"/>
                  </a:lnTo>
                  <a:lnTo>
                    <a:pt x="44" y="181"/>
                  </a:lnTo>
                  <a:lnTo>
                    <a:pt x="70" y="172"/>
                  </a:lnTo>
                  <a:lnTo>
                    <a:pt x="98" y="161"/>
                  </a:lnTo>
                  <a:lnTo>
                    <a:pt x="122" y="151"/>
                  </a:lnTo>
                  <a:lnTo>
                    <a:pt x="145" y="143"/>
                  </a:lnTo>
                  <a:lnTo>
                    <a:pt x="159" y="138"/>
                  </a:lnTo>
                  <a:lnTo>
                    <a:pt x="164" y="135"/>
                  </a:lnTo>
                  <a:lnTo>
                    <a:pt x="171" y="132"/>
                  </a:lnTo>
                  <a:lnTo>
                    <a:pt x="174" y="126"/>
                  </a:lnTo>
                  <a:lnTo>
                    <a:pt x="177" y="120"/>
                  </a:lnTo>
                  <a:lnTo>
                    <a:pt x="178" y="113"/>
                  </a:lnTo>
                  <a:lnTo>
                    <a:pt x="178" y="112"/>
                  </a:lnTo>
                  <a:lnTo>
                    <a:pt x="178" y="109"/>
                  </a:lnTo>
                  <a:lnTo>
                    <a:pt x="178" y="108"/>
                  </a:lnTo>
                  <a:lnTo>
                    <a:pt x="178" y="107"/>
                  </a:lnTo>
                  <a:lnTo>
                    <a:pt x="174" y="99"/>
                  </a:lnTo>
                  <a:lnTo>
                    <a:pt x="168" y="93"/>
                  </a:lnTo>
                  <a:lnTo>
                    <a:pt x="161" y="89"/>
                  </a:lnTo>
                  <a:lnTo>
                    <a:pt x="152" y="89"/>
                  </a:lnTo>
                  <a:lnTo>
                    <a:pt x="147" y="90"/>
                  </a:lnTo>
                  <a:lnTo>
                    <a:pt x="134" y="91"/>
                  </a:lnTo>
                  <a:lnTo>
                    <a:pt x="115" y="94"/>
                  </a:lnTo>
                  <a:lnTo>
                    <a:pt x="92" y="96"/>
                  </a:lnTo>
                  <a:lnTo>
                    <a:pt x="66" y="100"/>
                  </a:lnTo>
                  <a:lnTo>
                    <a:pt x="42" y="104"/>
                  </a:lnTo>
                  <a:lnTo>
                    <a:pt x="18" y="107"/>
                  </a:lnTo>
                  <a:lnTo>
                    <a:pt x="0" y="109"/>
                  </a:lnTo>
                  <a:lnTo>
                    <a:pt x="3" y="86"/>
                  </a:lnTo>
                  <a:lnTo>
                    <a:pt x="5" y="63"/>
                  </a:lnTo>
                  <a:lnTo>
                    <a:pt x="8" y="41"/>
                  </a:lnTo>
                  <a:lnTo>
                    <a:pt x="9" y="24"/>
                  </a:lnTo>
                  <a:lnTo>
                    <a:pt x="33" y="17"/>
                  </a:lnTo>
                  <a:lnTo>
                    <a:pt x="55" y="12"/>
                  </a:lnTo>
                  <a:lnTo>
                    <a:pt x="78" y="8"/>
                  </a:lnTo>
                  <a:lnTo>
                    <a:pt x="99" y="4"/>
                  </a:lnTo>
                  <a:lnTo>
                    <a:pt x="121" y="3"/>
                  </a:lnTo>
                  <a:lnTo>
                    <a:pt x="142" y="0"/>
                  </a:lnTo>
                  <a:lnTo>
                    <a:pt x="163" y="0"/>
                  </a:lnTo>
                  <a:lnTo>
                    <a:pt x="182" y="0"/>
                  </a:lnTo>
                  <a:lnTo>
                    <a:pt x="203" y="3"/>
                  </a:lnTo>
                  <a:lnTo>
                    <a:pt x="221" y="5"/>
                  </a:lnTo>
                  <a:lnTo>
                    <a:pt x="241" y="8"/>
                  </a:lnTo>
                  <a:lnTo>
                    <a:pt x="259" y="13"/>
                  </a:lnTo>
                  <a:lnTo>
                    <a:pt x="277" y="18"/>
                  </a:lnTo>
                  <a:lnTo>
                    <a:pt x="294" y="25"/>
                  </a:lnTo>
                  <a:lnTo>
                    <a:pt x="311" y="31"/>
                  </a:lnTo>
                  <a:lnTo>
                    <a:pt x="328" y="41"/>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13" name="Freeform 668">
              <a:extLst>
                <a:ext uri="{FF2B5EF4-FFF2-40B4-BE49-F238E27FC236}">
                  <a16:creationId xmlns:a16="http://schemas.microsoft.com/office/drawing/2014/main" id="{CCF6517C-041E-4E59-BCFF-A86E36B8D690}"/>
                </a:ext>
              </a:extLst>
            </p:cNvPr>
            <p:cNvSpPr>
              <a:spLocks/>
            </p:cNvSpPr>
            <p:nvPr/>
          </p:nvSpPr>
          <p:spPr bwMode="auto">
            <a:xfrm>
              <a:off x="570" y="2602"/>
              <a:ext cx="18" cy="22"/>
            </a:xfrm>
            <a:custGeom>
              <a:avLst/>
              <a:gdLst>
                <a:gd name="T0" fmla="*/ 0 w 78"/>
                <a:gd name="T1" fmla="*/ 0 h 96"/>
                <a:gd name="T2" fmla="*/ 0 w 78"/>
                <a:gd name="T3" fmla="*/ 0 h 96"/>
                <a:gd name="T4" fmla="*/ 0 w 78"/>
                <a:gd name="T5" fmla="*/ 0 h 96"/>
                <a:gd name="T6" fmla="*/ 0 w 78"/>
                <a:gd name="T7" fmla="*/ 0 h 96"/>
                <a:gd name="T8" fmla="*/ 0 w 78"/>
                <a:gd name="T9" fmla="*/ 0 h 96"/>
                <a:gd name="T10" fmla="*/ 0 w 78"/>
                <a:gd name="T11" fmla="*/ 0 h 96"/>
                <a:gd name="T12" fmla="*/ 0 w 78"/>
                <a:gd name="T13" fmla="*/ 0 h 96"/>
                <a:gd name="T14" fmla="*/ 0 w 78"/>
                <a:gd name="T15" fmla="*/ 0 h 96"/>
                <a:gd name="T16" fmla="*/ 0 w 78"/>
                <a:gd name="T17" fmla="*/ 0 h 96"/>
                <a:gd name="T18" fmla="*/ 0 w 78"/>
                <a:gd name="T19" fmla="*/ 0 h 96"/>
                <a:gd name="T20" fmla="*/ 0 w 78"/>
                <a:gd name="T21" fmla="*/ 0 h 96"/>
                <a:gd name="T22" fmla="*/ 0 w 78"/>
                <a:gd name="T23" fmla="*/ 0 h 96"/>
                <a:gd name="T24" fmla="*/ 0 w 78"/>
                <a:gd name="T25" fmla="*/ 0 h 96"/>
                <a:gd name="T26" fmla="*/ 0 w 78"/>
                <a:gd name="T27" fmla="*/ 0 h 96"/>
                <a:gd name="T28" fmla="*/ 0 w 78"/>
                <a:gd name="T29" fmla="*/ 0 h 96"/>
                <a:gd name="T30" fmla="*/ 0 w 78"/>
                <a:gd name="T31" fmla="*/ 0 h 96"/>
                <a:gd name="T32" fmla="*/ 0 w 78"/>
                <a:gd name="T33" fmla="*/ 0 h 96"/>
                <a:gd name="T34" fmla="*/ 0 w 78"/>
                <a:gd name="T35" fmla="*/ 0 h 96"/>
                <a:gd name="T36" fmla="*/ 0 w 78"/>
                <a:gd name="T37" fmla="*/ 0 h 96"/>
                <a:gd name="T38" fmla="*/ 0 w 78"/>
                <a:gd name="T39" fmla="*/ 0 h 96"/>
                <a:gd name="T40" fmla="*/ 0 w 78"/>
                <a:gd name="T41" fmla="*/ 0 h 96"/>
                <a:gd name="T42" fmla="*/ 0 w 78"/>
                <a:gd name="T43" fmla="*/ 0 h 96"/>
                <a:gd name="T44" fmla="*/ 0 w 78"/>
                <a:gd name="T45" fmla="*/ 0 h 96"/>
                <a:gd name="T46" fmla="*/ 0 w 78"/>
                <a:gd name="T47" fmla="*/ 0 h 96"/>
                <a:gd name="T48" fmla="*/ 0 w 78"/>
                <a:gd name="T49" fmla="*/ 0 h 96"/>
                <a:gd name="T50" fmla="*/ 0 w 78"/>
                <a:gd name="T51" fmla="*/ 0 h 96"/>
                <a:gd name="T52" fmla="*/ 0 w 78"/>
                <a:gd name="T53" fmla="*/ 0 h 96"/>
                <a:gd name="T54" fmla="*/ 0 w 78"/>
                <a:gd name="T55" fmla="*/ 0 h 96"/>
                <a:gd name="T56" fmla="*/ 0 w 78"/>
                <a:gd name="T57" fmla="*/ 0 h 96"/>
                <a:gd name="T58" fmla="*/ 0 w 78"/>
                <a:gd name="T59" fmla="*/ 0 h 96"/>
                <a:gd name="T60" fmla="*/ 0 w 78"/>
                <a:gd name="T61" fmla="*/ 0 h 96"/>
                <a:gd name="T62" fmla="*/ 0 w 78"/>
                <a:gd name="T63" fmla="*/ 0 h 96"/>
                <a:gd name="T64" fmla="*/ 0 w 78"/>
                <a:gd name="T65" fmla="*/ 0 h 96"/>
                <a:gd name="T66" fmla="*/ 0 w 78"/>
                <a:gd name="T67" fmla="*/ 0 h 96"/>
                <a:gd name="T68" fmla="*/ 0 w 78"/>
                <a:gd name="T69" fmla="*/ 0 h 96"/>
                <a:gd name="T70" fmla="*/ 0 w 78"/>
                <a:gd name="T71" fmla="*/ 0 h 96"/>
                <a:gd name="T72" fmla="*/ 0 w 78"/>
                <a:gd name="T73" fmla="*/ 0 h 96"/>
                <a:gd name="T74" fmla="*/ 0 w 78"/>
                <a:gd name="T75" fmla="*/ 0 h 96"/>
                <a:gd name="T76" fmla="*/ 0 w 78"/>
                <a:gd name="T77" fmla="*/ 0 h 96"/>
                <a:gd name="T78" fmla="*/ 0 w 78"/>
                <a:gd name="T79" fmla="*/ 0 h 96"/>
                <a:gd name="T80" fmla="*/ 0 w 78"/>
                <a:gd name="T81" fmla="*/ 0 h 96"/>
                <a:gd name="T82" fmla="*/ 0 w 78"/>
                <a:gd name="T83" fmla="*/ 0 h 96"/>
                <a:gd name="T84" fmla="*/ 0 w 78"/>
                <a:gd name="T85" fmla="*/ 0 h 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8"/>
                <a:gd name="T130" fmla="*/ 0 h 96"/>
                <a:gd name="T131" fmla="*/ 78 w 78"/>
                <a:gd name="T132" fmla="*/ 96 h 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8" h="96">
                  <a:moveTo>
                    <a:pt x="31" y="1"/>
                  </a:moveTo>
                  <a:lnTo>
                    <a:pt x="26" y="4"/>
                  </a:lnTo>
                  <a:lnTo>
                    <a:pt x="22" y="8"/>
                  </a:lnTo>
                  <a:lnTo>
                    <a:pt x="21" y="13"/>
                  </a:lnTo>
                  <a:lnTo>
                    <a:pt x="19" y="18"/>
                  </a:lnTo>
                  <a:lnTo>
                    <a:pt x="19" y="19"/>
                  </a:lnTo>
                  <a:lnTo>
                    <a:pt x="21" y="22"/>
                  </a:lnTo>
                  <a:lnTo>
                    <a:pt x="21" y="23"/>
                  </a:lnTo>
                  <a:lnTo>
                    <a:pt x="21" y="26"/>
                  </a:lnTo>
                  <a:lnTo>
                    <a:pt x="22" y="28"/>
                  </a:lnTo>
                  <a:lnTo>
                    <a:pt x="25" y="35"/>
                  </a:lnTo>
                  <a:lnTo>
                    <a:pt x="28" y="43"/>
                  </a:lnTo>
                  <a:lnTo>
                    <a:pt x="32" y="53"/>
                  </a:lnTo>
                  <a:lnTo>
                    <a:pt x="26" y="56"/>
                  </a:lnTo>
                  <a:lnTo>
                    <a:pt x="19" y="58"/>
                  </a:lnTo>
                  <a:lnTo>
                    <a:pt x="14" y="60"/>
                  </a:lnTo>
                  <a:lnTo>
                    <a:pt x="13" y="60"/>
                  </a:lnTo>
                  <a:lnTo>
                    <a:pt x="8" y="62"/>
                  </a:lnTo>
                  <a:lnTo>
                    <a:pt x="4" y="66"/>
                  </a:lnTo>
                  <a:lnTo>
                    <a:pt x="1" y="73"/>
                  </a:lnTo>
                  <a:lnTo>
                    <a:pt x="0" y="78"/>
                  </a:lnTo>
                  <a:lnTo>
                    <a:pt x="0" y="79"/>
                  </a:lnTo>
                  <a:lnTo>
                    <a:pt x="0" y="80"/>
                  </a:lnTo>
                  <a:lnTo>
                    <a:pt x="0" y="82"/>
                  </a:lnTo>
                  <a:lnTo>
                    <a:pt x="1" y="83"/>
                  </a:lnTo>
                  <a:lnTo>
                    <a:pt x="5" y="90"/>
                  </a:lnTo>
                  <a:lnTo>
                    <a:pt x="10" y="95"/>
                  </a:lnTo>
                  <a:lnTo>
                    <a:pt x="18" y="96"/>
                  </a:lnTo>
                  <a:lnTo>
                    <a:pt x="25" y="96"/>
                  </a:lnTo>
                  <a:lnTo>
                    <a:pt x="65" y="83"/>
                  </a:lnTo>
                  <a:lnTo>
                    <a:pt x="69" y="80"/>
                  </a:lnTo>
                  <a:lnTo>
                    <a:pt x="71" y="79"/>
                  </a:lnTo>
                  <a:lnTo>
                    <a:pt x="74" y="77"/>
                  </a:lnTo>
                  <a:lnTo>
                    <a:pt x="77" y="73"/>
                  </a:lnTo>
                  <a:lnTo>
                    <a:pt x="78" y="69"/>
                  </a:lnTo>
                  <a:lnTo>
                    <a:pt x="78" y="65"/>
                  </a:lnTo>
                  <a:lnTo>
                    <a:pt x="78" y="61"/>
                  </a:lnTo>
                  <a:lnTo>
                    <a:pt x="77" y="57"/>
                  </a:lnTo>
                  <a:lnTo>
                    <a:pt x="56" y="10"/>
                  </a:lnTo>
                  <a:lnTo>
                    <a:pt x="52" y="5"/>
                  </a:lnTo>
                  <a:lnTo>
                    <a:pt x="45" y="1"/>
                  </a:lnTo>
                  <a:lnTo>
                    <a:pt x="39" y="0"/>
                  </a:lnTo>
                  <a:lnTo>
                    <a:pt x="3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14" name="Freeform 669">
              <a:extLst>
                <a:ext uri="{FF2B5EF4-FFF2-40B4-BE49-F238E27FC236}">
                  <a16:creationId xmlns:a16="http://schemas.microsoft.com/office/drawing/2014/main" id="{2E2D2992-BC57-410B-8CA1-6EA2A278CD42}"/>
                </a:ext>
              </a:extLst>
            </p:cNvPr>
            <p:cNvSpPr>
              <a:spLocks/>
            </p:cNvSpPr>
            <p:nvPr/>
          </p:nvSpPr>
          <p:spPr bwMode="auto">
            <a:xfrm>
              <a:off x="545" y="2598"/>
              <a:ext cx="8" cy="9"/>
            </a:xfrm>
            <a:custGeom>
              <a:avLst/>
              <a:gdLst>
                <a:gd name="T0" fmla="*/ 0 w 39"/>
                <a:gd name="T1" fmla="*/ 0 h 41"/>
                <a:gd name="T2" fmla="*/ 0 w 39"/>
                <a:gd name="T3" fmla="*/ 0 h 41"/>
                <a:gd name="T4" fmla="*/ 0 w 39"/>
                <a:gd name="T5" fmla="*/ 0 h 41"/>
                <a:gd name="T6" fmla="*/ 0 w 39"/>
                <a:gd name="T7" fmla="*/ 0 h 41"/>
                <a:gd name="T8" fmla="*/ 0 w 39"/>
                <a:gd name="T9" fmla="*/ 0 h 41"/>
                <a:gd name="T10" fmla="*/ 0 w 39"/>
                <a:gd name="T11" fmla="*/ 0 h 41"/>
                <a:gd name="T12" fmla="*/ 0 w 39"/>
                <a:gd name="T13" fmla="*/ 0 h 41"/>
                <a:gd name="T14" fmla="*/ 0 w 39"/>
                <a:gd name="T15" fmla="*/ 0 h 41"/>
                <a:gd name="T16" fmla="*/ 0 w 39"/>
                <a:gd name="T17" fmla="*/ 0 h 41"/>
                <a:gd name="T18" fmla="*/ 0 w 39"/>
                <a:gd name="T19" fmla="*/ 0 h 41"/>
                <a:gd name="T20" fmla="*/ 0 w 39"/>
                <a:gd name="T21" fmla="*/ 0 h 41"/>
                <a:gd name="T22" fmla="*/ 0 w 39"/>
                <a:gd name="T23" fmla="*/ 0 h 41"/>
                <a:gd name="T24" fmla="*/ 0 w 39"/>
                <a:gd name="T25" fmla="*/ 0 h 41"/>
                <a:gd name="T26" fmla="*/ 0 w 39"/>
                <a:gd name="T27" fmla="*/ 0 h 41"/>
                <a:gd name="T28" fmla="*/ 0 w 39"/>
                <a:gd name="T29" fmla="*/ 0 h 41"/>
                <a:gd name="T30" fmla="*/ 0 w 39"/>
                <a:gd name="T31" fmla="*/ 0 h 41"/>
                <a:gd name="T32" fmla="*/ 0 w 39"/>
                <a:gd name="T33" fmla="*/ 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41"/>
                <a:gd name="T53" fmla="*/ 39 w 39"/>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41">
                  <a:moveTo>
                    <a:pt x="39" y="20"/>
                  </a:moveTo>
                  <a:lnTo>
                    <a:pt x="38" y="28"/>
                  </a:lnTo>
                  <a:lnTo>
                    <a:pt x="33" y="34"/>
                  </a:lnTo>
                  <a:lnTo>
                    <a:pt x="26" y="39"/>
                  </a:lnTo>
                  <a:lnTo>
                    <a:pt x="18" y="41"/>
                  </a:lnTo>
                  <a:lnTo>
                    <a:pt x="12" y="39"/>
                  </a:lnTo>
                  <a:lnTo>
                    <a:pt x="5" y="34"/>
                  </a:lnTo>
                  <a:lnTo>
                    <a:pt x="1" y="28"/>
                  </a:lnTo>
                  <a:lnTo>
                    <a:pt x="0" y="20"/>
                  </a:lnTo>
                  <a:lnTo>
                    <a:pt x="1" y="12"/>
                  </a:lnTo>
                  <a:lnTo>
                    <a:pt x="5" y="5"/>
                  </a:lnTo>
                  <a:lnTo>
                    <a:pt x="12" y="1"/>
                  </a:lnTo>
                  <a:lnTo>
                    <a:pt x="18" y="0"/>
                  </a:lnTo>
                  <a:lnTo>
                    <a:pt x="26" y="1"/>
                  </a:lnTo>
                  <a:lnTo>
                    <a:pt x="33" y="5"/>
                  </a:lnTo>
                  <a:lnTo>
                    <a:pt x="38" y="12"/>
                  </a:lnTo>
                  <a:lnTo>
                    <a:pt x="39"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15" name="Freeform 670">
              <a:extLst>
                <a:ext uri="{FF2B5EF4-FFF2-40B4-BE49-F238E27FC236}">
                  <a16:creationId xmlns:a16="http://schemas.microsoft.com/office/drawing/2014/main" id="{230EF64D-49A9-4316-9319-B5F0C3964A02}"/>
                </a:ext>
              </a:extLst>
            </p:cNvPr>
            <p:cNvSpPr>
              <a:spLocks/>
            </p:cNvSpPr>
            <p:nvPr/>
          </p:nvSpPr>
          <p:spPr bwMode="auto">
            <a:xfrm>
              <a:off x="596" y="2596"/>
              <a:ext cx="9" cy="9"/>
            </a:xfrm>
            <a:custGeom>
              <a:avLst/>
              <a:gdLst>
                <a:gd name="T0" fmla="*/ 0 w 40"/>
                <a:gd name="T1" fmla="*/ 0 h 40"/>
                <a:gd name="T2" fmla="*/ 0 w 40"/>
                <a:gd name="T3" fmla="*/ 0 h 40"/>
                <a:gd name="T4" fmla="*/ 0 w 40"/>
                <a:gd name="T5" fmla="*/ 0 h 40"/>
                <a:gd name="T6" fmla="*/ 0 w 40"/>
                <a:gd name="T7" fmla="*/ 0 h 40"/>
                <a:gd name="T8" fmla="*/ 0 w 40"/>
                <a:gd name="T9" fmla="*/ 0 h 40"/>
                <a:gd name="T10" fmla="*/ 0 w 40"/>
                <a:gd name="T11" fmla="*/ 0 h 40"/>
                <a:gd name="T12" fmla="*/ 0 w 40"/>
                <a:gd name="T13" fmla="*/ 0 h 40"/>
                <a:gd name="T14" fmla="*/ 0 w 40"/>
                <a:gd name="T15" fmla="*/ 0 h 40"/>
                <a:gd name="T16" fmla="*/ 0 w 40"/>
                <a:gd name="T17" fmla="*/ 0 h 40"/>
                <a:gd name="T18" fmla="*/ 0 w 40"/>
                <a:gd name="T19" fmla="*/ 0 h 40"/>
                <a:gd name="T20" fmla="*/ 0 w 40"/>
                <a:gd name="T21" fmla="*/ 0 h 40"/>
                <a:gd name="T22" fmla="*/ 0 w 40"/>
                <a:gd name="T23" fmla="*/ 0 h 40"/>
                <a:gd name="T24" fmla="*/ 0 w 40"/>
                <a:gd name="T25" fmla="*/ 0 h 40"/>
                <a:gd name="T26" fmla="*/ 0 w 40"/>
                <a:gd name="T27" fmla="*/ 0 h 40"/>
                <a:gd name="T28" fmla="*/ 0 w 40"/>
                <a:gd name="T29" fmla="*/ 0 h 40"/>
                <a:gd name="T30" fmla="*/ 0 w 40"/>
                <a:gd name="T31" fmla="*/ 0 h 40"/>
                <a:gd name="T32" fmla="*/ 0 w 40"/>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0"/>
                <a:gd name="T53" fmla="*/ 40 w 40"/>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0">
                  <a:moveTo>
                    <a:pt x="40" y="21"/>
                  </a:moveTo>
                  <a:lnTo>
                    <a:pt x="39" y="29"/>
                  </a:lnTo>
                  <a:lnTo>
                    <a:pt x="35" y="34"/>
                  </a:lnTo>
                  <a:lnTo>
                    <a:pt x="29" y="39"/>
                  </a:lnTo>
                  <a:lnTo>
                    <a:pt x="21" y="40"/>
                  </a:lnTo>
                  <a:lnTo>
                    <a:pt x="13" y="39"/>
                  </a:lnTo>
                  <a:lnTo>
                    <a:pt x="7" y="34"/>
                  </a:lnTo>
                  <a:lnTo>
                    <a:pt x="1" y="29"/>
                  </a:lnTo>
                  <a:lnTo>
                    <a:pt x="0" y="21"/>
                  </a:lnTo>
                  <a:lnTo>
                    <a:pt x="1" y="13"/>
                  </a:lnTo>
                  <a:lnTo>
                    <a:pt x="7" y="7"/>
                  </a:lnTo>
                  <a:lnTo>
                    <a:pt x="13" y="1"/>
                  </a:lnTo>
                  <a:lnTo>
                    <a:pt x="21" y="0"/>
                  </a:lnTo>
                  <a:lnTo>
                    <a:pt x="29" y="1"/>
                  </a:lnTo>
                  <a:lnTo>
                    <a:pt x="35" y="7"/>
                  </a:lnTo>
                  <a:lnTo>
                    <a:pt x="39" y="13"/>
                  </a:lnTo>
                  <a:lnTo>
                    <a:pt x="4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16" name="Freeform 671">
              <a:extLst>
                <a:ext uri="{FF2B5EF4-FFF2-40B4-BE49-F238E27FC236}">
                  <a16:creationId xmlns:a16="http://schemas.microsoft.com/office/drawing/2014/main" id="{8EBBFEEA-BA87-4B6A-B9AF-3D03798609F4}"/>
                </a:ext>
              </a:extLst>
            </p:cNvPr>
            <p:cNvSpPr>
              <a:spLocks/>
            </p:cNvSpPr>
            <p:nvPr/>
          </p:nvSpPr>
          <p:spPr bwMode="auto">
            <a:xfrm>
              <a:off x="429" y="2630"/>
              <a:ext cx="86" cy="174"/>
            </a:xfrm>
            <a:custGeom>
              <a:avLst/>
              <a:gdLst>
                <a:gd name="T0" fmla="*/ 0 w 375"/>
                <a:gd name="T1" fmla="*/ 0 h 760"/>
                <a:gd name="T2" fmla="*/ 0 w 375"/>
                <a:gd name="T3" fmla="*/ 0 h 760"/>
                <a:gd name="T4" fmla="*/ 0 w 375"/>
                <a:gd name="T5" fmla="*/ 0 h 760"/>
                <a:gd name="T6" fmla="*/ 0 w 375"/>
                <a:gd name="T7" fmla="*/ 0 h 760"/>
                <a:gd name="T8" fmla="*/ 0 w 375"/>
                <a:gd name="T9" fmla="*/ 0 h 760"/>
                <a:gd name="T10" fmla="*/ 0 w 375"/>
                <a:gd name="T11" fmla="*/ 0 h 760"/>
                <a:gd name="T12" fmla="*/ 0 w 375"/>
                <a:gd name="T13" fmla="*/ 0 h 760"/>
                <a:gd name="T14" fmla="*/ 0 w 375"/>
                <a:gd name="T15" fmla="*/ 0 h 760"/>
                <a:gd name="T16" fmla="*/ 0 w 375"/>
                <a:gd name="T17" fmla="*/ 0 h 760"/>
                <a:gd name="T18" fmla="*/ 0 w 375"/>
                <a:gd name="T19" fmla="*/ 0 h 760"/>
                <a:gd name="T20" fmla="*/ 0 w 375"/>
                <a:gd name="T21" fmla="*/ 0 h 760"/>
                <a:gd name="T22" fmla="*/ 0 w 375"/>
                <a:gd name="T23" fmla="*/ 0 h 760"/>
                <a:gd name="T24" fmla="*/ 0 w 375"/>
                <a:gd name="T25" fmla="*/ 0 h 760"/>
                <a:gd name="T26" fmla="*/ 0 w 375"/>
                <a:gd name="T27" fmla="*/ 0 h 760"/>
                <a:gd name="T28" fmla="*/ 0 w 375"/>
                <a:gd name="T29" fmla="*/ 0 h 760"/>
                <a:gd name="T30" fmla="*/ 0 w 375"/>
                <a:gd name="T31" fmla="*/ 0 h 760"/>
                <a:gd name="T32" fmla="*/ 0 w 375"/>
                <a:gd name="T33" fmla="*/ 0 h 760"/>
                <a:gd name="T34" fmla="*/ 0 w 375"/>
                <a:gd name="T35" fmla="*/ 0 h 760"/>
                <a:gd name="T36" fmla="*/ 0 w 375"/>
                <a:gd name="T37" fmla="*/ 0 h 760"/>
                <a:gd name="T38" fmla="*/ 0 w 375"/>
                <a:gd name="T39" fmla="*/ 0 h 760"/>
                <a:gd name="T40" fmla="*/ 0 w 375"/>
                <a:gd name="T41" fmla="*/ 0 h 760"/>
                <a:gd name="T42" fmla="*/ 0 w 375"/>
                <a:gd name="T43" fmla="*/ 0 h 760"/>
                <a:gd name="T44" fmla="*/ 0 w 375"/>
                <a:gd name="T45" fmla="*/ 0 h 760"/>
                <a:gd name="T46" fmla="*/ 0 w 375"/>
                <a:gd name="T47" fmla="*/ 0 h 760"/>
                <a:gd name="T48" fmla="*/ 0 w 375"/>
                <a:gd name="T49" fmla="*/ 0 h 760"/>
                <a:gd name="T50" fmla="*/ 0 w 375"/>
                <a:gd name="T51" fmla="*/ 0 h 760"/>
                <a:gd name="T52" fmla="*/ 0 w 375"/>
                <a:gd name="T53" fmla="*/ 0 h 760"/>
                <a:gd name="T54" fmla="*/ 0 w 375"/>
                <a:gd name="T55" fmla="*/ 0 h 760"/>
                <a:gd name="T56" fmla="*/ 0 w 375"/>
                <a:gd name="T57" fmla="*/ 0 h 760"/>
                <a:gd name="T58" fmla="*/ 0 w 375"/>
                <a:gd name="T59" fmla="*/ 0 h 760"/>
                <a:gd name="T60" fmla="*/ 0 w 375"/>
                <a:gd name="T61" fmla="*/ 0 h 760"/>
                <a:gd name="T62" fmla="*/ 0 w 375"/>
                <a:gd name="T63" fmla="*/ 0 h 760"/>
                <a:gd name="T64" fmla="*/ 0 w 375"/>
                <a:gd name="T65" fmla="*/ 0 h 760"/>
                <a:gd name="T66" fmla="*/ 0 w 375"/>
                <a:gd name="T67" fmla="*/ 0 h 7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75"/>
                <a:gd name="T103" fmla="*/ 0 h 760"/>
                <a:gd name="T104" fmla="*/ 375 w 375"/>
                <a:gd name="T105" fmla="*/ 760 h 7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75" h="760">
                  <a:moveTo>
                    <a:pt x="185" y="17"/>
                  </a:moveTo>
                  <a:lnTo>
                    <a:pt x="182" y="18"/>
                  </a:lnTo>
                  <a:lnTo>
                    <a:pt x="180" y="19"/>
                  </a:lnTo>
                  <a:lnTo>
                    <a:pt x="125" y="92"/>
                  </a:lnTo>
                  <a:lnTo>
                    <a:pt x="82" y="189"/>
                  </a:lnTo>
                  <a:lnTo>
                    <a:pt x="51" y="299"/>
                  </a:lnTo>
                  <a:lnTo>
                    <a:pt x="28" y="414"/>
                  </a:lnTo>
                  <a:lnTo>
                    <a:pt x="13" y="522"/>
                  </a:lnTo>
                  <a:lnTo>
                    <a:pt x="5" y="613"/>
                  </a:lnTo>
                  <a:lnTo>
                    <a:pt x="2" y="678"/>
                  </a:lnTo>
                  <a:lnTo>
                    <a:pt x="0" y="708"/>
                  </a:lnTo>
                  <a:lnTo>
                    <a:pt x="0" y="719"/>
                  </a:lnTo>
                  <a:lnTo>
                    <a:pt x="12" y="726"/>
                  </a:lnTo>
                  <a:lnTo>
                    <a:pt x="43" y="739"/>
                  </a:lnTo>
                  <a:lnTo>
                    <a:pt x="72" y="748"/>
                  </a:lnTo>
                  <a:lnTo>
                    <a:pt x="98" y="754"/>
                  </a:lnTo>
                  <a:lnTo>
                    <a:pt x="121" y="758"/>
                  </a:lnTo>
                  <a:lnTo>
                    <a:pt x="143" y="760"/>
                  </a:lnTo>
                  <a:lnTo>
                    <a:pt x="164" y="758"/>
                  </a:lnTo>
                  <a:lnTo>
                    <a:pt x="181" y="756"/>
                  </a:lnTo>
                  <a:lnTo>
                    <a:pt x="198" y="750"/>
                  </a:lnTo>
                  <a:lnTo>
                    <a:pt x="211" y="747"/>
                  </a:lnTo>
                  <a:lnTo>
                    <a:pt x="223" y="740"/>
                  </a:lnTo>
                  <a:lnTo>
                    <a:pt x="233" y="734"/>
                  </a:lnTo>
                  <a:lnTo>
                    <a:pt x="242" y="728"/>
                  </a:lnTo>
                  <a:lnTo>
                    <a:pt x="249" y="723"/>
                  </a:lnTo>
                  <a:lnTo>
                    <a:pt x="253" y="719"/>
                  </a:lnTo>
                  <a:lnTo>
                    <a:pt x="257" y="715"/>
                  </a:lnTo>
                  <a:lnTo>
                    <a:pt x="258" y="714"/>
                  </a:lnTo>
                  <a:lnTo>
                    <a:pt x="263" y="706"/>
                  </a:lnTo>
                  <a:lnTo>
                    <a:pt x="262" y="698"/>
                  </a:lnTo>
                  <a:lnTo>
                    <a:pt x="253" y="618"/>
                  </a:lnTo>
                  <a:lnTo>
                    <a:pt x="251" y="554"/>
                  </a:lnTo>
                  <a:lnTo>
                    <a:pt x="255" y="505"/>
                  </a:lnTo>
                  <a:lnTo>
                    <a:pt x="262" y="467"/>
                  </a:lnTo>
                  <a:lnTo>
                    <a:pt x="271" y="442"/>
                  </a:lnTo>
                  <a:lnTo>
                    <a:pt x="280" y="425"/>
                  </a:lnTo>
                  <a:lnTo>
                    <a:pt x="287" y="417"/>
                  </a:lnTo>
                  <a:lnTo>
                    <a:pt x="289" y="415"/>
                  </a:lnTo>
                  <a:lnTo>
                    <a:pt x="310" y="399"/>
                  </a:lnTo>
                  <a:lnTo>
                    <a:pt x="327" y="380"/>
                  </a:lnTo>
                  <a:lnTo>
                    <a:pt x="343" y="359"/>
                  </a:lnTo>
                  <a:lnTo>
                    <a:pt x="353" y="338"/>
                  </a:lnTo>
                  <a:lnTo>
                    <a:pt x="362" y="319"/>
                  </a:lnTo>
                  <a:lnTo>
                    <a:pt x="369" y="302"/>
                  </a:lnTo>
                  <a:lnTo>
                    <a:pt x="372" y="290"/>
                  </a:lnTo>
                  <a:lnTo>
                    <a:pt x="374" y="285"/>
                  </a:lnTo>
                  <a:lnTo>
                    <a:pt x="375" y="281"/>
                  </a:lnTo>
                  <a:lnTo>
                    <a:pt x="374" y="277"/>
                  </a:lnTo>
                  <a:lnTo>
                    <a:pt x="372" y="268"/>
                  </a:lnTo>
                  <a:lnTo>
                    <a:pt x="367" y="248"/>
                  </a:lnTo>
                  <a:lnTo>
                    <a:pt x="362" y="220"/>
                  </a:lnTo>
                  <a:lnTo>
                    <a:pt x="354" y="185"/>
                  </a:lnTo>
                  <a:lnTo>
                    <a:pt x="345" y="148"/>
                  </a:lnTo>
                  <a:lnTo>
                    <a:pt x="337" y="112"/>
                  </a:lnTo>
                  <a:lnTo>
                    <a:pt x="328" y="78"/>
                  </a:lnTo>
                  <a:lnTo>
                    <a:pt x="319" y="49"/>
                  </a:lnTo>
                  <a:lnTo>
                    <a:pt x="313" y="35"/>
                  </a:lnTo>
                  <a:lnTo>
                    <a:pt x="305" y="23"/>
                  </a:lnTo>
                  <a:lnTo>
                    <a:pt x="294" y="13"/>
                  </a:lnTo>
                  <a:lnTo>
                    <a:pt x="281" y="6"/>
                  </a:lnTo>
                  <a:lnTo>
                    <a:pt x="266" y="3"/>
                  </a:lnTo>
                  <a:lnTo>
                    <a:pt x="250" y="0"/>
                  </a:lnTo>
                  <a:lnTo>
                    <a:pt x="234" y="1"/>
                  </a:lnTo>
                  <a:lnTo>
                    <a:pt x="220" y="4"/>
                  </a:lnTo>
                  <a:lnTo>
                    <a:pt x="207" y="8"/>
                  </a:lnTo>
                  <a:lnTo>
                    <a:pt x="197" y="12"/>
                  </a:lnTo>
                  <a:lnTo>
                    <a:pt x="189" y="16"/>
                  </a:lnTo>
                  <a:lnTo>
                    <a:pt x="185"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17" name="Freeform 672">
              <a:extLst>
                <a:ext uri="{FF2B5EF4-FFF2-40B4-BE49-F238E27FC236}">
                  <a16:creationId xmlns:a16="http://schemas.microsoft.com/office/drawing/2014/main" id="{CB877C3B-A662-4D80-8ABB-539543BC1FDB}"/>
                </a:ext>
              </a:extLst>
            </p:cNvPr>
            <p:cNvSpPr>
              <a:spLocks/>
            </p:cNvSpPr>
            <p:nvPr/>
          </p:nvSpPr>
          <p:spPr bwMode="auto">
            <a:xfrm>
              <a:off x="438" y="2639"/>
              <a:ext cx="67" cy="156"/>
            </a:xfrm>
            <a:custGeom>
              <a:avLst/>
              <a:gdLst>
                <a:gd name="T0" fmla="*/ 0 w 292"/>
                <a:gd name="T1" fmla="*/ 0 h 679"/>
                <a:gd name="T2" fmla="*/ 0 w 292"/>
                <a:gd name="T3" fmla="*/ 0 h 679"/>
                <a:gd name="T4" fmla="*/ 0 w 292"/>
                <a:gd name="T5" fmla="*/ 0 h 679"/>
                <a:gd name="T6" fmla="*/ 0 w 292"/>
                <a:gd name="T7" fmla="*/ 0 h 679"/>
                <a:gd name="T8" fmla="*/ 0 w 292"/>
                <a:gd name="T9" fmla="*/ 0 h 679"/>
                <a:gd name="T10" fmla="*/ 0 w 292"/>
                <a:gd name="T11" fmla="*/ 0 h 679"/>
                <a:gd name="T12" fmla="*/ 0 w 292"/>
                <a:gd name="T13" fmla="*/ 0 h 679"/>
                <a:gd name="T14" fmla="*/ 0 w 292"/>
                <a:gd name="T15" fmla="*/ 0 h 679"/>
                <a:gd name="T16" fmla="*/ 0 w 292"/>
                <a:gd name="T17" fmla="*/ 0 h 679"/>
                <a:gd name="T18" fmla="*/ 0 w 292"/>
                <a:gd name="T19" fmla="*/ 0 h 679"/>
                <a:gd name="T20" fmla="*/ 0 w 292"/>
                <a:gd name="T21" fmla="*/ 0 h 679"/>
                <a:gd name="T22" fmla="*/ 0 w 292"/>
                <a:gd name="T23" fmla="*/ 0 h 679"/>
                <a:gd name="T24" fmla="*/ 0 w 292"/>
                <a:gd name="T25" fmla="*/ 0 h 679"/>
                <a:gd name="T26" fmla="*/ 0 w 292"/>
                <a:gd name="T27" fmla="*/ 0 h 679"/>
                <a:gd name="T28" fmla="*/ 0 w 292"/>
                <a:gd name="T29" fmla="*/ 0 h 679"/>
                <a:gd name="T30" fmla="*/ 0 w 292"/>
                <a:gd name="T31" fmla="*/ 0 h 679"/>
                <a:gd name="T32" fmla="*/ 0 w 292"/>
                <a:gd name="T33" fmla="*/ 0 h 679"/>
                <a:gd name="T34" fmla="*/ 0 w 292"/>
                <a:gd name="T35" fmla="*/ 0 h 679"/>
                <a:gd name="T36" fmla="*/ 0 w 292"/>
                <a:gd name="T37" fmla="*/ 0 h 679"/>
                <a:gd name="T38" fmla="*/ 0 w 292"/>
                <a:gd name="T39" fmla="*/ 0 h 679"/>
                <a:gd name="T40" fmla="*/ 0 w 292"/>
                <a:gd name="T41" fmla="*/ 0 h 679"/>
                <a:gd name="T42" fmla="*/ 0 w 292"/>
                <a:gd name="T43" fmla="*/ 0 h 679"/>
                <a:gd name="T44" fmla="*/ 0 w 292"/>
                <a:gd name="T45" fmla="*/ 0 h 679"/>
                <a:gd name="T46" fmla="*/ 0 w 292"/>
                <a:gd name="T47" fmla="*/ 0 h 679"/>
                <a:gd name="T48" fmla="*/ 0 w 292"/>
                <a:gd name="T49" fmla="*/ 0 h 679"/>
                <a:gd name="T50" fmla="*/ 0 w 292"/>
                <a:gd name="T51" fmla="*/ 0 h 679"/>
                <a:gd name="T52" fmla="*/ 0 w 292"/>
                <a:gd name="T53" fmla="*/ 0 h 679"/>
                <a:gd name="T54" fmla="*/ 0 w 292"/>
                <a:gd name="T55" fmla="*/ 0 h 679"/>
                <a:gd name="T56" fmla="*/ 0 w 292"/>
                <a:gd name="T57" fmla="*/ 0 h 679"/>
                <a:gd name="T58" fmla="*/ 0 w 292"/>
                <a:gd name="T59" fmla="*/ 0 h 679"/>
                <a:gd name="T60" fmla="*/ 0 w 292"/>
                <a:gd name="T61" fmla="*/ 0 h 679"/>
                <a:gd name="T62" fmla="*/ 0 w 292"/>
                <a:gd name="T63" fmla="*/ 0 h 679"/>
                <a:gd name="T64" fmla="*/ 0 w 292"/>
                <a:gd name="T65" fmla="*/ 0 h 679"/>
                <a:gd name="T66" fmla="*/ 0 w 292"/>
                <a:gd name="T67" fmla="*/ 0 h 679"/>
                <a:gd name="T68" fmla="*/ 0 w 292"/>
                <a:gd name="T69" fmla="*/ 0 h 679"/>
                <a:gd name="T70" fmla="*/ 0 w 292"/>
                <a:gd name="T71" fmla="*/ 0 h 679"/>
                <a:gd name="T72" fmla="*/ 0 w 292"/>
                <a:gd name="T73" fmla="*/ 0 h 679"/>
                <a:gd name="T74" fmla="*/ 0 w 292"/>
                <a:gd name="T75" fmla="*/ 0 h 679"/>
                <a:gd name="T76" fmla="*/ 0 w 292"/>
                <a:gd name="T77" fmla="*/ 0 h 679"/>
                <a:gd name="T78" fmla="*/ 0 w 292"/>
                <a:gd name="T79" fmla="*/ 0 h 679"/>
                <a:gd name="T80" fmla="*/ 0 w 292"/>
                <a:gd name="T81" fmla="*/ 0 h 679"/>
                <a:gd name="T82" fmla="*/ 0 w 292"/>
                <a:gd name="T83" fmla="*/ 0 h 679"/>
                <a:gd name="T84" fmla="*/ 0 w 292"/>
                <a:gd name="T85" fmla="*/ 0 h 679"/>
                <a:gd name="T86" fmla="*/ 0 w 292"/>
                <a:gd name="T87" fmla="*/ 0 h 679"/>
                <a:gd name="T88" fmla="*/ 0 w 292"/>
                <a:gd name="T89" fmla="*/ 0 h 679"/>
                <a:gd name="T90" fmla="*/ 0 w 292"/>
                <a:gd name="T91" fmla="*/ 0 h 679"/>
                <a:gd name="T92" fmla="*/ 0 w 292"/>
                <a:gd name="T93" fmla="*/ 0 h 679"/>
                <a:gd name="T94" fmla="*/ 0 w 292"/>
                <a:gd name="T95" fmla="*/ 0 h 679"/>
                <a:gd name="T96" fmla="*/ 0 w 292"/>
                <a:gd name="T97" fmla="*/ 0 h 679"/>
                <a:gd name="T98" fmla="*/ 0 w 292"/>
                <a:gd name="T99" fmla="*/ 0 h 679"/>
                <a:gd name="T100" fmla="*/ 0 w 292"/>
                <a:gd name="T101" fmla="*/ 0 h 679"/>
                <a:gd name="T102" fmla="*/ 0 w 292"/>
                <a:gd name="T103" fmla="*/ 0 h 679"/>
                <a:gd name="T104" fmla="*/ 0 w 292"/>
                <a:gd name="T105" fmla="*/ 0 h 679"/>
                <a:gd name="T106" fmla="*/ 0 w 292"/>
                <a:gd name="T107" fmla="*/ 0 h 679"/>
                <a:gd name="T108" fmla="*/ 0 w 292"/>
                <a:gd name="T109" fmla="*/ 0 h 679"/>
                <a:gd name="T110" fmla="*/ 0 w 292"/>
                <a:gd name="T111" fmla="*/ 0 h 679"/>
                <a:gd name="T112" fmla="*/ 0 w 292"/>
                <a:gd name="T113" fmla="*/ 0 h 6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2"/>
                <a:gd name="T172" fmla="*/ 0 h 679"/>
                <a:gd name="T173" fmla="*/ 292 w 292"/>
                <a:gd name="T174" fmla="*/ 679 h 6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2" h="679">
                  <a:moveTo>
                    <a:pt x="225" y="3"/>
                  </a:moveTo>
                  <a:lnTo>
                    <a:pt x="229" y="5"/>
                  </a:lnTo>
                  <a:lnTo>
                    <a:pt x="233" y="8"/>
                  </a:lnTo>
                  <a:lnTo>
                    <a:pt x="236" y="15"/>
                  </a:lnTo>
                  <a:lnTo>
                    <a:pt x="240" y="22"/>
                  </a:lnTo>
                  <a:lnTo>
                    <a:pt x="248" y="47"/>
                  </a:lnTo>
                  <a:lnTo>
                    <a:pt x="256" y="77"/>
                  </a:lnTo>
                  <a:lnTo>
                    <a:pt x="264" y="111"/>
                  </a:lnTo>
                  <a:lnTo>
                    <a:pt x="273" y="145"/>
                  </a:lnTo>
                  <a:lnTo>
                    <a:pt x="279" y="176"/>
                  </a:lnTo>
                  <a:lnTo>
                    <a:pt x="286" y="204"/>
                  </a:lnTo>
                  <a:lnTo>
                    <a:pt x="290" y="227"/>
                  </a:lnTo>
                  <a:lnTo>
                    <a:pt x="292" y="240"/>
                  </a:lnTo>
                  <a:lnTo>
                    <a:pt x="290" y="247"/>
                  </a:lnTo>
                  <a:lnTo>
                    <a:pt x="286" y="259"/>
                  </a:lnTo>
                  <a:lnTo>
                    <a:pt x="281" y="272"/>
                  </a:lnTo>
                  <a:lnTo>
                    <a:pt x="274" y="288"/>
                  </a:lnTo>
                  <a:lnTo>
                    <a:pt x="265" y="302"/>
                  </a:lnTo>
                  <a:lnTo>
                    <a:pt x="253" y="318"/>
                  </a:lnTo>
                  <a:lnTo>
                    <a:pt x="242" y="331"/>
                  </a:lnTo>
                  <a:lnTo>
                    <a:pt x="227" y="341"/>
                  </a:lnTo>
                  <a:lnTo>
                    <a:pt x="223" y="344"/>
                  </a:lnTo>
                  <a:lnTo>
                    <a:pt x="216" y="351"/>
                  </a:lnTo>
                  <a:lnTo>
                    <a:pt x="207" y="363"/>
                  </a:lnTo>
                  <a:lnTo>
                    <a:pt x="196" y="380"/>
                  </a:lnTo>
                  <a:lnTo>
                    <a:pt x="187" y="405"/>
                  </a:lnTo>
                  <a:lnTo>
                    <a:pt x="178" y="437"/>
                  </a:lnTo>
                  <a:lnTo>
                    <a:pt x="173" y="479"/>
                  </a:lnTo>
                  <a:lnTo>
                    <a:pt x="170" y="530"/>
                  </a:lnTo>
                  <a:lnTo>
                    <a:pt x="171" y="557"/>
                  </a:lnTo>
                  <a:lnTo>
                    <a:pt x="173" y="587"/>
                  </a:lnTo>
                  <a:lnTo>
                    <a:pt x="177" y="619"/>
                  </a:lnTo>
                  <a:lnTo>
                    <a:pt x="180" y="655"/>
                  </a:lnTo>
                  <a:lnTo>
                    <a:pt x="173" y="661"/>
                  </a:lnTo>
                  <a:lnTo>
                    <a:pt x="161" y="668"/>
                  </a:lnTo>
                  <a:lnTo>
                    <a:pt x="145" y="674"/>
                  </a:lnTo>
                  <a:lnTo>
                    <a:pt x="126" y="678"/>
                  </a:lnTo>
                  <a:lnTo>
                    <a:pt x="101" y="679"/>
                  </a:lnTo>
                  <a:lnTo>
                    <a:pt x="72" y="677"/>
                  </a:lnTo>
                  <a:lnTo>
                    <a:pt x="39" y="669"/>
                  </a:lnTo>
                  <a:lnTo>
                    <a:pt x="0" y="655"/>
                  </a:lnTo>
                  <a:lnTo>
                    <a:pt x="2" y="609"/>
                  </a:lnTo>
                  <a:lnTo>
                    <a:pt x="7" y="539"/>
                  </a:lnTo>
                  <a:lnTo>
                    <a:pt x="17" y="450"/>
                  </a:lnTo>
                  <a:lnTo>
                    <a:pt x="32" y="353"/>
                  </a:lnTo>
                  <a:lnTo>
                    <a:pt x="53" y="251"/>
                  </a:lnTo>
                  <a:lnTo>
                    <a:pt x="82" y="156"/>
                  </a:lnTo>
                  <a:lnTo>
                    <a:pt x="118" y="73"/>
                  </a:lnTo>
                  <a:lnTo>
                    <a:pt x="165" y="11"/>
                  </a:lnTo>
                  <a:lnTo>
                    <a:pt x="170" y="8"/>
                  </a:lnTo>
                  <a:lnTo>
                    <a:pt x="177" y="7"/>
                  </a:lnTo>
                  <a:lnTo>
                    <a:pt x="184" y="4"/>
                  </a:lnTo>
                  <a:lnTo>
                    <a:pt x="192" y="2"/>
                  </a:lnTo>
                  <a:lnTo>
                    <a:pt x="201" y="0"/>
                  </a:lnTo>
                  <a:lnTo>
                    <a:pt x="209" y="0"/>
                  </a:lnTo>
                  <a:lnTo>
                    <a:pt x="217" y="0"/>
                  </a:lnTo>
                  <a:lnTo>
                    <a:pt x="225" y="3"/>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18" name="Freeform 673">
              <a:extLst>
                <a:ext uri="{FF2B5EF4-FFF2-40B4-BE49-F238E27FC236}">
                  <a16:creationId xmlns:a16="http://schemas.microsoft.com/office/drawing/2014/main" id="{FEEC2F0C-D0AA-4B5C-A2E7-85B197B5F81D}"/>
                </a:ext>
              </a:extLst>
            </p:cNvPr>
            <p:cNvSpPr>
              <a:spLocks/>
            </p:cNvSpPr>
            <p:nvPr/>
          </p:nvSpPr>
          <p:spPr bwMode="auto">
            <a:xfrm>
              <a:off x="480" y="2612"/>
              <a:ext cx="18" cy="24"/>
            </a:xfrm>
            <a:custGeom>
              <a:avLst/>
              <a:gdLst>
                <a:gd name="T0" fmla="*/ 0 w 82"/>
                <a:gd name="T1" fmla="*/ 0 h 107"/>
                <a:gd name="T2" fmla="*/ 0 w 82"/>
                <a:gd name="T3" fmla="*/ 0 h 107"/>
                <a:gd name="T4" fmla="*/ 0 w 82"/>
                <a:gd name="T5" fmla="*/ 0 h 107"/>
                <a:gd name="T6" fmla="*/ 0 w 82"/>
                <a:gd name="T7" fmla="*/ 0 h 107"/>
                <a:gd name="T8" fmla="*/ 0 w 82"/>
                <a:gd name="T9" fmla="*/ 0 h 107"/>
                <a:gd name="T10" fmla="*/ 0 w 82"/>
                <a:gd name="T11" fmla="*/ 0 h 107"/>
                <a:gd name="T12" fmla="*/ 0 w 82"/>
                <a:gd name="T13" fmla="*/ 0 h 107"/>
                <a:gd name="T14" fmla="*/ 0 w 82"/>
                <a:gd name="T15" fmla="*/ 0 h 107"/>
                <a:gd name="T16" fmla="*/ 0 w 82"/>
                <a:gd name="T17" fmla="*/ 0 h 107"/>
                <a:gd name="T18" fmla="*/ 0 w 82"/>
                <a:gd name="T19" fmla="*/ 0 h 107"/>
                <a:gd name="T20" fmla="*/ 0 w 82"/>
                <a:gd name="T21" fmla="*/ 0 h 107"/>
                <a:gd name="T22" fmla="*/ 0 w 82"/>
                <a:gd name="T23" fmla="*/ 0 h 107"/>
                <a:gd name="T24" fmla="*/ 0 w 82"/>
                <a:gd name="T25" fmla="*/ 0 h 107"/>
                <a:gd name="T26" fmla="*/ 0 w 82"/>
                <a:gd name="T27" fmla="*/ 0 h 107"/>
                <a:gd name="T28" fmla="*/ 0 w 82"/>
                <a:gd name="T29" fmla="*/ 0 h 107"/>
                <a:gd name="T30" fmla="*/ 0 w 82"/>
                <a:gd name="T31" fmla="*/ 0 h 107"/>
                <a:gd name="T32" fmla="*/ 0 w 82"/>
                <a:gd name="T33" fmla="*/ 0 h 107"/>
                <a:gd name="T34" fmla="*/ 0 w 82"/>
                <a:gd name="T35" fmla="*/ 0 h 107"/>
                <a:gd name="T36" fmla="*/ 0 w 82"/>
                <a:gd name="T37" fmla="*/ 0 h 10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2"/>
                <a:gd name="T58" fmla="*/ 0 h 107"/>
                <a:gd name="T59" fmla="*/ 82 w 82"/>
                <a:gd name="T60" fmla="*/ 107 h 10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2" h="107">
                  <a:moveTo>
                    <a:pt x="0" y="91"/>
                  </a:moveTo>
                  <a:lnTo>
                    <a:pt x="37" y="107"/>
                  </a:lnTo>
                  <a:lnTo>
                    <a:pt x="42" y="95"/>
                  </a:lnTo>
                  <a:lnTo>
                    <a:pt x="49" y="84"/>
                  </a:lnTo>
                  <a:lnTo>
                    <a:pt x="54" y="72"/>
                  </a:lnTo>
                  <a:lnTo>
                    <a:pt x="60" y="61"/>
                  </a:lnTo>
                  <a:lnTo>
                    <a:pt x="67" y="52"/>
                  </a:lnTo>
                  <a:lnTo>
                    <a:pt x="73" y="43"/>
                  </a:lnTo>
                  <a:lnTo>
                    <a:pt x="79" y="37"/>
                  </a:lnTo>
                  <a:lnTo>
                    <a:pt x="82" y="33"/>
                  </a:lnTo>
                  <a:lnTo>
                    <a:pt x="58" y="0"/>
                  </a:lnTo>
                  <a:lnTo>
                    <a:pt x="49" y="9"/>
                  </a:lnTo>
                  <a:lnTo>
                    <a:pt x="40" y="20"/>
                  </a:lnTo>
                  <a:lnTo>
                    <a:pt x="30" y="34"/>
                  </a:lnTo>
                  <a:lnTo>
                    <a:pt x="23" y="47"/>
                  </a:lnTo>
                  <a:lnTo>
                    <a:pt x="15" y="61"/>
                  </a:lnTo>
                  <a:lnTo>
                    <a:pt x="8" y="74"/>
                  </a:lnTo>
                  <a:lnTo>
                    <a:pt x="3" y="85"/>
                  </a:lnTo>
                  <a:lnTo>
                    <a:pt x="0"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19" name="Freeform 674">
              <a:extLst>
                <a:ext uri="{FF2B5EF4-FFF2-40B4-BE49-F238E27FC236}">
                  <a16:creationId xmlns:a16="http://schemas.microsoft.com/office/drawing/2014/main" id="{473B4E79-B181-4CBE-B4CF-636A611318BE}"/>
                </a:ext>
              </a:extLst>
            </p:cNvPr>
            <p:cNvSpPr>
              <a:spLocks/>
            </p:cNvSpPr>
            <p:nvPr/>
          </p:nvSpPr>
          <p:spPr bwMode="auto">
            <a:xfrm>
              <a:off x="586" y="2686"/>
              <a:ext cx="67" cy="65"/>
            </a:xfrm>
            <a:custGeom>
              <a:avLst/>
              <a:gdLst>
                <a:gd name="T0" fmla="*/ 0 w 292"/>
                <a:gd name="T1" fmla="*/ 0 h 284"/>
                <a:gd name="T2" fmla="*/ 0 w 292"/>
                <a:gd name="T3" fmla="*/ 0 h 284"/>
                <a:gd name="T4" fmla="*/ 0 w 292"/>
                <a:gd name="T5" fmla="*/ 0 h 284"/>
                <a:gd name="T6" fmla="*/ 0 w 292"/>
                <a:gd name="T7" fmla="*/ 0 h 284"/>
                <a:gd name="T8" fmla="*/ 0 w 292"/>
                <a:gd name="T9" fmla="*/ 0 h 284"/>
                <a:gd name="T10" fmla="*/ 0 w 292"/>
                <a:gd name="T11" fmla="*/ 0 h 284"/>
                <a:gd name="T12" fmla="*/ 0 w 292"/>
                <a:gd name="T13" fmla="*/ 0 h 284"/>
                <a:gd name="T14" fmla="*/ 0 w 292"/>
                <a:gd name="T15" fmla="*/ 0 h 284"/>
                <a:gd name="T16" fmla="*/ 0 w 292"/>
                <a:gd name="T17" fmla="*/ 0 h 284"/>
                <a:gd name="T18" fmla="*/ 0 w 292"/>
                <a:gd name="T19" fmla="*/ 0 h 284"/>
                <a:gd name="T20" fmla="*/ 0 w 292"/>
                <a:gd name="T21" fmla="*/ 0 h 284"/>
                <a:gd name="T22" fmla="*/ 0 w 292"/>
                <a:gd name="T23" fmla="*/ 0 h 284"/>
                <a:gd name="T24" fmla="*/ 0 w 292"/>
                <a:gd name="T25" fmla="*/ 0 h 284"/>
                <a:gd name="T26" fmla="*/ 0 w 292"/>
                <a:gd name="T27" fmla="*/ 0 h 284"/>
                <a:gd name="T28" fmla="*/ 0 w 292"/>
                <a:gd name="T29" fmla="*/ 0 h 284"/>
                <a:gd name="T30" fmla="*/ 0 w 292"/>
                <a:gd name="T31" fmla="*/ 0 h 284"/>
                <a:gd name="T32" fmla="*/ 0 w 292"/>
                <a:gd name="T33" fmla="*/ 0 h 284"/>
                <a:gd name="T34" fmla="*/ 0 w 292"/>
                <a:gd name="T35" fmla="*/ 0 h 284"/>
                <a:gd name="T36" fmla="*/ 0 w 292"/>
                <a:gd name="T37" fmla="*/ 0 h 2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2"/>
                <a:gd name="T58" fmla="*/ 0 h 284"/>
                <a:gd name="T59" fmla="*/ 292 w 292"/>
                <a:gd name="T60" fmla="*/ 284 h 2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2" h="284">
                  <a:moveTo>
                    <a:pt x="7" y="7"/>
                  </a:moveTo>
                  <a:lnTo>
                    <a:pt x="1" y="15"/>
                  </a:lnTo>
                  <a:lnTo>
                    <a:pt x="0" y="24"/>
                  </a:lnTo>
                  <a:lnTo>
                    <a:pt x="1" y="33"/>
                  </a:lnTo>
                  <a:lnTo>
                    <a:pt x="7" y="41"/>
                  </a:lnTo>
                  <a:lnTo>
                    <a:pt x="251" y="278"/>
                  </a:lnTo>
                  <a:lnTo>
                    <a:pt x="259" y="283"/>
                  </a:lnTo>
                  <a:lnTo>
                    <a:pt x="268" y="284"/>
                  </a:lnTo>
                  <a:lnTo>
                    <a:pt x="277" y="283"/>
                  </a:lnTo>
                  <a:lnTo>
                    <a:pt x="285" y="278"/>
                  </a:lnTo>
                  <a:lnTo>
                    <a:pt x="290" y="270"/>
                  </a:lnTo>
                  <a:lnTo>
                    <a:pt x="292" y="261"/>
                  </a:lnTo>
                  <a:lnTo>
                    <a:pt x="290" y="252"/>
                  </a:lnTo>
                  <a:lnTo>
                    <a:pt x="285" y="244"/>
                  </a:lnTo>
                  <a:lnTo>
                    <a:pt x="40" y="7"/>
                  </a:lnTo>
                  <a:lnTo>
                    <a:pt x="33" y="2"/>
                  </a:lnTo>
                  <a:lnTo>
                    <a:pt x="23" y="0"/>
                  </a:lnTo>
                  <a:lnTo>
                    <a:pt x="14" y="2"/>
                  </a:lnTo>
                  <a:lnTo>
                    <a:pt x="7"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20" name="Freeform 675">
              <a:extLst>
                <a:ext uri="{FF2B5EF4-FFF2-40B4-BE49-F238E27FC236}">
                  <a16:creationId xmlns:a16="http://schemas.microsoft.com/office/drawing/2014/main" id="{BCDCEA04-0225-489F-9652-31F7ED4F9615}"/>
                </a:ext>
              </a:extLst>
            </p:cNvPr>
            <p:cNvSpPr>
              <a:spLocks/>
            </p:cNvSpPr>
            <p:nvPr/>
          </p:nvSpPr>
          <p:spPr bwMode="auto">
            <a:xfrm>
              <a:off x="477" y="2675"/>
              <a:ext cx="147" cy="82"/>
            </a:xfrm>
            <a:custGeom>
              <a:avLst/>
              <a:gdLst>
                <a:gd name="T0" fmla="*/ 0 w 640"/>
                <a:gd name="T1" fmla="*/ 0 h 359"/>
                <a:gd name="T2" fmla="*/ 0 w 640"/>
                <a:gd name="T3" fmla="*/ 0 h 359"/>
                <a:gd name="T4" fmla="*/ 0 w 640"/>
                <a:gd name="T5" fmla="*/ 0 h 359"/>
                <a:gd name="T6" fmla="*/ 0 w 640"/>
                <a:gd name="T7" fmla="*/ 0 h 359"/>
                <a:gd name="T8" fmla="*/ 0 w 640"/>
                <a:gd name="T9" fmla="*/ 0 h 359"/>
                <a:gd name="T10" fmla="*/ 0 w 640"/>
                <a:gd name="T11" fmla="*/ 0 h 359"/>
                <a:gd name="T12" fmla="*/ 0 w 640"/>
                <a:gd name="T13" fmla="*/ 0 h 359"/>
                <a:gd name="T14" fmla="*/ 0 w 640"/>
                <a:gd name="T15" fmla="*/ 0 h 359"/>
                <a:gd name="T16" fmla="*/ 0 w 640"/>
                <a:gd name="T17" fmla="*/ 0 h 359"/>
                <a:gd name="T18" fmla="*/ 0 w 640"/>
                <a:gd name="T19" fmla="*/ 0 h 359"/>
                <a:gd name="T20" fmla="*/ 0 w 640"/>
                <a:gd name="T21" fmla="*/ 0 h 359"/>
                <a:gd name="T22" fmla="*/ 0 w 640"/>
                <a:gd name="T23" fmla="*/ 0 h 359"/>
                <a:gd name="T24" fmla="*/ 0 w 640"/>
                <a:gd name="T25" fmla="*/ 0 h 359"/>
                <a:gd name="T26" fmla="*/ 0 w 640"/>
                <a:gd name="T27" fmla="*/ 0 h 359"/>
                <a:gd name="T28" fmla="*/ 0 w 640"/>
                <a:gd name="T29" fmla="*/ 0 h 359"/>
                <a:gd name="T30" fmla="*/ 0 w 640"/>
                <a:gd name="T31" fmla="*/ 0 h 359"/>
                <a:gd name="T32" fmla="*/ 0 w 640"/>
                <a:gd name="T33" fmla="*/ 0 h 359"/>
                <a:gd name="T34" fmla="*/ 0 w 640"/>
                <a:gd name="T35" fmla="*/ 0 h 359"/>
                <a:gd name="T36" fmla="*/ 0 w 640"/>
                <a:gd name="T37" fmla="*/ 0 h 359"/>
                <a:gd name="T38" fmla="*/ 0 w 640"/>
                <a:gd name="T39" fmla="*/ 0 h 359"/>
                <a:gd name="T40" fmla="*/ 0 w 640"/>
                <a:gd name="T41" fmla="*/ 0 h 359"/>
                <a:gd name="T42" fmla="*/ 0 w 640"/>
                <a:gd name="T43" fmla="*/ 0 h 359"/>
                <a:gd name="T44" fmla="*/ 0 w 640"/>
                <a:gd name="T45" fmla="*/ 0 h 359"/>
                <a:gd name="T46" fmla="*/ 0 w 640"/>
                <a:gd name="T47" fmla="*/ 0 h 359"/>
                <a:gd name="T48" fmla="*/ 0 w 640"/>
                <a:gd name="T49" fmla="*/ 0 h 359"/>
                <a:gd name="T50" fmla="*/ 0 w 640"/>
                <a:gd name="T51" fmla="*/ 0 h 359"/>
                <a:gd name="T52" fmla="*/ 0 w 640"/>
                <a:gd name="T53" fmla="*/ 0 h 359"/>
                <a:gd name="T54" fmla="*/ 0 w 640"/>
                <a:gd name="T55" fmla="*/ 0 h 359"/>
                <a:gd name="T56" fmla="*/ 0 w 640"/>
                <a:gd name="T57" fmla="*/ 0 h 359"/>
                <a:gd name="T58" fmla="*/ 0 w 640"/>
                <a:gd name="T59" fmla="*/ 0 h 359"/>
                <a:gd name="T60" fmla="*/ 0 w 640"/>
                <a:gd name="T61" fmla="*/ 0 h 359"/>
                <a:gd name="T62" fmla="*/ 0 w 640"/>
                <a:gd name="T63" fmla="*/ 0 h 359"/>
                <a:gd name="T64" fmla="*/ 0 w 640"/>
                <a:gd name="T65" fmla="*/ 0 h 359"/>
                <a:gd name="T66" fmla="*/ 0 w 640"/>
                <a:gd name="T67" fmla="*/ 0 h 359"/>
                <a:gd name="T68" fmla="*/ 0 w 640"/>
                <a:gd name="T69" fmla="*/ 0 h 359"/>
                <a:gd name="T70" fmla="*/ 0 w 640"/>
                <a:gd name="T71" fmla="*/ 0 h 359"/>
                <a:gd name="T72" fmla="*/ 0 w 640"/>
                <a:gd name="T73" fmla="*/ 0 h 359"/>
                <a:gd name="T74" fmla="*/ 0 w 640"/>
                <a:gd name="T75" fmla="*/ 0 h 359"/>
                <a:gd name="T76" fmla="*/ 0 w 640"/>
                <a:gd name="T77" fmla="*/ 0 h 359"/>
                <a:gd name="T78" fmla="*/ 0 w 640"/>
                <a:gd name="T79" fmla="*/ 0 h 35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40"/>
                <a:gd name="T121" fmla="*/ 0 h 359"/>
                <a:gd name="T122" fmla="*/ 640 w 640"/>
                <a:gd name="T123" fmla="*/ 359 h 35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40" h="359">
                  <a:moveTo>
                    <a:pt x="14" y="1"/>
                  </a:moveTo>
                  <a:lnTo>
                    <a:pt x="8" y="5"/>
                  </a:lnTo>
                  <a:lnTo>
                    <a:pt x="2" y="10"/>
                  </a:lnTo>
                  <a:lnTo>
                    <a:pt x="0" y="18"/>
                  </a:lnTo>
                  <a:lnTo>
                    <a:pt x="0" y="26"/>
                  </a:lnTo>
                  <a:lnTo>
                    <a:pt x="1" y="30"/>
                  </a:lnTo>
                  <a:lnTo>
                    <a:pt x="4" y="36"/>
                  </a:lnTo>
                  <a:lnTo>
                    <a:pt x="8" y="48"/>
                  </a:lnTo>
                  <a:lnTo>
                    <a:pt x="13" y="61"/>
                  </a:lnTo>
                  <a:lnTo>
                    <a:pt x="21" y="78"/>
                  </a:lnTo>
                  <a:lnTo>
                    <a:pt x="30" y="96"/>
                  </a:lnTo>
                  <a:lnTo>
                    <a:pt x="41" y="117"/>
                  </a:lnTo>
                  <a:lnTo>
                    <a:pt x="54" y="138"/>
                  </a:lnTo>
                  <a:lnTo>
                    <a:pt x="69" y="161"/>
                  </a:lnTo>
                  <a:lnTo>
                    <a:pt x="86" y="184"/>
                  </a:lnTo>
                  <a:lnTo>
                    <a:pt x="105" y="208"/>
                  </a:lnTo>
                  <a:lnTo>
                    <a:pt x="126" y="231"/>
                  </a:lnTo>
                  <a:lnTo>
                    <a:pt x="151" y="253"/>
                  </a:lnTo>
                  <a:lnTo>
                    <a:pt x="177" y="275"/>
                  </a:lnTo>
                  <a:lnTo>
                    <a:pt x="205" y="295"/>
                  </a:lnTo>
                  <a:lnTo>
                    <a:pt x="237" y="313"/>
                  </a:lnTo>
                  <a:lnTo>
                    <a:pt x="257" y="324"/>
                  </a:lnTo>
                  <a:lnTo>
                    <a:pt x="280" y="333"/>
                  </a:lnTo>
                  <a:lnTo>
                    <a:pt x="300" y="339"/>
                  </a:lnTo>
                  <a:lnTo>
                    <a:pt x="324" y="346"/>
                  </a:lnTo>
                  <a:lnTo>
                    <a:pt x="346" y="351"/>
                  </a:lnTo>
                  <a:lnTo>
                    <a:pt x="369" y="355"/>
                  </a:lnTo>
                  <a:lnTo>
                    <a:pt x="393" y="357"/>
                  </a:lnTo>
                  <a:lnTo>
                    <a:pt x="418" y="359"/>
                  </a:lnTo>
                  <a:lnTo>
                    <a:pt x="442" y="359"/>
                  </a:lnTo>
                  <a:lnTo>
                    <a:pt x="467" y="357"/>
                  </a:lnTo>
                  <a:lnTo>
                    <a:pt x="493" y="356"/>
                  </a:lnTo>
                  <a:lnTo>
                    <a:pt x="519" y="352"/>
                  </a:lnTo>
                  <a:lnTo>
                    <a:pt x="545" y="347"/>
                  </a:lnTo>
                  <a:lnTo>
                    <a:pt x="572" y="341"/>
                  </a:lnTo>
                  <a:lnTo>
                    <a:pt x="600" y="334"/>
                  </a:lnTo>
                  <a:lnTo>
                    <a:pt x="627" y="325"/>
                  </a:lnTo>
                  <a:lnTo>
                    <a:pt x="634" y="321"/>
                  </a:lnTo>
                  <a:lnTo>
                    <a:pt x="639" y="316"/>
                  </a:lnTo>
                  <a:lnTo>
                    <a:pt x="640" y="308"/>
                  </a:lnTo>
                  <a:lnTo>
                    <a:pt x="640" y="300"/>
                  </a:lnTo>
                  <a:lnTo>
                    <a:pt x="636" y="294"/>
                  </a:lnTo>
                  <a:lnTo>
                    <a:pt x="630" y="288"/>
                  </a:lnTo>
                  <a:lnTo>
                    <a:pt x="623" y="287"/>
                  </a:lnTo>
                  <a:lnTo>
                    <a:pt x="615" y="287"/>
                  </a:lnTo>
                  <a:lnTo>
                    <a:pt x="589" y="295"/>
                  </a:lnTo>
                  <a:lnTo>
                    <a:pt x="565" y="303"/>
                  </a:lnTo>
                  <a:lnTo>
                    <a:pt x="539" y="308"/>
                  </a:lnTo>
                  <a:lnTo>
                    <a:pt x="514" y="313"/>
                  </a:lnTo>
                  <a:lnTo>
                    <a:pt x="490" y="316"/>
                  </a:lnTo>
                  <a:lnTo>
                    <a:pt x="467" y="318"/>
                  </a:lnTo>
                  <a:lnTo>
                    <a:pt x="444" y="320"/>
                  </a:lnTo>
                  <a:lnTo>
                    <a:pt x="420" y="320"/>
                  </a:lnTo>
                  <a:lnTo>
                    <a:pt x="398" y="318"/>
                  </a:lnTo>
                  <a:lnTo>
                    <a:pt x="377" y="316"/>
                  </a:lnTo>
                  <a:lnTo>
                    <a:pt x="355" y="313"/>
                  </a:lnTo>
                  <a:lnTo>
                    <a:pt x="334" y="308"/>
                  </a:lnTo>
                  <a:lnTo>
                    <a:pt x="315" y="303"/>
                  </a:lnTo>
                  <a:lnTo>
                    <a:pt x="294" y="295"/>
                  </a:lnTo>
                  <a:lnTo>
                    <a:pt x="274" y="287"/>
                  </a:lnTo>
                  <a:lnTo>
                    <a:pt x="256" y="278"/>
                  </a:lnTo>
                  <a:lnTo>
                    <a:pt x="228" y="261"/>
                  </a:lnTo>
                  <a:lnTo>
                    <a:pt x="200" y="243"/>
                  </a:lnTo>
                  <a:lnTo>
                    <a:pt x="177" y="223"/>
                  </a:lnTo>
                  <a:lnTo>
                    <a:pt x="155" y="201"/>
                  </a:lnTo>
                  <a:lnTo>
                    <a:pt x="134" y="181"/>
                  </a:lnTo>
                  <a:lnTo>
                    <a:pt x="117" y="158"/>
                  </a:lnTo>
                  <a:lnTo>
                    <a:pt x="101" y="136"/>
                  </a:lnTo>
                  <a:lnTo>
                    <a:pt x="87" y="116"/>
                  </a:lnTo>
                  <a:lnTo>
                    <a:pt x="75" y="95"/>
                  </a:lnTo>
                  <a:lnTo>
                    <a:pt x="65" y="76"/>
                  </a:lnTo>
                  <a:lnTo>
                    <a:pt x="57" y="60"/>
                  </a:lnTo>
                  <a:lnTo>
                    <a:pt x="51" y="44"/>
                  </a:lnTo>
                  <a:lnTo>
                    <a:pt x="45" y="32"/>
                  </a:lnTo>
                  <a:lnTo>
                    <a:pt x="41" y="22"/>
                  </a:lnTo>
                  <a:lnTo>
                    <a:pt x="40" y="17"/>
                  </a:lnTo>
                  <a:lnTo>
                    <a:pt x="39" y="14"/>
                  </a:lnTo>
                  <a:lnTo>
                    <a:pt x="35" y="8"/>
                  </a:lnTo>
                  <a:lnTo>
                    <a:pt x="28" y="2"/>
                  </a:lnTo>
                  <a:lnTo>
                    <a:pt x="22" y="0"/>
                  </a:lnTo>
                  <a:lnTo>
                    <a:pt x="1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21" name="Freeform 676">
              <a:extLst>
                <a:ext uri="{FF2B5EF4-FFF2-40B4-BE49-F238E27FC236}">
                  <a16:creationId xmlns:a16="http://schemas.microsoft.com/office/drawing/2014/main" id="{E2394E4A-E73A-4152-A9B8-68458F109041}"/>
                </a:ext>
              </a:extLst>
            </p:cNvPr>
            <p:cNvSpPr>
              <a:spLocks/>
            </p:cNvSpPr>
            <p:nvPr/>
          </p:nvSpPr>
          <p:spPr bwMode="auto">
            <a:xfrm>
              <a:off x="608" y="2720"/>
              <a:ext cx="44" cy="37"/>
            </a:xfrm>
            <a:custGeom>
              <a:avLst/>
              <a:gdLst>
                <a:gd name="T0" fmla="*/ 0 w 194"/>
                <a:gd name="T1" fmla="*/ 0 h 165"/>
                <a:gd name="T2" fmla="*/ 0 w 194"/>
                <a:gd name="T3" fmla="*/ 0 h 165"/>
                <a:gd name="T4" fmla="*/ 0 w 194"/>
                <a:gd name="T5" fmla="*/ 0 h 165"/>
                <a:gd name="T6" fmla="*/ 0 w 194"/>
                <a:gd name="T7" fmla="*/ 0 h 165"/>
                <a:gd name="T8" fmla="*/ 0 w 194"/>
                <a:gd name="T9" fmla="*/ 0 h 165"/>
                <a:gd name="T10" fmla="*/ 0 w 194"/>
                <a:gd name="T11" fmla="*/ 0 h 165"/>
                <a:gd name="T12" fmla="*/ 0 w 194"/>
                <a:gd name="T13" fmla="*/ 0 h 165"/>
                <a:gd name="T14" fmla="*/ 0 w 194"/>
                <a:gd name="T15" fmla="*/ 0 h 165"/>
                <a:gd name="T16" fmla="*/ 0 w 194"/>
                <a:gd name="T17" fmla="*/ 0 h 165"/>
                <a:gd name="T18" fmla="*/ 0 w 194"/>
                <a:gd name="T19" fmla="*/ 0 h 165"/>
                <a:gd name="T20" fmla="*/ 0 w 194"/>
                <a:gd name="T21" fmla="*/ 0 h 165"/>
                <a:gd name="T22" fmla="*/ 0 w 194"/>
                <a:gd name="T23" fmla="*/ 0 h 165"/>
                <a:gd name="T24" fmla="*/ 0 w 194"/>
                <a:gd name="T25" fmla="*/ 0 h 165"/>
                <a:gd name="T26" fmla="*/ 0 w 194"/>
                <a:gd name="T27" fmla="*/ 0 h 165"/>
                <a:gd name="T28" fmla="*/ 0 w 194"/>
                <a:gd name="T29" fmla="*/ 0 h 165"/>
                <a:gd name="T30" fmla="*/ 0 w 194"/>
                <a:gd name="T31" fmla="*/ 0 h 165"/>
                <a:gd name="T32" fmla="*/ 0 w 194"/>
                <a:gd name="T33" fmla="*/ 0 h 165"/>
                <a:gd name="T34" fmla="*/ 0 w 194"/>
                <a:gd name="T35" fmla="*/ 0 h 165"/>
                <a:gd name="T36" fmla="*/ 0 w 194"/>
                <a:gd name="T37" fmla="*/ 0 h 165"/>
                <a:gd name="T38" fmla="*/ 0 w 194"/>
                <a:gd name="T39" fmla="*/ 0 h 165"/>
                <a:gd name="T40" fmla="*/ 0 w 194"/>
                <a:gd name="T41" fmla="*/ 0 h 165"/>
                <a:gd name="T42" fmla="*/ 0 w 194"/>
                <a:gd name="T43" fmla="*/ 0 h 165"/>
                <a:gd name="T44" fmla="*/ 0 w 194"/>
                <a:gd name="T45" fmla="*/ 0 h 165"/>
                <a:gd name="T46" fmla="*/ 0 w 194"/>
                <a:gd name="T47" fmla="*/ 0 h 165"/>
                <a:gd name="T48" fmla="*/ 0 w 194"/>
                <a:gd name="T49" fmla="*/ 0 h 165"/>
                <a:gd name="T50" fmla="*/ 0 w 194"/>
                <a:gd name="T51" fmla="*/ 0 h 165"/>
                <a:gd name="T52" fmla="*/ 0 w 194"/>
                <a:gd name="T53" fmla="*/ 0 h 165"/>
                <a:gd name="T54" fmla="*/ 0 w 194"/>
                <a:gd name="T55" fmla="*/ 0 h 165"/>
                <a:gd name="T56" fmla="*/ 0 w 194"/>
                <a:gd name="T57" fmla="*/ 0 h 165"/>
                <a:gd name="T58" fmla="*/ 0 w 194"/>
                <a:gd name="T59" fmla="*/ 0 h 165"/>
                <a:gd name="T60" fmla="*/ 0 w 194"/>
                <a:gd name="T61" fmla="*/ 0 h 165"/>
                <a:gd name="T62" fmla="*/ 0 w 194"/>
                <a:gd name="T63" fmla="*/ 0 h 165"/>
                <a:gd name="T64" fmla="*/ 0 w 194"/>
                <a:gd name="T65" fmla="*/ 0 h 165"/>
                <a:gd name="T66" fmla="*/ 0 w 194"/>
                <a:gd name="T67" fmla="*/ 0 h 165"/>
                <a:gd name="T68" fmla="*/ 0 w 194"/>
                <a:gd name="T69" fmla="*/ 0 h 165"/>
                <a:gd name="T70" fmla="*/ 0 w 194"/>
                <a:gd name="T71" fmla="*/ 0 h 165"/>
                <a:gd name="T72" fmla="*/ 0 w 194"/>
                <a:gd name="T73" fmla="*/ 0 h 165"/>
                <a:gd name="T74" fmla="*/ 0 w 194"/>
                <a:gd name="T75" fmla="*/ 0 h 165"/>
                <a:gd name="T76" fmla="*/ 0 w 194"/>
                <a:gd name="T77" fmla="*/ 0 h 165"/>
                <a:gd name="T78" fmla="*/ 0 w 194"/>
                <a:gd name="T79" fmla="*/ 0 h 165"/>
                <a:gd name="T80" fmla="*/ 0 w 194"/>
                <a:gd name="T81" fmla="*/ 0 h 165"/>
                <a:gd name="T82" fmla="*/ 0 w 194"/>
                <a:gd name="T83" fmla="*/ 0 h 165"/>
                <a:gd name="T84" fmla="*/ 0 w 194"/>
                <a:gd name="T85" fmla="*/ 0 h 165"/>
                <a:gd name="T86" fmla="*/ 0 w 194"/>
                <a:gd name="T87" fmla="*/ 0 h 165"/>
                <a:gd name="T88" fmla="*/ 0 w 194"/>
                <a:gd name="T89" fmla="*/ 0 h 165"/>
                <a:gd name="T90" fmla="*/ 0 w 194"/>
                <a:gd name="T91" fmla="*/ 0 h 165"/>
                <a:gd name="T92" fmla="*/ 0 w 194"/>
                <a:gd name="T93" fmla="*/ 0 h 165"/>
                <a:gd name="T94" fmla="*/ 0 w 194"/>
                <a:gd name="T95" fmla="*/ 0 h 165"/>
                <a:gd name="T96" fmla="*/ 0 w 194"/>
                <a:gd name="T97" fmla="*/ 0 h 165"/>
                <a:gd name="T98" fmla="*/ 0 w 194"/>
                <a:gd name="T99" fmla="*/ 0 h 165"/>
                <a:gd name="T100" fmla="*/ 0 w 194"/>
                <a:gd name="T101" fmla="*/ 0 h 165"/>
                <a:gd name="T102" fmla="*/ 0 w 194"/>
                <a:gd name="T103" fmla="*/ 0 h 165"/>
                <a:gd name="T104" fmla="*/ 0 w 194"/>
                <a:gd name="T105" fmla="*/ 0 h 165"/>
                <a:gd name="T106" fmla="*/ 0 w 194"/>
                <a:gd name="T107" fmla="*/ 0 h 165"/>
                <a:gd name="T108" fmla="*/ 0 w 194"/>
                <a:gd name="T109" fmla="*/ 0 h 165"/>
                <a:gd name="T110" fmla="*/ 0 w 194"/>
                <a:gd name="T111" fmla="*/ 0 h 165"/>
                <a:gd name="T112" fmla="*/ 0 w 194"/>
                <a:gd name="T113" fmla="*/ 0 h 165"/>
                <a:gd name="T114" fmla="*/ 0 w 194"/>
                <a:gd name="T115" fmla="*/ 0 h 165"/>
                <a:gd name="T116" fmla="*/ 0 w 194"/>
                <a:gd name="T117" fmla="*/ 0 h 165"/>
                <a:gd name="T118" fmla="*/ 0 w 194"/>
                <a:gd name="T119" fmla="*/ 0 h 165"/>
                <a:gd name="T120" fmla="*/ 0 w 194"/>
                <a:gd name="T121" fmla="*/ 0 h 1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94"/>
                <a:gd name="T184" fmla="*/ 0 h 165"/>
                <a:gd name="T185" fmla="*/ 194 w 194"/>
                <a:gd name="T186" fmla="*/ 165 h 16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94" h="165">
                  <a:moveTo>
                    <a:pt x="86" y="5"/>
                  </a:moveTo>
                  <a:lnTo>
                    <a:pt x="72" y="8"/>
                  </a:lnTo>
                  <a:lnTo>
                    <a:pt x="59" y="12"/>
                  </a:lnTo>
                  <a:lnTo>
                    <a:pt x="47" y="17"/>
                  </a:lnTo>
                  <a:lnTo>
                    <a:pt x="37" y="22"/>
                  </a:lnTo>
                  <a:lnTo>
                    <a:pt x="27" y="29"/>
                  </a:lnTo>
                  <a:lnTo>
                    <a:pt x="20" y="37"/>
                  </a:lnTo>
                  <a:lnTo>
                    <a:pt x="13" y="44"/>
                  </a:lnTo>
                  <a:lnTo>
                    <a:pt x="8" y="53"/>
                  </a:lnTo>
                  <a:lnTo>
                    <a:pt x="4" y="63"/>
                  </a:lnTo>
                  <a:lnTo>
                    <a:pt x="3" y="70"/>
                  </a:lnTo>
                  <a:lnTo>
                    <a:pt x="0" y="79"/>
                  </a:lnTo>
                  <a:lnTo>
                    <a:pt x="0" y="87"/>
                  </a:lnTo>
                  <a:lnTo>
                    <a:pt x="1" y="106"/>
                  </a:lnTo>
                  <a:lnTo>
                    <a:pt x="7" y="121"/>
                  </a:lnTo>
                  <a:lnTo>
                    <a:pt x="10" y="133"/>
                  </a:lnTo>
                  <a:lnTo>
                    <a:pt x="14" y="138"/>
                  </a:lnTo>
                  <a:lnTo>
                    <a:pt x="14" y="139"/>
                  </a:lnTo>
                  <a:lnTo>
                    <a:pt x="16" y="139"/>
                  </a:lnTo>
                  <a:lnTo>
                    <a:pt x="16" y="141"/>
                  </a:lnTo>
                  <a:lnTo>
                    <a:pt x="16" y="142"/>
                  </a:lnTo>
                  <a:lnTo>
                    <a:pt x="31" y="155"/>
                  </a:lnTo>
                  <a:lnTo>
                    <a:pt x="48" y="161"/>
                  </a:lnTo>
                  <a:lnTo>
                    <a:pt x="68" y="165"/>
                  </a:lnTo>
                  <a:lnTo>
                    <a:pt x="89" y="165"/>
                  </a:lnTo>
                  <a:lnTo>
                    <a:pt x="107" y="163"/>
                  </a:lnTo>
                  <a:lnTo>
                    <a:pt x="124" y="160"/>
                  </a:lnTo>
                  <a:lnTo>
                    <a:pt x="137" y="156"/>
                  </a:lnTo>
                  <a:lnTo>
                    <a:pt x="145" y="154"/>
                  </a:lnTo>
                  <a:lnTo>
                    <a:pt x="147" y="154"/>
                  </a:lnTo>
                  <a:lnTo>
                    <a:pt x="148" y="152"/>
                  </a:lnTo>
                  <a:lnTo>
                    <a:pt x="151" y="152"/>
                  </a:lnTo>
                  <a:lnTo>
                    <a:pt x="152" y="151"/>
                  </a:lnTo>
                  <a:lnTo>
                    <a:pt x="160" y="143"/>
                  </a:lnTo>
                  <a:lnTo>
                    <a:pt x="165" y="134"/>
                  </a:lnTo>
                  <a:lnTo>
                    <a:pt x="168" y="125"/>
                  </a:lnTo>
                  <a:lnTo>
                    <a:pt x="169" y="115"/>
                  </a:lnTo>
                  <a:lnTo>
                    <a:pt x="169" y="111"/>
                  </a:lnTo>
                  <a:lnTo>
                    <a:pt x="168" y="106"/>
                  </a:lnTo>
                  <a:lnTo>
                    <a:pt x="168" y="102"/>
                  </a:lnTo>
                  <a:lnTo>
                    <a:pt x="167" y="96"/>
                  </a:lnTo>
                  <a:lnTo>
                    <a:pt x="174" y="94"/>
                  </a:lnTo>
                  <a:lnTo>
                    <a:pt x="181" y="90"/>
                  </a:lnTo>
                  <a:lnTo>
                    <a:pt x="186" y="86"/>
                  </a:lnTo>
                  <a:lnTo>
                    <a:pt x="189" y="81"/>
                  </a:lnTo>
                  <a:lnTo>
                    <a:pt x="191" y="77"/>
                  </a:lnTo>
                  <a:lnTo>
                    <a:pt x="193" y="72"/>
                  </a:lnTo>
                  <a:lnTo>
                    <a:pt x="194" y="68"/>
                  </a:lnTo>
                  <a:lnTo>
                    <a:pt x="194" y="63"/>
                  </a:lnTo>
                  <a:lnTo>
                    <a:pt x="194" y="57"/>
                  </a:lnTo>
                  <a:lnTo>
                    <a:pt x="193" y="52"/>
                  </a:lnTo>
                  <a:lnTo>
                    <a:pt x="191" y="47"/>
                  </a:lnTo>
                  <a:lnTo>
                    <a:pt x="190" y="43"/>
                  </a:lnTo>
                  <a:lnTo>
                    <a:pt x="181" y="27"/>
                  </a:lnTo>
                  <a:lnTo>
                    <a:pt x="168" y="14"/>
                  </a:lnTo>
                  <a:lnTo>
                    <a:pt x="155" y="7"/>
                  </a:lnTo>
                  <a:lnTo>
                    <a:pt x="141" y="3"/>
                  </a:lnTo>
                  <a:lnTo>
                    <a:pt x="125" y="0"/>
                  </a:lnTo>
                  <a:lnTo>
                    <a:pt x="111" y="0"/>
                  </a:lnTo>
                  <a:lnTo>
                    <a:pt x="98" y="3"/>
                  </a:lnTo>
                  <a:lnTo>
                    <a:pt x="86"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122" name="Freeform 677">
              <a:extLst>
                <a:ext uri="{FF2B5EF4-FFF2-40B4-BE49-F238E27FC236}">
                  <a16:creationId xmlns:a16="http://schemas.microsoft.com/office/drawing/2014/main" id="{8EE7D2FE-8D97-4039-9767-0A2E8F402A63}"/>
                </a:ext>
              </a:extLst>
            </p:cNvPr>
            <p:cNvSpPr>
              <a:spLocks/>
            </p:cNvSpPr>
            <p:nvPr/>
          </p:nvSpPr>
          <p:spPr bwMode="auto">
            <a:xfrm>
              <a:off x="619" y="2731"/>
              <a:ext cx="20" cy="15"/>
            </a:xfrm>
            <a:custGeom>
              <a:avLst/>
              <a:gdLst>
                <a:gd name="T0" fmla="*/ 0 w 89"/>
                <a:gd name="T1" fmla="*/ 0 h 69"/>
                <a:gd name="T2" fmla="*/ 0 w 89"/>
                <a:gd name="T3" fmla="*/ 0 h 69"/>
                <a:gd name="T4" fmla="*/ 0 w 89"/>
                <a:gd name="T5" fmla="*/ 0 h 69"/>
                <a:gd name="T6" fmla="*/ 0 w 89"/>
                <a:gd name="T7" fmla="*/ 0 h 69"/>
                <a:gd name="T8" fmla="*/ 0 w 89"/>
                <a:gd name="T9" fmla="*/ 0 h 69"/>
                <a:gd name="T10" fmla="*/ 0 w 89"/>
                <a:gd name="T11" fmla="*/ 0 h 69"/>
                <a:gd name="T12" fmla="*/ 0 w 89"/>
                <a:gd name="T13" fmla="*/ 0 h 69"/>
                <a:gd name="T14" fmla="*/ 0 w 89"/>
                <a:gd name="T15" fmla="*/ 0 h 69"/>
                <a:gd name="T16" fmla="*/ 0 w 89"/>
                <a:gd name="T17" fmla="*/ 0 h 69"/>
                <a:gd name="T18" fmla="*/ 0 w 89"/>
                <a:gd name="T19" fmla="*/ 0 h 69"/>
                <a:gd name="T20" fmla="*/ 0 w 89"/>
                <a:gd name="T21" fmla="*/ 0 h 69"/>
                <a:gd name="T22" fmla="*/ 0 w 89"/>
                <a:gd name="T23" fmla="*/ 0 h 69"/>
                <a:gd name="T24" fmla="*/ 0 w 89"/>
                <a:gd name="T25" fmla="*/ 0 h 69"/>
                <a:gd name="T26" fmla="*/ 0 w 89"/>
                <a:gd name="T27" fmla="*/ 0 h 69"/>
                <a:gd name="T28" fmla="*/ 0 w 89"/>
                <a:gd name="T29" fmla="*/ 0 h 69"/>
                <a:gd name="T30" fmla="*/ 0 w 89"/>
                <a:gd name="T31" fmla="*/ 0 h 69"/>
                <a:gd name="T32" fmla="*/ 0 w 89"/>
                <a:gd name="T33" fmla="*/ 0 h 69"/>
                <a:gd name="T34" fmla="*/ 0 w 89"/>
                <a:gd name="T35" fmla="*/ 0 h 69"/>
                <a:gd name="T36" fmla="*/ 0 w 89"/>
                <a:gd name="T37" fmla="*/ 0 h 69"/>
                <a:gd name="T38" fmla="*/ 0 w 89"/>
                <a:gd name="T39" fmla="*/ 0 h 69"/>
                <a:gd name="T40" fmla="*/ 0 w 89"/>
                <a:gd name="T41" fmla="*/ 0 h 69"/>
                <a:gd name="T42" fmla="*/ 0 w 89"/>
                <a:gd name="T43" fmla="*/ 0 h 69"/>
                <a:gd name="T44" fmla="*/ 0 w 89"/>
                <a:gd name="T45" fmla="*/ 0 h 69"/>
                <a:gd name="T46" fmla="*/ 0 w 89"/>
                <a:gd name="T47" fmla="*/ 0 h 69"/>
                <a:gd name="T48" fmla="*/ 0 w 89"/>
                <a:gd name="T49" fmla="*/ 0 h 69"/>
                <a:gd name="T50" fmla="*/ 0 w 89"/>
                <a:gd name="T51" fmla="*/ 0 h 69"/>
                <a:gd name="T52" fmla="*/ 0 w 89"/>
                <a:gd name="T53" fmla="*/ 0 h 69"/>
                <a:gd name="T54" fmla="*/ 0 w 89"/>
                <a:gd name="T55" fmla="*/ 0 h 69"/>
                <a:gd name="T56" fmla="*/ 0 w 89"/>
                <a:gd name="T57" fmla="*/ 0 h 69"/>
                <a:gd name="T58" fmla="*/ 0 w 89"/>
                <a:gd name="T59" fmla="*/ 0 h 69"/>
                <a:gd name="T60" fmla="*/ 0 w 89"/>
                <a:gd name="T61" fmla="*/ 0 h 69"/>
                <a:gd name="T62" fmla="*/ 0 w 89"/>
                <a:gd name="T63" fmla="*/ 0 h 69"/>
                <a:gd name="T64" fmla="*/ 0 w 89"/>
                <a:gd name="T65" fmla="*/ 0 h 69"/>
                <a:gd name="T66" fmla="*/ 0 w 89"/>
                <a:gd name="T67" fmla="*/ 0 h 69"/>
                <a:gd name="T68" fmla="*/ 0 w 89"/>
                <a:gd name="T69" fmla="*/ 0 h 69"/>
                <a:gd name="T70" fmla="*/ 0 w 89"/>
                <a:gd name="T71" fmla="*/ 0 h 69"/>
                <a:gd name="T72" fmla="*/ 0 w 89"/>
                <a:gd name="T73" fmla="*/ 0 h 69"/>
                <a:gd name="T74" fmla="*/ 0 w 89"/>
                <a:gd name="T75" fmla="*/ 0 h 69"/>
                <a:gd name="T76" fmla="*/ 0 w 89"/>
                <a:gd name="T77" fmla="*/ 0 h 69"/>
                <a:gd name="T78" fmla="*/ 0 w 89"/>
                <a:gd name="T79" fmla="*/ 0 h 69"/>
                <a:gd name="T80" fmla="*/ 0 w 89"/>
                <a:gd name="T81" fmla="*/ 0 h 69"/>
                <a:gd name="T82" fmla="*/ 0 w 89"/>
                <a:gd name="T83" fmla="*/ 0 h 69"/>
                <a:gd name="T84" fmla="*/ 0 w 89"/>
                <a:gd name="T85" fmla="*/ 0 h 69"/>
                <a:gd name="T86" fmla="*/ 0 w 89"/>
                <a:gd name="T87" fmla="*/ 0 h 69"/>
                <a:gd name="T88" fmla="*/ 0 w 89"/>
                <a:gd name="T89" fmla="*/ 0 h 69"/>
                <a:gd name="T90" fmla="*/ 0 w 89"/>
                <a:gd name="T91" fmla="*/ 0 h 69"/>
                <a:gd name="T92" fmla="*/ 0 w 89"/>
                <a:gd name="T93" fmla="*/ 0 h 69"/>
                <a:gd name="T94" fmla="*/ 0 w 89"/>
                <a:gd name="T95" fmla="*/ 0 h 69"/>
                <a:gd name="T96" fmla="*/ 0 w 89"/>
                <a:gd name="T97" fmla="*/ 0 h 69"/>
                <a:gd name="T98" fmla="*/ 0 w 89"/>
                <a:gd name="T99" fmla="*/ 0 h 69"/>
                <a:gd name="T100" fmla="*/ 0 w 89"/>
                <a:gd name="T101" fmla="*/ 0 h 69"/>
                <a:gd name="T102" fmla="*/ 0 w 89"/>
                <a:gd name="T103" fmla="*/ 0 h 69"/>
                <a:gd name="T104" fmla="*/ 0 w 89"/>
                <a:gd name="T105" fmla="*/ 0 h 6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69"/>
                <a:gd name="T161" fmla="*/ 89 w 89"/>
                <a:gd name="T162" fmla="*/ 69 h 6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69">
                  <a:moveTo>
                    <a:pt x="0" y="39"/>
                  </a:moveTo>
                  <a:lnTo>
                    <a:pt x="0" y="35"/>
                  </a:lnTo>
                  <a:lnTo>
                    <a:pt x="0" y="33"/>
                  </a:lnTo>
                  <a:lnTo>
                    <a:pt x="2" y="29"/>
                  </a:lnTo>
                  <a:lnTo>
                    <a:pt x="3" y="26"/>
                  </a:lnTo>
                  <a:lnTo>
                    <a:pt x="5" y="21"/>
                  </a:lnTo>
                  <a:lnTo>
                    <a:pt x="11" y="17"/>
                  </a:lnTo>
                  <a:lnTo>
                    <a:pt x="16" y="15"/>
                  </a:lnTo>
                  <a:lnTo>
                    <a:pt x="21" y="11"/>
                  </a:lnTo>
                  <a:lnTo>
                    <a:pt x="28" y="9"/>
                  </a:lnTo>
                  <a:lnTo>
                    <a:pt x="34" y="7"/>
                  </a:lnTo>
                  <a:lnTo>
                    <a:pt x="41" y="5"/>
                  </a:lnTo>
                  <a:lnTo>
                    <a:pt x="47" y="4"/>
                  </a:lnTo>
                  <a:lnTo>
                    <a:pt x="48" y="4"/>
                  </a:lnTo>
                  <a:lnTo>
                    <a:pt x="50" y="4"/>
                  </a:lnTo>
                  <a:lnTo>
                    <a:pt x="51" y="3"/>
                  </a:lnTo>
                  <a:lnTo>
                    <a:pt x="56" y="2"/>
                  </a:lnTo>
                  <a:lnTo>
                    <a:pt x="67" y="0"/>
                  </a:lnTo>
                  <a:lnTo>
                    <a:pt x="78" y="2"/>
                  </a:lnTo>
                  <a:lnTo>
                    <a:pt x="89" y="5"/>
                  </a:lnTo>
                  <a:lnTo>
                    <a:pt x="85" y="7"/>
                  </a:lnTo>
                  <a:lnTo>
                    <a:pt x="82" y="8"/>
                  </a:lnTo>
                  <a:lnTo>
                    <a:pt x="80" y="9"/>
                  </a:lnTo>
                  <a:lnTo>
                    <a:pt x="78" y="9"/>
                  </a:lnTo>
                  <a:lnTo>
                    <a:pt x="73" y="11"/>
                  </a:lnTo>
                  <a:lnTo>
                    <a:pt x="68" y="15"/>
                  </a:lnTo>
                  <a:lnTo>
                    <a:pt x="64" y="18"/>
                  </a:lnTo>
                  <a:lnTo>
                    <a:pt x="61" y="24"/>
                  </a:lnTo>
                  <a:lnTo>
                    <a:pt x="61" y="26"/>
                  </a:lnTo>
                  <a:lnTo>
                    <a:pt x="61" y="29"/>
                  </a:lnTo>
                  <a:lnTo>
                    <a:pt x="60" y="30"/>
                  </a:lnTo>
                  <a:lnTo>
                    <a:pt x="60" y="33"/>
                  </a:lnTo>
                  <a:lnTo>
                    <a:pt x="60" y="35"/>
                  </a:lnTo>
                  <a:lnTo>
                    <a:pt x="61" y="39"/>
                  </a:lnTo>
                  <a:lnTo>
                    <a:pt x="63" y="43"/>
                  </a:lnTo>
                  <a:lnTo>
                    <a:pt x="65" y="46"/>
                  </a:lnTo>
                  <a:lnTo>
                    <a:pt x="68" y="50"/>
                  </a:lnTo>
                  <a:lnTo>
                    <a:pt x="70" y="55"/>
                  </a:lnTo>
                  <a:lnTo>
                    <a:pt x="72" y="59"/>
                  </a:lnTo>
                  <a:lnTo>
                    <a:pt x="73" y="63"/>
                  </a:lnTo>
                  <a:lnTo>
                    <a:pt x="63" y="65"/>
                  </a:lnTo>
                  <a:lnTo>
                    <a:pt x="52" y="68"/>
                  </a:lnTo>
                  <a:lnTo>
                    <a:pt x="42" y="69"/>
                  </a:lnTo>
                  <a:lnTo>
                    <a:pt x="33" y="69"/>
                  </a:lnTo>
                  <a:lnTo>
                    <a:pt x="25" y="69"/>
                  </a:lnTo>
                  <a:lnTo>
                    <a:pt x="17" y="68"/>
                  </a:lnTo>
                  <a:lnTo>
                    <a:pt x="11" y="67"/>
                  </a:lnTo>
                  <a:lnTo>
                    <a:pt x="7" y="64"/>
                  </a:lnTo>
                  <a:lnTo>
                    <a:pt x="4" y="59"/>
                  </a:lnTo>
                  <a:lnTo>
                    <a:pt x="3" y="54"/>
                  </a:lnTo>
                  <a:lnTo>
                    <a:pt x="2" y="46"/>
                  </a:lnTo>
                  <a:lnTo>
                    <a:pt x="0" y="39"/>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grpSp>
      <p:grpSp>
        <p:nvGrpSpPr>
          <p:cNvPr id="14361" name="Group 678">
            <a:extLst>
              <a:ext uri="{FF2B5EF4-FFF2-40B4-BE49-F238E27FC236}">
                <a16:creationId xmlns:a16="http://schemas.microsoft.com/office/drawing/2014/main" id="{B002788A-A1B6-4AB4-BFE8-67804D9CD6E1}"/>
              </a:ext>
            </a:extLst>
          </p:cNvPr>
          <p:cNvGrpSpPr>
            <a:grpSpLocks/>
          </p:cNvGrpSpPr>
          <p:nvPr/>
        </p:nvGrpSpPr>
        <p:grpSpPr bwMode="auto">
          <a:xfrm>
            <a:off x="8474075" y="2667000"/>
            <a:ext cx="755650" cy="946150"/>
            <a:chOff x="337" y="2420"/>
            <a:chExt cx="476" cy="596"/>
          </a:xfrm>
        </p:grpSpPr>
        <p:sp>
          <p:nvSpPr>
            <p:cNvPr id="15037" name="Freeform 679">
              <a:extLst>
                <a:ext uri="{FF2B5EF4-FFF2-40B4-BE49-F238E27FC236}">
                  <a16:creationId xmlns:a16="http://schemas.microsoft.com/office/drawing/2014/main" id="{8B3E944C-B695-4C49-993D-31BD58043073}"/>
                </a:ext>
              </a:extLst>
            </p:cNvPr>
            <p:cNvSpPr>
              <a:spLocks/>
            </p:cNvSpPr>
            <p:nvPr/>
          </p:nvSpPr>
          <p:spPr bwMode="auto">
            <a:xfrm>
              <a:off x="385" y="2867"/>
              <a:ext cx="143" cy="79"/>
            </a:xfrm>
            <a:custGeom>
              <a:avLst/>
              <a:gdLst>
                <a:gd name="T0" fmla="*/ 0 w 626"/>
                <a:gd name="T1" fmla="*/ 0 h 346"/>
                <a:gd name="T2" fmla="*/ 0 w 626"/>
                <a:gd name="T3" fmla="*/ 0 h 346"/>
                <a:gd name="T4" fmla="*/ 0 w 626"/>
                <a:gd name="T5" fmla="*/ 0 h 346"/>
                <a:gd name="T6" fmla="*/ 0 w 626"/>
                <a:gd name="T7" fmla="*/ 0 h 346"/>
                <a:gd name="T8" fmla="*/ 0 w 626"/>
                <a:gd name="T9" fmla="*/ 0 h 346"/>
                <a:gd name="T10" fmla="*/ 0 w 626"/>
                <a:gd name="T11" fmla="*/ 0 h 346"/>
                <a:gd name="T12" fmla="*/ 0 w 626"/>
                <a:gd name="T13" fmla="*/ 0 h 346"/>
                <a:gd name="T14" fmla="*/ 0 w 626"/>
                <a:gd name="T15" fmla="*/ 0 h 346"/>
                <a:gd name="T16" fmla="*/ 0 w 626"/>
                <a:gd name="T17" fmla="*/ 0 h 346"/>
                <a:gd name="T18" fmla="*/ 0 w 626"/>
                <a:gd name="T19" fmla="*/ 0 h 346"/>
                <a:gd name="T20" fmla="*/ 0 w 626"/>
                <a:gd name="T21" fmla="*/ 0 h 346"/>
                <a:gd name="T22" fmla="*/ 0 w 626"/>
                <a:gd name="T23" fmla="*/ 0 h 346"/>
                <a:gd name="T24" fmla="*/ 0 w 626"/>
                <a:gd name="T25" fmla="*/ 0 h 346"/>
                <a:gd name="T26" fmla="*/ 0 w 626"/>
                <a:gd name="T27" fmla="*/ 0 h 346"/>
                <a:gd name="T28" fmla="*/ 0 w 626"/>
                <a:gd name="T29" fmla="*/ 0 h 346"/>
                <a:gd name="T30" fmla="*/ 0 w 626"/>
                <a:gd name="T31" fmla="*/ 0 h 346"/>
                <a:gd name="T32" fmla="*/ 0 w 626"/>
                <a:gd name="T33" fmla="*/ 0 h 346"/>
                <a:gd name="T34" fmla="*/ 0 w 626"/>
                <a:gd name="T35" fmla="*/ 0 h 346"/>
                <a:gd name="T36" fmla="*/ 0 w 626"/>
                <a:gd name="T37" fmla="*/ 0 h 346"/>
                <a:gd name="T38" fmla="*/ 0 w 626"/>
                <a:gd name="T39" fmla="*/ 0 h 346"/>
                <a:gd name="T40" fmla="*/ 0 w 626"/>
                <a:gd name="T41" fmla="*/ 0 h 346"/>
                <a:gd name="T42" fmla="*/ 0 w 626"/>
                <a:gd name="T43" fmla="*/ 0 h 346"/>
                <a:gd name="T44" fmla="*/ 0 w 626"/>
                <a:gd name="T45" fmla="*/ 0 h 346"/>
                <a:gd name="T46" fmla="*/ 0 w 626"/>
                <a:gd name="T47" fmla="*/ 0 h 346"/>
                <a:gd name="T48" fmla="*/ 0 w 626"/>
                <a:gd name="T49" fmla="*/ 0 h 346"/>
                <a:gd name="T50" fmla="*/ 0 w 626"/>
                <a:gd name="T51" fmla="*/ 0 h 346"/>
                <a:gd name="T52" fmla="*/ 0 w 626"/>
                <a:gd name="T53" fmla="*/ 0 h 346"/>
                <a:gd name="T54" fmla="*/ 0 w 626"/>
                <a:gd name="T55" fmla="*/ 0 h 346"/>
                <a:gd name="T56" fmla="*/ 0 w 626"/>
                <a:gd name="T57" fmla="*/ 0 h 346"/>
                <a:gd name="T58" fmla="*/ 0 w 626"/>
                <a:gd name="T59" fmla="*/ 0 h 346"/>
                <a:gd name="T60" fmla="*/ 0 w 626"/>
                <a:gd name="T61" fmla="*/ 0 h 346"/>
                <a:gd name="T62" fmla="*/ 0 w 626"/>
                <a:gd name="T63" fmla="*/ 0 h 346"/>
                <a:gd name="T64" fmla="*/ 0 w 626"/>
                <a:gd name="T65" fmla="*/ 0 h 346"/>
                <a:gd name="T66" fmla="*/ 0 w 626"/>
                <a:gd name="T67" fmla="*/ 0 h 346"/>
                <a:gd name="T68" fmla="*/ 0 w 626"/>
                <a:gd name="T69" fmla="*/ 0 h 346"/>
                <a:gd name="T70" fmla="*/ 0 w 626"/>
                <a:gd name="T71" fmla="*/ 0 h 346"/>
                <a:gd name="T72" fmla="*/ 0 w 626"/>
                <a:gd name="T73" fmla="*/ 0 h 346"/>
                <a:gd name="T74" fmla="*/ 0 w 626"/>
                <a:gd name="T75" fmla="*/ 0 h 346"/>
                <a:gd name="T76" fmla="*/ 0 w 626"/>
                <a:gd name="T77" fmla="*/ 0 h 346"/>
                <a:gd name="T78" fmla="*/ 0 w 626"/>
                <a:gd name="T79" fmla="*/ 0 h 346"/>
                <a:gd name="T80" fmla="*/ 0 w 626"/>
                <a:gd name="T81" fmla="*/ 0 h 346"/>
                <a:gd name="T82" fmla="*/ 0 w 626"/>
                <a:gd name="T83" fmla="*/ 0 h 346"/>
                <a:gd name="T84" fmla="*/ 0 w 626"/>
                <a:gd name="T85" fmla="*/ 0 h 34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26"/>
                <a:gd name="T130" fmla="*/ 0 h 346"/>
                <a:gd name="T131" fmla="*/ 626 w 626"/>
                <a:gd name="T132" fmla="*/ 346 h 34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26" h="346">
                  <a:moveTo>
                    <a:pt x="79" y="13"/>
                  </a:moveTo>
                  <a:lnTo>
                    <a:pt x="1" y="222"/>
                  </a:lnTo>
                  <a:lnTo>
                    <a:pt x="0" y="225"/>
                  </a:lnTo>
                  <a:lnTo>
                    <a:pt x="0" y="229"/>
                  </a:lnTo>
                  <a:lnTo>
                    <a:pt x="0" y="233"/>
                  </a:lnTo>
                  <a:lnTo>
                    <a:pt x="0" y="235"/>
                  </a:lnTo>
                  <a:lnTo>
                    <a:pt x="27" y="332"/>
                  </a:lnTo>
                  <a:lnTo>
                    <a:pt x="30" y="337"/>
                  </a:lnTo>
                  <a:lnTo>
                    <a:pt x="33" y="342"/>
                  </a:lnTo>
                  <a:lnTo>
                    <a:pt x="39" y="345"/>
                  </a:lnTo>
                  <a:lnTo>
                    <a:pt x="45" y="346"/>
                  </a:lnTo>
                  <a:lnTo>
                    <a:pt x="580" y="346"/>
                  </a:lnTo>
                  <a:lnTo>
                    <a:pt x="587" y="345"/>
                  </a:lnTo>
                  <a:lnTo>
                    <a:pt x="592" y="342"/>
                  </a:lnTo>
                  <a:lnTo>
                    <a:pt x="597" y="337"/>
                  </a:lnTo>
                  <a:lnTo>
                    <a:pt x="600" y="330"/>
                  </a:lnTo>
                  <a:lnTo>
                    <a:pt x="626" y="216"/>
                  </a:lnTo>
                  <a:lnTo>
                    <a:pt x="626" y="213"/>
                  </a:lnTo>
                  <a:lnTo>
                    <a:pt x="626" y="212"/>
                  </a:lnTo>
                  <a:lnTo>
                    <a:pt x="626" y="209"/>
                  </a:lnTo>
                  <a:lnTo>
                    <a:pt x="626" y="207"/>
                  </a:lnTo>
                  <a:lnTo>
                    <a:pt x="574" y="14"/>
                  </a:lnTo>
                  <a:lnTo>
                    <a:pt x="570" y="8"/>
                  </a:lnTo>
                  <a:lnTo>
                    <a:pt x="563" y="3"/>
                  </a:lnTo>
                  <a:lnTo>
                    <a:pt x="557" y="0"/>
                  </a:lnTo>
                  <a:lnTo>
                    <a:pt x="549" y="0"/>
                  </a:lnTo>
                  <a:lnTo>
                    <a:pt x="542" y="3"/>
                  </a:lnTo>
                  <a:lnTo>
                    <a:pt x="538" y="8"/>
                  </a:lnTo>
                  <a:lnTo>
                    <a:pt x="536" y="13"/>
                  </a:lnTo>
                  <a:lnTo>
                    <a:pt x="535" y="19"/>
                  </a:lnTo>
                  <a:lnTo>
                    <a:pt x="535" y="21"/>
                  </a:lnTo>
                  <a:lnTo>
                    <a:pt x="535" y="22"/>
                  </a:lnTo>
                  <a:lnTo>
                    <a:pt x="535" y="23"/>
                  </a:lnTo>
                  <a:lnTo>
                    <a:pt x="535" y="25"/>
                  </a:lnTo>
                  <a:lnTo>
                    <a:pt x="537" y="32"/>
                  </a:lnTo>
                  <a:lnTo>
                    <a:pt x="542" y="53"/>
                  </a:lnTo>
                  <a:lnTo>
                    <a:pt x="550" y="82"/>
                  </a:lnTo>
                  <a:lnTo>
                    <a:pt x="559" y="114"/>
                  </a:lnTo>
                  <a:lnTo>
                    <a:pt x="568" y="148"/>
                  </a:lnTo>
                  <a:lnTo>
                    <a:pt x="576" y="179"/>
                  </a:lnTo>
                  <a:lnTo>
                    <a:pt x="583" y="202"/>
                  </a:lnTo>
                  <a:lnTo>
                    <a:pt x="585" y="212"/>
                  </a:lnTo>
                  <a:lnTo>
                    <a:pt x="583" y="228"/>
                  </a:lnTo>
                  <a:lnTo>
                    <a:pt x="576" y="254"/>
                  </a:lnTo>
                  <a:lnTo>
                    <a:pt x="570" y="284"/>
                  </a:lnTo>
                  <a:lnTo>
                    <a:pt x="564" y="307"/>
                  </a:lnTo>
                  <a:lnTo>
                    <a:pt x="554" y="307"/>
                  </a:lnTo>
                  <a:lnTo>
                    <a:pt x="536" y="307"/>
                  </a:lnTo>
                  <a:lnTo>
                    <a:pt x="510" y="307"/>
                  </a:lnTo>
                  <a:lnTo>
                    <a:pt x="477" y="307"/>
                  </a:lnTo>
                  <a:lnTo>
                    <a:pt x="441" y="307"/>
                  </a:lnTo>
                  <a:lnTo>
                    <a:pt x="399" y="307"/>
                  </a:lnTo>
                  <a:lnTo>
                    <a:pt x="356" y="307"/>
                  </a:lnTo>
                  <a:lnTo>
                    <a:pt x="312" y="307"/>
                  </a:lnTo>
                  <a:lnTo>
                    <a:pt x="268" y="307"/>
                  </a:lnTo>
                  <a:lnTo>
                    <a:pt x="225" y="307"/>
                  </a:lnTo>
                  <a:lnTo>
                    <a:pt x="184" y="307"/>
                  </a:lnTo>
                  <a:lnTo>
                    <a:pt x="147" y="307"/>
                  </a:lnTo>
                  <a:lnTo>
                    <a:pt x="115" y="307"/>
                  </a:lnTo>
                  <a:lnTo>
                    <a:pt x="89" y="307"/>
                  </a:lnTo>
                  <a:lnTo>
                    <a:pt x="71" y="307"/>
                  </a:lnTo>
                  <a:lnTo>
                    <a:pt x="61" y="307"/>
                  </a:lnTo>
                  <a:lnTo>
                    <a:pt x="56" y="287"/>
                  </a:lnTo>
                  <a:lnTo>
                    <a:pt x="49" y="264"/>
                  </a:lnTo>
                  <a:lnTo>
                    <a:pt x="44" y="243"/>
                  </a:lnTo>
                  <a:lnTo>
                    <a:pt x="40" y="230"/>
                  </a:lnTo>
                  <a:lnTo>
                    <a:pt x="44" y="218"/>
                  </a:lnTo>
                  <a:lnTo>
                    <a:pt x="53" y="194"/>
                  </a:lnTo>
                  <a:lnTo>
                    <a:pt x="66" y="161"/>
                  </a:lnTo>
                  <a:lnTo>
                    <a:pt x="80" y="125"/>
                  </a:lnTo>
                  <a:lnTo>
                    <a:pt x="93" y="88"/>
                  </a:lnTo>
                  <a:lnTo>
                    <a:pt x="105" y="57"/>
                  </a:lnTo>
                  <a:lnTo>
                    <a:pt x="114" y="35"/>
                  </a:lnTo>
                  <a:lnTo>
                    <a:pt x="117" y="27"/>
                  </a:lnTo>
                  <a:lnTo>
                    <a:pt x="118" y="25"/>
                  </a:lnTo>
                  <a:lnTo>
                    <a:pt x="118" y="23"/>
                  </a:lnTo>
                  <a:lnTo>
                    <a:pt x="118" y="21"/>
                  </a:lnTo>
                  <a:lnTo>
                    <a:pt x="118" y="19"/>
                  </a:lnTo>
                  <a:lnTo>
                    <a:pt x="117" y="14"/>
                  </a:lnTo>
                  <a:lnTo>
                    <a:pt x="114" y="8"/>
                  </a:lnTo>
                  <a:lnTo>
                    <a:pt x="110" y="4"/>
                  </a:lnTo>
                  <a:lnTo>
                    <a:pt x="105" y="1"/>
                  </a:lnTo>
                  <a:lnTo>
                    <a:pt x="97" y="0"/>
                  </a:lnTo>
                  <a:lnTo>
                    <a:pt x="89" y="1"/>
                  </a:lnTo>
                  <a:lnTo>
                    <a:pt x="83" y="6"/>
                  </a:lnTo>
                  <a:lnTo>
                    <a:pt x="79"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38" name="Freeform 680">
              <a:extLst>
                <a:ext uri="{FF2B5EF4-FFF2-40B4-BE49-F238E27FC236}">
                  <a16:creationId xmlns:a16="http://schemas.microsoft.com/office/drawing/2014/main" id="{041A51D2-E1A6-4FDF-AD9C-174404165065}"/>
                </a:ext>
              </a:extLst>
            </p:cNvPr>
            <p:cNvSpPr>
              <a:spLocks/>
            </p:cNvSpPr>
            <p:nvPr/>
          </p:nvSpPr>
          <p:spPr bwMode="auto">
            <a:xfrm>
              <a:off x="370" y="2993"/>
              <a:ext cx="27" cy="19"/>
            </a:xfrm>
            <a:custGeom>
              <a:avLst/>
              <a:gdLst>
                <a:gd name="T0" fmla="*/ 0 w 117"/>
                <a:gd name="T1" fmla="*/ 0 h 84"/>
                <a:gd name="T2" fmla="*/ 0 w 117"/>
                <a:gd name="T3" fmla="*/ 0 h 84"/>
                <a:gd name="T4" fmla="*/ 0 w 117"/>
                <a:gd name="T5" fmla="*/ 0 h 84"/>
                <a:gd name="T6" fmla="*/ 0 w 117"/>
                <a:gd name="T7" fmla="*/ 0 h 84"/>
                <a:gd name="T8" fmla="*/ 0 w 117"/>
                <a:gd name="T9" fmla="*/ 0 h 84"/>
                <a:gd name="T10" fmla="*/ 0 w 117"/>
                <a:gd name="T11" fmla="*/ 0 h 84"/>
                <a:gd name="T12" fmla="*/ 0 w 117"/>
                <a:gd name="T13" fmla="*/ 0 h 84"/>
                <a:gd name="T14" fmla="*/ 0 w 117"/>
                <a:gd name="T15" fmla="*/ 0 h 84"/>
                <a:gd name="T16" fmla="*/ 0 w 117"/>
                <a:gd name="T17" fmla="*/ 0 h 84"/>
                <a:gd name="T18" fmla="*/ 0 w 117"/>
                <a:gd name="T19" fmla="*/ 0 h 84"/>
                <a:gd name="T20" fmla="*/ 0 w 117"/>
                <a:gd name="T21" fmla="*/ 0 h 84"/>
                <a:gd name="T22" fmla="*/ 0 w 117"/>
                <a:gd name="T23" fmla="*/ 0 h 84"/>
                <a:gd name="T24" fmla="*/ 0 w 117"/>
                <a:gd name="T25" fmla="*/ 0 h 84"/>
                <a:gd name="T26" fmla="*/ 0 w 117"/>
                <a:gd name="T27" fmla="*/ 0 h 84"/>
                <a:gd name="T28" fmla="*/ 0 w 117"/>
                <a:gd name="T29" fmla="*/ 0 h 84"/>
                <a:gd name="T30" fmla="*/ 0 w 117"/>
                <a:gd name="T31" fmla="*/ 0 h 84"/>
                <a:gd name="T32" fmla="*/ 0 w 117"/>
                <a:gd name="T33" fmla="*/ 0 h 84"/>
                <a:gd name="T34" fmla="*/ 0 w 117"/>
                <a:gd name="T35" fmla="*/ 0 h 84"/>
                <a:gd name="T36" fmla="*/ 0 w 117"/>
                <a:gd name="T37" fmla="*/ 0 h 84"/>
                <a:gd name="T38" fmla="*/ 0 w 117"/>
                <a:gd name="T39" fmla="*/ 0 h 84"/>
                <a:gd name="T40" fmla="*/ 0 w 117"/>
                <a:gd name="T41" fmla="*/ 0 h 84"/>
                <a:gd name="T42" fmla="*/ 0 w 117"/>
                <a:gd name="T43" fmla="*/ 0 h 84"/>
                <a:gd name="T44" fmla="*/ 0 w 117"/>
                <a:gd name="T45" fmla="*/ 0 h 84"/>
                <a:gd name="T46" fmla="*/ 0 w 117"/>
                <a:gd name="T47" fmla="*/ 0 h 84"/>
                <a:gd name="T48" fmla="*/ 0 w 117"/>
                <a:gd name="T49" fmla="*/ 0 h 84"/>
                <a:gd name="T50" fmla="*/ 0 w 117"/>
                <a:gd name="T51" fmla="*/ 0 h 84"/>
                <a:gd name="T52" fmla="*/ 0 w 117"/>
                <a:gd name="T53" fmla="*/ 0 h 84"/>
                <a:gd name="T54" fmla="*/ 0 w 117"/>
                <a:gd name="T55" fmla="*/ 0 h 84"/>
                <a:gd name="T56" fmla="*/ 0 w 117"/>
                <a:gd name="T57" fmla="*/ 0 h 84"/>
                <a:gd name="T58" fmla="*/ 0 w 117"/>
                <a:gd name="T59" fmla="*/ 0 h 84"/>
                <a:gd name="T60" fmla="*/ 0 w 117"/>
                <a:gd name="T61" fmla="*/ 0 h 84"/>
                <a:gd name="T62" fmla="*/ 0 w 117"/>
                <a:gd name="T63" fmla="*/ 0 h 84"/>
                <a:gd name="T64" fmla="*/ 0 w 117"/>
                <a:gd name="T65" fmla="*/ 0 h 84"/>
                <a:gd name="T66" fmla="*/ 0 w 117"/>
                <a:gd name="T67" fmla="*/ 0 h 84"/>
                <a:gd name="T68" fmla="*/ 0 w 117"/>
                <a:gd name="T69" fmla="*/ 0 h 84"/>
                <a:gd name="T70" fmla="*/ 0 w 117"/>
                <a:gd name="T71" fmla="*/ 0 h 84"/>
                <a:gd name="T72" fmla="*/ 0 w 117"/>
                <a:gd name="T73" fmla="*/ 0 h 84"/>
                <a:gd name="T74" fmla="*/ 0 w 117"/>
                <a:gd name="T75" fmla="*/ 0 h 8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17"/>
                <a:gd name="T115" fmla="*/ 0 h 84"/>
                <a:gd name="T116" fmla="*/ 117 w 117"/>
                <a:gd name="T117" fmla="*/ 84 h 8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17" h="84">
                  <a:moveTo>
                    <a:pt x="56" y="0"/>
                  </a:moveTo>
                  <a:lnTo>
                    <a:pt x="45" y="1"/>
                  </a:lnTo>
                  <a:lnTo>
                    <a:pt x="33" y="3"/>
                  </a:lnTo>
                  <a:lnTo>
                    <a:pt x="24" y="9"/>
                  </a:lnTo>
                  <a:lnTo>
                    <a:pt x="15" y="14"/>
                  </a:lnTo>
                  <a:lnTo>
                    <a:pt x="8" y="20"/>
                  </a:lnTo>
                  <a:lnTo>
                    <a:pt x="4" y="28"/>
                  </a:lnTo>
                  <a:lnTo>
                    <a:pt x="0" y="36"/>
                  </a:lnTo>
                  <a:lnTo>
                    <a:pt x="0" y="45"/>
                  </a:lnTo>
                  <a:lnTo>
                    <a:pt x="2" y="52"/>
                  </a:lnTo>
                  <a:lnTo>
                    <a:pt x="4" y="58"/>
                  </a:lnTo>
                  <a:lnTo>
                    <a:pt x="8" y="65"/>
                  </a:lnTo>
                  <a:lnTo>
                    <a:pt x="13" y="70"/>
                  </a:lnTo>
                  <a:lnTo>
                    <a:pt x="19" y="74"/>
                  </a:lnTo>
                  <a:lnTo>
                    <a:pt x="24" y="76"/>
                  </a:lnTo>
                  <a:lnTo>
                    <a:pt x="29" y="79"/>
                  </a:lnTo>
                  <a:lnTo>
                    <a:pt x="35" y="81"/>
                  </a:lnTo>
                  <a:lnTo>
                    <a:pt x="42" y="83"/>
                  </a:lnTo>
                  <a:lnTo>
                    <a:pt x="48" y="84"/>
                  </a:lnTo>
                  <a:lnTo>
                    <a:pt x="55" y="84"/>
                  </a:lnTo>
                  <a:lnTo>
                    <a:pt x="61" y="84"/>
                  </a:lnTo>
                  <a:lnTo>
                    <a:pt x="73" y="83"/>
                  </a:lnTo>
                  <a:lnTo>
                    <a:pt x="85" y="79"/>
                  </a:lnTo>
                  <a:lnTo>
                    <a:pt x="95" y="75"/>
                  </a:lnTo>
                  <a:lnTo>
                    <a:pt x="103" y="68"/>
                  </a:lnTo>
                  <a:lnTo>
                    <a:pt x="110" y="62"/>
                  </a:lnTo>
                  <a:lnTo>
                    <a:pt x="115" y="54"/>
                  </a:lnTo>
                  <a:lnTo>
                    <a:pt x="117" y="46"/>
                  </a:lnTo>
                  <a:lnTo>
                    <a:pt x="117" y="37"/>
                  </a:lnTo>
                  <a:lnTo>
                    <a:pt x="116" y="29"/>
                  </a:lnTo>
                  <a:lnTo>
                    <a:pt x="112" y="22"/>
                  </a:lnTo>
                  <a:lnTo>
                    <a:pt x="107" y="14"/>
                  </a:lnTo>
                  <a:lnTo>
                    <a:pt x="99" y="9"/>
                  </a:lnTo>
                  <a:lnTo>
                    <a:pt x="90" y="5"/>
                  </a:lnTo>
                  <a:lnTo>
                    <a:pt x="80" y="1"/>
                  </a:lnTo>
                  <a:lnTo>
                    <a:pt x="68" y="0"/>
                  </a:lnTo>
                  <a:lnTo>
                    <a:pt x="5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39" name="Freeform 681">
              <a:extLst>
                <a:ext uri="{FF2B5EF4-FFF2-40B4-BE49-F238E27FC236}">
                  <a16:creationId xmlns:a16="http://schemas.microsoft.com/office/drawing/2014/main" id="{746ECC3D-5432-497B-82C7-68B0AD451FC3}"/>
                </a:ext>
              </a:extLst>
            </p:cNvPr>
            <p:cNvSpPr>
              <a:spLocks/>
            </p:cNvSpPr>
            <p:nvPr/>
          </p:nvSpPr>
          <p:spPr bwMode="auto">
            <a:xfrm>
              <a:off x="379" y="2869"/>
              <a:ext cx="39" cy="139"/>
            </a:xfrm>
            <a:custGeom>
              <a:avLst/>
              <a:gdLst>
                <a:gd name="T0" fmla="*/ 0 w 168"/>
                <a:gd name="T1" fmla="*/ 0 h 604"/>
                <a:gd name="T2" fmla="*/ 0 w 168"/>
                <a:gd name="T3" fmla="*/ 0 h 604"/>
                <a:gd name="T4" fmla="*/ 0 w 168"/>
                <a:gd name="T5" fmla="*/ 0 h 604"/>
                <a:gd name="T6" fmla="*/ 0 w 168"/>
                <a:gd name="T7" fmla="*/ 0 h 604"/>
                <a:gd name="T8" fmla="*/ 0 w 168"/>
                <a:gd name="T9" fmla="*/ 0 h 604"/>
                <a:gd name="T10" fmla="*/ 0 w 168"/>
                <a:gd name="T11" fmla="*/ 0 h 604"/>
                <a:gd name="T12" fmla="*/ 0 w 168"/>
                <a:gd name="T13" fmla="*/ 0 h 604"/>
                <a:gd name="T14" fmla="*/ 0 w 168"/>
                <a:gd name="T15" fmla="*/ 0 h 604"/>
                <a:gd name="T16" fmla="*/ 0 w 168"/>
                <a:gd name="T17" fmla="*/ 0 h 604"/>
                <a:gd name="T18" fmla="*/ 0 w 168"/>
                <a:gd name="T19" fmla="*/ 0 h 604"/>
                <a:gd name="T20" fmla="*/ 0 w 168"/>
                <a:gd name="T21" fmla="*/ 0 h 604"/>
                <a:gd name="T22" fmla="*/ 0 w 168"/>
                <a:gd name="T23" fmla="*/ 0 h 604"/>
                <a:gd name="T24" fmla="*/ 0 w 168"/>
                <a:gd name="T25" fmla="*/ 0 h 604"/>
                <a:gd name="T26" fmla="*/ 0 w 168"/>
                <a:gd name="T27" fmla="*/ 0 h 604"/>
                <a:gd name="T28" fmla="*/ 0 w 168"/>
                <a:gd name="T29" fmla="*/ 0 h 604"/>
                <a:gd name="T30" fmla="*/ 0 w 168"/>
                <a:gd name="T31" fmla="*/ 0 h 604"/>
                <a:gd name="T32" fmla="*/ 0 w 168"/>
                <a:gd name="T33" fmla="*/ 0 h 604"/>
                <a:gd name="T34" fmla="*/ 0 w 168"/>
                <a:gd name="T35" fmla="*/ 0 h 604"/>
                <a:gd name="T36" fmla="*/ 0 w 168"/>
                <a:gd name="T37" fmla="*/ 0 h 6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8"/>
                <a:gd name="T58" fmla="*/ 0 h 604"/>
                <a:gd name="T59" fmla="*/ 168 w 168"/>
                <a:gd name="T60" fmla="*/ 604 h 6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8" h="604">
                  <a:moveTo>
                    <a:pt x="129" y="14"/>
                  </a:moveTo>
                  <a:lnTo>
                    <a:pt x="0" y="579"/>
                  </a:lnTo>
                  <a:lnTo>
                    <a:pt x="0" y="587"/>
                  </a:lnTo>
                  <a:lnTo>
                    <a:pt x="4" y="594"/>
                  </a:lnTo>
                  <a:lnTo>
                    <a:pt x="9" y="600"/>
                  </a:lnTo>
                  <a:lnTo>
                    <a:pt x="16" y="604"/>
                  </a:lnTo>
                  <a:lnTo>
                    <a:pt x="24" y="604"/>
                  </a:lnTo>
                  <a:lnTo>
                    <a:pt x="30" y="601"/>
                  </a:lnTo>
                  <a:lnTo>
                    <a:pt x="35" y="596"/>
                  </a:lnTo>
                  <a:lnTo>
                    <a:pt x="39" y="588"/>
                  </a:lnTo>
                  <a:lnTo>
                    <a:pt x="168" y="23"/>
                  </a:lnTo>
                  <a:lnTo>
                    <a:pt x="168" y="16"/>
                  </a:lnTo>
                  <a:lnTo>
                    <a:pt x="166" y="9"/>
                  </a:lnTo>
                  <a:lnTo>
                    <a:pt x="160" y="4"/>
                  </a:lnTo>
                  <a:lnTo>
                    <a:pt x="152" y="0"/>
                  </a:lnTo>
                  <a:lnTo>
                    <a:pt x="145" y="0"/>
                  </a:lnTo>
                  <a:lnTo>
                    <a:pt x="138" y="3"/>
                  </a:lnTo>
                  <a:lnTo>
                    <a:pt x="133" y="8"/>
                  </a:lnTo>
                  <a:lnTo>
                    <a:pt x="129"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40" name="Freeform 682">
              <a:extLst>
                <a:ext uri="{FF2B5EF4-FFF2-40B4-BE49-F238E27FC236}">
                  <a16:creationId xmlns:a16="http://schemas.microsoft.com/office/drawing/2014/main" id="{BAA42927-BD3B-4042-9286-FF73C5179A52}"/>
                </a:ext>
              </a:extLst>
            </p:cNvPr>
            <p:cNvSpPr>
              <a:spLocks/>
            </p:cNvSpPr>
            <p:nvPr/>
          </p:nvSpPr>
          <p:spPr bwMode="auto">
            <a:xfrm>
              <a:off x="337" y="2672"/>
              <a:ext cx="205" cy="206"/>
            </a:xfrm>
            <a:custGeom>
              <a:avLst/>
              <a:gdLst>
                <a:gd name="T0" fmla="*/ 0 w 894"/>
                <a:gd name="T1" fmla="*/ 0 h 895"/>
                <a:gd name="T2" fmla="*/ 0 w 894"/>
                <a:gd name="T3" fmla="*/ 0 h 895"/>
                <a:gd name="T4" fmla="*/ 0 w 894"/>
                <a:gd name="T5" fmla="*/ 0 h 895"/>
                <a:gd name="T6" fmla="*/ 0 w 894"/>
                <a:gd name="T7" fmla="*/ 0 h 895"/>
                <a:gd name="T8" fmla="*/ 0 w 894"/>
                <a:gd name="T9" fmla="*/ 0 h 895"/>
                <a:gd name="T10" fmla="*/ 0 w 894"/>
                <a:gd name="T11" fmla="*/ 0 h 895"/>
                <a:gd name="T12" fmla="*/ 0 w 894"/>
                <a:gd name="T13" fmla="*/ 0 h 895"/>
                <a:gd name="T14" fmla="*/ 0 w 894"/>
                <a:gd name="T15" fmla="*/ 0 h 895"/>
                <a:gd name="T16" fmla="*/ 0 w 894"/>
                <a:gd name="T17" fmla="*/ 0 h 895"/>
                <a:gd name="T18" fmla="*/ 0 w 894"/>
                <a:gd name="T19" fmla="*/ 0 h 895"/>
                <a:gd name="T20" fmla="*/ 0 w 894"/>
                <a:gd name="T21" fmla="*/ 0 h 895"/>
                <a:gd name="T22" fmla="*/ 0 w 894"/>
                <a:gd name="T23" fmla="*/ 0 h 895"/>
                <a:gd name="T24" fmla="*/ 0 w 894"/>
                <a:gd name="T25" fmla="*/ 0 h 895"/>
                <a:gd name="T26" fmla="*/ 0 w 894"/>
                <a:gd name="T27" fmla="*/ 0 h 895"/>
                <a:gd name="T28" fmla="*/ 0 w 894"/>
                <a:gd name="T29" fmla="*/ 0 h 895"/>
                <a:gd name="T30" fmla="*/ 0 w 894"/>
                <a:gd name="T31" fmla="*/ 0 h 895"/>
                <a:gd name="T32" fmla="*/ 0 w 894"/>
                <a:gd name="T33" fmla="*/ 0 h 895"/>
                <a:gd name="T34" fmla="*/ 0 w 894"/>
                <a:gd name="T35" fmla="*/ 0 h 895"/>
                <a:gd name="T36" fmla="*/ 0 w 894"/>
                <a:gd name="T37" fmla="*/ 0 h 895"/>
                <a:gd name="T38" fmla="*/ 0 w 894"/>
                <a:gd name="T39" fmla="*/ 0 h 895"/>
                <a:gd name="T40" fmla="*/ 0 w 894"/>
                <a:gd name="T41" fmla="*/ 0 h 895"/>
                <a:gd name="T42" fmla="*/ 0 w 894"/>
                <a:gd name="T43" fmla="*/ 0 h 895"/>
                <a:gd name="T44" fmla="*/ 0 w 894"/>
                <a:gd name="T45" fmla="*/ 0 h 895"/>
                <a:gd name="T46" fmla="*/ 0 w 894"/>
                <a:gd name="T47" fmla="*/ 0 h 895"/>
                <a:gd name="T48" fmla="*/ 0 w 894"/>
                <a:gd name="T49" fmla="*/ 0 h 895"/>
                <a:gd name="T50" fmla="*/ 0 w 894"/>
                <a:gd name="T51" fmla="*/ 0 h 895"/>
                <a:gd name="T52" fmla="*/ 0 w 894"/>
                <a:gd name="T53" fmla="*/ 0 h 895"/>
                <a:gd name="T54" fmla="*/ 0 w 894"/>
                <a:gd name="T55" fmla="*/ 0 h 895"/>
                <a:gd name="T56" fmla="*/ 0 w 894"/>
                <a:gd name="T57" fmla="*/ 0 h 895"/>
                <a:gd name="T58" fmla="*/ 0 w 894"/>
                <a:gd name="T59" fmla="*/ 0 h 895"/>
                <a:gd name="T60" fmla="*/ 0 w 894"/>
                <a:gd name="T61" fmla="*/ 0 h 895"/>
                <a:gd name="T62" fmla="*/ 0 w 894"/>
                <a:gd name="T63" fmla="*/ 0 h 895"/>
                <a:gd name="T64" fmla="*/ 0 w 894"/>
                <a:gd name="T65" fmla="*/ 0 h 895"/>
                <a:gd name="T66" fmla="*/ 0 w 894"/>
                <a:gd name="T67" fmla="*/ 0 h 895"/>
                <a:gd name="T68" fmla="*/ 0 w 894"/>
                <a:gd name="T69" fmla="*/ 0 h 895"/>
                <a:gd name="T70" fmla="*/ 0 w 894"/>
                <a:gd name="T71" fmla="*/ 0 h 895"/>
                <a:gd name="T72" fmla="*/ 0 w 894"/>
                <a:gd name="T73" fmla="*/ 0 h 895"/>
                <a:gd name="T74" fmla="*/ 0 w 894"/>
                <a:gd name="T75" fmla="*/ 0 h 895"/>
                <a:gd name="T76" fmla="*/ 0 w 894"/>
                <a:gd name="T77" fmla="*/ 0 h 895"/>
                <a:gd name="T78" fmla="*/ 0 w 894"/>
                <a:gd name="T79" fmla="*/ 0 h 895"/>
                <a:gd name="T80" fmla="*/ 0 w 894"/>
                <a:gd name="T81" fmla="*/ 0 h 895"/>
                <a:gd name="T82" fmla="*/ 0 w 894"/>
                <a:gd name="T83" fmla="*/ 0 h 895"/>
                <a:gd name="T84" fmla="*/ 0 w 894"/>
                <a:gd name="T85" fmla="*/ 0 h 895"/>
                <a:gd name="T86" fmla="*/ 0 w 894"/>
                <a:gd name="T87" fmla="*/ 0 h 895"/>
                <a:gd name="T88" fmla="*/ 0 w 894"/>
                <a:gd name="T89" fmla="*/ 0 h 895"/>
                <a:gd name="T90" fmla="*/ 0 w 894"/>
                <a:gd name="T91" fmla="*/ 0 h 895"/>
                <a:gd name="T92" fmla="*/ 0 w 894"/>
                <a:gd name="T93" fmla="*/ 0 h 895"/>
                <a:gd name="T94" fmla="*/ 0 w 894"/>
                <a:gd name="T95" fmla="*/ 0 h 8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94"/>
                <a:gd name="T145" fmla="*/ 0 h 895"/>
                <a:gd name="T146" fmla="*/ 894 w 894"/>
                <a:gd name="T147" fmla="*/ 895 h 8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94" h="895">
                  <a:moveTo>
                    <a:pt x="45" y="0"/>
                  </a:moveTo>
                  <a:lnTo>
                    <a:pt x="39" y="0"/>
                  </a:lnTo>
                  <a:lnTo>
                    <a:pt x="36" y="2"/>
                  </a:lnTo>
                  <a:lnTo>
                    <a:pt x="30" y="4"/>
                  </a:lnTo>
                  <a:lnTo>
                    <a:pt x="24" y="7"/>
                  </a:lnTo>
                  <a:lnTo>
                    <a:pt x="19" y="11"/>
                  </a:lnTo>
                  <a:lnTo>
                    <a:pt x="13" y="16"/>
                  </a:lnTo>
                  <a:lnTo>
                    <a:pt x="8" y="22"/>
                  </a:lnTo>
                  <a:lnTo>
                    <a:pt x="3" y="30"/>
                  </a:lnTo>
                  <a:lnTo>
                    <a:pt x="2" y="33"/>
                  </a:lnTo>
                  <a:lnTo>
                    <a:pt x="0" y="37"/>
                  </a:lnTo>
                  <a:lnTo>
                    <a:pt x="0" y="41"/>
                  </a:lnTo>
                  <a:lnTo>
                    <a:pt x="0" y="43"/>
                  </a:lnTo>
                  <a:lnTo>
                    <a:pt x="131" y="787"/>
                  </a:lnTo>
                  <a:lnTo>
                    <a:pt x="131" y="786"/>
                  </a:lnTo>
                  <a:lnTo>
                    <a:pt x="131" y="785"/>
                  </a:lnTo>
                  <a:lnTo>
                    <a:pt x="131" y="783"/>
                  </a:lnTo>
                  <a:lnTo>
                    <a:pt x="132" y="798"/>
                  </a:lnTo>
                  <a:lnTo>
                    <a:pt x="136" y="813"/>
                  </a:lnTo>
                  <a:lnTo>
                    <a:pt x="144" y="830"/>
                  </a:lnTo>
                  <a:lnTo>
                    <a:pt x="155" y="847"/>
                  </a:lnTo>
                  <a:lnTo>
                    <a:pt x="172" y="864"/>
                  </a:lnTo>
                  <a:lnTo>
                    <a:pt x="193" y="877"/>
                  </a:lnTo>
                  <a:lnTo>
                    <a:pt x="220" y="889"/>
                  </a:lnTo>
                  <a:lnTo>
                    <a:pt x="253" y="895"/>
                  </a:lnTo>
                  <a:lnTo>
                    <a:pt x="254" y="895"/>
                  </a:lnTo>
                  <a:lnTo>
                    <a:pt x="256" y="895"/>
                  </a:lnTo>
                  <a:lnTo>
                    <a:pt x="870" y="895"/>
                  </a:lnTo>
                  <a:lnTo>
                    <a:pt x="875" y="894"/>
                  </a:lnTo>
                  <a:lnTo>
                    <a:pt x="881" y="891"/>
                  </a:lnTo>
                  <a:lnTo>
                    <a:pt x="885" y="889"/>
                  </a:lnTo>
                  <a:lnTo>
                    <a:pt x="888" y="883"/>
                  </a:lnTo>
                  <a:lnTo>
                    <a:pt x="891" y="874"/>
                  </a:lnTo>
                  <a:lnTo>
                    <a:pt x="893" y="863"/>
                  </a:lnTo>
                  <a:lnTo>
                    <a:pt x="894" y="851"/>
                  </a:lnTo>
                  <a:lnTo>
                    <a:pt x="893" y="838"/>
                  </a:lnTo>
                  <a:lnTo>
                    <a:pt x="891" y="825"/>
                  </a:lnTo>
                  <a:lnTo>
                    <a:pt x="884" y="813"/>
                  </a:lnTo>
                  <a:lnTo>
                    <a:pt x="874" y="802"/>
                  </a:lnTo>
                  <a:lnTo>
                    <a:pt x="859" y="792"/>
                  </a:lnTo>
                  <a:lnTo>
                    <a:pt x="848" y="789"/>
                  </a:lnTo>
                  <a:lnTo>
                    <a:pt x="829" y="786"/>
                  </a:lnTo>
                  <a:lnTo>
                    <a:pt x="805" y="782"/>
                  </a:lnTo>
                  <a:lnTo>
                    <a:pt x="775" y="779"/>
                  </a:lnTo>
                  <a:lnTo>
                    <a:pt x="740" y="777"/>
                  </a:lnTo>
                  <a:lnTo>
                    <a:pt x="702" y="774"/>
                  </a:lnTo>
                  <a:lnTo>
                    <a:pt x="662" y="772"/>
                  </a:lnTo>
                  <a:lnTo>
                    <a:pt x="619" y="769"/>
                  </a:lnTo>
                  <a:lnTo>
                    <a:pt x="576" y="766"/>
                  </a:lnTo>
                  <a:lnTo>
                    <a:pt x="531" y="765"/>
                  </a:lnTo>
                  <a:lnTo>
                    <a:pt x="490" y="764"/>
                  </a:lnTo>
                  <a:lnTo>
                    <a:pt x="448" y="761"/>
                  </a:lnTo>
                  <a:lnTo>
                    <a:pt x="410" y="760"/>
                  </a:lnTo>
                  <a:lnTo>
                    <a:pt x="375" y="759"/>
                  </a:lnTo>
                  <a:lnTo>
                    <a:pt x="345" y="759"/>
                  </a:lnTo>
                  <a:lnTo>
                    <a:pt x="321" y="757"/>
                  </a:lnTo>
                  <a:lnTo>
                    <a:pt x="318" y="757"/>
                  </a:lnTo>
                  <a:lnTo>
                    <a:pt x="315" y="759"/>
                  </a:lnTo>
                  <a:lnTo>
                    <a:pt x="313" y="760"/>
                  </a:lnTo>
                  <a:lnTo>
                    <a:pt x="310" y="761"/>
                  </a:lnTo>
                  <a:lnTo>
                    <a:pt x="310" y="760"/>
                  </a:lnTo>
                  <a:lnTo>
                    <a:pt x="310" y="761"/>
                  </a:lnTo>
                  <a:lnTo>
                    <a:pt x="309" y="761"/>
                  </a:lnTo>
                  <a:lnTo>
                    <a:pt x="308" y="761"/>
                  </a:lnTo>
                  <a:lnTo>
                    <a:pt x="305" y="760"/>
                  </a:lnTo>
                  <a:lnTo>
                    <a:pt x="301" y="759"/>
                  </a:lnTo>
                  <a:lnTo>
                    <a:pt x="297" y="756"/>
                  </a:lnTo>
                  <a:lnTo>
                    <a:pt x="293" y="751"/>
                  </a:lnTo>
                  <a:lnTo>
                    <a:pt x="287" y="744"/>
                  </a:lnTo>
                  <a:lnTo>
                    <a:pt x="282" y="737"/>
                  </a:lnTo>
                  <a:lnTo>
                    <a:pt x="275" y="725"/>
                  </a:lnTo>
                  <a:lnTo>
                    <a:pt x="269" y="711"/>
                  </a:lnTo>
                  <a:lnTo>
                    <a:pt x="261" y="694"/>
                  </a:lnTo>
                  <a:lnTo>
                    <a:pt x="254" y="664"/>
                  </a:lnTo>
                  <a:lnTo>
                    <a:pt x="235" y="590"/>
                  </a:lnTo>
                  <a:lnTo>
                    <a:pt x="209" y="484"/>
                  </a:lnTo>
                  <a:lnTo>
                    <a:pt x="180" y="363"/>
                  </a:lnTo>
                  <a:lnTo>
                    <a:pt x="150" y="242"/>
                  </a:lnTo>
                  <a:lnTo>
                    <a:pt x="124" y="138"/>
                  </a:lnTo>
                  <a:lnTo>
                    <a:pt x="105" y="64"/>
                  </a:lnTo>
                  <a:lnTo>
                    <a:pt x="98" y="35"/>
                  </a:lnTo>
                  <a:lnTo>
                    <a:pt x="97" y="34"/>
                  </a:lnTo>
                  <a:lnTo>
                    <a:pt x="97" y="32"/>
                  </a:lnTo>
                  <a:lnTo>
                    <a:pt x="95" y="30"/>
                  </a:lnTo>
                  <a:lnTo>
                    <a:pt x="94" y="29"/>
                  </a:lnTo>
                  <a:lnTo>
                    <a:pt x="93" y="26"/>
                  </a:lnTo>
                  <a:lnTo>
                    <a:pt x="90" y="24"/>
                  </a:lnTo>
                  <a:lnTo>
                    <a:pt x="85" y="19"/>
                  </a:lnTo>
                  <a:lnTo>
                    <a:pt x="80" y="13"/>
                  </a:lnTo>
                  <a:lnTo>
                    <a:pt x="72" y="8"/>
                  </a:lnTo>
                  <a:lnTo>
                    <a:pt x="64" y="4"/>
                  </a:lnTo>
                  <a:lnTo>
                    <a:pt x="55" y="2"/>
                  </a:lnTo>
                  <a:lnTo>
                    <a:pt x="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41" name="Freeform 683">
              <a:extLst>
                <a:ext uri="{FF2B5EF4-FFF2-40B4-BE49-F238E27FC236}">
                  <a16:creationId xmlns:a16="http://schemas.microsoft.com/office/drawing/2014/main" id="{B8D5E6B3-6093-4EBB-B0BE-89B8ED856991}"/>
                </a:ext>
              </a:extLst>
            </p:cNvPr>
            <p:cNvSpPr>
              <a:spLocks/>
            </p:cNvSpPr>
            <p:nvPr/>
          </p:nvSpPr>
          <p:spPr bwMode="auto">
            <a:xfrm>
              <a:off x="346" y="2681"/>
              <a:ext cx="187" cy="187"/>
            </a:xfrm>
            <a:custGeom>
              <a:avLst/>
              <a:gdLst>
                <a:gd name="T0" fmla="*/ 0 w 814"/>
                <a:gd name="T1" fmla="*/ 0 h 817"/>
                <a:gd name="T2" fmla="*/ 0 w 814"/>
                <a:gd name="T3" fmla="*/ 0 h 817"/>
                <a:gd name="T4" fmla="*/ 0 w 814"/>
                <a:gd name="T5" fmla="*/ 0 h 817"/>
                <a:gd name="T6" fmla="*/ 0 w 814"/>
                <a:gd name="T7" fmla="*/ 0 h 817"/>
                <a:gd name="T8" fmla="*/ 0 w 814"/>
                <a:gd name="T9" fmla="*/ 0 h 817"/>
                <a:gd name="T10" fmla="*/ 0 w 814"/>
                <a:gd name="T11" fmla="*/ 0 h 817"/>
                <a:gd name="T12" fmla="*/ 0 w 814"/>
                <a:gd name="T13" fmla="*/ 0 h 817"/>
                <a:gd name="T14" fmla="*/ 0 w 814"/>
                <a:gd name="T15" fmla="*/ 0 h 817"/>
                <a:gd name="T16" fmla="*/ 0 w 814"/>
                <a:gd name="T17" fmla="*/ 0 h 817"/>
                <a:gd name="T18" fmla="*/ 0 w 814"/>
                <a:gd name="T19" fmla="*/ 0 h 817"/>
                <a:gd name="T20" fmla="*/ 0 w 814"/>
                <a:gd name="T21" fmla="*/ 0 h 817"/>
                <a:gd name="T22" fmla="*/ 0 w 814"/>
                <a:gd name="T23" fmla="*/ 0 h 817"/>
                <a:gd name="T24" fmla="*/ 0 w 814"/>
                <a:gd name="T25" fmla="*/ 0 h 817"/>
                <a:gd name="T26" fmla="*/ 0 w 814"/>
                <a:gd name="T27" fmla="*/ 0 h 817"/>
                <a:gd name="T28" fmla="*/ 0 w 814"/>
                <a:gd name="T29" fmla="*/ 0 h 817"/>
                <a:gd name="T30" fmla="*/ 0 w 814"/>
                <a:gd name="T31" fmla="*/ 0 h 817"/>
                <a:gd name="T32" fmla="*/ 0 w 814"/>
                <a:gd name="T33" fmla="*/ 0 h 817"/>
                <a:gd name="T34" fmla="*/ 0 w 814"/>
                <a:gd name="T35" fmla="*/ 0 h 817"/>
                <a:gd name="T36" fmla="*/ 0 w 814"/>
                <a:gd name="T37" fmla="*/ 0 h 817"/>
                <a:gd name="T38" fmla="*/ 0 w 814"/>
                <a:gd name="T39" fmla="*/ 0 h 817"/>
                <a:gd name="T40" fmla="*/ 0 w 814"/>
                <a:gd name="T41" fmla="*/ 0 h 817"/>
                <a:gd name="T42" fmla="*/ 0 w 814"/>
                <a:gd name="T43" fmla="*/ 0 h 817"/>
                <a:gd name="T44" fmla="*/ 0 w 814"/>
                <a:gd name="T45" fmla="*/ 0 h 817"/>
                <a:gd name="T46" fmla="*/ 0 w 814"/>
                <a:gd name="T47" fmla="*/ 0 h 817"/>
                <a:gd name="T48" fmla="*/ 0 w 814"/>
                <a:gd name="T49" fmla="*/ 0 h 817"/>
                <a:gd name="T50" fmla="*/ 0 w 814"/>
                <a:gd name="T51" fmla="*/ 0 h 817"/>
                <a:gd name="T52" fmla="*/ 0 w 814"/>
                <a:gd name="T53" fmla="*/ 0 h 817"/>
                <a:gd name="T54" fmla="*/ 0 w 814"/>
                <a:gd name="T55" fmla="*/ 0 h 817"/>
                <a:gd name="T56" fmla="*/ 0 w 814"/>
                <a:gd name="T57" fmla="*/ 0 h 817"/>
                <a:gd name="T58" fmla="*/ 0 w 814"/>
                <a:gd name="T59" fmla="*/ 0 h 817"/>
                <a:gd name="T60" fmla="*/ 0 w 814"/>
                <a:gd name="T61" fmla="*/ 0 h 817"/>
                <a:gd name="T62" fmla="*/ 0 w 814"/>
                <a:gd name="T63" fmla="*/ 0 h 817"/>
                <a:gd name="T64" fmla="*/ 0 w 814"/>
                <a:gd name="T65" fmla="*/ 0 h 817"/>
                <a:gd name="T66" fmla="*/ 0 w 814"/>
                <a:gd name="T67" fmla="*/ 0 h 817"/>
                <a:gd name="T68" fmla="*/ 0 w 814"/>
                <a:gd name="T69" fmla="*/ 0 h 817"/>
                <a:gd name="T70" fmla="*/ 0 w 814"/>
                <a:gd name="T71" fmla="*/ 0 h 817"/>
                <a:gd name="T72" fmla="*/ 0 w 814"/>
                <a:gd name="T73" fmla="*/ 0 h 817"/>
                <a:gd name="T74" fmla="*/ 0 w 814"/>
                <a:gd name="T75" fmla="*/ 0 h 817"/>
                <a:gd name="T76" fmla="*/ 0 w 814"/>
                <a:gd name="T77" fmla="*/ 0 h 817"/>
                <a:gd name="T78" fmla="*/ 0 w 814"/>
                <a:gd name="T79" fmla="*/ 0 h 817"/>
                <a:gd name="T80" fmla="*/ 0 w 814"/>
                <a:gd name="T81" fmla="*/ 0 h 817"/>
                <a:gd name="T82" fmla="*/ 0 w 814"/>
                <a:gd name="T83" fmla="*/ 0 h 817"/>
                <a:gd name="T84" fmla="*/ 0 w 814"/>
                <a:gd name="T85" fmla="*/ 0 h 817"/>
                <a:gd name="T86" fmla="*/ 0 w 814"/>
                <a:gd name="T87" fmla="*/ 0 h 817"/>
                <a:gd name="T88" fmla="*/ 0 w 814"/>
                <a:gd name="T89" fmla="*/ 0 h 817"/>
                <a:gd name="T90" fmla="*/ 0 w 814"/>
                <a:gd name="T91" fmla="*/ 0 h 81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14"/>
                <a:gd name="T139" fmla="*/ 0 h 817"/>
                <a:gd name="T140" fmla="*/ 814 w 814"/>
                <a:gd name="T141" fmla="*/ 817 h 81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14" h="817">
                  <a:moveTo>
                    <a:pt x="5" y="0"/>
                  </a:moveTo>
                  <a:lnTo>
                    <a:pt x="9" y="2"/>
                  </a:lnTo>
                  <a:lnTo>
                    <a:pt x="13" y="3"/>
                  </a:lnTo>
                  <a:lnTo>
                    <a:pt x="15" y="7"/>
                  </a:lnTo>
                  <a:lnTo>
                    <a:pt x="19" y="11"/>
                  </a:lnTo>
                  <a:lnTo>
                    <a:pt x="27" y="42"/>
                  </a:lnTo>
                  <a:lnTo>
                    <a:pt x="45" y="117"/>
                  </a:lnTo>
                  <a:lnTo>
                    <a:pt x="71" y="221"/>
                  </a:lnTo>
                  <a:lnTo>
                    <a:pt x="101" y="341"/>
                  </a:lnTo>
                  <a:lnTo>
                    <a:pt x="131" y="461"/>
                  </a:lnTo>
                  <a:lnTo>
                    <a:pt x="157" y="564"/>
                  </a:lnTo>
                  <a:lnTo>
                    <a:pt x="175" y="638"/>
                  </a:lnTo>
                  <a:lnTo>
                    <a:pt x="182" y="665"/>
                  </a:lnTo>
                  <a:lnTo>
                    <a:pt x="182" y="666"/>
                  </a:lnTo>
                  <a:lnTo>
                    <a:pt x="182" y="668"/>
                  </a:lnTo>
                  <a:lnTo>
                    <a:pt x="190" y="686"/>
                  </a:lnTo>
                  <a:lnTo>
                    <a:pt x="198" y="703"/>
                  </a:lnTo>
                  <a:lnTo>
                    <a:pt x="207" y="717"/>
                  </a:lnTo>
                  <a:lnTo>
                    <a:pt x="216" y="729"/>
                  </a:lnTo>
                  <a:lnTo>
                    <a:pt x="224" y="739"/>
                  </a:lnTo>
                  <a:lnTo>
                    <a:pt x="233" y="748"/>
                  </a:lnTo>
                  <a:lnTo>
                    <a:pt x="243" y="755"/>
                  </a:lnTo>
                  <a:lnTo>
                    <a:pt x="252" y="759"/>
                  </a:lnTo>
                  <a:lnTo>
                    <a:pt x="263" y="761"/>
                  </a:lnTo>
                  <a:lnTo>
                    <a:pt x="270" y="761"/>
                  </a:lnTo>
                  <a:lnTo>
                    <a:pt x="278" y="760"/>
                  </a:lnTo>
                  <a:lnTo>
                    <a:pt x="283" y="759"/>
                  </a:lnTo>
                  <a:lnTo>
                    <a:pt x="328" y="760"/>
                  </a:lnTo>
                  <a:lnTo>
                    <a:pt x="371" y="761"/>
                  </a:lnTo>
                  <a:lnTo>
                    <a:pt x="415" y="763"/>
                  </a:lnTo>
                  <a:lnTo>
                    <a:pt x="458" y="765"/>
                  </a:lnTo>
                  <a:lnTo>
                    <a:pt x="501" y="766"/>
                  </a:lnTo>
                  <a:lnTo>
                    <a:pt x="542" y="768"/>
                  </a:lnTo>
                  <a:lnTo>
                    <a:pt x="581" y="770"/>
                  </a:lnTo>
                  <a:lnTo>
                    <a:pt x="619" y="772"/>
                  </a:lnTo>
                  <a:lnTo>
                    <a:pt x="654" y="774"/>
                  </a:lnTo>
                  <a:lnTo>
                    <a:pt x="687" y="777"/>
                  </a:lnTo>
                  <a:lnTo>
                    <a:pt x="716" y="778"/>
                  </a:lnTo>
                  <a:lnTo>
                    <a:pt x="742" y="781"/>
                  </a:lnTo>
                  <a:lnTo>
                    <a:pt x="762" y="782"/>
                  </a:lnTo>
                  <a:lnTo>
                    <a:pt x="781" y="785"/>
                  </a:lnTo>
                  <a:lnTo>
                    <a:pt x="792" y="786"/>
                  </a:lnTo>
                  <a:lnTo>
                    <a:pt x="800" y="789"/>
                  </a:lnTo>
                  <a:lnTo>
                    <a:pt x="807" y="794"/>
                  </a:lnTo>
                  <a:lnTo>
                    <a:pt x="812" y="800"/>
                  </a:lnTo>
                  <a:lnTo>
                    <a:pt x="813" y="805"/>
                  </a:lnTo>
                  <a:lnTo>
                    <a:pt x="814" y="812"/>
                  </a:lnTo>
                  <a:lnTo>
                    <a:pt x="814" y="813"/>
                  </a:lnTo>
                  <a:lnTo>
                    <a:pt x="814" y="815"/>
                  </a:lnTo>
                  <a:lnTo>
                    <a:pt x="813" y="816"/>
                  </a:lnTo>
                  <a:lnTo>
                    <a:pt x="813" y="817"/>
                  </a:lnTo>
                  <a:lnTo>
                    <a:pt x="801" y="817"/>
                  </a:lnTo>
                  <a:lnTo>
                    <a:pt x="779" y="817"/>
                  </a:lnTo>
                  <a:lnTo>
                    <a:pt x="748" y="817"/>
                  </a:lnTo>
                  <a:lnTo>
                    <a:pt x="708" y="817"/>
                  </a:lnTo>
                  <a:lnTo>
                    <a:pt x="662" y="817"/>
                  </a:lnTo>
                  <a:lnTo>
                    <a:pt x="613" y="817"/>
                  </a:lnTo>
                  <a:lnTo>
                    <a:pt x="559" y="817"/>
                  </a:lnTo>
                  <a:lnTo>
                    <a:pt x="505" y="817"/>
                  </a:lnTo>
                  <a:lnTo>
                    <a:pt x="451" y="817"/>
                  </a:lnTo>
                  <a:lnTo>
                    <a:pt x="399" y="817"/>
                  </a:lnTo>
                  <a:lnTo>
                    <a:pt x="350" y="817"/>
                  </a:lnTo>
                  <a:lnTo>
                    <a:pt x="307" y="817"/>
                  </a:lnTo>
                  <a:lnTo>
                    <a:pt x="270" y="817"/>
                  </a:lnTo>
                  <a:lnTo>
                    <a:pt x="242" y="817"/>
                  </a:lnTo>
                  <a:lnTo>
                    <a:pt x="222" y="817"/>
                  </a:lnTo>
                  <a:lnTo>
                    <a:pt x="216" y="817"/>
                  </a:lnTo>
                  <a:lnTo>
                    <a:pt x="188" y="812"/>
                  </a:lnTo>
                  <a:lnTo>
                    <a:pt x="168" y="803"/>
                  </a:lnTo>
                  <a:lnTo>
                    <a:pt x="152" y="791"/>
                  </a:lnTo>
                  <a:lnTo>
                    <a:pt x="142" y="779"/>
                  </a:lnTo>
                  <a:lnTo>
                    <a:pt x="135" y="768"/>
                  </a:lnTo>
                  <a:lnTo>
                    <a:pt x="131" y="757"/>
                  </a:lnTo>
                  <a:lnTo>
                    <a:pt x="130" y="750"/>
                  </a:lnTo>
                  <a:lnTo>
                    <a:pt x="130" y="744"/>
                  </a:lnTo>
                  <a:lnTo>
                    <a:pt x="130" y="743"/>
                  </a:lnTo>
                  <a:lnTo>
                    <a:pt x="129" y="743"/>
                  </a:lnTo>
                  <a:lnTo>
                    <a:pt x="129" y="742"/>
                  </a:lnTo>
                  <a:lnTo>
                    <a:pt x="123" y="711"/>
                  </a:lnTo>
                  <a:lnTo>
                    <a:pt x="109" y="629"/>
                  </a:lnTo>
                  <a:lnTo>
                    <a:pt x="88" y="513"/>
                  </a:lnTo>
                  <a:lnTo>
                    <a:pt x="65" y="380"/>
                  </a:lnTo>
                  <a:lnTo>
                    <a:pt x="41" y="246"/>
                  </a:lnTo>
                  <a:lnTo>
                    <a:pt x="21" y="128"/>
                  </a:lnTo>
                  <a:lnTo>
                    <a:pt x="6" y="42"/>
                  </a:lnTo>
                  <a:lnTo>
                    <a:pt x="0" y="6"/>
                  </a:lnTo>
                  <a:lnTo>
                    <a:pt x="1" y="4"/>
                  </a:lnTo>
                  <a:lnTo>
                    <a:pt x="4" y="2"/>
                  </a:lnTo>
                  <a:lnTo>
                    <a:pt x="5"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42" name="Freeform 684">
              <a:extLst>
                <a:ext uri="{FF2B5EF4-FFF2-40B4-BE49-F238E27FC236}">
                  <a16:creationId xmlns:a16="http://schemas.microsoft.com/office/drawing/2014/main" id="{93876AF2-402F-487E-9DF2-24DD42658AB1}"/>
                </a:ext>
              </a:extLst>
            </p:cNvPr>
            <p:cNvSpPr>
              <a:spLocks/>
            </p:cNvSpPr>
            <p:nvPr/>
          </p:nvSpPr>
          <p:spPr bwMode="auto">
            <a:xfrm>
              <a:off x="733" y="2743"/>
              <a:ext cx="70" cy="263"/>
            </a:xfrm>
            <a:custGeom>
              <a:avLst/>
              <a:gdLst>
                <a:gd name="T0" fmla="*/ 0 w 306"/>
                <a:gd name="T1" fmla="*/ 0 h 1144"/>
                <a:gd name="T2" fmla="*/ 0 w 306"/>
                <a:gd name="T3" fmla="*/ 0 h 1144"/>
                <a:gd name="T4" fmla="*/ 0 w 306"/>
                <a:gd name="T5" fmla="*/ 0 h 1144"/>
                <a:gd name="T6" fmla="*/ 0 w 306"/>
                <a:gd name="T7" fmla="*/ 0 h 1144"/>
                <a:gd name="T8" fmla="*/ 0 w 306"/>
                <a:gd name="T9" fmla="*/ 0 h 1144"/>
                <a:gd name="T10" fmla="*/ 0 w 306"/>
                <a:gd name="T11" fmla="*/ 0 h 1144"/>
                <a:gd name="T12" fmla="*/ 0 w 306"/>
                <a:gd name="T13" fmla="*/ 0 h 1144"/>
                <a:gd name="T14" fmla="*/ 0 w 306"/>
                <a:gd name="T15" fmla="*/ 0 h 1144"/>
                <a:gd name="T16" fmla="*/ 0 w 306"/>
                <a:gd name="T17" fmla="*/ 0 h 1144"/>
                <a:gd name="T18" fmla="*/ 0 w 306"/>
                <a:gd name="T19" fmla="*/ 0 h 1144"/>
                <a:gd name="T20" fmla="*/ 0 w 306"/>
                <a:gd name="T21" fmla="*/ 0 h 1144"/>
                <a:gd name="T22" fmla="*/ 0 w 306"/>
                <a:gd name="T23" fmla="*/ 0 h 1144"/>
                <a:gd name="T24" fmla="*/ 0 w 306"/>
                <a:gd name="T25" fmla="*/ 0 h 1144"/>
                <a:gd name="T26" fmla="*/ 0 w 306"/>
                <a:gd name="T27" fmla="*/ 0 h 1144"/>
                <a:gd name="T28" fmla="*/ 0 w 306"/>
                <a:gd name="T29" fmla="*/ 0 h 1144"/>
                <a:gd name="T30" fmla="*/ 0 w 306"/>
                <a:gd name="T31" fmla="*/ 0 h 1144"/>
                <a:gd name="T32" fmla="*/ 0 w 306"/>
                <a:gd name="T33" fmla="*/ 0 h 1144"/>
                <a:gd name="T34" fmla="*/ 0 w 306"/>
                <a:gd name="T35" fmla="*/ 0 h 1144"/>
                <a:gd name="T36" fmla="*/ 0 w 306"/>
                <a:gd name="T37" fmla="*/ 0 h 1144"/>
                <a:gd name="T38" fmla="*/ 0 w 306"/>
                <a:gd name="T39" fmla="*/ 0 h 1144"/>
                <a:gd name="T40" fmla="*/ 0 w 306"/>
                <a:gd name="T41" fmla="*/ 0 h 1144"/>
                <a:gd name="T42" fmla="*/ 0 w 306"/>
                <a:gd name="T43" fmla="*/ 0 h 1144"/>
                <a:gd name="T44" fmla="*/ 0 w 306"/>
                <a:gd name="T45" fmla="*/ 0 h 1144"/>
                <a:gd name="T46" fmla="*/ 0 w 306"/>
                <a:gd name="T47" fmla="*/ 0 h 1144"/>
                <a:gd name="T48" fmla="*/ 0 w 306"/>
                <a:gd name="T49" fmla="*/ 0 h 1144"/>
                <a:gd name="T50" fmla="*/ 0 w 306"/>
                <a:gd name="T51" fmla="*/ 0 h 1144"/>
                <a:gd name="T52" fmla="*/ 0 w 306"/>
                <a:gd name="T53" fmla="*/ 0 h 1144"/>
                <a:gd name="T54" fmla="*/ 0 w 306"/>
                <a:gd name="T55" fmla="*/ 0 h 1144"/>
                <a:gd name="T56" fmla="*/ 0 w 306"/>
                <a:gd name="T57" fmla="*/ 0 h 1144"/>
                <a:gd name="T58" fmla="*/ 0 w 306"/>
                <a:gd name="T59" fmla="*/ 0 h 1144"/>
                <a:gd name="T60" fmla="*/ 0 w 306"/>
                <a:gd name="T61" fmla="*/ 0 h 1144"/>
                <a:gd name="T62" fmla="*/ 0 w 306"/>
                <a:gd name="T63" fmla="*/ 0 h 1144"/>
                <a:gd name="T64" fmla="*/ 0 w 306"/>
                <a:gd name="T65" fmla="*/ 0 h 1144"/>
                <a:gd name="T66" fmla="*/ 0 w 306"/>
                <a:gd name="T67" fmla="*/ 0 h 1144"/>
                <a:gd name="T68" fmla="*/ 0 w 306"/>
                <a:gd name="T69" fmla="*/ 0 h 1144"/>
                <a:gd name="T70" fmla="*/ 0 w 306"/>
                <a:gd name="T71" fmla="*/ 0 h 1144"/>
                <a:gd name="T72" fmla="*/ 0 w 306"/>
                <a:gd name="T73" fmla="*/ 0 h 1144"/>
                <a:gd name="T74" fmla="*/ 0 w 306"/>
                <a:gd name="T75" fmla="*/ 0 h 1144"/>
                <a:gd name="T76" fmla="*/ 0 w 306"/>
                <a:gd name="T77" fmla="*/ 0 h 1144"/>
                <a:gd name="T78" fmla="*/ 0 w 306"/>
                <a:gd name="T79" fmla="*/ 0 h 1144"/>
                <a:gd name="T80" fmla="*/ 0 w 306"/>
                <a:gd name="T81" fmla="*/ 0 h 1144"/>
                <a:gd name="T82" fmla="*/ 0 w 306"/>
                <a:gd name="T83" fmla="*/ 0 h 1144"/>
                <a:gd name="T84" fmla="*/ 0 w 306"/>
                <a:gd name="T85" fmla="*/ 0 h 1144"/>
                <a:gd name="T86" fmla="*/ 0 w 306"/>
                <a:gd name="T87" fmla="*/ 0 h 1144"/>
                <a:gd name="T88" fmla="*/ 0 w 306"/>
                <a:gd name="T89" fmla="*/ 0 h 1144"/>
                <a:gd name="T90" fmla="*/ 0 w 306"/>
                <a:gd name="T91" fmla="*/ 0 h 1144"/>
                <a:gd name="T92" fmla="*/ 0 w 306"/>
                <a:gd name="T93" fmla="*/ 0 h 1144"/>
                <a:gd name="T94" fmla="*/ 0 w 306"/>
                <a:gd name="T95" fmla="*/ 0 h 1144"/>
                <a:gd name="T96" fmla="*/ 0 w 306"/>
                <a:gd name="T97" fmla="*/ 0 h 114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6"/>
                <a:gd name="T148" fmla="*/ 0 h 1144"/>
                <a:gd name="T149" fmla="*/ 306 w 306"/>
                <a:gd name="T150" fmla="*/ 1144 h 114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6" h="1144">
                  <a:moveTo>
                    <a:pt x="2" y="14"/>
                  </a:moveTo>
                  <a:lnTo>
                    <a:pt x="0" y="22"/>
                  </a:lnTo>
                  <a:lnTo>
                    <a:pt x="2" y="29"/>
                  </a:lnTo>
                  <a:lnTo>
                    <a:pt x="7" y="35"/>
                  </a:lnTo>
                  <a:lnTo>
                    <a:pt x="13" y="39"/>
                  </a:lnTo>
                  <a:lnTo>
                    <a:pt x="29" y="44"/>
                  </a:lnTo>
                  <a:lnTo>
                    <a:pt x="46" y="51"/>
                  </a:lnTo>
                  <a:lnTo>
                    <a:pt x="63" y="58"/>
                  </a:lnTo>
                  <a:lnTo>
                    <a:pt x="80" y="66"/>
                  </a:lnTo>
                  <a:lnTo>
                    <a:pt x="94" y="75"/>
                  </a:lnTo>
                  <a:lnTo>
                    <a:pt x="107" y="84"/>
                  </a:lnTo>
                  <a:lnTo>
                    <a:pt x="116" y="94"/>
                  </a:lnTo>
                  <a:lnTo>
                    <a:pt x="121" y="103"/>
                  </a:lnTo>
                  <a:lnTo>
                    <a:pt x="128" y="139"/>
                  </a:lnTo>
                  <a:lnTo>
                    <a:pt x="139" y="220"/>
                  </a:lnTo>
                  <a:lnTo>
                    <a:pt x="156" y="335"/>
                  </a:lnTo>
                  <a:lnTo>
                    <a:pt x="177" y="479"/>
                  </a:lnTo>
                  <a:lnTo>
                    <a:pt x="199" y="637"/>
                  </a:lnTo>
                  <a:lnTo>
                    <a:pt x="223" y="805"/>
                  </a:lnTo>
                  <a:lnTo>
                    <a:pt x="246" y="971"/>
                  </a:lnTo>
                  <a:lnTo>
                    <a:pt x="267" y="1129"/>
                  </a:lnTo>
                  <a:lnTo>
                    <a:pt x="270" y="1137"/>
                  </a:lnTo>
                  <a:lnTo>
                    <a:pt x="275" y="1142"/>
                  </a:lnTo>
                  <a:lnTo>
                    <a:pt x="281" y="1144"/>
                  </a:lnTo>
                  <a:lnTo>
                    <a:pt x="289" y="1144"/>
                  </a:lnTo>
                  <a:lnTo>
                    <a:pt x="297" y="1142"/>
                  </a:lnTo>
                  <a:lnTo>
                    <a:pt x="303" y="1137"/>
                  </a:lnTo>
                  <a:lnTo>
                    <a:pt x="306" y="1130"/>
                  </a:lnTo>
                  <a:lnTo>
                    <a:pt x="306" y="1122"/>
                  </a:lnTo>
                  <a:lnTo>
                    <a:pt x="297" y="1051"/>
                  </a:lnTo>
                  <a:lnTo>
                    <a:pt x="279" y="925"/>
                  </a:lnTo>
                  <a:lnTo>
                    <a:pt x="257" y="763"/>
                  </a:lnTo>
                  <a:lnTo>
                    <a:pt x="232" y="585"/>
                  </a:lnTo>
                  <a:lnTo>
                    <a:pt x="207" y="410"/>
                  </a:lnTo>
                  <a:lnTo>
                    <a:pt x="185" y="256"/>
                  </a:lnTo>
                  <a:lnTo>
                    <a:pt x="168" y="144"/>
                  </a:lnTo>
                  <a:lnTo>
                    <a:pt x="159" y="92"/>
                  </a:lnTo>
                  <a:lnTo>
                    <a:pt x="150" y="74"/>
                  </a:lnTo>
                  <a:lnTo>
                    <a:pt x="136" y="57"/>
                  </a:lnTo>
                  <a:lnTo>
                    <a:pt x="116" y="43"/>
                  </a:lnTo>
                  <a:lnTo>
                    <a:pt x="95" y="30"/>
                  </a:lnTo>
                  <a:lnTo>
                    <a:pt x="73" y="19"/>
                  </a:lnTo>
                  <a:lnTo>
                    <a:pt x="54" y="12"/>
                  </a:lnTo>
                  <a:lnTo>
                    <a:pt x="37" y="5"/>
                  </a:lnTo>
                  <a:lnTo>
                    <a:pt x="26" y="1"/>
                  </a:lnTo>
                  <a:lnTo>
                    <a:pt x="18" y="0"/>
                  </a:lnTo>
                  <a:lnTo>
                    <a:pt x="11" y="3"/>
                  </a:lnTo>
                  <a:lnTo>
                    <a:pt x="5" y="8"/>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43" name="Freeform 685">
              <a:extLst>
                <a:ext uri="{FF2B5EF4-FFF2-40B4-BE49-F238E27FC236}">
                  <a16:creationId xmlns:a16="http://schemas.microsoft.com/office/drawing/2014/main" id="{11D4E9AA-BAF6-404D-8894-E1F2988A80EA}"/>
                </a:ext>
              </a:extLst>
            </p:cNvPr>
            <p:cNvSpPr>
              <a:spLocks/>
            </p:cNvSpPr>
            <p:nvPr/>
          </p:nvSpPr>
          <p:spPr bwMode="auto">
            <a:xfrm>
              <a:off x="678" y="2744"/>
              <a:ext cx="34" cy="260"/>
            </a:xfrm>
            <a:custGeom>
              <a:avLst/>
              <a:gdLst>
                <a:gd name="T0" fmla="*/ 0 w 151"/>
                <a:gd name="T1" fmla="*/ 0 h 1135"/>
                <a:gd name="T2" fmla="*/ 0 w 151"/>
                <a:gd name="T3" fmla="*/ 0 h 1135"/>
                <a:gd name="T4" fmla="*/ 0 w 151"/>
                <a:gd name="T5" fmla="*/ 0 h 1135"/>
                <a:gd name="T6" fmla="*/ 0 w 151"/>
                <a:gd name="T7" fmla="*/ 0 h 1135"/>
                <a:gd name="T8" fmla="*/ 0 w 151"/>
                <a:gd name="T9" fmla="*/ 0 h 1135"/>
                <a:gd name="T10" fmla="*/ 0 w 151"/>
                <a:gd name="T11" fmla="*/ 0 h 1135"/>
                <a:gd name="T12" fmla="*/ 0 w 151"/>
                <a:gd name="T13" fmla="*/ 0 h 1135"/>
                <a:gd name="T14" fmla="*/ 0 w 151"/>
                <a:gd name="T15" fmla="*/ 0 h 1135"/>
                <a:gd name="T16" fmla="*/ 0 w 151"/>
                <a:gd name="T17" fmla="*/ 0 h 1135"/>
                <a:gd name="T18" fmla="*/ 0 w 151"/>
                <a:gd name="T19" fmla="*/ 0 h 1135"/>
                <a:gd name="T20" fmla="*/ 0 w 151"/>
                <a:gd name="T21" fmla="*/ 0 h 1135"/>
                <a:gd name="T22" fmla="*/ 0 w 151"/>
                <a:gd name="T23" fmla="*/ 0 h 1135"/>
                <a:gd name="T24" fmla="*/ 0 w 151"/>
                <a:gd name="T25" fmla="*/ 0 h 1135"/>
                <a:gd name="T26" fmla="*/ 0 w 151"/>
                <a:gd name="T27" fmla="*/ 0 h 1135"/>
                <a:gd name="T28" fmla="*/ 0 w 151"/>
                <a:gd name="T29" fmla="*/ 0 h 1135"/>
                <a:gd name="T30" fmla="*/ 0 w 151"/>
                <a:gd name="T31" fmla="*/ 0 h 1135"/>
                <a:gd name="T32" fmla="*/ 0 w 151"/>
                <a:gd name="T33" fmla="*/ 0 h 1135"/>
                <a:gd name="T34" fmla="*/ 0 w 151"/>
                <a:gd name="T35" fmla="*/ 0 h 1135"/>
                <a:gd name="T36" fmla="*/ 0 w 151"/>
                <a:gd name="T37" fmla="*/ 0 h 1135"/>
                <a:gd name="T38" fmla="*/ 0 w 151"/>
                <a:gd name="T39" fmla="*/ 0 h 1135"/>
                <a:gd name="T40" fmla="*/ 0 w 151"/>
                <a:gd name="T41" fmla="*/ 0 h 1135"/>
                <a:gd name="T42" fmla="*/ 0 w 151"/>
                <a:gd name="T43" fmla="*/ 0 h 1135"/>
                <a:gd name="T44" fmla="*/ 0 w 151"/>
                <a:gd name="T45" fmla="*/ 0 h 1135"/>
                <a:gd name="T46" fmla="*/ 0 w 151"/>
                <a:gd name="T47" fmla="*/ 0 h 1135"/>
                <a:gd name="T48" fmla="*/ 0 w 151"/>
                <a:gd name="T49" fmla="*/ 0 h 1135"/>
                <a:gd name="T50" fmla="*/ 0 w 151"/>
                <a:gd name="T51" fmla="*/ 0 h 1135"/>
                <a:gd name="T52" fmla="*/ 0 w 151"/>
                <a:gd name="T53" fmla="*/ 0 h 1135"/>
                <a:gd name="T54" fmla="*/ 0 w 151"/>
                <a:gd name="T55" fmla="*/ 0 h 1135"/>
                <a:gd name="T56" fmla="*/ 0 w 151"/>
                <a:gd name="T57" fmla="*/ 0 h 1135"/>
                <a:gd name="T58" fmla="*/ 0 w 151"/>
                <a:gd name="T59" fmla="*/ 0 h 1135"/>
                <a:gd name="T60" fmla="*/ 0 w 151"/>
                <a:gd name="T61" fmla="*/ 0 h 1135"/>
                <a:gd name="T62" fmla="*/ 0 w 151"/>
                <a:gd name="T63" fmla="*/ 0 h 1135"/>
                <a:gd name="T64" fmla="*/ 0 w 151"/>
                <a:gd name="T65" fmla="*/ 0 h 1135"/>
                <a:gd name="T66" fmla="*/ 0 w 151"/>
                <a:gd name="T67" fmla="*/ 0 h 1135"/>
                <a:gd name="T68" fmla="*/ 0 w 151"/>
                <a:gd name="T69" fmla="*/ 0 h 1135"/>
                <a:gd name="T70" fmla="*/ 0 w 151"/>
                <a:gd name="T71" fmla="*/ 0 h 1135"/>
                <a:gd name="T72" fmla="*/ 0 w 151"/>
                <a:gd name="T73" fmla="*/ 0 h 1135"/>
                <a:gd name="T74" fmla="*/ 0 w 151"/>
                <a:gd name="T75" fmla="*/ 0 h 1135"/>
                <a:gd name="T76" fmla="*/ 0 w 151"/>
                <a:gd name="T77" fmla="*/ 0 h 1135"/>
                <a:gd name="T78" fmla="*/ 0 w 151"/>
                <a:gd name="T79" fmla="*/ 0 h 1135"/>
                <a:gd name="T80" fmla="*/ 0 w 151"/>
                <a:gd name="T81" fmla="*/ 0 h 113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51"/>
                <a:gd name="T124" fmla="*/ 0 h 1135"/>
                <a:gd name="T125" fmla="*/ 151 w 151"/>
                <a:gd name="T126" fmla="*/ 1135 h 113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51" h="1135">
                  <a:moveTo>
                    <a:pt x="121" y="2"/>
                  </a:moveTo>
                  <a:lnTo>
                    <a:pt x="111" y="7"/>
                  </a:lnTo>
                  <a:lnTo>
                    <a:pt x="96" y="16"/>
                  </a:lnTo>
                  <a:lnTo>
                    <a:pt x="78" y="28"/>
                  </a:lnTo>
                  <a:lnTo>
                    <a:pt x="59" y="42"/>
                  </a:lnTo>
                  <a:lnTo>
                    <a:pt x="41" y="59"/>
                  </a:lnTo>
                  <a:lnTo>
                    <a:pt x="24" y="78"/>
                  </a:lnTo>
                  <a:lnTo>
                    <a:pt x="12" y="96"/>
                  </a:lnTo>
                  <a:lnTo>
                    <a:pt x="7" y="115"/>
                  </a:lnTo>
                  <a:lnTo>
                    <a:pt x="4" y="284"/>
                  </a:lnTo>
                  <a:lnTo>
                    <a:pt x="3" y="617"/>
                  </a:lnTo>
                  <a:lnTo>
                    <a:pt x="1" y="949"/>
                  </a:lnTo>
                  <a:lnTo>
                    <a:pt x="0" y="1115"/>
                  </a:lnTo>
                  <a:lnTo>
                    <a:pt x="1" y="1123"/>
                  </a:lnTo>
                  <a:lnTo>
                    <a:pt x="7" y="1130"/>
                  </a:lnTo>
                  <a:lnTo>
                    <a:pt x="12" y="1134"/>
                  </a:lnTo>
                  <a:lnTo>
                    <a:pt x="20" y="1135"/>
                  </a:lnTo>
                  <a:lnTo>
                    <a:pt x="28" y="1134"/>
                  </a:lnTo>
                  <a:lnTo>
                    <a:pt x="34" y="1130"/>
                  </a:lnTo>
                  <a:lnTo>
                    <a:pt x="39" y="1123"/>
                  </a:lnTo>
                  <a:lnTo>
                    <a:pt x="41" y="1115"/>
                  </a:lnTo>
                  <a:lnTo>
                    <a:pt x="41" y="825"/>
                  </a:lnTo>
                  <a:lnTo>
                    <a:pt x="42" y="507"/>
                  </a:lnTo>
                  <a:lnTo>
                    <a:pt x="44" y="243"/>
                  </a:lnTo>
                  <a:lnTo>
                    <a:pt x="46" y="119"/>
                  </a:lnTo>
                  <a:lnTo>
                    <a:pt x="50" y="110"/>
                  </a:lnTo>
                  <a:lnTo>
                    <a:pt x="56" y="100"/>
                  </a:lnTo>
                  <a:lnTo>
                    <a:pt x="68" y="88"/>
                  </a:lnTo>
                  <a:lnTo>
                    <a:pt x="81" y="76"/>
                  </a:lnTo>
                  <a:lnTo>
                    <a:pt x="95" y="65"/>
                  </a:lnTo>
                  <a:lnTo>
                    <a:pt x="111" y="54"/>
                  </a:lnTo>
                  <a:lnTo>
                    <a:pt x="126" y="45"/>
                  </a:lnTo>
                  <a:lnTo>
                    <a:pt x="141" y="37"/>
                  </a:lnTo>
                  <a:lnTo>
                    <a:pt x="146" y="32"/>
                  </a:lnTo>
                  <a:lnTo>
                    <a:pt x="150" y="24"/>
                  </a:lnTo>
                  <a:lnTo>
                    <a:pt x="151" y="18"/>
                  </a:lnTo>
                  <a:lnTo>
                    <a:pt x="149" y="10"/>
                  </a:lnTo>
                  <a:lnTo>
                    <a:pt x="143" y="3"/>
                  </a:lnTo>
                  <a:lnTo>
                    <a:pt x="137" y="0"/>
                  </a:lnTo>
                  <a:lnTo>
                    <a:pt x="129" y="0"/>
                  </a:lnTo>
                  <a:lnTo>
                    <a:pt x="12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44" name="Freeform 686">
              <a:extLst>
                <a:ext uri="{FF2B5EF4-FFF2-40B4-BE49-F238E27FC236}">
                  <a16:creationId xmlns:a16="http://schemas.microsoft.com/office/drawing/2014/main" id="{5B4FF20E-A166-49C0-9F28-E66A0817AD62}"/>
                </a:ext>
              </a:extLst>
            </p:cNvPr>
            <p:cNvSpPr>
              <a:spLocks/>
            </p:cNvSpPr>
            <p:nvPr/>
          </p:nvSpPr>
          <p:spPr bwMode="auto">
            <a:xfrm>
              <a:off x="485" y="2725"/>
              <a:ext cx="313" cy="71"/>
            </a:xfrm>
            <a:custGeom>
              <a:avLst/>
              <a:gdLst>
                <a:gd name="T0" fmla="*/ 0 w 1367"/>
                <a:gd name="T1" fmla="*/ 0 h 308"/>
                <a:gd name="T2" fmla="*/ 0 w 1367"/>
                <a:gd name="T3" fmla="*/ 0 h 308"/>
                <a:gd name="T4" fmla="*/ 0 w 1367"/>
                <a:gd name="T5" fmla="*/ 0 h 308"/>
                <a:gd name="T6" fmla="*/ 0 w 1367"/>
                <a:gd name="T7" fmla="*/ 0 h 308"/>
                <a:gd name="T8" fmla="*/ 0 w 1367"/>
                <a:gd name="T9" fmla="*/ 0 h 308"/>
                <a:gd name="T10" fmla="*/ 0 w 1367"/>
                <a:gd name="T11" fmla="*/ 0 h 308"/>
                <a:gd name="T12" fmla="*/ 0 w 1367"/>
                <a:gd name="T13" fmla="*/ 0 h 308"/>
                <a:gd name="T14" fmla="*/ 0 w 1367"/>
                <a:gd name="T15" fmla="*/ 0 h 308"/>
                <a:gd name="T16" fmla="*/ 0 w 1367"/>
                <a:gd name="T17" fmla="*/ 0 h 308"/>
                <a:gd name="T18" fmla="*/ 0 w 1367"/>
                <a:gd name="T19" fmla="*/ 0 h 308"/>
                <a:gd name="T20" fmla="*/ 0 w 1367"/>
                <a:gd name="T21" fmla="*/ 0 h 308"/>
                <a:gd name="T22" fmla="*/ 0 w 1367"/>
                <a:gd name="T23" fmla="*/ 0 h 308"/>
                <a:gd name="T24" fmla="*/ 0 w 1367"/>
                <a:gd name="T25" fmla="*/ 0 h 308"/>
                <a:gd name="T26" fmla="*/ 0 w 1367"/>
                <a:gd name="T27" fmla="*/ 0 h 308"/>
                <a:gd name="T28" fmla="*/ 0 w 1367"/>
                <a:gd name="T29" fmla="*/ 0 h 308"/>
                <a:gd name="T30" fmla="*/ 0 w 1367"/>
                <a:gd name="T31" fmla="*/ 0 h 308"/>
                <a:gd name="T32" fmla="*/ 0 w 1367"/>
                <a:gd name="T33" fmla="*/ 0 h 308"/>
                <a:gd name="T34" fmla="*/ 0 w 1367"/>
                <a:gd name="T35" fmla="*/ 0 h 308"/>
                <a:gd name="T36" fmla="*/ 0 w 1367"/>
                <a:gd name="T37" fmla="*/ 0 h 308"/>
                <a:gd name="T38" fmla="*/ 0 w 1367"/>
                <a:gd name="T39" fmla="*/ 0 h 308"/>
                <a:gd name="T40" fmla="*/ 0 w 1367"/>
                <a:gd name="T41" fmla="*/ 0 h 308"/>
                <a:gd name="T42" fmla="*/ 0 w 1367"/>
                <a:gd name="T43" fmla="*/ 0 h 308"/>
                <a:gd name="T44" fmla="*/ 0 w 1367"/>
                <a:gd name="T45" fmla="*/ 0 h 308"/>
                <a:gd name="T46" fmla="*/ 0 w 1367"/>
                <a:gd name="T47" fmla="*/ 0 h 308"/>
                <a:gd name="T48" fmla="*/ 0 w 1367"/>
                <a:gd name="T49" fmla="*/ 0 h 308"/>
                <a:gd name="T50" fmla="*/ 0 w 1367"/>
                <a:gd name="T51" fmla="*/ 0 h 308"/>
                <a:gd name="T52" fmla="*/ 0 w 1367"/>
                <a:gd name="T53" fmla="*/ 0 h 308"/>
                <a:gd name="T54" fmla="*/ 0 w 1367"/>
                <a:gd name="T55" fmla="*/ 0 h 308"/>
                <a:gd name="T56" fmla="*/ 0 w 1367"/>
                <a:gd name="T57" fmla="*/ 0 h 308"/>
                <a:gd name="T58" fmla="*/ 0 w 1367"/>
                <a:gd name="T59" fmla="*/ 0 h 308"/>
                <a:gd name="T60" fmla="*/ 0 w 1367"/>
                <a:gd name="T61" fmla="*/ 0 h 308"/>
                <a:gd name="T62" fmla="*/ 0 w 1367"/>
                <a:gd name="T63" fmla="*/ 0 h 308"/>
                <a:gd name="T64" fmla="*/ 0 w 1367"/>
                <a:gd name="T65" fmla="*/ 0 h 308"/>
                <a:gd name="T66" fmla="*/ 0 w 1367"/>
                <a:gd name="T67" fmla="*/ 0 h 308"/>
                <a:gd name="T68" fmla="*/ 0 w 1367"/>
                <a:gd name="T69" fmla="*/ 0 h 308"/>
                <a:gd name="T70" fmla="*/ 0 w 1367"/>
                <a:gd name="T71" fmla="*/ 0 h 308"/>
                <a:gd name="T72" fmla="*/ 0 w 1367"/>
                <a:gd name="T73" fmla="*/ 0 h 308"/>
                <a:gd name="T74" fmla="*/ 0 w 1367"/>
                <a:gd name="T75" fmla="*/ 0 h 308"/>
                <a:gd name="T76" fmla="*/ 0 w 1367"/>
                <a:gd name="T77" fmla="*/ 0 h 308"/>
                <a:gd name="T78" fmla="*/ 0 w 1367"/>
                <a:gd name="T79" fmla="*/ 0 h 308"/>
                <a:gd name="T80" fmla="*/ 0 w 1367"/>
                <a:gd name="T81" fmla="*/ 0 h 308"/>
                <a:gd name="T82" fmla="*/ 0 w 1367"/>
                <a:gd name="T83" fmla="*/ 0 h 308"/>
                <a:gd name="T84" fmla="*/ 0 w 1367"/>
                <a:gd name="T85" fmla="*/ 0 h 3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67"/>
                <a:gd name="T130" fmla="*/ 0 h 308"/>
                <a:gd name="T131" fmla="*/ 1367 w 1367"/>
                <a:gd name="T132" fmla="*/ 308 h 3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67" h="308">
                  <a:moveTo>
                    <a:pt x="1310" y="0"/>
                  </a:moveTo>
                  <a:lnTo>
                    <a:pt x="39" y="199"/>
                  </a:lnTo>
                  <a:lnTo>
                    <a:pt x="36" y="200"/>
                  </a:lnTo>
                  <a:lnTo>
                    <a:pt x="33" y="201"/>
                  </a:lnTo>
                  <a:lnTo>
                    <a:pt x="31" y="203"/>
                  </a:lnTo>
                  <a:lnTo>
                    <a:pt x="28" y="205"/>
                  </a:lnTo>
                  <a:lnTo>
                    <a:pt x="13" y="224"/>
                  </a:lnTo>
                  <a:lnTo>
                    <a:pt x="3" y="240"/>
                  </a:lnTo>
                  <a:lnTo>
                    <a:pt x="0" y="257"/>
                  </a:lnTo>
                  <a:lnTo>
                    <a:pt x="1" y="273"/>
                  </a:lnTo>
                  <a:lnTo>
                    <a:pt x="6" y="283"/>
                  </a:lnTo>
                  <a:lnTo>
                    <a:pt x="14" y="291"/>
                  </a:lnTo>
                  <a:lnTo>
                    <a:pt x="23" y="298"/>
                  </a:lnTo>
                  <a:lnTo>
                    <a:pt x="32" y="302"/>
                  </a:lnTo>
                  <a:lnTo>
                    <a:pt x="41" y="306"/>
                  </a:lnTo>
                  <a:lnTo>
                    <a:pt x="49" y="307"/>
                  </a:lnTo>
                  <a:lnTo>
                    <a:pt x="54" y="308"/>
                  </a:lnTo>
                  <a:lnTo>
                    <a:pt x="58" y="308"/>
                  </a:lnTo>
                  <a:lnTo>
                    <a:pt x="59" y="308"/>
                  </a:lnTo>
                  <a:lnTo>
                    <a:pt x="61" y="308"/>
                  </a:lnTo>
                  <a:lnTo>
                    <a:pt x="62" y="308"/>
                  </a:lnTo>
                  <a:lnTo>
                    <a:pt x="63" y="308"/>
                  </a:lnTo>
                  <a:lnTo>
                    <a:pt x="1335" y="99"/>
                  </a:lnTo>
                  <a:lnTo>
                    <a:pt x="1337" y="99"/>
                  </a:lnTo>
                  <a:lnTo>
                    <a:pt x="1340" y="97"/>
                  </a:lnTo>
                  <a:lnTo>
                    <a:pt x="1343" y="95"/>
                  </a:lnTo>
                  <a:lnTo>
                    <a:pt x="1345" y="94"/>
                  </a:lnTo>
                  <a:lnTo>
                    <a:pt x="1357" y="81"/>
                  </a:lnTo>
                  <a:lnTo>
                    <a:pt x="1363" y="67"/>
                  </a:lnTo>
                  <a:lnTo>
                    <a:pt x="1367" y="53"/>
                  </a:lnTo>
                  <a:lnTo>
                    <a:pt x="1366" y="40"/>
                  </a:lnTo>
                  <a:lnTo>
                    <a:pt x="1362" y="30"/>
                  </a:lnTo>
                  <a:lnTo>
                    <a:pt x="1356" y="22"/>
                  </a:lnTo>
                  <a:lnTo>
                    <a:pt x="1349" y="15"/>
                  </a:lnTo>
                  <a:lnTo>
                    <a:pt x="1341" y="10"/>
                  </a:lnTo>
                  <a:lnTo>
                    <a:pt x="1333" y="5"/>
                  </a:lnTo>
                  <a:lnTo>
                    <a:pt x="1327" y="2"/>
                  </a:lnTo>
                  <a:lnTo>
                    <a:pt x="1322" y="1"/>
                  </a:lnTo>
                  <a:lnTo>
                    <a:pt x="1319" y="0"/>
                  </a:lnTo>
                  <a:lnTo>
                    <a:pt x="1316" y="0"/>
                  </a:lnTo>
                  <a:lnTo>
                    <a:pt x="1315" y="0"/>
                  </a:lnTo>
                  <a:lnTo>
                    <a:pt x="1313" y="0"/>
                  </a:lnTo>
                  <a:lnTo>
                    <a:pt x="13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45" name="Freeform 687">
              <a:extLst>
                <a:ext uri="{FF2B5EF4-FFF2-40B4-BE49-F238E27FC236}">
                  <a16:creationId xmlns:a16="http://schemas.microsoft.com/office/drawing/2014/main" id="{69700C5C-C1E2-4EA7-BADB-E28370A0E414}"/>
                </a:ext>
              </a:extLst>
            </p:cNvPr>
            <p:cNvSpPr>
              <a:spLocks/>
            </p:cNvSpPr>
            <p:nvPr/>
          </p:nvSpPr>
          <p:spPr bwMode="auto">
            <a:xfrm>
              <a:off x="494" y="2735"/>
              <a:ext cx="295" cy="52"/>
            </a:xfrm>
            <a:custGeom>
              <a:avLst/>
              <a:gdLst>
                <a:gd name="T0" fmla="*/ 0 w 1288"/>
                <a:gd name="T1" fmla="*/ 0 h 229"/>
                <a:gd name="T2" fmla="*/ 0 w 1288"/>
                <a:gd name="T3" fmla="*/ 0 h 229"/>
                <a:gd name="T4" fmla="*/ 0 w 1288"/>
                <a:gd name="T5" fmla="*/ 0 h 229"/>
                <a:gd name="T6" fmla="*/ 0 w 1288"/>
                <a:gd name="T7" fmla="*/ 0 h 229"/>
                <a:gd name="T8" fmla="*/ 0 w 1288"/>
                <a:gd name="T9" fmla="*/ 0 h 229"/>
                <a:gd name="T10" fmla="*/ 0 w 1288"/>
                <a:gd name="T11" fmla="*/ 0 h 229"/>
                <a:gd name="T12" fmla="*/ 0 w 1288"/>
                <a:gd name="T13" fmla="*/ 0 h 229"/>
                <a:gd name="T14" fmla="*/ 0 w 1288"/>
                <a:gd name="T15" fmla="*/ 0 h 229"/>
                <a:gd name="T16" fmla="*/ 0 w 1288"/>
                <a:gd name="T17" fmla="*/ 0 h 229"/>
                <a:gd name="T18" fmla="*/ 0 w 1288"/>
                <a:gd name="T19" fmla="*/ 0 h 229"/>
                <a:gd name="T20" fmla="*/ 0 w 1288"/>
                <a:gd name="T21" fmla="*/ 0 h 229"/>
                <a:gd name="T22" fmla="*/ 0 w 1288"/>
                <a:gd name="T23" fmla="*/ 0 h 229"/>
                <a:gd name="T24" fmla="*/ 0 w 1288"/>
                <a:gd name="T25" fmla="*/ 0 h 229"/>
                <a:gd name="T26" fmla="*/ 0 w 1288"/>
                <a:gd name="T27" fmla="*/ 0 h 229"/>
                <a:gd name="T28" fmla="*/ 0 w 1288"/>
                <a:gd name="T29" fmla="*/ 0 h 229"/>
                <a:gd name="T30" fmla="*/ 0 w 1288"/>
                <a:gd name="T31" fmla="*/ 0 h 229"/>
                <a:gd name="T32" fmla="*/ 0 w 1288"/>
                <a:gd name="T33" fmla="*/ 0 h 229"/>
                <a:gd name="T34" fmla="*/ 0 w 1288"/>
                <a:gd name="T35" fmla="*/ 0 h 229"/>
                <a:gd name="T36" fmla="*/ 0 w 1288"/>
                <a:gd name="T37" fmla="*/ 0 h 229"/>
                <a:gd name="T38" fmla="*/ 0 w 1288"/>
                <a:gd name="T39" fmla="*/ 0 h 229"/>
                <a:gd name="T40" fmla="*/ 0 w 1288"/>
                <a:gd name="T41" fmla="*/ 0 h 229"/>
                <a:gd name="T42" fmla="*/ 0 w 1288"/>
                <a:gd name="T43" fmla="*/ 0 h 229"/>
                <a:gd name="T44" fmla="*/ 0 w 1288"/>
                <a:gd name="T45" fmla="*/ 0 h 229"/>
                <a:gd name="T46" fmla="*/ 0 w 1288"/>
                <a:gd name="T47" fmla="*/ 0 h 229"/>
                <a:gd name="T48" fmla="*/ 0 w 1288"/>
                <a:gd name="T49" fmla="*/ 0 h 229"/>
                <a:gd name="T50" fmla="*/ 0 w 1288"/>
                <a:gd name="T51" fmla="*/ 0 h 229"/>
                <a:gd name="T52" fmla="*/ 0 w 1288"/>
                <a:gd name="T53" fmla="*/ 0 h 229"/>
                <a:gd name="T54" fmla="*/ 0 w 1288"/>
                <a:gd name="T55" fmla="*/ 0 h 229"/>
                <a:gd name="T56" fmla="*/ 0 w 1288"/>
                <a:gd name="T57" fmla="*/ 0 h 229"/>
                <a:gd name="T58" fmla="*/ 0 w 1288"/>
                <a:gd name="T59" fmla="*/ 0 h 229"/>
                <a:gd name="T60" fmla="*/ 0 w 1288"/>
                <a:gd name="T61" fmla="*/ 0 h 229"/>
                <a:gd name="T62" fmla="*/ 0 w 1288"/>
                <a:gd name="T63" fmla="*/ 0 h 229"/>
                <a:gd name="T64" fmla="*/ 0 w 1288"/>
                <a:gd name="T65" fmla="*/ 0 h 229"/>
                <a:gd name="T66" fmla="*/ 0 w 1288"/>
                <a:gd name="T67" fmla="*/ 0 h 229"/>
                <a:gd name="T68" fmla="*/ 0 w 1288"/>
                <a:gd name="T69" fmla="*/ 0 h 229"/>
                <a:gd name="T70" fmla="*/ 0 w 1288"/>
                <a:gd name="T71" fmla="*/ 0 h 229"/>
                <a:gd name="T72" fmla="*/ 0 w 1288"/>
                <a:gd name="T73" fmla="*/ 0 h 229"/>
                <a:gd name="T74" fmla="*/ 0 w 1288"/>
                <a:gd name="T75" fmla="*/ 0 h 229"/>
                <a:gd name="T76" fmla="*/ 0 w 1288"/>
                <a:gd name="T77" fmla="*/ 0 h 229"/>
                <a:gd name="T78" fmla="*/ 0 w 1288"/>
                <a:gd name="T79" fmla="*/ 0 h 229"/>
                <a:gd name="T80" fmla="*/ 0 w 1288"/>
                <a:gd name="T81" fmla="*/ 0 h 229"/>
                <a:gd name="T82" fmla="*/ 0 w 1288"/>
                <a:gd name="T83" fmla="*/ 0 h 229"/>
                <a:gd name="T84" fmla="*/ 0 w 1288"/>
                <a:gd name="T85" fmla="*/ 0 h 229"/>
                <a:gd name="T86" fmla="*/ 0 w 1288"/>
                <a:gd name="T87" fmla="*/ 0 h 22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88"/>
                <a:gd name="T133" fmla="*/ 0 h 229"/>
                <a:gd name="T134" fmla="*/ 1288 w 1288"/>
                <a:gd name="T135" fmla="*/ 229 h 22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88" h="229">
                  <a:moveTo>
                    <a:pt x="1272" y="0"/>
                  </a:moveTo>
                  <a:lnTo>
                    <a:pt x="1277" y="3"/>
                  </a:lnTo>
                  <a:lnTo>
                    <a:pt x="1283" y="5"/>
                  </a:lnTo>
                  <a:lnTo>
                    <a:pt x="1287" y="8"/>
                  </a:lnTo>
                  <a:lnTo>
                    <a:pt x="1288" y="11"/>
                  </a:lnTo>
                  <a:lnTo>
                    <a:pt x="1288" y="12"/>
                  </a:lnTo>
                  <a:lnTo>
                    <a:pt x="1287" y="14"/>
                  </a:lnTo>
                  <a:lnTo>
                    <a:pt x="1284" y="17"/>
                  </a:lnTo>
                  <a:lnTo>
                    <a:pt x="1281" y="21"/>
                  </a:lnTo>
                  <a:lnTo>
                    <a:pt x="1276" y="22"/>
                  </a:lnTo>
                  <a:lnTo>
                    <a:pt x="1264" y="24"/>
                  </a:lnTo>
                  <a:lnTo>
                    <a:pt x="1248" y="26"/>
                  </a:lnTo>
                  <a:lnTo>
                    <a:pt x="1223" y="30"/>
                  </a:lnTo>
                  <a:lnTo>
                    <a:pt x="1194" y="35"/>
                  </a:lnTo>
                  <a:lnTo>
                    <a:pt x="1160" y="41"/>
                  </a:lnTo>
                  <a:lnTo>
                    <a:pt x="1121" y="47"/>
                  </a:lnTo>
                  <a:lnTo>
                    <a:pt x="1080" y="55"/>
                  </a:lnTo>
                  <a:lnTo>
                    <a:pt x="1033" y="63"/>
                  </a:lnTo>
                  <a:lnTo>
                    <a:pt x="985" y="70"/>
                  </a:lnTo>
                  <a:lnTo>
                    <a:pt x="933" y="78"/>
                  </a:lnTo>
                  <a:lnTo>
                    <a:pt x="878" y="87"/>
                  </a:lnTo>
                  <a:lnTo>
                    <a:pt x="822" y="96"/>
                  </a:lnTo>
                  <a:lnTo>
                    <a:pt x="765" y="107"/>
                  </a:lnTo>
                  <a:lnTo>
                    <a:pt x="707" y="116"/>
                  </a:lnTo>
                  <a:lnTo>
                    <a:pt x="649" y="125"/>
                  </a:lnTo>
                  <a:lnTo>
                    <a:pt x="590" y="135"/>
                  </a:lnTo>
                  <a:lnTo>
                    <a:pt x="532" y="145"/>
                  </a:lnTo>
                  <a:lnTo>
                    <a:pt x="475" y="154"/>
                  </a:lnTo>
                  <a:lnTo>
                    <a:pt x="420" y="163"/>
                  </a:lnTo>
                  <a:lnTo>
                    <a:pt x="365" y="172"/>
                  </a:lnTo>
                  <a:lnTo>
                    <a:pt x="314" y="181"/>
                  </a:lnTo>
                  <a:lnTo>
                    <a:pt x="265" y="189"/>
                  </a:lnTo>
                  <a:lnTo>
                    <a:pt x="219" y="197"/>
                  </a:lnTo>
                  <a:lnTo>
                    <a:pt x="177" y="203"/>
                  </a:lnTo>
                  <a:lnTo>
                    <a:pt x="139" y="210"/>
                  </a:lnTo>
                  <a:lnTo>
                    <a:pt x="106" y="215"/>
                  </a:lnTo>
                  <a:lnTo>
                    <a:pt x="78" y="220"/>
                  </a:lnTo>
                  <a:lnTo>
                    <a:pt x="54" y="224"/>
                  </a:lnTo>
                  <a:lnTo>
                    <a:pt x="37" y="226"/>
                  </a:lnTo>
                  <a:lnTo>
                    <a:pt x="26" y="228"/>
                  </a:lnTo>
                  <a:lnTo>
                    <a:pt x="22" y="229"/>
                  </a:lnTo>
                  <a:lnTo>
                    <a:pt x="14" y="228"/>
                  </a:lnTo>
                  <a:lnTo>
                    <a:pt x="7" y="225"/>
                  </a:lnTo>
                  <a:lnTo>
                    <a:pt x="2" y="223"/>
                  </a:lnTo>
                  <a:lnTo>
                    <a:pt x="0" y="220"/>
                  </a:lnTo>
                  <a:lnTo>
                    <a:pt x="0" y="219"/>
                  </a:lnTo>
                  <a:lnTo>
                    <a:pt x="0" y="216"/>
                  </a:lnTo>
                  <a:lnTo>
                    <a:pt x="2" y="212"/>
                  </a:lnTo>
                  <a:lnTo>
                    <a:pt x="6" y="206"/>
                  </a:lnTo>
                  <a:lnTo>
                    <a:pt x="13" y="198"/>
                  </a:lnTo>
                  <a:lnTo>
                    <a:pt x="18" y="197"/>
                  </a:lnTo>
                  <a:lnTo>
                    <a:pt x="29" y="195"/>
                  </a:lnTo>
                  <a:lnTo>
                    <a:pt x="46" y="193"/>
                  </a:lnTo>
                  <a:lnTo>
                    <a:pt x="70" y="189"/>
                  </a:lnTo>
                  <a:lnTo>
                    <a:pt x="100" y="184"/>
                  </a:lnTo>
                  <a:lnTo>
                    <a:pt x="134" y="178"/>
                  </a:lnTo>
                  <a:lnTo>
                    <a:pt x="171" y="173"/>
                  </a:lnTo>
                  <a:lnTo>
                    <a:pt x="214" y="167"/>
                  </a:lnTo>
                  <a:lnTo>
                    <a:pt x="260" y="159"/>
                  </a:lnTo>
                  <a:lnTo>
                    <a:pt x="309" y="151"/>
                  </a:lnTo>
                  <a:lnTo>
                    <a:pt x="361" y="143"/>
                  </a:lnTo>
                  <a:lnTo>
                    <a:pt x="415" y="134"/>
                  </a:lnTo>
                  <a:lnTo>
                    <a:pt x="471" y="126"/>
                  </a:lnTo>
                  <a:lnTo>
                    <a:pt x="528" y="117"/>
                  </a:lnTo>
                  <a:lnTo>
                    <a:pt x="585" y="108"/>
                  </a:lnTo>
                  <a:lnTo>
                    <a:pt x="644" y="99"/>
                  </a:lnTo>
                  <a:lnTo>
                    <a:pt x="702" y="90"/>
                  </a:lnTo>
                  <a:lnTo>
                    <a:pt x="761" y="81"/>
                  </a:lnTo>
                  <a:lnTo>
                    <a:pt x="817" y="72"/>
                  </a:lnTo>
                  <a:lnTo>
                    <a:pt x="873" y="63"/>
                  </a:lnTo>
                  <a:lnTo>
                    <a:pt x="926" y="55"/>
                  </a:lnTo>
                  <a:lnTo>
                    <a:pt x="978" y="46"/>
                  </a:lnTo>
                  <a:lnTo>
                    <a:pt x="1028" y="38"/>
                  </a:lnTo>
                  <a:lnTo>
                    <a:pt x="1073" y="31"/>
                  </a:lnTo>
                  <a:lnTo>
                    <a:pt x="1115" y="25"/>
                  </a:lnTo>
                  <a:lnTo>
                    <a:pt x="1154" y="18"/>
                  </a:lnTo>
                  <a:lnTo>
                    <a:pt x="1186" y="13"/>
                  </a:lnTo>
                  <a:lnTo>
                    <a:pt x="1216" y="9"/>
                  </a:lnTo>
                  <a:lnTo>
                    <a:pt x="1238" y="5"/>
                  </a:lnTo>
                  <a:lnTo>
                    <a:pt x="1257" y="3"/>
                  </a:lnTo>
                  <a:lnTo>
                    <a:pt x="1268" y="1"/>
                  </a:lnTo>
                  <a:lnTo>
                    <a:pt x="1272"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46" name="Freeform 688">
              <a:extLst>
                <a:ext uri="{FF2B5EF4-FFF2-40B4-BE49-F238E27FC236}">
                  <a16:creationId xmlns:a16="http://schemas.microsoft.com/office/drawing/2014/main" id="{CBEBB68F-AE33-4EDA-88EB-CF56157A9EFF}"/>
                </a:ext>
              </a:extLst>
            </p:cNvPr>
            <p:cNvSpPr>
              <a:spLocks/>
            </p:cNvSpPr>
            <p:nvPr/>
          </p:nvSpPr>
          <p:spPr bwMode="auto">
            <a:xfrm>
              <a:off x="487" y="2770"/>
              <a:ext cx="77" cy="108"/>
            </a:xfrm>
            <a:custGeom>
              <a:avLst/>
              <a:gdLst>
                <a:gd name="T0" fmla="*/ 0 w 336"/>
                <a:gd name="T1" fmla="*/ 0 h 471"/>
                <a:gd name="T2" fmla="*/ 0 w 336"/>
                <a:gd name="T3" fmla="*/ 0 h 471"/>
                <a:gd name="T4" fmla="*/ 0 w 336"/>
                <a:gd name="T5" fmla="*/ 0 h 471"/>
                <a:gd name="T6" fmla="*/ 0 w 336"/>
                <a:gd name="T7" fmla="*/ 0 h 471"/>
                <a:gd name="T8" fmla="*/ 0 w 336"/>
                <a:gd name="T9" fmla="*/ 0 h 471"/>
                <a:gd name="T10" fmla="*/ 0 w 336"/>
                <a:gd name="T11" fmla="*/ 0 h 471"/>
                <a:gd name="T12" fmla="*/ 0 w 336"/>
                <a:gd name="T13" fmla="*/ 0 h 471"/>
                <a:gd name="T14" fmla="*/ 0 w 336"/>
                <a:gd name="T15" fmla="*/ 0 h 471"/>
                <a:gd name="T16" fmla="*/ 0 w 336"/>
                <a:gd name="T17" fmla="*/ 0 h 471"/>
                <a:gd name="T18" fmla="*/ 0 w 336"/>
                <a:gd name="T19" fmla="*/ 0 h 471"/>
                <a:gd name="T20" fmla="*/ 0 w 336"/>
                <a:gd name="T21" fmla="*/ 0 h 471"/>
                <a:gd name="T22" fmla="*/ 0 w 336"/>
                <a:gd name="T23" fmla="*/ 0 h 471"/>
                <a:gd name="T24" fmla="*/ 0 w 336"/>
                <a:gd name="T25" fmla="*/ 0 h 471"/>
                <a:gd name="T26" fmla="*/ 0 w 336"/>
                <a:gd name="T27" fmla="*/ 0 h 471"/>
                <a:gd name="T28" fmla="*/ 0 w 336"/>
                <a:gd name="T29" fmla="*/ 0 h 471"/>
                <a:gd name="T30" fmla="*/ 0 w 336"/>
                <a:gd name="T31" fmla="*/ 0 h 471"/>
                <a:gd name="T32" fmla="*/ 0 w 336"/>
                <a:gd name="T33" fmla="*/ 0 h 471"/>
                <a:gd name="T34" fmla="*/ 0 w 336"/>
                <a:gd name="T35" fmla="*/ 0 h 471"/>
                <a:gd name="T36" fmla="*/ 0 w 336"/>
                <a:gd name="T37" fmla="*/ 0 h 4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6"/>
                <a:gd name="T58" fmla="*/ 0 h 471"/>
                <a:gd name="T59" fmla="*/ 336 w 336"/>
                <a:gd name="T60" fmla="*/ 471 h 4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6" h="471">
                  <a:moveTo>
                    <a:pt x="300" y="8"/>
                  </a:moveTo>
                  <a:lnTo>
                    <a:pt x="3" y="441"/>
                  </a:lnTo>
                  <a:lnTo>
                    <a:pt x="0" y="449"/>
                  </a:lnTo>
                  <a:lnTo>
                    <a:pt x="0" y="455"/>
                  </a:lnTo>
                  <a:lnTo>
                    <a:pt x="3" y="463"/>
                  </a:lnTo>
                  <a:lnTo>
                    <a:pt x="8" y="468"/>
                  </a:lnTo>
                  <a:lnTo>
                    <a:pt x="16" y="471"/>
                  </a:lnTo>
                  <a:lnTo>
                    <a:pt x="22" y="471"/>
                  </a:lnTo>
                  <a:lnTo>
                    <a:pt x="30" y="468"/>
                  </a:lnTo>
                  <a:lnTo>
                    <a:pt x="35" y="463"/>
                  </a:lnTo>
                  <a:lnTo>
                    <a:pt x="332" y="31"/>
                  </a:lnTo>
                  <a:lnTo>
                    <a:pt x="335" y="23"/>
                  </a:lnTo>
                  <a:lnTo>
                    <a:pt x="336" y="16"/>
                  </a:lnTo>
                  <a:lnTo>
                    <a:pt x="332" y="9"/>
                  </a:lnTo>
                  <a:lnTo>
                    <a:pt x="327" y="3"/>
                  </a:lnTo>
                  <a:lnTo>
                    <a:pt x="319" y="0"/>
                  </a:lnTo>
                  <a:lnTo>
                    <a:pt x="313" y="0"/>
                  </a:lnTo>
                  <a:lnTo>
                    <a:pt x="305" y="3"/>
                  </a:lnTo>
                  <a:lnTo>
                    <a:pt x="30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47" name="Freeform 689">
              <a:extLst>
                <a:ext uri="{FF2B5EF4-FFF2-40B4-BE49-F238E27FC236}">
                  <a16:creationId xmlns:a16="http://schemas.microsoft.com/office/drawing/2014/main" id="{373097C9-5362-45AE-8D93-BA43EFDE2075}"/>
                </a:ext>
              </a:extLst>
            </p:cNvPr>
            <p:cNvSpPr>
              <a:spLocks/>
            </p:cNvSpPr>
            <p:nvPr/>
          </p:nvSpPr>
          <p:spPr bwMode="auto">
            <a:xfrm>
              <a:off x="669" y="2992"/>
              <a:ext cx="27" cy="19"/>
            </a:xfrm>
            <a:custGeom>
              <a:avLst/>
              <a:gdLst>
                <a:gd name="T0" fmla="*/ 0 w 119"/>
                <a:gd name="T1" fmla="*/ 0 h 85"/>
                <a:gd name="T2" fmla="*/ 0 w 119"/>
                <a:gd name="T3" fmla="*/ 0 h 85"/>
                <a:gd name="T4" fmla="*/ 0 w 119"/>
                <a:gd name="T5" fmla="*/ 0 h 85"/>
                <a:gd name="T6" fmla="*/ 0 w 119"/>
                <a:gd name="T7" fmla="*/ 0 h 85"/>
                <a:gd name="T8" fmla="*/ 0 w 119"/>
                <a:gd name="T9" fmla="*/ 0 h 85"/>
                <a:gd name="T10" fmla="*/ 0 w 119"/>
                <a:gd name="T11" fmla="*/ 0 h 85"/>
                <a:gd name="T12" fmla="*/ 0 w 119"/>
                <a:gd name="T13" fmla="*/ 0 h 85"/>
                <a:gd name="T14" fmla="*/ 0 w 119"/>
                <a:gd name="T15" fmla="*/ 0 h 85"/>
                <a:gd name="T16" fmla="*/ 0 w 119"/>
                <a:gd name="T17" fmla="*/ 0 h 85"/>
                <a:gd name="T18" fmla="*/ 0 w 119"/>
                <a:gd name="T19" fmla="*/ 0 h 85"/>
                <a:gd name="T20" fmla="*/ 0 w 119"/>
                <a:gd name="T21" fmla="*/ 0 h 85"/>
                <a:gd name="T22" fmla="*/ 0 w 119"/>
                <a:gd name="T23" fmla="*/ 0 h 85"/>
                <a:gd name="T24" fmla="*/ 0 w 119"/>
                <a:gd name="T25" fmla="*/ 0 h 85"/>
                <a:gd name="T26" fmla="*/ 0 w 119"/>
                <a:gd name="T27" fmla="*/ 0 h 85"/>
                <a:gd name="T28" fmla="*/ 0 w 119"/>
                <a:gd name="T29" fmla="*/ 0 h 85"/>
                <a:gd name="T30" fmla="*/ 0 w 119"/>
                <a:gd name="T31" fmla="*/ 0 h 85"/>
                <a:gd name="T32" fmla="*/ 0 w 119"/>
                <a:gd name="T33" fmla="*/ 0 h 85"/>
                <a:gd name="T34" fmla="*/ 0 w 119"/>
                <a:gd name="T35" fmla="*/ 0 h 85"/>
                <a:gd name="T36" fmla="*/ 0 w 119"/>
                <a:gd name="T37" fmla="*/ 0 h 85"/>
                <a:gd name="T38" fmla="*/ 0 w 119"/>
                <a:gd name="T39" fmla="*/ 0 h 85"/>
                <a:gd name="T40" fmla="*/ 0 w 119"/>
                <a:gd name="T41" fmla="*/ 0 h 85"/>
                <a:gd name="T42" fmla="*/ 0 w 119"/>
                <a:gd name="T43" fmla="*/ 0 h 85"/>
                <a:gd name="T44" fmla="*/ 0 w 119"/>
                <a:gd name="T45" fmla="*/ 0 h 85"/>
                <a:gd name="T46" fmla="*/ 0 w 119"/>
                <a:gd name="T47" fmla="*/ 0 h 85"/>
                <a:gd name="T48" fmla="*/ 0 w 119"/>
                <a:gd name="T49" fmla="*/ 0 h 85"/>
                <a:gd name="T50" fmla="*/ 0 w 119"/>
                <a:gd name="T51" fmla="*/ 0 h 85"/>
                <a:gd name="T52" fmla="*/ 0 w 119"/>
                <a:gd name="T53" fmla="*/ 0 h 85"/>
                <a:gd name="T54" fmla="*/ 0 w 119"/>
                <a:gd name="T55" fmla="*/ 0 h 85"/>
                <a:gd name="T56" fmla="*/ 0 w 119"/>
                <a:gd name="T57" fmla="*/ 0 h 85"/>
                <a:gd name="T58" fmla="*/ 0 w 119"/>
                <a:gd name="T59" fmla="*/ 0 h 85"/>
                <a:gd name="T60" fmla="*/ 0 w 119"/>
                <a:gd name="T61" fmla="*/ 0 h 85"/>
                <a:gd name="T62" fmla="*/ 0 w 119"/>
                <a:gd name="T63" fmla="*/ 0 h 85"/>
                <a:gd name="T64" fmla="*/ 0 w 119"/>
                <a:gd name="T65" fmla="*/ 0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9"/>
                <a:gd name="T100" fmla="*/ 0 h 85"/>
                <a:gd name="T101" fmla="*/ 119 w 119"/>
                <a:gd name="T102" fmla="*/ 85 h 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9" h="85">
                  <a:moveTo>
                    <a:pt x="0" y="43"/>
                  </a:moveTo>
                  <a:lnTo>
                    <a:pt x="2" y="52"/>
                  </a:lnTo>
                  <a:lnTo>
                    <a:pt x="6" y="59"/>
                  </a:lnTo>
                  <a:lnTo>
                    <a:pt x="11" y="67"/>
                  </a:lnTo>
                  <a:lnTo>
                    <a:pt x="17" y="74"/>
                  </a:lnTo>
                  <a:lnTo>
                    <a:pt x="26" y="79"/>
                  </a:lnTo>
                  <a:lnTo>
                    <a:pt x="37" y="83"/>
                  </a:lnTo>
                  <a:lnTo>
                    <a:pt x="49" y="84"/>
                  </a:lnTo>
                  <a:lnTo>
                    <a:pt x="60" y="85"/>
                  </a:lnTo>
                  <a:lnTo>
                    <a:pt x="72" y="84"/>
                  </a:lnTo>
                  <a:lnTo>
                    <a:pt x="84" y="83"/>
                  </a:lnTo>
                  <a:lnTo>
                    <a:pt x="93" y="79"/>
                  </a:lnTo>
                  <a:lnTo>
                    <a:pt x="102" y="74"/>
                  </a:lnTo>
                  <a:lnTo>
                    <a:pt x="108" y="67"/>
                  </a:lnTo>
                  <a:lnTo>
                    <a:pt x="114" y="59"/>
                  </a:lnTo>
                  <a:lnTo>
                    <a:pt x="118" y="52"/>
                  </a:lnTo>
                  <a:lnTo>
                    <a:pt x="119" y="43"/>
                  </a:lnTo>
                  <a:lnTo>
                    <a:pt x="118" y="33"/>
                  </a:lnTo>
                  <a:lnTo>
                    <a:pt x="114" y="26"/>
                  </a:lnTo>
                  <a:lnTo>
                    <a:pt x="108" y="18"/>
                  </a:lnTo>
                  <a:lnTo>
                    <a:pt x="102" y="11"/>
                  </a:lnTo>
                  <a:lnTo>
                    <a:pt x="93" y="6"/>
                  </a:lnTo>
                  <a:lnTo>
                    <a:pt x="84" y="2"/>
                  </a:lnTo>
                  <a:lnTo>
                    <a:pt x="72" y="1"/>
                  </a:lnTo>
                  <a:lnTo>
                    <a:pt x="60" y="0"/>
                  </a:lnTo>
                  <a:lnTo>
                    <a:pt x="49" y="1"/>
                  </a:lnTo>
                  <a:lnTo>
                    <a:pt x="37" y="2"/>
                  </a:lnTo>
                  <a:lnTo>
                    <a:pt x="26" y="6"/>
                  </a:lnTo>
                  <a:lnTo>
                    <a:pt x="17" y="11"/>
                  </a:lnTo>
                  <a:lnTo>
                    <a:pt x="11" y="18"/>
                  </a:lnTo>
                  <a:lnTo>
                    <a:pt x="6" y="26"/>
                  </a:lnTo>
                  <a:lnTo>
                    <a:pt x="2" y="33"/>
                  </a:lnTo>
                  <a:lnTo>
                    <a:pt x="0"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48" name="Freeform 690">
              <a:extLst>
                <a:ext uri="{FF2B5EF4-FFF2-40B4-BE49-F238E27FC236}">
                  <a16:creationId xmlns:a16="http://schemas.microsoft.com/office/drawing/2014/main" id="{E0FCA100-DF3D-4941-8104-600B61E2D53D}"/>
                </a:ext>
              </a:extLst>
            </p:cNvPr>
            <p:cNvSpPr>
              <a:spLocks/>
            </p:cNvSpPr>
            <p:nvPr/>
          </p:nvSpPr>
          <p:spPr bwMode="auto">
            <a:xfrm>
              <a:off x="351" y="2992"/>
              <a:ext cx="27" cy="19"/>
            </a:xfrm>
            <a:custGeom>
              <a:avLst/>
              <a:gdLst>
                <a:gd name="T0" fmla="*/ 0 w 119"/>
                <a:gd name="T1" fmla="*/ 0 h 84"/>
                <a:gd name="T2" fmla="*/ 0 w 119"/>
                <a:gd name="T3" fmla="*/ 0 h 84"/>
                <a:gd name="T4" fmla="*/ 0 w 119"/>
                <a:gd name="T5" fmla="*/ 0 h 84"/>
                <a:gd name="T6" fmla="*/ 0 w 119"/>
                <a:gd name="T7" fmla="*/ 0 h 84"/>
                <a:gd name="T8" fmla="*/ 0 w 119"/>
                <a:gd name="T9" fmla="*/ 0 h 84"/>
                <a:gd name="T10" fmla="*/ 0 w 119"/>
                <a:gd name="T11" fmla="*/ 0 h 84"/>
                <a:gd name="T12" fmla="*/ 0 w 119"/>
                <a:gd name="T13" fmla="*/ 0 h 84"/>
                <a:gd name="T14" fmla="*/ 0 w 119"/>
                <a:gd name="T15" fmla="*/ 0 h 84"/>
                <a:gd name="T16" fmla="*/ 0 w 119"/>
                <a:gd name="T17" fmla="*/ 0 h 84"/>
                <a:gd name="T18" fmla="*/ 0 w 119"/>
                <a:gd name="T19" fmla="*/ 0 h 84"/>
                <a:gd name="T20" fmla="*/ 0 w 119"/>
                <a:gd name="T21" fmla="*/ 0 h 84"/>
                <a:gd name="T22" fmla="*/ 0 w 119"/>
                <a:gd name="T23" fmla="*/ 0 h 84"/>
                <a:gd name="T24" fmla="*/ 0 w 119"/>
                <a:gd name="T25" fmla="*/ 0 h 84"/>
                <a:gd name="T26" fmla="*/ 0 w 119"/>
                <a:gd name="T27" fmla="*/ 0 h 84"/>
                <a:gd name="T28" fmla="*/ 0 w 119"/>
                <a:gd name="T29" fmla="*/ 0 h 84"/>
                <a:gd name="T30" fmla="*/ 0 w 119"/>
                <a:gd name="T31" fmla="*/ 0 h 84"/>
                <a:gd name="T32" fmla="*/ 0 w 119"/>
                <a:gd name="T33" fmla="*/ 0 h 84"/>
                <a:gd name="T34" fmla="*/ 0 w 119"/>
                <a:gd name="T35" fmla="*/ 0 h 84"/>
                <a:gd name="T36" fmla="*/ 0 w 119"/>
                <a:gd name="T37" fmla="*/ 0 h 84"/>
                <a:gd name="T38" fmla="*/ 0 w 119"/>
                <a:gd name="T39" fmla="*/ 0 h 84"/>
                <a:gd name="T40" fmla="*/ 0 w 119"/>
                <a:gd name="T41" fmla="*/ 0 h 84"/>
                <a:gd name="T42" fmla="*/ 0 w 119"/>
                <a:gd name="T43" fmla="*/ 0 h 84"/>
                <a:gd name="T44" fmla="*/ 0 w 119"/>
                <a:gd name="T45" fmla="*/ 0 h 84"/>
                <a:gd name="T46" fmla="*/ 0 w 119"/>
                <a:gd name="T47" fmla="*/ 0 h 84"/>
                <a:gd name="T48" fmla="*/ 0 w 119"/>
                <a:gd name="T49" fmla="*/ 0 h 84"/>
                <a:gd name="T50" fmla="*/ 0 w 119"/>
                <a:gd name="T51" fmla="*/ 0 h 84"/>
                <a:gd name="T52" fmla="*/ 0 w 119"/>
                <a:gd name="T53" fmla="*/ 0 h 84"/>
                <a:gd name="T54" fmla="*/ 0 w 119"/>
                <a:gd name="T55" fmla="*/ 0 h 84"/>
                <a:gd name="T56" fmla="*/ 0 w 119"/>
                <a:gd name="T57" fmla="*/ 0 h 84"/>
                <a:gd name="T58" fmla="*/ 0 w 119"/>
                <a:gd name="T59" fmla="*/ 0 h 84"/>
                <a:gd name="T60" fmla="*/ 0 w 119"/>
                <a:gd name="T61" fmla="*/ 0 h 84"/>
                <a:gd name="T62" fmla="*/ 0 w 119"/>
                <a:gd name="T63" fmla="*/ 0 h 84"/>
                <a:gd name="T64" fmla="*/ 0 w 119"/>
                <a:gd name="T65" fmla="*/ 0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9"/>
                <a:gd name="T100" fmla="*/ 0 h 84"/>
                <a:gd name="T101" fmla="*/ 119 w 119"/>
                <a:gd name="T102" fmla="*/ 84 h 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9" h="84">
                  <a:moveTo>
                    <a:pt x="0" y="43"/>
                  </a:moveTo>
                  <a:lnTo>
                    <a:pt x="2" y="52"/>
                  </a:lnTo>
                  <a:lnTo>
                    <a:pt x="6" y="59"/>
                  </a:lnTo>
                  <a:lnTo>
                    <a:pt x="11" y="66"/>
                  </a:lnTo>
                  <a:lnTo>
                    <a:pt x="17" y="72"/>
                  </a:lnTo>
                  <a:lnTo>
                    <a:pt x="26" y="78"/>
                  </a:lnTo>
                  <a:lnTo>
                    <a:pt x="35" y="82"/>
                  </a:lnTo>
                  <a:lnTo>
                    <a:pt x="47" y="83"/>
                  </a:lnTo>
                  <a:lnTo>
                    <a:pt x="59" y="84"/>
                  </a:lnTo>
                  <a:lnTo>
                    <a:pt x="71" y="83"/>
                  </a:lnTo>
                  <a:lnTo>
                    <a:pt x="82" y="82"/>
                  </a:lnTo>
                  <a:lnTo>
                    <a:pt x="93" y="78"/>
                  </a:lnTo>
                  <a:lnTo>
                    <a:pt x="102" y="72"/>
                  </a:lnTo>
                  <a:lnTo>
                    <a:pt x="108" y="66"/>
                  </a:lnTo>
                  <a:lnTo>
                    <a:pt x="114" y="59"/>
                  </a:lnTo>
                  <a:lnTo>
                    <a:pt x="117" y="52"/>
                  </a:lnTo>
                  <a:lnTo>
                    <a:pt x="119" y="43"/>
                  </a:lnTo>
                  <a:lnTo>
                    <a:pt x="117" y="33"/>
                  </a:lnTo>
                  <a:lnTo>
                    <a:pt x="114" y="26"/>
                  </a:lnTo>
                  <a:lnTo>
                    <a:pt x="108" y="18"/>
                  </a:lnTo>
                  <a:lnTo>
                    <a:pt x="102" y="11"/>
                  </a:lnTo>
                  <a:lnTo>
                    <a:pt x="93" y="6"/>
                  </a:lnTo>
                  <a:lnTo>
                    <a:pt x="82" y="2"/>
                  </a:lnTo>
                  <a:lnTo>
                    <a:pt x="71" y="1"/>
                  </a:lnTo>
                  <a:lnTo>
                    <a:pt x="59" y="0"/>
                  </a:lnTo>
                  <a:lnTo>
                    <a:pt x="47" y="1"/>
                  </a:lnTo>
                  <a:lnTo>
                    <a:pt x="35" y="2"/>
                  </a:lnTo>
                  <a:lnTo>
                    <a:pt x="26" y="6"/>
                  </a:lnTo>
                  <a:lnTo>
                    <a:pt x="17" y="11"/>
                  </a:lnTo>
                  <a:lnTo>
                    <a:pt x="11" y="18"/>
                  </a:lnTo>
                  <a:lnTo>
                    <a:pt x="6" y="26"/>
                  </a:lnTo>
                  <a:lnTo>
                    <a:pt x="2" y="33"/>
                  </a:lnTo>
                  <a:lnTo>
                    <a:pt x="0"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49" name="Freeform 691">
              <a:extLst>
                <a:ext uri="{FF2B5EF4-FFF2-40B4-BE49-F238E27FC236}">
                  <a16:creationId xmlns:a16="http://schemas.microsoft.com/office/drawing/2014/main" id="{80DBFA83-A4B3-4E8E-9A4D-10002A9E08AE}"/>
                </a:ext>
              </a:extLst>
            </p:cNvPr>
            <p:cNvSpPr>
              <a:spLocks/>
            </p:cNvSpPr>
            <p:nvPr/>
          </p:nvSpPr>
          <p:spPr bwMode="auto">
            <a:xfrm>
              <a:off x="786" y="2993"/>
              <a:ext cx="27" cy="19"/>
            </a:xfrm>
            <a:custGeom>
              <a:avLst/>
              <a:gdLst>
                <a:gd name="T0" fmla="*/ 0 w 118"/>
                <a:gd name="T1" fmla="*/ 0 h 84"/>
                <a:gd name="T2" fmla="*/ 0 w 118"/>
                <a:gd name="T3" fmla="*/ 0 h 84"/>
                <a:gd name="T4" fmla="*/ 0 w 118"/>
                <a:gd name="T5" fmla="*/ 0 h 84"/>
                <a:gd name="T6" fmla="*/ 0 w 118"/>
                <a:gd name="T7" fmla="*/ 0 h 84"/>
                <a:gd name="T8" fmla="*/ 0 w 118"/>
                <a:gd name="T9" fmla="*/ 0 h 84"/>
                <a:gd name="T10" fmla="*/ 0 w 118"/>
                <a:gd name="T11" fmla="*/ 0 h 84"/>
                <a:gd name="T12" fmla="*/ 0 w 118"/>
                <a:gd name="T13" fmla="*/ 0 h 84"/>
                <a:gd name="T14" fmla="*/ 0 w 118"/>
                <a:gd name="T15" fmla="*/ 0 h 84"/>
                <a:gd name="T16" fmla="*/ 0 w 118"/>
                <a:gd name="T17" fmla="*/ 0 h 84"/>
                <a:gd name="T18" fmla="*/ 0 w 118"/>
                <a:gd name="T19" fmla="*/ 0 h 84"/>
                <a:gd name="T20" fmla="*/ 0 w 118"/>
                <a:gd name="T21" fmla="*/ 0 h 84"/>
                <a:gd name="T22" fmla="*/ 0 w 118"/>
                <a:gd name="T23" fmla="*/ 0 h 84"/>
                <a:gd name="T24" fmla="*/ 0 w 118"/>
                <a:gd name="T25" fmla="*/ 0 h 84"/>
                <a:gd name="T26" fmla="*/ 0 w 118"/>
                <a:gd name="T27" fmla="*/ 0 h 84"/>
                <a:gd name="T28" fmla="*/ 0 w 118"/>
                <a:gd name="T29" fmla="*/ 0 h 84"/>
                <a:gd name="T30" fmla="*/ 0 w 118"/>
                <a:gd name="T31" fmla="*/ 0 h 84"/>
                <a:gd name="T32" fmla="*/ 0 w 118"/>
                <a:gd name="T33" fmla="*/ 0 h 84"/>
                <a:gd name="T34" fmla="*/ 0 w 118"/>
                <a:gd name="T35" fmla="*/ 0 h 84"/>
                <a:gd name="T36" fmla="*/ 0 w 118"/>
                <a:gd name="T37" fmla="*/ 0 h 84"/>
                <a:gd name="T38" fmla="*/ 0 w 118"/>
                <a:gd name="T39" fmla="*/ 0 h 84"/>
                <a:gd name="T40" fmla="*/ 0 w 118"/>
                <a:gd name="T41" fmla="*/ 0 h 84"/>
                <a:gd name="T42" fmla="*/ 0 w 118"/>
                <a:gd name="T43" fmla="*/ 0 h 84"/>
                <a:gd name="T44" fmla="*/ 0 w 118"/>
                <a:gd name="T45" fmla="*/ 0 h 84"/>
                <a:gd name="T46" fmla="*/ 0 w 118"/>
                <a:gd name="T47" fmla="*/ 0 h 84"/>
                <a:gd name="T48" fmla="*/ 0 w 118"/>
                <a:gd name="T49" fmla="*/ 0 h 84"/>
                <a:gd name="T50" fmla="*/ 0 w 118"/>
                <a:gd name="T51" fmla="*/ 0 h 84"/>
                <a:gd name="T52" fmla="*/ 0 w 118"/>
                <a:gd name="T53" fmla="*/ 0 h 84"/>
                <a:gd name="T54" fmla="*/ 0 w 118"/>
                <a:gd name="T55" fmla="*/ 0 h 84"/>
                <a:gd name="T56" fmla="*/ 0 w 118"/>
                <a:gd name="T57" fmla="*/ 0 h 84"/>
                <a:gd name="T58" fmla="*/ 0 w 118"/>
                <a:gd name="T59" fmla="*/ 0 h 84"/>
                <a:gd name="T60" fmla="*/ 0 w 118"/>
                <a:gd name="T61" fmla="*/ 0 h 84"/>
                <a:gd name="T62" fmla="*/ 0 w 118"/>
                <a:gd name="T63" fmla="*/ 0 h 84"/>
                <a:gd name="T64" fmla="*/ 0 w 118"/>
                <a:gd name="T65" fmla="*/ 0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8"/>
                <a:gd name="T100" fmla="*/ 0 h 84"/>
                <a:gd name="T101" fmla="*/ 118 w 118"/>
                <a:gd name="T102" fmla="*/ 84 h 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8" h="84">
                  <a:moveTo>
                    <a:pt x="0" y="41"/>
                  </a:moveTo>
                  <a:lnTo>
                    <a:pt x="1" y="50"/>
                  </a:lnTo>
                  <a:lnTo>
                    <a:pt x="5" y="58"/>
                  </a:lnTo>
                  <a:lnTo>
                    <a:pt x="10" y="66"/>
                  </a:lnTo>
                  <a:lnTo>
                    <a:pt x="16" y="72"/>
                  </a:lnTo>
                  <a:lnTo>
                    <a:pt x="26" y="78"/>
                  </a:lnTo>
                  <a:lnTo>
                    <a:pt x="35" y="81"/>
                  </a:lnTo>
                  <a:lnTo>
                    <a:pt x="46" y="83"/>
                  </a:lnTo>
                  <a:lnTo>
                    <a:pt x="58" y="84"/>
                  </a:lnTo>
                  <a:lnTo>
                    <a:pt x="70" y="83"/>
                  </a:lnTo>
                  <a:lnTo>
                    <a:pt x="82" y="81"/>
                  </a:lnTo>
                  <a:lnTo>
                    <a:pt x="92" y="78"/>
                  </a:lnTo>
                  <a:lnTo>
                    <a:pt x="101" y="72"/>
                  </a:lnTo>
                  <a:lnTo>
                    <a:pt x="108" y="66"/>
                  </a:lnTo>
                  <a:lnTo>
                    <a:pt x="113" y="58"/>
                  </a:lnTo>
                  <a:lnTo>
                    <a:pt x="117" y="50"/>
                  </a:lnTo>
                  <a:lnTo>
                    <a:pt x="118" y="41"/>
                  </a:lnTo>
                  <a:lnTo>
                    <a:pt x="117" y="32"/>
                  </a:lnTo>
                  <a:lnTo>
                    <a:pt x="113" y="24"/>
                  </a:lnTo>
                  <a:lnTo>
                    <a:pt x="108" y="18"/>
                  </a:lnTo>
                  <a:lnTo>
                    <a:pt x="101" y="11"/>
                  </a:lnTo>
                  <a:lnTo>
                    <a:pt x="92" y="6"/>
                  </a:lnTo>
                  <a:lnTo>
                    <a:pt x="82" y="2"/>
                  </a:lnTo>
                  <a:lnTo>
                    <a:pt x="70" y="1"/>
                  </a:lnTo>
                  <a:lnTo>
                    <a:pt x="58" y="0"/>
                  </a:lnTo>
                  <a:lnTo>
                    <a:pt x="46" y="1"/>
                  </a:lnTo>
                  <a:lnTo>
                    <a:pt x="35" y="2"/>
                  </a:lnTo>
                  <a:lnTo>
                    <a:pt x="26" y="6"/>
                  </a:lnTo>
                  <a:lnTo>
                    <a:pt x="16" y="11"/>
                  </a:lnTo>
                  <a:lnTo>
                    <a:pt x="10" y="18"/>
                  </a:lnTo>
                  <a:lnTo>
                    <a:pt x="5" y="24"/>
                  </a:lnTo>
                  <a:lnTo>
                    <a:pt x="1" y="32"/>
                  </a:lnTo>
                  <a:lnTo>
                    <a:pt x="0"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50" name="Freeform 692">
              <a:extLst>
                <a:ext uri="{FF2B5EF4-FFF2-40B4-BE49-F238E27FC236}">
                  <a16:creationId xmlns:a16="http://schemas.microsoft.com/office/drawing/2014/main" id="{9CE58A78-7A84-4A74-818F-5725680F211A}"/>
                </a:ext>
              </a:extLst>
            </p:cNvPr>
            <p:cNvSpPr>
              <a:spLocks/>
            </p:cNvSpPr>
            <p:nvPr/>
          </p:nvSpPr>
          <p:spPr bwMode="auto">
            <a:xfrm>
              <a:off x="361" y="2887"/>
              <a:ext cx="45" cy="120"/>
            </a:xfrm>
            <a:custGeom>
              <a:avLst/>
              <a:gdLst>
                <a:gd name="T0" fmla="*/ 0 w 198"/>
                <a:gd name="T1" fmla="*/ 0 h 526"/>
                <a:gd name="T2" fmla="*/ 0 w 198"/>
                <a:gd name="T3" fmla="*/ 0 h 526"/>
                <a:gd name="T4" fmla="*/ 0 w 198"/>
                <a:gd name="T5" fmla="*/ 0 h 526"/>
                <a:gd name="T6" fmla="*/ 0 w 198"/>
                <a:gd name="T7" fmla="*/ 0 h 526"/>
                <a:gd name="T8" fmla="*/ 0 w 198"/>
                <a:gd name="T9" fmla="*/ 0 h 526"/>
                <a:gd name="T10" fmla="*/ 0 w 198"/>
                <a:gd name="T11" fmla="*/ 0 h 526"/>
                <a:gd name="T12" fmla="*/ 0 w 198"/>
                <a:gd name="T13" fmla="*/ 0 h 526"/>
                <a:gd name="T14" fmla="*/ 0 w 198"/>
                <a:gd name="T15" fmla="*/ 0 h 526"/>
                <a:gd name="T16" fmla="*/ 0 w 198"/>
                <a:gd name="T17" fmla="*/ 0 h 526"/>
                <a:gd name="T18" fmla="*/ 0 w 198"/>
                <a:gd name="T19" fmla="*/ 0 h 526"/>
                <a:gd name="T20" fmla="*/ 0 w 198"/>
                <a:gd name="T21" fmla="*/ 0 h 526"/>
                <a:gd name="T22" fmla="*/ 0 w 198"/>
                <a:gd name="T23" fmla="*/ 0 h 526"/>
                <a:gd name="T24" fmla="*/ 0 w 198"/>
                <a:gd name="T25" fmla="*/ 0 h 526"/>
                <a:gd name="T26" fmla="*/ 0 w 198"/>
                <a:gd name="T27" fmla="*/ 0 h 526"/>
                <a:gd name="T28" fmla="*/ 0 w 198"/>
                <a:gd name="T29" fmla="*/ 0 h 526"/>
                <a:gd name="T30" fmla="*/ 0 w 198"/>
                <a:gd name="T31" fmla="*/ 0 h 526"/>
                <a:gd name="T32" fmla="*/ 0 w 198"/>
                <a:gd name="T33" fmla="*/ 0 h 526"/>
                <a:gd name="T34" fmla="*/ 0 w 198"/>
                <a:gd name="T35" fmla="*/ 0 h 526"/>
                <a:gd name="T36" fmla="*/ 0 w 198"/>
                <a:gd name="T37" fmla="*/ 0 h 5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8"/>
                <a:gd name="T58" fmla="*/ 0 h 526"/>
                <a:gd name="T59" fmla="*/ 198 w 198"/>
                <a:gd name="T60" fmla="*/ 526 h 5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8" h="526">
                  <a:moveTo>
                    <a:pt x="159" y="15"/>
                  </a:moveTo>
                  <a:lnTo>
                    <a:pt x="2" y="501"/>
                  </a:lnTo>
                  <a:lnTo>
                    <a:pt x="0" y="507"/>
                  </a:lnTo>
                  <a:lnTo>
                    <a:pt x="3" y="515"/>
                  </a:lnTo>
                  <a:lnTo>
                    <a:pt x="8" y="522"/>
                  </a:lnTo>
                  <a:lnTo>
                    <a:pt x="15" y="526"/>
                  </a:lnTo>
                  <a:lnTo>
                    <a:pt x="22" y="526"/>
                  </a:lnTo>
                  <a:lnTo>
                    <a:pt x="29" y="524"/>
                  </a:lnTo>
                  <a:lnTo>
                    <a:pt x="35" y="519"/>
                  </a:lnTo>
                  <a:lnTo>
                    <a:pt x="39" y="513"/>
                  </a:lnTo>
                  <a:lnTo>
                    <a:pt x="197" y="26"/>
                  </a:lnTo>
                  <a:lnTo>
                    <a:pt x="198" y="18"/>
                  </a:lnTo>
                  <a:lnTo>
                    <a:pt x="197" y="12"/>
                  </a:lnTo>
                  <a:lnTo>
                    <a:pt x="192" y="5"/>
                  </a:lnTo>
                  <a:lnTo>
                    <a:pt x="185" y="2"/>
                  </a:lnTo>
                  <a:lnTo>
                    <a:pt x="177" y="0"/>
                  </a:lnTo>
                  <a:lnTo>
                    <a:pt x="169" y="3"/>
                  </a:lnTo>
                  <a:lnTo>
                    <a:pt x="163" y="8"/>
                  </a:lnTo>
                  <a:lnTo>
                    <a:pt x="159"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51" name="Freeform 693">
              <a:extLst>
                <a:ext uri="{FF2B5EF4-FFF2-40B4-BE49-F238E27FC236}">
                  <a16:creationId xmlns:a16="http://schemas.microsoft.com/office/drawing/2014/main" id="{CEE9CC27-58A0-4261-B59B-39D6C3EC2C14}"/>
                </a:ext>
              </a:extLst>
            </p:cNvPr>
            <p:cNvSpPr>
              <a:spLocks/>
            </p:cNvSpPr>
            <p:nvPr/>
          </p:nvSpPr>
          <p:spPr bwMode="auto">
            <a:xfrm>
              <a:off x="434" y="2899"/>
              <a:ext cx="44" cy="47"/>
            </a:xfrm>
            <a:custGeom>
              <a:avLst/>
              <a:gdLst>
                <a:gd name="T0" fmla="*/ 0 w 194"/>
                <a:gd name="T1" fmla="*/ 0 h 208"/>
                <a:gd name="T2" fmla="*/ 0 w 194"/>
                <a:gd name="T3" fmla="*/ 0 h 208"/>
                <a:gd name="T4" fmla="*/ 0 w 194"/>
                <a:gd name="T5" fmla="*/ 0 h 208"/>
                <a:gd name="T6" fmla="*/ 0 w 194"/>
                <a:gd name="T7" fmla="*/ 0 h 208"/>
                <a:gd name="T8" fmla="*/ 0 w 194"/>
                <a:gd name="T9" fmla="*/ 0 h 208"/>
                <a:gd name="T10" fmla="*/ 0 w 194"/>
                <a:gd name="T11" fmla="*/ 0 h 208"/>
                <a:gd name="T12" fmla="*/ 0 w 194"/>
                <a:gd name="T13" fmla="*/ 0 h 208"/>
                <a:gd name="T14" fmla="*/ 0 w 194"/>
                <a:gd name="T15" fmla="*/ 0 h 208"/>
                <a:gd name="T16" fmla="*/ 0 w 194"/>
                <a:gd name="T17" fmla="*/ 0 h 208"/>
                <a:gd name="T18" fmla="*/ 0 w 194"/>
                <a:gd name="T19" fmla="*/ 0 h 208"/>
                <a:gd name="T20" fmla="*/ 0 w 194"/>
                <a:gd name="T21" fmla="*/ 0 h 208"/>
                <a:gd name="T22" fmla="*/ 0 w 194"/>
                <a:gd name="T23" fmla="*/ 0 h 208"/>
                <a:gd name="T24" fmla="*/ 0 w 194"/>
                <a:gd name="T25" fmla="*/ 0 h 208"/>
                <a:gd name="T26" fmla="*/ 0 w 194"/>
                <a:gd name="T27" fmla="*/ 0 h 208"/>
                <a:gd name="T28" fmla="*/ 0 w 194"/>
                <a:gd name="T29" fmla="*/ 0 h 208"/>
                <a:gd name="T30" fmla="*/ 0 w 194"/>
                <a:gd name="T31" fmla="*/ 0 h 208"/>
                <a:gd name="T32" fmla="*/ 0 w 194"/>
                <a:gd name="T33" fmla="*/ 0 h 208"/>
                <a:gd name="T34" fmla="*/ 0 w 194"/>
                <a:gd name="T35" fmla="*/ 0 h 208"/>
                <a:gd name="T36" fmla="*/ 0 w 194"/>
                <a:gd name="T37" fmla="*/ 0 h 208"/>
                <a:gd name="T38" fmla="*/ 0 w 194"/>
                <a:gd name="T39" fmla="*/ 0 h 208"/>
                <a:gd name="T40" fmla="*/ 0 w 194"/>
                <a:gd name="T41" fmla="*/ 0 h 208"/>
                <a:gd name="T42" fmla="*/ 0 w 194"/>
                <a:gd name="T43" fmla="*/ 0 h 208"/>
                <a:gd name="T44" fmla="*/ 0 w 194"/>
                <a:gd name="T45" fmla="*/ 0 h 208"/>
                <a:gd name="T46" fmla="*/ 0 w 194"/>
                <a:gd name="T47" fmla="*/ 0 h 208"/>
                <a:gd name="T48" fmla="*/ 0 w 194"/>
                <a:gd name="T49" fmla="*/ 0 h 208"/>
                <a:gd name="T50" fmla="*/ 0 w 194"/>
                <a:gd name="T51" fmla="*/ 0 h 208"/>
                <a:gd name="T52" fmla="*/ 0 w 194"/>
                <a:gd name="T53" fmla="*/ 0 h 208"/>
                <a:gd name="T54" fmla="*/ 0 w 194"/>
                <a:gd name="T55" fmla="*/ 0 h 208"/>
                <a:gd name="T56" fmla="*/ 0 w 194"/>
                <a:gd name="T57" fmla="*/ 0 h 208"/>
                <a:gd name="T58" fmla="*/ 0 w 194"/>
                <a:gd name="T59" fmla="*/ 0 h 208"/>
                <a:gd name="T60" fmla="*/ 0 w 194"/>
                <a:gd name="T61" fmla="*/ 0 h 208"/>
                <a:gd name="T62" fmla="*/ 0 w 194"/>
                <a:gd name="T63" fmla="*/ 0 h 208"/>
                <a:gd name="T64" fmla="*/ 0 w 194"/>
                <a:gd name="T65" fmla="*/ 0 h 208"/>
                <a:gd name="T66" fmla="*/ 0 w 194"/>
                <a:gd name="T67" fmla="*/ 0 h 208"/>
                <a:gd name="T68" fmla="*/ 0 w 194"/>
                <a:gd name="T69" fmla="*/ 0 h 208"/>
                <a:gd name="T70" fmla="*/ 0 w 194"/>
                <a:gd name="T71" fmla="*/ 0 h 20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94"/>
                <a:gd name="T109" fmla="*/ 0 h 208"/>
                <a:gd name="T110" fmla="*/ 194 w 194"/>
                <a:gd name="T111" fmla="*/ 208 h 20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94" h="208">
                  <a:moveTo>
                    <a:pt x="71" y="2"/>
                  </a:moveTo>
                  <a:lnTo>
                    <a:pt x="72" y="2"/>
                  </a:lnTo>
                  <a:lnTo>
                    <a:pt x="73" y="2"/>
                  </a:lnTo>
                  <a:lnTo>
                    <a:pt x="75" y="2"/>
                  </a:lnTo>
                  <a:lnTo>
                    <a:pt x="67" y="4"/>
                  </a:lnTo>
                  <a:lnTo>
                    <a:pt x="60" y="5"/>
                  </a:lnTo>
                  <a:lnTo>
                    <a:pt x="54" y="8"/>
                  </a:lnTo>
                  <a:lnTo>
                    <a:pt x="47" y="10"/>
                  </a:lnTo>
                  <a:lnTo>
                    <a:pt x="41" y="14"/>
                  </a:lnTo>
                  <a:lnTo>
                    <a:pt x="36" y="19"/>
                  </a:lnTo>
                  <a:lnTo>
                    <a:pt x="30" y="25"/>
                  </a:lnTo>
                  <a:lnTo>
                    <a:pt x="25" y="30"/>
                  </a:lnTo>
                  <a:lnTo>
                    <a:pt x="6" y="75"/>
                  </a:lnTo>
                  <a:lnTo>
                    <a:pt x="0" y="125"/>
                  </a:lnTo>
                  <a:lnTo>
                    <a:pt x="2" y="168"/>
                  </a:lnTo>
                  <a:lnTo>
                    <a:pt x="4" y="191"/>
                  </a:lnTo>
                  <a:lnTo>
                    <a:pt x="8" y="199"/>
                  </a:lnTo>
                  <a:lnTo>
                    <a:pt x="13" y="204"/>
                  </a:lnTo>
                  <a:lnTo>
                    <a:pt x="20" y="208"/>
                  </a:lnTo>
                  <a:lnTo>
                    <a:pt x="28" y="208"/>
                  </a:lnTo>
                  <a:lnTo>
                    <a:pt x="36" y="204"/>
                  </a:lnTo>
                  <a:lnTo>
                    <a:pt x="41" y="199"/>
                  </a:lnTo>
                  <a:lnTo>
                    <a:pt x="43" y="192"/>
                  </a:lnTo>
                  <a:lnTo>
                    <a:pt x="43" y="185"/>
                  </a:lnTo>
                  <a:lnTo>
                    <a:pt x="41" y="157"/>
                  </a:lnTo>
                  <a:lnTo>
                    <a:pt x="41" y="121"/>
                  </a:lnTo>
                  <a:lnTo>
                    <a:pt x="45" y="84"/>
                  </a:lnTo>
                  <a:lnTo>
                    <a:pt x="58" y="54"/>
                  </a:lnTo>
                  <a:lnTo>
                    <a:pt x="62" y="49"/>
                  </a:lnTo>
                  <a:lnTo>
                    <a:pt x="67" y="45"/>
                  </a:lnTo>
                  <a:lnTo>
                    <a:pt x="72" y="43"/>
                  </a:lnTo>
                  <a:lnTo>
                    <a:pt x="78" y="41"/>
                  </a:lnTo>
                  <a:lnTo>
                    <a:pt x="80" y="41"/>
                  </a:lnTo>
                  <a:lnTo>
                    <a:pt x="81" y="40"/>
                  </a:lnTo>
                  <a:lnTo>
                    <a:pt x="82" y="40"/>
                  </a:lnTo>
                  <a:lnTo>
                    <a:pt x="84" y="40"/>
                  </a:lnTo>
                  <a:lnTo>
                    <a:pt x="88" y="39"/>
                  </a:lnTo>
                  <a:lnTo>
                    <a:pt x="93" y="39"/>
                  </a:lnTo>
                  <a:lnTo>
                    <a:pt x="98" y="39"/>
                  </a:lnTo>
                  <a:lnTo>
                    <a:pt x="106" y="40"/>
                  </a:lnTo>
                  <a:lnTo>
                    <a:pt x="112" y="41"/>
                  </a:lnTo>
                  <a:lnTo>
                    <a:pt x="120" y="44"/>
                  </a:lnTo>
                  <a:lnTo>
                    <a:pt x="128" y="49"/>
                  </a:lnTo>
                  <a:lnTo>
                    <a:pt x="140" y="64"/>
                  </a:lnTo>
                  <a:lnTo>
                    <a:pt x="149" y="87"/>
                  </a:lnTo>
                  <a:lnTo>
                    <a:pt x="155" y="125"/>
                  </a:lnTo>
                  <a:lnTo>
                    <a:pt x="154" y="177"/>
                  </a:lnTo>
                  <a:lnTo>
                    <a:pt x="154" y="185"/>
                  </a:lnTo>
                  <a:lnTo>
                    <a:pt x="158" y="191"/>
                  </a:lnTo>
                  <a:lnTo>
                    <a:pt x="163" y="196"/>
                  </a:lnTo>
                  <a:lnTo>
                    <a:pt x="171" y="199"/>
                  </a:lnTo>
                  <a:lnTo>
                    <a:pt x="179" y="198"/>
                  </a:lnTo>
                  <a:lnTo>
                    <a:pt x="186" y="195"/>
                  </a:lnTo>
                  <a:lnTo>
                    <a:pt x="190" y="188"/>
                  </a:lnTo>
                  <a:lnTo>
                    <a:pt x="193" y="181"/>
                  </a:lnTo>
                  <a:lnTo>
                    <a:pt x="194" y="152"/>
                  </a:lnTo>
                  <a:lnTo>
                    <a:pt x="194" y="126"/>
                  </a:lnTo>
                  <a:lnTo>
                    <a:pt x="193" y="101"/>
                  </a:lnTo>
                  <a:lnTo>
                    <a:pt x="189" y="80"/>
                  </a:lnTo>
                  <a:lnTo>
                    <a:pt x="183" y="61"/>
                  </a:lnTo>
                  <a:lnTo>
                    <a:pt x="175" y="44"/>
                  </a:lnTo>
                  <a:lnTo>
                    <a:pt x="164" y="30"/>
                  </a:lnTo>
                  <a:lnTo>
                    <a:pt x="153" y="18"/>
                  </a:lnTo>
                  <a:lnTo>
                    <a:pt x="138" y="9"/>
                  </a:lnTo>
                  <a:lnTo>
                    <a:pt x="125" y="4"/>
                  </a:lnTo>
                  <a:lnTo>
                    <a:pt x="111" y="1"/>
                  </a:lnTo>
                  <a:lnTo>
                    <a:pt x="99" y="0"/>
                  </a:lnTo>
                  <a:lnTo>
                    <a:pt x="88" y="0"/>
                  </a:lnTo>
                  <a:lnTo>
                    <a:pt x="80" y="1"/>
                  </a:lnTo>
                  <a:lnTo>
                    <a:pt x="73" y="2"/>
                  </a:lnTo>
                  <a:lnTo>
                    <a:pt x="7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52" name="Freeform 694">
              <a:extLst>
                <a:ext uri="{FF2B5EF4-FFF2-40B4-BE49-F238E27FC236}">
                  <a16:creationId xmlns:a16="http://schemas.microsoft.com/office/drawing/2014/main" id="{84746917-B01E-46E7-992C-4D4BED01D8AD}"/>
                </a:ext>
              </a:extLst>
            </p:cNvPr>
            <p:cNvSpPr>
              <a:spLocks/>
            </p:cNvSpPr>
            <p:nvPr/>
          </p:nvSpPr>
          <p:spPr bwMode="auto">
            <a:xfrm>
              <a:off x="523" y="2938"/>
              <a:ext cx="161" cy="60"/>
            </a:xfrm>
            <a:custGeom>
              <a:avLst/>
              <a:gdLst>
                <a:gd name="T0" fmla="*/ 0 w 705"/>
                <a:gd name="T1" fmla="*/ 0 h 258"/>
                <a:gd name="T2" fmla="*/ 0 w 705"/>
                <a:gd name="T3" fmla="*/ 0 h 258"/>
                <a:gd name="T4" fmla="*/ 0 w 705"/>
                <a:gd name="T5" fmla="*/ 0 h 258"/>
                <a:gd name="T6" fmla="*/ 0 w 705"/>
                <a:gd name="T7" fmla="*/ 0 h 258"/>
                <a:gd name="T8" fmla="*/ 0 w 705"/>
                <a:gd name="T9" fmla="*/ 0 h 258"/>
                <a:gd name="T10" fmla="*/ 0 w 705"/>
                <a:gd name="T11" fmla="*/ 0 h 258"/>
                <a:gd name="T12" fmla="*/ 0 w 705"/>
                <a:gd name="T13" fmla="*/ 0 h 258"/>
                <a:gd name="T14" fmla="*/ 0 w 705"/>
                <a:gd name="T15" fmla="*/ 0 h 258"/>
                <a:gd name="T16" fmla="*/ 0 w 705"/>
                <a:gd name="T17" fmla="*/ 0 h 258"/>
                <a:gd name="T18" fmla="*/ 0 w 705"/>
                <a:gd name="T19" fmla="*/ 0 h 258"/>
                <a:gd name="T20" fmla="*/ 0 w 705"/>
                <a:gd name="T21" fmla="*/ 0 h 258"/>
                <a:gd name="T22" fmla="*/ 0 w 705"/>
                <a:gd name="T23" fmla="*/ 0 h 258"/>
                <a:gd name="T24" fmla="*/ 0 w 705"/>
                <a:gd name="T25" fmla="*/ 0 h 258"/>
                <a:gd name="T26" fmla="*/ 0 w 705"/>
                <a:gd name="T27" fmla="*/ 0 h 258"/>
                <a:gd name="T28" fmla="*/ 0 w 705"/>
                <a:gd name="T29" fmla="*/ 0 h 258"/>
                <a:gd name="T30" fmla="*/ 0 w 705"/>
                <a:gd name="T31" fmla="*/ 0 h 258"/>
                <a:gd name="T32" fmla="*/ 0 w 705"/>
                <a:gd name="T33" fmla="*/ 0 h 258"/>
                <a:gd name="T34" fmla="*/ 0 w 705"/>
                <a:gd name="T35" fmla="*/ 0 h 258"/>
                <a:gd name="T36" fmla="*/ 0 w 705"/>
                <a:gd name="T37" fmla="*/ 0 h 258"/>
                <a:gd name="T38" fmla="*/ 0 w 705"/>
                <a:gd name="T39" fmla="*/ 0 h 258"/>
                <a:gd name="T40" fmla="*/ 0 w 705"/>
                <a:gd name="T41" fmla="*/ 0 h 258"/>
                <a:gd name="T42" fmla="*/ 0 w 705"/>
                <a:gd name="T43" fmla="*/ 0 h 258"/>
                <a:gd name="T44" fmla="*/ 0 w 705"/>
                <a:gd name="T45" fmla="*/ 0 h 258"/>
                <a:gd name="T46" fmla="*/ 0 w 705"/>
                <a:gd name="T47" fmla="*/ 0 h 258"/>
                <a:gd name="T48" fmla="*/ 0 w 705"/>
                <a:gd name="T49" fmla="*/ 0 h 258"/>
                <a:gd name="T50" fmla="*/ 0 w 705"/>
                <a:gd name="T51" fmla="*/ 0 h 258"/>
                <a:gd name="T52" fmla="*/ 0 w 705"/>
                <a:gd name="T53" fmla="*/ 0 h 258"/>
                <a:gd name="T54" fmla="*/ 0 w 705"/>
                <a:gd name="T55" fmla="*/ 0 h 258"/>
                <a:gd name="T56" fmla="*/ 0 w 705"/>
                <a:gd name="T57" fmla="*/ 0 h 258"/>
                <a:gd name="T58" fmla="*/ 0 w 705"/>
                <a:gd name="T59" fmla="*/ 0 h 258"/>
                <a:gd name="T60" fmla="*/ 0 w 705"/>
                <a:gd name="T61" fmla="*/ 0 h 258"/>
                <a:gd name="T62" fmla="*/ 0 w 705"/>
                <a:gd name="T63" fmla="*/ 0 h 258"/>
                <a:gd name="T64" fmla="*/ 0 w 705"/>
                <a:gd name="T65" fmla="*/ 0 h 258"/>
                <a:gd name="T66" fmla="*/ 0 w 705"/>
                <a:gd name="T67" fmla="*/ 0 h 258"/>
                <a:gd name="T68" fmla="*/ 0 w 705"/>
                <a:gd name="T69" fmla="*/ 0 h 258"/>
                <a:gd name="T70" fmla="*/ 0 w 705"/>
                <a:gd name="T71" fmla="*/ 0 h 2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5"/>
                <a:gd name="T109" fmla="*/ 0 h 258"/>
                <a:gd name="T110" fmla="*/ 705 w 705"/>
                <a:gd name="T111" fmla="*/ 258 h 25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5" h="258">
                  <a:moveTo>
                    <a:pt x="4" y="235"/>
                  </a:moveTo>
                  <a:lnTo>
                    <a:pt x="0" y="258"/>
                  </a:lnTo>
                  <a:lnTo>
                    <a:pt x="705" y="258"/>
                  </a:lnTo>
                  <a:lnTo>
                    <a:pt x="701" y="235"/>
                  </a:lnTo>
                  <a:lnTo>
                    <a:pt x="694" y="210"/>
                  </a:lnTo>
                  <a:lnTo>
                    <a:pt x="686" y="187"/>
                  </a:lnTo>
                  <a:lnTo>
                    <a:pt x="675" y="163"/>
                  </a:lnTo>
                  <a:lnTo>
                    <a:pt x="660" y="141"/>
                  </a:lnTo>
                  <a:lnTo>
                    <a:pt x="643" y="120"/>
                  </a:lnTo>
                  <a:lnTo>
                    <a:pt x="625" y="101"/>
                  </a:lnTo>
                  <a:lnTo>
                    <a:pt x="604" y="84"/>
                  </a:lnTo>
                  <a:lnTo>
                    <a:pt x="582" y="67"/>
                  </a:lnTo>
                  <a:lnTo>
                    <a:pt x="559" y="52"/>
                  </a:lnTo>
                  <a:lnTo>
                    <a:pt x="533" y="39"/>
                  </a:lnTo>
                  <a:lnTo>
                    <a:pt x="505" y="27"/>
                  </a:lnTo>
                  <a:lnTo>
                    <a:pt x="477" y="18"/>
                  </a:lnTo>
                  <a:lnTo>
                    <a:pt x="447" y="10"/>
                  </a:lnTo>
                  <a:lnTo>
                    <a:pt x="416" y="5"/>
                  </a:lnTo>
                  <a:lnTo>
                    <a:pt x="384" y="1"/>
                  </a:lnTo>
                  <a:lnTo>
                    <a:pt x="352" y="0"/>
                  </a:lnTo>
                  <a:lnTo>
                    <a:pt x="319" y="1"/>
                  </a:lnTo>
                  <a:lnTo>
                    <a:pt x="288" y="5"/>
                  </a:lnTo>
                  <a:lnTo>
                    <a:pt x="257" y="10"/>
                  </a:lnTo>
                  <a:lnTo>
                    <a:pt x="227" y="18"/>
                  </a:lnTo>
                  <a:lnTo>
                    <a:pt x="200" y="27"/>
                  </a:lnTo>
                  <a:lnTo>
                    <a:pt x="172" y="39"/>
                  </a:lnTo>
                  <a:lnTo>
                    <a:pt x="146" y="52"/>
                  </a:lnTo>
                  <a:lnTo>
                    <a:pt x="122" y="67"/>
                  </a:lnTo>
                  <a:lnTo>
                    <a:pt x="99" y="84"/>
                  </a:lnTo>
                  <a:lnTo>
                    <a:pt x="79" y="101"/>
                  </a:lnTo>
                  <a:lnTo>
                    <a:pt x="60" y="120"/>
                  </a:lnTo>
                  <a:lnTo>
                    <a:pt x="45" y="141"/>
                  </a:lnTo>
                  <a:lnTo>
                    <a:pt x="30" y="163"/>
                  </a:lnTo>
                  <a:lnTo>
                    <a:pt x="19" y="187"/>
                  </a:lnTo>
                  <a:lnTo>
                    <a:pt x="11" y="210"/>
                  </a:lnTo>
                  <a:lnTo>
                    <a:pt x="4"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53" name="Freeform 695">
              <a:extLst>
                <a:ext uri="{FF2B5EF4-FFF2-40B4-BE49-F238E27FC236}">
                  <a16:creationId xmlns:a16="http://schemas.microsoft.com/office/drawing/2014/main" id="{E594F2E0-3B54-4155-8842-E486CEDC1BC4}"/>
                </a:ext>
              </a:extLst>
            </p:cNvPr>
            <p:cNvSpPr>
              <a:spLocks/>
            </p:cNvSpPr>
            <p:nvPr/>
          </p:nvSpPr>
          <p:spPr bwMode="auto">
            <a:xfrm>
              <a:off x="535" y="2947"/>
              <a:ext cx="137" cy="41"/>
            </a:xfrm>
            <a:custGeom>
              <a:avLst/>
              <a:gdLst>
                <a:gd name="T0" fmla="*/ 0 w 603"/>
                <a:gd name="T1" fmla="*/ 0 h 178"/>
                <a:gd name="T2" fmla="*/ 0 w 603"/>
                <a:gd name="T3" fmla="*/ 0 h 178"/>
                <a:gd name="T4" fmla="*/ 0 w 603"/>
                <a:gd name="T5" fmla="*/ 0 h 178"/>
                <a:gd name="T6" fmla="*/ 0 w 603"/>
                <a:gd name="T7" fmla="*/ 0 h 178"/>
                <a:gd name="T8" fmla="*/ 0 w 603"/>
                <a:gd name="T9" fmla="*/ 0 h 178"/>
                <a:gd name="T10" fmla="*/ 0 w 603"/>
                <a:gd name="T11" fmla="*/ 0 h 178"/>
                <a:gd name="T12" fmla="*/ 0 w 603"/>
                <a:gd name="T13" fmla="*/ 0 h 178"/>
                <a:gd name="T14" fmla="*/ 0 w 603"/>
                <a:gd name="T15" fmla="*/ 0 h 178"/>
                <a:gd name="T16" fmla="*/ 0 w 603"/>
                <a:gd name="T17" fmla="*/ 0 h 178"/>
                <a:gd name="T18" fmla="*/ 0 w 603"/>
                <a:gd name="T19" fmla="*/ 0 h 178"/>
                <a:gd name="T20" fmla="*/ 0 w 603"/>
                <a:gd name="T21" fmla="*/ 0 h 178"/>
                <a:gd name="T22" fmla="*/ 0 w 603"/>
                <a:gd name="T23" fmla="*/ 0 h 178"/>
                <a:gd name="T24" fmla="*/ 0 w 603"/>
                <a:gd name="T25" fmla="*/ 0 h 178"/>
                <a:gd name="T26" fmla="*/ 0 w 603"/>
                <a:gd name="T27" fmla="*/ 0 h 178"/>
                <a:gd name="T28" fmla="*/ 0 w 603"/>
                <a:gd name="T29" fmla="*/ 0 h 178"/>
                <a:gd name="T30" fmla="*/ 0 w 603"/>
                <a:gd name="T31" fmla="*/ 0 h 178"/>
                <a:gd name="T32" fmla="*/ 0 w 603"/>
                <a:gd name="T33" fmla="*/ 0 h 178"/>
                <a:gd name="T34" fmla="*/ 0 w 603"/>
                <a:gd name="T35" fmla="*/ 0 h 178"/>
                <a:gd name="T36" fmla="*/ 0 w 603"/>
                <a:gd name="T37" fmla="*/ 0 h 178"/>
                <a:gd name="T38" fmla="*/ 0 w 603"/>
                <a:gd name="T39" fmla="*/ 0 h 178"/>
                <a:gd name="T40" fmla="*/ 0 w 603"/>
                <a:gd name="T41" fmla="*/ 0 h 178"/>
                <a:gd name="T42" fmla="*/ 0 w 603"/>
                <a:gd name="T43" fmla="*/ 0 h 178"/>
                <a:gd name="T44" fmla="*/ 0 w 603"/>
                <a:gd name="T45" fmla="*/ 0 h 178"/>
                <a:gd name="T46" fmla="*/ 0 w 603"/>
                <a:gd name="T47" fmla="*/ 0 h 178"/>
                <a:gd name="T48" fmla="*/ 0 w 603"/>
                <a:gd name="T49" fmla="*/ 0 h 178"/>
                <a:gd name="T50" fmla="*/ 0 w 603"/>
                <a:gd name="T51" fmla="*/ 0 h 178"/>
                <a:gd name="T52" fmla="*/ 0 w 603"/>
                <a:gd name="T53" fmla="*/ 0 h 178"/>
                <a:gd name="T54" fmla="*/ 0 w 603"/>
                <a:gd name="T55" fmla="*/ 0 h 178"/>
                <a:gd name="T56" fmla="*/ 0 w 603"/>
                <a:gd name="T57" fmla="*/ 0 h 178"/>
                <a:gd name="T58" fmla="*/ 0 w 603"/>
                <a:gd name="T59" fmla="*/ 0 h 178"/>
                <a:gd name="T60" fmla="*/ 0 w 603"/>
                <a:gd name="T61" fmla="*/ 0 h 178"/>
                <a:gd name="T62" fmla="*/ 0 w 603"/>
                <a:gd name="T63" fmla="*/ 0 h 178"/>
                <a:gd name="T64" fmla="*/ 0 w 603"/>
                <a:gd name="T65" fmla="*/ 0 h 178"/>
                <a:gd name="T66" fmla="*/ 0 w 603"/>
                <a:gd name="T67" fmla="*/ 0 h 178"/>
                <a:gd name="T68" fmla="*/ 0 w 603"/>
                <a:gd name="T69" fmla="*/ 0 h 178"/>
                <a:gd name="T70" fmla="*/ 0 w 603"/>
                <a:gd name="T71" fmla="*/ 0 h 178"/>
                <a:gd name="T72" fmla="*/ 0 w 603"/>
                <a:gd name="T73" fmla="*/ 0 h 178"/>
                <a:gd name="T74" fmla="*/ 0 w 603"/>
                <a:gd name="T75" fmla="*/ 0 h 178"/>
                <a:gd name="T76" fmla="*/ 0 w 603"/>
                <a:gd name="T77" fmla="*/ 0 h 178"/>
                <a:gd name="T78" fmla="*/ 0 w 603"/>
                <a:gd name="T79" fmla="*/ 0 h 178"/>
                <a:gd name="T80" fmla="*/ 0 w 603"/>
                <a:gd name="T81" fmla="*/ 0 h 178"/>
                <a:gd name="T82" fmla="*/ 0 w 603"/>
                <a:gd name="T83" fmla="*/ 0 h 178"/>
                <a:gd name="T84" fmla="*/ 0 w 603"/>
                <a:gd name="T85" fmla="*/ 0 h 178"/>
                <a:gd name="T86" fmla="*/ 0 w 603"/>
                <a:gd name="T87" fmla="*/ 0 h 178"/>
                <a:gd name="T88" fmla="*/ 0 w 603"/>
                <a:gd name="T89" fmla="*/ 0 h 178"/>
                <a:gd name="T90" fmla="*/ 0 w 603"/>
                <a:gd name="T91" fmla="*/ 0 h 178"/>
                <a:gd name="T92" fmla="*/ 0 w 603"/>
                <a:gd name="T93" fmla="*/ 0 h 178"/>
                <a:gd name="T94" fmla="*/ 0 w 603"/>
                <a:gd name="T95" fmla="*/ 0 h 178"/>
                <a:gd name="T96" fmla="*/ 0 w 603"/>
                <a:gd name="T97" fmla="*/ 0 h 17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03"/>
                <a:gd name="T148" fmla="*/ 0 h 178"/>
                <a:gd name="T149" fmla="*/ 603 w 603"/>
                <a:gd name="T150" fmla="*/ 178 h 17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03" h="178">
                  <a:moveTo>
                    <a:pt x="301" y="0"/>
                  </a:moveTo>
                  <a:lnTo>
                    <a:pt x="328" y="1"/>
                  </a:lnTo>
                  <a:lnTo>
                    <a:pt x="354" y="4"/>
                  </a:lnTo>
                  <a:lnTo>
                    <a:pt x="379" y="8"/>
                  </a:lnTo>
                  <a:lnTo>
                    <a:pt x="404" y="13"/>
                  </a:lnTo>
                  <a:lnTo>
                    <a:pt x="428" y="21"/>
                  </a:lnTo>
                  <a:lnTo>
                    <a:pt x="451" y="30"/>
                  </a:lnTo>
                  <a:lnTo>
                    <a:pt x="473" y="39"/>
                  </a:lnTo>
                  <a:lnTo>
                    <a:pt x="493" y="51"/>
                  </a:lnTo>
                  <a:lnTo>
                    <a:pt x="513" y="62"/>
                  </a:lnTo>
                  <a:lnTo>
                    <a:pt x="530" y="77"/>
                  </a:lnTo>
                  <a:lnTo>
                    <a:pt x="547" y="91"/>
                  </a:lnTo>
                  <a:lnTo>
                    <a:pt x="561" y="107"/>
                  </a:lnTo>
                  <a:lnTo>
                    <a:pt x="574" y="123"/>
                  </a:lnTo>
                  <a:lnTo>
                    <a:pt x="586" y="140"/>
                  </a:lnTo>
                  <a:lnTo>
                    <a:pt x="595" y="159"/>
                  </a:lnTo>
                  <a:lnTo>
                    <a:pt x="603" y="178"/>
                  </a:lnTo>
                  <a:lnTo>
                    <a:pt x="588" y="178"/>
                  </a:lnTo>
                  <a:lnTo>
                    <a:pt x="565" y="178"/>
                  </a:lnTo>
                  <a:lnTo>
                    <a:pt x="534" y="178"/>
                  </a:lnTo>
                  <a:lnTo>
                    <a:pt x="496" y="178"/>
                  </a:lnTo>
                  <a:lnTo>
                    <a:pt x="452" y="178"/>
                  </a:lnTo>
                  <a:lnTo>
                    <a:pt x="404" y="178"/>
                  </a:lnTo>
                  <a:lnTo>
                    <a:pt x="353" y="178"/>
                  </a:lnTo>
                  <a:lnTo>
                    <a:pt x="302" y="178"/>
                  </a:lnTo>
                  <a:lnTo>
                    <a:pt x="250" y="178"/>
                  </a:lnTo>
                  <a:lnTo>
                    <a:pt x="199" y="178"/>
                  </a:lnTo>
                  <a:lnTo>
                    <a:pt x="151" y="178"/>
                  </a:lnTo>
                  <a:lnTo>
                    <a:pt x="107" y="178"/>
                  </a:lnTo>
                  <a:lnTo>
                    <a:pt x="69" y="178"/>
                  </a:lnTo>
                  <a:lnTo>
                    <a:pt x="38" y="178"/>
                  </a:lnTo>
                  <a:lnTo>
                    <a:pt x="15" y="178"/>
                  </a:lnTo>
                  <a:lnTo>
                    <a:pt x="0" y="178"/>
                  </a:lnTo>
                  <a:lnTo>
                    <a:pt x="8" y="159"/>
                  </a:lnTo>
                  <a:lnTo>
                    <a:pt x="17" y="140"/>
                  </a:lnTo>
                  <a:lnTo>
                    <a:pt x="28" y="123"/>
                  </a:lnTo>
                  <a:lnTo>
                    <a:pt x="41" y="107"/>
                  </a:lnTo>
                  <a:lnTo>
                    <a:pt x="56" y="91"/>
                  </a:lnTo>
                  <a:lnTo>
                    <a:pt x="72" y="77"/>
                  </a:lnTo>
                  <a:lnTo>
                    <a:pt x="90" y="62"/>
                  </a:lnTo>
                  <a:lnTo>
                    <a:pt x="110" y="51"/>
                  </a:lnTo>
                  <a:lnTo>
                    <a:pt x="129" y="39"/>
                  </a:lnTo>
                  <a:lnTo>
                    <a:pt x="151" y="30"/>
                  </a:lnTo>
                  <a:lnTo>
                    <a:pt x="173" y="21"/>
                  </a:lnTo>
                  <a:lnTo>
                    <a:pt x="198" y="13"/>
                  </a:lnTo>
                  <a:lnTo>
                    <a:pt x="223" y="8"/>
                  </a:lnTo>
                  <a:lnTo>
                    <a:pt x="247" y="4"/>
                  </a:lnTo>
                  <a:lnTo>
                    <a:pt x="274" y="1"/>
                  </a:lnTo>
                  <a:lnTo>
                    <a:pt x="301"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54" name="Freeform 696">
              <a:extLst>
                <a:ext uri="{FF2B5EF4-FFF2-40B4-BE49-F238E27FC236}">
                  <a16:creationId xmlns:a16="http://schemas.microsoft.com/office/drawing/2014/main" id="{E32CCFBB-DAD9-4C76-93BF-6160265A3F04}"/>
                </a:ext>
              </a:extLst>
            </p:cNvPr>
            <p:cNvSpPr>
              <a:spLocks/>
            </p:cNvSpPr>
            <p:nvPr/>
          </p:nvSpPr>
          <p:spPr bwMode="auto">
            <a:xfrm>
              <a:off x="523" y="2988"/>
              <a:ext cx="161" cy="28"/>
            </a:xfrm>
            <a:custGeom>
              <a:avLst/>
              <a:gdLst>
                <a:gd name="T0" fmla="*/ 0 w 705"/>
                <a:gd name="T1" fmla="*/ 0 h 122"/>
                <a:gd name="T2" fmla="*/ 0 w 705"/>
                <a:gd name="T3" fmla="*/ 0 h 122"/>
                <a:gd name="T4" fmla="*/ 0 w 705"/>
                <a:gd name="T5" fmla="*/ 0 h 122"/>
                <a:gd name="T6" fmla="*/ 0 w 705"/>
                <a:gd name="T7" fmla="*/ 0 h 122"/>
                <a:gd name="T8" fmla="*/ 0 w 705"/>
                <a:gd name="T9" fmla="*/ 0 h 122"/>
                <a:gd name="T10" fmla="*/ 0 w 705"/>
                <a:gd name="T11" fmla="*/ 0 h 122"/>
                <a:gd name="T12" fmla="*/ 0 w 705"/>
                <a:gd name="T13" fmla="*/ 0 h 122"/>
                <a:gd name="T14" fmla="*/ 0 w 705"/>
                <a:gd name="T15" fmla="*/ 0 h 122"/>
                <a:gd name="T16" fmla="*/ 0 w 705"/>
                <a:gd name="T17" fmla="*/ 0 h 122"/>
                <a:gd name="T18" fmla="*/ 0 w 705"/>
                <a:gd name="T19" fmla="*/ 0 h 122"/>
                <a:gd name="T20" fmla="*/ 0 w 705"/>
                <a:gd name="T21" fmla="*/ 0 h 122"/>
                <a:gd name="T22" fmla="*/ 0 w 705"/>
                <a:gd name="T23" fmla="*/ 0 h 122"/>
                <a:gd name="T24" fmla="*/ 0 w 705"/>
                <a:gd name="T25" fmla="*/ 0 h 122"/>
                <a:gd name="T26" fmla="*/ 0 w 705"/>
                <a:gd name="T27" fmla="*/ 0 h 122"/>
                <a:gd name="T28" fmla="*/ 0 w 705"/>
                <a:gd name="T29" fmla="*/ 0 h 122"/>
                <a:gd name="T30" fmla="*/ 0 w 705"/>
                <a:gd name="T31" fmla="*/ 0 h 122"/>
                <a:gd name="T32" fmla="*/ 0 w 705"/>
                <a:gd name="T33" fmla="*/ 0 h 1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5"/>
                <a:gd name="T52" fmla="*/ 0 h 122"/>
                <a:gd name="T53" fmla="*/ 705 w 705"/>
                <a:gd name="T54" fmla="*/ 122 h 1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5" h="122">
                  <a:moveTo>
                    <a:pt x="681" y="1"/>
                  </a:moveTo>
                  <a:lnTo>
                    <a:pt x="6" y="1"/>
                  </a:lnTo>
                  <a:lnTo>
                    <a:pt x="4" y="18"/>
                  </a:lnTo>
                  <a:lnTo>
                    <a:pt x="0" y="57"/>
                  </a:lnTo>
                  <a:lnTo>
                    <a:pt x="0" y="69"/>
                  </a:lnTo>
                  <a:lnTo>
                    <a:pt x="2" y="82"/>
                  </a:lnTo>
                  <a:lnTo>
                    <a:pt x="4" y="95"/>
                  </a:lnTo>
                  <a:lnTo>
                    <a:pt x="7" y="108"/>
                  </a:lnTo>
                  <a:lnTo>
                    <a:pt x="11" y="122"/>
                  </a:lnTo>
                  <a:lnTo>
                    <a:pt x="694" y="122"/>
                  </a:lnTo>
                  <a:lnTo>
                    <a:pt x="698" y="108"/>
                  </a:lnTo>
                  <a:lnTo>
                    <a:pt x="701" y="95"/>
                  </a:lnTo>
                  <a:lnTo>
                    <a:pt x="703" y="82"/>
                  </a:lnTo>
                  <a:lnTo>
                    <a:pt x="705" y="70"/>
                  </a:lnTo>
                  <a:lnTo>
                    <a:pt x="705" y="57"/>
                  </a:lnTo>
                  <a:lnTo>
                    <a:pt x="699" y="0"/>
                  </a:lnTo>
                  <a:lnTo>
                    <a:pt x="68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55" name="Freeform 697">
              <a:extLst>
                <a:ext uri="{FF2B5EF4-FFF2-40B4-BE49-F238E27FC236}">
                  <a16:creationId xmlns:a16="http://schemas.microsoft.com/office/drawing/2014/main" id="{EC2A34AE-972A-4185-967D-217D5B012342}"/>
                </a:ext>
              </a:extLst>
            </p:cNvPr>
            <p:cNvSpPr>
              <a:spLocks/>
            </p:cNvSpPr>
            <p:nvPr/>
          </p:nvSpPr>
          <p:spPr bwMode="auto">
            <a:xfrm>
              <a:off x="532" y="2998"/>
              <a:ext cx="143" cy="9"/>
            </a:xfrm>
            <a:custGeom>
              <a:avLst/>
              <a:gdLst>
                <a:gd name="T0" fmla="*/ 0 w 625"/>
                <a:gd name="T1" fmla="*/ 0 h 42"/>
                <a:gd name="T2" fmla="*/ 0 w 625"/>
                <a:gd name="T3" fmla="*/ 0 h 42"/>
                <a:gd name="T4" fmla="*/ 0 w 625"/>
                <a:gd name="T5" fmla="*/ 0 h 42"/>
                <a:gd name="T6" fmla="*/ 0 w 625"/>
                <a:gd name="T7" fmla="*/ 0 h 42"/>
                <a:gd name="T8" fmla="*/ 0 w 625"/>
                <a:gd name="T9" fmla="*/ 0 h 42"/>
                <a:gd name="T10" fmla="*/ 0 w 625"/>
                <a:gd name="T11" fmla="*/ 0 h 42"/>
                <a:gd name="T12" fmla="*/ 0 w 625"/>
                <a:gd name="T13" fmla="*/ 0 h 42"/>
                <a:gd name="T14" fmla="*/ 0 w 625"/>
                <a:gd name="T15" fmla="*/ 0 h 42"/>
                <a:gd name="T16" fmla="*/ 0 w 625"/>
                <a:gd name="T17" fmla="*/ 0 h 42"/>
                <a:gd name="T18" fmla="*/ 0 w 625"/>
                <a:gd name="T19" fmla="*/ 0 h 42"/>
                <a:gd name="T20" fmla="*/ 0 w 625"/>
                <a:gd name="T21" fmla="*/ 0 h 42"/>
                <a:gd name="T22" fmla="*/ 0 w 625"/>
                <a:gd name="T23" fmla="*/ 0 h 42"/>
                <a:gd name="T24" fmla="*/ 0 w 625"/>
                <a:gd name="T25" fmla="*/ 0 h 42"/>
                <a:gd name="T26" fmla="*/ 0 w 625"/>
                <a:gd name="T27" fmla="*/ 0 h 42"/>
                <a:gd name="T28" fmla="*/ 0 w 625"/>
                <a:gd name="T29" fmla="*/ 0 h 42"/>
                <a:gd name="T30" fmla="*/ 0 w 625"/>
                <a:gd name="T31" fmla="*/ 0 h 42"/>
                <a:gd name="T32" fmla="*/ 0 w 625"/>
                <a:gd name="T33" fmla="*/ 0 h 42"/>
                <a:gd name="T34" fmla="*/ 0 w 625"/>
                <a:gd name="T35" fmla="*/ 0 h 42"/>
                <a:gd name="T36" fmla="*/ 0 w 625"/>
                <a:gd name="T37" fmla="*/ 0 h 42"/>
                <a:gd name="T38" fmla="*/ 0 w 625"/>
                <a:gd name="T39" fmla="*/ 0 h 42"/>
                <a:gd name="T40" fmla="*/ 0 w 625"/>
                <a:gd name="T41" fmla="*/ 0 h 42"/>
                <a:gd name="T42" fmla="*/ 0 w 625"/>
                <a:gd name="T43" fmla="*/ 0 h 42"/>
                <a:gd name="T44" fmla="*/ 0 w 625"/>
                <a:gd name="T45" fmla="*/ 0 h 42"/>
                <a:gd name="T46" fmla="*/ 0 w 625"/>
                <a:gd name="T47" fmla="*/ 0 h 42"/>
                <a:gd name="T48" fmla="*/ 0 w 625"/>
                <a:gd name="T49" fmla="*/ 0 h 42"/>
                <a:gd name="T50" fmla="*/ 0 w 625"/>
                <a:gd name="T51" fmla="*/ 0 h 42"/>
                <a:gd name="T52" fmla="*/ 0 w 625"/>
                <a:gd name="T53" fmla="*/ 0 h 42"/>
                <a:gd name="T54" fmla="*/ 0 w 625"/>
                <a:gd name="T55" fmla="*/ 0 h 42"/>
                <a:gd name="T56" fmla="*/ 0 w 625"/>
                <a:gd name="T57" fmla="*/ 0 h 42"/>
                <a:gd name="T58" fmla="*/ 0 w 625"/>
                <a:gd name="T59" fmla="*/ 0 h 42"/>
                <a:gd name="T60" fmla="*/ 0 w 625"/>
                <a:gd name="T61" fmla="*/ 0 h 42"/>
                <a:gd name="T62" fmla="*/ 0 w 625"/>
                <a:gd name="T63" fmla="*/ 0 h 42"/>
                <a:gd name="T64" fmla="*/ 0 w 625"/>
                <a:gd name="T65" fmla="*/ 0 h 42"/>
                <a:gd name="T66" fmla="*/ 0 w 625"/>
                <a:gd name="T67" fmla="*/ 0 h 42"/>
                <a:gd name="T68" fmla="*/ 0 w 625"/>
                <a:gd name="T69" fmla="*/ 0 h 42"/>
                <a:gd name="T70" fmla="*/ 0 w 625"/>
                <a:gd name="T71" fmla="*/ 0 h 42"/>
                <a:gd name="T72" fmla="*/ 0 w 625"/>
                <a:gd name="T73" fmla="*/ 0 h 42"/>
                <a:gd name="T74" fmla="*/ 0 w 625"/>
                <a:gd name="T75" fmla="*/ 0 h 42"/>
                <a:gd name="T76" fmla="*/ 0 w 625"/>
                <a:gd name="T77" fmla="*/ 0 h 42"/>
                <a:gd name="T78" fmla="*/ 0 w 625"/>
                <a:gd name="T79" fmla="*/ 0 h 42"/>
                <a:gd name="T80" fmla="*/ 0 w 625"/>
                <a:gd name="T81" fmla="*/ 0 h 42"/>
                <a:gd name="T82" fmla="*/ 0 w 625"/>
                <a:gd name="T83" fmla="*/ 0 h 42"/>
                <a:gd name="T84" fmla="*/ 0 w 625"/>
                <a:gd name="T85" fmla="*/ 0 h 42"/>
                <a:gd name="T86" fmla="*/ 0 w 625"/>
                <a:gd name="T87" fmla="*/ 0 h 42"/>
                <a:gd name="T88" fmla="*/ 0 w 625"/>
                <a:gd name="T89" fmla="*/ 0 h 42"/>
                <a:gd name="T90" fmla="*/ 0 w 625"/>
                <a:gd name="T91" fmla="*/ 0 h 42"/>
                <a:gd name="T92" fmla="*/ 0 w 625"/>
                <a:gd name="T93" fmla="*/ 0 h 42"/>
                <a:gd name="T94" fmla="*/ 0 w 625"/>
                <a:gd name="T95" fmla="*/ 0 h 42"/>
                <a:gd name="T96" fmla="*/ 0 w 625"/>
                <a:gd name="T97" fmla="*/ 0 h 4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5"/>
                <a:gd name="T148" fmla="*/ 0 h 42"/>
                <a:gd name="T149" fmla="*/ 625 w 625"/>
                <a:gd name="T150" fmla="*/ 42 h 4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5" h="42">
                  <a:moveTo>
                    <a:pt x="623" y="0"/>
                  </a:moveTo>
                  <a:lnTo>
                    <a:pt x="624" y="6"/>
                  </a:lnTo>
                  <a:lnTo>
                    <a:pt x="624" y="11"/>
                  </a:lnTo>
                  <a:lnTo>
                    <a:pt x="625" y="15"/>
                  </a:lnTo>
                  <a:lnTo>
                    <a:pt x="625" y="16"/>
                  </a:lnTo>
                  <a:lnTo>
                    <a:pt x="625" y="22"/>
                  </a:lnTo>
                  <a:lnTo>
                    <a:pt x="624" y="29"/>
                  </a:lnTo>
                  <a:lnTo>
                    <a:pt x="623" y="35"/>
                  </a:lnTo>
                  <a:lnTo>
                    <a:pt x="622" y="42"/>
                  </a:lnTo>
                  <a:lnTo>
                    <a:pt x="610" y="42"/>
                  </a:lnTo>
                  <a:lnTo>
                    <a:pt x="588" y="42"/>
                  </a:lnTo>
                  <a:lnTo>
                    <a:pt x="555" y="42"/>
                  </a:lnTo>
                  <a:lnTo>
                    <a:pt x="516" y="42"/>
                  </a:lnTo>
                  <a:lnTo>
                    <a:pt x="471" y="42"/>
                  </a:lnTo>
                  <a:lnTo>
                    <a:pt x="421" y="42"/>
                  </a:lnTo>
                  <a:lnTo>
                    <a:pt x="368" y="42"/>
                  </a:lnTo>
                  <a:lnTo>
                    <a:pt x="313" y="42"/>
                  </a:lnTo>
                  <a:lnTo>
                    <a:pt x="258" y="42"/>
                  </a:lnTo>
                  <a:lnTo>
                    <a:pt x="205" y="42"/>
                  </a:lnTo>
                  <a:lnTo>
                    <a:pt x="154" y="42"/>
                  </a:lnTo>
                  <a:lnTo>
                    <a:pt x="109" y="42"/>
                  </a:lnTo>
                  <a:lnTo>
                    <a:pt x="70" y="42"/>
                  </a:lnTo>
                  <a:lnTo>
                    <a:pt x="39" y="42"/>
                  </a:lnTo>
                  <a:lnTo>
                    <a:pt x="15" y="42"/>
                  </a:lnTo>
                  <a:lnTo>
                    <a:pt x="3" y="42"/>
                  </a:lnTo>
                  <a:lnTo>
                    <a:pt x="2" y="35"/>
                  </a:lnTo>
                  <a:lnTo>
                    <a:pt x="1" y="29"/>
                  </a:lnTo>
                  <a:lnTo>
                    <a:pt x="0" y="22"/>
                  </a:lnTo>
                  <a:lnTo>
                    <a:pt x="0" y="16"/>
                  </a:lnTo>
                  <a:lnTo>
                    <a:pt x="0" y="15"/>
                  </a:lnTo>
                  <a:lnTo>
                    <a:pt x="1" y="11"/>
                  </a:lnTo>
                  <a:lnTo>
                    <a:pt x="1" y="6"/>
                  </a:lnTo>
                  <a:lnTo>
                    <a:pt x="2" y="0"/>
                  </a:lnTo>
                  <a:lnTo>
                    <a:pt x="14" y="0"/>
                  </a:lnTo>
                  <a:lnTo>
                    <a:pt x="37" y="0"/>
                  </a:lnTo>
                  <a:lnTo>
                    <a:pt x="68" y="0"/>
                  </a:lnTo>
                  <a:lnTo>
                    <a:pt x="109" y="0"/>
                  </a:lnTo>
                  <a:lnTo>
                    <a:pt x="154" y="0"/>
                  </a:lnTo>
                  <a:lnTo>
                    <a:pt x="204" y="0"/>
                  </a:lnTo>
                  <a:lnTo>
                    <a:pt x="257" y="0"/>
                  </a:lnTo>
                  <a:lnTo>
                    <a:pt x="313" y="0"/>
                  </a:lnTo>
                  <a:lnTo>
                    <a:pt x="368" y="0"/>
                  </a:lnTo>
                  <a:lnTo>
                    <a:pt x="421" y="0"/>
                  </a:lnTo>
                  <a:lnTo>
                    <a:pt x="471" y="0"/>
                  </a:lnTo>
                  <a:lnTo>
                    <a:pt x="516" y="0"/>
                  </a:lnTo>
                  <a:lnTo>
                    <a:pt x="557" y="0"/>
                  </a:lnTo>
                  <a:lnTo>
                    <a:pt x="588" y="0"/>
                  </a:lnTo>
                  <a:lnTo>
                    <a:pt x="611" y="0"/>
                  </a:lnTo>
                  <a:lnTo>
                    <a:pt x="623"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56" name="Freeform 698">
              <a:extLst>
                <a:ext uri="{FF2B5EF4-FFF2-40B4-BE49-F238E27FC236}">
                  <a16:creationId xmlns:a16="http://schemas.microsoft.com/office/drawing/2014/main" id="{024B1CD5-0C7D-4482-88D8-20DDBD8E62A3}"/>
                </a:ext>
              </a:extLst>
            </p:cNvPr>
            <p:cNvSpPr>
              <a:spLocks/>
            </p:cNvSpPr>
            <p:nvPr/>
          </p:nvSpPr>
          <p:spPr bwMode="auto">
            <a:xfrm>
              <a:off x="428" y="2787"/>
              <a:ext cx="212" cy="223"/>
            </a:xfrm>
            <a:custGeom>
              <a:avLst/>
              <a:gdLst>
                <a:gd name="T0" fmla="*/ 0 w 927"/>
                <a:gd name="T1" fmla="*/ 0 h 975"/>
                <a:gd name="T2" fmla="*/ 0 w 927"/>
                <a:gd name="T3" fmla="*/ 0 h 975"/>
                <a:gd name="T4" fmla="*/ 0 w 927"/>
                <a:gd name="T5" fmla="*/ 0 h 975"/>
                <a:gd name="T6" fmla="*/ 0 w 927"/>
                <a:gd name="T7" fmla="*/ 0 h 975"/>
                <a:gd name="T8" fmla="*/ 0 w 927"/>
                <a:gd name="T9" fmla="*/ 0 h 975"/>
                <a:gd name="T10" fmla="*/ 0 w 927"/>
                <a:gd name="T11" fmla="*/ 0 h 975"/>
                <a:gd name="T12" fmla="*/ 0 w 927"/>
                <a:gd name="T13" fmla="*/ 0 h 975"/>
                <a:gd name="T14" fmla="*/ 0 w 927"/>
                <a:gd name="T15" fmla="*/ 0 h 975"/>
                <a:gd name="T16" fmla="*/ 0 w 927"/>
                <a:gd name="T17" fmla="*/ 0 h 975"/>
                <a:gd name="T18" fmla="*/ 0 w 927"/>
                <a:gd name="T19" fmla="*/ 0 h 975"/>
                <a:gd name="T20" fmla="*/ 0 w 927"/>
                <a:gd name="T21" fmla="*/ 0 h 975"/>
                <a:gd name="T22" fmla="*/ 0 w 927"/>
                <a:gd name="T23" fmla="*/ 0 h 975"/>
                <a:gd name="T24" fmla="*/ 0 w 927"/>
                <a:gd name="T25" fmla="*/ 0 h 975"/>
                <a:gd name="T26" fmla="*/ 0 w 927"/>
                <a:gd name="T27" fmla="*/ 0 h 975"/>
                <a:gd name="T28" fmla="*/ 0 w 927"/>
                <a:gd name="T29" fmla="*/ 0 h 975"/>
                <a:gd name="T30" fmla="*/ 0 w 927"/>
                <a:gd name="T31" fmla="*/ 0 h 975"/>
                <a:gd name="T32" fmla="*/ 0 w 927"/>
                <a:gd name="T33" fmla="*/ 0 h 975"/>
                <a:gd name="T34" fmla="*/ 0 w 927"/>
                <a:gd name="T35" fmla="*/ 0 h 975"/>
                <a:gd name="T36" fmla="*/ 0 w 927"/>
                <a:gd name="T37" fmla="*/ 0 h 975"/>
                <a:gd name="T38" fmla="*/ 0 w 927"/>
                <a:gd name="T39" fmla="*/ 0 h 975"/>
                <a:gd name="T40" fmla="*/ 0 w 927"/>
                <a:gd name="T41" fmla="*/ 0 h 975"/>
                <a:gd name="T42" fmla="*/ 0 w 927"/>
                <a:gd name="T43" fmla="*/ 0 h 975"/>
                <a:gd name="T44" fmla="*/ 0 w 927"/>
                <a:gd name="T45" fmla="*/ 0 h 975"/>
                <a:gd name="T46" fmla="*/ 0 w 927"/>
                <a:gd name="T47" fmla="*/ 0 h 975"/>
                <a:gd name="T48" fmla="*/ 0 w 927"/>
                <a:gd name="T49" fmla="*/ 0 h 975"/>
                <a:gd name="T50" fmla="*/ 0 w 927"/>
                <a:gd name="T51" fmla="*/ 0 h 975"/>
                <a:gd name="T52" fmla="*/ 0 w 927"/>
                <a:gd name="T53" fmla="*/ 0 h 975"/>
                <a:gd name="T54" fmla="*/ 0 w 927"/>
                <a:gd name="T55" fmla="*/ 0 h 975"/>
                <a:gd name="T56" fmla="*/ 0 w 927"/>
                <a:gd name="T57" fmla="*/ 0 h 975"/>
                <a:gd name="T58" fmla="*/ 0 w 927"/>
                <a:gd name="T59" fmla="*/ 0 h 975"/>
                <a:gd name="T60" fmla="*/ 0 w 927"/>
                <a:gd name="T61" fmla="*/ 0 h 975"/>
                <a:gd name="T62" fmla="*/ 0 w 927"/>
                <a:gd name="T63" fmla="*/ 0 h 975"/>
                <a:gd name="T64" fmla="*/ 0 w 927"/>
                <a:gd name="T65" fmla="*/ 0 h 975"/>
                <a:gd name="T66" fmla="*/ 0 w 927"/>
                <a:gd name="T67" fmla="*/ 0 h 975"/>
                <a:gd name="T68" fmla="*/ 0 w 927"/>
                <a:gd name="T69" fmla="*/ 0 h 975"/>
                <a:gd name="T70" fmla="*/ 0 w 927"/>
                <a:gd name="T71" fmla="*/ 0 h 975"/>
                <a:gd name="T72" fmla="*/ 0 w 927"/>
                <a:gd name="T73" fmla="*/ 0 h 975"/>
                <a:gd name="T74" fmla="*/ 0 w 927"/>
                <a:gd name="T75" fmla="*/ 0 h 975"/>
                <a:gd name="T76" fmla="*/ 0 w 927"/>
                <a:gd name="T77" fmla="*/ 0 h 975"/>
                <a:gd name="T78" fmla="*/ 0 w 927"/>
                <a:gd name="T79" fmla="*/ 0 h 975"/>
                <a:gd name="T80" fmla="*/ 0 w 927"/>
                <a:gd name="T81" fmla="*/ 0 h 975"/>
                <a:gd name="T82" fmla="*/ 0 w 927"/>
                <a:gd name="T83" fmla="*/ 0 h 975"/>
                <a:gd name="T84" fmla="*/ 0 w 927"/>
                <a:gd name="T85" fmla="*/ 0 h 975"/>
                <a:gd name="T86" fmla="*/ 0 w 927"/>
                <a:gd name="T87" fmla="*/ 0 h 975"/>
                <a:gd name="T88" fmla="*/ 0 w 927"/>
                <a:gd name="T89" fmla="*/ 0 h 975"/>
                <a:gd name="T90" fmla="*/ 0 w 927"/>
                <a:gd name="T91" fmla="*/ 0 h 975"/>
                <a:gd name="T92" fmla="*/ 0 w 927"/>
                <a:gd name="T93" fmla="*/ 0 h 975"/>
                <a:gd name="T94" fmla="*/ 0 w 927"/>
                <a:gd name="T95" fmla="*/ 0 h 97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27"/>
                <a:gd name="T145" fmla="*/ 0 h 975"/>
                <a:gd name="T146" fmla="*/ 927 w 927"/>
                <a:gd name="T147" fmla="*/ 975 h 97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27" h="975">
                  <a:moveTo>
                    <a:pt x="245" y="0"/>
                  </a:moveTo>
                  <a:lnTo>
                    <a:pt x="7" y="7"/>
                  </a:lnTo>
                  <a:lnTo>
                    <a:pt x="4" y="24"/>
                  </a:lnTo>
                  <a:lnTo>
                    <a:pt x="4" y="29"/>
                  </a:lnTo>
                  <a:lnTo>
                    <a:pt x="3" y="42"/>
                  </a:lnTo>
                  <a:lnTo>
                    <a:pt x="0" y="59"/>
                  </a:lnTo>
                  <a:lnTo>
                    <a:pt x="0" y="81"/>
                  </a:lnTo>
                  <a:lnTo>
                    <a:pt x="2" y="105"/>
                  </a:lnTo>
                  <a:lnTo>
                    <a:pt x="3" y="129"/>
                  </a:lnTo>
                  <a:lnTo>
                    <a:pt x="8" y="155"/>
                  </a:lnTo>
                  <a:lnTo>
                    <a:pt x="16" y="181"/>
                  </a:lnTo>
                  <a:lnTo>
                    <a:pt x="26" y="205"/>
                  </a:lnTo>
                  <a:lnTo>
                    <a:pt x="41" y="227"/>
                  </a:lnTo>
                  <a:lnTo>
                    <a:pt x="59" y="244"/>
                  </a:lnTo>
                  <a:lnTo>
                    <a:pt x="82" y="258"/>
                  </a:lnTo>
                  <a:lnTo>
                    <a:pt x="101" y="265"/>
                  </a:lnTo>
                  <a:lnTo>
                    <a:pt x="124" y="271"/>
                  </a:lnTo>
                  <a:lnTo>
                    <a:pt x="153" y="276"/>
                  </a:lnTo>
                  <a:lnTo>
                    <a:pt x="184" y="283"/>
                  </a:lnTo>
                  <a:lnTo>
                    <a:pt x="219" y="288"/>
                  </a:lnTo>
                  <a:lnTo>
                    <a:pt x="257" y="293"/>
                  </a:lnTo>
                  <a:lnTo>
                    <a:pt x="294" y="297"/>
                  </a:lnTo>
                  <a:lnTo>
                    <a:pt x="335" y="302"/>
                  </a:lnTo>
                  <a:lnTo>
                    <a:pt x="375" y="306"/>
                  </a:lnTo>
                  <a:lnTo>
                    <a:pt x="414" y="310"/>
                  </a:lnTo>
                  <a:lnTo>
                    <a:pt x="453" y="314"/>
                  </a:lnTo>
                  <a:lnTo>
                    <a:pt x="490" y="317"/>
                  </a:lnTo>
                  <a:lnTo>
                    <a:pt x="522" y="319"/>
                  </a:lnTo>
                  <a:lnTo>
                    <a:pt x="553" y="322"/>
                  </a:lnTo>
                  <a:lnTo>
                    <a:pt x="579" y="324"/>
                  </a:lnTo>
                  <a:lnTo>
                    <a:pt x="600" y="326"/>
                  </a:lnTo>
                  <a:lnTo>
                    <a:pt x="582" y="370"/>
                  </a:lnTo>
                  <a:lnTo>
                    <a:pt x="556" y="430"/>
                  </a:lnTo>
                  <a:lnTo>
                    <a:pt x="527" y="503"/>
                  </a:lnTo>
                  <a:lnTo>
                    <a:pt x="496" y="584"/>
                  </a:lnTo>
                  <a:lnTo>
                    <a:pt x="465" y="673"/>
                  </a:lnTo>
                  <a:lnTo>
                    <a:pt x="436" y="763"/>
                  </a:lnTo>
                  <a:lnTo>
                    <a:pt x="413" y="850"/>
                  </a:lnTo>
                  <a:lnTo>
                    <a:pt x="396" y="930"/>
                  </a:lnTo>
                  <a:lnTo>
                    <a:pt x="388" y="975"/>
                  </a:lnTo>
                  <a:lnTo>
                    <a:pt x="427" y="950"/>
                  </a:lnTo>
                  <a:lnTo>
                    <a:pt x="448" y="937"/>
                  </a:lnTo>
                  <a:lnTo>
                    <a:pt x="473" y="920"/>
                  </a:lnTo>
                  <a:lnTo>
                    <a:pt x="500" y="903"/>
                  </a:lnTo>
                  <a:lnTo>
                    <a:pt x="531" y="885"/>
                  </a:lnTo>
                  <a:lnTo>
                    <a:pt x="564" y="865"/>
                  </a:lnTo>
                  <a:lnTo>
                    <a:pt x="598" y="846"/>
                  </a:lnTo>
                  <a:lnTo>
                    <a:pt x="633" y="825"/>
                  </a:lnTo>
                  <a:lnTo>
                    <a:pt x="668" y="806"/>
                  </a:lnTo>
                  <a:lnTo>
                    <a:pt x="704" y="787"/>
                  </a:lnTo>
                  <a:lnTo>
                    <a:pt x="738" y="769"/>
                  </a:lnTo>
                  <a:lnTo>
                    <a:pt x="772" y="754"/>
                  </a:lnTo>
                  <a:lnTo>
                    <a:pt x="805" y="739"/>
                  </a:lnTo>
                  <a:lnTo>
                    <a:pt x="833" y="729"/>
                  </a:lnTo>
                  <a:lnTo>
                    <a:pt x="861" y="720"/>
                  </a:lnTo>
                  <a:lnTo>
                    <a:pt x="884" y="713"/>
                  </a:lnTo>
                  <a:lnTo>
                    <a:pt x="903" y="712"/>
                  </a:lnTo>
                  <a:lnTo>
                    <a:pt x="927" y="712"/>
                  </a:lnTo>
                  <a:lnTo>
                    <a:pt x="923" y="689"/>
                  </a:lnTo>
                  <a:lnTo>
                    <a:pt x="911" y="618"/>
                  </a:lnTo>
                  <a:lnTo>
                    <a:pt x="900" y="544"/>
                  </a:lnTo>
                  <a:lnTo>
                    <a:pt x="888" y="469"/>
                  </a:lnTo>
                  <a:lnTo>
                    <a:pt x="876" y="396"/>
                  </a:lnTo>
                  <a:lnTo>
                    <a:pt x="867" y="330"/>
                  </a:lnTo>
                  <a:lnTo>
                    <a:pt x="859" y="275"/>
                  </a:lnTo>
                  <a:lnTo>
                    <a:pt x="853" y="235"/>
                  </a:lnTo>
                  <a:lnTo>
                    <a:pt x="851" y="214"/>
                  </a:lnTo>
                  <a:lnTo>
                    <a:pt x="850" y="196"/>
                  </a:lnTo>
                  <a:lnTo>
                    <a:pt x="845" y="177"/>
                  </a:lnTo>
                  <a:lnTo>
                    <a:pt x="837" y="160"/>
                  </a:lnTo>
                  <a:lnTo>
                    <a:pt x="827" y="145"/>
                  </a:lnTo>
                  <a:lnTo>
                    <a:pt x="812" y="132"/>
                  </a:lnTo>
                  <a:lnTo>
                    <a:pt x="795" y="123"/>
                  </a:lnTo>
                  <a:lnTo>
                    <a:pt x="775" y="116"/>
                  </a:lnTo>
                  <a:lnTo>
                    <a:pt x="751" y="114"/>
                  </a:lnTo>
                  <a:lnTo>
                    <a:pt x="740" y="114"/>
                  </a:lnTo>
                  <a:lnTo>
                    <a:pt x="721" y="112"/>
                  </a:lnTo>
                  <a:lnTo>
                    <a:pt x="697" y="110"/>
                  </a:lnTo>
                  <a:lnTo>
                    <a:pt x="668" y="107"/>
                  </a:lnTo>
                  <a:lnTo>
                    <a:pt x="635" y="105"/>
                  </a:lnTo>
                  <a:lnTo>
                    <a:pt x="600" y="102"/>
                  </a:lnTo>
                  <a:lnTo>
                    <a:pt x="563" y="98"/>
                  </a:lnTo>
                  <a:lnTo>
                    <a:pt x="523" y="94"/>
                  </a:lnTo>
                  <a:lnTo>
                    <a:pt x="483" y="90"/>
                  </a:lnTo>
                  <a:lnTo>
                    <a:pt x="444" y="86"/>
                  </a:lnTo>
                  <a:lnTo>
                    <a:pt x="406" y="82"/>
                  </a:lnTo>
                  <a:lnTo>
                    <a:pt x="371" y="79"/>
                  </a:lnTo>
                  <a:lnTo>
                    <a:pt x="337" y="75"/>
                  </a:lnTo>
                  <a:lnTo>
                    <a:pt x="309" y="72"/>
                  </a:lnTo>
                  <a:lnTo>
                    <a:pt x="284" y="69"/>
                  </a:lnTo>
                  <a:lnTo>
                    <a:pt x="266" y="68"/>
                  </a:lnTo>
                  <a:lnTo>
                    <a:pt x="266" y="50"/>
                  </a:lnTo>
                  <a:lnTo>
                    <a:pt x="266" y="27"/>
                  </a:lnTo>
                  <a:lnTo>
                    <a:pt x="266" y="8"/>
                  </a:lnTo>
                  <a:lnTo>
                    <a:pt x="266" y="0"/>
                  </a:lnTo>
                  <a:lnTo>
                    <a:pt x="2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57" name="Freeform 699">
              <a:extLst>
                <a:ext uri="{FF2B5EF4-FFF2-40B4-BE49-F238E27FC236}">
                  <a16:creationId xmlns:a16="http://schemas.microsoft.com/office/drawing/2014/main" id="{8338DE6D-8506-4BA9-AF96-977E694FCD69}"/>
                </a:ext>
              </a:extLst>
            </p:cNvPr>
            <p:cNvSpPr>
              <a:spLocks/>
            </p:cNvSpPr>
            <p:nvPr/>
          </p:nvSpPr>
          <p:spPr bwMode="auto">
            <a:xfrm>
              <a:off x="437" y="2796"/>
              <a:ext cx="193" cy="195"/>
            </a:xfrm>
            <a:custGeom>
              <a:avLst/>
              <a:gdLst>
                <a:gd name="T0" fmla="*/ 0 w 842"/>
                <a:gd name="T1" fmla="*/ 0 h 852"/>
                <a:gd name="T2" fmla="*/ 0 w 842"/>
                <a:gd name="T3" fmla="*/ 0 h 852"/>
                <a:gd name="T4" fmla="*/ 0 w 842"/>
                <a:gd name="T5" fmla="*/ 0 h 852"/>
                <a:gd name="T6" fmla="*/ 0 w 842"/>
                <a:gd name="T7" fmla="*/ 0 h 852"/>
                <a:gd name="T8" fmla="*/ 0 w 842"/>
                <a:gd name="T9" fmla="*/ 0 h 852"/>
                <a:gd name="T10" fmla="*/ 0 w 842"/>
                <a:gd name="T11" fmla="*/ 0 h 852"/>
                <a:gd name="T12" fmla="*/ 0 w 842"/>
                <a:gd name="T13" fmla="*/ 0 h 852"/>
                <a:gd name="T14" fmla="*/ 0 w 842"/>
                <a:gd name="T15" fmla="*/ 0 h 852"/>
                <a:gd name="T16" fmla="*/ 0 w 842"/>
                <a:gd name="T17" fmla="*/ 0 h 852"/>
                <a:gd name="T18" fmla="*/ 0 w 842"/>
                <a:gd name="T19" fmla="*/ 0 h 852"/>
                <a:gd name="T20" fmla="*/ 0 w 842"/>
                <a:gd name="T21" fmla="*/ 0 h 852"/>
                <a:gd name="T22" fmla="*/ 0 w 842"/>
                <a:gd name="T23" fmla="*/ 0 h 852"/>
                <a:gd name="T24" fmla="*/ 0 w 842"/>
                <a:gd name="T25" fmla="*/ 0 h 852"/>
                <a:gd name="T26" fmla="*/ 0 w 842"/>
                <a:gd name="T27" fmla="*/ 0 h 852"/>
                <a:gd name="T28" fmla="*/ 0 w 842"/>
                <a:gd name="T29" fmla="*/ 0 h 852"/>
                <a:gd name="T30" fmla="*/ 0 w 842"/>
                <a:gd name="T31" fmla="*/ 0 h 852"/>
                <a:gd name="T32" fmla="*/ 0 w 842"/>
                <a:gd name="T33" fmla="*/ 0 h 852"/>
                <a:gd name="T34" fmla="*/ 0 w 842"/>
                <a:gd name="T35" fmla="*/ 0 h 852"/>
                <a:gd name="T36" fmla="*/ 0 w 842"/>
                <a:gd name="T37" fmla="*/ 0 h 852"/>
                <a:gd name="T38" fmla="*/ 0 w 842"/>
                <a:gd name="T39" fmla="*/ 0 h 852"/>
                <a:gd name="T40" fmla="*/ 0 w 842"/>
                <a:gd name="T41" fmla="*/ 0 h 852"/>
                <a:gd name="T42" fmla="*/ 0 w 842"/>
                <a:gd name="T43" fmla="*/ 0 h 852"/>
                <a:gd name="T44" fmla="*/ 0 w 842"/>
                <a:gd name="T45" fmla="*/ 0 h 852"/>
                <a:gd name="T46" fmla="*/ 0 w 842"/>
                <a:gd name="T47" fmla="*/ 0 h 852"/>
                <a:gd name="T48" fmla="*/ 0 w 842"/>
                <a:gd name="T49" fmla="*/ 0 h 852"/>
                <a:gd name="T50" fmla="*/ 0 w 842"/>
                <a:gd name="T51" fmla="*/ 0 h 852"/>
                <a:gd name="T52" fmla="*/ 0 w 842"/>
                <a:gd name="T53" fmla="*/ 0 h 852"/>
                <a:gd name="T54" fmla="*/ 0 w 842"/>
                <a:gd name="T55" fmla="*/ 0 h 852"/>
                <a:gd name="T56" fmla="*/ 0 w 842"/>
                <a:gd name="T57" fmla="*/ 0 h 852"/>
                <a:gd name="T58" fmla="*/ 0 w 842"/>
                <a:gd name="T59" fmla="*/ 0 h 852"/>
                <a:gd name="T60" fmla="*/ 0 w 842"/>
                <a:gd name="T61" fmla="*/ 0 h 852"/>
                <a:gd name="T62" fmla="*/ 0 w 842"/>
                <a:gd name="T63" fmla="*/ 0 h 852"/>
                <a:gd name="T64" fmla="*/ 0 w 842"/>
                <a:gd name="T65" fmla="*/ 0 h 852"/>
                <a:gd name="T66" fmla="*/ 0 w 842"/>
                <a:gd name="T67" fmla="*/ 0 h 852"/>
                <a:gd name="T68" fmla="*/ 0 w 842"/>
                <a:gd name="T69" fmla="*/ 0 h 852"/>
                <a:gd name="T70" fmla="*/ 0 w 842"/>
                <a:gd name="T71" fmla="*/ 0 h 852"/>
                <a:gd name="T72" fmla="*/ 0 w 842"/>
                <a:gd name="T73" fmla="*/ 0 h 852"/>
                <a:gd name="T74" fmla="*/ 0 w 842"/>
                <a:gd name="T75" fmla="*/ 0 h 852"/>
                <a:gd name="T76" fmla="*/ 0 w 842"/>
                <a:gd name="T77" fmla="*/ 0 h 852"/>
                <a:gd name="T78" fmla="*/ 0 w 842"/>
                <a:gd name="T79" fmla="*/ 0 h 852"/>
                <a:gd name="T80" fmla="*/ 0 w 842"/>
                <a:gd name="T81" fmla="*/ 0 h 852"/>
                <a:gd name="T82" fmla="*/ 0 w 842"/>
                <a:gd name="T83" fmla="*/ 0 h 852"/>
                <a:gd name="T84" fmla="*/ 0 w 842"/>
                <a:gd name="T85" fmla="*/ 0 h 852"/>
                <a:gd name="T86" fmla="*/ 0 w 842"/>
                <a:gd name="T87" fmla="*/ 0 h 852"/>
                <a:gd name="T88" fmla="*/ 0 w 842"/>
                <a:gd name="T89" fmla="*/ 0 h 852"/>
                <a:gd name="T90" fmla="*/ 0 w 842"/>
                <a:gd name="T91" fmla="*/ 0 h 852"/>
                <a:gd name="T92" fmla="*/ 0 w 842"/>
                <a:gd name="T93" fmla="*/ 0 h 852"/>
                <a:gd name="T94" fmla="*/ 0 w 842"/>
                <a:gd name="T95" fmla="*/ 0 h 852"/>
                <a:gd name="T96" fmla="*/ 0 w 842"/>
                <a:gd name="T97" fmla="*/ 0 h 852"/>
                <a:gd name="T98" fmla="*/ 0 w 842"/>
                <a:gd name="T99" fmla="*/ 0 h 85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2"/>
                <a:gd name="T151" fmla="*/ 0 h 852"/>
                <a:gd name="T152" fmla="*/ 842 w 842"/>
                <a:gd name="T153" fmla="*/ 852 h 85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2" h="852">
                  <a:moveTo>
                    <a:pt x="188" y="0"/>
                  </a:moveTo>
                  <a:lnTo>
                    <a:pt x="188" y="18"/>
                  </a:lnTo>
                  <a:lnTo>
                    <a:pt x="188" y="39"/>
                  </a:lnTo>
                  <a:lnTo>
                    <a:pt x="188" y="56"/>
                  </a:lnTo>
                  <a:lnTo>
                    <a:pt x="188" y="62"/>
                  </a:lnTo>
                  <a:lnTo>
                    <a:pt x="205" y="64"/>
                  </a:lnTo>
                  <a:lnTo>
                    <a:pt x="213" y="65"/>
                  </a:lnTo>
                  <a:lnTo>
                    <a:pt x="229" y="66"/>
                  </a:lnTo>
                  <a:lnTo>
                    <a:pt x="254" y="69"/>
                  </a:lnTo>
                  <a:lnTo>
                    <a:pt x="284" y="73"/>
                  </a:lnTo>
                  <a:lnTo>
                    <a:pt x="321" y="77"/>
                  </a:lnTo>
                  <a:lnTo>
                    <a:pt x="360" y="80"/>
                  </a:lnTo>
                  <a:lnTo>
                    <a:pt x="403" y="84"/>
                  </a:lnTo>
                  <a:lnTo>
                    <a:pt x="445" y="90"/>
                  </a:lnTo>
                  <a:lnTo>
                    <a:pt x="490" y="93"/>
                  </a:lnTo>
                  <a:lnTo>
                    <a:pt x="534" y="99"/>
                  </a:lnTo>
                  <a:lnTo>
                    <a:pt x="576" y="103"/>
                  </a:lnTo>
                  <a:lnTo>
                    <a:pt x="613" y="105"/>
                  </a:lnTo>
                  <a:lnTo>
                    <a:pt x="647" y="109"/>
                  </a:lnTo>
                  <a:lnTo>
                    <a:pt x="676" y="110"/>
                  </a:lnTo>
                  <a:lnTo>
                    <a:pt x="698" y="113"/>
                  </a:lnTo>
                  <a:lnTo>
                    <a:pt x="712" y="113"/>
                  </a:lnTo>
                  <a:lnTo>
                    <a:pt x="727" y="114"/>
                  </a:lnTo>
                  <a:lnTo>
                    <a:pt x="740" y="118"/>
                  </a:lnTo>
                  <a:lnTo>
                    <a:pt x="750" y="123"/>
                  </a:lnTo>
                  <a:lnTo>
                    <a:pt x="759" y="131"/>
                  </a:lnTo>
                  <a:lnTo>
                    <a:pt x="766" y="140"/>
                  </a:lnTo>
                  <a:lnTo>
                    <a:pt x="769" y="151"/>
                  </a:lnTo>
                  <a:lnTo>
                    <a:pt x="772" y="161"/>
                  </a:lnTo>
                  <a:lnTo>
                    <a:pt x="773" y="173"/>
                  </a:lnTo>
                  <a:lnTo>
                    <a:pt x="776" y="199"/>
                  </a:lnTo>
                  <a:lnTo>
                    <a:pt x="783" y="247"/>
                  </a:lnTo>
                  <a:lnTo>
                    <a:pt x="792" y="311"/>
                  </a:lnTo>
                  <a:lnTo>
                    <a:pt x="802" y="382"/>
                  </a:lnTo>
                  <a:lnTo>
                    <a:pt x="814" y="456"/>
                  </a:lnTo>
                  <a:lnTo>
                    <a:pt x="825" y="528"/>
                  </a:lnTo>
                  <a:lnTo>
                    <a:pt x="835" y="589"/>
                  </a:lnTo>
                  <a:lnTo>
                    <a:pt x="842" y="633"/>
                  </a:lnTo>
                  <a:lnTo>
                    <a:pt x="820" y="638"/>
                  </a:lnTo>
                  <a:lnTo>
                    <a:pt x="794" y="646"/>
                  </a:lnTo>
                  <a:lnTo>
                    <a:pt x="768" y="655"/>
                  </a:lnTo>
                  <a:lnTo>
                    <a:pt x="740" y="667"/>
                  </a:lnTo>
                  <a:lnTo>
                    <a:pt x="710" y="681"/>
                  </a:lnTo>
                  <a:lnTo>
                    <a:pt x="678" y="696"/>
                  </a:lnTo>
                  <a:lnTo>
                    <a:pt x="647" y="711"/>
                  </a:lnTo>
                  <a:lnTo>
                    <a:pt x="616" y="728"/>
                  </a:lnTo>
                  <a:lnTo>
                    <a:pt x="585" y="745"/>
                  </a:lnTo>
                  <a:lnTo>
                    <a:pt x="553" y="762"/>
                  </a:lnTo>
                  <a:lnTo>
                    <a:pt x="524" y="779"/>
                  </a:lnTo>
                  <a:lnTo>
                    <a:pt x="496" y="796"/>
                  </a:lnTo>
                  <a:lnTo>
                    <a:pt x="470" y="811"/>
                  </a:lnTo>
                  <a:lnTo>
                    <a:pt x="445" y="826"/>
                  </a:lnTo>
                  <a:lnTo>
                    <a:pt x="423" y="840"/>
                  </a:lnTo>
                  <a:lnTo>
                    <a:pt x="405" y="852"/>
                  </a:lnTo>
                  <a:lnTo>
                    <a:pt x="429" y="759"/>
                  </a:lnTo>
                  <a:lnTo>
                    <a:pt x="458" y="663"/>
                  </a:lnTo>
                  <a:lnTo>
                    <a:pt x="491" y="567"/>
                  </a:lnTo>
                  <a:lnTo>
                    <a:pt x="525" y="476"/>
                  </a:lnTo>
                  <a:lnTo>
                    <a:pt x="557" y="397"/>
                  </a:lnTo>
                  <a:lnTo>
                    <a:pt x="583" y="333"/>
                  </a:lnTo>
                  <a:lnTo>
                    <a:pt x="602" y="291"/>
                  </a:lnTo>
                  <a:lnTo>
                    <a:pt x="609" y="274"/>
                  </a:lnTo>
                  <a:lnTo>
                    <a:pt x="621" y="248"/>
                  </a:lnTo>
                  <a:lnTo>
                    <a:pt x="593" y="247"/>
                  </a:lnTo>
                  <a:lnTo>
                    <a:pt x="563" y="244"/>
                  </a:lnTo>
                  <a:lnTo>
                    <a:pt x="529" y="242"/>
                  </a:lnTo>
                  <a:lnTo>
                    <a:pt x="492" y="239"/>
                  </a:lnTo>
                  <a:lnTo>
                    <a:pt x="455" y="237"/>
                  </a:lnTo>
                  <a:lnTo>
                    <a:pt x="416" y="233"/>
                  </a:lnTo>
                  <a:lnTo>
                    <a:pt x="375" y="229"/>
                  </a:lnTo>
                  <a:lnTo>
                    <a:pt x="335" y="225"/>
                  </a:lnTo>
                  <a:lnTo>
                    <a:pt x="294" y="221"/>
                  </a:lnTo>
                  <a:lnTo>
                    <a:pt x="255" y="217"/>
                  </a:lnTo>
                  <a:lnTo>
                    <a:pt x="219" y="212"/>
                  </a:lnTo>
                  <a:lnTo>
                    <a:pt x="183" y="207"/>
                  </a:lnTo>
                  <a:lnTo>
                    <a:pt x="150" y="203"/>
                  </a:lnTo>
                  <a:lnTo>
                    <a:pt x="121" y="198"/>
                  </a:lnTo>
                  <a:lnTo>
                    <a:pt x="95" y="191"/>
                  </a:lnTo>
                  <a:lnTo>
                    <a:pt x="75" y="186"/>
                  </a:lnTo>
                  <a:lnTo>
                    <a:pt x="59" y="181"/>
                  </a:lnTo>
                  <a:lnTo>
                    <a:pt x="43" y="172"/>
                  </a:lnTo>
                  <a:lnTo>
                    <a:pt x="30" y="157"/>
                  </a:lnTo>
                  <a:lnTo>
                    <a:pt x="20" y="142"/>
                  </a:lnTo>
                  <a:lnTo>
                    <a:pt x="12" y="122"/>
                  </a:lnTo>
                  <a:lnTo>
                    <a:pt x="7" y="103"/>
                  </a:lnTo>
                  <a:lnTo>
                    <a:pt x="3" y="80"/>
                  </a:lnTo>
                  <a:lnTo>
                    <a:pt x="0" y="60"/>
                  </a:lnTo>
                  <a:lnTo>
                    <a:pt x="0" y="39"/>
                  </a:lnTo>
                  <a:lnTo>
                    <a:pt x="0" y="30"/>
                  </a:lnTo>
                  <a:lnTo>
                    <a:pt x="2" y="22"/>
                  </a:lnTo>
                  <a:lnTo>
                    <a:pt x="2" y="13"/>
                  </a:lnTo>
                  <a:lnTo>
                    <a:pt x="3" y="5"/>
                  </a:lnTo>
                  <a:lnTo>
                    <a:pt x="17" y="5"/>
                  </a:lnTo>
                  <a:lnTo>
                    <a:pt x="38" y="4"/>
                  </a:lnTo>
                  <a:lnTo>
                    <a:pt x="64" y="2"/>
                  </a:lnTo>
                  <a:lnTo>
                    <a:pt x="94" y="2"/>
                  </a:lnTo>
                  <a:lnTo>
                    <a:pt x="123" y="1"/>
                  </a:lnTo>
                  <a:lnTo>
                    <a:pt x="150" y="0"/>
                  </a:lnTo>
                  <a:lnTo>
                    <a:pt x="172" y="0"/>
                  </a:lnTo>
                  <a:lnTo>
                    <a:pt x="188"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58" name="Freeform 700">
              <a:extLst>
                <a:ext uri="{FF2B5EF4-FFF2-40B4-BE49-F238E27FC236}">
                  <a16:creationId xmlns:a16="http://schemas.microsoft.com/office/drawing/2014/main" id="{845A2F43-FE34-43DE-AE56-6510E5D00FE3}"/>
                </a:ext>
              </a:extLst>
            </p:cNvPr>
            <p:cNvSpPr>
              <a:spLocks/>
            </p:cNvSpPr>
            <p:nvPr/>
          </p:nvSpPr>
          <p:spPr bwMode="auto">
            <a:xfrm>
              <a:off x="521" y="2420"/>
              <a:ext cx="108" cy="109"/>
            </a:xfrm>
            <a:custGeom>
              <a:avLst/>
              <a:gdLst>
                <a:gd name="T0" fmla="*/ 0 w 471"/>
                <a:gd name="T1" fmla="*/ 0 h 475"/>
                <a:gd name="T2" fmla="*/ 0 w 471"/>
                <a:gd name="T3" fmla="*/ 0 h 475"/>
                <a:gd name="T4" fmla="*/ 0 w 471"/>
                <a:gd name="T5" fmla="*/ 0 h 475"/>
                <a:gd name="T6" fmla="*/ 0 w 471"/>
                <a:gd name="T7" fmla="*/ 0 h 475"/>
                <a:gd name="T8" fmla="*/ 0 w 471"/>
                <a:gd name="T9" fmla="*/ 0 h 475"/>
                <a:gd name="T10" fmla="*/ 0 w 471"/>
                <a:gd name="T11" fmla="*/ 0 h 475"/>
                <a:gd name="T12" fmla="*/ 0 w 471"/>
                <a:gd name="T13" fmla="*/ 0 h 475"/>
                <a:gd name="T14" fmla="*/ 0 w 471"/>
                <a:gd name="T15" fmla="*/ 0 h 475"/>
                <a:gd name="T16" fmla="*/ 0 w 471"/>
                <a:gd name="T17" fmla="*/ 0 h 475"/>
                <a:gd name="T18" fmla="*/ 0 w 471"/>
                <a:gd name="T19" fmla="*/ 0 h 475"/>
                <a:gd name="T20" fmla="*/ 0 w 471"/>
                <a:gd name="T21" fmla="*/ 0 h 475"/>
                <a:gd name="T22" fmla="*/ 0 w 471"/>
                <a:gd name="T23" fmla="*/ 0 h 475"/>
                <a:gd name="T24" fmla="*/ 0 w 471"/>
                <a:gd name="T25" fmla="*/ 0 h 475"/>
                <a:gd name="T26" fmla="*/ 0 w 471"/>
                <a:gd name="T27" fmla="*/ 0 h 475"/>
                <a:gd name="T28" fmla="*/ 0 w 471"/>
                <a:gd name="T29" fmla="*/ 0 h 475"/>
                <a:gd name="T30" fmla="*/ 0 w 471"/>
                <a:gd name="T31" fmla="*/ 0 h 475"/>
                <a:gd name="T32" fmla="*/ 0 w 471"/>
                <a:gd name="T33" fmla="*/ 0 h 475"/>
                <a:gd name="T34" fmla="*/ 0 w 471"/>
                <a:gd name="T35" fmla="*/ 0 h 475"/>
                <a:gd name="T36" fmla="*/ 0 w 471"/>
                <a:gd name="T37" fmla="*/ 0 h 475"/>
                <a:gd name="T38" fmla="*/ 0 w 471"/>
                <a:gd name="T39" fmla="*/ 0 h 475"/>
                <a:gd name="T40" fmla="*/ 0 w 471"/>
                <a:gd name="T41" fmla="*/ 0 h 475"/>
                <a:gd name="T42" fmla="*/ 0 w 471"/>
                <a:gd name="T43" fmla="*/ 0 h 475"/>
                <a:gd name="T44" fmla="*/ 0 w 471"/>
                <a:gd name="T45" fmla="*/ 0 h 475"/>
                <a:gd name="T46" fmla="*/ 0 w 471"/>
                <a:gd name="T47" fmla="*/ 0 h 475"/>
                <a:gd name="T48" fmla="*/ 0 w 471"/>
                <a:gd name="T49" fmla="*/ 0 h 475"/>
                <a:gd name="T50" fmla="*/ 0 w 471"/>
                <a:gd name="T51" fmla="*/ 0 h 475"/>
                <a:gd name="T52" fmla="*/ 0 w 471"/>
                <a:gd name="T53" fmla="*/ 0 h 475"/>
                <a:gd name="T54" fmla="*/ 0 w 471"/>
                <a:gd name="T55" fmla="*/ 0 h 475"/>
                <a:gd name="T56" fmla="*/ 0 w 471"/>
                <a:gd name="T57" fmla="*/ 0 h 475"/>
                <a:gd name="T58" fmla="*/ 0 w 471"/>
                <a:gd name="T59" fmla="*/ 0 h 475"/>
                <a:gd name="T60" fmla="*/ 0 w 471"/>
                <a:gd name="T61" fmla="*/ 0 h 475"/>
                <a:gd name="T62" fmla="*/ 0 w 471"/>
                <a:gd name="T63" fmla="*/ 0 h 475"/>
                <a:gd name="T64" fmla="*/ 0 w 471"/>
                <a:gd name="T65" fmla="*/ 0 h 475"/>
                <a:gd name="T66" fmla="*/ 0 w 471"/>
                <a:gd name="T67" fmla="*/ 0 h 475"/>
                <a:gd name="T68" fmla="*/ 0 w 471"/>
                <a:gd name="T69" fmla="*/ 0 h 475"/>
                <a:gd name="T70" fmla="*/ 0 w 471"/>
                <a:gd name="T71" fmla="*/ 0 h 475"/>
                <a:gd name="T72" fmla="*/ 0 w 471"/>
                <a:gd name="T73" fmla="*/ 0 h 475"/>
                <a:gd name="T74" fmla="*/ 0 w 471"/>
                <a:gd name="T75" fmla="*/ 0 h 475"/>
                <a:gd name="T76" fmla="*/ 0 w 471"/>
                <a:gd name="T77" fmla="*/ 0 h 475"/>
                <a:gd name="T78" fmla="*/ 0 w 471"/>
                <a:gd name="T79" fmla="*/ 0 h 475"/>
                <a:gd name="T80" fmla="*/ 0 w 471"/>
                <a:gd name="T81" fmla="*/ 0 h 475"/>
                <a:gd name="T82" fmla="*/ 0 w 471"/>
                <a:gd name="T83" fmla="*/ 0 h 475"/>
                <a:gd name="T84" fmla="*/ 0 w 471"/>
                <a:gd name="T85" fmla="*/ 0 h 475"/>
                <a:gd name="T86" fmla="*/ 0 w 471"/>
                <a:gd name="T87" fmla="*/ 0 h 475"/>
                <a:gd name="T88" fmla="*/ 0 w 471"/>
                <a:gd name="T89" fmla="*/ 0 h 475"/>
                <a:gd name="T90" fmla="*/ 0 w 471"/>
                <a:gd name="T91" fmla="*/ 0 h 475"/>
                <a:gd name="T92" fmla="*/ 0 w 471"/>
                <a:gd name="T93" fmla="*/ 0 h 475"/>
                <a:gd name="T94" fmla="*/ 0 w 471"/>
                <a:gd name="T95" fmla="*/ 0 h 475"/>
                <a:gd name="T96" fmla="*/ 0 w 471"/>
                <a:gd name="T97" fmla="*/ 0 h 475"/>
                <a:gd name="T98" fmla="*/ 0 w 471"/>
                <a:gd name="T99" fmla="*/ 0 h 475"/>
                <a:gd name="T100" fmla="*/ 0 w 471"/>
                <a:gd name="T101" fmla="*/ 0 h 47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71"/>
                <a:gd name="T154" fmla="*/ 0 h 475"/>
                <a:gd name="T155" fmla="*/ 471 w 471"/>
                <a:gd name="T156" fmla="*/ 475 h 47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71" h="475">
                  <a:moveTo>
                    <a:pt x="254" y="0"/>
                  </a:moveTo>
                  <a:lnTo>
                    <a:pt x="230" y="6"/>
                  </a:lnTo>
                  <a:lnTo>
                    <a:pt x="207" y="11"/>
                  </a:lnTo>
                  <a:lnTo>
                    <a:pt x="186" y="17"/>
                  </a:lnTo>
                  <a:lnTo>
                    <a:pt x="165" y="24"/>
                  </a:lnTo>
                  <a:lnTo>
                    <a:pt x="147" y="32"/>
                  </a:lnTo>
                  <a:lnTo>
                    <a:pt x="129" y="39"/>
                  </a:lnTo>
                  <a:lnTo>
                    <a:pt x="112" y="48"/>
                  </a:lnTo>
                  <a:lnTo>
                    <a:pt x="96" y="58"/>
                  </a:lnTo>
                  <a:lnTo>
                    <a:pt x="82" y="68"/>
                  </a:lnTo>
                  <a:lnTo>
                    <a:pt x="69" y="78"/>
                  </a:lnTo>
                  <a:lnTo>
                    <a:pt x="57" y="89"/>
                  </a:lnTo>
                  <a:lnTo>
                    <a:pt x="46" y="100"/>
                  </a:lnTo>
                  <a:lnTo>
                    <a:pt x="36" y="113"/>
                  </a:lnTo>
                  <a:lnTo>
                    <a:pt x="27" y="126"/>
                  </a:lnTo>
                  <a:lnTo>
                    <a:pt x="21" y="139"/>
                  </a:lnTo>
                  <a:lnTo>
                    <a:pt x="14" y="154"/>
                  </a:lnTo>
                  <a:lnTo>
                    <a:pt x="8" y="172"/>
                  </a:lnTo>
                  <a:lnTo>
                    <a:pt x="4" y="190"/>
                  </a:lnTo>
                  <a:lnTo>
                    <a:pt x="1" y="210"/>
                  </a:lnTo>
                  <a:lnTo>
                    <a:pt x="0" y="228"/>
                  </a:lnTo>
                  <a:lnTo>
                    <a:pt x="3" y="262"/>
                  </a:lnTo>
                  <a:lnTo>
                    <a:pt x="9" y="294"/>
                  </a:lnTo>
                  <a:lnTo>
                    <a:pt x="18" y="324"/>
                  </a:lnTo>
                  <a:lnTo>
                    <a:pt x="30" y="351"/>
                  </a:lnTo>
                  <a:lnTo>
                    <a:pt x="40" y="376"/>
                  </a:lnTo>
                  <a:lnTo>
                    <a:pt x="52" y="396"/>
                  </a:lnTo>
                  <a:lnTo>
                    <a:pt x="61" y="409"/>
                  </a:lnTo>
                  <a:lnTo>
                    <a:pt x="66" y="418"/>
                  </a:lnTo>
                  <a:lnTo>
                    <a:pt x="73" y="435"/>
                  </a:lnTo>
                  <a:lnTo>
                    <a:pt x="81" y="449"/>
                  </a:lnTo>
                  <a:lnTo>
                    <a:pt x="90" y="458"/>
                  </a:lnTo>
                  <a:lnTo>
                    <a:pt x="99" y="465"/>
                  </a:lnTo>
                  <a:lnTo>
                    <a:pt x="112" y="470"/>
                  </a:lnTo>
                  <a:lnTo>
                    <a:pt x="125" y="474"/>
                  </a:lnTo>
                  <a:lnTo>
                    <a:pt x="137" y="475"/>
                  </a:lnTo>
                  <a:lnTo>
                    <a:pt x="148" y="474"/>
                  </a:lnTo>
                  <a:lnTo>
                    <a:pt x="160" y="472"/>
                  </a:lnTo>
                  <a:lnTo>
                    <a:pt x="168" y="471"/>
                  </a:lnTo>
                  <a:lnTo>
                    <a:pt x="174" y="469"/>
                  </a:lnTo>
                  <a:lnTo>
                    <a:pt x="178" y="467"/>
                  </a:lnTo>
                  <a:lnTo>
                    <a:pt x="185" y="463"/>
                  </a:lnTo>
                  <a:lnTo>
                    <a:pt x="190" y="457"/>
                  </a:lnTo>
                  <a:lnTo>
                    <a:pt x="194" y="449"/>
                  </a:lnTo>
                  <a:lnTo>
                    <a:pt x="194" y="441"/>
                  </a:lnTo>
                  <a:lnTo>
                    <a:pt x="191" y="420"/>
                  </a:lnTo>
                  <a:lnTo>
                    <a:pt x="191" y="401"/>
                  </a:lnTo>
                  <a:lnTo>
                    <a:pt x="191" y="383"/>
                  </a:lnTo>
                  <a:lnTo>
                    <a:pt x="195" y="366"/>
                  </a:lnTo>
                  <a:lnTo>
                    <a:pt x="199" y="350"/>
                  </a:lnTo>
                  <a:lnTo>
                    <a:pt x="207" y="336"/>
                  </a:lnTo>
                  <a:lnTo>
                    <a:pt x="215" y="322"/>
                  </a:lnTo>
                  <a:lnTo>
                    <a:pt x="225" y="310"/>
                  </a:lnTo>
                  <a:lnTo>
                    <a:pt x="238" y="297"/>
                  </a:lnTo>
                  <a:lnTo>
                    <a:pt x="254" y="286"/>
                  </a:lnTo>
                  <a:lnTo>
                    <a:pt x="271" y="276"/>
                  </a:lnTo>
                  <a:lnTo>
                    <a:pt x="288" y="268"/>
                  </a:lnTo>
                  <a:lnTo>
                    <a:pt x="306" y="263"/>
                  </a:lnTo>
                  <a:lnTo>
                    <a:pt x="324" y="258"/>
                  </a:lnTo>
                  <a:lnTo>
                    <a:pt x="342" y="254"/>
                  </a:lnTo>
                  <a:lnTo>
                    <a:pt x="359" y="251"/>
                  </a:lnTo>
                  <a:lnTo>
                    <a:pt x="376" y="249"/>
                  </a:lnTo>
                  <a:lnTo>
                    <a:pt x="392" y="247"/>
                  </a:lnTo>
                  <a:lnTo>
                    <a:pt x="406" y="247"/>
                  </a:lnTo>
                  <a:lnTo>
                    <a:pt x="419" y="246"/>
                  </a:lnTo>
                  <a:lnTo>
                    <a:pt x="429" y="247"/>
                  </a:lnTo>
                  <a:lnTo>
                    <a:pt x="437" y="247"/>
                  </a:lnTo>
                  <a:lnTo>
                    <a:pt x="442" y="247"/>
                  </a:lnTo>
                  <a:lnTo>
                    <a:pt x="444" y="247"/>
                  </a:lnTo>
                  <a:lnTo>
                    <a:pt x="452" y="247"/>
                  </a:lnTo>
                  <a:lnTo>
                    <a:pt x="458" y="245"/>
                  </a:lnTo>
                  <a:lnTo>
                    <a:pt x="463" y="241"/>
                  </a:lnTo>
                  <a:lnTo>
                    <a:pt x="468" y="234"/>
                  </a:lnTo>
                  <a:lnTo>
                    <a:pt x="471" y="228"/>
                  </a:lnTo>
                  <a:lnTo>
                    <a:pt x="471" y="220"/>
                  </a:lnTo>
                  <a:lnTo>
                    <a:pt x="468" y="214"/>
                  </a:lnTo>
                  <a:lnTo>
                    <a:pt x="465" y="208"/>
                  </a:lnTo>
                  <a:lnTo>
                    <a:pt x="401" y="136"/>
                  </a:lnTo>
                  <a:lnTo>
                    <a:pt x="396" y="132"/>
                  </a:lnTo>
                  <a:lnTo>
                    <a:pt x="389" y="129"/>
                  </a:lnTo>
                  <a:lnTo>
                    <a:pt x="383" y="128"/>
                  </a:lnTo>
                  <a:lnTo>
                    <a:pt x="376" y="129"/>
                  </a:lnTo>
                  <a:lnTo>
                    <a:pt x="375" y="129"/>
                  </a:lnTo>
                  <a:lnTo>
                    <a:pt x="372" y="129"/>
                  </a:lnTo>
                  <a:lnTo>
                    <a:pt x="376" y="126"/>
                  </a:lnTo>
                  <a:lnTo>
                    <a:pt x="379" y="123"/>
                  </a:lnTo>
                  <a:lnTo>
                    <a:pt x="380" y="119"/>
                  </a:lnTo>
                  <a:lnTo>
                    <a:pt x="381" y="113"/>
                  </a:lnTo>
                  <a:lnTo>
                    <a:pt x="381" y="112"/>
                  </a:lnTo>
                  <a:lnTo>
                    <a:pt x="380" y="107"/>
                  </a:lnTo>
                  <a:lnTo>
                    <a:pt x="379" y="102"/>
                  </a:lnTo>
                  <a:lnTo>
                    <a:pt x="376" y="98"/>
                  </a:lnTo>
                  <a:lnTo>
                    <a:pt x="373" y="94"/>
                  </a:lnTo>
                  <a:lnTo>
                    <a:pt x="273" y="6"/>
                  </a:lnTo>
                  <a:lnTo>
                    <a:pt x="269" y="3"/>
                  </a:lnTo>
                  <a:lnTo>
                    <a:pt x="264" y="0"/>
                  </a:lnTo>
                  <a:lnTo>
                    <a:pt x="259" y="0"/>
                  </a:lnTo>
                  <a:lnTo>
                    <a:pt x="25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59" name="Freeform 701">
              <a:extLst>
                <a:ext uri="{FF2B5EF4-FFF2-40B4-BE49-F238E27FC236}">
                  <a16:creationId xmlns:a16="http://schemas.microsoft.com/office/drawing/2014/main" id="{0F1404D0-74DC-4009-A0B9-205847462CF9}"/>
                </a:ext>
              </a:extLst>
            </p:cNvPr>
            <p:cNvSpPr>
              <a:spLocks/>
            </p:cNvSpPr>
            <p:nvPr/>
          </p:nvSpPr>
          <p:spPr bwMode="auto">
            <a:xfrm>
              <a:off x="533" y="2432"/>
              <a:ext cx="79" cy="86"/>
            </a:xfrm>
            <a:custGeom>
              <a:avLst/>
              <a:gdLst>
                <a:gd name="T0" fmla="*/ 0 w 345"/>
                <a:gd name="T1" fmla="*/ 0 h 377"/>
                <a:gd name="T2" fmla="*/ 0 w 345"/>
                <a:gd name="T3" fmla="*/ 0 h 377"/>
                <a:gd name="T4" fmla="*/ 0 w 345"/>
                <a:gd name="T5" fmla="*/ 0 h 377"/>
                <a:gd name="T6" fmla="*/ 0 w 345"/>
                <a:gd name="T7" fmla="*/ 0 h 377"/>
                <a:gd name="T8" fmla="*/ 0 w 345"/>
                <a:gd name="T9" fmla="*/ 0 h 377"/>
                <a:gd name="T10" fmla="*/ 0 w 345"/>
                <a:gd name="T11" fmla="*/ 0 h 377"/>
                <a:gd name="T12" fmla="*/ 0 w 345"/>
                <a:gd name="T13" fmla="*/ 0 h 377"/>
                <a:gd name="T14" fmla="*/ 0 w 345"/>
                <a:gd name="T15" fmla="*/ 0 h 377"/>
                <a:gd name="T16" fmla="*/ 0 w 345"/>
                <a:gd name="T17" fmla="*/ 0 h 377"/>
                <a:gd name="T18" fmla="*/ 0 w 345"/>
                <a:gd name="T19" fmla="*/ 0 h 377"/>
                <a:gd name="T20" fmla="*/ 0 w 345"/>
                <a:gd name="T21" fmla="*/ 0 h 377"/>
                <a:gd name="T22" fmla="*/ 0 w 345"/>
                <a:gd name="T23" fmla="*/ 0 h 377"/>
                <a:gd name="T24" fmla="*/ 0 w 345"/>
                <a:gd name="T25" fmla="*/ 0 h 377"/>
                <a:gd name="T26" fmla="*/ 0 w 345"/>
                <a:gd name="T27" fmla="*/ 0 h 377"/>
                <a:gd name="T28" fmla="*/ 0 w 345"/>
                <a:gd name="T29" fmla="*/ 0 h 377"/>
                <a:gd name="T30" fmla="*/ 0 w 345"/>
                <a:gd name="T31" fmla="*/ 0 h 377"/>
                <a:gd name="T32" fmla="*/ 0 w 345"/>
                <a:gd name="T33" fmla="*/ 0 h 377"/>
                <a:gd name="T34" fmla="*/ 0 w 345"/>
                <a:gd name="T35" fmla="*/ 0 h 377"/>
                <a:gd name="T36" fmla="*/ 0 w 345"/>
                <a:gd name="T37" fmla="*/ 0 h 377"/>
                <a:gd name="T38" fmla="*/ 0 w 345"/>
                <a:gd name="T39" fmla="*/ 0 h 377"/>
                <a:gd name="T40" fmla="*/ 0 w 345"/>
                <a:gd name="T41" fmla="*/ 0 h 377"/>
                <a:gd name="T42" fmla="*/ 0 w 345"/>
                <a:gd name="T43" fmla="*/ 0 h 377"/>
                <a:gd name="T44" fmla="*/ 0 w 345"/>
                <a:gd name="T45" fmla="*/ 0 h 377"/>
                <a:gd name="T46" fmla="*/ 0 w 345"/>
                <a:gd name="T47" fmla="*/ 0 h 377"/>
                <a:gd name="T48" fmla="*/ 0 w 345"/>
                <a:gd name="T49" fmla="*/ 0 h 377"/>
                <a:gd name="T50" fmla="*/ 0 w 345"/>
                <a:gd name="T51" fmla="*/ 0 h 377"/>
                <a:gd name="T52" fmla="*/ 0 w 345"/>
                <a:gd name="T53" fmla="*/ 0 h 377"/>
                <a:gd name="T54" fmla="*/ 0 w 345"/>
                <a:gd name="T55" fmla="*/ 0 h 377"/>
                <a:gd name="T56" fmla="*/ 0 w 345"/>
                <a:gd name="T57" fmla="*/ 0 h 377"/>
                <a:gd name="T58" fmla="*/ 0 w 345"/>
                <a:gd name="T59" fmla="*/ 0 h 377"/>
                <a:gd name="T60" fmla="*/ 0 w 345"/>
                <a:gd name="T61" fmla="*/ 0 h 377"/>
                <a:gd name="T62" fmla="*/ 0 w 345"/>
                <a:gd name="T63" fmla="*/ 0 h 377"/>
                <a:gd name="T64" fmla="*/ 0 w 345"/>
                <a:gd name="T65" fmla="*/ 0 h 377"/>
                <a:gd name="T66" fmla="*/ 0 w 345"/>
                <a:gd name="T67" fmla="*/ 0 h 377"/>
                <a:gd name="T68" fmla="*/ 0 w 345"/>
                <a:gd name="T69" fmla="*/ 0 h 377"/>
                <a:gd name="T70" fmla="*/ 0 w 345"/>
                <a:gd name="T71" fmla="*/ 0 h 377"/>
                <a:gd name="T72" fmla="*/ 0 w 345"/>
                <a:gd name="T73" fmla="*/ 0 h 377"/>
                <a:gd name="T74" fmla="*/ 0 w 345"/>
                <a:gd name="T75" fmla="*/ 0 h 377"/>
                <a:gd name="T76" fmla="*/ 0 w 345"/>
                <a:gd name="T77" fmla="*/ 0 h 377"/>
                <a:gd name="T78" fmla="*/ 0 w 345"/>
                <a:gd name="T79" fmla="*/ 0 h 377"/>
                <a:gd name="T80" fmla="*/ 0 w 345"/>
                <a:gd name="T81" fmla="*/ 0 h 377"/>
                <a:gd name="T82" fmla="*/ 0 w 345"/>
                <a:gd name="T83" fmla="*/ 0 h 377"/>
                <a:gd name="T84" fmla="*/ 0 w 345"/>
                <a:gd name="T85" fmla="*/ 0 h 377"/>
                <a:gd name="T86" fmla="*/ 0 w 345"/>
                <a:gd name="T87" fmla="*/ 0 h 377"/>
                <a:gd name="T88" fmla="*/ 0 w 345"/>
                <a:gd name="T89" fmla="*/ 0 h 377"/>
                <a:gd name="T90" fmla="*/ 0 w 345"/>
                <a:gd name="T91" fmla="*/ 0 h 3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45"/>
                <a:gd name="T139" fmla="*/ 0 h 377"/>
                <a:gd name="T140" fmla="*/ 345 w 345"/>
                <a:gd name="T141" fmla="*/ 377 h 3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45" h="377">
                  <a:moveTo>
                    <a:pt x="73" y="373"/>
                  </a:moveTo>
                  <a:lnTo>
                    <a:pt x="70" y="372"/>
                  </a:lnTo>
                  <a:lnTo>
                    <a:pt x="68" y="368"/>
                  </a:lnTo>
                  <a:lnTo>
                    <a:pt x="64" y="361"/>
                  </a:lnTo>
                  <a:lnTo>
                    <a:pt x="61" y="352"/>
                  </a:lnTo>
                  <a:lnTo>
                    <a:pt x="61" y="350"/>
                  </a:lnTo>
                  <a:lnTo>
                    <a:pt x="60" y="347"/>
                  </a:lnTo>
                  <a:lnTo>
                    <a:pt x="60" y="346"/>
                  </a:lnTo>
                  <a:lnTo>
                    <a:pt x="59" y="343"/>
                  </a:lnTo>
                  <a:lnTo>
                    <a:pt x="56" y="339"/>
                  </a:lnTo>
                  <a:lnTo>
                    <a:pt x="50" y="329"/>
                  </a:lnTo>
                  <a:lnTo>
                    <a:pt x="39" y="312"/>
                  </a:lnTo>
                  <a:lnTo>
                    <a:pt x="29" y="291"/>
                  </a:lnTo>
                  <a:lnTo>
                    <a:pt x="18" y="266"/>
                  </a:lnTo>
                  <a:lnTo>
                    <a:pt x="9" y="239"/>
                  </a:lnTo>
                  <a:lnTo>
                    <a:pt x="3" y="209"/>
                  </a:lnTo>
                  <a:lnTo>
                    <a:pt x="0" y="178"/>
                  </a:lnTo>
                  <a:lnTo>
                    <a:pt x="0" y="164"/>
                  </a:lnTo>
                  <a:lnTo>
                    <a:pt x="3" y="149"/>
                  </a:lnTo>
                  <a:lnTo>
                    <a:pt x="5" y="136"/>
                  </a:lnTo>
                  <a:lnTo>
                    <a:pt x="11" y="122"/>
                  </a:lnTo>
                  <a:lnTo>
                    <a:pt x="21" y="100"/>
                  </a:lnTo>
                  <a:lnTo>
                    <a:pt x="35" y="80"/>
                  </a:lnTo>
                  <a:lnTo>
                    <a:pt x="53" y="63"/>
                  </a:lnTo>
                  <a:lnTo>
                    <a:pt x="76" y="47"/>
                  </a:lnTo>
                  <a:lnTo>
                    <a:pt x="102" y="32"/>
                  </a:lnTo>
                  <a:lnTo>
                    <a:pt x="132" y="19"/>
                  </a:lnTo>
                  <a:lnTo>
                    <a:pt x="165" y="9"/>
                  </a:lnTo>
                  <a:lnTo>
                    <a:pt x="203" y="0"/>
                  </a:lnTo>
                  <a:lnTo>
                    <a:pt x="208" y="5"/>
                  </a:lnTo>
                  <a:lnTo>
                    <a:pt x="215" y="10"/>
                  </a:lnTo>
                  <a:lnTo>
                    <a:pt x="224" y="18"/>
                  </a:lnTo>
                  <a:lnTo>
                    <a:pt x="233" y="26"/>
                  </a:lnTo>
                  <a:lnTo>
                    <a:pt x="242" y="35"/>
                  </a:lnTo>
                  <a:lnTo>
                    <a:pt x="253" y="43"/>
                  </a:lnTo>
                  <a:lnTo>
                    <a:pt x="262" y="52"/>
                  </a:lnTo>
                  <a:lnTo>
                    <a:pt x="271" y="60"/>
                  </a:lnTo>
                  <a:lnTo>
                    <a:pt x="259" y="67"/>
                  </a:lnTo>
                  <a:lnTo>
                    <a:pt x="247" y="76"/>
                  </a:lnTo>
                  <a:lnTo>
                    <a:pt x="234" y="86"/>
                  </a:lnTo>
                  <a:lnTo>
                    <a:pt x="223" y="93"/>
                  </a:lnTo>
                  <a:lnTo>
                    <a:pt x="212" y="101"/>
                  </a:lnTo>
                  <a:lnTo>
                    <a:pt x="203" y="108"/>
                  </a:lnTo>
                  <a:lnTo>
                    <a:pt x="198" y="112"/>
                  </a:lnTo>
                  <a:lnTo>
                    <a:pt x="195" y="113"/>
                  </a:lnTo>
                  <a:lnTo>
                    <a:pt x="191" y="117"/>
                  </a:lnTo>
                  <a:lnTo>
                    <a:pt x="188" y="122"/>
                  </a:lnTo>
                  <a:lnTo>
                    <a:pt x="186" y="127"/>
                  </a:lnTo>
                  <a:lnTo>
                    <a:pt x="185" y="132"/>
                  </a:lnTo>
                  <a:lnTo>
                    <a:pt x="185" y="135"/>
                  </a:lnTo>
                  <a:lnTo>
                    <a:pt x="186" y="138"/>
                  </a:lnTo>
                  <a:lnTo>
                    <a:pt x="186" y="140"/>
                  </a:lnTo>
                  <a:lnTo>
                    <a:pt x="188" y="143"/>
                  </a:lnTo>
                  <a:lnTo>
                    <a:pt x="191" y="149"/>
                  </a:lnTo>
                  <a:lnTo>
                    <a:pt x="198" y="155"/>
                  </a:lnTo>
                  <a:lnTo>
                    <a:pt x="206" y="156"/>
                  </a:lnTo>
                  <a:lnTo>
                    <a:pt x="215" y="156"/>
                  </a:lnTo>
                  <a:lnTo>
                    <a:pt x="219" y="155"/>
                  </a:lnTo>
                  <a:lnTo>
                    <a:pt x="229" y="152"/>
                  </a:lnTo>
                  <a:lnTo>
                    <a:pt x="245" y="148"/>
                  </a:lnTo>
                  <a:lnTo>
                    <a:pt x="263" y="144"/>
                  </a:lnTo>
                  <a:lnTo>
                    <a:pt x="281" y="139"/>
                  </a:lnTo>
                  <a:lnTo>
                    <a:pt x="299" y="135"/>
                  </a:lnTo>
                  <a:lnTo>
                    <a:pt x="315" y="131"/>
                  </a:lnTo>
                  <a:lnTo>
                    <a:pt x="325" y="128"/>
                  </a:lnTo>
                  <a:lnTo>
                    <a:pt x="329" y="132"/>
                  </a:lnTo>
                  <a:lnTo>
                    <a:pt x="333" y="136"/>
                  </a:lnTo>
                  <a:lnTo>
                    <a:pt x="338" y="143"/>
                  </a:lnTo>
                  <a:lnTo>
                    <a:pt x="345" y="149"/>
                  </a:lnTo>
                  <a:lnTo>
                    <a:pt x="322" y="152"/>
                  </a:lnTo>
                  <a:lnTo>
                    <a:pt x="297" y="155"/>
                  </a:lnTo>
                  <a:lnTo>
                    <a:pt x="270" y="160"/>
                  </a:lnTo>
                  <a:lnTo>
                    <a:pt x="242" y="168"/>
                  </a:lnTo>
                  <a:lnTo>
                    <a:pt x="215" y="178"/>
                  </a:lnTo>
                  <a:lnTo>
                    <a:pt x="189" y="191"/>
                  </a:lnTo>
                  <a:lnTo>
                    <a:pt x="164" y="207"/>
                  </a:lnTo>
                  <a:lnTo>
                    <a:pt x="142" y="227"/>
                  </a:lnTo>
                  <a:lnTo>
                    <a:pt x="132" y="240"/>
                  </a:lnTo>
                  <a:lnTo>
                    <a:pt x="121" y="255"/>
                  </a:lnTo>
                  <a:lnTo>
                    <a:pt x="113" y="269"/>
                  </a:lnTo>
                  <a:lnTo>
                    <a:pt x="107" y="285"/>
                  </a:lnTo>
                  <a:lnTo>
                    <a:pt x="102" y="300"/>
                  </a:lnTo>
                  <a:lnTo>
                    <a:pt x="98" y="317"/>
                  </a:lnTo>
                  <a:lnTo>
                    <a:pt x="96" y="335"/>
                  </a:lnTo>
                  <a:lnTo>
                    <a:pt x="95" y="355"/>
                  </a:lnTo>
                  <a:lnTo>
                    <a:pt x="95" y="360"/>
                  </a:lnTo>
                  <a:lnTo>
                    <a:pt x="96" y="365"/>
                  </a:lnTo>
                  <a:lnTo>
                    <a:pt x="96" y="370"/>
                  </a:lnTo>
                  <a:lnTo>
                    <a:pt x="96" y="376"/>
                  </a:lnTo>
                  <a:lnTo>
                    <a:pt x="90" y="377"/>
                  </a:lnTo>
                  <a:lnTo>
                    <a:pt x="85" y="376"/>
                  </a:lnTo>
                  <a:lnTo>
                    <a:pt x="78" y="376"/>
                  </a:lnTo>
                  <a:lnTo>
                    <a:pt x="73" y="373"/>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60" name="Freeform 702">
              <a:extLst>
                <a:ext uri="{FF2B5EF4-FFF2-40B4-BE49-F238E27FC236}">
                  <a16:creationId xmlns:a16="http://schemas.microsoft.com/office/drawing/2014/main" id="{B5977608-A595-47EE-B488-62471B09C585}"/>
                </a:ext>
              </a:extLst>
            </p:cNvPr>
            <p:cNvSpPr>
              <a:spLocks/>
            </p:cNvSpPr>
            <p:nvPr/>
          </p:nvSpPr>
          <p:spPr bwMode="auto">
            <a:xfrm>
              <a:off x="403" y="2511"/>
              <a:ext cx="243" cy="127"/>
            </a:xfrm>
            <a:custGeom>
              <a:avLst/>
              <a:gdLst>
                <a:gd name="T0" fmla="*/ 0 w 1064"/>
                <a:gd name="T1" fmla="*/ 0 h 555"/>
                <a:gd name="T2" fmla="*/ 0 w 1064"/>
                <a:gd name="T3" fmla="*/ 0 h 555"/>
                <a:gd name="T4" fmla="*/ 0 w 1064"/>
                <a:gd name="T5" fmla="*/ 0 h 555"/>
                <a:gd name="T6" fmla="*/ 0 w 1064"/>
                <a:gd name="T7" fmla="*/ 0 h 555"/>
                <a:gd name="T8" fmla="*/ 0 w 1064"/>
                <a:gd name="T9" fmla="*/ 0 h 555"/>
                <a:gd name="T10" fmla="*/ 0 w 1064"/>
                <a:gd name="T11" fmla="*/ 0 h 555"/>
                <a:gd name="T12" fmla="*/ 0 w 1064"/>
                <a:gd name="T13" fmla="*/ 0 h 555"/>
                <a:gd name="T14" fmla="*/ 0 w 1064"/>
                <a:gd name="T15" fmla="*/ 0 h 555"/>
                <a:gd name="T16" fmla="*/ 0 w 1064"/>
                <a:gd name="T17" fmla="*/ 0 h 555"/>
                <a:gd name="T18" fmla="*/ 0 w 1064"/>
                <a:gd name="T19" fmla="*/ 0 h 555"/>
                <a:gd name="T20" fmla="*/ 0 w 1064"/>
                <a:gd name="T21" fmla="*/ 0 h 555"/>
                <a:gd name="T22" fmla="*/ 0 w 1064"/>
                <a:gd name="T23" fmla="*/ 0 h 555"/>
                <a:gd name="T24" fmla="*/ 0 w 1064"/>
                <a:gd name="T25" fmla="*/ 0 h 555"/>
                <a:gd name="T26" fmla="*/ 0 w 1064"/>
                <a:gd name="T27" fmla="*/ 0 h 555"/>
                <a:gd name="T28" fmla="*/ 0 w 1064"/>
                <a:gd name="T29" fmla="*/ 0 h 555"/>
                <a:gd name="T30" fmla="*/ 0 w 1064"/>
                <a:gd name="T31" fmla="*/ 0 h 555"/>
                <a:gd name="T32" fmla="*/ 0 w 1064"/>
                <a:gd name="T33" fmla="*/ 0 h 555"/>
                <a:gd name="T34" fmla="*/ 0 w 1064"/>
                <a:gd name="T35" fmla="*/ 0 h 555"/>
                <a:gd name="T36" fmla="*/ 0 w 1064"/>
                <a:gd name="T37" fmla="*/ 0 h 555"/>
                <a:gd name="T38" fmla="*/ 0 w 1064"/>
                <a:gd name="T39" fmla="*/ 0 h 555"/>
                <a:gd name="T40" fmla="*/ 0 w 1064"/>
                <a:gd name="T41" fmla="*/ 0 h 555"/>
                <a:gd name="T42" fmla="*/ 0 w 1064"/>
                <a:gd name="T43" fmla="*/ 0 h 555"/>
                <a:gd name="T44" fmla="*/ 0 w 1064"/>
                <a:gd name="T45" fmla="*/ 0 h 555"/>
                <a:gd name="T46" fmla="*/ 0 w 1064"/>
                <a:gd name="T47" fmla="*/ 0 h 555"/>
                <a:gd name="T48" fmla="*/ 0 w 1064"/>
                <a:gd name="T49" fmla="*/ 0 h 555"/>
                <a:gd name="T50" fmla="*/ 0 w 1064"/>
                <a:gd name="T51" fmla="*/ 0 h 555"/>
                <a:gd name="T52" fmla="*/ 0 w 1064"/>
                <a:gd name="T53" fmla="*/ 0 h 555"/>
                <a:gd name="T54" fmla="*/ 0 w 1064"/>
                <a:gd name="T55" fmla="*/ 0 h 555"/>
                <a:gd name="T56" fmla="*/ 0 w 1064"/>
                <a:gd name="T57" fmla="*/ 0 h 555"/>
                <a:gd name="T58" fmla="*/ 0 w 1064"/>
                <a:gd name="T59" fmla="*/ 0 h 555"/>
                <a:gd name="T60" fmla="*/ 0 w 1064"/>
                <a:gd name="T61" fmla="*/ 0 h 555"/>
                <a:gd name="T62" fmla="*/ 0 w 1064"/>
                <a:gd name="T63" fmla="*/ 0 h 555"/>
                <a:gd name="T64" fmla="*/ 0 w 1064"/>
                <a:gd name="T65" fmla="*/ 0 h 555"/>
                <a:gd name="T66" fmla="*/ 0 w 1064"/>
                <a:gd name="T67" fmla="*/ 0 h 555"/>
                <a:gd name="T68" fmla="*/ 0 w 1064"/>
                <a:gd name="T69" fmla="*/ 0 h 555"/>
                <a:gd name="T70" fmla="*/ 0 w 1064"/>
                <a:gd name="T71" fmla="*/ 0 h 555"/>
                <a:gd name="T72" fmla="*/ 0 w 1064"/>
                <a:gd name="T73" fmla="*/ 0 h 555"/>
                <a:gd name="T74" fmla="*/ 0 w 1064"/>
                <a:gd name="T75" fmla="*/ 0 h 555"/>
                <a:gd name="T76" fmla="*/ 0 w 1064"/>
                <a:gd name="T77" fmla="*/ 0 h 555"/>
                <a:gd name="T78" fmla="*/ 0 w 1064"/>
                <a:gd name="T79" fmla="*/ 0 h 555"/>
                <a:gd name="T80" fmla="*/ 0 w 1064"/>
                <a:gd name="T81" fmla="*/ 0 h 555"/>
                <a:gd name="T82" fmla="*/ 0 w 1064"/>
                <a:gd name="T83" fmla="*/ 0 h 555"/>
                <a:gd name="T84" fmla="*/ 0 w 1064"/>
                <a:gd name="T85" fmla="*/ 0 h 555"/>
                <a:gd name="T86" fmla="*/ 0 w 1064"/>
                <a:gd name="T87" fmla="*/ 0 h 555"/>
                <a:gd name="T88" fmla="*/ 0 w 1064"/>
                <a:gd name="T89" fmla="*/ 0 h 555"/>
                <a:gd name="T90" fmla="*/ 0 w 1064"/>
                <a:gd name="T91" fmla="*/ 0 h 555"/>
                <a:gd name="T92" fmla="*/ 0 w 1064"/>
                <a:gd name="T93" fmla="*/ 0 h 555"/>
                <a:gd name="T94" fmla="*/ 0 w 1064"/>
                <a:gd name="T95" fmla="*/ 0 h 555"/>
                <a:gd name="T96" fmla="*/ 0 w 1064"/>
                <a:gd name="T97" fmla="*/ 0 h 555"/>
                <a:gd name="T98" fmla="*/ 0 w 1064"/>
                <a:gd name="T99" fmla="*/ 0 h 555"/>
                <a:gd name="T100" fmla="*/ 0 w 1064"/>
                <a:gd name="T101" fmla="*/ 0 h 555"/>
                <a:gd name="T102" fmla="*/ 0 w 1064"/>
                <a:gd name="T103" fmla="*/ 0 h 555"/>
                <a:gd name="T104" fmla="*/ 0 w 1064"/>
                <a:gd name="T105" fmla="*/ 0 h 555"/>
                <a:gd name="T106" fmla="*/ 0 w 1064"/>
                <a:gd name="T107" fmla="*/ 0 h 555"/>
                <a:gd name="T108" fmla="*/ 0 w 1064"/>
                <a:gd name="T109" fmla="*/ 0 h 555"/>
                <a:gd name="T110" fmla="*/ 0 w 1064"/>
                <a:gd name="T111" fmla="*/ 0 h 5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64"/>
                <a:gd name="T169" fmla="*/ 0 h 555"/>
                <a:gd name="T170" fmla="*/ 1064 w 1064"/>
                <a:gd name="T171" fmla="*/ 555 h 5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64" h="555">
                  <a:moveTo>
                    <a:pt x="195" y="213"/>
                  </a:moveTo>
                  <a:lnTo>
                    <a:pt x="183" y="213"/>
                  </a:lnTo>
                  <a:lnTo>
                    <a:pt x="166" y="213"/>
                  </a:lnTo>
                  <a:lnTo>
                    <a:pt x="148" y="213"/>
                  </a:lnTo>
                  <a:lnTo>
                    <a:pt x="129" y="212"/>
                  </a:lnTo>
                  <a:lnTo>
                    <a:pt x="110" y="212"/>
                  </a:lnTo>
                  <a:lnTo>
                    <a:pt x="96" y="212"/>
                  </a:lnTo>
                  <a:lnTo>
                    <a:pt x="86" y="212"/>
                  </a:lnTo>
                  <a:lnTo>
                    <a:pt x="82" y="212"/>
                  </a:lnTo>
                  <a:lnTo>
                    <a:pt x="80" y="212"/>
                  </a:lnTo>
                  <a:lnTo>
                    <a:pt x="80" y="213"/>
                  </a:lnTo>
                  <a:lnTo>
                    <a:pt x="71" y="215"/>
                  </a:lnTo>
                  <a:lnTo>
                    <a:pt x="61" y="216"/>
                  </a:lnTo>
                  <a:lnTo>
                    <a:pt x="53" y="219"/>
                  </a:lnTo>
                  <a:lnTo>
                    <a:pt x="44" y="222"/>
                  </a:lnTo>
                  <a:lnTo>
                    <a:pt x="36" y="226"/>
                  </a:lnTo>
                  <a:lnTo>
                    <a:pt x="28" y="232"/>
                  </a:lnTo>
                  <a:lnTo>
                    <a:pt x="22" y="237"/>
                  </a:lnTo>
                  <a:lnTo>
                    <a:pt x="15" y="243"/>
                  </a:lnTo>
                  <a:lnTo>
                    <a:pt x="8" y="255"/>
                  </a:lnTo>
                  <a:lnTo>
                    <a:pt x="2" y="268"/>
                  </a:lnTo>
                  <a:lnTo>
                    <a:pt x="0" y="282"/>
                  </a:lnTo>
                  <a:lnTo>
                    <a:pt x="0" y="297"/>
                  </a:lnTo>
                  <a:lnTo>
                    <a:pt x="4" y="312"/>
                  </a:lnTo>
                  <a:lnTo>
                    <a:pt x="10" y="328"/>
                  </a:lnTo>
                  <a:lnTo>
                    <a:pt x="21" y="341"/>
                  </a:lnTo>
                  <a:lnTo>
                    <a:pt x="32" y="352"/>
                  </a:lnTo>
                  <a:lnTo>
                    <a:pt x="48" y="362"/>
                  </a:lnTo>
                  <a:lnTo>
                    <a:pt x="64" y="368"/>
                  </a:lnTo>
                  <a:lnTo>
                    <a:pt x="82" y="373"/>
                  </a:lnTo>
                  <a:lnTo>
                    <a:pt x="100" y="375"/>
                  </a:lnTo>
                  <a:lnTo>
                    <a:pt x="104" y="375"/>
                  </a:lnTo>
                  <a:lnTo>
                    <a:pt x="114" y="375"/>
                  </a:lnTo>
                  <a:lnTo>
                    <a:pt x="131" y="375"/>
                  </a:lnTo>
                  <a:lnTo>
                    <a:pt x="149" y="375"/>
                  </a:lnTo>
                  <a:lnTo>
                    <a:pt x="170" y="375"/>
                  </a:lnTo>
                  <a:lnTo>
                    <a:pt x="190" y="375"/>
                  </a:lnTo>
                  <a:lnTo>
                    <a:pt x="207" y="375"/>
                  </a:lnTo>
                  <a:lnTo>
                    <a:pt x="220" y="375"/>
                  </a:lnTo>
                  <a:lnTo>
                    <a:pt x="248" y="398"/>
                  </a:lnTo>
                  <a:lnTo>
                    <a:pt x="277" y="419"/>
                  </a:lnTo>
                  <a:lnTo>
                    <a:pt x="307" y="438"/>
                  </a:lnTo>
                  <a:lnTo>
                    <a:pt x="337" y="457"/>
                  </a:lnTo>
                  <a:lnTo>
                    <a:pt x="367" y="473"/>
                  </a:lnTo>
                  <a:lnTo>
                    <a:pt x="397" y="489"/>
                  </a:lnTo>
                  <a:lnTo>
                    <a:pt x="427" y="502"/>
                  </a:lnTo>
                  <a:lnTo>
                    <a:pt x="458" y="514"/>
                  </a:lnTo>
                  <a:lnTo>
                    <a:pt x="489" y="524"/>
                  </a:lnTo>
                  <a:lnTo>
                    <a:pt x="520" y="533"/>
                  </a:lnTo>
                  <a:lnTo>
                    <a:pt x="553" y="541"/>
                  </a:lnTo>
                  <a:lnTo>
                    <a:pt x="585" y="548"/>
                  </a:lnTo>
                  <a:lnTo>
                    <a:pt x="618" y="551"/>
                  </a:lnTo>
                  <a:lnTo>
                    <a:pt x="652" y="554"/>
                  </a:lnTo>
                  <a:lnTo>
                    <a:pt x="686" y="555"/>
                  </a:lnTo>
                  <a:lnTo>
                    <a:pt x="719" y="555"/>
                  </a:lnTo>
                  <a:lnTo>
                    <a:pt x="743" y="554"/>
                  </a:lnTo>
                  <a:lnTo>
                    <a:pt x="766" y="553"/>
                  </a:lnTo>
                  <a:lnTo>
                    <a:pt x="790" y="550"/>
                  </a:lnTo>
                  <a:lnTo>
                    <a:pt x="812" y="546"/>
                  </a:lnTo>
                  <a:lnTo>
                    <a:pt x="834" y="541"/>
                  </a:lnTo>
                  <a:lnTo>
                    <a:pt x="855" y="536"/>
                  </a:lnTo>
                  <a:lnTo>
                    <a:pt x="874" y="529"/>
                  </a:lnTo>
                  <a:lnTo>
                    <a:pt x="895" y="522"/>
                  </a:lnTo>
                  <a:lnTo>
                    <a:pt x="913" y="514"/>
                  </a:lnTo>
                  <a:lnTo>
                    <a:pt x="932" y="506"/>
                  </a:lnTo>
                  <a:lnTo>
                    <a:pt x="948" y="496"/>
                  </a:lnTo>
                  <a:lnTo>
                    <a:pt x="964" y="486"/>
                  </a:lnTo>
                  <a:lnTo>
                    <a:pt x="980" y="475"/>
                  </a:lnTo>
                  <a:lnTo>
                    <a:pt x="994" y="463"/>
                  </a:lnTo>
                  <a:lnTo>
                    <a:pt x="1007" y="451"/>
                  </a:lnTo>
                  <a:lnTo>
                    <a:pt x="1019" y="438"/>
                  </a:lnTo>
                  <a:lnTo>
                    <a:pt x="1032" y="421"/>
                  </a:lnTo>
                  <a:lnTo>
                    <a:pt x="1042" y="405"/>
                  </a:lnTo>
                  <a:lnTo>
                    <a:pt x="1050" y="388"/>
                  </a:lnTo>
                  <a:lnTo>
                    <a:pt x="1056" y="368"/>
                  </a:lnTo>
                  <a:lnTo>
                    <a:pt x="1062" y="350"/>
                  </a:lnTo>
                  <a:lnTo>
                    <a:pt x="1064" y="330"/>
                  </a:lnTo>
                  <a:lnTo>
                    <a:pt x="1064" y="311"/>
                  </a:lnTo>
                  <a:lnTo>
                    <a:pt x="1063" y="291"/>
                  </a:lnTo>
                  <a:lnTo>
                    <a:pt x="1056" y="263"/>
                  </a:lnTo>
                  <a:lnTo>
                    <a:pt x="1047" y="234"/>
                  </a:lnTo>
                  <a:lnTo>
                    <a:pt x="1033" y="207"/>
                  </a:lnTo>
                  <a:lnTo>
                    <a:pt x="1016" y="181"/>
                  </a:lnTo>
                  <a:lnTo>
                    <a:pt x="995" y="156"/>
                  </a:lnTo>
                  <a:lnTo>
                    <a:pt x="972" y="133"/>
                  </a:lnTo>
                  <a:lnTo>
                    <a:pt x="946" y="111"/>
                  </a:lnTo>
                  <a:lnTo>
                    <a:pt x="916" y="90"/>
                  </a:lnTo>
                  <a:lnTo>
                    <a:pt x="885" y="72"/>
                  </a:lnTo>
                  <a:lnTo>
                    <a:pt x="851" y="55"/>
                  </a:lnTo>
                  <a:lnTo>
                    <a:pt x="814" y="39"/>
                  </a:lnTo>
                  <a:lnTo>
                    <a:pt x="777" y="27"/>
                  </a:lnTo>
                  <a:lnTo>
                    <a:pt x="736" y="17"/>
                  </a:lnTo>
                  <a:lnTo>
                    <a:pt x="696" y="8"/>
                  </a:lnTo>
                  <a:lnTo>
                    <a:pt x="653" y="3"/>
                  </a:lnTo>
                  <a:lnTo>
                    <a:pt x="610" y="0"/>
                  </a:lnTo>
                  <a:lnTo>
                    <a:pt x="572" y="0"/>
                  </a:lnTo>
                  <a:lnTo>
                    <a:pt x="535" y="3"/>
                  </a:lnTo>
                  <a:lnTo>
                    <a:pt x="498" y="7"/>
                  </a:lnTo>
                  <a:lnTo>
                    <a:pt x="463" y="12"/>
                  </a:lnTo>
                  <a:lnTo>
                    <a:pt x="430" y="21"/>
                  </a:lnTo>
                  <a:lnTo>
                    <a:pt x="398" y="30"/>
                  </a:lnTo>
                  <a:lnTo>
                    <a:pt x="368" y="42"/>
                  </a:lnTo>
                  <a:lnTo>
                    <a:pt x="341" y="56"/>
                  </a:lnTo>
                  <a:lnTo>
                    <a:pt x="313" y="70"/>
                  </a:lnTo>
                  <a:lnTo>
                    <a:pt x="290" y="87"/>
                  </a:lnTo>
                  <a:lnTo>
                    <a:pt x="268" y="105"/>
                  </a:lnTo>
                  <a:lnTo>
                    <a:pt x="248" y="124"/>
                  </a:lnTo>
                  <a:lnTo>
                    <a:pt x="230" y="144"/>
                  </a:lnTo>
                  <a:lnTo>
                    <a:pt x="216" y="166"/>
                  </a:lnTo>
                  <a:lnTo>
                    <a:pt x="204" y="190"/>
                  </a:lnTo>
                  <a:lnTo>
                    <a:pt x="195" y="2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61" name="Freeform 703">
              <a:extLst>
                <a:ext uri="{FF2B5EF4-FFF2-40B4-BE49-F238E27FC236}">
                  <a16:creationId xmlns:a16="http://schemas.microsoft.com/office/drawing/2014/main" id="{CDA664B0-AA2C-4256-9A56-F3A1AF34DAE0}"/>
                </a:ext>
              </a:extLst>
            </p:cNvPr>
            <p:cNvSpPr>
              <a:spLocks/>
            </p:cNvSpPr>
            <p:nvPr/>
          </p:nvSpPr>
          <p:spPr bwMode="auto">
            <a:xfrm>
              <a:off x="414" y="2523"/>
              <a:ext cx="221" cy="105"/>
            </a:xfrm>
            <a:custGeom>
              <a:avLst/>
              <a:gdLst>
                <a:gd name="T0" fmla="*/ 0 w 969"/>
                <a:gd name="T1" fmla="*/ 0 h 461"/>
                <a:gd name="T2" fmla="*/ 0 w 969"/>
                <a:gd name="T3" fmla="*/ 0 h 461"/>
                <a:gd name="T4" fmla="*/ 0 w 969"/>
                <a:gd name="T5" fmla="*/ 0 h 461"/>
                <a:gd name="T6" fmla="*/ 0 w 969"/>
                <a:gd name="T7" fmla="*/ 0 h 461"/>
                <a:gd name="T8" fmla="*/ 0 w 969"/>
                <a:gd name="T9" fmla="*/ 0 h 461"/>
                <a:gd name="T10" fmla="*/ 0 w 969"/>
                <a:gd name="T11" fmla="*/ 0 h 461"/>
                <a:gd name="T12" fmla="*/ 0 w 969"/>
                <a:gd name="T13" fmla="*/ 0 h 461"/>
                <a:gd name="T14" fmla="*/ 0 w 969"/>
                <a:gd name="T15" fmla="*/ 0 h 461"/>
                <a:gd name="T16" fmla="*/ 0 w 969"/>
                <a:gd name="T17" fmla="*/ 0 h 461"/>
                <a:gd name="T18" fmla="*/ 0 w 969"/>
                <a:gd name="T19" fmla="*/ 0 h 461"/>
                <a:gd name="T20" fmla="*/ 0 w 969"/>
                <a:gd name="T21" fmla="*/ 0 h 461"/>
                <a:gd name="T22" fmla="*/ 0 w 969"/>
                <a:gd name="T23" fmla="*/ 0 h 461"/>
                <a:gd name="T24" fmla="*/ 0 w 969"/>
                <a:gd name="T25" fmla="*/ 0 h 461"/>
                <a:gd name="T26" fmla="*/ 0 w 969"/>
                <a:gd name="T27" fmla="*/ 0 h 461"/>
                <a:gd name="T28" fmla="*/ 0 w 969"/>
                <a:gd name="T29" fmla="*/ 0 h 461"/>
                <a:gd name="T30" fmla="*/ 0 w 969"/>
                <a:gd name="T31" fmla="*/ 0 h 461"/>
                <a:gd name="T32" fmla="*/ 0 w 969"/>
                <a:gd name="T33" fmla="*/ 0 h 461"/>
                <a:gd name="T34" fmla="*/ 0 w 969"/>
                <a:gd name="T35" fmla="*/ 0 h 461"/>
                <a:gd name="T36" fmla="*/ 0 w 969"/>
                <a:gd name="T37" fmla="*/ 0 h 461"/>
                <a:gd name="T38" fmla="*/ 0 w 969"/>
                <a:gd name="T39" fmla="*/ 0 h 461"/>
                <a:gd name="T40" fmla="*/ 0 w 969"/>
                <a:gd name="T41" fmla="*/ 0 h 461"/>
                <a:gd name="T42" fmla="*/ 0 w 969"/>
                <a:gd name="T43" fmla="*/ 0 h 461"/>
                <a:gd name="T44" fmla="*/ 0 w 969"/>
                <a:gd name="T45" fmla="*/ 0 h 461"/>
                <a:gd name="T46" fmla="*/ 0 w 969"/>
                <a:gd name="T47" fmla="*/ 0 h 461"/>
                <a:gd name="T48" fmla="*/ 0 w 969"/>
                <a:gd name="T49" fmla="*/ 0 h 461"/>
                <a:gd name="T50" fmla="*/ 0 w 969"/>
                <a:gd name="T51" fmla="*/ 0 h 461"/>
                <a:gd name="T52" fmla="*/ 0 w 969"/>
                <a:gd name="T53" fmla="*/ 0 h 461"/>
                <a:gd name="T54" fmla="*/ 0 w 969"/>
                <a:gd name="T55" fmla="*/ 0 h 461"/>
                <a:gd name="T56" fmla="*/ 0 w 969"/>
                <a:gd name="T57" fmla="*/ 0 h 461"/>
                <a:gd name="T58" fmla="*/ 0 w 969"/>
                <a:gd name="T59" fmla="*/ 0 h 461"/>
                <a:gd name="T60" fmla="*/ 0 w 969"/>
                <a:gd name="T61" fmla="*/ 0 h 461"/>
                <a:gd name="T62" fmla="*/ 0 w 969"/>
                <a:gd name="T63" fmla="*/ 0 h 461"/>
                <a:gd name="T64" fmla="*/ 0 w 969"/>
                <a:gd name="T65" fmla="*/ 0 h 461"/>
                <a:gd name="T66" fmla="*/ 0 w 969"/>
                <a:gd name="T67" fmla="*/ 0 h 461"/>
                <a:gd name="T68" fmla="*/ 0 w 969"/>
                <a:gd name="T69" fmla="*/ 0 h 461"/>
                <a:gd name="T70" fmla="*/ 0 w 969"/>
                <a:gd name="T71" fmla="*/ 0 h 461"/>
                <a:gd name="T72" fmla="*/ 0 w 969"/>
                <a:gd name="T73" fmla="*/ 0 h 461"/>
                <a:gd name="T74" fmla="*/ 0 w 969"/>
                <a:gd name="T75" fmla="*/ 0 h 461"/>
                <a:gd name="T76" fmla="*/ 0 w 969"/>
                <a:gd name="T77" fmla="*/ 0 h 461"/>
                <a:gd name="T78" fmla="*/ 0 w 969"/>
                <a:gd name="T79" fmla="*/ 0 h 461"/>
                <a:gd name="T80" fmla="*/ 0 w 969"/>
                <a:gd name="T81" fmla="*/ 0 h 461"/>
                <a:gd name="T82" fmla="*/ 0 w 969"/>
                <a:gd name="T83" fmla="*/ 0 h 461"/>
                <a:gd name="T84" fmla="*/ 0 w 969"/>
                <a:gd name="T85" fmla="*/ 0 h 461"/>
                <a:gd name="T86" fmla="*/ 0 w 969"/>
                <a:gd name="T87" fmla="*/ 0 h 461"/>
                <a:gd name="T88" fmla="*/ 0 w 969"/>
                <a:gd name="T89" fmla="*/ 0 h 461"/>
                <a:gd name="T90" fmla="*/ 0 w 969"/>
                <a:gd name="T91" fmla="*/ 0 h 461"/>
                <a:gd name="T92" fmla="*/ 0 w 969"/>
                <a:gd name="T93" fmla="*/ 0 h 461"/>
                <a:gd name="T94" fmla="*/ 0 w 969"/>
                <a:gd name="T95" fmla="*/ 0 h 461"/>
                <a:gd name="T96" fmla="*/ 0 w 969"/>
                <a:gd name="T97" fmla="*/ 0 h 461"/>
                <a:gd name="T98" fmla="*/ 0 w 969"/>
                <a:gd name="T99" fmla="*/ 0 h 461"/>
                <a:gd name="T100" fmla="*/ 0 w 969"/>
                <a:gd name="T101" fmla="*/ 0 h 46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969"/>
                <a:gd name="T154" fmla="*/ 0 h 461"/>
                <a:gd name="T155" fmla="*/ 969 w 969"/>
                <a:gd name="T156" fmla="*/ 461 h 46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969" h="461">
                  <a:moveTo>
                    <a:pt x="189" y="194"/>
                  </a:moveTo>
                  <a:lnTo>
                    <a:pt x="194" y="173"/>
                  </a:lnTo>
                  <a:lnTo>
                    <a:pt x="203" y="152"/>
                  </a:lnTo>
                  <a:lnTo>
                    <a:pt x="215" y="133"/>
                  </a:lnTo>
                  <a:lnTo>
                    <a:pt x="229" y="113"/>
                  </a:lnTo>
                  <a:lnTo>
                    <a:pt x="246" y="96"/>
                  </a:lnTo>
                  <a:lnTo>
                    <a:pt x="265" y="79"/>
                  </a:lnTo>
                  <a:lnTo>
                    <a:pt x="287" y="65"/>
                  </a:lnTo>
                  <a:lnTo>
                    <a:pt x="312" y="51"/>
                  </a:lnTo>
                  <a:lnTo>
                    <a:pt x="338" y="39"/>
                  </a:lnTo>
                  <a:lnTo>
                    <a:pt x="366" y="27"/>
                  </a:lnTo>
                  <a:lnTo>
                    <a:pt x="394" y="18"/>
                  </a:lnTo>
                  <a:lnTo>
                    <a:pt x="425" y="12"/>
                  </a:lnTo>
                  <a:lnTo>
                    <a:pt x="458" y="5"/>
                  </a:lnTo>
                  <a:lnTo>
                    <a:pt x="490" y="1"/>
                  </a:lnTo>
                  <a:lnTo>
                    <a:pt x="526" y="0"/>
                  </a:lnTo>
                  <a:lnTo>
                    <a:pt x="561" y="0"/>
                  </a:lnTo>
                  <a:lnTo>
                    <a:pt x="599" y="3"/>
                  </a:lnTo>
                  <a:lnTo>
                    <a:pt x="636" y="8"/>
                  </a:lnTo>
                  <a:lnTo>
                    <a:pt x="673" y="14"/>
                  </a:lnTo>
                  <a:lnTo>
                    <a:pt x="709" y="24"/>
                  </a:lnTo>
                  <a:lnTo>
                    <a:pt x="743" y="34"/>
                  </a:lnTo>
                  <a:lnTo>
                    <a:pt x="775" y="47"/>
                  </a:lnTo>
                  <a:lnTo>
                    <a:pt x="805" y="61"/>
                  </a:lnTo>
                  <a:lnTo>
                    <a:pt x="835" y="78"/>
                  </a:lnTo>
                  <a:lnTo>
                    <a:pt x="861" y="95"/>
                  </a:lnTo>
                  <a:lnTo>
                    <a:pt x="885" y="115"/>
                  </a:lnTo>
                  <a:lnTo>
                    <a:pt x="907" y="134"/>
                  </a:lnTo>
                  <a:lnTo>
                    <a:pt x="925" y="156"/>
                  </a:lnTo>
                  <a:lnTo>
                    <a:pt x="941" y="178"/>
                  </a:lnTo>
                  <a:lnTo>
                    <a:pt x="954" y="200"/>
                  </a:lnTo>
                  <a:lnTo>
                    <a:pt x="963" y="224"/>
                  </a:lnTo>
                  <a:lnTo>
                    <a:pt x="968" y="249"/>
                  </a:lnTo>
                  <a:lnTo>
                    <a:pt x="969" y="264"/>
                  </a:lnTo>
                  <a:lnTo>
                    <a:pt x="969" y="278"/>
                  </a:lnTo>
                  <a:lnTo>
                    <a:pt x="967" y="293"/>
                  </a:lnTo>
                  <a:lnTo>
                    <a:pt x="963" y="307"/>
                  </a:lnTo>
                  <a:lnTo>
                    <a:pt x="959" y="321"/>
                  </a:lnTo>
                  <a:lnTo>
                    <a:pt x="951" y="334"/>
                  </a:lnTo>
                  <a:lnTo>
                    <a:pt x="943" y="346"/>
                  </a:lnTo>
                  <a:lnTo>
                    <a:pt x="934" y="359"/>
                  </a:lnTo>
                  <a:lnTo>
                    <a:pt x="924" y="370"/>
                  </a:lnTo>
                  <a:lnTo>
                    <a:pt x="913" y="380"/>
                  </a:lnTo>
                  <a:lnTo>
                    <a:pt x="900" y="390"/>
                  </a:lnTo>
                  <a:lnTo>
                    <a:pt x="887" y="399"/>
                  </a:lnTo>
                  <a:lnTo>
                    <a:pt x="873" y="409"/>
                  </a:lnTo>
                  <a:lnTo>
                    <a:pt x="859" y="416"/>
                  </a:lnTo>
                  <a:lnTo>
                    <a:pt x="842" y="424"/>
                  </a:lnTo>
                  <a:lnTo>
                    <a:pt x="826" y="431"/>
                  </a:lnTo>
                  <a:lnTo>
                    <a:pt x="808" y="437"/>
                  </a:lnTo>
                  <a:lnTo>
                    <a:pt x="790" y="442"/>
                  </a:lnTo>
                  <a:lnTo>
                    <a:pt x="772" y="448"/>
                  </a:lnTo>
                  <a:lnTo>
                    <a:pt x="752" y="451"/>
                  </a:lnTo>
                  <a:lnTo>
                    <a:pt x="733" y="455"/>
                  </a:lnTo>
                  <a:lnTo>
                    <a:pt x="712" y="458"/>
                  </a:lnTo>
                  <a:lnTo>
                    <a:pt x="691" y="459"/>
                  </a:lnTo>
                  <a:lnTo>
                    <a:pt x="670" y="461"/>
                  </a:lnTo>
                  <a:lnTo>
                    <a:pt x="638" y="461"/>
                  </a:lnTo>
                  <a:lnTo>
                    <a:pt x="605" y="459"/>
                  </a:lnTo>
                  <a:lnTo>
                    <a:pt x="574" y="457"/>
                  </a:lnTo>
                  <a:lnTo>
                    <a:pt x="543" y="451"/>
                  </a:lnTo>
                  <a:lnTo>
                    <a:pt x="511" y="446"/>
                  </a:lnTo>
                  <a:lnTo>
                    <a:pt x="481" y="438"/>
                  </a:lnTo>
                  <a:lnTo>
                    <a:pt x="451" y="431"/>
                  </a:lnTo>
                  <a:lnTo>
                    <a:pt x="422" y="420"/>
                  </a:lnTo>
                  <a:lnTo>
                    <a:pt x="392" y="409"/>
                  </a:lnTo>
                  <a:lnTo>
                    <a:pt x="363" y="396"/>
                  </a:lnTo>
                  <a:lnTo>
                    <a:pt x="334" y="380"/>
                  </a:lnTo>
                  <a:lnTo>
                    <a:pt x="306" y="364"/>
                  </a:lnTo>
                  <a:lnTo>
                    <a:pt x="277" y="346"/>
                  </a:lnTo>
                  <a:lnTo>
                    <a:pt x="250" y="327"/>
                  </a:lnTo>
                  <a:lnTo>
                    <a:pt x="222" y="306"/>
                  </a:lnTo>
                  <a:lnTo>
                    <a:pt x="195" y="284"/>
                  </a:lnTo>
                  <a:lnTo>
                    <a:pt x="191" y="281"/>
                  </a:lnTo>
                  <a:lnTo>
                    <a:pt x="187" y="280"/>
                  </a:lnTo>
                  <a:lnTo>
                    <a:pt x="183" y="278"/>
                  </a:lnTo>
                  <a:lnTo>
                    <a:pt x="179" y="278"/>
                  </a:lnTo>
                  <a:lnTo>
                    <a:pt x="52" y="278"/>
                  </a:lnTo>
                  <a:lnTo>
                    <a:pt x="43" y="277"/>
                  </a:lnTo>
                  <a:lnTo>
                    <a:pt x="32" y="276"/>
                  </a:lnTo>
                  <a:lnTo>
                    <a:pt x="25" y="272"/>
                  </a:lnTo>
                  <a:lnTo>
                    <a:pt x="17" y="268"/>
                  </a:lnTo>
                  <a:lnTo>
                    <a:pt x="10" y="263"/>
                  </a:lnTo>
                  <a:lnTo>
                    <a:pt x="5" y="256"/>
                  </a:lnTo>
                  <a:lnTo>
                    <a:pt x="1" y="250"/>
                  </a:lnTo>
                  <a:lnTo>
                    <a:pt x="0" y="243"/>
                  </a:lnTo>
                  <a:lnTo>
                    <a:pt x="0" y="238"/>
                  </a:lnTo>
                  <a:lnTo>
                    <a:pt x="0" y="234"/>
                  </a:lnTo>
                  <a:lnTo>
                    <a:pt x="2" y="230"/>
                  </a:lnTo>
                  <a:lnTo>
                    <a:pt x="5" y="226"/>
                  </a:lnTo>
                  <a:lnTo>
                    <a:pt x="10" y="221"/>
                  </a:lnTo>
                  <a:lnTo>
                    <a:pt x="17" y="217"/>
                  </a:lnTo>
                  <a:lnTo>
                    <a:pt x="26" y="213"/>
                  </a:lnTo>
                  <a:lnTo>
                    <a:pt x="35" y="212"/>
                  </a:lnTo>
                  <a:lnTo>
                    <a:pt x="34" y="212"/>
                  </a:lnTo>
                  <a:lnTo>
                    <a:pt x="32" y="212"/>
                  </a:lnTo>
                  <a:lnTo>
                    <a:pt x="164" y="213"/>
                  </a:lnTo>
                  <a:lnTo>
                    <a:pt x="172" y="212"/>
                  </a:lnTo>
                  <a:lnTo>
                    <a:pt x="179" y="207"/>
                  </a:lnTo>
                  <a:lnTo>
                    <a:pt x="185" y="202"/>
                  </a:lnTo>
                  <a:lnTo>
                    <a:pt x="189" y="194"/>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62" name="Freeform 704">
              <a:extLst>
                <a:ext uri="{FF2B5EF4-FFF2-40B4-BE49-F238E27FC236}">
                  <a16:creationId xmlns:a16="http://schemas.microsoft.com/office/drawing/2014/main" id="{A53D3576-F48A-4F8F-8328-BA1A267ECEA7}"/>
                </a:ext>
              </a:extLst>
            </p:cNvPr>
            <p:cNvSpPr>
              <a:spLocks/>
            </p:cNvSpPr>
            <p:nvPr/>
          </p:nvSpPr>
          <p:spPr bwMode="auto">
            <a:xfrm>
              <a:off x="429" y="2498"/>
              <a:ext cx="247" cy="97"/>
            </a:xfrm>
            <a:custGeom>
              <a:avLst/>
              <a:gdLst>
                <a:gd name="T0" fmla="*/ 0 w 1077"/>
                <a:gd name="T1" fmla="*/ 0 h 421"/>
                <a:gd name="T2" fmla="*/ 0 w 1077"/>
                <a:gd name="T3" fmla="*/ 0 h 421"/>
                <a:gd name="T4" fmla="*/ 0 w 1077"/>
                <a:gd name="T5" fmla="*/ 0 h 421"/>
                <a:gd name="T6" fmla="*/ 0 w 1077"/>
                <a:gd name="T7" fmla="*/ 0 h 421"/>
                <a:gd name="T8" fmla="*/ 0 w 1077"/>
                <a:gd name="T9" fmla="*/ 0 h 421"/>
                <a:gd name="T10" fmla="*/ 0 w 1077"/>
                <a:gd name="T11" fmla="*/ 0 h 421"/>
                <a:gd name="T12" fmla="*/ 0 w 1077"/>
                <a:gd name="T13" fmla="*/ 0 h 421"/>
                <a:gd name="T14" fmla="*/ 0 w 1077"/>
                <a:gd name="T15" fmla="*/ 0 h 421"/>
                <a:gd name="T16" fmla="*/ 0 w 1077"/>
                <a:gd name="T17" fmla="*/ 0 h 421"/>
                <a:gd name="T18" fmla="*/ 0 w 1077"/>
                <a:gd name="T19" fmla="*/ 0 h 421"/>
                <a:gd name="T20" fmla="*/ 0 w 1077"/>
                <a:gd name="T21" fmla="*/ 0 h 421"/>
                <a:gd name="T22" fmla="*/ 0 w 1077"/>
                <a:gd name="T23" fmla="*/ 0 h 421"/>
                <a:gd name="T24" fmla="*/ 0 w 1077"/>
                <a:gd name="T25" fmla="*/ 0 h 421"/>
                <a:gd name="T26" fmla="*/ 0 w 1077"/>
                <a:gd name="T27" fmla="*/ 0 h 421"/>
                <a:gd name="T28" fmla="*/ 0 w 1077"/>
                <a:gd name="T29" fmla="*/ 0 h 421"/>
                <a:gd name="T30" fmla="*/ 0 w 1077"/>
                <a:gd name="T31" fmla="*/ 0 h 421"/>
                <a:gd name="T32" fmla="*/ 0 w 1077"/>
                <a:gd name="T33" fmla="*/ 0 h 421"/>
                <a:gd name="T34" fmla="*/ 0 w 1077"/>
                <a:gd name="T35" fmla="*/ 0 h 421"/>
                <a:gd name="T36" fmla="*/ 0 w 1077"/>
                <a:gd name="T37" fmla="*/ 0 h 421"/>
                <a:gd name="T38" fmla="*/ 0 w 1077"/>
                <a:gd name="T39" fmla="*/ 0 h 421"/>
                <a:gd name="T40" fmla="*/ 0 w 1077"/>
                <a:gd name="T41" fmla="*/ 0 h 421"/>
                <a:gd name="T42" fmla="*/ 0 w 1077"/>
                <a:gd name="T43" fmla="*/ 0 h 421"/>
                <a:gd name="T44" fmla="*/ 0 w 1077"/>
                <a:gd name="T45" fmla="*/ 0 h 421"/>
                <a:gd name="T46" fmla="*/ 0 w 1077"/>
                <a:gd name="T47" fmla="*/ 0 h 421"/>
                <a:gd name="T48" fmla="*/ 0 w 1077"/>
                <a:gd name="T49" fmla="*/ 0 h 421"/>
                <a:gd name="T50" fmla="*/ 0 w 1077"/>
                <a:gd name="T51" fmla="*/ 0 h 421"/>
                <a:gd name="T52" fmla="*/ 0 w 1077"/>
                <a:gd name="T53" fmla="*/ 0 h 421"/>
                <a:gd name="T54" fmla="*/ 0 w 1077"/>
                <a:gd name="T55" fmla="*/ 0 h 421"/>
                <a:gd name="T56" fmla="*/ 0 w 1077"/>
                <a:gd name="T57" fmla="*/ 0 h 421"/>
                <a:gd name="T58" fmla="*/ 0 w 1077"/>
                <a:gd name="T59" fmla="*/ 0 h 421"/>
                <a:gd name="T60" fmla="*/ 0 w 1077"/>
                <a:gd name="T61" fmla="*/ 0 h 421"/>
                <a:gd name="T62" fmla="*/ 0 w 1077"/>
                <a:gd name="T63" fmla="*/ 0 h 421"/>
                <a:gd name="T64" fmla="*/ 0 w 1077"/>
                <a:gd name="T65" fmla="*/ 0 h 421"/>
                <a:gd name="T66" fmla="*/ 0 w 1077"/>
                <a:gd name="T67" fmla="*/ 0 h 421"/>
                <a:gd name="T68" fmla="*/ 0 w 1077"/>
                <a:gd name="T69" fmla="*/ 0 h 421"/>
                <a:gd name="T70" fmla="*/ 0 w 1077"/>
                <a:gd name="T71" fmla="*/ 0 h 421"/>
                <a:gd name="T72" fmla="*/ 0 w 1077"/>
                <a:gd name="T73" fmla="*/ 0 h 421"/>
                <a:gd name="T74" fmla="*/ 0 w 1077"/>
                <a:gd name="T75" fmla="*/ 0 h 421"/>
                <a:gd name="T76" fmla="*/ 0 w 1077"/>
                <a:gd name="T77" fmla="*/ 0 h 421"/>
                <a:gd name="T78" fmla="*/ 0 w 1077"/>
                <a:gd name="T79" fmla="*/ 0 h 421"/>
                <a:gd name="T80" fmla="*/ 0 w 1077"/>
                <a:gd name="T81" fmla="*/ 0 h 421"/>
                <a:gd name="T82" fmla="*/ 0 w 1077"/>
                <a:gd name="T83" fmla="*/ 0 h 421"/>
                <a:gd name="T84" fmla="*/ 0 w 1077"/>
                <a:gd name="T85" fmla="*/ 0 h 421"/>
                <a:gd name="T86" fmla="*/ 0 w 1077"/>
                <a:gd name="T87" fmla="*/ 0 h 421"/>
                <a:gd name="T88" fmla="*/ 0 w 1077"/>
                <a:gd name="T89" fmla="*/ 0 h 421"/>
                <a:gd name="T90" fmla="*/ 0 w 1077"/>
                <a:gd name="T91" fmla="*/ 0 h 421"/>
                <a:gd name="T92" fmla="*/ 0 w 1077"/>
                <a:gd name="T93" fmla="*/ 0 h 421"/>
                <a:gd name="T94" fmla="*/ 0 w 1077"/>
                <a:gd name="T95" fmla="*/ 0 h 421"/>
                <a:gd name="T96" fmla="*/ 0 w 1077"/>
                <a:gd name="T97" fmla="*/ 0 h 421"/>
                <a:gd name="T98" fmla="*/ 0 w 1077"/>
                <a:gd name="T99" fmla="*/ 0 h 421"/>
                <a:gd name="T100" fmla="*/ 0 w 1077"/>
                <a:gd name="T101" fmla="*/ 0 h 42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077"/>
                <a:gd name="T154" fmla="*/ 0 h 421"/>
                <a:gd name="T155" fmla="*/ 1077 w 1077"/>
                <a:gd name="T156" fmla="*/ 421 h 42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077" h="421">
                  <a:moveTo>
                    <a:pt x="0" y="292"/>
                  </a:moveTo>
                  <a:lnTo>
                    <a:pt x="0" y="292"/>
                  </a:lnTo>
                  <a:lnTo>
                    <a:pt x="0" y="294"/>
                  </a:lnTo>
                  <a:lnTo>
                    <a:pt x="0" y="295"/>
                  </a:lnTo>
                  <a:lnTo>
                    <a:pt x="1" y="303"/>
                  </a:lnTo>
                  <a:lnTo>
                    <a:pt x="3" y="309"/>
                  </a:lnTo>
                  <a:lnTo>
                    <a:pt x="9" y="315"/>
                  </a:lnTo>
                  <a:lnTo>
                    <a:pt x="15" y="317"/>
                  </a:lnTo>
                  <a:lnTo>
                    <a:pt x="111" y="350"/>
                  </a:lnTo>
                  <a:lnTo>
                    <a:pt x="113" y="350"/>
                  </a:lnTo>
                  <a:lnTo>
                    <a:pt x="114" y="350"/>
                  </a:lnTo>
                  <a:lnTo>
                    <a:pt x="115" y="350"/>
                  </a:lnTo>
                  <a:lnTo>
                    <a:pt x="118" y="350"/>
                  </a:lnTo>
                  <a:lnTo>
                    <a:pt x="126" y="351"/>
                  </a:lnTo>
                  <a:lnTo>
                    <a:pt x="136" y="352"/>
                  </a:lnTo>
                  <a:lnTo>
                    <a:pt x="148" y="354"/>
                  </a:lnTo>
                  <a:lnTo>
                    <a:pt x="160" y="356"/>
                  </a:lnTo>
                  <a:lnTo>
                    <a:pt x="170" y="357"/>
                  </a:lnTo>
                  <a:lnTo>
                    <a:pt x="178" y="359"/>
                  </a:lnTo>
                  <a:lnTo>
                    <a:pt x="180" y="359"/>
                  </a:lnTo>
                  <a:lnTo>
                    <a:pt x="223" y="369"/>
                  </a:lnTo>
                  <a:lnTo>
                    <a:pt x="266" y="378"/>
                  </a:lnTo>
                  <a:lnTo>
                    <a:pt x="308" y="387"/>
                  </a:lnTo>
                  <a:lnTo>
                    <a:pt x="350" y="394"/>
                  </a:lnTo>
                  <a:lnTo>
                    <a:pt x="391" y="400"/>
                  </a:lnTo>
                  <a:lnTo>
                    <a:pt x="432" y="406"/>
                  </a:lnTo>
                  <a:lnTo>
                    <a:pt x="472" y="411"/>
                  </a:lnTo>
                  <a:lnTo>
                    <a:pt x="511" y="413"/>
                  </a:lnTo>
                  <a:lnTo>
                    <a:pt x="550" y="417"/>
                  </a:lnTo>
                  <a:lnTo>
                    <a:pt x="588" y="419"/>
                  </a:lnTo>
                  <a:lnTo>
                    <a:pt x="624" y="420"/>
                  </a:lnTo>
                  <a:lnTo>
                    <a:pt x="659" y="421"/>
                  </a:lnTo>
                  <a:lnTo>
                    <a:pt x="694" y="421"/>
                  </a:lnTo>
                  <a:lnTo>
                    <a:pt x="727" y="421"/>
                  </a:lnTo>
                  <a:lnTo>
                    <a:pt x="760" y="420"/>
                  </a:lnTo>
                  <a:lnTo>
                    <a:pt x="791" y="419"/>
                  </a:lnTo>
                  <a:lnTo>
                    <a:pt x="819" y="417"/>
                  </a:lnTo>
                  <a:lnTo>
                    <a:pt x="848" y="415"/>
                  </a:lnTo>
                  <a:lnTo>
                    <a:pt x="874" y="413"/>
                  </a:lnTo>
                  <a:lnTo>
                    <a:pt x="900" y="411"/>
                  </a:lnTo>
                  <a:lnTo>
                    <a:pt x="924" y="408"/>
                  </a:lnTo>
                  <a:lnTo>
                    <a:pt x="946" y="406"/>
                  </a:lnTo>
                  <a:lnTo>
                    <a:pt x="965" y="403"/>
                  </a:lnTo>
                  <a:lnTo>
                    <a:pt x="983" y="400"/>
                  </a:lnTo>
                  <a:lnTo>
                    <a:pt x="1000" y="398"/>
                  </a:lnTo>
                  <a:lnTo>
                    <a:pt x="1015" y="396"/>
                  </a:lnTo>
                  <a:lnTo>
                    <a:pt x="1028" y="394"/>
                  </a:lnTo>
                  <a:lnTo>
                    <a:pt x="1038" y="393"/>
                  </a:lnTo>
                  <a:lnTo>
                    <a:pt x="1046" y="391"/>
                  </a:lnTo>
                  <a:lnTo>
                    <a:pt x="1052" y="390"/>
                  </a:lnTo>
                  <a:lnTo>
                    <a:pt x="1056" y="389"/>
                  </a:lnTo>
                  <a:lnTo>
                    <a:pt x="1058" y="389"/>
                  </a:lnTo>
                  <a:lnTo>
                    <a:pt x="1065" y="385"/>
                  </a:lnTo>
                  <a:lnTo>
                    <a:pt x="1072" y="380"/>
                  </a:lnTo>
                  <a:lnTo>
                    <a:pt x="1076" y="373"/>
                  </a:lnTo>
                  <a:lnTo>
                    <a:pt x="1077" y="365"/>
                  </a:lnTo>
                  <a:lnTo>
                    <a:pt x="1077" y="364"/>
                  </a:lnTo>
                  <a:lnTo>
                    <a:pt x="1074" y="342"/>
                  </a:lnTo>
                  <a:lnTo>
                    <a:pt x="1068" y="316"/>
                  </a:lnTo>
                  <a:lnTo>
                    <a:pt x="1058" y="289"/>
                  </a:lnTo>
                  <a:lnTo>
                    <a:pt x="1043" y="261"/>
                  </a:lnTo>
                  <a:lnTo>
                    <a:pt x="1022" y="235"/>
                  </a:lnTo>
                  <a:lnTo>
                    <a:pt x="998" y="210"/>
                  </a:lnTo>
                  <a:lnTo>
                    <a:pt x="965" y="190"/>
                  </a:lnTo>
                  <a:lnTo>
                    <a:pt x="927" y="175"/>
                  </a:lnTo>
                  <a:lnTo>
                    <a:pt x="924" y="168"/>
                  </a:lnTo>
                  <a:lnTo>
                    <a:pt x="917" y="158"/>
                  </a:lnTo>
                  <a:lnTo>
                    <a:pt x="909" y="148"/>
                  </a:lnTo>
                  <a:lnTo>
                    <a:pt x="899" y="136"/>
                  </a:lnTo>
                  <a:lnTo>
                    <a:pt x="886" y="123"/>
                  </a:lnTo>
                  <a:lnTo>
                    <a:pt x="871" y="110"/>
                  </a:lnTo>
                  <a:lnTo>
                    <a:pt x="853" y="97"/>
                  </a:lnTo>
                  <a:lnTo>
                    <a:pt x="832" y="84"/>
                  </a:lnTo>
                  <a:lnTo>
                    <a:pt x="809" y="70"/>
                  </a:lnTo>
                  <a:lnTo>
                    <a:pt x="782" y="58"/>
                  </a:lnTo>
                  <a:lnTo>
                    <a:pt x="750" y="45"/>
                  </a:lnTo>
                  <a:lnTo>
                    <a:pt x="715" y="34"/>
                  </a:lnTo>
                  <a:lnTo>
                    <a:pt x="676" y="23"/>
                  </a:lnTo>
                  <a:lnTo>
                    <a:pt x="632" y="14"/>
                  </a:lnTo>
                  <a:lnTo>
                    <a:pt x="584" y="6"/>
                  </a:lnTo>
                  <a:lnTo>
                    <a:pt x="532" y="1"/>
                  </a:lnTo>
                  <a:lnTo>
                    <a:pt x="523" y="1"/>
                  </a:lnTo>
                  <a:lnTo>
                    <a:pt x="504" y="0"/>
                  </a:lnTo>
                  <a:lnTo>
                    <a:pt x="478" y="1"/>
                  </a:lnTo>
                  <a:lnTo>
                    <a:pt x="445" y="2"/>
                  </a:lnTo>
                  <a:lnTo>
                    <a:pt x="407" y="5"/>
                  </a:lnTo>
                  <a:lnTo>
                    <a:pt x="364" y="10"/>
                  </a:lnTo>
                  <a:lnTo>
                    <a:pt x="318" y="18"/>
                  </a:lnTo>
                  <a:lnTo>
                    <a:pt x="272" y="28"/>
                  </a:lnTo>
                  <a:lnTo>
                    <a:pt x="223" y="43"/>
                  </a:lnTo>
                  <a:lnTo>
                    <a:pt x="178" y="62"/>
                  </a:lnTo>
                  <a:lnTo>
                    <a:pt x="134" y="86"/>
                  </a:lnTo>
                  <a:lnTo>
                    <a:pt x="95" y="114"/>
                  </a:lnTo>
                  <a:lnTo>
                    <a:pt x="59" y="148"/>
                  </a:lnTo>
                  <a:lnTo>
                    <a:pt x="31" y="190"/>
                  </a:lnTo>
                  <a:lnTo>
                    <a:pt x="11" y="238"/>
                  </a:lnTo>
                  <a:lnTo>
                    <a:pt x="0" y="2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63" name="Freeform 705">
              <a:extLst>
                <a:ext uri="{FF2B5EF4-FFF2-40B4-BE49-F238E27FC236}">
                  <a16:creationId xmlns:a16="http://schemas.microsoft.com/office/drawing/2014/main" id="{835C3E40-78BB-4E6B-BB21-F613FFFAF54D}"/>
                </a:ext>
              </a:extLst>
            </p:cNvPr>
            <p:cNvSpPr>
              <a:spLocks/>
            </p:cNvSpPr>
            <p:nvPr/>
          </p:nvSpPr>
          <p:spPr bwMode="auto">
            <a:xfrm>
              <a:off x="440" y="2510"/>
              <a:ext cx="224" cy="74"/>
            </a:xfrm>
            <a:custGeom>
              <a:avLst/>
              <a:gdLst>
                <a:gd name="T0" fmla="*/ 0 w 975"/>
                <a:gd name="T1" fmla="*/ 0 h 324"/>
                <a:gd name="T2" fmla="*/ 0 w 975"/>
                <a:gd name="T3" fmla="*/ 0 h 324"/>
                <a:gd name="T4" fmla="*/ 0 w 975"/>
                <a:gd name="T5" fmla="*/ 0 h 324"/>
                <a:gd name="T6" fmla="*/ 0 w 975"/>
                <a:gd name="T7" fmla="*/ 0 h 324"/>
                <a:gd name="T8" fmla="*/ 0 w 975"/>
                <a:gd name="T9" fmla="*/ 0 h 324"/>
                <a:gd name="T10" fmla="*/ 0 w 975"/>
                <a:gd name="T11" fmla="*/ 0 h 324"/>
                <a:gd name="T12" fmla="*/ 0 w 975"/>
                <a:gd name="T13" fmla="*/ 0 h 324"/>
                <a:gd name="T14" fmla="*/ 0 w 975"/>
                <a:gd name="T15" fmla="*/ 0 h 324"/>
                <a:gd name="T16" fmla="*/ 0 w 975"/>
                <a:gd name="T17" fmla="*/ 0 h 324"/>
                <a:gd name="T18" fmla="*/ 0 w 975"/>
                <a:gd name="T19" fmla="*/ 0 h 324"/>
                <a:gd name="T20" fmla="*/ 0 w 975"/>
                <a:gd name="T21" fmla="*/ 0 h 324"/>
                <a:gd name="T22" fmla="*/ 0 w 975"/>
                <a:gd name="T23" fmla="*/ 0 h 324"/>
                <a:gd name="T24" fmla="*/ 0 w 975"/>
                <a:gd name="T25" fmla="*/ 0 h 324"/>
                <a:gd name="T26" fmla="*/ 0 w 975"/>
                <a:gd name="T27" fmla="*/ 0 h 324"/>
                <a:gd name="T28" fmla="*/ 0 w 975"/>
                <a:gd name="T29" fmla="*/ 0 h 324"/>
                <a:gd name="T30" fmla="*/ 0 w 975"/>
                <a:gd name="T31" fmla="*/ 0 h 324"/>
                <a:gd name="T32" fmla="*/ 0 w 975"/>
                <a:gd name="T33" fmla="*/ 0 h 324"/>
                <a:gd name="T34" fmla="*/ 0 w 975"/>
                <a:gd name="T35" fmla="*/ 0 h 324"/>
                <a:gd name="T36" fmla="*/ 0 w 975"/>
                <a:gd name="T37" fmla="*/ 0 h 324"/>
                <a:gd name="T38" fmla="*/ 0 w 975"/>
                <a:gd name="T39" fmla="*/ 0 h 324"/>
                <a:gd name="T40" fmla="*/ 0 w 975"/>
                <a:gd name="T41" fmla="*/ 0 h 324"/>
                <a:gd name="T42" fmla="*/ 0 w 975"/>
                <a:gd name="T43" fmla="*/ 0 h 324"/>
                <a:gd name="T44" fmla="*/ 0 w 975"/>
                <a:gd name="T45" fmla="*/ 0 h 324"/>
                <a:gd name="T46" fmla="*/ 0 w 975"/>
                <a:gd name="T47" fmla="*/ 0 h 324"/>
                <a:gd name="T48" fmla="*/ 0 w 975"/>
                <a:gd name="T49" fmla="*/ 0 h 324"/>
                <a:gd name="T50" fmla="*/ 0 w 975"/>
                <a:gd name="T51" fmla="*/ 0 h 324"/>
                <a:gd name="T52" fmla="*/ 0 w 975"/>
                <a:gd name="T53" fmla="*/ 0 h 324"/>
                <a:gd name="T54" fmla="*/ 0 w 975"/>
                <a:gd name="T55" fmla="*/ 0 h 324"/>
                <a:gd name="T56" fmla="*/ 0 w 975"/>
                <a:gd name="T57" fmla="*/ 0 h 324"/>
                <a:gd name="T58" fmla="*/ 0 w 975"/>
                <a:gd name="T59" fmla="*/ 0 h 324"/>
                <a:gd name="T60" fmla="*/ 0 w 975"/>
                <a:gd name="T61" fmla="*/ 0 h 324"/>
                <a:gd name="T62" fmla="*/ 0 w 975"/>
                <a:gd name="T63" fmla="*/ 0 h 324"/>
                <a:gd name="T64" fmla="*/ 0 w 975"/>
                <a:gd name="T65" fmla="*/ 0 h 324"/>
                <a:gd name="T66" fmla="*/ 0 w 975"/>
                <a:gd name="T67" fmla="*/ 0 h 324"/>
                <a:gd name="T68" fmla="*/ 0 w 975"/>
                <a:gd name="T69" fmla="*/ 0 h 324"/>
                <a:gd name="T70" fmla="*/ 0 w 975"/>
                <a:gd name="T71" fmla="*/ 0 h 324"/>
                <a:gd name="T72" fmla="*/ 0 w 975"/>
                <a:gd name="T73" fmla="*/ 0 h 324"/>
                <a:gd name="T74" fmla="*/ 0 w 975"/>
                <a:gd name="T75" fmla="*/ 0 h 324"/>
                <a:gd name="T76" fmla="*/ 0 w 975"/>
                <a:gd name="T77" fmla="*/ 0 h 324"/>
                <a:gd name="T78" fmla="*/ 0 w 975"/>
                <a:gd name="T79" fmla="*/ 0 h 3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75"/>
                <a:gd name="T121" fmla="*/ 0 h 324"/>
                <a:gd name="T122" fmla="*/ 975 w 975"/>
                <a:gd name="T123" fmla="*/ 324 h 3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75" h="324">
                  <a:moveTo>
                    <a:pt x="479" y="0"/>
                  </a:moveTo>
                  <a:lnTo>
                    <a:pt x="534" y="7"/>
                  </a:lnTo>
                  <a:lnTo>
                    <a:pt x="583" y="15"/>
                  </a:lnTo>
                  <a:lnTo>
                    <a:pt x="626" y="25"/>
                  </a:lnTo>
                  <a:lnTo>
                    <a:pt x="665" y="35"/>
                  </a:lnTo>
                  <a:lnTo>
                    <a:pt x="699" y="47"/>
                  </a:lnTo>
                  <a:lnTo>
                    <a:pt x="728" y="60"/>
                  </a:lnTo>
                  <a:lnTo>
                    <a:pt x="752" y="73"/>
                  </a:lnTo>
                  <a:lnTo>
                    <a:pt x="773" y="86"/>
                  </a:lnTo>
                  <a:lnTo>
                    <a:pt x="792" y="99"/>
                  </a:lnTo>
                  <a:lnTo>
                    <a:pt x="805" y="112"/>
                  </a:lnTo>
                  <a:lnTo>
                    <a:pt x="816" y="122"/>
                  </a:lnTo>
                  <a:lnTo>
                    <a:pt x="824" y="133"/>
                  </a:lnTo>
                  <a:lnTo>
                    <a:pt x="831" y="141"/>
                  </a:lnTo>
                  <a:lnTo>
                    <a:pt x="834" y="147"/>
                  </a:lnTo>
                  <a:lnTo>
                    <a:pt x="837" y="151"/>
                  </a:lnTo>
                  <a:lnTo>
                    <a:pt x="837" y="152"/>
                  </a:lnTo>
                  <a:lnTo>
                    <a:pt x="840" y="158"/>
                  </a:lnTo>
                  <a:lnTo>
                    <a:pt x="844" y="163"/>
                  </a:lnTo>
                  <a:lnTo>
                    <a:pt x="849" y="167"/>
                  </a:lnTo>
                  <a:lnTo>
                    <a:pt x="855" y="168"/>
                  </a:lnTo>
                  <a:lnTo>
                    <a:pt x="885" y="178"/>
                  </a:lnTo>
                  <a:lnTo>
                    <a:pt x="910" y="191"/>
                  </a:lnTo>
                  <a:lnTo>
                    <a:pt x="929" y="208"/>
                  </a:lnTo>
                  <a:lnTo>
                    <a:pt x="945" y="227"/>
                  </a:lnTo>
                  <a:lnTo>
                    <a:pt x="957" y="246"/>
                  </a:lnTo>
                  <a:lnTo>
                    <a:pt x="966" y="264"/>
                  </a:lnTo>
                  <a:lnTo>
                    <a:pt x="971" y="281"/>
                  </a:lnTo>
                  <a:lnTo>
                    <a:pt x="975" y="297"/>
                  </a:lnTo>
                  <a:lnTo>
                    <a:pt x="956" y="301"/>
                  </a:lnTo>
                  <a:lnTo>
                    <a:pt x="931" y="305"/>
                  </a:lnTo>
                  <a:lnTo>
                    <a:pt x="900" y="308"/>
                  </a:lnTo>
                  <a:lnTo>
                    <a:pt x="863" y="312"/>
                  </a:lnTo>
                  <a:lnTo>
                    <a:pt x="821" y="316"/>
                  </a:lnTo>
                  <a:lnTo>
                    <a:pt x="776" y="320"/>
                  </a:lnTo>
                  <a:lnTo>
                    <a:pt x="726" y="323"/>
                  </a:lnTo>
                  <a:lnTo>
                    <a:pt x="672" y="324"/>
                  </a:lnTo>
                  <a:lnTo>
                    <a:pt x="615" y="324"/>
                  </a:lnTo>
                  <a:lnTo>
                    <a:pt x="553" y="323"/>
                  </a:lnTo>
                  <a:lnTo>
                    <a:pt x="491" y="319"/>
                  </a:lnTo>
                  <a:lnTo>
                    <a:pt x="425" y="314"/>
                  </a:lnTo>
                  <a:lnTo>
                    <a:pt x="356" y="306"/>
                  </a:lnTo>
                  <a:lnTo>
                    <a:pt x="285" y="294"/>
                  </a:lnTo>
                  <a:lnTo>
                    <a:pt x="214" y="280"/>
                  </a:lnTo>
                  <a:lnTo>
                    <a:pt x="141" y="263"/>
                  </a:lnTo>
                  <a:lnTo>
                    <a:pt x="140" y="263"/>
                  </a:lnTo>
                  <a:lnTo>
                    <a:pt x="140" y="262"/>
                  </a:lnTo>
                  <a:lnTo>
                    <a:pt x="138" y="262"/>
                  </a:lnTo>
                  <a:lnTo>
                    <a:pt x="137" y="262"/>
                  </a:lnTo>
                  <a:lnTo>
                    <a:pt x="134" y="262"/>
                  </a:lnTo>
                  <a:lnTo>
                    <a:pt x="128" y="260"/>
                  </a:lnTo>
                  <a:lnTo>
                    <a:pt x="119" y="259"/>
                  </a:lnTo>
                  <a:lnTo>
                    <a:pt x="107" y="258"/>
                  </a:lnTo>
                  <a:lnTo>
                    <a:pt x="97" y="256"/>
                  </a:lnTo>
                  <a:lnTo>
                    <a:pt x="86" y="255"/>
                  </a:lnTo>
                  <a:lnTo>
                    <a:pt x="78" y="255"/>
                  </a:lnTo>
                  <a:lnTo>
                    <a:pt x="74" y="254"/>
                  </a:lnTo>
                  <a:lnTo>
                    <a:pt x="71" y="253"/>
                  </a:lnTo>
                  <a:lnTo>
                    <a:pt x="65" y="251"/>
                  </a:lnTo>
                  <a:lnTo>
                    <a:pt x="56" y="247"/>
                  </a:lnTo>
                  <a:lnTo>
                    <a:pt x="46" y="245"/>
                  </a:lnTo>
                  <a:lnTo>
                    <a:pt x="34" y="241"/>
                  </a:lnTo>
                  <a:lnTo>
                    <a:pt x="22" y="237"/>
                  </a:lnTo>
                  <a:lnTo>
                    <a:pt x="11" y="233"/>
                  </a:lnTo>
                  <a:lnTo>
                    <a:pt x="0" y="229"/>
                  </a:lnTo>
                  <a:lnTo>
                    <a:pt x="13" y="186"/>
                  </a:lnTo>
                  <a:lnTo>
                    <a:pt x="34" y="148"/>
                  </a:lnTo>
                  <a:lnTo>
                    <a:pt x="61" y="116"/>
                  </a:lnTo>
                  <a:lnTo>
                    <a:pt x="95" y="89"/>
                  </a:lnTo>
                  <a:lnTo>
                    <a:pt x="132" y="67"/>
                  </a:lnTo>
                  <a:lnTo>
                    <a:pt x="172" y="47"/>
                  </a:lnTo>
                  <a:lnTo>
                    <a:pt x="214" y="33"/>
                  </a:lnTo>
                  <a:lnTo>
                    <a:pt x="255" y="21"/>
                  </a:lnTo>
                  <a:lnTo>
                    <a:pt x="298" y="13"/>
                  </a:lnTo>
                  <a:lnTo>
                    <a:pt x="339" y="7"/>
                  </a:lnTo>
                  <a:lnTo>
                    <a:pt x="375" y="3"/>
                  </a:lnTo>
                  <a:lnTo>
                    <a:pt x="409" y="1"/>
                  </a:lnTo>
                  <a:lnTo>
                    <a:pt x="438" y="0"/>
                  </a:lnTo>
                  <a:lnTo>
                    <a:pt x="460" y="0"/>
                  </a:lnTo>
                  <a:lnTo>
                    <a:pt x="474" y="0"/>
                  </a:lnTo>
                  <a:lnTo>
                    <a:pt x="479"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64" name="Freeform 706">
              <a:extLst>
                <a:ext uri="{FF2B5EF4-FFF2-40B4-BE49-F238E27FC236}">
                  <a16:creationId xmlns:a16="http://schemas.microsoft.com/office/drawing/2014/main" id="{EC5A8F06-895F-4FE6-93ED-A03B5866C7E3}"/>
                </a:ext>
              </a:extLst>
            </p:cNvPr>
            <p:cNvSpPr>
              <a:spLocks/>
            </p:cNvSpPr>
            <p:nvPr/>
          </p:nvSpPr>
          <p:spPr bwMode="auto">
            <a:xfrm>
              <a:off x="494" y="2536"/>
              <a:ext cx="149" cy="32"/>
            </a:xfrm>
            <a:custGeom>
              <a:avLst/>
              <a:gdLst>
                <a:gd name="T0" fmla="*/ 0 w 653"/>
                <a:gd name="T1" fmla="*/ 0 h 143"/>
                <a:gd name="T2" fmla="*/ 0 w 653"/>
                <a:gd name="T3" fmla="*/ 0 h 143"/>
                <a:gd name="T4" fmla="*/ 0 w 653"/>
                <a:gd name="T5" fmla="*/ 0 h 143"/>
                <a:gd name="T6" fmla="*/ 0 w 653"/>
                <a:gd name="T7" fmla="*/ 0 h 143"/>
                <a:gd name="T8" fmla="*/ 0 w 653"/>
                <a:gd name="T9" fmla="*/ 0 h 143"/>
                <a:gd name="T10" fmla="*/ 0 w 653"/>
                <a:gd name="T11" fmla="*/ 0 h 143"/>
                <a:gd name="T12" fmla="*/ 0 w 653"/>
                <a:gd name="T13" fmla="*/ 0 h 143"/>
                <a:gd name="T14" fmla="*/ 0 w 653"/>
                <a:gd name="T15" fmla="*/ 0 h 143"/>
                <a:gd name="T16" fmla="*/ 0 w 653"/>
                <a:gd name="T17" fmla="*/ 0 h 143"/>
                <a:gd name="T18" fmla="*/ 0 w 653"/>
                <a:gd name="T19" fmla="*/ 0 h 143"/>
                <a:gd name="T20" fmla="*/ 0 w 653"/>
                <a:gd name="T21" fmla="*/ 0 h 143"/>
                <a:gd name="T22" fmla="*/ 0 w 653"/>
                <a:gd name="T23" fmla="*/ 0 h 143"/>
                <a:gd name="T24" fmla="*/ 0 w 653"/>
                <a:gd name="T25" fmla="*/ 0 h 143"/>
                <a:gd name="T26" fmla="*/ 0 w 653"/>
                <a:gd name="T27" fmla="*/ 0 h 143"/>
                <a:gd name="T28" fmla="*/ 0 w 653"/>
                <a:gd name="T29" fmla="*/ 0 h 143"/>
                <a:gd name="T30" fmla="*/ 0 w 653"/>
                <a:gd name="T31" fmla="*/ 0 h 143"/>
                <a:gd name="T32" fmla="*/ 0 w 653"/>
                <a:gd name="T33" fmla="*/ 0 h 143"/>
                <a:gd name="T34" fmla="*/ 0 w 653"/>
                <a:gd name="T35" fmla="*/ 0 h 143"/>
                <a:gd name="T36" fmla="*/ 0 w 653"/>
                <a:gd name="T37" fmla="*/ 0 h 143"/>
                <a:gd name="T38" fmla="*/ 0 w 653"/>
                <a:gd name="T39" fmla="*/ 0 h 143"/>
                <a:gd name="T40" fmla="*/ 0 w 653"/>
                <a:gd name="T41" fmla="*/ 0 h 143"/>
                <a:gd name="T42" fmla="*/ 0 w 653"/>
                <a:gd name="T43" fmla="*/ 0 h 143"/>
                <a:gd name="T44" fmla="*/ 0 w 653"/>
                <a:gd name="T45" fmla="*/ 0 h 143"/>
                <a:gd name="T46" fmla="*/ 0 w 653"/>
                <a:gd name="T47" fmla="*/ 0 h 143"/>
                <a:gd name="T48" fmla="*/ 0 w 653"/>
                <a:gd name="T49" fmla="*/ 0 h 143"/>
                <a:gd name="T50" fmla="*/ 0 w 653"/>
                <a:gd name="T51" fmla="*/ 0 h 143"/>
                <a:gd name="T52" fmla="*/ 0 w 653"/>
                <a:gd name="T53" fmla="*/ 0 h 143"/>
                <a:gd name="T54" fmla="*/ 0 w 653"/>
                <a:gd name="T55" fmla="*/ 0 h 143"/>
                <a:gd name="T56" fmla="*/ 0 w 653"/>
                <a:gd name="T57" fmla="*/ 0 h 143"/>
                <a:gd name="T58" fmla="*/ 0 w 653"/>
                <a:gd name="T59" fmla="*/ 0 h 143"/>
                <a:gd name="T60" fmla="*/ 0 w 653"/>
                <a:gd name="T61" fmla="*/ 0 h 143"/>
                <a:gd name="T62" fmla="*/ 0 w 653"/>
                <a:gd name="T63" fmla="*/ 0 h 143"/>
                <a:gd name="T64" fmla="*/ 0 w 653"/>
                <a:gd name="T65" fmla="*/ 0 h 143"/>
                <a:gd name="T66" fmla="*/ 0 w 653"/>
                <a:gd name="T67" fmla="*/ 0 h 143"/>
                <a:gd name="T68" fmla="*/ 0 w 653"/>
                <a:gd name="T69" fmla="*/ 0 h 143"/>
                <a:gd name="T70" fmla="*/ 0 w 653"/>
                <a:gd name="T71" fmla="*/ 0 h 143"/>
                <a:gd name="T72" fmla="*/ 0 w 653"/>
                <a:gd name="T73" fmla="*/ 0 h 143"/>
                <a:gd name="T74" fmla="*/ 0 w 653"/>
                <a:gd name="T75" fmla="*/ 0 h 143"/>
                <a:gd name="T76" fmla="*/ 0 w 653"/>
                <a:gd name="T77" fmla="*/ 0 h 143"/>
                <a:gd name="T78" fmla="*/ 0 w 653"/>
                <a:gd name="T79" fmla="*/ 0 h 143"/>
                <a:gd name="T80" fmla="*/ 0 w 653"/>
                <a:gd name="T81" fmla="*/ 0 h 143"/>
                <a:gd name="T82" fmla="*/ 0 w 653"/>
                <a:gd name="T83" fmla="*/ 0 h 143"/>
                <a:gd name="T84" fmla="*/ 0 w 653"/>
                <a:gd name="T85" fmla="*/ 0 h 143"/>
                <a:gd name="T86" fmla="*/ 0 w 653"/>
                <a:gd name="T87" fmla="*/ 0 h 143"/>
                <a:gd name="T88" fmla="*/ 0 w 653"/>
                <a:gd name="T89" fmla="*/ 0 h 143"/>
                <a:gd name="T90" fmla="*/ 0 w 653"/>
                <a:gd name="T91" fmla="*/ 0 h 143"/>
                <a:gd name="T92" fmla="*/ 0 w 653"/>
                <a:gd name="T93" fmla="*/ 0 h 143"/>
                <a:gd name="T94" fmla="*/ 0 w 653"/>
                <a:gd name="T95" fmla="*/ 0 h 143"/>
                <a:gd name="T96" fmla="*/ 0 w 653"/>
                <a:gd name="T97" fmla="*/ 0 h 14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53"/>
                <a:gd name="T148" fmla="*/ 0 h 143"/>
                <a:gd name="T149" fmla="*/ 653 w 653"/>
                <a:gd name="T150" fmla="*/ 143 h 14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53" h="143">
                  <a:moveTo>
                    <a:pt x="11" y="100"/>
                  </a:moveTo>
                  <a:lnTo>
                    <a:pt x="4" y="107"/>
                  </a:lnTo>
                  <a:lnTo>
                    <a:pt x="0" y="115"/>
                  </a:lnTo>
                  <a:lnTo>
                    <a:pt x="0" y="124"/>
                  </a:lnTo>
                  <a:lnTo>
                    <a:pt x="4" y="133"/>
                  </a:lnTo>
                  <a:lnTo>
                    <a:pt x="10" y="139"/>
                  </a:lnTo>
                  <a:lnTo>
                    <a:pt x="18" y="143"/>
                  </a:lnTo>
                  <a:lnTo>
                    <a:pt x="27" y="143"/>
                  </a:lnTo>
                  <a:lnTo>
                    <a:pt x="36" y="141"/>
                  </a:lnTo>
                  <a:lnTo>
                    <a:pt x="78" y="117"/>
                  </a:lnTo>
                  <a:lnTo>
                    <a:pt x="122" y="99"/>
                  </a:lnTo>
                  <a:lnTo>
                    <a:pt x="168" y="83"/>
                  </a:lnTo>
                  <a:lnTo>
                    <a:pt x="216" y="72"/>
                  </a:lnTo>
                  <a:lnTo>
                    <a:pt x="265" y="62"/>
                  </a:lnTo>
                  <a:lnTo>
                    <a:pt x="313" y="56"/>
                  </a:lnTo>
                  <a:lnTo>
                    <a:pt x="361" y="51"/>
                  </a:lnTo>
                  <a:lnTo>
                    <a:pt x="408" y="48"/>
                  </a:lnTo>
                  <a:lnTo>
                    <a:pt x="453" y="48"/>
                  </a:lnTo>
                  <a:lnTo>
                    <a:pt x="493" y="48"/>
                  </a:lnTo>
                  <a:lnTo>
                    <a:pt x="529" y="49"/>
                  </a:lnTo>
                  <a:lnTo>
                    <a:pt x="562" y="51"/>
                  </a:lnTo>
                  <a:lnTo>
                    <a:pt x="588" y="53"/>
                  </a:lnTo>
                  <a:lnTo>
                    <a:pt x="607" y="55"/>
                  </a:lnTo>
                  <a:lnTo>
                    <a:pt x="620" y="56"/>
                  </a:lnTo>
                  <a:lnTo>
                    <a:pt x="626" y="57"/>
                  </a:lnTo>
                  <a:lnTo>
                    <a:pt x="635" y="56"/>
                  </a:lnTo>
                  <a:lnTo>
                    <a:pt x="644" y="52"/>
                  </a:lnTo>
                  <a:lnTo>
                    <a:pt x="649" y="46"/>
                  </a:lnTo>
                  <a:lnTo>
                    <a:pt x="653" y="36"/>
                  </a:lnTo>
                  <a:lnTo>
                    <a:pt x="652" y="27"/>
                  </a:lnTo>
                  <a:lnTo>
                    <a:pt x="648" y="18"/>
                  </a:lnTo>
                  <a:lnTo>
                    <a:pt x="641" y="13"/>
                  </a:lnTo>
                  <a:lnTo>
                    <a:pt x="632" y="9"/>
                  </a:lnTo>
                  <a:lnTo>
                    <a:pt x="626" y="8"/>
                  </a:lnTo>
                  <a:lnTo>
                    <a:pt x="610" y="7"/>
                  </a:lnTo>
                  <a:lnTo>
                    <a:pt x="588" y="5"/>
                  </a:lnTo>
                  <a:lnTo>
                    <a:pt x="561" y="3"/>
                  </a:lnTo>
                  <a:lnTo>
                    <a:pt x="527" y="1"/>
                  </a:lnTo>
                  <a:lnTo>
                    <a:pt x="488" y="0"/>
                  </a:lnTo>
                  <a:lnTo>
                    <a:pt x="446" y="0"/>
                  </a:lnTo>
                  <a:lnTo>
                    <a:pt x="400" y="1"/>
                  </a:lnTo>
                  <a:lnTo>
                    <a:pt x="352" y="4"/>
                  </a:lnTo>
                  <a:lnTo>
                    <a:pt x="302" y="9"/>
                  </a:lnTo>
                  <a:lnTo>
                    <a:pt x="251" y="16"/>
                  </a:lnTo>
                  <a:lnTo>
                    <a:pt x="200" y="26"/>
                  </a:lnTo>
                  <a:lnTo>
                    <a:pt x="151" y="39"/>
                  </a:lnTo>
                  <a:lnTo>
                    <a:pt x="101" y="56"/>
                  </a:lnTo>
                  <a:lnTo>
                    <a:pt x="56" y="75"/>
                  </a:lnTo>
                  <a:lnTo>
                    <a:pt x="1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65" name="Freeform 707">
              <a:extLst>
                <a:ext uri="{FF2B5EF4-FFF2-40B4-BE49-F238E27FC236}">
                  <a16:creationId xmlns:a16="http://schemas.microsoft.com/office/drawing/2014/main" id="{D3ED40B8-B277-4AE7-850D-911662B2817C}"/>
                </a:ext>
              </a:extLst>
            </p:cNvPr>
            <p:cNvSpPr>
              <a:spLocks/>
            </p:cNvSpPr>
            <p:nvPr/>
          </p:nvSpPr>
          <p:spPr bwMode="auto">
            <a:xfrm>
              <a:off x="520" y="2500"/>
              <a:ext cx="68" cy="45"/>
            </a:xfrm>
            <a:custGeom>
              <a:avLst/>
              <a:gdLst>
                <a:gd name="T0" fmla="*/ 0 w 297"/>
                <a:gd name="T1" fmla="*/ 0 h 198"/>
                <a:gd name="T2" fmla="*/ 0 w 297"/>
                <a:gd name="T3" fmla="*/ 0 h 198"/>
                <a:gd name="T4" fmla="*/ 0 w 297"/>
                <a:gd name="T5" fmla="*/ 0 h 198"/>
                <a:gd name="T6" fmla="*/ 0 w 297"/>
                <a:gd name="T7" fmla="*/ 0 h 198"/>
                <a:gd name="T8" fmla="*/ 0 w 297"/>
                <a:gd name="T9" fmla="*/ 0 h 198"/>
                <a:gd name="T10" fmla="*/ 0 w 297"/>
                <a:gd name="T11" fmla="*/ 0 h 198"/>
                <a:gd name="T12" fmla="*/ 0 w 297"/>
                <a:gd name="T13" fmla="*/ 0 h 198"/>
                <a:gd name="T14" fmla="*/ 0 w 297"/>
                <a:gd name="T15" fmla="*/ 0 h 198"/>
                <a:gd name="T16" fmla="*/ 0 w 297"/>
                <a:gd name="T17" fmla="*/ 0 h 198"/>
                <a:gd name="T18" fmla="*/ 0 w 297"/>
                <a:gd name="T19" fmla="*/ 0 h 198"/>
                <a:gd name="T20" fmla="*/ 0 w 297"/>
                <a:gd name="T21" fmla="*/ 0 h 198"/>
                <a:gd name="T22" fmla="*/ 0 w 297"/>
                <a:gd name="T23" fmla="*/ 0 h 198"/>
                <a:gd name="T24" fmla="*/ 0 w 297"/>
                <a:gd name="T25" fmla="*/ 0 h 198"/>
                <a:gd name="T26" fmla="*/ 0 w 297"/>
                <a:gd name="T27" fmla="*/ 0 h 198"/>
                <a:gd name="T28" fmla="*/ 0 w 297"/>
                <a:gd name="T29" fmla="*/ 0 h 198"/>
                <a:gd name="T30" fmla="*/ 0 w 297"/>
                <a:gd name="T31" fmla="*/ 0 h 198"/>
                <a:gd name="T32" fmla="*/ 0 w 297"/>
                <a:gd name="T33" fmla="*/ 0 h 198"/>
                <a:gd name="T34" fmla="*/ 0 w 297"/>
                <a:gd name="T35" fmla="*/ 0 h 198"/>
                <a:gd name="T36" fmla="*/ 0 w 297"/>
                <a:gd name="T37" fmla="*/ 0 h 198"/>
                <a:gd name="T38" fmla="*/ 0 w 297"/>
                <a:gd name="T39" fmla="*/ 0 h 198"/>
                <a:gd name="T40" fmla="*/ 0 w 297"/>
                <a:gd name="T41" fmla="*/ 0 h 198"/>
                <a:gd name="T42" fmla="*/ 0 w 297"/>
                <a:gd name="T43" fmla="*/ 0 h 198"/>
                <a:gd name="T44" fmla="*/ 0 w 297"/>
                <a:gd name="T45" fmla="*/ 0 h 198"/>
                <a:gd name="T46" fmla="*/ 0 w 297"/>
                <a:gd name="T47" fmla="*/ 0 h 198"/>
                <a:gd name="T48" fmla="*/ 0 w 297"/>
                <a:gd name="T49" fmla="*/ 0 h 198"/>
                <a:gd name="T50" fmla="*/ 0 w 297"/>
                <a:gd name="T51" fmla="*/ 0 h 198"/>
                <a:gd name="T52" fmla="*/ 0 w 297"/>
                <a:gd name="T53" fmla="*/ 0 h 198"/>
                <a:gd name="T54" fmla="*/ 0 w 297"/>
                <a:gd name="T55" fmla="*/ 0 h 198"/>
                <a:gd name="T56" fmla="*/ 0 w 297"/>
                <a:gd name="T57" fmla="*/ 0 h 198"/>
                <a:gd name="T58" fmla="*/ 0 w 297"/>
                <a:gd name="T59" fmla="*/ 0 h 198"/>
                <a:gd name="T60" fmla="*/ 0 w 297"/>
                <a:gd name="T61" fmla="*/ 0 h 198"/>
                <a:gd name="T62" fmla="*/ 0 w 297"/>
                <a:gd name="T63" fmla="*/ 0 h 198"/>
                <a:gd name="T64" fmla="*/ 0 w 297"/>
                <a:gd name="T65" fmla="*/ 0 h 198"/>
                <a:gd name="T66" fmla="*/ 0 w 297"/>
                <a:gd name="T67" fmla="*/ 0 h 198"/>
                <a:gd name="T68" fmla="*/ 0 w 297"/>
                <a:gd name="T69" fmla="*/ 0 h 198"/>
                <a:gd name="T70" fmla="*/ 0 w 297"/>
                <a:gd name="T71" fmla="*/ 0 h 198"/>
                <a:gd name="T72" fmla="*/ 0 w 297"/>
                <a:gd name="T73" fmla="*/ 0 h 198"/>
                <a:gd name="T74" fmla="*/ 0 w 297"/>
                <a:gd name="T75" fmla="*/ 0 h 198"/>
                <a:gd name="T76" fmla="*/ 0 w 297"/>
                <a:gd name="T77" fmla="*/ 0 h 198"/>
                <a:gd name="T78" fmla="*/ 0 w 297"/>
                <a:gd name="T79" fmla="*/ 0 h 198"/>
                <a:gd name="T80" fmla="*/ 0 w 297"/>
                <a:gd name="T81" fmla="*/ 0 h 198"/>
                <a:gd name="T82" fmla="*/ 0 w 297"/>
                <a:gd name="T83" fmla="*/ 0 h 198"/>
                <a:gd name="T84" fmla="*/ 0 w 297"/>
                <a:gd name="T85" fmla="*/ 0 h 198"/>
                <a:gd name="T86" fmla="*/ 0 w 297"/>
                <a:gd name="T87" fmla="*/ 0 h 198"/>
                <a:gd name="T88" fmla="*/ 0 w 297"/>
                <a:gd name="T89" fmla="*/ 0 h 198"/>
                <a:gd name="T90" fmla="*/ 0 w 297"/>
                <a:gd name="T91" fmla="*/ 0 h 198"/>
                <a:gd name="T92" fmla="*/ 0 w 297"/>
                <a:gd name="T93" fmla="*/ 0 h 198"/>
                <a:gd name="T94" fmla="*/ 0 w 297"/>
                <a:gd name="T95" fmla="*/ 0 h 198"/>
                <a:gd name="T96" fmla="*/ 0 w 297"/>
                <a:gd name="T97" fmla="*/ 0 h 19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97"/>
                <a:gd name="T148" fmla="*/ 0 h 198"/>
                <a:gd name="T149" fmla="*/ 297 w 297"/>
                <a:gd name="T150" fmla="*/ 198 h 19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97" h="198">
                  <a:moveTo>
                    <a:pt x="0" y="22"/>
                  </a:moveTo>
                  <a:lnTo>
                    <a:pt x="2" y="31"/>
                  </a:lnTo>
                  <a:lnTo>
                    <a:pt x="6" y="39"/>
                  </a:lnTo>
                  <a:lnTo>
                    <a:pt x="13" y="46"/>
                  </a:lnTo>
                  <a:lnTo>
                    <a:pt x="23" y="48"/>
                  </a:lnTo>
                  <a:lnTo>
                    <a:pt x="54" y="51"/>
                  </a:lnTo>
                  <a:lnTo>
                    <a:pt x="82" y="56"/>
                  </a:lnTo>
                  <a:lnTo>
                    <a:pt x="108" y="64"/>
                  </a:lnTo>
                  <a:lnTo>
                    <a:pt x="132" y="73"/>
                  </a:lnTo>
                  <a:lnTo>
                    <a:pt x="153" y="82"/>
                  </a:lnTo>
                  <a:lnTo>
                    <a:pt x="172" y="94"/>
                  </a:lnTo>
                  <a:lnTo>
                    <a:pt x="188" y="106"/>
                  </a:lnTo>
                  <a:lnTo>
                    <a:pt x="202" y="117"/>
                  </a:lnTo>
                  <a:lnTo>
                    <a:pt x="214" y="129"/>
                  </a:lnTo>
                  <a:lnTo>
                    <a:pt x="224" y="141"/>
                  </a:lnTo>
                  <a:lnTo>
                    <a:pt x="232" y="152"/>
                  </a:lnTo>
                  <a:lnTo>
                    <a:pt x="239" y="162"/>
                  </a:lnTo>
                  <a:lnTo>
                    <a:pt x="244" y="171"/>
                  </a:lnTo>
                  <a:lnTo>
                    <a:pt x="246" y="177"/>
                  </a:lnTo>
                  <a:lnTo>
                    <a:pt x="249" y="181"/>
                  </a:lnTo>
                  <a:lnTo>
                    <a:pt x="250" y="184"/>
                  </a:lnTo>
                  <a:lnTo>
                    <a:pt x="256" y="191"/>
                  </a:lnTo>
                  <a:lnTo>
                    <a:pt x="263" y="197"/>
                  </a:lnTo>
                  <a:lnTo>
                    <a:pt x="272" y="198"/>
                  </a:lnTo>
                  <a:lnTo>
                    <a:pt x="282" y="197"/>
                  </a:lnTo>
                  <a:lnTo>
                    <a:pt x="289" y="191"/>
                  </a:lnTo>
                  <a:lnTo>
                    <a:pt x="295" y="185"/>
                  </a:lnTo>
                  <a:lnTo>
                    <a:pt x="297" y="176"/>
                  </a:lnTo>
                  <a:lnTo>
                    <a:pt x="296" y="167"/>
                  </a:lnTo>
                  <a:lnTo>
                    <a:pt x="295" y="164"/>
                  </a:lnTo>
                  <a:lnTo>
                    <a:pt x="292" y="158"/>
                  </a:lnTo>
                  <a:lnTo>
                    <a:pt x="288" y="150"/>
                  </a:lnTo>
                  <a:lnTo>
                    <a:pt x="282" y="139"/>
                  </a:lnTo>
                  <a:lnTo>
                    <a:pt x="274" y="128"/>
                  </a:lnTo>
                  <a:lnTo>
                    <a:pt x="265" y="115"/>
                  </a:lnTo>
                  <a:lnTo>
                    <a:pt x="253" y="100"/>
                  </a:lnTo>
                  <a:lnTo>
                    <a:pt x="239" y="85"/>
                  </a:lnTo>
                  <a:lnTo>
                    <a:pt x="222" y="71"/>
                  </a:lnTo>
                  <a:lnTo>
                    <a:pt x="202" y="56"/>
                  </a:lnTo>
                  <a:lnTo>
                    <a:pt x="180" y="43"/>
                  </a:lnTo>
                  <a:lnTo>
                    <a:pt x="155" y="30"/>
                  </a:lnTo>
                  <a:lnTo>
                    <a:pt x="128" y="20"/>
                  </a:lnTo>
                  <a:lnTo>
                    <a:pt x="97" y="11"/>
                  </a:lnTo>
                  <a:lnTo>
                    <a:pt x="63" y="4"/>
                  </a:lnTo>
                  <a:lnTo>
                    <a:pt x="25" y="0"/>
                  </a:lnTo>
                  <a:lnTo>
                    <a:pt x="16" y="2"/>
                  </a:lnTo>
                  <a:lnTo>
                    <a:pt x="8" y="5"/>
                  </a:lnTo>
                  <a:lnTo>
                    <a:pt x="3" y="13"/>
                  </a:lnTo>
                  <a:lnTo>
                    <a:pt x="0"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66" name="Freeform 708">
              <a:extLst>
                <a:ext uri="{FF2B5EF4-FFF2-40B4-BE49-F238E27FC236}">
                  <a16:creationId xmlns:a16="http://schemas.microsoft.com/office/drawing/2014/main" id="{4380D8BB-3FF6-41EF-930C-63291778F0A3}"/>
                </a:ext>
              </a:extLst>
            </p:cNvPr>
            <p:cNvSpPr>
              <a:spLocks/>
            </p:cNvSpPr>
            <p:nvPr/>
          </p:nvSpPr>
          <p:spPr bwMode="auto">
            <a:xfrm>
              <a:off x="604" y="2552"/>
              <a:ext cx="20" cy="40"/>
            </a:xfrm>
            <a:custGeom>
              <a:avLst/>
              <a:gdLst>
                <a:gd name="T0" fmla="*/ 0 w 90"/>
                <a:gd name="T1" fmla="*/ 0 h 173"/>
                <a:gd name="T2" fmla="*/ 0 w 90"/>
                <a:gd name="T3" fmla="*/ 0 h 173"/>
                <a:gd name="T4" fmla="*/ 0 w 90"/>
                <a:gd name="T5" fmla="*/ 0 h 173"/>
                <a:gd name="T6" fmla="*/ 0 w 90"/>
                <a:gd name="T7" fmla="*/ 0 h 173"/>
                <a:gd name="T8" fmla="*/ 0 w 90"/>
                <a:gd name="T9" fmla="*/ 0 h 173"/>
                <a:gd name="T10" fmla="*/ 0 w 90"/>
                <a:gd name="T11" fmla="*/ 0 h 173"/>
                <a:gd name="T12" fmla="*/ 0 w 90"/>
                <a:gd name="T13" fmla="*/ 0 h 173"/>
                <a:gd name="T14" fmla="*/ 0 w 90"/>
                <a:gd name="T15" fmla="*/ 0 h 173"/>
                <a:gd name="T16" fmla="*/ 0 w 90"/>
                <a:gd name="T17" fmla="*/ 0 h 173"/>
                <a:gd name="T18" fmla="*/ 0 w 90"/>
                <a:gd name="T19" fmla="*/ 0 h 173"/>
                <a:gd name="T20" fmla="*/ 0 w 90"/>
                <a:gd name="T21" fmla="*/ 0 h 173"/>
                <a:gd name="T22" fmla="*/ 0 w 90"/>
                <a:gd name="T23" fmla="*/ 0 h 173"/>
                <a:gd name="T24" fmla="*/ 0 w 90"/>
                <a:gd name="T25" fmla="*/ 0 h 173"/>
                <a:gd name="T26" fmla="*/ 0 w 90"/>
                <a:gd name="T27" fmla="*/ 0 h 173"/>
                <a:gd name="T28" fmla="*/ 0 w 90"/>
                <a:gd name="T29" fmla="*/ 0 h 173"/>
                <a:gd name="T30" fmla="*/ 0 w 90"/>
                <a:gd name="T31" fmla="*/ 0 h 173"/>
                <a:gd name="T32" fmla="*/ 0 w 90"/>
                <a:gd name="T33" fmla="*/ 0 h 173"/>
                <a:gd name="T34" fmla="*/ 0 w 90"/>
                <a:gd name="T35" fmla="*/ 0 h 173"/>
                <a:gd name="T36" fmla="*/ 0 w 90"/>
                <a:gd name="T37" fmla="*/ 0 h 173"/>
                <a:gd name="T38" fmla="*/ 0 w 90"/>
                <a:gd name="T39" fmla="*/ 0 h 173"/>
                <a:gd name="T40" fmla="*/ 0 w 90"/>
                <a:gd name="T41" fmla="*/ 0 h 173"/>
                <a:gd name="T42" fmla="*/ 0 w 90"/>
                <a:gd name="T43" fmla="*/ 0 h 173"/>
                <a:gd name="T44" fmla="*/ 0 w 90"/>
                <a:gd name="T45" fmla="*/ 0 h 173"/>
                <a:gd name="T46" fmla="*/ 0 w 90"/>
                <a:gd name="T47" fmla="*/ 0 h 173"/>
                <a:gd name="T48" fmla="*/ 0 w 90"/>
                <a:gd name="T49" fmla="*/ 0 h 173"/>
                <a:gd name="T50" fmla="*/ 0 w 90"/>
                <a:gd name="T51" fmla="*/ 0 h 173"/>
                <a:gd name="T52" fmla="*/ 0 w 90"/>
                <a:gd name="T53" fmla="*/ 0 h 173"/>
                <a:gd name="T54" fmla="*/ 0 w 90"/>
                <a:gd name="T55" fmla="*/ 0 h 173"/>
                <a:gd name="T56" fmla="*/ 0 w 90"/>
                <a:gd name="T57" fmla="*/ 0 h 173"/>
                <a:gd name="T58" fmla="*/ 0 w 90"/>
                <a:gd name="T59" fmla="*/ 0 h 173"/>
                <a:gd name="T60" fmla="*/ 0 w 90"/>
                <a:gd name="T61" fmla="*/ 0 h 173"/>
                <a:gd name="T62" fmla="*/ 0 w 90"/>
                <a:gd name="T63" fmla="*/ 0 h 173"/>
                <a:gd name="T64" fmla="*/ 0 w 90"/>
                <a:gd name="T65" fmla="*/ 0 h 1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0"/>
                <a:gd name="T100" fmla="*/ 0 h 173"/>
                <a:gd name="T101" fmla="*/ 90 w 90"/>
                <a:gd name="T102" fmla="*/ 173 h 17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0" h="173">
                  <a:moveTo>
                    <a:pt x="10" y="4"/>
                  </a:moveTo>
                  <a:lnTo>
                    <a:pt x="3" y="12"/>
                  </a:lnTo>
                  <a:lnTo>
                    <a:pt x="0" y="21"/>
                  </a:lnTo>
                  <a:lnTo>
                    <a:pt x="0" y="30"/>
                  </a:lnTo>
                  <a:lnTo>
                    <a:pt x="4" y="38"/>
                  </a:lnTo>
                  <a:lnTo>
                    <a:pt x="15" y="55"/>
                  </a:lnTo>
                  <a:lnTo>
                    <a:pt x="24" y="73"/>
                  </a:lnTo>
                  <a:lnTo>
                    <a:pt x="30" y="93"/>
                  </a:lnTo>
                  <a:lnTo>
                    <a:pt x="36" y="110"/>
                  </a:lnTo>
                  <a:lnTo>
                    <a:pt x="39" y="127"/>
                  </a:lnTo>
                  <a:lnTo>
                    <a:pt x="42" y="140"/>
                  </a:lnTo>
                  <a:lnTo>
                    <a:pt x="43" y="149"/>
                  </a:lnTo>
                  <a:lnTo>
                    <a:pt x="43" y="151"/>
                  </a:lnTo>
                  <a:lnTo>
                    <a:pt x="46" y="160"/>
                  </a:lnTo>
                  <a:lnTo>
                    <a:pt x="51" y="168"/>
                  </a:lnTo>
                  <a:lnTo>
                    <a:pt x="59" y="172"/>
                  </a:lnTo>
                  <a:lnTo>
                    <a:pt x="69" y="173"/>
                  </a:lnTo>
                  <a:lnTo>
                    <a:pt x="79" y="171"/>
                  </a:lnTo>
                  <a:lnTo>
                    <a:pt x="85" y="164"/>
                  </a:lnTo>
                  <a:lnTo>
                    <a:pt x="89" y="157"/>
                  </a:lnTo>
                  <a:lnTo>
                    <a:pt x="90" y="147"/>
                  </a:lnTo>
                  <a:lnTo>
                    <a:pt x="90" y="142"/>
                  </a:lnTo>
                  <a:lnTo>
                    <a:pt x="88" y="132"/>
                  </a:lnTo>
                  <a:lnTo>
                    <a:pt x="85" y="116"/>
                  </a:lnTo>
                  <a:lnTo>
                    <a:pt x="81" y="97"/>
                  </a:lnTo>
                  <a:lnTo>
                    <a:pt x="75" y="75"/>
                  </a:lnTo>
                  <a:lnTo>
                    <a:pt x="67" y="53"/>
                  </a:lnTo>
                  <a:lnTo>
                    <a:pt x="56" y="30"/>
                  </a:lnTo>
                  <a:lnTo>
                    <a:pt x="43" y="10"/>
                  </a:lnTo>
                  <a:lnTo>
                    <a:pt x="37" y="3"/>
                  </a:lnTo>
                  <a:lnTo>
                    <a:pt x="28" y="0"/>
                  </a:lnTo>
                  <a:lnTo>
                    <a:pt x="19" y="0"/>
                  </a:lnTo>
                  <a:lnTo>
                    <a:pt x="1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67" name="Freeform 709">
              <a:extLst>
                <a:ext uri="{FF2B5EF4-FFF2-40B4-BE49-F238E27FC236}">
                  <a16:creationId xmlns:a16="http://schemas.microsoft.com/office/drawing/2014/main" id="{5B44D508-389A-43F9-9544-71DBB86FCEBB}"/>
                </a:ext>
              </a:extLst>
            </p:cNvPr>
            <p:cNvSpPr>
              <a:spLocks/>
            </p:cNvSpPr>
            <p:nvPr/>
          </p:nvSpPr>
          <p:spPr bwMode="auto">
            <a:xfrm>
              <a:off x="627" y="2552"/>
              <a:ext cx="18" cy="38"/>
            </a:xfrm>
            <a:custGeom>
              <a:avLst/>
              <a:gdLst>
                <a:gd name="T0" fmla="*/ 0 w 83"/>
                <a:gd name="T1" fmla="*/ 0 h 164"/>
                <a:gd name="T2" fmla="*/ 0 w 83"/>
                <a:gd name="T3" fmla="*/ 0 h 164"/>
                <a:gd name="T4" fmla="*/ 0 w 83"/>
                <a:gd name="T5" fmla="*/ 0 h 164"/>
                <a:gd name="T6" fmla="*/ 0 w 83"/>
                <a:gd name="T7" fmla="*/ 0 h 164"/>
                <a:gd name="T8" fmla="*/ 0 w 83"/>
                <a:gd name="T9" fmla="*/ 0 h 164"/>
                <a:gd name="T10" fmla="*/ 0 w 83"/>
                <a:gd name="T11" fmla="*/ 0 h 164"/>
                <a:gd name="T12" fmla="*/ 0 w 83"/>
                <a:gd name="T13" fmla="*/ 0 h 164"/>
                <a:gd name="T14" fmla="*/ 0 w 83"/>
                <a:gd name="T15" fmla="*/ 0 h 164"/>
                <a:gd name="T16" fmla="*/ 0 w 83"/>
                <a:gd name="T17" fmla="*/ 0 h 164"/>
                <a:gd name="T18" fmla="*/ 0 w 83"/>
                <a:gd name="T19" fmla="*/ 0 h 164"/>
                <a:gd name="T20" fmla="*/ 0 w 83"/>
                <a:gd name="T21" fmla="*/ 0 h 164"/>
                <a:gd name="T22" fmla="*/ 0 w 83"/>
                <a:gd name="T23" fmla="*/ 0 h 164"/>
                <a:gd name="T24" fmla="*/ 0 w 83"/>
                <a:gd name="T25" fmla="*/ 0 h 164"/>
                <a:gd name="T26" fmla="*/ 0 w 83"/>
                <a:gd name="T27" fmla="*/ 0 h 164"/>
                <a:gd name="T28" fmla="*/ 0 w 83"/>
                <a:gd name="T29" fmla="*/ 0 h 164"/>
                <a:gd name="T30" fmla="*/ 0 w 83"/>
                <a:gd name="T31" fmla="*/ 0 h 164"/>
                <a:gd name="T32" fmla="*/ 0 w 83"/>
                <a:gd name="T33" fmla="*/ 0 h 164"/>
                <a:gd name="T34" fmla="*/ 0 w 83"/>
                <a:gd name="T35" fmla="*/ 0 h 164"/>
                <a:gd name="T36" fmla="*/ 0 w 83"/>
                <a:gd name="T37" fmla="*/ 0 h 164"/>
                <a:gd name="T38" fmla="*/ 0 w 83"/>
                <a:gd name="T39" fmla="*/ 0 h 164"/>
                <a:gd name="T40" fmla="*/ 0 w 83"/>
                <a:gd name="T41" fmla="*/ 0 h 164"/>
                <a:gd name="T42" fmla="*/ 0 w 83"/>
                <a:gd name="T43" fmla="*/ 0 h 164"/>
                <a:gd name="T44" fmla="*/ 0 w 83"/>
                <a:gd name="T45" fmla="*/ 0 h 164"/>
                <a:gd name="T46" fmla="*/ 0 w 83"/>
                <a:gd name="T47" fmla="*/ 0 h 164"/>
                <a:gd name="T48" fmla="*/ 0 w 83"/>
                <a:gd name="T49" fmla="*/ 0 h 164"/>
                <a:gd name="T50" fmla="*/ 0 w 83"/>
                <a:gd name="T51" fmla="*/ 0 h 164"/>
                <a:gd name="T52" fmla="*/ 0 w 83"/>
                <a:gd name="T53" fmla="*/ 0 h 164"/>
                <a:gd name="T54" fmla="*/ 0 w 83"/>
                <a:gd name="T55" fmla="*/ 0 h 164"/>
                <a:gd name="T56" fmla="*/ 0 w 83"/>
                <a:gd name="T57" fmla="*/ 0 h 1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3"/>
                <a:gd name="T88" fmla="*/ 0 h 164"/>
                <a:gd name="T89" fmla="*/ 83 w 83"/>
                <a:gd name="T90" fmla="*/ 164 h 1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3" h="164">
                  <a:moveTo>
                    <a:pt x="9" y="4"/>
                  </a:moveTo>
                  <a:lnTo>
                    <a:pt x="2" y="10"/>
                  </a:lnTo>
                  <a:lnTo>
                    <a:pt x="0" y="19"/>
                  </a:lnTo>
                  <a:lnTo>
                    <a:pt x="0" y="29"/>
                  </a:lnTo>
                  <a:lnTo>
                    <a:pt x="4" y="38"/>
                  </a:lnTo>
                  <a:lnTo>
                    <a:pt x="20" y="70"/>
                  </a:lnTo>
                  <a:lnTo>
                    <a:pt x="31" y="104"/>
                  </a:lnTo>
                  <a:lnTo>
                    <a:pt x="35" y="130"/>
                  </a:lnTo>
                  <a:lnTo>
                    <a:pt x="36" y="142"/>
                  </a:lnTo>
                  <a:lnTo>
                    <a:pt x="39" y="151"/>
                  </a:lnTo>
                  <a:lnTo>
                    <a:pt x="44" y="159"/>
                  </a:lnTo>
                  <a:lnTo>
                    <a:pt x="50" y="162"/>
                  </a:lnTo>
                  <a:lnTo>
                    <a:pt x="60" y="164"/>
                  </a:lnTo>
                  <a:lnTo>
                    <a:pt x="70" y="161"/>
                  </a:lnTo>
                  <a:lnTo>
                    <a:pt x="78" y="156"/>
                  </a:lnTo>
                  <a:lnTo>
                    <a:pt x="82" y="148"/>
                  </a:lnTo>
                  <a:lnTo>
                    <a:pt x="83" y="139"/>
                  </a:lnTo>
                  <a:lnTo>
                    <a:pt x="83" y="135"/>
                  </a:lnTo>
                  <a:lnTo>
                    <a:pt x="82" y="125"/>
                  </a:lnTo>
                  <a:lnTo>
                    <a:pt x="80" y="110"/>
                  </a:lnTo>
                  <a:lnTo>
                    <a:pt x="76" y="92"/>
                  </a:lnTo>
                  <a:lnTo>
                    <a:pt x="73" y="73"/>
                  </a:lnTo>
                  <a:lnTo>
                    <a:pt x="65" y="51"/>
                  </a:lnTo>
                  <a:lnTo>
                    <a:pt x="56" y="30"/>
                  </a:lnTo>
                  <a:lnTo>
                    <a:pt x="43" y="9"/>
                  </a:lnTo>
                  <a:lnTo>
                    <a:pt x="35" y="2"/>
                  </a:lnTo>
                  <a:lnTo>
                    <a:pt x="26" y="0"/>
                  </a:lnTo>
                  <a:lnTo>
                    <a:pt x="17" y="0"/>
                  </a:lnTo>
                  <a:lnTo>
                    <a:pt x="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68" name="Freeform 710">
              <a:extLst>
                <a:ext uri="{FF2B5EF4-FFF2-40B4-BE49-F238E27FC236}">
                  <a16:creationId xmlns:a16="http://schemas.microsoft.com/office/drawing/2014/main" id="{6B7909C3-3806-458F-9D20-B41EA382E3CE}"/>
                </a:ext>
              </a:extLst>
            </p:cNvPr>
            <p:cNvSpPr>
              <a:spLocks/>
            </p:cNvSpPr>
            <p:nvPr/>
          </p:nvSpPr>
          <p:spPr bwMode="auto">
            <a:xfrm>
              <a:off x="338" y="2456"/>
              <a:ext cx="137" cy="91"/>
            </a:xfrm>
            <a:custGeom>
              <a:avLst/>
              <a:gdLst>
                <a:gd name="T0" fmla="*/ 0 w 600"/>
                <a:gd name="T1" fmla="*/ 0 h 394"/>
                <a:gd name="T2" fmla="*/ 0 w 600"/>
                <a:gd name="T3" fmla="*/ 0 h 394"/>
                <a:gd name="T4" fmla="*/ 0 w 600"/>
                <a:gd name="T5" fmla="*/ 0 h 394"/>
                <a:gd name="T6" fmla="*/ 0 w 600"/>
                <a:gd name="T7" fmla="*/ 0 h 394"/>
                <a:gd name="T8" fmla="*/ 0 w 600"/>
                <a:gd name="T9" fmla="*/ 0 h 394"/>
                <a:gd name="T10" fmla="*/ 0 w 600"/>
                <a:gd name="T11" fmla="*/ 0 h 394"/>
                <a:gd name="T12" fmla="*/ 0 w 600"/>
                <a:gd name="T13" fmla="*/ 0 h 394"/>
                <a:gd name="T14" fmla="*/ 0 w 600"/>
                <a:gd name="T15" fmla="*/ 0 h 394"/>
                <a:gd name="T16" fmla="*/ 0 w 600"/>
                <a:gd name="T17" fmla="*/ 0 h 394"/>
                <a:gd name="T18" fmla="*/ 0 w 600"/>
                <a:gd name="T19" fmla="*/ 0 h 394"/>
                <a:gd name="T20" fmla="*/ 0 w 600"/>
                <a:gd name="T21" fmla="*/ 0 h 394"/>
                <a:gd name="T22" fmla="*/ 0 w 600"/>
                <a:gd name="T23" fmla="*/ 0 h 394"/>
                <a:gd name="T24" fmla="*/ 0 w 600"/>
                <a:gd name="T25" fmla="*/ 0 h 394"/>
                <a:gd name="T26" fmla="*/ 0 w 600"/>
                <a:gd name="T27" fmla="*/ 0 h 394"/>
                <a:gd name="T28" fmla="*/ 0 w 600"/>
                <a:gd name="T29" fmla="*/ 0 h 394"/>
                <a:gd name="T30" fmla="*/ 0 w 600"/>
                <a:gd name="T31" fmla="*/ 0 h 394"/>
                <a:gd name="T32" fmla="*/ 0 w 600"/>
                <a:gd name="T33" fmla="*/ 0 h 394"/>
                <a:gd name="T34" fmla="*/ 0 w 600"/>
                <a:gd name="T35" fmla="*/ 0 h 394"/>
                <a:gd name="T36" fmla="*/ 0 w 600"/>
                <a:gd name="T37" fmla="*/ 0 h 394"/>
                <a:gd name="T38" fmla="*/ 0 w 600"/>
                <a:gd name="T39" fmla="*/ 0 h 394"/>
                <a:gd name="T40" fmla="*/ 0 w 600"/>
                <a:gd name="T41" fmla="*/ 0 h 394"/>
                <a:gd name="T42" fmla="*/ 0 w 600"/>
                <a:gd name="T43" fmla="*/ 0 h 394"/>
                <a:gd name="T44" fmla="*/ 0 w 600"/>
                <a:gd name="T45" fmla="*/ 0 h 394"/>
                <a:gd name="T46" fmla="*/ 0 w 600"/>
                <a:gd name="T47" fmla="*/ 0 h 394"/>
                <a:gd name="T48" fmla="*/ 0 w 600"/>
                <a:gd name="T49" fmla="*/ 0 h 394"/>
                <a:gd name="T50" fmla="*/ 0 w 600"/>
                <a:gd name="T51" fmla="*/ 0 h 394"/>
                <a:gd name="T52" fmla="*/ 0 w 600"/>
                <a:gd name="T53" fmla="*/ 0 h 394"/>
                <a:gd name="T54" fmla="*/ 0 w 600"/>
                <a:gd name="T55" fmla="*/ 0 h 394"/>
                <a:gd name="T56" fmla="*/ 0 w 600"/>
                <a:gd name="T57" fmla="*/ 0 h 394"/>
                <a:gd name="T58" fmla="*/ 0 w 600"/>
                <a:gd name="T59" fmla="*/ 0 h 394"/>
                <a:gd name="T60" fmla="*/ 0 w 600"/>
                <a:gd name="T61" fmla="*/ 0 h 394"/>
                <a:gd name="T62" fmla="*/ 0 w 600"/>
                <a:gd name="T63" fmla="*/ 0 h 394"/>
                <a:gd name="T64" fmla="*/ 0 w 600"/>
                <a:gd name="T65" fmla="*/ 0 h 394"/>
                <a:gd name="T66" fmla="*/ 0 w 600"/>
                <a:gd name="T67" fmla="*/ 0 h 394"/>
                <a:gd name="T68" fmla="*/ 0 w 600"/>
                <a:gd name="T69" fmla="*/ 0 h 394"/>
                <a:gd name="T70" fmla="*/ 0 w 600"/>
                <a:gd name="T71" fmla="*/ 0 h 394"/>
                <a:gd name="T72" fmla="*/ 0 w 600"/>
                <a:gd name="T73" fmla="*/ 0 h 394"/>
                <a:gd name="T74" fmla="*/ 0 w 600"/>
                <a:gd name="T75" fmla="*/ 0 h 394"/>
                <a:gd name="T76" fmla="*/ 0 w 600"/>
                <a:gd name="T77" fmla="*/ 0 h 394"/>
                <a:gd name="T78" fmla="*/ 0 w 600"/>
                <a:gd name="T79" fmla="*/ 0 h 394"/>
                <a:gd name="T80" fmla="*/ 0 w 600"/>
                <a:gd name="T81" fmla="*/ 0 h 394"/>
                <a:gd name="T82" fmla="*/ 0 w 600"/>
                <a:gd name="T83" fmla="*/ 0 h 394"/>
                <a:gd name="T84" fmla="*/ 0 w 600"/>
                <a:gd name="T85" fmla="*/ 0 h 394"/>
                <a:gd name="T86" fmla="*/ 0 w 600"/>
                <a:gd name="T87" fmla="*/ 0 h 394"/>
                <a:gd name="T88" fmla="*/ 0 w 600"/>
                <a:gd name="T89" fmla="*/ 0 h 394"/>
                <a:gd name="T90" fmla="*/ 0 w 600"/>
                <a:gd name="T91" fmla="*/ 0 h 394"/>
                <a:gd name="T92" fmla="*/ 0 w 600"/>
                <a:gd name="T93" fmla="*/ 0 h 394"/>
                <a:gd name="T94" fmla="*/ 0 w 600"/>
                <a:gd name="T95" fmla="*/ 0 h 394"/>
                <a:gd name="T96" fmla="*/ 0 w 600"/>
                <a:gd name="T97" fmla="*/ 0 h 39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00"/>
                <a:gd name="T148" fmla="*/ 0 h 394"/>
                <a:gd name="T149" fmla="*/ 600 w 600"/>
                <a:gd name="T150" fmla="*/ 394 h 39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00" h="394">
                  <a:moveTo>
                    <a:pt x="32" y="30"/>
                  </a:moveTo>
                  <a:lnTo>
                    <a:pt x="25" y="33"/>
                  </a:lnTo>
                  <a:lnTo>
                    <a:pt x="20" y="38"/>
                  </a:lnTo>
                  <a:lnTo>
                    <a:pt x="16" y="43"/>
                  </a:lnTo>
                  <a:lnTo>
                    <a:pt x="15" y="50"/>
                  </a:lnTo>
                  <a:lnTo>
                    <a:pt x="0" y="182"/>
                  </a:lnTo>
                  <a:lnTo>
                    <a:pt x="0" y="183"/>
                  </a:lnTo>
                  <a:lnTo>
                    <a:pt x="0" y="185"/>
                  </a:lnTo>
                  <a:lnTo>
                    <a:pt x="0" y="190"/>
                  </a:lnTo>
                  <a:lnTo>
                    <a:pt x="2" y="194"/>
                  </a:lnTo>
                  <a:lnTo>
                    <a:pt x="4" y="199"/>
                  </a:lnTo>
                  <a:lnTo>
                    <a:pt x="7" y="203"/>
                  </a:lnTo>
                  <a:lnTo>
                    <a:pt x="9" y="204"/>
                  </a:lnTo>
                  <a:lnTo>
                    <a:pt x="13" y="206"/>
                  </a:lnTo>
                  <a:lnTo>
                    <a:pt x="17" y="207"/>
                  </a:lnTo>
                  <a:lnTo>
                    <a:pt x="20" y="208"/>
                  </a:lnTo>
                  <a:lnTo>
                    <a:pt x="19" y="208"/>
                  </a:lnTo>
                  <a:lnTo>
                    <a:pt x="12" y="212"/>
                  </a:lnTo>
                  <a:lnTo>
                    <a:pt x="8" y="217"/>
                  </a:lnTo>
                  <a:lnTo>
                    <a:pt x="6" y="224"/>
                  </a:lnTo>
                  <a:lnTo>
                    <a:pt x="4" y="230"/>
                  </a:lnTo>
                  <a:lnTo>
                    <a:pt x="4" y="232"/>
                  </a:lnTo>
                  <a:lnTo>
                    <a:pt x="4" y="234"/>
                  </a:lnTo>
                  <a:lnTo>
                    <a:pt x="4" y="235"/>
                  </a:lnTo>
                  <a:lnTo>
                    <a:pt x="6" y="238"/>
                  </a:lnTo>
                  <a:lnTo>
                    <a:pt x="34" y="328"/>
                  </a:lnTo>
                  <a:lnTo>
                    <a:pt x="37" y="333"/>
                  </a:lnTo>
                  <a:lnTo>
                    <a:pt x="39" y="337"/>
                  </a:lnTo>
                  <a:lnTo>
                    <a:pt x="43" y="341"/>
                  </a:lnTo>
                  <a:lnTo>
                    <a:pt x="48" y="343"/>
                  </a:lnTo>
                  <a:lnTo>
                    <a:pt x="54" y="345"/>
                  </a:lnTo>
                  <a:lnTo>
                    <a:pt x="59" y="345"/>
                  </a:lnTo>
                  <a:lnTo>
                    <a:pt x="64" y="343"/>
                  </a:lnTo>
                  <a:lnTo>
                    <a:pt x="69" y="341"/>
                  </a:lnTo>
                  <a:lnTo>
                    <a:pt x="75" y="338"/>
                  </a:lnTo>
                  <a:lnTo>
                    <a:pt x="85" y="332"/>
                  </a:lnTo>
                  <a:lnTo>
                    <a:pt x="101" y="324"/>
                  </a:lnTo>
                  <a:lnTo>
                    <a:pt x="121" y="315"/>
                  </a:lnTo>
                  <a:lnTo>
                    <a:pt x="146" y="306"/>
                  </a:lnTo>
                  <a:lnTo>
                    <a:pt x="173" y="297"/>
                  </a:lnTo>
                  <a:lnTo>
                    <a:pt x="205" y="288"/>
                  </a:lnTo>
                  <a:lnTo>
                    <a:pt x="237" y="281"/>
                  </a:lnTo>
                  <a:lnTo>
                    <a:pt x="272" y="277"/>
                  </a:lnTo>
                  <a:lnTo>
                    <a:pt x="307" y="276"/>
                  </a:lnTo>
                  <a:lnTo>
                    <a:pt x="345" y="280"/>
                  </a:lnTo>
                  <a:lnTo>
                    <a:pt x="382" y="288"/>
                  </a:lnTo>
                  <a:lnTo>
                    <a:pt x="418" y="301"/>
                  </a:lnTo>
                  <a:lnTo>
                    <a:pt x="455" y="321"/>
                  </a:lnTo>
                  <a:lnTo>
                    <a:pt x="488" y="349"/>
                  </a:lnTo>
                  <a:lnTo>
                    <a:pt x="521" y="384"/>
                  </a:lnTo>
                  <a:lnTo>
                    <a:pt x="523" y="386"/>
                  </a:lnTo>
                  <a:lnTo>
                    <a:pt x="526" y="389"/>
                  </a:lnTo>
                  <a:lnTo>
                    <a:pt x="530" y="392"/>
                  </a:lnTo>
                  <a:lnTo>
                    <a:pt x="534" y="393"/>
                  </a:lnTo>
                  <a:lnTo>
                    <a:pt x="539" y="394"/>
                  </a:lnTo>
                  <a:lnTo>
                    <a:pt x="544" y="394"/>
                  </a:lnTo>
                  <a:lnTo>
                    <a:pt x="550" y="394"/>
                  </a:lnTo>
                  <a:lnTo>
                    <a:pt x="556" y="393"/>
                  </a:lnTo>
                  <a:lnTo>
                    <a:pt x="561" y="392"/>
                  </a:lnTo>
                  <a:lnTo>
                    <a:pt x="568" y="388"/>
                  </a:lnTo>
                  <a:lnTo>
                    <a:pt x="574" y="385"/>
                  </a:lnTo>
                  <a:lnTo>
                    <a:pt x="579" y="380"/>
                  </a:lnTo>
                  <a:lnTo>
                    <a:pt x="591" y="366"/>
                  </a:lnTo>
                  <a:lnTo>
                    <a:pt x="598" y="347"/>
                  </a:lnTo>
                  <a:lnTo>
                    <a:pt x="600" y="324"/>
                  </a:lnTo>
                  <a:lnTo>
                    <a:pt x="599" y="295"/>
                  </a:lnTo>
                  <a:lnTo>
                    <a:pt x="599" y="294"/>
                  </a:lnTo>
                  <a:lnTo>
                    <a:pt x="598" y="293"/>
                  </a:lnTo>
                  <a:lnTo>
                    <a:pt x="595" y="284"/>
                  </a:lnTo>
                  <a:lnTo>
                    <a:pt x="587" y="263"/>
                  </a:lnTo>
                  <a:lnTo>
                    <a:pt x="574" y="233"/>
                  </a:lnTo>
                  <a:lnTo>
                    <a:pt x="555" y="196"/>
                  </a:lnTo>
                  <a:lnTo>
                    <a:pt x="529" y="157"/>
                  </a:lnTo>
                  <a:lnTo>
                    <a:pt x="495" y="118"/>
                  </a:lnTo>
                  <a:lnTo>
                    <a:pt x="453" y="81"/>
                  </a:lnTo>
                  <a:lnTo>
                    <a:pt x="402" y="47"/>
                  </a:lnTo>
                  <a:lnTo>
                    <a:pt x="383" y="36"/>
                  </a:lnTo>
                  <a:lnTo>
                    <a:pt x="363" y="29"/>
                  </a:lnTo>
                  <a:lnTo>
                    <a:pt x="343" y="21"/>
                  </a:lnTo>
                  <a:lnTo>
                    <a:pt x="322" y="14"/>
                  </a:lnTo>
                  <a:lnTo>
                    <a:pt x="300" y="9"/>
                  </a:lnTo>
                  <a:lnTo>
                    <a:pt x="278" y="5"/>
                  </a:lnTo>
                  <a:lnTo>
                    <a:pt x="255" y="3"/>
                  </a:lnTo>
                  <a:lnTo>
                    <a:pt x="232" y="0"/>
                  </a:lnTo>
                  <a:lnTo>
                    <a:pt x="209" y="0"/>
                  </a:lnTo>
                  <a:lnTo>
                    <a:pt x="185" y="0"/>
                  </a:lnTo>
                  <a:lnTo>
                    <a:pt x="160" y="3"/>
                  </a:lnTo>
                  <a:lnTo>
                    <a:pt x="136" y="5"/>
                  </a:lnTo>
                  <a:lnTo>
                    <a:pt x="110" y="10"/>
                  </a:lnTo>
                  <a:lnTo>
                    <a:pt x="85" y="16"/>
                  </a:lnTo>
                  <a:lnTo>
                    <a:pt x="58" y="22"/>
                  </a:lnTo>
                  <a:lnTo>
                    <a:pt x="32"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69" name="Freeform 711">
              <a:extLst>
                <a:ext uri="{FF2B5EF4-FFF2-40B4-BE49-F238E27FC236}">
                  <a16:creationId xmlns:a16="http://schemas.microsoft.com/office/drawing/2014/main" id="{CA6A2DF6-F708-4B9B-ADB6-6F3D5C9E521C}"/>
                </a:ext>
              </a:extLst>
            </p:cNvPr>
            <p:cNvSpPr>
              <a:spLocks/>
            </p:cNvSpPr>
            <p:nvPr/>
          </p:nvSpPr>
          <p:spPr bwMode="auto">
            <a:xfrm>
              <a:off x="350" y="2467"/>
              <a:ext cx="114" cy="68"/>
            </a:xfrm>
            <a:custGeom>
              <a:avLst/>
              <a:gdLst>
                <a:gd name="T0" fmla="*/ 0 w 501"/>
                <a:gd name="T1" fmla="*/ 0 h 295"/>
                <a:gd name="T2" fmla="*/ 0 w 501"/>
                <a:gd name="T3" fmla="*/ 0 h 295"/>
                <a:gd name="T4" fmla="*/ 0 w 501"/>
                <a:gd name="T5" fmla="*/ 0 h 295"/>
                <a:gd name="T6" fmla="*/ 0 w 501"/>
                <a:gd name="T7" fmla="*/ 0 h 295"/>
                <a:gd name="T8" fmla="*/ 0 w 501"/>
                <a:gd name="T9" fmla="*/ 0 h 295"/>
                <a:gd name="T10" fmla="*/ 0 w 501"/>
                <a:gd name="T11" fmla="*/ 0 h 295"/>
                <a:gd name="T12" fmla="*/ 0 w 501"/>
                <a:gd name="T13" fmla="*/ 0 h 295"/>
                <a:gd name="T14" fmla="*/ 0 w 501"/>
                <a:gd name="T15" fmla="*/ 0 h 295"/>
                <a:gd name="T16" fmla="*/ 0 w 501"/>
                <a:gd name="T17" fmla="*/ 0 h 295"/>
                <a:gd name="T18" fmla="*/ 0 w 501"/>
                <a:gd name="T19" fmla="*/ 0 h 295"/>
                <a:gd name="T20" fmla="*/ 0 w 501"/>
                <a:gd name="T21" fmla="*/ 0 h 295"/>
                <a:gd name="T22" fmla="*/ 0 w 501"/>
                <a:gd name="T23" fmla="*/ 0 h 295"/>
                <a:gd name="T24" fmla="*/ 0 w 501"/>
                <a:gd name="T25" fmla="*/ 0 h 295"/>
                <a:gd name="T26" fmla="*/ 0 w 501"/>
                <a:gd name="T27" fmla="*/ 0 h 295"/>
                <a:gd name="T28" fmla="*/ 0 w 501"/>
                <a:gd name="T29" fmla="*/ 0 h 295"/>
                <a:gd name="T30" fmla="*/ 0 w 501"/>
                <a:gd name="T31" fmla="*/ 0 h 295"/>
                <a:gd name="T32" fmla="*/ 0 w 501"/>
                <a:gd name="T33" fmla="*/ 0 h 295"/>
                <a:gd name="T34" fmla="*/ 0 w 501"/>
                <a:gd name="T35" fmla="*/ 0 h 295"/>
                <a:gd name="T36" fmla="*/ 0 w 501"/>
                <a:gd name="T37" fmla="*/ 0 h 295"/>
                <a:gd name="T38" fmla="*/ 0 w 501"/>
                <a:gd name="T39" fmla="*/ 0 h 295"/>
                <a:gd name="T40" fmla="*/ 0 w 501"/>
                <a:gd name="T41" fmla="*/ 0 h 295"/>
                <a:gd name="T42" fmla="*/ 0 w 501"/>
                <a:gd name="T43" fmla="*/ 0 h 295"/>
                <a:gd name="T44" fmla="*/ 0 w 501"/>
                <a:gd name="T45" fmla="*/ 0 h 295"/>
                <a:gd name="T46" fmla="*/ 0 w 501"/>
                <a:gd name="T47" fmla="*/ 0 h 295"/>
                <a:gd name="T48" fmla="*/ 0 w 501"/>
                <a:gd name="T49" fmla="*/ 0 h 295"/>
                <a:gd name="T50" fmla="*/ 0 w 501"/>
                <a:gd name="T51" fmla="*/ 0 h 295"/>
                <a:gd name="T52" fmla="*/ 0 w 501"/>
                <a:gd name="T53" fmla="*/ 0 h 295"/>
                <a:gd name="T54" fmla="*/ 0 w 501"/>
                <a:gd name="T55" fmla="*/ 0 h 295"/>
                <a:gd name="T56" fmla="*/ 0 w 501"/>
                <a:gd name="T57" fmla="*/ 0 h 295"/>
                <a:gd name="T58" fmla="*/ 0 w 501"/>
                <a:gd name="T59" fmla="*/ 0 h 295"/>
                <a:gd name="T60" fmla="*/ 0 w 501"/>
                <a:gd name="T61" fmla="*/ 0 h 295"/>
                <a:gd name="T62" fmla="*/ 0 w 501"/>
                <a:gd name="T63" fmla="*/ 0 h 295"/>
                <a:gd name="T64" fmla="*/ 0 w 501"/>
                <a:gd name="T65" fmla="*/ 0 h 295"/>
                <a:gd name="T66" fmla="*/ 0 w 501"/>
                <a:gd name="T67" fmla="*/ 0 h 295"/>
                <a:gd name="T68" fmla="*/ 0 w 501"/>
                <a:gd name="T69" fmla="*/ 0 h 295"/>
                <a:gd name="T70" fmla="*/ 0 w 501"/>
                <a:gd name="T71" fmla="*/ 0 h 295"/>
                <a:gd name="T72" fmla="*/ 0 w 501"/>
                <a:gd name="T73" fmla="*/ 0 h 295"/>
                <a:gd name="T74" fmla="*/ 0 w 501"/>
                <a:gd name="T75" fmla="*/ 0 h 295"/>
                <a:gd name="T76" fmla="*/ 0 w 501"/>
                <a:gd name="T77" fmla="*/ 0 h 295"/>
                <a:gd name="T78" fmla="*/ 0 w 501"/>
                <a:gd name="T79" fmla="*/ 0 h 295"/>
                <a:gd name="T80" fmla="*/ 0 w 501"/>
                <a:gd name="T81" fmla="*/ 0 h 295"/>
                <a:gd name="T82" fmla="*/ 0 w 501"/>
                <a:gd name="T83" fmla="*/ 0 h 2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01"/>
                <a:gd name="T127" fmla="*/ 0 h 295"/>
                <a:gd name="T128" fmla="*/ 501 w 501"/>
                <a:gd name="T129" fmla="*/ 295 h 2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01" h="295">
                  <a:moveTo>
                    <a:pt x="328" y="41"/>
                  </a:moveTo>
                  <a:lnTo>
                    <a:pt x="371" y="69"/>
                  </a:lnTo>
                  <a:lnTo>
                    <a:pt x="407" y="102"/>
                  </a:lnTo>
                  <a:lnTo>
                    <a:pt x="437" y="135"/>
                  </a:lnTo>
                  <a:lnTo>
                    <a:pt x="461" y="169"/>
                  </a:lnTo>
                  <a:lnTo>
                    <a:pt x="478" y="201"/>
                  </a:lnTo>
                  <a:lnTo>
                    <a:pt x="489" y="227"/>
                  </a:lnTo>
                  <a:lnTo>
                    <a:pt x="497" y="246"/>
                  </a:lnTo>
                  <a:lnTo>
                    <a:pt x="500" y="255"/>
                  </a:lnTo>
                  <a:lnTo>
                    <a:pt x="501" y="260"/>
                  </a:lnTo>
                  <a:lnTo>
                    <a:pt x="501" y="264"/>
                  </a:lnTo>
                  <a:lnTo>
                    <a:pt x="501" y="269"/>
                  </a:lnTo>
                  <a:lnTo>
                    <a:pt x="501" y="273"/>
                  </a:lnTo>
                  <a:lnTo>
                    <a:pt x="501" y="282"/>
                  </a:lnTo>
                  <a:lnTo>
                    <a:pt x="500" y="288"/>
                  </a:lnTo>
                  <a:lnTo>
                    <a:pt x="499" y="293"/>
                  </a:lnTo>
                  <a:lnTo>
                    <a:pt x="497" y="295"/>
                  </a:lnTo>
                  <a:lnTo>
                    <a:pt x="466" y="263"/>
                  </a:lnTo>
                  <a:lnTo>
                    <a:pt x="433" y="238"/>
                  </a:lnTo>
                  <a:lnTo>
                    <a:pt x="401" y="217"/>
                  </a:lnTo>
                  <a:lnTo>
                    <a:pt x="366" y="202"/>
                  </a:lnTo>
                  <a:lnTo>
                    <a:pt x="332" y="191"/>
                  </a:lnTo>
                  <a:lnTo>
                    <a:pt x="297" y="185"/>
                  </a:lnTo>
                  <a:lnTo>
                    <a:pt x="262" y="182"/>
                  </a:lnTo>
                  <a:lnTo>
                    <a:pt x="228" y="182"/>
                  </a:lnTo>
                  <a:lnTo>
                    <a:pt x="195" y="185"/>
                  </a:lnTo>
                  <a:lnTo>
                    <a:pt x="163" y="190"/>
                  </a:lnTo>
                  <a:lnTo>
                    <a:pt x="133" y="197"/>
                  </a:lnTo>
                  <a:lnTo>
                    <a:pt x="106" y="204"/>
                  </a:lnTo>
                  <a:lnTo>
                    <a:pt x="79" y="214"/>
                  </a:lnTo>
                  <a:lnTo>
                    <a:pt x="56" y="223"/>
                  </a:lnTo>
                  <a:lnTo>
                    <a:pt x="37" y="230"/>
                  </a:lnTo>
                  <a:lnTo>
                    <a:pt x="20" y="238"/>
                  </a:lnTo>
                  <a:lnTo>
                    <a:pt x="16" y="227"/>
                  </a:lnTo>
                  <a:lnTo>
                    <a:pt x="13" y="217"/>
                  </a:lnTo>
                  <a:lnTo>
                    <a:pt x="11" y="207"/>
                  </a:lnTo>
                  <a:lnTo>
                    <a:pt x="7" y="197"/>
                  </a:lnTo>
                  <a:lnTo>
                    <a:pt x="22" y="190"/>
                  </a:lnTo>
                  <a:lnTo>
                    <a:pt x="44" y="181"/>
                  </a:lnTo>
                  <a:lnTo>
                    <a:pt x="70" y="172"/>
                  </a:lnTo>
                  <a:lnTo>
                    <a:pt x="98" y="161"/>
                  </a:lnTo>
                  <a:lnTo>
                    <a:pt x="122" y="151"/>
                  </a:lnTo>
                  <a:lnTo>
                    <a:pt x="145" y="143"/>
                  </a:lnTo>
                  <a:lnTo>
                    <a:pt x="159" y="138"/>
                  </a:lnTo>
                  <a:lnTo>
                    <a:pt x="164" y="135"/>
                  </a:lnTo>
                  <a:lnTo>
                    <a:pt x="171" y="132"/>
                  </a:lnTo>
                  <a:lnTo>
                    <a:pt x="174" y="126"/>
                  </a:lnTo>
                  <a:lnTo>
                    <a:pt x="177" y="120"/>
                  </a:lnTo>
                  <a:lnTo>
                    <a:pt x="178" y="113"/>
                  </a:lnTo>
                  <a:lnTo>
                    <a:pt x="178" y="112"/>
                  </a:lnTo>
                  <a:lnTo>
                    <a:pt x="178" y="109"/>
                  </a:lnTo>
                  <a:lnTo>
                    <a:pt x="178" y="108"/>
                  </a:lnTo>
                  <a:lnTo>
                    <a:pt x="178" y="107"/>
                  </a:lnTo>
                  <a:lnTo>
                    <a:pt x="174" y="99"/>
                  </a:lnTo>
                  <a:lnTo>
                    <a:pt x="168" y="93"/>
                  </a:lnTo>
                  <a:lnTo>
                    <a:pt x="161" y="89"/>
                  </a:lnTo>
                  <a:lnTo>
                    <a:pt x="152" y="89"/>
                  </a:lnTo>
                  <a:lnTo>
                    <a:pt x="147" y="90"/>
                  </a:lnTo>
                  <a:lnTo>
                    <a:pt x="134" y="91"/>
                  </a:lnTo>
                  <a:lnTo>
                    <a:pt x="115" y="94"/>
                  </a:lnTo>
                  <a:lnTo>
                    <a:pt x="92" y="96"/>
                  </a:lnTo>
                  <a:lnTo>
                    <a:pt x="66" y="100"/>
                  </a:lnTo>
                  <a:lnTo>
                    <a:pt x="42" y="104"/>
                  </a:lnTo>
                  <a:lnTo>
                    <a:pt x="18" y="107"/>
                  </a:lnTo>
                  <a:lnTo>
                    <a:pt x="0" y="109"/>
                  </a:lnTo>
                  <a:lnTo>
                    <a:pt x="3" y="86"/>
                  </a:lnTo>
                  <a:lnTo>
                    <a:pt x="5" y="63"/>
                  </a:lnTo>
                  <a:lnTo>
                    <a:pt x="8" y="41"/>
                  </a:lnTo>
                  <a:lnTo>
                    <a:pt x="9" y="24"/>
                  </a:lnTo>
                  <a:lnTo>
                    <a:pt x="33" y="17"/>
                  </a:lnTo>
                  <a:lnTo>
                    <a:pt x="55" y="12"/>
                  </a:lnTo>
                  <a:lnTo>
                    <a:pt x="78" y="8"/>
                  </a:lnTo>
                  <a:lnTo>
                    <a:pt x="99" y="4"/>
                  </a:lnTo>
                  <a:lnTo>
                    <a:pt x="121" y="3"/>
                  </a:lnTo>
                  <a:lnTo>
                    <a:pt x="142" y="0"/>
                  </a:lnTo>
                  <a:lnTo>
                    <a:pt x="163" y="0"/>
                  </a:lnTo>
                  <a:lnTo>
                    <a:pt x="182" y="0"/>
                  </a:lnTo>
                  <a:lnTo>
                    <a:pt x="203" y="3"/>
                  </a:lnTo>
                  <a:lnTo>
                    <a:pt x="221" y="5"/>
                  </a:lnTo>
                  <a:lnTo>
                    <a:pt x="241" y="8"/>
                  </a:lnTo>
                  <a:lnTo>
                    <a:pt x="259" y="13"/>
                  </a:lnTo>
                  <a:lnTo>
                    <a:pt x="277" y="18"/>
                  </a:lnTo>
                  <a:lnTo>
                    <a:pt x="294" y="25"/>
                  </a:lnTo>
                  <a:lnTo>
                    <a:pt x="311" y="31"/>
                  </a:lnTo>
                  <a:lnTo>
                    <a:pt x="328" y="41"/>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70" name="Freeform 712">
              <a:extLst>
                <a:ext uri="{FF2B5EF4-FFF2-40B4-BE49-F238E27FC236}">
                  <a16:creationId xmlns:a16="http://schemas.microsoft.com/office/drawing/2014/main" id="{2A80E0A2-7354-450C-9A2E-2B97EA25A5A1}"/>
                </a:ext>
              </a:extLst>
            </p:cNvPr>
            <p:cNvSpPr>
              <a:spLocks/>
            </p:cNvSpPr>
            <p:nvPr/>
          </p:nvSpPr>
          <p:spPr bwMode="auto">
            <a:xfrm>
              <a:off x="570" y="2602"/>
              <a:ext cx="18" cy="22"/>
            </a:xfrm>
            <a:custGeom>
              <a:avLst/>
              <a:gdLst>
                <a:gd name="T0" fmla="*/ 0 w 78"/>
                <a:gd name="T1" fmla="*/ 0 h 96"/>
                <a:gd name="T2" fmla="*/ 0 w 78"/>
                <a:gd name="T3" fmla="*/ 0 h 96"/>
                <a:gd name="T4" fmla="*/ 0 w 78"/>
                <a:gd name="T5" fmla="*/ 0 h 96"/>
                <a:gd name="T6" fmla="*/ 0 w 78"/>
                <a:gd name="T7" fmla="*/ 0 h 96"/>
                <a:gd name="T8" fmla="*/ 0 w 78"/>
                <a:gd name="T9" fmla="*/ 0 h 96"/>
                <a:gd name="T10" fmla="*/ 0 w 78"/>
                <a:gd name="T11" fmla="*/ 0 h 96"/>
                <a:gd name="T12" fmla="*/ 0 w 78"/>
                <a:gd name="T13" fmla="*/ 0 h 96"/>
                <a:gd name="T14" fmla="*/ 0 w 78"/>
                <a:gd name="T15" fmla="*/ 0 h 96"/>
                <a:gd name="T16" fmla="*/ 0 w 78"/>
                <a:gd name="T17" fmla="*/ 0 h 96"/>
                <a:gd name="T18" fmla="*/ 0 w 78"/>
                <a:gd name="T19" fmla="*/ 0 h 96"/>
                <a:gd name="T20" fmla="*/ 0 w 78"/>
                <a:gd name="T21" fmla="*/ 0 h 96"/>
                <a:gd name="T22" fmla="*/ 0 w 78"/>
                <a:gd name="T23" fmla="*/ 0 h 96"/>
                <a:gd name="T24" fmla="*/ 0 w 78"/>
                <a:gd name="T25" fmla="*/ 0 h 96"/>
                <a:gd name="T26" fmla="*/ 0 w 78"/>
                <a:gd name="T27" fmla="*/ 0 h 96"/>
                <a:gd name="T28" fmla="*/ 0 w 78"/>
                <a:gd name="T29" fmla="*/ 0 h 96"/>
                <a:gd name="T30" fmla="*/ 0 w 78"/>
                <a:gd name="T31" fmla="*/ 0 h 96"/>
                <a:gd name="T32" fmla="*/ 0 w 78"/>
                <a:gd name="T33" fmla="*/ 0 h 96"/>
                <a:gd name="T34" fmla="*/ 0 w 78"/>
                <a:gd name="T35" fmla="*/ 0 h 96"/>
                <a:gd name="T36" fmla="*/ 0 w 78"/>
                <a:gd name="T37" fmla="*/ 0 h 96"/>
                <a:gd name="T38" fmla="*/ 0 w 78"/>
                <a:gd name="T39" fmla="*/ 0 h 96"/>
                <a:gd name="T40" fmla="*/ 0 w 78"/>
                <a:gd name="T41" fmla="*/ 0 h 96"/>
                <a:gd name="T42" fmla="*/ 0 w 78"/>
                <a:gd name="T43" fmla="*/ 0 h 96"/>
                <a:gd name="T44" fmla="*/ 0 w 78"/>
                <a:gd name="T45" fmla="*/ 0 h 96"/>
                <a:gd name="T46" fmla="*/ 0 w 78"/>
                <a:gd name="T47" fmla="*/ 0 h 96"/>
                <a:gd name="T48" fmla="*/ 0 w 78"/>
                <a:gd name="T49" fmla="*/ 0 h 96"/>
                <a:gd name="T50" fmla="*/ 0 w 78"/>
                <a:gd name="T51" fmla="*/ 0 h 96"/>
                <a:gd name="T52" fmla="*/ 0 w 78"/>
                <a:gd name="T53" fmla="*/ 0 h 96"/>
                <a:gd name="T54" fmla="*/ 0 w 78"/>
                <a:gd name="T55" fmla="*/ 0 h 96"/>
                <a:gd name="T56" fmla="*/ 0 w 78"/>
                <a:gd name="T57" fmla="*/ 0 h 96"/>
                <a:gd name="T58" fmla="*/ 0 w 78"/>
                <a:gd name="T59" fmla="*/ 0 h 96"/>
                <a:gd name="T60" fmla="*/ 0 w 78"/>
                <a:gd name="T61" fmla="*/ 0 h 96"/>
                <a:gd name="T62" fmla="*/ 0 w 78"/>
                <a:gd name="T63" fmla="*/ 0 h 96"/>
                <a:gd name="T64" fmla="*/ 0 w 78"/>
                <a:gd name="T65" fmla="*/ 0 h 96"/>
                <a:gd name="T66" fmla="*/ 0 w 78"/>
                <a:gd name="T67" fmla="*/ 0 h 96"/>
                <a:gd name="T68" fmla="*/ 0 w 78"/>
                <a:gd name="T69" fmla="*/ 0 h 96"/>
                <a:gd name="T70" fmla="*/ 0 w 78"/>
                <a:gd name="T71" fmla="*/ 0 h 96"/>
                <a:gd name="T72" fmla="*/ 0 w 78"/>
                <a:gd name="T73" fmla="*/ 0 h 96"/>
                <a:gd name="T74" fmla="*/ 0 w 78"/>
                <a:gd name="T75" fmla="*/ 0 h 96"/>
                <a:gd name="T76" fmla="*/ 0 w 78"/>
                <a:gd name="T77" fmla="*/ 0 h 96"/>
                <a:gd name="T78" fmla="*/ 0 w 78"/>
                <a:gd name="T79" fmla="*/ 0 h 96"/>
                <a:gd name="T80" fmla="*/ 0 w 78"/>
                <a:gd name="T81" fmla="*/ 0 h 96"/>
                <a:gd name="T82" fmla="*/ 0 w 78"/>
                <a:gd name="T83" fmla="*/ 0 h 96"/>
                <a:gd name="T84" fmla="*/ 0 w 78"/>
                <a:gd name="T85" fmla="*/ 0 h 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8"/>
                <a:gd name="T130" fmla="*/ 0 h 96"/>
                <a:gd name="T131" fmla="*/ 78 w 78"/>
                <a:gd name="T132" fmla="*/ 96 h 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8" h="96">
                  <a:moveTo>
                    <a:pt x="31" y="1"/>
                  </a:moveTo>
                  <a:lnTo>
                    <a:pt x="26" y="4"/>
                  </a:lnTo>
                  <a:lnTo>
                    <a:pt x="22" y="8"/>
                  </a:lnTo>
                  <a:lnTo>
                    <a:pt x="21" y="13"/>
                  </a:lnTo>
                  <a:lnTo>
                    <a:pt x="19" y="18"/>
                  </a:lnTo>
                  <a:lnTo>
                    <a:pt x="19" y="19"/>
                  </a:lnTo>
                  <a:lnTo>
                    <a:pt x="21" y="22"/>
                  </a:lnTo>
                  <a:lnTo>
                    <a:pt x="21" y="23"/>
                  </a:lnTo>
                  <a:lnTo>
                    <a:pt x="21" y="26"/>
                  </a:lnTo>
                  <a:lnTo>
                    <a:pt x="22" y="28"/>
                  </a:lnTo>
                  <a:lnTo>
                    <a:pt x="25" y="35"/>
                  </a:lnTo>
                  <a:lnTo>
                    <a:pt x="28" y="43"/>
                  </a:lnTo>
                  <a:lnTo>
                    <a:pt x="32" y="53"/>
                  </a:lnTo>
                  <a:lnTo>
                    <a:pt x="26" y="56"/>
                  </a:lnTo>
                  <a:lnTo>
                    <a:pt x="19" y="58"/>
                  </a:lnTo>
                  <a:lnTo>
                    <a:pt x="14" y="60"/>
                  </a:lnTo>
                  <a:lnTo>
                    <a:pt x="13" y="60"/>
                  </a:lnTo>
                  <a:lnTo>
                    <a:pt x="8" y="62"/>
                  </a:lnTo>
                  <a:lnTo>
                    <a:pt x="4" y="66"/>
                  </a:lnTo>
                  <a:lnTo>
                    <a:pt x="1" y="73"/>
                  </a:lnTo>
                  <a:lnTo>
                    <a:pt x="0" y="78"/>
                  </a:lnTo>
                  <a:lnTo>
                    <a:pt x="0" y="79"/>
                  </a:lnTo>
                  <a:lnTo>
                    <a:pt x="0" y="80"/>
                  </a:lnTo>
                  <a:lnTo>
                    <a:pt x="0" y="82"/>
                  </a:lnTo>
                  <a:lnTo>
                    <a:pt x="1" y="83"/>
                  </a:lnTo>
                  <a:lnTo>
                    <a:pt x="5" y="90"/>
                  </a:lnTo>
                  <a:lnTo>
                    <a:pt x="10" y="95"/>
                  </a:lnTo>
                  <a:lnTo>
                    <a:pt x="18" y="96"/>
                  </a:lnTo>
                  <a:lnTo>
                    <a:pt x="25" y="96"/>
                  </a:lnTo>
                  <a:lnTo>
                    <a:pt x="65" y="83"/>
                  </a:lnTo>
                  <a:lnTo>
                    <a:pt x="69" y="80"/>
                  </a:lnTo>
                  <a:lnTo>
                    <a:pt x="71" y="79"/>
                  </a:lnTo>
                  <a:lnTo>
                    <a:pt x="74" y="77"/>
                  </a:lnTo>
                  <a:lnTo>
                    <a:pt x="77" y="73"/>
                  </a:lnTo>
                  <a:lnTo>
                    <a:pt x="78" y="69"/>
                  </a:lnTo>
                  <a:lnTo>
                    <a:pt x="78" y="65"/>
                  </a:lnTo>
                  <a:lnTo>
                    <a:pt x="78" y="61"/>
                  </a:lnTo>
                  <a:lnTo>
                    <a:pt x="77" y="57"/>
                  </a:lnTo>
                  <a:lnTo>
                    <a:pt x="56" y="10"/>
                  </a:lnTo>
                  <a:lnTo>
                    <a:pt x="52" y="5"/>
                  </a:lnTo>
                  <a:lnTo>
                    <a:pt x="45" y="1"/>
                  </a:lnTo>
                  <a:lnTo>
                    <a:pt x="39" y="0"/>
                  </a:lnTo>
                  <a:lnTo>
                    <a:pt x="3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71" name="Freeform 713">
              <a:extLst>
                <a:ext uri="{FF2B5EF4-FFF2-40B4-BE49-F238E27FC236}">
                  <a16:creationId xmlns:a16="http://schemas.microsoft.com/office/drawing/2014/main" id="{07449D70-D168-448B-B5E6-6C1524732D6F}"/>
                </a:ext>
              </a:extLst>
            </p:cNvPr>
            <p:cNvSpPr>
              <a:spLocks/>
            </p:cNvSpPr>
            <p:nvPr/>
          </p:nvSpPr>
          <p:spPr bwMode="auto">
            <a:xfrm>
              <a:off x="545" y="2598"/>
              <a:ext cx="8" cy="9"/>
            </a:xfrm>
            <a:custGeom>
              <a:avLst/>
              <a:gdLst>
                <a:gd name="T0" fmla="*/ 0 w 39"/>
                <a:gd name="T1" fmla="*/ 0 h 41"/>
                <a:gd name="T2" fmla="*/ 0 w 39"/>
                <a:gd name="T3" fmla="*/ 0 h 41"/>
                <a:gd name="T4" fmla="*/ 0 w 39"/>
                <a:gd name="T5" fmla="*/ 0 h 41"/>
                <a:gd name="T6" fmla="*/ 0 w 39"/>
                <a:gd name="T7" fmla="*/ 0 h 41"/>
                <a:gd name="T8" fmla="*/ 0 w 39"/>
                <a:gd name="T9" fmla="*/ 0 h 41"/>
                <a:gd name="T10" fmla="*/ 0 w 39"/>
                <a:gd name="T11" fmla="*/ 0 h 41"/>
                <a:gd name="T12" fmla="*/ 0 w 39"/>
                <a:gd name="T13" fmla="*/ 0 h 41"/>
                <a:gd name="T14" fmla="*/ 0 w 39"/>
                <a:gd name="T15" fmla="*/ 0 h 41"/>
                <a:gd name="T16" fmla="*/ 0 w 39"/>
                <a:gd name="T17" fmla="*/ 0 h 41"/>
                <a:gd name="T18" fmla="*/ 0 w 39"/>
                <a:gd name="T19" fmla="*/ 0 h 41"/>
                <a:gd name="T20" fmla="*/ 0 w 39"/>
                <a:gd name="T21" fmla="*/ 0 h 41"/>
                <a:gd name="T22" fmla="*/ 0 w 39"/>
                <a:gd name="T23" fmla="*/ 0 h 41"/>
                <a:gd name="T24" fmla="*/ 0 w 39"/>
                <a:gd name="T25" fmla="*/ 0 h 41"/>
                <a:gd name="T26" fmla="*/ 0 w 39"/>
                <a:gd name="T27" fmla="*/ 0 h 41"/>
                <a:gd name="T28" fmla="*/ 0 w 39"/>
                <a:gd name="T29" fmla="*/ 0 h 41"/>
                <a:gd name="T30" fmla="*/ 0 w 39"/>
                <a:gd name="T31" fmla="*/ 0 h 41"/>
                <a:gd name="T32" fmla="*/ 0 w 39"/>
                <a:gd name="T33" fmla="*/ 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41"/>
                <a:gd name="T53" fmla="*/ 39 w 39"/>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41">
                  <a:moveTo>
                    <a:pt x="39" y="20"/>
                  </a:moveTo>
                  <a:lnTo>
                    <a:pt x="38" y="28"/>
                  </a:lnTo>
                  <a:lnTo>
                    <a:pt x="33" y="34"/>
                  </a:lnTo>
                  <a:lnTo>
                    <a:pt x="26" y="39"/>
                  </a:lnTo>
                  <a:lnTo>
                    <a:pt x="18" y="41"/>
                  </a:lnTo>
                  <a:lnTo>
                    <a:pt x="12" y="39"/>
                  </a:lnTo>
                  <a:lnTo>
                    <a:pt x="5" y="34"/>
                  </a:lnTo>
                  <a:lnTo>
                    <a:pt x="1" y="28"/>
                  </a:lnTo>
                  <a:lnTo>
                    <a:pt x="0" y="20"/>
                  </a:lnTo>
                  <a:lnTo>
                    <a:pt x="1" y="12"/>
                  </a:lnTo>
                  <a:lnTo>
                    <a:pt x="5" y="5"/>
                  </a:lnTo>
                  <a:lnTo>
                    <a:pt x="12" y="1"/>
                  </a:lnTo>
                  <a:lnTo>
                    <a:pt x="18" y="0"/>
                  </a:lnTo>
                  <a:lnTo>
                    <a:pt x="26" y="1"/>
                  </a:lnTo>
                  <a:lnTo>
                    <a:pt x="33" y="5"/>
                  </a:lnTo>
                  <a:lnTo>
                    <a:pt x="38" y="12"/>
                  </a:lnTo>
                  <a:lnTo>
                    <a:pt x="39"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72" name="Freeform 714">
              <a:extLst>
                <a:ext uri="{FF2B5EF4-FFF2-40B4-BE49-F238E27FC236}">
                  <a16:creationId xmlns:a16="http://schemas.microsoft.com/office/drawing/2014/main" id="{0A742D56-65EA-41A9-B570-2624D9A7F164}"/>
                </a:ext>
              </a:extLst>
            </p:cNvPr>
            <p:cNvSpPr>
              <a:spLocks/>
            </p:cNvSpPr>
            <p:nvPr/>
          </p:nvSpPr>
          <p:spPr bwMode="auto">
            <a:xfrm>
              <a:off x="596" y="2596"/>
              <a:ext cx="9" cy="9"/>
            </a:xfrm>
            <a:custGeom>
              <a:avLst/>
              <a:gdLst>
                <a:gd name="T0" fmla="*/ 0 w 40"/>
                <a:gd name="T1" fmla="*/ 0 h 40"/>
                <a:gd name="T2" fmla="*/ 0 w 40"/>
                <a:gd name="T3" fmla="*/ 0 h 40"/>
                <a:gd name="T4" fmla="*/ 0 w 40"/>
                <a:gd name="T5" fmla="*/ 0 h 40"/>
                <a:gd name="T6" fmla="*/ 0 w 40"/>
                <a:gd name="T7" fmla="*/ 0 h 40"/>
                <a:gd name="T8" fmla="*/ 0 w 40"/>
                <a:gd name="T9" fmla="*/ 0 h 40"/>
                <a:gd name="T10" fmla="*/ 0 w 40"/>
                <a:gd name="T11" fmla="*/ 0 h 40"/>
                <a:gd name="T12" fmla="*/ 0 w 40"/>
                <a:gd name="T13" fmla="*/ 0 h 40"/>
                <a:gd name="T14" fmla="*/ 0 w 40"/>
                <a:gd name="T15" fmla="*/ 0 h 40"/>
                <a:gd name="T16" fmla="*/ 0 w 40"/>
                <a:gd name="T17" fmla="*/ 0 h 40"/>
                <a:gd name="T18" fmla="*/ 0 w 40"/>
                <a:gd name="T19" fmla="*/ 0 h 40"/>
                <a:gd name="T20" fmla="*/ 0 w 40"/>
                <a:gd name="T21" fmla="*/ 0 h 40"/>
                <a:gd name="T22" fmla="*/ 0 w 40"/>
                <a:gd name="T23" fmla="*/ 0 h 40"/>
                <a:gd name="T24" fmla="*/ 0 w 40"/>
                <a:gd name="T25" fmla="*/ 0 h 40"/>
                <a:gd name="T26" fmla="*/ 0 w 40"/>
                <a:gd name="T27" fmla="*/ 0 h 40"/>
                <a:gd name="T28" fmla="*/ 0 w 40"/>
                <a:gd name="T29" fmla="*/ 0 h 40"/>
                <a:gd name="T30" fmla="*/ 0 w 40"/>
                <a:gd name="T31" fmla="*/ 0 h 40"/>
                <a:gd name="T32" fmla="*/ 0 w 40"/>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0"/>
                <a:gd name="T53" fmla="*/ 40 w 40"/>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0">
                  <a:moveTo>
                    <a:pt x="40" y="21"/>
                  </a:moveTo>
                  <a:lnTo>
                    <a:pt x="39" y="29"/>
                  </a:lnTo>
                  <a:lnTo>
                    <a:pt x="35" y="34"/>
                  </a:lnTo>
                  <a:lnTo>
                    <a:pt x="29" y="39"/>
                  </a:lnTo>
                  <a:lnTo>
                    <a:pt x="21" y="40"/>
                  </a:lnTo>
                  <a:lnTo>
                    <a:pt x="13" y="39"/>
                  </a:lnTo>
                  <a:lnTo>
                    <a:pt x="7" y="34"/>
                  </a:lnTo>
                  <a:lnTo>
                    <a:pt x="1" y="29"/>
                  </a:lnTo>
                  <a:lnTo>
                    <a:pt x="0" y="21"/>
                  </a:lnTo>
                  <a:lnTo>
                    <a:pt x="1" y="13"/>
                  </a:lnTo>
                  <a:lnTo>
                    <a:pt x="7" y="7"/>
                  </a:lnTo>
                  <a:lnTo>
                    <a:pt x="13" y="1"/>
                  </a:lnTo>
                  <a:lnTo>
                    <a:pt x="21" y="0"/>
                  </a:lnTo>
                  <a:lnTo>
                    <a:pt x="29" y="1"/>
                  </a:lnTo>
                  <a:lnTo>
                    <a:pt x="35" y="7"/>
                  </a:lnTo>
                  <a:lnTo>
                    <a:pt x="39" y="13"/>
                  </a:lnTo>
                  <a:lnTo>
                    <a:pt x="4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73" name="Freeform 715">
              <a:extLst>
                <a:ext uri="{FF2B5EF4-FFF2-40B4-BE49-F238E27FC236}">
                  <a16:creationId xmlns:a16="http://schemas.microsoft.com/office/drawing/2014/main" id="{49875C14-3123-4EA5-A41C-D922A4592E34}"/>
                </a:ext>
              </a:extLst>
            </p:cNvPr>
            <p:cNvSpPr>
              <a:spLocks/>
            </p:cNvSpPr>
            <p:nvPr/>
          </p:nvSpPr>
          <p:spPr bwMode="auto">
            <a:xfrm>
              <a:off x="429" y="2630"/>
              <a:ext cx="86" cy="174"/>
            </a:xfrm>
            <a:custGeom>
              <a:avLst/>
              <a:gdLst>
                <a:gd name="T0" fmla="*/ 0 w 375"/>
                <a:gd name="T1" fmla="*/ 0 h 760"/>
                <a:gd name="T2" fmla="*/ 0 w 375"/>
                <a:gd name="T3" fmla="*/ 0 h 760"/>
                <a:gd name="T4" fmla="*/ 0 w 375"/>
                <a:gd name="T5" fmla="*/ 0 h 760"/>
                <a:gd name="T6" fmla="*/ 0 w 375"/>
                <a:gd name="T7" fmla="*/ 0 h 760"/>
                <a:gd name="T8" fmla="*/ 0 w 375"/>
                <a:gd name="T9" fmla="*/ 0 h 760"/>
                <a:gd name="T10" fmla="*/ 0 w 375"/>
                <a:gd name="T11" fmla="*/ 0 h 760"/>
                <a:gd name="T12" fmla="*/ 0 w 375"/>
                <a:gd name="T13" fmla="*/ 0 h 760"/>
                <a:gd name="T14" fmla="*/ 0 w 375"/>
                <a:gd name="T15" fmla="*/ 0 h 760"/>
                <a:gd name="T16" fmla="*/ 0 w 375"/>
                <a:gd name="T17" fmla="*/ 0 h 760"/>
                <a:gd name="T18" fmla="*/ 0 w 375"/>
                <a:gd name="T19" fmla="*/ 0 h 760"/>
                <a:gd name="T20" fmla="*/ 0 w 375"/>
                <a:gd name="T21" fmla="*/ 0 h 760"/>
                <a:gd name="T22" fmla="*/ 0 w 375"/>
                <a:gd name="T23" fmla="*/ 0 h 760"/>
                <a:gd name="T24" fmla="*/ 0 w 375"/>
                <a:gd name="T25" fmla="*/ 0 h 760"/>
                <a:gd name="T26" fmla="*/ 0 w 375"/>
                <a:gd name="T27" fmla="*/ 0 h 760"/>
                <a:gd name="T28" fmla="*/ 0 w 375"/>
                <a:gd name="T29" fmla="*/ 0 h 760"/>
                <a:gd name="T30" fmla="*/ 0 w 375"/>
                <a:gd name="T31" fmla="*/ 0 h 760"/>
                <a:gd name="T32" fmla="*/ 0 w 375"/>
                <a:gd name="T33" fmla="*/ 0 h 760"/>
                <a:gd name="T34" fmla="*/ 0 w 375"/>
                <a:gd name="T35" fmla="*/ 0 h 760"/>
                <a:gd name="T36" fmla="*/ 0 w 375"/>
                <a:gd name="T37" fmla="*/ 0 h 760"/>
                <a:gd name="T38" fmla="*/ 0 w 375"/>
                <a:gd name="T39" fmla="*/ 0 h 760"/>
                <a:gd name="T40" fmla="*/ 0 w 375"/>
                <a:gd name="T41" fmla="*/ 0 h 760"/>
                <a:gd name="T42" fmla="*/ 0 w 375"/>
                <a:gd name="T43" fmla="*/ 0 h 760"/>
                <a:gd name="T44" fmla="*/ 0 w 375"/>
                <a:gd name="T45" fmla="*/ 0 h 760"/>
                <a:gd name="T46" fmla="*/ 0 w 375"/>
                <a:gd name="T47" fmla="*/ 0 h 760"/>
                <a:gd name="T48" fmla="*/ 0 w 375"/>
                <a:gd name="T49" fmla="*/ 0 h 760"/>
                <a:gd name="T50" fmla="*/ 0 w 375"/>
                <a:gd name="T51" fmla="*/ 0 h 760"/>
                <a:gd name="T52" fmla="*/ 0 w 375"/>
                <a:gd name="T53" fmla="*/ 0 h 760"/>
                <a:gd name="T54" fmla="*/ 0 w 375"/>
                <a:gd name="T55" fmla="*/ 0 h 760"/>
                <a:gd name="T56" fmla="*/ 0 w 375"/>
                <a:gd name="T57" fmla="*/ 0 h 760"/>
                <a:gd name="T58" fmla="*/ 0 w 375"/>
                <a:gd name="T59" fmla="*/ 0 h 760"/>
                <a:gd name="T60" fmla="*/ 0 w 375"/>
                <a:gd name="T61" fmla="*/ 0 h 760"/>
                <a:gd name="T62" fmla="*/ 0 w 375"/>
                <a:gd name="T63" fmla="*/ 0 h 760"/>
                <a:gd name="T64" fmla="*/ 0 w 375"/>
                <a:gd name="T65" fmla="*/ 0 h 760"/>
                <a:gd name="T66" fmla="*/ 0 w 375"/>
                <a:gd name="T67" fmla="*/ 0 h 7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75"/>
                <a:gd name="T103" fmla="*/ 0 h 760"/>
                <a:gd name="T104" fmla="*/ 375 w 375"/>
                <a:gd name="T105" fmla="*/ 760 h 7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75" h="760">
                  <a:moveTo>
                    <a:pt x="185" y="17"/>
                  </a:moveTo>
                  <a:lnTo>
                    <a:pt x="182" y="18"/>
                  </a:lnTo>
                  <a:lnTo>
                    <a:pt x="180" y="19"/>
                  </a:lnTo>
                  <a:lnTo>
                    <a:pt x="125" y="92"/>
                  </a:lnTo>
                  <a:lnTo>
                    <a:pt x="82" y="189"/>
                  </a:lnTo>
                  <a:lnTo>
                    <a:pt x="51" y="299"/>
                  </a:lnTo>
                  <a:lnTo>
                    <a:pt x="28" y="414"/>
                  </a:lnTo>
                  <a:lnTo>
                    <a:pt x="13" y="522"/>
                  </a:lnTo>
                  <a:lnTo>
                    <a:pt x="5" y="613"/>
                  </a:lnTo>
                  <a:lnTo>
                    <a:pt x="2" y="678"/>
                  </a:lnTo>
                  <a:lnTo>
                    <a:pt x="0" y="708"/>
                  </a:lnTo>
                  <a:lnTo>
                    <a:pt x="0" y="719"/>
                  </a:lnTo>
                  <a:lnTo>
                    <a:pt x="12" y="726"/>
                  </a:lnTo>
                  <a:lnTo>
                    <a:pt x="43" y="739"/>
                  </a:lnTo>
                  <a:lnTo>
                    <a:pt x="72" y="748"/>
                  </a:lnTo>
                  <a:lnTo>
                    <a:pt x="98" y="754"/>
                  </a:lnTo>
                  <a:lnTo>
                    <a:pt x="121" y="758"/>
                  </a:lnTo>
                  <a:lnTo>
                    <a:pt x="143" y="760"/>
                  </a:lnTo>
                  <a:lnTo>
                    <a:pt x="164" y="758"/>
                  </a:lnTo>
                  <a:lnTo>
                    <a:pt x="181" y="756"/>
                  </a:lnTo>
                  <a:lnTo>
                    <a:pt x="198" y="750"/>
                  </a:lnTo>
                  <a:lnTo>
                    <a:pt x="211" y="747"/>
                  </a:lnTo>
                  <a:lnTo>
                    <a:pt x="223" y="740"/>
                  </a:lnTo>
                  <a:lnTo>
                    <a:pt x="233" y="734"/>
                  </a:lnTo>
                  <a:lnTo>
                    <a:pt x="242" y="728"/>
                  </a:lnTo>
                  <a:lnTo>
                    <a:pt x="249" y="723"/>
                  </a:lnTo>
                  <a:lnTo>
                    <a:pt x="253" y="719"/>
                  </a:lnTo>
                  <a:lnTo>
                    <a:pt x="257" y="715"/>
                  </a:lnTo>
                  <a:lnTo>
                    <a:pt x="258" y="714"/>
                  </a:lnTo>
                  <a:lnTo>
                    <a:pt x="263" y="706"/>
                  </a:lnTo>
                  <a:lnTo>
                    <a:pt x="262" y="698"/>
                  </a:lnTo>
                  <a:lnTo>
                    <a:pt x="253" y="618"/>
                  </a:lnTo>
                  <a:lnTo>
                    <a:pt x="251" y="554"/>
                  </a:lnTo>
                  <a:lnTo>
                    <a:pt x="255" y="505"/>
                  </a:lnTo>
                  <a:lnTo>
                    <a:pt x="262" y="467"/>
                  </a:lnTo>
                  <a:lnTo>
                    <a:pt x="271" y="442"/>
                  </a:lnTo>
                  <a:lnTo>
                    <a:pt x="280" y="425"/>
                  </a:lnTo>
                  <a:lnTo>
                    <a:pt x="287" y="417"/>
                  </a:lnTo>
                  <a:lnTo>
                    <a:pt x="289" y="415"/>
                  </a:lnTo>
                  <a:lnTo>
                    <a:pt x="310" y="399"/>
                  </a:lnTo>
                  <a:lnTo>
                    <a:pt x="327" y="380"/>
                  </a:lnTo>
                  <a:lnTo>
                    <a:pt x="343" y="359"/>
                  </a:lnTo>
                  <a:lnTo>
                    <a:pt x="353" y="338"/>
                  </a:lnTo>
                  <a:lnTo>
                    <a:pt x="362" y="319"/>
                  </a:lnTo>
                  <a:lnTo>
                    <a:pt x="369" y="302"/>
                  </a:lnTo>
                  <a:lnTo>
                    <a:pt x="372" y="290"/>
                  </a:lnTo>
                  <a:lnTo>
                    <a:pt x="374" y="285"/>
                  </a:lnTo>
                  <a:lnTo>
                    <a:pt x="375" y="281"/>
                  </a:lnTo>
                  <a:lnTo>
                    <a:pt x="374" y="277"/>
                  </a:lnTo>
                  <a:lnTo>
                    <a:pt x="372" y="268"/>
                  </a:lnTo>
                  <a:lnTo>
                    <a:pt x="367" y="248"/>
                  </a:lnTo>
                  <a:lnTo>
                    <a:pt x="362" y="220"/>
                  </a:lnTo>
                  <a:lnTo>
                    <a:pt x="354" y="185"/>
                  </a:lnTo>
                  <a:lnTo>
                    <a:pt x="345" y="148"/>
                  </a:lnTo>
                  <a:lnTo>
                    <a:pt x="337" y="112"/>
                  </a:lnTo>
                  <a:lnTo>
                    <a:pt x="328" y="78"/>
                  </a:lnTo>
                  <a:lnTo>
                    <a:pt x="319" y="49"/>
                  </a:lnTo>
                  <a:lnTo>
                    <a:pt x="313" y="35"/>
                  </a:lnTo>
                  <a:lnTo>
                    <a:pt x="305" y="23"/>
                  </a:lnTo>
                  <a:lnTo>
                    <a:pt x="294" y="13"/>
                  </a:lnTo>
                  <a:lnTo>
                    <a:pt x="281" y="6"/>
                  </a:lnTo>
                  <a:lnTo>
                    <a:pt x="266" y="3"/>
                  </a:lnTo>
                  <a:lnTo>
                    <a:pt x="250" y="0"/>
                  </a:lnTo>
                  <a:lnTo>
                    <a:pt x="234" y="1"/>
                  </a:lnTo>
                  <a:lnTo>
                    <a:pt x="220" y="4"/>
                  </a:lnTo>
                  <a:lnTo>
                    <a:pt x="207" y="8"/>
                  </a:lnTo>
                  <a:lnTo>
                    <a:pt x="197" y="12"/>
                  </a:lnTo>
                  <a:lnTo>
                    <a:pt x="189" y="16"/>
                  </a:lnTo>
                  <a:lnTo>
                    <a:pt x="185"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74" name="Freeform 716">
              <a:extLst>
                <a:ext uri="{FF2B5EF4-FFF2-40B4-BE49-F238E27FC236}">
                  <a16:creationId xmlns:a16="http://schemas.microsoft.com/office/drawing/2014/main" id="{36148490-B70D-4282-B5B1-EDDF66DD4B5A}"/>
                </a:ext>
              </a:extLst>
            </p:cNvPr>
            <p:cNvSpPr>
              <a:spLocks/>
            </p:cNvSpPr>
            <p:nvPr/>
          </p:nvSpPr>
          <p:spPr bwMode="auto">
            <a:xfrm>
              <a:off x="438" y="2639"/>
              <a:ext cx="67" cy="156"/>
            </a:xfrm>
            <a:custGeom>
              <a:avLst/>
              <a:gdLst>
                <a:gd name="T0" fmla="*/ 0 w 292"/>
                <a:gd name="T1" fmla="*/ 0 h 679"/>
                <a:gd name="T2" fmla="*/ 0 w 292"/>
                <a:gd name="T3" fmla="*/ 0 h 679"/>
                <a:gd name="T4" fmla="*/ 0 w 292"/>
                <a:gd name="T5" fmla="*/ 0 h 679"/>
                <a:gd name="T6" fmla="*/ 0 w 292"/>
                <a:gd name="T7" fmla="*/ 0 h 679"/>
                <a:gd name="T8" fmla="*/ 0 w 292"/>
                <a:gd name="T9" fmla="*/ 0 h 679"/>
                <a:gd name="T10" fmla="*/ 0 w 292"/>
                <a:gd name="T11" fmla="*/ 0 h 679"/>
                <a:gd name="T12" fmla="*/ 0 w 292"/>
                <a:gd name="T13" fmla="*/ 0 h 679"/>
                <a:gd name="T14" fmla="*/ 0 w 292"/>
                <a:gd name="T15" fmla="*/ 0 h 679"/>
                <a:gd name="T16" fmla="*/ 0 w 292"/>
                <a:gd name="T17" fmla="*/ 0 h 679"/>
                <a:gd name="T18" fmla="*/ 0 w 292"/>
                <a:gd name="T19" fmla="*/ 0 h 679"/>
                <a:gd name="T20" fmla="*/ 0 w 292"/>
                <a:gd name="T21" fmla="*/ 0 h 679"/>
                <a:gd name="T22" fmla="*/ 0 w 292"/>
                <a:gd name="T23" fmla="*/ 0 h 679"/>
                <a:gd name="T24" fmla="*/ 0 w 292"/>
                <a:gd name="T25" fmla="*/ 0 h 679"/>
                <a:gd name="T26" fmla="*/ 0 w 292"/>
                <a:gd name="T27" fmla="*/ 0 h 679"/>
                <a:gd name="T28" fmla="*/ 0 w 292"/>
                <a:gd name="T29" fmla="*/ 0 h 679"/>
                <a:gd name="T30" fmla="*/ 0 w 292"/>
                <a:gd name="T31" fmla="*/ 0 h 679"/>
                <a:gd name="T32" fmla="*/ 0 w 292"/>
                <a:gd name="T33" fmla="*/ 0 h 679"/>
                <a:gd name="T34" fmla="*/ 0 w 292"/>
                <a:gd name="T35" fmla="*/ 0 h 679"/>
                <a:gd name="T36" fmla="*/ 0 w 292"/>
                <a:gd name="T37" fmla="*/ 0 h 679"/>
                <a:gd name="T38" fmla="*/ 0 w 292"/>
                <a:gd name="T39" fmla="*/ 0 h 679"/>
                <a:gd name="T40" fmla="*/ 0 w 292"/>
                <a:gd name="T41" fmla="*/ 0 h 679"/>
                <a:gd name="T42" fmla="*/ 0 w 292"/>
                <a:gd name="T43" fmla="*/ 0 h 679"/>
                <a:gd name="T44" fmla="*/ 0 w 292"/>
                <a:gd name="T45" fmla="*/ 0 h 679"/>
                <a:gd name="T46" fmla="*/ 0 w 292"/>
                <a:gd name="T47" fmla="*/ 0 h 679"/>
                <a:gd name="T48" fmla="*/ 0 w 292"/>
                <a:gd name="T49" fmla="*/ 0 h 679"/>
                <a:gd name="T50" fmla="*/ 0 w 292"/>
                <a:gd name="T51" fmla="*/ 0 h 679"/>
                <a:gd name="T52" fmla="*/ 0 w 292"/>
                <a:gd name="T53" fmla="*/ 0 h 679"/>
                <a:gd name="T54" fmla="*/ 0 w 292"/>
                <a:gd name="T55" fmla="*/ 0 h 679"/>
                <a:gd name="T56" fmla="*/ 0 w 292"/>
                <a:gd name="T57" fmla="*/ 0 h 679"/>
                <a:gd name="T58" fmla="*/ 0 w 292"/>
                <a:gd name="T59" fmla="*/ 0 h 679"/>
                <a:gd name="T60" fmla="*/ 0 w 292"/>
                <a:gd name="T61" fmla="*/ 0 h 679"/>
                <a:gd name="T62" fmla="*/ 0 w 292"/>
                <a:gd name="T63" fmla="*/ 0 h 679"/>
                <a:gd name="T64" fmla="*/ 0 w 292"/>
                <a:gd name="T65" fmla="*/ 0 h 679"/>
                <a:gd name="T66" fmla="*/ 0 w 292"/>
                <a:gd name="T67" fmla="*/ 0 h 679"/>
                <a:gd name="T68" fmla="*/ 0 w 292"/>
                <a:gd name="T69" fmla="*/ 0 h 679"/>
                <a:gd name="T70" fmla="*/ 0 w 292"/>
                <a:gd name="T71" fmla="*/ 0 h 679"/>
                <a:gd name="T72" fmla="*/ 0 w 292"/>
                <a:gd name="T73" fmla="*/ 0 h 679"/>
                <a:gd name="T74" fmla="*/ 0 w 292"/>
                <a:gd name="T75" fmla="*/ 0 h 679"/>
                <a:gd name="T76" fmla="*/ 0 w 292"/>
                <a:gd name="T77" fmla="*/ 0 h 679"/>
                <a:gd name="T78" fmla="*/ 0 w 292"/>
                <a:gd name="T79" fmla="*/ 0 h 679"/>
                <a:gd name="T80" fmla="*/ 0 w 292"/>
                <a:gd name="T81" fmla="*/ 0 h 679"/>
                <a:gd name="T82" fmla="*/ 0 w 292"/>
                <a:gd name="T83" fmla="*/ 0 h 679"/>
                <a:gd name="T84" fmla="*/ 0 w 292"/>
                <a:gd name="T85" fmla="*/ 0 h 679"/>
                <a:gd name="T86" fmla="*/ 0 w 292"/>
                <a:gd name="T87" fmla="*/ 0 h 679"/>
                <a:gd name="T88" fmla="*/ 0 w 292"/>
                <a:gd name="T89" fmla="*/ 0 h 679"/>
                <a:gd name="T90" fmla="*/ 0 w 292"/>
                <a:gd name="T91" fmla="*/ 0 h 679"/>
                <a:gd name="T92" fmla="*/ 0 w 292"/>
                <a:gd name="T93" fmla="*/ 0 h 679"/>
                <a:gd name="T94" fmla="*/ 0 w 292"/>
                <a:gd name="T95" fmla="*/ 0 h 679"/>
                <a:gd name="T96" fmla="*/ 0 w 292"/>
                <a:gd name="T97" fmla="*/ 0 h 679"/>
                <a:gd name="T98" fmla="*/ 0 w 292"/>
                <a:gd name="T99" fmla="*/ 0 h 679"/>
                <a:gd name="T100" fmla="*/ 0 w 292"/>
                <a:gd name="T101" fmla="*/ 0 h 679"/>
                <a:gd name="T102" fmla="*/ 0 w 292"/>
                <a:gd name="T103" fmla="*/ 0 h 679"/>
                <a:gd name="T104" fmla="*/ 0 w 292"/>
                <a:gd name="T105" fmla="*/ 0 h 679"/>
                <a:gd name="T106" fmla="*/ 0 w 292"/>
                <a:gd name="T107" fmla="*/ 0 h 679"/>
                <a:gd name="T108" fmla="*/ 0 w 292"/>
                <a:gd name="T109" fmla="*/ 0 h 679"/>
                <a:gd name="T110" fmla="*/ 0 w 292"/>
                <a:gd name="T111" fmla="*/ 0 h 679"/>
                <a:gd name="T112" fmla="*/ 0 w 292"/>
                <a:gd name="T113" fmla="*/ 0 h 6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2"/>
                <a:gd name="T172" fmla="*/ 0 h 679"/>
                <a:gd name="T173" fmla="*/ 292 w 292"/>
                <a:gd name="T174" fmla="*/ 679 h 6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2" h="679">
                  <a:moveTo>
                    <a:pt x="225" y="3"/>
                  </a:moveTo>
                  <a:lnTo>
                    <a:pt x="229" y="5"/>
                  </a:lnTo>
                  <a:lnTo>
                    <a:pt x="233" y="8"/>
                  </a:lnTo>
                  <a:lnTo>
                    <a:pt x="236" y="15"/>
                  </a:lnTo>
                  <a:lnTo>
                    <a:pt x="240" y="22"/>
                  </a:lnTo>
                  <a:lnTo>
                    <a:pt x="248" y="47"/>
                  </a:lnTo>
                  <a:lnTo>
                    <a:pt x="256" y="77"/>
                  </a:lnTo>
                  <a:lnTo>
                    <a:pt x="264" y="111"/>
                  </a:lnTo>
                  <a:lnTo>
                    <a:pt x="273" y="145"/>
                  </a:lnTo>
                  <a:lnTo>
                    <a:pt x="279" y="176"/>
                  </a:lnTo>
                  <a:lnTo>
                    <a:pt x="286" y="204"/>
                  </a:lnTo>
                  <a:lnTo>
                    <a:pt x="290" y="227"/>
                  </a:lnTo>
                  <a:lnTo>
                    <a:pt x="292" y="240"/>
                  </a:lnTo>
                  <a:lnTo>
                    <a:pt x="290" y="247"/>
                  </a:lnTo>
                  <a:lnTo>
                    <a:pt x="286" y="259"/>
                  </a:lnTo>
                  <a:lnTo>
                    <a:pt x="281" y="272"/>
                  </a:lnTo>
                  <a:lnTo>
                    <a:pt x="274" y="288"/>
                  </a:lnTo>
                  <a:lnTo>
                    <a:pt x="265" y="302"/>
                  </a:lnTo>
                  <a:lnTo>
                    <a:pt x="253" y="318"/>
                  </a:lnTo>
                  <a:lnTo>
                    <a:pt x="242" y="331"/>
                  </a:lnTo>
                  <a:lnTo>
                    <a:pt x="227" y="341"/>
                  </a:lnTo>
                  <a:lnTo>
                    <a:pt x="223" y="344"/>
                  </a:lnTo>
                  <a:lnTo>
                    <a:pt x="216" y="351"/>
                  </a:lnTo>
                  <a:lnTo>
                    <a:pt x="207" y="363"/>
                  </a:lnTo>
                  <a:lnTo>
                    <a:pt x="196" y="380"/>
                  </a:lnTo>
                  <a:lnTo>
                    <a:pt x="187" y="405"/>
                  </a:lnTo>
                  <a:lnTo>
                    <a:pt x="178" y="437"/>
                  </a:lnTo>
                  <a:lnTo>
                    <a:pt x="173" y="479"/>
                  </a:lnTo>
                  <a:lnTo>
                    <a:pt x="170" y="530"/>
                  </a:lnTo>
                  <a:lnTo>
                    <a:pt x="171" y="557"/>
                  </a:lnTo>
                  <a:lnTo>
                    <a:pt x="173" y="587"/>
                  </a:lnTo>
                  <a:lnTo>
                    <a:pt x="177" y="619"/>
                  </a:lnTo>
                  <a:lnTo>
                    <a:pt x="180" y="655"/>
                  </a:lnTo>
                  <a:lnTo>
                    <a:pt x="173" y="661"/>
                  </a:lnTo>
                  <a:lnTo>
                    <a:pt x="161" y="668"/>
                  </a:lnTo>
                  <a:lnTo>
                    <a:pt x="145" y="674"/>
                  </a:lnTo>
                  <a:lnTo>
                    <a:pt x="126" y="678"/>
                  </a:lnTo>
                  <a:lnTo>
                    <a:pt x="101" y="679"/>
                  </a:lnTo>
                  <a:lnTo>
                    <a:pt x="72" y="677"/>
                  </a:lnTo>
                  <a:lnTo>
                    <a:pt x="39" y="669"/>
                  </a:lnTo>
                  <a:lnTo>
                    <a:pt x="0" y="655"/>
                  </a:lnTo>
                  <a:lnTo>
                    <a:pt x="2" y="609"/>
                  </a:lnTo>
                  <a:lnTo>
                    <a:pt x="7" y="539"/>
                  </a:lnTo>
                  <a:lnTo>
                    <a:pt x="17" y="450"/>
                  </a:lnTo>
                  <a:lnTo>
                    <a:pt x="32" y="353"/>
                  </a:lnTo>
                  <a:lnTo>
                    <a:pt x="53" y="251"/>
                  </a:lnTo>
                  <a:lnTo>
                    <a:pt x="82" y="156"/>
                  </a:lnTo>
                  <a:lnTo>
                    <a:pt x="118" y="73"/>
                  </a:lnTo>
                  <a:lnTo>
                    <a:pt x="165" y="11"/>
                  </a:lnTo>
                  <a:lnTo>
                    <a:pt x="170" y="8"/>
                  </a:lnTo>
                  <a:lnTo>
                    <a:pt x="177" y="7"/>
                  </a:lnTo>
                  <a:lnTo>
                    <a:pt x="184" y="4"/>
                  </a:lnTo>
                  <a:lnTo>
                    <a:pt x="192" y="2"/>
                  </a:lnTo>
                  <a:lnTo>
                    <a:pt x="201" y="0"/>
                  </a:lnTo>
                  <a:lnTo>
                    <a:pt x="209" y="0"/>
                  </a:lnTo>
                  <a:lnTo>
                    <a:pt x="217" y="0"/>
                  </a:lnTo>
                  <a:lnTo>
                    <a:pt x="225" y="3"/>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75" name="Freeform 717">
              <a:extLst>
                <a:ext uri="{FF2B5EF4-FFF2-40B4-BE49-F238E27FC236}">
                  <a16:creationId xmlns:a16="http://schemas.microsoft.com/office/drawing/2014/main" id="{D094EC6D-2062-4DBB-BF52-CBB697D37207}"/>
                </a:ext>
              </a:extLst>
            </p:cNvPr>
            <p:cNvSpPr>
              <a:spLocks/>
            </p:cNvSpPr>
            <p:nvPr/>
          </p:nvSpPr>
          <p:spPr bwMode="auto">
            <a:xfrm>
              <a:off x="480" y="2612"/>
              <a:ext cx="18" cy="24"/>
            </a:xfrm>
            <a:custGeom>
              <a:avLst/>
              <a:gdLst>
                <a:gd name="T0" fmla="*/ 0 w 82"/>
                <a:gd name="T1" fmla="*/ 0 h 107"/>
                <a:gd name="T2" fmla="*/ 0 w 82"/>
                <a:gd name="T3" fmla="*/ 0 h 107"/>
                <a:gd name="T4" fmla="*/ 0 w 82"/>
                <a:gd name="T5" fmla="*/ 0 h 107"/>
                <a:gd name="T6" fmla="*/ 0 w 82"/>
                <a:gd name="T7" fmla="*/ 0 h 107"/>
                <a:gd name="T8" fmla="*/ 0 w 82"/>
                <a:gd name="T9" fmla="*/ 0 h 107"/>
                <a:gd name="T10" fmla="*/ 0 w 82"/>
                <a:gd name="T11" fmla="*/ 0 h 107"/>
                <a:gd name="T12" fmla="*/ 0 w 82"/>
                <a:gd name="T13" fmla="*/ 0 h 107"/>
                <a:gd name="T14" fmla="*/ 0 w 82"/>
                <a:gd name="T15" fmla="*/ 0 h 107"/>
                <a:gd name="T16" fmla="*/ 0 w 82"/>
                <a:gd name="T17" fmla="*/ 0 h 107"/>
                <a:gd name="T18" fmla="*/ 0 w 82"/>
                <a:gd name="T19" fmla="*/ 0 h 107"/>
                <a:gd name="T20" fmla="*/ 0 w 82"/>
                <a:gd name="T21" fmla="*/ 0 h 107"/>
                <a:gd name="T22" fmla="*/ 0 w 82"/>
                <a:gd name="T23" fmla="*/ 0 h 107"/>
                <a:gd name="T24" fmla="*/ 0 w 82"/>
                <a:gd name="T25" fmla="*/ 0 h 107"/>
                <a:gd name="T26" fmla="*/ 0 w 82"/>
                <a:gd name="T27" fmla="*/ 0 h 107"/>
                <a:gd name="T28" fmla="*/ 0 w 82"/>
                <a:gd name="T29" fmla="*/ 0 h 107"/>
                <a:gd name="T30" fmla="*/ 0 w 82"/>
                <a:gd name="T31" fmla="*/ 0 h 107"/>
                <a:gd name="T32" fmla="*/ 0 w 82"/>
                <a:gd name="T33" fmla="*/ 0 h 107"/>
                <a:gd name="T34" fmla="*/ 0 w 82"/>
                <a:gd name="T35" fmla="*/ 0 h 107"/>
                <a:gd name="T36" fmla="*/ 0 w 82"/>
                <a:gd name="T37" fmla="*/ 0 h 10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2"/>
                <a:gd name="T58" fmla="*/ 0 h 107"/>
                <a:gd name="T59" fmla="*/ 82 w 82"/>
                <a:gd name="T60" fmla="*/ 107 h 10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2" h="107">
                  <a:moveTo>
                    <a:pt x="0" y="91"/>
                  </a:moveTo>
                  <a:lnTo>
                    <a:pt x="37" y="107"/>
                  </a:lnTo>
                  <a:lnTo>
                    <a:pt x="42" y="95"/>
                  </a:lnTo>
                  <a:lnTo>
                    <a:pt x="49" y="84"/>
                  </a:lnTo>
                  <a:lnTo>
                    <a:pt x="54" y="72"/>
                  </a:lnTo>
                  <a:lnTo>
                    <a:pt x="60" y="61"/>
                  </a:lnTo>
                  <a:lnTo>
                    <a:pt x="67" y="52"/>
                  </a:lnTo>
                  <a:lnTo>
                    <a:pt x="73" y="43"/>
                  </a:lnTo>
                  <a:lnTo>
                    <a:pt x="79" y="37"/>
                  </a:lnTo>
                  <a:lnTo>
                    <a:pt x="82" y="33"/>
                  </a:lnTo>
                  <a:lnTo>
                    <a:pt x="58" y="0"/>
                  </a:lnTo>
                  <a:lnTo>
                    <a:pt x="49" y="9"/>
                  </a:lnTo>
                  <a:lnTo>
                    <a:pt x="40" y="20"/>
                  </a:lnTo>
                  <a:lnTo>
                    <a:pt x="30" y="34"/>
                  </a:lnTo>
                  <a:lnTo>
                    <a:pt x="23" y="47"/>
                  </a:lnTo>
                  <a:lnTo>
                    <a:pt x="15" y="61"/>
                  </a:lnTo>
                  <a:lnTo>
                    <a:pt x="8" y="74"/>
                  </a:lnTo>
                  <a:lnTo>
                    <a:pt x="3" y="85"/>
                  </a:lnTo>
                  <a:lnTo>
                    <a:pt x="0"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76" name="Freeform 718">
              <a:extLst>
                <a:ext uri="{FF2B5EF4-FFF2-40B4-BE49-F238E27FC236}">
                  <a16:creationId xmlns:a16="http://schemas.microsoft.com/office/drawing/2014/main" id="{5C565143-A795-4E03-8C1B-0D8792F59AE7}"/>
                </a:ext>
              </a:extLst>
            </p:cNvPr>
            <p:cNvSpPr>
              <a:spLocks/>
            </p:cNvSpPr>
            <p:nvPr/>
          </p:nvSpPr>
          <p:spPr bwMode="auto">
            <a:xfrm>
              <a:off x="586" y="2686"/>
              <a:ext cx="67" cy="65"/>
            </a:xfrm>
            <a:custGeom>
              <a:avLst/>
              <a:gdLst>
                <a:gd name="T0" fmla="*/ 0 w 292"/>
                <a:gd name="T1" fmla="*/ 0 h 284"/>
                <a:gd name="T2" fmla="*/ 0 w 292"/>
                <a:gd name="T3" fmla="*/ 0 h 284"/>
                <a:gd name="T4" fmla="*/ 0 w 292"/>
                <a:gd name="T5" fmla="*/ 0 h 284"/>
                <a:gd name="T6" fmla="*/ 0 w 292"/>
                <a:gd name="T7" fmla="*/ 0 h 284"/>
                <a:gd name="T8" fmla="*/ 0 w 292"/>
                <a:gd name="T9" fmla="*/ 0 h 284"/>
                <a:gd name="T10" fmla="*/ 0 w 292"/>
                <a:gd name="T11" fmla="*/ 0 h 284"/>
                <a:gd name="T12" fmla="*/ 0 w 292"/>
                <a:gd name="T13" fmla="*/ 0 h 284"/>
                <a:gd name="T14" fmla="*/ 0 w 292"/>
                <a:gd name="T15" fmla="*/ 0 h 284"/>
                <a:gd name="T16" fmla="*/ 0 w 292"/>
                <a:gd name="T17" fmla="*/ 0 h 284"/>
                <a:gd name="T18" fmla="*/ 0 w 292"/>
                <a:gd name="T19" fmla="*/ 0 h 284"/>
                <a:gd name="T20" fmla="*/ 0 w 292"/>
                <a:gd name="T21" fmla="*/ 0 h 284"/>
                <a:gd name="T22" fmla="*/ 0 w 292"/>
                <a:gd name="T23" fmla="*/ 0 h 284"/>
                <a:gd name="T24" fmla="*/ 0 w 292"/>
                <a:gd name="T25" fmla="*/ 0 h 284"/>
                <a:gd name="T26" fmla="*/ 0 w 292"/>
                <a:gd name="T27" fmla="*/ 0 h 284"/>
                <a:gd name="T28" fmla="*/ 0 w 292"/>
                <a:gd name="T29" fmla="*/ 0 h 284"/>
                <a:gd name="T30" fmla="*/ 0 w 292"/>
                <a:gd name="T31" fmla="*/ 0 h 284"/>
                <a:gd name="T32" fmla="*/ 0 w 292"/>
                <a:gd name="T33" fmla="*/ 0 h 284"/>
                <a:gd name="T34" fmla="*/ 0 w 292"/>
                <a:gd name="T35" fmla="*/ 0 h 284"/>
                <a:gd name="T36" fmla="*/ 0 w 292"/>
                <a:gd name="T37" fmla="*/ 0 h 2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2"/>
                <a:gd name="T58" fmla="*/ 0 h 284"/>
                <a:gd name="T59" fmla="*/ 292 w 292"/>
                <a:gd name="T60" fmla="*/ 284 h 2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2" h="284">
                  <a:moveTo>
                    <a:pt x="7" y="7"/>
                  </a:moveTo>
                  <a:lnTo>
                    <a:pt x="1" y="15"/>
                  </a:lnTo>
                  <a:lnTo>
                    <a:pt x="0" y="24"/>
                  </a:lnTo>
                  <a:lnTo>
                    <a:pt x="1" y="33"/>
                  </a:lnTo>
                  <a:lnTo>
                    <a:pt x="7" y="41"/>
                  </a:lnTo>
                  <a:lnTo>
                    <a:pt x="251" y="278"/>
                  </a:lnTo>
                  <a:lnTo>
                    <a:pt x="259" y="283"/>
                  </a:lnTo>
                  <a:lnTo>
                    <a:pt x="268" y="284"/>
                  </a:lnTo>
                  <a:lnTo>
                    <a:pt x="277" y="283"/>
                  </a:lnTo>
                  <a:lnTo>
                    <a:pt x="285" y="278"/>
                  </a:lnTo>
                  <a:lnTo>
                    <a:pt x="290" y="270"/>
                  </a:lnTo>
                  <a:lnTo>
                    <a:pt x="292" y="261"/>
                  </a:lnTo>
                  <a:lnTo>
                    <a:pt x="290" y="252"/>
                  </a:lnTo>
                  <a:lnTo>
                    <a:pt x="285" y="244"/>
                  </a:lnTo>
                  <a:lnTo>
                    <a:pt x="40" y="7"/>
                  </a:lnTo>
                  <a:lnTo>
                    <a:pt x="33" y="2"/>
                  </a:lnTo>
                  <a:lnTo>
                    <a:pt x="23" y="0"/>
                  </a:lnTo>
                  <a:lnTo>
                    <a:pt x="14" y="2"/>
                  </a:lnTo>
                  <a:lnTo>
                    <a:pt x="7"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77" name="Freeform 719">
              <a:extLst>
                <a:ext uri="{FF2B5EF4-FFF2-40B4-BE49-F238E27FC236}">
                  <a16:creationId xmlns:a16="http://schemas.microsoft.com/office/drawing/2014/main" id="{04EA8ACB-9E04-4903-840E-EC85DBF98564}"/>
                </a:ext>
              </a:extLst>
            </p:cNvPr>
            <p:cNvSpPr>
              <a:spLocks/>
            </p:cNvSpPr>
            <p:nvPr/>
          </p:nvSpPr>
          <p:spPr bwMode="auto">
            <a:xfrm>
              <a:off x="477" y="2675"/>
              <a:ext cx="147" cy="82"/>
            </a:xfrm>
            <a:custGeom>
              <a:avLst/>
              <a:gdLst>
                <a:gd name="T0" fmla="*/ 0 w 640"/>
                <a:gd name="T1" fmla="*/ 0 h 359"/>
                <a:gd name="T2" fmla="*/ 0 w 640"/>
                <a:gd name="T3" fmla="*/ 0 h 359"/>
                <a:gd name="T4" fmla="*/ 0 w 640"/>
                <a:gd name="T5" fmla="*/ 0 h 359"/>
                <a:gd name="T6" fmla="*/ 0 w 640"/>
                <a:gd name="T7" fmla="*/ 0 h 359"/>
                <a:gd name="T8" fmla="*/ 0 w 640"/>
                <a:gd name="T9" fmla="*/ 0 h 359"/>
                <a:gd name="T10" fmla="*/ 0 w 640"/>
                <a:gd name="T11" fmla="*/ 0 h 359"/>
                <a:gd name="T12" fmla="*/ 0 w 640"/>
                <a:gd name="T13" fmla="*/ 0 h 359"/>
                <a:gd name="T14" fmla="*/ 0 w 640"/>
                <a:gd name="T15" fmla="*/ 0 h 359"/>
                <a:gd name="T16" fmla="*/ 0 w 640"/>
                <a:gd name="T17" fmla="*/ 0 h 359"/>
                <a:gd name="T18" fmla="*/ 0 w 640"/>
                <a:gd name="T19" fmla="*/ 0 h 359"/>
                <a:gd name="T20" fmla="*/ 0 w 640"/>
                <a:gd name="T21" fmla="*/ 0 h 359"/>
                <a:gd name="T22" fmla="*/ 0 w 640"/>
                <a:gd name="T23" fmla="*/ 0 h 359"/>
                <a:gd name="T24" fmla="*/ 0 w 640"/>
                <a:gd name="T25" fmla="*/ 0 h 359"/>
                <a:gd name="T26" fmla="*/ 0 w 640"/>
                <a:gd name="T27" fmla="*/ 0 h 359"/>
                <a:gd name="T28" fmla="*/ 0 w 640"/>
                <a:gd name="T29" fmla="*/ 0 h 359"/>
                <a:gd name="T30" fmla="*/ 0 w 640"/>
                <a:gd name="T31" fmla="*/ 0 h 359"/>
                <a:gd name="T32" fmla="*/ 0 w 640"/>
                <a:gd name="T33" fmla="*/ 0 h 359"/>
                <a:gd name="T34" fmla="*/ 0 w 640"/>
                <a:gd name="T35" fmla="*/ 0 h 359"/>
                <a:gd name="T36" fmla="*/ 0 w 640"/>
                <a:gd name="T37" fmla="*/ 0 h 359"/>
                <a:gd name="T38" fmla="*/ 0 w 640"/>
                <a:gd name="T39" fmla="*/ 0 h 359"/>
                <a:gd name="T40" fmla="*/ 0 w 640"/>
                <a:gd name="T41" fmla="*/ 0 h 359"/>
                <a:gd name="T42" fmla="*/ 0 w 640"/>
                <a:gd name="T43" fmla="*/ 0 h 359"/>
                <a:gd name="T44" fmla="*/ 0 w 640"/>
                <a:gd name="T45" fmla="*/ 0 h 359"/>
                <a:gd name="T46" fmla="*/ 0 w 640"/>
                <a:gd name="T47" fmla="*/ 0 h 359"/>
                <a:gd name="T48" fmla="*/ 0 w 640"/>
                <a:gd name="T49" fmla="*/ 0 h 359"/>
                <a:gd name="T50" fmla="*/ 0 w 640"/>
                <a:gd name="T51" fmla="*/ 0 h 359"/>
                <a:gd name="T52" fmla="*/ 0 w 640"/>
                <a:gd name="T53" fmla="*/ 0 h 359"/>
                <a:gd name="T54" fmla="*/ 0 w 640"/>
                <a:gd name="T55" fmla="*/ 0 h 359"/>
                <a:gd name="T56" fmla="*/ 0 w 640"/>
                <a:gd name="T57" fmla="*/ 0 h 359"/>
                <a:gd name="T58" fmla="*/ 0 w 640"/>
                <a:gd name="T59" fmla="*/ 0 h 359"/>
                <a:gd name="T60" fmla="*/ 0 w 640"/>
                <a:gd name="T61" fmla="*/ 0 h 359"/>
                <a:gd name="T62" fmla="*/ 0 w 640"/>
                <a:gd name="T63" fmla="*/ 0 h 359"/>
                <a:gd name="T64" fmla="*/ 0 w 640"/>
                <a:gd name="T65" fmla="*/ 0 h 359"/>
                <a:gd name="T66" fmla="*/ 0 w 640"/>
                <a:gd name="T67" fmla="*/ 0 h 359"/>
                <a:gd name="T68" fmla="*/ 0 w 640"/>
                <a:gd name="T69" fmla="*/ 0 h 359"/>
                <a:gd name="T70" fmla="*/ 0 w 640"/>
                <a:gd name="T71" fmla="*/ 0 h 359"/>
                <a:gd name="T72" fmla="*/ 0 w 640"/>
                <a:gd name="T73" fmla="*/ 0 h 359"/>
                <a:gd name="T74" fmla="*/ 0 w 640"/>
                <a:gd name="T75" fmla="*/ 0 h 359"/>
                <a:gd name="T76" fmla="*/ 0 w 640"/>
                <a:gd name="T77" fmla="*/ 0 h 359"/>
                <a:gd name="T78" fmla="*/ 0 w 640"/>
                <a:gd name="T79" fmla="*/ 0 h 35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40"/>
                <a:gd name="T121" fmla="*/ 0 h 359"/>
                <a:gd name="T122" fmla="*/ 640 w 640"/>
                <a:gd name="T123" fmla="*/ 359 h 35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40" h="359">
                  <a:moveTo>
                    <a:pt x="14" y="1"/>
                  </a:moveTo>
                  <a:lnTo>
                    <a:pt x="8" y="5"/>
                  </a:lnTo>
                  <a:lnTo>
                    <a:pt x="2" y="10"/>
                  </a:lnTo>
                  <a:lnTo>
                    <a:pt x="0" y="18"/>
                  </a:lnTo>
                  <a:lnTo>
                    <a:pt x="0" y="26"/>
                  </a:lnTo>
                  <a:lnTo>
                    <a:pt x="1" y="30"/>
                  </a:lnTo>
                  <a:lnTo>
                    <a:pt x="4" y="36"/>
                  </a:lnTo>
                  <a:lnTo>
                    <a:pt x="8" y="48"/>
                  </a:lnTo>
                  <a:lnTo>
                    <a:pt x="13" y="61"/>
                  </a:lnTo>
                  <a:lnTo>
                    <a:pt x="21" y="78"/>
                  </a:lnTo>
                  <a:lnTo>
                    <a:pt x="30" y="96"/>
                  </a:lnTo>
                  <a:lnTo>
                    <a:pt x="41" y="117"/>
                  </a:lnTo>
                  <a:lnTo>
                    <a:pt x="54" y="138"/>
                  </a:lnTo>
                  <a:lnTo>
                    <a:pt x="69" y="161"/>
                  </a:lnTo>
                  <a:lnTo>
                    <a:pt x="86" y="184"/>
                  </a:lnTo>
                  <a:lnTo>
                    <a:pt x="105" y="208"/>
                  </a:lnTo>
                  <a:lnTo>
                    <a:pt x="126" y="231"/>
                  </a:lnTo>
                  <a:lnTo>
                    <a:pt x="151" y="253"/>
                  </a:lnTo>
                  <a:lnTo>
                    <a:pt x="177" y="275"/>
                  </a:lnTo>
                  <a:lnTo>
                    <a:pt x="205" y="295"/>
                  </a:lnTo>
                  <a:lnTo>
                    <a:pt x="237" y="313"/>
                  </a:lnTo>
                  <a:lnTo>
                    <a:pt x="257" y="324"/>
                  </a:lnTo>
                  <a:lnTo>
                    <a:pt x="280" y="333"/>
                  </a:lnTo>
                  <a:lnTo>
                    <a:pt x="300" y="339"/>
                  </a:lnTo>
                  <a:lnTo>
                    <a:pt x="324" y="346"/>
                  </a:lnTo>
                  <a:lnTo>
                    <a:pt x="346" y="351"/>
                  </a:lnTo>
                  <a:lnTo>
                    <a:pt x="369" y="355"/>
                  </a:lnTo>
                  <a:lnTo>
                    <a:pt x="393" y="357"/>
                  </a:lnTo>
                  <a:lnTo>
                    <a:pt x="418" y="359"/>
                  </a:lnTo>
                  <a:lnTo>
                    <a:pt x="442" y="359"/>
                  </a:lnTo>
                  <a:lnTo>
                    <a:pt x="467" y="357"/>
                  </a:lnTo>
                  <a:lnTo>
                    <a:pt x="493" y="356"/>
                  </a:lnTo>
                  <a:lnTo>
                    <a:pt x="519" y="352"/>
                  </a:lnTo>
                  <a:lnTo>
                    <a:pt x="545" y="347"/>
                  </a:lnTo>
                  <a:lnTo>
                    <a:pt x="572" y="341"/>
                  </a:lnTo>
                  <a:lnTo>
                    <a:pt x="600" y="334"/>
                  </a:lnTo>
                  <a:lnTo>
                    <a:pt x="627" y="325"/>
                  </a:lnTo>
                  <a:lnTo>
                    <a:pt x="634" y="321"/>
                  </a:lnTo>
                  <a:lnTo>
                    <a:pt x="639" y="316"/>
                  </a:lnTo>
                  <a:lnTo>
                    <a:pt x="640" y="308"/>
                  </a:lnTo>
                  <a:lnTo>
                    <a:pt x="640" y="300"/>
                  </a:lnTo>
                  <a:lnTo>
                    <a:pt x="636" y="294"/>
                  </a:lnTo>
                  <a:lnTo>
                    <a:pt x="630" y="288"/>
                  </a:lnTo>
                  <a:lnTo>
                    <a:pt x="623" y="287"/>
                  </a:lnTo>
                  <a:lnTo>
                    <a:pt x="615" y="287"/>
                  </a:lnTo>
                  <a:lnTo>
                    <a:pt x="589" y="295"/>
                  </a:lnTo>
                  <a:lnTo>
                    <a:pt x="565" y="303"/>
                  </a:lnTo>
                  <a:lnTo>
                    <a:pt x="539" y="308"/>
                  </a:lnTo>
                  <a:lnTo>
                    <a:pt x="514" y="313"/>
                  </a:lnTo>
                  <a:lnTo>
                    <a:pt x="490" y="316"/>
                  </a:lnTo>
                  <a:lnTo>
                    <a:pt x="467" y="318"/>
                  </a:lnTo>
                  <a:lnTo>
                    <a:pt x="444" y="320"/>
                  </a:lnTo>
                  <a:lnTo>
                    <a:pt x="420" y="320"/>
                  </a:lnTo>
                  <a:lnTo>
                    <a:pt x="398" y="318"/>
                  </a:lnTo>
                  <a:lnTo>
                    <a:pt x="377" y="316"/>
                  </a:lnTo>
                  <a:lnTo>
                    <a:pt x="355" y="313"/>
                  </a:lnTo>
                  <a:lnTo>
                    <a:pt x="334" y="308"/>
                  </a:lnTo>
                  <a:lnTo>
                    <a:pt x="315" y="303"/>
                  </a:lnTo>
                  <a:lnTo>
                    <a:pt x="294" y="295"/>
                  </a:lnTo>
                  <a:lnTo>
                    <a:pt x="274" y="287"/>
                  </a:lnTo>
                  <a:lnTo>
                    <a:pt x="256" y="278"/>
                  </a:lnTo>
                  <a:lnTo>
                    <a:pt x="228" y="261"/>
                  </a:lnTo>
                  <a:lnTo>
                    <a:pt x="200" y="243"/>
                  </a:lnTo>
                  <a:lnTo>
                    <a:pt x="177" y="223"/>
                  </a:lnTo>
                  <a:lnTo>
                    <a:pt x="155" y="201"/>
                  </a:lnTo>
                  <a:lnTo>
                    <a:pt x="134" y="181"/>
                  </a:lnTo>
                  <a:lnTo>
                    <a:pt x="117" y="158"/>
                  </a:lnTo>
                  <a:lnTo>
                    <a:pt x="101" y="136"/>
                  </a:lnTo>
                  <a:lnTo>
                    <a:pt x="87" y="116"/>
                  </a:lnTo>
                  <a:lnTo>
                    <a:pt x="75" y="95"/>
                  </a:lnTo>
                  <a:lnTo>
                    <a:pt x="65" y="76"/>
                  </a:lnTo>
                  <a:lnTo>
                    <a:pt x="57" y="60"/>
                  </a:lnTo>
                  <a:lnTo>
                    <a:pt x="51" y="44"/>
                  </a:lnTo>
                  <a:lnTo>
                    <a:pt x="45" y="32"/>
                  </a:lnTo>
                  <a:lnTo>
                    <a:pt x="41" y="22"/>
                  </a:lnTo>
                  <a:lnTo>
                    <a:pt x="40" y="17"/>
                  </a:lnTo>
                  <a:lnTo>
                    <a:pt x="39" y="14"/>
                  </a:lnTo>
                  <a:lnTo>
                    <a:pt x="35" y="8"/>
                  </a:lnTo>
                  <a:lnTo>
                    <a:pt x="28" y="2"/>
                  </a:lnTo>
                  <a:lnTo>
                    <a:pt x="22" y="0"/>
                  </a:lnTo>
                  <a:lnTo>
                    <a:pt x="1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78" name="Freeform 720">
              <a:extLst>
                <a:ext uri="{FF2B5EF4-FFF2-40B4-BE49-F238E27FC236}">
                  <a16:creationId xmlns:a16="http://schemas.microsoft.com/office/drawing/2014/main" id="{23A376DD-2500-40F0-B6F1-6052253146A6}"/>
                </a:ext>
              </a:extLst>
            </p:cNvPr>
            <p:cNvSpPr>
              <a:spLocks/>
            </p:cNvSpPr>
            <p:nvPr/>
          </p:nvSpPr>
          <p:spPr bwMode="auto">
            <a:xfrm>
              <a:off x="608" y="2720"/>
              <a:ext cx="44" cy="37"/>
            </a:xfrm>
            <a:custGeom>
              <a:avLst/>
              <a:gdLst>
                <a:gd name="T0" fmla="*/ 0 w 194"/>
                <a:gd name="T1" fmla="*/ 0 h 165"/>
                <a:gd name="T2" fmla="*/ 0 w 194"/>
                <a:gd name="T3" fmla="*/ 0 h 165"/>
                <a:gd name="T4" fmla="*/ 0 w 194"/>
                <a:gd name="T5" fmla="*/ 0 h 165"/>
                <a:gd name="T6" fmla="*/ 0 w 194"/>
                <a:gd name="T7" fmla="*/ 0 h 165"/>
                <a:gd name="T8" fmla="*/ 0 w 194"/>
                <a:gd name="T9" fmla="*/ 0 h 165"/>
                <a:gd name="T10" fmla="*/ 0 w 194"/>
                <a:gd name="T11" fmla="*/ 0 h 165"/>
                <a:gd name="T12" fmla="*/ 0 w 194"/>
                <a:gd name="T13" fmla="*/ 0 h 165"/>
                <a:gd name="T14" fmla="*/ 0 w 194"/>
                <a:gd name="T15" fmla="*/ 0 h 165"/>
                <a:gd name="T16" fmla="*/ 0 w 194"/>
                <a:gd name="T17" fmla="*/ 0 h 165"/>
                <a:gd name="T18" fmla="*/ 0 w 194"/>
                <a:gd name="T19" fmla="*/ 0 h 165"/>
                <a:gd name="T20" fmla="*/ 0 w 194"/>
                <a:gd name="T21" fmla="*/ 0 h 165"/>
                <a:gd name="T22" fmla="*/ 0 w 194"/>
                <a:gd name="T23" fmla="*/ 0 h 165"/>
                <a:gd name="T24" fmla="*/ 0 w 194"/>
                <a:gd name="T25" fmla="*/ 0 h 165"/>
                <a:gd name="T26" fmla="*/ 0 w 194"/>
                <a:gd name="T27" fmla="*/ 0 h 165"/>
                <a:gd name="T28" fmla="*/ 0 w 194"/>
                <a:gd name="T29" fmla="*/ 0 h 165"/>
                <a:gd name="T30" fmla="*/ 0 w 194"/>
                <a:gd name="T31" fmla="*/ 0 h 165"/>
                <a:gd name="T32" fmla="*/ 0 w 194"/>
                <a:gd name="T33" fmla="*/ 0 h 165"/>
                <a:gd name="T34" fmla="*/ 0 w 194"/>
                <a:gd name="T35" fmla="*/ 0 h 165"/>
                <a:gd name="T36" fmla="*/ 0 w 194"/>
                <a:gd name="T37" fmla="*/ 0 h 165"/>
                <a:gd name="T38" fmla="*/ 0 w 194"/>
                <a:gd name="T39" fmla="*/ 0 h 165"/>
                <a:gd name="T40" fmla="*/ 0 w 194"/>
                <a:gd name="T41" fmla="*/ 0 h 165"/>
                <a:gd name="T42" fmla="*/ 0 w 194"/>
                <a:gd name="T43" fmla="*/ 0 h 165"/>
                <a:gd name="T44" fmla="*/ 0 w 194"/>
                <a:gd name="T45" fmla="*/ 0 h 165"/>
                <a:gd name="T46" fmla="*/ 0 w 194"/>
                <a:gd name="T47" fmla="*/ 0 h 165"/>
                <a:gd name="T48" fmla="*/ 0 w 194"/>
                <a:gd name="T49" fmla="*/ 0 h 165"/>
                <a:gd name="T50" fmla="*/ 0 w 194"/>
                <a:gd name="T51" fmla="*/ 0 h 165"/>
                <a:gd name="T52" fmla="*/ 0 w 194"/>
                <a:gd name="T53" fmla="*/ 0 h 165"/>
                <a:gd name="T54" fmla="*/ 0 w 194"/>
                <a:gd name="T55" fmla="*/ 0 h 165"/>
                <a:gd name="T56" fmla="*/ 0 w 194"/>
                <a:gd name="T57" fmla="*/ 0 h 165"/>
                <a:gd name="T58" fmla="*/ 0 w 194"/>
                <a:gd name="T59" fmla="*/ 0 h 165"/>
                <a:gd name="T60" fmla="*/ 0 w 194"/>
                <a:gd name="T61" fmla="*/ 0 h 165"/>
                <a:gd name="T62" fmla="*/ 0 w 194"/>
                <a:gd name="T63" fmla="*/ 0 h 165"/>
                <a:gd name="T64" fmla="*/ 0 w 194"/>
                <a:gd name="T65" fmla="*/ 0 h 165"/>
                <a:gd name="T66" fmla="*/ 0 w 194"/>
                <a:gd name="T67" fmla="*/ 0 h 165"/>
                <a:gd name="T68" fmla="*/ 0 w 194"/>
                <a:gd name="T69" fmla="*/ 0 h 165"/>
                <a:gd name="T70" fmla="*/ 0 w 194"/>
                <a:gd name="T71" fmla="*/ 0 h 165"/>
                <a:gd name="T72" fmla="*/ 0 w 194"/>
                <a:gd name="T73" fmla="*/ 0 h 165"/>
                <a:gd name="T74" fmla="*/ 0 w 194"/>
                <a:gd name="T75" fmla="*/ 0 h 165"/>
                <a:gd name="T76" fmla="*/ 0 w 194"/>
                <a:gd name="T77" fmla="*/ 0 h 165"/>
                <a:gd name="T78" fmla="*/ 0 w 194"/>
                <a:gd name="T79" fmla="*/ 0 h 165"/>
                <a:gd name="T80" fmla="*/ 0 w 194"/>
                <a:gd name="T81" fmla="*/ 0 h 165"/>
                <a:gd name="T82" fmla="*/ 0 w 194"/>
                <a:gd name="T83" fmla="*/ 0 h 165"/>
                <a:gd name="T84" fmla="*/ 0 w 194"/>
                <a:gd name="T85" fmla="*/ 0 h 165"/>
                <a:gd name="T86" fmla="*/ 0 w 194"/>
                <a:gd name="T87" fmla="*/ 0 h 165"/>
                <a:gd name="T88" fmla="*/ 0 w 194"/>
                <a:gd name="T89" fmla="*/ 0 h 165"/>
                <a:gd name="T90" fmla="*/ 0 w 194"/>
                <a:gd name="T91" fmla="*/ 0 h 165"/>
                <a:gd name="T92" fmla="*/ 0 w 194"/>
                <a:gd name="T93" fmla="*/ 0 h 165"/>
                <a:gd name="T94" fmla="*/ 0 w 194"/>
                <a:gd name="T95" fmla="*/ 0 h 165"/>
                <a:gd name="T96" fmla="*/ 0 w 194"/>
                <a:gd name="T97" fmla="*/ 0 h 165"/>
                <a:gd name="T98" fmla="*/ 0 w 194"/>
                <a:gd name="T99" fmla="*/ 0 h 165"/>
                <a:gd name="T100" fmla="*/ 0 w 194"/>
                <a:gd name="T101" fmla="*/ 0 h 165"/>
                <a:gd name="T102" fmla="*/ 0 w 194"/>
                <a:gd name="T103" fmla="*/ 0 h 165"/>
                <a:gd name="T104" fmla="*/ 0 w 194"/>
                <a:gd name="T105" fmla="*/ 0 h 165"/>
                <a:gd name="T106" fmla="*/ 0 w 194"/>
                <a:gd name="T107" fmla="*/ 0 h 165"/>
                <a:gd name="T108" fmla="*/ 0 w 194"/>
                <a:gd name="T109" fmla="*/ 0 h 165"/>
                <a:gd name="T110" fmla="*/ 0 w 194"/>
                <a:gd name="T111" fmla="*/ 0 h 165"/>
                <a:gd name="T112" fmla="*/ 0 w 194"/>
                <a:gd name="T113" fmla="*/ 0 h 165"/>
                <a:gd name="T114" fmla="*/ 0 w 194"/>
                <a:gd name="T115" fmla="*/ 0 h 165"/>
                <a:gd name="T116" fmla="*/ 0 w 194"/>
                <a:gd name="T117" fmla="*/ 0 h 165"/>
                <a:gd name="T118" fmla="*/ 0 w 194"/>
                <a:gd name="T119" fmla="*/ 0 h 165"/>
                <a:gd name="T120" fmla="*/ 0 w 194"/>
                <a:gd name="T121" fmla="*/ 0 h 1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94"/>
                <a:gd name="T184" fmla="*/ 0 h 165"/>
                <a:gd name="T185" fmla="*/ 194 w 194"/>
                <a:gd name="T186" fmla="*/ 165 h 16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94" h="165">
                  <a:moveTo>
                    <a:pt x="86" y="5"/>
                  </a:moveTo>
                  <a:lnTo>
                    <a:pt x="72" y="8"/>
                  </a:lnTo>
                  <a:lnTo>
                    <a:pt x="59" y="12"/>
                  </a:lnTo>
                  <a:lnTo>
                    <a:pt x="47" y="17"/>
                  </a:lnTo>
                  <a:lnTo>
                    <a:pt x="37" y="22"/>
                  </a:lnTo>
                  <a:lnTo>
                    <a:pt x="27" y="29"/>
                  </a:lnTo>
                  <a:lnTo>
                    <a:pt x="20" y="37"/>
                  </a:lnTo>
                  <a:lnTo>
                    <a:pt x="13" y="44"/>
                  </a:lnTo>
                  <a:lnTo>
                    <a:pt x="8" y="53"/>
                  </a:lnTo>
                  <a:lnTo>
                    <a:pt x="4" y="63"/>
                  </a:lnTo>
                  <a:lnTo>
                    <a:pt x="3" y="70"/>
                  </a:lnTo>
                  <a:lnTo>
                    <a:pt x="0" y="79"/>
                  </a:lnTo>
                  <a:lnTo>
                    <a:pt x="0" y="87"/>
                  </a:lnTo>
                  <a:lnTo>
                    <a:pt x="1" y="106"/>
                  </a:lnTo>
                  <a:lnTo>
                    <a:pt x="7" y="121"/>
                  </a:lnTo>
                  <a:lnTo>
                    <a:pt x="10" y="133"/>
                  </a:lnTo>
                  <a:lnTo>
                    <a:pt x="14" y="138"/>
                  </a:lnTo>
                  <a:lnTo>
                    <a:pt x="14" y="139"/>
                  </a:lnTo>
                  <a:lnTo>
                    <a:pt x="16" y="139"/>
                  </a:lnTo>
                  <a:lnTo>
                    <a:pt x="16" y="141"/>
                  </a:lnTo>
                  <a:lnTo>
                    <a:pt x="16" y="142"/>
                  </a:lnTo>
                  <a:lnTo>
                    <a:pt x="31" y="155"/>
                  </a:lnTo>
                  <a:lnTo>
                    <a:pt x="48" y="161"/>
                  </a:lnTo>
                  <a:lnTo>
                    <a:pt x="68" y="165"/>
                  </a:lnTo>
                  <a:lnTo>
                    <a:pt x="89" y="165"/>
                  </a:lnTo>
                  <a:lnTo>
                    <a:pt x="107" y="163"/>
                  </a:lnTo>
                  <a:lnTo>
                    <a:pt x="124" y="160"/>
                  </a:lnTo>
                  <a:lnTo>
                    <a:pt x="137" y="156"/>
                  </a:lnTo>
                  <a:lnTo>
                    <a:pt x="145" y="154"/>
                  </a:lnTo>
                  <a:lnTo>
                    <a:pt x="147" y="154"/>
                  </a:lnTo>
                  <a:lnTo>
                    <a:pt x="148" y="152"/>
                  </a:lnTo>
                  <a:lnTo>
                    <a:pt x="151" y="152"/>
                  </a:lnTo>
                  <a:lnTo>
                    <a:pt x="152" y="151"/>
                  </a:lnTo>
                  <a:lnTo>
                    <a:pt x="160" y="143"/>
                  </a:lnTo>
                  <a:lnTo>
                    <a:pt x="165" y="134"/>
                  </a:lnTo>
                  <a:lnTo>
                    <a:pt x="168" y="125"/>
                  </a:lnTo>
                  <a:lnTo>
                    <a:pt x="169" y="115"/>
                  </a:lnTo>
                  <a:lnTo>
                    <a:pt x="169" y="111"/>
                  </a:lnTo>
                  <a:lnTo>
                    <a:pt x="168" y="106"/>
                  </a:lnTo>
                  <a:lnTo>
                    <a:pt x="168" y="102"/>
                  </a:lnTo>
                  <a:lnTo>
                    <a:pt x="167" y="96"/>
                  </a:lnTo>
                  <a:lnTo>
                    <a:pt x="174" y="94"/>
                  </a:lnTo>
                  <a:lnTo>
                    <a:pt x="181" y="90"/>
                  </a:lnTo>
                  <a:lnTo>
                    <a:pt x="186" y="86"/>
                  </a:lnTo>
                  <a:lnTo>
                    <a:pt x="189" y="81"/>
                  </a:lnTo>
                  <a:lnTo>
                    <a:pt x="191" y="77"/>
                  </a:lnTo>
                  <a:lnTo>
                    <a:pt x="193" y="72"/>
                  </a:lnTo>
                  <a:lnTo>
                    <a:pt x="194" y="68"/>
                  </a:lnTo>
                  <a:lnTo>
                    <a:pt x="194" y="63"/>
                  </a:lnTo>
                  <a:lnTo>
                    <a:pt x="194" y="57"/>
                  </a:lnTo>
                  <a:lnTo>
                    <a:pt x="193" y="52"/>
                  </a:lnTo>
                  <a:lnTo>
                    <a:pt x="191" y="47"/>
                  </a:lnTo>
                  <a:lnTo>
                    <a:pt x="190" y="43"/>
                  </a:lnTo>
                  <a:lnTo>
                    <a:pt x="181" y="27"/>
                  </a:lnTo>
                  <a:lnTo>
                    <a:pt x="168" y="14"/>
                  </a:lnTo>
                  <a:lnTo>
                    <a:pt x="155" y="7"/>
                  </a:lnTo>
                  <a:lnTo>
                    <a:pt x="141" y="3"/>
                  </a:lnTo>
                  <a:lnTo>
                    <a:pt x="125" y="0"/>
                  </a:lnTo>
                  <a:lnTo>
                    <a:pt x="111" y="0"/>
                  </a:lnTo>
                  <a:lnTo>
                    <a:pt x="98" y="3"/>
                  </a:lnTo>
                  <a:lnTo>
                    <a:pt x="86"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79" name="Freeform 721">
              <a:extLst>
                <a:ext uri="{FF2B5EF4-FFF2-40B4-BE49-F238E27FC236}">
                  <a16:creationId xmlns:a16="http://schemas.microsoft.com/office/drawing/2014/main" id="{C2AAAE6B-A1EA-4051-B364-104444E30586}"/>
                </a:ext>
              </a:extLst>
            </p:cNvPr>
            <p:cNvSpPr>
              <a:spLocks/>
            </p:cNvSpPr>
            <p:nvPr/>
          </p:nvSpPr>
          <p:spPr bwMode="auto">
            <a:xfrm>
              <a:off x="619" y="2731"/>
              <a:ext cx="20" cy="15"/>
            </a:xfrm>
            <a:custGeom>
              <a:avLst/>
              <a:gdLst>
                <a:gd name="T0" fmla="*/ 0 w 89"/>
                <a:gd name="T1" fmla="*/ 0 h 69"/>
                <a:gd name="T2" fmla="*/ 0 w 89"/>
                <a:gd name="T3" fmla="*/ 0 h 69"/>
                <a:gd name="T4" fmla="*/ 0 w 89"/>
                <a:gd name="T5" fmla="*/ 0 h 69"/>
                <a:gd name="T6" fmla="*/ 0 w 89"/>
                <a:gd name="T7" fmla="*/ 0 h 69"/>
                <a:gd name="T8" fmla="*/ 0 w 89"/>
                <a:gd name="T9" fmla="*/ 0 h 69"/>
                <a:gd name="T10" fmla="*/ 0 w 89"/>
                <a:gd name="T11" fmla="*/ 0 h 69"/>
                <a:gd name="T12" fmla="*/ 0 w 89"/>
                <a:gd name="T13" fmla="*/ 0 h 69"/>
                <a:gd name="T14" fmla="*/ 0 w 89"/>
                <a:gd name="T15" fmla="*/ 0 h 69"/>
                <a:gd name="T16" fmla="*/ 0 w 89"/>
                <a:gd name="T17" fmla="*/ 0 h 69"/>
                <a:gd name="T18" fmla="*/ 0 w 89"/>
                <a:gd name="T19" fmla="*/ 0 h 69"/>
                <a:gd name="T20" fmla="*/ 0 w 89"/>
                <a:gd name="T21" fmla="*/ 0 h 69"/>
                <a:gd name="T22" fmla="*/ 0 w 89"/>
                <a:gd name="T23" fmla="*/ 0 h 69"/>
                <a:gd name="T24" fmla="*/ 0 w 89"/>
                <a:gd name="T25" fmla="*/ 0 h 69"/>
                <a:gd name="T26" fmla="*/ 0 w 89"/>
                <a:gd name="T27" fmla="*/ 0 h 69"/>
                <a:gd name="T28" fmla="*/ 0 w 89"/>
                <a:gd name="T29" fmla="*/ 0 h 69"/>
                <a:gd name="T30" fmla="*/ 0 w 89"/>
                <a:gd name="T31" fmla="*/ 0 h 69"/>
                <a:gd name="T32" fmla="*/ 0 w 89"/>
                <a:gd name="T33" fmla="*/ 0 h 69"/>
                <a:gd name="T34" fmla="*/ 0 w 89"/>
                <a:gd name="T35" fmla="*/ 0 h 69"/>
                <a:gd name="T36" fmla="*/ 0 w 89"/>
                <a:gd name="T37" fmla="*/ 0 h 69"/>
                <a:gd name="T38" fmla="*/ 0 w 89"/>
                <a:gd name="T39" fmla="*/ 0 h 69"/>
                <a:gd name="T40" fmla="*/ 0 w 89"/>
                <a:gd name="T41" fmla="*/ 0 h 69"/>
                <a:gd name="T42" fmla="*/ 0 w 89"/>
                <a:gd name="T43" fmla="*/ 0 h 69"/>
                <a:gd name="T44" fmla="*/ 0 w 89"/>
                <a:gd name="T45" fmla="*/ 0 h 69"/>
                <a:gd name="T46" fmla="*/ 0 w 89"/>
                <a:gd name="T47" fmla="*/ 0 h 69"/>
                <a:gd name="T48" fmla="*/ 0 w 89"/>
                <a:gd name="T49" fmla="*/ 0 h 69"/>
                <a:gd name="T50" fmla="*/ 0 w 89"/>
                <a:gd name="T51" fmla="*/ 0 h 69"/>
                <a:gd name="T52" fmla="*/ 0 w 89"/>
                <a:gd name="T53" fmla="*/ 0 h 69"/>
                <a:gd name="T54" fmla="*/ 0 w 89"/>
                <a:gd name="T55" fmla="*/ 0 h 69"/>
                <a:gd name="T56" fmla="*/ 0 w 89"/>
                <a:gd name="T57" fmla="*/ 0 h 69"/>
                <a:gd name="T58" fmla="*/ 0 w 89"/>
                <a:gd name="T59" fmla="*/ 0 h 69"/>
                <a:gd name="T60" fmla="*/ 0 w 89"/>
                <a:gd name="T61" fmla="*/ 0 h 69"/>
                <a:gd name="T62" fmla="*/ 0 w 89"/>
                <a:gd name="T63" fmla="*/ 0 h 69"/>
                <a:gd name="T64" fmla="*/ 0 w 89"/>
                <a:gd name="T65" fmla="*/ 0 h 69"/>
                <a:gd name="T66" fmla="*/ 0 w 89"/>
                <a:gd name="T67" fmla="*/ 0 h 69"/>
                <a:gd name="T68" fmla="*/ 0 w 89"/>
                <a:gd name="T69" fmla="*/ 0 h 69"/>
                <a:gd name="T70" fmla="*/ 0 w 89"/>
                <a:gd name="T71" fmla="*/ 0 h 69"/>
                <a:gd name="T72" fmla="*/ 0 w 89"/>
                <a:gd name="T73" fmla="*/ 0 h 69"/>
                <a:gd name="T74" fmla="*/ 0 w 89"/>
                <a:gd name="T75" fmla="*/ 0 h 69"/>
                <a:gd name="T76" fmla="*/ 0 w 89"/>
                <a:gd name="T77" fmla="*/ 0 h 69"/>
                <a:gd name="T78" fmla="*/ 0 w 89"/>
                <a:gd name="T79" fmla="*/ 0 h 69"/>
                <a:gd name="T80" fmla="*/ 0 w 89"/>
                <a:gd name="T81" fmla="*/ 0 h 69"/>
                <a:gd name="T82" fmla="*/ 0 w 89"/>
                <a:gd name="T83" fmla="*/ 0 h 69"/>
                <a:gd name="T84" fmla="*/ 0 w 89"/>
                <a:gd name="T85" fmla="*/ 0 h 69"/>
                <a:gd name="T86" fmla="*/ 0 w 89"/>
                <a:gd name="T87" fmla="*/ 0 h 69"/>
                <a:gd name="T88" fmla="*/ 0 w 89"/>
                <a:gd name="T89" fmla="*/ 0 h 69"/>
                <a:gd name="T90" fmla="*/ 0 w 89"/>
                <a:gd name="T91" fmla="*/ 0 h 69"/>
                <a:gd name="T92" fmla="*/ 0 w 89"/>
                <a:gd name="T93" fmla="*/ 0 h 69"/>
                <a:gd name="T94" fmla="*/ 0 w 89"/>
                <a:gd name="T95" fmla="*/ 0 h 69"/>
                <a:gd name="T96" fmla="*/ 0 w 89"/>
                <a:gd name="T97" fmla="*/ 0 h 69"/>
                <a:gd name="T98" fmla="*/ 0 w 89"/>
                <a:gd name="T99" fmla="*/ 0 h 69"/>
                <a:gd name="T100" fmla="*/ 0 w 89"/>
                <a:gd name="T101" fmla="*/ 0 h 69"/>
                <a:gd name="T102" fmla="*/ 0 w 89"/>
                <a:gd name="T103" fmla="*/ 0 h 69"/>
                <a:gd name="T104" fmla="*/ 0 w 89"/>
                <a:gd name="T105" fmla="*/ 0 h 6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69"/>
                <a:gd name="T161" fmla="*/ 89 w 89"/>
                <a:gd name="T162" fmla="*/ 69 h 6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69">
                  <a:moveTo>
                    <a:pt x="0" y="39"/>
                  </a:moveTo>
                  <a:lnTo>
                    <a:pt x="0" y="35"/>
                  </a:lnTo>
                  <a:lnTo>
                    <a:pt x="0" y="33"/>
                  </a:lnTo>
                  <a:lnTo>
                    <a:pt x="2" y="29"/>
                  </a:lnTo>
                  <a:lnTo>
                    <a:pt x="3" y="26"/>
                  </a:lnTo>
                  <a:lnTo>
                    <a:pt x="5" y="21"/>
                  </a:lnTo>
                  <a:lnTo>
                    <a:pt x="11" y="17"/>
                  </a:lnTo>
                  <a:lnTo>
                    <a:pt x="16" y="15"/>
                  </a:lnTo>
                  <a:lnTo>
                    <a:pt x="21" y="11"/>
                  </a:lnTo>
                  <a:lnTo>
                    <a:pt x="28" y="9"/>
                  </a:lnTo>
                  <a:lnTo>
                    <a:pt x="34" y="7"/>
                  </a:lnTo>
                  <a:lnTo>
                    <a:pt x="41" y="5"/>
                  </a:lnTo>
                  <a:lnTo>
                    <a:pt x="47" y="4"/>
                  </a:lnTo>
                  <a:lnTo>
                    <a:pt x="48" y="4"/>
                  </a:lnTo>
                  <a:lnTo>
                    <a:pt x="50" y="4"/>
                  </a:lnTo>
                  <a:lnTo>
                    <a:pt x="51" y="3"/>
                  </a:lnTo>
                  <a:lnTo>
                    <a:pt x="56" y="2"/>
                  </a:lnTo>
                  <a:lnTo>
                    <a:pt x="67" y="0"/>
                  </a:lnTo>
                  <a:lnTo>
                    <a:pt x="78" y="2"/>
                  </a:lnTo>
                  <a:lnTo>
                    <a:pt x="89" y="5"/>
                  </a:lnTo>
                  <a:lnTo>
                    <a:pt x="85" y="7"/>
                  </a:lnTo>
                  <a:lnTo>
                    <a:pt x="82" y="8"/>
                  </a:lnTo>
                  <a:lnTo>
                    <a:pt x="80" y="9"/>
                  </a:lnTo>
                  <a:lnTo>
                    <a:pt x="78" y="9"/>
                  </a:lnTo>
                  <a:lnTo>
                    <a:pt x="73" y="11"/>
                  </a:lnTo>
                  <a:lnTo>
                    <a:pt x="68" y="15"/>
                  </a:lnTo>
                  <a:lnTo>
                    <a:pt x="64" y="18"/>
                  </a:lnTo>
                  <a:lnTo>
                    <a:pt x="61" y="24"/>
                  </a:lnTo>
                  <a:lnTo>
                    <a:pt x="61" y="26"/>
                  </a:lnTo>
                  <a:lnTo>
                    <a:pt x="61" y="29"/>
                  </a:lnTo>
                  <a:lnTo>
                    <a:pt x="60" y="30"/>
                  </a:lnTo>
                  <a:lnTo>
                    <a:pt x="60" y="33"/>
                  </a:lnTo>
                  <a:lnTo>
                    <a:pt x="60" y="35"/>
                  </a:lnTo>
                  <a:lnTo>
                    <a:pt x="61" y="39"/>
                  </a:lnTo>
                  <a:lnTo>
                    <a:pt x="63" y="43"/>
                  </a:lnTo>
                  <a:lnTo>
                    <a:pt x="65" y="46"/>
                  </a:lnTo>
                  <a:lnTo>
                    <a:pt x="68" y="50"/>
                  </a:lnTo>
                  <a:lnTo>
                    <a:pt x="70" y="55"/>
                  </a:lnTo>
                  <a:lnTo>
                    <a:pt x="72" y="59"/>
                  </a:lnTo>
                  <a:lnTo>
                    <a:pt x="73" y="63"/>
                  </a:lnTo>
                  <a:lnTo>
                    <a:pt x="63" y="65"/>
                  </a:lnTo>
                  <a:lnTo>
                    <a:pt x="52" y="68"/>
                  </a:lnTo>
                  <a:lnTo>
                    <a:pt x="42" y="69"/>
                  </a:lnTo>
                  <a:lnTo>
                    <a:pt x="33" y="69"/>
                  </a:lnTo>
                  <a:lnTo>
                    <a:pt x="25" y="69"/>
                  </a:lnTo>
                  <a:lnTo>
                    <a:pt x="17" y="68"/>
                  </a:lnTo>
                  <a:lnTo>
                    <a:pt x="11" y="67"/>
                  </a:lnTo>
                  <a:lnTo>
                    <a:pt x="7" y="64"/>
                  </a:lnTo>
                  <a:lnTo>
                    <a:pt x="4" y="59"/>
                  </a:lnTo>
                  <a:lnTo>
                    <a:pt x="3" y="54"/>
                  </a:lnTo>
                  <a:lnTo>
                    <a:pt x="2" y="46"/>
                  </a:lnTo>
                  <a:lnTo>
                    <a:pt x="0" y="39"/>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grpSp>
      <p:grpSp>
        <p:nvGrpSpPr>
          <p:cNvPr id="14362" name="Group 722">
            <a:extLst>
              <a:ext uri="{FF2B5EF4-FFF2-40B4-BE49-F238E27FC236}">
                <a16:creationId xmlns:a16="http://schemas.microsoft.com/office/drawing/2014/main" id="{B17462D4-4255-4BC5-92A0-BA93A9668411}"/>
              </a:ext>
            </a:extLst>
          </p:cNvPr>
          <p:cNvGrpSpPr>
            <a:grpSpLocks/>
          </p:cNvGrpSpPr>
          <p:nvPr/>
        </p:nvGrpSpPr>
        <p:grpSpPr bwMode="auto">
          <a:xfrm>
            <a:off x="3654425" y="1417639"/>
            <a:ext cx="833438" cy="954087"/>
            <a:chOff x="337" y="893"/>
            <a:chExt cx="525" cy="601"/>
          </a:xfrm>
        </p:grpSpPr>
        <p:sp>
          <p:nvSpPr>
            <p:cNvPr id="14998" name="Freeform 723">
              <a:extLst>
                <a:ext uri="{FF2B5EF4-FFF2-40B4-BE49-F238E27FC236}">
                  <a16:creationId xmlns:a16="http://schemas.microsoft.com/office/drawing/2014/main" id="{5FD4A03F-F5E5-426F-A05F-9F51CC53663C}"/>
                </a:ext>
              </a:extLst>
            </p:cNvPr>
            <p:cNvSpPr>
              <a:spLocks/>
            </p:cNvSpPr>
            <p:nvPr/>
          </p:nvSpPr>
          <p:spPr bwMode="auto">
            <a:xfrm flipH="1">
              <a:off x="389" y="1329"/>
              <a:ext cx="158" cy="88"/>
            </a:xfrm>
            <a:custGeom>
              <a:avLst/>
              <a:gdLst>
                <a:gd name="T0" fmla="*/ 0 w 692"/>
                <a:gd name="T1" fmla="*/ 0 h 382"/>
                <a:gd name="T2" fmla="*/ 0 w 692"/>
                <a:gd name="T3" fmla="*/ 0 h 382"/>
                <a:gd name="T4" fmla="*/ 0 w 692"/>
                <a:gd name="T5" fmla="*/ 0 h 382"/>
                <a:gd name="T6" fmla="*/ 0 w 692"/>
                <a:gd name="T7" fmla="*/ 0 h 382"/>
                <a:gd name="T8" fmla="*/ 0 w 692"/>
                <a:gd name="T9" fmla="*/ 0 h 382"/>
                <a:gd name="T10" fmla="*/ 0 w 692"/>
                <a:gd name="T11" fmla="*/ 0 h 382"/>
                <a:gd name="T12" fmla="*/ 0 w 692"/>
                <a:gd name="T13" fmla="*/ 0 h 382"/>
                <a:gd name="T14" fmla="*/ 0 w 692"/>
                <a:gd name="T15" fmla="*/ 0 h 382"/>
                <a:gd name="T16" fmla="*/ 0 w 692"/>
                <a:gd name="T17" fmla="*/ 0 h 382"/>
                <a:gd name="T18" fmla="*/ 0 w 692"/>
                <a:gd name="T19" fmla="*/ 0 h 382"/>
                <a:gd name="T20" fmla="*/ 0 w 692"/>
                <a:gd name="T21" fmla="*/ 0 h 382"/>
                <a:gd name="T22" fmla="*/ 0 w 692"/>
                <a:gd name="T23" fmla="*/ 0 h 382"/>
                <a:gd name="T24" fmla="*/ 0 w 692"/>
                <a:gd name="T25" fmla="*/ 0 h 382"/>
                <a:gd name="T26" fmla="*/ 0 w 692"/>
                <a:gd name="T27" fmla="*/ 0 h 382"/>
                <a:gd name="T28" fmla="*/ 0 w 692"/>
                <a:gd name="T29" fmla="*/ 0 h 382"/>
                <a:gd name="T30" fmla="*/ 0 w 692"/>
                <a:gd name="T31" fmla="*/ 0 h 382"/>
                <a:gd name="T32" fmla="*/ 0 w 692"/>
                <a:gd name="T33" fmla="*/ 0 h 382"/>
                <a:gd name="T34" fmla="*/ 0 w 692"/>
                <a:gd name="T35" fmla="*/ 0 h 382"/>
                <a:gd name="T36" fmla="*/ 0 w 692"/>
                <a:gd name="T37" fmla="*/ 0 h 382"/>
                <a:gd name="T38" fmla="*/ 0 w 692"/>
                <a:gd name="T39" fmla="*/ 0 h 382"/>
                <a:gd name="T40" fmla="*/ 0 w 692"/>
                <a:gd name="T41" fmla="*/ 0 h 382"/>
                <a:gd name="T42" fmla="*/ 0 w 692"/>
                <a:gd name="T43" fmla="*/ 0 h 382"/>
                <a:gd name="T44" fmla="*/ 0 w 692"/>
                <a:gd name="T45" fmla="*/ 0 h 382"/>
                <a:gd name="T46" fmla="*/ 0 w 692"/>
                <a:gd name="T47" fmla="*/ 0 h 382"/>
                <a:gd name="T48" fmla="*/ 0 w 692"/>
                <a:gd name="T49" fmla="*/ 0 h 382"/>
                <a:gd name="T50" fmla="*/ 0 w 692"/>
                <a:gd name="T51" fmla="*/ 0 h 382"/>
                <a:gd name="T52" fmla="*/ 0 w 692"/>
                <a:gd name="T53" fmla="*/ 0 h 382"/>
                <a:gd name="T54" fmla="*/ 0 w 692"/>
                <a:gd name="T55" fmla="*/ 0 h 382"/>
                <a:gd name="T56" fmla="*/ 0 w 692"/>
                <a:gd name="T57" fmla="*/ 0 h 382"/>
                <a:gd name="T58" fmla="*/ 0 w 692"/>
                <a:gd name="T59" fmla="*/ 0 h 382"/>
                <a:gd name="T60" fmla="*/ 0 w 692"/>
                <a:gd name="T61" fmla="*/ 0 h 382"/>
                <a:gd name="T62" fmla="*/ 0 w 692"/>
                <a:gd name="T63" fmla="*/ 0 h 382"/>
                <a:gd name="T64" fmla="*/ 0 w 692"/>
                <a:gd name="T65" fmla="*/ 0 h 382"/>
                <a:gd name="T66" fmla="*/ 0 w 692"/>
                <a:gd name="T67" fmla="*/ 0 h 382"/>
                <a:gd name="T68" fmla="*/ 0 w 692"/>
                <a:gd name="T69" fmla="*/ 0 h 382"/>
                <a:gd name="T70" fmla="*/ 0 w 692"/>
                <a:gd name="T71" fmla="*/ 0 h 382"/>
                <a:gd name="T72" fmla="*/ 0 w 692"/>
                <a:gd name="T73" fmla="*/ 0 h 382"/>
                <a:gd name="T74" fmla="*/ 0 w 692"/>
                <a:gd name="T75" fmla="*/ 0 h 382"/>
                <a:gd name="T76" fmla="*/ 0 w 692"/>
                <a:gd name="T77" fmla="*/ 0 h 382"/>
                <a:gd name="T78" fmla="*/ 0 w 692"/>
                <a:gd name="T79" fmla="*/ 0 h 382"/>
                <a:gd name="T80" fmla="*/ 0 w 692"/>
                <a:gd name="T81" fmla="*/ 0 h 382"/>
                <a:gd name="T82" fmla="*/ 0 w 692"/>
                <a:gd name="T83" fmla="*/ 0 h 382"/>
                <a:gd name="T84" fmla="*/ 0 w 692"/>
                <a:gd name="T85" fmla="*/ 0 h 38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92"/>
                <a:gd name="T130" fmla="*/ 0 h 382"/>
                <a:gd name="T131" fmla="*/ 692 w 692"/>
                <a:gd name="T132" fmla="*/ 382 h 38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92" h="382">
                  <a:moveTo>
                    <a:pt x="575" y="1"/>
                  </a:moveTo>
                  <a:lnTo>
                    <a:pt x="569" y="5"/>
                  </a:lnTo>
                  <a:lnTo>
                    <a:pt x="564" y="9"/>
                  </a:lnTo>
                  <a:lnTo>
                    <a:pt x="562" y="15"/>
                  </a:lnTo>
                  <a:lnTo>
                    <a:pt x="560" y="22"/>
                  </a:lnTo>
                  <a:lnTo>
                    <a:pt x="560" y="23"/>
                  </a:lnTo>
                  <a:lnTo>
                    <a:pt x="562" y="26"/>
                  </a:lnTo>
                  <a:lnTo>
                    <a:pt x="562" y="27"/>
                  </a:lnTo>
                  <a:lnTo>
                    <a:pt x="562" y="29"/>
                  </a:lnTo>
                  <a:lnTo>
                    <a:pt x="566" y="39"/>
                  </a:lnTo>
                  <a:lnTo>
                    <a:pt x="575" y="63"/>
                  </a:lnTo>
                  <a:lnTo>
                    <a:pt x="588" y="97"/>
                  </a:lnTo>
                  <a:lnTo>
                    <a:pt x="602" y="137"/>
                  </a:lnTo>
                  <a:lnTo>
                    <a:pt x="618" y="178"/>
                  </a:lnTo>
                  <a:lnTo>
                    <a:pt x="632" y="214"/>
                  </a:lnTo>
                  <a:lnTo>
                    <a:pt x="641" y="242"/>
                  </a:lnTo>
                  <a:lnTo>
                    <a:pt x="646" y="255"/>
                  </a:lnTo>
                  <a:lnTo>
                    <a:pt x="642" y="269"/>
                  </a:lnTo>
                  <a:lnTo>
                    <a:pt x="636" y="292"/>
                  </a:lnTo>
                  <a:lnTo>
                    <a:pt x="629" y="317"/>
                  </a:lnTo>
                  <a:lnTo>
                    <a:pt x="624" y="338"/>
                  </a:lnTo>
                  <a:lnTo>
                    <a:pt x="614" y="338"/>
                  </a:lnTo>
                  <a:lnTo>
                    <a:pt x="593" y="338"/>
                  </a:lnTo>
                  <a:lnTo>
                    <a:pt x="564" y="338"/>
                  </a:lnTo>
                  <a:lnTo>
                    <a:pt x="529" y="338"/>
                  </a:lnTo>
                  <a:lnTo>
                    <a:pt x="488" y="338"/>
                  </a:lnTo>
                  <a:lnTo>
                    <a:pt x="443" y="338"/>
                  </a:lnTo>
                  <a:lnTo>
                    <a:pt x="395" y="338"/>
                  </a:lnTo>
                  <a:lnTo>
                    <a:pt x="347" y="338"/>
                  </a:lnTo>
                  <a:lnTo>
                    <a:pt x="298" y="338"/>
                  </a:lnTo>
                  <a:lnTo>
                    <a:pt x="250" y="338"/>
                  </a:lnTo>
                  <a:lnTo>
                    <a:pt x="205" y="338"/>
                  </a:lnTo>
                  <a:lnTo>
                    <a:pt x="164" y="338"/>
                  </a:lnTo>
                  <a:lnTo>
                    <a:pt x="129" y="338"/>
                  </a:lnTo>
                  <a:lnTo>
                    <a:pt x="100" y="338"/>
                  </a:lnTo>
                  <a:lnTo>
                    <a:pt x="79" y="338"/>
                  </a:lnTo>
                  <a:lnTo>
                    <a:pt x="69" y="338"/>
                  </a:lnTo>
                  <a:lnTo>
                    <a:pt x="62" y="313"/>
                  </a:lnTo>
                  <a:lnTo>
                    <a:pt x="55" y="281"/>
                  </a:lnTo>
                  <a:lnTo>
                    <a:pt x="48" y="251"/>
                  </a:lnTo>
                  <a:lnTo>
                    <a:pt x="44" y="235"/>
                  </a:lnTo>
                  <a:lnTo>
                    <a:pt x="47" y="223"/>
                  </a:lnTo>
                  <a:lnTo>
                    <a:pt x="55" y="199"/>
                  </a:lnTo>
                  <a:lnTo>
                    <a:pt x="62" y="165"/>
                  </a:lnTo>
                  <a:lnTo>
                    <a:pt x="73" y="127"/>
                  </a:lnTo>
                  <a:lnTo>
                    <a:pt x="83" y="91"/>
                  </a:lnTo>
                  <a:lnTo>
                    <a:pt x="92" y="58"/>
                  </a:lnTo>
                  <a:lnTo>
                    <a:pt x="98" y="36"/>
                  </a:lnTo>
                  <a:lnTo>
                    <a:pt x="100" y="27"/>
                  </a:lnTo>
                  <a:lnTo>
                    <a:pt x="101" y="26"/>
                  </a:lnTo>
                  <a:lnTo>
                    <a:pt x="101" y="24"/>
                  </a:lnTo>
                  <a:lnTo>
                    <a:pt x="101" y="23"/>
                  </a:lnTo>
                  <a:lnTo>
                    <a:pt x="101" y="22"/>
                  </a:lnTo>
                  <a:lnTo>
                    <a:pt x="100" y="15"/>
                  </a:lnTo>
                  <a:lnTo>
                    <a:pt x="98" y="9"/>
                  </a:lnTo>
                  <a:lnTo>
                    <a:pt x="92" y="3"/>
                  </a:lnTo>
                  <a:lnTo>
                    <a:pt x="86" y="1"/>
                  </a:lnTo>
                  <a:lnTo>
                    <a:pt x="77" y="0"/>
                  </a:lnTo>
                  <a:lnTo>
                    <a:pt x="69" y="2"/>
                  </a:lnTo>
                  <a:lnTo>
                    <a:pt x="62" y="9"/>
                  </a:lnTo>
                  <a:lnTo>
                    <a:pt x="59" y="16"/>
                  </a:lnTo>
                  <a:lnTo>
                    <a:pt x="0" y="229"/>
                  </a:lnTo>
                  <a:lnTo>
                    <a:pt x="0" y="231"/>
                  </a:lnTo>
                  <a:lnTo>
                    <a:pt x="0" y="234"/>
                  </a:lnTo>
                  <a:lnTo>
                    <a:pt x="0" y="236"/>
                  </a:lnTo>
                  <a:lnTo>
                    <a:pt x="0" y="239"/>
                  </a:lnTo>
                  <a:lnTo>
                    <a:pt x="30" y="365"/>
                  </a:lnTo>
                  <a:lnTo>
                    <a:pt x="33" y="372"/>
                  </a:lnTo>
                  <a:lnTo>
                    <a:pt x="38" y="377"/>
                  </a:lnTo>
                  <a:lnTo>
                    <a:pt x="43" y="381"/>
                  </a:lnTo>
                  <a:lnTo>
                    <a:pt x="51" y="382"/>
                  </a:lnTo>
                  <a:lnTo>
                    <a:pt x="641" y="382"/>
                  </a:lnTo>
                  <a:lnTo>
                    <a:pt x="647" y="381"/>
                  </a:lnTo>
                  <a:lnTo>
                    <a:pt x="654" y="378"/>
                  </a:lnTo>
                  <a:lnTo>
                    <a:pt x="659" y="373"/>
                  </a:lnTo>
                  <a:lnTo>
                    <a:pt x="662" y="367"/>
                  </a:lnTo>
                  <a:lnTo>
                    <a:pt x="690" y="260"/>
                  </a:lnTo>
                  <a:lnTo>
                    <a:pt x="692" y="256"/>
                  </a:lnTo>
                  <a:lnTo>
                    <a:pt x="692" y="253"/>
                  </a:lnTo>
                  <a:lnTo>
                    <a:pt x="692" y="249"/>
                  </a:lnTo>
                  <a:lnTo>
                    <a:pt x="690" y="247"/>
                  </a:lnTo>
                  <a:lnTo>
                    <a:pt x="603" y="14"/>
                  </a:lnTo>
                  <a:lnTo>
                    <a:pt x="599" y="6"/>
                  </a:lnTo>
                  <a:lnTo>
                    <a:pt x="592" y="1"/>
                  </a:lnTo>
                  <a:lnTo>
                    <a:pt x="584" y="0"/>
                  </a:lnTo>
                  <a:lnTo>
                    <a:pt x="57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99" name="Freeform 724">
              <a:extLst>
                <a:ext uri="{FF2B5EF4-FFF2-40B4-BE49-F238E27FC236}">
                  <a16:creationId xmlns:a16="http://schemas.microsoft.com/office/drawing/2014/main" id="{D1F34028-54AA-4F31-BB00-4F09610239D8}"/>
                </a:ext>
              </a:extLst>
            </p:cNvPr>
            <p:cNvSpPr>
              <a:spLocks/>
            </p:cNvSpPr>
            <p:nvPr/>
          </p:nvSpPr>
          <p:spPr bwMode="auto">
            <a:xfrm flipH="1">
              <a:off x="372" y="1468"/>
              <a:ext cx="30" cy="21"/>
            </a:xfrm>
            <a:custGeom>
              <a:avLst/>
              <a:gdLst>
                <a:gd name="T0" fmla="*/ 0 w 130"/>
                <a:gd name="T1" fmla="*/ 0 h 93"/>
                <a:gd name="T2" fmla="*/ 0 w 130"/>
                <a:gd name="T3" fmla="*/ 0 h 93"/>
                <a:gd name="T4" fmla="*/ 0 w 130"/>
                <a:gd name="T5" fmla="*/ 0 h 93"/>
                <a:gd name="T6" fmla="*/ 0 w 130"/>
                <a:gd name="T7" fmla="*/ 0 h 93"/>
                <a:gd name="T8" fmla="*/ 0 w 130"/>
                <a:gd name="T9" fmla="*/ 0 h 93"/>
                <a:gd name="T10" fmla="*/ 0 w 130"/>
                <a:gd name="T11" fmla="*/ 0 h 93"/>
                <a:gd name="T12" fmla="*/ 0 w 130"/>
                <a:gd name="T13" fmla="*/ 0 h 93"/>
                <a:gd name="T14" fmla="*/ 0 w 130"/>
                <a:gd name="T15" fmla="*/ 0 h 93"/>
                <a:gd name="T16" fmla="*/ 0 w 130"/>
                <a:gd name="T17" fmla="*/ 0 h 93"/>
                <a:gd name="T18" fmla="*/ 0 w 130"/>
                <a:gd name="T19" fmla="*/ 0 h 93"/>
                <a:gd name="T20" fmla="*/ 0 w 130"/>
                <a:gd name="T21" fmla="*/ 0 h 93"/>
                <a:gd name="T22" fmla="*/ 0 w 130"/>
                <a:gd name="T23" fmla="*/ 0 h 93"/>
                <a:gd name="T24" fmla="*/ 0 w 130"/>
                <a:gd name="T25" fmla="*/ 0 h 93"/>
                <a:gd name="T26" fmla="*/ 0 w 130"/>
                <a:gd name="T27" fmla="*/ 0 h 93"/>
                <a:gd name="T28" fmla="*/ 0 w 130"/>
                <a:gd name="T29" fmla="*/ 0 h 93"/>
                <a:gd name="T30" fmla="*/ 0 w 130"/>
                <a:gd name="T31" fmla="*/ 0 h 93"/>
                <a:gd name="T32" fmla="*/ 0 w 130"/>
                <a:gd name="T33" fmla="*/ 0 h 93"/>
                <a:gd name="T34" fmla="*/ 0 w 130"/>
                <a:gd name="T35" fmla="*/ 0 h 93"/>
                <a:gd name="T36" fmla="*/ 0 w 130"/>
                <a:gd name="T37" fmla="*/ 0 h 93"/>
                <a:gd name="T38" fmla="*/ 0 w 130"/>
                <a:gd name="T39" fmla="*/ 0 h 93"/>
                <a:gd name="T40" fmla="*/ 0 w 130"/>
                <a:gd name="T41" fmla="*/ 0 h 93"/>
                <a:gd name="T42" fmla="*/ 0 w 130"/>
                <a:gd name="T43" fmla="*/ 0 h 93"/>
                <a:gd name="T44" fmla="*/ 0 w 130"/>
                <a:gd name="T45" fmla="*/ 0 h 93"/>
                <a:gd name="T46" fmla="*/ 0 w 130"/>
                <a:gd name="T47" fmla="*/ 0 h 93"/>
                <a:gd name="T48" fmla="*/ 0 w 130"/>
                <a:gd name="T49" fmla="*/ 0 h 93"/>
                <a:gd name="T50" fmla="*/ 0 w 130"/>
                <a:gd name="T51" fmla="*/ 0 h 93"/>
                <a:gd name="T52" fmla="*/ 0 w 130"/>
                <a:gd name="T53" fmla="*/ 0 h 93"/>
                <a:gd name="T54" fmla="*/ 0 w 130"/>
                <a:gd name="T55" fmla="*/ 0 h 93"/>
                <a:gd name="T56" fmla="*/ 0 w 130"/>
                <a:gd name="T57" fmla="*/ 0 h 93"/>
                <a:gd name="T58" fmla="*/ 0 w 130"/>
                <a:gd name="T59" fmla="*/ 0 h 93"/>
                <a:gd name="T60" fmla="*/ 0 w 130"/>
                <a:gd name="T61" fmla="*/ 0 h 93"/>
                <a:gd name="T62" fmla="*/ 0 w 130"/>
                <a:gd name="T63" fmla="*/ 0 h 93"/>
                <a:gd name="T64" fmla="*/ 0 w 130"/>
                <a:gd name="T65" fmla="*/ 0 h 93"/>
                <a:gd name="T66" fmla="*/ 0 w 130"/>
                <a:gd name="T67" fmla="*/ 0 h 93"/>
                <a:gd name="T68" fmla="*/ 0 w 130"/>
                <a:gd name="T69" fmla="*/ 0 h 93"/>
                <a:gd name="T70" fmla="*/ 0 w 130"/>
                <a:gd name="T71" fmla="*/ 0 h 93"/>
                <a:gd name="T72" fmla="*/ 0 w 130"/>
                <a:gd name="T73" fmla="*/ 0 h 9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0"/>
                <a:gd name="T112" fmla="*/ 0 h 93"/>
                <a:gd name="T113" fmla="*/ 130 w 130"/>
                <a:gd name="T114" fmla="*/ 93 h 9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0" h="93">
                  <a:moveTo>
                    <a:pt x="0" y="43"/>
                  </a:moveTo>
                  <a:lnTo>
                    <a:pt x="0" y="43"/>
                  </a:lnTo>
                  <a:lnTo>
                    <a:pt x="2" y="52"/>
                  </a:lnTo>
                  <a:lnTo>
                    <a:pt x="4" y="61"/>
                  </a:lnTo>
                  <a:lnTo>
                    <a:pt x="10" y="70"/>
                  </a:lnTo>
                  <a:lnTo>
                    <a:pt x="17" y="77"/>
                  </a:lnTo>
                  <a:lnTo>
                    <a:pt x="26" y="83"/>
                  </a:lnTo>
                  <a:lnTo>
                    <a:pt x="37" y="88"/>
                  </a:lnTo>
                  <a:lnTo>
                    <a:pt x="50" y="92"/>
                  </a:lnTo>
                  <a:lnTo>
                    <a:pt x="63" y="93"/>
                  </a:lnTo>
                  <a:lnTo>
                    <a:pt x="76" y="93"/>
                  </a:lnTo>
                  <a:lnTo>
                    <a:pt x="89" y="92"/>
                  </a:lnTo>
                  <a:lnTo>
                    <a:pt x="99" y="88"/>
                  </a:lnTo>
                  <a:lnTo>
                    <a:pt x="110" y="83"/>
                  </a:lnTo>
                  <a:lnTo>
                    <a:pt x="117" y="77"/>
                  </a:lnTo>
                  <a:lnTo>
                    <a:pt x="124" y="70"/>
                  </a:lnTo>
                  <a:lnTo>
                    <a:pt x="129" y="61"/>
                  </a:lnTo>
                  <a:lnTo>
                    <a:pt x="130" y="52"/>
                  </a:lnTo>
                  <a:lnTo>
                    <a:pt x="130" y="41"/>
                  </a:lnTo>
                  <a:lnTo>
                    <a:pt x="127" y="32"/>
                  </a:lnTo>
                  <a:lnTo>
                    <a:pt x="121" y="24"/>
                  </a:lnTo>
                  <a:lnTo>
                    <a:pt x="115" y="17"/>
                  </a:lnTo>
                  <a:lnTo>
                    <a:pt x="106" y="10"/>
                  </a:lnTo>
                  <a:lnTo>
                    <a:pt x="94" y="5"/>
                  </a:lnTo>
                  <a:lnTo>
                    <a:pt x="82" y="1"/>
                  </a:lnTo>
                  <a:lnTo>
                    <a:pt x="69" y="0"/>
                  </a:lnTo>
                  <a:lnTo>
                    <a:pt x="55" y="0"/>
                  </a:lnTo>
                  <a:lnTo>
                    <a:pt x="43" y="1"/>
                  </a:lnTo>
                  <a:lnTo>
                    <a:pt x="32" y="5"/>
                  </a:lnTo>
                  <a:lnTo>
                    <a:pt x="21" y="10"/>
                  </a:lnTo>
                  <a:lnTo>
                    <a:pt x="13" y="17"/>
                  </a:lnTo>
                  <a:lnTo>
                    <a:pt x="7" y="24"/>
                  </a:lnTo>
                  <a:lnTo>
                    <a:pt x="3" y="32"/>
                  </a:lnTo>
                  <a:lnTo>
                    <a:pt x="0"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00" name="Freeform 725">
              <a:extLst>
                <a:ext uri="{FF2B5EF4-FFF2-40B4-BE49-F238E27FC236}">
                  <a16:creationId xmlns:a16="http://schemas.microsoft.com/office/drawing/2014/main" id="{44D5DDCF-4A8C-4A41-BAD3-DA55BF1812D8}"/>
                </a:ext>
              </a:extLst>
            </p:cNvPr>
            <p:cNvSpPr>
              <a:spLocks/>
            </p:cNvSpPr>
            <p:nvPr/>
          </p:nvSpPr>
          <p:spPr bwMode="auto">
            <a:xfrm flipH="1">
              <a:off x="383" y="1332"/>
              <a:ext cx="43" cy="153"/>
            </a:xfrm>
            <a:custGeom>
              <a:avLst/>
              <a:gdLst>
                <a:gd name="T0" fmla="*/ 0 w 184"/>
                <a:gd name="T1" fmla="*/ 0 h 666"/>
                <a:gd name="T2" fmla="*/ 0 w 184"/>
                <a:gd name="T3" fmla="*/ 0 h 666"/>
                <a:gd name="T4" fmla="*/ 0 w 184"/>
                <a:gd name="T5" fmla="*/ 0 h 666"/>
                <a:gd name="T6" fmla="*/ 0 w 184"/>
                <a:gd name="T7" fmla="*/ 0 h 666"/>
                <a:gd name="T8" fmla="*/ 0 w 184"/>
                <a:gd name="T9" fmla="*/ 0 h 666"/>
                <a:gd name="T10" fmla="*/ 0 w 184"/>
                <a:gd name="T11" fmla="*/ 0 h 666"/>
                <a:gd name="T12" fmla="*/ 0 w 184"/>
                <a:gd name="T13" fmla="*/ 0 h 666"/>
                <a:gd name="T14" fmla="*/ 0 w 184"/>
                <a:gd name="T15" fmla="*/ 0 h 666"/>
                <a:gd name="T16" fmla="*/ 0 w 184"/>
                <a:gd name="T17" fmla="*/ 0 h 666"/>
                <a:gd name="T18" fmla="*/ 0 w 184"/>
                <a:gd name="T19" fmla="*/ 0 h 666"/>
                <a:gd name="T20" fmla="*/ 0 w 184"/>
                <a:gd name="T21" fmla="*/ 0 h 666"/>
                <a:gd name="T22" fmla="*/ 0 w 184"/>
                <a:gd name="T23" fmla="*/ 0 h 666"/>
                <a:gd name="T24" fmla="*/ 0 w 184"/>
                <a:gd name="T25" fmla="*/ 0 h 666"/>
                <a:gd name="T26" fmla="*/ 0 w 184"/>
                <a:gd name="T27" fmla="*/ 0 h 666"/>
                <a:gd name="T28" fmla="*/ 0 w 184"/>
                <a:gd name="T29" fmla="*/ 0 h 666"/>
                <a:gd name="T30" fmla="*/ 0 w 184"/>
                <a:gd name="T31" fmla="*/ 0 h 666"/>
                <a:gd name="T32" fmla="*/ 0 w 184"/>
                <a:gd name="T33" fmla="*/ 0 h 666"/>
                <a:gd name="T34" fmla="*/ 0 w 184"/>
                <a:gd name="T35" fmla="*/ 0 h 666"/>
                <a:gd name="T36" fmla="*/ 0 w 184"/>
                <a:gd name="T37" fmla="*/ 0 h 66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4"/>
                <a:gd name="T58" fmla="*/ 0 h 666"/>
                <a:gd name="T59" fmla="*/ 184 w 184"/>
                <a:gd name="T60" fmla="*/ 666 h 66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4" h="666">
                  <a:moveTo>
                    <a:pt x="17" y="0"/>
                  </a:moveTo>
                  <a:lnTo>
                    <a:pt x="9" y="4"/>
                  </a:lnTo>
                  <a:lnTo>
                    <a:pt x="2" y="9"/>
                  </a:lnTo>
                  <a:lnTo>
                    <a:pt x="0" y="17"/>
                  </a:lnTo>
                  <a:lnTo>
                    <a:pt x="0" y="26"/>
                  </a:lnTo>
                  <a:lnTo>
                    <a:pt x="141" y="651"/>
                  </a:lnTo>
                  <a:lnTo>
                    <a:pt x="145" y="659"/>
                  </a:lnTo>
                  <a:lnTo>
                    <a:pt x="152" y="664"/>
                  </a:lnTo>
                  <a:lnTo>
                    <a:pt x="160" y="666"/>
                  </a:lnTo>
                  <a:lnTo>
                    <a:pt x="169" y="666"/>
                  </a:lnTo>
                  <a:lnTo>
                    <a:pt x="177" y="662"/>
                  </a:lnTo>
                  <a:lnTo>
                    <a:pt x="182" y="657"/>
                  </a:lnTo>
                  <a:lnTo>
                    <a:pt x="184" y="649"/>
                  </a:lnTo>
                  <a:lnTo>
                    <a:pt x="184" y="640"/>
                  </a:lnTo>
                  <a:lnTo>
                    <a:pt x="43" y="17"/>
                  </a:lnTo>
                  <a:lnTo>
                    <a:pt x="39" y="9"/>
                  </a:lnTo>
                  <a:lnTo>
                    <a:pt x="34" y="3"/>
                  </a:lnTo>
                  <a:lnTo>
                    <a:pt x="26" y="0"/>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01" name="Freeform 726">
              <a:extLst>
                <a:ext uri="{FF2B5EF4-FFF2-40B4-BE49-F238E27FC236}">
                  <a16:creationId xmlns:a16="http://schemas.microsoft.com/office/drawing/2014/main" id="{3860B84D-473A-429A-A04B-6907FC8C1A0B}"/>
                </a:ext>
              </a:extLst>
            </p:cNvPr>
            <p:cNvSpPr>
              <a:spLocks/>
            </p:cNvSpPr>
            <p:nvPr/>
          </p:nvSpPr>
          <p:spPr bwMode="auto">
            <a:xfrm flipH="1">
              <a:off x="337" y="1115"/>
              <a:ext cx="224" cy="225"/>
            </a:xfrm>
            <a:custGeom>
              <a:avLst/>
              <a:gdLst>
                <a:gd name="T0" fmla="*/ 0 w 983"/>
                <a:gd name="T1" fmla="*/ 0 h 985"/>
                <a:gd name="T2" fmla="*/ 0 w 983"/>
                <a:gd name="T3" fmla="*/ 0 h 985"/>
                <a:gd name="T4" fmla="*/ 0 w 983"/>
                <a:gd name="T5" fmla="*/ 0 h 985"/>
                <a:gd name="T6" fmla="*/ 0 w 983"/>
                <a:gd name="T7" fmla="*/ 0 h 985"/>
                <a:gd name="T8" fmla="*/ 0 w 983"/>
                <a:gd name="T9" fmla="*/ 0 h 985"/>
                <a:gd name="T10" fmla="*/ 0 w 983"/>
                <a:gd name="T11" fmla="*/ 0 h 985"/>
                <a:gd name="T12" fmla="*/ 0 w 983"/>
                <a:gd name="T13" fmla="*/ 0 h 985"/>
                <a:gd name="T14" fmla="*/ 0 w 983"/>
                <a:gd name="T15" fmla="*/ 0 h 985"/>
                <a:gd name="T16" fmla="*/ 0 w 983"/>
                <a:gd name="T17" fmla="*/ 0 h 985"/>
                <a:gd name="T18" fmla="*/ 0 w 983"/>
                <a:gd name="T19" fmla="*/ 0 h 985"/>
                <a:gd name="T20" fmla="*/ 0 w 983"/>
                <a:gd name="T21" fmla="*/ 0 h 985"/>
                <a:gd name="T22" fmla="*/ 0 w 983"/>
                <a:gd name="T23" fmla="*/ 0 h 985"/>
                <a:gd name="T24" fmla="*/ 0 w 983"/>
                <a:gd name="T25" fmla="*/ 0 h 985"/>
                <a:gd name="T26" fmla="*/ 0 w 983"/>
                <a:gd name="T27" fmla="*/ 0 h 985"/>
                <a:gd name="T28" fmla="*/ 0 w 983"/>
                <a:gd name="T29" fmla="*/ 0 h 985"/>
                <a:gd name="T30" fmla="*/ 0 w 983"/>
                <a:gd name="T31" fmla="*/ 0 h 985"/>
                <a:gd name="T32" fmla="*/ 0 w 983"/>
                <a:gd name="T33" fmla="*/ 0 h 985"/>
                <a:gd name="T34" fmla="*/ 0 w 983"/>
                <a:gd name="T35" fmla="*/ 0 h 985"/>
                <a:gd name="T36" fmla="*/ 0 w 983"/>
                <a:gd name="T37" fmla="*/ 0 h 985"/>
                <a:gd name="T38" fmla="*/ 0 w 983"/>
                <a:gd name="T39" fmla="*/ 0 h 985"/>
                <a:gd name="T40" fmla="*/ 0 w 983"/>
                <a:gd name="T41" fmla="*/ 0 h 985"/>
                <a:gd name="T42" fmla="*/ 0 w 983"/>
                <a:gd name="T43" fmla="*/ 0 h 985"/>
                <a:gd name="T44" fmla="*/ 0 w 983"/>
                <a:gd name="T45" fmla="*/ 0 h 985"/>
                <a:gd name="T46" fmla="*/ 0 w 983"/>
                <a:gd name="T47" fmla="*/ 0 h 985"/>
                <a:gd name="T48" fmla="*/ 0 w 983"/>
                <a:gd name="T49" fmla="*/ 0 h 985"/>
                <a:gd name="T50" fmla="*/ 0 w 983"/>
                <a:gd name="T51" fmla="*/ 0 h 985"/>
                <a:gd name="T52" fmla="*/ 0 w 983"/>
                <a:gd name="T53" fmla="*/ 0 h 985"/>
                <a:gd name="T54" fmla="*/ 0 w 983"/>
                <a:gd name="T55" fmla="*/ 0 h 985"/>
                <a:gd name="T56" fmla="*/ 0 w 983"/>
                <a:gd name="T57" fmla="*/ 0 h 985"/>
                <a:gd name="T58" fmla="*/ 0 w 983"/>
                <a:gd name="T59" fmla="*/ 0 h 985"/>
                <a:gd name="T60" fmla="*/ 0 w 983"/>
                <a:gd name="T61" fmla="*/ 0 h 985"/>
                <a:gd name="T62" fmla="*/ 0 w 983"/>
                <a:gd name="T63" fmla="*/ 0 h 985"/>
                <a:gd name="T64" fmla="*/ 0 w 983"/>
                <a:gd name="T65" fmla="*/ 0 h 985"/>
                <a:gd name="T66" fmla="*/ 0 w 983"/>
                <a:gd name="T67" fmla="*/ 0 h 985"/>
                <a:gd name="T68" fmla="*/ 0 w 983"/>
                <a:gd name="T69" fmla="*/ 0 h 985"/>
                <a:gd name="T70" fmla="*/ 0 w 983"/>
                <a:gd name="T71" fmla="*/ 0 h 985"/>
                <a:gd name="T72" fmla="*/ 0 w 983"/>
                <a:gd name="T73" fmla="*/ 0 h 985"/>
                <a:gd name="T74" fmla="*/ 0 w 983"/>
                <a:gd name="T75" fmla="*/ 0 h 985"/>
                <a:gd name="T76" fmla="*/ 0 w 983"/>
                <a:gd name="T77" fmla="*/ 0 h 985"/>
                <a:gd name="T78" fmla="*/ 0 w 983"/>
                <a:gd name="T79" fmla="*/ 0 h 985"/>
                <a:gd name="T80" fmla="*/ 0 w 983"/>
                <a:gd name="T81" fmla="*/ 0 h 985"/>
                <a:gd name="T82" fmla="*/ 0 w 983"/>
                <a:gd name="T83" fmla="*/ 0 h 985"/>
                <a:gd name="T84" fmla="*/ 0 w 983"/>
                <a:gd name="T85" fmla="*/ 0 h 985"/>
                <a:gd name="T86" fmla="*/ 0 w 983"/>
                <a:gd name="T87" fmla="*/ 0 h 985"/>
                <a:gd name="T88" fmla="*/ 0 w 983"/>
                <a:gd name="T89" fmla="*/ 0 h 985"/>
                <a:gd name="T90" fmla="*/ 0 w 983"/>
                <a:gd name="T91" fmla="*/ 0 h 985"/>
                <a:gd name="T92" fmla="*/ 0 w 983"/>
                <a:gd name="T93" fmla="*/ 0 h 98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83"/>
                <a:gd name="T142" fmla="*/ 0 h 985"/>
                <a:gd name="T143" fmla="*/ 983 w 983"/>
                <a:gd name="T144" fmla="*/ 985 h 98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83" h="985">
                  <a:moveTo>
                    <a:pt x="883" y="31"/>
                  </a:moveTo>
                  <a:lnTo>
                    <a:pt x="882" y="33"/>
                  </a:lnTo>
                  <a:lnTo>
                    <a:pt x="882" y="34"/>
                  </a:lnTo>
                  <a:lnTo>
                    <a:pt x="880" y="37"/>
                  </a:lnTo>
                  <a:lnTo>
                    <a:pt x="880" y="38"/>
                  </a:lnTo>
                  <a:lnTo>
                    <a:pt x="873" y="69"/>
                  </a:lnTo>
                  <a:lnTo>
                    <a:pt x="852" y="151"/>
                  </a:lnTo>
                  <a:lnTo>
                    <a:pt x="823" y="267"/>
                  </a:lnTo>
                  <a:lnTo>
                    <a:pt x="791" y="400"/>
                  </a:lnTo>
                  <a:lnTo>
                    <a:pt x="757" y="534"/>
                  </a:lnTo>
                  <a:lnTo>
                    <a:pt x="728" y="650"/>
                  </a:lnTo>
                  <a:lnTo>
                    <a:pt x="708" y="733"/>
                  </a:lnTo>
                  <a:lnTo>
                    <a:pt x="700" y="765"/>
                  </a:lnTo>
                  <a:lnTo>
                    <a:pt x="692" y="785"/>
                  </a:lnTo>
                  <a:lnTo>
                    <a:pt x="684" y="802"/>
                  </a:lnTo>
                  <a:lnTo>
                    <a:pt x="676" y="814"/>
                  </a:lnTo>
                  <a:lnTo>
                    <a:pt x="670" y="824"/>
                  </a:lnTo>
                  <a:lnTo>
                    <a:pt x="663" y="830"/>
                  </a:lnTo>
                  <a:lnTo>
                    <a:pt x="658" y="836"/>
                  </a:lnTo>
                  <a:lnTo>
                    <a:pt x="654" y="838"/>
                  </a:lnTo>
                  <a:lnTo>
                    <a:pt x="650" y="840"/>
                  </a:lnTo>
                  <a:lnTo>
                    <a:pt x="646" y="841"/>
                  </a:lnTo>
                  <a:lnTo>
                    <a:pt x="644" y="841"/>
                  </a:lnTo>
                  <a:lnTo>
                    <a:pt x="643" y="841"/>
                  </a:lnTo>
                  <a:lnTo>
                    <a:pt x="641" y="841"/>
                  </a:lnTo>
                  <a:lnTo>
                    <a:pt x="639" y="840"/>
                  </a:lnTo>
                  <a:lnTo>
                    <a:pt x="636" y="840"/>
                  </a:lnTo>
                  <a:lnTo>
                    <a:pt x="633" y="838"/>
                  </a:lnTo>
                  <a:lnTo>
                    <a:pt x="631" y="838"/>
                  </a:lnTo>
                  <a:lnTo>
                    <a:pt x="610" y="838"/>
                  </a:lnTo>
                  <a:lnTo>
                    <a:pt x="581" y="840"/>
                  </a:lnTo>
                  <a:lnTo>
                    <a:pt x="546" y="841"/>
                  </a:lnTo>
                  <a:lnTo>
                    <a:pt x="506" y="842"/>
                  </a:lnTo>
                  <a:lnTo>
                    <a:pt x="462" y="844"/>
                  </a:lnTo>
                  <a:lnTo>
                    <a:pt x="415" y="846"/>
                  </a:lnTo>
                  <a:lnTo>
                    <a:pt x="367" y="847"/>
                  </a:lnTo>
                  <a:lnTo>
                    <a:pt x="318" y="850"/>
                  </a:lnTo>
                  <a:lnTo>
                    <a:pt x="268" y="853"/>
                  </a:lnTo>
                  <a:lnTo>
                    <a:pt x="221" y="855"/>
                  </a:lnTo>
                  <a:lnTo>
                    <a:pt x="177" y="858"/>
                  </a:lnTo>
                  <a:lnTo>
                    <a:pt x="137" y="862"/>
                  </a:lnTo>
                  <a:lnTo>
                    <a:pt x="102" y="864"/>
                  </a:lnTo>
                  <a:lnTo>
                    <a:pt x="73" y="868"/>
                  </a:lnTo>
                  <a:lnTo>
                    <a:pt x="51" y="872"/>
                  </a:lnTo>
                  <a:lnTo>
                    <a:pt x="38" y="876"/>
                  </a:lnTo>
                  <a:lnTo>
                    <a:pt x="22" y="886"/>
                  </a:lnTo>
                  <a:lnTo>
                    <a:pt x="12" y="898"/>
                  </a:lnTo>
                  <a:lnTo>
                    <a:pt x="6" y="911"/>
                  </a:lnTo>
                  <a:lnTo>
                    <a:pt x="2" y="924"/>
                  </a:lnTo>
                  <a:lnTo>
                    <a:pt x="0" y="939"/>
                  </a:lnTo>
                  <a:lnTo>
                    <a:pt x="2" y="952"/>
                  </a:lnTo>
                  <a:lnTo>
                    <a:pt x="4" y="963"/>
                  </a:lnTo>
                  <a:lnTo>
                    <a:pt x="7" y="974"/>
                  </a:lnTo>
                  <a:lnTo>
                    <a:pt x="11" y="979"/>
                  </a:lnTo>
                  <a:lnTo>
                    <a:pt x="15" y="983"/>
                  </a:lnTo>
                  <a:lnTo>
                    <a:pt x="20" y="984"/>
                  </a:lnTo>
                  <a:lnTo>
                    <a:pt x="25" y="985"/>
                  </a:lnTo>
                  <a:lnTo>
                    <a:pt x="704" y="985"/>
                  </a:lnTo>
                  <a:lnTo>
                    <a:pt x="705" y="985"/>
                  </a:lnTo>
                  <a:lnTo>
                    <a:pt x="706" y="985"/>
                  </a:lnTo>
                  <a:lnTo>
                    <a:pt x="743" y="978"/>
                  </a:lnTo>
                  <a:lnTo>
                    <a:pt x="771" y="966"/>
                  </a:lnTo>
                  <a:lnTo>
                    <a:pt x="795" y="952"/>
                  </a:lnTo>
                  <a:lnTo>
                    <a:pt x="812" y="933"/>
                  </a:lnTo>
                  <a:lnTo>
                    <a:pt x="825" y="915"/>
                  </a:lnTo>
                  <a:lnTo>
                    <a:pt x="832" y="897"/>
                  </a:lnTo>
                  <a:lnTo>
                    <a:pt x="838" y="880"/>
                  </a:lnTo>
                  <a:lnTo>
                    <a:pt x="839" y="866"/>
                  </a:lnTo>
                  <a:lnTo>
                    <a:pt x="839" y="867"/>
                  </a:lnTo>
                  <a:lnTo>
                    <a:pt x="839" y="868"/>
                  </a:lnTo>
                  <a:lnTo>
                    <a:pt x="983" y="46"/>
                  </a:lnTo>
                  <a:lnTo>
                    <a:pt x="983" y="43"/>
                  </a:lnTo>
                  <a:lnTo>
                    <a:pt x="983" y="39"/>
                  </a:lnTo>
                  <a:lnTo>
                    <a:pt x="982" y="35"/>
                  </a:lnTo>
                  <a:lnTo>
                    <a:pt x="981" y="33"/>
                  </a:lnTo>
                  <a:lnTo>
                    <a:pt x="975" y="24"/>
                  </a:lnTo>
                  <a:lnTo>
                    <a:pt x="969" y="17"/>
                  </a:lnTo>
                  <a:lnTo>
                    <a:pt x="964" y="12"/>
                  </a:lnTo>
                  <a:lnTo>
                    <a:pt x="957" y="7"/>
                  </a:lnTo>
                  <a:lnTo>
                    <a:pt x="952" y="4"/>
                  </a:lnTo>
                  <a:lnTo>
                    <a:pt x="947" y="3"/>
                  </a:lnTo>
                  <a:lnTo>
                    <a:pt x="942" y="1"/>
                  </a:lnTo>
                  <a:lnTo>
                    <a:pt x="936" y="0"/>
                  </a:lnTo>
                  <a:lnTo>
                    <a:pt x="926" y="1"/>
                  </a:lnTo>
                  <a:lnTo>
                    <a:pt x="916" y="4"/>
                  </a:lnTo>
                  <a:lnTo>
                    <a:pt x="906" y="8"/>
                  </a:lnTo>
                  <a:lnTo>
                    <a:pt x="900" y="13"/>
                  </a:lnTo>
                  <a:lnTo>
                    <a:pt x="893" y="20"/>
                  </a:lnTo>
                  <a:lnTo>
                    <a:pt x="888" y="25"/>
                  </a:lnTo>
                  <a:lnTo>
                    <a:pt x="884" y="29"/>
                  </a:lnTo>
                  <a:lnTo>
                    <a:pt x="883"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02" name="Freeform 727">
              <a:extLst>
                <a:ext uri="{FF2B5EF4-FFF2-40B4-BE49-F238E27FC236}">
                  <a16:creationId xmlns:a16="http://schemas.microsoft.com/office/drawing/2014/main" id="{11051F64-CDA7-4634-AE8E-7F80807D8BDB}"/>
                </a:ext>
              </a:extLst>
            </p:cNvPr>
            <p:cNvSpPr>
              <a:spLocks/>
            </p:cNvSpPr>
            <p:nvPr/>
          </p:nvSpPr>
          <p:spPr bwMode="auto">
            <a:xfrm flipH="1">
              <a:off x="346" y="1124"/>
              <a:ext cx="207" cy="207"/>
            </a:xfrm>
            <a:custGeom>
              <a:avLst/>
              <a:gdLst>
                <a:gd name="T0" fmla="*/ 0 w 904"/>
                <a:gd name="T1" fmla="*/ 0 h 907"/>
                <a:gd name="T2" fmla="*/ 0 w 904"/>
                <a:gd name="T3" fmla="*/ 0 h 907"/>
                <a:gd name="T4" fmla="*/ 0 w 904"/>
                <a:gd name="T5" fmla="*/ 0 h 907"/>
                <a:gd name="T6" fmla="*/ 0 w 904"/>
                <a:gd name="T7" fmla="*/ 0 h 907"/>
                <a:gd name="T8" fmla="*/ 0 w 904"/>
                <a:gd name="T9" fmla="*/ 0 h 907"/>
                <a:gd name="T10" fmla="*/ 0 w 904"/>
                <a:gd name="T11" fmla="*/ 0 h 907"/>
                <a:gd name="T12" fmla="*/ 0 w 904"/>
                <a:gd name="T13" fmla="*/ 0 h 907"/>
                <a:gd name="T14" fmla="*/ 0 w 904"/>
                <a:gd name="T15" fmla="*/ 0 h 907"/>
                <a:gd name="T16" fmla="*/ 0 w 904"/>
                <a:gd name="T17" fmla="*/ 0 h 907"/>
                <a:gd name="T18" fmla="*/ 0 w 904"/>
                <a:gd name="T19" fmla="*/ 0 h 907"/>
                <a:gd name="T20" fmla="*/ 0 w 904"/>
                <a:gd name="T21" fmla="*/ 0 h 907"/>
                <a:gd name="T22" fmla="*/ 0 w 904"/>
                <a:gd name="T23" fmla="*/ 0 h 907"/>
                <a:gd name="T24" fmla="*/ 0 w 904"/>
                <a:gd name="T25" fmla="*/ 0 h 907"/>
                <a:gd name="T26" fmla="*/ 0 w 904"/>
                <a:gd name="T27" fmla="*/ 0 h 907"/>
                <a:gd name="T28" fmla="*/ 0 w 904"/>
                <a:gd name="T29" fmla="*/ 0 h 907"/>
                <a:gd name="T30" fmla="*/ 0 w 904"/>
                <a:gd name="T31" fmla="*/ 0 h 907"/>
                <a:gd name="T32" fmla="*/ 0 w 904"/>
                <a:gd name="T33" fmla="*/ 0 h 907"/>
                <a:gd name="T34" fmla="*/ 0 w 904"/>
                <a:gd name="T35" fmla="*/ 0 h 907"/>
                <a:gd name="T36" fmla="*/ 0 w 904"/>
                <a:gd name="T37" fmla="*/ 0 h 907"/>
                <a:gd name="T38" fmla="*/ 0 w 904"/>
                <a:gd name="T39" fmla="*/ 0 h 907"/>
                <a:gd name="T40" fmla="*/ 0 w 904"/>
                <a:gd name="T41" fmla="*/ 0 h 907"/>
                <a:gd name="T42" fmla="*/ 0 w 904"/>
                <a:gd name="T43" fmla="*/ 0 h 907"/>
                <a:gd name="T44" fmla="*/ 0 w 904"/>
                <a:gd name="T45" fmla="*/ 0 h 907"/>
                <a:gd name="T46" fmla="*/ 0 w 904"/>
                <a:gd name="T47" fmla="*/ 0 h 907"/>
                <a:gd name="T48" fmla="*/ 0 w 904"/>
                <a:gd name="T49" fmla="*/ 0 h 907"/>
                <a:gd name="T50" fmla="*/ 0 w 904"/>
                <a:gd name="T51" fmla="*/ 0 h 907"/>
                <a:gd name="T52" fmla="*/ 0 w 904"/>
                <a:gd name="T53" fmla="*/ 0 h 907"/>
                <a:gd name="T54" fmla="*/ 0 w 904"/>
                <a:gd name="T55" fmla="*/ 0 h 907"/>
                <a:gd name="T56" fmla="*/ 0 w 904"/>
                <a:gd name="T57" fmla="*/ 0 h 907"/>
                <a:gd name="T58" fmla="*/ 0 w 904"/>
                <a:gd name="T59" fmla="*/ 0 h 907"/>
                <a:gd name="T60" fmla="*/ 0 w 904"/>
                <a:gd name="T61" fmla="*/ 0 h 907"/>
                <a:gd name="T62" fmla="*/ 0 w 904"/>
                <a:gd name="T63" fmla="*/ 0 h 907"/>
                <a:gd name="T64" fmla="*/ 0 w 904"/>
                <a:gd name="T65" fmla="*/ 0 h 907"/>
                <a:gd name="T66" fmla="*/ 0 w 904"/>
                <a:gd name="T67" fmla="*/ 0 h 907"/>
                <a:gd name="T68" fmla="*/ 0 w 904"/>
                <a:gd name="T69" fmla="*/ 0 h 907"/>
                <a:gd name="T70" fmla="*/ 0 w 904"/>
                <a:gd name="T71" fmla="*/ 0 h 907"/>
                <a:gd name="T72" fmla="*/ 0 w 904"/>
                <a:gd name="T73" fmla="*/ 0 h 907"/>
                <a:gd name="T74" fmla="*/ 0 w 904"/>
                <a:gd name="T75" fmla="*/ 0 h 907"/>
                <a:gd name="T76" fmla="*/ 0 w 904"/>
                <a:gd name="T77" fmla="*/ 0 h 907"/>
                <a:gd name="T78" fmla="*/ 0 w 904"/>
                <a:gd name="T79" fmla="*/ 0 h 907"/>
                <a:gd name="T80" fmla="*/ 0 w 904"/>
                <a:gd name="T81" fmla="*/ 0 h 907"/>
                <a:gd name="T82" fmla="*/ 0 w 904"/>
                <a:gd name="T83" fmla="*/ 0 h 907"/>
                <a:gd name="T84" fmla="*/ 0 w 904"/>
                <a:gd name="T85" fmla="*/ 0 h 907"/>
                <a:gd name="T86" fmla="*/ 0 w 904"/>
                <a:gd name="T87" fmla="*/ 0 h 907"/>
                <a:gd name="T88" fmla="*/ 0 w 904"/>
                <a:gd name="T89" fmla="*/ 0 h 907"/>
                <a:gd name="T90" fmla="*/ 0 w 904"/>
                <a:gd name="T91" fmla="*/ 0 h 90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04"/>
                <a:gd name="T139" fmla="*/ 0 h 907"/>
                <a:gd name="T140" fmla="*/ 904 w 904"/>
                <a:gd name="T141" fmla="*/ 907 h 90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04" h="907">
                  <a:moveTo>
                    <a:pt x="896" y="0"/>
                  </a:moveTo>
                  <a:lnTo>
                    <a:pt x="897" y="1"/>
                  </a:lnTo>
                  <a:lnTo>
                    <a:pt x="900" y="3"/>
                  </a:lnTo>
                  <a:lnTo>
                    <a:pt x="901" y="5"/>
                  </a:lnTo>
                  <a:lnTo>
                    <a:pt x="904" y="8"/>
                  </a:lnTo>
                  <a:lnTo>
                    <a:pt x="897" y="47"/>
                  </a:lnTo>
                  <a:lnTo>
                    <a:pt x="880" y="142"/>
                  </a:lnTo>
                  <a:lnTo>
                    <a:pt x="857" y="272"/>
                  </a:lnTo>
                  <a:lnTo>
                    <a:pt x="831" y="421"/>
                  </a:lnTo>
                  <a:lnTo>
                    <a:pt x="805" y="569"/>
                  </a:lnTo>
                  <a:lnTo>
                    <a:pt x="783" y="698"/>
                  </a:lnTo>
                  <a:lnTo>
                    <a:pt x="767" y="789"/>
                  </a:lnTo>
                  <a:lnTo>
                    <a:pt x="761" y="823"/>
                  </a:lnTo>
                  <a:lnTo>
                    <a:pt x="761" y="824"/>
                  </a:lnTo>
                  <a:lnTo>
                    <a:pt x="761" y="825"/>
                  </a:lnTo>
                  <a:lnTo>
                    <a:pt x="761" y="829"/>
                  </a:lnTo>
                  <a:lnTo>
                    <a:pt x="760" y="838"/>
                  </a:lnTo>
                  <a:lnTo>
                    <a:pt x="756" y="850"/>
                  </a:lnTo>
                  <a:lnTo>
                    <a:pt x="748" y="863"/>
                  </a:lnTo>
                  <a:lnTo>
                    <a:pt x="736" y="877"/>
                  </a:lnTo>
                  <a:lnTo>
                    <a:pt x="719" y="890"/>
                  </a:lnTo>
                  <a:lnTo>
                    <a:pt x="695" y="901"/>
                  </a:lnTo>
                  <a:lnTo>
                    <a:pt x="663" y="907"/>
                  </a:lnTo>
                  <a:lnTo>
                    <a:pt x="656" y="907"/>
                  </a:lnTo>
                  <a:lnTo>
                    <a:pt x="635" y="907"/>
                  </a:lnTo>
                  <a:lnTo>
                    <a:pt x="604" y="907"/>
                  </a:lnTo>
                  <a:lnTo>
                    <a:pt x="562" y="907"/>
                  </a:lnTo>
                  <a:lnTo>
                    <a:pt x="514" y="907"/>
                  </a:lnTo>
                  <a:lnTo>
                    <a:pt x="459" y="907"/>
                  </a:lnTo>
                  <a:lnTo>
                    <a:pt x="402" y="907"/>
                  </a:lnTo>
                  <a:lnTo>
                    <a:pt x="342" y="907"/>
                  </a:lnTo>
                  <a:lnTo>
                    <a:pt x="281" y="907"/>
                  </a:lnTo>
                  <a:lnTo>
                    <a:pt x="223" y="907"/>
                  </a:lnTo>
                  <a:lnTo>
                    <a:pt x="167" y="907"/>
                  </a:lnTo>
                  <a:lnTo>
                    <a:pt x="116" y="907"/>
                  </a:lnTo>
                  <a:lnTo>
                    <a:pt x="73" y="907"/>
                  </a:lnTo>
                  <a:lnTo>
                    <a:pt x="38" y="907"/>
                  </a:lnTo>
                  <a:lnTo>
                    <a:pt x="13" y="907"/>
                  </a:lnTo>
                  <a:lnTo>
                    <a:pt x="2" y="907"/>
                  </a:lnTo>
                  <a:lnTo>
                    <a:pt x="2" y="905"/>
                  </a:lnTo>
                  <a:lnTo>
                    <a:pt x="2" y="903"/>
                  </a:lnTo>
                  <a:lnTo>
                    <a:pt x="0" y="901"/>
                  </a:lnTo>
                  <a:lnTo>
                    <a:pt x="0" y="900"/>
                  </a:lnTo>
                  <a:lnTo>
                    <a:pt x="2" y="892"/>
                  </a:lnTo>
                  <a:lnTo>
                    <a:pt x="4" y="885"/>
                  </a:lnTo>
                  <a:lnTo>
                    <a:pt x="9" y="877"/>
                  </a:lnTo>
                  <a:lnTo>
                    <a:pt x="17" y="872"/>
                  </a:lnTo>
                  <a:lnTo>
                    <a:pt x="25" y="870"/>
                  </a:lnTo>
                  <a:lnTo>
                    <a:pt x="39" y="867"/>
                  </a:lnTo>
                  <a:lnTo>
                    <a:pt x="58" y="864"/>
                  </a:lnTo>
                  <a:lnTo>
                    <a:pt x="82" y="862"/>
                  </a:lnTo>
                  <a:lnTo>
                    <a:pt x="110" y="860"/>
                  </a:lnTo>
                  <a:lnTo>
                    <a:pt x="142" y="858"/>
                  </a:lnTo>
                  <a:lnTo>
                    <a:pt x="178" y="855"/>
                  </a:lnTo>
                  <a:lnTo>
                    <a:pt x="217" y="853"/>
                  </a:lnTo>
                  <a:lnTo>
                    <a:pt x="259" y="850"/>
                  </a:lnTo>
                  <a:lnTo>
                    <a:pt x="302" y="849"/>
                  </a:lnTo>
                  <a:lnTo>
                    <a:pt x="347" y="846"/>
                  </a:lnTo>
                  <a:lnTo>
                    <a:pt x="396" y="845"/>
                  </a:lnTo>
                  <a:lnTo>
                    <a:pt x="444" y="842"/>
                  </a:lnTo>
                  <a:lnTo>
                    <a:pt x="492" y="841"/>
                  </a:lnTo>
                  <a:lnTo>
                    <a:pt x="541" y="840"/>
                  </a:lnTo>
                  <a:lnTo>
                    <a:pt x="589" y="838"/>
                  </a:lnTo>
                  <a:lnTo>
                    <a:pt x="596" y="841"/>
                  </a:lnTo>
                  <a:lnTo>
                    <a:pt x="604" y="842"/>
                  </a:lnTo>
                  <a:lnTo>
                    <a:pt x="613" y="842"/>
                  </a:lnTo>
                  <a:lnTo>
                    <a:pt x="622" y="840"/>
                  </a:lnTo>
                  <a:lnTo>
                    <a:pt x="632" y="834"/>
                  </a:lnTo>
                  <a:lnTo>
                    <a:pt x="643" y="828"/>
                  </a:lnTo>
                  <a:lnTo>
                    <a:pt x="653" y="819"/>
                  </a:lnTo>
                  <a:lnTo>
                    <a:pt x="662" y="807"/>
                  </a:lnTo>
                  <a:lnTo>
                    <a:pt x="672" y="794"/>
                  </a:lnTo>
                  <a:lnTo>
                    <a:pt x="682" y="777"/>
                  </a:lnTo>
                  <a:lnTo>
                    <a:pt x="689" y="760"/>
                  </a:lnTo>
                  <a:lnTo>
                    <a:pt x="698" y="739"/>
                  </a:lnTo>
                  <a:lnTo>
                    <a:pt x="698" y="738"/>
                  </a:lnTo>
                  <a:lnTo>
                    <a:pt x="698" y="737"/>
                  </a:lnTo>
                  <a:lnTo>
                    <a:pt x="706" y="706"/>
                  </a:lnTo>
                  <a:lnTo>
                    <a:pt x="726" y="625"/>
                  </a:lnTo>
                  <a:lnTo>
                    <a:pt x="754" y="510"/>
                  </a:lnTo>
                  <a:lnTo>
                    <a:pt x="787" y="379"/>
                  </a:lnTo>
                  <a:lnTo>
                    <a:pt x="819" y="246"/>
                  </a:lnTo>
                  <a:lnTo>
                    <a:pt x="849" y="130"/>
                  </a:lnTo>
                  <a:lnTo>
                    <a:pt x="869" y="47"/>
                  </a:lnTo>
                  <a:lnTo>
                    <a:pt x="878" y="13"/>
                  </a:lnTo>
                  <a:lnTo>
                    <a:pt x="882" y="8"/>
                  </a:lnTo>
                  <a:lnTo>
                    <a:pt x="887" y="4"/>
                  </a:lnTo>
                  <a:lnTo>
                    <a:pt x="892" y="1"/>
                  </a:lnTo>
                  <a:lnTo>
                    <a:pt x="896"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03" name="Freeform 728">
              <a:extLst>
                <a:ext uri="{FF2B5EF4-FFF2-40B4-BE49-F238E27FC236}">
                  <a16:creationId xmlns:a16="http://schemas.microsoft.com/office/drawing/2014/main" id="{4E564AC4-9B81-4F89-9C04-7761DBEF83FB}"/>
                </a:ext>
              </a:extLst>
            </p:cNvPr>
            <p:cNvSpPr>
              <a:spLocks/>
            </p:cNvSpPr>
            <p:nvPr/>
          </p:nvSpPr>
          <p:spPr bwMode="auto">
            <a:xfrm flipH="1">
              <a:off x="774" y="1193"/>
              <a:ext cx="77" cy="290"/>
            </a:xfrm>
            <a:custGeom>
              <a:avLst/>
              <a:gdLst>
                <a:gd name="T0" fmla="*/ 0 w 338"/>
                <a:gd name="T1" fmla="*/ 0 h 1268"/>
                <a:gd name="T2" fmla="*/ 0 w 338"/>
                <a:gd name="T3" fmla="*/ 0 h 1268"/>
                <a:gd name="T4" fmla="*/ 0 w 338"/>
                <a:gd name="T5" fmla="*/ 0 h 1268"/>
                <a:gd name="T6" fmla="*/ 0 w 338"/>
                <a:gd name="T7" fmla="*/ 0 h 1268"/>
                <a:gd name="T8" fmla="*/ 0 w 338"/>
                <a:gd name="T9" fmla="*/ 0 h 1268"/>
                <a:gd name="T10" fmla="*/ 0 w 338"/>
                <a:gd name="T11" fmla="*/ 0 h 1268"/>
                <a:gd name="T12" fmla="*/ 0 w 338"/>
                <a:gd name="T13" fmla="*/ 0 h 1268"/>
                <a:gd name="T14" fmla="*/ 0 w 338"/>
                <a:gd name="T15" fmla="*/ 0 h 1268"/>
                <a:gd name="T16" fmla="*/ 0 w 338"/>
                <a:gd name="T17" fmla="*/ 0 h 1268"/>
                <a:gd name="T18" fmla="*/ 0 w 338"/>
                <a:gd name="T19" fmla="*/ 0 h 1268"/>
                <a:gd name="T20" fmla="*/ 0 w 338"/>
                <a:gd name="T21" fmla="*/ 0 h 1268"/>
                <a:gd name="T22" fmla="*/ 0 w 338"/>
                <a:gd name="T23" fmla="*/ 0 h 1268"/>
                <a:gd name="T24" fmla="*/ 0 w 338"/>
                <a:gd name="T25" fmla="*/ 0 h 1268"/>
                <a:gd name="T26" fmla="*/ 0 w 338"/>
                <a:gd name="T27" fmla="*/ 0 h 1268"/>
                <a:gd name="T28" fmla="*/ 0 w 338"/>
                <a:gd name="T29" fmla="*/ 0 h 1268"/>
                <a:gd name="T30" fmla="*/ 0 w 338"/>
                <a:gd name="T31" fmla="*/ 0 h 1268"/>
                <a:gd name="T32" fmla="*/ 0 w 338"/>
                <a:gd name="T33" fmla="*/ 0 h 1268"/>
                <a:gd name="T34" fmla="*/ 0 w 338"/>
                <a:gd name="T35" fmla="*/ 0 h 1268"/>
                <a:gd name="T36" fmla="*/ 0 w 338"/>
                <a:gd name="T37" fmla="*/ 0 h 1268"/>
                <a:gd name="T38" fmla="*/ 0 w 338"/>
                <a:gd name="T39" fmla="*/ 0 h 1268"/>
                <a:gd name="T40" fmla="*/ 0 w 338"/>
                <a:gd name="T41" fmla="*/ 0 h 1268"/>
                <a:gd name="T42" fmla="*/ 0 w 338"/>
                <a:gd name="T43" fmla="*/ 0 h 1268"/>
                <a:gd name="T44" fmla="*/ 0 w 338"/>
                <a:gd name="T45" fmla="*/ 0 h 1268"/>
                <a:gd name="T46" fmla="*/ 0 w 338"/>
                <a:gd name="T47" fmla="*/ 0 h 1268"/>
                <a:gd name="T48" fmla="*/ 0 w 338"/>
                <a:gd name="T49" fmla="*/ 0 h 1268"/>
                <a:gd name="T50" fmla="*/ 0 w 338"/>
                <a:gd name="T51" fmla="*/ 0 h 1268"/>
                <a:gd name="T52" fmla="*/ 0 w 338"/>
                <a:gd name="T53" fmla="*/ 0 h 1268"/>
                <a:gd name="T54" fmla="*/ 0 w 338"/>
                <a:gd name="T55" fmla="*/ 0 h 1268"/>
                <a:gd name="T56" fmla="*/ 0 w 338"/>
                <a:gd name="T57" fmla="*/ 0 h 1268"/>
                <a:gd name="T58" fmla="*/ 0 w 338"/>
                <a:gd name="T59" fmla="*/ 0 h 1268"/>
                <a:gd name="T60" fmla="*/ 0 w 338"/>
                <a:gd name="T61" fmla="*/ 0 h 1268"/>
                <a:gd name="T62" fmla="*/ 0 w 338"/>
                <a:gd name="T63" fmla="*/ 0 h 1268"/>
                <a:gd name="T64" fmla="*/ 0 w 338"/>
                <a:gd name="T65" fmla="*/ 0 h 1268"/>
                <a:gd name="T66" fmla="*/ 0 w 338"/>
                <a:gd name="T67" fmla="*/ 0 h 1268"/>
                <a:gd name="T68" fmla="*/ 0 w 338"/>
                <a:gd name="T69" fmla="*/ 0 h 1268"/>
                <a:gd name="T70" fmla="*/ 0 w 338"/>
                <a:gd name="T71" fmla="*/ 0 h 1268"/>
                <a:gd name="T72" fmla="*/ 0 w 338"/>
                <a:gd name="T73" fmla="*/ 0 h 1268"/>
                <a:gd name="T74" fmla="*/ 0 w 338"/>
                <a:gd name="T75" fmla="*/ 0 h 1268"/>
                <a:gd name="T76" fmla="*/ 0 w 338"/>
                <a:gd name="T77" fmla="*/ 0 h 1268"/>
                <a:gd name="T78" fmla="*/ 0 w 338"/>
                <a:gd name="T79" fmla="*/ 0 h 1268"/>
                <a:gd name="T80" fmla="*/ 0 w 338"/>
                <a:gd name="T81" fmla="*/ 0 h 1268"/>
                <a:gd name="T82" fmla="*/ 0 w 338"/>
                <a:gd name="T83" fmla="*/ 0 h 1268"/>
                <a:gd name="T84" fmla="*/ 0 w 338"/>
                <a:gd name="T85" fmla="*/ 0 h 1268"/>
                <a:gd name="T86" fmla="*/ 0 w 338"/>
                <a:gd name="T87" fmla="*/ 0 h 1268"/>
                <a:gd name="T88" fmla="*/ 0 w 338"/>
                <a:gd name="T89" fmla="*/ 0 h 1268"/>
                <a:gd name="T90" fmla="*/ 0 w 338"/>
                <a:gd name="T91" fmla="*/ 0 h 1268"/>
                <a:gd name="T92" fmla="*/ 0 w 338"/>
                <a:gd name="T93" fmla="*/ 0 h 1268"/>
                <a:gd name="T94" fmla="*/ 0 w 338"/>
                <a:gd name="T95" fmla="*/ 0 h 1268"/>
                <a:gd name="T96" fmla="*/ 0 w 338"/>
                <a:gd name="T97" fmla="*/ 0 h 12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38"/>
                <a:gd name="T148" fmla="*/ 0 h 1268"/>
                <a:gd name="T149" fmla="*/ 338 w 338"/>
                <a:gd name="T150" fmla="*/ 1268 h 12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38" h="1268">
                  <a:moveTo>
                    <a:pt x="309" y="1"/>
                  </a:moveTo>
                  <a:lnTo>
                    <a:pt x="297" y="5"/>
                  </a:lnTo>
                  <a:lnTo>
                    <a:pt x="279" y="12"/>
                  </a:lnTo>
                  <a:lnTo>
                    <a:pt x="257" y="22"/>
                  </a:lnTo>
                  <a:lnTo>
                    <a:pt x="234" y="34"/>
                  </a:lnTo>
                  <a:lnTo>
                    <a:pt x="210" y="48"/>
                  </a:lnTo>
                  <a:lnTo>
                    <a:pt x="188" y="64"/>
                  </a:lnTo>
                  <a:lnTo>
                    <a:pt x="173" y="83"/>
                  </a:lnTo>
                  <a:lnTo>
                    <a:pt x="162" y="103"/>
                  </a:lnTo>
                  <a:lnTo>
                    <a:pt x="152" y="160"/>
                  </a:lnTo>
                  <a:lnTo>
                    <a:pt x="134" y="285"/>
                  </a:lnTo>
                  <a:lnTo>
                    <a:pt x="109" y="454"/>
                  </a:lnTo>
                  <a:lnTo>
                    <a:pt x="82" y="648"/>
                  </a:lnTo>
                  <a:lnTo>
                    <a:pt x="54" y="846"/>
                  </a:lnTo>
                  <a:lnTo>
                    <a:pt x="30" y="1024"/>
                  </a:lnTo>
                  <a:lnTo>
                    <a:pt x="10" y="1163"/>
                  </a:lnTo>
                  <a:lnTo>
                    <a:pt x="0" y="1243"/>
                  </a:lnTo>
                  <a:lnTo>
                    <a:pt x="0" y="1251"/>
                  </a:lnTo>
                  <a:lnTo>
                    <a:pt x="4" y="1258"/>
                  </a:lnTo>
                  <a:lnTo>
                    <a:pt x="10" y="1264"/>
                  </a:lnTo>
                  <a:lnTo>
                    <a:pt x="18" y="1268"/>
                  </a:lnTo>
                  <a:lnTo>
                    <a:pt x="27" y="1266"/>
                  </a:lnTo>
                  <a:lnTo>
                    <a:pt x="35" y="1262"/>
                  </a:lnTo>
                  <a:lnTo>
                    <a:pt x="40" y="1256"/>
                  </a:lnTo>
                  <a:lnTo>
                    <a:pt x="43" y="1248"/>
                  </a:lnTo>
                  <a:lnTo>
                    <a:pt x="66" y="1075"/>
                  </a:lnTo>
                  <a:lnTo>
                    <a:pt x="92" y="891"/>
                  </a:lnTo>
                  <a:lnTo>
                    <a:pt x="118" y="707"/>
                  </a:lnTo>
                  <a:lnTo>
                    <a:pt x="143" y="530"/>
                  </a:lnTo>
                  <a:lnTo>
                    <a:pt x="165" y="372"/>
                  </a:lnTo>
                  <a:lnTo>
                    <a:pt x="183" y="244"/>
                  </a:lnTo>
                  <a:lnTo>
                    <a:pt x="197" y="155"/>
                  </a:lnTo>
                  <a:lnTo>
                    <a:pt x="204" y="114"/>
                  </a:lnTo>
                  <a:lnTo>
                    <a:pt x="209" y="105"/>
                  </a:lnTo>
                  <a:lnTo>
                    <a:pt x="219" y="95"/>
                  </a:lnTo>
                  <a:lnTo>
                    <a:pt x="234" y="84"/>
                  </a:lnTo>
                  <a:lnTo>
                    <a:pt x="249" y="74"/>
                  </a:lnTo>
                  <a:lnTo>
                    <a:pt x="268" y="65"/>
                  </a:lnTo>
                  <a:lnTo>
                    <a:pt x="287" y="57"/>
                  </a:lnTo>
                  <a:lnTo>
                    <a:pt x="305" y="49"/>
                  </a:lnTo>
                  <a:lnTo>
                    <a:pt x="322" y="43"/>
                  </a:lnTo>
                  <a:lnTo>
                    <a:pt x="330" y="39"/>
                  </a:lnTo>
                  <a:lnTo>
                    <a:pt x="335" y="32"/>
                  </a:lnTo>
                  <a:lnTo>
                    <a:pt x="338" y="25"/>
                  </a:lnTo>
                  <a:lnTo>
                    <a:pt x="336" y="15"/>
                  </a:lnTo>
                  <a:lnTo>
                    <a:pt x="333" y="8"/>
                  </a:lnTo>
                  <a:lnTo>
                    <a:pt x="326" y="2"/>
                  </a:lnTo>
                  <a:lnTo>
                    <a:pt x="318" y="0"/>
                  </a:lnTo>
                  <a:lnTo>
                    <a:pt x="30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04" name="Freeform 729">
              <a:extLst>
                <a:ext uri="{FF2B5EF4-FFF2-40B4-BE49-F238E27FC236}">
                  <a16:creationId xmlns:a16="http://schemas.microsoft.com/office/drawing/2014/main" id="{2C537B44-30FE-41E0-B173-2A9E6D38E987}"/>
                </a:ext>
              </a:extLst>
            </p:cNvPr>
            <p:cNvSpPr>
              <a:spLocks/>
            </p:cNvSpPr>
            <p:nvPr/>
          </p:nvSpPr>
          <p:spPr bwMode="auto">
            <a:xfrm flipH="1">
              <a:off x="713" y="1193"/>
              <a:ext cx="37" cy="288"/>
            </a:xfrm>
            <a:custGeom>
              <a:avLst/>
              <a:gdLst>
                <a:gd name="T0" fmla="*/ 0 w 165"/>
                <a:gd name="T1" fmla="*/ 0 h 1258"/>
                <a:gd name="T2" fmla="*/ 0 w 165"/>
                <a:gd name="T3" fmla="*/ 0 h 1258"/>
                <a:gd name="T4" fmla="*/ 0 w 165"/>
                <a:gd name="T5" fmla="*/ 0 h 1258"/>
                <a:gd name="T6" fmla="*/ 0 w 165"/>
                <a:gd name="T7" fmla="*/ 0 h 1258"/>
                <a:gd name="T8" fmla="*/ 0 w 165"/>
                <a:gd name="T9" fmla="*/ 0 h 1258"/>
                <a:gd name="T10" fmla="*/ 0 w 165"/>
                <a:gd name="T11" fmla="*/ 0 h 1258"/>
                <a:gd name="T12" fmla="*/ 0 w 165"/>
                <a:gd name="T13" fmla="*/ 0 h 1258"/>
                <a:gd name="T14" fmla="*/ 0 w 165"/>
                <a:gd name="T15" fmla="*/ 0 h 1258"/>
                <a:gd name="T16" fmla="*/ 0 w 165"/>
                <a:gd name="T17" fmla="*/ 0 h 1258"/>
                <a:gd name="T18" fmla="*/ 0 w 165"/>
                <a:gd name="T19" fmla="*/ 0 h 1258"/>
                <a:gd name="T20" fmla="*/ 0 w 165"/>
                <a:gd name="T21" fmla="*/ 0 h 1258"/>
                <a:gd name="T22" fmla="*/ 0 w 165"/>
                <a:gd name="T23" fmla="*/ 0 h 1258"/>
                <a:gd name="T24" fmla="*/ 0 w 165"/>
                <a:gd name="T25" fmla="*/ 0 h 1258"/>
                <a:gd name="T26" fmla="*/ 0 w 165"/>
                <a:gd name="T27" fmla="*/ 0 h 1258"/>
                <a:gd name="T28" fmla="*/ 0 w 165"/>
                <a:gd name="T29" fmla="*/ 0 h 1258"/>
                <a:gd name="T30" fmla="*/ 0 w 165"/>
                <a:gd name="T31" fmla="*/ 0 h 1258"/>
                <a:gd name="T32" fmla="*/ 0 w 165"/>
                <a:gd name="T33" fmla="*/ 0 h 1258"/>
                <a:gd name="T34" fmla="*/ 0 w 165"/>
                <a:gd name="T35" fmla="*/ 0 h 1258"/>
                <a:gd name="T36" fmla="*/ 0 w 165"/>
                <a:gd name="T37" fmla="*/ 0 h 1258"/>
                <a:gd name="T38" fmla="*/ 0 w 165"/>
                <a:gd name="T39" fmla="*/ 0 h 1258"/>
                <a:gd name="T40" fmla="*/ 0 w 165"/>
                <a:gd name="T41" fmla="*/ 0 h 1258"/>
                <a:gd name="T42" fmla="*/ 0 w 165"/>
                <a:gd name="T43" fmla="*/ 0 h 1258"/>
                <a:gd name="T44" fmla="*/ 0 w 165"/>
                <a:gd name="T45" fmla="*/ 0 h 1258"/>
                <a:gd name="T46" fmla="*/ 0 w 165"/>
                <a:gd name="T47" fmla="*/ 0 h 1258"/>
                <a:gd name="T48" fmla="*/ 0 w 165"/>
                <a:gd name="T49" fmla="*/ 0 h 1258"/>
                <a:gd name="T50" fmla="*/ 0 w 165"/>
                <a:gd name="T51" fmla="*/ 0 h 1258"/>
                <a:gd name="T52" fmla="*/ 0 w 165"/>
                <a:gd name="T53" fmla="*/ 0 h 1258"/>
                <a:gd name="T54" fmla="*/ 0 w 165"/>
                <a:gd name="T55" fmla="*/ 0 h 1258"/>
                <a:gd name="T56" fmla="*/ 0 w 165"/>
                <a:gd name="T57" fmla="*/ 0 h 1258"/>
                <a:gd name="T58" fmla="*/ 0 w 165"/>
                <a:gd name="T59" fmla="*/ 0 h 1258"/>
                <a:gd name="T60" fmla="*/ 0 w 165"/>
                <a:gd name="T61" fmla="*/ 0 h 1258"/>
                <a:gd name="T62" fmla="*/ 0 w 165"/>
                <a:gd name="T63" fmla="*/ 0 h 1258"/>
                <a:gd name="T64" fmla="*/ 0 w 165"/>
                <a:gd name="T65" fmla="*/ 0 h 1258"/>
                <a:gd name="T66" fmla="*/ 0 w 165"/>
                <a:gd name="T67" fmla="*/ 0 h 1258"/>
                <a:gd name="T68" fmla="*/ 0 w 165"/>
                <a:gd name="T69" fmla="*/ 0 h 1258"/>
                <a:gd name="T70" fmla="*/ 0 w 165"/>
                <a:gd name="T71" fmla="*/ 0 h 1258"/>
                <a:gd name="T72" fmla="*/ 0 w 165"/>
                <a:gd name="T73" fmla="*/ 0 h 1258"/>
                <a:gd name="T74" fmla="*/ 0 w 165"/>
                <a:gd name="T75" fmla="*/ 0 h 1258"/>
                <a:gd name="T76" fmla="*/ 0 w 165"/>
                <a:gd name="T77" fmla="*/ 0 h 1258"/>
                <a:gd name="T78" fmla="*/ 0 w 165"/>
                <a:gd name="T79" fmla="*/ 0 h 1258"/>
                <a:gd name="T80" fmla="*/ 0 w 165"/>
                <a:gd name="T81" fmla="*/ 0 h 125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65"/>
                <a:gd name="T124" fmla="*/ 0 h 1258"/>
                <a:gd name="T125" fmla="*/ 165 w 165"/>
                <a:gd name="T126" fmla="*/ 1258 h 125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65" h="1258">
                  <a:moveTo>
                    <a:pt x="3" y="12"/>
                  </a:moveTo>
                  <a:lnTo>
                    <a:pt x="0" y="20"/>
                  </a:lnTo>
                  <a:lnTo>
                    <a:pt x="0" y="29"/>
                  </a:lnTo>
                  <a:lnTo>
                    <a:pt x="4" y="37"/>
                  </a:lnTo>
                  <a:lnTo>
                    <a:pt x="11" y="42"/>
                  </a:lnTo>
                  <a:lnTo>
                    <a:pt x="26" y="51"/>
                  </a:lnTo>
                  <a:lnTo>
                    <a:pt x="43" y="62"/>
                  </a:lnTo>
                  <a:lnTo>
                    <a:pt x="60" y="75"/>
                  </a:lnTo>
                  <a:lnTo>
                    <a:pt x="77" y="86"/>
                  </a:lnTo>
                  <a:lnTo>
                    <a:pt x="91" y="99"/>
                  </a:lnTo>
                  <a:lnTo>
                    <a:pt x="103" y="111"/>
                  </a:lnTo>
                  <a:lnTo>
                    <a:pt x="111" y="123"/>
                  </a:lnTo>
                  <a:lnTo>
                    <a:pt x="115" y="133"/>
                  </a:lnTo>
                  <a:lnTo>
                    <a:pt x="117" y="270"/>
                  </a:lnTo>
                  <a:lnTo>
                    <a:pt x="120" y="561"/>
                  </a:lnTo>
                  <a:lnTo>
                    <a:pt x="121" y="915"/>
                  </a:lnTo>
                  <a:lnTo>
                    <a:pt x="121" y="1236"/>
                  </a:lnTo>
                  <a:lnTo>
                    <a:pt x="122" y="1245"/>
                  </a:lnTo>
                  <a:lnTo>
                    <a:pt x="128" y="1251"/>
                  </a:lnTo>
                  <a:lnTo>
                    <a:pt x="135" y="1256"/>
                  </a:lnTo>
                  <a:lnTo>
                    <a:pt x="143" y="1258"/>
                  </a:lnTo>
                  <a:lnTo>
                    <a:pt x="151" y="1256"/>
                  </a:lnTo>
                  <a:lnTo>
                    <a:pt x="159" y="1251"/>
                  </a:lnTo>
                  <a:lnTo>
                    <a:pt x="164" y="1243"/>
                  </a:lnTo>
                  <a:lnTo>
                    <a:pt x="165" y="1236"/>
                  </a:lnTo>
                  <a:lnTo>
                    <a:pt x="165" y="1052"/>
                  </a:lnTo>
                  <a:lnTo>
                    <a:pt x="164" y="685"/>
                  </a:lnTo>
                  <a:lnTo>
                    <a:pt x="161" y="317"/>
                  </a:lnTo>
                  <a:lnTo>
                    <a:pt x="159" y="129"/>
                  </a:lnTo>
                  <a:lnTo>
                    <a:pt x="152" y="108"/>
                  </a:lnTo>
                  <a:lnTo>
                    <a:pt x="139" y="88"/>
                  </a:lnTo>
                  <a:lnTo>
                    <a:pt x="121" y="67"/>
                  </a:lnTo>
                  <a:lnTo>
                    <a:pt x="100" y="49"/>
                  </a:lnTo>
                  <a:lnTo>
                    <a:pt x="79" y="33"/>
                  </a:lnTo>
                  <a:lnTo>
                    <a:pt x="59" y="20"/>
                  </a:lnTo>
                  <a:lnTo>
                    <a:pt x="43" y="10"/>
                  </a:lnTo>
                  <a:lnTo>
                    <a:pt x="31" y="3"/>
                  </a:lnTo>
                  <a:lnTo>
                    <a:pt x="24" y="0"/>
                  </a:lnTo>
                  <a:lnTo>
                    <a:pt x="16" y="2"/>
                  </a:lnTo>
                  <a:lnTo>
                    <a:pt x="8" y="6"/>
                  </a:lnTo>
                  <a:lnTo>
                    <a:pt x="3"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05" name="Freeform 730">
              <a:extLst>
                <a:ext uri="{FF2B5EF4-FFF2-40B4-BE49-F238E27FC236}">
                  <a16:creationId xmlns:a16="http://schemas.microsoft.com/office/drawing/2014/main" id="{4B767096-9522-4DC0-85AD-D6A7E4531E21}"/>
                </a:ext>
              </a:extLst>
            </p:cNvPr>
            <p:cNvSpPr>
              <a:spLocks/>
            </p:cNvSpPr>
            <p:nvPr/>
          </p:nvSpPr>
          <p:spPr bwMode="auto">
            <a:xfrm flipH="1">
              <a:off x="500" y="1173"/>
              <a:ext cx="346" cy="78"/>
            </a:xfrm>
            <a:custGeom>
              <a:avLst/>
              <a:gdLst>
                <a:gd name="T0" fmla="*/ 0 w 1511"/>
                <a:gd name="T1" fmla="*/ 0 h 341"/>
                <a:gd name="T2" fmla="*/ 0 w 1511"/>
                <a:gd name="T3" fmla="*/ 0 h 341"/>
                <a:gd name="T4" fmla="*/ 0 w 1511"/>
                <a:gd name="T5" fmla="*/ 0 h 341"/>
                <a:gd name="T6" fmla="*/ 0 w 1511"/>
                <a:gd name="T7" fmla="*/ 0 h 341"/>
                <a:gd name="T8" fmla="*/ 0 w 1511"/>
                <a:gd name="T9" fmla="*/ 0 h 341"/>
                <a:gd name="T10" fmla="*/ 0 w 1511"/>
                <a:gd name="T11" fmla="*/ 0 h 341"/>
                <a:gd name="T12" fmla="*/ 0 w 1511"/>
                <a:gd name="T13" fmla="*/ 0 h 341"/>
                <a:gd name="T14" fmla="*/ 0 w 1511"/>
                <a:gd name="T15" fmla="*/ 0 h 341"/>
                <a:gd name="T16" fmla="*/ 0 w 1511"/>
                <a:gd name="T17" fmla="*/ 0 h 341"/>
                <a:gd name="T18" fmla="*/ 0 w 1511"/>
                <a:gd name="T19" fmla="*/ 0 h 341"/>
                <a:gd name="T20" fmla="*/ 0 w 1511"/>
                <a:gd name="T21" fmla="*/ 0 h 341"/>
                <a:gd name="T22" fmla="*/ 0 w 1511"/>
                <a:gd name="T23" fmla="*/ 0 h 341"/>
                <a:gd name="T24" fmla="*/ 0 w 1511"/>
                <a:gd name="T25" fmla="*/ 0 h 341"/>
                <a:gd name="T26" fmla="*/ 0 w 1511"/>
                <a:gd name="T27" fmla="*/ 0 h 341"/>
                <a:gd name="T28" fmla="*/ 0 w 1511"/>
                <a:gd name="T29" fmla="*/ 0 h 341"/>
                <a:gd name="T30" fmla="*/ 0 w 1511"/>
                <a:gd name="T31" fmla="*/ 0 h 341"/>
                <a:gd name="T32" fmla="*/ 0 w 1511"/>
                <a:gd name="T33" fmla="*/ 0 h 341"/>
                <a:gd name="T34" fmla="*/ 0 w 1511"/>
                <a:gd name="T35" fmla="*/ 0 h 341"/>
                <a:gd name="T36" fmla="*/ 0 w 1511"/>
                <a:gd name="T37" fmla="*/ 0 h 341"/>
                <a:gd name="T38" fmla="*/ 0 w 1511"/>
                <a:gd name="T39" fmla="*/ 0 h 341"/>
                <a:gd name="T40" fmla="*/ 0 w 1511"/>
                <a:gd name="T41" fmla="*/ 0 h 341"/>
                <a:gd name="T42" fmla="*/ 0 w 1511"/>
                <a:gd name="T43" fmla="*/ 0 h 341"/>
                <a:gd name="T44" fmla="*/ 0 w 1511"/>
                <a:gd name="T45" fmla="*/ 0 h 341"/>
                <a:gd name="T46" fmla="*/ 0 w 1511"/>
                <a:gd name="T47" fmla="*/ 0 h 341"/>
                <a:gd name="T48" fmla="*/ 0 w 1511"/>
                <a:gd name="T49" fmla="*/ 0 h 341"/>
                <a:gd name="T50" fmla="*/ 0 w 1511"/>
                <a:gd name="T51" fmla="*/ 0 h 341"/>
                <a:gd name="T52" fmla="*/ 0 w 1511"/>
                <a:gd name="T53" fmla="*/ 0 h 341"/>
                <a:gd name="T54" fmla="*/ 0 w 1511"/>
                <a:gd name="T55" fmla="*/ 0 h 341"/>
                <a:gd name="T56" fmla="*/ 0 w 1511"/>
                <a:gd name="T57" fmla="*/ 0 h 341"/>
                <a:gd name="T58" fmla="*/ 0 w 1511"/>
                <a:gd name="T59" fmla="*/ 0 h 341"/>
                <a:gd name="T60" fmla="*/ 0 w 1511"/>
                <a:gd name="T61" fmla="*/ 0 h 341"/>
                <a:gd name="T62" fmla="*/ 0 w 1511"/>
                <a:gd name="T63" fmla="*/ 0 h 341"/>
                <a:gd name="T64" fmla="*/ 0 w 1511"/>
                <a:gd name="T65" fmla="*/ 0 h 341"/>
                <a:gd name="T66" fmla="*/ 0 w 1511"/>
                <a:gd name="T67" fmla="*/ 0 h 341"/>
                <a:gd name="T68" fmla="*/ 0 w 1511"/>
                <a:gd name="T69" fmla="*/ 0 h 341"/>
                <a:gd name="T70" fmla="*/ 0 w 1511"/>
                <a:gd name="T71" fmla="*/ 0 h 341"/>
                <a:gd name="T72" fmla="*/ 0 w 1511"/>
                <a:gd name="T73" fmla="*/ 0 h 341"/>
                <a:gd name="T74" fmla="*/ 0 w 1511"/>
                <a:gd name="T75" fmla="*/ 0 h 341"/>
                <a:gd name="T76" fmla="*/ 0 w 1511"/>
                <a:gd name="T77" fmla="*/ 0 h 341"/>
                <a:gd name="T78" fmla="*/ 0 w 1511"/>
                <a:gd name="T79" fmla="*/ 0 h 341"/>
                <a:gd name="T80" fmla="*/ 0 w 1511"/>
                <a:gd name="T81" fmla="*/ 0 h 341"/>
                <a:gd name="T82" fmla="*/ 0 w 1511"/>
                <a:gd name="T83" fmla="*/ 0 h 341"/>
                <a:gd name="T84" fmla="*/ 0 w 1511"/>
                <a:gd name="T85" fmla="*/ 0 h 34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11"/>
                <a:gd name="T130" fmla="*/ 0 h 341"/>
                <a:gd name="T131" fmla="*/ 1511 w 1511"/>
                <a:gd name="T132" fmla="*/ 341 h 34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11" h="341">
                  <a:moveTo>
                    <a:pt x="53" y="1"/>
                  </a:moveTo>
                  <a:lnTo>
                    <a:pt x="50" y="3"/>
                  </a:lnTo>
                  <a:lnTo>
                    <a:pt x="44" y="4"/>
                  </a:lnTo>
                  <a:lnTo>
                    <a:pt x="37" y="8"/>
                  </a:lnTo>
                  <a:lnTo>
                    <a:pt x="29" y="12"/>
                  </a:lnTo>
                  <a:lnTo>
                    <a:pt x="20" y="18"/>
                  </a:lnTo>
                  <a:lnTo>
                    <a:pt x="12" y="25"/>
                  </a:lnTo>
                  <a:lnTo>
                    <a:pt x="5" y="34"/>
                  </a:lnTo>
                  <a:lnTo>
                    <a:pt x="1" y="44"/>
                  </a:lnTo>
                  <a:lnTo>
                    <a:pt x="0" y="59"/>
                  </a:lnTo>
                  <a:lnTo>
                    <a:pt x="4" y="73"/>
                  </a:lnTo>
                  <a:lnTo>
                    <a:pt x="12" y="89"/>
                  </a:lnTo>
                  <a:lnTo>
                    <a:pt x="25" y="103"/>
                  </a:lnTo>
                  <a:lnTo>
                    <a:pt x="27" y="104"/>
                  </a:lnTo>
                  <a:lnTo>
                    <a:pt x="30" y="107"/>
                  </a:lnTo>
                  <a:lnTo>
                    <a:pt x="33" y="108"/>
                  </a:lnTo>
                  <a:lnTo>
                    <a:pt x="37" y="110"/>
                  </a:lnTo>
                  <a:lnTo>
                    <a:pt x="1439" y="341"/>
                  </a:lnTo>
                  <a:lnTo>
                    <a:pt x="1441" y="341"/>
                  </a:lnTo>
                  <a:lnTo>
                    <a:pt x="1443" y="341"/>
                  </a:lnTo>
                  <a:lnTo>
                    <a:pt x="1444" y="341"/>
                  </a:lnTo>
                  <a:lnTo>
                    <a:pt x="1446" y="341"/>
                  </a:lnTo>
                  <a:lnTo>
                    <a:pt x="1450" y="340"/>
                  </a:lnTo>
                  <a:lnTo>
                    <a:pt x="1456" y="339"/>
                  </a:lnTo>
                  <a:lnTo>
                    <a:pt x="1465" y="337"/>
                  </a:lnTo>
                  <a:lnTo>
                    <a:pt x="1474" y="333"/>
                  </a:lnTo>
                  <a:lnTo>
                    <a:pt x="1485" y="328"/>
                  </a:lnTo>
                  <a:lnTo>
                    <a:pt x="1494" y="322"/>
                  </a:lnTo>
                  <a:lnTo>
                    <a:pt x="1503" y="313"/>
                  </a:lnTo>
                  <a:lnTo>
                    <a:pt x="1508" y="301"/>
                  </a:lnTo>
                  <a:lnTo>
                    <a:pt x="1511" y="284"/>
                  </a:lnTo>
                  <a:lnTo>
                    <a:pt x="1507" y="266"/>
                  </a:lnTo>
                  <a:lnTo>
                    <a:pt x="1495" y="246"/>
                  </a:lnTo>
                  <a:lnTo>
                    <a:pt x="1478" y="227"/>
                  </a:lnTo>
                  <a:lnTo>
                    <a:pt x="1476" y="224"/>
                  </a:lnTo>
                  <a:lnTo>
                    <a:pt x="1473" y="223"/>
                  </a:lnTo>
                  <a:lnTo>
                    <a:pt x="1469" y="221"/>
                  </a:lnTo>
                  <a:lnTo>
                    <a:pt x="1467" y="220"/>
                  </a:lnTo>
                  <a:lnTo>
                    <a:pt x="63" y="1"/>
                  </a:lnTo>
                  <a:lnTo>
                    <a:pt x="60" y="0"/>
                  </a:lnTo>
                  <a:lnTo>
                    <a:pt x="57" y="0"/>
                  </a:lnTo>
                  <a:lnTo>
                    <a:pt x="56" y="0"/>
                  </a:lnTo>
                  <a:lnTo>
                    <a:pt x="5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06" name="Freeform 731">
              <a:extLst>
                <a:ext uri="{FF2B5EF4-FFF2-40B4-BE49-F238E27FC236}">
                  <a16:creationId xmlns:a16="http://schemas.microsoft.com/office/drawing/2014/main" id="{DD9D6BA0-665A-476B-8E8F-0EE85DDF29FC}"/>
                </a:ext>
              </a:extLst>
            </p:cNvPr>
            <p:cNvSpPr>
              <a:spLocks/>
            </p:cNvSpPr>
            <p:nvPr/>
          </p:nvSpPr>
          <p:spPr bwMode="auto">
            <a:xfrm flipH="1">
              <a:off x="510" y="1183"/>
              <a:ext cx="325" cy="58"/>
            </a:xfrm>
            <a:custGeom>
              <a:avLst/>
              <a:gdLst>
                <a:gd name="T0" fmla="*/ 0 w 1423"/>
                <a:gd name="T1" fmla="*/ 0 h 253"/>
                <a:gd name="T2" fmla="*/ 0 w 1423"/>
                <a:gd name="T3" fmla="*/ 0 h 253"/>
                <a:gd name="T4" fmla="*/ 0 w 1423"/>
                <a:gd name="T5" fmla="*/ 0 h 253"/>
                <a:gd name="T6" fmla="*/ 0 w 1423"/>
                <a:gd name="T7" fmla="*/ 0 h 253"/>
                <a:gd name="T8" fmla="*/ 0 w 1423"/>
                <a:gd name="T9" fmla="*/ 0 h 253"/>
                <a:gd name="T10" fmla="*/ 0 w 1423"/>
                <a:gd name="T11" fmla="*/ 0 h 253"/>
                <a:gd name="T12" fmla="*/ 0 w 1423"/>
                <a:gd name="T13" fmla="*/ 0 h 253"/>
                <a:gd name="T14" fmla="*/ 0 w 1423"/>
                <a:gd name="T15" fmla="*/ 0 h 253"/>
                <a:gd name="T16" fmla="*/ 0 w 1423"/>
                <a:gd name="T17" fmla="*/ 0 h 253"/>
                <a:gd name="T18" fmla="*/ 0 w 1423"/>
                <a:gd name="T19" fmla="*/ 0 h 253"/>
                <a:gd name="T20" fmla="*/ 0 w 1423"/>
                <a:gd name="T21" fmla="*/ 0 h 253"/>
                <a:gd name="T22" fmla="*/ 0 w 1423"/>
                <a:gd name="T23" fmla="*/ 0 h 253"/>
                <a:gd name="T24" fmla="*/ 0 w 1423"/>
                <a:gd name="T25" fmla="*/ 0 h 253"/>
                <a:gd name="T26" fmla="*/ 0 w 1423"/>
                <a:gd name="T27" fmla="*/ 0 h 253"/>
                <a:gd name="T28" fmla="*/ 0 w 1423"/>
                <a:gd name="T29" fmla="*/ 0 h 253"/>
                <a:gd name="T30" fmla="*/ 0 w 1423"/>
                <a:gd name="T31" fmla="*/ 0 h 253"/>
                <a:gd name="T32" fmla="*/ 0 w 1423"/>
                <a:gd name="T33" fmla="*/ 0 h 253"/>
                <a:gd name="T34" fmla="*/ 0 w 1423"/>
                <a:gd name="T35" fmla="*/ 0 h 253"/>
                <a:gd name="T36" fmla="*/ 0 w 1423"/>
                <a:gd name="T37" fmla="*/ 0 h 253"/>
                <a:gd name="T38" fmla="*/ 0 w 1423"/>
                <a:gd name="T39" fmla="*/ 0 h 253"/>
                <a:gd name="T40" fmla="*/ 0 w 1423"/>
                <a:gd name="T41" fmla="*/ 0 h 253"/>
                <a:gd name="T42" fmla="*/ 0 w 1423"/>
                <a:gd name="T43" fmla="*/ 0 h 253"/>
                <a:gd name="T44" fmla="*/ 0 w 1423"/>
                <a:gd name="T45" fmla="*/ 0 h 253"/>
                <a:gd name="T46" fmla="*/ 0 w 1423"/>
                <a:gd name="T47" fmla="*/ 0 h 253"/>
                <a:gd name="T48" fmla="*/ 0 w 1423"/>
                <a:gd name="T49" fmla="*/ 0 h 253"/>
                <a:gd name="T50" fmla="*/ 0 w 1423"/>
                <a:gd name="T51" fmla="*/ 0 h 253"/>
                <a:gd name="T52" fmla="*/ 0 w 1423"/>
                <a:gd name="T53" fmla="*/ 0 h 253"/>
                <a:gd name="T54" fmla="*/ 0 w 1423"/>
                <a:gd name="T55" fmla="*/ 0 h 253"/>
                <a:gd name="T56" fmla="*/ 0 w 1423"/>
                <a:gd name="T57" fmla="*/ 0 h 253"/>
                <a:gd name="T58" fmla="*/ 0 w 1423"/>
                <a:gd name="T59" fmla="*/ 0 h 253"/>
                <a:gd name="T60" fmla="*/ 0 w 1423"/>
                <a:gd name="T61" fmla="*/ 0 h 253"/>
                <a:gd name="T62" fmla="*/ 0 w 1423"/>
                <a:gd name="T63" fmla="*/ 0 h 253"/>
                <a:gd name="T64" fmla="*/ 0 w 1423"/>
                <a:gd name="T65" fmla="*/ 0 h 253"/>
                <a:gd name="T66" fmla="*/ 0 w 1423"/>
                <a:gd name="T67" fmla="*/ 0 h 253"/>
                <a:gd name="T68" fmla="*/ 0 w 1423"/>
                <a:gd name="T69" fmla="*/ 0 h 253"/>
                <a:gd name="T70" fmla="*/ 0 w 1423"/>
                <a:gd name="T71" fmla="*/ 0 h 253"/>
                <a:gd name="T72" fmla="*/ 0 w 1423"/>
                <a:gd name="T73" fmla="*/ 0 h 253"/>
                <a:gd name="T74" fmla="*/ 0 w 1423"/>
                <a:gd name="T75" fmla="*/ 0 h 253"/>
                <a:gd name="T76" fmla="*/ 0 w 1423"/>
                <a:gd name="T77" fmla="*/ 0 h 253"/>
                <a:gd name="T78" fmla="*/ 0 w 1423"/>
                <a:gd name="T79" fmla="*/ 0 h 253"/>
                <a:gd name="T80" fmla="*/ 0 w 1423"/>
                <a:gd name="T81" fmla="*/ 0 h 253"/>
                <a:gd name="T82" fmla="*/ 0 w 1423"/>
                <a:gd name="T83" fmla="*/ 0 h 253"/>
                <a:gd name="T84" fmla="*/ 0 w 1423"/>
                <a:gd name="T85" fmla="*/ 0 h 253"/>
                <a:gd name="T86" fmla="*/ 0 w 1423"/>
                <a:gd name="T87" fmla="*/ 0 h 2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23"/>
                <a:gd name="T133" fmla="*/ 0 h 253"/>
                <a:gd name="T134" fmla="*/ 1423 w 1423"/>
                <a:gd name="T135" fmla="*/ 253 h 2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23" h="253">
                  <a:moveTo>
                    <a:pt x="0" y="12"/>
                  </a:moveTo>
                  <a:lnTo>
                    <a:pt x="0" y="12"/>
                  </a:lnTo>
                  <a:lnTo>
                    <a:pt x="0" y="11"/>
                  </a:lnTo>
                  <a:lnTo>
                    <a:pt x="2" y="8"/>
                  </a:lnTo>
                  <a:lnTo>
                    <a:pt x="6" y="6"/>
                  </a:lnTo>
                  <a:lnTo>
                    <a:pt x="11" y="3"/>
                  </a:lnTo>
                  <a:lnTo>
                    <a:pt x="17" y="0"/>
                  </a:lnTo>
                  <a:lnTo>
                    <a:pt x="22" y="2"/>
                  </a:lnTo>
                  <a:lnTo>
                    <a:pt x="34" y="3"/>
                  </a:lnTo>
                  <a:lnTo>
                    <a:pt x="54" y="6"/>
                  </a:lnTo>
                  <a:lnTo>
                    <a:pt x="80" y="10"/>
                  </a:lnTo>
                  <a:lnTo>
                    <a:pt x="111" y="15"/>
                  </a:lnTo>
                  <a:lnTo>
                    <a:pt x="149" y="21"/>
                  </a:lnTo>
                  <a:lnTo>
                    <a:pt x="190" y="28"/>
                  </a:lnTo>
                  <a:lnTo>
                    <a:pt x="237" y="34"/>
                  </a:lnTo>
                  <a:lnTo>
                    <a:pt x="288" y="42"/>
                  </a:lnTo>
                  <a:lnTo>
                    <a:pt x="342" y="51"/>
                  </a:lnTo>
                  <a:lnTo>
                    <a:pt x="399" y="60"/>
                  </a:lnTo>
                  <a:lnTo>
                    <a:pt x="458" y="69"/>
                  </a:lnTo>
                  <a:lnTo>
                    <a:pt x="520" y="79"/>
                  </a:lnTo>
                  <a:lnTo>
                    <a:pt x="583" y="89"/>
                  </a:lnTo>
                  <a:lnTo>
                    <a:pt x="646" y="99"/>
                  </a:lnTo>
                  <a:lnTo>
                    <a:pt x="711" y="108"/>
                  </a:lnTo>
                  <a:lnTo>
                    <a:pt x="775" y="119"/>
                  </a:lnTo>
                  <a:lnTo>
                    <a:pt x="840" y="129"/>
                  </a:lnTo>
                  <a:lnTo>
                    <a:pt x="903" y="140"/>
                  </a:lnTo>
                  <a:lnTo>
                    <a:pt x="965" y="149"/>
                  </a:lnTo>
                  <a:lnTo>
                    <a:pt x="1023" y="158"/>
                  </a:lnTo>
                  <a:lnTo>
                    <a:pt x="1081" y="167"/>
                  </a:lnTo>
                  <a:lnTo>
                    <a:pt x="1135" y="176"/>
                  </a:lnTo>
                  <a:lnTo>
                    <a:pt x="1186" y="184"/>
                  </a:lnTo>
                  <a:lnTo>
                    <a:pt x="1233" y="190"/>
                  </a:lnTo>
                  <a:lnTo>
                    <a:pt x="1276" y="197"/>
                  </a:lnTo>
                  <a:lnTo>
                    <a:pt x="1312" y="203"/>
                  </a:lnTo>
                  <a:lnTo>
                    <a:pt x="1345" y="209"/>
                  </a:lnTo>
                  <a:lnTo>
                    <a:pt x="1371" y="213"/>
                  </a:lnTo>
                  <a:lnTo>
                    <a:pt x="1390" y="215"/>
                  </a:lnTo>
                  <a:lnTo>
                    <a:pt x="1403" y="217"/>
                  </a:lnTo>
                  <a:lnTo>
                    <a:pt x="1408" y="218"/>
                  </a:lnTo>
                  <a:lnTo>
                    <a:pt x="1416" y="227"/>
                  </a:lnTo>
                  <a:lnTo>
                    <a:pt x="1420" y="233"/>
                  </a:lnTo>
                  <a:lnTo>
                    <a:pt x="1423" y="240"/>
                  </a:lnTo>
                  <a:lnTo>
                    <a:pt x="1423" y="243"/>
                  </a:lnTo>
                  <a:lnTo>
                    <a:pt x="1420" y="245"/>
                  </a:lnTo>
                  <a:lnTo>
                    <a:pt x="1415" y="248"/>
                  </a:lnTo>
                  <a:lnTo>
                    <a:pt x="1407" y="250"/>
                  </a:lnTo>
                  <a:lnTo>
                    <a:pt x="1399" y="253"/>
                  </a:lnTo>
                  <a:lnTo>
                    <a:pt x="1394" y="252"/>
                  </a:lnTo>
                  <a:lnTo>
                    <a:pt x="1382" y="250"/>
                  </a:lnTo>
                  <a:lnTo>
                    <a:pt x="1363" y="246"/>
                  </a:lnTo>
                  <a:lnTo>
                    <a:pt x="1338" y="243"/>
                  </a:lnTo>
                  <a:lnTo>
                    <a:pt x="1306" y="237"/>
                  </a:lnTo>
                  <a:lnTo>
                    <a:pt x="1269" y="231"/>
                  </a:lnTo>
                  <a:lnTo>
                    <a:pt x="1228" y="224"/>
                  </a:lnTo>
                  <a:lnTo>
                    <a:pt x="1181" y="217"/>
                  </a:lnTo>
                  <a:lnTo>
                    <a:pt x="1130" y="209"/>
                  </a:lnTo>
                  <a:lnTo>
                    <a:pt x="1075" y="200"/>
                  </a:lnTo>
                  <a:lnTo>
                    <a:pt x="1018" y="190"/>
                  </a:lnTo>
                  <a:lnTo>
                    <a:pt x="960" y="180"/>
                  </a:lnTo>
                  <a:lnTo>
                    <a:pt x="897" y="170"/>
                  </a:lnTo>
                  <a:lnTo>
                    <a:pt x="835" y="159"/>
                  </a:lnTo>
                  <a:lnTo>
                    <a:pt x="770" y="149"/>
                  </a:lnTo>
                  <a:lnTo>
                    <a:pt x="706" y="138"/>
                  </a:lnTo>
                  <a:lnTo>
                    <a:pt x="641" y="128"/>
                  </a:lnTo>
                  <a:lnTo>
                    <a:pt x="578" y="118"/>
                  </a:lnTo>
                  <a:lnTo>
                    <a:pt x="514" y="106"/>
                  </a:lnTo>
                  <a:lnTo>
                    <a:pt x="453" y="97"/>
                  </a:lnTo>
                  <a:lnTo>
                    <a:pt x="393" y="86"/>
                  </a:lnTo>
                  <a:lnTo>
                    <a:pt x="336" y="77"/>
                  </a:lnTo>
                  <a:lnTo>
                    <a:pt x="281" y="68"/>
                  </a:lnTo>
                  <a:lnTo>
                    <a:pt x="230" y="59"/>
                  </a:lnTo>
                  <a:lnTo>
                    <a:pt x="182" y="51"/>
                  </a:lnTo>
                  <a:lnTo>
                    <a:pt x="141" y="45"/>
                  </a:lnTo>
                  <a:lnTo>
                    <a:pt x="103" y="38"/>
                  </a:lnTo>
                  <a:lnTo>
                    <a:pt x="71" y="33"/>
                  </a:lnTo>
                  <a:lnTo>
                    <a:pt x="45" y="29"/>
                  </a:lnTo>
                  <a:lnTo>
                    <a:pt x="25" y="25"/>
                  </a:lnTo>
                  <a:lnTo>
                    <a:pt x="12" y="24"/>
                  </a:lnTo>
                  <a:lnTo>
                    <a:pt x="7" y="23"/>
                  </a:lnTo>
                  <a:lnTo>
                    <a:pt x="4" y="19"/>
                  </a:lnTo>
                  <a:lnTo>
                    <a:pt x="2" y="16"/>
                  </a:lnTo>
                  <a:lnTo>
                    <a:pt x="0" y="13"/>
                  </a:lnTo>
                  <a:lnTo>
                    <a:pt x="0" y="12"/>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07" name="Freeform 732">
              <a:extLst>
                <a:ext uri="{FF2B5EF4-FFF2-40B4-BE49-F238E27FC236}">
                  <a16:creationId xmlns:a16="http://schemas.microsoft.com/office/drawing/2014/main" id="{066ACD46-05D9-4ED5-978D-02753B75CC80}"/>
                </a:ext>
              </a:extLst>
            </p:cNvPr>
            <p:cNvSpPr>
              <a:spLocks/>
            </p:cNvSpPr>
            <p:nvPr/>
          </p:nvSpPr>
          <p:spPr bwMode="auto">
            <a:xfrm flipH="1">
              <a:off x="502" y="1222"/>
              <a:ext cx="85" cy="120"/>
            </a:xfrm>
            <a:custGeom>
              <a:avLst/>
              <a:gdLst>
                <a:gd name="T0" fmla="*/ 0 w 372"/>
                <a:gd name="T1" fmla="*/ 0 h 522"/>
                <a:gd name="T2" fmla="*/ 0 w 372"/>
                <a:gd name="T3" fmla="*/ 0 h 522"/>
                <a:gd name="T4" fmla="*/ 0 w 372"/>
                <a:gd name="T5" fmla="*/ 0 h 522"/>
                <a:gd name="T6" fmla="*/ 0 w 372"/>
                <a:gd name="T7" fmla="*/ 0 h 522"/>
                <a:gd name="T8" fmla="*/ 0 w 372"/>
                <a:gd name="T9" fmla="*/ 0 h 522"/>
                <a:gd name="T10" fmla="*/ 0 w 372"/>
                <a:gd name="T11" fmla="*/ 0 h 522"/>
                <a:gd name="T12" fmla="*/ 0 w 372"/>
                <a:gd name="T13" fmla="*/ 0 h 522"/>
                <a:gd name="T14" fmla="*/ 0 w 372"/>
                <a:gd name="T15" fmla="*/ 0 h 522"/>
                <a:gd name="T16" fmla="*/ 0 w 372"/>
                <a:gd name="T17" fmla="*/ 0 h 522"/>
                <a:gd name="T18" fmla="*/ 0 w 372"/>
                <a:gd name="T19" fmla="*/ 0 h 522"/>
                <a:gd name="T20" fmla="*/ 0 w 372"/>
                <a:gd name="T21" fmla="*/ 0 h 522"/>
                <a:gd name="T22" fmla="*/ 0 w 372"/>
                <a:gd name="T23" fmla="*/ 0 h 522"/>
                <a:gd name="T24" fmla="*/ 0 w 372"/>
                <a:gd name="T25" fmla="*/ 0 h 522"/>
                <a:gd name="T26" fmla="*/ 0 w 372"/>
                <a:gd name="T27" fmla="*/ 0 h 522"/>
                <a:gd name="T28" fmla="*/ 0 w 372"/>
                <a:gd name="T29" fmla="*/ 0 h 522"/>
                <a:gd name="T30" fmla="*/ 0 w 372"/>
                <a:gd name="T31" fmla="*/ 0 h 522"/>
                <a:gd name="T32" fmla="*/ 0 w 372"/>
                <a:gd name="T33" fmla="*/ 0 h 522"/>
                <a:gd name="T34" fmla="*/ 0 w 372"/>
                <a:gd name="T35" fmla="*/ 0 h 522"/>
                <a:gd name="T36" fmla="*/ 0 w 372"/>
                <a:gd name="T37" fmla="*/ 0 h 52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72"/>
                <a:gd name="T58" fmla="*/ 0 h 522"/>
                <a:gd name="T59" fmla="*/ 372 w 372"/>
                <a:gd name="T60" fmla="*/ 522 h 52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72" h="522">
                  <a:moveTo>
                    <a:pt x="9" y="4"/>
                  </a:moveTo>
                  <a:lnTo>
                    <a:pt x="2" y="10"/>
                  </a:lnTo>
                  <a:lnTo>
                    <a:pt x="0" y="17"/>
                  </a:lnTo>
                  <a:lnTo>
                    <a:pt x="0" y="26"/>
                  </a:lnTo>
                  <a:lnTo>
                    <a:pt x="4" y="34"/>
                  </a:lnTo>
                  <a:lnTo>
                    <a:pt x="333" y="513"/>
                  </a:lnTo>
                  <a:lnTo>
                    <a:pt x="339" y="519"/>
                  </a:lnTo>
                  <a:lnTo>
                    <a:pt x="347" y="522"/>
                  </a:lnTo>
                  <a:lnTo>
                    <a:pt x="355" y="522"/>
                  </a:lnTo>
                  <a:lnTo>
                    <a:pt x="363" y="518"/>
                  </a:lnTo>
                  <a:lnTo>
                    <a:pt x="369" y="511"/>
                  </a:lnTo>
                  <a:lnTo>
                    <a:pt x="372" y="504"/>
                  </a:lnTo>
                  <a:lnTo>
                    <a:pt x="372" y="496"/>
                  </a:lnTo>
                  <a:lnTo>
                    <a:pt x="369" y="488"/>
                  </a:lnTo>
                  <a:lnTo>
                    <a:pt x="39" y="9"/>
                  </a:lnTo>
                  <a:lnTo>
                    <a:pt x="32" y="3"/>
                  </a:lnTo>
                  <a:lnTo>
                    <a:pt x="26" y="0"/>
                  </a:lnTo>
                  <a:lnTo>
                    <a:pt x="17" y="0"/>
                  </a:lnTo>
                  <a:lnTo>
                    <a:pt x="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08" name="Freeform 733">
              <a:extLst>
                <a:ext uri="{FF2B5EF4-FFF2-40B4-BE49-F238E27FC236}">
                  <a16:creationId xmlns:a16="http://schemas.microsoft.com/office/drawing/2014/main" id="{ACA06AD9-2780-45A8-A697-BFB99EEECCC0}"/>
                </a:ext>
              </a:extLst>
            </p:cNvPr>
            <p:cNvSpPr>
              <a:spLocks/>
            </p:cNvSpPr>
            <p:nvPr/>
          </p:nvSpPr>
          <p:spPr bwMode="auto">
            <a:xfrm flipH="1">
              <a:off x="703" y="1467"/>
              <a:ext cx="30" cy="22"/>
            </a:xfrm>
            <a:custGeom>
              <a:avLst/>
              <a:gdLst>
                <a:gd name="T0" fmla="*/ 0 w 130"/>
                <a:gd name="T1" fmla="*/ 0 h 95"/>
                <a:gd name="T2" fmla="*/ 0 w 130"/>
                <a:gd name="T3" fmla="*/ 0 h 95"/>
                <a:gd name="T4" fmla="*/ 0 w 130"/>
                <a:gd name="T5" fmla="*/ 0 h 95"/>
                <a:gd name="T6" fmla="*/ 0 w 130"/>
                <a:gd name="T7" fmla="*/ 0 h 95"/>
                <a:gd name="T8" fmla="*/ 0 w 130"/>
                <a:gd name="T9" fmla="*/ 0 h 95"/>
                <a:gd name="T10" fmla="*/ 0 w 130"/>
                <a:gd name="T11" fmla="*/ 0 h 95"/>
                <a:gd name="T12" fmla="*/ 0 w 130"/>
                <a:gd name="T13" fmla="*/ 0 h 95"/>
                <a:gd name="T14" fmla="*/ 0 w 130"/>
                <a:gd name="T15" fmla="*/ 0 h 95"/>
                <a:gd name="T16" fmla="*/ 0 w 130"/>
                <a:gd name="T17" fmla="*/ 0 h 95"/>
                <a:gd name="T18" fmla="*/ 0 w 130"/>
                <a:gd name="T19" fmla="*/ 0 h 95"/>
                <a:gd name="T20" fmla="*/ 0 w 130"/>
                <a:gd name="T21" fmla="*/ 0 h 95"/>
                <a:gd name="T22" fmla="*/ 0 w 130"/>
                <a:gd name="T23" fmla="*/ 0 h 95"/>
                <a:gd name="T24" fmla="*/ 0 w 130"/>
                <a:gd name="T25" fmla="*/ 0 h 95"/>
                <a:gd name="T26" fmla="*/ 0 w 130"/>
                <a:gd name="T27" fmla="*/ 0 h 95"/>
                <a:gd name="T28" fmla="*/ 0 w 130"/>
                <a:gd name="T29" fmla="*/ 0 h 95"/>
                <a:gd name="T30" fmla="*/ 0 w 130"/>
                <a:gd name="T31" fmla="*/ 0 h 95"/>
                <a:gd name="T32" fmla="*/ 0 w 130"/>
                <a:gd name="T33" fmla="*/ 0 h 95"/>
                <a:gd name="T34" fmla="*/ 0 w 130"/>
                <a:gd name="T35" fmla="*/ 0 h 95"/>
                <a:gd name="T36" fmla="*/ 0 w 130"/>
                <a:gd name="T37" fmla="*/ 0 h 95"/>
                <a:gd name="T38" fmla="*/ 0 w 130"/>
                <a:gd name="T39" fmla="*/ 0 h 95"/>
                <a:gd name="T40" fmla="*/ 0 w 130"/>
                <a:gd name="T41" fmla="*/ 0 h 95"/>
                <a:gd name="T42" fmla="*/ 0 w 130"/>
                <a:gd name="T43" fmla="*/ 0 h 95"/>
                <a:gd name="T44" fmla="*/ 0 w 130"/>
                <a:gd name="T45" fmla="*/ 0 h 95"/>
                <a:gd name="T46" fmla="*/ 0 w 130"/>
                <a:gd name="T47" fmla="*/ 0 h 95"/>
                <a:gd name="T48" fmla="*/ 0 w 130"/>
                <a:gd name="T49" fmla="*/ 0 h 95"/>
                <a:gd name="T50" fmla="*/ 0 w 130"/>
                <a:gd name="T51" fmla="*/ 0 h 95"/>
                <a:gd name="T52" fmla="*/ 0 w 130"/>
                <a:gd name="T53" fmla="*/ 0 h 95"/>
                <a:gd name="T54" fmla="*/ 0 w 130"/>
                <a:gd name="T55" fmla="*/ 0 h 95"/>
                <a:gd name="T56" fmla="*/ 0 w 130"/>
                <a:gd name="T57" fmla="*/ 0 h 95"/>
                <a:gd name="T58" fmla="*/ 0 w 130"/>
                <a:gd name="T59" fmla="*/ 0 h 95"/>
                <a:gd name="T60" fmla="*/ 0 w 130"/>
                <a:gd name="T61" fmla="*/ 0 h 95"/>
                <a:gd name="T62" fmla="*/ 0 w 130"/>
                <a:gd name="T63" fmla="*/ 0 h 95"/>
                <a:gd name="T64" fmla="*/ 0 w 130"/>
                <a:gd name="T65" fmla="*/ 0 h 9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0"/>
                <a:gd name="T100" fmla="*/ 0 h 95"/>
                <a:gd name="T101" fmla="*/ 130 w 130"/>
                <a:gd name="T102" fmla="*/ 95 h 9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0" h="95">
                  <a:moveTo>
                    <a:pt x="0" y="48"/>
                  </a:moveTo>
                  <a:lnTo>
                    <a:pt x="1" y="57"/>
                  </a:lnTo>
                  <a:lnTo>
                    <a:pt x="5" y="66"/>
                  </a:lnTo>
                  <a:lnTo>
                    <a:pt x="10" y="74"/>
                  </a:lnTo>
                  <a:lnTo>
                    <a:pt x="18" y="81"/>
                  </a:lnTo>
                  <a:lnTo>
                    <a:pt x="27" y="87"/>
                  </a:lnTo>
                  <a:lnTo>
                    <a:pt x="39" y="91"/>
                  </a:lnTo>
                  <a:lnTo>
                    <a:pt x="52" y="94"/>
                  </a:lnTo>
                  <a:lnTo>
                    <a:pt x="65" y="95"/>
                  </a:lnTo>
                  <a:lnTo>
                    <a:pt x="78" y="94"/>
                  </a:lnTo>
                  <a:lnTo>
                    <a:pt x="91" y="91"/>
                  </a:lnTo>
                  <a:lnTo>
                    <a:pt x="103" y="87"/>
                  </a:lnTo>
                  <a:lnTo>
                    <a:pt x="112" y="81"/>
                  </a:lnTo>
                  <a:lnTo>
                    <a:pt x="119" y="74"/>
                  </a:lnTo>
                  <a:lnTo>
                    <a:pt x="125" y="66"/>
                  </a:lnTo>
                  <a:lnTo>
                    <a:pt x="129" y="57"/>
                  </a:lnTo>
                  <a:lnTo>
                    <a:pt x="130" y="48"/>
                  </a:lnTo>
                  <a:lnTo>
                    <a:pt x="129" y="38"/>
                  </a:lnTo>
                  <a:lnTo>
                    <a:pt x="125" y="28"/>
                  </a:lnTo>
                  <a:lnTo>
                    <a:pt x="119" y="21"/>
                  </a:lnTo>
                  <a:lnTo>
                    <a:pt x="112" y="14"/>
                  </a:lnTo>
                  <a:lnTo>
                    <a:pt x="103" y="8"/>
                  </a:lnTo>
                  <a:lnTo>
                    <a:pt x="91" y="4"/>
                  </a:lnTo>
                  <a:lnTo>
                    <a:pt x="78" y="1"/>
                  </a:lnTo>
                  <a:lnTo>
                    <a:pt x="65" y="0"/>
                  </a:lnTo>
                  <a:lnTo>
                    <a:pt x="52" y="1"/>
                  </a:lnTo>
                  <a:lnTo>
                    <a:pt x="39" y="4"/>
                  </a:lnTo>
                  <a:lnTo>
                    <a:pt x="27" y="8"/>
                  </a:lnTo>
                  <a:lnTo>
                    <a:pt x="18" y="14"/>
                  </a:lnTo>
                  <a:lnTo>
                    <a:pt x="10" y="21"/>
                  </a:lnTo>
                  <a:lnTo>
                    <a:pt x="5" y="28"/>
                  </a:lnTo>
                  <a:lnTo>
                    <a:pt x="1" y="38"/>
                  </a:lnTo>
                  <a:lnTo>
                    <a:pt x="0"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09" name="Freeform 734">
              <a:extLst>
                <a:ext uri="{FF2B5EF4-FFF2-40B4-BE49-F238E27FC236}">
                  <a16:creationId xmlns:a16="http://schemas.microsoft.com/office/drawing/2014/main" id="{3E3EFFC8-5BD8-4ACB-88AD-9DC62952485A}"/>
                </a:ext>
              </a:extLst>
            </p:cNvPr>
            <p:cNvSpPr>
              <a:spLocks/>
            </p:cNvSpPr>
            <p:nvPr/>
          </p:nvSpPr>
          <p:spPr bwMode="auto">
            <a:xfrm flipH="1">
              <a:off x="352" y="1467"/>
              <a:ext cx="29" cy="22"/>
            </a:xfrm>
            <a:custGeom>
              <a:avLst/>
              <a:gdLst>
                <a:gd name="T0" fmla="*/ 0 w 130"/>
                <a:gd name="T1" fmla="*/ 0 h 94"/>
                <a:gd name="T2" fmla="*/ 0 w 130"/>
                <a:gd name="T3" fmla="*/ 0 h 94"/>
                <a:gd name="T4" fmla="*/ 0 w 130"/>
                <a:gd name="T5" fmla="*/ 0 h 94"/>
                <a:gd name="T6" fmla="*/ 0 w 130"/>
                <a:gd name="T7" fmla="*/ 0 h 94"/>
                <a:gd name="T8" fmla="*/ 0 w 130"/>
                <a:gd name="T9" fmla="*/ 0 h 94"/>
                <a:gd name="T10" fmla="*/ 0 w 130"/>
                <a:gd name="T11" fmla="*/ 0 h 94"/>
                <a:gd name="T12" fmla="*/ 0 w 130"/>
                <a:gd name="T13" fmla="*/ 0 h 94"/>
                <a:gd name="T14" fmla="*/ 0 w 130"/>
                <a:gd name="T15" fmla="*/ 0 h 94"/>
                <a:gd name="T16" fmla="*/ 0 w 130"/>
                <a:gd name="T17" fmla="*/ 0 h 94"/>
                <a:gd name="T18" fmla="*/ 0 w 130"/>
                <a:gd name="T19" fmla="*/ 0 h 94"/>
                <a:gd name="T20" fmla="*/ 0 w 130"/>
                <a:gd name="T21" fmla="*/ 0 h 94"/>
                <a:gd name="T22" fmla="*/ 0 w 130"/>
                <a:gd name="T23" fmla="*/ 0 h 94"/>
                <a:gd name="T24" fmla="*/ 0 w 130"/>
                <a:gd name="T25" fmla="*/ 0 h 94"/>
                <a:gd name="T26" fmla="*/ 0 w 130"/>
                <a:gd name="T27" fmla="*/ 0 h 94"/>
                <a:gd name="T28" fmla="*/ 0 w 130"/>
                <a:gd name="T29" fmla="*/ 0 h 94"/>
                <a:gd name="T30" fmla="*/ 0 w 130"/>
                <a:gd name="T31" fmla="*/ 0 h 94"/>
                <a:gd name="T32" fmla="*/ 0 w 130"/>
                <a:gd name="T33" fmla="*/ 0 h 94"/>
                <a:gd name="T34" fmla="*/ 0 w 130"/>
                <a:gd name="T35" fmla="*/ 0 h 94"/>
                <a:gd name="T36" fmla="*/ 0 w 130"/>
                <a:gd name="T37" fmla="*/ 0 h 94"/>
                <a:gd name="T38" fmla="*/ 0 w 130"/>
                <a:gd name="T39" fmla="*/ 0 h 94"/>
                <a:gd name="T40" fmla="*/ 0 w 130"/>
                <a:gd name="T41" fmla="*/ 0 h 94"/>
                <a:gd name="T42" fmla="*/ 0 w 130"/>
                <a:gd name="T43" fmla="*/ 0 h 94"/>
                <a:gd name="T44" fmla="*/ 0 w 130"/>
                <a:gd name="T45" fmla="*/ 0 h 94"/>
                <a:gd name="T46" fmla="*/ 0 w 130"/>
                <a:gd name="T47" fmla="*/ 0 h 94"/>
                <a:gd name="T48" fmla="*/ 0 w 130"/>
                <a:gd name="T49" fmla="*/ 0 h 94"/>
                <a:gd name="T50" fmla="*/ 0 w 130"/>
                <a:gd name="T51" fmla="*/ 0 h 94"/>
                <a:gd name="T52" fmla="*/ 0 w 130"/>
                <a:gd name="T53" fmla="*/ 0 h 94"/>
                <a:gd name="T54" fmla="*/ 0 w 130"/>
                <a:gd name="T55" fmla="*/ 0 h 94"/>
                <a:gd name="T56" fmla="*/ 0 w 130"/>
                <a:gd name="T57" fmla="*/ 0 h 94"/>
                <a:gd name="T58" fmla="*/ 0 w 130"/>
                <a:gd name="T59" fmla="*/ 0 h 94"/>
                <a:gd name="T60" fmla="*/ 0 w 130"/>
                <a:gd name="T61" fmla="*/ 0 h 94"/>
                <a:gd name="T62" fmla="*/ 0 w 130"/>
                <a:gd name="T63" fmla="*/ 0 h 94"/>
                <a:gd name="T64" fmla="*/ 0 w 130"/>
                <a:gd name="T65" fmla="*/ 0 h 9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0"/>
                <a:gd name="T100" fmla="*/ 0 h 94"/>
                <a:gd name="T101" fmla="*/ 130 w 130"/>
                <a:gd name="T102" fmla="*/ 94 h 9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0" h="94">
                  <a:moveTo>
                    <a:pt x="0" y="47"/>
                  </a:moveTo>
                  <a:lnTo>
                    <a:pt x="2" y="57"/>
                  </a:lnTo>
                  <a:lnTo>
                    <a:pt x="6" y="65"/>
                  </a:lnTo>
                  <a:lnTo>
                    <a:pt x="11" y="74"/>
                  </a:lnTo>
                  <a:lnTo>
                    <a:pt x="19" y="81"/>
                  </a:lnTo>
                  <a:lnTo>
                    <a:pt x="28" y="86"/>
                  </a:lnTo>
                  <a:lnTo>
                    <a:pt x="39" y="90"/>
                  </a:lnTo>
                  <a:lnTo>
                    <a:pt x="52" y="92"/>
                  </a:lnTo>
                  <a:lnTo>
                    <a:pt x="65" y="94"/>
                  </a:lnTo>
                  <a:lnTo>
                    <a:pt x="78" y="92"/>
                  </a:lnTo>
                  <a:lnTo>
                    <a:pt x="91" y="90"/>
                  </a:lnTo>
                  <a:lnTo>
                    <a:pt x="102" y="86"/>
                  </a:lnTo>
                  <a:lnTo>
                    <a:pt x="112" y="81"/>
                  </a:lnTo>
                  <a:lnTo>
                    <a:pt x="120" y="74"/>
                  </a:lnTo>
                  <a:lnTo>
                    <a:pt x="125" y="65"/>
                  </a:lnTo>
                  <a:lnTo>
                    <a:pt x="129" y="57"/>
                  </a:lnTo>
                  <a:lnTo>
                    <a:pt x="130" y="47"/>
                  </a:lnTo>
                  <a:lnTo>
                    <a:pt x="129" y="36"/>
                  </a:lnTo>
                  <a:lnTo>
                    <a:pt x="125" y="28"/>
                  </a:lnTo>
                  <a:lnTo>
                    <a:pt x="120" y="19"/>
                  </a:lnTo>
                  <a:lnTo>
                    <a:pt x="112" y="13"/>
                  </a:lnTo>
                  <a:lnTo>
                    <a:pt x="102" y="8"/>
                  </a:lnTo>
                  <a:lnTo>
                    <a:pt x="91" y="4"/>
                  </a:lnTo>
                  <a:lnTo>
                    <a:pt x="78" y="1"/>
                  </a:lnTo>
                  <a:lnTo>
                    <a:pt x="65" y="0"/>
                  </a:lnTo>
                  <a:lnTo>
                    <a:pt x="52" y="1"/>
                  </a:lnTo>
                  <a:lnTo>
                    <a:pt x="39" y="4"/>
                  </a:lnTo>
                  <a:lnTo>
                    <a:pt x="28" y="8"/>
                  </a:lnTo>
                  <a:lnTo>
                    <a:pt x="19" y="13"/>
                  </a:lnTo>
                  <a:lnTo>
                    <a:pt x="11" y="19"/>
                  </a:lnTo>
                  <a:lnTo>
                    <a:pt x="6" y="28"/>
                  </a:lnTo>
                  <a:lnTo>
                    <a:pt x="2" y="36"/>
                  </a:lnTo>
                  <a:lnTo>
                    <a:pt x="0"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10" name="Freeform 735">
              <a:extLst>
                <a:ext uri="{FF2B5EF4-FFF2-40B4-BE49-F238E27FC236}">
                  <a16:creationId xmlns:a16="http://schemas.microsoft.com/office/drawing/2014/main" id="{E9D0E6CF-7D64-4264-A5CC-EB50C0A9D3FA}"/>
                </a:ext>
              </a:extLst>
            </p:cNvPr>
            <p:cNvSpPr>
              <a:spLocks/>
            </p:cNvSpPr>
            <p:nvPr/>
          </p:nvSpPr>
          <p:spPr bwMode="auto">
            <a:xfrm flipH="1">
              <a:off x="833" y="1468"/>
              <a:ext cx="29" cy="21"/>
            </a:xfrm>
            <a:custGeom>
              <a:avLst/>
              <a:gdLst>
                <a:gd name="T0" fmla="*/ 0 w 130"/>
                <a:gd name="T1" fmla="*/ 0 h 95"/>
                <a:gd name="T2" fmla="*/ 0 w 130"/>
                <a:gd name="T3" fmla="*/ 0 h 95"/>
                <a:gd name="T4" fmla="*/ 0 w 130"/>
                <a:gd name="T5" fmla="*/ 0 h 95"/>
                <a:gd name="T6" fmla="*/ 0 w 130"/>
                <a:gd name="T7" fmla="*/ 0 h 95"/>
                <a:gd name="T8" fmla="*/ 0 w 130"/>
                <a:gd name="T9" fmla="*/ 0 h 95"/>
                <a:gd name="T10" fmla="*/ 0 w 130"/>
                <a:gd name="T11" fmla="*/ 0 h 95"/>
                <a:gd name="T12" fmla="*/ 0 w 130"/>
                <a:gd name="T13" fmla="*/ 0 h 95"/>
                <a:gd name="T14" fmla="*/ 0 w 130"/>
                <a:gd name="T15" fmla="*/ 0 h 95"/>
                <a:gd name="T16" fmla="*/ 0 w 130"/>
                <a:gd name="T17" fmla="*/ 0 h 95"/>
                <a:gd name="T18" fmla="*/ 0 w 130"/>
                <a:gd name="T19" fmla="*/ 0 h 95"/>
                <a:gd name="T20" fmla="*/ 0 w 130"/>
                <a:gd name="T21" fmla="*/ 0 h 95"/>
                <a:gd name="T22" fmla="*/ 0 w 130"/>
                <a:gd name="T23" fmla="*/ 0 h 95"/>
                <a:gd name="T24" fmla="*/ 0 w 130"/>
                <a:gd name="T25" fmla="*/ 0 h 95"/>
                <a:gd name="T26" fmla="*/ 0 w 130"/>
                <a:gd name="T27" fmla="*/ 0 h 95"/>
                <a:gd name="T28" fmla="*/ 0 w 130"/>
                <a:gd name="T29" fmla="*/ 0 h 95"/>
                <a:gd name="T30" fmla="*/ 0 w 130"/>
                <a:gd name="T31" fmla="*/ 0 h 95"/>
                <a:gd name="T32" fmla="*/ 0 w 130"/>
                <a:gd name="T33" fmla="*/ 0 h 95"/>
                <a:gd name="T34" fmla="*/ 0 w 130"/>
                <a:gd name="T35" fmla="*/ 0 h 95"/>
                <a:gd name="T36" fmla="*/ 0 w 130"/>
                <a:gd name="T37" fmla="*/ 0 h 95"/>
                <a:gd name="T38" fmla="*/ 0 w 130"/>
                <a:gd name="T39" fmla="*/ 0 h 95"/>
                <a:gd name="T40" fmla="*/ 0 w 130"/>
                <a:gd name="T41" fmla="*/ 0 h 95"/>
                <a:gd name="T42" fmla="*/ 0 w 130"/>
                <a:gd name="T43" fmla="*/ 0 h 95"/>
                <a:gd name="T44" fmla="*/ 0 w 130"/>
                <a:gd name="T45" fmla="*/ 0 h 95"/>
                <a:gd name="T46" fmla="*/ 0 w 130"/>
                <a:gd name="T47" fmla="*/ 0 h 95"/>
                <a:gd name="T48" fmla="*/ 0 w 130"/>
                <a:gd name="T49" fmla="*/ 0 h 95"/>
                <a:gd name="T50" fmla="*/ 0 w 130"/>
                <a:gd name="T51" fmla="*/ 0 h 95"/>
                <a:gd name="T52" fmla="*/ 0 w 130"/>
                <a:gd name="T53" fmla="*/ 0 h 95"/>
                <a:gd name="T54" fmla="*/ 0 w 130"/>
                <a:gd name="T55" fmla="*/ 0 h 95"/>
                <a:gd name="T56" fmla="*/ 0 w 130"/>
                <a:gd name="T57" fmla="*/ 0 h 95"/>
                <a:gd name="T58" fmla="*/ 0 w 130"/>
                <a:gd name="T59" fmla="*/ 0 h 95"/>
                <a:gd name="T60" fmla="*/ 0 w 130"/>
                <a:gd name="T61" fmla="*/ 0 h 95"/>
                <a:gd name="T62" fmla="*/ 0 w 130"/>
                <a:gd name="T63" fmla="*/ 0 h 95"/>
                <a:gd name="T64" fmla="*/ 0 w 130"/>
                <a:gd name="T65" fmla="*/ 0 h 9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0"/>
                <a:gd name="T100" fmla="*/ 0 h 95"/>
                <a:gd name="T101" fmla="*/ 130 w 130"/>
                <a:gd name="T102" fmla="*/ 95 h 9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0" h="95">
                  <a:moveTo>
                    <a:pt x="0" y="47"/>
                  </a:moveTo>
                  <a:lnTo>
                    <a:pt x="1" y="57"/>
                  </a:lnTo>
                  <a:lnTo>
                    <a:pt x="5" y="66"/>
                  </a:lnTo>
                  <a:lnTo>
                    <a:pt x="10" y="74"/>
                  </a:lnTo>
                  <a:lnTo>
                    <a:pt x="18" y="80"/>
                  </a:lnTo>
                  <a:lnTo>
                    <a:pt x="27" y="87"/>
                  </a:lnTo>
                  <a:lnTo>
                    <a:pt x="39" y="91"/>
                  </a:lnTo>
                  <a:lnTo>
                    <a:pt x="52" y="93"/>
                  </a:lnTo>
                  <a:lnTo>
                    <a:pt x="65" y="95"/>
                  </a:lnTo>
                  <a:lnTo>
                    <a:pt x="78" y="93"/>
                  </a:lnTo>
                  <a:lnTo>
                    <a:pt x="91" y="91"/>
                  </a:lnTo>
                  <a:lnTo>
                    <a:pt x="101" y="87"/>
                  </a:lnTo>
                  <a:lnTo>
                    <a:pt x="112" y="80"/>
                  </a:lnTo>
                  <a:lnTo>
                    <a:pt x="120" y="74"/>
                  </a:lnTo>
                  <a:lnTo>
                    <a:pt x="125" y="66"/>
                  </a:lnTo>
                  <a:lnTo>
                    <a:pt x="129" y="57"/>
                  </a:lnTo>
                  <a:lnTo>
                    <a:pt x="130" y="47"/>
                  </a:lnTo>
                  <a:lnTo>
                    <a:pt x="129" y="38"/>
                  </a:lnTo>
                  <a:lnTo>
                    <a:pt x="125" y="28"/>
                  </a:lnTo>
                  <a:lnTo>
                    <a:pt x="120" y="21"/>
                  </a:lnTo>
                  <a:lnTo>
                    <a:pt x="112" y="13"/>
                  </a:lnTo>
                  <a:lnTo>
                    <a:pt x="101" y="8"/>
                  </a:lnTo>
                  <a:lnTo>
                    <a:pt x="91" y="4"/>
                  </a:lnTo>
                  <a:lnTo>
                    <a:pt x="78" y="1"/>
                  </a:lnTo>
                  <a:lnTo>
                    <a:pt x="65" y="0"/>
                  </a:lnTo>
                  <a:lnTo>
                    <a:pt x="52" y="1"/>
                  </a:lnTo>
                  <a:lnTo>
                    <a:pt x="39" y="4"/>
                  </a:lnTo>
                  <a:lnTo>
                    <a:pt x="27" y="8"/>
                  </a:lnTo>
                  <a:lnTo>
                    <a:pt x="18" y="13"/>
                  </a:lnTo>
                  <a:lnTo>
                    <a:pt x="10" y="21"/>
                  </a:lnTo>
                  <a:lnTo>
                    <a:pt x="5" y="28"/>
                  </a:lnTo>
                  <a:lnTo>
                    <a:pt x="1" y="38"/>
                  </a:lnTo>
                  <a:lnTo>
                    <a:pt x="0"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11" name="Freeform 736">
              <a:extLst>
                <a:ext uri="{FF2B5EF4-FFF2-40B4-BE49-F238E27FC236}">
                  <a16:creationId xmlns:a16="http://schemas.microsoft.com/office/drawing/2014/main" id="{3E3758C3-516E-4B0F-B77D-9D2E47116D79}"/>
                </a:ext>
              </a:extLst>
            </p:cNvPr>
            <p:cNvSpPr>
              <a:spLocks/>
            </p:cNvSpPr>
            <p:nvPr/>
          </p:nvSpPr>
          <p:spPr bwMode="auto">
            <a:xfrm flipH="1">
              <a:off x="363" y="1350"/>
              <a:ext cx="49" cy="134"/>
            </a:xfrm>
            <a:custGeom>
              <a:avLst/>
              <a:gdLst>
                <a:gd name="T0" fmla="*/ 0 w 218"/>
                <a:gd name="T1" fmla="*/ 0 h 582"/>
                <a:gd name="T2" fmla="*/ 0 w 218"/>
                <a:gd name="T3" fmla="*/ 0 h 582"/>
                <a:gd name="T4" fmla="*/ 0 w 218"/>
                <a:gd name="T5" fmla="*/ 0 h 582"/>
                <a:gd name="T6" fmla="*/ 0 w 218"/>
                <a:gd name="T7" fmla="*/ 0 h 582"/>
                <a:gd name="T8" fmla="*/ 0 w 218"/>
                <a:gd name="T9" fmla="*/ 0 h 582"/>
                <a:gd name="T10" fmla="*/ 0 w 218"/>
                <a:gd name="T11" fmla="*/ 0 h 582"/>
                <a:gd name="T12" fmla="*/ 0 w 218"/>
                <a:gd name="T13" fmla="*/ 0 h 582"/>
                <a:gd name="T14" fmla="*/ 0 w 218"/>
                <a:gd name="T15" fmla="*/ 0 h 582"/>
                <a:gd name="T16" fmla="*/ 0 w 218"/>
                <a:gd name="T17" fmla="*/ 0 h 582"/>
                <a:gd name="T18" fmla="*/ 0 w 218"/>
                <a:gd name="T19" fmla="*/ 0 h 582"/>
                <a:gd name="T20" fmla="*/ 0 w 218"/>
                <a:gd name="T21" fmla="*/ 0 h 582"/>
                <a:gd name="T22" fmla="*/ 0 w 218"/>
                <a:gd name="T23" fmla="*/ 0 h 582"/>
                <a:gd name="T24" fmla="*/ 0 w 218"/>
                <a:gd name="T25" fmla="*/ 0 h 582"/>
                <a:gd name="T26" fmla="*/ 0 w 218"/>
                <a:gd name="T27" fmla="*/ 0 h 582"/>
                <a:gd name="T28" fmla="*/ 0 w 218"/>
                <a:gd name="T29" fmla="*/ 0 h 582"/>
                <a:gd name="T30" fmla="*/ 0 w 218"/>
                <a:gd name="T31" fmla="*/ 0 h 582"/>
                <a:gd name="T32" fmla="*/ 0 w 218"/>
                <a:gd name="T33" fmla="*/ 0 h 582"/>
                <a:gd name="T34" fmla="*/ 0 w 218"/>
                <a:gd name="T35" fmla="*/ 0 h 582"/>
                <a:gd name="T36" fmla="*/ 0 w 218"/>
                <a:gd name="T37" fmla="*/ 0 h 58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8"/>
                <a:gd name="T58" fmla="*/ 0 h 582"/>
                <a:gd name="T59" fmla="*/ 218 w 218"/>
                <a:gd name="T60" fmla="*/ 582 h 58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8" h="582">
                  <a:moveTo>
                    <a:pt x="16" y="1"/>
                  </a:moveTo>
                  <a:lnTo>
                    <a:pt x="8" y="5"/>
                  </a:lnTo>
                  <a:lnTo>
                    <a:pt x="3" y="13"/>
                  </a:lnTo>
                  <a:lnTo>
                    <a:pt x="0" y="21"/>
                  </a:lnTo>
                  <a:lnTo>
                    <a:pt x="1" y="29"/>
                  </a:lnTo>
                  <a:lnTo>
                    <a:pt x="175" y="566"/>
                  </a:lnTo>
                  <a:lnTo>
                    <a:pt x="179" y="574"/>
                  </a:lnTo>
                  <a:lnTo>
                    <a:pt x="187" y="579"/>
                  </a:lnTo>
                  <a:lnTo>
                    <a:pt x="195" y="582"/>
                  </a:lnTo>
                  <a:lnTo>
                    <a:pt x="204" y="580"/>
                  </a:lnTo>
                  <a:lnTo>
                    <a:pt x="211" y="577"/>
                  </a:lnTo>
                  <a:lnTo>
                    <a:pt x="216" y="570"/>
                  </a:lnTo>
                  <a:lnTo>
                    <a:pt x="218" y="562"/>
                  </a:lnTo>
                  <a:lnTo>
                    <a:pt x="217" y="553"/>
                  </a:lnTo>
                  <a:lnTo>
                    <a:pt x="43" y="16"/>
                  </a:lnTo>
                  <a:lnTo>
                    <a:pt x="39" y="8"/>
                  </a:lnTo>
                  <a:lnTo>
                    <a:pt x="32" y="3"/>
                  </a:lnTo>
                  <a:lnTo>
                    <a:pt x="25" y="0"/>
                  </a:lnTo>
                  <a:lnTo>
                    <a:pt x="1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12" name="Freeform 737">
              <a:extLst>
                <a:ext uri="{FF2B5EF4-FFF2-40B4-BE49-F238E27FC236}">
                  <a16:creationId xmlns:a16="http://schemas.microsoft.com/office/drawing/2014/main" id="{6C11CA29-4EB0-476F-A229-8E487F20C0D2}"/>
                </a:ext>
              </a:extLst>
            </p:cNvPr>
            <p:cNvSpPr>
              <a:spLocks/>
            </p:cNvSpPr>
            <p:nvPr/>
          </p:nvSpPr>
          <p:spPr bwMode="auto">
            <a:xfrm flipH="1">
              <a:off x="443" y="1364"/>
              <a:ext cx="49" cy="53"/>
            </a:xfrm>
            <a:custGeom>
              <a:avLst/>
              <a:gdLst>
                <a:gd name="T0" fmla="*/ 0 w 213"/>
                <a:gd name="T1" fmla="*/ 0 h 230"/>
                <a:gd name="T2" fmla="*/ 0 w 213"/>
                <a:gd name="T3" fmla="*/ 0 h 230"/>
                <a:gd name="T4" fmla="*/ 0 w 213"/>
                <a:gd name="T5" fmla="*/ 0 h 230"/>
                <a:gd name="T6" fmla="*/ 0 w 213"/>
                <a:gd name="T7" fmla="*/ 0 h 230"/>
                <a:gd name="T8" fmla="*/ 0 w 213"/>
                <a:gd name="T9" fmla="*/ 0 h 230"/>
                <a:gd name="T10" fmla="*/ 0 w 213"/>
                <a:gd name="T11" fmla="*/ 0 h 230"/>
                <a:gd name="T12" fmla="*/ 0 w 213"/>
                <a:gd name="T13" fmla="*/ 0 h 230"/>
                <a:gd name="T14" fmla="*/ 0 w 213"/>
                <a:gd name="T15" fmla="*/ 0 h 230"/>
                <a:gd name="T16" fmla="*/ 0 w 213"/>
                <a:gd name="T17" fmla="*/ 0 h 230"/>
                <a:gd name="T18" fmla="*/ 0 w 213"/>
                <a:gd name="T19" fmla="*/ 0 h 230"/>
                <a:gd name="T20" fmla="*/ 0 w 213"/>
                <a:gd name="T21" fmla="*/ 0 h 230"/>
                <a:gd name="T22" fmla="*/ 0 w 213"/>
                <a:gd name="T23" fmla="*/ 0 h 230"/>
                <a:gd name="T24" fmla="*/ 0 w 213"/>
                <a:gd name="T25" fmla="*/ 0 h 230"/>
                <a:gd name="T26" fmla="*/ 0 w 213"/>
                <a:gd name="T27" fmla="*/ 0 h 230"/>
                <a:gd name="T28" fmla="*/ 0 w 213"/>
                <a:gd name="T29" fmla="*/ 0 h 230"/>
                <a:gd name="T30" fmla="*/ 0 w 213"/>
                <a:gd name="T31" fmla="*/ 0 h 230"/>
                <a:gd name="T32" fmla="*/ 0 w 213"/>
                <a:gd name="T33" fmla="*/ 0 h 230"/>
                <a:gd name="T34" fmla="*/ 0 w 213"/>
                <a:gd name="T35" fmla="*/ 0 h 230"/>
                <a:gd name="T36" fmla="*/ 0 w 213"/>
                <a:gd name="T37" fmla="*/ 0 h 230"/>
                <a:gd name="T38" fmla="*/ 0 w 213"/>
                <a:gd name="T39" fmla="*/ 0 h 230"/>
                <a:gd name="T40" fmla="*/ 0 w 213"/>
                <a:gd name="T41" fmla="*/ 0 h 230"/>
                <a:gd name="T42" fmla="*/ 0 w 213"/>
                <a:gd name="T43" fmla="*/ 0 h 230"/>
                <a:gd name="T44" fmla="*/ 0 w 213"/>
                <a:gd name="T45" fmla="*/ 0 h 230"/>
                <a:gd name="T46" fmla="*/ 0 w 213"/>
                <a:gd name="T47" fmla="*/ 0 h 230"/>
                <a:gd name="T48" fmla="*/ 0 w 213"/>
                <a:gd name="T49" fmla="*/ 0 h 230"/>
                <a:gd name="T50" fmla="*/ 0 w 213"/>
                <a:gd name="T51" fmla="*/ 0 h 230"/>
                <a:gd name="T52" fmla="*/ 0 w 213"/>
                <a:gd name="T53" fmla="*/ 0 h 230"/>
                <a:gd name="T54" fmla="*/ 0 w 213"/>
                <a:gd name="T55" fmla="*/ 0 h 230"/>
                <a:gd name="T56" fmla="*/ 0 w 213"/>
                <a:gd name="T57" fmla="*/ 0 h 230"/>
                <a:gd name="T58" fmla="*/ 0 w 213"/>
                <a:gd name="T59" fmla="*/ 0 h 230"/>
                <a:gd name="T60" fmla="*/ 0 w 213"/>
                <a:gd name="T61" fmla="*/ 0 h 230"/>
                <a:gd name="T62" fmla="*/ 0 w 213"/>
                <a:gd name="T63" fmla="*/ 0 h 230"/>
                <a:gd name="T64" fmla="*/ 0 w 213"/>
                <a:gd name="T65" fmla="*/ 0 h 230"/>
                <a:gd name="T66" fmla="*/ 0 w 213"/>
                <a:gd name="T67" fmla="*/ 0 h 230"/>
                <a:gd name="T68" fmla="*/ 0 w 213"/>
                <a:gd name="T69" fmla="*/ 0 h 230"/>
                <a:gd name="T70" fmla="*/ 0 w 213"/>
                <a:gd name="T71" fmla="*/ 0 h 230"/>
                <a:gd name="T72" fmla="*/ 0 w 213"/>
                <a:gd name="T73" fmla="*/ 0 h 230"/>
                <a:gd name="T74" fmla="*/ 0 w 213"/>
                <a:gd name="T75" fmla="*/ 0 h 23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3"/>
                <a:gd name="T115" fmla="*/ 0 h 230"/>
                <a:gd name="T116" fmla="*/ 213 w 213"/>
                <a:gd name="T117" fmla="*/ 230 h 23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3" h="230">
                  <a:moveTo>
                    <a:pt x="46" y="21"/>
                  </a:moveTo>
                  <a:lnTo>
                    <a:pt x="33" y="34"/>
                  </a:lnTo>
                  <a:lnTo>
                    <a:pt x="22" y="49"/>
                  </a:lnTo>
                  <a:lnTo>
                    <a:pt x="13" y="67"/>
                  </a:lnTo>
                  <a:lnTo>
                    <a:pt x="6" y="88"/>
                  </a:lnTo>
                  <a:lnTo>
                    <a:pt x="2" y="113"/>
                  </a:lnTo>
                  <a:lnTo>
                    <a:pt x="0" y="139"/>
                  </a:lnTo>
                  <a:lnTo>
                    <a:pt x="0" y="169"/>
                  </a:lnTo>
                  <a:lnTo>
                    <a:pt x="1" y="200"/>
                  </a:lnTo>
                  <a:lnTo>
                    <a:pt x="3" y="209"/>
                  </a:lnTo>
                  <a:lnTo>
                    <a:pt x="9" y="216"/>
                  </a:lnTo>
                  <a:lnTo>
                    <a:pt x="16" y="220"/>
                  </a:lnTo>
                  <a:lnTo>
                    <a:pt x="24" y="221"/>
                  </a:lnTo>
                  <a:lnTo>
                    <a:pt x="33" y="218"/>
                  </a:lnTo>
                  <a:lnTo>
                    <a:pt x="40" y="213"/>
                  </a:lnTo>
                  <a:lnTo>
                    <a:pt x="44" y="205"/>
                  </a:lnTo>
                  <a:lnTo>
                    <a:pt x="45" y="196"/>
                  </a:lnTo>
                  <a:lnTo>
                    <a:pt x="44" y="139"/>
                  </a:lnTo>
                  <a:lnTo>
                    <a:pt x="49" y="97"/>
                  </a:lnTo>
                  <a:lnTo>
                    <a:pt x="61" y="71"/>
                  </a:lnTo>
                  <a:lnTo>
                    <a:pt x="74" y="56"/>
                  </a:lnTo>
                  <a:lnTo>
                    <a:pt x="81" y="51"/>
                  </a:lnTo>
                  <a:lnTo>
                    <a:pt x="91" y="47"/>
                  </a:lnTo>
                  <a:lnTo>
                    <a:pt x="98" y="44"/>
                  </a:lnTo>
                  <a:lnTo>
                    <a:pt x="106" y="44"/>
                  </a:lnTo>
                  <a:lnTo>
                    <a:pt x="113" y="44"/>
                  </a:lnTo>
                  <a:lnTo>
                    <a:pt x="118" y="44"/>
                  </a:lnTo>
                  <a:lnTo>
                    <a:pt x="122" y="45"/>
                  </a:lnTo>
                  <a:lnTo>
                    <a:pt x="123" y="45"/>
                  </a:lnTo>
                  <a:lnTo>
                    <a:pt x="124" y="45"/>
                  </a:lnTo>
                  <a:lnTo>
                    <a:pt x="126" y="45"/>
                  </a:lnTo>
                  <a:lnTo>
                    <a:pt x="126" y="47"/>
                  </a:lnTo>
                  <a:lnTo>
                    <a:pt x="127" y="47"/>
                  </a:lnTo>
                  <a:lnTo>
                    <a:pt x="133" y="48"/>
                  </a:lnTo>
                  <a:lnTo>
                    <a:pt x="140" y="51"/>
                  </a:lnTo>
                  <a:lnTo>
                    <a:pt x="145" y="54"/>
                  </a:lnTo>
                  <a:lnTo>
                    <a:pt x="150" y="60"/>
                  </a:lnTo>
                  <a:lnTo>
                    <a:pt x="165" y="94"/>
                  </a:lnTo>
                  <a:lnTo>
                    <a:pt x="170" y="135"/>
                  </a:lnTo>
                  <a:lnTo>
                    <a:pt x="169" y="176"/>
                  </a:lnTo>
                  <a:lnTo>
                    <a:pt x="166" y="204"/>
                  </a:lnTo>
                  <a:lnTo>
                    <a:pt x="166" y="213"/>
                  </a:lnTo>
                  <a:lnTo>
                    <a:pt x="169" y="221"/>
                  </a:lnTo>
                  <a:lnTo>
                    <a:pt x="175" y="226"/>
                  </a:lnTo>
                  <a:lnTo>
                    <a:pt x="183" y="230"/>
                  </a:lnTo>
                  <a:lnTo>
                    <a:pt x="192" y="229"/>
                  </a:lnTo>
                  <a:lnTo>
                    <a:pt x="200" y="226"/>
                  </a:lnTo>
                  <a:lnTo>
                    <a:pt x="205" y="220"/>
                  </a:lnTo>
                  <a:lnTo>
                    <a:pt x="209" y="212"/>
                  </a:lnTo>
                  <a:lnTo>
                    <a:pt x="210" y="203"/>
                  </a:lnTo>
                  <a:lnTo>
                    <a:pt x="211" y="186"/>
                  </a:lnTo>
                  <a:lnTo>
                    <a:pt x="213" y="165"/>
                  </a:lnTo>
                  <a:lnTo>
                    <a:pt x="213" y="139"/>
                  </a:lnTo>
                  <a:lnTo>
                    <a:pt x="211" y="112"/>
                  </a:lnTo>
                  <a:lnTo>
                    <a:pt x="206" y="83"/>
                  </a:lnTo>
                  <a:lnTo>
                    <a:pt x="198" y="57"/>
                  </a:lnTo>
                  <a:lnTo>
                    <a:pt x="185" y="34"/>
                  </a:lnTo>
                  <a:lnTo>
                    <a:pt x="180" y="27"/>
                  </a:lnTo>
                  <a:lnTo>
                    <a:pt x="175" y="22"/>
                  </a:lnTo>
                  <a:lnTo>
                    <a:pt x="169" y="17"/>
                  </a:lnTo>
                  <a:lnTo>
                    <a:pt x="162" y="12"/>
                  </a:lnTo>
                  <a:lnTo>
                    <a:pt x="154" y="9"/>
                  </a:lnTo>
                  <a:lnTo>
                    <a:pt x="146" y="6"/>
                  </a:lnTo>
                  <a:lnTo>
                    <a:pt x="139" y="4"/>
                  </a:lnTo>
                  <a:lnTo>
                    <a:pt x="131" y="2"/>
                  </a:lnTo>
                  <a:lnTo>
                    <a:pt x="132" y="2"/>
                  </a:lnTo>
                  <a:lnTo>
                    <a:pt x="133" y="2"/>
                  </a:lnTo>
                  <a:lnTo>
                    <a:pt x="133" y="4"/>
                  </a:lnTo>
                  <a:lnTo>
                    <a:pt x="135" y="4"/>
                  </a:lnTo>
                  <a:lnTo>
                    <a:pt x="132" y="2"/>
                  </a:lnTo>
                  <a:lnTo>
                    <a:pt x="126" y="1"/>
                  </a:lnTo>
                  <a:lnTo>
                    <a:pt x="117" y="0"/>
                  </a:lnTo>
                  <a:lnTo>
                    <a:pt x="105" y="0"/>
                  </a:lnTo>
                  <a:lnTo>
                    <a:pt x="91" y="1"/>
                  </a:lnTo>
                  <a:lnTo>
                    <a:pt x="76" y="4"/>
                  </a:lnTo>
                  <a:lnTo>
                    <a:pt x="61" y="10"/>
                  </a:lnTo>
                  <a:lnTo>
                    <a:pt x="46"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13" name="Freeform 738">
              <a:extLst>
                <a:ext uri="{FF2B5EF4-FFF2-40B4-BE49-F238E27FC236}">
                  <a16:creationId xmlns:a16="http://schemas.microsoft.com/office/drawing/2014/main" id="{77B05038-47E4-4784-9B5C-A7566A04E641}"/>
                </a:ext>
              </a:extLst>
            </p:cNvPr>
            <p:cNvSpPr>
              <a:spLocks/>
            </p:cNvSpPr>
            <p:nvPr/>
          </p:nvSpPr>
          <p:spPr bwMode="auto">
            <a:xfrm flipH="1">
              <a:off x="541" y="1408"/>
              <a:ext cx="179" cy="66"/>
            </a:xfrm>
            <a:custGeom>
              <a:avLst/>
              <a:gdLst>
                <a:gd name="T0" fmla="*/ 0 w 778"/>
                <a:gd name="T1" fmla="*/ 0 h 286"/>
                <a:gd name="T2" fmla="*/ 0 w 778"/>
                <a:gd name="T3" fmla="*/ 0 h 286"/>
                <a:gd name="T4" fmla="*/ 0 w 778"/>
                <a:gd name="T5" fmla="*/ 0 h 286"/>
                <a:gd name="T6" fmla="*/ 0 w 778"/>
                <a:gd name="T7" fmla="*/ 0 h 286"/>
                <a:gd name="T8" fmla="*/ 0 w 778"/>
                <a:gd name="T9" fmla="*/ 0 h 286"/>
                <a:gd name="T10" fmla="*/ 0 w 778"/>
                <a:gd name="T11" fmla="*/ 0 h 286"/>
                <a:gd name="T12" fmla="*/ 0 w 778"/>
                <a:gd name="T13" fmla="*/ 0 h 286"/>
                <a:gd name="T14" fmla="*/ 0 w 778"/>
                <a:gd name="T15" fmla="*/ 0 h 286"/>
                <a:gd name="T16" fmla="*/ 0 w 778"/>
                <a:gd name="T17" fmla="*/ 0 h 286"/>
                <a:gd name="T18" fmla="*/ 0 w 778"/>
                <a:gd name="T19" fmla="*/ 0 h 286"/>
                <a:gd name="T20" fmla="*/ 0 w 778"/>
                <a:gd name="T21" fmla="*/ 0 h 286"/>
                <a:gd name="T22" fmla="*/ 0 w 778"/>
                <a:gd name="T23" fmla="*/ 0 h 286"/>
                <a:gd name="T24" fmla="*/ 0 w 778"/>
                <a:gd name="T25" fmla="*/ 0 h 286"/>
                <a:gd name="T26" fmla="*/ 0 w 778"/>
                <a:gd name="T27" fmla="*/ 0 h 286"/>
                <a:gd name="T28" fmla="*/ 0 w 778"/>
                <a:gd name="T29" fmla="*/ 0 h 286"/>
                <a:gd name="T30" fmla="*/ 0 w 778"/>
                <a:gd name="T31" fmla="*/ 0 h 286"/>
                <a:gd name="T32" fmla="*/ 0 w 778"/>
                <a:gd name="T33" fmla="*/ 0 h 286"/>
                <a:gd name="T34" fmla="*/ 0 w 778"/>
                <a:gd name="T35" fmla="*/ 0 h 286"/>
                <a:gd name="T36" fmla="*/ 0 w 778"/>
                <a:gd name="T37" fmla="*/ 0 h 286"/>
                <a:gd name="T38" fmla="*/ 0 w 778"/>
                <a:gd name="T39" fmla="*/ 0 h 286"/>
                <a:gd name="T40" fmla="*/ 0 w 778"/>
                <a:gd name="T41" fmla="*/ 0 h 286"/>
                <a:gd name="T42" fmla="*/ 0 w 778"/>
                <a:gd name="T43" fmla="*/ 0 h 286"/>
                <a:gd name="T44" fmla="*/ 0 w 778"/>
                <a:gd name="T45" fmla="*/ 0 h 286"/>
                <a:gd name="T46" fmla="*/ 0 w 778"/>
                <a:gd name="T47" fmla="*/ 0 h 286"/>
                <a:gd name="T48" fmla="*/ 0 w 778"/>
                <a:gd name="T49" fmla="*/ 0 h 286"/>
                <a:gd name="T50" fmla="*/ 0 w 778"/>
                <a:gd name="T51" fmla="*/ 0 h 286"/>
                <a:gd name="T52" fmla="*/ 0 w 778"/>
                <a:gd name="T53" fmla="*/ 0 h 286"/>
                <a:gd name="T54" fmla="*/ 0 w 778"/>
                <a:gd name="T55" fmla="*/ 0 h 286"/>
                <a:gd name="T56" fmla="*/ 0 w 778"/>
                <a:gd name="T57" fmla="*/ 0 h 286"/>
                <a:gd name="T58" fmla="*/ 0 w 778"/>
                <a:gd name="T59" fmla="*/ 0 h 286"/>
                <a:gd name="T60" fmla="*/ 0 w 778"/>
                <a:gd name="T61" fmla="*/ 0 h 286"/>
                <a:gd name="T62" fmla="*/ 0 w 778"/>
                <a:gd name="T63" fmla="*/ 0 h 286"/>
                <a:gd name="T64" fmla="*/ 0 w 778"/>
                <a:gd name="T65" fmla="*/ 0 h 286"/>
                <a:gd name="T66" fmla="*/ 0 w 778"/>
                <a:gd name="T67" fmla="*/ 0 h 286"/>
                <a:gd name="T68" fmla="*/ 0 w 778"/>
                <a:gd name="T69" fmla="*/ 0 h 286"/>
                <a:gd name="T70" fmla="*/ 0 w 778"/>
                <a:gd name="T71" fmla="*/ 0 h 28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78"/>
                <a:gd name="T109" fmla="*/ 0 h 286"/>
                <a:gd name="T110" fmla="*/ 778 w 778"/>
                <a:gd name="T111" fmla="*/ 286 h 28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78" h="286">
                  <a:moveTo>
                    <a:pt x="4" y="260"/>
                  </a:moveTo>
                  <a:lnTo>
                    <a:pt x="0" y="286"/>
                  </a:lnTo>
                  <a:lnTo>
                    <a:pt x="778" y="286"/>
                  </a:lnTo>
                  <a:lnTo>
                    <a:pt x="774" y="260"/>
                  </a:lnTo>
                  <a:lnTo>
                    <a:pt x="767" y="233"/>
                  </a:lnTo>
                  <a:lnTo>
                    <a:pt x="757" y="205"/>
                  </a:lnTo>
                  <a:lnTo>
                    <a:pt x="744" y="179"/>
                  </a:lnTo>
                  <a:lnTo>
                    <a:pt x="730" y="156"/>
                  </a:lnTo>
                  <a:lnTo>
                    <a:pt x="711" y="133"/>
                  </a:lnTo>
                  <a:lnTo>
                    <a:pt x="691" y="112"/>
                  </a:lnTo>
                  <a:lnTo>
                    <a:pt x="669" y="91"/>
                  </a:lnTo>
                  <a:lnTo>
                    <a:pt x="644" y="73"/>
                  </a:lnTo>
                  <a:lnTo>
                    <a:pt x="618" y="57"/>
                  </a:lnTo>
                  <a:lnTo>
                    <a:pt x="589" y="43"/>
                  </a:lnTo>
                  <a:lnTo>
                    <a:pt x="559" y="30"/>
                  </a:lnTo>
                  <a:lnTo>
                    <a:pt x="528" y="19"/>
                  </a:lnTo>
                  <a:lnTo>
                    <a:pt x="496" y="12"/>
                  </a:lnTo>
                  <a:lnTo>
                    <a:pt x="462" y="5"/>
                  </a:lnTo>
                  <a:lnTo>
                    <a:pt x="427" y="1"/>
                  </a:lnTo>
                  <a:lnTo>
                    <a:pt x="390" y="0"/>
                  </a:lnTo>
                  <a:lnTo>
                    <a:pt x="355" y="1"/>
                  </a:lnTo>
                  <a:lnTo>
                    <a:pt x="320" y="5"/>
                  </a:lnTo>
                  <a:lnTo>
                    <a:pt x="285" y="12"/>
                  </a:lnTo>
                  <a:lnTo>
                    <a:pt x="253" y="19"/>
                  </a:lnTo>
                  <a:lnTo>
                    <a:pt x="221" y="30"/>
                  </a:lnTo>
                  <a:lnTo>
                    <a:pt x="191" y="43"/>
                  </a:lnTo>
                  <a:lnTo>
                    <a:pt x="163" y="58"/>
                  </a:lnTo>
                  <a:lnTo>
                    <a:pt x="136" y="74"/>
                  </a:lnTo>
                  <a:lnTo>
                    <a:pt x="111" y="92"/>
                  </a:lnTo>
                  <a:lnTo>
                    <a:pt x="87" y="113"/>
                  </a:lnTo>
                  <a:lnTo>
                    <a:pt x="67" y="134"/>
                  </a:lnTo>
                  <a:lnTo>
                    <a:pt x="48" y="157"/>
                  </a:lnTo>
                  <a:lnTo>
                    <a:pt x="34" y="181"/>
                  </a:lnTo>
                  <a:lnTo>
                    <a:pt x="21" y="207"/>
                  </a:lnTo>
                  <a:lnTo>
                    <a:pt x="11" y="233"/>
                  </a:lnTo>
                  <a:lnTo>
                    <a:pt x="4" y="2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14" name="Freeform 739">
              <a:extLst>
                <a:ext uri="{FF2B5EF4-FFF2-40B4-BE49-F238E27FC236}">
                  <a16:creationId xmlns:a16="http://schemas.microsoft.com/office/drawing/2014/main" id="{BA473EDF-A344-4CDA-BF41-FDE38DB7DE04}"/>
                </a:ext>
              </a:extLst>
            </p:cNvPr>
            <p:cNvSpPr>
              <a:spLocks/>
            </p:cNvSpPr>
            <p:nvPr/>
          </p:nvSpPr>
          <p:spPr bwMode="auto">
            <a:xfrm flipH="1">
              <a:off x="554" y="1418"/>
              <a:ext cx="153" cy="45"/>
            </a:xfrm>
            <a:custGeom>
              <a:avLst/>
              <a:gdLst>
                <a:gd name="T0" fmla="*/ 0 w 666"/>
                <a:gd name="T1" fmla="*/ 0 h 198"/>
                <a:gd name="T2" fmla="*/ 0 w 666"/>
                <a:gd name="T3" fmla="*/ 0 h 198"/>
                <a:gd name="T4" fmla="*/ 0 w 666"/>
                <a:gd name="T5" fmla="*/ 0 h 198"/>
                <a:gd name="T6" fmla="*/ 0 w 666"/>
                <a:gd name="T7" fmla="*/ 0 h 198"/>
                <a:gd name="T8" fmla="*/ 0 w 666"/>
                <a:gd name="T9" fmla="*/ 0 h 198"/>
                <a:gd name="T10" fmla="*/ 0 w 666"/>
                <a:gd name="T11" fmla="*/ 0 h 198"/>
                <a:gd name="T12" fmla="*/ 0 w 666"/>
                <a:gd name="T13" fmla="*/ 0 h 198"/>
                <a:gd name="T14" fmla="*/ 0 w 666"/>
                <a:gd name="T15" fmla="*/ 0 h 198"/>
                <a:gd name="T16" fmla="*/ 0 w 666"/>
                <a:gd name="T17" fmla="*/ 0 h 198"/>
                <a:gd name="T18" fmla="*/ 0 w 666"/>
                <a:gd name="T19" fmla="*/ 0 h 198"/>
                <a:gd name="T20" fmla="*/ 0 w 666"/>
                <a:gd name="T21" fmla="*/ 0 h 198"/>
                <a:gd name="T22" fmla="*/ 0 w 666"/>
                <a:gd name="T23" fmla="*/ 0 h 198"/>
                <a:gd name="T24" fmla="*/ 0 w 666"/>
                <a:gd name="T25" fmla="*/ 0 h 198"/>
                <a:gd name="T26" fmla="*/ 0 w 666"/>
                <a:gd name="T27" fmla="*/ 0 h 198"/>
                <a:gd name="T28" fmla="*/ 0 w 666"/>
                <a:gd name="T29" fmla="*/ 0 h 198"/>
                <a:gd name="T30" fmla="*/ 0 w 666"/>
                <a:gd name="T31" fmla="*/ 0 h 198"/>
                <a:gd name="T32" fmla="*/ 0 w 666"/>
                <a:gd name="T33" fmla="*/ 0 h 198"/>
                <a:gd name="T34" fmla="*/ 0 w 666"/>
                <a:gd name="T35" fmla="*/ 0 h 198"/>
                <a:gd name="T36" fmla="*/ 0 w 666"/>
                <a:gd name="T37" fmla="*/ 0 h 198"/>
                <a:gd name="T38" fmla="*/ 0 w 666"/>
                <a:gd name="T39" fmla="*/ 0 h 198"/>
                <a:gd name="T40" fmla="*/ 0 w 666"/>
                <a:gd name="T41" fmla="*/ 0 h 198"/>
                <a:gd name="T42" fmla="*/ 0 w 666"/>
                <a:gd name="T43" fmla="*/ 0 h 198"/>
                <a:gd name="T44" fmla="*/ 0 w 666"/>
                <a:gd name="T45" fmla="*/ 0 h 198"/>
                <a:gd name="T46" fmla="*/ 0 w 666"/>
                <a:gd name="T47" fmla="*/ 0 h 198"/>
                <a:gd name="T48" fmla="*/ 0 w 666"/>
                <a:gd name="T49" fmla="*/ 0 h 198"/>
                <a:gd name="T50" fmla="*/ 0 w 666"/>
                <a:gd name="T51" fmla="*/ 0 h 198"/>
                <a:gd name="T52" fmla="*/ 0 w 666"/>
                <a:gd name="T53" fmla="*/ 0 h 198"/>
                <a:gd name="T54" fmla="*/ 0 w 666"/>
                <a:gd name="T55" fmla="*/ 0 h 198"/>
                <a:gd name="T56" fmla="*/ 0 w 666"/>
                <a:gd name="T57" fmla="*/ 0 h 198"/>
                <a:gd name="T58" fmla="*/ 0 w 666"/>
                <a:gd name="T59" fmla="*/ 0 h 198"/>
                <a:gd name="T60" fmla="*/ 0 w 666"/>
                <a:gd name="T61" fmla="*/ 0 h 198"/>
                <a:gd name="T62" fmla="*/ 0 w 666"/>
                <a:gd name="T63" fmla="*/ 0 h 198"/>
                <a:gd name="T64" fmla="*/ 0 w 666"/>
                <a:gd name="T65" fmla="*/ 0 h 198"/>
                <a:gd name="T66" fmla="*/ 0 w 666"/>
                <a:gd name="T67" fmla="*/ 0 h 198"/>
                <a:gd name="T68" fmla="*/ 0 w 666"/>
                <a:gd name="T69" fmla="*/ 0 h 198"/>
                <a:gd name="T70" fmla="*/ 0 w 666"/>
                <a:gd name="T71" fmla="*/ 0 h 198"/>
                <a:gd name="T72" fmla="*/ 0 w 666"/>
                <a:gd name="T73" fmla="*/ 0 h 198"/>
                <a:gd name="T74" fmla="*/ 0 w 666"/>
                <a:gd name="T75" fmla="*/ 0 h 198"/>
                <a:gd name="T76" fmla="*/ 0 w 666"/>
                <a:gd name="T77" fmla="*/ 0 h 198"/>
                <a:gd name="T78" fmla="*/ 0 w 666"/>
                <a:gd name="T79" fmla="*/ 0 h 198"/>
                <a:gd name="T80" fmla="*/ 0 w 666"/>
                <a:gd name="T81" fmla="*/ 0 h 198"/>
                <a:gd name="T82" fmla="*/ 0 w 666"/>
                <a:gd name="T83" fmla="*/ 0 h 198"/>
                <a:gd name="T84" fmla="*/ 0 w 666"/>
                <a:gd name="T85" fmla="*/ 0 h 198"/>
                <a:gd name="T86" fmla="*/ 0 w 666"/>
                <a:gd name="T87" fmla="*/ 0 h 198"/>
                <a:gd name="T88" fmla="*/ 0 w 666"/>
                <a:gd name="T89" fmla="*/ 0 h 198"/>
                <a:gd name="T90" fmla="*/ 0 w 666"/>
                <a:gd name="T91" fmla="*/ 0 h 198"/>
                <a:gd name="T92" fmla="*/ 0 w 666"/>
                <a:gd name="T93" fmla="*/ 0 h 198"/>
                <a:gd name="T94" fmla="*/ 0 w 666"/>
                <a:gd name="T95" fmla="*/ 0 h 198"/>
                <a:gd name="T96" fmla="*/ 0 w 666"/>
                <a:gd name="T97" fmla="*/ 0 h 19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6"/>
                <a:gd name="T148" fmla="*/ 0 h 198"/>
                <a:gd name="T149" fmla="*/ 666 w 666"/>
                <a:gd name="T150" fmla="*/ 198 h 19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6" h="198">
                  <a:moveTo>
                    <a:pt x="334" y="0"/>
                  </a:moveTo>
                  <a:lnTo>
                    <a:pt x="363" y="1"/>
                  </a:lnTo>
                  <a:lnTo>
                    <a:pt x="393" y="4"/>
                  </a:lnTo>
                  <a:lnTo>
                    <a:pt x="420" y="8"/>
                  </a:lnTo>
                  <a:lnTo>
                    <a:pt x="447" y="14"/>
                  </a:lnTo>
                  <a:lnTo>
                    <a:pt x="473" y="24"/>
                  </a:lnTo>
                  <a:lnTo>
                    <a:pt x="498" y="33"/>
                  </a:lnTo>
                  <a:lnTo>
                    <a:pt x="523" y="43"/>
                  </a:lnTo>
                  <a:lnTo>
                    <a:pt x="545" y="56"/>
                  </a:lnTo>
                  <a:lnTo>
                    <a:pt x="567" y="70"/>
                  </a:lnTo>
                  <a:lnTo>
                    <a:pt x="587" y="85"/>
                  </a:lnTo>
                  <a:lnTo>
                    <a:pt x="605" y="102"/>
                  </a:lnTo>
                  <a:lnTo>
                    <a:pt x="620" y="119"/>
                  </a:lnTo>
                  <a:lnTo>
                    <a:pt x="635" y="137"/>
                  </a:lnTo>
                  <a:lnTo>
                    <a:pt x="648" y="156"/>
                  </a:lnTo>
                  <a:lnTo>
                    <a:pt x="658" y="177"/>
                  </a:lnTo>
                  <a:lnTo>
                    <a:pt x="666" y="198"/>
                  </a:lnTo>
                  <a:lnTo>
                    <a:pt x="650" y="198"/>
                  </a:lnTo>
                  <a:lnTo>
                    <a:pt x="624" y="198"/>
                  </a:lnTo>
                  <a:lnTo>
                    <a:pt x="589" y="198"/>
                  </a:lnTo>
                  <a:lnTo>
                    <a:pt x="548" y="198"/>
                  </a:lnTo>
                  <a:lnTo>
                    <a:pt x="499" y="198"/>
                  </a:lnTo>
                  <a:lnTo>
                    <a:pt x="446" y="198"/>
                  </a:lnTo>
                  <a:lnTo>
                    <a:pt x="390" y="198"/>
                  </a:lnTo>
                  <a:lnTo>
                    <a:pt x="333" y="198"/>
                  </a:lnTo>
                  <a:lnTo>
                    <a:pt x="276" y="198"/>
                  </a:lnTo>
                  <a:lnTo>
                    <a:pt x="220" y="198"/>
                  </a:lnTo>
                  <a:lnTo>
                    <a:pt x="167" y="198"/>
                  </a:lnTo>
                  <a:lnTo>
                    <a:pt x="119" y="198"/>
                  </a:lnTo>
                  <a:lnTo>
                    <a:pt x="77" y="198"/>
                  </a:lnTo>
                  <a:lnTo>
                    <a:pt x="42" y="198"/>
                  </a:lnTo>
                  <a:lnTo>
                    <a:pt x="16" y="198"/>
                  </a:lnTo>
                  <a:lnTo>
                    <a:pt x="0" y="198"/>
                  </a:lnTo>
                  <a:lnTo>
                    <a:pt x="8" y="177"/>
                  </a:lnTo>
                  <a:lnTo>
                    <a:pt x="18" y="156"/>
                  </a:lnTo>
                  <a:lnTo>
                    <a:pt x="31" y="137"/>
                  </a:lnTo>
                  <a:lnTo>
                    <a:pt x="46" y="119"/>
                  </a:lnTo>
                  <a:lnTo>
                    <a:pt x="63" y="102"/>
                  </a:lnTo>
                  <a:lnTo>
                    <a:pt x="81" y="85"/>
                  </a:lnTo>
                  <a:lnTo>
                    <a:pt x="100" y="70"/>
                  </a:lnTo>
                  <a:lnTo>
                    <a:pt x="121" y="56"/>
                  </a:lnTo>
                  <a:lnTo>
                    <a:pt x="145" y="43"/>
                  </a:lnTo>
                  <a:lnTo>
                    <a:pt x="168" y="33"/>
                  </a:lnTo>
                  <a:lnTo>
                    <a:pt x="194" y="24"/>
                  </a:lnTo>
                  <a:lnTo>
                    <a:pt x="220" y="14"/>
                  </a:lnTo>
                  <a:lnTo>
                    <a:pt x="247" y="8"/>
                  </a:lnTo>
                  <a:lnTo>
                    <a:pt x="276" y="4"/>
                  </a:lnTo>
                  <a:lnTo>
                    <a:pt x="304" y="1"/>
                  </a:lnTo>
                  <a:lnTo>
                    <a:pt x="334"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15" name="Freeform 740">
              <a:extLst>
                <a:ext uri="{FF2B5EF4-FFF2-40B4-BE49-F238E27FC236}">
                  <a16:creationId xmlns:a16="http://schemas.microsoft.com/office/drawing/2014/main" id="{5F606D93-90FB-412A-AC4B-D968FFE7A69D}"/>
                </a:ext>
              </a:extLst>
            </p:cNvPr>
            <p:cNvSpPr>
              <a:spLocks/>
            </p:cNvSpPr>
            <p:nvPr/>
          </p:nvSpPr>
          <p:spPr bwMode="auto">
            <a:xfrm flipH="1">
              <a:off x="541" y="1463"/>
              <a:ext cx="179" cy="31"/>
            </a:xfrm>
            <a:custGeom>
              <a:avLst/>
              <a:gdLst>
                <a:gd name="T0" fmla="*/ 0 w 778"/>
                <a:gd name="T1" fmla="*/ 0 h 135"/>
                <a:gd name="T2" fmla="*/ 0 w 778"/>
                <a:gd name="T3" fmla="*/ 0 h 135"/>
                <a:gd name="T4" fmla="*/ 0 w 778"/>
                <a:gd name="T5" fmla="*/ 0 h 135"/>
                <a:gd name="T6" fmla="*/ 0 w 778"/>
                <a:gd name="T7" fmla="*/ 0 h 135"/>
                <a:gd name="T8" fmla="*/ 0 w 778"/>
                <a:gd name="T9" fmla="*/ 0 h 135"/>
                <a:gd name="T10" fmla="*/ 0 w 778"/>
                <a:gd name="T11" fmla="*/ 0 h 135"/>
                <a:gd name="T12" fmla="*/ 0 w 778"/>
                <a:gd name="T13" fmla="*/ 0 h 135"/>
                <a:gd name="T14" fmla="*/ 0 w 778"/>
                <a:gd name="T15" fmla="*/ 0 h 135"/>
                <a:gd name="T16" fmla="*/ 0 w 778"/>
                <a:gd name="T17" fmla="*/ 0 h 135"/>
                <a:gd name="T18" fmla="*/ 0 w 778"/>
                <a:gd name="T19" fmla="*/ 0 h 135"/>
                <a:gd name="T20" fmla="*/ 0 w 778"/>
                <a:gd name="T21" fmla="*/ 0 h 135"/>
                <a:gd name="T22" fmla="*/ 0 w 778"/>
                <a:gd name="T23" fmla="*/ 0 h 135"/>
                <a:gd name="T24" fmla="*/ 0 w 778"/>
                <a:gd name="T25" fmla="*/ 0 h 135"/>
                <a:gd name="T26" fmla="*/ 0 w 778"/>
                <a:gd name="T27" fmla="*/ 0 h 135"/>
                <a:gd name="T28" fmla="*/ 0 w 778"/>
                <a:gd name="T29" fmla="*/ 0 h 135"/>
                <a:gd name="T30" fmla="*/ 0 w 778"/>
                <a:gd name="T31" fmla="*/ 0 h 135"/>
                <a:gd name="T32" fmla="*/ 0 w 778"/>
                <a:gd name="T33" fmla="*/ 0 h 1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135"/>
                <a:gd name="T53" fmla="*/ 778 w 778"/>
                <a:gd name="T54" fmla="*/ 135 h 1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135">
                  <a:moveTo>
                    <a:pt x="752" y="1"/>
                  </a:moveTo>
                  <a:lnTo>
                    <a:pt x="7" y="1"/>
                  </a:lnTo>
                  <a:lnTo>
                    <a:pt x="4" y="19"/>
                  </a:lnTo>
                  <a:lnTo>
                    <a:pt x="0" y="62"/>
                  </a:lnTo>
                  <a:lnTo>
                    <a:pt x="0" y="76"/>
                  </a:lnTo>
                  <a:lnTo>
                    <a:pt x="2" y="89"/>
                  </a:lnTo>
                  <a:lnTo>
                    <a:pt x="4" y="104"/>
                  </a:lnTo>
                  <a:lnTo>
                    <a:pt x="7" y="118"/>
                  </a:lnTo>
                  <a:lnTo>
                    <a:pt x="11" y="135"/>
                  </a:lnTo>
                  <a:lnTo>
                    <a:pt x="767" y="135"/>
                  </a:lnTo>
                  <a:lnTo>
                    <a:pt x="771" y="118"/>
                  </a:lnTo>
                  <a:lnTo>
                    <a:pt x="774" y="104"/>
                  </a:lnTo>
                  <a:lnTo>
                    <a:pt x="776" y="89"/>
                  </a:lnTo>
                  <a:lnTo>
                    <a:pt x="778" y="76"/>
                  </a:lnTo>
                  <a:lnTo>
                    <a:pt x="778" y="62"/>
                  </a:lnTo>
                  <a:lnTo>
                    <a:pt x="771" y="0"/>
                  </a:lnTo>
                  <a:lnTo>
                    <a:pt x="75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16" name="Freeform 741">
              <a:extLst>
                <a:ext uri="{FF2B5EF4-FFF2-40B4-BE49-F238E27FC236}">
                  <a16:creationId xmlns:a16="http://schemas.microsoft.com/office/drawing/2014/main" id="{EC1B265A-978F-4B77-A69E-21103B9A323F}"/>
                </a:ext>
              </a:extLst>
            </p:cNvPr>
            <p:cNvSpPr>
              <a:spLocks/>
            </p:cNvSpPr>
            <p:nvPr/>
          </p:nvSpPr>
          <p:spPr bwMode="auto">
            <a:xfrm flipH="1">
              <a:off x="551" y="1474"/>
              <a:ext cx="159" cy="10"/>
            </a:xfrm>
            <a:custGeom>
              <a:avLst/>
              <a:gdLst>
                <a:gd name="T0" fmla="*/ 0 w 689"/>
                <a:gd name="T1" fmla="*/ 0 h 46"/>
                <a:gd name="T2" fmla="*/ 0 w 689"/>
                <a:gd name="T3" fmla="*/ 0 h 46"/>
                <a:gd name="T4" fmla="*/ 0 w 689"/>
                <a:gd name="T5" fmla="*/ 0 h 46"/>
                <a:gd name="T6" fmla="*/ 0 w 689"/>
                <a:gd name="T7" fmla="*/ 0 h 46"/>
                <a:gd name="T8" fmla="*/ 0 w 689"/>
                <a:gd name="T9" fmla="*/ 0 h 46"/>
                <a:gd name="T10" fmla="*/ 0 w 689"/>
                <a:gd name="T11" fmla="*/ 0 h 46"/>
                <a:gd name="T12" fmla="*/ 0 w 689"/>
                <a:gd name="T13" fmla="*/ 0 h 46"/>
                <a:gd name="T14" fmla="*/ 0 w 689"/>
                <a:gd name="T15" fmla="*/ 0 h 46"/>
                <a:gd name="T16" fmla="*/ 0 w 689"/>
                <a:gd name="T17" fmla="*/ 0 h 46"/>
                <a:gd name="T18" fmla="*/ 0 w 689"/>
                <a:gd name="T19" fmla="*/ 0 h 46"/>
                <a:gd name="T20" fmla="*/ 0 w 689"/>
                <a:gd name="T21" fmla="*/ 0 h 46"/>
                <a:gd name="T22" fmla="*/ 0 w 689"/>
                <a:gd name="T23" fmla="*/ 0 h 46"/>
                <a:gd name="T24" fmla="*/ 0 w 689"/>
                <a:gd name="T25" fmla="*/ 0 h 46"/>
                <a:gd name="T26" fmla="*/ 0 w 689"/>
                <a:gd name="T27" fmla="*/ 0 h 46"/>
                <a:gd name="T28" fmla="*/ 0 w 689"/>
                <a:gd name="T29" fmla="*/ 0 h 46"/>
                <a:gd name="T30" fmla="*/ 0 w 689"/>
                <a:gd name="T31" fmla="*/ 0 h 46"/>
                <a:gd name="T32" fmla="*/ 0 w 689"/>
                <a:gd name="T33" fmla="*/ 0 h 46"/>
                <a:gd name="T34" fmla="*/ 0 w 689"/>
                <a:gd name="T35" fmla="*/ 0 h 46"/>
                <a:gd name="T36" fmla="*/ 0 w 689"/>
                <a:gd name="T37" fmla="*/ 0 h 46"/>
                <a:gd name="T38" fmla="*/ 0 w 689"/>
                <a:gd name="T39" fmla="*/ 0 h 46"/>
                <a:gd name="T40" fmla="*/ 0 w 689"/>
                <a:gd name="T41" fmla="*/ 0 h 46"/>
                <a:gd name="T42" fmla="*/ 0 w 689"/>
                <a:gd name="T43" fmla="*/ 0 h 46"/>
                <a:gd name="T44" fmla="*/ 0 w 689"/>
                <a:gd name="T45" fmla="*/ 0 h 46"/>
                <a:gd name="T46" fmla="*/ 0 w 689"/>
                <a:gd name="T47" fmla="*/ 0 h 46"/>
                <a:gd name="T48" fmla="*/ 0 w 689"/>
                <a:gd name="T49" fmla="*/ 0 h 46"/>
                <a:gd name="T50" fmla="*/ 0 w 689"/>
                <a:gd name="T51" fmla="*/ 0 h 46"/>
                <a:gd name="T52" fmla="*/ 0 w 689"/>
                <a:gd name="T53" fmla="*/ 0 h 46"/>
                <a:gd name="T54" fmla="*/ 0 w 689"/>
                <a:gd name="T55" fmla="*/ 0 h 46"/>
                <a:gd name="T56" fmla="*/ 0 w 689"/>
                <a:gd name="T57" fmla="*/ 0 h 46"/>
                <a:gd name="T58" fmla="*/ 0 w 689"/>
                <a:gd name="T59" fmla="*/ 0 h 46"/>
                <a:gd name="T60" fmla="*/ 0 w 689"/>
                <a:gd name="T61" fmla="*/ 0 h 46"/>
                <a:gd name="T62" fmla="*/ 0 w 689"/>
                <a:gd name="T63" fmla="*/ 0 h 46"/>
                <a:gd name="T64" fmla="*/ 0 w 689"/>
                <a:gd name="T65" fmla="*/ 0 h 46"/>
                <a:gd name="T66" fmla="*/ 0 w 689"/>
                <a:gd name="T67" fmla="*/ 0 h 46"/>
                <a:gd name="T68" fmla="*/ 0 w 689"/>
                <a:gd name="T69" fmla="*/ 0 h 46"/>
                <a:gd name="T70" fmla="*/ 0 w 689"/>
                <a:gd name="T71" fmla="*/ 0 h 46"/>
                <a:gd name="T72" fmla="*/ 0 w 689"/>
                <a:gd name="T73" fmla="*/ 0 h 46"/>
                <a:gd name="T74" fmla="*/ 0 w 689"/>
                <a:gd name="T75" fmla="*/ 0 h 46"/>
                <a:gd name="T76" fmla="*/ 0 w 689"/>
                <a:gd name="T77" fmla="*/ 0 h 46"/>
                <a:gd name="T78" fmla="*/ 0 w 689"/>
                <a:gd name="T79" fmla="*/ 0 h 46"/>
                <a:gd name="T80" fmla="*/ 0 w 689"/>
                <a:gd name="T81" fmla="*/ 0 h 46"/>
                <a:gd name="T82" fmla="*/ 0 w 689"/>
                <a:gd name="T83" fmla="*/ 0 h 46"/>
                <a:gd name="T84" fmla="*/ 0 w 689"/>
                <a:gd name="T85" fmla="*/ 0 h 46"/>
                <a:gd name="T86" fmla="*/ 0 w 689"/>
                <a:gd name="T87" fmla="*/ 0 h 46"/>
                <a:gd name="T88" fmla="*/ 0 w 689"/>
                <a:gd name="T89" fmla="*/ 0 h 46"/>
                <a:gd name="T90" fmla="*/ 0 w 689"/>
                <a:gd name="T91" fmla="*/ 0 h 46"/>
                <a:gd name="T92" fmla="*/ 0 w 689"/>
                <a:gd name="T93" fmla="*/ 0 h 46"/>
                <a:gd name="T94" fmla="*/ 0 w 689"/>
                <a:gd name="T95" fmla="*/ 0 h 46"/>
                <a:gd name="T96" fmla="*/ 0 w 689"/>
                <a:gd name="T97" fmla="*/ 0 h 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89"/>
                <a:gd name="T148" fmla="*/ 0 h 46"/>
                <a:gd name="T149" fmla="*/ 689 w 689"/>
                <a:gd name="T150" fmla="*/ 46 h 4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89" h="46">
                  <a:moveTo>
                    <a:pt x="687" y="0"/>
                  </a:moveTo>
                  <a:lnTo>
                    <a:pt x="689" y="7"/>
                  </a:lnTo>
                  <a:lnTo>
                    <a:pt x="689" y="12"/>
                  </a:lnTo>
                  <a:lnTo>
                    <a:pt x="689" y="16"/>
                  </a:lnTo>
                  <a:lnTo>
                    <a:pt x="689" y="17"/>
                  </a:lnTo>
                  <a:lnTo>
                    <a:pt x="689" y="25"/>
                  </a:lnTo>
                  <a:lnTo>
                    <a:pt x="687" y="31"/>
                  </a:lnTo>
                  <a:lnTo>
                    <a:pt x="687" y="39"/>
                  </a:lnTo>
                  <a:lnTo>
                    <a:pt x="686" y="46"/>
                  </a:lnTo>
                  <a:lnTo>
                    <a:pt x="673" y="46"/>
                  </a:lnTo>
                  <a:lnTo>
                    <a:pt x="648" y="46"/>
                  </a:lnTo>
                  <a:lnTo>
                    <a:pt x="612" y="46"/>
                  </a:lnTo>
                  <a:lnTo>
                    <a:pt x="569" y="46"/>
                  </a:lnTo>
                  <a:lnTo>
                    <a:pt x="518" y="46"/>
                  </a:lnTo>
                  <a:lnTo>
                    <a:pt x="464" y="46"/>
                  </a:lnTo>
                  <a:lnTo>
                    <a:pt x="404" y="46"/>
                  </a:lnTo>
                  <a:lnTo>
                    <a:pt x="344" y="46"/>
                  </a:lnTo>
                  <a:lnTo>
                    <a:pt x="284" y="46"/>
                  </a:lnTo>
                  <a:lnTo>
                    <a:pt x="224" y="46"/>
                  </a:lnTo>
                  <a:lnTo>
                    <a:pt x="170" y="46"/>
                  </a:lnTo>
                  <a:lnTo>
                    <a:pt x="119" y="46"/>
                  </a:lnTo>
                  <a:lnTo>
                    <a:pt x="76" y="46"/>
                  </a:lnTo>
                  <a:lnTo>
                    <a:pt x="40" y="46"/>
                  </a:lnTo>
                  <a:lnTo>
                    <a:pt x="15" y="46"/>
                  </a:lnTo>
                  <a:lnTo>
                    <a:pt x="2" y="46"/>
                  </a:lnTo>
                  <a:lnTo>
                    <a:pt x="1" y="39"/>
                  </a:lnTo>
                  <a:lnTo>
                    <a:pt x="1" y="31"/>
                  </a:lnTo>
                  <a:lnTo>
                    <a:pt x="0" y="24"/>
                  </a:lnTo>
                  <a:lnTo>
                    <a:pt x="0" y="17"/>
                  </a:lnTo>
                  <a:lnTo>
                    <a:pt x="0" y="16"/>
                  </a:lnTo>
                  <a:lnTo>
                    <a:pt x="0" y="12"/>
                  </a:lnTo>
                  <a:lnTo>
                    <a:pt x="0" y="7"/>
                  </a:lnTo>
                  <a:lnTo>
                    <a:pt x="1" y="0"/>
                  </a:lnTo>
                  <a:lnTo>
                    <a:pt x="14" y="0"/>
                  </a:lnTo>
                  <a:lnTo>
                    <a:pt x="40" y="0"/>
                  </a:lnTo>
                  <a:lnTo>
                    <a:pt x="75" y="0"/>
                  </a:lnTo>
                  <a:lnTo>
                    <a:pt x="118" y="0"/>
                  </a:lnTo>
                  <a:lnTo>
                    <a:pt x="169" y="0"/>
                  </a:lnTo>
                  <a:lnTo>
                    <a:pt x="224" y="0"/>
                  </a:lnTo>
                  <a:lnTo>
                    <a:pt x="283" y="0"/>
                  </a:lnTo>
                  <a:lnTo>
                    <a:pt x="344" y="0"/>
                  </a:lnTo>
                  <a:lnTo>
                    <a:pt x="405" y="0"/>
                  </a:lnTo>
                  <a:lnTo>
                    <a:pt x="464" y="0"/>
                  </a:lnTo>
                  <a:lnTo>
                    <a:pt x="520" y="0"/>
                  </a:lnTo>
                  <a:lnTo>
                    <a:pt x="570" y="0"/>
                  </a:lnTo>
                  <a:lnTo>
                    <a:pt x="613" y="0"/>
                  </a:lnTo>
                  <a:lnTo>
                    <a:pt x="648" y="0"/>
                  </a:lnTo>
                  <a:lnTo>
                    <a:pt x="674" y="0"/>
                  </a:lnTo>
                  <a:lnTo>
                    <a:pt x="687"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17" name="Freeform 742">
              <a:extLst>
                <a:ext uri="{FF2B5EF4-FFF2-40B4-BE49-F238E27FC236}">
                  <a16:creationId xmlns:a16="http://schemas.microsoft.com/office/drawing/2014/main" id="{64A3D9C7-3B5C-4A69-A42C-3A1B171E8EBF}"/>
                </a:ext>
              </a:extLst>
            </p:cNvPr>
            <p:cNvSpPr>
              <a:spLocks/>
            </p:cNvSpPr>
            <p:nvPr/>
          </p:nvSpPr>
          <p:spPr bwMode="auto">
            <a:xfrm flipH="1">
              <a:off x="438" y="1241"/>
              <a:ext cx="231" cy="239"/>
            </a:xfrm>
            <a:custGeom>
              <a:avLst/>
              <a:gdLst>
                <a:gd name="T0" fmla="*/ 0 w 1007"/>
                <a:gd name="T1" fmla="*/ 0 h 1042"/>
                <a:gd name="T2" fmla="*/ 0 w 1007"/>
                <a:gd name="T3" fmla="*/ 0 h 1042"/>
                <a:gd name="T4" fmla="*/ 0 w 1007"/>
                <a:gd name="T5" fmla="*/ 0 h 1042"/>
                <a:gd name="T6" fmla="*/ 0 w 1007"/>
                <a:gd name="T7" fmla="*/ 0 h 1042"/>
                <a:gd name="T8" fmla="*/ 0 w 1007"/>
                <a:gd name="T9" fmla="*/ 0 h 1042"/>
                <a:gd name="T10" fmla="*/ 0 w 1007"/>
                <a:gd name="T11" fmla="*/ 0 h 1042"/>
                <a:gd name="T12" fmla="*/ 0 w 1007"/>
                <a:gd name="T13" fmla="*/ 0 h 1042"/>
                <a:gd name="T14" fmla="*/ 0 w 1007"/>
                <a:gd name="T15" fmla="*/ 0 h 1042"/>
                <a:gd name="T16" fmla="*/ 0 w 1007"/>
                <a:gd name="T17" fmla="*/ 0 h 1042"/>
                <a:gd name="T18" fmla="*/ 0 w 1007"/>
                <a:gd name="T19" fmla="*/ 0 h 1042"/>
                <a:gd name="T20" fmla="*/ 0 w 1007"/>
                <a:gd name="T21" fmla="*/ 0 h 1042"/>
                <a:gd name="T22" fmla="*/ 0 w 1007"/>
                <a:gd name="T23" fmla="*/ 0 h 1042"/>
                <a:gd name="T24" fmla="*/ 0 w 1007"/>
                <a:gd name="T25" fmla="*/ 0 h 1042"/>
                <a:gd name="T26" fmla="*/ 0 w 1007"/>
                <a:gd name="T27" fmla="*/ 0 h 1042"/>
                <a:gd name="T28" fmla="*/ 0 w 1007"/>
                <a:gd name="T29" fmla="*/ 0 h 1042"/>
                <a:gd name="T30" fmla="*/ 0 w 1007"/>
                <a:gd name="T31" fmla="*/ 0 h 1042"/>
                <a:gd name="T32" fmla="*/ 0 w 1007"/>
                <a:gd name="T33" fmla="*/ 0 h 1042"/>
                <a:gd name="T34" fmla="*/ 0 w 1007"/>
                <a:gd name="T35" fmla="*/ 0 h 1042"/>
                <a:gd name="T36" fmla="*/ 0 w 1007"/>
                <a:gd name="T37" fmla="*/ 0 h 1042"/>
                <a:gd name="T38" fmla="*/ 0 w 1007"/>
                <a:gd name="T39" fmla="*/ 0 h 1042"/>
                <a:gd name="T40" fmla="*/ 0 w 1007"/>
                <a:gd name="T41" fmla="*/ 0 h 1042"/>
                <a:gd name="T42" fmla="*/ 0 w 1007"/>
                <a:gd name="T43" fmla="*/ 0 h 1042"/>
                <a:gd name="T44" fmla="*/ 0 w 1007"/>
                <a:gd name="T45" fmla="*/ 0 h 1042"/>
                <a:gd name="T46" fmla="*/ 0 w 1007"/>
                <a:gd name="T47" fmla="*/ 0 h 1042"/>
                <a:gd name="T48" fmla="*/ 0 w 1007"/>
                <a:gd name="T49" fmla="*/ 0 h 1042"/>
                <a:gd name="T50" fmla="*/ 0 w 1007"/>
                <a:gd name="T51" fmla="*/ 0 h 1042"/>
                <a:gd name="T52" fmla="*/ 0 w 1007"/>
                <a:gd name="T53" fmla="*/ 0 h 1042"/>
                <a:gd name="T54" fmla="*/ 0 w 1007"/>
                <a:gd name="T55" fmla="*/ 0 h 1042"/>
                <a:gd name="T56" fmla="*/ 0 w 1007"/>
                <a:gd name="T57" fmla="*/ 0 h 1042"/>
                <a:gd name="T58" fmla="*/ 0 w 1007"/>
                <a:gd name="T59" fmla="*/ 0 h 1042"/>
                <a:gd name="T60" fmla="*/ 0 w 1007"/>
                <a:gd name="T61" fmla="*/ 0 h 1042"/>
                <a:gd name="T62" fmla="*/ 0 w 1007"/>
                <a:gd name="T63" fmla="*/ 0 h 1042"/>
                <a:gd name="T64" fmla="*/ 0 w 1007"/>
                <a:gd name="T65" fmla="*/ 0 h 1042"/>
                <a:gd name="T66" fmla="*/ 0 w 1007"/>
                <a:gd name="T67" fmla="*/ 0 h 1042"/>
                <a:gd name="T68" fmla="*/ 0 w 1007"/>
                <a:gd name="T69" fmla="*/ 0 h 1042"/>
                <a:gd name="T70" fmla="*/ 0 w 1007"/>
                <a:gd name="T71" fmla="*/ 0 h 1042"/>
                <a:gd name="T72" fmla="*/ 0 w 1007"/>
                <a:gd name="T73" fmla="*/ 0 h 1042"/>
                <a:gd name="T74" fmla="*/ 0 w 1007"/>
                <a:gd name="T75" fmla="*/ 0 h 1042"/>
                <a:gd name="T76" fmla="*/ 0 w 1007"/>
                <a:gd name="T77" fmla="*/ 0 h 1042"/>
                <a:gd name="T78" fmla="*/ 0 w 1007"/>
                <a:gd name="T79" fmla="*/ 0 h 1042"/>
                <a:gd name="T80" fmla="*/ 0 w 1007"/>
                <a:gd name="T81" fmla="*/ 0 h 1042"/>
                <a:gd name="T82" fmla="*/ 0 w 1007"/>
                <a:gd name="T83" fmla="*/ 0 h 1042"/>
                <a:gd name="T84" fmla="*/ 0 w 1007"/>
                <a:gd name="T85" fmla="*/ 0 h 1042"/>
                <a:gd name="T86" fmla="*/ 0 w 1007"/>
                <a:gd name="T87" fmla="*/ 0 h 10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07"/>
                <a:gd name="T133" fmla="*/ 0 h 1042"/>
                <a:gd name="T134" fmla="*/ 1007 w 1007"/>
                <a:gd name="T135" fmla="*/ 1042 h 10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07" h="1042">
                  <a:moveTo>
                    <a:pt x="730" y="3"/>
                  </a:moveTo>
                  <a:lnTo>
                    <a:pt x="729" y="6"/>
                  </a:lnTo>
                  <a:lnTo>
                    <a:pt x="726" y="9"/>
                  </a:lnTo>
                  <a:lnTo>
                    <a:pt x="725" y="13"/>
                  </a:lnTo>
                  <a:lnTo>
                    <a:pt x="725" y="15"/>
                  </a:lnTo>
                  <a:lnTo>
                    <a:pt x="725" y="22"/>
                  </a:lnTo>
                  <a:lnTo>
                    <a:pt x="725" y="37"/>
                  </a:lnTo>
                  <a:lnTo>
                    <a:pt x="725" y="57"/>
                  </a:lnTo>
                  <a:lnTo>
                    <a:pt x="725" y="74"/>
                  </a:lnTo>
                  <a:lnTo>
                    <a:pt x="707" y="75"/>
                  </a:lnTo>
                  <a:lnTo>
                    <a:pt x="681" y="78"/>
                  </a:lnTo>
                  <a:lnTo>
                    <a:pt x="650" y="82"/>
                  </a:lnTo>
                  <a:lnTo>
                    <a:pt x="615" y="85"/>
                  </a:lnTo>
                  <a:lnTo>
                    <a:pt x="574" y="89"/>
                  </a:lnTo>
                  <a:lnTo>
                    <a:pt x="533" y="93"/>
                  </a:lnTo>
                  <a:lnTo>
                    <a:pt x="488" y="98"/>
                  </a:lnTo>
                  <a:lnTo>
                    <a:pt x="443" y="102"/>
                  </a:lnTo>
                  <a:lnTo>
                    <a:pt x="399" y="108"/>
                  </a:lnTo>
                  <a:lnTo>
                    <a:pt x="356" y="111"/>
                  </a:lnTo>
                  <a:lnTo>
                    <a:pt x="316" y="115"/>
                  </a:lnTo>
                  <a:lnTo>
                    <a:pt x="278" y="119"/>
                  </a:lnTo>
                  <a:lnTo>
                    <a:pt x="245" y="122"/>
                  </a:lnTo>
                  <a:lnTo>
                    <a:pt x="218" y="125"/>
                  </a:lnTo>
                  <a:lnTo>
                    <a:pt x="196" y="126"/>
                  </a:lnTo>
                  <a:lnTo>
                    <a:pt x="183" y="126"/>
                  </a:lnTo>
                  <a:lnTo>
                    <a:pt x="160" y="128"/>
                  </a:lnTo>
                  <a:lnTo>
                    <a:pt x="139" y="135"/>
                  </a:lnTo>
                  <a:lnTo>
                    <a:pt x="121" y="145"/>
                  </a:lnTo>
                  <a:lnTo>
                    <a:pt x="106" y="158"/>
                  </a:lnTo>
                  <a:lnTo>
                    <a:pt x="95" y="174"/>
                  </a:lnTo>
                  <a:lnTo>
                    <a:pt x="85" y="192"/>
                  </a:lnTo>
                  <a:lnTo>
                    <a:pt x="80" y="210"/>
                  </a:lnTo>
                  <a:lnTo>
                    <a:pt x="79" y="230"/>
                  </a:lnTo>
                  <a:lnTo>
                    <a:pt x="76" y="257"/>
                  </a:lnTo>
                  <a:lnTo>
                    <a:pt x="70" y="308"/>
                  </a:lnTo>
                  <a:lnTo>
                    <a:pt x="59" y="377"/>
                  </a:lnTo>
                  <a:lnTo>
                    <a:pt x="48" y="456"/>
                  </a:lnTo>
                  <a:lnTo>
                    <a:pt x="35" y="540"/>
                  </a:lnTo>
                  <a:lnTo>
                    <a:pt x="22" y="623"/>
                  </a:lnTo>
                  <a:lnTo>
                    <a:pt x="10" y="697"/>
                  </a:lnTo>
                  <a:lnTo>
                    <a:pt x="0" y="757"/>
                  </a:lnTo>
                  <a:lnTo>
                    <a:pt x="0" y="758"/>
                  </a:lnTo>
                  <a:lnTo>
                    <a:pt x="0" y="760"/>
                  </a:lnTo>
                  <a:lnTo>
                    <a:pt x="0" y="762"/>
                  </a:lnTo>
                  <a:lnTo>
                    <a:pt x="1" y="765"/>
                  </a:lnTo>
                  <a:lnTo>
                    <a:pt x="2" y="767"/>
                  </a:lnTo>
                  <a:lnTo>
                    <a:pt x="4" y="770"/>
                  </a:lnTo>
                  <a:lnTo>
                    <a:pt x="6" y="771"/>
                  </a:lnTo>
                  <a:lnTo>
                    <a:pt x="9" y="774"/>
                  </a:lnTo>
                  <a:lnTo>
                    <a:pt x="13" y="775"/>
                  </a:lnTo>
                  <a:lnTo>
                    <a:pt x="15" y="775"/>
                  </a:lnTo>
                  <a:lnTo>
                    <a:pt x="43" y="778"/>
                  </a:lnTo>
                  <a:lnTo>
                    <a:pt x="74" y="787"/>
                  </a:lnTo>
                  <a:lnTo>
                    <a:pt x="110" y="800"/>
                  </a:lnTo>
                  <a:lnTo>
                    <a:pt x="150" y="816"/>
                  </a:lnTo>
                  <a:lnTo>
                    <a:pt x="193" y="836"/>
                  </a:lnTo>
                  <a:lnTo>
                    <a:pt x="238" y="859"/>
                  </a:lnTo>
                  <a:lnTo>
                    <a:pt x="282" y="882"/>
                  </a:lnTo>
                  <a:lnTo>
                    <a:pt x="326" y="907"/>
                  </a:lnTo>
                  <a:lnTo>
                    <a:pt x="369" y="931"/>
                  </a:lnTo>
                  <a:lnTo>
                    <a:pt x="409" y="955"/>
                  </a:lnTo>
                  <a:lnTo>
                    <a:pt x="447" y="977"/>
                  </a:lnTo>
                  <a:lnTo>
                    <a:pt x="479" y="997"/>
                  </a:lnTo>
                  <a:lnTo>
                    <a:pt x="507" y="1015"/>
                  </a:lnTo>
                  <a:lnTo>
                    <a:pt x="527" y="1028"/>
                  </a:lnTo>
                  <a:lnTo>
                    <a:pt x="540" y="1036"/>
                  </a:lnTo>
                  <a:lnTo>
                    <a:pt x="546" y="1040"/>
                  </a:lnTo>
                  <a:lnTo>
                    <a:pt x="550" y="1042"/>
                  </a:lnTo>
                  <a:lnTo>
                    <a:pt x="555" y="1042"/>
                  </a:lnTo>
                  <a:lnTo>
                    <a:pt x="560" y="1042"/>
                  </a:lnTo>
                  <a:lnTo>
                    <a:pt x="564" y="1040"/>
                  </a:lnTo>
                  <a:lnTo>
                    <a:pt x="566" y="1037"/>
                  </a:lnTo>
                  <a:lnTo>
                    <a:pt x="569" y="1034"/>
                  </a:lnTo>
                  <a:lnTo>
                    <a:pt x="570" y="1030"/>
                  </a:lnTo>
                  <a:lnTo>
                    <a:pt x="570" y="1027"/>
                  </a:lnTo>
                  <a:lnTo>
                    <a:pt x="570" y="1025"/>
                  </a:lnTo>
                  <a:lnTo>
                    <a:pt x="570" y="1024"/>
                  </a:lnTo>
                  <a:lnTo>
                    <a:pt x="563" y="980"/>
                  </a:lnTo>
                  <a:lnTo>
                    <a:pt x="551" y="933"/>
                  </a:lnTo>
                  <a:lnTo>
                    <a:pt x="539" y="883"/>
                  </a:lnTo>
                  <a:lnTo>
                    <a:pt x="524" y="834"/>
                  </a:lnTo>
                  <a:lnTo>
                    <a:pt x="508" y="783"/>
                  </a:lnTo>
                  <a:lnTo>
                    <a:pt x="491" y="732"/>
                  </a:lnTo>
                  <a:lnTo>
                    <a:pt x="474" y="683"/>
                  </a:lnTo>
                  <a:lnTo>
                    <a:pt x="456" y="633"/>
                  </a:lnTo>
                  <a:lnTo>
                    <a:pt x="439" y="587"/>
                  </a:lnTo>
                  <a:lnTo>
                    <a:pt x="421" y="541"/>
                  </a:lnTo>
                  <a:lnTo>
                    <a:pt x="404" y="498"/>
                  </a:lnTo>
                  <a:lnTo>
                    <a:pt x="388" y="459"/>
                  </a:lnTo>
                  <a:lnTo>
                    <a:pt x="374" y="424"/>
                  </a:lnTo>
                  <a:lnTo>
                    <a:pt x="361" y="394"/>
                  </a:lnTo>
                  <a:lnTo>
                    <a:pt x="351" y="368"/>
                  </a:lnTo>
                  <a:lnTo>
                    <a:pt x="342" y="348"/>
                  </a:lnTo>
                  <a:lnTo>
                    <a:pt x="364" y="347"/>
                  </a:lnTo>
                  <a:lnTo>
                    <a:pt x="391" y="344"/>
                  </a:lnTo>
                  <a:lnTo>
                    <a:pt x="423" y="342"/>
                  </a:lnTo>
                  <a:lnTo>
                    <a:pt x="461" y="339"/>
                  </a:lnTo>
                  <a:lnTo>
                    <a:pt x="501" y="337"/>
                  </a:lnTo>
                  <a:lnTo>
                    <a:pt x="544" y="333"/>
                  </a:lnTo>
                  <a:lnTo>
                    <a:pt x="589" y="328"/>
                  </a:lnTo>
                  <a:lnTo>
                    <a:pt x="634" y="324"/>
                  </a:lnTo>
                  <a:lnTo>
                    <a:pt x="678" y="318"/>
                  </a:lnTo>
                  <a:lnTo>
                    <a:pt x="722" y="313"/>
                  </a:lnTo>
                  <a:lnTo>
                    <a:pt x="765" y="308"/>
                  </a:lnTo>
                  <a:lnTo>
                    <a:pt x="806" y="302"/>
                  </a:lnTo>
                  <a:lnTo>
                    <a:pt x="841" y="295"/>
                  </a:lnTo>
                  <a:lnTo>
                    <a:pt x="873" y="289"/>
                  </a:lnTo>
                  <a:lnTo>
                    <a:pt x="899" y="282"/>
                  </a:lnTo>
                  <a:lnTo>
                    <a:pt x="920" y="274"/>
                  </a:lnTo>
                  <a:lnTo>
                    <a:pt x="945" y="260"/>
                  </a:lnTo>
                  <a:lnTo>
                    <a:pt x="966" y="240"/>
                  </a:lnTo>
                  <a:lnTo>
                    <a:pt x="980" y="217"/>
                  </a:lnTo>
                  <a:lnTo>
                    <a:pt x="992" y="191"/>
                  </a:lnTo>
                  <a:lnTo>
                    <a:pt x="999" y="164"/>
                  </a:lnTo>
                  <a:lnTo>
                    <a:pt x="1005" y="136"/>
                  </a:lnTo>
                  <a:lnTo>
                    <a:pt x="1006" y="109"/>
                  </a:lnTo>
                  <a:lnTo>
                    <a:pt x="1007" y="84"/>
                  </a:lnTo>
                  <a:lnTo>
                    <a:pt x="1007" y="59"/>
                  </a:lnTo>
                  <a:lnTo>
                    <a:pt x="1006" y="40"/>
                  </a:lnTo>
                  <a:lnTo>
                    <a:pt x="1003" y="27"/>
                  </a:lnTo>
                  <a:lnTo>
                    <a:pt x="1003" y="20"/>
                  </a:lnTo>
                  <a:lnTo>
                    <a:pt x="1002" y="15"/>
                  </a:lnTo>
                  <a:lnTo>
                    <a:pt x="998" y="11"/>
                  </a:lnTo>
                  <a:lnTo>
                    <a:pt x="993" y="9"/>
                  </a:lnTo>
                  <a:lnTo>
                    <a:pt x="988" y="7"/>
                  </a:lnTo>
                  <a:lnTo>
                    <a:pt x="742" y="0"/>
                  </a:lnTo>
                  <a:lnTo>
                    <a:pt x="739" y="0"/>
                  </a:lnTo>
                  <a:lnTo>
                    <a:pt x="737" y="1"/>
                  </a:lnTo>
                  <a:lnTo>
                    <a:pt x="733" y="2"/>
                  </a:lnTo>
                  <a:lnTo>
                    <a:pt x="73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18" name="Freeform 743">
              <a:extLst>
                <a:ext uri="{FF2B5EF4-FFF2-40B4-BE49-F238E27FC236}">
                  <a16:creationId xmlns:a16="http://schemas.microsoft.com/office/drawing/2014/main" id="{D3DB8BE6-D9E4-4BFD-888E-80E432349792}"/>
                </a:ext>
              </a:extLst>
            </p:cNvPr>
            <p:cNvSpPr>
              <a:spLocks/>
            </p:cNvSpPr>
            <p:nvPr/>
          </p:nvSpPr>
          <p:spPr bwMode="auto">
            <a:xfrm flipH="1">
              <a:off x="445" y="1249"/>
              <a:ext cx="215" cy="219"/>
            </a:xfrm>
            <a:custGeom>
              <a:avLst/>
              <a:gdLst>
                <a:gd name="T0" fmla="*/ 0 w 940"/>
                <a:gd name="T1" fmla="*/ 0 h 959"/>
                <a:gd name="T2" fmla="*/ 0 w 940"/>
                <a:gd name="T3" fmla="*/ 0 h 959"/>
                <a:gd name="T4" fmla="*/ 0 w 940"/>
                <a:gd name="T5" fmla="*/ 0 h 959"/>
                <a:gd name="T6" fmla="*/ 0 w 940"/>
                <a:gd name="T7" fmla="*/ 0 h 959"/>
                <a:gd name="T8" fmla="*/ 0 w 940"/>
                <a:gd name="T9" fmla="*/ 0 h 959"/>
                <a:gd name="T10" fmla="*/ 0 w 940"/>
                <a:gd name="T11" fmla="*/ 0 h 959"/>
                <a:gd name="T12" fmla="*/ 0 w 940"/>
                <a:gd name="T13" fmla="*/ 0 h 959"/>
                <a:gd name="T14" fmla="*/ 0 w 940"/>
                <a:gd name="T15" fmla="*/ 0 h 959"/>
                <a:gd name="T16" fmla="*/ 0 w 940"/>
                <a:gd name="T17" fmla="*/ 0 h 959"/>
                <a:gd name="T18" fmla="*/ 0 w 940"/>
                <a:gd name="T19" fmla="*/ 0 h 959"/>
                <a:gd name="T20" fmla="*/ 0 w 940"/>
                <a:gd name="T21" fmla="*/ 0 h 959"/>
                <a:gd name="T22" fmla="*/ 0 w 940"/>
                <a:gd name="T23" fmla="*/ 0 h 959"/>
                <a:gd name="T24" fmla="*/ 0 w 940"/>
                <a:gd name="T25" fmla="*/ 0 h 959"/>
                <a:gd name="T26" fmla="*/ 0 w 940"/>
                <a:gd name="T27" fmla="*/ 0 h 959"/>
                <a:gd name="T28" fmla="*/ 0 w 940"/>
                <a:gd name="T29" fmla="*/ 0 h 959"/>
                <a:gd name="T30" fmla="*/ 0 w 940"/>
                <a:gd name="T31" fmla="*/ 0 h 959"/>
                <a:gd name="T32" fmla="*/ 0 w 940"/>
                <a:gd name="T33" fmla="*/ 0 h 959"/>
                <a:gd name="T34" fmla="*/ 0 w 940"/>
                <a:gd name="T35" fmla="*/ 0 h 959"/>
                <a:gd name="T36" fmla="*/ 0 w 940"/>
                <a:gd name="T37" fmla="*/ 0 h 959"/>
                <a:gd name="T38" fmla="*/ 0 w 940"/>
                <a:gd name="T39" fmla="*/ 0 h 959"/>
                <a:gd name="T40" fmla="*/ 0 w 940"/>
                <a:gd name="T41" fmla="*/ 0 h 959"/>
                <a:gd name="T42" fmla="*/ 0 w 940"/>
                <a:gd name="T43" fmla="*/ 0 h 959"/>
                <a:gd name="T44" fmla="*/ 0 w 940"/>
                <a:gd name="T45" fmla="*/ 0 h 959"/>
                <a:gd name="T46" fmla="*/ 0 w 940"/>
                <a:gd name="T47" fmla="*/ 0 h 959"/>
                <a:gd name="T48" fmla="*/ 0 w 940"/>
                <a:gd name="T49" fmla="*/ 0 h 959"/>
                <a:gd name="T50" fmla="*/ 0 w 940"/>
                <a:gd name="T51" fmla="*/ 0 h 959"/>
                <a:gd name="T52" fmla="*/ 0 w 940"/>
                <a:gd name="T53" fmla="*/ 0 h 959"/>
                <a:gd name="T54" fmla="*/ 0 w 940"/>
                <a:gd name="T55" fmla="*/ 0 h 959"/>
                <a:gd name="T56" fmla="*/ 0 w 940"/>
                <a:gd name="T57" fmla="*/ 0 h 959"/>
                <a:gd name="T58" fmla="*/ 0 w 940"/>
                <a:gd name="T59" fmla="*/ 0 h 959"/>
                <a:gd name="T60" fmla="*/ 0 w 940"/>
                <a:gd name="T61" fmla="*/ 0 h 959"/>
                <a:gd name="T62" fmla="*/ 0 w 940"/>
                <a:gd name="T63" fmla="*/ 0 h 959"/>
                <a:gd name="T64" fmla="*/ 0 w 940"/>
                <a:gd name="T65" fmla="*/ 0 h 959"/>
                <a:gd name="T66" fmla="*/ 0 w 940"/>
                <a:gd name="T67" fmla="*/ 0 h 959"/>
                <a:gd name="T68" fmla="*/ 0 w 940"/>
                <a:gd name="T69" fmla="*/ 0 h 959"/>
                <a:gd name="T70" fmla="*/ 0 w 940"/>
                <a:gd name="T71" fmla="*/ 0 h 959"/>
                <a:gd name="T72" fmla="*/ 0 w 940"/>
                <a:gd name="T73" fmla="*/ 0 h 959"/>
                <a:gd name="T74" fmla="*/ 0 w 940"/>
                <a:gd name="T75" fmla="*/ 0 h 959"/>
                <a:gd name="T76" fmla="*/ 0 w 940"/>
                <a:gd name="T77" fmla="*/ 0 h 959"/>
                <a:gd name="T78" fmla="*/ 0 w 940"/>
                <a:gd name="T79" fmla="*/ 0 h 959"/>
                <a:gd name="T80" fmla="*/ 0 w 940"/>
                <a:gd name="T81" fmla="*/ 0 h 959"/>
                <a:gd name="T82" fmla="*/ 0 w 940"/>
                <a:gd name="T83" fmla="*/ 0 h 959"/>
                <a:gd name="T84" fmla="*/ 0 w 940"/>
                <a:gd name="T85" fmla="*/ 0 h 9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0"/>
                <a:gd name="T130" fmla="*/ 0 h 959"/>
                <a:gd name="T131" fmla="*/ 940 w 940"/>
                <a:gd name="T132" fmla="*/ 959 h 9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0" h="959">
                  <a:moveTo>
                    <a:pt x="76" y="198"/>
                  </a:moveTo>
                  <a:lnTo>
                    <a:pt x="78" y="185"/>
                  </a:lnTo>
                  <a:lnTo>
                    <a:pt x="80" y="172"/>
                  </a:lnTo>
                  <a:lnTo>
                    <a:pt x="86" y="159"/>
                  </a:lnTo>
                  <a:lnTo>
                    <a:pt x="93" y="148"/>
                  </a:lnTo>
                  <a:lnTo>
                    <a:pt x="104" y="139"/>
                  </a:lnTo>
                  <a:lnTo>
                    <a:pt x="115" y="133"/>
                  </a:lnTo>
                  <a:lnTo>
                    <a:pt x="131" y="128"/>
                  </a:lnTo>
                  <a:lnTo>
                    <a:pt x="148" y="126"/>
                  </a:lnTo>
                  <a:lnTo>
                    <a:pt x="164" y="126"/>
                  </a:lnTo>
                  <a:lnTo>
                    <a:pt x="188" y="124"/>
                  </a:lnTo>
                  <a:lnTo>
                    <a:pt x="219" y="121"/>
                  </a:lnTo>
                  <a:lnTo>
                    <a:pt x="257" y="119"/>
                  </a:lnTo>
                  <a:lnTo>
                    <a:pt x="300" y="115"/>
                  </a:lnTo>
                  <a:lnTo>
                    <a:pt x="346" y="109"/>
                  </a:lnTo>
                  <a:lnTo>
                    <a:pt x="394" y="106"/>
                  </a:lnTo>
                  <a:lnTo>
                    <a:pt x="443" y="100"/>
                  </a:lnTo>
                  <a:lnTo>
                    <a:pt x="491" y="95"/>
                  </a:lnTo>
                  <a:lnTo>
                    <a:pt x="538" y="90"/>
                  </a:lnTo>
                  <a:lnTo>
                    <a:pt x="581" y="86"/>
                  </a:lnTo>
                  <a:lnTo>
                    <a:pt x="621" y="81"/>
                  </a:lnTo>
                  <a:lnTo>
                    <a:pt x="655" y="78"/>
                  </a:lnTo>
                  <a:lnTo>
                    <a:pt x="681" y="74"/>
                  </a:lnTo>
                  <a:lnTo>
                    <a:pt x="699" y="73"/>
                  </a:lnTo>
                  <a:lnTo>
                    <a:pt x="708" y="72"/>
                  </a:lnTo>
                  <a:lnTo>
                    <a:pt x="715" y="70"/>
                  </a:lnTo>
                  <a:lnTo>
                    <a:pt x="719" y="66"/>
                  </a:lnTo>
                  <a:lnTo>
                    <a:pt x="721" y="61"/>
                  </a:lnTo>
                  <a:lnTo>
                    <a:pt x="723" y="56"/>
                  </a:lnTo>
                  <a:lnTo>
                    <a:pt x="723" y="51"/>
                  </a:lnTo>
                  <a:lnTo>
                    <a:pt x="723" y="35"/>
                  </a:lnTo>
                  <a:lnTo>
                    <a:pt x="723" y="17"/>
                  </a:lnTo>
                  <a:lnTo>
                    <a:pt x="723" y="0"/>
                  </a:lnTo>
                  <a:lnTo>
                    <a:pt x="729" y="0"/>
                  </a:lnTo>
                  <a:lnTo>
                    <a:pt x="738" y="1"/>
                  </a:lnTo>
                  <a:lnTo>
                    <a:pt x="751" y="1"/>
                  </a:lnTo>
                  <a:lnTo>
                    <a:pt x="764" y="1"/>
                  </a:lnTo>
                  <a:lnTo>
                    <a:pt x="780" y="3"/>
                  </a:lnTo>
                  <a:lnTo>
                    <a:pt x="797" y="3"/>
                  </a:lnTo>
                  <a:lnTo>
                    <a:pt x="814" y="3"/>
                  </a:lnTo>
                  <a:lnTo>
                    <a:pt x="832" y="4"/>
                  </a:lnTo>
                  <a:lnTo>
                    <a:pt x="850" y="4"/>
                  </a:lnTo>
                  <a:lnTo>
                    <a:pt x="867" y="5"/>
                  </a:lnTo>
                  <a:lnTo>
                    <a:pt x="882" y="5"/>
                  </a:lnTo>
                  <a:lnTo>
                    <a:pt x="898" y="5"/>
                  </a:lnTo>
                  <a:lnTo>
                    <a:pt x="911" y="7"/>
                  </a:lnTo>
                  <a:lnTo>
                    <a:pt x="923" y="7"/>
                  </a:lnTo>
                  <a:lnTo>
                    <a:pt x="932" y="7"/>
                  </a:lnTo>
                  <a:lnTo>
                    <a:pt x="937" y="7"/>
                  </a:lnTo>
                  <a:lnTo>
                    <a:pt x="938" y="16"/>
                  </a:lnTo>
                  <a:lnTo>
                    <a:pt x="938" y="26"/>
                  </a:lnTo>
                  <a:lnTo>
                    <a:pt x="940" y="38"/>
                  </a:lnTo>
                  <a:lnTo>
                    <a:pt x="940" y="52"/>
                  </a:lnTo>
                  <a:lnTo>
                    <a:pt x="940" y="74"/>
                  </a:lnTo>
                  <a:lnTo>
                    <a:pt x="937" y="98"/>
                  </a:lnTo>
                  <a:lnTo>
                    <a:pt x="933" y="121"/>
                  </a:lnTo>
                  <a:lnTo>
                    <a:pt x="928" y="143"/>
                  </a:lnTo>
                  <a:lnTo>
                    <a:pt x="919" y="165"/>
                  </a:lnTo>
                  <a:lnTo>
                    <a:pt x="907" y="185"/>
                  </a:lnTo>
                  <a:lnTo>
                    <a:pt x="893" y="201"/>
                  </a:lnTo>
                  <a:lnTo>
                    <a:pt x="873" y="212"/>
                  </a:lnTo>
                  <a:lnTo>
                    <a:pt x="850" y="220"/>
                  </a:lnTo>
                  <a:lnTo>
                    <a:pt x="820" y="228"/>
                  </a:lnTo>
                  <a:lnTo>
                    <a:pt x="782" y="234"/>
                  </a:lnTo>
                  <a:lnTo>
                    <a:pt x="739" y="241"/>
                  </a:lnTo>
                  <a:lnTo>
                    <a:pt x="693" y="247"/>
                  </a:lnTo>
                  <a:lnTo>
                    <a:pt x="643" y="254"/>
                  </a:lnTo>
                  <a:lnTo>
                    <a:pt x="593" y="259"/>
                  </a:lnTo>
                  <a:lnTo>
                    <a:pt x="542" y="264"/>
                  </a:lnTo>
                  <a:lnTo>
                    <a:pt x="492" y="270"/>
                  </a:lnTo>
                  <a:lnTo>
                    <a:pt x="444" y="273"/>
                  </a:lnTo>
                  <a:lnTo>
                    <a:pt x="400" y="276"/>
                  </a:lnTo>
                  <a:lnTo>
                    <a:pt x="361" y="280"/>
                  </a:lnTo>
                  <a:lnTo>
                    <a:pt x="329" y="283"/>
                  </a:lnTo>
                  <a:lnTo>
                    <a:pt x="304" y="284"/>
                  </a:lnTo>
                  <a:lnTo>
                    <a:pt x="287" y="285"/>
                  </a:lnTo>
                  <a:lnTo>
                    <a:pt x="281" y="285"/>
                  </a:lnTo>
                  <a:lnTo>
                    <a:pt x="277" y="285"/>
                  </a:lnTo>
                  <a:lnTo>
                    <a:pt x="273" y="286"/>
                  </a:lnTo>
                  <a:lnTo>
                    <a:pt x="270" y="289"/>
                  </a:lnTo>
                  <a:lnTo>
                    <a:pt x="268" y="293"/>
                  </a:lnTo>
                  <a:lnTo>
                    <a:pt x="266" y="294"/>
                  </a:lnTo>
                  <a:lnTo>
                    <a:pt x="266" y="297"/>
                  </a:lnTo>
                  <a:lnTo>
                    <a:pt x="265" y="298"/>
                  </a:lnTo>
                  <a:lnTo>
                    <a:pt x="265" y="301"/>
                  </a:lnTo>
                  <a:lnTo>
                    <a:pt x="265" y="302"/>
                  </a:lnTo>
                  <a:lnTo>
                    <a:pt x="266" y="305"/>
                  </a:lnTo>
                  <a:lnTo>
                    <a:pt x="266" y="306"/>
                  </a:lnTo>
                  <a:lnTo>
                    <a:pt x="266" y="309"/>
                  </a:lnTo>
                  <a:lnTo>
                    <a:pt x="269" y="314"/>
                  </a:lnTo>
                  <a:lnTo>
                    <a:pt x="274" y="327"/>
                  </a:lnTo>
                  <a:lnTo>
                    <a:pt x="284" y="348"/>
                  </a:lnTo>
                  <a:lnTo>
                    <a:pt x="296" y="375"/>
                  </a:lnTo>
                  <a:lnTo>
                    <a:pt x="310" y="409"/>
                  </a:lnTo>
                  <a:lnTo>
                    <a:pt x="326" y="448"/>
                  </a:lnTo>
                  <a:lnTo>
                    <a:pt x="344" y="491"/>
                  </a:lnTo>
                  <a:lnTo>
                    <a:pt x="362" y="538"/>
                  </a:lnTo>
                  <a:lnTo>
                    <a:pt x="382" y="588"/>
                  </a:lnTo>
                  <a:lnTo>
                    <a:pt x="401" y="640"/>
                  </a:lnTo>
                  <a:lnTo>
                    <a:pt x="420" y="694"/>
                  </a:lnTo>
                  <a:lnTo>
                    <a:pt x="438" y="749"/>
                  </a:lnTo>
                  <a:lnTo>
                    <a:pt x="456" y="803"/>
                  </a:lnTo>
                  <a:lnTo>
                    <a:pt x="472" y="857"/>
                  </a:lnTo>
                  <a:lnTo>
                    <a:pt x="485" y="909"/>
                  </a:lnTo>
                  <a:lnTo>
                    <a:pt x="496" y="959"/>
                  </a:lnTo>
                  <a:lnTo>
                    <a:pt x="477" y="946"/>
                  </a:lnTo>
                  <a:lnTo>
                    <a:pt x="453" y="932"/>
                  </a:lnTo>
                  <a:lnTo>
                    <a:pt x="426" y="916"/>
                  </a:lnTo>
                  <a:lnTo>
                    <a:pt x="396" y="898"/>
                  </a:lnTo>
                  <a:lnTo>
                    <a:pt x="364" y="879"/>
                  </a:lnTo>
                  <a:lnTo>
                    <a:pt x="330" y="859"/>
                  </a:lnTo>
                  <a:lnTo>
                    <a:pt x="295" y="840"/>
                  </a:lnTo>
                  <a:lnTo>
                    <a:pt x="260" y="820"/>
                  </a:lnTo>
                  <a:lnTo>
                    <a:pt x="223" y="801"/>
                  </a:lnTo>
                  <a:lnTo>
                    <a:pt x="187" y="782"/>
                  </a:lnTo>
                  <a:lnTo>
                    <a:pt x="151" y="765"/>
                  </a:lnTo>
                  <a:lnTo>
                    <a:pt x="117" y="750"/>
                  </a:lnTo>
                  <a:lnTo>
                    <a:pt x="84" y="737"/>
                  </a:lnTo>
                  <a:lnTo>
                    <a:pt x="53" y="726"/>
                  </a:lnTo>
                  <a:lnTo>
                    <a:pt x="24" y="719"/>
                  </a:lnTo>
                  <a:lnTo>
                    <a:pt x="0" y="713"/>
                  </a:lnTo>
                  <a:lnTo>
                    <a:pt x="6" y="668"/>
                  </a:lnTo>
                  <a:lnTo>
                    <a:pt x="17" y="603"/>
                  </a:lnTo>
                  <a:lnTo>
                    <a:pt x="30" y="523"/>
                  </a:lnTo>
                  <a:lnTo>
                    <a:pt x="43" y="439"/>
                  </a:lnTo>
                  <a:lnTo>
                    <a:pt x="56" y="357"/>
                  </a:lnTo>
                  <a:lnTo>
                    <a:pt x="66" y="284"/>
                  </a:lnTo>
                  <a:lnTo>
                    <a:pt x="74" y="228"/>
                  </a:lnTo>
                  <a:lnTo>
                    <a:pt x="76" y="198"/>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19" name="Freeform 744">
              <a:extLst>
                <a:ext uri="{FF2B5EF4-FFF2-40B4-BE49-F238E27FC236}">
                  <a16:creationId xmlns:a16="http://schemas.microsoft.com/office/drawing/2014/main" id="{2EA8DC8C-9AE5-40AA-9EF2-FE3BF48BF5DF}"/>
                </a:ext>
              </a:extLst>
            </p:cNvPr>
            <p:cNvSpPr>
              <a:spLocks/>
            </p:cNvSpPr>
            <p:nvPr/>
          </p:nvSpPr>
          <p:spPr bwMode="auto">
            <a:xfrm flipH="1">
              <a:off x="439" y="1069"/>
              <a:ext cx="82" cy="190"/>
            </a:xfrm>
            <a:custGeom>
              <a:avLst/>
              <a:gdLst>
                <a:gd name="T0" fmla="*/ 0 w 357"/>
                <a:gd name="T1" fmla="*/ 0 h 828"/>
                <a:gd name="T2" fmla="*/ 0 w 357"/>
                <a:gd name="T3" fmla="*/ 0 h 828"/>
                <a:gd name="T4" fmla="*/ 0 w 357"/>
                <a:gd name="T5" fmla="*/ 0 h 828"/>
                <a:gd name="T6" fmla="*/ 0 w 357"/>
                <a:gd name="T7" fmla="*/ 0 h 828"/>
                <a:gd name="T8" fmla="*/ 0 w 357"/>
                <a:gd name="T9" fmla="*/ 0 h 828"/>
                <a:gd name="T10" fmla="*/ 0 w 357"/>
                <a:gd name="T11" fmla="*/ 0 h 828"/>
                <a:gd name="T12" fmla="*/ 0 w 357"/>
                <a:gd name="T13" fmla="*/ 0 h 828"/>
                <a:gd name="T14" fmla="*/ 0 w 357"/>
                <a:gd name="T15" fmla="*/ 0 h 828"/>
                <a:gd name="T16" fmla="*/ 0 w 357"/>
                <a:gd name="T17" fmla="*/ 0 h 828"/>
                <a:gd name="T18" fmla="*/ 0 w 357"/>
                <a:gd name="T19" fmla="*/ 0 h 828"/>
                <a:gd name="T20" fmla="*/ 0 w 357"/>
                <a:gd name="T21" fmla="*/ 0 h 828"/>
                <a:gd name="T22" fmla="*/ 0 w 357"/>
                <a:gd name="T23" fmla="*/ 0 h 828"/>
                <a:gd name="T24" fmla="*/ 0 w 357"/>
                <a:gd name="T25" fmla="*/ 0 h 828"/>
                <a:gd name="T26" fmla="*/ 0 w 357"/>
                <a:gd name="T27" fmla="*/ 0 h 828"/>
                <a:gd name="T28" fmla="*/ 0 w 357"/>
                <a:gd name="T29" fmla="*/ 0 h 828"/>
                <a:gd name="T30" fmla="*/ 0 w 357"/>
                <a:gd name="T31" fmla="*/ 0 h 828"/>
                <a:gd name="T32" fmla="*/ 0 w 357"/>
                <a:gd name="T33" fmla="*/ 0 h 828"/>
                <a:gd name="T34" fmla="*/ 0 w 357"/>
                <a:gd name="T35" fmla="*/ 0 h 828"/>
                <a:gd name="T36" fmla="*/ 0 w 357"/>
                <a:gd name="T37" fmla="*/ 0 h 828"/>
                <a:gd name="T38" fmla="*/ 0 w 357"/>
                <a:gd name="T39" fmla="*/ 0 h 828"/>
                <a:gd name="T40" fmla="*/ 0 w 357"/>
                <a:gd name="T41" fmla="*/ 0 h 828"/>
                <a:gd name="T42" fmla="*/ 0 w 357"/>
                <a:gd name="T43" fmla="*/ 0 h 828"/>
                <a:gd name="T44" fmla="*/ 0 w 357"/>
                <a:gd name="T45" fmla="*/ 0 h 828"/>
                <a:gd name="T46" fmla="*/ 0 w 357"/>
                <a:gd name="T47" fmla="*/ 0 h 828"/>
                <a:gd name="T48" fmla="*/ 0 w 357"/>
                <a:gd name="T49" fmla="*/ 0 h 828"/>
                <a:gd name="T50" fmla="*/ 0 w 357"/>
                <a:gd name="T51" fmla="*/ 0 h 828"/>
                <a:gd name="T52" fmla="*/ 0 w 357"/>
                <a:gd name="T53" fmla="*/ 0 h 828"/>
                <a:gd name="T54" fmla="*/ 0 w 357"/>
                <a:gd name="T55" fmla="*/ 0 h 828"/>
                <a:gd name="T56" fmla="*/ 0 w 357"/>
                <a:gd name="T57" fmla="*/ 0 h 828"/>
                <a:gd name="T58" fmla="*/ 0 w 357"/>
                <a:gd name="T59" fmla="*/ 0 h 828"/>
                <a:gd name="T60" fmla="*/ 0 w 357"/>
                <a:gd name="T61" fmla="*/ 0 h 828"/>
                <a:gd name="T62" fmla="*/ 0 w 357"/>
                <a:gd name="T63" fmla="*/ 0 h 828"/>
                <a:gd name="T64" fmla="*/ 0 w 357"/>
                <a:gd name="T65" fmla="*/ 0 h 828"/>
                <a:gd name="T66" fmla="*/ 0 w 357"/>
                <a:gd name="T67" fmla="*/ 0 h 8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57"/>
                <a:gd name="T103" fmla="*/ 0 h 828"/>
                <a:gd name="T104" fmla="*/ 357 w 357"/>
                <a:gd name="T105" fmla="*/ 828 h 8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57" h="828">
                  <a:moveTo>
                    <a:pt x="54" y="6"/>
                  </a:moveTo>
                  <a:lnTo>
                    <a:pt x="48" y="10"/>
                  </a:lnTo>
                  <a:lnTo>
                    <a:pt x="41" y="14"/>
                  </a:lnTo>
                  <a:lnTo>
                    <a:pt x="36" y="18"/>
                  </a:lnTo>
                  <a:lnTo>
                    <a:pt x="31" y="23"/>
                  </a:lnTo>
                  <a:lnTo>
                    <a:pt x="26" y="30"/>
                  </a:lnTo>
                  <a:lnTo>
                    <a:pt x="22" y="36"/>
                  </a:lnTo>
                  <a:lnTo>
                    <a:pt x="18" y="43"/>
                  </a:lnTo>
                  <a:lnTo>
                    <a:pt x="15" y="51"/>
                  </a:lnTo>
                  <a:lnTo>
                    <a:pt x="8" y="83"/>
                  </a:lnTo>
                  <a:lnTo>
                    <a:pt x="2" y="124"/>
                  </a:lnTo>
                  <a:lnTo>
                    <a:pt x="0" y="173"/>
                  </a:lnTo>
                  <a:lnTo>
                    <a:pt x="0" y="225"/>
                  </a:lnTo>
                  <a:lnTo>
                    <a:pt x="4" y="281"/>
                  </a:lnTo>
                  <a:lnTo>
                    <a:pt x="11" y="337"/>
                  </a:lnTo>
                  <a:lnTo>
                    <a:pt x="23" y="392"/>
                  </a:lnTo>
                  <a:lnTo>
                    <a:pt x="40" y="442"/>
                  </a:lnTo>
                  <a:lnTo>
                    <a:pt x="43" y="449"/>
                  </a:lnTo>
                  <a:lnTo>
                    <a:pt x="49" y="469"/>
                  </a:lnTo>
                  <a:lnTo>
                    <a:pt x="57" y="500"/>
                  </a:lnTo>
                  <a:lnTo>
                    <a:pt x="66" y="540"/>
                  </a:lnTo>
                  <a:lnTo>
                    <a:pt x="74" y="588"/>
                  </a:lnTo>
                  <a:lnTo>
                    <a:pt x="80" y="644"/>
                  </a:lnTo>
                  <a:lnTo>
                    <a:pt x="82" y="704"/>
                  </a:lnTo>
                  <a:lnTo>
                    <a:pt x="79" y="768"/>
                  </a:lnTo>
                  <a:lnTo>
                    <a:pt x="79" y="770"/>
                  </a:lnTo>
                  <a:lnTo>
                    <a:pt x="80" y="774"/>
                  </a:lnTo>
                  <a:lnTo>
                    <a:pt x="82" y="777"/>
                  </a:lnTo>
                  <a:lnTo>
                    <a:pt x="83" y="780"/>
                  </a:lnTo>
                  <a:lnTo>
                    <a:pt x="84" y="781"/>
                  </a:lnTo>
                  <a:lnTo>
                    <a:pt x="88" y="785"/>
                  </a:lnTo>
                  <a:lnTo>
                    <a:pt x="93" y="790"/>
                  </a:lnTo>
                  <a:lnTo>
                    <a:pt x="100" y="795"/>
                  </a:lnTo>
                  <a:lnTo>
                    <a:pt x="109" y="802"/>
                  </a:lnTo>
                  <a:lnTo>
                    <a:pt x="119" y="808"/>
                  </a:lnTo>
                  <a:lnTo>
                    <a:pt x="132" y="815"/>
                  </a:lnTo>
                  <a:lnTo>
                    <a:pt x="148" y="820"/>
                  </a:lnTo>
                  <a:lnTo>
                    <a:pt x="165" y="824"/>
                  </a:lnTo>
                  <a:lnTo>
                    <a:pt x="184" y="826"/>
                  </a:lnTo>
                  <a:lnTo>
                    <a:pt x="205" y="828"/>
                  </a:lnTo>
                  <a:lnTo>
                    <a:pt x="230" y="826"/>
                  </a:lnTo>
                  <a:lnTo>
                    <a:pt x="256" y="823"/>
                  </a:lnTo>
                  <a:lnTo>
                    <a:pt x="284" y="816"/>
                  </a:lnTo>
                  <a:lnTo>
                    <a:pt x="314" y="806"/>
                  </a:lnTo>
                  <a:lnTo>
                    <a:pt x="348" y="791"/>
                  </a:lnTo>
                  <a:lnTo>
                    <a:pt x="352" y="789"/>
                  </a:lnTo>
                  <a:lnTo>
                    <a:pt x="355" y="786"/>
                  </a:lnTo>
                  <a:lnTo>
                    <a:pt x="356" y="782"/>
                  </a:lnTo>
                  <a:lnTo>
                    <a:pt x="357" y="777"/>
                  </a:lnTo>
                  <a:lnTo>
                    <a:pt x="356" y="744"/>
                  </a:lnTo>
                  <a:lnTo>
                    <a:pt x="352" y="672"/>
                  </a:lnTo>
                  <a:lnTo>
                    <a:pt x="343" y="571"/>
                  </a:lnTo>
                  <a:lnTo>
                    <a:pt x="326" y="453"/>
                  </a:lnTo>
                  <a:lnTo>
                    <a:pt x="301" y="328"/>
                  </a:lnTo>
                  <a:lnTo>
                    <a:pt x="268" y="207"/>
                  </a:lnTo>
                  <a:lnTo>
                    <a:pt x="221" y="100"/>
                  </a:lnTo>
                  <a:lnTo>
                    <a:pt x="161" y="21"/>
                  </a:lnTo>
                  <a:lnTo>
                    <a:pt x="160" y="19"/>
                  </a:lnTo>
                  <a:lnTo>
                    <a:pt x="158" y="18"/>
                  </a:lnTo>
                  <a:lnTo>
                    <a:pt x="157" y="18"/>
                  </a:lnTo>
                  <a:lnTo>
                    <a:pt x="153" y="17"/>
                  </a:lnTo>
                  <a:lnTo>
                    <a:pt x="145" y="13"/>
                  </a:lnTo>
                  <a:lnTo>
                    <a:pt x="135" y="9"/>
                  </a:lnTo>
                  <a:lnTo>
                    <a:pt x="121" y="5"/>
                  </a:lnTo>
                  <a:lnTo>
                    <a:pt x="105" y="1"/>
                  </a:lnTo>
                  <a:lnTo>
                    <a:pt x="88" y="0"/>
                  </a:lnTo>
                  <a:lnTo>
                    <a:pt x="71" y="1"/>
                  </a:lnTo>
                  <a:lnTo>
                    <a:pt x="5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20" name="Freeform 745">
              <a:extLst>
                <a:ext uri="{FF2B5EF4-FFF2-40B4-BE49-F238E27FC236}">
                  <a16:creationId xmlns:a16="http://schemas.microsoft.com/office/drawing/2014/main" id="{F34D50F6-E3BB-49A3-8C63-00608B67B195}"/>
                </a:ext>
              </a:extLst>
            </p:cNvPr>
            <p:cNvSpPr>
              <a:spLocks/>
            </p:cNvSpPr>
            <p:nvPr/>
          </p:nvSpPr>
          <p:spPr bwMode="auto">
            <a:xfrm flipH="1">
              <a:off x="496" y="1245"/>
              <a:ext cx="0" cy="1"/>
            </a:xfrm>
            <a:custGeom>
              <a:avLst/>
              <a:gdLst>
                <a:gd name="T0" fmla="*/ 0 h 3"/>
                <a:gd name="T1" fmla="*/ 0 h 3"/>
                <a:gd name="T2" fmla="*/ 0 h 3"/>
                <a:gd name="T3" fmla="*/ 0 h 3"/>
                <a:gd name="T4" fmla="*/ 0 h 3"/>
                <a:gd name="T5" fmla="*/ 0 h 3"/>
                <a:gd name="T6" fmla="*/ 0 h 3"/>
                <a:gd name="T7" fmla="*/ 0 h 3"/>
                <a:gd name="T8" fmla="*/ 0 h 3"/>
                <a:gd name="T9" fmla="*/ 0 60000 65536"/>
                <a:gd name="T10" fmla="*/ 0 60000 65536"/>
                <a:gd name="T11" fmla="*/ 0 60000 65536"/>
                <a:gd name="T12" fmla="*/ 0 60000 65536"/>
                <a:gd name="T13" fmla="*/ 0 60000 65536"/>
                <a:gd name="T14" fmla="*/ 0 60000 65536"/>
                <a:gd name="T15" fmla="*/ 0 60000 65536"/>
                <a:gd name="T16" fmla="*/ 0 60000 65536"/>
                <a:gd name="T17" fmla="*/ 0 60000 65536"/>
                <a:gd name="T18" fmla="*/ 0 h 3"/>
                <a:gd name="T19" fmla="*/ 3 h 3"/>
              </a:gdLst>
              <a:ahLst/>
              <a:cxnLst>
                <a:cxn ang="T9">
                  <a:pos x="0" y="T0"/>
                </a:cxn>
                <a:cxn ang="T10">
                  <a:pos x="0" y="T1"/>
                </a:cxn>
                <a:cxn ang="T11">
                  <a:pos x="0" y="T2"/>
                </a:cxn>
                <a:cxn ang="T12">
                  <a:pos x="0" y="T3"/>
                </a:cxn>
                <a:cxn ang="T13">
                  <a:pos x="0" y="T4"/>
                </a:cxn>
                <a:cxn ang="T14">
                  <a:pos x="0" y="T5"/>
                </a:cxn>
                <a:cxn ang="T15">
                  <a:pos x="0" y="T6"/>
                </a:cxn>
                <a:cxn ang="T16">
                  <a:pos x="0" y="T7"/>
                </a:cxn>
                <a:cxn ang="T17">
                  <a:pos x="0" y="T8"/>
                </a:cxn>
              </a:cxnLst>
              <a:rect l="0" t="T18" r="0" b="T19"/>
              <a:pathLst>
                <a:path h="3">
                  <a:moveTo>
                    <a:pt x="0" y="0"/>
                  </a:moveTo>
                  <a:lnTo>
                    <a:pt x="0" y="0"/>
                  </a:lnTo>
                  <a:lnTo>
                    <a:pt x="0" y="1"/>
                  </a:lnTo>
                  <a:lnTo>
                    <a:pt x="0" y="3"/>
                  </a:lnTo>
                  <a:lnTo>
                    <a:pt x="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21" name="Freeform 746">
              <a:extLst>
                <a:ext uri="{FF2B5EF4-FFF2-40B4-BE49-F238E27FC236}">
                  <a16:creationId xmlns:a16="http://schemas.microsoft.com/office/drawing/2014/main" id="{C6488914-99BB-4A4D-AE91-0A5CD26A1623}"/>
                </a:ext>
              </a:extLst>
            </p:cNvPr>
            <p:cNvSpPr>
              <a:spLocks/>
            </p:cNvSpPr>
            <p:nvPr/>
          </p:nvSpPr>
          <p:spPr bwMode="auto">
            <a:xfrm flipH="1">
              <a:off x="446" y="1076"/>
              <a:ext cx="67" cy="175"/>
            </a:xfrm>
            <a:custGeom>
              <a:avLst/>
              <a:gdLst>
                <a:gd name="T0" fmla="*/ 0 w 293"/>
                <a:gd name="T1" fmla="*/ 0 h 763"/>
                <a:gd name="T2" fmla="*/ 0 w 293"/>
                <a:gd name="T3" fmla="*/ 0 h 763"/>
                <a:gd name="T4" fmla="*/ 0 w 293"/>
                <a:gd name="T5" fmla="*/ 0 h 763"/>
                <a:gd name="T6" fmla="*/ 0 w 293"/>
                <a:gd name="T7" fmla="*/ 0 h 763"/>
                <a:gd name="T8" fmla="*/ 0 w 293"/>
                <a:gd name="T9" fmla="*/ 0 h 763"/>
                <a:gd name="T10" fmla="*/ 0 w 293"/>
                <a:gd name="T11" fmla="*/ 0 h 763"/>
                <a:gd name="T12" fmla="*/ 0 w 293"/>
                <a:gd name="T13" fmla="*/ 0 h 763"/>
                <a:gd name="T14" fmla="*/ 0 w 293"/>
                <a:gd name="T15" fmla="*/ 0 h 763"/>
                <a:gd name="T16" fmla="*/ 0 w 293"/>
                <a:gd name="T17" fmla="*/ 0 h 763"/>
                <a:gd name="T18" fmla="*/ 0 w 293"/>
                <a:gd name="T19" fmla="*/ 0 h 763"/>
                <a:gd name="T20" fmla="*/ 0 w 293"/>
                <a:gd name="T21" fmla="*/ 0 h 763"/>
                <a:gd name="T22" fmla="*/ 0 w 293"/>
                <a:gd name="T23" fmla="*/ 0 h 763"/>
                <a:gd name="T24" fmla="*/ 0 w 293"/>
                <a:gd name="T25" fmla="*/ 0 h 763"/>
                <a:gd name="T26" fmla="*/ 0 w 293"/>
                <a:gd name="T27" fmla="*/ 0 h 763"/>
                <a:gd name="T28" fmla="*/ 0 w 293"/>
                <a:gd name="T29" fmla="*/ 0 h 763"/>
                <a:gd name="T30" fmla="*/ 0 w 293"/>
                <a:gd name="T31" fmla="*/ 0 h 763"/>
                <a:gd name="T32" fmla="*/ 0 w 293"/>
                <a:gd name="T33" fmla="*/ 0 h 763"/>
                <a:gd name="T34" fmla="*/ 0 w 293"/>
                <a:gd name="T35" fmla="*/ 0 h 763"/>
                <a:gd name="T36" fmla="*/ 0 w 293"/>
                <a:gd name="T37" fmla="*/ 0 h 763"/>
                <a:gd name="T38" fmla="*/ 0 w 293"/>
                <a:gd name="T39" fmla="*/ 0 h 763"/>
                <a:gd name="T40" fmla="*/ 0 w 293"/>
                <a:gd name="T41" fmla="*/ 0 h 763"/>
                <a:gd name="T42" fmla="*/ 0 w 293"/>
                <a:gd name="T43" fmla="*/ 0 h 763"/>
                <a:gd name="T44" fmla="*/ 0 w 293"/>
                <a:gd name="T45" fmla="*/ 0 h 763"/>
                <a:gd name="T46" fmla="*/ 0 w 293"/>
                <a:gd name="T47" fmla="*/ 0 h 763"/>
                <a:gd name="T48" fmla="*/ 0 w 293"/>
                <a:gd name="T49" fmla="*/ 0 h 763"/>
                <a:gd name="T50" fmla="*/ 0 w 293"/>
                <a:gd name="T51" fmla="*/ 0 h 763"/>
                <a:gd name="T52" fmla="*/ 0 w 293"/>
                <a:gd name="T53" fmla="*/ 0 h 763"/>
                <a:gd name="T54" fmla="*/ 0 w 293"/>
                <a:gd name="T55" fmla="*/ 0 h 763"/>
                <a:gd name="T56" fmla="*/ 0 w 293"/>
                <a:gd name="T57" fmla="*/ 0 h 763"/>
                <a:gd name="T58" fmla="*/ 0 w 293"/>
                <a:gd name="T59" fmla="*/ 0 h 763"/>
                <a:gd name="T60" fmla="*/ 0 w 293"/>
                <a:gd name="T61" fmla="*/ 0 h 763"/>
                <a:gd name="T62" fmla="*/ 0 w 293"/>
                <a:gd name="T63" fmla="*/ 0 h 763"/>
                <a:gd name="T64" fmla="*/ 0 w 293"/>
                <a:gd name="T65" fmla="*/ 0 h 763"/>
                <a:gd name="T66" fmla="*/ 0 w 293"/>
                <a:gd name="T67" fmla="*/ 0 h 763"/>
                <a:gd name="T68" fmla="*/ 0 w 293"/>
                <a:gd name="T69" fmla="*/ 0 h 763"/>
                <a:gd name="T70" fmla="*/ 0 w 293"/>
                <a:gd name="T71" fmla="*/ 0 h 763"/>
                <a:gd name="T72" fmla="*/ 0 w 293"/>
                <a:gd name="T73" fmla="*/ 0 h 763"/>
                <a:gd name="T74" fmla="*/ 0 w 293"/>
                <a:gd name="T75" fmla="*/ 0 h 763"/>
                <a:gd name="T76" fmla="*/ 0 w 293"/>
                <a:gd name="T77" fmla="*/ 0 h 763"/>
                <a:gd name="T78" fmla="*/ 0 w 293"/>
                <a:gd name="T79" fmla="*/ 0 h 763"/>
                <a:gd name="T80" fmla="*/ 0 w 293"/>
                <a:gd name="T81" fmla="*/ 0 h 763"/>
                <a:gd name="T82" fmla="*/ 0 w 293"/>
                <a:gd name="T83" fmla="*/ 0 h 763"/>
                <a:gd name="T84" fmla="*/ 0 w 293"/>
                <a:gd name="T85" fmla="*/ 0 h 763"/>
                <a:gd name="T86" fmla="*/ 0 w 293"/>
                <a:gd name="T87" fmla="*/ 0 h 763"/>
                <a:gd name="T88" fmla="*/ 0 w 293"/>
                <a:gd name="T89" fmla="*/ 0 h 763"/>
                <a:gd name="T90" fmla="*/ 0 w 293"/>
                <a:gd name="T91" fmla="*/ 0 h 763"/>
                <a:gd name="T92" fmla="*/ 0 w 293"/>
                <a:gd name="T93" fmla="*/ 0 h 763"/>
                <a:gd name="T94" fmla="*/ 0 w 293"/>
                <a:gd name="T95" fmla="*/ 0 h 763"/>
                <a:gd name="T96" fmla="*/ 0 w 293"/>
                <a:gd name="T97" fmla="*/ 0 h 763"/>
                <a:gd name="T98" fmla="*/ 0 w 293"/>
                <a:gd name="T99" fmla="*/ 0 h 763"/>
                <a:gd name="T100" fmla="*/ 0 w 293"/>
                <a:gd name="T101" fmla="*/ 0 h 763"/>
                <a:gd name="T102" fmla="*/ 0 w 293"/>
                <a:gd name="T103" fmla="*/ 0 h 763"/>
                <a:gd name="T104" fmla="*/ 0 w 293"/>
                <a:gd name="T105" fmla="*/ 0 h 763"/>
                <a:gd name="T106" fmla="*/ 0 w 293"/>
                <a:gd name="T107" fmla="*/ 0 h 763"/>
                <a:gd name="T108" fmla="*/ 0 w 293"/>
                <a:gd name="T109" fmla="*/ 0 h 763"/>
                <a:gd name="T110" fmla="*/ 0 w 293"/>
                <a:gd name="T111" fmla="*/ 0 h 763"/>
                <a:gd name="T112" fmla="*/ 0 w 293"/>
                <a:gd name="T113" fmla="*/ 0 h 76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3"/>
                <a:gd name="T172" fmla="*/ 0 h 763"/>
                <a:gd name="T173" fmla="*/ 293 w 293"/>
                <a:gd name="T174" fmla="*/ 763 h 76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3" h="763">
                  <a:moveTo>
                    <a:pt x="83" y="671"/>
                  </a:moveTo>
                  <a:lnTo>
                    <a:pt x="82" y="616"/>
                  </a:lnTo>
                  <a:lnTo>
                    <a:pt x="77" y="565"/>
                  </a:lnTo>
                  <a:lnTo>
                    <a:pt x="69" y="520"/>
                  </a:lnTo>
                  <a:lnTo>
                    <a:pt x="61" y="481"/>
                  </a:lnTo>
                  <a:lnTo>
                    <a:pt x="54" y="448"/>
                  </a:lnTo>
                  <a:lnTo>
                    <a:pt x="46" y="422"/>
                  </a:lnTo>
                  <a:lnTo>
                    <a:pt x="41" y="405"/>
                  </a:lnTo>
                  <a:lnTo>
                    <a:pt x="38" y="399"/>
                  </a:lnTo>
                  <a:lnTo>
                    <a:pt x="21" y="343"/>
                  </a:lnTo>
                  <a:lnTo>
                    <a:pt x="9" y="283"/>
                  </a:lnTo>
                  <a:lnTo>
                    <a:pt x="3" y="220"/>
                  </a:lnTo>
                  <a:lnTo>
                    <a:pt x="0" y="161"/>
                  </a:lnTo>
                  <a:lnTo>
                    <a:pt x="2" y="122"/>
                  </a:lnTo>
                  <a:lnTo>
                    <a:pt x="4" y="85"/>
                  </a:lnTo>
                  <a:lnTo>
                    <a:pt x="8" y="54"/>
                  </a:lnTo>
                  <a:lnTo>
                    <a:pt x="15" y="29"/>
                  </a:lnTo>
                  <a:lnTo>
                    <a:pt x="18" y="21"/>
                  </a:lnTo>
                  <a:lnTo>
                    <a:pt x="22" y="13"/>
                  </a:lnTo>
                  <a:lnTo>
                    <a:pt x="29" y="8"/>
                  </a:lnTo>
                  <a:lnTo>
                    <a:pt x="35" y="4"/>
                  </a:lnTo>
                  <a:lnTo>
                    <a:pt x="44" y="2"/>
                  </a:lnTo>
                  <a:lnTo>
                    <a:pt x="55" y="0"/>
                  </a:lnTo>
                  <a:lnTo>
                    <a:pt x="65" y="2"/>
                  </a:lnTo>
                  <a:lnTo>
                    <a:pt x="76" y="3"/>
                  </a:lnTo>
                  <a:lnTo>
                    <a:pt x="85" y="6"/>
                  </a:lnTo>
                  <a:lnTo>
                    <a:pt x="94" y="8"/>
                  </a:lnTo>
                  <a:lnTo>
                    <a:pt x="102" y="11"/>
                  </a:lnTo>
                  <a:lnTo>
                    <a:pt x="108" y="13"/>
                  </a:lnTo>
                  <a:lnTo>
                    <a:pt x="160" y="84"/>
                  </a:lnTo>
                  <a:lnTo>
                    <a:pt x="202" y="179"/>
                  </a:lnTo>
                  <a:lnTo>
                    <a:pt x="234" y="287"/>
                  </a:lnTo>
                  <a:lnTo>
                    <a:pt x="258" y="401"/>
                  </a:lnTo>
                  <a:lnTo>
                    <a:pt x="273" y="512"/>
                  </a:lnTo>
                  <a:lnTo>
                    <a:pt x="284" y="610"/>
                  </a:lnTo>
                  <a:lnTo>
                    <a:pt x="290" y="688"/>
                  </a:lnTo>
                  <a:lnTo>
                    <a:pt x="293" y="735"/>
                  </a:lnTo>
                  <a:lnTo>
                    <a:pt x="268" y="745"/>
                  </a:lnTo>
                  <a:lnTo>
                    <a:pt x="246" y="753"/>
                  </a:lnTo>
                  <a:lnTo>
                    <a:pt x="225" y="758"/>
                  </a:lnTo>
                  <a:lnTo>
                    <a:pt x="206" y="762"/>
                  </a:lnTo>
                  <a:lnTo>
                    <a:pt x="187" y="763"/>
                  </a:lnTo>
                  <a:lnTo>
                    <a:pt x="171" y="763"/>
                  </a:lnTo>
                  <a:lnTo>
                    <a:pt x="155" y="763"/>
                  </a:lnTo>
                  <a:lnTo>
                    <a:pt x="142" y="761"/>
                  </a:lnTo>
                  <a:lnTo>
                    <a:pt x="130" y="758"/>
                  </a:lnTo>
                  <a:lnTo>
                    <a:pt x="119" y="755"/>
                  </a:lnTo>
                  <a:lnTo>
                    <a:pt x="109" y="751"/>
                  </a:lnTo>
                  <a:lnTo>
                    <a:pt x="102" y="746"/>
                  </a:lnTo>
                  <a:lnTo>
                    <a:pt x="94" y="742"/>
                  </a:lnTo>
                  <a:lnTo>
                    <a:pt x="89" y="738"/>
                  </a:lnTo>
                  <a:lnTo>
                    <a:pt x="85" y="735"/>
                  </a:lnTo>
                  <a:lnTo>
                    <a:pt x="81" y="732"/>
                  </a:lnTo>
                  <a:lnTo>
                    <a:pt x="82" y="716"/>
                  </a:lnTo>
                  <a:lnTo>
                    <a:pt x="82" y="701"/>
                  </a:lnTo>
                  <a:lnTo>
                    <a:pt x="83" y="685"/>
                  </a:lnTo>
                  <a:lnTo>
                    <a:pt x="83" y="671"/>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22" name="Freeform 747">
              <a:extLst>
                <a:ext uri="{FF2B5EF4-FFF2-40B4-BE49-F238E27FC236}">
                  <a16:creationId xmlns:a16="http://schemas.microsoft.com/office/drawing/2014/main" id="{EA84E73B-1A1F-4BC1-8048-72B529A4F1D5}"/>
                </a:ext>
              </a:extLst>
            </p:cNvPr>
            <p:cNvSpPr>
              <a:spLocks/>
            </p:cNvSpPr>
            <p:nvPr/>
          </p:nvSpPr>
          <p:spPr bwMode="auto">
            <a:xfrm flipH="1">
              <a:off x="494" y="1047"/>
              <a:ext cx="20" cy="27"/>
            </a:xfrm>
            <a:custGeom>
              <a:avLst/>
              <a:gdLst>
                <a:gd name="T0" fmla="*/ 0 w 90"/>
                <a:gd name="T1" fmla="*/ 0 h 118"/>
                <a:gd name="T2" fmla="*/ 0 w 90"/>
                <a:gd name="T3" fmla="*/ 0 h 118"/>
                <a:gd name="T4" fmla="*/ 0 w 90"/>
                <a:gd name="T5" fmla="*/ 0 h 118"/>
                <a:gd name="T6" fmla="*/ 0 w 90"/>
                <a:gd name="T7" fmla="*/ 0 h 118"/>
                <a:gd name="T8" fmla="*/ 0 w 90"/>
                <a:gd name="T9" fmla="*/ 0 h 118"/>
                <a:gd name="T10" fmla="*/ 0 w 90"/>
                <a:gd name="T11" fmla="*/ 0 h 118"/>
                <a:gd name="T12" fmla="*/ 0 w 90"/>
                <a:gd name="T13" fmla="*/ 0 h 118"/>
                <a:gd name="T14" fmla="*/ 0 w 90"/>
                <a:gd name="T15" fmla="*/ 0 h 118"/>
                <a:gd name="T16" fmla="*/ 0 w 90"/>
                <a:gd name="T17" fmla="*/ 0 h 118"/>
                <a:gd name="T18" fmla="*/ 0 w 90"/>
                <a:gd name="T19" fmla="*/ 0 h 118"/>
                <a:gd name="T20" fmla="*/ 0 w 90"/>
                <a:gd name="T21" fmla="*/ 0 h 118"/>
                <a:gd name="T22" fmla="*/ 0 w 90"/>
                <a:gd name="T23" fmla="*/ 0 h 118"/>
                <a:gd name="T24" fmla="*/ 0 w 90"/>
                <a:gd name="T25" fmla="*/ 0 h 118"/>
                <a:gd name="T26" fmla="*/ 0 w 90"/>
                <a:gd name="T27" fmla="*/ 0 h 118"/>
                <a:gd name="T28" fmla="*/ 0 w 90"/>
                <a:gd name="T29" fmla="*/ 0 h 118"/>
                <a:gd name="T30" fmla="*/ 0 w 90"/>
                <a:gd name="T31" fmla="*/ 0 h 118"/>
                <a:gd name="T32" fmla="*/ 0 w 90"/>
                <a:gd name="T33" fmla="*/ 0 h 118"/>
                <a:gd name="T34" fmla="*/ 0 w 90"/>
                <a:gd name="T35" fmla="*/ 0 h 118"/>
                <a:gd name="T36" fmla="*/ 0 w 90"/>
                <a:gd name="T37" fmla="*/ 0 h 1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0"/>
                <a:gd name="T58" fmla="*/ 0 h 118"/>
                <a:gd name="T59" fmla="*/ 90 w 90"/>
                <a:gd name="T60" fmla="*/ 118 h 1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0" h="118">
                  <a:moveTo>
                    <a:pt x="0" y="35"/>
                  </a:moveTo>
                  <a:lnTo>
                    <a:pt x="6" y="40"/>
                  </a:lnTo>
                  <a:lnTo>
                    <a:pt x="11" y="47"/>
                  </a:lnTo>
                  <a:lnTo>
                    <a:pt x="17" y="57"/>
                  </a:lnTo>
                  <a:lnTo>
                    <a:pt x="24" y="68"/>
                  </a:lnTo>
                  <a:lnTo>
                    <a:pt x="32" y="81"/>
                  </a:lnTo>
                  <a:lnTo>
                    <a:pt x="38" y="92"/>
                  </a:lnTo>
                  <a:lnTo>
                    <a:pt x="45" y="105"/>
                  </a:lnTo>
                  <a:lnTo>
                    <a:pt x="51" y="118"/>
                  </a:lnTo>
                  <a:lnTo>
                    <a:pt x="90" y="100"/>
                  </a:lnTo>
                  <a:lnTo>
                    <a:pt x="87" y="92"/>
                  </a:lnTo>
                  <a:lnTo>
                    <a:pt x="81" y="82"/>
                  </a:lnTo>
                  <a:lnTo>
                    <a:pt x="74" y="68"/>
                  </a:lnTo>
                  <a:lnTo>
                    <a:pt x="67" y="52"/>
                  </a:lnTo>
                  <a:lnTo>
                    <a:pt x="56" y="36"/>
                  </a:lnTo>
                  <a:lnTo>
                    <a:pt x="47" y="22"/>
                  </a:lnTo>
                  <a:lnTo>
                    <a:pt x="37" y="9"/>
                  </a:lnTo>
                  <a:lnTo>
                    <a:pt x="26" y="0"/>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23" name="Freeform 748">
              <a:extLst>
                <a:ext uri="{FF2B5EF4-FFF2-40B4-BE49-F238E27FC236}">
                  <a16:creationId xmlns:a16="http://schemas.microsoft.com/office/drawing/2014/main" id="{CD000500-CD3F-40C5-A6EF-F645FA1E436B}"/>
                </a:ext>
              </a:extLst>
            </p:cNvPr>
            <p:cNvSpPr>
              <a:spLocks/>
            </p:cNvSpPr>
            <p:nvPr/>
          </p:nvSpPr>
          <p:spPr bwMode="auto">
            <a:xfrm flipH="1">
              <a:off x="611" y="1129"/>
              <a:ext cx="74" cy="73"/>
            </a:xfrm>
            <a:custGeom>
              <a:avLst/>
              <a:gdLst>
                <a:gd name="T0" fmla="*/ 0 w 322"/>
                <a:gd name="T1" fmla="*/ 0 h 315"/>
                <a:gd name="T2" fmla="*/ 0 w 322"/>
                <a:gd name="T3" fmla="*/ 0 h 315"/>
                <a:gd name="T4" fmla="*/ 0 w 322"/>
                <a:gd name="T5" fmla="*/ 0 h 315"/>
                <a:gd name="T6" fmla="*/ 0 w 322"/>
                <a:gd name="T7" fmla="*/ 0 h 315"/>
                <a:gd name="T8" fmla="*/ 0 w 322"/>
                <a:gd name="T9" fmla="*/ 0 h 315"/>
                <a:gd name="T10" fmla="*/ 0 w 322"/>
                <a:gd name="T11" fmla="*/ 0 h 315"/>
                <a:gd name="T12" fmla="*/ 0 w 322"/>
                <a:gd name="T13" fmla="*/ 0 h 315"/>
                <a:gd name="T14" fmla="*/ 0 w 322"/>
                <a:gd name="T15" fmla="*/ 0 h 315"/>
                <a:gd name="T16" fmla="*/ 0 w 322"/>
                <a:gd name="T17" fmla="*/ 0 h 315"/>
                <a:gd name="T18" fmla="*/ 0 w 322"/>
                <a:gd name="T19" fmla="*/ 0 h 315"/>
                <a:gd name="T20" fmla="*/ 0 w 322"/>
                <a:gd name="T21" fmla="*/ 0 h 315"/>
                <a:gd name="T22" fmla="*/ 0 w 322"/>
                <a:gd name="T23" fmla="*/ 0 h 315"/>
                <a:gd name="T24" fmla="*/ 0 w 322"/>
                <a:gd name="T25" fmla="*/ 0 h 315"/>
                <a:gd name="T26" fmla="*/ 0 w 322"/>
                <a:gd name="T27" fmla="*/ 0 h 315"/>
                <a:gd name="T28" fmla="*/ 0 w 322"/>
                <a:gd name="T29" fmla="*/ 0 h 315"/>
                <a:gd name="T30" fmla="*/ 0 w 322"/>
                <a:gd name="T31" fmla="*/ 0 h 315"/>
                <a:gd name="T32" fmla="*/ 0 w 322"/>
                <a:gd name="T33" fmla="*/ 0 h 315"/>
                <a:gd name="T34" fmla="*/ 0 w 322"/>
                <a:gd name="T35" fmla="*/ 0 h 315"/>
                <a:gd name="T36" fmla="*/ 0 w 322"/>
                <a:gd name="T37" fmla="*/ 0 h 3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22"/>
                <a:gd name="T58" fmla="*/ 0 h 315"/>
                <a:gd name="T59" fmla="*/ 322 w 322"/>
                <a:gd name="T60" fmla="*/ 315 h 3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22" h="315">
                  <a:moveTo>
                    <a:pt x="279" y="8"/>
                  </a:moveTo>
                  <a:lnTo>
                    <a:pt x="8" y="270"/>
                  </a:lnTo>
                  <a:lnTo>
                    <a:pt x="2" y="279"/>
                  </a:lnTo>
                  <a:lnTo>
                    <a:pt x="0" y="288"/>
                  </a:lnTo>
                  <a:lnTo>
                    <a:pt x="2" y="298"/>
                  </a:lnTo>
                  <a:lnTo>
                    <a:pt x="7" y="307"/>
                  </a:lnTo>
                  <a:lnTo>
                    <a:pt x="16" y="313"/>
                  </a:lnTo>
                  <a:lnTo>
                    <a:pt x="26" y="315"/>
                  </a:lnTo>
                  <a:lnTo>
                    <a:pt x="36" y="313"/>
                  </a:lnTo>
                  <a:lnTo>
                    <a:pt x="45" y="307"/>
                  </a:lnTo>
                  <a:lnTo>
                    <a:pt x="314" y="46"/>
                  </a:lnTo>
                  <a:lnTo>
                    <a:pt x="320" y="37"/>
                  </a:lnTo>
                  <a:lnTo>
                    <a:pt x="322" y="26"/>
                  </a:lnTo>
                  <a:lnTo>
                    <a:pt x="320" y="17"/>
                  </a:lnTo>
                  <a:lnTo>
                    <a:pt x="315" y="8"/>
                  </a:lnTo>
                  <a:lnTo>
                    <a:pt x="306" y="1"/>
                  </a:lnTo>
                  <a:lnTo>
                    <a:pt x="297" y="0"/>
                  </a:lnTo>
                  <a:lnTo>
                    <a:pt x="288" y="1"/>
                  </a:lnTo>
                  <a:lnTo>
                    <a:pt x="279"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24" name="Freeform 749">
              <a:extLst>
                <a:ext uri="{FF2B5EF4-FFF2-40B4-BE49-F238E27FC236}">
                  <a16:creationId xmlns:a16="http://schemas.microsoft.com/office/drawing/2014/main" id="{49A0D063-BA9D-454F-8B0B-68AEC1278667}"/>
                </a:ext>
              </a:extLst>
            </p:cNvPr>
            <p:cNvSpPr>
              <a:spLocks/>
            </p:cNvSpPr>
            <p:nvPr/>
          </p:nvSpPr>
          <p:spPr bwMode="auto">
            <a:xfrm flipH="1">
              <a:off x="490" y="1117"/>
              <a:ext cx="163" cy="91"/>
            </a:xfrm>
            <a:custGeom>
              <a:avLst/>
              <a:gdLst>
                <a:gd name="T0" fmla="*/ 0 w 708"/>
                <a:gd name="T1" fmla="*/ 0 h 397"/>
                <a:gd name="T2" fmla="*/ 0 w 708"/>
                <a:gd name="T3" fmla="*/ 0 h 397"/>
                <a:gd name="T4" fmla="*/ 0 w 708"/>
                <a:gd name="T5" fmla="*/ 0 h 397"/>
                <a:gd name="T6" fmla="*/ 0 w 708"/>
                <a:gd name="T7" fmla="*/ 0 h 397"/>
                <a:gd name="T8" fmla="*/ 0 w 708"/>
                <a:gd name="T9" fmla="*/ 0 h 397"/>
                <a:gd name="T10" fmla="*/ 0 w 708"/>
                <a:gd name="T11" fmla="*/ 0 h 397"/>
                <a:gd name="T12" fmla="*/ 0 w 708"/>
                <a:gd name="T13" fmla="*/ 0 h 397"/>
                <a:gd name="T14" fmla="*/ 0 w 708"/>
                <a:gd name="T15" fmla="*/ 0 h 397"/>
                <a:gd name="T16" fmla="*/ 0 w 708"/>
                <a:gd name="T17" fmla="*/ 0 h 397"/>
                <a:gd name="T18" fmla="*/ 0 w 708"/>
                <a:gd name="T19" fmla="*/ 0 h 397"/>
                <a:gd name="T20" fmla="*/ 0 w 708"/>
                <a:gd name="T21" fmla="*/ 0 h 397"/>
                <a:gd name="T22" fmla="*/ 0 w 708"/>
                <a:gd name="T23" fmla="*/ 0 h 397"/>
                <a:gd name="T24" fmla="*/ 0 w 708"/>
                <a:gd name="T25" fmla="*/ 0 h 397"/>
                <a:gd name="T26" fmla="*/ 0 w 708"/>
                <a:gd name="T27" fmla="*/ 0 h 397"/>
                <a:gd name="T28" fmla="*/ 0 w 708"/>
                <a:gd name="T29" fmla="*/ 0 h 397"/>
                <a:gd name="T30" fmla="*/ 0 w 708"/>
                <a:gd name="T31" fmla="*/ 0 h 397"/>
                <a:gd name="T32" fmla="*/ 0 w 708"/>
                <a:gd name="T33" fmla="*/ 0 h 397"/>
                <a:gd name="T34" fmla="*/ 0 w 708"/>
                <a:gd name="T35" fmla="*/ 0 h 397"/>
                <a:gd name="T36" fmla="*/ 0 w 708"/>
                <a:gd name="T37" fmla="*/ 0 h 397"/>
                <a:gd name="T38" fmla="*/ 0 w 708"/>
                <a:gd name="T39" fmla="*/ 0 h 397"/>
                <a:gd name="T40" fmla="*/ 0 w 708"/>
                <a:gd name="T41" fmla="*/ 0 h 397"/>
                <a:gd name="T42" fmla="*/ 0 w 708"/>
                <a:gd name="T43" fmla="*/ 0 h 397"/>
                <a:gd name="T44" fmla="*/ 0 w 708"/>
                <a:gd name="T45" fmla="*/ 0 h 397"/>
                <a:gd name="T46" fmla="*/ 0 w 708"/>
                <a:gd name="T47" fmla="*/ 0 h 397"/>
                <a:gd name="T48" fmla="*/ 0 w 708"/>
                <a:gd name="T49" fmla="*/ 0 h 397"/>
                <a:gd name="T50" fmla="*/ 0 w 708"/>
                <a:gd name="T51" fmla="*/ 0 h 397"/>
                <a:gd name="T52" fmla="*/ 0 w 708"/>
                <a:gd name="T53" fmla="*/ 0 h 397"/>
                <a:gd name="T54" fmla="*/ 0 w 708"/>
                <a:gd name="T55" fmla="*/ 0 h 397"/>
                <a:gd name="T56" fmla="*/ 0 w 708"/>
                <a:gd name="T57" fmla="*/ 0 h 397"/>
                <a:gd name="T58" fmla="*/ 0 w 708"/>
                <a:gd name="T59" fmla="*/ 0 h 397"/>
                <a:gd name="T60" fmla="*/ 0 w 708"/>
                <a:gd name="T61" fmla="*/ 0 h 397"/>
                <a:gd name="T62" fmla="*/ 0 w 708"/>
                <a:gd name="T63" fmla="*/ 0 h 397"/>
                <a:gd name="T64" fmla="*/ 0 w 708"/>
                <a:gd name="T65" fmla="*/ 0 h 397"/>
                <a:gd name="T66" fmla="*/ 0 w 708"/>
                <a:gd name="T67" fmla="*/ 0 h 397"/>
                <a:gd name="T68" fmla="*/ 0 w 708"/>
                <a:gd name="T69" fmla="*/ 0 h 397"/>
                <a:gd name="T70" fmla="*/ 0 w 708"/>
                <a:gd name="T71" fmla="*/ 0 h 397"/>
                <a:gd name="T72" fmla="*/ 0 w 708"/>
                <a:gd name="T73" fmla="*/ 0 h 397"/>
                <a:gd name="T74" fmla="*/ 0 w 708"/>
                <a:gd name="T75" fmla="*/ 0 h 397"/>
                <a:gd name="T76" fmla="*/ 0 w 708"/>
                <a:gd name="T77" fmla="*/ 0 h 397"/>
                <a:gd name="T78" fmla="*/ 0 w 708"/>
                <a:gd name="T79" fmla="*/ 0 h 39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08"/>
                <a:gd name="T121" fmla="*/ 0 h 397"/>
                <a:gd name="T122" fmla="*/ 708 w 708"/>
                <a:gd name="T123" fmla="*/ 397 h 39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08" h="397">
                  <a:moveTo>
                    <a:pt x="665" y="15"/>
                  </a:moveTo>
                  <a:lnTo>
                    <a:pt x="664" y="17"/>
                  </a:lnTo>
                  <a:lnTo>
                    <a:pt x="662" y="24"/>
                  </a:lnTo>
                  <a:lnTo>
                    <a:pt x="658" y="36"/>
                  </a:lnTo>
                  <a:lnTo>
                    <a:pt x="652" y="49"/>
                  </a:lnTo>
                  <a:lnTo>
                    <a:pt x="645" y="66"/>
                  </a:lnTo>
                  <a:lnTo>
                    <a:pt x="636" y="85"/>
                  </a:lnTo>
                  <a:lnTo>
                    <a:pt x="624" y="106"/>
                  </a:lnTo>
                  <a:lnTo>
                    <a:pt x="611" y="128"/>
                  </a:lnTo>
                  <a:lnTo>
                    <a:pt x="595" y="151"/>
                  </a:lnTo>
                  <a:lnTo>
                    <a:pt x="578" y="176"/>
                  </a:lnTo>
                  <a:lnTo>
                    <a:pt x="559" y="200"/>
                  </a:lnTo>
                  <a:lnTo>
                    <a:pt x="537" y="224"/>
                  </a:lnTo>
                  <a:lnTo>
                    <a:pt x="512" y="246"/>
                  </a:lnTo>
                  <a:lnTo>
                    <a:pt x="486" y="269"/>
                  </a:lnTo>
                  <a:lnTo>
                    <a:pt x="456" y="289"/>
                  </a:lnTo>
                  <a:lnTo>
                    <a:pt x="425" y="308"/>
                  </a:lnTo>
                  <a:lnTo>
                    <a:pt x="404" y="318"/>
                  </a:lnTo>
                  <a:lnTo>
                    <a:pt x="382" y="327"/>
                  </a:lnTo>
                  <a:lnTo>
                    <a:pt x="360" y="334"/>
                  </a:lnTo>
                  <a:lnTo>
                    <a:pt x="337" y="340"/>
                  </a:lnTo>
                  <a:lnTo>
                    <a:pt x="314" y="345"/>
                  </a:lnTo>
                  <a:lnTo>
                    <a:pt x="290" y="349"/>
                  </a:lnTo>
                  <a:lnTo>
                    <a:pt x="266" y="352"/>
                  </a:lnTo>
                  <a:lnTo>
                    <a:pt x="242" y="353"/>
                  </a:lnTo>
                  <a:lnTo>
                    <a:pt x="216" y="353"/>
                  </a:lnTo>
                  <a:lnTo>
                    <a:pt x="191" y="352"/>
                  </a:lnTo>
                  <a:lnTo>
                    <a:pt x="165" y="351"/>
                  </a:lnTo>
                  <a:lnTo>
                    <a:pt x="139" y="347"/>
                  </a:lnTo>
                  <a:lnTo>
                    <a:pt x="112" y="342"/>
                  </a:lnTo>
                  <a:lnTo>
                    <a:pt x="84" y="335"/>
                  </a:lnTo>
                  <a:lnTo>
                    <a:pt x="57" y="328"/>
                  </a:lnTo>
                  <a:lnTo>
                    <a:pt x="28" y="319"/>
                  </a:lnTo>
                  <a:lnTo>
                    <a:pt x="19" y="318"/>
                  </a:lnTo>
                  <a:lnTo>
                    <a:pt x="12" y="321"/>
                  </a:lnTo>
                  <a:lnTo>
                    <a:pt x="5" y="326"/>
                  </a:lnTo>
                  <a:lnTo>
                    <a:pt x="1" y="332"/>
                  </a:lnTo>
                  <a:lnTo>
                    <a:pt x="0" y="342"/>
                  </a:lnTo>
                  <a:lnTo>
                    <a:pt x="2" y="349"/>
                  </a:lnTo>
                  <a:lnTo>
                    <a:pt x="8" y="357"/>
                  </a:lnTo>
                  <a:lnTo>
                    <a:pt x="14" y="361"/>
                  </a:lnTo>
                  <a:lnTo>
                    <a:pt x="44" y="370"/>
                  </a:lnTo>
                  <a:lnTo>
                    <a:pt x="75" y="378"/>
                  </a:lnTo>
                  <a:lnTo>
                    <a:pt x="104" y="384"/>
                  </a:lnTo>
                  <a:lnTo>
                    <a:pt x="134" y="390"/>
                  </a:lnTo>
                  <a:lnTo>
                    <a:pt x="162" y="394"/>
                  </a:lnTo>
                  <a:lnTo>
                    <a:pt x="191" y="396"/>
                  </a:lnTo>
                  <a:lnTo>
                    <a:pt x="218" y="397"/>
                  </a:lnTo>
                  <a:lnTo>
                    <a:pt x="246" y="397"/>
                  </a:lnTo>
                  <a:lnTo>
                    <a:pt x="273" y="395"/>
                  </a:lnTo>
                  <a:lnTo>
                    <a:pt x="299" y="392"/>
                  </a:lnTo>
                  <a:lnTo>
                    <a:pt x="325" y="388"/>
                  </a:lnTo>
                  <a:lnTo>
                    <a:pt x="350" y="382"/>
                  </a:lnTo>
                  <a:lnTo>
                    <a:pt x="374" y="375"/>
                  </a:lnTo>
                  <a:lnTo>
                    <a:pt x="399" y="366"/>
                  </a:lnTo>
                  <a:lnTo>
                    <a:pt x="422" y="357"/>
                  </a:lnTo>
                  <a:lnTo>
                    <a:pt x="446" y="345"/>
                  </a:lnTo>
                  <a:lnTo>
                    <a:pt x="481" y="326"/>
                  </a:lnTo>
                  <a:lnTo>
                    <a:pt x="512" y="304"/>
                  </a:lnTo>
                  <a:lnTo>
                    <a:pt x="542" y="280"/>
                  </a:lnTo>
                  <a:lnTo>
                    <a:pt x="568" y="256"/>
                  </a:lnTo>
                  <a:lnTo>
                    <a:pt x="591" y="230"/>
                  </a:lnTo>
                  <a:lnTo>
                    <a:pt x="613" y="204"/>
                  </a:lnTo>
                  <a:lnTo>
                    <a:pt x="632" y="178"/>
                  </a:lnTo>
                  <a:lnTo>
                    <a:pt x="649" y="153"/>
                  </a:lnTo>
                  <a:lnTo>
                    <a:pt x="663" y="129"/>
                  </a:lnTo>
                  <a:lnTo>
                    <a:pt x="675" y="106"/>
                  </a:lnTo>
                  <a:lnTo>
                    <a:pt x="685" y="85"/>
                  </a:lnTo>
                  <a:lnTo>
                    <a:pt x="693" y="67"/>
                  </a:lnTo>
                  <a:lnTo>
                    <a:pt x="698" y="53"/>
                  </a:lnTo>
                  <a:lnTo>
                    <a:pt x="703" y="40"/>
                  </a:lnTo>
                  <a:lnTo>
                    <a:pt x="706" y="32"/>
                  </a:lnTo>
                  <a:lnTo>
                    <a:pt x="707" y="28"/>
                  </a:lnTo>
                  <a:lnTo>
                    <a:pt x="708" y="19"/>
                  </a:lnTo>
                  <a:lnTo>
                    <a:pt x="706" y="11"/>
                  </a:lnTo>
                  <a:lnTo>
                    <a:pt x="701" y="4"/>
                  </a:lnTo>
                  <a:lnTo>
                    <a:pt x="693" y="0"/>
                  </a:lnTo>
                  <a:lnTo>
                    <a:pt x="684" y="0"/>
                  </a:lnTo>
                  <a:lnTo>
                    <a:pt x="676" y="3"/>
                  </a:lnTo>
                  <a:lnTo>
                    <a:pt x="669" y="8"/>
                  </a:lnTo>
                  <a:lnTo>
                    <a:pt x="665"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25" name="Freeform 750">
              <a:extLst>
                <a:ext uri="{FF2B5EF4-FFF2-40B4-BE49-F238E27FC236}">
                  <a16:creationId xmlns:a16="http://schemas.microsoft.com/office/drawing/2014/main" id="{C83F210C-4C55-4626-81BA-C14FB808A415}"/>
                </a:ext>
              </a:extLst>
            </p:cNvPr>
            <p:cNvSpPr>
              <a:spLocks/>
            </p:cNvSpPr>
            <p:nvPr/>
          </p:nvSpPr>
          <p:spPr bwMode="auto">
            <a:xfrm flipH="1">
              <a:off x="635" y="1167"/>
              <a:ext cx="49" cy="41"/>
            </a:xfrm>
            <a:custGeom>
              <a:avLst/>
              <a:gdLst>
                <a:gd name="T0" fmla="*/ 0 w 215"/>
                <a:gd name="T1" fmla="*/ 0 h 181"/>
                <a:gd name="T2" fmla="*/ 0 w 215"/>
                <a:gd name="T3" fmla="*/ 0 h 181"/>
                <a:gd name="T4" fmla="*/ 0 w 215"/>
                <a:gd name="T5" fmla="*/ 0 h 181"/>
                <a:gd name="T6" fmla="*/ 0 w 215"/>
                <a:gd name="T7" fmla="*/ 0 h 181"/>
                <a:gd name="T8" fmla="*/ 0 w 215"/>
                <a:gd name="T9" fmla="*/ 0 h 181"/>
                <a:gd name="T10" fmla="*/ 0 w 215"/>
                <a:gd name="T11" fmla="*/ 0 h 181"/>
                <a:gd name="T12" fmla="*/ 0 w 215"/>
                <a:gd name="T13" fmla="*/ 0 h 181"/>
                <a:gd name="T14" fmla="*/ 0 w 215"/>
                <a:gd name="T15" fmla="*/ 0 h 181"/>
                <a:gd name="T16" fmla="*/ 0 w 215"/>
                <a:gd name="T17" fmla="*/ 0 h 181"/>
                <a:gd name="T18" fmla="*/ 0 w 215"/>
                <a:gd name="T19" fmla="*/ 0 h 181"/>
                <a:gd name="T20" fmla="*/ 0 w 215"/>
                <a:gd name="T21" fmla="*/ 0 h 181"/>
                <a:gd name="T22" fmla="*/ 0 w 215"/>
                <a:gd name="T23" fmla="*/ 0 h 181"/>
                <a:gd name="T24" fmla="*/ 0 w 215"/>
                <a:gd name="T25" fmla="*/ 0 h 181"/>
                <a:gd name="T26" fmla="*/ 0 w 215"/>
                <a:gd name="T27" fmla="*/ 0 h 181"/>
                <a:gd name="T28" fmla="*/ 0 w 215"/>
                <a:gd name="T29" fmla="*/ 0 h 181"/>
                <a:gd name="T30" fmla="*/ 0 w 215"/>
                <a:gd name="T31" fmla="*/ 0 h 181"/>
                <a:gd name="T32" fmla="*/ 0 w 215"/>
                <a:gd name="T33" fmla="*/ 0 h 181"/>
                <a:gd name="T34" fmla="*/ 0 w 215"/>
                <a:gd name="T35" fmla="*/ 0 h 181"/>
                <a:gd name="T36" fmla="*/ 0 w 215"/>
                <a:gd name="T37" fmla="*/ 0 h 181"/>
                <a:gd name="T38" fmla="*/ 0 w 215"/>
                <a:gd name="T39" fmla="*/ 0 h 181"/>
                <a:gd name="T40" fmla="*/ 0 w 215"/>
                <a:gd name="T41" fmla="*/ 0 h 181"/>
                <a:gd name="T42" fmla="*/ 0 w 215"/>
                <a:gd name="T43" fmla="*/ 0 h 181"/>
                <a:gd name="T44" fmla="*/ 0 w 215"/>
                <a:gd name="T45" fmla="*/ 0 h 181"/>
                <a:gd name="T46" fmla="*/ 0 w 215"/>
                <a:gd name="T47" fmla="*/ 0 h 181"/>
                <a:gd name="T48" fmla="*/ 0 w 215"/>
                <a:gd name="T49" fmla="*/ 0 h 181"/>
                <a:gd name="T50" fmla="*/ 0 w 215"/>
                <a:gd name="T51" fmla="*/ 0 h 181"/>
                <a:gd name="T52" fmla="*/ 0 w 215"/>
                <a:gd name="T53" fmla="*/ 0 h 181"/>
                <a:gd name="T54" fmla="*/ 0 w 215"/>
                <a:gd name="T55" fmla="*/ 0 h 181"/>
                <a:gd name="T56" fmla="*/ 0 w 215"/>
                <a:gd name="T57" fmla="*/ 0 h 181"/>
                <a:gd name="T58" fmla="*/ 0 w 215"/>
                <a:gd name="T59" fmla="*/ 0 h 181"/>
                <a:gd name="T60" fmla="*/ 0 w 215"/>
                <a:gd name="T61" fmla="*/ 0 h 181"/>
                <a:gd name="T62" fmla="*/ 0 w 215"/>
                <a:gd name="T63" fmla="*/ 0 h 181"/>
                <a:gd name="T64" fmla="*/ 0 w 215"/>
                <a:gd name="T65" fmla="*/ 0 h 181"/>
                <a:gd name="T66" fmla="*/ 0 w 215"/>
                <a:gd name="T67" fmla="*/ 0 h 181"/>
                <a:gd name="T68" fmla="*/ 0 w 215"/>
                <a:gd name="T69" fmla="*/ 0 h 181"/>
                <a:gd name="T70" fmla="*/ 0 w 215"/>
                <a:gd name="T71" fmla="*/ 0 h 181"/>
                <a:gd name="T72" fmla="*/ 0 w 215"/>
                <a:gd name="T73" fmla="*/ 0 h 181"/>
                <a:gd name="T74" fmla="*/ 0 w 215"/>
                <a:gd name="T75" fmla="*/ 0 h 181"/>
                <a:gd name="T76" fmla="*/ 0 w 215"/>
                <a:gd name="T77" fmla="*/ 0 h 181"/>
                <a:gd name="T78" fmla="*/ 0 w 215"/>
                <a:gd name="T79" fmla="*/ 0 h 181"/>
                <a:gd name="T80" fmla="*/ 0 w 215"/>
                <a:gd name="T81" fmla="*/ 0 h 181"/>
                <a:gd name="T82" fmla="*/ 0 w 215"/>
                <a:gd name="T83" fmla="*/ 0 h 181"/>
                <a:gd name="T84" fmla="*/ 0 w 215"/>
                <a:gd name="T85" fmla="*/ 0 h 181"/>
                <a:gd name="T86" fmla="*/ 0 w 215"/>
                <a:gd name="T87" fmla="*/ 0 h 181"/>
                <a:gd name="T88" fmla="*/ 0 w 215"/>
                <a:gd name="T89" fmla="*/ 0 h 181"/>
                <a:gd name="T90" fmla="*/ 0 w 215"/>
                <a:gd name="T91" fmla="*/ 0 h 181"/>
                <a:gd name="T92" fmla="*/ 0 w 215"/>
                <a:gd name="T93" fmla="*/ 0 h 181"/>
                <a:gd name="T94" fmla="*/ 0 w 215"/>
                <a:gd name="T95" fmla="*/ 0 h 181"/>
                <a:gd name="T96" fmla="*/ 0 w 215"/>
                <a:gd name="T97" fmla="*/ 0 h 181"/>
                <a:gd name="T98" fmla="*/ 0 w 215"/>
                <a:gd name="T99" fmla="*/ 0 h 181"/>
                <a:gd name="T100" fmla="*/ 0 w 215"/>
                <a:gd name="T101" fmla="*/ 0 h 181"/>
                <a:gd name="T102" fmla="*/ 0 w 215"/>
                <a:gd name="T103" fmla="*/ 0 h 181"/>
                <a:gd name="T104" fmla="*/ 0 w 215"/>
                <a:gd name="T105" fmla="*/ 0 h 181"/>
                <a:gd name="T106" fmla="*/ 0 w 215"/>
                <a:gd name="T107" fmla="*/ 0 h 181"/>
                <a:gd name="T108" fmla="*/ 0 w 215"/>
                <a:gd name="T109" fmla="*/ 0 h 181"/>
                <a:gd name="T110" fmla="*/ 0 w 215"/>
                <a:gd name="T111" fmla="*/ 0 h 181"/>
                <a:gd name="T112" fmla="*/ 0 w 215"/>
                <a:gd name="T113" fmla="*/ 0 h 181"/>
                <a:gd name="T114" fmla="*/ 0 w 215"/>
                <a:gd name="T115" fmla="*/ 0 h 181"/>
                <a:gd name="T116" fmla="*/ 0 w 215"/>
                <a:gd name="T117" fmla="*/ 0 h 181"/>
                <a:gd name="T118" fmla="*/ 0 w 215"/>
                <a:gd name="T119" fmla="*/ 0 h 181"/>
                <a:gd name="T120" fmla="*/ 0 w 215"/>
                <a:gd name="T121" fmla="*/ 0 h 1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15"/>
                <a:gd name="T184" fmla="*/ 0 h 181"/>
                <a:gd name="T185" fmla="*/ 215 w 215"/>
                <a:gd name="T186" fmla="*/ 181 h 1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15" h="181">
                  <a:moveTo>
                    <a:pt x="5" y="47"/>
                  </a:moveTo>
                  <a:lnTo>
                    <a:pt x="4" y="51"/>
                  </a:lnTo>
                  <a:lnTo>
                    <a:pt x="1" y="56"/>
                  </a:lnTo>
                  <a:lnTo>
                    <a:pt x="0" y="61"/>
                  </a:lnTo>
                  <a:lnTo>
                    <a:pt x="0" y="67"/>
                  </a:lnTo>
                  <a:lnTo>
                    <a:pt x="0" y="72"/>
                  </a:lnTo>
                  <a:lnTo>
                    <a:pt x="1" y="77"/>
                  </a:lnTo>
                  <a:lnTo>
                    <a:pt x="3" y="82"/>
                  </a:lnTo>
                  <a:lnTo>
                    <a:pt x="5" y="87"/>
                  </a:lnTo>
                  <a:lnTo>
                    <a:pt x="9" y="93"/>
                  </a:lnTo>
                  <a:lnTo>
                    <a:pt x="16" y="98"/>
                  </a:lnTo>
                  <a:lnTo>
                    <a:pt x="22" y="102"/>
                  </a:lnTo>
                  <a:lnTo>
                    <a:pt x="31" y="104"/>
                  </a:lnTo>
                  <a:lnTo>
                    <a:pt x="30" y="109"/>
                  </a:lnTo>
                  <a:lnTo>
                    <a:pt x="29" y="115"/>
                  </a:lnTo>
                  <a:lnTo>
                    <a:pt x="27" y="120"/>
                  </a:lnTo>
                  <a:lnTo>
                    <a:pt x="27" y="125"/>
                  </a:lnTo>
                  <a:lnTo>
                    <a:pt x="29" y="136"/>
                  </a:lnTo>
                  <a:lnTo>
                    <a:pt x="33" y="146"/>
                  </a:lnTo>
                  <a:lnTo>
                    <a:pt x="38" y="155"/>
                  </a:lnTo>
                  <a:lnTo>
                    <a:pt x="47" y="164"/>
                  </a:lnTo>
                  <a:lnTo>
                    <a:pt x="49" y="165"/>
                  </a:lnTo>
                  <a:lnTo>
                    <a:pt x="51" y="167"/>
                  </a:lnTo>
                  <a:lnTo>
                    <a:pt x="53" y="168"/>
                  </a:lnTo>
                  <a:lnTo>
                    <a:pt x="55" y="168"/>
                  </a:lnTo>
                  <a:lnTo>
                    <a:pt x="64" y="171"/>
                  </a:lnTo>
                  <a:lnTo>
                    <a:pt x="78" y="175"/>
                  </a:lnTo>
                  <a:lnTo>
                    <a:pt x="98" y="178"/>
                  </a:lnTo>
                  <a:lnTo>
                    <a:pt x="118" y="181"/>
                  </a:lnTo>
                  <a:lnTo>
                    <a:pt x="139" y="180"/>
                  </a:lnTo>
                  <a:lnTo>
                    <a:pt x="161" y="177"/>
                  </a:lnTo>
                  <a:lnTo>
                    <a:pt x="181" y="168"/>
                  </a:lnTo>
                  <a:lnTo>
                    <a:pt x="196" y="155"/>
                  </a:lnTo>
                  <a:lnTo>
                    <a:pt x="198" y="154"/>
                  </a:lnTo>
                  <a:lnTo>
                    <a:pt x="198" y="152"/>
                  </a:lnTo>
                  <a:lnTo>
                    <a:pt x="199" y="152"/>
                  </a:lnTo>
                  <a:lnTo>
                    <a:pt x="199" y="151"/>
                  </a:lnTo>
                  <a:lnTo>
                    <a:pt x="203" y="145"/>
                  </a:lnTo>
                  <a:lnTo>
                    <a:pt x="208" y="132"/>
                  </a:lnTo>
                  <a:lnTo>
                    <a:pt x="212" y="115"/>
                  </a:lnTo>
                  <a:lnTo>
                    <a:pt x="215" y="94"/>
                  </a:lnTo>
                  <a:lnTo>
                    <a:pt x="215" y="85"/>
                  </a:lnTo>
                  <a:lnTo>
                    <a:pt x="213" y="76"/>
                  </a:lnTo>
                  <a:lnTo>
                    <a:pt x="211" y="68"/>
                  </a:lnTo>
                  <a:lnTo>
                    <a:pt x="207" y="59"/>
                  </a:lnTo>
                  <a:lnTo>
                    <a:pt x="200" y="48"/>
                  </a:lnTo>
                  <a:lnTo>
                    <a:pt x="194" y="39"/>
                  </a:lnTo>
                  <a:lnTo>
                    <a:pt x="185" y="31"/>
                  </a:lnTo>
                  <a:lnTo>
                    <a:pt x="174" y="24"/>
                  </a:lnTo>
                  <a:lnTo>
                    <a:pt x="163" y="18"/>
                  </a:lnTo>
                  <a:lnTo>
                    <a:pt x="150" y="13"/>
                  </a:lnTo>
                  <a:lnTo>
                    <a:pt x="135" y="9"/>
                  </a:lnTo>
                  <a:lnTo>
                    <a:pt x="120" y="5"/>
                  </a:lnTo>
                  <a:lnTo>
                    <a:pt x="107" y="3"/>
                  </a:lnTo>
                  <a:lnTo>
                    <a:pt x="92" y="0"/>
                  </a:lnTo>
                  <a:lnTo>
                    <a:pt x="77" y="0"/>
                  </a:lnTo>
                  <a:lnTo>
                    <a:pt x="60" y="3"/>
                  </a:lnTo>
                  <a:lnTo>
                    <a:pt x="44" y="8"/>
                  </a:lnTo>
                  <a:lnTo>
                    <a:pt x="29" y="16"/>
                  </a:lnTo>
                  <a:lnTo>
                    <a:pt x="16" y="29"/>
                  </a:lnTo>
                  <a:lnTo>
                    <a:pt x="5"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26" name="Freeform 751">
              <a:extLst>
                <a:ext uri="{FF2B5EF4-FFF2-40B4-BE49-F238E27FC236}">
                  <a16:creationId xmlns:a16="http://schemas.microsoft.com/office/drawing/2014/main" id="{80D8DD1B-8DE7-4C27-BB59-F8863DACC5A2}"/>
                </a:ext>
              </a:extLst>
            </p:cNvPr>
            <p:cNvSpPr>
              <a:spLocks/>
            </p:cNvSpPr>
            <p:nvPr/>
          </p:nvSpPr>
          <p:spPr bwMode="auto">
            <a:xfrm flipH="1">
              <a:off x="648" y="1179"/>
              <a:ext cx="22" cy="17"/>
            </a:xfrm>
            <a:custGeom>
              <a:avLst/>
              <a:gdLst>
                <a:gd name="T0" fmla="*/ 0 w 99"/>
                <a:gd name="T1" fmla="*/ 0 h 74"/>
                <a:gd name="T2" fmla="*/ 0 w 99"/>
                <a:gd name="T3" fmla="*/ 0 h 74"/>
                <a:gd name="T4" fmla="*/ 0 w 99"/>
                <a:gd name="T5" fmla="*/ 0 h 74"/>
                <a:gd name="T6" fmla="*/ 0 w 99"/>
                <a:gd name="T7" fmla="*/ 0 h 74"/>
                <a:gd name="T8" fmla="*/ 0 w 99"/>
                <a:gd name="T9" fmla="*/ 0 h 74"/>
                <a:gd name="T10" fmla="*/ 0 w 99"/>
                <a:gd name="T11" fmla="*/ 0 h 74"/>
                <a:gd name="T12" fmla="*/ 0 w 99"/>
                <a:gd name="T13" fmla="*/ 0 h 74"/>
                <a:gd name="T14" fmla="*/ 0 w 99"/>
                <a:gd name="T15" fmla="*/ 0 h 74"/>
                <a:gd name="T16" fmla="*/ 0 w 99"/>
                <a:gd name="T17" fmla="*/ 0 h 74"/>
                <a:gd name="T18" fmla="*/ 0 w 99"/>
                <a:gd name="T19" fmla="*/ 0 h 74"/>
                <a:gd name="T20" fmla="*/ 0 w 99"/>
                <a:gd name="T21" fmla="*/ 0 h 74"/>
                <a:gd name="T22" fmla="*/ 0 w 99"/>
                <a:gd name="T23" fmla="*/ 0 h 74"/>
                <a:gd name="T24" fmla="*/ 0 w 99"/>
                <a:gd name="T25" fmla="*/ 0 h 74"/>
                <a:gd name="T26" fmla="*/ 0 w 99"/>
                <a:gd name="T27" fmla="*/ 0 h 74"/>
                <a:gd name="T28" fmla="*/ 0 w 99"/>
                <a:gd name="T29" fmla="*/ 0 h 74"/>
                <a:gd name="T30" fmla="*/ 0 w 99"/>
                <a:gd name="T31" fmla="*/ 0 h 74"/>
                <a:gd name="T32" fmla="*/ 0 w 99"/>
                <a:gd name="T33" fmla="*/ 0 h 74"/>
                <a:gd name="T34" fmla="*/ 0 w 99"/>
                <a:gd name="T35" fmla="*/ 0 h 74"/>
                <a:gd name="T36" fmla="*/ 0 w 99"/>
                <a:gd name="T37" fmla="*/ 0 h 74"/>
                <a:gd name="T38" fmla="*/ 0 w 99"/>
                <a:gd name="T39" fmla="*/ 0 h 74"/>
                <a:gd name="T40" fmla="*/ 0 w 99"/>
                <a:gd name="T41" fmla="*/ 0 h 74"/>
                <a:gd name="T42" fmla="*/ 0 w 99"/>
                <a:gd name="T43" fmla="*/ 0 h 74"/>
                <a:gd name="T44" fmla="*/ 0 w 99"/>
                <a:gd name="T45" fmla="*/ 0 h 74"/>
                <a:gd name="T46" fmla="*/ 0 w 99"/>
                <a:gd name="T47" fmla="*/ 0 h 74"/>
                <a:gd name="T48" fmla="*/ 0 w 99"/>
                <a:gd name="T49" fmla="*/ 0 h 74"/>
                <a:gd name="T50" fmla="*/ 0 w 99"/>
                <a:gd name="T51" fmla="*/ 0 h 74"/>
                <a:gd name="T52" fmla="*/ 0 w 99"/>
                <a:gd name="T53" fmla="*/ 0 h 74"/>
                <a:gd name="T54" fmla="*/ 0 w 99"/>
                <a:gd name="T55" fmla="*/ 0 h 74"/>
                <a:gd name="T56" fmla="*/ 0 w 99"/>
                <a:gd name="T57" fmla="*/ 0 h 74"/>
                <a:gd name="T58" fmla="*/ 0 w 99"/>
                <a:gd name="T59" fmla="*/ 0 h 74"/>
                <a:gd name="T60" fmla="*/ 0 w 99"/>
                <a:gd name="T61" fmla="*/ 0 h 74"/>
                <a:gd name="T62" fmla="*/ 0 w 99"/>
                <a:gd name="T63" fmla="*/ 0 h 74"/>
                <a:gd name="T64" fmla="*/ 0 w 99"/>
                <a:gd name="T65" fmla="*/ 0 h 74"/>
                <a:gd name="T66" fmla="*/ 0 w 99"/>
                <a:gd name="T67" fmla="*/ 0 h 74"/>
                <a:gd name="T68" fmla="*/ 0 w 99"/>
                <a:gd name="T69" fmla="*/ 0 h 74"/>
                <a:gd name="T70" fmla="*/ 0 w 99"/>
                <a:gd name="T71" fmla="*/ 0 h 74"/>
                <a:gd name="T72" fmla="*/ 0 w 99"/>
                <a:gd name="T73" fmla="*/ 0 h 74"/>
                <a:gd name="T74" fmla="*/ 0 w 99"/>
                <a:gd name="T75" fmla="*/ 0 h 74"/>
                <a:gd name="T76" fmla="*/ 0 w 99"/>
                <a:gd name="T77" fmla="*/ 0 h 74"/>
                <a:gd name="T78" fmla="*/ 0 w 99"/>
                <a:gd name="T79" fmla="*/ 0 h 74"/>
                <a:gd name="T80" fmla="*/ 0 w 99"/>
                <a:gd name="T81" fmla="*/ 0 h 74"/>
                <a:gd name="T82" fmla="*/ 0 w 99"/>
                <a:gd name="T83" fmla="*/ 0 h 74"/>
                <a:gd name="T84" fmla="*/ 0 w 99"/>
                <a:gd name="T85" fmla="*/ 0 h 74"/>
                <a:gd name="T86" fmla="*/ 0 w 99"/>
                <a:gd name="T87" fmla="*/ 0 h 74"/>
                <a:gd name="T88" fmla="*/ 0 w 99"/>
                <a:gd name="T89" fmla="*/ 0 h 74"/>
                <a:gd name="T90" fmla="*/ 0 w 99"/>
                <a:gd name="T91" fmla="*/ 0 h 74"/>
                <a:gd name="T92" fmla="*/ 0 w 99"/>
                <a:gd name="T93" fmla="*/ 0 h 74"/>
                <a:gd name="T94" fmla="*/ 0 w 99"/>
                <a:gd name="T95" fmla="*/ 0 h 74"/>
                <a:gd name="T96" fmla="*/ 0 w 99"/>
                <a:gd name="T97" fmla="*/ 0 h 74"/>
                <a:gd name="T98" fmla="*/ 0 w 99"/>
                <a:gd name="T99" fmla="*/ 0 h 74"/>
                <a:gd name="T100" fmla="*/ 0 w 99"/>
                <a:gd name="T101" fmla="*/ 0 h 74"/>
                <a:gd name="T102" fmla="*/ 0 w 99"/>
                <a:gd name="T103" fmla="*/ 0 h 74"/>
                <a:gd name="T104" fmla="*/ 0 w 99"/>
                <a:gd name="T105" fmla="*/ 0 h 74"/>
                <a:gd name="T106" fmla="*/ 0 w 99"/>
                <a:gd name="T107" fmla="*/ 0 h 74"/>
                <a:gd name="T108" fmla="*/ 0 w 99"/>
                <a:gd name="T109" fmla="*/ 0 h 74"/>
                <a:gd name="T110" fmla="*/ 0 w 99"/>
                <a:gd name="T111" fmla="*/ 0 h 74"/>
                <a:gd name="T112" fmla="*/ 0 w 99"/>
                <a:gd name="T113" fmla="*/ 0 h 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9"/>
                <a:gd name="T172" fmla="*/ 0 h 74"/>
                <a:gd name="T173" fmla="*/ 99 w 99"/>
                <a:gd name="T174" fmla="*/ 74 h 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9" h="74">
                  <a:moveTo>
                    <a:pt x="43" y="2"/>
                  </a:moveTo>
                  <a:lnTo>
                    <a:pt x="45" y="3"/>
                  </a:lnTo>
                  <a:lnTo>
                    <a:pt x="46" y="3"/>
                  </a:lnTo>
                  <a:lnTo>
                    <a:pt x="47" y="3"/>
                  </a:lnTo>
                  <a:lnTo>
                    <a:pt x="54" y="5"/>
                  </a:lnTo>
                  <a:lnTo>
                    <a:pt x="62" y="6"/>
                  </a:lnTo>
                  <a:lnTo>
                    <a:pt x="69" y="7"/>
                  </a:lnTo>
                  <a:lnTo>
                    <a:pt x="76" y="10"/>
                  </a:lnTo>
                  <a:lnTo>
                    <a:pt x="82" y="14"/>
                  </a:lnTo>
                  <a:lnTo>
                    <a:pt x="89" y="16"/>
                  </a:lnTo>
                  <a:lnTo>
                    <a:pt x="93" y="22"/>
                  </a:lnTo>
                  <a:lnTo>
                    <a:pt x="97" y="27"/>
                  </a:lnTo>
                  <a:lnTo>
                    <a:pt x="98" y="29"/>
                  </a:lnTo>
                  <a:lnTo>
                    <a:pt x="99" y="33"/>
                  </a:lnTo>
                  <a:lnTo>
                    <a:pt x="99" y="37"/>
                  </a:lnTo>
                  <a:lnTo>
                    <a:pt x="99" y="40"/>
                  </a:lnTo>
                  <a:lnTo>
                    <a:pt x="99" y="49"/>
                  </a:lnTo>
                  <a:lnTo>
                    <a:pt x="97" y="55"/>
                  </a:lnTo>
                  <a:lnTo>
                    <a:pt x="95" y="62"/>
                  </a:lnTo>
                  <a:lnTo>
                    <a:pt x="93" y="67"/>
                  </a:lnTo>
                  <a:lnTo>
                    <a:pt x="88" y="70"/>
                  </a:lnTo>
                  <a:lnTo>
                    <a:pt x="81" y="72"/>
                  </a:lnTo>
                  <a:lnTo>
                    <a:pt x="73" y="74"/>
                  </a:lnTo>
                  <a:lnTo>
                    <a:pt x="63" y="74"/>
                  </a:lnTo>
                  <a:lnTo>
                    <a:pt x="52" y="72"/>
                  </a:lnTo>
                  <a:lnTo>
                    <a:pt x="42" y="72"/>
                  </a:lnTo>
                  <a:lnTo>
                    <a:pt x="30" y="70"/>
                  </a:lnTo>
                  <a:lnTo>
                    <a:pt x="20" y="67"/>
                  </a:lnTo>
                  <a:lnTo>
                    <a:pt x="21" y="63"/>
                  </a:lnTo>
                  <a:lnTo>
                    <a:pt x="23" y="58"/>
                  </a:lnTo>
                  <a:lnTo>
                    <a:pt x="25" y="53"/>
                  </a:lnTo>
                  <a:lnTo>
                    <a:pt x="28" y="48"/>
                  </a:lnTo>
                  <a:lnTo>
                    <a:pt x="30" y="45"/>
                  </a:lnTo>
                  <a:lnTo>
                    <a:pt x="32" y="41"/>
                  </a:lnTo>
                  <a:lnTo>
                    <a:pt x="33" y="37"/>
                  </a:lnTo>
                  <a:lnTo>
                    <a:pt x="33" y="32"/>
                  </a:lnTo>
                  <a:lnTo>
                    <a:pt x="33" y="29"/>
                  </a:lnTo>
                  <a:lnTo>
                    <a:pt x="33" y="28"/>
                  </a:lnTo>
                  <a:lnTo>
                    <a:pt x="33" y="26"/>
                  </a:lnTo>
                  <a:lnTo>
                    <a:pt x="32" y="24"/>
                  </a:lnTo>
                  <a:lnTo>
                    <a:pt x="29" y="19"/>
                  </a:lnTo>
                  <a:lnTo>
                    <a:pt x="25" y="14"/>
                  </a:lnTo>
                  <a:lnTo>
                    <a:pt x="20" y="10"/>
                  </a:lnTo>
                  <a:lnTo>
                    <a:pt x="15" y="7"/>
                  </a:lnTo>
                  <a:lnTo>
                    <a:pt x="13" y="7"/>
                  </a:lnTo>
                  <a:lnTo>
                    <a:pt x="10" y="6"/>
                  </a:lnTo>
                  <a:lnTo>
                    <a:pt x="6" y="6"/>
                  </a:lnTo>
                  <a:lnTo>
                    <a:pt x="0" y="5"/>
                  </a:lnTo>
                  <a:lnTo>
                    <a:pt x="7" y="2"/>
                  </a:lnTo>
                  <a:lnTo>
                    <a:pt x="13" y="0"/>
                  </a:lnTo>
                  <a:lnTo>
                    <a:pt x="20" y="0"/>
                  </a:lnTo>
                  <a:lnTo>
                    <a:pt x="26" y="0"/>
                  </a:lnTo>
                  <a:lnTo>
                    <a:pt x="32" y="0"/>
                  </a:lnTo>
                  <a:lnTo>
                    <a:pt x="37" y="1"/>
                  </a:lnTo>
                  <a:lnTo>
                    <a:pt x="41" y="1"/>
                  </a:lnTo>
                  <a:lnTo>
                    <a:pt x="43" y="2"/>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27" name="Freeform 752">
              <a:extLst>
                <a:ext uri="{FF2B5EF4-FFF2-40B4-BE49-F238E27FC236}">
                  <a16:creationId xmlns:a16="http://schemas.microsoft.com/office/drawing/2014/main" id="{44E104F8-02A9-468D-8573-40B6A65133AB}"/>
                </a:ext>
              </a:extLst>
            </p:cNvPr>
            <p:cNvSpPr>
              <a:spLocks/>
            </p:cNvSpPr>
            <p:nvPr/>
          </p:nvSpPr>
          <p:spPr bwMode="auto">
            <a:xfrm flipH="1">
              <a:off x="472" y="1105"/>
              <a:ext cx="56" cy="58"/>
            </a:xfrm>
            <a:custGeom>
              <a:avLst/>
              <a:gdLst>
                <a:gd name="T0" fmla="*/ 0 w 245"/>
                <a:gd name="T1" fmla="*/ 0 h 256"/>
                <a:gd name="T2" fmla="*/ 0 w 245"/>
                <a:gd name="T3" fmla="*/ 0 h 256"/>
                <a:gd name="T4" fmla="*/ 0 w 245"/>
                <a:gd name="T5" fmla="*/ 0 h 256"/>
                <a:gd name="T6" fmla="*/ 0 w 245"/>
                <a:gd name="T7" fmla="*/ 0 h 256"/>
                <a:gd name="T8" fmla="*/ 0 w 245"/>
                <a:gd name="T9" fmla="*/ 0 h 256"/>
                <a:gd name="T10" fmla="*/ 0 60000 65536"/>
                <a:gd name="T11" fmla="*/ 0 60000 65536"/>
                <a:gd name="T12" fmla="*/ 0 60000 65536"/>
                <a:gd name="T13" fmla="*/ 0 60000 65536"/>
                <a:gd name="T14" fmla="*/ 0 60000 65536"/>
                <a:gd name="T15" fmla="*/ 0 w 245"/>
                <a:gd name="T16" fmla="*/ 0 h 256"/>
                <a:gd name="T17" fmla="*/ 245 w 245"/>
                <a:gd name="T18" fmla="*/ 256 h 256"/>
              </a:gdLst>
              <a:ahLst/>
              <a:cxnLst>
                <a:cxn ang="T10">
                  <a:pos x="T0" y="T1"/>
                </a:cxn>
                <a:cxn ang="T11">
                  <a:pos x="T2" y="T3"/>
                </a:cxn>
                <a:cxn ang="T12">
                  <a:pos x="T4" y="T5"/>
                </a:cxn>
                <a:cxn ang="T13">
                  <a:pos x="T6" y="T7"/>
                </a:cxn>
                <a:cxn ang="T14">
                  <a:pos x="T8" y="T9"/>
                </a:cxn>
              </a:cxnLst>
              <a:rect l="T15" t="T16" r="T17" b="T18"/>
              <a:pathLst>
                <a:path w="245" h="256">
                  <a:moveTo>
                    <a:pt x="117" y="0"/>
                  </a:moveTo>
                  <a:lnTo>
                    <a:pt x="0" y="157"/>
                  </a:lnTo>
                  <a:lnTo>
                    <a:pt x="128" y="256"/>
                  </a:lnTo>
                  <a:lnTo>
                    <a:pt x="245" y="89"/>
                  </a:lnTo>
                  <a:lnTo>
                    <a:pt x="117"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28" name="Freeform 753">
              <a:extLst>
                <a:ext uri="{FF2B5EF4-FFF2-40B4-BE49-F238E27FC236}">
                  <a16:creationId xmlns:a16="http://schemas.microsoft.com/office/drawing/2014/main" id="{8073D383-1EDF-4845-B925-9A8C5350EEC8}"/>
                </a:ext>
              </a:extLst>
            </p:cNvPr>
            <p:cNvSpPr>
              <a:spLocks/>
            </p:cNvSpPr>
            <p:nvPr/>
          </p:nvSpPr>
          <p:spPr bwMode="auto">
            <a:xfrm flipH="1">
              <a:off x="468" y="1101"/>
              <a:ext cx="63" cy="66"/>
            </a:xfrm>
            <a:custGeom>
              <a:avLst/>
              <a:gdLst>
                <a:gd name="T0" fmla="*/ 0 w 277"/>
                <a:gd name="T1" fmla="*/ 0 h 287"/>
                <a:gd name="T2" fmla="*/ 0 w 277"/>
                <a:gd name="T3" fmla="*/ 0 h 287"/>
                <a:gd name="T4" fmla="*/ 0 w 277"/>
                <a:gd name="T5" fmla="*/ 0 h 287"/>
                <a:gd name="T6" fmla="*/ 0 w 277"/>
                <a:gd name="T7" fmla="*/ 0 h 287"/>
                <a:gd name="T8" fmla="*/ 0 w 277"/>
                <a:gd name="T9" fmla="*/ 0 h 287"/>
                <a:gd name="T10" fmla="*/ 0 w 277"/>
                <a:gd name="T11" fmla="*/ 0 h 287"/>
                <a:gd name="T12" fmla="*/ 0 w 277"/>
                <a:gd name="T13" fmla="*/ 0 h 287"/>
                <a:gd name="T14" fmla="*/ 0 w 277"/>
                <a:gd name="T15" fmla="*/ 0 h 287"/>
                <a:gd name="T16" fmla="*/ 0 w 277"/>
                <a:gd name="T17" fmla="*/ 0 h 287"/>
                <a:gd name="T18" fmla="*/ 0 w 277"/>
                <a:gd name="T19" fmla="*/ 0 h 287"/>
                <a:gd name="T20" fmla="*/ 0 w 277"/>
                <a:gd name="T21" fmla="*/ 0 h 287"/>
                <a:gd name="T22" fmla="*/ 0 w 277"/>
                <a:gd name="T23" fmla="*/ 0 h 287"/>
                <a:gd name="T24" fmla="*/ 0 w 277"/>
                <a:gd name="T25" fmla="*/ 0 h 287"/>
                <a:gd name="T26" fmla="*/ 0 w 277"/>
                <a:gd name="T27" fmla="*/ 0 h 287"/>
                <a:gd name="T28" fmla="*/ 0 w 277"/>
                <a:gd name="T29" fmla="*/ 0 h 287"/>
                <a:gd name="T30" fmla="*/ 0 w 277"/>
                <a:gd name="T31" fmla="*/ 0 h 287"/>
                <a:gd name="T32" fmla="*/ 0 w 277"/>
                <a:gd name="T33" fmla="*/ 0 h 287"/>
                <a:gd name="T34" fmla="*/ 0 w 277"/>
                <a:gd name="T35" fmla="*/ 0 h 287"/>
                <a:gd name="T36" fmla="*/ 0 w 277"/>
                <a:gd name="T37" fmla="*/ 0 h 287"/>
                <a:gd name="T38" fmla="*/ 0 w 277"/>
                <a:gd name="T39" fmla="*/ 0 h 287"/>
                <a:gd name="T40" fmla="*/ 0 w 277"/>
                <a:gd name="T41" fmla="*/ 0 h 287"/>
                <a:gd name="T42" fmla="*/ 0 w 277"/>
                <a:gd name="T43" fmla="*/ 0 h 287"/>
                <a:gd name="T44" fmla="*/ 0 w 277"/>
                <a:gd name="T45" fmla="*/ 0 h 287"/>
                <a:gd name="T46" fmla="*/ 0 w 277"/>
                <a:gd name="T47" fmla="*/ 0 h 287"/>
                <a:gd name="T48" fmla="*/ 0 w 277"/>
                <a:gd name="T49" fmla="*/ 0 h 287"/>
                <a:gd name="T50" fmla="*/ 0 w 277"/>
                <a:gd name="T51" fmla="*/ 0 h 287"/>
                <a:gd name="T52" fmla="*/ 0 w 277"/>
                <a:gd name="T53" fmla="*/ 0 h 287"/>
                <a:gd name="T54" fmla="*/ 0 w 277"/>
                <a:gd name="T55" fmla="*/ 0 h 287"/>
                <a:gd name="T56" fmla="*/ 0 w 277"/>
                <a:gd name="T57" fmla="*/ 0 h 287"/>
                <a:gd name="T58" fmla="*/ 0 w 277"/>
                <a:gd name="T59" fmla="*/ 0 h 287"/>
                <a:gd name="T60" fmla="*/ 0 w 277"/>
                <a:gd name="T61" fmla="*/ 0 h 287"/>
                <a:gd name="T62" fmla="*/ 0 w 277"/>
                <a:gd name="T63" fmla="*/ 0 h 287"/>
                <a:gd name="T64" fmla="*/ 0 w 277"/>
                <a:gd name="T65" fmla="*/ 0 h 287"/>
                <a:gd name="T66" fmla="*/ 0 w 277"/>
                <a:gd name="T67" fmla="*/ 0 h 287"/>
                <a:gd name="T68" fmla="*/ 0 w 277"/>
                <a:gd name="T69" fmla="*/ 0 h 287"/>
                <a:gd name="T70" fmla="*/ 0 w 277"/>
                <a:gd name="T71" fmla="*/ 0 h 287"/>
                <a:gd name="T72" fmla="*/ 0 w 277"/>
                <a:gd name="T73" fmla="*/ 0 h 287"/>
                <a:gd name="T74" fmla="*/ 0 w 277"/>
                <a:gd name="T75" fmla="*/ 0 h 287"/>
                <a:gd name="T76" fmla="*/ 0 w 277"/>
                <a:gd name="T77" fmla="*/ 0 h 287"/>
                <a:gd name="T78" fmla="*/ 0 w 277"/>
                <a:gd name="T79" fmla="*/ 0 h 287"/>
                <a:gd name="T80" fmla="*/ 0 w 277"/>
                <a:gd name="T81" fmla="*/ 0 h 287"/>
                <a:gd name="T82" fmla="*/ 0 w 277"/>
                <a:gd name="T83" fmla="*/ 0 h 287"/>
                <a:gd name="T84" fmla="*/ 0 w 277"/>
                <a:gd name="T85" fmla="*/ 0 h 287"/>
                <a:gd name="T86" fmla="*/ 0 w 277"/>
                <a:gd name="T87" fmla="*/ 0 h 287"/>
                <a:gd name="T88" fmla="*/ 0 w 277"/>
                <a:gd name="T89" fmla="*/ 0 h 287"/>
                <a:gd name="T90" fmla="*/ 0 w 277"/>
                <a:gd name="T91" fmla="*/ 0 h 287"/>
                <a:gd name="T92" fmla="*/ 0 w 277"/>
                <a:gd name="T93" fmla="*/ 0 h 287"/>
                <a:gd name="T94" fmla="*/ 0 w 277"/>
                <a:gd name="T95" fmla="*/ 0 h 287"/>
                <a:gd name="T96" fmla="*/ 0 w 277"/>
                <a:gd name="T97" fmla="*/ 0 h 287"/>
                <a:gd name="T98" fmla="*/ 0 w 277"/>
                <a:gd name="T99" fmla="*/ 0 h 287"/>
                <a:gd name="T100" fmla="*/ 0 w 277"/>
                <a:gd name="T101" fmla="*/ 0 h 287"/>
                <a:gd name="T102" fmla="*/ 0 w 277"/>
                <a:gd name="T103" fmla="*/ 0 h 287"/>
                <a:gd name="T104" fmla="*/ 0 w 277"/>
                <a:gd name="T105" fmla="*/ 0 h 287"/>
                <a:gd name="T106" fmla="*/ 0 w 277"/>
                <a:gd name="T107" fmla="*/ 0 h 287"/>
                <a:gd name="T108" fmla="*/ 0 w 277"/>
                <a:gd name="T109" fmla="*/ 0 h 287"/>
                <a:gd name="T110" fmla="*/ 0 w 277"/>
                <a:gd name="T111" fmla="*/ 0 h 287"/>
                <a:gd name="T112" fmla="*/ 0 w 277"/>
                <a:gd name="T113" fmla="*/ 0 h 287"/>
                <a:gd name="T114" fmla="*/ 0 w 277"/>
                <a:gd name="T115" fmla="*/ 0 h 287"/>
                <a:gd name="T116" fmla="*/ 0 w 277"/>
                <a:gd name="T117" fmla="*/ 0 h 287"/>
                <a:gd name="T118" fmla="*/ 0 w 277"/>
                <a:gd name="T119" fmla="*/ 0 h 28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77"/>
                <a:gd name="T181" fmla="*/ 0 h 287"/>
                <a:gd name="T182" fmla="*/ 277 w 277"/>
                <a:gd name="T183" fmla="*/ 287 h 28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77" h="287">
                  <a:moveTo>
                    <a:pt x="272" y="91"/>
                  </a:moveTo>
                  <a:lnTo>
                    <a:pt x="265" y="88"/>
                  </a:lnTo>
                  <a:lnTo>
                    <a:pt x="259" y="88"/>
                  </a:lnTo>
                  <a:lnTo>
                    <a:pt x="254" y="91"/>
                  </a:lnTo>
                  <a:lnTo>
                    <a:pt x="249" y="95"/>
                  </a:lnTo>
                  <a:lnTo>
                    <a:pt x="245" y="100"/>
                  </a:lnTo>
                  <a:lnTo>
                    <a:pt x="234" y="115"/>
                  </a:lnTo>
                  <a:lnTo>
                    <a:pt x="219" y="137"/>
                  </a:lnTo>
                  <a:lnTo>
                    <a:pt x="200" y="162"/>
                  </a:lnTo>
                  <a:lnTo>
                    <a:pt x="182" y="190"/>
                  </a:lnTo>
                  <a:lnTo>
                    <a:pt x="164" y="214"/>
                  </a:lnTo>
                  <a:lnTo>
                    <a:pt x="150" y="235"/>
                  </a:lnTo>
                  <a:lnTo>
                    <a:pt x="141" y="248"/>
                  </a:lnTo>
                  <a:lnTo>
                    <a:pt x="132" y="242"/>
                  </a:lnTo>
                  <a:lnTo>
                    <a:pt x="119" y="232"/>
                  </a:lnTo>
                  <a:lnTo>
                    <a:pt x="104" y="221"/>
                  </a:lnTo>
                  <a:lnTo>
                    <a:pt x="90" y="209"/>
                  </a:lnTo>
                  <a:lnTo>
                    <a:pt x="74" y="197"/>
                  </a:lnTo>
                  <a:lnTo>
                    <a:pt x="60" y="186"/>
                  </a:lnTo>
                  <a:lnTo>
                    <a:pt x="48" y="177"/>
                  </a:lnTo>
                  <a:lnTo>
                    <a:pt x="39" y="170"/>
                  </a:lnTo>
                  <a:lnTo>
                    <a:pt x="48" y="157"/>
                  </a:lnTo>
                  <a:lnTo>
                    <a:pt x="63" y="137"/>
                  </a:lnTo>
                  <a:lnTo>
                    <a:pt x="81" y="114"/>
                  </a:lnTo>
                  <a:lnTo>
                    <a:pt x="99" y="89"/>
                  </a:lnTo>
                  <a:lnTo>
                    <a:pt x="117" y="66"/>
                  </a:lnTo>
                  <a:lnTo>
                    <a:pt x="133" y="45"/>
                  </a:lnTo>
                  <a:lnTo>
                    <a:pt x="143" y="31"/>
                  </a:lnTo>
                  <a:lnTo>
                    <a:pt x="147" y="26"/>
                  </a:lnTo>
                  <a:lnTo>
                    <a:pt x="148" y="23"/>
                  </a:lnTo>
                  <a:lnTo>
                    <a:pt x="150" y="20"/>
                  </a:lnTo>
                  <a:lnTo>
                    <a:pt x="151" y="19"/>
                  </a:lnTo>
                  <a:lnTo>
                    <a:pt x="151" y="16"/>
                  </a:lnTo>
                  <a:lnTo>
                    <a:pt x="151" y="13"/>
                  </a:lnTo>
                  <a:lnTo>
                    <a:pt x="150" y="9"/>
                  </a:lnTo>
                  <a:lnTo>
                    <a:pt x="147" y="5"/>
                  </a:lnTo>
                  <a:lnTo>
                    <a:pt x="145" y="2"/>
                  </a:lnTo>
                  <a:lnTo>
                    <a:pt x="138" y="0"/>
                  </a:lnTo>
                  <a:lnTo>
                    <a:pt x="132" y="0"/>
                  </a:lnTo>
                  <a:lnTo>
                    <a:pt x="126" y="2"/>
                  </a:lnTo>
                  <a:lnTo>
                    <a:pt x="121" y="6"/>
                  </a:lnTo>
                  <a:lnTo>
                    <a:pt x="3" y="164"/>
                  </a:lnTo>
                  <a:lnTo>
                    <a:pt x="0" y="169"/>
                  </a:lnTo>
                  <a:lnTo>
                    <a:pt x="0" y="175"/>
                  </a:lnTo>
                  <a:lnTo>
                    <a:pt x="2" y="180"/>
                  </a:lnTo>
                  <a:lnTo>
                    <a:pt x="7" y="186"/>
                  </a:lnTo>
                  <a:lnTo>
                    <a:pt x="134" y="285"/>
                  </a:lnTo>
                  <a:lnTo>
                    <a:pt x="137" y="286"/>
                  </a:lnTo>
                  <a:lnTo>
                    <a:pt x="141" y="287"/>
                  </a:lnTo>
                  <a:lnTo>
                    <a:pt x="143" y="287"/>
                  </a:lnTo>
                  <a:lnTo>
                    <a:pt x="147" y="287"/>
                  </a:lnTo>
                  <a:lnTo>
                    <a:pt x="150" y="287"/>
                  </a:lnTo>
                  <a:lnTo>
                    <a:pt x="152" y="286"/>
                  </a:lnTo>
                  <a:lnTo>
                    <a:pt x="155" y="283"/>
                  </a:lnTo>
                  <a:lnTo>
                    <a:pt x="158" y="281"/>
                  </a:lnTo>
                  <a:lnTo>
                    <a:pt x="275" y="114"/>
                  </a:lnTo>
                  <a:lnTo>
                    <a:pt x="277" y="108"/>
                  </a:lnTo>
                  <a:lnTo>
                    <a:pt x="277" y="101"/>
                  </a:lnTo>
                  <a:lnTo>
                    <a:pt x="276" y="96"/>
                  </a:lnTo>
                  <a:lnTo>
                    <a:pt x="272"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29" name="Freeform 754">
              <a:extLst>
                <a:ext uri="{FF2B5EF4-FFF2-40B4-BE49-F238E27FC236}">
                  <a16:creationId xmlns:a16="http://schemas.microsoft.com/office/drawing/2014/main" id="{4A31CF76-087E-42EB-BC49-2F58D5FA4CD3}"/>
                </a:ext>
              </a:extLst>
            </p:cNvPr>
            <p:cNvSpPr>
              <a:spLocks/>
            </p:cNvSpPr>
            <p:nvPr/>
          </p:nvSpPr>
          <p:spPr bwMode="auto">
            <a:xfrm flipH="1">
              <a:off x="442" y="974"/>
              <a:ext cx="199" cy="140"/>
            </a:xfrm>
            <a:custGeom>
              <a:avLst/>
              <a:gdLst>
                <a:gd name="T0" fmla="*/ 0 w 867"/>
                <a:gd name="T1" fmla="*/ 0 h 610"/>
                <a:gd name="T2" fmla="*/ 0 w 867"/>
                <a:gd name="T3" fmla="*/ 0 h 610"/>
                <a:gd name="T4" fmla="*/ 0 w 867"/>
                <a:gd name="T5" fmla="*/ 0 h 610"/>
                <a:gd name="T6" fmla="*/ 0 w 867"/>
                <a:gd name="T7" fmla="*/ 0 h 610"/>
                <a:gd name="T8" fmla="*/ 0 w 867"/>
                <a:gd name="T9" fmla="*/ 0 h 610"/>
                <a:gd name="T10" fmla="*/ 0 w 867"/>
                <a:gd name="T11" fmla="*/ 0 h 610"/>
                <a:gd name="T12" fmla="*/ 0 w 867"/>
                <a:gd name="T13" fmla="*/ 0 h 610"/>
                <a:gd name="T14" fmla="*/ 0 w 867"/>
                <a:gd name="T15" fmla="*/ 0 h 610"/>
                <a:gd name="T16" fmla="*/ 0 w 867"/>
                <a:gd name="T17" fmla="*/ 0 h 610"/>
                <a:gd name="T18" fmla="*/ 0 w 867"/>
                <a:gd name="T19" fmla="*/ 0 h 610"/>
                <a:gd name="T20" fmla="*/ 0 w 867"/>
                <a:gd name="T21" fmla="*/ 0 h 610"/>
                <a:gd name="T22" fmla="*/ 0 w 867"/>
                <a:gd name="T23" fmla="*/ 0 h 610"/>
                <a:gd name="T24" fmla="*/ 0 w 867"/>
                <a:gd name="T25" fmla="*/ 0 h 610"/>
                <a:gd name="T26" fmla="*/ 0 w 867"/>
                <a:gd name="T27" fmla="*/ 0 h 610"/>
                <a:gd name="T28" fmla="*/ 0 w 867"/>
                <a:gd name="T29" fmla="*/ 0 h 610"/>
                <a:gd name="T30" fmla="*/ 0 w 867"/>
                <a:gd name="T31" fmla="*/ 0 h 610"/>
                <a:gd name="T32" fmla="*/ 0 w 867"/>
                <a:gd name="T33" fmla="*/ 0 h 610"/>
                <a:gd name="T34" fmla="*/ 0 w 867"/>
                <a:gd name="T35" fmla="*/ 0 h 610"/>
                <a:gd name="T36" fmla="*/ 0 w 867"/>
                <a:gd name="T37" fmla="*/ 0 h 610"/>
                <a:gd name="T38" fmla="*/ 0 w 867"/>
                <a:gd name="T39" fmla="*/ 0 h 610"/>
                <a:gd name="T40" fmla="*/ 0 w 867"/>
                <a:gd name="T41" fmla="*/ 0 h 610"/>
                <a:gd name="T42" fmla="*/ 0 w 867"/>
                <a:gd name="T43" fmla="*/ 0 h 610"/>
                <a:gd name="T44" fmla="*/ 0 w 867"/>
                <a:gd name="T45" fmla="*/ 0 h 610"/>
                <a:gd name="T46" fmla="*/ 0 w 867"/>
                <a:gd name="T47" fmla="*/ 0 h 610"/>
                <a:gd name="T48" fmla="*/ 0 w 867"/>
                <a:gd name="T49" fmla="*/ 0 h 610"/>
                <a:gd name="T50" fmla="*/ 0 w 867"/>
                <a:gd name="T51" fmla="*/ 0 h 610"/>
                <a:gd name="T52" fmla="*/ 0 w 867"/>
                <a:gd name="T53" fmla="*/ 0 h 610"/>
                <a:gd name="T54" fmla="*/ 0 w 867"/>
                <a:gd name="T55" fmla="*/ 0 h 610"/>
                <a:gd name="T56" fmla="*/ 0 w 867"/>
                <a:gd name="T57" fmla="*/ 0 h 610"/>
                <a:gd name="T58" fmla="*/ 0 w 867"/>
                <a:gd name="T59" fmla="*/ 0 h 610"/>
                <a:gd name="T60" fmla="*/ 0 w 867"/>
                <a:gd name="T61" fmla="*/ 0 h 610"/>
                <a:gd name="T62" fmla="*/ 0 w 867"/>
                <a:gd name="T63" fmla="*/ 0 h 610"/>
                <a:gd name="T64" fmla="*/ 0 w 867"/>
                <a:gd name="T65" fmla="*/ 0 h 610"/>
                <a:gd name="T66" fmla="*/ 0 w 867"/>
                <a:gd name="T67" fmla="*/ 0 h 610"/>
                <a:gd name="T68" fmla="*/ 0 w 867"/>
                <a:gd name="T69" fmla="*/ 0 h 610"/>
                <a:gd name="T70" fmla="*/ 0 w 867"/>
                <a:gd name="T71" fmla="*/ 0 h 610"/>
                <a:gd name="T72" fmla="*/ 0 w 867"/>
                <a:gd name="T73" fmla="*/ 0 h 610"/>
                <a:gd name="T74" fmla="*/ 0 w 867"/>
                <a:gd name="T75" fmla="*/ 0 h 610"/>
                <a:gd name="T76" fmla="*/ 0 w 867"/>
                <a:gd name="T77" fmla="*/ 0 h 610"/>
                <a:gd name="T78" fmla="*/ 0 w 867"/>
                <a:gd name="T79" fmla="*/ 0 h 610"/>
                <a:gd name="T80" fmla="*/ 0 w 867"/>
                <a:gd name="T81" fmla="*/ 0 h 610"/>
                <a:gd name="T82" fmla="*/ 0 w 867"/>
                <a:gd name="T83" fmla="*/ 0 h 610"/>
                <a:gd name="T84" fmla="*/ 0 w 867"/>
                <a:gd name="T85" fmla="*/ 0 h 610"/>
                <a:gd name="T86" fmla="*/ 0 w 867"/>
                <a:gd name="T87" fmla="*/ 0 h 610"/>
                <a:gd name="T88" fmla="*/ 0 w 867"/>
                <a:gd name="T89" fmla="*/ 0 h 610"/>
                <a:gd name="T90" fmla="*/ 0 w 867"/>
                <a:gd name="T91" fmla="*/ 0 h 610"/>
                <a:gd name="T92" fmla="*/ 0 w 867"/>
                <a:gd name="T93" fmla="*/ 0 h 610"/>
                <a:gd name="T94" fmla="*/ 0 w 867"/>
                <a:gd name="T95" fmla="*/ 0 h 610"/>
                <a:gd name="T96" fmla="*/ 0 w 867"/>
                <a:gd name="T97" fmla="*/ 0 h 610"/>
                <a:gd name="T98" fmla="*/ 0 w 867"/>
                <a:gd name="T99" fmla="*/ 0 h 610"/>
                <a:gd name="T100" fmla="*/ 0 w 867"/>
                <a:gd name="T101" fmla="*/ 0 h 610"/>
                <a:gd name="T102" fmla="*/ 0 w 867"/>
                <a:gd name="T103" fmla="*/ 0 h 610"/>
                <a:gd name="T104" fmla="*/ 0 w 867"/>
                <a:gd name="T105" fmla="*/ 0 h 610"/>
                <a:gd name="T106" fmla="*/ 0 w 867"/>
                <a:gd name="T107" fmla="*/ 0 h 610"/>
                <a:gd name="T108" fmla="*/ 0 w 867"/>
                <a:gd name="T109" fmla="*/ 0 h 610"/>
                <a:gd name="T110" fmla="*/ 0 w 867"/>
                <a:gd name="T111" fmla="*/ 0 h 610"/>
                <a:gd name="T112" fmla="*/ 0 w 867"/>
                <a:gd name="T113" fmla="*/ 0 h 610"/>
                <a:gd name="T114" fmla="*/ 0 w 867"/>
                <a:gd name="T115" fmla="*/ 0 h 610"/>
                <a:gd name="T116" fmla="*/ 0 w 867"/>
                <a:gd name="T117" fmla="*/ 0 h 61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67"/>
                <a:gd name="T178" fmla="*/ 0 h 610"/>
                <a:gd name="T179" fmla="*/ 867 w 867"/>
                <a:gd name="T180" fmla="*/ 610 h 61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67" h="610">
                  <a:moveTo>
                    <a:pt x="755" y="9"/>
                  </a:moveTo>
                  <a:lnTo>
                    <a:pt x="750" y="11"/>
                  </a:lnTo>
                  <a:lnTo>
                    <a:pt x="736" y="19"/>
                  </a:lnTo>
                  <a:lnTo>
                    <a:pt x="717" y="30"/>
                  </a:lnTo>
                  <a:lnTo>
                    <a:pt x="695" y="41"/>
                  </a:lnTo>
                  <a:lnTo>
                    <a:pt x="675" y="53"/>
                  </a:lnTo>
                  <a:lnTo>
                    <a:pt x="655" y="62"/>
                  </a:lnTo>
                  <a:lnTo>
                    <a:pt x="642" y="70"/>
                  </a:lnTo>
                  <a:lnTo>
                    <a:pt x="637" y="73"/>
                  </a:lnTo>
                  <a:lnTo>
                    <a:pt x="633" y="77"/>
                  </a:lnTo>
                  <a:lnTo>
                    <a:pt x="629" y="80"/>
                  </a:lnTo>
                  <a:lnTo>
                    <a:pt x="628" y="84"/>
                  </a:lnTo>
                  <a:lnTo>
                    <a:pt x="626" y="90"/>
                  </a:lnTo>
                  <a:lnTo>
                    <a:pt x="626" y="99"/>
                  </a:lnTo>
                  <a:lnTo>
                    <a:pt x="628" y="119"/>
                  </a:lnTo>
                  <a:lnTo>
                    <a:pt x="628" y="143"/>
                  </a:lnTo>
                  <a:lnTo>
                    <a:pt x="628" y="160"/>
                  </a:lnTo>
                  <a:lnTo>
                    <a:pt x="623" y="165"/>
                  </a:lnTo>
                  <a:lnTo>
                    <a:pt x="615" y="170"/>
                  </a:lnTo>
                  <a:lnTo>
                    <a:pt x="607" y="178"/>
                  </a:lnTo>
                  <a:lnTo>
                    <a:pt x="598" y="186"/>
                  </a:lnTo>
                  <a:lnTo>
                    <a:pt x="591" y="173"/>
                  </a:lnTo>
                  <a:lnTo>
                    <a:pt x="585" y="159"/>
                  </a:lnTo>
                  <a:lnTo>
                    <a:pt x="578" y="143"/>
                  </a:lnTo>
                  <a:lnTo>
                    <a:pt x="571" y="129"/>
                  </a:lnTo>
                  <a:lnTo>
                    <a:pt x="565" y="114"/>
                  </a:lnTo>
                  <a:lnTo>
                    <a:pt x="560" y="104"/>
                  </a:lnTo>
                  <a:lnTo>
                    <a:pt x="556" y="96"/>
                  </a:lnTo>
                  <a:lnTo>
                    <a:pt x="555" y="93"/>
                  </a:lnTo>
                  <a:lnTo>
                    <a:pt x="552" y="90"/>
                  </a:lnTo>
                  <a:lnTo>
                    <a:pt x="550" y="87"/>
                  </a:lnTo>
                  <a:lnTo>
                    <a:pt x="546" y="84"/>
                  </a:lnTo>
                  <a:lnTo>
                    <a:pt x="541" y="83"/>
                  </a:lnTo>
                  <a:lnTo>
                    <a:pt x="426" y="62"/>
                  </a:lnTo>
                  <a:lnTo>
                    <a:pt x="425" y="62"/>
                  </a:lnTo>
                  <a:lnTo>
                    <a:pt x="424" y="62"/>
                  </a:lnTo>
                  <a:lnTo>
                    <a:pt x="422" y="62"/>
                  </a:lnTo>
                  <a:lnTo>
                    <a:pt x="398" y="65"/>
                  </a:lnTo>
                  <a:lnTo>
                    <a:pt x="373" y="70"/>
                  </a:lnTo>
                  <a:lnTo>
                    <a:pt x="346" y="78"/>
                  </a:lnTo>
                  <a:lnTo>
                    <a:pt x="318" y="87"/>
                  </a:lnTo>
                  <a:lnTo>
                    <a:pt x="291" y="99"/>
                  </a:lnTo>
                  <a:lnTo>
                    <a:pt x="264" y="112"/>
                  </a:lnTo>
                  <a:lnTo>
                    <a:pt x="238" y="125"/>
                  </a:lnTo>
                  <a:lnTo>
                    <a:pt x="212" y="139"/>
                  </a:lnTo>
                  <a:lnTo>
                    <a:pt x="187" y="153"/>
                  </a:lnTo>
                  <a:lnTo>
                    <a:pt x="165" y="166"/>
                  </a:lnTo>
                  <a:lnTo>
                    <a:pt x="144" y="179"/>
                  </a:lnTo>
                  <a:lnTo>
                    <a:pt x="126" y="191"/>
                  </a:lnTo>
                  <a:lnTo>
                    <a:pt x="112" y="201"/>
                  </a:lnTo>
                  <a:lnTo>
                    <a:pt x="100" y="209"/>
                  </a:lnTo>
                  <a:lnTo>
                    <a:pt x="92" y="214"/>
                  </a:lnTo>
                  <a:lnTo>
                    <a:pt x="88" y="217"/>
                  </a:lnTo>
                  <a:lnTo>
                    <a:pt x="90" y="216"/>
                  </a:lnTo>
                  <a:lnTo>
                    <a:pt x="91" y="216"/>
                  </a:lnTo>
                  <a:lnTo>
                    <a:pt x="71" y="228"/>
                  </a:lnTo>
                  <a:lnTo>
                    <a:pt x="53" y="243"/>
                  </a:lnTo>
                  <a:lnTo>
                    <a:pt x="39" y="261"/>
                  </a:lnTo>
                  <a:lnTo>
                    <a:pt x="26" y="280"/>
                  </a:lnTo>
                  <a:lnTo>
                    <a:pt x="15" y="298"/>
                  </a:lnTo>
                  <a:lnTo>
                    <a:pt x="8" y="313"/>
                  </a:lnTo>
                  <a:lnTo>
                    <a:pt x="2" y="324"/>
                  </a:lnTo>
                  <a:lnTo>
                    <a:pt x="1" y="329"/>
                  </a:lnTo>
                  <a:lnTo>
                    <a:pt x="0" y="333"/>
                  </a:lnTo>
                  <a:lnTo>
                    <a:pt x="0" y="338"/>
                  </a:lnTo>
                  <a:lnTo>
                    <a:pt x="1" y="343"/>
                  </a:lnTo>
                  <a:lnTo>
                    <a:pt x="4" y="347"/>
                  </a:lnTo>
                  <a:lnTo>
                    <a:pt x="191" y="601"/>
                  </a:lnTo>
                  <a:lnTo>
                    <a:pt x="195" y="605"/>
                  </a:lnTo>
                  <a:lnTo>
                    <a:pt x="200" y="609"/>
                  </a:lnTo>
                  <a:lnTo>
                    <a:pt x="207" y="610"/>
                  </a:lnTo>
                  <a:lnTo>
                    <a:pt x="212" y="609"/>
                  </a:lnTo>
                  <a:lnTo>
                    <a:pt x="220" y="606"/>
                  </a:lnTo>
                  <a:lnTo>
                    <a:pt x="234" y="602"/>
                  </a:lnTo>
                  <a:lnTo>
                    <a:pt x="255" y="595"/>
                  </a:lnTo>
                  <a:lnTo>
                    <a:pt x="282" y="584"/>
                  </a:lnTo>
                  <a:lnTo>
                    <a:pt x="314" y="570"/>
                  </a:lnTo>
                  <a:lnTo>
                    <a:pt x="350" y="554"/>
                  </a:lnTo>
                  <a:lnTo>
                    <a:pt x="389" y="535"/>
                  </a:lnTo>
                  <a:lnTo>
                    <a:pt x="429" y="511"/>
                  </a:lnTo>
                  <a:lnTo>
                    <a:pt x="472" y="485"/>
                  </a:lnTo>
                  <a:lnTo>
                    <a:pt x="513" y="455"/>
                  </a:lnTo>
                  <a:lnTo>
                    <a:pt x="555" y="423"/>
                  </a:lnTo>
                  <a:lnTo>
                    <a:pt x="595" y="386"/>
                  </a:lnTo>
                  <a:lnTo>
                    <a:pt x="632" y="345"/>
                  </a:lnTo>
                  <a:lnTo>
                    <a:pt x="665" y="300"/>
                  </a:lnTo>
                  <a:lnTo>
                    <a:pt x="695" y="252"/>
                  </a:lnTo>
                  <a:lnTo>
                    <a:pt x="720" y="200"/>
                  </a:lnTo>
                  <a:lnTo>
                    <a:pt x="727" y="196"/>
                  </a:lnTo>
                  <a:lnTo>
                    <a:pt x="740" y="188"/>
                  </a:lnTo>
                  <a:lnTo>
                    <a:pt x="755" y="178"/>
                  </a:lnTo>
                  <a:lnTo>
                    <a:pt x="773" y="168"/>
                  </a:lnTo>
                  <a:lnTo>
                    <a:pt x="790" y="157"/>
                  </a:lnTo>
                  <a:lnTo>
                    <a:pt x="805" y="148"/>
                  </a:lnTo>
                  <a:lnTo>
                    <a:pt x="815" y="142"/>
                  </a:lnTo>
                  <a:lnTo>
                    <a:pt x="819" y="139"/>
                  </a:lnTo>
                  <a:lnTo>
                    <a:pt x="827" y="134"/>
                  </a:lnTo>
                  <a:lnTo>
                    <a:pt x="834" y="127"/>
                  </a:lnTo>
                  <a:lnTo>
                    <a:pt x="842" y="119"/>
                  </a:lnTo>
                  <a:lnTo>
                    <a:pt x="850" y="110"/>
                  </a:lnTo>
                  <a:lnTo>
                    <a:pt x="857" y="101"/>
                  </a:lnTo>
                  <a:lnTo>
                    <a:pt x="862" y="90"/>
                  </a:lnTo>
                  <a:lnTo>
                    <a:pt x="866" y="79"/>
                  </a:lnTo>
                  <a:lnTo>
                    <a:pt x="867" y="66"/>
                  </a:lnTo>
                  <a:lnTo>
                    <a:pt x="867" y="58"/>
                  </a:lnTo>
                  <a:lnTo>
                    <a:pt x="866" y="50"/>
                  </a:lnTo>
                  <a:lnTo>
                    <a:pt x="863" y="44"/>
                  </a:lnTo>
                  <a:lnTo>
                    <a:pt x="859" y="36"/>
                  </a:lnTo>
                  <a:lnTo>
                    <a:pt x="854" y="28"/>
                  </a:lnTo>
                  <a:lnTo>
                    <a:pt x="846" y="19"/>
                  </a:lnTo>
                  <a:lnTo>
                    <a:pt x="836" y="11"/>
                  </a:lnTo>
                  <a:lnTo>
                    <a:pt x="824" y="5"/>
                  </a:lnTo>
                  <a:lnTo>
                    <a:pt x="810" y="1"/>
                  </a:lnTo>
                  <a:lnTo>
                    <a:pt x="794" y="0"/>
                  </a:lnTo>
                  <a:lnTo>
                    <a:pt x="776" y="2"/>
                  </a:lnTo>
                  <a:lnTo>
                    <a:pt x="75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30" name="Freeform 755">
              <a:extLst>
                <a:ext uri="{FF2B5EF4-FFF2-40B4-BE49-F238E27FC236}">
                  <a16:creationId xmlns:a16="http://schemas.microsoft.com/office/drawing/2014/main" id="{D70860B0-492B-423C-B656-8799BD7A1D93}"/>
                </a:ext>
              </a:extLst>
            </p:cNvPr>
            <p:cNvSpPr>
              <a:spLocks/>
            </p:cNvSpPr>
            <p:nvPr/>
          </p:nvSpPr>
          <p:spPr bwMode="auto">
            <a:xfrm flipH="1">
              <a:off x="452" y="983"/>
              <a:ext cx="179" cy="121"/>
            </a:xfrm>
            <a:custGeom>
              <a:avLst/>
              <a:gdLst>
                <a:gd name="T0" fmla="*/ 0 w 786"/>
                <a:gd name="T1" fmla="*/ 0 h 528"/>
                <a:gd name="T2" fmla="*/ 0 w 786"/>
                <a:gd name="T3" fmla="*/ 0 h 528"/>
                <a:gd name="T4" fmla="*/ 0 w 786"/>
                <a:gd name="T5" fmla="*/ 0 h 528"/>
                <a:gd name="T6" fmla="*/ 0 w 786"/>
                <a:gd name="T7" fmla="*/ 0 h 528"/>
                <a:gd name="T8" fmla="*/ 0 w 786"/>
                <a:gd name="T9" fmla="*/ 0 h 528"/>
                <a:gd name="T10" fmla="*/ 0 w 786"/>
                <a:gd name="T11" fmla="*/ 0 h 528"/>
                <a:gd name="T12" fmla="*/ 0 w 786"/>
                <a:gd name="T13" fmla="*/ 0 h 528"/>
                <a:gd name="T14" fmla="*/ 0 w 786"/>
                <a:gd name="T15" fmla="*/ 0 h 528"/>
                <a:gd name="T16" fmla="*/ 0 w 786"/>
                <a:gd name="T17" fmla="*/ 0 h 528"/>
                <a:gd name="T18" fmla="*/ 0 w 786"/>
                <a:gd name="T19" fmla="*/ 0 h 528"/>
                <a:gd name="T20" fmla="*/ 0 w 786"/>
                <a:gd name="T21" fmla="*/ 0 h 528"/>
                <a:gd name="T22" fmla="*/ 0 w 786"/>
                <a:gd name="T23" fmla="*/ 0 h 528"/>
                <a:gd name="T24" fmla="*/ 0 w 786"/>
                <a:gd name="T25" fmla="*/ 0 h 528"/>
                <a:gd name="T26" fmla="*/ 0 w 786"/>
                <a:gd name="T27" fmla="*/ 0 h 528"/>
                <a:gd name="T28" fmla="*/ 0 w 786"/>
                <a:gd name="T29" fmla="*/ 0 h 528"/>
                <a:gd name="T30" fmla="*/ 0 w 786"/>
                <a:gd name="T31" fmla="*/ 0 h 528"/>
                <a:gd name="T32" fmla="*/ 0 w 786"/>
                <a:gd name="T33" fmla="*/ 0 h 528"/>
                <a:gd name="T34" fmla="*/ 0 w 786"/>
                <a:gd name="T35" fmla="*/ 0 h 528"/>
                <a:gd name="T36" fmla="*/ 0 w 786"/>
                <a:gd name="T37" fmla="*/ 0 h 528"/>
                <a:gd name="T38" fmla="*/ 0 w 786"/>
                <a:gd name="T39" fmla="*/ 0 h 528"/>
                <a:gd name="T40" fmla="*/ 0 w 786"/>
                <a:gd name="T41" fmla="*/ 0 h 528"/>
                <a:gd name="T42" fmla="*/ 0 w 786"/>
                <a:gd name="T43" fmla="*/ 0 h 528"/>
                <a:gd name="T44" fmla="*/ 0 w 786"/>
                <a:gd name="T45" fmla="*/ 0 h 528"/>
                <a:gd name="T46" fmla="*/ 0 w 786"/>
                <a:gd name="T47" fmla="*/ 0 h 528"/>
                <a:gd name="T48" fmla="*/ 0 w 786"/>
                <a:gd name="T49" fmla="*/ 0 h 528"/>
                <a:gd name="T50" fmla="*/ 0 w 786"/>
                <a:gd name="T51" fmla="*/ 0 h 528"/>
                <a:gd name="T52" fmla="*/ 0 w 786"/>
                <a:gd name="T53" fmla="*/ 0 h 528"/>
                <a:gd name="T54" fmla="*/ 0 w 786"/>
                <a:gd name="T55" fmla="*/ 0 h 528"/>
                <a:gd name="T56" fmla="*/ 0 w 786"/>
                <a:gd name="T57" fmla="*/ 0 h 528"/>
                <a:gd name="T58" fmla="*/ 0 w 786"/>
                <a:gd name="T59" fmla="*/ 0 h 528"/>
                <a:gd name="T60" fmla="*/ 0 w 786"/>
                <a:gd name="T61" fmla="*/ 0 h 528"/>
                <a:gd name="T62" fmla="*/ 0 w 786"/>
                <a:gd name="T63" fmla="*/ 0 h 528"/>
                <a:gd name="T64" fmla="*/ 0 w 786"/>
                <a:gd name="T65" fmla="*/ 0 h 528"/>
                <a:gd name="T66" fmla="*/ 0 w 786"/>
                <a:gd name="T67" fmla="*/ 0 h 528"/>
                <a:gd name="T68" fmla="*/ 0 w 786"/>
                <a:gd name="T69" fmla="*/ 0 h 528"/>
                <a:gd name="T70" fmla="*/ 0 w 786"/>
                <a:gd name="T71" fmla="*/ 0 h 528"/>
                <a:gd name="T72" fmla="*/ 0 w 786"/>
                <a:gd name="T73" fmla="*/ 0 h 528"/>
                <a:gd name="T74" fmla="*/ 0 w 786"/>
                <a:gd name="T75" fmla="*/ 0 h 528"/>
                <a:gd name="T76" fmla="*/ 0 w 786"/>
                <a:gd name="T77" fmla="*/ 0 h 528"/>
                <a:gd name="T78" fmla="*/ 0 w 786"/>
                <a:gd name="T79" fmla="*/ 0 h 528"/>
                <a:gd name="T80" fmla="*/ 0 w 786"/>
                <a:gd name="T81" fmla="*/ 0 h 528"/>
                <a:gd name="T82" fmla="*/ 0 w 786"/>
                <a:gd name="T83" fmla="*/ 0 h 528"/>
                <a:gd name="T84" fmla="*/ 0 w 786"/>
                <a:gd name="T85" fmla="*/ 0 h 528"/>
                <a:gd name="T86" fmla="*/ 0 w 786"/>
                <a:gd name="T87" fmla="*/ 0 h 528"/>
                <a:gd name="T88" fmla="*/ 0 w 786"/>
                <a:gd name="T89" fmla="*/ 0 h 528"/>
                <a:gd name="T90" fmla="*/ 0 w 786"/>
                <a:gd name="T91" fmla="*/ 0 h 528"/>
                <a:gd name="T92" fmla="*/ 0 w 786"/>
                <a:gd name="T93" fmla="*/ 0 h 528"/>
                <a:gd name="T94" fmla="*/ 0 w 786"/>
                <a:gd name="T95" fmla="*/ 0 h 528"/>
                <a:gd name="T96" fmla="*/ 0 w 786"/>
                <a:gd name="T97" fmla="*/ 0 h 528"/>
                <a:gd name="T98" fmla="*/ 0 w 786"/>
                <a:gd name="T99" fmla="*/ 0 h 528"/>
                <a:gd name="T100" fmla="*/ 0 w 786"/>
                <a:gd name="T101" fmla="*/ 0 h 528"/>
                <a:gd name="T102" fmla="*/ 0 w 786"/>
                <a:gd name="T103" fmla="*/ 0 h 528"/>
                <a:gd name="T104" fmla="*/ 0 w 786"/>
                <a:gd name="T105" fmla="*/ 0 h 528"/>
                <a:gd name="T106" fmla="*/ 0 w 786"/>
                <a:gd name="T107" fmla="*/ 0 h 528"/>
                <a:gd name="T108" fmla="*/ 0 w 786"/>
                <a:gd name="T109" fmla="*/ 0 h 528"/>
                <a:gd name="T110" fmla="*/ 0 w 786"/>
                <a:gd name="T111" fmla="*/ 0 h 528"/>
                <a:gd name="T112" fmla="*/ 0 w 786"/>
                <a:gd name="T113" fmla="*/ 0 h 528"/>
                <a:gd name="T114" fmla="*/ 0 w 786"/>
                <a:gd name="T115" fmla="*/ 0 h 528"/>
                <a:gd name="T116" fmla="*/ 0 w 786"/>
                <a:gd name="T117" fmla="*/ 0 h 528"/>
                <a:gd name="T118" fmla="*/ 0 w 786"/>
                <a:gd name="T119" fmla="*/ 0 h 528"/>
                <a:gd name="T120" fmla="*/ 0 w 786"/>
                <a:gd name="T121" fmla="*/ 0 h 5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86"/>
                <a:gd name="T184" fmla="*/ 0 h 528"/>
                <a:gd name="T185" fmla="*/ 786 w 786"/>
                <a:gd name="T186" fmla="*/ 528 h 5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86" h="528">
                  <a:moveTo>
                    <a:pt x="731" y="5"/>
                  </a:moveTo>
                  <a:lnTo>
                    <a:pt x="743" y="1"/>
                  </a:lnTo>
                  <a:lnTo>
                    <a:pt x="754" y="0"/>
                  </a:lnTo>
                  <a:lnTo>
                    <a:pt x="762" y="1"/>
                  </a:lnTo>
                  <a:lnTo>
                    <a:pt x="770" y="4"/>
                  </a:lnTo>
                  <a:lnTo>
                    <a:pt x="775" y="6"/>
                  </a:lnTo>
                  <a:lnTo>
                    <a:pt x="779" y="10"/>
                  </a:lnTo>
                  <a:lnTo>
                    <a:pt x="782" y="14"/>
                  </a:lnTo>
                  <a:lnTo>
                    <a:pt x="783" y="17"/>
                  </a:lnTo>
                  <a:lnTo>
                    <a:pt x="786" y="26"/>
                  </a:lnTo>
                  <a:lnTo>
                    <a:pt x="786" y="35"/>
                  </a:lnTo>
                  <a:lnTo>
                    <a:pt x="782" y="44"/>
                  </a:lnTo>
                  <a:lnTo>
                    <a:pt x="775" y="52"/>
                  </a:lnTo>
                  <a:lnTo>
                    <a:pt x="769" y="58"/>
                  </a:lnTo>
                  <a:lnTo>
                    <a:pt x="764" y="64"/>
                  </a:lnTo>
                  <a:lnTo>
                    <a:pt x="758" y="66"/>
                  </a:lnTo>
                  <a:lnTo>
                    <a:pt x="757" y="67"/>
                  </a:lnTo>
                  <a:lnTo>
                    <a:pt x="753" y="70"/>
                  </a:lnTo>
                  <a:lnTo>
                    <a:pt x="741" y="78"/>
                  </a:lnTo>
                  <a:lnTo>
                    <a:pt x="725" y="88"/>
                  </a:lnTo>
                  <a:lnTo>
                    <a:pt x="705" y="99"/>
                  </a:lnTo>
                  <a:lnTo>
                    <a:pt x="686" y="110"/>
                  </a:lnTo>
                  <a:lnTo>
                    <a:pt x="670" y="121"/>
                  </a:lnTo>
                  <a:lnTo>
                    <a:pt x="657" y="129"/>
                  </a:lnTo>
                  <a:lnTo>
                    <a:pt x="653" y="131"/>
                  </a:lnTo>
                  <a:lnTo>
                    <a:pt x="650" y="134"/>
                  </a:lnTo>
                  <a:lnTo>
                    <a:pt x="648" y="135"/>
                  </a:lnTo>
                  <a:lnTo>
                    <a:pt x="647" y="138"/>
                  </a:lnTo>
                  <a:lnTo>
                    <a:pt x="645" y="140"/>
                  </a:lnTo>
                  <a:lnTo>
                    <a:pt x="626" y="186"/>
                  </a:lnTo>
                  <a:lnTo>
                    <a:pt x="601" y="228"/>
                  </a:lnTo>
                  <a:lnTo>
                    <a:pt x="572" y="267"/>
                  </a:lnTo>
                  <a:lnTo>
                    <a:pt x="541" y="303"/>
                  </a:lnTo>
                  <a:lnTo>
                    <a:pt x="507" y="336"/>
                  </a:lnTo>
                  <a:lnTo>
                    <a:pt x="472" y="367"/>
                  </a:lnTo>
                  <a:lnTo>
                    <a:pt x="436" y="394"/>
                  </a:lnTo>
                  <a:lnTo>
                    <a:pt x="398" y="419"/>
                  </a:lnTo>
                  <a:lnTo>
                    <a:pt x="362" y="441"/>
                  </a:lnTo>
                  <a:lnTo>
                    <a:pt x="327" y="462"/>
                  </a:lnTo>
                  <a:lnTo>
                    <a:pt x="293" y="479"/>
                  </a:lnTo>
                  <a:lnTo>
                    <a:pt x="262" y="493"/>
                  </a:lnTo>
                  <a:lnTo>
                    <a:pt x="233" y="506"/>
                  </a:lnTo>
                  <a:lnTo>
                    <a:pt x="208" y="515"/>
                  </a:lnTo>
                  <a:lnTo>
                    <a:pt x="189" y="523"/>
                  </a:lnTo>
                  <a:lnTo>
                    <a:pt x="173" y="528"/>
                  </a:lnTo>
                  <a:lnTo>
                    <a:pt x="162" y="513"/>
                  </a:lnTo>
                  <a:lnTo>
                    <a:pt x="142" y="485"/>
                  </a:lnTo>
                  <a:lnTo>
                    <a:pt x="115" y="449"/>
                  </a:lnTo>
                  <a:lnTo>
                    <a:pt x="86" y="410"/>
                  </a:lnTo>
                  <a:lnTo>
                    <a:pt x="56" y="369"/>
                  </a:lnTo>
                  <a:lnTo>
                    <a:pt x="30" y="334"/>
                  </a:lnTo>
                  <a:lnTo>
                    <a:pt x="11" y="308"/>
                  </a:lnTo>
                  <a:lnTo>
                    <a:pt x="0" y="294"/>
                  </a:lnTo>
                  <a:lnTo>
                    <a:pt x="6" y="285"/>
                  </a:lnTo>
                  <a:lnTo>
                    <a:pt x="11" y="273"/>
                  </a:lnTo>
                  <a:lnTo>
                    <a:pt x="19" y="261"/>
                  </a:lnTo>
                  <a:lnTo>
                    <a:pt x="26" y="250"/>
                  </a:lnTo>
                  <a:lnTo>
                    <a:pt x="36" y="238"/>
                  </a:lnTo>
                  <a:lnTo>
                    <a:pt x="45" y="228"/>
                  </a:lnTo>
                  <a:lnTo>
                    <a:pt x="55" y="218"/>
                  </a:lnTo>
                  <a:lnTo>
                    <a:pt x="67" y="212"/>
                  </a:lnTo>
                  <a:lnTo>
                    <a:pt x="68" y="212"/>
                  </a:lnTo>
                  <a:lnTo>
                    <a:pt x="68" y="211"/>
                  </a:lnTo>
                  <a:lnTo>
                    <a:pt x="71" y="209"/>
                  </a:lnTo>
                  <a:lnTo>
                    <a:pt x="77" y="204"/>
                  </a:lnTo>
                  <a:lnTo>
                    <a:pt x="89" y="196"/>
                  </a:lnTo>
                  <a:lnTo>
                    <a:pt x="102" y="187"/>
                  </a:lnTo>
                  <a:lnTo>
                    <a:pt x="119" y="177"/>
                  </a:lnTo>
                  <a:lnTo>
                    <a:pt x="138" y="165"/>
                  </a:lnTo>
                  <a:lnTo>
                    <a:pt x="160" y="152"/>
                  </a:lnTo>
                  <a:lnTo>
                    <a:pt x="184" y="138"/>
                  </a:lnTo>
                  <a:lnTo>
                    <a:pt x="207" y="125"/>
                  </a:lnTo>
                  <a:lnTo>
                    <a:pt x="233" y="112"/>
                  </a:lnTo>
                  <a:lnTo>
                    <a:pt x="259" y="99"/>
                  </a:lnTo>
                  <a:lnTo>
                    <a:pt x="285" y="88"/>
                  </a:lnTo>
                  <a:lnTo>
                    <a:pt x="311" y="78"/>
                  </a:lnTo>
                  <a:lnTo>
                    <a:pt x="336" y="71"/>
                  </a:lnTo>
                  <a:lnTo>
                    <a:pt x="359" y="66"/>
                  </a:lnTo>
                  <a:lnTo>
                    <a:pt x="381" y="64"/>
                  </a:lnTo>
                  <a:lnTo>
                    <a:pt x="387" y="64"/>
                  </a:lnTo>
                  <a:lnTo>
                    <a:pt x="397" y="66"/>
                  </a:lnTo>
                  <a:lnTo>
                    <a:pt x="411" y="69"/>
                  </a:lnTo>
                  <a:lnTo>
                    <a:pt x="427" y="71"/>
                  </a:lnTo>
                  <a:lnTo>
                    <a:pt x="444" y="74"/>
                  </a:lnTo>
                  <a:lnTo>
                    <a:pt x="461" y="77"/>
                  </a:lnTo>
                  <a:lnTo>
                    <a:pt x="474" y="79"/>
                  </a:lnTo>
                  <a:lnTo>
                    <a:pt x="483" y="80"/>
                  </a:lnTo>
                  <a:lnTo>
                    <a:pt x="487" y="90"/>
                  </a:lnTo>
                  <a:lnTo>
                    <a:pt x="493" y="104"/>
                  </a:lnTo>
                  <a:lnTo>
                    <a:pt x="502" y="121"/>
                  </a:lnTo>
                  <a:lnTo>
                    <a:pt x="510" y="139"/>
                  </a:lnTo>
                  <a:lnTo>
                    <a:pt x="519" y="157"/>
                  </a:lnTo>
                  <a:lnTo>
                    <a:pt x="526" y="172"/>
                  </a:lnTo>
                  <a:lnTo>
                    <a:pt x="531" y="182"/>
                  </a:lnTo>
                  <a:lnTo>
                    <a:pt x="532" y="186"/>
                  </a:lnTo>
                  <a:lnTo>
                    <a:pt x="535" y="190"/>
                  </a:lnTo>
                  <a:lnTo>
                    <a:pt x="537" y="194"/>
                  </a:lnTo>
                  <a:lnTo>
                    <a:pt x="541" y="196"/>
                  </a:lnTo>
                  <a:lnTo>
                    <a:pt x="546" y="198"/>
                  </a:lnTo>
                  <a:lnTo>
                    <a:pt x="550" y="198"/>
                  </a:lnTo>
                  <a:lnTo>
                    <a:pt x="556" y="198"/>
                  </a:lnTo>
                  <a:lnTo>
                    <a:pt x="559" y="196"/>
                  </a:lnTo>
                  <a:lnTo>
                    <a:pt x="563" y="194"/>
                  </a:lnTo>
                  <a:lnTo>
                    <a:pt x="619" y="146"/>
                  </a:lnTo>
                  <a:lnTo>
                    <a:pt x="622" y="143"/>
                  </a:lnTo>
                  <a:lnTo>
                    <a:pt x="624" y="139"/>
                  </a:lnTo>
                  <a:lnTo>
                    <a:pt x="626" y="135"/>
                  </a:lnTo>
                  <a:lnTo>
                    <a:pt x="626" y="130"/>
                  </a:lnTo>
                  <a:lnTo>
                    <a:pt x="626" y="122"/>
                  </a:lnTo>
                  <a:lnTo>
                    <a:pt x="626" y="103"/>
                  </a:lnTo>
                  <a:lnTo>
                    <a:pt x="624" y="80"/>
                  </a:lnTo>
                  <a:lnTo>
                    <a:pt x="624" y="62"/>
                  </a:lnTo>
                  <a:lnTo>
                    <a:pt x="635" y="57"/>
                  </a:lnTo>
                  <a:lnTo>
                    <a:pt x="649" y="49"/>
                  </a:lnTo>
                  <a:lnTo>
                    <a:pt x="666" y="40"/>
                  </a:lnTo>
                  <a:lnTo>
                    <a:pt x="684" y="30"/>
                  </a:lnTo>
                  <a:lnTo>
                    <a:pt x="702" y="21"/>
                  </a:lnTo>
                  <a:lnTo>
                    <a:pt x="717" y="13"/>
                  </a:lnTo>
                  <a:lnTo>
                    <a:pt x="727" y="8"/>
                  </a:lnTo>
                  <a:lnTo>
                    <a:pt x="731" y="5"/>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31" name="Freeform 756">
              <a:extLst>
                <a:ext uri="{FF2B5EF4-FFF2-40B4-BE49-F238E27FC236}">
                  <a16:creationId xmlns:a16="http://schemas.microsoft.com/office/drawing/2014/main" id="{0F116D76-DA80-49BD-96EA-4CC680915B38}"/>
                </a:ext>
              </a:extLst>
            </p:cNvPr>
            <p:cNvSpPr>
              <a:spLocks/>
            </p:cNvSpPr>
            <p:nvPr/>
          </p:nvSpPr>
          <p:spPr bwMode="auto">
            <a:xfrm flipH="1">
              <a:off x="474" y="893"/>
              <a:ext cx="200" cy="167"/>
            </a:xfrm>
            <a:custGeom>
              <a:avLst/>
              <a:gdLst>
                <a:gd name="T0" fmla="*/ 0 w 872"/>
                <a:gd name="T1" fmla="*/ 0 h 726"/>
                <a:gd name="T2" fmla="*/ 0 w 872"/>
                <a:gd name="T3" fmla="*/ 0 h 726"/>
                <a:gd name="T4" fmla="*/ 0 w 872"/>
                <a:gd name="T5" fmla="*/ 0 h 726"/>
                <a:gd name="T6" fmla="*/ 0 w 872"/>
                <a:gd name="T7" fmla="*/ 0 h 726"/>
                <a:gd name="T8" fmla="*/ 0 w 872"/>
                <a:gd name="T9" fmla="*/ 0 h 726"/>
                <a:gd name="T10" fmla="*/ 0 w 872"/>
                <a:gd name="T11" fmla="*/ 0 h 726"/>
                <a:gd name="T12" fmla="*/ 0 w 872"/>
                <a:gd name="T13" fmla="*/ 0 h 726"/>
                <a:gd name="T14" fmla="*/ 0 w 872"/>
                <a:gd name="T15" fmla="*/ 0 h 726"/>
                <a:gd name="T16" fmla="*/ 0 w 872"/>
                <a:gd name="T17" fmla="*/ 0 h 726"/>
                <a:gd name="T18" fmla="*/ 0 w 872"/>
                <a:gd name="T19" fmla="*/ 0 h 726"/>
                <a:gd name="T20" fmla="*/ 0 w 872"/>
                <a:gd name="T21" fmla="*/ 0 h 726"/>
                <a:gd name="T22" fmla="*/ 0 w 872"/>
                <a:gd name="T23" fmla="*/ 0 h 726"/>
                <a:gd name="T24" fmla="*/ 0 w 872"/>
                <a:gd name="T25" fmla="*/ 0 h 726"/>
                <a:gd name="T26" fmla="*/ 0 w 872"/>
                <a:gd name="T27" fmla="*/ 0 h 726"/>
                <a:gd name="T28" fmla="*/ 0 w 872"/>
                <a:gd name="T29" fmla="*/ 0 h 726"/>
                <a:gd name="T30" fmla="*/ 0 w 872"/>
                <a:gd name="T31" fmla="*/ 0 h 726"/>
                <a:gd name="T32" fmla="*/ 0 w 872"/>
                <a:gd name="T33" fmla="*/ 0 h 726"/>
                <a:gd name="T34" fmla="*/ 0 w 872"/>
                <a:gd name="T35" fmla="*/ 0 h 726"/>
                <a:gd name="T36" fmla="*/ 0 w 872"/>
                <a:gd name="T37" fmla="*/ 0 h 726"/>
                <a:gd name="T38" fmla="*/ 0 w 872"/>
                <a:gd name="T39" fmla="*/ 0 h 726"/>
                <a:gd name="T40" fmla="*/ 0 w 872"/>
                <a:gd name="T41" fmla="*/ 0 h 726"/>
                <a:gd name="T42" fmla="*/ 0 w 872"/>
                <a:gd name="T43" fmla="*/ 0 h 726"/>
                <a:gd name="T44" fmla="*/ 0 w 872"/>
                <a:gd name="T45" fmla="*/ 0 h 726"/>
                <a:gd name="T46" fmla="*/ 0 w 872"/>
                <a:gd name="T47" fmla="*/ 0 h 726"/>
                <a:gd name="T48" fmla="*/ 0 w 872"/>
                <a:gd name="T49" fmla="*/ 0 h 726"/>
                <a:gd name="T50" fmla="*/ 0 w 872"/>
                <a:gd name="T51" fmla="*/ 0 h 726"/>
                <a:gd name="T52" fmla="*/ 0 w 872"/>
                <a:gd name="T53" fmla="*/ 0 h 726"/>
                <a:gd name="T54" fmla="*/ 0 w 872"/>
                <a:gd name="T55" fmla="*/ 0 h 726"/>
                <a:gd name="T56" fmla="*/ 0 w 872"/>
                <a:gd name="T57" fmla="*/ 0 h 726"/>
                <a:gd name="T58" fmla="*/ 0 w 872"/>
                <a:gd name="T59" fmla="*/ 0 h 726"/>
                <a:gd name="T60" fmla="*/ 0 w 872"/>
                <a:gd name="T61" fmla="*/ 0 h 726"/>
                <a:gd name="T62" fmla="*/ 0 w 872"/>
                <a:gd name="T63" fmla="*/ 0 h 726"/>
                <a:gd name="T64" fmla="*/ 0 w 872"/>
                <a:gd name="T65" fmla="*/ 0 h 726"/>
                <a:gd name="T66" fmla="*/ 0 w 872"/>
                <a:gd name="T67" fmla="*/ 0 h 726"/>
                <a:gd name="T68" fmla="*/ 0 w 872"/>
                <a:gd name="T69" fmla="*/ 0 h 726"/>
                <a:gd name="T70" fmla="*/ 0 w 872"/>
                <a:gd name="T71" fmla="*/ 0 h 726"/>
                <a:gd name="T72" fmla="*/ 0 w 872"/>
                <a:gd name="T73" fmla="*/ 0 h 726"/>
                <a:gd name="T74" fmla="*/ 0 w 872"/>
                <a:gd name="T75" fmla="*/ 0 h 726"/>
                <a:gd name="T76" fmla="*/ 0 w 872"/>
                <a:gd name="T77" fmla="*/ 0 h 726"/>
                <a:gd name="T78" fmla="*/ 0 w 872"/>
                <a:gd name="T79" fmla="*/ 0 h 726"/>
                <a:gd name="T80" fmla="*/ 0 w 872"/>
                <a:gd name="T81" fmla="*/ 0 h 726"/>
                <a:gd name="T82" fmla="*/ 0 w 872"/>
                <a:gd name="T83" fmla="*/ 0 h 726"/>
                <a:gd name="T84" fmla="*/ 0 w 872"/>
                <a:gd name="T85" fmla="*/ 0 h 726"/>
                <a:gd name="T86" fmla="*/ 0 w 872"/>
                <a:gd name="T87" fmla="*/ 0 h 726"/>
                <a:gd name="T88" fmla="*/ 0 w 872"/>
                <a:gd name="T89" fmla="*/ 0 h 726"/>
                <a:gd name="T90" fmla="*/ 0 w 872"/>
                <a:gd name="T91" fmla="*/ 0 h 726"/>
                <a:gd name="T92" fmla="*/ 0 w 872"/>
                <a:gd name="T93" fmla="*/ 0 h 726"/>
                <a:gd name="T94" fmla="*/ 0 w 872"/>
                <a:gd name="T95" fmla="*/ 0 h 726"/>
                <a:gd name="T96" fmla="*/ 0 w 872"/>
                <a:gd name="T97" fmla="*/ 0 h 726"/>
                <a:gd name="T98" fmla="*/ 0 w 872"/>
                <a:gd name="T99" fmla="*/ 0 h 726"/>
                <a:gd name="T100" fmla="*/ 0 w 872"/>
                <a:gd name="T101" fmla="*/ 0 h 726"/>
                <a:gd name="T102" fmla="*/ 0 w 872"/>
                <a:gd name="T103" fmla="*/ 0 h 726"/>
                <a:gd name="T104" fmla="*/ 0 w 872"/>
                <a:gd name="T105" fmla="*/ 0 h 726"/>
                <a:gd name="T106" fmla="*/ 0 w 872"/>
                <a:gd name="T107" fmla="*/ 0 h 72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72"/>
                <a:gd name="T163" fmla="*/ 0 h 726"/>
                <a:gd name="T164" fmla="*/ 872 w 872"/>
                <a:gd name="T165" fmla="*/ 726 h 72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72" h="726">
                  <a:moveTo>
                    <a:pt x="847" y="406"/>
                  </a:moveTo>
                  <a:lnTo>
                    <a:pt x="848" y="403"/>
                  </a:lnTo>
                  <a:lnTo>
                    <a:pt x="854" y="397"/>
                  </a:lnTo>
                  <a:lnTo>
                    <a:pt x="859" y="387"/>
                  </a:lnTo>
                  <a:lnTo>
                    <a:pt x="865" y="372"/>
                  </a:lnTo>
                  <a:lnTo>
                    <a:pt x="869" y="355"/>
                  </a:lnTo>
                  <a:lnTo>
                    <a:pt x="872" y="335"/>
                  </a:lnTo>
                  <a:lnTo>
                    <a:pt x="868" y="311"/>
                  </a:lnTo>
                  <a:lnTo>
                    <a:pt x="860" y="285"/>
                  </a:lnTo>
                  <a:lnTo>
                    <a:pt x="845" y="236"/>
                  </a:lnTo>
                  <a:lnTo>
                    <a:pt x="841" y="200"/>
                  </a:lnTo>
                  <a:lnTo>
                    <a:pt x="842" y="178"/>
                  </a:lnTo>
                  <a:lnTo>
                    <a:pt x="843" y="171"/>
                  </a:lnTo>
                  <a:lnTo>
                    <a:pt x="842" y="173"/>
                  </a:lnTo>
                  <a:lnTo>
                    <a:pt x="837" y="180"/>
                  </a:lnTo>
                  <a:lnTo>
                    <a:pt x="830" y="189"/>
                  </a:lnTo>
                  <a:lnTo>
                    <a:pt x="821" y="202"/>
                  </a:lnTo>
                  <a:lnTo>
                    <a:pt x="813" y="217"/>
                  </a:lnTo>
                  <a:lnTo>
                    <a:pt x="804" y="234"/>
                  </a:lnTo>
                  <a:lnTo>
                    <a:pt x="796" y="253"/>
                  </a:lnTo>
                  <a:lnTo>
                    <a:pt x="791" y="271"/>
                  </a:lnTo>
                  <a:lnTo>
                    <a:pt x="789" y="263"/>
                  </a:lnTo>
                  <a:lnTo>
                    <a:pt x="783" y="242"/>
                  </a:lnTo>
                  <a:lnTo>
                    <a:pt x="780" y="212"/>
                  </a:lnTo>
                  <a:lnTo>
                    <a:pt x="782" y="177"/>
                  </a:lnTo>
                  <a:lnTo>
                    <a:pt x="783" y="157"/>
                  </a:lnTo>
                  <a:lnTo>
                    <a:pt x="782" y="138"/>
                  </a:lnTo>
                  <a:lnTo>
                    <a:pt x="777" y="118"/>
                  </a:lnTo>
                  <a:lnTo>
                    <a:pt x="772" y="100"/>
                  </a:lnTo>
                  <a:lnTo>
                    <a:pt x="764" y="85"/>
                  </a:lnTo>
                  <a:lnTo>
                    <a:pt x="759" y="72"/>
                  </a:lnTo>
                  <a:lnTo>
                    <a:pt x="754" y="64"/>
                  </a:lnTo>
                  <a:lnTo>
                    <a:pt x="752" y="61"/>
                  </a:lnTo>
                  <a:lnTo>
                    <a:pt x="752" y="65"/>
                  </a:lnTo>
                  <a:lnTo>
                    <a:pt x="751" y="73"/>
                  </a:lnTo>
                  <a:lnTo>
                    <a:pt x="748" y="86"/>
                  </a:lnTo>
                  <a:lnTo>
                    <a:pt x="743" y="102"/>
                  </a:lnTo>
                  <a:lnTo>
                    <a:pt x="737" y="118"/>
                  </a:lnTo>
                  <a:lnTo>
                    <a:pt x="726" y="135"/>
                  </a:lnTo>
                  <a:lnTo>
                    <a:pt x="712" y="150"/>
                  </a:lnTo>
                  <a:lnTo>
                    <a:pt x="695" y="161"/>
                  </a:lnTo>
                  <a:lnTo>
                    <a:pt x="678" y="169"/>
                  </a:lnTo>
                  <a:lnTo>
                    <a:pt x="665" y="176"/>
                  </a:lnTo>
                  <a:lnTo>
                    <a:pt x="656" y="182"/>
                  </a:lnTo>
                  <a:lnTo>
                    <a:pt x="651" y="186"/>
                  </a:lnTo>
                  <a:lnTo>
                    <a:pt x="647" y="189"/>
                  </a:lnTo>
                  <a:lnTo>
                    <a:pt x="646" y="191"/>
                  </a:lnTo>
                  <a:lnTo>
                    <a:pt x="646" y="193"/>
                  </a:lnTo>
                  <a:lnTo>
                    <a:pt x="646" y="187"/>
                  </a:lnTo>
                  <a:lnTo>
                    <a:pt x="644" y="171"/>
                  </a:lnTo>
                  <a:lnTo>
                    <a:pt x="642" y="148"/>
                  </a:lnTo>
                  <a:lnTo>
                    <a:pt x="637" y="120"/>
                  </a:lnTo>
                  <a:lnTo>
                    <a:pt x="630" y="87"/>
                  </a:lnTo>
                  <a:lnTo>
                    <a:pt x="620" y="56"/>
                  </a:lnTo>
                  <a:lnTo>
                    <a:pt x="607" y="26"/>
                  </a:lnTo>
                  <a:lnTo>
                    <a:pt x="590" y="0"/>
                  </a:lnTo>
                  <a:lnTo>
                    <a:pt x="590" y="5"/>
                  </a:lnTo>
                  <a:lnTo>
                    <a:pt x="587" y="20"/>
                  </a:lnTo>
                  <a:lnTo>
                    <a:pt x="585" y="42"/>
                  </a:lnTo>
                  <a:lnTo>
                    <a:pt x="581" y="65"/>
                  </a:lnTo>
                  <a:lnTo>
                    <a:pt x="574" y="91"/>
                  </a:lnTo>
                  <a:lnTo>
                    <a:pt x="566" y="116"/>
                  </a:lnTo>
                  <a:lnTo>
                    <a:pt x="556" y="135"/>
                  </a:lnTo>
                  <a:lnTo>
                    <a:pt x="544" y="147"/>
                  </a:lnTo>
                  <a:lnTo>
                    <a:pt x="525" y="161"/>
                  </a:lnTo>
                  <a:lnTo>
                    <a:pt x="513" y="172"/>
                  </a:lnTo>
                  <a:lnTo>
                    <a:pt x="509" y="177"/>
                  </a:lnTo>
                  <a:lnTo>
                    <a:pt x="508" y="180"/>
                  </a:lnTo>
                  <a:lnTo>
                    <a:pt x="507" y="159"/>
                  </a:lnTo>
                  <a:lnTo>
                    <a:pt x="500" y="113"/>
                  </a:lnTo>
                  <a:lnTo>
                    <a:pt x="491" y="62"/>
                  </a:lnTo>
                  <a:lnTo>
                    <a:pt x="479" y="31"/>
                  </a:lnTo>
                  <a:lnTo>
                    <a:pt x="478" y="36"/>
                  </a:lnTo>
                  <a:lnTo>
                    <a:pt x="473" y="52"/>
                  </a:lnTo>
                  <a:lnTo>
                    <a:pt x="466" y="75"/>
                  </a:lnTo>
                  <a:lnTo>
                    <a:pt x="457" y="100"/>
                  </a:lnTo>
                  <a:lnTo>
                    <a:pt x="447" y="128"/>
                  </a:lnTo>
                  <a:lnTo>
                    <a:pt x="435" y="152"/>
                  </a:lnTo>
                  <a:lnTo>
                    <a:pt x="423" y="172"/>
                  </a:lnTo>
                  <a:lnTo>
                    <a:pt x="412" y="182"/>
                  </a:lnTo>
                  <a:lnTo>
                    <a:pt x="392" y="197"/>
                  </a:lnTo>
                  <a:lnTo>
                    <a:pt x="380" y="213"/>
                  </a:lnTo>
                  <a:lnTo>
                    <a:pt x="375" y="228"/>
                  </a:lnTo>
                  <a:lnTo>
                    <a:pt x="374" y="234"/>
                  </a:lnTo>
                  <a:lnTo>
                    <a:pt x="370" y="224"/>
                  </a:lnTo>
                  <a:lnTo>
                    <a:pt x="360" y="198"/>
                  </a:lnTo>
                  <a:lnTo>
                    <a:pt x="352" y="165"/>
                  </a:lnTo>
                  <a:lnTo>
                    <a:pt x="349" y="134"/>
                  </a:lnTo>
                  <a:lnTo>
                    <a:pt x="354" y="108"/>
                  </a:lnTo>
                  <a:lnTo>
                    <a:pt x="357" y="87"/>
                  </a:lnTo>
                  <a:lnTo>
                    <a:pt x="360" y="74"/>
                  </a:lnTo>
                  <a:lnTo>
                    <a:pt x="361" y="69"/>
                  </a:lnTo>
                  <a:lnTo>
                    <a:pt x="356" y="74"/>
                  </a:lnTo>
                  <a:lnTo>
                    <a:pt x="341" y="89"/>
                  </a:lnTo>
                  <a:lnTo>
                    <a:pt x="321" y="109"/>
                  </a:lnTo>
                  <a:lnTo>
                    <a:pt x="297" y="134"/>
                  </a:lnTo>
                  <a:lnTo>
                    <a:pt x="274" y="164"/>
                  </a:lnTo>
                  <a:lnTo>
                    <a:pt x="252" y="193"/>
                  </a:lnTo>
                  <a:lnTo>
                    <a:pt x="236" y="221"/>
                  </a:lnTo>
                  <a:lnTo>
                    <a:pt x="228" y="247"/>
                  </a:lnTo>
                  <a:lnTo>
                    <a:pt x="223" y="286"/>
                  </a:lnTo>
                  <a:lnTo>
                    <a:pt x="221" y="311"/>
                  </a:lnTo>
                  <a:lnTo>
                    <a:pt x="219" y="323"/>
                  </a:lnTo>
                  <a:lnTo>
                    <a:pt x="219" y="327"/>
                  </a:lnTo>
                  <a:lnTo>
                    <a:pt x="217" y="325"/>
                  </a:lnTo>
                  <a:lnTo>
                    <a:pt x="210" y="320"/>
                  </a:lnTo>
                  <a:lnTo>
                    <a:pt x="200" y="311"/>
                  </a:lnTo>
                  <a:lnTo>
                    <a:pt x="189" y="299"/>
                  </a:lnTo>
                  <a:lnTo>
                    <a:pt x="179" y="285"/>
                  </a:lnTo>
                  <a:lnTo>
                    <a:pt x="169" y="268"/>
                  </a:lnTo>
                  <a:lnTo>
                    <a:pt x="162" y="249"/>
                  </a:lnTo>
                  <a:lnTo>
                    <a:pt x="159" y="226"/>
                  </a:lnTo>
                  <a:lnTo>
                    <a:pt x="156" y="230"/>
                  </a:lnTo>
                  <a:lnTo>
                    <a:pt x="146" y="242"/>
                  </a:lnTo>
                  <a:lnTo>
                    <a:pt x="133" y="258"/>
                  </a:lnTo>
                  <a:lnTo>
                    <a:pt x="119" y="280"/>
                  </a:lnTo>
                  <a:lnTo>
                    <a:pt x="104" y="303"/>
                  </a:lnTo>
                  <a:lnTo>
                    <a:pt x="91" y="329"/>
                  </a:lnTo>
                  <a:lnTo>
                    <a:pt x="81" y="357"/>
                  </a:lnTo>
                  <a:lnTo>
                    <a:pt x="78" y="381"/>
                  </a:lnTo>
                  <a:lnTo>
                    <a:pt x="78" y="424"/>
                  </a:lnTo>
                  <a:lnTo>
                    <a:pt x="78" y="453"/>
                  </a:lnTo>
                  <a:lnTo>
                    <a:pt x="78" y="469"/>
                  </a:lnTo>
                  <a:lnTo>
                    <a:pt x="78" y="474"/>
                  </a:lnTo>
                  <a:lnTo>
                    <a:pt x="75" y="469"/>
                  </a:lnTo>
                  <a:lnTo>
                    <a:pt x="68" y="454"/>
                  </a:lnTo>
                  <a:lnTo>
                    <a:pt x="59" y="435"/>
                  </a:lnTo>
                  <a:lnTo>
                    <a:pt x="49" y="410"/>
                  </a:lnTo>
                  <a:lnTo>
                    <a:pt x="37" y="384"/>
                  </a:lnTo>
                  <a:lnTo>
                    <a:pt x="27" y="359"/>
                  </a:lnTo>
                  <a:lnTo>
                    <a:pt x="19" y="336"/>
                  </a:lnTo>
                  <a:lnTo>
                    <a:pt x="15" y="319"/>
                  </a:lnTo>
                  <a:lnTo>
                    <a:pt x="14" y="327"/>
                  </a:lnTo>
                  <a:lnTo>
                    <a:pt x="10" y="350"/>
                  </a:lnTo>
                  <a:lnTo>
                    <a:pt x="5" y="384"/>
                  </a:lnTo>
                  <a:lnTo>
                    <a:pt x="1" y="424"/>
                  </a:lnTo>
                  <a:lnTo>
                    <a:pt x="0" y="470"/>
                  </a:lnTo>
                  <a:lnTo>
                    <a:pt x="1" y="514"/>
                  </a:lnTo>
                  <a:lnTo>
                    <a:pt x="7" y="554"/>
                  </a:lnTo>
                  <a:lnTo>
                    <a:pt x="20" y="588"/>
                  </a:lnTo>
                  <a:lnTo>
                    <a:pt x="29" y="604"/>
                  </a:lnTo>
                  <a:lnTo>
                    <a:pt x="40" y="620"/>
                  </a:lnTo>
                  <a:lnTo>
                    <a:pt x="52" y="635"/>
                  </a:lnTo>
                  <a:lnTo>
                    <a:pt x="63" y="649"/>
                  </a:lnTo>
                  <a:lnTo>
                    <a:pt x="76" y="663"/>
                  </a:lnTo>
                  <a:lnTo>
                    <a:pt x="91" y="673"/>
                  </a:lnTo>
                  <a:lnTo>
                    <a:pt x="104" y="683"/>
                  </a:lnTo>
                  <a:lnTo>
                    <a:pt x="118" y="690"/>
                  </a:lnTo>
                  <a:lnTo>
                    <a:pt x="131" y="696"/>
                  </a:lnTo>
                  <a:lnTo>
                    <a:pt x="145" y="702"/>
                  </a:lnTo>
                  <a:lnTo>
                    <a:pt x="157" y="708"/>
                  </a:lnTo>
                  <a:lnTo>
                    <a:pt x="169" y="713"/>
                  </a:lnTo>
                  <a:lnTo>
                    <a:pt x="178" y="718"/>
                  </a:lnTo>
                  <a:lnTo>
                    <a:pt x="184" y="722"/>
                  </a:lnTo>
                  <a:lnTo>
                    <a:pt x="189" y="725"/>
                  </a:lnTo>
                  <a:lnTo>
                    <a:pt x="191" y="726"/>
                  </a:lnTo>
                  <a:lnTo>
                    <a:pt x="673" y="487"/>
                  </a:lnTo>
                  <a:lnTo>
                    <a:pt x="729" y="571"/>
                  </a:lnTo>
                  <a:lnTo>
                    <a:pt x="798" y="519"/>
                  </a:lnTo>
                  <a:lnTo>
                    <a:pt x="794" y="450"/>
                  </a:lnTo>
                  <a:lnTo>
                    <a:pt x="847" y="406"/>
                  </a:lnTo>
                  <a:close/>
                </a:path>
              </a:pathLst>
            </a:custGeom>
            <a:solidFill>
              <a:srgbClr val="C0C0C0"/>
            </a:solidFill>
            <a:ln w="12700">
              <a:solidFill>
                <a:srgbClr val="12121C"/>
              </a:solidFill>
              <a:round/>
              <a:headEnd/>
              <a:tailEnd/>
            </a:ln>
          </p:spPr>
          <p:txBody>
            <a:bodyPr/>
            <a:lstStyle/>
            <a:p>
              <a:pPr defTabSz="914400"/>
              <a:endParaRPr lang="sr-Latn-RS" sz="1400">
                <a:solidFill>
                  <a:srgbClr val="000000"/>
                </a:solidFill>
                <a:cs typeface="+mn-cs"/>
              </a:endParaRPr>
            </a:p>
          </p:txBody>
        </p:sp>
        <p:sp>
          <p:nvSpPr>
            <p:cNvPr id="15032" name="Freeform 757">
              <a:extLst>
                <a:ext uri="{FF2B5EF4-FFF2-40B4-BE49-F238E27FC236}">
                  <a16:creationId xmlns:a16="http://schemas.microsoft.com/office/drawing/2014/main" id="{80BBC1DD-0896-421B-A2F0-6E710DA1C447}"/>
                </a:ext>
              </a:extLst>
            </p:cNvPr>
            <p:cNvSpPr>
              <a:spLocks/>
            </p:cNvSpPr>
            <p:nvPr/>
          </p:nvSpPr>
          <p:spPr bwMode="auto">
            <a:xfrm flipH="1">
              <a:off x="462" y="988"/>
              <a:ext cx="23" cy="15"/>
            </a:xfrm>
            <a:custGeom>
              <a:avLst/>
              <a:gdLst>
                <a:gd name="T0" fmla="*/ 0 w 100"/>
                <a:gd name="T1" fmla="*/ 0 h 63"/>
                <a:gd name="T2" fmla="*/ 0 w 100"/>
                <a:gd name="T3" fmla="*/ 0 h 63"/>
                <a:gd name="T4" fmla="*/ 0 w 100"/>
                <a:gd name="T5" fmla="*/ 0 h 63"/>
                <a:gd name="T6" fmla="*/ 0 w 100"/>
                <a:gd name="T7" fmla="*/ 0 h 63"/>
                <a:gd name="T8" fmla="*/ 0 w 100"/>
                <a:gd name="T9" fmla="*/ 0 h 63"/>
                <a:gd name="T10" fmla="*/ 0 w 100"/>
                <a:gd name="T11" fmla="*/ 0 h 63"/>
                <a:gd name="T12" fmla="*/ 0 w 100"/>
                <a:gd name="T13" fmla="*/ 0 h 63"/>
                <a:gd name="T14" fmla="*/ 0 w 100"/>
                <a:gd name="T15" fmla="*/ 0 h 63"/>
                <a:gd name="T16" fmla="*/ 0 w 100"/>
                <a:gd name="T17" fmla="*/ 0 h 63"/>
                <a:gd name="T18" fmla="*/ 0 w 100"/>
                <a:gd name="T19" fmla="*/ 0 h 63"/>
                <a:gd name="T20" fmla="*/ 0 w 100"/>
                <a:gd name="T21" fmla="*/ 0 h 63"/>
                <a:gd name="T22" fmla="*/ 0 w 100"/>
                <a:gd name="T23" fmla="*/ 0 h 63"/>
                <a:gd name="T24" fmla="*/ 0 w 100"/>
                <a:gd name="T25" fmla="*/ 0 h 63"/>
                <a:gd name="T26" fmla="*/ 0 w 100"/>
                <a:gd name="T27" fmla="*/ 0 h 63"/>
                <a:gd name="T28" fmla="*/ 0 w 100"/>
                <a:gd name="T29" fmla="*/ 0 h 63"/>
                <a:gd name="T30" fmla="*/ 0 w 100"/>
                <a:gd name="T31" fmla="*/ 0 h 63"/>
                <a:gd name="T32" fmla="*/ 0 w 100"/>
                <a:gd name="T33" fmla="*/ 0 h 63"/>
                <a:gd name="T34" fmla="*/ 0 w 100"/>
                <a:gd name="T35" fmla="*/ 0 h 6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0"/>
                <a:gd name="T55" fmla="*/ 0 h 63"/>
                <a:gd name="T56" fmla="*/ 100 w 100"/>
                <a:gd name="T57" fmla="*/ 63 h 6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0" h="63">
                  <a:moveTo>
                    <a:pt x="20" y="40"/>
                  </a:moveTo>
                  <a:lnTo>
                    <a:pt x="0" y="52"/>
                  </a:lnTo>
                  <a:lnTo>
                    <a:pt x="63" y="63"/>
                  </a:lnTo>
                  <a:lnTo>
                    <a:pt x="65" y="48"/>
                  </a:lnTo>
                  <a:lnTo>
                    <a:pt x="64" y="48"/>
                  </a:lnTo>
                  <a:lnTo>
                    <a:pt x="60" y="46"/>
                  </a:lnTo>
                  <a:lnTo>
                    <a:pt x="54" y="45"/>
                  </a:lnTo>
                  <a:lnTo>
                    <a:pt x="47" y="44"/>
                  </a:lnTo>
                  <a:lnTo>
                    <a:pt x="55" y="39"/>
                  </a:lnTo>
                  <a:lnTo>
                    <a:pt x="64" y="35"/>
                  </a:lnTo>
                  <a:lnTo>
                    <a:pt x="73" y="29"/>
                  </a:lnTo>
                  <a:lnTo>
                    <a:pt x="82" y="24"/>
                  </a:lnTo>
                  <a:lnTo>
                    <a:pt x="89" y="20"/>
                  </a:lnTo>
                  <a:lnTo>
                    <a:pt x="95" y="16"/>
                  </a:lnTo>
                  <a:lnTo>
                    <a:pt x="99" y="15"/>
                  </a:lnTo>
                  <a:lnTo>
                    <a:pt x="100" y="14"/>
                  </a:lnTo>
                  <a:lnTo>
                    <a:pt x="93" y="0"/>
                  </a:lnTo>
                  <a:lnTo>
                    <a:pt x="20"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33" name="Freeform 758">
              <a:extLst>
                <a:ext uri="{FF2B5EF4-FFF2-40B4-BE49-F238E27FC236}">
                  <a16:creationId xmlns:a16="http://schemas.microsoft.com/office/drawing/2014/main" id="{D1C0B949-D54D-41ED-A11C-7070B3EDD71B}"/>
                </a:ext>
              </a:extLst>
            </p:cNvPr>
            <p:cNvSpPr>
              <a:spLocks/>
            </p:cNvSpPr>
            <p:nvPr/>
          </p:nvSpPr>
          <p:spPr bwMode="auto">
            <a:xfrm flipH="1">
              <a:off x="611" y="1425"/>
              <a:ext cx="36" cy="34"/>
            </a:xfrm>
            <a:custGeom>
              <a:avLst/>
              <a:gdLst>
                <a:gd name="T0" fmla="*/ 0 w 155"/>
                <a:gd name="T1" fmla="*/ 0 h 147"/>
                <a:gd name="T2" fmla="*/ 0 w 155"/>
                <a:gd name="T3" fmla="*/ 0 h 147"/>
                <a:gd name="T4" fmla="*/ 0 w 155"/>
                <a:gd name="T5" fmla="*/ 0 h 147"/>
                <a:gd name="T6" fmla="*/ 0 w 155"/>
                <a:gd name="T7" fmla="*/ 0 h 147"/>
                <a:gd name="T8" fmla="*/ 0 w 155"/>
                <a:gd name="T9" fmla="*/ 0 h 147"/>
                <a:gd name="T10" fmla="*/ 0 w 155"/>
                <a:gd name="T11" fmla="*/ 0 h 147"/>
                <a:gd name="T12" fmla="*/ 0 w 155"/>
                <a:gd name="T13" fmla="*/ 0 h 147"/>
                <a:gd name="T14" fmla="*/ 0 w 155"/>
                <a:gd name="T15" fmla="*/ 0 h 147"/>
                <a:gd name="T16" fmla="*/ 0 w 155"/>
                <a:gd name="T17" fmla="*/ 0 h 147"/>
                <a:gd name="T18" fmla="*/ 0 w 155"/>
                <a:gd name="T19" fmla="*/ 0 h 147"/>
                <a:gd name="T20" fmla="*/ 0 w 155"/>
                <a:gd name="T21" fmla="*/ 0 h 147"/>
                <a:gd name="T22" fmla="*/ 0 w 155"/>
                <a:gd name="T23" fmla="*/ 0 h 147"/>
                <a:gd name="T24" fmla="*/ 0 w 155"/>
                <a:gd name="T25" fmla="*/ 0 h 147"/>
                <a:gd name="T26" fmla="*/ 0 w 155"/>
                <a:gd name="T27" fmla="*/ 0 h 147"/>
                <a:gd name="T28" fmla="*/ 0 w 155"/>
                <a:gd name="T29" fmla="*/ 0 h 147"/>
                <a:gd name="T30" fmla="*/ 0 w 155"/>
                <a:gd name="T31" fmla="*/ 0 h 147"/>
                <a:gd name="T32" fmla="*/ 0 w 155"/>
                <a:gd name="T33" fmla="*/ 0 h 147"/>
                <a:gd name="T34" fmla="*/ 0 w 155"/>
                <a:gd name="T35" fmla="*/ 0 h 147"/>
                <a:gd name="T36" fmla="*/ 0 w 155"/>
                <a:gd name="T37" fmla="*/ 0 h 147"/>
                <a:gd name="T38" fmla="*/ 0 w 155"/>
                <a:gd name="T39" fmla="*/ 0 h 147"/>
                <a:gd name="T40" fmla="*/ 0 w 155"/>
                <a:gd name="T41" fmla="*/ 0 h 147"/>
                <a:gd name="T42" fmla="*/ 0 w 155"/>
                <a:gd name="T43" fmla="*/ 0 h 147"/>
                <a:gd name="T44" fmla="*/ 0 w 155"/>
                <a:gd name="T45" fmla="*/ 0 h 147"/>
                <a:gd name="T46" fmla="*/ 0 w 155"/>
                <a:gd name="T47" fmla="*/ 0 h 147"/>
                <a:gd name="T48" fmla="*/ 0 w 155"/>
                <a:gd name="T49" fmla="*/ 0 h 147"/>
                <a:gd name="T50" fmla="*/ 0 w 155"/>
                <a:gd name="T51" fmla="*/ 0 h 147"/>
                <a:gd name="T52" fmla="*/ 0 w 155"/>
                <a:gd name="T53" fmla="*/ 0 h 147"/>
                <a:gd name="T54" fmla="*/ 0 w 155"/>
                <a:gd name="T55" fmla="*/ 0 h 147"/>
                <a:gd name="T56" fmla="*/ 0 w 155"/>
                <a:gd name="T57" fmla="*/ 0 h 147"/>
                <a:gd name="T58" fmla="*/ 0 w 155"/>
                <a:gd name="T59" fmla="*/ 0 h 147"/>
                <a:gd name="T60" fmla="*/ 0 w 155"/>
                <a:gd name="T61" fmla="*/ 0 h 147"/>
                <a:gd name="T62" fmla="*/ 0 w 155"/>
                <a:gd name="T63" fmla="*/ 0 h 147"/>
                <a:gd name="T64" fmla="*/ 0 w 155"/>
                <a:gd name="T65" fmla="*/ 0 h 1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5"/>
                <a:gd name="T100" fmla="*/ 0 h 147"/>
                <a:gd name="T101" fmla="*/ 155 w 155"/>
                <a:gd name="T102" fmla="*/ 147 h 1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5" h="147">
                  <a:moveTo>
                    <a:pt x="155" y="73"/>
                  </a:moveTo>
                  <a:lnTo>
                    <a:pt x="153" y="87"/>
                  </a:lnTo>
                  <a:lnTo>
                    <a:pt x="148" y="101"/>
                  </a:lnTo>
                  <a:lnTo>
                    <a:pt x="142" y="114"/>
                  </a:lnTo>
                  <a:lnTo>
                    <a:pt x="132" y="125"/>
                  </a:lnTo>
                  <a:lnTo>
                    <a:pt x="121" y="134"/>
                  </a:lnTo>
                  <a:lnTo>
                    <a:pt x="108" y="141"/>
                  </a:lnTo>
                  <a:lnTo>
                    <a:pt x="93" y="146"/>
                  </a:lnTo>
                  <a:lnTo>
                    <a:pt x="78" y="147"/>
                  </a:lnTo>
                  <a:lnTo>
                    <a:pt x="62" y="146"/>
                  </a:lnTo>
                  <a:lnTo>
                    <a:pt x="48" y="141"/>
                  </a:lnTo>
                  <a:lnTo>
                    <a:pt x="35" y="134"/>
                  </a:lnTo>
                  <a:lnTo>
                    <a:pt x="23" y="125"/>
                  </a:lnTo>
                  <a:lnTo>
                    <a:pt x="13" y="114"/>
                  </a:lnTo>
                  <a:lnTo>
                    <a:pt x="6" y="101"/>
                  </a:lnTo>
                  <a:lnTo>
                    <a:pt x="1" y="87"/>
                  </a:lnTo>
                  <a:lnTo>
                    <a:pt x="0" y="73"/>
                  </a:lnTo>
                  <a:lnTo>
                    <a:pt x="1" y="59"/>
                  </a:lnTo>
                  <a:lnTo>
                    <a:pt x="6" y="44"/>
                  </a:lnTo>
                  <a:lnTo>
                    <a:pt x="13" y="32"/>
                  </a:lnTo>
                  <a:lnTo>
                    <a:pt x="23" y="21"/>
                  </a:lnTo>
                  <a:lnTo>
                    <a:pt x="35" y="13"/>
                  </a:lnTo>
                  <a:lnTo>
                    <a:pt x="48" y="5"/>
                  </a:lnTo>
                  <a:lnTo>
                    <a:pt x="62" y="1"/>
                  </a:lnTo>
                  <a:lnTo>
                    <a:pt x="78" y="0"/>
                  </a:lnTo>
                  <a:lnTo>
                    <a:pt x="93" y="1"/>
                  </a:lnTo>
                  <a:lnTo>
                    <a:pt x="108" y="5"/>
                  </a:lnTo>
                  <a:lnTo>
                    <a:pt x="121" y="13"/>
                  </a:lnTo>
                  <a:lnTo>
                    <a:pt x="132" y="21"/>
                  </a:lnTo>
                  <a:lnTo>
                    <a:pt x="142" y="32"/>
                  </a:lnTo>
                  <a:lnTo>
                    <a:pt x="148" y="44"/>
                  </a:lnTo>
                  <a:lnTo>
                    <a:pt x="153" y="59"/>
                  </a:lnTo>
                  <a:lnTo>
                    <a:pt x="155"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34" name="Freeform 759">
              <a:extLst>
                <a:ext uri="{FF2B5EF4-FFF2-40B4-BE49-F238E27FC236}">
                  <a16:creationId xmlns:a16="http://schemas.microsoft.com/office/drawing/2014/main" id="{B072F880-8D20-4B13-9FFF-B3FD4D61D719}"/>
                </a:ext>
              </a:extLst>
            </p:cNvPr>
            <p:cNvSpPr>
              <a:spLocks/>
            </p:cNvSpPr>
            <p:nvPr/>
          </p:nvSpPr>
          <p:spPr bwMode="auto">
            <a:xfrm flipH="1">
              <a:off x="588" y="1056"/>
              <a:ext cx="17" cy="18"/>
            </a:xfrm>
            <a:custGeom>
              <a:avLst/>
              <a:gdLst>
                <a:gd name="T0" fmla="*/ 0 w 74"/>
                <a:gd name="T1" fmla="*/ 0 h 79"/>
                <a:gd name="T2" fmla="*/ 0 w 74"/>
                <a:gd name="T3" fmla="*/ 0 h 79"/>
                <a:gd name="T4" fmla="*/ 0 w 74"/>
                <a:gd name="T5" fmla="*/ 0 h 79"/>
                <a:gd name="T6" fmla="*/ 0 w 74"/>
                <a:gd name="T7" fmla="*/ 0 h 79"/>
                <a:gd name="T8" fmla="*/ 0 w 74"/>
                <a:gd name="T9" fmla="*/ 0 h 79"/>
                <a:gd name="T10" fmla="*/ 0 w 74"/>
                <a:gd name="T11" fmla="*/ 0 h 79"/>
                <a:gd name="T12" fmla="*/ 0 w 74"/>
                <a:gd name="T13" fmla="*/ 0 h 79"/>
                <a:gd name="T14" fmla="*/ 0 w 74"/>
                <a:gd name="T15" fmla="*/ 0 h 79"/>
                <a:gd name="T16" fmla="*/ 0 w 74"/>
                <a:gd name="T17" fmla="*/ 0 h 79"/>
                <a:gd name="T18" fmla="*/ 0 w 74"/>
                <a:gd name="T19" fmla="*/ 0 h 79"/>
                <a:gd name="T20" fmla="*/ 0 w 74"/>
                <a:gd name="T21" fmla="*/ 0 h 79"/>
                <a:gd name="T22" fmla="*/ 0 w 74"/>
                <a:gd name="T23" fmla="*/ 0 h 79"/>
                <a:gd name="T24" fmla="*/ 0 w 74"/>
                <a:gd name="T25" fmla="*/ 0 h 79"/>
                <a:gd name="T26" fmla="*/ 0 w 74"/>
                <a:gd name="T27" fmla="*/ 0 h 79"/>
                <a:gd name="T28" fmla="*/ 0 w 74"/>
                <a:gd name="T29" fmla="*/ 0 h 79"/>
                <a:gd name="T30" fmla="*/ 0 w 74"/>
                <a:gd name="T31" fmla="*/ 0 h 79"/>
                <a:gd name="T32" fmla="*/ 0 w 74"/>
                <a:gd name="T33" fmla="*/ 0 h 79"/>
                <a:gd name="T34" fmla="*/ 0 w 74"/>
                <a:gd name="T35" fmla="*/ 0 h 79"/>
                <a:gd name="T36" fmla="*/ 0 w 74"/>
                <a:gd name="T37" fmla="*/ 0 h 79"/>
                <a:gd name="T38" fmla="*/ 0 w 74"/>
                <a:gd name="T39" fmla="*/ 0 h 79"/>
                <a:gd name="T40" fmla="*/ 0 w 74"/>
                <a:gd name="T41" fmla="*/ 0 h 79"/>
                <a:gd name="T42" fmla="*/ 0 w 74"/>
                <a:gd name="T43" fmla="*/ 0 h 79"/>
                <a:gd name="T44" fmla="*/ 0 w 74"/>
                <a:gd name="T45" fmla="*/ 0 h 79"/>
                <a:gd name="T46" fmla="*/ 0 w 74"/>
                <a:gd name="T47" fmla="*/ 0 h 79"/>
                <a:gd name="T48" fmla="*/ 0 w 74"/>
                <a:gd name="T49" fmla="*/ 0 h 79"/>
                <a:gd name="T50" fmla="*/ 0 w 74"/>
                <a:gd name="T51" fmla="*/ 0 h 79"/>
                <a:gd name="T52" fmla="*/ 0 w 74"/>
                <a:gd name="T53" fmla="*/ 0 h 79"/>
                <a:gd name="T54" fmla="*/ 0 w 74"/>
                <a:gd name="T55" fmla="*/ 0 h 79"/>
                <a:gd name="T56" fmla="*/ 0 w 74"/>
                <a:gd name="T57" fmla="*/ 0 h 79"/>
                <a:gd name="T58" fmla="*/ 0 w 74"/>
                <a:gd name="T59" fmla="*/ 0 h 79"/>
                <a:gd name="T60" fmla="*/ 0 w 74"/>
                <a:gd name="T61" fmla="*/ 0 h 79"/>
                <a:gd name="T62" fmla="*/ 0 w 74"/>
                <a:gd name="T63" fmla="*/ 0 h 79"/>
                <a:gd name="T64" fmla="*/ 0 w 74"/>
                <a:gd name="T65" fmla="*/ 0 h 79"/>
                <a:gd name="T66" fmla="*/ 0 w 74"/>
                <a:gd name="T67" fmla="*/ 0 h 79"/>
                <a:gd name="T68" fmla="*/ 0 w 74"/>
                <a:gd name="T69" fmla="*/ 0 h 79"/>
                <a:gd name="T70" fmla="*/ 0 w 74"/>
                <a:gd name="T71" fmla="*/ 0 h 79"/>
                <a:gd name="T72" fmla="*/ 0 w 74"/>
                <a:gd name="T73" fmla="*/ 0 h 79"/>
                <a:gd name="T74" fmla="*/ 0 w 74"/>
                <a:gd name="T75" fmla="*/ 0 h 79"/>
                <a:gd name="T76" fmla="*/ 0 w 74"/>
                <a:gd name="T77" fmla="*/ 0 h 7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79"/>
                <a:gd name="T119" fmla="*/ 74 w 74"/>
                <a:gd name="T120" fmla="*/ 79 h 7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79">
                  <a:moveTo>
                    <a:pt x="3" y="12"/>
                  </a:moveTo>
                  <a:lnTo>
                    <a:pt x="0" y="64"/>
                  </a:lnTo>
                  <a:lnTo>
                    <a:pt x="0" y="66"/>
                  </a:lnTo>
                  <a:lnTo>
                    <a:pt x="0" y="69"/>
                  </a:lnTo>
                  <a:lnTo>
                    <a:pt x="2" y="73"/>
                  </a:lnTo>
                  <a:lnTo>
                    <a:pt x="3" y="75"/>
                  </a:lnTo>
                  <a:lnTo>
                    <a:pt x="6" y="77"/>
                  </a:lnTo>
                  <a:lnTo>
                    <a:pt x="9" y="78"/>
                  </a:lnTo>
                  <a:lnTo>
                    <a:pt x="11" y="79"/>
                  </a:lnTo>
                  <a:lnTo>
                    <a:pt x="14" y="79"/>
                  </a:lnTo>
                  <a:lnTo>
                    <a:pt x="62" y="74"/>
                  </a:lnTo>
                  <a:lnTo>
                    <a:pt x="67" y="73"/>
                  </a:lnTo>
                  <a:lnTo>
                    <a:pt x="71" y="69"/>
                  </a:lnTo>
                  <a:lnTo>
                    <a:pt x="74" y="65"/>
                  </a:lnTo>
                  <a:lnTo>
                    <a:pt x="74" y="60"/>
                  </a:lnTo>
                  <a:lnTo>
                    <a:pt x="72" y="55"/>
                  </a:lnTo>
                  <a:lnTo>
                    <a:pt x="68" y="51"/>
                  </a:lnTo>
                  <a:lnTo>
                    <a:pt x="65" y="48"/>
                  </a:lnTo>
                  <a:lnTo>
                    <a:pt x="59" y="47"/>
                  </a:lnTo>
                  <a:lnTo>
                    <a:pt x="57" y="47"/>
                  </a:lnTo>
                  <a:lnTo>
                    <a:pt x="49" y="48"/>
                  </a:lnTo>
                  <a:lnTo>
                    <a:pt x="39" y="49"/>
                  </a:lnTo>
                  <a:lnTo>
                    <a:pt x="28" y="51"/>
                  </a:lnTo>
                  <a:lnTo>
                    <a:pt x="29" y="39"/>
                  </a:lnTo>
                  <a:lnTo>
                    <a:pt x="29" y="26"/>
                  </a:lnTo>
                  <a:lnTo>
                    <a:pt x="31" y="18"/>
                  </a:lnTo>
                  <a:lnTo>
                    <a:pt x="31" y="14"/>
                  </a:lnTo>
                  <a:lnTo>
                    <a:pt x="31" y="13"/>
                  </a:lnTo>
                  <a:lnTo>
                    <a:pt x="29" y="8"/>
                  </a:lnTo>
                  <a:lnTo>
                    <a:pt x="27" y="4"/>
                  </a:lnTo>
                  <a:lnTo>
                    <a:pt x="24" y="1"/>
                  </a:lnTo>
                  <a:lnTo>
                    <a:pt x="19" y="0"/>
                  </a:lnTo>
                  <a:lnTo>
                    <a:pt x="14" y="0"/>
                  </a:lnTo>
                  <a:lnTo>
                    <a:pt x="9" y="3"/>
                  </a:lnTo>
                  <a:lnTo>
                    <a:pt x="5" y="6"/>
                  </a:lnTo>
                  <a:lnTo>
                    <a:pt x="3"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35" name="Freeform 760">
              <a:extLst>
                <a:ext uri="{FF2B5EF4-FFF2-40B4-BE49-F238E27FC236}">
                  <a16:creationId xmlns:a16="http://schemas.microsoft.com/office/drawing/2014/main" id="{1B3D0CAF-C162-4C6A-8DA7-A1BC859B17F7}"/>
                </a:ext>
              </a:extLst>
            </p:cNvPr>
            <p:cNvSpPr>
              <a:spLocks/>
            </p:cNvSpPr>
            <p:nvPr/>
          </p:nvSpPr>
          <p:spPr bwMode="auto">
            <a:xfrm flipH="1">
              <a:off x="563" y="1072"/>
              <a:ext cx="20" cy="12"/>
            </a:xfrm>
            <a:custGeom>
              <a:avLst/>
              <a:gdLst>
                <a:gd name="T0" fmla="*/ 0 w 83"/>
                <a:gd name="T1" fmla="*/ 0 h 56"/>
                <a:gd name="T2" fmla="*/ 0 w 83"/>
                <a:gd name="T3" fmla="*/ 0 h 56"/>
                <a:gd name="T4" fmla="*/ 0 w 83"/>
                <a:gd name="T5" fmla="*/ 0 h 56"/>
                <a:gd name="T6" fmla="*/ 0 w 83"/>
                <a:gd name="T7" fmla="*/ 0 h 56"/>
                <a:gd name="T8" fmla="*/ 0 w 83"/>
                <a:gd name="T9" fmla="*/ 0 h 56"/>
                <a:gd name="T10" fmla="*/ 0 w 83"/>
                <a:gd name="T11" fmla="*/ 0 h 56"/>
                <a:gd name="T12" fmla="*/ 0 w 83"/>
                <a:gd name="T13" fmla="*/ 0 h 56"/>
                <a:gd name="T14" fmla="*/ 0 w 83"/>
                <a:gd name="T15" fmla="*/ 0 h 56"/>
                <a:gd name="T16" fmla="*/ 0 w 83"/>
                <a:gd name="T17" fmla="*/ 0 h 56"/>
                <a:gd name="T18" fmla="*/ 0 w 83"/>
                <a:gd name="T19" fmla="*/ 0 h 56"/>
                <a:gd name="T20" fmla="*/ 0 w 83"/>
                <a:gd name="T21" fmla="*/ 0 h 56"/>
                <a:gd name="T22" fmla="*/ 0 w 83"/>
                <a:gd name="T23" fmla="*/ 0 h 56"/>
                <a:gd name="T24" fmla="*/ 0 w 83"/>
                <a:gd name="T25" fmla="*/ 0 h 56"/>
                <a:gd name="T26" fmla="*/ 0 w 83"/>
                <a:gd name="T27" fmla="*/ 0 h 56"/>
                <a:gd name="T28" fmla="*/ 0 w 83"/>
                <a:gd name="T29" fmla="*/ 0 h 56"/>
                <a:gd name="T30" fmla="*/ 0 w 83"/>
                <a:gd name="T31" fmla="*/ 0 h 56"/>
                <a:gd name="T32" fmla="*/ 0 w 83"/>
                <a:gd name="T33" fmla="*/ 0 h 56"/>
                <a:gd name="T34" fmla="*/ 0 w 83"/>
                <a:gd name="T35" fmla="*/ 0 h 56"/>
                <a:gd name="T36" fmla="*/ 0 w 83"/>
                <a:gd name="T37" fmla="*/ 0 h 5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56"/>
                <a:gd name="T59" fmla="*/ 83 w 83"/>
                <a:gd name="T60" fmla="*/ 56 h 5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56">
                  <a:moveTo>
                    <a:pt x="63" y="2"/>
                  </a:moveTo>
                  <a:lnTo>
                    <a:pt x="6" y="30"/>
                  </a:lnTo>
                  <a:lnTo>
                    <a:pt x="2" y="33"/>
                  </a:lnTo>
                  <a:lnTo>
                    <a:pt x="0" y="38"/>
                  </a:lnTo>
                  <a:lnTo>
                    <a:pt x="0" y="43"/>
                  </a:lnTo>
                  <a:lnTo>
                    <a:pt x="1" y="49"/>
                  </a:lnTo>
                  <a:lnTo>
                    <a:pt x="4" y="52"/>
                  </a:lnTo>
                  <a:lnTo>
                    <a:pt x="9" y="55"/>
                  </a:lnTo>
                  <a:lnTo>
                    <a:pt x="14" y="56"/>
                  </a:lnTo>
                  <a:lnTo>
                    <a:pt x="19" y="55"/>
                  </a:lnTo>
                  <a:lnTo>
                    <a:pt x="76" y="26"/>
                  </a:lnTo>
                  <a:lnTo>
                    <a:pt x="80" y="22"/>
                  </a:lnTo>
                  <a:lnTo>
                    <a:pt x="83" y="19"/>
                  </a:lnTo>
                  <a:lnTo>
                    <a:pt x="83" y="13"/>
                  </a:lnTo>
                  <a:lnTo>
                    <a:pt x="82" y="8"/>
                  </a:lnTo>
                  <a:lnTo>
                    <a:pt x="79" y="3"/>
                  </a:lnTo>
                  <a:lnTo>
                    <a:pt x="74" y="0"/>
                  </a:lnTo>
                  <a:lnTo>
                    <a:pt x="69" y="0"/>
                  </a:lnTo>
                  <a:lnTo>
                    <a:pt x="6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5036" name="Freeform 761">
              <a:extLst>
                <a:ext uri="{FF2B5EF4-FFF2-40B4-BE49-F238E27FC236}">
                  <a16:creationId xmlns:a16="http://schemas.microsoft.com/office/drawing/2014/main" id="{4ECC0DAB-80C6-47BE-889D-34202F8F2B43}"/>
                </a:ext>
              </a:extLst>
            </p:cNvPr>
            <p:cNvSpPr>
              <a:spLocks/>
            </p:cNvSpPr>
            <p:nvPr/>
          </p:nvSpPr>
          <p:spPr bwMode="auto">
            <a:xfrm flipH="1">
              <a:off x="566" y="1045"/>
              <a:ext cx="11" cy="11"/>
            </a:xfrm>
            <a:custGeom>
              <a:avLst/>
              <a:gdLst>
                <a:gd name="T0" fmla="*/ 0 w 48"/>
                <a:gd name="T1" fmla="*/ 0 h 49"/>
                <a:gd name="T2" fmla="*/ 0 w 48"/>
                <a:gd name="T3" fmla="*/ 0 h 49"/>
                <a:gd name="T4" fmla="*/ 0 w 48"/>
                <a:gd name="T5" fmla="*/ 0 h 49"/>
                <a:gd name="T6" fmla="*/ 0 w 48"/>
                <a:gd name="T7" fmla="*/ 0 h 49"/>
                <a:gd name="T8" fmla="*/ 0 w 48"/>
                <a:gd name="T9" fmla="*/ 0 h 49"/>
                <a:gd name="T10" fmla="*/ 0 w 48"/>
                <a:gd name="T11" fmla="*/ 0 h 49"/>
                <a:gd name="T12" fmla="*/ 0 w 48"/>
                <a:gd name="T13" fmla="*/ 0 h 49"/>
                <a:gd name="T14" fmla="*/ 0 w 48"/>
                <a:gd name="T15" fmla="*/ 0 h 49"/>
                <a:gd name="T16" fmla="*/ 0 w 48"/>
                <a:gd name="T17" fmla="*/ 0 h 49"/>
                <a:gd name="T18" fmla="*/ 0 w 48"/>
                <a:gd name="T19" fmla="*/ 0 h 49"/>
                <a:gd name="T20" fmla="*/ 0 w 48"/>
                <a:gd name="T21" fmla="*/ 0 h 49"/>
                <a:gd name="T22" fmla="*/ 0 w 48"/>
                <a:gd name="T23" fmla="*/ 0 h 49"/>
                <a:gd name="T24" fmla="*/ 0 w 48"/>
                <a:gd name="T25" fmla="*/ 0 h 49"/>
                <a:gd name="T26" fmla="*/ 0 w 48"/>
                <a:gd name="T27" fmla="*/ 0 h 49"/>
                <a:gd name="T28" fmla="*/ 0 w 48"/>
                <a:gd name="T29" fmla="*/ 0 h 49"/>
                <a:gd name="T30" fmla="*/ 0 w 48"/>
                <a:gd name="T31" fmla="*/ 0 h 49"/>
                <a:gd name="T32" fmla="*/ 0 w 48"/>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9"/>
                <a:gd name="T53" fmla="*/ 48 w 4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9">
                  <a:moveTo>
                    <a:pt x="48" y="24"/>
                  </a:moveTo>
                  <a:lnTo>
                    <a:pt x="47" y="33"/>
                  </a:lnTo>
                  <a:lnTo>
                    <a:pt x="42" y="41"/>
                  </a:lnTo>
                  <a:lnTo>
                    <a:pt x="34" y="46"/>
                  </a:lnTo>
                  <a:lnTo>
                    <a:pt x="25" y="49"/>
                  </a:lnTo>
                  <a:lnTo>
                    <a:pt x="16" y="46"/>
                  </a:lnTo>
                  <a:lnTo>
                    <a:pt x="8" y="41"/>
                  </a:lnTo>
                  <a:lnTo>
                    <a:pt x="3" y="33"/>
                  </a:lnTo>
                  <a:lnTo>
                    <a:pt x="0" y="24"/>
                  </a:lnTo>
                  <a:lnTo>
                    <a:pt x="3" y="15"/>
                  </a:lnTo>
                  <a:lnTo>
                    <a:pt x="8" y="7"/>
                  </a:lnTo>
                  <a:lnTo>
                    <a:pt x="16" y="2"/>
                  </a:lnTo>
                  <a:lnTo>
                    <a:pt x="25" y="0"/>
                  </a:lnTo>
                  <a:lnTo>
                    <a:pt x="34" y="2"/>
                  </a:lnTo>
                  <a:lnTo>
                    <a:pt x="42" y="7"/>
                  </a:lnTo>
                  <a:lnTo>
                    <a:pt x="47" y="15"/>
                  </a:lnTo>
                  <a:lnTo>
                    <a:pt x="48"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grpSp>
      <p:grpSp>
        <p:nvGrpSpPr>
          <p:cNvPr id="14363" name="Group 762">
            <a:extLst>
              <a:ext uri="{FF2B5EF4-FFF2-40B4-BE49-F238E27FC236}">
                <a16:creationId xmlns:a16="http://schemas.microsoft.com/office/drawing/2014/main" id="{6E82EEF9-0E64-44C9-A202-07793F6AA254}"/>
              </a:ext>
            </a:extLst>
          </p:cNvPr>
          <p:cNvGrpSpPr>
            <a:grpSpLocks/>
          </p:cNvGrpSpPr>
          <p:nvPr/>
        </p:nvGrpSpPr>
        <p:grpSpPr bwMode="auto">
          <a:xfrm>
            <a:off x="2827339" y="1425575"/>
            <a:ext cx="7242175" cy="3373438"/>
            <a:chOff x="821" y="898"/>
            <a:chExt cx="4562" cy="2125"/>
          </a:xfrm>
        </p:grpSpPr>
        <p:grpSp>
          <p:nvGrpSpPr>
            <p:cNvPr id="14874" name="Group 763">
              <a:extLst>
                <a:ext uri="{FF2B5EF4-FFF2-40B4-BE49-F238E27FC236}">
                  <a16:creationId xmlns:a16="http://schemas.microsoft.com/office/drawing/2014/main" id="{7E105C35-C408-4976-A101-DAFB9A7CC824}"/>
                </a:ext>
              </a:extLst>
            </p:cNvPr>
            <p:cNvGrpSpPr>
              <a:grpSpLocks/>
            </p:cNvGrpSpPr>
            <p:nvPr/>
          </p:nvGrpSpPr>
          <p:grpSpPr bwMode="auto">
            <a:xfrm>
              <a:off x="821" y="2422"/>
              <a:ext cx="525" cy="601"/>
              <a:chOff x="337" y="893"/>
              <a:chExt cx="525" cy="601"/>
            </a:xfrm>
          </p:grpSpPr>
          <p:sp>
            <p:nvSpPr>
              <p:cNvPr id="14959" name="Freeform 764">
                <a:extLst>
                  <a:ext uri="{FF2B5EF4-FFF2-40B4-BE49-F238E27FC236}">
                    <a16:creationId xmlns:a16="http://schemas.microsoft.com/office/drawing/2014/main" id="{15E24F79-B595-4FD8-BF5A-228FAA69628A}"/>
                  </a:ext>
                </a:extLst>
              </p:cNvPr>
              <p:cNvSpPr>
                <a:spLocks/>
              </p:cNvSpPr>
              <p:nvPr/>
            </p:nvSpPr>
            <p:spPr bwMode="auto">
              <a:xfrm flipH="1">
                <a:off x="389" y="1329"/>
                <a:ext cx="158" cy="88"/>
              </a:xfrm>
              <a:custGeom>
                <a:avLst/>
                <a:gdLst>
                  <a:gd name="T0" fmla="*/ 0 w 692"/>
                  <a:gd name="T1" fmla="*/ 0 h 382"/>
                  <a:gd name="T2" fmla="*/ 0 w 692"/>
                  <a:gd name="T3" fmla="*/ 0 h 382"/>
                  <a:gd name="T4" fmla="*/ 0 w 692"/>
                  <a:gd name="T5" fmla="*/ 0 h 382"/>
                  <a:gd name="T6" fmla="*/ 0 w 692"/>
                  <a:gd name="T7" fmla="*/ 0 h 382"/>
                  <a:gd name="T8" fmla="*/ 0 w 692"/>
                  <a:gd name="T9" fmla="*/ 0 h 382"/>
                  <a:gd name="T10" fmla="*/ 0 w 692"/>
                  <a:gd name="T11" fmla="*/ 0 h 382"/>
                  <a:gd name="T12" fmla="*/ 0 w 692"/>
                  <a:gd name="T13" fmla="*/ 0 h 382"/>
                  <a:gd name="T14" fmla="*/ 0 w 692"/>
                  <a:gd name="T15" fmla="*/ 0 h 382"/>
                  <a:gd name="T16" fmla="*/ 0 w 692"/>
                  <a:gd name="T17" fmla="*/ 0 h 382"/>
                  <a:gd name="T18" fmla="*/ 0 w 692"/>
                  <a:gd name="T19" fmla="*/ 0 h 382"/>
                  <a:gd name="T20" fmla="*/ 0 w 692"/>
                  <a:gd name="T21" fmla="*/ 0 h 382"/>
                  <a:gd name="T22" fmla="*/ 0 w 692"/>
                  <a:gd name="T23" fmla="*/ 0 h 382"/>
                  <a:gd name="T24" fmla="*/ 0 w 692"/>
                  <a:gd name="T25" fmla="*/ 0 h 382"/>
                  <a:gd name="T26" fmla="*/ 0 w 692"/>
                  <a:gd name="T27" fmla="*/ 0 h 382"/>
                  <a:gd name="T28" fmla="*/ 0 w 692"/>
                  <a:gd name="T29" fmla="*/ 0 h 382"/>
                  <a:gd name="T30" fmla="*/ 0 w 692"/>
                  <a:gd name="T31" fmla="*/ 0 h 382"/>
                  <a:gd name="T32" fmla="*/ 0 w 692"/>
                  <a:gd name="T33" fmla="*/ 0 h 382"/>
                  <a:gd name="T34" fmla="*/ 0 w 692"/>
                  <a:gd name="T35" fmla="*/ 0 h 382"/>
                  <a:gd name="T36" fmla="*/ 0 w 692"/>
                  <a:gd name="T37" fmla="*/ 0 h 382"/>
                  <a:gd name="T38" fmla="*/ 0 w 692"/>
                  <a:gd name="T39" fmla="*/ 0 h 382"/>
                  <a:gd name="T40" fmla="*/ 0 w 692"/>
                  <a:gd name="T41" fmla="*/ 0 h 382"/>
                  <a:gd name="T42" fmla="*/ 0 w 692"/>
                  <a:gd name="T43" fmla="*/ 0 h 382"/>
                  <a:gd name="T44" fmla="*/ 0 w 692"/>
                  <a:gd name="T45" fmla="*/ 0 h 382"/>
                  <a:gd name="T46" fmla="*/ 0 w 692"/>
                  <a:gd name="T47" fmla="*/ 0 h 382"/>
                  <a:gd name="T48" fmla="*/ 0 w 692"/>
                  <a:gd name="T49" fmla="*/ 0 h 382"/>
                  <a:gd name="T50" fmla="*/ 0 w 692"/>
                  <a:gd name="T51" fmla="*/ 0 h 382"/>
                  <a:gd name="T52" fmla="*/ 0 w 692"/>
                  <a:gd name="T53" fmla="*/ 0 h 382"/>
                  <a:gd name="T54" fmla="*/ 0 w 692"/>
                  <a:gd name="T55" fmla="*/ 0 h 382"/>
                  <a:gd name="T56" fmla="*/ 0 w 692"/>
                  <a:gd name="T57" fmla="*/ 0 h 382"/>
                  <a:gd name="T58" fmla="*/ 0 w 692"/>
                  <a:gd name="T59" fmla="*/ 0 h 382"/>
                  <a:gd name="T60" fmla="*/ 0 w 692"/>
                  <a:gd name="T61" fmla="*/ 0 h 382"/>
                  <a:gd name="T62" fmla="*/ 0 w 692"/>
                  <a:gd name="T63" fmla="*/ 0 h 382"/>
                  <a:gd name="T64" fmla="*/ 0 w 692"/>
                  <a:gd name="T65" fmla="*/ 0 h 382"/>
                  <a:gd name="T66" fmla="*/ 0 w 692"/>
                  <a:gd name="T67" fmla="*/ 0 h 382"/>
                  <a:gd name="T68" fmla="*/ 0 w 692"/>
                  <a:gd name="T69" fmla="*/ 0 h 382"/>
                  <a:gd name="T70" fmla="*/ 0 w 692"/>
                  <a:gd name="T71" fmla="*/ 0 h 382"/>
                  <a:gd name="T72" fmla="*/ 0 w 692"/>
                  <a:gd name="T73" fmla="*/ 0 h 382"/>
                  <a:gd name="T74" fmla="*/ 0 w 692"/>
                  <a:gd name="T75" fmla="*/ 0 h 382"/>
                  <a:gd name="T76" fmla="*/ 0 w 692"/>
                  <a:gd name="T77" fmla="*/ 0 h 382"/>
                  <a:gd name="T78" fmla="*/ 0 w 692"/>
                  <a:gd name="T79" fmla="*/ 0 h 382"/>
                  <a:gd name="T80" fmla="*/ 0 w 692"/>
                  <a:gd name="T81" fmla="*/ 0 h 382"/>
                  <a:gd name="T82" fmla="*/ 0 w 692"/>
                  <a:gd name="T83" fmla="*/ 0 h 382"/>
                  <a:gd name="T84" fmla="*/ 0 w 692"/>
                  <a:gd name="T85" fmla="*/ 0 h 38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92"/>
                  <a:gd name="T130" fmla="*/ 0 h 382"/>
                  <a:gd name="T131" fmla="*/ 692 w 692"/>
                  <a:gd name="T132" fmla="*/ 382 h 38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92" h="382">
                    <a:moveTo>
                      <a:pt x="575" y="1"/>
                    </a:moveTo>
                    <a:lnTo>
                      <a:pt x="569" y="5"/>
                    </a:lnTo>
                    <a:lnTo>
                      <a:pt x="564" y="9"/>
                    </a:lnTo>
                    <a:lnTo>
                      <a:pt x="562" y="15"/>
                    </a:lnTo>
                    <a:lnTo>
                      <a:pt x="560" y="22"/>
                    </a:lnTo>
                    <a:lnTo>
                      <a:pt x="560" y="23"/>
                    </a:lnTo>
                    <a:lnTo>
                      <a:pt x="562" y="26"/>
                    </a:lnTo>
                    <a:lnTo>
                      <a:pt x="562" y="27"/>
                    </a:lnTo>
                    <a:lnTo>
                      <a:pt x="562" y="29"/>
                    </a:lnTo>
                    <a:lnTo>
                      <a:pt x="566" y="39"/>
                    </a:lnTo>
                    <a:lnTo>
                      <a:pt x="575" y="63"/>
                    </a:lnTo>
                    <a:lnTo>
                      <a:pt x="588" y="97"/>
                    </a:lnTo>
                    <a:lnTo>
                      <a:pt x="602" y="137"/>
                    </a:lnTo>
                    <a:lnTo>
                      <a:pt x="618" y="178"/>
                    </a:lnTo>
                    <a:lnTo>
                      <a:pt x="632" y="214"/>
                    </a:lnTo>
                    <a:lnTo>
                      <a:pt x="641" y="242"/>
                    </a:lnTo>
                    <a:lnTo>
                      <a:pt x="646" y="255"/>
                    </a:lnTo>
                    <a:lnTo>
                      <a:pt x="642" y="269"/>
                    </a:lnTo>
                    <a:lnTo>
                      <a:pt x="636" y="292"/>
                    </a:lnTo>
                    <a:lnTo>
                      <a:pt x="629" y="317"/>
                    </a:lnTo>
                    <a:lnTo>
                      <a:pt x="624" y="338"/>
                    </a:lnTo>
                    <a:lnTo>
                      <a:pt x="614" y="338"/>
                    </a:lnTo>
                    <a:lnTo>
                      <a:pt x="593" y="338"/>
                    </a:lnTo>
                    <a:lnTo>
                      <a:pt x="564" y="338"/>
                    </a:lnTo>
                    <a:lnTo>
                      <a:pt x="529" y="338"/>
                    </a:lnTo>
                    <a:lnTo>
                      <a:pt x="488" y="338"/>
                    </a:lnTo>
                    <a:lnTo>
                      <a:pt x="443" y="338"/>
                    </a:lnTo>
                    <a:lnTo>
                      <a:pt x="395" y="338"/>
                    </a:lnTo>
                    <a:lnTo>
                      <a:pt x="347" y="338"/>
                    </a:lnTo>
                    <a:lnTo>
                      <a:pt x="298" y="338"/>
                    </a:lnTo>
                    <a:lnTo>
                      <a:pt x="250" y="338"/>
                    </a:lnTo>
                    <a:lnTo>
                      <a:pt x="205" y="338"/>
                    </a:lnTo>
                    <a:lnTo>
                      <a:pt x="164" y="338"/>
                    </a:lnTo>
                    <a:lnTo>
                      <a:pt x="129" y="338"/>
                    </a:lnTo>
                    <a:lnTo>
                      <a:pt x="100" y="338"/>
                    </a:lnTo>
                    <a:lnTo>
                      <a:pt x="79" y="338"/>
                    </a:lnTo>
                    <a:lnTo>
                      <a:pt x="69" y="338"/>
                    </a:lnTo>
                    <a:lnTo>
                      <a:pt x="62" y="313"/>
                    </a:lnTo>
                    <a:lnTo>
                      <a:pt x="55" y="281"/>
                    </a:lnTo>
                    <a:lnTo>
                      <a:pt x="48" y="251"/>
                    </a:lnTo>
                    <a:lnTo>
                      <a:pt x="44" y="235"/>
                    </a:lnTo>
                    <a:lnTo>
                      <a:pt x="47" y="223"/>
                    </a:lnTo>
                    <a:lnTo>
                      <a:pt x="55" y="199"/>
                    </a:lnTo>
                    <a:lnTo>
                      <a:pt x="62" y="165"/>
                    </a:lnTo>
                    <a:lnTo>
                      <a:pt x="73" y="127"/>
                    </a:lnTo>
                    <a:lnTo>
                      <a:pt x="83" y="91"/>
                    </a:lnTo>
                    <a:lnTo>
                      <a:pt x="92" y="58"/>
                    </a:lnTo>
                    <a:lnTo>
                      <a:pt x="98" y="36"/>
                    </a:lnTo>
                    <a:lnTo>
                      <a:pt x="100" y="27"/>
                    </a:lnTo>
                    <a:lnTo>
                      <a:pt x="101" y="26"/>
                    </a:lnTo>
                    <a:lnTo>
                      <a:pt x="101" y="24"/>
                    </a:lnTo>
                    <a:lnTo>
                      <a:pt x="101" y="23"/>
                    </a:lnTo>
                    <a:lnTo>
                      <a:pt x="101" y="22"/>
                    </a:lnTo>
                    <a:lnTo>
                      <a:pt x="100" y="15"/>
                    </a:lnTo>
                    <a:lnTo>
                      <a:pt x="98" y="9"/>
                    </a:lnTo>
                    <a:lnTo>
                      <a:pt x="92" y="3"/>
                    </a:lnTo>
                    <a:lnTo>
                      <a:pt x="86" y="1"/>
                    </a:lnTo>
                    <a:lnTo>
                      <a:pt x="77" y="0"/>
                    </a:lnTo>
                    <a:lnTo>
                      <a:pt x="69" y="2"/>
                    </a:lnTo>
                    <a:lnTo>
                      <a:pt x="62" y="9"/>
                    </a:lnTo>
                    <a:lnTo>
                      <a:pt x="59" y="16"/>
                    </a:lnTo>
                    <a:lnTo>
                      <a:pt x="0" y="229"/>
                    </a:lnTo>
                    <a:lnTo>
                      <a:pt x="0" y="231"/>
                    </a:lnTo>
                    <a:lnTo>
                      <a:pt x="0" y="234"/>
                    </a:lnTo>
                    <a:lnTo>
                      <a:pt x="0" y="236"/>
                    </a:lnTo>
                    <a:lnTo>
                      <a:pt x="0" y="239"/>
                    </a:lnTo>
                    <a:lnTo>
                      <a:pt x="30" y="365"/>
                    </a:lnTo>
                    <a:lnTo>
                      <a:pt x="33" y="372"/>
                    </a:lnTo>
                    <a:lnTo>
                      <a:pt x="38" y="377"/>
                    </a:lnTo>
                    <a:lnTo>
                      <a:pt x="43" y="381"/>
                    </a:lnTo>
                    <a:lnTo>
                      <a:pt x="51" y="382"/>
                    </a:lnTo>
                    <a:lnTo>
                      <a:pt x="641" y="382"/>
                    </a:lnTo>
                    <a:lnTo>
                      <a:pt x="647" y="381"/>
                    </a:lnTo>
                    <a:lnTo>
                      <a:pt x="654" y="378"/>
                    </a:lnTo>
                    <a:lnTo>
                      <a:pt x="659" y="373"/>
                    </a:lnTo>
                    <a:lnTo>
                      <a:pt x="662" y="367"/>
                    </a:lnTo>
                    <a:lnTo>
                      <a:pt x="690" y="260"/>
                    </a:lnTo>
                    <a:lnTo>
                      <a:pt x="692" y="256"/>
                    </a:lnTo>
                    <a:lnTo>
                      <a:pt x="692" y="253"/>
                    </a:lnTo>
                    <a:lnTo>
                      <a:pt x="692" y="249"/>
                    </a:lnTo>
                    <a:lnTo>
                      <a:pt x="690" y="247"/>
                    </a:lnTo>
                    <a:lnTo>
                      <a:pt x="603" y="14"/>
                    </a:lnTo>
                    <a:lnTo>
                      <a:pt x="599" y="6"/>
                    </a:lnTo>
                    <a:lnTo>
                      <a:pt x="592" y="1"/>
                    </a:lnTo>
                    <a:lnTo>
                      <a:pt x="584" y="0"/>
                    </a:lnTo>
                    <a:lnTo>
                      <a:pt x="57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60" name="Freeform 765">
                <a:extLst>
                  <a:ext uri="{FF2B5EF4-FFF2-40B4-BE49-F238E27FC236}">
                    <a16:creationId xmlns:a16="http://schemas.microsoft.com/office/drawing/2014/main" id="{BC52F38A-37D0-46F0-ACAC-988481AF1589}"/>
                  </a:ext>
                </a:extLst>
              </p:cNvPr>
              <p:cNvSpPr>
                <a:spLocks/>
              </p:cNvSpPr>
              <p:nvPr/>
            </p:nvSpPr>
            <p:spPr bwMode="auto">
              <a:xfrm flipH="1">
                <a:off x="372" y="1468"/>
                <a:ext cx="30" cy="21"/>
              </a:xfrm>
              <a:custGeom>
                <a:avLst/>
                <a:gdLst>
                  <a:gd name="T0" fmla="*/ 0 w 130"/>
                  <a:gd name="T1" fmla="*/ 0 h 93"/>
                  <a:gd name="T2" fmla="*/ 0 w 130"/>
                  <a:gd name="T3" fmla="*/ 0 h 93"/>
                  <a:gd name="T4" fmla="*/ 0 w 130"/>
                  <a:gd name="T5" fmla="*/ 0 h 93"/>
                  <a:gd name="T6" fmla="*/ 0 w 130"/>
                  <a:gd name="T7" fmla="*/ 0 h 93"/>
                  <a:gd name="T8" fmla="*/ 0 w 130"/>
                  <a:gd name="T9" fmla="*/ 0 h 93"/>
                  <a:gd name="T10" fmla="*/ 0 w 130"/>
                  <a:gd name="T11" fmla="*/ 0 h 93"/>
                  <a:gd name="T12" fmla="*/ 0 w 130"/>
                  <a:gd name="T13" fmla="*/ 0 h 93"/>
                  <a:gd name="T14" fmla="*/ 0 w 130"/>
                  <a:gd name="T15" fmla="*/ 0 h 93"/>
                  <a:gd name="T16" fmla="*/ 0 w 130"/>
                  <a:gd name="T17" fmla="*/ 0 h 93"/>
                  <a:gd name="T18" fmla="*/ 0 w 130"/>
                  <a:gd name="T19" fmla="*/ 0 h 93"/>
                  <a:gd name="T20" fmla="*/ 0 w 130"/>
                  <a:gd name="T21" fmla="*/ 0 h 93"/>
                  <a:gd name="T22" fmla="*/ 0 w 130"/>
                  <a:gd name="T23" fmla="*/ 0 h 93"/>
                  <a:gd name="T24" fmla="*/ 0 w 130"/>
                  <a:gd name="T25" fmla="*/ 0 h 93"/>
                  <a:gd name="T26" fmla="*/ 0 w 130"/>
                  <a:gd name="T27" fmla="*/ 0 h 93"/>
                  <a:gd name="T28" fmla="*/ 0 w 130"/>
                  <a:gd name="T29" fmla="*/ 0 h 93"/>
                  <a:gd name="T30" fmla="*/ 0 w 130"/>
                  <a:gd name="T31" fmla="*/ 0 h 93"/>
                  <a:gd name="T32" fmla="*/ 0 w 130"/>
                  <a:gd name="T33" fmla="*/ 0 h 93"/>
                  <a:gd name="T34" fmla="*/ 0 w 130"/>
                  <a:gd name="T35" fmla="*/ 0 h 93"/>
                  <a:gd name="T36" fmla="*/ 0 w 130"/>
                  <a:gd name="T37" fmla="*/ 0 h 93"/>
                  <a:gd name="T38" fmla="*/ 0 w 130"/>
                  <a:gd name="T39" fmla="*/ 0 h 93"/>
                  <a:gd name="T40" fmla="*/ 0 w 130"/>
                  <a:gd name="T41" fmla="*/ 0 h 93"/>
                  <a:gd name="T42" fmla="*/ 0 w 130"/>
                  <a:gd name="T43" fmla="*/ 0 h 93"/>
                  <a:gd name="T44" fmla="*/ 0 w 130"/>
                  <a:gd name="T45" fmla="*/ 0 h 93"/>
                  <a:gd name="T46" fmla="*/ 0 w 130"/>
                  <a:gd name="T47" fmla="*/ 0 h 93"/>
                  <a:gd name="T48" fmla="*/ 0 w 130"/>
                  <a:gd name="T49" fmla="*/ 0 h 93"/>
                  <a:gd name="T50" fmla="*/ 0 w 130"/>
                  <a:gd name="T51" fmla="*/ 0 h 93"/>
                  <a:gd name="T52" fmla="*/ 0 w 130"/>
                  <a:gd name="T53" fmla="*/ 0 h 93"/>
                  <a:gd name="T54" fmla="*/ 0 w 130"/>
                  <a:gd name="T55" fmla="*/ 0 h 93"/>
                  <a:gd name="T56" fmla="*/ 0 w 130"/>
                  <a:gd name="T57" fmla="*/ 0 h 93"/>
                  <a:gd name="T58" fmla="*/ 0 w 130"/>
                  <a:gd name="T59" fmla="*/ 0 h 93"/>
                  <a:gd name="T60" fmla="*/ 0 w 130"/>
                  <a:gd name="T61" fmla="*/ 0 h 93"/>
                  <a:gd name="T62" fmla="*/ 0 w 130"/>
                  <a:gd name="T63" fmla="*/ 0 h 93"/>
                  <a:gd name="T64" fmla="*/ 0 w 130"/>
                  <a:gd name="T65" fmla="*/ 0 h 93"/>
                  <a:gd name="T66" fmla="*/ 0 w 130"/>
                  <a:gd name="T67" fmla="*/ 0 h 93"/>
                  <a:gd name="T68" fmla="*/ 0 w 130"/>
                  <a:gd name="T69" fmla="*/ 0 h 93"/>
                  <a:gd name="T70" fmla="*/ 0 w 130"/>
                  <a:gd name="T71" fmla="*/ 0 h 93"/>
                  <a:gd name="T72" fmla="*/ 0 w 130"/>
                  <a:gd name="T73" fmla="*/ 0 h 9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0"/>
                  <a:gd name="T112" fmla="*/ 0 h 93"/>
                  <a:gd name="T113" fmla="*/ 130 w 130"/>
                  <a:gd name="T114" fmla="*/ 93 h 9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0" h="93">
                    <a:moveTo>
                      <a:pt x="0" y="43"/>
                    </a:moveTo>
                    <a:lnTo>
                      <a:pt x="0" y="43"/>
                    </a:lnTo>
                    <a:lnTo>
                      <a:pt x="2" y="52"/>
                    </a:lnTo>
                    <a:lnTo>
                      <a:pt x="4" y="61"/>
                    </a:lnTo>
                    <a:lnTo>
                      <a:pt x="10" y="70"/>
                    </a:lnTo>
                    <a:lnTo>
                      <a:pt x="17" y="77"/>
                    </a:lnTo>
                    <a:lnTo>
                      <a:pt x="26" y="83"/>
                    </a:lnTo>
                    <a:lnTo>
                      <a:pt x="37" y="88"/>
                    </a:lnTo>
                    <a:lnTo>
                      <a:pt x="50" y="92"/>
                    </a:lnTo>
                    <a:lnTo>
                      <a:pt x="63" y="93"/>
                    </a:lnTo>
                    <a:lnTo>
                      <a:pt x="76" y="93"/>
                    </a:lnTo>
                    <a:lnTo>
                      <a:pt x="89" y="92"/>
                    </a:lnTo>
                    <a:lnTo>
                      <a:pt x="99" y="88"/>
                    </a:lnTo>
                    <a:lnTo>
                      <a:pt x="110" y="83"/>
                    </a:lnTo>
                    <a:lnTo>
                      <a:pt x="117" y="77"/>
                    </a:lnTo>
                    <a:lnTo>
                      <a:pt x="124" y="70"/>
                    </a:lnTo>
                    <a:lnTo>
                      <a:pt x="129" y="61"/>
                    </a:lnTo>
                    <a:lnTo>
                      <a:pt x="130" y="52"/>
                    </a:lnTo>
                    <a:lnTo>
                      <a:pt x="130" y="41"/>
                    </a:lnTo>
                    <a:lnTo>
                      <a:pt x="127" y="32"/>
                    </a:lnTo>
                    <a:lnTo>
                      <a:pt x="121" y="24"/>
                    </a:lnTo>
                    <a:lnTo>
                      <a:pt x="115" y="17"/>
                    </a:lnTo>
                    <a:lnTo>
                      <a:pt x="106" y="10"/>
                    </a:lnTo>
                    <a:lnTo>
                      <a:pt x="94" y="5"/>
                    </a:lnTo>
                    <a:lnTo>
                      <a:pt x="82" y="1"/>
                    </a:lnTo>
                    <a:lnTo>
                      <a:pt x="69" y="0"/>
                    </a:lnTo>
                    <a:lnTo>
                      <a:pt x="55" y="0"/>
                    </a:lnTo>
                    <a:lnTo>
                      <a:pt x="43" y="1"/>
                    </a:lnTo>
                    <a:lnTo>
                      <a:pt x="32" y="5"/>
                    </a:lnTo>
                    <a:lnTo>
                      <a:pt x="21" y="10"/>
                    </a:lnTo>
                    <a:lnTo>
                      <a:pt x="13" y="17"/>
                    </a:lnTo>
                    <a:lnTo>
                      <a:pt x="7" y="24"/>
                    </a:lnTo>
                    <a:lnTo>
                      <a:pt x="3" y="32"/>
                    </a:lnTo>
                    <a:lnTo>
                      <a:pt x="0"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61" name="Freeform 766">
                <a:extLst>
                  <a:ext uri="{FF2B5EF4-FFF2-40B4-BE49-F238E27FC236}">
                    <a16:creationId xmlns:a16="http://schemas.microsoft.com/office/drawing/2014/main" id="{6E79BA62-E3E7-48C7-AFA4-F019B65C74CD}"/>
                  </a:ext>
                </a:extLst>
              </p:cNvPr>
              <p:cNvSpPr>
                <a:spLocks/>
              </p:cNvSpPr>
              <p:nvPr/>
            </p:nvSpPr>
            <p:spPr bwMode="auto">
              <a:xfrm flipH="1">
                <a:off x="383" y="1332"/>
                <a:ext cx="43" cy="153"/>
              </a:xfrm>
              <a:custGeom>
                <a:avLst/>
                <a:gdLst>
                  <a:gd name="T0" fmla="*/ 0 w 184"/>
                  <a:gd name="T1" fmla="*/ 0 h 666"/>
                  <a:gd name="T2" fmla="*/ 0 w 184"/>
                  <a:gd name="T3" fmla="*/ 0 h 666"/>
                  <a:gd name="T4" fmla="*/ 0 w 184"/>
                  <a:gd name="T5" fmla="*/ 0 h 666"/>
                  <a:gd name="T6" fmla="*/ 0 w 184"/>
                  <a:gd name="T7" fmla="*/ 0 h 666"/>
                  <a:gd name="T8" fmla="*/ 0 w 184"/>
                  <a:gd name="T9" fmla="*/ 0 h 666"/>
                  <a:gd name="T10" fmla="*/ 0 w 184"/>
                  <a:gd name="T11" fmla="*/ 0 h 666"/>
                  <a:gd name="T12" fmla="*/ 0 w 184"/>
                  <a:gd name="T13" fmla="*/ 0 h 666"/>
                  <a:gd name="T14" fmla="*/ 0 w 184"/>
                  <a:gd name="T15" fmla="*/ 0 h 666"/>
                  <a:gd name="T16" fmla="*/ 0 w 184"/>
                  <a:gd name="T17" fmla="*/ 0 h 666"/>
                  <a:gd name="T18" fmla="*/ 0 w 184"/>
                  <a:gd name="T19" fmla="*/ 0 h 666"/>
                  <a:gd name="T20" fmla="*/ 0 w 184"/>
                  <a:gd name="T21" fmla="*/ 0 h 666"/>
                  <a:gd name="T22" fmla="*/ 0 w 184"/>
                  <a:gd name="T23" fmla="*/ 0 h 666"/>
                  <a:gd name="T24" fmla="*/ 0 w 184"/>
                  <a:gd name="T25" fmla="*/ 0 h 666"/>
                  <a:gd name="T26" fmla="*/ 0 w 184"/>
                  <a:gd name="T27" fmla="*/ 0 h 666"/>
                  <a:gd name="T28" fmla="*/ 0 w 184"/>
                  <a:gd name="T29" fmla="*/ 0 h 666"/>
                  <a:gd name="T30" fmla="*/ 0 w 184"/>
                  <a:gd name="T31" fmla="*/ 0 h 666"/>
                  <a:gd name="T32" fmla="*/ 0 w 184"/>
                  <a:gd name="T33" fmla="*/ 0 h 666"/>
                  <a:gd name="T34" fmla="*/ 0 w 184"/>
                  <a:gd name="T35" fmla="*/ 0 h 666"/>
                  <a:gd name="T36" fmla="*/ 0 w 184"/>
                  <a:gd name="T37" fmla="*/ 0 h 66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4"/>
                  <a:gd name="T58" fmla="*/ 0 h 666"/>
                  <a:gd name="T59" fmla="*/ 184 w 184"/>
                  <a:gd name="T60" fmla="*/ 666 h 66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4" h="666">
                    <a:moveTo>
                      <a:pt x="17" y="0"/>
                    </a:moveTo>
                    <a:lnTo>
                      <a:pt x="9" y="4"/>
                    </a:lnTo>
                    <a:lnTo>
                      <a:pt x="2" y="9"/>
                    </a:lnTo>
                    <a:lnTo>
                      <a:pt x="0" y="17"/>
                    </a:lnTo>
                    <a:lnTo>
                      <a:pt x="0" y="26"/>
                    </a:lnTo>
                    <a:lnTo>
                      <a:pt x="141" y="651"/>
                    </a:lnTo>
                    <a:lnTo>
                      <a:pt x="145" y="659"/>
                    </a:lnTo>
                    <a:lnTo>
                      <a:pt x="152" y="664"/>
                    </a:lnTo>
                    <a:lnTo>
                      <a:pt x="160" y="666"/>
                    </a:lnTo>
                    <a:lnTo>
                      <a:pt x="169" y="666"/>
                    </a:lnTo>
                    <a:lnTo>
                      <a:pt x="177" y="662"/>
                    </a:lnTo>
                    <a:lnTo>
                      <a:pt x="182" y="657"/>
                    </a:lnTo>
                    <a:lnTo>
                      <a:pt x="184" y="649"/>
                    </a:lnTo>
                    <a:lnTo>
                      <a:pt x="184" y="640"/>
                    </a:lnTo>
                    <a:lnTo>
                      <a:pt x="43" y="17"/>
                    </a:lnTo>
                    <a:lnTo>
                      <a:pt x="39" y="9"/>
                    </a:lnTo>
                    <a:lnTo>
                      <a:pt x="34" y="3"/>
                    </a:lnTo>
                    <a:lnTo>
                      <a:pt x="26" y="0"/>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62" name="Freeform 767">
                <a:extLst>
                  <a:ext uri="{FF2B5EF4-FFF2-40B4-BE49-F238E27FC236}">
                    <a16:creationId xmlns:a16="http://schemas.microsoft.com/office/drawing/2014/main" id="{FC021E01-80B3-4215-A464-82E9DBFBDE4F}"/>
                  </a:ext>
                </a:extLst>
              </p:cNvPr>
              <p:cNvSpPr>
                <a:spLocks/>
              </p:cNvSpPr>
              <p:nvPr/>
            </p:nvSpPr>
            <p:spPr bwMode="auto">
              <a:xfrm flipH="1">
                <a:off x="337" y="1115"/>
                <a:ext cx="224" cy="225"/>
              </a:xfrm>
              <a:custGeom>
                <a:avLst/>
                <a:gdLst>
                  <a:gd name="T0" fmla="*/ 0 w 983"/>
                  <a:gd name="T1" fmla="*/ 0 h 985"/>
                  <a:gd name="T2" fmla="*/ 0 w 983"/>
                  <a:gd name="T3" fmla="*/ 0 h 985"/>
                  <a:gd name="T4" fmla="*/ 0 w 983"/>
                  <a:gd name="T5" fmla="*/ 0 h 985"/>
                  <a:gd name="T6" fmla="*/ 0 w 983"/>
                  <a:gd name="T7" fmla="*/ 0 h 985"/>
                  <a:gd name="T8" fmla="*/ 0 w 983"/>
                  <a:gd name="T9" fmla="*/ 0 h 985"/>
                  <a:gd name="T10" fmla="*/ 0 w 983"/>
                  <a:gd name="T11" fmla="*/ 0 h 985"/>
                  <a:gd name="T12" fmla="*/ 0 w 983"/>
                  <a:gd name="T13" fmla="*/ 0 h 985"/>
                  <a:gd name="T14" fmla="*/ 0 w 983"/>
                  <a:gd name="T15" fmla="*/ 0 h 985"/>
                  <a:gd name="T16" fmla="*/ 0 w 983"/>
                  <a:gd name="T17" fmla="*/ 0 h 985"/>
                  <a:gd name="T18" fmla="*/ 0 w 983"/>
                  <a:gd name="T19" fmla="*/ 0 h 985"/>
                  <a:gd name="T20" fmla="*/ 0 w 983"/>
                  <a:gd name="T21" fmla="*/ 0 h 985"/>
                  <a:gd name="T22" fmla="*/ 0 w 983"/>
                  <a:gd name="T23" fmla="*/ 0 h 985"/>
                  <a:gd name="T24" fmla="*/ 0 w 983"/>
                  <a:gd name="T25" fmla="*/ 0 h 985"/>
                  <a:gd name="T26" fmla="*/ 0 w 983"/>
                  <a:gd name="T27" fmla="*/ 0 h 985"/>
                  <a:gd name="T28" fmla="*/ 0 w 983"/>
                  <a:gd name="T29" fmla="*/ 0 h 985"/>
                  <a:gd name="T30" fmla="*/ 0 w 983"/>
                  <a:gd name="T31" fmla="*/ 0 h 985"/>
                  <a:gd name="T32" fmla="*/ 0 w 983"/>
                  <a:gd name="T33" fmla="*/ 0 h 985"/>
                  <a:gd name="T34" fmla="*/ 0 w 983"/>
                  <a:gd name="T35" fmla="*/ 0 h 985"/>
                  <a:gd name="T36" fmla="*/ 0 w 983"/>
                  <a:gd name="T37" fmla="*/ 0 h 985"/>
                  <a:gd name="T38" fmla="*/ 0 w 983"/>
                  <a:gd name="T39" fmla="*/ 0 h 985"/>
                  <a:gd name="T40" fmla="*/ 0 w 983"/>
                  <a:gd name="T41" fmla="*/ 0 h 985"/>
                  <a:gd name="T42" fmla="*/ 0 w 983"/>
                  <a:gd name="T43" fmla="*/ 0 h 985"/>
                  <a:gd name="T44" fmla="*/ 0 w 983"/>
                  <a:gd name="T45" fmla="*/ 0 h 985"/>
                  <a:gd name="T46" fmla="*/ 0 w 983"/>
                  <a:gd name="T47" fmla="*/ 0 h 985"/>
                  <a:gd name="T48" fmla="*/ 0 w 983"/>
                  <a:gd name="T49" fmla="*/ 0 h 985"/>
                  <a:gd name="T50" fmla="*/ 0 w 983"/>
                  <a:gd name="T51" fmla="*/ 0 h 985"/>
                  <a:gd name="T52" fmla="*/ 0 w 983"/>
                  <a:gd name="T53" fmla="*/ 0 h 985"/>
                  <a:gd name="T54" fmla="*/ 0 w 983"/>
                  <a:gd name="T55" fmla="*/ 0 h 985"/>
                  <a:gd name="T56" fmla="*/ 0 w 983"/>
                  <a:gd name="T57" fmla="*/ 0 h 985"/>
                  <a:gd name="T58" fmla="*/ 0 w 983"/>
                  <a:gd name="T59" fmla="*/ 0 h 985"/>
                  <a:gd name="T60" fmla="*/ 0 w 983"/>
                  <a:gd name="T61" fmla="*/ 0 h 985"/>
                  <a:gd name="T62" fmla="*/ 0 w 983"/>
                  <a:gd name="T63" fmla="*/ 0 h 985"/>
                  <a:gd name="T64" fmla="*/ 0 w 983"/>
                  <a:gd name="T65" fmla="*/ 0 h 985"/>
                  <a:gd name="T66" fmla="*/ 0 w 983"/>
                  <a:gd name="T67" fmla="*/ 0 h 985"/>
                  <a:gd name="T68" fmla="*/ 0 w 983"/>
                  <a:gd name="T69" fmla="*/ 0 h 985"/>
                  <a:gd name="T70" fmla="*/ 0 w 983"/>
                  <a:gd name="T71" fmla="*/ 0 h 985"/>
                  <a:gd name="T72" fmla="*/ 0 w 983"/>
                  <a:gd name="T73" fmla="*/ 0 h 985"/>
                  <a:gd name="T74" fmla="*/ 0 w 983"/>
                  <a:gd name="T75" fmla="*/ 0 h 985"/>
                  <a:gd name="T76" fmla="*/ 0 w 983"/>
                  <a:gd name="T77" fmla="*/ 0 h 985"/>
                  <a:gd name="T78" fmla="*/ 0 w 983"/>
                  <a:gd name="T79" fmla="*/ 0 h 985"/>
                  <a:gd name="T80" fmla="*/ 0 w 983"/>
                  <a:gd name="T81" fmla="*/ 0 h 985"/>
                  <a:gd name="T82" fmla="*/ 0 w 983"/>
                  <a:gd name="T83" fmla="*/ 0 h 985"/>
                  <a:gd name="T84" fmla="*/ 0 w 983"/>
                  <a:gd name="T85" fmla="*/ 0 h 985"/>
                  <a:gd name="T86" fmla="*/ 0 w 983"/>
                  <a:gd name="T87" fmla="*/ 0 h 985"/>
                  <a:gd name="T88" fmla="*/ 0 w 983"/>
                  <a:gd name="T89" fmla="*/ 0 h 985"/>
                  <a:gd name="T90" fmla="*/ 0 w 983"/>
                  <a:gd name="T91" fmla="*/ 0 h 985"/>
                  <a:gd name="T92" fmla="*/ 0 w 983"/>
                  <a:gd name="T93" fmla="*/ 0 h 98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83"/>
                  <a:gd name="T142" fmla="*/ 0 h 985"/>
                  <a:gd name="T143" fmla="*/ 983 w 983"/>
                  <a:gd name="T144" fmla="*/ 985 h 98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83" h="985">
                    <a:moveTo>
                      <a:pt x="883" y="31"/>
                    </a:moveTo>
                    <a:lnTo>
                      <a:pt x="882" y="33"/>
                    </a:lnTo>
                    <a:lnTo>
                      <a:pt x="882" y="34"/>
                    </a:lnTo>
                    <a:lnTo>
                      <a:pt x="880" y="37"/>
                    </a:lnTo>
                    <a:lnTo>
                      <a:pt x="880" y="38"/>
                    </a:lnTo>
                    <a:lnTo>
                      <a:pt x="873" y="69"/>
                    </a:lnTo>
                    <a:lnTo>
                      <a:pt x="852" y="151"/>
                    </a:lnTo>
                    <a:lnTo>
                      <a:pt x="823" y="267"/>
                    </a:lnTo>
                    <a:lnTo>
                      <a:pt x="791" y="400"/>
                    </a:lnTo>
                    <a:lnTo>
                      <a:pt x="757" y="534"/>
                    </a:lnTo>
                    <a:lnTo>
                      <a:pt x="728" y="650"/>
                    </a:lnTo>
                    <a:lnTo>
                      <a:pt x="708" y="733"/>
                    </a:lnTo>
                    <a:lnTo>
                      <a:pt x="700" y="765"/>
                    </a:lnTo>
                    <a:lnTo>
                      <a:pt x="692" y="785"/>
                    </a:lnTo>
                    <a:lnTo>
                      <a:pt x="684" y="802"/>
                    </a:lnTo>
                    <a:lnTo>
                      <a:pt x="676" y="814"/>
                    </a:lnTo>
                    <a:lnTo>
                      <a:pt x="670" y="824"/>
                    </a:lnTo>
                    <a:lnTo>
                      <a:pt x="663" y="830"/>
                    </a:lnTo>
                    <a:lnTo>
                      <a:pt x="658" y="836"/>
                    </a:lnTo>
                    <a:lnTo>
                      <a:pt x="654" y="838"/>
                    </a:lnTo>
                    <a:lnTo>
                      <a:pt x="650" y="840"/>
                    </a:lnTo>
                    <a:lnTo>
                      <a:pt x="646" y="841"/>
                    </a:lnTo>
                    <a:lnTo>
                      <a:pt x="644" y="841"/>
                    </a:lnTo>
                    <a:lnTo>
                      <a:pt x="643" y="841"/>
                    </a:lnTo>
                    <a:lnTo>
                      <a:pt x="641" y="841"/>
                    </a:lnTo>
                    <a:lnTo>
                      <a:pt x="639" y="840"/>
                    </a:lnTo>
                    <a:lnTo>
                      <a:pt x="636" y="840"/>
                    </a:lnTo>
                    <a:lnTo>
                      <a:pt x="633" y="838"/>
                    </a:lnTo>
                    <a:lnTo>
                      <a:pt x="631" y="838"/>
                    </a:lnTo>
                    <a:lnTo>
                      <a:pt x="610" y="838"/>
                    </a:lnTo>
                    <a:lnTo>
                      <a:pt x="581" y="840"/>
                    </a:lnTo>
                    <a:lnTo>
                      <a:pt x="546" y="841"/>
                    </a:lnTo>
                    <a:lnTo>
                      <a:pt x="506" y="842"/>
                    </a:lnTo>
                    <a:lnTo>
                      <a:pt x="462" y="844"/>
                    </a:lnTo>
                    <a:lnTo>
                      <a:pt x="415" y="846"/>
                    </a:lnTo>
                    <a:lnTo>
                      <a:pt x="367" y="847"/>
                    </a:lnTo>
                    <a:lnTo>
                      <a:pt x="318" y="850"/>
                    </a:lnTo>
                    <a:lnTo>
                      <a:pt x="268" y="853"/>
                    </a:lnTo>
                    <a:lnTo>
                      <a:pt x="221" y="855"/>
                    </a:lnTo>
                    <a:lnTo>
                      <a:pt x="177" y="858"/>
                    </a:lnTo>
                    <a:lnTo>
                      <a:pt x="137" y="862"/>
                    </a:lnTo>
                    <a:lnTo>
                      <a:pt x="102" y="864"/>
                    </a:lnTo>
                    <a:lnTo>
                      <a:pt x="73" y="868"/>
                    </a:lnTo>
                    <a:lnTo>
                      <a:pt x="51" y="872"/>
                    </a:lnTo>
                    <a:lnTo>
                      <a:pt x="38" y="876"/>
                    </a:lnTo>
                    <a:lnTo>
                      <a:pt x="22" y="886"/>
                    </a:lnTo>
                    <a:lnTo>
                      <a:pt x="12" y="898"/>
                    </a:lnTo>
                    <a:lnTo>
                      <a:pt x="6" y="911"/>
                    </a:lnTo>
                    <a:lnTo>
                      <a:pt x="2" y="924"/>
                    </a:lnTo>
                    <a:lnTo>
                      <a:pt x="0" y="939"/>
                    </a:lnTo>
                    <a:lnTo>
                      <a:pt x="2" y="952"/>
                    </a:lnTo>
                    <a:lnTo>
                      <a:pt x="4" y="963"/>
                    </a:lnTo>
                    <a:lnTo>
                      <a:pt x="7" y="974"/>
                    </a:lnTo>
                    <a:lnTo>
                      <a:pt x="11" y="979"/>
                    </a:lnTo>
                    <a:lnTo>
                      <a:pt x="15" y="983"/>
                    </a:lnTo>
                    <a:lnTo>
                      <a:pt x="20" y="984"/>
                    </a:lnTo>
                    <a:lnTo>
                      <a:pt x="25" y="985"/>
                    </a:lnTo>
                    <a:lnTo>
                      <a:pt x="704" y="985"/>
                    </a:lnTo>
                    <a:lnTo>
                      <a:pt x="705" y="985"/>
                    </a:lnTo>
                    <a:lnTo>
                      <a:pt x="706" y="985"/>
                    </a:lnTo>
                    <a:lnTo>
                      <a:pt x="743" y="978"/>
                    </a:lnTo>
                    <a:lnTo>
                      <a:pt x="771" y="966"/>
                    </a:lnTo>
                    <a:lnTo>
                      <a:pt x="795" y="952"/>
                    </a:lnTo>
                    <a:lnTo>
                      <a:pt x="812" y="933"/>
                    </a:lnTo>
                    <a:lnTo>
                      <a:pt x="825" y="915"/>
                    </a:lnTo>
                    <a:lnTo>
                      <a:pt x="832" y="897"/>
                    </a:lnTo>
                    <a:lnTo>
                      <a:pt x="838" y="880"/>
                    </a:lnTo>
                    <a:lnTo>
                      <a:pt x="839" y="866"/>
                    </a:lnTo>
                    <a:lnTo>
                      <a:pt x="839" y="867"/>
                    </a:lnTo>
                    <a:lnTo>
                      <a:pt x="839" y="868"/>
                    </a:lnTo>
                    <a:lnTo>
                      <a:pt x="983" y="46"/>
                    </a:lnTo>
                    <a:lnTo>
                      <a:pt x="983" y="43"/>
                    </a:lnTo>
                    <a:lnTo>
                      <a:pt x="983" y="39"/>
                    </a:lnTo>
                    <a:lnTo>
                      <a:pt x="982" y="35"/>
                    </a:lnTo>
                    <a:lnTo>
                      <a:pt x="981" y="33"/>
                    </a:lnTo>
                    <a:lnTo>
                      <a:pt x="975" y="24"/>
                    </a:lnTo>
                    <a:lnTo>
                      <a:pt x="969" y="17"/>
                    </a:lnTo>
                    <a:lnTo>
                      <a:pt x="964" y="12"/>
                    </a:lnTo>
                    <a:lnTo>
                      <a:pt x="957" y="7"/>
                    </a:lnTo>
                    <a:lnTo>
                      <a:pt x="952" y="4"/>
                    </a:lnTo>
                    <a:lnTo>
                      <a:pt x="947" y="3"/>
                    </a:lnTo>
                    <a:lnTo>
                      <a:pt x="942" y="1"/>
                    </a:lnTo>
                    <a:lnTo>
                      <a:pt x="936" y="0"/>
                    </a:lnTo>
                    <a:lnTo>
                      <a:pt x="926" y="1"/>
                    </a:lnTo>
                    <a:lnTo>
                      <a:pt x="916" y="4"/>
                    </a:lnTo>
                    <a:lnTo>
                      <a:pt x="906" y="8"/>
                    </a:lnTo>
                    <a:lnTo>
                      <a:pt x="900" y="13"/>
                    </a:lnTo>
                    <a:lnTo>
                      <a:pt x="893" y="20"/>
                    </a:lnTo>
                    <a:lnTo>
                      <a:pt x="888" y="25"/>
                    </a:lnTo>
                    <a:lnTo>
                      <a:pt x="884" y="29"/>
                    </a:lnTo>
                    <a:lnTo>
                      <a:pt x="883"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63" name="Freeform 768">
                <a:extLst>
                  <a:ext uri="{FF2B5EF4-FFF2-40B4-BE49-F238E27FC236}">
                    <a16:creationId xmlns:a16="http://schemas.microsoft.com/office/drawing/2014/main" id="{C1E85BAE-DD04-4468-B6AB-ACD7B47052D8}"/>
                  </a:ext>
                </a:extLst>
              </p:cNvPr>
              <p:cNvSpPr>
                <a:spLocks/>
              </p:cNvSpPr>
              <p:nvPr/>
            </p:nvSpPr>
            <p:spPr bwMode="auto">
              <a:xfrm flipH="1">
                <a:off x="346" y="1124"/>
                <a:ext cx="207" cy="207"/>
              </a:xfrm>
              <a:custGeom>
                <a:avLst/>
                <a:gdLst>
                  <a:gd name="T0" fmla="*/ 0 w 904"/>
                  <a:gd name="T1" fmla="*/ 0 h 907"/>
                  <a:gd name="T2" fmla="*/ 0 w 904"/>
                  <a:gd name="T3" fmla="*/ 0 h 907"/>
                  <a:gd name="T4" fmla="*/ 0 w 904"/>
                  <a:gd name="T5" fmla="*/ 0 h 907"/>
                  <a:gd name="T6" fmla="*/ 0 w 904"/>
                  <a:gd name="T7" fmla="*/ 0 h 907"/>
                  <a:gd name="T8" fmla="*/ 0 w 904"/>
                  <a:gd name="T9" fmla="*/ 0 h 907"/>
                  <a:gd name="T10" fmla="*/ 0 w 904"/>
                  <a:gd name="T11" fmla="*/ 0 h 907"/>
                  <a:gd name="T12" fmla="*/ 0 w 904"/>
                  <a:gd name="T13" fmla="*/ 0 h 907"/>
                  <a:gd name="T14" fmla="*/ 0 w 904"/>
                  <a:gd name="T15" fmla="*/ 0 h 907"/>
                  <a:gd name="T16" fmla="*/ 0 w 904"/>
                  <a:gd name="T17" fmla="*/ 0 h 907"/>
                  <a:gd name="T18" fmla="*/ 0 w 904"/>
                  <a:gd name="T19" fmla="*/ 0 h 907"/>
                  <a:gd name="T20" fmla="*/ 0 w 904"/>
                  <a:gd name="T21" fmla="*/ 0 h 907"/>
                  <a:gd name="T22" fmla="*/ 0 w 904"/>
                  <a:gd name="T23" fmla="*/ 0 h 907"/>
                  <a:gd name="T24" fmla="*/ 0 w 904"/>
                  <a:gd name="T25" fmla="*/ 0 h 907"/>
                  <a:gd name="T26" fmla="*/ 0 w 904"/>
                  <a:gd name="T27" fmla="*/ 0 h 907"/>
                  <a:gd name="T28" fmla="*/ 0 w 904"/>
                  <a:gd name="T29" fmla="*/ 0 h 907"/>
                  <a:gd name="T30" fmla="*/ 0 w 904"/>
                  <a:gd name="T31" fmla="*/ 0 h 907"/>
                  <a:gd name="T32" fmla="*/ 0 w 904"/>
                  <a:gd name="T33" fmla="*/ 0 h 907"/>
                  <a:gd name="T34" fmla="*/ 0 w 904"/>
                  <a:gd name="T35" fmla="*/ 0 h 907"/>
                  <a:gd name="T36" fmla="*/ 0 w 904"/>
                  <a:gd name="T37" fmla="*/ 0 h 907"/>
                  <a:gd name="T38" fmla="*/ 0 w 904"/>
                  <a:gd name="T39" fmla="*/ 0 h 907"/>
                  <a:gd name="T40" fmla="*/ 0 w 904"/>
                  <a:gd name="T41" fmla="*/ 0 h 907"/>
                  <a:gd name="T42" fmla="*/ 0 w 904"/>
                  <a:gd name="T43" fmla="*/ 0 h 907"/>
                  <a:gd name="T44" fmla="*/ 0 w 904"/>
                  <a:gd name="T45" fmla="*/ 0 h 907"/>
                  <a:gd name="T46" fmla="*/ 0 w 904"/>
                  <a:gd name="T47" fmla="*/ 0 h 907"/>
                  <a:gd name="T48" fmla="*/ 0 w 904"/>
                  <a:gd name="T49" fmla="*/ 0 h 907"/>
                  <a:gd name="T50" fmla="*/ 0 w 904"/>
                  <a:gd name="T51" fmla="*/ 0 h 907"/>
                  <a:gd name="T52" fmla="*/ 0 w 904"/>
                  <a:gd name="T53" fmla="*/ 0 h 907"/>
                  <a:gd name="T54" fmla="*/ 0 w 904"/>
                  <a:gd name="T55" fmla="*/ 0 h 907"/>
                  <a:gd name="T56" fmla="*/ 0 w 904"/>
                  <a:gd name="T57" fmla="*/ 0 h 907"/>
                  <a:gd name="T58" fmla="*/ 0 w 904"/>
                  <a:gd name="T59" fmla="*/ 0 h 907"/>
                  <a:gd name="T60" fmla="*/ 0 w 904"/>
                  <a:gd name="T61" fmla="*/ 0 h 907"/>
                  <a:gd name="T62" fmla="*/ 0 w 904"/>
                  <a:gd name="T63" fmla="*/ 0 h 907"/>
                  <a:gd name="T64" fmla="*/ 0 w 904"/>
                  <a:gd name="T65" fmla="*/ 0 h 907"/>
                  <a:gd name="T66" fmla="*/ 0 w 904"/>
                  <a:gd name="T67" fmla="*/ 0 h 907"/>
                  <a:gd name="T68" fmla="*/ 0 w 904"/>
                  <a:gd name="T69" fmla="*/ 0 h 907"/>
                  <a:gd name="T70" fmla="*/ 0 w 904"/>
                  <a:gd name="T71" fmla="*/ 0 h 907"/>
                  <a:gd name="T72" fmla="*/ 0 w 904"/>
                  <a:gd name="T73" fmla="*/ 0 h 907"/>
                  <a:gd name="T74" fmla="*/ 0 w 904"/>
                  <a:gd name="T75" fmla="*/ 0 h 907"/>
                  <a:gd name="T76" fmla="*/ 0 w 904"/>
                  <a:gd name="T77" fmla="*/ 0 h 907"/>
                  <a:gd name="T78" fmla="*/ 0 w 904"/>
                  <a:gd name="T79" fmla="*/ 0 h 907"/>
                  <a:gd name="T80" fmla="*/ 0 w 904"/>
                  <a:gd name="T81" fmla="*/ 0 h 907"/>
                  <a:gd name="T82" fmla="*/ 0 w 904"/>
                  <a:gd name="T83" fmla="*/ 0 h 907"/>
                  <a:gd name="T84" fmla="*/ 0 w 904"/>
                  <a:gd name="T85" fmla="*/ 0 h 907"/>
                  <a:gd name="T86" fmla="*/ 0 w 904"/>
                  <a:gd name="T87" fmla="*/ 0 h 907"/>
                  <a:gd name="T88" fmla="*/ 0 w 904"/>
                  <a:gd name="T89" fmla="*/ 0 h 907"/>
                  <a:gd name="T90" fmla="*/ 0 w 904"/>
                  <a:gd name="T91" fmla="*/ 0 h 90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04"/>
                  <a:gd name="T139" fmla="*/ 0 h 907"/>
                  <a:gd name="T140" fmla="*/ 904 w 904"/>
                  <a:gd name="T141" fmla="*/ 907 h 90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04" h="907">
                    <a:moveTo>
                      <a:pt x="896" y="0"/>
                    </a:moveTo>
                    <a:lnTo>
                      <a:pt x="897" y="1"/>
                    </a:lnTo>
                    <a:lnTo>
                      <a:pt x="900" y="3"/>
                    </a:lnTo>
                    <a:lnTo>
                      <a:pt x="901" y="5"/>
                    </a:lnTo>
                    <a:lnTo>
                      <a:pt x="904" y="8"/>
                    </a:lnTo>
                    <a:lnTo>
                      <a:pt x="897" y="47"/>
                    </a:lnTo>
                    <a:lnTo>
                      <a:pt x="880" y="142"/>
                    </a:lnTo>
                    <a:lnTo>
                      <a:pt x="857" y="272"/>
                    </a:lnTo>
                    <a:lnTo>
                      <a:pt x="831" y="421"/>
                    </a:lnTo>
                    <a:lnTo>
                      <a:pt x="805" y="569"/>
                    </a:lnTo>
                    <a:lnTo>
                      <a:pt x="783" y="698"/>
                    </a:lnTo>
                    <a:lnTo>
                      <a:pt x="767" y="789"/>
                    </a:lnTo>
                    <a:lnTo>
                      <a:pt x="761" y="823"/>
                    </a:lnTo>
                    <a:lnTo>
                      <a:pt x="761" y="824"/>
                    </a:lnTo>
                    <a:lnTo>
                      <a:pt x="761" y="825"/>
                    </a:lnTo>
                    <a:lnTo>
                      <a:pt x="761" y="829"/>
                    </a:lnTo>
                    <a:lnTo>
                      <a:pt x="760" y="838"/>
                    </a:lnTo>
                    <a:lnTo>
                      <a:pt x="756" y="850"/>
                    </a:lnTo>
                    <a:lnTo>
                      <a:pt x="748" y="863"/>
                    </a:lnTo>
                    <a:lnTo>
                      <a:pt x="736" y="877"/>
                    </a:lnTo>
                    <a:lnTo>
                      <a:pt x="719" y="890"/>
                    </a:lnTo>
                    <a:lnTo>
                      <a:pt x="695" y="901"/>
                    </a:lnTo>
                    <a:lnTo>
                      <a:pt x="663" y="907"/>
                    </a:lnTo>
                    <a:lnTo>
                      <a:pt x="656" y="907"/>
                    </a:lnTo>
                    <a:lnTo>
                      <a:pt x="635" y="907"/>
                    </a:lnTo>
                    <a:lnTo>
                      <a:pt x="604" y="907"/>
                    </a:lnTo>
                    <a:lnTo>
                      <a:pt x="562" y="907"/>
                    </a:lnTo>
                    <a:lnTo>
                      <a:pt x="514" y="907"/>
                    </a:lnTo>
                    <a:lnTo>
                      <a:pt x="459" y="907"/>
                    </a:lnTo>
                    <a:lnTo>
                      <a:pt x="402" y="907"/>
                    </a:lnTo>
                    <a:lnTo>
                      <a:pt x="342" y="907"/>
                    </a:lnTo>
                    <a:lnTo>
                      <a:pt x="281" y="907"/>
                    </a:lnTo>
                    <a:lnTo>
                      <a:pt x="223" y="907"/>
                    </a:lnTo>
                    <a:lnTo>
                      <a:pt x="167" y="907"/>
                    </a:lnTo>
                    <a:lnTo>
                      <a:pt x="116" y="907"/>
                    </a:lnTo>
                    <a:lnTo>
                      <a:pt x="73" y="907"/>
                    </a:lnTo>
                    <a:lnTo>
                      <a:pt x="38" y="907"/>
                    </a:lnTo>
                    <a:lnTo>
                      <a:pt x="13" y="907"/>
                    </a:lnTo>
                    <a:lnTo>
                      <a:pt x="2" y="907"/>
                    </a:lnTo>
                    <a:lnTo>
                      <a:pt x="2" y="905"/>
                    </a:lnTo>
                    <a:lnTo>
                      <a:pt x="2" y="903"/>
                    </a:lnTo>
                    <a:lnTo>
                      <a:pt x="0" y="901"/>
                    </a:lnTo>
                    <a:lnTo>
                      <a:pt x="0" y="900"/>
                    </a:lnTo>
                    <a:lnTo>
                      <a:pt x="2" y="892"/>
                    </a:lnTo>
                    <a:lnTo>
                      <a:pt x="4" y="885"/>
                    </a:lnTo>
                    <a:lnTo>
                      <a:pt x="9" y="877"/>
                    </a:lnTo>
                    <a:lnTo>
                      <a:pt x="17" y="872"/>
                    </a:lnTo>
                    <a:lnTo>
                      <a:pt x="25" y="870"/>
                    </a:lnTo>
                    <a:lnTo>
                      <a:pt x="39" y="867"/>
                    </a:lnTo>
                    <a:lnTo>
                      <a:pt x="58" y="864"/>
                    </a:lnTo>
                    <a:lnTo>
                      <a:pt x="82" y="862"/>
                    </a:lnTo>
                    <a:lnTo>
                      <a:pt x="110" y="860"/>
                    </a:lnTo>
                    <a:lnTo>
                      <a:pt x="142" y="858"/>
                    </a:lnTo>
                    <a:lnTo>
                      <a:pt x="178" y="855"/>
                    </a:lnTo>
                    <a:lnTo>
                      <a:pt x="217" y="853"/>
                    </a:lnTo>
                    <a:lnTo>
                      <a:pt x="259" y="850"/>
                    </a:lnTo>
                    <a:lnTo>
                      <a:pt x="302" y="849"/>
                    </a:lnTo>
                    <a:lnTo>
                      <a:pt x="347" y="846"/>
                    </a:lnTo>
                    <a:lnTo>
                      <a:pt x="396" y="845"/>
                    </a:lnTo>
                    <a:lnTo>
                      <a:pt x="444" y="842"/>
                    </a:lnTo>
                    <a:lnTo>
                      <a:pt x="492" y="841"/>
                    </a:lnTo>
                    <a:lnTo>
                      <a:pt x="541" y="840"/>
                    </a:lnTo>
                    <a:lnTo>
                      <a:pt x="589" y="838"/>
                    </a:lnTo>
                    <a:lnTo>
                      <a:pt x="596" y="841"/>
                    </a:lnTo>
                    <a:lnTo>
                      <a:pt x="604" y="842"/>
                    </a:lnTo>
                    <a:lnTo>
                      <a:pt x="613" y="842"/>
                    </a:lnTo>
                    <a:lnTo>
                      <a:pt x="622" y="840"/>
                    </a:lnTo>
                    <a:lnTo>
                      <a:pt x="632" y="834"/>
                    </a:lnTo>
                    <a:lnTo>
                      <a:pt x="643" y="828"/>
                    </a:lnTo>
                    <a:lnTo>
                      <a:pt x="653" y="819"/>
                    </a:lnTo>
                    <a:lnTo>
                      <a:pt x="662" y="807"/>
                    </a:lnTo>
                    <a:lnTo>
                      <a:pt x="672" y="794"/>
                    </a:lnTo>
                    <a:lnTo>
                      <a:pt x="682" y="777"/>
                    </a:lnTo>
                    <a:lnTo>
                      <a:pt x="689" y="760"/>
                    </a:lnTo>
                    <a:lnTo>
                      <a:pt x="698" y="739"/>
                    </a:lnTo>
                    <a:lnTo>
                      <a:pt x="698" y="738"/>
                    </a:lnTo>
                    <a:lnTo>
                      <a:pt x="698" y="737"/>
                    </a:lnTo>
                    <a:lnTo>
                      <a:pt x="706" y="706"/>
                    </a:lnTo>
                    <a:lnTo>
                      <a:pt x="726" y="625"/>
                    </a:lnTo>
                    <a:lnTo>
                      <a:pt x="754" y="510"/>
                    </a:lnTo>
                    <a:lnTo>
                      <a:pt x="787" y="379"/>
                    </a:lnTo>
                    <a:lnTo>
                      <a:pt x="819" y="246"/>
                    </a:lnTo>
                    <a:lnTo>
                      <a:pt x="849" y="130"/>
                    </a:lnTo>
                    <a:lnTo>
                      <a:pt x="869" y="47"/>
                    </a:lnTo>
                    <a:lnTo>
                      <a:pt x="878" y="13"/>
                    </a:lnTo>
                    <a:lnTo>
                      <a:pt x="882" y="8"/>
                    </a:lnTo>
                    <a:lnTo>
                      <a:pt x="887" y="4"/>
                    </a:lnTo>
                    <a:lnTo>
                      <a:pt x="892" y="1"/>
                    </a:lnTo>
                    <a:lnTo>
                      <a:pt x="896"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64" name="Freeform 769">
                <a:extLst>
                  <a:ext uri="{FF2B5EF4-FFF2-40B4-BE49-F238E27FC236}">
                    <a16:creationId xmlns:a16="http://schemas.microsoft.com/office/drawing/2014/main" id="{A972ABB0-56BE-49F9-9832-047F2D17B115}"/>
                  </a:ext>
                </a:extLst>
              </p:cNvPr>
              <p:cNvSpPr>
                <a:spLocks/>
              </p:cNvSpPr>
              <p:nvPr/>
            </p:nvSpPr>
            <p:spPr bwMode="auto">
              <a:xfrm flipH="1">
                <a:off x="774" y="1193"/>
                <a:ext cx="77" cy="290"/>
              </a:xfrm>
              <a:custGeom>
                <a:avLst/>
                <a:gdLst>
                  <a:gd name="T0" fmla="*/ 0 w 338"/>
                  <a:gd name="T1" fmla="*/ 0 h 1268"/>
                  <a:gd name="T2" fmla="*/ 0 w 338"/>
                  <a:gd name="T3" fmla="*/ 0 h 1268"/>
                  <a:gd name="T4" fmla="*/ 0 w 338"/>
                  <a:gd name="T5" fmla="*/ 0 h 1268"/>
                  <a:gd name="T6" fmla="*/ 0 w 338"/>
                  <a:gd name="T7" fmla="*/ 0 h 1268"/>
                  <a:gd name="T8" fmla="*/ 0 w 338"/>
                  <a:gd name="T9" fmla="*/ 0 h 1268"/>
                  <a:gd name="T10" fmla="*/ 0 w 338"/>
                  <a:gd name="T11" fmla="*/ 0 h 1268"/>
                  <a:gd name="T12" fmla="*/ 0 w 338"/>
                  <a:gd name="T13" fmla="*/ 0 h 1268"/>
                  <a:gd name="T14" fmla="*/ 0 w 338"/>
                  <a:gd name="T15" fmla="*/ 0 h 1268"/>
                  <a:gd name="T16" fmla="*/ 0 w 338"/>
                  <a:gd name="T17" fmla="*/ 0 h 1268"/>
                  <a:gd name="T18" fmla="*/ 0 w 338"/>
                  <a:gd name="T19" fmla="*/ 0 h 1268"/>
                  <a:gd name="T20" fmla="*/ 0 w 338"/>
                  <a:gd name="T21" fmla="*/ 0 h 1268"/>
                  <a:gd name="T22" fmla="*/ 0 w 338"/>
                  <a:gd name="T23" fmla="*/ 0 h 1268"/>
                  <a:gd name="T24" fmla="*/ 0 w 338"/>
                  <a:gd name="T25" fmla="*/ 0 h 1268"/>
                  <a:gd name="T26" fmla="*/ 0 w 338"/>
                  <a:gd name="T27" fmla="*/ 0 h 1268"/>
                  <a:gd name="T28" fmla="*/ 0 w 338"/>
                  <a:gd name="T29" fmla="*/ 0 h 1268"/>
                  <a:gd name="T30" fmla="*/ 0 w 338"/>
                  <a:gd name="T31" fmla="*/ 0 h 1268"/>
                  <a:gd name="T32" fmla="*/ 0 w 338"/>
                  <a:gd name="T33" fmla="*/ 0 h 1268"/>
                  <a:gd name="T34" fmla="*/ 0 w 338"/>
                  <a:gd name="T35" fmla="*/ 0 h 1268"/>
                  <a:gd name="T36" fmla="*/ 0 w 338"/>
                  <a:gd name="T37" fmla="*/ 0 h 1268"/>
                  <a:gd name="T38" fmla="*/ 0 w 338"/>
                  <a:gd name="T39" fmla="*/ 0 h 1268"/>
                  <a:gd name="T40" fmla="*/ 0 w 338"/>
                  <a:gd name="T41" fmla="*/ 0 h 1268"/>
                  <a:gd name="T42" fmla="*/ 0 w 338"/>
                  <a:gd name="T43" fmla="*/ 0 h 1268"/>
                  <a:gd name="T44" fmla="*/ 0 w 338"/>
                  <a:gd name="T45" fmla="*/ 0 h 1268"/>
                  <a:gd name="T46" fmla="*/ 0 w 338"/>
                  <a:gd name="T47" fmla="*/ 0 h 1268"/>
                  <a:gd name="T48" fmla="*/ 0 w 338"/>
                  <a:gd name="T49" fmla="*/ 0 h 1268"/>
                  <a:gd name="T50" fmla="*/ 0 w 338"/>
                  <a:gd name="T51" fmla="*/ 0 h 1268"/>
                  <a:gd name="T52" fmla="*/ 0 w 338"/>
                  <a:gd name="T53" fmla="*/ 0 h 1268"/>
                  <a:gd name="T54" fmla="*/ 0 w 338"/>
                  <a:gd name="T55" fmla="*/ 0 h 1268"/>
                  <a:gd name="T56" fmla="*/ 0 w 338"/>
                  <a:gd name="T57" fmla="*/ 0 h 1268"/>
                  <a:gd name="T58" fmla="*/ 0 w 338"/>
                  <a:gd name="T59" fmla="*/ 0 h 1268"/>
                  <a:gd name="T60" fmla="*/ 0 w 338"/>
                  <a:gd name="T61" fmla="*/ 0 h 1268"/>
                  <a:gd name="T62" fmla="*/ 0 w 338"/>
                  <a:gd name="T63" fmla="*/ 0 h 1268"/>
                  <a:gd name="T64" fmla="*/ 0 w 338"/>
                  <a:gd name="T65" fmla="*/ 0 h 1268"/>
                  <a:gd name="T66" fmla="*/ 0 w 338"/>
                  <a:gd name="T67" fmla="*/ 0 h 1268"/>
                  <a:gd name="T68" fmla="*/ 0 w 338"/>
                  <a:gd name="T69" fmla="*/ 0 h 1268"/>
                  <a:gd name="T70" fmla="*/ 0 w 338"/>
                  <a:gd name="T71" fmla="*/ 0 h 1268"/>
                  <a:gd name="T72" fmla="*/ 0 w 338"/>
                  <a:gd name="T73" fmla="*/ 0 h 1268"/>
                  <a:gd name="T74" fmla="*/ 0 w 338"/>
                  <a:gd name="T75" fmla="*/ 0 h 1268"/>
                  <a:gd name="T76" fmla="*/ 0 w 338"/>
                  <a:gd name="T77" fmla="*/ 0 h 1268"/>
                  <a:gd name="T78" fmla="*/ 0 w 338"/>
                  <a:gd name="T79" fmla="*/ 0 h 1268"/>
                  <a:gd name="T80" fmla="*/ 0 w 338"/>
                  <a:gd name="T81" fmla="*/ 0 h 1268"/>
                  <a:gd name="T82" fmla="*/ 0 w 338"/>
                  <a:gd name="T83" fmla="*/ 0 h 1268"/>
                  <a:gd name="T84" fmla="*/ 0 w 338"/>
                  <a:gd name="T85" fmla="*/ 0 h 1268"/>
                  <a:gd name="T86" fmla="*/ 0 w 338"/>
                  <a:gd name="T87" fmla="*/ 0 h 1268"/>
                  <a:gd name="T88" fmla="*/ 0 w 338"/>
                  <a:gd name="T89" fmla="*/ 0 h 1268"/>
                  <a:gd name="T90" fmla="*/ 0 w 338"/>
                  <a:gd name="T91" fmla="*/ 0 h 1268"/>
                  <a:gd name="T92" fmla="*/ 0 w 338"/>
                  <a:gd name="T93" fmla="*/ 0 h 1268"/>
                  <a:gd name="T94" fmla="*/ 0 w 338"/>
                  <a:gd name="T95" fmla="*/ 0 h 1268"/>
                  <a:gd name="T96" fmla="*/ 0 w 338"/>
                  <a:gd name="T97" fmla="*/ 0 h 12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38"/>
                  <a:gd name="T148" fmla="*/ 0 h 1268"/>
                  <a:gd name="T149" fmla="*/ 338 w 338"/>
                  <a:gd name="T150" fmla="*/ 1268 h 12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38" h="1268">
                    <a:moveTo>
                      <a:pt x="309" y="1"/>
                    </a:moveTo>
                    <a:lnTo>
                      <a:pt x="297" y="5"/>
                    </a:lnTo>
                    <a:lnTo>
                      <a:pt x="279" y="12"/>
                    </a:lnTo>
                    <a:lnTo>
                      <a:pt x="257" y="22"/>
                    </a:lnTo>
                    <a:lnTo>
                      <a:pt x="234" y="34"/>
                    </a:lnTo>
                    <a:lnTo>
                      <a:pt x="210" y="48"/>
                    </a:lnTo>
                    <a:lnTo>
                      <a:pt x="188" y="64"/>
                    </a:lnTo>
                    <a:lnTo>
                      <a:pt x="173" y="83"/>
                    </a:lnTo>
                    <a:lnTo>
                      <a:pt x="162" y="103"/>
                    </a:lnTo>
                    <a:lnTo>
                      <a:pt x="152" y="160"/>
                    </a:lnTo>
                    <a:lnTo>
                      <a:pt x="134" y="285"/>
                    </a:lnTo>
                    <a:lnTo>
                      <a:pt x="109" y="454"/>
                    </a:lnTo>
                    <a:lnTo>
                      <a:pt x="82" y="648"/>
                    </a:lnTo>
                    <a:lnTo>
                      <a:pt x="54" y="846"/>
                    </a:lnTo>
                    <a:lnTo>
                      <a:pt x="30" y="1024"/>
                    </a:lnTo>
                    <a:lnTo>
                      <a:pt x="10" y="1163"/>
                    </a:lnTo>
                    <a:lnTo>
                      <a:pt x="0" y="1243"/>
                    </a:lnTo>
                    <a:lnTo>
                      <a:pt x="0" y="1251"/>
                    </a:lnTo>
                    <a:lnTo>
                      <a:pt x="4" y="1258"/>
                    </a:lnTo>
                    <a:lnTo>
                      <a:pt x="10" y="1264"/>
                    </a:lnTo>
                    <a:lnTo>
                      <a:pt x="18" y="1268"/>
                    </a:lnTo>
                    <a:lnTo>
                      <a:pt x="27" y="1266"/>
                    </a:lnTo>
                    <a:lnTo>
                      <a:pt x="35" y="1262"/>
                    </a:lnTo>
                    <a:lnTo>
                      <a:pt x="40" y="1256"/>
                    </a:lnTo>
                    <a:lnTo>
                      <a:pt x="43" y="1248"/>
                    </a:lnTo>
                    <a:lnTo>
                      <a:pt x="66" y="1075"/>
                    </a:lnTo>
                    <a:lnTo>
                      <a:pt x="92" y="891"/>
                    </a:lnTo>
                    <a:lnTo>
                      <a:pt x="118" y="707"/>
                    </a:lnTo>
                    <a:lnTo>
                      <a:pt x="143" y="530"/>
                    </a:lnTo>
                    <a:lnTo>
                      <a:pt x="165" y="372"/>
                    </a:lnTo>
                    <a:lnTo>
                      <a:pt x="183" y="244"/>
                    </a:lnTo>
                    <a:lnTo>
                      <a:pt x="197" y="155"/>
                    </a:lnTo>
                    <a:lnTo>
                      <a:pt x="204" y="114"/>
                    </a:lnTo>
                    <a:lnTo>
                      <a:pt x="209" y="105"/>
                    </a:lnTo>
                    <a:lnTo>
                      <a:pt x="219" y="95"/>
                    </a:lnTo>
                    <a:lnTo>
                      <a:pt x="234" y="84"/>
                    </a:lnTo>
                    <a:lnTo>
                      <a:pt x="249" y="74"/>
                    </a:lnTo>
                    <a:lnTo>
                      <a:pt x="268" y="65"/>
                    </a:lnTo>
                    <a:lnTo>
                      <a:pt x="287" y="57"/>
                    </a:lnTo>
                    <a:lnTo>
                      <a:pt x="305" y="49"/>
                    </a:lnTo>
                    <a:lnTo>
                      <a:pt x="322" y="43"/>
                    </a:lnTo>
                    <a:lnTo>
                      <a:pt x="330" y="39"/>
                    </a:lnTo>
                    <a:lnTo>
                      <a:pt x="335" y="32"/>
                    </a:lnTo>
                    <a:lnTo>
                      <a:pt x="338" y="25"/>
                    </a:lnTo>
                    <a:lnTo>
                      <a:pt x="336" y="15"/>
                    </a:lnTo>
                    <a:lnTo>
                      <a:pt x="333" y="8"/>
                    </a:lnTo>
                    <a:lnTo>
                      <a:pt x="326" y="2"/>
                    </a:lnTo>
                    <a:lnTo>
                      <a:pt x="318" y="0"/>
                    </a:lnTo>
                    <a:lnTo>
                      <a:pt x="30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65" name="Freeform 770">
                <a:extLst>
                  <a:ext uri="{FF2B5EF4-FFF2-40B4-BE49-F238E27FC236}">
                    <a16:creationId xmlns:a16="http://schemas.microsoft.com/office/drawing/2014/main" id="{A0144875-0582-4F86-AE0D-208CDCA98C1C}"/>
                  </a:ext>
                </a:extLst>
              </p:cNvPr>
              <p:cNvSpPr>
                <a:spLocks/>
              </p:cNvSpPr>
              <p:nvPr/>
            </p:nvSpPr>
            <p:spPr bwMode="auto">
              <a:xfrm flipH="1">
                <a:off x="713" y="1193"/>
                <a:ext cx="37" cy="288"/>
              </a:xfrm>
              <a:custGeom>
                <a:avLst/>
                <a:gdLst>
                  <a:gd name="T0" fmla="*/ 0 w 165"/>
                  <a:gd name="T1" fmla="*/ 0 h 1258"/>
                  <a:gd name="T2" fmla="*/ 0 w 165"/>
                  <a:gd name="T3" fmla="*/ 0 h 1258"/>
                  <a:gd name="T4" fmla="*/ 0 w 165"/>
                  <a:gd name="T5" fmla="*/ 0 h 1258"/>
                  <a:gd name="T6" fmla="*/ 0 w 165"/>
                  <a:gd name="T7" fmla="*/ 0 h 1258"/>
                  <a:gd name="T8" fmla="*/ 0 w 165"/>
                  <a:gd name="T9" fmla="*/ 0 h 1258"/>
                  <a:gd name="T10" fmla="*/ 0 w 165"/>
                  <a:gd name="T11" fmla="*/ 0 h 1258"/>
                  <a:gd name="T12" fmla="*/ 0 w 165"/>
                  <a:gd name="T13" fmla="*/ 0 h 1258"/>
                  <a:gd name="T14" fmla="*/ 0 w 165"/>
                  <a:gd name="T15" fmla="*/ 0 h 1258"/>
                  <a:gd name="T16" fmla="*/ 0 w 165"/>
                  <a:gd name="T17" fmla="*/ 0 h 1258"/>
                  <a:gd name="T18" fmla="*/ 0 w 165"/>
                  <a:gd name="T19" fmla="*/ 0 h 1258"/>
                  <a:gd name="T20" fmla="*/ 0 w 165"/>
                  <a:gd name="T21" fmla="*/ 0 h 1258"/>
                  <a:gd name="T22" fmla="*/ 0 w 165"/>
                  <a:gd name="T23" fmla="*/ 0 h 1258"/>
                  <a:gd name="T24" fmla="*/ 0 w 165"/>
                  <a:gd name="T25" fmla="*/ 0 h 1258"/>
                  <a:gd name="T26" fmla="*/ 0 w 165"/>
                  <a:gd name="T27" fmla="*/ 0 h 1258"/>
                  <a:gd name="T28" fmla="*/ 0 w 165"/>
                  <a:gd name="T29" fmla="*/ 0 h 1258"/>
                  <a:gd name="T30" fmla="*/ 0 w 165"/>
                  <a:gd name="T31" fmla="*/ 0 h 1258"/>
                  <a:gd name="T32" fmla="*/ 0 w 165"/>
                  <a:gd name="T33" fmla="*/ 0 h 1258"/>
                  <a:gd name="T34" fmla="*/ 0 w 165"/>
                  <a:gd name="T35" fmla="*/ 0 h 1258"/>
                  <a:gd name="T36" fmla="*/ 0 w 165"/>
                  <a:gd name="T37" fmla="*/ 0 h 1258"/>
                  <a:gd name="T38" fmla="*/ 0 w 165"/>
                  <a:gd name="T39" fmla="*/ 0 h 1258"/>
                  <a:gd name="T40" fmla="*/ 0 w 165"/>
                  <a:gd name="T41" fmla="*/ 0 h 1258"/>
                  <a:gd name="T42" fmla="*/ 0 w 165"/>
                  <a:gd name="T43" fmla="*/ 0 h 1258"/>
                  <a:gd name="T44" fmla="*/ 0 w 165"/>
                  <a:gd name="T45" fmla="*/ 0 h 1258"/>
                  <a:gd name="T46" fmla="*/ 0 w 165"/>
                  <a:gd name="T47" fmla="*/ 0 h 1258"/>
                  <a:gd name="T48" fmla="*/ 0 w 165"/>
                  <a:gd name="T49" fmla="*/ 0 h 1258"/>
                  <a:gd name="T50" fmla="*/ 0 w 165"/>
                  <a:gd name="T51" fmla="*/ 0 h 1258"/>
                  <a:gd name="T52" fmla="*/ 0 w 165"/>
                  <a:gd name="T53" fmla="*/ 0 h 1258"/>
                  <a:gd name="T54" fmla="*/ 0 w 165"/>
                  <a:gd name="T55" fmla="*/ 0 h 1258"/>
                  <a:gd name="T56" fmla="*/ 0 w 165"/>
                  <a:gd name="T57" fmla="*/ 0 h 1258"/>
                  <a:gd name="T58" fmla="*/ 0 w 165"/>
                  <a:gd name="T59" fmla="*/ 0 h 1258"/>
                  <a:gd name="T60" fmla="*/ 0 w 165"/>
                  <a:gd name="T61" fmla="*/ 0 h 1258"/>
                  <a:gd name="T62" fmla="*/ 0 w 165"/>
                  <a:gd name="T63" fmla="*/ 0 h 1258"/>
                  <a:gd name="T64" fmla="*/ 0 w 165"/>
                  <a:gd name="T65" fmla="*/ 0 h 1258"/>
                  <a:gd name="T66" fmla="*/ 0 w 165"/>
                  <a:gd name="T67" fmla="*/ 0 h 1258"/>
                  <a:gd name="T68" fmla="*/ 0 w 165"/>
                  <a:gd name="T69" fmla="*/ 0 h 1258"/>
                  <a:gd name="T70" fmla="*/ 0 w 165"/>
                  <a:gd name="T71" fmla="*/ 0 h 1258"/>
                  <a:gd name="T72" fmla="*/ 0 w 165"/>
                  <a:gd name="T73" fmla="*/ 0 h 1258"/>
                  <a:gd name="T74" fmla="*/ 0 w 165"/>
                  <a:gd name="T75" fmla="*/ 0 h 1258"/>
                  <a:gd name="T76" fmla="*/ 0 w 165"/>
                  <a:gd name="T77" fmla="*/ 0 h 1258"/>
                  <a:gd name="T78" fmla="*/ 0 w 165"/>
                  <a:gd name="T79" fmla="*/ 0 h 1258"/>
                  <a:gd name="T80" fmla="*/ 0 w 165"/>
                  <a:gd name="T81" fmla="*/ 0 h 125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65"/>
                  <a:gd name="T124" fmla="*/ 0 h 1258"/>
                  <a:gd name="T125" fmla="*/ 165 w 165"/>
                  <a:gd name="T126" fmla="*/ 1258 h 125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65" h="1258">
                    <a:moveTo>
                      <a:pt x="3" y="12"/>
                    </a:moveTo>
                    <a:lnTo>
                      <a:pt x="0" y="20"/>
                    </a:lnTo>
                    <a:lnTo>
                      <a:pt x="0" y="29"/>
                    </a:lnTo>
                    <a:lnTo>
                      <a:pt x="4" y="37"/>
                    </a:lnTo>
                    <a:lnTo>
                      <a:pt x="11" y="42"/>
                    </a:lnTo>
                    <a:lnTo>
                      <a:pt x="26" y="51"/>
                    </a:lnTo>
                    <a:lnTo>
                      <a:pt x="43" y="62"/>
                    </a:lnTo>
                    <a:lnTo>
                      <a:pt x="60" y="75"/>
                    </a:lnTo>
                    <a:lnTo>
                      <a:pt x="77" y="86"/>
                    </a:lnTo>
                    <a:lnTo>
                      <a:pt x="91" y="99"/>
                    </a:lnTo>
                    <a:lnTo>
                      <a:pt x="103" y="111"/>
                    </a:lnTo>
                    <a:lnTo>
                      <a:pt x="111" y="123"/>
                    </a:lnTo>
                    <a:lnTo>
                      <a:pt x="115" y="133"/>
                    </a:lnTo>
                    <a:lnTo>
                      <a:pt x="117" y="270"/>
                    </a:lnTo>
                    <a:lnTo>
                      <a:pt x="120" y="561"/>
                    </a:lnTo>
                    <a:lnTo>
                      <a:pt x="121" y="915"/>
                    </a:lnTo>
                    <a:lnTo>
                      <a:pt x="121" y="1236"/>
                    </a:lnTo>
                    <a:lnTo>
                      <a:pt x="122" y="1245"/>
                    </a:lnTo>
                    <a:lnTo>
                      <a:pt x="128" y="1251"/>
                    </a:lnTo>
                    <a:lnTo>
                      <a:pt x="135" y="1256"/>
                    </a:lnTo>
                    <a:lnTo>
                      <a:pt x="143" y="1258"/>
                    </a:lnTo>
                    <a:lnTo>
                      <a:pt x="151" y="1256"/>
                    </a:lnTo>
                    <a:lnTo>
                      <a:pt x="159" y="1251"/>
                    </a:lnTo>
                    <a:lnTo>
                      <a:pt x="164" y="1243"/>
                    </a:lnTo>
                    <a:lnTo>
                      <a:pt x="165" y="1236"/>
                    </a:lnTo>
                    <a:lnTo>
                      <a:pt x="165" y="1052"/>
                    </a:lnTo>
                    <a:lnTo>
                      <a:pt x="164" y="685"/>
                    </a:lnTo>
                    <a:lnTo>
                      <a:pt x="161" y="317"/>
                    </a:lnTo>
                    <a:lnTo>
                      <a:pt x="159" y="129"/>
                    </a:lnTo>
                    <a:lnTo>
                      <a:pt x="152" y="108"/>
                    </a:lnTo>
                    <a:lnTo>
                      <a:pt x="139" y="88"/>
                    </a:lnTo>
                    <a:lnTo>
                      <a:pt x="121" y="67"/>
                    </a:lnTo>
                    <a:lnTo>
                      <a:pt x="100" y="49"/>
                    </a:lnTo>
                    <a:lnTo>
                      <a:pt x="79" y="33"/>
                    </a:lnTo>
                    <a:lnTo>
                      <a:pt x="59" y="20"/>
                    </a:lnTo>
                    <a:lnTo>
                      <a:pt x="43" y="10"/>
                    </a:lnTo>
                    <a:lnTo>
                      <a:pt x="31" y="3"/>
                    </a:lnTo>
                    <a:lnTo>
                      <a:pt x="24" y="0"/>
                    </a:lnTo>
                    <a:lnTo>
                      <a:pt x="16" y="2"/>
                    </a:lnTo>
                    <a:lnTo>
                      <a:pt x="8" y="6"/>
                    </a:lnTo>
                    <a:lnTo>
                      <a:pt x="3"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66" name="Freeform 771">
                <a:extLst>
                  <a:ext uri="{FF2B5EF4-FFF2-40B4-BE49-F238E27FC236}">
                    <a16:creationId xmlns:a16="http://schemas.microsoft.com/office/drawing/2014/main" id="{EADD6FCC-8AD6-4C9D-ABFD-797098315C0F}"/>
                  </a:ext>
                </a:extLst>
              </p:cNvPr>
              <p:cNvSpPr>
                <a:spLocks/>
              </p:cNvSpPr>
              <p:nvPr/>
            </p:nvSpPr>
            <p:spPr bwMode="auto">
              <a:xfrm flipH="1">
                <a:off x="500" y="1173"/>
                <a:ext cx="346" cy="78"/>
              </a:xfrm>
              <a:custGeom>
                <a:avLst/>
                <a:gdLst>
                  <a:gd name="T0" fmla="*/ 0 w 1511"/>
                  <a:gd name="T1" fmla="*/ 0 h 341"/>
                  <a:gd name="T2" fmla="*/ 0 w 1511"/>
                  <a:gd name="T3" fmla="*/ 0 h 341"/>
                  <a:gd name="T4" fmla="*/ 0 w 1511"/>
                  <a:gd name="T5" fmla="*/ 0 h 341"/>
                  <a:gd name="T6" fmla="*/ 0 w 1511"/>
                  <a:gd name="T7" fmla="*/ 0 h 341"/>
                  <a:gd name="T8" fmla="*/ 0 w 1511"/>
                  <a:gd name="T9" fmla="*/ 0 h 341"/>
                  <a:gd name="T10" fmla="*/ 0 w 1511"/>
                  <a:gd name="T11" fmla="*/ 0 h 341"/>
                  <a:gd name="T12" fmla="*/ 0 w 1511"/>
                  <a:gd name="T13" fmla="*/ 0 h 341"/>
                  <a:gd name="T14" fmla="*/ 0 w 1511"/>
                  <a:gd name="T15" fmla="*/ 0 h 341"/>
                  <a:gd name="T16" fmla="*/ 0 w 1511"/>
                  <a:gd name="T17" fmla="*/ 0 h 341"/>
                  <a:gd name="T18" fmla="*/ 0 w 1511"/>
                  <a:gd name="T19" fmla="*/ 0 h 341"/>
                  <a:gd name="T20" fmla="*/ 0 w 1511"/>
                  <a:gd name="T21" fmla="*/ 0 h 341"/>
                  <a:gd name="T22" fmla="*/ 0 w 1511"/>
                  <a:gd name="T23" fmla="*/ 0 h 341"/>
                  <a:gd name="T24" fmla="*/ 0 w 1511"/>
                  <a:gd name="T25" fmla="*/ 0 h 341"/>
                  <a:gd name="T26" fmla="*/ 0 w 1511"/>
                  <a:gd name="T27" fmla="*/ 0 h 341"/>
                  <a:gd name="T28" fmla="*/ 0 w 1511"/>
                  <a:gd name="T29" fmla="*/ 0 h 341"/>
                  <a:gd name="T30" fmla="*/ 0 w 1511"/>
                  <a:gd name="T31" fmla="*/ 0 h 341"/>
                  <a:gd name="T32" fmla="*/ 0 w 1511"/>
                  <a:gd name="T33" fmla="*/ 0 h 341"/>
                  <a:gd name="T34" fmla="*/ 0 w 1511"/>
                  <a:gd name="T35" fmla="*/ 0 h 341"/>
                  <a:gd name="T36" fmla="*/ 0 w 1511"/>
                  <a:gd name="T37" fmla="*/ 0 h 341"/>
                  <a:gd name="T38" fmla="*/ 0 w 1511"/>
                  <a:gd name="T39" fmla="*/ 0 h 341"/>
                  <a:gd name="T40" fmla="*/ 0 w 1511"/>
                  <a:gd name="T41" fmla="*/ 0 h 341"/>
                  <a:gd name="T42" fmla="*/ 0 w 1511"/>
                  <a:gd name="T43" fmla="*/ 0 h 341"/>
                  <a:gd name="T44" fmla="*/ 0 w 1511"/>
                  <a:gd name="T45" fmla="*/ 0 h 341"/>
                  <a:gd name="T46" fmla="*/ 0 w 1511"/>
                  <a:gd name="T47" fmla="*/ 0 h 341"/>
                  <a:gd name="T48" fmla="*/ 0 w 1511"/>
                  <a:gd name="T49" fmla="*/ 0 h 341"/>
                  <a:gd name="T50" fmla="*/ 0 w 1511"/>
                  <a:gd name="T51" fmla="*/ 0 h 341"/>
                  <a:gd name="T52" fmla="*/ 0 w 1511"/>
                  <a:gd name="T53" fmla="*/ 0 h 341"/>
                  <a:gd name="T54" fmla="*/ 0 w 1511"/>
                  <a:gd name="T55" fmla="*/ 0 h 341"/>
                  <a:gd name="T56" fmla="*/ 0 w 1511"/>
                  <a:gd name="T57" fmla="*/ 0 h 341"/>
                  <a:gd name="T58" fmla="*/ 0 w 1511"/>
                  <a:gd name="T59" fmla="*/ 0 h 341"/>
                  <a:gd name="T60" fmla="*/ 0 w 1511"/>
                  <a:gd name="T61" fmla="*/ 0 h 341"/>
                  <a:gd name="T62" fmla="*/ 0 w 1511"/>
                  <a:gd name="T63" fmla="*/ 0 h 341"/>
                  <a:gd name="T64" fmla="*/ 0 w 1511"/>
                  <a:gd name="T65" fmla="*/ 0 h 341"/>
                  <a:gd name="T66" fmla="*/ 0 w 1511"/>
                  <a:gd name="T67" fmla="*/ 0 h 341"/>
                  <a:gd name="T68" fmla="*/ 0 w 1511"/>
                  <a:gd name="T69" fmla="*/ 0 h 341"/>
                  <a:gd name="T70" fmla="*/ 0 w 1511"/>
                  <a:gd name="T71" fmla="*/ 0 h 341"/>
                  <a:gd name="T72" fmla="*/ 0 w 1511"/>
                  <a:gd name="T73" fmla="*/ 0 h 341"/>
                  <a:gd name="T74" fmla="*/ 0 w 1511"/>
                  <a:gd name="T75" fmla="*/ 0 h 341"/>
                  <a:gd name="T76" fmla="*/ 0 w 1511"/>
                  <a:gd name="T77" fmla="*/ 0 h 341"/>
                  <a:gd name="T78" fmla="*/ 0 w 1511"/>
                  <a:gd name="T79" fmla="*/ 0 h 341"/>
                  <a:gd name="T80" fmla="*/ 0 w 1511"/>
                  <a:gd name="T81" fmla="*/ 0 h 341"/>
                  <a:gd name="T82" fmla="*/ 0 w 1511"/>
                  <a:gd name="T83" fmla="*/ 0 h 341"/>
                  <a:gd name="T84" fmla="*/ 0 w 1511"/>
                  <a:gd name="T85" fmla="*/ 0 h 34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11"/>
                  <a:gd name="T130" fmla="*/ 0 h 341"/>
                  <a:gd name="T131" fmla="*/ 1511 w 1511"/>
                  <a:gd name="T132" fmla="*/ 341 h 34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11" h="341">
                    <a:moveTo>
                      <a:pt x="53" y="1"/>
                    </a:moveTo>
                    <a:lnTo>
                      <a:pt x="50" y="3"/>
                    </a:lnTo>
                    <a:lnTo>
                      <a:pt x="44" y="4"/>
                    </a:lnTo>
                    <a:lnTo>
                      <a:pt x="37" y="8"/>
                    </a:lnTo>
                    <a:lnTo>
                      <a:pt x="29" y="12"/>
                    </a:lnTo>
                    <a:lnTo>
                      <a:pt x="20" y="18"/>
                    </a:lnTo>
                    <a:lnTo>
                      <a:pt x="12" y="25"/>
                    </a:lnTo>
                    <a:lnTo>
                      <a:pt x="5" y="34"/>
                    </a:lnTo>
                    <a:lnTo>
                      <a:pt x="1" y="44"/>
                    </a:lnTo>
                    <a:lnTo>
                      <a:pt x="0" y="59"/>
                    </a:lnTo>
                    <a:lnTo>
                      <a:pt x="4" y="73"/>
                    </a:lnTo>
                    <a:lnTo>
                      <a:pt x="12" y="89"/>
                    </a:lnTo>
                    <a:lnTo>
                      <a:pt x="25" y="103"/>
                    </a:lnTo>
                    <a:lnTo>
                      <a:pt x="27" y="104"/>
                    </a:lnTo>
                    <a:lnTo>
                      <a:pt x="30" y="107"/>
                    </a:lnTo>
                    <a:lnTo>
                      <a:pt x="33" y="108"/>
                    </a:lnTo>
                    <a:lnTo>
                      <a:pt x="37" y="110"/>
                    </a:lnTo>
                    <a:lnTo>
                      <a:pt x="1439" y="341"/>
                    </a:lnTo>
                    <a:lnTo>
                      <a:pt x="1441" y="341"/>
                    </a:lnTo>
                    <a:lnTo>
                      <a:pt x="1443" y="341"/>
                    </a:lnTo>
                    <a:lnTo>
                      <a:pt x="1444" y="341"/>
                    </a:lnTo>
                    <a:lnTo>
                      <a:pt x="1446" y="341"/>
                    </a:lnTo>
                    <a:lnTo>
                      <a:pt x="1450" y="340"/>
                    </a:lnTo>
                    <a:lnTo>
                      <a:pt x="1456" y="339"/>
                    </a:lnTo>
                    <a:lnTo>
                      <a:pt x="1465" y="337"/>
                    </a:lnTo>
                    <a:lnTo>
                      <a:pt x="1474" y="333"/>
                    </a:lnTo>
                    <a:lnTo>
                      <a:pt x="1485" y="328"/>
                    </a:lnTo>
                    <a:lnTo>
                      <a:pt x="1494" y="322"/>
                    </a:lnTo>
                    <a:lnTo>
                      <a:pt x="1503" y="313"/>
                    </a:lnTo>
                    <a:lnTo>
                      <a:pt x="1508" y="301"/>
                    </a:lnTo>
                    <a:lnTo>
                      <a:pt x="1511" y="284"/>
                    </a:lnTo>
                    <a:lnTo>
                      <a:pt x="1507" y="266"/>
                    </a:lnTo>
                    <a:lnTo>
                      <a:pt x="1495" y="246"/>
                    </a:lnTo>
                    <a:lnTo>
                      <a:pt x="1478" y="227"/>
                    </a:lnTo>
                    <a:lnTo>
                      <a:pt x="1476" y="224"/>
                    </a:lnTo>
                    <a:lnTo>
                      <a:pt x="1473" y="223"/>
                    </a:lnTo>
                    <a:lnTo>
                      <a:pt x="1469" y="221"/>
                    </a:lnTo>
                    <a:lnTo>
                      <a:pt x="1467" y="220"/>
                    </a:lnTo>
                    <a:lnTo>
                      <a:pt x="63" y="1"/>
                    </a:lnTo>
                    <a:lnTo>
                      <a:pt x="60" y="0"/>
                    </a:lnTo>
                    <a:lnTo>
                      <a:pt x="57" y="0"/>
                    </a:lnTo>
                    <a:lnTo>
                      <a:pt x="56" y="0"/>
                    </a:lnTo>
                    <a:lnTo>
                      <a:pt x="5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67" name="Freeform 772">
                <a:extLst>
                  <a:ext uri="{FF2B5EF4-FFF2-40B4-BE49-F238E27FC236}">
                    <a16:creationId xmlns:a16="http://schemas.microsoft.com/office/drawing/2014/main" id="{BBB87707-15F9-4C8D-9A20-79CE266F427C}"/>
                  </a:ext>
                </a:extLst>
              </p:cNvPr>
              <p:cNvSpPr>
                <a:spLocks/>
              </p:cNvSpPr>
              <p:nvPr/>
            </p:nvSpPr>
            <p:spPr bwMode="auto">
              <a:xfrm flipH="1">
                <a:off x="510" y="1183"/>
                <a:ext cx="325" cy="58"/>
              </a:xfrm>
              <a:custGeom>
                <a:avLst/>
                <a:gdLst>
                  <a:gd name="T0" fmla="*/ 0 w 1423"/>
                  <a:gd name="T1" fmla="*/ 0 h 253"/>
                  <a:gd name="T2" fmla="*/ 0 w 1423"/>
                  <a:gd name="T3" fmla="*/ 0 h 253"/>
                  <a:gd name="T4" fmla="*/ 0 w 1423"/>
                  <a:gd name="T5" fmla="*/ 0 h 253"/>
                  <a:gd name="T6" fmla="*/ 0 w 1423"/>
                  <a:gd name="T7" fmla="*/ 0 h 253"/>
                  <a:gd name="T8" fmla="*/ 0 w 1423"/>
                  <a:gd name="T9" fmla="*/ 0 h 253"/>
                  <a:gd name="T10" fmla="*/ 0 w 1423"/>
                  <a:gd name="T11" fmla="*/ 0 h 253"/>
                  <a:gd name="T12" fmla="*/ 0 w 1423"/>
                  <a:gd name="T13" fmla="*/ 0 h 253"/>
                  <a:gd name="T14" fmla="*/ 0 w 1423"/>
                  <a:gd name="T15" fmla="*/ 0 h 253"/>
                  <a:gd name="T16" fmla="*/ 0 w 1423"/>
                  <a:gd name="T17" fmla="*/ 0 h 253"/>
                  <a:gd name="T18" fmla="*/ 0 w 1423"/>
                  <a:gd name="T19" fmla="*/ 0 h 253"/>
                  <a:gd name="T20" fmla="*/ 0 w 1423"/>
                  <a:gd name="T21" fmla="*/ 0 h 253"/>
                  <a:gd name="T22" fmla="*/ 0 w 1423"/>
                  <a:gd name="T23" fmla="*/ 0 h 253"/>
                  <a:gd name="T24" fmla="*/ 0 w 1423"/>
                  <a:gd name="T25" fmla="*/ 0 h 253"/>
                  <a:gd name="T26" fmla="*/ 0 w 1423"/>
                  <a:gd name="T27" fmla="*/ 0 h 253"/>
                  <a:gd name="T28" fmla="*/ 0 w 1423"/>
                  <a:gd name="T29" fmla="*/ 0 h 253"/>
                  <a:gd name="T30" fmla="*/ 0 w 1423"/>
                  <a:gd name="T31" fmla="*/ 0 h 253"/>
                  <a:gd name="T32" fmla="*/ 0 w 1423"/>
                  <a:gd name="T33" fmla="*/ 0 h 253"/>
                  <a:gd name="T34" fmla="*/ 0 w 1423"/>
                  <a:gd name="T35" fmla="*/ 0 h 253"/>
                  <a:gd name="T36" fmla="*/ 0 w 1423"/>
                  <a:gd name="T37" fmla="*/ 0 h 253"/>
                  <a:gd name="T38" fmla="*/ 0 w 1423"/>
                  <a:gd name="T39" fmla="*/ 0 h 253"/>
                  <a:gd name="T40" fmla="*/ 0 w 1423"/>
                  <a:gd name="T41" fmla="*/ 0 h 253"/>
                  <a:gd name="T42" fmla="*/ 0 w 1423"/>
                  <a:gd name="T43" fmla="*/ 0 h 253"/>
                  <a:gd name="T44" fmla="*/ 0 w 1423"/>
                  <a:gd name="T45" fmla="*/ 0 h 253"/>
                  <a:gd name="T46" fmla="*/ 0 w 1423"/>
                  <a:gd name="T47" fmla="*/ 0 h 253"/>
                  <a:gd name="T48" fmla="*/ 0 w 1423"/>
                  <a:gd name="T49" fmla="*/ 0 h 253"/>
                  <a:gd name="T50" fmla="*/ 0 w 1423"/>
                  <a:gd name="T51" fmla="*/ 0 h 253"/>
                  <a:gd name="T52" fmla="*/ 0 w 1423"/>
                  <a:gd name="T53" fmla="*/ 0 h 253"/>
                  <a:gd name="T54" fmla="*/ 0 w 1423"/>
                  <a:gd name="T55" fmla="*/ 0 h 253"/>
                  <a:gd name="T56" fmla="*/ 0 w 1423"/>
                  <a:gd name="T57" fmla="*/ 0 h 253"/>
                  <a:gd name="T58" fmla="*/ 0 w 1423"/>
                  <a:gd name="T59" fmla="*/ 0 h 253"/>
                  <a:gd name="T60" fmla="*/ 0 w 1423"/>
                  <a:gd name="T61" fmla="*/ 0 h 253"/>
                  <a:gd name="T62" fmla="*/ 0 w 1423"/>
                  <a:gd name="T63" fmla="*/ 0 h 253"/>
                  <a:gd name="T64" fmla="*/ 0 w 1423"/>
                  <a:gd name="T65" fmla="*/ 0 h 253"/>
                  <a:gd name="T66" fmla="*/ 0 w 1423"/>
                  <a:gd name="T67" fmla="*/ 0 h 253"/>
                  <a:gd name="T68" fmla="*/ 0 w 1423"/>
                  <a:gd name="T69" fmla="*/ 0 h 253"/>
                  <a:gd name="T70" fmla="*/ 0 w 1423"/>
                  <a:gd name="T71" fmla="*/ 0 h 253"/>
                  <a:gd name="T72" fmla="*/ 0 w 1423"/>
                  <a:gd name="T73" fmla="*/ 0 h 253"/>
                  <a:gd name="T74" fmla="*/ 0 w 1423"/>
                  <a:gd name="T75" fmla="*/ 0 h 253"/>
                  <a:gd name="T76" fmla="*/ 0 w 1423"/>
                  <a:gd name="T77" fmla="*/ 0 h 253"/>
                  <a:gd name="T78" fmla="*/ 0 w 1423"/>
                  <a:gd name="T79" fmla="*/ 0 h 253"/>
                  <a:gd name="T80" fmla="*/ 0 w 1423"/>
                  <a:gd name="T81" fmla="*/ 0 h 253"/>
                  <a:gd name="T82" fmla="*/ 0 w 1423"/>
                  <a:gd name="T83" fmla="*/ 0 h 253"/>
                  <a:gd name="T84" fmla="*/ 0 w 1423"/>
                  <a:gd name="T85" fmla="*/ 0 h 253"/>
                  <a:gd name="T86" fmla="*/ 0 w 1423"/>
                  <a:gd name="T87" fmla="*/ 0 h 2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23"/>
                  <a:gd name="T133" fmla="*/ 0 h 253"/>
                  <a:gd name="T134" fmla="*/ 1423 w 1423"/>
                  <a:gd name="T135" fmla="*/ 253 h 2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23" h="253">
                    <a:moveTo>
                      <a:pt x="0" y="12"/>
                    </a:moveTo>
                    <a:lnTo>
                      <a:pt x="0" y="12"/>
                    </a:lnTo>
                    <a:lnTo>
                      <a:pt x="0" y="11"/>
                    </a:lnTo>
                    <a:lnTo>
                      <a:pt x="2" y="8"/>
                    </a:lnTo>
                    <a:lnTo>
                      <a:pt x="6" y="6"/>
                    </a:lnTo>
                    <a:lnTo>
                      <a:pt x="11" y="3"/>
                    </a:lnTo>
                    <a:lnTo>
                      <a:pt x="17" y="0"/>
                    </a:lnTo>
                    <a:lnTo>
                      <a:pt x="22" y="2"/>
                    </a:lnTo>
                    <a:lnTo>
                      <a:pt x="34" y="3"/>
                    </a:lnTo>
                    <a:lnTo>
                      <a:pt x="54" y="6"/>
                    </a:lnTo>
                    <a:lnTo>
                      <a:pt x="80" y="10"/>
                    </a:lnTo>
                    <a:lnTo>
                      <a:pt x="111" y="15"/>
                    </a:lnTo>
                    <a:lnTo>
                      <a:pt x="149" y="21"/>
                    </a:lnTo>
                    <a:lnTo>
                      <a:pt x="190" y="28"/>
                    </a:lnTo>
                    <a:lnTo>
                      <a:pt x="237" y="34"/>
                    </a:lnTo>
                    <a:lnTo>
                      <a:pt x="288" y="42"/>
                    </a:lnTo>
                    <a:lnTo>
                      <a:pt x="342" y="51"/>
                    </a:lnTo>
                    <a:lnTo>
                      <a:pt x="399" y="60"/>
                    </a:lnTo>
                    <a:lnTo>
                      <a:pt x="458" y="69"/>
                    </a:lnTo>
                    <a:lnTo>
                      <a:pt x="520" y="79"/>
                    </a:lnTo>
                    <a:lnTo>
                      <a:pt x="583" y="89"/>
                    </a:lnTo>
                    <a:lnTo>
                      <a:pt x="646" y="99"/>
                    </a:lnTo>
                    <a:lnTo>
                      <a:pt x="711" y="108"/>
                    </a:lnTo>
                    <a:lnTo>
                      <a:pt x="775" y="119"/>
                    </a:lnTo>
                    <a:lnTo>
                      <a:pt x="840" y="129"/>
                    </a:lnTo>
                    <a:lnTo>
                      <a:pt x="903" y="140"/>
                    </a:lnTo>
                    <a:lnTo>
                      <a:pt x="965" y="149"/>
                    </a:lnTo>
                    <a:lnTo>
                      <a:pt x="1023" y="158"/>
                    </a:lnTo>
                    <a:lnTo>
                      <a:pt x="1081" y="167"/>
                    </a:lnTo>
                    <a:lnTo>
                      <a:pt x="1135" y="176"/>
                    </a:lnTo>
                    <a:lnTo>
                      <a:pt x="1186" y="184"/>
                    </a:lnTo>
                    <a:lnTo>
                      <a:pt x="1233" y="190"/>
                    </a:lnTo>
                    <a:lnTo>
                      <a:pt x="1276" y="197"/>
                    </a:lnTo>
                    <a:lnTo>
                      <a:pt x="1312" y="203"/>
                    </a:lnTo>
                    <a:lnTo>
                      <a:pt x="1345" y="209"/>
                    </a:lnTo>
                    <a:lnTo>
                      <a:pt x="1371" y="213"/>
                    </a:lnTo>
                    <a:lnTo>
                      <a:pt x="1390" y="215"/>
                    </a:lnTo>
                    <a:lnTo>
                      <a:pt x="1403" y="217"/>
                    </a:lnTo>
                    <a:lnTo>
                      <a:pt x="1408" y="218"/>
                    </a:lnTo>
                    <a:lnTo>
                      <a:pt x="1416" y="227"/>
                    </a:lnTo>
                    <a:lnTo>
                      <a:pt x="1420" y="233"/>
                    </a:lnTo>
                    <a:lnTo>
                      <a:pt x="1423" y="240"/>
                    </a:lnTo>
                    <a:lnTo>
                      <a:pt x="1423" y="243"/>
                    </a:lnTo>
                    <a:lnTo>
                      <a:pt x="1420" y="245"/>
                    </a:lnTo>
                    <a:lnTo>
                      <a:pt x="1415" y="248"/>
                    </a:lnTo>
                    <a:lnTo>
                      <a:pt x="1407" y="250"/>
                    </a:lnTo>
                    <a:lnTo>
                      <a:pt x="1399" y="253"/>
                    </a:lnTo>
                    <a:lnTo>
                      <a:pt x="1394" y="252"/>
                    </a:lnTo>
                    <a:lnTo>
                      <a:pt x="1382" y="250"/>
                    </a:lnTo>
                    <a:lnTo>
                      <a:pt x="1363" y="246"/>
                    </a:lnTo>
                    <a:lnTo>
                      <a:pt x="1338" y="243"/>
                    </a:lnTo>
                    <a:lnTo>
                      <a:pt x="1306" y="237"/>
                    </a:lnTo>
                    <a:lnTo>
                      <a:pt x="1269" y="231"/>
                    </a:lnTo>
                    <a:lnTo>
                      <a:pt x="1228" y="224"/>
                    </a:lnTo>
                    <a:lnTo>
                      <a:pt x="1181" y="217"/>
                    </a:lnTo>
                    <a:lnTo>
                      <a:pt x="1130" y="209"/>
                    </a:lnTo>
                    <a:lnTo>
                      <a:pt x="1075" y="200"/>
                    </a:lnTo>
                    <a:lnTo>
                      <a:pt x="1018" y="190"/>
                    </a:lnTo>
                    <a:lnTo>
                      <a:pt x="960" y="180"/>
                    </a:lnTo>
                    <a:lnTo>
                      <a:pt x="897" y="170"/>
                    </a:lnTo>
                    <a:lnTo>
                      <a:pt x="835" y="159"/>
                    </a:lnTo>
                    <a:lnTo>
                      <a:pt x="770" y="149"/>
                    </a:lnTo>
                    <a:lnTo>
                      <a:pt x="706" y="138"/>
                    </a:lnTo>
                    <a:lnTo>
                      <a:pt x="641" y="128"/>
                    </a:lnTo>
                    <a:lnTo>
                      <a:pt x="578" y="118"/>
                    </a:lnTo>
                    <a:lnTo>
                      <a:pt x="514" y="106"/>
                    </a:lnTo>
                    <a:lnTo>
                      <a:pt x="453" y="97"/>
                    </a:lnTo>
                    <a:lnTo>
                      <a:pt x="393" y="86"/>
                    </a:lnTo>
                    <a:lnTo>
                      <a:pt x="336" y="77"/>
                    </a:lnTo>
                    <a:lnTo>
                      <a:pt x="281" y="68"/>
                    </a:lnTo>
                    <a:lnTo>
                      <a:pt x="230" y="59"/>
                    </a:lnTo>
                    <a:lnTo>
                      <a:pt x="182" y="51"/>
                    </a:lnTo>
                    <a:lnTo>
                      <a:pt x="141" y="45"/>
                    </a:lnTo>
                    <a:lnTo>
                      <a:pt x="103" y="38"/>
                    </a:lnTo>
                    <a:lnTo>
                      <a:pt x="71" y="33"/>
                    </a:lnTo>
                    <a:lnTo>
                      <a:pt x="45" y="29"/>
                    </a:lnTo>
                    <a:lnTo>
                      <a:pt x="25" y="25"/>
                    </a:lnTo>
                    <a:lnTo>
                      <a:pt x="12" y="24"/>
                    </a:lnTo>
                    <a:lnTo>
                      <a:pt x="7" y="23"/>
                    </a:lnTo>
                    <a:lnTo>
                      <a:pt x="4" y="19"/>
                    </a:lnTo>
                    <a:lnTo>
                      <a:pt x="2" y="16"/>
                    </a:lnTo>
                    <a:lnTo>
                      <a:pt x="0" y="13"/>
                    </a:lnTo>
                    <a:lnTo>
                      <a:pt x="0" y="12"/>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68" name="Freeform 773">
                <a:extLst>
                  <a:ext uri="{FF2B5EF4-FFF2-40B4-BE49-F238E27FC236}">
                    <a16:creationId xmlns:a16="http://schemas.microsoft.com/office/drawing/2014/main" id="{E8E78D77-002C-483A-9C83-3E58EE157FE7}"/>
                  </a:ext>
                </a:extLst>
              </p:cNvPr>
              <p:cNvSpPr>
                <a:spLocks/>
              </p:cNvSpPr>
              <p:nvPr/>
            </p:nvSpPr>
            <p:spPr bwMode="auto">
              <a:xfrm flipH="1">
                <a:off x="502" y="1222"/>
                <a:ext cx="85" cy="120"/>
              </a:xfrm>
              <a:custGeom>
                <a:avLst/>
                <a:gdLst>
                  <a:gd name="T0" fmla="*/ 0 w 372"/>
                  <a:gd name="T1" fmla="*/ 0 h 522"/>
                  <a:gd name="T2" fmla="*/ 0 w 372"/>
                  <a:gd name="T3" fmla="*/ 0 h 522"/>
                  <a:gd name="T4" fmla="*/ 0 w 372"/>
                  <a:gd name="T5" fmla="*/ 0 h 522"/>
                  <a:gd name="T6" fmla="*/ 0 w 372"/>
                  <a:gd name="T7" fmla="*/ 0 h 522"/>
                  <a:gd name="T8" fmla="*/ 0 w 372"/>
                  <a:gd name="T9" fmla="*/ 0 h 522"/>
                  <a:gd name="T10" fmla="*/ 0 w 372"/>
                  <a:gd name="T11" fmla="*/ 0 h 522"/>
                  <a:gd name="T12" fmla="*/ 0 w 372"/>
                  <a:gd name="T13" fmla="*/ 0 h 522"/>
                  <a:gd name="T14" fmla="*/ 0 w 372"/>
                  <a:gd name="T15" fmla="*/ 0 h 522"/>
                  <a:gd name="T16" fmla="*/ 0 w 372"/>
                  <a:gd name="T17" fmla="*/ 0 h 522"/>
                  <a:gd name="T18" fmla="*/ 0 w 372"/>
                  <a:gd name="T19" fmla="*/ 0 h 522"/>
                  <a:gd name="T20" fmla="*/ 0 w 372"/>
                  <a:gd name="T21" fmla="*/ 0 h 522"/>
                  <a:gd name="T22" fmla="*/ 0 w 372"/>
                  <a:gd name="T23" fmla="*/ 0 h 522"/>
                  <a:gd name="T24" fmla="*/ 0 w 372"/>
                  <a:gd name="T25" fmla="*/ 0 h 522"/>
                  <a:gd name="T26" fmla="*/ 0 w 372"/>
                  <a:gd name="T27" fmla="*/ 0 h 522"/>
                  <a:gd name="T28" fmla="*/ 0 w 372"/>
                  <a:gd name="T29" fmla="*/ 0 h 522"/>
                  <a:gd name="T30" fmla="*/ 0 w 372"/>
                  <a:gd name="T31" fmla="*/ 0 h 522"/>
                  <a:gd name="T32" fmla="*/ 0 w 372"/>
                  <a:gd name="T33" fmla="*/ 0 h 522"/>
                  <a:gd name="T34" fmla="*/ 0 w 372"/>
                  <a:gd name="T35" fmla="*/ 0 h 522"/>
                  <a:gd name="T36" fmla="*/ 0 w 372"/>
                  <a:gd name="T37" fmla="*/ 0 h 52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72"/>
                  <a:gd name="T58" fmla="*/ 0 h 522"/>
                  <a:gd name="T59" fmla="*/ 372 w 372"/>
                  <a:gd name="T60" fmla="*/ 522 h 52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72" h="522">
                    <a:moveTo>
                      <a:pt x="9" y="4"/>
                    </a:moveTo>
                    <a:lnTo>
                      <a:pt x="2" y="10"/>
                    </a:lnTo>
                    <a:lnTo>
                      <a:pt x="0" y="17"/>
                    </a:lnTo>
                    <a:lnTo>
                      <a:pt x="0" y="26"/>
                    </a:lnTo>
                    <a:lnTo>
                      <a:pt x="4" y="34"/>
                    </a:lnTo>
                    <a:lnTo>
                      <a:pt x="333" y="513"/>
                    </a:lnTo>
                    <a:lnTo>
                      <a:pt x="339" y="519"/>
                    </a:lnTo>
                    <a:lnTo>
                      <a:pt x="347" y="522"/>
                    </a:lnTo>
                    <a:lnTo>
                      <a:pt x="355" y="522"/>
                    </a:lnTo>
                    <a:lnTo>
                      <a:pt x="363" y="518"/>
                    </a:lnTo>
                    <a:lnTo>
                      <a:pt x="369" y="511"/>
                    </a:lnTo>
                    <a:lnTo>
                      <a:pt x="372" y="504"/>
                    </a:lnTo>
                    <a:lnTo>
                      <a:pt x="372" y="496"/>
                    </a:lnTo>
                    <a:lnTo>
                      <a:pt x="369" y="488"/>
                    </a:lnTo>
                    <a:lnTo>
                      <a:pt x="39" y="9"/>
                    </a:lnTo>
                    <a:lnTo>
                      <a:pt x="32" y="3"/>
                    </a:lnTo>
                    <a:lnTo>
                      <a:pt x="26" y="0"/>
                    </a:lnTo>
                    <a:lnTo>
                      <a:pt x="17" y="0"/>
                    </a:lnTo>
                    <a:lnTo>
                      <a:pt x="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69" name="Freeform 774">
                <a:extLst>
                  <a:ext uri="{FF2B5EF4-FFF2-40B4-BE49-F238E27FC236}">
                    <a16:creationId xmlns:a16="http://schemas.microsoft.com/office/drawing/2014/main" id="{B4BCAA7A-8E4E-450F-8817-55A2D5DB8C04}"/>
                  </a:ext>
                </a:extLst>
              </p:cNvPr>
              <p:cNvSpPr>
                <a:spLocks/>
              </p:cNvSpPr>
              <p:nvPr/>
            </p:nvSpPr>
            <p:spPr bwMode="auto">
              <a:xfrm flipH="1">
                <a:off x="703" y="1467"/>
                <a:ext cx="30" cy="22"/>
              </a:xfrm>
              <a:custGeom>
                <a:avLst/>
                <a:gdLst>
                  <a:gd name="T0" fmla="*/ 0 w 130"/>
                  <a:gd name="T1" fmla="*/ 0 h 95"/>
                  <a:gd name="T2" fmla="*/ 0 w 130"/>
                  <a:gd name="T3" fmla="*/ 0 h 95"/>
                  <a:gd name="T4" fmla="*/ 0 w 130"/>
                  <a:gd name="T5" fmla="*/ 0 h 95"/>
                  <a:gd name="T6" fmla="*/ 0 w 130"/>
                  <a:gd name="T7" fmla="*/ 0 h 95"/>
                  <a:gd name="T8" fmla="*/ 0 w 130"/>
                  <a:gd name="T9" fmla="*/ 0 h 95"/>
                  <a:gd name="T10" fmla="*/ 0 w 130"/>
                  <a:gd name="T11" fmla="*/ 0 h 95"/>
                  <a:gd name="T12" fmla="*/ 0 w 130"/>
                  <a:gd name="T13" fmla="*/ 0 h 95"/>
                  <a:gd name="T14" fmla="*/ 0 w 130"/>
                  <a:gd name="T15" fmla="*/ 0 h 95"/>
                  <a:gd name="T16" fmla="*/ 0 w 130"/>
                  <a:gd name="T17" fmla="*/ 0 h 95"/>
                  <a:gd name="T18" fmla="*/ 0 w 130"/>
                  <a:gd name="T19" fmla="*/ 0 h 95"/>
                  <a:gd name="T20" fmla="*/ 0 w 130"/>
                  <a:gd name="T21" fmla="*/ 0 h 95"/>
                  <a:gd name="T22" fmla="*/ 0 w 130"/>
                  <a:gd name="T23" fmla="*/ 0 h 95"/>
                  <a:gd name="T24" fmla="*/ 0 w 130"/>
                  <a:gd name="T25" fmla="*/ 0 h 95"/>
                  <a:gd name="T26" fmla="*/ 0 w 130"/>
                  <a:gd name="T27" fmla="*/ 0 h 95"/>
                  <a:gd name="T28" fmla="*/ 0 w 130"/>
                  <a:gd name="T29" fmla="*/ 0 h 95"/>
                  <a:gd name="T30" fmla="*/ 0 w 130"/>
                  <a:gd name="T31" fmla="*/ 0 h 95"/>
                  <a:gd name="T32" fmla="*/ 0 w 130"/>
                  <a:gd name="T33" fmla="*/ 0 h 95"/>
                  <a:gd name="T34" fmla="*/ 0 w 130"/>
                  <a:gd name="T35" fmla="*/ 0 h 95"/>
                  <a:gd name="T36" fmla="*/ 0 w 130"/>
                  <a:gd name="T37" fmla="*/ 0 h 95"/>
                  <a:gd name="T38" fmla="*/ 0 w 130"/>
                  <a:gd name="T39" fmla="*/ 0 h 95"/>
                  <a:gd name="T40" fmla="*/ 0 w 130"/>
                  <a:gd name="T41" fmla="*/ 0 h 95"/>
                  <a:gd name="T42" fmla="*/ 0 w 130"/>
                  <a:gd name="T43" fmla="*/ 0 h 95"/>
                  <a:gd name="T44" fmla="*/ 0 w 130"/>
                  <a:gd name="T45" fmla="*/ 0 h 95"/>
                  <a:gd name="T46" fmla="*/ 0 w 130"/>
                  <a:gd name="T47" fmla="*/ 0 h 95"/>
                  <a:gd name="T48" fmla="*/ 0 w 130"/>
                  <a:gd name="T49" fmla="*/ 0 h 95"/>
                  <a:gd name="T50" fmla="*/ 0 w 130"/>
                  <a:gd name="T51" fmla="*/ 0 h 95"/>
                  <a:gd name="T52" fmla="*/ 0 w 130"/>
                  <a:gd name="T53" fmla="*/ 0 h 95"/>
                  <a:gd name="T54" fmla="*/ 0 w 130"/>
                  <a:gd name="T55" fmla="*/ 0 h 95"/>
                  <a:gd name="T56" fmla="*/ 0 w 130"/>
                  <a:gd name="T57" fmla="*/ 0 h 95"/>
                  <a:gd name="T58" fmla="*/ 0 w 130"/>
                  <a:gd name="T59" fmla="*/ 0 h 95"/>
                  <a:gd name="T60" fmla="*/ 0 w 130"/>
                  <a:gd name="T61" fmla="*/ 0 h 95"/>
                  <a:gd name="T62" fmla="*/ 0 w 130"/>
                  <a:gd name="T63" fmla="*/ 0 h 95"/>
                  <a:gd name="T64" fmla="*/ 0 w 130"/>
                  <a:gd name="T65" fmla="*/ 0 h 9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0"/>
                  <a:gd name="T100" fmla="*/ 0 h 95"/>
                  <a:gd name="T101" fmla="*/ 130 w 130"/>
                  <a:gd name="T102" fmla="*/ 95 h 9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0" h="95">
                    <a:moveTo>
                      <a:pt x="0" y="48"/>
                    </a:moveTo>
                    <a:lnTo>
                      <a:pt x="1" y="57"/>
                    </a:lnTo>
                    <a:lnTo>
                      <a:pt x="5" y="66"/>
                    </a:lnTo>
                    <a:lnTo>
                      <a:pt x="10" y="74"/>
                    </a:lnTo>
                    <a:lnTo>
                      <a:pt x="18" y="81"/>
                    </a:lnTo>
                    <a:lnTo>
                      <a:pt x="27" y="87"/>
                    </a:lnTo>
                    <a:lnTo>
                      <a:pt x="39" y="91"/>
                    </a:lnTo>
                    <a:lnTo>
                      <a:pt x="52" y="94"/>
                    </a:lnTo>
                    <a:lnTo>
                      <a:pt x="65" y="95"/>
                    </a:lnTo>
                    <a:lnTo>
                      <a:pt x="78" y="94"/>
                    </a:lnTo>
                    <a:lnTo>
                      <a:pt x="91" y="91"/>
                    </a:lnTo>
                    <a:lnTo>
                      <a:pt x="103" y="87"/>
                    </a:lnTo>
                    <a:lnTo>
                      <a:pt x="112" y="81"/>
                    </a:lnTo>
                    <a:lnTo>
                      <a:pt x="119" y="74"/>
                    </a:lnTo>
                    <a:lnTo>
                      <a:pt x="125" y="66"/>
                    </a:lnTo>
                    <a:lnTo>
                      <a:pt x="129" y="57"/>
                    </a:lnTo>
                    <a:lnTo>
                      <a:pt x="130" y="48"/>
                    </a:lnTo>
                    <a:lnTo>
                      <a:pt x="129" y="38"/>
                    </a:lnTo>
                    <a:lnTo>
                      <a:pt x="125" y="28"/>
                    </a:lnTo>
                    <a:lnTo>
                      <a:pt x="119" y="21"/>
                    </a:lnTo>
                    <a:lnTo>
                      <a:pt x="112" y="14"/>
                    </a:lnTo>
                    <a:lnTo>
                      <a:pt x="103" y="8"/>
                    </a:lnTo>
                    <a:lnTo>
                      <a:pt x="91" y="4"/>
                    </a:lnTo>
                    <a:lnTo>
                      <a:pt x="78" y="1"/>
                    </a:lnTo>
                    <a:lnTo>
                      <a:pt x="65" y="0"/>
                    </a:lnTo>
                    <a:lnTo>
                      <a:pt x="52" y="1"/>
                    </a:lnTo>
                    <a:lnTo>
                      <a:pt x="39" y="4"/>
                    </a:lnTo>
                    <a:lnTo>
                      <a:pt x="27" y="8"/>
                    </a:lnTo>
                    <a:lnTo>
                      <a:pt x="18" y="14"/>
                    </a:lnTo>
                    <a:lnTo>
                      <a:pt x="10" y="21"/>
                    </a:lnTo>
                    <a:lnTo>
                      <a:pt x="5" y="28"/>
                    </a:lnTo>
                    <a:lnTo>
                      <a:pt x="1" y="38"/>
                    </a:lnTo>
                    <a:lnTo>
                      <a:pt x="0"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70" name="Freeform 775">
                <a:extLst>
                  <a:ext uri="{FF2B5EF4-FFF2-40B4-BE49-F238E27FC236}">
                    <a16:creationId xmlns:a16="http://schemas.microsoft.com/office/drawing/2014/main" id="{2793D127-B5CF-4611-B3DD-30BF9E8A799E}"/>
                  </a:ext>
                </a:extLst>
              </p:cNvPr>
              <p:cNvSpPr>
                <a:spLocks/>
              </p:cNvSpPr>
              <p:nvPr/>
            </p:nvSpPr>
            <p:spPr bwMode="auto">
              <a:xfrm flipH="1">
                <a:off x="352" y="1467"/>
                <a:ext cx="29" cy="22"/>
              </a:xfrm>
              <a:custGeom>
                <a:avLst/>
                <a:gdLst>
                  <a:gd name="T0" fmla="*/ 0 w 130"/>
                  <a:gd name="T1" fmla="*/ 0 h 94"/>
                  <a:gd name="T2" fmla="*/ 0 w 130"/>
                  <a:gd name="T3" fmla="*/ 0 h 94"/>
                  <a:gd name="T4" fmla="*/ 0 w 130"/>
                  <a:gd name="T5" fmla="*/ 0 h 94"/>
                  <a:gd name="T6" fmla="*/ 0 w 130"/>
                  <a:gd name="T7" fmla="*/ 0 h 94"/>
                  <a:gd name="T8" fmla="*/ 0 w 130"/>
                  <a:gd name="T9" fmla="*/ 0 h 94"/>
                  <a:gd name="T10" fmla="*/ 0 w 130"/>
                  <a:gd name="T11" fmla="*/ 0 h 94"/>
                  <a:gd name="T12" fmla="*/ 0 w 130"/>
                  <a:gd name="T13" fmla="*/ 0 h 94"/>
                  <a:gd name="T14" fmla="*/ 0 w 130"/>
                  <a:gd name="T15" fmla="*/ 0 h 94"/>
                  <a:gd name="T16" fmla="*/ 0 w 130"/>
                  <a:gd name="T17" fmla="*/ 0 h 94"/>
                  <a:gd name="T18" fmla="*/ 0 w 130"/>
                  <a:gd name="T19" fmla="*/ 0 h 94"/>
                  <a:gd name="T20" fmla="*/ 0 w 130"/>
                  <a:gd name="T21" fmla="*/ 0 h 94"/>
                  <a:gd name="T22" fmla="*/ 0 w 130"/>
                  <a:gd name="T23" fmla="*/ 0 h 94"/>
                  <a:gd name="T24" fmla="*/ 0 w 130"/>
                  <a:gd name="T25" fmla="*/ 0 h 94"/>
                  <a:gd name="T26" fmla="*/ 0 w 130"/>
                  <a:gd name="T27" fmla="*/ 0 h 94"/>
                  <a:gd name="T28" fmla="*/ 0 w 130"/>
                  <a:gd name="T29" fmla="*/ 0 h 94"/>
                  <a:gd name="T30" fmla="*/ 0 w 130"/>
                  <a:gd name="T31" fmla="*/ 0 h 94"/>
                  <a:gd name="T32" fmla="*/ 0 w 130"/>
                  <a:gd name="T33" fmla="*/ 0 h 94"/>
                  <a:gd name="T34" fmla="*/ 0 w 130"/>
                  <a:gd name="T35" fmla="*/ 0 h 94"/>
                  <a:gd name="T36" fmla="*/ 0 w 130"/>
                  <a:gd name="T37" fmla="*/ 0 h 94"/>
                  <a:gd name="T38" fmla="*/ 0 w 130"/>
                  <a:gd name="T39" fmla="*/ 0 h 94"/>
                  <a:gd name="T40" fmla="*/ 0 w 130"/>
                  <a:gd name="T41" fmla="*/ 0 h 94"/>
                  <a:gd name="T42" fmla="*/ 0 w 130"/>
                  <a:gd name="T43" fmla="*/ 0 h 94"/>
                  <a:gd name="T44" fmla="*/ 0 w 130"/>
                  <a:gd name="T45" fmla="*/ 0 h 94"/>
                  <a:gd name="T46" fmla="*/ 0 w 130"/>
                  <a:gd name="T47" fmla="*/ 0 h 94"/>
                  <a:gd name="T48" fmla="*/ 0 w 130"/>
                  <a:gd name="T49" fmla="*/ 0 h 94"/>
                  <a:gd name="T50" fmla="*/ 0 w 130"/>
                  <a:gd name="T51" fmla="*/ 0 h 94"/>
                  <a:gd name="T52" fmla="*/ 0 w 130"/>
                  <a:gd name="T53" fmla="*/ 0 h 94"/>
                  <a:gd name="T54" fmla="*/ 0 w 130"/>
                  <a:gd name="T55" fmla="*/ 0 h 94"/>
                  <a:gd name="T56" fmla="*/ 0 w 130"/>
                  <a:gd name="T57" fmla="*/ 0 h 94"/>
                  <a:gd name="T58" fmla="*/ 0 w 130"/>
                  <a:gd name="T59" fmla="*/ 0 h 94"/>
                  <a:gd name="T60" fmla="*/ 0 w 130"/>
                  <a:gd name="T61" fmla="*/ 0 h 94"/>
                  <a:gd name="T62" fmla="*/ 0 w 130"/>
                  <a:gd name="T63" fmla="*/ 0 h 94"/>
                  <a:gd name="T64" fmla="*/ 0 w 130"/>
                  <a:gd name="T65" fmla="*/ 0 h 9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0"/>
                  <a:gd name="T100" fmla="*/ 0 h 94"/>
                  <a:gd name="T101" fmla="*/ 130 w 130"/>
                  <a:gd name="T102" fmla="*/ 94 h 9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0" h="94">
                    <a:moveTo>
                      <a:pt x="0" y="47"/>
                    </a:moveTo>
                    <a:lnTo>
                      <a:pt x="2" y="57"/>
                    </a:lnTo>
                    <a:lnTo>
                      <a:pt x="6" y="65"/>
                    </a:lnTo>
                    <a:lnTo>
                      <a:pt x="11" y="74"/>
                    </a:lnTo>
                    <a:lnTo>
                      <a:pt x="19" y="81"/>
                    </a:lnTo>
                    <a:lnTo>
                      <a:pt x="28" y="86"/>
                    </a:lnTo>
                    <a:lnTo>
                      <a:pt x="39" y="90"/>
                    </a:lnTo>
                    <a:lnTo>
                      <a:pt x="52" y="92"/>
                    </a:lnTo>
                    <a:lnTo>
                      <a:pt x="65" y="94"/>
                    </a:lnTo>
                    <a:lnTo>
                      <a:pt x="78" y="92"/>
                    </a:lnTo>
                    <a:lnTo>
                      <a:pt x="91" y="90"/>
                    </a:lnTo>
                    <a:lnTo>
                      <a:pt x="102" y="86"/>
                    </a:lnTo>
                    <a:lnTo>
                      <a:pt x="112" y="81"/>
                    </a:lnTo>
                    <a:lnTo>
                      <a:pt x="120" y="74"/>
                    </a:lnTo>
                    <a:lnTo>
                      <a:pt x="125" y="65"/>
                    </a:lnTo>
                    <a:lnTo>
                      <a:pt x="129" y="57"/>
                    </a:lnTo>
                    <a:lnTo>
                      <a:pt x="130" y="47"/>
                    </a:lnTo>
                    <a:lnTo>
                      <a:pt x="129" y="36"/>
                    </a:lnTo>
                    <a:lnTo>
                      <a:pt x="125" y="28"/>
                    </a:lnTo>
                    <a:lnTo>
                      <a:pt x="120" y="19"/>
                    </a:lnTo>
                    <a:lnTo>
                      <a:pt x="112" y="13"/>
                    </a:lnTo>
                    <a:lnTo>
                      <a:pt x="102" y="8"/>
                    </a:lnTo>
                    <a:lnTo>
                      <a:pt x="91" y="4"/>
                    </a:lnTo>
                    <a:lnTo>
                      <a:pt x="78" y="1"/>
                    </a:lnTo>
                    <a:lnTo>
                      <a:pt x="65" y="0"/>
                    </a:lnTo>
                    <a:lnTo>
                      <a:pt x="52" y="1"/>
                    </a:lnTo>
                    <a:lnTo>
                      <a:pt x="39" y="4"/>
                    </a:lnTo>
                    <a:lnTo>
                      <a:pt x="28" y="8"/>
                    </a:lnTo>
                    <a:lnTo>
                      <a:pt x="19" y="13"/>
                    </a:lnTo>
                    <a:lnTo>
                      <a:pt x="11" y="19"/>
                    </a:lnTo>
                    <a:lnTo>
                      <a:pt x="6" y="28"/>
                    </a:lnTo>
                    <a:lnTo>
                      <a:pt x="2" y="36"/>
                    </a:lnTo>
                    <a:lnTo>
                      <a:pt x="0"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71" name="Freeform 776">
                <a:extLst>
                  <a:ext uri="{FF2B5EF4-FFF2-40B4-BE49-F238E27FC236}">
                    <a16:creationId xmlns:a16="http://schemas.microsoft.com/office/drawing/2014/main" id="{FBA39F2D-96B6-4D09-BEDC-9CC34191EE40}"/>
                  </a:ext>
                </a:extLst>
              </p:cNvPr>
              <p:cNvSpPr>
                <a:spLocks/>
              </p:cNvSpPr>
              <p:nvPr/>
            </p:nvSpPr>
            <p:spPr bwMode="auto">
              <a:xfrm flipH="1">
                <a:off x="833" y="1468"/>
                <a:ext cx="29" cy="21"/>
              </a:xfrm>
              <a:custGeom>
                <a:avLst/>
                <a:gdLst>
                  <a:gd name="T0" fmla="*/ 0 w 130"/>
                  <a:gd name="T1" fmla="*/ 0 h 95"/>
                  <a:gd name="T2" fmla="*/ 0 w 130"/>
                  <a:gd name="T3" fmla="*/ 0 h 95"/>
                  <a:gd name="T4" fmla="*/ 0 w 130"/>
                  <a:gd name="T5" fmla="*/ 0 h 95"/>
                  <a:gd name="T6" fmla="*/ 0 w 130"/>
                  <a:gd name="T7" fmla="*/ 0 h 95"/>
                  <a:gd name="T8" fmla="*/ 0 w 130"/>
                  <a:gd name="T9" fmla="*/ 0 h 95"/>
                  <a:gd name="T10" fmla="*/ 0 w 130"/>
                  <a:gd name="T11" fmla="*/ 0 h 95"/>
                  <a:gd name="T12" fmla="*/ 0 w 130"/>
                  <a:gd name="T13" fmla="*/ 0 h 95"/>
                  <a:gd name="T14" fmla="*/ 0 w 130"/>
                  <a:gd name="T15" fmla="*/ 0 h 95"/>
                  <a:gd name="T16" fmla="*/ 0 w 130"/>
                  <a:gd name="T17" fmla="*/ 0 h 95"/>
                  <a:gd name="T18" fmla="*/ 0 w 130"/>
                  <a:gd name="T19" fmla="*/ 0 h 95"/>
                  <a:gd name="T20" fmla="*/ 0 w 130"/>
                  <a:gd name="T21" fmla="*/ 0 h 95"/>
                  <a:gd name="T22" fmla="*/ 0 w 130"/>
                  <a:gd name="T23" fmla="*/ 0 h 95"/>
                  <a:gd name="T24" fmla="*/ 0 w 130"/>
                  <a:gd name="T25" fmla="*/ 0 h 95"/>
                  <a:gd name="T26" fmla="*/ 0 w 130"/>
                  <a:gd name="T27" fmla="*/ 0 h 95"/>
                  <a:gd name="T28" fmla="*/ 0 w 130"/>
                  <a:gd name="T29" fmla="*/ 0 h 95"/>
                  <a:gd name="T30" fmla="*/ 0 w 130"/>
                  <a:gd name="T31" fmla="*/ 0 h 95"/>
                  <a:gd name="T32" fmla="*/ 0 w 130"/>
                  <a:gd name="T33" fmla="*/ 0 h 95"/>
                  <a:gd name="T34" fmla="*/ 0 w 130"/>
                  <a:gd name="T35" fmla="*/ 0 h 95"/>
                  <a:gd name="T36" fmla="*/ 0 w 130"/>
                  <a:gd name="T37" fmla="*/ 0 h 95"/>
                  <a:gd name="T38" fmla="*/ 0 w 130"/>
                  <a:gd name="T39" fmla="*/ 0 h 95"/>
                  <a:gd name="T40" fmla="*/ 0 w 130"/>
                  <a:gd name="T41" fmla="*/ 0 h 95"/>
                  <a:gd name="T42" fmla="*/ 0 w 130"/>
                  <a:gd name="T43" fmla="*/ 0 h 95"/>
                  <a:gd name="T44" fmla="*/ 0 w 130"/>
                  <a:gd name="T45" fmla="*/ 0 h 95"/>
                  <a:gd name="T46" fmla="*/ 0 w 130"/>
                  <a:gd name="T47" fmla="*/ 0 h 95"/>
                  <a:gd name="T48" fmla="*/ 0 w 130"/>
                  <a:gd name="T49" fmla="*/ 0 h 95"/>
                  <a:gd name="T50" fmla="*/ 0 w 130"/>
                  <a:gd name="T51" fmla="*/ 0 h 95"/>
                  <a:gd name="T52" fmla="*/ 0 w 130"/>
                  <a:gd name="T53" fmla="*/ 0 h 95"/>
                  <a:gd name="T54" fmla="*/ 0 w 130"/>
                  <a:gd name="T55" fmla="*/ 0 h 95"/>
                  <a:gd name="T56" fmla="*/ 0 w 130"/>
                  <a:gd name="T57" fmla="*/ 0 h 95"/>
                  <a:gd name="T58" fmla="*/ 0 w 130"/>
                  <a:gd name="T59" fmla="*/ 0 h 95"/>
                  <a:gd name="T60" fmla="*/ 0 w 130"/>
                  <a:gd name="T61" fmla="*/ 0 h 95"/>
                  <a:gd name="T62" fmla="*/ 0 w 130"/>
                  <a:gd name="T63" fmla="*/ 0 h 95"/>
                  <a:gd name="T64" fmla="*/ 0 w 130"/>
                  <a:gd name="T65" fmla="*/ 0 h 9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0"/>
                  <a:gd name="T100" fmla="*/ 0 h 95"/>
                  <a:gd name="T101" fmla="*/ 130 w 130"/>
                  <a:gd name="T102" fmla="*/ 95 h 9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0" h="95">
                    <a:moveTo>
                      <a:pt x="0" y="47"/>
                    </a:moveTo>
                    <a:lnTo>
                      <a:pt x="1" y="57"/>
                    </a:lnTo>
                    <a:lnTo>
                      <a:pt x="5" y="66"/>
                    </a:lnTo>
                    <a:lnTo>
                      <a:pt x="10" y="74"/>
                    </a:lnTo>
                    <a:lnTo>
                      <a:pt x="18" y="80"/>
                    </a:lnTo>
                    <a:lnTo>
                      <a:pt x="27" y="87"/>
                    </a:lnTo>
                    <a:lnTo>
                      <a:pt x="39" y="91"/>
                    </a:lnTo>
                    <a:lnTo>
                      <a:pt x="52" y="93"/>
                    </a:lnTo>
                    <a:lnTo>
                      <a:pt x="65" y="95"/>
                    </a:lnTo>
                    <a:lnTo>
                      <a:pt x="78" y="93"/>
                    </a:lnTo>
                    <a:lnTo>
                      <a:pt x="91" y="91"/>
                    </a:lnTo>
                    <a:lnTo>
                      <a:pt x="101" y="87"/>
                    </a:lnTo>
                    <a:lnTo>
                      <a:pt x="112" y="80"/>
                    </a:lnTo>
                    <a:lnTo>
                      <a:pt x="120" y="74"/>
                    </a:lnTo>
                    <a:lnTo>
                      <a:pt x="125" y="66"/>
                    </a:lnTo>
                    <a:lnTo>
                      <a:pt x="129" y="57"/>
                    </a:lnTo>
                    <a:lnTo>
                      <a:pt x="130" y="47"/>
                    </a:lnTo>
                    <a:lnTo>
                      <a:pt x="129" y="38"/>
                    </a:lnTo>
                    <a:lnTo>
                      <a:pt x="125" y="28"/>
                    </a:lnTo>
                    <a:lnTo>
                      <a:pt x="120" y="21"/>
                    </a:lnTo>
                    <a:lnTo>
                      <a:pt x="112" y="13"/>
                    </a:lnTo>
                    <a:lnTo>
                      <a:pt x="101" y="8"/>
                    </a:lnTo>
                    <a:lnTo>
                      <a:pt x="91" y="4"/>
                    </a:lnTo>
                    <a:lnTo>
                      <a:pt x="78" y="1"/>
                    </a:lnTo>
                    <a:lnTo>
                      <a:pt x="65" y="0"/>
                    </a:lnTo>
                    <a:lnTo>
                      <a:pt x="52" y="1"/>
                    </a:lnTo>
                    <a:lnTo>
                      <a:pt x="39" y="4"/>
                    </a:lnTo>
                    <a:lnTo>
                      <a:pt x="27" y="8"/>
                    </a:lnTo>
                    <a:lnTo>
                      <a:pt x="18" y="13"/>
                    </a:lnTo>
                    <a:lnTo>
                      <a:pt x="10" y="21"/>
                    </a:lnTo>
                    <a:lnTo>
                      <a:pt x="5" y="28"/>
                    </a:lnTo>
                    <a:lnTo>
                      <a:pt x="1" y="38"/>
                    </a:lnTo>
                    <a:lnTo>
                      <a:pt x="0"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72" name="Freeform 777">
                <a:extLst>
                  <a:ext uri="{FF2B5EF4-FFF2-40B4-BE49-F238E27FC236}">
                    <a16:creationId xmlns:a16="http://schemas.microsoft.com/office/drawing/2014/main" id="{3C008883-2D53-4266-822F-0D7A3678AE24}"/>
                  </a:ext>
                </a:extLst>
              </p:cNvPr>
              <p:cNvSpPr>
                <a:spLocks/>
              </p:cNvSpPr>
              <p:nvPr/>
            </p:nvSpPr>
            <p:spPr bwMode="auto">
              <a:xfrm flipH="1">
                <a:off x="363" y="1350"/>
                <a:ext cx="49" cy="134"/>
              </a:xfrm>
              <a:custGeom>
                <a:avLst/>
                <a:gdLst>
                  <a:gd name="T0" fmla="*/ 0 w 218"/>
                  <a:gd name="T1" fmla="*/ 0 h 582"/>
                  <a:gd name="T2" fmla="*/ 0 w 218"/>
                  <a:gd name="T3" fmla="*/ 0 h 582"/>
                  <a:gd name="T4" fmla="*/ 0 w 218"/>
                  <a:gd name="T5" fmla="*/ 0 h 582"/>
                  <a:gd name="T6" fmla="*/ 0 w 218"/>
                  <a:gd name="T7" fmla="*/ 0 h 582"/>
                  <a:gd name="T8" fmla="*/ 0 w 218"/>
                  <a:gd name="T9" fmla="*/ 0 h 582"/>
                  <a:gd name="T10" fmla="*/ 0 w 218"/>
                  <a:gd name="T11" fmla="*/ 0 h 582"/>
                  <a:gd name="T12" fmla="*/ 0 w 218"/>
                  <a:gd name="T13" fmla="*/ 0 h 582"/>
                  <a:gd name="T14" fmla="*/ 0 w 218"/>
                  <a:gd name="T15" fmla="*/ 0 h 582"/>
                  <a:gd name="T16" fmla="*/ 0 w 218"/>
                  <a:gd name="T17" fmla="*/ 0 h 582"/>
                  <a:gd name="T18" fmla="*/ 0 w 218"/>
                  <a:gd name="T19" fmla="*/ 0 h 582"/>
                  <a:gd name="T20" fmla="*/ 0 w 218"/>
                  <a:gd name="T21" fmla="*/ 0 h 582"/>
                  <a:gd name="T22" fmla="*/ 0 w 218"/>
                  <a:gd name="T23" fmla="*/ 0 h 582"/>
                  <a:gd name="T24" fmla="*/ 0 w 218"/>
                  <a:gd name="T25" fmla="*/ 0 h 582"/>
                  <a:gd name="T26" fmla="*/ 0 w 218"/>
                  <a:gd name="T27" fmla="*/ 0 h 582"/>
                  <a:gd name="T28" fmla="*/ 0 w 218"/>
                  <a:gd name="T29" fmla="*/ 0 h 582"/>
                  <a:gd name="T30" fmla="*/ 0 w 218"/>
                  <a:gd name="T31" fmla="*/ 0 h 582"/>
                  <a:gd name="T32" fmla="*/ 0 w 218"/>
                  <a:gd name="T33" fmla="*/ 0 h 582"/>
                  <a:gd name="T34" fmla="*/ 0 w 218"/>
                  <a:gd name="T35" fmla="*/ 0 h 582"/>
                  <a:gd name="T36" fmla="*/ 0 w 218"/>
                  <a:gd name="T37" fmla="*/ 0 h 58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8"/>
                  <a:gd name="T58" fmla="*/ 0 h 582"/>
                  <a:gd name="T59" fmla="*/ 218 w 218"/>
                  <a:gd name="T60" fmla="*/ 582 h 58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8" h="582">
                    <a:moveTo>
                      <a:pt x="16" y="1"/>
                    </a:moveTo>
                    <a:lnTo>
                      <a:pt x="8" y="5"/>
                    </a:lnTo>
                    <a:lnTo>
                      <a:pt x="3" y="13"/>
                    </a:lnTo>
                    <a:lnTo>
                      <a:pt x="0" y="21"/>
                    </a:lnTo>
                    <a:lnTo>
                      <a:pt x="1" y="29"/>
                    </a:lnTo>
                    <a:lnTo>
                      <a:pt x="175" y="566"/>
                    </a:lnTo>
                    <a:lnTo>
                      <a:pt x="179" y="574"/>
                    </a:lnTo>
                    <a:lnTo>
                      <a:pt x="187" y="579"/>
                    </a:lnTo>
                    <a:lnTo>
                      <a:pt x="195" y="582"/>
                    </a:lnTo>
                    <a:lnTo>
                      <a:pt x="204" y="580"/>
                    </a:lnTo>
                    <a:lnTo>
                      <a:pt x="211" y="577"/>
                    </a:lnTo>
                    <a:lnTo>
                      <a:pt x="216" y="570"/>
                    </a:lnTo>
                    <a:lnTo>
                      <a:pt x="218" y="562"/>
                    </a:lnTo>
                    <a:lnTo>
                      <a:pt x="217" y="553"/>
                    </a:lnTo>
                    <a:lnTo>
                      <a:pt x="43" y="16"/>
                    </a:lnTo>
                    <a:lnTo>
                      <a:pt x="39" y="8"/>
                    </a:lnTo>
                    <a:lnTo>
                      <a:pt x="32" y="3"/>
                    </a:lnTo>
                    <a:lnTo>
                      <a:pt x="25" y="0"/>
                    </a:lnTo>
                    <a:lnTo>
                      <a:pt x="1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73" name="Freeform 778">
                <a:extLst>
                  <a:ext uri="{FF2B5EF4-FFF2-40B4-BE49-F238E27FC236}">
                    <a16:creationId xmlns:a16="http://schemas.microsoft.com/office/drawing/2014/main" id="{82DAD138-5E8D-4C4E-9E5B-AA0F80ADC33A}"/>
                  </a:ext>
                </a:extLst>
              </p:cNvPr>
              <p:cNvSpPr>
                <a:spLocks/>
              </p:cNvSpPr>
              <p:nvPr/>
            </p:nvSpPr>
            <p:spPr bwMode="auto">
              <a:xfrm flipH="1">
                <a:off x="443" y="1364"/>
                <a:ext cx="49" cy="53"/>
              </a:xfrm>
              <a:custGeom>
                <a:avLst/>
                <a:gdLst>
                  <a:gd name="T0" fmla="*/ 0 w 213"/>
                  <a:gd name="T1" fmla="*/ 0 h 230"/>
                  <a:gd name="T2" fmla="*/ 0 w 213"/>
                  <a:gd name="T3" fmla="*/ 0 h 230"/>
                  <a:gd name="T4" fmla="*/ 0 w 213"/>
                  <a:gd name="T5" fmla="*/ 0 h 230"/>
                  <a:gd name="T6" fmla="*/ 0 w 213"/>
                  <a:gd name="T7" fmla="*/ 0 h 230"/>
                  <a:gd name="T8" fmla="*/ 0 w 213"/>
                  <a:gd name="T9" fmla="*/ 0 h 230"/>
                  <a:gd name="T10" fmla="*/ 0 w 213"/>
                  <a:gd name="T11" fmla="*/ 0 h 230"/>
                  <a:gd name="T12" fmla="*/ 0 w 213"/>
                  <a:gd name="T13" fmla="*/ 0 h 230"/>
                  <a:gd name="T14" fmla="*/ 0 w 213"/>
                  <a:gd name="T15" fmla="*/ 0 h 230"/>
                  <a:gd name="T16" fmla="*/ 0 w 213"/>
                  <a:gd name="T17" fmla="*/ 0 h 230"/>
                  <a:gd name="T18" fmla="*/ 0 w 213"/>
                  <a:gd name="T19" fmla="*/ 0 h 230"/>
                  <a:gd name="T20" fmla="*/ 0 w 213"/>
                  <a:gd name="T21" fmla="*/ 0 h 230"/>
                  <a:gd name="T22" fmla="*/ 0 w 213"/>
                  <a:gd name="T23" fmla="*/ 0 h 230"/>
                  <a:gd name="T24" fmla="*/ 0 w 213"/>
                  <a:gd name="T25" fmla="*/ 0 h 230"/>
                  <a:gd name="T26" fmla="*/ 0 w 213"/>
                  <a:gd name="T27" fmla="*/ 0 h 230"/>
                  <a:gd name="T28" fmla="*/ 0 w 213"/>
                  <a:gd name="T29" fmla="*/ 0 h 230"/>
                  <a:gd name="T30" fmla="*/ 0 w 213"/>
                  <a:gd name="T31" fmla="*/ 0 h 230"/>
                  <a:gd name="T32" fmla="*/ 0 w 213"/>
                  <a:gd name="T33" fmla="*/ 0 h 230"/>
                  <a:gd name="T34" fmla="*/ 0 w 213"/>
                  <a:gd name="T35" fmla="*/ 0 h 230"/>
                  <a:gd name="T36" fmla="*/ 0 w 213"/>
                  <a:gd name="T37" fmla="*/ 0 h 230"/>
                  <a:gd name="T38" fmla="*/ 0 w 213"/>
                  <a:gd name="T39" fmla="*/ 0 h 230"/>
                  <a:gd name="T40" fmla="*/ 0 w 213"/>
                  <a:gd name="T41" fmla="*/ 0 h 230"/>
                  <a:gd name="T42" fmla="*/ 0 w 213"/>
                  <a:gd name="T43" fmla="*/ 0 h 230"/>
                  <a:gd name="T44" fmla="*/ 0 w 213"/>
                  <a:gd name="T45" fmla="*/ 0 h 230"/>
                  <a:gd name="T46" fmla="*/ 0 w 213"/>
                  <a:gd name="T47" fmla="*/ 0 h 230"/>
                  <a:gd name="T48" fmla="*/ 0 w 213"/>
                  <a:gd name="T49" fmla="*/ 0 h 230"/>
                  <a:gd name="T50" fmla="*/ 0 w 213"/>
                  <a:gd name="T51" fmla="*/ 0 h 230"/>
                  <a:gd name="T52" fmla="*/ 0 w 213"/>
                  <a:gd name="T53" fmla="*/ 0 h 230"/>
                  <a:gd name="T54" fmla="*/ 0 w 213"/>
                  <a:gd name="T55" fmla="*/ 0 h 230"/>
                  <a:gd name="T56" fmla="*/ 0 w 213"/>
                  <a:gd name="T57" fmla="*/ 0 h 230"/>
                  <a:gd name="T58" fmla="*/ 0 w 213"/>
                  <a:gd name="T59" fmla="*/ 0 h 230"/>
                  <a:gd name="T60" fmla="*/ 0 w 213"/>
                  <a:gd name="T61" fmla="*/ 0 h 230"/>
                  <a:gd name="T62" fmla="*/ 0 w 213"/>
                  <a:gd name="T63" fmla="*/ 0 h 230"/>
                  <a:gd name="T64" fmla="*/ 0 w 213"/>
                  <a:gd name="T65" fmla="*/ 0 h 230"/>
                  <a:gd name="T66" fmla="*/ 0 w 213"/>
                  <a:gd name="T67" fmla="*/ 0 h 230"/>
                  <a:gd name="T68" fmla="*/ 0 w 213"/>
                  <a:gd name="T69" fmla="*/ 0 h 230"/>
                  <a:gd name="T70" fmla="*/ 0 w 213"/>
                  <a:gd name="T71" fmla="*/ 0 h 230"/>
                  <a:gd name="T72" fmla="*/ 0 w 213"/>
                  <a:gd name="T73" fmla="*/ 0 h 230"/>
                  <a:gd name="T74" fmla="*/ 0 w 213"/>
                  <a:gd name="T75" fmla="*/ 0 h 23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3"/>
                  <a:gd name="T115" fmla="*/ 0 h 230"/>
                  <a:gd name="T116" fmla="*/ 213 w 213"/>
                  <a:gd name="T117" fmla="*/ 230 h 23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3" h="230">
                    <a:moveTo>
                      <a:pt x="46" y="21"/>
                    </a:moveTo>
                    <a:lnTo>
                      <a:pt x="33" y="34"/>
                    </a:lnTo>
                    <a:lnTo>
                      <a:pt x="22" y="49"/>
                    </a:lnTo>
                    <a:lnTo>
                      <a:pt x="13" y="67"/>
                    </a:lnTo>
                    <a:lnTo>
                      <a:pt x="6" y="88"/>
                    </a:lnTo>
                    <a:lnTo>
                      <a:pt x="2" y="113"/>
                    </a:lnTo>
                    <a:lnTo>
                      <a:pt x="0" y="139"/>
                    </a:lnTo>
                    <a:lnTo>
                      <a:pt x="0" y="169"/>
                    </a:lnTo>
                    <a:lnTo>
                      <a:pt x="1" y="200"/>
                    </a:lnTo>
                    <a:lnTo>
                      <a:pt x="3" y="209"/>
                    </a:lnTo>
                    <a:lnTo>
                      <a:pt x="9" y="216"/>
                    </a:lnTo>
                    <a:lnTo>
                      <a:pt x="16" y="220"/>
                    </a:lnTo>
                    <a:lnTo>
                      <a:pt x="24" y="221"/>
                    </a:lnTo>
                    <a:lnTo>
                      <a:pt x="33" y="218"/>
                    </a:lnTo>
                    <a:lnTo>
                      <a:pt x="40" y="213"/>
                    </a:lnTo>
                    <a:lnTo>
                      <a:pt x="44" y="205"/>
                    </a:lnTo>
                    <a:lnTo>
                      <a:pt x="45" y="196"/>
                    </a:lnTo>
                    <a:lnTo>
                      <a:pt x="44" y="139"/>
                    </a:lnTo>
                    <a:lnTo>
                      <a:pt x="49" y="97"/>
                    </a:lnTo>
                    <a:lnTo>
                      <a:pt x="61" y="71"/>
                    </a:lnTo>
                    <a:lnTo>
                      <a:pt x="74" y="56"/>
                    </a:lnTo>
                    <a:lnTo>
                      <a:pt x="81" y="51"/>
                    </a:lnTo>
                    <a:lnTo>
                      <a:pt x="91" y="47"/>
                    </a:lnTo>
                    <a:lnTo>
                      <a:pt x="98" y="44"/>
                    </a:lnTo>
                    <a:lnTo>
                      <a:pt x="106" y="44"/>
                    </a:lnTo>
                    <a:lnTo>
                      <a:pt x="113" y="44"/>
                    </a:lnTo>
                    <a:lnTo>
                      <a:pt x="118" y="44"/>
                    </a:lnTo>
                    <a:lnTo>
                      <a:pt x="122" y="45"/>
                    </a:lnTo>
                    <a:lnTo>
                      <a:pt x="123" y="45"/>
                    </a:lnTo>
                    <a:lnTo>
                      <a:pt x="124" y="45"/>
                    </a:lnTo>
                    <a:lnTo>
                      <a:pt x="126" y="45"/>
                    </a:lnTo>
                    <a:lnTo>
                      <a:pt x="126" y="47"/>
                    </a:lnTo>
                    <a:lnTo>
                      <a:pt x="127" y="47"/>
                    </a:lnTo>
                    <a:lnTo>
                      <a:pt x="133" y="48"/>
                    </a:lnTo>
                    <a:lnTo>
                      <a:pt x="140" y="51"/>
                    </a:lnTo>
                    <a:lnTo>
                      <a:pt x="145" y="54"/>
                    </a:lnTo>
                    <a:lnTo>
                      <a:pt x="150" y="60"/>
                    </a:lnTo>
                    <a:lnTo>
                      <a:pt x="165" y="94"/>
                    </a:lnTo>
                    <a:lnTo>
                      <a:pt x="170" y="135"/>
                    </a:lnTo>
                    <a:lnTo>
                      <a:pt x="169" y="176"/>
                    </a:lnTo>
                    <a:lnTo>
                      <a:pt x="166" y="204"/>
                    </a:lnTo>
                    <a:lnTo>
                      <a:pt x="166" y="213"/>
                    </a:lnTo>
                    <a:lnTo>
                      <a:pt x="169" y="221"/>
                    </a:lnTo>
                    <a:lnTo>
                      <a:pt x="175" y="226"/>
                    </a:lnTo>
                    <a:lnTo>
                      <a:pt x="183" y="230"/>
                    </a:lnTo>
                    <a:lnTo>
                      <a:pt x="192" y="229"/>
                    </a:lnTo>
                    <a:lnTo>
                      <a:pt x="200" y="226"/>
                    </a:lnTo>
                    <a:lnTo>
                      <a:pt x="205" y="220"/>
                    </a:lnTo>
                    <a:lnTo>
                      <a:pt x="209" y="212"/>
                    </a:lnTo>
                    <a:lnTo>
                      <a:pt x="210" y="203"/>
                    </a:lnTo>
                    <a:lnTo>
                      <a:pt x="211" y="186"/>
                    </a:lnTo>
                    <a:lnTo>
                      <a:pt x="213" y="165"/>
                    </a:lnTo>
                    <a:lnTo>
                      <a:pt x="213" y="139"/>
                    </a:lnTo>
                    <a:lnTo>
                      <a:pt x="211" y="112"/>
                    </a:lnTo>
                    <a:lnTo>
                      <a:pt x="206" y="83"/>
                    </a:lnTo>
                    <a:lnTo>
                      <a:pt x="198" y="57"/>
                    </a:lnTo>
                    <a:lnTo>
                      <a:pt x="185" y="34"/>
                    </a:lnTo>
                    <a:lnTo>
                      <a:pt x="180" y="27"/>
                    </a:lnTo>
                    <a:lnTo>
                      <a:pt x="175" y="22"/>
                    </a:lnTo>
                    <a:lnTo>
                      <a:pt x="169" y="17"/>
                    </a:lnTo>
                    <a:lnTo>
                      <a:pt x="162" y="12"/>
                    </a:lnTo>
                    <a:lnTo>
                      <a:pt x="154" y="9"/>
                    </a:lnTo>
                    <a:lnTo>
                      <a:pt x="146" y="6"/>
                    </a:lnTo>
                    <a:lnTo>
                      <a:pt x="139" y="4"/>
                    </a:lnTo>
                    <a:lnTo>
                      <a:pt x="131" y="2"/>
                    </a:lnTo>
                    <a:lnTo>
                      <a:pt x="132" y="2"/>
                    </a:lnTo>
                    <a:lnTo>
                      <a:pt x="133" y="2"/>
                    </a:lnTo>
                    <a:lnTo>
                      <a:pt x="133" y="4"/>
                    </a:lnTo>
                    <a:lnTo>
                      <a:pt x="135" y="4"/>
                    </a:lnTo>
                    <a:lnTo>
                      <a:pt x="132" y="2"/>
                    </a:lnTo>
                    <a:lnTo>
                      <a:pt x="126" y="1"/>
                    </a:lnTo>
                    <a:lnTo>
                      <a:pt x="117" y="0"/>
                    </a:lnTo>
                    <a:lnTo>
                      <a:pt x="105" y="0"/>
                    </a:lnTo>
                    <a:lnTo>
                      <a:pt x="91" y="1"/>
                    </a:lnTo>
                    <a:lnTo>
                      <a:pt x="76" y="4"/>
                    </a:lnTo>
                    <a:lnTo>
                      <a:pt x="61" y="10"/>
                    </a:lnTo>
                    <a:lnTo>
                      <a:pt x="46"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74" name="Freeform 779">
                <a:extLst>
                  <a:ext uri="{FF2B5EF4-FFF2-40B4-BE49-F238E27FC236}">
                    <a16:creationId xmlns:a16="http://schemas.microsoft.com/office/drawing/2014/main" id="{E5F762F4-E213-45D4-B9E3-78A1EFE699C9}"/>
                  </a:ext>
                </a:extLst>
              </p:cNvPr>
              <p:cNvSpPr>
                <a:spLocks/>
              </p:cNvSpPr>
              <p:nvPr/>
            </p:nvSpPr>
            <p:spPr bwMode="auto">
              <a:xfrm flipH="1">
                <a:off x="541" y="1408"/>
                <a:ext cx="179" cy="66"/>
              </a:xfrm>
              <a:custGeom>
                <a:avLst/>
                <a:gdLst>
                  <a:gd name="T0" fmla="*/ 0 w 778"/>
                  <a:gd name="T1" fmla="*/ 0 h 286"/>
                  <a:gd name="T2" fmla="*/ 0 w 778"/>
                  <a:gd name="T3" fmla="*/ 0 h 286"/>
                  <a:gd name="T4" fmla="*/ 0 w 778"/>
                  <a:gd name="T5" fmla="*/ 0 h 286"/>
                  <a:gd name="T6" fmla="*/ 0 w 778"/>
                  <a:gd name="T7" fmla="*/ 0 h 286"/>
                  <a:gd name="T8" fmla="*/ 0 w 778"/>
                  <a:gd name="T9" fmla="*/ 0 h 286"/>
                  <a:gd name="T10" fmla="*/ 0 w 778"/>
                  <a:gd name="T11" fmla="*/ 0 h 286"/>
                  <a:gd name="T12" fmla="*/ 0 w 778"/>
                  <a:gd name="T13" fmla="*/ 0 h 286"/>
                  <a:gd name="T14" fmla="*/ 0 w 778"/>
                  <a:gd name="T15" fmla="*/ 0 h 286"/>
                  <a:gd name="T16" fmla="*/ 0 w 778"/>
                  <a:gd name="T17" fmla="*/ 0 h 286"/>
                  <a:gd name="T18" fmla="*/ 0 w 778"/>
                  <a:gd name="T19" fmla="*/ 0 h 286"/>
                  <a:gd name="T20" fmla="*/ 0 w 778"/>
                  <a:gd name="T21" fmla="*/ 0 h 286"/>
                  <a:gd name="T22" fmla="*/ 0 w 778"/>
                  <a:gd name="T23" fmla="*/ 0 h 286"/>
                  <a:gd name="T24" fmla="*/ 0 w 778"/>
                  <a:gd name="T25" fmla="*/ 0 h 286"/>
                  <a:gd name="T26" fmla="*/ 0 w 778"/>
                  <a:gd name="T27" fmla="*/ 0 h 286"/>
                  <a:gd name="T28" fmla="*/ 0 w 778"/>
                  <a:gd name="T29" fmla="*/ 0 h 286"/>
                  <a:gd name="T30" fmla="*/ 0 w 778"/>
                  <a:gd name="T31" fmla="*/ 0 h 286"/>
                  <a:gd name="T32" fmla="*/ 0 w 778"/>
                  <a:gd name="T33" fmla="*/ 0 h 286"/>
                  <a:gd name="T34" fmla="*/ 0 w 778"/>
                  <a:gd name="T35" fmla="*/ 0 h 286"/>
                  <a:gd name="T36" fmla="*/ 0 w 778"/>
                  <a:gd name="T37" fmla="*/ 0 h 286"/>
                  <a:gd name="T38" fmla="*/ 0 w 778"/>
                  <a:gd name="T39" fmla="*/ 0 h 286"/>
                  <a:gd name="T40" fmla="*/ 0 w 778"/>
                  <a:gd name="T41" fmla="*/ 0 h 286"/>
                  <a:gd name="T42" fmla="*/ 0 w 778"/>
                  <a:gd name="T43" fmla="*/ 0 h 286"/>
                  <a:gd name="T44" fmla="*/ 0 w 778"/>
                  <a:gd name="T45" fmla="*/ 0 h 286"/>
                  <a:gd name="T46" fmla="*/ 0 w 778"/>
                  <a:gd name="T47" fmla="*/ 0 h 286"/>
                  <a:gd name="T48" fmla="*/ 0 w 778"/>
                  <a:gd name="T49" fmla="*/ 0 h 286"/>
                  <a:gd name="T50" fmla="*/ 0 w 778"/>
                  <a:gd name="T51" fmla="*/ 0 h 286"/>
                  <a:gd name="T52" fmla="*/ 0 w 778"/>
                  <a:gd name="T53" fmla="*/ 0 h 286"/>
                  <a:gd name="T54" fmla="*/ 0 w 778"/>
                  <a:gd name="T55" fmla="*/ 0 h 286"/>
                  <a:gd name="T56" fmla="*/ 0 w 778"/>
                  <a:gd name="T57" fmla="*/ 0 h 286"/>
                  <a:gd name="T58" fmla="*/ 0 w 778"/>
                  <a:gd name="T59" fmla="*/ 0 h 286"/>
                  <a:gd name="T60" fmla="*/ 0 w 778"/>
                  <a:gd name="T61" fmla="*/ 0 h 286"/>
                  <a:gd name="T62" fmla="*/ 0 w 778"/>
                  <a:gd name="T63" fmla="*/ 0 h 286"/>
                  <a:gd name="T64" fmla="*/ 0 w 778"/>
                  <a:gd name="T65" fmla="*/ 0 h 286"/>
                  <a:gd name="T66" fmla="*/ 0 w 778"/>
                  <a:gd name="T67" fmla="*/ 0 h 286"/>
                  <a:gd name="T68" fmla="*/ 0 w 778"/>
                  <a:gd name="T69" fmla="*/ 0 h 286"/>
                  <a:gd name="T70" fmla="*/ 0 w 778"/>
                  <a:gd name="T71" fmla="*/ 0 h 28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78"/>
                  <a:gd name="T109" fmla="*/ 0 h 286"/>
                  <a:gd name="T110" fmla="*/ 778 w 778"/>
                  <a:gd name="T111" fmla="*/ 286 h 28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78" h="286">
                    <a:moveTo>
                      <a:pt x="4" y="260"/>
                    </a:moveTo>
                    <a:lnTo>
                      <a:pt x="0" y="286"/>
                    </a:lnTo>
                    <a:lnTo>
                      <a:pt x="778" y="286"/>
                    </a:lnTo>
                    <a:lnTo>
                      <a:pt x="774" y="260"/>
                    </a:lnTo>
                    <a:lnTo>
                      <a:pt x="767" y="233"/>
                    </a:lnTo>
                    <a:lnTo>
                      <a:pt x="757" y="205"/>
                    </a:lnTo>
                    <a:lnTo>
                      <a:pt x="744" y="179"/>
                    </a:lnTo>
                    <a:lnTo>
                      <a:pt x="730" y="156"/>
                    </a:lnTo>
                    <a:lnTo>
                      <a:pt x="711" y="133"/>
                    </a:lnTo>
                    <a:lnTo>
                      <a:pt x="691" y="112"/>
                    </a:lnTo>
                    <a:lnTo>
                      <a:pt x="669" y="91"/>
                    </a:lnTo>
                    <a:lnTo>
                      <a:pt x="644" y="73"/>
                    </a:lnTo>
                    <a:lnTo>
                      <a:pt x="618" y="57"/>
                    </a:lnTo>
                    <a:lnTo>
                      <a:pt x="589" y="43"/>
                    </a:lnTo>
                    <a:lnTo>
                      <a:pt x="559" y="30"/>
                    </a:lnTo>
                    <a:lnTo>
                      <a:pt x="528" y="19"/>
                    </a:lnTo>
                    <a:lnTo>
                      <a:pt x="496" y="12"/>
                    </a:lnTo>
                    <a:lnTo>
                      <a:pt x="462" y="5"/>
                    </a:lnTo>
                    <a:lnTo>
                      <a:pt x="427" y="1"/>
                    </a:lnTo>
                    <a:lnTo>
                      <a:pt x="390" y="0"/>
                    </a:lnTo>
                    <a:lnTo>
                      <a:pt x="355" y="1"/>
                    </a:lnTo>
                    <a:lnTo>
                      <a:pt x="320" y="5"/>
                    </a:lnTo>
                    <a:lnTo>
                      <a:pt x="285" y="12"/>
                    </a:lnTo>
                    <a:lnTo>
                      <a:pt x="253" y="19"/>
                    </a:lnTo>
                    <a:lnTo>
                      <a:pt x="221" y="30"/>
                    </a:lnTo>
                    <a:lnTo>
                      <a:pt x="191" y="43"/>
                    </a:lnTo>
                    <a:lnTo>
                      <a:pt x="163" y="58"/>
                    </a:lnTo>
                    <a:lnTo>
                      <a:pt x="136" y="74"/>
                    </a:lnTo>
                    <a:lnTo>
                      <a:pt x="111" y="92"/>
                    </a:lnTo>
                    <a:lnTo>
                      <a:pt x="87" y="113"/>
                    </a:lnTo>
                    <a:lnTo>
                      <a:pt x="67" y="134"/>
                    </a:lnTo>
                    <a:lnTo>
                      <a:pt x="48" y="157"/>
                    </a:lnTo>
                    <a:lnTo>
                      <a:pt x="34" y="181"/>
                    </a:lnTo>
                    <a:lnTo>
                      <a:pt x="21" y="207"/>
                    </a:lnTo>
                    <a:lnTo>
                      <a:pt x="11" y="233"/>
                    </a:lnTo>
                    <a:lnTo>
                      <a:pt x="4" y="2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75" name="Freeform 780">
                <a:extLst>
                  <a:ext uri="{FF2B5EF4-FFF2-40B4-BE49-F238E27FC236}">
                    <a16:creationId xmlns:a16="http://schemas.microsoft.com/office/drawing/2014/main" id="{192EC564-545C-4A83-8A0C-B15C7C932DE9}"/>
                  </a:ext>
                </a:extLst>
              </p:cNvPr>
              <p:cNvSpPr>
                <a:spLocks/>
              </p:cNvSpPr>
              <p:nvPr/>
            </p:nvSpPr>
            <p:spPr bwMode="auto">
              <a:xfrm flipH="1">
                <a:off x="554" y="1418"/>
                <a:ext cx="153" cy="45"/>
              </a:xfrm>
              <a:custGeom>
                <a:avLst/>
                <a:gdLst>
                  <a:gd name="T0" fmla="*/ 0 w 666"/>
                  <a:gd name="T1" fmla="*/ 0 h 198"/>
                  <a:gd name="T2" fmla="*/ 0 w 666"/>
                  <a:gd name="T3" fmla="*/ 0 h 198"/>
                  <a:gd name="T4" fmla="*/ 0 w 666"/>
                  <a:gd name="T5" fmla="*/ 0 h 198"/>
                  <a:gd name="T6" fmla="*/ 0 w 666"/>
                  <a:gd name="T7" fmla="*/ 0 h 198"/>
                  <a:gd name="T8" fmla="*/ 0 w 666"/>
                  <a:gd name="T9" fmla="*/ 0 h 198"/>
                  <a:gd name="T10" fmla="*/ 0 w 666"/>
                  <a:gd name="T11" fmla="*/ 0 h 198"/>
                  <a:gd name="T12" fmla="*/ 0 w 666"/>
                  <a:gd name="T13" fmla="*/ 0 h 198"/>
                  <a:gd name="T14" fmla="*/ 0 w 666"/>
                  <a:gd name="T15" fmla="*/ 0 h 198"/>
                  <a:gd name="T16" fmla="*/ 0 w 666"/>
                  <a:gd name="T17" fmla="*/ 0 h 198"/>
                  <a:gd name="T18" fmla="*/ 0 w 666"/>
                  <a:gd name="T19" fmla="*/ 0 h 198"/>
                  <a:gd name="T20" fmla="*/ 0 w 666"/>
                  <a:gd name="T21" fmla="*/ 0 h 198"/>
                  <a:gd name="T22" fmla="*/ 0 w 666"/>
                  <a:gd name="T23" fmla="*/ 0 h 198"/>
                  <a:gd name="T24" fmla="*/ 0 w 666"/>
                  <a:gd name="T25" fmla="*/ 0 h 198"/>
                  <a:gd name="T26" fmla="*/ 0 w 666"/>
                  <a:gd name="T27" fmla="*/ 0 h 198"/>
                  <a:gd name="T28" fmla="*/ 0 w 666"/>
                  <a:gd name="T29" fmla="*/ 0 h 198"/>
                  <a:gd name="T30" fmla="*/ 0 w 666"/>
                  <a:gd name="T31" fmla="*/ 0 h 198"/>
                  <a:gd name="T32" fmla="*/ 0 w 666"/>
                  <a:gd name="T33" fmla="*/ 0 h 198"/>
                  <a:gd name="T34" fmla="*/ 0 w 666"/>
                  <a:gd name="T35" fmla="*/ 0 h 198"/>
                  <a:gd name="T36" fmla="*/ 0 w 666"/>
                  <a:gd name="T37" fmla="*/ 0 h 198"/>
                  <a:gd name="T38" fmla="*/ 0 w 666"/>
                  <a:gd name="T39" fmla="*/ 0 h 198"/>
                  <a:gd name="T40" fmla="*/ 0 w 666"/>
                  <a:gd name="T41" fmla="*/ 0 h 198"/>
                  <a:gd name="T42" fmla="*/ 0 w 666"/>
                  <a:gd name="T43" fmla="*/ 0 h 198"/>
                  <a:gd name="T44" fmla="*/ 0 w 666"/>
                  <a:gd name="T45" fmla="*/ 0 h 198"/>
                  <a:gd name="T46" fmla="*/ 0 w 666"/>
                  <a:gd name="T47" fmla="*/ 0 h 198"/>
                  <a:gd name="T48" fmla="*/ 0 w 666"/>
                  <a:gd name="T49" fmla="*/ 0 h 198"/>
                  <a:gd name="T50" fmla="*/ 0 w 666"/>
                  <a:gd name="T51" fmla="*/ 0 h 198"/>
                  <a:gd name="T52" fmla="*/ 0 w 666"/>
                  <a:gd name="T53" fmla="*/ 0 h 198"/>
                  <a:gd name="T54" fmla="*/ 0 w 666"/>
                  <a:gd name="T55" fmla="*/ 0 h 198"/>
                  <a:gd name="T56" fmla="*/ 0 w 666"/>
                  <a:gd name="T57" fmla="*/ 0 h 198"/>
                  <a:gd name="T58" fmla="*/ 0 w 666"/>
                  <a:gd name="T59" fmla="*/ 0 h 198"/>
                  <a:gd name="T60" fmla="*/ 0 w 666"/>
                  <a:gd name="T61" fmla="*/ 0 h 198"/>
                  <a:gd name="T62" fmla="*/ 0 w 666"/>
                  <a:gd name="T63" fmla="*/ 0 h 198"/>
                  <a:gd name="T64" fmla="*/ 0 w 666"/>
                  <a:gd name="T65" fmla="*/ 0 h 198"/>
                  <a:gd name="T66" fmla="*/ 0 w 666"/>
                  <a:gd name="T67" fmla="*/ 0 h 198"/>
                  <a:gd name="T68" fmla="*/ 0 w 666"/>
                  <a:gd name="T69" fmla="*/ 0 h 198"/>
                  <a:gd name="T70" fmla="*/ 0 w 666"/>
                  <a:gd name="T71" fmla="*/ 0 h 198"/>
                  <a:gd name="T72" fmla="*/ 0 w 666"/>
                  <a:gd name="T73" fmla="*/ 0 h 198"/>
                  <a:gd name="T74" fmla="*/ 0 w 666"/>
                  <a:gd name="T75" fmla="*/ 0 h 198"/>
                  <a:gd name="T76" fmla="*/ 0 w 666"/>
                  <a:gd name="T77" fmla="*/ 0 h 198"/>
                  <a:gd name="T78" fmla="*/ 0 w 666"/>
                  <a:gd name="T79" fmla="*/ 0 h 198"/>
                  <a:gd name="T80" fmla="*/ 0 w 666"/>
                  <a:gd name="T81" fmla="*/ 0 h 198"/>
                  <a:gd name="T82" fmla="*/ 0 w 666"/>
                  <a:gd name="T83" fmla="*/ 0 h 198"/>
                  <a:gd name="T84" fmla="*/ 0 w 666"/>
                  <a:gd name="T85" fmla="*/ 0 h 198"/>
                  <a:gd name="T86" fmla="*/ 0 w 666"/>
                  <a:gd name="T87" fmla="*/ 0 h 198"/>
                  <a:gd name="T88" fmla="*/ 0 w 666"/>
                  <a:gd name="T89" fmla="*/ 0 h 198"/>
                  <a:gd name="T90" fmla="*/ 0 w 666"/>
                  <a:gd name="T91" fmla="*/ 0 h 198"/>
                  <a:gd name="T92" fmla="*/ 0 w 666"/>
                  <a:gd name="T93" fmla="*/ 0 h 198"/>
                  <a:gd name="T94" fmla="*/ 0 w 666"/>
                  <a:gd name="T95" fmla="*/ 0 h 198"/>
                  <a:gd name="T96" fmla="*/ 0 w 666"/>
                  <a:gd name="T97" fmla="*/ 0 h 19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6"/>
                  <a:gd name="T148" fmla="*/ 0 h 198"/>
                  <a:gd name="T149" fmla="*/ 666 w 666"/>
                  <a:gd name="T150" fmla="*/ 198 h 19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6" h="198">
                    <a:moveTo>
                      <a:pt x="334" y="0"/>
                    </a:moveTo>
                    <a:lnTo>
                      <a:pt x="363" y="1"/>
                    </a:lnTo>
                    <a:lnTo>
                      <a:pt x="393" y="4"/>
                    </a:lnTo>
                    <a:lnTo>
                      <a:pt x="420" y="8"/>
                    </a:lnTo>
                    <a:lnTo>
                      <a:pt x="447" y="14"/>
                    </a:lnTo>
                    <a:lnTo>
                      <a:pt x="473" y="24"/>
                    </a:lnTo>
                    <a:lnTo>
                      <a:pt x="498" y="33"/>
                    </a:lnTo>
                    <a:lnTo>
                      <a:pt x="523" y="43"/>
                    </a:lnTo>
                    <a:lnTo>
                      <a:pt x="545" y="56"/>
                    </a:lnTo>
                    <a:lnTo>
                      <a:pt x="567" y="70"/>
                    </a:lnTo>
                    <a:lnTo>
                      <a:pt x="587" y="85"/>
                    </a:lnTo>
                    <a:lnTo>
                      <a:pt x="605" y="102"/>
                    </a:lnTo>
                    <a:lnTo>
                      <a:pt x="620" y="119"/>
                    </a:lnTo>
                    <a:lnTo>
                      <a:pt x="635" y="137"/>
                    </a:lnTo>
                    <a:lnTo>
                      <a:pt x="648" y="156"/>
                    </a:lnTo>
                    <a:lnTo>
                      <a:pt x="658" y="177"/>
                    </a:lnTo>
                    <a:lnTo>
                      <a:pt x="666" y="198"/>
                    </a:lnTo>
                    <a:lnTo>
                      <a:pt x="650" y="198"/>
                    </a:lnTo>
                    <a:lnTo>
                      <a:pt x="624" y="198"/>
                    </a:lnTo>
                    <a:lnTo>
                      <a:pt x="589" y="198"/>
                    </a:lnTo>
                    <a:lnTo>
                      <a:pt x="548" y="198"/>
                    </a:lnTo>
                    <a:lnTo>
                      <a:pt x="499" y="198"/>
                    </a:lnTo>
                    <a:lnTo>
                      <a:pt x="446" y="198"/>
                    </a:lnTo>
                    <a:lnTo>
                      <a:pt x="390" y="198"/>
                    </a:lnTo>
                    <a:lnTo>
                      <a:pt x="333" y="198"/>
                    </a:lnTo>
                    <a:lnTo>
                      <a:pt x="276" y="198"/>
                    </a:lnTo>
                    <a:lnTo>
                      <a:pt x="220" y="198"/>
                    </a:lnTo>
                    <a:lnTo>
                      <a:pt x="167" y="198"/>
                    </a:lnTo>
                    <a:lnTo>
                      <a:pt x="119" y="198"/>
                    </a:lnTo>
                    <a:lnTo>
                      <a:pt x="77" y="198"/>
                    </a:lnTo>
                    <a:lnTo>
                      <a:pt x="42" y="198"/>
                    </a:lnTo>
                    <a:lnTo>
                      <a:pt x="16" y="198"/>
                    </a:lnTo>
                    <a:lnTo>
                      <a:pt x="0" y="198"/>
                    </a:lnTo>
                    <a:lnTo>
                      <a:pt x="8" y="177"/>
                    </a:lnTo>
                    <a:lnTo>
                      <a:pt x="18" y="156"/>
                    </a:lnTo>
                    <a:lnTo>
                      <a:pt x="31" y="137"/>
                    </a:lnTo>
                    <a:lnTo>
                      <a:pt x="46" y="119"/>
                    </a:lnTo>
                    <a:lnTo>
                      <a:pt x="63" y="102"/>
                    </a:lnTo>
                    <a:lnTo>
                      <a:pt x="81" y="85"/>
                    </a:lnTo>
                    <a:lnTo>
                      <a:pt x="100" y="70"/>
                    </a:lnTo>
                    <a:lnTo>
                      <a:pt x="121" y="56"/>
                    </a:lnTo>
                    <a:lnTo>
                      <a:pt x="145" y="43"/>
                    </a:lnTo>
                    <a:lnTo>
                      <a:pt x="168" y="33"/>
                    </a:lnTo>
                    <a:lnTo>
                      <a:pt x="194" y="24"/>
                    </a:lnTo>
                    <a:lnTo>
                      <a:pt x="220" y="14"/>
                    </a:lnTo>
                    <a:lnTo>
                      <a:pt x="247" y="8"/>
                    </a:lnTo>
                    <a:lnTo>
                      <a:pt x="276" y="4"/>
                    </a:lnTo>
                    <a:lnTo>
                      <a:pt x="304" y="1"/>
                    </a:lnTo>
                    <a:lnTo>
                      <a:pt x="334"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76" name="Freeform 781">
                <a:extLst>
                  <a:ext uri="{FF2B5EF4-FFF2-40B4-BE49-F238E27FC236}">
                    <a16:creationId xmlns:a16="http://schemas.microsoft.com/office/drawing/2014/main" id="{18A26309-DC34-41D2-9F36-34D2C02579EC}"/>
                  </a:ext>
                </a:extLst>
              </p:cNvPr>
              <p:cNvSpPr>
                <a:spLocks/>
              </p:cNvSpPr>
              <p:nvPr/>
            </p:nvSpPr>
            <p:spPr bwMode="auto">
              <a:xfrm flipH="1">
                <a:off x="541" y="1463"/>
                <a:ext cx="179" cy="31"/>
              </a:xfrm>
              <a:custGeom>
                <a:avLst/>
                <a:gdLst>
                  <a:gd name="T0" fmla="*/ 0 w 778"/>
                  <a:gd name="T1" fmla="*/ 0 h 135"/>
                  <a:gd name="T2" fmla="*/ 0 w 778"/>
                  <a:gd name="T3" fmla="*/ 0 h 135"/>
                  <a:gd name="T4" fmla="*/ 0 w 778"/>
                  <a:gd name="T5" fmla="*/ 0 h 135"/>
                  <a:gd name="T6" fmla="*/ 0 w 778"/>
                  <a:gd name="T7" fmla="*/ 0 h 135"/>
                  <a:gd name="T8" fmla="*/ 0 w 778"/>
                  <a:gd name="T9" fmla="*/ 0 h 135"/>
                  <a:gd name="T10" fmla="*/ 0 w 778"/>
                  <a:gd name="T11" fmla="*/ 0 h 135"/>
                  <a:gd name="T12" fmla="*/ 0 w 778"/>
                  <a:gd name="T13" fmla="*/ 0 h 135"/>
                  <a:gd name="T14" fmla="*/ 0 w 778"/>
                  <a:gd name="T15" fmla="*/ 0 h 135"/>
                  <a:gd name="T16" fmla="*/ 0 w 778"/>
                  <a:gd name="T17" fmla="*/ 0 h 135"/>
                  <a:gd name="T18" fmla="*/ 0 w 778"/>
                  <a:gd name="T19" fmla="*/ 0 h 135"/>
                  <a:gd name="T20" fmla="*/ 0 w 778"/>
                  <a:gd name="T21" fmla="*/ 0 h 135"/>
                  <a:gd name="T22" fmla="*/ 0 w 778"/>
                  <a:gd name="T23" fmla="*/ 0 h 135"/>
                  <a:gd name="T24" fmla="*/ 0 w 778"/>
                  <a:gd name="T25" fmla="*/ 0 h 135"/>
                  <a:gd name="T26" fmla="*/ 0 w 778"/>
                  <a:gd name="T27" fmla="*/ 0 h 135"/>
                  <a:gd name="T28" fmla="*/ 0 w 778"/>
                  <a:gd name="T29" fmla="*/ 0 h 135"/>
                  <a:gd name="T30" fmla="*/ 0 w 778"/>
                  <a:gd name="T31" fmla="*/ 0 h 135"/>
                  <a:gd name="T32" fmla="*/ 0 w 778"/>
                  <a:gd name="T33" fmla="*/ 0 h 1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135"/>
                  <a:gd name="T53" fmla="*/ 778 w 778"/>
                  <a:gd name="T54" fmla="*/ 135 h 1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135">
                    <a:moveTo>
                      <a:pt x="752" y="1"/>
                    </a:moveTo>
                    <a:lnTo>
                      <a:pt x="7" y="1"/>
                    </a:lnTo>
                    <a:lnTo>
                      <a:pt x="4" y="19"/>
                    </a:lnTo>
                    <a:lnTo>
                      <a:pt x="0" y="62"/>
                    </a:lnTo>
                    <a:lnTo>
                      <a:pt x="0" y="76"/>
                    </a:lnTo>
                    <a:lnTo>
                      <a:pt x="2" y="89"/>
                    </a:lnTo>
                    <a:lnTo>
                      <a:pt x="4" y="104"/>
                    </a:lnTo>
                    <a:lnTo>
                      <a:pt x="7" y="118"/>
                    </a:lnTo>
                    <a:lnTo>
                      <a:pt x="11" y="135"/>
                    </a:lnTo>
                    <a:lnTo>
                      <a:pt x="767" y="135"/>
                    </a:lnTo>
                    <a:lnTo>
                      <a:pt x="771" y="118"/>
                    </a:lnTo>
                    <a:lnTo>
                      <a:pt x="774" y="104"/>
                    </a:lnTo>
                    <a:lnTo>
                      <a:pt x="776" y="89"/>
                    </a:lnTo>
                    <a:lnTo>
                      <a:pt x="778" y="76"/>
                    </a:lnTo>
                    <a:lnTo>
                      <a:pt x="778" y="62"/>
                    </a:lnTo>
                    <a:lnTo>
                      <a:pt x="771" y="0"/>
                    </a:lnTo>
                    <a:lnTo>
                      <a:pt x="75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77" name="Freeform 782">
                <a:extLst>
                  <a:ext uri="{FF2B5EF4-FFF2-40B4-BE49-F238E27FC236}">
                    <a16:creationId xmlns:a16="http://schemas.microsoft.com/office/drawing/2014/main" id="{4F463CD0-DF04-43A3-AD10-7E07811E4A3B}"/>
                  </a:ext>
                </a:extLst>
              </p:cNvPr>
              <p:cNvSpPr>
                <a:spLocks/>
              </p:cNvSpPr>
              <p:nvPr/>
            </p:nvSpPr>
            <p:spPr bwMode="auto">
              <a:xfrm flipH="1">
                <a:off x="551" y="1474"/>
                <a:ext cx="159" cy="10"/>
              </a:xfrm>
              <a:custGeom>
                <a:avLst/>
                <a:gdLst>
                  <a:gd name="T0" fmla="*/ 0 w 689"/>
                  <a:gd name="T1" fmla="*/ 0 h 46"/>
                  <a:gd name="T2" fmla="*/ 0 w 689"/>
                  <a:gd name="T3" fmla="*/ 0 h 46"/>
                  <a:gd name="T4" fmla="*/ 0 w 689"/>
                  <a:gd name="T5" fmla="*/ 0 h 46"/>
                  <a:gd name="T6" fmla="*/ 0 w 689"/>
                  <a:gd name="T7" fmla="*/ 0 h 46"/>
                  <a:gd name="T8" fmla="*/ 0 w 689"/>
                  <a:gd name="T9" fmla="*/ 0 h 46"/>
                  <a:gd name="T10" fmla="*/ 0 w 689"/>
                  <a:gd name="T11" fmla="*/ 0 h 46"/>
                  <a:gd name="T12" fmla="*/ 0 w 689"/>
                  <a:gd name="T13" fmla="*/ 0 h 46"/>
                  <a:gd name="T14" fmla="*/ 0 w 689"/>
                  <a:gd name="T15" fmla="*/ 0 h 46"/>
                  <a:gd name="T16" fmla="*/ 0 w 689"/>
                  <a:gd name="T17" fmla="*/ 0 h 46"/>
                  <a:gd name="T18" fmla="*/ 0 w 689"/>
                  <a:gd name="T19" fmla="*/ 0 h 46"/>
                  <a:gd name="T20" fmla="*/ 0 w 689"/>
                  <a:gd name="T21" fmla="*/ 0 h 46"/>
                  <a:gd name="T22" fmla="*/ 0 w 689"/>
                  <a:gd name="T23" fmla="*/ 0 h 46"/>
                  <a:gd name="T24" fmla="*/ 0 w 689"/>
                  <a:gd name="T25" fmla="*/ 0 h 46"/>
                  <a:gd name="T26" fmla="*/ 0 w 689"/>
                  <a:gd name="T27" fmla="*/ 0 h 46"/>
                  <a:gd name="T28" fmla="*/ 0 w 689"/>
                  <a:gd name="T29" fmla="*/ 0 h 46"/>
                  <a:gd name="T30" fmla="*/ 0 w 689"/>
                  <a:gd name="T31" fmla="*/ 0 h 46"/>
                  <a:gd name="T32" fmla="*/ 0 w 689"/>
                  <a:gd name="T33" fmla="*/ 0 h 46"/>
                  <a:gd name="T34" fmla="*/ 0 w 689"/>
                  <a:gd name="T35" fmla="*/ 0 h 46"/>
                  <a:gd name="T36" fmla="*/ 0 w 689"/>
                  <a:gd name="T37" fmla="*/ 0 h 46"/>
                  <a:gd name="T38" fmla="*/ 0 w 689"/>
                  <a:gd name="T39" fmla="*/ 0 h 46"/>
                  <a:gd name="T40" fmla="*/ 0 w 689"/>
                  <a:gd name="T41" fmla="*/ 0 h 46"/>
                  <a:gd name="T42" fmla="*/ 0 w 689"/>
                  <a:gd name="T43" fmla="*/ 0 h 46"/>
                  <a:gd name="T44" fmla="*/ 0 w 689"/>
                  <a:gd name="T45" fmla="*/ 0 h 46"/>
                  <a:gd name="T46" fmla="*/ 0 w 689"/>
                  <a:gd name="T47" fmla="*/ 0 h 46"/>
                  <a:gd name="T48" fmla="*/ 0 w 689"/>
                  <a:gd name="T49" fmla="*/ 0 h 46"/>
                  <a:gd name="T50" fmla="*/ 0 w 689"/>
                  <a:gd name="T51" fmla="*/ 0 h 46"/>
                  <a:gd name="T52" fmla="*/ 0 w 689"/>
                  <a:gd name="T53" fmla="*/ 0 h 46"/>
                  <a:gd name="T54" fmla="*/ 0 w 689"/>
                  <a:gd name="T55" fmla="*/ 0 h 46"/>
                  <a:gd name="T56" fmla="*/ 0 w 689"/>
                  <a:gd name="T57" fmla="*/ 0 h 46"/>
                  <a:gd name="T58" fmla="*/ 0 w 689"/>
                  <a:gd name="T59" fmla="*/ 0 h 46"/>
                  <a:gd name="T60" fmla="*/ 0 w 689"/>
                  <a:gd name="T61" fmla="*/ 0 h 46"/>
                  <a:gd name="T62" fmla="*/ 0 w 689"/>
                  <a:gd name="T63" fmla="*/ 0 h 46"/>
                  <a:gd name="T64" fmla="*/ 0 w 689"/>
                  <a:gd name="T65" fmla="*/ 0 h 46"/>
                  <a:gd name="T66" fmla="*/ 0 w 689"/>
                  <a:gd name="T67" fmla="*/ 0 h 46"/>
                  <a:gd name="T68" fmla="*/ 0 w 689"/>
                  <a:gd name="T69" fmla="*/ 0 h 46"/>
                  <a:gd name="T70" fmla="*/ 0 w 689"/>
                  <a:gd name="T71" fmla="*/ 0 h 46"/>
                  <a:gd name="T72" fmla="*/ 0 w 689"/>
                  <a:gd name="T73" fmla="*/ 0 h 46"/>
                  <a:gd name="T74" fmla="*/ 0 w 689"/>
                  <a:gd name="T75" fmla="*/ 0 h 46"/>
                  <a:gd name="T76" fmla="*/ 0 w 689"/>
                  <a:gd name="T77" fmla="*/ 0 h 46"/>
                  <a:gd name="T78" fmla="*/ 0 w 689"/>
                  <a:gd name="T79" fmla="*/ 0 h 46"/>
                  <a:gd name="T80" fmla="*/ 0 w 689"/>
                  <a:gd name="T81" fmla="*/ 0 h 46"/>
                  <a:gd name="T82" fmla="*/ 0 w 689"/>
                  <a:gd name="T83" fmla="*/ 0 h 46"/>
                  <a:gd name="T84" fmla="*/ 0 w 689"/>
                  <a:gd name="T85" fmla="*/ 0 h 46"/>
                  <a:gd name="T86" fmla="*/ 0 w 689"/>
                  <a:gd name="T87" fmla="*/ 0 h 46"/>
                  <a:gd name="T88" fmla="*/ 0 w 689"/>
                  <a:gd name="T89" fmla="*/ 0 h 46"/>
                  <a:gd name="T90" fmla="*/ 0 w 689"/>
                  <a:gd name="T91" fmla="*/ 0 h 46"/>
                  <a:gd name="T92" fmla="*/ 0 w 689"/>
                  <a:gd name="T93" fmla="*/ 0 h 46"/>
                  <a:gd name="T94" fmla="*/ 0 w 689"/>
                  <a:gd name="T95" fmla="*/ 0 h 46"/>
                  <a:gd name="T96" fmla="*/ 0 w 689"/>
                  <a:gd name="T97" fmla="*/ 0 h 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89"/>
                  <a:gd name="T148" fmla="*/ 0 h 46"/>
                  <a:gd name="T149" fmla="*/ 689 w 689"/>
                  <a:gd name="T150" fmla="*/ 46 h 4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89" h="46">
                    <a:moveTo>
                      <a:pt x="687" y="0"/>
                    </a:moveTo>
                    <a:lnTo>
                      <a:pt x="689" y="7"/>
                    </a:lnTo>
                    <a:lnTo>
                      <a:pt x="689" y="12"/>
                    </a:lnTo>
                    <a:lnTo>
                      <a:pt x="689" y="16"/>
                    </a:lnTo>
                    <a:lnTo>
                      <a:pt x="689" y="17"/>
                    </a:lnTo>
                    <a:lnTo>
                      <a:pt x="689" y="25"/>
                    </a:lnTo>
                    <a:lnTo>
                      <a:pt x="687" y="31"/>
                    </a:lnTo>
                    <a:lnTo>
                      <a:pt x="687" y="39"/>
                    </a:lnTo>
                    <a:lnTo>
                      <a:pt x="686" y="46"/>
                    </a:lnTo>
                    <a:lnTo>
                      <a:pt x="673" y="46"/>
                    </a:lnTo>
                    <a:lnTo>
                      <a:pt x="648" y="46"/>
                    </a:lnTo>
                    <a:lnTo>
                      <a:pt x="612" y="46"/>
                    </a:lnTo>
                    <a:lnTo>
                      <a:pt x="569" y="46"/>
                    </a:lnTo>
                    <a:lnTo>
                      <a:pt x="518" y="46"/>
                    </a:lnTo>
                    <a:lnTo>
                      <a:pt x="464" y="46"/>
                    </a:lnTo>
                    <a:lnTo>
                      <a:pt x="404" y="46"/>
                    </a:lnTo>
                    <a:lnTo>
                      <a:pt x="344" y="46"/>
                    </a:lnTo>
                    <a:lnTo>
                      <a:pt x="284" y="46"/>
                    </a:lnTo>
                    <a:lnTo>
                      <a:pt x="224" y="46"/>
                    </a:lnTo>
                    <a:lnTo>
                      <a:pt x="170" y="46"/>
                    </a:lnTo>
                    <a:lnTo>
                      <a:pt x="119" y="46"/>
                    </a:lnTo>
                    <a:lnTo>
                      <a:pt x="76" y="46"/>
                    </a:lnTo>
                    <a:lnTo>
                      <a:pt x="40" y="46"/>
                    </a:lnTo>
                    <a:lnTo>
                      <a:pt x="15" y="46"/>
                    </a:lnTo>
                    <a:lnTo>
                      <a:pt x="2" y="46"/>
                    </a:lnTo>
                    <a:lnTo>
                      <a:pt x="1" y="39"/>
                    </a:lnTo>
                    <a:lnTo>
                      <a:pt x="1" y="31"/>
                    </a:lnTo>
                    <a:lnTo>
                      <a:pt x="0" y="24"/>
                    </a:lnTo>
                    <a:lnTo>
                      <a:pt x="0" y="17"/>
                    </a:lnTo>
                    <a:lnTo>
                      <a:pt x="0" y="16"/>
                    </a:lnTo>
                    <a:lnTo>
                      <a:pt x="0" y="12"/>
                    </a:lnTo>
                    <a:lnTo>
                      <a:pt x="0" y="7"/>
                    </a:lnTo>
                    <a:lnTo>
                      <a:pt x="1" y="0"/>
                    </a:lnTo>
                    <a:lnTo>
                      <a:pt x="14" y="0"/>
                    </a:lnTo>
                    <a:lnTo>
                      <a:pt x="40" y="0"/>
                    </a:lnTo>
                    <a:lnTo>
                      <a:pt x="75" y="0"/>
                    </a:lnTo>
                    <a:lnTo>
                      <a:pt x="118" y="0"/>
                    </a:lnTo>
                    <a:lnTo>
                      <a:pt x="169" y="0"/>
                    </a:lnTo>
                    <a:lnTo>
                      <a:pt x="224" y="0"/>
                    </a:lnTo>
                    <a:lnTo>
                      <a:pt x="283" y="0"/>
                    </a:lnTo>
                    <a:lnTo>
                      <a:pt x="344" y="0"/>
                    </a:lnTo>
                    <a:lnTo>
                      <a:pt x="405" y="0"/>
                    </a:lnTo>
                    <a:lnTo>
                      <a:pt x="464" y="0"/>
                    </a:lnTo>
                    <a:lnTo>
                      <a:pt x="520" y="0"/>
                    </a:lnTo>
                    <a:lnTo>
                      <a:pt x="570" y="0"/>
                    </a:lnTo>
                    <a:lnTo>
                      <a:pt x="613" y="0"/>
                    </a:lnTo>
                    <a:lnTo>
                      <a:pt x="648" y="0"/>
                    </a:lnTo>
                    <a:lnTo>
                      <a:pt x="674" y="0"/>
                    </a:lnTo>
                    <a:lnTo>
                      <a:pt x="687"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78" name="Freeform 783">
                <a:extLst>
                  <a:ext uri="{FF2B5EF4-FFF2-40B4-BE49-F238E27FC236}">
                    <a16:creationId xmlns:a16="http://schemas.microsoft.com/office/drawing/2014/main" id="{DA14B49E-989B-4AF8-8101-8429C2A1C65C}"/>
                  </a:ext>
                </a:extLst>
              </p:cNvPr>
              <p:cNvSpPr>
                <a:spLocks/>
              </p:cNvSpPr>
              <p:nvPr/>
            </p:nvSpPr>
            <p:spPr bwMode="auto">
              <a:xfrm flipH="1">
                <a:off x="438" y="1241"/>
                <a:ext cx="231" cy="239"/>
              </a:xfrm>
              <a:custGeom>
                <a:avLst/>
                <a:gdLst>
                  <a:gd name="T0" fmla="*/ 0 w 1007"/>
                  <a:gd name="T1" fmla="*/ 0 h 1042"/>
                  <a:gd name="T2" fmla="*/ 0 w 1007"/>
                  <a:gd name="T3" fmla="*/ 0 h 1042"/>
                  <a:gd name="T4" fmla="*/ 0 w 1007"/>
                  <a:gd name="T5" fmla="*/ 0 h 1042"/>
                  <a:gd name="T6" fmla="*/ 0 w 1007"/>
                  <a:gd name="T7" fmla="*/ 0 h 1042"/>
                  <a:gd name="T8" fmla="*/ 0 w 1007"/>
                  <a:gd name="T9" fmla="*/ 0 h 1042"/>
                  <a:gd name="T10" fmla="*/ 0 w 1007"/>
                  <a:gd name="T11" fmla="*/ 0 h 1042"/>
                  <a:gd name="T12" fmla="*/ 0 w 1007"/>
                  <a:gd name="T13" fmla="*/ 0 h 1042"/>
                  <a:gd name="T14" fmla="*/ 0 w 1007"/>
                  <a:gd name="T15" fmla="*/ 0 h 1042"/>
                  <a:gd name="T16" fmla="*/ 0 w 1007"/>
                  <a:gd name="T17" fmla="*/ 0 h 1042"/>
                  <a:gd name="T18" fmla="*/ 0 w 1007"/>
                  <a:gd name="T19" fmla="*/ 0 h 1042"/>
                  <a:gd name="T20" fmla="*/ 0 w 1007"/>
                  <a:gd name="T21" fmla="*/ 0 h 1042"/>
                  <a:gd name="T22" fmla="*/ 0 w 1007"/>
                  <a:gd name="T23" fmla="*/ 0 h 1042"/>
                  <a:gd name="T24" fmla="*/ 0 w 1007"/>
                  <a:gd name="T25" fmla="*/ 0 h 1042"/>
                  <a:gd name="T26" fmla="*/ 0 w 1007"/>
                  <a:gd name="T27" fmla="*/ 0 h 1042"/>
                  <a:gd name="T28" fmla="*/ 0 w 1007"/>
                  <a:gd name="T29" fmla="*/ 0 h 1042"/>
                  <a:gd name="T30" fmla="*/ 0 w 1007"/>
                  <a:gd name="T31" fmla="*/ 0 h 1042"/>
                  <a:gd name="T32" fmla="*/ 0 w 1007"/>
                  <a:gd name="T33" fmla="*/ 0 h 1042"/>
                  <a:gd name="T34" fmla="*/ 0 w 1007"/>
                  <a:gd name="T35" fmla="*/ 0 h 1042"/>
                  <a:gd name="T36" fmla="*/ 0 w 1007"/>
                  <a:gd name="T37" fmla="*/ 0 h 1042"/>
                  <a:gd name="T38" fmla="*/ 0 w 1007"/>
                  <a:gd name="T39" fmla="*/ 0 h 1042"/>
                  <a:gd name="T40" fmla="*/ 0 w 1007"/>
                  <a:gd name="T41" fmla="*/ 0 h 1042"/>
                  <a:gd name="T42" fmla="*/ 0 w 1007"/>
                  <a:gd name="T43" fmla="*/ 0 h 1042"/>
                  <a:gd name="T44" fmla="*/ 0 w 1007"/>
                  <a:gd name="T45" fmla="*/ 0 h 1042"/>
                  <a:gd name="T46" fmla="*/ 0 w 1007"/>
                  <a:gd name="T47" fmla="*/ 0 h 1042"/>
                  <a:gd name="T48" fmla="*/ 0 w 1007"/>
                  <a:gd name="T49" fmla="*/ 0 h 1042"/>
                  <a:gd name="T50" fmla="*/ 0 w 1007"/>
                  <a:gd name="T51" fmla="*/ 0 h 1042"/>
                  <a:gd name="T52" fmla="*/ 0 w 1007"/>
                  <a:gd name="T53" fmla="*/ 0 h 1042"/>
                  <a:gd name="T54" fmla="*/ 0 w 1007"/>
                  <a:gd name="T55" fmla="*/ 0 h 1042"/>
                  <a:gd name="T56" fmla="*/ 0 w 1007"/>
                  <a:gd name="T57" fmla="*/ 0 h 1042"/>
                  <a:gd name="T58" fmla="*/ 0 w 1007"/>
                  <a:gd name="T59" fmla="*/ 0 h 1042"/>
                  <a:gd name="T60" fmla="*/ 0 w 1007"/>
                  <a:gd name="T61" fmla="*/ 0 h 1042"/>
                  <a:gd name="T62" fmla="*/ 0 w 1007"/>
                  <a:gd name="T63" fmla="*/ 0 h 1042"/>
                  <a:gd name="T64" fmla="*/ 0 w 1007"/>
                  <a:gd name="T65" fmla="*/ 0 h 1042"/>
                  <a:gd name="T66" fmla="*/ 0 w 1007"/>
                  <a:gd name="T67" fmla="*/ 0 h 1042"/>
                  <a:gd name="T68" fmla="*/ 0 w 1007"/>
                  <a:gd name="T69" fmla="*/ 0 h 1042"/>
                  <a:gd name="T70" fmla="*/ 0 w 1007"/>
                  <a:gd name="T71" fmla="*/ 0 h 1042"/>
                  <a:gd name="T72" fmla="*/ 0 w 1007"/>
                  <a:gd name="T73" fmla="*/ 0 h 1042"/>
                  <a:gd name="T74" fmla="*/ 0 w 1007"/>
                  <a:gd name="T75" fmla="*/ 0 h 1042"/>
                  <a:gd name="T76" fmla="*/ 0 w 1007"/>
                  <a:gd name="T77" fmla="*/ 0 h 1042"/>
                  <a:gd name="T78" fmla="*/ 0 w 1007"/>
                  <a:gd name="T79" fmla="*/ 0 h 1042"/>
                  <a:gd name="T80" fmla="*/ 0 w 1007"/>
                  <a:gd name="T81" fmla="*/ 0 h 1042"/>
                  <a:gd name="T82" fmla="*/ 0 w 1007"/>
                  <a:gd name="T83" fmla="*/ 0 h 1042"/>
                  <a:gd name="T84" fmla="*/ 0 w 1007"/>
                  <a:gd name="T85" fmla="*/ 0 h 1042"/>
                  <a:gd name="T86" fmla="*/ 0 w 1007"/>
                  <a:gd name="T87" fmla="*/ 0 h 10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07"/>
                  <a:gd name="T133" fmla="*/ 0 h 1042"/>
                  <a:gd name="T134" fmla="*/ 1007 w 1007"/>
                  <a:gd name="T135" fmla="*/ 1042 h 10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07" h="1042">
                    <a:moveTo>
                      <a:pt x="730" y="3"/>
                    </a:moveTo>
                    <a:lnTo>
                      <a:pt x="729" y="6"/>
                    </a:lnTo>
                    <a:lnTo>
                      <a:pt x="726" y="9"/>
                    </a:lnTo>
                    <a:lnTo>
                      <a:pt x="725" y="13"/>
                    </a:lnTo>
                    <a:lnTo>
                      <a:pt x="725" y="15"/>
                    </a:lnTo>
                    <a:lnTo>
                      <a:pt x="725" y="22"/>
                    </a:lnTo>
                    <a:lnTo>
                      <a:pt x="725" y="37"/>
                    </a:lnTo>
                    <a:lnTo>
                      <a:pt x="725" y="57"/>
                    </a:lnTo>
                    <a:lnTo>
                      <a:pt x="725" y="74"/>
                    </a:lnTo>
                    <a:lnTo>
                      <a:pt x="707" y="75"/>
                    </a:lnTo>
                    <a:lnTo>
                      <a:pt x="681" y="78"/>
                    </a:lnTo>
                    <a:lnTo>
                      <a:pt x="650" y="82"/>
                    </a:lnTo>
                    <a:lnTo>
                      <a:pt x="615" y="85"/>
                    </a:lnTo>
                    <a:lnTo>
                      <a:pt x="574" y="89"/>
                    </a:lnTo>
                    <a:lnTo>
                      <a:pt x="533" y="93"/>
                    </a:lnTo>
                    <a:lnTo>
                      <a:pt x="488" y="98"/>
                    </a:lnTo>
                    <a:lnTo>
                      <a:pt x="443" y="102"/>
                    </a:lnTo>
                    <a:lnTo>
                      <a:pt x="399" y="108"/>
                    </a:lnTo>
                    <a:lnTo>
                      <a:pt x="356" y="111"/>
                    </a:lnTo>
                    <a:lnTo>
                      <a:pt x="316" y="115"/>
                    </a:lnTo>
                    <a:lnTo>
                      <a:pt x="278" y="119"/>
                    </a:lnTo>
                    <a:lnTo>
                      <a:pt x="245" y="122"/>
                    </a:lnTo>
                    <a:lnTo>
                      <a:pt x="218" y="125"/>
                    </a:lnTo>
                    <a:lnTo>
                      <a:pt x="196" y="126"/>
                    </a:lnTo>
                    <a:lnTo>
                      <a:pt x="183" y="126"/>
                    </a:lnTo>
                    <a:lnTo>
                      <a:pt x="160" y="128"/>
                    </a:lnTo>
                    <a:lnTo>
                      <a:pt x="139" y="135"/>
                    </a:lnTo>
                    <a:lnTo>
                      <a:pt x="121" y="145"/>
                    </a:lnTo>
                    <a:lnTo>
                      <a:pt x="106" y="158"/>
                    </a:lnTo>
                    <a:lnTo>
                      <a:pt x="95" y="174"/>
                    </a:lnTo>
                    <a:lnTo>
                      <a:pt x="85" y="192"/>
                    </a:lnTo>
                    <a:lnTo>
                      <a:pt x="80" y="210"/>
                    </a:lnTo>
                    <a:lnTo>
                      <a:pt x="79" y="230"/>
                    </a:lnTo>
                    <a:lnTo>
                      <a:pt x="76" y="257"/>
                    </a:lnTo>
                    <a:lnTo>
                      <a:pt x="70" y="308"/>
                    </a:lnTo>
                    <a:lnTo>
                      <a:pt x="59" y="377"/>
                    </a:lnTo>
                    <a:lnTo>
                      <a:pt x="48" y="456"/>
                    </a:lnTo>
                    <a:lnTo>
                      <a:pt x="35" y="540"/>
                    </a:lnTo>
                    <a:lnTo>
                      <a:pt x="22" y="623"/>
                    </a:lnTo>
                    <a:lnTo>
                      <a:pt x="10" y="697"/>
                    </a:lnTo>
                    <a:lnTo>
                      <a:pt x="0" y="757"/>
                    </a:lnTo>
                    <a:lnTo>
                      <a:pt x="0" y="758"/>
                    </a:lnTo>
                    <a:lnTo>
                      <a:pt x="0" y="760"/>
                    </a:lnTo>
                    <a:lnTo>
                      <a:pt x="0" y="762"/>
                    </a:lnTo>
                    <a:lnTo>
                      <a:pt x="1" y="765"/>
                    </a:lnTo>
                    <a:lnTo>
                      <a:pt x="2" y="767"/>
                    </a:lnTo>
                    <a:lnTo>
                      <a:pt x="4" y="770"/>
                    </a:lnTo>
                    <a:lnTo>
                      <a:pt x="6" y="771"/>
                    </a:lnTo>
                    <a:lnTo>
                      <a:pt x="9" y="774"/>
                    </a:lnTo>
                    <a:lnTo>
                      <a:pt x="13" y="775"/>
                    </a:lnTo>
                    <a:lnTo>
                      <a:pt x="15" y="775"/>
                    </a:lnTo>
                    <a:lnTo>
                      <a:pt x="43" y="778"/>
                    </a:lnTo>
                    <a:lnTo>
                      <a:pt x="74" y="787"/>
                    </a:lnTo>
                    <a:lnTo>
                      <a:pt x="110" y="800"/>
                    </a:lnTo>
                    <a:lnTo>
                      <a:pt x="150" y="816"/>
                    </a:lnTo>
                    <a:lnTo>
                      <a:pt x="193" y="836"/>
                    </a:lnTo>
                    <a:lnTo>
                      <a:pt x="238" y="859"/>
                    </a:lnTo>
                    <a:lnTo>
                      <a:pt x="282" y="882"/>
                    </a:lnTo>
                    <a:lnTo>
                      <a:pt x="326" y="907"/>
                    </a:lnTo>
                    <a:lnTo>
                      <a:pt x="369" y="931"/>
                    </a:lnTo>
                    <a:lnTo>
                      <a:pt x="409" y="955"/>
                    </a:lnTo>
                    <a:lnTo>
                      <a:pt x="447" y="977"/>
                    </a:lnTo>
                    <a:lnTo>
                      <a:pt x="479" y="997"/>
                    </a:lnTo>
                    <a:lnTo>
                      <a:pt x="507" y="1015"/>
                    </a:lnTo>
                    <a:lnTo>
                      <a:pt x="527" y="1028"/>
                    </a:lnTo>
                    <a:lnTo>
                      <a:pt x="540" y="1036"/>
                    </a:lnTo>
                    <a:lnTo>
                      <a:pt x="546" y="1040"/>
                    </a:lnTo>
                    <a:lnTo>
                      <a:pt x="550" y="1042"/>
                    </a:lnTo>
                    <a:lnTo>
                      <a:pt x="555" y="1042"/>
                    </a:lnTo>
                    <a:lnTo>
                      <a:pt x="560" y="1042"/>
                    </a:lnTo>
                    <a:lnTo>
                      <a:pt x="564" y="1040"/>
                    </a:lnTo>
                    <a:lnTo>
                      <a:pt x="566" y="1037"/>
                    </a:lnTo>
                    <a:lnTo>
                      <a:pt x="569" y="1034"/>
                    </a:lnTo>
                    <a:lnTo>
                      <a:pt x="570" y="1030"/>
                    </a:lnTo>
                    <a:lnTo>
                      <a:pt x="570" y="1027"/>
                    </a:lnTo>
                    <a:lnTo>
                      <a:pt x="570" y="1025"/>
                    </a:lnTo>
                    <a:lnTo>
                      <a:pt x="570" y="1024"/>
                    </a:lnTo>
                    <a:lnTo>
                      <a:pt x="563" y="980"/>
                    </a:lnTo>
                    <a:lnTo>
                      <a:pt x="551" y="933"/>
                    </a:lnTo>
                    <a:lnTo>
                      <a:pt x="539" y="883"/>
                    </a:lnTo>
                    <a:lnTo>
                      <a:pt x="524" y="834"/>
                    </a:lnTo>
                    <a:lnTo>
                      <a:pt x="508" y="783"/>
                    </a:lnTo>
                    <a:lnTo>
                      <a:pt x="491" y="732"/>
                    </a:lnTo>
                    <a:lnTo>
                      <a:pt x="474" y="683"/>
                    </a:lnTo>
                    <a:lnTo>
                      <a:pt x="456" y="633"/>
                    </a:lnTo>
                    <a:lnTo>
                      <a:pt x="439" y="587"/>
                    </a:lnTo>
                    <a:lnTo>
                      <a:pt x="421" y="541"/>
                    </a:lnTo>
                    <a:lnTo>
                      <a:pt x="404" y="498"/>
                    </a:lnTo>
                    <a:lnTo>
                      <a:pt x="388" y="459"/>
                    </a:lnTo>
                    <a:lnTo>
                      <a:pt x="374" y="424"/>
                    </a:lnTo>
                    <a:lnTo>
                      <a:pt x="361" y="394"/>
                    </a:lnTo>
                    <a:lnTo>
                      <a:pt x="351" y="368"/>
                    </a:lnTo>
                    <a:lnTo>
                      <a:pt x="342" y="348"/>
                    </a:lnTo>
                    <a:lnTo>
                      <a:pt x="364" y="347"/>
                    </a:lnTo>
                    <a:lnTo>
                      <a:pt x="391" y="344"/>
                    </a:lnTo>
                    <a:lnTo>
                      <a:pt x="423" y="342"/>
                    </a:lnTo>
                    <a:lnTo>
                      <a:pt x="461" y="339"/>
                    </a:lnTo>
                    <a:lnTo>
                      <a:pt x="501" y="337"/>
                    </a:lnTo>
                    <a:lnTo>
                      <a:pt x="544" y="333"/>
                    </a:lnTo>
                    <a:lnTo>
                      <a:pt x="589" y="328"/>
                    </a:lnTo>
                    <a:lnTo>
                      <a:pt x="634" y="324"/>
                    </a:lnTo>
                    <a:lnTo>
                      <a:pt x="678" y="318"/>
                    </a:lnTo>
                    <a:lnTo>
                      <a:pt x="722" y="313"/>
                    </a:lnTo>
                    <a:lnTo>
                      <a:pt x="765" y="308"/>
                    </a:lnTo>
                    <a:lnTo>
                      <a:pt x="806" y="302"/>
                    </a:lnTo>
                    <a:lnTo>
                      <a:pt x="841" y="295"/>
                    </a:lnTo>
                    <a:lnTo>
                      <a:pt x="873" y="289"/>
                    </a:lnTo>
                    <a:lnTo>
                      <a:pt x="899" y="282"/>
                    </a:lnTo>
                    <a:lnTo>
                      <a:pt x="920" y="274"/>
                    </a:lnTo>
                    <a:lnTo>
                      <a:pt x="945" y="260"/>
                    </a:lnTo>
                    <a:lnTo>
                      <a:pt x="966" y="240"/>
                    </a:lnTo>
                    <a:lnTo>
                      <a:pt x="980" y="217"/>
                    </a:lnTo>
                    <a:lnTo>
                      <a:pt x="992" y="191"/>
                    </a:lnTo>
                    <a:lnTo>
                      <a:pt x="999" y="164"/>
                    </a:lnTo>
                    <a:lnTo>
                      <a:pt x="1005" y="136"/>
                    </a:lnTo>
                    <a:lnTo>
                      <a:pt x="1006" y="109"/>
                    </a:lnTo>
                    <a:lnTo>
                      <a:pt x="1007" y="84"/>
                    </a:lnTo>
                    <a:lnTo>
                      <a:pt x="1007" y="59"/>
                    </a:lnTo>
                    <a:lnTo>
                      <a:pt x="1006" y="40"/>
                    </a:lnTo>
                    <a:lnTo>
                      <a:pt x="1003" y="27"/>
                    </a:lnTo>
                    <a:lnTo>
                      <a:pt x="1003" y="20"/>
                    </a:lnTo>
                    <a:lnTo>
                      <a:pt x="1002" y="15"/>
                    </a:lnTo>
                    <a:lnTo>
                      <a:pt x="998" y="11"/>
                    </a:lnTo>
                    <a:lnTo>
                      <a:pt x="993" y="9"/>
                    </a:lnTo>
                    <a:lnTo>
                      <a:pt x="988" y="7"/>
                    </a:lnTo>
                    <a:lnTo>
                      <a:pt x="742" y="0"/>
                    </a:lnTo>
                    <a:lnTo>
                      <a:pt x="739" y="0"/>
                    </a:lnTo>
                    <a:lnTo>
                      <a:pt x="737" y="1"/>
                    </a:lnTo>
                    <a:lnTo>
                      <a:pt x="733" y="2"/>
                    </a:lnTo>
                    <a:lnTo>
                      <a:pt x="73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79" name="Freeform 784">
                <a:extLst>
                  <a:ext uri="{FF2B5EF4-FFF2-40B4-BE49-F238E27FC236}">
                    <a16:creationId xmlns:a16="http://schemas.microsoft.com/office/drawing/2014/main" id="{0D843384-CA2C-4AED-841B-43C1B3CB9499}"/>
                  </a:ext>
                </a:extLst>
              </p:cNvPr>
              <p:cNvSpPr>
                <a:spLocks/>
              </p:cNvSpPr>
              <p:nvPr/>
            </p:nvSpPr>
            <p:spPr bwMode="auto">
              <a:xfrm flipH="1">
                <a:off x="445" y="1249"/>
                <a:ext cx="215" cy="219"/>
              </a:xfrm>
              <a:custGeom>
                <a:avLst/>
                <a:gdLst>
                  <a:gd name="T0" fmla="*/ 0 w 940"/>
                  <a:gd name="T1" fmla="*/ 0 h 959"/>
                  <a:gd name="T2" fmla="*/ 0 w 940"/>
                  <a:gd name="T3" fmla="*/ 0 h 959"/>
                  <a:gd name="T4" fmla="*/ 0 w 940"/>
                  <a:gd name="T5" fmla="*/ 0 h 959"/>
                  <a:gd name="T6" fmla="*/ 0 w 940"/>
                  <a:gd name="T7" fmla="*/ 0 h 959"/>
                  <a:gd name="T8" fmla="*/ 0 w 940"/>
                  <a:gd name="T9" fmla="*/ 0 h 959"/>
                  <a:gd name="T10" fmla="*/ 0 w 940"/>
                  <a:gd name="T11" fmla="*/ 0 h 959"/>
                  <a:gd name="T12" fmla="*/ 0 w 940"/>
                  <a:gd name="T13" fmla="*/ 0 h 959"/>
                  <a:gd name="T14" fmla="*/ 0 w 940"/>
                  <a:gd name="T15" fmla="*/ 0 h 959"/>
                  <a:gd name="T16" fmla="*/ 0 w 940"/>
                  <a:gd name="T17" fmla="*/ 0 h 959"/>
                  <a:gd name="T18" fmla="*/ 0 w 940"/>
                  <a:gd name="T19" fmla="*/ 0 h 959"/>
                  <a:gd name="T20" fmla="*/ 0 w 940"/>
                  <a:gd name="T21" fmla="*/ 0 h 959"/>
                  <a:gd name="T22" fmla="*/ 0 w 940"/>
                  <a:gd name="T23" fmla="*/ 0 h 959"/>
                  <a:gd name="T24" fmla="*/ 0 w 940"/>
                  <a:gd name="T25" fmla="*/ 0 h 959"/>
                  <a:gd name="T26" fmla="*/ 0 w 940"/>
                  <a:gd name="T27" fmla="*/ 0 h 959"/>
                  <a:gd name="T28" fmla="*/ 0 w 940"/>
                  <a:gd name="T29" fmla="*/ 0 h 959"/>
                  <a:gd name="T30" fmla="*/ 0 w 940"/>
                  <a:gd name="T31" fmla="*/ 0 h 959"/>
                  <a:gd name="T32" fmla="*/ 0 w 940"/>
                  <a:gd name="T33" fmla="*/ 0 h 959"/>
                  <a:gd name="T34" fmla="*/ 0 w 940"/>
                  <a:gd name="T35" fmla="*/ 0 h 959"/>
                  <a:gd name="T36" fmla="*/ 0 w 940"/>
                  <a:gd name="T37" fmla="*/ 0 h 959"/>
                  <a:gd name="T38" fmla="*/ 0 w 940"/>
                  <a:gd name="T39" fmla="*/ 0 h 959"/>
                  <a:gd name="T40" fmla="*/ 0 w 940"/>
                  <a:gd name="T41" fmla="*/ 0 h 959"/>
                  <a:gd name="T42" fmla="*/ 0 w 940"/>
                  <a:gd name="T43" fmla="*/ 0 h 959"/>
                  <a:gd name="T44" fmla="*/ 0 w 940"/>
                  <a:gd name="T45" fmla="*/ 0 h 959"/>
                  <a:gd name="T46" fmla="*/ 0 w 940"/>
                  <a:gd name="T47" fmla="*/ 0 h 959"/>
                  <a:gd name="T48" fmla="*/ 0 w 940"/>
                  <a:gd name="T49" fmla="*/ 0 h 959"/>
                  <a:gd name="T50" fmla="*/ 0 w 940"/>
                  <a:gd name="T51" fmla="*/ 0 h 959"/>
                  <a:gd name="T52" fmla="*/ 0 w 940"/>
                  <a:gd name="T53" fmla="*/ 0 h 959"/>
                  <a:gd name="T54" fmla="*/ 0 w 940"/>
                  <a:gd name="T55" fmla="*/ 0 h 959"/>
                  <a:gd name="T56" fmla="*/ 0 w 940"/>
                  <a:gd name="T57" fmla="*/ 0 h 959"/>
                  <a:gd name="T58" fmla="*/ 0 w 940"/>
                  <a:gd name="T59" fmla="*/ 0 h 959"/>
                  <a:gd name="T60" fmla="*/ 0 w 940"/>
                  <a:gd name="T61" fmla="*/ 0 h 959"/>
                  <a:gd name="T62" fmla="*/ 0 w 940"/>
                  <a:gd name="T63" fmla="*/ 0 h 959"/>
                  <a:gd name="T64" fmla="*/ 0 w 940"/>
                  <a:gd name="T65" fmla="*/ 0 h 959"/>
                  <a:gd name="T66" fmla="*/ 0 w 940"/>
                  <a:gd name="T67" fmla="*/ 0 h 959"/>
                  <a:gd name="T68" fmla="*/ 0 w 940"/>
                  <a:gd name="T69" fmla="*/ 0 h 959"/>
                  <a:gd name="T70" fmla="*/ 0 w 940"/>
                  <a:gd name="T71" fmla="*/ 0 h 959"/>
                  <a:gd name="T72" fmla="*/ 0 w 940"/>
                  <a:gd name="T73" fmla="*/ 0 h 959"/>
                  <a:gd name="T74" fmla="*/ 0 w 940"/>
                  <a:gd name="T75" fmla="*/ 0 h 959"/>
                  <a:gd name="T76" fmla="*/ 0 w 940"/>
                  <a:gd name="T77" fmla="*/ 0 h 959"/>
                  <a:gd name="T78" fmla="*/ 0 w 940"/>
                  <a:gd name="T79" fmla="*/ 0 h 959"/>
                  <a:gd name="T80" fmla="*/ 0 w 940"/>
                  <a:gd name="T81" fmla="*/ 0 h 959"/>
                  <a:gd name="T82" fmla="*/ 0 w 940"/>
                  <a:gd name="T83" fmla="*/ 0 h 959"/>
                  <a:gd name="T84" fmla="*/ 0 w 940"/>
                  <a:gd name="T85" fmla="*/ 0 h 9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0"/>
                  <a:gd name="T130" fmla="*/ 0 h 959"/>
                  <a:gd name="T131" fmla="*/ 940 w 940"/>
                  <a:gd name="T132" fmla="*/ 959 h 9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0" h="959">
                    <a:moveTo>
                      <a:pt x="76" y="198"/>
                    </a:moveTo>
                    <a:lnTo>
                      <a:pt x="78" y="185"/>
                    </a:lnTo>
                    <a:lnTo>
                      <a:pt x="80" y="172"/>
                    </a:lnTo>
                    <a:lnTo>
                      <a:pt x="86" y="159"/>
                    </a:lnTo>
                    <a:lnTo>
                      <a:pt x="93" y="148"/>
                    </a:lnTo>
                    <a:lnTo>
                      <a:pt x="104" y="139"/>
                    </a:lnTo>
                    <a:lnTo>
                      <a:pt x="115" y="133"/>
                    </a:lnTo>
                    <a:lnTo>
                      <a:pt x="131" y="128"/>
                    </a:lnTo>
                    <a:lnTo>
                      <a:pt x="148" y="126"/>
                    </a:lnTo>
                    <a:lnTo>
                      <a:pt x="164" y="126"/>
                    </a:lnTo>
                    <a:lnTo>
                      <a:pt x="188" y="124"/>
                    </a:lnTo>
                    <a:lnTo>
                      <a:pt x="219" y="121"/>
                    </a:lnTo>
                    <a:lnTo>
                      <a:pt x="257" y="119"/>
                    </a:lnTo>
                    <a:lnTo>
                      <a:pt x="300" y="115"/>
                    </a:lnTo>
                    <a:lnTo>
                      <a:pt x="346" y="109"/>
                    </a:lnTo>
                    <a:lnTo>
                      <a:pt x="394" y="106"/>
                    </a:lnTo>
                    <a:lnTo>
                      <a:pt x="443" y="100"/>
                    </a:lnTo>
                    <a:lnTo>
                      <a:pt x="491" y="95"/>
                    </a:lnTo>
                    <a:lnTo>
                      <a:pt x="538" y="90"/>
                    </a:lnTo>
                    <a:lnTo>
                      <a:pt x="581" y="86"/>
                    </a:lnTo>
                    <a:lnTo>
                      <a:pt x="621" y="81"/>
                    </a:lnTo>
                    <a:lnTo>
                      <a:pt x="655" y="78"/>
                    </a:lnTo>
                    <a:lnTo>
                      <a:pt x="681" y="74"/>
                    </a:lnTo>
                    <a:lnTo>
                      <a:pt x="699" y="73"/>
                    </a:lnTo>
                    <a:lnTo>
                      <a:pt x="708" y="72"/>
                    </a:lnTo>
                    <a:lnTo>
                      <a:pt x="715" y="70"/>
                    </a:lnTo>
                    <a:lnTo>
                      <a:pt x="719" y="66"/>
                    </a:lnTo>
                    <a:lnTo>
                      <a:pt x="721" y="61"/>
                    </a:lnTo>
                    <a:lnTo>
                      <a:pt x="723" y="56"/>
                    </a:lnTo>
                    <a:lnTo>
                      <a:pt x="723" y="51"/>
                    </a:lnTo>
                    <a:lnTo>
                      <a:pt x="723" y="35"/>
                    </a:lnTo>
                    <a:lnTo>
                      <a:pt x="723" y="17"/>
                    </a:lnTo>
                    <a:lnTo>
                      <a:pt x="723" y="0"/>
                    </a:lnTo>
                    <a:lnTo>
                      <a:pt x="729" y="0"/>
                    </a:lnTo>
                    <a:lnTo>
                      <a:pt x="738" y="1"/>
                    </a:lnTo>
                    <a:lnTo>
                      <a:pt x="751" y="1"/>
                    </a:lnTo>
                    <a:lnTo>
                      <a:pt x="764" y="1"/>
                    </a:lnTo>
                    <a:lnTo>
                      <a:pt x="780" y="3"/>
                    </a:lnTo>
                    <a:lnTo>
                      <a:pt x="797" y="3"/>
                    </a:lnTo>
                    <a:lnTo>
                      <a:pt x="814" y="3"/>
                    </a:lnTo>
                    <a:lnTo>
                      <a:pt x="832" y="4"/>
                    </a:lnTo>
                    <a:lnTo>
                      <a:pt x="850" y="4"/>
                    </a:lnTo>
                    <a:lnTo>
                      <a:pt x="867" y="5"/>
                    </a:lnTo>
                    <a:lnTo>
                      <a:pt x="882" y="5"/>
                    </a:lnTo>
                    <a:lnTo>
                      <a:pt x="898" y="5"/>
                    </a:lnTo>
                    <a:lnTo>
                      <a:pt x="911" y="7"/>
                    </a:lnTo>
                    <a:lnTo>
                      <a:pt x="923" y="7"/>
                    </a:lnTo>
                    <a:lnTo>
                      <a:pt x="932" y="7"/>
                    </a:lnTo>
                    <a:lnTo>
                      <a:pt x="937" y="7"/>
                    </a:lnTo>
                    <a:lnTo>
                      <a:pt x="938" y="16"/>
                    </a:lnTo>
                    <a:lnTo>
                      <a:pt x="938" y="26"/>
                    </a:lnTo>
                    <a:lnTo>
                      <a:pt x="940" y="38"/>
                    </a:lnTo>
                    <a:lnTo>
                      <a:pt x="940" y="52"/>
                    </a:lnTo>
                    <a:lnTo>
                      <a:pt x="940" y="74"/>
                    </a:lnTo>
                    <a:lnTo>
                      <a:pt x="937" y="98"/>
                    </a:lnTo>
                    <a:lnTo>
                      <a:pt x="933" y="121"/>
                    </a:lnTo>
                    <a:lnTo>
                      <a:pt x="928" y="143"/>
                    </a:lnTo>
                    <a:lnTo>
                      <a:pt x="919" y="165"/>
                    </a:lnTo>
                    <a:lnTo>
                      <a:pt x="907" y="185"/>
                    </a:lnTo>
                    <a:lnTo>
                      <a:pt x="893" y="201"/>
                    </a:lnTo>
                    <a:lnTo>
                      <a:pt x="873" y="212"/>
                    </a:lnTo>
                    <a:lnTo>
                      <a:pt x="850" y="220"/>
                    </a:lnTo>
                    <a:lnTo>
                      <a:pt x="820" y="228"/>
                    </a:lnTo>
                    <a:lnTo>
                      <a:pt x="782" y="234"/>
                    </a:lnTo>
                    <a:lnTo>
                      <a:pt x="739" y="241"/>
                    </a:lnTo>
                    <a:lnTo>
                      <a:pt x="693" y="247"/>
                    </a:lnTo>
                    <a:lnTo>
                      <a:pt x="643" y="254"/>
                    </a:lnTo>
                    <a:lnTo>
                      <a:pt x="593" y="259"/>
                    </a:lnTo>
                    <a:lnTo>
                      <a:pt x="542" y="264"/>
                    </a:lnTo>
                    <a:lnTo>
                      <a:pt x="492" y="270"/>
                    </a:lnTo>
                    <a:lnTo>
                      <a:pt x="444" y="273"/>
                    </a:lnTo>
                    <a:lnTo>
                      <a:pt x="400" y="276"/>
                    </a:lnTo>
                    <a:lnTo>
                      <a:pt x="361" y="280"/>
                    </a:lnTo>
                    <a:lnTo>
                      <a:pt x="329" y="283"/>
                    </a:lnTo>
                    <a:lnTo>
                      <a:pt x="304" y="284"/>
                    </a:lnTo>
                    <a:lnTo>
                      <a:pt x="287" y="285"/>
                    </a:lnTo>
                    <a:lnTo>
                      <a:pt x="281" y="285"/>
                    </a:lnTo>
                    <a:lnTo>
                      <a:pt x="277" y="285"/>
                    </a:lnTo>
                    <a:lnTo>
                      <a:pt x="273" y="286"/>
                    </a:lnTo>
                    <a:lnTo>
                      <a:pt x="270" y="289"/>
                    </a:lnTo>
                    <a:lnTo>
                      <a:pt x="268" y="293"/>
                    </a:lnTo>
                    <a:lnTo>
                      <a:pt x="266" y="294"/>
                    </a:lnTo>
                    <a:lnTo>
                      <a:pt x="266" y="297"/>
                    </a:lnTo>
                    <a:lnTo>
                      <a:pt x="265" y="298"/>
                    </a:lnTo>
                    <a:lnTo>
                      <a:pt x="265" y="301"/>
                    </a:lnTo>
                    <a:lnTo>
                      <a:pt x="265" y="302"/>
                    </a:lnTo>
                    <a:lnTo>
                      <a:pt x="266" y="305"/>
                    </a:lnTo>
                    <a:lnTo>
                      <a:pt x="266" y="306"/>
                    </a:lnTo>
                    <a:lnTo>
                      <a:pt x="266" y="309"/>
                    </a:lnTo>
                    <a:lnTo>
                      <a:pt x="269" y="314"/>
                    </a:lnTo>
                    <a:lnTo>
                      <a:pt x="274" y="327"/>
                    </a:lnTo>
                    <a:lnTo>
                      <a:pt x="284" y="348"/>
                    </a:lnTo>
                    <a:lnTo>
                      <a:pt x="296" y="375"/>
                    </a:lnTo>
                    <a:lnTo>
                      <a:pt x="310" y="409"/>
                    </a:lnTo>
                    <a:lnTo>
                      <a:pt x="326" y="448"/>
                    </a:lnTo>
                    <a:lnTo>
                      <a:pt x="344" y="491"/>
                    </a:lnTo>
                    <a:lnTo>
                      <a:pt x="362" y="538"/>
                    </a:lnTo>
                    <a:lnTo>
                      <a:pt x="382" y="588"/>
                    </a:lnTo>
                    <a:lnTo>
                      <a:pt x="401" y="640"/>
                    </a:lnTo>
                    <a:lnTo>
                      <a:pt x="420" y="694"/>
                    </a:lnTo>
                    <a:lnTo>
                      <a:pt x="438" y="749"/>
                    </a:lnTo>
                    <a:lnTo>
                      <a:pt x="456" y="803"/>
                    </a:lnTo>
                    <a:lnTo>
                      <a:pt x="472" y="857"/>
                    </a:lnTo>
                    <a:lnTo>
                      <a:pt x="485" y="909"/>
                    </a:lnTo>
                    <a:lnTo>
                      <a:pt x="496" y="959"/>
                    </a:lnTo>
                    <a:lnTo>
                      <a:pt x="477" y="946"/>
                    </a:lnTo>
                    <a:lnTo>
                      <a:pt x="453" y="932"/>
                    </a:lnTo>
                    <a:lnTo>
                      <a:pt x="426" y="916"/>
                    </a:lnTo>
                    <a:lnTo>
                      <a:pt x="396" y="898"/>
                    </a:lnTo>
                    <a:lnTo>
                      <a:pt x="364" y="879"/>
                    </a:lnTo>
                    <a:lnTo>
                      <a:pt x="330" y="859"/>
                    </a:lnTo>
                    <a:lnTo>
                      <a:pt x="295" y="840"/>
                    </a:lnTo>
                    <a:lnTo>
                      <a:pt x="260" y="820"/>
                    </a:lnTo>
                    <a:lnTo>
                      <a:pt x="223" y="801"/>
                    </a:lnTo>
                    <a:lnTo>
                      <a:pt x="187" y="782"/>
                    </a:lnTo>
                    <a:lnTo>
                      <a:pt x="151" y="765"/>
                    </a:lnTo>
                    <a:lnTo>
                      <a:pt x="117" y="750"/>
                    </a:lnTo>
                    <a:lnTo>
                      <a:pt x="84" y="737"/>
                    </a:lnTo>
                    <a:lnTo>
                      <a:pt x="53" y="726"/>
                    </a:lnTo>
                    <a:lnTo>
                      <a:pt x="24" y="719"/>
                    </a:lnTo>
                    <a:lnTo>
                      <a:pt x="0" y="713"/>
                    </a:lnTo>
                    <a:lnTo>
                      <a:pt x="6" y="668"/>
                    </a:lnTo>
                    <a:lnTo>
                      <a:pt x="17" y="603"/>
                    </a:lnTo>
                    <a:lnTo>
                      <a:pt x="30" y="523"/>
                    </a:lnTo>
                    <a:lnTo>
                      <a:pt x="43" y="439"/>
                    </a:lnTo>
                    <a:lnTo>
                      <a:pt x="56" y="357"/>
                    </a:lnTo>
                    <a:lnTo>
                      <a:pt x="66" y="284"/>
                    </a:lnTo>
                    <a:lnTo>
                      <a:pt x="74" y="228"/>
                    </a:lnTo>
                    <a:lnTo>
                      <a:pt x="76" y="198"/>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80" name="Freeform 785">
                <a:extLst>
                  <a:ext uri="{FF2B5EF4-FFF2-40B4-BE49-F238E27FC236}">
                    <a16:creationId xmlns:a16="http://schemas.microsoft.com/office/drawing/2014/main" id="{67687EC3-DFF5-4AD7-8618-AD478ADAA8CF}"/>
                  </a:ext>
                </a:extLst>
              </p:cNvPr>
              <p:cNvSpPr>
                <a:spLocks/>
              </p:cNvSpPr>
              <p:nvPr/>
            </p:nvSpPr>
            <p:spPr bwMode="auto">
              <a:xfrm flipH="1">
                <a:off x="439" y="1069"/>
                <a:ext cx="82" cy="190"/>
              </a:xfrm>
              <a:custGeom>
                <a:avLst/>
                <a:gdLst>
                  <a:gd name="T0" fmla="*/ 0 w 357"/>
                  <a:gd name="T1" fmla="*/ 0 h 828"/>
                  <a:gd name="T2" fmla="*/ 0 w 357"/>
                  <a:gd name="T3" fmla="*/ 0 h 828"/>
                  <a:gd name="T4" fmla="*/ 0 w 357"/>
                  <a:gd name="T5" fmla="*/ 0 h 828"/>
                  <a:gd name="T6" fmla="*/ 0 w 357"/>
                  <a:gd name="T7" fmla="*/ 0 h 828"/>
                  <a:gd name="T8" fmla="*/ 0 w 357"/>
                  <a:gd name="T9" fmla="*/ 0 h 828"/>
                  <a:gd name="T10" fmla="*/ 0 w 357"/>
                  <a:gd name="T11" fmla="*/ 0 h 828"/>
                  <a:gd name="T12" fmla="*/ 0 w 357"/>
                  <a:gd name="T13" fmla="*/ 0 h 828"/>
                  <a:gd name="T14" fmla="*/ 0 w 357"/>
                  <a:gd name="T15" fmla="*/ 0 h 828"/>
                  <a:gd name="T16" fmla="*/ 0 w 357"/>
                  <a:gd name="T17" fmla="*/ 0 h 828"/>
                  <a:gd name="T18" fmla="*/ 0 w 357"/>
                  <a:gd name="T19" fmla="*/ 0 h 828"/>
                  <a:gd name="T20" fmla="*/ 0 w 357"/>
                  <a:gd name="T21" fmla="*/ 0 h 828"/>
                  <a:gd name="T22" fmla="*/ 0 w 357"/>
                  <a:gd name="T23" fmla="*/ 0 h 828"/>
                  <a:gd name="T24" fmla="*/ 0 w 357"/>
                  <a:gd name="T25" fmla="*/ 0 h 828"/>
                  <a:gd name="T26" fmla="*/ 0 w 357"/>
                  <a:gd name="T27" fmla="*/ 0 h 828"/>
                  <a:gd name="T28" fmla="*/ 0 w 357"/>
                  <a:gd name="T29" fmla="*/ 0 h 828"/>
                  <a:gd name="T30" fmla="*/ 0 w 357"/>
                  <a:gd name="T31" fmla="*/ 0 h 828"/>
                  <a:gd name="T32" fmla="*/ 0 w 357"/>
                  <a:gd name="T33" fmla="*/ 0 h 828"/>
                  <a:gd name="T34" fmla="*/ 0 w 357"/>
                  <a:gd name="T35" fmla="*/ 0 h 828"/>
                  <a:gd name="T36" fmla="*/ 0 w 357"/>
                  <a:gd name="T37" fmla="*/ 0 h 828"/>
                  <a:gd name="T38" fmla="*/ 0 w 357"/>
                  <a:gd name="T39" fmla="*/ 0 h 828"/>
                  <a:gd name="T40" fmla="*/ 0 w 357"/>
                  <a:gd name="T41" fmla="*/ 0 h 828"/>
                  <a:gd name="T42" fmla="*/ 0 w 357"/>
                  <a:gd name="T43" fmla="*/ 0 h 828"/>
                  <a:gd name="T44" fmla="*/ 0 w 357"/>
                  <a:gd name="T45" fmla="*/ 0 h 828"/>
                  <a:gd name="T46" fmla="*/ 0 w 357"/>
                  <a:gd name="T47" fmla="*/ 0 h 828"/>
                  <a:gd name="T48" fmla="*/ 0 w 357"/>
                  <a:gd name="T49" fmla="*/ 0 h 828"/>
                  <a:gd name="T50" fmla="*/ 0 w 357"/>
                  <a:gd name="T51" fmla="*/ 0 h 828"/>
                  <a:gd name="T52" fmla="*/ 0 w 357"/>
                  <a:gd name="T53" fmla="*/ 0 h 828"/>
                  <a:gd name="T54" fmla="*/ 0 w 357"/>
                  <a:gd name="T55" fmla="*/ 0 h 828"/>
                  <a:gd name="T56" fmla="*/ 0 w 357"/>
                  <a:gd name="T57" fmla="*/ 0 h 828"/>
                  <a:gd name="T58" fmla="*/ 0 w 357"/>
                  <a:gd name="T59" fmla="*/ 0 h 828"/>
                  <a:gd name="T60" fmla="*/ 0 w 357"/>
                  <a:gd name="T61" fmla="*/ 0 h 828"/>
                  <a:gd name="T62" fmla="*/ 0 w 357"/>
                  <a:gd name="T63" fmla="*/ 0 h 828"/>
                  <a:gd name="T64" fmla="*/ 0 w 357"/>
                  <a:gd name="T65" fmla="*/ 0 h 828"/>
                  <a:gd name="T66" fmla="*/ 0 w 357"/>
                  <a:gd name="T67" fmla="*/ 0 h 8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57"/>
                  <a:gd name="T103" fmla="*/ 0 h 828"/>
                  <a:gd name="T104" fmla="*/ 357 w 357"/>
                  <a:gd name="T105" fmla="*/ 828 h 8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57" h="828">
                    <a:moveTo>
                      <a:pt x="54" y="6"/>
                    </a:moveTo>
                    <a:lnTo>
                      <a:pt x="48" y="10"/>
                    </a:lnTo>
                    <a:lnTo>
                      <a:pt x="41" y="14"/>
                    </a:lnTo>
                    <a:lnTo>
                      <a:pt x="36" y="18"/>
                    </a:lnTo>
                    <a:lnTo>
                      <a:pt x="31" y="23"/>
                    </a:lnTo>
                    <a:lnTo>
                      <a:pt x="26" y="30"/>
                    </a:lnTo>
                    <a:lnTo>
                      <a:pt x="22" y="36"/>
                    </a:lnTo>
                    <a:lnTo>
                      <a:pt x="18" y="43"/>
                    </a:lnTo>
                    <a:lnTo>
                      <a:pt x="15" y="51"/>
                    </a:lnTo>
                    <a:lnTo>
                      <a:pt x="8" y="83"/>
                    </a:lnTo>
                    <a:lnTo>
                      <a:pt x="2" y="124"/>
                    </a:lnTo>
                    <a:lnTo>
                      <a:pt x="0" y="173"/>
                    </a:lnTo>
                    <a:lnTo>
                      <a:pt x="0" y="225"/>
                    </a:lnTo>
                    <a:lnTo>
                      <a:pt x="4" y="281"/>
                    </a:lnTo>
                    <a:lnTo>
                      <a:pt x="11" y="337"/>
                    </a:lnTo>
                    <a:lnTo>
                      <a:pt x="23" y="392"/>
                    </a:lnTo>
                    <a:lnTo>
                      <a:pt x="40" y="442"/>
                    </a:lnTo>
                    <a:lnTo>
                      <a:pt x="43" y="449"/>
                    </a:lnTo>
                    <a:lnTo>
                      <a:pt x="49" y="469"/>
                    </a:lnTo>
                    <a:lnTo>
                      <a:pt x="57" y="500"/>
                    </a:lnTo>
                    <a:lnTo>
                      <a:pt x="66" y="540"/>
                    </a:lnTo>
                    <a:lnTo>
                      <a:pt x="74" y="588"/>
                    </a:lnTo>
                    <a:lnTo>
                      <a:pt x="80" y="644"/>
                    </a:lnTo>
                    <a:lnTo>
                      <a:pt x="82" y="704"/>
                    </a:lnTo>
                    <a:lnTo>
                      <a:pt x="79" y="768"/>
                    </a:lnTo>
                    <a:lnTo>
                      <a:pt x="79" y="770"/>
                    </a:lnTo>
                    <a:lnTo>
                      <a:pt x="80" y="774"/>
                    </a:lnTo>
                    <a:lnTo>
                      <a:pt x="82" y="777"/>
                    </a:lnTo>
                    <a:lnTo>
                      <a:pt x="83" y="780"/>
                    </a:lnTo>
                    <a:lnTo>
                      <a:pt x="84" y="781"/>
                    </a:lnTo>
                    <a:lnTo>
                      <a:pt x="88" y="785"/>
                    </a:lnTo>
                    <a:lnTo>
                      <a:pt x="93" y="790"/>
                    </a:lnTo>
                    <a:lnTo>
                      <a:pt x="100" y="795"/>
                    </a:lnTo>
                    <a:lnTo>
                      <a:pt x="109" y="802"/>
                    </a:lnTo>
                    <a:lnTo>
                      <a:pt x="119" y="808"/>
                    </a:lnTo>
                    <a:lnTo>
                      <a:pt x="132" y="815"/>
                    </a:lnTo>
                    <a:lnTo>
                      <a:pt x="148" y="820"/>
                    </a:lnTo>
                    <a:lnTo>
                      <a:pt x="165" y="824"/>
                    </a:lnTo>
                    <a:lnTo>
                      <a:pt x="184" y="826"/>
                    </a:lnTo>
                    <a:lnTo>
                      <a:pt x="205" y="828"/>
                    </a:lnTo>
                    <a:lnTo>
                      <a:pt x="230" y="826"/>
                    </a:lnTo>
                    <a:lnTo>
                      <a:pt x="256" y="823"/>
                    </a:lnTo>
                    <a:lnTo>
                      <a:pt x="284" y="816"/>
                    </a:lnTo>
                    <a:lnTo>
                      <a:pt x="314" y="806"/>
                    </a:lnTo>
                    <a:lnTo>
                      <a:pt x="348" y="791"/>
                    </a:lnTo>
                    <a:lnTo>
                      <a:pt x="352" y="789"/>
                    </a:lnTo>
                    <a:lnTo>
                      <a:pt x="355" y="786"/>
                    </a:lnTo>
                    <a:lnTo>
                      <a:pt x="356" y="782"/>
                    </a:lnTo>
                    <a:lnTo>
                      <a:pt x="357" y="777"/>
                    </a:lnTo>
                    <a:lnTo>
                      <a:pt x="356" y="744"/>
                    </a:lnTo>
                    <a:lnTo>
                      <a:pt x="352" y="672"/>
                    </a:lnTo>
                    <a:lnTo>
                      <a:pt x="343" y="571"/>
                    </a:lnTo>
                    <a:lnTo>
                      <a:pt x="326" y="453"/>
                    </a:lnTo>
                    <a:lnTo>
                      <a:pt x="301" y="328"/>
                    </a:lnTo>
                    <a:lnTo>
                      <a:pt x="268" y="207"/>
                    </a:lnTo>
                    <a:lnTo>
                      <a:pt x="221" y="100"/>
                    </a:lnTo>
                    <a:lnTo>
                      <a:pt x="161" y="21"/>
                    </a:lnTo>
                    <a:lnTo>
                      <a:pt x="160" y="19"/>
                    </a:lnTo>
                    <a:lnTo>
                      <a:pt x="158" y="18"/>
                    </a:lnTo>
                    <a:lnTo>
                      <a:pt x="157" y="18"/>
                    </a:lnTo>
                    <a:lnTo>
                      <a:pt x="153" y="17"/>
                    </a:lnTo>
                    <a:lnTo>
                      <a:pt x="145" y="13"/>
                    </a:lnTo>
                    <a:lnTo>
                      <a:pt x="135" y="9"/>
                    </a:lnTo>
                    <a:lnTo>
                      <a:pt x="121" y="5"/>
                    </a:lnTo>
                    <a:lnTo>
                      <a:pt x="105" y="1"/>
                    </a:lnTo>
                    <a:lnTo>
                      <a:pt x="88" y="0"/>
                    </a:lnTo>
                    <a:lnTo>
                      <a:pt x="71" y="1"/>
                    </a:lnTo>
                    <a:lnTo>
                      <a:pt x="5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81" name="Freeform 786">
                <a:extLst>
                  <a:ext uri="{FF2B5EF4-FFF2-40B4-BE49-F238E27FC236}">
                    <a16:creationId xmlns:a16="http://schemas.microsoft.com/office/drawing/2014/main" id="{B3C558C1-7E5C-4C1C-962F-71C636EAEA98}"/>
                  </a:ext>
                </a:extLst>
              </p:cNvPr>
              <p:cNvSpPr>
                <a:spLocks/>
              </p:cNvSpPr>
              <p:nvPr/>
            </p:nvSpPr>
            <p:spPr bwMode="auto">
              <a:xfrm flipH="1">
                <a:off x="496" y="1245"/>
                <a:ext cx="0" cy="1"/>
              </a:xfrm>
              <a:custGeom>
                <a:avLst/>
                <a:gdLst>
                  <a:gd name="T0" fmla="*/ 0 h 3"/>
                  <a:gd name="T1" fmla="*/ 0 h 3"/>
                  <a:gd name="T2" fmla="*/ 0 h 3"/>
                  <a:gd name="T3" fmla="*/ 0 h 3"/>
                  <a:gd name="T4" fmla="*/ 0 h 3"/>
                  <a:gd name="T5" fmla="*/ 0 h 3"/>
                  <a:gd name="T6" fmla="*/ 0 h 3"/>
                  <a:gd name="T7" fmla="*/ 0 h 3"/>
                  <a:gd name="T8" fmla="*/ 0 h 3"/>
                  <a:gd name="T9" fmla="*/ 0 60000 65536"/>
                  <a:gd name="T10" fmla="*/ 0 60000 65536"/>
                  <a:gd name="T11" fmla="*/ 0 60000 65536"/>
                  <a:gd name="T12" fmla="*/ 0 60000 65536"/>
                  <a:gd name="T13" fmla="*/ 0 60000 65536"/>
                  <a:gd name="T14" fmla="*/ 0 60000 65536"/>
                  <a:gd name="T15" fmla="*/ 0 60000 65536"/>
                  <a:gd name="T16" fmla="*/ 0 60000 65536"/>
                  <a:gd name="T17" fmla="*/ 0 60000 65536"/>
                  <a:gd name="T18" fmla="*/ 0 h 3"/>
                  <a:gd name="T19" fmla="*/ 3 h 3"/>
                </a:gdLst>
                <a:ahLst/>
                <a:cxnLst>
                  <a:cxn ang="T9">
                    <a:pos x="0" y="T0"/>
                  </a:cxn>
                  <a:cxn ang="T10">
                    <a:pos x="0" y="T1"/>
                  </a:cxn>
                  <a:cxn ang="T11">
                    <a:pos x="0" y="T2"/>
                  </a:cxn>
                  <a:cxn ang="T12">
                    <a:pos x="0" y="T3"/>
                  </a:cxn>
                  <a:cxn ang="T13">
                    <a:pos x="0" y="T4"/>
                  </a:cxn>
                  <a:cxn ang="T14">
                    <a:pos x="0" y="T5"/>
                  </a:cxn>
                  <a:cxn ang="T15">
                    <a:pos x="0" y="T6"/>
                  </a:cxn>
                  <a:cxn ang="T16">
                    <a:pos x="0" y="T7"/>
                  </a:cxn>
                  <a:cxn ang="T17">
                    <a:pos x="0" y="T8"/>
                  </a:cxn>
                </a:cxnLst>
                <a:rect l="0" t="T18" r="0" b="T19"/>
                <a:pathLst>
                  <a:path h="3">
                    <a:moveTo>
                      <a:pt x="0" y="0"/>
                    </a:moveTo>
                    <a:lnTo>
                      <a:pt x="0" y="0"/>
                    </a:lnTo>
                    <a:lnTo>
                      <a:pt x="0" y="1"/>
                    </a:lnTo>
                    <a:lnTo>
                      <a:pt x="0" y="3"/>
                    </a:lnTo>
                    <a:lnTo>
                      <a:pt x="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82" name="Freeform 787">
                <a:extLst>
                  <a:ext uri="{FF2B5EF4-FFF2-40B4-BE49-F238E27FC236}">
                    <a16:creationId xmlns:a16="http://schemas.microsoft.com/office/drawing/2014/main" id="{5AE7691D-A3E0-45C2-BB2F-8A4E0ACA5B18}"/>
                  </a:ext>
                </a:extLst>
              </p:cNvPr>
              <p:cNvSpPr>
                <a:spLocks/>
              </p:cNvSpPr>
              <p:nvPr/>
            </p:nvSpPr>
            <p:spPr bwMode="auto">
              <a:xfrm flipH="1">
                <a:off x="446" y="1076"/>
                <a:ext cx="67" cy="175"/>
              </a:xfrm>
              <a:custGeom>
                <a:avLst/>
                <a:gdLst>
                  <a:gd name="T0" fmla="*/ 0 w 293"/>
                  <a:gd name="T1" fmla="*/ 0 h 763"/>
                  <a:gd name="T2" fmla="*/ 0 w 293"/>
                  <a:gd name="T3" fmla="*/ 0 h 763"/>
                  <a:gd name="T4" fmla="*/ 0 w 293"/>
                  <a:gd name="T5" fmla="*/ 0 h 763"/>
                  <a:gd name="T6" fmla="*/ 0 w 293"/>
                  <a:gd name="T7" fmla="*/ 0 h 763"/>
                  <a:gd name="T8" fmla="*/ 0 w 293"/>
                  <a:gd name="T9" fmla="*/ 0 h 763"/>
                  <a:gd name="T10" fmla="*/ 0 w 293"/>
                  <a:gd name="T11" fmla="*/ 0 h 763"/>
                  <a:gd name="T12" fmla="*/ 0 w 293"/>
                  <a:gd name="T13" fmla="*/ 0 h 763"/>
                  <a:gd name="T14" fmla="*/ 0 w 293"/>
                  <a:gd name="T15" fmla="*/ 0 h 763"/>
                  <a:gd name="T16" fmla="*/ 0 w 293"/>
                  <a:gd name="T17" fmla="*/ 0 h 763"/>
                  <a:gd name="T18" fmla="*/ 0 w 293"/>
                  <a:gd name="T19" fmla="*/ 0 h 763"/>
                  <a:gd name="T20" fmla="*/ 0 w 293"/>
                  <a:gd name="T21" fmla="*/ 0 h 763"/>
                  <a:gd name="T22" fmla="*/ 0 w 293"/>
                  <a:gd name="T23" fmla="*/ 0 h 763"/>
                  <a:gd name="T24" fmla="*/ 0 w 293"/>
                  <a:gd name="T25" fmla="*/ 0 h 763"/>
                  <a:gd name="T26" fmla="*/ 0 w 293"/>
                  <a:gd name="T27" fmla="*/ 0 h 763"/>
                  <a:gd name="T28" fmla="*/ 0 w 293"/>
                  <a:gd name="T29" fmla="*/ 0 h 763"/>
                  <a:gd name="T30" fmla="*/ 0 w 293"/>
                  <a:gd name="T31" fmla="*/ 0 h 763"/>
                  <a:gd name="T32" fmla="*/ 0 w 293"/>
                  <a:gd name="T33" fmla="*/ 0 h 763"/>
                  <a:gd name="T34" fmla="*/ 0 w 293"/>
                  <a:gd name="T35" fmla="*/ 0 h 763"/>
                  <a:gd name="T36" fmla="*/ 0 w 293"/>
                  <a:gd name="T37" fmla="*/ 0 h 763"/>
                  <a:gd name="T38" fmla="*/ 0 w 293"/>
                  <a:gd name="T39" fmla="*/ 0 h 763"/>
                  <a:gd name="T40" fmla="*/ 0 w 293"/>
                  <a:gd name="T41" fmla="*/ 0 h 763"/>
                  <a:gd name="T42" fmla="*/ 0 w 293"/>
                  <a:gd name="T43" fmla="*/ 0 h 763"/>
                  <a:gd name="T44" fmla="*/ 0 w 293"/>
                  <a:gd name="T45" fmla="*/ 0 h 763"/>
                  <a:gd name="T46" fmla="*/ 0 w 293"/>
                  <a:gd name="T47" fmla="*/ 0 h 763"/>
                  <a:gd name="T48" fmla="*/ 0 w 293"/>
                  <a:gd name="T49" fmla="*/ 0 h 763"/>
                  <a:gd name="T50" fmla="*/ 0 w 293"/>
                  <a:gd name="T51" fmla="*/ 0 h 763"/>
                  <a:gd name="T52" fmla="*/ 0 w 293"/>
                  <a:gd name="T53" fmla="*/ 0 h 763"/>
                  <a:gd name="T54" fmla="*/ 0 w 293"/>
                  <a:gd name="T55" fmla="*/ 0 h 763"/>
                  <a:gd name="T56" fmla="*/ 0 w 293"/>
                  <a:gd name="T57" fmla="*/ 0 h 763"/>
                  <a:gd name="T58" fmla="*/ 0 w 293"/>
                  <a:gd name="T59" fmla="*/ 0 h 763"/>
                  <a:gd name="T60" fmla="*/ 0 w 293"/>
                  <a:gd name="T61" fmla="*/ 0 h 763"/>
                  <a:gd name="T62" fmla="*/ 0 w 293"/>
                  <a:gd name="T63" fmla="*/ 0 h 763"/>
                  <a:gd name="T64" fmla="*/ 0 w 293"/>
                  <a:gd name="T65" fmla="*/ 0 h 763"/>
                  <a:gd name="T66" fmla="*/ 0 w 293"/>
                  <a:gd name="T67" fmla="*/ 0 h 763"/>
                  <a:gd name="T68" fmla="*/ 0 w 293"/>
                  <a:gd name="T69" fmla="*/ 0 h 763"/>
                  <a:gd name="T70" fmla="*/ 0 w 293"/>
                  <a:gd name="T71" fmla="*/ 0 h 763"/>
                  <a:gd name="T72" fmla="*/ 0 w 293"/>
                  <a:gd name="T73" fmla="*/ 0 h 763"/>
                  <a:gd name="T74" fmla="*/ 0 w 293"/>
                  <a:gd name="T75" fmla="*/ 0 h 763"/>
                  <a:gd name="T76" fmla="*/ 0 w 293"/>
                  <a:gd name="T77" fmla="*/ 0 h 763"/>
                  <a:gd name="T78" fmla="*/ 0 w 293"/>
                  <a:gd name="T79" fmla="*/ 0 h 763"/>
                  <a:gd name="T80" fmla="*/ 0 w 293"/>
                  <a:gd name="T81" fmla="*/ 0 h 763"/>
                  <a:gd name="T82" fmla="*/ 0 w 293"/>
                  <a:gd name="T83" fmla="*/ 0 h 763"/>
                  <a:gd name="T84" fmla="*/ 0 w 293"/>
                  <a:gd name="T85" fmla="*/ 0 h 763"/>
                  <a:gd name="T86" fmla="*/ 0 w 293"/>
                  <a:gd name="T87" fmla="*/ 0 h 763"/>
                  <a:gd name="T88" fmla="*/ 0 w 293"/>
                  <a:gd name="T89" fmla="*/ 0 h 763"/>
                  <a:gd name="T90" fmla="*/ 0 w 293"/>
                  <a:gd name="T91" fmla="*/ 0 h 763"/>
                  <a:gd name="T92" fmla="*/ 0 w 293"/>
                  <a:gd name="T93" fmla="*/ 0 h 763"/>
                  <a:gd name="T94" fmla="*/ 0 w 293"/>
                  <a:gd name="T95" fmla="*/ 0 h 763"/>
                  <a:gd name="T96" fmla="*/ 0 w 293"/>
                  <a:gd name="T97" fmla="*/ 0 h 763"/>
                  <a:gd name="T98" fmla="*/ 0 w 293"/>
                  <a:gd name="T99" fmla="*/ 0 h 763"/>
                  <a:gd name="T100" fmla="*/ 0 w 293"/>
                  <a:gd name="T101" fmla="*/ 0 h 763"/>
                  <a:gd name="T102" fmla="*/ 0 w 293"/>
                  <a:gd name="T103" fmla="*/ 0 h 763"/>
                  <a:gd name="T104" fmla="*/ 0 w 293"/>
                  <a:gd name="T105" fmla="*/ 0 h 763"/>
                  <a:gd name="T106" fmla="*/ 0 w 293"/>
                  <a:gd name="T107" fmla="*/ 0 h 763"/>
                  <a:gd name="T108" fmla="*/ 0 w 293"/>
                  <a:gd name="T109" fmla="*/ 0 h 763"/>
                  <a:gd name="T110" fmla="*/ 0 w 293"/>
                  <a:gd name="T111" fmla="*/ 0 h 763"/>
                  <a:gd name="T112" fmla="*/ 0 w 293"/>
                  <a:gd name="T113" fmla="*/ 0 h 76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3"/>
                  <a:gd name="T172" fmla="*/ 0 h 763"/>
                  <a:gd name="T173" fmla="*/ 293 w 293"/>
                  <a:gd name="T174" fmla="*/ 763 h 76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3" h="763">
                    <a:moveTo>
                      <a:pt x="83" y="671"/>
                    </a:moveTo>
                    <a:lnTo>
                      <a:pt x="82" y="616"/>
                    </a:lnTo>
                    <a:lnTo>
                      <a:pt x="77" y="565"/>
                    </a:lnTo>
                    <a:lnTo>
                      <a:pt x="69" y="520"/>
                    </a:lnTo>
                    <a:lnTo>
                      <a:pt x="61" y="481"/>
                    </a:lnTo>
                    <a:lnTo>
                      <a:pt x="54" y="448"/>
                    </a:lnTo>
                    <a:lnTo>
                      <a:pt x="46" y="422"/>
                    </a:lnTo>
                    <a:lnTo>
                      <a:pt x="41" y="405"/>
                    </a:lnTo>
                    <a:lnTo>
                      <a:pt x="38" y="399"/>
                    </a:lnTo>
                    <a:lnTo>
                      <a:pt x="21" y="343"/>
                    </a:lnTo>
                    <a:lnTo>
                      <a:pt x="9" y="283"/>
                    </a:lnTo>
                    <a:lnTo>
                      <a:pt x="3" y="220"/>
                    </a:lnTo>
                    <a:lnTo>
                      <a:pt x="0" y="161"/>
                    </a:lnTo>
                    <a:lnTo>
                      <a:pt x="2" y="122"/>
                    </a:lnTo>
                    <a:lnTo>
                      <a:pt x="4" y="85"/>
                    </a:lnTo>
                    <a:lnTo>
                      <a:pt x="8" y="54"/>
                    </a:lnTo>
                    <a:lnTo>
                      <a:pt x="15" y="29"/>
                    </a:lnTo>
                    <a:lnTo>
                      <a:pt x="18" y="21"/>
                    </a:lnTo>
                    <a:lnTo>
                      <a:pt x="22" y="13"/>
                    </a:lnTo>
                    <a:lnTo>
                      <a:pt x="29" y="8"/>
                    </a:lnTo>
                    <a:lnTo>
                      <a:pt x="35" y="4"/>
                    </a:lnTo>
                    <a:lnTo>
                      <a:pt x="44" y="2"/>
                    </a:lnTo>
                    <a:lnTo>
                      <a:pt x="55" y="0"/>
                    </a:lnTo>
                    <a:lnTo>
                      <a:pt x="65" y="2"/>
                    </a:lnTo>
                    <a:lnTo>
                      <a:pt x="76" y="3"/>
                    </a:lnTo>
                    <a:lnTo>
                      <a:pt x="85" y="6"/>
                    </a:lnTo>
                    <a:lnTo>
                      <a:pt x="94" y="8"/>
                    </a:lnTo>
                    <a:lnTo>
                      <a:pt x="102" y="11"/>
                    </a:lnTo>
                    <a:lnTo>
                      <a:pt x="108" y="13"/>
                    </a:lnTo>
                    <a:lnTo>
                      <a:pt x="160" y="84"/>
                    </a:lnTo>
                    <a:lnTo>
                      <a:pt x="202" y="179"/>
                    </a:lnTo>
                    <a:lnTo>
                      <a:pt x="234" y="287"/>
                    </a:lnTo>
                    <a:lnTo>
                      <a:pt x="258" y="401"/>
                    </a:lnTo>
                    <a:lnTo>
                      <a:pt x="273" y="512"/>
                    </a:lnTo>
                    <a:lnTo>
                      <a:pt x="284" y="610"/>
                    </a:lnTo>
                    <a:lnTo>
                      <a:pt x="290" y="688"/>
                    </a:lnTo>
                    <a:lnTo>
                      <a:pt x="293" y="735"/>
                    </a:lnTo>
                    <a:lnTo>
                      <a:pt x="268" y="745"/>
                    </a:lnTo>
                    <a:lnTo>
                      <a:pt x="246" y="753"/>
                    </a:lnTo>
                    <a:lnTo>
                      <a:pt x="225" y="758"/>
                    </a:lnTo>
                    <a:lnTo>
                      <a:pt x="206" y="762"/>
                    </a:lnTo>
                    <a:lnTo>
                      <a:pt x="187" y="763"/>
                    </a:lnTo>
                    <a:lnTo>
                      <a:pt x="171" y="763"/>
                    </a:lnTo>
                    <a:lnTo>
                      <a:pt x="155" y="763"/>
                    </a:lnTo>
                    <a:lnTo>
                      <a:pt x="142" y="761"/>
                    </a:lnTo>
                    <a:lnTo>
                      <a:pt x="130" y="758"/>
                    </a:lnTo>
                    <a:lnTo>
                      <a:pt x="119" y="755"/>
                    </a:lnTo>
                    <a:lnTo>
                      <a:pt x="109" y="751"/>
                    </a:lnTo>
                    <a:lnTo>
                      <a:pt x="102" y="746"/>
                    </a:lnTo>
                    <a:lnTo>
                      <a:pt x="94" y="742"/>
                    </a:lnTo>
                    <a:lnTo>
                      <a:pt x="89" y="738"/>
                    </a:lnTo>
                    <a:lnTo>
                      <a:pt x="85" y="735"/>
                    </a:lnTo>
                    <a:lnTo>
                      <a:pt x="81" y="732"/>
                    </a:lnTo>
                    <a:lnTo>
                      <a:pt x="82" y="716"/>
                    </a:lnTo>
                    <a:lnTo>
                      <a:pt x="82" y="701"/>
                    </a:lnTo>
                    <a:lnTo>
                      <a:pt x="83" y="685"/>
                    </a:lnTo>
                    <a:lnTo>
                      <a:pt x="83" y="671"/>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83" name="Freeform 788">
                <a:extLst>
                  <a:ext uri="{FF2B5EF4-FFF2-40B4-BE49-F238E27FC236}">
                    <a16:creationId xmlns:a16="http://schemas.microsoft.com/office/drawing/2014/main" id="{1E969755-6932-4F92-8F7B-3E1606977835}"/>
                  </a:ext>
                </a:extLst>
              </p:cNvPr>
              <p:cNvSpPr>
                <a:spLocks/>
              </p:cNvSpPr>
              <p:nvPr/>
            </p:nvSpPr>
            <p:spPr bwMode="auto">
              <a:xfrm flipH="1">
                <a:off x="494" y="1047"/>
                <a:ext cx="20" cy="27"/>
              </a:xfrm>
              <a:custGeom>
                <a:avLst/>
                <a:gdLst>
                  <a:gd name="T0" fmla="*/ 0 w 90"/>
                  <a:gd name="T1" fmla="*/ 0 h 118"/>
                  <a:gd name="T2" fmla="*/ 0 w 90"/>
                  <a:gd name="T3" fmla="*/ 0 h 118"/>
                  <a:gd name="T4" fmla="*/ 0 w 90"/>
                  <a:gd name="T5" fmla="*/ 0 h 118"/>
                  <a:gd name="T6" fmla="*/ 0 w 90"/>
                  <a:gd name="T7" fmla="*/ 0 h 118"/>
                  <a:gd name="T8" fmla="*/ 0 w 90"/>
                  <a:gd name="T9" fmla="*/ 0 h 118"/>
                  <a:gd name="T10" fmla="*/ 0 w 90"/>
                  <a:gd name="T11" fmla="*/ 0 h 118"/>
                  <a:gd name="T12" fmla="*/ 0 w 90"/>
                  <a:gd name="T13" fmla="*/ 0 h 118"/>
                  <a:gd name="T14" fmla="*/ 0 w 90"/>
                  <a:gd name="T15" fmla="*/ 0 h 118"/>
                  <a:gd name="T16" fmla="*/ 0 w 90"/>
                  <a:gd name="T17" fmla="*/ 0 h 118"/>
                  <a:gd name="T18" fmla="*/ 0 w 90"/>
                  <a:gd name="T19" fmla="*/ 0 h 118"/>
                  <a:gd name="T20" fmla="*/ 0 w 90"/>
                  <a:gd name="T21" fmla="*/ 0 h 118"/>
                  <a:gd name="T22" fmla="*/ 0 w 90"/>
                  <a:gd name="T23" fmla="*/ 0 h 118"/>
                  <a:gd name="T24" fmla="*/ 0 w 90"/>
                  <a:gd name="T25" fmla="*/ 0 h 118"/>
                  <a:gd name="T26" fmla="*/ 0 w 90"/>
                  <a:gd name="T27" fmla="*/ 0 h 118"/>
                  <a:gd name="T28" fmla="*/ 0 w 90"/>
                  <a:gd name="T29" fmla="*/ 0 h 118"/>
                  <a:gd name="T30" fmla="*/ 0 w 90"/>
                  <a:gd name="T31" fmla="*/ 0 h 118"/>
                  <a:gd name="T32" fmla="*/ 0 w 90"/>
                  <a:gd name="T33" fmla="*/ 0 h 118"/>
                  <a:gd name="T34" fmla="*/ 0 w 90"/>
                  <a:gd name="T35" fmla="*/ 0 h 118"/>
                  <a:gd name="T36" fmla="*/ 0 w 90"/>
                  <a:gd name="T37" fmla="*/ 0 h 1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0"/>
                  <a:gd name="T58" fmla="*/ 0 h 118"/>
                  <a:gd name="T59" fmla="*/ 90 w 90"/>
                  <a:gd name="T60" fmla="*/ 118 h 1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0" h="118">
                    <a:moveTo>
                      <a:pt x="0" y="35"/>
                    </a:moveTo>
                    <a:lnTo>
                      <a:pt x="6" y="40"/>
                    </a:lnTo>
                    <a:lnTo>
                      <a:pt x="11" y="47"/>
                    </a:lnTo>
                    <a:lnTo>
                      <a:pt x="17" y="57"/>
                    </a:lnTo>
                    <a:lnTo>
                      <a:pt x="24" y="68"/>
                    </a:lnTo>
                    <a:lnTo>
                      <a:pt x="32" y="81"/>
                    </a:lnTo>
                    <a:lnTo>
                      <a:pt x="38" y="92"/>
                    </a:lnTo>
                    <a:lnTo>
                      <a:pt x="45" y="105"/>
                    </a:lnTo>
                    <a:lnTo>
                      <a:pt x="51" y="118"/>
                    </a:lnTo>
                    <a:lnTo>
                      <a:pt x="90" y="100"/>
                    </a:lnTo>
                    <a:lnTo>
                      <a:pt x="87" y="92"/>
                    </a:lnTo>
                    <a:lnTo>
                      <a:pt x="81" y="82"/>
                    </a:lnTo>
                    <a:lnTo>
                      <a:pt x="74" y="68"/>
                    </a:lnTo>
                    <a:lnTo>
                      <a:pt x="67" y="52"/>
                    </a:lnTo>
                    <a:lnTo>
                      <a:pt x="56" y="36"/>
                    </a:lnTo>
                    <a:lnTo>
                      <a:pt x="47" y="22"/>
                    </a:lnTo>
                    <a:lnTo>
                      <a:pt x="37" y="9"/>
                    </a:lnTo>
                    <a:lnTo>
                      <a:pt x="26" y="0"/>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84" name="Freeform 789">
                <a:extLst>
                  <a:ext uri="{FF2B5EF4-FFF2-40B4-BE49-F238E27FC236}">
                    <a16:creationId xmlns:a16="http://schemas.microsoft.com/office/drawing/2014/main" id="{3E913834-AD21-44EA-BE9B-002AF6A5E52A}"/>
                  </a:ext>
                </a:extLst>
              </p:cNvPr>
              <p:cNvSpPr>
                <a:spLocks/>
              </p:cNvSpPr>
              <p:nvPr/>
            </p:nvSpPr>
            <p:spPr bwMode="auto">
              <a:xfrm flipH="1">
                <a:off x="611" y="1129"/>
                <a:ext cx="74" cy="73"/>
              </a:xfrm>
              <a:custGeom>
                <a:avLst/>
                <a:gdLst>
                  <a:gd name="T0" fmla="*/ 0 w 322"/>
                  <a:gd name="T1" fmla="*/ 0 h 315"/>
                  <a:gd name="T2" fmla="*/ 0 w 322"/>
                  <a:gd name="T3" fmla="*/ 0 h 315"/>
                  <a:gd name="T4" fmla="*/ 0 w 322"/>
                  <a:gd name="T5" fmla="*/ 0 h 315"/>
                  <a:gd name="T6" fmla="*/ 0 w 322"/>
                  <a:gd name="T7" fmla="*/ 0 h 315"/>
                  <a:gd name="T8" fmla="*/ 0 w 322"/>
                  <a:gd name="T9" fmla="*/ 0 h 315"/>
                  <a:gd name="T10" fmla="*/ 0 w 322"/>
                  <a:gd name="T11" fmla="*/ 0 h 315"/>
                  <a:gd name="T12" fmla="*/ 0 w 322"/>
                  <a:gd name="T13" fmla="*/ 0 h 315"/>
                  <a:gd name="T14" fmla="*/ 0 w 322"/>
                  <a:gd name="T15" fmla="*/ 0 h 315"/>
                  <a:gd name="T16" fmla="*/ 0 w 322"/>
                  <a:gd name="T17" fmla="*/ 0 h 315"/>
                  <a:gd name="T18" fmla="*/ 0 w 322"/>
                  <a:gd name="T19" fmla="*/ 0 h 315"/>
                  <a:gd name="T20" fmla="*/ 0 w 322"/>
                  <a:gd name="T21" fmla="*/ 0 h 315"/>
                  <a:gd name="T22" fmla="*/ 0 w 322"/>
                  <a:gd name="T23" fmla="*/ 0 h 315"/>
                  <a:gd name="T24" fmla="*/ 0 w 322"/>
                  <a:gd name="T25" fmla="*/ 0 h 315"/>
                  <a:gd name="T26" fmla="*/ 0 w 322"/>
                  <a:gd name="T27" fmla="*/ 0 h 315"/>
                  <a:gd name="T28" fmla="*/ 0 w 322"/>
                  <a:gd name="T29" fmla="*/ 0 h 315"/>
                  <a:gd name="T30" fmla="*/ 0 w 322"/>
                  <a:gd name="T31" fmla="*/ 0 h 315"/>
                  <a:gd name="T32" fmla="*/ 0 w 322"/>
                  <a:gd name="T33" fmla="*/ 0 h 315"/>
                  <a:gd name="T34" fmla="*/ 0 w 322"/>
                  <a:gd name="T35" fmla="*/ 0 h 315"/>
                  <a:gd name="T36" fmla="*/ 0 w 322"/>
                  <a:gd name="T37" fmla="*/ 0 h 3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22"/>
                  <a:gd name="T58" fmla="*/ 0 h 315"/>
                  <a:gd name="T59" fmla="*/ 322 w 322"/>
                  <a:gd name="T60" fmla="*/ 315 h 3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22" h="315">
                    <a:moveTo>
                      <a:pt x="279" y="8"/>
                    </a:moveTo>
                    <a:lnTo>
                      <a:pt x="8" y="270"/>
                    </a:lnTo>
                    <a:lnTo>
                      <a:pt x="2" y="279"/>
                    </a:lnTo>
                    <a:lnTo>
                      <a:pt x="0" y="288"/>
                    </a:lnTo>
                    <a:lnTo>
                      <a:pt x="2" y="298"/>
                    </a:lnTo>
                    <a:lnTo>
                      <a:pt x="7" y="307"/>
                    </a:lnTo>
                    <a:lnTo>
                      <a:pt x="16" y="313"/>
                    </a:lnTo>
                    <a:lnTo>
                      <a:pt x="26" y="315"/>
                    </a:lnTo>
                    <a:lnTo>
                      <a:pt x="36" y="313"/>
                    </a:lnTo>
                    <a:lnTo>
                      <a:pt x="45" y="307"/>
                    </a:lnTo>
                    <a:lnTo>
                      <a:pt x="314" y="46"/>
                    </a:lnTo>
                    <a:lnTo>
                      <a:pt x="320" y="37"/>
                    </a:lnTo>
                    <a:lnTo>
                      <a:pt x="322" y="26"/>
                    </a:lnTo>
                    <a:lnTo>
                      <a:pt x="320" y="17"/>
                    </a:lnTo>
                    <a:lnTo>
                      <a:pt x="315" y="8"/>
                    </a:lnTo>
                    <a:lnTo>
                      <a:pt x="306" y="1"/>
                    </a:lnTo>
                    <a:lnTo>
                      <a:pt x="297" y="0"/>
                    </a:lnTo>
                    <a:lnTo>
                      <a:pt x="288" y="1"/>
                    </a:lnTo>
                    <a:lnTo>
                      <a:pt x="279"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85" name="Freeform 790">
                <a:extLst>
                  <a:ext uri="{FF2B5EF4-FFF2-40B4-BE49-F238E27FC236}">
                    <a16:creationId xmlns:a16="http://schemas.microsoft.com/office/drawing/2014/main" id="{5EE16AC6-4893-40CA-AF74-B8E0A9A82897}"/>
                  </a:ext>
                </a:extLst>
              </p:cNvPr>
              <p:cNvSpPr>
                <a:spLocks/>
              </p:cNvSpPr>
              <p:nvPr/>
            </p:nvSpPr>
            <p:spPr bwMode="auto">
              <a:xfrm flipH="1">
                <a:off x="490" y="1117"/>
                <a:ext cx="163" cy="91"/>
              </a:xfrm>
              <a:custGeom>
                <a:avLst/>
                <a:gdLst>
                  <a:gd name="T0" fmla="*/ 0 w 708"/>
                  <a:gd name="T1" fmla="*/ 0 h 397"/>
                  <a:gd name="T2" fmla="*/ 0 w 708"/>
                  <a:gd name="T3" fmla="*/ 0 h 397"/>
                  <a:gd name="T4" fmla="*/ 0 w 708"/>
                  <a:gd name="T5" fmla="*/ 0 h 397"/>
                  <a:gd name="T6" fmla="*/ 0 w 708"/>
                  <a:gd name="T7" fmla="*/ 0 h 397"/>
                  <a:gd name="T8" fmla="*/ 0 w 708"/>
                  <a:gd name="T9" fmla="*/ 0 h 397"/>
                  <a:gd name="T10" fmla="*/ 0 w 708"/>
                  <a:gd name="T11" fmla="*/ 0 h 397"/>
                  <a:gd name="T12" fmla="*/ 0 w 708"/>
                  <a:gd name="T13" fmla="*/ 0 h 397"/>
                  <a:gd name="T14" fmla="*/ 0 w 708"/>
                  <a:gd name="T15" fmla="*/ 0 h 397"/>
                  <a:gd name="T16" fmla="*/ 0 w 708"/>
                  <a:gd name="T17" fmla="*/ 0 h 397"/>
                  <a:gd name="T18" fmla="*/ 0 w 708"/>
                  <a:gd name="T19" fmla="*/ 0 h 397"/>
                  <a:gd name="T20" fmla="*/ 0 w 708"/>
                  <a:gd name="T21" fmla="*/ 0 h 397"/>
                  <a:gd name="T22" fmla="*/ 0 w 708"/>
                  <a:gd name="T23" fmla="*/ 0 h 397"/>
                  <a:gd name="T24" fmla="*/ 0 w 708"/>
                  <a:gd name="T25" fmla="*/ 0 h 397"/>
                  <a:gd name="T26" fmla="*/ 0 w 708"/>
                  <a:gd name="T27" fmla="*/ 0 h 397"/>
                  <a:gd name="T28" fmla="*/ 0 w 708"/>
                  <a:gd name="T29" fmla="*/ 0 h 397"/>
                  <a:gd name="T30" fmla="*/ 0 w 708"/>
                  <a:gd name="T31" fmla="*/ 0 h 397"/>
                  <a:gd name="T32" fmla="*/ 0 w 708"/>
                  <a:gd name="T33" fmla="*/ 0 h 397"/>
                  <a:gd name="T34" fmla="*/ 0 w 708"/>
                  <a:gd name="T35" fmla="*/ 0 h 397"/>
                  <a:gd name="T36" fmla="*/ 0 w 708"/>
                  <a:gd name="T37" fmla="*/ 0 h 397"/>
                  <a:gd name="T38" fmla="*/ 0 w 708"/>
                  <a:gd name="T39" fmla="*/ 0 h 397"/>
                  <a:gd name="T40" fmla="*/ 0 w 708"/>
                  <a:gd name="T41" fmla="*/ 0 h 397"/>
                  <a:gd name="T42" fmla="*/ 0 w 708"/>
                  <a:gd name="T43" fmla="*/ 0 h 397"/>
                  <a:gd name="T44" fmla="*/ 0 w 708"/>
                  <a:gd name="T45" fmla="*/ 0 h 397"/>
                  <a:gd name="T46" fmla="*/ 0 w 708"/>
                  <a:gd name="T47" fmla="*/ 0 h 397"/>
                  <a:gd name="T48" fmla="*/ 0 w 708"/>
                  <a:gd name="T49" fmla="*/ 0 h 397"/>
                  <a:gd name="T50" fmla="*/ 0 w 708"/>
                  <a:gd name="T51" fmla="*/ 0 h 397"/>
                  <a:gd name="T52" fmla="*/ 0 w 708"/>
                  <a:gd name="T53" fmla="*/ 0 h 397"/>
                  <a:gd name="T54" fmla="*/ 0 w 708"/>
                  <a:gd name="T55" fmla="*/ 0 h 397"/>
                  <a:gd name="T56" fmla="*/ 0 w 708"/>
                  <a:gd name="T57" fmla="*/ 0 h 397"/>
                  <a:gd name="T58" fmla="*/ 0 w 708"/>
                  <a:gd name="T59" fmla="*/ 0 h 397"/>
                  <a:gd name="T60" fmla="*/ 0 w 708"/>
                  <a:gd name="T61" fmla="*/ 0 h 397"/>
                  <a:gd name="T62" fmla="*/ 0 w 708"/>
                  <a:gd name="T63" fmla="*/ 0 h 397"/>
                  <a:gd name="T64" fmla="*/ 0 w 708"/>
                  <a:gd name="T65" fmla="*/ 0 h 397"/>
                  <a:gd name="T66" fmla="*/ 0 w 708"/>
                  <a:gd name="T67" fmla="*/ 0 h 397"/>
                  <a:gd name="T68" fmla="*/ 0 w 708"/>
                  <a:gd name="T69" fmla="*/ 0 h 397"/>
                  <a:gd name="T70" fmla="*/ 0 w 708"/>
                  <a:gd name="T71" fmla="*/ 0 h 397"/>
                  <a:gd name="T72" fmla="*/ 0 w 708"/>
                  <a:gd name="T73" fmla="*/ 0 h 397"/>
                  <a:gd name="T74" fmla="*/ 0 w 708"/>
                  <a:gd name="T75" fmla="*/ 0 h 397"/>
                  <a:gd name="T76" fmla="*/ 0 w 708"/>
                  <a:gd name="T77" fmla="*/ 0 h 397"/>
                  <a:gd name="T78" fmla="*/ 0 w 708"/>
                  <a:gd name="T79" fmla="*/ 0 h 39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08"/>
                  <a:gd name="T121" fmla="*/ 0 h 397"/>
                  <a:gd name="T122" fmla="*/ 708 w 708"/>
                  <a:gd name="T123" fmla="*/ 397 h 39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08" h="397">
                    <a:moveTo>
                      <a:pt x="665" y="15"/>
                    </a:moveTo>
                    <a:lnTo>
                      <a:pt x="664" y="17"/>
                    </a:lnTo>
                    <a:lnTo>
                      <a:pt x="662" y="24"/>
                    </a:lnTo>
                    <a:lnTo>
                      <a:pt x="658" y="36"/>
                    </a:lnTo>
                    <a:lnTo>
                      <a:pt x="652" y="49"/>
                    </a:lnTo>
                    <a:lnTo>
                      <a:pt x="645" y="66"/>
                    </a:lnTo>
                    <a:lnTo>
                      <a:pt x="636" y="85"/>
                    </a:lnTo>
                    <a:lnTo>
                      <a:pt x="624" y="106"/>
                    </a:lnTo>
                    <a:lnTo>
                      <a:pt x="611" y="128"/>
                    </a:lnTo>
                    <a:lnTo>
                      <a:pt x="595" y="151"/>
                    </a:lnTo>
                    <a:lnTo>
                      <a:pt x="578" y="176"/>
                    </a:lnTo>
                    <a:lnTo>
                      <a:pt x="559" y="200"/>
                    </a:lnTo>
                    <a:lnTo>
                      <a:pt x="537" y="224"/>
                    </a:lnTo>
                    <a:lnTo>
                      <a:pt x="512" y="246"/>
                    </a:lnTo>
                    <a:lnTo>
                      <a:pt x="486" y="269"/>
                    </a:lnTo>
                    <a:lnTo>
                      <a:pt x="456" y="289"/>
                    </a:lnTo>
                    <a:lnTo>
                      <a:pt x="425" y="308"/>
                    </a:lnTo>
                    <a:lnTo>
                      <a:pt x="404" y="318"/>
                    </a:lnTo>
                    <a:lnTo>
                      <a:pt x="382" y="327"/>
                    </a:lnTo>
                    <a:lnTo>
                      <a:pt x="360" y="334"/>
                    </a:lnTo>
                    <a:lnTo>
                      <a:pt x="337" y="340"/>
                    </a:lnTo>
                    <a:lnTo>
                      <a:pt x="314" y="345"/>
                    </a:lnTo>
                    <a:lnTo>
                      <a:pt x="290" y="349"/>
                    </a:lnTo>
                    <a:lnTo>
                      <a:pt x="266" y="352"/>
                    </a:lnTo>
                    <a:lnTo>
                      <a:pt x="242" y="353"/>
                    </a:lnTo>
                    <a:lnTo>
                      <a:pt x="216" y="353"/>
                    </a:lnTo>
                    <a:lnTo>
                      <a:pt x="191" y="352"/>
                    </a:lnTo>
                    <a:lnTo>
                      <a:pt x="165" y="351"/>
                    </a:lnTo>
                    <a:lnTo>
                      <a:pt x="139" y="347"/>
                    </a:lnTo>
                    <a:lnTo>
                      <a:pt x="112" y="342"/>
                    </a:lnTo>
                    <a:lnTo>
                      <a:pt x="84" y="335"/>
                    </a:lnTo>
                    <a:lnTo>
                      <a:pt x="57" y="328"/>
                    </a:lnTo>
                    <a:lnTo>
                      <a:pt x="28" y="319"/>
                    </a:lnTo>
                    <a:lnTo>
                      <a:pt x="19" y="318"/>
                    </a:lnTo>
                    <a:lnTo>
                      <a:pt x="12" y="321"/>
                    </a:lnTo>
                    <a:lnTo>
                      <a:pt x="5" y="326"/>
                    </a:lnTo>
                    <a:lnTo>
                      <a:pt x="1" y="332"/>
                    </a:lnTo>
                    <a:lnTo>
                      <a:pt x="0" y="342"/>
                    </a:lnTo>
                    <a:lnTo>
                      <a:pt x="2" y="349"/>
                    </a:lnTo>
                    <a:lnTo>
                      <a:pt x="8" y="357"/>
                    </a:lnTo>
                    <a:lnTo>
                      <a:pt x="14" y="361"/>
                    </a:lnTo>
                    <a:lnTo>
                      <a:pt x="44" y="370"/>
                    </a:lnTo>
                    <a:lnTo>
                      <a:pt x="75" y="378"/>
                    </a:lnTo>
                    <a:lnTo>
                      <a:pt x="104" y="384"/>
                    </a:lnTo>
                    <a:lnTo>
                      <a:pt x="134" y="390"/>
                    </a:lnTo>
                    <a:lnTo>
                      <a:pt x="162" y="394"/>
                    </a:lnTo>
                    <a:lnTo>
                      <a:pt x="191" y="396"/>
                    </a:lnTo>
                    <a:lnTo>
                      <a:pt x="218" y="397"/>
                    </a:lnTo>
                    <a:lnTo>
                      <a:pt x="246" y="397"/>
                    </a:lnTo>
                    <a:lnTo>
                      <a:pt x="273" y="395"/>
                    </a:lnTo>
                    <a:lnTo>
                      <a:pt x="299" y="392"/>
                    </a:lnTo>
                    <a:lnTo>
                      <a:pt x="325" y="388"/>
                    </a:lnTo>
                    <a:lnTo>
                      <a:pt x="350" y="382"/>
                    </a:lnTo>
                    <a:lnTo>
                      <a:pt x="374" y="375"/>
                    </a:lnTo>
                    <a:lnTo>
                      <a:pt x="399" y="366"/>
                    </a:lnTo>
                    <a:lnTo>
                      <a:pt x="422" y="357"/>
                    </a:lnTo>
                    <a:lnTo>
                      <a:pt x="446" y="345"/>
                    </a:lnTo>
                    <a:lnTo>
                      <a:pt x="481" y="326"/>
                    </a:lnTo>
                    <a:lnTo>
                      <a:pt x="512" y="304"/>
                    </a:lnTo>
                    <a:lnTo>
                      <a:pt x="542" y="280"/>
                    </a:lnTo>
                    <a:lnTo>
                      <a:pt x="568" y="256"/>
                    </a:lnTo>
                    <a:lnTo>
                      <a:pt x="591" y="230"/>
                    </a:lnTo>
                    <a:lnTo>
                      <a:pt x="613" y="204"/>
                    </a:lnTo>
                    <a:lnTo>
                      <a:pt x="632" y="178"/>
                    </a:lnTo>
                    <a:lnTo>
                      <a:pt x="649" y="153"/>
                    </a:lnTo>
                    <a:lnTo>
                      <a:pt x="663" y="129"/>
                    </a:lnTo>
                    <a:lnTo>
                      <a:pt x="675" y="106"/>
                    </a:lnTo>
                    <a:lnTo>
                      <a:pt x="685" y="85"/>
                    </a:lnTo>
                    <a:lnTo>
                      <a:pt x="693" y="67"/>
                    </a:lnTo>
                    <a:lnTo>
                      <a:pt x="698" y="53"/>
                    </a:lnTo>
                    <a:lnTo>
                      <a:pt x="703" y="40"/>
                    </a:lnTo>
                    <a:lnTo>
                      <a:pt x="706" y="32"/>
                    </a:lnTo>
                    <a:lnTo>
                      <a:pt x="707" y="28"/>
                    </a:lnTo>
                    <a:lnTo>
                      <a:pt x="708" y="19"/>
                    </a:lnTo>
                    <a:lnTo>
                      <a:pt x="706" y="11"/>
                    </a:lnTo>
                    <a:lnTo>
                      <a:pt x="701" y="4"/>
                    </a:lnTo>
                    <a:lnTo>
                      <a:pt x="693" y="0"/>
                    </a:lnTo>
                    <a:lnTo>
                      <a:pt x="684" y="0"/>
                    </a:lnTo>
                    <a:lnTo>
                      <a:pt x="676" y="3"/>
                    </a:lnTo>
                    <a:lnTo>
                      <a:pt x="669" y="8"/>
                    </a:lnTo>
                    <a:lnTo>
                      <a:pt x="665"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86" name="Freeform 791">
                <a:extLst>
                  <a:ext uri="{FF2B5EF4-FFF2-40B4-BE49-F238E27FC236}">
                    <a16:creationId xmlns:a16="http://schemas.microsoft.com/office/drawing/2014/main" id="{FA030189-C666-4A6D-9EB1-30426C2064E4}"/>
                  </a:ext>
                </a:extLst>
              </p:cNvPr>
              <p:cNvSpPr>
                <a:spLocks/>
              </p:cNvSpPr>
              <p:nvPr/>
            </p:nvSpPr>
            <p:spPr bwMode="auto">
              <a:xfrm flipH="1">
                <a:off x="635" y="1167"/>
                <a:ext cx="49" cy="41"/>
              </a:xfrm>
              <a:custGeom>
                <a:avLst/>
                <a:gdLst>
                  <a:gd name="T0" fmla="*/ 0 w 215"/>
                  <a:gd name="T1" fmla="*/ 0 h 181"/>
                  <a:gd name="T2" fmla="*/ 0 w 215"/>
                  <a:gd name="T3" fmla="*/ 0 h 181"/>
                  <a:gd name="T4" fmla="*/ 0 w 215"/>
                  <a:gd name="T5" fmla="*/ 0 h 181"/>
                  <a:gd name="T6" fmla="*/ 0 w 215"/>
                  <a:gd name="T7" fmla="*/ 0 h 181"/>
                  <a:gd name="T8" fmla="*/ 0 w 215"/>
                  <a:gd name="T9" fmla="*/ 0 h 181"/>
                  <a:gd name="T10" fmla="*/ 0 w 215"/>
                  <a:gd name="T11" fmla="*/ 0 h 181"/>
                  <a:gd name="T12" fmla="*/ 0 w 215"/>
                  <a:gd name="T13" fmla="*/ 0 h 181"/>
                  <a:gd name="T14" fmla="*/ 0 w 215"/>
                  <a:gd name="T15" fmla="*/ 0 h 181"/>
                  <a:gd name="T16" fmla="*/ 0 w 215"/>
                  <a:gd name="T17" fmla="*/ 0 h 181"/>
                  <a:gd name="T18" fmla="*/ 0 w 215"/>
                  <a:gd name="T19" fmla="*/ 0 h 181"/>
                  <a:gd name="T20" fmla="*/ 0 w 215"/>
                  <a:gd name="T21" fmla="*/ 0 h 181"/>
                  <a:gd name="T22" fmla="*/ 0 w 215"/>
                  <a:gd name="T23" fmla="*/ 0 h 181"/>
                  <a:gd name="T24" fmla="*/ 0 w 215"/>
                  <a:gd name="T25" fmla="*/ 0 h 181"/>
                  <a:gd name="T26" fmla="*/ 0 w 215"/>
                  <a:gd name="T27" fmla="*/ 0 h 181"/>
                  <a:gd name="T28" fmla="*/ 0 w 215"/>
                  <a:gd name="T29" fmla="*/ 0 h 181"/>
                  <a:gd name="T30" fmla="*/ 0 w 215"/>
                  <a:gd name="T31" fmla="*/ 0 h 181"/>
                  <a:gd name="T32" fmla="*/ 0 w 215"/>
                  <a:gd name="T33" fmla="*/ 0 h 181"/>
                  <a:gd name="T34" fmla="*/ 0 w 215"/>
                  <a:gd name="T35" fmla="*/ 0 h 181"/>
                  <a:gd name="T36" fmla="*/ 0 w 215"/>
                  <a:gd name="T37" fmla="*/ 0 h 181"/>
                  <a:gd name="T38" fmla="*/ 0 w 215"/>
                  <a:gd name="T39" fmla="*/ 0 h 181"/>
                  <a:gd name="T40" fmla="*/ 0 w 215"/>
                  <a:gd name="T41" fmla="*/ 0 h 181"/>
                  <a:gd name="T42" fmla="*/ 0 w 215"/>
                  <a:gd name="T43" fmla="*/ 0 h 181"/>
                  <a:gd name="T44" fmla="*/ 0 w 215"/>
                  <a:gd name="T45" fmla="*/ 0 h 181"/>
                  <a:gd name="T46" fmla="*/ 0 w 215"/>
                  <a:gd name="T47" fmla="*/ 0 h 181"/>
                  <a:gd name="T48" fmla="*/ 0 w 215"/>
                  <a:gd name="T49" fmla="*/ 0 h 181"/>
                  <a:gd name="T50" fmla="*/ 0 w 215"/>
                  <a:gd name="T51" fmla="*/ 0 h 181"/>
                  <a:gd name="T52" fmla="*/ 0 w 215"/>
                  <a:gd name="T53" fmla="*/ 0 h 181"/>
                  <a:gd name="T54" fmla="*/ 0 w 215"/>
                  <a:gd name="T55" fmla="*/ 0 h 181"/>
                  <a:gd name="T56" fmla="*/ 0 w 215"/>
                  <a:gd name="T57" fmla="*/ 0 h 181"/>
                  <a:gd name="T58" fmla="*/ 0 w 215"/>
                  <a:gd name="T59" fmla="*/ 0 h 181"/>
                  <a:gd name="T60" fmla="*/ 0 w 215"/>
                  <a:gd name="T61" fmla="*/ 0 h 181"/>
                  <a:gd name="T62" fmla="*/ 0 w 215"/>
                  <a:gd name="T63" fmla="*/ 0 h 181"/>
                  <a:gd name="T64" fmla="*/ 0 w 215"/>
                  <a:gd name="T65" fmla="*/ 0 h 181"/>
                  <a:gd name="T66" fmla="*/ 0 w 215"/>
                  <a:gd name="T67" fmla="*/ 0 h 181"/>
                  <a:gd name="T68" fmla="*/ 0 w 215"/>
                  <a:gd name="T69" fmla="*/ 0 h 181"/>
                  <a:gd name="T70" fmla="*/ 0 w 215"/>
                  <a:gd name="T71" fmla="*/ 0 h 181"/>
                  <a:gd name="T72" fmla="*/ 0 w 215"/>
                  <a:gd name="T73" fmla="*/ 0 h 181"/>
                  <a:gd name="T74" fmla="*/ 0 w 215"/>
                  <a:gd name="T75" fmla="*/ 0 h 181"/>
                  <a:gd name="T76" fmla="*/ 0 w 215"/>
                  <a:gd name="T77" fmla="*/ 0 h 181"/>
                  <a:gd name="T78" fmla="*/ 0 w 215"/>
                  <a:gd name="T79" fmla="*/ 0 h 181"/>
                  <a:gd name="T80" fmla="*/ 0 w 215"/>
                  <a:gd name="T81" fmla="*/ 0 h 181"/>
                  <a:gd name="T82" fmla="*/ 0 w 215"/>
                  <a:gd name="T83" fmla="*/ 0 h 181"/>
                  <a:gd name="T84" fmla="*/ 0 w 215"/>
                  <a:gd name="T85" fmla="*/ 0 h 181"/>
                  <a:gd name="T86" fmla="*/ 0 w 215"/>
                  <a:gd name="T87" fmla="*/ 0 h 181"/>
                  <a:gd name="T88" fmla="*/ 0 w 215"/>
                  <a:gd name="T89" fmla="*/ 0 h 181"/>
                  <a:gd name="T90" fmla="*/ 0 w 215"/>
                  <a:gd name="T91" fmla="*/ 0 h 181"/>
                  <a:gd name="T92" fmla="*/ 0 w 215"/>
                  <a:gd name="T93" fmla="*/ 0 h 181"/>
                  <a:gd name="T94" fmla="*/ 0 w 215"/>
                  <a:gd name="T95" fmla="*/ 0 h 181"/>
                  <a:gd name="T96" fmla="*/ 0 w 215"/>
                  <a:gd name="T97" fmla="*/ 0 h 181"/>
                  <a:gd name="T98" fmla="*/ 0 w 215"/>
                  <a:gd name="T99" fmla="*/ 0 h 181"/>
                  <a:gd name="T100" fmla="*/ 0 w 215"/>
                  <a:gd name="T101" fmla="*/ 0 h 181"/>
                  <a:gd name="T102" fmla="*/ 0 w 215"/>
                  <a:gd name="T103" fmla="*/ 0 h 181"/>
                  <a:gd name="T104" fmla="*/ 0 w 215"/>
                  <a:gd name="T105" fmla="*/ 0 h 181"/>
                  <a:gd name="T106" fmla="*/ 0 w 215"/>
                  <a:gd name="T107" fmla="*/ 0 h 181"/>
                  <a:gd name="T108" fmla="*/ 0 w 215"/>
                  <a:gd name="T109" fmla="*/ 0 h 181"/>
                  <a:gd name="T110" fmla="*/ 0 w 215"/>
                  <a:gd name="T111" fmla="*/ 0 h 181"/>
                  <a:gd name="T112" fmla="*/ 0 w 215"/>
                  <a:gd name="T113" fmla="*/ 0 h 181"/>
                  <a:gd name="T114" fmla="*/ 0 w 215"/>
                  <a:gd name="T115" fmla="*/ 0 h 181"/>
                  <a:gd name="T116" fmla="*/ 0 w 215"/>
                  <a:gd name="T117" fmla="*/ 0 h 181"/>
                  <a:gd name="T118" fmla="*/ 0 w 215"/>
                  <a:gd name="T119" fmla="*/ 0 h 181"/>
                  <a:gd name="T120" fmla="*/ 0 w 215"/>
                  <a:gd name="T121" fmla="*/ 0 h 1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15"/>
                  <a:gd name="T184" fmla="*/ 0 h 181"/>
                  <a:gd name="T185" fmla="*/ 215 w 215"/>
                  <a:gd name="T186" fmla="*/ 181 h 1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15" h="181">
                    <a:moveTo>
                      <a:pt x="5" y="47"/>
                    </a:moveTo>
                    <a:lnTo>
                      <a:pt x="4" y="51"/>
                    </a:lnTo>
                    <a:lnTo>
                      <a:pt x="1" y="56"/>
                    </a:lnTo>
                    <a:lnTo>
                      <a:pt x="0" y="61"/>
                    </a:lnTo>
                    <a:lnTo>
                      <a:pt x="0" y="67"/>
                    </a:lnTo>
                    <a:lnTo>
                      <a:pt x="0" y="72"/>
                    </a:lnTo>
                    <a:lnTo>
                      <a:pt x="1" y="77"/>
                    </a:lnTo>
                    <a:lnTo>
                      <a:pt x="3" y="82"/>
                    </a:lnTo>
                    <a:lnTo>
                      <a:pt x="5" y="87"/>
                    </a:lnTo>
                    <a:lnTo>
                      <a:pt x="9" y="93"/>
                    </a:lnTo>
                    <a:lnTo>
                      <a:pt x="16" y="98"/>
                    </a:lnTo>
                    <a:lnTo>
                      <a:pt x="22" y="102"/>
                    </a:lnTo>
                    <a:lnTo>
                      <a:pt x="31" y="104"/>
                    </a:lnTo>
                    <a:lnTo>
                      <a:pt x="30" y="109"/>
                    </a:lnTo>
                    <a:lnTo>
                      <a:pt x="29" y="115"/>
                    </a:lnTo>
                    <a:lnTo>
                      <a:pt x="27" y="120"/>
                    </a:lnTo>
                    <a:lnTo>
                      <a:pt x="27" y="125"/>
                    </a:lnTo>
                    <a:lnTo>
                      <a:pt x="29" y="136"/>
                    </a:lnTo>
                    <a:lnTo>
                      <a:pt x="33" y="146"/>
                    </a:lnTo>
                    <a:lnTo>
                      <a:pt x="38" y="155"/>
                    </a:lnTo>
                    <a:lnTo>
                      <a:pt x="47" y="164"/>
                    </a:lnTo>
                    <a:lnTo>
                      <a:pt x="49" y="165"/>
                    </a:lnTo>
                    <a:lnTo>
                      <a:pt x="51" y="167"/>
                    </a:lnTo>
                    <a:lnTo>
                      <a:pt x="53" y="168"/>
                    </a:lnTo>
                    <a:lnTo>
                      <a:pt x="55" y="168"/>
                    </a:lnTo>
                    <a:lnTo>
                      <a:pt x="64" y="171"/>
                    </a:lnTo>
                    <a:lnTo>
                      <a:pt x="78" y="175"/>
                    </a:lnTo>
                    <a:lnTo>
                      <a:pt x="98" y="178"/>
                    </a:lnTo>
                    <a:lnTo>
                      <a:pt x="118" y="181"/>
                    </a:lnTo>
                    <a:lnTo>
                      <a:pt x="139" y="180"/>
                    </a:lnTo>
                    <a:lnTo>
                      <a:pt x="161" y="177"/>
                    </a:lnTo>
                    <a:lnTo>
                      <a:pt x="181" y="168"/>
                    </a:lnTo>
                    <a:lnTo>
                      <a:pt x="196" y="155"/>
                    </a:lnTo>
                    <a:lnTo>
                      <a:pt x="198" y="154"/>
                    </a:lnTo>
                    <a:lnTo>
                      <a:pt x="198" y="152"/>
                    </a:lnTo>
                    <a:lnTo>
                      <a:pt x="199" y="152"/>
                    </a:lnTo>
                    <a:lnTo>
                      <a:pt x="199" y="151"/>
                    </a:lnTo>
                    <a:lnTo>
                      <a:pt x="203" y="145"/>
                    </a:lnTo>
                    <a:lnTo>
                      <a:pt x="208" y="132"/>
                    </a:lnTo>
                    <a:lnTo>
                      <a:pt x="212" y="115"/>
                    </a:lnTo>
                    <a:lnTo>
                      <a:pt x="215" y="94"/>
                    </a:lnTo>
                    <a:lnTo>
                      <a:pt x="215" y="85"/>
                    </a:lnTo>
                    <a:lnTo>
                      <a:pt x="213" y="76"/>
                    </a:lnTo>
                    <a:lnTo>
                      <a:pt x="211" y="68"/>
                    </a:lnTo>
                    <a:lnTo>
                      <a:pt x="207" y="59"/>
                    </a:lnTo>
                    <a:lnTo>
                      <a:pt x="200" y="48"/>
                    </a:lnTo>
                    <a:lnTo>
                      <a:pt x="194" y="39"/>
                    </a:lnTo>
                    <a:lnTo>
                      <a:pt x="185" y="31"/>
                    </a:lnTo>
                    <a:lnTo>
                      <a:pt x="174" y="24"/>
                    </a:lnTo>
                    <a:lnTo>
                      <a:pt x="163" y="18"/>
                    </a:lnTo>
                    <a:lnTo>
                      <a:pt x="150" y="13"/>
                    </a:lnTo>
                    <a:lnTo>
                      <a:pt x="135" y="9"/>
                    </a:lnTo>
                    <a:lnTo>
                      <a:pt x="120" y="5"/>
                    </a:lnTo>
                    <a:lnTo>
                      <a:pt x="107" y="3"/>
                    </a:lnTo>
                    <a:lnTo>
                      <a:pt x="92" y="0"/>
                    </a:lnTo>
                    <a:lnTo>
                      <a:pt x="77" y="0"/>
                    </a:lnTo>
                    <a:lnTo>
                      <a:pt x="60" y="3"/>
                    </a:lnTo>
                    <a:lnTo>
                      <a:pt x="44" y="8"/>
                    </a:lnTo>
                    <a:lnTo>
                      <a:pt x="29" y="16"/>
                    </a:lnTo>
                    <a:lnTo>
                      <a:pt x="16" y="29"/>
                    </a:lnTo>
                    <a:lnTo>
                      <a:pt x="5"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87" name="Freeform 792">
                <a:extLst>
                  <a:ext uri="{FF2B5EF4-FFF2-40B4-BE49-F238E27FC236}">
                    <a16:creationId xmlns:a16="http://schemas.microsoft.com/office/drawing/2014/main" id="{C1354608-EC5E-4DA3-9A84-8552749ED087}"/>
                  </a:ext>
                </a:extLst>
              </p:cNvPr>
              <p:cNvSpPr>
                <a:spLocks/>
              </p:cNvSpPr>
              <p:nvPr/>
            </p:nvSpPr>
            <p:spPr bwMode="auto">
              <a:xfrm flipH="1">
                <a:off x="648" y="1179"/>
                <a:ext cx="22" cy="17"/>
              </a:xfrm>
              <a:custGeom>
                <a:avLst/>
                <a:gdLst>
                  <a:gd name="T0" fmla="*/ 0 w 99"/>
                  <a:gd name="T1" fmla="*/ 0 h 74"/>
                  <a:gd name="T2" fmla="*/ 0 w 99"/>
                  <a:gd name="T3" fmla="*/ 0 h 74"/>
                  <a:gd name="T4" fmla="*/ 0 w 99"/>
                  <a:gd name="T5" fmla="*/ 0 h 74"/>
                  <a:gd name="T6" fmla="*/ 0 w 99"/>
                  <a:gd name="T7" fmla="*/ 0 h 74"/>
                  <a:gd name="T8" fmla="*/ 0 w 99"/>
                  <a:gd name="T9" fmla="*/ 0 h 74"/>
                  <a:gd name="T10" fmla="*/ 0 w 99"/>
                  <a:gd name="T11" fmla="*/ 0 h 74"/>
                  <a:gd name="T12" fmla="*/ 0 w 99"/>
                  <a:gd name="T13" fmla="*/ 0 h 74"/>
                  <a:gd name="T14" fmla="*/ 0 w 99"/>
                  <a:gd name="T15" fmla="*/ 0 h 74"/>
                  <a:gd name="T16" fmla="*/ 0 w 99"/>
                  <a:gd name="T17" fmla="*/ 0 h 74"/>
                  <a:gd name="T18" fmla="*/ 0 w 99"/>
                  <a:gd name="T19" fmla="*/ 0 h 74"/>
                  <a:gd name="T20" fmla="*/ 0 w 99"/>
                  <a:gd name="T21" fmla="*/ 0 h 74"/>
                  <a:gd name="T22" fmla="*/ 0 w 99"/>
                  <a:gd name="T23" fmla="*/ 0 h 74"/>
                  <a:gd name="T24" fmla="*/ 0 w 99"/>
                  <a:gd name="T25" fmla="*/ 0 h 74"/>
                  <a:gd name="T26" fmla="*/ 0 w 99"/>
                  <a:gd name="T27" fmla="*/ 0 h 74"/>
                  <a:gd name="T28" fmla="*/ 0 w 99"/>
                  <a:gd name="T29" fmla="*/ 0 h 74"/>
                  <a:gd name="T30" fmla="*/ 0 w 99"/>
                  <a:gd name="T31" fmla="*/ 0 h 74"/>
                  <a:gd name="T32" fmla="*/ 0 w 99"/>
                  <a:gd name="T33" fmla="*/ 0 h 74"/>
                  <a:gd name="T34" fmla="*/ 0 w 99"/>
                  <a:gd name="T35" fmla="*/ 0 h 74"/>
                  <a:gd name="T36" fmla="*/ 0 w 99"/>
                  <a:gd name="T37" fmla="*/ 0 h 74"/>
                  <a:gd name="T38" fmla="*/ 0 w 99"/>
                  <a:gd name="T39" fmla="*/ 0 h 74"/>
                  <a:gd name="T40" fmla="*/ 0 w 99"/>
                  <a:gd name="T41" fmla="*/ 0 h 74"/>
                  <a:gd name="T42" fmla="*/ 0 w 99"/>
                  <a:gd name="T43" fmla="*/ 0 h 74"/>
                  <a:gd name="T44" fmla="*/ 0 w 99"/>
                  <a:gd name="T45" fmla="*/ 0 h 74"/>
                  <a:gd name="T46" fmla="*/ 0 w 99"/>
                  <a:gd name="T47" fmla="*/ 0 h 74"/>
                  <a:gd name="T48" fmla="*/ 0 w 99"/>
                  <a:gd name="T49" fmla="*/ 0 h 74"/>
                  <a:gd name="T50" fmla="*/ 0 w 99"/>
                  <a:gd name="T51" fmla="*/ 0 h 74"/>
                  <a:gd name="T52" fmla="*/ 0 w 99"/>
                  <a:gd name="T53" fmla="*/ 0 h 74"/>
                  <a:gd name="T54" fmla="*/ 0 w 99"/>
                  <a:gd name="T55" fmla="*/ 0 h 74"/>
                  <a:gd name="T56" fmla="*/ 0 w 99"/>
                  <a:gd name="T57" fmla="*/ 0 h 74"/>
                  <a:gd name="T58" fmla="*/ 0 w 99"/>
                  <a:gd name="T59" fmla="*/ 0 h 74"/>
                  <a:gd name="T60" fmla="*/ 0 w 99"/>
                  <a:gd name="T61" fmla="*/ 0 h 74"/>
                  <a:gd name="T62" fmla="*/ 0 w 99"/>
                  <a:gd name="T63" fmla="*/ 0 h 74"/>
                  <a:gd name="T64" fmla="*/ 0 w 99"/>
                  <a:gd name="T65" fmla="*/ 0 h 74"/>
                  <a:gd name="T66" fmla="*/ 0 w 99"/>
                  <a:gd name="T67" fmla="*/ 0 h 74"/>
                  <a:gd name="T68" fmla="*/ 0 w 99"/>
                  <a:gd name="T69" fmla="*/ 0 h 74"/>
                  <a:gd name="T70" fmla="*/ 0 w 99"/>
                  <a:gd name="T71" fmla="*/ 0 h 74"/>
                  <a:gd name="T72" fmla="*/ 0 w 99"/>
                  <a:gd name="T73" fmla="*/ 0 h 74"/>
                  <a:gd name="T74" fmla="*/ 0 w 99"/>
                  <a:gd name="T75" fmla="*/ 0 h 74"/>
                  <a:gd name="T76" fmla="*/ 0 w 99"/>
                  <a:gd name="T77" fmla="*/ 0 h 74"/>
                  <a:gd name="T78" fmla="*/ 0 w 99"/>
                  <a:gd name="T79" fmla="*/ 0 h 74"/>
                  <a:gd name="T80" fmla="*/ 0 w 99"/>
                  <a:gd name="T81" fmla="*/ 0 h 74"/>
                  <a:gd name="T82" fmla="*/ 0 w 99"/>
                  <a:gd name="T83" fmla="*/ 0 h 74"/>
                  <a:gd name="T84" fmla="*/ 0 w 99"/>
                  <a:gd name="T85" fmla="*/ 0 h 74"/>
                  <a:gd name="T86" fmla="*/ 0 w 99"/>
                  <a:gd name="T87" fmla="*/ 0 h 74"/>
                  <a:gd name="T88" fmla="*/ 0 w 99"/>
                  <a:gd name="T89" fmla="*/ 0 h 74"/>
                  <a:gd name="T90" fmla="*/ 0 w 99"/>
                  <a:gd name="T91" fmla="*/ 0 h 74"/>
                  <a:gd name="T92" fmla="*/ 0 w 99"/>
                  <a:gd name="T93" fmla="*/ 0 h 74"/>
                  <a:gd name="T94" fmla="*/ 0 w 99"/>
                  <a:gd name="T95" fmla="*/ 0 h 74"/>
                  <a:gd name="T96" fmla="*/ 0 w 99"/>
                  <a:gd name="T97" fmla="*/ 0 h 74"/>
                  <a:gd name="T98" fmla="*/ 0 w 99"/>
                  <a:gd name="T99" fmla="*/ 0 h 74"/>
                  <a:gd name="T100" fmla="*/ 0 w 99"/>
                  <a:gd name="T101" fmla="*/ 0 h 74"/>
                  <a:gd name="T102" fmla="*/ 0 w 99"/>
                  <a:gd name="T103" fmla="*/ 0 h 74"/>
                  <a:gd name="T104" fmla="*/ 0 w 99"/>
                  <a:gd name="T105" fmla="*/ 0 h 74"/>
                  <a:gd name="T106" fmla="*/ 0 w 99"/>
                  <a:gd name="T107" fmla="*/ 0 h 74"/>
                  <a:gd name="T108" fmla="*/ 0 w 99"/>
                  <a:gd name="T109" fmla="*/ 0 h 74"/>
                  <a:gd name="T110" fmla="*/ 0 w 99"/>
                  <a:gd name="T111" fmla="*/ 0 h 74"/>
                  <a:gd name="T112" fmla="*/ 0 w 99"/>
                  <a:gd name="T113" fmla="*/ 0 h 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9"/>
                  <a:gd name="T172" fmla="*/ 0 h 74"/>
                  <a:gd name="T173" fmla="*/ 99 w 99"/>
                  <a:gd name="T174" fmla="*/ 74 h 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9" h="74">
                    <a:moveTo>
                      <a:pt x="43" y="2"/>
                    </a:moveTo>
                    <a:lnTo>
                      <a:pt x="45" y="3"/>
                    </a:lnTo>
                    <a:lnTo>
                      <a:pt x="46" y="3"/>
                    </a:lnTo>
                    <a:lnTo>
                      <a:pt x="47" y="3"/>
                    </a:lnTo>
                    <a:lnTo>
                      <a:pt x="54" y="5"/>
                    </a:lnTo>
                    <a:lnTo>
                      <a:pt x="62" y="6"/>
                    </a:lnTo>
                    <a:lnTo>
                      <a:pt x="69" y="7"/>
                    </a:lnTo>
                    <a:lnTo>
                      <a:pt x="76" y="10"/>
                    </a:lnTo>
                    <a:lnTo>
                      <a:pt x="82" y="14"/>
                    </a:lnTo>
                    <a:lnTo>
                      <a:pt x="89" y="16"/>
                    </a:lnTo>
                    <a:lnTo>
                      <a:pt x="93" y="22"/>
                    </a:lnTo>
                    <a:lnTo>
                      <a:pt x="97" y="27"/>
                    </a:lnTo>
                    <a:lnTo>
                      <a:pt x="98" y="29"/>
                    </a:lnTo>
                    <a:lnTo>
                      <a:pt x="99" y="33"/>
                    </a:lnTo>
                    <a:lnTo>
                      <a:pt x="99" y="37"/>
                    </a:lnTo>
                    <a:lnTo>
                      <a:pt x="99" y="40"/>
                    </a:lnTo>
                    <a:lnTo>
                      <a:pt x="99" y="49"/>
                    </a:lnTo>
                    <a:lnTo>
                      <a:pt x="97" y="55"/>
                    </a:lnTo>
                    <a:lnTo>
                      <a:pt x="95" y="62"/>
                    </a:lnTo>
                    <a:lnTo>
                      <a:pt x="93" y="67"/>
                    </a:lnTo>
                    <a:lnTo>
                      <a:pt x="88" y="70"/>
                    </a:lnTo>
                    <a:lnTo>
                      <a:pt x="81" y="72"/>
                    </a:lnTo>
                    <a:lnTo>
                      <a:pt x="73" y="74"/>
                    </a:lnTo>
                    <a:lnTo>
                      <a:pt x="63" y="74"/>
                    </a:lnTo>
                    <a:lnTo>
                      <a:pt x="52" y="72"/>
                    </a:lnTo>
                    <a:lnTo>
                      <a:pt x="42" y="72"/>
                    </a:lnTo>
                    <a:lnTo>
                      <a:pt x="30" y="70"/>
                    </a:lnTo>
                    <a:lnTo>
                      <a:pt x="20" y="67"/>
                    </a:lnTo>
                    <a:lnTo>
                      <a:pt x="21" y="63"/>
                    </a:lnTo>
                    <a:lnTo>
                      <a:pt x="23" y="58"/>
                    </a:lnTo>
                    <a:lnTo>
                      <a:pt x="25" y="53"/>
                    </a:lnTo>
                    <a:lnTo>
                      <a:pt x="28" y="48"/>
                    </a:lnTo>
                    <a:lnTo>
                      <a:pt x="30" y="45"/>
                    </a:lnTo>
                    <a:lnTo>
                      <a:pt x="32" y="41"/>
                    </a:lnTo>
                    <a:lnTo>
                      <a:pt x="33" y="37"/>
                    </a:lnTo>
                    <a:lnTo>
                      <a:pt x="33" y="32"/>
                    </a:lnTo>
                    <a:lnTo>
                      <a:pt x="33" y="29"/>
                    </a:lnTo>
                    <a:lnTo>
                      <a:pt x="33" y="28"/>
                    </a:lnTo>
                    <a:lnTo>
                      <a:pt x="33" y="26"/>
                    </a:lnTo>
                    <a:lnTo>
                      <a:pt x="32" y="24"/>
                    </a:lnTo>
                    <a:lnTo>
                      <a:pt x="29" y="19"/>
                    </a:lnTo>
                    <a:lnTo>
                      <a:pt x="25" y="14"/>
                    </a:lnTo>
                    <a:lnTo>
                      <a:pt x="20" y="10"/>
                    </a:lnTo>
                    <a:lnTo>
                      <a:pt x="15" y="7"/>
                    </a:lnTo>
                    <a:lnTo>
                      <a:pt x="13" y="7"/>
                    </a:lnTo>
                    <a:lnTo>
                      <a:pt x="10" y="6"/>
                    </a:lnTo>
                    <a:lnTo>
                      <a:pt x="6" y="6"/>
                    </a:lnTo>
                    <a:lnTo>
                      <a:pt x="0" y="5"/>
                    </a:lnTo>
                    <a:lnTo>
                      <a:pt x="7" y="2"/>
                    </a:lnTo>
                    <a:lnTo>
                      <a:pt x="13" y="0"/>
                    </a:lnTo>
                    <a:lnTo>
                      <a:pt x="20" y="0"/>
                    </a:lnTo>
                    <a:lnTo>
                      <a:pt x="26" y="0"/>
                    </a:lnTo>
                    <a:lnTo>
                      <a:pt x="32" y="0"/>
                    </a:lnTo>
                    <a:lnTo>
                      <a:pt x="37" y="1"/>
                    </a:lnTo>
                    <a:lnTo>
                      <a:pt x="41" y="1"/>
                    </a:lnTo>
                    <a:lnTo>
                      <a:pt x="43" y="2"/>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88" name="Freeform 793">
                <a:extLst>
                  <a:ext uri="{FF2B5EF4-FFF2-40B4-BE49-F238E27FC236}">
                    <a16:creationId xmlns:a16="http://schemas.microsoft.com/office/drawing/2014/main" id="{CAE32F9A-DC18-4739-BF2C-8D59563DB061}"/>
                  </a:ext>
                </a:extLst>
              </p:cNvPr>
              <p:cNvSpPr>
                <a:spLocks/>
              </p:cNvSpPr>
              <p:nvPr/>
            </p:nvSpPr>
            <p:spPr bwMode="auto">
              <a:xfrm flipH="1">
                <a:off x="472" y="1105"/>
                <a:ext cx="56" cy="58"/>
              </a:xfrm>
              <a:custGeom>
                <a:avLst/>
                <a:gdLst>
                  <a:gd name="T0" fmla="*/ 0 w 245"/>
                  <a:gd name="T1" fmla="*/ 0 h 256"/>
                  <a:gd name="T2" fmla="*/ 0 w 245"/>
                  <a:gd name="T3" fmla="*/ 0 h 256"/>
                  <a:gd name="T4" fmla="*/ 0 w 245"/>
                  <a:gd name="T5" fmla="*/ 0 h 256"/>
                  <a:gd name="T6" fmla="*/ 0 w 245"/>
                  <a:gd name="T7" fmla="*/ 0 h 256"/>
                  <a:gd name="T8" fmla="*/ 0 w 245"/>
                  <a:gd name="T9" fmla="*/ 0 h 256"/>
                  <a:gd name="T10" fmla="*/ 0 60000 65536"/>
                  <a:gd name="T11" fmla="*/ 0 60000 65536"/>
                  <a:gd name="T12" fmla="*/ 0 60000 65536"/>
                  <a:gd name="T13" fmla="*/ 0 60000 65536"/>
                  <a:gd name="T14" fmla="*/ 0 60000 65536"/>
                  <a:gd name="T15" fmla="*/ 0 w 245"/>
                  <a:gd name="T16" fmla="*/ 0 h 256"/>
                  <a:gd name="T17" fmla="*/ 245 w 245"/>
                  <a:gd name="T18" fmla="*/ 256 h 256"/>
                </a:gdLst>
                <a:ahLst/>
                <a:cxnLst>
                  <a:cxn ang="T10">
                    <a:pos x="T0" y="T1"/>
                  </a:cxn>
                  <a:cxn ang="T11">
                    <a:pos x="T2" y="T3"/>
                  </a:cxn>
                  <a:cxn ang="T12">
                    <a:pos x="T4" y="T5"/>
                  </a:cxn>
                  <a:cxn ang="T13">
                    <a:pos x="T6" y="T7"/>
                  </a:cxn>
                  <a:cxn ang="T14">
                    <a:pos x="T8" y="T9"/>
                  </a:cxn>
                </a:cxnLst>
                <a:rect l="T15" t="T16" r="T17" b="T18"/>
                <a:pathLst>
                  <a:path w="245" h="256">
                    <a:moveTo>
                      <a:pt x="117" y="0"/>
                    </a:moveTo>
                    <a:lnTo>
                      <a:pt x="0" y="157"/>
                    </a:lnTo>
                    <a:lnTo>
                      <a:pt x="128" y="256"/>
                    </a:lnTo>
                    <a:lnTo>
                      <a:pt x="245" y="89"/>
                    </a:lnTo>
                    <a:lnTo>
                      <a:pt x="117"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89" name="Freeform 794">
                <a:extLst>
                  <a:ext uri="{FF2B5EF4-FFF2-40B4-BE49-F238E27FC236}">
                    <a16:creationId xmlns:a16="http://schemas.microsoft.com/office/drawing/2014/main" id="{4E5ABDA8-3126-4C6D-9B89-A33AA80F9528}"/>
                  </a:ext>
                </a:extLst>
              </p:cNvPr>
              <p:cNvSpPr>
                <a:spLocks/>
              </p:cNvSpPr>
              <p:nvPr/>
            </p:nvSpPr>
            <p:spPr bwMode="auto">
              <a:xfrm flipH="1">
                <a:off x="468" y="1101"/>
                <a:ext cx="63" cy="66"/>
              </a:xfrm>
              <a:custGeom>
                <a:avLst/>
                <a:gdLst>
                  <a:gd name="T0" fmla="*/ 0 w 277"/>
                  <a:gd name="T1" fmla="*/ 0 h 287"/>
                  <a:gd name="T2" fmla="*/ 0 w 277"/>
                  <a:gd name="T3" fmla="*/ 0 h 287"/>
                  <a:gd name="T4" fmla="*/ 0 w 277"/>
                  <a:gd name="T5" fmla="*/ 0 h 287"/>
                  <a:gd name="T6" fmla="*/ 0 w 277"/>
                  <a:gd name="T7" fmla="*/ 0 h 287"/>
                  <a:gd name="T8" fmla="*/ 0 w 277"/>
                  <a:gd name="T9" fmla="*/ 0 h 287"/>
                  <a:gd name="T10" fmla="*/ 0 w 277"/>
                  <a:gd name="T11" fmla="*/ 0 h 287"/>
                  <a:gd name="T12" fmla="*/ 0 w 277"/>
                  <a:gd name="T13" fmla="*/ 0 h 287"/>
                  <a:gd name="T14" fmla="*/ 0 w 277"/>
                  <a:gd name="T15" fmla="*/ 0 h 287"/>
                  <a:gd name="T16" fmla="*/ 0 w 277"/>
                  <a:gd name="T17" fmla="*/ 0 h 287"/>
                  <a:gd name="T18" fmla="*/ 0 w 277"/>
                  <a:gd name="T19" fmla="*/ 0 h 287"/>
                  <a:gd name="T20" fmla="*/ 0 w 277"/>
                  <a:gd name="T21" fmla="*/ 0 h 287"/>
                  <a:gd name="T22" fmla="*/ 0 w 277"/>
                  <a:gd name="T23" fmla="*/ 0 h 287"/>
                  <a:gd name="T24" fmla="*/ 0 w 277"/>
                  <a:gd name="T25" fmla="*/ 0 h 287"/>
                  <a:gd name="T26" fmla="*/ 0 w 277"/>
                  <a:gd name="T27" fmla="*/ 0 h 287"/>
                  <a:gd name="T28" fmla="*/ 0 w 277"/>
                  <a:gd name="T29" fmla="*/ 0 h 287"/>
                  <a:gd name="T30" fmla="*/ 0 w 277"/>
                  <a:gd name="T31" fmla="*/ 0 h 287"/>
                  <a:gd name="T32" fmla="*/ 0 w 277"/>
                  <a:gd name="T33" fmla="*/ 0 h 287"/>
                  <a:gd name="T34" fmla="*/ 0 w 277"/>
                  <a:gd name="T35" fmla="*/ 0 h 287"/>
                  <a:gd name="T36" fmla="*/ 0 w 277"/>
                  <a:gd name="T37" fmla="*/ 0 h 287"/>
                  <a:gd name="T38" fmla="*/ 0 w 277"/>
                  <a:gd name="T39" fmla="*/ 0 h 287"/>
                  <a:gd name="T40" fmla="*/ 0 w 277"/>
                  <a:gd name="T41" fmla="*/ 0 h 287"/>
                  <a:gd name="T42" fmla="*/ 0 w 277"/>
                  <a:gd name="T43" fmla="*/ 0 h 287"/>
                  <a:gd name="T44" fmla="*/ 0 w 277"/>
                  <a:gd name="T45" fmla="*/ 0 h 287"/>
                  <a:gd name="T46" fmla="*/ 0 w 277"/>
                  <a:gd name="T47" fmla="*/ 0 h 287"/>
                  <a:gd name="T48" fmla="*/ 0 w 277"/>
                  <a:gd name="T49" fmla="*/ 0 h 287"/>
                  <a:gd name="T50" fmla="*/ 0 w 277"/>
                  <a:gd name="T51" fmla="*/ 0 h 287"/>
                  <a:gd name="T52" fmla="*/ 0 w 277"/>
                  <a:gd name="T53" fmla="*/ 0 h 287"/>
                  <a:gd name="T54" fmla="*/ 0 w 277"/>
                  <a:gd name="T55" fmla="*/ 0 h 287"/>
                  <a:gd name="T56" fmla="*/ 0 w 277"/>
                  <a:gd name="T57" fmla="*/ 0 h 287"/>
                  <a:gd name="T58" fmla="*/ 0 w 277"/>
                  <a:gd name="T59" fmla="*/ 0 h 287"/>
                  <a:gd name="T60" fmla="*/ 0 w 277"/>
                  <a:gd name="T61" fmla="*/ 0 h 287"/>
                  <a:gd name="T62" fmla="*/ 0 w 277"/>
                  <a:gd name="T63" fmla="*/ 0 h 287"/>
                  <a:gd name="T64" fmla="*/ 0 w 277"/>
                  <a:gd name="T65" fmla="*/ 0 h 287"/>
                  <a:gd name="T66" fmla="*/ 0 w 277"/>
                  <a:gd name="T67" fmla="*/ 0 h 287"/>
                  <a:gd name="T68" fmla="*/ 0 w 277"/>
                  <a:gd name="T69" fmla="*/ 0 h 287"/>
                  <a:gd name="T70" fmla="*/ 0 w 277"/>
                  <a:gd name="T71" fmla="*/ 0 h 287"/>
                  <a:gd name="T72" fmla="*/ 0 w 277"/>
                  <a:gd name="T73" fmla="*/ 0 h 287"/>
                  <a:gd name="T74" fmla="*/ 0 w 277"/>
                  <a:gd name="T75" fmla="*/ 0 h 287"/>
                  <a:gd name="T76" fmla="*/ 0 w 277"/>
                  <a:gd name="T77" fmla="*/ 0 h 287"/>
                  <a:gd name="T78" fmla="*/ 0 w 277"/>
                  <a:gd name="T79" fmla="*/ 0 h 287"/>
                  <a:gd name="T80" fmla="*/ 0 w 277"/>
                  <a:gd name="T81" fmla="*/ 0 h 287"/>
                  <a:gd name="T82" fmla="*/ 0 w 277"/>
                  <a:gd name="T83" fmla="*/ 0 h 287"/>
                  <a:gd name="T84" fmla="*/ 0 w 277"/>
                  <a:gd name="T85" fmla="*/ 0 h 287"/>
                  <a:gd name="T86" fmla="*/ 0 w 277"/>
                  <a:gd name="T87" fmla="*/ 0 h 287"/>
                  <a:gd name="T88" fmla="*/ 0 w 277"/>
                  <a:gd name="T89" fmla="*/ 0 h 287"/>
                  <a:gd name="T90" fmla="*/ 0 w 277"/>
                  <a:gd name="T91" fmla="*/ 0 h 287"/>
                  <a:gd name="T92" fmla="*/ 0 w 277"/>
                  <a:gd name="T93" fmla="*/ 0 h 287"/>
                  <a:gd name="T94" fmla="*/ 0 w 277"/>
                  <a:gd name="T95" fmla="*/ 0 h 287"/>
                  <a:gd name="T96" fmla="*/ 0 w 277"/>
                  <a:gd name="T97" fmla="*/ 0 h 287"/>
                  <a:gd name="T98" fmla="*/ 0 w 277"/>
                  <a:gd name="T99" fmla="*/ 0 h 287"/>
                  <a:gd name="T100" fmla="*/ 0 w 277"/>
                  <a:gd name="T101" fmla="*/ 0 h 287"/>
                  <a:gd name="T102" fmla="*/ 0 w 277"/>
                  <a:gd name="T103" fmla="*/ 0 h 287"/>
                  <a:gd name="T104" fmla="*/ 0 w 277"/>
                  <a:gd name="T105" fmla="*/ 0 h 287"/>
                  <a:gd name="T106" fmla="*/ 0 w 277"/>
                  <a:gd name="T107" fmla="*/ 0 h 287"/>
                  <a:gd name="T108" fmla="*/ 0 w 277"/>
                  <a:gd name="T109" fmla="*/ 0 h 287"/>
                  <a:gd name="T110" fmla="*/ 0 w 277"/>
                  <a:gd name="T111" fmla="*/ 0 h 287"/>
                  <a:gd name="T112" fmla="*/ 0 w 277"/>
                  <a:gd name="T113" fmla="*/ 0 h 287"/>
                  <a:gd name="T114" fmla="*/ 0 w 277"/>
                  <a:gd name="T115" fmla="*/ 0 h 287"/>
                  <a:gd name="T116" fmla="*/ 0 w 277"/>
                  <a:gd name="T117" fmla="*/ 0 h 287"/>
                  <a:gd name="T118" fmla="*/ 0 w 277"/>
                  <a:gd name="T119" fmla="*/ 0 h 28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77"/>
                  <a:gd name="T181" fmla="*/ 0 h 287"/>
                  <a:gd name="T182" fmla="*/ 277 w 277"/>
                  <a:gd name="T183" fmla="*/ 287 h 28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77" h="287">
                    <a:moveTo>
                      <a:pt x="272" y="91"/>
                    </a:moveTo>
                    <a:lnTo>
                      <a:pt x="265" y="88"/>
                    </a:lnTo>
                    <a:lnTo>
                      <a:pt x="259" y="88"/>
                    </a:lnTo>
                    <a:lnTo>
                      <a:pt x="254" y="91"/>
                    </a:lnTo>
                    <a:lnTo>
                      <a:pt x="249" y="95"/>
                    </a:lnTo>
                    <a:lnTo>
                      <a:pt x="245" y="100"/>
                    </a:lnTo>
                    <a:lnTo>
                      <a:pt x="234" y="115"/>
                    </a:lnTo>
                    <a:lnTo>
                      <a:pt x="219" y="137"/>
                    </a:lnTo>
                    <a:lnTo>
                      <a:pt x="200" y="162"/>
                    </a:lnTo>
                    <a:lnTo>
                      <a:pt x="182" y="190"/>
                    </a:lnTo>
                    <a:lnTo>
                      <a:pt x="164" y="214"/>
                    </a:lnTo>
                    <a:lnTo>
                      <a:pt x="150" y="235"/>
                    </a:lnTo>
                    <a:lnTo>
                      <a:pt x="141" y="248"/>
                    </a:lnTo>
                    <a:lnTo>
                      <a:pt x="132" y="242"/>
                    </a:lnTo>
                    <a:lnTo>
                      <a:pt x="119" y="232"/>
                    </a:lnTo>
                    <a:lnTo>
                      <a:pt x="104" y="221"/>
                    </a:lnTo>
                    <a:lnTo>
                      <a:pt x="90" y="209"/>
                    </a:lnTo>
                    <a:lnTo>
                      <a:pt x="74" y="197"/>
                    </a:lnTo>
                    <a:lnTo>
                      <a:pt x="60" y="186"/>
                    </a:lnTo>
                    <a:lnTo>
                      <a:pt x="48" y="177"/>
                    </a:lnTo>
                    <a:lnTo>
                      <a:pt x="39" y="170"/>
                    </a:lnTo>
                    <a:lnTo>
                      <a:pt x="48" y="157"/>
                    </a:lnTo>
                    <a:lnTo>
                      <a:pt x="63" y="137"/>
                    </a:lnTo>
                    <a:lnTo>
                      <a:pt x="81" y="114"/>
                    </a:lnTo>
                    <a:lnTo>
                      <a:pt x="99" y="89"/>
                    </a:lnTo>
                    <a:lnTo>
                      <a:pt x="117" y="66"/>
                    </a:lnTo>
                    <a:lnTo>
                      <a:pt x="133" y="45"/>
                    </a:lnTo>
                    <a:lnTo>
                      <a:pt x="143" y="31"/>
                    </a:lnTo>
                    <a:lnTo>
                      <a:pt x="147" y="26"/>
                    </a:lnTo>
                    <a:lnTo>
                      <a:pt x="148" y="23"/>
                    </a:lnTo>
                    <a:lnTo>
                      <a:pt x="150" y="20"/>
                    </a:lnTo>
                    <a:lnTo>
                      <a:pt x="151" y="19"/>
                    </a:lnTo>
                    <a:lnTo>
                      <a:pt x="151" y="16"/>
                    </a:lnTo>
                    <a:lnTo>
                      <a:pt x="151" y="13"/>
                    </a:lnTo>
                    <a:lnTo>
                      <a:pt x="150" y="9"/>
                    </a:lnTo>
                    <a:lnTo>
                      <a:pt x="147" y="5"/>
                    </a:lnTo>
                    <a:lnTo>
                      <a:pt x="145" y="2"/>
                    </a:lnTo>
                    <a:lnTo>
                      <a:pt x="138" y="0"/>
                    </a:lnTo>
                    <a:lnTo>
                      <a:pt x="132" y="0"/>
                    </a:lnTo>
                    <a:lnTo>
                      <a:pt x="126" y="2"/>
                    </a:lnTo>
                    <a:lnTo>
                      <a:pt x="121" y="6"/>
                    </a:lnTo>
                    <a:lnTo>
                      <a:pt x="3" y="164"/>
                    </a:lnTo>
                    <a:lnTo>
                      <a:pt x="0" y="169"/>
                    </a:lnTo>
                    <a:lnTo>
                      <a:pt x="0" y="175"/>
                    </a:lnTo>
                    <a:lnTo>
                      <a:pt x="2" y="180"/>
                    </a:lnTo>
                    <a:lnTo>
                      <a:pt x="7" y="186"/>
                    </a:lnTo>
                    <a:lnTo>
                      <a:pt x="134" y="285"/>
                    </a:lnTo>
                    <a:lnTo>
                      <a:pt x="137" y="286"/>
                    </a:lnTo>
                    <a:lnTo>
                      <a:pt x="141" y="287"/>
                    </a:lnTo>
                    <a:lnTo>
                      <a:pt x="143" y="287"/>
                    </a:lnTo>
                    <a:lnTo>
                      <a:pt x="147" y="287"/>
                    </a:lnTo>
                    <a:lnTo>
                      <a:pt x="150" y="287"/>
                    </a:lnTo>
                    <a:lnTo>
                      <a:pt x="152" y="286"/>
                    </a:lnTo>
                    <a:lnTo>
                      <a:pt x="155" y="283"/>
                    </a:lnTo>
                    <a:lnTo>
                      <a:pt x="158" y="281"/>
                    </a:lnTo>
                    <a:lnTo>
                      <a:pt x="275" y="114"/>
                    </a:lnTo>
                    <a:lnTo>
                      <a:pt x="277" y="108"/>
                    </a:lnTo>
                    <a:lnTo>
                      <a:pt x="277" y="101"/>
                    </a:lnTo>
                    <a:lnTo>
                      <a:pt x="276" y="96"/>
                    </a:lnTo>
                    <a:lnTo>
                      <a:pt x="272"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90" name="Freeform 795">
                <a:extLst>
                  <a:ext uri="{FF2B5EF4-FFF2-40B4-BE49-F238E27FC236}">
                    <a16:creationId xmlns:a16="http://schemas.microsoft.com/office/drawing/2014/main" id="{7A1757A0-8D64-4757-9EF7-BFB3D29C5EF9}"/>
                  </a:ext>
                </a:extLst>
              </p:cNvPr>
              <p:cNvSpPr>
                <a:spLocks/>
              </p:cNvSpPr>
              <p:nvPr/>
            </p:nvSpPr>
            <p:spPr bwMode="auto">
              <a:xfrm flipH="1">
                <a:off x="442" y="974"/>
                <a:ext cx="199" cy="140"/>
              </a:xfrm>
              <a:custGeom>
                <a:avLst/>
                <a:gdLst>
                  <a:gd name="T0" fmla="*/ 0 w 867"/>
                  <a:gd name="T1" fmla="*/ 0 h 610"/>
                  <a:gd name="T2" fmla="*/ 0 w 867"/>
                  <a:gd name="T3" fmla="*/ 0 h 610"/>
                  <a:gd name="T4" fmla="*/ 0 w 867"/>
                  <a:gd name="T5" fmla="*/ 0 h 610"/>
                  <a:gd name="T6" fmla="*/ 0 w 867"/>
                  <a:gd name="T7" fmla="*/ 0 h 610"/>
                  <a:gd name="T8" fmla="*/ 0 w 867"/>
                  <a:gd name="T9" fmla="*/ 0 h 610"/>
                  <a:gd name="T10" fmla="*/ 0 w 867"/>
                  <a:gd name="T11" fmla="*/ 0 h 610"/>
                  <a:gd name="T12" fmla="*/ 0 w 867"/>
                  <a:gd name="T13" fmla="*/ 0 h 610"/>
                  <a:gd name="T14" fmla="*/ 0 w 867"/>
                  <a:gd name="T15" fmla="*/ 0 h 610"/>
                  <a:gd name="T16" fmla="*/ 0 w 867"/>
                  <a:gd name="T17" fmla="*/ 0 h 610"/>
                  <a:gd name="T18" fmla="*/ 0 w 867"/>
                  <a:gd name="T19" fmla="*/ 0 h 610"/>
                  <a:gd name="T20" fmla="*/ 0 w 867"/>
                  <a:gd name="T21" fmla="*/ 0 h 610"/>
                  <a:gd name="T22" fmla="*/ 0 w 867"/>
                  <a:gd name="T23" fmla="*/ 0 h 610"/>
                  <a:gd name="T24" fmla="*/ 0 w 867"/>
                  <a:gd name="T25" fmla="*/ 0 h 610"/>
                  <a:gd name="T26" fmla="*/ 0 w 867"/>
                  <a:gd name="T27" fmla="*/ 0 h 610"/>
                  <a:gd name="T28" fmla="*/ 0 w 867"/>
                  <a:gd name="T29" fmla="*/ 0 h 610"/>
                  <a:gd name="T30" fmla="*/ 0 w 867"/>
                  <a:gd name="T31" fmla="*/ 0 h 610"/>
                  <a:gd name="T32" fmla="*/ 0 w 867"/>
                  <a:gd name="T33" fmla="*/ 0 h 610"/>
                  <a:gd name="T34" fmla="*/ 0 w 867"/>
                  <a:gd name="T35" fmla="*/ 0 h 610"/>
                  <a:gd name="T36" fmla="*/ 0 w 867"/>
                  <a:gd name="T37" fmla="*/ 0 h 610"/>
                  <a:gd name="T38" fmla="*/ 0 w 867"/>
                  <a:gd name="T39" fmla="*/ 0 h 610"/>
                  <a:gd name="T40" fmla="*/ 0 w 867"/>
                  <a:gd name="T41" fmla="*/ 0 h 610"/>
                  <a:gd name="T42" fmla="*/ 0 w 867"/>
                  <a:gd name="T43" fmla="*/ 0 h 610"/>
                  <a:gd name="T44" fmla="*/ 0 w 867"/>
                  <a:gd name="T45" fmla="*/ 0 h 610"/>
                  <a:gd name="T46" fmla="*/ 0 w 867"/>
                  <a:gd name="T47" fmla="*/ 0 h 610"/>
                  <a:gd name="T48" fmla="*/ 0 w 867"/>
                  <a:gd name="T49" fmla="*/ 0 h 610"/>
                  <a:gd name="T50" fmla="*/ 0 w 867"/>
                  <a:gd name="T51" fmla="*/ 0 h 610"/>
                  <a:gd name="T52" fmla="*/ 0 w 867"/>
                  <a:gd name="T53" fmla="*/ 0 h 610"/>
                  <a:gd name="T54" fmla="*/ 0 w 867"/>
                  <a:gd name="T55" fmla="*/ 0 h 610"/>
                  <a:gd name="T56" fmla="*/ 0 w 867"/>
                  <a:gd name="T57" fmla="*/ 0 h 610"/>
                  <a:gd name="T58" fmla="*/ 0 w 867"/>
                  <a:gd name="T59" fmla="*/ 0 h 610"/>
                  <a:gd name="T60" fmla="*/ 0 w 867"/>
                  <a:gd name="T61" fmla="*/ 0 h 610"/>
                  <a:gd name="T62" fmla="*/ 0 w 867"/>
                  <a:gd name="T63" fmla="*/ 0 h 610"/>
                  <a:gd name="T64" fmla="*/ 0 w 867"/>
                  <a:gd name="T65" fmla="*/ 0 h 610"/>
                  <a:gd name="T66" fmla="*/ 0 w 867"/>
                  <a:gd name="T67" fmla="*/ 0 h 610"/>
                  <a:gd name="T68" fmla="*/ 0 w 867"/>
                  <a:gd name="T69" fmla="*/ 0 h 610"/>
                  <a:gd name="T70" fmla="*/ 0 w 867"/>
                  <a:gd name="T71" fmla="*/ 0 h 610"/>
                  <a:gd name="T72" fmla="*/ 0 w 867"/>
                  <a:gd name="T73" fmla="*/ 0 h 610"/>
                  <a:gd name="T74" fmla="*/ 0 w 867"/>
                  <a:gd name="T75" fmla="*/ 0 h 610"/>
                  <a:gd name="T76" fmla="*/ 0 w 867"/>
                  <a:gd name="T77" fmla="*/ 0 h 610"/>
                  <a:gd name="T78" fmla="*/ 0 w 867"/>
                  <a:gd name="T79" fmla="*/ 0 h 610"/>
                  <a:gd name="T80" fmla="*/ 0 w 867"/>
                  <a:gd name="T81" fmla="*/ 0 h 610"/>
                  <a:gd name="T82" fmla="*/ 0 w 867"/>
                  <a:gd name="T83" fmla="*/ 0 h 610"/>
                  <a:gd name="T84" fmla="*/ 0 w 867"/>
                  <a:gd name="T85" fmla="*/ 0 h 610"/>
                  <a:gd name="T86" fmla="*/ 0 w 867"/>
                  <a:gd name="T87" fmla="*/ 0 h 610"/>
                  <a:gd name="T88" fmla="*/ 0 w 867"/>
                  <a:gd name="T89" fmla="*/ 0 h 610"/>
                  <a:gd name="T90" fmla="*/ 0 w 867"/>
                  <a:gd name="T91" fmla="*/ 0 h 610"/>
                  <a:gd name="T92" fmla="*/ 0 w 867"/>
                  <a:gd name="T93" fmla="*/ 0 h 610"/>
                  <a:gd name="T94" fmla="*/ 0 w 867"/>
                  <a:gd name="T95" fmla="*/ 0 h 610"/>
                  <a:gd name="T96" fmla="*/ 0 w 867"/>
                  <a:gd name="T97" fmla="*/ 0 h 610"/>
                  <a:gd name="T98" fmla="*/ 0 w 867"/>
                  <a:gd name="T99" fmla="*/ 0 h 610"/>
                  <a:gd name="T100" fmla="*/ 0 w 867"/>
                  <a:gd name="T101" fmla="*/ 0 h 610"/>
                  <a:gd name="T102" fmla="*/ 0 w 867"/>
                  <a:gd name="T103" fmla="*/ 0 h 610"/>
                  <a:gd name="T104" fmla="*/ 0 w 867"/>
                  <a:gd name="T105" fmla="*/ 0 h 610"/>
                  <a:gd name="T106" fmla="*/ 0 w 867"/>
                  <a:gd name="T107" fmla="*/ 0 h 610"/>
                  <a:gd name="T108" fmla="*/ 0 w 867"/>
                  <a:gd name="T109" fmla="*/ 0 h 610"/>
                  <a:gd name="T110" fmla="*/ 0 w 867"/>
                  <a:gd name="T111" fmla="*/ 0 h 610"/>
                  <a:gd name="T112" fmla="*/ 0 w 867"/>
                  <a:gd name="T113" fmla="*/ 0 h 610"/>
                  <a:gd name="T114" fmla="*/ 0 w 867"/>
                  <a:gd name="T115" fmla="*/ 0 h 610"/>
                  <a:gd name="T116" fmla="*/ 0 w 867"/>
                  <a:gd name="T117" fmla="*/ 0 h 61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67"/>
                  <a:gd name="T178" fmla="*/ 0 h 610"/>
                  <a:gd name="T179" fmla="*/ 867 w 867"/>
                  <a:gd name="T180" fmla="*/ 610 h 61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67" h="610">
                    <a:moveTo>
                      <a:pt x="755" y="9"/>
                    </a:moveTo>
                    <a:lnTo>
                      <a:pt x="750" y="11"/>
                    </a:lnTo>
                    <a:lnTo>
                      <a:pt x="736" y="19"/>
                    </a:lnTo>
                    <a:lnTo>
                      <a:pt x="717" y="30"/>
                    </a:lnTo>
                    <a:lnTo>
                      <a:pt x="695" y="41"/>
                    </a:lnTo>
                    <a:lnTo>
                      <a:pt x="675" y="53"/>
                    </a:lnTo>
                    <a:lnTo>
                      <a:pt x="655" y="62"/>
                    </a:lnTo>
                    <a:lnTo>
                      <a:pt x="642" y="70"/>
                    </a:lnTo>
                    <a:lnTo>
                      <a:pt x="637" y="73"/>
                    </a:lnTo>
                    <a:lnTo>
                      <a:pt x="633" y="77"/>
                    </a:lnTo>
                    <a:lnTo>
                      <a:pt x="629" y="80"/>
                    </a:lnTo>
                    <a:lnTo>
                      <a:pt x="628" y="84"/>
                    </a:lnTo>
                    <a:lnTo>
                      <a:pt x="626" y="90"/>
                    </a:lnTo>
                    <a:lnTo>
                      <a:pt x="626" y="99"/>
                    </a:lnTo>
                    <a:lnTo>
                      <a:pt x="628" y="119"/>
                    </a:lnTo>
                    <a:lnTo>
                      <a:pt x="628" y="143"/>
                    </a:lnTo>
                    <a:lnTo>
                      <a:pt x="628" y="160"/>
                    </a:lnTo>
                    <a:lnTo>
                      <a:pt x="623" y="165"/>
                    </a:lnTo>
                    <a:lnTo>
                      <a:pt x="615" y="170"/>
                    </a:lnTo>
                    <a:lnTo>
                      <a:pt x="607" y="178"/>
                    </a:lnTo>
                    <a:lnTo>
                      <a:pt x="598" y="186"/>
                    </a:lnTo>
                    <a:lnTo>
                      <a:pt x="591" y="173"/>
                    </a:lnTo>
                    <a:lnTo>
                      <a:pt x="585" y="159"/>
                    </a:lnTo>
                    <a:lnTo>
                      <a:pt x="578" y="143"/>
                    </a:lnTo>
                    <a:lnTo>
                      <a:pt x="571" y="129"/>
                    </a:lnTo>
                    <a:lnTo>
                      <a:pt x="565" y="114"/>
                    </a:lnTo>
                    <a:lnTo>
                      <a:pt x="560" y="104"/>
                    </a:lnTo>
                    <a:lnTo>
                      <a:pt x="556" y="96"/>
                    </a:lnTo>
                    <a:lnTo>
                      <a:pt x="555" y="93"/>
                    </a:lnTo>
                    <a:lnTo>
                      <a:pt x="552" y="90"/>
                    </a:lnTo>
                    <a:lnTo>
                      <a:pt x="550" y="87"/>
                    </a:lnTo>
                    <a:lnTo>
                      <a:pt x="546" y="84"/>
                    </a:lnTo>
                    <a:lnTo>
                      <a:pt x="541" y="83"/>
                    </a:lnTo>
                    <a:lnTo>
                      <a:pt x="426" y="62"/>
                    </a:lnTo>
                    <a:lnTo>
                      <a:pt x="425" y="62"/>
                    </a:lnTo>
                    <a:lnTo>
                      <a:pt x="424" y="62"/>
                    </a:lnTo>
                    <a:lnTo>
                      <a:pt x="422" y="62"/>
                    </a:lnTo>
                    <a:lnTo>
                      <a:pt x="398" y="65"/>
                    </a:lnTo>
                    <a:lnTo>
                      <a:pt x="373" y="70"/>
                    </a:lnTo>
                    <a:lnTo>
                      <a:pt x="346" y="78"/>
                    </a:lnTo>
                    <a:lnTo>
                      <a:pt x="318" y="87"/>
                    </a:lnTo>
                    <a:lnTo>
                      <a:pt x="291" y="99"/>
                    </a:lnTo>
                    <a:lnTo>
                      <a:pt x="264" y="112"/>
                    </a:lnTo>
                    <a:lnTo>
                      <a:pt x="238" y="125"/>
                    </a:lnTo>
                    <a:lnTo>
                      <a:pt x="212" y="139"/>
                    </a:lnTo>
                    <a:lnTo>
                      <a:pt x="187" y="153"/>
                    </a:lnTo>
                    <a:lnTo>
                      <a:pt x="165" y="166"/>
                    </a:lnTo>
                    <a:lnTo>
                      <a:pt x="144" y="179"/>
                    </a:lnTo>
                    <a:lnTo>
                      <a:pt x="126" y="191"/>
                    </a:lnTo>
                    <a:lnTo>
                      <a:pt x="112" y="201"/>
                    </a:lnTo>
                    <a:lnTo>
                      <a:pt x="100" y="209"/>
                    </a:lnTo>
                    <a:lnTo>
                      <a:pt x="92" y="214"/>
                    </a:lnTo>
                    <a:lnTo>
                      <a:pt x="88" y="217"/>
                    </a:lnTo>
                    <a:lnTo>
                      <a:pt x="90" y="216"/>
                    </a:lnTo>
                    <a:lnTo>
                      <a:pt x="91" y="216"/>
                    </a:lnTo>
                    <a:lnTo>
                      <a:pt x="71" y="228"/>
                    </a:lnTo>
                    <a:lnTo>
                      <a:pt x="53" y="243"/>
                    </a:lnTo>
                    <a:lnTo>
                      <a:pt x="39" y="261"/>
                    </a:lnTo>
                    <a:lnTo>
                      <a:pt x="26" y="280"/>
                    </a:lnTo>
                    <a:lnTo>
                      <a:pt x="15" y="298"/>
                    </a:lnTo>
                    <a:lnTo>
                      <a:pt x="8" y="313"/>
                    </a:lnTo>
                    <a:lnTo>
                      <a:pt x="2" y="324"/>
                    </a:lnTo>
                    <a:lnTo>
                      <a:pt x="1" y="329"/>
                    </a:lnTo>
                    <a:lnTo>
                      <a:pt x="0" y="333"/>
                    </a:lnTo>
                    <a:lnTo>
                      <a:pt x="0" y="338"/>
                    </a:lnTo>
                    <a:lnTo>
                      <a:pt x="1" y="343"/>
                    </a:lnTo>
                    <a:lnTo>
                      <a:pt x="4" y="347"/>
                    </a:lnTo>
                    <a:lnTo>
                      <a:pt x="191" y="601"/>
                    </a:lnTo>
                    <a:lnTo>
                      <a:pt x="195" y="605"/>
                    </a:lnTo>
                    <a:lnTo>
                      <a:pt x="200" y="609"/>
                    </a:lnTo>
                    <a:lnTo>
                      <a:pt x="207" y="610"/>
                    </a:lnTo>
                    <a:lnTo>
                      <a:pt x="212" y="609"/>
                    </a:lnTo>
                    <a:lnTo>
                      <a:pt x="220" y="606"/>
                    </a:lnTo>
                    <a:lnTo>
                      <a:pt x="234" y="602"/>
                    </a:lnTo>
                    <a:lnTo>
                      <a:pt x="255" y="595"/>
                    </a:lnTo>
                    <a:lnTo>
                      <a:pt x="282" y="584"/>
                    </a:lnTo>
                    <a:lnTo>
                      <a:pt x="314" y="570"/>
                    </a:lnTo>
                    <a:lnTo>
                      <a:pt x="350" y="554"/>
                    </a:lnTo>
                    <a:lnTo>
                      <a:pt x="389" y="535"/>
                    </a:lnTo>
                    <a:lnTo>
                      <a:pt x="429" y="511"/>
                    </a:lnTo>
                    <a:lnTo>
                      <a:pt x="472" y="485"/>
                    </a:lnTo>
                    <a:lnTo>
                      <a:pt x="513" y="455"/>
                    </a:lnTo>
                    <a:lnTo>
                      <a:pt x="555" y="423"/>
                    </a:lnTo>
                    <a:lnTo>
                      <a:pt x="595" y="386"/>
                    </a:lnTo>
                    <a:lnTo>
                      <a:pt x="632" y="345"/>
                    </a:lnTo>
                    <a:lnTo>
                      <a:pt x="665" y="300"/>
                    </a:lnTo>
                    <a:lnTo>
                      <a:pt x="695" y="252"/>
                    </a:lnTo>
                    <a:lnTo>
                      <a:pt x="720" y="200"/>
                    </a:lnTo>
                    <a:lnTo>
                      <a:pt x="727" y="196"/>
                    </a:lnTo>
                    <a:lnTo>
                      <a:pt x="740" y="188"/>
                    </a:lnTo>
                    <a:lnTo>
                      <a:pt x="755" y="178"/>
                    </a:lnTo>
                    <a:lnTo>
                      <a:pt x="773" y="168"/>
                    </a:lnTo>
                    <a:lnTo>
                      <a:pt x="790" y="157"/>
                    </a:lnTo>
                    <a:lnTo>
                      <a:pt x="805" y="148"/>
                    </a:lnTo>
                    <a:lnTo>
                      <a:pt x="815" y="142"/>
                    </a:lnTo>
                    <a:lnTo>
                      <a:pt x="819" y="139"/>
                    </a:lnTo>
                    <a:lnTo>
                      <a:pt x="827" y="134"/>
                    </a:lnTo>
                    <a:lnTo>
                      <a:pt x="834" y="127"/>
                    </a:lnTo>
                    <a:lnTo>
                      <a:pt x="842" y="119"/>
                    </a:lnTo>
                    <a:lnTo>
                      <a:pt x="850" y="110"/>
                    </a:lnTo>
                    <a:lnTo>
                      <a:pt x="857" y="101"/>
                    </a:lnTo>
                    <a:lnTo>
                      <a:pt x="862" y="90"/>
                    </a:lnTo>
                    <a:lnTo>
                      <a:pt x="866" y="79"/>
                    </a:lnTo>
                    <a:lnTo>
                      <a:pt x="867" y="66"/>
                    </a:lnTo>
                    <a:lnTo>
                      <a:pt x="867" y="58"/>
                    </a:lnTo>
                    <a:lnTo>
                      <a:pt x="866" y="50"/>
                    </a:lnTo>
                    <a:lnTo>
                      <a:pt x="863" y="44"/>
                    </a:lnTo>
                    <a:lnTo>
                      <a:pt x="859" y="36"/>
                    </a:lnTo>
                    <a:lnTo>
                      <a:pt x="854" y="28"/>
                    </a:lnTo>
                    <a:lnTo>
                      <a:pt x="846" y="19"/>
                    </a:lnTo>
                    <a:lnTo>
                      <a:pt x="836" y="11"/>
                    </a:lnTo>
                    <a:lnTo>
                      <a:pt x="824" y="5"/>
                    </a:lnTo>
                    <a:lnTo>
                      <a:pt x="810" y="1"/>
                    </a:lnTo>
                    <a:lnTo>
                      <a:pt x="794" y="0"/>
                    </a:lnTo>
                    <a:lnTo>
                      <a:pt x="776" y="2"/>
                    </a:lnTo>
                    <a:lnTo>
                      <a:pt x="75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91" name="Freeform 796">
                <a:extLst>
                  <a:ext uri="{FF2B5EF4-FFF2-40B4-BE49-F238E27FC236}">
                    <a16:creationId xmlns:a16="http://schemas.microsoft.com/office/drawing/2014/main" id="{D81A07CB-6F25-46B9-935C-23CCE2FA4FD9}"/>
                  </a:ext>
                </a:extLst>
              </p:cNvPr>
              <p:cNvSpPr>
                <a:spLocks/>
              </p:cNvSpPr>
              <p:nvPr/>
            </p:nvSpPr>
            <p:spPr bwMode="auto">
              <a:xfrm flipH="1">
                <a:off x="452" y="983"/>
                <a:ext cx="179" cy="121"/>
              </a:xfrm>
              <a:custGeom>
                <a:avLst/>
                <a:gdLst>
                  <a:gd name="T0" fmla="*/ 0 w 786"/>
                  <a:gd name="T1" fmla="*/ 0 h 528"/>
                  <a:gd name="T2" fmla="*/ 0 w 786"/>
                  <a:gd name="T3" fmla="*/ 0 h 528"/>
                  <a:gd name="T4" fmla="*/ 0 w 786"/>
                  <a:gd name="T5" fmla="*/ 0 h 528"/>
                  <a:gd name="T6" fmla="*/ 0 w 786"/>
                  <a:gd name="T7" fmla="*/ 0 h 528"/>
                  <a:gd name="T8" fmla="*/ 0 w 786"/>
                  <a:gd name="T9" fmla="*/ 0 h 528"/>
                  <a:gd name="T10" fmla="*/ 0 w 786"/>
                  <a:gd name="T11" fmla="*/ 0 h 528"/>
                  <a:gd name="T12" fmla="*/ 0 w 786"/>
                  <a:gd name="T13" fmla="*/ 0 h 528"/>
                  <a:gd name="T14" fmla="*/ 0 w 786"/>
                  <a:gd name="T15" fmla="*/ 0 h 528"/>
                  <a:gd name="T16" fmla="*/ 0 w 786"/>
                  <a:gd name="T17" fmla="*/ 0 h 528"/>
                  <a:gd name="T18" fmla="*/ 0 w 786"/>
                  <a:gd name="T19" fmla="*/ 0 h 528"/>
                  <a:gd name="T20" fmla="*/ 0 w 786"/>
                  <a:gd name="T21" fmla="*/ 0 h 528"/>
                  <a:gd name="T22" fmla="*/ 0 w 786"/>
                  <a:gd name="T23" fmla="*/ 0 h 528"/>
                  <a:gd name="T24" fmla="*/ 0 w 786"/>
                  <a:gd name="T25" fmla="*/ 0 h 528"/>
                  <a:gd name="T26" fmla="*/ 0 w 786"/>
                  <a:gd name="T27" fmla="*/ 0 h 528"/>
                  <a:gd name="T28" fmla="*/ 0 w 786"/>
                  <a:gd name="T29" fmla="*/ 0 h 528"/>
                  <a:gd name="T30" fmla="*/ 0 w 786"/>
                  <a:gd name="T31" fmla="*/ 0 h 528"/>
                  <a:gd name="T32" fmla="*/ 0 w 786"/>
                  <a:gd name="T33" fmla="*/ 0 h 528"/>
                  <a:gd name="T34" fmla="*/ 0 w 786"/>
                  <a:gd name="T35" fmla="*/ 0 h 528"/>
                  <a:gd name="T36" fmla="*/ 0 w 786"/>
                  <a:gd name="T37" fmla="*/ 0 h 528"/>
                  <a:gd name="T38" fmla="*/ 0 w 786"/>
                  <a:gd name="T39" fmla="*/ 0 h 528"/>
                  <a:gd name="T40" fmla="*/ 0 w 786"/>
                  <a:gd name="T41" fmla="*/ 0 h 528"/>
                  <a:gd name="T42" fmla="*/ 0 w 786"/>
                  <a:gd name="T43" fmla="*/ 0 h 528"/>
                  <a:gd name="T44" fmla="*/ 0 w 786"/>
                  <a:gd name="T45" fmla="*/ 0 h 528"/>
                  <a:gd name="T46" fmla="*/ 0 w 786"/>
                  <a:gd name="T47" fmla="*/ 0 h 528"/>
                  <a:gd name="T48" fmla="*/ 0 w 786"/>
                  <a:gd name="T49" fmla="*/ 0 h 528"/>
                  <a:gd name="T50" fmla="*/ 0 w 786"/>
                  <a:gd name="T51" fmla="*/ 0 h 528"/>
                  <a:gd name="T52" fmla="*/ 0 w 786"/>
                  <a:gd name="T53" fmla="*/ 0 h 528"/>
                  <a:gd name="T54" fmla="*/ 0 w 786"/>
                  <a:gd name="T55" fmla="*/ 0 h 528"/>
                  <a:gd name="T56" fmla="*/ 0 w 786"/>
                  <a:gd name="T57" fmla="*/ 0 h 528"/>
                  <a:gd name="T58" fmla="*/ 0 w 786"/>
                  <a:gd name="T59" fmla="*/ 0 h 528"/>
                  <a:gd name="T60" fmla="*/ 0 w 786"/>
                  <a:gd name="T61" fmla="*/ 0 h 528"/>
                  <a:gd name="T62" fmla="*/ 0 w 786"/>
                  <a:gd name="T63" fmla="*/ 0 h 528"/>
                  <a:gd name="T64" fmla="*/ 0 w 786"/>
                  <a:gd name="T65" fmla="*/ 0 h 528"/>
                  <a:gd name="T66" fmla="*/ 0 w 786"/>
                  <a:gd name="T67" fmla="*/ 0 h 528"/>
                  <a:gd name="T68" fmla="*/ 0 w 786"/>
                  <a:gd name="T69" fmla="*/ 0 h 528"/>
                  <a:gd name="T70" fmla="*/ 0 w 786"/>
                  <a:gd name="T71" fmla="*/ 0 h 528"/>
                  <a:gd name="T72" fmla="*/ 0 w 786"/>
                  <a:gd name="T73" fmla="*/ 0 h 528"/>
                  <a:gd name="T74" fmla="*/ 0 w 786"/>
                  <a:gd name="T75" fmla="*/ 0 h 528"/>
                  <a:gd name="T76" fmla="*/ 0 w 786"/>
                  <a:gd name="T77" fmla="*/ 0 h 528"/>
                  <a:gd name="T78" fmla="*/ 0 w 786"/>
                  <a:gd name="T79" fmla="*/ 0 h 528"/>
                  <a:gd name="T80" fmla="*/ 0 w 786"/>
                  <a:gd name="T81" fmla="*/ 0 h 528"/>
                  <a:gd name="T82" fmla="*/ 0 w 786"/>
                  <a:gd name="T83" fmla="*/ 0 h 528"/>
                  <a:gd name="T84" fmla="*/ 0 w 786"/>
                  <a:gd name="T85" fmla="*/ 0 h 528"/>
                  <a:gd name="T86" fmla="*/ 0 w 786"/>
                  <a:gd name="T87" fmla="*/ 0 h 528"/>
                  <a:gd name="T88" fmla="*/ 0 w 786"/>
                  <a:gd name="T89" fmla="*/ 0 h 528"/>
                  <a:gd name="T90" fmla="*/ 0 w 786"/>
                  <a:gd name="T91" fmla="*/ 0 h 528"/>
                  <a:gd name="T92" fmla="*/ 0 w 786"/>
                  <a:gd name="T93" fmla="*/ 0 h 528"/>
                  <a:gd name="T94" fmla="*/ 0 w 786"/>
                  <a:gd name="T95" fmla="*/ 0 h 528"/>
                  <a:gd name="T96" fmla="*/ 0 w 786"/>
                  <a:gd name="T97" fmla="*/ 0 h 528"/>
                  <a:gd name="T98" fmla="*/ 0 w 786"/>
                  <a:gd name="T99" fmla="*/ 0 h 528"/>
                  <a:gd name="T100" fmla="*/ 0 w 786"/>
                  <a:gd name="T101" fmla="*/ 0 h 528"/>
                  <a:gd name="T102" fmla="*/ 0 w 786"/>
                  <a:gd name="T103" fmla="*/ 0 h 528"/>
                  <a:gd name="T104" fmla="*/ 0 w 786"/>
                  <a:gd name="T105" fmla="*/ 0 h 528"/>
                  <a:gd name="T106" fmla="*/ 0 w 786"/>
                  <a:gd name="T107" fmla="*/ 0 h 528"/>
                  <a:gd name="T108" fmla="*/ 0 w 786"/>
                  <a:gd name="T109" fmla="*/ 0 h 528"/>
                  <a:gd name="T110" fmla="*/ 0 w 786"/>
                  <a:gd name="T111" fmla="*/ 0 h 528"/>
                  <a:gd name="T112" fmla="*/ 0 w 786"/>
                  <a:gd name="T113" fmla="*/ 0 h 528"/>
                  <a:gd name="T114" fmla="*/ 0 w 786"/>
                  <a:gd name="T115" fmla="*/ 0 h 528"/>
                  <a:gd name="T116" fmla="*/ 0 w 786"/>
                  <a:gd name="T117" fmla="*/ 0 h 528"/>
                  <a:gd name="T118" fmla="*/ 0 w 786"/>
                  <a:gd name="T119" fmla="*/ 0 h 528"/>
                  <a:gd name="T120" fmla="*/ 0 w 786"/>
                  <a:gd name="T121" fmla="*/ 0 h 5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86"/>
                  <a:gd name="T184" fmla="*/ 0 h 528"/>
                  <a:gd name="T185" fmla="*/ 786 w 786"/>
                  <a:gd name="T186" fmla="*/ 528 h 5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86" h="528">
                    <a:moveTo>
                      <a:pt x="731" y="5"/>
                    </a:moveTo>
                    <a:lnTo>
                      <a:pt x="743" y="1"/>
                    </a:lnTo>
                    <a:lnTo>
                      <a:pt x="754" y="0"/>
                    </a:lnTo>
                    <a:lnTo>
                      <a:pt x="762" y="1"/>
                    </a:lnTo>
                    <a:lnTo>
                      <a:pt x="770" y="4"/>
                    </a:lnTo>
                    <a:lnTo>
                      <a:pt x="775" y="6"/>
                    </a:lnTo>
                    <a:lnTo>
                      <a:pt x="779" y="10"/>
                    </a:lnTo>
                    <a:lnTo>
                      <a:pt x="782" y="14"/>
                    </a:lnTo>
                    <a:lnTo>
                      <a:pt x="783" y="17"/>
                    </a:lnTo>
                    <a:lnTo>
                      <a:pt x="786" y="26"/>
                    </a:lnTo>
                    <a:lnTo>
                      <a:pt x="786" y="35"/>
                    </a:lnTo>
                    <a:lnTo>
                      <a:pt x="782" y="44"/>
                    </a:lnTo>
                    <a:lnTo>
                      <a:pt x="775" y="52"/>
                    </a:lnTo>
                    <a:lnTo>
                      <a:pt x="769" y="58"/>
                    </a:lnTo>
                    <a:lnTo>
                      <a:pt x="764" y="64"/>
                    </a:lnTo>
                    <a:lnTo>
                      <a:pt x="758" y="66"/>
                    </a:lnTo>
                    <a:lnTo>
                      <a:pt x="757" y="67"/>
                    </a:lnTo>
                    <a:lnTo>
                      <a:pt x="753" y="70"/>
                    </a:lnTo>
                    <a:lnTo>
                      <a:pt x="741" y="78"/>
                    </a:lnTo>
                    <a:lnTo>
                      <a:pt x="725" y="88"/>
                    </a:lnTo>
                    <a:lnTo>
                      <a:pt x="705" y="99"/>
                    </a:lnTo>
                    <a:lnTo>
                      <a:pt x="686" y="110"/>
                    </a:lnTo>
                    <a:lnTo>
                      <a:pt x="670" y="121"/>
                    </a:lnTo>
                    <a:lnTo>
                      <a:pt x="657" y="129"/>
                    </a:lnTo>
                    <a:lnTo>
                      <a:pt x="653" y="131"/>
                    </a:lnTo>
                    <a:lnTo>
                      <a:pt x="650" y="134"/>
                    </a:lnTo>
                    <a:lnTo>
                      <a:pt x="648" y="135"/>
                    </a:lnTo>
                    <a:lnTo>
                      <a:pt x="647" y="138"/>
                    </a:lnTo>
                    <a:lnTo>
                      <a:pt x="645" y="140"/>
                    </a:lnTo>
                    <a:lnTo>
                      <a:pt x="626" y="186"/>
                    </a:lnTo>
                    <a:lnTo>
                      <a:pt x="601" y="228"/>
                    </a:lnTo>
                    <a:lnTo>
                      <a:pt x="572" y="267"/>
                    </a:lnTo>
                    <a:lnTo>
                      <a:pt x="541" y="303"/>
                    </a:lnTo>
                    <a:lnTo>
                      <a:pt x="507" y="336"/>
                    </a:lnTo>
                    <a:lnTo>
                      <a:pt x="472" y="367"/>
                    </a:lnTo>
                    <a:lnTo>
                      <a:pt x="436" y="394"/>
                    </a:lnTo>
                    <a:lnTo>
                      <a:pt x="398" y="419"/>
                    </a:lnTo>
                    <a:lnTo>
                      <a:pt x="362" y="441"/>
                    </a:lnTo>
                    <a:lnTo>
                      <a:pt x="327" y="462"/>
                    </a:lnTo>
                    <a:lnTo>
                      <a:pt x="293" y="479"/>
                    </a:lnTo>
                    <a:lnTo>
                      <a:pt x="262" y="493"/>
                    </a:lnTo>
                    <a:lnTo>
                      <a:pt x="233" y="506"/>
                    </a:lnTo>
                    <a:lnTo>
                      <a:pt x="208" y="515"/>
                    </a:lnTo>
                    <a:lnTo>
                      <a:pt x="189" y="523"/>
                    </a:lnTo>
                    <a:lnTo>
                      <a:pt x="173" y="528"/>
                    </a:lnTo>
                    <a:lnTo>
                      <a:pt x="162" y="513"/>
                    </a:lnTo>
                    <a:lnTo>
                      <a:pt x="142" y="485"/>
                    </a:lnTo>
                    <a:lnTo>
                      <a:pt x="115" y="449"/>
                    </a:lnTo>
                    <a:lnTo>
                      <a:pt x="86" y="410"/>
                    </a:lnTo>
                    <a:lnTo>
                      <a:pt x="56" y="369"/>
                    </a:lnTo>
                    <a:lnTo>
                      <a:pt x="30" y="334"/>
                    </a:lnTo>
                    <a:lnTo>
                      <a:pt x="11" y="308"/>
                    </a:lnTo>
                    <a:lnTo>
                      <a:pt x="0" y="294"/>
                    </a:lnTo>
                    <a:lnTo>
                      <a:pt x="6" y="285"/>
                    </a:lnTo>
                    <a:lnTo>
                      <a:pt x="11" y="273"/>
                    </a:lnTo>
                    <a:lnTo>
                      <a:pt x="19" y="261"/>
                    </a:lnTo>
                    <a:lnTo>
                      <a:pt x="26" y="250"/>
                    </a:lnTo>
                    <a:lnTo>
                      <a:pt x="36" y="238"/>
                    </a:lnTo>
                    <a:lnTo>
                      <a:pt x="45" y="228"/>
                    </a:lnTo>
                    <a:lnTo>
                      <a:pt x="55" y="218"/>
                    </a:lnTo>
                    <a:lnTo>
                      <a:pt x="67" y="212"/>
                    </a:lnTo>
                    <a:lnTo>
                      <a:pt x="68" y="212"/>
                    </a:lnTo>
                    <a:lnTo>
                      <a:pt x="68" y="211"/>
                    </a:lnTo>
                    <a:lnTo>
                      <a:pt x="71" y="209"/>
                    </a:lnTo>
                    <a:lnTo>
                      <a:pt x="77" y="204"/>
                    </a:lnTo>
                    <a:lnTo>
                      <a:pt x="89" y="196"/>
                    </a:lnTo>
                    <a:lnTo>
                      <a:pt x="102" y="187"/>
                    </a:lnTo>
                    <a:lnTo>
                      <a:pt x="119" y="177"/>
                    </a:lnTo>
                    <a:lnTo>
                      <a:pt x="138" y="165"/>
                    </a:lnTo>
                    <a:lnTo>
                      <a:pt x="160" y="152"/>
                    </a:lnTo>
                    <a:lnTo>
                      <a:pt x="184" y="138"/>
                    </a:lnTo>
                    <a:lnTo>
                      <a:pt x="207" y="125"/>
                    </a:lnTo>
                    <a:lnTo>
                      <a:pt x="233" y="112"/>
                    </a:lnTo>
                    <a:lnTo>
                      <a:pt x="259" y="99"/>
                    </a:lnTo>
                    <a:lnTo>
                      <a:pt x="285" y="88"/>
                    </a:lnTo>
                    <a:lnTo>
                      <a:pt x="311" y="78"/>
                    </a:lnTo>
                    <a:lnTo>
                      <a:pt x="336" y="71"/>
                    </a:lnTo>
                    <a:lnTo>
                      <a:pt x="359" y="66"/>
                    </a:lnTo>
                    <a:lnTo>
                      <a:pt x="381" y="64"/>
                    </a:lnTo>
                    <a:lnTo>
                      <a:pt x="387" y="64"/>
                    </a:lnTo>
                    <a:lnTo>
                      <a:pt x="397" y="66"/>
                    </a:lnTo>
                    <a:lnTo>
                      <a:pt x="411" y="69"/>
                    </a:lnTo>
                    <a:lnTo>
                      <a:pt x="427" y="71"/>
                    </a:lnTo>
                    <a:lnTo>
                      <a:pt x="444" y="74"/>
                    </a:lnTo>
                    <a:lnTo>
                      <a:pt x="461" y="77"/>
                    </a:lnTo>
                    <a:lnTo>
                      <a:pt x="474" y="79"/>
                    </a:lnTo>
                    <a:lnTo>
                      <a:pt x="483" y="80"/>
                    </a:lnTo>
                    <a:lnTo>
                      <a:pt x="487" y="90"/>
                    </a:lnTo>
                    <a:lnTo>
                      <a:pt x="493" y="104"/>
                    </a:lnTo>
                    <a:lnTo>
                      <a:pt x="502" y="121"/>
                    </a:lnTo>
                    <a:lnTo>
                      <a:pt x="510" y="139"/>
                    </a:lnTo>
                    <a:lnTo>
                      <a:pt x="519" y="157"/>
                    </a:lnTo>
                    <a:lnTo>
                      <a:pt x="526" y="172"/>
                    </a:lnTo>
                    <a:lnTo>
                      <a:pt x="531" y="182"/>
                    </a:lnTo>
                    <a:lnTo>
                      <a:pt x="532" y="186"/>
                    </a:lnTo>
                    <a:lnTo>
                      <a:pt x="535" y="190"/>
                    </a:lnTo>
                    <a:lnTo>
                      <a:pt x="537" y="194"/>
                    </a:lnTo>
                    <a:lnTo>
                      <a:pt x="541" y="196"/>
                    </a:lnTo>
                    <a:lnTo>
                      <a:pt x="546" y="198"/>
                    </a:lnTo>
                    <a:lnTo>
                      <a:pt x="550" y="198"/>
                    </a:lnTo>
                    <a:lnTo>
                      <a:pt x="556" y="198"/>
                    </a:lnTo>
                    <a:lnTo>
                      <a:pt x="559" y="196"/>
                    </a:lnTo>
                    <a:lnTo>
                      <a:pt x="563" y="194"/>
                    </a:lnTo>
                    <a:lnTo>
                      <a:pt x="619" y="146"/>
                    </a:lnTo>
                    <a:lnTo>
                      <a:pt x="622" y="143"/>
                    </a:lnTo>
                    <a:lnTo>
                      <a:pt x="624" y="139"/>
                    </a:lnTo>
                    <a:lnTo>
                      <a:pt x="626" y="135"/>
                    </a:lnTo>
                    <a:lnTo>
                      <a:pt x="626" y="130"/>
                    </a:lnTo>
                    <a:lnTo>
                      <a:pt x="626" y="122"/>
                    </a:lnTo>
                    <a:lnTo>
                      <a:pt x="626" y="103"/>
                    </a:lnTo>
                    <a:lnTo>
                      <a:pt x="624" y="80"/>
                    </a:lnTo>
                    <a:lnTo>
                      <a:pt x="624" y="62"/>
                    </a:lnTo>
                    <a:lnTo>
                      <a:pt x="635" y="57"/>
                    </a:lnTo>
                    <a:lnTo>
                      <a:pt x="649" y="49"/>
                    </a:lnTo>
                    <a:lnTo>
                      <a:pt x="666" y="40"/>
                    </a:lnTo>
                    <a:lnTo>
                      <a:pt x="684" y="30"/>
                    </a:lnTo>
                    <a:lnTo>
                      <a:pt x="702" y="21"/>
                    </a:lnTo>
                    <a:lnTo>
                      <a:pt x="717" y="13"/>
                    </a:lnTo>
                    <a:lnTo>
                      <a:pt x="727" y="8"/>
                    </a:lnTo>
                    <a:lnTo>
                      <a:pt x="731" y="5"/>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92" name="Freeform 797">
                <a:extLst>
                  <a:ext uri="{FF2B5EF4-FFF2-40B4-BE49-F238E27FC236}">
                    <a16:creationId xmlns:a16="http://schemas.microsoft.com/office/drawing/2014/main" id="{5BA6434F-4F7F-4635-98FF-94C772B54919}"/>
                  </a:ext>
                </a:extLst>
              </p:cNvPr>
              <p:cNvSpPr>
                <a:spLocks/>
              </p:cNvSpPr>
              <p:nvPr/>
            </p:nvSpPr>
            <p:spPr bwMode="auto">
              <a:xfrm flipH="1">
                <a:off x="474" y="893"/>
                <a:ext cx="200" cy="167"/>
              </a:xfrm>
              <a:custGeom>
                <a:avLst/>
                <a:gdLst>
                  <a:gd name="T0" fmla="*/ 0 w 872"/>
                  <a:gd name="T1" fmla="*/ 0 h 726"/>
                  <a:gd name="T2" fmla="*/ 0 w 872"/>
                  <a:gd name="T3" fmla="*/ 0 h 726"/>
                  <a:gd name="T4" fmla="*/ 0 w 872"/>
                  <a:gd name="T5" fmla="*/ 0 h 726"/>
                  <a:gd name="T6" fmla="*/ 0 w 872"/>
                  <a:gd name="T7" fmla="*/ 0 h 726"/>
                  <a:gd name="T8" fmla="*/ 0 w 872"/>
                  <a:gd name="T9" fmla="*/ 0 h 726"/>
                  <a:gd name="T10" fmla="*/ 0 w 872"/>
                  <a:gd name="T11" fmla="*/ 0 h 726"/>
                  <a:gd name="T12" fmla="*/ 0 w 872"/>
                  <a:gd name="T13" fmla="*/ 0 h 726"/>
                  <a:gd name="T14" fmla="*/ 0 w 872"/>
                  <a:gd name="T15" fmla="*/ 0 h 726"/>
                  <a:gd name="T16" fmla="*/ 0 w 872"/>
                  <a:gd name="T17" fmla="*/ 0 h 726"/>
                  <a:gd name="T18" fmla="*/ 0 w 872"/>
                  <a:gd name="T19" fmla="*/ 0 h 726"/>
                  <a:gd name="T20" fmla="*/ 0 w 872"/>
                  <a:gd name="T21" fmla="*/ 0 h 726"/>
                  <a:gd name="T22" fmla="*/ 0 w 872"/>
                  <a:gd name="T23" fmla="*/ 0 h 726"/>
                  <a:gd name="T24" fmla="*/ 0 w 872"/>
                  <a:gd name="T25" fmla="*/ 0 h 726"/>
                  <a:gd name="T26" fmla="*/ 0 w 872"/>
                  <a:gd name="T27" fmla="*/ 0 h 726"/>
                  <a:gd name="T28" fmla="*/ 0 w 872"/>
                  <a:gd name="T29" fmla="*/ 0 h 726"/>
                  <a:gd name="T30" fmla="*/ 0 w 872"/>
                  <a:gd name="T31" fmla="*/ 0 h 726"/>
                  <a:gd name="T32" fmla="*/ 0 w 872"/>
                  <a:gd name="T33" fmla="*/ 0 h 726"/>
                  <a:gd name="T34" fmla="*/ 0 w 872"/>
                  <a:gd name="T35" fmla="*/ 0 h 726"/>
                  <a:gd name="T36" fmla="*/ 0 w 872"/>
                  <a:gd name="T37" fmla="*/ 0 h 726"/>
                  <a:gd name="T38" fmla="*/ 0 w 872"/>
                  <a:gd name="T39" fmla="*/ 0 h 726"/>
                  <a:gd name="T40" fmla="*/ 0 w 872"/>
                  <a:gd name="T41" fmla="*/ 0 h 726"/>
                  <a:gd name="T42" fmla="*/ 0 w 872"/>
                  <a:gd name="T43" fmla="*/ 0 h 726"/>
                  <a:gd name="T44" fmla="*/ 0 w 872"/>
                  <a:gd name="T45" fmla="*/ 0 h 726"/>
                  <a:gd name="T46" fmla="*/ 0 w 872"/>
                  <a:gd name="T47" fmla="*/ 0 h 726"/>
                  <a:gd name="T48" fmla="*/ 0 w 872"/>
                  <a:gd name="T49" fmla="*/ 0 h 726"/>
                  <a:gd name="T50" fmla="*/ 0 w 872"/>
                  <a:gd name="T51" fmla="*/ 0 h 726"/>
                  <a:gd name="T52" fmla="*/ 0 w 872"/>
                  <a:gd name="T53" fmla="*/ 0 h 726"/>
                  <a:gd name="T54" fmla="*/ 0 w 872"/>
                  <a:gd name="T55" fmla="*/ 0 h 726"/>
                  <a:gd name="T56" fmla="*/ 0 w 872"/>
                  <a:gd name="T57" fmla="*/ 0 h 726"/>
                  <a:gd name="T58" fmla="*/ 0 w 872"/>
                  <a:gd name="T59" fmla="*/ 0 h 726"/>
                  <a:gd name="T60" fmla="*/ 0 w 872"/>
                  <a:gd name="T61" fmla="*/ 0 h 726"/>
                  <a:gd name="T62" fmla="*/ 0 w 872"/>
                  <a:gd name="T63" fmla="*/ 0 h 726"/>
                  <a:gd name="T64" fmla="*/ 0 w 872"/>
                  <a:gd name="T65" fmla="*/ 0 h 726"/>
                  <a:gd name="T66" fmla="*/ 0 w 872"/>
                  <a:gd name="T67" fmla="*/ 0 h 726"/>
                  <a:gd name="T68" fmla="*/ 0 w 872"/>
                  <a:gd name="T69" fmla="*/ 0 h 726"/>
                  <a:gd name="T70" fmla="*/ 0 w 872"/>
                  <a:gd name="T71" fmla="*/ 0 h 726"/>
                  <a:gd name="T72" fmla="*/ 0 w 872"/>
                  <a:gd name="T73" fmla="*/ 0 h 726"/>
                  <a:gd name="T74" fmla="*/ 0 w 872"/>
                  <a:gd name="T75" fmla="*/ 0 h 726"/>
                  <a:gd name="T76" fmla="*/ 0 w 872"/>
                  <a:gd name="T77" fmla="*/ 0 h 726"/>
                  <a:gd name="T78" fmla="*/ 0 w 872"/>
                  <a:gd name="T79" fmla="*/ 0 h 726"/>
                  <a:gd name="T80" fmla="*/ 0 w 872"/>
                  <a:gd name="T81" fmla="*/ 0 h 726"/>
                  <a:gd name="T82" fmla="*/ 0 w 872"/>
                  <a:gd name="T83" fmla="*/ 0 h 726"/>
                  <a:gd name="T84" fmla="*/ 0 w 872"/>
                  <a:gd name="T85" fmla="*/ 0 h 726"/>
                  <a:gd name="T86" fmla="*/ 0 w 872"/>
                  <a:gd name="T87" fmla="*/ 0 h 726"/>
                  <a:gd name="T88" fmla="*/ 0 w 872"/>
                  <a:gd name="T89" fmla="*/ 0 h 726"/>
                  <a:gd name="T90" fmla="*/ 0 w 872"/>
                  <a:gd name="T91" fmla="*/ 0 h 726"/>
                  <a:gd name="T92" fmla="*/ 0 w 872"/>
                  <a:gd name="T93" fmla="*/ 0 h 726"/>
                  <a:gd name="T94" fmla="*/ 0 w 872"/>
                  <a:gd name="T95" fmla="*/ 0 h 726"/>
                  <a:gd name="T96" fmla="*/ 0 w 872"/>
                  <a:gd name="T97" fmla="*/ 0 h 726"/>
                  <a:gd name="T98" fmla="*/ 0 w 872"/>
                  <a:gd name="T99" fmla="*/ 0 h 726"/>
                  <a:gd name="T100" fmla="*/ 0 w 872"/>
                  <a:gd name="T101" fmla="*/ 0 h 726"/>
                  <a:gd name="T102" fmla="*/ 0 w 872"/>
                  <a:gd name="T103" fmla="*/ 0 h 726"/>
                  <a:gd name="T104" fmla="*/ 0 w 872"/>
                  <a:gd name="T105" fmla="*/ 0 h 726"/>
                  <a:gd name="T106" fmla="*/ 0 w 872"/>
                  <a:gd name="T107" fmla="*/ 0 h 72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72"/>
                  <a:gd name="T163" fmla="*/ 0 h 726"/>
                  <a:gd name="T164" fmla="*/ 872 w 872"/>
                  <a:gd name="T165" fmla="*/ 726 h 72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72" h="726">
                    <a:moveTo>
                      <a:pt x="847" y="406"/>
                    </a:moveTo>
                    <a:lnTo>
                      <a:pt x="848" y="403"/>
                    </a:lnTo>
                    <a:lnTo>
                      <a:pt x="854" y="397"/>
                    </a:lnTo>
                    <a:lnTo>
                      <a:pt x="859" y="387"/>
                    </a:lnTo>
                    <a:lnTo>
                      <a:pt x="865" y="372"/>
                    </a:lnTo>
                    <a:lnTo>
                      <a:pt x="869" y="355"/>
                    </a:lnTo>
                    <a:lnTo>
                      <a:pt x="872" y="335"/>
                    </a:lnTo>
                    <a:lnTo>
                      <a:pt x="868" y="311"/>
                    </a:lnTo>
                    <a:lnTo>
                      <a:pt x="860" y="285"/>
                    </a:lnTo>
                    <a:lnTo>
                      <a:pt x="845" y="236"/>
                    </a:lnTo>
                    <a:lnTo>
                      <a:pt x="841" y="200"/>
                    </a:lnTo>
                    <a:lnTo>
                      <a:pt x="842" y="178"/>
                    </a:lnTo>
                    <a:lnTo>
                      <a:pt x="843" y="171"/>
                    </a:lnTo>
                    <a:lnTo>
                      <a:pt x="842" y="173"/>
                    </a:lnTo>
                    <a:lnTo>
                      <a:pt x="837" y="180"/>
                    </a:lnTo>
                    <a:lnTo>
                      <a:pt x="830" y="189"/>
                    </a:lnTo>
                    <a:lnTo>
                      <a:pt x="821" y="202"/>
                    </a:lnTo>
                    <a:lnTo>
                      <a:pt x="813" y="217"/>
                    </a:lnTo>
                    <a:lnTo>
                      <a:pt x="804" y="234"/>
                    </a:lnTo>
                    <a:lnTo>
                      <a:pt x="796" y="253"/>
                    </a:lnTo>
                    <a:lnTo>
                      <a:pt x="791" y="271"/>
                    </a:lnTo>
                    <a:lnTo>
                      <a:pt x="789" y="263"/>
                    </a:lnTo>
                    <a:lnTo>
                      <a:pt x="783" y="242"/>
                    </a:lnTo>
                    <a:lnTo>
                      <a:pt x="780" y="212"/>
                    </a:lnTo>
                    <a:lnTo>
                      <a:pt x="782" y="177"/>
                    </a:lnTo>
                    <a:lnTo>
                      <a:pt x="783" y="157"/>
                    </a:lnTo>
                    <a:lnTo>
                      <a:pt x="782" y="138"/>
                    </a:lnTo>
                    <a:lnTo>
                      <a:pt x="777" y="118"/>
                    </a:lnTo>
                    <a:lnTo>
                      <a:pt x="772" y="100"/>
                    </a:lnTo>
                    <a:lnTo>
                      <a:pt x="764" y="85"/>
                    </a:lnTo>
                    <a:lnTo>
                      <a:pt x="759" y="72"/>
                    </a:lnTo>
                    <a:lnTo>
                      <a:pt x="754" y="64"/>
                    </a:lnTo>
                    <a:lnTo>
                      <a:pt x="752" y="61"/>
                    </a:lnTo>
                    <a:lnTo>
                      <a:pt x="752" y="65"/>
                    </a:lnTo>
                    <a:lnTo>
                      <a:pt x="751" y="73"/>
                    </a:lnTo>
                    <a:lnTo>
                      <a:pt x="748" y="86"/>
                    </a:lnTo>
                    <a:lnTo>
                      <a:pt x="743" y="102"/>
                    </a:lnTo>
                    <a:lnTo>
                      <a:pt x="737" y="118"/>
                    </a:lnTo>
                    <a:lnTo>
                      <a:pt x="726" y="135"/>
                    </a:lnTo>
                    <a:lnTo>
                      <a:pt x="712" y="150"/>
                    </a:lnTo>
                    <a:lnTo>
                      <a:pt x="695" y="161"/>
                    </a:lnTo>
                    <a:lnTo>
                      <a:pt x="678" y="169"/>
                    </a:lnTo>
                    <a:lnTo>
                      <a:pt x="665" y="176"/>
                    </a:lnTo>
                    <a:lnTo>
                      <a:pt x="656" y="182"/>
                    </a:lnTo>
                    <a:lnTo>
                      <a:pt x="651" y="186"/>
                    </a:lnTo>
                    <a:lnTo>
                      <a:pt x="647" y="189"/>
                    </a:lnTo>
                    <a:lnTo>
                      <a:pt x="646" y="191"/>
                    </a:lnTo>
                    <a:lnTo>
                      <a:pt x="646" y="193"/>
                    </a:lnTo>
                    <a:lnTo>
                      <a:pt x="646" y="187"/>
                    </a:lnTo>
                    <a:lnTo>
                      <a:pt x="644" y="171"/>
                    </a:lnTo>
                    <a:lnTo>
                      <a:pt x="642" y="148"/>
                    </a:lnTo>
                    <a:lnTo>
                      <a:pt x="637" y="120"/>
                    </a:lnTo>
                    <a:lnTo>
                      <a:pt x="630" y="87"/>
                    </a:lnTo>
                    <a:lnTo>
                      <a:pt x="620" y="56"/>
                    </a:lnTo>
                    <a:lnTo>
                      <a:pt x="607" y="26"/>
                    </a:lnTo>
                    <a:lnTo>
                      <a:pt x="590" y="0"/>
                    </a:lnTo>
                    <a:lnTo>
                      <a:pt x="590" y="5"/>
                    </a:lnTo>
                    <a:lnTo>
                      <a:pt x="587" y="20"/>
                    </a:lnTo>
                    <a:lnTo>
                      <a:pt x="585" y="42"/>
                    </a:lnTo>
                    <a:lnTo>
                      <a:pt x="581" y="65"/>
                    </a:lnTo>
                    <a:lnTo>
                      <a:pt x="574" y="91"/>
                    </a:lnTo>
                    <a:lnTo>
                      <a:pt x="566" y="116"/>
                    </a:lnTo>
                    <a:lnTo>
                      <a:pt x="556" y="135"/>
                    </a:lnTo>
                    <a:lnTo>
                      <a:pt x="544" y="147"/>
                    </a:lnTo>
                    <a:lnTo>
                      <a:pt x="525" y="161"/>
                    </a:lnTo>
                    <a:lnTo>
                      <a:pt x="513" y="172"/>
                    </a:lnTo>
                    <a:lnTo>
                      <a:pt x="509" y="177"/>
                    </a:lnTo>
                    <a:lnTo>
                      <a:pt x="508" y="180"/>
                    </a:lnTo>
                    <a:lnTo>
                      <a:pt x="507" y="159"/>
                    </a:lnTo>
                    <a:lnTo>
                      <a:pt x="500" y="113"/>
                    </a:lnTo>
                    <a:lnTo>
                      <a:pt x="491" y="62"/>
                    </a:lnTo>
                    <a:lnTo>
                      <a:pt x="479" y="31"/>
                    </a:lnTo>
                    <a:lnTo>
                      <a:pt x="478" y="36"/>
                    </a:lnTo>
                    <a:lnTo>
                      <a:pt x="473" y="52"/>
                    </a:lnTo>
                    <a:lnTo>
                      <a:pt x="466" y="75"/>
                    </a:lnTo>
                    <a:lnTo>
                      <a:pt x="457" y="100"/>
                    </a:lnTo>
                    <a:lnTo>
                      <a:pt x="447" y="128"/>
                    </a:lnTo>
                    <a:lnTo>
                      <a:pt x="435" y="152"/>
                    </a:lnTo>
                    <a:lnTo>
                      <a:pt x="423" y="172"/>
                    </a:lnTo>
                    <a:lnTo>
                      <a:pt x="412" y="182"/>
                    </a:lnTo>
                    <a:lnTo>
                      <a:pt x="392" y="197"/>
                    </a:lnTo>
                    <a:lnTo>
                      <a:pt x="380" y="213"/>
                    </a:lnTo>
                    <a:lnTo>
                      <a:pt x="375" y="228"/>
                    </a:lnTo>
                    <a:lnTo>
                      <a:pt x="374" y="234"/>
                    </a:lnTo>
                    <a:lnTo>
                      <a:pt x="370" y="224"/>
                    </a:lnTo>
                    <a:lnTo>
                      <a:pt x="360" y="198"/>
                    </a:lnTo>
                    <a:lnTo>
                      <a:pt x="352" y="165"/>
                    </a:lnTo>
                    <a:lnTo>
                      <a:pt x="349" y="134"/>
                    </a:lnTo>
                    <a:lnTo>
                      <a:pt x="354" y="108"/>
                    </a:lnTo>
                    <a:lnTo>
                      <a:pt x="357" y="87"/>
                    </a:lnTo>
                    <a:lnTo>
                      <a:pt x="360" y="74"/>
                    </a:lnTo>
                    <a:lnTo>
                      <a:pt x="361" y="69"/>
                    </a:lnTo>
                    <a:lnTo>
                      <a:pt x="356" y="74"/>
                    </a:lnTo>
                    <a:lnTo>
                      <a:pt x="341" y="89"/>
                    </a:lnTo>
                    <a:lnTo>
                      <a:pt x="321" y="109"/>
                    </a:lnTo>
                    <a:lnTo>
                      <a:pt x="297" y="134"/>
                    </a:lnTo>
                    <a:lnTo>
                      <a:pt x="274" y="164"/>
                    </a:lnTo>
                    <a:lnTo>
                      <a:pt x="252" y="193"/>
                    </a:lnTo>
                    <a:lnTo>
                      <a:pt x="236" y="221"/>
                    </a:lnTo>
                    <a:lnTo>
                      <a:pt x="228" y="247"/>
                    </a:lnTo>
                    <a:lnTo>
                      <a:pt x="223" y="286"/>
                    </a:lnTo>
                    <a:lnTo>
                      <a:pt x="221" y="311"/>
                    </a:lnTo>
                    <a:lnTo>
                      <a:pt x="219" y="323"/>
                    </a:lnTo>
                    <a:lnTo>
                      <a:pt x="219" y="327"/>
                    </a:lnTo>
                    <a:lnTo>
                      <a:pt x="217" y="325"/>
                    </a:lnTo>
                    <a:lnTo>
                      <a:pt x="210" y="320"/>
                    </a:lnTo>
                    <a:lnTo>
                      <a:pt x="200" y="311"/>
                    </a:lnTo>
                    <a:lnTo>
                      <a:pt x="189" y="299"/>
                    </a:lnTo>
                    <a:lnTo>
                      <a:pt x="179" y="285"/>
                    </a:lnTo>
                    <a:lnTo>
                      <a:pt x="169" y="268"/>
                    </a:lnTo>
                    <a:lnTo>
                      <a:pt x="162" y="249"/>
                    </a:lnTo>
                    <a:lnTo>
                      <a:pt x="159" y="226"/>
                    </a:lnTo>
                    <a:lnTo>
                      <a:pt x="156" y="230"/>
                    </a:lnTo>
                    <a:lnTo>
                      <a:pt x="146" y="242"/>
                    </a:lnTo>
                    <a:lnTo>
                      <a:pt x="133" y="258"/>
                    </a:lnTo>
                    <a:lnTo>
                      <a:pt x="119" y="280"/>
                    </a:lnTo>
                    <a:lnTo>
                      <a:pt x="104" y="303"/>
                    </a:lnTo>
                    <a:lnTo>
                      <a:pt x="91" y="329"/>
                    </a:lnTo>
                    <a:lnTo>
                      <a:pt x="81" y="357"/>
                    </a:lnTo>
                    <a:lnTo>
                      <a:pt x="78" y="381"/>
                    </a:lnTo>
                    <a:lnTo>
                      <a:pt x="78" y="424"/>
                    </a:lnTo>
                    <a:lnTo>
                      <a:pt x="78" y="453"/>
                    </a:lnTo>
                    <a:lnTo>
                      <a:pt x="78" y="469"/>
                    </a:lnTo>
                    <a:lnTo>
                      <a:pt x="78" y="474"/>
                    </a:lnTo>
                    <a:lnTo>
                      <a:pt x="75" y="469"/>
                    </a:lnTo>
                    <a:lnTo>
                      <a:pt x="68" y="454"/>
                    </a:lnTo>
                    <a:lnTo>
                      <a:pt x="59" y="435"/>
                    </a:lnTo>
                    <a:lnTo>
                      <a:pt x="49" y="410"/>
                    </a:lnTo>
                    <a:lnTo>
                      <a:pt x="37" y="384"/>
                    </a:lnTo>
                    <a:lnTo>
                      <a:pt x="27" y="359"/>
                    </a:lnTo>
                    <a:lnTo>
                      <a:pt x="19" y="336"/>
                    </a:lnTo>
                    <a:lnTo>
                      <a:pt x="15" y="319"/>
                    </a:lnTo>
                    <a:lnTo>
                      <a:pt x="14" y="327"/>
                    </a:lnTo>
                    <a:lnTo>
                      <a:pt x="10" y="350"/>
                    </a:lnTo>
                    <a:lnTo>
                      <a:pt x="5" y="384"/>
                    </a:lnTo>
                    <a:lnTo>
                      <a:pt x="1" y="424"/>
                    </a:lnTo>
                    <a:lnTo>
                      <a:pt x="0" y="470"/>
                    </a:lnTo>
                    <a:lnTo>
                      <a:pt x="1" y="514"/>
                    </a:lnTo>
                    <a:lnTo>
                      <a:pt x="7" y="554"/>
                    </a:lnTo>
                    <a:lnTo>
                      <a:pt x="20" y="588"/>
                    </a:lnTo>
                    <a:lnTo>
                      <a:pt x="29" y="604"/>
                    </a:lnTo>
                    <a:lnTo>
                      <a:pt x="40" y="620"/>
                    </a:lnTo>
                    <a:lnTo>
                      <a:pt x="52" y="635"/>
                    </a:lnTo>
                    <a:lnTo>
                      <a:pt x="63" y="649"/>
                    </a:lnTo>
                    <a:lnTo>
                      <a:pt x="76" y="663"/>
                    </a:lnTo>
                    <a:lnTo>
                      <a:pt x="91" y="673"/>
                    </a:lnTo>
                    <a:lnTo>
                      <a:pt x="104" y="683"/>
                    </a:lnTo>
                    <a:lnTo>
                      <a:pt x="118" y="690"/>
                    </a:lnTo>
                    <a:lnTo>
                      <a:pt x="131" y="696"/>
                    </a:lnTo>
                    <a:lnTo>
                      <a:pt x="145" y="702"/>
                    </a:lnTo>
                    <a:lnTo>
                      <a:pt x="157" y="708"/>
                    </a:lnTo>
                    <a:lnTo>
                      <a:pt x="169" y="713"/>
                    </a:lnTo>
                    <a:lnTo>
                      <a:pt x="178" y="718"/>
                    </a:lnTo>
                    <a:lnTo>
                      <a:pt x="184" y="722"/>
                    </a:lnTo>
                    <a:lnTo>
                      <a:pt x="189" y="725"/>
                    </a:lnTo>
                    <a:lnTo>
                      <a:pt x="191" y="726"/>
                    </a:lnTo>
                    <a:lnTo>
                      <a:pt x="673" y="487"/>
                    </a:lnTo>
                    <a:lnTo>
                      <a:pt x="729" y="571"/>
                    </a:lnTo>
                    <a:lnTo>
                      <a:pt x="798" y="519"/>
                    </a:lnTo>
                    <a:lnTo>
                      <a:pt x="794" y="450"/>
                    </a:lnTo>
                    <a:lnTo>
                      <a:pt x="847" y="406"/>
                    </a:lnTo>
                    <a:close/>
                  </a:path>
                </a:pathLst>
              </a:custGeom>
              <a:solidFill>
                <a:srgbClr val="C0C0C0"/>
              </a:solidFill>
              <a:ln w="12700">
                <a:solidFill>
                  <a:srgbClr val="12121C"/>
                </a:solidFill>
                <a:round/>
                <a:headEnd/>
                <a:tailEnd/>
              </a:ln>
            </p:spPr>
            <p:txBody>
              <a:bodyPr/>
              <a:lstStyle/>
              <a:p>
                <a:pPr defTabSz="914400"/>
                <a:endParaRPr lang="sr-Latn-RS" sz="1400">
                  <a:solidFill>
                    <a:srgbClr val="000000"/>
                  </a:solidFill>
                  <a:cs typeface="+mn-cs"/>
                </a:endParaRPr>
              </a:p>
            </p:txBody>
          </p:sp>
          <p:sp>
            <p:nvSpPr>
              <p:cNvPr id="14993" name="Freeform 798">
                <a:extLst>
                  <a:ext uri="{FF2B5EF4-FFF2-40B4-BE49-F238E27FC236}">
                    <a16:creationId xmlns:a16="http://schemas.microsoft.com/office/drawing/2014/main" id="{1B8B0C07-F540-4CDF-84CF-D629D85E4EFB}"/>
                  </a:ext>
                </a:extLst>
              </p:cNvPr>
              <p:cNvSpPr>
                <a:spLocks/>
              </p:cNvSpPr>
              <p:nvPr/>
            </p:nvSpPr>
            <p:spPr bwMode="auto">
              <a:xfrm flipH="1">
                <a:off x="462" y="988"/>
                <a:ext cx="23" cy="15"/>
              </a:xfrm>
              <a:custGeom>
                <a:avLst/>
                <a:gdLst>
                  <a:gd name="T0" fmla="*/ 0 w 100"/>
                  <a:gd name="T1" fmla="*/ 0 h 63"/>
                  <a:gd name="T2" fmla="*/ 0 w 100"/>
                  <a:gd name="T3" fmla="*/ 0 h 63"/>
                  <a:gd name="T4" fmla="*/ 0 w 100"/>
                  <a:gd name="T5" fmla="*/ 0 h 63"/>
                  <a:gd name="T6" fmla="*/ 0 w 100"/>
                  <a:gd name="T7" fmla="*/ 0 h 63"/>
                  <a:gd name="T8" fmla="*/ 0 w 100"/>
                  <a:gd name="T9" fmla="*/ 0 h 63"/>
                  <a:gd name="T10" fmla="*/ 0 w 100"/>
                  <a:gd name="T11" fmla="*/ 0 h 63"/>
                  <a:gd name="T12" fmla="*/ 0 w 100"/>
                  <a:gd name="T13" fmla="*/ 0 h 63"/>
                  <a:gd name="T14" fmla="*/ 0 w 100"/>
                  <a:gd name="T15" fmla="*/ 0 h 63"/>
                  <a:gd name="T16" fmla="*/ 0 w 100"/>
                  <a:gd name="T17" fmla="*/ 0 h 63"/>
                  <a:gd name="T18" fmla="*/ 0 w 100"/>
                  <a:gd name="T19" fmla="*/ 0 h 63"/>
                  <a:gd name="T20" fmla="*/ 0 w 100"/>
                  <a:gd name="T21" fmla="*/ 0 h 63"/>
                  <a:gd name="T22" fmla="*/ 0 w 100"/>
                  <a:gd name="T23" fmla="*/ 0 h 63"/>
                  <a:gd name="T24" fmla="*/ 0 w 100"/>
                  <a:gd name="T25" fmla="*/ 0 h 63"/>
                  <a:gd name="T26" fmla="*/ 0 w 100"/>
                  <a:gd name="T27" fmla="*/ 0 h 63"/>
                  <a:gd name="T28" fmla="*/ 0 w 100"/>
                  <a:gd name="T29" fmla="*/ 0 h 63"/>
                  <a:gd name="T30" fmla="*/ 0 w 100"/>
                  <a:gd name="T31" fmla="*/ 0 h 63"/>
                  <a:gd name="T32" fmla="*/ 0 w 100"/>
                  <a:gd name="T33" fmla="*/ 0 h 63"/>
                  <a:gd name="T34" fmla="*/ 0 w 100"/>
                  <a:gd name="T35" fmla="*/ 0 h 6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0"/>
                  <a:gd name="T55" fmla="*/ 0 h 63"/>
                  <a:gd name="T56" fmla="*/ 100 w 100"/>
                  <a:gd name="T57" fmla="*/ 63 h 6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0" h="63">
                    <a:moveTo>
                      <a:pt x="20" y="40"/>
                    </a:moveTo>
                    <a:lnTo>
                      <a:pt x="0" y="52"/>
                    </a:lnTo>
                    <a:lnTo>
                      <a:pt x="63" y="63"/>
                    </a:lnTo>
                    <a:lnTo>
                      <a:pt x="65" y="48"/>
                    </a:lnTo>
                    <a:lnTo>
                      <a:pt x="64" y="48"/>
                    </a:lnTo>
                    <a:lnTo>
                      <a:pt x="60" y="46"/>
                    </a:lnTo>
                    <a:lnTo>
                      <a:pt x="54" y="45"/>
                    </a:lnTo>
                    <a:lnTo>
                      <a:pt x="47" y="44"/>
                    </a:lnTo>
                    <a:lnTo>
                      <a:pt x="55" y="39"/>
                    </a:lnTo>
                    <a:lnTo>
                      <a:pt x="64" y="35"/>
                    </a:lnTo>
                    <a:lnTo>
                      <a:pt x="73" y="29"/>
                    </a:lnTo>
                    <a:lnTo>
                      <a:pt x="82" y="24"/>
                    </a:lnTo>
                    <a:lnTo>
                      <a:pt x="89" y="20"/>
                    </a:lnTo>
                    <a:lnTo>
                      <a:pt x="95" y="16"/>
                    </a:lnTo>
                    <a:lnTo>
                      <a:pt x="99" y="15"/>
                    </a:lnTo>
                    <a:lnTo>
                      <a:pt x="100" y="14"/>
                    </a:lnTo>
                    <a:lnTo>
                      <a:pt x="93" y="0"/>
                    </a:lnTo>
                    <a:lnTo>
                      <a:pt x="20"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94" name="Freeform 799">
                <a:extLst>
                  <a:ext uri="{FF2B5EF4-FFF2-40B4-BE49-F238E27FC236}">
                    <a16:creationId xmlns:a16="http://schemas.microsoft.com/office/drawing/2014/main" id="{CF59F652-2A83-43DD-A226-8DC300C0B47B}"/>
                  </a:ext>
                </a:extLst>
              </p:cNvPr>
              <p:cNvSpPr>
                <a:spLocks/>
              </p:cNvSpPr>
              <p:nvPr/>
            </p:nvSpPr>
            <p:spPr bwMode="auto">
              <a:xfrm flipH="1">
                <a:off x="611" y="1425"/>
                <a:ext cx="36" cy="34"/>
              </a:xfrm>
              <a:custGeom>
                <a:avLst/>
                <a:gdLst>
                  <a:gd name="T0" fmla="*/ 0 w 155"/>
                  <a:gd name="T1" fmla="*/ 0 h 147"/>
                  <a:gd name="T2" fmla="*/ 0 w 155"/>
                  <a:gd name="T3" fmla="*/ 0 h 147"/>
                  <a:gd name="T4" fmla="*/ 0 w 155"/>
                  <a:gd name="T5" fmla="*/ 0 h 147"/>
                  <a:gd name="T6" fmla="*/ 0 w 155"/>
                  <a:gd name="T7" fmla="*/ 0 h 147"/>
                  <a:gd name="T8" fmla="*/ 0 w 155"/>
                  <a:gd name="T9" fmla="*/ 0 h 147"/>
                  <a:gd name="T10" fmla="*/ 0 w 155"/>
                  <a:gd name="T11" fmla="*/ 0 h 147"/>
                  <a:gd name="T12" fmla="*/ 0 w 155"/>
                  <a:gd name="T13" fmla="*/ 0 h 147"/>
                  <a:gd name="T14" fmla="*/ 0 w 155"/>
                  <a:gd name="T15" fmla="*/ 0 h 147"/>
                  <a:gd name="T16" fmla="*/ 0 w 155"/>
                  <a:gd name="T17" fmla="*/ 0 h 147"/>
                  <a:gd name="T18" fmla="*/ 0 w 155"/>
                  <a:gd name="T19" fmla="*/ 0 h 147"/>
                  <a:gd name="T20" fmla="*/ 0 w 155"/>
                  <a:gd name="T21" fmla="*/ 0 h 147"/>
                  <a:gd name="T22" fmla="*/ 0 w 155"/>
                  <a:gd name="T23" fmla="*/ 0 h 147"/>
                  <a:gd name="T24" fmla="*/ 0 w 155"/>
                  <a:gd name="T25" fmla="*/ 0 h 147"/>
                  <a:gd name="T26" fmla="*/ 0 w 155"/>
                  <a:gd name="T27" fmla="*/ 0 h 147"/>
                  <a:gd name="T28" fmla="*/ 0 w 155"/>
                  <a:gd name="T29" fmla="*/ 0 h 147"/>
                  <a:gd name="T30" fmla="*/ 0 w 155"/>
                  <a:gd name="T31" fmla="*/ 0 h 147"/>
                  <a:gd name="T32" fmla="*/ 0 w 155"/>
                  <a:gd name="T33" fmla="*/ 0 h 147"/>
                  <a:gd name="T34" fmla="*/ 0 w 155"/>
                  <a:gd name="T35" fmla="*/ 0 h 147"/>
                  <a:gd name="T36" fmla="*/ 0 w 155"/>
                  <a:gd name="T37" fmla="*/ 0 h 147"/>
                  <a:gd name="T38" fmla="*/ 0 w 155"/>
                  <a:gd name="T39" fmla="*/ 0 h 147"/>
                  <a:gd name="T40" fmla="*/ 0 w 155"/>
                  <a:gd name="T41" fmla="*/ 0 h 147"/>
                  <a:gd name="T42" fmla="*/ 0 w 155"/>
                  <a:gd name="T43" fmla="*/ 0 h 147"/>
                  <a:gd name="T44" fmla="*/ 0 w 155"/>
                  <a:gd name="T45" fmla="*/ 0 h 147"/>
                  <a:gd name="T46" fmla="*/ 0 w 155"/>
                  <a:gd name="T47" fmla="*/ 0 h 147"/>
                  <a:gd name="T48" fmla="*/ 0 w 155"/>
                  <a:gd name="T49" fmla="*/ 0 h 147"/>
                  <a:gd name="T50" fmla="*/ 0 w 155"/>
                  <a:gd name="T51" fmla="*/ 0 h 147"/>
                  <a:gd name="T52" fmla="*/ 0 w 155"/>
                  <a:gd name="T53" fmla="*/ 0 h 147"/>
                  <a:gd name="T54" fmla="*/ 0 w 155"/>
                  <a:gd name="T55" fmla="*/ 0 h 147"/>
                  <a:gd name="T56" fmla="*/ 0 w 155"/>
                  <a:gd name="T57" fmla="*/ 0 h 147"/>
                  <a:gd name="T58" fmla="*/ 0 w 155"/>
                  <a:gd name="T59" fmla="*/ 0 h 147"/>
                  <a:gd name="T60" fmla="*/ 0 w 155"/>
                  <a:gd name="T61" fmla="*/ 0 h 147"/>
                  <a:gd name="T62" fmla="*/ 0 w 155"/>
                  <a:gd name="T63" fmla="*/ 0 h 147"/>
                  <a:gd name="T64" fmla="*/ 0 w 155"/>
                  <a:gd name="T65" fmla="*/ 0 h 1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5"/>
                  <a:gd name="T100" fmla="*/ 0 h 147"/>
                  <a:gd name="T101" fmla="*/ 155 w 155"/>
                  <a:gd name="T102" fmla="*/ 147 h 1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5" h="147">
                    <a:moveTo>
                      <a:pt x="155" y="73"/>
                    </a:moveTo>
                    <a:lnTo>
                      <a:pt x="153" y="87"/>
                    </a:lnTo>
                    <a:lnTo>
                      <a:pt x="148" y="101"/>
                    </a:lnTo>
                    <a:lnTo>
                      <a:pt x="142" y="114"/>
                    </a:lnTo>
                    <a:lnTo>
                      <a:pt x="132" y="125"/>
                    </a:lnTo>
                    <a:lnTo>
                      <a:pt x="121" y="134"/>
                    </a:lnTo>
                    <a:lnTo>
                      <a:pt x="108" y="141"/>
                    </a:lnTo>
                    <a:lnTo>
                      <a:pt x="93" y="146"/>
                    </a:lnTo>
                    <a:lnTo>
                      <a:pt x="78" y="147"/>
                    </a:lnTo>
                    <a:lnTo>
                      <a:pt x="62" y="146"/>
                    </a:lnTo>
                    <a:lnTo>
                      <a:pt x="48" y="141"/>
                    </a:lnTo>
                    <a:lnTo>
                      <a:pt x="35" y="134"/>
                    </a:lnTo>
                    <a:lnTo>
                      <a:pt x="23" y="125"/>
                    </a:lnTo>
                    <a:lnTo>
                      <a:pt x="13" y="114"/>
                    </a:lnTo>
                    <a:lnTo>
                      <a:pt x="6" y="101"/>
                    </a:lnTo>
                    <a:lnTo>
                      <a:pt x="1" y="87"/>
                    </a:lnTo>
                    <a:lnTo>
                      <a:pt x="0" y="73"/>
                    </a:lnTo>
                    <a:lnTo>
                      <a:pt x="1" y="59"/>
                    </a:lnTo>
                    <a:lnTo>
                      <a:pt x="6" y="44"/>
                    </a:lnTo>
                    <a:lnTo>
                      <a:pt x="13" y="32"/>
                    </a:lnTo>
                    <a:lnTo>
                      <a:pt x="23" y="21"/>
                    </a:lnTo>
                    <a:lnTo>
                      <a:pt x="35" y="13"/>
                    </a:lnTo>
                    <a:lnTo>
                      <a:pt x="48" y="5"/>
                    </a:lnTo>
                    <a:lnTo>
                      <a:pt x="62" y="1"/>
                    </a:lnTo>
                    <a:lnTo>
                      <a:pt x="78" y="0"/>
                    </a:lnTo>
                    <a:lnTo>
                      <a:pt x="93" y="1"/>
                    </a:lnTo>
                    <a:lnTo>
                      <a:pt x="108" y="5"/>
                    </a:lnTo>
                    <a:lnTo>
                      <a:pt x="121" y="13"/>
                    </a:lnTo>
                    <a:lnTo>
                      <a:pt x="132" y="21"/>
                    </a:lnTo>
                    <a:lnTo>
                      <a:pt x="142" y="32"/>
                    </a:lnTo>
                    <a:lnTo>
                      <a:pt x="148" y="44"/>
                    </a:lnTo>
                    <a:lnTo>
                      <a:pt x="153" y="59"/>
                    </a:lnTo>
                    <a:lnTo>
                      <a:pt x="155"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95" name="Freeform 800">
                <a:extLst>
                  <a:ext uri="{FF2B5EF4-FFF2-40B4-BE49-F238E27FC236}">
                    <a16:creationId xmlns:a16="http://schemas.microsoft.com/office/drawing/2014/main" id="{21FB9984-D3C1-48A4-A849-AF09BA7631D1}"/>
                  </a:ext>
                </a:extLst>
              </p:cNvPr>
              <p:cNvSpPr>
                <a:spLocks/>
              </p:cNvSpPr>
              <p:nvPr/>
            </p:nvSpPr>
            <p:spPr bwMode="auto">
              <a:xfrm flipH="1">
                <a:off x="588" y="1056"/>
                <a:ext cx="17" cy="18"/>
              </a:xfrm>
              <a:custGeom>
                <a:avLst/>
                <a:gdLst>
                  <a:gd name="T0" fmla="*/ 0 w 74"/>
                  <a:gd name="T1" fmla="*/ 0 h 79"/>
                  <a:gd name="T2" fmla="*/ 0 w 74"/>
                  <a:gd name="T3" fmla="*/ 0 h 79"/>
                  <a:gd name="T4" fmla="*/ 0 w 74"/>
                  <a:gd name="T5" fmla="*/ 0 h 79"/>
                  <a:gd name="T6" fmla="*/ 0 w 74"/>
                  <a:gd name="T7" fmla="*/ 0 h 79"/>
                  <a:gd name="T8" fmla="*/ 0 w 74"/>
                  <a:gd name="T9" fmla="*/ 0 h 79"/>
                  <a:gd name="T10" fmla="*/ 0 w 74"/>
                  <a:gd name="T11" fmla="*/ 0 h 79"/>
                  <a:gd name="T12" fmla="*/ 0 w 74"/>
                  <a:gd name="T13" fmla="*/ 0 h 79"/>
                  <a:gd name="T14" fmla="*/ 0 w 74"/>
                  <a:gd name="T15" fmla="*/ 0 h 79"/>
                  <a:gd name="T16" fmla="*/ 0 w 74"/>
                  <a:gd name="T17" fmla="*/ 0 h 79"/>
                  <a:gd name="T18" fmla="*/ 0 w 74"/>
                  <a:gd name="T19" fmla="*/ 0 h 79"/>
                  <a:gd name="T20" fmla="*/ 0 w 74"/>
                  <a:gd name="T21" fmla="*/ 0 h 79"/>
                  <a:gd name="T22" fmla="*/ 0 w 74"/>
                  <a:gd name="T23" fmla="*/ 0 h 79"/>
                  <a:gd name="T24" fmla="*/ 0 w 74"/>
                  <a:gd name="T25" fmla="*/ 0 h 79"/>
                  <a:gd name="T26" fmla="*/ 0 w 74"/>
                  <a:gd name="T27" fmla="*/ 0 h 79"/>
                  <a:gd name="T28" fmla="*/ 0 w 74"/>
                  <a:gd name="T29" fmla="*/ 0 h 79"/>
                  <a:gd name="T30" fmla="*/ 0 w 74"/>
                  <a:gd name="T31" fmla="*/ 0 h 79"/>
                  <a:gd name="T32" fmla="*/ 0 w 74"/>
                  <a:gd name="T33" fmla="*/ 0 h 79"/>
                  <a:gd name="T34" fmla="*/ 0 w 74"/>
                  <a:gd name="T35" fmla="*/ 0 h 79"/>
                  <a:gd name="T36" fmla="*/ 0 w 74"/>
                  <a:gd name="T37" fmla="*/ 0 h 79"/>
                  <a:gd name="T38" fmla="*/ 0 w 74"/>
                  <a:gd name="T39" fmla="*/ 0 h 79"/>
                  <a:gd name="T40" fmla="*/ 0 w 74"/>
                  <a:gd name="T41" fmla="*/ 0 h 79"/>
                  <a:gd name="T42" fmla="*/ 0 w 74"/>
                  <a:gd name="T43" fmla="*/ 0 h 79"/>
                  <a:gd name="T44" fmla="*/ 0 w 74"/>
                  <a:gd name="T45" fmla="*/ 0 h 79"/>
                  <a:gd name="T46" fmla="*/ 0 w 74"/>
                  <a:gd name="T47" fmla="*/ 0 h 79"/>
                  <a:gd name="T48" fmla="*/ 0 w 74"/>
                  <a:gd name="T49" fmla="*/ 0 h 79"/>
                  <a:gd name="T50" fmla="*/ 0 w 74"/>
                  <a:gd name="T51" fmla="*/ 0 h 79"/>
                  <a:gd name="T52" fmla="*/ 0 w 74"/>
                  <a:gd name="T53" fmla="*/ 0 h 79"/>
                  <a:gd name="T54" fmla="*/ 0 w 74"/>
                  <a:gd name="T55" fmla="*/ 0 h 79"/>
                  <a:gd name="T56" fmla="*/ 0 w 74"/>
                  <a:gd name="T57" fmla="*/ 0 h 79"/>
                  <a:gd name="T58" fmla="*/ 0 w 74"/>
                  <a:gd name="T59" fmla="*/ 0 h 79"/>
                  <a:gd name="T60" fmla="*/ 0 w 74"/>
                  <a:gd name="T61" fmla="*/ 0 h 79"/>
                  <a:gd name="T62" fmla="*/ 0 w 74"/>
                  <a:gd name="T63" fmla="*/ 0 h 79"/>
                  <a:gd name="T64" fmla="*/ 0 w 74"/>
                  <a:gd name="T65" fmla="*/ 0 h 79"/>
                  <a:gd name="T66" fmla="*/ 0 w 74"/>
                  <a:gd name="T67" fmla="*/ 0 h 79"/>
                  <a:gd name="T68" fmla="*/ 0 w 74"/>
                  <a:gd name="T69" fmla="*/ 0 h 79"/>
                  <a:gd name="T70" fmla="*/ 0 w 74"/>
                  <a:gd name="T71" fmla="*/ 0 h 79"/>
                  <a:gd name="T72" fmla="*/ 0 w 74"/>
                  <a:gd name="T73" fmla="*/ 0 h 79"/>
                  <a:gd name="T74" fmla="*/ 0 w 74"/>
                  <a:gd name="T75" fmla="*/ 0 h 79"/>
                  <a:gd name="T76" fmla="*/ 0 w 74"/>
                  <a:gd name="T77" fmla="*/ 0 h 7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79"/>
                  <a:gd name="T119" fmla="*/ 74 w 74"/>
                  <a:gd name="T120" fmla="*/ 79 h 7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79">
                    <a:moveTo>
                      <a:pt x="3" y="12"/>
                    </a:moveTo>
                    <a:lnTo>
                      <a:pt x="0" y="64"/>
                    </a:lnTo>
                    <a:lnTo>
                      <a:pt x="0" y="66"/>
                    </a:lnTo>
                    <a:lnTo>
                      <a:pt x="0" y="69"/>
                    </a:lnTo>
                    <a:lnTo>
                      <a:pt x="2" y="73"/>
                    </a:lnTo>
                    <a:lnTo>
                      <a:pt x="3" y="75"/>
                    </a:lnTo>
                    <a:lnTo>
                      <a:pt x="6" y="77"/>
                    </a:lnTo>
                    <a:lnTo>
                      <a:pt x="9" y="78"/>
                    </a:lnTo>
                    <a:lnTo>
                      <a:pt x="11" y="79"/>
                    </a:lnTo>
                    <a:lnTo>
                      <a:pt x="14" y="79"/>
                    </a:lnTo>
                    <a:lnTo>
                      <a:pt x="62" y="74"/>
                    </a:lnTo>
                    <a:lnTo>
                      <a:pt x="67" y="73"/>
                    </a:lnTo>
                    <a:lnTo>
                      <a:pt x="71" y="69"/>
                    </a:lnTo>
                    <a:lnTo>
                      <a:pt x="74" y="65"/>
                    </a:lnTo>
                    <a:lnTo>
                      <a:pt x="74" y="60"/>
                    </a:lnTo>
                    <a:lnTo>
                      <a:pt x="72" y="55"/>
                    </a:lnTo>
                    <a:lnTo>
                      <a:pt x="68" y="51"/>
                    </a:lnTo>
                    <a:lnTo>
                      <a:pt x="65" y="48"/>
                    </a:lnTo>
                    <a:lnTo>
                      <a:pt x="59" y="47"/>
                    </a:lnTo>
                    <a:lnTo>
                      <a:pt x="57" y="47"/>
                    </a:lnTo>
                    <a:lnTo>
                      <a:pt x="49" y="48"/>
                    </a:lnTo>
                    <a:lnTo>
                      <a:pt x="39" y="49"/>
                    </a:lnTo>
                    <a:lnTo>
                      <a:pt x="28" y="51"/>
                    </a:lnTo>
                    <a:lnTo>
                      <a:pt x="29" y="39"/>
                    </a:lnTo>
                    <a:lnTo>
                      <a:pt x="29" y="26"/>
                    </a:lnTo>
                    <a:lnTo>
                      <a:pt x="31" y="18"/>
                    </a:lnTo>
                    <a:lnTo>
                      <a:pt x="31" y="14"/>
                    </a:lnTo>
                    <a:lnTo>
                      <a:pt x="31" y="13"/>
                    </a:lnTo>
                    <a:lnTo>
                      <a:pt x="29" y="8"/>
                    </a:lnTo>
                    <a:lnTo>
                      <a:pt x="27" y="4"/>
                    </a:lnTo>
                    <a:lnTo>
                      <a:pt x="24" y="1"/>
                    </a:lnTo>
                    <a:lnTo>
                      <a:pt x="19" y="0"/>
                    </a:lnTo>
                    <a:lnTo>
                      <a:pt x="14" y="0"/>
                    </a:lnTo>
                    <a:lnTo>
                      <a:pt x="9" y="3"/>
                    </a:lnTo>
                    <a:lnTo>
                      <a:pt x="5" y="6"/>
                    </a:lnTo>
                    <a:lnTo>
                      <a:pt x="3"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96" name="Freeform 801">
                <a:extLst>
                  <a:ext uri="{FF2B5EF4-FFF2-40B4-BE49-F238E27FC236}">
                    <a16:creationId xmlns:a16="http://schemas.microsoft.com/office/drawing/2014/main" id="{ADB5AA10-7C2E-4688-9F7E-D228C612E05B}"/>
                  </a:ext>
                </a:extLst>
              </p:cNvPr>
              <p:cNvSpPr>
                <a:spLocks/>
              </p:cNvSpPr>
              <p:nvPr/>
            </p:nvSpPr>
            <p:spPr bwMode="auto">
              <a:xfrm flipH="1">
                <a:off x="563" y="1072"/>
                <a:ext cx="20" cy="12"/>
              </a:xfrm>
              <a:custGeom>
                <a:avLst/>
                <a:gdLst>
                  <a:gd name="T0" fmla="*/ 0 w 83"/>
                  <a:gd name="T1" fmla="*/ 0 h 56"/>
                  <a:gd name="T2" fmla="*/ 0 w 83"/>
                  <a:gd name="T3" fmla="*/ 0 h 56"/>
                  <a:gd name="T4" fmla="*/ 0 w 83"/>
                  <a:gd name="T5" fmla="*/ 0 h 56"/>
                  <a:gd name="T6" fmla="*/ 0 w 83"/>
                  <a:gd name="T7" fmla="*/ 0 h 56"/>
                  <a:gd name="T8" fmla="*/ 0 w 83"/>
                  <a:gd name="T9" fmla="*/ 0 h 56"/>
                  <a:gd name="T10" fmla="*/ 0 w 83"/>
                  <a:gd name="T11" fmla="*/ 0 h 56"/>
                  <a:gd name="T12" fmla="*/ 0 w 83"/>
                  <a:gd name="T13" fmla="*/ 0 h 56"/>
                  <a:gd name="T14" fmla="*/ 0 w 83"/>
                  <a:gd name="T15" fmla="*/ 0 h 56"/>
                  <a:gd name="T16" fmla="*/ 0 w 83"/>
                  <a:gd name="T17" fmla="*/ 0 h 56"/>
                  <a:gd name="T18" fmla="*/ 0 w 83"/>
                  <a:gd name="T19" fmla="*/ 0 h 56"/>
                  <a:gd name="T20" fmla="*/ 0 w 83"/>
                  <a:gd name="T21" fmla="*/ 0 h 56"/>
                  <a:gd name="T22" fmla="*/ 0 w 83"/>
                  <a:gd name="T23" fmla="*/ 0 h 56"/>
                  <a:gd name="T24" fmla="*/ 0 w 83"/>
                  <a:gd name="T25" fmla="*/ 0 h 56"/>
                  <a:gd name="T26" fmla="*/ 0 w 83"/>
                  <a:gd name="T27" fmla="*/ 0 h 56"/>
                  <a:gd name="T28" fmla="*/ 0 w 83"/>
                  <a:gd name="T29" fmla="*/ 0 h 56"/>
                  <a:gd name="T30" fmla="*/ 0 w 83"/>
                  <a:gd name="T31" fmla="*/ 0 h 56"/>
                  <a:gd name="T32" fmla="*/ 0 w 83"/>
                  <a:gd name="T33" fmla="*/ 0 h 56"/>
                  <a:gd name="T34" fmla="*/ 0 w 83"/>
                  <a:gd name="T35" fmla="*/ 0 h 56"/>
                  <a:gd name="T36" fmla="*/ 0 w 83"/>
                  <a:gd name="T37" fmla="*/ 0 h 5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56"/>
                  <a:gd name="T59" fmla="*/ 83 w 83"/>
                  <a:gd name="T60" fmla="*/ 56 h 5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56">
                    <a:moveTo>
                      <a:pt x="63" y="2"/>
                    </a:moveTo>
                    <a:lnTo>
                      <a:pt x="6" y="30"/>
                    </a:lnTo>
                    <a:lnTo>
                      <a:pt x="2" y="33"/>
                    </a:lnTo>
                    <a:lnTo>
                      <a:pt x="0" y="38"/>
                    </a:lnTo>
                    <a:lnTo>
                      <a:pt x="0" y="43"/>
                    </a:lnTo>
                    <a:lnTo>
                      <a:pt x="1" y="49"/>
                    </a:lnTo>
                    <a:lnTo>
                      <a:pt x="4" y="52"/>
                    </a:lnTo>
                    <a:lnTo>
                      <a:pt x="9" y="55"/>
                    </a:lnTo>
                    <a:lnTo>
                      <a:pt x="14" y="56"/>
                    </a:lnTo>
                    <a:lnTo>
                      <a:pt x="19" y="55"/>
                    </a:lnTo>
                    <a:lnTo>
                      <a:pt x="76" y="26"/>
                    </a:lnTo>
                    <a:lnTo>
                      <a:pt x="80" y="22"/>
                    </a:lnTo>
                    <a:lnTo>
                      <a:pt x="83" y="19"/>
                    </a:lnTo>
                    <a:lnTo>
                      <a:pt x="83" y="13"/>
                    </a:lnTo>
                    <a:lnTo>
                      <a:pt x="82" y="8"/>
                    </a:lnTo>
                    <a:lnTo>
                      <a:pt x="79" y="3"/>
                    </a:lnTo>
                    <a:lnTo>
                      <a:pt x="74" y="0"/>
                    </a:lnTo>
                    <a:lnTo>
                      <a:pt x="69" y="0"/>
                    </a:lnTo>
                    <a:lnTo>
                      <a:pt x="6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97" name="Freeform 802">
                <a:extLst>
                  <a:ext uri="{FF2B5EF4-FFF2-40B4-BE49-F238E27FC236}">
                    <a16:creationId xmlns:a16="http://schemas.microsoft.com/office/drawing/2014/main" id="{6805692C-760A-43D3-88A7-511CECBC363E}"/>
                  </a:ext>
                </a:extLst>
              </p:cNvPr>
              <p:cNvSpPr>
                <a:spLocks/>
              </p:cNvSpPr>
              <p:nvPr/>
            </p:nvSpPr>
            <p:spPr bwMode="auto">
              <a:xfrm flipH="1">
                <a:off x="566" y="1045"/>
                <a:ext cx="11" cy="11"/>
              </a:xfrm>
              <a:custGeom>
                <a:avLst/>
                <a:gdLst>
                  <a:gd name="T0" fmla="*/ 0 w 48"/>
                  <a:gd name="T1" fmla="*/ 0 h 49"/>
                  <a:gd name="T2" fmla="*/ 0 w 48"/>
                  <a:gd name="T3" fmla="*/ 0 h 49"/>
                  <a:gd name="T4" fmla="*/ 0 w 48"/>
                  <a:gd name="T5" fmla="*/ 0 h 49"/>
                  <a:gd name="T6" fmla="*/ 0 w 48"/>
                  <a:gd name="T7" fmla="*/ 0 h 49"/>
                  <a:gd name="T8" fmla="*/ 0 w 48"/>
                  <a:gd name="T9" fmla="*/ 0 h 49"/>
                  <a:gd name="T10" fmla="*/ 0 w 48"/>
                  <a:gd name="T11" fmla="*/ 0 h 49"/>
                  <a:gd name="T12" fmla="*/ 0 w 48"/>
                  <a:gd name="T13" fmla="*/ 0 h 49"/>
                  <a:gd name="T14" fmla="*/ 0 w 48"/>
                  <a:gd name="T15" fmla="*/ 0 h 49"/>
                  <a:gd name="T16" fmla="*/ 0 w 48"/>
                  <a:gd name="T17" fmla="*/ 0 h 49"/>
                  <a:gd name="T18" fmla="*/ 0 w 48"/>
                  <a:gd name="T19" fmla="*/ 0 h 49"/>
                  <a:gd name="T20" fmla="*/ 0 w 48"/>
                  <a:gd name="T21" fmla="*/ 0 h 49"/>
                  <a:gd name="T22" fmla="*/ 0 w 48"/>
                  <a:gd name="T23" fmla="*/ 0 h 49"/>
                  <a:gd name="T24" fmla="*/ 0 w 48"/>
                  <a:gd name="T25" fmla="*/ 0 h 49"/>
                  <a:gd name="T26" fmla="*/ 0 w 48"/>
                  <a:gd name="T27" fmla="*/ 0 h 49"/>
                  <a:gd name="T28" fmla="*/ 0 w 48"/>
                  <a:gd name="T29" fmla="*/ 0 h 49"/>
                  <a:gd name="T30" fmla="*/ 0 w 48"/>
                  <a:gd name="T31" fmla="*/ 0 h 49"/>
                  <a:gd name="T32" fmla="*/ 0 w 48"/>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9"/>
                  <a:gd name="T53" fmla="*/ 48 w 4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9">
                    <a:moveTo>
                      <a:pt x="48" y="24"/>
                    </a:moveTo>
                    <a:lnTo>
                      <a:pt x="47" y="33"/>
                    </a:lnTo>
                    <a:lnTo>
                      <a:pt x="42" y="41"/>
                    </a:lnTo>
                    <a:lnTo>
                      <a:pt x="34" y="46"/>
                    </a:lnTo>
                    <a:lnTo>
                      <a:pt x="25" y="49"/>
                    </a:lnTo>
                    <a:lnTo>
                      <a:pt x="16" y="46"/>
                    </a:lnTo>
                    <a:lnTo>
                      <a:pt x="8" y="41"/>
                    </a:lnTo>
                    <a:lnTo>
                      <a:pt x="3" y="33"/>
                    </a:lnTo>
                    <a:lnTo>
                      <a:pt x="0" y="24"/>
                    </a:lnTo>
                    <a:lnTo>
                      <a:pt x="3" y="15"/>
                    </a:lnTo>
                    <a:lnTo>
                      <a:pt x="8" y="7"/>
                    </a:lnTo>
                    <a:lnTo>
                      <a:pt x="16" y="2"/>
                    </a:lnTo>
                    <a:lnTo>
                      <a:pt x="25" y="0"/>
                    </a:lnTo>
                    <a:lnTo>
                      <a:pt x="34" y="2"/>
                    </a:lnTo>
                    <a:lnTo>
                      <a:pt x="42" y="7"/>
                    </a:lnTo>
                    <a:lnTo>
                      <a:pt x="47" y="15"/>
                    </a:lnTo>
                    <a:lnTo>
                      <a:pt x="48"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grpSp>
        <p:grpSp>
          <p:nvGrpSpPr>
            <p:cNvPr id="14875" name="Group 803">
              <a:extLst>
                <a:ext uri="{FF2B5EF4-FFF2-40B4-BE49-F238E27FC236}">
                  <a16:creationId xmlns:a16="http://schemas.microsoft.com/office/drawing/2014/main" id="{2465C7AC-E3C0-46D2-A842-D723F29AA0E4}"/>
                </a:ext>
              </a:extLst>
            </p:cNvPr>
            <p:cNvGrpSpPr>
              <a:grpSpLocks/>
            </p:cNvGrpSpPr>
            <p:nvPr/>
          </p:nvGrpSpPr>
          <p:grpSpPr bwMode="auto">
            <a:xfrm>
              <a:off x="4858" y="1675"/>
              <a:ext cx="525" cy="601"/>
              <a:chOff x="337" y="893"/>
              <a:chExt cx="525" cy="601"/>
            </a:xfrm>
          </p:grpSpPr>
          <p:sp>
            <p:nvSpPr>
              <p:cNvPr id="14920" name="Freeform 804">
                <a:extLst>
                  <a:ext uri="{FF2B5EF4-FFF2-40B4-BE49-F238E27FC236}">
                    <a16:creationId xmlns:a16="http://schemas.microsoft.com/office/drawing/2014/main" id="{49A29389-68BB-46B1-9728-DB6C109F6716}"/>
                  </a:ext>
                </a:extLst>
              </p:cNvPr>
              <p:cNvSpPr>
                <a:spLocks/>
              </p:cNvSpPr>
              <p:nvPr/>
            </p:nvSpPr>
            <p:spPr bwMode="auto">
              <a:xfrm flipH="1">
                <a:off x="389" y="1329"/>
                <a:ext cx="158" cy="88"/>
              </a:xfrm>
              <a:custGeom>
                <a:avLst/>
                <a:gdLst>
                  <a:gd name="T0" fmla="*/ 0 w 692"/>
                  <a:gd name="T1" fmla="*/ 0 h 382"/>
                  <a:gd name="T2" fmla="*/ 0 w 692"/>
                  <a:gd name="T3" fmla="*/ 0 h 382"/>
                  <a:gd name="T4" fmla="*/ 0 w 692"/>
                  <a:gd name="T5" fmla="*/ 0 h 382"/>
                  <a:gd name="T6" fmla="*/ 0 w 692"/>
                  <a:gd name="T7" fmla="*/ 0 h 382"/>
                  <a:gd name="T8" fmla="*/ 0 w 692"/>
                  <a:gd name="T9" fmla="*/ 0 h 382"/>
                  <a:gd name="T10" fmla="*/ 0 w 692"/>
                  <a:gd name="T11" fmla="*/ 0 h 382"/>
                  <a:gd name="T12" fmla="*/ 0 w 692"/>
                  <a:gd name="T13" fmla="*/ 0 h 382"/>
                  <a:gd name="T14" fmla="*/ 0 w 692"/>
                  <a:gd name="T15" fmla="*/ 0 h 382"/>
                  <a:gd name="T16" fmla="*/ 0 w 692"/>
                  <a:gd name="T17" fmla="*/ 0 h 382"/>
                  <a:gd name="T18" fmla="*/ 0 w 692"/>
                  <a:gd name="T19" fmla="*/ 0 h 382"/>
                  <a:gd name="T20" fmla="*/ 0 w 692"/>
                  <a:gd name="T21" fmla="*/ 0 h 382"/>
                  <a:gd name="T22" fmla="*/ 0 w 692"/>
                  <a:gd name="T23" fmla="*/ 0 h 382"/>
                  <a:gd name="T24" fmla="*/ 0 w 692"/>
                  <a:gd name="T25" fmla="*/ 0 h 382"/>
                  <a:gd name="T26" fmla="*/ 0 w 692"/>
                  <a:gd name="T27" fmla="*/ 0 h 382"/>
                  <a:gd name="T28" fmla="*/ 0 w 692"/>
                  <a:gd name="T29" fmla="*/ 0 h 382"/>
                  <a:gd name="T30" fmla="*/ 0 w 692"/>
                  <a:gd name="T31" fmla="*/ 0 h 382"/>
                  <a:gd name="T32" fmla="*/ 0 w 692"/>
                  <a:gd name="T33" fmla="*/ 0 h 382"/>
                  <a:gd name="T34" fmla="*/ 0 w 692"/>
                  <a:gd name="T35" fmla="*/ 0 h 382"/>
                  <a:gd name="T36" fmla="*/ 0 w 692"/>
                  <a:gd name="T37" fmla="*/ 0 h 382"/>
                  <a:gd name="T38" fmla="*/ 0 w 692"/>
                  <a:gd name="T39" fmla="*/ 0 h 382"/>
                  <a:gd name="T40" fmla="*/ 0 w 692"/>
                  <a:gd name="T41" fmla="*/ 0 h 382"/>
                  <a:gd name="T42" fmla="*/ 0 w 692"/>
                  <a:gd name="T43" fmla="*/ 0 h 382"/>
                  <a:gd name="T44" fmla="*/ 0 w 692"/>
                  <a:gd name="T45" fmla="*/ 0 h 382"/>
                  <a:gd name="T46" fmla="*/ 0 w 692"/>
                  <a:gd name="T47" fmla="*/ 0 h 382"/>
                  <a:gd name="T48" fmla="*/ 0 w 692"/>
                  <a:gd name="T49" fmla="*/ 0 h 382"/>
                  <a:gd name="T50" fmla="*/ 0 w 692"/>
                  <a:gd name="T51" fmla="*/ 0 h 382"/>
                  <a:gd name="T52" fmla="*/ 0 w 692"/>
                  <a:gd name="T53" fmla="*/ 0 h 382"/>
                  <a:gd name="T54" fmla="*/ 0 w 692"/>
                  <a:gd name="T55" fmla="*/ 0 h 382"/>
                  <a:gd name="T56" fmla="*/ 0 w 692"/>
                  <a:gd name="T57" fmla="*/ 0 h 382"/>
                  <a:gd name="T58" fmla="*/ 0 w 692"/>
                  <a:gd name="T59" fmla="*/ 0 h 382"/>
                  <a:gd name="T60" fmla="*/ 0 w 692"/>
                  <a:gd name="T61" fmla="*/ 0 h 382"/>
                  <a:gd name="T62" fmla="*/ 0 w 692"/>
                  <a:gd name="T63" fmla="*/ 0 h 382"/>
                  <a:gd name="T64" fmla="*/ 0 w 692"/>
                  <a:gd name="T65" fmla="*/ 0 h 382"/>
                  <a:gd name="T66" fmla="*/ 0 w 692"/>
                  <a:gd name="T67" fmla="*/ 0 h 382"/>
                  <a:gd name="T68" fmla="*/ 0 w 692"/>
                  <a:gd name="T69" fmla="*/ 0 h 382"/>
                  <a:gd name="T70" fmla="*/ 0 w 692"/>
                  <a:gd name="T71" fmla="*/ 0 h 382"/>
                  <a:gd name="T72" fmla="*/ 0 w 692"/>
                  <a:gd name="T73" fmla="*/ 0 h 382"/>
                  <a:gd name="T74" fmla="*/ 0 w 692"/>
                  <a:gd name="T75" fmla="*/ 0 h 382"/>
                  <a:gd name="T76" fmla="*/ 0 w 692"/>
                  <a:gd name="T77" fmla="*/ 0 h 382"/>
                  <a:gd name="T78" fmla="*/ 0 w 692"/>
                  <a:gd name="T79" fmla="*/ 0 h 382"/>
                  <a:gd name="T80" fmla="*/ 0 w 692"/>
                  <a:gd name="T81" fmla="*/ 0 h 382"/>
                  <a:gd name="T82" fmla="*/ 0 w 692"/>
                  <a:gd name="T83" fmla="*/ 0 h 382"/>
                  <a:gd name="T84" fmla="*/ 0 w 692"/>
                  <a:gd name="T85" fmla="*/ 0 h 38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92"/>
                  <a:gd name="T130" fmla="*/ 0 h 382"/>
                  <a:gd name="T131" fmla="*/ 692 w 692"/>
                  <a:gd name="T132" fmla="*/ 382 h 38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92" h="382">
                    <a:moveTo>
                      <a:pt x="575" y="1"/>
                    </a:moveTo>
                    <a:lnTo>
                      <a:pt x="569" y="5"/>
                    </a:lnTo>
                    <a:lnTo>
                      <a:pt x="564" y="9"/>
                    </a:lnTo>
                    <a:lnTo>
                      <a:pt x="562" y="15"/>
                    </a:lnTo>
                    <a:lnTo>
                      <a:pt x="560" y="22"/>
                    </a:lnTo>
                    <a:lnTo>
                      <a:pt x="560" y="23"/>
                    </a:lnTo>
                    <a:lnTo>
                      <a:pt x="562" y="26"/>
                    </a:lnTo>
                    <a:lnTo>
                      <a:pt x="562" y="27"/>
                    </a:lnTo>
                    <a:lnTo>
                      <a:pt x="562" y="29"/>
                    </a:lnTo>
                    <a:lnTo>
                      <a:pt x="566" y="39"/>
                    </a:lnTo>
                    <a:lnTo>
                      <a:pt x="575" y="63"/>
                    </a:lnTo>
                    <a:lnTo>
                      <a:pt x="588" y="97"/>
                    </a:lnTo>
                    <a:lnTo>
                      <a:pt x="602" y="137"/>
                    </a:lnTo>
                    <a:lnTo>
                      <a:pt x="618" y="178"/>
                    </a:lnTo>
                    <a:lnTo>
                      <a:pt x="632" y="214"/>
                    </a:lnTo>
                    <a:lnTo>
                      <a:pt x="641" y="242"/>
                    </a:lnTo>
                    <a:lnTo>
                      <a:pt x="646" y="255"/>
                    </a:lnTo>
                    <a:lnTo>
                      <a:pt x="642" y="269"/>
                    </a:lnTo>
                    <a:lnTo>
                      <a:pt x="636" y="292"/>
                    </a:lnTo>
                    <a:lnTo>
                      <a:pt x="629" y="317"/>
                    </a:lnTo>
                    <a:lnTo>
                      <a:pt x="624" y="338"/>
                    </a:lnTo>
                    <a:lnTo>
                      <a:pt x="614" y="338"/>
                    </a:lnTo>
                    <a:lnTo>
                      <a:pt x="593" y="338"/>
                    </a:lnTo>
                    <a:lnTo>
                      <a:pt x="564" y="338"/>
                    </a:lnTo>
                    <a:lnTo>
                      <a:pt x="529" y="338"/>
                    </a:lnTo>
                    <a:lnTo>
                      <a:pt x="488" y="338"/>
                    </a:lnTo>
                    <a:lnTo>
                      <a:pt x="443" y="338"/>
                    </a:lnTo>
                    <a:lnTo>
                      <a:pt x="395" y="338"/>
                    </a:lnTo>
                    <a:lnTo>
                      <a:pt x="347" y="338"/>
                    </a:lnTo>
                    <a:lnTo>
                      <a:pt x="298" y="338"/>
                    </a:lnTo>
                    <a:lnTo>
                      <a:pt x="250" y="338"/>
                    </a:lnTo>
                    <a:lnTo>
                      <a:pt x="205" y="338"/>
                    </a:lnTo>
                    <a:lnTo>
                      <a:pt x="164" y="338"/>
                    </a:lnTo>
                    <a:lnTo>
                      <a:pt x="129" y="338"/>
                    </a:lnTo>
                    <a:lnTo>
                      <a:pt x="100" y="338"/>
                    </a:lnTo>
                    <a:lnTo>
                      <a:pt x="79" y="338"/>
                    </a:lnTo>
                    <a:lnTo>
                      <a:pt x="69" y="338"/>
                    </a:lnTo>
                    <a:lnTo>
                      <a:pt x="62" y="313"/>
                    </a:lnTo>
                    <a:lnTo>
                      <a:pt x="55" y="281"/>
                    </a:lnTo>
                    <a:lnTo>
                      <a:pt x="48" y="251"/>
                    </a:lnTo>
                    <a:lnTo>
                      <a:pt x="44" y="235"/>
                    </a:lnTo>
                    <a:lnTo>
                      <a:pt x="47" y="223"/>
                    </a:lnTo>
                    <a:lnTo>
                      <a:pt x="55" y="199"/>
                    </a:lnTo>
                    <a:lnTo>
                      <a:pt x="62" y="165"/>
                    </a:lnTo>
                    <a:lnTo>
                      <a:pt x="73" y="127"/>
                    </a:lnTo>
                    <a:lnTo>
                      <a:pt x="83" y="91"/>
                    </a:lnTo>
                    <a:lnTo>
                      <a:pt x="92" y="58"/>
                    </a:lnTo>
                    <a:lnTo>
                      <a:pt x="98" y="36"/>
                    </a:lnTo>
                    <a:lnTo>
                      <a:pt x="100" y="27"/>
                    </a:lnTo>
                    <a:lnTo>
                      <a:pt x="101" y="26"/>
                    </a:lnTo>
                    <a:lnTo>
                      <a:pt x="101" y="24"/>
                    </a:lnTo>
                    <a:lnTo>
                      <a:pt x="101" y="23"/>
                    </a:lnTo>
                    <a:lnTo>
                      <a:pt x="101" y="22"/>
                    </a:lnTo>
                    <a:lnTo>
                      <a:pt x="100" y="15"/>
                    </a:lnTo>
                    <a:lnTo>
                      <a:pt x="98" y="9"/>
                    </a:lnTo>
                    <a:lnTo>
                      <a:pt x="92" y="3"/>
                    </a:lnTo>
                    <a:lnTo>
                      <a:pt x="86" y="1"/>
                    </a:lnTo>
                    <a:lnTo>
                      <a:pt x="77" y="0"/>
                    </a:lnTo>
                    <a:lnTo>
                      <a:pt x="69" y="2"/>
                    </a:lnTo>
                    <a:lnTo>
                      <a:pt x="62" y="9"/>
                    </a:lnTo>
                    <a:lnTo>
                      <a:pt x="59" y="16"/>
                    </a:lnTo>
                    <a:lnTo>
                      <a:pt x="0" y="229"/>
                    </a:lnTo>
                    <a:lnTo>
                      <a:pt x="0" y="231"/>
                    </a:lnTo>
                    <a:lnTo>
                      <a:pt x="0" y="234"/>
                    </a:lnTo>
                    <a:lnTo>
                      <a:pt x="0" y="236"/>
                    </a:lnTo>
                    <a:lnTo>
                      <a:pt x="0" y="239"/>
                    </a:lnTo>
                    <a:lnTo>
                      <a:pt x="30" y="365"/>
                    </a:lnTo>
                    <a:lnTo>
                      <a:pt x="33" y="372"/>
                    </a:lnTo>
                    <a:lnTo>
                      <a:pt x="38" y="377"/>
                    </a:lnTo>
                    <a:lnTo>
                      <a:pt x="43" y="381"/>
                    </a:lnTo>
                    <a:lnTo>
                      <a:pt x="51" y="382"/>
                    </a:lnTo>
                    <a:lnTo>
                      <a:pt x="641" y="382"/>
                    </a:lnTo>
                    <a:lnTo>
                      <a:pt x="647" y="381"/>
                    </a:lnTo>
                    <a:lnTo>
                      <a:pt x="654" y="378"/>
                    </a:lnTo>
                    <a:lnTo>
                      <a:pt x="659" y="373"/>
                    </a:lnTo>
                    <a:lnTo>
                      <a:pt x="662" y="367"/>
                    </a:lnTo>
                    <a:lnTo>
                      <a:pt x="690" y="260"/>
                    </a:lnTo>
                    <a:lnTo>
                      <a:pt x="692" y="256"/>
                    </a:lnTo>
                    <a:lnTo>
                      <a:pt x="692" y="253"/>
                    </a:lnTo>
                    <a:lnTo>
                      <a:pt x="692" y="249"/>
                    </a:lnTo>
                    <a:lnTo>
                      <a:pt x="690" y="247"/>
                    </a:lnTo>
                    <a:lnTo>
                      <a:pt x="603" y="14"/>
                    </a:lnTo>
                    <a:lnTo>
                      <a:pt x="599" y="6"/>
                    </a:lnTo>
                    <a:lnTo>
                      <a:pt x="592" y="1"/>
                    </a:lnTo>
                    <a:lnTo>
                      <a:pt x="584" y="0"/>
                    </a:lnTo>
                    <a:lnTo>
                      <a:pt x="57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21" name="Freeform 805">
                <a:extLst>
                  <a:ext uri="{FF2B5EF4-FFF2-40B4-BE49-F238E27FC236}">
                    <a16:creationId xmlns:a16="http://schemas.microsoft.com/office/drawing/2014/main" id="{353B748C-C5FB-4170-9CC2-1BA3736C1E96}"/>
                  </a:ext>
                </a:extLst>
              </p:cNvPr>
              <p:cNvSpPr>
                <a:spLocks/>
              </p:cNvSpPr>
              <p:nvPr/>
            </p:nvSpPr>
            <p:spPr bwMode="auto">
              <a:xfrm flipH="1">
                <a:off x="372" y="1468"/>
                <a:ext cx="30" cy="21"/>
              </a:xfrm>
              <a:custGeom>
                <a:avLst/>
                <a:gdLst>
                  <a:gd name="T0" fmla="*/ 0 w 130"/>
                  <a:gd name="T1" fmla="*/ 0 h 93"/>
                  <a:gd name="T2" fmla="*/ 0 w 130"/>
                  <a:gd name="T3" fmla="*/ 0 h 93"/>
                  <a:gd name="T4" fmla="*/ 0 w 130"/>
                  <a:gd name="T5" fmla="*/ 0 h 93"/>
                  <a:gd name="T6" fmla="*/ 0 w 130"/>
                  <a:gd name="T7" fmla="*/ 0 h 93"/>
                  <a:gd name="T8" fmla="*/ 0 w 130"/>
                  <a:gd name="T9" fmla="*/ 0 h 93"/>
                  <a:gd name="T10" fmla="*/ 0 w 130"/>
                  <a:gd name="T11" fmla="*/ 0 h 93"/>
                  <a:gd name="T12" fmla="*/ 0 w 130"/>
                  <a:gd name="T13" fmla="*/ 0 h 93"/>
                  <a:gd name="T14" fmla="*/ 0 w 130"/>
                  <a:gd name="T15" fmla="*/ 0 h 93"/>
                  <a:gd name="T16" fmla="*/ 0 w 130"/>
                  <a:gd name="T17" fmla="*/ 0 h 93"/>
                  <a:gd name="T18" fmla="*/ 0 w 130"/>
                  <a:gd name="T19" fmla="*/ 0 h 93"/>
                  <a:gd name="T20" fmla="*/ 0 w 130"/>
                  <a:gd name="T21" fmla="*/ 0 h 93"/>
                  <a:gd name="T22" fmla="*/ 0 w 130"/>
                  <a:gd name="T23" fmla="*/ 0 h 93"/>
                  <a:gd name="T24" fmla="*/ 0 w 130"/>
                  <a:gd name="T25" fmla="*/ 0 h 93"/>
                  <a:gd name="T26" fmla="*/ 0 w 130"/>
                  <a:gd name="T27" fmla="*/ 0 h 93"/>
                  <a:gd name="T28" fmla="*/ 0 w 130"/>
                  <a:gd name="T29" fmla="*/ 0 h 93"/>
                  <a:gd name="T30" fmla="*/ 0 w 130"/>
                  <a:gd name="T31" fmla="*/ 0 h 93"/>
                  <a:gd name="T32" fmla="*/ 0 w 130"/>
                  <a:gd name="T33" fmla="*/ 0 h 93"/>
                  <a:gd name="T34" fmla="*/ 0 w 130"/>
                  <a:gd name="T35" fmla="*/ 0 h 93"/>
                  <a:gd name="T36" fmla="*/ 0 w 130"/>
                  <a:gd name="T37" fmla="*/ 0 h 93"/>
                  <a:gd name="T38" fmla="*/ 0 w 130"/>
                  <a:gd name="T39" fmla="*/ 0 h 93"/>
                  <a:gd name="T40" fmla="*/ 0 w 130"/>
                  <a:gd name="T41" fmla="*/ 0 h 93"/>
                  <a:gd name="T42" fmla="*/ 0 w 130"/>
                  <a:gd name="T43" fmla="*/ 0 h 93"/>
                  <a:gd name="T44" fmla="*/ 0 w 130"/>
                  <a:gd name="T45" fmla="*/ 0 h 93"/>
                  <a:gd name="T46" fmla="*/ 0 w 130"/>
                  <a:gd name="T47" fmla="*/ 0 h 93"/>
                  <a:gd name="T48" fmla="*/ 0 w 130"/>
                  <a:gd name="T49" fmla="*/ 0 h 93"/>
                  <a:gd name="T50" fmla="*/ 0 w 130"/>
                  <a:gd name="T51" fmla="*/ 0 h 93"/>
                  <a:gd name="T52" fmla="*/ 0 w 130"/>
                  <a:gd name="T53" fmla="*/ 0 h 93"/>
                  <a:gd name="T54" fmla="*/ 0 w 130"/>
                  <a:gd name="T55" fmla="*/ 0 h 93"/>
                  <a:gd name="T56" fmla="*/ 0 w 130"/>
                  <a:gd name="T57" fmla="*/ 0 h 93"/>
                  <a:gd name="T58" fmla="*/ 0 w 130"/>
                  <a:gd name="T59" fmla="*/ 0 h 93"/>
                  <a:gd name="T60" fmla="*/ 0 w 130"/>
                  <a:gd name="T61" fmla="*/ 0 h 93"/>
                  <a:gd name="T62" fmla="*/ 0 w 130"/>
                  <a:gd name="T63" fmla="*/ 0 h 93"/>
                  <a:gd name="T64" fmla="*/ 0 w 130"/>
                  <a:gd name="T65" fmla="*/ 0 h 93"/>
                  <a:gd name="T66" fmla="*/ 0 w 130"/>
                  <a:gd name="T67" fmla="*/ 0 h 93"/>
                  <a:gd name="T68" fmla="*/ 0 w 130"/>
                  <a:gd name="T69" fmla="*/ 0 h 93"/>
                  <a:gd name="T70" fmla="*/ 0 w 130"/>
                  <a:gd name="T71" fmla="*/ 0 h 93"/>
                  <a:gd name="T72" fmla="*/ 0 w 130"/>
                  <a:gd name="T73" fmla="*/ 0 h 9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0"/>
                  <a:gd name="T112" fmla="*/ 0 h 93"/>
                  <a:gd name="T113" fmla="*/ 130 w 130"/>
                  <a:gd name="T114" fmla="*/ 93 h 9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0" h="93">
                    <a:moveTo>
                      <a:pt x="0" y="43"/>
                    </a:moveTo>
                    <a:lnTo>
                      <a:pt x="0" y="43"/>
                    </a:lnTo>
                    <a:lnTo>
                      <a:pt x="2" y="52"/>
                    </a:lnTo>
                    <a:lnTo>
                      <a:pt x="4" y="61"/>
                    </a:lnTo>
                    <a:lnTo>
                      <a:pt x="10" y="70"/>
                    </a:lnTo>
                    <a:lnTo>
                      <a:pt x="17" y="77"/>
                    </a:lnTo>
                    <a:lnTo>
                      <a:pt x="26" y="83"/>
                    </a:lnTo>
                    <a:lnTo>
                      <a:pt x="37" y="88"/>
                    </a:lnTo>
                    <a:lnTo>
                      <a:pt x="50" y="92"/>
                    </a:lnTo>
                    <a:lnTo>
                      <a:pt x="63" y="93"/>
                    </a:lnTo>
                    <a:lnTo>
                      <a:pt x="76" y="93"/>
                    </a:lnTo>
                    <a:lnTo>
                      <a:pt x="89" y="92"/>
                    </a:lnTo>
                    <a:lnTo>
                      <a:pt x="99" y="88"/>
                    </a:lnTo>
                    <a:lnTo>
                      <a:pt x="110" y="83"/>
                    </a:lnTo>
                    <a:lnTo>
                      <a:pt x="117" y="77"/>
                    </a:lnTo>
                    <a:lnTo>
                      <a:pt x="124" y="70"/>
                    </a:lnTo>
                    <a:lnTo>
                      <a:pt x="129" y="61"/>
                    </a:lnTo>
                    <a:lnTo>
                      <a:pt x="130" y="52"/>
                    </a:lnTo>
                    <a:lnTo>
                      <a:pt x="130" y="41"/>
                    </a:lnTo>
                    <a:lnTo>
                      <a:pt x="127" y="32"/>
                    </a:lnTo>
                    <a:lnTo>
                      <a:pt x="121" y="24"/>
                    </a:lnTo>
                    <a:lnTo>
                      <a:pt x="115" y="17"/>
                    </a:lnTo>
                    <a:lnTo>
                      <a:pt x="106" y="10"/>
                    </a:lnTo>
                    <a:lnTo>
                      <a:pt x="94" y="5"/>
                    </a:lnTo>
                    <a:lnTo>
                      <a:pt x="82" y="1"/>
                    </a:lnTo>
                    <a:lnTo>
                      <a:pt x="69" y="0"/>
                    </a:lnTo>
                    <a:lnTo>
                      <a:pt x="55" y="0"/>
                    </a:lnTo>
                    <a:lnTo>
                      <a:pt x="43" y="1"/>
                    </a:lnTo>
                    <a:lnTo>
                      <a:pt x="32" y="5"/>
                    </a:lnTo>
                    <a:lnTo>
                      <a:pt x="21" y="10"/>
                    </a:lnTo>
                    <a:lnTo>
                      <a:pt x="13" y="17"/>
                    </a:lnTo>
                    <a:lnTo>
                      <a:pt x="7" y="24"/>
                    </a:lnTo>
                    <a:lnTo>
                      <a:pt x="3" y="32"/>
                    </a:lnTo>
                    <a:lnTo>
                      <a:pt x="0"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22" name="Freeform 806">
                <a:extLst>
                  <a:ext uri="{FF2B5EF4-FFF2-40B4-BE49-F238E27FC236}">
                    <a16:creationId xmlns:a16="http://schemas.microsoft.com/office/drawing/2014/main" id="{10BF8718-669A-4412-AB17-5F59095D8CD4}"/>
                  </a:ext>
                </a:extLst>
              </p:cNvPr>
              <p:cNvSpPr>
                <a:spLocks/>
              </p:cNvSpPr>
              <p:nvPr/>
            </p:nvSpPr>
            <p:spPr bwMode="auto">
              <a:xfrm flipH="1">
                <a:off x="383" y="1332"/>
                <a:ext cx="43" cy="153"/>
              </a:xfrm>
              <a:custGeom>
                <a:avLst/>
                <a:gdLst>
                  <a:gd name="T0" fmla="*/ 0 w 184"/>
                  <a:gd name="T1" fmla="*/ 0 h 666"/>
                  <a:gd name="T2" fmla="*/ 0 w 184"/>
                  <a:gd name="T3" fmla="*/ 0 h 666"/>
                  <a:gd name="T4" fmla="*/ 0 w 184"/>
                  <a:gd name="T5" fmla="*/ 0 h 666"/>
                  <a:gd name="T6" fmla="*/ 0 w 184"/>
                  <a:gd name="T7" fmla="*/ 0 h 666"/>
                  <a:gd name="T8" fmla="*/ 0 w 184"/>
                  <a:gd name="T9" fmla="*/ 0 h 666"/>
                  <a:gd name="T10" fmla="*/ 0 w 184"/>
                  <a:gd name="T11" fmla="*/ 0 h 666"/>
                  <a:gd name="T12" fmla="*/ 0 w 184"/>
                  <a:gd name="T13" fmla="*/ 0 h 666"/>
                  <a:gd name="T14" fmla="*/ 0 w 184"/>
                  <a:gd name="T15" fmla="*/ 0 h 666"/>
                  <a:gd name="T16" fmla="*/ 0 w 184"/>
                  <a:gd name="T17" fmla="*/ 0 h 666"/>
                  <a:gd name="T18" fmla="*/ 0 w 184"/>
                  <a:gd name="T19" fmla="*/ 0 h 666"/>
                  <a:gd name="T20" fmla="*/ 0 w 184"/>
                  <a:gd name="T21" fmla="*/ 0 h 666"/>
                  <a:gd name="T22" fmla="*/ 0 w 184"/>
                  <a:gd name="T23" fmla="*/ 0 h 666"/>
                  <a:gd name="T24" fmla="*/ 0 w 184"/>
                  <a:gd name="T25" fmla="*/ 0 h 666"/>
                  <a:gd name="T26" fmla="*/ 0 w 184"/>
                  <a:gd name="T27" fmla="*/ 0 h 666"/>
                  <a:gd name="T28" fmla="*/ 0 w 184"/>
                  <a:gd name="T29" fmla="*/ 0 h 666"/>
                  <a:gd name="T30" fmla="*/ 0 w 184"/>
                  <a:gd name="T31" fmla="*/ 0 h 666"/>
                  <a:gd name="T32" fmla="*/ 0 w 184"/>
                  <a:gd name="T33" fmla="*/ 0 h 666"/>
                  <a:gd name="T34" fmla="*/ 0 w 184"/>
                  <a:gd name="T35" fmla="*/ 0 h 666"/>
                  <a:gd name="T36" fmla="*/ 0 w 184"/>
                  <a:gd name="T37" fmla="*/ 0 h 66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4"/>
                  <a:gd name="T58" fmla="*/ 0 h 666"/>
                  <a:gd name="T59" fmla="*/ 184 w 184"/>
                  <a:gd name="T60" fmla="*/ 666 h 66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4" h="666">
                    <a:moveTo>
                      <a:pt x="17" y="0"/>
                    </a:moveTo>
                    <a:lnTo>
                      <a:pt x="9" y="4"/>
                    </a:lnTo>
                    <a:lnTo>
                      <a:pt x="2" y="9"/>
                    </a:lnTo>
                    <a:lnTo>
                      <a:pt x="0" y="17"/>
                    </a:lnTo>
                    <a:lnTo>
                      <a:pt x="0" y="26"/>
                    </a:lnTo>
                    <a:lnTo>
                      <a:pt x="141" y="651"/>
                    </a:lnTo>
                    <a:lnTo>
                      <a:pt x="145" y="659"/>
                    </a:lnTo>
                    <a:lnTo>
                      <a:pt x="152" y="664"/>
                    </a:lnTo>
                    <a:lnTo>
                      <a:pt x="160" y="666"/>
                    </a:lnTo>
                    <a:lnTo>
                      <a:pt x="169" y="666"/>
                    </a:lnTo>
                    <a:lnTo>
                      <a:pt x="177" y="662"/>
                    </a:lnTo>
                    <a:lnTo>
                      <a:pt x="182" y="657"/>
                    </a:lnTo>
                    <a:lnTo>
                      <a:pt x="184" y="649"/>
                    </a:lnTo>
                    <a:lnTo>
                      <a:pt x="184" y="640"/>
                    </a:lnTo>
                    <a:lnTo>
                      <a:pt x="43" y="17"/>
                    </a:lnTo>
                    <a:lnTo>
                      <a:pt x="39" y="9"/>
                    </a:lnTo>
                    <a:lnTo>
                      <a:pt x="34" y="3"/>
                    </a:lnTo>
                    <a:lnTo>
                      <a:pt x="26" y="0"/>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23" name="Freeform 807">
                <a:extLst>
                  <a:ext uri="{FF2B5EF4-FFF2-40B4-BE49-F238E27FC236}">
                    <a16:creationId xmlns:a16="http://schemas.microsoft.com/office/drawing/2014/main" id="{DCE4744D-D155-4D06-B802-AD3C479FB730}"/>
                  </a:ext>
                </a:extLst>
              </p:cNvPr>
              <p:cNvSpPr>
                <a:spLocks/>
              </p:cNvSpPr>
              <p:nvPr/>
            </p:nvSpPr>
            <p:spPr bwMode="auto">
              <a:xfrm flipH="1">
                <a:off x="337" y="1115"/>
                <a:ext cx="224" cy="225"/>
              </a:xfrm>
              <a:custGeom>
                <a:avLst/>
                <a:gdLst>
                  <a:gd name="T0" fmla="*/ 0 w 983"/>
                  <a:gd name="T1" fmla="*/ 0 h 985"/>
                  <a:gd name="T2" fmla="*/ 0 w 983"/>
                  <a:gd name="T3" fmla="*/ 0 h 985"/>
                  <a:gd name="T4" fmla="*/ 0 w 983"/>
                  <a:gd name="T5" fmla="*/ 0 h 985"/>
                  <a:gd name="T6" fmla="*/ 0 w 983"/>
                  <a:gd name="T7" fmla="*/ 0 h 985"/>
                  <a:gd name="T8" fmla="*/ 0 w 983"/>
                  <a:gd name="T9" fmla="*/ 0 h 985"/>
                  <a:gd name="T10" fmla="*/ 0 w 983"/>
                  <a:gd name="T11" fmla="*/ 0 h 985"/>
                  <a:gd name="T12" fmla="*/ 0 w 983"/>
                  <a:gd name="T13" fmla="*/ 0 h 985"/>
                  <a:gd name="T14" fmla="*/ 0 w 983"/>
                  <a:gd name="T15" fmla="*/ 0 h 985"/>
                  <a:gd name="T16" fmla="*/ 0 w 983"/>
                  <a:gd name="T17" fmla="*/ 0 h 985"/>
                  <a:gd name="T18" fmla="*/ 0 w 983"/>
                  <a:gd name="T19" fmla="*/ 0 h 985"/>
                  <a:gd name="T20" fmla="*/ 0 w 983"/>
                  <a:gd name="T21" fmla="*/ 0 h 985"/>
                  <a:gd name="T22" fmla="*/ 0 w 983"/>
                  <a:gd name="T23" fmla="*/ 0 h 985"/>
                  <a:gd name="T24" fmla="*/ 0 w 983"/>
                  <a:gd name="T25" fmla="*/ 0 h 985"/>
                  <a:gd name="T26" fmla="*/ 0 w 983"/>
                  <a:gd name="T27" fmla="*/ 0 h 985"/>
                  <a:gd name="T28" fmla="*/ 0 w 983"/>
                  <a:gd name="T29" fmla="*/ 0 h 985"/>
                  <a:gd name="T30" fmla="*/ 0 w 983"/>
                  <a:gd name="T31" fmla="*/ 0 h 985"/>
                  <a:gd name="T32" fmla="*/ 0 w 983"/>
                  <a:gd name="T33" fmla="*/ 0 h 985"/>
                  <a:gd name="T34" fmla="*/ 0 w 983"/>
                  <a:gd name="T35" fmla="*/ 0 h 985"/>
                  <a:gd name="T36" fmla="*/ 0 w 983"/>
                  <a:gd name="T37" fmla="*/ 0 h 985"/>
                  <a:gd name="T38" fmla="*/ 0 w 983"/>
                  <a:gd name="T39" fmla="*/ 0 h 985"/>
                  <a:gd name="T40" fmla="*/ 0 w 983"/>
                  <a:gd name="T41" fmla="*/ 0 h 985"/>
                  <a:gd name="T42" fmla="*/ 0 w 983"/>
                  <a:gd name="T43" fmla="*/ 0 h 985"/>
                  <a:gd name="T44" fmla="*/ 0 w 983"/>
                  <a:gd name="T45" fmla="*/ 0 h 985"/>
                  <a:gd name="T46" fmla="*/ 0 w 983"/>
                  <a:gd name="T47" fmla="*/ 0 h 985"/>
                  <a:gd name="T48" fmla="*/ 0 w 983"/>
                  <a:gd name="T49" fmla="*/ 0 h 985"/>
                  <a:gd name="T50" fmla="*/ 0 w 983"/>
                  <a:gd name="T51" fmla="*/ 0 h 985"/>
                  <a:gd name="T52" fmla="*/ 0 w 983"/>
                  <a:gd name="T53" fmla="*/ 0 h 985"/>
                  <a:gd name="T54" fmla="*/ 0 w 983"/>
                  <a:gd name="T55" fmla="*/ 0 h 985"/>
                  <a:gd name="T56" fmla="*/ 0 w 983"/>
                  <a:gd name="T57" fmla="*/ 0 h 985"/>
                  <a:gd name="T58" fmla="*/ 0 w 983"/>
                  <a:gd name="T59" fmla="*/ 0 h 985"/>
                  <a:gd name="T60" fmla="*/ 0 w 983"/>
                  <a:gd name="T61" fmla="*/ 0 h 985"/>
                  <a:gd name="T62" fmla="*/ 0 w 983"/>
                  <a:gd name="T63" fmla="*/ 0 h 985"/>
                  <a:gd name="T64" fmla="*/ 0 w 983"/>
                  <a:gd name="T65" fmla="*/ 0 h 985"/>
                  <a:gd name="T66" fmla="*/ 0 w 983"/>
                  <a:gd name="T67" fmla="*/ 0 h 985"/>
                  <a:gd name="T68" fmla="*/ 0 w 983"/>
                  <a:gd name="T69" fmla="*/ 0 h 985"/>
                  <a:gd name="T70" fmla="*/ 0 w 983"/>
                  <a:gd name="T71" fmla="*/ 0 h 985"/>
                  <a:gd name="T72" fmla="*/ 0 w 983"/>
                  <a:gd name="T73" fmla="*/ 0 h 985"/>
                  <a:gd name="T74" fmla="*/ 0 w 983"/>
                  <a:gd name="T75" fmla="*/ 0 h 985"/>
                  <a:gd name="T76" fmla="*/ 0 w 983"/>
                  <a:gd name="T77" fmla="*/ 0 h 985"/>
                  <a:gd name="T78" fmla="*/ 0 w 983"/>
                  <a:gd name="T79" fmla="*/ 0 h 985"/>
                  <a:gd name="T80" fmla="*/ 0 w 983"/>
                  <a:gd name="T81" fmla="*/ 0 h 985"/>
                  <a:gd name="T82" fmla="*/ 0 w 983"/>
                  <a:gd name="T83" fmla="*/ 0 h 985"/>
                  <a:gd name="T84" fmla="*/ 0 w 983"/>
                  <a:gd name="T85" fmla="*/ 0 h 985"/>
                  <a:gd name="T86" fmla="*/ 0 w 983"/>
                  <a:gd name="T87" fmla="*/ 0 h 985"/>
                  <a:gd name="T88" fmla="*/ 0 w 983"/>
                  <a:gd name="T89" fmla="*/ 0 h 985"/>
                  <a:gd name="T90" fmla="*/ 0 w 983"/>
                  <a:gd name="T91" fmla="*/ 0 h 985"/>
                  <a:gd name="T92" fmla="*/ 0 w 983"/>
                  <a:gd name="T93" fmla="*/ 0 h 98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83"/>
                  <a:gd name="T142" fmla="*/ 0 h 985"/>
                  <a:gd name="T143" fmla="*/ 983 w 983"/>
                  <a:gd name="T144" fmla="*/ 985 h 98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83" h="985">
                    <a:moveTo>
                      <a:pt x="883" y="31"/>
                    </a:moveTo>
                    <a:lnTo>
                      <a:pt x="882" y="33"/>
                    </a:lnTo>
                    <a:lnTo>
                      <a:pt x="882" y="34"/>
                    </a:lnTo>
                    <a:lnTo>
                      <a:pt x="880" y="37"/>
                    </a:lnTo>
                    <a:lnTo>
                      <a:pt x="880" y="38"/>
                    </a:lnTo>
                    <a:lnTo>
                      <a:pt x="873" y="69"/>
                    </a:lnTo>
                    <a:lnTo>
                      <a:pt x="852" y="151"/>
                    </a:lnTo>
                    <a:lnTo>
                      <a:pt x="823" y="267"/>
                    </a:lnTo>
                    <a:lnTo>
                      <a:pt x="791" y="400"/>
                    </a:lnTo>
                    <a:lnTo>
                      <a:pt x="757" y="534"/>
                    </a:lnTo>
                    <a:lnTo>
                      <a:pt x="728" y="650"/>
                    </a:lnTo>
                    <a:lnTo>
                      <a:pt x="708" y="733"/>
                    </a:lnTo>
                    <a:lnTo>
                      <a:pt x="700" y="765"/>
                    </a:lnTo>
                    <a:lnTo>
                      <a:pt x="692" y="785"/>
                    </a:lnTo>
                    <a:lnTo>
                      <a:pt x="684" y="802"/>
                    </a:lnTo>
                    <a:lnTo>
                      <a:pt x="676" y="814"/>
                    </a:lnTo>
                    <a:lnTo>
                      <a:pt x="670" y="824"/>
                    </a:lnTo>
                    <a:lnTo>
                      <a:pt x="663" y="830"/>
                    </a:lnTo>
                    <a:lnTo>
                      <a:pt x="658" y="836"/>
                    </a:lnTo>
                    <a:lnTo>
                      <a:pt x="654" y="838"/>
                    </a:lnTo>
                    <a:lnTo>
                      <a:pt x="650" y="840"/>
                    </a:lnTo>
                    <a:lnTo>
                      <a:pt x="646" y="841"/>
                    </a:lnTo>
                    <a:lnTo>
                      <a:pt x="644" y="841"/>
                    </a:lnTo>
                    <a:lnTo>
                      <a:pt x="643" y="841"/>
                    </a:lnTo>
                    <a:lnTo>
                      <a:pt x="641" y="841"/>
                    </a:lnTo>
                    <a:lnTo>
                      <a:pt x="639" y="840"/>
                    </a:lnTo>
                    <a:lnTo>
                      <a:pt x="636" y="840"/>
                    </a:lnTo>
                    <a:lnTo>
                      <a:pt x="633" y="838"/>
                    </a:lnTo>
                    <a:lnTo>
                      <a:pt x="631" y="838"/>
                    </a:lnTo>
                    <a:lnTo>
                      <a:pt x="610" y="838"/>
                    </a:lnTo>
                    <a:lnTo>
                      <a:pt x="581" y="840"/>
                    </a:lnTo>
                    <a:lnTo>
                      <a:pt x="546" y="841"/>
                    </a:lnTo>
                    <a:lnTo>
                      <a:pt x="506" y="842"/>
                    </a:lnTo>
                    <a:lnTo>
                      <a:pt x="462" y="844"/>
                    </a:lnTo>
                    <a:lnTo>
                      <a:pt x="415" y="846"/>
                    </a:lnTo>
                    <a:lnTo>
                      <a:pt x="367" y="847"/>
                    </a:lnTo>
                    <a:lnTo>
                      <a:pt x="318" y="850"/>
                    </a:lnTo>
                    <a:lnTo>
                      <a:pt x="268" y="853"/>
                    </a:lnTo>
                    <a:lnTo>
                      <a:pt x="221" y="855"/>
                    </a:lnTo>
                    <a:lnTo>
                      <a:pt x="177" y="858"/>
                    </a:lnTo>
                    <a:lnTo>
                      <a:pt x="137" y="862"/>
                    </a:lnTo>
                    <a:lnTo>
                      <a:pt x="102" y="864"/>
                    </a:lnTo>
                    <a:lnTo>
                      <a:pt x="73" y="868"/>
                    </a:lnTo>
                    <a:lnTo>
                      <a:pt x="51" y="872"/>
                    </a:lnTo>
                    <a:lnTo>
                      <a:pt x="38" y="876"/>
                    </a:lnTo>
                    <a:lnTo>
                      <a:pt x="22" y="886"/>
                    </a:lnTo>
                    <a:lnTo>
                      <a:pt x="12" y="898"/>
                    </a:lnTo>
                    <a:lnTo>
                      <a:pt x="6" y="911"/>
                    </a:lnTo>
                    <a:lnTo>
                      <a:pt x="2" y="924"/>
                    </a:lnTo>
                    <a:lnTo>
                      <a:pt x="0" y="939"/>
                    </a:lnTo>
                    <a:lnTo>
                      <a:pt x="2" y="952"/>
                    </a:lnTo>
                    <a:lnTo>
                      <a:pt x="4" y="963"/>
                    </a:lnTo>
                    <a:lnTo>
                      <a:pt x="7" y="974"/>
                    </a:lnTo>
                    <a:lnTo>
                      <a:pt x="11" y="979"/>
                    </a:lnTo>
                    <a:lnTo>
                      <a:pt x="15" y="983"/>
                    </a:lnTo>
                    <a:lnTo>
                      <a:pt x="20" y="984"/>
                    </a:lnTo>
                    <a:lnTo>
                      <a:pt x="25" y="985"/>
                    </a:lnTo>
                    <a:lnTo>
                      <a:pt x="704" y="985"/>
                    </a:lnTo>
                    <a:lnTo>
                      <a:pt x="705" y="985"/>
                    </a:lnTo>
                    <a:lnTo>
                      <a:pt x="706" y="985"/>
                    </a:lnTo>
                    <a:lnTo>
                      <a:pt x="743" y="978"/>
                    </a:lnTo>
                    <a:lnTo>
                      <a:pt x="771" y="966"/>
                    </a:lnTo>
                    <a:lnTo>
                      <a:pt x="795" y="952"/>
                    </a:lnTo>
                    <a:lnTo>
                      <a:pt x="812" y="933"/>
                    </a:lnTo>
                    <a:lnTo>
                      <a:pt x="825" y="915"/>
                    </a:lnTo>
                    <a:lnTo>
                      <a:pt x="832" y="897"/>
                    </a:lnTo>
                    <a:lnTo>
                      <a:pt x="838" y="880"/>
                    </a:lnTo>
                    <a:lnTo>
                      <a:pt x="839" y="866"/>
                    </a:lnTo>
                    <a:lnTo>
                      <a:pt x="839" y="867"/>
                    </a:lnTo>
                    <a:lnTo>
                      <a:pt x="839" y="868"/>
                    </a:lnTo>
                    <a:lnTo>
                      <a:pt x="983" y="46"/>
                    </a:lnTo>
                    <a:lnTo>
                      <a:pt x="983" y="43"/>
                    </a:lnTo>
                    <a:lnTo>
                      <a:pt x="983" y="39"/>
                    </a:lnTo>
                    <a:lnTo>
                      <a:pt x="982" y="35"/>
                    </a:lnTo>
                    <a:lnTo>
                      <a:pt x="981" y="33"/>
                    </a:lnTo>
                    <a:lnTo>
                      <a:pt x="975" y="24"/>
                    </a:lnTo>
                    <a:lnTo>
                      <a:pt x="969" y="17"/>
                    </a:lnTo>
                    <a:lnTo>
                      <a:pt x="964" y="12"/>
                    </a:lnTo>
                    <a:lnTo>
                      <a:pt x="957" y="7"/>
                    </a:lnTo>
                    <a:lnTo>
                      <a:pt x="952" y="4"/>
                    </a:lnTo>
                    <a:lnTo>
                      <a:pt x="947" y="3"/>
                    </a:lnTo>
                    <a:lnTo>
                      <a:pt x="942" y="1"/>
                    </a:lnTo>
                    <a:lnTo>
                      <a:pt x="936" y="0"/>
                    </a:lnTo>
                    <a:lnTo>
                      <a:pt x="926" y="1"/>
                    </a:lnTo>
                    <a:lnTo>
                      <a:pt x="916" y="4"/>
                    </a:lnTo>
                    <a:lnTo>
                      <a:pt x="906" y="8"/>
                    </a:lnTo>
                    <a:lnTo>
                      <a:pt x="900" y="13"/>
                    </a:lnTo>
                    <a:lnTo>
                      <a:pt x="893" y="20"/>
                    </a:lnTo>
                    <a:lnTo>
                      <a:pt x="888" y="25"/>
                    </a:lnTo>
                    <a:lnTo>
                      <a:pt x="884" y="29"/>
                    </a:lnTo>
                    <a:lnTo>
                      <a:pt x="883"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24" name="Freeform 808">
                <a:extLst>
                  <a:ext uri="{FF2B5EF4-FFF2-40B4-BE49-F238E27FC236}">
                    <a16:creationId xmlns:a16="http://schemas.microsoft.com/office/drawing/2014/main" id="{4791F5D1-9202-4866-B8E2-CB33D8C5E869}"/>
                  </a:ext>
                </a:extLst>
              </p:cNvPr>
              <p:cNvSpPr>
                <a:spLocks/>
              </p:cNvSpPr>
              <p:nvPr/>
            </p:nvSpPr>
            <p:spPr bwMode="auto">
              <a:xfrm flipH="1">
                <a:off x="346" y="1124"/>
                <a:ext cx="207" cy="207"/>
              </a:xfrm>
              <a:custGeom>
                <a:avLst/>
                <a:gdLst>
                  <a:gd name="T0" fmla="*/ 0 w 904"/>
                  <a:gd name="T1" fmla="*/ 0 h 907"/>
                  <a:gd name="T2" fmla="*/ 0 w 904"/>
                  <a:gd name="T3" fmla="*/ 0 h 907"/>
                  <a:gd name="T4" fmla="*/ 0 w 904"/>
                  <a:gd name="T5" fmla="*/ 0 h 907"/>
                  <a:gd name="T6" fmla="*/ 0 w 904"/>
                  <a:gd name="T7" fmla="*/ 0 h 907"/>
                  <a:gd name="T8" fmla="*/ 0 w 904"/>
                  <a:gd name="T9" fmla="*/ 0 h 907"/>
                  <a:gd name="T10" fmla="*/ 0 w 904"/>
                  <a:gd name="T11" fmla="*/ 0 h 907"/>
                  <a:gd name="T12" fmla="*/ 0 w 904"/>
                  <a:gd name="T13" fmla="*/ 0 h 907"/>
                  <a:gd name="T14" fmla="*/ 0 w 904"/>
                  <a:gd name="T15" fmla="*/ 0 h 907"/>
                  <a:gd name="T16" fmla="*/ 0 w 904"/>
                  <a:gd name="T17" fmla="*/ 0 h 907"/>
                  <a:gd name="T18" fmla="*/ 0 w 904"/>
                  <a:gd name="T19" fmla="*/ 0 h 907"/>
                  <a:gd name="T20" fmla="*/ 0 w 904"/>
                  <a:gd name="T21" fmla="*/ 0 h 907"/>
                  <a:gd name="T22" fmla="*/ 0 w 904"/>
                  <a:gd name="T23" fmla="*/ 0 h 907"/>
                  <a:gd name="T24" fmla="*/ 0 w 904"/>
                  <a:gd name="T25" fmla="*/ 0 h 907"/>
                  <a:gd name="T26" fmla="*/ 0 w 904"/>
                  <a:gd name="T27" fmla="*/ 0 h 907"/>
                  <a:gd name="T28" fmla="*/ 0 w 904"/>
                  <a:gd name="T29" fmla="*/ 0 h 907"/>
                  <a:gd name="T30" fmla="*/ 0 w 904"/>
                  <a:gd name="T31" fmla="*/ 0 h 907"/>
                  <a:gd name="T32" fmla="*/ 0 w 904"/>
                  <a:gd name="T33" fmla="*/ 0 h 907"/>
                  <a:gd name="T34" fmla="*/ 0 w 904"/>
                  <a:gd name="T35" fmla="*/ 0 h 907"/>
                  <a:gd name="T36" fmla="*/ 0 w 904"/>
                  <a:gd name="T37" fmla="*/ 0 h 907"/>
                  <a:gd name="T38" fmla="*/ 0 w 904"/>
                  <a:gd name="T39" fmla="*/ 0 h 907"/>
                  <a:gd name="T40" fmla="*/ 0 w 904"/>
                  <a:gd name="T41" fmla="*/ 0 h 907"/>
                  <a:gd name="T42" fmla="*/ 0 w 904"/>
                  <a:gd name="T43" fmla="*/ 0 h 907"/>
                  <a:gd name="T44" fmla="*/ 0 w 904"/>
                  <a:gd name="T45" fmla="*/ 0 h 907"/>
                  <a:gd name="T46" fmla="*/ 0 w 904"/>
                  <a:gd name="T47" fmla="*/ 0 h 907"/>
                  <a:gd name="T48" fmla="*/ 0 w 904"/>
                  <a:gd name="T49" fmla="*/ 0 h 907"/>
                  <a:gd name="T50" fmla="*/ 0 w 904"/>
                  <a:gd name="T51" fmla="*/ 0 h 907"/>
                  <a:gd name="T52" fmla="*/ 0 w 904"/>
                  <a:gd name="T53" fmla="*/ 0 h 907"/>
                  <a:gd name="T54" fmla="*/ 0 w 904"/>
                  <a:gd name="T55" fmla="*/ 0 h 907"/>
                  <a:gd name="T56" fmla="*/ 0 w 904"/>
                  <a:gd name="T57" fmla="*/ 0 h 907"/>
                  <a:gd name="T58" fmla="*/ 0 w 904"/>
                  <a:gd name="T59" fmla="*/ 0 h 907"/>
                  <a:gd name="T60" fmla="*/ 0 w 904"/>
                  <a:gd name="T61" fmla="*/ 0 h 907"/>
                  <a:gd name="T62" fmla="*/ 0 w 904"/>
                  <a:gd name="T63" fmla="*/ 0 h 907"/>
                  <a:gd name="T64" fmla="*/ 0 w 904"/>
                  <a:gd name="T65" fmla="*/ 0 h 907"/>
                  <a:gd name="T66" fmla="*/ 0 w 904"/>
                  <a:gd name="T67" fmla="*/ 0 h 907"/>
                  <a:gd name="T68" fmla="*/ 0 w 904"/>
                  <a:gd name="T69" fmla="*/ 0 h 907"/>
                  <a:gd name="T70" fmla="*/ 0 w 904"/>
                  <a:gd name="T71" fmla="*/ 0 h 907"/>
                  <a:gd name="T72" fmla="*/ 0 w 904"/>
                  <a:gd name="T73" fmla="*/ 0 h 907"/>
                  <a:gd name="T74" fmla="*/ 0 w 904"/>
                  <a:gd name="T75" fmla="*/ 0 h 907"/>
                  <a:gd name="T76" fmla="*/ 0 w 904"/>
                  <a:gd name="T77" fmla="*/ 0 h 907"/>
                  <a:gd name="T78" fmla="*/ 0 w 904"/>
                  <a:gd name="T79" fmla="*/ 0 h 907"/>
                  <a:gd name="T80" fmla="*/ 0 w 904"/>
                  <a:gd name="T81" fmla="*/ 0 h 907"/>
                  <a:gd name="T82" fmla="*/ 0 w 904"/>
                  <a:gd name="T83" fmla="*/ 0 h 907"/>
                  <a:gd name="T84" fmla="*/ 0 w 904"/>
                  <a:gd name="T85" fmla="*/ 0 h 907"/>
                  <a:gd name="T86" fmla="*/ 0 w 904"/>
                  <a:gd name="T87" fmla="*/ 0 h 907"/>
                  <a:gd name="T88" fmla="*/ 0 w 904"/>
                  <a:gd name="T89" fmla="*/ 0 h 907"/>
                  <a:gd name="T90" fmla="*/ 0 w 904"/>
                  <a:gd name="T91" fmla="*/ 0 h 90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04"/>
                  <a:gd name="T139" fmla="*/ 0 h 907"/>
                  <a:gd name="T140" fmla="*/ 904 w 904"/>
                  <a:gd name="T141" fmla="*/ 907 h 90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04" h="907">
                    <a:moveTo>
                      <a:pt x="896" y="0"/>
                    </a:moveTo>
                    <a:lnTo>
                      <a:pt x="897" y="1"/>
                    </a:lnTo>
                    <a:lnTo>
                      <a:pt x="900" y="3"/>
                    </a:lnTo>
                    <a:lnTo>
                      <a:pt x="901" y="5"/>
                    </a:lnTo>
                    <a:lnTo>
                      <a:pt x="904" y="8"/>
                    </a:lnTo>
                    <a:lnTo>
                      <a:pt x="897" y="47"/>
                    </a:lnTo>
                    <a:lnTo>
                      <a:pt x="880" y="142"/>
                    </a:lnTo>
                    <a:lnTo>
                      <a:pt x="857" y="272"/>
                    </a:lnTo>
                    <a:lnTo>
                      <a:pt x="831" y="421"/>
                    </a:lnTo>
                    <a:lnTo>
                      <a:pt x="805" y="569"/>
                    </a:lnTo>
                    <a:lnTo>
                      <a:pt x="783" y="698"/>
                    </a:lnTo>
                    <a:lnTo>
                      <a:pt x="767" y="789"/>
                    </a:lnTo>
                    <a:lnTo>
                      <a:pt x="761" y="823"/>
                    </a:lnTo>
                    <a:lnTo>
                      <a:pt x="761" y="824"/>
                    </a:lnTo>
                    <a:lnTo>
                      <a:pt x="761" y="825"/>
                    </a:lnTo>
                    <a:lnTo>
                      <a:pt x="761" y="829"/>
                    </a:lnTo>
                    <a:lnTo>
                      <a:pt x="760" y="838"/>
                    </a:lnTo>
                    <a:lnTo>
                      <a:pt x="756" y="850"/>
                    </a:lnTo>
                    <a:lnTo>
                      <a:pt x="748" y="863"/>
                    </a:lnTo>
                    <a:lnTo>
                      <a:pt x="736" y="877"/>
                    </a:lnTo>
                    <a:lnTo>
                      <a:pt x="719" y="890"/>
                    </a:lnTo>
                    <a:lnTo>
                      <a:pt x="695" y="901"/>
                    </a:lnTo>
                    <a:lnTo>
                      <a:pt x="663" y="907"/>
                    </a:lnTo>
                    <a:lnTo>
                      <a:pt x="656" y="907"/>
                    </a:lnTo>
                    <a:lnTo>
                      <a:pt x="635" y="907"/>
                    </a:lnTo>
                    <a:lnTo>
                      <a:pt x="604" y="907"/>
                    </a:lnTo>
                    <a:lnTo>
                      <a:pt x="562" y="907"/>
                    </a:lnTo>
                    <a:lnTo>
                      <a:pt x="514" y="907"/>
                    </a:lnTo>
                    <a:lnTo>
                      <a:pt x="459" y="907"/>
                    </a:lnTo>
                    <a:lnTo>
                      <a:pt x="402" y="907"/>
                    </a:lnTo>
                    <a:lnTo>
                      <a:pt x="342" y="907"/>
                    </a:lnTo>
                    <a:lnTo>
                      <a:pt x="281" y="907"/>
                    </a:lnTo>
                    <a:lnTo>
                      <a:pt x="223" y="907"/>
                    </a:lnTo>
                    <a:lnTo>
                      <a:pt x="167" y="907"/>
                    </a:lnTo>
                    <a:lnTo>
                      <a:pt x="116" y="907"/>
                    </a:lnTo>
                    <a:lnTo>
                      <a:pt x="73" y="907"/>
                    </a:lnTo>
                    <a:lnTo>
                      <a:pt x="38" y="907"/>
                    </a:lnTo>
                    <a:lnTo>
                      <a:pt x="13" y="907"/>
                    </a:lnTo>
                    <a:lnTo>
                      <a:pt x="2" y="907"/>
                    </a:lnTo>
                    <a:lnTo>
                      <a:pt x="2" y="905"/>
                    </a:lnTo>
                    <a:lnTo>
                      <a:pt x="2" y="903"/>
                    </a:lnTo>
                    <a:lnTo>
                      <a:pt x="0" y="901"/>
                    </a:lnTo>
                    <a:lnTo>
                      <a:pt x="0" y="900"/>
                    </a:lnTo>
                    <a:lnTo>
                      <a:pt x="2" y="892"/>
                    </a:lnTo>
                    <a:lnTo>
                      <a:pt x="4" y="885"/>
                    </a:lnTo>
                    <a:lnTo>
                      <a:pt x="9" y="877"/>
                    </a:lnTo>
                    <a:lnTo>
                      <a:pt x="17" y="872"/>
                    </a:lnTo>
                    <a:lnTo>
                      <a:pt x="25" y="870"/>
                    </a:lnTo>
                    <a:lnTo>
                      <a:pt x="39" y="867"/>
                    </a:lnTo>
                    <a:lnTo>
                      <a:pt x="58" y="864"/>
                    </a:lnTo>
                    <a:lnTo>
                      <a:pt x="82" y="862"/>
                    </a:lnTo>
                    <a:lnTo>
                      <a:pt x="110" y="860"/>
                    </a:lnTo>
                    <a:lnTo>
                      <a:pt x="142" y="858"/>
                    </a:lnTo>
                    <a:lnTo>
                      <a:pt x="178" y="855"/>
                    </a:lnTo>
                    <a:lnTo>
                      <a:pt x="217" y="853"/>
                    </a:lnTo>
                    <a:lnTo>
                      <a:pt x="259" y="850"/>
                    </a:lnTo>
                    <a:lnTo>
                      <a:pt x="302" y="849"/>
                    </a:lnTo>
                    <a:lnTo>
                      <a:pt x="347" y="846"/>
                    </a:lnTo>
                    <a:lnTo>
                      <a:pt x="396" y="845"/>
                    </a:lnTo>
                    <a:lnTo>
                      <a:pt x="444" y="842"/>
                    </a:lnTo>
                    <a:lnTo>
                      <a:pt x="492" y="841"/>
                    </a:lnTo>
                    <a:lnTo>
                      <a:pt x="541" y="840"/>
                    </a:lnTo>
                    <a:lnTo>
                      <a:pt x="589" y="838"/>
                    </a:lnTo>
                    <a:lnTo>
                      <a:pt x="596" y="841"/>
                    </a:lnTo>
                    <a:lnTo>
                      <a:pt x="604" y="842"/>
                    </a:lnTo>
                    <a:lnTo>
                      <a:pt x="613" y="842"/>
                    </a:lnTo>
                    <a:lnTo>
                      <a:pt x="622" y="840"/>
                    </a:lnTo>
                    <a:lnTo>
                      <a:pt x="632" y="834"/>
                    </a:lnTo>
                    <a:lnTo>
                      <a:pt x="643" y="828"/>
                    </a:lnTo>
                    <a:lnTo>
                      <a:pt x="653" y="819"/>
                    </a:lnTo>
                    <a:lnTo>
                      <a:pt x="662" y="807"/>
                    </a:lnTo>
                    <a:lnTo>
                      <a:pt x="672" y="794"/>
                    </a:lnTo>
                    <a:lnTo>
                      <a:pt x="682" y="777"/>
                    </a:lnTo>
                    <a:lnTo>
                      <a:pt x="689" y="760"/>
                    </a:lnTo>
                    <a:lnTo>
                      <a:pt x="698" y="739"/>
                    </a:lnTo>
                    <a:lnTo>
                      <a:pt x="698" y="738"/>
                    </a:lnTo>
                    <a:lnTo>
                      <a:pt x="698" y="737"/>
                    </a:lnTo>
                    <a:lnTo>
                      <a:pt x="706" y="706"/>
                    </a:lnTo>
                    <a:lnTo>
                      <a:pt x="726" y="625"/>
                    </a:lnTo>
                    <a:lnTo>
                      <a:pt x="754" y="510"/>
                    </a:lnTo>
                    <a:lnTo>
                      <a:pt x="787" y="379"/>
                    </a:lnTo>
                    <a:lnTo>
                      <a:pt x="819" y="246"/>
                    </a:lnTo>
                    <a:lnTo>
                      <a:pt x="849" y="130"/>
                    </a:lnTo>
                    <a:lnTo>
                      <a:pt x="869" y="47"/>
                    </a:lnTo>
                    <a:lnTo>
                      <a:pt x="878" y="13"/>
                    </a:lnTo>
                    <a:lnTo>
                      <a:pt x="882" y="8"/>
                    </a:lnTo>
                    <a:lnTo>
                      <a:pt x="887" y="4"/>
                    </a:lnTo>
                    <a:lnTo>
                      <a:pt x="892" y="1"/>
                    </a:lnTo>
                    <a:lnTo>
                      <a:pt x="896"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25" name="Freeform 809">
                <a:extLst>
                  <a:ext uri="{FF2B5EF4-FFF2-40B4-BE49-F238E27FC236}">
                    <a16:creationId xmlns:a16="http://schemas.microsoft.com/office/drawing/2014/main" id="{4D9BCF55-3310-46E9-9D3B-FC2CFAAEF613}"/>
                  </a:ext>
                </a:extLst>
              </p:cNvPr>
              <p:cNvSpPr>
                <a:spLocks/>
              </p:cNvSpPr>
              <p:nvPr/>
            </p:nvSpPr>
            <p:spPr bwMode="auto">
              <a:xfrm flipH="1">
                <a:off x="774" y="1193"/>
                <a:ext cx="77" cy="290"/>
              </a:xfrm>
              <a:custGeom>
                <a:avLst/>
                <a:gdLst>
                  <a:gd name="T0" fmla="*/ 0 w 338"/>
                  <a:gd name="T1" fmla="*/ 0 h 1268"/>
                  <a:gd name="T2" fmla="*/ 0 w 338"/>
                  <a:gd name="T3" fmla="*/ 0 h 1268"/>
                  <a:gd name="T4" fmla="*/ 0 w 338"/>
                  <a:gd name="T5" fmla="*/ 0 h 1268"/>
                  <a:gd name="T6" fmla="*/ 0 w 338"/>
                  <a:gd name="T7" fmla="*/ 0 h 1268"/>
                  <a:gd name="T8" fmla="*/ 0 w 338"/>
                  <a:gd name="T9" fmla="*/ 0 h 1268"/>
                  <a:gd name="T10" fmla="*/ 0 w 338"/>
                  <a:gd name="T11" fmla="*/ 0 h 1268"/>
                  <a:gd name="T12" fmla="*/ 0 w 338"/>
                  <a:gd name="T13" fmla="*/ 0 h 1268"/>
                  <a:gd name="T14" fmla="*/ 0 w 338"/>
                  <a:gd name="T15" fmla="*/ 0 h 1268"/>
                  <a:gd name="T16" fmla="*/ 0 w 338"/>
                  <a:gd name="T17" fmla="*/ 0 h 1268"/>
                  <a:gd name="T18" fmla="*/ 0 w 338"/>
                  <a:gd name="T19" fmla="*/ 0 h 1268"/>
                  <a:gd name="T20" fmla="*/ 0 w 338"/>
                  <a:gd name="T21" fmla="*/ 0 h 1268"/>
                  <a:gd name="T22" fmla="*/ 0 w 338"/>
                  <a:gd name="T23" fmla="*/ 0 h 1268"/>
                  <a:gd name="T24" fmla="*/ 0 w 338"/>
                  <a:gd name="T25" fmla="*/ 0 h 1268"/>
                  <a:gd name="T26" fmla="*/ 0 w 338"/>
                  <a:gd name="T27" fmla="*/ 0 h 1268"/>
                  <a:gd name="T28" fmla="*/ 0 w 338"/>
                  <a:gd name="T29" fmla="*/ 0 h 1268"/>
                  <a:gd name="T30" fmla="*/ 0 w 338"/>
                  <a:gd name="T31" fmla="*/ 0 h 1268"/>
                  <a:gd name="T32" fmla="*/ 0 w 338"/>
                  <a:gd name="T33" fmla="*/ 0 h 1268"/>
                  <a:gd name="T34" fmla="*/ 0 w 338"/>
                  <a:gd name="T35" fmla="*/ 0 h 1268"/>
                  <a:gd name="T36" fmla="*/ 0 w 338"/>
                  <a:gd name="T37" fmla="*/ 0 h 1268"/>
                  <a:gd name="T38" fmla="*/ 0 w 338"/>
                  <a:gd name="T39" fmla="*/ 0 h 1268"/>
                  <a:gd name="T40" fmla="*/ 0 w 338"/>
                  <a:gd name="T41" fmla="*/ 0 h 1268"/>
                  <a:gd name="T42" fmla="*/ 0 w 338"/>
                  <a:gd name="T43" fmla="*/ 0 h 1268"/>
                  <a:gd name="T44" fmla="*/ 0 w 338"/>
                  <a:gd name="T45" fmla="*/ 0 h 1268"/>
                  <a:gd name="T46" fmla="*/ 0 w 338"/>
                  <a:gd name="T47" fmla="*/ 0 h 1268"/>
                  <a:gd name="T48" fmla="*/ 0 w 338"/>
                  <a:gd name="T49" fmla="*/ 0 h 1268"/>
                  <a:gd name="T50" fmla="*/ 0 w 338"/>
                  <a:gd name="T51" fmla="*/ 0 h 1268"/>
                  <a:gd name="T52" fmla="*/ 0 w 338"/>
                  <a:gd name="T53" fmla="*/ 0 h 1268"/>
                  <a:gd name="T54" fmla="*/ 0 w 338"/>
                  <a:gd name="T55" fmla="*/ 0 h 1268"/>
                  <a:gd name="T56" fmla="*/ 0 w 338"/>
                  <a:gd name="T57" fmla="*/ 0 h 1268"/>
                  <a:gd name="T58" fmla="*/ 0 w 338"/>
                  <a:gd name="T59" fmla="*/ 0 h 1268"/>
                  <a:gd name="T60" fmla="*/ 0 w 338"/>
                  <a:gd name="T61" fmla="*/ 0 h 1268"/>
                  <a:gd name="T62" fmla="*/ 0 w 338"/>
                  <a:gd name="T63" fmla="*/ 0 h 1268"/>
                  <a:gd name="T64" fmla="*/ 0 w 338"/>
                  <a:gd name="T65" fmla="*/ 0 h 1268"/>
                  <a:gd name="T66" fmla="*/ 0 w 338"/>
                  <a:gd name="T67" fmla="*/ 0 h 1268"/>
                  <a:gd name="T68" fmla="*/ 0 w 338"/>
                  <a:gd name="T69" fmla="*/ 0 h 1268"/>
                  <a:gd name="T70" fmla="*/ 0 w 338"/>
                  <a:gd name="T71" fmla="*/ 0 h 1268"/>
                  <a:gd name="T72" fmla="*/ 0 w 338"/>
                  <a:gd name="T73" fmla="*/ 0 h 1268"/>
                  <a:gd name="T74" fmla="*/ 0 w 338"/>
                  <a:gd name="T75" fmla="*/ 0 h 1268"/>
                  <a:gd name="T76" fmla="*/ 0 w 338"/>
                  <a:gd name="T77" fmla="*/ 0 h 1268"/>
                  <a:gd name="T78" fmla="*/ 0 w 338"/>
                  <a:gd name="T79" fmla="*/ 0 h 1268"/>
                  <a:gd name="T80" fmla="*/ 0 w 338"/>
                  <a:gd name="T81" fmla="*/ 0 h 1268"/>
                  <a:gd name="T82" fmla="*/ 0 w 338"/>
                  <a:gd name="T83" fmla="*/ 0 h 1268"/>
                  <a:gd name="T84" fmla="*/ 0 w 338"/>
                  <a:gd name="T85" fmla="*/ 0 h 1268"/>
                  <a:gd name="T86" fmla="*/ 0 w 338"/>
                  <a:gd name="T87" fmla="*/ 0 h 1268"/>
                  <a:gd name="T88" fmla="*/ 0 w 338"/>
                  <a:gd name="T89" fmla="*/ 0 h 1268"/>
                  <a:gd name="T90" fmla="*/ 0 w 338"/>
                  <a:gd name="T91" fmla="*/ 0 h 1268"/>
                  <a:gd name="T92" fmla="*/ 0 w 338"/>
                  <a:gd name="T93" fmla="*/ 0 h 1268"/>
                  <a:gd name="T94" fmla="*/ 0 w 338"/>
                  <a:gd name="T95" fmla="*/ 0 h 1268"/>
                  <a:gd name="T96" fmla="*/ 0 w 338"/>
                  <a:gd name="T97" fmla="*/ 0 h 12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38"/>
                  <a:gd name="T148" fmla="*/ 0 h 1268"/>
                  <a:gd name="T149" fmla="*/ 338 w 338"/>
                  <a:gd name="T150" fmla="*/ 1268 h 12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38" h="1268">
                    <a:moveTo>
                      <a:pt x="309" y="1"/>
                    </a:moveTo>
                    <a:lnTo>
                      <a:pt x="297" y="5"/>
                    </a:lnTo>
                    <a:lnTo>
                      <a:pt x="279" y="12"/>
                    </a:lnTo>
                    <a:lnTo>
                      <a:pt x="257" y="22"/>
                    </a:lnTo>
                    <a:lnTo>
                      <a:pt x="234" y="34"/>
                    </a:lnTo>
                    <a:lnTo>
                      <a:pt x="210" y="48"/>
                    </a:lnTo>
                    <a:lnTo>
                      <a:pt x="188" y="64"/>
                    </a:lnTo>
                    <a:lnTo>
                      <a:pt x="173" y="83"/>
                    </a:lnTo>
                    <a:lnTo>
                      <a:pt x="162" y="103"/>
                    </a:lnTo>
                    <a:lnTo>
                      <a:pt x="152" y="160"/>
                    </a:lnTo>
                    <a:lnTo>
                      <a:pt x="134" y="285"/>
                    </a:lnTo>
                    <a:lnTo>
                      <a:pt x="109" y="454"/>
                    </a:lnTo>
                    <a:lnTo>
                      <a:pt x="82" y="648"/>
                    </a:lnTo>
                    <a:lnTo>
                      <a:pt x="54" y="846"/>
                    </a:lnTo>
                    <a:lnTo>
                      <a:pt x="30" y="1024"/>
                    </a:lnTo>
                    <a:lnTo>
                      <a:pt x="10" y="1163"/>
                    </a:lnTo>
                    <a:lnTo>
                      <a:pt x="0" y="1243"/>
                    </a:lnTo>
                    <a:lnTo>
                      <a:pt x="0" y="1251"/>
                    </a:lnTo>
                    <a:lnTo>
                      <a:pt x="4" y="1258"/>
                    </a:lnTo>
                    <a:lnTo>
                      <a:pt x="10" y="1264"/>
                    </a:lnTo>
                    <a:lnTo>
                      <a:pt x="18" y="1268"/>
                    </a:lnTo>
                    <a:lnTo>
                      <a:pt x="27" y="1266"/>
                    </a:lnTo>
                    <a:lnTo>
                      <a:pt x="35" y="1262"/>
                    </a:lnTo>
                    <a:lnTo>
                      <a:pt x="40" y="1256"/>
                    </a:lnTo>
                    <a:lnTo>
                      <a:pt x="43" y="1248"/>
                    </a:lnTo>
                    <a:lnTo>
                      <a:pt x="66" y="1075"/>
                    </a:lnTo>
                    <a:lnTo>
                      <a:pt x="92" y="891"/>
                    </a:lnTo>
                    <a:lnTo>
                      <a:pt x="118" y="707"/>
                    </a:lnTo>
                    <a:lnTo>
                      <a:pt x="143" y="530"/>
                    </a:lnTo>
                    <a:lnTo>
                      <a:pt x="165" y="372"/>
                    </a:lnTo>
                    <a:lnTo>
                      <a:pt x="183" y="244"/>
                    </a:lnTo>
                    <a:lnTo>
                      <a:pt x="197" y="155"/>
                    </a:lnTo>
                    <a:lnTo>
                      <a:pt x="204" y="114"/>
                    </a:lnTo>
                    <a:lnTo>
                      <a:pt x="209" y="105"/>
                    </a:lnTo>
                    <a:lnTo>
                      <a:pt x="219" y="95"/>
                    </a:lnTo>
                    <a:lnTo>
                      <a:pt x="234" y="84"/>
                    </a:lnTo>
                    <a:lnTo>
                      <a:pt x="249" y="74"/>
                    </a:lnTo>
                    <a:lnTo>
                      <a:pt x="268" y="65"/>
                    </a:lnTo>
                    <a:lnTo>
                      <a:pt x="287" y="57"/>
                    </a:lnTo>
                    <a:lnTo>
                      <a:pt x="305" y="49"/>
                    </a:lnTo>
                    <a:lnTo>
                      <a:pt x="322" y="43"/>
                    </a:lnTo>
                    <a:lnTo>
                      <a:pt x="330" y="39"/>
                    </a:lnTo>
                    <a:lnTo>
                      <a:pt x="335" y="32"/>
                    </a:lnTo>
                    <a:lnTo>
                      <a:pt x="338" y="25"/>
                    </a:lnTo>
                    <a:lnTo>
                      <a:pt x="336" y="15"/>
                    </a:lnTo>
                    <a:lnTo>
                      <a:pt x="333" y="8"/>
                    </a:lnTo>
                    <a:lnTo>
                      <a:pt x="326" y="2"/>
                    </a:lnTo>
                    <a:lnTo>
                      <a:pt x="318" y="0"/>
                    </a:lnTo>
                    <a:lnTo>
                      <a:pt x="30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26" name="Freeform 810">
                <a:extLst>
                  <a:ext uri="{FF2B5EF4-FFF2-40B4-BE49-F238E27FC236}">
                    <a16:creationId xmlns:a16="http://schemas.microsoft.com/office/drawing/2014/main" id="{9661F474-5E39-4D70-816B-DCB1E0D7D54D}"/>
                  </a:ext>
                </a:extLst>
              </p:cNvPr>
              <p:cNvSpPr>
                <a:spLocks/>
              </p:cNvSpPr>
              <p:nvPr/>
            </p:nvSpPr>
            <p:spPr bwMode="auto">
              <a:xfrm flipH="1">
                <a:off x="713" y="1193"/>
                <a:ext cx="37" cy="288"/>
              </a:xfrm>
              <a:custGeom>
                <a:avLst/>
                <a:gdLst>
                  <a:gd name="T0" fmla="*/ 0 w 165"/>
                  <a:gd name="T1" fmla="*/ 0 h 1258"/>
                  <a:gd name="T2" fmla="*/ 0 w 165"/>
                  <a:gd name="T3" fmla="*/ 0 h 1258"/>
                  <a:gd name="T4" fmla="*/ 0 w 165"/>
                  <a:gd name="T5" fmla="*/ 0 h 1258"/>
                  <a:gd name="T6" fmla="*/ 0 w 165"/>
                  <a:gd name="T7" fmla="*/ 0 h 1258"/>
                  <a:gd name="T8" fmla="*/ 0 w 165"/>
                  <a:gd name="T9" fmla="*/ 0 h 1258"/>
                  <a:gd name="T10" fmla="*/ 0 w 165"/>
                  <a:gd name="T11" fmla="*/ 0 h 1258"/>
                  <a:gd name="T12" fmla="*/ 0 w 165"/>
                  <a:gd name="T13" fmla="*/ 0 h 1258"/>
                  <a:gd name="T14" fmla="*/ 0 w 165"/>
                  <a:gd name="T15" fmla="*/ 0 h 1258"/>
                  <a:gd name="T16" fmla="*/ 0 w 165"/>
                  <a:gd name="T17" fmla="*/ 0 h 1258"/>
                  <a:gd name="T18" fmla="*/ 0 w 165"/>
                  <a:gd name="T19" fmla="*/ 0 h 1258"/>
                  <a:gd name="T20" fmla="*/ 0 w 165"/>
                  <a:gd name="T21" fmla="*/ 0 h 1258"/>
                  <a:gd name="T22" fmla="*/ 0 w 165"/>
                  <a:gd name="T23" fmla="*/ 0 h 1258"/>
                  <a:gd name="T24" fmla="*/ 0 w 165"/>
                  <a:gd name="T25" fmla="*/ 0 h 1258"/>
                  <a:gd name="T26" fmla="*/ 0 w 165"/>
                  <a:gd name="T27" fmla="*/ 0 h 1258"/>
                  <a:gd name="T28" fmla="*/ 0 w 165"/>
                  <a:gd name="T29" fmla="*/ 0 h 1258"/>
                  <a:gd name="T30" fmla="*/ 0 w 165"/>
                  <a:gd name="T31" fmla="*/ 0 h 1258"/>
                  <a:gd name="T32" fmla="*/ 0 w 165"/>
                  <a:gd name="T33" fmla="*/ 0 h 1258"/>
                  <a:gd name="T34" fmla="*/ 0 w 165"/>
                  <a:gd name="T35" fmla="*/ 0 h 1258"/>
                  <a:gd name="T36" fmla="*/ 0 w 165"/>
                  <a:gd name="T37" fmla="*/ 0 h 1258"/>
                  <a:gd name="T38" fmla="*/ 0 w 165"/>
                  <a:gd name="T39" fmla="*/ 0 h 1258"/>
                  <a:gd name="T40" fmla="*/ 0 w 165"/>
                  <a:gd name="T41" fmla="*/ 0 h 1258"/>
                  <a:gd name="T42" fmla="*/ 0 w 165"/>
                  <a:gd name="T43" fmla="*/ 0 h 1258"/>
                  <a:gd name="T44" fmla="*/ 0 w 165"/>
                  <a:gd name="T45" fmla="*/ 0 h 1258"/>
                  <a:gd name="T46" fmla="*/ 0 w 165"/>
                  <a:gd name="T47" fmla="*/ 0 h 1258"/>
                  <a:gd name="T48" fmla="*/ 0 w 165"/>
                  <a:gd name="T49" fmla="*/ 0 h 1258"/>
                  <a:gd name="T50" fmla="*/ 0 w 165"/>
                  <a:gd name="T51" fmla="*/ 0 h 1258"/>
                  <a:gd name="T52" fmla="*/ 0 w 165"/>
                  <a:gd name="T53" fmla="*/ 0 h 1258"/>
                  <a:gd name="T54" fmla="*/ 0 w 165"/>
                  <a:gd name="T55" fmla="*/ 0 h 1258"/>
                  <a:gd name="T56" fmla="*/ 0 w 165"/>
                  <a:gd name="T57" fmla="*/ 0 h 1258"/>
                  <a:gd name="T58" fmla="*/ 0 w 165"/>
                  <a:gd name="T59" fmla="*/ 0 h 1258"/>
                  <a:gd name="T60" fmla="*/ 0 w 165"/>
                  <a:gd name="T61" fmla="*/ 0 h 1258"/>
                  <a:gd name="T62" fmla="*/ 0 w 165"/>
                  <a:gd name="T63" fmla="*/ 0 h 1258"/>
                  <a:gd name="T64" fmla="*/ 0 w 165"/>
                  <a:gd name="T65" fmla="*/ 0 h 1258"/>
                  <a:gd name="T66" fmla="*/ 0 w 165"/>
                  <a:gd name="T67" fmla="*/ 0 h 1258"/>
                  <a:gd name="T68" fmla="*/ 0 w 165"/>
                  <a:gd name="T69" fmla="*/ 0 h 1258"/>
                  <a:gd name="T70" fmla="*/ 0 w 165"/>
                  <a:gd name="T71" fmla="*/ 0 h 1258"/>
                  <a:gd name="T72" fmla="*/ 0 w 165"/>
                  <a:gd name="T73" fmla="*/ 0 h 1258"/>
                  <a:gd name="T74" fmla="*/ 0 w 165"/>
                  <a:gd name="T75" fmla="*/ 0 h 1258"/>
                  <a:gd name="T76" fmla="*/ 0 w 165"/>
                  <a:gd name="T77" fmla="*/ 0 h 1258"/>
                  <a:gd name="T78" fmla="*/ 0 w 165"/>
                  <a:gd name="T79" fmla="*/ 0 h 1258"/>
                  <a:gd name="T80" fmla="*/ 0 w 165"/>
                  <a:gd name="T81" fmla="*/ 0 h 125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65"/>
                  <a:gd name="T124" fmla="*/ 0 h 1258"/>
                  <a:gd name="T125" fmla="*/ 165 w 165"/>
                  <a:gd name="T126" fmla="*/ 1258 h 125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65" h="1258">
                    <a:moveTo>
                      <a:pt x="3" y="12"/>
                    </a:moveTo>
                    <a:lnTo>
                      <a:pt x="0" y="20"/>
                    </a:lnTo>
                    <a:lnTo>
                      <a:pt x="0" y="29"/>
                    </a:lnTo>
                    <a:lnTo>
                      <a:pt x="4" y="37"/>
                    </a:lnTo>
                    <a:lnTo>
                      <a:pt x="11" y="42"/>
                    </a:lnTo>
                    <a:lnTo>
                      <a:pt x="26" y="51"/>
                    </a:lnTo>
                    <a:lnTo>
                      <a:pt x="43" y="62"/>
                    </a:lnTo>
                    <a:lnTo>
                      <a:pt x="60" y="75"/>
                    </a:lnTo>
                    <a:lnTo>
                      <a:pt x="77" y="86"/>
                    </a:lnTo>
                    <a:lnTo>
                      <a:pt x="91" y="99"/>
                    </a:lnTo>
                    <a:lnTo>
                      <a:pt x="103" y="111"/>
                    </a:lnTo>
                    <a:lnTo>
                      <a:pt x="111" y="123"/>
                    </a:lnTo>
                    <a:lnTo>
                      <a:pt x="115" y="133"/>
                    </a:lnTo>
                    <a:lnTo>
                      <a:pt x="117" y="270"/>
                    </a:lnTo>
                    <a:lnTo>
                      <a:pt x="120" y="561"/>
                    </a:lnTo>
                    <a:lnTo>
                      <a:pt x="121" y="915"/>
                    </a:lnTo>
                    <a:lnTo>
                      <a:pt x="121" y="1236"/>
                    </a:lnTo>
                    <a:lnTo>
                      <a:pt x="122" y="1245"/>
                    </a:lnTo>
                    <a:lnTo>
                      <a:pt x="128" y="1251"/>
                    </a:lnTo>
                    <a:lnTo>
                      <a:pt x="135" y="1256"/>
                    </a:lnTo>
                    <a:lnTo>
                      <a:pt x="143" y="1258"/>
                    </a:lnTo>
                    <a:lnTo>
                      <a:pt x="151" y="1256"/>
                    </a:lnTo>
                    <a:lnTo>
                      <a:pt x="159" y="1251"/>
                    </a:lnTo>
                    <a:lnTo>
                      <a:pt x="164" y="1243"/>
                    </a:lnTo>
                    <a:lnTo>
                      <a:pt x="165" y="1236"/>
                    </a:lnTo>
                    <a:lnTo>
                      <a:pt x="165" y="1052"/>
                    </a:lnTo>
                    <a:lnTo>
                      <a:pt x="164" y="685"/>
                    </a:lnTo>
                    <a:lnTo>
                      <a:pt x="161" y="317"/>
                    </a:lnTo>
                    <a:lnTo>
                      <a:pt x="159" y="129"/>
                    </a:lnTo>
                    <a:lnTo>
                      <a:pt x="152" y="108"/>
                    </a:lnTo>
                    <a:lnTo>
                      <a:pt x="139" y="88"/>
                    </a:lnTo>
                    <a:lnTo>
                      <a:pt x="121" y="67"/>
                    </a:lnTo>
                    <a:lnTo>
                      <a:pt x="100" y="49"/>
                    </a:lnTo>
                    <a:lnTo>
                      <a:pt x="79" y="33"/>
                    </a:lnTo>
                    <a:lnTo>
                      <a:pt x="59" y="20"/>
                    </a:lnTo>
                    <a:lnTo>
                      <a:pt x="43" y="10"/>
                    </a:lnTo>
                    <a:lnTo>
                      <a:pt x="31" y="3"/>
                    </a:lnTo>
                    <a:lnTo>
                      <a:pt x="24" y="0"/>
                    </a:lnTo>
                    <a:lnTo>
                      <a:pt x="16" y="2"/>
                    </a:lnTo>
                    <a:lnTo>
                      <a:pt x="8" y="6"/>
                    </a:lnTo>
                    <a:lnTo>
                      <a:pt x="3"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27" name="Freeform 811">
                <a:extLst>
                  <a:ext uri="{FF2B5EF4-FFF2-40B4-BE49-F238E27FC236}">
                    <a16:creationId xmlns:a16="http://schemas.microsoft.com/office/drawing/2014/main" id="{604265C6-6E5F-4BA3-B5E0-FDD53844882B}"/>
                  </a:ext>
                </a:extLst>
              </p:cNvPr>
              <p:cNvSpPr>
                <a:spLocks/>
              </p:cNvSpPr>
              <p:nvPr/>
            </p:nvSpPr>
            <p:spPr bwMode="auto">
              <a:xfrm flipH="1">
                <a:off x="500" y="1173"/>
                <a:ext cx="346" cy="78"/>
              </a:xfrm>
              <a:custGeom>
                <a:avLst/>
                <a:gdLst>
                  <a:gd name="T0" fmla="*/ 0 w 1511"/>
                  <a:gd name="T1" fmla="*/ 0 h 341"/>
                  <a:gd name="T2" fmla="*/ 0 w 1511"/>
                  <a:gd name="T3" fmla="*/ 0 h 341"/>
                  <a:gd name="T4" fmla="*/ 0 w 1511"/>
                  <a:gd name="T5" fmla="*/ 0 h 341"/>
                  <a:gd name="T6" fmla="*/ 0 w 1511"/>
                  <a:gd name="T7" fmla="*/ 0 h 341"/>
                  <a:gd name="T8" fmla="*/ 0 w 1511"/>
                  <a:gd name="T9" fmla="*/ 0 h 341"/>
                  <a:gd name="T10" fmla="*/ 0 w 1511"/>
                  <a:gd name="T11" fmla="*/ 0 h 341"/>
                  <a:gd name="T12" fmla="*/ 0 w 1511"/>
                  <a:gd name="T13" fmla="*/ 0 h 341"/>
                  <a:gd name="T14" fmla="*/ 0 w 1511"/>
                  <a:gd name="T15" fmla="*/ 0 h 341"/>
                  <a:gd name="T16" fmla="*/ 0 w 1511"/>
                  <a:gd name="T17" fmla="*/ 0 h 341"/>
                  <a:gd name="T18" fmla="*/ 0 w 1511"/>
                  <a:gd name="T19" fmla="*/ 0 h 341"/>
                  <a:gd name="T20" fmla="*/ 0 w 1511"/>
                  <a:gd name="T21" fmla="*/ 0 h 341"/>
                  <a:gd name="T22" fmla="*/ 0 w 1511"/>
                  <a:gd name="T23" fmla="*/ 0 h 341"/>
                  <a:gd name="T24" fmla="*/ 0 w 1511"/>
                  <a:gd name="T25" fmla="*/ 0 h 341"/>
                  <a:gd name="T26" fmla="*/ 0 w 1511"/>
                  <a:gd name="T27" fmla="*/ 0 h 341"/>
                  <a:gd name="T28" fmla="*/ 0 w 1511"/>
                  <a:gd name="T29" fmla="*/ 0 h 341"/>
                  <a:gd name="T30" fmla="*/ 0 w 1511"/>
                  <a:gd name="T31" fmla="*/ 0 h 341"/>
                  <a:gd name="T32" fmla="*/ 0 w 1511"/>
                  <a:gd name="T33" fmla="*/ 0 h 341"/>
                  <a:gd name="T34" fmla="*/ 0 w 1511"/>
                  <a:gd name="T35" fmla="*/ 0 h 341"/>
                  <a:gd name="T36" fmla="*/ 0 w 1511"/>
                  <a:gd name="T37" fmla="*/ 0 h 341"/>
                  <a:gd name="T38" fmla="*/ 0 w 1511"/>
                  <a:gd name="T39" fmla="*/ 0 h 341"/>
                  <a:gd name="T40" fmla="*/ 0 w 1511"/>
                  <a:gd name="T41" fmla="*/ 0 h 341"/>
                  <a:gd name="T42" fmla="*/ 0 w 1511"/>
                  <a:gd name="T43" fmla="*/ 0 h 341"/>
                  <a:gd name="T44" fmla="*/ 0 w 1511"/>
                  <a:gd name="T45" fmla="*/ 0 h 341"/>
                  <a:gd name="T46" fmla="*/ 0 w 1511"/>
                  <a:gd name="T47" fmla="*/ 0 h 341"/>
                  <a:gd name="T48" fmla="*/ 0 w 1511"/>
                  <a:gd name="T49" fmla="*/ 0 h 341"/>
                  <a:gd name="T50" fmla="*/ 0 w 1511"/>
                  <a:gd name="T51" fmla="*/ 0 h 341"/>
                  <a:gd name="T52" fmla="*/ 0 w 1511"/>
                  <a:gd name="T53" fmla="*/ 0 h 341"/>
                  <a:gd name="T54" fmla="*/ 0 w 1511"/>
                  <a:gd name="T55" fmla="*/ 0 h 341"/>
                  <a:gd name="T56" fmla="*/ 0 w 1511"/>
                  <a:gd name="T57" fmla="*/ 0 h 341"/>
                  <a:gd name="T58" fmla="*/ 0 w 1511"/>
                  <a:gd name="T59" fmla="*/ 0 h 341"/>
                  <a:gd name="T60" fmla="*/ 0 w 1511"/>
                  <a:gd name="T61" fmla="*/ 0 h 341"/>
                  <a:gd name="T62" fmla="*/ 0 w 1511"/>
                  <a:gd name="T63" fmla="*/ 0 h 341"/>
                  <a:gd name="T64" fmla="*/ 0 w 1511"/>
                  <a:gd name="T65" fmla="*/ 0 h 341"/>
                  <a:gd name="T66" fmla="*/ 0 w 1511"/>
                  <a:gd name="T67" fmla="*/ 0 h 341"/>
                  <a:gd name="T68" fmla="*/ 0 w 1511"/>
                  <a:gd name="T69" fmla="*/ 0 h 341"/>
                  <a:gd name="T70" fmla="*/ 0 w 1511"/>
                  <a:gd name="T71" fmla="*/ 0 h 341"/>
                  <a:gd name="T72" fmla="*/ 0 w 1511"/>
                  <a:gd name="T73" fmla="*/ 0 h 341"/>
                  <a:gd name="T74" fmla="*/ 0 w 1511"/>
                  <a:gd name="T75" fmla="*/ 0 h 341"/>
                  <a:gd name="T76" fmla="*/ 0 w 1511"/>
                  <a:gd name="T77" fmla="*/ 0 h 341"/>
                  <a:gd name="T78" fmla="*/ 0 w 1511"/>
                  <a:gd name="T79" fmla="*/ 0 h 341"/>
                  <a:gd name="T80" fmla="*/ 0 w 1511"/>
                  <a:gd name="T81" fmla="*/ 0 h 341"/>
                  <a:gd name="T82" fmla="*/ 0 w 1511"/>
                  <a:gd name="T83" fmla="*/ 0 h 341"/>
                  <a:gd name="T84" fmla="*/ 0 w 1511"/>
                  <a:gd name="T85" fmla="*/ 0 h 34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11"/>
                  <a:gd name="T130" fmla="*/ 0 h 341"/>
                  <a:gd name="T131" fmla="*/ 1511 w 1511"/>
                  <a:gd name="T132" fmla="*/ 341 h 34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11" h="341">
                    <a:moveTo>
                      <a:pt x="53" y="1"/>
                    </a:moveTo>
                    <a:lnTo>
                      <a:pt x="50" y="3"/>
                    </a:lnTo>
                    <a:lnTo>
                      <a:pt x="44" y="4"/>
                    </a:lnTo>
                    <a:lnTo>
                      <a:pt x="37" y="8"/>
                    </a:lnTo>
                    <a:lnTo>
                      <a:pt x="29" y="12"/>
                    </a:lnTo>
                    <a:lnTo>
                      <a:pt x="20" y="18"/>
                    </a:lnTo>
                    <a:lnTo>
                      <a:pt x="12" y="25"/>
                    </a:lnTo>
                    <a:lnTo>
                      <a:pt x="5" y="34"/>
                    </a:lnTo>
                    <a:lnTo>
                      <a:pt x="1" y="44"/>
                    </a:lnTo>
                    <a:lnTo>
                      <a:pt x="0" y="59"/>
                    </a:lnTo>
                    <a:lnTo>
                      <a:pt x="4" y="73"/>
                    </a:lnTo>
                    <a:lnTo>
                      <a:pt x="12" y="89"/>
                    </a:lnTo>
                    <a:lnTo>
                      <a:pt x="25" y="103"/>
                    </a:lnTo>
                    <a:lnTo>
                      <a:pt x="27" y="104"/>
                    </a:lnTo>
                    <a:lnTo>
                      <a:pt x="30" y="107"/>
                    </a:lnTo>
                    <a:lnTo>
                      <a:pt x="33" y="108"/>
                    </a:lnTo>
                    <a:lnTo>
                      <a:pt x="37" y="110"/>
                    </a:lnTo>
                    <a:lnTo>
                      <a:pt x="1439" y="341"/>
                    </a:lnTo>
                    <a:lnTo>
                      <a:pt x="1441" y="341"/>
                    </a:lnTo>
                    <a:lnTo>
                      <a:pt x="1443" y="341"/>
                    </a:lnTo>
                    <a:lnTo>
                      <a:pt x="1444" y="341"/>
                    </a:lnTo>
                    <a:lnTo>
                      <a:pt x="1446" y="341"/>
                    </a:lnTo>
                    <a:lnTo>
                      <a:pt x="1450" y="340"/>
                    </a:lnTo>
                    <a:lnTo>
                      <a:pt x="1456" y="339"/>
                    </a:lnTo>
                    <a:lnTo>
                      <a:pt x="1465" y="337"/>
                    </a:lnTo>
                    <a:lnTo>
                      <a:pt x="1474" y="333"/>
                    </a:lnTo>
                    <a:lnTo>
                      <a:pt x="1485" y="328"/>
                    </a:lnTo>
                    <a:lnTo>
                      <a:pt x="1494" y="322"/>
                    </a:lnTo>
                    <a:lnTo>
                      <a:pt x="1503" y="313"/>
                    </a:lnTo>
                    <a:lnTo>
                      <a:pt x="1508" y="301"/>
                    </a:lnTo>
                    <a:lnTo>
                      <a:pt x="1511" y="284"/>
                    </a:lnTo>
                    <a:lnTo>
                      <a:pt x="1507" y="266"/>
                    </a:lnTo>
                    <a:lnTo>
                      <a:pt x="1495" y="246"/>
                    </a:lnTo>
                    <a:lnTo>
                      <a:pt x="1478" y="227"/>
                    </a:lnTo>
                    <a:lnTo>
                      <a:pt x="1476" y="224"/>
                    </a:lnTo>
                    <a:lnTo>
                      <a:pt x="1473" y="223"/>
                    </a:lnTo>
                    <a:lnTo>
                      <a:pt x="1469" y="221"/>
                    </a:lnTo>
                    <a:lnTo>
                      <a:pt x="1467" y="220"/>
                    </a:lnTo>
                    <a:lnTo>
                      <a:pt x="63" y="1"/>
                    </a:lnTo>
                    <a:lnTo>
                      <a:pt x="60" y="0"/>
                    </a:lnTo>
                    <a:lnTo>
                      <a:pt x="57" y="0"/>
                    </a:lnTo>
                    <a:lnTo>
                      <a:pt x="56" y="0"/>
                    </a:lnTo>
                    <a:lnTo>
                      <a:pt x="5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28" name="Freeform 812">
                <a:extLst>
                  <a:ext uri="{FF2B5EF4-FFF2-40B4-BE49-F238E27FC236}">
                    <a16:creationId xmlns:a16="http://schemas.microsoft.com/office/drawing/2014/main" id="{8E303B7A-EE8A-4517-BC71-46F0EC619D3A}"/>
                  </a:ext>
                </a:extLst>
              </p:cNvPr>
              <p:cNvSpPr>
                <a:spLocks/>
              </p:cNvSpPr>
              <p:nvPr/>
            </p:nvSpPr>
            <p:spPr bwMode="auto">
              <a:xfrm flipH="1">
                <a:off x="510" y="1183"/>
                <a:ext cx="325" cy="58"/>
              </a:xfrm>
              <a:custGeom>
                <a:avLst/>
                <a:gdLst>
                  <a:gd name="T0" fmla="*/ 0 w 1423"/>
                  <a:gd name="T1" fmla="*/ 0 h 253"/>
                  <a:gd name="T2" fmla="*/ 0 w 1423"/>
                  <a:gd name="T3" fmla="*/ 0 h 253"/>
                  <a:gd name="T4" fmla="*/ 0 w 1423"/>
                  <a:gd name="T5" fmla="*/ 0 h 253"/>
                  <a:gd name="T6" fmla="*/ 0 w 1423"/>
                  <a:gd name="T7" fmla="*/ 0 h 253"/>
                  <a:gd name="T8" fmla="*/ 0 w 1423"/>
                  <a:gd name="T9" fmla="*/ 0 h 253"/>
                  <a:gd name="T10" fmla="*/ 0 w 1423"/>
                  <a:gd name="T11" fmla="*/ 0 h 253"/>
                  <a:gd name="T12" fmla="*/ 0 w 1423"/>
                  <a:gd name="T13" fmla="*/ 0 h 253"/>
                  <a:gd name="T14" fmla="*/ 0 w 1423"/>
                  <a:gd name="T15" fmla="*/ 0 h 253"/>
                  <a:gd name="T16" fmla="*/ 0 w 1423"/>
                  <a:gd name="T17" fmla="*/ 0 h 253"/>
                  <a:gd name="T18" fmla="*/ 0 w 1423"/>
                  <a:gd name="T19" fmla="*/ 0 h 253"/>
                  <a:gd name="T20" fmla="*/ 0 w 1423"/>
                  <a:gd name="T21" fmla="*/ 0 h 253"/>
                  <a:gd name="T22" fmla="*/ 0 w 1423"/>
                  <a:gd name="T23" fmla="*/ 0 h 253"/>
                  <a:gd name="T24" fmla="*/ 0 w 1423"/>
                  <a:gd name="T25" fmla="*/ 0 h 253"/>
                  <a:gd name="T26" fmla="*/ 0 w 1423"/>
                  <a:gd name="T27" fmla="*/ 0 h 253"/>
                  <a:gd name="T28" fmla="*/ 0 w 1423"/>
                  <a:gd name="T29" fmla="*/ 0 h 253"/>
                  <a:gd name="T30" fmla="*/ 0 w 1423"/>
                  <a:gd name="T31" fmla="*/ 0 h 253"/>
                  <a:gd name="T32" fmla="*/ 0 w 1423"/>
                  <a:gd name="T33" fmla="*/ 0 h 253"/>
                  <a:gd name="T34" fmla="*/ 0 w 1423"/>
                  <a:gd name="T35" fmla="*/ 0 h 253"/>
                  <a:gd name="T36" fmla="*/ 0 w 1423"/>
                  <a:gd name="T37" fmla="*/ 0 h 253"/>
                  <a:gd name="T38" fmla="*/ 0 w 1423"/>
                  <a:gd name="T39" fmla="*/ 0 h 253"/>
                  <a:gd name="T40" fmla="*/ 0 w 1423"/>
                  <a:gd name="T41" fmla="*/ 0 h 253"/>
                  <a:gd name="T42" fmla="*/ 0 w 1423"/>
                  <a:gd name="T43" fmla="*/ 0 h 253"/>
                  <a:gd name="T44" fmla="*/ 0 w 1423"/>
                  <a:gd name="T45" fmla="*/ 0 h 253"/>
                  <a:gd name="T46" fmla="*/ 0 w 1423"/>
                  <a:gd name="T47" fmla="*/ 0 h 253"/>
                  <a:gd name="T48" fmla="*/ 0 w 1423"/>
                  <a:gd name="T49" fmla="*/ 0 h 253"/>
                  <a:gd name="T50" fmla="*/ 0 w 1423"/>
                  <a:gd name="T51" fmla="*/ 0 h 253"/>
                  <a:gd name="T52" fmla="*/ 0 w 1423"/>
                  <a:gd name="T53" fmla="*/ 0 h 253"/>
                  <a:gd name="T54" fmla="*/ 0 w 1423"/>
                  <a:gd name="T55" fmla="*/ 0 h 253"/>
                  <a:gd name="T56" fmla="*/ 0 w 1423"/>
                  <a:gd name="T57" fmla="*/ 0 h 253"/>
                  <a:gd name="T58" fmla="*/ 0 w 1423"/>
                  <a:gd name="T59" fmla="*/ 0 h 253"/>
                  <a:gd name="T60" fmla="*/ 0 w 1423"/>
                  <a:gd name="T61" fmla="*/ 0 h 253"/>
                  <a:gd name="T62" fmla="*/ 0 w 1423"/>
                  <a:gd name="T63" fmla="*/ 0 h 253"/>
                  <a:gd name="T64" fmla="*/ 0 w 1423"/>
                  <a:gd name="T65" fmla="*/ 0 h 253"/>
                  <a:gd name="T66" fmla="*/ 0 w 1423"/>
                  <a:gd name="T67" fmla="*/ 0 h 253"/>
                  <a:gd name="T68" fmla="*/ 0 w 1423"/>
                  <a:gd name="T69" fmla="*/ 0 h 253"/>
                  <a:gd name="T70" fmla="*/ 0 w 1423"/>
                  <a:gd name="T71" fmla="*/ 0 h 253"/>
                  <a:gd name="T72" fmla="*/ 0 w 1423"/>
                  <a:gd name="T73" fmla="*/ 0 h 253"/>
                  <a:gd name="T74" fmla="*/ 0 w 1423"/>
                  <a:gd name="T75" fmla="*/ 0 h 253"/>
                  <a:gd name="T76" fmla="*/ 0 w 1423"/>
                  <a:gd name="T77" fmla="*/ 0 h 253"/>
                  <a:gd name="T78" fmla="*/ 0 w 1423"/>
                  <a:gd name="T79" fmla="*/ 0 h 253"/>
                  <a:gd name="T80" fmla="*/ 0 w 1423"/>
                  <a:gd name="T81" fmla="*/ 0 h 253"/>
                  <a:gd name="T82" fmla="*/ 0 w 1423"/>
                  <a:gd name="T83" fmla="*/ 0 h 253"/>
                  <a:gd name="T84" fmla="*/ 0 w 1423"/>
                  <a:gd name="T85" fmla="*/ 0 h 253"/>
                  <a:gd name="T86" fmla="*/ 0 w 1423"/>
                  <a:gd name="T87" fmla="*/ 0 h 2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23"/>
                  <a:gd name="T133" fmla="*/ 0 h 253"/>
                  <a:gd name="T134" fmla="*/ 1423 w 1423"/>
                  <a:gd name="T135" fmla="*/ 253 h 2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23" h="253">
                    <a:moveTo>
                      <a:pt x="0" y="12"/>
                    </a:moveTo>
                    <a:lnTo>
                      <a:pt x="0" y="12"/>
                    </a:lnTo>
                    <a:lnTo>
                      <a:pt x="0" y="11"/>
                    </a:lnTo>
                    <a:lnTo>
                      <a:pt x="2" y="8"/>
                    </a:lnTo>
                    <a:lnTo>
                      <a:pt x="6" y="6"/>
                    </a:lnTo>
                    <a:lnTo>
                      <a:pt x="11" y="3"/>
                    </a:lnTo>
                    <a:lnTo>
                      <a:pt x="17" y="0"/>
                    </a:lnTo>
                    <a:lnTo>
                      <a:pt x="22" y="2"/>
                    </a:lnTo>
                    <a:lnTo>
                      <a:pt x="34" y="3"/>
                    </a:lnTo>
                    <a:lnTo>
                      <a:pt x="54" y="6"/>
                    </a:lnTo>
                    <a:lnTo>
                      <a:pt x="80" y="10"/>
                    </a:lnTo>
                    <a:lnTo>
                      <a:pt x="111" y="15"/>
                    </a:lnTo>
                    <a:lnTo>
                      <a:pt x="149" y="21"/>
                    </a:lnTo>
                    <a:lnTo>
                      <a:pt x="190" y="28"/>
                    </a:lnTo>
                    <a:lnTo>
                      <a:pt x="237" y="34"/>
                    </a:lnTo>
                    <a:lnTo>
                      <a:pt x="288" y="42"/>
                    </a:lnTo>
                    <a:lnTo>
                      <a:pt x="342" y="51"/>
                    </a:lnTo>
                    <a:lnTo>
                      <a:pt x="399" y="60"/>
                    </a:lnTo>
                    <a:lnTo>
                      <a:pt x="458" y="69"/>
                    </a:lnTo>
                    <a:lnTo>
                      <a:pt x="520" y="79"/>
                    </a:lnTo>
                    <a:lnTo>
                      <a:pt x="583" y="89"/>
                    </a:lnTo>
                    <a:lnTo>
                      <a:pt x="646" y="99"/>
                    </a:lnTo>
                    <a:lnTo>
                      <a:pt x="711" y="108"/>
                    </a:lnTo>
                    <a:lnTo>
                      <a:pt x="775" y="119"/>
                    </a:lnTo>
                    <a:lnTo>
                      <a:pt x="840" y="129"/>
                    </a:lnTo>
                    <a:lnTo>
                      <a:pt x="903" y="140"/>
                    </a:lnTo>
                    <a:lnTo>
                      <a:pt x="965" y="149"/>
                    </a:lnTo>
                    <a:lnTo>
                      <a:pt x="1023" y="158"/>
                    </a:lnTo>
                    <a:lnTo>
                      <a:pt x="1081" y="167"/>
                    </a:lnTo>
                    <a:lnTo>
                      <a:pt x="1135" y="176"/>
                    </a:lnTo>
                    <a:lnTo>
                      <a:pt x="1186" y="184"/>
                    </a:lnTo>
                    <a:lnTo>
                      <a:pt x="1233" y="190"/>
                    </a:lnTo>
                    <a:lnTo>
                      <a:pt x="1276" y="197"/>
                    </a:lnTo>
                    <a:lnTo>
                      <a:pt x="1312" y="203"/>
                    </a:lnTo>
                    <a:lnTo>
                      <a:pt x="1345" y="209"/>
                    </a:lnTo>
                    <a:lnTo>
                      <a:pt x="1371" y="213"/>
                    </a:lnTo>
                    <a:lnTo>
                      <a:pt x="1390" y="215"/>
                    </a:lnTo>
                    <a:lnTo>
                      <a:pt x="1403" y="217"/>
                    </a:lnTo>
                    <a:lnTo>
                      <a:pt x="1408" y="218"/>
                    </a:lnTo>
                    <a:lnTo>
                      <a:pt x="1416" y="227"/>
                    </a:lnTo>
                    <a:lnTo>
                      <a:pt x="1420" y="233"/>
                    </a:lnTo>
                    <a:lnTo>
                      <a:pt x="1423" y="240"/>
                    </a:lnTo>
                    <a:lnTo>
                      <a:pt x="1423" y="243"/>
                    </a:lnTo>
                    <a:lnTo>
                      <a:pt x="1420" y="245"/>
                    </a:lnTo>
                    <a:lnTo>
                      <a:pt x="1415" y="248"/>
                    </a:lnTo>
                    <a:lnTo>
                      <a:pt x="1407" y="250"/>
                    </a:lnTo>
                    <a:lnTo>
                      <a:pt x="1399" y="253"/>
                    </a:lnTo>
                    <a:lnTo>
                      <a:pt x="1394" y="252"/>
                    </a:lnTo>
                    <a:lnTo>
                      <a:pt x="1382" y="250"/>
                    </a:lnTo>
                    <a:lnTo>
                      <a:pt x="1363" y="246"/>
                    </a:lnTo>
                    <a:lnTo>
                      <a:pt x="1338" y="243"/>
                    </a:lnTo>
                    <a:lnTo>
                      <a:pt x="1306" y="237"/>
                    </a:lnTo>
                    <a:lnTo>
                      <a:pt x="1269" y="231"/>
                    </a:lnTo>
                    <a:lnTo>
                      <a:pt x="1228" y="224"/>
                    </a:lnTo>
                    <a:lnTo>
                      <a:pt x="1181" y="217"/>
                    </a:lnTo>
                    <a:lnTo>
                      <a:pt x="1130" y="209"/>
                    </a:lnTo>
                    <a:lnTo>
                      <a:pt x="1075" y="200"/>
                    </a:lnTo>
                    <a:lnTo>
                      <a:pt x="1018" y="190"/>
                    </a:lnTo>
                    <a:lnTo>
                      <a:pt x="960" y="180"/>
                    </a:lnTo>
                    <a:lnTo>
                      <a:pt x="897" y="170"/>
                    </a:lnTo>
                    <a:lnTo>
                      <a:pt x="835" y="159"/>
                    </a:lnTo>
                    <a:lnTo>
                      <a:pt x="770" y="149"/>
                    </a:lnTo>
                    <a:lnTo>
                      <a:pt x="706" y="138"/>
                    </a:lnTo>
                    <a:lnTo>
                      <a:pt x="641" y="128"/>
                    </a:lnTo>
                    <a:lnTo>
                      <a:pt x="578" y="118"/>
                    </a:lnTo>
                    <a:lnTo>
                      <a:pt x="514" y="106"/>
                    </a:lnTo>
                    <a:lnTo>
                      <a:pt x="453" y="97"/>
                    </a:lnTo>
                    <a:lnTo>
                      <a:pt x="393" y="86"/>
                    </a:lnTo>
                    <a:lnTo>
                      <a:pt x="336" y="77"/>
                    </a:lnTo>
                    <a:lnTo>
                      <a:pt x="281" y="68"/>
                    </a:lnTo>
                    <a:lnTo>
                      <a:pt x="230" y="59"/>
                    </a:lnTo>
                    <a:lnTo>
                      <a:pt x="182" y="51"/>
                    </a:lnTo>
                    <a:lnTo>
                      <a:pt x="141" y="45"/>
                    </a:lnTo>
                    <a:lnTo>
                      <a:pt x="103" y="38"/>
                    </a:lnTo>
                    <a:lnTo>
                      <a:pt x="71" y="33"/>
                    </a:lnTo>
                    <a:lnTo>
                      <a:pt x="45" y="29"/>
                    </a:lnTo>
                    <a:lnTo>
                      <a:pt x="25" y="25"/>
                    </a:lnTo>
                    <a:lnTo>
                      <a:pt x="12" y="24"/>
                    </a:lnTo>
                    <a:lnTo>
                      <a:pt x="7" y="23"/>
                    </a:lnTo>
                    <a:lnTo>
                      <a:pt x="4" y="19"/>
                    </a:lnTo>
                    <a:lnTo>
                      <a:pt x="2" y="16"/>
                    </a:lnTo>
                    <a:lnTo>
                      <a:pt x="0" y="13"/>
                    </a:lnTo>
                    <a:lnTo>
                      <a:pt x="0" y="12"/>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29" name="Freeform 813">
                <a:extLst>
                  <a:ext uri="{FF2B5EF4-FFF2-40B4-BE49-F238E27FC236}">
                    <a16:creationId xmlns:a16="http://schemas.microsoft.com/office/drawing/2014/main" id="{28C95767-1408-4D89-8EE6-27BE09DDE388}"/>
                  </a:ext>
                </a:extLst>
              </p:cNvPr>
              <p:cNvSpPr>
                <a:spLocks/>
              </p:cNvSpPr>
              <p:nvPr/>
            </p:nvSpPr>
            <p:spPr bwMode="auto">
              <a:xfrm flipH="1">
                <a:off x="502" y="1222"/>
                <a:ext cx="85" cy="120"/>
              </a:xfrm>
              <a:custGeom>
                <a:avLst/>
                <a:gdLst>
                  <a:gd name="T0" fmla="*/ 0 w 372"/>
                  <a:gd name="T1" fmla="*/ 0 h 522"/>
                  <a:gd name="T2" fmla="*/ 0 w 372"/>
                  <a:gd name="T3" fmla="*/ 0 h 522"/>
                  <a:gd name="T4" fmla="*/ 0 w 372"/>
                  <a:gd name="T5" fmla="*/ 0 h 522"/>
                  <a:gd name="T6" fmla="*/ 0 w 372"/>
                  <a:gd name="T7" fmla="*/ 0 h 522"/>
                  <a:gd name="T8" fmla="*/ 0 w 372"/>
                  <a:gd name="T9" fmla="*/ 0 h 522"/>
                  <a:gd name="T10" fmla="*/ 0 w 372"/>
                  <a:gd name="T11" fmla="*/ 0 h 522"/>
                  <a:gd name="T12" fmla="*/ 0 w 372"/>
                  <a:gd name="T13" fmla="*/ 0 h 522"/>
                  <a:gd name="T14" fmla="*/ 0 w 372"/>
                  <a:gd name="T15" fmla="*/ 0 h 522"/>
                  <a:gd name="T16" fmla="*/ 0 w 372"/>
                  <a:gd name="T17" fmla="*/ 0 h 522"/>
                  <a:gd name="T18" fmla="*/ 0 w 372"/>
                  <a:gd name="T19" fmla="*/ 0 h 522"/>
                  <a:gd name="T20" fmla="*/ 0 w 372"/>
                  <a:gd name="T21" fmla="*/ 0 h 522"/>
                  <a:gd name="T22" fmla="*/ 0 w 372"/>
                  <a:gd name="T23" fmla="*/ 0 h 522"/>
                  <a:gd name="T24" fmla="*/ 0 w 372"/>
                  <a:gd name="T25" fmla="*/ 0 h 522"/>
                  <a:gd name="T26" fmla="*/ 0 w 372"/>
                  <a:gd name="T27" fmla="*/ 0 h 522"/>
                  <a:gd name="T28" fmla="*/ 0 w 372"/>
                  <a:gd name="T29" fmla="*/ 0 h 522"/>
                  <a:gd name="T30" fmla="*/ 0 w 372"/>
                  <a:gd name="T31" fmla="*/ 0 h 522"/>
                  <a:gd name="T32" fmla="*/ 0 w 372"/>
                  <a:gd name="T33" fmla="*/ 0 h 522"/>
                  <a:gd name="T34" fmla="*/ 0 w 372"/>
                  <a:gd name="T35" fmla="*/ 0 h 522"/>
                  <a:gd name="T36" fmla="*/ 0 w 372"/>
                  <a:gd name="T37" fmla="*/ 0 h 52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72"/>
                  <a:gd name="T58" fmla="*/ 0 h 522"/>
                  <a:gd name="T59" fmla="*/ 372 w 372"/>
                  <a:gd name="T60" fmla="*/ 522 h 52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72" h="522">
                    <a:moveTo>
                      <a:pt x="9" y="4"/>
                    </a:moveTo>
                    <a:lnTo>
                      <a:pt x="2" y="10"/>
                    </a:lnTo>
                    <a:lnTo>
                      <a:pt x="0" y="17"/>
                    </a:lnTo>
                    <a:lnTo>
                      <a:pt x="0" y="26"/>
                    </a:lnTo>
                    <a:lnTo>
                      <a:pt x="4" y="34"/>
                    </a:lnTo>
                    <a:lnTo>
                      <a:pt x="333" y="513"/>
                    </a:lnTo>
                    <a:lnTo>
                      <a:pt x="339" y="519"/>
                    </a:lnTo>
                    <a:lnTo>
                      <a:pt x="347" y="522"/>
                    </a:lnTo>
                    <a:lnTo>
                      <a:pt x="355" y="522"/>
                    </a:lnTo>
                    <a:lnTo>
                      <a:pt x="363" y="518"/>
                    </a:lnTo>
                    <a:lnTo>
                      <a:pt x="369" y="511"/>
                    </a:lnTo>
                    <a:lnTo>
                      <a:pt x="372" y="504"/>
                    </a:lnTo>
                    <a:lnTo>
                      <a:pt x="372" y="496"/>
                    </a:lnTo>
                    <a:lnTo>
                      <a:pt x="369" y="488"/>
                    </a:lnTo>
                    <a:lnTo>
                      <a:pt x="39" y="9"/>
                    </a:lnTo>
                    <a:lnTo>
                      <a:pt x="32" y="3"/>
                    </a:lnTo>
                    <a:lnTo>
                      <a:pt x="26" y="0"/>
                    </a:lnTo>
                    <a:lnTo>
                      <a:pt x="17" y="0"/>
                    </a:lnTo>
                    <a:lnTo>
                      <a:pt x="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30" name="Freeform 814">
                <a:extLst>
                  <a:ext uri="{FF2B5EF4-FFF2-40B4-BE49-F238E27FC236}">
                    <a16:creationId xmlns:a16="http://schemas.microsoft.com/office/drawing/2014/main" id="{44C70770-76EE-45AA-BD52-CF01CB603551}"/>
                  </a:ext>
                </a:extLst>
              </p:cNvPr>
              <p:cNvSpPr>
                <a:spLocks/>
              </p:cNvSpPr>
              <p:nvPr/>
            </p:nvSpPr>
            <p:spPr bwMode="auto">
              <a:xfrm flipH="1">
                <a:off x="703" y="1467"/>
                <a:ext cx="30" cy="22"/>
              </a:xfrm>
              <a:custGeom>
                <a:avLst/>
                <a:gdLst>
                  <a:gd name="T0" fmla="*/ 0 w 130"/>
                  <a:gd name="T1" fmla="*/ 0 h 95"/>
                  <a:gd name="T2" fmla="*/ 0 w 130"/>
                  <a:gd name="T3" fmla="*/ 0 h 95"/>
                  <a:gd name="T4" fmla="*/ 0 w 130"/>
                  <a:gd name="T5" fmla="*/ 0 h 95"/>
                  <a:gd name="T6" fmla="*/ 0 w 130"/>
                  <a:gd name="T7" fmla="*/ 0 h 95"/>
                  <a:gd name="T8" fmla="*/ 0 w 130"/>
                  <a:gd name="T9" fmla="*/ 0 h 95"/>
                  <a:gd name="T10" fmla="*/ 0 w 130"/>
                  <a:gd name="T11" fmla="*/ 0 h 95"/>
                  <a:gd name="T12" fmla="*/ 0 w 130"/>
                  <a:gd name="T13" fmla="*/ 0 h 95"/>
                  <a:gd name="T14" fmla="*/ 0 w 130"/>
                  <a:gd name="T15" fmla="*/ 0 h 95"/>
                  <a:gd name="T16" fmla="*/ 0 w 130"/>
                  <a:gd name="T17" fmla="*/ 0 h 95"/>
                  <a:gd name="T18" fmla="*/ 0 w 130"/>
                  <a:gd name="T19" fmla="*/ 0 h 95"/>
                  <a:gd name="T20" fmla="*/ 0 w 130"/>
                  <a:gd name="T21" fmla="*/ 0 h 95"/>
                  <a:gd name="T22" fmla="*/ 0 w 130"/>
                  <a:gd name="T23" fmla="*/ 0 h 95"/>
                  <a:gd name="T24" fmla="*/ 0 w 130"/>
                  <a:gd name="T25" fmla="*/ 0 h 95"/>
                  <a:gd name="T26" fmla="*/ 0 w 130"/>
                  <a:gd name="T27" fmla="*/ 0 h 95"/>
                  <a:gd name="T28" fmla="*/ 0 w 130"/>
                  <a:gd name="T29" fmla="*/ 0 h 95"/>
                  <a:gd name="T30" fmla="*/ 0 w 130"/>
                  <a:gd name="T31" fmla="*/ 0 h 95"/>
                  <a:gd name="T32" fmla="*/ 0 w 130"/>
                  <a:gd name="T33" fmla="*/ 0 h 95"/>
                  <a:gd name="T34" fmla="*/ 0 w 130"/>
                  <a:gd name="T35" fmla="*/ 0 h 95"/>
                  <a:gd name="T36" fmla="*/ 0 w 130"/>
                  <a:gd name="T37" fmla="*/ 0 h 95"/>
                  <a:gd name="T38" fmla="*/ 0 w 130"/>
                  <a:gd name="T39" fmla="*/ 0 h 95"/>
                  <a:gd name="T40" fmla="*/ 0 w 130"/>
                  <a:gd name="T41" fmla="*/ 0 h 95"/>
                  <a:gd name="T42" fmla="*/ 0 w 130"/>
                  <a:gd name="T43" fmla="*/ 0 h 95"/>
                  <a:gd name="T44" fmla="*/ 0 w 130"/>
                  <a:gd name="T45" fmla="*/ 0 h 95"/>
                  <a:gd name="T46" fmla="*/ 0 w 130"/>
                  <a:gd name="T47" fmla="*/ 0 h 95"/>
                  <a:gd name="T48" fmla="*/ 0 w 130"/>
                  <a:gd name="T49" fmla="*/ 0 h 95"/>
                  <a:gd name="T50" fmla="*/ 0 w 130"/>
                  <a:gd name="T51" fmla="*/ 0 h 95"/>
                  <a:gd name="T52" fmla="*/ 0 w 130"/>
                  <a:gd name="T53" fmla="*/ 0 h 95"/>
                  <a:gd name="T54" fmla="*/ 0 w 130"/>
                  <a:gd name="T55" fmla="*/ 0 h 95"/>
                  <a:gd name="T56" fmla="*/ 0 w 130"/>
                  <a:gd name="T57" fmla="*/ 0 h 95"/>
                  <a:gd name="T58" fmla="*/ 0 w 130"/>
                  <a:gd name="T59" fmla="*/ 0 h 95"/>
                  <a:gd name="T60" fmla="*/ 0 w 130"/>
                  <a:gd name="T61" fmla="*/ 0 h 95"/>
                  <a:gd name="T62" fmla="*/ 0 w 130"/>
                  <a:gd name="T63" fmla="*/ 0 h 95"/>
                  <a:gd name="T64" fmla="*/ 0 w 130"/>
                  <a:gd name="T65" fmla="*/ 0 h 9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0"/>
                  <a:gd name="T100" fmla="*/ 0 h 95"/>
                  <a:gd name="T101" fmla="*/ 130 w 130"/>
                  <a:gd name="T102" fmla="*/ 95 h 9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0" h="95">
                    <a:moveTo>
                      <a:pt x="0" y="48"/>
                    </a:moveTo>
                    <a:lnTo>
                      <a:pt x="1" y="57"/>
                    </a:lnTo>
                    <a:lnTo>
                      <a:pt x="5" y="66"/>
                    </a:lnTo>
                    <a:lnTo>
                      <a:pt x="10" y="74"/>
                    </a:lnTo>
                    <a:lnTo>
                      <a:pt x="18" y="81"/>
                    </a:lnTo>
                    <a:lnTo>
                      <a:pt x="27" y="87"/>
                    </a:lnTo>
                    <a:lnTo>
                      <a:pt x="39" y="91"/>
                    </a:lnTo>
                    <a:lnTo>
                      <a:pt x="52" y="94"/>
                    </a:lnTo>
                    <a:lnTo>
                      <a:pt x="65" y="95"/>
                    </a:lnTo>
                    <a:lnTo>
                      <a:pt x="78" y="94"/>
                    </a:lnTo>
                    <a:lnTo>
                      <a:pt x="91" y="91"/>
                    </a:lnTo>
                    <a:lnTo>
                      <a:pt x="103" y="87"/>
                    </a:lnTo>
                    <a:lnTo>
                      <a:pt x="112" y="81"/>
                    </a:lnTo>
                    <a:lnTo>
                      <a:pt x="119" y="74"/>
                    </a:lnTo>
                    <a:lnTo>
                      <a:pt x="125" y="66"/>
                    </a:lnTo>
                    <a:lnTo>
                      <a:pt x="129" y="57"/>
                    </a:lnTo>
                    <a:lnTo>
                      <a:pt x="130" y="48"/>
                    </a:lnTo>
                    <a:lnTo>
                      <a:pt x="129" y="38"/>
                    </a:lnTo>
                    <a:lnTo>
                      <a:pt x="125" y="28"/>
                    </a:lnTo>
                    <a:lnTo>
                      <a:pt x="119" y="21"/>
                    </a:lnTo>
                    <a:lnTo>
                      <a:pt x="112" y="14"/>
                    </a:lnTo>
                    <a:lnTo>
                      <a:pt x="103" y="8"/>
                    </a:lnTo>
                    <a:lnTo>
                      <a:pt x="91" y="4"/>
                    </a:lnTo>
                    <a:lnTo>
                      <a:pt x="78" y="1"/>
                    </a:lnTo>
                    <a:lnTo>
                      <a:pt x="65" y="0"/>
                    </a:lnTo>
                    <a:lnTo>
                      <a:pt x="52" y="1"/>
                    </a:lnTo>
                    <a:lnTo>
                      <a:pt x="39" y="4"/>
                    </a:lnTo>
                    <a:lnTo>
                      <a:pt x="27" y="8"/>
                    </a:lnTo>
                    <a:lnTo>
                      <a:pt x="18" y="14"/>
                    </a:lnTo>
                    <a:lnTo>
                      <a:pt x="10" y="21"/>
                    </a:lnTo>
                    <a:lnTo>
                      <a:pt x="5" y="28"/>
                    </a:lnTo>
                    <a:lnTo>
                      <a:pt x="1" y="38"/>
                    </a:lnTo>
                    <a:lnTo>
                      <a:pt x="0"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31" name="Freeform 815">
                <a:extLst>
                  <a:ext uri="{FF2B5EF4-FFF2-40B4-BE49-F238E27FC236}">
                    <a16:creationId xmlns:a16="http://schemas.microsoft.com/office/drawing/2014/main" id="{6B2DD3B3-DE8B-4C18-952C-EE0C8FDE6EA4}"/>
                  </a:ext>
                </a:extLst>
              </p:cNvPr>
              <p:cNvSpPr>
                <a:spLocks/>
              </p:cNvSpPr>
              <p:nvPr/>
            </p:nvSpPr>
            <p:spPr bwMode="auto">
              <a:xfrm flipH="1">
                <a:off x="352" y="1467"/>
                <a:ext cx="29" cy="22"/>
              </a:xfrm>
              <a:custGeom>
                <a:avLst/>
                <a:gdLst>
                  <a:gd name="T0" fmla="*/ 0 w 130"/>
                  <a:gd name="T1" fmla="*/ 0 h 94"/>
                  <a:gd name="T2" fmla="*/ 0 w 130"/>
                  <a:gd name="T3" fmla="*/ 0 h 94"/>
                  <a:gd name="T4" fmla="*/ 0 w 130"/>
                  <a:gd name="T5" fmla="*/ 0 h 94"/>
                  <a:gd name="T6" fmla="*/ 0 w 130"/>
                  <a:gd name="T7" fmla="*/ 0 h 94"/>
                  <a:gd name="T8" fmla="*/ 0 w 130"/>
                  <a:gd name="T9" fmla="*/ 0 h 94"/>
                  <a:gd name="T10" fmla="*/ 0 w 130"/>
                  <a:gd name="T11" fmla="*/ 0 h 94"/>
                  <a:gd name="T12" fmla="*/ 0 w 130"/>
                  <a:gd name="T13" fmla="*/ 0 h 94"/>
                  <a:gd name="T14" fmla="*/ 0 w 130"/>
                  <a:gd name="T15" fmla="*/ 0 h 94"/>
                  <a:gd name="T16" fmla="*/ 0 w 130"/>
                  <a:gd name="T17" fmla="*/ 0 h 94"/>
                  <a:gd name="T18" fmla="*/ 0 w 130"/>
                  <a:gd name="T19" fmla="*/ 0 h 94"/>
                  <a:gd name="T20" fmla="*/ 0 w 130"/>
                  <a:gd name="T21" fmla="*/ 0 h 94"/>
                  <a:gd name="T22" fmla="*/ 0 w 130"/>
                  <a:gd name="T23" fmla="*/ 0 h 94"/>
                  <a:gd name="T24" fmla="*/ 0 w 130"/>
                  <a:gd name="T25" fmla="*/ 0 h 94"/>
                  <a:gd name="T26" fmla="*/ 0 w 130"/>
                  <a:gd name="T27" fmla="*/ 0 h 94"/>
                  <a:gd name="T28" fmla="*/ 0 w 130"/>
                  <a:gd name="T29" fmla="*/ 0 h 94"/>
                  <a:gd name="T30" fmla="*/ 0 w 130"/>
                  <a:gd name="T31" fmla="*/ 0 h 94"/>
                  <a:gd name="T32" fmla="*/ 0 w 130"/>
                  <a:gd name="T33" fmla="*/ 0 h 94"/>
                  <a:gd name="T34" fmla="*/ 0 w 130"/>
                  <a:gd name="T35" fmla="*/ 0 h 94"/>
                  <a:gd name="T36" fmla="*/ 0 w 130"/>
                  <a:gd name="T37" fmla="*/ 0 h 94"/>
                  <a:gd name="T38" fmla="*/ 0 w 130"/>
                  <a:gd name="T39" fmla="*/ 0 h 94"/>
                  <a:gd name="T40" fmla="*/ 0 w 130"/>
                  <a:gd name="T41" fmla="*/ 0 h 94"/>
                  <a:gd name="T42" fmla="*/ 0 w 130"/>
                  <a:gd name="T43" fmla="*/ 0 h 94"/>
                  <a:gd name="T44" fmla="*/ 0 w 130"/>
                  <a:gd name="T45" fmla="*/ 0 h 94"/>
                  <a:gd name="T46" fmla="*/ 0 w 130"/>
                  <a:gd name="T47" fmla="*/ 0 h 94"/>
                  <a:gd name="T48" fmla="*/ 0 w 130"/>
                  <a:gd name="T49" fmla="*/ 0 h 94"/>
                  <a:gd name="T50" fmla="*/ 0 w 130"/>
                  <a:gd name="T51" fmla="*/ 0 h 94"/>
                  <a:gd name="T52" fmla="*/ 0 w 130"/>
                  <a:gd name="T53" fmla="*/ 0 h 94"/>
                  <a:gd name="T54" fmla="*/ 0 w 130"/>
                  <a:gd name="T55" fmla="*/ 0 h 94"/>
                  <a:gd name="T56" fmla="*/ 0 w 130"/>
                  <a:gd name="T57" fmla="*/ 0 h 94"/>
                  <a:gd name="T58" fmla="*/ 0 w 130"/>
                  <a:gd name="T59" fmla="*/ 0 h 94"/>
                  <a:gd name="T60" fmla="*/ 0 w 130"/>
                  <a:gd name="T61" fmla="*/ 0 h 94"/>
                  <a:gd name="T62" fmla="*/ 0 w 130"/>
                  <a:gd name="T63" fmla="*/ 0 h 94"/>
                  <a:gd name="T64" fmla="*/ 0 w 130"/>
                  <a:gd name="T65" fmla="*/ 0 h 9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0"/>
                  <a:gd name="T100" fmla="*/ 0 h 94"/>
                  <a:gd name="T101" fmla="*/ 130 w 130"/>
                  <a:gd name="T102" fmla="*/ 94 h 9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0" h="94">
                    <a:moveTo>
                      <a:pt x="0" y="47"/>
                    </a:moveTo>
                    <a:lnTo>
                      <a:pt x="2" y="57"/>
                    </a:lnTo>
                    <a:lnTo>
                      <a:pt x="6" y="65"/>
                    </a:lnTo>
                    <a:lnTo>
                      <a:pt x="11" y="74"/>
                    </a:lnTo>
                    <a:lnTo>
                      <a:pt x="19" y="81"/>
                    </a:lnTo>
                    <a:lnTo>
                      <a:pt x="28" y="86"/>
                    </a:lnTo>
                    <a:lnTo>
                      <a:pt x="39" y="90"/>
                    </a:lnTo>
                    <a:lnTo>
                      <a:pt x="52" y="92"/>
                    </a:lnTo>
                    <a:lnTo>
                      <a:pt x="65" y="94"/>
                    </a:lnTo>
                    <a:lnTo>
                      <a:pt x="78" y="92"/>
                    </a:lnTo>
                    <a:lnTo>
                      <a:pt x="91" y="90"/>
                    </a:lnTo>
                    <a:lnTo>
                      <a:pt x="102" y="86"/>
                    </a:lnTo>
                    <a:lnTo>
                      <a:pt x="112" y="81"/>
                    </a:lnTo>
                    <a:lnTo>
                      <a:pt x="120" y="74"/>
                    </a:lnTo>
                    <a:lnTo>
                      <a:pt x="125" y="65"/>
                    </a:lnTo>
                    <a:lnTo>
                      <a:pt x="129" y="57"/>
                    </a:lnTo>
                    <a:lnTo>
                      <a:pt x="130" y="47"/>
                    </a:lnTo>
                    <a:lnTo>
                      <a:pt x="129" y="36"/>
                    </a:lnTo>
                    <a:lnTo>
                      <a:pt x="125" y="28"/>
                    </a:lnTo>
                    <a:lnTo>
                      <a:pt x="120" y="19"/>
                    </a:lnTo>
                    <a:lnTo>
                      <a:pt x="112" y="13"/>
                    </a:lnTo>
                    <a:lnTo>
                      <a:pt x="102" y="8"/>
                    </a:lnTo>
                    <a:lnTo>
                      <a:pt x="91" y="4"/>
                    </a:lnTo>
                    <a:lnTo>
                      <a:pt x="78" y="1"/>
                    </a:lnTo>
                    <a:lnTo>
                      <a:pt x="65" y="0"/>
                    </a:lnTo>
                    <a:lnTo>
                      <a:pt x="52" y="1"/>
                    </a:lnTo>
                    <a:lnTo>
                      <a:pt x="39" y="4"/>
                    </a:lnTo>
                    <a:lnTo>
                      <a:pt x="28" y="8"/>
                    </a:lnTo>
                    <a:lnTo>
                      <a:pt x="19" y="13"/>
                    </a:lnTo>
                    <a:lnTo>
                      <a:pt x="11" y="19"/>
                    </a:lnTo>
                    <a:lnTo>
                      <a:pt x="6" y="28"/>
                    </a:lnTo>
                    <a:lnTo>
                      <a:pt x="2" y="36"/>
                    </a:lnTo>
                    <a:lnTo>
                      <a:pt x="0"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32" name="Freeform 816">
                <a:extLst>
                  <a:ext uri="{FF2B5EF4-FFF2-40B4-BE49-F238E27FC236}">
                    <a16:creationId xmlns:a16="http://schemas.microsoft.com/office/drawing/2014/main" id="{38AB6D86-B356-440E-96FD-6AEA15E58F65}"/>
                  </a:ext>
                </a:extLst>
              </p:cNvPr>
              <p:cNvSpPr>
                <a:spLocks/>
              </p:cNvSpPr>
              <p:nvPr/>
            </p:nvSpPr>
            <p:spPr bwMode="auto">
              <a:xfrm flipH="1">
                <a:off x="833" y="1468"/>
                <a:ext cx="29" cy="21"/>
              </a:xfrm>
              <a:custGeom>
                <a:avLst/>
                <a:gdLst>
                  <a:gd name="T0" fmla="*/ 0 w 130"/>
                  <a:gd name="T1" fmla="*/ 0 h 95"/>
                  <a:gd name="T2" fmla="*/ 0 w 130"/>
                  <a:gd name="T3" fmla="*/ 0 h 95"/>
                  <a:gd name="T4" fmla="*/ 0 w 130"/>
                  <a:gd name="T5" fmla="*/ 0 h 95"/>
                  <a:gd name="T6" fmla="*/ 0 w 130"/>
                  <a:gd name="T7" fmla="*/ 0 h 95"/>
                  <a:gd name="T8" fmla="*/ 0 w 130"/>
                  <a:gd name="T9" fmla="*/ 0 h 95"/>
                  <a:gd name="T10" fmla="*/ 0 w 130"/>
                  <a:gd name="T11" fmla="*/ 0 h 95"/>
                  <a:gd name="T12" fmla="*/ 0 w 130"/>
                  <a:gd name="T13" fmla="*/ 0 h 95"/>
                  <a:gd name="T14" fmla="*/ 0 w 130"/>
                  <a:gd name="T15" fmla="*/ 0 h 95"/>
                  <a:gd name="T16" fmla="*/ 0 w 130"/>
                  <a:gd name="T17" fmla="*/ 0 h 95"/>
                  <a:gd name="T18" fmla="*/ 0 w 130"/>
                  <a:gd name="T19" fmla="*/ 0 h 95"/>
                  <a:gd name="T20" fmla="*/ 0 w 130"/>
                  <a:gd name="T21" fmla="*/ 0 h 95"/>
                  <a:gd name="T22" fmla="*/ 0 w 130"/>
                  <a:gd name="T23" fmla="*/ 0 h 95"/>
                  <a:gd name="T24" fmla="*/ 0 w 130"/>
                  <a:gd name="T25" fmla="*/ 0 h 95"/>
                  <a:gd name="T26" fmla="*/ 0 w 130"/>
                  <a:gd name="T27" fmla="*/ 0 h 95"/>
                  <a:gd name="T28" fmla="*/ 0 w 130"/>
                  <a:gd name="T29" fmla="*/ 0 h 95"/>
                  <a:gd name="T30" fmla="*/ 0 w 130"/>
                  <a:gd name="T31" fmla="*/ 0 h 95"/>
                  <a:gd name="T32" fmla="*/ 0 w 130"/>
                  <a:gd name="T33" fmla="*/ 0 h 95"/>
                  <a:gd name="T34" fmla="*/ 0 w 130"/>
                  <a:gd name="T35" fmla="*/ 0 h 95"/>
                  <a:gd name="T36" fmla="*/ 0 w 130"/>
                  <a:gd name="T37" fmla="*/ 0 h 95"/>
                  <a:gd name="T38" fmla="*/ 0 w 130"/>
                  <a:gd name="T39" fmla="*/ 0 h 95"/>
                  <a:gd name="T40" fmla="*/ 0 w 130"/>
                  <a:gd name="T41" fmla="*/ 0 h 95"/>
                  <a:gd name="T42" fmla="*/ 0 w 130"/>
                  <a:gd name="T43" fmla="*/ 0 h 95"/>
                  <a:gd name="T44" fmla="*/ 0 w 130"/>
                  <a:gd name="T45" fmla="*/ 0 h 95"/>
                  <a:gd name="T46" fmla="*/ 0 w 130"/>
                  <a:gd name="T47" fmla="*/ 0 h 95"/>
                  <a:gd name="T48" fmla="*/ 0 w 130"/>
                  <a:gd name="T49" fmla="*/ 0 h 95"/>
                  <a:gd name="T50" fmla="*/ 0 w 130"/>
                  <a:gd name="T51" fmla="*/ 0 h 95"/>
                  <a:gd name="T52" fmla="*/ 0 w 130"/>
                  <a:gd name="T53" fmla="*/ 0 h 95"/>
                  <a:gd name="T54" fmla="*/ 0 w 130"/>
                  <a:gd name="T55" fmla="*/ 0 h 95"/>
                  <a:gd name="T56" fmla="*/ 0 w 130"/>
                  <a:gd name="T57" fmla="*/ 0 h 95"/>
                  <a:gd name="T58" fmla="*/ 0 w 130"/>
                  <a:gd name="T59" fmla="*/ 0 h 95"/>
                  <a:gd name="T60" fmla="*/ 0 w 130"/>
                  <a:gd name="T61" fmla="*/ 0 h 95"/>
                  <a:gd name="T62" fmla="*/ 0 w 130"/>
                  <a:gd name="T63" fmla="*/ 0 h 95"/>
                  <a:gd name="T64" fmla="*/ 0 w 130"/>
                  <a:gd name="T65" fmla="*/ 0 h 9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0"/>
                  <a:gd name="T100" fmla="*/ 0 h 95"/>
                  <a:gd name="T101" fmla="*/ 130 w 130"/>
                  <a:gd name="T102" fmla="*/ 95 h 9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0" h="95">
                    <a:moveTo>
                      <a:pt x="0" y="47"/>
                    </a:moveTo>
                    <a:lnTo>
                      <a:pt x="1" y="57"/>
                    </a:lnTo>
                    <a:lnTo>
                      <a:pt x="5" y="66"/>
                    </a:lnTo>
                    <a:lnTo>
                      <a:pt x="10" y="74"/>
                    </a:lnTo>
                    <a:lnTo>
                      <a:pt x="18" y="80"/>
                    </a:lnTo>
                    <a:lnTo>
                      <a:pt x="27" y="87"/>
                    </a:lnTo>
                    <a:lnTo>
                      <a:pt x="39" y="91"/>
                    </a:lnTo>
                    <a:lnTo>
                      <a:pt x="52" y="93"/>
                    </a:lnTo>
                    <a:lnTo>
                      <a:pt x="65" y="95"/>
                    </a:lnTo>
                    <a:lnTo>
                      <a:pt x="78" y="93"/>
                    </a:lnTo>
                    <a:lnTo>
                      <a:pt x="91" y="91"/>
                    </a:lnTo>
                    <a:lnTo>
                      <a:pt x="101" y="87"/>
                    </a:lnTo>
                    <a:lnTo>
                      <a:pt x="112" y="80"/>
                    </a:lnTo>
                    <a:lnTo>
                      <a:pt x="120" y="74"/>
                    </a:lnTo>
                    <a:lnTo>
                      <a:pt x="125" y="66"/>
                    </a:lnTo>
                    <a:lnTo>
                      <a:pt x="129" y="57"/>
                    </a:lnTo>
                    <a:lnTo>
                      <a:pt x="130" y="47"/>
                    </a:lnTo>
                    <a:lnTo>
                      <a:pt x="129" y="38"/>
                    </a:lnTo>
                    <a:lnTo>
                      <a:pt x="125" y="28"/>
                    </a:lnTo>
                    <a:lnTo>
                      <a:pt x="120" y="21"/>
                    </a:lnTo>
                    <a:lnTo>
                      <a:pt x="112" y="13"/>
                    </a:lnTo>
                    <a:lnTo>
                      <a:pt x="101" y="8"/>
                    </a:lnTo>
                    <a:lnTo>
                      <a:pt x="91" y="4"/>
                    </a:lnTo>
                    <a:lnTo>
                      <a:pt x="78" y="1"/>
                    </a:lnTo>
                    <a:lnTo>
                      <a:pt x="65" y="0"/>
                    </a:lnTo>
                    <a:lnTo>
                      <a:pt x="52" y="1"/>
                    </a:lnTo>
                    <a:lnTo>
                      <a:pt x="39" y="4"/>
                    </a:lnTo>
                    <a:lnTo>
                      <a:pt x="27" y="8"/>
                    </a:lnTo>
                    <a:lnTo>
                      <a:pt x="18" y="13"/>
                    </a:lnTo>
                    <a:lnTo>
                      <a:pt x="10" y="21"/>
                    </a:lnTo>
                    <a:lnTo>
                      <a:pt x="5" y="28"/>
                    </a:lnTo>
                    <a:lnTo>
                      <a:pt x="1" y="38"/>
                    </a:lnTo>
                    <a:lnTo>
                      <a:pt x="0"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33" name="Freeform 817">
                <a:extLst>
                  <a:ext uri="{FF2B5EF4-FFF2-40B4-BE49-F238E27FC236}">
                    <a16:creationId xmlns:a16="http://schemas.microsoft.com/office/drawing/2014/main" id="{764A4B94-E919-4352-A711-8709E56F1F00}"/>
                  </a:ext>
                </a:extLst>
              </p:cNvPr>
              <p:cNvSpPr>
                <a:spLocks/>
              </p:cNvSpPr>
              <p:nvPr/>
            </p:nvSpPr>
            <p:spPr bwMode="auto">
              <a:xfrm flipH="1">
                <a:off x="363" y="1350"/>
                <a:ext cx="49" cy="134"/>
              </a:xfrm>
              <a:custGeom>
                <a:avLst/>
                <a:gdLst>
                  <a:gd name="T0" fmla="*/ 0 w 218"/>
                  <a:gd name="T1" fmla="*/ 0 h 582"/>
                  <a:gd name="T2" fmla="*/ 0 w 218"/>
                  <a:gd name="T3" fmla="*/ 0 h 582"/>
                  <a:gd name="T4" fmla="*/ 0 w 218"/>
                  <a:gd name="T5" fmla="*/ 0 h 582"/>
                  <a:gd name="T6" fmla="*/ 0 w 218"/>
                  <a:gd name="T7" fmla="*/ 0 h 582"/>
                  <a:gd name="T8" fmla="*/ 0 w 218"/>
                  <a:gd name="T9" fmla="*/ 0 h 582"/>
                  <a:gd name="T10" fmla="*/ 0 w 218"/>
                  <a:gd name="T11" fmla="*/ 0 h 582"/>
                  <a:gd name="T12" fmla="*/ 0 w 218"/>
                  <a:gd name="T13" fmla="*/ 0 h 582"/>
                  <a:gd name="T14" fmla="*/ 0 w 218"/>
                  <a:gd name="T15" fmla="*/ 0 h 582"/>
                  <a:gd name="T16" fmla="*/ 0 w 218"/>
                  <a:gd name="T17" fmla="*/ 0 h 582"/>
                  <a:gd name="T18" fmla="*/ 0 w 218"/>
                  <a:gd name="T19" fmla="*/ 0 h 582"/>
                  <a:gd name="T20" fmla="*/ 0 w 218"/>
                  <a:gd name="T21" fmla="*/ 0 h 582"/>
                  <a:gd name="T22" fmla="*/ 0 w 218"/>
                  <a:gd name="T23" fmla="*/ 0 h 582"/>
                  <a:gd name="T24" fmla="*/ 0 w 218"/>
                  <a:gd name="T25" fmla="*/ 0 h 582"/>
                  <a:gd name="T26" fmla="*/ 0 w 218"/>
                  <a:gd name="T27" fmla="*/ 0 h 582"/>
                  <a:gd name="T28" fmla="*/ 0 w 218"/>
                  <a:gd name="T29" fmla="*/ 0 h 582"/>
                  <a:gd name="T30" fmla="*/ 0 w 218"/>
                  <a:gd name="T31" fmla="*/ 0 h 582"/>
                  <a:gd name="T32" fmla="*/ 0 w 218"/>
                  <a:gd name="T33" fmla="*/ 0 h 582"/>
                  <a:gd name="T34" fmla="*/ 0 w 218"/>
                  <a:gd name="T35" fmla="*/ 0 h 582"/>
                  <a:gd name="T36" fmla="*/ 0 w 218"/>
                  <a:gd name="T37" fmla="*/ 0 h 58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8"/>
                  <a:gd name="T58" fmla="*/ 0 h 582"/>
                  <a:gd name="T59" fmla="*/ 218 w 218"/>
                  <a:gd name="T60" fmla="*/ 582 h 58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8" h="582">
                    <a:moveTo>
                      <a:pt x="16" y="1"/>
                    </a:moveTo>
                    <a:lnTo>
                      <a:pt x="8" y="5"/>
                    </a:lnTo>
                    <a:lnTo>
                      <a:pt x="3" y="13"/>
                    </a:lnTo>
                    <a:lnTo>
                      <a:pt x="0" y="21"/>
                    </a:lnTo>
                    <a:lnTo>
                      <a:pt x="1" y="29"/>
                    </a:lnTo>
                    <a:lnTo>
                      <a:pt x="175" y="566"/>
                    </a:lnTo>
                    <a:lnTo>
                      <a:pt x="179" y="574"/>
                    </a:lnTo>
                    <a:lnTo>
                      <a:pt x="187" y="579"/>
                    </a:lnTo>
                    <a:lnTo>
                      <a:pt x="195" y="582"/>
                    </a:lnTo>
                    <a:lnTo>
                      <a:pt x="204" y="580"/>
                    </a:lnTo>
                    <a:lnTo>
                      <a:pt x="211" y="577"/>
                    </a:lnTo>
                    <a:lnTo>
                      <a:pt x="216" y="570"/>
                    </a:lnTo>
                    <a:lnTo>
                      <a:pt x="218" y="562"/>
                    </a:lnTo>
                    <a:lnTo>
                      <a:pt x="217" y="553"/>
                    </a:lnTo>
                    <a:lnTo>
                      <a:pt x="43" y="16"/>
                    </a:lnTo>
                    <a:lnTo>
                      <a:pt x="39" y="8"/>
                    </a:lnTo>
                    <a:lnTo>
                      <a:pt x="32" y="3"/>
                    </a:lnTo>
                    <a:lnTo>
                      <a:pt x="25" y="0"/>
                    </a:lnTo>
                    <a:lnTo>
                      <a:pt x="1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34" name="Freeform 818">
                <a:extLst>
                  <a:ext uri="{FF2B5EF4-FFF2-40B4-BE49-F238E27FC236}">
                    <a16:creationId xmlns:a16="http://schemas.microsoft.com/office/drawing/2014/main" id="{F93B9E2B-A790-4C97-8B2D-1E36C9D74DFE}"/>
                  </a:ext>
                </a:extLst>
              </p:cNvPr>
              <p:cNvSpPr>
                <a:spLocks/>
              </p:cNvSpPr>
              <p:nvPr/>
            </p:nvSpPr>
            <p:spPr bwMode="auto">
              <a:xfrm flipH="1">
                <a:off x="443" y="1364"/>
                <a:ext cx="49" cy="53"/>
              </a:xfrm>
              <a:custGeom>
                <a:avLst/>
                <a:gdLst>
                  <a:gd name="T0" fmla="*/ 0 w 213"/>
                  <a:gd name="T1" fmla="*/ 0 h 230"/>
                  <a:gd name="T2" fmla="*/ 0 w 213"/>
                  <a:gd name="T3" fmla="*/ 0 h 230"/>
                  <a:gd name="T4" fmla="*/ 0 w 213"/>
                  <a:gd name="T5" fmla="*/ 0 h 230"/>
                  <a:gd name="T6" fmla="*/ 0 w 213"/>
                  <a:gd name="T7" fmla="*/ 0 h 230"/>
                  <a:gd name="T8" fmla="*/ 0 w 213"/>
                  <a:gd name="T9" fmla="*/ 0 h 230"/>
                  <a:gd name="T10" fmla="*/ 0 w 213"/>
                  <a:gd name="T11" fmla="*/ 0 h 230"/>
                  <a:gd name="T12" fmla="*/ 0 w 213"/>
                  <a:gd name="T13" fmla="*/ 0 h 230"/>
                  <a:gd name="T14" fmla="*/ 0 w 213"/>
                  <a:gd name="T15" fmla="*/ 0 h 230"/>
                  <a:gd name="T16" fmla="*/ 0 w 213"/>
                  <a:gd name="T17" fmla="*/ 0 h 230"/>
                  <a:gd name="T18" fmla="*/ 0 w 213"/>
                  <a:gd name="T19" fmla="*/ 0 h 230"/>
                  <a:gd name="T20" fmla="*/ 0 w 213"/>
                  <a:gd name="T21" fmla="*/ 0 h 230"/>
                  <a:gd name="T22" fmla="*/ 0 w 213"/>
                  <a:gd name="T23" fmla="*/ 0 h 230"/>
                  <a:gd name="T24" fmla="*/ 0 w 213"/>
                  <a:gd name="T25" fmla="*/ 0 h 230"/>
                  <a:gd name="T26" fmla="*/ 0 w 213"/>
                  <a:gd name="T27" fmla="*/ 0 h 230"/>
                  <a:gd name="T28" fmla="*/ 0 w 213"/>
                  <a:gd name="T29" fmla="*/ 0 h 230"/>
                  <a:gd name="T30" fmla="*/ 0 w 213"/>
                  <a:gd name="T31" fmla="*/ 0 h 230"/>
                  <a:gd name="T32" fmla="*/ 0 w 213"/>
                  <a:gd name="T33" fmla="*/ 0 h 230"/>
                  <a:gd name="T34" fmla="*/ 0 w 213"/>
                  <a:gd name="T35" fmla="*/ 0 h 230"/>
                  <a:gd name="T36" fmla="*/ 0 w 213"/>
                  <a:gd name="T37" fmla="*/ 0 h 230"/>
                  <a:gd name="T38" fmla="*/ 0 w 213"/>
                  <a:gd name="T39" fmla="*/ 0 h 230"/>
                  <a:gd name="T40" fmla="*/ 0 w 213"/>
                  <a:gd name="T41" fmla="*/ 0 h 230"/>
                  <a:gd name="T42" fmla="*/ 0 w 213"/>
                  <a:gd name="T43" fmla="*/ 0 h 230"/>
                  <a:gd name="T44" fmla="*/ 0 w 213"/>
                  <a:gd name="T45" fmla="*/ 0 h 230"/>
                  <a:gd name="T46" fmla="*/ 0 w 213"/>
                  <a:gd name="T47" fmla="*/ 0 h 230"/>
                  <a:gd name="T48" fmla="*/ 0 w 213"/>
                  <a:gd name="T49" fmla="*/ 0 h 230"/>
                  <a:gd name="T50" fmla="*/ 0 w 213"/>
                  <a:gd name="T51" fmla="*/ 0 h 230"/>
                  <a:gd name="T52" fmla="*/ 0 w 213"/>
                  <a:gd name="T53" fmla="*/ 0 h 230"/>
                  <a:gd name="T54" fmla="*/ 0 w 213"/>
                  <a:gd name="T55" fmla="*/ 0 h 230"/>
                  <a:gd name="T56" fmla="*/ 0 w 213"/>
                  <a:gd name="T57" fmla="*/ 0 h 230"/>
                  <a:gd name="T58" fmla="*/ 0 w 213"/>
                  <a:gd name="T59" fmla="*/ 0 h 230"/>
                  <a:gd name="T60" fmla="*/ 0 w 213"/>
                  <a:gd name="T61" fmla="*/ 0 h 230"/>
                  <a:gd name="T62" fmla="*/ 0 w 213"/>
                  <a:gd name="T63" fmla="*/ 0 h 230"/>
                  <a:gd name="T64" fmla="*/ 0 w 213"/>
                  <a:gd name="T65" fmla="*/ 0 h 230"/>
                  <a:gd name="T66" fmla="*/ 0 w 213"/>
                  <a:gd name="T67" fmla="*/ 0 h 230"/>
                  <a:gd name="T68" fmla="*/ 0 w 213"/>
                  <a:gd name="T69" fmla="*/ 0 h 230"/>
                  <a:gd name="T70" fmla="*/ 0 w 213"/>
                  <a:gd name="T71" fmla="*/ 0 h 230"/>
                  <a:gd name="T72" fmla="*/ 0 w 213"/>
                  <a:gd name="T73" fmla="*/ 0 h 230"/>
                  <a:gd name="T74" fmla="*/ 0 w 213"/>
                  <a:gd name="T75" fmla="*/ 0 h 23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3"/>
                  <a:gd name="T115" fmla="*/ 0 h 230"/>
                  <a:gd name="T116" fmla="*/ 213 w 213"/>
                  <a:gd name="T117" fmla="*/ 230 h 23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3" h="230">
                    <a:moveTo>
                      <a:pt x="46" y="21"/>
                    </a:moveTo>
                    <a:lnTo>
                      <a:pt x="33" y="34"/>
                    </a:lnTo>
                    <a:lnTo>
                      <a:pt x="22" y="49"/>
                    </a:lnTo>
                    <a:lnTo>
                      <a:pt x="13" y="67"/>
                    </a:lnTo>
                    <a:lnTo>
                      <a:pt x="6" y="88"/>
                    </a:lnTo>
                    <a:lnTo>
                      <a:pt x="2" y="113"/>
                    </a:lnTo>
                    <a:lnTo>
                      <a:pt x="0" y="139"/>
                    </a:lnTo>
                    <a:lnTo>
                      <a:pt x="0" y="169"/>
                    </a:lnTo>
                    <a:lnTo>
                      <a:pt x="1" y="200"/>
                    </a:lnTo>
                    <a:lnTo>
                      <a:pt x="3" y="209"/>
                    </a:lnTo>
                    <a:lnTo>
                      <a:pt x="9" y="216"/>
                    </a:lnTo>
                    <a:lnTo>
                      <a:pt x="16" y="220"/>
                    </a:lnTo>
                    <a:lnTo>
                      <a:pt x="24" y="221"/>
                    </a:lnTo>
                    <a:lnTo>
                      <a:pt x="33" y="218"/>
                    </a:lnTo>
                    <a:lnTo>
                      <a:pt x="40" y="213"/>
                    </a:lnTo>
                    <a:lnTo>
                      <a:pt x="44" y="205"/>
                    </a:lnTo>
                    <a:lnTo>
                      <a:pt x="45" y="196"/>
                    </a:lnTo>
                    <a:lnTo>
                      <a:pt x="44" y="139"/>
                    </a:lnTo>
                    <a:lnTo>
                      <a:pt x="49" y="97"/>
                    </a:lnTo>
                    <a:lnTo>
                      <a:pt x="61" y="71"/>
                    </a:lnTo>
                    <a:lnTo>
                      <a:pt x="74" y="56"/>
                    </a:lnTo>
                    <a:lnTo>
                      <a:pt x="81" y="51"/>
                    </a:lnTo>
                    <a:lnTo>
                      <a:pt x="91" y="47"/>
                    </a:lnTo>
                    <a:lnTo>
                      <a:pt x="98" y="44"/>
                    </a:lnTo>
                    <a:lnTo>
                      <a:pt x="106" y="44"/>
                    </a:lnTo>
                    <a:lnTo>
                      <a:pt x="113" y="44"/>
                    </a:lnTo>
                    <a:lnTo>
                      <a:pt x="118" y="44"/>
                    </a:lnTo>
                    <a:lnTo>
                      <a:pt x="122" y="45"/>
                    </a:lnTo>
                    <a:lnTo>
                      <a:pt x="123" y="45"/>
                    </a:lnTo>
                    <a:lnTo>
                      <a:pt x="124" y="45"/>
                    </a:lnTo>
                    <a:lnTo>
                      <a:pt x="126" y="45"/>
                    </a:lnTo>
                    <a:lnTo>
                      <a:pt x="126" y="47"/>
                    </a:lnTo>
                    <a:lnTo>
                      <a:pt x="127" y="47"/>
                    </a:lnTo>
                    <a:lnTo>
                      <a:pt x="133" y="48"/>
                    </a:lnTo>
                    <a:lnTo>
                      <a:pt x="140" y="51"/>
                    </a:lnTo>
                    <a:lnTo>
                      <a:pt x="145" y="54"/>
                    </a:lnTo>
                    <a:lnTo>
                      <a:pt x="150" y="60"/>
                    </a:lnTo>
                    <a:lnTo>
                      <a:pt x="165" y="94"/>
                    </a:lnTo>
                    <a:lnTo>
                      <a:pt x="170" y="135"/>
                    </a:lnTo>
                    <a:lnTo>
                      <a:pt x="169" y="176"/>
                    </a:lnTo>
                    <a:lnTo>
                      <a:pt x="166" y="204"/>
                    </a:lnTo>
                    <a:lnTo>
                      <a:pt x="166" y="213"/>
                    </a:lnTo>
                    <a:lnTo>
                      <a:pt x="169" y="221"/>
                    </a:lnTo>
                    <a:lnTo>
                      <a:pt x="175" y="226"/>
                    </a:lnTo>
                    <a:lnTo>
                      <a:pt x="183" y="230"/>
                    </a:lnTo>
                    <a:lnTo>
                      <a:pt x="192" y="229"/>
                    </a:lnTo>
                    <a:lnTo>
                      <a:pt x="200" y="226"/>
                    </a:lnTo>
                    <a:lnTo>
                      <a:pt x="205" y="220"/>
                    </a:lnTo>
                    <a:lnTo>
                      <a:pt x="209" y="212"/>
                    </a:lnTo>
                    <a:lnTo>
                      <a:pt x="210" y="203"/>
                    </a:lnTo>
                    <a:lnTo>
                      <a:pt x="211" y="186"/>
                    </a:lnTo>
                    <a:lnTo>
                      <a:pt x="213" y="165"/>
                    </a:lnTo>
                    <a:lnTo>
                      <a:pt x="213" y="139"/>
                    </a:lnTo>
                    <a:lnTo>
                      <a:pt x="211" y="112"/>
                    </a:lnTo>
                    <a:lnTo>
                      <a:pt x="206" y="83"/>
                    </a:lnTo>
                    <a:lnTo>
                      <a:pt x="198" y="57"/>
                    </a:lnTo>
                    <a:lnTo>
                      <a:pt x="185" y="34"/>
                    </a:lnTo>
                    <a:lnTo>
                      <a:pt x="180" y="27"/>
                    </a:lnTo>
                    <a:lnTo>
                      <a:pt x="175" y="22"/>
                    </a:lnTo>
                    <a:lnTo>
                      <a:pt x="169" y="17"/>
                    </a:lnTo>
                    <a:lnTo>
                      <a:pt x="162" y="12"/>
                    </a:lnTo>
                    <a:lnTo>
                      <a:pt x="154" y="9"/>
                    </a:lnTo>
                    <a:lnTo>
                      <a:pt x="146" y="6"/>
                    </a:lnTo>
                    <a:lnTo>
                      <a:pt x="139" y="4"/>
                    </a:lnTo>
                    <a:lnTo>
                      <a:pt x="131" y="2"/>
                    </a:lnTo>
                    <a:lnTo>
                      <a:pt x="132" y="2"/>
                    </a:lnTo>
                    <a:lnTo>
                      <a:pt x="133" y="2"/>
                    </a:lnTo>
                    <a:lnTo>
                      <a:pt x="133" y="4"/>
                    </a:lnTo>
                    <a:lnTo>
                      <a:pt x="135" y="4"/>
                    </a:lnTo>
                    <a:lnTo>
                      <a:pt x="132" y="2"/>
                    </a:lnTo>
                    <a:lnTo>
                      <a:pt x="126" y="1"/>
                    </a:lnTo>
                    <a:lnTo>
                      <a:pt x="117" y="0"/>
                    </a:lnTo>
                    <a:lnTo>
                      <a:pt x="105" y="0"/>
                    </a:lnTo>
                    <a:lnTo>
                      <a:pt x="91" y="1"/>
                    </a:lnTo>
                    <a:lnTo>
                      <a:pt x="76" y="4"/>
                    </a:lnTo>
                    <a:lnTo>
                      <a:pt x="61" y="10"/>
                    </a:lnTo>
                    <a:lnTo>
                      <a:pt x="46"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35" name="Freeform 819">
                <a:extLst>
                  <a:ext uri="{FF2B5EF4-FFF2-40B4-BE49-F238E27FC236}">
                    <a16:creationId xmlns:a16="http://schemas.microsoft.com/office/drawing/2014/main" id="{8DB995C5-2F12-44F5-B009-5A6EA2B56DBB}"/>
                  </a:ext>
                </a:extLst>
              </p:cNvPr>
              <p:cNvSpPr>
                <a:spLocks/>
              </p:cNvSpPr>
              <p:nvPr/>
            </p:nvSpPr>
            <p:spPr bwMode="auto">
              <a:xfrm flipH="1">
                <a:off x="541" y="1408"/>
                <a:ext cx="179" cy="66"/>
              </a:xfrm>
              <a:custGeom>
                <a:avLst/>
                <a:gdLst>
                  <a:gd name="T0" fmla="*/ 0 w 778"/>
                  <a:gd name="T1" fmla="*/ 0 h 286"/>
                  <a:gd name="T2" fmla="*/ 0 w 778"/>
                  <a:gd name="T3" fmla="*/ 0 h 286"/>
                  <a:gd name="T4" fmla="*/ 0 w 778"/>
                  <a:gd name="T5" fmla="*/ 0 h 286"/>
                  <a:gd name="T6" fmla="*/ 0 w 778"/>
                  <a:gd name="T7" fmla="*/ 0 h 286"/>
                  <a:gd name="T8" fmla="*/ 0 w 778"/>
                  <a:gd name="T9" fmla="*/ 0 h 286"/>
                  <a:gd name="T10" fmla="*/ 0 w 778"/>
                  <a:gd name="T11" fmla="*/ 0 h 286"/>
                  <a:gd name="T12" fmla="*/ 0 w 778"/>
                  <a:gd name="T13" fmla="*/ 0 h 286"/>
                  <a:gd name="T14" fmla="*/ 0 w 778"/>
                  <a:gd name="T15" fmla="*/ 0 h 286"/>
                  <a:gd name="T16" fmla="*/ 0 w 778"/>
                  <a:gd name="T17" fmla="*/ 0 h 286"/>
                  <a:gd name="T18" fmla="*/ 0 w 778"/>
                  <a:gd name="T19" fmla="*/ 0 h 286"/>
                  <a:gd name="T20" fmla="*/ 0 w 778"/>
                  <a:gd name="T21" fmla="*/ 0 h 286"/>
                  <a:gd name="T22" fmla="*/ 0 w 778"/>
                  <a:gd name="T23" fmla="*/ 0 h 286"/>
                  <a:gd name="T24" fmla="*/ 0 w 778"/>
                  <a:gd name="T25" fmla="*/ 0 h 286"/>
                  <a:gd name="T26" fmla="*/ 0 w 778"/>
                  <a:gd name="T27" fmla="*/ 0 h 286"/>
                  <a:gd name="T28" fmla="*/ 0 w 778"/>
                  <a:gd name="T29" fmla="*/ 0 h 286"/>
                  <a:gd name="T30" fmla="*/ 0 w 778"/>
                  <a:gd name="T31" fmla="*/ 0 h 286"/>
                  <a:gd name="T32" fmla="*/ 0 w 778"/>
                  <a:gd name="T33" fmla="*/ 0 h 286"/>
                  <a:gd name="T34" fmla="*/ 0 w 778"/>
                  <a:gd name="T35" fmla="*/ 0 h 286"/>
                  <a:gd name="T36" fmla="*/ 0 w 778"/>
                  <a:gd name="T37" fmla="*/ 0 h 286"/>
                  <a:gd name="T38" fmla="*/ 0 w 778"/>
                  <a:gd name="T39" fmla="*/ 0 h 286"/>
                  <a:gd name="T40" fmla="*/ 0 w 778"/>
                  <a:gd name="T41" fmla="*/ 0 h 286"/>
                  <a:gd name="T42" fmla="*/ 0 w 778"/>
                  <a:gd name="T43" fmla="*/ 0 h 286"/>
                  <a:gd name="T44" fmla="*/ 0 w 778"/>
                  <a:gd name="T45" fmla="*/ 0 h 286"/>
                  <a:gd name="T46" fmla="*/ 0 w 778"/>
                  <a:gd name="T47" fmla="*/ 0 h 286"/>
                  <a:gd name="T48" fmla="*/ 0 w 778"/>
                  <a:gd name="T49" fmla="*/ 0 h 286"/>
                  <a:gd name="T50" fmla="*/ 0 w 778"/>
                  <a:gd name="T51" fmla="*/ 0 h 286"/>
                  <a:gd name="T52" fmla="*/ 0 w 778"/>
                  <a:gd name="T53" fmla="*/ 0 h 286"/>
                  <a:gd name="T54" fmla="*/ 0 w 778"/>
                  <a:gd name="T55" fmla="*/ 0 h 286"/>
                  <a:gd name="T56" fmla="*/ 0 w 778"/>
                  <a:gd name="T57" fmla="*/ 0 h 286"/>
                  <a:gd name="T58" fmla="*/ 0 w 778"/>
                  <a:gd name="T59" fmla="*/ 0 h 286"/>
                  <a:gd name="T60" fmla="*/ 0 w 778"/>
                  <a:gd name="T61" fmla="*/ 0 h 286"/>
                  <a:gd name="T62" fmla="*/ 0 w 778"/>
                  <a:gd name="T63" fmla="*/ 0 h 286"/>
                  <a:gd name="T64" fmla="*/ 0 w 778"/>
                  <a:gd name="T65" fmla="*/ 0 h 286"/>
                  <a:gd name="T66" fmla="*/ 0 w 778"/>
                  <a:gd name="T67" fmla="*/ 0 h 286"/>
                  <a:gd name="T68" fmla="*/ 0 w 778"/>
                  <a:gd name="T69" fmla="*/ 0 h 286"/>
                  <a:gd name="T70" fmla="*/ 0 w 778"/>
                  <a:gd name="T71" fmla="*/ 0 h 28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78"/>
                  <a:gd name="T109" fmla="*/ 0 h 286"/>
                  <a:gd name="T110" fmla="*/ 778 w 778"/>
                  <a:gd name="T111" fmla="*/ 286 h 28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78" h="286">
                    <a:moveTo>
                      <a:pt x="4" y="260"/>
                    </a:moveTo>
                    <a:lnTo>
                      <a:pt x="0" y="286"/>
                    </a:lnTo>
                    <a:lnTo>
                      <a:pt x="778" y="286"/>
                    </a:lnTo>
                    <a:lnTo>
                      <a:pt x="774" y="260"/>
                    </a:lnTo>
                    <a:lnTo>
                      <a:pt x="767" y="233"/>
                    </a:lnTo>
                    <a:lnTo>
                      <a:pt x="757" y="205"/>
                    </a:lnTo>
                    <a:lnTo>
                      <a:pt x="744" y="179"/>
                    </a:lnTo>
                    <a:lnTo>
                      <a:pt x="730" y="156"/>
                    </a:lnTo>
                    <a:lnTo>
                      <a:pt x="711" y="133"/>
                    </a:lnTo>
                    <a:lnTo>
                      <a:pt x="691" y="112"/>
                    </a:lnTo>
                    <a:lnTo>
                      <a:pt x="669" y="91"/>
                    </a:lnTo>
                    <a:lnTo>
                      <a:pt x="644" y="73"/>
                    </a:lnTo>
                    <a:lnTo>
                      <a:pt x="618" y="57"/>
                    </a:lnTo>
                    <a:lnTo>
                      <a:pt x="589" y="43"/>
                    </a:lnTo>
                    <a:lnTo>
                      <a:pt x="559" y="30"/>
                    </a:lnTo>
                    <a:lnTo>
                      <a:pt x="528" y="19"/>
                    </a:lnTo>
                    <a:lnTo>
                      <a:pt x="496" y="12"/>
                    </a:lnTo>
                    <a:lnTo>
                      <a:pt x="462" y="5"/>
                    </a:lnTo>
                    <a:lnTo>
                      <a:pt x="427" y="1"/>
                    </a:lnTo>
                    <a:lnTo>
                      <a:pt x="390" y="0"/>
                    </a:lnTo>
                    <a:lnTo>
                      <a:pt x="355" y="1"/>
                    </a:lnTo>
                    <a:lnTo>
                      <a:pt x="320" y="5"/>
                    </a:lnTo>
                    <a:lnTo>
                      <a:pt x="285" y="12"/>
                    </a:lnTo>
                    <a:lnTo>
                      <a:pt x="253" y="19"/>
                    </a:lnTo>
                    <a:lnTo>
                      <a:pt x="221" y="30"/>
                    </a:lnTo>
                    <a:lnTo>
                      <a:pt x="191" y="43"/>
                    </a:lnTo>
                    <a:lnTo>
                      <a:pt x="163" y="58"/>
                    </a:lnTo>
                    <a:lnTo>
                      <a:pt x="136" y="74"/>
                    </a:lnTo>
                    <a:lnTo>
                      <a:pt x="111" y="92"/>
                    </a:lnTo>
                    <a:lnTo>
                      <a:pt x="87" y="113"/>
                    </a:lnTo>
                    <a:lnTo>
                      <a:pt x="67" y="134"/>
                    </a:lnTo>
                    <a:lnTo>
                      <a:pt x="48" y="157"/>
                    </a:lnTo>
                    <a:lnTo>
                      <a:pt x="34" y="181"/>
                    </a:lnTo>
                    <a:lnTo>
                      <a:pt x="21" y="207"/>
                    </a:lnTo>
                    <a:lnTo>
                      <a:pt x="11" y="233"/>
                    </a:lnTo>
                    <a:lnTo>
                      <a:pt x="4" y="2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36" name="Freeform 820">
                <a:extLst>
                  <a:ext uri="{FF2B5EF4-FFF2-40B4-BE49-F238E27FC236}">
                    <a16:creationId xmlns:a16="http://schemas.microsoft.com/office/drawing/2014/main" id="{2A82921F-5BD0-489B-A137-520EA6DCEBB1}"/>
                  </a:ext>
                </a:extLst>
              </p:cNvPr>
              <p:cNvSpPr>
                <a:spLocks/>
              </p:cNvSpPr>
              <p:nvPr/>
            </p:nvSpPr>
            <p:spPr bwMode="auto">
              <a:xfrm flipH="1">
                <a:off x="554" y="1418"/>
                <a:ext cx="153" cy="45"/>
              </a:xfrm>
              <a:custGeom>
                <a:avLst/>
                <a:gdLst>
                  <a:gd name="T0" fmla="*/ 0 w 666"/>
                  <a:gd name="T1" fmla="*/ 0 h 198"/>
                  <a:gd name="T2" fmla="*/ 0 w 666"/>
                  <a:gd name="T3" fmla="*/ 0 h 198"/>
                  <a:gd name="T4" fmla="*/ 0 w 666"/>
                  <a:gd name="T5" fmla="*/ 0 h 198"/>
                  <a:gd name="T6" fmla="*/ 0 w 666"/>
                  <a:gd name="T7" fmla="*/ 0 h 198"/>
                  <a:gd name="T8" fmla="*/ 0 w 666"/>
                  <a:gd name="T9" fmla="*/ 0 h 198"/>
                  <a:gd name="T10" fmla="*/ 0 w 666"/>
                  <a:gd name="T11" fmla="*/ 0 h 198"/>
                  <a:gd name="T12" fmla="*/ 0 w 666"/>
                  <a:gd name="T13" fmla="*/ 0 h 198"/>
                  <a:gd name="T14" fmla="*/ 0 w 666"/>
                  <a:gd name="T15" fmla="*/ 0 h 198"/>
                  <a:gd name="T16" fmla="*/ 0 w 666"/>
                  <a:gd name="T17" fmla="*/ 0 h 198"/>
                  <a:gd name="T18" fmla="*/ 0 w 666"/>
                  <a:gd name="T19" fmla="*/ 0 h 198"/>
                  <a:gd name="T20" fmla="*/ 0 w 666"/>
                  <a:gd name="T21" fmla="*/ 0 h 198"/>
                  <a:gd name="T22" fmla="*/ 0 w 666"/>
                  <a:gd name="T23" fmla="*/ 0 h 198"/>
                  <a:gd name="T24" fmla="*/ 0 w 666"/>
                  <a:gd name="T25" fmla="*/ 0 h 198"/>
                  <a:gd name="T26" fmla="*/ 0 w 666"/>
                  <a:gd name="T27" fmla="*/ 0 h 198"/>
                  <a:gd name="T28" fmla="*/ 0 w 666"/>
                  <a:gd name="T29" fmla="*/ 0 h 198"/>
                  <a:gd name="T30" fmla="*/ 0 w 666"/>
                  <a:gd name="T31" fmla="*/ 0 h 198"/>
                  <a:gd name="T32" fmla="*/ 0 w 666"/>
                  <a:gd name="T33" fmla="*/ 0 h 198"/>
                  <a:gd name="T34" fmla="*/ 0 w 666"/>
                  <a:gd name="T35" fmla="*/ 0 h 198"/>
                  <a:gd name="T36" fmla="*/ 0 w 666"/>
                  <a:gd name="T37" fmla="*/ 0 h 198"/>
                  <a:gd name="T38" fmla="*/ 0 w 666"/>
                  <a:gd name="T39" fmla="*/ 0 h 198"/>
                  <a:gd name="T40" fmla="*/ 0 w 666"/>
                  <a:gd name="T41" fmla="*/ 0 h 198"/>
                  <a:gd name="T42" fmla="*/ 0 w 666"/>
                  <a:gd name="T43" fmla="*/ 0 h 198"/>
                  <a:gd name="T44" fmla="*/ 0 w 666"/>
                  <a:gd name="T45" fmla="*/ 0 h 198"/>
                  <a:gd name="T46" fmla="*/ 0 w 666"/>
                  <a:gd name="T47" fmla="*/ 0 h 198"/>
                  <a:gd name="T48" fmla="*/ 0 w 666"/>
                  <a:gd name="T49" fmla="*/ 0 h 198"/>
                  <a:gd name="T50" fmla="*/ 0 w 666"/>
                  <a:gd name="T51" fmla="*/ 0 h 198"/>
                  <a:gd name="T52" fmla="*/ 0 w 666"/>
                  <a:gd name="T53" fmla="*/ 0 h 198"/>
                  <a:gd name="T54" fmla="*/ 0 w 666"/>
                  <a:gd name="T55" fmla="*/ 0 h 198"/>
                  <a:gd name="T56" fmla="*/ 0 w 666"/>
                  <a:gd name="T57" fmla="*/ 0 h 198"/>
                  <a:gd name="T58" fmla="*/ 0 w 666"/>
                  <a:gd name="T59" fmla="*/ 0 h 198"/>
                  <a:gd name="T60" fmla="*/ 0 w 666"/>
                  <a:gd name="T61" fmla="*/ 0 h 198"/>
                  <a:gd name="T62" fmla="*/ 0 w 666"/>
                  <a:gd name="T63" fmla="*/ 0 h 198"/>
                  <a:gd name="T64" fmla="*/ 0 w 666"/>
                  <a:gd name="T65" fmla="*/ 0 h 198"/>
                  <a:gd name="T66" fmla="*/ 0 w 666"/>
                  <a:gd name="T67" fmla="*/ 0 h 198"/>
                  <a:gd name="T68" fmla="*/ 0 w 666"/>
                  <a:gd name="T69" fmla="*/ 0 h 198"/>
                  <a:gd name="T70" fmla="*/ 0 w 666"/>
                  <a:gd name="T71" fmla="*/ 0 h 198"/>
                  <a:gd name="T72" fmla="*/ 0 w 666"/>
                  <a:gd name="T73" fmla="*/ 0 h 198"/>
                  <a:gd name="T74" fmla="*/ 0 w 666"/>
                  <a:gd name="T75" fmla="*/ 0 h 198"/>
                  <a:gd name="T76" fmla="*/ 0 w 666"/>
                  <a:gd name="T77" fmla="*/ 0 h 198"/>
                  <a:gd name="T78" fmla="*/ 0 w 666"/>
                  <a:gd name="T79" fmla="*/ 0 h 198"/>
                  <a:gd name="T80" fmla="*/ 0 w 666"/>
                  <a:gd name="T81" fmla="*/ 0 h 198"/>
                  <a:gd name="T82" fmla="*/ 0 w 666"/>
                  <a:gd name="T83" fmla="*/ 0 h 198"/>
                  <a:gd name="T84" fmla="*/ 0 w 666"/>
                  <a:gd name="T85" fmla="*/ 0 h 198"/>
                  <a:gd name="T86" fmla="*/ 0 w 666"/>
                  <a:gd name="T87" fmla="*/ 0 h 198"/>
                  <a:gd name="T88" fmla="*/ 0 w 666"/>
                  <a:gd name="T89" fmla="*/ 0 h 198"/>
                  <a:gd name="T90" fmla="*/ 0 w 666"/>
                  <a:gd name="T91" fmla="*/ 0 h 198"/>
                  <a:gd name="T92" fmla="*/ 0 w 666"/>
                  <a:gd name="T93" fmla="*/ 0 h 198"/>
                  <a:gd name="T94" fmla="*/ 0 w 666"/>
                  <a:gd name="T95" fmla="*/ 0 h 198"/>
                  <a:gd name="T96" fmla="*/ 0 w 666"/>
                  <a:gd name="T97" fmla="*/ 0 h 19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6"/>
                  <a:gd name="T148" fmla="*/ 0 h 198"/>
                  <a:gd name="T149" fmla="*/ 666 w 666"/>
                  <a:gd name="T150" fmla="*/ 198 h 19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6" h="198">
                    <a:moveTo>
                      <a:pt x="334" y="0"/>
                    </a:moveTo>
                    <a:lnTo>
                      <a:pt x="363" y="1"/>
                    </a:lnTo>
                    <a:lnTo>
                      <a:pt x="393" y="4"/>
                    </a:lnTo>
                    <a:lnTo>
                      <a:pt x="420" y="8"/>
                    </a:lnTo>
                    <a:lnTo>
                      <a:pt x="447" y="14"/>
                    </a:lnTo>
                    <a:lnTo>
                      <a:pt x="473" y="24"/>
                    </a:lnTo>
                    <a:lnTo>
                      <a:pt x="498" y="33"/>
                    </a:lnTo>
                    <a:lnTo>
                      <a:pt x="523" y="43"/>
                    </a:lnTo>
                    <a:lnTo>
                      <a:pt x="545" y="56"/>
                    </a:lnTo>
                    <a:lnTo>
                      <a:pt x="567" y="70"/>
                    </a:lnTo>
                    <a:lnTo>
                      <a:pt x="587" y="85"/>
                    </a:lnTo>
                    <a:lnTo>
                      <a:pt x="605" y="102"/>
                    </a:lnTo>
                    <a:lnTo>
                      <a:pt x="620" y="119"/>
                    </a:lnTo>
                    <a:lnTo>
                      <a:pt x="635" y="137"/>
                    </a:lnTo>
                    <a:lnTo>
                      <a:pt x="648" y="156"/>
                    </a:lnTo>
                    <a:lnTo>
                      <a:pt x="658" y="177"/>
                    </a:lnTo>
                    <a:lnTo>
                      <a:pt x="666" y="198"/>
                    </a:lnTo>
                    <a:lnTo>
                      <a:pt x="650" y="198"/>
                    </a:lnTo>
                    <a:lnTo>
                      <a:pt x="624" y="198"/>
                    </a:lnTo>
                    <a:lnTo>
                      <a:pt x="589" y="198"/>
                    </a:lnTo>
                    <a:lnTo>
                      <a:pt x="548" y="198"/>
                    </a:lnTo>
                    <a:lnTo>
                      <a:pt x="499" y="198"/>
                    </a:lnTo>
                    <a:lnTo>
                      <a:pt x="446" y="198"/>
                    </a:lnTo>
                    <a:lnTo>
                      <a:pt x="390" y="198"/>
                    </a:lnTo>
                    <a:lnTo>
                      <a:pt x="333" y="198"/>
                    </a:lnTo>
                    <a:lnTo>
                      <a:pt x="276" y="198"/>
                    </a:lnTo>
                    <a:lnTo>
                      <a:pt x="220" y="198"/>
                    </a:lnTo>
                    <a:lnTo>
                      <a:pt x="167" y="198"/>
                    </a:lnTo>
                    <a:lnTo>
                      <a:pt x="119" y="198"/>
                    </a:lnTo>
                    <a:lnTo>
                      <a:pt x="77" y="198"/>
                    </a:lnTo>
                    <a:lnTo>
                      <a:pt x="42" y="198"/>
                    </a:lnTo>
                    <a:lnTo>
                      <a:pt x="16" y="198"/>
                    </a:lnTo>
                    <a:lnTo>
                      <a:pt x="0" y="198"/>
                    </a:lnTo>
                    <a:lnTo>
                      <a:pt x="8" y="177"/>
                    </a:lnTo>
                    <a:lnTo>
                      <a:pt x="18" y="156"/>
                    </a:lnTo>
                    <a:lnTo>
                      <a:pt x="31" y="137"/>
                    </a:lnTo>
                    <a:lnTo>
                      <a:pt x="46" y="119"/>
                    </a:lnTo>
                    <a:lnTo>
                      <a:pt x="63" y="102"/>
                    </a:lnTo>
                    <a:lnTo>
                      <a:pt x="81" y="85"/>
                    </a:lnTo>
                    <a:lnTo>
                      <a:pt x="100" y="70"/>
                    </a:lnTo>
                    <a:lnTo>
                      <a:pt x="121" y="56"/>
                    </a:lnTo>
                    <a:lnTo>
                      <a:pt x="145" y="43"/>
                    </a:lnTo>
                    <a:lnTo>
                      <a:pt x="168" y="33"/>
                    </a:lnTo>
                    <a:lnTo>
                      <a:pt x="194" y="24"/>
                    </a:lnTo>
                    <a:lnTo>
                      <a:pt x="220" y="14"/>
                    </a:lnTo>
                    <a:lnTo>
                      <a:pt x="247" y="8"/>
                    </a:lnTo>
                    <a:lnTo>
                      <a:pt x="276" y="4"/>
                    </a:lnTo>
                    <a:lnTo>
                      <a:pt x="304" y="1"/>
                    </a:lnTo>
                    <a:lnTo>
                      <a:pt x="334"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37" name="Freeform 821">
                <a:extLst>
                  <a:ext uri="{FF2B5EF4-FFF2-40B4-BE49-F238E27FC236}">
                    <a16:creationId xmlns:a16="http://schemas.microsoft.com/office/drawing/2014/main" id="{C202E2D6-5D1E-4BE5-B9C6-E63AFEACCFC1}"/>
                  </a:ext>
                </a:extLst>
              </p:cNvPr>
              <p:cNvSpPr>
                <a:spLocks/>
              </p:cNvSpPr>
              <p:nvPr/>
            </p:nvSpPr>
            <p:spPr bwMode="auto">
              <a:xfrm flipH="1">
                <a:off x="541" y="1463"/>
                <a:ext cx="179" cy="31"/>
              </a:xfrm>
              <a:custGeom>
                <a:avLst/>
                <a:gdLst>
                  <a:gd name="T0" fmla="*/ 0 w 778"/>
                  <a:gd name="T1" fmla="*/ 0 h 135"/>
                  <a:gd name="T2" fmla="*/ 0 w 778"/>
                  <a:gd name="T3" fmla="*/ 0 h 135"/>
                  <a:gd name="T4" fmla="*/ 0 w 778"/>
                  <a:gd name="T5" fmla="*/ 0 h 135"/>
                  <a:gd name="T6" fmla="*/ 0 w 778"/>
                  <a:gd name="T7" fmla="*/ 0 h 135"/>
                  <a:gd name="T8" fmla="*/ 0 w 778"/>
                  <a:gd name="T9" fmla="*/ 0 h 135"/>
                  <a:gd name="T10" fmla="*/ 0 w 778"/>
                  <a:gd name="T11" fmla="*/ 0 h 135"/>
                  <a:gd name="T12" fmla="*/ 0 w 778"/>
                  <a:gd name="T13" fmla="*/ 0 h 135"/>
                  <a:gd name="T14" fmla="*/ 0 w 778"/>
                  <a:gd name="T15" fmla="*/ 0 h 135"/>
                  <a:gd name="T16" fmla="*/ 0 w 778"/>
                  <a:gd name="T17" fmla="*/ 0 h 135"/>
                  <a:gd name="T18" fmla="*/ 0 w 778"/>
                  <a:gd name="T19" fmla="*/ 0 h 135"/>
                  <a:gd name="T20" fmla="*/ 0 w 778"/>
                  <a:gd name="T21" fmla="*/ 0 h 135"/>
                  <a:gd name="T22" fmla="*/ 0 w 778"/>
                  <a:gd name="T23" fmla="*/ 0 h 135"/>
                  <a:gd name="T24" fmla="*/ 0 w 778"/>
                  <a:gd name="T25" fmla="*/ 0 h 135"/>
                  <a:gd name="T26" fmla="*/ 0 w 778"/>
                  <a:gd name="T27" fmla="*/ 0 h 135"/>
                  <a:gd name="T28" fmla="*/ 0 w 778"/>
                  <a:gd name="T29" fmla="*/ 0 h 135"/>
                  <a:gd name="T30" fmla="*/ 0 w 778"/>
                  <a:gd name="T31" fmla="*/ 0 h 135"/>
                  <a:gd name="T32" fmla="*/ 0 w 778"/>
                  <a:gd name="T33" fmla="*/ 0 h 1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135"/>
                  <a:gd name="T53" fmla="*/ 778 w 778"/>
                  <a:gd name="T54" fmla="*/ 135 h 1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135">
                    <a:moveTo>
                      <a:pt x="752" y="1"/>
                    </a:moveTo>
                    <a:lnTo>
                      <a:pt x="7" y="1"/>
                    </a:lnTo>
                    <a:lnTo>
                      <a:pt x="4" y="19"/>
                    </a:lnTo>
                    <a:lnTo>
                      <a:pt x="0" y="62"/>
                    </a:lnTo>
                    <a:lnTo>
                      <a:pt x="0" y="76"/>
                    </a:lnTo>
                    <a:lnTo>
                      <a:pt x="2" y="89"/>
                    </a:lnTo>
                    <a:lnTo>
                      <a:pt x="4" y="104"/>
                    </a:lnTo>
                    <a:lnTo>
                      <a:pt x="7" y="118"/>
                    </a:lnTo>
                    <a:lnTo>
                      <a:pt x="11" y="135"/>
                    </a:lnTo>
                    <a:lnTo>
                      <a:pt x="767" y="135"/>
                    </a:lnTo>
                    <a:lnTo>
                      <a:pt x="771" y="118"/>
                    </a:lnTo>
                    <a:lnTo>
                      <a:pt x="774" y="104"/>
                    </a:lnTo>
                    <a:lnTo>
                      <a:pt x="776" y="89"/>
                    </a:lnTo>
                    <a:lnTo>
                      <a:pt x="778" y="76"/>
                    </a:lnTo>
                    <a:lnTo>
                      <a:pt x="778" y="62"/>
                    </a:lnTo>
                    <a:lnTo>
                      <a:pt x="771" y="0"/>
                    </a:lnTo>
                    <a:lnTo>
                      <a:pt x="75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38" name="Freeform 822">
                <a:extLst>
                  <a:ext uri="{FF2B5EF4-FFF2-40B4-BE49-F238E27FC236}">
                    <a16:creationId xmlns:a16="http://schemas.microsoft.com/office/drawing/2014/main" id="{0126B1F8-F1DF-41BA-A58C-362D47F55571}"/>
                  </a:ext>
                </a:extLst>
              </p:cNvPr>
              <p:cNvSpPr>
                <a:spLocks/>
              </p:cNvSpPr>
              <p:nvPr/>
            </p:nvSpPr>
            <p:spPr bwMode="auto">
              <a:xfrm flipH="1">
                <a:off x="551" y="1474"/>
                <a:ext cx="159" cy="10"/>
              </a:xfrm>
              <a:custGeom>
                <a:avLst/>
                <a:gdLst>
                  <a:gd name="T0" fmla="*/ 0 w 689"/>
                  <a:gd name="T1" fmla="*/ 0 h 46"/>
                  <a:gd name="T2" fmla="*/ 0 w 689"/>
                  <a:gd name="T3" fmla="*/ 0 h 46"/>
                  <a:gd name="T4" fmla="*/ 0 w 689"/>
                  <a:gd name="T5" fmla="*/ 0 h 46"/>
                  <a:gd name="T6" fmla="*/ 0 w 689"/>
                  <a:gd name="T7" fmla="*/ 0 h 46"/>
                  <a:gd name="T8" fmla="*/ 0 w 689"/>
                  <a:gd name="T9" fmla="*/ 0 h 46"/>
                  <a:gd name="T10" fmla="*/ 0 w 689"/>
                  <a:gd name="T11" fmla="*/ 0 h 46"/>
                  <a:gd name="T12" fmla="*/ 0 w 689"/>
                  <a:gd name="T13" fmla="*/ 0 h 46"/>
                  <a:gd name="T14" fmla="*/ 0 w 689"/>
                  <a:gd name="T15" fmla="*/ 0 h 46"/>
                  <a:gd name="T16" fmla="*/ 0 w 689"/>
                  <a:gd name="T17" fmla="*/ 0 h 46"/>
                  <a:gd name="T18" fmla="*/ 0 w 689"/>
                  <a:gd name="T19" fmla="*/ 0 h 46"/>
                  <a:gd name="T20" fmla="*/ 0 w 689"/>
                  <a:gd name="T21" fmla="*/ 0 h 46"/>
                  <a:gd name="T22" fmla="*/ 0 w 689"/>
                  <a:gd name="T23" fmla="*/ 0 h 46"/>
                  <a:gd name="T24" fmla="*/ 0 w 689"/>
                  <a:gd name="T25" fmla="*/ 0 h 46"/>
                  <a:gd name="T26" fmla="*/ 0 w 689"/>
                  <a:gd name="T27" fmla="*/ 0 h 46"/>
                  <a:gd name="T28" fmla="*/ 0 w 689"/>
                  <a:gd name="T29" fmla="*/ 0 h 46"/>
                  <a:gd name="T30" fmla="*/ 0 w 689"/>
                  <a:gd name="T31" fmla="*/ 0 h 46"/>
                  <a:gd name="T32" fmla="*/ 0 w 689"/>
                  <a:gd name="T33" fmla="*/ 0 h 46"/>
                  <a:gd name="T34" fmla="*/ 0 w 689"/>
                  <a:gd name="T35" fmla="*/ 0 h 46"/>
                  <a:gd name="T36" fmla="*/ 0 w 689"/>
                  <a:gd name="T37" fmla="*/ 0 h 46"/>
                  <a:gd name="T38" fmla="*/ 0 w 689"/>
                  <a:gd name="T39" fmla="*/ 0 h 46"/>
                  <a:gd name="T40" fmla="*/ 0 w 689"/>
                  <a:gd name="T41" fmla="*/ 0 h 46"/>
                  <a:gd name="T42" fmla="*/ 0 w 689"/>
                  <a:gd name="T43" fmla="*/ 0 h 46"/>
                  <a:gd name="T44" fmla="*/ 0 w 689"/>
                  <a:gd name="T45" fmla="*/ 0 h 46"/>
                  <a:gd name="T46" fmla="*/ 0 w 689"/>
                  <a:gd name="T47" fmla="*/ 0 h 46"/>
                  <a:gd name="T48" fmla="*/ 0 w 689"/>
                  <a:gd name="T49" fmla="*/ 0 h 46"/>
                  <a:gd name="T50" fmla="*/ 0 w 689"/>
                  <a:gd name="T51" fmla="*/ 0 h 46"/>
                  <a:gd name="T52" fmla="*/ 0 w 689"/>
                  <a:gd name="T53" fmla="*/ 0 h 46"/>
                  <a:gd name="T54" fmla="*/ 0 w 689"/>
                  <a:gd name="T55" fmla="*/ 0 h 46"/>
                  <a:gd name="T56" fmla="*/ 0 w 689"/>
                  <a:gd name="T57" fmla="*/ 0 h 46"/>
                  <a:gd name="T58" fmla="*/ 0 w 689"/>
                  <a:gd name="T59" fmla="*/ 0 h 46"/>
                  <a:gd name="T60" fmla="*/ 0 w 689"/>
                  <a:gd name="T61" fmla="*/ 0 h 46"/>
                  <a:gd name="T62" fmla="*/ 0 w 689"/>
                  <a:gd name="T63" fmla="*/ 0 h 46"/>
                  <a:gd name="T64" fmla="*/ 0 w 689"/>
                  <a:gd name="T65" fmla="*/ 0 h 46"/>
                  <a:gd name="T66" fmla="*/ 0 w 689"/>
                  <a:gd name="T67" fmla="*/ 0 h 46"/>
                  <a:gd name="T68" fmla="*/ 0 w 689"/>
                  <a:gd name="T69" fmla="*/ 0 h 46"/>
                  <a:gd name="T70" fmla="*/ 0 w 689"/>
                  <a:gd name="T71" fmla="*/ 0 h 46"/>
                  <a:gd name="T72" fmla="*/ 0 w 689"/>
                  <a:gd name="T73" fmla="*/ 0 h 46"/>
                  <a:gd name="T74" fmla="*/ 0 w 689"/>
                  <a:gd name="T75" fmla="*/ 0 h 46"/>
                  <a:gd name="T76" fmla="*/ 0 w 689"/>
                  <a:gd name="T77" fmla="*/ 0 h 46"/>
                  <a:gd name="T78" fmla="*/ 0 w 689"/>
                  <a:gd name="T79" fmla="*/ 0 h 46"/>
                  <a:gd name="T80" fmla="*/ 0 w 689"/>
                  <a:gd name="T81" fmla="*/ 0 h 46"/>
                  <a:gd name="T82" fmla="*/ 0 w 689"/>
                  <a:gd name="T83" fmla="*/ 0 h 46"/>
                  <a:gd name="T84" fmla="*/ 0 w 689"/>
                  <a:gd name="T85" fmla="*/ 0 h 46"/>
                  <a:gd name="T86" fmla="*/ 0 w 689"/>
                  <a:gd name="T87" fmla="*/ 0 h 46"/>
                  <a:gd name="T88" fmla="*/ 0 w 689"/>
                  <a:gd name="T89" fmla="*/ 0 h 46"/>
                  <a:gd name="T90" fmla="*/ 0 w 689"/>
                  <a:gd name="T91" fmla="*/ 0 h 46"/>
                  <a:gd name="T92" fmla="*/ 0 w 689"/>
                  <a:gd name="T93" fmla="*/ 0 h 46"/>
                  <a:gd name="T94" fmla="*/ 0 w 689"/>
                  <a:gd name="T95" fmla="*/ 0 h 46"/>
                  <a:gd name="T96" fmla="*/ 0 w 689"/>
                  <a:gd name="T97" fmla="*/ 0 h 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89"/>
                  <a:gd name="T148" fmla="*/ 0 h 46"/>
                  <a:gd name="T149" fmla="*/ 689 w 689"/>
                  <a:gd name="T150" fmla="*/ 46 h 4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89" h="46">
                    <a:moveTo>
                      <a:pt x="687" y="0"/>
                    </a:moveTo>
                    <a:lnTo>
                      <a:pt x="689" y="7"/>
                    </a:lnTo>
                    <a:lnTo>
                      <a:pt x="689" y="12"/>
                    </a:lnTo>
                    <a:lnTo>
                      <a:pt x="689" y="16"/>
                    </a:lnTo>
                    <a:lnTo>
                      <a:pt x="689" y="17"/>
                    </a:lnTo>
                    <a:lnTo>
                      <a:pt x="689" y="25"/>
                    </a:lnTo>
                    <a:lnTo>
                      <a:pt x="687" y="31"/>
                    </a:lnTo>
                    <a:lnTo>
                      <a:pt x="687" y="39"/>
                    </a:lnTo>
                    <a:lnTo>
                      <a:pt x="686" y="46"/>
                    </a:lnTo>
                    <a:lnTo>
                      <a:pt x="673" y="46"/>
                    </a:lnTo>
                    <a:lnTo>
                      <a:pt x="648" y="46"/>
                    </a:lnTo>
                    <a:lnTo>
                      <a:pt x="612" y="46"/>
                    </a:lnTo>
                    <a:lnTo>
                      <a:pt x="569" y="46"/>
                    </a:lnTo>
                    <a:lnTo>
                      <a:pt x="518" y="46"/>
                    </a:lnTo>
                    <a:lnTo>
                      <a:pt x="464" y="46"/>
                    </a:lnTo>
                    <a:lnTo>
                      <a:pt x="404" y="46"/>
                    </a:lnTo>
                    <a:lnTo>
                      <a:pt x="344" y="46"/>
                    </a:lnTo>
                    <a:lnTo>
                      <a:pt x="284" y="46"/>
                    </a:lnTo>
                    <a:lnTo>
                      <a:pt x="224" y="46"/>
                    </a:lnTo>
                    <a:lnTo>
                      <a:pt x="170" y="46"/>
                    </a:lnTo>
                    <a:lnTo>
                      <a:pt x="119" y="46"/>
                    </a:lnTo>
                    <a:lnTo>
                      <a:pt x="76" y="46"/>
                    </a:lnTo>
                    <a:lnTo>
                      <a:pt x="40" y="46"/>
                    </a:lnTo>
                    <a:lnTo>
                      <a:pt x="15" y="46"/>
                    </a:lnTo>
                    <a:lnTo>
                      <a:pt x="2" y="46"/>
                    </a:lnTo>
                    <a:lnTo>
                      <a:pt x="1" y="39"/>
                    </a:lnTo>
                    <a:lnTo>
                      <a:pt x="1" y="31"/>
                    </a:lnTo>
                    <a:lnTo>
                      <a:pt x="0" y="24"/>
                    </a:lnTo>
                    <a:lnTo>
                      <a:pt x="0" y="17"/>
                    </a:lnTo>
                    <a:lnTo>
                      <a:pt x="0" y="16"/>
                    </a:lnTo>
                    <a:lnTo>
                      <a:pt x="0" y="12"/>
                    </a:lnTo>
                    <a:lnTo>
                      <a:pt x="0" y="7"/>
                    </a:lnTo>
                    <a:lnTo>
                      <a:pt x="1" y="0"/>
                    </a:lnTo>
                    <a:lnTo>
                      <a:pt x="14" y="0"/>
                    </a:lnTo>
                    <a:lnTo>
                      <a:pt x="40" y="0"/>
                    </a:lnTo>
                    <a:lnTo>
                      <a:pt x="75" y="0"/>
                    </a:lnTo>
                    <a:lnTo>
                      <a:pt x="118" y="0"/>
                    </a:lnTo>
                    <a:lnTo>
                      <a:pt x="169" y="0"/>
                    </a:lnTo>
                    <a:lnTo>
                      <a:pt x="224" y="0"/>
                    </a:lnTo>
                    <a:lnTo>
                      <a:pt x="283" y="0"/>
                    </a:lnTo>
                    <a:lnTo>
                      <a:pt x="344" y="0"/>
                    </a:lnTo>
                    <a:lnTo>
                      <a:pt x="405" y="0"/>
                    </a:lnTo>
                    <a:lnTo>
                      <a:pt x="464" y="0"/>
                    </a:lnTo>
                    <a:lnTo>
                      <a:pt x="520" y="0"/>
                    </a:lnTo>
                    <a:lnTo>
                      <a:pt x="570" y="0"/>
                    </a:lnTo>
                    <a:lnTo>
                      <a:pt x="613" y="0"/>
                    </a:lnTo>
                    <a:lnTo>
                      <a:pt x="648" y="0"/>
                    </a:lnTo>
                    <a:lnTo>
                      <a:pt x="674" y="0"/>
                    </a:lnTo>
                    <a:lnTo>
                      <a:pt x="687"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39" name="Freeform 823">
                <a:extLst>
                  <a:ext uri="{FF2B5EF4-FFF2-40B4-BE49-F238E27FC236}">
                    <a16:creationId xmlns:a16="http://schemas.microsoft.com/office/drawing/2014/main" id="{8DBAA7D2-05BE-4EA2-B81E-6C53629FC28D}"/>
                  </a:ext>
                </a:extLst>
              </p:cNvPr>
              <p:cNvSpPr>
                <a:spLocks/>
              </p:cNvSpPr>
              <p:nvPr/>
            </p:nvSpPr>
            <p:spPr bwMode="auto">
              <a:xfrm flipH="1">
                <a:off x="438" y="1241"/>
                <a:ext cx="231" cy="239"/>
              </a:xfrm>
              <a:custGeom>
                <a:avLst/>
                <a:gdLst>
                  <a:gd name="T0" fmla="*/ 0 w 1007"/>
                  <a:gd name="T1" fmla="*/ 0 h 1042"/>
                  <a:gd name="T2" fmla="*/ 0 w 1007"/>
                  <a:gd name="T3" fmla="*/ 0 h 1042"/>
                  <a:gd name="T4" fmla="*/ 0 w 1007"/>
                  <a:gd name="T5" fmla="*/ 0 h 1042"/>
                  <a:gd name="T6" fmla="*/ 0 w 1007"/>
                  <a:gd name="T7" fmla="*/ 0 h 1042"/>
                  <a:gd name="T8" fmla="*/ 0 w 1007"/>
                  <a:gd name="T9" fmla="*/ 0 h 1042"/>
                  <a:gd name="T10" fmla="*/ 0 w 1007"/>
                  <a:gd name="T11" fmla="*/ 0 h 1042"/>
                  <a:gd name="T12" fmla="*/ 0 w 1007"/>
                  <a:gd name="T13" fmla="*/ 0 h 1042"/>
                  <a:gd name="T14" fmla="*/ 0 w 1007"/>
                  <a:gd name="T15" fmla="*/ 0 h 1042"/>
                  <a:gd name="T16" fmla="*/ 0 w 1007"/>
                  <a:gd name="T17" fmla="*/ 0 h 1042"/>
                  <a:gd name="T18" fmla="*/ 0 w 1007"/>
                  <a:gd name="T19" fmla="*/ 0 h 1042"/>
                  <a:gd name="T20" fmla="*/ 0 w 1007"/>
                  <a:gd name="T21" fmla="*/ 0 h 1042"/>
                  <a:gd name="T22" fmla="*/ 0 w 1007"/>
                  <a:gd name="T23" fmla="*/ 0 h 1042"/>
                  <a:gd name="T24" fmla="*/ 0 w 1007"/>
                  <a:gd name="T25" fmla="*/ 0 h 1042"/>
                  <a:gd name="T26" fmla="*/ 0 w 1007"/>
                  <a:gd name="T27" fmla="*/ 0 h 1042"/>
                  <a:gd name="T28" fmla="*/ 0 w 1007"/>
                  <a:gd name="T29" fmla="*/ 0 h 1042"/>
                  <a:gd name="T30" fmla="*/ 0 w 1007"/>
                  <a:gd name="T31" fmla="*/ 0 h 1042"/>
                  <a:gd name="T32" fmla="*/ 0 w 1007"/>
                  <a:gd name="T33" fmla="*/ 0 h 1042"/>
                  <a:gd name="T34" fmla="*/ 0 w 1007"/>
                  <a:gd name="T35" fmla="*/ 0 h 1042"/>
                  <a:gd name="T36" fmla="*/ 0 w 1007"/>
                  <a:gd name="T37" fmla="*/ 0 h 1042"/>
                  <a:gd name="T38" fmla="*/ 0 w 1007"/>
                  <a:gd name="T39" fmla="*/ 0 h 1042"/>
                  <a:gd name="T40" fmla="*/ 0 w 1007"/>
                  <a:gd name="T41" fmla="*/ 0 h 1042"/>
                  <a:gd name="T42" fmla="*/ 0 w 1007"/>
                  <a:gd name="T43" fmla="*/ 0 h 1042"/>
                  <a:gd name="T44" fmla="*/ 0 w 1007"/>
                  <a:gd name="T45" fmla="*/ 0 h 1042"/>
                  <a:gd name="T46" fmla="*/ 0 w 1007"/>
                  <a:gd name="T47" fmla="*/ 0 h 1042"/>
                  <a:gd name="T48" fmla="*/ 0 w 1007"/>
                  <a:gd name="T49" fmla="*/ 0 h 1042"/>
                  <a:gd name="T50" fmla="*/ 0 w 1007"/>
                  <a:gd name="T51" fmla="*/ 0 h 1042"/>
                  <a:gd name="T52" fmla="*/ 0 w 1007"/>
                  <a:gd name="T53" fmla="*/ 0 h 1042"/>
                  <a:gd name="T54" fmla="*/ 0 w 1007"/>
                  <a:gd name="T55" fmla="*/ 0 h 1042"/>
                  <a:gd name="T56" fmla="*/ 0 w 1007"/>
                  <a:gd name="T57" fmla="*/ 0 h 1042"/>
                  <a:gd name="T58" fmla="*/ 0 w 1007"/>
                  <a:gd name="T59" fmla="*/ 0 h 1042"/>
                  <a:gd name="T60" fmla="*/ 0 w 1007"/>
                  <a:gd name="T61" fmla="*/ 0 h 1042"/>
                  <a:gd name="T62" fmla="*/ 0 w 1007"/>
                  <a:gd name="T63" fmla="*/ 0 h 1042"/>
                  <a:gd name="T64" fmla="*/ 0 w 1007"/>
                  <a:gd name="T65" fmla="*/ 0 h 1042"/>
                  <a:gd name="T66" fmla="*/ 0 w 1007"/>
                  <a:gd name="T67" fmla="*/ 0 h 1042"/>
                  <a:gd name="T68" fmla="*/ 0 w 1007"/>
                  <a:gd name="T69" fmla="*/ 0 h 1042"/>
                  <a:gd name="T70" fmla="*/ 0 w 1007"/>
                  <a:gd name="T71" fmla="*/ 0 h 1042"/>
                  <a:gd name="T72" fmla="*/ 0 w 1007"/>
                  <a:gd name="T73" fmla="*/ 0 h 1042"/>
                  <a:gd name="T74" fmla="*/ 0 w 1007"/>
                  <a:gd name="T75" fmla="*/ 0 h 1042"/>
                  <a:gd name="T76" fmla="*/ 0 w 1007"/>
                  <a:gd name="T77" fmla="*/ 0 h 1042"/>
                  <a:gd name="T78" fmla="*/ 0 w 1007"/>
                  <a:gd name="T79" fmla="*/ 0 h 1042"/>
                  <a:gd name="T80" fmla="*/ 0 w 1007"/>
                  <a:gd name="T81" fmla="*/ 0 h 1042"/>
                  <a:gd name="T82" fmla="*/ 0 w 1007"/>
                  <a:gd name="T83" fmla="*/ 0 h 1042"/>
                  <a:gd name="T84" fmla="*/ 0 w 1007"/>
                  <a:gd name="T85" fmla="*/ 0 h 1042"/>
                  <a:gd name="T86" fmla="*/ 0 w 1007"/>
                  <a:gd name="T87" fmla="*/ 0 h 10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07"/>
                  <a:gd name="T133" fmla="*/ 0 h 1042"/>
                  <a:gd name="T134" fmla="*/ 1007 w 1007"/>
                  <a:gd name="T135" fmla="*/ 1042 h 10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07" h="1042">
                    <a:moveTo>
                      <a:pt x="730" y="3"/>
                    </a:moveTo>
                    <a:lnTo>
                      <a:pt x="729" y="6"/>
                    </a:lnTo>
                    <a:lnTo>
                      <a:pt x="726" y="9"/>
                    </a:lnTo>
                    <a:lnTo>
                      <a:pt x="725" y="13"/>
                    </a:lnTo>
                    <a:lnTo>
                      <a:pt x="725" y="15"/>
                    </a:lnTo>
                    <a:lnTo>
                      <a:pt x="725" y="22"/>
                    </a:lnTo>
                    <a:lnTo>
                      <a:pt x="725" y="37"/>
                    </a:lnTo>
                    <a:lnTo>
                      <a:pt x="725" y="57"/>
                    </a:lnTo>
                    <a:lnTo>
                      <a:pt x="725" y="74"/>
                    </a:lnTo>
                    <a:lnTo>
                      <a:pt x="707" y="75"/>
                    </a:lnTo>
                    <a:lnTo>
                      <a:pt x="681" y="78"/>
                    </a:lnTo>
                    <a:lnTo>
                      <a:pt x="650" y="82"/>
                    </a:lnTo>
                    <a:lnTo>
                      <a:pt x="615" y="85"/>
                    </a:lnTo>
                    <a:lnTo>
                      <a:pt x="574" y="89"/>
                    </a:lnTo>
                    <a:lnTo>
                      <a:pt x="533" y="93"/>
                    </a:lnTo>
                    <a:lnTo>
                      <a:pt x="488" y="98"/>
                    </a:lnTo>
                    <a:lnTo>
                      <a:pt x="443" y="102"/>
                    </a:lnTo>
                    <a:lnTo>
                      <a:pt x="399" y="108"/>
                    </a:lnTo>
                    <a:lnTo>
                      <a:pt x="356" y="111"/>
                    </a:lnTo>
                    <a:lnTo>
                      <a:pt x="316" y="115"/>
                    </a:lnTo>
                    <a:lnTo>
                      <a:pt x="278" y="119"/>
                    </a:lnTo>
                    <a:lnTo>
                      <a:pt x="245" y="122"/>
                    </a:lnTo>
                    <a:lnTo>
                      <a:pt x="218" y="125"/>
                    </a:lnTo>
                    <a:lnTo>
                      <a:pt x="196" y="126"/>
                    </a:lnTo>
                    <a:lnTo>
                      <a:pt x="183" y="126"/>
                    </a:lnTo>
                    <a:lnTo>
                      <a:pt x="160" y="128"/>
                    </a:lnTo>
                    <a:lnTo>
                      <a:pt x="139" y="135"/>
                    </a:lnTo>
                    <a:lnTo>
                      <a:pt x="121" y="145"/>
                    </a:lnTo>
                    <a:lnTo>
                      <a:pt x="106" y="158"/>
                    </a:lnTo>
                    <a:lnTo>
                      <a:pt x="95" y="174"/>
                    </a:lnTo>
                    <a:lnTo>
                      <a:pt x="85" y="192"/>
                    </a:lnTo>
                    <a:lnTo>
                      <a:pt x="80" y="210"/>
                    </a:lnTo>
                    <a:lnTo>
                      <a:pt x="79" y="230"/>
                    </a:lnTo>
                    <a:lnTo>
                      <a:pt x="76" y="257"/>
                    </a:lnTo>
                    <a:lnTo>
                      <a:pt x="70" y="308"/>
                    </a:lnTo>
                    <a:lnTo>
                      <a:pt x="59" y="377"/>
                    </a:lnTo>
                    <a:lnTo>
                      <a:pt x="48" y="456"/>
                    </a:lnTo>
                    <a:lnTo>
                      <a:pt x="35" y="540"/>
                    </a:lnTo>
                    <a:lnTo>
                      <a:pt x="22" y="623"/>
                    </a:lnTo>
                    <a:lnTo>
                      <a:pt x="10" y="697"/>
                    </a:lnTo>
                    <a:lnTo>
                      <a:pt x="0" y="757"/>
                    </a:lnTo>
                    <a:lnTo>
                      <a:pt x="0" y="758"/>
                    </a:lnTo>
                    <a:lnTo>
                      <a:pt x="0" y="760"/>
                    </a:lnTo>
                    <a:lnTo>
                      <a:pt x="0" y="762"/>
                    </a:lnTo>
                    <a:lnTo>
                      <a:pt x="1" y="765"/>
                    </a:lnTo>
                    <a:lnTo>
                      <a:pt x="2" y="767"/>
                    </a:lnTo>
                    <a:lnTo>
                      <a:pt x="4" y="770"/>
                    </a:lnTo>
                    <a:lnTo>
                      <a:pt x="6" y="771"/>
                    </a:lnTo>
                    <a:lnTo>
                      <a:pt x="9" y="774"/>
                    </a:lnTo>
                    <a:lnTo>
                      <a:pt x="13" y="775"/>
                    </a:lnTo>
                    <a:lnTo>
                      <a:pt x="15" y="775"/>
                    </a:lnTo>
                    <a:lnTo>
                      <a:pt x="43" y="778"/>
                    </a:lnTo>
                    <a:lnTo>
                      <a:pt x="74" y="787"/>
                    </a:lnTo>
                    <a:lnTo>
                      <a:pt x="110" y="800"/>
                    </a:lnTo>
                    <a:lnTo>
                      <a:pt x="150" y="816"/>
                    </a:lnTo>
                    <a:lnTo>
                      <a:pt x="193" y="836"/>
                    </a:lnTo>
                    <a:lnTo>
                      <a:pt x="238" y="859"/>
                    </a:lnTo>
                    <a:lnTo>
                      <a:pt x="282" y="882"/>
                    </a:lnTo>
                    <a:lnTo>
                      <a:pt x="326" y="907"/>
                    </a:lnTo>
                    <a:lnTo>
                      <a:pt x="369" y="931"/>
                    </a:lnTo>
                    <a:lnTo>
                      <a:pt x="409" y="955"/>
                    </a:lnTo>
                    <a:lnTo>
                      <a:pt x="447" y="977"/>
                    </a:lnTo>
                    <a:lnTo>
                      <a:pt x="479" y="997"/>
                    </a:lnTo>
                    <a:lnTo>
                      <a:pt x="507" y="1015"/>
                    </a:lnTo>
                    <a:lnTo>
                      <a:pt x="527" y="1028"/>
                    </a:lnTo>
                    <a:lnTo>
                      <a:pt x="540" y="1036"/>
                    </a:lnTo>
                    <a:lnTo>
                      <a:pt x="546" y="1040"/>
                    </a:lnTo>
                    <a:lnTo>
                      <a:pt x="550" y="1042"/>
                    </a:lnTo>
                    <a:lnTo>
                      <a:pt x="555" y="1042"/>
                    </a:lnTo>
                    <a:lnTo>
                      <a:pt x="560" y="1042"/>
                    </a:lnTo>
                    <a:lnTo>
                      <a:pt x="564" y="1040"/>
                    </a:lnTo>
                    <a:lnTo>
                      <a:pt x="566" y="1037"/>
                    </a:lnTo>
                    <a:lnTo>
                      <a:pt x="569" y="1034"/>
                    </a:lnTo>
                    <a:lnTo>
                      <a:pt x="570" y="1030"/>
                    </a:lnTo>
                    <a:lnTo>
                      <a:pt x="570" y="1027"/>
                    </a:lnTo>
                    <a:lnTo>
                      <a:pt x="570" y="1025"/>
                    </a:lnTo>
                    <a:lnTo>
                      <a:pt x="570" y="1024"/>
                    </a:lnTo>
                    <a:lnTo>
                      <a:pt x="563" y="980"/>
                    </a:lnTo>
                    <a:lnTo>
                      <a:pt x="551" y="933"/>
                    </a:lnTo>
                    <a:lnTo>
                      <a:pt x="539" y="883"/>
                    </a:lnTo>
                    <a:lnTo>
                      <a:pt x="524" y="834"/>
                    </a:lnTo>
                    <a:lnTo>
                      <a:pt x="508" y="783"/>
                    </a:lnTo>
                    <a:lnTo>
                      <a:pt x="491" y="732"/>
                    </a:lnTo>
                    <a:lnTo>
                      <a:pt x="474" y="683"/>
                    </a:lnTo>
                    <a:lnTo>
                      <a:pt x="456" y="633"/>
                    </a:lnTo>
                    <a:lnTo>
                      <a:pt x="439" y="587"/>
                    </a:lnTo>
                    <a:lnTo>
                      <a:pt x="421" y="541"/>
                    </a:lnTo>
                    <a:lnTo>
                      <a:pt x="404" y="498"/>
                    </a:lnTo>
                    <a:lnTo>
                      <a:pt x="388" y="459"/>
                    </a:lnTo>
                    <a:lnTo>
                      <a:pt x="374" y="424"/>
                    </a:lnTo>
                    <a:lnTo>
                      <a:pt x="361" y="394"/>
                    </a:lnTo>
                    <a:lnTo>
                      <a:pt x="351" y="368"/>
                    </a:lnTo>
                    <a:lnTo>
                      <a:pt x="342" y="348"/>
                    </a:lnTo>
                    <a:lnTo>
                      <a:pt x="364" y="347"/>
                    </a:lnTo>
                    <a:lnTo>
                      <a:pt x="391" y="344"/>
                    </a:lnTo>
                    <a:lnTo>
                      <a:pt x="423" y="342"/>
                    </a:lnTo>
                    <a:lnTo>
                      <a:pt x="461" y="339"/>
                    </a:lnTo>
                    <a:lnTo>
                      <a:pt x="501" y="337"/>
                    </a:lnTo>
                    <a:lnTo>
                      <a:pt x="544" y="333"/>
                    </a:lnTo>
                    <a:lnTo>
                      <a:pt x="589" y="328"/>
                    </a:lnTo>
                    <a:lnTo>
                      <a:pt x="634" y="324"/>
                    </a:lnTo>
                    <a:lnTo>
                      <a:pt x="678" y="318"/>
                    </a:lnTo>
                    <a:lnTo>
                      <a:pt x="722" y="313"/>
                    </a:lnTo>
                    <a:lnTo>
                      <a:pt x="765" y="308"/>
                    </a:lnTo>
                    <a:lnTo>
                      <a:pt x="806" y="302"/>
                    </a:lnTo>
                    <a:lnTo>
                      <a:pt x="841" y="295"/>
                    </a:lnTo>
                    <a:lnTo>
                      <a:pt x="873" y="289"/>
                    </a:lnTo>
                    <a:lnTo>
                      <a:pt x="899" y="282"/>
                    </a:lnTo>
                    <a:lnTo>
                      <a:pt x="920" y="274"/>
                    </a:lnTo>
                    <a:lnTo>
                      <a:pt x="945" y="260"/>
                    </a:lnTo>
                    <a:lnTo>
                      <a:pt x="966" y="240"/>
                    </a:lnTo>
                    <a:lnTo>
                      <a:pt x="980" y="217"/>
                    </a:lnTo>
                    <a:lnTo>
                      <a:pt x="992" y="191"/>
                    </a:lnTo>
                    <a:lnTo>
                      <a:pt x="999" y="164"/>
                    </a:lnTo>
                    <a:lnTo>
                      <a:pt x="1005" y="136"/>
                    </a:lnTo>
                    <a:lnTo>
                      <a:pt x="1006" y="109"/>
                    </a:lnTo>
                    <a:lnTo>
                      <a:pt x="1007" y="84"/>
                    </a:lnTo>
                    <a:lnTo>
                      <a:pt x="1007" y="59"/>
                    </a:lnTo>
                    <a:lnTo>
                      <a:pt x="1006" y="40"/>
                    </a:lnTo>
                    <a:lnTo>
                      <a:pt x="1003" y="27"/>
                    </a:lnTo>
                    <a:lnTo>
                      <a:pt x="1003" y="20"/>
                    </a:lnTo>
                    <a:lnTo>
                      <a:pt x="1002" y="15"/>
                    </a:lnTo>
                    <a:lnTo>
                      <a:pt x="998" y="11"/>
                    </a:lnTo>
                    <a:lnTo>
                      <a:pt x="993" y="9"/>
                    </a:lnTo>
                    <a:lnTo>
                      <a:pt x="988" y="7"/>
                    </a:lnTo>
                    <a:lnTo>
                      <a:pt x="742" y="0"/>
                    </a:lnTo>
                    <a:lnTo>
                      <a:pt x="739" y="0"/>
                    </a:lnTo>
                    <a:lnTo>
                      <a:pt x="737" y="1"/>
                    </a:lnTo>
                    <a:lnTo>
                      <a:pt x="733" y="2"/>
                    </a:lnTo>
                    <a:lnTo>
                      <a:pt x="73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40" name="Freeform 824">
                <a:extLst>
                  <a:ext uri="{FF2B5EF4-FFF2-40B4-BE49-F238E27FC236}">
                    <a16:creationId xmlns:a16="http://schemas.microsoft.com/office/drawing/2014/main" id="{634DC0B6-913D-4CFB-9B00-968C8409A520}"/>
                  </a:ext>
                </a:extLst>
              </p:cNvPr>
              <p:cNvSpPr>
                <a:spLocks/>
              </p:cNvSpPr>
              <p:nvPr/>
            </p:nvSpPr>
            <p:spPr bwMode="auto">
              <a:xfrm flipH="1">
                <a:off x="445" y="1249"/>
                <a:ext cx="215" cy="219"/>
              </a:xfrm>
              <a:custGeom>
                <a:avLst/>
                <a:gdLst>
                  <a:gd name="T0" fmla="*/ 0 w 940"/>
                  <a:gd name="T1" fmla="*/ 0 h 959"/>
                  <a:gd name="T2" fmla="*/ 0 w 940"/>
                  <a:gd name="T3" fmla="*/ 0 h 959"/>
                  <a:gd name="T4" fmla="*/ 0 w 940"/>
                  <a:gd name="T5" fmla="*/ 0 h 959"/>
                  <a:gd name="T6" fmla="*/ 0 w 940"/>
                  <a:gd name="T7" fmla="*/ 0 h 959"/>
                  <a:gd name="T8" fmla="*/ 0 w 940"/>
                  <a:gd name="T9" fmla="*/ 0 h 959"/>
                  <a:gd name="T10" fmla="*/ 0 w 940"/>
                  <a:gd name="T11" fmla="*/ 0 h 959"/>
                  <a:gd name="T12" fmla="*/ 0 w 940"/>
                  <a:gd name="T13" fmla="*/ 0 h 959"/>
                  <a:gd name="T14" fmla="*/ 0 w 940"/>
                  <a:gd name="T15" fmla="*/ 0 h 959"/>
                  <a:gd name="T16" fmla="*/ 0 w 940"/>
                  <a:gd name="T17" fmla="*/ 0 h 959"/>
                  <a:gd name="T18" fmla="*/ 0 w 940"/>
                  <a:gd name="T19" fmla="*/ 0 h 959"/>
                  <a:gd name="T20" fmla="*/ 0 w 940"/>
                  <a:gd name="T21" fmla="*/ 0 h 959"/>
                  <a:gd name="T22" fmla="*/ 0 w 940"/>
                  <a:gd name="T23" fmla="*/ 0 h 959"/>
                  <a:gd name="T24" fmla="*/ 0 w 940"/>
                  <a:gd name="T25" fmla="*/ 0 h 959"/>
                  <a:gd name="T26" fmla="*/ 0 w 940"/>
                  <a:gd name="T27" fmla="*/ 0 h 959"/>
                  <a:gd name="T28" fmla="*/ 0 w 940"/>
                  <a:gd name="T29" fmla="*/ 0 h 959"/>
                  <a:gd name="T30" fmla="*/ 0 w 940"/>
                  <a:gd name="T31" fmla="*/ 0 h 959"/>
                  <a:gd name="T32" fmla="*/ 0 w 940"/>
                  <a:gd name="T33" fmla="*/ 0 h 959"/>
                  <a:gd name="T34" fmla="*/ 0 w 940"/>
                  <a:gd name="T35" fmla="*/ 0 h 959"/>
                  <a:gd name="T36" fmla="*/ 0 w 940"/>
                  <a:gd name="T37" fmla="*/ 0 h 959"/>
                  <a:gd name="T38" fmla="*/ 0 w 940"/>
                  <a:gd name="T39" fmla="*/ 0 h 959"/>
                  <a:gd name="T40" fmla="*/ 0 w 940"/>
                  <a:gd name="T41" fmla="*/ 0 h 959"/>
                  <a:gd name="T42" fmla="*/ 0 w 940"/>
                  <a:gd name="T43" fmla="*/ 0 h 959"/>
                  <a:gd name="T44" fmla="*/ 0 w 940"/>
                  <a:gd name="T45" fmla="*/ 0 h 959"/>
                  <a:gd name="T46" fmla="*/ 0 w 940"/>
                  <a:gd name="T47" fmla="*/ 0 h 959"/>
                  <a:gd name="T48" fmla="*/ 0 w 940"/>
                  <a:gd name="T49" fmla="*/ 0 h 959"/>
                  <a:gd name="T50" fmla="*/ 0 w 940"/>
                  <a:gd name="T51" fmla="*/ 0 h 959"/>
                  <a:gd name="T52" fmla="*/ 0 w 940"/>
                  <a:gd name="T53" fmla="*/ 0 h 959"/>
                  <a:gd name="T54" fmla="*/ 0 w 940"/>
                  <a:gd name="T55" fmla="*/ 0 h 959"/>
                  <a:gd name="T56" fmla="*/ 0 w 940"/>
                  <a:gd name="T57" fmla="*/ 0 h 959"/>
                  <a:gd name="T58" fmla="*/ 0 w 940"/>
                  <a:gd name="T59" fmla="*/ 0 h 959"/>
                  <a:gd name="T60" fmla="*/ 0 w 940"/>
                  <a:gd name="T61" fmla="*/ 0 h 959"/>
                  <a:gd name="T62" fmla="*/ 0 w 940"/>
                  <a:gd name="T63" fmla="*/ 0 h 959"/>
                  <a:gd name="T64" fmla="*/ 0 w 940"/>
                  <a:gd name="T65" fmla="*/ 0 h 959"/>
                  <a:gd name="T66" fmla="*/ 0 w 940"/>
                  <a:gd name="T67" fmla="*/ 0 h 959"/>
                  <a:gd name="T68" fmla="*/ 0 w 940"/>
                  <a:gd name="T69" fmla="*/ 0 h 959"/>
                  <a:gd name="T70" fmla="*/ 0 w 940"/>
                  <a:gd name="T71" fmla="*/ 0 h 959"/>
                  <a:gd name="T72" fmla="*/ 0 w 940"/>
                  <a:gd name="T73" fmla="*/ 0 h 959"/>
                  <a:gd name="T74" fmla="*/ 0 w 940"/>
                  <a:gd name="T75" fmla="*/ 0 h 959"/>
                  <a:gd name="T76" fmla="*/ 0 w 940"/>
                  <a:gd name="T77" fmla="*/ 0 h 959"/>
                  <a:gd name="T78" fmla="*/ 0 w 940"/>
                  <a:gd name="T79" fmla="*/ 0 h 959"/>
                  <a:gd name="T80" fmla="*/ 0 w 940"/>
                  <a:gd name="T81" fmla="*/ 0 h 959"/>
                  <a:gd name="T82" fmla="*/ 0 w 940"/>
                  <a:gd name="T83" fmla="*/ 0 h 959"/>
                  <a:gd name="T84" fmla="*/ 0 w 940"/>
                  <a:gd name="T85" fmla="*/ 0 h 9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0"/>
                  <a:gd name="T130" fmla="*/ 0 h 959"/>
                  <a:gd name="T131" fmla="*/ 940 w 940"/>
                  <a:gd name="T132" fmla="*/ 959 h 9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0" h="959">
                    <a:moveTo>
                      <a:pt x="76" y="198"/>
                    </a:moveTo>
                    <a:lnTo>
                      <a:pt x="78" y="185"/>
                    </a:lnTo>
                    <a:lnTo>
                      <a:pt x="80" y="172"/>
                    </a:lnTo>
                    <a:lnTo>
                      <a:pt x="86" y="159"/>
                    </a:lnTo>
                    <a:lnTo>
                      <a:pt x="93" y="148"/>
                    </a:lnTo>
                    <a:lnTo>
                      <a:pt x="104" y="139"/>
                    </a:lnTo>
                    <a:lnTo>
                      <a:pt x="115" y="133"/>
                    </a:lnTo>
                    <a:lnTo>
                      <a:pt x="131" y="128"/>
                    </a:lnTo>
                    <a:lnTo>
                      <a:pt x="148" y="126"/>
                    </a:lnTo>
                    <a:lnTo>
                      <a:pt x="164" y="126"/>
                    </a:lnTo>
                    <a:lnTo>
                      <a:pt x="188" y="124"/>
                    </a:lnTo>
                    <a:lnTo>
                      <a:pt x="219" y="121"/>
                    </a:lnTo>
                    <a:lnTo>
                      <a:pt x="257" y="119"/>
                    </a:lnTo>
                    <a:lnTo>
                      <a:pt x="300" y="115"/>
                    </a:lnTo>
                    <a:lnTo>
                      <a:pt x="346" y="109"/>
                    </a:lnTo>
                    <a:lnTo>
                      <a:pt x="394" y="106"/>
                    </a:lnTo>
                    <a:lnTo>
                      <a:pt x="443" y="100"/>
                    </a:lnTo>
                    <a:lnTo>
                      <a:pt x="491" y="95"/>
                    </a:lnTo>
                    <a:lnTo>
                      <a:pt x="538" y="90"/>
                    </a:lnTo>
                    <a:lnTo>
                      <a:pt x="581" y="86"/>
                    </a:lnTo>
                    <a:lnTo>
                      <a:pt x="621" y="81"/>
                    </a:lnTo>
                    <a:lnTo>
                      <a:pt x="655" y="78"/>
                    </a:lnTo>
                    <a:lnTo>
                      <a:pt x="681" y="74"/>
                    </a:lnTo>
                    <a:lnTo>
                      <a:pt x="699" y="73"/>
                    </a:lnTo>
                    <a:lnTo>
                      <a:pt x="708" y="72"/>
                    </a:lnTo>
                    <a:lnTo>
                      <a:pt x="715" y="70"/>
                    </a:lnTo>
                    <a:lnTo>
                      <a:pt x="719" y="66"/>
                    </a:lnTo>
                    <a:lnTo>
                      <a:pt x="721" y="61"/>
                    </a:lnTo>
                    <a:lnTo>
                      <a:pt x="723" y="56"/>
                    </a:lnTo>
                    <a:lnTo>
                      <a:pt x="723" y="51"/>
                    </a:lnTo>
                    <a:lnTo>
                      <a:pt x="723" y="35"/>
                    </a:lnTo>
                    <a:lnTo>
                      <a:pt x="723" y="17"/>
                    </a:lnTo>
                    <a:lnTo>
                      <a:pt x="723" y="0"/>
                    </a:lnTo>
                    <a:lnTo>
                      <a:pt x="729" y="0"/>
                    </a:lnTo>
                    <a:lnTo>
                      <a:pt x="738" y="1"/>
                    </a:lnTo>
                    <a:lnTo>
                      <a:pt x="751" y="1"/>
                    </a:lnTo>
                    <a:lnTo>
                      <a:pt x="764" y="1"/>
                    </a:lnTo>
                    <a:lnTo>
                      <a:pt x="780" y="3"/>
                    </a:lnTo>
                    <a:lnTo>
                      <a:pt x="797" y="3"/>
                    </a:lnTo>
                    <a:lnTo>
                      <a:pt x="814" y="3"/>
                    </a:lnTo>
                    <a:lnTo>
                      <a:pt x="832" y="4"/>
                    </a:lnTo>
                    <a:lnTo>
                      <a:pt x="850" y="4"/>
                    </a:lnTo>
                    <a:lnTo>
                      <a:pt x="867" y="5"/>
                    </a:lnTo>
                    <a:lnTo>
                      <a:pt x="882" y="5"/>
                    </a:lnTo>
                    <a:lnTo>
                      <a:pt x="898" y="5"/>
                    </a:lnTo>
                    <a:lnTo>
                      <a:pt x="911" y="7"/>
                    </a:lnTo>
                    <a:lnTo>
                      <a:pt x="923" y="7"/>
                    </a:lnTo>
                    <a:lnTo>
                      <a:pt x="932" y="7"/>
                    </a:lnTo>
                    <a:lnTo>
                      <a:pt x="937" y="7"/>
                    </a:lnTo>
                    <a:lnTo>
                      <a:pt x="938" y="16"/>
                    </a:lnTo>
                    <a:lnTo>
                      <a:pt x="938" y="26"/>
                    </a:lnTo>
                    <a:lnTo>
                      <a:pt x="940" y="38"/>
                    </a:lnTo>
                    <a:lnTo>
                      <a:pt x="940" y="52"/>
                    </a:lnTo>
                    <a:lnTo>
                      <a:pt x="940" y="74"/>
                    </a:lnTo>
                    <a:lnTo>
                      <a:pt x="937" y="98"/>
                    </a:lnTo>
                    <a:lnTo>
                      <a:pt x="933" y="121"/>
                    </a:lnTo>
                    <a:lnTo>
                      <a:pt x="928" y="143"/>
                    </a:lnTo>
                    <a:lnTo>
                      <a:pt x="919" y="165"/>
                    </a:lnTo>
                    <a:lnTo>
                      <a:pt x="907" y="185"/>
                    </a:lnTo>
                    <a:lnTo>
                      <a:pt x="893" y="201"/>
                    </a:lnTo>
                    <a:lnTo>
                      <a:pt x="873" y="212"/>
                    </a:lnTo>
                    <a:lnTo>
                      <a:pt x="850" y="220"/>
                    </a:lnTo>
                    <a:lnTo>
                      <a:pt x="820" y="228"/>
                    </a:lnTo>
                    <a:lnTo>
                      <a:pt x="782" y="234"/>
                    </a:lnTo>
                    <a:lnTo>
                      <a:pt x="739" y="241"/>
                    </a:lnTo>
                    <a:lnTo>
                      <a:pt x="693" y="247"/>
                    </a:lnTo>
                    <a:lnTo>
                      <a:pt x="643" y="254"/>
                    </a:lnTo>
                    <a:lnTo>
                      <a:pt x="593" y="259"/>
                    </a:lnTo>
                    <a:lnTo>
                      <a:pt x="542" y="264"/>
                    </a:lnTo>
                    <a:lnTo>
                      <a:pt x="492" y="270"/>
                    </a:lnTo>
                    <a:lnTo>
                      <a:pt x="444" y="273"/>
                    </a:lnTo>
                    <a:lnTo>
                      <a:pt x="400" y="276"/>
                    </a:lnTo>
                    <a:lnTo>
                      <a:pt x="361" y="280"/>
                    </a:lnTo>
                    <a:lnTo>
                      <a:pt x="329" y="283"/>
                    </a:lnTo>
                    <a:lnTo>
                      <a:pt x="304" y="284"/>
                    </a:lnTo>
                    <a:lnTo>
                      <a:pt x="287" y="285"/>
                    </a:lnTo>
                    <a:lnTo>
                      <a:pt x="281" y="285"/>
                    </a:lnTo>
                    <a:lnTo>
                      <a:pt x="277" y="285"/>
                    </a:lnTo>
                    <a:lnTo>
                      <a:pt x="273" y="286"/>
                    </a:lnTo>
                    <a:lnTo>
                      <a:pt x="270" y="289"/>
                    </a:lnTo>
                    <a:lnTo>
                      <a:pt x="268" y="293"/>
                    </a:lnTo>
                    <a:lnTo>
                      <a:pt x="266" y="294"/>
                    </a:lnTo>
                    <a:lnTo>
                      <a:pt x="266" y="297"/>
                    </a:lnTo>
                    <a:lnTo>
                      <a:pt x="265" y="298"/>
                    </a:lnTo>
                    <a:lnTo>
                      <a:pt x="265" y="301"/>
                    </a:lnTo>
                    <a:lnTo>
                      <a:pt x="265" y="302"/>
                    </a:lnTo>
                    <a:lnTo>
                      <a:pt x="266" y="305"/>
                    </a:lnTo>
                    <a:lnTo>
                      <a:pt x="266" y="306"/>
                    </a:lnTo>
                    <a:lnTo>
                      <a:pt x="266" y="309"/>
                    </a:lnTo>
                    <a:lnTo>
                      <a:pt x="269" y="314"/>
                    </a:lnTo>
                    <a:lnTo>
                      <a:pt x="274" y="327"/>
                    </a:lnTo>
                    <a:lnTo>
                      <a:pt x="284" y="348"/>
                    </a:lnTo>
                    <a:lnTo>
                      <a:pt x="296" y="375"/>
                    </a:lnTo>
                    <a:lnTo>
                      <a:pt x="310" y="409"/>
                    </a:lnTo>
                    <a:lnTo>
                      <a:pt x="326" y="448"/>
                    </a:lnTo>
                    <a:lnTo>
                      <a:pt x="344" y="491"/>
                    </a:lnTo>
                    <a:lnTo>
                      <a:pt x="362" y="538"/>
                    </a:lnTo>
                    <a:lnTo>
                      <a:pt x="382" y="588"/>
                    </a:lnTo>
                    <a:lnTo>
                      <a:pt x="401" y="640"/>
                    </a:lnTo>
                    <a:lnTo>
                      <a:pt x="420" y="694"/>
                    </a:lnTo>
                    <a:lnTo>
                      <a:pt x="438" y="749"/>
                    </a:lnTo>
                    <a:lnTo>
                      <a:pt x="456" y="803"/>
                    </a:lnTo>
                    <a:lnTo>
                      <a:pt x="472" y="857"/>
                    </a:lnTo>
                    <a:lnTo>
                      <a:pt x="485" y="909"/>
                    </a:lnTo>
                    <a:lnTo>
                      <a:pt x="496" y="959"/>
                    </a:lnTo>
                    <a:lnTo>
                      <a:pt x="477" y="946"/>
                    </a:lnTo>
                    <a:lnTo>
                      <a:pt x="453" y="932"/>
                    </a:lnTo>
                    <a:lnTo>
                      <a:pt x="426" y="916"/>
                    </a:lnTo>
                    <a:lnTo>
                      <a:pt x="396" y="898"/>
                    </a:lnTo>
                    <a:lnTo>
                      <a:pt x="364" y="879"/>
                    </a:lnTo>
                    <a:lnTo>
                      <a:pt x="330" y="859"/>
                    </a:lnTo>
                    <a:lnTo>
                      <a:pt x="295" y="840"/>
                    </a:lnTo>
                    <a:lnTo>
                      <a:pt x="260" y="820"/>
                    </a:lnTo>
                    <a:lnTo>
                      <a:pt x="223" y="801"/>
                    </a:lnTo>
                    <a:lnTo>
                      <a:pt x="187" y="782"/>
                    </a:lnTo>
                    <a:lnTo>
                      <a:pt x="151" y="765"/>
                    </a:lnTo>
                    <a:lnTo>
                      <a:pt x="117" y="750"/>
                    </a:lnTo>
                    <a:lnTo>
                      <a:pt x="84" y="737"/>
                    </a:lnTo>
                    <a:lnTo>
                      <a:pt x="53" y="726"/>
                    </a:lnTo>
                    <a:lnTo>
                      <a:pt x="24" y="719"/>
                    </a:lnTo>
                    <a:lnTo>
                      <a:pt x="0" y="713"/>
                    </a:lnTo>
                    <a:lnTo>
                      <a:pt x="6" y="668"/>
                    </a:lnTo>
                    <a:lnTo>
                      <a:pt x="17" y="603"/>
                    </a:lnTo>
                    <a:lnTo>
                      <a:pt x="30" y="523"/>
                    </a:lnTo>
                    <a:lnTo>
                      <a:pt x="43" y="439"/>
                    </a:lnTo>
                    <a:lnTo>
                      <a:pt x="56" y="357"/>
                    </a:lnTo>
                    <a:lnTo>
                      <a:pt x="66" y="284"/>
                    </a:lnTo>
                    <a:lnTo>
                      <a:pt x="74" y="228"/>
                    </a:lnTo>
                    <a:lnTo>
                      <a:pt x="76" y="198"/>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41" name="Freeform 825">
                <a:extLst>
                  <a:ext uri="{FF2B5EF4-FFF2-40B4-BE49-F238E27FC236}">
                    <a16:creationId xmlns:a16="http://schemas.microsoft.com/office/drawing/2014/main" id="{F49AAB36-4683-4AC7-AFE7-DB7B7B551B55}"/>
                  </a:ext>
                </a:extLst>
              </p:cNvPr>
              <p:cNvSpPr>
                <a:spLocks/>
              </p:cNvSpPr>
              <p:nvPr/>
            </p:nvSpPr>
            <p:spPr bwMode="auto">
              <a:xfrm flipH="1">
                <a:off x="439" y="1069"/>
                <a:ext cx="82" cy="190"/>
              </a:xfrm>
              <a:custGeom>
                <a:avLst/>
                <a:gdLst>
                  <a:gd name="T0" fmla="*/ 0 w 357"/>
                  <a:gd name="T1" fmla="*/ 0 h 828"/>
                  <a:gd name="T2" fmla="*/ 0 w 357"/>
                  <a:gd name="T3" fmla="*/ 0 h 828"/>
                  <a:gd name="T4" fmla="*/ 0 w 357"/>
                  <a:gd name="T5" fmla="*/ 0 h 828"/>
                  <a:gd name="T6" fmla="*/ 0 w 357"/>
                  <a:gd name="T7" fmla="*/ 0 h 828"/>
                  <a:gd name="T8" fmla="*/ 0 w 357"/>
                  <a:gd name="T9" fmla="*/ 0 h 828"/>
                  <a:gd name="T10" fmla="*/ 0 w 357"/>
                  <a:gd name="T11" fmla="*/ 0 h 828"/>
                  <a:gd name="T12" fmla="*/ 0 w 357"/>
                  <a:gd name="T13" fmla="*/ 0 h 828"/>
                  <a:gd name="T14" fmla="*/ 0 w 357"/>
                  <a:gd name="T15" fmla="*/ 0 h 828"/>
                  <a:gd name="T16" fmla="*/ 0 w 357"/>
                  <a:gd name="T17" fmla="*/ 0 h 828"/>
                  <a:gd name="T18" fmla="*/ 0 w 357"/>
                  <a:gd name="T19" fmla="*/ 0 h 828"/>
                  <a:gd name="T20" fmla="*/ 0 w 357"/>
                  <a:gd name="T21" fmla="*/ 0 h 828"/>
                  <a:gd name="T22" fmla="*/ 0 w 357"/>
                  <a:gd name="T23" fmla="*/ 0 h 828"/>
                  <a:gd name="T24" fmla="*/ 0 w 357"/>
                  <a:gd name="T25" fmla="*/ 0 h 828"/>
                  <a:gd name="T26" fmla="*/ 0 w 357"/>
                  <a:gd name="T27" fmla="*/ 0 h 828"/>
                  <a:gd name="T28" fmla="*/ 0 w 357"/>
                  <a:gd name="T29" fmla="*/ 0 h 828"/>
                  <a:gd name="T30" fmla="*/ 0 w 357"/>
                  <a:gd name="T31" fmla="*/ 0 h 828"/>
                  <a:gd name="T32" fmla="*/ 0 w 357"/>
                  <a:gd name="T33" fmla="*/ 0 h 828"/>
                  <a:gd name="T34" fmla="*/ 0 w 357"/>
                  <a:gd name="T35" fmla="*/ 0 h 828"/>
                  <a:gd name="T36" fmla="*/ 0 w 357"/>
                  <a:gd name="T37" fmla="*/ 0 h 828"/>
                  <a:gd name="T38" fmla="*/ 0 w 357"/>
                  <a:gd name="T39" fmla="*/ 0 h 828"/>
                  <a:gd name="T40" fmla="*/ 0 w 357"/>
                  <a:gd name="T41" fmla="*/ 0 h 828"/>
                  <a:gd name="T42" fmla="*/ 0 w 357"/>
                  <a:gd name="T43" fmla="*/ 0 h 828"/>
                  <a:gd name="T44" fmla="*/ 0 w 357"/>
                  <a:gd name="T45" fmla="*/ 0 h 828"/>
                  <a:gd name="T46" fmla="*/ 0 w 357"/>
                  <a:gd name="T47" fmla="*/ 0 h 828"/>
                  <a:gd name="T48" fmla="*/ 0 w 357"/>
                  <a:gd name="T49" fmla="*/ 0 h 828"/>
                  <a:gd name="T50" fmla="*/ 0 w 357"/>
                  <a:gd name="T51" fmla="*/ 0 h 828"/>
                  <a:gd name="T52" fmla="*/ 0 w 357"/>
                  <a:gd name="T53" fmla="*/ 0 h 828"/>
                  <a:gd name="T54" fmla="*/ 0 w 357"/>
                  <a:gd name="T55" fmla="*/ 0 h 828"/>
                  <a:gd name="T56" fmla="*/ 0 w 357"/>
                  <a:gd name="T57" fmla="*/ 0 h 828"/>
                  <a:gd name="T58" fmla="*/ 0 w 357"/>
                  <a:gd name="T59" fmla="*/ 0 h 828"/>
                  <a:gd name="T60" fmla="*/ 0 w 357"/>
                  <a:gd name="T61" fmla="*/ 0 h 828"/>
                  <a:gd name="T62" fmla="*/ 0 w 357"/>
                  <a:gd name="T63" fmla="*/ 0 h 828"/>
                  <a:gd name="T64" fmla="*/ 0 w 357"/>
                  <a:gd name="T65" fmla="*/ 0 h 828"/>
                  <a:gd name="T66" fmla="*/ 0 w 357"/>
                  <a:gd name="T67" fmla="*/ 0 h 8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57"/>
                  <a:gd name="T103" fmla="*/ 0 h 828"/>
                  <a:gd name="T104" fmla="*/ 357 w 357"/>
                  <a:gd name="T105" fmla="*/ 828 h 8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57" h="828">
                    <a:moveTo>
                      <a:pt x="54" y="6"/>
                    </a:moveTo>
                    <a:lnTo>
                      <a:pt x="48" y="10"/>
                    </a:lnTo>
                    <a:lnTo>
                      <a:pt x="41" y="14"/>
                    </a:lnTo>
                    <a:lnTo>
                      <a:pt x="36" y="18"/>
                    </a:lnTo>
                    <a:lnTo>
                      <a:pt x="31" y="23"/>
                    </a:lnTo>
                    <a:lnTo>
                      <a:pt x="26" y="30"/>
                    </a:lnTo>
                    <a:lnTo>
                      <a:pt x="22" y="36"/>
                    </a:lnTo>
                    <a:lnTo>
                      <a:pt x="18" y="43"/>
                    </a:lnTo>
                    <a:lnTo>
                      <a:pt x="15" y="51"/>
                    </a:lnTo>
                    <a:lnTo>
                      <a:pt x="8" y="83"/>
                    </a:lnTo>
                    <a:lnTo>
                      <a:pt x="2" y="124"/>
                    </a:lnTo>
                    <a:lnTo>
                      <a:pt x="0" y="173"/>
                    </a:lnTo>
                    <a:lnTo>
                      <a:pt x="0" y="225"/>
                    </a:lnTo>
                    <a:lnTo>
                      <a:pt x="4" y="281"/>
                    </a:lnTo>
                    <a:lnTo>
                      <a:pt x="11" y="337"/>
                    </a:lnTo>
                    <a:lnTo>
                      <a:pt x="23" y="392"/>
                    </a:lnTo>
                    <a:lnTo>
                      <a:pt x="40" y="442"/>
                    </a:lnTo>
                    <a:lnTo>
                      <a:pt x="43" y="449"/>
                    </a:lnTo>
                    <a:lnTo>
                      <a:pt x="49" y="469"/>
                    </a:lnTo>
                    <a:lnTo>
                      <a:pt x="57" y="500"/>
                    </a:lnTo>
                    <a:lnTo>
                      <a:pt x="66" y="540"/>
                    </a:lnTo>
                    <a:lnTo>
                      <a:pt x="74" y="588"/>
                    </a:lnTo>
                    <a:lnTo>
                      <a:pt x="80" y="644"/>
                    </a:lnTo>
                    <a:lnTo>
                      <a:pt x="82" y="704"/>
                    </a:lnTo>
                    <a:lnTo>
                      <a:pt x="79" y="768"/>
                    </a:lnTo>
                    <a:lnTo>
                      <a:pt x="79" y="770"/>
                    </a:lnTo>
                    <a:lnTo>
                      <a:pt x="80" y="774"/>
                    </a:lnTo>
                    <a:lnTo>
                      <a:pt x="82" y="777"/>
                    </a:lnTo>
                    <a:lnTo>
                      <a:pt x="83" y="780"/>
                    </a:lnTo>
                    <a:lnTo>
                      <a:pt x="84" y="781"/>
                    </a:lnTo>
                    <a:lnTo>
                      <a:pt x="88" y="785"/>
                    </a:lnTo>
                    <a:lnTo>
                      <a:pt x="93" y="790"/>
                    </a:lnTo>
                    <a:lnTo>
                      <a:pt x="100" y="795"/>
                    </a:lnTo>
                    <a:lnTo>
                      <a:pt x="109" y="802"/>
                    </a:lnTo>
                    <a:lnTo>
                      <a:pt x="119" y="808"/>
                    </a:lnTo>
                    <a:lnTo>
                      <a:pt x="132" y="815"/>
                    </a:lnTo>
                    <a:lnTo>
                      <a:pt x="148" y="820"/>
                    </a:lnTo>
                    <a:lnTo>
                      <a:pt x="165" y="824"/>
                    </a:lnTo>
                    <a:lnTo>
                      <a:pt x="184" y="826"/>
                    </a:lnTo>
                    <a:lnTo>
                      <a:pt x="205" y="828"/>
                    </a:lnTo>
                    <a:lnTo>
                      <a:pt x="230" y="826"/>
                    </a:lnTo>
                    <a:lnTo>
                      <a:pt x="256" y="823"/>
                    </a:lnTo>
                    <a:lnTo>
                      <a:pt x="284" y="816"/>
                    </a:lnTo>
                    <a:lnTo>
                      <a:pt x="314" y="806"/>
                    </a:lnTo>
                    <a:lnTo>
                      <a:pt x="348" y="791"/>
                    </a:lnTo>
                    <a:lnTo>
                      <a:pt x="352" y="789"/>
                    </a:lnTo>
                    <a:lnTo>
                      <a:pt x="355" y="786"/>
                    </a:lnTo>
                    <a:lnTo>
                      <a:pt x="356" y="782"/>
                    </a:lnTo>
                    <a:lnTo>
                      <a:pt x="357" y="777"/>
                    </a:lnTo>
                    <a:lnTo>
                      <a:pt x="356" y="744"/>
                    </a:lnTo>
                    <a:lnTo>
                      <a:pt x="352" y="672"/>
                    </a:lnTo>
                    <a:lnTo>
                      <a:pt x="343" y="571"/>
                    </a:lnTo>
                    <a:lnTo>
                      <a:pt x="326" y="453"/>
                    </a:lnTo>
                    <a:lnTo>
                      <a:pt x="301" y="328"/>
                    </a:lnTo>
                    <a:lnTo>
                      <a:pt x="268" y="207"/>
                    </a:lnTo>
                    <a:lnTo>
                      <a:pt x="221" y="100"/>
                    </a:lnTo>
                    <a:lnTo>
                      <a:pt x="161" y="21"/>
                    </a:lnTo>
                    <a:lnTo>
                      <a:pt x="160" y="19"/>
                    </a:lnTo>
                    <a:lnTo>
                      <a:pt x="158" y="18"/>
                    </a:lnTo>
                    <a:lnTo>
                      <a:pt x="157" y="18"/>
                    </a:lnTo>
                    <a:lnTo>
                      <a:pt x="153" y="17"/>
                    </a:lnTo>
                    <a:lnTo>
                      <a:pt x="145" y="13"/>
                    </a:lnTo>
                    <a:lnTo>
                      <a:pt x="135" y="9"/>
                    </a:lnTo>
                    <a:lnTo>
                      <a:pt x="121" y="5"/>
                    </a:lnTo>
                    <a:lnTo>
                      <a:pt x="105" y="1"/>
                    </a:lnTo>
                    <a:lnTo>
                      <a:pt x="88" y="0"/>
                    </a:lnTo>
                    <a:lnTo>
                      <a:pt x="71" y="1"/>
                    </a:lnTo>
                    <a:lnTo>
                      <a:pt x="5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42" name="Freeform 826">
                <a:extLst>
                  <a:ext uri="{FF2B5EF4-FFF2-40B4-BE49-F238E27FC236}">
                    <a16:creationId xmlns:a16="http://schemas.microsoft.com/office/drawing/2014/main" id="{9328B9BD-AC97-4ED3-B883-A0A6568C4ED8}"/>
                  </a:ext>
                </a:extLst>
              </p:cNvPr>
              <p:cNvSpPr>
                <a:spLocks/>
              </p:cNvSpPr>
              <p:nvPr/>
            </p:nvSpPr>
            <p:spPr bwMode="auto">
              <a:xfrm flipH="1">
                <a:off x="496" y="1245"/>
                <a:ext cx="0" cy="1"/>
              </a:xfrm>
              <a:custGeom>
                <a:avLst/>
                <a:gdLst>
                  <a:gd name="T0" fmla="*/ 0 h 3"/>
                  <a:gd name="T1" fmla="*/ 0 h 3"/>
                  <a:gd name="T2" fmla="*/ 0 h 3"/>
                  <a:gd name="T3" fmla="*/ 0 h 3"/>
                  <a:gd name="T4" fmla="*/ 0 h 3"/>
                  <a:gd name="T5" fmla="*/ 0 h 3"/>
                  <a:gd name="T6" fmla="*/ 0 h 3"/>
                  <a:gd name="T7" fmla="*/ 0 h 3"/>
                  <a:gd name="T8" fmla="*/ 0 h 3"/>
                  <a:gd name="T9" fmla="*/ 0 60000 65536"/>
                  <a:gd name="T10" fmla="*/ 0 60000 65536"/>
                  <a:gd name="T11" fmla="*/ 0 60000 65536"/>
                  <a:gd name="T12" fmla="*/ 0 60000 65536"/>
                  <a:gd name="T13" fmla="*/ 0 60000 65536"/>
                  <a:gd name="T14" fmla="*/ 0 60000 65536"/>
                  <a:gd name="T15" fmla="*/ 0 60000 65536"/>
                  <a:gd name="T16" fmla="*/ 0 60000 65536"/>
                  <a:gd name="T17" fmla="*/ 0 60000 65536"/>
                  <a:gd name="T18" fmla="*/ 0 h 3"/>
                  <a:gd name="T19" fmla="*/ 3 h 3"/>
                </a:gdLst>
                <a:ahLst/>
                <a:cxnLst>
                  <a:cxn ang="T9">
                    <a:pos x="0" y="T0"/>
                  </a:cxn>
                  <a:cxn ang="T10">
                    <a:pos x="0" y="T1"/>
                  </a:cxn>
                  <a:cxn ang="T11">
                    <a:pos x="0" y="T2"/>
                  </a:cxn>
                  <a:cxn ang="T12">
                    <a:pos x="0" y="T3"/>
                  </a:cxn>
                  <a:cxn ang="T13">
                    <a:pos x="0" y="T4"/>
                  </a:cxn>
                  <a:cxn ang="T14">
                    <a:pos x="0" y="T5"/>
                  </a:cxn>
                  <a:cxn ang="T15">
                    <a:pos x="0" y="T6"/>
                  </a:cxn>
                  <a:cxn ang="T16">
                    <a:pos x="0" y="T7"/>
                  </a:cxn>
                  <a:cxn ang="T17">
                    <a:pos x="0" y="T8"/>
                  </a:cxn>
                </a:cxnLst>
                <a:rect l="0" t="T18" r="0" b="T19"/>
                <a:pathLst>
                  <a:path h="3">
                    <a:moveTo>
                      <a:pt x="0" y="0"/>
                    </a:moveTo>
                    <a:lnTo>
                      <a:pt x="0" y="0"/>
                    </a:lnTo>
                    <a:lnTo>
                      <a:pt x="0" y="1"/>
                    </a:lnTo>
                    <a:lnTo>
                      <a:pt x="0" y="3"/>
                    </a:lnTo>
                    <a:lnTo>
                      <a:pt x="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43" name="Freeform 827">
                <a:extLst>
                  <a:ext uri="{FF2B5EF4-FFF2-40B4-BE49-F238E27FC236}">
                    <a16:creationId xmlns:a16="http://schemas.microsoft.com/office/drawing/2014/main" id="{52F39B52-2E69-476F-9B32-680F0A99717B}"/>
                  </a:ext>
                </a:extLst>
              </p:cNvPr>
              <p:cNvSpPr>
                <a:spLocks/>
              </p:cNvSpPr>
              <p:nvPr/>
            </p:nvSpPr>
            <p:spPr bwMode="auto">
              <a:xfrm flipH="1">
                <a:off x="446" y="1076"/>
                <a:ext cx="67" cy="175"/>
              </a:xfrm>
              <a:custGeom>
                <a:avLst/>
                <a:gdLst>
                  <a:gd name="T0" fmla="*/ 0 w 293"/>
                  <a:gd name="T1" fmla="*/ 0 h 763"/>
                  <a:gd name="T2" fmla="*/ 0 w 293"/>
                  <a:gd name="T3" fmla="*/ 0 h 763"/>
                  <a:gd name="T4" fmla="*/ 0 w 293"/>
                  <a:gd name="T5" fmla="*/ 0 h 763"/>
                  <a:gd name="T6" fmla="*/ 0 w 293"/>
                  <a:gd name="T7" fmla="*/ 0 h 763"/>
                  <a:gd name="T8" fmla="*/ 0 w 293"/>
                  <a:gd name="T9" fmla="*/ 0 h 763"/>
                  <a:gd name="T10" fmla="*/ 0 w 293"/>
                  <a:gd name="T11" fmla="*/ 0 h 763"/>
                  <a:gd name="T12" fmla="*/ 0 w 293"/>
                  <a:gd name="T13" fmla="*/ 0 h 763"/>
                  <a:gd name="T14" fmla="*/ 0 w 293"/>
                  <a:gd name="T15" fmla="*/ 0 h 763"/>
                  <a:gd name="T16" fmla="*/ 0 w 293"/>
                  <a:gd name="T17" fmla="*/ 0 h 763"/>
                  <a:gd name="T18" fmla="*/ 0 w 293"/>
                  <a:gd name="T19" fmla="*/ 0 h 763"/>
                  <a:gd name="T20" fmla="*/ 0 w 293"/>
                  <a:gd name="T21" fmla="*/ 0 h 763"/>
                  <a:gd name="T22" fmla="*/ 0 w 293"/>
                  <a:gd name="T23" fmla="*/ 0 h 763"/>
                  <a:gd name="T24" fmla="*/ 0 w 293"/>
                  <a:gd name="T25" fmla="*/ 0 h 763"/>
                  <a:gd name="T26" fmla="*/ 0 w 293"/>
                  <a:gd name="T27" fmla="*/ 0 h 763"/>
                  <a:gd name="T28" fmla="*/ 0 w 293"/>
                  <a:gd name="T29" fmla="*/ 0 h 763"/>
                  <a:gd name="T30" fmla="*/ 0 w 293"/>
                  <a:gd name="T31" fmla="*/ 0 h 763"/>
                  <a:gd name="T32" fmla="*/ 0 w 293"/>
                  <a:gd name="T33" fmla="*/ 0 h 763"/>
                  <a:gd name="T34" fmla="*/ 0 w 293"/>
                  <a:gd name="T35" fmla="*/ 0 h 763"/>
                  <a:gd name="T36" fmla="*/ 0 w 293"/>
                  <a:gd name="T37" fmla="*/ 0 h 763"/>
                  <a:gd name="T38" fmla="*/ 0 w 293"/>
                  <a:gd name="T39" fmla="*/ 0 h 763"/>
                  <a:gd name="T40" fmla="*/ 0 w 293"/>
                  <a:gd name="T41" fmla="*/ 0 h 763"/>
                  <a:gd name="T42" fmla="*/ 0 w 293"/>
                  <a:gd name="T43" fmla="*/ 0 h 763"/>
                  <a:gd name="T44" fmla="*/ 0 w 293"/>
                  <a:gd name="T45" fmla="*/ 0 h 763"/>
                  <a:gd name="T46" fmla="*/ 0 w 293"/>
                  <a:gd name="T47" fmla="*/ 0 h 763"/>
                  <a:gd name="T48" fmla="*/ 0 w 293"/>
                  <a:gd name="T49" fmla="*/ 0 h 763"/>
                  <a:gd name="T50" fmla="*/ 0 w 293"/>
                  <a:gd name="T51" fmla="*/ 0 h 763"/>
                  <a:gd name="T52" fmla="*/ 0 w 293"/>
                  <a:gd name="T53" fmla="*/ 0 h 763"/>
                  <a:gd name="T54" fmla="*/ 0 w 293"/>
                  <a:gd name="T55" fmla="*/ 0 h 763"/>
                  <a:gd name="T56" fmla="*/ 0 w 293"/>
                  <a:gd name="T57" fmla="*/ 0 h 763"/>
                  <a:gd name="T58" fmla="*/ 0 w 293"/>
                  <a:gd name="T59" fmla="*/ 0 h 763"/>
                  <a:gd name="T60" fmla="*/ 0 w 293"/>
                  <a:gd name="T61" fmla="*/ 0 h 763"/>
                  <a:gd name="T62" fmla="*/ 0 w 293"/>
                  <a:gd name="T63" fmla="*/ 0 h 763"/>
                  <a:gd name="T64" fmla="*/ 0 w 293"/>
                  <a:gd name="T65" fmla="*/ 0 h 763"/>
                  <a:gd name="T66" fmla="*/ 0 w 293"/>
                  <a:gd name="T67" fmla="*/ 0 h 763"/>
                  <a:gd name="T68" fmla="*/ 0 w 293"/>
                  <a:gd name="T69" fmla="*/ 0 h 763"/>
                  <a:gd name="T70" fmla="*/ 0 w 293"/>
                  <a:gd name="T71" fmla="*/ 0 h 763"/>
                  <a:gd name="T72" fmla="*/ 0 w 293"/>
                  <a:gd name="T73" fmla="*/ 0 h 763"/>
                  <a:gd name="T74" fmla="*/ 0 w 293"/>
                  <a:gd name="T75" fmla="*/ 0 h 763"/>
                  <a:gd name="T76" fmla="*/ 0 w 293"/>
                  <a:gd name="T77" fmla="*/ 0 h 763"/>
                  <a:gd name="T78" fmla="*/ 0 w 293"/>
                  <a:gd name="T79" fmla="*/ 0 h 763"/>
                  <a:gd name="T80" fmla="*/ 0 w 293"/>
                  <a:gd name="T81" fmla="*/ 0 h 763"/>
                  <a:gd name="T82" fmla="*/ 0 w 293"/>
                  <a:gd name="T83" fmla="*/ 0 h 763"/>
                  <a:gd name="T84" fmla="*/ 0 w 293"/>
                  <a:gd name="T85" fmla="*/ 0 h 763"/>
                  <a:gd name="T86" fmla="*/ 0 w 293"/>
                  <a:gd name="T87" fmla="*/ 0 h 763"/>
                  <a:gd name="T88" fmla="*/ 0 w 293"/>
                  <a:gd name="T89" fmla="*/ 0 h 763"/>
                  <a:gd name="T90" fmla="*/ 0 w 293"/>
                  <a:gd name="T91" fmla="*/ 0 h 763"/>
                  <a:gd name="T92" fmla="*/ 0 w 293"/>
                  <a:gd name="T93" fmla="*/ 0 h 763"/>
                  <a:gd name="T94" fmla="*/ 0 w 293"/>
                  <a:gd name="T95" fmla="*/ 0 h 763"/>
                  <a:gd name="T96" fmla="*/ 0 w 293"/>
                  <a:gd name="T97" fmla="*/ 0 h 763"/>
                  <a:gd name="T98" fmla="*/ 0 w 293"/>
                  <a:gd name="T99" fmla="*/ 0 h 763"/>
                  <a:gd name="T100" fmla="*/ 0 w 293"/>
                  <a:gd name="T101" fmla="*/ 0 h 763"/>
                  <a:gd name="T102" fmla="*/ 0 w 293"/>
                  <a:gd name="T103" fmla="*/ 0 h 763"/>
                  <a:gd name="T104" fmla="*/ 0 w 293"/>
                  <a:gd name="T105" fmla="*/ 0 h 763"/>
                  <a:gd name="T106" fmla="*/ 0 w 293"/>
                  <a:gd name="T107" fmla="*/ 0 h 763"/>
                  <a:gd name="T108" fmla="*/ 0 w 293"/>
                  <a:gd name="T109" fmla="*/ 0 h 763"/>
                  <a:gd name="T110" fmla="*/ 0 w 293"/>
                  <a:gd name="T111" fmla="*/ 0 h 763"/>
                  <a:gd name="T112" fmla="*/ 0 w 293"/>
                  <a:gd name="T113" fmla="*/ 0 h 76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3"/>
                  <a:gd name="T172" fmla="*/ 0 h 763"/>
                  <a:gd name="T173" fmla="*/ 293 w 293"/>
                  <a:gd name="T174" fmla="*/ 763 h 76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3" h="763">
                    <a:moveTo>
                      <a:pt x="83" y="671"/>
                    </a:moveTo>
                    <a:lnTo>
                      <a:pt x="82" y="616"/>
                    </a:lnTo>
                    <a:lnTo>
                      <a:pt x="77" y="565"/>
                    </a:lnTo>
                    <a:lnTo>
                      <a:pt x="69" y="520"/>
                    </a:lnTo>
                    <a:lnTo>
                      <a:pt x="61" y="481"/>
                    </a:lnTo>
                    <a:lnTo>
                      <a:pt x="54" y="448"/>
                    </a:lnTo>
                    <a:lnTo>
                      <a:pt x="46" y="422"/>
                    </a:lnTo>
                    <a:lnTo>
                      <a:pt x="41" y="405"/>
                    </a:lnTo>
                    <a:lnTo>
                      <a:pt x="38" y="399"/>
                    </a:lnTo>
                    <a:lnTo>
                      <a:pt x="21" y="343"/>
                    </a:lnTo>
                    <a:lnTo>
                      <a:pt x="9" y="283"/>
                    </a:lnTo>
                    <a:lnTo>
                      <a:pt x="3" y="220"/>
                    </a:lnTo>
                    <a:lnTo>
                      <a:pt x="0" y="161"/>
                    </a:lnTo>
                    <a:lnTo>
                      <a:pt x="2" y="122"/>
                    </a:lnTo>
                    <a:lnTo>
                      <a:pt x="4" y="85"/>
                    </a:lnTo>
                    <a:lnTo>
                      <a:pt x="8" y="54"/>
                    </a:lnTo>
                    <a:lnTo>
                      <a:pt x="15" y="29"/>
                    </a:lnTo>
                    <a:lnTo>
                      <a:pt x="18" y="21"/>
                    </a:lnTo>
                    <a:lnTo>
                      <a:pt x="22" y="13"/>
                    </a:lnTo>
                    <a:lnTo>
                      <a:pt x="29" y="8"/>
                    </a:lnTo>
                    <a:lnTo>
                      <a:pt x="35" y="4"/>
                    </a:lnTo>
                    <a:lnTo>
                      <a:pt x="44" y="2"/>
                    </a:lnTo>
                    <a:lnTo>
                      <a:pt x="55" y="0"/>
                    </a:lnTo>
                    <a:lnTo>
                      <a:pt x="65" y="2"/>
                    </a:lnTo>
                    <a:lnTo>
                      <a:pt x="76" y="3"/>
                    </a:lnTo>
                    <a:lnTo>
                      <a:pt x="85" y="6"/>
                    </a:lnTo>
                    <a:lnTo>
                      <a:pt x="94" y="8"/>
                    </a:lnTo>
                    <a:lnTo>
                      <a:pt x="102" y="11"/>
                    </a:lnTo>
                    <a:lnTo>
                      <a:pt x="108" y="13"/>
                    </a:lnTo>
                    <a:lnTo>
                      <a:pt x="160" y="84"/>
                    </a:lnTo>
                    <a:lnTo>
                      <a:pt x="202" y="179"/>
                    </a:lnTo>
                    <a:lnTo>
                      <a:pt x="234" y="287"/>
                    </a:lnTo>
                    <a:lnTo>
                      <a:pt x="258" y="401"/>
                    </a:lnTo>
                    <a:lnTo>
                      <a:pt x="273" y="512"/>
                    </a:lnTo>
                    <a:lnTo>
                      <a:pt x="284" y="610"/>
                    </a:lnTo>
                    <a:lnTo>
                      <a:pt x="290" y="688"/>
                    </a:lnTo>
                    <a:lnTo>
                      <a:pt x="293" y="735"/>
                    </a:lnTo>
                    <a:lnTo>
                      <a:pt x="268" y="745"/>
                    </a:lnTo>
                    <a:lnTo>
                      <a:pt x="246" y="753"/>
                    </a:lnTo>
                    <a:lnTo>
                      <a:pt x="225" y="758"/>
                    </a:lnTo>
                    <a:lnTo>
                      <a:pt x="206" y="762"/>
                    </a:lnTo>
                    <a:lnTo>
                      <a:pt x="187" y="763"/>
                    </a:lnTo>
                    <a:lnTo>
                      <a:pt x="171" y="763"/>
                    </a:lnTo>
                    <a:lnTo>
                      <a:pt x="155" y="763"/>
                    </a:lnTo>
                    <a:lnTo>
                      <a:pt x="142" y="761"/>
                    </a:lnTo>
                    <a:lnTo>
                      <a:pt x="130" y="758"/>
                    </a:lnTo>
                    <a:lnTo>
                      <a:pt x="119" y="755"/>
                    </a:lnTo>
                    <a:lnTo>
                      <a:pt x="109" y="751"/>
                    </a:lnTo>
                    <a:lnTo>
                      <a:pt x="102" y="746"/>
                    </a:lnTo>
                    <a:lnTo>
                      <a:pt x="94" y="742"/>
                    </a:lnTo>
                    <a:lnTo>
                      <a:pt x="89" y="738"/>
                    </a:lnTo>
                    <a:lnTo>
                      <a:pt x="85" y="735"/>
                    </a:lnTo>
                    <a:lnTo>
                      <a:pt x="81" y="732"/>
                    </a:lnTo>
                    <a:lnTo>
                      <a:pt x="82" y="716"/>
                    </a:lnTo>
                    <a:lnTo>
                      <a:pt x="82" y="701"/>
                    </a:lnTo>
                    <a:lnTo>
                      <a:pt x="83" y="685"/>
                    </a:lnTo>
                    <a:lnTo>
                      <a:pt x="83" y="671"/>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44" name="Freeform 828">
                <a:extLst>
                  <a:ext uri="{FF2B5EF4-FFF2-40B4-BE49-F238E27FC236}">
                    <a16:creationId xmlns:a16="http://schemas.microsoft.com/office/drawing/2014/main" id="{7C603BC8-9686-45B3-967E-DB1EF4AFD0FC}"/>
                  </a:ext>
                </a:extLst>
              </p:cNvPr>
              <p:cNvSpPr>
                <a:spLocks/>
              </p:cNvSpPr>
              <p:nvPr/>
            </p:nvSpPr>
            <p:spPr bwMode="auto">
              <a:xfrm flipH="1">
                <a:off x="494" y="1047"/>
                <a:ext cx="20" cy="27"/>
              </a:xfrm>
              <a:custGeom>
                <a:avLst/>
                <a:gdLst>
                  <a:gd name="T0" fmla="*/ 0 w 90"/>
                  <a:gd name="T1" fmla="*/ 0 h 118"/>
                  <a:gd name="T2" fmla="*/ 0 w 90"/>
                  <a:gd name="T3" fmla="*/ 0 h 118"/>
                  <a:gd name="T4" fmla="*/ 0 w 90"/>
                  <a:gd name="T5" fmla="*/ 0 h 118"/>
                  <a:gd name="T6" fmla="*/ 0 w 90"/>
                  <a:gd name="T7" fmla="*/ 0 h 118"/>
                  <a:gd name="T8" fmla="*/ 0 w 90"/>
                  <a:gd name="T9" fmla="*/ 0 h 118"/>
                  <a:gd name="T10" fmla="*/ 0 w 90"/>
                  <a:gd name="T11" fmla="*/ 0 h 118"/>
                  <a:gd name="T12" fmla="*/ 0 w 90"/>
                  <a:gd name="T13" fmla="*/ 0 h 118"/>
                  <a:gd name="T14" fmla="*/ 0 w 90"/>
                  <a:gd name="T15" fmla="*/ 0 h 118"/>
                  <a:gd name="T16" fmla="*/ 0 w 90"/>
                  <a:gd name="T17" fmla="*/ 0 h 118"/>
                  <a:gd name="T18" fmla="*/ 0 w 90"/>
                  <a:gd name="T19" fmla="*/ 0 h 118"/>
                  <a:gd name="T20" fmla="*/ 0 w 90"/>
                  <a:gd name="T21" fmla="*/ 0 h 118"/>
                  <a:gd name="T22" fmla="*/ 0 w 90"/>
                  <a:gd name="T23" fmla="*/ 0 h 118"/>
                  <a:gd name="T24" fmla="*/ 0 w 90"/>
                  <a:gd name="T25" fmla="*/ 0 h 118"/>
                  <a:gd name="T26" fmla="*/ 0 w 90"/>
                  <a:gd name="T27" fmla="*/ 0 h 118"/>
                  <a:gd name="T28" fmla="*/ 0 w 90"/>
                  <a:gd name="T29" fmla="*/ 0 h 118"/>
                  <a:gd name="T30" fmla="*/ 0 w 90"/>
                  <a:gd name="T31" fmla="*/ 0 h 118"/>
                  <a:gd name="T32" fmla="*/ 0 w 90"/>
                  <a:gd name="T33" fmla="*/ 0 h 118"/>
                  <a:gd name="T34" fmla="*/ 0 w 90"/>
                  <a:gd name="T35" fmla="*/ 0 h 118"/>
                  <a:gd name="T36" fmla="*/ 0 w 90"/>
                  <a:gd name="T37" fmla="*/ 0 h 1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0"/>
                  <a:gd name="T58" fmla="*/ 0 h 118"/>
                  <a:gd name="T59" fmla="*/ 90 w 90"/>
                  <a:gd name="T60" fmla="*/ 118 h 1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0" h="118">
                    <a:moveTo>
                      <a:pt x="0" y="35"/>
                    </a:moveTo>
                    <a:lnTo>
                      <a:pt x="6" y="40"/>
                    </a:lnTo>
                    <a:lnTo>
                      <a:pt x="11" y="47"/>
                    </a:lnTo>
                    <a:lnTo>
                      <a:pt x="17" y="57"/>
                    </a:lnTo>
                    <a:lnTo>
                      <a:pt x="24" y="68"/>
                    </a:lnTo>
                    <a:lnTo>
                      <a:pt x="32" y="81"/>
                    </a:lnTo>
                    <a:lnTo>
                      <a:pt x="38" y="92"/>
                    </a:lnTo>
                    <a:lnTo>
                      <a:pt x="45" y="105"/>
                    </a:lnTo>
                    <a:lnTo>
                      <a:pt x="51" y="118"/>
                    </a:lnTo>
                    <a:lnTo>
                      <a:pt x="90" y="100"/>
                    </a:lnTo>
                    <a:lnTo>
                      <a:pt x="87" y="92"/>
                    </a:lnTo>
                    <a:lnTo>
                      <a:pt x="81" y="82"/>
                    </a:lnTo>
                    <a:lnTo>
                      <a:pt x="74" y="68"/>
                    </a:lnTo>
                    <a:lnTo>
                      <a:pt x="67" y="52"/>
                    </a:lnTo>
                    <a:lnTo>
                      <a:pt x="56" y="36"/>
                    </a:lnTo>
                    <a:lnTo>
                      <a:pt x="47" y="22"/>
                    </a:lnTo>
                    <a:lnTo>
                      <a:pt x="37" y="9"/>
                    </a:lnTo>
                    <a:lnTo>
                      <a:pt x="26" y="0"/>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45" name="Freeform 829">
                <a:extLst>
                  <a:ext uri="{FF2B5EF4-FFF2-40B4-BE49-F238E27FC236}">
                    <a16:creationId xmlns:a16="http://schemas.microsoft.com/office/drawing/2014/main" id="{250505A7-C47F-4C26-A17F-ED5D823EEC5F}"/>
                  </a:ext>
                </a:extLst>
              </p:cNvPr>
              <p:cNvSpPr>
                <a:spLocks/>
              </p:cNvSpPr>
              <p:nvPr/>
            </p:nvSpPr>
            <p:spPr bwMode="auto">
              <a:xfrm flipH="1">
                <a:off x="611" y="1129"/>
                <a:ext cx="74" cy="73"/>
              </a:xfrm>
              <a:custGeom>
                <a:avLst/>
                <a:gdLst>
                  <a:gd name="T0" fmla="*/ 0 w 322"/>
                  <a:gd name="T1" fmla="*/ 0 h 315"/>
                  <a:gd name="T2" fmla="*/ 0 w 322"/>
                  <a:gd name="T3" fmla="*/ 0 h 315"/>
                  <a:gd name="T4" fmla="*/ 0 w 322"/>
                  <a:gd name="T5" fmla="*/ 0 h 315"/>
                  <a:gd name="T6" fmla="*/ 0 w 322"/>
                  <a:gd name="T7" fmla="*/ 0 h 315"/>
                  <a:gd name="T8" fmla="*/ 0 w 322"/>
                  <a:gd name="T9" fmla="*/ 0 h 315"/>
                  <a:gd name="T10" fmla="*/ 0 w 322"/>
                  <a:gd name="T11" fmla="*/ 0 h 315"/>
                  <a:gd name="T12" fmla="*/ 0 w 322"/>
                  <a:gd name="T13" fmla="*/ 0 h 315"/>
                  <a:gd name="T14" fmla="*/ 0 w 322"/>
                  <a:gd name="T15" fmla="*/ 0 h 315"/>
                  <a:gd name="T16" fmla="*/ 0 w 322"/>
                  <a:gd name="T17" fmla="*/ 0 h 315"/>
                  <a:gd name="T18" fmla="*/ 0 w 322"/>
                  <a:gd name="T19" fmla="*/ 0 h 315"/>
                  <a:gd name="T20" fmla="*/ 0 w 322"/>
                  <a:gd name="T21" fmla="*/ 0 h 315"/>
                  <a:gd name="T22" fmla="*/ 0 w 322"/>
                  <a:gd name="T23" fmla="*/ 0 h 315"/>
                  <a:gd name="T24" fmla="*/ 0 w 322"/>
                  <a:gd name="T25" fmla="*/ 0 h 315"/>
                  <a:gd name="T26" fmla="*/ 0 w 322"/>
                  <a:gd name="T27" fmla="*/ 0 h 315"/>
                  <a:gd name="T28" fmla="*/ 0 w 322"/>
                  <a:gd name="T29" fmla="*/ 0 h 315"/>
                  <a:gd name="T30" fmla="*/ 0 w 322"/>
                  <a:gd name="T31" fmla="*/ 0 h 315"/>
                  <a:gd name="T32" fmla="*/ 0 w 322"/>
                  <a:gd name="T33" fmla="*/ 0 h 315"/>
                  <a:gd name="T34" fmla="*/ 0 w 322"/>
                  <a:gd name="T35" fmla="*/ 0 h 315"/>
                  <a:gd name="T36" fmla="*/ 0 w 322"/>
                  <a:gd name="T37" fmla="*/ 0 h 3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22"/>
                  <a:gd name="T58" fmla="*/ 0 h 315"/>
                  <a:gd name="T59" fmla="*/ 322 w 322"/>
                  <a:gd name="T60" fmla="*/ 315 h 3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22" h="315">
                    <a:moveTo>
                      <a:pt x="279" y="8"/>
                    </a:moveTo>
                    <a:lnTo>
                      <a:pt x="8" y="270"/>
                    </a:lnTo>
                    <a:lnTo>
                      <a:pt x="2" y="279"/>
                    </a:lnTo>
                    <a:lnTo>
                      <a:pt x="0" y="288"/>
                    </a:lnTo>
                    <a:lnTo>
                      <a:pt x="2" y="298"/>
                    </a:lnTo>
                    <a:lnTo>
                      <a:pt x="7" y="307"/>
                    </a:lnTo>
                    <a:lnTo>
                      <a:pt x="16" y="313"/>
                    </a:lnTo>
                    <a:lnTo>
                      <a:pt x="26" y="315"/>
                    </a:lnTo>
                    <a:lnTo>
                      <a:pt x="36" y="313"/>
                    </a:lnTo>
                    <a:lnTo>
                      <a:pt x="45" y="307"/>
                    </a:lnTo>
                    <a:lnTo>
                      <a:pt x="314" y="46"/>
                    </a:lnTo>
                    <a:lnTo>
                      <a:pt x="320" y="37"/>
                    </a:lnTo>
                    <a:lnTo>
                      <a:pt x="322" y="26"/>
                    </a:lnTo>
                    <a:lnTo>
                      <a:pt x="320" y="17"/>
                    </a:lnTo>
                    <a:lnTo>
                      <a:pt x="315" y="8"/>
                    </a:lnTo>
                    <a:lnTo>
                      <a:pt x="306" y="1"/>
                    </a:lnTo>
                    <a:lnTo>
                      <a:pt x="297" y="0"/>
                    </a:lnTo>
                    <a:lnTo>
                      <a:pt x="288" y="1"/>
                    </a:lnTo>
                    <a:lnTo>
                      <a:pt x="279"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46" name="Freeform 830">
                <a:extLst>
                  <a:ext uri="{FF2B5EF4-FFF2-40B4-BE49-F238E27FC236}">
                    <a16:creationId xmlns:a16="http://schemas.microsoft.com/office/drawing/2014/main" id="{C79D06B5-065A-427C-A46B-0357A8697C31}"/>
                  </a:ext>
                </a:extLst>
              </p:cNvPr>
              <p:cNvSpPr>
                <a:spLocks/>
              </p:cNvSpPr>
              <p:nvPr/>
            </p:nvSpPr>
            <p:spPr bwMode="auto">
              <a:xfrm flipH="1">
                <a:off x="490" y="1117"/>
                <a:ext cx="163" cy="91"/>
              </a:xfrm>
              <a:custGeom>
                <a:avLst/>
                <a:gdLst>
                  <a:gd name="T0" fmla="*/ 0 w 708"/>
                  <a:gd name="T1" fmla="*/ 0 h 397"/>
                  <a:gd name="T2" fmla="*/ 0 w 708"/>
                  <a:gd name="T3" fmla="*/ 0 h 397"/>
                  <a:gd name="T4" fmla="*/ 0 w 708"/>
                  <a:gd name="T5" fmla="*/ 0 h 397"/>
                  <a:gd name="T6" fmla="*/ 0 w 708"/>
                  <a:gd name="T7" fmla="*/ 0 h 397"/>
                  <a:gd name="T8" fmla="*/ 0 w 708"/>
                  <a:gd name="T9" fmla="*/ 0 h 397"/>
                  <a:gd name="T10" fmla="*/ 0 w 708"/>
                  <a:gd name="T11" fmla="*/ 0 h 397"/>
                  <a:gd name="T12" fmla="*/ 0 w 708"/>
                  <a:gd name="T13" fmla="*/ 0 h 397"/>
                  <a:gd name="T14" fmla="*/ 0 w 708"/>
                  <a:gd name="T15" fmla="*/ 0 h 397"/>
                  <a:gd name="T16" fmla="*/ 0 w 708"/>
                  <a:gd name="T17" fmla="*/ 0 h 397"/>
                  <a:gd name="T18" fmla="*/ 0 w 708"/>
                  <a:gd name="T19" fmla="*/ 0 h 397"/>
                  <a:gd name="T20" fmla="*/ 0 w 708"/>
                  <a:gd name="T21" fmla="*/ 0 h 397"/>
                  <a:gd name="T22" fmla="*/ 0 w 708"/>
                  <a:gd name="T23" fmla="*/ 0 h 397"/>
                  <a:gd name="T24" fmla="*/ 0 w 708"/>
                  <a:gd name="T25" fmla="*/ 0 h 397"/>
                  <a:gd name="T26" fmla="*/ 0 w 708"/>
                  <a:gd name="T27" fmla="*/ 0 h 397"/>
                  <a:gd name="T28" fmla="*/ 0 w 708"/>
                  <a:gd name="T29" fmla="*/ 0 h 397"/>
                  <a:gd name="T30" fmla="*/ 0 w 708"/>
                  <a:gd name="T31" fmla="*/ 0 h 397"/>
                  <a:gd name="T32" fmla="*/ 0 w 708"/>
                  <a:gd name="T33" fmla="*/ 0 h 397"/>
                  <a:gd name="T34" fmla="*/ 0 w 708"/>
                  <a:gd name="T35" fmla="*/ 0 h 397"/>
                  <a:gd name="T36" fmla="*/ 0 w 708"/>
                  <a:gd name="T37" fmla="*/ 0 h 397"/>
                  <a:gd name="T38" fmla="*/ 0 w 708"/>
                  <a:gd name="T39" fmla="*/ 0 h 397"/>
                  <a:gd name="T40" fmla="*/ 0 w 708"/>
                  <a:gd name="T41" fmla="*/ 0 h 397"/>
                  <a:gd name="T42" fmla="*/ 0 w 708"/>
                  <a:gd name="T43" fmla="*/ 0 h 397"/>
                  <a:gd name="T44" fmla="*/ 0 w 708"/>
                  <a:gd name="T45" fmla="*/ 0 h 397"/>
                  <a:gd name="T46" fmla="*/ 0 w 708"/>
                  <a:gd name="T47" fmla="*/ 0 h 397"/>
                  <a:gd name="T48" fmla="*/ 0 w 708"/>
                  <a:gd name="T49" fmla="*/ 0 h 397"/>
                  <a:gd name="T50" fmla="*/ 0 w 708"/>
                  <a:gd name="T51" fmla="*/ 0 h 397"/>
                  <a:gd name="T52" fmla="*/ 0 w 708"/>
                  <a:gd name="T53" fmla="*/ 0 h 397"/>
                  <a:gd name="T54" fmla="*/ 0 w 708"/>
                  <a:gd name="T55" fmla="*/ 0 h 397"/>
                  <a:gd name="T56" fmla="*/ 0 w 708"/>
                  <a:gd name="T57" fmla="*/ 0 h 397"/>
                  <a:gd name="T58" fmla="*/ 0 w 708"/>
                  <a:gd name="T59" fmla="*/ 0 h 397"/>
                  <a:gd name="T60" fmla="*/ 0 w 708"/>
                  <a:gd name="T61" fmla="*/ 0 h 397"/>
                  <a:gd name="T62" fmla="*/ 0 w 708"/>
                  <a:gd name="T63" fmla="*/ 0 h 397"/>
                  <a:gd name="T64" fmla="*/ 0 w 708"/>
                  <a:gd name="T65" fmla="*/ 0 h 397"/>
                  <a:gd name="T66" fmla="*/ 0 w 708"/>
                  <a:gd name="T67" fmla="*/ 0 h 397"/>
                  <a:gd name="T68" fmla="*/ 0 w 708"/>
                  <a:gd name="T69" fmla="*/ 0 h 397"/>
                  <a:gd name="T70" fmla="*/ 0 w 708"/>
                  <a:gd name="T71" fmla="*/ 0 h 397"/>
                  <a:gd name="T72" fmla="*/ 0 w 708"/>
                  <a:gd name="T73" fmla="*/ 0 h 397"/>
                  <a:gd name="T74" fmla="*/ 0 w 708"/>
                  <a:gd name="T75" fmla="*/ 0 h 397"/>
                  <a:gd name="T76" fmla="*/ 0 w 708"/>
                  <a:gd name="T77" fmla="*/ 0 h 397"/>
                  <a:gd name="T78" fmla="*/ 0 w 708"/>
                  <a:gd name="T79" fmla="*/ 0 h 39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08"/>
                  <a:gd name="T121" fmla="*/ 0 h 397"/>
                  <a:gd name="T122" fmla="*/ 708 w 708"/>
                  <a:gd name="T123" fmla="*/ 397 h 39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08" h="397">
                    <a:moveTo>
                      <a:pt x="665" y="15"/>
                    </a:moveTo>
                    <a:lnTo>
                      <a:pt x="664" y="17"/>
                    </a:lnTo>
                    <a:lnTo>
                      <a:pt x="662" y="24"/>
                    </a:lnTo>
                    <a:lnTo>
                      <a:pt x="658" y="36"/>
                    </a:lnTo>
                    <a:lnTo>
                      <a:pt x="652" y="49"/>
                    </a:lnTo>
                    <a:lnTo>
                      <a:pt x="645" y="66"/>
                    </a:lnTo>
                    <a:lnTo>
                      <a:pt x="636" y="85"/>
                    </a:lnTo>
                    <a:lnTo>
                      <a:pt x="624" y="106"/>
                    </a:lnTo>
                    <a:lnTo>
                      <a:pt x="611" y="128"/>
                    </a:lnTo>
                    <a:lnTo>
                      <a:pt x="595" y="151"/>
                    </a:lnTo>
                    <a:lnTo>
                      <a:pt x="578" y="176"/>
                    </a:lnTo>
                    <a:lnTo>
                      <a:pt x="559" y="200"/>
                    </a:lnTo>
                    <a:lnTo>
                      <a:pt x="537" y="224"/>
                    </a:lnTo>
                    <a:lnTo>
                      <a:pt x="512" y="246"/>
                    </a:lnTo>
                    <a:lnTo>
                      <a:pt x="486" y="269"/>
                    </a:lnTo>
                    <a:lnTo>
                      <a:pt x="456" y="289"/>
                    </a:lnTo>
                    <a:lnTo>
                      <a:pt x="425" y="308"/>
                    </a:lnTo>
                    <a:lnTo>
                      <a:pt x="404" y="318"/>
                    </a:lnTo>
                    <a:lnTo>
                      <a:pt x="382" y="327"/>
                    </a:lnTo>
                    <a:lnTo>
                      <a:pt x="360" y="334"/>
                    </a:lnTo>
                    <a:lnTo>
                      <a:pt x="337" y="340"/>
                    </a:lnTo>
                    <a:lnTo>
                      <a:pt x="314" y="345"/>
                    </a:lnTo>
                    <a:lnTo>
                      <a:pt x="290" y="349"/>
                    </a:lnTo>
                    <a:lnTo>
                      <a:pt x="266" y="352"/>
                    </a:lnTo>
                    <a:lnTo>
                      <a:pt x="242" y="353"/>
                    </a:lnTo>
                    <a:lnTo>
                      <a:pt x="216" y="353"/>
                    </a:lnTo>
                    <a:lnTo>
                      <a:pt x="191" y="352"/>
                    </a:lnTo>
                    <a:lnTo>
                      <a:pt x="165" y="351"/>
                    </a:lnTo>
                    <a:lnTo>
                      <a:pt x="139" y="347"/>
                    </a:lnTo>
                    <a:lnTo>
                      <a:pt x="112" y="342"/>
                    </a:lnTo>
                    <a:lnTo>
                      <a:pt x="84" y="335"/>
                    </a:lnTo>
                    <a:lnTo>
                      <a:pt x="57" y="328"/>
                    </a:lnTo>
                    <a:lnTo>
                      <a:pt x="28" y="319"/>
                    </a:lnTo>
                    <a:lnTo>
                      <a:pt x="19" y="318"/>
                    </a:lnTo>
                    <a:lnTo>
                      <a:pt x="12" y="321"/>
                    </a:lnTo>
                    <a:lnTo>
                      <a:pt x="5" y="326"/>
                    </a:lnTo>
                    <a:lnTo>
                      <a:pt x="1" y="332"/>
                    </a:lnTo>
                    <a:lnTo>
                      <a:pt x="0" y="342"/>
                    </a:lnTo>
                    <a:lnTo>
                      <a:pt x="2" y="349"/>
                    </a:lnTo>
                    <a:lnTo>
                      <a:pt x="8" y="357"/>
                    </a:lnTo>
                    <a:lnTo>
                      <a:pt x="14" y="361"/>
                    </a:lnTo>
                    <a:lnTo>
                      <a:pt x="44" y="370"/>
                    </a:lnTo>
                    <a:lnTo>
                      <a:pt x="75" y="378"/>
                    </a:lnTo>
                    <a:lnTo>
                      <a:pt x="104" y="384"/>
                    </a:lnTo>
                    <a:lnTo>
                      <a:pt x="134" y="390"/>
                    </a:lnTo>
                    <a:lnTo>
                      <a:pt x="162" y="394"/>
                    </a:lnTo>
                    <a:lnTo>
                      <a:pt x="191" y="396"/>
                    </a:lnTo>
                    <a:lnTo>
                      <a:pt x="218" y="397"/>
                    </a:lnTo>
                    <a:lnTo>
                      <a:pt x="246" y="397"/>
                    </a:lnTo>
                    <a:lnTo>
                      <a:pt x="273" y="395"/>
                    </a:lnTo>
                    <a:lnTo>
                      <a:pt x="299" y="392"/>
                    </a:lnTo>
                    <a:lnTo>
                      <a:pt x="325" y="388"/>
                    </a:lnTo>
                    <a:lnTo>
                      <a:pt x="350" y="382"/>
                    </a:lnTo>
                    <a:lnTo>
                      <a:pt x="374" y="375"/>
                    </a:lnTo>
                    <a:lnTo>
                      <a:pt x="399" y="366"/>
                    </a:lnTo>
                    <a:lnTo>
                      <a:pt x="422" y="357"/>
                    </a:lnTo>
                    <a:lnTo>
                      <a:pt x="446" y="345"/>
                    </a:lnTo>
                    <a:lnTo>
                      <a:pt x="481" y="326"/>
                    </a:lnTo>
                    <a:lnTo>
                      <a:pt x="512" y="304"/>
                    </a:lnTo>
                    <a:lnTo>
                      <a:pt x="542" y="280"/>
                    </a:lnTo>
                    <a:lnTo>
                      <a:pt x="568" y="256"/>
                    </a:lnTo>
                    <a:lnTo>
                      <a:pt x="591" y="230"/>
                    </a:lnTo>
                    <a:lnTo>
                      <a:pt x="613" y="204"/>
                    </a:lnTo>
                    <a:lnTo>
                      <a:pt x="632" y="178"/>
                    </a:lnTo>
                    <a:lnTo>
                      <a:pt x="649" y="153"/>
                    </a:lnTo>
                    <a:lnTo>
                      <a:pt x="663" y="129"/>
                    </a:lnTo>
                    <a:lnTo>
                      <a:pt x="675" y="106"/>
                    </a:lnTo>
                    <a:lnTo>
                      <a:pt x="685" y="85"/>
                    </a:lnTo>
                    <a:lnTo>
                      <a:pt x="693" y="67"/>
                    </a:lnTo>
                    <a:lnTo>
                      <a:pt x="698" y="53"/>
                    </a:lnTo>
                    <a:lnTo>
                      <a:pt x="703" y="40"/>
                    </a:lnTo>
                    <a:lnTo>
                      <a:pt x="706" y="32"/>
                    </a:lnTo>
                    <a:lnTo>
                      <a:pt x="707" y="28"/>
                    </a:lnTo>
                    <a:lnTo>
                      <a:pt x="708" y="19"/>
                    </a:lnTo>
                    <a:lnTo>
                      <a:pt x="706" y="11"/>
                    </a:lnTo>
                    <a:lnTo>
                      <a:pt x="701" y="4"/>
                    </a:lnTo>
                    <a:lnTo>
                      <a:pt x="693" y="0"/>
                    </a:lnTo>
                    <a:lnTo>
                      <a:pt x="684" y="0"/>
                    </a:lnTo>
                    <a:lnTo>
                      <a:pt x="676" y="3"/>
                    </a:lnTo>
                    <a:lnTo>
                      <a:pt x="669" y="8"/>
                    </a:lnTo>
                    <a:lnTo>
                      <a:pt x="665"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47" name="Freeform 831">
                <a:extLst>
                  <a:ext uri="{FF2B5EF4-FFF2-40B4-BE49-F238E27FC236}">
                    <a16:creationId xmlns:a16="http://schemas.microsoft.com/office/drawing/2014/main" id="{A13123CF-3FB1-44A5-9C98-BCE60079125E}"/>
                  </a:ext>
                </a:extLst>
              </p:cNvPr>
              <p:cNvSpPr>
                <a:spLocks/>
              </p:cNvSpPr>
              <p:nvPr/>
            </p:nvSpPr>
            <p:spPr bwMode="auto">
              <a:xfrm flipH="1">
                <a:off x="635" y="1167"/>
                <a:ext cx="49" cy="41"/>
              </a:xfrm>
              <a:custGeom>
                <a:avLst/>
                <a:gdLst>
                  <a:gd name="T0" fmla="*/ 0 w 215"/>
                  <a:gd name="T1" fmla="*/ 0 h 181"/>
                  <a:gd name="T2" fmla="*/ 0 w 215"/>
                  <a:gd name="T3" fmla="*/ 0 h 181"/>
                  <a:gd name="T4" fmla="*/ 0 w 215"/>
                  <a:gd name="T5" fmla="*/ 0 h 181"/>
                  <a:gd name="T6" fmla="*/ 0 w 215"/>
                  <a:gd name="T7" fmla="*/ 0 h 181"/>
                  <a:gd name="T8" fmla="*/ 0 w 215"/>
                  <a:gd name="T9" fmla="*/ 0 h 181"/>
                  <a:gd name="T10" fmla="*/ 0 w 215"/>
                  <a:gd name="T11" fmla="*/ 0 h 181"/>
                  <a:gd name="T12" fmla="*/ 0 w 215"/>
                  <a:gd name="T13" fmla="*/ 0 h 181"/>
                  <a:gd name="T14" fmla="*/ 0 w 215"/>
                  <a:gd name="T15" fmla="*/ 0 h 181"/>
                  <a:gd name="T16" fmla="*/ 0 w 215"/>
                  <a:gd name="T17" fmla="*/ 0 h 181"/>
                  <a:gd name="T18" fmla="*/ 0 w 215"/>
                  <a:gd name="T19" fmla="*/ 0 h 181"/>
                  <a:gd name="T20" fmla="*/ 0 w 215"/>
                  <a:gd name="T21" fmla="*/ 0 h 181"/>
                  <a:gd name="T22" fmla="*/ 0 w 215"/>
                  <a:gd name="T23" fmla="*/ 0 h 181"/>
                  <a:gd name="T24" fmla="*/ 0 w 215"/>
                  <a:gd name="T25" fmla="*/ 0 h 181"/>
                  <a:gd name="T26" fmla="*/ 0 w 215"/>
                  <a:gd name="T27" fmla="*/ 0 h 181"/>
                  <a:gd name="T28" fmla="*/ 0 w 215"/>
                  <a:gd name="T29" fmla="*/ 0 h 181"/>
                  <a:gd name="T30" fmla="*/ 0 w 215"/>
                  <a:gd name="T31" fmla="*/ 0 h 181"/>
                  <a:gd name="T32" fmla="*/ 0 w 215"/>
                  <a:gd name="T33" fmla="*/ 0 h 181"/>
                  <a:gd name="T34" fmla="*/ 0 w 215"/>
                  <a:gd name="T35" fmla="*/ 0 h 181"/>
                  <a:gd name="T36" fmla="*/ 0 w 215"/>
                  <a:gd name="T37" fmla="*/ 0 h 181"/>
                  <a:gd name="T38" fmla="*/ 0 w 215"/>
                  <a:gd name="T39" fmla="*/ 0 h 181"/>
                  <a:gd name="T40" fmla="*/ 0 w 215"/>
                  <a:gd name="T41" fmla="*/ 0 h 181"/>
                  <a:gd name="T42" fmla="*/ 0 w 215"/>
                  <a:gd name="T43" fmla="*/ 0 h 181"/>
                  <a:gd name="T44" fmla="*/ 0 w 215"/>
                  <a:gd name="T45" fmla="*/ 0 h 181"/>
                  <a:gd name="T46" fmla="*/ 0 w 215"/>
                  <a:gd name="T47" fmla="*/ 0 h 181"/>
                  <a:gd name="T48" fmla="*/ 0 w 215"/>
                  <a:gd name="T49" fmla="*/ 0 h 181"/>
                  <a:gd name="T50" fmla="*/ 0 w 215"/>
                  <a:gd name="T51" fmla="*/ 0 h 181"/>
                  <a:gd name="T52" fmla="*/ 0 w 215"/>
                  <a:gd name="T53" fmla="*/ 0 h 181"/>
                  <a:gd name="T54" fmla="*/ 0 w 215"/>
                  <a:gd name="T55" fmla="*/ 0 h 181"/>
                  <a:gd name="T56" fmla="*/ 0 w 215"/>
                  <a:gd name="T57" fmla="*/ 0 h 181"/>
                  <a:gd name="T58" fmla="*/ 0 w 215"/>
                  <a:gd name="T59" fmla="*/ 0 h 181"/>
                  <a:gd name="T60" fmla="*/ 0 w 215"/>
                  <a:gd name="T61" fmla="*/ 0 h 181"/>
                  <a:gd name="T62" fmla="*/ 0 w 215"/>
                  <a:gd name="T63" fmla="*/ 0 h 181"/>
                  <a:gd name="T64" fmla="*/ 0 w 215"/>
                  <a:gd name="T65" fmla="*/ 0 h 181"/>
                  <a:gd name="T66" fmla="*/ 0 w 215"/>
                  <a:gd name="T67" fmla="*/ 0 h 181"/>
                  <a:gd name="T68" fmla="*/ 0 w 215"/>
                  <a:gd name="T69" fmla="*/ 0 h 181"/>
                  <a:gd name="T70" fmla="*/ 0 w 215"/>
                  <a:gd name="T71" fmla="*/ 0 h 181"/>
                  <a:gd name="T72" fmla="*/ 0 w 215"/>
                  <a:gd name="T73" fmla="*/ 0 h 181"/>
                  <a:gd name="T74" fmla="*/ 0 w 215"/>
                  <a:gd name="T75" fmla="*/ 0 h 181"/>
                  <a:gd name="T76" fmla="*/ 0 w 215"/>
                  <a:gd name="T77" fmla="*/ 0 h 181"/>
                  <a:gd name="T78" fmla="*/ 0 w 215"/>
                  <a:gd name="T79" fmla="*/ 0 h 181"/>
                  <a:gd name="T80" fmla="*/ 0 w 215"/>
                  <a:gd name="T81" fmla="*/ 0 h 181"/>
                  <a:gd name="T82" fmla="*/ 0 w 215"/>
                  <a:gd name="T83" fmla="*/ 0 h 181"/>
                  <a:gd name="T84" fmla="*/ 0 w 215"/>
                  <a:gd name="T85" fmla="*/ 0 h 181"/>
                  <a:gd name="T86" fmla="*/ 0 w 215"/>
                  <a:gd name="T87" fmla="*/ 0 h 181"/>
                  <a:gd name="T88" fmla="*/ 0 w 215"/>
                  <a:gd name="T89" fmla="*/ 0 h 181"/>
                  <a:gd name="T90" fmla="*/ 0 w 215"/>
                  <a:gd name="T91" fmla="*/ 0 h 181"/>
                  <a:gd name="T92" fmla="*/ 0 w 215"/>
                  <a:gd name="T93" fmla="*/ 0 h 181"/>
                  <a:gd name="T94" fmla="*/ 0 w 215"/>
                  <a:gd name="T95" fmla="*/ 0 h 181"/>
                  <a:gd name="T96" fmla="*/ 0 w 215"/>
                  <a:gd name="T97" fmla="*/ 0 h 181"/>
                  <a:gd name="T98" fmla="*/ 0 w 215"/>
                  <a:gd name="T99" fmla="*/ 0 h 181"/>
                  <a:gd name="T100" fmla="*/ 0 w 215"/>
                  <a:gd name="T101" fmla="*/ 0 h 181"/>
                  <a:gd name="T102" fmla="*/ 0 w 215"/>
                  <a:gd name="T103" fmla="*/ 0 h 181"/>
                  <a:gd name="T104" fmla="*/ 0 w 215"/>
                  <a:gd name="T105" fmla="*/ 0 h 181"/>
                  <a:gd name="T106" fmla="*/ 0 w 215"/>
                  <a:gd name="T107" fmla="*/ 0 h 181"/>
                  <a:gd name="T108" fmla="*/ 0 w 215"/>
                  <a:gd name="T109" fmla="*/ 0 h 181"/>
                  <a:gd name="T110" fmla="*/ 0 w 215"/>
                  <a:gd name="T111" fmla="*/ 0 h 181"/>
                  <a:gd name="T112" fmla="*/ 0 w 215"/>
                  <a:gd name="T113" fmla="*/ 0 h 181"/>
                  <a:gd name="T114" fmla="*/ 0 w 215"/>
                  <a:gd name="T115" fmla="*/ 0 h 181"/>
                  <a:gd name="T116" fmla="*/ 0 w 215"/>
                  <a:gd name="T117" fmla="*/ 0 h 181"/>
                  <a:gd name="T118" fmla="*/ 0 w 215"/>
                  <a:gd name="T119" fmla="*/ 0 h 181"/>
                  <a:gd name="T120" fmla="*/ 0 w 215"/>
                  <a:gd name="T121" fmla="*/ 0 h 1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15"/>
                  <a:gd name="T184" fmla="*/ 0 h 181"/>
                  <a:gd name="T185" fmla="*/ 215 w 215"/>
                  <a:gd name="T186" fmla="*/ 181 h 1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15" h="181">
                    <a:moveTo>
                      <a:pt x="5" y="47"/>
                    </a:moveTo>
                    <a:lnTo>
                      <a:pt x="4" y="51"/>
                    </a:lnTo>
                    <a:lnTo>
                      <a:pt x="1" y="56"/>
                    </a:lnTo>
                    <a:lnTo>
                      <a:pt x="0" y="61"/>
                    </a:lnTo>
                    <a:lnTo>
                      <a:pt x="0" y="67"/>
                    </a:lnTo>
                    <a:lnTo>
                      <a:pt x="0" y="72"/>
                    </a:lnTo>
                    <a:lnTo>
                      <a:pt x="1" y="77"/>
                    </a:lnTo>
                    <a:lnTo>
                      <a:pt x="3" y="82"/>
                    </a:lnTo>
                    <a:lnTo>
                      <a:pt x="5" y="87"/>
                    </a:lnTo>
                    <a:lnTo>
                      <a:pt x="9" y="93"/>
                    </a:lnTo>
                    <a:lnTo>
                      <a:pt x="16" y="98"/>
                    </a:lnTo>
                    <a:lnTo>
                      <a:pt x="22" y="102"/>
                    </a:lnTo>
                    <a:lnTo>
                      <a:pt x="31" y="104"/>
                    </a:lnTo>
                    <a:lnTo>
                      <a:pt x="30" y="109"/>
                    </a:lnTo>
                    <a:lnTo>
                      <a:pt x="29" y="115"/>
                    </a:lnTo>
                    <a:lnTo>
                      <a:pt x="27" y="120"/>
                    </a:lnTo>
                    <a:lnTo>
                      <a:pt x="27" y="125"/>
                    </a:lnTo>
                    <a:lnTo>
                      <a:pt x="29" y="136"/>
                    </a:lnTo>
                    <a:lnTo>
                      <a:pt x="33" y="146"/>
                    </a:lnTo>
                    <a:lnTo>
                      <a:pt x="38" y="155"/>
                    </a:lnTo>
                    <a:lnTo>
                      <a:pt x="47" y="164"/>
                    </a:lnTo>
                    <a:lnTo>
                      <a:pt x="49" y="165"/>
                    </a:lnTo>
                    <a:lnTo>
                      <a:pt x="51" y="167"/>
                    </a:lnTo>
                    <a:lnTo>
                      <a:pt x="53" y="168"/>
                    </a:lnTo>
                    <a:lnTo>
                      <a:pt x="55" y="168"/>
                    </a:lnTo>
                    <a:lnTo>
                      <a:pt x="64" y="171"/>
                    </a:lnTo>
                    <a:lnTo>
                      <a:pt x="78" y="175"/>
                    </a:lnTo>
                    <a:lnTo>
                      <a:pt x="98" y="178"/>
                    </a:lnTo>
                    <a:lnTo>
                      <a:pt x="118" y="181"/>
                    </a:lnTo>
                    <a:lnTo>
                      <a:pt x="139" y="180"/>
                    </a:lnTo>
                    <a:lnTo>
                      <a:pt x="161" y="177"/>
                    </a:lnTo>
                    <a:lnTo>
                      <a:pt x="181" y="168"/>
                    </a:lnTo>
                    <a:lnTo>
                      <a:pt x="196" y="155"/>
                    </a:lnTo>
                    <a:lnTo>
                      <a:pt x="198" y="154"/>
                    </a:lnTo>
                    <a:lnTo>
                      <a:pt x="198" y="152"/>
                    </a:lnTo>
                    <a:lnTo>
                      <a:pt x="199" y="152"/>
                    </a:lnTo>
                    <a:lnTo>
                      <a:pt x="199" y="151"/>
                    </a:lnTo>
                    <a:lnTo>
                      <a:pt x="203" y="145"/>
                    </a:lnTo>
                    <a:lnTo>
                      <a:pt x="208" y="132"/>
                    </a:lnTo>
                    <a:lnTo>
                      <a:pt x="212" y="115"/>
                    </a:lnTo>
                    <a:lnTo>
                      <a:pt x="215" y="94"/>
                    </a:lnTo>
                    <a:lnTo>
                      <a:pt x="215" y="85"/>
                    </a:lnTo>
                    <a:lnTo>
                      <a:pt x="213" y="76"/>
                    </a:lnTo>
                    <a:lnTo>
                      <a:pt x="211" y="68"/>
                    </a:lnTo>
                    <a:lnTo>
                      <a:pt x="207" y="59"/>
                    </a:lnTo>
                    <a:lnTo>
                      <a:pt x="200" y="48"/>
                    </a:lnTo>
                    <a:lnTo>
                      <a:pt x="194" y="39"/>
                    </a:lnTo>
                    <a:lnTo>
                      <a:pt x="185" y="31"/>
                    </a:lnTo>
                    <a:lnTo>
                      <a:pt x="174" y="24"/>
                    </a:lnTo>
                    <a:lnTo>
                      <a:pt x="163" y="18"/>
                    </a:lnTo>
                    <a:lnTo>
                      <a:pt x="150" y="13"/>
                    </a:lnTo>
                    <a:lnTo>
                      <a:pt x="135" y="9"/>
                    </a:lnTo>
                    <a:lnTo>
                      <a:pt x="120" y="5"/>
                    </a:lnTo>
                    <a:lnTo>
                      <a:pt x="107" y="3"/>
                    </a:lnTo>
                    <a:lnTo>
                      <a:pt x="92" y="0"/>
                    </a:lnTo>
                    <a:lnTo>
                      <a:pt x="77" y="0"/>
                    </a:lnTo>
                    <a:lnTo>
                      <a:pt x="60" y="3"/>
                    </a:lnTo>
                    <a:lnTo>
                      <a:pt x="44" y="8"/>
                    </a:lnTo>
                    <a:lnTo>
                      <a:pt x="29" y="16"/>
                    </a:lnTo>
                    <a:lnTo>
                      <a:pt x="16" y="29"/>
                    </a:lnTo>
                    <a:lnTo>
                      <a:pt x="5"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48" name="Freeform 832">
                <a:extLst>
                  <a:ext uri="{FF2B5EF4-FFF2-40B4-BE49-F238E27FC236}">
                    <a16:creationId xmlns:a16="http://schemas.microsoft.com/office/drawing/2014/main" id="{7E62E8DD-7043-40C9-977D-C4A7891EA77F}"/>
                  </a:ext>
                </a:extLst>
              </p:cNvPr>
              <p:cNvSpPr>
                <a:spLocks/>
              </p:cNvSpPr>
              <p:nvPr/>
            </p:nvSpPr>
            <p:spPr bwMode="auto">
              <a:xfrm flipH="1">
                <a:off x="648" y="1179"/>
                <a:ext cx="22" cy="17"/>
              </a:xfrm>
              <a:custGeom>
                <a:avLst/>
                <a:gdLst>
                  <a:gd name="T0" fmla="*/ 0 w 99"/>
                  <a:gd name="T1" fmla="*/ 0 h 74"/>
                  <a:gd name="T2" fmla="*/ 0 w 99"/>
                  <a:gd name="T3" fmla="*/ 0 h 74"/>
                  <a:gd name="T4" fmla="*/ 0 w 99"/>
                  <a:gd name="T5" fmla="*/ 0 h 74"/>
                  <a:gd name="T6" fmla="*/ 0 w 99"/>
                  <a:gd name="T7" fmla="*/ 0 h 74"/>
                  <a:gd name="T8" fmla="*/ 0 w 99"/>
                  <a:gd name="T9" fmla="*/ 0 h 74"/>
                  <a:gd name="T10" fmla="*/ 0 w 99"/>
                  <a:gd name="T11" fmla="*/ 0 h 74"/>
                  <a:gd name="T12" fmla="*/ 0 w 99"/>
                  <a:gd name="T13" fmla="*/ 0 h 74"/>
                  <a:gd name="T14" fmla="*/ 0 w 99"/>
                  <a:gd name="T15" fmla="*/ 0 h 74"/>
                  <a:gd name="T16" fmla="*/ 0 w 99"/>
                  <a:gd name="T17" fmla="*/ 0 h 74"/>
                  <a:gd name="T18" fmla="*/ 0 w 99"/>
                  <a:gd name="T19" fmla="*/ 0 h 74"/>
                  <a:gd name="T20" fmla="*/ 0 w 99"/>
                  <a:gd name="T21" fmla="*/ 0 h 74"/>
                  <a:gd name="T22" fmla="*/ 0 w 99"/>
                  <a:gd name="T23" fmla="*/ 0 h 74"/>
                  <a:gd name="T24" fmla="*/ 0 w 99"/>
                  <a:gd name="T25" fmla="*/ 0 h 74"/>
                  <a:gd name="T26" fmla="*/ 0 w 99"/>
                  <a:gd name="T27" fmla="*/ 0 h 74"/>
                  <a:gd name="T28" fmla="*/ 0 w 99"/>
                  <a:gd name="T29" fmla="*/ 0 h 74"/>
                  <a:gd name="T30" fmla="*/ 0 w 99"/>
                  <a:gd name="T31" fmla="*/ 0 h 74"/>
                  <a:gd name="T32" fmla="*/ 0 w 99"/>
                  <a:gd name="T33" fmla="*/ 0 h 74"/>
                  <a:gd name="T34" fmla="*/ 0 w 99"/>
                  <a:gd name="T35" fmla="*/ 0 h 74"/>
                  <a:gd name="T36" fmla="*/ 0 w 99"/>
                  <a:gd name="T37" fmla="*/ 0 h 74"/>
                  <a:gd name="T38" fmla="*/ 0 w 99"/>
                  <a:gd name="T39" fmla="*/ 0 h 74"/>
                  <a:gd name="T40" fmla="*/ 0 w 99"/>
                  <a:gd name="T41" fmla="*/ 0 h 74"/>
                  <a:gd name="T42" fmla="*/ 0 w 99"/>
                  <a:gd name="T43" fmla="*/ 0 h 74"/>
                  <a:gd name="T44" fmla="*/ 0 w 99"/>
                  <a:gd name="T45" fmla="*/ 0 h 74"/>
                  <a:gd name="T46" fmla="*/ 0 w 99"/>
                  <a:gd name="T47" fmla="*/ 0 h 74"/>
                  <a:gd name="T48" fmla="*/ 0 w 99"/>
                  <a:gd name="T49" fmla="*/ 0 h 74"/>
                  <a:gd name="T50" fmla="*/ 0 w 99"/>
                  <a:gd name="T51" fmla="*/ 0 h 74"/>
                  <a:gd name="T52" fmla="*/ 0 w 99"/>
                  <a:gd name="T53" fmla="*/ 0 h 74"/>
                  <a:gd name="T54" fmla="*/ 0 w 99"/>
                  <a:gd name="T55" fmla="*/ 0 h 74"/>
                  <a:gd name="T56" fmla="*/ 0 w 99"/>
                  <a:gd name="T57" fmla="*/ 0 h 74"/>
                  <a:gd name="T58" fmla="*/ 0 w 99"/>
                  <a:gd name="T59" fmla="*/ 0 h 74"/>
                  <a:gd name="T60" fmla="*/ 0 w 99"/>
                  <a:gd name="T61" fmla="*/ 0 h 74"/>
                  <a:gd name="T62" fmla="*/ 0 w 99"/>
                  <a:gd name="T63" fmla="*/ 0 h 74"/>
                  <a:gd name="T64" fmla="*/ 0 w 99"/>
                  <a:gd name="T65" fmla="*/ 0 h 74"/>
                  <a:gd name="T66" fmla="*/ 0 w 99"/>
                  <a:gd name="T67" fmla="*/ 0 h 74"/>
                  <a:gd name="T68" fmla="*/ 0 w 99"/>
                  <a:gd name="T69" fmla="*/ 0 h 74"/>
                  <a:gd name="T70" fmla="*/ 0 w 99"/>
                  <a:gd name="T71" fmla="*/ 0 h 74"/>
                  <a:gd name="T72" fmla="*/ 0 w 99"/>
                  <a:gd name="T73" fmla="*/ 0 h 74"/>
                  <a:gd name="T74" fmla="*/ 0 w 99"/>
                  <a:gd name="T75" fmla="*/ 0 h 74"/>
                  <a:gd name="T76" fmla="*/ 0 w 99"/>
                  <a:gd name="T77" fmla="*/ 0 h 74"/>
                  <a:gd name="T78" fmla="*/ 0 w 99"/>
                  <a:gd name="T79" fmla="*/ 0 h 74"/>
                  <a:gd name="T80" fmla="*/ 0 w 99"/>
                  <a:gd name="T81" fmla="*/ 0 h 74"/>
                  <a:gd name="T82" fmla="*/ 0 w 99"/>
                  <a:gd name="T83" fmla="*/ 0 h 74"/>
                  <a:gd name="T84" fmla="*/ 0 w 99"/>
                  <a:gd name="T85" fmla="*/ 0 h 74"/>
                  <a:gd name="T86" fmla="*/ 0 w 99"/>
                  <a:gd name="T87" fmla="*/ 0 h 74"/>
                  <a:gd name="T88" fmla="*/ 0 w 99"/>
                  <a:gd name="T89" fmla="*/ 0 h 74"/>
                  <a:gd name="T90" fmla="*/ 0 w 99"/>
                  <a:gd name="T91" fmla="*/ 0 h 74"/>
                  <a:gd name="T92" fmla="*/ 0 w 99"/>
                  <a:gd name="T93" fmla="*/ 0 h 74"/>
                  <a:gd name="T94" fmla="*/ 0 w 99"/>
                  <a:gd name="T95" fmla="*/ 0 h 74"/>
                  <a:gd name="T96" fmla="*/ 0 w 99"/>
                  <a:gd name="T97" fmla="*/ 0 h 74"/>
                  <a:gd name="T98" fmla="*/ 0 w 99"/>
                  <a:gd name="T99" fmla="*/ 0 h 74"/>
                  <a:gd name="T100" fmla="*/ 0 w 99"/>
                  <a:gd name="T101" fmla="*/ 0 h 74"/>
                  <a:gd name="T102" fmla="*/ 0 w 99"/>
                  <a:gd name="T103" fmla="*/ 0 h 74"/>
                  <a:gd name="T104" fmla="*/ 0 w 99"/>
                  <a:gd name="T105" fmla="*/ 0 h 74"/>
                  <a:gd name="T106" fmla="*/ 0 w 99"/>
                  <a:gd name="T107" fmla="*/ 0 h 74"/>
                  <a:gd name="T108" fmla="*/ 0 w 99"/>
                  <a:gd name="T109" fmla="*/ 0 h 74"/>
                  <a:gd name="T110" fmla="*/ 0 w 99"/>
                  <a:gd name="T111" fmla="*/ 0 h 74"/>
                  <a:gd name="T112" fmla="*/ 0 w 99"/>
                  <a:gd name="T113" fmla="*/ 0 h 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9"/>
                  <a:gd name="T172" fmla="*/ 0 h 74"/>
                  <a:gd name="T173" fmla="*/ 99 w 99"/>
                  <a:gd name="T174" fmla="*/ 74 h 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9" h="74">
                    <a:moveTo>
                      <a:pt x="43" y="2"/>
                    </a:moveTo>
                    <a:lnTo>
                      <a:pt x="45" y="3"/>
                    </a:lnTo>
                    <a:lnTo>
                      <a:pt x="46" y="3"/>
                    </a:lnTo>
                    <a:lnTo>
                      <a:pt x="47" y="3"/>
                    </a:lnTo>
                    <a:lnTo>
                      <a:pt x="54" y="5"/>
                    </a:lnTo>
                    <a:lnTo>
                      <a:pt x="62" y="6"/>
                    </a:lnTo>
                    <a:lnTo>
                      <a:pt x="69" y="7"/>
                    </a:lnTo>
                    <a:lnTo>
                      <a:pt x="76" y="10"/>
                    </a:lnTo>
                    <a:lnTo>
                      <a:pt x="82" y="14"/>
                    </a:lnTo>
                    <a:lnTo>
                      <a:pt x="89" y="16"/>
                    </a:lnTo>
                    <a:lnTo>
                      <a:pt x="93" y="22"/>
                    </a:lnTo>
                    <a:lnTo>
                      <a:pt x="97" y="27"/>
                    </a:lnTo>
                    <a:lnTo>
                      <a:pt x="98" y="29"/>
                    </a:lnTo>
                    <a:lnTo>
                      <a:pt x="99" y="33"/>
                    </a:lnTo>
                    <a:lnTo>
                      <a:pt x="99" y="37"/>
                    </a:lnTo>
                    <a:lnTo>
                      <a:pt x="99" y="40"/>
                    </a:lnTo>
                    <a:lnTo>
                      <a:pt x="99" y="49"/>
                    </a:lnTo>
                    <a:lnTo>
                      <a:pt x="97" y="55"/>
                    </a:lnTo>
                    <a:lnTo>
                      <a:pt x="95" y="62"/>
                    </a:lnTo>
                    <a:lnTo>
                      <a:pt x="93" y="67"/>
                    </a:lnTo>
                    <a:lnTo>
                      <a:pt x="88" y="70"/>
                    </a:lnTo>
                    <a:lnTo>
                      <a:pt x="81" y="72"/>
                    </a:lnTo>
                    <a:lnTo>
                      <a:pt x="73" y="74"/>
                    </a:lnTo>
                    <a:lnTo>
                      <a:pt x="63" y="74"/>
                    </a:lnTo>
                    <a:lnTo>
                      <a:pt x="52" y="72"/>
                    </a:lnTo>
                    <a:lnTo>
                      <a:pt x="42" y="72"/>
                    </a:lnTo>
                    <a:lnTo>
                      <a:pt x="30" y="70"/>
                    </a:lnTo>
                    <a:lnTo>
                      <a:pt x="20" y="67"/>
                    </a:lnTo>
                    <a:lnTo>
                      <a:pt x="21" y="63"/>
                    </a:lnTo>
                    <a:lnTo>
                      <a:pt x="23" y="58"/>
                    </a:lnTo>
                    <a:lnTo>
                      <a:pt x="25" y="53"/>
                    </a:lnTo>
                    <a:lnTo>
                      <a:pt x="28" y="48"/>
                    </a:lnTo>
                    <a:lnTo>
                      <a:pt x="30" y="45"/>
                    </a:lnTo>
                    <a:lnTo>
                      <a:pt x="32" y="41"/>
                    </a:lnTo>
                    <a:lnTo>
                      <a:pt x="33" y="37"/>
                    </a:lnTo>
                    <a:lnTo>
                      <a:pt x="33" y="32"/>
                    </a:lnTo>
                    <a:lnTo>
                      <a:pt x="33" y="29"/>
                    </a:lnTo>
                    <a:lnTo>
                      <a:pt x="33" y="28"/>
                    </a:lnTo>
                    <a:lnTo>
                      <a:pt x="33" y="26"/>
                    </a:lnTo>
                    <a:lnTo>
                      <a:pt x="32" y="24"/>
                    </a:lnTo>
                    <a:lnTo>
                      <a:pt x="29" y="19"/>
                    </a:lnTo>
                    <a:lnTo>
                      <a:pt x="25" y="14"/>
                    </a:lnTo>
                    <a:lnTo>
                      <a:pt x="20" y="10"/>
                    </a:lnTo>
                    <a:lnTo>
                      <a:pt x="15" y="7"/>
                    </a:lnTo>
                    <a:lnTo>
                      <a:pt x="13" y="7"/>
                    </a:lnTo>
                    <a:lnTo>
                      <a:pt x="10" y="6"/>
                    </a:lnTo>
                    <a:lnTo>
                      <a:pt x="6" y="6"/>
                    </a:lnTo>
                    <a:lnTo>
                      <a:pt x="0" y="5"/>
                    </a:lnTo>
                    <a:lnTo>
                      <a:pt x="7" y="2"/>
                    </a:lnTo>
                    <a:lnTo>
                      <a:pt x="13" y="0"/>
                    </a:lnTo>
                    <a:lnTo>
                      <a:pt x="20" y="0"/>
                    </a:lnTo>
                    <a:lnTo>
                      <a:pt x="26" y="0"/>
                    </a:lnTo>
                    <a:lnTo>
                      <a:pt x="32" y="0"/>
                    </a:lnTo>
                    <a:lnTo>
                      <a:pt x="37" y="1"/>
                    </a:lnTo>
                    <a:lnTo>
                      <a:pt x="41" y="1"/>
                    </a:lnTo>
                    <a:lnTo>
                      <a:pt x="43" y="2"/>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49" name="Freeform 833">
                <a:extLst>
                  <a:ext uri="{FF2B5EF4-FFF2-40B4-BE49-F238E27FC236}">
                    <a16:creationId xmlns:a16="http://schemas.microsoft.com/office/drawing/2014/main" id="{769DE0EA-8CB6-495D-8AB0-1388CE1B32E6}"/>
                  </a:ext>
                </a:extLst>
              </p:cNvPr>
              <p:cNvSpPr>
                <a:spLocks/>
              </p:cNvSpPr>
              <p:nvPr/>
            </p:nvSpPr>
            <p:spPr bwMode="auto">
              <a:xfrm flipH="1">
                <a:off x="472" y="1105"/>
                <a:ext cx="56" cy="58"/>
              </a:xfrm>
              <a:custGeom>
                <a:avLst/>
                <a:gdLst>
                  <a:gd name="T0" fmla="*/ 0 w 245"/>
                  <a:gd name="T1" fmla="*/ 0 h 256"/>
                  <a:gd name="T2" fmla="*/ 0 w 245"/>
                  <a:gd name="T3" fmla="*/ 0 h 256"/>
                  <a:gd name="T4" fmla="*/ 0 w 245"/>
                  <a:gd name="T5" fmla="*/ 0 h 256"/>
                  <a:gd name="T6" fmla="*/ 0 w 245"/>
                  <a:gd name="T7" fmla="*/ 0 h 256"/>
                  <a:gd name="T8" fmla="*/ 0 w 245"/>
                  <a:gd name="T9" fmla="*/ 0 h 256"/>
                  <a:gd name="T10" fmla="*/ 0 60000 65536"/>
                  <a:gd name="T11" fmla="*/ 0 60000 65536"/>
                  <a:gd name="T12" fmla="*/ 0 60000 65536"/>
                  <a:gd name="T13" fmla="*/ 0 60000 65536"/>
                  <a:gd name="T14" fmla="*/ 0 60000 65536"/>
                  <a:gd name="T15" fmla="*/ 0 w 245"/>
                  <a:gd name="T16" fmla="*/ 0 h 256"/>
                  <a:gd name="T17" fmla="*/ 245 w 245"/>
                  <a:gd name="T18" fmla="*/ 256 h 256"/>
                </a:gdLst>
                <a:ahLst/>
                <a:cxnLst>
                  <a:cxn ang="T10">
                    <a:pos x="T0" y="T1"/>
                  </a:cxn>
                  <a:cxn ang="T11">
                    <a:pos x="T2" y="T3"/>
                  </a:cxn>
                  <a:cxn ang="T12">
                    <a:pos x="T4" y="T5"/>
                  </a:cxn>
                  <a:cxn ang="T13">
                    <a:pos x="T6" y="T7"/>
                  </a:cxn>
                  <a:cxn ang="T14">
                    <a:pos x="T8" y="T9"/>
                  </a:cxn>
                </a:cxnLst>
                <a:rect l="T15" t="T16" r="T17" b="T18"/>
                <a:pathLst>
                  <a:path w="245" h="256">
                    <a:moveTo>
                      <a:pt x="117" y="0"/>
                    </a:moveTo>
                    <a:lnTo>
                      <a:pt x="0" y="157"/>
                    </a:lnTo>
                    <a:lnTo>
                      <a:pt x="128" y="256"/>
                    </a:lnTo>
                    <a:lnTo>
                      <a:pt x="245" y="89"/>
                    </a:lnTo>
                    <a:lnTo>
                      <a:pt x="117"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50" name="Freeform 834">
                <a:extLst>
                  <a:ext uri="{FF2B5EF4-FFF2-40B4-BE49-F238E27FC236}">
                    <a16:creationId xmlns:a16="http://schemas.microsoft.com/office/drawing/2014/main" id="{CDDE23A5-F016-4D39-87D9-A4E8BCE4E161}"/>
                  </a:ext>
                </a:extLst>
              </p:cNvPr>
              <p:cNvSpPr>
                <a:spLocks/>
              </p:cNvSpPr>
              <p:nvPr/>
            </p:nvSpPr>
            <p:spPr bwMode="auto">
              <a:xfrm flipH="1">
                <a:off x="468" y="1101"/>
                <a:ext cx="63" cy="66"/>
              </a:xfrm>
              <a:custGeom>
                <a:avLst/>
                <a:gdLst>
                  <a:gd name="T0" fmla="*/ 0 w 277"/>
                  <a:gd name="T1" fmla="*/ 0 h 287"/>
                  <a:gd name="T2" fmla="*/ 0 w 277"/>
                  <a:gd name="T3" fmla="*/ 0 h 287"/>
                  <a:gd name="T4" fmla="*/ 0 w 277"/>
                  <a:gd name="T5" fmla="*/ 0 h 287"/>
                  <a:gd name="T6" fmla="*/ 0 w 277"/>
                  <a:gd name="T7" fmla="*/ 0 h 287"/>
                  <a:gd name="T8" fmla="*/ 0 w 277"/>
                  <a:gd name="T9" fmla="*/ 0 h 287"/>
                  <a:gd name="T10" fmla="*/ 0 w 277"/>
                  <a:gd name="T11" fmla="*/ 0 h 287"/>
                  <a:gd name="T12" fmla="*/ 0 w 277"/>
                  <a:gd name="T13" fmla="*/ 0 h 287"/>
                  <a:gd name="T14" fmla="*/ 0 w 277"/>
                  <a:gd name="T15" fmla="*/ 0 h 287"/>
                  <a:gd name="T16" fmla="*/ 0 w 277"/>
                  <a:gd name="T17" fmla="*/ 0 h 287"/>
                  <a:gd name="T18" fmla="*/ 0 w 277"/>
                  <a:gd name="T19" fmla="*/ 0 h 287"/>
                  <a:gd name="T20" fmla="*/ 0 w 277"/>
                  <a:gd name="T21" fmla="*/ 0 h 287"/>
                  <a:gd name="T22" fmla="*/ 0 w 277"/>
                  <a:gd name="T23" fmla="*/ 0 h 287"/>
                  <a:gd name="T24" fmla="*/ 0 w 277"/>
                  <a:gd name="T25" fmla="*/ 0 h 287"/>
                  <a:gd name="T26" fmla="*/ 0 w 277"/>
                  <a:gd name="T27" fmla="*/ 0 h 287"/>
                  <a:gd name="T28" fmla="*/ 0 w 277"/>
                  <a:gd name="T29" fmla="*/ 0 h 287"/>
                  <a:gd name="T30" fmla="*/ 0 w 277"/>
                  <a:gd name="T31" fmla="*/ 0 h 287"/>
                  <a:gd name="T32" fmla="*/ 0 w 277"/>
                  <a:gd name="T33" fmla="*/ 0 h 287"/>
                  <a:gd name="T34" fmla="*/ 0 w 277"/>
                  <a:gd name="T35" fmla="*/ 0 h 287"/>
                  <a:gd name="T36" fmla="*/ 0 w 277"/>
                  <a:gd name="T37" fmla="*/ 0 h 287"/>
                  <a:gd name="T38" fmla="*/ 0 w 277"/>
                  <a:gd name="T39" fmla="*/ 0 h 287"/>
                  <a:gd name="T40" fmla="*/ 0 w 277"/>
                  <a:gd name="T41" fmla="*/ 0 h 287"/>
                  <a:gd name="T42" fmla="*/ 0 w 277"/>
                  <a:gd name="T43" fmla="*/ 0 h 287"/>
                  <a:gd name="T44" fmla="*/ 0 w 277"/>
                  <a:gd name="T45" fmla="*/ 0 h 287"/>
                  <a:gd name="T46" fmla="*/ 0 w 277"/>
                  <a:gd name="T47" fmla="*/ 0 h 287"/>
                  <a:gd name="T48" fmla="*/ 0 w 277"/>
                  <a:gd name="T49" fmla="*/ 0 h 287"/>
                  <a:gd name="T50" fmla="*/ 0 w 277"/>
                  <a:gd name="T51" fmla="*/ 0 h 287"/>
                  <a:gd name="T52" fmla="*/ 0 w 277"/>
                  <a:gd name="T53" fmla="*/ 0 h 287"/>
                  <a:gd name="T54" fmla="*/ 0 w 277"/>
                  <a:gd name="T55" fmla="*/ 0 h 287"/>
                  <a:gd name="T56" fmla="*/ 0 w 277"/>
                  <a:gd name="T57" fmla="*/ 0 h 287"/>
                  <a:gd name="T58" fmla="*/ 0 w 277"/>
                  <a:gd name="T59" fmla="*/ 0 h 287"/>
                  <a:gd name="T60" fmla="*/ 0 w 277"/>
                  <a:gd name="T61" fmla="*/ 0 h 287"/>
                  <a:gd name="T62" fmla="*/ 0 w 277"/>
                  <a:gd name="T63" fmla="*/ 0 h 287"/>
                  <a:gd name="T64" fmla="*/ 0 w 277"/>
                  <a:gd name="T65" fmla="*/ 0 h 287"/>
                  <a:gd name="T66" fmla="*/ 0 w 277"/>
                  <a:gd name="T67" fmla="*/ 0 h 287"/>
                  <a:gd name="T68" fmla="*/ 0 w 277"/>
                  <a:gd name="T69" fmla="*/ 0 h 287"/>
                  <a:gd name="T70" fmla="*/ 0 w 277"/>
                  <a:gd name="T71" fmla="*/ 0 h 287"/>
                  <a:gd name="T72" fmla="*/ 0 w 277"/>
                  <a:gd name="T73" fmla="*/ 0 h 287"/>
                  <a:gd name="T74" fmla="*/ 0 w 277"/>
                  <a:gd name="T75" fmla="*/ 0 h 287"/>
                  <a:gd name="T76" fmla="*/ 0 w 277"/>
                  <a:gd name="T77" fmla="*/ 0 h 287"/>
                  <a:gd name="T78" fmla="*/ 0 w 277"/>
                  <a:gd name="T79" fmla="*/ 0 h 287"/>
                  <a:gd name="T80" fmla="*/ 0 w 277"/>
                  <a:gd name="T81" fmla="*/ 0 h 287"/>
                  <a:gd name="T82" fmla="*/ 0 w 277"/>
                  <a:gd name="T83" fmla="*/ 0 h 287"/>
                  <a:gd name="T84" fmla="*/ 0 w 277"/>
                  <a:gd name="T85" fmla="*/ 0 h 287"/>
                  <a:gd name="T86" fmla="*/ 0 w 277"/>
                  <a:gd name="T87" fmla="*/ 0 h 287"/>
                  <a:gd name="T88" fmla="*/ 0 w 277"/>
                  <a:gd name="T89" fmla="*/ 0 h 287"/>
                  <a:gd name="T90" fmla="*/ 0 w 277"/>
                  <a:gd name="T91" fmla="*/ 0 h 287"/>
                  <a:gd name="T92" fmla="*/ 0 w 277"/>
                  <a:gd name="T93" fmla="*/ 0 h 287"/>
                  <a:gd name="T94" fmla="*/ 0 w 277"/>
                  <a:gd name="T95" fmla="*/ 0 h 287"/>
                  <a:gd name="T96" fmla="*/ 0 w 277"/>
                  <a:gd name="T97" fmla="*/ 0 h 287"/>
                  <a:gd name="T98" fmla="*/ 0 w 277"/>
                  <a:gd name="T99" fmla="*/ 0 h 287"/>
                  <a:gd name="T100" fmla="*/ 0 w 277"/>
                  <a:gd name="T101" fmla="*/ 0 h 287"/>
                  <a:gd name="T102" fmla="*/ 0 w 277"/>
                  <a:gd name="T103" fmla="*/ 0 h 287"/>
                  <a:gd name="T104" fmla="*/ 0 w 277"/>
                  <a:gd name="T105" fmla="*/ 0 h 287"/>
                  <a:gd name="T106" fmla="*/ 0 w 277"/>
                  <a:gd name="T107" fmla="*/ 0 h 287"/>
                  <a:gd name="T108" fmla="*/ 0 w 277"/>
                  <a:gd name="T109" fmla="*/ 0 h 287"/>
                  <a:gd name="T110" fmla="*/ 0 w 277"/>
                  <a:gd name="T111" fmla="*/ 0 h 287"/>
                  <a:gd name="T112" fmla="*/ 0 w 277"/>
                  <a:gd name="T113" fmla="*/ 0 h 287"/>
                  <a:gd name="T114" fmla="*/ 0 w 277"/>
                  <a:gd name="T115" fmla="*/ 0 h 287"/>
                  <a:gd name="T116" fmla="*/ 0 w 277"/>
                  <a:gd name="T117" fmla="*/ 0 h 287"/>
                  <a:gd name="T118" fmla="*/ 0 w 277"/>
                  <a:gd name="T119" fmla="*/ 0 h 28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77"/>
                  <a:gd name="T181" fmla="*/ 0 h 287"/>
                  <a:gd name="T182" fmla="*/ 277 w 277"/>
                  <a:gd name="T183" fmla="*/ 287 h 28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77" h="287">
                    <a:moveTo>
                      <a:pt x="272" y="91"/>
                    </a:moveTo>
                    <a:lnTo>
                      <a:pt x="265" y="88"/>
                    </a:lnTo>
                    <a:lnTo>
                      <a:pt x="259" y="88"/>
                    </a:lnTo>
                    <a:lnTo>
                      <a:pt x="254" y="91"/>
                    </a:lnTo>
                    <a:lnTo>
                      <a:pt x="249" y="95"/>
                    </a:lnTo>
                    <a:lnTo>
                      <a:pt x="245" y="100"/>
                    </a:lnTo>
                    <a:lnTo>
                      <a:pt x="234" y="115"/>
                    </a:lnTo>
                    <a:lnTo>
                      <a:pt x="219" y="137"/>
                    </a:lnTo>
                    <a:lnTo>
                      <a:pt x="200" y="162"/>
                    </a:lnTo>
                    <a:lnTo>
                      <a:pt x="182" y="190"/>
                    </a:lnTo>
                    <a:lnTo>
                      <a:pt x="164" y="214"/>
                    </a:lnTo>
                    <a:lnTo>
                      <a:pt x="150" y="235"/>
                    </a:lnTo>
                    <a:lnTo>
                      <a:pt x="141" y="248"/>
                    </a:lnTo>
                    <a:lnTo>
                      <a:pt x="132" y="242"/>
                    </a:lnTo>
                    <a:lnTo>
                      <a:pt x="119" y="232"/>
                    </a:lnTo>
                    <a:lnTo>
                      <a:pt x="104" y="221"/>
                    </a:lnTo>
                    <a:lnTo>
                      <a:pt x="90" y="209"/>
                    </a:lnTo>
                    <a:lnTo>
                      <a:pt x="74" y="197"/>
                    </a:lnTo>
                    <a:lnTo>
                      <a:pt x="60" y="186"/>
                    </a:lnTo>
                    <a:lnTo>
                      <a:pt x="48" y="177"/>
                    </a:lnTo>
                    <a:lnTo>
                      <a:pt x="39" y="170"/>
                    </a:lnTo>
                    <a:lnTo>
                      <a:pt x="48" y="157"/>
                    </a:lnTo>
                    <a:lnTo>
                      <a:pt x="63" y="137"/>
                    </a:lnTo>
                    <a:lnTo>
                      <a:pt x="81" y="114"/>
                    </a:lnTo>
                    <a:lnTo>
                      <a:pt x="99" y="89"/>
                    </a:lnTo>
                    <a:lnTo>
                      <a:pt x="117" y="66"/>
                    </a:lnTo>
                    <a:lnTo>
                      <a:pt x="133" y="45"/>
                    </a:lnTo>
                    <a:lnTo>
                      <a:pt x="143" y="31"/>
                    </a:lnTo>
                    <a:lnTo>
                      <a:pt x="147" y="26"/>
                    </a:lnTo>
                    <a:lnTo>
                      <a:pt x="148" y="23"/>
                    </a:lnTo>
                    <a:lnTo>
                      <a:pt x="150" y="20"/>
                    </a:lnTo>
                    <a:lnTo>
                      <a:pt x="151" y="19"/>
                    </a:lnTo>
                    <a:lnTo>
                      <a:pt x="151" y="16"/>
                    </a:lnTo>
                    <a:lnTo>
                      <a:pt x="151" y="13"/>
                    </a:lnTo>
                    <a:lnTo>
                      <a:pt x="150" y="9"/>
                    </a:lnTo>
                    <a:lnTo>
                      <a:pt x="147" y="5"/>
                    </a:lnTo>
                    <a:lnTo>
                      <a:pt x="145" y="2"/>
                    </a:lnTo>
                    <a:lnTo>
                      <a:pt x="138" y="0"/>
                    </a:lnTo>
                    <a:lnTo>
                      <a:pt x="132" y="0"/>
                    </a:lnTo>
                    <a:lnTo>
                      <a:pt x="126" y="2"/>
                    </a:lnTo>
                    <a:lnTo>
                      <a:pt x="121" y="6"/>
                    </a:lnTo>
                    <a:lnTo>
                      <a:pt x="3" y="164"/>
                    </a:lnTo>
                    <a:lnTo>
                      <a:pt x="0" y="169"/>
                    </a:lnTo>
                    <a:lnTo>
                      <a:pt x="0" y="175"/>
                    </a:lnTo>
                    <a:lnTo>
                      <a:pt x="2" y="180"/>
                    </a:lnTo>
                    <a:lnTo>
                      <a:pt x="7" y="186"/>
                    </a:lnTo>
                    <a:lnTo>
                      <a:pt x="134" y="285"/>
                    </a:lnTo>
                    <a:lnTo>
                      <a:pt x="137" y="286"/>
                    </a:lnTo>
                    <a:lnTo>
                      <a:pt x="141" y="287"/>
                    </a:lnTo>
                    <a:lnTo>
                      <a:pt x="143" y="287"/>
                    </a:lnTo>
                    <a:lnTo>
                      <a:pt x="147" y="287"/>
                    </a:lnTo>
                    <a:lnTo>
                      <a:pt x="150" y="287"/>
                    </a:lnTo>
                    <a:lnTo>
                      <a:pt x="152" y="286"/>
                    </a:lnTo>
                    <a:lnTo>
                      <a:pt x="155" y="283"/>
                    </a:lnTo>
                    <a:lnTo>
                      <a:pt x="158" y="281"/>
                    </a:lnTo>
                    <a:lnTo>
                      <a:pt x="275" y="114"/>
                    </a:lnTo>
                    <a:lnTo>
                      <a:pt x="277" y="108"/>
                    </a:lnTo>
                    <a:lnTo>
                      <a:pt x="277" y="101"/>
                    </a:lnTo>
                    <a:lnTo>
                      <a:pt x="276" y="96"/>
                    </a:lnTo>
                    <a:lnTo>
                      <a:pt x="272"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51" name="Freeform 835">
                <a:extLst>
                  <a:ext uri="{FF2B5EF4-FFF2-40B4-BE49-F238E27FC236}">
                    <a16:creationId xmlns:a16="http://schemas.microsoft.com/office/drawing/2014/main" id="{6CE240FA-CB56-4787-889C-4A4AF380E4DC}"/>
                  </a:ext>
                </a:extLst>
              </p:cNvPr>
              <p:cNvSpPr>
                <a:spLocks/>
              </p:cNvSpPr>
              <p:nvPr/>
            </p:nvSpPr>
            <p:spPr bwMode="auto">
              <a:xfrm flipH="1">
                <a:off x="442" y="974"/>
                <a:ext cx="199" cy="140"/>
              </a:xfrm>
              <a:custGeom>
                <a:avLst/>
                <a:gdLst>
                  <a:gd name="T0" fmla="*/ 0 w 867"/>
                  <a:gd name="T1" fmla="*/ 0 h 610"/>
                  <a:gd name="T2" fmla="*/ 0 w 867"/>
                  <a:gd name="T3" fmla="*/ 0 h 610"/>
                  <a:gd name="T4" fmla="*/ 0 w 867"/>
                  <a:gd name="T5" fmla="*/ 0 h 610"/>
                  <a:gd name="T6" fmla="*/ 0 w 867"/>
                  <a:gd name="T7" fmla="*/ 0 h 610"/>
                  <a:gd name="T8" fmla="*/ 0 w 867"/>
                  <a:gd name="T9" fmla="*/ 0 h 610"/>
                  <a:gd name="T10" fmla="*/ 0 w 867"/>
                  <a:gd name="T11" fmla="*/ 0 h 610"/>
                  <a:gd name="T12" fmla="*/ 0 w 867"/>
                  <a:gd name="T13" fmla="*/ 0 h 610"/>
                  <a:gd name="T14" fmla="*/ 0 w 867"/>
                  <a:gd name="T15" fmla="*/ 0 h 610"/>
                  <a:gd name="T16" fmla="*/ 0 w 867"/>
                  <a:gd name="T17" fmla="*/ 0 h 610"/>
                  <a:gd name="T18" fmla="*/ 0 w 867"/>
                  <a:gd name="T19" fmla="*/ 0 h 610"/>
                  <a:gd name="T20" fmla="*/ 0 w 867"/>
                  <a:gd name="T21" fmla="*/ 0 h 610"/>
                  <a:gd name="T22" fmla="*/ 0 w 867"/>
                  <a:gd name="T23" fmla="*/ 0 h 610"/>
                  <a:gd name="T24" fmla="*/ 0 w 867"/>
                  <a:gd name="T25" fmla="*/ 0 h 610"/>
                  <a:gd name="T26" fmla="*/ 0 w 867"/>
                  <a:gd name="T27" fmla="*/ 0 h 610"/>
                  <a:gd name="T28" fmla="*/ 0 w 867"/>
                  <a:gd name="T29" fmla="*/ 0 h 610"/>
                  <a:gd name="T30" fmla="*/ 0 w 867"/>
                  <a:gd name="T31" fmla="*/ 0 h 610"/>
                  <a:gd name="T32" fmla="*/ 0 w 867"/>
                  <a:gd name="T33" fmla="*/ 0 h 610"/>
                  <a:gd name="T34" fmla="*/ 0 w 867"/>
                  <a:gd name="T35" fmla="*/ 0 h 610"/>
                  <a:gd name="T36" fmla="*/ 0 w 867"/>
                  <a:gd name="T37" fmla="*/ 0 h 610"/>
                  <a:gd name="T38" fmla="*/ 0 w 867"/>
                  <a:gd name="T39" fmla="*/ 0 h 610"/>
                  <a:gd name="T40" fmla="*/ 0 w 867"/>
                  <a:gd name="T41" fmla="*/ 0 h 610"/>
                  <a:gd name="T42" fmla="*/ 0 w 867"/>
                  <a:gd name="T43" fmla="*/ 0 h 610"/>
                  <a:gd name="T44" fmla="*/ 0 w 867"/>
                  <a:gd name="T45" fmla="*/ 0 h 610"/>
                  <a:gd name="T46" fmla="*/ 0 w 867"/>
                  <a:gd name="T47" fmla="*/ 0 h 610"/>
                  <a:gd name="T48" fmla="*/ 0 w 867"/>
                  <a:gd name="T49" fmla="*/ 0 h 610"/>
                  <a:gd name="T50" fmla="*/ 0 w 867"/>
                  <a:gd name="T51" fmla="*/ 0 h 610"/>
                  <a:gd name="T52" fmla="*/ 0 w 867"/>
                  <a:gd name="T53" fmla="*/ 0 h 610"/>
                  <a:gd name="T54" fmla="*/ 0 w 867"/>
                  <a:gd name="T55" fmla="*/ 0 h 610"/>
                  <a:gd name="T56" fmla="*/ 0 w 867"/>
                  <a:gd name="T57" fmla="*/ 0 h 610"/>
                  <a:gd name="T58" fmla="*/ 0 w 867"/>
                  <a:gd name="T59" fmla="*/ 0 h 610"/>
                  <a:gd name="T60" fmla="*/ 0 w 867"/>
                  <a:gd name="T61" fmla="*/ 0 h 610"/>
                  <a:gd name="T62" fmla="*/ 0 w 867"/>
                  <a:gd name="T63" fmla="*/ 0 h 610"/>
                  <a:gd name="T64" fmla="*/ 0 w 867"/>
                  <a:gd name="T65" fmla="*/ 0 h 610"/>
                  <a:gd name="T66" fmla="*/ 0 w 867"/>
                  <a:gd name="T67" fmla="*/ 0 h 610"/>
                  <a:gd name="T68" fmla="*/ 0 w 867"/>
                  <a:gd name="T69" fmla="*/ 0 h 610"/>
                  <a:gd name="T70" fmla="*/ 0 w 867"/>
                  <a:gd name="T71" fmla="*/ 0 h 610"/>
                  <a:gd name="T72" fmla="*/ 0 w 867"/>
                  <a:gd name="T73" fmla="*/ 0 h 610"/>
                  <a:gd name="T74" fmla="*/ 0 w 867"/>
                  <a:gd name="T75" fmla="*/ 0 h 610"/>
                  <a:gd name="T76" fmla="*/ 0 w 867"/>
                  <a:gd name="T77" fmla="*/ 0 h 610"/>
                  <a:gd name="T78" fmla="*/ 0 w 867"/>
                  <a:gd name="T79" fmla="*/ 0 h 610"/>
                  <a:gd name="T80" fmla="*/ 0 w 867"/>
                  <a:gd name="T81" fmla="*/ 0 h 610"/>
                  <a:gd name="T82" fmla="*/ 0 w 867"/>
                  <a:gd name="T83" fmla="*/ 0 h 610"/>
                  <a:gd name="T84" fmla="*/ 0 w 867"/>
                  <a:gd name="T85" fmla="*/ 0 h 610"/>
                  <a:gd name="T86" fmla="*/ 0 w 867"/>
                  <a:gd name="T87" fmla="*/ 0 h 610"/>
                  <a:gd name="T88" fmla="*/ 0 w 867"/>
                  <a:gd name="T89" fmla="*/ 0 h 610"/>
                  <a:gd name="T90" fmla="*/ 0 w 867"/>
                  <a:gd name="T91" fmla="*/ 0 h 610"/>
                  <a:gd name="T92" fmla="*/ 0 w 867"/>
                  <a:gd name="T93" fmla="*/ 0 h 610"/>
                  <a:gd name="T94" fmla="*/ 0 w 867"/>
                  <a:gd name="T95" fmla="*/ 0 h 610"/>
                  <a:gd name="T96" fmla="*/ 0 w 867"/>
                  <a:gd name="T97" fmla="*/ 0 h 610"/>
                  <a:gd name="T98" fmla="*/ 0 w 867"/>
                  <a:gd name="T99" fmla="*/ 0 h 610"/>
                  <a:gd name="T100" fmla="*/ 0 w 867"/>
                  <a:gd name="T101" fmla="*/ 0 h 610"/>
                  <a:gd name="T102" fmla="*/ 0 w 867"/>
                  <a:gd name="T103" fmla="*/ 0 h 610"/>
                  <a:gd name="T104" fmla="*/ 0 w 867"/>
                  <a:gd name="T105" fmla="*/ 0 h 610"/>
                  <a:gd name="T106" fmla="*/ 0 w 867"/>
                  <a:gd name="T107" fmla="*/ 0 h 610"/>
                  <a:gd name="T108" fmla="*/ 0 w 867"/>
                  <a:gd name="T109" fmla="*/ 0 h 610"/>
                  <a:gd name="T110" fmla="*/ 0 w 867"/>
                  <a:gd name="T111" fmla="*/ 0 h 610"/>
                  <a:gd name="T112" fmla="*/ 0 w 867"/>
                  <a:gd name="T113" fmla="*/ 0 h 610"/>
                  <a:gd name="T114" fmla="*/ 0 w 867"/>
                  <a:gd name="T115" fmla="*/ 0 h 610"/>
                  <a:gd name="T116" fmla="*/ 0 w 867"/>
                  <a:gd name="T117" fmla="*/ 0 h 61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67"/>
                  <a:gd name="T178" fmla="*/ 0 h 610"/>
                  <a:gd name="T179" fmla="*/ 867 w 867"/>
                  <a:gd name="T180" fmla="*/ 610 h 61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67" h="610">
                    <a:moveTo>
                      <a:pt x="755" y="9"/>
                    </a:moveTo>
                    <a:lnTo>
                      <a:pt x="750" y="11"/>
                    </a:lnTo>
                    <a:lnTo>
                      <a:pt x="736" y="19"/>
                    </a:lnTo>
                    <a:lnTo>
                      <a:pt x="717" y="30"/>
                    </a:lnTo>
                    <a:lnTo>
                      <a:pt x="695" y="41"/>
                    </a:lnTo>
                    <a:lnTo>
                      <a:pt x="675" y="53"/>
                    </a:lnTo>
                    <a:lnTo>
                      <a:pt x="655" y="62"/>
                    </a:lnTo>
                    <a:lnTo>
                      <a:pt x="642" y="70"/>
                    </a:lnTo>
                    <a:lnTo>
                      <a:pt x="637" y="73"/>
                    </a:lnTo>
                    <a:lnTo>
                      <a:pt x="633" y="77"/>
                    </a:lnTo>
                    <a:lnTo>
                      <a:pt x="629" y="80"/>
                    </a:lnTo>
                    <a:lnTo>
                      <a:pt x="628" y="84"/>
                    </a:lnTo>
                    <a:lnTo>
                      <a:pt x="626" y="90"/>
                    </a:lnTo>
                    <a:lnTo>
                      <a:pt x="626" y="99"/>
                    </a:lnTo>
                    <a:lnTo>
                      <a:pt x="628" y="119"/>
                    </a:lnTo>
                    <a:lnTo>
                      <a:pt x="628" y="143"/>
                    </a:lnTo>
                    <a:lnTo>
                      <a:pt x="628" y="160"/>
                    </a:lnTo>
                    <a:lnTo>
                      <a:pt x="623" y="165"/>
                    </a:lnTo>
                    <a:lnTo>
                      <a:pt x="615" y="170"/>
                    </a:lnTo>
                    <a:lnTo>
                      <a:pt x="607" y="178"/>
                    </a:lnTo>
                    <a:lnTo>
                      <a:pt x="598" y="186"/>
                    </a:lnTo>
                    <a:lnTo>
                      <a:pt x="591" y="173"/>
                    </a:lnTo>
                    <a:lnTo>
                      <a:pt x="585" y="159"/>
                    </a:lnTo>
                    <a:lnTo>
                      <a:pt x="578" y="143"/>
                    </a:lnTo>
                    <a:lnTo>
                      <a:pt x="571" y="129"/>
                    </a:lnTo>
                    <a:lnTo>
                      <a:pt x="565" y="114"/>
                    </a:lnTo>
                    <a:lnTo>
                      <a:pt x="560" y="104"/>
                    </a:lnTo>
                    <a:lnTo>
                      <a:pt x="556" y="96"/>
                    </a:lnTo>
                    <a:lnTo>
                      <a:pt x="555" y="93"/>
                    </a:lnTo>
                    <a:lnTo>
                      <a:pt x="552" y="90"/>
                    </a:lnTo>
                    <a:lnTo>
                      <a:pt x="550" y="87"/>
                    </a:lnTo>
                    <a:lnTo>
                      <a:pt x="546" y="84"/>
                    </a:lnTo>
                    <a:lnTo>
                      <a:pt x="541" y="83"/>
                    </a:lnTo>
                    <a:lnTo>
                      <a:pt x="426" y="62"/>
                    </a:lnTo>
                    <a:lnTo>
                      <a:pt x="425" y="62"/>
                    </a:lnTo>
                    <a:lnTo>
                      <a:pt x="424" y="62"/>
                    </a:lnTo>
                    <a:lnTo>
                      <a:pt x="422" y="62"/>
                    </a:lnTo>
                    <a:lnTo>
                      <a:pt x="398" y="65"/>
                    </a:lnTo>
                    <a:lnTo>
                      <a:pt x="373" y="70"/>
                    </a:lnTo>
                    <a:lnTo>
                      <a:pt x="346" y="78"/>
                    </a:lnTo>
                    <a:lnTo>
                      <a:pt x="318" y="87"/>
                    </a:lnTo>
                    <a:lnTo>
                      <a:pt x="291" y="99"/>
                    </a:lnTo>
                    <a:lnTo>
                      <a:pt x="264" y="112"/>
                    </a:lnTo>
                    <a:lnTo>
                      <a:pt x="238" y="125"/>
                    </a:lnTo>
                    <a:lnTo>
                      <a:pt x="212" y="139"/>
                    </a:lnTo>
                    <a:lnTo>
                      <a:pt x="187" y="153"/>
                    </a:lnTo>
                    <a:lnTo>
                      <a:pt x="165" y="166"/>
                    </a:lnTo>
                    <a:lnTo>
                      <a:pt x="144" y="179"/>
                    </a:lnTo>
                    <a:lnTo>
                      <a:pt x="126" y="191"/>
                    </a:lnTo>
                    <a:lnTo>
                      <a:pt x="112" y="201"/>
                    </a:lnTo>
                    <a:lnTo>
                      <a:pt x="100" y="209"/>
                    </a:lnTo>
                    <a:lnTo>
                      <a:pt x="92" y="214"/>
                    </a:lnTo>
                    <a:lnTo>
                      <a:pt x="88" y="217"/>
                    </a:lnTo>
                    <a:lnTo>
                      <a:pt x="90" y="216"/>
                    </a:lnTo>
                    <a:lnTo>
                      <a:pt x="91" y="216"/>
                    </a:lnTo>
                    <a:lnTo>
                      <a:pt x="71" y="228"/>
                    </a:lnTo>
                    <a:lnTo>
                      <a:pt x="53" y="243"/>
                    </a:lnTo>
                    <a:lnTo>
                      <a:pt x="39" y="261"/>
                    </a:lnTo>
                    <a:lnTo>
                      <a:pt x="26" y="280"/>
                    </a:lnTo>
                    <a:lnTo>
                      <a:pt x="15" y="298"/>
                    </a:lnTo>
                    <a:lnTo>
                      <a:pt x="8" y="313"/>
                    </a:lnTo>
                    <a:lnTo>
                      <a:pt x="2" y="324"/>
                    </a:lnTo>
                    <a:lnTo>
                      <a:pt x="1" y="329"/>
                    </a:lnTo>
                    <a:lnTo>
                      <a:pt x="0" y="333"/>
                    </a:lnTo>
                    <a:lnTo>
                      <a:pt x="0" y="338"/>
                    </a:lnTo>
                    <a:lnTo>
                      <a:pt x="1" y="343"/>
                    </a:lnTo>
                    <a:lnTo>
                      <a:pt x="4" y="347"/>
                    </a:lnTo>
                    <a:lnTo>
                      <a:pt x="191" y="601"/>
                    </a:lnTo>
                    <a:lnTo>
                      <a:pt x="195" y="605"/>
                    </a:lnTo>
                    <a:lnTo>
                      <a:pt x="200" y="609"/>
                    </a:lnTo>
                    <a:lnTo>
                      <a:pt x="207" y="610"/>
                    </a:lnTo>
                    <a:lnTo>
                      <a:pt x="212" y="609"/>
                    </a:lnTo>
                    <a:lnTo>
                      <a:pt x="220" y="606"/>
                    </a:lnTo>
                    <a:lnTo>
                      <a:pt x="234" y="602"/>
                    </a:lnTo>
                    <a:lnTo>
                      <a:pt x="255" y="595"/>
                    </a:lnTo>
                    <a:lnTo>
                      <a:pt x="282" y="584"/>
                    </a:lnTo>
                    <a:lnTo>
                      <a:pt x="314" y="570"/>
                    </a:lnTo>
                    <a:lnTo>
                      <a:pt x="350" y="554"/>
                    </a:lnTo>
                    <a:lnTo>
                      <a:pt x="389" y="535"/>
                    </a:lnTo>
                    <a:lnTo>
                      <a:pt x="429" y="511"/>
                    </a:lnTo>
                    <a:lnTo>
                      <a:pt x="472" y="485"/>
                    </a:lnTo>
                    <a:lnTo>
                      <a:pt x="513" y="455"/>
                    </a:lnTo>
                    <a:lnTo>
                      <a:pt x="555" y="423"/>
                    </a:lnTo>
                    <a:lnTo>
                      <a:pt x="595" y="386"/>
                    </a:lnTo>
                    <a:lnTo>
                      <a:pt x="632" y="345"/>
                    </a:lnTo>
                    <a:lnTo>
                      <a:pt x="665" y="300"/>
                    </a:lnTo>
                    <a:lnTo>
                      <a:pt x="695" y="252"/>
                    </a:lnTo>
                    <a:lnTo>
                      <a:pt x="720" y="200"/>
                    </a:lnTo>
                    <a:lnTo>
                      <a:pt x="727" y="196"/>
                    </a:lnTo>
                    <a:lnTo>
                      <a:pt x="740" y="188"/>
                    </a:lnTo>
                    <a:lnTo>
                      <a:pt x="755" y="178"/>
                    </a:lnTo>
                    <a:lnTo>
                      <a:pt x="773" y="168"/>
                    </a:lnTo>
                    <a:lnTo>
                      <a:pt x="790" y="157"/>
                    </a:lnTo>
                    <a:lnTo>
                      <a:pt x="805" y="148"/>
                    </a:lnTo>
                    <a:lnTo>
                      <a:pt x="815" y="142"/>
                    </a:lnTo>
                    <a:lnTo>
                      <a:pt x="819" y="139"/>
                    </a:lnTo>
                    <a:lnTo>
                      <a:pt x="827" y="134"/>
                    </a:lnTo>
                    <a:lnTo>
                      <a:pt x="834" y="127"/>
                    </a:lnTo>
                    <a:lnTo>
                      <a:pt x="842" y="119"/>
                    </a:lnTo>
                    <a:lnTo>
                      <a:pt x="850" y="110"/>
                    </a:lnTo>
                    <a:lnTo>
                      <a:pt x="857" y="101"/>
                    </a:lnTo>
                    <a:lnTo>
                      <a:pt x="862" y="90"/>
                    </a:lnTo>
                    <a:lnTo>
                      <a:pt x="866" y="79"/>
                    </a:lnTo>
                    <a:lnTo>
                      <a:pt x="867" y="66"/>
                    </a:lnTo>
                    <a:lnTo>
                      <a:pt x="867" y="58"/>
                    </a:lnTo>
                    <a:lnTo>
                      <a:pt x="866" y="50"/>
                    </a:lnTo>
                    <a:lnTo>
                      <a:pt x="863" y="44"/>
                    </a:lnTo>
                    <a:lnTo>
                      <a:pt x="859" y="36"/>
                    </a:lnTo>
                    <a:lnTo>
                      <a:pt x="854" y="28"/>
                    </a:lnTo>
                    <a:lnTo>
                      <a:pt x="846" y="19"/>
                    </a:lnTo>
                    <a:lnTo>
                      <a:pt x="836" y="11"/>
                    </a:lnTo>
                    <a:lnTo>
                      <a:pt x="824" y="5"/>
                    </a:lnTo>
                    <a:lnTo>
                      <a:pt x="810" y="1"/>
                    </a:lnTo>
                    <a:lnTo>
                      <a:pt x="794" y="0"/>
                    </a:lnTo>
                    <a:lnTo>
                      <a:pt x="776" y="2"/>
                    </a:lnTo>
                    <a:lnTo>
                      <a:pt x="75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52" name="Freeform 836">
                <a:extLst>
                  <a:ext uri="{FF2B5EF4-FFF2-40B4-BE49-F238E27FC236}">
                    <a16:creationId xmlns:a16="http://schemas.microsoft.com/office/drawing/2014/main" id="{0C00D3ED-4476-4E85-B668-C006A66826F6}"/>
                  </a:ext>
                </a:extLst>
              </p:cNvPr>
              <p:cNvSpPr>
                <a:spLocks/>
              </p:cNvSpPr>
              <p:nvPr/>
            </p:nvSpPr>
            <p:spPr bwMode="auto">
              <a:xfrm flipH="1">
                <a:off x="452" y="983"/>
                <a:ext cx="179" cy="121"/>
              </a:xfrm>
              <a:custGeom>
                <a:avLst/>
                <a:gdLst>
                  <a:gd name="T0" fmla="*/ 0 w 786"/>
                  <a:gd name="T1" fmla="*/ 0 h 528"/>
                  <a:gd name="T2" fmla="*/ 0 w 786"/>
                  <a:gd name="T3" fmla="*/ 0 h 528"/>
                  <a:gd name="T4" fmla="*/ 0 w 786"/>
                  <a:gd name="T5" fmla="*/ 0 h 528"/>
                  <a:gd name="T6" fmla="*/ 0 w 786"/>
                  <a:gd name="T7" fmla="*/ 0 h 528"/>
                  <a:gd name="T8" fmla="*/ 0 w 786"/>
                  <a:gd name="T9" fmla="*/ 0 h 528"/>
                  <a:gd name="T10" fmla="*/ 0 w 786"/>
                  <a:gd name="T11" fmla="*/ 0 h 528"/>
                  <a:gd name="T12" fmla="*/ 0 w 786"/>
                  <a:gd name="T13" fmla="*/ 0 h 528"/>
                  <a:gd name="T14" fmla="*/ 0 w 786"/>
                  <a:gd name="T15" fmla="*/ 0 h 528"/>
                  <a:gd name="T16" fmla="*/ 0 w 786"/>
                  <a:gd name="T17" fmla="*/ 0 h 528"/>
                  <a:gd name="T18" fmla="*/ 0 w 786"/>
                  <a:gd name="T19" fmla="*/ 0 h 528"/>
                  <a:gd name="T20" fmla="*/ 0 w 786"/>
                  <a:gd name="T21" fmla="*/ 0 h 528"/>
                  <a:gd name="T22" fmla="*/ 0 w 786"/>
                  <a:gd name="T23" fmla="*/ 0 h 528"/>
                  <a:gd name="T24" fmla="*/ 0 w 786"/>
                  <a:gd name="T25" fmla="*/ 0 h 528"/>
                  <a:gd name="T26" fmla="*/ 0 w 786"/>
                  <a:gd name="T27" fmla="*/ 0 h 528"/>
                  <a:gd name="T28" fmla="*/ 0 w 786"/>
                  <a:gd name="T29" fmla="*/ 0 h 528"/>
                  <a:gd name="T30" fmla="*/ 0 w 786"/>
                  <a:gd name="T31" fmla="*/ 0 h 528"/>
                  <a:gd name="T32" fmla="*/ 0 w 786"/>
                  <a:gd name="T33" fmla="*/ 0 h 528"/>
                  <a:gd name="T34" fmla="*/ 0 w 786"/>
                  <a:gd name="T35" fmla="*/ 0 h 528"/>
                  <a:gd name="T36" fmla="*/ 0 w 786"/>
                  <a:gd name="T37" fmla="*/ 0 h 528"/>
                  <a:gd name="T38" fmla="*/ 0 w 786"/>
                  <a:gd name="T39" fmla="*/ 0 h 528"/>
                  <a:gd name="T40" fmla="*/ 0 w 786"/>
                  <a:gd name="T41" fmla="*/ 0 h 528"/>
                  <a:gd name="T42" fmla="*/ 0 w 786"/>
                  <a:gd name="T43" fmla="*/ 0 h 528"/>
                  <a:gd name="T44" fmla="*/ 0 w 786"/>
                  <a:gd name="T45" fmla="*/ 0 h 528"/>
                  <a:gd name="T46" fmla="*/ 0 w 786"/>
                  <a:gd name="T47" fmla="*/ 0 h 528"/>
                  <a:gd name="T48" fmla="*/ 0 w 786"/>
                  <a:gd name="T49" fmla="*/ 0 h 528"/>
                  <a:gd name="T50" fmla="*/ 0 w 786"/>
                  <a:gd name="T51" fmla="*/ 0 h 528"/>
                  <a:gd name="T52" fmla="*/ 0 w 786"/>
                  <a:gd name="T53" fmla="*/ 0 h 528"/>
                  <a:gd name="T54" fmla="*/ 0 w 786"/>
                  <a:gd name="T55" fmla="*/ 0 h 528"/>
                  <a:gd name="T56" fmla="*/ 0 w 786"/>
                  <a:gd name="T57" fmla="*/ 0 h 528"/>
                  <a:gd name="T58" fmla="*/ 0 w 786"/>
                  <a:gd name="T59" fmla="*/ 0 h 528"/>
                  <a:gd name="T60" fmla="*/ 0 w 786"/>
                  <a:gd name="T61" fmla="*/ 0 h 528"/>
                  <a:gd name="T62" fmla="*/ 0 w 786"/>
                  <a:gd name="T63" fmla="*/ 0 h 528"/>
                  <a:gd name="T64" fmla="*/ 0 w 786"/>
                  <a:gd name="T65" fmla="*/ 0 h 528"/>
                  <a:gd name="T66" fmla="*/ 0 w 786"/>
                  <a:gd name="T67" fmla="*/ 0 h 528"/>
                  <a:gd name="T68" fmla="*/ 0 w 786"/>
                  <a:gd name="T69" fmla="*/ 0 h 528"/>
                  <a:gd name="T70" fmla="*/ 0 w 786"/>
                  <a:gd name="T71" fmla="*/ 0 h 528"/>
                  <a:gd name="T72" fmla="*/ 0 w 786"/>
                  <a:gd name="T73" fmla="*/ 0 h 528"/>
                  <a:gd name="T74" fmla="*/ 0 w 786"/>
                  <a:gd name="T75" fmla="*/ 0 h 528"/>
                  <a:gd name="T76" fmla="*/ 0 w 786"/>
                  <a:gd name="T77" fmla="*/ 0 h 528"/>
                  <a:gd name="T78" fmla="*/ 0 w 786"/>
                  <a:gd name="T79" fmla="*/ 0 h 528"/>
                  <a:gd name="T80" fmla="*/ 0 w 786"/>
                  <a:gd name="T81" fmla="*/ 0 h 528"/>
                  <a:gd name="T82" fmla="*/ 0 w 786"/>
                  <a:gd name="T83" fmla="*/ 0 h 528"/>
                  <a:gd name="T84" fmla="*/ 0 w 786"/>
                  <a:gd name="T85" fmla="*/ 0 h 528"/>
                  <a:gd name="T86" fmla="*/ 0 w 786"/>
                  <a:gd name="T87" fmla="*/ 0 h 528"/>
                  <a:gd name="T88" fmla="*/ 0 w 786"/>
                  <a:gd name="T89" fmla="*/ 0 h 528"/>
                  <a:gd name="T90" fmla="*/ 0 w 786"/>
                  <a:gd name="T91" fmla="*/ 0 h 528"/>
                  <a:gd name="T92" fmla="*/ 0 w 786"/>
                  <a:gd name="T93" fmla="*/ 0 h 528"/>
                  <a:gd name="T94" fmla="*/ 0 w 786"/>
                  <a:gd name="T95" fmla="*/ 0 h 528"/>
                  <a:gd name="T96" fmla="*/ 0 w 786"/>
                  <a:gd name="T97" fmla="*/ 0 h 528"/>
                  <a:gd name="T98" fmla="*/ 0 w 786"/>
                  <a:gd name="T99" fmla="*/ 0 h 528"/>
                  <a:gd name="T100" fmla="*/ 0 w 786"/>
                  <a:gd name="T101" fmla="*/ 0 h 528"/>
                  <a:gd name="T102" fmla="*/ 0 w 786"/>
                  <a:gd name="T103" fmla="*/ 0 h 528"/>
                  <a:gd name="T104" fmla="*/ 0 w 786"/>
                  <a:gd name="T105" fmla="*/ 0 h 528"/>
                  <a:gd name="T106" fmla="*/ 0 w 786"/>
                  <a:gd name="T107" fmla="*/ 0 h 528"/>
                  <a:gd name="T108" fmla="*/ 0 w 786"/>
                  <a:gd name="T109" fmla="*/ 0 h 528"/>
                  <a:gd name="T110" fmla="*/ 0 w 786"/>
                  <a:gd name="T111" fmla="*/ 0 h 528"/>
                  <a:gd name="T112" fmla="*/ 0 w 786"/>
                  <a:gd name="T113" fmla="*/ 0 h 528"/>
                  <a:gd name="T114" fmla="*/ 0 w 786"/>
                  <a:gd name="T115" fmla="*/ 0 h 528"/>
                  <a:gd name="T116" fmla="*/ 0 w 786"/>
                  <a:gd name="T117" fmla="*/ 0 h 528"/>
                  <a:gd name="T118" fmla="*/ 0 w 786"/>
                  <a:gd name="T119" fmla="*/ 0 h 528"/>
                  <a:gd name="T120" fmla="*/ 0 w 786"/>
                  <a:gd name="T121" fmla="*/ 0 h 5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86"/>
                  <a:gd name="T184" fmla="*/ 0 h 528"/>
                  <a:gd name="T185" fmla="*/ 786 w 786"/>
                  <a:gd name="T186" fmla="*/ 528 h 5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86" h="528">
                    <a:moveTo>
                      <a:pt x="731" y="5"/>
                    </a:moveTo>
                    <a:lnTo>
                      <a:pt x="743" y="1"/>
                    </a:lnTo>
                    <a:lnTo>
                      <a:pt x="754" y="0"/>
                    </a:lnTo>
                    <a:lnTo>
                      <a:pt x="762" y="1"/>
                    </a:lnTo>
                    <a:lnTo>
                      <a:pt x="770" y="4"/>
                    </a:lnTo>
                    <a:lnTo>
                      <a:pt x="775" y="6"/>
                    </a:lnTo>
                    <a:lnTo>
                      <a:pt x="779" y="10"/>
                    </a:lnTo>
                    <a:lnTo>
                      <a:pt x="782" y="14"/>
                    </a:lnTo>
                    <a:lnTo>
                      <a:pt x="783" y="17"/>
                    </a:lnTo>
                    <a:lnTo>
                      <a:pt x="786" y="26"/>
                    </a:lnTo>
                    <a:lnTo>
                      <a:pt x="786" y="35"/>
                    </a:lnTo>
                    <a:lnTo>
                      <a:pt x="782" y="44"/>
                    </a:lnTo>
                    <a:lnTo>
                      <a:pt x="775" y="52"/>
                    </a:lnTo>
                    <a:lnTo>
                      <a:pt x="769" y="58"/>
                    </a:lnTo>
                    <a:lnTo>
                      <a:pt x="764" y="64"/>
                    </a:lnTo>
                    <a:lnTo>
                      <a:pt x="758" y="66"/>
                    </a:lnTo>
                    <a:lnTo>
                      <a:pt x="757" y="67"/>
                    </a:lnTo>
                    <a:lnTo>
                      <a:pt x="753" y="70"/>
                    </a:lnTo>
                    <a:lnTo>
                      <a:pt x="741" y="78"/>
                    </a:lnTo>
                    <a:lnTo>
                      <a:pt x="725" y="88"/>
                    </a:lnTo>
                    <a:lnTo>
                      <a:pt x="705" y="99"/>
                    </a:lnTo>
                    <a:lnTo>
                      <a:pt x="686" y="110"/>
                    </a:lnTo>
                    <a:lnTo>
                      <a:pt x="670" y="121"/>
                    </a:lnTo>
                    <a:lnTo>
                      <a:pt x="657" y="129"/>
                    </a:lnTo>
                    <a:lnTo>
                      <a:pt x="653" y="131"/>
                    </a:lnTo>
                    <a:lnTo>
                      <a:pt x="650" y="134"/>
                    </a:lnTo>
                    <a:lnTo>
                      <a:pt x="648" y="135"/>
                    </a:lnTo>
                    <a:lnTo>
                      <a:pt x="647" y="138"/>
                    </a:lnTo>
                    <a:lnTo>
                      <a:pt x="645" y="140"/>
                    </a:lnTo>
                    <a:lnTo>
                      <a:pt x="626" y="186"/>
                    </a:lnTo>
                    <a:lnTo>
                      <a:pt x="601" y="228"/>
                    </a:lnTo>
                    <a:lnTo>
                      <a:pt x="572" y="267"/>
                    </a:lnTo>
                    <a:lnTo>
                      <a:pt x="541" y="303"/>
                    </a:lnTo>
                    <a:lnTo>
                      <a:pt x="507" y="336"/>
                    </a:lnTo>
                    <a:lnTo>
                      <a:pt x="472" y="367"/>
                    </a:lnTo>
                    <a:lnTo>
                      <a:pt x="436" y="394"/>
                    </a:lnTo>
                    <a:lnTo>
                      <a:pt x="398" y="419"/>
                    </a:lnTo>
                    <a:lnTo>
                      <a:pt x="362" y="441"/>
                    </a:lnTo>
                    <a:lnTo>
                      <a:pt x="327" y="462"/>
                    </a:lnTo>
                    <a:lnTo>
                      <a:pt x="293" y="479"/>
                    </a:lnTo>
                    <a:lnTo>
                      <a:pt x="262" y="493"/>
                    </a:lnTo>
                    <a:lnTo>
                      <a:pt x="233" y="506"/>
                    </a:lnTo>
                    <a:lnTo>
                      <a:pt x="208" y="515"/>
                    </a:lnTo>
                    <a:lnTo>
                      <a:pt x="189" y="523"/>
                    </a:lnTo>
                    <a:lnTo>
                      <a:pt x="173" y="528"/>
                    </a:lnTo>
                    <a:lnTo>
                      <a:pt x="162" y="513"/>
                    </a:lnTo>
                    <a:lnTo>
                      <a:pt x="142" y="485"/>
                    </a:lnTo>
                    <a:lnTo>
                      <a:pt x="115" y="449"/>
                    </a:lnTo>
                    <a:lnTo>
                      <a:pt x="86" y="410"/>
                    </a:lnTo>
                    <a:lnTo>
                      <a:pt x="56" y="369"/>
                    </a:lnTo>
                    <a:lnTo>
                      <a:pt x="30" y="334"/>
                    </a:lnTo>
                    <a:lnTo>
                      <a:pt x="11" y="308"/>
                    </a:lnTo>
                    <a:lnTo>
                      <a:pt x="0" y="294"/>
                    </a:lnTo>
                    <a:lnTo>
                      <a:pt x="6" y="285"/>
                    </a:lnTo>
                    <a:lnTo>
                      <a:pt x="11" y="273"/>
                    </a:lnTo>
                    <a:lnTo>
                      <a:pt x="19" y="261"/>
                    </a:lnTo>
                    <a:lnTo>
                      <a:pt x="26" y="250"/>
                    </a:lnTo>
                    <a:lnTo>
                      <a:pt x="36" y="238"/>
                    </a:lnTo>
                    <a:lnTo>
                      <a:pt x="45" y="228"/>
                    </a:lnTo>
                    <a:lnTo>
                      <a:pt x="55" y="218"/>
                    </a:lnTo>
                    <a:lnTo>
                      <a:pt x="67" y="212"/>
                    </a:lnTo>
                    <a:lnTo>
                      <a:pt x="68" y="212"/>
                    </a:lnTo>
                    <a:lnTo>
                      <a:pt x="68" y="211"/>
                    </a:lnTo>
                    <a:lnTo>
                      <a:pt x="71" y="209"/>
                    </a:lnTo>
                    <a:lnTo>
                      <a:pt x="77" y="204"/>
                    </a:lnTo>
                    <a:lnTo>
                      <a:pt x="89" y="196"/>
                    </a:lnTo>
                    <a:lnTo>
                      <a:pt x="102" y="187"/>
                    </a:lnTo>
                    <a:lnTo>
                      <a:pt x="119" y="177"/>
                    </a:lnTo>
                    <a:lnTo>
                      <a:pt x="138" y="165"/>
                    </a:lnTo>
                    <a:lnTo>
                      <a:pt x="160" y="152"/>
                    </a:lnTo>
                    <a:lnTo>
                      <a:pt x="184" y="138"/>
                    </a:lnTo>
                    <a:lnTo>
                      <a:pt x="207" y="125"/>
                    </a:lnTo>
                    <a:lnTo>
                      <a:pt x="233" y="112"/>
                    </a:lnTo>
                    <a:lnTo>
                      <a:pt x="259" y="99"/>
                    </a:lnTo>
                    <a:lnTo>
                      <a:pt x="285" y="88"/>
                    </a:lnTo>
                    <a:lnTo>
                      <a:pt x="311" y="78"/>
                    </a:lnTo>
                    <a:lnTo>
                      <a:pt x="336" y="71"/>
                    </a:lnTo>
                    <a:lnTo>
                      <a:pt x="359" y="66"/>
                    </a:lnTo>
                    <a:lnTo>
                      <a:pt x="381" y="64"/>
                    </a:lnTo>
                    <a:lnTo>
                      <a:pt x="387" y="64"/>
                    </a:lnTo>
                    <a:lnTo>
                      <a:pt x="397" y="66"/>
                    </a:lnTo>
                    <a:lnTo>
                      <a:pt x="411" y="69"/>
                    </a:lnTo>
                    <a:lnTo>
                      <a:pt x="427" y="71"/>
                    </a:lnTo>
                    <a:lnTo>
                      <a:pt x="444" y="74"/>
                    </a:lnTo>
                    <a:lnTo>
                      <a:pt x="461" y="77"/>
                    </a:lnTo>
                    <a:lnTo>
                      <a:pt x="474" y="79"/>
                    </a:lnTo>
                    <a:lnTo>
                      <a:pt x="483" y="80"/>
                    </a:lnTo>
                    <a:lnTo>
                      <a:pt x="487" y="90"/>
                    </a:lnTo>
                    <a:lnTo>
                      <a:pt x="493" y="104"/>
                    </a:lnTo>
                    <a:lnTo>
                      <a:pt x="502" y="121"/>
                    </a:lnTo>
                    <a:lnTo>
                      <a:pt x="510" y="139"/>
                    </a:lnTo>
                    <a:lnTo>
                      <a:pt x="519" y="157"/>
                    </a:lnTo>
                    <a:lnTo>
                      <a:pt x="526" y="172"/>
                    </a:lnTo>
                    <a:lnTo>
                      <a:pt x="531" y="182"/>
                    </a:lnTo>
                    <a:lnTo>
                      <a:pt x="532" y="186"/>
                    </a:lnTo>
                    <a:lnTo>
                      <a:pt x="535" y="190"/>
                    </a:lnTo>
                    <a:lnTo>
                      <a:pt x="537" y="194"/>
                    </a:lnTo>
                    <a:lnTo>
                      <a:pt x="541" y="196"/>
                    </a:lnTo>
                    <a:lnTo>
                      <a:pt x="546" y="198"/>
                    </a:lnTo>
                    <a:lnTo>
                      <a:pt x="550" y="198"/>
                    </a:lnTo>
                    <a:lnTo>
                      <a:pt x="556" y="198"/>
                    </a:lnTo>
                    <a:lnTo>
                      <a:pt x="559" y="196"/>
                    </a:lnTo>
                    <a:lnTo>
                      <a:pt x="563" y="194"/>
                    </a:lnTo>
                    <a:lnTo>
                      <a:pt x="619" y="146"/>
                    </a:lnTo>
                    <a:lnTo>
                      <a:pt x="622" y="143"/>
                    </a:lnTo>
                    <a:lnTo>
                      <a:pt x="624" y="139"/>
                    </a:lnTo>
                    <a:lnTo>
                      <a:pt x="626" y="135"/>
                    </a:lnTo>
                    <a:lnTo>
                      <a:pt x="626" y="130"/>
                    </a:lnTo>
                    <a:lnTo>
                      <a:pt x="626" y="122"/>
                    </a:lnTo>
                    <a:lnTo>
                      <a:pt x="626" y="103"/>
                    </a:lnTo>
                    <a:lnTo>
                      <a:pt x="624" y="80"/>
                    </a:lnTo>
                    <a:lnTo>
                      <a:pt x="624" y="62"/>
                    </a:lnTo>
                    <a:lnTo>
                      <a:pt x="635" y="57"/>
                    </a:lnTo>
                    <a:lnTo>
                      <a:pt x="649" y="49"/>
                    </a:lnTo>
                    <a:lnTo>
                      <a:pt x="666" y="40"/>
                    </a:lnTo>
                    <a:lnTo>
                      <a:pt x="684" y="30"/>
                    </a:lnTo>
                    <a:lnTo>
                      <a:pt x="702" y="21"/>
                    </a:lnTo>
                    <a:lnTo>
                      <a:pt x="717" y="13"/>
                    </a:lnTo>
                    <a:lnTo>
                      <a:pt x="727" y="8"/>
                    </a:lnTo>
                    <a:lnTo>
                      <a:pt x="731" y="5"/>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53" name="Freeform 837">
                <a:extLst>
                  <a:ext uri="{FF2B5EF4-FFF2-40B4-BE49-F238E27FC236}">
                    <a16:creationId xmlns:a16="http://schemas.microsoft.com/office/drawing/2014/main" id="{940721A7-22DE-4801-85B1-70D344D65632}"/>
                  </a:ext>
                </a:extLst>
              </p:cNvPr>
              <p:cNvSpPr>
                <a:spLocks/>
              </p:cNvSpPr>
              <p:nvPr/>
            </p:nvSpPr>
            <p:spPr bwMode="auto">
              <a:xfrm flipH="1">
                <a:off x="474" y="893"/>
                <a:ext cx="200" cy="167"/>
              </a:xfrm>
              <a:custGeom>
                <a:avLst/>
                <a:gdLst>
                  <a:gd name="T0" fmla="*/ 0 w 872"/>
                  <a:gd name="T1" fmla="*/ 0 h 726"/>
                  <a:gd name="T2" fmla="*/ 0 w 872"/>
                  <a:gd name="T3" fmla="*/ 0 h 726"/>
                  <a:gd name="T4" fmla="*/ 0 w 872"/>
                  <a:gd name="T5" fmla="*/ 0 h 726"/>
                  <a:gd name="T6" fmla="*/ 0 w 872"/>
                  <a:gd name="T7" fmla="*/ 0 h 726"/>
                  <a:gd name="T8" fmla="*/ 0 w 872"/>
                  <a:gd name="T9" fmla="*/ 0 h 726"/>
                  <a:gd name="T10" fmla="*/ 0 w 872"/>
                  <a:gd name="T11" fmla="*/ 0 h 726"/>
                  <a:gd name="T12" fmla="*/ 0 w 872"/>
                  <a:gd name="T13" fmla="*/ 0 h 726"/>
                  <a:gd name="T14" fmla="*/ 0 w 872"/>
                  <a:gd name="T15" fmla="*/ 0 h 726"/>
                  <a:gd name="T16" fmla="*/ 0 w 872"/>
                  <a:gd name="T17" fmla="*/ 0 h 726"/>
                  <a:gd name="T18" fmla="*/ 0 w 872"/>
                  <a:gd name="T19" fmla="*/ 0 h 726"/>
                  <a:gd name="T20" fmla="*/ 0 w 872"/>
                  <a:gd name="T21" fmla="*/ 0 h 726"/>
                  <a:gd name="T22" fmla="*/ 0 w 872"/>
                  <a:gd name="T23" fmla="*/ 0 h 726"/>
                  <a:gd name="T24" fmla="*/ 0 w 872"/>
                  <a:gd name="T25" fmla="*/ 0 h 726"/>
                  <a:gd name="T26" fmla="*/ 0 w 872"/>
                  <a:gd name="T27" fmla="*/ 0 h 726"/>
                  <a:gd name="T28" fmla="*/ 0 w 872"/>
                  <a:gd name="T29" fmla="*/ 0 h 726"/>
                  <a:gd name="T30" fmla="*/ 0 w 872"/>
                  <a:gd name="T31" fmla="*/ 0 h 726"/>
                  <a:gd name="T32" fmla="*/ 0 w 872"/>
                  <a:gd name="T33" fmla="*/ 0 h 726"/>
                  <a:gd name="T34" fmla="*/ 0 w 872"/>
                  <a:gd name="T35" fmla="*/ 0 h 726"/>
                  <a:gd name="T36" fmla="*/ 0 w 872"/>
                  <a:gd name="T37" fmla="*/ 0 h 726"/>
                  <a:gd name="T38" fmla="*/ 0 w 872"/>
                  <a:gd name="T39" fmla="*/ 0 h 726"/>
                  <a:gd name="T40" fmla="*/ 0 w 872"/>
                  <a:gd name="T41" fmla="*/ 0 h 726"/>
                  <a:gd name="T42" fmla="*/ 0 w 872"/>
                  <a:gd name="T43" fmla="*/ 0 h 726"/>
                  <a:gd name="T44" fmla="*/ 0 w 872"/>
                  <a:gd name="T45" fmla="*/ 0 h 726"/>
                  <a:gd name="T46" fmla="*/ 0 w 872"/>
                  <a:gd name="T47" fmla="*/ 0 h 726"/>
                  <a:gd name="T48" fmla="*/ 0 w 872"/>
                  <a:gd name="T49" fmla="*/ 0 h 726"/>
                  <a:gd name="T50" fmla="*/ 0 w 872"/>
                  <a:gd name="T51" fmla="*/ 0 h 726"/>
                  <a:gd name="T52" fmla="*/ 0 w 872"/>
                  <a:gd name="T53" fmla="*/ 0 h 726"/>
                  <a:gd name="T54" fmla="*/ 0 w 872"/>
                  <a:gd name="T55" fmla="*/ 0 h 726"/>
                  <a:gd name="T56" fmla="*/ 0 w 872"/>
                  <a:gd name="T57" fmla="*/ 0 h 726"/>
                  <a:gd name="T58" fmla="*/ 0 w 872"/>
                  <a:gd name="T59" fmla="*/ 0 h 726"/>
                  <a:gd name="T60" fmla="*/ 0 w 872"/>
                  <a:gd name="T61" fmla="*/ 0 h 726"/>
                  <a:gd name="T62" fmla="*/ 0 w 872"/>
                  <a:gd name="T63" fmla="*/ 0 h 726"/>
                  <a:gd name="T64" fmla="*/ 0 w 872"/>
                  <a:gd name="T65" fmla="*/ 0 h 726"/>
                  <a:gd name="T66" fmla="*/ 0 w 872"/>
                  <a:gd name="T67" fmla="*/ 0 h 726"/>
                  <a:gd name="T68" fmla="*/ 0 w 872"/>
                  <a:gd name="T69" fmla="*/ 0 h 726"/>
                  <a:gd name="T70" fmla="*/ 0 w 872"/>
                  <a:gd name="T71" fmla="*/ 0 h 726"/>
                  <a:gd name="T72" fmla="*/ 0 w 872"/>
                  <a:gd name="T73" fmla="*/ 0 h 726"/>
                  <a:gd name="T74" fmla="*/ 0 w 872"/>
                  <a:gd name="T75" fmla="*/ 0 h 726"/>
                  <a:gd name="T76" fmla="*/ 0 w 872"/>
                  <a:gd name="T77" fmla="*/ 0 h 726"/>
                  <a:gd name="T78" fmla="*/ 0 w 872"/>
                  <a:gd name="T79" fmla="*/ 0 h 726"/>
                  <a:gd name="T80" fmla="*/ 0 w 872"/>
                  <a:gd name="T81" fmla="*/ 0 h 726"/>
                  <a:gd name="T82" fmla="*/ 0 w 872"/>
                  <a:gd name="T83" fmla="*/ 0 h 726"/>
                  <a:gd name="T84" fmla="*/ 0 w 872"/>
                  <a:gd name="T85" fmla="*/ 0 h 726"/>
                  <a:gd name="T86" fmla="*/ 0 w 872"/>
                  <a:gd name="T87" fmla="*/ 0 h 726"/>
                  <a:gd name="T88" fmla="*/ 0 w 872"/>
                  <a:gd name="T89" fmla="*/ 0 h 726"/>
                  <a:gd name="T90" fmla="*/ 0 w 872"/>
                  <a:gd name="T91" fmla="*/ 0 h 726"/>
                  <a:gd name="T92" fmla="*/ 0 w 872"/>
                  <a:gd name="T93" fmla="*/ 0 h 726"/>
                  <a:gd name="T94" fmla="*/ 0 w 872"/>
                  <a:gd name="T95" fmla="*/ 0 h 726"/>
                  <a:gd name="T96" fmla="*/ 0 w 872"/>
                  <a:gd name="T97" fmla="*/ 0 h 726"/>
                  <a:gd name="T98" fmla="*/ 0 w 872"/>
                  <a:gd name="T99" fmla="*/ 0 h 726"/>
                  <a:gd name="T100" fmla="*/ 0 w 872"/>
                  <a:gd name="T101" fmla="*/ 0 h 726"/>
                  <a:gd name="T102" fmla="*/ 0 w 872"/>
                  <a:gd name="T103" fmla="*/ 0 h 726"/>
                  <a:gd name="T104" fmla="*/ 0 w 872"/>
                  <a:gd name="T105" fmla="*/ 0 h 726"/>
                  <a:gd name="T106" fmla="*/ 0 w 872"/>
                  <a:gd name="T107" fmla="*/ 0 h 72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72"/>
                  <a:gd name="T163" fmla="*/ 0 h 726"/>
                  <a:gd name="T164" fmla="*/ 872 w 872"/>
                  <a:gd name="T165" fmla="*/ 726 h 72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72" h="726">
                    <a:moveTo>
                      <a:pt x="847" y="406"/>
                    </a:moveTo>
                    <a:lnTo>
                      <a:pt x="848" y="403"/>
                    </a:lnTo>
                    <a:lnTo>
                      <a:pt x="854" y="397"/>
                    </a:lnTo>
                    <a:lnTo>
                      <a:pt x="859" y="387"/>
                    </a:lnTo>
                    <a:lnTo>
                      <a:pt x="865" y="372"/>
                    </a:lnTo>
                    <a:lnTo>
                      <a:pt x="869" y="355"/>
                    </a:lnTo>
                    <a:lnTo>
                      <a:pt x="872" y="335"/>
                    </a:lnTo>
                    <a:lnTo>
                      <a:pt x="868" y="311"/>
                    </a:lnTo>
                    <a:lnTo>
                      <a:pt x="860" y="285"/>
                    </a:lnTo>
                    <a:lnTo>
                      <a:pt x="845" y="236"/>
                    </a:lnTo>
                    <a:lnTo>
                      <a:pt x="841" y="200"/>
                    </a:lnTo>
                    <a:lnTo>
                      <a:pt x="842" y="178"/>
                    </a:lnTo>
                    <a:lnTo>
                      <a:pt x="843" y="171"/>
                    </a:lnTo>
                    <a:lnTo>
                      <a:pt x="842" y="173"/>
                    </a:lnTo>
                    <a:lnTo>
                      <a:pt x="837" y="180"/>
                    </a:lnTo>
                    <a:lnTo>
                      <a:pt x="830" y="189"/>
                    </a:lnTo>
                    <a:lnTo>
                      <a:pt x="821" y="202"/>
                    </a:lnTo>
                    <a:lnTo>
                      <a:pt x="813" y="217"/>
                    </a:lnTo>
                    <a:lnTo>
                      <a:pt x="804" y="234"/>
                    </a:lnTo>
                    <a:lnTo>
                      <a:pt x="796" y="253"/>
                    </a:lnTo>
                    <a:lnTo>
                      <a:pt x="791" y="271"/>
                    </a:lnTo>
                    <a:lnTo>
                      <a:pt x="789" y="263"/>
                    </a:lnTo>
                    <a:lnTo>
                      <a:pt x="783" y="242"/>
                    </a:lnTo>
                    <a:lnTo>
                      <a:pt x="780" y="212"/>
                    </a:lnTo>
                    <a:lnTo>
                      <a:pt x="782" y="177"/>
                    </a:lnTo>
                    <a:lnTo>
                      <a:pt x="783" y="157"/>
                    </a:lnTo>
                    <a:lnTo>
                      <a:pt x="782" y="138"/>
                    </a:lnTo>
                    <a:lnTo>
                      <a:pt x="777" y="118"/>
                    </a:lnTo>
                    <a:lnTo>
                      <a:pt x="772" y="100"/>
                    </a:lnTo>
                    <a:lnTo>
                      <a:pt x="764" y="85"/>
                    </a:lnTo>
                    <a:lnTo>
                      <a:pt x="759" y="72"/>
                    </a:lnTo>
                    <a:lnTo>
                      <a:pt x="754" y="64"/>
                    </a:lnTo>
                    <a:lnTo>
                      <a:pt x="752" y="61"/>
                    </a:lnTo>
                    <a:lnTo>
                      <a:pt x="752" y="65"/>
                    </a:lnTo>
                    <a:lnTo>
                      <a:pt x="751" y="73"/>
                    </a:lnTo>
                    <a:lnTo>
                      <a:pt x="748" y="86"/>
                    </a:lnTo>
                    <a:lnTo>
                      <a:pt x="743" y="102"/>
                    </a:lnTo>
                    <a:lnTo>
                      <a:pt x="737" y="118"/>
                    </a:lnTo>
                    <a:lnTo>
                      <a:pt x="726" y="135"/>
                    </a:lnTo>
                    <a:lnTo>
                      <a:pt x="712" y="150"/>
                    </a:lnTo>
                    <a:lnTo>
                      <a:pt x="695" y="161"/>
                    </a:lnTo>
                    <a:lnTo>
                      <a:pt x="678" y="169"/>
                    </a:lnTo>
                    <a:lnTo>
                      <a:pt x="665" y="176"/>
                    </a:lnTo>
                    <a:lnTo>
                      <a:pt x="656" y="182"/>
                    </a:lnTo>
                    <a:lnTo>
                      <a:pt x="651" y="186"/>
                    </a:lnTo>
                    <a:lnTo>
                      <a:pt x="647" y="189"/>
                    </a:lnTo>
                    <a:lnTo>
                      <a:pt x="646" y="191"/>
                    </a:lnTo>
                    <a:lnTo>
                      <a:pt x="646" y="193"/>
                    </a:lnTo>
                    <a:lnTo>
                      <a:pt x="646" y="187"/>
                    </a:lnTo>
                    <a:lnTo>
                      <a:pt x="644" y="171"/>
                    </a:lnTo>
                    <a:lnTo>
                      <a:pt x="642" y="148"/>
                    </a:lnTo>
                    <a:lnTo>
                      <a:pt x="637" y="120"/>
                    </a:lnTo>
                    <a:lnTo>
                      <a:pt x="630" y="87"/>
                    </a:lnTo>
                    <a:lnTo>
                      <a:pt x="620" y="56"/>
                    </a:lnTo>
                    <a:lnTo>
                      <a:pt x="607" y="26"/>
                    </a:lnTo>
                    <a:lnTo>
                      <a:pt x="590" y="0"/>
                    </a:lnTo>
                    <a:lnTo>
                      <a:pt x="590" y="5"/>
                    </a:lnTo>
                    <a:lnTo>
                      <a:pt x="587" y="20"/>
                    </a:lnTo>
                    <a:lnTo>
                      <a:pt x="585" y="42"/>
                    </a:lnTo>
                    <a:lnTo>
                      <a:pt x="581" y="65"/>
                    </a:lnTo>
                    <a:lnTo>
                      <a:pt x="574" y="91"/>
                    </a:lnTo>
                    <a:lnTo>
                      <a:pt x="566" y="116"/>
                    </a:lnTo>
                    <a:lnTo>
                      <a:pt x="556" y="135"/>
                    </a:lnTo>
                    <a:lnTo>
                      <a:pt x="544" y="147"/>
                    </a:lnTo>
                    <a:lnTo>
                      <a:pt x="525" y="161"/>
                    </a:lnTo>
                    <a:lnTo>
                      <a:pt x="513" y="172"/>
                    </a:lnTo>
                    <a:lnTo>
                      <a:pt x="509" y="177"/>
                    </a:lnTo>
                    <a:lnTo>
                      <a:pt x="508" y="180"/>
                    </a:lnTo>
                    <a:lnTo>
                      <a:pt x="507" y="159"/>
                    </a:lnTo>
                    <a:lnTo>
                      <a:pt x="500" y="113"/>
                    </a:lnTo>
                    <a:lnTo>
                      <a:pt x="491" y="62"/>
                    </a:lnTo>
                    <a:lnTo>
                      <a:pt x="479" y="31"/>
                    </a:lnTo>
                    <a:lnTo>
                      <a:pt x="478" y="36"/>
                    </a:lnTo>
                    <a:lnTo>
                      <a:pt x="473" y="52"/>
                    </a:lnTo>
                    <a:lnTo>
                      <a:pt x="466" y="75"/>
                    </a:lnTo>
                    <a:lnTo>
                      <a:pt x="457" y="100"/>
                    </a:lnTo>
                    <a:lnTo>
                      <a:pt x="447" y="128"/>
                    </a:lnTo>
                    <a:lnTo>
                      <a:pt x="435" y="152"/>
                    </a:lnTo>
                    <a:lnTo>
                      <a:pt x="423" y="172"/>
                    </a:lnTo>
                    <a:lnTo>
                      <a:pt x="412" y="182"/>
                    </a:lnTo>
                    <a:lnTo>
                      <a:pt x="392" y="197"/>
                    </a:lnTo>
                    <a:lnTo>
                      <a:pt x="380" y="213"/>
                    </a:lnTo>
                    <a:lnTo>
                      <a:pt x="375" y="228"/>
                    </a:lnTo>
                    <a:lnTo>
                      <a:pt x="374" y="234"/>
                    </a:lnTo>
                    <a:lnTo>
                      <a:pt x="370" y="224"/>
                    </a:lnTo>
                    <a:lnTo>
                      <a:pt x="360" y="198"/>
                    </a:lnTo>
                    <a:lnTo>
                      <a:pt x="352" y="165"/>
                    </a:lnTo>
                    <a:lnTo>
                      <a:pt x="349" y="134"/>
                    </a:lnTo>
                    <a:lnTo>
                      <a:pt x="354" y="108"/>
                    </a:lnTo>
                    <a:lnTo>
                      <a:pt x="357" y="87"/>
                    </a:lnTo>
                    <a:lnTo>
                      <a:pt x="360" y="74"/>
                    </a:lnTo>
                    <a:lnTo>
                      <a:pt x="361" y="69"/>
                    </a:lnTo>
                    <a:lnTo>
                      <a:pt x="356" y="74"/>
                    </a:lnTo>
                    <a:lnTo>
                      <a:pt x="341" y="89"/>
                    </a:lnTo>
                    <a:lnTo>
                      <a:pt x="321" y="109"/>
                    </a:lnTo>
                    <a:lnTo>
                      <a:pt x="297" y="134"/>
                    </a:lnTo>
                    <a:lnTo>
                      <a:pt x="274" y="164"/>
                    </a:lnTo>
                    <a:lnTo>
                      <a:pt x="252" y="193"/>
                    </a:lnTo>
                    <a:lnTo>
                      <a:pt x="236" y="221"/>
                    </a:lnTo>
                    <a:lnTo>
                      <a:pt x="228" y="247"/>
                    </a:lnTo>
                    <a:lnTo>
                      <a:pt x="223" y="286"/>
                    </a:lnTo>
                    <a:lnTo>
                      <a:pt x="221" y="311"/>
                    </a:lnTo>
                    <a:lnTo>
                      <a:pt x="219" y="323"/>
                    </a:lnTo>
                    <a:lnTo>
                      <a:pt x="219" y="327"/>
                    </a:lnTo>
                    <a:lnTo>
                      <a:pt x="217" y="325"/>
                    </a:lnTo>
                    <a:lnTo>
                      <a:pt x="210" y="320"/>
                    </a:lnTo>
                    <a:lnTo>
                      <a:pt x="200" y="311"/>
                    </a:lnTo>
                    <a:lnTo>
                      <a:pt x="189" y="299"/>
                    </a:lnTo>
                    <a:lnTo>
                      <a:pt x="179" y="285"/>
                    </a:lnTo>
                    <a:lnTo>
                      <a:pt x="169" y="268"/>
                    </a:lnTo>
                    <a:lnTo>
                      <a:pt x="162" y="249"/>
                    </a:lnTo>
                    <a:lnTo>
                      <a:pt x="159" y="226"/>
                    </a:lnTo>
                    <a:lnTo>
                      <a:pt x="156" y="230"/>
                    </a:lnTo>
                    <a:lnTo>
                      <a:pt x="146" y="242"/>
                    </a:lnTo>
                    <a:lnTo>
                      <a:pt x="133" y="258"/>
                    </a:lnTo>
                    <a:lnTo>
                      <a:pt x="119" y="280"/>
                    </a:lnTo>
                    <a:lnTo>
                      <a:pt x="104" y="303"/>
                    </a:lnTo>
                    <a:lnTo>
                      <a:pt x="91" y="329"/>
                    </a:lnTo>
                    <a:lnTo>
                      <a:pt x="81" y="357"/>
                    </a:lnTo>
                    <a:lnTo>
                      <a:pt x="78" y="381"/>
                    </a:lnTo>
                    <a:lnTo>
                      <a:pt x="78" y="424"/>
                    </a:lnTo>
                    <a:lnTo>
                      <a:pt x="78" y="453"/>
                    </a:lnTo>
                    <a:lnTo>
                      <a:pt x="78" y="469"/>
                    </a:lnTo>
                    <a:lnTo>
                      <a:pt x="78" y="474"/>
                    </a:lnTo>
                    <a:lnTo>
                      <a:pt x="75" y="469"/>
                    </a:lnTo>
                    <a:lnTo>
                      <a:pt x="68" y="454"/>
                    </a:lnTo>
                    <a:lnTo>
                      <a:pt x="59" y="435"/>
                    </a:lnTo>
                    <a:lnTo>
                      <a:pt x="49" y="410"/>
                    </a:lnTo>
                    <a:lnTo>
                      <a:pt x="37" y="384"/>
                    </a:lnTo>
                    <a:lnTo>
                      <a:pt x="27" y="359"/>
                    </a:lnTo>
                    <a:lnTo>
                      <a:pt x="19" y="336"/>
                    </a:lnTo>
                    <a:lnTo>
                      <a:pt x="15" y="319"/>
                    </a:lnTo>
                    <a:lnTo>
                      <a:pt x="14" y="327"/>
                    </a:lnTo>
                    <a:lnTo>
                      <a:pt x="10" y="350"/>
                    </a:lnTo>
                    <a:lnTo>
                      <a:pt x="5" y="384"/>
                    </a:lnTo>
                    <a:lnTo>
                      <a:pt x="1" y="424"/>
                    </a:lnTo>
                    <a:lnTo>
                      <a:pt x="0" y="470"/>
                    </a:lnTo>
                    <a:lnTo>
                      <a:pt x="1" y="514"/>
                    </a:lnTo>
                    <a:lnTo>
                      <a:pt x="7" y="554"/>
                    </a:lnTo>
                    <a:lnTo>
                      <a:pt x="20" y="588"/>
                    </a:lnTo>
                    <a:lnTo>
                      <a:pt x="29" y="604"/>
                    </a:lnTo>
                    <a:lnTo>
                      <a:pt x="40" y="620"/>
                    </a:lnTo>
                    <a:lnTo>
                      <a:pt x="52" y="635"/>
                    </a:lnTo>
                    <a:lnTo>
                      <a:pt x="63" y="649"/>
                    </a:lnTo>
                    <a:lnTo>
                      <a:pt x="76" y="663"/>
                    </a:lnTo>
                    <a:lnTo>
                      <a:pt x="91" y="673"/>
                    </a:lnTo>
                    <a:lnTo>
                      <a:pt x="104" y="683"/>
                    </a:lnTo>
                    <a:lnTo>
                      <a:pt x="118" y="690"/>
                    </a:lnTo>
                    <a:lnTo>
                      <a:pt x="131" y="696"/>
                    </a:lnTo>
                    <a:lnTo>
                      <a:pt x="145" y="702"/>
                    </a:lnTo>
                    <a:lnTo>
                      <a:pt x="157" y="708"/>
                    </a:lnTo>
                    <a:lnTo>
                      <a:pt x="169" y="713"/>
                    </a:lnTo>
                    <a:lnTo>
                      <a:pt x="178" y="718"/>
                    </a:lnTo>
                    <a:lnTo>
                      <a:pt x="184" y="722"/>
                    </a:lnTo>
                    <a:lnTo>
                      <a:pt x="189" y="725"/>
                    </a:lnTo>
                    <a:lnTo>
                      <a:pt x="191" y="726"/>
                    </a:lnTo>
                    <a:lnTo>
                      <a:pt x="673" y="487"/>
                    </a:lnTo>
                    <a:lnTo>
                      <a:pt x="729" y="571"/>
                    </a:lnTo>
                    <a:lnTo>
                      <a:pt x="798" y="519"/>
                    </a:lnTo>
                    <a:lnTo>
                      <a:pt x="794" y="450"/>
                    </a:lnTo>
                    <a:lnTo>
                      <a:pt x="847" y="406"/>
                    </a:lnTo>
                    <a:close/>
                  </a:path>
                </a:pathLst>
              </a:custGeom>
              <a:solidFill>
                <a:srgbClr val="C0C0C0"/>
              </a:solidFill>
              <a:ln w="12700">
                <a:solidFill>
                  <a:srgbClr val="12121C"/>
                </a:solidFill>
                <a:round/>
                <a:headEnd/>
                <a:tailEnd/>
              </a:ln>
            </p:spPr>
            <p:txBody>
              <a:bodyPr/>
              <a:lstStyle/>
              <a:p>
                <a:pPr defTabSz="914400"/>
                <a:endParaRPr lang="sr-Latn-RS" sz="1400">
                  <a:solidFill>
                    <a:srgbClr val="000000"/>
                  </a:solidFill>
                  <a:cs typeface="+mn-cs"/>
                </a:endParaRPr>
              </a:p>
            </p:txBody>
          </p:sp>
          <p:sp>
            <p:nvSpPr>
              <p:cNvPr id="14954" name="Freeform 838">
                <a:extLst>
                  <a:ext uri="{FF2B5EF4-FFF2-40B4-BE49-F238E27FC236}">
                    <a16:creationId xmlns:a16="http://schemas.microsoft.com/office/drawing/2014/main" id="{69A30DD3-8364-425F-BE2E-30E3207E5E9D}"/>
                  </a:ext>
                </a:extLst>
              </p:cNvPr>
              <p:cNvSpPr>
                <a:spLocks/>
              </p:cNvSpPr>
              <p:nvPr/>
            </p:nvSpPr>
            <p:spPr bwMode="auto">
              <a:xfrm flipH="1">
                <a:off x="462" y="988"/>
                <a:ext cx="23" cy="15"/>
              </a:xfrm>
              <a:custGeom>
                <a:avLst/>
                <a:gdLst>
                  <a:gd name="T0" fmla="*/ 0 w 100"/>
                  <a:gd name="T1" fmla="*/ 0 h 63"/>
                  <a:gd name="T2" fmla="*/ 0 w 100"/>
                  <a:gd name="T3" fmla="*/ 0 h 63"/>
                  <a:gd name="T4" fmla="*/ 0 w 100"/>
                  <a:gd name="T5" fmla="*/ 0 h 63"/>
                  <a:gd name="T6" fmla="*/ 0 w 100"/>
                  <a:gd name="T7" fmla="*/ 0 h 63"/>
                  <a:gd name="T8" fmla="*/ 0 w 100"/>
                  <a:gd name="T9" fmla="*/ 0 h 63"/>
                  <a:gd name="T10" fmla="*/ 0 w 100"/>
                  <a:gd name="T11" fmla="*/ 0 h 63"/>
                  <a:gd name="T12" fmla="*/ 0 w 100"/>
                  <a:gd name="T13" fmla="*/ 0 h 63"/>
                  <a:gd name="T14" fmla="*/ 0 w 100"/>
                  <a:gd name="T15" fmla="*/ 0 h 63"/>
                  <a:gd name="T16" fmla="*/ 0 w 100"/>
                  <a:gd name="T17" fmla="*/ 0 h 63"/>
                  <a:gd name="T18" fmla="*/ 0 w 100"/>
                  <a:gd name="T19" fmla="*/ 0 h 63"/>
                  <a:gd name="T20" fmla="*/ 0 w 100"/>
                  <a:gd name="T21" fmla="*/ 0 h 63"/>
                  <a:gd name="T22" fmla="*/ 0 w 100"/>
                  <a:gd name="T23" fmla="*/ 0 h 63"/>
                  <a:gd name="T24" fmla="*/ 0 w 100"/>
                  <a:gd name="T25" fmla="*/ 0 h 63"/>
                  <a:gd name="T26" fmla="*/ 0 w 100"/>
                  <a:gd name="T27" fmla="*/ 0 h 63"/>
                  <a:gd name="T28" fmla="*/ 0 w 100"/>
                  <a:gd name="T29" fmla="*/ 0 h 63"/>
                  <a:gd name="T30" fmla="*/ 0 w 100"/>
                  <a:gd name="T31" fmla="*/ 0 h 63"/>
                  <a:gd name="T32" fmla="*/ 0 w 100"/>
                  <a:gd name="T33" fmla="*/ 0 h 63"/>
                  <a:gd name="T34" fmla="*/ 0 w 100"/>
                  <a:gd name="T35" fmla="*/ 0 h 6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0"/>
                  <a:gd name="T55" fmla="*/ 0 h 63"/>
                  <a:gd name="T56" fmla="*/ 100 w 100"/>
                  <a:gd name="T57" fmla="*/ 63 h 6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0" h="63">
                    <a:moveTo>
                      <a:pt x="20" y="40"/>
                    </a:moveTo>
                    <a:lnTo>
                      <a:pt x="0" y="52"/>
                    </a:lnTo>
                    <a:lnTo>
                      <a:pt x="63" y="63"/>
                    </a:lnTo>
                    <a:lnTo>
                      <a:pt x="65" y="48"/>
                    </a:lnTo>
                    <a:lnTo>
                      <a:pt x="64" y="48"/>
                    </a:lnTo>
                    <a:lnTo>
                      <a:pt x="60" y="46"/>
                    </a:lnTo>
                    <a:lnTo>
                      <a:pt x="54" y="45"/>
                    </a:lnTo>
                    <a:lnTo>
                      <a:pt x="47" y="44"/>
                    </a:lnTo>
                    <a:lnTo>
                      <a:pt x="55" y="39"/>
                    </a:lnTo>
                    <a:lnTo>
                      <a:pt x="64" y="35"/>
                    </a:lnTo>
                    <a:lnTo>
                      <a:pt x="73" y="29"/>
                    </a:lnTo>
                    <a:lnTo>
                      <a:pt x="82" y="24"/>
                    </a:lnTo>
                    <a:lnTo>
                      <a:pt x="89" y="20"/>
                    </a:lnTo>
                    <a:lnTo>
                      <a:pt x="95" y="16"/>
                    </a:lnTo>
                    <a:lnTo>
                      <a:pt x="99" y="15"/>
                    </a:lnTo>
                    <a:lnTo>
                      <a:pt x="100" y="14"/>
                    </a:lnTo>
                    <a:lnTo>
                      <a:pt x="93" y="0"/>
                    </a:lnTo>
                    <a:lnTo>
                      <a:pt x="20"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55" name="Freeform 839">
                <a:extLst>
                  <a:ext uri="{FF2B5EF4-FFF2-40B4-BE49-F238E27FC236}">
                    <a16:creationId xmlns:a16="http://schemas.microsoft.com/office/drawing/2014/main" id="{AB9382C9-E796-412B-8B67-37BFF3C86C88}"/>
                  </a:ext>
                </a:extLst>
              </p:cNvPr>
              <p:cNvSpPr>
                <a:spLocks/>
              </p:cNvSpPr>
              <p:nvPr/>
            </p:nvSpPr>
            <p:spPr bwMode="auto">
              <a:xfrm flipH="1">
                <a:off x="611" y="1425"/>
                <a:ext cx="36" cy="34"/>
              </a:xfrm>
              <a:custGeom>
                <a:avLst/>
                <a:gdLst>
                  <a:gd name="T0" fmla="*/ 0 w 155"/>
                  <a:gd name="T1" fmla="*/ 0 h 147"/>
                  <a:gd name="T2" fmla="*/ 0 w 155"/>
                  <a:gd name="T3" fmla="*/ 0 h 147"/>
                  <a:gd name="T4" fmla="*/ 0 w 155"/>
                  <a:gd name="T5" fmla="*/ 0 h 147"/>
                  <a:gd name="T6" fmla="*/ 0 w 155"/>
                  <a:gd name="T7" fmla="*/ 0 h 147"/>
                  <a:gd name="T8" fmla="*/ 0 w 155"/>
                  <a:gd name="T9" fmla="*/ 0 h 147"/>
                  <a:gd name="T10" fmla="*/ 0 w 155"/>
                  <a:gd name="T11" fmla="*/ 0 h 147"/>
                  <a:gd name="T12" fmla="*/ 0 w 155"/>
                  <a:gd name="T13" fmla="*/ 0 h 147"/>
                  <a:gd name="T14" fmla="*/ 0 w 155"/>
                  <a:gd name="T15" fmla="*/ 0 h 147"/>
                  <a:gd name="T16" fmla="*/ 0 w 155"/>
                  <a:gd name="T17" fmla="*/ 0 h 147"/>
                  <a:gd name="T18" fmla="*/ 0 w 155"/>
                  <a:gd name="T19" fmla="*/ 0 h 147"/>
                  <a:gd name="T20" fmla="*/ 0 w 155"/>
                  <a:gd name="T21" fmla="*/ 0 h 147"/>
                  <a:gd name="T22" fmla="*/ 0 w 155"/>
                  <a:gd name="T23" fmla="*/ 0 h 147"/>
                  <a:gd name="T24" fmla="*/ 0 w 155"/>
                  <a:gd name="T25" fmla="*/ 0 h 147"/>
                  <a:gd name="T26" fmla="*/ 0 w 155"/>
                  <a:gd name="T27" fmla="*/ 0 h 147"/>
                  <a:gd name="T28" fmla="*/ 0 w 155"/>
                  <a:gd name="T29" fmla="*/ 0 h 147"/>
                  <a:gd name="T30" fmla="*/ 0 w 155"/>
                  <a:gd name="T31" fmla="*/ 0 h 147"/>
                  <a:gd name="T32" fmla="*/ 0 w 155"/>
                  <a:gd name="T33" fmla="*/ 0 h 147"/>
                  <a:gd name="T34" fmla="*/ 0 w 155"/>
                  <a:gd name="T35" fmla="*/ 0 h 147"/>
                  <a:gd name="T36" fmla="*/ 0 w 155"/>
                  <a:gd name="T37" fmla="*/ 0 h 147"/>
                  <a:gd name="T38" fmla="*/ 0 w 155"/>
                  <a:gd name="T39" fmla="*/ 0 h 147"/>
                  <a:gd name="T40" fmla="*/ 0 w 155"/>
                  <a:gd name="T41" fmla="*/ 0 h 147"/>
                  <a:gd name="T42" fmla="*/ 0 w 155"/>
                  <a:gd name="T43" fmla="*/ 0 h 147"/>
                  <a:gd name="T44" fmla="*/ 0 w 155"/>
                  <a:gd name="T45" fmla="*/ 0 h 147"/>
                  <a:gd name="T46" fmla="*/ 0 w 155"/>
                  <a:gd name="T47" fmla="*/ 0 h 147"/>
                  <a:gd name="T48" fmla="*/ 0 w 155"/>
                  <a:gd name="T49" fmla="*/ 0 h 147"/>
                  <a:gd name="T50" fmla="*/ 0 w 155"/>
                  <a:gd name="T51" fmla="*/ 0 h 147"/>
                  <a:gd name="T52" fmla="*/ 0 w 155"/>
                  <a:gd name="T53" fmla="*/ 0 h 147"/>
                  <a:gd name="T54" fmla="*/ 0 w 155"/>
                  <a:gd name="T55" fmla="*/ 0 h 147"/>
                  <a:gd name="T56" fmla="*/ 0 w 155"/>
                  <a:gd name="T57" fmla="*/ 0 h 147"/>
                  <a:gd name="T58" fmla="*/ 0 w 155"/>
                  <a:gd name="T59" fmla="*/ 0 h 147"/>
                  <a:gd name="T60" fmla="*/ 0 w 155"/>
                  <a:gd name="T61" fmla="*/ 0 h 147"/>
                  <a:gd name="T62" fmla="*/ 0 w 155"/>
                  <a:gd name="T63" fmla="*/ 0 h 147"/>
                  <a:gd name="T64" fmla="*/ 0 w 155"/>
                  <a:gd name="T65" fmla="*/ 0 h 1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5"/>
                  <a:gd name="T100" fmla="*/ 0 h 147"/>
                  <a:gd name="T101" fmla="*/ 155 w 155"/>
                  <a:gd name="T102" fmla="*/ 147 h 1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5" h="147">
                    <a:moveTo>
                      <a:pt x="155" y="73"/>
                    </a:moveTo>
                    <a:lnTo>
                      <a:pt x="153" y="87"/>
                    </a:lnTo>
                    <a:lnTo>
                      <a:pt x="148" y="101"/>
                    </a:lnTo>
                    <a:lnTo>
                      <a:pt x="142" y="114"/>
                    </a:lnTo>
                    <a:lnTo>
                      <a:pt x="132" y="125"/>
                    </a:lnTo>
                    <a:lnTo>
                      <a:pt x="121" y="134"/>
                    </a:lnTo>
                    <a:lnTo>
                      <a:pt x="108" y="141"/>
                    </a:lnTo>
                    <a:lnTo>
                      <a:pt x="93" y="146"/>
                    </a:lnTo>
                    <a:lnTo>
                      <a:pt x="78" y="147"/>
                    </a:lnTo>
                    <a:lnTo>
                      <a:pt x="62" y="146"/>
                    </a:lnTo>
                    <a:lnTo>
                      <a:pt x="48" y="141"/>
                    </a:lnTo>
                    <a:lnTo>
                      <a:pt x="35" y="134"/>
                    </a:lnTo>
                    <a:lnTo>
                      <a:pt x="23" y="125"/>
                    </a:lnTo>
                    <a:lnTo>
                      <a:pt x="13" y="114"/>
                    </a:lnTo>
                    <a:lnTo>
                      <a:pt x="6" y="101"/>
                    </a:lnTo>
                    <a:lnTo>
                      <a:pt x="1" y="87"/>
                    </a:lnTo>
                    <a:lnTo>
                      <a:pt x="0" y="73"/>
                    </a:lnTo>
                    <a:lnTo>
                      <a:pt x="1" y="59"/>
                    </a:lnTo>
                    <a:lnTo>
                      <a:pt x="6" y="44"/>
                    </a:lnTo>
                    <a:lnTo>
                      <a:pt x="13" y="32"/>
                    </a:lnTo>
                    <a:lnTo>
                      <a:pt x="23" y="21"/>
                    </a:lnTo>
                    <a:lnTo>
                      <a:pt x="35" y="13"/>
                    </a:lnTo>
                    <a:lnTo>
                      <a:pt x="48" y="5"/>
                    </a:lnTo>
                    <a:lnTo>
                      <a:pt x="62" y="1"/>
                    </a:lnTo>
                    <a:lnTo>
                      <a:pt x="78" y="0"/>
                    </a:lnTo>
                    <a:lnTo>
                      <a:pt x="93" y="1"/>
                    </a:lnTo>
                    <a:lnTo>
                      <a:pt x="108" y="5"/>
                    </a:lnTo>
                    <a:lnTo>
                      <a:pt x="121" y="13"/>
                    </a:lnTo>
                    <a:lnTo>
                      <a:pt x="132" y="21"/>
                    </a:lnTo>
                    <a:lnTo>
                      <a:pt x="142" y="32"/>
                    </a:lnTo>
                    <a:lnTo>
                      <a:pt x="148" y="44"/>
                    </a:lnTo>
                    <a:lnTo>
                      <a:pt x="153" y="59"/>
                    </a:lnTo>
                    <a:lnTo>
                      <a:pt x="155"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56" name="Freeform 840">
                <a:extLst>
                  <a:ext uri="{FF2B5EF4-FFF2-40B4-BE49-F238E27FC236}">
                    <a16:creationId xmlns:a16="http://schemas.microsoft.com/office/drawing/2014/main" id="{868F9311-117C-4C07-B48F-74AEA4182761}"/>
                  </a:ext>
                </a:extLst>
              </p:cNvPr>
              <p:cNvSpPr>
                <a:spLocks/>
              </p:cNvSpPr>
              <p:nvPr/>
            </p:nvSpPr>
            <p:spPr bwMode="auto">
              <a:xfrm flipH="1">
                <a:off x="588" y="1056"/>
                <a:ext cx="17" cy="18"/>
              </a:xfrm>
              <a:custGeom>
                <a:avLst/>
                <a:gdLst>
                  <a:gd name="T0" fmla="*/ 0 w 74"/>
                  <a:gd name="T1" fmla="*/ 0 h 79"/>
                  <a:gd name="T2" fmla="*/ 0 w 74"/>
                  <a:gd name="T3" fmla="*/ 0 h 79"/>
                  <a:gd name="T4" fmla="*/ 0 w 74"/>
                  <a:gd name="T5" fmla="*/ 0 h 79"/>
                  <a:gd name="T6" fmla="*/ 0 w 74"/>
                  <a:gd name="T7" fmla="*/ 0 h 79"/>
                  <a:gd name="T8" fmla="*/ 0 w 74"/>
                  <a:gd name="T9" fmla="*/ 0 h 79"/>
                  <a:gd name="T10" fmla="*/ 0 w 74"/>
                  <a:gd name="T11" fmla="*/ 0 h 79"/>
                  <a:gd name="T12" fmla="*/ 0 w 74"/>
                  <a:gd name="T13" fmla="*/ 0 h 79"/>
                  <a:gd name="T14" fmla="*/ 0 w 74"/>
                  <a:gd name="T15" fmla="*/ 0 h 79"/>
                  <a:gd name="T16" fmla="*/ 0 w 74"/>
                  <a:gd name="T17" fmla="*/ 0 h 79"/>
                  <a:gd name="T18" fmla="*/ 0 w 74"/>
                  <a:gd name="T19" fmla="*/ 0 h 79"/>
                  <a:gd name="T20" fmla="*/ 0 w 74"/>
                  <a:gd name="T21" fmla="*/ 0 h 79"/>
                  <a:gd name="T22" fmla="*/ 0 w 74"/>
                  <a:gd name="T23" fmla="*/ 0 h 79"/>
                  <a:gd name="T24" fmla="*/ 0 w 74"/>
                  <a:gd name="T25" fmla="*/ 0 h 79"/>
                  <a:gd name="T26" fmla="*/ 0 w 74"/>
                  <a:gd name="T27" fmla="*/ 0 h 79"/>
                  <a:gd name="T28" fmla="*/ 0 w 74"/>
                  <a:gd name="T29" fmla="*/ 0 h 79"/>
                  <a:gd name="T30" fmla="*/ 0 w 74"/>
                  <a:gd name="T31" fmla="*/ 0 h 79"/>
                  <a:gd name="T32" fmla="*/ 0 w 74"/>
                  <a:gd name="T33" fmla="*/ 0 h 79"/>
                  <a:gd name="T34" fmla="*/ 0 w 74"/>
                  <a:gd name="T35" fmla="*/ 0 h 79"/>
                  <a:gd name="T36" fmla="*/ 0 w 74"/>
                  <a:gd name="T37" fmla="*/ 0 h 79"/>
                  <a:gd name="T38" fmla="*/ 0 w 74"/>
                  <a:gd name="T39" fmla="*/ 0 h 79"/>
                  <a:gd name="T40" fmla="*/ 0 w 74"/>
                  <a:gd name="T41" fmla="*/ 0 h 79"/>
                  <a:gd name="T42" fmla="*/ 0 w 74"/>
                  <a:gd name="T43" fmla="*/ 0 h 79"/>
                  <a:gd name="T44" fmla="*/ 0 w 74"/>
                  <a:gd name="T45" fmla="*/ 0 h 79"/>
                  <a:gd name="T46" fmla="*/ 0 w 74"/>
                  <a:gd name="T47" fmla="*/ 0 h 79"/>
                  <a:gd name="T48" fmla="*/ 0 w 74"/>
                  <a:gd name="T49" fmla="*/ 0 h 79"/>
                  <a:gd name="T50" fmla="*/ 0 w 74"/>
                  <a:gd name="T51" fmla="*/ 0 h 79"/>
                  <a:gd name="T52" fmla="*/ 0 w 74"/>
                  <a:gd name="T53" fmla="*/ 0 h 79"/>
                  <a:gd name="T54" fmla="*/ 0 w 74"/>
                  <a:gd name="T55" fmla="*/ 0 h 79"/>
                  <a:gd name="T56" fmla="*/ 0 w 74"/>
                  <a:gd name="T57" fmla="*/ 0 h 79"/>
                  <a:gd name="T58" fmla="*/ 0 w 74"/>
                  <a:gd name="T59" fmla="*/ 0 h 79"/>
                  <a:gd name="T60" fmla="*/ 0 w 74"/>
                  <a:gd name="T61" fmla="*/ 0 h 79"/>
                  <a:gd name="T62" fmla="*/ 0 w 74"/>
                  <a:gd name="T63" fmla="*/ 0 h 79"/>
                  <a:gd name="T64" fmla="*/ 0 w 74"/>
                  <a:gd name="T65" fmla="*/ 0 h 79"/>
                  <a:gd name="T66" fmla="*/ 0 w 74"/>
                  <a:gd name="T67" fmla="*/ 0 h 79"/>
                  <a:gd name="T68" fmla="*/ 0 w 74"/>
                  <a:gd name="T69" fmla="*/ 0 h 79"/>
                  <a:gd name="T70" fmla="*/ 0 w 74"/>
                  <a:gd name="T71" fmla="*/ 0 h 79"/>
                  <a:gd name="T72" fmla="*/ 0 w 74"/>
                  <a:gd name="T73" fmla="*/ 0 h 79"/>
                  <a:gd name="T74" fmla="*/ 0 w 74"/>
                  <a:gd name="T75" fmla="*/ 0 h 79"/>
                  <a:gd name="T76" fmla="*/ 0 w 74"/>
                  <a:gd name="T77" fmla="*/ 0 h 7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79"/>
                  <a:gd name="T119" fmla="*/ 74 w 74"/>
                  <a:gd name="T120" fmla="*/ 79 h 7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79">
                    <a:moveTo>
                      <a:pt x="3" y="12"/>
                    </a:moveTo>
                    <a:lnTo>
                      <a:pt x="0" y="64"/>
                    </a:lnTo>
                    <a:lnTo>
                      <a:pt x="0" y="66"/>
                    </a:lnTo>
                    <a:lnTo>
                      <a:pt x="0" y="69"/>
                    </a:lnTo>
                    <a:lnTo>
                      <a:pt x="2" y="73"/>
                    </a:lnTo>
                    <a:lnTo>
                      <a:pt x="3" y="75"/>
                    </a:lnTo>
                    <a:lnTo>
                      <a:pt x="6" y="77"/>
                    </a:lnTo>
                    <a:lnTo>
                      <a:pt x="9" y="78"/>
                    </a:lnTo>
                    <a:lnTo>
                      <a:pt x="11" y="79"/>
                    </a:lnTo>
                    <a:lnTo>
                      <a:pt x="14" y="79"/>
                    </a:lnTo>
                    <a:lnTo>
                      <a:pt x="62" y="74"/>
                    </a:lnTo>
                    <a:lnTo>
                      <a:pt x="67" y="73"/>
                    </a:lnTo>
                    <a:lnTo>
                      <a:pt x="71" y="69"/>
                    </a:lnTo>
                    <a:lnTo>
                      <a:pt x="74" y="65"/>
                    </a:lnTo>
                    <a:lnTo>
                      <a:pt x="74" y="60"/>
                    </a:lnTo>
                    <a:lnTo>
                      <a:pt x="72" y="55"/>
                    </a:lnTo>
                    <a:lnTo>
                      <a:pt x="68" y="51"/>
                    </a:lnTo>
                    <a:lnTo>
                      <a:pt x="65" y="48"/>
                    </a:lnTo>
                    <a:lnTo>
                      <a:pt x="59" y="47"/>
                    </a:lnTo>
                    <a:lnTo>
                      <a:pt x="57" y="47"/>
                    </a:lnTo>
                    <a:lnTo>
                      <a:pt x="49" y="48"/>
                    </a:lnTo>
                    <a:lnTo>
                      <a:pt x="39" y="49"/>
                    </a:lnTo>
                    <a:lnTo>
                      <a:pt x="28" y="51"/>
                    </a:lnTo>
                    <a:lnTo>
                      <a:pt x="29" y="39"/>
                    </a:lnTo>
                    <a:lnTo>
                      <a:pt x="29" y="26"/>
                    </a:lnTo>
                    <a:lnTo>
                      <a:pt x="31" y="18"/>
                    </a:lnTo>
                    <a:lnTo>
                      <a:pt x="31" y="14"/>
                    </a:lnTo>
                    <a:lnTo>
                      <a:pt x="31" y="13"/>
                    </a:lnTo>
                    <a:lnTo>
                      <a:pt x="29" y="8"/>
                    </a:lnTo>
                    <a:lnTo>
                      <a:pt x="27" y="4"/>
                    </a:lnTo>
                    <a:lnTo>
                      <a:pt x="24" y="1"/>
                    </a:lnTo>
                    <a:lnTo>
                      <a:pt x="19" y="0"/>
                    </a:lnTo>
                    <a:lnTo>
                      <a:pt x="14" y="0"/>
                    </a:lnTo>
                    <a:lnTo>
                      <a:pt x="9" y="3"/>
                    </a:lnTo>
                    <a:lnTo>
                      <a:pt x="5" y="6"/>
                    </a:lnTo>
                    <a:lnTo>
                      <a:pt x="3"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57" name="Freeform 841">
                <a:extLst>
                  <a:ext uri="{FF2B5EF4-FFF2-40B4-BE49-F238E27FC236}">
                    <a16:creationId xmlns:a16="http://schemas.microsoft.com/office/drawing/2014/main" id="{C0E42F45-67C7-417E-936F-C7EAE259AA42}"/>
                  </a:ext>
                </a:extLst>
              </p:cNvPr>
              <p:cNvSpPr>
                <a:spLocks/>
              </p:cNvSpPr>
              <p:nvPr/>
            </p:nvSpPr>
            <p:spPr bwMode="auto">
              <a:xfrm flipH="1">
                <a:off x="563" y="1072"/>
                <a:ext cx="20" cy="12"/>
              </a:xfrm>
              <a:custGeom>
                <a:avLst/>
                <a:gdLst>
                  <a:gd name="T0" fmla="*/ 0 w 83"/>
                  <a:gd name="T1" fmla="*/ 0 h 56"/>
                  <a:gd name="T2" fmla="*/ 0 w 83"/>
                  <a:gd name="T3" fmla="*/ 0 h 56"/>
                  <a:gd name="T4" fmla="*/ 0 w 83"/>
                  <a:gd name="T5" fmla="*/ 0 h 56"/>
                  <a:gd name="T6" fmla="*/ 0 w 83"/>
                  <a:gd name="T7" fmla="*/ 0 h 56"/>
                  <a:gd name="T8" fmla="*/ 0 w 83"/>
                  <a:gd name="T9" fmla="*/ 0 h 56"/>
                  <a:gd name="T10" fmla="*/ 0 w 83"/>
                  <a:gd name="T11" fmla="*/ 0 h 56"/>
                  <a:gd name="T12" fmla="*/ 0 w 83"/>
                  <a:gd name="T13" fmla="*/ 0 h 56"/>
                  <a:gd name="T14" fmla="*/ 0 w 83"/>
                  <a:gd name="T15" fmla="*/ 0 h 56"/>
                  <a:gd name="T16" fmla="*/ 0 w 83"/>
                  <a:gd name="T17" fmla="*/ 0 h 56"/>
                  <a:gd name="T18" fmla="*/ 0 w 83"/>
                  <a:gd name="T19" fmla="*/ 0 h 56"/>
                  <a:gd name="T20" fmla="*/ 0 w 83"/>
                  <a:gd name="T21" fmla="*/ 0 h 56"/>
                  <a:gd name="T22" fmla="*/ 0 w 83"/>
                  <a:gd name="T23" fmla="*/ 0 h 56"/>
                  <a:gd name="T24" fmla="*/ 0 w 83"/>
                  <a:gd name="T25" fmla="*/ 0 h 56"/>
                  <a:gd name="T26" fmla="*/ 0 w 83"/>
                  <a:gd name="T27" fmla="*/ 0 h 56"/>
                  <a:gd name="T28" fmla="*/ 0 w 83"/>
                  <a:gd name="T29" fmla="*/ 0 h 56"/>
                  <a:gd name="T30" fmla="*/ 0 w 83"/>
                  <a:gd name="T31" fmla="*/ 0 h 56"/>
                  <a:gd name="T32" fmla="*/ 0 w 83"/>
                  <a:gd name="T33" fmla="*/ 0 h 56"/>
                  <a:gd name="T34" fmla="*/ 0 w 83"/>
                  <a:gd name="T35" fmla="*/ 0 h 56"/>
                  <a:gd name="T36" fmla="*/ 0 w 83"/>
                  <a:gd name="T37" fmla="*/ 0 h 5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56"/>
                  <a:gd name="T59" fmla="*/ 83 w 83"/>
                  <a:gd name="T60" fmla="*/ 56 h 5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56">
                    <a:moveTo>
                      <a:pt x="63" y="2"/>
                    </a:moveTo>
                    <a:lnTo>
                      <a:pt x="6" y="30"/>
                    </a:lnTo>
                    <a:lnTo>
                      <a:pt x="2" y="33"/>
                    </a:lnTo>
                    <a:lnTo>
                      <a:pt x="0" y="38"/>
                    </a:lnTo>
                    <a:lnTo>
                      <a:pt x="0" y="43"/>
                    </a:lnTo>
                    <a:lnTo>
                      <a:pt x="1" y="49"/>
                    </a:lnTo>
                    <a:lnTo>
                      <a:pt x="4" y="52"/>
                    </a:lnTo>
                    <a:lnTo>
                      <a:pt x="9" y="55"/>
                    </a:lnTo>
                    <a:lnTo>
                      <a:pt x="14" y="56"/>
                    </a:lnTo>
                    <a:lnTo>
                      <a:pt x="19" y="55"/>
                    </a:lnTo>
                    <a:lnTo>
                      <a:pt x="76" y="26"/>
                    </a:lnTo>
                    <a:lnTo>
                      <a:pt x="80" y="22"/>
                    </a:lnTo>
                    <a:lnTo>
                      <a:pt x="83" y="19"/>
                    </a:lnTo>
                    <a:lnTo>
                      <a:pt x="83" y="13"/>
                    </a:lnTo>
                    <a:lnTo>
                      <a:pt x="82" y="8"/>
                    </a:lnTo>
                    <a:lnTo>
                      <a:pt x="79" y="3"/>
                    </a:lnTo>
                    <a:lnTo>
                      <a:pt x="74" y="0"/>
                    </a:lnTo>
                    <a:lnTo>
                      <a:pt x="69" y="0"/>
                    </a:lnTo>
                    <a:lnTo>
                      <a:pt x="6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58" name="Freeform 842">
                <a:extLst>
                  <a:ext uri="{FF2B5EF4-FFF2-40B4-BE49-F238E27FC236}">
                    <a16:creationId xmlns:a16="http://schemas.microsoft.com/office/drawing/2014/main" id="{8C4B7FE9-48C3-4C2E-A8A9-EC5BB4BB3EF8}"/>
                  </a:ext>
                </a:extLst>
              </p:cNvPr>
              <p:cNvSpPr>
                <a:spLocks/>
              </p:cNvSpPr>
              <p:nvPr/>
            </p:nvSpPr>
            <p:spPr bwMode="auto">
              <a:xfrm flipH="1">
                <a:off x="566" y="1045"/>
                <a:ext cx="11" cy="11"/>
              </a:xfrm>
              <a:custGeom>
                <a:avLst/>
                <a:gdLst>
                  <a:gd name="T0" fmla="*/ 0 w 48"/>
                  <a:gd name="T1" fmla="*/ 0 h 49"/>
                  <a:gd name="T2" fmla="*/ 0 w 48"/>
                  <a:gd name="T3" fmla="*/ 0 h 49"/>
                  <a:gd name="T4" fmla="*/ 0 w 48"/>
                  <a:gd name="T5" fmla="*/ 0 h 49"/>
                  <a:gd name="T6" fmla="*/ 0 w 48"/>
                  <a:gd name="T7" fmla="*/ 0 h 49"/>
                  <a:gd name="T8" fmla="*/ 0 w 48"/>
                  <a:gd name="T9" fmla="*/ 0 h 49"/>
                  <a:gd name="T10" fmla="*/ 0 w 48"/>
                  <a:gd name="T11" fmla="*/ 0 h 49"/>
                  <a:gd name="T12" fmla="*/ 0 w 48"/>
                  <a:gd name="T13" fmla="*/ 0 h 49"/>
                  <a:gd name="T14" fmla="*/ 0 w 48"/>
                  <a:gd name="T15" fmla="*/ 0 h 49"/>
                  <a:gd name="T16" fmla="*/ 0 w 48"/>
                  <a:gd name="T17" fmla="*/ 0 h 49"/>
                  <a:gd name="T18" fmla="*/ 0 w 48"/>
                  <a:gd name="T19" fmla="*/ 0 h 49"/>
                  <a:gd name="T20" fmla="*/ 0 w 48"/>
                  <a:gd name="T21" fmla="*/ 0 h 49"/>
                  <a:gd name="T22" fmla="*/ 0 w 48"/>
                  <a:gd name="T23" fmla="*/ 0 h 49"/>
                  <a:gd name="T24" fmla="*/ 0 w 48"/>
                  <a:gd name="T25" fmla="*/ 0 h 49"/>
                  <a:gd name="T26" fmla="*/ 0 w 48"/>
                  <a:gd name="T27" fmla="*/ 0 h 49"/>
                  <a:gd name="T28" fmla="*/ 0 w 48"/>
                  <a:gd name="T29" fmla="*/ 0 h 49"/>
                  <a:gd name="T30" fmla="*/ 0 w 48"/>
                  <a:gd name="T31" fmla="*/ 0 h 49"/>
                  <a:gd name="T32" fmla="*/ 0 w 48"/>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9"/>
                  <a:gd name="T53" fmla="*/ 48 w 4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9">
                    <a:moveTo>
                      <a:pt x="48" y="24"/>
                    </a:moveTo>
                    <a:lnTo>
                      <a:pt x="47" y="33"/>
                    </a:lnTo>
                    <a:lnTo>
                      <a:pt x="42" y="41"/>
                    </a:lnTo>
                    <a:lnTo>
                      <a:pt x="34" y="46"/>
                    </a:lnTo>
                    <a:lnTo>
                      <a:pt x="25" y="49"/>
                    </a:lnTo>
                    <a:lnTo>
                      <a:pt x="16" y="46"/>
                    </a:lnTo>
                    <a:lnTo>
                      <a:pt x="8" y="41"/>
                    </a:lnTo>
                    <a:lnTo>
                      <a:pt x="3" y="33"/>
                    </a:lnTo>
                    <a:lnTo>
                      <a:pt x="0" y="24"/>
                    </a:lnTo>
                    <a:lnTo>
                      <a:pt x="3" y="15"/>
                    </a:lnTo>
                    <a:lnTo>
                      <a:pt x="8" y="7"/>
                    </a:lnTo>
                    <a:lnTo>
                      <a:pt x="16" y="2"/>
                    </a:lnTo>
                    <a:lnTo>
                      <a:pt x="25" y="0"/>
                    </a:lnTo>
                    <a:lnTo>
                      <a:pt x="34" y="2"/>
                    </a:lnTo>
                    <a:lnTo>
                      <a:pt x="42" y="7"/>
                    </a:lnTo>
                    <a:lnTo>
                      <a:pt x="47" y="15"/>
                    </a:lnTo>
                    <a:lnTo>
                      <a:pt x="48"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grpSp>
        <p:grpSp>
          <p:nvGrpSpPr>
            <p:cNvPr id="14876" name="Group 843">
              <a:extLst>
                <a:ext uri="{FF2B5EF4-FFF2-40B4-BE49-F238E27FC236}">
                  <a16:creationId xmlns:a16="http://schemas.microsoft.com/office/drawing/2014/main" id="{3CB31294-3358-44A9-8E7F-C20C6F1A5F4C}"/>
                </a:ext>
              </a:extLst>
            </p:cNvPr>
            <p:cNvGrpSpPr>
              <a:grpSpLocks/>
            </p:cNvGrpSpPr>
            <p:nvPr/>
          </p:nvGrpSpPr>
          <p:grpSpPr bwMode="auto">
            <a:xfrm>
              <a:off x="1869" y="898"/>
              <a:ext cx="476" cy="596"/>
              <a:chOff x="337" y="2420"/>
              <a:chExt cx="476" cy="596"/>
            </a:xfrm>
          </p:grpSpPr>
          <p:sp>
            <p:nvSpPr>
              <p:cNvPr id="14877" name="Freeform 844">
                <a:extLst>
                  <a:ext uri="{FF2B5EF4-FFF2-40B4-BE49-F238E27FC236}">
                    <a16:creationId xmlns:a16="http://schemas.microsoft.com/office/drawing/2014/main" id="{06500410-9770-470B-A68B-B001643EF0DB}"/>
                  </a:ext>
                </a:extLst>
              </p:cNvPr>
              <p:cNvSpPr>
                <a:spLocks/>
              </p:cNvSpPr>
              <p:nvPr/>
            </p:nvSpPr>
            <p:spPr bwMode="auto">
              <a:xfrm>
                <a:off x="385" y="2867"/>
                <a:ext cx="143" cy="79"/>
              </a:xfrm>
              <a:custGeom>
                <a:avLst/>
                <a:gdLst>
                  <a:gd name="T0" fmla="*/ 0 w 626"/>
                  <a:gd name="T1" fmla="*/ 0 h 346"/>
                  <a:gd name="T2" fmla="*/ 0 w 626"/>
                  <a:gd name="T3" fmla="*/ 0 h 346"/>
                  <a:gd name="T4" fmla="*/ 0 w 626"/>
                  <a:gd name="T5" fmla="*/ 0 h 346"/>
                  <a:gd name="T6" fmla="*/ 0 w 626"/>
                  <a:gd name="T7" fmla="*/ 0 h 346"/>
                  <a:gd name="T8" fmla="*/ 0 w 626"/>
                  <a:gd name="T9" fmla="*/ 0 h 346"/>
                  <a:gd name="T10" fmla="*/ 0 w 626"/>
                  <a:gd name="T11" fmla="*/ 0 h 346"/>
                  <a:gd name="T12" fmla="*/ 0 w 626"/>
                  <a:gd name="T13" fmla="*/ 0 h 346"/>
                  <a:gd name="T14" fmla="*/ 0 w 626"/>
                  <a:gd name="T15" fmla="*/ 0 h 346"/>
                  <a:gd name="T16" fmla="*/ 0 w 626"/>
                  <a:gd name="T17" fmla="*/ 0 h 346"/>
                  <a:gd name="T18" fmla="*/ 0 w 626"/>
                  <a:gd name="T19" fmla="*/ 0 h 346"/>
                  <a:gd name="T20" fmla="*/ 0 w 626"/>
                  <a:gd name="T21" fmla="*/ 0 h 346"/>
                  <a:gd name="T22" fmla="*/ 0 w 626"/>
                  <a:gd name="T23" fmla="*/ 0 h 346"/>
                  <a:gd name="T24" fmla="*/ 0 w 626"/>
                  <a:gd name="T25" fmla="*/ 0 h 346"/>
                  <a:gd name="T26" fmla="*/ 0 w 626"/>
                  <a:gd name="T27" fmla="*/ 0 h 346"/>
                  <a:gd name="T28" fmla="*/ 0 w 626"/>
                  <a:gd name="T29" fmla="*/ 0 h 346"/>
                  <a:gd name="T30" fmla="*/ 0 w 626"/>
                  <a:gd name="T31" fmla="*/ 0 h 346"/>
                  <a:gd name="T32" fmla="*/ 0 w 626"/>
                  <a:gd name="T33" fmla="*/ 0 h 346"/>
                  <a:gd name="T34" fmla="*/ 0 w 626"/>
                  <a:gd name="T35" fmla="*/ 0 h 346"/>
                  <a:gd name="T36" fmla="*/ 0 w 626"/>
                  <a:gd name="T37" fmla="*/ 0 h 346"/>
                  <a:gd name="T38" fmla="*/ 0 w 626"/>
                  <a:gd name="T39" fmla="*/ 0 h 346"/>
                  <a:gd name="T40" fmla="*/ 0 w 626"/>
                  <a:gd name="T41" fmla="*/ 0 h 346"/>
                  <a:gd name="T42" fmla="*/ 0 w 626"/>
                  <a:gd name="T43" fmla="*/ 0 h 346"/>
                  <a:gd name="T44" fmla="*/ 0 w 626"/>
                  <a:gd name="T45" fmla="*/ 0 h 346"/>
                  <a:gd name="T46" fmla="*/ 0 w 626"/>
                  <a:gd name="T47" fmla="*/ 0 h 346"/>
                  <a:gd name="T48" fmla="*/ 0 w 626"/>
                  <a:gd name="T49" fmla="*/ 0 h 346"/>
                  <a:gd name="T50" fmla="*/ 0 w 626"/>
                  <a:gd name="T51" fmla="*/ 0 h 346"/>
                  <a:gd name="T52" fmla="*/ 0 w 626"/>
                  <a:gd name="T53" fmla="*/ 0 h 346"/>
                  <a:gd name="T54" fmla="*/ 0 w 626"/>
                  <a:gd name="T55" fmla="*/ 0 h 346"/>
                  <a:gd name="T56" fmla="*/ 0 w 626"/>
                  <a:gd name="T57" fmla="*/ 0 h 346"/>
                  <a:gd name="T58" fmla="*/ 0 w 626"/>
                  <a:gd name="T59" fmla="*/ 0 h 346"/>
                  <a:gd name="T60" fmla="*/ 0 w 626"/>
                  <a:gd name="T61" fmla="*/ 0 h 346"/>
                  <a:gd name="T62" fmla="*/ 0 w 626"/>
                  <a:gd name="T63" fmla="*/ 0 h 346"/>
                  <a:gd name="T64" fmla="*/ 0 w 626"/>
                  <a:gd name="T65" fmla="*/ 0 h 346"/>
                  <a:gd name="T66" fmla="*/ 0 w 626"/>
                  <a:gd name="T67" fmla="*/ 0 h 346"/>
                  <a:gd name="T68" fmla="*/ 0 w 626"/>
                  <a:gd name="T69" fmla="*/ 0 h 346"/>
                  <a:gd name="T70" fmla="*/ 0 w 626"/>
                  <a:gd name="T71" fmla="*/ 0 h 346"/>
                  <a:gd name="T72" fmla="*/ 0 w 626"/>
                  <a:gd name="T73" fmla="*/ 0 h 346"/>
                  <a:gd name="T74" fmla="*/ 0 w 626"/>
                  <a:gd name="T75" fmla="*/ 0 h 346"/>
                  <a:gd name="T76" fmla="*/ 0 w 626"/>
                  <a:gd name="T77" fmla="*/ 0 h 346"/>
                  <a:gd name="T78" fmla="*/ 0 w 626"/>
                  <a:gd name="T79" fmla="*/ 0 h 346"/>
                  <a:gd name="T80" fmla="*/ 0 w 626"/>
                  <a:gd name="T81" fmla="*/ 0 h 346"/>
                  <a:gd name="T82" fmla="*/ 0 w 626"/>
                  <a:gd name="T83" fmla="*/ 0 h 346"/>
                  <a:gd name="T84" fmla="*/ 0 w 626"/>
                  <a:gd name="T85" fmla="*/ 0 h 34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26"/>
                  <a:gd name="T130" fmla="*/ 0 h 346"/>
                  <a:gd name="T131" fmla="*/ 626 w 626"/>
                  <a:gd name="T132" fmla="*/ 346 h 34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26" h="346">
                    <a:moveTo>
                      <a:pt x="79" y="13"/>
                    </a:moveTo>
                    <a:lnTo>
                      <a:pt x="1" y="222"/>
                    </a:lnTo>
                    <a:lnTo>
                      <a:pt x="0" y="225"/>
                    </a:lnTo>
                    <a:lnTo>
                      <a:pt x="0" y="229"/>
                    </a:lnTo>
                    <a:lnTo>
                      <a:pt x="0" y="233"/>
                    </a:lnTo>
                    <a:lnTo>
                      <a:pt x="0" y="235"/>
                    </a:lnTo>
                    <a:lnTo>
                      <a:pt x="27" y="332"/>
                    </a:lnTo>
                    <a:lnTo>
                      <a:pt x="30" y="337"/>
                    </a:lnTo>
                    <a:lnTo>
                      <a:pt x="33" y="342"/>
                    </a:lnTo>
                    <a:lnTo>
                      <a:pt x="39" y="345"/>
                    </a:lnTo>
                    <a:lnTo>
                      <a:pt x="45" y="346"/>
                    </a:lnTo>
                    <a:lnTo>
                      <a:pt x="580" y="346"/>
                    </a:lnTo>
                    <a:lnTo>
                      <a:pt x="587" y="345"/>
                    </a:lnTo>
                    <a:lnTo>
                      <a:pt x="592" y="342"/>
                    </a:lnTo>
                    <a:lnTo>
                      <a:pt x="597" y="337"/>
                    </a:lnTo>
                    <a:lnTo>
                      <a:pt x="600" y="330"/>
                    </a:lnTo>
                    <a:lnTo>
                      <a:pt x="626" y="216"/>
                    </a:lnTo>
                    <a:lnTo>
                      <a:pt x="626" y="213"/>
                    </a:lnTo>
                    <a:lnTo>
                      <a:pt x="626" y="212"/>
                    </a:lnTo>
                    <a:lnTo>
                      <a:pt x="626" y="209"/>
                    </a:lnTo>
                    <a:lnTo>
                      <a:pt x="626" y="207"/>
                    </a:lnTo>
                    <a:lnTo>
                      <a:pt x="574" y="14"/>
                    </a:lnTo>
                    <a:lnTo>
                      <a:pt x="570" y="8"/>
                    </a:lnTo>
                    <a:lnTo>
                      <a:pt x="563" y="3"/>
                    </a:lnTo>
                    <a:lnTo>
                      <a:pt x="557" y="0"/>
                    </a:lnTo>
                    <a:lnTo>
                      <a:pt x="549" y="0"/>
                    </a:lnTo>
                    <a:lnTo>
                      <a:pt x="542" y="3"/>
                    </a:lnTo>
                    <a:lnTo>
                      <a:pt x="538" y="8"/>
                    </a:lnTo>
                    <a:lnTo>
                      <a:pt x="536" y="13"/>
                    </a:lnTo>
                    <a:lnTo>
                      <a:pt x="535" y="19"/>
                    </a:lnTo>
                    <a:lnTo>
                      <a:pt x="535" y="21"/>
                    </a:lnTo>
                    <a:lnTo>
                      <a:pt x="535" y="22"/>
                    </a:lnTo>
                    <a:lnTo>
                      <a:pt x="535" y="23"/>
                    </a:lnTo>
                    <a:lnTo>
                      <a:pt x="535" y="25"/>
                    </a:lnTo>
                    <a:lnTo>
                      <a:pt x="537" y="32"/>
                    </a:lnTo>
                    <a:lnTo>
                      <a:pt x="542" y="53"/>
                    </a:lnTo>
                    <a:lnTo>
                      <a:pt x="550" y="82"/>
                    </a:lnTo>
                    <a:lnTo>
                      <a:pt x="559" y="114"/>
                    </a:lnTo>
                    <a:lnTo>
                      <a:pt x="568" y="148"/>
                    </a:lnTo>
                    <a:lnTo>
                      <a:pt x="576" y="179"/>
                    </a:lnTo>
                    <a:lnTo>
                      <a:pt x="583" y="202"/>
                    </a:lnTo>
                    <a:lnTo>
                      <a:pt x="585" y="212"/>
                    </a:lnTo>
                    <a:lnTo>
                      <a:pt x="583" y="228"/>
                    </a:lnTo>
                    <a:lnTo>
                      <a:pt x="576" y="254"/>
                    </a:lnTo>
                    <a:lnTo>
                      <a:pt x="570" y="284"/>
                    </a:lnTo>
                    <a:lnTo>
                      <a:pt x="564" y="307"/>
                    </a:lnTo>
                    <a:lnTo>
                      <a:pt x="554" y="307"/>
                    </a:lnTo>
                    <a:lnTo>
                      <a:pt x="536" y="307"/>
                    </a:lnTo>
                    <a:lnTo>
                      <a:pt x="510" y="307"/>
                    </a:lnTo>
                    <a:lnTo>
                      <a:pt x="477" y="307"/>
                    </a:lnTo>
                    <a:lnTo>
                      <a:pt x="441" y="307"/>
                    </a:lnTo>
                    <a:lnTo>
                      <a:pt x="399" y="307"/>
                    </a:lnTo>
                    <a:lnTo>
                      <a:pt x="356" y="307"/>
                    </a:lnTo>
                    <a:lnTo>
                      <a:pt x="312" y="307"/>
                    </a:lnTo>
                    <a:lnTo>
                      <a:pt x="268" y="307"/>
                    </a:lnTo>
                    <a:lnTo>
                      <a:pt x="225" y="307"/>
                    </a:lnTo>
                    <a:lnTo>
                      <a:pt x="184" y="307"/>
                    </a:lnTo>
                    <a:lnTo>
                      <a:pt x="147" y="307"/>
                    </a:lnTo>
                    <a:lnTo>
                      <a:pt x="115" y="307"/>
                    </a:lnTo>
                    <a:lnTo>
                      <a:pt x="89" y="307"/>
                    </a:lnTo>
                    <a:lnTo>
                      <a:pt x="71" y="307"/>
                    </a:lnTo>
                    <a:lnTo>
                      <a:pt x="61" y="307"/>
                    </a:lnTo>
                    <a:lnTo>
                      <a:pt x="56" y="287"/>
                    </a:lnTo>
                    <a:lnTo>
                      <a:pt x="49" y="264"/>
                    </a:lnTo>
                    <a:lnTo>
                      <a:pt x="44" y="243"/>
                    </a:lnTo>
                    <a:lnTo>
                      <a:pt x="40" y="230"/>
                    </a:lnTo>
                    <a:lnTo>
                      <a:pt x="44" y="218"/>
                    </a:lnTo>
                    <a:lnTo>
                      <a:pt x="53" y="194"/>
                    </a:lnTo>
                    <a:lnTo>
                      <a:pt x="66" y="161"/>
                    </a:lnTo>
                    <a:lnTo>
                      <a:pt x="80" y="125"/>
                    </a:lnTo>
                    <a:lnTo>
                      <a:pt x="93" y="88"/>
                    </a:lnTo>
                    <a:lnTo>
                      <a:pt x="105" y="57"/>
                    </a:lnTo>
                    <a:lnTo>
                      <a:pt x="114" y="35"/>
                    </a:lnTo>
                    <a:lnTo>
                      <a:pt x="117" y="27"/>
                    </a:lnTo>
                    <a:lnTo>
                      <a:pt x="118" y="25"/>
                    </a:lnTo>
                    <a:lnTo>
                      <a:pt x="118" y="23"/>
                    </a:lnTo>
                    <a:lnTo>
                      <a:pt x="118" y="21"/>
                    </a:lnTo>
                    <a:lnTo>
                      <a:pt x="118" y="19"/>
                    </a:lnTo>
                    <a:lnTo>
                      <a:pt x="117" y="14"/>
                    </a:lnTo>
                    <a:lnTo>
                      <a:pt x="114" y="8"/>
                    </a:lnTo>
                    <a:lnTo>
                      <a:pt x="110" y="4"/>
                    </a:lnTo>
                    <a:lnTo>
                      <a:pt x="105" y="1"/>
                    </a:lnTo>
                    <a:lnTo>
                      <a:pt x="97" y="0"/>
                    </a:lnTo>
                    <a:lnTo>
                      <a:pt x="89" y="1"/>
                    </a:lnTo>
                    <a:lnTo>
                      <a:pt x="83" y="6"/>
                    </a:lnTo>
                    <a:lnTo>
                      <a:pt x="79"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78" name="Freeform 845">
                <a:extLst>
                  <a:ext uri="{FF2B5EF4-FFF2-40B4-BE49-F238E27FC236}">
                    <a16:creationId xmlns:a16="http://schemas.microsoft.com/office/drawing/2014/main" id="{C4356056-1171-472F-A5DC-DEA6879B70A5}"/>
                  </a:ext>
                </a:extLst>
              </p:cNvPr>
              <p:cNvSpPr>
                <a:spLocks/>
              </p:cNvSpPr>
              <p:nvPr/>
            </p:nvSpPr>
            <p:spPr bwMode="auto">
              <a:xfrm>
                <a:off x="370" y="2993"/>
                <a:ext cx="27" cy="19"/>
              </a:xfrm>
              <a:custGeom>
                <a:avLst/>
                <a:gdLst>
                  <a:gd name="T0" fmla="*/ 0 w 117"/>
                  <a:gd name="T1" fmla="*/ 0 h 84"/>
                  <a:gd name="T2" fmla="*/ 0 w 117"/>
                  <a:gd name="T3" fmla="*/ 0 h 84"/>
                  <a:gd name="T4" fmla="*/ 0 w 117"/>
                  <a:gd name="T5" fmla="*/ 0 h 84"/>
                  <a:gd name="T6" fmla="*/ 0 w 117"/>
                  <a:gd name="T7" fmla="*/ 0 h 84"/>
                  <a:gd name="T8" fmla="*/ 0 w 117"/>
                  <a:gd name="T9" fmla="*/ 0 h 84"/>
                  <a:gd name="T10" fmla="*/ 0 w 117"/>
                  <a:gd name="T11" fmla="*/ 0 h 84"/>
                  <a:gd name="T12" fmla="*/ 0 w 117"/>
                  <a:gd name="T13" fmla="*/ 0 h 84"/>
                  <a:gd name="T14" fmla="*/ 0 w 117"/>
                  <a:gd name="T15" fmla="*/ 0 h 84"/>
                  <a:gd name="T16" fmla="*/ 0 w 117"/>
                  <a:gd name="T17" fmla="*/ 0 h 84"/>
                  <a:gd name="T18" fmla="*/ 0 w 117"/>
                  <a:gd name="T19" fmla="*/ 0 h 84"/>
                  <a:gd name="T20" fmla="*/ 0 w 117"/>
                  <a:gd name="T21" fmla="*/ 0 h 84"/>
                  <a:gd name="T22" fmla="*/ 0 w 117"/>
                  <a:gd name="T23" fmla="*/ 0 h 84"/>
                  <a:gd name="T24" fmla="*/ 0 w 117"/>
                  <a:gd name="T25" fmla="*/ 0 h 84"/>
                  <a:gd name="T26" fmla="*/ 0 w 117"/>
                  <a:gd name="T27" fmla="*/ 0 h 84"/>
                  <a:gd name="T28" fmla="*/ 0 w 117"/>
                  <a:gd name="T29" fmla="*/ 0 h 84"/>
                  <a:gd name="T30" fmla="*/ 0 w 117"/>
                  <a:gd name="T31" fmla="*/ 0 h 84"/>
                  <a:gd name="T32" fmla="*/ 0 w 117"/>
                  <a:gd name="T33" fmla="*/ 0 h 84"/>
                  <a:gd name="T34" fmla="*/ 0 w 117"/>
                  <a:gd name="T35" fmla="*/ 0 h 84"/>
                  <a:gd name="T36" fmla="*/ 0 w 117"/>
                  <a:gd name="T37" fmla="*/ 0 h 84"/>
                  <a:gd name="T38" fmla="*/ 0 w 117"/>
                  <a:gd name="T39" fmla="*/ 0 h 84"/>
                  <a:gd name="T40" fmla="*/ 0 w 117"/>
                  <a:gd name="T41" fmla="*/ 0 h 84"/>
                  <a:gd name="T42" fmla="*/ 0 w 117"/>
                  <a:gd name="T43" fmla="*/ 0 h 84"/>
                  <a:gd name="T44" fmla="*/ 0 w 117"/>
                  <a:gd name="T45" fmla="*/ 0 h 84"/>
                  <a:gd name="T46" fmla="*/ 0 w 117"/>
                  <a:gd name="T47" fmla="*/ 0 h 84"/>
                  <a:gd name="T48" fmla="*/ 0 w 117"/>
                  <a:gd name="T49" fmla="*/ 0 h 84"/>
                  <a:gd name="T50" fmla="*/ 0 w 117"/>
                  <a:gd name="T51" fmla="*/ 0 h 84"/>
                  <a:gd name="T52" fmla="*/ 0 w 117"/>
                  <a:gd name="T53" fmla="*/ 0 h 84"/>
                  <a:gd name="T54" fmla="*/ 0 w 117"/>
                  <a:gd name="T55" fmla="*/ 0 h 84"/>
                  <a:gd name="T56" fmla="*/ 0 w 117"/>
                  <a:gd name="T57" fmla="*/ 0 h 84"/>
                  <a:gd name="T58" fmla="*/ 0 w 117"/>
                  <a:gd name="T59" fmla="*/ 0 h 84"/>
                  <a:gd name="T60" fmla="*/ 0 w 117"/>
                  <a:gd name="T61" fmla="*/ 0 h 84"/>
                  <a:gd name="T62" fmla="*/ 0 w 117"/>
                  <a:gd name="T63" fmla="*/ 0 h 84"/>
                  <a:gd name="T64" fmla="*/ 0 w 117"/>
                  <a:gd name="T65" fmla="*/ 0 h 84"/>
                  <a:gd name="T66" fmla="*/ 0 w 117"/>
                  <a:gd name="T67" fmla="*/ 0 h 84"/>
                  <a:gd name="T68" fmla="*/ 0 w 117"/>
                  <a:gd name="T69" fmla="*/ 0 h 84"/>
                  <a:gd name="T70" fmla="*/ 0 w 117"/>
                  <a:gd name="T71" fmla="*/ 0 h 84"/>
                  <a:gd name="T72" fmla="*/ 0 w 117"/>
                  <a:gd name="T73" fmla="*/ 0 h 84"/>
                  <a:gd name="T74" fmla="*/ 0 w 117"/>
                  <a:gd name="T75" fmla="*/ 0 h 8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17"/>
                  <a:gd name="T115" fmla="*/ 0 h 84"/>
                  <a:gd name="T116" fmla="*/ 117 w 117"/>
                  <a:gd name="T117" fmla="*/ 84 h 8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17" h="84">
                    <a:moveTo>
                      <a:pt x="56" y="0"/>
                    </a:moveTo>
                    <a:lnTo>
                      <a:pt x="45" y="1"/>
                    </a:lnTo>
                    <a:lnTo>
                      <a:pt x="33" y="3"/>
                    </a:lnTo>
                    <a:lnTo>
                      <a:pt x="24" y="9"/>
                    </a:lnTo>
                    <a:lnTo>
                      <a:pt x="15" y="14"/>
                    </a:lnTo>
                    <a:lnTo>
                      <a:pt x="8" y="20"/>
                    </a:lnTo>
                    <a:lnTo>
                      <a:pt x="4" y="28"/>
                    </a:lnTo>
                    <a:lnTo>
                      <a:pt x="0" y="36"/>
                    </a:lnTo>
                    <a:lnTo>
                      <a:pt x="0" y="45"/>
                    </a:lnTo>
                    <a:lnTo>
                      <a:pt x="2" y="52"/>
                    </a:lnTo>
                    <a:lnTo>
                      <a:pt x="4" y="58"/>
                    </a:lnTo>
                    <a:lnTo>
                      <a:pt x="8" y="65"/>
                    </a:lnTo>
                    <a:lnTo>
                      <a:pt x="13" y="70"/>
                    </a:lnTo>
                    <a:lnTo>
                      <a:pt x="19" y="74"/>
                    </a:lnTo>
                    <a:lnTo>
                      <a:pt x="24" y="76"/>
                    </a:lnTo>
                    <a:lnTo>
                      <a:pt x="29" y="79"/>
                    </a:lnTo>
                    <a:lnTo>
                      <a:pt x="35" y="81"/>
                    </a:lnTo>
                    <a:lnTo>
                      <a:pt x="42" y="83"/>
                    </a:lnTo>
                    <a:lnTo>
                      <a:pt x="48" y="84"/>
                    </a:lnTo>
                    <a:lnTo>
                      <a:pt x="55" y="84"/>
                    </a:lnTo>
                    <a:lnTo>
                      <a:pt x="61" y="84"/>
                    </a:lnTo>
                    <a:lnTo>
                      <a:pt x="73" y="83"/>
                    </a:lnTo>
                    <a:lnTo>
                      <a:pt x="85" y="79"/>
                    </a:lnTo>
                    <a:lnTo>
                      <a:pt x="95" y="75"/>
                    </a:lnTo>
                    <a:lnTo>
                      <a:pt x="103" y="68"/>
                    </a:lnTo>
                    <a:lnTo>
                      <a:pt x="110" y="62"/>
                    </a:lnTo>
                    <a:lnTo>
                      <a:pt x="115" y="54"/>
                    </a:lnTo>
                    <a:lnTo>
                      <a:pt x="117" y="46"/>
                    </a:lnTo>
                    <a:lnTo>
                      <a:pt x="117" y="37"/>
                    </a:lnTo>
                    <a:lnTo>
                      <a:pt x="116" y="29"/>
                    </a:lnTo>
                    <a:lnTo>
                      <a:pt x="112" y="22"/>
                    </a:lnTo>
                    <a:lnTo>
                      <a:pt x="107" y="14"/>
                    </a:lnTo>
                    <a:lnTo>
                      <a:pt x="99" y="9"/>
                    </a:lnTo>
                    <a:lnTo>
                      <a:pt x="90" y="5"/>
                    </a:lnTo>
                    <a:lnTo>
                      <a:pt x="80" y="1"/>
                    </a:lnTo>
                    <a:lnTo>
                      <a:pt x="68" y="0"/>
                    </a:lnTo>
                    <a:lnTo>
                      <a:pt x="5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79" name="Freeform 846">
                <a:extLst>
                  <a:ext uri="{FF2B5EF4-FFF2-40B4-BE49-F238E27FC236}">
                    <a16:creationId xmlns:a16="http://schemas.microsoft.com/office/drawing/2014/main" id="{BE4B630E-D457-4F54-97BD-9B1F861DD375}"/>
                  </a:ext>
                </a:extLst>
              </p:cNvPr>
              <p:cNvSpPr>
                <a:spLocks/>
              </p:cNvSpPr>
              <p:nvPr/>
            </p:nvSpPr>
            <p:spPr bwMode="auto">
              <a:xfrm>
                <a:off x="379" y="2869"/>
                <a:ext cx="39" cy="139"/>
              </a:xfrm>
              <a:custGeom>
                <a:avLst/>
                <a:gdLst>
                  <a:gd name="T0" fmla="*/ 0 w 168"/>
                  <a:gd name="T1" fmla="*/ 0 h 604"/>
                  <a:gd name="T2" fmla="*/ 0 w 168"/>
                  <a:gd name="T3" fmla="*/ 0 h 604"/>
                  <a:gd name="T4" fmla="*/ 0 w 168"/>
                  <a:gd name="T5" fmla="*/ 0 h 604"/>
                  <a:gd name="T6" fmla="*/ 0 w 168"/>
                  <a:gd name="T7" fmla="*/ 0 h 604"/>
                  <a:gd name="T8" fmla="*/ 0 w 168"/>
                  <a:gd name="T9" fmla="*/ 0 h 604"/>
                  <a:gd name="T10" fmla="*/ 0 w 168"/>
                  <a:gd name="T11" fmla="*/ 0 h 604"/>
                  <a:gd name="T12" fmla="*/ 0 w 168"/>
                  <a:gd name="T13" fmla="*/ 0 h 604"/>
                  <a:gd name="T14" fmla="*/ 0 w 168"/>
                  <a:gd name="T15" fmla="*/ 0 h 604"/>
                  <a:gd name="T16" fmla="*/ 0 w 168"/>
                  <a:gd name="T17" fmla="*/ 0 h 604"/>
                  <a:gd name="T18" fmla="*/ 0 w 168"/>
                  <a:gd name="T19" fmla="*/ 0 h 604"/>
                  <a:gd name="T20" fmla="*/ 0 w 168"/>
                  <a:gd name="T21" fmla="*/ 0 h 604"/>
                  <a:gd name="T22" fmla="*/ 0 w 168"/>
                  <a:gd name="T23" fmla="*/ 0 h 604"/>
                  <a:gd name="T24" fmla="*/ 0 w 168"/>
                  <a:gd name="T25" fmla="*/ 0 h 604"/>
                  <a:gd name="T26" fmla="*/ 0 w 168"/>
                  <a:gd name="T27" fmla="*/ 0 h 604"/>
                  <a:gd name="T28" fmla="*/ 0 w 168"/>
                  <a:gd name="T29" fmla="*/ 0 h 604"/>
                  <a:gd name="T30" fmla="*/ 0 w 168"/>
                  <a:gd name="T31" fmla="*/ 0 h 604"/>
                  <a:gd name="T32" fmla="*/ 0 w 168"/>
                  <a:gd name="T33" fmla="*/ 0 h 604"/>
                  <a:gd name="T34" fmla="*/ 0 w 168"/>
                  <a:gd name="T35" fmla="*/ 0 h 604"/>
                  <a:gd name="T36" fmla="*/ 0 w 168"/>
                  <a:gd name="T37" fmla="*/ 0 h 6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8"/>
                  <a:gd name="T58" fmla="*/ 0 h 604"/>
                  <a:gd name="T59" fmla="*/ 168 w 168"/>
                  <a:gd name="T60" fmla="*/ 604 h 6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8" h="604">
                    <a:moveTo>
                      <a:pt x="129" y="14"/>
                    </a:moveTo>
                    <a:lnTo>
                      <a:pt x="0" y="579"/>
                    </a:lnTo>
                    <a:lnTo>
                      <a:pt x="0" y="587"/>
                    </a:lnTo>
                    <a:lnTo>
                      <a:pt x="4" y="594"/>
                    </a:lnTo>
                    <a:lnTo>
                      <a:pt x="9" y="600"/>
                    </a:lnTo>
                    <a:lnTo>
                      <a:pt x="16" y="604"/>
                    </a:lnTo>
                    <a:lnTo>
                      <a:pt x="24" y="604"/>
                    </a:lnTo>
                    <a:lnTo>
                      <a:pt x="30" y="601"/>
                    </a:lnTo>
                    <a:lnTo>
                      <a:pt x="35" y="596"/>
                    </a:lnTo>
                    <a:lnTo>
                      <a:pt x="39" y="588"/>
                    </a:lnTo>
                    <a:lnTo>
                      <a:pt x="168" y="23"/>
                    </a:lnTo>
                    <a:lnTo>
                      <a:pt x="168" y="16"/>
                    </a:lnTo>
                    <a:lnTo>
                      <a:pt x="166" y="9"/>
                    </a:lnTo>
                    <a:lnTo>
                      <a:pt x="160" y="4"/>
                    </a:lnTo>
                    <a:lnTo>
                      <a:pt x="152" y="0"/>
                    </a:lnTo>
                    <a:lnTo>
                      <a:pt x="145" y="0"/>
                    </a:lnTo>
                    <a:lnTo>
                      <a:pt x="138" y="3"/>
                    </a:lnTo>
                    <a:lnTo>
                      <a:pt x="133" y="8"/>
                    </a:lnTo>
                    <a:lnTo>
                      <a:pt x="129"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80" name="Freeform 847">
                <a:extLst>
                  <a:ext uri="{FF2B5EF4-FFF2-40B4-BE49-F238E27FC236}">
                    <a16:creationId xmlns:a16="http://schemas.microsoft.com/office/drawing/2014/main" id="{3C2365AD-7202-4A2A-8A28-046BA4802C4E}"/>
                  </a:ext>
                </a:extLst>
              </p:cNvPr>
              <p:cNvSpPr>
                <a:spLocks/>
              </p:cNvSpPr>
              <p:nvPr/>
            </p:nvSpPr>
            <p:spPr bwMode="auto">
              <a:xfrm>
                <a:off x="337" y="2672"/>
                <a:ext cx="205" cy="206"/>
              </a:xfrm>
              <a:custGeom>
                <a:avLst/>
                <a:gdLst>
                  <a:gd name="T0" fmla="*/ 0 w 894"/>
                  <a:gd name="T1" fmla="*/ 0 h 895"/>
                  <a:gd name="T2" fmla="*/ 0 w 894"/>
                  <a:gd name="T3" fmla="*/ 0 h 895"/>
                  <a:gd name="T4" fmla="*/ 0 w 894"/>
                  <a:gd name="T5" fmla="*/ 0 h 895"/>
                  <a:gd name="T6" fmla="*/ 0 w 894"/>
                  <a:gd name="T7" fmla="*/ 0 h 895"/>
                  <a:gd name="T8" fmla="*/ 0 w 894"/>
                  <a:gd name="T9" fmla="*/ 0 h 895"/>
                  <a:gd name="T10" fmla="*/ 0 w 894"/>
                  <a:gd name="T11" fmla="*/ 0 h 895"/>
                  <a:gd name="T12" fmla="*/ 0 w 894"/>
                  <a:gd name="T13" fmla="*/ 0 h 895"/>
                  <a:gd name="T14" fmla="*/ 0 w 894"/>
                  <a:gd name="T15" fmla="*/ 0 h 895"/>
                  <a:gd name="T16" fmla="*/ 0 w 894"/>
                  <a:gd name="T17" fmla="*/ 0 h 895"/>
                  <a:gd name="T18" fmla="*/ 0 w 894"/>
                  <a:gd name="T19" fmla="*/ 0 h 895"/>
                  <a:gd name="T20" fmla="*/ 0 w 894"/>
                  <a:gd name="T21" fmla="*/ 0 h 895"/>
                  <a:gd name="T22" fmla="*/ 0 w 894"/>
                  <a:gd name="T23" fmla="*/ 0 h 895"/>
                  <a:gd name="T24" fmla="*/ 0 w 894"/>
                  <a:gd name="T25" fmla="*/ 0 h 895"/>
                  <a:gd name="T26" fmla="*/ 0 w 894"/>
                  <a:gd name="T27" fmla="*/ 0 h 895"/>
                  <a:gd name="T28" fmla="*/ 0 w 894"/>
                  <a:gd name="T29" fmla="*/ 0 h 895"/>
                  <a:gd name="T30" fmla="*/ 0 w 894"/>
                  <a:gd name="T31" fmla="*/ 0 h 895"/>
                  <a:gd name="T32" fmla="*/ 0 w 894"/>
                  <a:gd name="T33" fmla="*/ 0 h 895"/>
                  <a:gd name="T34" fmla="*/ 0 w 894"/>
                  <a:gd name="T35" fmla="*/ 0 h 895"/>
                  <a:gd name="T36" fmla="*/ 0 w 894"/>
                  <a:gd name="T37" fmla="*/ 0 h 895"/>
                  <a:gd name="T38" fmla="*/ 0 w 894"/>
                  <a:gd name="T39" fmla="*/ 0 h 895"/>
                  <a:gd name="T40" fmla="*/ 0 w 894"/>
                  <a:gd name="T41" fmla="*/ 0 h 895"/>
                  <a:gd name="T42" fmla="*/ 0 w 894"/>
                  <a:gd name="T43" fmla="*/ 0 h 895"/>
                  <a:gd name="T44" fmla="*/ 0 w 894"/>
                  <a:gd name="T45" fmla="*/ 0 h 895"/>
                  <a:gd name="T46" fmla="*/ 0 w 894"/>
                  <a:gd name="T47" fmla="*/ 0 h 895"/>
                  <a:gd name="T48" fmla="*/ 0 w 894"/>
                  <a:gd name="T49" fmla="*/ 0 h 895"/>
                  <a:gd name="T50" fmla="*/ 0 w 894"/>
                  <a:gd name="T51" fmla="*/ 0 h 895"/>
                  <a:gd name="T52" fmla="*/ 0 w 894"/>
                  <a:gd name="T53" fmla="*/ 0 h 895"/>
                  <a:gd name="T54" fmla="*/ 0 w 894"/>
                  <a:gd name="T55" fmla="*/ 0 h 895"/>
                  <a:gd name="T56" fmla="*/ 0 w 894"/>
                  <a:gd name="T57" fmla="*/ 0 h 895"/>
                  <a:gd name="T58" fmla="*/ 0 w 894"/>
                  <a:gd name="T59" fmla="*/ 0 h 895"/>
                  <a:gd name="T60" fmla="*/ 0 w 894"/>
                  <a:gd name="T61" fmla="*/ 0 h 895"/>
                  <a:gd name="T62" fmla="*/ 0 w 894"/>
                  <a:gd name="T63" fmla="*/ 0 h 895"/>
                  <a:gd name="T64" fmla="*/ 0 w 894"/>
                  <a:gd name="T65" fmla="*/ 0 h 895"/>
                  <a:gd name="T66" fmla="*/ 0 w 894"/>
                  <a:gd name="T67" fmla="*/ 0 h 895"/>
                  <a:gd name="T68" fmla="*/ 0 w 894"/>
                  <a:gd name="T69" fmla="*/ 0 h 895"/>
                  <a:gd name="T70" fmla="*/ 0 w 894"/>
                  <a:gd name="T71" fmla="*/ 0 h 895"/>
                  <a:gd name="T72" fmla="*/ 0 w 894"/>
                  <a:gd name="T73" fmla="*/ 0 h 895"/>
                  <a:gd name="T74" fmla="*/ 0 w 894"/>
                  <a:gd name="T75" fmla="*/ 0 h 895"/>
                  <a:gd name="T76" fmla="*/ 0 w 894"/>
                  <a:gd name="T77" fmla="*/ 0 h 895"/>
                  <a:gd name="T78" fmla="*/ 0 w 894"/>
                  <a:gd name="T79" fmla="*/ 0 h 895"/>
                  <a:gd name="T80" fmla="*/ 0 w 894"/>
                  <a:gd name="T81" fmla="*/ 0 h 895"/>
                  <a:gd name="T82" fmla="*/ 0 w 894"/>
                  <a:gd name="T83" fmla="*/ 0 h 895"/>
                  <a:gd name="T84" fmla="*/ 0 w 894"/>
                  <a:gd name="T85" fmla="*/ 0 h 895"/>
                  <a:gd name="T86" fmla="*/ 0 w 894"/>
                  <a:gd name="T87" fmla="*/ 0 h 895"/>
                  <a:gd name="T88" fmla="*/ 0 w 894"/>
                  <a:gd name="T89" fmla="*/ 0 h 895"/>
                  <a:gd name="T90" fmla="*/ 0 w 894"/>
                  <a:gd name="T91" fmla="*/ 0 h 895"/>
                  <a:gd name="T92" fmla="*/ 0 w 894"/>
                  <a:gd name="T93" fmla="*/ 0 h 895"/>
                  <a:gd name="T94" fmla="*/ 0 w 894"/>
                  <a:gd name="T95" fmla="*/ 0 h 8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94"/>
                  <a:gd name="T145" fmla="*/ 0 h 895"/>
                  <a:gd name="T146" fmla="*/ 894 w 894"/>
                  <a:gd name="T147" fmla="*/ 895 h 8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94" h="895">
                    <a:moveTo>
                      <a:pt x="45" y="0"/>
                    </a:moveTo>
                    <a:lnTo>
                      <a:pt x="39" y="0"/>
                    </a:lnTo>
                    <a:lnTo>
                      <a:pt x="36" y="2"/>
                    </a:lnTo>
                    <a:lnTo>
                      <a:pt x="30" y="4"/>
                    </a:lnTo>
                    <a:lnTo>
                      <a:pt x="24" y="7"/>
                    </a:lnTo>
                    <a:lnTo>
                      <a:pt x="19" y="11"/>
                    </a:lnTo>
                    <a:lnTo>
                      <a:pt x="13" y="16"/>
                    </a:lnTo>
                    <a:lnTo>
                      <a:pt x="8" y="22"/>
                    </a:lnTo>
                    <a:lnTo>
                      <a:pt x="3" y="30"/>
                    </a:lnTo>
                    <a:lnTo>
                      <a:pt x="2" y="33"/>
                    </a:lnTo>
                    <a:lnTo>
                      <a:pt x="0" y="37"/>
                    </a:lnTo>
                    <a:lnTo>
                      <a:pt x="0" y="41"/>
                    </a:lnTo>
                    <a:lnTo>
                      <a:pt x="0" y="43"/>
                    </a:lnTo>
                    <a:lnTo>
                      <a:pt x="131" y="787"/>
                    </a:lnTo>
                    <a:lnTo>
                      <a:pt x="131" y="786"/>
                    </a:lnTo>
                    <a:lnTo>
                      <a:pt x="131" y="785"/>
                    </a:lnTo>
                    <a:lnTo>
                      <a:pt x="131" y="783"/>
                    </a:lnTo>
                    <a:lnTo>
                      <a:pt x="132" y="798"/>
                    </a:lnTo>
                    <a:lnTo>
                      <a:pt x="136" y="813"/>
                    </a:lnTo>
                    <a:lnTo>
                      <a:pt x="144" y="830"/>
                    </a:lnTo>
                    <a:lnTo>
                      <a:pt x="155" y="847"/>
                    </a:lnTo>
                    <a:lnTo>
                      <a:pt x="172" y="864"/>
                    </a:lnTo>
                    <a:lnTo>
                      <a:pt x="193" y="877"/>
                    </a:lnTo>
                    <a:lnTo>
                      <a:pt x="220" y="889"/>
                    </a:lnTo>
                    <a:lnTo>
                      <a:pt x="253" y="895"/>
                    </a:lnTo>
                    <a:lnTo>
                      <a:pt x="254" y="895"/>
                    </a:lnTo>
                    <a:lnTo>
                      <a:pt x="256" y="895"/>
                    </a:lnTo>
                    <a:lnTo>
                      <a:pt x="870" y="895"/>
                    </a:lnTo>
                    <a:lnTo>
                      <a:pt x="875" y="894"/>
                    </a:lnTo>
                    <a:lnTo>
                      <a:pt x="881" y="891"/>
                    </a:lnTo>
                    <a:lnTo>
                      <a:pt x="885" y="889"/>
                    </a:lnTo>
                    <a:lnTo>
                      <a:pt x="888" y="883"/>
                    </a:lnTo>
                    <a:lnTo>
                      <a:pt x="891" y="874"/>
                    </a:lnTo>
                    <a:lnTo>
                      <a:pt x="893" y="863"/>
                    </a:lnTo>
                    <a:lnTo>
                      <a:pt x="894" y="851"/>
                    </a:lnTo>
                    <a:lnTo>
                      <a:pt x="893" y="838"/>
                    </a:lnTo>
                    <a:lnTo>
                      <a:pt x="891" y="825"/>
                    </a:lnTo>
                    <a:lnTo>
                      <a:pt x="884" y="813"/>
                    </a:lnTo>
                    <a:lnTo>
                      <a:pt x="874" y="802"/>
                    </a:lnTo>
                    <a:lnTo>
                      <a:pt x="859" y="792"/>
                    </a:lnTo>
                    <a:lnTo>
                      <a:pt x="848" y="789"/>
                    </a:lnTo>
                    <a:lnTo>
                      <a:pt x="829" y="786"/>
                    </a:lnTo>
                    <a:lnTo>
                      <a:pt x="805" y="782"/>
                    </a:lnTo>
                    <a:lnTo>
                      <a:pt x="775" y="779"/>
                    </a:lnTo>
                    <a:lnTo>
                      <a:pt x="740" y="777"/>
                    </a:lnTo>
                    <a:lnTo>
                      <a:pt x="702" y="774"/>
                    </a:lnTo>
                    <a:lnTo>
                      <a:pt x="662" y="772"/>
                    </a:lnTo>
                    <a:lnTo>
                      <a:pt x="619" y="769"/>
                    </a:lnTo>
                    <a:lnTo>
                      <a:pt x="576" y="766"/>
                    </a:lnTo>
                    <a:lnTo>
                      <a:pt x="531" y="765"/>
                    </a:lnTo>
                    <a:lnTo>
                      <a:pt x="490" y="764"/>
                    </a:lnTo>
                    <a:lnTo>
                      <a:pt x="448" y="761"/>
                    </a:lnTo>
                    <a:lnTo>
                      <a:pt x="410" y="760"/>
                    </a:lnTo>
                    <a:lnTo>
                      <a:pt x="375" y="759"/>
                    </a:lnTo>
                    <a:lnTo>
                      <a:pt x="345" y="759"/>
                    </a:lnTo>
                    <a:lnTo>
                      <a:pt x="321" y="757"/>
                    </a:lnTo>
                    <a:lnTo>
                      <a:pt x="318" y="757"/>
                    </a:lnTo>
                    <a:lnTo>
                      <a:pt x="315" y="759"/>
                    </a:lnTo>
                    <a:lnTo>
                      <a:pt x="313" y="760"/>
                    </a:lnTo>
                    <a:lnTo>
                      <a:pt x="310" y="761"/>
                    </a:lnTo>
                    <a:lnTo>
                      <a:pt x="310" y="760"/>
                    </a:lnTo>
                    <a:lnTo>
                      <a:pt x="310" y="761"/>
                    </a:lnTo>
                    <a:lnTo>
                      <a:pt x="309" y="761"/>
                    </a:lnTo>
                    <a:lnTo>
                      <a:pt x="308" y="761"/>
                    </a:lnTo>
                    <a:lnTo>
                      <a:pt x="305" y="760"/>
                    </a:lnTo>
                    <a:lnTo>
                      <a:pt x="301" y="759"/>
                    </a:lnTo>
                    <a:lnTo>
                      <a:pt x="297" y="756"/>
                    </a:lnTo>
                    <a:lnTo>
                      <a:pt x="293" y="751"/>
                    </a:lnTo>
                    <a:lnTo>
                      <a:pt x="287" y="744"/>
                    </a:lnTo>
                    <a:lnTo>
                      <a:pt x="282" y="737"/>
                    </a:lnTo>
                    <a:lnTo>
                      <a:pt x="275" y="725"/>
                    </a:lnTo>
                    <a:lnTo>
                      <a:pt x="269" y="711"/>
                    </a:lnTo>
                    <a:lnTo>
                      <a:pt x="261" y="694"/>
                    </a:lnTo>
                    <a:lnTo>
                      <a:pt x="254" y="664"/>
                    </a:lnTo>
                    <a:lnTo>
                      <a:pt x="235" y="590"/>
                    </a:lnTo>
                    <a:lnTo>
                      <a:pt x="209" y="484"/>
                    </a:lnTo>
                    <a:lnTo>
                      <a:pt x="180" y="363"/>
                    </a:lnTo>
                    <a:lnTo>
                      <a:pt x="150" y="242"/>
                    </a:lnTo>
                    <a:lnTo>
                      <a:pt x="124" y="138"/>
                    </a:lnTo>
                    <a:lnTo>
                      <a:pt x="105" y="64"/>
                    </a:lnTo>
                    <a:lnTo>
                      <a:pt x="98" y="35"/>
                    </a:lnTo>
                    <a:lnTo>
                      <a:pt x="97" y="34"/>
                    </a:lnTo>
                    <a:lnTo>
                      <a:pt x="97" y="32"/>
                    </a:lnTo>
                    <a:lnTo>
                      <a:pt x="95" y="30"/>
                    </a:lnTo>
                    <a:lnTo>
                      <a:pt x="94" y="29"/>
                    </a:lnTo>
                    <a:lnTo>
                      <a:pt x="93" y="26"/>
                    </a:lnTo>
                    <a:lnTo>
                      <a:pt x="90" y="24"/>
                    </a:lnTo>
                    <a:lnTo>
                      <a:pt x="85" y="19"/>
                    </a:lnTo>
                    <a:lnTo>
                      <a:pt x="80" y="13"/>
                    </a:lnTo>
                    <a:lnTo>
                      <a:pt x="72" y="8"/>
                    </a:lnTo>
                    <a:lnTo>
                      <a:pt x="64" y="4"/>
                    </a:lnTo>
                    <a:lnTo>
                      <a:pt x="55" y="2"/>
                    </a:lnTo>
                    <a:lnTo>
                      <a:pt x="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81" name="Freeform 848">
                <a:extLst>
                  <a:ext uri="{FF2B5EF4-FFF2-40B4-BE49-F238E27FC236}">
                    <a16:creationId xmlns:a16="http://schemas.microsoft.com/office/drawing/2014/main" id="{DC229698-D38F-4D45-9527-3BD98E33CAB8}"/>
                  </a:ext>
                </a:extLst>
              </p:cNvPr>
              <p:cNvSpPr>
                <a:spLocks/>
              </p:cNvSpPr>
              <p:nvPr/>
            </p:nvSpPr>
            <p:spPr bwMode="auto">
              <a:xfrm>
                <a:off x="346" y="2681"/>
                <a:ext cx="187" cy="187"/>
              </a:xfrm>
              <a:custGeom>
                <a:avLst/>
                <a:gdLst>
                  <a:gd name="T0" fmla="*/ 0 w 814"/>
                  <a:gd name="T1" fmla="*/ 0 h 817"/>
                  <a:gd name="T2" fmla="*/ 0 w 814"/>
                  <a:gd name="T3" fmla="*/ 0 h 817"/>
                  <a:gd name="T4" fmla="*/ 0 w 814"/>
                  <a:gd name="T5" fmla="*/ 0 h 817"/>
                  <a:gd name="T6" fmla="*/ 0 w 814"/>
                  <a:gd name="T7" fmla="*/ 0 h 817"/>
                  <a:gd name="T8" fmla="*/ 0 w 814"/>
                  <a:gd name="T9" fmla="*/ 0 h 817"/>
                  <a:gd name="T10" fmla="*/ 0 w 814"/>
                  <a:gd name="T11" fmla="*/ 0 h 817"/>
                  <a:gd name="T12" fmla="*/ 0 w 814"/>
                  <a:gd name="T13" fmla="*/ 0 h 817"/>
                  <a:gd name="T14" fmla="*/ 0 w 814"/>
                  <a:gd name="T15" fmla="*/ 0 h 817"/>
                  <a:gd name="T16" fmla="*/ 0 w 814"/>
                  <a:gd name="T17" fmla="*/ 0 h 817"/>
                  <a:gd name="T18" fmla="*/ 0 w 814"/>
                  <a:gd name="T19" fmla="*/ 0 h 817"/>
                  <a:gd name="T20" fmla="*/ 0 w 814"/>
                  <a:gd name="T21" fmla="*/ 0 h 817"/>
                  <a:gd name="T22" fmla="*/ 0 w 814"/>
                  <a:gd name="T23" fmla="*/ 0 h 817"/>
                  <a:gd name="T24" fmla="*/ 0 w 814"/>
                  <a:gd name="T25" fmla="*/ 0 h 817"/>
                  <a:gd name="T26" fmla="*/ 0 w 814"/>
                  <a:gd name="T27" fmla="*/ 0 h 817"/>
                  <a:gd name="T28" fmla="*/ 0 w 814"/>
                  <a:gd name="T29" fmla="*/ 0 h 817"/>
                  <a:gd name="T30" fmla="*/ 0 w 814"/>
                  <a:gd name="T31" fmla="*/ 0 h 817"/>
                  <a:gd name="T32" fmla="*/ 0 w 814"/>
                  <a:gd name="T33" fmla="*/ 0 h 817"/>
                  <a:gd name="T34" fmla="*/ 0 w 814"/>
                  <a:gd name="T35" fmla="*/ 0 h 817"/>
                  <a:gd name="T36" fmla="*/ 0 w 814"/>
                  <a:gd name="T37" fmla="*/ 0 h 817"/>
                  <a:gd name="T38" fmla="*/ 0 w 814"/>
                  <a:gd name="T39" fmla="*/ 0 h 817"/>
                  <a:gd name="T40" fmla="*/ 0 w 814"/>
                  <a:gd name="T41" fmla="*/ 0 h 817"/>
                  <a:gd name="T42" fmla="*/ 0 w 814"/>
                  <a:gd name="T43" fmla="*/ 0 h 817"/>
                  <a:gd name="T44" fmla="*/ 0 w 814"/>
                  <a:gd name="T45" fmla="*/ 0 h 817"/>
                  <a:gd name="T46" fmla="*/ 0 w 814"/>
                  <a:gd name="T47" fmla="*/ 0 h 817"/>
                  <a:gd name="T48" fmla="*/ 0 w 814"/>
                  <a:gd name="T49" fmla="*/ 0 h 817"/>
                  <a:gd name="T50" fmla="*/ 0 w 814"/>
                  <a:gd name="T51" fmla="*/ 0 h 817"/>
                  <a:gd name="T52" fmla="*/ 0 w 814"/>
                  <a:gd name="T53" fmla="*/ 0 h 817"/>
                  <a:gd name="T54" fmla="*/ 0 w 814"/>
                  <a:gd name="T55" fmla="*/ 0 h 817"/>
                  <a:gd name="T56" fmla="*/ 0 w 814"/>
                  <a:gd name="T57" fmla="*/ 0 h 817"/>
                  <a:gd name="T58" fmla="*/ 0 w 814"/>
                  <a:gd name="T59" fmla="*/ 0 h 817"/>
                  <a:gd name="T60" fmla="*/ 0 w 814"/>
                  <a:gd name="T61" fmla="*/ 0 h 817"/>
                  <a:gd name="T62" fmla="*/ 0 w 814"/>
                  <a:gd name="T63" fmla="*/ 0 h 817"/>
                  <a:gd name="T64" fmla="*/ 0 w 814"/>
                  <a:gd name="T65" fmla="*/ 0 h 817"/>
                  <a:gd name="T66" fmla="*/ 0 w 814"/>
                  <a:gd name="T67" fmla="*/ 0 h 817"/>
                  <a:gd name="T68" fmla="*/ 0 w 814"/>
                  <a:gd name="T69" fmla="*/ 0 h 817"/>
                  <a:gd name="T70" fmla="*/ 0 w 814"/>
                  <a:gd name="T71" fmla="*/ 0 h 817"/>
                  <a:gd name="T72" fmla="*/ 0 w 814"/>
                  <a:gd name="T73" fmla="*/ 0 h 817"/>
                  <a:gd name="T74" fmla="*/ 0 w 814"/>
                  <a:gd name="T75" fmla="*/ 0 h 817"/>
                  <a:gd name="T76" fmla="*/ 0 w 814"/>
                  <a:gd name="T77" fmla="*/ 0 h 817"/>
                  <a:gd name="T78" fmla="*/ 0 w 814"/>
                  <a:gd name="T79" fmla="*/ 0 h 817"/>
                  <a:gd name="T80" fmla="*/ 0 w 814"/>
                  <a:gd name="T81" fmla="*/ 0 h 817"/>
                  <a:gd name="T82" fmla="*/ 0 w 814"/>
                  <a:gd name="T83" fmla="*/ 0 h 817"/>
                  <a:gd name="T84" fmla="*/ 0 w 814"/>
                  <a:gd name="T85" fmla="*/ 0 h 817"/>
                  <a:gd name="T86" fmla="*/ 0 w 814"/>
                  <a:gd name="T87" fmla="*/ 0 h 817"/>
                  <a:gd name="T88" fmla="*/ 0 w 814"/>
                  <a:gd name="T89" fmla="*/ 0 h 817"/>
                  <a:gd name="T90" fmla="*/ 0 w 814"/>
                  <a:gd name="T91" fmla="*/ 0 h 81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14"/>
                  <a:gd name="T139" fmla="*/ 0 h 817"/>
                  <a:gd name="T140" fmla="*/ 814 w 814"/>
                  <a:gd name="T141" fmla="*/ 817 h 81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14" h="817">
                    <a:moveTo>
                      <a:pt x="5" y="0"/>
                    </a:moveTo>
                    <a:lnTo>
                      <a:pt x="9" y="2"/>
                    </a:lnTo>
                    <a:lnTo>
                      <a:pt x="13" y="3"/>
                    </a:lnTo>
                    <a:lnTo>
                      <a:pt x="15" y="7"/>
                    </a:lnTo>
                    <a:lnTo>
                      <a:pt x="19" y="11"/>
                    </a:lnTo>
                    <a:lnTo>
                      <a:pt x="27" y="42"/>
                    </a:lnTo>
                    <a:lnTo>
                      <a:pt x="45" y="117"/>
                    </a:lnTo>
                    <a:lnTo>
                      <a:pt x="71" y="221"/>
                    </a:lnTo>
                    <a:lnTo>
                      <a:pt x="101" y="341"/>
                    </a:lnTo>
                    <a:lnTo>
                      <a:pt x="131" y="461"/>
                    </a:lnTo>
                    <a:lnTo>
                      <a:pt x="157" y="564"/>
                    </a:lnTo>
                    <a:lnTo>
                      <a:pt x="175" y="638"/>
                    </a:lnTo>
                    <a:lnTo>
                      <a:pt x="182" y="665"/>
                    </a:lnTo>
                    <a:lnTo>
                      <a:pt x="182" y="666"/>
                    </a:lnTo>
                    <a:lnTo>
                      <a:pt x="182" y="668"/>
                    </a:lnTo>
                    <a:lnTo>
                      <a:pt x="190" y="686"/>
                    </a:lnTo>
                    <a:lnTo>
                      <a:pt x="198" y="703"/>
                    </a:lnTo>
                    <a:lnTo>
                      <a:pt x="207" y="717"/>
                    </a:lnTo>
                    <a:lnTo>
                      <a:pt x="216" y="729"/>
                    </a:lnTo>
                    <a:lnTo>
                      <a:pt x="224" y="739"/>
                    </a:lnTo>
                    <a:lnTo>
                      <a:pt x="233" y="748"/>
                    </a:lnTo>
                    <a:lnTo>
                      <a:pt x="243" y="755"/>
                    </a:lnTo>
                    <a:lnTo>
                      <a:pt x="252" y="759"/>
                    </a:lnTo>
                    <a:lnTo>
                      <a:pt x="263" y="761"/>
                    </a:lnTo>
                    <a:lnTo>
                      <a:pt x="270" y="761"/>
                    </a:lnTo>
                    <a:lnTo>
                      <a:pt x="278" y="760"/>
                    </a:lnTo>
                    <a:lnTo>
                      <a:pt x="283" y="759"/>
                    </a:lnTo>
                    <a:lnTo>
                      <a:pt x="328" y="760"/>
                    </a:lnTo>
                    <a:lnTo>
                      <a:pt x="371" y="761"/>
                    </a:lnTo>
                    <a:lnTo>
                      <a:pt x="415" y="763"/>
                    </a:lnTo>
                    <a:lnTo>
                      <a:pt x="458" y="765"/>
                    </a:lnTo>
                    <a:lnTo>
                      <a:pt x="501" y="766"/>
                    </a:lnTo>
                    <a:lnTo>
                      <a:pt x="542" y="768"/>
                    </a:lnTo>
                    <a:lnTo>
                      <a:pt x="581" y="770"/>
                    </a:lnTo>
                    <a:lnTo>
                      <a:pt x="619" y="772"/>
                    </a:lnTo>
                    <a:lnTo>
                      <a:pt x="654" y="774"/>
                    </a:lnTo>
                    <a:lnTo>
                      <a:pt x="687" y="777"/>
                    </a:lnTo>
                    <a:lnTo>
                      <a:pt x="716" y="778"/>
                    </a:lnTo>
                    <a:lnTo>
                      <a:pt x="742" y="781"/>
                    </a:lnTo>
                    <a:lnTo>
                      <a:pt x="762" y="782"/>
                    </a:lnTo>
                    <a:lnTo>
                      <a:pt x="781" y="785"/>
                    </a:lnTo>
                    <a:lnTo>
                      <a:pt x="792" y="786"/>
                    </a:lnTo>
                    <a:lnTo>
                      <a:pt x="800" y="789"/>
                    </a:lnTo>
                    <a:lnTo>
                      <a:pt x="807" y="794"/>
                    </a:lnTo>
                    <a:lnTo>
                      <a:pt x="812" y="800"/>
                    </a:lnTo>
                    <a:lnTo>
                      <a:pt x="813" y="805"/>
                    </a:lnTo>
                    <a:lnTo>
                      <a:pt x="814" y="812"/>
                    </a:lnTo>
                    <a:lnTo>
                      <a:pt x="814" y="813"/>
                    </a:lnTo>
                    <a:lnTo>
                      <a:pt x="814" y="815"/>
                    </a:lnTo>
                    <a:lnTo>
                      <a:pt x="813" y="816"/>
                    </a:lnTo>
                    <a:lnTo>
                      <a:pt x="813" y="817"/>
                    </a:lnTo>
                    <a:lnTo>
                      <a:pt x="801" y="817"/>
                    </a:lnTo>
                    <a:lnTo>
                      <a:pt x="779" y="817"/>
                    </a:lnTo>
                    <a:lnTo>
                      <a:pt x="748" y="817"/>
                    </a:lnTo>
                    <a:lnTo>
                      <a:pt x="708" y="817"/>
                    </a:lnTo>
                    <a:lnTo>
                      <a:pt x="662" y="817"/>
                    </a:lnTo>
                    <a:lnTo>
                      <a:pt x="613" y="817"/>
                    </a:lnTo>
                    <a:lnTo>
                      <a:pt x="559" y="817"/>
                    </a:lnTo>
                    <a:lnTo>
                      <a:pt x="505" y="817"/>
                    </a:lnTo>
                    <a:lnTo>
                      <a:pt x="451" y="817"/>
                    </a:lnTo>
                    <a:lnTo>
                      <a:pt x="399" y="817"/>
                    </a:lnTo>
                    <a:lnTo>
                      <a:pt x="350" y="817"/>
                    </a:lnTo>
                    <a:lnTo>
                      <a:pt x="307" y="817"/>
                    </a:lnTo>
                    <a:lnTo>
                      <a:pt x="270" y="817"/>
                    </a:lnTo>
                    <a:lnTo>
                      <a:pt x="242" y="817"/>
                    </a:lnTo>
                    <a:lnTo>
                      <a:pt x="222" y="817"/>
                    </a:lnTo>
                    <a:lnTo>
                      <a:pt x="216" y="817"/>
                    </a:lnTo>
                    <a:lnTo>
                      <a:pt x="188" y="812"/>
                    </a:lnTo>
                    <a:lnTo>
                      <a:pt x="168" y="803"/>
                    </a:lnTo>
                    <a:lnTo>
                      <a:pt x="152" y="791"/>
                    </a:lnTo>
                    <a:lnTo>
                      <a:pt x="142" y="779"/>
                    </a:lnTo>
                    <a:lnTo>
                      <a:pt x="135" y="768"/>
                    </a:lnTo>
                    <a:lnTo>
                      <a:pt x="131" y="757"/>
                    </a:lnTo>
                    <a:lnTo>
                      <a:pt x="130" y="750"/>
                    </a:lnTo>
                    <a:lnTo>
                      <a:pt x="130" y="744"/>
                    </a:lnTo>
                    <a:lnTo>
                      <a:pt x="130" y="743"/>
                    </a:lnTo>
                    <a:lnTo>
                      <a:pt x="129" y="743"/>
                    </a:lnTo>
                    <a:lnTo>
                      <a:pt x="129" y="742"/>
                    </a:lnTo>
                    <a:lnTo>
                      <a:pt x="123" y="711"/>
                    </a:lnTo>
                    <a:lnTo>
                      <a:pt x="109" y="629"/>
                    </a:lnTo>
                    <a:lnTo>
                      <a:pt x="88" y="513"/>
                    </a:lnTo>
                    <a:lnTo>
                      <a:pt x="65" y="380"/>
                    </a:lnTo>
                    <a:lnTo>
                      <a:pt x="41" y="246"/>
                    </a:lnTo>
                    <a:lnTo>
                      <a:pt x="21" y="128"/>
                    </a:lnTo>
                    <a:lnTo>
                      <a:pt x="6" y="42"/>
                    </a:lnTo>
                    <a:lnTo>
                      <a:pt x="0" y="6"/>
                    </a:lnTo>
                    <a:lnTo>
                      <a:pt x="1" y="4"/>
                    </a:lnTo>
                    <a:lnTo>
                      <a:pt x="4" y="2"/>
                    </a:lnTo>
                    <a:lnTo>
                      <a:pt x="5"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82" name="Freeform 849">
                <a:extLst>
                  <a:ext uri="{FF2B5EF4-FFF2-40B4-BE49-F238E27FC236}">
                    <a16:creationId xmlns:a16="http://schemas.microsoft.com/office/drawing/2014/main" id="{7BCDD7C6-14F2-4C51-BE4A-FDC592C54AE1}"/>
                  </a:ext>
                </a:extLst>
              </p:cNvPr>
              <p:cNvSpPr>
                <a:spLocks/>
              </p:cNvSpPr>
              <p:nvPr/>
            </p:nvSpPr>
            <p:spPr bwMode="auto">
              <a:xfrm>
                <a:off x="733" y="2743"/>
                <a:ext cx="70" cy="263"/>
              </a:xfrm>
              <a:custGeom>
                <a:avLst/>
                <a:gdLst>
                  <a:gd name="T0" fmla="*/ 0 w 306"/>
                  <a:gd name="T1" fmla="*/ 0 h 1144"/>
                  <a:gd name="T2" fmla="*/ 0 w 306"/>
                  <a:gd name="T3" fmla="*/ 0 h 1144"/>
                  <a:gd name="T4" fmla="*/ 0 w 306"/>
                  <a:gd name="T5" fmla="*/ 0 h 1144"/>
                  <a:gd name="T6" fmla="*/ 0 w 306"/>
                  <a:gd name="T7" fmla="*/ 0 h 1144"/>
                  <a:gd name="T8" fmla="*/ 0 w 306"/>
                  <a:gd name="T9" fmla="*/ 0 h 1144"/>
                  <a:gd name="T10" fmla="*/ 0 w 306"/>
                  <a:gd name="T11" fmla="*/ 0 h 1144"/>
                  <a:gd name="T12" fmla="*/ 0 w 306"/>
                  <a:gd name="T13" fmla="*/ 0 h 1144"/>
                  <a:gd name="T14" fmla="*/ 0 w 306"/>
                  <a:gd name="T15" fmla="*/ 0 h 1144"/>
                  <a:gd name="T16" fmla="*/ 0 w 306"/>
                  <a:gd name="T17" fmla="*/ 0 h 1144"/>
                  <a:gd name="T18" fmla="*/ 0 w 306"/>
                  <a:gd name="T19" fmla="*/ 0 h 1144"/>
                  <a:gd name="T20" fmla="*/ 0 w 306"/>
                  <a:gd name="T21" fmla="*/ 0 h 1144"/>
                  <a:gd name="T22" fmla="*/ 0 w 306"/>
                  <a:gd name="T23" fmla="*/ 0 h 1144"/>
                  <a:gd name="T24" fmla="*/ 0 w 306"/>
                  <a:gd name="T25" fmla="*/ 0 h 1144"/>
                  <a:gd name="T26" fmla="*/ 0 w 306"/>
                  <a:gd name="T27" fmla="*/ 0 h 1144"/>
                  <a:gd name="T28" fmla="*/ 0 w 306"/>
                  <a:gd name="T29" fmla="*/ 0 h 1144"/>
                  <a:gd name="T30" fmla="*/ 0 w 306"/>
                  <a:gd name="T31" fmla="*/ 0 h 1144"/>
                  <a:gd name="T32" fmla="*/ 0 w 306"/>
                  <a:gd name="T33" fmla="*/ 0 h 1144"/>
                  <a:gd name="T34" fmla="*/ 0 w 306"/>
                  <a:gd name="T35" fmla="*/ 0 h 1144"/>
                  <a:gd name="T36" fmla="*/ 0 w 306"/>
                  <a:gd name="T37" fmla="*/ 0 h 1144"/>
                  <a:gd name="T38" fmla="*/ 0 w 306"/>
                  <a:gd name="T39" fmla="*/ 0 h 1144"/>
                  <a:gd name="T40" fmla="*/ 0 w 306"/>
                  <a:gd name="T41" fmla="*/ 0 h 1144"/>
                  <a:gd name="T42" fmla="*/ 0 w 306"/>
                  <a:gd name="T43" fmla="*/ 0 h 1144"/>
                  <a:gd name="T44" fmla="*/ 0 w 306"/>
                  <a:gd name="T45" fmla="*/ 0 h 1144"/>
                  <a:gd name="T46" fmla="*/ 0 w 306"/>
                  <a:gd name="T47" fmla="*/ 0 h 1144"/>
                  <a:gd name="T48" fmla="*/ 0 w 306"/>
                  <a:gd name="T49" fmla="*/ 0 h 1144"/>
                  <a:gd name="T50" fmla="*/ 0 w 306"/>
                  <a:gd name="T51" fmla="*/ 0 h 1144"/>
                  <a:gd name="T52" fmla="*/ 0 w 306"/>
                  <a:gd name="T53" fmla="*/ 0 h 1144"/>
                  <a:gd name="T54" fmla="*/ 0 w 306"/>
                  <a:gd name="T55" fmla="*/ 0 h 1144"/>
                  <a:gd name="T56" fmla="*/ 0 w 306"/>
                  <a:gd name="T57" fmla="*/ 0 h 1144"/>
                  <a:gd name="T58" fmla="*/ 0 w 306"/>
                  <a:gd name="T59" fmla="*/ 0 h 1144"/>
                  <a:gd name="T60" fmla="*/ 0 w 306"/>
                  <a:gd name="T61" fmla="*/ 0 h 1144"/>
                  <a:gd name="T62" fmla="*/ 0 w 306"/>
                  <a:gd name="T63" fmla="*/ 0 h 1144"/>
                  <a:gd name="T64" fmla="*/ 0 w 306"/>
                  <a:gd name="T65" fmla="*/ 0 h 1144"/>
                  <a:gd name="T66" fmla="*/ 0 w 306"/>
                  <a:gd name="T67" fmla="*/ 0 h 1144"/>
                  <a:gd name="T68" fmla="*/ 0 w 306"/>
                  <a:gd name="T69" fmla="*/ 0 h 1144"/>
                  <a:gd name="T70" fmla="*/ 0 w 306"/>
                  <a:gd name="T71" fmla="*/ 0 h 1144"/>
                  <a:gd name="T72" fmla="*/ 0 w 306"/>
                  <a:gd name="T73" fmla="*/ 0 h 1144"/>
                  <a:gd name="T74" fmla="*/ 0 w 306"/>
                  <a:gd name="T75" fmla="*/ 0 h 1144"/>
                  <a:gd name="T76" fmla="*/ 0 w 306"/>
                  <a:gd name="T77" fmla="*/ 0 h 1144"/>
                  <a:gd name="T78" fmla="*/ 0 w 306"/>
                  <a:gd name="T79" fmla="*/ 0 h 1144"/>
                  <a:gd name="T80" fmla="*/ 0 w 306"/>
                  <a:gd name="T81" fmla="*/ 0 h 1144"/>
                  <a:gd name="T82" fmla="*/ 0 w 306"/>
                  <a:gd name="T83" fmla="*/ 0 h 1144"/>
                  <a:gd name="T84" fmla="*/ 0 w 306"/>
                  <a:gd name="T85" fmla="*/ 0 h 1144"/>
                  <a:gd name="T86" fmla="*/ 0 w 306"/>
                  <a:gd name="T87" fmla="*/ 0 h 1144"/>
                  <a:gd name="T88" fmla="*/ 0 w 306"/>
                  <a:gd name="T89" fmla="*/ 0 h 1144"/>
                  <a:gd name="T90" fmla="*/ 0 w 306"/>
                  <a:gd name="T91" fmla="*/ 0 h 1144"/>
                  <a:gd name="T92" fmla="*/ 0 w 306"/>
                  <a:gd name="T93" fmla="*/ 0 h 1144"/>
                  <a:gd name="T94" fmla="*/ 0 w 306"/>
                  <a:gd name="T95" fmla="*/ 0 h 1144"/>
                  <a:gd name="T96" fmla="*/ 0 w 306"/>
                  <a:gd name="T97" fmla="*/ 0 h 114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6"/>
                  <a:gd name="T148" fmla="*/ 0 h 1144"/>
                  <a:gd name="T149" fmla="*/ 306 w 306"/>
                  <a:gd name="T150" fmla="*/ 1144 h 114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6" h="1144">
                    <a:moveTo>
                      <a:pt x="2" y="14"/>
                    </a:moveTo>
                    <a:lnTo>
                      <a:pt x="0" y="22"/>
                    </a:lnTo>
                    <a:lnTo>
                      <a:pt x="2" y="29"/>
                    </a:lnTo>
                    <a:lnTo>
                      <a:pt x="7" y="35"/>
                    </a:lnTo>
                    <a:lnTo>
                      <a:pt x="13" y="39"/>
                    </a:lnTo>
                    <a:lnTo>
                      <a:pt x="29" y="44"/>
                    </a:lnTo>
                    <a:lnTo>
                      <a:pt x="46" y="51"/>
                    </a:lnTo>
                    <a:lnTo>
                      <a:pt x="63" y="58"/>
                    </a:lnTo>
                    <a:lnTo>
                      <a:pt x="80" y="66"/>
                    </a:lnTo>
                    <a:lnTo>
                      <a:pt x="94" y="75"/>
                    </a:lnTo>
                    <a:lnTo>
                      <a:pt x="107" y="84"/>
                    </a:lnTo>
                    <a:lnTo>
                      <a:pt x="116" y="94"/>
                    </a:lnTo>
                    <a:lnTo>
                      <a:pt x="121" y="103"/>
                    </a:lnTo>
                    <a:lnTo>
                      <a:pt x="128" y="139"/>
                    </a:lnTo>
                    <a:lnTo>
                      <a:pt x="139" y="220"/>
                    </a:lnTo>
                    <a:lnTo>
                      <a:pt x="156" y="335"/>
                    </a:lnTo>
                    <a:lnTo>
                      <a:pt x="177" y="479"/>
                    </a:lnTo>
                    <a:lnTo>
                      <a:pt x="199" y="637"/>
                    </a:lnTo>
                    <a:lnTo>
                      <a:pt x="223" y="805"/>
                    </a:lnTo>
                    <a:lnTo>
                      <a:pt x="246" y="971"/>
                    </a:lnTo>
                    <a:lnTo>
                      <a:pt x="267" y="1129"/>
                    </a:lnTo>
                    <a:lnTo>
                      <a:pt x="270" y="1137"/>
                    </a:lnTo>
                    <a:lnTo>
                      <a:pt x="275" y="1142"/>
                    </a:lnTo>
                    <a:lnTo>
                      <a:pt x="281" y="1144"/>
                    </a:lnTo>
                    <a:lnTo>
                      <a:pt x="289" y="1144"/>
                    </a:lnTo>
                    <a:lnTo>
                      <a:pt x="297" y="1142"/>
                    </a:lnTo>
                    <a:lnTo>
                      <a:pt x="303" y="1137"/>
                    </a:lnTo>
                    <a:lnTo>
                      <a:pt x="306" y="1130"/>
                    </a:lnTo>
                    <a:lnTo>
                      <a:pt x="306" y="1122"/>
                    </a:lnTo>
                    <a:lnTo>
                      <a:pt x="297" y="1051"/>
                    </a:lnTo>
                    <a:lnTo>
                      <a:pt x="279" y="925"/>
                    </a:lnTo>
                    <a:lnTo>
                      <a:pt x="257" y="763"/>
                    </a:lnTo>
                    <a:lnTo>
                      <a:pt x="232" y="585"/>
                    </a:lnTo>
                    <a:lnTo>
                      <a:pt x="207" y="410"/>
                    </a:lnTo>
                    <a:lnTo>
                      <a:pt x="185" y="256"/>
                    </a:lnTo>
                    <a:lnTo>
                      <a:pt x="168" y="144"/>
                    </a:lnTo>
                    <a:lnTo>
                      <a:pt x="159" y="92"/>
                    </a:lnTo>
                    <a:lnTo>
                      <a:pt x="150" y="74"/>
                    </a:lnTo>
                    <a:lnTo>
                      <a:pt x="136" y="57"/>
                    </a:lnTo>
                    <a:lnTo>
                      <a:pt x="116" y="43"/>
                    </a:lnTo>
                    <a:lnTo>
                      <a:pt x="95" y="30"/>
                    </a:lnTo>
                    <a:lnTo>
                      <a:pt x="73" y="19"/>
                    </a:lnTo>
                    <a:lnTo>
                      <a:pt x="54" y="12"/>
                    </a:lnTo>
                    <a:lnTo>
                      <a:pt x="37" y="5"/>
                    </a:lnTo>
                    <a:lnTo>
                      <a:pt x="26" y="1"/>
                    </a:lnTo>
                    <a:lnTo>
                      <a:pt x="18" y="0"/>
                    </a:lnTo>
                    <a:lnTo>
                      <a:pt x="11" y="3"/>
                    </a:lnTo>
                    <a:lnTo>
                      <a:pt x="5" y="8"/>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83" name="Freeform 850">
                <a:extLst>
                  <a:ext uri="{FF2B5EF4-FFF2-40B4-BE49-F238E27FC236}">
                    <a16:creationId xmlns:a16="http://schemas.microsoft.com/office/drawing/2014/main" id="{9502C973-6EBA-49F4-8CF8-83898F316CF4}"/>
                  </a:ext>
                </a:extLst>
              </p:cNvPr>
              <p:cNvSpPr>
                <a:spLocks/>
              </p:cNvSpPr>
              <p:nvPr/>
            </p:nvSpPr>
            <p:spPr bwMode="auto">
              <a:xfrm>
                <a:off x="678" y="2744"/>
                <a:ext cx="34" cy="260"/>
              </a:xfrm>
              <a:custGeom>
                <a:avLst/>
                <a:gdLst>
                  <a:gd name="T0" fmla="*/ 0 w 151"/>
                  <a:gd name="T1" fmla="*/ 0 h 1135"/>
                  <a:gd name="T2" fmla="*/ 0 w 151"/>
                  <a:gd name="T3" fmla="*/ 0 h 1135"/>
                  <a:gd name="T4" fmla="*/ 0 w 151"/>
                  <a:gd name="T5" fmla="*/ 0 h 1135"/>
                  <a:gd name="T6" fmla="*/ 0 w 151"/>
                  <a:gd name="T7" fmla="*/ 0 h 1135"/>
                  <a:gd name="T8" fmla="*/ 0 w 151"/>
                  <a:gd name="T9" fmla="*/ 0 h 1135"/>
                  <a:gd name="T10" fmla="*/ 0 w 151"/>
                  <a:gd name="T11" fmla="*/ 0 h 1135"/>
                  <a:gd name="T12" fmla="*/ 0 w 151"/>
                  <a:gd name="T13" fmla="*/ 0 h 1135"/>
                  <a:gd name="T14" fmla="*/ 0 w 151"/>
                  <a:gd name="T15" fmla="*/ 0 h 1135"/>
                  <a:gd name="T16" fmla="*/ 0 w 151"/>
                  <a:gd name="T17" fmla="*/ 0 h 1135"/>
                  <a:gd name="T18" fmla="*/ 0 w 151"/>
                  <a:gd name="T19" fmla="*/ 0 h 1135"/>
                  <a:gd name="T20" fmla="*/ 0 w 151"/>
                  <a:gd name="T21" fmla="*/ 0 h 1135"/>
                  <a:gd name="T22" fmla="*/ 0 w 151"/>
                  <a:gd name="T23" fmla="*/ 0 h 1135"/>
                  <a:gd name="T24" fmla="*/ 0 w 151"/>
                  <a:gd name="T25" fmla="*/ 0 h 1135"/>
                  <a:gd name="T26" fmla="*/ 0 w 151"/>
                  <a:gd name="T27" fmla="*/ 0 h 1135"/>
                  <a:gd name="T28" fmla="*/ 0 w 151"/>
                  <a:gd name="T29" fmla="*/ 0 h 1135"/>
                  <a:gd name="T30" fmla="*/ 0 w 151"/>
                  <a:gd name="T31" fmla="*/ 0 h 1135"/>
                  <a:gd name="T32" fmla="*/ 0 w 151"/>
                  <a:gd name="T33" fmla="*/ 0 h 1135"/>
                  <a:gd name="T34" fmla="*/ 0 w 151"/>
                  <a:gd name="T35" fmla="*/ 0 h 1135"/>
                  <a:gd name="T36" fmla="*/ 0 w 151"/>
                  <a:gd name="T37" fmla="*/ 0 h 1135"/>
                  <a:gd name="T38" fmla="*/ 0 w 151"/>
                  <a:gd name="T39" fmla="*/ 0 h 1135"/>
                  <a:gd name="T40" fmla="*/ 0 w 151"/>
                  <a:gd name="T41" fmla="*/ 0 h 1135"/>
                  <a:gd name="T42" fmla="*/ 0 w 151"/>
                  <a:gd name="T43" fmla="*/ 0 h 1135"/>
                  <a:gd name="T44" fmla="*/ 0 w 151"/>
                  <a:gd name="T45" fmla="*/ 0 h 1135"/>
                  <a:gd name="T46" fmla="*/ 0 w 151"/>
                  <a:gd name="T47" fmla="*/ 0 h 1135"/>
                  <a:gd name="T48" fmla="*/ 0 w 151"/>
                  <a:gd name="T49" fmla="*/ 0 h 1135"/>
                  <a:gd name="T50" fmla="*/ 0 w 151"/>
                  <a:gd name="T51" fmla="*/ 0 h 1135"/>
                  <a:gd name="T52" fmla="*/ 0 w 151"/>
                  <a:gd name="T53" fmla="*/ 0 h 1135"/>
                  <a:gd name="T54" fmla="*/ 0 w 151"/>
                  <a:gd name="T55" fmla="*/ 0 h 1135"/>
                  <a:gd name="T56" fmla="*/ 0 w 151"/>
                  <a:gd name="T57" fmla="*/ 0 h 1135"/>
                  <a:gd name="T58" fmla="*/ 0 w 151"/>
                  <a:gd name="T59" fmla="*/ 0 h 1135"/>
                  <a:gd name="T60" fmla="*/ 0 w 151"/>
                  <a:gd name="T61" fmla="*/ 0 h 1135"/>
                  <a:gd name="T62" fmla="*/ 0 w 151"/>
                  <a:gd name="T63" fmla="*/ 0 h 1135"/>
                  <a:gd name="T64" fmla="*/ 0 w 151"/>
                  <a:gd name="T65" fmla="*/ 0 h 1135"/>
                  <a:gd name="T66" fmla="*/ 0 w 151"/>
                  <a:gd name="T67" fmla="*/ 0 h 1135"/>
                  <a:gd name="T68" fmla="*/ 0 w 151"/>
                  <a:gd name="T69" fmla="*/ 0 h 1135"/>
                  <a:gd name="T70" fmla="*/ 0 w 151"/>
                  <a:gd name="T71" fmla="*/ 0 h 1135"/>
                  <a:gd name="T72" fmla="*/ 0 w 151"/>
                  <a:gd name="T73" fmla="*/ 0 h 1135"/>
                  <a:gd name="T74" fmla="*/ 0 w 151"/>
                  <a:gd name="T75" fmla="*/ 0 h 1135"/>
                  <a:gd name="T76" fmla="*/ 0 w 151"/>
                  <a:gd name="T77" fmla="*/ 0 h 1135"/>
                  <a:gd name="T78" fmla="*/ 0 w 151"/>
                  <a:gd name="T79" fmla="*/ 0 h 1135"/>
                  <a:gd name="T80" fmla="*/ 0 w 151"/>
                  <a:gd name="T81" fmla="*/ 0 h 113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51"/>
                  <a:gd name="T124" fmla="*/ 0 h 1135"/>
                  <a:gd name="T125" fmla="*/ 151 w 151"/>
                  <a:gd name="T126" fmla="*/ 1135 h 113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51" h="1135">
                    <a:moveTo>
                      <a:pt x="121" y="2"/>
                    </a:moveTo>
                    <a:lnTo>
                      <a:pt x="111" y="7"/>
                    </a:lnTo>
                    <a:lnTo>
                      <a:pt x="96" y="16"/>
                    </a:lnTo>
                    <a:lnTo>
                      <a:pt x="78" y="28"/>
                    </a:lnTo>
                    <a:lnTo>
                      <a:pt x="59" y="42"/>
                    </a:lnTo>
                    <a:lnTo>
                      <a:pt x="41" y="59"/>
                    </a:lnTo>
                    <a:lnTo>
                      <a:pt x="24" y="78"/>
                    </a:lnTo>
                    <a:lnTo>
                      <a:pt x="12" y="96"/>
                    </a:lnTo>
                    <a:lnTo>
                      <a:pt x="7" y="115"/>
                    </a:lnTo>
                    <a:lnTo>
                      <a:pt x="4" y="284"/>
                    </a:lnTo>
                    <a:lnTo>
                      <a:pt x="3" y="617"/>
                    </a:lnTo>
                    <a:lnTo>
                      <a:pt x="1" y="949"/>
                    </a:lnTo>
                    <a:lnTo>
                      <a:pt x="0" y="1115"/>
                    </a:lnTo>
                    <a:lnTo>
                      <a:pt x="1" y="1123"/>
                    </a:lnTo>
                    <a:lnTo>
                      <a:pt x="7" y="1130"/>
                    </a:lnTo>
                    <a:lnTo>
                      <a:pt x="12" y="1134"/>
                    </a:lnTo>
                    <a:lnTo>
                      <a:pt x="20" y="1135"/>
                    </a:lnTo>
                    <a:lnTo>
                      <a:pt x="28" y="1134"/>
                    </a:lnTo>
                    <a:lnTo>
                      <a:pt x="34" y="1130"/>
                    </a:lnTo>
                    <a:lnTo>
                      <a:pt x="39" y="1123"/>
                    </a:lnTo>
                    <a:lnTo>
                      <a:pt x="41" y="1115"/>
                    </a:lnTo>
                    <a:lnTo>
                      <a:pt x="41" y="825"/>
                    </a:lnTo>
                    <a:lnTo>
                      <a:pt x="42" y="507"/>
                    </a:lnTo>
                    <a:lnTo>
                      <a:pt x="44" y="243"/>
                    </a:lnTo>
                    <a:lnTo>
                      <a:pt x="46" y="119"/>
                    </a:lnTo>
                    <a:lnTo>
                      <a:pt x="50" y="110"/>
                    </a:lnTo>
                    <a:lnTo>
                      <a:pt x="56" y="100"/>
                    </a:lnTo>
                    <a:lnTo>
                      <a:pt x="68" y="88"/>
                    </a:lnTo>
                    <a:lnTo>
                      <a:pt x="81" y="76"/>
                    </a:lnTo>
                    <a:lnTo>
                      <a:pt x="95" y="65"/>
                    </a:lnTo>
                    <a:lnTo>
                      <a:pt x="111" y="54"/>
                    </a:lnTo>
                    <a:lnTo>
                      <a:pt x="126" y="45"/>
                    </a:lnTo>
                    <a:lnTo>
                      <a:pt x="141" y="37"/>
                    </a:lnTo>
                    <a:lnTo>
                      <a:pt x="146" y="32"/>
                    </a:lnTo>
                    <a:lnTo>
                      <a:pt x="150" y="24"/>
                    </a:lnTo>
                    <a:lnTo>
                      <a:pt x="151" y="18"/>
                    </a:lnTo>
                    <a:lnTo>
                      <a:pt x="149" y="10"/>
                    </a:lnTo>
                    <a:lnTo>
                      <a:pt x="143" y="3"/>
                    </a:lnTo>
                    <a:lnTo>
                      <a:pt x="137" y="0"/>
                    </a:lnTo>
                    <a:lnTo>
                      <a:pt x="129" y="0"/>
                    </a:lnTo>
                    <a:lnTo>
                      <a:pt x="12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84" name="Freeform 851">
                <a:extLst>
                  <a:ext uri="{FF2B5EF4-FFF2-40B4-BE49-F238E27FC236}">
                    <a16:creationId xmlns:a16="http://schemas.microsoft.com/office/drawing/2014/main" id="{3137A6EF-05B3-4ECD-98BB-D6F2C44D7952}"/>
                  </a:ext>
                </a:extLst>
              </p:cNvPr>
              <p:cNvSpPr>
                <a:spLocks/>
              </p:cNvSpPr>
              <p:nvPr/>
            </p:nvSpPr>
            <p:spPr bwMode="auto">
              <a:xfrm>
                <a:off x="485" y="2725"/>
                <a:ext cx="313" cy="71"/>
              </a:xfrm>
              <a:custGeom>
                <a:avLst/>
                <a:gdLst>
                  <a:gd name="T0" fmla="*/ 0 w 1367"/>
                  <a:gd name="T1" fmla="*/ 0 h 308"/>
                  <a:gd name="T2" fmla="*/ 0 w 1367"/>
                  <a:gd name="T3" fmla="*/ 0 h 308"/>
                  <a:gd name="T4" fmla="*/ 0 w 1367"/>
                  <a:gd name="T5" fmla="*/ 0 h 308"/>
                  <a:gd name="T6" fmla="*/ 0 w 1367"/>
                  <a:gd name="T7" fmla="*/ 0 h 308"/>
                  <a:gd name="T8" fmla="*/ 0 w 1367"/>
                  <a:gd name="T9" fmla="*/ 0 h 308"/>
                  <a:gd name="T10" fmla="*/ 0 w 1367"/>
                  <a:gd name="T11" fmla="*/ 0 h 308"/>
                  <a:gd name="T12" fmla="*/ 0 w 1367"/>
                  <a:gd name="T13" fmla="*/ 0 h 308"/>
                  <a:gd name="T14" fmla="*/ 0 w 1367"/>
                  <a:gd name="T15" fmla="*/ 0 h 308"/>
                  <a:gd name="T16" fmla="*/ 0 w 1367"/>
                  <a:gd name="T17" fmla="*/ 0 h 308"/>
                  <a:gd name="T18" fmla="*/ 0 w 1367"/>
                  <a:gd name="T19" fmla="*/ 0 h 308"/>
                  <a:gd name="T20" fmla="*/ 0 w 1367"/>
                  <a:gd name="T21" fmla="*/ 0 h 308"/>
                  <a:gd name="T22" fmla="*/ 0 w 1367"/>
                  <a:gd name="T23" fmla="*/ 0 h 308"/>
                  <a:gd name="T24" fmla="*/ 0 w 1367"/>
                  <a:gd name="T25" fmla="*/ 0 h 308"/>
                  <a:gd name="T26" fmla="*/ 0 w 1367"/>
                  <a:gd name="T27" fmla="*/ 0 h 308"/>
                  <a:gd name="T28" fmla="*/ 0 w 1367"/>
                  <a:gd name="T29" fmla="*/ 0 h 308"/>
                  <a:gd name="T30" fmla="*/ 0 w 1367"/>
                  <a:gd name="T31" fmla="*/ 0 h 308"/>
                  <a:gd name="T32" fmla="*/ 0 w 1367"/>
                  <a:gd name="T33" fmla="*/ 0 h 308"/>
                  <a:gd name="T34" fmla="*/ 0 w 1367"/>
                  <a:gd name="T35" fmla="*/ 0 h 308"/>
                  <a:gd name="T36" fmla="*/ 0 w 1367"/>
                  <a:gd name="T37" fmla="*/ 0 h 308"/>
                  <a:gd name="T38" fmla="*/ 0 w 1367"/>
                  <a:gd name="T39" fmla="*/ 0 h 308"/>
                  <a:gd name="T40" fmla="*/ 0 w 1367"/>
                  <a:gd name="T41" fmla="*/ 0 h 308"/>
                  <a:gd name="T42" fmla="*/ 0 w 1367"/>
                  <a:gd name="T43" fmla="*/ 0 h 308"/>
                  <a:gd name="T44" fmla="*/ 0 w 1367"/>
                  <a:gd name="T45" fmla="*/ 0 h 308"/>
                  <a:gd name="T46" fmla="*/ 0 w 1367"/>
                  <a:gd name="T47" fmla="*/ 0 h 308"/>
                  <a:gd name="T48" fmla="*/ 0 w 1367"/>
                  <a:gd name="T49" fmla="*/ 0 h 308"/>
                  <a:gd name="T50" fmla="*/ 0 w 1367"/>
                  <a:gd name="T51" fmla="*/ 0 h 308"/>
                  <a:gd name="T52" fmla="*/ 0 w 1367"/>
                  <a:gd name="T53" fmla="*/ 0 h 308"/>
                  <a:gd name="T54" fmla="*/ 0 w 1367"/>
                  <a:gd name="T55" fmla="*/ 0 h 308"/>
                  <a:gd name="T56" fmla="*/ 0 w 1367"/>
                  <a:gd name="T57" fmla="*/ 0 h 308"/>
                  <a:gd name="T58" fmla="*/ 0 w 1367"/>
                  <a:gd name="T59" fmla="*/ 0 h 308"/>
                  <a:gd name="T60" fmla="*/ 0 w 1367"/>
                  <a:gd name="T61" fmla="*/ 0 h 308"/>
                  <a:gd name="T62" fmla="*/ 0 w 1367"/>
                  <a:gd name="T63" fmla="*/ 0 h 308"/>
                  <a:gd name="T64" fmla="*/ 0 w 1367"/>
                  <a:gd name="T65" fmla="*/ 0 h 308"/>
                  <a:gd name="T66" fmla="*/ 0 w 1367"/>
                  <a:gd name="T67" fmla="*/ 0 h 308"/>
                  <a:gd name="T68" fmla="*/ 0 w 1367"/>
                  <a:gd name="T69" fmla="*/ 0 h 308"/>
                  <a:gd name="T70" fmla="*/ 0 w 1367"/>
                  <a:gd name="T71" fmla="*/ 0 h 308"/>
                  <a:gd name="T72" fmla="*/ 0 w 1367"/>
                  <a:gd name="T73" fmla="*/ 0 h 308"/>
                  <a:gd name="T74" fmla="*/ 0 w 1367"/>
                  <a:gd name="T75" fmla="*/ 0 h 308"/>
                  <a:gd name="T76" fmla="*/ 0 w 1367"/>
                  <a:gd name="T77" fmla="*/ 0 h 308"/>
                  <a:gd name="T78" fmla="*/ 0 w 1367"/>
                  <a:gd name="T79" fmla="*/ 0 h 308"/>
                  <a:gd name="T80" fmla="*/ 0 w 1367"/>
                  <a:gd name="T81" fmla="*/ 0 h 308"/>
                  <a:gd name="T82" fmla="*/ 0 w 1367"/>
                  <a:gd name="T83" fmla="*/ 0 h 308"/>
                  <a:gd name="T84" fmla="*/ 0 w 1367"/>
                  <a:gd name="T85" fmla="*/ 0 h 3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67"/>
                  <a:gd name="T130" fmla="*/ 0 h 308"/>
                  <a:gd name="T131" fmla="*/ 1367 w 1367"/>
                  <a:gd name="T132" fmla="*/ 308 h 3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67" h="308">
                    <a:moveTo>
                      <a:pt x="1310" y="0"/>
                    </a:moveTo>
                    <a:lnTo>
                      <a:pt x="39" y="199"/>
                    </a:lnTo>
                    <a:lnTo>
                      <a:pt x="36" y="200"/>
                    </a:lnTo>
                    <a:lnTo>
                      <a:pt x="33" y="201"/>
                    </a:lnTo>
                    <a:lnTo>
                      <a:pt x="31" y="203"/>
                    </a:lnTo>
                    <a:lnTo>
                      <a:pt x="28" y="205"/>
                    </a:lnTo>
                    <a:lnTo>
                      <a:pt x="13" y="224"/>
                    </a:lnTo>
                    <a:lnTo>
                      <a:pt x="3" y="240"/>
                    </a:lnTo>
                    <a:lnTo>
                      <a:pt x="0" y="257"/>
                    </a:lnTo>
                    <a:lnTo>
                      <a:pt x="1" y="273"/>
                    </a:lnTo>
                    <a:lnTo>
                      <a:pt x="6" y="283"/>
                    </a:lnTo>
                    <a:lnTo>
                      <a:pt x="14" y="291"/>
                    </a:lnTo>
                    <a:lnTo>
                      <a:pt x="23" y="298"/>
                    </a:lnTo>
                    <a:lnTo>
                      <a:pt x="32" y="302"/>
                    </a:lnTo>
                    <a:lnTo>
                      <a:pt x="41" y="306"/>
                    </a:lnTo>
                    <a:lnTo>
                      <a:pt x="49" y="307"/>
                    </a:lnTo>
                    <a:lnTo>
                      <a:pt x="54" y="308"/>
                    </a:lnTo>
                    <a:lnTo>
                      <a:pt x="58" y="308"/>
                    </a:lnTo>
                    <a:lnTo>
                      <a:pt x="59" y="308"/>
                    </a:lnTo>
                    <a:lnTo>
                      <a:pt x="61" y="308"/>
                    </a:lnTo>
                    <a:lnTo>
                      <a:pt x="62" y="308"/>
                    </a:lnTo>
                    <a:lnTo>
                      <a:pt x="63" y="308"/>
                    </a:lnTo>
                    <a:lnTo>
                      <a:pt x="1335" y="99"/>
                    </a:lnTo>
                    <a:lnTo>
                      <a:pt x="1337" y="99"/>
                    </a:lnTo>
                    <a:lnTo>
                      <a:pt x="1340" y="97"/>
                    </a:lnTo>
                    <a:lnTo>
                      <a:pt x="1343" y="95"/>
                    </a:lnTo>
                    <a:lnTo>
                      <a:pt x="1345" y="94"/>
                    </a:lnTo>
                    <a:lnTo>
                      <a:pt x="1357" y="81"/>
                    </a:lnTo>
                    <a:lnTo>
                      <a:pt x="1363" y="67"/>
                    </a:lnTo>
                    <a:lnTo>
                      <a:pt x="1367" y="53"/>
                    </a:lnTo>
                    <a:lnTo>
                      <a:pt x="1366" y="40"/>
                    </a:lnTo>
                    <a:lnTo>
                      <a:pt x="1362" y="30"/>
                    </a:lnTo>
                    <a:lnTo>
                      <a:pt x="1356" y="22"/>
                    </a:lnTo>
                    <a:lnTo>
                      <a:pt x="1349" y="15"/>
                    </a:lnTo>
                    <a:lnTo>
                      <a:pt x="1341" y="10"/>
                    </a:lnTo>
                    <a:lnTo>
                      <a:pt x="1333" y="5"/>
                    </a:lnTo>
                    <a:lnTo>
                      <a:pt x="1327" y="2"/>
                    </a:lnTo>
                    <a:lnTo>
                      <a:pt x="1322" y="1"/>
                    </a:lnTo>
                    <a:lnTo>
                      <a:pt x="1319" y="0"/>
                    </a:lnTo>
                    <a:lnTo>
                      <a:pt x="1316" y="0"/>
                    </a:lnTo>
                    <a:lnTo>
                      <a:pt x="1315" y="0"/>
                    </a:lnTo>
                    <a:lnTo>
                      <a:pt x="1313" y="0"/>
                    </a:lnTo>
                    <a:lnTo>
                      <a:pt x="13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85" name="Freeform 852">
                <a:extLst>
                  <a:ext uri="{FF2B5EF4-FFF2-40B4-BE49-F238E27FC236}">
                    <a16:creationId xmlns:a16="http://schemas.microsoft.com/office/drawing/2014/main" id="{436133E8-E023-4698-B153-FB7B50C3B8D4}"/>
                  </a:ext>
                </a:extLst>
              </p:cNvPr>
              <p:cNvSpPr>
                <a:spLocks/>
              </p:cNvSpPr>
              <p:nvPr/>
            </p:nvSpPr>
            <p:spPr bwMode="auto">
              <a:xfrm>
                <a:off x="494" y="2735"/>
                <a:ext cx="295" cy="52"/>
              </a:xfrm>
              <a:custGeom>
                <a:avLst/>
                <a:gdLst>
                  <a:gd name="T0" fmla="*/ 0 w 1288"/>
                  <a:gd name="T1" fmla="*/ 0 h 229"/>
                  <a:gd name="T2" fmla="*/ 0 w 1288"/>
                  <a:gd name="T3" fmla="*/ 0 h 229"/>
                  <a:gd name="T4" fmla="*/ 0 w 1288"/>
                  <a:gd name="T5" fmla="*/ 0 h 229"/>
                  <a:gd name="T6" fmla="*/ 0 w 1288"/>
                  <a:gd name="T7" fmla="*/ 0 h 229"/>
                  <a:gd name="T8" fmla="*/ 0 w 1288"/>
                  <a:gd name="T9" fmla="*/ 0 h 229"/>
                  <a:gd name="T10" fmla="*/ 0 w 1288"/>
                  <a:gd name="T11" fmla="*/ 0 h 229"/>
                  <a:gd name="T12" fmla="*/ 0 w 1288"/>
                  <a:gd name="T13" fmla="*/ 0 h 229"/>
                  <a:gd name="T14" fmla="*/ 0 w 1288"/>
                  <a:gd name="T15" fmla="*/ 0 h 229"/>
                  <a:gd name="T16" fmla="*/ 0 w 1288"/>
                  <a:gd name="T17" fmla="*/ 0 h 229"/>
                  <a:gd name="T18" fmla="*/ 0 w 1288"/>
                  <a:gd name="T19" fmla="*/ 0 h 229"/>
                  <a:gd name="T20" fmla="*/ 0 w 1288"/>
                  <a:gd name="T21" fmla="*/ 0 h 229"/>
                  <a:gd name="T22" fmla="*/ 0 w 1288"/>
                  <a:gd name="T23" fmla="*/ 0 h 229"/>
                  <a:gd name="T24" fmla="*/ 0 w 1288"/>
                  <a:gd name="T25" fmla="*/ 0 h 229"/>
                  <a:gd name="T26" fmla="*/ 0 w 1288"/>
                  <a:gd name="T27" fmla="*/ 0 h 229"/>
                  <a:gd name="T28" fmla="*/ 0 w 1288"/>
                  <a:gd name="T29" fmla="*/ 0 h 229"/>
                  <a:gd name="T30" fmla="*/ 0 w 1288"/>
                  <a:gd name="T31" fmla="*/ 0 h 229"/>
                  <a:gd name="T32" fmla="*/ 0 w 1288"/>
                  <a:gd name="T33" fmla="*/ 0 h 229"/>
                  <a:gd name="T34" fmla="*/ 0 w 1288"/>
                  <a:gd name="T35" fmla="*/ 0 h 229"/>
                  <a:gd name="T36" fmla="*/ 0 w 1288"/>
                  <a:gd name="T37" fmla="*/ 0 h 229"/>
                  <a:gd name="T38" fmla="*/ 0 w 1288"/>
                  <a:gd name="T39" fmla="*/ 0 h 229"/>
                  <a:gd name="T40" fmla="*/ 0 w 1288"/>
                  <a:gd name="T41" fmla="*/ 0 h 229"/>
                  <a:gd name="T42" fmla="*/ 0 w 1288"/>
                  <a:gd name="T43" fmla="*/ 0 h 229"/>
                  <a:gd name="T44" fmla="*/ 0 w 1288"/>
                  <a:gd name="T45" fmla="*/ 0 h 229"/>
                  <a:gd name="T46" fmla="*/ 0 w 1288"/>
                  <a:gd name="T47" fmla="*/ 0 h 229"/>
                  <a:gd name="T48" fmla="*/ 0 w 1288"/>
                  <a:gd name="T49" fmla="*/ 0 h 229"/>
                  <a:gd name="T50" fmla="*/ 0 w 1288"/>
                  <a:gd name="T51" fmla="*/ 0 h 229"/>
                  <a:gd name="T52" fmla="*/ 0 w 1288"/>
                  <a:gd name="T53" fmla="*/ 0 h 229"/>
                  <a:gd name="T54" fmla="*/ 0 w 1288"/>
                  <a:gd name="T55" fmla="*/ 0 h 229"/>
                  <a:gd name="T56" fmla="*/ 0 w 1288"/>
                  <a:gd name="T57" fmla="*/ 0 h 229"/>
                  <a:gd name="T58" fmla="*/ 0 w 1288"/>
                  <a:gd name="T59" fmla="*/ 0 h 229"/>
                  <a:gd name="T60" fmla="*/ 0 w 1288"/>
                  <a:gd name="T61" fmla="*/ 0 h 229"/>
                  <a:gd name="T62" fmla="*/ 0 w 1288"/>
                  <a:gd name="T63" fmla="*/ 0 h 229"/>
                  <a:gd name="T64" fmla="*/ 0 w 1288"/>
                  <a:gd name="T65" fmla="*/ 0 h 229"/>
                  <a:gd name="T66" fmla="*/ 0 w 1288"/>
                  <a:gd name="T67" fmla="*/ 0 h 229"/>
                  <a:gd name="T68" fmla="*/ 0 w 1288"/>
                  <a:gd name="T69" fmla="*/ 0 h 229"/>
                  <a:gd name="T70" fmla="*/ 0 w 1288"/>
                  <a:gd name="T71" fmla="*/ 0 h 229"/>
                  <a:gd name="T72" fmla="*/ 0 w 1288"/>
                  <a:gd name="T73" fmla="*/ 0 h 229"/>
                  <a:gd name="T74" fmla="*/ 0 w 1288"/>
                  <a:gd name="T75" fmla="*/ 0 h 229"/>
                  <a:gd name="T76" fmla="*/ 0 w 1288"/>
                  <a:gd name="T77" fmla="*/ 0 h 229"/>
                  <a:gd name="T78" fmla="*/ 0 w 1288"/>
                  <a:gd name="T79" fmla="*/ 0 h 229"/>
                  <a:gd name="T80" fmla="*/ 0 w 1288"/>
                  <a:gd name="T81" fmla="*/ 0 h 229"/>
                  <a:gd name="T82" fmla="*/ 0 w 1288"/>
                  <a:gd name="T83" fmla="*/ 0 h 229"/>
                  <a:gd name="T84" fmla="*/ 0 w 1288"/>
                  <a:gd name="T85" fmla="*/ 0 h 229"/>
                  <a:gd name="T86" fmla="*/ 0 w 1288"/>
                  <a:gd name="T87" fmla="*/ 0 h 22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88"/>
                  <a:gd name="T133" fmla="*/ 0 h 229"/>
                  <a:gd name="T134" fmla="*/ 1288 w 1288"/>
                  <a:gd name="T135" fmla="*/ 229 h 22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88" h="229">
                    <a:moveTo>
                      <a:pt x="1272" y="0"/>
                    </a:moveTo>
                    <a:lnTo>
                      <a:pt x="1277" y="3"/>
                    </a:lnTo>
                    <a:lnTo>
                      <a:pt x="1283" y="5"/>
                    </a:lnTo>
                    <a:lnTo>
                      <a:pt x="1287" y="8"/>
                    </a:lnTo>
                    <a:lnTo>
                      <a:pt x="1288" y="11"/>
                    </a:lnTo>
                    <a:lnTo>
                      <a:pt x="1288" y="12"/>
                    </a:lnTo>
                    <a:lnTo>
                      <a:pt x="1287" y="14"/>
                    </a:lnTo>
                    <a:lnTo>
                      <a:pt x="1284" y="17"/>
                    </a:lnTo>
                    <a:lnTo>
                      <a:pt x="1281" y="21"/>
                    </a:lnTo>
                    <a:lnTo>
                      <a:pt x="1276" y="22"/>
                    </a:lnTo>
                    <a:lnTo>
                      <a:pt x="1264" y="24"/>
                    </a:lnTo>
                    <a:lnTo>
                      <a:pt x="1248" y="26"/>
                    </a:lnTo>
                    <a:lnTo>
                      <a:pt x="1223" y="30"/>
                    </a:lnTo>
                    <a:lnTo>
                      <a:pt x="1194" y="35"/>
                    </a:lnTo>
                    <a:lnTo>
                      <a:pt x="1160" y="41"/>
                    </a:lnTo>
                    <a:lnTo>
                      <a:pt x="1121" y="47"/>
                    </a:lnTo>
                    <a:lnTo>
                      <a:pt x="1080" y="55"/>
                    </a:lnTo>
                    <a:lnTo>
                      <a:pt x="1033" y="63"/>
                    </a:lnTo>
                    <a:lnTo>
                      <a:pt x="985" y="70"/>
                    </a:lnTo>
                    <a:lnTo>
                      <a:pt x="933" y="78"/>
                    </a:lnTo>
                    <a:lnTo>
                      <a:pt x="878" y="87"/>
                    </a:lnTo>
                    <a:lnTo>
                      <a:pt x="822" y="96"/>
                    </a:lnTo>
                    <a:lnTo>
                      <a:pt x="765" y="107"/>
                    </a:lnTo>
                    <a:lnTo>
                      <a:pt x="707" y="116"/>
                    </a:lnTo>
                    <a:lnTo>
                      <a:pt x="649" y="125"/>
                    </a:lnTo>
                    <a:lnTo>
                      <a:pt x="590" y="135"/>
                    </a:lnTo>
                    <a:lnTo>
                      <a:pt x="532" y="145"/>
                    </a:lnTo>
                    <a:lnTo>
                      <a:pt x="475" y="154"/>
                    </a:lnTo>
                    <a:lnTo>
                      <a:pt x="420" y="163"/>
                    </a:lnTo>
                    <a:lnTo>
                      <a:pt x="365" y="172"/>
                    </a:lnTo>
                    <a:lnTo>
                      <a:pt x="314" y="181"/>
                    </a:lnTo>
                    <a:lnTo>
                      <a:pt x="265" y="189"/>
                    </a:lnTo>
                    <a:lnTo>
                      <a:pt x="219" y="197"/>
                    </a:lnTo>
                    <a:lnTo>
                      <a:pt x="177" y="203"/>
                    </a:lnTo>
                    <a:lnTo>
                      <a:pt x="139" y="210"/>
                    </a:lnTo>
                    <a:lnTo>
                      <a:pt x="106" y="215"/>
                    </a:lnTo>
                    <a:lnTo>
                      <a:pt x="78" y="220"/>
                    </a:lnTo>
                    <a:lnTo>
                      <a:pt x="54" y="224"/>
                    </a:lnTo>
                    <a:lnTo>
                      <a:pt x="37" y="226"/>
                    </a:lnTo>
                    <a:lnTo>
                      <a:pt x="26" y="228"/>
                    </a:lnTo>
                    <a:lnTo>
                      <a:pt x="22" y="229"/>
                    </a:lnTo>
                    <a:lnTo>
                      <a:pt x="14" y="228"/>
                    </a:lnTo>
                    <a:lnTo>
                      <a:pt x="7" y="225"/>
                    </a:lnTo>
                    <a:lnTo>
                      <a:pt x="2" y="223"/>
                    </a:lnTo>
                    <a:lnTo>
                      <a:pt x="0" y="220"/>
                    </a:lnTo>
                    <a:lnTo>
                      <a:pt x="0" y="219"/>
                    </a:lnTo>
                    <a:lnTo>
                      <a:pt x="0" y="216"/>
                    </a:lnTo>
                    <a:lnTo>
                      <a:pt x="2" y="212"/>
                    </a:lnTo>
                    <a:lnTo>
                      <a:pt x="6" y="206"/>
                    </a:lnTo>
                    <a:lnTo>
                      <a:pt x="13" y="198"/>
                    </a:lnTo>
                    <a:lnTo>
                      <a:pt x="18" y="197"/>
                    </a:lnTo>
                    <a:lnTo>
                      <a:pt x="29" y="195"/>
                    </a:lnTo>
                    <a:lnTo>
                      <a:pt x="46" y="193"/>
                    </a:lnTo>
                    <a:lnTo>
                      <a:pt x="70" y="189"/>
                    </a:lnTo>
                    <a:lnTo>
                      <a:pt x="100" y="184"/>
                    </a:lnTo>
                    <a:lnTo>
                      <a:pt x="134" y="178"/>
                    </a:lnTo>
                    <a:lnTo>
                      <a:pt x="171" y="173"/>
                    </a:lnTo>
                    <a:lnTo>
                      <a:pt x="214" y="167"/>
                    </a:lnTo>
                    <a:lnTo>
                      <a:pt x="260" y="159"/>
                    </a:lnTo>
                    <a:lnTo>
                      <a:pt x="309" y="151"/>
                    </a:lnTo>
                    <a:lnTo>
                      <a:pt x="361" y="143"/>
                    </a:lnTo>
                    <a:lnTo>
                      <a:pt x="415" y="134"/>
                    </a:lnTo>
                    <a:lnTo>
                      <a:pt x="471" y="126"/>
                    </a:lnTo>
                    <a:lnTo>
                      <a:pt x="528" y="117"/>
                    </a:lnTo>
                    <a:lnTo>
                      <a:pt x="585" y="108"/>
                    </a:lnTo>
                    <a:lnTo>
                      <a:pt x="644" y="99"/>
                    </a:lnTo>
                    <a:lnTo>
                      <a:pt x="702" y="90"/>
                    </a:lnTo>
                    <a:lnTo>
                      <a:pt x="761" y="81"/>
                    </a:lnTo>
                    <a:lnTo>
                      <a:pt x="817" y="72"/>
                    </a:lnTo>
                    <a:lnTo>
                      <a:pt x="873" y="63"/>
                    </a:lnTo>
                    <a:lnTo>
                      <a:pt x="926" y="55"/>
                    </a:lnTo>
                    <a:lnTo>
                      <a:pt x="978" y="46"/>
                    </a:lnTo>
                    <a:lnTo>
                      <a:pt x="1028" y="38"/>
                    </a:lnTo>
                    <a:lnTo>
                      <a:pt x="1073" y="31"/>
                    </a:lnTo>
                    <a:lnTo>
                      <a:pt x="1115" y="25"/>
                    </a:lnTo>
                    <a:lnTo>
                      <a:pt x="1154" y="18"/>
                    </a:lnTo>
                    <a:lnTo>
                      <a:pt x="1186" y="13"/>
                    </a:lnTo>
                    <a:lnTo>
                      <a:pt x="1216" y="9"/>
                    </a:lnTo>
                    <a:lnTo>
                      <a:pt x="1238" y="5"/>
                    </a:lnTo>
                    <a:lnTo>
                      <a:pt x="1257" y="3"/>
                    </a:lnTo>
                    <a:lnTo>
                      <a:pt x="1268" y="1"/>
                    </a:lnTo>
                    <a:lnTo>
                      <a:pt x="1272"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86" name="Freeform 853">
                <a:extLst>
                  <a:ext uri="{FF2B5EF4-FFF2-40B4-BE49-F238E27FC236}">
                    <a16:creationId xmlns:a16="http://schemas.microsoft.com/office/drawing/2014/main" id="{7B2508BE-1D95-4549-AE00-4B082477715F}"/>
                  </a:ext>
                </a:extLst>
              </p:cNvPr>
              <p:cNvSpPr>
                <a:spLocks/>
              </p:cNvSpPr>
              <p:nvPr/>
            </p:nvSpPr>
            <p:spPr bwMode="auto">
              <a:xfrm>
                <a:off x="487" y="2770"/>
                <a:ext cx="77" cy="108"/>
              </a:xfrm>
              <a:custGeom>
                <a:avLst/>
                <a:gdLst>
                  <a:gd name="T0" fmla="*/ 0 w 336"/>
                  <a:gd name="T1" fmla="*/ 0 h 471"/>
                  <a:gd name="T2" fmla="*/ 0 w 336"/>
                  <a:gd name="T3" fmla="*/ 0 h 471"/>
                  <a:gd name="T4" fmla="*/ 0 w 336"/>
                  <a:gd name="T5" fmla="*/ 0 h 471"/>
                  <a:gd name="T6" fmla="*/ 0 w 336"/>
                  <a:gd name="T7" fmla="*/ 0 h 471"/>
                  <a:gd name="T8" fmla="*/ 0 w 336"/>
                  <a:gd name="T9" fmla="*/ 0 h 471"/>
                  <a:gd name="T10" fmla="*/ 0 w 336"/>
                  <a:gd name="T11" fmla="*/ 0 h 471"/>
                  <a:gd name="T12" fmla="*/ 0 w 336"/>
                  <a:gd name="T13" fmla="*/ 0 h 471"/>
                  <a:gd name="T14" fmla="*/ 0 w 336"/>
                  <a:gd name="T15" fmla="*/ 0 h 471"/>
                  <a:gd name="T16" fmla="*/ 0 w 336"/>
                  <a:gd name="T17" fmla="*/ 0 h 471"/>
                  <a:gd name="T18" fmla="*/ 0 w 336"/>
                  <a:gd name="T19" fmla="*/ 0 h 471"/>
                  <a:gd name="T20" fmla="*/ 0 w 336"/>
                  <a:gd name="T21" fmla="*/ 0 h 471"/>
                  <a:gd name="T22" fmla="*/ 0 w 336"/>
                  <a:gd name="T23" fmla="*/ 0 h 471"/>
                  <a:gd name="T24" fmla="*/ 0 w 336"/>
                  <a:gd name="T25" fmla="*/ 0 h 471"/>
                  <a:gd name="T26" fmla="*/ 0 w 336"/>
                  <a:gd name="T27" fmla="*/ 0 h 471"/>
                  <a:gd name="T28" fmla="*/ 0 w 336"/>
                  <a:gd name="T29" fmla="*/ 0 h 471"/>
                  <a:gd name="T30" fmla="*/ 0 w 336"/>
                  <a:gd name="T31" fmla="*/ 0 h 471"/>
                  <a:gd name="T32" fmla="*/ 0 w 336"/>
                  <a:gd name="T33" fmla="*/ 0 h 471"/>
                  <a:gd name="T34" fmla="*/ 0 w 336"/>
                  <a:gd name="T35" fmla="*/ 0 h 471"/>
                  <a:gd name="T36" fmla="*/ 0 w 336"/>
                  <a:gd name="T37" fmla="*/ 0 h 4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6"/>
                  <a:gd name="T58" fmla="*/ 0 h 471"/>
                  <a:gd name="T59" fmla="*/ 336 w 336"/>
                  <a:gd name="T60" fmla="*/ 471 h 4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6" h="471">
                    <a:moveTo>
                      <a:pt x="300" y="8"/>
                    </a:moveTo>
                    <a:lnTo>
                      <a:pt x="3" y="441"/>
                    </a:lnTo>
                    <a:lnTo>
                      <a:pt x="0" y="449"/>
                    </a:lnTo>
                    <a:lnTo>
                      <a:pt x="0" y="455"/>
                    </a:lnTo>
                    <a:lnTo>
                      <a:pt x="3" y="463"/>
                    </a:lnTo>
                    <a:lnTo>
                      <a:pt x="8" y="468"/>
                    </a:lnTo>
                    <a:lnTo>
                      <a:pt x="16" y="471"/>
                    </a:lnTo>
                    <a:lnTo>
                      <a:pt x="22" y="471"/>
                    </a:lnTo>
                    <a:lnTo>
                      <a:pt x="30" y="468"/>
                    </a:lnTo>
                    <a:lnTo>
                      <a:pt x="35" y="463"/>
                    </a:lnTo>
                    <a:lnTo>
                      <a:pt x="332" y="31"/>
                    </a:lnTo>
                    <a:lnTo>
                      <a:pt x="335" y="23"/>
                    </a:lnTo>
                    <a:lnTo>
                      <a:pt x="336" y="16"/>
                    </a:lnTo>
                    <a:lnTo>
                      <a:pt x="332" y="9"/>
                    </a:lnTo>
                    <a:lnTo>
                      <a:pt x="327" y="3"/>
                    </a:lnTo>
                    <a:lnTo>
                      <a:pt x="319" y="0"/>
                    </a:lnTo>
                    <a:lnTo>
                      <a:pt x="313" y="0"/>
                    </a:lnTo>
                    <a:lnTo>
                      <a:pt x="305" y="3"/>
                    </a:lnTo>
                    <a:lnTo>
                      <a:pt x="30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87" name="Freeform 854">
                <a:extLst>
                  <a:ext uri="{FF2B5EF4-FFF2-40B4-BE49-F238E27FC236}">
                    <a16:creationId xmlns:a16="http://schemas.microsoft.com/office/drawing/2014/main" id="{7AC87493-1A03-4946-AC47-61276BC38C4F}"/>
                  </a:ext>
                </a:extLst>
              </p:cNvPr>
              <p:cNvSpPr>
                <a:spLocks/>
              </p:cNvSpPr>
              <p:nvPr/>
            </p:nvSpPr>
            <p:spPr bwMode="auto">
              <a:xfrm>
                <a:off x="669" y="2992"/>
                <a:ext cx="27" cy="19"/>
              </a:xfrm>
              <a:custGeom>
                <a:avLst/>
                <a:gdLst>
                  <a:gd name="T0" fmla="*/ 0 w 119"/>
                  <a:gd name="T1" fmla="*/ 0 h 85"/>
                  <a:gd name="T2" fmla="*/ 0 w 119"/>
                  <a:gd name="T3" fmla="*/ 0 h 85"/>
                  <a:gd name="T4" fmla="*/ 0 w 119"/>
                  <a:gd name="T5" fmla="*/ 0 h 85"/>
                  <a:gd name="T6" fmla="*/ 0 w 119"/>
                  <a:gd name="T7" fmla="*/ 0 h 85"/>
                  <a:gd name="T8" fmla="*/ 0 w 119"/>
                  <a:gd name="T9" fmla="*/ 0 h 85"/>
                  <a:gd name="T10" fmla="*/ 0 w 119"/>
                  <a:gd name="T11" fmla="*/ 0 h 85"/>
                  <a:gd name="T12" fmla="*/ 0 w 119"/>
                  <a:gd name="T13" fmla="*/ 0 h 85"/>
                  <a:gd name="T14" fmla="*/ 0 w 119"/>
                  <a:gd name="T15" fmla="*/ 0 h 85"/>
                  <a:gd name="T16" fmla="*/ 0 w 119"/>
                  <a:gd name="T17" fmla="*/ 0 h 85"/>
                  <a:gd name="T18" fmla="*/ 0 w 119"/>
                  <a:gd name="T19" fmla="*/ 0 h 85"/>
                  <a:gd name="T20" fmla="*/ 0 w 119"/>
                  <a:gd name="T21" fmla="*/ 0 h 85"/>
                  <a:gd name="T22" fmla="*/ 0 w 119"/>
                  <a:gd name="T23" fmla="*/ 0 h 85"/>
                  <a:gd name="T24" fmla="*/ 0 w 119"/>
                  <a:gd name="T25" fmla="*/ 0 h 85"/>
                  <a:gd name="T26" fmla="*/ 0 w 119"/>
                  <a:gd name="T27" fmla="*/ 0 h 85"/>
                  <a:gd name="T28" fmla="*/ 0 w 119"/>
                  <a:gd name="T29" fmla="*/ 0 h 85"/>
                  <a:gd name="T30" fmla="*/ 0 w 119"/>
                  <a:gd name="T31" fmla="*/ 0 h 85"/>
                  <a:gd name="T32" fmla="*/ 0 w 119"/>
                  <a:gd name="T33" fmla="*/ 0 h 85"/>
                  <a:gd name="T34" fmla="*/ 0 w 119"/>
                  <a:gd name="T35" fmla="*/ 0 h 85"/>
                  <a:gd name="T36" fmla="*/ 0 w 119"/>
                  <a:gd name="T37" fmla="*/ 0 h 85"/>
                  <a:gd name="T38" fmla="*/ 0 w 119"/>
                  <a:gd name="T39" fmla="*/ 0 h 85"/>
                  <a:gd name="T40" fmla="*/ 0 w 119"/>
                  <a:gd name="T41" fmla="*/ 0 h 85"/>
                  <a:gd name="T42" fmla="*/ 0 w 119"/>
                  <a:gd name="T43" fmla="*/ 0 h 85"/>
                  <a:gd name="T44" fmla="*/ 0 w 119"/>
                  <a:gd name="T45" fmla="*/ 0 h 85"/>
                  <a:gd name="T46" fmla="*/ 0 w 119"/>
                  <a:gd name="T47" fmla="*/ 0 h 85"/>
                  <a:gd name="T48" fmla="*/ 0 w 119"/>
                  <a:gd name="T49" fmla="*/ 0 h 85"/>
                  <a:gd name="T50" fmla="*/ 0 w 119"/>
                  <a:gd name="T51" fmla="*/ 0 h 85"/>
                  <a:gd name="T52" fmla="*/ 0 w 119"/>
                  <a:gd name="T53" fmla="*/ 0 h 85"/>
                  <a:gd name="T54" fmla="*/ 0 w 119"/>
                  <a:gd name="T55" fmla="*/ 0 h 85"/>
                  <a:gd name="T56" fmla="*/ 0 w 119"/>
                  <a:gd name="T57" fmla="*/ 0 h 85"/>
                  <a:gd name="T58" fmla="*/ 0 w 119"/>
                  <a:gd name="T59" fmla="*/ 0 h 85"/>
                  <a:gd name="T60" fmla="*/ 0 w 119"/>
                  <a:gd name="T61" fmla="*/ 0 h 85"/>
                  <a:gd name="T62" fmla="*/ 0 w 119"/>
                  <a:gd name="T63" fmla="*/ 0 h 85"/>
                  <a:gd name="T64" fmla="*/ 0 w 119"/>
                  <a:gd name="T65" fmla="*/ 0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9"/>
                  <a:gd name="T100" fmla="*/ 0 h 85"/>
                  <a:gd name="T101" fmla="*/ 119 w 119"/>
                  <a:gd name="T102" fmla="*/ 85 h 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9" h="85">
                    <a:moveTo>
                      <a:pt x="0" y="43"/>
                    </a:moveTo>
                    <a:lnTo>
                      <a:pt x="2" y="52"/>
                    </a:lnTo>
                    <a:lnTo>
                      <a:pt x="6" y="59"/>
                    </a:lnTo>
                    <a:lnTo>
                      <a:pt x="11" y="67"/>
                    </a:lnTo>
                    <a:lnTo>
                      <a:pt x="17" y="74"/>
                    </a:lnTo>
                    <a:lnTo>
                      <a:pt x="26" y="79"/>
                    </a:lnTo>
                    <a:lnTo>
                      <a:pt x="37" y="83"/>
                    </a:lnTo>
                    <a:lnTo>
                      <a:pt x="49" y="84"/>
                    </a:lnTo>
                    <a:lnTo>
                      <a:pt x="60" y="85"/>
                    </a:lnTo>
                    <a:lnTo>
                      <a:pt x="72" y="84"/>
                    </a:lnTo>
                    <a:lnTo>
                      <a:pt x="84" y="83"/>
                    </a:lnTo>
                    <a:lnTo>
                      <a:pt x="93" y="79"/>
                    </a:lnTo>
                    <a:lnTo>
                      <a:pt x="102" y="74"/>
                    </a:lnTo>
                    <a:lnTo>
                      <a:pt x="108" y="67"/>
                    </a:lnTo>
                    <a:lnTo>
                      <a:pt x="114" y="59"/>
                    </a:lnTo>
                    <a:lnTo>
                      <a:pt x="118" y="52"/>
                    </a:lnTo>
                    <a:lnTo>
                      <a:pt x="119" y="43"/>
                    </a:lnTo>
                    <a:lnTo>
                      <a:pt x="118" y="33"/>
                    </a:lnTo>
                    <a:lnTo>
                      <a:pt x="114" y="26"/>
                    </a:lnTo>
                    <a:lnTo>
                      <a:pt x="108" y="18"/>
                    </a:lnTo>
                    <a:lnTo>
                      <a:pt x="102" y="11"/>
                    </a:lnTo>
                    <a:lnTo>
                      <a:pt x="93" y="6"/>
                    </a:lnTo>
                    <a:lnTo>
                      <a:pt x="84" y="2"/>
                    </a:lnTo>
                    <a:lnTo>
                      <a:pt x="72" y="1"/>
                    </a:lnTo>
                    <a:lnTo>
                      <a:pt x="60" y="0"/>
                    </a:lnTo>
                    <a:lnTo>
                      <a:pt x="49" y="1"/>
                    </a:lnTo>
                    <a:lnTo>
                      <a:pt x="37" y="2"/>
                    </a:lnTo>
                    <a:lnTo>
                      <a:pt x="26" y="6"/>
                    </a:lnTo>
                    <a:lnTo>
                      <a:pt x="17" y="11"/>
                    </a:lnTo>
                    <a:lnTo>
                      <a:pt x="11" y="18"/>
                    </a:lnTo>
                    <a:lnTo>
                      <a:pt x="6" y="26"/>
                    </a:lnTo>
                    <a:lnTo>
                      <a:pt x="2" y="33"/>
                    </a:lnTo>
                    <a:lnTo>
                      <a:pt x="0"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88" name="Freeform 855">
                <a:extLst>
                  <a:ext uri="{FF2B5EF4-FFF2-40B4-BE49-F238E27FC236}">
                    <a16:creationId xmlns:a16="http://schemas.microsoft.com/office/drawing/2014/main" id="{7F018587-2B15-47A6-8F9E-6CF6298B7AFB}"/>
                  </a:ext>
                </a:extLst>
              </p:cNvPr>
              <p:cNvSpPr>
                <a:spLocks/>
              </p:cNvSpPr>
              <p:nvPr/>
            </p:nvSpPr>
            <p:spPr bwMode="auto">
              <a:xfrm>
                <a:off x="351" y="2992"/>
                <a:ext cx="27" cy="19"/>
              </a:xfrm>
              <a:custGeom>
                <a:avLst/>
                <a:gdLst>
                  <a:gd name="T0" fmla="*/ 0 w 119"/>
                  <a:gd name="T1" fmla="*/ 0 h 84"/>
                  <a:gd name="T2" fmla="*/ 0 w 119"/>
                  <a:gd name="T3" fmla="*/ 0 h 84"/>
                  <a:gd name="T4" fmla="*/ 0 w 119"/>
                  <a:gd name="T5" fmla="*/ 0 h 84"/>
                  <a:gd name="T6" fmla="*/ 0 w 119"/>
                  <a:gd name="T7" fmla="*/ 0 h 84"/>
                  <a:gd name="T8" fmla="*/ 0 w 119"/>
                  <a:gd name="T9" fmla="*/ 0 h 84"/>
                  <a:gd name="T10" fmla="*/ 0 w 119"/>
                  <a:gd name="T11" fmla="*/ 0 h 84"/>
                  <a:gd name="T12" fmla="*/ 0 w 119"/>
                  <a:gd name="T13" fmla="*/ 0 h 84"/>
                  <a:gd name="T14" fmla="*/ 0 w 119"/>
                  <a:gd name="T15" fmla="*/ 0 h 84"/>
                  <a:gd name="T16" fmla="*/ 0 w 119"/>
                  <a:gd name="T17" fmla="*/ 0 h 84"/>
                  <a:gd name="T18" fmla="*/ 0 w 119"/>
                  <a:gd name="T19" fmla="*/ 0 h 84"/>
                  <a:gd name="T20" fmla="*/ 0 w 119"/>
                  <a:gd name="T21" fmla="*/ 0 h 84"/>
                  <a:gd name="T22" fmla="*/ 0 w 119"/>
                  <a:gd name="T23" fmla="*/ 0 h 84"/>
                  <a:gd name="T24" fmla="*/ 0 w 119"/>
                  <a:gd name="T25" fmla="*/ 0 h 84"/>
                  <a:gd name="T26" fmla="*/ 0 w 119"/>
                  <a:gd name="T27" fmla="*/ 0 h 84"/>
                  <a:gd name="T28" fmla="*/ 0 w 119"/>
                  <a:gd name="T29" fmla="*/ 0 h 84"/>
                  <a:gd name="T30" fmla="*/ 0 w 119"/>
                  <a:gd name="T31" fmla="*/ 0 h 84"/>
                  <a:gd name="T32" fmla="*/ 0 w 119"/>
                  <a:gd name="T33" fmla="*/ 0 h 84"/>
                  <a:gd name="T34" fmla="*/ 0 w 119"/>
                  <a:gd name="T35" fmla="*/ 0 h 84"/>
                  <a:gd name="T36" fmla="*/ 0 w 119"/>
                  <a:gd name="T37" fmla="*/ 0 h 84"/>
                  <a:gd name="T38" fmla="*/ 0 w 119"/>
                  <a:gd name="T39" fmla="*/ 0 h 84"/>
                  <a:gd name="T40" fmla="*/ 0 w 119"/>
                  <a:gd name="T41" fmla="*/ 0 h 84"/>
                  <a:gd name="T42" fmla="*/ 0 w 119"/>
                  <a:gd name="T43" fmla="*/ 0 h 84"/>
                  <a:gd name="T44" fmla="*/ 0 w 119"/>
                  <a:gd name="T45" fmla="*/ 0 h 84"/>
                  <a:gd name="T46" fmla="*/ 0 w 119"/>
                  <a:gd name="T47" fmla="*/ 0 h 84"/>
                  <a:gd name="T48" fmla="*/ 0 w 119"/>
                  <a:gd name="T49" fmla="*/ 0 h 84"/>
                  <a:gd name="T50" fmla="*/ 0 w 119"/>
                  <a:gd name="T51" fmla="*/ 0 h 84"/>
                  <a:gd name="T52" fmla="*/ 0 w 119"/>
                  <a:gd name="T53" fmla="*/ 0 h 84"/>
                  <a:gd name="T54" fmla="*/ 0 w 119"/>
                  <a:gd name="T55" fmla="*/ 0 h 84"/>
                  <a:gd name="T56" fmla="*/ 0 w 119"/>
                  <a:gd name="T57" fmla="*/ 0 h 84"/>
                  <a:gd name="T58" fmla="*/ 0 w 119"/>
                  <a:gd name="T59" fmla="*/ 0 h 84"/>
                  <a:gd name="T60" fmla="*/ 0 w 119"/>
                  <a:gd name="T61" fmla="*/ 0 h 84"/>
                  <a:gd name="T62" fmla="*/ 0 w 119"/>
                  <a:gd name="T63" fmla="*/ 0 h 84"/>
                  <a:gd name="T64" fmla="*/ 0 w 119"/>
                  <a:gd name="T65" fmla="*/ 0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9"/>
                  <a:gd name="T100" fmla="*/ 0 h 84"/>
                  <a:gd name="T101" fmla="*/ 119 w 119"/>
                  <a:gd name="T102" fmla="*/ 84 h 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9" h="84">
                    <a:moveTo>
                      <a:pt x="0" y="43"/>
                    </a:moveTo>
                    <a:lnTo>
                      <a:pt x="2" y="52"/>
                    </a:lnTo>
                    <a:lnTo>
                      <a:pt x="6" y="59"/>
                    </a:lnTo>
                    <a:lnTo>
                      <a:pt x="11" y="66"/>
                    </a:lnTo>
                    <a:lnTo>
                      <a:pt x="17" y="72"/>
                    </a:lnTo>
                    <a:lnTo>
                      <a:pt x="26" y="78"/>
                    </a:lnTo>
                    <a:lnTo>
                      <a:pt x="35" y="82"/>
                    </a:lnTo>
                    <a:lnTo>
                      <a:pt x="47" y="83"/>
                    </a:lnTo>
                    <a:lnTo>
                      <a:pt x="59" y="84"/>
                    </a:lnTo>
                    <a:lnTo>
                      <a:pt x="71" y="83"/>
                    </a:lnTo>
                    <a:lnTo>
                      <a:pt x="82" y="82"/>
                    </a:lnTo>
                    <a:lnTo>
                      <a:pt x="93" y="78"/>
                    </a:lnTo>
                    <a:lnTo>
                      <a:pt x="102" y="72"/>
                    </a:lnTo>
                    <a:lnTo>
                      <a:pt x="108" y="66"/>
                    </a:lnTo>
                    <a:lnTo>
                      <a:pt x="114" y="59"/>
                    </a:lnTo>
                    <a:lnTo>
                      <a:pt x="117" y="52"/>
                    </a:lnTo>
                    <a:lnTo>
                      <a:pt x="119" y="43"/>
                    </a:lnTo>
                    <a:lnTo>
                      <a:pt x="117" y="33"/>
                    </a:lnTo>
                    <a:lnTo>
                      <a:pt x="114" y="26"/>
                    </a:lnTo>
                    <a:lnTo>
                      <a:pt x="108" y="18"/>
                    </a:lnTo>
                    <a:lnTo>
                      <a:pt x="102" y="11"/>
                    </a:lnTo>
                    <a:lnTo>
                      <a:pt x="93" y="6"/>
                    </a:lnTo>
                    <a:lnTo>
                      <a:pt x="82" y="2"/>
                    </a:lnTo>
                    <a:lnTo>
                      <a:pt x="71" y="1"/>
                    </a:lnTo>
                    <a:lnTo>
                      <a:pt x="59" y="0"/>
                    </a:lnTo>
                    <a:lnTo>
                      <a:pt x="47" y="1"/>
                    </a:lnTo>
                    <a:lnTo>
                      <a:pt x="35" y="2"/>
                    </a:lnTo>
                    <a:lnTo>
                      <a:pt x="26" y="6"/>
                    </a:lnTo>
                    <a:lnTo>
                      <a:pt x="17" y="11"/>
                    </a:lnTo>
                    <a:lnTo>
                      <a:pt x="11" y="18"/>
                    </a:lnTo>
                    <a:lnTo>
                      <a:pt x="6" y="26"/>
                    </a:lnTo>
                    <a:lnTo>
                      <a:pt x="2" y="33"/>
                    </a:lnTo>
                    <a:lnTo>
                      <a:pt x="0"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89" name="Freeform 856">
                <a:extLst>
                  <a:ext uri="{FF2B5EF4-FFF2-40B4-BE49-F238E27FC236}">
                    <a16:creationId xmlns:a16="http://schemas.microsoft.com/office/drawing/2014/main" id="{7FF35FFD-93D2-4886-BEAE-CFDDD9D27F85}"/>
                  </a:ext>
                </a:extLst>
              </p:cNvPr>
              <p:cNvSpPr>
                <a:spLocks/>
              </p:cNvSpPr>
              <p:nvPr/>
            </p:nvSpPr>
            <p:spPr bwMode="auto">
              <a:xfrm>
                <a:off x="786" y="2993"/>
                <a:ext cx="27" cy="19"/>
              </a:xfrm>
              <a:custGeom>
                <a:avLst/>
                <a:gdLst>
                  <a:gd name="T0" fmla="*/ 0 w 118"/>
                  <a:gd name="T1" fmla="*/ 0 h 84"/>
                  <a:gd name="T2" fmla="*/ 0 w 118"/>
                  <a:gd name="T3" fmla="*/ 0 h 84"/>
                  <a:gd name="T4" fmla="*/ 0 w 118"/>
                  <a:gd name="T5" fmla="*/ 0 h 84"/>
                  <a:gd name="T6" fmla="*/ 0 w 118"/>
                  <a:gd name="T7" fmla="*/ 0 h 84"/>
                  <a:gd name="T8" fmla="*/ 0 w 118"/>
                  <a:gd name="T9" fmla="*/ 0 h 84"/>
                  <a:gd name="T10" fmla="*/ 0 w 118"/>
                  <a:gd name="T11" fmla="*/ 0 h 84"/>
                  <a:gd name="T12" fmla="*/ 0 w 118"/>
                  <a:gd name="T13" fmla="*/ 0 h 84"/>
                  <a:gd name="T14" fmla="*/ 0 w 118"/>
                  <a:gd name="T15" fmla="*/ 0 h 84"/>
                  <a:gd name="T16" fmla="*/ 0 w 118"/>
                  <a:gd name="T17" fmla="*/ 0 h 84"/>
                  <a:gd name="T18" fmla="*/ 0 w 118"/>
                  <a:gd name="T19" fmla="*/ 0 h 84"/>
                  <a:gd name="T20" fmla="*/ 0 w 118"/>
                  <a:gd name="T21" fmla="*/ 0 h 84"/>
                  <a:gd name="T22" fmla="*/ 0 w 118"/>
                  <a:gd name="T23" fmla="*/ 0 h 84"/>
                  <a:gd name="T24" fmla="*/ 0 w 118"/>
                  <a:gd name="T25" fmla="*/ 0 h 84"/>
                  <a:gd name="T26" fmla="*/ 0 w 118"/>
                  <a:gd name="T27" fmla="*/ 0 h 84"/>
                  <a:gd name="T28" fmla="*/ 0 w 118"/>
                  <a:gd name="T29" fmla="*/ 0 h 84"/>
                  <a:gd name="T30" fmla="*/ 0 w 118"/>
                  <a:gd name="T31" fmla="*/ 0 h 84"/>
                  <a:gd name="T32" fmla="*/ 0 w 118"/>
                  <a:gd name="T33" fmla="*/ 0 h 84"/>
                  <a:gd name="T34" fmla="*/ 0 w 118"/>
                  <a:gd name="T35" fmla="*/ 0 h 84"/>
                  <a:gd name="T36" fmla="*/ 0 w 118"/>
                  <a:gd name="T37" fmla="*/ 0 h 84"/>
                  <a:gd name="T38" fmla="*/ 0 w 118"/>
                  <a:gd name="T39" fmla="*/ 0 h 84"/>
                  <a:gd name="T40" fmla="*/ 0 w 118"/>
                  <a:gd name="T41" fmla="*/ 0 h 84"/>
                  <a:gd name="T42" fmla="*/ 0 w 118"/>
                  <a:gd name="T43" fmla="*/ 0 h 84"/>
                  <a:gd name="T44" fmla="*/ 0 w 118"/>
                  <a:gd name="T45" fmla="*/ 0 h 84"/>
                  <a:gd name="T46" fmla="*/ 0 w 118"/>
                  <a:gd name="T47" fmla="*/ 0 h 84"/>
                  <a:gd name="T48" fmla="*/ 0 w 118"/>
                  <a:gd name="T49" fmla="*/ 0 h 84"/>
                  <a:gd name="T50" fmla="*/ 0 w 118"/>
                  <a:gd name="T51" fmla="*/ 0 h 84"/>
                  <a:gd name="T52" fmla="*/ 0 w 118"/>
                  <a:gd name="T53" fmla="*/ 0 h 84"/>
                  <a:gd name="T54" fmla="*/ 0 w 118"/>
                  <a:gd name="T55" fmla="*/ 0 h 84"/>
                  <a:gd name="T56" fmla="*/ 0 w 118"/>
                  <a:gd name="T57" fmla="*/ 0 h 84"/>
                  <a:gd name="T58" fmla="*/ 0 w 118"/>
                  <a:gd name="T59" fmla="*/ 0 h 84"/>
                  <a:gd name="T60" fmla="*/ 0 w 118"/>
                  <a:gd name="T61" fmla="*/ 0 h 84"/>
                  <a:gd name="T62" fmla="*/ 0 w 118"/>
                  <a:gd name="T63" fmla="*/ 0 h 84"/>
                  <a:gd name="T64" fmla="*/ 0 w 118"/>
                  <a:gd name="T65" fmla="*/ 0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8"/>
                  <a:gd name="T100" fmla="*/ 0 h 84"/>
                  <a:gd name="T101" fmla="*/ 118 w 118"/>
                  <a:gd name="T102" fmla="*/ 84 h 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8" h="84">
                    <a:moveTo>
                      <a:pt x="0" y="41"/>
                    </a:moveTo>
                    <a:lnTo>
                      <a:pt x="1" y="50"/>
                    </a:lnTo>
                    <a:lnTo>
                      <a:pt x="5" y="58"/>
                    </a:lnTo>
                    <a:lnTo>
                      <a:pt x="10" y="66"/>
                    </a:lnTo>
                    <a:lnTo>
                      <a:pt x="16" y="72"/>
                    </a:lnTo>
                    <a:lnTo>
                      <a:pt x="26" y="78"/>
                    </a:lnTo>
                    <a:lnTo>
                      <a:pt x="35" y="81"/>
                    </a:lnTo>
                    <a:lnTo>
                      <a:pt x="46" y="83"/>
                    </a:lnTo>
                    <a:lnTo>
                      <a:pt x="58" y="84"/>
                    </a:lnTo>
                    <a:lnTo>
                      <a:pt x="70" y="83"/>
                    </a:lnTo>
                    <a:lnTo>
                      <a:pt x="82" y="81"/>
                    </a:lnTo>
                    <a:lnTo>
                      <a:pt x="92" y="78"/>
                    </a:lnTo>
                    <a:lnTo>
                      <a:pt x="101" y="72"/>
                    </a:lnTo>
                    <a:lnTo>
                      <a:pt x="108" y="66"/>
                    </a:lnTo>
                    <a:lnTo>
                      <a:pt x="113" y="58"/>
                    </a:lnTo>
                    <a:lnTo>
                      <a:pt x="117" y="50"/>
                    </a:lnTo>
                    <a:lnTo>
                      <a:pt x="118" y="41"/>
                    </a:lnTo>
                    <a:lnTo>
                      <a:pt x="117" y="32"/>
                    </a:lnTo>
                    <a:lnTo>
                      <a:pt x="113" y="24"/>
                    </a:lnTo>
                    <a:lnTo>
                      <a:pt x="108" y="18"/>
                    </a:lnTo>
                    <a:lnTo>
                      <a:pt x="101" y="11"/>
                    </a:lnTo>
                    <a:lnTo>
                      <a:pt x="92" y="6"/>
                    </a:lnTo>
                    <a:lnTo>
                      <a:pt x="82" y="2"/>
                    </a:lnTo>
                    <a:lnTo>
                      <a:pt x="70" y="1"/>
                    </a:lnTo>
                    <a:lnTo>
                      <a:pt x="58" y="0"/>
                    </a:lnTo>
                    <a:lnTo>
                      <a:pt x="46" y="1"/>
                    </a:lnTo>
                    <a:lnTo>
                      <a:pt x="35" y="2"/>
                    </a:lnTo>
                    <a:lnTo>
                      <a:pt x="26" y="6"/>
                    </a:lnTo>
                    <a:lnTo>
                      <a:pt x="16" y="11"/>
                    </a:lnTo>
                    <a:lnTo>
                      <a:pt x="10" y="18"/>
                    </a:lnTo>
                    <a:lnTo>
                      <a:pt x="5" y="24"/>
                    </a:lnTo>
                    <a:lnTo>
                      <a:pt x="1" y="32"/>
                    </a:lnTo>
                    <a:lnTo>
                      <a:pt x="0"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90" name="Freeform 857">
                <a:extLst>
                  <a:ext uri="{FF2B5EF4-FFF2-40B4-BE49-F238E27FC236}">
                    <a16:creationId xmlns:a16="http://schemas.microsoft.com/office/drawing/2014/main" id="{59CF6561-9459-4A8F-BE71-D0308F418052}"/>
                  </a:ext>
                </a:extLst>
              </p:cNvPr>
              <p:cNvSpPr>
                <a:spLocks/>
              </p:cNvSpPr>
              <p:nvPr/>
            </p:nvSpPr>
            <p:spPr bwMode="auto">
              <a:xfrm>
                <a:off x="361" y="2887"/>
                <a:ext cx="45" cy="120"/>
              </a:xfrm>
              <a:custGeom>
                <a:avLst/>
                <a:gdLst>
                  <a:gd name="T0" fmla="*/ 0 w 198"/>
                  <a:gd name="T1" fmla="*/ 0 h 526"/>
                  <a:gd name="T2" fmla="*/ 0 w 198"/>
                  <a:gd name="T3" fmla="*/ 0 h 526"/>
                  <a:gd name="T4" fmla="*/ 0 w 198"/>
                  <a:gd name="T5" fmla="*/ 0 h 526"/>
                  <a:gd name="T6" fmla="*/ 0 w 198"/>
                  <a:gd name="T7" fmla="*/ 0 h 526"/>
                  <a:gd name="T8" fmla="*/ 0 w 198"/>
                  <a:gd name="T9" fmla="*/ 0 h 526"/>
                  <a:gd name="T10" fmla="*/ 0 w 198"/>
                  <a:gd name="T11" fmla="*/ 0 h 526"/>
                  <a:gd name="T12" fmla="*/ 0 w 198"/>
                  <a:gd name="T13" fmla="*/ 0 h 526"/>
                  <a:gd name="T14" fmla="*/ 0 w 198"/>
                  <a:gd name="T15" fmla="*/ 0 h 526"/>
                  <a:gd name="T16" fmla="*/ 0 w 198"/>
                  <a:gd name="T17" fmla="*/ 0 h 526"/>
                  <a:gd name="T18" fmla="*/ 0 w 198"/>
                  <a:gd name="T19" fmla="*/ 0 h 526"/>
                  <a:gd name="T20" fmla="*/ 0 w 198"/>
                  <a:gd name="T21" fmla="*/ 0 h 526"/>
                  <a:gd name="T22" fmla="*/ 0 w 198"/>
                  <a:gd name="T23" fmla="*/ 0 h 526"/>
                  <a:gd name="T24" fmla="*/ 0 w 198"/>
                  <a:gd name="T25" fmla="*/ 0 h 526"/>
                  <a:gd name="T26" fmla="*/ 0 w 198"/>
                  <a:gd name="T27" fmla="*/ 0 h 526"/>
                  <a:gd name="T28" fmla="*/ 0 w 198"/>
                  <a:gd name="T29" fmla="*/ 0 h 526"/>
                  <a:gd name="T30" fmla="*/ 0 w 198"/>
                  <a:gd name="T31" fmla="*/ 0 h 526"/>
                  <a:gd name="T32" fmla="*/ 0 w 198"/>
                  <a:gd name="T33" fmla="*/ 0 h 526"/>
                  <a:gd name="T34" fmla="*/ 0 w 198"/>
                  <a:gd name="T35" fmla="*/ 0 h 526"/>
                  <a:gd name="T36" fmla="*/ 0 w 198"/>
                  <a:gd name="T37" fmla="*/ 0 h 5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8"/>
                  <a:gd name="T58" fmla="*/ 0 h 526"/>
                  <a:gd name="T59" fmla="*/ 198 w 198"/>
                  <a:gd name="T60" fmla="*/ 526 h 5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8" h="526">
                    <a:moveTo>
                      <a:pt x="159" y="15"/>
                    </a:moveTo>
                    <a:lnTo>
                      <a:pt x="2" y="501"/>
                    </a:lnTo>
                    <a:lnTo>
                      <a:pt x="0" y="507"/>
                    </a:lnTo>
                    <a:lnTo>
                      <a:pt x="3" y="515"/>
                    </a:lnTo>
                    <a:lnTo>
                      <a:pt x="8" y="522"/>
                    </a:lnTo>
                    <a:lnTo>
                      <a:pt x="15" y="526"/>
                    </a:lnTo>
                    <a:lnTo>
                      <a:pt x="22" y="526"/>
                    </a:lnTo>
                    <a:lnTo>
                      <a:pt x="29" y="524"/>
                    </a:lnTo>
                    <a:lnTo>
                      <a:pt x="35" y="519"/>
                    </a:lnTo>
                    <a:lnTo>
                      <a:pt x="39" y="513"/>
                    </a:lnTo>
                    <a:lnTo>
                      <a:pt x="197" y="26"/>
                    </a:lnTo>
                    <a:lnTo>
                      <a:pt x="198" y="18"/>
                    </a:lnTo>
                    <a:lnTo>
                      <a:pt x="197" y="12"/>
                    </a:lnTo>
                    <a:lnTo>
                      <a:pt x="192" y="5"/>
                    </a:lnTo>
                    <a:lnTo>
                      <a:pt x="185" y="2"/>
                    </a:lnTo>
                    <a:lnTo>
                      <a:pt x="177" y="0"/>
                    </a:lnTo>
                    <a:lnTo>
                      <a:pt x="169" y="3"/>
                    </a:lnTo>
                    <a:lnTo>
                      <a:pt x="163" y="8"/>
                    </a:lnTo>
                    <a:lnTo>
                      <a:pt x="159"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91" name="Freeform 858">
                <a:extLst>
                  <a:ext uri="{FF2B5EF4-FFF2-40B4-BE49-F238E27FC236}">
                    <a16:creationId xmlns:a16="http://schemas.microsoft.com/office/drawing/2014/main" id="{182CAA74-F906-468C-B940-30F02338E798}"/>
                  </a:ext>
                </a:extLst>
              </p:cNvPr>
              <p:cNvSpPr>
                <a:spLocks/>
              </p:cNvSpPr>
              <p:nvPr/>
            </p:nvSpPr>
            <p:spPr bwMode="auto">
              <a:xfrm>
                <a:off x="434" y="2899"/>
                <a:ext cx="44" cy="47"/>
              </a:xfrm>
              <a:custGeom>
                <a:avLst/>
                <a:gdLst>
                  <a:gd name="T0" fmla="*/ 0 w 194"/>
                  <a:gd name="T1" fmla="*/ 0 h 208"/>
                  <a:gd name="T2" fmla="*/ 0 w 194"/>
                  <a:gd name="T3" fmla="*/ 0 h 208"/>
                  <a:gd name="T4" fmla="*/ 0 w 194"/>
                  <a:gd name="T5" fmla="*/ 0 h 208"/>
                  <a:gd name="T6" fmla="*/ 0 w 194"/>
                  <a:gd name="T7" fmla="*/ 0 h 208"/>
                  <a:gd name="T8" fmla="*/ 0 w 194"/>
                  <a:gd name="T9" fmla="*/ 0 h 208"/>
                  <a:gd name="T10" fmla="*/ 0 w 194"/>
                  <a:gd name="T11" fmla="*/ 0 h 208"/>
                  <a:gd name="T12" fmla="*/ 0 w 194"/>
                  <a:gd name="T13" fmla="*/ 0 h 208"/>
                  <a:gd name="T14" fmla="*/ 0 w 194"/>
                  <a:gd name="T15" fmla="*/ 0 h 208"/>
                  <a:gd name="T16" fmla="*/ 0 w 194"/>
                  <a:gd name="T17" fmla="*/ 0 h 208"/>
                  <a:gd name="T18" fmla="*/ 0 w 194"/>
                  <a:gd name="T19" fmla="*/ 0 h 208"/>
                  <a:gd name="T20" fmla="*/ 0 w 194"/>
                  <a:gd name="T21" fmla="*/ 0 h 208"/>
                  <a:gd name="T22" fmla="*/ 0 w 194"/>
                  <a:gd name="T23" fmla="*/ 0 h 208"/>
                  <a:gd name="T24" fmla="*/ 0 w 194"/>
                  <a:gd name="T25" fmla="*/ 0 h 208"/>
                  <a:gd name="T26" fmla="*/ 0 w 194"/>
                  <a:gd name="T27" fmla="*/ 0 h 208"/>
                  <a:gd name="T28" fmla="*/ 0 w 194"/>
                  <a:gd name="T29" fmla="*/ 0 h 208"/>
                  <a:gd name="T30" fmla="*/ 0 w 194"/>
                  <a:gd name="T31" fmla="*/ 0 h 208"/>
                  <a:gd name="T32" fmla="*/ 0 w 194"/>
                  <a:gd name="T33" fmla="*/ 0 h 208"/>
                  <a:gd name="T34" fmla="*/ 0 w 194"/>
                  <a:gd name="T35" fmla="*/ 0 h 208"/>
                  <a:gd name="T36" fmla="*/ 0 w 194"/>
                  <a:gd name="T37" fmla="*/ 0 h 208"/>
                  <a:gd name="T38" fmla="*/ 0 w 194"/>
                  <a:gd name="T39" fmla="*/ 0 h 208"/>
                  <a:gd name="T40" fmla="*/ 0 w 194"/>
                  <a:gd name="T41" fmla="*/ 0 h 208"/>
                  <a:gd name="T42" fmla="*/ 0 w 194"/>
                  <a:gd name="T43" fmla="*/ 0 h 208"/>
                  <a:gd name="T44" fmla="*/ 0 w 194"/>
                  <a:gd name="T45" fmla="*/ 0 h 208"/>
                  <a:gd name="T46" fmla="*/ 0 w 194"/>
                  <a:gd name="T47" fmla="*/ 0 h 208"/>
                  <a:gd name="T48" fmla="*/ 0 w 194"/>
                  <a:gd name="T49" fmla="*/ 0 h 208"/>
                  <a:gd name="T50" fmla="*/ 0 w 194"/>
                  <a:gd name="T51" fmla="*/ 0 h 208"/>
                  <a:gd name="T52" fmla="*/ 0 w 194"/>
                  <a:gd name="T53" fmla="*/ 0 h 208"/>
                  <a:gd name="T54" fmla="*/ 0 w 194"/>
                  <a:gd name="T55" fmla="*/ 0 h 208"/>
                  <a:gd name="T56" fmla="*/ 0 w 194"/>
                  <a:gd name="T57" fmla="*/ 0 h 208"/>
                  <a:gd name="T58" fmla="*/ 0 w 194"/>
                  <a:gd name="T59" fmla="*/ 0 h 208"/>
                  <a:gd name="T60" fmla="*/ 0 w 194"/>
                  <a:gd name="T61" fmla="*/ 0 h 208"/>
                  <a:gd name="T62" fmla="*/ 0 w 194"/>
                  <a:gd name="T63" fmla="*/ 0 h 208"/>
                  <a:gd name="T64" fmla="*/ 0 w 194"/>
                  <a:gd name="T65" fmla="*/ 0 h 208"/>
                  <a:gd name="T66" fmla="*/ 0 w 194"/>
                  <a:gd name="T67" fmla="*/ 0 h 208"/>
                  <a:gd name="T68" fmla="*/ 0 w 194"/>
                  <a:gd name="T69" fmla="*/ 0 h 208"/>
                  <a:gd name="T70" fmla="*/ 0 w 194"/>
                  <a:gd name="T71" fmla="*/ 0 h 20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94"/>
                  <a:gd name="T109" fmla="*/ 0 h 208"/>
                  <a:gd name="T110" fmla="*/ 194 w 194"/>
                  <a:gd name="T111" fmla="*/ 208 h 20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94" h="208">
                    <a:moveTo>
                      <a:pt x="71" y="2"/>
                    </a:moveTo>
                    <a:lnTo>
                      <a:pt x="72" y="2"/>
                    </a:lnTo>
                    <a:lnTo>
                      <a:pt x="73" y="2"/>
                    </a:lnTo>
                    <a:lnTo>
                      <a:pt x="75" y="2"/>
                    </a:lnTo>
                    <a:lnTo>
                      <a:pt x="67" y="4"/>
                    </a:lnTo>
                    <a:lnTo>
                      <a:pt x="60" y="5"/>
                    </a:lnTo>
                    <a:lnTo>
                      <a:pt x="54" y="8"/>
                    </a:lnTo>
                    <a:lnTo>
                      <a:pt x="47" y="10"/>
                    </a:lnTo>
                    <a:lnTo>
                      <a:pt x="41" y="14"/>
                    </a:lnTo>
                    <a:lnTo>
                      <a:pt x="36" y="19"/>
                    </a:lnTo>
                    <a:lnTo>
                      <a:pt x="30" y="25"/>
                    </a:lnTo>
                    <a:lnTo>
                      <a:pt x="25" y="30"/>
                    </a:lnTo>
                    <a:lnTo>
                      <a:pt x="6" y="75"/>
                    </a:lnTo>
                    <a:lnTo>
                      <a:pt x="0" y="125"/>
                    </a:lnTo>
                    <a:lnTo>
                      <a:pt x="2" y="168"/>
                    </a:lnTo>
                    <a:lnTo>
                      <a:pt x="4" y="191"/>
                    </a:lnTo>
                    <a:lnTo>
                      <a:pt x="8" y="199"/>
                    </a:lnTo>
                    <a:lnTo>
                      <a:pt x="13" y="204"/>
                    </a:lnTo>
                    <a:lnTo>
                      <a:pt x="20" y="208"/>
                    </a:lnTo>
                    <a:lnTo>
                      <a:pt x="28" y="208"/>
                    </a:lnTo>
                    <a:lnTo>
                      <a:pt x="36" y="204"/>
                    </a:lnTo>
                    <a:lnTo>
                      <a:pt x="41" y="199"/>
                    </a:lnTo>
                    <a:lnTo>
                      <a:pt x="43" y="192"/>
                    </a:lnTo>
                    <a:lnTo>
                      <a:pt x="43" y="185"/>
                    </a:lnTo>
                    <a:lnTo>
                      <a:pt x="41" y="157"/>
                    </a:lnTo>
                    <a:lnTo>
                      <a:pt x="41" y="121"/>
                    </a:lnTo>
                    <a:lnTo>
                      <a:pt x="45" y="84"/>
                    </a:lnTo>
                    <a:lnTo>
                      <a:pt x="58" y="54"/>
                    </a:lnTo>
                    <a:lnTo>
                      <a:pt x="62" y="49"/>
                    </a:lnTo>
                    <a:lnTo>
                      <a:pt x="67" y="45"/>
                    </a:lnTo>
                    <a:lnTo>
                      <a:pt x="72" y="43"/>
                    </a:lnTo>
                    <a:lnTo>
                      <a:pt x="78" y="41"/>
                    </a:lnTo>
                    <a:lnTo>
                      <a:pt x="80" y="41"/>
                    </a:lnTo>
                    <a:lnTo>
                      <a:pt x="81" y="40"/>
                    </a:lnTo>
                    <a:lnTo>
                      <a:pt x="82" y="40"/>
                    </a:lnTo>
                    <a:lnTo>
                      <a:pt x="84" y="40"/>
                    </a:lnTo>
                    <a:lnTo>
                      <a:pt x="88" y="39"/>
                    </a:lnTo>
                    <a:lnTo>
                      <a:pt x="93" y="39"/>
                    </a:lnTo>
                    <a:lnTo>
                      <a:pt x="98" y="39"/>
                    </a:lnTo>
                    <a:lnTo>
                      <a:pt x="106" y="40"/>
                    </a:lnTo>
                    <a:lnTo>
                      <a:pt x="112" y="41"/>
                    </a:lnTo>
                    <a:lnTo>
                      <a:pt x="120" y="44"/>
                    </a:lnTo>
                    <a:lnTo>
                      <a:pt x="128" y="49"/>
                    </a:lnTo>
                    <a:lnTo>
                      <a:pt x="140" y="64"/>
                    </a:lnTo>
                    <a:lnTo>
                      <a:pt x="149" y="87"/>
                    </a:lnTo>
                    <a:lnTo>
                      <a:pt x="155" y="125"/>
                    </a:lnTo>
                    <a:lnTo>
                      <a:pt x="154" y="177"/>
                    </a:lnTo>
                    <a:lnTo>
                      <a:pt x="154" y="185"/>
                    </a:lnTo>
                    <a:lnTo>
                      <a:pt x="158" y="191"/>
                    </a:lnTo>
                    <a:lnTo>
                      <a:pt x="163" y="196"/>
                    </a:lnTo>
                    <a:lnTo>
                      <a:pt x="171" y="199"/>
                    </a:lnTo>
                    <a:lnTo>
                      <a:pt x="179" y="198"/>
                    </a:lnTo>
                    <a:lnTo>
                      <a:pt x="186" y="195"/>
                    </a:lnTo>
                    <a:lnTo>
                      <a:pt x="190" y="188"/>
                    </a:lnTo>
                    <a:lnTo>
                      <a:pt x="193" y="181"/>
                    </a:lnTo>
                    <a:lnTo>
                      <a:pt x="194" y="152"/>
                    </a:lnTo>
                    <a:lnTo>
                      <a:pt x="194" y="126"/>
                    </a:lnTo>
                    <a:lnTo>
                      <a:pt x="193" y="101"/>
                    </a:lnTo>
                    <a:lnTo>
                      <a:pt x="189" y="80"/>
                    </a:lnTo>
                    <a:lnTo>
                      <a:pt x="183" y="61"/>
                    </a:lnTo>
                    <a:lnTo>
                      <a:pt x="175" y="44"/>
                    </a:lnTo>
                    <a:lnTo>
                      <a:pt x="164" y="30"/>
                    </a:lnTo>
                    <a:lnTo>
                      <a:pt x="153" y="18"/>
                    </a:lnTo>
                    <a:lnTo>
                      <a:pt x="138" y="9"/>
                    </a:lnTo>
                    <a:lnTo>
                      <a:pt x="125" y="4"/>
                    </a:lnTo>
                    <a:lnTo>
                      <a:pt x="111" y="1"/>
                    </a:lnTo>
                    <a:lnTo>
                      <a:pt x="99" y="0"/>
                    </a:lnTo>
                    <a:lnTo>
                      <a:pt x="88" y="0"/>
                    </a:lnTo>
                    <a:lnTo>
                      <a:pt x="80" y="1"/>
                    </a:lnTo>
                    <a:lnTo>
                      <a:pt x="73" y="2"/>
                    </a:lnTo>
                    <a:lnTo>
                      <a:pt x="7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92" name="Freeform 859">
                <a:extLst>
                  <a:ext uri="{FF2B5EF4-FFF2-40B4-BE49-F238E27FC236}">
                    <a16:creationId xmlns:a16="http://schemas.microsoft.com/office/drawing/2014/main" id="{4A2CC79B-12C4-4BA4-9B28-10B5965E7D8C}"/>
                  </a:ext>
                </a:extLst>
              </p:cNvPr>
              <p:cNvSpPr>
                <a:spLocks/>
              </p:cNvSpPr>
              <p:nvPr/>
            </p:nvSpPr>
            <p:spPr bwMode="auto">
              <a:xfrm>
                <a:off x="523" y="2938"/>
                <a:ext cx="161" cy="60"/>
              </a:xfrm>
              <a:custGeom>
                <a:avLst/>
                <a:gdLst>
                  <a:gd name="T0" fmla="*/ 0 w 705"/>
                  <a:gd name="T1" fmla="*/ 0 h 258"/>
                  <a:gd name="T2" fmla="*/ 0 w 705"/>
                  <a:gd name="T3" fmla="*/ 0 h 258"/>
                  <a:gd name="T4" fmla="*/ 0 w 705"/>
                  <a:gd name="T5" fmla="*/ 0 h 258"/>
                  <a:gd name="T6" fmla="*/ 0 w 705"/>
                  <a:gd name="T7" fmla="*/ 0 h 258"/>
                  <a:gd name="T8" fmla="*/ 0 w 705"/>
                  <a:gd name="T9" fmla="*/ 0 h 258"/>
                  <a:gd name="T10" fmla="*/ 0 w 705"/>
                  <a:gd name="T11" fmla="*/ 0 h 258"/>
                  <a:gd name="T12" fmla="*/ 0 w 705"/>
                  <a:gd name="T13" fmla="*/ 0 h 258"/>
                  <a:gd name="T14" fmla="*/ 0 w 705"/>
                  <a:gd name="T15" fmla="*/ 0 h 258"/>
                  <a:gd name="T16" fmla="*/ 0 w 705"/>
                  <a:gd name="T17" fmla="*/ 0 h 258"/>
                  <a:gd name="T18" fmla="*/ 0 w 705"/>
                  <a:gd name="T19" fmla="*/ 0 h 258"/>
                  <a:gd name="T20" fmla="*/ 0 w 705"/>
                  <a:gd name="T21" fmla="*/ 0 h 258"/>
                  <a:gd name="T22" fmla="*/ 0 w 705"/>
                  <a:gd name="T23" fmla="*/ 0 h 258"/>
                  <a:gd name="T24" fmla="*/ 0 w 705"/>
                  <a:gd name="T25" fmla="*/ 0 h 258"/>
                  <a:gd name="T26" fmla="*/ 0 w 705"/>
                  <a:gd name="T27" fmla="*/ 0 h 258"/>
                  <a:gd name="T28" fmla="*/ 0 w 705"/>
                  <a:gd name="T29" fmla="*/ 0 h 258"/>
                  <a:gd name="T30" fmla="*/ 0 w 705"/>
                  <a:gd name="T31" fmla="*/ 0 h 258"/>
                  <a:gd name="T32" fmla="*/ 0 w 705"/>
                  <a:gd name="T33" fmla="*/ 0 h 258"/>
                  <a:gd name="T34" fmla="*/ 0 w 705"/>
                  <a:gd name="T35" fmla="*/ 0 h 258"/>
                  <a:gd name="T36" fmla="*/ 0 w 705"/>
                  <a:gd name="T37" fmla="*/ 0 h 258"/>
                  <a:gd name="T38" fmla="*/ 0 w 705"/>
                  <a:gd name="T39" fmla="*/ 0 h 258"/>
                  <a:gd name="T40" fmla="*/ 0 w 705"/>
                  <a:gd name="T41" fmla="*/ 0 h 258"/>
                  <a:gd name="T42" fmla="*/ 0 w 705"/>
                  <a:gd name="T43" fmla="*/ 0 h 258"/>
                  <a:gd name="T44" fmla="*/ 0 w 705"/>
                  <a:gd name="T45" fmla="*/ 0 h 258"/>
                  <a:gd name="T46" fmla="*/ 0 w 705"/>
                  <a:gd name="T47" fmla="*/ 0 h 258"/>
                  <a:gd name="T48" fmla="*/ 0 w 705"/>
                  <a:gd name="T49" fmla="*/ 0 h 258"/>
                  <a:gd name="T50" fmla="*/ 0 w 705"/>
                  <a:gd name="T51" fmla="*/ 0 h 258"/>
                  <a:gd name="T52" fmla="*/ 0 w 705"/>
                  <a:gd name="T53" fmla="*/ 0 h 258"/>
                  <a:gd name="T54" fmla="*/ 0 w 705"/>
                  <a:gd name="T55" fmla="*/ 0 h 258"/>
                  <a:gd name="T56" fmla="*/ 0 w 705"/>
                  <a:gd name="T57" fmla="*/ 0 h 258"/>
                  <a:gd name="T58" fmla="*/ 0 w 705"/>
                  <a:gd name="T59" fmla="*/ 0 h 258"/>
                  <a:gd name="T60" fmla="*/ 0 w 705"/>
                  <a:gd name="T61" fmla="*/ 0 h 258"/>
                  <a:gd name="T62" fmla="*/ 0 w 705"/>
                  <a:gd name="T63" fmla="*/ 0 h 258"/>
                  <a:gd name="T64" fmla="*/ 0 w 705"/>
                  <a:gd name="T65" fmla="*/ 0 h 258"/>
                  <a:gd name="T66" fmla="*/ 0 w 705"/>
                  <a:gd name="T67" fmla="*/ 0 h 258"/>
                  <a:gd name="T68" fmla="*/ 0 w 705"/>
                  <a:gd name="T69" fmla="*/ 0 h 258"/>
                  <a:gd name="T70" fmla="*/ 0 w 705"/>
                  <a:gd name="T71" fmla="*/ 0 h 2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5"/>
                  <a:gd name="T109" fmla="*/ 0 h 258"/>
                  <a:gd name="T110" fmla="*/ 705 w 705"/>
                  <a:gd name="T111" fmla="*/ 258 h 25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5" h="258">
                    <a:moveTo>
                      <a:pt x="4" y="235"/>
                    </a:moveTo>
                    <a:lnTo>
                      <a:pt x="0" y="258"/>
                    </a:lnTo>
                    <a:lnTo>
                      <a:pt x="705" y="258"/>
                    </a:lnTo>
                    <a:lnTo>
                      <a:pt x="701" y="235"/>
                    </a:lnTo>
                    <a:lnTo>
                      <a:pt x="694" y="210"/>
                    </a:lnTo>
                    <a:lnTo>
                      <a:pt x="686" y="187"/>
                    </a:lnTo>
                    <a:lnTo>
                      <a:pt x="675" y="163"/>
                    </a:lnTo>
                    <a:lnTo>
                      <a:pt x="660" y="141"/>
                    </a:lnTo>
                    <a:lnTo>
                      <a:pt x="643" y="120"/>
                    </a:lnTo>
                    <a:lnTo>
                      <a:pt x="625" y="101"/>
                    </a:lnTo>
                    <a:lnTo>
                      <a:pt x="604" y="84"/>
                    </a:lnTo>
                    <a:lnTo>
                      <a:pt x="582" y="67"/>
                    </a:lnTo>
                    <a:lnTo>
                      <a:pt x="559" y="52"/>
                    </a:lnTo>
                    <a:lnTo>
                      <a:pt x="533" y="39"/>
                    </a:lnTo>
                    <a:lnTo>
                      <a:pt x="505" y="27"/>
                    </a:lnTo>
                    <a:lnTo>
                      <a:pt x="477" y="18"/>
                    </a:lnTo>
                    <a:lnTo>
                      <a:pt x="447" y="10"/>
                    </a:lnTo>
                    <a:lnTo>
                      <a:pt x="416" y="5"/>
                    </a:lnTo>
                    <a:lnTo>
                      <a:pt x="384" y="1"/>
                    </a:lnTo>
                    <a:lnTo>
                      <a:pt x="352" y="0"/>
                    </a:lnTo>
                    <a:lnTo>
                      <a:pt x="319" y="1"/>
                    </a:lnTo>
                    <a:lnTo>
                      <a:pt x="288" y="5"/>
                    </a:lnTo>
                    <a:lnTo>
                      <a:pt x="257" y="10"/>
                    </a:lnTo>
                    <a:lnTo>
                      <a:pt x="227" y="18"/>
                    </a:lnTo>
                    <a:lnTo>
                      <a:pt x="200" y="27"/>
                    </a:lnTo>
                    <a:lnTo>
                      <a:pt x="172" y="39"/>
                    </a:lnTo>
                    <a:lnTo>
                      <a:pt x="146" y="52"/>
                    </a:lnTo>
                    <a:lnTo>
                      <a:pt x="122" y="67"/>
                    </a:lnTo>
                    <a:lnTo>
                      <a:pt x="99" y="84"/>
                    </a:lnTo>
                    <a:lnTo>
                      <a:pt x="79" y="101"/>
                    </a:lnTo>
                    <a:lnTo>
                      <a:pt x="60" y="120"/>
                    </a:lnTo>
                    <a:lnTo>
                      <a:pt x="45" y="141"/>
                    </a:lnTo>
                    <a:lnTo>
                      <a:pt x="30" y="163"/>
                    </a:lnTo>
                    <a:lnTo>
                      <a:pt x="19" y="187"/>
                    </a:lnTo>
                    <a:lnTo>
                      <a:pt x="11" y="210"/>
                    </a:lnTo>
                    <a:lnTo>
                      <a:pt x="4"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93" name="Freeform 860">
                <a:extLst>
                  <a:ext uri="{FF2B5EF4-FFF2-40B4-BE49-F238E27FC236}">
                    <a16:creationId xmlns:a16="http://schemas.microsoft.com/office/drawing/2014/main" id="{68F8BB02-C68F-43B0-9A16-63DC48CBF6C8}"/>
                  </a:ext>
                </a:extLst>
              </p:cNvPr>
              <p:cNvSpPr>
                <a:spLocks/>
              </p:cNvSpPr>
              <p:nvPr/>
            </p:nvSpPr>
            <p:spPr bwMode="auto">
              <a:xfrm>
                <a:off x="535" y="2947"/>
                <a:ext cx="137" cy="41"/>
              </a:xfrm>
              <a:custGeom>
                <a:avLst/>
                <a:gdLst>
                  <a:gd name="T0" fmla="*/ 0 w 603"/>
                  <a:gd name="T1" fmla="*/ 0 h 178"/>
                  <a:gd name="T2" fmla="*/ 0 w 603"/>
                  <a:gd name="T3" fmla="*/ 0 h 178"/>
                  <a:gd name="T4" fmla="*/ 0 w 603"/>
                  <a:gd name="T5" fmla="*/ 0 h 178"/>
                  <a:gd name="T6" fmla="*/ 0 w 603"/>
                  <a:gd name="T7" fmla="*/ 0 h 178"/>
                  <a:gd name="T8" fmla="*/ 0 w 603"/>
                  <a:gd name="T9" fmla="*/ 0 h 178"/>
                  <a:gd name="T10" fmla="*/ 0 w 603"/>
                  <a:gd name="T11" fmla="*/ 0 h 178"/>
                  <a:gd name="T12" fmla="*/ 0 w 603"/>
                  <a:gd name="T13" fmla="*/ 0 h 178"/>
                  <a:gd name="T14" fmla="*/ 0 w 603"/>
                  <a:gd name="T15" fmla="*/ 0 h 178"/>
                  <a:gd name="T16" fmla="*/ 0 w 603"/>
                  <a:gd name="T17" fmla="*/ 0 h 178"/>
                  <a:gd name="T18" fmla="*/ 0 w 603"/>
                  <a:gd name="T19" fmla="*/ 0 h 178"/>
                  <a:gd name="T20" fmla="*/ 0 w 603"/>
                  <a:gd name="T21" fmla="*/ 0 h 178"/>
                  <a:gd name="T22" fmla="*/ 0 w 603"/>
                  <a:gd name="T23" fmla="*/ 0 h 178"/>
                  <a:gd name="T24" fmla="*/ 0 w 603"/>
                  <a:gd name="T25" fmla="*/ 0 h 178"/>
                  <a:gd name="T26" fmla="*/ 0 w 603"/>
                  <a:gd name="T27" fmla="*/ 0 h 178"/>
                  <a:gd name="T28" fmla="*/ 0 w 603"/>
                  <a:gd name="T29" fmla="*/ 0 h 178"/>
                  <a:gd name="T30" fmla="*/ 0 w 603"/>
                  <a:gd name="T31" fmla="*/ 0 h 178"/>
                  <a:gd name="T32" fmla="*/ 0 w 603"/>
                  <a:gd name="T33" fmla="*/ 0 h 178"/>
                  <a:gd name="T34" fmla="*/ 0 w 603"/>
                  <a:gd name="T35" fmla="*/ 0 h 178"/>
                  <a:gd name="T36" fmla="*/ 0 w 603"/>
                  <a:gd name="T37" fmla="*/ 0 h 178"/>
                  <a:gd name="T38" fmla="*/ 0 w 603"/>
                  <a:gd name="T39" fmla="*/ 0 h 178"/>
                  <a:gd name="T40" fmla="*/ 0 w 603"/>
                  <a:gd name="T41" fmla="*/ 0 h 178"/>
                  <a:gd name="T42" fmla="*/ 0 w 603"/>
                  <a:gd name="T43" fmla="*/ 0 h 178"/>
                  <a:gd name="T44" fmla="*/ 0 w 603"/>
                  <a:gd name="T45" fmla="*/ 0 h 178"/>
                  <a:gd name="T46" fmla="*/ 0 w 603"/>
                  <a:gd name="T47" fmla="*/ 0 h 178"/>
                  <a:gd name="T48" fmla="*/ 0 w 603"/>
                  <a:gd name="T49" fmla="*/ 0 h 178"/>
                  <a:gd name="T50" fmla="*/ 0 w 603"/>
                  <a:gd name="T51" fmla="*/ 0 h 178"/>
                  <a:gd name="T52" fmla="*/ 0 w 603"/>
                  <a:gd name="T53" fmla="*/ 0 h 178"/>
                  <a:gd name="T54" fmla="*/ 0 w 603"/>
                  <a:gd name="T55" fmla="*/ 0 h 178"/>
                  <a:gd name="T56" fmla="*/ 0 w 603"/>
                  <a:gd name="T57" fmla="*/ 0 h 178"/>
                  <a:gd name="T58" fmla="*/ 0 w 603"/>
                  <a:gd name="T59" fmla="*/ 0 h 178"/>
                  <a:gd name="T60" fmla="*/ 0 w 603"/>
                  <a:gd name="T61" fmla="*/ 0 h 178"/>
                  <a:gd name="T62" fmla="*/ 0 w 603"/>
                  <a:gd name="T63" fmla="*/ 0 h 178"/>
                  <a:gd name="T64" fmla="*/ 0 w 603"/>
                  <a:gd name="T65" fmla="*/ 0 h 178"/>
                  <a:gd name="T66" fmla="*/ 0 w 603"/>
                  <a:gd name="T67" fmla="*/ 0 h 178"/>
                  <a:gd name="T68" fmla="*/ 0 w 603"/>
                  <a:gd name="T69" fmla="*/ 0 h 178"/>
                  <a:gd name="T70" fmla="*/ 0 w 603"/>
                  <a:gd name="T71" fmla="*/ 0 h 178"/>
                  <a:gd name="T72" fmla="*/ 0 w 603"/>
                  <a:gd name="T73" fmla="*/ 0 h 178"/>
                  <a:gd name="T74" fmla="*/ 0 w 603"/>
                  <a:gd name="T75" fmla="*/ 0 h 178"/>
                  <a:gd name="T76" fmla="*/ 0 w 603"/>
                  <a:gd name="T77" fmla="*/ 0 h 178"/>
                  <a:gd name="T78" fmla="*/ 0 w 603"/>
                  <a:gd name="T79" fmla="*/ 0 h 178"/>
                  <a:gd name="T80" fmla="*/ 0 w 603"/>
                  <a:gd name="T81" fmla="*/ 0 h 178"/>
                  <a:gd name="T82" fmla="*/ 0 w 603"/>
                  <a:gd name="T83" fmla="*/ 0 h 178"/>
                  <a:gd name="T84" fmla="*/ 0 w 603"/>
                  <a:gd name="T85" fmla="*/ 0 h 178"/>
                  <a:gd name="T86" fmla="*/ 0 w 603"/>
                  <a:gd name="T87" fmla="*/ 0 h 178"/>
                  <a:gd name="T88" fmla="*/ 0 w 603"/>
                  <a:gd name="T89" fmla="*/ 0 h 178"/>
                  <a:gd name="T90" fmla="*/ 0 w 603"/>
                  <a:gd name="T91" fmla="*/ 0 h 178"/>
                  <a:gd name="T92" fmla="*/ 0 w 603"/>
                  <a:gd name="T93" fmla="*/ 0 h 178"/>
                  <a:gd name="T94" fmla="*/ 0 w 603"/>
                  <a:gd name="T95" fmla="*/ 0 h 178"/>
                  <a:gd name="T96" fmla="*/ 0 w 603"/>
                  <a:gd name="T97" fmla="*/ 0 h 17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03"/>
                  <a:gd name="T148" fmla="*/ 0 h 178"/>
                  <a:gd name="T149" fmla="*/ 603 w 603"/>
                  <a:gd name="T150" fmla="*/ 178 h 17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03" h="178">
                    <a:moveTo>
                      <a:pt x="301" y="0"/>
                    </a:moveTo>
                    <a:lnTo>
                      <a:pt x="328" y="1"/>
                    </a:lnTo>
                    <a:lnTo>
                      <a:pt x="354" y="4"/>
                    </a:lnTo>
                    <a:lnTo>
                      <a:pt x="379" y="8"/>
                    </a:lnTo>
                    <a:lnTo>
                      <a:pt x="404" y="13"/>
                    </a:lnTo>
                    <a:lnTo>
                      <a:pt x="428" y="21"/>
                    </a:lnTo>
                    <a:lnTo>
                      <a:pt x="451" y="30"/>
                    </a:lnTo>
                    <a:lnTo>
                      <a:pt x="473" y="39"/>
                    </a:lnTo>
                    <a:lnTo>
                      <a:pt x="493" y="51"/>
                    </a:lnTo>
                    <a:lnTo>
                      <a:pt x="513" y="62"/>
                    </a:lnTo>
                    <a:lnTo>
                      <a:pt x="530" y="77"/>
                    </a:lnTo>
                    <a:lnTo>
                      <a:pt x="547" y="91"/>
                    </a:lnTo>
                    <a:lnTo>
                      <a:pt x="561" y="107"/>
                    </a:lnTo>
                    <a:lnTo>
                      <a:pt x="574" y="123"/>
                    </a:lnTo>
                    <a:lnTo>
                      <a:pt x="586" y="140"/>
                    </a:lnTo>
                    <a:lnTo>
                      <a:pt x="595" y="159"/>
                    </a:lnTo>
                    <a:lnTo>
                      <a:pt x="603" y="178"/>
                    </a:lnTo>
                    <a:lnTo>
                      <a:pt x="588" y="178"/>
                    </a:lnTo>
                    <a:lnTo>
                      <a:pt x="565" y="178"/>
                    </a:lnTo>
                    <a:lnTo>
                      <a:pt x="534" y="178"/>
                    </a:lnTo>
                    <a:lnTo>
                      <a:pt x="496" y="178"/>
                    </a:lnTo>
                    <a:lnTo>
                      <a:pt x="452" y="178"/>
                    </a:lnTo>
                    <a:lnTo>
                      <a:pt x="404" y="178"/>
                    </a:lnTo>
                    <a:lnTo>
                      <a:pt x="353" y="178"/>
                    </a:lnTo>
                    <a:lnTo>
                      <a:pt x="302" y="178"/>
                    </a:lnTo>
                    <a:lnTo>
                      <a:pt x="250" y="178"/>
                    </a:lnTo>
                    <a:lnTo>
                      <a:pt x="199" y="178"/>
                    </a:lnTo>
                    <a:lnTo>
                      <a:pt x="151" y="178"/>
                    </a:lnTo>
                    <a:lnTo>
                      <a:pt x="107" y="178"/>
                    </a:lnTo>
                    <a:lnTo>
                      <a:pt x="69" y="178"/>
                    </a:lnTo>
                    <a:lnTo>
                      <a:pt x="38" y="178"/>
                    </a:lnTo>
                    <a:lnTo>
                      <a:pt x="15" y="178"/>
                    </a:lnTo>
                    <a:lnTo>
                      <a:pt x="0" y="178"/>
                    </a:lnTo>
                    <a:lnTo>
                      <a:pt x="8" y="159"/>
                    </a:lnTo>
                    <a:lnTo>
                      <a:pt x="17" y="140"/>
                    </a:lnTo>
                    <a:lnTo>
                      <a:pt x="28" y="123"/>
                    </a:lnTo>
                    <a:lnTo>
                      <a:pt x="41" y="107"/>
                    </a:lnTo>
                    <a:lnTo>
                      <a:pt x="56" y="91"/>
                    </a:lnTo>
                    <a:lnTo>
                      <a:pt x="72" y="77"/>
                    </a:lnTo>
                    <a:lnTo>
                      <a:pt x="90" y="62"/>
                    </a:lnTo>
                    <a:lnTo>
                      <a:pt x="110" y="51"/>
                    </a:lnTo>
                    <a:lnTo>
                      <a:pt x="129" y="39"/>
                    </a:lnTo>
                    <a:lnTo>
                      <a:pt x="151" y="30"/>
                    </a:lnTo>
                    <a:lnTo>
                      <a:pt x="173" y="21"/>
                    </a:lnTo>
                    <a:lnTo>
                      <a:pt x="198" y="13"/>
                    </a:lnTo>
                    <a:lnTo>
                      <a:pt x="223" y="8"/>
                    </a:lnTo>
                    <a:lnTo>
                      <a:pt x="247" y="4"/>
                    </a:lnTo>
                    <a:lnTo>
                      <a:pt x="274" y="1"/>
                    </a:lnTo>
                    <a:lnTo>
                      <a:pt x="301"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94" name="Freeform 861">
                <a:extLst>
                  <a:ext uri="{FF2B5EF4-FFF2-40B4-BE49-F238E27FC236}">
                    <a16:creationId xmlns:a16="http://schemas.microsoft.com/office/drawing/2014/main" id="{693DCE3C-B965-44BF-BAD1-B9C05FBC4299}"/>
                  </a:ext>
                </a:extLst>
              </p:cNvPr>
              <p:cNvSpPr>
                <a:spLocks/>
              </p:cNvSpPr>
              <p:nvPr/>
            </p:nvSpPr>
            <p:spPr bwMode="auto">
              <a:xfrm>
                <a:off x="523" y="2988"/>
                <a:ext cx="161" cy="28"/>
              </a:xfrm>
              <a:custGeom>
                <a:avLst/>
                <a:gdLst>
                  <a:gd name="T0" fmla="*/ 0 w 705"/>
                  <a:gd name="T1" fmla="*/ 0 h 122"/>
                  <a:gd name="T2" fmla="*/ 0 w 705"/>
                  <a:gd name="T3" fmla="*/ 0 h 122"/>
                  <a:gd name="T4" fmla="*/ 0 w 705"/>
                  <a:gd name="T5" fmla="*/ 0 h 122"/>
                  <a:gd name="T6" fmla="*/ 0 w 705"/>
                  <a:gd name="T7" fmla="*/ 0 h 122"/>
                  <a:gd name="T8" fmla="*/ 0 w 705"/>
                  <a:gd name="T9" fmla="*/ 0 h 122"/>
                  <a:gd name="T10" fmla="*/ 0 w 705"/>
                  <a:gd name="T11" fmla="*/ 0 h 122"/>
                  <a:gd name="T12" fmla="*/ 0 w 705"/>
                  <a:gd name="T13" fmla="*/ 0 h 122"/>
                  <a:gd name="T14" fmla="*/ 0 w 705"/>
                  <a:gd name="T15" fmla="*/ 0 h 122"/>
                  <a:gd name="T16" fmla="*/ 0 w 705"/>
                  <a:gd name="T17" fmla="*/ 0 h 122"/>
                  <a:gd name="T18" fmla="*/ 0 w 705"/>
                  <a:gd name="T19" fmla="*/ 0 h 122"/>
                  <a:gd name="T20" fmla="*/ 0 w 705"/>
                  <a:gd name="T21" fmla="*/ 0 h 122"/>
                  <a:gd name="T22" fmla="*/ 0 w 705"/>
                  <a:gd name="T23" fmla="*/ 0 h 122"/>
                  <a:gd name="T24" fmla="*/ 0 w 705"/>
                  <a:gd name="T25" fmla="*/ 0 h 122"/>
                  <a:gd name="T26" fmla="*/ 0 w 705"/>
                  <a:gd name="T27" fmla="*/ 0 h 122"/>
                  <a:gd name="T28" fmla="*/ 0 w 705"/>
                  <a:gd name="T29" fmla="*/ 0 h 122"/>
                  <a:gd name="T30" fmla="*/ 0 w 705"/>
                  <a:gd name="T31" fmla="*/ 0 h 122"/>
                  <a:gd name="T32" fmla="*/ 0 w 705"/>
                  <a:gd name="T33" fmla="*/ 0 h 1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5"/>
                  <a:gd name="T52" fmla="*/ 0 h 122"/>
                  <a:gd name="T53" fmla="*/ 705 w 705"/>
                  <a:gd name="T54" fmla="*/ 122 h 1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5" h="122">
                    <a:moveTo>
                      <a:pt x="681" y="1"/>
                    </a:moveTo>
                    <a:lnTo>
                      <a:pt x="6" y="1"/>
                    </a:lnTo>
                    <a:lnTo>
                      <a:pt x="4" y="18"/>
                    </a:lnTo>
                    <a:lnTo>
                      <a:pt x="0" y="57"/>
                    </a:lnTo>
                    <a:lnTo>
                      <a:pt x="0" y="69"/>
                    </a:lnTo>
                    <a:lnTo>
                      <a:pt x="2" y="82"/>
                    </a:lnTo>
                    <a:lnTo>
                      <a:pt x="4" y="95"/>
                    </a:lnTo>
                    <a:lnTo>
                      <a:pt x="7" y="108"/>
                    </a:lnTo>
                    <a:lnTo>
                      <a:pt x="11" y="122"/>
                    </a:lnTo>
                    <a:lnTo>
                      <a:pt x="694" y="122"/>
                    </a:lnTo>
                    <a:lnTo>
                      <a:pt x="698" y="108"/>
                    </a:lnTo>
                    <a:lnTo>
                      <a:pt x="701" y="95"/>
                    </a:lnTo>
                    <a:lnTo>
                      <a:pt x="703" y="82"/>
                    </a:lnTo>
                    <a:lnTo>
                      <a:pt x="705" y="70"/>
                    </a:lnTo>
                    <a:lnTo>
                      <a:pt x="705" y="57"/>
                    </a:lnTo>
                    <a:lnTo>
                      <a:pt x="699" y="0"/>
                    </a:lnTo>
                    <a:lnTo>
                      <a:pt x="68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95" name="Freeform 862">
                <a:extLst>
                  <a:ext uri="{FF2B5EF4-FFF2-40B4-BE49-F238E27FC236}">
                    <a16:creationId xmlns:a16="http://schemas.microsoft.com/office/drawing/2014/main" id="{C1418004-6368-41C4-AEAE-0CA426E3E463}"/>
                  </a:ext>
                </a:extLst>
              </p:cNvPr>
              <p:cNvSpPr>
                <a:spLocks/>
              </p:cNvSpPr>
              <p:nvPr/>
            </p:nvSpPr>
            <p:spPr bwMode="auto">
              <a:xfrm>
                <a:off x="532" y="2998"/>
                <a:ext cx="143" cy="9"/>
              </a:xfrm>
              <a:custGeom>
                <a:avLst/>
                <a:gdLst>
                  <a:gd name="T0" fmla="*/ 0 w 625"/>
                  <a:gd name="T1" fmla="*/ 0 h 42"/>
                  <a:gd name="T2" fmla="*/ 0 w 625"/>
                  <a:gd name="T3" fmla="*/ 0 h 42"/>
                  <a:gd name="T4" fmla="*/ 0 w 625"/>
                  <a:gd name="T5" fmla="*/ 0 h 42"/>
                  <a:gd name="T6" fmla="*/ 0 w 625"/>
                  <a:gd name="T7" fmla="*/ 0 h 42"/>
                  <a:gd name="T8" fmla="*/ 0 w 625"/>
                  <a:gd name="T9" fmla="*/ 0 h 42"/>
                  <a:gd name="T10" fmla="*/ 0 w 625"/>
                  <a:gd name="T11" fmla="*/ 0 h 42"/>
                  <a:gd name="T12" fmla="*/ 0 w 625"/>
                  <a:gd name="T13" fmla="*/ 0 h 42"/>
                  <a:gd name="T14" fmla="*/ 0 w 625"/>
                  <a:gd name="T15" fmla="*/ 0 h 42"/>
                  <a:gd name="T16" fmla="*/ 0 w 625"/>
                  <a:gd name="T17" fmla="*/ 0 h 42"/>
                  <a:gd name="T18" fmla="*/ 0 w 625"/>
                  <a:gd name="T19" fmla="*/ 0 h 42"/>
                  <a:gd name="T20" fmla="*/ 0 w 625"/>
                  <a:gd name="T21" fmla="*/ 0 h 42"/>
                  <a:gd name="T22" fmla="*/ 0 w 625"/>
                  <a:gd name="T23" fmla="*/ 0 h 42"/>
                  <a:gd name="T24" fmla="*/ 0 w 625"/>
                  <a:gd name="T25" fmla="*/ 0 h 42"/>
                  <a:gd name="T26" fmla="*/ 0 w 625"/>
                  <a:gd name="T27" fmla="*/ 0 h 42"/>
                  <a:gd name="T28" fmla="*/ 0 w 625"/>
                  <a:gd name="T29" fmla="*/ 0 h 42"/>
                  <a:gd name="T30" fmla="*/ 0 w 625"/>
                  <a:gd name="T31" fmla="*/ 0 h 42"/>
                  <a:gd name="T32" fmla="*/ 0 w 625"/>
                  <a:gd name="T33" fmla="*/ 0 h 42"/>
                  <a:gd name="T34" fmla="*/ 0 w 625"/>
                  <a:gd name="T35" fmla="*/ 0 h 42"/>
                  <a:gd name="T36" fmla="*/ 0 w 625"/>
                  <a:gd name="T37" fmla="*/ 0 h 42"/>
                  <a:gd name="T38" fmla="*/ 0 w 625"/>
                  <a:gd name="T39" fmla="*/ 0 h 42"/>
                  <a:gd name="T40" fmla="*/ 0 w 625"/>
                  <a:gd name="T41" fmla="*/ 0 h 42"/>
                  <a:gd name="T42" fmla="*/ 0 w 625"/>
                  <a:gd name="T43" fmla="*/ 0 h 42"/>
                  <a:gd name="T44" fmla="*/ 0 w 625"/>
                  <a:gd name="T45" fmla="*/ 0 h 42"/>
                  <a:gd name="T46" fmla="*/ 0 w 625"/>
                  <a:gd name="T47" fmla="*/ 0 h 42"/>
                  <a:gd name="T48" fmla="*/ 0 w 625"/>
                  <a:gd name="T49" fmla="*/ 0 h 42"/>
                  <a:gd name="T50" fmla="*/ 0 w 625"/>
                  <a:gd name="T51" fmla="*/ 0 h 42"/>
                  <a:gd name="T52" fmla="*/ 0 w 625"/>
                  <a:gd name="T53" fmla="*/ 0 h 42"/>
                  <a:gd name="T54" fmla="*/ 0 w 625"/>
                  <a:gd name="T55" fmla="*/ 0 h 42"/>
                  <a:gd name="T56" fmla="*/ 0 w 625"/>
                  <a:gd name="T57" fmla="*/ 0 h 42"/>
                  <a:gd name="T58" fmla="*/ 0 w 625"/>
                  <a:gd name="T59" fmla="*/ 0 h 42"/>
                  <a:gd name="T60" fmla="*/ 0 w 625"/>
                  <a:gd name="T61" fmla="*/ 0 h 42"/>
                  <a:gd name="T62" fmla="*/ 0 w 625"/>
                  <a:gd name="T63" fmla="*/ 0 h 42"/>
                  <a:gd name="T64" fmla="*/ 0 w 625"/>
                  <a:gd name="T65" fmla="*/ 0 h 42"/>
                  <a:gd name="T66" fmla="*/ 0 w 625"/>
                  <a:gd name="T67" fmla="*/ 0 h 42"/>
                  <a:gd name="T68" fmla="*/ 0 w 625"/>
                  <a:gd name="T69" fmla="*/ 0 h 42"/>
                  <a:gd name="T70" fmla="*/ 0 w 625"/>
                  <a:gd name="T71" fmla="*/ 0 h 42"/>
                  <a:gd name="T72" fmla="*/ 0 w 625"/>
                  <a:gd name="T73" fmla="*/ 0 h 42"/>
                  <a:gd name="T74" fmla="*/ 0 w 625"/>
                  <a:gd name="T75" fmla="*/ 0 h 42"/>
                  <a:gd name="T76" fmla="*/ 0 w 625"/>
                  <a:gd name="T77" fmla="*/ 0 h 42"/>
                  <a:gd name="T78" fmla="*/ 0 w 625"/>
                  <a:gd name="T79" fmla="*/ 0 h 42"/>
                  <a:gd name="T80" fmla="*/ 0 w 625"/>
                  <a:gd name="T81" fmla="*/ 0 h 42"/>
                  <a:gd name="T82" fmla="*/ 0 w 625"/>
                  <a:gd name="T83" fmla="*/ 0 h 42"/>
                  <a:gd name="T84" fmla="*/ 0 w 625"/>
                  <a:gd name="T85" fmla="*/ 0 h 42"/>
                  <a:gd name="T86" fmla="*/ 0 w 625"/>
                  <a:gd name="T87" fmla="*/ 0 h 42"/>
                  <a:gd name="T88" fmla="*/ 0 w 625"/>
                  <a:gd name="T89" fmla="*/ 0 h 42"/>
                  <a:gd name="T90" fmla="*/ 0 w 625"/>
                  <a:gd name="T91" fmla="*/ 0 h 42"/>
                  <a:gd name="T92" fmla="*/ 0 w 625"/>
                  <a:gd name="T93" fmla="*/ 0 h 42"/>
                  <a:gd name="T94" fmla="*/ 0 w 625"/>
                  <a:gd name="T95" fmla="*/ 0 h 42"/>
                  <a:gd name="T96" fmla="*/ 0 w 625"/>
                  <a:gd name="T97" fmla="*/ 0 h 4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5"/>
                  <a:gd name="T148" fmla="*/ 0 h 42"/>
                  <a:gd name="T149" fmla="*/ 625 w 625"/>
                  <a:gd name="T150" fmla="*/ 42 h 4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5" h="42">
                    <a:moveTo>
                      <a:pt x="623" y="0"/>
                    </a:moveTo>
                    <a:lnTo>
                      <a:pt x="624" y="6"/>
                    </a:lnTo>
                    <a:lnTo>
                      <a:pt x="624" y="11"/>
                    </a:lnTo>
                    <a:lnTo>
                      <a:pt x="625" y="15"/>
                    </a:lnTo>
                    <a:lnTo>
                      <a:pt x="625" y="16"/>
                    </a:lnTo>
                    <a:lnTo>
                      <a:pt x="625" y="22"/>
                    </a:lnTo>
                    <a:lnTo>
                      <a:pt x="624" y="29"/>
                    </a:lnTo>
                    <a:lnTo>
                      <a:pt x="623" y="35"/>
                    </a:lnTo>
                    <a:lnTo>
                      <a:pt x="622" y="42"/>
                    </a:lnTo>
                    <a:lnTo>
                      <a:pt x="610" y="42"/>
                    </a:lnTo>
                    <a:lnTo>
                      <a:pt x="588" y="42"/>
                    </a:lnTo>
                    <a:lnTo>
                      <a:pt x="555" y="42"/>
                    </a:lnTo>
                    <a:lnTo>
                      <a:pt x="516" y="42"/>
                    </a:lnTo>
                    <a:lnTo>
                      <a:pt x="471" y="42"/>
                    </a:lnTo>
                    <a:lnTo>
                      <a:pt x="421" y="42"/>
                    </a:lnTo>
                    <a:lnTo>
                      <a:pt x="368" y="42"/>
                    </a:lnTo>
                    <a:lnTo>
                      <a:pt x="313" y="42"/>
                    </a:lnTo>
                    <a:lnTo>
                      <a:pt x="258" y="42"/>
                    </a:lnTo>
                    <a:lnTo>
                      <a:pt x="205" y="42"/>
                    </a:lnTo>
                    <a:lnTo>
                      <a:pt x="154" y="42"/>
                    </a:lnTo>
                    <a:lnTo>
                      <a:pt x="109" y="42"/>
                    </a:lnTo>
                    <a:lnTo>
                      <a:pt x="70" y="42"/>
                    </a:lnTo>
                    <a:lnTo>
                      <a:pt x="39" y="42"/>
                    </a:lnTo>
                    <a:lnTo>
                      <a:pt x="15" y="42"/>
                    </a:lnTo>
                    <a:lnTo>
                      <a:pt x="3" y="42"/>
                    </a:lnTo>
                    <a:lnTo>
                      <a:pt x="2" y="35"/>
                    </a:lnTo>
                    <a:lnTo>
                      <a:pt x="1" y="29"/>
                    </a:lnTo>
                    <a:lnTo>
                      <a:pt x="0" y="22"/>
                    </a:lnTo>
                    <a:lnTo>
                      <a:pt x="0" y="16"/>
                    </a:lnTo>
                    <a:lnTo>
                      <a:pt x="0" y="15"/>
                    </a:lnTo>
                    <a:lnTo>
                      <a:pt x="1" y="11"/>
                    </a:lnTo>
                    <a:lnTo>
                      <a:pt x="1" y="6"/>
                    </a:lnTo>
                    <a:lnTo>
                      <a:pt x="2" y="0"/>
                    </a:lnTo>
                    <a:lnTo>
                      <a:pt x="14" y="0"/>
                    </a:lnTo>
                    <a:lnTo>
                      <a:pt x="37" y="0"/>
                    </a:lnTo>
                    <a:lnTo>
                      <a:pt x="68" y="0"/>
                    </a:lnTo>
                    <a:lnTo>
                      <a:pt x="109" y="0"/>
                    </a:lnTo>
                    <a:lnTo>
                      <a:pt x="154" y="0"/>
                    </a:lnTo>
                    <a:lnTo>
                      <a:pt x="204" y="0"/>
                    </a:lnTo>
                    <a:lnTo>
                      <a:pt x="257" y="0"/>
                    </a:lnTo>
                    <a:lnTo>
                      <a:pt x="313" y="0"/>
                    </a:lnTo>
                    <a:lnTo>
                      <a:pt x="368" y="0"/>
                    </a:lnTo>
                    <a:lnTo>
                      <a:pt x="421" y="0"/>
                    </a:lnTo>
                    <a:lnTo>
                      <a:pt x="471" y="0"/>
                    </a:lnTo>
                    <a:lnTo>
                      <a:pt x="516" y="0"/>
                    </a:lnTo>
                    <a:lnTo>
                      <a:pt x="557" y="0"/>
                    </a:lnTo>
                    <a:lnTo>
                      <a:pt x="588" y="0"/>
                    </a:lnTo>
                    <a:lnTo>
                      <a:pt x="611" y="0"/>
                    </a:lnTo>
                    <a:lnTo>
                      <a:pt x="623"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96" name="Freeform 863">
                <a:extLst>
                  <a:ext uri="{FF2B5EF4-FFF2-40B4-BE49-F238E27FC236}">
                    <a16:creationId xmlns:a16="http://schemas.microsoft.com/office/drawing/2014/main" id="{9AC995A2-F43D-451F-BE5C-4B2179562E15}"/>
                  </a:ext>
                </a:extLst>
              </p:cNvPr>
              <p:cNvSpPr>
                <a:spLocks/>
              </p:cNvSpPr>
              <p:nvPr/>
            </p:nvSpPr>
            <p:spPr bwMode="auto">
              <a:xfrm>
                <a:off x="428" y="2787"/>
                <a:ext cx="212" cy="223"/>
              </a:xfrm>
              <a:custGeom>
                <a:avLst/>
                <a:gdLst>
                  <a:gd name="T0" fmla="*/ 0 w 927"/>
                  <a:gd name="T1" fmla="*/ 0 h 975"/>
                  <a:gd name="T2" fmla="*/ 0 w 927"/>
                  <a:gd name="T3" fmla="*/ 0 h 975"/>
                  <a:gd name="T4" fmla="*/ 0 w 927"/>
                  <a:gd name="T5" fmla="*/ 0 h 975"/>
                  <a:gd name="T6" fmla="*/ 0 w 927"/>
                  <a:gd name="T7" fmla="*/ 0 h 975"/>
                  <a:gd name="T8" fmla="*/ 0 w 927"/>
                  <a:gd name="T9" fmla="*/ 0 h 975"/>
                  <a:gd name="T10" fmla="*/ 0 w 927"/>
                  <a:gd name="T11" fmla="*/ 0 h 975"/>
                  <a:gd name="T12" fmla="*/ 0 w 927"/>
                  <a:gd name="T13" fmla="*/ 0 h 975"/>
                  <a:gd name="T14" fmla="*/ 0 w 927"/>
                  <a:gd name="T15" fmla="*/ 0 h 975"/>
                  <a:gd name="T16" fmla="*/ 0 w 927"/>
                  <a:gd name="T17" fmla="*/ 0 h 975"/>
                  <a:gd name="T18" fmla="*/ 0 w 927"/>
                  <a:gd name="T19" fmla="*/ 0 h 975"/>
                  <a:gd name="T20" fmla="*/ 0 w 927"/>
                  <a:gd name="T21" fmla="*/ 0 h 975"/>
                  <a:gd name="T22" fmla="*/ 0 w 927"/>
                  <a:gd name="T23" fmla="*/ 0 h 975"/>
                  <a:gd name="T24" fmla="*/ 0 w 927"/>
                  <a:gd name="T25" fmla="*/ 0 h 975"/>
                  <a:gd name="T26" fmla="*/ 0 w 927"/>
                  <a:gd name="T27" fmla="*/ 0 h 975"/>
                  <a:gd name="T28" fmla="*/ 0 w 927"/>
                  <a:gd name="T29" fmla="*/ 0 h 975"/>
                  <a:gd name="T30" fmla="*/ 0 w 927"/>
                  <a:gd name="T31" fmla="*/ 0 h 975"/>
                  <a:gd name="T32" fmla="*/ 0 w 927"/>
                  <a:gd name="T33" fmla="*/ 0 h 975"/>
                  <a:gd name="T34" fmla="*/ 0 w 927"/>
                  <a:gd name="T35" fmla="*/ 0 h 975"/>
                  <a:gd name="T36" fmla="*/ 0 w 927"/>
                  <a:gd name="T37" fmla="*/ 0 h 975"/>
                  <a:gd name="T38" fmla="*/ 0 w 927"/>
                  <a:gd name="T39" fmla="*/ 0 h 975"/>
                  <a:gd name="T40" fmla="*/ 0 w 927"/>
                  <a:gd name="T41" fmla="*/ 0 h 975"/>
                  <a:gd name="T42" fmla="*/ 0 w 927"/>
                  <a:gd name="T43" fmla="*/ 0 h 975"/>
                  <a:gd name="T44" fmla="*/ 0 w 927"/>
                  <a:gd name="T45" fmla="*/ 0 h 975"/>
                  <a:gd name="T46" fmla="*/ 0 w 927"/>
                  <a:gd name="T47" fmla="*/ 0 h 975"/>
                  <a:gd name="T48" fmla="*/ 0 w 927"/>
                  <a:gd name="T49" fmla="*/ 0 h 975"/>
                  <a:gd name="T50" fmla="*/ 0 w 927"/>
                  <a:gd name="T51" fmla="*/ 0 h 975"/>
                  <a:gd name="T52" fmla="*/ 0 w 927"/>
                  <a:gd name="T53" fmla="*/ 0 h 975"/>
                  <a:gd name="T54" fmla="*/ 0 w 927"/>
                  <a:gd name="T55" fmla="*/ 0 h 975"/>
                  <a:gd name="T56" fmla="*/ 0 w 927"/>
                  <a:gd name="T57" fmla="*/ 0 h 975"/>
                  <a:gd name="T58" fmla="*/ 0 w 927"/>
                  <a:gd name="T59" fmla="*/ 0 h 975"/>
                  <a:gd name="T60" fmla="*/ 0 w 927"/>
                  <a:gd name="T61" fmla="*/ 0 h 975"/>
                  <a:gd name="T62" fmla="*/ 0 w 927"/>
                  <a:gd name="T63" fmla="*/ 0 h 975"/>
                  <a:gd name="T64" fmla="*/ 0 w 927"/>
                  <a:gd name="T65" fmla="*/ 0 h 975"/>
                  <a:gd name="T66" fmla="*/ 0 w 927"/>
                  <a:gd name="T67" fmla="*/ 0 h 975"/>
                  <a:gd name="T68" fmla="*/ 0 w 927"/>
                  <a:gd name="T69" fmla="*/ 0 h 975"/>
                  <a:gd name="T70" fmla="*/ 0 w 927"/>
                  <a:gd name="T71" fmla="*/ 0 h 975"/>
                  <a:gd name="T72" fmla="*/ 0 w 927"/>
                  <a:gd name="T73" fmla="*/ 0 h 975"/>
                  <a:gd name="T74" fmla="*/ 0 w 927"/>
                  <a:gd name="T75" fmla="*/ 0 h 975"/>
                  <a:gd name="T76" fmla="*/ 0 w 927"/>
                  <a:gd name="T77" fmla="*/ 0 h 975"/>
                  <a:gd name="T78" fmla="*/ 0 w 927"/>
                  <a:gd name="T79" fmla="*/ 0 h 975"/>
                  <a:gd name="T80" fmla="*/ 0 w 927"/>
                  <a:gd name="T81" fmla="*/ 0 h 975"/>
                  <a:gd name="T82" fmla="*/ 0 w 927"/>
                  <a:gd name="T83" fmla="*/ 0 h 975"/>
                  <a:gd name="T84" fmla="*/ 0 w 927"/>
                  <a:gd name="T85" fmla="*/ 0 h 975"/>
                  <a:gd name="T86" fmla="*/ 0 w 927"/>
                  <a:gd name="T87" fmla="*/ 0 h 975"/>
                  <a:gd name="T88" fmla="*/ 0 w 927"/>
                  <a:gd name="T89" fmla="*/ 0 h 975"/>
                  <a:gd name="T90" fmla="*/ 0 w 927"/>
                  <a:gd name="T91" fmla="*/ 0 h 975"/>
                  <a:gd name="T92" fmla="*/ 0 w 927"/>
                  <a:gd name="T93" fmla="*/ 0 h 975"/>
                  <a:gd name="T94" fmla="*/ 0 w 927"/>
                  <a:gd name="T95" fmla="*/ 0 h 97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27"/>
                  <a:gd name="T145" fmla="*/ 0 h 975"/>
                  <a:gd name="T146" fmla="*/ 927 w 927"/>
                  <a:gd name="T147" fmla="*/ 975 h 97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27" h="975">
                    <a:moveTo>
                      <a:pt x="245" y="0"/>
                    </a:moveTo>
                    <a:lnTo>
                      <a:pt x="7" y="7"/>
                    </a:lnTo>
                    <a:lnTo>
                      <a:pt x="4" y="24"/>
                    </a:lnTo>
                    <a:lnTo>
                      <a:pt x="4" y="29"/>
                    </a:lnTo>
                    <a:lnTo>
                      <a:pt x="3" y="42"/>
                    </a:lnTo>
                    <a:lnTo>
                      <a:pt x="0" y="59"/>
                    </a:lnTo>
                    <a:lnTo>
                      <a:pt x="0" y="81"/>
                    </a:lnTo>
                    <a:lnTo>
                      <a:pt x="2" y="105"/>
                    </a:lnTo>
                    <a:lnTo>
                      <a:pt x="3" y="129"/>
                    </a:lnTo>
                    <a:lnTo>
                      <a:pt x="8" y="155"/>
                    </a:lnTo>
                    <a:lnTo>
                      <a:pt x="16" y="181"/>
                    </a:lnTo>
                    <a:lnTo>
                      <a:pt x="26" y="205"/>
                    </a:lnTo>
                    <a:lnTo>
                      <a:pt x="41" y="227"/>
                    </a:lnTo>
                    <a:lnTo>
                      <a:pt x="59" y="244"/>
                    </a:lnTo>
                    <a:lnTo>
                      <a:pt x="82" y="258"/>
                    </a:lnTo>
                    <a:lnTo>
                      <a:pt x="101" y="265"/>
                    </a:lnTo>
                    <a:lnTo>
                      <a:pt x="124" y="271"/>
                    </a:lnTo>
                    <a:lnTo>
                      <a:pt x="153" y="276"/>
                    </a:lnTo>
                    <a:lnTo>
                      <a:pt x="184" y="283"/>
                    </a:lnTo>
                    <a:lnTo>
                      <a:pt x="219" y="288"/>
                    </a:lnTo>
                    <a:lnTo>
                      <a:pt x="257" y="293"/>
                    </a:lnTo>
                    <a:lnTo>
                      <a:pt x="294" y="297"/>
                    </a:lnTo>
                    <a:lnTo>
                      <a:pt x="335" y="302"/>
                    </a:lnTo>
                    <a:lnTo>
                      <a:pt x="375" y="306"/>
                    </a:lnTo>
                    <a:lnTo>
                      <a:pt x="414" y="310"/>
                    </a:lnTo>
                    <a:lnTo>
                      <a:pt x="453" y="314"/>
                    </a:lnTo>
                    <a:lnTo>
                      <a:pt x="490" y="317"/>
                    </a:lnTo>
                    <a:lnTo>
                      <a:pt x="522" y="319"/>
                    </a:lnTo>
                    <a:lnTo>
                      <a:pt x="553" y="322"/>
                    </a:lnTo>
                    <a:lnTo>
                      <a:pt x="579" y="324"/>
                    </a:lnTo>
                    <a:lnTo>
                      <a:pt x="600" y="326"/>
                    </a:lnTo>
                    <a:lnTo>
                      <a:pt x="582" y="370"/>
                    </a:lnTo>
                    <a:lnTo>
                      <a:pt x="556" y="430"/>
                    </a:lnTo>
                    <a:lnTo>
                      <a:pt x="527" y="503"/>
                    </a:lnTo>
                    <a:lnTo>
                      <a:pt x="496" y="584"/>
                    </a:lnTo>
                    <a:lnTo>
                      <a:pt x="465" y="673"/>
                    </a:lnTo>
                    <a:lnTo>
                      <a:pt x="436" y="763"/>
                    </a:lnTo>
                    <a:lnTo>
                      <a:pt x="413" y="850"/>
                    </a:lnTo>
                    <a:lnTo>
                      <a:pt x="396" y="930"/>
                    </a:lnTo>
                    <a:lnTo>
                      <a:pt x="388" y="975"/>
                    </a:lnTo>
                    <a:lnTo>
                      <a:pt x="427" y="950"/>
                    </a:lnTo>
                    <a:lnTo>
                      <a:pt x="448" y="937"/>
                    </a:lnTo>
                    <a:lnTo>
                      <a:pt x="473" y="920"/>
                    </a:lnTo>
                    <a:lnTo>
                      <a:pt x="500" y="903"/>
                    </a:lnTo>
                    <a:lnTo>
                      <a:pt x="531" y="885"/>
                    </a:lnTo>
                    <a:lnTo>
                      <a:pt x="564" y="865"/>
                    </a:lnTo>
                    <a:lnTo>
                      <a:pt x="598" y="846"/>
                    </a:lnTo>
                    <a:lnTo>
                      <a:pt x="633" y="825"/>
                    </a:lnTo>
                    <a:lnTo>
                      <a:pt x="668" y="806"/>
                    </a:lnTo>
                    <a:lnTo>
                      <a:pt x="704" y="787"/>
                    </a:lnTo>
                    <a:lnTo>
                      <a:pt x="738" y="769"/>
                    </a:lnTo>
                    <a:lnTo>
                      <a:pt x="772" y="754"/>
                    </a:lnTo>
                    <a:lnTo>
                      <a:pt x="805" y="739"/>
                    </a:lnTo>
                    <a:lnTo>
                      <a:pt x="833" y="729"/>
                    </a:lnTo>
                    <a:lnTo>
                      <a:pt x="861" y="720"/>
                    </a:lnTo>
                    <a:lnTo>
                      <a:pt x="884" y="713"/>
                    </a:lnTo>
                    <a:lnTo>
                      <a:pt x="903" y="712"/>
                    </a:lnTo>
                    <a:lnTo>
                      <a:pt x="927" y="712"/>
                    </a:lnTo>
                    <a:lnTo>
                      <a:pt x="923" y="689"/>
                    </a:lnTo>
                    <a:lnTo>
                      <a:pt x="911" y="618"/>
                    </a:lnTo>
                    <a:lnTo>
                      <a:pt x="900" y="544"/>
                    </a:lnTo>
                    <a:lnTo>
                      <a:pt x="888" y="469"/>
                    </a:lnTo>
                    <a:lnTo>
                      <a:pt x="876" y="396"/>
                    </a:lnTo>
                    <a:lnTo>
                      <a:pt x="867" y="330"/>
                    </a:lnTo>
                    <a:lnTo>
                      <a:pt x="859" y="275"/>
                    </a:lnTo>
                    <a:lnTo>
                      <a:pt x="853" y="235"/>
                    </a:lnTo>
                    <a:lnTo>
                      <a:pt x="851" y="214"/>
                    </a:lnTo>
                    <a:lnTo>
                      <a:pt x="850" y="196"/>
                    </a:lnTo>
                    <a:lnTo>
                      <a:pt x="845" y="177"/>
                    </a:lnTo>
                    <a:lnTo>
                      <a:pt x="837" y="160"/>
                    </a:lnTo>
                    <a:lnTo>
                      <a:pt x="827" y="145"/>
                    </a:lnTo>
                    <a:lnTo>
                      <a:pt x="812" y="132"/>
                    </a:lnTo>
                    <a:lnTo>
                      <a:pt x="795" y="123"/>
                    </a:lnTo>
                    <a:lnTo>
                      <a:pt x="775" y="116"/>
                    </a:lnTo>
                    <a:lnTo>
                      <a:pt x="751" y="114"/>
                    </a:lnTo>
                    <a:lnTo>
                      <a:pt x="740" y="114"/>
                    </a:lnTo>
                    <a:lnTo>
                      <a:pt x="721" y="112"/>
                    </a:lnTo>
                    <a:lnTo>
                      <a:pt x="697" y="110"/>
                    </a:lnTo>
                    <a:lnTo>
                      <a:pt x="668" y="107"/>
                    </a:lnTo>
                    <a:lnTo>
                      <a:pt x="635" y="105"/>
                    </a:lnTo>
                    <a:lnTo>
                      <a:pt x="600" y="102"/>
                    </a:lnTo>
                    <a:lnTo>
                      <a:pt x="563" y="98"/>
                    </a:lnTo>
                    <a:lnTo>
                      <a:pt x="523" y="94"/>
                    </a:lnTo>
                    <a:lnTo>
                      <a:pt x="483" y="90"/>
                    </a:lnTo>
                    <a:lnTo>
                      <a:pt x="444" y="86"/>
                    </a:lnTo>
                    <a:lnTo>
                      <a:pt x="406" y="82"/>
                    </a:lnTo>
                    <a:lnTo>
                      <a:pt x="371" y="79"/>
                    </a:lnTo>
                    <a:lnTo>
                      <a:pt x="337" y="75"/>
                    </a:lnTo>
                    <a:lnTo>
                      <a:pt x="309" y="72"/>
                    </a:lnTo>
                    <a:lnTo>
                      <a:pt x="284" y="69"/>
                    </a:lnTo>
                    <a:lnTo>
                      <a:pt x="266" y="68"/>
                    </a:lnTo>
                    <a:lnTo>
                      <a:pt x="266" y="50"/>
                    </a:lnTo>
                    <a:lnTo>
                      <a:pt x="266" y="27"/>
                    </a:lnTo>
                    <a:lnTo>
                      <a:pt x="266" y="8"/>
                    </a:lnTo>
                    <a:lnTo>
                      <a:pt x="266" y="0"/>
                    </a:lnTo>
                    <a:lnTo>
                      <a:pt x="2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97" name="Freeform 864">
                <a:extLst>
                  <a:ext uri="{FF2B5EF4-FFF2-40B4-BE49-F238E27FC236}">
                    <a16:creationId xmlns:a16="http://schemas.microsoft.com/office/drawing/2014/main" id="{5441D984-1A69-4205-9561-491411F87E92}"/>
                  </a:ext>
                </a:extLst>
              </p:cNvPr>
              <p:cNvSpPr>
                <a:spLocks/>
              </p:cNvSpPr>
              <p:nvPr/>
            </p:nvSpPr>
            <p:spPr bwMode="auto">
              <a:xfrm>
                <a:off x="437" y="2796"/>
                <a:ext cx="193" cy="195"/>
              </a:xfrm>
              <a:custGeom>
                <a:avLst/>
                <a:gdLst>
                  <a:gd name="T0" fmla="*/ 0 w 842"/>
                  <a:gd name="T1" fmla="*/ 0 h 852"/>
                  <a:gd name="T2" fmla="*/ 0 w 842"/>
                  <a:gd name="T3" fmla="*/ 0 h 852"/>
                  <a:gd name="T4" fmla="*/ 0 w 842"/>
                  <a:gd name="T5" fmla="*/ 0 h 852"/>
                  <a:gd name="T6" fmla="*/ 0 w 842"/>
                  <a:gd name="T7" fmla="*/ 0 h 852"/>
                  <a:gd name="T8" fmla="*/ 0 w 842"/>
                  <a:gd name="T9" fmla="*/ 0 h 852"/>
                  <a:gd name="T10" fmla="*/ 0 w 842"/>
                  <a:gd name="T11" fmla="*/ 0 h 852"/>
                  <a:gd name="T12" fmla="*/ 0 w 842"/>
                  <a:gd name="T13" fmla="*/ 0 h 852"/>
                  <a:gd name="T14" fmla="*/ 0 w 842"/>
                  <a:gd name="T15" fmla="*/ 0 h 852"/>
                  <a:gd name="T16" fmla="*/ 0 w 842"/>
                  <a:gd name="T17" fmla="*/ 0 h 852"/>
                  <a:gd name="T18" fmla="*/ 0 w 842"/>
                  <a:gd name="T19" fmla="*/ 0 h 852"/>
                  <a:gd name="T20" fmla="*/ 0 w 842"/>
                  <a:gd name="T21" fmla="*/ 0 h 852"/>
                  <a:gd name="T22" fmla="*/ 0 w 842"/>
                  <a:gd name="T23" fmla="*/ 0 h 852"/>
                  <a:gd name="T24" fmla="*/ 0 w 842"/>
                  <a:gd name="T25" fmla="*/ 0 h 852"/>
                  <a:gd name="T26" fmla="*/ 0 w 842"/>
                  <a:gd name="T27" fmla="*/ 0 h 852"/>
                  <a:gd name="T28" fmla="*/ 0 w 842"/>
                  <a:gd name="T29" fmla="*/ 0 h 852"/>
                  <a:gd name="T30" fmla="*/ 0 w 842"/>
                  <a:gd name="T31" fmla="*/ 0 h 852"/>
                  <a:gd name="T32" fmla="*/ 0 w 842"/>
                  <a:gd name="T33" fmla="*/ 0 h 852"/>
                  <a:gd name="T34" fmla="*/ 0 w 842"/>
                  <a:gd name="T35" fmla="*/ 0 h 852"/>
                  <a:gd name="T36" fmla="*/ 0 w 842"/>
                  <a:gd name="T37" fmla="*/ 0 h 852"/>
                  <a:gd name="T38" fmla="*/ 0 w 842"/>
                  <a:gd name="T39" fmla="*/ 0 h 852"/>
                  <a:gd name="T40" fmla="*/ 0 w 842"/>
                  <a:gd name="T41" fmla="*/ 0 h 852"/>
                  <a:gd name="T42" fmla="*/ 0 w 842"/>
                  <a:gd name="T43" fmla="*/ 0 h 852"/>
                  <a:gd name="T44" fmla="*/ 0 w 842"/>
                  <a:gd name="T45" fmla="*/ 0 h 852"/>
                  <a:gd name="T46" fmla="*/ 0 w 842"/>
                  <a:gd name="T47" fmla="*/ 0 h 852"/>
                  <a:gd name="T48" fmla="*/ 0 w 842"/>
                  <a:gd name="T49" fmla="*/ 0 h 852"/>
                  <a:gd name="T50" fmla="*/ 0 w 842"/>
                  <a:gd name="T51" fmla="*/ 0 h 852"/>
                  <a:gd name="T52" fmla="*/ 0 w 842"/>
                  <a:gd name="T53" fmla="*/ 0 h 852"/>
                  <a:gd name="T54" fmla="*/ 0 w 842"/>
                  <a:gd name="T55" fmla="*/ 0 h 852"/>
                  <a:gd name="T56" fmla="*/ 0 w 842"/>
                  <a:gd name="T57" fmla="*/ 0 h 852"/>
                  <a:gd name="T58" fmla="*/ 0 w 842"/>
                  <a:gd name="T59" fmla="*/ 0 h 852"/>
                  <a:gd name="T60" fmla="*/ 0 w 842"/>
                  <a:gd name="T61" fmla="*/ 0 h 852"/>
                  <a:gd name="T62" fmla="*/ 0 w 842"/>
                  <a:gd name="T63" fmla="*/ 0 h 852"/>
                  <a:gd name="T64" fmla="*/ 0 w 842"/>
                  <a:gd name="T65" fmla="*/ 0 h 852"/>
                  <a:gd name="T66" fmla="*/ 0 w 842"/>
                  <a:gd name="T67" fmla="*/ 0 h 852"/>
                  <a:gd name="T68" fmla="*/ 0 w 842"/>
                  <a:gd name="T69" fmla="*/ 0 h 852"/>
                  <a:gd name="T70" fmla="*/ 0 w 842"/>
                  <a:gd name="T71" fmla="*/ 0 h 852"/>
                  <a:gd name="T72" fmla="*/ 0 w 842"/>
                  <a:gd name="T73" fmla="*/ 0 h 852"/>
                  <a:gd name="T74" fmla="*/ 0 w 842"/>
                  <a:gd name="T75" fmla="*/ 0 h 852"/>
                  <a:gd name="T76" fmla="*/ 0 w 842"/>
                  <a:gd name="T77" fmla="*/ 0 h 852"/>
                  <a:gd name="T78" fmla="*/ 0 w 842"/>
                  <a:gd name="T79" fmla="*/ 0 h 852"/>
                  <a:gd name="T80" fmla="*/ 0 w 842"/>
                  <a:gd name="T81" fmla="*/ 0 h 852"/>
                  <a:gd name="T82" fmla="*/ 0 w 842"/>
                  <a:gd name="T83" fmla="*/ 0 h 852"/>
                  <a:gd name="T84" fmla="*/ 0 w 842"/>
                  <a:gd name="T85" fmla="*/ 0 h 852"/>
                  <a:gd name="T86" fmla="*/ 0 w 842"/>
                  <a:gd name="T87" fmla="*/ 0 h 852"/>
                  <a:gd name="T88" fmla="*/ 0 w 842"/>
                  <a:gd name="T89" fmla="*/ 0 h 852"/>
                  <a:gd name="T90" fmla="*/ 0 w 842"/>
                  <a:gd name="T91" fmla="*/ 0 h 852"/>
                  <a:gd name="T92" fmla="*/ 0 w 842"/>
                  <a:gd name="T93" fmla="*/ 0 h 852"/>
                  <a:gd name="T94" fmla="*/ 0 w 842"/>
                  <a:gd name="T95" fmla="*/ 0 h 852"/>
                  <a:gd name="T96" fmla="*/ 0 w 842"/>
                  <a:gd name="T97" fmla="*/ 0 h 852"/>
                  <a:gd name="T98" fmla="*/ 0 w 842"/>
                  <a:gd name="T99" fmla="*/ 0 h 85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2"/>
                  <a:gd name="T151" fmla="*/ 0 h 852"/>
                  <a:gd name="T152" fmla="*/ 842 w 842"/>
                  <a:gd name="T153" fmla="*/ 852 h 85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2" h="852">
                    <a:moveTo>
                      <a:pt x="188" y="0"/>
                    </a:moveTo>
                    <a:lnTo>
                      <a:pt x="188" y="18"/>
                    </a:lnTo>
                    <a:lnTo>
                      <a:pt x="188" y="39"/>
                    </a:lnTo>
                    <a:lnTo>
                      <a:pt x="188" y="56"/>
                    </a:lnTo>
                    <a:lnTo>
                      <a:pt x="188" y="62"/>
                    </a:lnTo>
                    <a:lnTo>
                      <a:pt x="205" y="64"/>
                    </a:lnTo>
                    <a:lnTo>
                      <a:pt x="213" y="65"/>
                    </a:lnTo>
                    <a:lnTo>
                      <a:pt x="229" y="66"/>
                    </a:lnTo>
                    <a:lnTo>
                      <a:pt x="254" y="69"/>
                    </a:lnTo>
                    <a:lnTo>
                      <a:pt x="284" y="73"/>
                    </a:lnTo>
                    <a:lnTo>
                      <a:pt x="321" y="77"/>
                    </a:lnTo>
                    <a:lnTo>
                      <a:pt x="360" y="80"/>
                    </a:lnTo>
                    <a:lnTo>
                      <a:pt x="403" y="84"/>
                    </a:lnTo>
                    <a:lnTo>
                      <a:pt x="445" y="90"/>
                    </a:lnTo>
                    <a:lnTo>
                      <a:pt x="490" y="93"/>
                    </a:lnTo>
                    <a:lnTo>
                      <a:pt x="534" y="99"/>
                    </a:lnTo>
                    <a:lnTo>
                      <a:pt x="576" y="103"/>
                    </a:lnTo>
                    <a:lnTo>
                      <a:pt x="613" y="105"/>
                    </a:lnTo>
                    <a:lnTo>
                      <a:pt x="647" y="109"/>
                    </a:lnTo>
                    <a:lnTo>
                      <a:pt x="676" y="110"/>
                    </a:lnTo>
                    <a:lnTo>
                      <a:pt x="698" y="113"/>
                    </a:lnTo>
                    <a:lnTo>
                      <a:pt x="712" y="113"/>
                    </a:lnTo>
                    <a:lnTo>
                      <a:pt x="727" y="114"/>
                    </a:lnTo>
                    <a:lnTo>
                      <a:pt x="740" y="118"/>
                    </a:lnTo>
                    <a:lnTo>
                      <a:pt x="750" y="123"/>
                    </a:lnTo>
                    <a:lnTo>
                      <a:pt x="759" y="131"/>
                    </a:lnTo>
                    <a:lnTo>
                      <a:pt x="766" y="140"/>
                    </a:lnTo>
                    <a:lnTo>
                      <a:pt x="769" y="151"/>
                    </a:lnTo>
                    <a:lnTo>
                      <a:pt x="772" y="161"/>
                    </a:lnTo>
                    <a:lnTo>
                      <a:pt x="773" y="173"/>
                    </a:lnTo>
                    <a:lnTo>
                      <a:pt x="776" y="199"/>
                    </a:lnTo>
                    <a:lnTo>
                      <a:pt x="783" y="247"/>
                    </a:lnTo>
                    <a:lnTo>
                      <a:pt x="792" y="311"/>
                    </a:lnTo>
                    <a:lnTo>
                      <a:pt x="802" y="382"/>
                    </a:lnTo>
                    <a:lnTo>
                      <a:pt x="814" y="456"/>
                    </a:lnTo>
                    <a:lnTo>
                      <a:pt x="825" y="528"/>
                    </a:lnTo>
                    <a:lnTo>
                      <a:pt x="835" y="589"/>
                    </a:lnTo>
                    <a:lnTo>
                      <a:pt x="842" y="633"/>
                    </a:lnTo>
                    <a:lnTo>
                      <a:pt x="820" y="638"/>
                    </a:lnTo>
                    <a:lnTo>
                      <a:pt x="794" y="646"/>
                    </a:lnTo>
                    <a:lnTo>
                      <a:pt x="768" y="655"/>
                    </a:lnTo>
                    <a:lnTo>
                      <a:pt x="740" y="667"/>
                    </a:lnTo>
                    <a:lnTo>
                      <a:pt x="710" y="681"/>
                    </a:lnTo>
                    <a:lnTo>
                      <a:pt x="678" y="696"/>
                    </a:lnTo>
                    <a:lnTo>
                      <a:pt x="647" y="711"/>
                    </a:lnTo>
                    <a:lnTo>
                      <a:pt x="616" y="728"/>
                    </a:lnTo>
                    <a:lnTo>
                      <a:pt x="585" y="745"/>
                    </a:lnTo>
                    <a:lnTo>
                      <a:pt x="553" y="762"/>
                    </a:lnTo>
                    <a:lnTo>
                      <a:pt x="524" y="779"/>
                    </a:lnTo>
                    <a:lnTo>
                      <a:pt x="496" y="796"/>
                    </a:lnTo>
                    <a:lnTo>
                      <a:pt x="470" y="811"/>
                    </a:lnTo>
                    <a:lnTo>
                      <a:pt x="445" y="826"/>
                    </a:lnTo>
                    <a:lnTo>
                      <a:pt x="423" y="840"/>
                    </a:lnTo>
                    <a:lnTo>
                      <a:pt x="405" y="852"/>
                    </a:lnTo>
                    <a:lnTo>
                      <a:pt x="429" y="759"/>
                    </a:lnTo>
                    <a:lnTo>
                      <a:pt x="458" y="663"/>
                    </a:lnTo>
                    <a:lnTo>
                      <a:pt x="491" y="567"/>
                    </a:lnTo>
                    <a:lnTo>
                      <a:pt x="525" y="476"/>
                    </a:lnTo>
                    <a:lnTo>
                      <a:pt x="557" y="397"/>
                    </a:lnTo>
                    <a:lnTo>
                      <a:pt x="583" y="333"/>
                    </a:lnTo>
                    <a:lnTo>
                      <a:pt x="602" y="291"/>
                    </a:lnTo>
                    <a:lnTo>
                      <a:pt x="609" y="274"/>
                    </a:lnTo>
                    <a:lnTo>
                      <a:pt x="621" y="248"/>
                    </a:lnTo>
                    <a:lnTo>
                      <a:pt x="593" y="247"/>
                    </a:lnTo>
                    <a:lnTo>
                      <a:pt x="563" y="244"/>
                    </a:lnTo>
                    <a:lnTo>
                      <a:pt x="529" y="242"/>
                    </a:lnTo>
                    <a:lnTo>
                      <a:pt x="492" y="239"/>
                    </a:lnTo>
                    <a:lnTo>
                      <a:pt x="455" y="237"/>
                    </a:lnTo>
                    <a:lnTo>
                      <a:pt x="416" y="233"/>
                    </a:lnTo>
                    <a:lnTo>
                      <a:pt x="375" y="229"/>
                    </a:lnTo>
                    <a:lnTo>
                      <a:pt x="335" y="225"/>
                    </a:lnTo>
                    <a:lnTo>
                      <a:pt x="294" y="221"/>
                    </a:lnTo>
                    <a:lnTo>
                      <a:pt x="255" y="217"/>
                    </a:lnTo>
                    <a:lnTo>
                      <a:pt x="219" y="212"/>
                    </a:lnTo>
                    <a:lnTo>
                      <a:pt x="183" y="207"/>
                    </a:lnTo>
                    <a:lnTo>
                      <a:pt x="150" y="203"/>
                    </a:lnTo>
                    <a:lnTo>
                      <a:pt x="121" y="198"/>
                    </a:lnTo>
                    <a:lnTo>
                      <a:pt x="95" y="191"/>
                    </a:lnTo>
                    <a:lnTo>
                      <a:pt x="75" y="186"/>
                    </a:lnTo>
                    <a:lnTo>
                      <a:pt x="59" y="181"/>
                    </a:lnTo>
                    <a:lnTo>
                      <a:pt x="43" y="172"/>
                    </a:lnTo>
                    <a:lnTo>
                      <a:pt x="30" y="157"/>
                    </a:lnTo>
                    <a:lnTo>
                      <a:pt x="20" y="142"/>
                    </a:lnTo>
                    <a:lnTo>
                      <a:pt x="12" y="122"/>
                    </a:lnTo>
                    <a:lnTo>
                      <a:pt x="7" y="103"/>
                    </a:lnTo>
                    <a:lnTo>
                      <a:pt x="3" y="80"/>
                    </a:lnTo>
                    <a:lnTo>
                      <a:pt x="0" y="60"/>
                    </a:lnTo>
                    <a:lnTo>
                      <a:pt x="0" y="39"/>
                    </a:lnTo>
                    <a:lnTo>
                      <a:pt x="0" y="30"/>
                    </a:lnTo>
                    <a:lnTo>
                      <a:pt x="2" y="22"/>
                    </a:lnTo>
                    <a:lnTo>
                      <a:pt x="2" y="13"/>
                    </a:lnTo>
                    <a:lnTo>
                      <a:pt x="3" y="5"/>
                    </a:lnTo>
                    <a:lnTo>
                      <a:pt x="17" y="5"/>
                    </a:lnTo>
                    <a:lnTo>
                      <a:pt x="38" y="4"/>
                    </a:lnTo>
                    <a:lnTo>
                      <a:pt x="64" y="2"/>
                    </a:lnTo>
                    <a:lnTo>
                      <a:pt x="94" y="2"/>
                    </a:lnTo>
                    <a:lnTo>
                      <a:pt x="123" y="1"/>
                    </a:lnTo>
                    <a:lnTo>
                      <a:pt x="150" y="0"/>
                    </a:lnTo>
                    <a:lnTo>
                      <a:pt x="172" y="0"/>
                    </a:lnTo>
                    <a:lnTo>
                      <a:pt x="188"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98" name="Freeform 865">
                <a:extLst>
                  <a:ext uri="{FF2B5EF4-FFF2-40B4-BE49-F238E27FC236}">
                    <a16:creationId xmlns:a16="http://schemas.microsoft.com/office/drawing/2014/main" id="{3811EFEE-D04C-4EF2-BE7F-66A5E4FAAE7F}"/>
                  </a:ext>
                </a:extLst>
              </p:cNvPr>
              <p:cNvSpPr>
                <a:spLocks/>
              </p:cNvSpPr>
              <p:nvPr/>
            </p:nvSpPr>
            <p:spPr bwMode="auto">
              <a:xfrm>
                <a:off x="521" y="2420"/>
                <a:ext cx="108" cy="109"/>
              </a:xfrm>
              <a:custGeom>
                <a:avLst/>
                <a:gdLst>
                  <a:gd name="T0" fmla="*/ 0 w 471"/>
                  <a:gd name="T1" fmla="*/ 0 h 475"/>
                  <a:gd name="T2" fmla="*/ 0 w 471"/>
                  <a:gd name="T3" fmla="*/ 0 h 475"/>
                  <a:gd name="T4" fmla="*/ 0 w 471"/>
                  <a:gd name="T5" fmla="*/ 0 h 475"/>
                  <a:gd name="T6" fmla="*/ 0 w 471"/>
                  <a:gd name="T7" fmla="*/ 0 h 475"/>
                  <a:gd name="T8" fmla="*/ 0 w 471"/>
                  <a:gd name="T9" fmla="*/ 0 h 475"/>
                  <a:gd name="T10" fmla="*/ 0 w 471"/>
                  <a:gd name="T11" fmla="*/ 0 h 475"/>
                  <a:gd name="T12" fmla="*/ 0 w 471"/>
                  <a:gd name="T13" fmla="*/ 0 h 475"/>
                  <a:gd name="T14" fmla="*/ 0 w 471"/>
                  <a:gd name="T15" fmla="*/ 0 h 475"/>
                  <a:gd name="T16" fmla="*/ 0 w 471"/>
                  <a:gd name="T17" fmla="*/ 0 h 475"/>
                  <a:gd name="T18" fmla="*/ 0 w 471"/>
                  <a:gd name="T19" fmla="*/ 0 h 475"/>
                  <a:gd name="T20" fmla="*/ 0 w 471"/>
                  <a:gd name="T21" fmla="*/ 0 h 475"/>
                  <a:gd name="T22" fmla="*/ 0 w 471"/>
                  <a:gd name="T23" fmla="*/ 0 h 475"/>
                  <a:gd name="T24" fmla="*/ 0 w 471"/>
                  <a:gd name="T25" fmla="*/ 0 h 475"/>
                  <a:gd name="T26" fmla="*/ 0 w 471"/>
                  <a:gd name="T27" fmla="*/ 0 h 475"/>
                  <a:gd name="T28" fmla="*/ 0 w 471"/>
                  <a:gd name="T29" fmla="*/ 0 h 475"/>
                  <a:gd name="T30" fmla="*/ 0 w 471"/>
                  <a:gd name="T31" fmla="*/ 0 h 475"/>
                  <a:gd name="T32" fmla="*/ 0 w 471"/>
                  <a:gd name="T33" fmla="*/ 0 h 475"/>
                  <a:gd name="T34" fmla="*/ 0 w 471"/>
                  <a:gd name="T35" fmla="*/ 0 h 475"/>
                  <a:gd name="T36" fmla="*/ 0 w 471"/>
                  <a:gd name="T37" fmla="*/ 0 h 475"/>
                  <a:gd name="T38" fmla="*/ 0 w 471"/>
                  <a:gd name="T39" fmla="*/ 0 h 475"/>
                  <a:gd name="T40" fmla="*/ 0 w 471"/>
                  <a:gd name="T41" fmla="*/ 0 h 475"/>
                  <a:gd name="T42" fmla="*/ 0 w 471"/>
                  <a:gd name="T43" fmla="*/ 0 h 475"/>
                  <a:gd name="T44" fmla="*/ 0 w 471"/>
                  <a:gd name="T45" fmla="*/ 0 h 475"/>
                  <a:gd name="T46" fmla="*/ 0 w 471"/>
                  <a:gd name="T47" fmla="*/ 0 h 475"/>
                  <a:gd name="T48" fmla="*/ 0 w 471"/>
                  <a:gd name="T49" fmla="*/ 0 h 475"/>
                  <a:gd name="T50" fmla="*/ 0 w 471"/>
                  <a:gd name="T51" fmla="*/ 0 h 475"/>
                  <a:gd name="T52" fmla="*/ 0 w 471"/>
                  <a:gd name="T53" fmla="*/ 0 h 475"/>
                  <a:gd name="T54" fmla="*/ 0 w 471"/>
                  <a:gd name="T55" fmla="*/ 0 h 475"/>
                  <a:gd name="T56" fmla="*/ 0 w 471"/>
                  <a:gd name="T57" fmla="*/ 0 h 475"/>
                  <a:gd name="T58" fmla="*/ 0 w 471"/>
                  <a:gd name="T59" fmla="*/ 0 h 475"/>
                  <a:gd name="T60" fmla="*/ 0 w 471"/>
                  <a:gd name="T61" fmla="*/ 0 h 475"/>
                  <a:gd name="T62" fmla="*/ 0 w 471"/>
                  <a:gd name="T63" fmla="*/ 0 h 475"/>
                  <a:gd name="T64" fmla="*/ 0 w 471"/>
                  <a:gd name="T65" fmla="*/ 0 h 475"/>
                  <a:gd name="T66" fmla="*/ 0 w 471"/>
                  <a:gd name="T67" fmla="*/ 0 h 475"/>
                  <a:gd name="T68" fmla="*/ 0 w 471"/>
                  <a:gd name="T69" fmla="*/ 0 h 475"/>
                  <a:gd name="T70" fmla="*/ 0 w 471"/>
                  <a:gd name="T71" fmla="*/ 0 h 475"/>
                  <a:gd name="T72" fmla="*/ 0 w 471"/>
                  <a:gd name="T73" fmla="*/ 0 h 475"/>
                  <a:gd name="T74" fmla="*/ 0 w 471"/>
                  <a:gd name="T75" fmla="*/ 0 h 475"/>
                  <a:gd name="T76" fmla="*/ 0 w 471"/>
                  <a:gd name="T77" fmla="*/ 0 h 475"/>
                  <a:gd name="T78" fmla="*/ 0 w 471"/>
                  <a:gd name="T79" fmla="*/ 0 h 475"/>
                  <a:gd name="T80" fmla="*/ 0 w 471"/>
                  <a:gd name="T81" fmla="*/ 0 h 475"/>
                  <a:gd name="T82" fmla="*/ 0 w 471"/>
                  <a:gd name="T83" fmla="*/ 0 h 475"/>
                  <a:gd name="T84" fmla="*/ 0 w 471"/>
                  <a:gd name="T85" fmla="*/ 0 h 475"/>
                  <a:gd name="T86" fmla="*/ 0 w 471"/>
                  <a:gd name="T87" fmla="*/ 0 h 475"/>
                  <a:gd name="T88" fmla="*/ 0 w 471"/>
                  <a:gd name="T89" fmla="*/ 0 h 475"/>
                  <a:gd name="T90" fmla="*/ 0 w 471"/>
                  <a:gd name="T91" fmla="*/ 0 h 475"/>
                  <a:gd name="T92" fmla="*/ 0 w 471"/>
                  <a:gd name="T93" fmla="*/ 0 h 475"/>
                  <a:gd name="T94" fmla="*/ 0 w 471"/>
                  <a:gd name="T95" fmla="*/ 0 h 475"/>
                  <a:gd name="T96" fmla="*/ 0 w 471"/>
                  <a:gd name="T97" fmla="*/ 0 h 475"/>
                  <a:gd name="T98" fmla="*/ 0 w 471"/>
                  <a:gd name="T99" fmla="*/ 0 h 475"/>
                  <a:gd name="T100" fmla="*/ 0 w 471"/>
                  <a:gd name="T101" fmla="*/ 0 h 47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71"/>
                  <a:gd name="T154" fmla="*/ 0 h 475"/>
                  <a:gd name="T155" fmla="*/ 471 w 471"/>
                  <a:gd name="T156" fmla="*/ 475 h 47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71" h="475">
                    <a:moveTo>
                      <a:pt x="254" y="0"/>
                    </a:moveTo>
                    <a:lnTo>
                      <a:pt x="230" y="6"/>
                    </a:lnTo>
                    <a:lnTo>
                      <a:pt x="207" y="11"/>
                    </a:lnTo>
                    <a:lnTo>
                      <a:pt x="186" y="17"/>
                    </a:lnTo>
                    <a:lnTo>
                      <a:pt x="165" y="24"/>
                    </a:lnTo>
                    <a:lnTo>
                      <a:pt x="147" y="32"/>
                    </a:lnTo>
                    <a:lnTo>
                      <a:pt x="129" y="39"/>
                    </a:lnTo>
                    <a:lnTo>
                      <a:pt x="112" y="48"/>
                    </a:lnTo>
                    <a:lnTo>
                      <a:pt x="96" y="58"/>
                    </a:lnTo>
                    <a:lnTo>
                      <a:pt x="82" y="68"/>
                    </a:lnTo>
                    <a:lnTo>
                      <a:pt x="69" y="78"/>
                    </a:lnTo>
                    <a:lnTo>
                      <a:pt x="57" y="89"/>
                    </a:lnTo>
                    <a:lnTo>
                      <a:pt x="46" y="100"/>
                    </a:lnTo>
                    <a:lnTo>
                      <a:pt x="36" y="113"/>
                    </a:lnTo>
                    <a:lnTo>
                      <a:pt x="27" y="126"/>
                    </a:lnTo>
                    <a:lnTo>
                      <a:pt x="21" y="139"/>
                    </a:lnTo>
                    <a:lnTo>
                      <a:pt x="14" y="154"/>
                    </a:lnTo>
                    <a:lnTo>
                      <a:pt x="8" y="172"/>
                    </a:lnTo>
                    <a:lnTo>
                      <a:pt x="4" y="190"/>
                    </a:lnTo>
                    <a:lnTo>
                      <a:pt x="1" y="210"/>
                    </a:lnTo>
                    <a:lnTo>
                      <a:pt x="0" y="228"/>
                    </a:lnTo>
                    <a:lnTo>
                      <a:pt x="3" y="262"/>
                    </a:lnTo>
                    <a:lnTo>
                      <a:pt x="9" y="294"/>
                    </a:lnTo>
                    <a:lnTo>
                      <a:pt x="18" y="324"/>
                    </a:lnTo>
                    <a:lnTo>
                      <a:pt x="30" y="351"/>
                    </a:lnTo>
                    <a:lnTo>
                      <a:pt x="40" y="376"/>
                    </a:lnTo>
                    <a:lnTo>
                      <a:pt x="52" y="396"/>
                    </a:lnTo>
                    <a:lnTo>
                      <a:pt x="61" y="409"/>
                    </a:lnTo>
                    <a:lnTo>
                      <a:pt x="66" y="418"/>
                    </a:lnTo>
                    <a:lnTo>
                      <a:pt x="73" y="435"/>
                    </a:lnTo>
                    <a:lnTo>
                      <a:pt x="81" y="449"/>
                    </a:lnTo>
                    <a:lnTo>
                      <a:pt x="90" y="458"/>
                    </a:lnTo>
                    <a:lnTo>
                      <a:pt x="99" y="465"/>
                    </a:lnTo>
                    <a:lnTo>
                      <a:pt x="112" y="470"/>
                    </a:lnTo>
                    <a:lnTo>
                      <a:pt x="125" y="474"/>
                    </a:lnTo>
                    <a:lnTo>
                      <a:pt x="137" y="475"/>
                    </a:lnTo>
                    <a:lnTo>
                      <a:pt x="148" y="474"/>
                    </a:lnTo>
                    <a:lnTo>
                      <a:pt x="160" y="472"/>
                    </a:lnTo>
                    <a:lnTo>
                      <a:pt x="168" y="471"/>
                    </a:lnTo>
                    <a:lnTo>
                      <a:pt x="174" y="469"/>
                    </a:lnTo>
                    <a:lnTo>
                      <a:pt x="178" y="467"/>
                    </a:lnTo>
                    <a:lnTo>
                      <a:pt x="185" y="463"/>
                    </a:lnTo>
                    <a:lnTo>
                      <a:pt x="190" y="457"/>
                    </a:lnTo>
                    <a:lnTo>
                      <a:pt x="194" y="449"/>
                    </a:lnTo>
                    <a:lnTo>
                      <a:pt x="194" y="441"/>
                    </a:lnTo>
                    <a:lnTo>
                      <a:pt x="191" y="420"/>
                    </a:lnTo>
                    <a:lnTo>
                      <a:pt x="191" y="401"/>
                    </a:lnTo>
                    <a:lnTo>
                      <a:pt x="191" y="383"/>
                    </a:lnTo>
                    <a:lnTo>
                      <a:pt x="195" y="366"/>
                    </a:lnTo>
                    <a:lnTo>
                      <a:pt x="199" y="350"/>
                    </a:lnTo>
                    <a:lnTo>
                      <a:pt x="207" y="336"/>
                    </a:lnTo>
                    <a:lnTo>
                      <a:pt x="215" y="322"/>
                    </a:lnTo>
                    <a:lnTo>
                      <a:pt x="225" y="310"/>
                    </a:lnTo>
                    <a:lnTo>
                      <a:pt x="238" y="297"/>
                    </a:lnTo>
                    <a:lnTo>
                      <a:pt x="254" y="286"/>
                    </a:lnTo>
                    <a:lnTo>
                      <a:pt x="271" y="276"/>
                    </a:lnTo>
                    <a:lnTo>
                      <a:pt x="288" y="268"/>
                    </a:lnTo>
                    <a:lnTo>
                      <a:pt x="306" y="263"/>
                    </a:lnTo>
                    <a:lnTo>
                      <a:pt x="324" y="258"/>
                    </a:lnTo>
                    <a:lnTo>
                      <a:pt x="342" y="254"/>
                    </a:lnTo>
                    <a:lnTo>
                      <a:pt x="359" y="251"/>
                    </a:lnTo>
                    <a:lnTo>
                      <a:pt x="376" y="249"/>
                    </a:lnTo>
                    <a:lnTo>
                      <a:pt x="392" y="247"/>
                    </a:lnTo>
                    <a:lnTo>
                      <a:pt x="406" y="247"/>
                    </a:lnTo>
                    <a:lnTo>
                      <a:pt x="419" y="246"/>
                    </a:lnTo>
                    <a:lnTo>
                      <a:pt x="429" y="247"/>
                    </a:lnTo>
                    <a:lnTo>
                      <a:pt x="437" y="247"/>
                    </a:lnTo>
                    <a:lnTo>
                      <a:pt x="442" y="247"/>
                    </a:lnTo>
                    <a:lnTo>
                      <a:pt x="444" y="247"/>
                    </a:lnTo>
                    <a:lnTo>
                      <a:pt x="452" y="247"/>
                    </a:lnTo>
                    <a:lnTo>
                      <a:pt x="458" y="245"/>
                    </a:lnTo>
                    <a:lnTo>
                      <a:pt x="463" y="241"/>
                    </a:lnTo>
                    <a:lnTo>
                      <a:pt x="468" y="234"/>
                    </a:lnTo>
                    <a:lnTo>
                      <a:pt x="471" y="228"/>
                    </a:lnTo>
                    <a:lnTo>
                      <a:pt x="471" y="220"/>
                    </a:lnTo>
                    <a:lnTo>
                      <a:pt x="468" y="214"/>
                    </a:lnTo>
                    <a:lnTo>
                      <a:pt x="465" y="208"/>
                    </a:lnTo>
                    <a:lnTo>
                      <a:pt x="401" y="136"/>
                    </a:lnTo>
                    <a:lnTo>
                      <a:pt x="396" y="132"/>
                    </a:lnTo>
                    <a:lnTo>
                      <a:pt x="389" y="129"/>
                    </a:lnTo>
                    <a:lnTo>
                      <a:pt x="383" y="128"/>
                    </a:lnTo>
                    <a:lnTo>
                      <a:pt x="376" y="129"/>
                    </a:lnTo>
                    <a:lnTo>
                      <a:pt x="375" y="129"/>
                    </a:lnTo>
                    <a:lnTo>
                      <a:pt x="372" y="129"/>
                    </a:lnTo>
                    <a:lnTo>
                      <a:pt x="376" y="126"/>
                    </a:lnTo>
                    <a:lnTo>
                      <a:pt x="379" y="123"/>
                    </a:lnTo>
                    <a:lnTo>
                      <a:pt x="380" y="119"/>
                    </a:lnTo>
                    <a:lnTo>
                      <a:pt x="381" y="113"/>
                    </a:lnTo>
                    <a:lnTo>
                      <a:pt x="381" y="112"/>
                    </a:lnTo>
                    <a:lnTo>
                      <a:pt x="380" y="107"/>
                    </a:lnTo>
                    <a:lnTo>
                      <a:pt x="379" y="102"/>
                    </a:lnTo>
                    <a:lnTo>
                      <a:pt x="376" y="98"/>
                    </a:lnTo>
                    <a:lnTo>
                      <a:pt x="373" y="94"/>
                    </a:lnTo>
                    <a:lnTo>
                      <a:pt x="273" y="6"/>
                    </a:lnTo>
                    <a:lnTo>
                      <a:pt x="269" y="3"/>
                    </a:lnTo>
                    <a:lnTo>
                      <a:pt x="264" y="0"/>
                    </a:lnTo>
                    <a:lnTo>
                      <a:pt x="259" y="0"/>
                    </a:lnTo>
                    <a:lnTo>
                      <a:pt x="25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99" name="Freeform 866">
                <a:extLst>
                  <a:ext uri="{FF2B5EF4-FFF2-40B4-BE49-F238E27FC236}">
                    <a16:creationId xmlns:a16="http://schemas.microsoft.com/office/drawing/2014/main" id="{B18473AE-FBC9-4428-923E-7A10955FAB61}"/>
                  </a:ext>
                </a:extLst>
              </p:cNvPr>
              <p:cNvSpPr>
                <a:spLocks/>
              </p:cNvSpPr>
              <p:nvPr/>
            </p:nvSpPr>
            <p:spPr bwMode="auto">
              <a:xfrm>
                <a:off x="533" y="2432"/>
                <a:ext cx="79" cy="86"/>
              </a:xfrm>
              <a:custGeom>
                <a:avLst/>
                <a:gdLst>
                  <a:gd name="T0" fmla="*/ 0 w 345"/>
                  <a:gd name="T1" fmla="*/ 0 h 377"/>
                  <a:gd name="T2" fmla="*/ 0 w 345"/>
                  <a:gd name="T3" fmla="*/ 0 h 377"/>
                  <a:gd name="T4" fmla="*/ 0 w 345"/>
                  <a:gd name="T5" fmla="*/ 0 h 377"/>
                  <a:gd name="T6" fmla="*/ 0 w 345"/>
                  <a:gd name="T7" fmla="*/ 0 h 377"/>
                  <a:gd name="T8" fmla="*/ 0 w 345"/>
                  <a:gd name="T9" fmla="*/ 0 h 377"/>
                  <a:gd name="T10" fmla="*/ 0 w 345"/>
                  <a:gd name="T11" fmla="*/ 0 h 377"/>
                  <a:gd name="T12" fmla="*/ 0 w 345"/>
                  <a:gd name="T13" fmla="*/ 0 h 377"/>
                  <a:gd name="T14" fmla="*/ 0 w 345"/>
                  <a:gd name="T15" fmla="*/ 0 h 377"/>
                  <a:gd name="T16" fmla="*/ 0 w 345"/>
                  <a:gd name="T17" fmla="*/ 0 h 377"/>
                  <a:gd name="T18" fmla="*/ 0 w 345"/>
                  <a:gd name="T19" fmla="*/ 0 h 377"/>
                  <a:gd name="T20" fmla="*/ 0 w 345"/>
                  <a:gd name="T21" fmla="*/ 0 h 377"/>
                  <a:gd name="T22" fmla="*/ 0 w 345"/>
                  <a:gd name="T23" fmla="*/ 0 h 377"/>
                  <a:gd name="T24" fmla="*/ 0 w 345"/>
                  <a:gd name="T25" fmla="*/ 0 h 377"/>
                  <a:gd name="T26" fmla="*/ 0 w 345"/>
                  <a:gd name="T27" fmla="*/ 0 h 377"/>
                  <a:gd name="T28" fmla="*/ 0 w 345"/>
                  <a:gd name="T29" fmla="*/ 0 h 377"/>
                  <a:gd name="T30" fmla="*/ 0 w 345"/>
                  <a:gd name="T31" fmla="*/ 0 h 377"/>
                  <a:gd name="T32" fmla="*/ 0 w 345"/>
                  <a:gd name="T33" fmla="*/ 0 h 377"/>
                  <a:gd name="T34" fmla="*/ 0 w 345"/>
                  <a:gd name="T35" fmla="*/ 0 h 377"/>
                  <a:gd name="T36" fmla="*/ 0 w 345"/>
                  <a:gd name="T37" fmla="*/ 0 h 377"/>
                  <a:gd name="T38" fmla="*/ 0 w 345"/>
                  <a:gd name="T39" fmla="*/ 0 h 377"/>
                  <a:gd name="T40" fmla="*/ 0 w 345"/>
                  <a:gd name="T41" fmla="*/ 0 h 377"/>
                  <a:gd name="T42" fmla="*/ 0 w 345"/>
                  <a:gd name="T43" fmla="*/ 0 h 377"/>
                  <a:gd name="T44" fmla="*/ 0 w 345"/>
                  <a:gd name="T45" fmla="*/ 0 h 377"/>
                  <a:gd name="T46" fmla="*/ 0 w 345"/>
                  <a:gd name="T47" fmla="*/ 0 h 377"/>
                  <a:gd name="T48" fmla="*/ 0 w 345"/>
                  <a:gd name="T49" fmla="*/ 0 h 377"/>
                  <a:gd name="T50" fmla="*/ 0 w 345"/>
                  <a:gd name="T51" fmla="*/ 0 h 377"/>
                  <a:gd name="T52" fmla="*/ 0 w 345"/>
                  <a:gd name="T53" fmla="*/ 0 h 377"/>
                  <a:gd name="T54" fmla="*/ 0 w 345"/>
                  <a:gd name="T55" fmla="*/ 0 h 377"/>
                  <a:gd name="T56" fmla="*/ 0 w 345"/>
                  <a:gd name="T57" fmla="*/ 0 h 377"/>
                  <a:gd name="T58" fmla="*/ 0 w 345"/>
                  <a:gd name="T59" fmla="*/ 0 h 377"/>
                  <a:gd name="T60" fmla="*/ 0 w 345"/>
                  <a:gd name="T61" fmla="*/ 0 h 377"/>
                  <a:gd name="T62" fmla="*/ 0 w 345"/>
                  <a:gd name="T63" fmla="*/ 0 h 377"/>
                  <a:gd name="T64" fmla="*/ 0 w 345"/>
                  <a:gd name="T65" fmla="*/ 0 h 377"/>
                  <a:gd name="T66" fmla="*/ 0 w 345"/>
                  <a:gd name="T67" fmla="*/ 0 h 377"/>
                  <a:gd name="T68" fmla="*/ 0 w 345"/>
                  <a:gd name="T69" fmla="*/ 0 h 377"/>
                  <a:gd name="T70" fmla="*/ 0 w 345"/>
                  <a:gd name="T71" fmla="*/ 0 h 377"/>
                  <a:gd name="T72" fmla="*/ 0 w 345"/>
                  <a:gd name="T73" fmla="*/ 0 h 377"/>
                  <a:gd name="T74" fmla="*/ 0 w 345"/>
                  <a:gd name="T75" fmla="*/ 0 h 377"/>
                  <a:gd name="T76" fmla="*/ 0 w 345"/>
                  <a:gd name="T77" fmla="*/ 0 h 377"/>
                  <a:gd name="T78" fmla="*/ 0 w 345"/>
                  <a:gd name="T79" fmla="*/ 0 h 377"/>
                  <a:gd name="T80" fmla="*/ 0 w 345"/>
                  <a:gd name="T81" fmla="*/ 0 h 377"/>
                  <a:gd name="T82" fmla="*/ 0 w 345"/>
                  <a:gd name="T83" fmla="*/ 0 h 377"/>
                  <a:gd name="T84" fmla="*/ 0 w 345"/>
                  <a:gd name="T85" fmla="*/ 0 h 377"/>
                  <a:gd name="T86" fmla="*/ 0 w 345"/>
                  <a:gd name="T87" fmla="*/ 0 h 377"/>
                  <a:gd name="T88" fmla="*/ 0 w 345"/>
                  <a:gd name="T89" fmla="*/ 0 h 377"/>
                  <a:gd name="T90" fmla="*/ 0 w 345"/>
                  <a:gd name="T91" fmla="*/ 0 h 3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45"/>
                  <a:gd name="T139" fmla="*/ 0 h 377"/>
                  <a:gd name="T140" fmla="*/ 345 w 345"/>
                  <a:gd name="T141" fmla="*/ 377 h 3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45" h="377">
                    <a:moveTo>
                      <a:pt x="73" y="373"/>
                    </a:moveTo>
                    <a:lnTo>
                      <a:pt x="70" y="372"/>
                    </a:lnTo>
                    <a:lnTo>
                      <a:pt x="68" y="368"/>
                    </a:lnTo>
                    <a:lnTo>
                      <a:pt x="64" y="361"/>
                    </a:lnTo>
                    <a:lnTo>
                      <a:pt x="61" y="352"/>
                    </a:lnTo>
                    <a:lnTo>
                      <a:pt x="61" y="350"/>
                    </a:lnTo>
                    <a:lnTo>
                      <a:pt x="60" y="347"/>
                    </a:lnTo>
                    <a:lnTo>
                      <a:pt x="60" y="346"/>
                    </a:lnTo>
                    <a:lnTo>
                      <a:pt x="59" y="343"/>
                    </a:lnTo>
                    <a:lnTo>
                      <a:pt x="56" y="339"/>
                    </a:lnTo>
                    <a:lnTo>
                      <a:pt x="50" y="329"/>
                    </a:lnTo>
                    <a:lnTo>
                      <a:pt x="39" y="312"/>
                    </a:lnTo>
                    <a:lnTo>
                      <a:pt x="29" y="291"/>
                    </a:lnTo>
                    <a:lnTo>
                      <a:pt x="18" y="266"/>
                    </a:lnTo>
                    <a:lnTo>
                      <a:pt x="9" y="239"/>
                    </a:lnTo>
                    <a:lnTo>
                      <a:pt x="3" y="209"/>
                    </a:lnTo>
                    <a:lnTo>
                      <a:pt x="0" y="178"/>
                    </a:lnTo>
                    <a:lnTo>
                      <a:pt x="0" y="164"/>
                    </a:lnTo>
                    <a:lnTo>
                      <a:pt x="3" y="149"/>
                    </a:lnTo>
                    <a:lnTo>
                      <a:pt x="5" y="136"/>
                    </a:lnTo>
                    <a:lnTo>
                      <a:pt x="11" y="122"/>
                    </a:lnTo>
                    <a:lnTo>
                      <a:pt x="21" y="100"/>
                    </a:lnTo>
                    <a:lnTo>
                      <a:pt x="35" y="80"/>
                    </a:lnTo>
                    <a:lnTo>
                      <a:pt x="53" y="63"/>
                    </a:lnTo>
                    <a:lnTo>
                      <a:pt x="76" y="47"/>
                    </a:lnTo>
                    <a:lnTo>
                      <a:pt x="102" y="32"/>
                    </a:lnTo>
                    <a:lnTo>
                      <a:pt x="132" y="19"/>
                    </a:lnTo>
                    <a:lnTo>
                      <a:pt x="165" y="9"/>
                    </a:lnTo>
                    <a:lnTo>
                      <a:pt x="203" y="0"/>
                    </a:lnTo>
                    <a:lnTo>
                      <a:pt x="208" y="5"/>
                    </a:lnTo>
                    <a:lnTo>
                      <a:pt x="215" y="10"/>
                    </a:lnTo>
                    <a:lnTo>
                      <a:pt x="224" y="18"/>
                    </a:lnTo>
                    <a:lnTo>
                      <a:pt x="233" y="26"/>
                    </a:lnTo>
                    <a:lnTo>
                      <a:pt x="242" y="35"/>
                    </a:lnTo>
                    <a:lnTo>
                      <a:pt x="253" y="43"/>
                    </a:lnTo>
                    <a:lnTo>
                      <a:pt x="262" y="52"/>
                    </a:lnTo>
                    <a:lnTo>
                      <a:pt x="271" y="60"/>
                    </a:lnTo>
                    <a:lnTo>
                      <a:pt x="259" y="67"/>
                    </a:lnTo>
                    <a:lnTo>
                      <a:pt x="247" y="76"/>
                    </a:lnTo>
                    <a:lnTo>
                      <a:pt x="234" y="86"/>
                    </a:lnTo>
                    <a:lnTo>
                      <a:pt x="223" y="93"/>
                    </a:lnTo>
                    <a:lnTo>
                      <a:pt x="212" y="101"/>
                    </a:lnTo>
                    <a:lnTo>
                      <a:pt x="203" y="108"/>
                    </a:lnTo>
                    <a:lnTo>
                      <a:pt x="198" y="112"/>
                    </a:lnTo>
                    <a:lnTo>
                      <a:pt x="195" y="113"/>
                    </a:lnTo>
                    <a:lnTo>
                      <a:pt x="191" y="117"/>
                    </a:lnTo>
                    <a:lnTo>
                      <a:pt x="188" y="122"/>
                    </a:lnTo>
                    <a:lnTo>
                      <a:pt x="186" y="127"/>
                    </a:lnTo>
                    <a:lnTo>
                      <a:pt x="185" y="132"/>
                    </a:lnTo>
                    <a:lnTo>
                      <a:pt x="185" y="135"/>
                    </a:lnTo>
                    <a:lnTo>
                      <a:pt x="186" y="138"/>
                    </a:lnTo>
                    <a:lnTo>
                      <a:pt x="186" y="140"/>
                    </a:lnTo>
                    <a:lnTo>
                      <a:pt x="188" y="143"/>
                    </a:lnTo>
                    <a:lnTo>
                      <a:pt x="191" y="149"/>
                    </a:lnTo>
                    <a:lnTo>
                      <a:pt x="198" y="155"/>
                    </a:lnTo>
                    <a:lnTo>
                      <a:pt x="206" y="156"/>
                    </a:lnTo>
                    <a:lnTo>
                      <a:pt x="215" y="156"/>
                    </a:lnTo>
                    <a:lnTo>
                      <a:pt x="219" y="155"/>
                    </a:lnTo>
                    <a:lnTo>
                      <a:pt x="229" y="152"/>
                    </a:lnTo>
                    <a:lnTo>
                      <a:pt x="245" y="148"/>
                    </a:lnTo>
                    <a:lnTo>
                      <a:pt x="263" y="144"/>
                    </a:lnTo>
                    <a:lnTo>
                      <a:pt x="281" y="139"/>
                    </a:lnTo>
                    <a:lnTo>
                      <a:pt x="299" y="135"/>
                    </a:lnTo>
                    <a:lnTo>
                      <a:pt x="315" y="131"/>
                    </a:lnTo>
                    <a:lnTo>
                      <a:pt x="325" y="128"/>
                    </a:lnTo>
                    <a:lnTo>
                      <a:pt x="329" y="132"/>
                    </a:lnTo>
                    <a:lnTo>
                      <a:pt x="333" y="136"/>
                    </a:lnTo>
                    <a:lnTo>
                      <a:pt x="338" y="143"/>
                    </a:lnTo>
                    <a:lnTo>
                      <a:pt x="345" y="149"/>
                    </a:lnTo>
                    <a:lnTo>
                      <a:pt x="322" y="152"/>
                    </a:lnTo>
                    <a:lnTo>
                      <a:pt x="297" y="155"/>
                    </a:lnTo>
                    <a:lnTo>
                      <a:pt x="270" y="160"/>
                    </a:lnTo>
                    <a:lnTo>
                      <a:pt x="242" y="168"/>
                    </a:lnTo>
                    <a:lnTo>
                      <a:pt x="215" y="178"/>
                    </a:lnTo>
                    <a:lnTo>
                      <a:pt x="189" y="191"/>
                    </a:lnTo>
                    <a:lnTo>
                      <a:pt x="164" y="207"/>
                    </a:lnTo>
                    <a:lnTo>
                      <a:pt x="142" y="227"/>
                    </a:lnTo>
                    <a:lnTo>
                      <a:pt x="132" y="240"/>
                    </a:lnTo>
                    <a:lnTo>
                      <a:pt x="121" y="255"/>
                    </a:lnTo>
                    <a:lnTo>
                      <a:pt x="113" y="269"/>
                    </a:lnTo>
                    <a:lnTo>
                      <a:pt x="107" y="285"/>
                    </a:lnTo>
                    <a:lnTo>
                      <a:pt x="102" y="300"/>
                    </a:lnTo>
                    <a:lnTo>
                      <a:pt x="98" y="317"/>
                    </a:lnTo>
                    <a:lnTo>
                      <a:pt x="96" y="335"/>
                    </a:lnTo>
                    <a:lnTo>
                      <a:pt x="95" y="355"/>
                    </a:lnTo>
                    <a:lnTo>
                      <a:pt x="95" y="360"/>
                    </a:lnTo>
                    <a:lnTo>
                      <a:pt x="96" y="365"/>
                    </a:lnTo>
                    <a:lnTo>
                      <a:pt x="96" y="370"/>
                    </a:lnTo>
                    <a:lnTo>
                      <a:pt x="96" y="376"/>
                    </a:lnTo>
                    <a:lnTo>
                      <a:pt x="90" y="377"/>
                    </a:lnTo>
                    <a:lnTo>
                      <a:pt x="85" y="376"/>
                    </a:lnTo>
                    <a:lnTo>
                      <a:pt x="78" y="376"/>
                    </a:lnTo>
                    <a:lnTo>
                      <a:pt x="73" y="373"/>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00" name="Freeform 867">
                <a:extLst>
                  <a:ext uri="{FF2B5EF4-FFF2-40B4-BE49-F238E27FC236}">
                    <a16:creationId xmlns:a16="http://schemas.microsoft.com/office/drawing/2014/main" id="{A8CDC6CC-7C0E-4DBF-A163-8CA3471DA234}"/>
                  </a:ext>
                </a:extLst>
              </p:cNvPr>
              <p:cNvSpPr>
                <a:spLocks/>
              </p:cNvSpPr>
              <p:nvPr/>
            </p:nvSpPr>
            <p:spPr bwMode="auto">
              <a:xfrm>
                <a:off x="403" y="2511"/>
                <a:ext cx="243" cy="127"/>
              </a:xfrm>
              <a:custGeom>
                <a:avLst/>
                <a:gdLst>
                  <a:gd name="T0" fmla="*/ 0 w 1064"/>
                  <a:gd name="T1" fmla="*/ 0 h 555"/>
                  <a:gd name="T2" fmla="*/ 0 w 1064"/>
                  <a:gd name="T3" fmla="*/ 0 h 555"/>
                  <a:gd name="T4" fmla="*/ 0 w 1064"/>
                  <a:gd name="T5" fmla="*/ 0 h 555"/>
                  <a:gd name="T6" fmla="*/ 0 w 1064"/>
                  <a:gd name="T7" fmla="*/ 0 h 555"/>
                  <a:gd name="T8" fmla="*/ 0 w 1064"/>
                  <a:gd name="T9" fmla="*/ 0 h 555"/>
                  <a:gd name="T10" fmla="*/ 0 w 1064"/>
                  <a:gd name="T11" fmla="*/ 0 h 555"/>
                  <a:gd name="T12" fmla="*/ 0 w 1064"/>
                  <a:gd name="T13" fmla="*/ 0 h 555"/>
                  <a:gd name="T14" fmla="*/ 0 w 1064"/>
                  <a:gd name="T15" fmla="*/ 0 h 555"/>
                  <a:gd name="T16" fmla="*/ 0 w 1064"/>
                  <a:gd name="T17" fmla="*/ 0 h 555"/>
                  <a:gd name="T18" fmla="*/ 0 w 1064"/>
                  <a:gd name="T19" fmla="*/ 0 h 555"/>
                  <a:gd name="T20" fmla="*/ 0 w 1064"/>
                  <a:gd name="T21" fmla="*/ 0 h 555"/>
                  <a:gd name="T22" fmla="*/ 0 w 1064"/>
                  <a:gd name="T23" fmla="*/ 0 h 555"/>
                  <a:gd name="T24" fmla="*/ 0 w 1064"/>
                  <a:gd name="T25" fmla="*/ 0 h 555"/>
                  <a:gd name="T26" fmla="*/ 0 w 1064"/>
                  <a:gd name="T27" fmla="*/ 0 h 555"/>
                  <a:gd name="T28" fmla="*/ 0 w 1064"/>
                  <a:gd name="T29" fmla="*/ 0 h 555"/>
                  <a:gd name="T30" fmla="*/ 0 w 1064"/>
                  <a:gd name="T31" fmla="*/ 0 h 555"/>
                  <a:gd name="T32" fmla="*/ 0 w 1064"/>
                  <a:gd name="T33" fmla="*/ 0 h 555"/>
                  <a:gd name="T34" fmla="*/ 0 w 1064"/>
                  <a:gd name="T35" fmla="*/ 0 h 555"/>
                  <a:gd name="T36" fmla="*/ 0 w 1064"/>
                  <a:gd name="T37" fmla="*/ 0 h 555"/>
                  <a:gd name="T38" fmla="*/ 0 w 1064"/>
                  <a:gd name="T39" fmla="*/ 0 h 555"/>
                  <a:gd name="T40" fmla="*/ 0 w 1064"/>
                  <a:gd name="T41" fmla="*/ 0 h 555"/>
                  <a:gd name="T42" fmla="*/ 0 w 1064"/>
                  <a:gd name="T43" fmla="*/ 0 h 555"/>
                  <a:gd name="T44" fmla="*/ 0 w 1064"/>
                  <a:gd name="T45" fmla="*/ 0 h 555"/>
                  <a:gd name="T46" fmla="*/ 0 w 1064"/>
                  <a:gd name="T47" fmla="*/ 0 h 555"/>
                  <a:gd name="T48" fmla="*/ 0 w 1064"/>
                  <a:gd name="T49" fmla="*/ 0 h 555"/>
                  <a:gd name="T50" fmla="*/ 0 w 1064"/>
                  <a:gd name="T51" fmla="*/ 0 h 555"/>
                  <a:gd name="T52" fmla="*/ 0 w 1064"/>
                  <a:gd name="T53" fmla="*/ 0 h 555"/>
                  <a:gd name="T54" fmla="*/ 0 w 1064"/>
                  <a:gd name="T55" fmla="*/ 0 h 555"/>
                  <a:gd name="T56" fmla="*/ 0 w 1064"/>
                  <a:gd name="T57" fmla="*/ 0 h 555"/>
                  <a:gd name="T58" fmla="*/ 0 w 1064"/>
                  <a:gd name="T59" fmla="*/ 0 h 555"/>
                  <a:gd name="T60" fmla="*/ 0 w 1064"/>
                  <a:gd name="T61" fmla="*/ 0 h 555"/>
                  <a:gd name="T62" fmla="*/ 0 w 1064"/>
                  <a:gd name="T63" fmla="*/ 0 h 555"/>
                  <a:gd name="T64" fmla="*/ 0 w 1064"/>
                  <a:gd name="T65" fmla="*/ 0 h 555"/>
                  <a:gd name="T66" fmla="*/ 0 w 1064"/>
                  <a:gd name="T67" fmla="*/ 0 h 555"/>
                  <a:gd name="T68" fmla="*/ 0 w 1064"/>
                  <a:gd name="T69" fmla="*/ 0 h 555"/>
                  <a:gd name="T70" fmla="*/ 0 w 1064"/>
                  <a:gd name="T71" fmla="*/ 0 h 555"/>
                  <a:gd name="T72" fmla="*/ 0 w 1064"/>
                  <a:gd name="T73" fmla="*/ 0 h 555"/>
                  <a:gd name="T74" fmla="*/ 0 w 1064"/>
                  <a:gd name="T75" fmla="*/ 0 h 555"/>
                  <a:gd name="T76" fmla="*/ 0 w 1064"/>
                  <a:gd name="T77" fmla="*/ 0 h 555"/>
                  <a:gd name="T78" fmla="*/ 0 w 1064"/>
                  <a:gd name="T79" fmla="*/ 0 h 555"/>
                  <a:gd name="T80" fmla="*/ 0 w 1064"/>
                  <a:gd name="T81" fmla="*/ 0 h 555"/>
                  <a:gd name="T82" fmla="*/ 0 w 1064"/>
                  <a:gd name="T83" fmla="*/ 0 h 555"/>
                  <a:gd name="T84" fmla="*/ 0 w 1064"/>
                  <a:gd name="T85" fmla="*/ 0 h 555"/>
                  <a:gd name="T86" fmla="*/ 0 w 1064"/>
                  <a:gd name="T87" fmla="*/ 0 h 555"/>
                  <a:gd name="T88" fmla="*/ 0 w 1064"/>
                  <a:gd name="T89" fmla="*/ 0 h 555"/>
                  <a:gd name="T90" fmla="*/ 0 w 1064"/>
                  <a:gd name="T91" fmla="*/ 0 h 555"/>
                  <a:gd name="T92" fmla="*/ 0 w 1064"/>
                  <a:gd name="T93" fmla="*/ 0 h 555"/>
                  <a:gd name="T94" fmla="*/ 0 w 1064"/>
                  <a:gd name="T95" fmla="*/ 0 h 555"/>
                  <a:gd name="T96" fmla="*/ 0 w 1064"/>
                  <a:gd name="T97" fmla="*/ 0 h 555"/>
                  <a:gd name="T98" fmla="*/ 0 w 1064"/>
                  <a:gd name="T99" fmla="*/ 0 h 555"/>
                  <a:gd name="T100" fmla="*/ 0 w 1064"/>
                  <a:gd name="T101" fmla="*/ 0 h 555"/>
                  <a:gd name="T102" fmla="*/ 0 w 1064"/>
                  <a:gd name="T103" fmla="*/ 0 h 555"/>
                  <a:gd name="T104" fmla="*/ 0 w 1064"/>
                  <a:gd name="T105" fmla="*/ 0 h 555"/>
                  <a:gd name="T106" fmla="*/ 0 w 1064"/>
                  <a:gd name="T107" fmla="*/ 0 h 555"/>
                  <a:gd name="T108" fmla="*/ 0 w 1064"/>
                  <a:gd name="T109" fmla="*/ 0 h 555"/>
                  <a:gd name="T110" fmla="*/ 0 w 1064"/>
                  <a:gd name="T111" fmla="*/ 0 h 5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64"/>
                  <a:gd name="T169" fmla="*/ 0 h 555"/>
                  <a:gd name="T170" fmla="*/ 1064 w 1064"/>
                  <a:gd name="T171" fmla="*/ 555 h 5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64" h="555">
                    <a:moveTo>
                      <a:pt x="195" y="213"/>
                    </a:moveTo>
                    <a:lnTo>
                      <a:pt x="183" y="213"/>
                    </a:lnTo>
                    <a:lnTo>
                      <a:pt x="166" y="213"/>
                    </a:lnTo>
                    <a:lnTo>
                      <a:pt x="148" y="213"/>
                    </a:lnTo>
                    <a:lnTo>
                      <a:pt x="129" y="212"/>
                    </a:lnTo>
                    <a:lnTo>
                      <a:pt x="110" y="212"/>
                    </a:lnTo>
                    <a:lnTo>
                      <a:pt x="96" y="212"/>
                    </a:lnTo>
                    <a:lnTo>
                      <a:pt x="86" y="212"/>
                    </a:lnTo>
                    <a:lnTo>
                      <a:pt x="82" y="212"/>
                    </a:lnTo>
                    <a:lnTo>
                      <a:pt x="80" y="212"/>
                    </a:lnTo>
                    <a:lnTo>
                      <a:pt x="80" y="213"/>
                    </a:lnTo>
                    <a:lnTo>
                      <a:pt x="71" y="215"/>
                    </a:lnTo>
                    <a:lnTo>
                      <a:pt x="61" y="216"/>
                    </a:lnTo>
                    <a:lnTo>
                      <a:pt x="53" y="219"/>
                    </a:lnTo>
                    <a:lnTo>
                      <a:pt x="44" y="222"/>
                    </a:lnTo>
                    <a:lnTo>
                      <a:pt x="36" y="226"/>
                    </a:lnTo>
                    <a:lnTo>
                      <a:pt x="28" y="232"/>
                    </a:lnTo>
                    <a:lnTo>
                      <a:pt x="22" y="237"/>
                    </a:lnTo>
                    <a:lnTo>
                      <a:pt x="15" y="243"/>
                    </a:lnTo>
                    <a:lnTo>
                      <a:pt x="8" y="255"/>
                    </a:lnTo>
                    <a:lnTo>
                      <a:pt x="2" y="268"/>
                    </a:lnTo>
                    <a:lnTo>
                      <a:pt x="0" y="282"/>
                    </a:lnTo>
                    <a:lnTo>
                      <a:pt x="0" y="297"/>
                    </a:lnTo>
                    <a:lnTo>
                      <a:pt x="4" y="312"/>
                    </a:lnTo>
                    <a:lnTo>
                      <a:pt x="10" y="328"/>
                    </a:lnTo>
                    <a:lnTo>
                      <a:pt x="21" y="341"/>
                    </a:lnTo>
                    <a:lnTo>
                      <a:pt x="32" y="352"/>
                    </a:lnTo>
                    <a:lnTo>
                      <a:pt x="48" y="362"/>
                    </a:lnTo>
                    <a:lnTo>
                      <a:pt x="64" y="368"/>
                    </a:lnTo>
                    <a:lnTo>
                      <a:pt x="82" y="373"/>
                    </a:lnTo>
                    <a:lnTo>
                      <a:pt x="100" y="375"/>
                    </a:lnTo>
                    <a:lnTo>
                      <a:pt x="104" y="375"/>
                    </a:lnTo>
                    <a:lnTo>
                      <a:pt x="114" y="375"/>
                    </a:lnTo>
                    <a:lnTo>
                      <a:pt x="131" y="375"/>
                    </a:lnTo>
                    <a:lnTo>
                      <a:pt x="149" y="375"/>
                    </a:lnTo>
                    <a:lnTo>
                      <a:pt x="170" y="375"/>
                    </a:lnTo>
                    <a:lnTo>
                      <a:pt x="190" y="375"/>
                    </a:lnTo>
                    <a:lnTo>
                      <a:pt x="207" y="375"/>
                    </a:lnTo>
                    <a:lnTo>
                      <a:pt x="220" y="375"/>
                    </a:lnTo>
                    <a:lnTo>
                      <a:pt x="248" y="398"/>
                    </a:lnTo>
                    <a:lnTo>
                      <a:pt x="277" y="419"/>
                    </a:lnTo>
                    <a:lnTo>
                      <a:pt x="307" y="438"/>
                    </a:lnTo>
                    <a:lnTo>
                      <a:pt x="337" y="457"/>
                    </a:lnTo>
                    <a:lnTo>
                      <a:pt x="367" y="473"/>
                    </a:lnTo>
                    <a:lnTo>
                      <a:pt x="397" y="489"/>
                    </a:lnTo>
                    <a:lnTo>
                      <a:pt x="427" y="502"/>
                    </a:lnTo>
                    <a:lnTo>
                      <a:pt x="458" y="514"/>
                    </a:lnTo>
                    <a:lnTo>
                      <a:pt x="489" y="524"/>
                    </a:lnTo>
                    <a:lnTo>
                      <a:pt x="520" y="533"/>
                    </a:lnTo>
                    <a:lnTo>
                      <a:pt x="553" y="541"/>
                    </a:lnTo>
                    <a:lnTo>
                      <a:pt x="585" y="548"/>
                    </a:lnTo>
                    <a:lnTo>
                      <a:pt x="618" y="551"/>
                    </a:lnTo>
                    <a:lnTo>
                      <a:pt x="652" y="554"/>
                    </a:lnTo>
                    <a:lnTo>
                      <a:pt x="686" y="555"/>
                    </a:lnTo>
                    <a:lnTo>
                      <a:pt x="719" y="555"/>
                    </a:lnTo>
                    <a:lnTo>
                      <a:pt x="743" y="554"/>
                    </a:lnTo>
                    <a:lnTo>
                      <a:pt x="766" y="553"/>
                    </a:lnTo>
                    <a:lnTo>
                      <a:pt x="790" y="550"/>
                    </a:lnTo>
                    <a:lnTo>
                      <a:pt x="812" y="546"/>
                    </a:lnTo>
                    <a:lnTo>
                      <a:pt x="834" y="541"/>
                    </a:lnTo>
                    <a:lnTo>
                      <a:pt x="855" y="536"/>
                    </a:lnTo>
                    <a:lnTo>
                      <a:pt x="874" y="529"/>
                    </a:lnTo>
                    <a:lnTo>
                      <a:pt x="895" y="522"/>
                    </a:lnTo>
                    <a:lnTo>
                      <a:pt x="913" y="514"/>
                    </a:lnTo>
                    <a:lnTo>
                      <a:pt x="932" y="506"/>
                    </a:lnTo>
                    <a:lnTo>
                      <a:pt x="948" y="496"/>
                    </a:lnTo>
                    <a:lnTo>
                      <a:pt x="964" y="486"/>
                    </a:lnTo>
                    <a:lnTo>
                      <a:pt x="980" y="475"/>
                    </a:lnTo>
                    <a:lnTo>
                      <a:pt x="994" y="463"/>
                    </a:lnTo>
                    <a:lnTo>
                      <a:pt x="1007" y="451"/>
                    </a:lnTo>
                    <a:lnTo>
                      <a:pt x="1019" y="438"/>
                    </a:lnTo>
                    <a:lnTo>
                      <a:pt x="1032" y="421"/>
                    </a:lnTo>
                    <a:lnTo>
                      <a:pt x="1042" y="405"/>
                    </a:lnTo>
                    <a:lnTo>
                      <a:pt x="1050" y="388"/>
                    </a:lnTo>
                    <a:lnTo>
                      <a:pt x="1056" y="368"/>
                    </a:lnTo>
                    <a:lnTo>
                      <a:pt x="1062" y="350"/>
                    </a:lnTo>
                    <a:lnTo>
                      <a:pt x="1064" y="330"/>
                    </a:lnTo>
                    <a:lnTo>
                      <a:pt x="1064" y="311"/>
                    </a:lnTo>
                    <a:lnTo>
                      <a:pt x="1063" y="291"/>
                    </a:lnTo>
                    <a:lnTo>
                      <a:pt x="1056" y="263"/>
                    </a:lnTo>
                    <a:lnTo>
                      <a:pt x="1047" y="234"/>
                    </a:lnTo>
                    <a:lnTo>
                      <a:pt x="1033" y="207"/>
                    </a:lnTo>
                    <a:lnTo>
                      <a:pt x="1016" y="181"/>
                    </a:lnTo>
                    <a:lnTo>
                      <a:pt x="995" y="156"/>
                    </a:lnTo>
                    <a:lnTo>
                      <a:pt x="972" y="133"/>
                    </a:lnTo>
                    <a:lnTo>
                      <a:pt x="946" y="111"/>
                    </a:lnTo>
                    <a:lnTo>
                      <a:pt x="916" y="90"/>
                    </a:lnTo>
                    <a:lnTo>
                      <a:pt x="885" y="72"/>
                    </a:lnTo>
                    <a:lnTo>
                      <a:pt x="851" y="55"/>
                    </a:lnTo>
                    <a:lnTo>
                      <a:pt x="814" y="39"/>
                    </a:lnTo>
                    <a:lnTo>
                      <a:pt x="777" y="27"/>
                    </a:lnTo>
                    <a:lnTo>
                      <a:pt x="736" y="17"/>
                    </a:lnTo>
                    <a:lnTo>
                      <a:pt x="696" y="8"/>
                    </a:lnTo>
                    <a:lnTo>
                      <a:pt x="653" y="3"/>
                    </a:lnTo>
                    <a:lnTo>
                      <a:pt x="610" y="0"/>
                    </a:lnTo>
                    <a:lnTo>
                      <a:pt x="572" y="0"/>
                    </a:lnTo>
                    <a:lnTo>
                      <a:pt x="535" y="3"/>
                    </a:lnTo>
                    <a:lnTo>
                      <a:pt x="498" y="7"/>
                    </a:lnTo>
                    <a:lnTo>
                      <a:pt x="463" y="12"/>
                    </a:lnTo>
                    <a:lnTo>
                      <a:pt x="430" y="21"/>
                    </a:lnTo>
                    <a:lnTo>
                      <a:pt x="398" y="30"/>
                    </a:lnTo>
                    <a:lnTo>
                      <a:pt x="368" y="42"/>
                    </a:lnTo>
                    <a:lnTo>
                      <a:pt x="341" y="56"/>
                    </a:lnTo>
                    <a:lnTo>
                      <a:pt x="313" y="70"/>
                    </a:lnTo>
                    <a:lnTo>
                      <a:pt x="290" y="87"/>
                    </a:lnTo>
                    <a:lnTo>
                      <a:pt x="268" y="105"/>
                    </a:lnTo>
                    <a:lnTo>
                      <a:pt x="248" y="124"/>
                    </a:lnTo>
                    <a:lnTo>
                      <a:pt x="230" y="144"/>
                    </a:lnTo>
                    <a:lnTo>
                      <a:pt x="216" y="166"/>
                    </a:lnTo>
                    <a:lnTo>
                      <a:pt x="204" y="190"/>
                    </a:lnTo>
                    <a:lnTo>
                      <a:pt x="195" y="2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01" name="Freeform 868">
                <a:extLst>
                  <a:ext uri="{FF2B5EF4-FFF2-40B4-BE49-F238E27FC236}">
                    <a16:creationId xmlns:a16="http://schemas.microsoft.com/office/drawing/2014/main" id="{36E421C1-DF1B-4309-9BA4-222EE2309AE4}"/>
                  </a:ext>
                </a:extLst>
              </p:cNvPr>
              <p:cNvSpPr>
                <a:spLocks/>
              </p:cNvSpPr>
              <p:nvPr/>
            </p:nvSpPr>
            <p:spPr bwMode="auto">
              <a:xfrm>
                <a:off x="414" y="2523"/>
                <a:ext cx="221" cy="105"/>
              </a:xfrm>
              <a:custGeom>
                <a:avLst/>
                <a:gdLst>
                  <a:gd name="T0" fmla="*/ 0 w 969"/>
                  <a:gd name="T1" fmla="*/ 0 h 461"/>
                  <a:gd name="T2" fmla="*/ 0 w 969"/>
                  <a:gd name="T3" fmla="*/ 0 h 461"/>
                  <a:gd name="T4" fmla="*/ 0 w 969"/>
                  <a:gd name="T5" fmla="*/ 0 h 461"/>
                  <a:gd name="T6" fmla="*/ 0 w 969"/>
                  <a:gd name="T7" fmla="*/ 0 h 461"/>
                  <a:gd name="T8" fmla="*/ 0 w 969"/>
                  <a:gd name="T9" fmla="*/ 0 h 461"/>
                  <a:gd name="T10" fmla="*/ 0 w 969"/>
                  <a:gd name="T11" fmla="*/ 0 h 461"/>
                  <a:gd name="T12" fmla="*/ 0 w 969"/>
                  <a:gd name="T13" fmla="*/ 0 h 461"/>
                  <a:gd name="T14" fmla="*/ 0 w 969"/>
                  <a:gd name="T15" fmla="*/ 0 h 461"/>
                  <a:gd name="T16" fmla="*/ 0 w 969"/>
                  <a:gd name="T17" fmla="*/ 0 h 461"/>
                  <a:gd name="T18" fmla="*/ 0 w 969"/>
                  <a:gd name="T19" fmla="*/ 0 h 461"/>
                  <a:gd name="T20" fmla="*/ 0 w 969"/>
                  <a:gd name="T21" fmla="*/ 0 h 461"/>
                  <a:gd name="T22" fmla="*/ 0 w 969"/>
                  <a:gd name="T23" fmla="*/ 0 h 461"/>
                  <a:gd name="T24" fmla="*/ 0 w 969"/>
                  <a:gd name="T25" fmla="*/ 0 h 461"/>
                  <a:gd name="T26" fmla="*/ 0 w 969"/>
                  <a:gd name="T27" fmla="*/ 0 h 461"/>
                  <a:gd name="T28" fmla="*/ 0 w 969"/>
                  <a:gd name="T29" fmla="*/ 0 h 461"/>
                  <a:gd name="T30" fmla="*/ 0 w 969"/>
                  <a:gd name="T31" fmla="*/ 0 h 461"/>
                  <a:gd name="T32" fmla="*/ 0 w 969"/>
                  <a:gd name="T33" fmla="*/ 0 h 461"/>
                  <a:gd name="T34" fmla="*/ 0 w 969"/>
                  <a:gd name="T35" fmla="*/ 0 h 461"/>
                  <a:gd name="T36" fmla="*/ 0 w 969"/>
                  <a:gd name="T37" fmla="*/ 0 h 461"/>
                  <a:gd name="T38" fmla="*/ 0 w 969"/>
                  <a:gd name="T39" fmla="*/ 0 h 461"/>
                  <a:gd name="T40" fmla="*/ 0 w 969"/>
                  <a:gd name="T41" fmla="*/ 0 h 461"/>
                  <a:gd name="T42" fmla="*/ 0 w 969"/>
                  <a:gd name="T43" fmla="*/ 0 h 461"/>
                  <a:gd name="T44" fmla="*/ 0 w 969"/>
                  <a:gd name="T45" fmla="*/ 0 h 461"/>
                  <a:gd name="T46" fmla="*/ 0 w 969"/>
                  <a:gd name="T47" fmla="*/ 0 h 461"/>
                  <a:gd name="T48" fmla="*/ 0 w 969"/>
                  <a:gd name="T49" fmla="*/ 0 h 461"/>
                  <a:gd name="T50" fmla="*/ 0 w 969"/>
                  <a:gd name="T51" fmla="*/ 0 h 461"/>
                  <a:gd name="T52" fmla="*/ 0 w 969"/>
                  <a:gd name="T53" fmla="*/ 0 h 461"/>
                  <a:gd name="T54" fmla="*/ 0 w 969"/>
                  <a:gd name="T55" fmla="*/ 0 h 461"/>
                  <a:gd name="T56" fmla="*/ 0 w 969"/>
                  <a:gd name="T57" fmla="*/ 0 h 461"/>
                  <a:gd name="T58" fmla="*/ 0 w 969"/>
                  <a:gd name="T59" fmla="*/ 0 h 461"/>
                  <a:gd name="T60" fmla="*/ 0 w 969"/>
                  <a:gd name="T61" fmla="*/ 0 h 461"/>
                  <a:gd name="T62" fmla="*/ 0 w 969"/>
                  <a:gd name="T63" fmla="*/ 0 h 461"/>
                  <a:gd name="T64" fmla="*/ 0 w 969"/>
                  <a:gd name="T65" fmla="*/ 0 h 461"/>
                  <a:gd name="T66" fmla="*/ 0 w 969"/>
                  <a:gd name="T67" fmla="*/ 0 h 461"/>
                  <a:gd name="T68" fmla="*/ 0 w 969"/>
                  <a:gd name="T69" fmla="*/ 0 h 461"/>
                  <a:gd name="T70" fmla="*/ 0 w 969"/>
                  <a:gd name="T71" fmla="*/ 0 h 461"/>
                  <a:gd name="T72" fmla="*/ 0 w 969"/>
                  <a:gd name="T73" fmla="*/ 0 h 461"/>
                  <a:gd name="T74" fmla="*/ 0 w 969"/>
                  <a:gd name="T75" fmla="*/ 0 h 461"/>
                  <a:gd name="T76" fmla="*/ 0 w 969"/>
                  <a:gd name="T77" fmla="*/ 0 h 461"/>
                  <a:gd name="T78" fmla="*/ 0 w 969"/>
                  <a:gd name="T79" fmla="*/ 0 h 461"/>
                  <a:gd name="T80" fmla="*/ 0 w 969"/>
                  <a:gd name="T81" fmla="*/ 0 h 461"/>
                  <a:gd name="T82" fmla="*/ 0 w 969"/>
                  <a:gd name="T83" fmla="*/ 0 h 461"/>
                  <a:gd name="T84" fmla="*/ 0 w 969"/>
                  <a:gd name="T85" fmla="*/ 0 h 461"/>
                  <a:gd name="T86" fmla="*/ 0 w 969"/>
                  <a:gd name="T87" fmla="*/ 0 h 461"/>
                  <a:gd name="T88" fmla="*/ 0 w 969"/>
                  <a:gd name="T89" fmla="*/ 0 h 461"/>
                  <a:gd name="T90" fmla="*/ 0 w 969"/>
                  <a:gd name="T91" fmla="*/ 0 h 461"/>
                  <a:gd name="T92" fmla="*/ 0 w 969"/>
                  <a:gd name="T93" fmla="*/ 0 h 461"/>
                  <a:gd name="T94" fmla="*/ 0 w 969"/>
                  <a:gd name="T95" fmla="*/ 0 h 461"/>
                  <a:gd name="T96" fmla="*/ 0 w 969"/>
                  <a:gd name="T97" fmla="*/ 0 h 461"/>
                  <a:gd name="T98" fmla="*/ 0 w 969"/>
                  <a:gd name="T99" fmla="*/ 0 h 461"/>
                  <a:gd name="T100" fmla="*/ 0 w 969"/>
                  <a:gd name="T101" fmla="*/ 0 h 46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969"/>
                  <a:gd name="T154" fmla="*/ 0 h 461"/>
                  <a:gd name="T155" fmla="*/ 969 w 969"/>
                  <a:gd name="T156" fmla="*/ 461 h 46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969" h="461">
                    <a:moveTo>
                      <a:pt x="189" y="194"/>
                    </a:moveTo>
                    <a:lnTo>
                      <a:pt x="194" y="173"/>
                    </a:lnTo>
                    <a:lnTo>
                      <a:pt x="203" y="152"/>
                    </a:lnTo>
                    <a:lnTo>
                      <a:pt x="215" y="133"/>
                    </a:lnTo>
                    <a:lnTo>
                      <a:pt x="229" y="113"/>
                    </a:lnTo>
                    <a:lnTo>
                      <a:pt x="246" y="96"/>
                    </a:lnTo>
                    <a:lnTo>
                      <a:pt x="265" y="79"/>
                    </a:lnTo>
                    <a:lnTo>
                      <a:pt x="287" y="65"/>
                    </a:lnTo>
                    <a:lnTo>
                      <a:pt x="312" y="51"/>
                    </a:lnTo>
                    <a:lnTo>
                      <a:pt x="338" y="39"/>
                    </a:lnTo>
                    <a:lnTo>
                      <a:pt x="366" y="27"/>
                    </a:lnTo>
                    <a:lnTo>
                      <a:pt x="394" y="18"/>
                    </a:lnTo>
                    <a:lnTo>
                      <a:pt x="425" y="12"/>
                    </a:lnTo>
                    <a:lnTo>
                      <a:pt x="458" y="5"/>
                    </a:lnTo>
                    <a:lnTo>
                      <a:pt x="490" y="1"/>
                    </a:lnTo>
                    <a:lnTo>
                      <a:pt x="526" y="0"/>
                    </a:lnTo>
                    <a:lnTo>
                      <a:pt x="561" y="0"/>
                    </a:lnTo>
                    <a:lnTo>
                      <a:pt x="599" y="3"/>
                    </a:lnTo>
                    <a:lnTo>
                      <a:pt x="636" y="8"/>
                    </a:lnTo>
                    <a:lnTo>
                      <a:pt x="673" y="14"/>
                    </a:lnTo>
                    <a:lnTo>
                      <a:pt x="709" y="24"/>
                    </a:lnTo>
                    <a:lnTo>
                      <a:pt x="743" y="34"/>
                    </a:lnTo>
                    <a:lnTo>
                      <a:pt x="775" y="47"/>
                    </a:lnTo>
                    <a:lnTo>
                      <a:pt x="805" y="61"/>
                    </a:lnTo>
                    <a:lnTo>
                      <a:pt x="835" y="78"/>
                    </a:lnTo>
                    <a:lnTo>
                      <a:pt x="861" y="95"/>
                    </a:lnTo>
                    <a:lnTo>
                      <a:pt x="885" y="115"/>
                    </a:lnTo>
                    <a:lnTo>
                      <a:pt x="907" y="134"/>
                    </a:lnTo>
                    <a:lnTo>
                      <a:pt x="925" y="156"/>
                    </a:lnTo>
                    <a:lnTo>
                      <a:pt x="941" y="178"/>
                    </a:lnTo>
                    <a:lnTo>
                      <a:pt x="954" y="200"/>
                    </a:lnTo>
                    <a:lnTo>
                      <a:pt x="963" y="224"/>
                    </a:lnTo>
                    <a:lnTo>
                      <a:pt x="968" y="249"/>
                    </a:lnTo>
                    <a:lnTo>
                      <a:pt x="969" y="264"/>
                    </a:lnTo>
                    <a:lnTo>
                      <a:pt x="969" y="278"/>
                    </a:lnTo>
                    <a:lnTo>
                      <a:pt x="967" y="293"/>
                    </a:lnTo>
                    <a:lnTo>
                      <a:pt x="963" y="307"/>
                    </a:lnTo>
                    <a:lnTo>
                      <a:pt x="959" y="321"/>
                    </a:lnTo>
                    <a:lnTo>
                      <a:pt x="951" y="334"/>
                    </a:lnTo>
                    <a:lnTo>
                      <a:pt x="943" y="346"/>
                    </a:lnTo>
                    <a:lnTo>
                      <a:pt x="934" y="359"/>
                    </a:lnTo>
                    <a:lnTo>
                      <a:pt x="924" y="370"/>
                    </a:lnTo>
                    <a:lnTo>
                      <a:pt x="913" y="380"/>
                    </a:lnTo>
                    <a:lnTo>
                      <a:pt x="900" y="390"/>
                    </a:lnTo>
                    <a:lnTo>
                      <a:pt x="887" y="399"/>
                    </a:lnTo>
                    <a:lnTo>
                      <a:pt x="873" y="409"/>
                    </a:lnTo>
                    <a:lnTo>
                      <a:pt x="859" y="416"/>
                    </a:lnTo>
                    <a:lnTo>
                      <a:pt x="842" y="424"/>
                    </a:lnTo>
                    <a:lnTo>
                      <a:pt x="826" y="431"/>
                    </a:lnTo>
                    <a:lnTo>
                      <a:pt x="808" y="437"/>
                    </a:lnTo>
                    <a:lnTo>
                      <a:pt x="790" y="442"/>
                    </a:lnTo>
                    <a:lnTo>
                      <a:pt x="772" y="448"/>
                    </a:lnTo>
                    <a:lnTo>
                      <a:pt x="752" y="451"/>
                    </a:lnTo>
                    <a:lnTo>
                      <a:pt x="733" y="455"/>
                    </a:lnTo>
                    <a:lnTo>
                      <a:pt x="712" y="458"/>
                    </a:lnTo>
                    <a:lnTo>
                      <a:pt x="691" y="459"/>
                    </a:lnTo>
                    <a:lnTo>
                      <a:pt x="670" y="461"/>
                    </a:lnTo>
                    <a:lnTo>
                      <a:pt x="638" y="461"/>
                    </a:lnTo>
                    <a:lnTo>
                      <a:pt x="605" y="459"/>
                    </a:lnTo>
                    <a:lnTo>
                      <a:pt x="574" y="457"/>
                    </a:lnTo>
                    <a:lnTo>
                      <a:pt x="543" y="451"/>
                    </a:lnTo>
                    <a:lnTo>
                      <a:pt x="511" y="446"/>
                    </a:lnTo>
                    <a:lnTo>
                      <a:pt x="481" y="438"/>
                    </a:lnTo>
                    <a:lnTo>
                      <a:pt x="451" y="431"/>
                    </a:lnTo>
                    <a:lnTo>
                      <a:pt x="422" y="420"/>
                    </a:lnTo>
                    <a:lnTo>
                      <a:pt x="392" y="409"/>
                    </a:lnTo>
                    <a:lnTo>
                      <a:pt x="363" y="396"/>
                    </a:lnTo>
                    <a:lnTo>
                      <a:pt x="334" y="380"/>
                    </a:lnTo>
                    <a:lnTo>
                      <a:pt x="306" y="364"/>
                    </a:lnTo>
                    <a:lnTo>
                      <a:pt x="277" y="346"/>
                    </a:lnTo>
                    <a:lnTo>
                      <a:pt x="250" y="327"/>
                    </a:lnTo>
                    <a:lnTo>
                      <a:pt x="222" y="306"/>
                    </a:lnTo>
                    <a:lnTo>
                      <a:pt x="195" y="284"/>
                    </a:lnTo>
                    <a:lnTo>
                      <a:pt x="191" y="281"/>
                    </a:lnTo>
                    <a:lnTo>
                      <a:pt x="187" y="280"/>
                    </a:lnTo>
                    <a:lnTo>
                      <a:pt x="183" y="278"/>
                    </a:lnTo>
                    <a:lnTo>
                      <a:pt x="179" y="278"/>
                    </a:lnTo>
                    <a:lnTo>
                      <a:pt x="52" y="278"/>
                    </a:lnTo>
                    <a:lnTo>
                      <a:pt x="43" y="277"/>
                    </a:lnTo>
                    <a:lnTo>
                      <a:pt x="32" y="276"/>
                    </a:lnTo>
                    <a:lnTo>
                      <a:pt x="25" y="272"/>
                    </a:lnTo>
                    <a:lnTo>
                      <a:pt x="17" y="268"/>
                    </a:lnTo>
                    <a:lnTo>
                      <a:pt x="10" y="263"/>
                    </a:lnTo>
                    <a:lnTo>
                      <a:pt x="5" y="256"/>
                    </a:lnTo>
                    <a:lnTo>
                      <a:pt x="1" y="250"/>
                    </a:lnTo>
                    <a:lnTo>
                      <a:pt x="0" y="243"/>
                    </a:lnTo>
                    <a:lnTo>
                      <a:pt x="0" y="238"/>
                    </a:lnTo>
                    <a:lnTo>
                      <a:pt x="0" y="234"/>
                    </a:lnTo>
                    <a:lnTo>
                      <a:pt x="2" y="230"/>
                    </a:lnTo>
                    <a:lnTo>
                      <a:pt x="5" y="226"/>
                    </a:lnTo>
                    <a:lnTo>
                      <a:pt x="10" y="221"/>
                    </a:lnTo>
                    <a:lnTo>
                      <a:pt x="17" y="217"/>
                    </a:lnTo>
                    <a:lnTo>
                      <a:pt x="26" y="213"/>
                    </a:lnTo>
                    <a:lnTo>
                      <a:pt x="35" y="212"/>
                    </a:lnTo>
                    <a:lnTo>
                      <a:pt x="34" y="212"/>
                    </a:lnTo>
                    <a:lnTo>
                      <a:pt x="32" y="212"/>
                    </a:lnTo>
                    <a:lnTo>
                      <a:pt x="164" y="213"/>
                    </a:lnTo>
                    <a:lnTo>
                      <a:pt x="172" y="212"/>
                    </a:lnTo>
                    <a:lnTo>
                      <a:pt x="179" y="207"/>
                    </a:lnTo>
                    <a:lnTo>
                      <a:pt x="185" y="202"/>
                    </a:lnTo>
                    <a:lnTo>
                      <a:pt x="189" y="194"/>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02" name="Freeform 869">
                <a:extLst>
                  <a:ext uri="{FF2B5EF4-FFF2-40B4-BE49-F238E27FC236}">
                    <a16:creationId xmlns:a16="http://schemas.microsoft.com/office/drawing/2014/main" id="{FF43812D-F57C-4E49-A3C2-20F7C8477E88}"/>
                  </a:ext>
                </a:extLst>
              </p:cNvPr>
              <p:cNvSpPr>
                <a:spLocks/>
              </p:cNvSpPr>
              <p:nvPr/>
            </p:nvSpPr>
            <p:spPr bwMode="auto">
              <a:xfrm>
                <a:off x="429" y="2498"/>
                <a:ext cx="247" cy="97"/>
              </a:xfrm>
              <a:custGeom>
                <a:avLst/>
                <a:gdLst>
                  <a:gd name="T0" fmla="*/ 0 w 1077"/>
                  <a:gd name="T1" fmla="*/ 0 h 421"/>
                  <a:gd name="T2" fmla="*/ 0 w 1077"/>
                  <a:gd name="T3" fmla="*/ 0 h 421"/>
                  <a:gd name="T4" fmla="*/ 0 w 1077"/>
                  <a:gd name="T5" fmla="*/ 0 h 421"/>
                  <a:gd name="T6" fmla="*/ 0 w 1077"/>
                  <a:gd name="T7" fmla="*/ 0 h 421"/>
                  <a:gd name="T8" fmla="*/ 0 w 1077"/>
                  <a:gd name="T9" fmla="*/ 0 h 421"/>
                  <a:gd name="T10" fmla="*/ 0 w 1077"/>
                  <a:gd name="T11" fmla="*/ 0 h 421"/>
                  <a:gd name="T12" fmla="*/ 0 w 1077"/>
                  <a:gd name="T13" fmla="*/ 0 h 421"/>
                  <a:gd name="T14" fmla="*/ 0 w 1077"/>
                  <a:gd name="T15" fmla="*/ 0 h 421"/>
                  <a:gd name="T16" fmla="*/ 0 w 1077"/>
                  <a:gd name="T17" fmla="*/ 0 h 421"/>
                  <a:gd name="T18" fmla="*/ 0 w 1077"/>
                  <a:gd name="T19" fmla="*/ 0 h 421"/>
                  <a:gd name="T20" fmla="*/ 0 w 1077"/>
                  <a:gd name="T21" fmla="*/ 0 h 421"/>
                  <a:gd name="T22" fmla="*/ 0 w 1077"/>
                  <a:gd name="T23" fmla="*/ 0 h 421"/>
                  <a:gd name="T24" fmla="*/ 0 w 1077"/>
                  <a:gd name="T25" fmla="*/ 0 h 421"/>
                  <a:gd name="T26" fmla="*/ 0 w 1077"/>
                  <a:gd name="T27" fmla="*/ 0 h 421"/>
                  <a:gd name="T28" fmla="*/ 0 w 1077"/>
                  <a:gd name="T29" fmla="*/ 0 h 421"/>
                  <a:gd name="T30" fmla="*/ 0 w 1077"/>
                  <a:gd name="T31" fmla="*/ 0 h 421"/>
                  <a:gd name="T32" fmla="*/ 0 w 1077"/>
                  <a:gd name="T33" fmla="*/ 0 h 421"/>
                  <a:gd name="T34" fmla="*/ 0 w 1077"/>
                  <a:gd name="T35" fmla="*/ 0 h 421"/>
                  <a:gd name="T36" fmla="*/ 0 w 1077"/>
                  <a:gd name="T37" fmla="*/ 0 h 421"/>
                  <a:gd name="T38" fmla="*/ 0 w 1077"/>
                  <a:gd name="T39" fmla="*/ 0 h 421"/>
                  <a:gd name="T40" fmla="*/ 0 w 1077"/>
                  <a:gd name="T41" fmla="*/ 0 h 421"/>
                  <a:gd name="T42" fmla="*/ 0 w 1077"/>
                  <a:gd name="T43" fmla="*/ 0 h 421"/>
                  <a:gd name="T44" fmla="*/ 0 w 1077"/>
                  <a:gd name="T45" fmla="*/ 0 h 421"/>
                  <a:gd name="T46" fmla="*/ 0 w 1077"/>
                  <a:gd name="T47" fmla="*/ 0 h 421"/>
                  <a:gd name="T48" fmla="*/ 0 w 1077"/>
                  <a:gd name="T49" fmla="*/ 0 h 421"/>
                  <a:gd name="T50" fmla="*/ 0 w 1077"/>
                  <a:gd name="T51" fmla="*/ 0 h 421"/>
                  <a:gd name="T52" fmla="*/ 0 w 1077"/>
                  <a:gd name="T53" fmla="*/ 0 h 421"/>
                  <a:gd name="T54" fmla="*/ 0 w 1077"/>
                  <a:gd name="T55" fmla="*/ 0 h 421"/>
                  <a:gd name="T56" fmla="*/ 0 w 1077"/>
                  <a:gd name="T57" fmla="*/ 0 h 421"/>
                  <a:gd name="T58" fmla="*/ 0 w 1077"/>
                  <a:gd name="T59" fmla="*/ 0 h 421"/>
                  <a:gd name="T60" fmla="*/ 0 w 1077"/>
                  <a:gd name="T61" fmla="*/ 0 h 421"/>
                  <a:gd name="T62" fmla="*/ 0 w 1077"/>
                  <a:gd name="T63" fmla="*/ 0 h 421"/>
                  <a:gd name="T64" fmla="*/ 0 w 1077"/>
                  <a:gd name="T65" fmla="*/ 0 h 421"/>
                  <a:gd name="T66" fmla="*/ 0 w 1077"/>
                  <a:gd name="T67" fmla="*/ 0 h 421"/>
                  <a:gd name="T68" fmla="*/ 0 w 1077"/>
                  <a:gd name="T69" fmla="*/ 0 h 421"/>
                  <a:gd name="T70" fmla="*/ 0 w 1077"/>
                  <a:gd name="T71" fmla="*/ 0 h 421"/>
                  <a:gd name="T72" fmla="*/ 0 w 1077"/>
                  <a:gd name="T73" fmla="*/ 0 h 421"/>
                  <a:gd name="T74" fmla="*/ 0 w 1077"/>
                  <a:gd name="T75" fmla="*/ 0 h 421"/>
                  <a:gd name="T76" fmla="*/ 0 w 1077"/>
                  <a:gd name="T77" fmla="*/ 0 h 421"/>
                  <a:gd name="T78" fmla="*/ 0 w 1077"/>
                  <a:gd name="T79" fmla="*/ 0 h 421"/>
                  <a:gd name="T80" fmla="*/ 0 w 1077"/>
                  <a:gd name="T81" fmla="*/ 0 h 421"/>
                  <a:gd name="T82" fmla="*/ 0 w 1077"/>
                  <a:gd name="T83" fmla="*/ 0 h 421"/>
                  <a:gd name="T84" fmla="*/ 0 w 1077"/>
                  <a:gd name="T85" fmla="*/ 0 h 421"/>
                  <a:gd name="T86" fmla="*/ 0 w 1077"/>
                  <a:gd name="T87" fmla="*/ 0 h 421"/>
                  <a:gd name="T88" fmla="*/ 0 w 1077"/>
                  <a:gd name="T89" fmla="*/ 0 h 421"/>
                  <a:gd name="T90" fmla="*/ 0 w 1077"/>
                  <a:gd name="T91" fmla="*/ 0 h 421"/>
                  <a:gd name="T92" fmla="*/ 0 w 1077"/>
                  <a:gd name="T93" fmla="*/ 0 h 421"/>
                  <a:gd name="T94" fmla="*/ 0 w 1077"/>
                  <a:gd name="T95" fmla="*/ 0 h 421"/>
                  <a:gd name="T96" fmla="*/ 0 w 1077"/>
                  <a:gd name="T97" fmla="*/ 0 h 421"/>
                  <a:gd name="T98" fmla="*/ 0 w 1077"/>
                  <a:gd name="T99" fmla="*/ 0 h 421"/>
                  <a:gd name="T100" fmla="*/ 0 w 1077"/>
                  <a:gd name="T101" fmla="*/ 0 h 42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077"/>
                  <a:gd name="T154" fmla="*/ 0 h 421"/>
                  <a:gd name="T155" fmla="*/ 1077 w 1077"/>
                  <a:gd name="T156" fmla="*/ 421 h 42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077" h="421">
                    <a:moveTo>
                      <a:pt x="0" y="292"/>
                    </a:moveTo>
                    <a:lnTo>
                      <a:pt x="0" y="292"/>
                    </a:lnTo>
                    <a:lnTo>
                      <a:pt x="0" y="294"/>
                    </a:lnTo>
                    <a:lnTo>
                      <a:pt x="0" y="295"/>
                    </a:lnTo>
                    <a:lnTo>
                      <a:pt x="1" y="303"/>
                    </a:lnTo>
                    <a:lnTo>
                      <a:pt x="3" y="309"/>
                    </a:lnTo>
                    <a:lnTo>
                      <a:pt x="9" y="315"/>
                    </a:lnTo>
                    <a:lnTo>
                      <a:pt x="15" y="317"/>
                    </a:lnTo>
                    <a:lnTo>
                      <a:pt x="111" y="350"/>
                    </a:lnTo>
                    <a:lnTo>
                      <a:pt x="113" y="350"/>
                    </a:lnTo>
                    <a:lnTo>
                      <a:pt x="114" y="350"/>
                    </a:lnTo>
                    <a:lnTo>
                      <a:pt x="115" y="350"/>
                    </a:lnTo>
                    <a:lnTo>
                      <a:pt x="118" y="350"/>
                    </a:lnTo>
                    <a:lnTo>
                      <a:pt x="126" y="351"/>
                    </a:lnTo>
                    <a:lnTo>
                      <a:pt x="136" y="352"/>
                    </a:lnTo>
                    <a:lnTo>
                      <a:pt x="148" y="354"/>
                    </a:lnTo>
                    <a:lnTo>
                      <a:pt x="160" y="356"/>
                    </a:lnTo>
                    <a:lnTo>
                      <a:pt x="170" y="357"/>
                    </a:lnTo>
                    <a:lnTo>
                      <a:pt x="178" y="359"/>
                    </a:lnTo>
                    <a:lnTo>
                      <a:pt x="180" y="359"/>
                    </a:lnTo>
                    <a:lnTo>
                      <a:pt x="223" y="369"/>
                    </a:lnTo>
                    <a:lnTo>
                      <a:pt x="266" y="378"/>
                    </a:lnTo>
                    <a:lnTo>
                      <a:pt x="308" y="387"/>
                    </a:lnTo>
                    <a:lnTo>
                      <a:pt x="350" y="394"/>
                    </a:lnTo>
                    <a:lnTo>
                      <a:pt x="391" y="400"/>
                    </a:lnTo>
                    <a:lnTo>
                      <a:pt x="432" y="406"/>
                    </a:lnTo>
                    <a:lnTo>
                      <a:pt x="472" y="411"/>
                    </a:lnTo>
                    <a:lnTo>
                      <a:pt x="511" y="413"/>
                    </a:lnTo>
                    <a:lnTo>
                      <a:pt x="550" y="417"/>
                    </a:lnTo>
                    <a:lnTo>
                      <a:pt x="588" y="419"/>
                    </a:lnTo>
                    <a:lnTo>
                      <a:pt x="624" y="420"/>
                    </a:lnTo>
                    <a:lnTo>
                      <a:pt x="659" y="421"/>
                    </a:lnTo>
                    <a:lnTo>
                      <a:pt x="694" y="421"/>
                    </a:lnTo>
                    <a:lnTo>
                      <a:pt x="727" y="421"/>
                    </a:lnTo>
                    <a:lnTo>
                      <a:pt x="760" y="420"/>
                    </a:lnTo>
                    <a:lnTo>
                      <a:pt x="791" y="419"/>
                    </a:lnTo>
                    <a:lnTo>
                      <a:pt x="819" y="417"/>
                    </a:lnTo>
                    <a:lnTo>
                      <a:pt x="848" y="415"/>
                    </a:lnTo>
                    <a:lnTo>
                      <a:pt x="874" y="413"/>
                    </a:lnTo>
                    <a:lnTo>
                      <a:pt x="900" y="411"/>
                    </a:lnTo>
                    <a:lnTo>
                      <a:pt x="924" y="408"/>
                    </a:lnTo>
                    <a:lnTo>
                      <a:pt x="946" y="406"/>
                    </a:lnTo>
                    <a:lnTo>
                      <a:pt x="965" y="403"/>
                    </a:lnTo>
                    <a:lnTo>
                      <a:pt x="983" y="400"/>
                    </a:lnTo>
                    <a:lnTo>
                      <a:pt x="1000" y="398"/>
                    </a:lnTo>
                    <a:lnTo>
                      <a:pt x="1015" y="396"/>
                    </a:lnTo>
                    <a:lnTo>
                      <a:pt x="1028" y="394"/>
                    </a:lnTo>
                    <a:lnTo>
                      <a:pt x="1038" y="393"/>
                    </a:lnTo>
                    <a:lnTo>
                      <a:pt x="1046" y="391"/>
                    </a:lnTo>
                    <a:lnTo>
                      <a:pt x="1052" y="390"/>
                    </a:lnTo>
                    <a:lnTo>
                      <a:pt x="1056" y="389"/>
                    </a:lnTo>
                    <a:lnTo>
                      <a:pt x="1058" y="389"/>
                    </a:lnTo>
                    <a:lnTo>
                      <a:pt x="1065" y="385"/>
                    </a:lnTo>
                    <a:lnTo>
                      <a:pt x="1072" y="380"/>
                    </a:lnTo>
                    <a:lnTo>
                      <a:pt x="1076" y="373"/>
                    </a:lnTo>
                    <a:lnTo>
                      <a:pt x="1077" y="365"/>
                    </a:lnTo>
                    <a:lnTo>
                      <a:pt x="1077" y="364"/>
                    </a:lnTo>
                    <a:lnTo>
                      <a:pt x="1074" y="342"/>
                    </a:lnTo>
                    <a:lnTo>
                      <a:pt x="1068" y="316"/>
                    </a:lnTo>
                    <a:lnTo>
                      <a:pt x="1058" y="289"/>
                    </a:lnTo>
                    <a:lnTo>
                      <a:pt x="1043" y="261"/>
                    </a:lnTo>
                    <a:lnTo>
                      <a:pt x="1022" y="235"/>
                    </a:lnTo>
                    <a:lnTo>
                      <a:pt x="998" y="210"/>
                    </a:lnTo>
                    <a:lnTo>
                      <a:pt x="965" y="190"/>
                    </a:lnTo>
                    <a:lnTo>
                      <a:pt x="927" y="175"/>
                    </a:lnTo>
                    <a:lnTo>
                      <a:pt x="924" y="168"/>
                    </a:lnTo>
                    <a:lnTo>
                      <a:pt x="917" y="158"/>
                    </a:lnTo>
                    <a:lnTo>
                      <a:pt x="909" y="148"/>
                    </a:lnTo>
                    <a:lnTo>
                      <a:pt x="899" y="136"/>
                    </a:lnTo>
                    <a:lnTo>
                      <a:pt x="886" y="123"/>
                    </a:lnTo>
                    <a:lnTo>
                      <a:pt x="871" y="110"/>
                    </a:lnTo>
                    <a:lnTo>
                      <a:pt x="853" y="97"/>
                    </a:lnTo>
                    <a:lnTo>
                      <a:pt x="832" y="84"/>
                    </a:lnTo>
                    <a:lnTo>
                      <a:pt x="809" y="70"/>
                    </a:lnTo>
                    <a:lnTo>
                      <a:pt x="782" y="58"/>
                    </a:lnTo>
                    <a:lnTo>
                      <a:pt x="750" y="45"/>
                    </a:lnTo>
                    <a:lnTo>
                      <a:pt x="715" y="34"/>
                    </a:lnTo>
                    <a:lnTo>
                      <a:pt x="676" y="23"/>
                    </a:lnTo>
                    <a:lnTo>
                      <a:pt x="632" y="14"/>
                    </a:lnTo>
                    <a:lnTo>
                      <a:pt x="584" y="6"/>
                    </a:lnTo>
                    <a:lnTo>
                      <a:pt x="532" y="1"/>
                    </a:lnTo>
                    <a:lnTo>
                      <a:pt x="523" y="1"/>
                    </a:lnTo>
                    <a:lnTo>
                      <a:pt x="504" y="0"/>
                    </a:lnTo>
                    <a:lnTo>
                      <a:pt x="478" y="1"/>
                    </a:lnTo>
                    <a:lnTo>
                      <a:pt x="445" y="2"/>
                    </a:lnTo>
                    <a:lnTo>
                      <a:pt x="407" y="5"/>
                    </a:lnTo>
                    <a:lnTo>
                      <a:pt x="364" y="10"/>
                    </a:lnTo>
                    <a:lnTo>
                      <a:pt x="318" y="18"/>
                    </a:lnTo>
                    <a:lnTo>
                      <a:pt x="272" y="28"/>
                    </a:lnTo>
                    <a:lnTo>
                      <a:pt x="223" y="43"/>
                    </a:lnTo>
                    <a:lnTo>
                      <a:pt x="178" y="62"/>
                    </a:lnTo>
                    <a:lnTo>
                      <a:pt x="134" y="86"/>
                    </a:lnTo>
                    <a:lnTo>
                      <a:pt x="95" y="114"/>
                    </a:lnTo>
                    <a:lnTo>
                      <a:pt x="59" y="148"/>
                    </a:lnTo>
                    <a:lnTo>
                      <a:pt x="31" y="190"/>
                    </a:lnTo>
                    <a:lnTo>
                      <a:pt x="11" y="238"/>
                    </a:lnTo>
                    <a:lnTo>
                      <a:pt x="0" y="2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03" name="Freeform 870">
                <a:extLst>
                  <a:ext uri="{FF2B5EF4-FFF2-40B4-BE49-F238E27FC236}">
                    <a16:creationId xmlns:a16="http://schemas.microsoft.com/office/drawing/2014/main" id="{EF42910A-DB70-48E1-A786-41D7EA0A2E48}"/>
                  </a:ext>
                </a:extLst>
              </p:cNvPr>
              <p:cNvSpPr>
                <a:spLocks/>
              </p:cNvSpPr>
              <p:nvPr/>
            </p:nvSpPr>
            <p:spPr bwMode="auto">
              <a:xfrm>
                <a:off x="440" y="2510"/>
                <a:ext cx="224" cy="74"/>
              </a:xfrm>
              <a:custGeom>
                <a:avLst/>
                <a:gdLst>
                  <a:gd name="T0" fmla="*/ 0 w 975"/>
                  <a:gd name="T1" fmla="*/ 0 h 324"/>
                  <a:gd name="T2" fmla="*/ 0 w 975"/>
                  <a:gd name="T3" fmla="*/ 0 h 324"/>
                  <a:gd name="T4" fmla="*/ 0 w 975"/>
                  <a:gd name="T5" fmla="*/ 0 h 324"/>
                  <a:gd name="T6" fmla="*/ 0 w 975"/>
                  <a:gd name="T7" fmla="*/ 0 h 324"/>
                  <a:gd name="T8" fmla="*/ 0 w 975"/>
                  <a:gd name="T9" fmla="*/ 0 h 324"/>
                  <a:gd name="T10" fmla="*/ 0 w 975"/>
                  <a:gd name="T11" fmla="*/ 0 h 324"/>
                  <a:gd name="T12" fmla="*/ 0 w 975"/>
                  <a:gd name="T13" fmla="*/ 0 h 324"/>
                  <a:gd name="T14" fmla="*/ 0 w 975"/>
                  <a:gd name="T15" fmla="*/ 0 h 324"/>
                  <a:gd name="T16" fmla="*/ 0 w 975"/>
                  <a:gd name="T17" fmla="*/ 0 h 324"/>
                  <a:gd name="T18" fmla="*/ 0 w 975"/>
                  <a:gd name="T19" fmla="*/ 0 h 324"/>
                  <a:gd name="T20" fmla="*/ 0 w 975"/>
                  <a:gd name="T21" fmla="*/ 0 h 324"/>
                  <a:gd name="T22" fmla="*/ 0 w 975"/>
                  <a:gd name="T23" fmla="*/ 0 h 324"/>
                  <a:gd name="T24" fmla="*/ 0 w 975"/>
                  <a:gd name="T25" fmla="*/ 0 h 324"/>
                  <a:gd name="T26" fmla="*/ 0 w 975"/>
                  <a:gd name="T27" fmla="*/ 0 h 324"/>
                  <a:gd name="T28" fmla="*/ 0 w 975"/>
                  <a:gd name="T29" fmla="*/ 0 h 324"/>
                  <a:gd name="T30" fmla="*/ 0 w 975"/>
                  <a:gd name="T31" fmla="*/ 0 h 324"/>
                  <a:gd name="T32" fmla="*/ 0 w 975"/>
                  <a:gd name="T33" fmla="*/ 0 h 324"/>
                  <a:gd name="T34" fmla="*/ 0 w 975"/>
                  <a:gd name="T35" fmla="*/ 0 h 324"/>
                  <a:gd name="T36" fmla="*/ 0 w 975"/>
                  <a:gd name="T37" fmla="*/ 0 h 324"/>
                  <a:gd name="T38" fmla="*/ 0 w 975"/>
                  <a:gd name="T39" fmla="*/ 0 h 324"/>
                  <a:gd name="T40" fmla="*/ 0 w 975"/>
                  <a:gd name="T41" fmla="*/ 0 h 324"/>
                  <a:gd name="T42" fmla="*/ 0 w 975"/>
                  <a:gd name="T43" fmla="*/ 0 h 324"/>
                  <a:gd name="T44" fmla="*/ 0 w 975"/>
                  <a:gd name="T45" fmla="*/ 0 h 324"/>
                  <a:gd name="T46" fmla="*/ 0 w 975"/>
                  <a:gd name="T47" fmla="*/ 0 h 324"/>
                  <a:gd name="T48" fmla="*/ 0 w 975"/>
                  <a:gd name="T49" fmla="*/ 0 h 324"/>
                  <a:gd name="T50" fmla="*/ 0 w 975"/>
                  <a:gd name="T51" fmla="*/ 0 h 324"/>
                  <a:gd name="T52" fmla="*/ 0 w 975"/>
                  <a:gd name="T53" fmla="*/ 0 h 324"/>
                  <a:gd name="T54" fmla="*/ 0 w 975"/>
                  <a:gd name="T55" fmla="*/ 0 h 324"/>
                  <a:gd name="T56" fmla="*/ 0 w 975"/>
                  <a:gd name="T57" fmla="*/ 0 h 324"/>
                  <a:gd name="T58" fmla="*/ 0 w 975"/>
                  <a:gd name="T59" fmla="*/ 0 h 324"/>
                  <a:gd name="T60" fmla="*/ 0 w 975"/>
                  <a:gd name="T61" fmla="*/ 0 h 324"/>
                  <a:gd name="T62" fmla="*/ 0 w 975"/>
                  <a:gd name="T63" fmla="*/ 0 h 324"/>
                  <a:gd name="T64" fmla="*/ 0 w 975"/>
                  <a:gd name="T65" fmla="*/ 0 h 324"/>
                  <a:gd name="T66" fmla="*/ 0 w 975"/>
                  <a:gd name="T67" fmla="*/ 0 h 324"/>
                  <a:gd name="T68" fmla="*/ 0 w 975"/>
                  <a:gd name="T69" fmla="*/ 0 h 324"/>
                  <a:gd name="T70" fmla="*/ 0 w 975"/>
                  <a:gd name="T71" fmla="*/ 0 h 324"/>
                  <a:gd name="T72" fmla="*/ 0 w 975"/>
                  <a:gd name="T73" fmla="*/ 0 h 324"/>
                  <a:gd name="T74" fmla="*/ 0 w 975"/>
                  <a:gd name="T75" fmla="*/ 0 h 324"/>
                  <a:gd name="T76" fmla="*/ 0 w 975"/>
                  <a:gd name="T77" fmla="*/ 0 h 324"/>
                  <a:gd name="T78" fmla="*/ 0 w 975"/>
                  <a:gd name="T79" fmla="*/ 0 h 3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75"/>
                  <a:gd name="T121" fmla="*/ 0 h 324"/>
                  <a:gd name="T122" fmla="*/ 975 w 975"/>
                  <a:gd name="T123" fmla="*/ 324 h 3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75" h="324">
                    <a:moveTo>
                      <a:pt x="479" y="0"/>
                    </a:moveTo>
                    <a:lnTo>
                      <a:pt x="534" y="7"/>
                    </a:lnTo>
                    <a:lnTo>
                      <a:pt x="583" y="15"/>
                    </a:lnTo>
                    <a:lnTo>
                      <a:pt x="626" y="25"/>
                    </a:lnTo>
                    <a:lnTo>
                      <a:pt x="665" y="35"/>
                    </a:lnTo>
                    <a:lnTo>
                      <a:pt x="699" y="47"/>
                    </a:lnTo>
                    <a:lnTo>
                      <a:pt x="728" y="60"/>
                    </a:lnTo>
                    <a:lnTo>
                      <a:pt x="752" y="73"/>
                    </a:lnTo>
                    <a:lnTo>
                      <a:pt x="773" y="86"/>
                    </a:lnTo>
                    <a:lnTo>
                      <a:pt x="792" y="99"/>
                    </a:lnTo>
                    <a:lnTo>
                      <a:pt x="805" y="112"/>
                    </a:lnTo>
                    <a:lnTo>
                      <a:pt x="816" y="122"/>
                    </a:lnTo>
                    <a:lnTo>
                      <a:pt x="824" y="133"/>
                    </a:lnTo>
                    <a:lnTo>
                      <a:pt x="831" y="141"/>
                    </a:lnTo>
                    <a:lnTo>
                      <a:pt x="834" y="147"/>
                    </a:lnTo>
                    <a:lnTo>
                      <a:pt x="837" y="151"/>
                    </a:lnTo>
                    <a:lnTo>
                      <a:pt x="837" y="152"/>
                    </a:lnTo>
                    <a:lnTo>
                      <a:pt x="840" y="158"/>
                    </a:lnTo>
                    <a:lnTo>
                      <a:pt x="844" y="163"/>
                    </a:lnTo>
                    <a:lnTo>
                      <a:pt x="849" y="167"/>
                    </a:lnTo>
                    <a:lnTo>
                      <a:pt x="855" y="168"/>
                    </a:lnTo>
                    <a:lnTo>
                      <a:pt x="885" y="178"/>
                    </a:lnTo>
                    <a:lnTo>
                      <a:pt x="910" y="191"/>
                    </a:lnTo>
                    <a:lnTo>
                      <a:pt x="929" y="208"/>
                    </a:lnTo>
                    <a:lnTo>
                      <a:pt x="945" y="227"/>
                    </a:lnTo>
                    <a:lnTo>
                      <a:pt x="957" y="246"/>
                    </a:lnTo>
                    <a:lnTo>
                      <a:pt x="966" y="264"/>
                    </a:lnTo>
                    <a:lnTo>
                      <a:pt x="971" y="281"/>
                    </a:lnTo>
                    <a:lnTo>
                      <a:pt x="975" y="297"/>
                    </a:lnTo>
                    <a:lnTo>
                      <a:pt x="956" y="301"/>
                    </a:lnTo>
                    <a:lnTo>
                      <a:pt x="931" y="305"/>
                    </a:lnTo>
                    <a:lnTo>
                      <a:pt x="900" y="308"/>
                    </a:lnTo>
                    <a:lnTo>
                      <a:pt x="863" y="312"/>
                    </a:lnTo>
                    <a:lnTo>
                      <a:pt x="821" y="316"/>
                    </a:lnTo>
                    <a:lnTo>
                      <a:pt x="776" y="320"/>
                    </a:lnTo>
                    <a:lnTo>
                      <a:pt x="726" y="323"/>
                    </a:lnTo>
                    <a:lnTo>
                      <a:pt x="672" y="324"/>
                    </a:lnTo>
                    <a:lnTo>
                      <a:pt x="615" y="324"/>
                    </a:lnTo>
                    <a:lnTo>
                      <a:pt x="553" y="323"/>
                    </a:lnTo>
                    <a:lnTo>
                      <a:pt x="491" y="319"/>
                    </a:lnTo>
                    <a:lnTo>
                      <a:pt x="425" y="314"/>
                    </a:lnTo>
                    <a:lnTo>
                      <a:pt x="356" y="306"/>
                    </a:lnTo>
                    <a:lnTo>
                      <a:pt x="285" y="294"/>
                    </a:lnTo>
                    <a:lnTo>
                      <a:pt x="214" y="280"/>
                    </a:lnTo>
                    <a:lnTo>
                      <a:pt x="141" y="263"/>
                    </a:lnTo>
                    <a:lnTo>
                      <a:pt x="140" y="263"/>
                    </a:lnTo>
                    <a:lnTo>
                      <a:pt x="140" y="262"/>
                    </a:lnTo>
                    <a:lnTo>
                      <a:pt x="138" y="262"/>
                    </a:lnTo>
                    <a:lnTo>
                      <a:pt x="137" y="262"/>
                    </a:lnTo>
                    <a:lnTo>
                      <a:pt x="134" y="262"/>
                    </a:lnTo>
                    <a:lnTo>
                      <a:pt x="128" y="260"/>
                    </a:lnTo>
                    <a:lnTo>
                      <a:pt x="119" y="259"/>
                    </a:lnTo>
                    <a:lnTo>
                      <a:pt x="107" y="258"/>
                    </a:lnTo>
                    <a:lnTo>
                      <a:pt x="97" y="256"/>
                    </a:lnTo>
                    <a:lnTo>
                      <a:pt x="86" y="255"/>
                    </a:lnTo>
                    <a:lnTo>
                      <a:pt x="78" y="255"/>
                    </a:lnTo>
                    <a:lnTo>
                      <a:pt x="74" y="254"/>
                    </a:lnTo>
                    <a:lnTo>
                      <a:pt x="71" y="253"/>
                    </a:lnTo>
                    <a:lnTo>
                      <a:pt x="65" y="251"/>
                    </a:lnTo>
                    <a:lnTo>
                      <a:pt x="56" y="247"/>
                    </a:lnTo>
                    <a:lnTo>
                      <a:pt x="46" y="245"/>
                    </a:lnTo>
                    <a:lnTo>
                      <a:pt x="34" y="241"/>
                    </a:lnTo>
                    <a:lnTo>
                      <a:pt x="22" y="237"/>
                    </a:lnTo>
                    <a:lnTo>
                      <a:pt x="11" y="233"/>
                    </a:lnTo>
                    <a:lnTo>
                      <a:pt x="0" y="229"/>
                    </a:lnTo>
                    <a:lnTo>
                      <a:pt x="13" y="186"/>
                    </a:lnTo>
                    <a:lnTo>
                      <a:pt x="34" y="148"/>
                    </a:lnTo>
                    <a:lnTo>
                      <a:pt x="61" y="116"/>
                    </a:lnTo>
                    <a:lnTo>
                      <a:pt x="95" y="89"/>
                    </a:lnTo>
                    <a:lnTo>
                      <a:pt x="132" y="67"/>
                    </a:lnTo>
                    <a:lnTo>
                      <a:pt x="172" y="47"/>
                    </a:lnTo>
                    <a:lnTo>
                      <a:pt x="214" y="33"/>
                    </a:lnTo>
                    <a:lnTo>
                      <a:pt x="255" y="21"/>
                    </a:lnTo>
                    <a:lnTo>
                      <a:pt x="298" y="13"/>
                    </a:lnTo>
                    <a:lnTo>
                      <a:pt x="339" y="7"/>
                    </a:lnTo>
                    <a:lnTo>
                      <a:pt x="375" y="3"/>
                    </a:lnTo>
                    <a:lnTo>
                      <a:pt x="409" y="1"/>
                    </a:lnTo>
                    <a:lnTo>
                      <a:pt x="438" y="0"/>
                    </a:lnTo>
                    <a:lnTo>
                      <a:pt x="460" y="0"/>
                    </a:lnTo>
                    <a:lnTo>
                      <a:pt x="474" y="0"/>
                    </a:lnTo>
                    <a:lnTo>
                      <a:pt x="479"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04" name="Freeform 871">
                <a:extLst>
                  <a:ext uri="{FF2B5EF4-FFF2-40B4-BE49-F238E27FC236}">
                    <a16:creationId xmlns:a16="http://schemas.microsoft.com/office/drawing/2014/main" id="{A7A59E5D-8019-4554-91C3-6112D0CA1254}"/>
                  </a:ext>
                </a:extLst>
              </p:cNvPr>
              <p:cNvSpPr>
                <a:spLocks/>
              </p:cNvSpPr>
              <p:nvPr/>
            </p:nvSpPr>
            <p:spPr bwMode="auto">
              <a:xfrm>
                <a:off x="494" y="2536"/>
                <a:ext cx="149" cy="32"/>
              </a:xfrm>
              <a:custGeom>
                <a:avLst/>
                <a:gdLst>
                  <a:gd name="T0" fmla="*/ 0 w 653"/>
                  <a:gd name="T1" fmla="*/ 0 h 143"/>
                  <a:gd name="T2" fmla="*/ 0 w 653"/>
                  <a:gd name="T3" fmla="*/ 0 h 143"/>
                  <a:gd name="T4" fmla="*/ 0 w 653"/>
                  <a:gd name="T5" fmla="*/ 0 h 143"/>
                  <a:gd name="T6" fmla="*/ 0 w 653"/>
                  <a:gd name="T7" fmla="*/ 0 h 143"/>
                  <a:gd name="T8" fmla="*/ 0 w 653"/>
                  <a:gd name="T9" fmla="*/ 0 h 143"/>
                  <a:gd name="T10" fmla="*/ 0 w 653"/>
                  <a:gd name="T11" fmla="*/ 0 h 143"/>
                  <a:gd name="T12" fmla="*/ 0 w 653"/>
                  <a:gd name="T13" fmla="*/ 0 h 143"/>
                  <a:gd name="T14" fmla="*/ 0 w 653"/>
                  <a:gd name="T15" fmla="*/ 0 h 143"/>
                  <a:gd name="T16" fmla="*/ 0 w 653"/>
                  <a:gd name="T17" fmla="*/ 0 h 143"/>
                  <a:gd name="T18" fmla="*/ 0 w 653"/>
                  <a:gd name="T19" fmla="*/ 0 h 143"/>
                  <a:gd name="T20" fmla="*/ 0 w 653"/>
                  <a:gd name="T21" fmla="*/ 0 h 143"/>
                  <a:gd name="T22" fmla="*/ 0 w 653"/>
                  <a:gd name="T23" fmla="*/ 0 h 143"/>
                  <a:gd name="T24" fmla="*/ 0 w 653"/>
                  <a:gd name="T25" fmla="*/ 0 h 143"/>
                  <a:gd name="T26" fmla="*/ 0 w 653"/>
                  <a:gd name="T27" fmla="*/ 0 h 143"/>
                  <a:gd name="T28" fmla="*/ 0 w 653"/>
                  <a:gd name="T29" fmla="*/ 0 h 143"/>
                  <a:gd name="T30" fmla="*/ 0 w 653"/>
                  <a:gd name="T31" fmla="*/ 0 h 143"/>
                  <a:gd name="T32" fmla="*/ 0 w 653"/>
                  <a:gd name="T33" fmla="*/ 0 h 143"/>
                  <a:gd name="T34" fmla="*/ 0 w 653"/>
                  <a:gd name="T35" fmla="*/ 0 h 143"/>
                  <a:gd name="T36" fmla="*/ 0 w 653"/>
                  <a:gd name="T37" fmla="*/ 0 h 143"/>
                  <a:gd name="T38" fmla="*/ 0 w 653"/>
                  <a:gd name="T39" fmla="*/ 0 h 143"/>
                  <a:gd name="T40" fmla="*/ 0 w 653"/>
                  <a:gd name="T41" fmla="*/ 0 h 143"/>
                  <a:gd name="T42" fmla="*/ 0 w 653"/>
                  <a:gd name="T43" fmla="*/ 0 h 143"/>
                  <a:gd name="T44" fmla="*/ 0 w 653"/>
                  <a:gd name="T45" fmla="*/ 0 h 143"/>
                  <a:gd name="T46" fmla="*/ 0 w 653"/>
                  <a:gd name="T47" fmla="*/ 0 h 143"/>
                  <a:gd name="T48" fmla="*/ 0 w 653"/>
                  <a:gd name="T49" fmla="*/ 0 h 143"/>
                  <a:gd name="T50" fmla="*/ 0 w 653"/>
                  <a:gd name="T51" fmla="*/ 0 h 143"/>
                  <a:gd name="T52" fmla="*/ 0 w 653"/>
                  <a:gd name="T53" fmla="*/ 0 h 143"/>
                  <a:gd name="T54" fmla="*/ 0 w 653"/>
                  <a:gd name="T55" fmla="*/ 0 h 143"/>
                  <a:gd name="T56" fmla="*/ 0 w 653"/>
                  <a:gd name="T57" fmla="*/ 0 h 143"/>
                  <a:gd name="T58" fmla="*/ 0 w 653"/>
                  <a:gd name="T59" fmla="*/ 0 h 143"/>
                  <a:gd name="T60" fmla="*/ 0 w 653"/>
                  <a:gd name="T61" fmla="*/ 0 h 143"/>
                  <a:gd name="T62" fmla="*/ 0 w 653"/>
                  <a:gd name="T63" fmla="*/ 0 h 143"/>
                  <a:gd name="T64" fmla="*/ 0 w 653"/>
                  <a:gd name="T65" fmla="*/ 0 h 143"/>
                  <a:gd name="T66" fmla="*/ 0 w 653"/>
                  <a:gd name="T67" fmla="*/ 0 h 143"/>
                  <a:gd name="T68" fmla="*/ 0 w 653"/>
                  <a:gd name="T69" fmla="*/ 0 h 143"/>
                  <a:gd name="T70" fmla="*/ 0 w 653"/>
                  <a:gd name="T71" fmla="*/ 0 h 143"/>
                  <a:gd name="T72" fmla="*/ 0 w 653"/>
                  <a:gd name="T73" fmla="*/ 0 h 143"/>
                  <a:gd name="T74" fmla="*/ 0 w 653"/>
                  <a:gd name="T75" fmla="*/ 0 h 143"/>
                  <a:gd name="T76" fmla="*/ 0 w 653"/>
                  <a:gd name="T77" fmla="*/ 0 h 143"/>
                  <a:gd name="T78" fmla="*/ 0 w 653"/>
                  <a:gd name="T79" fmla="*/ 0 h 143"/>
                  <a:gd name="T80" fmla="*/ 0 w 653"/>
                  <a:gd name="T81" fmla="*/ 0 h 143"/>
                  <a:gd name="T82" fmla="*/ 0 w 653"/>
                  <a:gd name="T83" fmla="*/ 0 h 143"/>
                  <a:gd name="T84" fmla="*/ 0 w 653"/>
                  <a:gd name="T85" fmla="*/ 0 h 143"/>
                  <a:gd name="T86" fmla="*/ 0 w 653"/>
                  <a:gd name="T87" fmla="*/ 0 h 143"/>
                  <a:gd name="T88" fmla="*/ 0 w 653"/>
                  <a:gd name="T89" fmla="*/ 0 h 143"/>
                  <a:gd name="T90" fmla="*/ 0 w 653"/>
                  <a:gd name="T91" fmla="*/ 0 h 143"/>
                  <a:gd name="T92" fmla="*/ 0 w 653"/>
                  <a:gd name="T93" fmla="*/ 0 h 143"/>
                  <a:gd name="T94" fmla="*/ 0 w 653"/>
                  <a:gd name="T95" fmla="*/ 0 h 143"/>
                  <a:gd name="T96" fmla="*/ 0 w 653"/>
                  <a:gd name="T97" fmla="*/ 0 h 14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53"/>
                  <a:gd name="T148" fmla="*/ 0 h 143"/>
                  <a:gd name="T149" fmla="*/ 653 w 653"/>
                  <a:gd name="T150" fmla="*/ 143 h 14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53" h="143">
                    <a:moveTo>
                      <a:pt x="11" y="100"/>
                    </a:moveTo>
                    <a:lnTo>
                      <a:pt x="4" y="107"/>
                    </a:lnTo>
                    <a:lnTo>
                      <a:pt x="0" y="115"/>
                    </a:lnTo>
                    <a:lnTo>
                      <a:pt x="0" y="124"/>
                    </a:lnTo>
                    <a:lnTo>
                      <a:pt x="4" y="133"/>
                    </a:lnTo>
                    <a:lnTo>
                      <a:pt x="10" y="139"/>
                    </a:lnTo>
                    <a:lnTo>
                      <a:pt x="18" y="143"/>
                    </a:lnTo>
                    <a:lnTo>
                      <a:pt x="27" y="143"/>
                    </a:lnTo>
                    <a:lnTo>
                      <a:pt x="36" y="141"/>
                    </a:lnTo>
                    <a:lnTo>
                      <a:pt x="78" y="117"/>
                    </a:lnTo>
                    <a:lnTo>
                      <a:pt x="122" y="99"/>
                    </a:lnTo>
                    <a:lnTo>
                      <a:pt x="168" y="83"/>
                    </a:lnTo>
                    <a:lnTo>
                      <a:pt x="216" y="72"/>
                    </a:lnTo>
                    <a:lnTo>
                      <a:pt x="265" y="62"/>
                    </a:lnTo>
                    <a:lnTo>
                      <a:pt x="313" y="56"/>
                    </a:lnTo>
                    <a:lnTo>
                      <a:pt x="361" y="51"/>
                    </a:lnTo>
                    <a:lnTo>
                      <a:pt x="408" y="48"/>
                    </a:lnTo>
                    <a:lnTo>
                      <a:pt x="453" y="48"/>
                    </a:lnTo>
                    <a:lnTo>
                      <a:pt x="493" y="48"/>
                    </a:lnTo>
                    <a:lnTo>
                      <a:pt x="529" y="49"/>
                    </a:lnTo>
                    <a:lnTo>
                      <a:pt x="562" y="51"/>
                    </a:lnTo>
                    <a:lnTo>
                      <a:pt x="588" y="53"/>
                    </a:lnTo>
                    <a:lnTo>
                      <a:pt x="607" y="55"/>
                    </a:lnTo>
                    <a:lnTo>
                      <a:pt x="620" y="56"/>
                    </a:lnTo>
                    <a:lnTo>
                      <a:pt x="626" y="57"/>
                    </a:lnTo>
                    <a:lnTo>
                      <a:pt x="635" y="56"/>
                    </a:lnTo>
                    <a:lnTo>
                      <a:pt x="644" y="52"/>
                    </a:lnTo>
                    <a:lnTo>
                      <a:pt x="649" y="46"/>
                    </a:lnTo>
                    <a:lnTo>
                      <a:pt x="653" y="36"/>
                    </a:lnTo>
                    <a:lnTo>
                      <a:pt x="652" y="27"/>
                    </a:lnTo>
                    <a:lnTo>
                      <a:pt x="648" y="18"/>
                    </a:lnTo>
                    <a:lnTo>
                      <a:pt x="641" y="13"/>
                    </a:lnTo>
                    <a:lnTo>
                      <a:pt x="632" y="9"/>
                    </a:lnTo>
                    <a:lnTo>
                      <a:pt x="626" y="8"/>
                    </a:lnTo>
                    <a:lnTo>
                      <a:pt x="610" y="7"/>
                    </a:lnTo>
                    <a:lnTo>
                      <a:pt x="588" y="5"/>
                    </a:lnTo>
                    <a:lnTo>
                      <a:pt x="561" y="3"/>
                    </a:lnTo>
                    <a:lnTo>
                      <a:pt x="527" y="1"/>
                    </a:lnTo>
                    <a:lnTo>
                      <a:pt x="488" y="0"/>
                    </a:lnTo>
                    <a:lnTo>
                      <a:pt x="446" y="0"/>
                    </a:lnTo>
                    <a:lnTo>
                      <a:pt x="400" y="1"/>
                    </a:lnTo>
                    <a:lnTo>
                      <a:pt x="352" y="4"/>
                    </a:lnTo>
                    <a:lnTo>
                      <a:pt x="302" y="9"/>
                    </a:lnTo>
                    <a:lnTo>
                      <a:pt x="251" y="16"/>
                    </a:lnTo>
                    <a:lnTo>
                      <a:pt x="200" y="26"/>
                    </a:lnTo>
                    <a:lnTo>
                      <a:pt x="151" y="39"/>
                    </a:lnTo>
                    <a:lnTo>
                      <a:pt x="101" y="56"/>
                    </a:lnTo>
                    <a:lnTo>
                      <a:pt x="56" y="75"/>
                    </a:lnTo>
                    <a:lnTo>
                      <a:pt x="1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05" name="Freeform 872">
                <a:extLst>
                  <a:ext uri="{FF2B5EF4-FFF2-40B4-BE49-F238E27FC236}">
                    <a16:creationId xmlns:a16="http://schemas.microsoft.com/office/drawing/2014/main" id="{4CBF2CDE-9D67-489B-B0D6-C00D64967E7B}"/>
                  </a:ext>
                </a:extLst>
              </p:cNvPr>
              <p:cNvSpPr>
                <a:spLocks/>
              </p:cNvSpPr>
              <p:nvPr/>
            </p:nvSpPr>
            <p:spPr bwMode="auto">
              <a:xfrm>
                <a:off x="520" y="2500"/>
                <a:ext cx="68" cy="45"/>
              </a:xfrm>
              <a:custGeom>
                <a:avLst/>
                <a:gdLst>
                  <a:gd name="T0" fmla="*/ 0 w 297"/>
                  <a:gd name="T1" fmla="*/ 0 h 198"/>
                  <a:gd name="T2" fmla="*/ 0 w 297"/>
                  <a:gd name="T3" fmla="*/ 0 h 198"/>
                  <a:gd name="T4" fmla="*/ 0 w 297"/>
                  <a:gd name="T5" fmla="*/ 0 h 198"/>
                  <a:gd name="T6" fmla="*/ 0 w 297"/>
                  <a:gd name="T7" fmla="*/ 0 h 198"/>
                  <a:gd name="T8" fmla="*/ 0 w 297"/>
                  <a:gd name="T9" fmla="*/ 0 h 198"/>
                  <a:gd name="T10" fmla="*/ 0 w 297"/>
                  <a:gd name="T11" fmla="*/ 0 h 198"/>
                  <a:gd name="T12" fmla="*/ 0 w 297"/>
                  <a:gd name="T13" fmla="*/ 0 h 198"/>
                  <a:gd name="T14" fmla="*/ 0 w 297"/>
                  <a:gd name="T15" fmla="*/ 0 h 198"/>
                  <a:gd name="T16" fmla="*/ 0 w 297"/>
                  <a:gd name="T17" fmla="*/ 0 h 198"/>
                  <a:gd name="T18" fmla="*/ 0 w 297"/>
                  <a:gd name="T19" fmla="*/ 0 h 198"/>
                  <a:gd name="T20" fmla="*/ 0 w 297"/>
                  <a:gd name="T21" fmla="*/ 0 h 198"/>
                  <a:gd name="T22" fmla="*/ 0 w 297"/>
                  <a:gd name="T23" fmla="*/ 0 h 198"/>
                  <a:gd name="T24" fmla="*/ 0 w 297"/>
                  <a:gd name="T25" fmla="*/ 0 h 198"/>
                  <a:gd name="T26" fmla="*/ 0 w 297"/>
                  <a:gd name="T27" fmla="*/ 0 h 198"/>
                  <a:gd name="T28" fmla="*/ 0 w 297"/>
                  <a:gd name="T29" fmla="*/ 0 h 198"/>
                  <a:gd name="T30" fmla="*/ 0 w 297"/>
                  <a:gd name="T31" fmla="*/ 0 h 198"/>
                  <a:gd name="T32" fmla="*/ 0 w 297"/>
                  <a:gd name="T33" fmla="*/ 0 h 198"/>
                  <a:gd name="T34" fmla="*/ 0 w 297"/>
                  <a:gd name="T35" fmla="*/ 0 h 198"/>
                  <a:gd name="T36" fmla="*/ 0 w 297"/>
                  <a:gd name="T37" fmla="*/ 0 h 198"/>
                  <a:gd name="T38" fmla="*/ 0 w 297"/>
                  <a:gd name="T39" fmla="*/ 0 h 198"/>
                  <a:gd name="T40" fmla="*/ 0 w 297"/>
                  <a:gd name="T41" fmla="*/ 0 h 198"/>
                  <a:gd name="T42" fmla="*/ 0 w 297"/>
                  <a:gd name="T43" fmla="*/ 0 h 198"/>
                  <a:gd name="T44" fmla="*/ 0 w 297"/>
                  <a:gd name="T45" fmla="*/ 0 h 198"/>
                  <a:gd name="T46" fmla="*/ 0 w 297"/>
                  <a:gd name="T47" fmla="*/ 0 h 198"/>
                  <a:gd name="T48" fmla="*/ 0 w 297"/>
                  <a:gd name="T49" fmla="*/ 0 h 198"/>
                  <a:gd name="T50" fmla="*/ 0 w 297"/>
                  <a:gd name="T51" fmla="*/ 0 h 198"/>
                  <a:gd name="T52" fmla="*/ 0 w 297"/>
                  <a:gd name="T53" fmla="*/ 0 h 198"/>
                  <a:gd name="T54" fmla="*/ 0 w 297"/>
                  <a:gd name="T55" fmla="*/ 0 h 198"/>
                  <a:gd name="T56" fmla="*/ 0 w 297"/>
                  <a:gd name="T57" fmla="*/ 0 h 198"/>
                  <a:gd name="T58" fmla="*/ 0 w 297"/>
                  <a:gd name="T59" fmla="*/ 0 h 198"/>
                  <a:gd name="T60" fmla="*/ 0 w 297"/>
                  <a:gd name="T61" fmla="*/ 0 h 198"/>
                  <a:gd name="T62" fmla="*/ 0 w 297"/>
                  <a:gd name="T63" fmla="*/ 0 h 198"/>
                  <a:gd name="T64" fmla="*/ 0 w 297"/>
                  <a:gd name="T65" fmla="*/ 0 h 198"/>
                  <a:gd name="T66" fmla="*/ 0 w 297"/>
                  <a:gd name="T67" fmla="*/ 0 h 198"/>
                  <a:gd name="T68" fmla="*/ 0 w 297"/>
                  <a:gd name="T69" fmla="*/ 0 h 198"/>
                  <a:gd name="T70" fmla="*/ 0 w 297"/>
                  <a:gd name="T71" fmla="*/ 0 h 198"/>
                  <a:gd name="T72" fmla="*/ 0 w 297"/>
                  <a:gd name="T73" fmla="*/ 0 h 198"/>
                  <a:gd name="T74" fmla="*/ 0 w 297"/>
                  <a:gd name="T75" fmla="*/ 0 h 198"/>
                  <a:gd name="T76" fmla="*/ 0 w 297"/>
                  <a:gd name="T77" fmla="*/ 0 h 198"/>
                  <a:gd name="T78" fmla="*/ 0 w 297"/>
                  <a:gd name="T79" fmla="*/ 0 h 198"/>
                  <a:gd name="T80" fmla="*/ 0 w 297"/>
                  <a:gd name="T81" fmla="*/ 0 h 198"/>
                  <a:gd name="T82" fmla="*/ 0 w 297"/>
                  <a:gd name="T83" fmla="*/ 0 h 198"/>
                  <a:gd name="T84" fmla="*/ 0 w 297"/>
                  <a:gd name="T85" fmla="*/ 0 h 198"/>
                  <a:gd name="T86" fmla="*/ 0 w 297"/>
                  <a:gd name="T87" fmla="*/ 0 h 198"/>
                  <a:gd name="T88" fmla="*/ 0 w 297"/>
                  <a:gd name="T89" fmla="*/ 0 h 198"/>
                  <a:gd name="T90" fmla="*/ 0 w 297"/>
                  <a:gd name="T91" fmla="*/ 0 h 198"/>
                  <a:gd name="T92" fmla="*/ 0 w 297"/>
                  <a:gd name="T93" fmla="*/ 0 h 198"/>
                  <a:gd name="T94" fmla="*/ 0 w 297"/>
                  <a:gd name="T95" fmla="*/ 0 h 198"/>
                  <a:gd name="T96" fmla="*/ 0 w 297"/>
                  <a:gd name="T97" fmla="*/ 0 h 19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97"/>
                  <a:gd name="T148" fmla="*/ 0 h 198"/>
                  <a:gd name="T149" fmla="*/ 297 w 297"/>
                  <a:gd name="T150" fmla="*/ 198 h 19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97" h="198">
                    <a:moveTo>
                      <a:pt x="0" y="22"/>
                    </a:moveTo>
                    <a:lnTo>
                      <a:pt x="2" y="31"/>
                    </a:lnTo>
                    <a:lnTo>
                      <a:pt x="6" y="39"/>
                    </a:lnTo>
                    <a:lnTo>
                      <a:pt x="13" y="46"/>
                    </a:lnTo>
                    <a:lnTo>
                      <a:pt x="23" y="48"/>
                    </a:lnTo>
                    <a:lnTo>
                      <a:pt x="54" y="51"/>
                    </a:lnTo>
                    <a:lnTo>
                      <a:pt x="82" y="56"/>
                    </a:lnTo>
                    <a:lnTo>
                      <a:pt x="108" y="64"/>
                    </a:lnTo>
                    <a:lnTo>
                      <a:pt x="132" y="73"/>
                    </a:lnTo>
                    <a:lnTo>
                      <a:pt x="153" y="82"/>
                    </a:lnTo>
                    <a:lnTo>
                      <a:pt x="172" y="94"/>
                    </a:lnTo>
                    <a:lnTo>
                      <a:pt x="188" y="106"/>
                    </a:lnTo>
                    <a:lnTo>
                      <a:pt x="202" y="117"/>
                    </a:lnTo>
                    <a:lnTo>
                      <a:pt x="214" y="129"/>
                    </a:lnTo>
                    <a:lnTo>
                      <a:pt x="224" y="141"/>
                    </a:lnTo>
                    <a:lnTo>
                      <a:pt x="232" y="152"/>
                    </a:lnTo>
                    <a:lnTo>
                      <a:pt x="239" y="162"/>
                    </a:lnTo>
                    <a:lnTo>
                      <a:pt x="244" y="171"/>
                    </a:lnTo>
                    <a:lnTo>
                      <a:pt x="246" y="177"/>
                    </a:lnTo>
                    <a:lnTo>
                      <a:pt x="249" y="181"/>
                    </a:lnTo>
                    <a:lnTo>
                      <a:pt x="250" y="184"/>
                    </a:lnTo>
                    <a:lnTo>
                      <a:pt x="256" y="191"/>
                    </a:lnTo>
                    <a:lnTo>
                      <a:pt x="263" y="197"/>
                    </a:lnTo>
                    <a:lnTo>
                      <a:pt x="272" y="198"/>
                    </a:lnTo>
                    <a:lnTo>
                      <a:pt x="282" y="197"/>
                    </a:lnTo>
                    <a:lnTo>
                      <a:pt x="289" y="191"/>
                    </a:lnTo>
                    <a:lnTo>
                      <a:pt x="295" y="185"/>
                    </a:lnTo>
                    <a:lnTo>
                      <a:pt x="297" y="176"/>
                    </a:lnTo>
                    <a:lnTo>
                      <a:pt x="296" y="167"/>
                    </a:lnTo>
                    <a:lnTo>
                      <a:pt x="295" y="164"/>
                    </a:lnTo>
                    <a:lnTo>
                      <a:pt x="292" y="158"/>
                    </a:lnTo>
                    <a:lnTo>
                      <a:pt x="288" y="150"/>
                    </a:lnTo>
                    <a:lnTo>
                      <a:pt x="282" y="139"/>
                    </a:lnTo>
                    <a:lnTo>
                      <a:pt x="274" y="128"/>
                    </a:lnTo>
                    <a:lnTo>
                      <a:pt x="265" y="115"/>
                    </a:lnTo>
                    <a:lnTo>
                      <a:pt x="253" y="100"/>
                    </a:lnTo>
                    <a:lnTo>
                      <a:pt x="239" y="85"/>
                    </a:lnTo>
                    <a:lnTo>
                      <a:pt x="222" y="71"/>
                    </a:lnTo>
                    <a:lnTo>
                      <a:pt x="202" y="56"/>
                    </a:lnTo>
                    <a:lnTo>
                      <a:pt x="180" y="43"/>
                    </a:lnTo>
                    <a:lnTo>
                      <a:pt x="155" y="30"/>
                    </a:lnTo>
                    <a:lnTo>
                      <a:pt x="128" y="20"/>
                    </a:lnTo>
                    <a:lnTo>
                      <a:pt x="97" y="11"/>
                    </a:lnTo>
                    <a:lnTo>
                      <a:pt x="63" y="4"/>
                    </a:lnTo>
                    <a:lnTo>
                      <a:pt x="25" y="0"/>
                    </a:lnTo>
                    <a:lnTo>
                      <a:pt x="16" y="2"/>
                    </a:lnTo>
                    <a:lnTo>
                      <a:pt x="8" y="5"/>
                    </a:lnTo>
                    <a:lnTo>
                      <a:pt x="3" y="13"/>
                    </a:lnTo>
                    <a:lnTo>
                      <a:pt x="0"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06" name="Freeform 873">
                <a:extLst>
                  <a:ext uri="{FF2B5EF4-FFF2-40B4-BE49-F238E27FC236}">
                    <a16:creationId xmlns:a16="http://schemas.microsoft.com/office/drawing/2014/main" id="{720C2998-BAB2-42CC-8A1A-9F9C34DCE6FF}"/>
                  </a:ext>
                </a:extLst>
              </p:cNvPr>
              <p:cNvSpPr>
                <a:spLocks/>
              </p:cNvSpPr>
              <p:nvPr/>
            </p:nvSpPr>
            <p:spPr bwMode="auto">
              <a:xfrm>
                <a:off x="604" y="2552"/>
                <a:ext cx="20" cy="40"/>
              </a:xfrm>
              <a:custGeom>
                <a:avLst/>
                <a:gdLst>
                  <a:gd name="T0" fmla="*/ 0 w 90"/>
                  <a:gd name="T1" fmla="*/ 0 h 173"/>
                  <a:gd name="T2" fmla="*/ 0 w 90"/>
                  <a:gd name="T3" fmla="*/ 0 h 173"/>
                  <a:gd name="T4" fmla="*/ 0 w 90"/>
                  <a:gd name="T5" fmla="*/ 0 h 173"/>
                  <a:gd name="T6" fmla="*/ 0 w 90"/>
                  <a:gd name="T7" fmla="*/ 0 h 173"/>
                  <a:gd name="T8" fmla="*/ 0 w 90"/>
                  <a:gd name="T9" fmla="*/ 0 h 173"/>
                  <a:gd name="T10" fmla="*/ 0 w 90"/>
                  <a:gd name="T11" fmla="*/ 0 h 173"/>
                  <a:gd name="T12" fmla="*/ 0 w 90"/>
                  <a:gd name="T13" fmla="*/ 0 h 173"/>
                  <a:gd name="T14" fmla="*/ 0 w 90"/>
                  <a:gd name="T15" fmla="*/ 0 h 173"/>
                  <a:gd name="T16" fmla="*/ 0 w 90"/>
                  <a:gd name="T17" fmla="*/ 0 h 173"/>
                  <a:gd name="T18" fmla="*/ 0 w 90"/>
                  <a:gd name="T19" fmla="*/ 0 h 173"/>
                  <a:gd name="T20" fmla="*/ 0 w 90"/>
                  <a:gd name="T21" fmla="*/ 0 h 173"/>
                  <a:gd name="T22" fmla="*/ 0 w 90"/>
                  <a:gd name="T23" fmla="*/ 0 h 173"/>
                  <a:gd name="T24" fmla="*/ 0 w 90"/>
                  <a:gd name="T25" fmla="*/ 0 h 173"/>
                  <a:gd name="T26" fmla="*/ 0 w 90"/>
                  <a:gd name="T27" fmla="*/ 0 h 173"/>
                  <a:gd name="T28" fmla="*/ 0 w 90"/>
                  <a:gd name="T29" fmla="*/ 0 h 173"/>
                  <a:gd name="T30" fmla="*/ 0 w 90"/>
                  <a:gd name="T31" fmla="*/ 0 h 173"/>
                  <a:gd name="T32" fmla="*/ 0 w 90"/>
                  <a:gd name="T33" fmla="*/ 0 h 173"/>
                  <a:gd name="T34" fmla="*/ 0 w 90"/>
                  <a:gd name="T35" fmla="*/ 0 h 173"/>
                  <a:gd name="T36" fmla="*/ 0 w 90"/>
                  <a:gd name="T37" fmla="*/ 0 h 173"/>
                  <a:gd name="T38" fmla="*/ 0 w 90"/>
                  <a:gd name="T39" fmla="*/ 0 h 173"/>
                  <a:gd name="T40" fmla="*/ 0 w 90"/>
                  <a:gd name="T41" fmla="*/ 0 h 173"/>
                  <a:gd name="T42" fmla="*/ 0 w 90"/>
                  <a:gd name="T43" fmla="*/ 0 h 173"/>
                  <a:gd name="T44" fmla="*/ 0 w 90"/>
                  <a:gd name="T45" fmla="*/ 0 h 173"/>
                  <a:gd name="T46" fmla="*/ 0 w 90"/>
                  <a:gd name="T47" fmla="*/ 0 h 173"/>
                  <a:gd name="T48" fmla="*/ 0 w 90"/>
                  <a:gd name="T49" fmla="*/ 0 h 173"/>
                  <a:gd name="T50" fmla="*/ 0 w 90"/>
                  <a:gd name="T51" fmla="*/ 0 h 173"/>
                  <a:gd name="T52" fmla="*/ 0 w 90"/>
                  <a:gd name="T53" fmla="*/ 0 h 173"/>
                  <a:gd name="T54" fmla="*/ 0 w 90"/>
                  <a:gd name="T55" fmla="*/ 0 h 173"/>
                  <a:gd name="T56" fmla="*/ 0 w 90"/>
                  <a:gd name="T57" fmla="*/ 0 h 173"/>
                  <a:gd name="T58" fmla="*/ 0 w 90"/>
                  <a:gd name="T59" fmla="*/ 0 h 173"/>
                  <a:gd name="T60" fmla="*/ 0 w 90"/>
                  <a:gd name="T61" fmla="*/ 0 h 173"/>
                  <a:gd name="T62" fmla="*/ 0 w 90"/>
                  <a:gd name="T63" fmla="*/ 0 h 173"/>
                  <a:gd name="T64" fmla="*/ 0 w 90"/>
                  <a:gd name="T65" fmla="*/ 0 h 1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0"/>
                  <a:gd name="T100" fmla="*/ 0 h 173"/>
                  <a:gd name="T101" fmla="*/ 90 w 90"/>
                  <a:gd name="T102" fmla="*/ 173 h 17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0" h="173">
                    <a:moveTo>
                      <a:pt x="10" y="4"/>
                    </a:moveTo>
                    <a:lnTo>
                      <a:pt x="3" y="12"/>
                    </a:lnTo>
                    <a:lnTo>
                      <a:pt x="0" y="21"/>
                    </a:lnTo>
                    <a:lnTo>
                      <a:pt x="0" y="30"/>
                    </a:lnTo>
                    <a:lnTo>
                      <a:pt x="4" y="38"/>
                    </a:lnTo>
                    <a:lnTo>
                      <a:pt x="15" y="55"/>
                    </a:lnTo>
                    <a:lnTo>
                      <a:pt x="24" y="73"/>
                    </a:lnTo>
                    <a:lnTo>
                      <a:pt x="30" y="93"/>
                    </a:lnTo>
                    <a:lnTo>
                      <a:pt x="36" y="110"/>
                    </a:lnTo>
                    <a:lnTo>
                      <a:pt x="39" y="127"/>
                    </a:lnTo>
                    <a:lnTo>
                      <a:pt x="42" y="140"/>
                    </a:lnTo>
                    <a:lnTo>
                      <a:pt x="43" y="149"/>
                    </a:lnTo>
                    <a:lnTo>
                      <a:pt x="43" y="151"/>
                    </a:lnTo>
                    <a:lnTo>
                      <a:pt x="46" y="160"/>
                    </a:lnTo>
                    <a:lnTo>
                      <a:pt x="51" y="168"/>
                    </a:lnTo>
                    <a:lnTo>
                      <a:pt x="59" y="172"/>
                    </a:lnTo>
                    <a:lnTo>
                      <a:pt x="69" y="173"/>
                    </a:lnTo>
                    <a:lnTo>
                      <a:pt x="79" y="171"/>
                    </a:lnTo>
                    <a:lnTo>
                      <a:pt x="85" y="164"/>
                    </a:lnTo>
                    <a:lnTo>
                      <a:pt x="89" y="157"/>
                    </a:lnTo>
                    <a:lnTo>
                      <a:pt x="90" y="147"/>
                    </a:lnTo>
                    <a:lnTo>
                      <a:pt x="90" y="142"/>
                    </a:lnTo>
                    <a:lnTo>
                      <a:pt x="88" y="132"/>
                    </a:lnTo>
                    <a:lnTo>
                      <a:pt x="85" y="116"/>
                    </a:lnTo>
                    <a:lnTo>
                      <a:pt x="81" y="97"/>
                    </a:lnTo>
                    <a:lnTo>
                      <a:pt x="75" y="75"/>
                    </a:lnTo>
                    <a:lnTo>
                      <a:pt x="67" y="53"/>
                    </a:lnTo>
                    <a:lnTo>
                      <a:pt x="56" y="30"/>
                    </a:lnTo>
                    <a:lnTo>
                      <a:pt x="43" y="10"/>
                    </a:lnTo>
                    <a:lnTo>
                      <a:pt x="37" y="3"/>
                    </a:lnTo>
                    <a:lnTo>
                      <a:pt x="28" y="0"/>
                    </a:lnTo>
                    <a:lnTo>
                      <a:pt x="19" y="0"/>
                    </a:lnTo>
                    <a:lnTo>
                      <a:pt x="1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07" name="Freeform 874">
                <a:extLst>
                  <a:ext uri="{FF2B5EF4-FFF2-40B4-BE49-F238E27FC236}">
                    <a16:creationId xmlns:a16="http://schemas.microsoft.com/office/drawing/2014/main" id="{1EB1BCBE-FC90-4384-943A-F72BB6E375D1}"/>
                  </a:ext>
                </a:extLst>
              </p:cNvPr>
              <p:cNvSpPr>
                <a:spLocks/>
              </p:cNvSpPr>
              <p:nvPr/>
            </p:nvSpPr>
            <p:spPr bwMode="auto">
              <a:xfrm>
                <a:off x="627" y="2552"/>
                <a:ext cx="18" cy="38"/>
              </a:xfrm>
              <a:custGeom>
                <a:avLst/>
                <a:gdLst>
                  <a:gd name="T0" fmla="*/ 0 w 83"/>
                  <a:gd name="T1" fmla="*/ 0 h 164"/>
                  <a:gd name="T2" fmla="*/ 0 w 83"/>
                  <a:gd name="T3" fmla="*/ 0 h 164"/>
                  <a:gd name="T4" fmla="*/ 0 w 83"/>
                  <a:gd name="T5" fmla="*/ 0 h 164"/>
                  <a:gd name="T6" fmla="*/ 0 w 83"/>
                  <a:gd name="T7" fmla="*/ 0 h 164"/>
                  <a:gd name="T8" fmla="*/ 0 w 83"/>
                  <a:gd name="T9" fmla="*/ 0 h 164"/>
                  <a:gd name="T10" fmla="*/ 0 w 83"/>
                  <a:gd name="T11" fmla="*/ 0 h 164"/>
                  <a:gd name="T12" fmla="*/ 0 w 83"/>
                  <a:gd name="T13" fmla="*/ 0 h 164"/>
                  <a:gd name="T14" fmla="*/ 0 w 83"/>
                  <a:gd name="T15" fmla="*/ 0 h 164"/>
                  <a:gd name="T16" fmla="*/ 0 w 83"/>
                  <a:gd name="T17" fmla="*/ 0 h 164"/>
                  <a:gd name="T18" fmla="*/ 0 w 83"/>
                  <a:gd name="T19" fmla="*/ 0 h 164"/>
                  <a:gd name="T20" fmla="*/ 0 w 83"/>
                  <a:gd name="T21" fmla="*/ 0 h 164"/>
                  <a:gd name="T22" fmla="*/ 0 w 83"/>
                  <a:gd name="T23" fmla="*/ 0 h 164"/>
                  <a:gd name="T24" fmla="*/ 0 w 83"/>
                  <a:gd name="T25" fmla="*/ 0 h 164"/>
                  <a:gd name="T26" fmla="*/ 0 w 83"/>
                  <a:gd name="T27" fmla="*/ 0 h 164"/>
                  <a:gd name="T28" fmla="*/ 0 w 83"/>
                  <a:gd name="T29" fmla="*/ 0 h 164"/>
                  <a:gd name="T30" fmla="*/ 0 w 83"/>
                  <a:gd name="T31" fmla="*/ 0 h 164"/>
                  <a:gd name="T32" fmla="*/ 0 w 83"/>
                  <a:gd name="T33" fmla="*/ 0 h 164"/>
                  <a:gd name="T34" fmla="*/ 0 w 83"/>
                  <a:gd name="T35" fmla="*/ 0 h 164"/>
                  <a:gd name="T36" fmla="*/ 0 w 83"/>
                  <a:gd name="T37" fmla="*/ 0 h 164"/>
                  <a:gd name="T38" fmla="*/ 0 w 83"/>
                  <a:gd name="T39" fmla="*/ 0 h 164"/>
                  <a:gd name="T40" fmla="*/ 0 w 83"/>
                  <a:gd name="T41" fmla="*/ 0 h 164"/>
                  <a:gd name="T42" fmla="*/ 0 w 83"/>
                  <a:gd name="T43" fmla="*/ 0 h 164"/>
                  <a:gd name="T44" fmla="*/ 0 w 83"/>
                  <a:gd name="T45" fmla="*/ 0 h 164"/>
                  <a:gd name="T46" fmla="*/ 0 w 83"/>
                  <a:gd name="T47" fmla="*/ 0 h 164"/>
                  <a:gd name="T48" fmla="*/ 0 w 83"/>
                  <a:gd name="T49" fmla="*/ 0 h 164"/>
                  <a:gd name="T50" fmla="*/ 0 w 83"/>
                  <a:gd name="T51" fmla="*/ 0 h 164"/>
                  <a:gd name="T52" fmla="*/ 0 w 83"/>
                  <a:gd name="T53" fmla="*/ 0 h 164"/>
                  <a:gd name="T54" fmla="*/ 0 w 83"/>
                  <a:gd name="T55" fmla="*/ 0 h 164"/>
                  <a:gd name="T56" fmla="*/ 0 w 83"/>
                  <a:gd name="T57" fmla="*/ 0 h 1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3"/>
                  <a:gd name="T88" fmla="*/ 0 h 164"/>
                  <a:gd name="T89" fmla="*/ 83 w 83"/>
                  <a:gd name="T90" fmla="*/ 164 h 1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3" h="164">
                    <a:moveTo>
                      <a:pt x="9" y="4"/>
                    </a:moveTo>
                    <a:lnTo>
                      <a:pt x="2" y="10"/>
                    </a:lnTo>
                    <a:lnTo>
                      <a:pt x="0" y="19"/>
                    </a:lnTo>
                    <a:lnTo>
                      <a:pt x="0" y="29"/>
                    </a:lnTo>
                    <a:lnTo>
                      <a:pt x="4" y="38"/>
                    </a:lnTo>
                    <a:lnTo>
                      <a:pt x="20" y="70"/>
                    </a:lnTo>
                    <a:lnTo>
                      <a:pt x="31" y="104"/>
                    </a:lnTo>
                    <a:lnTo>
                      <a:pt x="35" y="130"/>
                    </a:lnTo>
                    <a:lnTo>
                      <a:pt x="36" y="142"/>
                    </a:lnTo>
                    <a:lnTo>
                      <a:pt x="39" y="151"/>
                    </a:lnTo>
                    <a:lnTo>
                      <a:pt x="44" y="159"/>
                    </a:lnTo>
                    <a:lnTo>
                      <a:pt x="50" y="162"/>
                    </a:lnTo>
                    <a:lnTo>
                      <a:pt x="60" y="164"/>
                    </a:lnTo>
                    <a:lnTo>
                      <a:pt x="70" y="161"/>
                    </a:lnTo>
                    <a:lnTo>
                      <a:pt x="78" y="156"/>
                    </a:lnTo>
                    <a:lnTo>
                      <a:pt x="82" y="148"/>
                    </a:lnTo>
                    <a:lnTo>
                      <a:pt x="83" y="139"/>
                    </a:lnTo>
                    <a:lnTo>
                      <a:pt x="83" y="135"/>
                    </a:lnTo>
                    <a:lnTo>
                      <a:pt x="82" y="125"/>
                    </a:lnTo>
                    <a:lnTo>
                      <a:pt x="80" y="110"/>
                    </a:lnTo>
                    <a:lnTo>
                      <a:pt x="76" y="92"/>
                    </a:lnTo>
                    <a:lnTo>
                      <a:pt x="73" y="73"/>
                    </a:lnTo>
                    <a:lnTo>
                      <a:pt x="65" y="51"/>
                    </a:lnTo>
                    <a:lnTo>
                      <a:pt x="56" y="30"/>
                    </a:lnTo>
                    <a:lnTo>
                      <a:pt x="43" y="9"/>
                    </a:lnTo>
                    <a:lnTo>
                      <a:pt x="35" y="2"/>
                    </a:lnTo>
                    <a:lnTo>
                      <a:pt x="26" y="0"/>
                    </a:lnTo>
                    <a:lnTo>
                      <a:pt x="17" y="0"/>
                    </a:lnTo>
                    <a:lnTo>
                      <a:pt x="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08" name="Freeform 875">
                <a:extLst>
                  <a:ext uri="{FF2B5EF4-FFF2-40B4-BE49-F238E27FC236}">
                    <a16:creationId xmlns:a16="http://schemas.microsoft.com/office/drawing/2014/main" id="{1A9D87F4-A35D-4F78-B8EB-DE7A3C2884B7}"/>
                  </a:ext>
                </a:extLst>
              </p:cNvPr>
              <p:cNvSpPr>
                <a:spLocks/>
              </p:cNvSpPr>
              <p:nvPr/>
            </p:nvSpPr>
            <p:spPr bwMode="auto">
              <a:xfrm>
                <a:off x="338" y="2456"/>
                <a:ext cx="137" cy="91"/>
              </a:xfrm>
              <a:custGeom>
                <a:avLst/>
                <a:gdLst>
                  <a:gd name="T0" fmla="*/ 0 w 600"/>
                  <a:gd name="T1" fmla="*/ 0 h 394"/>
                  <a:gd name="T2" fmla="*/ 0 w 600"/>
                  <a:gd name="T3" fmla="*/ 0 h 394"/>
                  <a:gd name="T4" fmla="*/ 0 w 600"/>
                  <a:gd name="T5" fmla="*/ 0 h 394"/>
                  <a:gd name="T6" fmla="*/ 0 w 600"/>
                  <a:gd name="T7" fmla="*/ 0 h 394"/>
                  <a:gd name="T8" fmla="*/ 0 w 600"/>
                  <a:gd name="T9" fmla="*/ 0 h 394"/>
                  <a:gd name="T10" fmla="*/ 0 w 600"/>
                  <a:gd name="T11" fmla="*/ 0 h 394"/>
                  <a:gd name="T12" fmla="*/ 0 w 600"/>
                  <a:gd name="T13" fmla="*/ 0 h 394"/>
                  <a:gd name="T14" fmla="*/ 0 w 600"/>
                  <a:gd name="T15" fmla="*/ 0 h 394"/>
                  <a:gd name="T16" fmla="*/ 0 w 600"/>
                  <a:gd name="T17" fmla="*/ 0 h 394"/>
                  <a:gd name="T18" fmla="*/ 0 w 600"/>
                  <a:gd name="T19" fmla="*/ 0 h 394"/>
                  <a:gd name="T20" fmla="*/ 0 w 600"/>
                  <a:gd name="T21" fmla="*/ 0 h 394"/>
                  <a:gd name="T22" fmla="*/ 0 w 600"/>
                  <a:gd name="T23" fmla="*/ 0 h 394"/>
                  <a:gd name="T24" fmla="*/ 0 w 600"/>
                  <a:gd name="T25" fmla="*/ 0 h 394"/>
                  <a:gd name="T26" fmla="*/ 0 w 600"/>
                  <a:gd name="T27" fmla="*/ 0 h 394"/>
                  <a:gd name="T28" fmla="*/ 0 w 600"/>
                  <a:gd name="T29" fmla="*/ 0 h 394"/>
                  <a:gd name="T30" fmla="*/ 0 w 600"/>
                  <a:gd name="T31" fmla="*/ 0 h 394"/>
                  <a:gd name="T32" fmla="*/ 0 w 600"/>
                  <a:gd name="T33" fmla="*/ 0 h 394"/>
                  <a:gd name="T34" fmla="*/ 0 w 600"/>
                  <a:gd name="T35" fmla="*/ 0 h 394"/>
                  <a:gd name="T36" fmla="*/ 0 w 600"/>
                  <a:gd name="T37" fmla="*/ 0 h 394"/>
                  <a:gd name="T38" fmla="*/ 0 w 600"/>
                  <a:gd name="T39" fmla="*/ 0 h 394"/>
                  <a:gd name="T40" fmla="*/ 0 w 600"/>
                  <a:gd name="T41" fmla="*/ 0 h 394"/>
                  <a:gd name="T42" fmla="*/ 0 w 600"/>
                  <a:gd name="T43" fmla="*/ 0 h 394"/>
                  <a:gd name="T44" fmla="*/ 0 w 600"/>
                  <a:gd name="T45" fmla="*/ 0 h 394"/>
                  <a:gd name="T46" fmla="*/ 0 w 600"/>
                  <a:gd name="T47" fmla="*/ 0 h 394"/>
                  <a:gd name="T48" fmla="*/ 0 w 600"/>
                  <a:gd name="T49" fmla="*/ 0 h 394"/>
                  <a:gd name="T50" fmla="*/ 0 w 600"/>
                  <a:gd name="T51" fmla="*/ 0 h 394"/>
                  <a:gd name="T52" fmla="*/ 0 w 600"/>
                  <a:gd name="T53" fmla="*/ 0 h 394"/>
                  <a:gd name="T54" fmla="*/ 0 w 600"/>
                  <a:gd name="T55" fmla="*/ 0 h 394"/>
                  <a:gd name="T56" fmla="*/ 0 w 600"/>
                  <a:gd name="T57" fmla="*/ 0 h 394"/>
                  <a:gd name="T58" fmla="*/ 0 w 600"/>
                  <a:gd name="T59" fmla="*/ 0 h 394"/>
                  <a:gd name="T60" fmla="*/ 0 w 600"/>
                  <a:gd name="T61" fmla="*/ 0 h 394"/>
                  <a:gd name="T62" fmla="*/ 0 w 600"/>
                  <a:gd name="T63" fmla="*/ 0 h 394"/>
                  <a:gd name="T64" fmla="*/ 0 w 600"/>
                  <a:gd name="T65" fmla="*/ 0 h 394"/>
                  <a:gd name="T66" fmla="*/ 0 w 600"/>
                  <a:gd name="T67" fmla="*/ 0 h 394"/>
                  <a:gd name="T68" fmla="*/ 0 w 600"/>
                  <a:gd name="T69" fmla="*/ 0 h 394"/>
                  <a:gd name="T70" fmla="*/ 0 w 600"/>
                  <a:gd name="T71" fmla="*/ 0 h 394"/>
                  <a:gd name="T72" fmla="*/ 0 w 600"/>
                  <a:gd name="T73" fmla="*/ 0 h 394"/>
                  <a:gd name="T74" fmla="*/ 0 w 600"/>
                  <a:gd name="T75" fmla="*/ 0 h 394"/>
                  <a:gd name="T76" fmla="*/ 0 w 600"/>
                  <a:gd name="T77" fmla="*/ 0 h 394"/>
                  <a:gd name="T78" fmla="*/ 0 w 600"/>
                  <a:gd name="T79" fmla="*/ 0 h 394"/>
                  <a:gd name="T80" fmla="*/ 0 w 600"/>
                  <a:gd name="T81" fmla="*/ 0 h 394"/>
                  <a:gd name="T82" fmla="*/ 0 w 600"/>
                  <a:gd name="T83" fmla="*/ 0 h 394"/>
                  <a:gd name="T84" fmla="*/ 0 w 600"/>
                  <a:gd name="T85" fmla="*/ 0 h 394"/>
                  <a:gd name="T86" fmla="*/ 0 w 600"/>
                  <a:gd name="T87" fmla="*/ 0 h 394"/>
                  <a:gd name="T88" fmla="*/ 0 w 600"/>
                  <a:gd name="T89" fmla="*/ 0 h 394"/>
                  <a:gd name="T90" fmla="*/ 0 w 600"/>
                  <a:gd name="T91" fmla="*/ 0 h 394"/>
                  <a:gd name="T92" fmla="*/ 0 w 600"/>
                  <a:gd name="T93" fmla="*/ 0 h 394"/>
                  <a:gd name="T94" fmla="*/ 0 w 600"/>
                  <a:gd name="T95" fmla="*/ 0 h 394"/>
                  <a:gd name="T96" fmla="*/ 0 w 600"/>
                  <a:gd name="T97" fmla="*/ 0 h 39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00"/>
                  <a:gd name="T148" fmla="*/ 0 h 394"/>
                  <a:gd name="T149" fmla="*/ 600 w 600"/>
                  <a:gd name="T150" fmla="*/ 394 h 39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00" h="394">
                    <a:moveTo>
                      <a:pt x="32" y="30"/>
                    </a:moveTo>
                    <a:lnTo>
                      <a:pt x="25" y="33"/>
                    </a:lnTo>
                    <a:lnTo>
                      <a:pt x="20" y="38"/>
                    </a:lnTo>
                    <a:lnTo>
                      <a:pt x="16" y="43"/>
                    </a:lnTo>
                    <a:lnTo>
                      <a:pt x="15" y="50"/>
                    </a:lnTo>
                    <a:lnTo>
                      <a:pt x="0" y="182"/>
                    </a:lnTo>
                    <a:lnTo>
                      <a:pt x="0" y="183"/>
                    </a:lnTo>
                    <a:lnTo>
                      <a:pt x="0" y="185"/>
                    </a:lnTo>
                    <a:lnTo>
                      <a:pt x="0" y="190"/>
                    </a:lnTo>
                    <a:lnTo>
                      <a:pt x="2" y="194"/>
                    </a:lnTo>
                    <a:lnTo>
                      <a:pt x="4" y="199"/>
                    </a:lnTo>
                    <a:lnTo>
                      <a:pt x="7" y="203"/>
                    </a:lnTo>
                    <a:lnTo>
                      <a:pt x="9" y="204"/>
                    </a:lnTo>
                    <a:lnTo>
                      <a:pt x="13" y="206"/>
                    </a:lnTo>
                    <a:lnTo>
                      <a:pt x="17" y="207"/>
                    </a:lnTo>
                    <a:lnTo>
                      <a:pt x="20" y="208"/>
                    </a:lnTo>
                    <a:lnTo>
                      <a:pt x="19" y="208"/>
                    </a:lnTo>
                    <a:lnTo>
                      <a:pt x="12" y="212"/>
                    </a:lnTo>
                    <a:lnTo>
                      <a:pt x="8" y="217"/>
                    </a:lnTo>
                    <a:lnTo>
                      <a:pt x="6" y="224"/>
                    </a:lnTo>
                    <a:lnTo>
                      <a:pt x="4" y="230"/>
                    </a:lnTo>
                    <a:lnTo>
                      <a:pt x="4" y="232"/>
                    </a:lnTo>
                    <a:lnTo>
                      <a:pt x="4" y="234"/>
                    </a:lnTo>
                    <a:lnTo>
                      <a:pt x="4" y="235"/>
                    </a:lnTo>
                    <a:lnTo>
                      <a:pt x="6" y="238"/>
                    </a:lnTo>
                    <a:lnTo>
                      <a:pt x="34" y="328"/>
                    </a:lnTo>
                    <a:lnTo>
                      <a:pt x="37" y="333"/>
                    </a:lnTo>
                    <a:lnTo>
                      <a:pt x="39" y="337"/>
                    </a:lnTo>
                    <a:lnTo>
                      <a:pt x="43" y="341"/>
                    </a:lnTo>
                    <a:lnTo>
                      <a:pt x="48" y="343"/>
                    </a:lnTo>
                    <a:lnTo>
                      <a:pt x="54" y="345"/>
                    </a:lnTo>
                    <a:lnTo>
                      <a:pt x="59" y="345"/>
                    </a:lnTo>
                    <a:lnTo>
                      <a:pt x="64" y="343"/>
                    </a:lnTo>
                    <a:lnTo>
                      <a:pt x="69" y="341"/>
                    </a:lnTo>
                    <a:lnTo>
                      <a:pt x="75" y="338"/>
                    </a:lnTo>
                    <a:lnTo>
                      <a:pt x="85" y="332"/>
                    </a:lnTo>
                    <a:lnTo>
                      <a:pt x="101" y="324"/>
                    </a:lnTo>
                    <a:lnTo>
                      <a:pt x="121" y="315"/>
                    </a:lnTo>
                    <a:lnTo>
                      <a:pt x="146" y="306"/>
                    </a:lnTo>
                    <a:lnTo>
                      <a:pt x="173" y="297"/>
                    </a:lnTo>
                    <a:lnTo>
                      <a:pt x="205" y="288"/>
                    </a:lnTo>
                    <a:lnTo>
                      <a:pt x="237" y="281"/>
                    </a:lnTo>
                    <a:lnTo>
                      <a:pt x="272" y="277"/>
                    </a:lnTo>
                    <a:lnTo>
                      <a:pt x="307" y="276"/>
                    </a:lnTo>
                    <a:lnTo>
                      <a:pt x="345" y="280"/>
                    </a:lnTo>
                    <a:lnTo>
                      <a:pt x="382" y="288"/>
                    </a:lnTo>
                    <a:lnTo>
                      <a:pt x="418" y="301"/>
                    </a:lnTo>
                    <a:lnTo>
                      <a:pt x="455" y="321"/>
                    </a:lnTo>
                    <a:lnTo>
                      <a:pt x="488" y="349"/>
                    </a:lnTo>
                    <a:lnTo>
                      <a:pt x="521" y="384"/>
                    </a:lnTo>
                    <a:lnTo>
                      <a:pt x="523" y="386"/>
                    </a:lnTo>
                    <a:lnTo>
                      <a:pt x="526" y="389"/>
                    </a:lnTo>
                    <a:lnTo>
                      <a:pt x="530" y="392"/>
                    </a:lnTo>
                    <a:lnTo>
                      <a:pt x="534" y="393"/>
                    </a:lnTo>
                    <a:lnTo>
                      <a:pt x="539" y="394"/>
                    </a:lnTo>
                    <a:lnTo>
                      <a:pt x="544" y="394"/>
                    </a:lnTo>
                    <a:lnTo>
                      <a:pt x="550" y="394"/>
                    </a:lnTo>
                    <a:lnTo>
                      <a:pt x="556" y="393"/>
                    </a:lnTo>
                    <a:lnTo>
                      <a:pt x="561" y="392"/>
                    </a:lnTo>
                    <a:lnTo>
                      <a:pt x="568" y="388"/>
                    </a:lnTo>
                    <a:lnTo>
                      <a:pt x="574" y="385"/>
                    </a:lnTo>
                    <a:lnTo>
                      <a:pt x="579" y="380"/>
                    </a:lnTo>
                    <a:lnTo>
                      <a:pt x="591" y="366"/>
                    </a:lnTo>
                    <a:lnTo>
                      <a:pt x="598" y="347"/>
                    </a:lnTo>
                    <a:lnTo>
                      <a:pt x="600" y="324"/>
                    </a:lnTo>
                    <a:lnTo>
                      <a:pt x="599" y="295"/>
                    </a:lnTo>
                    <a:lnTo>
                      <a:pt x="599" y="294"/>
                    </a:lnTo>
                    <a:lnTo>
                      <a:pt x="598" y="293"/>
                    </a:lnTo>
                    <a:lnTo>
                      <a:pt x="595" y="284"/>
                    </a:lnTo>
                    <a:lnTo>
                      <a:pt x="587" y="263"/>
                    </a:lnTo>
                    <a:lnTo>
                      <a:pt x="574" y="233"/>
                    </a:lnTo>
                    <a:lnTo>
                      <a:pt x="555" y="196"/>
                    </a:lnTo>
                    <a:lnTo>
                      <a:pt x="529" y="157"/>
                    </a:lnTo>
                    <a:lnTo>
                      <a:pt x="495" y="118"/>
                    </a:lnTo>
                    <a:lnTo>
                      <a:pt x="453" y="81"/>
                    </a:lnTo>
                    <a:lnTo>
                      <a:pt x="402" y="47"/>
                    </a:lnTo>
                    <a:lnTo>
                      <a:pt x="383" y="36"/>
                    </a:lnTo>
                    <a:lnTo>
                      <a:pt x="363" y="29"/>
                    </a:lnTo>
                    <a:lnTo>
                      <a:pt x="343" y="21"/>
                    </a:lnTo>
                    <a:lnTo>
                      <a:pt x="322" y="14"/>
                    </a:lnTo>
                    <a:lnTo>
                      <a:pt x="300" y="9"/>
                    </a:lnTo>
                    <a:lnTo>
                      <a:pt x="278" y="5"/>
                    </a:lnTo>
                    <a:lnTo>
                      <a:pt x="255" y="3"/>
                    </a:lnTo>
                    <a:lnTo>
                      <a:pt x="232" y="0"/>
                    </a:lnTo>
                    <a:lnTo>
                      <a:pt x="209" y="0"/>
                    </a:lnTo>
                    <a:lnTo>
                      <a:pt x="185" y="0"/>
                    </a:lnTo>
                    <a:lnTo>
                      <a:pt x="160" y="3"/>
                    </a:lnTo>
                    <a:lnTo>
                      <a:pt x="136" y="5"/>
                    </a:lnTo>
                    <a:lnTo>
                      <a:pt x="110" y="10"/>
                    </a:lnTo>
                    <a:lnTo>
                      <a:pt x="85" y="16"/>
                    </a:lnTo>
                    <a:lnTo>
                      <a:pt x="58" y="22"/>
                    </a:lnTo>
                    <a:lnTo>
                      <a:pt x="32"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09" name="Freeform 876">
                <a:extLst>
                  <a:ext uri="{FF2B5EF4-FFF2-40B4-BE49-F238E27FC236}">
                    <a16:creationId xmlns:a16="http://schemas.microsoft.com/office/drawing/2014/main" id="{1F6C0DA2-A3FB-4477-806A-9C1713828336}"/>
                  </a:ext>
                </a:extLst>
              </p:cNvPr>
              <p:cNvSpPr>
                <a:spLocks/>
              </p:cNvSpPr>
              <p:nvPr/>
            </p:nvSpPr>
            <p:spPr bwMode="auto">
              <a:xfrm>
                <a:off x="350" y="2467"/>
                <a:ext cx="114" cy="68"/>
              </a:xfrm>
              <a:custGeom>
                <a:avLst/>
                <a:gdLst>
                  <a:gd name="T0" fmla="*/ 0 w 501"/>
                  <a:gd name="T1" fmla="*/ 0 h 295"/>
                  <a:gd name="T2" fmla="*/ 0 w 501"/>
                  <a:gd name="T3" fmla="*/ 0 h 295"/>
                  <a:gd name="T4" fmla="*/ 0 w 501"/>
                  <a:gd name="T5" fmla="*/ 0 h 295"/>
                  <a:gd name="T6" fmla="*/ 0 w 501"/>
                  <a:gd name="T7" fmla="*/ 0 h 295"/>
                  <a:gd name="T8" fmla="*/ 0 w 501"/>
                  <a:gd name="T9" fmla="*/ 0 h 295"/>
                  <a:gd name="T10" fmla="*/ 0 w 501"/>
                  <a:gd name="T11" fmla="*/ 0 h 295"/>
                  <a:gd name="T12" fmla="*/ 0 w 501"/>
                  <a:gd name="T13" fmla="*/ 0 h 295"/>
                  <a:gd name="T14" fmla="*/ 0 w 501"/>
                  <a:gd name="T15" fmla="*/ 0 h 295"/>
                  <a:gd name="T16" fmla="*/ 0 w 501"/>
                  <a:gd name="T17" fmla="*/ 0 h 295"/>
                  <a:gd name="T18" fmla="*/ 0 w 501"/>
                  <a:gd name="T19" fmla="*/ 0 h 295"/>
                  <a:gd name="T20" fmla="*/ 0 w 501"/>
                  <a:gd name="T21" fmla="*/ 0 h 295"/>
                  <a:gd name="T22" fmla="*/ 0 w 501"/>
                  <a:gd name="T23" fmla="*/ 0 h 295"/>
                  <a:gd name="T24" fmla="*/ 0 w 501"/>
                  <a:gd name="T25" fmla="*/ 0 h 295"/>
                  <a:gd name="T26" fmla="*/ 0 w 501"/>
                  <a:gd name="T27" fmla="*/ 0 h 295"/>
                  <a:gd name="T28" fmla="*/ 0 w 501"/>
                  <a:gd name="T29" fmla="*/ 0 h 295"/>
                  <a:gd name="T30" fmla="*/ 0 w 501"/>
                  <a:gd name="T31" fmla="*/ 0 h 295"/>
                  <a:gd name="T32" fmla="*/ 0 w 501"/>
                  <a:gd name="T33" fmla="*/ 0 h 295"/>
                  <a:gd name="T34" fmla="*/ 0 w 501"/>
                  <a:gd name="T35" fmla="*/ 0 h 295"/>
                  <a:gd name="T36" fmla="*/ 0 w 501"/>
                  <a:gd name="T37" fmla="*/ 0 h 295"/>
                  <a:gd name="T38" fmla="*/ 0 w 501"/>
                  <a:gd name="T39" fmla="*/ 0 h 295"/>
                  <a:gd name="T40" fmla="*/ 0 w 501"/>
                  <a:gd name="T41" fmla="*/ 0 h 295"/>
                  <a:gd name="T42" fmla="*/ 0 w 501"/>
                  <a:gd name="T43" fmla="*/ 0 h 295"/>
                  <a:gd name="T44" fmla="*/ 0 w 501"/>
                  <a:gd name="T45" fmla="*/ 0 h 295"/>
                  <a:gd name="T46" fmla="*/ 0 w 501"/>
                  <a:gd name="T47" fmla="*/ 0 h 295"/>
                  <a:gd name="T48" fmla="*/ 0 w 501"/>
                  <a:gd name="T49" fmla="*/ 0 h 295"/>
                  <a:gd name="T50" fmla="*/ 0 w 501"/>
                  <a:gd name="T51" fmla="*/ 0 h 295"/>
                  <a:gd name="T52" fmla="*/ 0 w 501"/>
                  <a:gd name="T53" fmla="*/ 0 h 295"/>
                  <a:gd name="T54" fmla="*/ 0 w 501"/>
                  <a:gd name="T55" fmla="*/ 0 h 295"/>
                  <a:gd name="T56" fmla="*/ 0 w 501"/>
                  <a:gd name="T57" fmla="*/ 0 h 295"/>
                  <a:gd name="T58" fmla="*/ 0 w 501"/>
                  <a:gd name="T59" fmla="*/ 0 h 295"/>
                  <a:gd name="T60" fmla="*/ 0 w 501"/>
                  <a:gd name="T61" fmla="*/ 0 h 295"/>
                  <a:gd name="T62" fmla="*/ 0 w 501"/>
                  <a:gd name="T63" fmla="*/ 0 h 295"/>
                  <a:gd name="T64" fmla="*/ 0 w 501"/>
                  <a:gd name="T65" fmla="*/ 0 h 295"/>
                  <a:gd name="T66" fmla="*/ 0 w 501"/>
                  <a:gd name="T67" fmla="*/ 0 h 295"/>
                  <a:gd name="T68" fmla="*/ 0 w 501"/>
                  <a:gd name="T69" fmla="*/ 0 h 295"/>
                  <a:gd name="T70" fmla="*/ 0 w 501"/>
                  <a:gd name="T71" fmla="*/ 0 h 295"/>
                  <a:gd name="T72" fmla="*/ 0 w 501"/>
                  <a:gd name="T73" fmla="*/ 0 h 295"/>
                  <a:gd name="T74" fmla="*/ 0 w 501"/>
                  <a:gd name="T75" fmla="*/ 0 h 295"/>
                  <a:gd name="T76" fmla="*/ 0 w 501"/>
                  <a:gd name="T77" fmla="*/ 0 h 295"/>
                  <a:gd name="T78" fmla="*/ 0 w 501"/>
                  <a:gd name="T79" fmla="*/ 0 h 295"/>
                  <a:gd name="T80" fmla="*/ 0 w 501"/>
                  <a:gd name="T81" fmla="*/ 0 h 295"/>
                  <a:gd name="T82" fmla="*/ 0 w 501"/>
                  <a:gd name="T83" fmla="*/ 0 h 2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01"/>
                  <a:gd name="T127" fmla="*/ 0 h 295"/>
                  <a:gd name="T128" fmla="*/ 501 w 501"/>
                  <a:gd name="T129" fmla="*/ 295 h 2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01" h="295">
                    <a:moveTo>
                      <a:pt x="328" y="41"/>
                    </a:moveTo>
                    <a:lnTo>
                      <a:pt x="371" y="69"/>
                    </a:lnTo>
                    <a:lnTo>
                      <a:pt x="407" y="102"/>
                    </a:lnTo>
                    <a:lnTo>
                      <a:pt x="437" y="135"/>
                    </a:lnTo>
                    <a:lnTo>
                      <a:pt x="461" y="169"/>
                    </a:lnTo>
                    <a:lnTo>
                      <a:pt x="478" y="201"/>
                    </a:lnTo>
                    <a:lnTo>
                      <a:pt x="489" y="227"/>
                    </a:lnTo>
                    <a:lnTo>
                      <a:pt x="497" y="246"/>
                    </a:lnTo>
                    <a:lnTo>
                      <a:pt x="500" y="255"/>
                    </a:lnTo>
                    <a:lnTo>
                      <a:pt x="501" y="260"/>
                    </a:lnTo>
                    <a:lnTo>
                      <a:pt x="501" y="264"/>
                    </a:lnTo>
                    <a:lnTo>
                      <a:pt x="501" y="269"/>
                    </a:lnTo>
                    <a:lnTo>
                      <a:pt x="501" y="273"/>
                    </a:lnTo>
                    <a:lnTo>
                      <a:pt x="501" y="282"/>
                    </a:lnTo>
                    <a:lnTo>
                      <a:pt x="500" y="288"/>
                    </a:lnTo>
                    <a:lnTo>
                      <a:pt x="499" y="293"/>
                    </a:lnTo>
                    <a:lnTo>
                      <a:pt x="497" y="295"/>
                    </a:lnTo>
                    <a:lnTo>
                      <a:pt x="466" y="263"/>
                    </a:lnTo>
                    <a:lnTo>
                      <a:pt x="433" y="238"/>
                    </a:lnTo>
                    <a:lnTo>
                      <a:pt x="401" y="217"/>
                    </a:lnTo>
                    <a:lnTo>
                      <a:pt x="366" y="202"/>
                    </a:lnTo>
                    <a:lnTo>
                      <a:pt x="332" y="191"/>
                    </a:lnTo>
                    <a:lnTo>
                      <a:pt x="297" y="185"/>
                    </a:lnTo>
                    <a:lnTo>
                      <a:pt x="262" y="182"/>
                    </a:lnTo>
                    <a:lnTo>
                      <a:pt x="228" y="182"/>
                    </a:lnTo>
                    <a:lnTo>
                      <a:pt x="195" y="185"/>
                    </a:lnTo>
                    <a:lnTo>
                      <a:pt x="163" y="190"/>
                    </a:lnTo>
                    <a:lnTo>
                      <a:pt x="133" y="197"/>
                    </a:lnTo>
                    <a:lnTo>
                      <a:pt x="106" y="204"/>
                    </a:lnTo>
                    <a:lnTo>
                      <a:pt x="79" y="214"/>
                    </a:lnTo>
                    <a:lnTo>
                      <a:pt x="56" y="223"/>
                    </a:lnTo>
                    <a:lnTo>
                      <a:pt x="37" y="230"/>
                    </a:lnTo>
                    <a:lnTo>
                      <a:pt x="20" y="238"/>
                    </a:lnTo>
                    <a:lnTo>
                      <a:pt x="16" y="227"/>
                    </a:lnTo>
                    <a:lnTo>
                      <a:pt x="13" y="217"/>
                    </a:lnTo>
                    <a:lnTo>
                      <a:pt x="11" y="207"/>
                    </a:lnTo>
                    <a:lnTo>
                      <a:pt x="7" y="197"/>
                    </a:lnTo>
                    <a:lnTo>
                      <a:pt x="22" y="190"/>
                    </a:lnTo>
                    <a:lnTo>
                      <a:pt x="44" y="181"/>
                    </a:lnTo>
                    <a:lnTo>
                      <a:pt x="70" y="172"/>
                    </a:lnTo>
                    <a:lnTo>
                      <a:pt x="98" y="161"/>
                    </a:lnTo>
                    <a:lnTo>
                      <a:pt x="122" y="151"/>
                    </a:lnTo>
                    <a:lnTo>
                      <a:pt x="145" y="143"/>
                    </a:lnTo>
                    <a:lnTo>
                      <a:pt x="159" y="138"/>
                    </a:lnTo>
                    <a:lnTo>
                      <a:pt x="164" y="135"/>
                    </a:lnTo>
                    <a:lnTo>
                      <a:pt x="171" y="132"/>
                    </a:lnTo>
                    <a:lnTo>
                      <a:pt x="174" y="126"/>
                    </a:lnTo>
                    <a:lnTo>
                      <a:pt x="177" y="120"/>
                    </a:lnTo>
                    <a:lnTo>
                      <a:pt x="178" y="113"/>
                    </a:lnTo>
                    <a:lnTo>
                      <a:pt x="178" y="112"/>
                    </a:lnTo>
                    <a:lnTo>
                      <a:pt x="178" y="109"/>
                    </a:lnTo>
                    <a:lnTo>
                      <a:pt x="178" y="108"/>
                    </a:lnTo>
                    <a:lnTo>
                      <a:pt x="178" y="107"/>
                    </a:lnTo>
                    <a:lnTo>
                      <a:pt x="174" y="99"/>
                    </a:lnTo>
                    <a:lnTo>
                      <a:pt x="168" y="93"/>
                    </a:lnTo>
                    <a:lnTo>
                      <a:pt x="161" y="89"/>
                    </a:lnTo>
                    <a:lnTo>
                      <a:pt x="152" y="89"/>
                    </a:lnTo>
                    <a:lnTo>
                      <a:pt x="147" y="90"/>
                    </a:lnTo>
                    <a:lnTo>
                      <a:pt x="134" y="91"/>
                    </a:lnTo>
                    <a:lnTo>
                      <a:pt x="115" y="94"/>
                    </a:lnTo>
                    <a:lnTo>
                      <a:pt x="92" y="96"/>
                    </a:lnTo>
                    <a:lnTo>
                      <a:pt x="66" y="100"/>
                    </a:lnTo>
                    <a:lnTo>
                      <a:pt x="42" y="104"/>
                    </a:lnTo>
                    <a:lnTo>
                      <a:pt x="18" y="107"/>
                    </a:lnTo>
                    <a:lnTo>
                      <a:pt x="0" y="109"/>
                    </a:lnTo>
                    <a:lnTo>
                      <a:pt x="3" y="86"/>
                    </a:lnTo>
                    <a:lnTo>
                      <a:pt x="5" y="63"/>
                    </a:lnTo>
                    <a:lnTo>
                      <a:pt x="8" y="41"/>
                    </a:lnTo>
                    <a:lnTo>
                      <a:pt x="9" y="24"/>
                    </a:lnTo>
                    <a:lnTo>
                      <a:pt x="33" y="17"/>
                    </a:lnTo>
                    <a:lnTo>
                      <a:pt x="55" y="12"/>
                    </a:lnTo>
                    <a:lnTo>
                      <a:pt x="78" y="8"/>
                    </a:lnTo>
                    <a:lnTo>
                      <a:pt x="99" y="4"/>
                    </a:lnTo>
                    <a:lnTo>
                      <a:pt x="121" y="3"/>
                    </a:lnTo>
                    <a:lnTo>
                      <a:pt x="142" y="0"/>
                    </a:lnTo>
                    <a:lnTo>
                      <a:pt x="163" y="0"/>
                    </a:lnTo>
                    <a:lnTo>
                      <a:pt x="182" y="0"/>
                    </a:lnTo>
                    <a:lnTo>
                      <a:pt x="203" y="3"/>
                    </a:lnTo>
                    <a:lnTo>
                      <a:pt x="221" y="5"/>
                    </a:lnTo>
                    <a:lnTo>
                      <a:pt x="241" y="8"/>
                    </a:lnTo>
                    <a:lnTo>
                      <a:pt x="259" y="13"/>
                    </a:lnTo>
                    <a:lnTo>
                      <a:pt x="277" y="18"/>
                    </a:lnTo>
                    <a:lnTo>
                      <a:pt x="294" y="25"/>
                    </a:lnTo>
                    <a:lnTo>
                      <a:pt x="311" y="31"/>
                    </a:lnTo>
                    <a:lnTo>
                      <a:pt x="328" y="41"/>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10" name="Freeform 877">
                <a:extLst>
                  <a:ext uri="{FF2B5EF4-FFF2-40B4-BE49-F238E27FC236}">
                    <a16:creationId xmlns:a16="http://schemas.microsoft.com/office/drawing/2014/main" id="{8C530090-888E-4F69-B73F-41ED05FF0C59}"/>
                  </a:ext>
                </a:extLst>
              </p:cNvPr>
              <p:cNvSpPr>
                <a:spLocks/>
              </p:cNvSpPr>
              <p:nvPr/>
            </p:nvSpPr>
            <p:spPr bwMode="auto">
              <a:xfrm>
                <a:off x="570" y="2602"/>
                <a:ext cx="18" cy="22"/>
              </a:xfrm>
              <a:custGeom>
                <a:avLst/>
                <a:gdLst>
                  <a:gd name="T0" fmla="*/ 0 w 78"/>
                  <a:gd name="T1" fmla="*/ 0 h 96"/>
                  <a:gd name="T2" fmla="*/ 0 w 78"/>
                  <a:gd name="T3" fmla="*/ 0 h 96"/>
                  <a:gd name="T4" fmla="*/ 0 w 78"/>
                  <a:gd name="T5" fmla="*/ 0 h 96"/>
                  <a:gd name="T6" fmla="*/ 0 w 78"/>
                  <a:gd name="T7" fmla="*/ 0 h 96"/>
                  <a:gd name="T8" fmla="*/ 0 w 78"/>
                  <a:gd name="T9" fmla="*/ 0 h 96"/>
                  <a:gd name="T10" fmla="*/ 0 w 78"/>
                  <a:gd name="T11" fmla="*/ 0 h 96"/>
                  <a:gd name="T12" fmla="*/ 0 w 78"/>
                  <a:gd name="T13" fmla="*/ 0 h 96"/>
                  <a:gd name="T14" fmla="*/ 0 w 78"/>
                  <a:gd name="T15" fmla="*/ 0 h 96"/>
                  <a:gd name="T16" fmla="*/ 0 w 78"/>
                  <a:gd name="T17" fmla="*/ 0 h 96"/>
                  <a:gd name="T18" fmla="*/ 0 w 78"/>
                  <a:gd name="T19" fmla="*/ 0 h 96"/>
                  <a:gd name="T20" fmla="*/ 0 w 78"/>
                  <a:gd name="T21" fmla="*/ 0 h 96"/>
                  <a:gd name="T22" fmla="*/ 0 w 78"/>
                  <a:gd name="T23" fmla="*/ 0 h 96"/>
                  <a:gd name="T24" fmla="*/ 0 w 78"/>
                  <a:gd name="T25" fmla="*/ 0 h 96"/>
                  <a:gd name="T26" fmla="*/ 0 w 78"/>
                  <a:gd name="T27" fmla="*/ 0 h 96"/>
                  <a:gd name="T28" fmla="*/ 0 w 78"/>
                  <a:gd name="T29" fmla="*/ 0 h 96"/>
                  <a:gd name="T30" fmla="*/ 0 w 78"/>
                  <a:gd name="T31" fmla="*/ 0 h 96"/>
                  <a:gd name="T32" fmla="*/ 0 w 78"/>
                  <a:gd name="T33" fmla="*/ 0 h 96"/>
                  <a:gd name="T34" fmla="*/ 0 w 78"/>
                  <a:gd name="T35" fmla="*/ 0 h 96"/>
                  <a:gd name="T36" fmla="*/ 0 w 78"/>
                  <a:gd name="T37" fmla="*/ 0 h 96"/>
                  <a:gd name="T38" fmla="*/ 0 w 78"/>
                  <a:gd name="T39" fmla="*/ 0 h 96"/>
                  <a:gd name="T40" fmla="*/ 0 w 78"/>
                  <a:gd name="T41" fmla="*/ 0 h 96"/>
                  <a:gd name="T42" fmla="*/ 0 w 78"/>
                  <a:gd name="T43" fmla="*/ 0 h 96"/>
                  <a:gd name="T44" fmla="*/ 0 w 78"/>
                  <a:gd name="T45" fmla="*/ 0 h 96"/>
                  <a:gd name="T46" fmla="*/ 0 w 78"/>
                  <a:gd name="T47" fmla="*/ 0 h 96"/>
                  <a:gd name="T48" fmla="*/ 0 w 78"/>
                  <a:gd name="T49" fmla="*/ 0 h 96"/>
                  <a:gd name="T50" fmla="*/ 0 w 78"/>
                  <a:gd name="T51" fmla="*/ 0 h 96"/>
                  <a:gd name="T52" fmla="*/ 0 w 78"/>
                  <a:gd name="T53" fmla="*/ 0 h 96"/>
                  <a:gd name="T54" fmla="*/ 0 w 78"/>
                  <a:gd name="T55" fmla="*/ 0 h 96"/>
                  <a:gd name="T56" fmla="*/ 0 w 78"/>
                  <a:gd name="T57" fmla="*/ 0 h 96"/>
                  <a:gd name="T58" fmla="*/ 0 w 78"/>
                  <a:gd name="T59" fmla="*/ 0 h 96"/>
                  <a:gd name="T60" fmla="*/ 0 w 78"/>
                  <a:gd name="T61" fmla="*/ 0 h 96"/>
                  <a:gd name="T62" fmla="*/ 0 w 78"/>
                  <a:gd name="T63" fmla="*/ 0 h 96"/>
                  <a:gd name="T64" fmla="*/ 0 w 78"/>
                  <a:gd name="T65" fmla="*/ 0 h 96"/>
                  <a:gd name="T66" fmla="*/ 0 w 78"/>
                  <a:gd name="T67" fmla="*/ 0 h 96"/>
                  <a:gd name="T68" fmla="*/ 0 w 78"/>
                  <a:gd name="T69" fmla="*/ 0 h 96"/>
                  <a:gd name="T70" fmla="*/ 0 w 78"/>
                  <a:gd name="T71" fmla="*/ 0 h 96"/>
                  <a:gd name="T72" fmla="*/ 0 w 78"/>
                  <a:gd name="T73" fmla="*/ 0 h 96"/>
                  <a:gd name="T74" fmla="*/ 0 w 78"/>
                  <a:gd name="T75" fmla="*/ 0 h 96"/>
                  <a:gd name="T76" fmla="*/ 0 w 78"/>
                  <a:gd name="T77" fmla="*/ 0 h 96"/>
                  <a:gd name="T78" fmla="*/ 0 w 78"/>
                  <a:gd name="T79" fmla="*/ 0 h 96"/>
                  <a:gd name="T80" fmla="*/ 0 w 78"/>
                  <a:gd name="T81" fmla="*/ 0 h 96"/>
                  <a:gd name="T82" fmla="*/ 0 w 78"/>
                  <a:gd name="T83" fmla="*/ 0 h 96"/>
                  <a:gd name="T84" fmla="*/ 0 w 78"/>
                  <a:gd name="T85" fmla="*/ 0 h 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8"/>
                  <a:gd name="T130" fmla="*/ 0 h 96"/>
                  <a:gd name="T131" fmla="*/ 78 w 78"/>
                  <a:gd name="T132" fmla="*/ 96 h 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8" h="96">
                    <a:moveTo>
                      <a:pt x="31" y="1"/>
                    </a:moveTo>
                    <a:lnTo>
                      <a:pt x="26" y="4"/>
                    </a:lnTo>
                    <a:lnTo>
                      <a:pt x="22" y="8"/>
                    </a:lnTo>
                    <a:lnTo>
                      <a:pt x="21" y="13"/>
                    </a:lnTo>
                    <a:lnTo>
                      <a:pt x="19" y="18"/>
                    </a:lnTo>
                    <a:lnTo>
                      <a:pt x="19" y="19"/>
                    </a:lnTo>
                    <a:lnTo>
                      <a:pt x="21" y="22"/>
                    </a:lnTo>
                    <a:lnTo>
                      <a:pt x="21" y="23"/>
                    </a:lnTo>
                    <a:lnTo>
                      <a:pt x="21" y="26"/>
                    </a:lnTo>
                    <a:lnTo>
                      <a:pt x="22" y="28"/>
                    </a:lnTo>
                    <a:lnTo>
                      <a:pt x="25" y="35"/>
                    </a:lnTo>
                    <a:lnTo>
                      <a:pt x="28" y="43"/>
                    </a:lnTo>
                    <a:lnTo>
                      <a:pt x="32" y="53"/>
                    </a:lnTo>
                    <a:lnTo>
                      <a:pt x="26" y="56"/>
                    </a:lnTo>
                    <a:lnTo>
                      <a:pt x="19" y="58"/>
                    </a:lnTo>
                    <a:lnTo>
                      <a:pt x="14" y="60"/>
                    </a:lnTo>
                    <a:lnTo>
                      <a:pt x="13" y="60"/>
                    </a:lnTo>
                    <a:lnTo>
                      <a:pt x="8" y="62"/>
                    </a:lnTo>
                    <a:lnTo>
                      <a:pt x="4" y="66"/>
                    </a:lnTo>
                    <a:lnTo>
                      <a:pt x="1" y="73"/>
                    </a:lnTo>
                    <a:lnTo>
                      <a:pt x="0" y="78"/>
                    </a:lnTo>
                    <a:lnTo>
                      <a:pt x="0" y="79"/>
                    </a:lnTo>
                    <a:lnTo>
                      <a:pt x="0" y="80"/>
                    </a:lnTo>
                    <a:lnTo>
                      <a:pt x="0" y="82"/>
                    </a:lnTo>
                    <a:lnTo>
                      <a:pt x="1" y="83"/>
                    </a:lnTo>
                    <a:lnTo>
                      <a:pt x="5" y="90"/>
                    </a:lnTo>
                    <a:lnTo>
                      <a:pt x="10" y="95"/>
                    </a:lnTo>
                    <a:lnTo>
                      <a:pt x="18" y="96"/>
                    </a:lnTo>
                    <a:lnTo>
                      <a:pt x="25" y="96"/>
                    </a:lnTo>
                    <a:lnTo>
                      <a:pt x="65" y="83"/>
                    </a:lnTo>
                    <a:lnTo>
                      <a:pt x="69" y="80"/>
                    </a:lnTo>
                    <a:lnTo>
                      <a:pt x="71" y="79"/>
                    </a:lnTo>
                    <a:lnTo>
                      <a:pt x="74" y="77"/>
                    </a:lnTo>
                    <a:lnTo>
                      <a:pt x="77" y="73"/>
                    </a:lnTo>
                    <a:lnTo>
                      <a:pt x="78" y="69"/>
                    </a:lnTo>
                    <a:lnTo>
                      <a:pt x="78" y="65"/>
                    </a:lnTo>
                    <a:lnTo>
                      <a:pt x="78" y="61"/>
                    </a:lnTo>
                    <a:lnTo>
                      <a:pt x="77" y="57"/>
                    </a:lnTo>
                    <a:lnTo>
                      <a:pt x="56" y="10"/>
                    </a:lnTo>
                    <a:lnTo>
                      <a:pt x="52" y="5"/>
                    </a:lnTo>
                    <a:lnTo>
                      <a:pt x="45" y="1"/>
                    </a:lnTo>
                    <a:lnTo>
                      <a:pt x="39" y="0"/>
                    </a:lnTo>
                    <a:lnTo>
                      <a:pt x="3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11" name="Freeform 878">
                <a:extLst>
                  <a:ext uri="{FF2B5EF4-FFF2-40B4-BE49-F238E27FC236}">
                    <a16:creationId xmlns:a16="http://schemas.microsoft.com/office/drawing/2014/main" id="{19775C8E-E6D4-46D4-8184-8DC9EEA216B6}"/>
                  </a:ext>
                </a:extLst>
              </p:cNvPr>
              <p:cNvSpPr>
                <a:spLocks/>
              </p:cNvSpPr>
              <p:nvPr/>
            </p:nvSpPr>
            <p:spPr bwMode="auto">
              <a:xfrm>
                <a:off x="545" y="2598"/>
                <a:ext cx="8" cy="9"/>
              </a:xfrm>
              <a:custGeom>
                <a:avLst/>
                <a:gdLst>
                  <a:gd name="T0" fmla="*/ 0 w 39"/>
                  <a:gd name="T1" fmla="*/ 0 h 41"/>
                  <a:gd name="T2" fmla="*/ 0 w 39"/>
                  <a:gd name="T3" fmla="*/ 0 h 41"/>
                  <a:gd name="T4" fmla="*/ 0 w 39"/>
                  <a:gd name="T5" fmla="*/ 0 h 41"/>
                  <a:gd name="T6" fmla="*/ 0 w 39"/>
                  <a:gd name="T7" fmla="*/ 0 h 41"/>
                  <a:gd name="T8" fmla="*/ 0 w 39"/>
                  <a:gd name="T9" fmla="*/ 0 h 41"/>
                  <a:gd name="T10" fmla="*/ 0 w 39"/>
                  <a:gd name="T11" fmla="*/ 0 h 41"/>
                  <a:gd name="T12" fmla="*/ 0 w 39"/>
                  <a:gd name="T13" fmla="*/ 0 h 41"/>
                  <a:gd name="T14" fmla="*/ 0 w 39"/>
                  <a:gd name="T15" fmla="*/ 0 h 41"/>
                  <a:gd name="T16" fmla="*/ 0 w 39"/>
                  <a:gd name="T17" fmla="*/ 0 h 41"/>
                  <a:gd name="T18" fmla="*/ 0 w 39"/>
                  <a:gd name="T19" fmla="*/ 0 h 41"/>
                  <a:gd name="T20" fmla="*/ 0 w 39"/>
                  <a:gd name="T21" fmla="*/ 0 h 41"/>
                  <a:gd name="T22" fmla="*/ 0 w 39"/>
                  <a:gd name="T23" fmla="*/ 0 h 41"/>
                  <a:gd name="T24" fmla="*/ 0 w 39"/>
                  <a:gd name="T25" fmla="*/ 0 h 41"/>
                  <a:gd name="T26" fmla="*/ 0 w 39"/>
                  <a:gd name="T27" fmla="*/ 0 h 41"/>
                  <a:gd name="T28" fmla="*/ 0 w 39"/>
                  <a:gd name="T29" fmla="*/ 0 h 41"/>
                  <a:gd name="T30" fmla="*/ 0 w 39"/>
                  <a:gd name="T31" fmla="*/ 0 h 41"/>
                  <a:gd name="T32" fmla="*/ 0 w 39"/>
                  <a:gd name="T33" fmla="*/ 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41"/>
                  <a:gd name="T53" fmla="*/ 39 w 39"/>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41">
                    <a:moveTo>
                      <a:pt x="39" y="20"/>
                    </a:moveTo>
                    <a:lnTo>
                      <a:pt x="38" y="28"/>
                    </a:lnTo>
                    <a:lnTo>
                      <a:pt x="33" y="34"/>
                    </a:lnTo>
                    <a:lnTo>
                      <a:pt x="26" y="39"/>
                    </a:lnTo>
                    <a:lnTo>
                      <a:pt x="18" y="41"/>
                    </a:lnTo>
                    <a:lnTo>
                      <a:pt x="12" y="39"/>
                    </a:lnTo>
                    <a:lnTo>
                      <a:pt x="5" y="34"/>
                    </a:lnTo>
                    <a:lnTo>
                      <a:pt x="1" y="28"/>
                    </a:lnTo>
                    <a:lnTo>
                      <a:pt x="0" y="20"/>
                    </a:lnTo>
                    <a:lnTo>
                      <a:pt x="1" y="12"/>
                    </a:lnTo>
                    <a:lnTo>
                      <a:pt x="5" y="5"/>
                    </a:lnTo>
                    <a:lnTo>
                      <a:pt x="12" y="1"/>
                    </a:lnTo>
                    <a:lnTo>
                      <a:pt x="18" y="0"/>
                    </a:lnTo>
                    <a:lnTo>
                      <a:pt x="26" y="1"/>
                    </a:lnTo>
                    <a:lnTo>
                      <a:pt x="33" y="5"/>
                    </a:lnTo>
                    <a:lnTo>
                      <a:pt x="38" y="12"/>
                    </a:lnTo>
                    <a:lnTo>
                      <a:pt x="39"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12" name="Freeform 879">
                <a:extLst>
                  <a:ext uri="{FF2B5EF4-FFF2-40B4-BE49-F238E27FC236}">
                    <a16:creationId xmlns:a16="http://schemas.microsoft.com/office/drawing/2014/main" id="{B629E086-2B70-416A-83D4-B55D03FB5787}"/>
                  </a:ext>
                </a:extLst>
              </p:cNvPr>
              <p:cNvSpPr>
                <a:spLocks/>
              </p:cNvSpPr>
              <p:nvPr/>
            </p:nvSpPr>
            <p:spPr bwMode="auto">
              <a:xfrm>
                <a:off x="596" y="2596"/>
                <a:ext cx="9" cy="9"/>
              </a:xfrm>
              <a:custGeom>
                <a:avLst/>
                <a:gdLst>
                  <a:gd name="T0" fmla="*/ 0 w 40"/>
                  <a:gd name="T1" fmla="*/ 0 h 40"/>
                  <a:gd name="T2" fmla="*/ 0 w 40"/>
                  <a:gd name="T3" fmla="*/ 0 h 40"/>
                  <a:gd name="T4" fmla="*/ 0 w 40"/>
                  <a:gd name="T5" fmla="*/ 0 h 40"/>
                  <a:gd name="T6" fmla="*/ 0 w 40"/>
                  <a:gd name="T7" fmla="*/ 0 h 40"/>
                  <a:gd name="T8" fmla="*/ 0 w 40"/>
                  <a:gd name="T9" fmla="*/ 0 h 40"/>
                  <a:gd name="T10" fmla="*/ 0 w 40"/>
                  <a:gd name="T11" fmla="*/ 0 h 40"/>
                  <a:gd name="T12" fmla="*/ 0 w 40"/>
                  <a:gd name="T13" fmla="*/ 0 h 40"/>
                  <a:gd name="T14" fmla="*/ 0 w 40"/>
                  <a:gd name="T15" fmla="*/ 0 h 40"/>
                  <a:gd name="T16" fmla="*/ 0 w 40"/>
                  <a:gd name="T17" fmla="*/ 0 h 40"/>
                  <a:gd name="T18" fmla="*/ 0 w 40"/>
                  <a:gd name="T19" fmla="*/ 0 h 40"/>
                  <a:gd name="T20" fmla="*/ 0 w 40"/>
                  <a:gd name="T21" fmla="*/ 0 h 40"/>
                  <a:gd name="T22" fmla="*/ 0 w 40"/>
                  <a:gd name="T23" fmla="*/ 0 h 40"/>
                  <a:gd name="T24" fmla="*/ 0 w 40"/>
                  <a:gd name="T25" fmla="*/ 0 h 40"/>
                  <a:gd name="T26" fmla="*/ 0 w 40"/>
                  <a:gd name="T27" fmla="*/ 0 h 40"/>
                  <a:gd name="T28" fmla="*/ 0 w 40"/>
                  <a:gd name="T29" fmla="*/ 0 h 40"/>
                  <a:gd name="T30" fmla="*/ 0 w 40"/>
                  <a:gd name="T31" fmla="*/ 0 h 40"/>
                  <a:gd name="T32" fmla="*/ 0 w 40"/>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0"/>
                  <a:gd name="T53" fmla="*/ 40 w 40"/>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0">
                    <a:moveTo>
                      <a:pt x="40" y="21"/>
                    </a:moveTo>
                    <a:lnTo>
                      <a:pt x="39" y="29"/>
                    </a:lnTo>
                    <a:lnTo>
                      <a:pt x="35" y="34"/>
                    </a:lnTo>
                    <a:lnTo>
                      <a:pt x="29" y="39"/>
                    </a:lnTo>
                    <a:lnTo>
                      <a:pt x="21" y="40"/>
                    </a:lnTo>
                    <a:lnTo>
                      <a:pt x="13" y="39"/>
                    </a:lnTo>
                    <a:lnTo>
                      <a:pt x="7" y="34"/>
                    </a:lnTo>
                    <a:lnTo>
                      <a:pt x="1" y="29"/>
                    </a:lnTo>
                    <a:lnTo>
                      <a:pt x="0" y="21"/>
                    </a:lnTo>
                    <a:lnTo>
                      <a:pt x="1" y="13"/>
                    </a:lnTo>
                    <a:lnTo>
                      <a:pt x="7" y="7"/>
                    </a:lnTo>
                    <a:lnTo>
                      <a:pt x="13" y="1"/>
                    </a:lnTo>
                    <a:lnTo>
                      <a:pt x="21" y="0"/>
                    </a:lnTo>
                    <a:lnTo>
                      <a:pt x="29" y="1"/>
                    </a:lnTo>
                    <a:lnTo>
                      <a:pt x="35" y="7"/>
                    </a:lnTo>
                    <a:lnTo>
                      <a:pt x="39" y="13"/>
                    </a:lnTo>
                    <a:lnTo>
                      <a:pt x="4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13" name="Freeform 880">
                <a:extLst>
                  <a:ext uri="{FF2B5EF4-FFF2-40B4-BE49-F238E27FC236}">
                    <a16:creationId xmlns:a16="http://schemas.microsoft.com/office/drawing/2014/main" id="{606D461A-3475-404B-ACBB-1412902E8008}"/>
                  </a:ext>
                </a:extLst>
              </p:cNvPr>
              <p:cNvSpPr>
                <a:spLocks/>
              </p:cNvSpPr>
              <p:nvPr/>
            </p:nvSpPr>
            <p:spPr bwMode="auto">
              <a:xfrm>
                <a:off x="429" y="2630"/>
                <a:ext cx="86" cy="174"/>
              </a:xfrm>
              <a:custGeom>
                <a:avLst/>
                <a:gdLst>
                  <a:gd name="T0" fmla="*/ 0 w 375"/>
                  <a:gd name="T1" fmla="*/ 0 h 760"/>
                  <a:gd name="T2" fmla="*/ 0 w 375"/>
                  <a:gd name="T3" fmla="*/ 0 h 760"/>
                  <a:gd name="T4" fmla="*/ 0 w 375"/>
                  <a:gd name="T5" fmla="*/ 0 h 760"/>
                  <a:gd name="T6" fmla="*/ 0 w 375"/>
                  <a:gd name="T7" fmla="*/ 0 h 760"/>
                  <a:gd name="T8" fmla="*/ 0 w 375"/>
                  <a:gd name="T9" fmla="*/ 0 h 760"/>
                  <a:gd name="T10" fmla="*/ 0 w 375"/>
                  <a:gd name="T11" fmla="*/ 0 h 760"/>
                  <a:gd name="T12" fmla="*/ 0 w 375"/>
                  <a:gd name="T13" fmla="*/ 0 h 760"/>
                  <a:gd name="T14" fmla="*/ 0 w 375"/>
                  <a:gd name="T15" fmla="*/ 0 h 760"/>
                  <a:gd name="T16" fmla="*/ 0 w 375"/>
                  <a:gd name="T17" fmla="*/ 0 h 760"/>
                  <a:gd name="T18" fmla="*/ 0 w 375"/>
                  <a:gd name="T19" fmla="*/ 0 h 760"/>
                  <a:gd name="T20" fmla="*/ 0 w 375"/>
                  <a:gd name="T21" fmla="*/ 0 h 760"/>
                  <a:gd name="T22" fmla="*/ 0 w 375"/>
                  <a:gd name="T23" fmla="*/ 0 h 760"/>
                  <a:gd name="T24" fmla="*/ 0 w 375"/>
                  <a:gd name="T25" fmla="*/ 0 h 760"/>
                  <a:gd name="T26" fmla="*/ 0 w 375"/>
                  <a:gd name="T27" fmla="*/ 0 h 760"/>
                  <a:gd name="T28" fmla="*/ 0 w 375"/>
                  <a:gd name="T29" fmla="*/ 0 h 760"/>
                  <a:gd name="T30" fmla="*/ 0 w 375"/>
                  <a:gd name="T31" fmla="*/ 0 h 760"/>
                  <a:gd name="T32" fmla="*/ 0 w 375"/>
                  <a:gd name="T33" fmla="*/ 0 h 760"/>
                  <a:gd name="T34" fmla="*/ 0 w 375"/>
                  <a:gd name="T35" fmla="*/ 0 h 760"/>
                  <a:gd name="T36" fmla="*/ 0 w 375"/>
                  <a:gd name="T37" fmla="*/ 0 h 760"/>
                  <a:gd name="T38" fmla="*/ 0 w 375"/>
                  <a:gd name="T39" fmla="*/ 0 h 760"/>
                  <a:gd name="T40" fmla="*/ 0 w 375"/>
                  <a:gd name="T41" fmla="*/ 0 h 760"/>
                  <a:gd name="T42" fmla="*/ 0 w 375"/>
                  <a:gd name="T43" fmla="*/ 0 h 760"/>
                  <a:gd name="T44" fmla="*/ 0 w 375"/>
                  <a:gd name="T45" fmla="*/ 0 h 760"/>
                  <a:gd name="T46" fmla="*/ 0 w 375"/>
                  <a:gd name="T47" fmla="*/ 0 h 760"/>
                  <a:gd name="T48" fmla="*/ 0 w 375"/>
                  <a:gd name="T49" fmla="*/ 0 h 760"/>
                  <a:gd name="T50" fmla="*/ 0 w 375"/>
                  <a:gd name="T51" fmla="*/ 0 h 760"/>
                  <a:gd name="T52" fmla="*/ 0 w 375"/>
                  <a:gd name="T53" fmla="*/ 0 h 760"/>
                  <a:gd name="T54" fmla="*/ 0 w 375"/>
                  <a:gd name="T55" fmla="*/ 0 h 760"/>
                  <a:gd name="T56" fmla="*/ 0 w 375"/>
                  <a:gd name="T57" fmla="*/ 0 h 760"/>
                  <a:gd name="T58" fmla="*/ 0 w 375"/>
                  <a:gd name="T59" fmla="*/ 0 h 760"/>
                  <a:gd name="T60" fmla="*/ 0 w 375"/>
                  <a:gd name="T61" fmla="*/ 0 h 760"/>
                  <a:gd name="T62" fmla="*/ 0 w 375"/>
                  <a:gd name="T63" fmla="*/ 0 h 760"/>
                  <a:gd name="T64" fmla="*/ 0 w 375"/>
                  <a:gd name="T65" fmla="*/ 0 h 760"/>
                  <a:gd name="T66" fmla="*/ 0 w 375"/>
                  <a:gd name="T67" fmla="*/ 0 h 7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75"/>
                  <a:gd name="T103" fmla="*/ 0 h 760"/>
                  <a:gd name="T104" fmla="*/ 375 w 375"/>
                  <a:gd name="T105" fmla="*/ 760 h 7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75" h="760">
                    <a:moveTo>
                      <a:pt x="185" y="17"/>
                    </a:moveTo>
                    <a:lnTo>
                      <a:pt x="182" y="18"/>
                    </a:lnTo>
                    <a:lnTo>
                      <a:pt x="180" y="19"/>
                    </a:lnTo>
                    <a:lnTo>
                      <a:pt x="125" y="92"/>
                    </a:lnTo>
                    <a:lnTo>
                      <a:pt x="82" y="189"/>
                    </a:lnTo>
                    <a:lnTo>
                      <a:pt x="51" y="299"/>
                    </a:lnTo>
                    <a:lnTo>
                      <a:pt x="28" y="414"/>
                    </a:lnTo>
                    <a:lnTo>
                      <a:pt x="13" y="522"/>
                    </a:lnTo>
                    <a:lnTo>
                      <a:pt x="5" y="613"/>
                    </a:lnTo>
                    <a:lnTo>
                      <a:pt x="2" y="678"/>
                    </a:lnTo>
                    <a:lnTo>
                      <a:pt x="0" y="708"/>
                    </a:lnTo>
                    <a:lnTo>
                      <a:pt x="0" y="719"/>
                    </a:lnTo>
                    <a:lnTo>
                      <a:pt x="12" y="726"/>
                    </a:lnTo>
                    <a:lnTo>
                      <a:pt x="43" y="739"/>
                    </a:lnTo>
                    <a:lnTo>
                      <a:pt x="72" y="748"/>
                    </a:lnTo>
                    <a:lnTo>
                      <a:pt x="98" y="754"/>
                    </a:lnTo>
                    <a:lnTo>
                      <a:pt x="121" y="758"/>
                    </a:lnTo>
                    <a:lnTo>
                      <a:pt x="143" y="760"/>
                    </a:lnTo>
                    <a:lnTo>
                      <a:pt x="164" y="758"/>
                    </a:lnTo>
                    <a:lnTo>
                      <a:pt x="181" y="756"/>
                    </a:lnTo>
                    <a:lnTo>
                      <a:pt x="198" y="750"/>
                    </a:lnTo>
                    <a:lnTo>
                      <a:pt x="211" y="747"/>
                    </a:lnTo>
                    <a:lnTo>
                      <a:pt x="223" y="740"/>
                    </a:lnTo>
                    <a:lnTo>
                      <a:pt x="233" y="734"/>
                    </a:lnTo>
                    <a:lnTo>
                      <a:pt x="242" y="728"/>
                    </a:lnTo>
                    <a:lnTo>
                      <a:pt x="249" y="723"/>
                    </a:lnTo>
                    <a:lnTo>
                      <a:pt x="253" y="719"/>
                    </a:lnTo>
                    <a:lnTo>
                      <a:pt x="257" y="715"/>
                    </a:lnTo>
                    <a:lnTo>
                      <a:pt x="258" y="714"/>
                    </a:lnTo>
                    <a:lnTo>
                      <a:pt x="263" y="706"/>
                    </a:lnTo>
                    <a:lnTo>
                      <a:pt x="262" y="698"/>
                    </a:lnTo>
                    <a:lnTo>
                      <a:pt x="253" y="618"/>
                    </a:lnTo>
                    <a:lnTo>
                      <a:pt x="251" y="554"/>
                    </a:lnTo>
                    <a:lnTo>
                      <a:pt x="255" y="505"/>
                    </a:lnTo>
                    <a:lnTo>
                      <a:pt x="262" y="467"/>
                    </a:lnTo>
                    <a:lnTo>
                      <a:pt x="271" y="442"/>
                    </a:lnTo>
                    <a:lnTo>
                      <a:pt x="280" y="425"/>
                    </a:lnTo>
                    <a:lnTo>
                      <a:pt x="287" y="417"/>
                    </a:lnTo>
                    <a:lnTo>
                      <a:pt x="289" y="415"/>
                    </a:lnTo>
                    <a:lnTo>
                      <a:pt x="310" y="399"/>
                    </a:lnTo>
                    <a:lnTo>
                      <a:pt x="327" y="380"/>
                    </a:lnTo>
                    <a:lnTo>
                      <a:pt x="343" y="359"/>
                    </a:lnTo>
                    <a:lnTo>
                      <a:pt x="353" y="338"/>
                    </a:lnTo>
                    <a:lnTo>
                      <a:pt x="362" y="319"/>
                    </a:lnTo>
                    <a:lnTo>
                      <a:pt x="369" y="302"/>
                    </a:lnTo>
                    <a:lnTo>
                      <a:pt x="372" y="290"/>
                    </a:lnTo>
                    <a:lnTo>
                      <a:pt x="374" y="285"/>
                    </a:lnTo>
                    <a:lnTo>
                      <a:pt x="375" y="281"/>
                    </a:lnTo>
                    <a:lnTo>
                      <a:pt x="374" y="277"/>
                    </a:lnTo>
                    <a:lnTo>
                      <a:pt x="372" y="268"/>
                    </a:lnTo>
                    <a:lnTo>
                      <a:pt x="367" y="248"/>
                    </a:lnTo>
                    <a:lnTo>
                      <a:pt x="362" y="220"/>
                    </a:lnTo>
                    <a:lnTo>
                      <a:pt x="354" y="185"/>
                    </a:lnTo>
                    <a:lnTo>
                      <a:pt x="345" y="148"/>
                    </a:lnTo>
                    <a:lnTo>
                      <a:pt x="337" y="112"/>
                    </a:lnTo>
                    <a:lnTo>
                      <a:pt x="328" y="78"/>
                    </a:lnTo>
                    <a:lnTo>
                      <a:pt x="319" y="49"/>
                    </a:lnTo>
                    <a:lnTo>
                      <a:pt x="313" y="35"/>
                    </a:lnTo>
                    <a:lnTo>
                      <a:pt x="305" y="23"/>
                    </a:lnTo>
                    <a:lnTo>
                      <a:pt x="294" y="13"/>
                    </a:lnTo>
                    <a:lnTo>
                      <a:pt x="281" y="6"/>
                    </a:lnTo>
                    <a:lnTo>
                      <a:pt x="266" y="3"/>
                    </a:lnTo>
                    <a:lnTo>
                      <a:pt x="250" y="0"/>
                    </a:lnTo>
                    <a:lnTo>
                      <a:pt x="234" y="1"/>
                    </a:lnTo>
                    <a:lnTo>
                      <a:pt x="220" y="4"/>
                    </a:lnTo>
                    <a:lnTo>
                      <a:pt x="207" y="8"/>
                    </a:lnTo>
                    <a:lnTo>
                      <a:pt x="197" y="12"/>
                    </a:lnTo>
                    <a:lnTo>
                      <a:pt x="189" y="16"/>
                    </a:lnTo>
                    <a:lnTo>
                      <a:pt x="185"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14" name="Freeform 881">
                <a:extLst>
                  <a:ext uri="{FF2B5EF4-FFF2-40B4-BE49-F238E27FC236}">
                    <a16:creationId xmlns:a16="http://schemas.microsoft.com/office/drawing/2014/main" id="{6DEB8EDB-2716-4053-9513-5C696445CD47}"/>
                  </a:ext>
                </a:extLst>
              </p:cNvPr>
              <p:cNvSpPr>
                <a:spLocks/>
              </p:cNvSpPr>
              <p:nvPr/>
            </p:nvSpPr>
            <p:spPr bwMode="auto">
              <a:xfrm>
                <a:off x="438" y="2639"/>
                <a:ext cx="67" cy="156"/>
              </a:xfrm>
              <a:custGeom>
                <a:avLst/>
                <a:gdLst>
                  <a:gd name="T0" fmla="*/ 0 w 292"/>
                  <a:gd name="T1" fmla="*/ 0 h 679"/>
                  <a:gd name="T2" fmla="*/ 0 w 292"/>
                  <a:gd name="T3" fmla="*/ 0 h 679"/>
                  <a:gd name="T4" fmla="*/ 0 w 292"/>
                  <a:gd name="T5" fmla="*/ 0 h 679"/>
                  <a:gd name="T6" fmla="*/ 0 w 292"/>
                  <a:gd name="T7" fmla="*/ 0 h 679"/>
                  <a:gd name="T8" fmla="*/ 0 w 292"/>
                  <a:gd name="T9" fmla="*/ 0 h 679"/>
                  <a:gd name="T10" fmla="*/ 0 w 292"/>
                  <a:gd name="T11" fmla="*/ 0 h 679"/>
                  <a:gd name="T12" fmla="*/ 0 w 292"/>
                  <a:gd name="T13" fmla="*/ 0 h 679"/>
                  <a:gd name="T14" fmla="*/ 0 w 292"/>
                  <a:gd name="T15" fmla="*/ 0 h 679"/>
                  <a:gd name="T16" fmla="*/ 0 w 292"/>
                  <a:gd name="T17" fmla="*/ 0 h 679"/>
                  <a:gd name="T18" fmla="*/ 0 w 292"/>
                  <a:gd name="T19" fmla="*/ 0 h 679"/>
                  <a:gd name="T20" fmla="*/ 0 w 292"/>
                  <a:gd name="T21" fmla="*/ 0 h 679"/>
                  <a:gd name="T22" fmla="*/ 0 w 292"/>
                  <a:gd name="T23" fmla="*/ 0 h 679"/>
                  <a:gd name="T24" fmla="*/ 0 w 292"/>
                  <a:gd name="T25" fmla="*/ 0 h 679"/>
                  <a:gd name="T26" fmla="*/ 0 w 292"/>
                  <a:gd name="T27" fmla="*/ 0 h 679"/>
                  <a:gd name="T28" fmla="*/ 0 w 292"/>
                  <a:gd name="T29" fmla="*/ 0 h 679"/>
                  <a:gd name="T30" fmla="*/ 0 w 292"/>
                  <a:gd name="T31" fmla="*/ 0 h 679"/>
                  <a:gd name="T32" fmla="*/ 0 w 292"/>
                  <a:gd name="T33" fmla="*/ 0 h 679"/>
                  <a:gd name="T34" fmla="*/ 0 w 292"/>
                  <a:gd name="T35" fmla="*/ 0 h 679"/>
                  <a:gd name="T36" fmla="*/ 0 w 292"/>
                  <a:gd name="T37" fmla="*/ 0 h 679"/>
                  <a:gd name="T38" fmla="*/ 0 w 292"/>
                  <a:gd name="T39" fmla="*/ 0 h 679"/>
                  <a:gd name="T40" fmla="*/ 0 w 292"/>
                  <a:gd name="T41" fmla="*/ 0 h 679"/>
                  <a:gd name="T42" fmla="*/ 0 w 292"/>
                  <a:gd name="T43" fmla="*/ 0 h 679"/>
                  <a:gd name="T44" fmla="*/ 0 w 292"/>
                  <a:gd name="T45" fmla="*/ 0 h 679"/>
                  <a:gd name="T46" fmla="*/ 0 w 292"/>
                  <a:gd name="T47" fmla="*/ 0 h 679"/>
                  <a:gd name="T48" fmla="*/ 0 w 292"/>
                  <a:gd name="T49" fmla="*/ 0 h 679"/>
                  <a:gd name="T50" fmla="*/ 0 w 292"/>
                  <a:gd name="T51" fmla="*/ 0 h 679"/>
                  <a:gd name="T52" fmla="*/ 0 w 292"/>
                  <a:gd name="T53" fmla="*/ 0 h 679"/>
                  <a:gd name="T54" fmla="*/ 0 w 292"/>
                  <a:gd name="T55" fmla="*/ 0 h 679"/>
                  <a:gd name="T56" fmla="*/ 0 w 292"/>
                  <a:gd name="T57" fmla="*/ 0 h 679"/>
                  <a:gd name="T58" fmla="*/ 0 w 292"/>
                  <a:gd name="T59" fmla="*/ 0 h 679"/>
                  <a:gd name="T60" fmla="*/ 0 w 292"/>
                  <a:gd name="T61" fmla="*/ 0 h 679"/>
                  <a:gd name="T62" fmla="*/ 0 w 292"/>
                  <a:gd name="T63" fmla="*/ 0 h 679"/>
                  <a:gd name="T64" fmla="*/ 0 w 292"/>
                  <a:gd name="T65" fmla="*/ 0 h 679"/>
                  <a:gd name="T66" fmla="*/ 0 w 292"/>
                  <a:gd name="T67" fmla="*/ 0 h 679"/>
                  <a:gd name="T68" fmla="*/ 0 w 292"/>
                  <a:gd name="T69" fmla="*/ 0 h 679"/>
                  <a:gd name="T70" fmla="*/ 0 w 292"/>
                  <a:gd name="T71" fmla="*/ 0 h 679"/>
                  <a:gd name="T72" fmla="*/ 0 w 292"/>
                  <a:gd name="T73" fmla="*/ 0 h 679"/>
                  <a:gd name="T74" fmla="*/ 0 w 292"/>
                  <a:gd name="T75" fmla="*/ 0 h 679"/>
                  <a:gd name="T76" fmla="*/ 0 w 292"/>
                  <a:gd name="T77" fmla="*/ 0 h 679"/>
                  <a:gd name="T78" fmla="*/ 0 w 292"/>
                  <a:gd name="T79" fmla="*/ 0 h 679"/>
                  <a:gd name="T80" fmla="*/ 0 w 292"/>
                  <a:gd name="T81" fmla="*/ 0 h 679"/>
                  <a:gd name="T82" fmla="*/ 0 w 292"/>
                  <a:gd name="T83" fmla="*/ 0 h 679"/>
                  <a:gd name="T84" fmla="*/ 0 w 292"/>
                  <a:gd name="T85" fmla="*/ 0 h 679"/>
                  <a:gd name="T86" fmla="*/ 0 w 292"/>
                  <a:gd name="T87" fmla="*/ 0 h 679"/>
                  <a:gd name="T88" fmla="*/ 0 w 292"/>
                  <a:gd name="T89" fmla="*/ 0 h 679"/>
                  <a:gd name="T90" fmla="*/ 0 w 292"/>
                  <a:gd name="T91" fmla="*/ 0 h 679"/>
                  <a:gd name="T92" fmla="*/ 0 w 292"/>
                  <a:gd name="T93" fmla="*/ 0 h 679"/>
                  <a:gd name="T94" fmla="*/ 0 w 292"/>
                  <a:gd name="T95" fmla="*/ 0 h 679"/>
                  <a:gd name="T96" fmla="*/ 0 w 292"/>
                  <a:gd name="T97" fmla="*/ 0 h 679"/>
                  <a:gd name="T98" fmla="*/ 0 w 292"/>
                  <a:gd name="T99" fmla="*/ 0 h 679"/>
                  <a:gd name="T100" fmla="*/ 0 w 292"/>
                  <a:gd name="T101" fmla="*/ 0 h 679"/>
                  <a:gd name="T102" fmla="*/ 0 w 292"/>
                  <a:gd name="T103" fmla="*/ 0 h 679"/>
                  <a:gd name="T104" fmla="*/ 0 w 292"/>
                  <a:gd name="T105" fmla="*/ 0 h 679"/>
                  <a:gd name="T106" fmla="*/ 0 w 292"/>
                  <a:gd name="T107" fmla="*/ 0 h 679"/>
                  <a:gd name="T108" fmla="*/ 0 w 292"/>
                  <a:gd name="T109" fmla="*/ 0 h 679"/>
                  <a:gd name="T110" fmla="*/ 0 w 292"/>
                  <a:gd name="T111" fmla="*/ 0 h 679"/>
                  <a:gd name="T112" fmla="*/ 0 w 292"/>
                  <a:gd name="T113" fmla="*/ 0 h 6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2"/>
                  <a:gd name="T172" fmla="*/ 0 h 679"/>
                  <a:gd name="T173" fmla="*/ 292 w 292"/>
                  <a:gd name="T174" fmla="*/ 679 h 6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2" h="679">
                    <a:moveTo>
                      <a:pt x="225" y="3"/>
                    </a:moveTo>
                    <a:lnTo>
                      <a:pt x="229" y="5"/>
                    </a:lnTo>
                    <a:lnTo>
                      <a:pt x="233" y="8"/>
                    </a:lnTo>
                    <a:lnTo>
                      <a:pt x="236" y="15"/>
                    </a:lnTo>
                    <a:lnTo>
                      <a:pt x="240" y="22"/>
                    </a:lnTo>
                    <a:lnTo>
                      <a:pt x="248" y="47"/>
                    </a:lnTo>
                    <a:lnTo>
                      <a:pt x="256" y="77"/>
                    </a:lnTo>
                    <a:lnTo>
                      <a:pt x="264" y="111"/>
                    </a:lnTo>
                    <a:lnTo>
                      <a:pt x="273" y="145"/>
                    </a:lnTo>
                    <a:lnTo>
                      <a:pt x="279" y="176"/>
                    </a:lnTo>
                    <a:lnTo>
                      <a:pt x="286" y="204"/>
                    </a:lnTo>
                    <a:lnTo>
                      <a:pt x="290" y="227"/>
                    </a:lnTo>
                    <a:lnTo>
                      <a:pt x="292" y="240"/>
                    </a:lnTo>
                    <a:lnTo>
                      <a:pt x="290" y="247"/>
                    </a:lnTo>
                    <a:lnTo>
                      <a:pt x="286" y="259"/>
                    </a:lnTo>
                    <a:lnTo>
                      <a:pt x="281" y="272"/>
                    </a:lnTo>
                    <a:lnTo>
                      <a:pt x="274" y="288"/>
                    </a:lnTo>
                    <a:lnTo>
                      <a:pt x="265" y="302"/>
                    </a:lnTo>
                    <a:lnTo>
                      <a:pt x="253" y="318"/>
                    </a:lnTo>
                    <a:lnTo>
                      <a:pt x="242" y="331"/>
                    </a:lnTo>
                    <a:lnTo>
                      <a:pt x="227" y="341"/>
                    </a:lnTo>
                    <a:lnTo>
                      <a:pt x="223" y="344"/>
                    </a:lnTo>
                    <a:lnTo>
                      <a:pt x="216" y="351"/>
                    </a:lnTo>
                    <a:lnTo>
                      <a:pt x="207" y="363"/>
                    </a:lnTo>
                    <a:lnTo>
                      <a:pt x="196" y="380"/>
                    </a:lnTo>
                    <a:lnTo>
                      <a:pt x="187" y="405"/>
                    </a:lnTo>
                    <a:lnTo>
                      <a:pt x="178" y="437"/>
                    </a:lnTo>
                    <a:lnTo>
                      <a:pt x="173" y="479"/>
                    </a:lnTo>
                    <a:lnTo>
                      <a:pt x="170" y="530"/>
                    </a:lnTo>
                    <a:lnTo>
                      <a:pt x="171" y="557"/>
                    </a:lnTo>
                    <a:lnTo>
                      <a:pt x="173" y="587"/>
                    </a:lnTo>
                    <a:lnTo>
                      <a:pt x="177" y="619"/>
                    </a:lnTo>
                    <a:lnTo>
                      <a:pt x="180" y="655"/>
                    </a:lnTo>
                    <a:lnTo>
                      <a:pt x="173" y="661"/>
                    </a:lnTo>
                    <a:lnTo>
                      <a:pt x="161" y="668"/>
                    </a:lnTo>
                    <a:lnTo>
                      <a:pt x="145" y="674"/>
                    </a:lnTo>
                    <a:lnTo>
                      <a:pt x="126" y="678"/>
                    </a:lnTo>
                    <a:lnTo>
                      <a:pt x="101" y="679"/>
                    </a:lnTo>
                    <a:lnTo>
                      <a:pt x="72" y="677"/>
                    </a:lnTo>
                    <a:lnTo>
                      <a:pt x="39" y="669"/>
                    </a:lnTo>
                    <a:lnTo>
                      <a:pt x="0" y="655"/>
                    </a:lnTo>
                    <a:lnTo>
                      <a:pt x="2" y="609"/>
                    </a:lnTo>
                    <a:lnTo>
                      <a:pt x="7" y="539"/>
                    </a:lnTo>
                    <a:lnTo>
                      <a:pt x="17" y="450"/>
                    </a:lnTo>
                    <a:lnTo>
                      <a:pt x="32" y="353"/>
                    </a:lnTo>
                    <a:lnTo>
                      <a:pt x="53" y="251"/>
                    </a:lnTo>
                    <a:lnTo>
                      <a:pt x="82" y="156"/>
                    </a:lnTo>
                    <a:lnTo>
                      <a:pt x="118" y="73"/>
                    </a:lnTo>
                    <a:lnTo>
                      <a:pt x="165" y="11"/>
                    </a:lnTo>
                    <a:lnTo>
                      <a:pt x="170" y="8"/>
                    </a:lnTo>
                    <a:lnTo>
                      <a:pt x="177" y="7"/>
                    </a:lnTo>
                    <a:lnTo>
                      <a:pt x="184" y="4"/>
                    </a:lnTo>
                    <a:lnTo>
                      <a:pt x="192" y="2"/>
                    </a:lnTo>
                    <a:lnTo>
                      <a:pt x="201" y="0"/>
                    </a:lnTo>
                    <a:lnTo>
                      <a:pt x="209" y="0"/>
                    </a:lnTo>
                    <a:lnTo>
                      <a:pt x="217" y="0"/>
                    </a:lnTo>
                    <a:lnTo>
                      <a:pt x="225" y="3"/>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15" name="Freeform 882">
                <a:extLst>
                  <a:ext uri="{FF2B5EF4-FFF2-40B4-BE49-F238E27FC236}">
                    <a16:creationId xmlns:a16="http://schemas.microsoft.com/office/drawing/2014/main" id="{55315B39-9B36-41E1-BD79-98C72C211564}"/>
                  </a:ext>
                </a:extLst>
              </p:cNvPr>
              <p:cNvSpPr>
                <a:spLocks/>
              </p:cNvSpPr>
              <p:nvPr/>
            </p:nvSpPr>
            <p:spPr bwMode="auto">
              <a:xfrm>
                <a:off x="480" y="2612"/>
                <a:ext cx="18" cy="24"/>
              </a:xfrm>
              <a:custGeom>
                <a:avLst/>
                <a:gdLst>
                  <a:gd name="T0" fmla="*/ 0 w 82"/>
                  <a:gd name="T1" fmla="*/ 0 h 107"/>
                  <a:gd name="T2" fmla="*/ 0 w 82"/>
                  <a:gd name="T3" fmla="*/ 0 h 107"/>
                  <a:gd name="T4" fmla="*/ 0 w 82"/>
                  <a:gd name="T5" fmla="*/ 0 h 107"/>
                  <a:gd name="T6" fmla="*/ 0 w 82"/>
                  <a:gd name="T7" fmla="*/ 0 h 107"/>
                  <a:gd name="T8" fmla="*/ 0 w 82"/>
                  <a:gd name="T9" fmla="*/ 0 h 107"/>
                  <a:gd name="T10" fmla="*/ 0 w 82"/>
                  <a:gd name="T11" fmla="*/ 0 h 107"/>
                  <a:gd name="T12" fmla="*/ 0 w 82"/>
                  <a:gd name="T13" fmla="*/ 0 h 107"/>
                  <a:gd name="T14" fmla="*/ 0 w 82"/>
                  <a:gd name="T15" fmla="*/ 0 h 107"/>
                  <a:gd name="T16" fmla="*/ 0 w 82"/>
                  <a:gd name="T17" fmla="*/ 0 h 107"/>
                  <a:gd name="T18" fmla="*/ 0 w 82"/>
                  <a:gd name="T19" fmla="*/ 0 h 107"/>
                  <a:gd name="T20" fmla="*/ 0 w 82"/>
                  <a:gd name="T21" fmla="*/ 0 h 107"/>
                  <a:gd name="T22" fmla="*/ 0 w 82"/>
                  <a:gd name="T23" fmla="*/ 0 h 107"/>
                  <a:gd name="T24" fmla="*/ 0 w 82"/>
                  <a:gd name="T25" fmla="*/ 0 h 107"/>
                  <a:gd name="T26" fmla="*/ 0 w 82"/>
                  <a:gd name="T27" fmla="*/ 0 h 107"/>
                  <a:gd name="T28" fmla="*/ 0 w 82"/>
                  <a:gd name="T29" fmla="*/ 0 h 107"/>
                  <a:gd name="T30" fmla="*/ 0 w 82"/>
                  <a:gd name="T31" fmla="*/ 0 h 107"/>
                  <a:gd name="T32" fmla="*/ 0 w 82"/>
                  <a:gd name="T33" fmla="*/ 0 h 107"/>
                  <a:gd name="T34" fmla="*/ 0 w 82"/>
                  <a:gd name="T35" fmla="*/ 0 h 107"/>
                  <a:gd name="T36" fmla="*/ 0 w 82"/>
                  <a:gd name="T37" fmla="*/ 0 h 10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2"/>
                  <a:gd name="T58" fmla="*/ 0 h 107"/>
                  <a:gd name="T59" fmla="*/ 82 w 82"/>
                  <a:gd name="T60" fmla="*/ 107 h 10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2" h="107">
                    <a:moveTo>
                      <a:pt x="0" y="91"/>
                    </a:moveTo>
                    <a:lnTo>
                      <a:pt x="37" y="107"/>
                    </a:lnTo>
                    <a:lnTo>
                      <a:pt x="42" y="95"/>
                    </a:lnTo>
                    <a:lnTo>
                      <a:pt x="49" y="84"/>
                    </a:lnTo>
                    <a:lnTo>
                      <a:pt x="54" y="72"/>
                    </a:lnTo>
                    <a:lnTo>
                      <a:pt x="60" y="61"/>
                    </a:lnTo>
                    <a:lnTo>
                      <a:pt x="67" y="52"/>
                    </a:lnTo>
                    <a:lnTo>
                      <a:pt x="73" y="43"/>
                    </a:lnTo>
                    <a:lnTo>
                      <a:pt x="79" y="37"/>
                    </a:lnTo>
                    <a:lnTo>
                      <a:pt x="82" y="33"/>
                    </a:lnTo>
                    <a:lnTo>
                      <a:pt x="58" y="0"/>
                    </a:lnTo>
                    <a:lnTo>
                      <a:pt x="49" y="9"/>
                    </a:lnTo>
                    <a:lnTo>
                      <a:pt x="40" y="20"/>
                    </a:lnTo>
                    <a:lnTo>
                      <a:pt x="30" y="34"/>
                    </a:lnTo>
                    <a:lnTo>
                      <a:pt x="23" y="47"/>
                    </a:lnTo>
                    <a:lnTo>
                      <a:pt x="15" y="61"/>
                    </a:lnTo>
                    <a:lnTo>
                      <a:pt x="8" y="74"/>
                    </a:lnTo>
                    <a:lnTo>
                      <a:pt x="3" y="85"/>
                    </a:lnTo>
                    <a:lnTo>
                      <a:pt x="0"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16" name="Freeform 883">
                <a:extLst>
                  <a:ext uri="{FF2B5EF4-FFF2-40B4-BE49-F238E27FC236}">
                    <a16:creationId xmlns:a16="http://schemas.microsoft.com/office/drawing/2014/main" id="{AF6FA124-9E33-44B4-A086-EF8398E36BEE}"/>
                  </a:ext>
                </a:extLst>
              </p:cNvPr>
              <p:cNvSpPr>
                <a:spLocks/>
              </p:cNvSpPr>
              <p:nvPr/>
            </p:nvSpPr>
            <p:spPr bwMode="auto">
              <a:xfrm>
                <a:off x="586" y="2686"/>
                <a:ext cx="67" cy="65"/>
              </a:xfrm>
              <a:custGeom>
                <a:avLst/>
                <a:gdLst>
                  <a:gd name="T0" fmla="*/ 0 w 292"/>
                  <a:gd name="T1" fmla="*/ 0 h 284"/>
                  <a:gd name="T2" fmla="*/ 0 w 292"/>
                  <a:gd name="T3" fmla="*/ 0 h 284"/>
                  <a:gd name="T4" fmla="*/ 0 w 292"/>
                  <a:gd name="T5" fmla="*/ 0 h 284"/>
                  <a:gd name="T6" fmla="*/ 0 w 292"/>
                  <a:gd name="T7" fmla="*/ 0 h 284"/>
                  <a:gd name="T8" fmla="*/ 0 w 292"/>
                  <a:gd name="T9" fmla="*/ 0 h 284"/>
                  <a:gd name="T10" fmla="*/ 0 w 292"/>
                  <a:gd name="T11" fmla="*/ 0 h 284"/>
                  <a:gd name="T12" fmla="*/ 0 w 292"/>
                  <a:gd name="T13" fmla="*/ 0 h 284"/>
                  <a:gd name="T14" fmla="*/ 0 w 292"/>
                  <a:gd name="T15" fmla="*/ 0 h 284"/>
                  <a:gd name="T16" fmla="*/ 0 w 292"/>
                  <a:gd name="T17" fmla="*/ 0 h 284"/>
                  <a:gd name="T18" fmla="*/ 0 w 292"/>
                  <a:gd name="T19" fmla="*/ 0 h 284"/>
                  <a:gd name="T20" fmla="*/ 0 w 292"/>
                  <a:gd name="T21" fmla="*/ 0 h 284"/>
                  <a:gd name="T22" fmla="*/ 0 w 292"/>
                  <a:gd name="T23" fmla="*/ 0 h 284"/>
                  <a:gd name="T24" fmla="*/ 0 w 292"/>
                  <a:gd name="T25" fmla="*/ 0 h 284"/>
                  <a:gd name="T26" fmla="*/ 0 w 292"/>
                  <a:gd name="T27" fmla="*/ 0 h 284"/>
                  <a:gd name="T28" fmla="*/ 0 w 292"/>
                  <a:gd name="T29" fmla="*/ 0 h 284"/>
                  <a:gd name="T30" fmla="*/ 0 w 292"/>
                  <a:gd name="T31" fmla="*/ 0 h 284"/>
                  <a:gd name="T32" fmla="*/ 0 w 292"/>
                  <a:gd name="T33" fmla="*/ 0 h 284"/>
                  <a:gd name="T34" fmla="*/ 0 w 292"/>
                  <a:gd name="T35" fmla="*/ 0 h 284"/>
                  <a:gd name="T36" fmla="*/ 0 w 292"/>
                  <a:gd name="T37" fmla="*/ 0 h 2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2"/>
                  <a:gd name="T58" fmla="*/ 0 h 284"/>
                  <a:gd name="T59" fmla="*/ 292 w 292"/>
                  <a:gd name="T60" fmla="*/ 284 h 2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2" h="284">
                    <a:moveTo>
                      <a:pt x="7" y="7"/>
                    </a:moveTo>
                    <a:lnTo>
                      <a:pt x="1" y="15"/>
                    </a:lnTo>
                    <a:lnTo>
                      <a:pt x="0" y="24"/>
                    </a:lnTo>
                    <a:lnTo>
                      <a:pt x="1" y="33"/>
                    </a:lnTo>
                    <a:lnTo>
                      <a:pt x="7" y="41"/>
                    </a:lnTo>
                    <a:lnTo>
                      <a:pt x="251" y="278"/>
                    </a:lnTo>
                    <a:lnTo>
                      <a:pt x="259" y="283"/>
                    </a:lnTo>
                    <a:lnTo>
                      <a:pt x="268" y="284"/>
                    </a:lnTo>
                    <a:lnTo>
                      <a:pt x="277" y="283"/>
                    </a:lnTo>
                    <a:lnTo>
                      <a:pt x="285" y="278"/>
                    </a:lnTo>
                    <a:lnTo>
                      <a:pt x="290" y="270"/>
                    </a:lnTo>
                    <a:lnTo>
                      <a:pt x="292" y="261"/>
                    </a:lnTo>
                    <a:lnTo>
                      <a:pt x="290" y="252"/>
                    </a:lnTo>
                    <a:lnTo>
                      <a:pt x="285" y="244"/>
                    </a:lnTo>
                    <a:lnTo>
                      <a:pt x="40" y="7"/>
                    </a:lnTo>
                    <a:lnTo>
                      <a:pt x="33" y="2"/>
                    </a:lnTo>
                    <a:lnTo>
                      <a:pt x="23" y="0"/>
                    </a:lnTo>
                    <a:lnTo>
                      <a:pt x="14" y="2"/>
                    </a:lnTo>
                    <a:lnTo>
                      <a:pt x="7"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17" name="Freeform 884">
                <a:extLst>
                  <a:ext uri="{FF2B5EF4-FFF2-40B4-BE49-F238E27FC236}">
                    <a16:creationId xmlns:a16="http://schemas.microsoft.com/office/drawing/2014/main" id="{B033A6E5-88FD-4539-B2F2-295A82D71E9D}"/>
                  </a:ext>
                </a:extLst>
              </p:cNvPr>
              <p:cNvSpPr>
                <a:spLocks/>
              </p:cNvSpPr>
              <p:nvPr/>
            </p:nvSpPr>
            <p:spPr bwMode="auto">
              <a:xfrm>
                <a:off x="477" y="2675"/>
                <a:ext cx="147" cy="82"/>
              </a:xfrm>
              <a:custGeom>
                <a:avLst/>
                <a:gdLst>
                  <a:gd name="T0" fmla="*/ 0 w 640"/>
                  <a:gd name="T1" fmla="*/ 0 h 359"/>
                  <a:gd name="T2" fmla="*/ 0 w 640"/>
                  <a:gd name="T3" fmla="*/ 0 h 359"/>
                  <a:gd name="T4" fmla="*/ 0 w 640"/>
                  <a:gd name="T5" fmla="*/ 0 h 359"/>
                  <a:gd name="T6" fmla="*/ 0 w 640"/>
                  <a:gd name="T7" fmla="*/ 0 h 359"/>
                  <a:gd name="T8" fmla="*/ 0 w 640"/>
                  <a:gd name="T9" fmla="*/ 0 h 359"/>
                  <a:gd name="T10" fmla="*/ 0 w 640"/>
                  <a:gd name="T11" fmla="*/ 0 h 359"/>
                  <a:gd name="T12" fmla="*/ 0 w 640"/>
                  <a:gd name="T13" fmla="*/ 0 h 359"/>
                  <a:gd name="T14" fmla="*/ 0 w 640"/>
                  <a:gd name="T15" fmla="*/ 0 h 359"/>
                  <a:gd name="T16" fmla="*/ 0 w 640"/>
                  <a:gd name="T17" fmla="*/ 0 h 359"/>
                  <a:gd name="T18" fmla="*/ 0 w 640"/>
                  <a:gd name="T19" fmla="*/ 0 h 359"/>
                  <a:gd name="T20" fmla="*/ 0 w 640"/>
                  <a:gd name="T21" fmla="*/ 0 h 359"/>
                  <a:gd name="T22" fmla="*/ 0 w 640"/>
                  <a:gd name="T23" fmla="*/ 0 h 359"/>
                  <a:gd name="T24" fmla="*/ 0 w 640"/>
                  <a:gd name="T25" fmla="*/ 0 h 359"/>
                  <a:gd name="T26" fmla="*/ 0 w 640"/>
                  <a:gd name="T27" fmla="*/ 0 h 359"/>
                  <a:gd name="T28" fmla="*/ 0 w 640"/>
                  <a:gd name="T29" fmla="*/ 0 h 359"/>
                  <a:gd name="T30" fmla="*/ 0 w 640"/>
                  <a:gd name="T31" fmla="*/ 0 h 359"/>
                  <a:gd name="T32" fmla="*/ 0 w 640"/>
                  <a:gd name="T33" fmla="*/ 0 h 359"/>
                  <a:gd name="T34" fmla="*/ 0 w 640"/>
                  <a:gd name="T35" fmla="*/ 0 h 359"/>
                  <a:gd name="T36" fmla="*/ 0 w 640"/>
                  <a:gd name="T37" fmla="*/ 0 h 359"/>
                  <a:gd name="T38" fmla="*/ 0 w 640"/>
                  <a:gd name="T39" fmla="*/ 0 h 359"/>
                  <a:gd name="T40" fmla="*/ 0 w 640"/>
                  <a:gd name="T41" fmla="*/ 0 h 359"/>
                  <a:gd name="T42" fmla="*/ 0 w 640"/>
                  <a:gd name="T43" fmla="*/ 0 h 359"/>
                  <a:gd name="T44" fmla="*/ 0 w 640"/>
                  <a:gd name="T45" fmla="*/ 0 h 359"/>
                  <a:gd name="T46" fmla="*/ 0 w 640"/>
                  <a:gd name="T47" fmla="*/ 0 h 359"/>
                  <a:gd name="T48" fmla="*/ 0 w 640"/>
                  <a:gd name="T49" fmla="*/ 0 h 359"/>
                  <a:gd name="T50" fmla="*/ 0 w 640"/>
                  <a:gd name="T51" fmla="*/ 0 h 359"/>
                  <a:gd name="T52" fmla="*/ 0 w 640"/>
                  <a:gd name="T53" fmla="*/ 0 h 359"/>
                  <a:gd name="T54" fmla="*/ 0 w 640"/>
                  <a:gd name="T55" fmla="*/ 0 h 359"/>
                  <a:gd name="T56" fmla="*/ 0 w 640"/>
                  <a:gd name="T57" fmla="*/ 0 h 359"/>
                  <a:gd name="T58" fmla="*/ 0 w 640"/>
                  <a:gd name="T59" fmla="*/ 0 h 359"/>
                  <a:gd name="T60" fmla="*/ 0 w 640"/>
                  <a:gd name="T61" fmla="*/ 0 h 359"/>
                  <a:gd name="T62" fmla="*/ 0 w 640"/>
                  <a:gd name="T63" fmla="*/ 0 h 359"/>
                  <a:gd name="T64" fmla="*/ 0 w 640"/>
                  <a:gd name="T65" fmla="*/ 0 h 359"/>
                  <a:gd name="T66" fmla="*/ 0 w 640"/>
                  <a:gd name="T67" fmla="*/ 0 h 359"/>
                  <a:gd name="T68" fmla="*/ 0 w 640"/>
                  <a:gd name="T69" fmla="*/ 0 h 359"/>
                  <a:gd name="T70" fmla="*/ 0 w 640"/>
                  <a:gd name="T71" fmla="*/ 0 h 359"/>
                  <a:gd name="T72" fmla="*/ 0 w 640"/>
                  <a:gd name="T73" fmla="*/ 0 h 359"/>
                  <a:gd name="T74" fmla="*/ 0 w 640"/>
                  <a:gd name="T75" fmla="*/ 0 h 359"/>
                  <a:gd name="T76" fmla="*/ 0 w 640"/>
                  <a:gd name="T77" fmla="*/ 0 h 359"/>
                  <a:gd name="T78" fmla="*/ 0 w 640"/>
                  <a:gd name="T79" fmla="*/ 0 h 35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40"/>
                  <a:gd name="T121" fmla="*/ 0 h 359"/>
                  <a:gd name="T122" fmla="*/ 640 w 640"/>
                  <a:gd name="T123" fmla="*/ 359 h 35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40" h="359">
                    <a:moveTo>
                      <a:pt x="14" y="1"/>
                    </a:moveTo>
                    <a:lnTo>
                      <a:pt x="8" y="5"/>
                    </a:lnTo>
                    <a:lnTo>
                      <a:pt x="2" y="10"/>
                    </a:lnTo>
                    <a:lnTo>
                      <a:pt x="0" y="18"/>
                    </a:lnTo>
                    <a:lnTo>
                      <a:pt x="0" y="26"/>
                    </a:lnTo>
                    <a:lnTo>
                      <a:pt x="1" y="30"/>
                    </a:lnTo>
                    <a:lnTo>
                      <a:pt x="4" y="36"/>
                    </a:lnTo>
                    <a:lnTo>
                      <a:pt x="8" y="48"/>
                    </a:lnTo>
                    <a:lnTo>
                      <a:pt x="13" y="61"/>
                    </a:lnTo>
                    <a:lnTo>
                      <a:pt x="21" y="78"/>
                    </a:lnTo>
                    <a:lnTo>
                      <a:pt x="30" y="96"/>
                    </a:lnTo>
                    <a:lnTo>
                      <a:pt x="41" y="117"/>
                    </a:lnTo>
                    <a:lnTo>
                      <a:pt x="54" y="138"/>
                    </a:lnTo>
                    <a:lnTo>
                      <a:pt x="69" y="161"/>
                    </a:lnTo>
                    <a:lnTo>
                      <a:pt x="86" y="184"/>
                    </a:lnTo>
                    <a:lnTo>
                      <a:pt x="105" y="208"/>
                    </a:lnTo>
                    <a:lnTo>
                      <a:pt x="126" y="231"/>
                    </a:lnTo>
                    <a:lnTo>
                      <a:pt x="151" y="253"/>
                    </a:lnTo>
                    <a:lnTo>
                      <a:pt x="177" y="275"/>
                    </a:lnTo>
                    <a:lnTo>
                      <a:pt x="205" y="295"/>
                    </a:lnTo>
                    <a:lnTo>
                      <a:pt x="237" y="313"/>
                    </a:lnTo>
                    <a:lnTo>
                      <a:pt x="257" y="324"/>
                    </a:lnTo>
                    <a:lnTo>
                      <a:pt x="280" y="333"/>
                    </a:lnTo>
                    <a:lnTo>
                      <a:pt x="300" y="339"/>
                    </a:lnTo>
                    <a:lnTo>
                      <a:pt x="324" y="346"/>
                    </a:lnTo>
                    <a:lnTo>
                      <a:pt x="346" y="351"/>
                    </a:lnTo>
                    <a:lnTo>
                      <a:pt x="369" y="355"/>
                    </a:lnTo>
                    <a:lnTo>
                      <a:pt x="393" y="357"/>
                    </a:lnTo>
                    <a:lnTo>
                      <a:pt x="418" y="359"/>
                    </a:lnTo>
                    <a:lnTo>
                      <a:pt x="442" y="359"/>
                    </a:lnTo>
                    <a:lnTo>
                      <a:pt x="467" y="357"/>
                    </a:lnTo>
                    <a:lnTo>
                      <a:pt x="493" y="356"/>
                    </a:lnTo>
                    <a:lnTo>
                      <a:pt x="519" y="352"/>
                    </a:lnTo>
                    <a:lnTo>
                      <a:pt x="545" y="347"/>
                    </a:lnTo>
                    <a:lnTo>
                      <a:pt x="572" y="341"/>
                    </a:lnTo>
                    <a:lnTo>
                      <a:pt x="600" y="334"/>
                    </a:lnTo>
                    <a:lnTo>
                      <a:pt x="627" y="325"/>
                    </a:lnTo>
                    <a:lnTo>
                      <a:pt x="634" y="321"/>
                    </a:lnTo>
                    <a:lnTo>
                      <a:pt x="639" y="316"/>
                    </a:lnTo>
                    <a:lnTo>
                      <a:pt x="640" y="308"/>
                    </a:lnTo>
                    <a:lnTo>
                      <a:pt x="640" y="300"/>
                    </a:lnTo>
                    <a:lnTo>
                      <a:pt x="636" y="294"/>
                    </a:lnTo>
                    <a:lnTo>
                      <a:pt x="630" y="288"/>
                    </a:lnTo>
                    <a:lnTo>
                      <a:pt x="623" y="287"/>
                    </a:lnTo>
                    <a:lnTo>
                      <a:pt x="615" y="287"/>
                    </a:lnTo>
                    <a:lnTo>
                      <a:pt x="589" y="295"/>
                    </a:lnTo>
                    <a:lnTo>
                      <a:pt x="565" y="303"/>
                    </a:lnTo>
                    <a:lnTo>
                      <a:pt x="539" y="308"/>
                    </a:lnTo>
                    <a:lnTo>
                      <a:pt x="514" y="313"/>
                    </a:lnTo>
                    <a:lnTo>
                      <a:pt x="490" y="316"/>
                    </a:lnTo>
                    <a:lnTo>
                      <a:pt x="467" y="318"/>
                    </a:lnTo>
                    <a:lnTo>
                      <a:pt x="444" y="320"/>
                    </a:lnTo>
                    <a:lnTo>
                      <a:pt x="420" y="320"/>
                    </a:lnTo>
                    <a:lnTo>
                      <a:pt x="398" y="318"/>
                    </a:lnTo>
                    <a:lnTo>
                      <a:pt x="377" y="316"/>
                    </a:lnTo>
                    <a:lnTo>
                      <a:pt x="355" y="313"/>
                    </a:lnTo>
                    <a:lnTo>
                      <a:pt x="334" y="308"/>
                    </a:lnTo>
                    <a:lnTo>
                      <a:pt x="315" y="303"/>
                    </a:lnTo>
                    <a:lnTo>
                      <a:pt x="294" y="295"/>
                    </a:lnTo>
                    <a:lnTo>
                      <a:pt x="274" y="287"/>
                    </a:lnTo>
                    <a:lnTo>
                      <a:pt x="256" y="278"/>
                    </a:lnTo>
                    <a:lnTo>
                      <a:pt x="228" y="261"/>
                    </a:lnTo>
                    <a:lnTo>
                      <a:pt x="200" y="243"/>
                    </a:lnTo>
                    <a:lnTo>
                      <a:pt x="177" y="223"/>
                    </a:lnTo>
                    <a:lnTo>
                      <a:pt x="155" y="201"/>
                    </a:lnTo>
                    <a:lnTo>
                      <a:pt x="134" y="181"/>
                    </a:lnTo>
                    <a:lnTo>
                      <a:pt x="117" y="158"/>
                    </a:lnTo>
                    <a:lnTo>
                      <a:pt x="101" y="136"/>
                    </a:lnTo>
                    <a:lnTo>
                      <a:pt x="87" y="116"/>
                    </a:lnTo>
                    <a:lnTo>
                      <a:pt x="75" y="95"/>
                    </a:lnTo>
                    <a:lnTo>
                      <a:pt x="65" y="76"/>
                    </a:lnTo>
                    <a:lnTo>
                      <a:pt x="57" y="60"/>
                    </a:lnTo>
                    <a:lnTo>
                      <a:pt x="51" y="44"/>
                    </a:lnTo>
                    <a:lnTo>
                      <a:pt x="45" y="32"/>
                    </a:lnTo>
                    <a:lnTo>
                      <a:pt x="41" y="22"/>
                    </a:lnTo>
                    <a:lnTo>
                      <a:pt x="40" y="17"/>
                    </a:lnTo>
                    <a:lnTo>
                      <a:pt x="39" y="14"/>
                    </a:lnTo>
                    <a:lnTo>
                      <a:pt x="35" y="8"/>
                    </a:lnTo>
                    <a:lnTo>
                      <a:pt x="28" y="2"/>
                    </a:lnTo>
                    <a:lnTo>
                      <a:pt x="22" y="0"/>
                    </a:lnTo>
                    <a:lnTo>
                      <a:pt x="1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18" name="Freeform 885">
                <a:extLst>
                  <a:ext uri="{FF2B5EF4-FFF2-40B4-BE49-F238E27FC236}">
                    <a16:creationId xmlns:a16="http://schemas.microsoft.com/office/drawing/2014/main" id="{23196E37-F754-47BB-A55D-33C69C61CB64}"/>
                  </a:ext>
                </a:extLst>
              </p:cNvPr>
              <p:cNvSpPr>
                <a:spLocks/>
              </p:cNvSpPr>
              <p:nvPr/>
            </p:nvSpPr>
            <p:spPr bwMode="auto">
              <a:xfrm>
                <a:off x="608" y="2720"/>
                <a:ext cx="44" cy="37"/>
              </a:xfrm>
              <a:custGeom>
                <a:avLst/>
                <a:gdLst>
                  <a:gd name="T0" fmla="*/ 0 w 194"/>
                  <a:gd name="T1" fmla="*/ 0 h 165"/>
                  <a:gd name="T2" fmla="*/ 0 w 194"/>
                  <a:gd name="T3" fmla="*/ 0 h 165"/>
                  <a:gd name="T4" fmla="*/ 0 w 194"/>
                  <a:gd name="T5" fmla="*/ 0 h 165"/>
                  <a:gd name="T6" fmla="*/ 0 w 194"/>
                  <a:gd name="T7" fmla="*/ 0 h 165"/>
                  <a:gd name="T8" fmla="*/ 0 w 194"/>
                  <a:gd name="T9" fmla="*/ 0 h 165"/>
                  <a:gd name="T10" fmla="*/ 0 w 194"/>
                  <a:gd name="T11" fmla="*/ 0 h 165"/>
                  <a:gd name="T12" fmla="*/ 0 w 194"/>
                  <a:gd name="T13" fmla="*/ 0 h 165"/>
                  <a:gd name="T14" fmla="*/ 0 w 194"/>
                  <a:gd name="T15" fmla="*/ 0 h 165"/>
                  <a:gd name="T16" fmla="*/ 0 w 194"/>
                  <a:gd name="T17" fmla="*/ 0 h 165"/>
                  <a:gd name="T18" fmla="*/ 0 w 194"/>
                  <a:gd name="T19" fmla="*/ 0 h 165"/>
                  <a:gd name="T20" fmla="*/ 0 w 194"/>
                  <a:gd name="T21" fmla="*/ 0 h 165"/>
                  <a:gd name="T22" fmla="*/ 0 w 194"/>
                  <a:gd name="T23" fmla="*/ 0 h 165"/>
                  <a:gd name="T24" fmla="*/ 0 w 194"/>
                  <a:gd name="T25" fmla="*/ 0 h 165"/>
                  <a:gd name="T26" fmla="*/ 0 w 194"/>
                  <a:gd name="T27" fmla="*/ 0 h 165"/>
                  <a:gd name="T28" fmla="*/ 0 w 194"/>
                  <a:gd name="T29" fmla="*/ 0 h 165"/>
                  <a:gd name="T30" fmla="*/ 0 w 194"/>
                  <a:gd name="T31" fmla="*/ 0 h 165"/>
                  <a:gd name="T32" fmla="*/ 0 w 194"/>
                  <a:gd name="T33" fmla="*/ 0 h 165"/>
                  <a:gd name="T34" fmla="*/ 0 w 194"/>
                  <a:gd name="T35" fmla="*/ 0 h 165"/>
                  <a:gd name="T36" fmla="*/ 0 w 194"/>
                  <a:gd name="T37" fmla="*/ 0 h 165"/>
                  <a:gd name="T38" fmla="*/ 0 w 194"/>
                  <a:gd name="T39" fmla="*/ 0 h 165"/>
                  <a:gd name="T40" fmla="*/ 0 w 194"/>
                  <a:gd name="T41" fmla="*/ 0 h 165"/>
                  <a:gd name="T42" fmla="*/ 0 w 194"/>
                  <a:gd name="T43" fmla="*/ 0 h 165"/>
                  <a:gd name="T44" fmla="*/ 0 w 194"/>
                  <a:gd name="T45" fmla="*/ 0 h 165"/>
                  <a:gd name="T46" fmla="*/ 0 w 194"/>
                  <a:gd name="T47" fmla="*/ 0 h 165"/>
                  <a:gd name="T48" fmla="*/ 0 w 194"/>
                  <a:gd name="T49" fmla="*/ 0 h 165"/>
                  <a:gd name="T50" fmla="*/ 0 w 194"/>
                  <a:gd name="T51" fmla="*/ 0 h 165"/>
                  <a:gd name="T52" fmla="*/ 0 w 194"/>
                  <a:gd name="T53" fmla="*/ 0 h 165"/>
                  <a:gd name="T54" fmla="*/ 0 w 194"/>
                  <a:gd name="T55" fmla="*/ 0 h 165"/>
                  <a:gd name="T56" fmla="*/ 0 w 194"/>
                  <a:gd name="T57" fmla="*/ 0 h 165"/>
                  <a:gd name="T58" fmla="*/ 0 w 194"/>
                  <a:gd name="T59" fmla="*/ 0 h 165"/>
                  <a:gd name="T60" fmla="*/ 0 w 194"/>
                  <a:gd name="T61" fmla="*/ 0 h 165"/>
                  <a:gd name="T62" fmla="*/ 0 w 194"/>
                  <a:gd name="T63" fmla="*/ 0 h 165"/>
                  <a:gd name="T64" fmla="*/ 0 w 194"/>
                  <a:gd name="T65" fmla="*/ 0 h 165"/>
                  <a:gd name="T66" fmla="*/ 0 w 194"/>
                  <a:gd name="T67" fmla="*/ 0 h 165"/>
                  <a:gd name="T68" fmla="*/ 0 w 194"/>
                  <a:gd name="T69" fmla="*/ 0 h 165"/>
                  <a:gd name="T70" fmla="*/ 0 w 194"/>
                  <a:gd name="T71" fmla="*/ 0 h 165"/>
                  <a:gd name="T72" fmla="*/ 0 w 194"/>
                  <a:gd name="T73" fmla="*/ 0 h 165"/>
                  <a:gd name="T74" fmla="*/ 0 w 194"/>
                  <a:gd name="T75" fmla="*/ 0 h 165"/>
                  <a:gd name="T76" fmla="*/ 0 w 194"/>
                  <a:gd name="T77" fmla="*/ 0 h 165"/>
                  <a:gd name="T78" fmla="*/ 0 w 194"/>
                  <a:gd name="T79" fmla="*/ 0 h 165"/>
                  <a:gd name="T80" fmla="*/ 0 w 194"/>
                  <a:gd name="T81" fmla="*/ 0 h 165"/>
                  <a:gd name="T82" fmla="*/ 0 w 194"/>
                  <a:gd name="T83" fmla="*/ 0 h 165"/>
                  <a:gd name="T84" fmla="*/ 0 w 194"/>
                  <a:gd name="T85" fmla="*/ 0 h 165"/>
                  <a:gd name="T86" fmla="*/ 0 w 194"/>
                  <a:gd name="T87" fmla="*/ 0 h 165"/>
                  <a:gd name="T88" fmla="*/ 0 w 194"/>
                  <a:gd name="T89" fmla="*/ 0 h 165"/>
                  <a:gd name="T90" fmla="*/ 0 w 194"/>
                  <a:gd name="T91" fmla="*/ 0 h 165"/>
                  <a:gd name="T92" fmla="*/ 0 w 194"/>
                  <a:gd name="T93" fmla="*/ 0 h 165"/>
                  <a:gd name="T94" fmla="*/ 0 w 194"/>
                  <a:gd name="T95" fmla="*/ 0 h 165"/>
                  <a:gd name="T96" fmla="*/ 0 w 194"/>
                  <a:gd name="T97" fmla="*/ 0 h 165"/>
                  <a:gd name="T98" fmla="*/ 0 w 194"/>
                  <a:gd name="T99" fmla="*/ 0 h 165"/>
                  <a:gd name="T100" fmla="*/ 0 w 194"/>
                  <a:gd name="T101" fmla="*/ 0 h 165"/>
                  <a:gd name="T102" fmla="*/ 0 w 194"/>
                  <a:gd name="T103" fmla="*/ 0 h 165"/>
                  <a:gd name="T104" fmla="*/ 0 w 194"/>
                  <a:gd name="T105" fmla="*/ 0 h 165"/>
                  <a:gd name="T106" fmla="*/ 0 w 194"/>
                  <a:gd name="T107" fmla="*/ 0 h 165"/>
                  <a:gd name="T108" fmla="*/ 0 w 194"/>
                  <a:gd name="T109" fmla="*/ 0 h 165"/>
                  <a:gd name="T110" fmla="*/ 0 w 194"/>
                  <a:gd name="T111" fmla="*/ 0 h 165"/>
                  <a:gd name="T112" fmla="*/ 0 w 194"/>
                  <a:gd name="T113" fmla="*/ 0 h 165"/>
                  <a:gd name="T114" fmla="*/ 0 w 194"/>
                  <a:gd name="T115" fmla="*/ 0 h 165"/>
                  <a:gd name="T116" fmla="*/ 0 w 194"/>
                  <a:gd name="T117" fmla="*/ 0 h 165"/>
                  <a:gd name="T118" fmla="*/ 0 w 194"/>
                  <a:gd name="T119" fmla="*/ 0 h 165"/>
                  <a:gd name="T120" fmla="*/ 0 w 194"/>
                  <a:gd name="T121" fmla="*/ 0 h 1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94"/>
                  <a:gd name="T184" fmla="*/ 0 h 165"/>
                  <a:gd name="T185" fmla="*/ 194 w 194"/>
                  <a:gd name="T186" fmla="*/ 165 h 16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94" h="165">
                    <a:moveTo>
                      <a:pt x="86" y="5"/>
                    </a:moveTo>
                    <a:lnTo>
                      <a:pt x="72" y="8"/>
                    </a:lnTo>
                    <a:lnTo>
                      <a:pt x="59" y="12"/>
                    </a:lnTo>
                    <a:lnTo>
                      <a:pt x="47" y="17"/>
                    </a:lnTo>
                    <a:lnTo>
                      <a:pt x="37" y="22"/>
                    </a:lnTo>
                    <a:lnTo>
                      <a:pt x="27" y="29"/>
                    </a:lnTo>
                    <a:lnTo>
                      <a:pt x="20" y="37"/>
                    </a:lnTo>
                    <a:lnTo>
                      <a:pt x="13" y="44"/>
                    </a:lnTo>
                    <a:lnTo>
                      <a:pt x="8" y="53"/>
                    </a:lnTo>
                    <a:lnTo>
                      <a:pt x="4" y="63"/>
                    </a:lnTo>
                    <a:lnTo>
                      <a:pt x="3" y="70"/>
                    </a:lnTo>
                    <a:lnTo>
                      <a:pt x="0" y="79"/>
                    </a:lnTo>
                    <a:lnTo>
                      <a:pt x="0" y="87"/>
                    </a:lnTo>
                    <a:lnTo>
                      <a:pt x="1" y="106"/>
                    </a:lnTo>
                    <a:lnTo>
                      <a:pt x="7" y="121"/>
                    </a:lnTo>
                    <a:lnTo>
                      <a:pt x="10" y="133"/>
                    </a:lnTo>
                    <a:lnTo>
                      <a:pt x="14" y="138"/>
                    </a:lnTo>
                    <a:lnTo>
                      <a:pt x="14" y="139"/>
                    </a:lnTo>
                    <a:lnTo>
                      <a:pt x="16" y="139"/>
                    </a:lnTo>
                    <a:lnTo>
                      <a:pt x="16" y="141"/>
                    </a:lnTo>
                    <a:lnTo>
                      <a:pt x="16" y="142"/>
                    </a:lnTo>
                    <a:lnTo>
                      <a:pt x="31" y="155"/>
                    </a:lnTo>
                    <a:lnTo>
                      <a:pt x="48" y="161"/>
                    </a:lnTo>
                    <a:lnTo>
                      <a:pt x="68" y="165"/>
                    </a:lnTo>
                    <a:lnTo>
                      <a:pt x="89" y="165"/>
                    </a:lnTo>
                    <a:lnTo>
                      <a:pt x="107" y="163"/>
                    </a:lnTo>
                    <a:lnTo>
                      <a:pt x="124" y="160"/>
                    </a:lnTo>
                    <a:lnTo>
                      <a:pt x="137" y="156"/>
                    </a:lnTo>
                    <a:lnTo>
                      <a:pt x="145" y="154"/>
                    </a:lnTo>
                    <a:lnTo>
                      <a:pt x="147" y="154"/>
                    </a:lnTo>
                    <a:lnTo>
                      <a:pt x="148" y="152"/>
                    </a:lnTo>
                    <a:lnTo>
                      <a:pt x="151" y="152"/>
                    </a:lnTo>
                    <a:lnTo>
                      <a:pt x="152" y="151"/>
                    </a:lnTo>
                    <a:lnTo>
                      <a:pt x="160" y="143"/>
                    </a:lnTo>
                    <a:lnTo>
                      <a:pt x="165" y="134"/>
                    </a:lnTo>
                    <a:lnTo>
                      <a:pt x="168" y="125"/>
                    </a:lnTo>
                    <a:lnTo>
                      <a:pt x="169" y="115"/>
                    </a:lnTo>
                    <a:lnTo>
                      <a:pt x="169" y="111"/>
                    </a:lnTo>
                    <a:lnTo>
                      <a:pt x="168" y="106"/>
                    </a:lnTo>
                    <a:lnTo>
                      <a:pt x="168" y="102"/>
                    </a:lnTo>
                    <a:lnTo>
                      <a:pt x="167" y="96"/>
                    </a:lnTo>
                    <a:lnTo>
                      <a:pt x="174" y="94"/>
                    </a:lnTo>
                    <a:lnTo>
                      <a:pt x="181" y="90"/>
                    </a:lnTo>
                    <a:lnTo>
                      <a:pt x="186" y="86"/>
                    </a:lnTo>
                    <a:lnTo>
                      <a:pt x="189" y="81"/>
                    </a:lnTo>
                    <a:lnTo>
                      <a:pt x="191" y="77"/>
                    </a:lnTo>
                    <a:lnTo>
                      <a:pt x="193" y="72"/>
                    </a:lnTo>
                    <a:lnTo>
                      <a:pt x="194" y="68"/>
                    </a:lnTo>
                    <a:lnTo>
                      <a:pt x="194" y="63"/>
                    </a:lnTo>
                    <a:lnTo>
                      <a:pt x="194" y="57"/>
                    </a:lnTo>
                    <a:lnTo>
                      <a:pt x="193" y="52"/>
                    </a:lnTo>
                    <a:lnTo>
                      <a:pt x="191" y="47"/>
                    </a:lnTo>
                    <a:lnTo>
                      <a:pt x="190" y="43"/>
                    </a:lnTo>
                    <a:lnTo>
                      <a:pt x="181" y="27"/>
                    </a:lnTo>
                    <a:lnTo>
                      <a:pt x="168" y="14"/>
                    </a:lnTo>
                    <a:lnTo>
                      <a:pt x="155" y="7"/>
                    </a:lnTo>
                    <a:lnTo>
                      <a:pt x="141" y="3"/>
                    </a:lnTo>
                    <a:lnTo>
                      <a:pt x="125" y="0"/>
                    </a:lnTo>
                    <a:lnTo>
                      <a:pt x="111" y="0"/>
                    </a:lnTo>
                    <a:lnTo>
                      <a:pt x="98" y="3"/>
                    </a:lnTo>
                    <a:lnTo>
                      <a:pt x="86"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919" name="Freeform 886">
                <a:extLst>
                  <a:ext uri="{FF2B5EF4-FFF2-40B4-BE49-F238E27FC236}">
                    <a16:creationId xmlns:a16="http://schemas.microsoft.com/office/drawing/2014/main" id="{487C67F4-9017-4129-9078-0CBC2F03C288}"/>
                  </a:ext>
                </a:extLst>
              </p:cNvPr>
              <p:cNvSpPr>
                <a:spLocks/>
              </p:cNvSpPr>
              <p:nvPr/>
            </p:nvSpPr>
            <p:spPr bwMode="auto">
              <a:xfrm>
                <a:off x="619" y="2731"/>
                <a:ext cx="20" cy="15"/>
              </a:xfrm>
              <a:custGeom>
                <a:avLst/>
                <a:gdLst>
                  <a:gd name="T0" fmla="*/ 0 w 89"/>
                  <a:gd name="T1" fmla="*/ 0 h 69"/>
                  <a:gd name="T2" fmla="*/ 0 w 89"/>
                  <a:gd name="T3" fmla="*/ 0 h 69"/>
                  <a:gd name="T4" fmla="*/ 0 w 89"/>
                  <a:gd name="T5" fmla="*/ 0 h 69"/>
                  <a:gd name="T6" fmla="*/ 0 w 89"/>
                  <a:gd name="T7" fmla="*/ 0 h 69"/>
                  <a:gd name="T8" fmla="*/ 0 w 89"/>
                  <a:gd name="T9" fmla="*/ 0 h 69"/>
                  <a:gd name="T10" fmla="*/ 0 w 89"/>
                  <a:gd name="T11" fmla="*/ 0 h 69"/>
                  <a:gd name="T12" fmla="*/ 0 w 89"/>
                  <a:gd name="T13" fmla="*/ 0 h 69"/>
                  <a:gd name="T14" fmla="*/ 0 w 89"/>
                  <a:gd name="T15" fmla="*/ 0 h 69"/>
                  <a:gd name="T16" fmla="*/ 0 w 89"/>
                  <a:gd name="T17" fmla="*/ 0 h 69"/>
                  <a:gd name="T18" fmla="*/ 0 w 89"/>
                  <a:gd name="T19" fmla="*/ 0 h 69"/>
                  <a:gd name="T20" fmla="*/ 0 w 89"/>
                  <a:gd name="T21" fmla="*/ 0 h 69"/>
                  <a:gd name="T22" fmla="*/ 0 w 89"/>
                  <a:gd name="T23" fmla="*/ 0 h 69"/>
                  <a:gd name="T24" fmla="*/ 0 w 89"/>
                  <a:gd name="T25" fmla="*/ 0 h 69"/>
                  <a:gd name="T26" fmla="*/ 0 w 89"/>
                  <a:gd name="T27" fmla="*/ 0 h 69"/>
                  <a:gd name="T28" fmla="*/ 0 w 89"/>
                  <a:gd name="T29" fmla="*/ 0 h 69"/>
                  <a:gd name="T30" fmla="*/ 0 w 89"/>
                  <a:gd name="T31" fmla="*/ 0 h 69"/>
                  <a:gd name="T32" fmla="*/ 0 w 89"/>
                  <a:gd name="T33" fmla="*/ 0 h 69"/>
                  <a:gd name="T34" fmla="*/ 0 w 89"/>
                  <a:gd name="T35" fmla="*/ 0 h 69"/>
                  <a:gd name="T36" fmla="*/ 0 w 89"/>
                  <a:gd name="T37" fmla="*/ 0 h 69"/>
                  <a:gd name="T38" fmla="*/ 0 w 89"/>
                  <a:gd name="T39" fmla="*/ 0 h 69"/>
                  <a:gd name="T40" fmla="*/ 0 w 89"/>
                  <a:gd name="T41" fmla="*/ 0 h 69"/>
                  <a:gd name="T42" fmla="*/ 0 w 89"/>
                  <a:gd name="T43" fmla="*/ 0 h 69"/>
                  <a:gd name="T44" fmla="*/ 0 w 89"/>
                  <a:gd name="T45" fmla="*/ 0 h 69"/>
                  <a:gd name="T46" fmla="*/ 0 w 89"/>
                  <a:gd name="T47" fmla="*/ 0 h 69"/>
                  <a:gd name="T48" fmla="*/ 0 w 89"/>
                  <a:gd name="T49" fmla="*/ 0 h 69"/>
                  <a:gd name="T50" fmla="*/ 0 w 89"/>
                  <a:gd name="T51" fmla="*/ 0 h 69"/>
                  <a:gd name="T52" fmla="*/ 0 w 89"/>
                  <a:gd name="T53" fmla="*/ 0 h 69"/>
                  <a:gd name="T54" fmla="*/ 0 w 89"/>
                  <a:gd name="T55" fmla="*/ 0 h 69"/>
                  <a:gd name="T56" fmla="*/ 0 w 89"/>
                  <a:gd name="T57" fmla="*/ 0 h 69"/>
                  <a:gd name="T58" fmla="*/ 0 w 89"/>
                  <a:gd name="T59" fmla="*/ 0 h 69"/>
                  <a:gd name="T60" fmla="*/ 0 w 89"/>
                  <a:gd name="T61" fmla="*/ 0 h 69"/>
                  <a:gd name="T62" fmla="*/ 0 w 89"/>
                  <a:gd name="T63" fmla="*/ 0 h 69"/>
                  <a:gd name="T64" fmla="*/ 0 w 89"/>
                  <a:gd name="T65" fmla="*/ 0 h 69"/>
                  <a:gd name="T66" fmla="*/ 0 w 89"/>
                  <a:gd name="T67" fmla="*/ 0 h 69"/>
                  <a:gd name="T68" fmla="*/ 0 w 89"/>
                  <a:gd name="T69" fmla="*/ 0 h 69"/>
                  <a:gd name="T70" fmla="*/ 0 w 89"/>
                  <a:gd name="T71" fmla="*/ 0 h 69"/>
                  <a:gd name="T72" fmla="*/ 0 w 89"/>
                  <a:gd name="T73" fmla="*/ 0 h 69"/>
                  <a:gd name="T74" fmla="*/ 0 w 89"/>
                  <a:gd name="T75" fmla="*/ 0 h 69"/>
                  <a:gd name="T76" fmla="*/ 0 w 89"/>
                  <a:gd name="T77" fmla="*/ 0 h 69"/>
                  <a:gd name="T78" fmla="*/ 0 w 89"/>
                  <a:gd name="T79" fmla="*/ 0 h 69"/>
                  <a:gd name="T80" fmla="*/ 0 w 89"/>
                  <a:gd name="T81" fmla="*/ 0 h 69"/>
                  <a:gd name="T82" fmla="*/ 0 w 89"/>
                  <a:gd name="T83" fmla="*/ 0 h 69"/>
                  <a:gd name="T84" fmla="*/ 0 w 89"/>
                  <a:gd name="T85" fmla="*/ 0 h 69"/>
                  <a:gd name="T86" fmla="*/ 0 w 89"/>
                  <a:gd name="T87" fmla="*/ 0 h 69"/>
                  <a:gd name="T88" fmla="*/ 0 w 89"/>
                  <a:gd name="T89" fmla="*/ 0 h 69"/>
                  <a:gd name="T90" fmla="*/ 0 w 89"/>
                  <a:gd name="T91" fmla="*/ 0 h 69"/>
                  <a:gd name="T92" fmla="*/ 0 w 89"/>
                  <a:gd name="T93" fmla="*/ 0 h 69"/>
                  <a:gd name="T94" fmla="*/ 0 w 89"/>
                  <a:gd name="T95" fmla="*/ 0 h 69"/>
                  <a:gd name="T96" fmla="*/ 0 w 89"/>
                  <a:gd name="T97" fmla="*/ 0 h 69"/>
                  <a:gd name="T98" fmla="*/ 0 w 89"/>
                  <a:gd name="T99" fmla="*/ 0 h 69"/>
                  <a:gd name="T100" fmla="*/ 0 w 89"/>
                  <a:gd name="T101" fmla="*/ 0 h 69"/>
                  <a:gd name="T102" fmla="*/ 0 w 89"/>
                  <a:gd name="T103" fmla="*/ 0 h 69"/>
                  <a:gd name="T104" fmla="*/ 0 w 89"/>
                  <a:gd name="T105" fmla="*/ 0 h 6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69"/>
                  <a:gd name="T161" fmla="*/ 89 w 89"/>
                  <a:gd name="T162" fmla="*/ 69 h 6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69">
                    <a:moveTo>
                      <a:pt x="0" y="39"/>
                    </a:moveTo>
                    <a:lnTo>
                      <a:pt x="0" y="35"/>
                    </a:lnTo>
                    <a:lnTo>
                      <a:pt x="0" y="33"/>
                    </a:lnTo>
                    <a:lnTo>
                      <a:pt x="2" y="29"/>
                    </a:lnTo>
                    <a:lnTo>
                      <a:pt x="3" y="26"/>
                    </a:lnTo>
                    <a:lnTo>
                      <a:pt x="5" y="21"/>
                    </a:lnTo>
                    <a:lnTo>
                      <a:pt x="11" y="17"/>
                    </a:lnTo>
                    <a:lnTo>
                      <a:pt x="16" y="15"/>
                    </a:lnTo>
                    <a:lnTo>
                      <a:pt x="21" y="11"/>
                    </a:lnTo>
                    <a:lnTo>
                      <a:pt x="28" y="9"/>
                    </a:lnTo>
                    <a:lnTo>
                      <a:pt x="34" y="7"/>
                    </a:lnTo>
                    <a:lnTo>
                      <a:pt x="41" y="5"/>
                    </a:lnTo>
                    <a:lnTo>
                      <a:pt x="47" y="4"/>
                    </a:lnTo>
                    <a:lnTo>
                      <a:pt x="48" y="4"/>
                    </a:lnTo>
                    <a:lnTo>
                      <a:pt x="50" y="4"/>
                    </a:lnTo>
                    <a:lnTo>
                      <a:pt x="51" y="3"/>
                    </a:lnTo>
                    <a:lnTo>
                      <a:pt x="56" y="2"/>
                    </a:lnTo>
                    <a:lnTo>
                      <a:pt x="67" y="0"/>
                    </a:lnTo>
                    <a:lnTo>
                      <a:pt x="78" y="2"/>
                    </a:lnTo>
                    <a:lnTo>
                      <a:pt x="89" y="5"/>
                    </a:lnTo>
                    <a:lnTo>
                      <a:pt x="85" y="7"/>
                    </a:lnTo>
                    <a:lnTo>
                      <a:pt x="82" y="8"/>
                    </a:lnTo>
                    <a:lnTo>
                      <a:pt x="80" y="9"/>
                    </a:lnTo>
                    <a:lnTo>
                      <a:pt x="78" y="9"/>
                    </a:lnTo>
                    <a:lnTo>
                      <a:pt x="73" y="11"/>
                    </a:lnTo>
                    <a:lnTo>
                      <a:pt x="68" y="15"/>
                    </a:lnTo>
                    <a:lnTo>
                      <a:pt x="64" y="18"/>
                    </a:lnTo>
                    <a:lnTo>
                      <a:pt x="61" y="24"/>
                    </a:lnTo>
                    <a:lnTo>
                      <a:pt x="61" y="26"/>
                    </a:lnTo>
                    <a:lnTo>
                      <a:pt x="61" y="29"/>
                    </a:lnTo>
                    <a:lnTo>
                      <a:pt x="60" y="30"/>
                    </a:lnTo>
                    <a:lnTo>
                      <a:pt x="60" y="33"/>
                    </a:lnTo>
                    <a:lnTo>
                      <a:pt x="60" y="35"/>
                    </a:lnTo>
                    <a:lnTo>
                      <a:pt x="61" y="39"/>
                    </a:lnTo>
                    <a:lnTo>
                      <a:pt x="63" y="43"/>
                    </a:lnTo>
                    <a:lnTo>
                      <a:pt x="65" y="46"/>
                    </a:lnTo>
                    <a:lnTo>
                      <a:pt x="68" y="50"/>
                    </a:lnTo>
                    <a:lnTo>
                      <a:pt x="70" y="55"/>
                    </a:lnTo>
                    <a:lnTo>
                      <a:pt x="72" y="59"/>
                    </a:lnTo>
                    <a:lnTo>
                      <a:pt x="73" y="63"/>
                    </a:lnTo>
                    <a:lnTo>
                      <a:pt x="63" y="65"/>
                    </a:lnTo>
                    <a:lnTo>
                      <a:pt x="52" y="68"/>
                    </a:lnTo>
                    <a:lnTo>
                      <a:pt x="42" y="69"/>
                    </a:lnTo>
                    <a:lnTo>
                      <a:pt x="33" y="69"/>
                    </a:lnTo>
                    <a:lnTo>
                      <a:pt x="25" y="69"/>
                    </a:lnTo>
                    <a:lnTo>
                      <a:pt x="17" y="68"/>
                    </a:lnTo>
                    <a:lnTo>
                      <a:pt x="11" y="67"/>
                    </a:lnTo>
                    <a:lnTo>
                      <a:pt x="7" y="64"/>
                    </a:lnTo>
                    <a:lnTo>
                      <a:pt x="4" y="59"/>
                    </a:lnTo>
                    <a:lnTo>
                      <a:pt x="3" y="54"/>
                    </a:lnTo>
                    <a:lnTo>
                      <a:pt x="2" y="46"/>
                    </a:lnTo>
                    <a:lnTo>
                      <a:pt x="0" y="39"/>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grpSp>
      </p:grpSp>
      <p:grpSp>
        <p:nvGrpSpPr>
          <p:cNvPr id="14364" name="Group 887">
            <a:extLst>
              <a:ext uri="{FF2B5EF4-FFF2-40B4-BE49-F238E27FC236}">
                <a16:creationId xmlns:a16="http://schemas.microsoft.com/office/drawing/2014/main" id="{DF0F9769-8506-4633-8C58-339AD2978FAF}"/>
              </a:ext>
            </a:extLst>
          </p:cNvPr>
          <p:cNvGrpSpPr>
            <a:grpSpLocks/>
          </p:cNvGrpSpPr>
          <p:nvPr/>
        </p:nvGrpSpPr>
        <p:grpSpPr bwMode="auto">
          <a:xfrm>
            <a:off x="5249863" y="1425575"/>
            <a:ext cx="755650" cy="946150"/>
            <a:chOff x="337" y="2420"/>
            <a:chExt cx="476" cy="596"/>
          </a:xfrm>
        </p:grpSpPr>
        <p:sp>
          <p:nvSpPr>
            <p:cNvPr id="14831" name="Freeform 888">
              <a:extLst>
                <a:ext uri="{FF2B5EF4-FFF2-40B4-BE49-F238E27FC236}">
                  <a16:creationId xmlns:a16="http://schemas.microsoft.com/office/drawing/2014/main" id="{986E7BDF-419C-42A2-A6E4-2201593B0873}"/>
                </a:ext>
              </a:extLst>
            </p:cNvPr>
            <p:cNvSpPr>
              <a:spLocks/>
            </p:cNvSpPr>
            <p:nvPr/>
          </p:nvSpPr>
          <p:spPr bwMode="auto">
            <a:xfrm>
              <a:off x="385" y="2867"/>
              <a:ext cx="143" cy="79"/>
            </a:xfrm>
            <a:custGeom>
              <a:avLst/>
              <a:gdLst>
                <a:gd name="T0" fmla="*/ 0 w 626"/>
                <a:gd name="T1" fmla="*/ 0 h 346"/>
                <a:gd name="T2" fmla="*/ 0 w 626"/>
                <a:gd name="T3" fmla="*/ 0 h 346"/>
                <a:gd name="T4" fmla="*/ 0 w 626"/>
                <a:gd name="T5" fmla="*/ 0 h 346"/>
                <a:gd name="T6" fmla="*/ 0 w 626"/>
                <a:gd name="T7" fmla="*/ 0 h 346"/>
                <a:gd name="T8" fmla="*/ 0 w 626"/>
                <a:gd name="T9" fmla="*/ 0 h 346"/>
                <a:gd name="T10" fmla="*/ 0 w 626"/>
                <a:gd name="T11" fmla="*/ 0 h 346"/>
                <a:gd name="T12" fmla="*/ 0 w 626"/>
                <a:gd name="T13" fmla="*/ 0 h 346"/>
                <a:gd name="T14" fmla="*/ 0 w 626"/>
                <a:gd name="T15" fmla="*/ 0 h 346"/>
                <a:gd name="T16" fmla="*/ 0 w 626"/>
                <a:gd name="T17" fmla="*/ 0 h 346"/>
                <a:gd name="T18" fmla="*/ 0 w 626"/>
                <a:gd name="T19" fmla="*/ 0 h 346"/>
                <a:gd name="T20" fmla="*/ 0 w 626"/>
                <a:gd name="T21" fmla="*/ 0 h 346"/>
                <a:gd name="T22" fmla="*/ 0 w 626"/>
                <a:gd name="T23" fmla="*/ 0 h 346"/>
                <a:gd name="T24" fmla="*/ 0 w 626"/>
                <a:gd name="T25" fmla="*/ 0 h 346"/>
                <a:gd name="T26" fmla="*/ 0 w 626"/>
                <a:gd name="T27" fmla="*/ 0 h 346"/>
                <a:gd name="T28" fmla="*/ 0 w 626"/>
                <a:gd name="T29" fmla="*/ 0 h 346"/>
                <a:gd name="T30" fmla="*/ 0 w 626"/>
                <a:gd name="T31" fmla="*/ 0 h 346"/>
                <a:gd name="T32" fmla="*/ 0 w 626"/>
                <a:gd name="T33" fmla="*/ 0 h 346"/>
                <a:gd name="T34" fmla="*/ 0 w 626"/>
                <a:gd name="T35" fmla="*/ 0 h 346"/>
                <a:gd name="T36" fmla="*/ 0 w 626"/>
                <a:gd name="T37" fmla="*/ 0 h 346"/>
                <a:gd name="T38" fmla="*/ 0 w 626"/>
                <a:gd name="T39" fmla="*/ 0 h 346"/>
                <a:gd name="T40" fmla="*/ 0 w 626"/>
                <a:gd name="T41" fmla="*/ 0 h 346"/>
                <a:gd name="T42" fmla="*/ 0 w 626"/>
                <a:gd name="T43" fmla="*/ 0 h 346"/>
                <a:gd name="T44" fmla="*/ 0 w 626"/>
                <a:gd name="T45" fmla="*/ 0 h 346"/>
                <a:gd name="T46" fmla="*/ 0 w 626"/>
                <a:gd name="T47" fmla="*/ 0 h 346"/>
                <a:gd name="T48" fmla="*/ 0 w 626"/>
                <a:gd name="T49" fmla="*/ 0 h 346"/>
                <a:gd name="T50" fmla="*/ 0 w 626"/>
                <a:gd name="T51" fmla="*/ 0 h 346"/>
                <a:gd name="T52" fmla="*/ 0 w 626"/>
                <a:gd name="T53" fmla="*/ 0 h 346"/>
                <a:gd name="T54" fmla="*/ 0 w 626"/>
                <a:gd name="T55" fmla="*/ 0 h 346"/>
                <a:gd name="T56" fmla="*/ 0 w 626"/>
                <a:gd name="T57" fmla="*/ 0 h 346"/>
                <a:gd name="T58" fmla="*/ 0 w 626"/>
                <a:gd name="T59" fmla="*/ 0 h 346"/>
                <a:gd name="T60" fmla="*/ 0 w 626"/>
                <a:gd name="T61" fmla="*/ 0 h 346"/>
                <a:gd name="T62" fmla="*/ 0 w 626"/>
                <a:gd name="T63" fmla="*/ 0 h 346"/>
                <a:gd name="T64" fmla="*/ 0 w 626"/>
                <a:gd name="T65" fmla="*/ 0 h 346"/>
                <a:gd name="T66" fmla="*/ 0 w 626"/>
                <a:gd name="T67" fmla="*/ 0 h 346"/>
                <a:gd name="T68" fmla="*/ 0 w 626"/>
                <a:gd name="T69" fmla="*/ 0 h 346"/>
                <a:gd name="T70" fmla="*/ 0 w 626"/>
                <a:gd name="T71" fmla="*/ 0 h 346"/>
                <a:gd name="T72" fmla="*/ 0 w 626"/>
                <a:gd name="T73" fmla="*/ 0 h 346"/>
                <a:gd name="T74" fmla="*/ 0 w 626"/>
                <a:gd name="T75" fmla="*/ 0 h 346"/>
                <a:gd name="T76" fmla="*/ 0 w 626"/>
                <a:gd name="T77" fmla="*/ 0 h 346"/>
                <a:gd name="T78" fmla="*/ 0 w 626"/>
                <a:gd name="T79" fmla="*/ 0 h 346"/>
                <a:gd name="T80" fmla="*/ 0 w 626"/>
                <a:gd name="T81" fmla="*/ 0 h 346"/>
                <a:gd name="T82" fmla="*/ 0 w 626"/>
                <a:gd name="T83" fmla="*/ 0 h 346"/>
                <a:gd name="T84" fmla="*/ 0 w 626"/>
                <a:gd name="T85" fmla="*/ 0 h 34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26"/>
                <a:gd name="T130" fmla="*/ 0 h 346"/>
                <a:gd name="T131" fmla="*/ 626 w 626"/>
                <a:gd name="T132" fmla="*/ 346 h 34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26" h="346">
                  <a:moveTo>
                    <a:pt x="79" y="13"/>
                  </a:moveTo>
                  <a:lnTo>
                    <a:pt x="1" y="222"/>
                  </a:lnTo>
                  <a:lnTo>
                    <a:pt x="0" y="225"/>
                  </a:lnTo>
                  <a:lnTo>
                    <a:pt x="0" y="229"/>
                  </a:lnTo>
                  <a:lnTo>
                    <a:pt x="0" y="233"/>
                  </a:lnTo>
                  <a:lnTo>
                    <a:pt x="0" y="235"/>
                  </a:lnTo>
                  <a:lnTo>
                    <a:pt x="27" y="332"/>
                  </a:lnTo>
                  <a:lnTo>
                    <a:pt x="30" y="337"/>
                  </a:lnTo>
                  <a:lnTo>
                    <a:pt x="33" y="342"/>
                  </a:lnTo>
                  <a:lnTo>
                    <a:pt x="39" y="345"/>
                  </a:lnTo>
                  <a:lnTo>
                    <a:pt x="45" y="346"/>
                  </a:lnTo>
                  <a:lnTo>
                    <a:pt x="580" y="346"/>
                  </a:lnTo>
                  <a:lnTo>
                    <a:pt x="587" y="345"/>
                  </a:lnTo>
                  <a:lnTo>
                    <a:pt x="592" y="342"/>
                  </a:lnTo>
                  <a:lnTo>
                    <a:pt x="597" y="337"/>
                  </a:lnTo>
                  <a:lnTo>
                    <a:pt x="600" y="330"/>
                  </a:lnTo>
                  <a:lnTo>
                    <a:pt x="626" y="216"/>
                  </a:lnTo>
                  <a:lnTo>
                    <a:pt x="626" y="213"/>
                  </a:lnTo>
                  <a:lnTo>
                    <a:pt x="626" y="212"/>
                  </a:lnTo>
                  <a:lnTo>
                    <a:pt x="626" y="209"/>
                  </a:lnTo>
                  <a:lnTo>
                    <a:pt x="626" y="207"/>
                  </a:lnTo>
                  <a:lnTo>
                    <a:pt x="574" y="14"/>
                  </a:lnTo>
                  <a:lnTo>
                    <a:pt x="570" y="8"/>
                  </a:lnTo>
                  <a:lnTo>
                    <a:pt x="563" y="3"/>
                  </a:lnTo>
                  <a:lnTo>
                    <a:pt x="557" y="0"/>
                  </a:lnTo>
                  <a:lnTo>
                    <a:pt x="549" y="0"/>
                  </a:lnTo>
                  <a:lnTo>
                    <a:pt x="542" y="3"/>
                  </a:lnTo>
                  <a:lnTo>
                    <a:pt x="538" y="8"/>
                  </a:lnTo>
                  <a:lnTo>
                    <a:pt x="536" y="13"/>
                  </a:lnTo>
                  <a:lnTo>
                    <a:pt x="535" y="19"/>
                  </a:lnTo>
                  <a:lnTo>
                    <a:pt x="535" y="21"/>
                  </a:lnTo>
                  <a:lnTo>
                    <a:pt x="535" y="22"/>
                  </a:lnTo>
                  <a:lnTo>
                    <a:pt x="535" y="23"/>
                  </a:lnTo>
                  <a:lnTo>
                    <a:pt x="535" y="25"/>
                  </a:lnTo>
                  <a:lnTo>
                    <a:pt x="537" y="32"/>
                  </a:lnTo>
                  <a:lnTo>
                    <a:pt x="542" y="53"/>
                  </a:lnTo>
                  <a:lnTo>
                    <a:pt x="550" y="82"/>
                  </a:lnTo>
                  <a:lnTo>
                    <a:pt x="559" y="114"/>
                  </a:lnTo>
                  <a:lnTo>
                    <a:pt x="568" y="148"/>
                  </a:lnTo>
                  <a:lnTo>
                    <a:pt x="576" y="179"/>
                  </a:lnTo>
                  <a:lnTo>
                    <a:pt x="583" y="202"/>
                  </a:lnTo>
                  <a:lnTo>
                    <a:pt x="585" y="212"/>
                  </a:lnTo>
                  <a:lnTo>
                    <a:pt x="583" y="228"/>
                  </a:lnTo>
                  <a:lnTo>
                    <a:pt x="576" y="254"/>
                  </a:lnTo>
                  <a:lnTo>
                    <a:pt x="570" y="284"/>
                  </a:lnTo>
                  <a:lnTo>
                    <a:pt x="564" y="307"/>
                  </a:lnTo>
                  <a:lnTo>
                    <a:pt x="554" y="307"/>
                  </a:lnTo>
                  <a:lnTo>
                    <a:pt x="536" y="307"/>
                  </a:lnTo>
                  <a:lnTo>
                    <a:pt x="510" y="307"/>
                  </a:lnTo>
                  <a:lnTo>
                    <a:pt x="477" y="307"/>
                  </a:lnTo>
                  <a:lnTo>
                    <a:pt x="441" y="307"/>
                  </a:lnTo>
                  <a:lnTo>
                    <a:pt x="399" y="307"/>
                  </a:lnTo>
                  <a:lnTo>
                    <a:pt x="356" y="307"/>
                  </a:lnTo>
                  <a:lnTo>
                    <a:pt x="312" y="307"/>
                  </a:lnTo>
                  <a:lnTo>
                    <a:pt x="268" y="307"/>
                  </a:lnTo>
                  <a:lnTo>
                    <a:pt x="225" y="307"/>
                  </a:lnTo>
                  <a:lnTo>
                    <a:pt x="184" y="307"/>
                  </a:lnTo>
                  <a:lnTo>
                    <a:pt x="147" y="307"/>
                  </a:lnTo>
                  <a:lnTo>
                    <a:pt x="115" y="307"/>
                  </a:lnTo>
                  <a:lnTo>
                    <a:pt x="89" y="307"/>
                  </a:lnTo>
                  <a:lnTo>
                    <a:pt x="71" y="307"/>
                  </a:lnTo>
                  <a:lnTo>
                    <a:pt x="61" y="307"/>
                  </a:lnTo>
                  <a:lnTo>
                    <a:pt x="56" y="287"/>
                  </a:lnTo>
                  <a:lnTo>
                    <a:pt x="49" y="264"/>
                  </a:lnTo>
                  <a:lnTo>
                    <a:pt x="44" y="243"/>
                  </a:lnTo>
                  <a:lnTo>
                    <a:pt x="40" y="230"/>
                  </a:lnTo>
                  <a:lnTo>
                    <a:pt x="44" y="218"/>
                  </a:lnTo>
                  <a:lnTo>
                    <a:pt x="53" y="194"/>
                  </a:lnTo>
                  <a:lnTo>
                    <a:pt x="66" y="161"/>
                  </a:lnTo>
                  <a:lnTo>
                    <a:pt x="80" y="125"/>
                  </a:lnTo>
                  <a:lnTo>
                    <a:pt x="93" y="88"/>
                  </a:lnTo>
                  <a:lnTo>
                    <a:pt x="105" y="57"/>
                  </a:lnTo>
                  <a:lnTo>
                    <a:pt x="114" y="35"/>
                  </a:lnTo>
                  <a:lnTo>
                    <a:pt x="117" y="27"/>
                  </a:lnTo>
                  <a:lnTo>
                    <a:pt x="118" y="25"/>
                  </a:lnTo>
                  <a:lnTo>
                    <a:pt x="118" y="23"/>
                  </a:lnTo>
                  <a:lnTo>
                    <a:pt x="118" y="21"/>
                  </a:lnTo>
                  <a:lnTo>
                    <a:pt x="118" y="19"/>
                  </a:lnTo>
                  <a:lnTo>
                    <a:pt x="117" y="14"/>
                  </a:lnTo>
                  <a:lnTo>
                    <a:pt x="114" y="8"/>
                  </a:lnTo>
                  <a:lnTo>
                    <a:pt x="110" y="4"/>
                  </a:lnTo>
                  <a:lnTo>
                    <a:pt x="105" y="1"/>
                  </a:lnTo>
                  <a:lnTo>
                    <a:pt x="97" y="0"/>
                  </a:lnTo>
                  <a:lnTo>
                    <a:pt x="89" y="1"/>
                  </a:lnTo>
                  <a:lnTo>
                    <a:pt x="83" y="6"/>
                  </a:lnTo>
                  <a:lnTo>
                    <a:pt x="79"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32" name="Freeform 889">
              <a:extLst>
                <a:ext uri="{FF2B5EF4-FFF2-40B4-BE49-F238E27FC236}">
                  <a16:creationId xmlns:a16="http://schemas.microsoft.com/office/drawing/2014/main" id="{074C64C1-2821-4D21-8680-65EA6303BEF2}"/>
                </a:ext>
              </a:extLst>
            </p:cNvPr>
            <p:cNvSpPr>
              <a:spLocks/>
            </p:cNvSpPr>
            <p:nvPr/>
          </p:nvSpPr>
          <p:spPr bwMode="auto">
            <a:xfrm>
              <a:off x="370" y="2993"/>
              <a:ext cx="27" cy="19"/>
            </a:xfrm>
            <a:custGeom>
              <a:avLst/>
              <a:gdLst>
                <a:gd name="T0" fmla="*/ 0 w 117"/>
                <a:gd name="T1" fmla="*/ 0 h 84"/>
                <a:gd name="T2" fmla="*/ 0 w 117"/>
                <a:gd name="T3" fmla="*/ 0 h 84"/>
                <a:gd name="T4" fmla="*/ 0 w 117"/>
                <a:gd name="T5" fmla="*/ 0 h 84"/>
                <a:gd name="T6" fmla="*/ 0 w 117"/>
                <a:gd name="T7" fmla="*/ 0 h 84"/>
                <a:gd name="T8" fmla="*/ 0 w 117"/>
                <a:gd name="T9" fmla="*/ 0 h 84"/>
                <a:gd name="T10" fmla="*/ 0 w 117"/>
                <a:gd name="T11" fmla="*/ 0 h 84"/>
                <a:gd name="T12" fmla="*/ 0 w 117"/>
                <a:gd name="T13" fmla="*/ 0 h 84"/>
                <a:gd name="T14" fmla="*/ 0 w 117"/>
                <a:gd name="T15" fmla="*/ 0 h 84"/>
                <a:gd name="T16" fmla="*/ 0 w 117"/>
                <a:gd name="T17" fmla="*/ 0 h 84"/>
                <a:gd name="T18" fmla="*/ 0 w 117"/>
                <a:gd name="T19" fmla="*/ 0 h 84"/>
                <a:gd name="T20" fmla="*/ 0 w 117"/>
                <a:gd name="T21" fmla="*/ 0 h 84"/>
                <a:gd name="T22" fmla="*/ 0 w 117"/>
                <a:gd name="T23" fmla="*/ 0 h 84"/>
                <a:gd name="T24" fmla="*/ 0 w 117"/>
                <a:gd name="T25" fmla="*/ 0 h 84"/>
                <a:gd name="T26" fmla="*/ 0 w 117"/>
                <a:gd name="T27" fmla="*/ 0 h 84"/>
                <a:gd name="T28" fmla="*/ 0 w 117"/>
                <a:gd name="T29" fmla="*/ 0 h 84"/>
                <a:gd name="T30" fmla="*/ 0 w 117"/>
                <a:gd name="T31" fmla="*/ 0 h 84"/>
                <a:gd name="T32" fmla="*/ 0 w 117"/>
                <a:gd name="T33" fmla="*/ 0 h 84"/>
                <a:gd name="T34" fmla="*/ 0 w 117"/>
                <a:gd name="T35" fmla="*/ 0 h 84"/>
                <a:gd name="T36" fmla="*/ 0 w 117"/>
                <a:gd name="T37" fmla="*/ 0 h 84"/>
                <a:gd name="T38" fmla="*/ 0 w 117"/>
                <a:gd name="T39" fmla="*/ 0 h 84"/>
                <a:gd name="T40" fmla="*/ 0 w 117"/>
                <a:gd name="T41" fmla="*/ 0 h 84"/>
                <a:gd name="T42" fmla="*/ 0 w 117"/>
                <a:gd name="T43" fmla="*/ 0 h 84"/>
                <a:gd name="T44" fmla="*/ 0 w 117"/>
                <a:gd name="T45" fmla="*/ 0 h 84"/>
                <a:gd name="T46" fmla="*/ 0 w 117"/>
                <a:gd name="T47" fmla="*/ 0 h 84"/>
                <a:gd name="T48" fmla="*/ 0 w 117"/>
                <a:gd name="T49" fmla="*/ 0 h 84"/>
                <a:gd name="T50" fmla="*/ 0 w 117"/>
                <a:gd name="T51" fmla="*/ 0 h 84"/>
                <a:gd name="T52" fmla="*/ 0 w 117"/>
                <a:gd name="T53" fmla="*/ 0 h 84"/>
                <a:gd name="T54" fmla="*/ 0 w 117"/>
                <a:gd name="T55" fmla="*/ 0 h 84"/>
                <a:gd name="T56" fmla="*/ 0 w 117"/>
                <a:gd name="T57" fmla="*/ 0 h 84"/>
                <a:gd name="T58" fmla="*/ 0 w 117"/>
                <a:gd name="T59" fmla="*/ 0 h 84"/>
                <a:gd name="T60" fmla="*/ 0 w 117"/>
                <a:gd name="T61" fmla="*/ 0 h 84"/>
                <a:gd name="T62" fmla="*/ 0 w 117"/>
                <a:gd name="T63" fmla="*/ 0 h 84"/>
                <a:gd name="T64" fmla="*/ 0 w 117"/>
                <a:gd name="T65" fmla="*/ 0 h 84"/>
                <a:gd name="T66" fmla="*/ 0 w 117"/>
                <a:gd name="T67" fmla="*/ 0 h 84"/>
                <a:gd name="T68" fmla="*/ 0 w 117"/>
                <a:gd name="T69" fmla="*/ 0 h 84"/>
                <a:gd name="T70" fmla="*/ 0 w 117"/>
                <a:gd name="T71" fmla="*/ 0 h 84"/>
                <a:gd name="T72" fmla="*/ 0 w 117"/>
                <a:gd name="T73" fmla="*/ 0 h 84"/>
                <a:gd name="T74" fmla="*/ 0 w 117"/>
                <a:gd name="T75" fmla="*/ 0 h 8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17"/>
                <a:gd name="T115" fmla="*/ 0 h 84"/>
                <a:gd name="T116" fmla="*/ 117 w 117"/>
                <a:gd name="T117" fmla="*/ 84 h 8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17" h="84">
                  <a:moveTo>
                    <a:pt x="56" y="0"/>
                  </a:moveTo>
                  <a:lnTo>
                    <a:pt x="45" y="1"/>
                  </a:lnTo>
                  <a:lnTo>
                    <a:pt x="33" y="3"/>
                  </a:lnTo>
                  <a:lnTo>
                    <a:pt x="24" y="9"/>
                  </a:lnTo>
                  <a:lnTo>
                    <a:pt x="15" y="14"/>
                  </a:lnTo>
                  <a:lnTo>
                    <a:pt x="8" y="20"/>
                  </a:lnTo>
                  <a:lnTo>
                    <a:pt x="4" y="28"/>
                  </a:lnTo>
                  <a:lnTo>
                    <a:pt x="0" y="36"/>
                  </a:lnTo>
                  <a:lnTo>
                    <a:pt x="0" y="45"/>
                  </a:lnTo>
                  <a:lnTo>
                    <a:pt x="2" y="52"/>
                  </a:lnTo>
                  <a:lnTo>
                    <a:pt x="4" y="58"/>
                  </a:lnTo>
                  <a:lnTo>
                    <a:pt x="8" y="65"/>
                  </a:lnTo>
                  <a:lnTo>
                    <a:pt x="13" y="70"/>
                  </a:lnTo>
                  <a:lnTo>
                    <a:pt x="19" y="74"/>
                  </a:lnTo>
                  <a:lnTo>
                    <a:pt x="24" y="76"/>
                  </a:lnTo>
                  <a:lnTo>
                    <a:pt x="29" y="79"/>
                  </a:lnTo>
                  <a:lnTo>
                    <a:pt x="35" y="81"/>
                  </a:lnTo>
                  <a:lnTo>
                    <a:pt x="42" y="83"/>
                  </a:lnTo>
                  <a:lnTo>
                    <a:pt x="48" y="84"/>
                  </a:lnTo>
                  <a:lnTo>
                    <a:pt x="55" y="84"/>
                  </a:lnTo>
                  <a:lnTo>
                    <a:pt x="61" y="84"/>
                  </a:lnTo>
                  <a:lnTo>
                    <a:pt x="73" y="83"/>
                  </a:lnTo>
                  <a:lnTo>
                    <a:pt x="85" y="79"/>
                  </a:lnTo>
                  <a:lnTo>
                    <a:pt x="95" y="75"/>
                  </a:lnTo>
                  <a:lnTo>
                    <a:pt x="103" y="68"/>
                  </a:lnTo>
                  <a:lnTo>
                    <a:pt x="110" y="62"/>
                  </a:lnTo>
                  <a:lnTo>
                    <a:pt x="115" y="54"/>
                  </a:lnTo>
                  <a:lnTo>
                    <a:pt x="117" y="46"/>
                  </a:lnTo>
                  <a:lnTo>
                    <a:pt x="117" y="37"/>
                  </a:lnTo>
                  <a:lnTo>
                    <a:pt x="116" y="29"/>
                  </a:lnTo>
                  <a:lnTo>
                    <a:pt x="112" y="22"/>
                  </a:lnTo>
                  <a:lnTo>
                    <a:pt x="107" y="14"/>
                  </a:lnTo>
                  <a:lnTo>
                    <a:pt x="99" y="9"/>
                  </a:lnTo>
                  <a:lnTo>
                    <a:pt x="90" y="5"/>
                  </a:lnTo>
                  <a:lnTo>
                    <a:pt x="80" y="1"/>
                  </a:lnTo>
                  <a:lnTo>
                    <a:pt x="68" y="0"/>
                  </a:lnTo>
                  <a:lnTo>
                    <a:pt x="5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33" name="Freeform 890">
              <a:extLst>
                <a:ext uri="{FF2B5EF4-FFF2-40B4-BE49-F238E27FC236}">
                  <a16:creationId xmlns:a16="http://schemas.microsoft.com/office/drawing/2014/main" id="{4BA46FEC-D00C-4FB5-8B86-B3FACD4A9AB0}"/>
                </a:ext>
              </a:extLst>
            </p:cNvPr>
            <p:cNvSpPr>
              <a:spLocks/>
            </p:cNvSpPr>
            <p:nvPr/>
          </p:nvSpPr>
          <p:spPr bwMode="auto">
            <a:xfrm>
              <a:off x="379" y="2869"/>
              <a:ext cx="39" cy="139"/>
            </a:xfrm>
            <a:custGeom>
              <a:avLst/>
              <a:gdLst>
                <a:gd name="T0" fmla="*/ 0 w 168"/>
                <a:gd name="T1" fmla="*/ 0 h 604"/>
                <a:gd name="T2" fmla="*/ 0 w 168"/>
                <a:gd name="T3" fmla="*/ 0 h 604"/>
                <a:gd name="T4" fmla="*/ 0 w 168"/>
                <a:gd name="T5" fmla="*/ 0 h 604"/>
                <a:gd name="T6" fmla="*/ 0 w 168"/>
                <a:gd name="T7" fmla="*/ 0 h 604"/>
                <a:gd name="T8" fmla="*/ 0 w 168"/>
                <a:gd name="T9" fmla="*/ 0 h 604"/>
                <a:gd name="T10" fmla="*/ 0 w 168"/>
                <a:gd name="T11" fmla="*/ 0 h 604"/>
                <a:gd name="T12" fmla="*/ 0 w 168"/>
                <a:gd name="T13" fmla="*/ 0 h 604"/>
                <a:gd name="T14" fmla="*/ 0 w 168"/>
                <a:gd name="T15" fmla="*/ 0 h 604"/>
                <a:gd name="T16" fmla="*/ 0 w 168"/>
                <a:gd name="T17" fmla="*/ 0 h 604"/>
                <a:gd name="T18" fmla="*/ 0 w 168"/>
                <a:gd name="T19" fmla="*/ 0 h 604"/>
                <a:gd name="T20" fmla="*/ 0 w 168"/>
                <a:gd name="T21" fmla="*/ 0 h 604"/>
                <a:gd name="T22" fmla="*/ 0 w 168"/>
                <a:gd name="T23" fmla="*/ 0 h 604"/>
                <a:gd name="T24" fmla="*/ 0 w 168"/>
                <a:gd name="T25" fmla="*/ 0 h 604"/>
                <a:gd name="T26" fmla="*/ 0 w 168"/>
                <a:gd name="T27" fmla="*/ 0 h 604"/>
                <a:gd name="T28" fmla="*/ 0 w 168"/>
                <a:gd name="T29" fmla="*/ 0 h 604"/>
                <a:gd name="T30" fmla="*/ 0 w 168"/>
                <a:gd name="T31" fmla="*/ 0 h 604"/>
                <a:gd name="T32" fmla="*/ 0 w 168"/>
                <a:gd name="T33" fmla="*/ 0 h 604"/>
                <a:gd name="T34" fmla="*/ 0 w 168"/>
                <a:gd name="T35" fmla="*/ 0 h 604"/>
                <a:gd name="T36" fmla="*/ 0 w 168"/>
                <a:gd name="T37" fmla="*/ 0 h 6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8"/>
                <a:gd name="T58" fmla="*/ 0 h 604"/>
                <a:gd name="T59" fmla="*/ 168 w 168"/>
                <a:gd name="T60" fmla="*/ 604 h 6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8" h="604">
                  <a:moveTo>
                    <a:pt x="129" y="14"/>
                  </a:moveTo>
                  <a:lnTo>
                    <a:pt x="0" y="579"/>
                  </a:lnTo>
                  <a:lnTo>
                    <a:pt x="0" y="587"/>
                  </a:lnTo>
                  <a:lnTo>
                    <a:pt x="4" y="594"/>
                  </a:lnTo>
                  <a:lnTo>
                    <a:pt x="9" y="600"/>
                  </a:lnTo>
                  <a:lnTo>
                    <a:pt x="16" y="604"/>
                  </a:lnTo>
                  <a:lnTo>
                    <a:pt x="24" y="604"/>
                  </a:lnTo>
                  <a:lnTo>
                    <a:pt x="30" y="601"/>
                  </a:lnTo>
                  <a:lnTo>
                    <a:pt x="35" y="596"/>
                  </a:lnTo>
                  <a:lnTo>
                    <a:pt x="39" y="588"/>
                  </a:lnTo>
                  <a:lnTo>
                    <a:pt x="168" y="23"/>
                  </a:lnTo>
                  <a:lnTo>
                    <a:pt x="168" y="16"/>
                  </a:lnTo>
                  <a:lnTo>
                    <a:pt x="166" y="9"/>
                  </a:lnTo>
                  <a:lnTo>
                    <a:pt x="160" y="4"/>
                  </a:lnTo>
                  <a:lnTo>
                    <a:pt x="152" y="0"/>
                  </a:lnTo>
                  <a:lnTo>
                    <a:pt x="145" y="0"/>
                  </a:lnTo>
                  <a:lnTo>
                    <a:pt x="138" y="3"/>
                  </a:lnTo>
                  <a:lnTo>
                    <a:pt x="133" y="8"/>
                  </a:lnTo>
                  <a:lnTo>
                    <a:pt x="129"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34" name="Freeform 891">
              <a:extLst>
                <a:ext uri="{FF2B5EF4-FFF2-40B4-BE49-F238E27FC236}">
                  <a16:creationId xmlns:a16="http://schemas.microsoft.com/office/drawing/2014/main" id="{1127F058-0CB6-48F4-91BB-C176244C8550}"/>
                </a:ext>
              </a:extLst>
            </p:cNvPr>
            <p:cNvSpPr>
              <a:spLocks/>
            </p:cNvSpPr>
            <p:nvPr/>
          </p:nvSpPr>
          <p:spPr bwMode="auto">
            <a:xfrm>
              <a:off x="337" y="2672"/>
              <a:ext cx="205" cy="206"/>
            </a:xfrm>
            <a:custGeom>
              <a:avLst/>
              <a:gdLst>
                <a:gd name="T0" fmla="*/ 0 w 894"/>
                <a:gd name="T1" fmla="*/ 0 h 895"/>
                <a:gd name="T2" fmla="*/ 0 w 894"/>
                <a:gd name="T3" fmla="*/ 0 h 895"/>
                <a:gd name="T4" fmla="*/ 0 w 894"/>
                <a:gd name="T5" fmla="*/ 0 h 895"/>
                <a:gd name="T6" fmla="*/ 0 w 894"/>
                <a:gd name="T7" fmla="*/ 0 h 895"/>
                <a:gd name="T8" fmla="*/ 0 w 894"/>
                <a:gd name="T9" fmla="*/ 0 h 895"/>
                <a:gd name="T10" fmla="*/ 0 w 894"/>
                <a:gd name="T11" fmla="*/ 0 h 895"/>
                <a:gd name="T12" fmla="*/ 0 w 894"/>
                <a:gd name="T13" fmla="*/ 0 h 895"/>
                <a:gd name="T14" fmla="*/ 0 w 894"/>
                <a:gd name="T15" fmla="*/ 0 h 895"/>
                <a:gd name="T16" fmla="*/ 0 w 894"/>
                <a:gd name="T17" fmla="*/ 0 h 895"/>
                <a:gd name="T18" fmla="*/ 0 w 894"/>
                <a:gd name="T19" fmla="*/ 0 h 895"/>
                <a:gd name="T20" fmla="*/ 0 w 894"/>
                <a:gd name="T21" fmla="*/ 0 h 895"/>
                <a:gd name="T22" fmla="*/ 0 w 894"/>
                <a:gd name="T23" fmla="*/ 0 h 895"/>
                <a:gd name="T24" fmla="*/ 0 w 894"/>
                <a:gd name="T25" fmla="*/ 0 h 895"/>
                <a:gd name="T26" fmla="*/ 0 w 894"/>
                <a:gd name="T27" fmla="*/ 0 h 895"/>
                <a:gd name="T28" fmla="*/ 0 w 894"/>
                <a:gd name="T29" fmla="*/ 0 h 895"/>
                <a:gd name="T30" fmla="*/ 0 w 894"/>
                <a:gd name="T31" fmla="*/ 0 h 895"/>
                <a:gd name="T32" fmla="*/ 0 w 894"/>
                <a:gd name="T33" fmla="*/ 0 h 895"/>
                <a:gd name="T34" fmla="*/ 0 w 894"/>
                <a:gd name="T35" fmla="*/ 0 h 895"/>
                <a:gd name="T36" fmla="*/ 0 w 894"/>
                <a:gd name="T37" fmla="*/ 0 h 895"/>
                <a:gd name="T38" fmla="*/ 0 w 894"/>
                <a:gd name="T39" fmla="*/ 0 h 895"/>
                <a:gd name="T40" fmla="*/ 0 w 894"/>
                <a:gd name="T41" fmla="*/ 0 h 895"/>
                <a:gd name="T42" fmla="*/ 0 w 894"/>
                <a:gd name="T43" fmla="*/ 0 h 895"/>
                <a:gd name="T44" fmla="*/ 0 w 894"/>
                <a:gd name="T45" fmla="*/ 0 h 895"/>
                <a:gd name="T46" fmla="*/ 0 w 894"/>
                <a:gd name="T47" fmla="*/ 0 h 895"/>
                <a:gd name="T48" fmla="*/ 0 w 894"/>
                <a:gd name="T49" fmla="*/ 0 h 895"/>
                <a:gd name="T50" fmla="*/ 0 w 894"/>
                <a:gd name="T51" fmla="*/ 0 h 895"/>
                <a:gd name="T52" fmla="*/ 0 w 894"/>
                <a:gd name="T53" fmla="*/ 0 h 895"/>
                <a:gd name="T54" fmla="*/ 0 w 894"/>
                <a:gd name="T55" fmla="*/ 0 h 895"/>
                <a:gd name="T56" fmla="*/ 0 w 894"/>
                <a:gd name="T57" fmla="*/ 0 h 895"/>
                <a:gd name="T58" fmla="*/ 0 w 894"/>
                <a:gd name="T59" fmla="*/ 0 h 895"/>
                <a:gd name="T60" fmla="*/ 0 w 894"/>
                <a:gd name="T61" fmla="*/ 0 h 895"/>
                <a:gd name="T62" fmla="*/ 0 w 894"/>
                <a:gd name="T63" fmla="*/ 0 h 895"/>
                <a:gd name="T64" fmla="*/ 0 w 894"/>
                <a:gd name="T65" fmla="*/ 0 h 895"/>
                <a:gd name="T66" fmla="*/ 0 w 894"/>
                <a:gd name="T67" fmla="*/ 0 h 895"/>
                <a:gd name="T68" fmla="*/ 0 w 894"/>
                <a:gd name="T69" fmla="*/ 0 h 895"/>
                <a:gd name="T70" fmla="*/ 0 w 894"/>
                <a:gd name="T71" fmla="*/ 0 h 895"/>
                <a:gd name="T72" fmla="*/ 0 w 894"/>
                <a:gd name="T73" fmla="*/ 0 h 895"/>
                <a:gd name="T74" fmla="*/ 0 w 894"/>
                <a:gd name="T75" fmla="*/ 0 h 895"/>
                <a:gd name="T76" fmla="*/ 0 w 894"/>
                <a:gd name="T77" fmla="*/ 0 h 895"/>
                <a:gd name="T78" fmla="*/ 0 w 894"/>
                <a:gd name="T79" fmla="*/ 0 h 895"/>
                <a:gd name="T80" fmla="*/ 0 w 894"/>
                <a:gd name="T81" fmla="*/ 0 h 895"/>
                <a:gd name="T82" fmla="*/ 0 w 894"/>
                <a:gd name="T83" fmla="*/ 0 h 895"/>
                <a:gd name="T84" fmla="*/ 0 w 894"/>
                <a:gd name="T85" fmla="*/ 0 h 895"/>
                <a:gd name="T86" fmla="*/ 0 w 894"/>
                <a:gd name="T87" fmla="*/ 0 h 895"/>
                <a:gd name="T88" fmla="*/ 0 w 894"/>
                <a:gd name="T89" fmla="*/ 0 h 895"/>
                <a:gd name="T90" fmla="*/ 0 w 894"/>
                <a:gd name="T91" fmla="*/ 0 h 895"/>
                <a:gd name="T92" fmla="*/ 0 w 894"/>
                <a:gd name="T93" fmla="*/ 0 h 895"/>
                <a:gd name="T94" fmla="*/ 0 w 894"/>
                <a:gd name="T95" fmla="*/ 0 h 8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94"/>
                <a:gd name="T145" fmla="*/ 0 h 895"/>
                <a:gd name="T146" fmla="*/ 894 w 894"/>
                <a:gd name="T147" fmla="*/ 895 h 8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94" h="895">
                  <a:moveTo>
                    <a:pt x="45" y="0"/>
                  </a:moveTo>
                  <a:lnTo>
                    <a:pt x="39" y="0"/>
                  </a:lnTo>
                  <a:lnTo>
                    <a:pt x="36" y="2"/>
                  </a:lnTo>
                  <a:lnTo>
                    <a:pt x="30" y="4"/>
                  </a:lnTo>
                  <a:lnTo>
                    <a:pt x="24" y="7"/>
                  </a:lnTo>
                  <a:lnTo>
                    <a:pt x="19" y="11"/>
                  </a:lnTo>
                  <a:lnTo>
                    <a:pt x="13" y="16"/>
                  </a:lnTo>
                  <a:lnTo>
                    <a:pt x="8" y="22"/>
                  </a:lnTo>
                  <a:lnTo>
                    <a:pt x="3" y="30"/>
                  </a:lnTo>
                  <a:lnTo>
                    <a:pt x="2" y="33"/>
                  </a:lnTo>
                  <a:lnTo>
                    <a:pt x="0" y="37"/>
                  </a:lnTo>
                  <a:lnTo>
                    <a:pt x="0" y="41"/>
                  </a:lnTo>
                  <a:lnTo>
                    <a:pt x="0" y="43"/>
                  </a:lnTo>
                  <a:lnTo>
                    <a:pt x="131" y="787"/>
                  </a:lnTo>
                  <a:lnTo>
                    <a:pt x="131" y="786"/>
                  </a:lnTo>
                  <a:lnTo>
                    <a:pt x="131" y="785"/>
                  </a:lnTo>
                  <a:lnTo>
                    <a:pt x="131" y="783"/>
                  </a:lnTo>
                  <a:lnTo>
                    <a:pt x="132" y="798"/>
                  </a:lnTo>
                  <a:lnTo>
                    <a:pt x="136" y="813"/>
                  </a:lnTo>
                  <a:lnTo>
                    <a:pt x="144" y="830"/>
                  </a:lnTo>
                  <a:lnTo>
                    <a:pt x="155" y="847"/>
                  </a:lnTo>
                  <a:lnTo>
                    <a:pt x="172" y="864"/>
                  </a:lnTo>
                  <a:lnTo>
                    <a:pt x="193" y="877"/>
                  </a:lnTo>
                  <a:lnTo>
                    <a:pt x="220" y="889"/>
                  </a:lnTo>
                  <a:lnTo>
                    <a:pt x="253" y="895"/>
                  </a:lnTo>
                  <a:lnTo>
                    <a:pt x="254" y="895"/>
                  </a:lnTo>
                  <a:lnTo>
                    <a:pt x="256" y="895"/>
                  </a:lnTo>
                  <a:lnTo>
                    <a:pt x="870" y="895"/>
                  </a:lnTo>
                  <a:lnTo>
                    <a:pt x="875" y="894"/>
                  </a:lnTo>
                  <a:lnTo>
                    <a:pt x="881" y="891"/>
                  </a:lnTo>
                  <a:lnTo>
                    <a:pt x="885" y="889"/>
                  </a:lnTo>
                  <a:lnTo>
                    <a:pt x="888" y="883"/>
                  </a:lnTo>
                  <a:lnTo>
                    <a:pt x="891" y="874"/>
                  </a:lnTo>
                  <a:lnTo>
                    <a:pt x="893" y="863"/>
                  </a:lnTo>
                  <a:lnTo>
                    <a:pt x="894" y="851"/>
                  </a:lnTo>
                  <a:lnTo>
                    <a:pt x="893" y="838"/>
                  </a:lnTo>
                  <a:lnTo>
                    <a:pt x="891" y="825"/>
                  </a:lnTo>
                  <a:lnTo>
                    <a:pt x="884" y="813"/>
                  </a:lnTo>
                  <a:lnTo>
                    <a:pt x="874" y="802"/>
                  </a:lnTo>
                  <a:lnTo>
                    <a:pt x="859" y="792"/>
                  </a:lnTo>
                  <a:lnTo>
                    <a:pt x="848" y="789"/>
                  </a:lnTo>
                  <a:lnTo>
                    <a:pt x="829" y="786"/>
                  </a:lnTo>
                  <a:lnTo>
                    <a:pt x="805" y="782"/>
                  </a:lnTo>
                  <a:lnTo>
                    <a:pt x="775" y="779"/>
                  </a:lnTo>
                  <a:lnTo>
                    <a:pt x="740" y="777"/>
                  </a:lnTo>
                  <a:lnTo>
                    <a:pt x="702" y="774"/>
                  </a:lnTo>
                  <a:lnTo>
                    <a:pt x="662" y="772"/>
                  </a:lnTo>
                  <a:lnTo>
                    <a:pt x="619" y="769"/>
                  </a:lnTo>
                  <a:lnTo>
                    <a:pt x="576" y="766"/>
                  </a:lnTo>
                  <a:lnTo>
                    <a:pt x="531" y="765"/>
                  </a:lnTo>
                  <a:lnTo>
                    <a:pt x="490" y="764"/>
                  </a:lnTo>
                  <a:lnTo>
                    <a:pt x="448" y="761"/>
                  </a:lnTo>
                  <a:lnTo>
                    <a:pt x="410" y="760"/>
                  </a:lnTo>
                  <a:lnTo>
                    <a:pt x="375" y="759"/>
                  </a:lnTo>
                  <a:lnTo>
                    <a:pt x="345" y="759"/>
                  </a:lnTo>
                  <a:lnTo>
                    <a:pt x="321" y="757"/>
                  </a:lnTo>
                  <a:lnTo>
                    <a:pt x="318" y="757"/>
                  </a:lnTo>
                  <a:lnTo>
                    <a:pt x="315" y="759"/>
                  </a:lnTo>
                  <a:lnTo>
                    <a:pt x="313" y="760"/>
                  </a:lnTo>
                  <a:lnTo>
                    <a:pt x="310" y="761"/>
                  </a:lnTo>
                  <a:lnTo>
                    <a:pt x="310" y="760"/>
                  </a:lnTo>
                  <a:lnTo>
                    <a:pt x="310" y="761"/>
                  </a:lnTo>
                  <a:lnTo>
                    <a:pt x="309" y="761"/>
                  </a:lnTo>
                  <a:lnTo>
                    <a:pt x="308" y="761"/>
                  </a:lnTo>
                  <a:lnTo>
                    <a:pt x="305" y="760"/>
                  </a:lnTo>
                  <a:lnTo>
                    <a:pt x="301" y="759"/>
                  </a:lnTo>
                  <a:lnTo>
                    <a:pt x="297" y="756"/>
                  </a:lnTo>
                  <a:lnTo>
                    <a:pt x="293" y="751"/>
                  </a:lnTo>
                  <a:lnTo>
                    <a:pt x="287" y="744"/>
                  </a:lnTo>
                  <a:lnTo>
                    <a:pt x="282" y="737"/>
                  </a:lnTo>
                  <a:lnTo>
                    <a:pt x="275" y="725"/>
                  </a:lnTo>
                  <a:lnTo>
                    <a:pt x="269" y="711"/>
                  </a:lnTo>
                  <a:lnTo>
                    <a:pt x="261" y="694"/>
                  </a:lnTo>
                  <a:lnTo>
                    <a:pt x="254" y="664"/>
                  </a:lnTo>
                  <a:lnTo>
                    <a:pt x="235" y="590"/>
                  </a:lnTo>
                  <a:lnTo>
                    <a:pt x="209" y="484"/>
                  </a:lnTo>
                  <a:lnTo>
                    <a:pt x="180" y="363"/>
                  </a:lnTo>
                  <a:lnTo>
                    <a:pt x="150" y="242"/>
                  </a:lnTo>
                  <a:lnTo>
                    <a:pt x="124" y="138"/>
                  </a:lnTo>
                  <a:lnTo>
                    <a:pt x="105" y="64"/>
                  </a:lnTo>
                  <a:lnTo>
                    <a:pt x="98" y="35"/>
                  </a:lnTo>
                  <a:lnTo>
                    <a:pt x="97" y="34"/>
                  </a:lnTo>
                  <a:lnTo>
                    <a:pt x="97" y="32"/>
                  </a:lnTo>
                  <a:lnTo>
                    <a:pt x="95" y="30"/>
                  </a:lnTo>
                  <a:lnTo>
                    <a:pt x="94" y="29"/>
                  </a:lnTo>
                  <a:lnTo>
                    <a:pt x="93" y="26"/>
                  </a:lnTo>
                  <a:lnTo>
                    <a:pt x="90" y="24"/>
                  </a:lnTo>
                  <a:lnTo>
                    <a:pt x="85" y="19"/>
                  </a:lnTo>
                  <a:lnTo>
                    <a:pt x="80" y="13"/>
                  </a:lnTo>
                  <a:lnTo>
                    <a:pt x="72" y="8"/>
                  </a:lnTo>
                  <a:lnTo>
                    <a:pt x="64" y="4"/>
                  </a:lnTo>
                  <a:lnTo>
                    <a:pt x="55" y="2"/>
                  </a:lnTo>
                  <a:lnTo>
                    <a:pt x="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35" name="Freeform 892">
              <a:extLst>
                <a:ext uri="{FF2B5EF4-FFF2-40B4-BE49-F238E27FC236}">
                  <a16:creationId xmlns:a16="http://schemas.microsoft.com/office/drawing/2014/main" id="{C256A5C3-3E6A-4253-A890-A8F6BA0F26C8}"/>
                </a:ext>
              </a:extLst>
            </p:cNvPr>
            <p:cNvSpPr>
              <a:spLocks/>
            </p:cNvSpPr>
            <p:nvPr/>
          </p:nvSpPr>
          <p:spPr bwMode="auto">
            <a:xfrm>
              <a:off x="346" y="2681"/>
              <a:ext cx="187" cy="187"/>
            </a:xfrm>
            <a:custGeom>
              <a:avLst/>
              <a:gdLst>
                <a:gd name="T0" fmla="*/ 0 w 814"/>
                <a:gd name="T1" fmla="*/ 0 h 817"/>
                <a:gd name="T2" fmla="*/ 0 w 814"/>
                <a:gd name="T3" fmla="*/ 0 h 817"/>
                <a:gd name="T4" fmla="*/ 0 w 814"/>
                <a:gd name="T5" fmla="*/ 0 h 817"/>
                <a:gd name="T6" fmla="*/ 0 w 814"/>
                <a:gd name="T7" fmla="*/ 0 h 817"/>
                <a:gd name="T8" fmla="*/ 0 w 814"/>
                <a:gd name="T9" fmla="*/ 0 h 817"/>
                <a:gd name="T10" fmla="*/ 0 w 814"/>
                <a:gd name="T11" fmla="*/ 0 h 817"/>
                <a:gd name="T12" fmla="*/ 0 w 814"/>
                <a:gd name="T13" fmla="*/ 0 h 817"/>
                <a:gd name="T14" fmla="*/ 0 w 814"/>
                <a:gd name="T15" fmla="*/ 0 h 817"/>
                <a:gd name="T16" fmla="*/ 0 w 814"/>
                <a:gd name="T17" fmla="*/ 0 h 817"/>
                <a:gd name="T18" fmla="*/ 0 w 814"/>
                <a:gd name="T19" fmla="*/ 0 h 817"/>
                <a:gd name="T20" fmla="*/ 0 w 814"/>
                <a:gd name="T21" fmla="*/ 0 h 817"/>
                <a:gd name="T22" fmla="*/ 0 w 814"/>
                <a:gd name="T23" fmla="*/ 0 h 817"/>
                <a:gd name="T24" fmla="*/ 0 w 814"/>
                <a:gd name="T25" fmla="*/ 0 h 817"/>
                <a:gd name="T26" fmla="*/ 0 w 814"/>
                <a:gd name="T27" fmla="*/ 0 h 817"/>
                <a:gd name="T28" fmla="*/ 0 w 814"/>
                <a:gd name="T29" fmla="*/ 0 h 817"/>
                <a:gd name="T30" fmla="*/ 0 w 814"/>
                <a:gd name="T31" fmla="*/ 0 h 817"/>
                <a:gd name="T32" fmla="*/ 0 w 814"/>
                <a:gd name="T33" fmla="*/ 0 h 817"/>
                <a:gd name="T34" fmla="*/ 0 w 814"/>
                <a:gd name="T35" fmla="*/ 0 h 817"/>
                <a:gd name="T36" fmla="*/ 0 w 814"/>
                <a:gd name="T37" fmla="*/ 0 h 817"/>
                <a:gd name="T38" fmla="*/ 0 w 814"/>
                <a:gd name="T39" fmla="*/ 0 h 817"/>
                <a:gd name="T40" fmla="*/ 0 w 814"/>
                <a:gd name="T41" fmla="*/ 0 h 817"/>
                <a:gd name="T42" fmla="*/ 0 w 814"/>
                <a:gd name="T43" fmla="*/ 0 h 817"/>
                <a:gd name="T44" fmla="*/ 0 w 814"/>
                <a:gd name="T45" fmla="*/ 0 h 817"/>
                <a:gd name="T46" fmla="*/ 0 w 814"/>
                <a:gd name="T47" fmla="*/ 0 h 817"/>
                <a:gd name="T48" fmla="*/ 0 w 814"/>
                <a:gd name="T49" fmla="*/ 0 h 817"/>
                <a:gd name="T50" fmla="*/ 0 w 814"/>
                <a:gd name="T51" fmla="*/ 0 h 817"/>
                <a:gd name="T52" fmla="*/ 0 w 814"/>
                <a:gd name="T53" fmla="*/ 0 h 817"/>
                <a:gd name="T54" fmla="*/ 0 w 814"/>
                <a:gd name="T55" fmla="*/ 0 h 817"/>
                <a:gd name="T56" fmla="*/ 0 w 814"/>
                <a:gd name="T57" fmla="*/ 0 h 817"/>
                <a:gd name="T58" fmla="*/ 0 w 814"/>
                <a:gd name="T59" fmla="*/ 0 h 817"/>
                <a:gd name="T60" fmla="*/ 0 w 814"/>
                <a:gd name="T61" fmla="*/ 0 h 817"/>
                <a:gd name="T62" fmla="*/ 0 w 814"/>
                <a:gd name="T63" fmla="*/ 0 h 817"/>
                <a:gd name="T64" fmla="*/ 0 w 814"/>
                <a:gd name="T65" fmla="*/ 0 h 817"/>
                <a:gd name="T66" fmla="*/ 0 w 814"/>
                <a:gd name="T67" fmla="*/ 0 h 817"/>
                <a:gd name="T68" fmla="*/ 0 w 814"/>
                <a:gd name="T69" fmla="*/ 0 h 817"/>
                <a:gd name="T70" fmla="*/ 0 w 814"/>
                <a:gd name="T71" fmla="*/ 0 h 817"/>
                <a:gd name="T72" fmla="*/ 0 w 814"/>
                <a:gd name="T73" fmla="*/ 0 h 817"/>
                <a:gd name="T74" fmla="*/ 0 w 814"/>
                <a:gd name="T75" fmla="*/ 0 h 817"/>
                <a:gd name="T76" fmla="*/ 0 w 814"/>
                <a:gd name="T77" fmla="*/ 0 h 817"/>
                <a:gd name="T78" fmla="*/ 0 w 814"/>
                <a:gd name="T79" fmla="*/ 0 h 817"/>
                <a:gd name="T80" fmla="*/ 0 w 814"/>
                <a:gd name="T81" fmla="*/ 0 h 817"/>
                <a:gd name="T82" fmla="*/ 0 w 814"/>
                <a:gd name="T83" fmla="*/ 0 h 817"/>
                <a:gd name="T84" fmla="*/ 0 w 814"/>
                <a:gd name="T85" fmla="*/ 0 h 817"/>
                <a:gd name="T86" fmla="*/ 0 w 814"/>
                <a:gd name="T87" fmla="*/ 0 h 817"/>
                <a:gd name="T88" fmla="*/ 0 w 814"/>
                <a:gd name="T89" fmla="*/ 0 h 817"/>
                <a:gd name="T90" fmla="*/ 0 w 814"/>
                <a:gd name="T91" fmla="*/ 0 h 81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14"/>
                <a:gd name="T139" fmla="*/ 0 h 817"/>
                <a:gd name="T140" fmla="*/ 814 w 814"/>
                <a:gd name="T141" fmla="*/ 817 h 81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14" h="817">
                  <a:moveTo>
                    <a:pt x="5" y="0"/>
                  </a:moveTo>
                  <a:lnTo>
                    <a:pt x="9" y="2"/>
                  </a:lnTo>
                  <a:lnTo>
                    <a:pt x="13" y="3"/>
                  </a:lnTo>
                  <a:lnTo>
                    <a:pt x="15" y="7"/>
                  </a:lnTo>
                  <a:lnTo>
                    <a:pt x="19" y="11"/>
                  </a:lnTo>
                  <a:lnTo>
                    <a:pt x="27" y="42"/>
                  </a:lnTo>
                  <a:lnTo>
                    <a:pt x="45" y="117"/>
                  </a:lnTo>
                  <a:lnTo>
                    <a:pt x="71" y="221"/>
                  </a:lnTo>
                  <a:lnTo>
                    <a:pt x="101" y="341"/>
                  </a:lnTo>
                  <a:lnTo>
                    <a:pt x="131" y="461"/>
                  </a:lnTo>
                  <a:lnTo>
                    <a:pt x="157" y="564"/>
                  </a:lnTo>
                  <a:lnTo>
                    <a:pt x="175" y="638"/>
                  </a:lnTo>
                  <a:lnTo>
                    <a:pt x="182" y="665"/>
                  </a:lnTo>
                  <a:lnTo>
                    <a:pt x="182" y="666"/>
                  </a:lnTo>
                  <a:lnTo>
                    <a:pt x="182" y="668"/>
                  </a:lnTo>
                  <a:lnTo>
                    <a:pt x="190" y="686"/>
                  </a:lnTo>
                  <a:lnTo>
                    <a:pt x="198" y="703"/>
                  </a:lnTo>
                  <a:lnTo>
                    <a:pt x="207" y="717"/>
                  </a:lnTo>
                  <a:lnTo>
                    <a:pt x="216" y="729"/>
                  </a:lnTo>
                  <a:lnTo>
                    <a:pt x="224" y="739"/>
                  </a:lnTo>
                  <a:lnTo>
                    <a:pt x="233" y="748"/>
                  </a:lnTo>
                  <a:lnTo>
                    <a:pt x="243" y="755"/>
                  </a:lnTo>
                  <a:lnTo>
                    <a:pt x="252" y="759"/>
                  </a:lnTo>
                  <a:lnTo>
                    <a:pt x="263" y="761"/>
                  </a:lnTo>
                  <a:lnTo>
                    <a:pt x="270" y="761"/>
                  </a:lnTo>
                  <a:lnTo>
                    <a:pt x="278" y="760"/>
                  </a:lnTo>
                  <a:lnTo>
                    <a:pt x="283" y="759"/>
                  </a:lnTo>
                  <a:lnTo>
                    <a:pt x="328" y="760"/>
                  </a:lnTo>
                  <a:lnTo>
                    <a:pt x="371" y="761"/>
                  </a:lnTo>
                  <a:lnTo>
                    <a:pt x="415" y="763"/>
                  </a:lnTo>
                  <a:lnTo>
                    <a:pt x="458" y="765"/>
                  </a:lnTo>
                  <a:lnTo>
                    <a:pt x="501" y="766"/>
                  </a:lnTo>
                  <a:lnTo>
                    <a:pt x="542" y="768"/>
                  </a:lnTo>
                  <a:lnTo>
                    <a:pt x="581" y="770"/>
                  </a:lnTo>
                  <a:lnTo>
                    <a:pt x="619" y="772"/>
                  </a:lnTo>
                  <a:lnTo>
                    <a:pt x="654" y="774"/>
                  </a:lnTo>
                  <a:lnTo>
                    <a:pt x="687" y="777"/>
                  </a:lnTo>
                  <a:lnTo>
                    <a:pt x="716" y="778"/>
                  </a:lnTo>
                  <a:lnTo>
                    <a:pt x="742" y="781"/>
                  </a:lnTo>
                  <a:lnTo>
                    <a:pt x="762" y="782"/>
                  </a:lnTo>
                  <a:lnTo>
                    <a:pt x="781" y="785"/>
                  </a:lnTo>
                  <a:lnTo>
                    <a:pt x="792" y="786"/>
                  </a:lnTo>
                  <a:lnTo>
                    <a:pt x="800" y="789"/>
                  </a:lnTo>
                  <a:lnTo>
                    <a:pt x="807" y="794"/>
                  </a:lnTo>
                  <a:lnTo>
                    <a:pt x="812" y="800"/>
                  </a:lnTo>
                  <a:lnTo>
                    <a:pt x="813" y="805"/>
                  </a:lnTo>
                  <a:lnTo>
                    <a:pt x="814" y="812"/>
                  </a:lnTo>
                  <a:lnTo>
                    <a:pt x="814" y="813"/>
                  </a:lnTo>
                  <a:lnTo>
                    <a:pt x="814" y="815"/>
                  </a:lnTo>
                  <a:lnTo>
                    <a:pt x="813" y="816"/>
                  </a:lnTo>
                  <a:lnTo>
                    <a:pt x="813" y="817"/>
                  </a:lnTo>
                  <a:lnTo>
                    <a:pt x="801" y="817"/>
                  </a:lnTo>
                  <a:lnTo>
                    <a:pt x="779" y="817"/>
                  </a:lnTo>
                  <a:lnTo>
                    <a:pt x="748" y="817"/>
                  </a:lnTo>
                  <a:lnTo>
                    <a:pt x="708" y="817"/>
                  </a:lnTo>
                  <a:lnTo>
                    <a:pt x="662" y="817"/>
                  </a:lnTo>
                  <a:lnTo>
                    <a:pt x="613" y="817"/>
                  </a:lnTo>
                  <a:lnTo>
                    <a:pt x="559" y="817"/>
                  </a:lnTo>
                  <a:lnTo>
                    <a:pt x="505" y="817"/>
                  </a:lnTo>
                  <a:lnTo>
                    <a:pt x="451" y="817"/>
                  </a:lnTo>
                  <a:lnTo>
                    <a:pt x="399" y="817"/>
                  </a:lnTo>
                  <a:lnTo>
                    <a:pt x="350" y="817"/>
                  </a:lnTo>
                  <a:lnTo>
                    <a:pt x="307" y="817"/>
                  </a:lnTo>
                  <a:lnTo>
                    <a:pt x="270" y="817"/>
                  </a:lnTo>
                  <a:lnTo>
                    <a:pt x="242" y="817"/>
                  </a:lnTo>
                  <a:lnTo>
                    <a:pt x="222" y="817"/>
                  </a:lnTo>
                  <a:lnTo>
                    <a:pt x="216" y="817"/>
                  </a:lnTo>
                  <a:lnTo>
                    <a:pt x="188" y="812"/>
                  </a:lnTo>
                  <a:lnTo>
                    <a:pt x="168" y="803"/>
                  </a:lnTo>
                  <a:lnTo>
                    <a:pt x="152" y="791"/>
                  </a:lnTo>
                  <a:lnTo>
                    <a:pt x="142" y="779"/>
                  </a:lnTo>
                  <a:lnTo>
                    <a:pt x="135" y="768"/>
                  </a:lnTo>
                  <a:lnTo>
                    <a:pt x="131" y="757"/>
                  </a:lnTo>
                  <a:lnTo>
                    <a:pt x="130" y="750"/>
                  </a:lnTo>
                  <a:lnTo>
                    <a:pt x="130" y="744"/>
                  </a:lnTo>
                  <a:lnTo>
                    <a:pt x="130" y="743"/>
                  </a:lnTo>
                  <a:lnTo>
                    <a:pt x="129" y="743"/>
                  </a:lnTo>
                  <a:lnTo>
                    <a:pt x="129" y="742"/>
                  </a:lnTo>
                  <a:lnTo>
                    <a:pt x="123" y="711"/>
                  </a:lnTo>
                  <a:lnTo>
                    <a:pt x="109" y="629"/>
                  </a:lnTo>
                  <a:lnTo>
                    <a:pt x="88" y="513"/>
                  </a:lnTo>
                  <a:lnTo>
                    <a:pt x="65" y="380"/>
                  </a:lnTo>
                  <a:lnTo>
                    <a:pt x="41" y="246"/>
                  </a:lnTo>
                  <a:lnTo>
                    <a:pt x="21" y="128"/>
                  </a:lnTo>
                  <a:lnTo>
                    <a:pt x="6" y="42"/>
                  </a:lnTo>
                  <a:lnTo>
                    <a:pt x="0" y="6"/>
                  </a:lnTo>
                  <a:lnTo>
                    <a:pt x="1" y="4"/>
                  </a:lnTo>
                  <a:lnTo>
                    <a:pt x="4" y="2"/>
                  </a:lnTo>
                  <a:lnTo>
                    <a:pt x="5"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36" name="Freeform 893">
              <a:extLst>
                <a:ext uri="{FF2B5EF4-FFF2-40B4-BE49-F238E27FC236}">
                  <a16:creationId xmlns:a16="http://schemas.microsoft.com/office/drawing/2014/main" id="{1D339E46-F3D7-4C0A-86FA-326FDD3D3897}"/>
                </a:ext>
              </a:extLst>
            </p:cNvPr>
            <p:cNvSpPr>
              <a:spLocks/>
            </p:cNvSpPr>
            <p:nvPr/>
          </p:nvSpPr>
          <p:spPr bwMode="auto">
            <a:xfrm>
              <a:off x="733" y="2743"/>
              <a:ext cx="70" cy="263"/>
            </a:xfrm>
            <a:custGeom>
              <a:avLst/>
              <a:gdLst>
                <a:gd name="T0" fmla="*/ 0 w 306"/>
                <a:gd name="T1" fmla="*/ 0 h 1144"/>
                <a:gd name="T2" fmla="*/ 0 w 306"/>
                <a:gd name="T3" fmla="*/ 0 h 1144"/>
                <a:gd name="T4" fmla="*/ 0 w 306"/>
                <a:gd name="T5" fmla="*/ 0 h 1144"/>
                <a:gd name="T6" fmla="*/ 0 w 306"/>
                <a:gd name="T7" fmla="*/ 0 h 1144"/>
                <a:gd name="T8" fmla="*/ 0 w 306"/>
                <a:gd name="T9" fmla="*/ 0 h 1144"/>
                <a:gd name="T10" fmla="*/ 0 w 306"/>
                <a:gd name="T11" fmla="*/ 0 h 1144"/>
                <a:gd name="T12" fmla="*/ 0 w 306"/>
                <a:gd name="T13" fmla="*/ 0 h 1144"/>
                <a:gd name="T14" fmla="*/ 0 w 306"/>
                <a:gd name="T15" fmla="*/ 0 h 1144"/>
                <a:gd name="T16" fmla="*/ 0 w 306"/>
                <a:gd name="T17" fmla="*/ 0 h 1144"/>
                <a:gd name="T18" fmla="*/ 0 w 306"/>
                <a:gd name="T19" fmla="*/ 0 h 1144"/>
                <a:gd name="T20" fmla="*/ 0 w 306"/>
                <a:gd name="T21" fmla="*/ 0 h 1144"/>
                <a:gd name="T22" fmla="*/ 0 w 306"/>
                <a:gd name="T23" fmla="*/ 0 h 1144"/>
                <a:gd name="T24" fmla="*/ 0 w 306"/>
                <a:gd name="T25" fmla="*/ 0 h 1144"/>
                <a:gd name="T26" fmla="*/ 0 w 306"/>
                <a:gd name="T27" fmla="*/ 0 h 1144"/>
                <a:gd name="T28" fmla="*/ 0 w 306"/>
                <a:gd name="T29" fmla="*/ 0 h 1144"/>
                <a:gd name="T30" fmla="*/ 0 w 306"/>
                <a:gd name="T31" fmla="*/ 0 h 1144"/>
                <a:gd name="T32" fmla="*/ 0 w 306"/>
                <a:gd name="T33" fmla="*/ 0 h 1144"/>
                <a:gd name="T34" fmla="*/ 0 w 306"/>
                <a:gd name="T35" fmla="*/ 0 h 1144"/>
                <a:gd name="T36" fmla="*/ 0 w 306"/>
                <a:gd name="T37" fmla="*/ 0 h 1144"/>
                <a:gd name="T38" fmla="*/ 0 w 306"/>
                <a:gd name="T39" fmla="*/ 0 h 1144"/>
                <a:gd name="T40" fmla="*/ 0 w 306"/>
                <a:gd name="T41" fmla="*/ 0 h 1144"/>
                <a:gd name="T42" fmla="*/ 0 w 306"/>
                <a:gd name="T43" fmla="*/ 0 h 1144"/>
                <a:gd name="T44" fmla="*/ 0 w 306"/>
                <a:gd name="T45" fmla="*/ 0 h 1144"/>
                <a:gd name="T46" fmla="*/ 0 w 306"/>
                <a:gd name="T47" fmla="*/ 0 h 1144"/>
                <a:gd name="T48" fmla="*/ 0 w 306"/>
                <a:gd name="T49" fmla="*/ 0 h 1144"/>
                <a:gd name="T50" fmla="*/ 0 w 306"/>
                <a:gd name="T51" fmla="*/ 0 h 1144"/>
                <a:gd name="T52" fmla="*/ 0 w 306"/>
                <a:gd name="T53" fmla="*/ 0 h 1144"/>
                <a:gd name="T54" fmla="*/ 0 w 306"/>
                <a:gd name="T55" fmla="*/ 0 h 1144"/>
                <a:gd name="T56" fmla="*/ 0 w 306"/>
                <a:gd name="T57" fmla="*/ 0 h 1144"/>
                <a:gd name="T58" fmla="*/ 0 w 306"/>
                <a:gd name="T59" fmla="*/ 0 h 1144"/>
                <a:gd name="T60" fmla="*/ 0 w 306"/>
                <a:gd name="T61" fmla="*/ 0 h 1144"/>
                <a:gd name="T62" fmla="*/ 0 w 306"/>
                <a:gd name="T63" fmla="*/ 0 h 1144"/>
                <a:gd name="T64" fmla="*/ 0 w 306"/>
                <a:gd name="T65" fmla="*/ 0 h 1144"/>
                <a:gd name="T66" fmla="*/ 0 w 306"/>
                <a:gd name="T67" fmla="*/ 0 h 1144"/>
                <a:gd name="T68" fmla="*/ 0 w 306"/>
                <a:gd name="T69" fmla="*/ 0 h 1144"/>
                <a:gd name="T70" fmla="*/ 0 w 306"/>
                <a:gd name="T71" fmla="*/ 0 h 1144"/>
                <a:gd name="T72" fmla="*/ 0 w 306"/>
                <a:gd name="T73" fmla="*/ 0 h 1144"/>
                <a:gd name="T74" fmla="*/ 0 w 306"/>
                <a:gd name="T75" fmla="*/ 0 h 1144"/>
                <a:gd name="T76" fmla="*/ 0 w 306"/>
                <a:gd name="T77" fmla="*/ 0 h 1144"/>
                <a:gd name="T78" fmla="*/ 0 w 306"/>
                <a:gd name="T79" fmla="*/ 0 h 1144"/>
                <a:gd name="T80" fmla="*/ 0 w 306"/>
                <a:gd name="T81" fmla="*/ 0 h 1144"/>
                <a:gd name="T82" fmla="*/ 0 w 306"/>
                <a:gd name="T83" fmla="*/ 0 h 1144"/>
                <a:gd name="T84" fmla="*/ 0 w 306"/>
                <a:gd name="T85" fmla="*/ 0 h 1144"/>
                <a:gd name="T86" fmla="*/ 0 w 306"/>
                <a:gd name="T87" fmla="*/ 0 h 1144"/>
                <a:gd name="T88" fmla="*/ 0 w 306"/>
                <a:gd name="T89" fmla="*/ 0 h 1144"/>
                <a:gd name="T90" fmla="*/ 0 w 306"/>
                <a:gd name="T91" fmla="*/ 0 h 1144"/>
                <a:gd name="T92" fmla="*/ 0 w 306"/>
                <a:gd name="T93" fmla="*/ 0 h 1144"/>
                <a:gd name="T94" fmla="*/ 0 w 306"/>
                <a:gd name="T95" fmla="*/ 0 h 1144"/>
                <a:gd name="T96" fmla="*/ 0 w 306"/>
                <a:gd name="T97" fmla="*/ 0 h 114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6"/>
                <a:gd name="T148" fmla="*/ 0 h 1144"/>
                <a:gd name="T149" fmla="*/ 306 w 306"/>
                <a:gd name="T150" fmla="*/ 1144 h 114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6" h="1144">
                  <a:moveTo>
                    <a:pt x="2" y="14"/>
                  </a:moveTo>
                  <a:lnTo>
                    <a:pt x="0" y="22"/>
                  </a:lnTo>
                  <a:lnTo>
                    <a:pt x="2" y="29"/>
                  </a:lnTo>
                  <a:lnTo>
                    <a:pt x="7" y="35"/>
                  </a:lnTo>
                  <a:lnTo>
                    <a:pt x="13" y="39"/>
                  </a:lnTo>
                  <a:lnTo>
                    <a:pt x="29" y="44"/>
                  </a:lnTo>
                  <a:lnTo>
                    <a:pt x="46" y="51"/>
                  </a:lnTo>
                  <a:lnTo>
                    <a:pt x="63" y="58"/>
                  </a:lnTo>
                  <a:lnTo>
                    <a:pt x="80" y="66"/>
                  </a:lnTo>
                  <a:lnTo>
                    <a:pt x="94" y="75"/>
                  </a:lnTo>
                  <a:lnTo>
                    <a:pt x="107" y="84"/>
                  </a:lnTo>
                  <a:lnTo>
                    <a:pt x="116" y="94"/>
                  </a:lnTo>
                  <a:lnTo>
                    <a:pt x="121" y="103"/>
                  </a:lnTo>
                  <a:lnTo>
                    <a:pt x="128" y="139"/>
                  </a:lnTo>
                  <a:lnTo>
                    <a:pt x="139" y="220"/>
                  </a:lnTo>
                  <a:lnTo>
                    <a:pt x="156" y="335"/>
                  </a:lnTo>
                  <a:lnTo>
                    <a:pt x="177" y="479"/>
                  </a:lnTo>
                  <a:lnTo>
                    <a:pt x="199" y="637"/>
                  </a:lnTo>
                  <a:lnTo>
                    <a:pt x="223" y="805"/>
                  </a:lnTo>
                  <a:lnTo>
                    <a:pt x="246" y="971"/>
                  </a:lnTo>
                  <a:lnTo>
                    <a:pt x="267" y="1129"/>
                  </a:lnTo>
                  <a:lnTo>
                    <a:pt x="270" y="1137"/>
                  </a:lnTo>
                  <a:lnTo>
                    <a:pt x="275" y="1142"/>
                  </a:lnTo>
                  <a:lnTo>
                    <a:pt x="281" y="1144"/>
                  </a:lnTo>
                  <a:lnTo>
                    <a:pt x="289" y="1144"/>
                  </a:lnTo>
                  <a:lnTo>
                    <a:pt x="297" y="1142"/>
                  </a:lnTo>
                  <a:lnTo>
                    <a:pt x="303" y="1137"/>
                  </a:lnTo>
                  <a:lnTo>
                    <a:pt x="306" y="1130"/>
                  </a:lnTo>
                  <a:lnTo>
                    <a:pt x="306" y="1122"/>
                  </a:lnTo>
                  <a:lnTo>
                    <a:pt x="297" y="1051"/>
                  </a:lnTo>
                  <a:lnTo>
                    <a:pt x="279" y="925"/>
                  </a:lnTo>
                  <a:lnTo>
                    <a:pt x="257" y="763"/>
                  </a:lnTo>
                  <a:lnTo>
                    <a:pt x="232" y="585"/>
                  </a:lnTo>
                  <a:lnTo>
                    <a:pt x="207" y="410"/>
                  </a:lnTo>
                  <a:lnTo>
                    <a:pt x="185" y="256"/>
                  </a:lnTo>
                  <a:lnTo>
                    <a:pt x="168" y="144"/>
                  </a:lnTo>
                  <a:lnTo>
                    <a:pt x="159" y="92"/>
                  </a:lnTo>
                  <a:lnTo>
                    <a:pt x="150" y="74"/>
                  </a:lnTo>
                  <a:lnTo>
                    <a:pt x="136" y="57"/>
                  </a:lnTo>
                  <a:lnTo>
                    <a:pt x="116" y="43"/>
                  </a:lnTo>
                  <a:lnTo>
                    <a:pt x="95" y="30"/>
                  </a:lnTo>
                  <a:lnTo>
                    <a:pt x="73" y="19"/>
                  </a:lnTo>
                  <a:lnTo>
                    <a:pt x="54" y="12"/>
                  </a:lnTo>
                  <a:lnTo>
                    <a:pt x="37" y="5"/>
                  </a:lnTo>
                  <a:lnTo>
                    <a:pt x="26" y="1"/>
                  </a:lnTo>
                  <a:lnTo>
                    <a:pt x="18" y="0"/>
                  </a:lnTo>
                  <a:lnTo>
                    <a:pt x="11" y="3"/>
                  </a:lnTo>
                  <a:lnTo>
                    <a:pt x="5" y="8"/>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37" name="Freeform 894">
              <a:extLst>
                <a:ext uri="{FF2B5EF4-FFF2-40B4-BE49-F238E27FC236}">
                  <a16:creationId xmlns:a16="http://schemas.microsoft.com/office/drawing/2014/main" id="{421AA2E2-4084-45D5-AFD8-2014A988360B}"/>
                </a:ext>
              </a:extLst>
            </p:cNvPr>
            <p:cNvSpPr>
              <a:spLocks/>
            </p:cNvSpPr>
            <p:nvPr/>
          </p:nvSpPr>
          <p:spPr bwMode="auto">
            <a:xfrm>
              <a:off x="678" y="2744"/>
              <a:ext cx="34" cy="260"/>
            </a:xfrm>
            <a:custGeom>
              <a:avLst/>
              <a:gdLst>
                <a:gd name="T0" fmla="*/ 0 w 151"/>
                <a:gd name="T1" fmla="*/ 0 h 1135"/>
                <a:gd name="T2" fmla="*/ 0 w 151"/>
                <a:gd name="T3" fmla="*/ 0 h 1135"/>
                <a:gd name="T4" fmla="*/ 0 w 151"/>
                <a:gd name="T5" fmla="*/ 0 h 1135"/>
                <a:gd name="T6" fmla="*/ 0 w 151"/>
                <a:gd name="T7" fmla="*/ 0 h 1135"/>
                <a:gd name="T8" fmla="*/ 0 w 151"/>
                <a:gd name="T9" fmla="*/ 0 h 1135"/>
                <a:gd name="T10" fmla="*/ 0 w 151"/>
                <a:gd name="T11" fmla="*/ 0 h 1135"/>
                <a:gd name="T12" fmla="*/ 0 w 151"/>
                <a:gd name="T13" fmla="*/ 0 h 1135"/>
                <a:gd name="T14" fmla="*/ 0 w 151"/>
                <a:gd name="T15" fmla="*/ 0 h 1135"/>
                <a:gd name="T16" fmla="*/ 0 w 151"/>
                <a:gd name="T17" fmla="*/ 0 h 1135"/>
                <a:gd name="T18" fmla="*/ 0 w 151"/>
                <a:gd name="T19" fmla="*/ 0 h 1135"/>
                <a:gd name="T20" fmla="*/ 0 w 151"/>
                <a:gd name="T21" fmla="*/ 0 h 1135"/>
                <a:gd name="T22" fmla="*/ 0 w 151"/>
                <a:gd name="T23" fmla="*/ 0 h 1135"/>
                <a:gd name="T24" fmla="*/ 0 w 151"/>
                <a:gd name="T25" fmla="*/ 0 h 1135"/>
                <a:gd name="T26" fmla="*/ 0 w 151"/>
                <a:gd name="T27" fmla="*/ 0 h 1135"/>
                <a:gd name="T28" fmla="*/ 0 w 151"/>
                <a:gd name="T29" fmla="*/ 0 h 1135"/>
                <a:gd name="T30" fmla="*/ 0 w 151"/>
                <a:gd name="T31" fmla="*/ 0 h 1135"/>
                <a:gd name="T32" fmla="*/ 0 w 151"/>
                <a:gd name="T33" fmla="*/ 0 h 1135"/>
                <a:gd name="T34" fmla="*/ 0 w 151"/>
                <a:gd name="T35" fmla="*/ 0 h 1135"/>
                <a:gd name="T36" fmla="*/ 0 w 151"/>
                <a:gd name="T37" fmla="*/ 0 h 1135"/>
                <a:gd name="T38" fmla="*/ 0 w 151"/>
                <a:gd name="T39" fmla="*/ 0 h 1135"/>
                <a:gd name="T40" fmla="*/ 0 w 151"/>
                <a:gd name="T41" fmla="*/ 0 h 1135"/>
                <a:gd name="T42" fmla="*/ 0 w 151"/>
                <a:gd name="T43" fmla="*/ 0 h 1135"/>
                <a:gd name="T44" fmla="*/ 0 w 151"/>
                <a:gd name="T45" fmla="*/ 0 h 1135"/>
                <a:gd name="T46" fmla="*/ 0 w 151"/>
                <a:gd name="T47" fmla="*/ 0 h 1135"/>
                <a:gd name="T48" fmla="*/ 0 w 151"/>
                <a:gd name="T49" fmla="*/ 0 h 1135"/>
                <a:gd name="T50" fmla="*/ 0 w 151"/>
                <a:gd name="T51" fmla="*/ 0 h 1135"/>
                <a:gd name="T52" fmla="*/ 0 w 151"/>
                <a:gd name="T53" fmla="*/ 0 h 1135"/>
                <a:gd name="T54" fmla="*/ 0 w 151"/>
                <a:gd name="T55" fmla="*/ 0 h 1135"/>
                <a:gd name="T56" fmla="*/ 0 w 151"/>
                <a:gd name="T57" fmla="*/ 0 h 1135"/>
                <a:gd name="T58" fmla="*/ 0 w 151"/>
                <a:gd name="T59" fmla="*/ 0 h 1135"/>
                <a:gd name="T60" fmla="*/ 0 w 151"/>
                <a:gd name="T61" fmla="*/ 0 h 1135"/>
                <a:gd name="T62" fmla="*/ 0 w 151"/>
                <a:gd name="T63" fmla="*/ 0 h 1135"/>
                <a:gd name="T64" fmla="*/ 0 w 151"/>
                <a:gd name="T65" fmla="*/ 0 h 1135"/>
                <a:gd name="T66" fmla="*/ 0 w 151"/>
                <a:gd name="T67" fmla="*/ 0 h 1135"/>
                <a:gd name="T68" fmla="*/ 0 w 151"/>
                <a:gd name="T69" fmla="*/ 0 h 1135"/>
                <a:gd name="T70" fmla="*/ 0 w 151"/>
                <a:gd name="T71" fmla="*/ 0 h 1135"/>
                <a:gd name="T72" fmla="*/ 0 w 151"/>
                <a:gd name="T73" fmla="*/ 0 h 1135"/>
                <a:gd name="T74" fmla="*/ 0 w 151"/>
                <a:gd name="T75" fmla="*/ 0 h 1135"/>
                <a:gd name="T76" fmla="*/ 0 w 151"/>
                <a:gd name="T77" fmla="*/ 0 h 1135"/>
                <a:gd name="T78" fmla="*/ 0 w 151"/>
                <a:gd name="T79" fmla="*/ 0 h 1135"/>
                <a:gd name="T80" fmla="*/ 0 w 151"/>
                <a:gd name="T81" fmla="*/ 0 h 113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51"/>
                <a:gd name="T124" fmla="*/ 0 h 1135"/>
                <a:gd name="T125" fmla="*/ 151 w 151"/>
                <a:gd name="T126" fmla="*/ 1135 h 113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51" h="1135">
                  <a:moveTo>
                    <a:pt x="121" y="2"/>
                  </a:moveTo>
                  <a:lnTo>
                    <a:pt x="111" y="7"/>
                  </a:lnTo>
                  <a:lnTo>
                    <a:pt x="96" y="16"/>
                  </a:lnTo>
                  <a:lnTo>
                    <a:pt x="78" y="28"/>
                  </a:lnTo>
                  <a:lnTo>
                    <a:pt x="59" y="42"/>
                  </a:lnTo>
                  <a:lnTo>
                    <a:pt x="41" y="59"/>
                  </a:lnTo>
                  <a:lnTo>
                    <a:pt x="24" y="78"/>
                  </a:lnTo>
                  <a:lnTo>
                    <a:pt x="12" y="96"/>
                  </a:lnTo>
                  <a:lnTo>
                    <a:pt x="7" y="115"/>
                  </a:lnTo>
                  <a:lnTo>
                    <a:pt x="4" y="284"/>
                  </a:lnTo>
                  <a:lnTo>
                    <a:pt x="3" y="617"/>
                  </a:lnTo>
                  <a:lnTo>
                    <a:pt x="1" y="949"/>
                  </a:lnTo>
                  <a:lnTo>
                    <a:pt x="0" y="1115"/>
                  </a:lnTo>
                  <a:lnTo>
                    <a:pt x="1" y="1123"/>
                  </a:lnTo>
                  <a:lnTo>
                    <a:pt x="7" y="1130"/>
                  </a:lnTo>
                  <a:lnTo>
                    <a:pt x="12" y="1134"/>
                  </a:lnTo>
                  <a:lnTo>
                    <a:pt x="20" y="1135"/>
                  </a:lnTo>
                  <a:lnTo>
                    <a:pt x="28" y="1134"/>
                  </a:lnTo>
                  <a:lnTo>
                    <a:pt x="34" y="1130"/>
                  </a:lnTo>
                  <a:lnTo>
                    <a:pt x="39" y="1123"/>
                  </a:lnTo>
                  <a:lnTo>
                    <a:pt x="41" y="1115"/>
                  </a:lnTo>
                  <a:lnTo>
                    <a:pt x="41" y="825"/>
                  </a:lnTo>
                  <a:lnTo>
                    <a:pt x="42" y="507"/>
                  </a:lnTo>
                  <a:lnTo>
                    <a:pt x="44" y="243"/>
                  </a:lnTo>
                  <a:lnTo>
                    <a:pt x="46" y="119"/>
                  </a:lnTo>
                  <a:lnTo>
                    <a:pt x="50" y="110"/>
                  </a:lnTo>
                  <a:lnTo>
                    <a:pt x="56" y="100"/>
                  </a:lnTo>
                  <a:lnTo>
                    <a:pt x="68" y="88"/>
                  </a:lnTo>
                  <a:lnTo>
                    <a:pt x="81" y="76"/>
                  </a:lnTo>
                  <a:lnTo>
                    <a:pt x="95" y="65"/>
                  </a:lnTo>
                  <a:lnTo>
                    <a:pt x="111" y="54"/>
                  </a:lnTo>
                  <a:lnTo>
                    <a:pt x="126" y="45"/>
                  </a:lnTo>
                  <a:lnTo>
                    <a:pt x="141" y="37"/>
                  </a:lnTo>
                  <a:lnTo>
                    <a:pt x="146" y="32"/>
                  </a:lnTo>
                  <a:lnTo>
                    <a:pt x="150" y="24"/>
                  </a:lnTo>
                  <a:lnTo>
                    <a:pt x="151" y="18"/>
                  </a:lnTo>
                  <a:lnTo>
                    <a:pt x="149" y="10"/>
                  </a:lnTo>
                  <a:lnTo>
                    <a:pt x="143" y="3"/>
                  </a:lnTo>
                  <a:lnTo>
                    <a:pt x="137" y="0"/>
                  </a:lnTo>
                  <a:lnTo>
                    <a:pt x="129" y="0"/>
                  </a:lnTo>
                  <a:lnTo>
                    <a:pt x="12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38" name="Freeform 895">
              <a:extLst>
                <a:ext uri="{FF2B5EF4-FFF2-40B4-BE49-F238E27FC236}">
                  <a16:creationId xmlns:a16="http://schemas.microsoft.com/office/drawing/2014/main" id="{4EEE6050-C27B-4055-A162-059FF4BD6CDB}"/>
                </a:ext>
              </a:extLst>
            </p:cNvPr>
            <p:cNvSpPr>
              <a:spLocks/>
            </p:cNvSpPr>
            <p:nvPr/>
          </p:nvSpPr>
          <p:spPr bwMode="auto">
            <a:xfrm>
              <a:off x="485" y="2725"/>
              <a:ext cx="313" cy="71"/>
            </a:xfrm>
            <a:custGeom>
              <a:avLst/>
              <a:gdLst>
                <a:gd name="T0" fmla="*/ 0 w 1367"/>
                <a:gd name="T1" fmla="*/ 0 h 308"/>
                <a:gd name="T2" fmla="*/ 0 w 1367"/>
                <a:gd name="T3" fmla="*/ 0 h 308"/>
                <a:gd name="T4" fmla="*/ 0 w 1367"/>
                <a:gd name="T5" fmla="*/ 0 h 308"/>
                <a:gd name="T6" fmla="*/ 0 w 1367"/>
                <a:gd name="T7" fmla="*/ 0 h 308"/>
                <a:gd name="T8" fmla="*/ 0 w 1367"/>
                <a:gd name="T9" fmla="*/ 0 h 308"/>
                <a:gd name="T10" fmla="*/ 0 w 1367"/>
                <a:gd name="T11" fmla="*/ 0 h 308"/>
                <a:gd name="T12" fmla="*/ 0 w 1367"/>
                <a:gd name="T13" fmla="*/ 0 h 308"/>
                <a:gd name="T14" fmla="*/ 0 w 1367"/>
                <a:gd name="T15" fmla="*/ 0 h 308"/>
                <a:gd name="T16" fmla="*/ 0 w 1367"/>
                <a:gd name="T17" fmla="*/ 0 h 308"/>
                <a:gd name="T18" fmla="*/ 0 w 1367"/>
                <a:gd name="T19" fmla="*/ 0 h 308"/>
                <a:gd name="T20" fmla="*/ 0 w 1367"/>
                <a:gd name="T21" fmla="*/ 0 h 308"/>
                <a:gd name="T22" fmla="*/ 0 w 1367"/>
                <a:gd name="T23" fmla="*/ 0 h 308"/>
                <a:gd name="T24" fmla="*/ 0 w 1367"/>
                <a:gd name="T25" fmla="*/ 0 h 308"/>
                <a:gd name="T26" fmla="*/ 0 w 1367"/>
                <a:gd name="T27" fmla="*/ 0 h 308"/>
                <a:gd name="T28" fmla="*/ 0 w 1367"/>
                <a:gd name="T29" fmla="*/ 0 h 308"/>
                <a:gd name="T30" fmla="*/ 0 w 1367"/>
                <a:gd name="T31" fmla="*/ 0 h 308"/>
                <a:gd name="T32" fmla="*/ 0 w 1367"/>
                <a:gd name="T33" fmla="*/ 0 h 308"/>
                <a:gd name="T34" fmla="*/ 0 w 1367"/>
                <a:gd name="T35" fmla="*/ 0 h 308"/>
                <a:gd name="T36" fmla="*/ 0 w 1367"/>
                <a:gd name="T37" fmla="*/ 0 h 308"/>
                <a:gd name="T38" fmla="*/ 0 w 1367"/>
                <a:gd name="T39" fmla="*/ 0 h 308"/>
                <a:gd name="T40" fmla="*/ 0 w 1367"/>
                <a:gd name="T41" fmla="*/ 0 h 308"/>
                <a:gd name="T42" fmla="*/ 0 w 1367"/>
                <a:gd name="T43" fmla="*/ 0 h 308"/>
                <a:gd name="T44" fmla="*/ 0 w 1367"/>
                <a:gd name="T45" fmla="*/ 0 h 308"/>
                <a:gd name="T46" fmla="*/ 0 w 1367"/>
                <a:gd name="T47" fmla="*/ 0 h 308"/>
                <a:gd name="T48" fmla="*/ 0 w 1367"/>
                <a:gd name="T49" fmla="*/ 0 h 308"/>
                <a:gd name="T50" fmla="*/ 0 w 1367"/>
                <a:gd name="T51" fmla="*/ 0 h 308"/>
                <a:gd name="T52" fmla="*/ 0 w 1367"/>
                <a:gd name="T53" fmla="*/ 0 h 308"/>
                <a:gd name="T54" fmla="*/ 0 w 1367"/>
                <a:gd name="T55" fmla="*/ 0 h 308"/>
                <a:gd name="T56" fmla="*/ 0 w 1367"/>
                <a:gd name="T57" fmla="*/ 0 h 308"/>
                <a:gd name="T58" fmla="*/ 0 w 1367"/>
                <a:gd name="T59" fmla="*/ 0 h 308"/>
                <a:gd name="T60" fmla="*/ 0 w 1367"/>
                <a:gd name="T61" fmla="*/ 0 h 308"/>
                <a:gd name="T62" fmla="*/ 0 w 1367"/>
                <a:gd name="T63" fmla="*/ 0 h 308"/>
                <a:gd name="T64" fmla="*/ 0 w 1367"/>
                <a:gd name="T65" fmla="*/ 0 h 308"/>
                <a:gd name="T66" fmla="*/ 0 w 1367"/>
                <a:gd name="T67" fmla="*/ 0 h 308"/>
                <a:gd name="T68" fmla="*/ 0 w 1367"/>
                <a:gd name="T69" fmla="*/ 0 h 308"/>
                <a:gd name="T70" fmla="*/ 0 w 1367"/>
                <a:gd name="T71" fmla="*/ 0 h 308"/>
                <a:gd name="T72" fmla="*/ 0 w 1367"/>
                <a:gd name="T73" fmla="*/ 0 h 308"/>
                <a:gd name="T74" fmla="*/ 0 w 1367"/>
                <a:gd name="T75" fmla="*/ 0 h 308"/>
                <a:gd name="T76" fmla="*/ 0 w 1367"/>
                <a:gd name="T77" fmla="*/ 0 h 308"/>
                <a:gd name="T78" fmla="*/ 0 w 1367"/>
                <a:gd name="T79" fmla="*/ 0 h 308"/>
                <a:gd name="T80" fmla="*/ 0 w 1367"/>
                <a:gd name="T81" fmla="*/ 0 h 308"/>
                <a:gd name="T82" fmla="*/ 0 w 1367"/>
                <a:gd name="T83" fmla="*/ 0 h 308"/>
                <a:gd name="T84" fmla="*/ 0 w 1367"/>
                <a:gd name="T85" fmla="*/ 0 h 3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67"/>
                <a:gd name="T130" fmla="*/ 0 h 308"/>
                <a:gd name="T131" fmla="*/ 1367 w 1367"/>
                <a:gd name="T132" fmla="*/ 308 h 3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67" h="308">
                  <a:moveTo>
                    <a:pt x="1310" y="0"/>
                  </a:moveTo>
                  <a:lnTo>
                    <a:pt x="39" y="199"/>
                  </a:lnTo>
                  <a:lnTo>
                    <a:pt x="36" y="200"/>
                  </a:lnTo>
                  <a:lnTo>
                    <a:pt x="33" y="201"/>
                  </a:lnTo>
                  <a:lnTo>
                    <a:pt x="31" y="203"/>
                  </a:lnTo>
                  <a:lnTo>
                    <a:pt x="28" y="205"/>
                  </a:lnTo>
                  <a:lnTo>
                    <a:pt x="13" y="224"/>
                  </a:lnTo>
                  <a:lnTo>
                    <a:pt x="3" y="240"/>
                  </a:lnTo>
                  <a:lnTo>
                    <a:pt x="0" y="257"/>
                  </a:lnTo>
                  <a:lnTo>
                    <a:pt x="1" y="273"/>
                  </a:lnTo>
                  <a:lnTo>
                    <a:pt x="6" y="283"/>
                  </a:lnTo>
                  <a:lnTo>
                    <a:pt x="14" y="291"/>
                  </a:lnTo>
                  <a:lnTo>
                    <a:pt x="23" y="298"/>
                  </a:lnTo>
                  <a:lnTo>
                    <a:pt x="32" y="302"/>
                  </a:lnTo>
                  <a:lnTo>
                    <a:pt x="41" y="306"/>
                  </a:lnTo>
                  <a:lnTo>
                    <a:pt x="49" y="307"/>
                  </a:lnTo>
                  <a:lnTo>
                    <a:pt x="54" y="308"/>
                  </a:lnTo>
                  <a:lnTo>
                    <a:pt x="58" y="308"/>
                  </a:lnTo>
                  <a:lnTo>
                    <a:pt x="59" y="308"/>
                  </a:lnTo>
                  <a:lnTo>
                    <a:pt x="61" y="308"/>
                  </a:lnTo>
                  <a:lnTo>
                    <a:pt x="62" y="308"/>
                  </a:lnTo>
                  <a:lnTo>
                    <a:pt x="63" y="308"/>
                  </a:lnTo>
                  <a:lnTo>
                    <a:pt x="1335" y="99"/>
                  </a:lnTo>
                  <a:lnTo>
                    <a:pt x="1337" y="99"/>
                  </a:lnTo>
                  <a:lnTo>
                    <a:pt x="1340" y="97"/>
                  </a:lnTo>
                  <a:lnTo>
                    <a:pt x="1343" y="95"/>
                  </a:lnTo>
                  <a:lnTo>
                    <a:pt x="1345" y="94"/>
                  </a:lnTo>
                  <a:lnTo>
                    <a:pt x="1357" y="81"/>
                  </a:lnTo>
                  <a:lnTo>
                    <a:pt x="1363" y="67"/>
                  </a:lnTo>
                  <a:lnTo>
                    <a:pt x="1367" y="53"/>
                  </a:lnTo>
                  <a:lnTo>
                    <a:pt x="1366" y="40"/>
                  </a:lnTo>
                  <a:lnTo>
                    <a:pt x="1362" y="30"/>
                  </a:lnTo>
                  <a:lnTo>
                    <a:pt x="1356" y="22"/>
                  </a:lnTo>
                  <a:lnTo>
                    <a:pt x="1349" y="15"/>
                  </a:lnTo>
                  <a:lnTo>
                    <a:pt x="1341" y="10"/>
                  </a:lnTo>
                  <a:lnTo>
                    <a:pt x="1333" y="5"/>
                  </a:lnTo>
                  <a:lnTo>
                    <a:pt x="1327" y="2"/>
                  </a:lnTo>
                  <a:lnTo>
                    <a:pt x="1322" y="1"/>
                  </a:lnTo>
                  <a:lnTo>
                    <a:pt x="1319" y="0"/>
                  </a:lnTo>
                  <a:lnTo>
                    <a:pt x="1316" y="0"/>
                  </a:lnTo>
                  <a:lnTo>
                    <a:pt x="1315" y="0"/>
                  </a:lnTo>
                  <a:lnTo>
                    <a:pt x="1313" y="0"/>
                  </a:lnTo>
                  <a:lnTo>
                    <a:pt x="13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39" name="Freeform 896">
              <a:extLst>
                <a:ext uri="{FF2B5EF4-FFF2-40B4-BE49-F238E27FC236}">
                  <a16:creationId xmlns:a16="http://schemas.microsoft.com/office/drawing/2014/main" id="{F30189AE-687E-44E9-8979-A14938D3392A}"/>
                </a:ext>
              </a:extLst>
            </p:cNvPr>
            <p:cNvSpPr>
              <a:spLocks/>
            </p:cNvSpPr>
            <p:nvPr/>
          </p:nvSpPr>
          <p:spPr bwMode="auto">
            <a:xfrm>
              <a:off x="494" y="2735"/>
              <a:ext cx="295" cy="52"/>
            </a:xfrm>
            <a:custGeom>
              <a:avLst/>
              <a:gdLst>
                <a:gd name="T0" fmla="*/ 0 w 1288"/>
                <a:gd name="T1" fmla="*/ 0 h 229"/>
                <a:gd name="T2" fmla="*/ 0 w 1288"/>
                <a:gd name="T3" fmla="*/ 0 h 229"/>
                <a:gd name="T4" fmla="*/ 0 w 1288"/>
                <a:gd name="T5" fmla="*/ 0 h 229"/>
                <a:gd name="T6" fmla="*/ 0 w 1288"/>
                <a:gd name="T7" fmla="*/ 0 h 229"/>
                <a:gd name="T8" fmla="*/ 0 w 1288"/>
                <a:gd name="T9" fmla="*/ 0 h 229"/>
                <a:gd name="T10" fmla="*/ 0 w 1288"/>
                <a:gd name="T11" fmla="*/ 0 h 229"/>
                <a:gd name="T12" fmla="*/ 0 w 1288"/>
                <a:gd name="T13" fmla="*/ 0 h 229"/>
                <a:gd name="T14" fmla="*/ 0 w 1288"/>
                <a:gd name="T15" fmla="*/ 0 h 229"/>
                <a:gd name="T16" fmla="*/ 0 w 1288"/>
                <a:gd name="T17" fmla="*/ 0 h 229"/>
                <a:gd name="T18" fmla="*/ 0 w 1288"/>
                <a:gd name="T19" fmla="*/ 0 h 229"/>
                <a:gd name="T20" fmla="*/ 0 w 1288"/>
                <a:gd name="T21" fmla="*/ 0 h 229"/>
                <a:gd name="T22" fmla="*/ 0 w 1288"/>
                <a:gd name="T23" fmla="*/ 0 h 229"/>
                <a:gd name="T24" fmla="*/ 0 w 1288"/>
                <a:gd name="T25" fmla="*/ 0 h 229"/>
                <a:gd name="T26" fmla="*/ 0 w 1288"/>
                <a:gd name="T27" fmla="*/ 0 h 229"/>
                <a:gd name="T28" fmla="*/ 0 w 1288"/>
                <a:gd name="T29" fmla="*/ 0 h 229"/>
                <a:gd name="T30" fmla="*/ 0 w 1288"/>
                <a:gd name="T31" fmla="*/ 0 h 229"/>
                <a:gd name="T32" fmla="*/ 0 w 1288"/>
                <a:gd name="T33" fmla="*/ 0 h 229"/>
                <a:gd name="T34" fmla="*/ 0 w 1288"/>
                <a:gd name="T35" fmla="*/ 0 h 229"/>
                <a:gd name="T36" fmla="*/ 0 w 1288"/>
                <a:gd name="T37" fmla="*/ 0 h 229"/>
                <a:gd name="T38" fmla="*/ 0 w 1288"/>
                <a:gd name="T39" fmla="*/ 0 h 229"/>
                <a:gd name="T40" fmla="*/ 0 w 1288"/>
                <a:gd name="T41" fmla="*/ 0 h 229"/>
                <a:gd name="T42" fmla="*/ 0 w 1288"/>
                <a:gd name="T43" fmla="*/ 0 h 229"/>
                <a:gd name="T44" fmla="*/ 0 w 1288"/>
                <a:gd name="T45" fmla="*/ 0 h 229"/>
                <a:gd name="T46" fmla="*/ 0 w 1288"/>
                <a:gd name="T47" fmla="*/ 0 h 229"/>
                <a:gd name="T48" fmla="*/ 0 w 1288"/>
                <a:gd name="T49" fmla="*/ 0 h 229"/>
                <a:gd name="T50" fmla="*/ 0 w 1288"/>
                <a:gd name="T51" fmla="*/ 0 h 229"/>
                <a:gd name="T52" fmla="*/ 0 w 1288"/>
                <a:gd name="T53" fmla="*/ 0 h 229"/>
                <a:gd name="T54" fmla="*/ 0 w 1288"/>
                <a:gd name="T55" fmla="*/ 0 h 229"/>
                <a:gd name="T56" fmla="*/ 0 w 1288"/>
                <a:gd name="T57" fmla="*/ 0 h 229"/>
                <a:gd name="T58" fmla="*/ 0 w 1288"/>
                <a:gd name="T59" fmla="*/ 0 h 229"/>
                <a:gd name="T60" fmla="*/ 0 w 1288"/>
                <a:gd name="T61" fmla="*/ 0 h 229"/>
                <a:gd name="T62" fmla="*/ 0 w 1288"/>
                <a:gd name="T63" fmla="*/ 0 h 229"/>
                <a:gd name="T64" fmla="*/ 0 w 1288"/>
                <a:gd name="T65" fmla="*/ 0 h 229"/>
                <a:gd name="T66" fmla="*/ 0 w 1288"/>
                <a:gd name="T67" fmla="*/ 0 h 229"/>
                <a:gd name="T68" fmla="*/ 0 w 1288"/>
                <a:gd name="T69" fmla="*/ 0 h 229"/>
                <a:gd name="T70" fmla="*/ 0 w 1288"/>
                <a:gd name="T71" fmla="*/ 0 h 229"/>
                <a:gd name="T72" fmla="*/ 0 w 1288"/>
                <a:gd name="T73" fmla="*/ 0 h 229"/>
                <a:gd name="T74" fmla="*/ 0 w 1288"/>
                <a:gd name="T75" fmla="*/ 0 h 229"/>
                <a:gd name="T76" fmla="*/ 0 w 1288"/>
                <a:gd name="T77" fmla="*/ 0 h 229"/>
                <a:gd name="T78" fmla="*/ 0 w 1288"/>
                <a:gd name="T79" fmla="*/ 0 h 229"/>
                <a:gd name="T80" fmla="*/ 0 w 1288"/>
                <a:gd name="T81" fmla="*/ 0 h 229"/>
                <a:gd name="T82" fmla="*/ 0 w 1288"/>
                <a:gd name="T83" fmla="*/ 0 h 229"/>
                <a:gd name="T84" fmla="*/ 0 w 1288"/>
                <a:gd name="T85" fmla="*/ 0 h 229"/>
                <a:gd name="T86" fmla="*/ 0 w 1288"/>
                <a:gd name="T87" fmla="*/ 0 h 22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88"/>
                <a:gd name="T133" fmla="*/ 0 h 229"/>
                <a:gd name="T134" fmla="*/ 1288 w 1288"/>
                <a:gd name="T135" fmla="*/ 229 h 22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88" h="229">
                  <a:moveTo>
                    <a:pt x="1272" y="0"/>
                  </a:moveTo>
                  <a:lnTo>
                    <a:pt x="1277" y="3"/>
                  </a:lnTo>
                  <a:lnTo>
                    <a:pt x="1283" y="5"/>
                  </a:lnTo>
                  <a:lnTo>
                    <a:pt x="1287" y="8"/>
                  </a:lnTo>
                  <a:lnTo>
                    <a:pt x="1288" y="11"/>
                  </a:lnTo>
                  <a:lnTo>
                    <a:pt x="1288" y="12"/>
                  </a:lnTo>
                  <a:lnTo>
                    <a:pt x="1287" y="14"/>
                  </a:lnTo>
                  <a:lnTo>
                    <a:pt x="1284" y="17"/>
                  </a:lnTo>
                  <a:lnTo>
                    <a:pt x="1281" y="21"/>
                  </a:lnTo>
                  <a:lnTo>
                    <a:pt x="1276" y="22"/>
                  </a:lnTo>
                  <a:lnTo>
                    <a:pt x="1264" y="24"/>
                  </a:lnTo>
                  <a:lnTo>
                    <a:pt x="1248" y="26"/>
                  </a:lnTo>
                  <a:lnTo>
                    <a:pt x="1223" y="30"/>
                  </a:lnTo>
                  <a:lnTo>
                    <a:pt x="1194" y="35"/>
                  </a:lnTo>
                  <a:lnTo>
                    <a:pt x="1160" y="41"/>
                  </a:lnTo>
                  <a:lnTo>
                    <a:pt x="1121" y="47"/>
                  </a:lnTo>
                  <a:lnTo>
                    <a:pt x="1080" y="55"/>
                  </a:lnTo>
                  <a:lnTo>
                    <a:pt x="1033" y="63"/>
                  </a:lnTo>
                  <a:lnTo>
                    <a:pt x="985" y="70"/>
                  </a:lnTo>
                  <a:lnTo>
                    <a:pt x="933" y="78"/>
                  </a:lnTo>
                  <a:lnTo>
                    <a:pt x="878" y="87"/>
                  </a:lnTo>
                  <a:lnTo>
                    <a:pt x="822" y="96"/>
                  </a:lnTo>
                  <a:lnTo>
                    <a:pt x="765" y="107"/>
                  </a:lnTo>
                  <a:lnTo>
                    <a:pt x="707" y="116"/>
                  </a:lnTo>
                  <a:lnTo>
                    <a:pt x="649" y="125"/>
                  </a:lnTo>
                  <a:lnTo>
                    <a:pt x="590" y="135"/>
                  </a:lnTo>
                  <a:lnTo>
                    <a:pt x="532" y="145"/>
                  </a:lnTo>
                  <a:lnTo>
                    <a:pt x="475" y="154"/>
                  </a:lnTo>
                  <a:lnTo>
                    <a:pt x="420" y="163"/>
                  </a:lnTo>
                  <a:lnTo>
                    <a:pt x="365" y="172"/>
                  </a:lnTo>
                  <a:lnTo>
                    <a:pt x="314" y="181"/>
                  </a:lnTo>
                  <a:lnTo>
                    <a:pt x="265" y="189"/>
                  </a:lnTo>
                  <a:lnTo>
                    <a:pt x="219" y="197"/>
                  </a:lnTo>
                  <a:lnTo>
                    <a:pt x="177" y="203"/>
                  </a:lnTo>
                  <a:lnTo>
                    <a:pt x="139" y="210"/>
                  </a:lnTo>
                  <a:lnTo>
                    <a:pt x="106" y="215"/>
                  </a:lnTo>
                  <a:lnTo>
                    <a:pt x="78" y="220"/>
                  </a:lnTo>
                  <a:lnTo>
                    <a:pt x="54" y="224"/>
                  </a:lnTo>
                  <a:lnTo>
                    <a:pt x="37" y="226"/>
                  </a:lnTo>
                  <a:lnTo>
                    <a:pt x="26" y="228"/>
                  </a:lnTo>
                  <a:lnTo>
                    <a:pt x="22" y="229"/>
                  </a:lnTo>
                  <a:lnTo>
                    <a:pt x="14" y="228"/>
                  </a:lnTo>
                  <a:lnTo>
                    <a:pt x="7" y="225"/>
                  </a:lnTo>
                  <a:lnTo>
                    <a:pt x="2" y="223"/>
                  </a:lnTo>
                  <a:lnTo>
                    <a:pt x="0" y="220"/>
                  </a:lnTo>
                  <a:lnTo>
                    <a:pt x="0" y="219"/>
                  </a:lnTo>
                  <a:lnTo>
                    <a:pt x="0" y="216"/>
                  </a:lnTo>
                  <a:lnTo>
                    <a:pt x="2" y="212"/>
                  </a:lnTo>
                  <a:lnTo>
                    <a:pt x="6" y="206"/>
                  </a:lnTo>
                  <a:lnTo>
                    <a:pt x="13" y="198"/>
                  </a:lnTo>
                  <a:lnTo>
                    <a:pt x="18" y="197"/>
                  </a:lnTo>
                  <a:lnTo>
                    <a:pt x="29" y="195"/>
                  </a:lnTo>
                  <a:lnTo>
                    <a:pt x="46" y="193"/>
                  </a:lnTo>
                  <a:lnTo>
                    <a:pt x="70" y="189"/>
                  </a:lnTo>
                  <a:lnTo>
                    <a:pt x="100" y="184"/>
                  </a:lnTo>
                  <a:lnTo>
                    <a:pt x="134" y="178"/>
                  </a:lnTo>
                  <a:lnTo>
                    <a:pt x="171" y="173"/>
                  </a:lnTo>
                  <a:lnTo>
                    <a:pt x="214" y="167"/>
                  </a:lnTo>
                  <a:lnTo>
                    <a:pt x="260" y="159"/>
                  </a:lnTo>
                  <a:lnTo>
                    <a:pt x="309" y="151"/>
                  </a:lnTo>
                  <a:lnTo>
                    <a:pt x="361" y="143"/>
                  </a:lnTo>
                  <a:lnTo>
                    <a:pt x="415" y="134"/>
                  </a:lnTo>
                  <a:lnTo>
                    <a:pt x="471" y="126"/>
                  </a:lnTo>
                  <a:lnTo>
                    <a:pt x="528" y="117"/>
                  </a:lnTo>
                  <a:lnTo>
                    <a:pt x="585" y="108"/>
                  </a:lnTo>
                  <a:lnTo>
                    <a:pt x="644" y="99"/>
                  </a:lnTo>
                  <a:lnTo>
                    <a:pt x="702" y="90"/>
                  </a:lnTo>
                  <a:lnTo>
                    <a:pt x="761" y="81"/>
                  </a:lnTo>
                  <a:lnTo>
                    <a:pt x="817" y="72"/>
                  </a:lnTo>
                  <a:lnTo>
                    <a:pt x="873" y="63"/>
                  </a:lnTo>
                  <a:lnTo>
                    <a:pt x="926" y="55"/>
                  </a:lnTo>
                  <a:lnTo>
                    <a:pt x="978" y="46"/>
                  </a:lnTo>
                  <a:lnTo>
                    <a:pt x="1028" y="38"/>
                  </a:lnTo>
                  <a:lnTo>
                    <a:pt x="1073" y="31"/>
                  </a:lnTo>
                  <a:lnTo>
                    <a:pt x="1115" y="25"/>
                  </a:lnTo>
                  <a:lnTo>
                    <a:pt x="1154" y="18"/>
                  </a:lnTo>
                  <a:lnTo>
                    <a:pt x="1186" y="13"/>
                  </a:lnTo>
                  <a:lnTo>
                    <a:pt x="1216" y="9"/>
                  </a:lnTo>
                  <a:lnTo>
                    <a:pt x="1238" y="5"/>
                  </a:lnTo>
                  <a:lnTo>
                    <a:pt x="1257" y="3"/>
                  </a:lnTo>
                  <a:lnTo>
                    <a:pt x="1268" y="1"/>
                  </a:lnTo>
                  <a:lnTo>
                    <a:pt x="1272"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40" name="Freeform 897">
              <a:extLst>
                <a:ext uri="{FF2B5EF4-FFF2-40B4-BE49-F238E27FC236}">
                  <a16:creationId xmlns:a16="http://schemas.microsoft.com/office/drawing/2014/main" id="{EAEDB3E3-8203-4235-88C0-5FCFB37702F2}"/>
                </a:ext>
              </a:extLst>
            </p:cNvPr>
            <p:cNvSpPr>
              <a:spLocks/>
            </p:cNvSpPr>
            <p:nvPr/>
          </p:nvSpPr>
          <p:spPr bwMode="auto">
            <a:xfrm>
              <a:off x="487" y="2770"/>
              <a:ext cx="77" cy="108"/>
            </a:xfrm>
            <a:custGeom>
              <a:avLst/>
              <a:gdLst>
                <a:gd name="T0" fmla="*/ 0 w 336"/>
                <a:gd name="T1" fmla="*/ 0 h 471"/>
                <a:gd name="T2" fmla="*/ 0 w 336"/>
                <a:gd name="T3" fmla="*/ 0 h 471"/>
                <a:gd name="T4" fmla="*/ 0 w 336"/>
                <a:gd name="T5" fmla="*/ 0 h 471"/>
                <a:gd name="T6" fmla="*/ 0 w 336"/>
                <a:gd name="T7" fmla="*/ 0 h 471"/>
                <a:gd name="T8" fmla="*/ 0 w 336"/>
                <a:gd name="T9" fmla="*/ 0 h 471"/>
                <a:gd name="T10" fmla="*/ 0 w 336"/>
                <a:gd name="T11" fmla="*/ 0 h 471"/>
                <a:gd name="T12" fmla="*/ 0 w 336"/>
                <a:gd name="T13" fmla="*/ 0 h 471"/>
                <a:gd name="T14" fmla="*/ 0 w 336"/>
                <a:gd name="T15" fmla="*/ 0 h 471"/>
                <a:gd name="T16" fmla="*/ 0 w 336"/>
                <a:gd name="T17" fmla="*/ 0 h 471"/>
                <a:gd name="T18" fmla="*/ 0 w 336"/>
                <a:gd name="T19" fmla="*/ 0 h 471"/>
                <a:gd name="T20" fmla="*/ 0 w 336"/>
                <a:gd name="T21" fmla="*/ 0 h 471"/>
                <a:gd name="T22" fmla="*/ 0 w 336"/>
                <a:gd name="T23" fmla="*/ 0 h 471"/>
                <a:gd name="T24" fmla="*/ 0 w 336"/>
                <a:gd name="T25" fmla="*/ 0 h 471"/>
                <a:gd name="T26" fmla="*/ 0 w 336"/>
                <a:gd name="T27" fmla="*/ 0 h 471"/>
                <a:gd name="T28" fmla="*/ 0 w 336"/>
                <a:gd name="T29" fmla="*/ 0 h 471"/>
                <a:gd name="T30" fmla="*/ 0 w 336"/>
                <a:gd name="T31" fmla="*/ 0 h 471"/>
                <a:gd name="T32" fmla="*/ 0 w 336"/>
                <a:gd name="T33" fmla="*/ 0 h 471"/>
                <a:gd name="T34" fmla="*/ 0 w 336"/>
                <a:gd name="T35" fmla="*/ 0 h 471"/>
                <a:gd name="T36" fmla="*/ 0 w 336"/>
                <a:gd name="T37" fmla="*/ 0 h 4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6"/>
                <a:gd name="T58" fmla="*/ 0 h 471"/>
                <a:gd name="T59" fmla="*/ 336 w 336"/>
                <a:gd name="T60" fmla="*/ 471 h 4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6" h="471">
                  <a:moveTo>
                    <a:pt x="300" y="8"/>
                  </a:moveTo>
                  <a:lnTo>
                    <a:pt x="3" y="441"/>
                  </a:lnTo>
                  <a:lnTo>
                    <a:pt x="0" y="449"/>
                  </a:lnTo>
                  <a:lnTo>
                    <a:pt x="0" y="455"/>
                  </a:lnTo>
                  <a:lnTo>
                    <a:pt x="3" y="463"/>
                  </a:lnTo>
                  <a:lnTo>
                    <a:pt x="8" y="468"/>
                  </a:lnTo>
                  <a:lnTo>
                    <a:pt x="16" y="471"/>
                  </a:lnTo>
                  <a:lnTo>
                    <a:pt x="22" y="471"/>
                  </a:lnTo>
                  <a:lnTo>
                    <a:pt x="30" y="468"/>
                  </a:lnTo>
                  <a:lnTo>
                    <a:pt x="35" y="463"/>
                  </a:lnTo>
                  <a:lnTo>
                    <a:pt x="332" y="31"/>
                  </a:lnTo>
                  <a:lnTo>
                    <a:pt x="335" y="23"/>
                  </a:lnTo>
                  <a:lnTo>
                    <a:pt x="336" y="16"/>
                  </a:lnTo>
                  <a:lnTo>
                    <a:pt x="332" y="9"/>
                  </a:lnTo>
                  <a:lnTo>
                    <a:pt x="327" y="3"/>
                  </a:lnTo>
                  <a:lnTo>
                    <a:pt x="319" y="0"/>
                  </a:lnTo>
                  <a:lnTo>
                    <a:pt x="313" y="0"/>
                  </a:lnTo>
                  <a:lnTo>
                    <a:pt x="305" y="3"/>
                  </a:lnTo>
                  <a:lnTo>
                    <a:pt x="30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41" name="Freeform 898">
              <a:extLst>
                <a:ext uri="{FF2B5EF4-FFF2-40B4-BE49-F238E27FC236}">
                  <a16:creationId xmlns:a16="http://schemas.microsoft.com/office/drawing/2014/main" id="{A547C293-68A9-4D15-B3EE-9FF5B88131C6}"/>
                </a:ext>
              </a:extLst>
            </p:cNvPr>
            <p:cNvSpPr>
              <a:spLocks/>
            </p:cNvSpPr>
            <p:nvPr/>
          </p:nvSpPr>
          <p:spPr bwMode="auto">
            <a:xfrm>
              <a:off x="669" y="2992"/>
              <a:ext cx="27" cy="19"/>
            </a:xfrm>
            <a:custGeom>
              <a:avLst/>
              <a:gdLst>
                <a:gd name="T0" fmla="*/ 0 w 119"/>
                <a:gd name="T1" fmla="*/ 0 h 85"/>
                <a:gd name="T2" fmla="*/ 0 w 119"/>
                <a:gd name="T3" fmla="*/ 0 h 85"/>
                <a:gd name="T4" fmla="*/ 0 w 119"/>
                <a:gd name="T5" fmla="*/ 0 h 85"/>
                <a:gd name="T6" fmla="*/ 0 w 119"/>
                <a:gd name="T7" fmla="*/ 0 h 85"/>
                <a:gd name="T8" fmla="*/ 0 w 119"/>
                <a:gd name="T9" fmla="*/ 0 h 85"/>
                <a:gd name="T10" fmla="*/ 0 w 119"/>
                <a:gd name="T11" fmla="*/ 0 h 85"/>
                <a:gd name="T12" fmla="*/ 0 w 119"/>
                <a:gd name="T13" fmla="*/ 0 h 85"/>
                <a:gd name="T14" fmla="*/ 0 w 119"/>
                <a:gd name="T15" fmla="*/ 0 h 85"/>
                <a:gd name="T16" fmla="*/ 0 w 119"/>
                <a:gd name="T17" fmla="*/ 0 h 85"/>
                <a:gd name="T18" fmla="*/ 0 w 119"/>
                <a:gd name="T19" fmla="*/ 0 h 85"/>
                <a:gd name="T20" fmla="*/ 0 w 119"/>
                <a:gd name="T21" fmla="*/ 0 h 85"/>
                <a:gd name="T22" fmla="*/ 0 w 119"/>
                <a:gd name="T23" fmla="*/ 0 h 85"/>
                <a:gd name="T24" fmla="*/ 0 w 119"/>
                <a:gd name="T25" fmla="*/ 0 h 85"/>
                <a:gd name="T26" fmla="*/ 0 w 119"/>
                <a:gd name="T27" fmla="*/ 0 h 85"/>
                <a:gd name="T28" fmla="*/ 0 w 119"/>
                <a:gd name="T29" fmla="*/ 0 h 85"/>
                <a:gd name="T30" fmla="*/ 0 w 119"/>
                <a:gd name="T31" fmla="*/ 0 h 85"/>
                <a:gd name="T32" fmla="*/ 0 w 119"/>
                <a:gd name="T33" fmla="*/ 0 h 85"/>
                <a:gd name="T34" fmla="*/ 0 w 119"/>
                <a:gd name="T35" fmla="*/ 0 h 85"/>
                <a:gd name="T36" fmla="*/ 0 w 119"/>
                <a:gd name="T37" fmla="*/ 0 h 85"/>
                <a:gd name="T38" fmla="*/ 0 w 119"/>
                <a:gd name="T39" fmla="*/ 0 h 85"/>
                <a:gd name="T40" fmla="*/ 0 w 119"/>
                <a:gd name="T41" fmla="*/ 0 h 85"/>
                <a:gd name="T42" fmla="*/ 0 w 119"/>
                <a:gd name="T43" fmla="*/ 0 h 85"/>
                <a:gd name="T44" fmla="*/ 0 w 119"/>
                <a:gd name="T45" fmla="*/ 0 h 85"/>
                <a:gd name="T46" fmla="*/ 0 w 119"/>
                <a:gd name="T47" fmla="*/ 0 h 85"/>
                <a:gd name="T48" fmla="*/ 0 w 119"/>
                <a:gd name="T49" fmla="*/ 0 h 85"/>
                <a:gd name="T50" fmla="*/ 0 w 119"/>
                <a:gd name="T51" fmla="*/ 0 h 85"/>
                <a:gd name="T52" fmla="*/ 0 w 119"/>
                <a:gd name="T53" fmla="*/ 0 h 85"/>
                <a:gd name="T54" fmla="*/ 0 w 119"/>
                <a:gd name="T55" fmla="*/ 0 h 85"/>
                <a:gd name="T56" fmla="*/ 0 w 119"/>
                <a:gd name="T57" fmla="*/ 0 h 85"/>
                <a:gd name="T58" fmla="*/ 0 w 119"/>
                <a:gd name="T59" fmla="*/ 0 h 85"/>
                <a:gd name="T60" fmla="*/ 0 w 119"/>
                <a:gd name="T61" fmla="*/ 0 h 85"/>
                <a:gd name="T62" fmla="*/ 0 w 119"/>
                <a:gd name="T63" fmla="*/ 0 h 85"/>
                <a:gd name="T64" fmla="*/ 0 w 119"/>
                <a:gd name="T65" fmla="*/ 0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9"/>
                <a:gd name="T100" fmla="*/ 0 h 85"/>
                <a:gd name="T101" fmla="*/ 119 w 119"/>
                <a:gd name="T102" fmla="*/ 85 h 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9" h="85">
                  <a:moveTo>
                    <a:pt x="0" y="43"/>
                  </a:moveTo>
                  <a:lnTo>
                    <a:pt x="2" y="52"/>
                  </a:lnTo>
                  <a:lnTo>
                    <a:pt x="6" y="59"/>
                  </a:lnTo>
                  <a:lnTo>
                    <a:pt x="11" y="67"/>
                  </a:lnTo>
                  <a:lnTo>
                    <a:pt x="17" y="74"/>
                  </a:lnTo>
                  <a:lnTo>
                    <a:pt x="26" y="79"/>
                  </a:lnTo>
                  <a:lnTo>
                    <a:pt x="37" y="83"/>
                  </a:lnTo>
                  <a:lnTo>
                    <a:pt x="49" y="84"/>
                  </a:lnTo>
                  <a:lnTo>
                    <a:pt x="60" y="85"/>
                  </a:lnTo>
                  <a:lnTo>
                    <a:pt x="72" y="84"/>
                  </a:lnTo>
                  <a:lnTo>
                    <a:pt x="84" y="83"/>
                  </a:lnTo>
                  <a:lnTo>
                    <a:pt x="93" y="79"/>
                  </a:lnTo>
                  <a:lnTo>
                    <a:pt x="102" y="74"/>
                  </a:lnTo>
                  <a:lnTo>
                    <a:pt x="108" y="67"/>
                  </a:lnTo>
                  <a:lnTo>
                    <a:pt x="114" y="59"/>
                  </a:lnTo>
                  <a:lnTo>
                    <a:pt x="118" y="52"/>
                  </a:lnTo>
                  <a:lnTo>
                    <a:pt x="119" y="43"/>
                  </a:lnTo>
                  <a:lnTo>
                    <a:pt x="118" y="33"/>
                  </a:lnTo>
                  <a:lnTo>
                    <a:pt x="114" y="26"/>
                  </a:lnTo>
                  <a:lnTo>
                    <a:pt x="108" y="18"/>
                  </a:lnTo>
                  <a:lnTo>
                    <a:pt x="102" y="11"/>
                  </a:lnTo>
                  <a:lnTo>
                    <a:pt x="93" y="6"/>
                  </a:lnTo>
                  <a:lnTo>
                    <a:pt x="84" y="2"/>
                  </a:lnTo>
                  <a:lnTo>
                    <a:pt x="72" y="1"/>
                  </a:lnTo>
                  <a:lnTo>
                    <a:pt x="60" y="0"/>
                  </a:lnTo>
                  <a:lnTo>
                    <a:pt x="49" y="1"/>
                  </a:lnTo>
                  <a:lnTo>
                    <a:pt x="37" y="2"/>
                  </a:lnTo>
                  <a:lnTo>
                    <a:pt x="26" y="6"/>
                  </a:lnTo>
                  <a:lnTo>
                    <a:pt x="17" y="11"/>
                  </a:lnTo>
                  <a:lnTo>
                    <a:pt x="11" y="18"/>
                  </a:lnTo>
                  <a:lnTo>
                    <a:pt x="6" y="26"/>
                  </a:lnTo>
                  <a:lnTo>
                    <a:pt x="2" y="33"/>
                  </a:lnTo>
                  <a:lnTo>
                    <a:pt x="0"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42" name="Freeform 899">
              <a:extLst>
                <a:ext uri="{FF2B5EF4-FFF2-40B4-BE49-F238E27FC236}">
                  <a16:creationId xmlns:a16="http://schemas.microsoft.com/office/drawing/2014/main" id="{EF5EBF8D-E12A-4804-BA51-7FBB95D4942F}"/>
                </a:ext>
              </a:extLst>
            </p:cNvPr>
            <p:cNvSpPr>
              <a:spLocks/>
            </p:cNvSpPr>
            <p:nvPr/>
          </p:nvSpPr>
          <p:spPr bwMode="auto">
            <a:xfrm>
              <a:off x="351" y="2992"/>
              <a:ext cx="27" cy="19"/>
            </a:xfrm>
            <a:custGeom>
              <a:avLst/>
              <a:gdLst>
                <a:gd name="T0" fmla="*/ 0 w 119"/>
                <a:gd name="T1" fmla="*/ 0 h 84"/>
                <a:gd name="T2" fmla="*/ 0 w 119"/>
                <a:gd name="T3" fmla="*/ 0 h 84"/>
                <a:gd name="T4" fmla="*/ 0 w 119"/>
                <a:gd name="T5" fmla="*/ 0 h 84"/>
                <a:gd name="T6" fmla="*/ 0 w 119"/>
                <a:gd name="T7" fmla="*/ 0 h 84"/>
                <a:gd name="T8" fmla="*/ 0 w 119"/>
                <a:gd name="T9" fmla="*/ 0 h 84"/>
                <a:gd name="T10" fmla="*/ 0 w 119"/>
                <a:gd name="T11" fmla="*/ 0 h 84"/>
                <a:gd name="T12" fmla="*/ 0 w 119"/>
                <a:gd name="T13" fmla="*/ 0 h 84"/>
                <a:gd name="T14" fmla="*/ 0 w 119"/>
                <a:gd name="T15" fmla="*/ 0 h 84"/>
                <a:gd name="T16" fmla="*/ 0 w 119"/>
                <a:gd name="T17" fmla="*/ 0 h 84"/>
                <a:gd name="T18" fmla="*/ 0 w 119"/>
                <a:gd name="T19" fmla="*/ 0 h 84"/>
                <a:gd name="T20" fmla="*/ 0 w 119"/>
                <a:gd name="T21" fmla="*/ 0 h 84"/>
                <a:gd name="T22" fmla="*/ 0 w 119"/>
                <a:gd name="T23" fmla="*/ 0 h 84"/>
                <a:gd name="T24" fmla="*/ 0 w 119"/>
                <a:gd name="T25" fmla="*/ 0 h 84"/>
                <a:gd name="T26" fmla="*/ 0 w 119"/>
                <a:gd name="T27" fmla="*/ 0 h 84"/>
                <a:gd name="T28" fmla="*/ 0 w 119"/>
                <a:gd name="T29" fmla="*/ 0 h 84"/>
                <a:gd name="T30" fmla="*/ 0 w 119"/>
                <a:gd name="T31" fmla="*/ 0 h 84"/>
                <a:gd name="T32" fmla="*/ 0 w 119"/>
                <a:gd name="T33" fmla="*/ 0 h 84"/>
                <a:gd name="T34" fmla="*/ 0 w 119"/>
                <a:gd name="T35" fmla="*/ 0 h 84"/>
                <a:gd name="T36" fmla="*/ 0 w 119"/>
                <a:gd name="T37" fmla="*/ 0 h 84"/>
                <a:gd name="T38" fmla="*/ 0 w 119"/>
                <a:gd name="T39" fmla="*/ 0 h 84"/>
                <a:gd name="T40" fmla="*/ 0 w 119"/>
                <a:gd name="T41" fmla="*/ 0 h 84"/>
                <a:gd name="T42" fmla="*/ 0 w 119"/>
                <a:gd name="T43" fmla="*/ 0 h 84"/>
                <a:gd name="T44" fmla="*/ 0 w 119"/>
                <a:gd name="T45" fmla="*/ 0 h 84"/>
                <a:gd name="T46" fmla="*/ 0 w 119"/>
                <a:gd name="T47" fmla="*/ 0 h 84"/>
                <a:gd name="T48" fmla="*/ 0 w 119"/>
                <a:gd name="T49" fmla="*/ 0 h 84"/>
                <a:gd name="T50" fmla="*/ 0 w 119"/>
                <a:gd name="T51" fmla="*/ 0 h 84"/>
                <a:gd name="T52" fmla="*/ 0 w 119"/>
                <a:gd name="T53" fmla="*/ 0 h 84"/>
                <a:gd name="T54" fmla="*/ 0 w 119"/>
                <a:gd name="T55" fmla="*/ 0 h 84"/>
                <a:gd name="T56" fmla="*/ 0 w 119"/>
                <a:gd name="T57" fmla="*/ 0 h 84"/>
                <a:gd name="T58" fmla="*/ 0 w 119"/>
                <a:gd name="T59" fmla="*/ 0 h 84"/>
                <a:gd name="T60" fmla="*/ 0 w 119"/>
                <a:gd name="T61" fmla="*/ 0 h 84"/>
                <a:gd name="T62" fmla="*/ 0 w 119"/>
                <a:gd name="T63" fmla="*/ 0 h 84"/>
                <a:gd name="T64" fmla="*/ 0 w 119"/>
                <a:gd name="T65" fmla="*/ 0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9"/>
                <a:gd name="T100" fmla="*/ 0 h 84"/>
                <a:gd name="T101" fmla="*/ 119 w 119"/>
                <a:gd name="T102" fmla="*/ 84 h 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9" h="84">
                  <a:moveTo>
                    <a:pt x="0" y="43"/>
                  </a:moveTo>
                  <a:lnTo>
                    <a:pt x="2" y="52"/>
                  </a:lnTo>
                  <a:lnTo>
                    <a:pt x="6" y="59"/>
                  </a:lnTo>
                  <a:lnTo>
                    <a:pt x="11" y="66"/>
                  </a:lnTo>
                  <a:lnTo>
                    <a:pt x="17" y="72"/>
                  </a:lnTo>
                  <a:lnTo>
                    <a:pt x="26" y="78"/>
                  </a:lnTo>
                  <a:lnTo>
                    <a:pt x="35" y="82"/>
                  </a:lnTo>
                  <a:lnTo>
                    <a:pt x="47" y="83"/>
                  </a:lnTo>
                  <a:lnTo>
                    <a:pt x="59" y="84"/>
                  </a:lnTo>
                  <a:lnTo>
                    <a:pt x="71" y="83"/>
                  </a:lnTo>
                  <a:lnTo>
                    <a:pt x="82" y="82"/>
                  </a:lnTo>
                  <a:lnTo>
                    <a:pt x="93" y="78"/>
                  </a:lnTo>
                  <a:lnTo>
                    <a:pt x="102" y="72"/>
                  </a:lnTo>
                  <a:lnTo>
                    <a:pt x="108" y="66"/>
                  </a:lnTo>
                  <a:lnTo>
                    <a:pt x="114" y="59"/>
                  </a:lnTo>
                  <a:lnTo>
                    <a:pt x="117" y="52"/>
                  </a:lnTo>
                  <a:lnTo>
                    <a:pt x="119" y="43"/>
                  </a:lnTo>
                  <a:lnTo>
                    <a:pt x="117" y="33"/>
                  </a:lnTo>
                  <a:lnTo>
                    <a:pt x="114" y="26"/>
                  </a:lnTo>
                  <a:lnTo>
                    <a:pt x="108" y="18"/>
                  </a:lnTo>
                  <a:lnTo>
                    <a:pt x="102" y="11"/>
                  </a:lnTo>
                  <a:lnTo>
                    <a:pt x="93" y="6"/>
                  </a:lnTo>
                  <a:lnTo>
                    <a:pt x="82" y="2"/>
                  </a:lnTo>
                  <a:lnTo>
                    <a:pt x="71" y="1"/>
                  </a:lnTo>
                  <a:lnTo>
                    <a:pt x="59" y="0"/>
                  </a:lnTo>
                  <a:lnTo>
                    <a:pt x="47" y="1"/>
                  </a:lnTo>
                  <a:lnTo>
                    <a:pt x="35" y="2"/>
                  </a:lnTo>
                  <a:lnTo>
                    <a:pt x="26" y="6"/>
                  </a:lnTo>
                  <a:lnTo>
                    <a:pt x="17" y="11"/>
                  </a:lnTo>
                  <a:lnTo>
                    <a:pt x="11" y="18"/>
                  </a:lnTo>
                  <a:lnTo>
                    <a:pt x="6" y="26"/>
                  </a:lnTo>
                  <a:lnTo>
                    <a:pt x="2" y="33"/>
                  </a:lnTo>
                  <a:lnTo>
                    <a:pt x="0"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43" name="Freeform 900">
              <a:extLst>
                <a:ext uri="{FF2B5EF4-FFF2-40B4-BE49-F238E27FC236}">
                  <a16:creationId xmlns:a16="http://schemas.microsoft.com/office/drawing/2014/main" id="{3CF00248-F6A4-4218-B4D2-F44BEEFD4848}"/>
                </a:ext>
              </a:extLst>
            </p:cNvPr>
            <p:cNvSpPr>
              <a:spLocks/>
            </p:cNvSpPr>
            <p:nvPr/>
          </p:nvSpPr>
          <p:spPr bwMode="auto">
            <a:xfrm>
              <a:off x="786" y="2993"/>
              <a:ext cx="27" cy="19"/>
            </a:xfrm>
            <a:custGeom>
              <a:avLst/>
              <a:gdLst>
                <a:gd name="T0" fmla="*/ 0 w 118"/>
                <a:gd name="T1" fmla="*/ 0 h 84"/>
                <a:gd name="T2" fmla="*/ 0 w 118"/>
                <a:gd name="T3" fmla="*/ 0 h 84"/>
                <a:gd name="T4" fmla="*/ 0 w 118"/>
                <a:gd name="T5" fmla="*/ 0 h 84"/>
                <a:gd name="T6" fmla="*/ 0 w 118"/>
                <a:gd name="T7" fmla="*/ 0 h 84"/>
                <a:gd name="T8" fmla="*/ 0 w 118"/>
                <a:gd name="T9" fmla="*/ 0 h 84"/>
                <a:gd name="T10" fmla="*/ 0 w 118"/>
                <a:gd name="T11" fmla="*/ 0 h 84"/>
                <a:gd name="T12" fmla="*/ 0 w 118"/>
                <a:gd name="T13" fmla="*/ 0 h 84"/>
                <a:gd name="T14" fmla="*/ 0 w 118"/>
                <a:gd name="T15" fmla="*/ 0 h 84"/>
                <a:gd name="T16" fmla="*/ 0 w 118"/>
                <a:gd name="T17" fmla="*/ 0 h 84"/>
                <a:gd name="T18" fmla="*/ 0 w 118"/>
                <a:gd name="T19" fmla="*/ 0 h 84"/>
                <a:gd name="T20" fmla="*/ 0 w 118"/>
                <a:gd name="T21" fmla="*/ 0 h 84"/>
                <a:gd name="T22" fmla="*/ 0 w 118"/>
                <a:gd name="T23" fmla="*/ 0 h 84"/>
                <a:gd name="T24" fmla="*/ 0 w 118"/>
                <a:gd name="T25" fmla="*/ 0 h 84"/>
                <a:gd name="T26" fmla="*/ 0 w 118"/>
                <a:gd name="T27" fmla="*/ 0 h 84"/>
                <a:gd name="T28" fmla="*/ 0 w 118"/>
                <a:gd name="T29" fmla="*/ 0 h 84"/>
                <a:gd name="T30" fmla="*/ 0 w 118"/>
                <a:gd name="T31" fmla="*/ 0 h 84"/>
                <a:gd name="T32" fmla="*/ 0 w 118"/>
                <a:gd name="T33" fmla="*/ 0 h 84"/>
                <a:gd name="T34" fmla="*/ 0 w 118"/>
                <a:gd name="T35" fmla="*/ 0 h 84"/>
                <a:gd name="T36" fmla="*/ 0 w 118"/>
                <a:gd name="T37" fmla="*/ 0 h 84"/>
                <a:gd name="T38" fmla="*/ 0 w 118"/>
                <a:gd name="T39" fmla="*/ 0 h 84"/>
                <a:gd name="T40" fmla="*/ 0 w 118"/>
                <a:gd name="T41" fmla="*/ 0 h 84"/>
                <a:gd name="T42" fmla="*/ 0 w 118"/>
                <a:gd name="T43" fmla="*/ 0 h 84"/>
                <a:gd name="T44" fmla="*/ 0 w 118"/>
                <a:gd name="T45" fmla="*/ 0 h 84"/>
                <a:gd name="T46" fmla="*/ 0 w 118"/>
                <a:gd name="T47" fmla="*/ 0 h 84"/>
                <a:gd name="T48" fmla="*/ 0 w 118"/>
                <a:gd name="T49" fmla="*/ 0 h 84"/>
                <a:gd name="T50" fmla="*/ 0 w 118"/>
                <a:gd name="T51" fmla="*/ 0 h 84"/>
                <a:gd name="T52" fmla="*/ 0 w 118"/>
                <a:gd name="T53" fmla="*/ 0 h 84"/>
                <a:gd name="T54" fmla="*/ 0 w 118"/>
                <a:gd name="T55" fmla="*/ 0 h 84"/>
                <a:gd name="T56" fmla="*/ 0 w 118"/>
                <a:gd name="T57" fmla="*/ 0 h 84"/>
                <a:gd name="T58" fmla="*/ 0 w 118"/>
                <a:gd name="T59" fmla="*/ 0 h 84"/>
                <a:gd name="T60" fmla="*/ 0 w 118"/>
                <a:gd name="T61" fmla="*/ 0 h 84"/>
                <a:gd name="T62" fmla="*/ 0 w 118"/>
                <a:gd name="T63" fmla="*/ 0 h 84"/>
                <a:gd name="T64" fmla="*/ 0 w 118"/>
                <a:gd name="T65" fmla="*/ 0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8"/>
                <a:gd name="T100" fmla="*/ 0 h 84"/>
                <a:gd name="T101" fmla="*/ 118 w 118"/>
                <a:gd name="T102" fmla="*/ 84 h 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8" h="84">
                  <a:moveTo>
                    <a:pt x="0" y="41"/>
                  </a:moveTo>
                  <a:lnTo>
                    <a:pt x="1" y="50"/>
                  </a:lnTo>
                  <a:lnTo>
                    <a:pt x="5" y="58"/>
                  </a:lnTo>
                  <a:lnTo>
                    <a:pt x="10" y="66"/>
                  </a:lnTo>
                  <a:lnTo>
                    <a:pt x="16" y="72"/>
                  </a:lnTo>
                  <a:lnTo>
                    <a:pt x="26" y="78"/>
                  </a:lnTo>
                  <a:lnTo>
                    <a:pt x="35" y="81"/>
                  </a:lnTo>
                  <a:lnTo>
                    <a:pt x="46" y="83"/>
                  </a:lnTo>
                  <a:lnTo>
                    <a:pt x="58" y="84"/>
                  </a:lnTo>
                  <a:lnTo>
                    <a:pt x="70" y="83"/>
                  </a:lnTo>
                  <a:lnTo>
                    <a:pt x="82" y="81"/>
                  </a:lnTo>
                  <a:lnTo>
                    <a:pt x="92" y="78"/>
                  </a:lnTo>
                  <a:lnTo>
                    <a:pt x="101" y="72"/>
                  </a:lnTo>
                  <a:lnTo>
                    <a:pt x="108" y="66"/>
                  </a:lnTo>
                  <a:lnTo>
                    <a:pt x="113" y="58"/>
                  </a:lnTo>
                  <a:lnTo>
                    <a:pt x="117" y="50"/>
                  </a:lnTo>
                  <a:lnTo>
                    <a:pt x="118" y="41"/>
                  </a:lnTo>
                  <a:lnTo>
                    <a:pt x="117" y="32"/>
                  </a:lnTo>
                  <a:lnTo>
                    <a:pt x="113" y="24"/>
                  </a:lnTo>
                  <a:lnTo>
                    <a:pt x="108" y="18"/>
                  </a:lnTo>
                  <a:lnTo>
                    <a:pt x="101" y="11"/>
                  </a:lnTo>
                  <a:lnTo>
                    <a:pt x="92" y="6"/>
                  </a:lnTo>
                  <a:lnTo>
                    <a:pt x="82" y="2"/>
                  </a:lnTo>
                  <a:lnTo>
                    <a:pt x="70" y="1"/>
                  </a:lnTo>
                  <a:lnTo>
                    <a:pt x="58" y="0"/>
                  </a:lnTo>
                  <a:lnTo>
                    <a:pt x="46" y="1"/>
                  </a:lnTo>
                  <a:lnTo>
                    <a:pt x="35" y="2"/>
                  </a:lnTo>
                  <a:lnTo>
                    <a:pt x="26" y="6"/>
                  </a:lnTo>
                  <a:lnTo>
                    <a:pt x="16" y="11"/>
                  </a:lnTo>
                  <a:lnTo>
                    <a:pt x="10" y="18"/>
                  </a:lnTo>
                  <a:lnTo>
                    <a:pt x="5" y="24"/>
                  </a:lnTo>
                  <a:lnTo>
                    <a:pt x="1" y="32"/>
                  </a:lnTo>
                  <a:lnTo>
                    <a:pt x="0"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44" name="Freeform 901">
              <a:extLst>
                <a:ext uri="{FF2B5EF4-FFF2-40B4-BE49-F238E27FC236}">
                  <a16:creationId xmlns:a16="http://schemas.microsoft.com/office/drawing/2014/main" id="{07C4C6A5-E7F8-42F4-9EAF-A481B7BA9738}"/>
                </a:ext>
              </a:extLst>
            </p:cNvPr>
            <p:cNvSpPr>
              <a:spLocks/>
            </p:cNvSpPr>
            <p:nvPr/>
          </p:nvSpPr>
          <p:spPr bwMode="auto">
            <a:xfrm>
              <a:off x="361" y="2887"/>
              <a:ext cx="45" cy="120"/>
            </a:xfrm>
            <a:custGeom>
              <a:avLst/>
              <a:gdLst>
                <a:gd name="T0" fmla="*/ 0 w 198"/>
                <a:gd name="T1" fmla="*/ 0 h 526"/>
                <a:gd name="T2" fmla="*/ 0 w 198"/>
                <a:gd name="T3" fmla="*/ 0 h 526"/>
                <a:gd name="T4" fmla="*/ 0 w 198"/>
                <a:gd name="T5" fmla="*/ 0 h 526"/>
                <a:gd name="T6" fmla="*/ 0 w 198"/>
                <a:gd name="T7" fmla="*/ 0 h 526"/>
                <a:gd name="T8" fmla="*/ 0 w 198"/>
                <a:gd name="T9" fmla="*/ 0 h 526"/>
                <a:gd name="T10" fmla="*/ 0 w 198"/>
                <a:gd name="T11" fmla="*/ 0 h 526"/>
                <a:gd name="T12" fmla="*/ 0 w 198"/>
                <a:gd name="T13" fmla="*/ 0 h 526"/>
                <a:gd name="T14" fmla="*/ 0 w 198"/>
                <a:gd name="T15" fmla="*/ 0 h 526"/>
                <a:gd name="T16" fmla="*/ 0 w 198"/>
                <a:gd name="T17" fmla="*/ 0 h 526"/>
                <a:gd name="T18" fmla="*/ 0 w 198"/>
                <a:gd name="T19" fmla="*/ 0 h 526"/>
                <a:gd name="T20" fmla="*/ 0 w 198"/>
                <a:gd name="T21" fmla="*/ 0 h 526"/>
                <a:gd name="T22" fmla="*/ 0 w 198"/>
                <a:gd name="T23" fmla="*/ 0 h 526"/>
                <a:gd name="T24" fmla="*/ 0 w 198"/>
                <a:gd name="T25" fmla="*/ 0 h 526"/>
                <a:gd name="T26" fmla="*/ 0 w 198"/>
                <a:gd name="T27" fmla="*/ 0 h 526"/>
                <a:gd name="T28" fmla="*/ 0 w 198"/>
                <a:gd name="T29" fmla="*/ 0 h 526"/>
                <a:gd name="T30" fmla="*/ 0 w 198"/>
                <a:gd name="T31" fmla="*/ 0 h 526"/>
                <a:gd name="T32" fmla="*/ 0 w 198"/>
                <a:gd name="T33" fmla="*/ 0 h 526"/>
                <a:gd name="T34" fmla="*/ 0 w 198"/>
                <a:gd name="T35" fmla="*/ 0 h 526"/>
                <a:gd name="T36" fmla="*/ 0 w 198"/>
                <a:gd name="T37" fmla="*/ 0 h 5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8"/>
                <a:gd name="T58" fmla="*/ 0 h 526"/>
                <a:gd name="T59" fmla="*/ 198 w 198"/>
                <a:gd name="T60" fmla="*/ 526 h 5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8" h="526">
                  <a:moveTo>
                    <a:pt x="159" y="15"/>
                  </a:moveTo>
                  <a:lnTo>
                    <a:pt x="2" y="501"/>
                  </a:lnTo>
                  <a:lnTo>
                    <a:pt x="0" y="507"/>
                  </a:lnTo>
                  <a:lnTo>
                    <a:pt x="3" y="515"/>
                  </a:lnTo>
                  <a:lnTo>
                    <a:pt x="8" y="522"/>
                  </a:lnTo>
                  <a:lnTo>
                    <a:pt x="15" y="526"/>
                  </a:lnTo>
                  <a:lnTo>
                    <a:pt x="22" y="526"/>
                  </a:lnTo>
                  <a:lnTo>
                    <a:pt x="29" y="524"/>
                  </a:lnTo>
                  <a:lnTo>
                    <a:pt x="35" y="519"/>
                  </a:lnTo>
                  <a:lnTo>
                    <a:pt x="39" y="513"/>
                  </a:lnTo>
                  <a:lnTo>
                    <a:pt x="197" y="26"/>
                  </a:lnTo>
                  <a:lnTo>
                    <a:pt x="198" y="18"/>
                  </a:lnTo>
                  <a:lnTo>
                    <a:pt x="197" y="12"/>
                  </a:lnTo>
                  <a:lnTo>
                    <a:pt x="192" y="5"/>
                  </a:lnTo>
                  <a:lnTo>
                    <a:pt x="185" y="2"/>
                  </a:lnTo>
                  <a:lnTo>
                    <a:pt x="177" y="0"/>
                  </a:lnTo>
                  <a:lnTo>
                    <a:pt x="169" y="3"/>
                  </a:lnTo>
                  <a:lnTo>
                    <a:pt x="163" y="8"/>
                  </a:lnTo>
                  <a:lnTo>
                    <a:pt x="159"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45" name="Freeform 902">
              <a:extLst>
                <a:ext uri="{FF2B5EF4-FFF2-40B4-BE49-F238E27FC236}">
                  <a16:creationId xmlns:a16="http://schemas.microsoft.com/office/drawing/2014/main" id="{0780D608-A2B6-4434-86F2-69D0D384E08A}"/>
                </a:ext>
              </a:extLst>
            </p:cNvPr>
            <p:cNvSpPr>
              <a:spLocks/>
            </p:cNvSpPr>
            <p:nvPr/>
          </p:nvSpPr>
          <p:spPr bwMode="auto">
            <a:xfrm>
              <a:off x="434" y="2899"/>
              <a:ext cx="44" cy="47"/>
            </a:xfrm>
            <a:custGeom>
              <a:avLst/>
              <a:gdLst>
                <a:gd name="T0" fmla="*/ 0 w 194"/>
                <a:gd name="T1" fmla="*/ 0 h 208"/>
                <a:gd name="T2" fmla="*/ 0 w 194"/>
                <a:gd name="T3" fmla="*/ 0 h 208"/>
                <a:gd name="T4" fmla="*/ 0 w 194"/>
                <a:gd name="T5" fmla="*/ 0 h 208"/>
                <a:gd name="T6" fmla="*/ 0 w 194"/>
                <a:gd name="T7" fmla="*/ 0 h 208"/>
                <a:gd name="T8" fmla="*/ 0 w 194"/>
                <a:gd name="T9" fmla="*/ 0 h 208"/>
                <a:gd name="T10" fmla="*/ 0 w 194"/>
                <a:gd name="T11" fmla="*/ 0 h 208"/>
                <a:gd name="T12" fmla="*/ 0 w 194"/>
                <a:gd name="T13" fmla="*/ 0 h 208"/>
                <a:gd name="T14" fmla="*/ 0 w 194"/>
                <a:gd name="T15" fmla="*/ 0 h 208"/>
                <a:gd name="T16" fmla="*/ 0 w 194"/>
                <a:gd name="T17" fmla="*/ 0 h 208"/>
                <a:gd name="T18" fmla="*/ 0 w 194"/>
                <a:gd name="T19" fmla="*/ 0 h 208"/>
                <a:gd name="T20" fmla="*/ 0 w 194"/>
                <a:gd name="T21" fmla="*/ 0 h 208"/>
                <a:gd name="T22" fmla="*/ 0 w 194"/>
                <a:gd name="T23" fmla="*/ 0 h 208"/>
                <a:gd name="T24" fmla="*/ 0 w 194"/>
                <a:gd name="T25" fmla="*/ 0 h 208"/>
                <a:gd name="T26" fmla="*/ 0 w 194"/>
                <a:gd name="T27" fmla="*/ 0 h 208"/>
                <a:gd name="T28" fmla="*/ 0 w 194"/>
                <a:gd name="T29" fmla="*/ 0 h 208"/>
                <a:gd name="T30" fmla="*/ 0 w 194"/>
                <a:gd name="T31" fmla="*/ 0 h 208"/>
                <a:gd name="T32" fmla="*/ 0 w 194"/>
                <a:gd name="T33" fmla="*/ 0 h 208"/>
                <a:gd name="T34" fmla="*/ 0 w 194"/>
                <a:gd name="T35" fmla="*/ 0 h 208"/>
                <a:gd name="T36" fmla="*/ 0 w 194"/>
                <a:gd name="T37" fmla="*/ 0 h 208"/>
                <a:gd name="T38" fmla="*/ 0 w 194"/>
                <a:gd name="T39" fmla="*/ 0 h 208"/>
                <a:gd name="T40" fmla="*/ 0 w 194"/>
                <a:gd name="T41" fmla="*/ 0 h 208"/>
                <a:gd name="T42" fmla="*/ 0 w 194"/>
                <a:gd name="T43" fmla="*/ 0 h 208"/>
                <a:gd name="T44" fmla="*/ 0 w 194"/>
                <a:gd name="T45" fmla="*/ 0 h 208"/>
                <a:gd name="T46" fmla="*/ 0 w 194"/>
                <a:gd name="T47" fmla="*/ 0 h 208"/>
                <a:gd name="T48" fmla="*/ 0 w 194"/>
                <a:gd name="T49" fmla="*/ 0 h 208"/>
                <a:gd name="T50" fmla="*/ 0 w 194"/>
                <a:gd name="T51" fmla="*/ 0 h 208"/>
                <a:gd name="T52" fmla="*/ 0 w 194"/>
                <a:gd name="T53" fmla="*/ 0 h 208"/>
                <a:gd name="T54" fmla="*/ 0 w 194"/>
                <a:gd name="T55" fmla="*/ 0 h 208"/>
                <a:gd name="T56" fmla="*/ 0 w 194"/>
                <a:gd name="T57" fmla="*/ 0 h 208"/>
                <a:gd name="T58" fmla="*/ 0 w 194"/>
                <a:gd name="T59" fmla="*/ 0 h 208"/>
                <a:gd name="T60" fmla="*/ 0 w 194"/>
                <a:gd name="T61" fmla="*/ 0 h 208"/>
                <a:gd name="T62" fmla="*/ 0 w 194"/>
                <a:gd name="T63" fmla="*/ 0 h 208"/>
                <a:gd name="T64" fmla="*/ 0 w 194"/>
                <a:gd name="T65" fmla="*/ 0 h 208"/>
                <a:gd name="T66" fmla="*/ 0 w 194"/>
                <a:gd name="T67" fmla="*/ 0 h 208"/>
                <a:gd name="T68" fmla="*/ 0 w 194"/>
                <a:gd name="T69" fmla="*/ 0 h 208"/>
                <a:gd name="T70" fmla="*/ 0 w 194"/>
                <a:gd name="T71" fmla="*/ 0 h 20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94"/>
                <a:gd name="T109" fmla="*/ 0 h 208"/>
                <a:gd name="T110" fmla="*/ 194 w 194"/>
                <a:gd name="T111" fmla="*/ 208 h 20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94" h="208">
                  <a:moveTo>
                    <a:pt x="71" y="2"/>
                  </a:moveTo>
                  <a:lnTo>
                    <a:pt x="72" y="2"/>
                  </a:lnTo>
                  <a:lnTo>
                    <a:pt x="73" y="2"/>
                  </a:lnTo>
                  <a:lnTo>
                    <a:pt x="75" y="2"/>
                  </a:lnTo>
                  <a:lnTo>
                    <a:pt x="67" y="4"/>
                  </a:lnTo>
                  <a:lnTo>
                    <a:pt x="60" y="5"/>
                  </a:lnTo>
                  <a:lnTo>
                    <a:pt x="54" y="8"/>
                  </a:lnTo>
                  <a:lnTo>
                    <a:pt x="47" y="10"/>
                  </a:lnTo>
                  <a:lnTo>
                    <a:pt x="41" y="14"/>
                  </a:lnTo>
                  <a:lnTo>
                    <a:pt x="36" y="19"/>
                  </a:lnTo>
                  <a:lnTo>
                    <a:pt x="30" y="25"/>
                  </a:lnTo>
                  <a:lnTo>
                    <a:pt x="25" y="30"/>
                  </a:lnTo>
                  <a:lnTo>
                    <a:pt x="6" y="75"/>
                  </a:lnTo>
                  <a:lnTo>
                    <a:pt x="0" y="125"/>
                  </a:lnTo>
                  <a:lnTo>
                    <a:pt x="2" y="168"/>
                  </a:lnTo>
                  <a:lnTo>
                    <a:pt x="4" y="191"/>
                  </a:lnTo>
                  <a:lnTo>
                    <a:pt x="8" y="199"/>
                  </a:lnTo>
                  <a:lnTo>
                    <a:pt x="13" y="204"/>
                  </a:lnTo>
                  <a:lnTo>
                    <a:pt x="20" y="208"/>
                  </a:lnTo>
                  <a:lnTo>
                    <a:pt x="28" y="208"/>
                  </a:lnTo>
                  <a:lnTo>
                    <a:pt x="36" y="204"/>
                  </a:lnTo>
                  <a:lnTo>
                    <a:pt x="41" y="199"/>
                  </a:lnTo>
                  <a:lnTo>
                    <a:pt x="43" y="192"/>
                  </a:lnTo>
                  <a:lnTo>
                    <a:pt x="43" y="185"/>
                  </a:lnTo>
                  <a:lnTo>
                    <a:pt x="41" y="157"/>
                  </a:lnTo>
                  <a:lnTo>
                    <a:pt x="41" y="121"/>
                  </a:lnTo>
                  <a:lnTo>
                    <a:pt x="45" y="84"/>
                  </a:lnTo>
                  <a:lnTo>
                    <a:pt x="58" y="54"/>
                  </a:lnTo>
                  <a:lnTo>
                    <a:pt x="62" y="49"/>
                  </a:lnTo>
                  <a:lnTo>
                    <a:pt x="67" y="45"/>
                  </a:lnTo>
                  <a:lnTo>
                    <a:pt x="72" y="43"/>
                  </a:lnTo>
                  <a:lnTo>
                    <a:pt x="78" y="41"/>
                  </a:lnTo>
                  <a:lnTo>
                    <a:pt x="80" y="41"/>
                  </a:lnTo>
                  <a:lnTo>
                    <a:pt x="81" y="40"/>
                  </a:lnTo>
                  <a:lnTo>
                    <a:pt x="82" y="40"/>
                  </a:lnTo>
                  <a:lnTo>
                    <a:pt x="84" y="40"/>
                  </a:lnTo>
                  <a:lnTo>
                    <a:pt x="88" y="39"/>
                  </a:lnTo>
                  <a:lnTo>
                    <a:pt x="93" y="39"/>
                  </a:lnTo>
                  <a:lnTo>
                    <a:pt x="98" y="39"/>
                  </a:lnTo>
                  <a:lnTo>
                    <a:pt x="106" y="40"/>
                  </a:lnTo>
                  <a:lnTo>
                    <a:pt x="112" y="41"/>
                  </a:lnTo>
                  <a:lnTo>
                    <a:pt x="120" y="44"/>
                  </a:lnTo>
                  <a:lnTo>
                    <a:pt x="128" y="49"/>
                  </a:lnTo>
                  <a:lnTo>
                    <a:pt x="140" y="64"/>
                  </a:lnTo>
                  <a:lnTo>
                    <a:pt x="149" y="87"/>
                  </a:lnTo>
                  <a:lnTo>
                    <a:pt x="155" y="125"/>
                  </a:lnTo>
                  <a:lnTo>
                    <a:pt x="154" y="177"/>
                  </a:lnTo>
                  <a:lnTo>
                    <a:pt x="154" y="185"/>
                  </a:lnTo>
                  <a:lnTo>
                    <a:pt x="158" y="191"/>
                  </a:lnTo>
                  <a:lnTo>
                    <a:pt x="163" y="196"/>
                  </a:lnTo>
                  <a:lnTo>
                    <a:pt x="171" y="199"/>
                  </a:lnTo>
                  <a:lnTo>
                    <a:pt x="179" y="198"/>
                  </a:lnTo>
                  <a:lnTo>
                    <a:pt x="186" y="195"/>
                  </a:lnTo>
                  <a:lnTo>
                    <a:pt x="190" y="188"/>
                  </a:lnTo>
                  <a:lnTo>
                    <a:pt x="193" y="181"/>
                  </a:lnTo>
                  <a:lnTo>
                    <a:pt x="194" y="152"/>
                  </a:lnTo>
                  <a:lnTo>
                    <a:pt x="194" y="126"/>
                  </a:lnTo>
                  <a:lnTo>
                    <a:pt x="193" y="101"/>
                  </a:lnTo>
                  <a:lnTo>
                    <a:pt x="189" y="80"/>
                  </a:lnTo>
                  <a:lnTo>
                    <a:pt x="183" y="61"/>
                  </a:lnTo>
                  <a:lnTo>
                    <a:pt x="175" y="44"/>
                  </a:lnTo>
                  <a:lnTo>
                    <a:pt x="164" y="30"/>
                  </a:lnTo>
                  <a:lnTo>
                    <a:pt x="153" y="18"/>
                  </a:lnTo>
                  <a:lnTo>
                    <a:pt x="138" y="9"/>
                  </a:lnTo>
                  <a:lnTo>
                    <a:pt x="125" y="4"/>
                  </a:lnTo>
                  <a:lnTo>
                    <a:pt x="111" y="1"/>
                  </a:lnTo>
                  <a:lnTo>
                    <a:pt x="99" y="0"/>
                  </a:lnTo>
                  <a:lnTo>
                    <a:pt x="88" y="0"/>
                  </a:lnTo>
                  <a:lnTo>
                    <a:pt x="80" y="1"/>
                  </a:lnTo>
                  <a:lnTo>
                    <a:pt x="73" y="2"/>
                  </a:lnTo>
                  <a:lnTo>
                    <a:pt x="7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46" name="Freeform 903">
              <a:extLst>
                <a:ext uri="{FF2B5EF4-FFF2-40B4-BE49-F238E27FC236}">
                  <a16:creationId xmlns:a16="http://schemas.microsoft.com/office/drawing/2014/main" id="{AF312D9F-113F-4973-8A2B-2C62DA1857C8}"/>
                </a:ext>
              </a:extLst>
            </p:cNvPr>
            <p:cNvSpPr>
              <a:spLocks/>
            </p:cNvSpPr>
            <p:nvPr/>
          </p:nvSpPr>
          <p:spPr bwMode="auto">
            <a:xfrm>
              <a:off x="523" y="2938"/>
              <a:ext cx="161" cy="60"/>
            </a:xfrm>
            <a:custGeom>
              <a:avLst/>
              <a:gdLst>
                <a:gd name="T0" fmla="*/ 0 w 705"/>
                <a:gd name="T1" fmla="*/ 0 h 258"/>
                <a:gd name="T2" fmla="*/ 0 w 705"/>
                <a:gd name="T3" fmla="*/ 0 h 258"/>
                <a:gd name="T4" fmla="*/ 0 w 705"/>
                <a:gd name="T5" fmla="*/ 0 h 258"/>
                <a:gd name="T6" fmla="*/ 0 w 705"/>
                <a:gd name="T7" fmla="*/ 0 h 258"/>
                <a:gd name="T8" fmla="*/ 0 w 705"/>
                <a:gd name="T9" fmla="*/ 0 h 258"/>
                <a:gd name="T10" fmla="*/ 0 w 705"/>
                <a:gd name="T11" fmla="*/ 0 h 258"/>
                <a:gd name="T12" fmla="*/ 0 w 705"/>
                <a:gd name="T13" fmla="*/ 0 h 258"/>
                <a:gd name="T14" fmla="*/ 0 w 705"/>
                <a:gd name="T15" fmla="*/ 0 h 258"/>
                <a:gd name="T16" fmla="*/ 0 w 705"/>
                <a:gd name="T17" fmla="*/ 0 h 258"/>
                <a:gd name="T18" fmla="*/ 0 w 705"/>
                <a:gd name="T19" fmla="*/ 0 h 258"/>
                <a:gd name="T20" fmla="*/ 0 w 705"/>
                <a:gd name="T21" fmla="*/ 0 h 258"/>
                <a:gd name="T22" fmla="*/ 0 w 705"/>
                <a:gd name="T23" fmla="*/ 0 h 258"/>
                <a:gd name="T24" fmla="*/ 0 w 705"/>
                <a:gd name="T25" fmla="*/ 0 h 258"/>
                <a:gd name="T26" fmla="*/ 0 w 705"/>
                <a:gd name="T27" fmla="*/ 0 h 258"/>
                <a:gd name="T28" fmla="*/ 0 w 705"/>
                <a:gd name="T29" fmla="*/ 0 h 258"/>
                <a:gd name="T30" fmla="*/ 0 w 705"/>
                <a:gd name="T31" fmla="*/ 0 h 258"/>
                <a:gd name="T32" fmla="*/ 0 w 705"/>
                <a:gd name="T33" fmla="*/ 0 h 258"/>
                <a:gd name="T34" fmla="*/ 0 w 705"/>
                <a:gd name="T35" fmla="*/ 0 h 258"/>
                <a:gd name="T36" fmla="*/ 0 w 705"/>
                <a:gd name="T37" fmla="*/ 0 h 258"/>
                <a:gd name="T38" fmla="*/ 0 w 705"/>
                <a:gd name="T39" fmla="*/ 0 h 258"/>
                <a:gd name="T40" fmla="*/ 0 w 705"/>
                <a:gd name="T41" fmla="*/ 0 h 258"/>
                <a:gd name="T42" fmla="*/ 0 w 705"/>
                <a:gd name="T43" fmla="*/ 0 h 258"/>
                <a:gd name="T44" fmla="*/ 0 w 705"/>
                <a:gd name="T45" fmla="*/ 0 h 258"/>
                <a:gd name="T46" fmla="*/ 0 w 705"/>
                <a:gd name="T47" fmla="*/ 0 h 258"/>
                <a:gd name="T48" fmla="*/ 0 w 705"/>
                <a:gd name="T49" fmla="*/ 0 h 258"/>
                <a:gd name="T50" fmla="*/ 0 w 705"/>
                <a:gd name="T51" fmla="*/ 0 h 258"/>
                <a:gd name="T52" fmla="*/ 0 w 705"/>
                <a:gd name="T53" fmla="*/ 0 h 258"/>
                <a:gd name="T54" fmla="*/ 0 w 705"/>
                <a:gd name="T55" fmla="*/ 0 h 258"/>
                <a:gd name="T56" fmla="*/ 0 w 705"/>
                <a:gd name="T57" fmla="*/ 0 h 258"/>
                <a:gd name="T58" fmla="*/ 0 w 705"/>
                <a:gd name="T59" fmla="*/ 0 h 258"/>
                <a:gd name="T60" fmla="*/ 0 w 705"/>
                <a:gd name="T61" fmla="*/ 0 h 258"/>
                <a:gd name="T62" fmla="*/ 0 w 705"/>
                <a:gd name="T63" fmla="*/ 0 h 258"/>
                <a:gd name="T64" fmla="*/ 0 w 705"/>
                <a:gd name="T65" fmla="*/ 0 h 258"/>
                <a:gd name="T66" fmla="*/ 0 w 705"/>
                <a:gd name="T67" fmla="*/ 0 h 258"/>
                <a:gd name="T68" fmla="*/ 0 w 705"/>
                <a:gd name="T69" fmla="*/ 0 h 258"/>
                <a:gd name="T70" fmla="*/ 0 w 705"/>
                <a:gd name="T71" fmla="*/ 0 h 2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5"/>
                <a:gd name="T109" fmla="*/ 0 h 258"/>
                <a:gd name="T110" fmla="*/ 705 w 705"/>
                <a:gd name="T111" fmla="*/ 258 h 25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5" h="258">
                  <a:moveTo>
                    <a:pt x="4" y="235"/>
                  </a:moveTo>
                  <a:lnTo>
                    <a:pt x="0" y="258"/>
                  </a:lnTo>
                  <a:lnTo>
                    <a:pt x="705" y="258"/>
                  </a:lnTo>
                  <a:lnTo>
                    <a:pt x="701" y="235"/>
                  </a:lnTo>
                  <a:lnTo>
                    <a:pt x="694" y="210"/>
                  </a:lnTo>
                  <a:lnTo>
                    <a:pt x="686" y="187"/>
                  </a:lnTo>
                  <a:lnTo>
                    <a:pt x="675" y="163"/>
                  </a:lnTo>
                  <a:lnTo>
                    <a:pt x="660" y="141"/>
                  </a:lnTo>
                  <a:lnTo>
                    <a:pt x="643" y="120"/>
                  </a:lnTo>
                  <a:lnTo>
                    <a:pt x="625" y="101"/>
                  </a:lnTo>
                  <a:lnTo>
                    <a:pt x="604" y="84"/>
                  </a:lnTo>
                  <a:lnTo>
                    <a:pt x="582" y="67"/>
                  </a:lnTo>
                  <a:lnTo>
                    <a:pt x="559" y="52"/>
                  </a:lnTo>
                  <a:lnTo>
                    <a:pt x="533" y="39"/>
                  </a:lnTo>
                  <a:lnTo>
                    <a:pt x="505" y="27"/>
                  </a:lnTo>
                  <a:lnTo>
                    <a:pt x="477" y="18"/>
                  </a:lnTo>
                  <a:lnTo>
                    <a:pt x="447" y="10"/>
                  </a:lnTo>
                  <a:lnTo>
                    <a:pt x="416" y="5"/>
                  </a:lnTo>
                  <a:lnTo>
                    <a:pt x="384" y="1"/>
                  </a:lnTo>
                  <a:lnTo>
                    <a:pt x="352" y="0"/>
                  </a:lnTo>
                  <a:lnTo>
                    <a:pt x="319" y="1"/>
                  </a:lnTo>
                  <a:lnTo>
                    <a:pt x="288" y="5"/>
                  </a:lnTo>
                  <a:lnTo>
                    <a:pt x="257" y="10"/>
                  </a:lnTo>
                  <a:lnTo>
                    <a:pt x="227" y="18"/>
                  </a:lnTo>
                  <a:lnTo>
                    <a:pt x="200" y="27"/>
                  </a:lnTo>
                  <a:lnTo>
                    <a:pt x="172" y="39"/>
                  </a:lnTo>
                  <a:lnTo>
                    <a:pt x="146" y="52"/>
                  </a:lnTo>
                  <a:lnTo>
                    <a:pt x="122" y="67"/>
                  </a:lnTo>
                  <a:lnTo>
                    <a:pt x="99" y="84"/>
                  </a:lnTo>
                  <a:lnTo>
                    <a:pt x="79" y="101"/>
                  </a:lnTo>
                  <a:lnTo>
                    <a:pt x="60" y="120"/>
                  </a:lnTo>
                  <a:lnTo>
                    <a:pt x="45" y="141"/>
                  </a:lnTo>
                  <a:lnTo>
                    <a:pt x="30" y="163"/>
                  </a:lnTo>
                  <a:lnTo>
                    <a:pt x="19" y="187"/>
                  </a:lnTo>
                  <a:lnTo>
                    <a:pt x="11" y="210"/>
                  </a:lnTo>
                  <a:lnTo>
                    <a:pt x="4"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47" name="Freeform 904">
              <a:extLst>
                <a:ext uri="{FF2B5EF4-FFF2-40B4-BE49-F238E27FC236}">
                  <a16:creationId xmlns:a16="http://schemas.microsoft.com/office/drawing/2014/main" id="{45AB4A36-E306-4809-8588-869B32DD23B5}"/>
                </a:ext>
              </a:extLst>
            </p:cNvPr>
            <p:cNvSpPr>
              <a:spLocks/>
            </p:cNvSpPr>
            <p:nvPr/>
          </p:nvSpPr>
          <p:spPr bwMode="auto">
            <a:xfrm>
              <a:off x="535" y="2947"/>
              <a:ext cx="137" cy="41"/>
            </a:xfrm>
            <a:custGeom>
              <a:avLst/>
              <a:gdLst>
                <a:gd name="T0" fmla="*/ 0 w 603"/>
                <a:gd name="T1" fmla="*/ 0 h 178"/>
                <a:gd name="T2" fmla="*/ 0 w 603"/>
                <a:gd name="T3" fmla="*/ 0 h 178"/>
                <a:gd name="T4" fmla="*/ 0 w 603"/>
                <a:gd name="T5" fmla="*/ 0 h 178"/>
                <a:gd name="T6" fmla="*/ 0 w 603"/>
                <a:gd name="T7" fmla="*/ 0 h 178"/>
                <a:gd name="T8" fmla="*/ 0 w 603"/>
                <a:gd name="T9" fmla="*/ 0 h 178"/>
                <a:gd name="T10" fmla="*/ 0 w 603"/>
                <a:gd name="T11" fmla="*/ 0 h 178"/>
                <a:gd name="T12" fmla="*/ 0 w 603"/>
                <a:gd name="T13" fmla="*/ 0 h 178"/>
                <a:gd name="T14" fmla="*/ 0 w 603"/>
                <a:gd name="T15" fmla="*/ 0 h 178"/>
                <a:gd name="T16" fmla="*/ 0 w 603"/>
                <a:gd name="T17" fmla="*/ 0 h 178"/>
                <a:gd name="T18" fmla="*/ 0 w 603"/>
                <a:gd name="T19" fmla="*/ 0 h 178"/>
                <a:gd name="T20" fmla="*/ 0 w 603"/>
                <a:gd name="T21" fmla="*/ 0 h 178"/>
                <a:gd name="T22" fmla="*/ 0 w 603"/>
                <a:gd name="T23" fmla="*/ 0 h 178"/>
                <a:gd name="T24" fmla="*/ 0 w 603"/>
                <a:gd name="T25" fmla="*/ 0 h 178"/>
                <a:gd name="T26" fmla="*/ 0 w 603"/>
                <a:gd name="T27" fmla="*/ 0 h 178"/>
                <a:gd name="T28" fmla="*/ 0 w 603"/>
                <a:gd name="T29" fmla="*/ 0 h 178"/>
                <a:gd name="T30" fmla="*/ 0 w 603"/>
                <a:gd name="T31" fmla="*/ 0 h 178"/>
                <a:gd name="T32" fmla="*/ 0 w 603"/>
                <a:gd name="T33" fmla="*/ 0 h 178"/>
                <a:gd name="T34" fmla="*/ 0 w 603"/>
                <a:gd name="T35" fmla="*/ 0 h 178"/>
                <a:gd name="T36" fmla="*/ 0 w 603"/>
                <a:gd name="T37" fmla="*/ 0 h 178"/>
                <a:gd name="T38" fmla="*/ 0 w 603"/>
                <a:gd name="T39" fmla="*/ 0 h 178"/>
                <a:gd name="T40" fmla="*/ 0 w 603"/>
                <a:gd name="T41" fmla="*/ 0 h 178"/>
                <a:gd name="T42" fmla="*/ 0 w 603"/>
                <a:gd name="T43" fmla="*/ 0 h 178"/>
                <a:gd name="T44" fmla="*/ 0 w 603"/>
                <a:gd name="T45" fmla="*/ 0 h 178"/>
                <a:gd name="T46" fmla="*/ 0 w 603"/>
                <a:gd name="T47" fmla="*/ 0 h 178"/>
                <a:gd name="T48" fmla="*/ 0 w 603"/>
                <a:gd name="T49" fmla="*/ 0 h 178"/>
                <a:gd name="T50" fmla="*/ 0 w 603"/>
                <a:gd name="T51" fmla="*/ 0 h 178"/>
                <a:gd name="T52" fmla="*/ 0 w 603"/>
                <a:gd name="T53" fmla="*/ 0 h 178"/>
                <a:gd name="T54" fmla="*/ 0 w 603"/>
                <a:gd name="T55" fmla="*/ 0 h 178"/>
                <a:gd name="T56" fmla="*/ 0 w 603"/>
                <a:gd name="T57" fmla="*/ 0 h 178"/>
                <a:gd name="T58" fmla="*/ 0 w 603"/>
                <a:gd name="T59" fmla="*/ 0 h 178"/>
                <a:gd name="T60" fmla="*/ 0 w 603"/>
                <a:gd name="T61" fmla="*/ 0 h 178"/>
                <a:gd name="T62" fmla="*/ 0 w 603"/>
                <a:gd name="T63" fmla="*/ 0 h 178"/>
                <a:gd name="T64" fmla="*/ 0 w 603"/>
                <a:gd name="T65" fmla="*/ 0 h 178"/>
                <a:gd name="T66" fmla="*/ 0 w 603"/>
                <a:gd name="T67" fmla="*/ 0 h 178"/>
                <a:gd name="T68" fmla="*/ 0 w 603"/>
                <a:gd name="T69" fmla="*/ 0 h 178"/>
                <a:gd name="T70" fmla="*/ 0 w 603"/>
                <a:gd name="T71" fmla="*/ 0 h 178"/>
                <a:gd name="T72" fmla="*/ 0 w 603"/>
                <a:gd name="T73" fmla="*/ 0 h 178"/>
                <a:gd name="T74" fmla="*/ 0 w 603"/>
                <a:gd name="T75" fmla="*/ 0 h 178"/>
                <a:gd name="T76" fmla="*/ 0 w 603"/>
                <a:gd name="T77" fmla="*/ 0 h 178"/>
                <a:gd name="T78" fmla="*/ 0 w 603"/>
                <a:gd name="T79" fmla="*/ 0 h 178"/>
                <a:gd name="T80" fmla="*/ 0 w 603"/>
                <a:gd name="T81" fmla="*/ 0 h 178"/>
                <a:gd name="T82" fmla="*/ 0 w 603"/>
                <a:gd name="T83" fmla="*/ 0 h 178"/>
                <a:gd name="T84" fmla="*/ 0 w 603"/>
                <a:gd name="T85" fmla="*/ 0 h 178"/>
                <a:gd name="T86" fmla="*/ 0 w 603"/>
                <a:gd name="T87" fmla="*/ 0 h 178"/>
                <a:gd name="T88" fmla="*/ 0 w 603"/>
                <a:gd name="T89" fmla="*/ 0 h 178"/>
                <a:gd name="T90" fmla="*/ 0 w 603"/>
                <a:gd name="T91" fmla="*/ 0 h 178"/>
                <a:gd name="T92" fmla="*/ 0 w 603"/>
                <a:gd name="T93" fmla="*/ 0 h 178"/>
                <a:gd name="T94" fmla="*/ 0 w 603"/>
                <a:gd name="T95" fmla="*/ 0 h 178"/>
                <a:gd name="T96" fmla="*/ 0 w 603"/>
                <a:gd name="T97" fmla="*/ 0 h 17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03"/>
                <a:gd name="T148" fmla="*/ 0 h 178"/>
                <a:gd name="T149" fmla="*/ 603 w 603"/>
                <a:gd name="T150" fmla="*/ 178 h 17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03" h="178">
                  <a:moveTo>
                    <a:pt x="301" y="0"/>
                  </a:moveTo>
                  <a:lnTo>
                    <a:pt x="328" y="1"/>
                  </a:lnTo>
                  <a:lnTo>
                    <a:pt x="354" y="4"/>
                  </a:lnTo>
                  <a:lnTo>
                    <a:pt x="379" y="8"/>
                  </a:lnTo>
                  <a:lnTo>
                    <a:pt x="404" y="13"/>
                  </a:lnTo>
                  <a:lnTo>
                    <a:pt x="428" y="21"/>
                  </a:lnTo>
                  <a:lnTo>
                    <a:pt x="451" y="30"/>
                  </a:lnTo>
                  <a:lnTo>
                    <a:pt x="473" y="39"/>
                  </a:lnTo>
                  <a:lnTo>
                    <a:pt x="493" y="51"/>
                  </a:lnTo>
                  <a:lnTo>
                    <a:pt x="513" y="62"/>
                  </a:lnTo>
                  <a:lnTo>
                    <a:pt x="530" y="77"/>
                  </a:lnTo>
                  <a:lnTo>
                    <a:pt x="547" y="91"/>
                  </a:lnTo>
                  <a:lnTo>
                    <a:pt x="561" y="107"/>
                  </a:lnTo>
                  <a:lnTo>
                    <a:pt x="574" y="123"/>
                  </a:lnTo>
                  <a:lnTo>
                    <a:pt x="586" y="140"/>
                  </a:lnTo>
                  <a:lnTo>
                    <a:pt x="595" y="159"/>
                  </a:lnTo>
                  <a:lnTo>
                    <a:pt x="603" y="178"/>
                  </a:lnTo>
                  <a:lnTo>
                    <a:pt x="588" y="178"/>
                  </a:lnTo>
                  <a:lnTo>
                    <a:pt x="565" y="178"/>
                  </a:lnTo>
                  <a:lnTo>
                    <a:pt x="534" y="178"/>
                  </a:lnTo>
                  <a:lnTo>
                    <a:pt x="496" y="178"/>
                  </a:lnTo>
                  <a:lnTo>
                    <a:pt x="452" y="178"/>
                  </a:lnTo>
                  <a:lnTo>
                    <a:pt x="404" y="178"/>
                  </a:lnTo>
                  <a:lnTo>
                    <a:pt x="353" y="178"/>
                  </a:lnTo>
                  <a:lnTo>
                    <a:pt x="302" y="178"/>
                  </a:lnTo>
                  <a:lnTo>
                    <a:pt x="250" y="178"/>
                  </a:lnTo>
                  <a:lnTo>
                    <a:pt x="199" y="178"/>
                  </a:lnTo>
                  <a:lnTo>
                    <a:pt x="151" y="178"/>
                  </a:lnTo>
                  <a:lnTo>
                    <a:pt x="107" y="178"/>
                  </a:lnTo>
                  <a:lnTo>
                    <a:pt x="69" y="178"/>
                  </a:lnTo>
                  <a:lnTo>
                    <a:pt x="38" y="178"/>
                  </a:lnTo>
                  <a:lnTo>
                    <a:pt x="15" y="178"/>
                  </a:lnTo>
                  <a:lnTo>
                    <a:pt x="0" y="178"/>
                  </a:lnTo>
                  <a:lnTo>
                    <a:pt x="8" y="159"/>
                  </a:lnTo>
                  <a:lnTo>
                    <a:pt x="17" y="140"/>
                  </a:lnTo>
                  <a:lnTo>
                    <a:pt x="28" y="123"/>
                  </a:lnTo>
                  <a:lnTo>
                    <a:pt x="41" y="107"/>
                  </a:lnTo>
                  <a:lnTo>
                    <a:pt x="56" y="91"/>
                  </a:lnTo>
                  <a:lnTo>
                    <a:pt x="72" y="77"/>
                  </a:lnTo>
                  <a:lnTo>
                    <a:pt x="90" y="62"/>
                  </a:lnTo>
                  <a:lnTo>
                    <a:pt x="110" y="51"/>
                  </a:lnTo>
                  <a:lnTo>
                    <a:pt x="129" y="39"/>
                  </a:lnTo>
                  <a:lnTo>
                    <a:pt x="151" y="30"/>
                  </a:lnTo>
                  <a:lnTo>
                    <a:pt x="173" y="21"/>
                  </a:lnTo>
                  <a:lnTo>
                    <a:pt x="198" y="13"/>
                  </a:lnTo>
                  <a:lnTo>
                    <a:pt x="223" y="8"/>
                  </a:lnTo>
                  <a:lnTo>
                    <a:pt x="247" y="4"/>
                  </a:lnTo>
                  <a:lnTo>
                    <a:pt x="274" y="1"/>
                  </a:lnTo>
                  <a:lnTo>
                    <a:pt x="301"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48" name="Freeform 905">
              <a:extLst>
                <a:ext uri="{FF2B5EF4-FFF2-40B4-BE49-F238E27FC236}">
                  <a16:creationId xmlns:a16="http://schemas.microsoft.com/office/drawing/2014/main" id="{98B6A89F-0C70-4286-A6CA-3D61F634D40E}"/>
                </a:ext>
              </a:extLst>
            </p:cNvPr>
            <p:cNvSpPr>
              <a:spLocks/>
            </p:cNvSpPr>
            <p:nvPr/>
          </p:nvSpPr>
          <p:spPr bwMode="auto">
            <a:xfrm>
              <a:off x="523" y="2988"/>
              <a:ext cx="161" cy="28"/>
            </a:xfrm>
            <a:custGeom>
              <a:avLst/>
              <a:gdLst>
                <a:gd name="T0" fmla="*/ 0 w 705"/>
                <a:gd name="T1" fmla="*/ 0 h 122"/>
                <a:gd name="T2" fmla="*/ 0 w 705"/>
                <a:gd name="T3" fmla="*/ 0 h 122"/>
                <a:gd name="T4" fmla="*/ 0 w 705"/>
                <a:gd name="T5" fmla="*/ 0 h 122"/>
                <a:gd name="T6" fmla="*/ 0 w 705"/>
                <a:gd name="T7" fmla="*/ 0 h 122"/>
                <a:gd name="T8" fmla="*/ 0 w 705"/>
                <a:gd name="T9" fmla="*/ 0 h 122"/>
                <a:gd name="T10" fmla="*/ 0 w 705"/>
                <a:gd name="T11" fmla="*/ 0 h 122"/>
                <a:gd name="T12" fmla="*/ 0 w 705"/>
                <a:gd name="T13" fmla="*/ 0 h 122"/>
                <a:gd name="T14" fmla="*/ 0 w 705"/>
                <a:gd name="T15" fmla="*/ 0 h 122"/>
                <a:gd name="T16" fmla="*/ 0 w 705"/>
                <a:gd name="T17" fmla="*/ 0 h 122"/>
                <a:gd name="T18" fmla="*/ 0 w 705"/>
                <a:gd name="T19" fmla="*/ 0 h 122"/>
                <a:gd name="T20" fmla="*/ 0 w 705"/>
                <a:gd name="T21" fmla="*/ 0 h 122"/>
                <a:gd name="T22" fmla="*/ 0 w 705"/>
                <a:gd name="T23" fmla="*/ 0 h 122"/>
                <a:gd name="T24" fmla="*/ 0 w 705"/>
                <a:gd name="T25" fmla="*/ 0 h 122"/>
                <a:gd name="T26" fmla="*/ 0 w 705"/>
                <a:gd name="T27" fmla="*/ 0 h 122"/>
                <a:gd name="T28" fmla="*/ 0 w 705"/>
                <a:gd name="T29" fmla="*/ 0 h 122"/>
                <a:gd name="T30" fmla="*/ 0 w 705"/>
                <a:gd name="T31" fmla="*/ 0 h 122"/>
                <a:gd name="T32" fmla="*/ 0 w 705"/>
                <a:gd name="T33" fmla="*/ 0 h 1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5"/>
                <a:gd name="T52" fmla="*/ 0 h 122"/>
                <a:gd name="T53" fmla="*/ 705 w 705"/>
                <a:gd name="T54" fmla="*/ 122 h 1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5" h="122">
                  <a:moveTo>
                    <a:pt x="681" y="1"/>
                  </a:moveTo>
                  <a:lnTo>
                    <a:pt x="6" y="1"/>
                  </a:lnTo>
                  <a:lnTo>
                    <a:pt x="4" y="18"/>
                  </a:lnTo>
                  <a:lnTo>
                    <a:pt x="0" y="57"/>
                  </a:lnTo>
                  <a:lnTo>
                    <a:pt x="0" y="69"/>
                  </a:lnTo>
                  <a:lnTo>
                    <a:pt x="2" y="82"/>
                  </a:lnTo>
                  <a:lnTo>
                    <a:pt x="4" y="95"/>
                  </a:lnTo>
                  <a:lnTo>
                    <a:pt x="7" y="108"/>
                  </a:lnTo>
                  <a:lnTo>
                    <a:pt x="11" y="122"/>
                  </a:lnTo>
                  <a:lnTo>
                    <a:pt x="694" y="122"/>
                  </a:lnTo>
                  <a:lnTo>
                    <a:pt x="698" y="108"/>
                  </a:lnTo>
                  <a:lnTo>
                    <a:pt x="701" y="95"/>
                  </a:lnTo>
                  <a:lnTo>
                    <a:pt x="703" y="82"/>
                  </a:lnTo>
                  <a:lnTo>
                    <a:pt x="705" y="70"/>
                  </a:lnTo>
                  <a:lnTo>
                    <a:pt x="705" y="57"/>
                  </a:lnTo>
                  <a:lnTo>
                    <a:pt x="699" y="0"/>
                  </a:lnTo>
                  <a:lnTo>
                    <a:pt x="68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49" name="Freeform 906">
              <a:extLst>
                <a:ext uri="{FF2B5EF4-FFF2-40B4-BE49-F238E27FC236}">
                  <a16:creationId xmlns:a16="http://schemas.microsoft.com/office/drawing/2014/main" id="{9B356978-9C71-444B-9DCE-4E652BA383E3}"/>
                </a:ext>
              </a:extLst>
            </p:cNvPr>
            <p:cNvSpPr>
              <a:spLocks/>
            </p:cNvSpPr>
            <p:nvPr/>
          </p:nvSpPr>
          <p:spPr bwMode="auto">
            <a:xfrm>
              <a:off x="532" y="2998"/>
              <a:ext cx="143" cy="9"/>
            </a:xfrm>
            <a:custGeom>
              <a:avLst/>
              <a:gdLst>
                <a:gd name="T0" fmla="*/ 0 w 625"/>
                <a:gd name="T1" fmla="*/ 0 h 42"/>
                <a:gd name="T2" fmla="*/ 0 w 625"/>
                <a:gd name="T3" fmla="*/ 0 h 42"/>
                <a:gd name="T4" fmla="*/ 0 w 625"/>
                <a:gd name="T5" fmla="*/ 0 h 42"/>
                <a:gd name="T6" fmla="*/ 0 w 625"/>
                <a:gd name="T7" fmla="*/ 0 h 42"/>
                <a:gd name="T8" fmla="*/ 0 w 625"/>
                <a:gd name="T9" fmla="*/ 0 h 42"/>
                <a:gd name="T10" fmla="*/ 0 w 625"/>
                <a:gd name="T11" fmla="*/ 0 h 42"/>
                <a:gd name="T12" fmla="*/ 0 w 625"/>
                <a:gd name="T13" fmla="*/ 0 h 42"/>
                <a:gd name="T14" fmla="*/ 0 w 625"/>
                <a:gd name="T15" fmla="*/ 0 h 42"/>
                <a:gd name="T16" fmla="*/ 0 w 625"/>
                <a:gd name="T17" fmla="*/ 0 h 42"/>
                <a:gd name="T18" fmla="*/ 0 w 625"/>
                <a:gd name="T19" fmla="*/ 0 h 42"/>
                <a:gd name="T20" fmla="*/ 0 w 625"/>
                <a:gd name="T21" fmla="*/ 0 h 42"/>
                <a:gd name="T22" fmla="*/ 0 w 625"/>
                <a:gd name="T23" fmla="*/ 0 h 42"/>
                <a:gd name="T24" fmla="*/ 0 w 625"/>
                <a:gd name="T25" fmla="*/ 0 h 42"/>
                <a:gd name="T26" fmla="*/ 0 w 625"/>
                <a:gd name="T27" fmla="*/ 0 h 42"/>
                <a:gd name="T28" fmla="*/ 0 w 625"/>
                <a:gd name="T29" fmla="*/ 0 h 42"/>
                <a:gd name="T30" fmla="*/ 0 w 625"/>
                <a:gd name="T31" fmla="*/ 0 h 42"/>
                <a:gd name="T32" fmla="*/ 0 w 625"/>
                <a:gd name="T33" fmla="*/ 0 h 42"/>
                <a:gd name="T34" fmla="*/ 0 w 625"/>
                <a:gd name="T35" fmla="*/ 0 h 42"/>
                <a:gd name="T36" fmla="*/ 0 w 625"/>
                <a:gd name="T37" fmla="*/ 0 h 42"/>
                <a:gd name="T38" fmla="*/ 0 w 625"/>
                <a:gd name="T39" fmla="*/ 0 h 42"/>
                <a:gd name="T40" fmla="*/ 0 w 625"/>
                <a:gd name="T41" fmla="*/ 0 h 42"/>
                <a:gd name="T42" fmla="*/ 0 w 625"/>
                <a:gd name="T43" fmla="*/ 0 h 42"/>
                <a:gd name="T44" fmla="*/ 0 w 625"/>
                <a:gd name="T45" fmla="*/ 0 h 42"/>
                <a:gd name="T46" fmla="*/ 0 w 625"/>
                <a:gd name="T47" fmla="*/ 0 h 42"/>
                <a:gd name="T48" fmla="*/ 0 w 625"/>
                <a:gd name="T49" fmla="*/ 0 h 42"/>
                <a:gd name="T50" fmla="*/ 0 w 625"/>
                <a:gd name="T51" fmla="*/ 0 h 42"/>
                <a:gd name="T52" fmla="*/ 0 w 625"/>
                <a:gd name="T53" fmla="*/ 0 h 42"/>
                <a:gd name="T54" fmla="*/ 0 w 625"/>
                <a:gd name="T55" fmla="*/ 0 h 42"/>
                <a:gd name="T56" fmla="*/ 0 w 625"/>
                <a:gd name="T57" fmla="*/ 0 h 42"/>
                <a:gd name="T58" fmla="*/ 0 w 625"/>
                <a:gd name="T59" fmla="*/ 0 h 42"/>
                <a:gd name="T60" fmla="*/ 0 w 625"/>
                <a:gd name="T61" fmla="*/ 0 h 42"/>
                <a:gd name="T62" fmla="*/ 0 w 625"/>
                <a:gd name="T63" fmla="*/ 0 h 42"/>
                <a:gd name="T64" fmla="*/ 0 w 625"/>
                <a:gd name="T65" fmla="*/ 0 h 42"/>
                <a:gd name="T66" fmla="*/ 0 w 625"/>
                <a:gd name="T67" fmla="*/ 0 h 42"/>
                <a:gd name="T68" fmla="*/ 0 w 625"/>
                <a:gd name="T69" fmla="*/ 0 h 42"/>
                <a:gd name="T70" fmla="*/ 0 w 625"/>
                <a:gd name="T71" fmla="*/ 0 h 42"/>
                <a:gd name="T72" fmla="*/ 0 w 625"/>
                <a:gd name="T73" fmla="*/ 0 h 42"/>
                <a:gd name="T74" fmla="*/ 0 w 625"/>
                <a:gd name="T75" fmla="*/ 0 h 42"/>
                <a:gd name="T76" fmla="*/ 0 w 625"/>
                <a:gd name="T77" fmla="*/ 0 h 42"/>
                <a:gd name="T78" fmla="*/ 0 w 625"/>
                <a:gd name="T79" fmla="*/ 0 h 42"/>
                <a:gd name="T80" fmla="*/ 0 w 625"/>
                <a:gd name="T81" fmla="*/ 0 h 42"/>
                <a:gd name="T82" fmla="*/ 0 w 625"/>
                <a:gd name="T83" fmla="*/ 0 h 42"/>
                <a:gd name="T84" fmla="*/ 0 w 625"/>
                <a:gd name="T85" fmla="*/ 0 h 42"/>
                <a:gd name="T86" fmla="*/ 0 w 625"/>
                <a:gd name="T87" fmla="*/ 0 h 42"/>
                <a:gd name="T88" fmla="*/ 0 w 625"/>
                <a:gd name="T89" fmla="*/ 0 h 42"/>
                <a:gd name="T90" fmla="*/ 0 w 625"/>
                <a:gd name="T91" fmla="*/ 0 h 42"/>
                <a:gd name="T92" fmla="*/ 0 w 625"/>
                <a:gd name="T93" fmla="*/ 0 h 42"/>
                <a:gd name="T94" fmla="*/ 0 w 625"/>
                <a:gd name="T95" fmla="*/ 0 h 42"/>
                <a:gd name="T96" fmla="*/ 0 w 625"/>
                <a:gd name="T97" fmla="*/ 0 h 4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5"/>
                <a:gd name="T148" fmla="*/ 0 h 42"/>
                <a:gd name="T149" fmla="*/ 625 w 625"/>
                <a:gd name="T150" fmla="*/ 42 h 4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5" h="42">
                  <a:moveTo>
                    <a:pt x="623" y="0"/>
                  </a:moveTo>
                  <a:lnTo>
                    <a:pt x="624" y="6"/>
                  </a:lnTo>
                  <a:lnTo>
                    <a:pt x="624" y="11"/>
                  </a:lnTo>
                  <a:lnTo>
                    <a:pt x="625" y="15"/>
                  </a:lnTo>
                  <a:lnTo>
                    <a:pt x="625" y="16"/>
                  </a:lnTo>
                  <a:lnTo>
                    <a:pt x="625" y="22"/>
                  </a:lnTo>
                  <a:lnTo>
                    <a:pt x="624" y="29"/>
                  </a:lnTo>
                  <a:lnTo>
                    <a:pt x="623" y="35"/>
                  </a:lnTo>
                  <a:lnTo>
                    <a:pt x="622" y="42"/>
                  </a:lnTo>
                  <a:lnTo>
                    <a:pt x="610" y="42"/>
                  </a:lnTo>
                  <a:lnTo>
                    <a:pt x="588" y="42"/>
                  </a:lnTo>
                  <a:lnTo>
                    <a:pt x="555" y="42"/>
                  </a:lnTo>
                  <a:lnTo>
                    <a:pt x="516" y="42"/>
                  </a:lnTo>
                  <a:lnTo>
                    <a:pt x="471" y="42"/>
                  </a:lnTo>
                  <a:lnTo>
                    <a:pt x="421" y="42"/>
                  </a:lnTo>
                  <a:lnTo>
                    <a:pt x="368" y="42"/>
                  </a:lnTo>
                  <a:lnTo>
                    <a:pt x="313" y="42"/>
                  </a:lnTo>
                  <a:lnTo>
                    <a:pt x="258" y="42"/>
                  </a:lnTo>
                  <a:lnTo>
                    <a:pt x="205" y="42"/>
                  </a:lnTo>
                  <a:lnTo>
                    <a:pt x="154" y="42"/>
                  </a:lnTo>
                  <a:lnTo>
                    <a:pt x="109" y="42"/>
                  </a:lnTo>
                  <a:lnTo>
                    <a:pt x="70" y="42"/>
                  </a:lnTo>
                  <a:lnTo>
                    <a:pt x="39" y="42"/>
                  </a:lnTo>
                  <a:lnTo>
                    <a:pt x="15" y="42"/>
                  </a:lnTo>
                  <a:lnTo>
                    <a:pt x="3" y="42"/>
                  </a:lnTo>
                  <a:lnTo>
                    <a:pt x="2" y="35"/>
                  </a:lnTo>
                  <a:lnTo>
                    <a:pt x="1" y="29"/>
                  </a:lnTo>
                  <a:lnTo>
                    <a:pt x="0" y="22"/>
                  </a:lnTo>
                  <a:lnTo>
                    <a:pt x="0" y="16"/>
                  </a:lnTo>
                  <a:lnTo>
                    <a:pt x="0" y="15"/>
                  </a:lnTo>
                  <a:lnTo>
                    <a:pt x="1" y="11"/>
                  </a:lnTo>
                  <a:lnTo>
                    <a:pt x="1" y="6"/>
                  </a:lnTo>
                  <a:lnTo>
                    <a:pt x="2" y="0"/>
                  </a:lnTo>
                  <a:lnTo>
                    <a:pt x="14" y="0"/>
                  </a:lnTo>
                  <a:lnTo>
                    <a:pt x="37" y="0"/>
                  </a:lnTo>
                  <a:lnTo>
                    <a:pt x="68" y="0"/>
                  </a:lnTo>
                  <a:lnTo>
                    <a:pt x="109" y="0"/>
                  </a:lnTo>
                  <a:lnTo>
                    <a:pt x="154" y="0"/>
                  </a:lnTo>
                  <a:lnTo>
                    <a:pt x="204" y="0"/>
                  </a:lnTo>
                  <a:lnTo>
                    <a:pt x="257" y="0"/>
                  </a:lnTo>
                  <a:lnTo>
                    <a:pt x="313" y="0"/>
                  </a:lnTo>
                  <a:lnTo>
                    <a:pt x="368" y="0"/>
                  </a:lnTo>
                  <a:lnTo>
                    <a:pt x="421" y="0"/>
                  </a:lnTo>
                  <a:lnTo>
                    <a:pt x="471" y="0"/>
                  </a:lnTo>
                  <a:lnTo>
                    <a:pt x="516" y="0"/>
                  </a:lnTo>
                  <a:lnTo>
                    <a:pt x="557" y="0"/>
                  </a:lnTo>
                  <a:lnTo>
                    <a:pt x="588" y="0"/>
                  </a:lnTo>
                  <a:lnTo>
                    <a:pt x="611" y="0"/>
                  </a:lnTo>
                  <a:lnTo>
                    <a:pt x="623"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50" name="Freeform 907">
              <a:extLst>
                <a:ext uri="{FF2B5EF4-FFF2-40B4-BE49-F238E27FC236}">
                  <a16:creationId xmlns:a16="http://schemas.microsoft.com/office/drawing/2014/main" id="{13007BFD-33A7-483F-8390-DB432A44FB73}"/>
                </a:ext>
              </a:extLst>
            </p:cNvPr>
            <p:cNvSpPr>
              <a:spLocks/>
            </p:cNvSpPr>
            <p:nvPr/>
          </p:nvSpPr>
          <p:spPr bwMode="auto">
            <a:xfrm>
              <a:off x="428" y="2787"/>
              <a:ext cx="212" cy="223"/>
            </a:xfrm>
            <a:custGeom>
              <a:avLst/>
              <a:gdLst>
                <a:gd name="T0" fmla="*/ 0 w 927"/>
                <a:gd name="T1" fmla="*/ 0 h 975"/>
                <a:gd name="T2" fmla="*/ 0 w 927"/>
                <a:gd name="T3" fmla="*/ 0 h 975"/>
                <a:gd name="T4" fmla="*/ 0 w 927"/>
                <a:gd name="T5" fmla="*/ 0 h 975"/>
                <a:gd name="T6" fmla="*/ 0 w 927"/>
                <a:gd name="T7" fmla="*/ 0 h 975"/>
                <a:gd name="T8" fmla="*/ 0 w 927"/>
                <a:gd name="T9" fmla="*/ 0 h 975"/>
                <a:gd name="T10" fmla="*/ 0 w 927"/>
                <a:gd name="T11" fmla="*/ 0 h 975"/>
                <a:gd name="T12" fmla="*/ 0 w 927"/>
                <a:gd name="T13" fmla="*/ 0 h 975"/>
                <a:gd name="T14" fmla="*/ 0 w 927"/>
                <a:gd name="T15" fmla="*/ 0 h 975"/>
                <a:gd name="T16" fmla="*/ 0 w 927"/>
                <a:gd name="T17" fmla="*/ 0 h 975"/>
                <a:gd name="T18" fmla="*/ 0 w 927"/>
                <a:gd name="T19" fmla="*/ 0 h 975"/>
                <a:gd name="T20" fmla="*/ 0 w 927"/>
                <a:gd name="T21" fmla="*/ 0 h 975"/>
                <a:gd name="T22" fmla="*/ 0 w 927"/>
                <a:gd name="T23" fmla="*/ 0 h 975"/>
                <a:gd name="T24" fmla="*/ 0 w 927"/>
                <a:gd name="T25" fmla="*/ 0 h 975"/>
                <a:gd name="T26" fmla="*/ 0 w 927"/>
                <a:gd name="T27" fmla="*/ 0 h 975"/>
                <a:gd name="T28" fmla="*/ 0 w 927"/>
                <a:gd name="T29" fmla="*/ 0 h 975"/>
                <a:gd name="T30" fmla="*/ 0 w 927"/>
                <a:gd name="T31" fmla="*/ 0 h 975"/>
                <a:gd name="T32" fmla="*/ 0 w 927"/>
                <a:gd name="T33" fmla="*/ 0 h 975"/>
                <a:gd name="T34" fmla="*/ 0 w 927"/>
                <a:gd name="T35" fmla="*/ 0 h 975"/>
                <a:gd name="T36" fmla="*/ 0 w 927"/>
                <a:gd name="T37" fmla="*/ 0 h 975"/>
                <a:gd name="T38" fmla="*/ 0 w 927"/>
                <a:gd name="T39" fmla="*/ 0 h 975"/>
                <a:gd name="T40" fmla="*/ 0 w 927"/>
                <a:gd name="T41" fmla="*/ 0 h 975"/>
                <a:gd name="T42" fmla="*/ 0 w 927"/>
                <a:gd name="T43" fmla="*/ 0 h 975"/>
                <a:gd name="T44" fmla="*/ 0 w 927"/>
                <a:gd name="T45" fmla="*/ 0 h 975"/>
                <a:gd name="T46" fmla="*/ 0 w 927"/>
                <a:gd name="T47" fmla="*/ 0 h 975"/>
                <a:gd name="T48" fmla="*/ 0 w 927"/>
                <a:gd name="T49" fmla="*/ 0 h 975"/>
                <a:gd name="T50" fmla="*/ 0 w 927"/>
                <a:gd name="T51" fmla="*/ 0 h 975"/>
                <a:gd name="T52" fmla="*/ 0 w 927"/>
                <a:gd name="T53" fmla="*/ 0 h 975"/>
                <a:gd name="T54" fmla="*/ 0 w 927"/>
                <a:gd name="T55" fmla="*/ 0 h 975"/>
                <a:gd name="T56" fmla="*/ 0 w 927"/>
                <a:gd name="T57" fmla="*/ 0 h 975"/>
                <a:gd name="T58" fmla="*/ 0 w 927"/>
                <a:gd name="T59" fmla="*/ 0 h 975"/>
                <a:gd name="T60" fmla="*/ 0 w 927"/>
                <a:gd name="T61" fmla="*/ 0 h 975"/>
                <a:gd name="T62" fmla="*/ 0 w 927"/>
                <a:gd name="T63" fmla="*/ 0 h 975"/>
                <a:gd name="T64" fmla="*/ 0 w 927"/>
                <a:gd name="T65" fmla="*/ 0 h 975"/>
                <a:gd name="T66" fmla="*/ 0 w 927"/>
                <a:gd name="T67" fmla="*/ 0 h 975"/>
                <a:gd name="T68" fmla="*/ 0 w 927"/>
                <a:gd name="T69" fmla="*/ 0 h 975"/>
                <a:gd name="T70" fmla="*/ 0 w 927"/>
                <a:gd name="T71" fmla="*/ 0 h 975"/>
                <a:gd name="T72" fmla="*/ 0 w 927"/>
                <a:gd name="T73" fmla="*/ 0 h 975"/>
                <a:gd name="T74" fmla="*/ 0 w 927"/>
                <a:gd name="T75" fmla="*/ 0 h 975"/>
                <a:gd name="T76" fmla="*/ 0 w 927"/>
                <a:gd name="T77" fmla="*/ 0 h 975"/>
                <a:gd name="T78" fmla="*/ 0 w 927"/>
                <a:gd name="T79" fmla="*/ 0 h 975"/>
                <a:gd name="T80" fmla="*/ 0 w 927"/>
                <a:gd name="T81" fmla="*/ 0 h 975"/>
                <a:gd name="T82" fmla="*/ 0 w 927"/>
                <a:gd name="T83" fmla="*/ 0 h 975"/>
                <a:gd name="T84" fmla="*/ 0 w 927"/>
                <a:gd name="T85" fmla="*/ 0 h 975"/>
                <a:gd name="T86" fmla="*/ 0 w 927"/>
                <a:gd name="T87" fmla="*/ 0 h 975"/>
                <a:gd name="T88" fmla="*/ 0 w 927"/>
                <a:gd name="T89" fmla="*/ 0 h 975"/>
                <a:gd name="T90" fmla="*/ 0 w 927"/>
                <a:gd name="T91" fmla="*/ 0 h 975"/>
                <a:gd name="T92" fmla="*/ 0 w 927"/>
                <a:gd name="T93" fmla="*/ 0 h 975"/>
                <a:gd name="T94" fmla="*/ 0 w 927"/>
                <a:gd name="T95" fmla="*/ 0 h 97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27"/>
                <a:gd name="T145" fmla="*/ 0 h 975"/>
                <a:gd name="T146" fmla="*/ 927 w 927"/>
                <a:gd name="T147" fmla="*/ 975 h 97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27" h="975">
                  <a:moveTo>
                    <a:pt x="245" y="0"/>
                  </a:moveTo>
                  <a:lnTo>
                    <a:pt x="7" y="7"/>
                  </a:lnTo>
                  <a:lnTo>
                    <a:pt x="4" y="24"/>
                  </a:lnTo>
                  <a:lnTo>
                    <a:pt x="4" y="29"/>
                  </a:lnTo>
                  <a:lnTo>
                    <a:pt x="3" y="42"/>
                  </a:lnTo>
                  <a:lnTo>
                    <a:pt x="0" y="59"/>
                  </a:lnTo>
                  <a:lnTo>
                    <a:pt x="0" y="81"/>
                  </a:lnTo>
                  <a:lnTo>
                    <a:pt x="2" y="105"/>
                  </a:lnTo>
                  <a:lnTo>
                    <a:pt x="3" y="129"/>
                  </a:lnTo>
                  <a:lnTo>
                    <a:pt x="8" y="155"/>
                  </a:lnTo>
                  <a:lnTo>
                    <a:pt x="16" y="181"/>
                  </a:lnTo>
                  <a:lnTo>
                    <a:pt x="26" y="205"/>
                  </a:lnTo>
                  <a:lnTo>
                    <a:pt x="41" y="227"/>
                  </a:lnTo>
                  <a:lnTo>
                    <a:pt x="59" y="244"/>
                  </a:lnTo>
                  <a:lnTo>
                    <a:pt x="82" y="258"/>
                  </a:lnTo>
                  <a:lnTo>
                    <a:pt x="101" y="265"/>
                  </a:lnTo>
                  <a:lnTo>
                    <a:pt x="124" y="271"/>
                  </a:lnTo>
                  <a:lnTo>
                    <a:pt x="153" y="276"/>
                  </a:lnTo>
                  <a:lnTo>
                    <a:pt x="184" y="283"/>
                  </a:lnTo>
                  <a:lnTo>
                    <a:pt x="219" y="288"/>
                  </a:lnTo>
                  <a:lnTo>
                    <a:pt x="257" y="293"/>
                  </a:lnTo>
                  <a:lnTo>
                    <a:pt x="294" y="297"/>
                  </a:lnTo>
                  <a:lnTo>
                    <a:pt x="335" y="302"/>
                  </a:lnTo>
                  <a:lnTo>
                    <a:pt x="375" y="306"/>
                  </a:lnTo>
                  <a:lnTo>
                    <a:pt x="414" y="310"/>
                  </a:lnTo>
                  <a:lnTo>
                    <a:pt x="453" y="314"/>
                  </a:lnTo>
                  <a:lnTo>
                    <a:pt x="490" y="317"/>
                  </a:lnTo>
                  <a:lnTo>
                    <a:pt x="522" y="319"/>
                  </a:lnTo>
                  <a:lnTo>
                    <a:pt x="553" y="322"/>
                  </a:lnTo>
                  <a:lnTo>
                    <a:pt x="579" y="324"/>
                  </a:lnTo>
                  <a:lnTo>
                    <a:pt x="600" y="326"/>
                  </a:lnTo>
                  <a:lnTo>
                    <a:pt x="582" y="370"/>
                  </a:lnTo>
                  <a:lnTo>
                    <a:pt x="556" y="430"/>
                  </a:lnTo>
                  <a:lnTo>
                    <a:pt x="527" y="503"/>
                  </a:lnTo>
                  <a:lnTo>
                    <a:pt x="496" y="584"/>
                  </a:lnTo>
                  <a:lnTo>
                    <a:pt x="465" y="673"/>
                  </a:lnTo>
                  <a:lnTo>
                    <a:pt x="436" y="763"/>
                  </a:lnTo>
                  <a:lnTo>
                    <a:pt x="413" y="850"/>
                  </a:lnTo>
                  <a:lnTo>
                    <a:pt x="396" y="930"/>
                  </a:lnTo>
                  <a:lnTo>
                    <a:pt x="388" y="975"/>
                  </a:lnTo>
                  <a:lnTo>
                    <a:pt x="427" y="950"/>
                  </a:lnTo>
                  <a:lnTo>
                    <a:pt x="448" y="937"/>
                  </a:lnTo>
                  <a:lnTo>
                    <a:pt x="473" y="920"/>
                  </a:lnTo>
                  <a:lnTo>
                    <a:pt x="500" y="903"/>
                  </a:lnTo>
                  <a:lnTo>
                    <a:pt x="531" y="885"/>
                  </a:lnTo>
                  <a:lnTo>
                    <a:pt x="564" y="865"/>
                  </a:lnTo>
                  <a:lnTo>
                    <a:pt x="598" y="846"/>
                  </a:lnTo>
                  <a:lnTo>
                    <a:pt x="633" y="825"/>
                  </a:lnTo>
                  <a:lnTo>
                    <a:pt x="668" y="806"/>
                  </a:lnTo>
                  <a:lnTo>
                    <a:pt x="704" y="787"/>
                  </a:lnTo>
                  <a:lnTo>
                    <a:pt x="738" y="769"/>
                  </a:lnTo>
                  <a:lnTo>
                    <a:pt x="772" y="754"/>
                  </a:lnTo>
                  <a:lnTo>
                    <a:pt x="805" y="739"/>
                  </a:lnTo>
                  <a:lnTo>
                    <a:pt x="833" y="729"/>
                  </a:lnTo>
                  <a:lnTo>
                    <a:pt x="861" y="720"/>
                  </a:lnTo>
                  <a:lnTo>
                    <a:pt x="884" y="713"/>
                  </a:lnTo>
                  <a:lnTo>
                    <a:pt x="903" y="712"/>
                  </a:lnTo>
                  <a:lnTo>
                    <a:pt x="927" y="712"/>
                  </a:lnTo>
                  <a:lnTo>
                    <a:pt x="923" y="689"/>
                  </a:lnTo>
                  <a:lnTo>
                    <a:pt x="911" y="618"/>
                  </a:lnTo>
                  <a:lnTo>
                    <a:pt x="900" y="544"/>
                  </a:lnTo>
                  <a:lnTo>
                    <a:pt x="888" y="469"/>
                  </a:lnTo>
                  <a:lnTo>
                    <a:pt x="876" y="396"/>
                  </a:lnTo>
                  <a:lnTo>
                    <a:pt x="867" y="330"/>
                  </a:lnTo>
                  <a:lnTo>
                    <a:pt x="859" y="275"/>
                  </a:lnTo>
                  <a:lnTo>
                    <a:pt x="853" y="235"/>
                  </a:lnTo>
                  <a:lnTo>
                    <a:pt x="851" y="214"/>
                  </a:lnTo>
                  <a:lnTo>
                    <a:pt x="850" y="196"/>
                  </a:lnTo>
                  <a:lnTo>
                    <a:pt x="845" y="177"/>
                  </a:lnTo>
                  <a:lnTo>
                    <a:pt x="837" y="160"/>
                  </a:lnTo>
                  <a:lnTo>
                    <a:pt x="827" y="145"/>
                  </a:lnTo>
                  <a:lnTo>
                    <a:pt x="812" y="132"/>
                  </a:lnTo>
                  <a:lnTo>
                    <a:pt x="795" y="123"/>
                  </a:lnTo>
                  <a:lnTo>
                    <a:pt x="775" y="116"/>
                  </a:lnTo>
                  <a:lnTo>
                    <a:pt x="751" y="114"/>
                  </a:lnTo>
                  <a:lnTo>
                    <a:pt x="740" y="114"/>
                  </a:lnTo>
                  <a:lnTo>
                    <a:pt x="721" y="112"/>
                  </a:lnTo>
                  <a:lnTo>
                    <a:pt x="697" y="110"/>
                  </a:lnTo>
                  <a:lnTo>
                    <a:pt x="668" y="107"/>
                  </a:lnTo>
                  <a:lnTo>
                    <a:pt x="635" y="105"/>
                  </a:lnTo>
                  <a:lnTo>
                    <a:pt x="600" y="102"/>
                  </a:lnTo>
                  <a:lnTo>
                    <a:pt x="563" y="98"/>
                  </a:lnTo>
                  <a:lnTo>
                    <a:pt x="523" y="94"/>
                  </a:lnTo>
                  <a:lnTo>
                    <a:pt x="483" y="90"/>
                  </a:lnTo>
                  <a:lnTo>
                    <a:pt x="444" y="86"/>
                  </a:lnTo>
                  <a:lnTo>
                    <a:pt x="406" y="82"/>
                  </a:lnTo>
                  <a:lnTo>
                    <a:pt x="371" y="79"/>
                  </a:lnTo>
                  <a:lnTo>
                    <a:pt x="337" y="75"/>
                  </a:lnTo>
                  <a:lnTo>
                    <a:pt x="309" y="72"/>
                  </a:lnTo>
                  <a:lnTo>
                    <a:pt x="284" y="69"/>
                  </a:lnTo>
                  <a:lnTo>
                    <a:pt x="266" y="68"/>
                  </a:lnTo>
                  <a:lnTo>
                    <a:pt x="266" y="50"/>
                  </a:lnTo>
                  <a:lnTo>
                    <a:pt x="266" y="27"/>
                  </a:lnTo>
                  <a:lnTo>
                    <a:pt x="266" y="8"/>
                  </a:lnTo>
                  <a:lnTo>
                    <a:pt x="266" y="0"/>
                  </a:lnTo>
                  <a:lnTo>
                    <a:pt x="2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51" name="Freeform 908">
              <a:extLst>
                <a:ext uri="{FF2B5EF4-FFF2-40B4-BE49-F238E27FC236}">
                  <a16:creationId xmlns:a16="http://schemas.microsoft.com/office/drawing/2014/main" id="{E1CE705E-47B6-4AD9-BD22-F623406A8D8B}"/>
                </a:ext>
              </a:extLst>
            </p:cNvPr>
            <p:cNvSpPr>
              <a:spLocks/>
            </p:cNvSpPr>
            <p:nvPr/>
          </p:nvSpPr>
          <p:spPr bwMode="auto">
            <a:xfrm>
              <a:off x="437" y="2796"/>
              <a:ext cx="193" cy="195"/>
            </a:xfrm>
            <a:custGeom>
              <a:avLst/>
              <a:gdLst>
                <a:gd name="T0" fmla="*/ 0 w 842"/>
                <a:gd name="T1" fmla="*/ 0 h 852"/>
                <a:gd name="T2" fmla="*/ 0 w 842"/>
                <a:gd name="T3" fmla="*/ 0 h 852"/>
                <a:gd name="T4" fmla="*/ 0 w 842"/>
                <a:gd name="T5" fmla="*/ 0 h 852"/>
                <a:gd name="T6" fmla="*/ 0 w 842"/>
                <a:gd name="T7" fmla="*/ 0 h 852"/>
                <a:gd name="T8" fmla="*/ 0 w 842"/>
                <a:gd name="T9" fmla="*/ 0 h 852"/>
                <a:gd name="T10" fmla="*/ 0 w 842"/>
                <a:gd name="T11" fmla="*/ 0 h 852"/>
                <a:gd name="T12" fmla="*/ 0 w 842"/>
                <a:gd name="T13" fmla="*/ 0 h 852"/>
                <a:gd name="T14" fmla="*/ 0 w 842"/>
                <a:gd name="T15" fmla="*/ 0 h 852"/>
                <a:gd name="T16" fmla="*/ 0 w 842"/>
                <a:gd name="T17" fmla="*/ 0 h 852"/>
                <a:gd name="T18" fmla="*/ 0 w 842"/>
                <a:gd name="T19" fmla="*/ 0 h 852"/>
                <a:gd name="T20" fmla="*/ 0 w 842"/>
                <a:gd name="T21" fmla="*/ 0 h 852"/>
                <a:gd name="T22" fmla="*/ 0 w 842"/>
                <a:gd name="T23" fmla="*/ 0 h 852"/>
                <a:gd name="T24" fmla="*/ 0 w 842"/>
                <a:gd name="T25" fmla="*/ 0 h 852"/>
                <a:gd name="T26" fmla="*/ 0 w 842"/>
                <a:gd name="T27" fmla="*/ 0 h 852"/>
                <a:gd name="T28" fmla="*/ 0 w 842"/>
                <a:gd name="T29" fmla="*/ 0 h 852"/>
                <a:gd name="T30" fmla="*/ 0 w 842"/>
                <a:gd name="T31" fmla="*/ 0 h 852"/>
                <a:gd name="T32" fmla="*/ 0 w 842"/>
                <a:gd name="T33" fmla="*/ 0 h 852"/>
                <a:gd name="T34" fmla="*/ 0 w 842"/>
                <a:gd name="T35" fmla="*/ 0 h 852"/>
                <a:gd name="T36" fmla="*/ 0 w 842"/>
                <a:gd name="T37" fmla="*/ 0 h 852"/>
                <a:gd name="T38" fmla="*/ 0 w 842"/>
                <a:gd name="T39" fmla="*/ 0 h 852"/>
                <a:gd name="T40" fmla="*/ 0 w 842"/>
                <a:gd name="T41" fmla="*/ 0 h 852"/>
                <a:gd name="T42" fmla="*/ 0 w 842"/>
                <a:gd name="T43" fmla="*/ 0 h 852"/>
                <a:gd name="T44" fmla="*/ 0 w 842"/>
                <a:gd name="T45" fmla="*/ 0 h 852"/>
                <a:gd name="T46" fmla="*/ 0 w 842"/>
                <a:gd name="T47" fmla="*/ 0 h 852"/>
                <a:gd name="T48" fmla="*/ 0 w 842"/>
                <a:gd name="T49" fmla="*/ 0 h 852"/>
                <a:gd name="T50" fmla="*/ 0 w 842"/>
                <a:gd name="T51" fmla="*/ 0 h 852"/>
                <a:gd name="T52" fmla="*/ 0 w 842"/>
                <a:gd name="T53" fmla="*/ 0 h 852"/>
                <a:gd name="T54" fmla="*/ 0 w 842"/>
                <a:gd name="T55" fmla="*/ 0 h 852"/>
                <a:gd name="T56" fmla="*/ 0 w 842"/>
                <a:gd name="T57" fmla="*/ 0 h 852"/>
                <a:gd name="T58" fmla="*/ 0 w 842"/>
                <a:gd name="T59" fmla="*/ 0 h 852"/>
                <a:gd name="T60" fmla="*/ 0 w 842"/>
                <a:gd name="T61" fmla="*/ 0 h 852"/>
                <a:gd name="T62" fmla="*/ 0 w 842"/>
                <a:gd name="T63" fmla="*/ 0 h 852"/>
                <a:gd name="T64" fmla="*/ 0 w 842"/>
                <a:gd name="T65" fmla="*/ 0 h 852"/>
                <a:gd name="T66" fmla="*/ 0 w 842"/>
                <a:gd name="T67" fmla="*/ 0 h 852"/>
                <a:gd name="T68" fmla="*/ 0 w 842"/>
                <a:gd name="T69" fmla="*/ 0 h 852"/>
                <a:gd name="T70" fmla="*/ 0 w 842"/>
                <a:gd name="T71" fmla="*/ 0 h 852"/>
                <a:gd name="T72" fmla="*/ 0 w 842"/>
                <a:gd name="T73" fmla="*/ 0 h 852"/>
                <a:gd name="T74" fmla="*/ 0 w 842"/>
                <a:gd name="T75" fmla="*/ 0 h 852"/>
                <a:gd name="T76" fmla="*/ 0 w 842"/>
                <a:gd name="T77" fmla="*/ 0 h 852"/>
                <a:gd name="T78" fmla="*/ 0 w 842"/>
                <a:gd name="T79" fmla="*/ 0 h 852"/>
                <a:gd name="T80" fmla="*/ 0 w 842"/>
                <a:gd name="T81" fmla="*/ 0 h 852"/>
                <a:gd name="T82" fmla="*/ 0 w 842"/>
                <a:gd name="T83" fmla="*/ 0 h 852"/>
                <a:gd name="T84" fmla="*/ 0 w 842"/>
                <a:gd name="T85" fmla="*/ 0 h 852"/>
                <a:gd name="T86" fmla="*/ 0 w 842"/>
                <a:gd name="T87" fmla="*/ 0 h 852"/>
                <a:gd name="T88" fmla="*/ 0 w 842"/>
                <a:gd name="T89" fmla="*/ 0 h 852"/>
                <a:gd name="T90" fmla="*/ 0 w 842"/>
                <a:gd name="T91" fmla="*/ 0 h 852"/>
                <a:gd name="T92" fmla="*/ 0 w 842"/>
                <a:gd name="T93" fmla="*/ 0 h 852"/>
                <a:gd name="T94" fmla="*/ 0 w 842"/>
                <a:gd name="T95" fmla="*/ 0 h 852"/>
                <a:gd name="T96" fmla="*/ 0 w 842"/>
                <a:gd name="T97" fmla="*/ 0 h 852"/>
                <a:gd name="T98" fmla="*/ 0 w 842"/>
                <a:gd name="T99" fmla="*/ 0 h 85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2"/>
                <a:gd name="T151" fmla="*/ 0 h 852"/>
                <a:gd name="T152" fmla="*/ 842 w 842"/>
                <a:gd name="T153" fmla="*/ 852 h 85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2" h="852">
                  <a:moveTo>
                    <a:pt x="188" y="0"/>
                  </a:moveTo>
                  <a:lnTo>
                    <a:pt x="188" y="18"/>
                  </a:lnTo>
                  <a:lnTo>
                    <a:pt x="188" y="39"/>
                  </a:lnTo>
                  <a:lnTo>
                    <a:pt x="188" y="56"/>
                  </a:lnTo>
                  <a:lnTo>
                    <a:pt x="188" y="62"/>
                  </a:lnTo>
                  <a:lnTo>
                    <a:pt x="205" y="64"/>
                  </a:lnTo>
                  <a:lnTo>
                    <a:pt x="213" y="65"/>
                  </a:lnTo>
                  <a:lnTo>
                    <a:pt x="229" y="66"/>
                  </a:lnTo>
                  <a:lnTo>
                    <a:pt x="254" y="69"/>
                  </a:lnTo>
                  <a:lnTo>
                    <a:pt x="284" y="73"/>
                  </a:lnTo>
                  <a:lnTo>
                    <a:pt x="321" y="77"/>
                  </a:lnTo>
                  <a:lnTo>
                    <a:pt x="360" y="80"/>
                  </a:lnTo>
                  <a:lnTo>
                    <a:pt x="403" y="84"/>
                  </a:lnTo>
                  <a:lnTo>
                    <a:pt x="445" y="90"/>
                  </a:lnTo>
                  <a:lnTo>
                    <a:pt x="490" y="93"/>
                  </a:lnTo>
                  <a:lnTo>
                    <a:pt x="534" y="99"/>
                  </a:lnTo>
                  <a:lnTo>
                    <a:pt x="576" y="103"/>
                  </a:lnTo>
                  <a:lnTo>
                    <a:pt x="613" y="105"/>
                  </a:lnTo>
                  <a:lnTo>
                    <a:pt x="647" y="109"/>
                  </a:lnTo>
                  <a:lnTo>
                    <a:pt x="676" y="110"/>
                  </a:lnTo>
                  <a:lnTo>
                    <a:pt x="698" y="113"/>
                  </a:lnTo>
                  <a:lnTo>
                    <a:pt x="712" y="113"/>
                  </a:lnTo>
                  <a:lnTo>
                    <a:pt x="727" y="114"/>
                  </a:lnTo>
                  <a:lnTo>
                    <a:pt x="740" y="118"/>
                  </a:lnTo>
                  <a:lnTo>
                    <a:pt x="750" y="123"/>
                  </a:lnTo>
                  <a:lnTo>
                    <a:pt x="759" y="131"/>
                  </a:lnTo>
                  <a:lnTo>
                    <a:pt x="766" y="140"/>
                  </a:lnTo>
                  <a:lnTo>
                    <a:pt x="769" y="151"/>
                  </a:lnTo>
                  <a:lnTo>
                    <a:pt x="772" y="161"/>
                  </a:lnTo>
                  <a:lnTo>
                    <a:pt x="773" y="173"/>
                  </a:lnTo>
                  <a:lnTo>
                    <a:pt x="776" y="199"/>
                  </a:lnTo>
                  <a:lnTo>
                    <a:pt x="783" y="247"/>
                  </a:lnTo>
                  <a:lnTo>
                    <a:pt x="792" y="311"/>
                  </a:lnTo>
                  <a:lnTo>
                    <a:pt x="802" y="382"/>
                  </a:lnTo>
                  <a:lnTo>
                    <a:pt x="814" y="456"/>
                  </a:lnTo>
                  <a:lnTo>
                    <a:pt x="825" y="528"/>
                  </a:lnTo>
                  <a:lnTo>
                    <a:pt x="835" y="589"/>
                  </a:lnTo>
                  <a:lnTo>
                    <a:pt x="842" y="633"/>
                  </a:lnTo>
                  <a:lnTo>
                    <a:pt x="820" y="638"/>
                  </a:lnTo>
                  <a:lnTo>
                    <a:pt x="794" y="646"/>
                  </a:lnTo>
                  <a:lnTo>
                    <a:pt x="768" y="655"/>
                  </a:lnTo>
                  <a:lnTo>
                    <a:pt x="740" y="667"/>
                  </a:lnTo>
                  <a:lnTo>
                    <a:pt x="710" y="681"/>
                  </a:lnTo>
                  <a:lnTo>
                    <a:pt x="678" y="696"/>
                  </a:lnTo>
                  <a:lnTo>
                    <a:pt x="647" y="711"/>
                  </a:lnTo>
                  <a:lnTo>
                    <a:pt x="616" y="728"/>
                  </a:lnTo>
                  <a:lnTo>
                    <a:pt x="585" y="745"/>
                  </a:lnTo>
                  <a:lnTo>
                    <a:pt x="553" y="762"/>
                  </a:lnTo>
                  <a:lnTo>
                    <a:pt x="524" y="779"/>
                  </a:lnTo>
                  <a:lnTo>
                    <a:pt x="496" y="796"/>
                  </a:lnTo>
                  <a:lnTo>
                    <a:pt x="470" y="811"/>
                  </a:lnTo>
                  <a:lnTo>
                    <a:pt x="445" y="826"/>
                  </a:lnTo>
                  <a:lnTo>
                    <a:pt x="423" y="840"/>
                  </a:lnTo>
                  <a:lnTo>
                    <a:pt x="405" y="852"/>
                  </a:lnTo>
                  <a:lnTo>
                    <a:pt x="429" y="759"/>
                  </a:lnTo>
                  <a:lnTo>
                    <a:pt x="458" y="663"/>
                  </a:lnTo>
                  <a:lnTo>
                    <a:pt x="491" y="567"/>
                  </a:lnTo>
                  <a:lnTo>
                    <a:pt x="525" y="476"/>
                  </a:lnTo>
                  <a:lnTo>
                    <a:pt x="557" y="397"/>
                  </a:lnTo>
                  <a:lnTo>
                    <a:pt x="583" y="333"/>
                  </a:lnTo>
                  <a:lnTo>
                    <a:pt x="602" y="291"/>
                  </a:lnTo>
                  <a:lnTo>
                    <a:pt x="609" y="274"/>
                  </a:lnTo>
                  <a:lnTo>
                    <a:pt x="621" y="248"/>
                  </a:lnTo>
                  <a:lnTo>
                    <a:pt x="593" y="247"/>
                  </a:lnTo>
                  <a:lnTo>
                    <a:pt x="563" y="244"/>
                  </a:lnTo>
                  <a:lnTo>
                    <a:pt x="529" y="242"/>
                  </a:lnTo>
                  <a:lnTo>
                    <a:pt x="492" y="239"/>
                  </a:lnTo>
                  <a:lnTo>
                    <a:pt x="455" y="237"/>
                  </a:lnTo>
                  <a:lnTo>
                    <a:pt x="416" y="233"/>
                  </a:lnTo>
                  <a:lnTo>
                    <a:pt x="375" y="229"/>
                  </a:lnTo>
                  <a:lnTo>
                    <a:pt x="335" y="225"/>
                  </a:lnTo>
                  <a:lnTo>
                    <a:pt x="294" y="221"/>
                  </a:lnTo>
                  <a:lnTo>
                    <a:pt x="255" y="217"/>
                  </a:lnTo>
                  <a:lnTo>
                    <a:pt x="219" y="212"/>
                  </a:lnTo>
                  <a:lnTo>
                    <a:pt x="183" y="207"/>
                  </a:lnTo>
                  <a:lnTo>
                    <a:pt x="150" y="203"/>
                  </a:lnTo>
                  <a:lnTo>
                    <a:pt x="121" y="198"/>
                  </a:lnTo>
                  <a:lnTo>
                    <a:pt x="95" y="191"/>
                  </a:lnTo>
                  <a:lnTo>
                    <a:pt x="75" y="186"/>
                  </a:lnTo>
                  <a:lnTo>
                    <a:pt x="59" y="181"/>
                  </a:lnTo>
                  <a:lnTo>
                    <a:pt x="43" y="172"/>
                  </a:lnTo>
                  <a:lnTo>
                    <a:pt x="30" y="157"/>
                  </a:lnTo>
                  <a:lnTo>
                    <a:pt x="20" y="142"/>
                  </a:lnTo>
                  <a:lnTo>
                    <a:pt x="12" y="122"/>
                  </a:lnTo>
                  <a:lnTo>
                    <a:pt x="7" y="103"/>
                  </a:lnTo>
                  <a:lnTo>
                    <a:pt x="3" y="80"/>
                  </a:lnTo>
                  <a:lnTo>
                    <a:pt x="0" y="60"/>
                  </a:lnTo>
                  <a:lnTo>
                    <a:pt x="0" y="39"/>
                  </a:lnTo>
                  <a:lnTo>
                    <a:pt x="0" y="30"/>
                  </a:lnTo>
                  <a:lnTo>
                    <a:pt x="2" y="22"/>
                  </a:lnTo>
                  <a:lnTo>
                    <a:pt x="2" y="13"/>
                  </a:lnTo>
                  <a:lnTo>
                    <a:pt x="3" y="5"/>
                  </a:lnTo>
                  <a:lnTo>
                    <a:pt x="17" y="5"/>
                  </a:lnTo>
                  <a:lnTo>
                    <a:pt x="38" y="4"/>
                  </a:lnTo>
                  <a:lnTo>
                    <a:pt x="64" y="2"/>
                  </a:lnTo>
                  <a:lnTo>
                    <a:pt x="94" y="2"/>
                  </a:lnTo>
                  <a:lnTo>
                    <a:pt x="123" y="1"/>
                  </a:lnTo>
                  <a:lnTo>
                    <a:pt x="150" y="0"/>
                  </a:lnTo>
                  <a:lnTo>
                    <a:pt x="172" y="0"/>
                  </a:lnTo>
                  <a:lnTo>
                    <a:pt x="188"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52" name="Freeform 909">
              <a:extLst>
                <a:ext uri="{FF2B5EF4-FFF2-40B4-BE49-F238E27FC236}">
                  <a16:creationId xmlns:a16="http://schemas.microsoft.com/office/drawing/2014/main" id="{B9F86093-A0C5-4C56-938D-7F92B4BDFA5D}"/>
                </a:ext>
              </a:extLst>
            </p:cNvPr>
            <p:cNvSpPr>
              <a:spLocks/>
            </p:cNvSpPr>
            <p:nvPr/>
          </p:nvSpPr>
          <p:spPr bwMode="auto">
            <a:xfrm>
              <a:off x="521" y="2420"/>
              <a:ext cx="108" cy="109"/>
            </a:xfrm>
            <a:custGeom>
              <a:avLst/>
              <a:gdLst>
                <a:gd name="T0" fmla="*/ 0 w 471"/>
                <a:gd name="T1" fmla="*/ 0 h 475"/>
                <a:gd name="T2" fmla="*/ 0 w 471"/>
                <a:gd name="T3" fmla="*/ 0 h 475"/>
                <a:gd name="T4" fmla="*/ 0 w 471"/>
                <a:gd name="T5" fmla="*/ 0 h 475"/>
                <a:gd name="T6" fmla="*/ 0 w 471"/>
                <a:gd name="T7" fmla="*/ 0 h 475"/>
                <a:gd name="T8" fmla="*/ 0 w 471"/>
                <a:gd name="T9" fmla="*/ 0 h 475"/>
                <a:gd name="T10" fmla="*/ 0 w 471"/>
                <a:gd name="T11" fmla="*/ 0 h 475"/>
                <a:gd name="T12" fmla="*/ 0 w 471"/>
                <a:gd name="T13" fmla="*/ 0 h 475"/>
                <a:gd name="T14" fmla="*/ 0 w 471"/>
                <a:gd name="T15" fmla="*/ 0 h 475"/>
                <a:gd name="T16" fmla="*/ 0 w 471"/>
                <a:gd name="T17" fmla="*/ 0 h 475"/>
                <a:gd name="T18" fmla="*/ 0 w 471"/>
                <a:gd name="T19" fmla="*/ 0 h 475"/>
                <a:gd name="T20" fmla="*/ 0 w 471"/>
                <a:gd name="T21" fmla="*/ 0 h 475"/>
                <a:gd name="T22" fmla="*/ 0 w 471"/>
                <a:gd name="T23" fmla="*/ 0 h 475"/>
                <a:gd name="T24" fmla="*/ 0 w 471"/>
                <a:gd name="T25" fmla="*/ 0 h 475"/>
                <a:gd name="T26" fmla="*/ 0 w 471"/>
                <a:gd name="T27" fmla="*/ 0 h 475"/>
                <a:gd name="T28" fmla="*/ 0 w 471"/>
                <a:gd name="T29" fmla="*/ 0 h 475"/>
                <a:gd name="T30" fmla="*/ 0 w 471"/>
                <a:gd name="T31" fmla="*/ 0 h 475"/>
                <a:gd name="T32" fmla="*/ 0 w 471"/>
                <a:gd name="T33" fmla="*/ 0 h 475"/>
                <a:gd name="T34" fmla="*/ 0 w 471"/>
                <a:gd name="T35" fmla="*/ 0 h 475"/>
                <a:gd name="T36" fmla="*/ 0 w 471"/>
                <a:gd name="T37" fmla="*/ 0 h 475"/>
                <a:gd name="T38" fmla="*/ 0 w 471"/>
                <a:gd name="T39" fmla="*/ 0 h 475"/>
                <a:gd name="T40" fmla="*/ 0 w 471"/>
                <a:gd name="T41" fmla="*/ 0 h 475"/>
                <a:gd name="T42" fmla="*/ 0 w 471"/>
                <a:gd name="T43" fmla="*/ 0 h 475"/>
                <a:gd name="T44" fmla="*/ 0 w 471"/>
                <a:gd name="T45" fmla="*/ 0 h 475"/>
                <a:gd name="T46" fmla="*/ 0 w 471"/>
                <a:gd name="T47" fmla="*/ 0 h 475"/>
                <a:gd name="T48" fmla="*/ 0 w 471"/>
                <a:gd name="T49" fmla="*/ 0 h 475"/>
                <a:gd name="T50" fmla="*/ 0 w 471"/>
                <a:gd name="T51" fmla="*/ 0 h 475"/>
                <a:gd name="T52" fmla="*/ 0 w 471"/>
                <a:gd name="T53" fmla="*/ 0 h 475"/>
                <a:gd name="T54" fmla="*/ 0 w 471"/>
                <a:gd name="T55" fmla="*/ 0 h 475"/>
                <a:gd name="T56" fmla="*/ 0 w 471"/>
                <a:gd name="T57" fmla="*/ 0 h 475"/>
                <a:gd name="T58" fmla="*/ 0 w 471"/>
                <a:gd name="T59" fmla="*/ 0 h 475"/>
                <a:gd name="T60" fmla="*/ 0 w 471"/>
                <a:gd name="T61" fmla="*/ 0 h 475"/>
                <a:gd name="T62" fmla="*/ 0 w 471"/>
                <a:gd name="T63" fmla="*/ 0 h 475"/>
                <a:gd name="T64" fmla="*/ 0 w 471"/>
                <a:gd name="T65" fmla="*/ 0 h 475"/>
                <a:gd name="T66" fmla="*/ 0 w 471"/>
                <a:gd name="T67" fmla="*/ 0 h 475"/>
                <a:gd name="T68" fmla="*/ 0 w 471"/>
                <a:gd name="T69" fmla="*/ 0 h 475"/>
                <a:gd name="T70" fmla="*/ 0 w 471"/>
                <a:gd name="T71" fmla="*/ 0 h 475"/>
                <a:gd name="T72" fmla="*/ 0 w 471"/>
                <a:gd name="T73" fmla="*/ 0 h 475"/>
                <a:gd name="T74" fmla="*/ 0 w 471"/>
                <a:gd name="T75" fmla="*/ 0 h 475"/>
                <a:gd name="T76" fmla="*/ 0 w 471"/>
                <a:gd name="T77" fmla="*/ 0 h 475"/>
                <a:gd name="T78" fmla="*/ 0 w 471"/>
                <a:gd name="T79" fmla="*/ 0 h 475"/>
                <a:gd name="T80" fmla="*/ 0 w 471"/>
                <a:gd name="T81" fmla="*/ 0 h 475"/>
                <a:gd name="T82" fmla="*/ 0 w 471"/>
                <a:gd name="T83" fmla="*/ 0 h 475"/>
                <a:gd name="T84" fmla="*/ 0 w 471"/>
                <a:gd name="T85" fmla="*/ 0 h 475"/>
                <a:gd name="T86" fmla="*/ 0 w 471"/>
                <a:gd name="T87" fmla="*/ 0 h 475"/>
                <a:gd name="T88" fmla="*/ 0 w 471"/>
                <a:gd name="T89" fmla="*/ 0 h 475"/>
                <a:gd name="T90" fmla="*/ 0 w 471"/>
                <a:gd name="T91" fmla="*/ 0 h 475"/>
                <a:gd name="T92" fmla="*/ 0 w 471"/>
                <a:gd name="T93" fmla="*/ 0 h 475"/>
                <a:gd name="T94" fmla="*/ 0 w 471"/>
                <a:gd name="T95" fmla="*/ 0 h 475"/>
                <a:gd name="T96" fmla="*/ 0 w 471"/>
                <a:gd name="T97" fmla="*/ 0 h 475"/>
                <a:gd name="T98" fmla="*/ 0 w 471"/>
                <a:gd name="T99" fmla="*/ 0 h 475"/>
                <a:gd name="T100" fmla="*/ 0 w 471"/>
                <a:gd name="T101" fmla="*/ 0 h 47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71"/>
                <a:gd name="T154" fmla="*/ 0 h 475"/>
                <a:gd name="T155" fmla="*/ 471 w 471"/>
                <a:gd name="T156" fmla="*/ 475 h 47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71" h="475">
                  <a:moveTo>
                    <a:pt x="254" y="0"/>
                  </a:moveTo>
                  <a:lnTo>
                    <a:pt x="230" y="6"/>
                  </a:lnTo>
                  <a:lnTo>
                    <a:pt x="207" y="11"/>
                  </a:lnTo>
                  <a:lnTo>
                    <a:pt x="186" y="17"/>
                  </a:lnTo>
                  <a:lnTo>
                    <a:pt x="165" y="24"/>
                  </a:lnTo>
                  <a:lnTo>
                    <a:pt x="147" y="32"/>
                  </a:lnTo>
                  <a:lnTo>
                    <a:pt x="129" y="39"/>
                  </a:lnTo>
                  <a:lnTo>
                    <a:pt x="112" y="48"/>
                  </a:lnTo>
                  <a:lnTo>
                    <a:pt x="96" y="58"/>
                  </a:lnTo>
                  <a:lnTo>
                    <a:pt x="82" y="68"/>
                  </a:lnTo>
                  <a:lnTo>
                    <a:pt x="69" y="78"/>
                  </a:lnTo>
                  <a:lnTo>
                    <a:pt x="57" y="89"/>
                  </a:lnTo>
                  <a:lnTo>
                    <a:pt x="46" y="100"/>
                  </a:lnTo>
                  <a:lnTo>
                    <a:pt x="36" y="113"/>
                  </a:lnTo>
                  <a:lnTo>
                    <a:pt x="27" y="126"/>
                  </a:lnTo>
                  <a:lnTo>
                    <a:pt x="21" y="139"/>
                  </a:lnTo>
                  <a:lnTo>
                    <a:pt x="14" y="154"/>
                  </a:lnTo>
                  <a:lnTo>
                    <a:pt x="8" y="172"/>
                  </a:lnTo>
                  <a:lnTo>
                    <a:pt x="4" y="190"/>
                  </a:lnTo>
                  <a:lnTo>
                    <a:pt x="1" y="210"/>
                  </a:lnTo>
                  <a:lnTo>
                    <a:pt x="0" y="228"/>
                  </a:lnTo>
                  <a:lnTo>
                    <a:pt x="3" y="262"/>
                  </a:lnTo>
                  <a:lnTo>
                    <a:pt x="9" y="294"/>
                  </a:lnTo>
                  <a:lnTo>
                    <a:pt x="18" y="324"/>
                  </a:lnTo>
                  <a:lnTo>
                    <a:pt x="30" y="351"/>
                  </a:lnTo>
                  <a:lnTo>
                    <a:pt x="40" y="376"/>
                  </a:lnTo>
                  <a:lnTo>
                    <a:pt x="52" y="396"/>
                  </a:lnTo>
                  <a:lnTo>
                    <a:pt x="61" y="409"/>
                  </a:lnTo>
                  <a:lnTo>
                    <a:pt x="66" y="418"/>
                  </a:lnTo>
                  <a:lnTo>
                    <a:pt x="73" y="435"/>
                  </a:lnTo>
                  <a:lnTo>
                    <a:pt x="81" y="449"/>
                  </a:lnTo>
                  <a:lnTo>
                    <a:pt x="90" y="458"/>
                  </a:lnTo>
                  <a:lnTo>
                    <a:pt x="99" y="465"/>
                  </a:lnTo>
                  <a:lnTo>
                    <a:pt x="112" y="470"/>
                  </a:lnTo>
                  <a:lnTo>
                    <a:pt x="125" y="474"/>
                  </a:lnTo>
                  <a:lnTo>
                    <a:pt x="137" y="475"/>
                  </a:lnTo>
                  <a:lnTo>
                    <a:pt x="148" y="474"/>
                  </a:lnTo>
                  <a:lnTo>
                    <a:pt x="160" y="472"/>
                  </a:lnTo>
                  <a:lnTo>
                    <a:pt x="168" y="471"/>
                  </a:lnTo>
                  <a:lnTo>
                    <a:pt x="174" y="469"/>
                  </a:lnTo>
                  <a:lnTo>
                    <a:pt x="178" y="467"/>
                  </a:lnTo>
                  <a:lnTo>
                    <a:pt x="185" y="463"/>
                  </a:lnTo>
                  <a:lnTo>
                    <a:pt x="190" y="457"/>
                  </a:lnTo>
                  <a:lnTo>
                    <a:pt x="194" y="449"/>
                  </a:lnTo>
                  <a:lnTo>
                    <a:pt x="194" y="441"/>
                  </a:lnTo>
                  <a:lnTo>
                    <a:pt x="191" y="420"/>
                  </a:lnTo>
                  <a:lnTo>
                    <a:pt x="191" y="401"/>
                  </a:lnTo>
                  <a:lnTo>
                    <a:pt x="191" y="383"/>
                  </a:lnTo>
                  <a:lnTo>
                    <a:pt x="195" y="366"/>
                  </a:lnTo>
                  <a:lnTo>
                    <a:pt x="199" y="350"/>
                  </a:lnTo>
                  <a:lnTo>
                    <a:pt x="207" y="336"/>
                  </a:lnTo>
                  <a:lnTo>
                    <a:pt x="215" y="322"/>
                  </a:lnTo>
                  <a:lnTo>
                    <a:pt x="225" y="310"/>
                  </a:lnTo>
                  <a:lnTo>
                    <a:pt x="238" y="297"/>
                  </a:lnTo>
                  <a:lnTo>
                    <a:pt x="254" y="286"/>
                  </a:lnTo>
                  <a:lnTo>
                    <a:pt x="271" y="276"/>
                  </a:lnTo>
                  <a:lnTo>
                    <a:pt x="288" y="268"/>
                  </a:lnTo>
                  <a:lnTo>
                    <a:pt x="306" y="263"/>
                  </a:lnTo>
                  <a:lnTo>
                    <a:pt x="324" y="258"/>
                  </a:lnTo>
                  <a:lnTo>
                    <a:pt x="342" y="254"/>
                  </a:lnTo>
                  <a:lnTo>
                    <a:pt x="359" y="251"/>
                  </a:lnTo>
                  <a:lnTo>
                    <a:pt x="376" y="249"/>
                  </a:lnTo>
                  <a:lnTo>
                    <a:pt x="392" y="247"/>
                  </a:lnTo>
                  <a:lnTo>
                    <a:pt x="406" y="247"/>
                  </a:lnTo>
                  <a:lnTo>
                    <a:pt x="419" y="246"/>
                  </a:lnTo>
                  <a:lnTo>
                    <a:pt x="429" y="247"/>
                  </a:lnTo>
                  <a:lnTo>
                    <a:pt x="437" y="247"/>
                  </a:lnTo>
                  <a:lnTo>
                    <a:pt x="442" y="247"/>
                  </a:lnTo>
                  <a:lnTo>
                    <a:pt x="444" y="247"/>
                  </a:lnTo>
                  <a:lnTo>
                    <a:pt x="452" y="247"/>
                  </a:lnTo>
                  <a:lnTo>
                    <a:pt x="458" y="245"/>
                  </a:lnTo>
                  <a:lnTo>
                    <a:pt x="463" y="241"/>
                  </a:lnTo>
                  <a:lnTo>
                    <a:pt x="468" y="234"/>
                  </a:lnTo>
                  <a:lnTo>
                    <a:pt x="471" y="228"/>
                  </a:lnTo>
                  <a:lnTo>
                    <a:pt x="471" y="220"/>
                  </a:lnTo>
                  <a:lnTo>
                    <a:pt x="468" y="214"/>
                  </a:lnTo>
                  <a:lnTo>
                    <a:pt x="465" y="208"/>
                  </a:lnTo>
                  <a:lnTo>
                    <a:pt x="401" y="136"/>
                  </a:lnTo>
                  <a:lnTo>
                    <a:pt x="396" y="132"/>
                  </a:lnTo>
                  <a:lnTo>
                    <a:pt x="389" y="129"/>
                  </a:lnTo>
                  <a:lnTo>
                    <a:pt x="383" y="128"/>
                  </a:lnTo>
                  <a:lnTo>
                    <a:pt x="376" y="129"/>
                  </a:lnTo>
                  <a:lnTo>
                    <a:pt x="375" y="129"/>
                  </a:lnTo>
                  <a:lnTo>
                    <a:pt x="372" y="129"/>
                  </a:lnTo>
                  <a:lnTo>
                    <a:pt x="376" y="126"/>
                  </a:lnTo>
                  <a:lnTo>
                    <a:pt x="379" y="123"/>
                  </a:lnTo>
                  <a:lnTo>
                    <a:pt x="380" y="119"/>
                  </a:lnTo>
                  <a:lnTo>
                    <a:pt x="381" y="113"/>
                  </a:lnTo>
                  <a:lnTo>
                    <a:pt x="381" y="112"/>
                  </a:lnTo>
                  <a:lnTo>
                    <a:pt x="380" y="107"/>
                  </a:lnTo>
                  <a:lnTo>
                    <a:pt x="379" y="102"/>
                  </a:lnTo>
                  <a:lnTo>
                    <a:pt x="376" y="98"/>
                  </a:lnTo>
                  <a:lnTo>
                    <a:pt x="373" y="94"/>
                  </a:lnTo>
                  <a:lnTo>
                    <a:pt x="273" y="6"/>
                  </a:lnTo>
                  <a:lnTo>
                    <a:pt x="269" y="3"/>
                  </a:lnTo>
                  <a:lnTo>
                    <a:pt x="264" y="0"/>
                  </a:lnTo>
                  <a:lnTo>
                    <a:pt x="259" y="0"/>
                  </a:lnTo>
                  <a:lnTo>
                    <a:pt x="25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53" name="Freeform 910">
              <a:extLst>
                <a:ext uri="{FF2B5EF4-FFF2-40B4-BE49-F238E27FC236}">
                  <a16:creationId xmlns:a16="http://schemas.microsoft.com/office/drawing/2014/main" id="{3F80C8F2-66B0-4640-9A8B-6181C41B817C}"/>
                </a:ext>
              </a:extLst>
            </p:cNvPr>
            <p:cNvSpPr>
              <a:spLocks/>
            </p:cNvSpPr>
            <p:nvPr/>
          </p:nvSpPr>
          <p:spPr bwMode="auto">
            <a:xfrm>
              <a:off x="533" y="2432"/>
              <a:ext cx="79" cy="86"/>
            </a:xfrm>
            <a:custGeom>
              <a:avLst/>
              <a:gdLst>
                <a:gd name="T0" fmla="*/ 0 w 345"/>
                <a:gd name="T1" fmla="*/ 0 h 377"/>
                <a:gd name="T2" fmla="*/ 0 w 345"/>
                <a:gd name="T3" fmla="*/ 0 h 377"/>
                <a:gd name="T4" fmla="*/ 0 w 345"/>
                <a:gd name="T5" fmla="*/ 0 h 377"/>
                <a:gd name="T6" fmla="*/ 0 w 345"/>
                <a:gd name="T7" fmla="*/ 0 h 377"/>
                <a:gd name="T8" fmla="*/ 0 w 345"/>
                <a:gd name="T9" fmla="*/ 0 h 377"/>
                <a:gd name="T10" fmla="*/ 0 w 345"/>
                <a:gd name="T11" fmla="*/ 0 h 377"/>
                <a:gd name="T12" fmla="*/ 0 w 345"/>
                <a:gd name="T13" fmla="*/ 0 h 377"/>
                <a:gd name="T14" fmla="*/ 0 w 345"/>
                <a:gd name="T15" fmla="*/ 0 h 377"/>
                <a:gd name="T16" fmla="*/ 0 w 345"/>
                <a:gd name="T17" fmla="*/ 0 h 377"/>
                <a:gd name="T18" fmla="*/ 0 w 345"/>
                <a:gd name="T19" fmla="*/ 0 h 377"/>
                <a:gd name="T20" fmla="*/ 0 w 345"/>
                <a:gd name="T21" fmla="*/ 0 h 377"/>
                <a:gd name="T22" fmla="*/ 0 w 345"/>
                <a:gd name="T23" fmla="*/ 0 h 377"/>
                <a:gd name="T24" fmla="*/ 0 w 345"/>
                <a:gd name="T25" fmla="*/ 0 h 377"/>
                <a:gd name="T26" fmla="*/ 0 w 345"/>
                <a:gd name="T27" fmla="*/ 0 h 377"/>
                <a:gd name="T28" fmla="*/ 0 w 345"/>
                <a:gd name="T29" fmla="*/ 0 h 377"/>
                <a:gd name="T30" fmla="*/ 0 w 345"/>
                <a:gd name="T31" fmla="*/ 0 h 377"/>
                <a:gd name="T32" fmla="*/ 0 w 345"/>
                <a:gd name="T33" fmla="*/ 0 h 377"/>
                <a:gd name="T34" fmla="*/ 0 w 345"/>
                <a:gd name="T35" fmla="*/ 0 h 377"/>
                <a:gd name="T36" fmla="*/ 0 w 345"/>
                <a:gd name="T37" fmla="*/ 0 h 377"/>
                <a:gd name="T38" fmla="*/ 0 w 345"/>
                <a:gd name="T39" fmla="*/ 0 h 377"/>
                <a:gd name="T40" fmla="*/ 0 w 345"/>
                <a:gd name="T41" fmla="*/ 0 h 377"/>
                <a:gd name="T42" fmla="*/ 0 w 345"/>
                <a:gd name="T43" fmla="*/ 0 h 377"/>
                <a:gd name="T44" fmla="*/ 0 w 345"/>
                <a:gd name="T45" fmla="*/ 0 h 377"/>
                <a:gd name="T46" fmla="*/ 0 w 345"/>
                <a:gd name="T47" fmla="*/ 0 h 377"/>
                <a:gd name="T48" fmla="*/ 0 w 345"/>
                <a:gd name="T49" fmla="*/ 0 h 377"/>
                <a:gd name="T50" fmla="*/ 0 w 345"/>
                <a:gd name="T51" fmla="*/ 0 h 377"/>
                <a:gd name="T52" fmla="*/ 0 w 345"/>
                <a:gd name="T53" fmla="*/ 0 h 377"/>
                <a:gd name="T54" fmla="*/ 0 w 345"/>
                <a:gd name="T55" fmla="*/ 0 h 377"/>
                <a:gd name="T56" fmla="*/ 0 w 345"/>
                <a:gd name="T57" fmla="*/ 0 h 377"/>
                <a:gd name="T58" fmla="*/ 0 w 345"/>
                <a:gd name="T59" fmla="*/ 0 h 377"/>
                <a:gd name="T60" fmla="*/ 0 w 345"/>
                <a:gd name="T61" fmla="*/ 0 h 377"/>
                <a:gd name="T62" fmla="*/ 0 w 345"/>
                <a:gd name="T63" fmla="*/ 0 h 377"/>
                <a:gd name="T64" fmla="*/ 0 w 345"/>
                <a:gd name="T65" fmla="*/ 0 h 377"/>
                <a:gd name="T66" fmla="*/ 0 w 345"/>
                <a:gd name="T67" fmla="*/ 0 h 377"/>
                <a:gd name="T68" fmla="*/ 0 w 345"/>
                <a:gd name="T69" fmla="*/ 0 h 377"/>
                <a:gd name="T70" fmla="*/ 0 w 345"/>
                <a:gd name="T71" fmla="*/ 0 h 377"/>
                <a:gd name="T72" fmla="*/ 0 w 345"/>
                <a:gd name="T73" fmla="*/ 0 h 377"/>
                <a:gd name="T74" fmla="*/ 0 w 345"/>
                <a:gd name="T75" fmla="*/ 0 h 377"/>
                <a:gd name="T76" fmla="*/ 0 w 345"/>
                <a:gd name="T77" fmla="*/ 0 h 377"/>
                <a:gd name="T78" fmla="*/ 0 w 345"/>
                <a:gd name="T79" fmla="*/ 0 h 377"/>
                <a:gd name="T80" fmla="*/ 0 w 345"/>
                <a:gd name="T81" fmla="*/ 0 h 377"/>
                <a:gd name="T82" fmla="*/ 0 w 345"/>
                <a:gd name="T83" fmla="*/ 0 h 377"/>
                <a:gd name="T84" fmla="*/ 0 w 345"/>
                <a:gd name="T85" fmla="*/ 0 h 377"/>
                <a:gd name="T86" fmla="*/ 0 w 345"/>
                <a:gd name="T87" fmla="*/ 0 h 377"/>
                <a:gd name="T88" fmla="*/ 0 w 345"/>
                <a:gd name="T89" fmla="*/ 0 h 377"/>
                <a:gd name="T90" fmla="*/ 0 w 345"/>
                <a:gd name="T91" fmla="*/ 0 h 3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45"/>
                <a:gd name="T139" fmla="*/ 0 h 377"/>
                <a:gd name="T140" fmla="*/ 345 w 345"/>
                <a:gd name="T141" fmla="*/ 377 h 3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45" h="377">
                  <a:moveTo>
                    <a:pt x="73" y="373"/>
                  </a:moveTo>
                  <a:lnTo>
                    <a:pt x="70" y="372"/>
                  </a:lnTo>
                  <a:lnTo>
                    <a:pt x="68" y="368"/>
                  </a:lnTo>
                  <a:lnTo>
                    <a:pt x="64" y="361"/>
                  </a:lnTo>
                  <a:lnTo>
                    <a:pt x="61" y="352"/>
                  </a:lnTo>
                  <a:lnTo>
                    <a:pt x="61" y="350"/>
                  </a:lnTo>
                  <a:lnTo>
                    <a:pt x="60" y="347"/>
                  </a:lnTo>
                  <a:lnTo>
                    <a:pt x="60" y="346"/>
                  </a:lnTo>
                  <a:lnTo>
                    <a:pt x="59" y="343"/>
                  </a:lnTo>
                  <a:lnTo>
                    <a:pt x="56" y="339"/>
                  </a:lnTo>
                  <a:lnTo>
                    <a:pt x="50" y="329"/>
                  </a:lnTo>
                  <a:lnTo>
                    <a:pt x="39" y="312"/>
                  </a:lnTo>
                  <a:lnTo>
                    <a:pt x="29" y="291"/>
                  </a:lnTo>
                  <a:lnTo>
                    <a:pt x="18" y="266"/>
                  </a:lnTo>
                  <a:lnTo>
                    <a:pt x="9" y="239"/>
                  </a:lnTo>
                  <a:lnTo>
                    <a:pt x="3" y="209"/>
                  </a:lnTo>
                  <a:lnTo>
                    <a:pt x="0" y="178"/>
                  </a:lnTo>
                  <a:lnTo>
                    <a:pt x="0" y="164"/>
                  </a:lnTo>
                  <a:lnTo>
                    <a:pt x="3" y="149"/>
                  </a:lnTo>
                  <a:lnTo>
                    <a:pt x="5" y="136"/>
                  </a:lnTo>
                  <a:lnTo>
                    <a:pt x="11" y="122"/>
                  </a:lnTo>
                  <a:lnTo>
                    <a:pt x="21" y="100"/>
                  </a:lnTo>
                  <a:lnTo>
                    <a:pt x="35" y="80"/>
                  </a:lnTo>
                  <a:lnTo>
                    <a:pt x="53" y="63"/>
                  </a:lnTo>
                  <a:lnTo>
                    <a:pt x="76" y="47"/>
                  </a:lnTo>
                  <a:lnTo>
                    <a:pt x="102" y="32"/>
                  </a:lnTo>
                  <a:lnTo>
                    <a:pt x="132" y="19"/>
                  </a:lnTo>
                  <a:lnTo>
                    <a:pt x="165" y="9"/>
                  </a:lnTo>
                  <a:lnTo>
                    <a:pt x="203" y="0"/>
                  </a:lnTo>
                  <a:lnTo>
                    <a:pt x="208" y="5"/>
                  </a:lnTo>
                  <a:lnTo>
                    <a:pt x="215" y="10"/>
                  </a:lnTo>
                  <a:lnTo>
                    <a:pt x="224" y="18"/>
                  </a:lnTo>
                  <a:lnTo>
                    <a:pt x="233" y="26"/>
                  </a:lnTo>
                  <a:lnTo>
                    <a:pt x="242" y="35"/>
                  </a:lnTo>
                  <a:lnTo>
                    <a:pt x="253" y="43"/>
                  </a:lnTo>
                  <a:lnTo>
                    <a:pt x="262" y="52"/>
                  </a:lnTo>
                  <a:lnTo>
                    <a:pt x="271" y="60"/>
                  </a:lnTo>
                  <a:lnTo>
                    <a:pt x="259" y="67"/>
                  </a:lnTo>
                  <a:lnTo>
                    <a:pt x="247" y="76"/>
                  </a:lnTo>
                  <a:lnTo>
                    <a:pt x="234" y="86"/>
                  </a:lnTo>
                  <a:lnTo>
                    <a:pt x="223" y="93"/>
                  </a:lnTo>
                  <a:lnTo>
                    <a:pt x="212" y="101"/>
                  </a:lnTo>
                  <a:lnTo>
                    <a:pt x="203" y="108"/>
                  </a:lnTo>
                  <a:lnTo>
                    <a:pt x="198" y="112"/>
                  </a:lnTo>
                  <a:lnTo>
                    <a:pt x="195" y="113"/>
                  </a:lnTo>
                  <a:lnTo>
                    <a:pt x="191" y="117"/>
                  </a:lnTo>
                  <a:lnTo>
                    <a:pt x="188" y="122"/>
                  </a:lnTo>
                  <a:lnTo>
                    <a:pt x="186" y="127"/>
                  </a:lnTo>
                  <a:lnTo>
                    <a:pt x="185" y="132"/>
                  </a:lnTo>
                  <a:lnTo>
                    <a:pt x="185" y="135"/>
                  </a:lnTo>
                  <a:lnTo>
                    <a:pt x="186" y="138"/>
                  </a:lnTo>
                  <a:lnTo>
                    <a:pt x="186" y="140"/>
                  </a:lnTo>
                  <a:lnTo>
                    <a:pt x="188" y="143"/>
                  </a:lnTo>
                  <a:lnTo>
                    <a:pt x="191" y="149"/>
                  </a:lnTo>
                  <a:lnTo>
                    <a:pt x="198" y="155"/>
                  </a:lnTo>
                  <a:lnTo>
                    <a:pt x="206" y="156"/>
                  </a:lnTo>
                  <a:lnTo>
                    <a:pt x="215" y="156"/>
                  </a:lnTo>
                  <a:lnTo>
                    <a:pt x="219" y="155"/>
                  </a:lnTo>
                  <a:lnTo>
                    <a:pt x="229" y="152"/>
                  </a:lnTo>
                  <a:lnTo>
                    <a:pt x="245" y="148"/>
                  </a:lnTo>
                  <a:lnTo>
                    <a:pt x="263" y="144"/>
                  </a:lnTo>
                  <a:lnTo>
                    <a:pt x="281" y="139"/>
                  </a:lnTo>
                  <a:lnTo>
                    <a:pt x="299" y="135"/>
                  </a:lnTo>
                  <a:lnTo>
                    <a:pt x="315" y="131"/>
                  </a:lnTo>
                  <a:lnTo>
                    <a:pt x="325" y="128"/>
                  </a:lnTo>
                  <a:lnTo>
                    <a:pt x="329" y="132"/>
                  </a:lnTo>
                  <a:lnTo>
                    <a:pt x="333" y="136"/>
                  </a:lnTo>
                  <a:lnTo>
                    <a:pt x="338" y="143"/>
                  </a:lnTo>
                  <a:lnTo>
                    <a:pt x="345" y="149"/>
                  </a:lnTo>
                  <a:lnTo>
                    <a:pt x="322" y="152"/>
                  </a:lnTo>
                  <a:lnTo>
                    <a:pt x="297" y="155"/>
                  </a:lnTo>
                  <a:lnTo>
                    <a:pt x="270" y="160"/>
                  </a:lnTo>
                  <a:lnTo>
                    <a:pt x="242" y="168"/>
                  </a:lnTo>
                  <a:lnTo>
                    <a:pt x="215" y="178"/>
                  </a:lnTo>
                  <a:lnTo>
                    <a:pt x="189" y="191"/>
                  </a:lnTo>
                  <a:lnTo>
                    <a:pt x="164" y="207"/>
                  </a:lnTo>
                  <a:lnTo>
                    <a:pt x="142" y="227"/>
                  </a:lnTo>
                  <a:lnTo>
                    <a:pt x="132" y="240"/>
                  </a:lnTo>
                  <a:lnTo>
                    <a:pt x="121" y="255"/>
                  </a:lnTo>
                  <a:lnTo>
                    <a:pt x="113" y="269"/>
                  </a:lnTo>
                  <a:lnTo>
                    <a:pt x="107" y="285"/>
                  </a:lnTo>
                  <a:lnTo>
                    <a:pt x="102" y="300"/>
                  </a:lnTo>
                  <a:lnTo>
                    <a:pt x="98" y="317"/>
                  </a:lnTo>
                  <a:lnTo>
                    <a:pt x="96" y="335"/>
                  </a:lnTo>
                  <a:lnTo>
                    <a:pt x="95" y="355"/>
                  </a:lnTo>
                  <a:lnTo>
                    <a:pt x="95" y="360"/>
                  </a:lnTo>
                  <a:lnTo>
                    <a:pt x="96" y="365"/>
                  </a:lnTo>
                  <a:lnTo>
                    <a:pt x="96" y="370"/>
                  </a:lnTo>
                  <a:lnTo>
                    <a:pt x="96" y="376"/>
                  </a:lnTo>
                  <a:lnTo>
                    <a:pt x="90" y="377"/>
                  </a:lnTo>
                  <a:lnTo>
                    <a:pt x="85" y="376"/>
                  </a:lnTo>
                  <a:lnTo>
                    <a:pt x="78" y="376"/>
                  </a:lnTo>
                  <a:lnTo>
                    <a:pt x="73" y="373"/>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54" name="Freeform 911">
              <a:extLst>
                <a:ext uri="{FF2B5EF4-FFF2-40B4-BE49-F238E27FC236}">
                  <a16:creationId xmlns:a16="http://schemas.microsoft.com/office/drawing/2014/main" id="{E15E1202-1667-4FE6-80E6-8C74523B711E}"/>
                </a:ext>
              </a:extLst>
            </p:cNvPr>
            <p:cNvSpPr>
              <a:spLocks/>
            </p:cNvSpPr>
            <p:nvPr/>
          </p:nvSpPr>
          <p:spPr bwMode="auto">
            <a:xfrm>
              <a:off x="403" y="2511"/>
              <a:ext cx="243" cy="127"/>
            </a:xfrm>
            <a:custGeom>
              <a:avLst/>
              <a:gdLst>
                <a:gd name="T0" fmla="*/ 0 w 1064"/>
                <a:gd name="T1" fmla="*/ 0 h 555"/>
                <a:gd name="T2" fmla="*/ 0 w 1064"/>
                <a:gd name="T3" fmla="*/ 0 h 555"/>
                <a:gd name="T4" fmla="*/ 0 w 1064"/>
                <a:gd name="T5" fmla="*/ 0 h 555"/>
                <a:gd name="T6" fmla="*/ 0 w 1064"/>
                <a:gd name="T7" fmla="*/ 0 h 555"/>
                <a:gd name="T8" fmla="*/ 0 w 1064"/>
                <a:gd name="T9" fmla="*/ 0 h 555"/>
                <a:gd name="T10" fmla="*/ 0 w 1064"/>
                <a:gd name="T11" fmla="*/ 0 h 555"/>
                <a:gd name="T12" fmla="*/ 0 w 1064"/>
                <a:gd name="T13" fmla="*/ 0 h 555"/>
                <a:gd name="T14" fmla="*/ 0 w 1064"/>
                <a:gd name="T15" fmla="*/ 0 h 555"/>
                <a:gd name="T16" fmla="*/ 0 w 1064"/>
                <a:gd name="T17" fmla="*/ 0 h 555"/>
                <a:gd name="T18" fmla="*/ 0 w 1064"/>
                <a:gd name="T19" fmla="*/ 0 h 555"/>
                <a:gd name="T20" fmla="*/ 0 w 1064"/>
                <a:gd name="T21" fmla="*/ 0 h 555"/>
                <a:gd name="T22" fmla="*/ 0 w 1064"/>
                <a:gd name="T23" fmla="*/ 0 h 555"/>
                <a:gd name="T24" fmla="*/ 0 w 1064"/>
                <a:gd name="T25" fmla="*/ 0 h 555"/>
                <a:gd name="T26" fmla="*/ 0 w 1064"/>
                <a:gd name="T27" fmla="*/ 0 h 555"/>
                <a:gd name="T28" fmla="*/ 0 w 1064"/>
                <a:gd name="T29" fmla="*/ 0 h 555"/>
                <a:gd name="T30" fmla="*/ 0 w 1064"/>
                <a:gd name="T31" fmla="*/ 0 h 555"/>
                <a:gd name="T32" fmla="*/ 0 w 1064"/>
                <a:gd name="T33" fmla="*/ 0 h 555"/>
                <a:gd name="T34" fmla="*/ 0 w 1064"/>
                <a:gd name="T35" fmla="*/ 0 h 555"/>
                <a:gd name="T36" fmla="*/ 0 w 1064"/>
                <a:gd name="T37" fmla="*/ 0 h 555"/>
                <a:gd name="T38" fmla="*/ 0 w 1064"/>
                <a:gd name="T39" fmla="*/ 0 h 555"/>
                <a:gd name="T40" fmla="*/ 0 w 1064"/>
                <a:gd name="T41" fmla="*/ 0 h 555"/>
                <a:gd name="T42" fmla="*/ 0 w 1064"/>
                <a:gd name="T43" fmla="*/ 0 h 555"/>
                <a:gd name="T44" fmla="*/ 0 w 1064"/>
                <a:gd name="T45" fmla="*/ 0 h 555"/>
                <a:gd name="T46" fmla="*/ 0 w 1064"/>
                <a:gd name="T47" fmla="*/ 0 h 555"/>
                <a:gd name="T48" fmla="*/ 0 w 1064"/>
                <a:gd name="T49" fmla="*/ 0 h 555"/>
                <a:gd name="T50" fmla="*/ 0 w 1064"/>
                <a:gd name="T51" fmla="*/ 0 h 555"/>
                <a:gd name="T52" fmla="*/ 0 w 1064"/>
                <a:gd name="T53" fmla="*/ 0 h 555"/>
                <a:gd name="T54" fmla="*/ 0 w 1064"/>
                <a:gd name="T55" fmla="*/ 0 h 555"/>
                <a:gd name="T56" fmla="*/ 0 w 1064"/>
                <a:gd name="T57" fmla="*/ 0 h 555"/>
                <a:gd name="T58" fmla="*/ 0 w 1064"/>
                <a:gd name="T59" fmla="*/ 0 h 555"/>
                <a:gd name="T60" fmla="*/ 0 w 1064"/>
                <a:gd name="T61" fmla="*/ 0 h 555"/>
                <a:gd name="T62" fmla="*/ 0 w 1064"/>
                <a:gd name="T63" fmla="*/ 0 h 555"/>
                <a:gd name="T64" fmla="*/ 0 w 1064"/>
                <a:gd name="T65" fmla="*/ 0 h 555"/>
                <a:gd name="T66" fmla="*/ 0 w 1064"/>
                <a:gd name="T67" fmla="*/ 0 h 555"/>
                <a:gd name="T68" fmla="*/ 0 w 1064"/>
                <a:gd name="T69" fmla="*/ 0 h 555"/>
                <a:gd name="T70" fmla="*/ 0 w 1064"/>
                <a:gd name="T71" fmla="*/ 0 h 555"/>
                <a:gd name="T72" fmla="*/ 0 w 1064"/>
                <a:gd name="T73" fmla="*/ 0 h 555"/>
                <a:gd name="T74" fmla="*/ 0 w 1064"/>
                <a:gd name="T75" fmla="*/ 0 h 555"/>
                <a:gd name="T76" fmla="*/ 0 w 1064"/>
                <a:gd name="T77" fmla="*/ 0 h 555"/>
                <a:gd name="T78" fmla="*/ 0 w 1064"/>
                <a:gd name="T79" fmla="*/ 0 h 555"/>
                <a:gd name="T80" fmla="*/ 0 w 1064"/>
                <a:gd name="T81" fmla="*/ 0 h 555"/>
                <a:gd name="T82" fmla="*/ 0 w 1064"/>
                <a:gd name="T83" fmla="*/ 0 h 555"/>
                <a:gd name="T84" fmla="*/ 0 w 1064"/>
                <a:gd name="T85" fmla="*/ 0 h 555"/>
                <a:gd name="T86" fmla="*/ 0 w 1064"/>
                <a:gd name="T87" fmla="*/ 0 h 555"/>
                <a:gd name="T88" fmla="*/ 0 w 1064"/>
                <a:gd name="T89" fmla="*/ 0 h 555"/>
                <a:gd name="T90" fmla="*/ 0 w 1064"/>
                <a:gd name="T91" fmla="*/ 0 h 555"/>
                <a:gd name="T92" fmla="*/ 0 w 1064"/>
                <a:gd name="T93" fmla="*/ 0 h 555"/>
                <a:gd name="T94" fmla="*/ 0 w 1064"/>
                <a:gd name="T95" fmla="*/ 0 h 555"/>
                <a:gd name="T96" fmla="*/ 0 w 1064"/>
                <a:gd name="T97" fmla="*/ 0 h 555"/>
                <a:gd name="T98" fmla="*/ 0 w 1064"/>
                <a:gd name="T99" fmla="*/ 0 h 555"/>
                <a:gd name="T100" fmla="*/ 0 w 1064"/>
                <a:gd name="T101" fmla="*/ 0 h 555"/>
                <a:gd name="T102" fmla="*/ 0 w 1064"/>
                <a:gd name="T103" fmla="*/ 0 h 555"/>
                <a:gd name="T104" fmla="*/ 0 w 1064"/>
                <a:gd name="T105" fmla="*/ 0 h 555"/>
                <a:gd name="T106" fmla="*/ 0 w 1064"/>
                <a:gd name="T107" fmla="*/ 0 h 555"/>
                <a:gd name="T108" fmla="*/ 0 w 1064"/>
                <a:gd name="T109" fmla="*/ 0 h 555"/>
                <a:gd name="T110" fmla="*/ 0 w 1064"/>
                <a:gd name="T111" fmla="*/ 0 h 5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64"/>
                <a:gd name="T169" fmla="*/ 0 h 555"/>
                <a:gd name="T170" fmla="*/ 1064 w 1064"/>
                <a:gd name="T171" fmla="*/ 555 h 5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64" h="555">
                  <a:moveTo>
                    <a:pt x="195" y="213"/>
                  </a:moveTo>
                  <a:lnTo>
                    <a:pt x="183" y="213"/>
                  </a:lnTo>
                  <a:lnTo>
                    <a:pt x="166" y="213"/>
                  </a:lnTo>
                  <a:lnTo>
                    <a:pt x="148" y="213"/>
                  </a:lnTo>
                  <a:lnTo>
                    <a:pt x="129" y="212"/>
                  </a:lnTo>
                  <a:lnTo>
                    <a:pt x="110" y="212"/>
                  </a:lnTo>
                  <a:lnTo>
                    <a:pt x="96" y="212"/>
                  </a:lnTo>
                  <a:lnTo>
                    <a:pt x="86" y="212"/>
                  </a:lnTo>
                  <a:lnTo>
                    <a:pt x="82" y="212"/>
                  </a:lnTo>
                  <a:lnTo>
                    <a:pt x="80" y="212"/>
                  </a:lnTo>
                  <a:lnTo>
                    <a:pt x="80" y="213"/>
                  </a:lnTo>
                  <a:lnTo>
                    <a:pt x="71" y="215"/>
                  </a:lnTo>
                  <a:lnTo>
                    <a:pt x="61" y="216"/>
                  </a:lnTo>
                  <a:lnTo>
                    <a:pt x="53" y="219"/>
                  </a:lnTo>
                  <a:lnTo>
                    <a:pt x="44" y="222"/>
                  </a:lnTo>
                  <a:lnTo>
                    <a:pt x="36" y="226"/>
                  </a:lnTo>
                  <a:lnTo>
                    <a:pt x="28" y="232"/>
                  </a:lnTo>
                  <a:lnTo>
                    <a:pt x="22" y="237"/>
                  </a:lnTo>
                  <a:lnTo>
                    <a:pt x="15" y="243"/>
                  </a:lnTo>
                  <a:lnTo>
                    <a:pt x="8" y="255"/>
                  </a:lnTo>
                  <a:lnTo>
                    <a:pt x="2" y="268"/>
                  </a:lnTo>
                  <a:lnTo>
                    <a:pt x="0" y="282"/>
                  </a:lnTo>
                  <a:lnTo>
                    <a:pt x="0" y="297"/>
                  </a:lnTo>
                  <a:lnTo>
                    <a:pt x="4" y="312"/>
                  </a:lnTo>
                  <a:lnTo>
                    <a:pt x="10" y="328"/>
                  </a:lnTo>
                  <a:lnTo>
                    <a:pt x="21" y="341"/>
                  </a:lnTo>
                  <a:lnTo>
                    <a:pt x="32" y="352"/>
                  </a:lnTo>
                  <a:lnTo>
                    <a:pt x="48" y="362"/>
                  </a:lnTo>
                  <a:lnTo>
                    <a:pt x="64" y="368"/>
                  </a:lnTo>
                  <a:lnTo>
                    <a:pt x="82" y="373"/>
                  </a:lnTo>
                  <a:lnTo>
                    <a:pt x="100" y="375"/>
                  </a:lnTo>
                  <a:lnTo>
                    <a:pt x="104" y="375"/>
                  </a:lnTo>
                  <a:lnTo>
                    <a:pt x="114" y="375"/>
                  </a:lnTo>
                  <a:lnTo>
                    <a:pt x="131" y="375"/>
                  </a:lnTo>
                  <a:lnTo>
                    <a:pt x="149" y="375"/>
                  </a:lnTo>
                  <a:lnTo>
                    <a:pt x="170" y="375"/>
                  </a:lnTo>
                  <a:lnTo>
                    <a:pt x="190" y="375"/>
                  </a:lnTo>
                  <a:lnTo>
                    <a:pt x="207" y="375"/>
                  </a:lnTo>
                  <a:lnTo>
                    <a:pt x="220" y="375"/>
                  </a:lnTo>
                  <a:lnTo>
                    <a:pt x="248" y="398"/>
                  </a:lnTo>
                  <a:lnTo>
                    <a:pt x="277" y="419"/>
                  </a:lnTo>
                  <a:lnTo>
                    <a:pt x="307" y="438"/>
                  </a:lnTo>
                  <a:lnTo>
                    <a:pt x="337" y="457"/>
                  </a:lnTo>
                  <a:lnTo>
                    <a:pt x="367" y="473"/>
                  </a:lnTo>
                  <a:lnTo>
                    <a:pt x="397" y="489"/>
                  </a:lnTo>
                  <a:lnTo>
                    <a:pt x="427" y="502"/>
                  </a:lnTo>
                  <a:lnTo>
                    <a:pt x="458" y="514"/>
                  </a:lnTo>
                  <a:lnTo>
                    <a:pt x="489" y="524"/>
                  </a:lnTo>
                  <a:lnTo>
                    <a:pt x="520" y="533"/>
                  </a:lnTo>
                  <a:lnTo>
                    <a:pt x="553" y="541"/>
                  </a:lnTo>
                  <a:lnTo>
                    <a:pt x="585" y="548"/>
                  </a:lnTo>
                  <a:lnTo>
                    <a:pt x="618" y="551"/>
                  </a:lnTo>
                  <a:lnTo>
                    <a:pt x="652" y="554"/>
                  </a:lnTo>
                  <a:lnTo>
                    <a:pt x="686" y="555"/>
                  </a:lnTo>
                  <a:lnTo>
                    <a:pt x="719" y="555"/>
                  </a:lnTo>
                  <a:lnTo>
                    <a:pt x="743" y="554"/>
                  </a:lnTo>
                  <a:lnTo>
                    <a:pt x="766" y="553"/>
                  </a:lnTo>
                  <a:lnTo>
                    <a:pt x="790" y="550"/>
                  </a:lnTo>
                  <a:lnTo>
                    <a:pt x="812" y="546"/>
                  </a:lnTo>
                  <a:lnTo>
                    <a:pt x="834" y="541"/>
                  </a:lnTo>
                  <a:lnTo>
                    <a:pt x="855" y="536"/>
                  </a:lnTo>
                  <a:lnTo>
                    <a:pt x="874" y="529"/>
                  </a:lnTo>
                  <a:lnTo>
                    <a:pt x="895" y="522"/>
                  </a:lnTo>
                  <a:lnTo>
                    <a:pt x="913" y="514"/>
                  </a:lnTo>
                  <a:lnTo>
                    <a:pt x="932" y="506"/>
                  </a:lnTo>
                  <a:lnTo>
                    <a:pt x="948" y="496"/>
                  </a:lnTo>
                  <a:lnTo>
                    <a:pt x="964" y="486"/>
                  </a:lnTo>
                  <a:lnTo>
                    <a:pt x="980" y="475"/>
                  </a:lnTo>
                  <a:lnTo>
                    <a:pt x="994" y="463"/>
                  </a:lnTo>
                  <a:lnTo>
                    <a:pt x="1007" y="451"/>
                  </a:lnTo>
                  <a:lnTo>
                    <a:pt x="1019" y="438"/>
                  </a:lnTo>
                  <a:lnTo>
                    <a:pt x="1032" y="421"/>
                  </a:lnTo>
                  <a:lnTo>
                    <a:pt x="1042" y="405"/>
                  </a:lnTo>
                  <a:lnTo>
                    <a:pt x="1050" y="388"/>
                  </a:lnTo>
                  <a:lnTo>
                    <a:pt x="1056" y="368"/>
                  </a:lnTo>
                  <a:lnTo>
                    <a:pt x="1062" y="350"/>
                  </a:lnTo>
                  <a:lnTo>
                    <a:pt x="1064" y="330"/>
                  </a:lnTo>
                  <a:lnTo>
                    <a:pt x="1064" y="311"/>
                  </a:lnTo>
                  <a:lnTo>
                    <a:pt x="1063" y="291"/>
                  </a:lnTo>
                  <a:lnTo>
                    <a:pt x="1056" y="263"/>
                  </a:lnTo>
                  <a:lnTo>
                    <a:pt x="1047" y="234"/>
                  </a:lnTo>
                  <a:lnTo>
                    <a:pt x="1033" y="207"/>
                  </a:lnTo>
                  <a:lnTo>
                    <a:pt x="1016" y="181"/>
                  </a:lnTo>
                  <a:lnTo>
                    <a:pt x="995" y="156"/>
                  </a:lnTo>
                  <a:lnTo>
                    <a:pt x="972" y="133"/>
                  </a:lnTo>
                  <a:lnTo>
                    <a:pt x="946" y="111"/>
                  </a:lnTo>
                  <a:lnTo>
                    <a:pt x="916" y="90"/>
                  </a:lnTo>
                  <a:lnTo>
                    <a:pt x="885" y="72"/>
                  </a:lnTo>
                  <a:lnTo>
                    <a:pt x="851" y="55"/>
                  </a:lnTo>
                  <a:lnTo>
                    <a:pt x="814" y="39"/>
                  </a:lnTo>
                  <a:lnTo>
                    <a:pt x="777" y="27"/>
                  </a:lnTo>
                  <a:lnTo>
                    <a:pt x="736" y="17"/>
                  </a:lnTo>
                  <a:lnTo>
                    <a:pt x="696" y="8"/>
                  </a:lnTo>
                  <a:lnTo>
                    <a:pt x="653" y="3"/>
                  </a:lnTo>
                  <a:lnTo>
                    <a:pt x="610" y="0"/>
                  </a:lnTo>
                  <a:lnTo>
                    <a:pt x="572" y="0"/>
                  </a:lnTo>
                  <a:lnTo>
                    <a:pt x="535" y="3"/>
                  </a:lnTo>
                  <a:lnTo>
                    <a:pt x="498" y="7"/>
                  </a:lnTo>
                  <a:lnTo>
                    <a:pt x="463" y="12"/>
                  </a:lnTo>
                  <a:lnTo>
                    <a:pt x="430" y="21"/>
                  </a:lnTo>
                  <a:lnTo>
                    <a:pt x="398" y="30"/>
                  </a:lnTo>
                  <a:lnTo>
                    <a:pt x="368" y="42"/>
                  </a:lnTo>
                  <a:lnTo>
                    <a:pt x="341" y="56"/>
                  </a:lnTo>
                  <a:lnTo>
                    <a:pt x="313" y="70"/>
                  </a:lnTo>
                  <a:lnTo>
                    <a:pt x="290" y="87"/>
                  </a:lnTo>
                  <a:lnTo>
                    <a:pt x="268" y="105"/>
                  </a:lnTo>
                  <a:lnTo>
                    <a:pt x="248" y="124"/>
                  </a:lnTo>
                  <a:lnTo>
                    <a:pt x="230" y="144"/>
                  </a:lnTo>
                  <a:lnTo>
                    <a:pt x="216" y="166"/>
                  </a:lnTo>
                  <a:lnTo>
                    <a:pt x="204" y="190"/>
                  </a:lnTo>
                  <a:lnTo>
                    <a:pt x="195" y="2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55" name="Freeform 912">
              <a:extLst>
                <a:ext uri="{FF2B5EF4-FFF2-40B4-BE49-F238E27FC236}">
                  <a16:creationId xmlns:a16="http://schemas.microsoft.com/office/drawing/2014/main" id="{EBE8D5D2-C754-4C73-8565-8DF9C85C3388}"/>
                </a:ext>
              </a:extLst>
            </p:cNvPr>
            <p:cNvSpPr>
              <a:spLocks/>
            </p:cNvSpPr>
            <p:nvPr/>
          </p:nvSpPr>
          <p:spPr bwMode="auto">
            <a:xfrm>
              <a:off x="414" y="2523"/>
              <a:ext cx="221" cy="105"/>
            </a:xfrm>
            <a:custGeom>
              <a:avLst/>
              <a:gdLst>
                <a:gd name="T0" fmla="*/ 0 w 969"/>
                <a:gd name="T1" fmla="*/ 0 h 461"/>
                <a:gd name="T2" fmla="*/ 0 w 969"/>
                <a:gd name="T3" fmla="*/ 0 h 461"/>
                <a:gd name="T4" fmla="*/ 0 w 969"/>
                <a:gd name="T5" fmla="*/ 0 h 461"/>
                <a:gd name="T6" fmla="*/ 0 w 969"/>
                <a:gd name="T7" fmla="*/ 0 h 461"/>
                <a:gd name="T8" fmla="*/ 0 w 969"/>
                <a:gd name="T9" fmla="*/ 0 h 461"/>
                <a:gd name="T10" fmla="*/ 0 w 969"/>
                <a:gd name="T11" fmla="*/ 0 h 461"/>
                <a:gd name="T12" fmla="*/ 0 w 969"/>
                <a:gd name="T13" fmla="*/ 0 h 461"/>
                <a:gd name="T14" fmla="*/ 0 w 969"/>
                <a:gd name="T15" fmla="*/ 0 h 461"/>
                <a:gd name="T16" fmla="*/ 0 w 969"/>
                <a:gd name="T17" fmla="*/ 0 h 461"/>
                <a:gd name="T18" fmla="*/ 0 w 969"/>
                <a:gd name="T19" fmla="*/ 0 h 461"/>
                <a:gd name="T20" fmla="*/ 0 w 969"/>
                <a:gd name="T21" fmla="*/ 0 h 461"/>
                <a:gd name="T22" fmla="*/ 0 w 969"/>
                <a:gd name="T23" fmla="*/ 0 h 461"/>
                <a:gd name="T24" fmla="*/ 0 w 969"/>
                <a:gd name="T25" fmla="*/ 0 h 461"/>
                <a:gd name="T26" fmla="*/ 0 w 969"/>
                <a:gd name="T27" fmla="*/ 0 h 461"/>
                <a:gd name="T28" fmla="*/ 0 w 969"/>
                <a:gd name="T29" fmla="*/ 0 h 461"/>
                <a:gd name="T30" fmla="*/ 0 w 969"/>
                <a:gd name="T31" fmla="*/ 0 h 461"/>
                <a:gd name="T32" fmla="*/ 0 w 969"/>
                <a:gd name="T33" fmla="*/ 0 h 461"/>
                <a:gd name="T34" fmla="*/ 0 w 969"/>
                <a:gd name="T35" fmla="*/ 0 h 461"/>
                <a:gd name="T36" fmla="*/ 0 w 969"/>
                <a:gd name="T37" fmla="*/ 0 h 461"/>
                <a:gd name="T38" fmla="*/ 0 w 969"/>
                <a:gd name="T39" fmla="*/ 0 h 461"/>
                <a:gd name="T40" fmla="*/ 0 w 969"/>
                <a:gd name="T41" fmla="*/ 0 h 461"/>
                <a:gd name="T42" fmla="*/ 0 w 969"/>
                <a:gd name="T43" fmla="*/ 0 h 461"/>
                <a:gd name="T44" fmla="*/ 0 w 969"/>
                <a:gd name="T45" fmla="*/ 0 h 461"/>
                <a:gd name="T46" fmla="*/ 0 w 969"/>
                <a:gd name="T47" fmla="*/ 0 h 461"/>
                <a:gd name="T48" fmla="*/ 0 w 969"/>
                <a:gd name="T49" fmla="*/ 0 h 461"/>
                <a:gd name="T50" fmla="*/ 0 w 969"/>
                <a:gd name="T51" fmla="*/ 0 h 461"/>
                <a:gd name="T52" fmla="*/ 0 w 969"/>
                <a:gd name="T53" fmla="*/ 0 h 461"/>
                <a:gd name="T54" fmla="*/ 0 w 969"/>
                <a:gd name="T55" fmla="*/ 0 h 461"/>
                <a:gd name="T56" fmla="*/ 0 w 969"/>
                <a:gd name="T57" fmla="*/ 0 h 461"/>
                <a:gd name="T58" fmla="*/ 0 w 969"/>
                <a:gd name="T59" fmla="*/ 0 h 461"/>
                <a:gd name="T60" fmla="*/ 0 w 969"/>
                <a:gd name="T61" fmla="*/ 0 h 461"/>
                <a:gd name="T62" fmla="*/ 0 w 969"/>
                <a:gd name="T63" fmla="*/ 0 h 461"/>
                <a:gd name="T64" fmla="*/ 0 w 969"/>
                <a:gd name="T65" fmla="*/ 0 h 461"/>
                <a:gd name="T66" fmla="*/ 0 w 969"/>
                <a:gd name="T67" fmla="*/ 0 h 461"/>
                <a:gd name="T68" fmla="*/ 0 w 969"/>
                <a:gd name="T69" fmla="*/ 0 h 461"/>
                <a:gd name="T70" fmla="*/ 0 w 969"/>
                <a:gd name="T71" fmla="*/ 0 h 461"/>
                <a:gd name="T72" fmla="*/ 0 w 969"/>
                <a:gd name="T73" fmla="*/ 0 h 461"/>
                <a:gd name="T74" fmla="*/ 0 w 969"/>
                <a:gd name="T75" fmla="*/ 0 h 461"/>
                <a:gd name="T76" fmla="*/ 0 w 969"/>
                <a:gd name="T77" fmla="*/ 0 h 461"/>
                <a:gd name="T78" fmla="*/ 0 w 969"/>
                <a:gd name="T79" fmla="*/ 0 h 461"/>
                <a:gd name="T80" fmla="*/ 0 w 969"/>
                <a:gd name="T81" fmla="*/ 0 h 461"/>
                <a:gd name="T82" fmla="*/ 0 w 969"/>
                <a:gd name="T83" fmla="*/ 0 h 461"/>
                <a:gd name="T84" fmla="*/ 0 w 969"/>
                <a:gd name="T85" fmla="*/ 0 h 461"/>
                <a:gd name="T86" fmla="*/ 0 w 969"/>
                <a:gd name="T87" fmla="*/ 0 h 461"/>
                <a:gd name="T88" fmla="*/ 0 w 969"/>
                <a:gd name="T89" fmla="*/ 0 h 461"/>
                <a:gd name="T90" fmla="*/ 0 w 969"/>
                <a:gd name="T91" fmla="*/ 0 h 461"/>
                <a:gd name="T92" fmla="*/ 0 w 969"/>
                <a:gd name="T93" fmla="*/ 0 h 461"/>
                <a:gd name="T94" fmla="*/ 0 w 969"/>
                <a:gd name="T95" fmla="*/ 0 h 461"/>
                <a:gd name="T96" fmla="*/ 0 w 969"/>
                <a:gd name="T97" fmla="*/ 0 h 461"/>
                <a:gd name="T98" fmla="*/ 0 w 969"/>
                <a:gd name="T99" fmla="*/ 0 h 461"/>
                <a:gd name="T100" fmla="*/ 0 w 969"/>
                <a:gd name="T101" fmla="*/ 0 h 46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969"/>
                <a:gd name="T154" fmla="*/ 0 h 461"/>
                <a:gd name="T155" fmla="*/ 969 w 969"/>
                <a:gd name="T156" fmla="*/ 461 h 46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969" h="461">
                  <a:moveTo>
                    <a:pt x="189" y="194"/>
                  </a:moveTo>
                  <a:lnTo>
                    <a:pt x="194" y="173"/>
                  </a:lnTo>
                  <a:lnTo>
                    <a:pt x="203" y="152"/>
                  </a:lnTo>
                  <a:lnTo>
                    <a:pt x="215" y="133"/>
                  </a:lnTo>
                  <a:lnTo>
                    <a:pt x="229" y="113"/>
                  </a:lnTo>
                  <a:lnTo>
                    <a:pt x="246" y="96"/>
                  </a:lnTo>
                  <a:lnTo>
                    <a:pt x="265" y="79"/>
                  </a:lnTo>
                  <a:lnTo>
                    <a:pt x="287" y="65"/>
                  </a:lnTo>
                  <a:lnTo>
                    <a:pt x="312" y="51"/>
                  </a:lnTo>
                  <a:lnTo>
                    <a:pt x="338" y="39"/>
                  </a:lnTo>
                  <a:lnTo>
                    <a:pt x="366" y="27"/>
                  </a:lnTo>
                  <a:lnTo>
                    <a:pt x="394" y="18"/>
                  </a:lnTo>
                  <a:lnTo>
                    <a:pt x="425" y="12"/>
                  </a:lnTo>
                  <a:lnTo>
                    <a:pt x="458" y="5"/>
                  </a:lnTo>
                  <a:lnTo>
                    <a:pt x="490" y="1"/>
                  </a:lnTo>
                  <a:lnTo>
                    <a:pt x="526" y="0"/>
                  </a:lnTo>
                  <a:lnTo>
                    <a:pt x="561" y="0"/>
                  </a:lnTo>
                  <a:lnTo>
                    <a:pt x="599" y="3"/>
                  </a:lnTo>
                  <a:lnTo>
                    <a:pt x="636" y="8"/>
                  </a:lnTo>
                  <a:lnTo>
                    <a:pt x="673" y="14"/>
                  </a:lnTo>
                  <a:lnTo>
                    <a:pt x="709" y="24"/>
                  </a:lnTo>
                  <a:lnTo>
                    <a:pt x="743" y="34"/>
                  </a:lnTo>
                  <a:lnTo>
                    <a:pt x="775" y="47"/>
                  </a:lnTo>
                  <a:lnTo>
                    <a:pt x="805" y="61"/>
                  </a:lnTo>
                  <a:lnTo>
                    <a:pt x="835" y="78"/>
                  </a:lnTo>
                  <a:lnTo>
                    <a:pt x="861" y="95"/>
                  </a:lnTo>
                  <a:lnTo>
                    <a:pt x="885" y="115"/>
                  </a:lnTo>
                  <a:lnTo>
                    <a:pt x="907" y="134"/>
                  </a:lnTo>
                  <a:lnTo>
                    <a:pt x="925" y="156"/>
                  </a:lnTo>
                  <a:lnTo>
                    <a:pt x="941" y="178"/>
                  </a:lnTo>
                  <a:lnTo>
                    <a:pt x="954" y="200"/>
                  </a:lnTo>
                  <a:lnTo>
                    <a:pt x="963" y="224"/>
                  </a:lnTo>
                  <a:lnTo>
                    <a:pt x="968" y="249"/>
                  </a:lnTo>
                  <a:lnTo>
                    <a:pt x="969" y="264"/>
                  </a:lnTo>
                  <a:lnTo>
                    <a:pt x="969" y="278"/>
                  </a:lnTo>
                  <a:lnTo>
                    <a:pt x="967" y="293"/>
                  </a:lnTo>
                  <a:lnTo>
                    <a:pt x="963" y="307"/>
                  </a:lnTo>
                  <a:lnTo>
                    <a:pt x="959" y="321"/>
                  </a:lnTo>
                  <a:lnTo>
                    <a:pt x="951" y="334"/>
                  </a:lnTo>
                  <a:lnTo>
                    <a:pt x="943" y="346"/>
                  </a:lnTo>
                  <a:lnTo>
                    <a:pt x="934" y="359"/>
                  </a:lnTo>
                  <a:lnTo>
                    <a:pt x="924" y="370"/>
                  </a:lnTo>
                  <a:lnTo>
                    <a:pt x="913" y="380"/>
                  </a:lnTo>
                  <a:lnTo>
                    <a:pt x="900" y="390"/>
                  </a:lnTo>
                  <a:lnTo>
                    <a:pt x="887" y="399"/>
                  </a:lnTo>
                  <a:lnTo>
                    <a:pt x="873" y="409"/>
                  </a:lnTo>
                  <a:lnTo>
                    <a:pt x="859" y="416"/>
                  </a:lnTo>
                  <a:lnTo>
                    <a:pt x="842" y="424"/>
                  </a:lnTo>
                  <a:lnTo>
                    <a:pt x="826" y="431"/>
                  </a:lnTo>
                  <a:lnTo>
                    <a:pt x="808" y="437"/>
                  </a:lnTo>
                  <a:lnTo>
                    <a:pt x="790" y="442"/>
                  </a:lnTo>
                  <a:lnTo>
                    <a:pt x="772" y="448"/>
                  </a:lnTo>
                  <a:lnTo>
                    <a:pt x="752" y="451"/>
                  </a:lnTo>
                  <a:lnTo>
                    <a:pt x="733" y="455"/>
                  </a:lnTo>
                  <a:lnTo>
                    <a:pt x="712" y="458"/>
                  </a:lnTo>
                  <a:lnTo>
                    <a:pt x="691" y="459"/>
                  </a:lnTo>
                  <a:lnTo>
                    <a:pt x="670" y="461"/>
                  </a:lnTo>
                  <a:lnTo>
                    <a:pt x="638" y="461"/>
                  </a:lnTo>
                  <a:lnTo>
                    <a:pt x="605" y="459"/>
                  </a:lnTo>
                  <a:lnTo>
                    <a:pt x="574" y="457"/>
                  </a:lnTo>
                  <a:lnTo>
                    <a:pt x="543" y="451"/>
                  </a:lnTo>
                  <a:lnTo>
                    <a:pt x="511" y="446"/>
                  </a:lnTo>
                  <a:lnTo>
                    <a:pt x="481" y="438"/>
                  </a:lnTo>
                  <a:lnTo>
                    <a:pt x="451" y="431"/>
                  </a:lnTo>
                  <a:lnTo>
                    <a:pt x="422" y="420"/>
                  </a:lnTo>
                  <a:lnTo>
                    <a:pt x="392" y="409"/>
                  </a:lnTo>
                  <a:lnTo>
                    <a:pt x="363" y="396"/>
                  </a:lnTo>
                  <a:lnTo>
                    <a:pt x="334" y="380"/>
                  </a:lnTo>
                  <a:lnTo>
                    <a:pt x="306" y="364"/>
                  </a:lnTo>
                  <a:lnTo>
                    <a:pt x="277" y="346"/>
                  </a:lnTo>
                  <a:lnTo>
                    <a:pt x="250" y="327"/>
                  </a:lnTo>
                  <a:lnTo>
                    <a:pt x="222" y="306"/>
                  </a:lnTo>
                  <a:lnTo>
                    <a:pt x="195" y="284"/>
                  </a:lnTo>
                  <a:lnTo>
                    <a:pt x="191" y="281"/>
                  </a:lnTo>
                  <a:lnTo>
                    <a:pt x="187" y="280"/>
                  </a:lnTo>
                  <a:lnTo>
                    <a:pt x="183" y="278"/>
                  </a:lnTo>
                  <a:lnTo>
                    <a:pt x="179" y="278"/>
                  </a:lnTo>
                  <a:lnTo>
                    <a:pt x="52" y="278"/>
                  </a:lnTo>
                  <a:lnTo>
                    <a:pt x="43" y="277"/>
                  </a:lnTo>
                  <a:lnTo>
                    <a:pt x="32" y="276"/>
                  </a:lnTo>
                  <a:lnTo>
                    <a:pt x="25" y="272"/>
                  </a:lnTo>
                  <a:lnTo>
                    <a:pt x="17" y="268"/>
                  </a:lnTo>
                  <a:lnTo>
                    <a:pt x="10" y="263"/>
                  </a:lnTo>
                  <a:lnTo>
                    <a:pt x="5" y="256"/>
                  </a:lnTo>
                  <a:lnTo>
                    <a:pt x="1" y="250"/>
                  </a:lnTo>
                  <a:lnTo>
                    <a:pt x="0" y="243"/>
                  </a:lnTo>
                  <a:lnTo>
                    <a:pt x="0" y="238"/>
                  </a:lnTo>
                  <a:lnTo>
                    <a:pt x="0" y="234"/>
                  </a:lnTo>
                  <a:lnTo>
                    <a:pt x="2" y="230"/>
                  </a:lnTo>
                  <a:lnTo>
                    <a:pt x="5" y="226"/>
                  </a:lnTo>
                  <a:lnTo>
                    <a:pt x="10" y="221"/>
                  </a:lnTo>
                  <a:lnTo>
                    <a:pt x="17" y="217"/>
                  </a:lnTo>
                  <a:lnTo>
                    <a:pt x="26" y="213"/>
                  </a:lnTo>
                  <a:lnTo>
                    <a:pt x="35" y="212"/>
                  </a:lnTo>
                  <a:lnTo>
                    <a:pt x="34" y="212"/>
                  </a:lnTo>
                  <a:lnTo>
                    <a:pt x="32" y="212"/>
                  </a:lnTo>
                  <a:lnTo>
                    <a:pt x="164" y="213"/>
                  </a:lnTo>
                  <a:lnTo>
                    <a:pt x="172" y="212"/>
                  </a:lnTo>
                  <a:lnTo>
                    <a:pt x="179" y="207"/>
                  </a:lnTo>
                  <a:lnTo>
                    <a:pt x="185" y="202"/>
                  </a:lnTo>
                  <a:lnTo>
                    <a:pt x="189" y="194"/>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56" name="Freeform 913">
              <a:extLst>
                <a:ext uri="{FF2B5EF4-FFF2-40B4-BE49-F238E27FC236}">
                  <a16:creationId xmlns:a16="http://schemas.microsoft.com/office/drawing/2014/main" id="{28668D98-302E-446B-8E13-CB82FBA126EE}"/>
                </a:ext>
              </a:extLst>
            </p:cNvPr>
            <p:cNvSpPr>
              <a:spLocks/>
            </p:cNvSpPr>
            <p:nvPr/>
          </p:nvSpPr>
          <p:spPr bwMode="auto">
            <a:xfrm>
              <a:off x="429" y="2498"/>
              <a:ext cx="247" cy="97"/>
            </a:xfrm>
            <a:custGeom>
              <a:avLst/>
              <a:gdLst>
                <a:gd name="T0" fmla="*/ 0 w 1077"/>
                <a:gd name="T1" fmla="*/ 0 h 421"/>
                <a:gd name="T2" fmla="*/ 0 w 1077"/>
                <a:gd name="T3" fmla="*/ 0 h 421"/>
                <a:gd name="T4" fmla="*/ 0 w 1077"/>
                <a:gd name="T5" fmla="*/ 0 h 421"/>
                <a:gd name="T6" fmla="*/ 0 w 1077"/>
                <a:gd name="T7" fmla="*/ 0 h 421"/>
                <a:gd name="T8" fmla="*/ 0 w 1077"/>
                <a:gd name="T9" fmla="*/ 0 h 421"/>
                <a:gd name="T10" fmla="*/ 0 w 1077"/>
                <a:gd name="T11" fmla="*/ 0 h 421"/>
                <a:gd name="T12" fmla="*/ 0 w 1077"/>
                <a:gd name="T13" fmla="*/ 0 h 421"/>
                <a:gd name="T14" fmla="*/ 0 w 1077"/>
                <a:gd name="T15" fmla="*/ 0 h 421"/>
                <a:gd name="T16" fmla="*/ 0 w 1077"/>
                <a:gd name="T17" fmla="*/ 0 h 421"/>
                <a:gd name="T18" fmla="*/ 0 w 1077"/>
                <a:gd name="T19" fmla="*/ 0 h 421"/>
                <a:gd name="T20" fmla="*/ 0 w 1077"/>
                <a:gd name="T21" fmla="*/ 0 h 421"/>
                <a:gd name="T22" fmla="*/ 0 w 1077"/>
                <a:gd name="T23" fmla="*/ 0 h 421"/>
                <a:gd name="T24" fmla="*/ 0 w 1077"/>
                <a:gd name="T25" fmla="*/ 0 h 421"/>
                <a:gd name="T26" fmla="*/ 0 w 1077"/>
                <a:gd name="T27" fmla="*/ 0 h 421"/>
                <a:gd name="T28" fmla="*/ 0 w 1077"/>
                <a:gd name="T29" fmla="*/ 0 h 421"/>
                <a:gd name="T30" fmla="*/ 0 w 1077"/>
                <a:gd name="T31" fmla="*/ 0 h 421"/>
                <a:gd name="T32" fmla="*/ 0 w 1077"/>
                <a:gd name="T33" fmla="*/ 0 h 421"/>
                <a:gd name="T34" fmla="*/ 0 w 1077"/>
                <a:gd name="T35" fmla="*/ 0 h 421"/>
                <a:gd name="T36" fmla="*/ 0 w 1077"/>
                <a:gd name="T37" fmla="*/ 0 h 421"/>
                <a:gd name="T38" fmla="*/ 0 w 1077"/>
                <a:gd name="T39" fmla="*/ 0 h 421"/>
                <a:gd name="T40" fmla="*/ 0 w 1077"/>
                <a:gd name="T41" fmla="*/ 0 h 421"/>
                <a:gd name="T42" fmla="*/ 0 w 1077"/>
                <a:gd name="T43" fmla="*/ 0 h 421"/>
                <a:gd name="T44" fmla="*/ 0 w 1077"/>
                <a:gd name="T45" fmla="*/ 0 h 421"/>
                <a:gd name="T46" fmla="*/ 0 w 1077"/>
                <a:gd name="T47" fmla="*/ 0 h 421"/>
                <a:gd name="T48" fmla="*/ 0 w 1077"/>
                <a:gd name="T49" fmla="*/ 0 h 421"/>
                <a:gd name="T50" fmla="*/ 0 w 1077"/>
                <a:gd name="T51" fmla="*/ 0 h 421"/>
                <a:gd name="T52" fmla="*/ 0 w 1077"/>
                <a:gd name="T53" fmla="*/ 0 h 421"/>
                <a:gd name="T54" fmla="*/ 0 w 1077"/>
                <a:gd name="T55" fmla="*/ 0 h 421"/>
                <a:gd name="T56" fmla="*/ 0 w 1077"/>
                <a:gd name="T57" fmla="*/ 0 h 421"/>
                <a:gd name="T58" fmla="*/ 0 w 1077"/>
                <a:gd name="T59" fmla="*/ 0 h 421"/>
                <a:gd name="T60" fmla="*/ 0 w 1077"/>
                <a:gd name="T61" fmla="*/ 0 h 421"/>
                <a:gd name="T62" fmla="*/ 0 w 1077"/>
                <a:gd name="T63" fmla="*/ 0 h 421"/>
                <a:gd name="T64" fmla="*/ 0 w 1077"/>
                <a:gd name="T65" fmla="*/ 0 h 421"/>
                <a:gd name="T66" fmla="*/ 0 w 1077"/>
                <a:gd name="T67" fmla="*/ 0 h 421"/>
                <a:gd name="T68" fmla="*/ 0 w 1077"/>
                <a:gd name="T69" fmla="*/ 0 h 421"/>
                <a:gd name="T70" fmla="*/ 0 w 1077"/>
                <a:gd name="T71" fmla="*/ 0 h 421"/>
                <a:gd name="T72" fmla="*/ 0 w 1077"/>
                <a:gd name="T73" fmla="*/ 0 h 421"/>
                <a:gd name="T74" fmla="*/ 0 w 1077"/>
                <a:gd name="T75" fmla="*/ 0 h 421"/>
                <a:gd name="T76" fmla="*/ 0 w 1077"/>
                <a:gd name="T77" fmla="*/ 0 h 421"/>
                <a:gd name="T78" fmla="*/ 0 w 1077"/>
                <a:gd name="T79" fmla="*/ 0 h 421"/>
                <a:gd name="T80" fmla="*/ 0 w 1077"/>
                <a:gd name="T81" fmla="*/ 0 h 421"/>
                <a:gd name="T82" fmla="*/ 0 w 1077"/>
                <a:gd name="T83" fmla="*/ 0 h 421"/>
                <a:gd name="T84" fmla="*/ 0 w 1077"/>
                <a:gd name="T85" fmla="*/ 0 h 421"/>
                <a:gd name="T86" fmla="*/ 0 w 1077"/>
                <a:gd name="T87" fmla="*/ 0 h 421"/>
                <a:gd name="T88" fmla="*/ 0 w 1077"/>
                <a:gd name="T89" fmla="*/ 0 h 421"/>
                <a:gd name="T90" fmla="*/ 0 w 1077"/>
                <a:gd name="T91" fmla="*/ 0 h 421"/>
                <a:gd name="T92" fmla="*/ 0 w 1077"/>
                <a:gd name="T93" fmla="*/ 0 h 421"/>
                <a:gd name="T94" fmla="*/ 0 w 1077"/>
                <a:gd name="T95" fmla="*/ 0 h 421"/>
                <a:gd name="T96" fmla="*/ 0 w 1077"/>
                <a:gd name="T97" fmla="*/ 0 h 421"/>
                <a:gd name="T98" fmla="*/ 0 w 1077"/>
                <a:gd name="T99" fmla="*/ 0 h 421"/>
                <a:gd name="T100" fmla="*/ 0 w 1077"/>
                <a:gd name="T101" fmla="*/ 0 h 42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077"/>
                <a:gd name="T154" fmla="*/ 0 h 421"/>
                <a:gd name="T155" fmla="*/ 1077 w 1077"/>
                <a:gd name="T156" fmla="*/ 421 h 42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077" h="421">
                  <a:moveTo>
                    <a:pt x="0" y="292"/>
                  </a:moveTo>
                  <a:lnTo>
                    <a:pt x="0" y="292"/>
                  </a:lnTo>
                  <a:lnTo>
                    <a:pt x="0" y="294"/>
                  </a:lnTo>
                  <a:lnTo>
                    <a:pt x="0" y="295"/>
                  </a:lnTo>
                  <a:lnTo>
                    <a:pt x="1" y="303"/>
                  </a:lnTo>
                  <a:lnTo>
                    <a:pt x="3" y="309"/>
                  </a:lnTo>
                  <a:lnTo>
                    <a:pt x="9" y="315"/>
                  </a:lnTo>
                  <a:lnTo>
                    <a:pt x="15" y="317"/>
                  </a:lnTo>
                  <a:lnTo>
                    <a:pt x="111" y="350"/>
                  </a:lnTo>
                  <a:lnTo>
                    <a:pt x="113" y="350"/>
                  </a:lnTo>
                  <a:lnTo>
                    <a:pt x="114" y="350"/>
                  </a:lnTo>
                  <a:lnTo>
                    <a:pt x="115" y="350"/>
                  </a:lnTo>
                  <a:lnTo>
                    <a:pt x="118" y="350"/>
                  </a:lnTo>
                  <a:lnTo>
                    <a:pt x="126" y="351"/>
                  </a:lnTo>
                  <a:lnTo>
                    <a:pt x="136" y="352"/>
                  </a:lnTo>
                  <a:lnTo>
                    <a:pt x="148" y="354"/>
                  </a:lnTo>
                  <a:lnTo>
                    <a:pt x="160" y="356"/>
                  </a:lnTo>
                  <a:lnTo>
                    <a:pt x="170" y="357"/>
                  </a:lnTo>
                  <a:lnTo>
                    <a:pt x="178" y="359"/>
                  </a:lnTo>
                  <a:lnTo>
                    <a:pt x="180" y="359"/>
                  </a:lnTo>
                  <a:lnTo>
                    <a:pt x="223" y="369"/>
                  </a:lnTo>
                  <a:lnTo>
                    <a:pt x="266" y="378"/>
                  </a:lnTo>
                  <a:lnTo>
                    <a:pt x="308" y="387"/>
                  </a:lnTo>
                  <a:lnTo>
                    <a:pt x="350" y="394"/>
                  </a:lnTo>
                  <a:lnTo>
                    <a:pt x="391" y="400"/>
                  </a:lnTo>
                  <a:lnTo>
                    <a:pt x="432" y="406"/>
                  </a:lnTo>
                  <a:lnTo>
                    <a:pt x="472" y="411"/>
                  </a:lnTo>
                  <a:lnTo>
                    <a:pt x="511" y="413"/>
                  </a:lnTo>
                  <a:lnTo>
                    <a:pt x="550" y="417"/>
                  </a:lnTo>
                  <a:lnTo>
                    <a:pt x="588" y="419"/>
                  </a:lnTo>
                  <a:lnTo>
                    <a:pt x="624" y="420"/>
                  </a:lnTo>
                  <a:lnTo>
                    <a:pt x="659" y="421"/>
                  </a:lnTo>
                  <a:lnTo>
                    <a:pt x="694" y="421"/>
                  </a:lnTo>
                  <a:lnTo>
                    <a:pt x="727" y="421"/>
                  </a:lnTo>
                  <a:lnTo>
                    <a:pt x="760" y="420"/>
                  </a:lnTo>
                  <a:lnTo>
                    <a:pt x="791" y="419"/>
                  </a:lnTo>
                  <a:lnTo>
                    <a:pt x="819" y="417"/>
                  </a:lnTo>
                  <a:lnTo>
                    <a:pt x="848" y="415"/>
                  </a:lnTo>
                  <a:lnTo>
                    <a:pt x="874" y="413"/>
                  </a:lnTo>
                  <a:lnTo>
                    <a:pt x="900" y="411"/>
                  </a:lnTo>
                  <a:lnTo>
                    <a:pt x="924" y="408"/>
                  </a:lnTo>
                  <a:lnTo>
                    <a:pt x="946" y="406"/>
                  </a:lnTo>
                  <a:lnTo>
                    <a:pt x="965" y="403"/>
                  </a:lnTo>
                  <a:lnTo>
                    <a:pt x="983" y="400"/>
                  </a:lnTo>
                  <a:lnTo>
                    <a:pt x="1000" y="398"/>
                  </a:lnTo>
                  <a:lnTo>
                    <a:pt x="1015" y="396"/>
                  </a:lnTo>
                  <a:lnTo>
                    <a:pt x="1028" y="394"/>
                  </a:lnTo>
                  <a:lnTo>
                    <a:pt x="1038" y="393"/>
                  </a:lnTo>
                  <a:lnTo>
                    <a:pt x="1046" y="391"/>
                  </a:lnTo>
                  <a:lnTo>
                    <a:pt x="1052" y="390"/>
                  </a:lnTo>
                  <a:lnTo>
                    <a:pt x="1056" y="389"/>
                  </a:lnTo>
                  <a:lnTo>
                    <a:pt x="1058" y="389"/>
                  </a:lnTo>
                  <a:lnTo>
                    <a:pt x="1065" y="385"/>
                  </a:lnTo>
                  <a:lnTo>
                    <a:pt x="1072" y="380"/>
                  </a:lnTo>
                  <a:lnTo>
                    <a:pt x="1076" y="373"/>
                  </a:lnTo>
                  <a:lnTo>
                    <a:pt x="1077" y="365"/>
                  </a:lnTo>
                  <a:lnTo>
                    <a:pt x="1077" y="364"/>
                  </a:lnTo>
                  <a:lnTo>
                    <a:pt x="1074" y="342"/>
                  </a:lnTo>
                  <a:lnTo>
                    <a:pt x="1068" y="316"/>
                  </a:lnTo>
                  <a:lnTo>
                    <a:pt x="1058" y="289"/>
                  </a:lnTo>
                  <a:lnTo>
                    <a:pt x="1043" y="261"/>
                  </a:lnTo>
                  <a:lnTo>
                    <a:pt x="1022" y="235"/>
                  </a:lnTo>
                  <a:lnTo>
                    <a:pt x="998" y="210"/>
                  </a:lnTo>
                  <a:lnTo>
                    <a:pt x="965" y="190"/>
                  </a:lnTo>
                  <a:lnTo>
                    <a:pt x="927" y="175"/>
                  </a:lnTo>
                  <a:lnTo>
                    <a:pt x="924" y="168"/>
                  </a:lnTo>
                  <a:lnTo>
                    <a:pt x="917" y="158"/>
                  </a:lnTo>
                  <a:lnTo>
                    <a:pt x="909" y="148"/>
                  </a:lnTo>
                  <a:lnTo>
                    <a:pt x="899" y="136"/>
                  </a:lnTo>
                  <a:lnTo>
                    <a:pt x="886" y="123"/>
                  </a:lnTo>
                  <a:lnTo>
                    <a:pt x="871" y="110"/>
                  </a:lnTo>
                  <a:lnTo>
                    <a:pt x="853" y="97"/>
                  </a:lnTo>
                  <a:lnTo>
                    <a:pt x="832" y="84"/>
                  </a:lnTo>
                  <a:lnTo>
                    <a:pt x="809" y="70"/>
                  </a:lnTo>
                  <a:lnTo>
                    <a:pt x="782" y="58"/>
                  </a:lnTo>
                  <a:lnTo>
                    <a:pt x="750" y="45"/>
                  </a:lnTo>
                  <a:lnTo>
                    <a:pt x="715" y="34"/>
                  </a:lnTo>
                  <a:lnTo>
                    <a:pt x="676" y="23"/>
                  </a:lnTo>
                  <a:lnTo>
                    <a:pt x="632" y="14"/>
                  </a:lnTo>
                  <a:lnTo>
                    <a:pt x="584" y="6"/>
                  </a:lnTo>
                  <a:lnTo>
                    <a:pt x="532" y="1"/>
                  </a:lnTo>
                  <a:lnTo>
                    <a:pt x="523" y="1"/>
                  </a:lnTo>
                  <a:lnTo>
                    <a:pt x="504" y="0"/>
                  </a:lnTo>
                  <a:lnTo>
                    <a:pt x="478" y="1"/>
                  </a:lnTo>
                  <a:lnTo>
                    <a:pt x="445" y="2"/>
                  </a:lnTo>
                  <a:lnTo>
                    <a:pt x="407" y="5"/>
                  </a:lnTo>
                  <a:lnTo>
                    <a:pt x="364" y="10"/>
                  </a:lnTo>
                  <a:lnTo>
                    <a:pt x="318" y="18"/>
                  </a:lnTo>
                  <a:lnTo>
                    <a:pt x="272" y="28"/>
                  </a:lnTo>
                  <a:lnTo>
                    <a:pt x="223" y="43"/>
                  </a:lnTo>
                  <a:lnTo>
                    <a:pt x="178" y="62"/>
                  </a:lnTo>
                  <a:lnTo>
                    <a:pt x="134" y="86"/>
                  </a:lnTo>
                  <a:lnTo>
                    <a:pt x="95" y="114"/>
                  </a:lnTo>
                  <a:lnTo>
                    <a:pt x="59" y="148"/>
                  </a:lnTo>
                  <a:lnTo>
                    <a:pt x="31" y="190"/>
                  </a:lnTo>
                  <a:lnTo>
                    <a:pt x="11" y="238"/>
                  </a:lnTo>
                  <a:lnTo>
                    <a:pt x="0" y="2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57" name="Freeform 914">
              <a:extLst>
                <a:ext uri="{FF2B5EF4-FFF2-40B4-BE49-F238E27FC236}">
                  <a16:creationId xmlns:a16="http://schemas.microsoft.com/office/drawing/2014/main" id="{F0E9EED6-8556-4956-A662-DDBC82E81761}"/>
                </a:ext>
              </a:extLst>
            </p:cNvPr>
            <p:cNvSpPr>
              <a:spLocks/>
            </p:cNvSpPr>
            <p:nvPr/>
          </p:nvSpPr>
          <p:spPr bwMode="auto">
            <a:xfrm>
              <a:off x="440" y="2510"/>
              <a:ext cx="224" cy="74"/>
            </a:xfrm>
            <a:custGeom>
              <a:avLst/>
              <a:gdLst>
                <a:gd name="T0" fmla="*/ 0 w 975"/>
                <a:gd name="T1" fmla="*/ 0 h 324"/>
                <a:gd name="T2" fmla="*/ 0 w 975"/>
                <a:gd name="T3" fmla="*/ 0 h 324"/>
                <a:gd name="T4" fmla="*/ 0 w 975"/>
                <a:gd name="T5" fmla="*/ 0 h 324"/>
                <a:gd name="T6" fmla="*/ 0 w 975"/>
                <a:gd name="T7" fmla="*/ 0 h 324"/>
                <a:gd name="T8" fmla="*/ 0 w 975"/>
                <a:gd name="T9" fmla="*/ 0 h 324"/>
                <a:gd name="T10" fmla="*/ 0 w 975"/>
                <a:gd name="T11" fmla="*/ 0 h 324"/>
                <a:gd name="T12" fmla="*/ 0 w 975"/>
                <a:gd name="T13" fmla="*/ 0 h 324"/>
                <a:gd name="T14" fmla="*/ 0 w 975"/>
                <a:gd name="T15" fmla="*/ 0 h 324"/>
                <a:gd name="T16" fmla="*/ 0 w 975"/>
                <a:gd name="T17" fmla="*/ 0 h 324"/>
                <a:gd name="T18" fmla="*/ 0 w 975"/>
                <a:gd name="T19" fmla="*/ 0 h 324"/>
                <a:gd name="T20" fmla="*/ 0 w 975"/>
                <a:gd name="T21" fmla="*/ 0 h 324"/>
                <a:gd name="T22" fmla="*/ 0 w 975"/>
                <a:gd name="T23" fmla="*/ 0 h 324"/>
                <a:gd name="T24" fmla="*/ 0 w 975"/>
                <a:gd name="T25" fmla="*/ 0 h 324"/>
                <a:gd name="T26" fmla="*/ 0 w 975"/>
                <a:gd name="T27" fmla="*/ 0 h 324"/>
                <a:gd name="T28" fmla="*/ 0 w 975"/>
                <a:gd name="T29" fmla="*/ 0 h 324"/>
                <a:gd name="T30" fmla="*/ 0 w 975"/>
                <a:gd name="T31" fmla="*/ 0 h 324"/>
                <a:gd name="T32" fmla="*/ 0 w 975"/>
                <a:gd name="T33" fmla="*/ 0 h 324"/>
                <a:gd name="T34" fmla="*/ 0 w 975"/>
                <a:gd name="T35" fmla="*/ 0 h 324"/>
                <a:gd name="T36" fmla="*/ 0 w 975"/>
                <a:gd name="T37" fmla="*/ 0 h 324"/>
                <a:gd name="T38" fmla="*/ 0 w 975"/>
                <a:gd name="T39" fmla="*/ 0 h 324"/>
                <a:gd name="T40" fmla="*/ 0 w 975"/>
                <a:gd name="T41" fmla="*/ 0 h 324"/>
                <a:gd name="T42" fmla="*/ 0 w 975"/>
                <a:gd name="T43" fmla="*/ 0 h 324"/>
                <a:gd name="T44" fmla="*/ 0 w 975"/>
                <a:gd name="T45" fmla="*/ 0 h 324"/>
                <a:gd name="T46" fmla="*/ 0 w 975"/>
                <a:gd name="T47" fmla="*/ 0 h 324"/>
                <a:gd name="T48" fmla="*/ 0 w 975"/>
                <a:gd name="T49" fmla="*/ 0 h 324"/>
                <a:gd name="T50" fmla="*/ 0 w 975"/>
                <a:gd name="T51" fmla="*/ 0 h 324"/>
                <a:gd name="T52" fmla="*/ 0 w 975"/>
                <a:gd name="T53" fmla="*/ 0 h 324"/>
                <a:gd name="T54" fmla="*/ 0 w 975"/>
                <a:gd name="T55" fmla="*/ 0 h 324"/>
                <a:gd name="T56" fmla="*/ 0 w 975"/>
                <a:gd name="T57" fmla="*/ 0 h 324"/>
                <a:gd name="T58" fmla="*/ 0 w 975"/>
                <a:gd name="T59" fmla="*/ 0 h 324"/>
                <a:gd name="T60" fmla="*/ 0 w 975"/>
                <a:gd name="T61" fmla="*/ 0 h 324"/>
                <a:gd name="T62" fmla="*/ 0 w 975"/>
                <a:gd name="T63" fmla="*/ 0 h 324"/>
                <a:gd name="T64" fmla="*/ 0 w 975"/>
                <a:gd name="T65" fmla="*/ 0 h 324"/>
                <a:gd name="T66" fmla="*/ 0 w 975"/>
                <a:gd name="T67" fmla="*/ 0 h 324"/>
                <a:gd name="T68" fmla="*/ 0 w 975"/>
                <a:gd name="T69" fmla="*/ 0 h 324"/>
                <a:gd name="T70" fmla="*/ 0 w 975"/>
                <a:gd name="T71" fmla="*/ 0 h 324"/>
                <a:gd name="T72" fmla="*/ 0 w 975"/>
                <a:gd name="T73" fmla="*/ 0 h 324"/>
                <a:gd name="T74" fmla="*/ 0 w 975"/>
                <a:gd name="T75" fmla="*/ 0 h 324"/>
                <a:gd name="T76" fmla="*/ 0 w 975"/>
                <a:gd name="T77" fmla="*/ 0 h 324"/>
                <a:gd name="T78" fmla="*/ 0 w 975"/>
                <a:gd name="T79" fmla="*/ 0 h 3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75"/>
                <a:gd name="T121" fmla="*/ 0 h 324"/>
                <a:gd name="T122" fmla="*/ 975 w 975"/>
                <a:gd name="T123" fmla="*/ 324 h 3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75" h="324">
                  <a:moveTo>
                    <a:pt x="479" y="0"/>
                  </a:moveTo>
                  <a:lnTo>
                    <a:pt x="534" y="7"/>
                  </a:lnTo>
                  <a:lnTo>
                    <a:pt x="583" y="15"/>
                  </a:lnTo>
                  <a:lnTo>
                    <a:pt x="626" y="25"/>
                  </a:lnTo>
                  <a:lnTo>
                    <a:pt x="665" y="35"/>
                  </a:lnTo>
                  <a:lnTo>
                    <a:pt x="699" y="47"/>
                  </a:lnTo>
                  <a:lnTo>
                    <a:pt x="728" y="60"/>
                  </a:lnTo>
                  <a:lnTo>
                    <a:pt x="752" y="73"/>
                  </a:lnTo>
                  <a:lnTo>
                    <a:pt x="773" y="86"/>
                  </a:lnTo>
                  <a:lnTo>
                    <a:pt x="792" y="99"/>
                  </a:lnTo>
                  <a:lnTo>
                    <a:pt x="805" y="112"/>
                  </a:lnTo>
                  <a:lnTo>
                    <a:pt x="816" y="122"/>
                  </a:lnTo>
                  <a:lnTo>
                    <a:pt x="824" y="133"/>
                  </a:lnTo>
                  <a:lnTo>
                    <a:pt x="831" y="141"/>
                  </a:lnTo>
                  <a:lnTo>
                    <a:pt x="834" y="147"/>
                  </a:lnTo>
                  <a:lnTo>
                    <a:pt x="837" y="151"/>
                  </a:lnTo>
                  <a:lnTo>
                    <a:pt x="837" y="152"/>
                  </a:lnTo>
                  <a:lnTo>
                    <a:pt x="840" y="158"/>
                  </a:lnTo>
                  <a:lnTo>
                    <a:pt x="844" y="163"/>
                  </a:lnTo>
                  <a:lnTo>
                    <a:pt x="849" y="167"/>
                  </a:lnTo>
                  <a:lnTo>
                    <a:pt x="855" y="168"/>
                  </a:lnTo>
                  <a:lnTo>
                    <a:pt x="885" y="178"/>
                  </a:lnTo>
                  <a:lnTo>
                    <a:pt x="910" y="191"/>
                  </a:lnTo>
                  <a:lnTo>
                    <a:pt x="929" y="208"/>
                  </a:lnTo>
                  <a:lnTo>
                    <a:pt x="945" y="227"/>
                  </a:lnTo>
                  <a:lnTo>
                    <a:pt x="957" y="246"/>
                  </a:lnTo>
                  <a:lnTo>
                    <a:pt x="966" y="264"/>
                  </a:lnTo>
                  <a:lnTo>
                    <a:pt x="971" y="281"/>
                  </a:lnTo>
                  <a:lnTo>
                    <a:pt x="975" y="297"/>
                  </a:lnTo>
                  <a:lnTo>
                    <a:pt x="956" y="301"/>
                  </a:lnTo>
                  <a:lnTo>
                    <a:pt x="931" y="305"/>
                  </a:lnTo>
                  <a:lnTo>
                    <a:pt x="900" y="308"/>
                  </a:lnTo>
                  <a:lnTo>
                    <a:pt x="863" y="312"/>
                  </a:lnTo>
                  <a:lnTo>
                    <a:pt x="821" y="316"/>
                  </a:lnTo>
                  <a:lnTo>
                    <a:pt x="776" y="320"/>
                  </a:lnTo>
                  <a:lnTo>
                    <a:pt x="726" y="323"/>
                  </a:lnTo>
                  <a:lnTo>
                    <a:pt x="672" y="324"/>
                  </a:lnTo>
                  <a:lnTo>
                    <a:pt x="615" y="324"/>
                  </a:lnTo>
                  <a:lnTo>
                    <a:pt x="553" y="323"/>
                  </a:lnTo>
                  <a:lnTo>
                    <a:pt x="491" y="319"/>
                  </a:lnTo>
                  <a:lnTo>
                    <a:pt x="425" y="314"/>
                  </a:lnTo>
                  <a:lnTo>
                    <a:pt x="356" y="306"/>
                  </a:lnTo>
                  <a:lnTo>
                    <a:pt x="285" y="294"/>
                  </a:lnTo>
                  <a:lnTo>
                    <a:pt x="214" y="280"/>
                  </a:lnTo>
                  <a:lnTo>
                    <a:pt x="141" y="263"/>
                  </a:lnTo>
                  <a:lnTo>
                    <a:pt x="140" y="263"/>
                  </a:lnTo>
                  <a:lnTo>
                    <a:pt x="140" y="262"/>
                  </a:lnTo>
                  <a:lnTo>
                    <a:pt x="138" y="262"/>
                  </a:lnTo>
                  <a:lnTo>
                    <a:pt x="137" y="262"/>
                  </a:lnTo>
                  <a:lnTo>
                    <a:pt x="134" y="262"/>
                  </a:lnTo>
                  <a:lnTo>
                    <a:pt x="128" y="260"/>
                  </a:lnTo>
                  <a:lnTo>
                    <a:pt x="119" y="259"/>
                  </a:lnTo>
                  <a:lnTo>
                    <a:pt x="107" y="258"/>
                  </a:lnTo>
                  <a:lnTo>
                    <a:pt x="97" y="256"/>
                  </a:lnTo>
                  <a:lnTo>
                    <a:pt x="86" y="255"/>
                  </a:lnTo>
                  <a:lnTo>
                    <a:pt x="78" y="255"/>
                  </a:lnTo>
                  <a:lnTo>
                    <a:pt x="74" y="254"/>
                  </a:lnTo>
                  <a:lnTo>
                    <a:pt x="71" y="253"/>
                  </a:lnTo>
                  <a:lnTo>
                    <a:pt x="65" y="251"/>
                  </a:lnTo>
                  <a:lnTo>
                    <a:pt x="56" y="247"/>
                  </a:lnTo>
                  <a:lnTo>
                    <a:pt x="46" y="245"/>
                  </a:lnTo>
                  <a:lnTo>
                    <a:pt x="34" y="241"/>
                  </a:lnTo>
                  <a:lnTo>
                    <a:pt x="22" y="237"/>
                  </a:lnTo>
                  <a:lnTo>
                    <a:pt x="11" y="233"/>
                  </a:lnTo>
                  <a:lnTo>
                    <a:pt x="0" y="229"/>
                  </a:lnTo>
                  <a:lnTo>
                    <a:pt x="13" y="186"/>
                  </a:lnTo>
                  <a:lnTo>
                    <a:pt x="34" y="148"/>
                  </a:lnTo>
                  <a:lnTo>
                    <a:pt x="61" y="116"/>
                  </a:lnTo>
                  <a:lnTo>
                    <a:pt x="95" y="89"/>
                  </a:lnTo>
                  <a:lnTo>
                    <a:pt x="132" y="67"/>
                  </a:lnTo>
                  <a:lnTo>
                    <a:pt x="172" y="47"/>
                  </a:lnTo>
                  <a:lnTo>
                    <a:pt x="214" y="33"/>
                  </a:lnTo>
                  <a:lnTo>
                    <a:pt x="255" y="21"/>
                  </a:lnTo>
                  <a:lnTo>
                    <a:pt x="298" y="13"/>
                  </a:lnTo>
                  <a:lnTo>
                    <a:pt x="339" y="7"/>
                  </a:lnTo>
                  <a:lnTo>
                    <a:pt x="375" y="3"/>
                  </a:lnTo>
                  <a:lnTo>
                    <a:pt x="409" y="1"/>
                  </a:lnTo>
                  <a:lnTo>
                    <a:pt x="438" y="0"/>
                  </a:lnTo>
                  <a:lnTo>
                    <a:pt x="460" y="0"/>
                  </a:lnTo>
                  <a:lnTo>
                    <a:pt x="474" y="0"/>
                  </a:lnTo>
                  <a:lnTo>
                    <a:pt x="479"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58" name="Freeform 915">
              <a:extLst>
                <a:ext uri="{FF2B5EF4-FFF2-40B4-BE49-F238E27FC236}">
                  <a16:creationId xmlns:a16="http://schemas.microsoft.com/office/drawing/2014/main" id="{ED0E2CC5-12D8-4BFF-AD6F-CFED2CA7E7F8}"/>
                </a:ext>
              </a:extLst>
            </p:cNvPr>
            <p:cNvSpPr>
              <a:spLocks/>
            </p:cNvSpPr>
            <p:nvPr/>
          </p:nvSpPr>
          <p:spPr bwMode="auto">
            <a:xfrm>
              <a:off x="494" y="2536"/>
              <a:ext cx="149" cy="32"/>
            </a:xfrm>
            <a:custGeom>
              <a:avLst/>
              <a:gdLst>
                <a:gd name="T0" fmla="*/ 0 w 653"/>
                <a:gd name="T1" fmla="*/ 0 h 143"/>
                <a:gd name="T2" fmla="*/ 0 w 653"/>
                <a:gd name="T3" fmla="*/ 0 h 143"/>
                <a:gd name="T4" fmla="*/ 0 w 653"/>
                <a:gd name="T5" fmla="*/ 0 h 143"/>
                <a:gd name="T6" fmla="*/ 0 w 653"/>
                <a:gd name="T7" fmla="*/ 0 h 143"/>
                <a:gd name="T8" fmla="*/ 0 w 653"/>
                <a:gd name="T9" fmla="*/ 0 h 143"/>
                <a:gd name="T10" fmla="*/ 0 w 653"/>
                <a:gd name="T11" fmla="*/ 0 h 143"/>
                <a:gd name="T12" fmla="*/ 0 w 653"/>
                <a:gd name="T13" fmla="*/ 0 h 143"/>
                <a:gd name="T14" fmla="*/ 0 w 653"/>
                <a:gd name="T15" fmla="*/ 0 h 143"/>
                <a:gd name="T16" fmla="*/ 0 w 653"/>
                <a:gd name="T17" fmla="*/ 0 h 143"/>
                <a:gd name="T18" fmla="*/ 0 w 653"/>
                <a:gd name="T19" fmla="*/ 0 h 143"/>
                <a:gd name="T20" fmla="*/ 0 w 653"/>
                <a:gd name="T21" fmla="*/ 0 h 143"/>
                <a:gd name="T22" fmla="*/ 0 w 653"/>
                <a:gd name="T23" fmla="*/ 0 h 143"/>
                <a:gd name="T24" fmla="*/ 0 w 653"/>
                <a:gd name="T25" fmla="*/ 0 h 143"/>
                <a:gd name="T26" fmla="*/ 0 w 653"/>
                <a:gd name="T27" fmla="*/ 0 h 143"/>
                <a:gd name="T28" fmla="*/ 0 w 653"/>
                <a:gd name="T29" fmla="*/ 0 h 143"/>
                <a:gd name="T30" fmla="*/ 0 w 653"/>
                <a:gd name="T31" fmla="*/ 0 h 143"/>
                <a:gd name="T32" fmla="*/ 0 w 653"/>
                <a:gd name="T33" fmla="*/ 0 h 143"/>
                <a:gd name="T34" fmla="*/ 0 w 653"/>
                <a:gd name="T35" fmla="*/ 0 h 143"/>
                <a:gd name="T36" fmla="*/ 0 w 653"/>
                <a:gd name="T37" fmla="*/ 0 h 143"/>
                <a:gd name="T38" fmla="*/ 0 w 653"/>
                <a:gd name="T39" fmla="*/ 0 h 143"/>
                <a:gd name="T40" fmla="*/ 0 w 653"/>
                <a:gd name="T41" fmla="*/ 0 h 143"/>
                <a:gd name="T42" fmla="*/ 0 w 653"/>
                <a:gd name="T43" fmla="*/ 0 h 143"/>
                <a:gd name="T44" fmla="*/ 0 w 653"/>
                <a:gd name="T45" fmla="*/ 0 h 143"/>
                <a:gd name="T46" fmla="*/ 0 w 653"/>
                <a:gd name="T47" fmla="*/ 0 h 143"/>
                <a:gd name="T48" fmla="*/ 0 w 653"/>
                <a:gd name="T49" fmla="*/ 0 h 143"/>
                <a:gd name="T50" fmla="*/ 0 w 653"/>
                <a:gd name="T51" fmla="*/ 0 h 143"/>
                <a:gd name="T52" fmla="*/ 0 w 653"/>
                <a:gd name="T53" fmla="*/ 0 h 143"/>
                <a:gd name="T54" fmla="*/ 0 w 653"/>
                <a:gd name="T55" fmla="*/ 0 h 143"/>
                <a:gd name="T56" fmla="*/ 0 w 653"/>
                <a:gd name="T57" fmla="*/ 0 h 143"/>
                <a:gd name="T58" fmla="*/ 0 w 653"/>
                <a:gd name="T59" fmla="*/ 0 h 143"/>
                <a:gd name="T60" fmla="*/ 0 w 653"/>
                <a:gd name="T61" fmla="*/ 0 h 143"/>
                <a:gd name="T62" fmla="*/ 0 w 653"/>
                <a:gd name="T63" fmla="*/ 0 h 143"/>
                <a:gd name="T64" fmla="*/ 0 w 653"/>
                <a:gd name="T65" fmla="*/ 0 h 143"/>
                <a:gd name="T66" fmla="*/ 0 w 653"/>
                <a:gd name="T67" fmla="*/ 0 h 143"/>
                <a:gd name="T68" fmla="*/ 0 w 653"/>
                <a:gd name="T69" fmla="*/ 0 h 143"/>
                <a:gd name="T70" fmla="*/ 0 w 653"/>
                <a:gd name="T71" fmla="*/ 0 h 143"/>
                <a:gd name="T72" fmla="*/ 0 w 653"/>
                <a:gd name="T73" fmla="*/ 0 h 143"/>
                <a:gd name="T74" fmla="*/ 0 w 653"/>
                <a:gd name="T75" fmla="*/ 0 h 143"/>
                <a:gd name="T76" fmla="*/ 0 w 653"/>
                <a:gd name="T77" fmla="*/ 0 h 143"/>
                <a:gd name="T78" fmla="*/ 0 w 653"/>
                <a:gd name="T79" fmla="*/ 0 h 143"/>
                <a:gd name="T80" fmla="*/ 0 w 653"/>
                <a:gd name="T81" fmla="*/ 0 h 143"/>
                <a:gd name="T82" fmla="*/ 0 w 653"/>
                <a:gd name="T83" fmla="*/ 0 h 143"/>
                <a:gd name="T84" fmla="*/ 0 w 653"/>
                <a:gd name="T85" fmla="*/ 0 h 143"/>
                <a:gd name="T86" fmla="*/ 0 w 653"/>
                <a:gd name="T87" fmla="*/ 0 h 143"/>
                <a:gd name="T88" fmla="*/ 0 w 653"/>
                <a:gd name="T89" fmla="*/ 0 h 143"/>
                <a:gd name="T90" fmla="*/ 0 w 653"/>
                <a:gd name="T91" fmla="*/ 0 h 143"/>
                <a:gd name="T92" fmla="*/ 0 w 653"/>
                <a:gd name="T93" fmla="*/ 0 h 143"/>
                <a:gd name="T94" fmla="*/ 0 w 653"/>
                <a:gd name="T95" fmla="*/ 0 h 143"/>
                <a:gd name="T96" fmla="*/ 0 w 653"/>
                <a:gd name="T97" fmla="*/ 0 h 14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53"/>
                <a:gd name="T148" fmla="*/ 0 h 143"/>
                <a:gd name="T149" fmla="*/ 653 w 653"/>
                <a:gd name="T150" fmla="*/ 143 h 14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53" h="143">
                  <a:moveTo>
                    <a:pt x="11" y="100"/>
                  </a:moveTo>
                  <a:lnTo>
                    <a:pt x="4" y="107"/>
                  </a:lnTo>
                  <a:lnTo>
                    <a:pt x="0" y="115"/>
                  </a:lnTo>
                  <a:lnTo>
                    <a:pt x="0" y="124"/>
                  </a:lnTo>
                  <a:lnTo>
                    <a:pt x="4" y="133"/>
                  </a:lnTo>
                  <a:lnTo>
                    <a:pt x="10" y="139"/>
                  </a:lnTo>
                  <a:lnTo>
                    <a:pt x="18" y="143"/>
                  </a:lnTo>
                  <a:lnTo>
                    <a:pt x="27" y="143"/>
                  </a:lnTo>
                  <a:lnTo>
                    <a:pt x="36" y="141"/>
                  </a:lnTo>
                  <a:lnTo>
                    <a:pt x="78" y="117"/>
                  </a:lnTo>
                  <a:lnTo>
                    <a:pt x="122" y="99"/>
                  </a:lnTo>
                  <a:lnTo>
                    <a:pt x="168" y="83"/>
                  </a:lnTo>
                  <a:lnTo>
                    <a:pt x="216" y="72"/>
                  </a:lnTo>
                  <a:lnTo>
                    <a:pt x="265" y="62"/>
                  </a:lnTo>
                  <a:lnTo>
                    <a:pt x="313" y="56"/>
                  </a:lnTo>
                  <a:lnTo>
                    <a:pt x="361" y="51"/>
                  </a:lnTo>
                  <a:lnTo>
                    <a:pt x="408" y="48"/>
                  </a:lnTo>
                  <a:lnTo>
                    <a:pt x="453" y="48"/>
                  </a:lnTo>
                  <a:lnTo>
                    <a:pt x="493" y="48"/>
                  </a:lnTo>
                  <a:lnTo>
                    <a:pt x="529" y="49"/>
                  </a:lnTo>
                  <a:lnTo>
                    <a:pt x="562" y="51"/>
                  </a:lnTo>
                  <a:lnTo>
                    <a:pt x="588" y="53"/>
                  </a:lnTo>
                  <a:lnTo>
                    <a:pt x="607" y="55"/>
                  </a:lnTo>
                  <a:lnTo>
                    <a:pt x="620" y="56"/>
                  </a:lnTo>
                  <a:lnTo>
                    <a:pt x="626" y="57"/>
                  </a:lnTo>
                  <a:lnTo>
                    <a:pt x="635" y="56"/>
                  </a:lnTo>
                  <a:lnTo>
                    <a:pt x="644" y="52"/>
                  </a:lnTo>
                  <a:lnTo>
                    <a:pt x="649" y="46"/>
                  </a:lnTo>
                  <a:lnTo>
                    <a:pt x="653" y="36"/>
                  </a:lnTo>
                  <a:lnTo>
                    <a:pt x="652" y="27"/>
                  </a:lnTo>
                  <a:lnTo>
                    <a:pt x="648" y="18"/>
                  </a:lnTo>
                  <a:lnTo>
                    <a:pt x="641" y="13"/>
                  </a:lnTo>
                  <a:lnTo>
                    <a:pt x="632" y="9"/>
                  </a:lnTo>
                  <a:lnTo>
                    <a:pt x="626" y="8"/>
                  </a:lnTo>
                  <a:lnTo>
                    <a:pt x="610" y="7"/>
                  </a:lnTo>
                  <a:lnTo>
                    <a:pt x="588" y="5"/>
                  </a:lnTo>
                  <a:lnTo>
                    <a:pt x="561" y="3"/>
                  </a:lnTo>
                  <a:lnTo>
                    <a:pt x="527" y="1"/>
                  </a:lnTo>
                  <a:lnTo>
                    <a:pt x="488" y="0"/>
                  </a:lnTo>
                  <a:lnTo>
                    <a:pt x="446" y="0"/>
                  </a:lnTo>
                  <a:lnTo>
                    <a:pt x="400" y="1"/>
                  </a:lnTo>
                  <a:lnTo>
                    <a:pt x="352" y="4"/>
                  </a:lnTo>
                  <a:lnTo>
                    <a:pt x="302" y="9"/>
                  </a:lnTo>
                  <a:lnTo>
                    <a:pt x="251" y="16"/>
                  </a:lnTo>
                  <a:lnTo>
                    <a:pt x="200" y="26"/>
                  </a:lnTo>
                  <a:lnTo>
                    <a:pt x="151" y="39"/>
                  </a:lnTo>
                  <a:lnTo>
                    <a:pt x="101" y="56"/>
                  </a:lnTo>
                  <a:lnTo>
                    <a:pt x="56" y="75"/>
                  </a:lnTo>
                  <a:lnTo>
                    <a:pt x="1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59" name="Freeform 916">
              <a:extLst>
                <a:ext uri="{FF2B5EF4-FFF2-40B4-BE49-F238E27FC236}">
                  <a16:creationId xmlns:a16="http://schemas.microsoft.com/office/drawing/2014/main" id="{A49E194F-D4AE-4EB5-A0B4-C0F256949634}"/>
                </a:ext>
              </a:extLst>
            </p:cNvPr>
            <p:cNvSpPr>
              <a:spLocks/>
            </p:cNvSpPr>
            <p:nvPr/>
          </p:nvSpPr>
          <p:spPr bwMode="auto">
            <a:xfrm>
              <a:off x="520" y="2500"/>
              <a:ext cx="68" cy="45"/>
            </a:xfrm>
            <a:custGeom>
              <a:avLst/>
              <a:gdLst>
                <a:gd name="T0" fmla="*/ 0 w 297"/>
                <a:gd name="T1" fmla="*/ 0 h 198"/>
                <a:gd name="T2" fmla="*/ 0 w 297"/>
                <a:gd name="T3" fmla="*/ 0 h 198"/>
                <a:gd name="T4" fmla="*/ 0 w 297"/>
                <a:gd name="T5" fmla="*/ 0 h 198"/>
                <a:gd name="T6" fmla="*/ 0 w 297"/>
                <a:gd name="T7" fmla="*/ 0 h 198"/>
                <a:gd name="T8" fmla="*/ 0 w 297"/>
                <a:gd name="T9" fmla="*/ 0 h 198"/>
                <a:gd name="T10" fmla="*/ 0 w 297"/>
                <a:gd name="T11" fmla="*/ 0 h 198"/>
                <a:gd name="T12" fmla="*/ 0 w 297"/>
                <a:gd name="T13" fmla="*/ 0 h 198"/>
                <a:gd name="T14" fmla="*/ 0 w 297"/>
                <a:gd name="T15" fmla="*/ 0 h 198"/>
                <a:gd name="T16" fmla="*/ 0 w 297"/>
                <a:gd name="T17" fmla="*/ 0 h 198"/>
                <a:gd name="T18" fmla="*/ 0 w 297"/>
                <a:gd name="T19" fmla="*/ 0 h 198"/>
                <a:gd name="T20" fmla="*/ 0 w 297"/>
                <a:gd name="T21" fmla="*/ 0 h 198"/>
                <a:gd name="T22" fmla="*/ 0 w 297"/>
                <a:gd name="T23" fmla="*/ 0 h 198"/>
                <a:gd name="T24" fmla="*/ 0 w 297"/>
                <a:gd name="T25" fmla="*/ 0 h 198"/>
                <a:gd name="T26" fmla="*/ 0 w 297"/>
                <a:gd name="T27" fmla="*/ 0 h 198"/>
                <a:gd name="T28" fmla="*/ 0 w 297"/>
                <a:gd name="T29" fmla="*/ 0 h 198"/>
                <a:gd name="T30" fmla="*/ 0 w 297"/>
                <a:gd name="T31" fmla="*/ 0 h 198"/>
                <a:gd name="T32" fmla="*/ 0 w 297"/>
                <a:gd name="T33" fmla="*/ 0 h 198"/>
                <a:gd name="T34" fmla="*/ 0 w 297"/>
                <a:gd name="T35" fmla="*/ 0 h 198"/>
                <a:gd name="T36" fmla="*/ 0 w 297"/>
                <a:gd name="T37" fmla="*/ 0 h 198"/>
                <a:gd name="T38" fmla="*/ 0 w 297"/>
                <a:gd name="T39" fmla="*/ 0 h 198"/>
                <a:gd name="T40" fmla="*/ 0 w 297"/>
                <a:gd name="T41" fmla="*/ 0 h 198"/>
                <a:gd name="T42" fmla="*/ 0 w 297"/>
                <a:gd name="T43" fmla="*/ 0 h 198"/>
                <a:gd name="T44" fmla="*/ 0 w 297"/>
                <a:gd name="T45" fmla="*/ 0 h 198"/>
                <a:gd name="T46" fmla="*/ 0 w 297"/>
                <a:gd name="T47" fmla="*/ 0 h 198"/>
                <a:gd name="T48" fmla="*/ 0 w 297"/>
                <a:gd name="T49" fmla="*/ 0 h 198"/>
                <a:gd name="T50" fmla="*/ 0 w 297"/>
                <a:gd name="T51" fmla="*/ 0 h 198"/>
                <a:gd name="T52" fmla="*/ 0 w 297"/>
                <a:gd name="T53" fmla="*/ 0 h 198"/>
                <a:gd name="T54" fmla="*/ 0 w 297"/>
                <a:gd name="T55" fmla="*/ 0 h 198"/>
                <a:gd name="T56" fmla="*/ 0 w 297"/>
                <a:gd name="T57" fmla="*/ 0 h 198"/>
                <a:gd name="T58" fmla="*/ 0 w 297"/>
                <a:gd name="T59" fmla="*/ 0 h 198"/>
                <a:gd name="T60" fmla="*/ 0 w 297"/>
                <a:gd name="T61" fmla="*/ 0 h 198"/>
                <a:gd name="T62" fmla="*/ 0 w 297"/>
                <a:gd name="T63" fmla="*/ 0 h 198"/>
                <a:gd name="T64" fmla="*/ 0 w 297"/>
                <a:gd name="T65" fmla="*/ 0 h 198"/>
                <a:gd name="T66" fmla="*/ 0 w 297"/>
                <a:gd name="T67" fmla="*/ 0 h 198"/>
                <a:gd name="T68" fmla="*/ 0 w 297"/>
                <a:gd name="T69" fmla="*/ 0 h 198"/>
                <a:gd name="T70" fmla="*/ 0 w 297"/>
                <a:gd name="T71" fmla="*/ 0 h 198"/>
                <a:gd name="T72" fmla="*/ 0 w 297"/>
                <a:gd name="T73" fmla="*/ 0 h 198"/>
                <a:gd name="T74" fmla="*/ 0 w 297"/>
                <a:gd name="T75" fmla="*/ 0 h 198"/>
                <a:gd name="T76" fmla="*/ 0 w 297"/>
                <a:gd name="T77" fmla="*/ 0 h 198"/>
                <a:gd name="T78" fmla="*/ 0 w 297"/>
                <a:gd name="T79" fmla="*/ 0 h 198"/>
                <a:gd name="T80" fmla="*/ 0 w 297"/>
                <a:gd name="T81" fmla="*/ 0 h 198"/>
                <a:gd name="T82" fmla="*/ 0 w 297"/>
                <a:gd name="T83" fmla="*/ 0 h 198"/>
                <a:gd name="T84" fmla="*/ 0 w 297"/>
                <a:gd name="T85" fmla="*/ 0 h 198"/>
                <a:gd name="T86" fmla="*/ 0 w 297"/>
                <a:gd name="T87" fmla="*/ 0 h 198"/>
                <a:gd name="T88" fmla="*/ 0 w 297"/>
                <a:gd name="T89" fmla="*/ 0 h 198"/>
                <a:gd name="T90" fmla="*/ 0 w 297"/>
                <a:gd name="T91" fmla="*/ 0 h 198"/>
                <a:gd name="T92" fmla="*/ 0 w 297"/>
                <a:gd name="T93" fmla="*/ 0 h 198"/>
                <a:gd name="T94" fmla="*/ 0 w 297"/>
                <a:gd name="T95" fmla="*/ 0 h 198"/>
                <a:gd name="T96" fmla="*/ 0 w 297"/>
                <a:gd name="T97" fmla="*/ 0 h 19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97"/>
                <a:gd name="T148" fmla="*/ 0 h 198"/>
                <a:gd name="T149" fmla="*/ 297 w 297"/>
                <a:gd name="T150" fmla="*/ 198 h 19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97" h="198">
                  <a:moveTo>
                    <a:pt x="0" y="22"/>
                  </a:moveTo>
                  <a:lnTo>
                    <a:pt x="2" y="31"/>
                  </a:lnTo>
                  <a:lnTo>
                    <a:pt x="6" y="39"/>
                  </a:lnTo>
                  <a:lnTo>
                    <a:pt x="13" y="46"/>
                  </a:lnTo>
                  <a:lnTo>
                    <a:pt x="23" y="48"/>
                  </a:lnTo>
                  <a:lnTo>
                    <a:pt x="54" y="51"/>
                  </a:lnTo>
                  <a:lnTo>
                    <a:pt x="82" y="56"/>
                  </a:lnTo>
                  <a:lnTo>
                    <a:pt x="108" y="64"/>
                  </a:lnTo>
                  <a:lnTo>
                    <a:pt x="132" y="73"/>
                  </a:lnTo>
                  <a:lnTo>
                    <a:pt x="153" y="82"/>
                  </a:lnTo>
                  <a:lnTo>
                    <a:pt x="172" y="94"/>
                  </a:lnTo>
                  <a:lnTo>
                    <a:pt x="188" y="106"/>
                  </a:lnTo>
                  <a:lnTo>
                    <a:pt x="202" y="117"/>
                  </a:lnTo>
                  <a:lnTo>
                    <a:pt x="214" y="129"/>
                  </a:lnTo>
                  <a:lnTo>
                    <a:pt x="224" y="141"/>
                  </a:lnTo>
                  <a:lnTo>
                    <a:pt x="232" y="152"/>
                  </a:lnTo>
                  <a:lnTo>
                    <a:pt x="239" y="162"/>
                  </a:lnTo>
                  <a:lnTo>
                    <a:pt x="244" y="171"/>
                  </a:lnTo>
                  <a:lnTo>
                    <a:pt x="246" y="177"/>
                  </a:lnTo>
                  <a:lnTo>
                    <a:pt x="249" y="181"/>
                  </a:lnTo>
                  <a:lnTo>
                    <a:pt x="250" y="184"/>
                  </a:lnTo>
                  <a:lnTo>
                    <a:pt x="256" y="191"/>
                  </a:lnTo>
                  <a:lnTo>
                    <a:pt x="263" y="197"/>
                  </a:lnTo>
                  <a:lnTo>
                    <a:pt x="272" y="198"/>
                  </a:lnTo>
                  <a:lnTo>
                    <a:pt x="282" y="197"/>
                  </a:lnTo>
                  <a:lnTo>
                    <a:pt x="289" y="191"/>
                  </a:lnTo>
                  <a:lnTo>
                    <a:pt x="295" y="185"/>
                  </a:lnTo>
                  <a:lnTo>
                    <a:pt x="297" y="176"/>
                  </a:lnTo>
                  <a:lnTo>
                    <a:pt x="296" y="167"/>
                  </a:lnTo>
                  <a:lnTo>
                    <a:pt x="295" y="164"/>
                  </a:lnTo>
                  <a:lnTo>
                    <a:pt x="292" y="158"/>
                  </a:lnTo>
                  <a:lnTo>
                    <a:pt x="288" y="150"/>
                  </a:lnTo>
                  <a:lnTo>
                    <a:pt x="282" y="139"/>
                  </a:lnTo>
                  <a:lnTo>
                    <a:pt x="274" y="128"/>
                  </a:lnTo>
                  <a:lnTo>
                    <a:pt x="265" y="115"/>
                  </a:lnTo>
                  <a:lnTo>
                    <a:pt x="253" y="100"/>
                  </a:lnTo>
                  <a:lnTo>
                    <a:pt x="239" y="85"/>
                  </a:lnTo>
                  <a:lnTo>
                    <a:pt x="222" y="71"/>
                  </a:lnTo>
                  <a:lnTo>
                    <a:pt x="202" y="56"/>
                  </a:lnTo>
                  <a:lnTo>
                    <a:pt x="180" y="43"/>
                  </a:lnTo>
                  <a:lnTo>
                    <a:pt x="155" y="30"/>
                  </a:lnTo>
                  <a:lnTo>
                    <a:pt x="128" y="20"/>
                  </a:lnTo>
                  <a:lnTo>
                    <a:pt x="97" y="11"/>
                  </a:lnTo>
                  <a:lnTo>
                    <a:pt x="63" y="4"/>
                  </a:lnTo>
                  <a:lnTo>
                    <a:pt x="25" y="0"/>
                  </a:lnTo>
                  <a:lnTo>
                    <a:pt x="16" y="2"/>
                  </a:lnTo>
                  <a:lnTo>
                    <a:pt x="8" y="5"/>
                  </a:lnTo>
                  <a:lnTo>
                    <a:pt x="3" y="13"/>
                  </a:lnTo>
                  <a:lnTo>
                    <a:pt x="0"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60" name="Freeform 917">
              <a:extLst>
                <a:ext uri="{FF2B5EF4-FFF2-40B4-BE49-F238E27FC236}">
                  <a16:creationId xmlns:a16="http://schemas.microsoft.com/office/drawing/2014/main" id="{7BA63989-5DDC-41A2-B44A-F2967D379A6E}"/>
                </a:ext>
              </a:extLst>
            </p:cNvPr>
            <p:cNvSpPr>
              <a:spLocks/>
            </p:cNvSpPr>
            <p:nvPr/>
          </p:nvSpPr>
          <p:spPr bwMode="auto">
            <a:xfrm>
              <a:off x="604" y="2552"/>
              <a:ext cx="20" cy="40"/>
            </a:xfrm>
            <a:custGeom>
              <a:avLst/>
              <a:gdLst>
                <a:gd name="T0" fmla="*/ 0 w 90"/>
                <a:gd name="T1" fmla="*/ 0 h 173"/>
                <a:gd name="T2" fmla="*/ 0 w 90"/>
                <a:gd name="T3" fmla="*/ 0 h 173"/>
                <a:gd name="T4" fmla="*/ 0 w 90"/>
                <a:gd name="T5" fmla="*/ 0 h 173"/>
                <a:gd name="T6" fmla="*/ 0 w 90"/>
                <a:gd name="T7" fmla="*/ 0 h 173"/>
                <a:gd name="T8" fmla="*/ 0 w 90"/>
                <a:gd name="T9" fmla="*/ 0 h 173"/>
                <a:gd name="T10" fmla="*/ 0 w 90"/>
                <a:gd name="T11" fmla="*/ 0 h 173"/>
                <a:gd name="T12" fmla="*/ 0 w 90"/>
                <a:gd name="T13" fmla="*/ 0 h 173"/>
                <a:gd name="T14" fmla="*/ 0 w 90"/>
                <a:gd name="T15" fmla="*/ 0 h 173"/>
                <a:gd name="T16" fmla="*/ 0 w 90"/>
                <a:gd name="T17" fmla="*/ 0 h 173"/>
                <a:gd name="T18" fmla="*/ 0 w 90"/>
                <a:gd name="T19" fmla="*/ 0 h 173"/>
                <a:gd name="T20" fmla="*/ 0 w 90"/>
                <a:gd name="T21" fmla="*/ 0 h 173"/>
                <a:gd name="T22" fmla="*/ 0 w 90"/>
                <a:gd name="T23" fmla="*/ 0 h 173"/>
                <a:gd name="T24" fmla="*/ 0 w 90"/>
                <a:gd name="T25" fmla="*/ 0 h 173"/>
                <a:gd name="T26" fmla="*/ 0 w 90"/>
                <a:gd name="T27" fmla="*/ 0 h 173"/>
                <a:gd name="T28" fmla="*/ 0 w 90"/>
                <a:gd name="T29" fmla="*/ 0 h 173"/>
                <a:gd name="T30" fmla="*/ 0 w 90"/>
                <a:gd name="T31" fmla="*/ 0 h 173"/>
                <a:gd name="T32" fmla="*/ 0 w 90"/>
                <a:gd name="T33" fmla="*/ 0 h 173"/>
                <a:gd name="T34" fmla="*/ 0 w 90"/>
                <a:gd name="T35" fmla="*/ 0 h 173"/>
                <a:gd name="T36" fmla="*/ 0 w 90"/>
                <a:gd name="T37" fmla="*/ 0 h 173"/>
                <a:gd name="T38" fmla="*/ 0 w 90"/>
                <a:gd name="T39" fmla="*/ 0 h 173"/>
                <a:gd name="T40" fmla="*/ 0 w 90"/>
                <a:gd name="T41" fmla="*/ 0 h 173"/>
                <a:gd name="T42" fmla="*/ 0 w 90"/>
                <a:gd name="T43" fmla="*/ 0 h 173"/>
                <a:gd name="T44" fmla="*/ 0 w 90"/>
                <a:gd name="T45" fmla="*/ 0 h 173"/>
                <a:gd name="T46" fmla="*/ 0 w 90"/>
                <a:gd name="T47" fmla="*/ 0 h 173"/>
                <a:gd name="T48" fmla="*/ 0 w 90"/>
                <a:gd name="T49" fmla="*/ 0 h 173"/>
                <a:gd name="T50" fmla="*/ 0 w 90"/>
                <a:gd name="T51" fmla="*/ 0 h 173"/>
                <a:gd name="T52" fmla="*/ 0 w 90"/>
                <a:gd name="T53" fmla="*/ 0 h 173"/>
                <a:gd name="T54" fmla="*/ 0 w 90"/>
                <a:gd name="T55" fmla="*/ 0 h 173"/>
                <a:gd name="T56" fmla="*/ 0 w 90"/>
                <a:gd name="T57" fmla="*/ 0 h 173"/>
                <a:gd name="T58" fmla="*/ 0 w 90"/>
                <a:gd name="T59" fmla="*/ 0 h 173"/>
                <a:gd name="T60" fmla="*/ 0 w 90"/>
                <a:gd name="T61" fmla="*/ 0 h 173"/>
                <a:gd name="T62" fmla="*/ 0 w 90"/>
                <a:gd name="T63" fmla="*/ 0 h 173"/>
                <a:gd name="T64" fmla="*/ 0 w 90"/>
                <a:gd name="T65" fmla="*/ 0 h 1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0"/>
                <a:gd name="T100" fmla="*/ 0 h 173"/>
                <a:gd name="T101" fmla="*/ 90 w 90"/>
                <a:gd name="T102" fmla="*/ 173 h 17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0" h="173">
                  <a:moveTo>
                    <a:pt x="10" y="4"/>
                  </a:moveTo>
                  <a:lnTo>
                    <a:pt x="3" y="12"/>
                  </a:lnTo>
                  <a:lnTo>
                    <a:pt x="0" y="21"/>
                  </a:lnTo>
                  <a:lnTo>
                    <a:pt x="0" y="30"/>
                  </a:lnTo>
                  <a:lnTo>
                    <a:pt x="4" y="38"/>
                  </a:lnTo>
                  <a:lnTo>
                    <a:pt x="15" y="55"/>
                  </a:lnTo>
                  <a:lnTo>
                    <a:pt x="24" y="73"/>
                  </a:lnTo>
                  <a:lnTo>
                    <a:pt x="30" y="93"/>
                  </a:lnTo>
                  <a:lnTo>
                    <a:pt x="36" y="110"/>
                  </a:lnTo>
                  <a:lnTo>
                    <a:pt x="39" y="127"/>
                  </a:lnTo>
                  <a:lnTo>
                    <a:pt x="42" y="140"/>
                  </a:lnTo>
                  <a:lnTo>
                    <a:pt x="43" y="149"/>
                  </a:lnTo>
                  <a:lnTo>
                    <a:pt x="43" y="151"/>
                  </a:lnTo>
                  <a:lnTo>
                    <a:pt x="46" y="160"/>
                  </a:lnTo>
                  <a:lnTo>
                    <a:pt x="51" y="168"/>
                  </a:lnTo>
                  <a:lnTo>
                    <a:pt x="59" y="172"/>
                  </a:lnTo>
                  <a:lnTo>
                    <a:pt x="69" y="173"/>
                  </a:lnTo>
                  <a:lnTo>
                    <a:pt x="79" y="171"/>
                  </a:lnTo>
                  <a:lnTo>
                    <a:pt x="85" y="164"/>
                  </a:lnTo>
                  <a:lnTo>
                    <a:pt x="89" y="157"/>
                  </a:lnTo>
                  <a:lnTo>
                    <a:pt x="90" y="147"/>
                  </a:lnTo>
                  <a:lnTo>
                    <a:pt x="90" y="142"/>
                  </a:lnTo>
                  <a:lnTo>
                    <a:pt x="88" y="132"/>
                  </a:lnTo>
                  <a:lnTo>
                    <a:pt x="85" y="116"/>
                  </a:lnTo>
                  <a:lnTo>
                    <a:pt x="81" y="97"/>
                  </a:lnTo>
                  <a:lnTo>
                    <a:pt x="75" y="75"/>
                  </a:lnTo>
                  <a:lnTo>
                    <a:pt x="67" y="53"/>
                  </a:lnTo>
                  <a:lnTo>
                    <a:pt x="56" y="30"/>
                  </a:lnTo>
                  <a:lnTo>
                    <a:pt x="43" y="10"/>
                  </a:lnTo>
                  <a:lnTo>
                    <a:pt x="37" y="3"/>
                  </a:lnTo>
                  <a:lnTo>
                    <a:pt x="28" y="0"/>
                  </a:lnTo>
                  <a:lnTo>
                    <a:pt x="19" y="0"/>
                  </a:lnTo>
                  <a:lnTo>
                    <a:pt x="1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61" name="Freeform 918">
              <a:extLst>
                <a:ext uri="{FF2B5EF4-FFF2-40B4-BE49-F238E27FC236}">
                  <a16:creationId xmlns:a16="http://schemas.microsoft.com/office/drawing/2014/main" id="{94C77F1E-EDB0-44F4-92A7-1FFF2F8106B2}"/>
                </a:ext>
              </a:extLst>
            </p:cNvPr>
            <p:cNvSpPr>
              <a:spLocks/>
            </p:cNvSpPr>
            <p:nvPr/>
          </p:nvSpPr>
          <p:spPr bwMode="auto">
            <a:xfrm>
              <a:off x="627" y="2552"/>
              <a:ext cx="18" cy="38"/>
            </a:xfrm>
            <a:custGeom>
              <a:avLst/>
              <a:gdLst>
                <a:gd name="T0" fmla="*/ 0 w 83"/>
                <a:gd name="T1" fmla="*/ 0 h 164"/>
                <a:gd name="T2" fmla="*/ 0 w 83"/>
                <a:gd name="T3" fmla="*/ 0 h 164"/>
                <a:gd name="T4" fmla="*/ 0 w 83"/>
                <a:gd name="T5" fmla="*/ 0 h 164"/>
                <a:gd name="T6" fmla="*/ 0 w 83"/>
                <a:gd name="T7" fmla="*/ 0 h 164"/>
                <a:gd name="T8" fmla="*/ 0 w 83"/>
                <a:gd name="T9" fmla="*/ 0 h 164"/>
                <a:gd name="T10" fmla="*/ 0 w 83"/>
                <a:gd name="T11" fmla="*/ 0 h 164"/>
                <a:gd name="T12" fmla="*/ 0 w 83"/>
                <a:gd name="T13" fmla="*/ 0 h 164"/>
                <a:gd name="T14" fmla="*/ 0 w 83"/>
                <a:gd name="T15" fmla="*/ 0 h 164"/>
                <a:gd name="T16" fmla="*/ 0 w 83"/>
                <a:gd name="T17" fmla="*/ 0 h 164"/>
                <a:gd name="T18" fmla="*/ 0 w 83"/>
                <a:gd name="T19" fmla="*/ 0 h 164"/>
                <a:gd name="T20" fmla="*/ 0 w 83"/>
                <a:gd name="T21" fmla="*/ 0 h 164"/>
                <a:gd name="T22" fmla="*/ 0 w 83"/>
                <a:gd name="T23" fmla="*/ 0 h 164"/>
                <a:gd name="T24" fmla="*/ 0 w 83"/>
                <a:gd name="T25" fmla="*/ 0 h 164"/>
                <a:gd name="T26" fmla="*/ 0 w 83"/>
                <a:gd name="T27" fmla="*/ 0 h 164"/>
                <a:gd name="T28" fmla="*/ 0 w 83"/>
                <a:gd name="T29" fmla="*/ 0 h 164"/>
                <a:gd name="T30" fmla="*/ 0 w 83"/>
                <a:gd name="T31" fmla="*/ 0 h 164"/>
                <a:gd name="T32" fmla="*/ 0 w 83"/>
                <a:gd name="T33" fmla="*/ 0 h 164"/>
                <a:gd name="T34" fmla="*/ 0 w 83"/>
                <a:gd name="T35" fmla="*/ 0 h 164"/>
                <a:gd name="T36" fmla="*/ 0 w 83"/>
                <a:gd name="T37" fmla="*/ 0 h 164"/>
                <a:gd name="T38" fmla="*/ 0 w 83"/>
                <a:gd name="T39" fmla="*/ 0 h 164"/>
                <a:gd name="T40" fmla="*/ 0 w 83"/>
                <a:gd name="T41" fmla="*/ 0 h 164"/>
                <a:gd name="T42" fmla="*/ 0 w 83"/>
                <a:gd name="T43" fmla="*/ 0 h 164"/>
                <a:gd name="T44" fmla="*/ 0 w 83"/>
                <a:gd name="T45" fmla="*/ 0 h 164"/>
                <a:gd name="T46" fmla="*/ 0 w 83"/>
                <a:gd name="T47" fmla="*/ 0 h 164"/>
                <a:gd name="T48" fmla="*/ 0 w 83"/>
                <a:gd name="T49" fmla="*/ 0 h 164"/>
                <a:gd name="T50" fmla="*/ 0 w 83"/>
                <a:gd name="T51" fmla="*/ 0 h 164"/>
                <a:gd name="T52" fmla="*/ 0 w 83"/>
                <a:gd name="T53" fmla="*/ 0 h 164"/>
                <a:gd name="T54" fmla="*/ 0 w 83"/>
                <a:gd name="T55" fmla="*/ 0 h 164"/>
                <a:gd name="T56" fmla="*/ 0 w 83"/>
                <a:gd name="T57" fmla="*/ 0 h 1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3"/>
                <a:gd name="T88" fmla="*/ 0 h 164"/>
                <a:gd name="T89" fmla="*/ 83 w 83"/>
                <a:gd name="T90" fmla="*/ 164 h 1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3" h="164">
                  <a:moveTo>
                    <a:pt x="9" y="4"/>
                  </a:moveTo>
                  <a:lnTo>
                    <a:pt x="2" y="10"/>
                  </a:lnTo>
                  <a:lnTo>
                    <a:pt x="0" y="19"/>
                  </a:lnTo>
                  <a:lnTo>
                    <a:pt x="0" y="29"/>
                  </a:lnTo>
                  <a:lnTo>
                    <a:pt x="4" y="38"/>
                  </a:lnTo>
                  <a:lnTo>
                    <a:pt x="20" y="70"/>
                  </a:lnTo>
                  <a:lnTo>
                    <a:pt x="31" y="104"/>
                  </a:lnTo>
                  <a:lnTo>
                    <a:pt x="35" y="130"/>
                  </a:lnTo>
                  <a:lnTo>
                    <a:pt x="36" y="142"/>
                  </a:lnTo>
                  <a:lnTo>
                    <a:pt x="39" y="151"/>
                  </a:lnTo>
                  <a:lnTo>
                    <a:pt x="44" y="159"/>
                  </a:lnTo>
                  <a:lnTo>
                    <a:pt x="50" y="162"/>
                  </a:lnTo>
                  <a:lnTo>
                    <a:pt x="60" y="164"/>
                  </a:lnTo>
                  <a:lnTo>
                    <a:pt x="70" y="161"/>
                  </a:lnTo>
                  <a:lnTo>
                    <a:pt x="78" y="156"/>
                  </a:lnTo>
                  <a:lnTo>
                    <a:pt x="82" y="148"/>
                  </a:lnTo>
                  <a:lnTo>
                    <a:pt x="83" y="139"/>
                  </a:lnTo>
                  <a:lnTo>
                    <a:pt x="83" y="135"/>
                  </a:lnTo>
                  <a:lnTo>
                    <a:pt x="82" y="125"/>
                  </a:lnTo>
                  <a:lnTo>
                    <a:pt x="80" y="110"/>
                  </a:lnTo>
                  <a:lnTo>
                    <a:pt x="76" y="92"/>
                  </a:lnTo>
                  <a:lnTo>
                    <a:pt x="73" y="73"/>
                  </a:lnTo>
                  <a:lnTo>
                    <a:pt x="65" y="51"/>
                  </a:lnTo>
                  <a:lnTo>
                    <a:pt x="56" y="30"/>
                  </a:lnTo>
                  <a:lnTo>
                    <a:pt x="43" y="9"/>
                  </a:lnTo>
                  <a:lnTo>
                    <a:pt x="35" y="2"/>
                  </a:lnTo>
                  <a:lnTo>
                    <a:pt x="26" y="0"/>
                  </a:lnTo>
                  <a:lnTo>
                    <a:pt x="17" y="0"/>
                  </a:lnTo>
                  <a:lnTo>
                    <a:pt x="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62" name="Freeform 919">
              <a:extLst>
                <a:ext uri="{FF2B5EF4-FFF2-40B4-BE49-F238E27FC236}">
                  <a16:creationId xmlns:a16="http://schemas.microsoft.com/office/drawing/2014/main" id="{48B60FDD-D70A-49C2-889A-7BDA2CBD705A}"/>
                </a:ext>
              </a:extLst>
            </p:cNvPr>
            <p:cNvSpPr>
              <a:spLocks/>
            </p:cNvSpPr>
            <p:nvPr/>
          </p:nvSpPr>
          <p:spPr bwMode="auto">
            <a:xfrm>
              <a:off x="338" y="2456"/>
              <a:ext cx="137" cy="91"/>
            </a:xfrm>
            <a:custGeom>
              <a:avLst/>
              <a:gdLst>
                <a:gd name="T0" fmla="*/ 0 w 600"/>
                <a:gd name="T1" fmla="*/ 0 h 394"/>
                <a:gd name="T2" fmla="*/ 0 w 600"/>
                <a:gd name="T3" fmla="*/ 0 h 394"/>
                <a:gd name="T4" fmla="*/ 0 w 600"/>
                <a:gd name="T5" fmla="*/ 0 h 394"/>
                <a:gd name="T6" fmla="*/ 0 w 600"/>
                <a:gd name="T7" fmla="*/ 0 h 394"/>
                <a:gd name="T8" fmla="*/ 0 w 600"/>
                <a:gd name="T9" fmla="*/ 0 h 394"/>
                <a:gd name="T10" fmla="*/ 0 w 600"/>
                <a:gd name="T11" fmla="*/ 0 h 394"/>
                <a:gd name="T12" fmla="*/ 0 w 600"/>
                <a:gd name="T13" fmla="*/ 0 h 394"/>
                <a:gd name="T14" fmla="*/ 0 w 600"/>
                <a:gd name="T15" fmla="*/ 0 h 394"/>
                <a:gd name="T16" fmla="*/ 0 w 600"/>
                <a:gd name="T17" fmla="*/ 0 h 394"/>
                <a:gd name="T18" fmla="*/ 0 w 600"/>
                <a:gd name="T19" fmla="*/ 0 h 394"/>
                <a:gd name="T20" fmla="*/ 0 w 600"/>
                <a:gd name="T21" fmla="*/ 0 h 394"/>
                <a:gd name="T22" fmla="*/ 0 w 600"/>
                <a:gd name="T23" fmla="*/ 0 h 394"/>
                <a:gd name="T24" fmla="*/ 0 w 600"/>
                <a:gd name="T25" fmla="*/ 0 h 394"/>
                <a:gd name="T26" fmla="*/ 0 w 600"/>
                <a:gd name="T27" fmla="*/ 0 h 394"/>
                <a:gd name="T28" fmla="*/ 0 w 600"/>
                <a:gd name="T29" fmla="*/ 0 h 394"/>
                <a:gd name="T30" fmla="*/ 0 w 600"/>
                <a:gd name="T31" fmla="*/ 0 h 394"/>
                <a:gd name="T32" fmla="*/ 0 w 600"/>
                <a:gd name="T33" fmla="*/ 0 h 394"/>
                <a:gd name="T34" fmla="*/ 0 w 600"/>
                <a:gd name="T35" fmla="*/ 0 h 394"/>
                <a:gd name="T36" fmla="*/ 0 w 600"/>
                <a:gd name="T37" fmla="*/ 0 h 394"/>
                <a:gd name="T38" fmla="*/ 0 w 600"/>
                <a:gd name="T39" fmla="*/ 0 h 394"/>
                <a:gd name="T40" fmla="*/ 0 w 600"/>
                <a:gd name="T41" fmla="*/ 0 h 394"/>
                <a:gd name="T42" fmla="*/ 0 w 600"/>
                <a:gd name="T43" fmla="*/ 0 h 394"/>
                <a:gd name="T44" fmla="*/ 0 w 600"/>
                <a:gd name="T45" fmla="*/ 0 h 394"/>
                <a:gd name="T46" fmla="*/ 0 w 600"/>
                <a:gd name="T47" fmla="*/ 0 h 394"/>
                <a:gd name="T48" fmla="*/ 0 w 600"/>
                <a:gd name="T49" fmla="*/ 0 h 394"/>
                <a:gd name="T50" fmla="*/ 0 w 600"/>
                <a:gd name="T51" fmla="*/ 0 h 394"/>
                <a:gd name="T52" fmla="*/ 0 w 600"/>
                <a:gd name="T53" fmla="*/ 0 h 394"/>
                <a:gd name="T54" fmla="*/ 0 w 600"/>
                <a:gd name="T55" fmla="*/ 0 h 394"/>
                <a:gd name="T56" fmla="*/ 0 w 600"/>
                <a:gd name="T57" fmla="*/ 0 h 394"/>
                <a:gd name="T58" fmla="*/ 0 w 600"/>
                <a:gd name="T59" fmla="*/ 0 h 394"/>
                <a:gd name="T60" fmla="*/ 0 w 600"/>
                <a:gd name="T61" fmla="*/ 0 h 394"/>
                <a:gd name="T62" fmla="*/ 0 w 600"/>
                <a:gd name="T63" fmla="*/ 0 h 394"/>
                <a:gd name="T64" fmla="*/ 0 w 600"/>
                <a:gd name="T65" fmla="*/ 0 h 394"/>
                <a:gd name="T66" fmla="*/ 0 w 600"/>
                <a:gd name="T67" fmla="*/ 0 h 394"/>
                <a:gd name="T68" fmla="*/ 0 w 600"/>
                <a:gd name="T69" fmla="*/ 0 h 394"/>
                <a:gd name="T70" fmla="*/ 0 w 600"/>
                <a:gd name="T71" fmla="*/ 0 h 394"/>
                <a:gd name="T72" fmla="*/ 0 w 600"/>
                <a:gd name="T73" fmla="*/ 0 h 394"/>
                <a:gd name="T74" fmla="*/ 0 w 600"/>
                <a:gd name="T75" fmla="*/ 0 h 394"/>
                <a:gd name="T76" fmla="*/ 0 w 600"/>
                <a:gd name="T77" fmla="*/ 0 h 394"/>
                <a:gd name="T78" fmla="*/ 0 w 600"/>
                <a:gd name="T79" fmla="*/ 0 h 394"/>
                <a:gd name="T80" fmla="*/ 0 w 600"/>
                <a:gd name="T81" fmla="*/ 0 h 394"/>
                <a:gd name="T82" fmla="*/ 0 w 600"/>
                <a:gd name="T83" fmla="*/ 0 h 394"/>
                <a:gd name="T84" fmla="*/ 0 w 600"/>
                <a:gd name="T85" fmla="*/ 0 h 394"/>
                <a:gd name="T86" fmla="*/ 0 w 600"/>
                <a:gd name="T87" fmla="*/ 0 h 394"/>
                <a:gd name="T88" fmla="*/ 0 w 600"/>
                <a:gd name="T89" fmla="*/ 0 h 394"/>
                <a:gd name="T90" fmla="*/ 0 w 600"/>
                <a:gd name="T91" fmla="*/ 0 h 394"/>
                <a:gd name="T92" fmla="*/ 0 w 600"/>
                <a:gd name="T93" fmla="*/ 0 h 394"/>
                <a:gd name="T94" fmla="*/ 0 w 600"/>
                <a:gd name="T95" fmla="*/ 0 h 394"/>
                <a:gd name="T96" fmla="*/ 0 w 600"/>
                <a:gd name="T97" fmla="*/ 0 h 39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00"/>
                <a:gd name="T148" fmla="*/ 0 h 394"/>
                <a:gd name="T149" fmla="*/ 600 w 600"/>
                <a:gd name="T150" fmla="*/ 394 h 39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00" h="394">
                  <a:moveTo>
                    <a:pt x="32" y="30"/>
                  </a:moveTo>
                  <a:lnTo>
                    <a:pt x="25" y="33"/>
                  </a:lnTo>
                  <a:lnTo>
                    <a:pt x="20" y="38"/>
                  </a:lnTo>
                  <a:lnTo>
                    <a:pt x="16" y="43"/>
                  </a:lnTo>
                  <a:lnTo>
                    <a:pt x="15" y="50"/>
                  </a:lnTo>
                  <a:lnTo>
                    <a:pt x="0" y="182"/>
                  </a:lnTo>
                  <a:lnTo>
                    <a:pt x="0" y="183"/>
                  </a:lnTo>
                  <a:lnTo>
                    <a:pt x="0" y="185"/>
                  </a:lnTo>
                  <a:lnTo>
                    <a:pt x="0" y="190"/>
                  </a:lnTo>
                  <a:lnTo>
                    <a:pt x="2" y="194"/>
                  </a:lnTo>
                  <a:lnTo>
                    <a:pt x="4" y="199"/>
                  </a:lnTo>
                  <a:lnTo>
                    <a:pt x="7" y="203"/>
                  </a:lnTo>
                  <a:lnTo>
                    <a:pt x="9" y="204"/>
                  </a:lnTo>
                  <a:lnTo>
                    <a:pt x="13" y="206"/>
                  </a:lnTo>
                  <a:lnTo>
                    <a:pt x="17" y="207"/>
                  </a:lnTo>
                  <a:lnTo>
                    <a:pt x="20" y="208"/>
                  </a:lnTo>
                  <a:lnTo>
                    <a:pt x="19" y="208"/>
                  </a:lnTo>
                  <a:lnTo>
                    <a:pt x="12" y="212"/>
                  </a:lnTo>
                  <a:lnTo>
                    <a:pt x="8" y="217"/>
                  </a:lnTo>
                  <a:lnTo>
                    <a:pt x="6" y="224"/>
                  </a:lnTo>
                  <a:lnTo>
                    <a:pt x="4" y="230"/>
                  </a:lnTo>
                  <a:lnTo>
                    <a:pt x="4" y="232"/>
                  </a:lnTo>
                  <a:lnTo>
                    <a:pt x="4" y="234"/>
                  </a:lnTo>
                  <a:lnTo>
                    <a:pt x="4" y="235"/>
                  </a:lnTo>
                  <a:lnTo>
                    <a:pt x="6" y="238"/>
                  </a:lnTo>
                  <a:lnTo>
                    <a:pt x="34" y="328"/>
                  </a:lnTo>
                  <a:lnTo>
                    <a:pt x="37" y="333"/>
                  </a:lnTo>
                  <a:lnTo>
                    <a:pt x="39" y="337"/>
                  </a:lnTo>
                  <a:lnTo>
                    <a:pt x="43" y="341"/>
                  </a:lnTo>
                  <a:lnTo>
                    <a:pt x="48" y="343"/>
                  </a:lnTo>
                  <a:lnTo>
                    <a:pt x="54" y="345"/>
                  </a:lnTo>
                  <a:lnTo>
                    <a:pt x="59" y="345"/>
                  </a:lnTo>
                  <a:lnTo>
                    <a:pt x="64" y="343"/>
                  </a:lnTo>
                  <a:lnTo>
                    <a:pt x="69" y="341"/>
                  </a:lnTo>
                  <a:lnTo>
                    <a:pt x="75" y="338"/>
                  </a:lnTo>
                  <a:lnTo>
                    <a:pt x="85" y="332"/>
                  </a:lnTo>
                  <a:lnTo>
                    <a:pt x="101" y="324"/>
                  </a:lnTo>
                  <a:lnTo>
                    <a:pt x="121" y="315"/>
                  </a:lnTo>
                  <a:lnTo>
                    <a:pt x="146" y="306"/>
                  </a:lnTo>
                  <a:lnTo>
                    <a:pt x="173" y="297"/>
                  </a:lnTo>
                  <a:lnTo>
                    <a:pt x="205" y="288"/>
                  </a:lnTo>
                  <a:lnTo>
                    <a:pt x="237" y="281"/>
                  </a:lnTo>
                  <a:lnTo>
                    <a:pt x="272" y="277"/>
                  </a:lnTo>
                  <a:lnTo>
                    <a:pt x="307" y="276"/>
                  </a:lnTo>
                  <a:lnTo>
                    <a:pt x="345" y="280"/>
                  </a:lnTo>
                  <a:lnTo>
                    <a:pt x="382" y="288"/>
                  </a:lnTo>
                  <a:lnTo>
                    <a:pt x="418" y="301"/>
                  </a:lnTo>
                  <a:lnTo>
                    <a:pt x="455" y="321"/>
                  </a:lnTo>
                  <a:lnTo>
                    <a:pt x="488" y="349"/>
                  </a:lnTo>
                  <a:lnTo>
                    <a:pt x="521" y="384"/>
                  </a:lnTo>
                  <a:lnTo>
                    <a:pt x="523" y="386"/>
                  </a:lnTo>
                  <a:lnTo>
                    <a:pt x="526" y="389"/>
                  </a:lnTo>
                  <a:lnTo>
                    <a:pt x="530" y="392"/>
                  </a:lnTo>
                  <a:lnTo>
                    <a:pt x="534" y="393"/>
                  </a:lnTo>
                  <a:lnTo>
                    <a:pt x="539" y="394"/>
                  </a:lnTo>
                  <a:lnTo>
                    <a:pt x="544" y="394"/>
                  </a:lnTo>
                  <a:lnTo>
                    <a:pt x="550" y="394"/>
                  </a:lnTo>
                  <a:lnTo>
                    <a:pt x="556" y="393"/>
                  </a:lnTo>
                  <a:lnTo>
                    <a:pt x="561" y="392"/>
                  </a:lnTo>
                  <a:lnTo>
                    <a:pt x="568" y="388"/>
                  </a:lnTo>
                  <a:lnTo>
                    <a:pt x="574" y="385"/>
                  </a:lnTo>
                  <a:lnTo>
                    <a:pt x="579" y="380"/>
                  </a:lnTo>
                  <a:lnTo>
                    <a:pt x="591" y="366"/>
                  </a:lnTo>
                  <a:lnTo>
                    <a:pt x="598" y="347"/>
                  </a:lnTo>
                  <a:lnTo>
                    <a:pt x="600" y="324"/>
                  </a:lnTo>
                  <a:lnTo>
                    <a:pt x="599" y="295"/>
                  </a:lnTo>
                  <a:lnTo>
                    <a:pt x="599" y="294"/>
                  </a:lnTo>
                  <a:lnTo>
                    <a:pt x="598" y="293"/>
                  </a:lnTo>
                  <a:lnTo>
                    <a:pt x="595" y="284"/>
                  </a:lnTo>
                  <a:lnTo>
                    <a:pt x="587" y="263"/>
                  </a:lnTo>
                  <a:lnTo>
                    <a:pt x="574" y="233"/>
                  </a:lnTo>
                  <a:lnTo>
                    <a:pt x="555" y="196"/>
                  </a:lnTo>
                  <a:lnTo>
                    <a:pt x="529" y="157"/>
                  </a:lnTo>
                  <a:lnTo>
                    <a:pt x="495" y="118"/>
                  </a:lnTo>
                  <a:lnTo>
                    <a:pt x="453" y="81"/>
                  </a:lnTo>
                  <a:lnTo>
                    <a:pt x="402" y="47"/>
                  </a:lnTo>
                  <a:lnTo>
                    <a:pt x="383" y="36"/>
                  </a:lnTo>
                  <a:lnTo>
                    <a:pt x="363" y="29"/>
                  </a:lnTo>
                  <a:lnTo>
                    <a:pt x="343" y="21"/>
                  </a:lnTo>
                  <a:lnTo>
                    <a:pt x="322" y="14"/>
                  </a:lnTo>
                  <a:lnTo>
                    <a:pt x="300" y="9"/>
                  </a:lnTo>
                  <a:lnTo>
                    <a:pt x="278" y="5"/>
                  </a:lnTo>
                  <a:lnTo>
                    <a:pt x="255" y="3"/>
                  </a:lnTo>
                  <a:lnTo>
                    <a:pt x="232" y="0"/>
                  </a:lnTo>
                  <a:lnTo>
                    <a:pt x="209" y="0"/>
                  </a:lnTo>
                  <a:lnTo>
                    <a:pt x="185" y="0"/>
                  </a:lnTo>
                  <a:lnTo>
                    <a:pt x="160" y="3"/>
                  </a:lnTo>
                  <a:lnTo>
                    <a:pt x="136" y="5"/>
                  </a:lnTo>
                  <a:lnTo>
                    <a:pt x="110" y="10"/>
                  </a:lnTo>
                  <a:lnTo>
                    <a:pt x="85" y="16"/>
                  </a:lnTo>
                  <a:lnTo>
                    <a:pt x="58" y="22"/>
                  </a:lnTo>
                  <a:lnTo>
                    <a:pt x="32"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63" name="Freeform 920">
              <a:extLst>
                <a:ext uri="{FF2B5EF4-FFF2-40B4-BE49-F238E27FC236}">
                  <a16:creationId xmlns:a16="http://schemas.microsoft.com/office/drawing/2014/main" id="{6D83BEAC-4CDE-4AA5-AD8F-6B1D18DA19B1}"/>
                </a:ext>
              </a:extLst>
            </p:cNvPr>
            <p:cNvSpPr>
              <a:spLocks/>
            </p:cNvSpPr>
            <p:nvPr/>
          </p:nvSpPr>
          <p:spPr bwMode="auto">
            <a:xfrm>
              <a:off x="350" y="2467"/>
              <a:ext cx="114" cy="68"/>
            </a:xfrm>
            <a:custGeom>
              <a:avLst/>
              <a:gdLst>
                <a:gd name="T0" fmla="*/ 0 w 501"/>
                <a:gd name="T1" fmla="*/ 0 h 295"/>
                <a:gd name="T2" fmla="*/ 0 w 501"/>
                <a:gd name="T3" fmla="*/ 0 h 295"/>
                <a:gd name="T4" fmla="*/ 0 w 501"/>
                <a:gd name="T5" fmla="*/ 0 h 295"/>
                <a:gd name="T6" fmla="*/ 0 w 501"/>
                <a:gd name="T7" fmla="*/ 0 h 295"/>
                <a:gd name="T8" fmla="*/ 0 w 501"/>
                <a:gd name="T9" fmla="*/ 0 h 295"/>
                <a:gd name="T10" fmla="*/ 0 w 501"/>
                <a:gd name="T11" fmla="*/ 0 h 295"/>
                <a:gd name="T12" fmla="*/ 0 w 501"/>
                <a:gd name="T13" fmla="*/ 0 h 295"/>
                <a:gd name="T14" fmla="*/ 0 w 501"/>
                <a:gd name="T15" fmla="*/ 0 h 295"/>
                <a:gd name="T16" fmla="*/ 0 w 501"/>
                <a:gd name="T17" fmla="*/ 0 h 295"/>
                <a:gd name="T18" fmla="*/ 0 w 501"/>
                <a:gd name="T19" fmla="*/ 0 h 295"/>
                <a:gd name="T20" fmla="*/ 0 w 501"/>
                <a:gd name="T21" fmla="*/ 0 h 295"/>
                <a:gd name="T22" fmla="*/ 0 w 501"/>
                <a:gd name="T23" fmla="*/ 0 h 295"/>
                <a:gd name="T24" fmla="*/ 0 w 501"/>
                <a:gd name="T25" fmla="*/ 0 h 295"/>
                <a:gd name="T26" fmla="*/ 0 w 501"/>
                <a:gd name="T27" fmla="*/ 0 h 295"/>
                <a:gd name="T28" fmla="*/ 0 w 501"/>
                <a:gd name="T29" fmla="*/ 0 h 295"/>
                <a:gd name="T30" fmla="*/ 0 w 501"/>
                <a:gd name="T31" fmla="*/ 0 h 295"/>
                <a:gd name="T32" fmla="*/ 0 w 501"/>
                <a:gd name="T33" fmla="*/ 0 h 295"/>
                <a:gd name="T34" fmla="*/ 0 w 501"/>
                <a:gd name="T35" fmla="*/ 0 h 295"/>
                <a:gd name="T36" fmla="*/ 0 w 501"/>
                <a:gd name="T37" fmla="*/ 0 h 295"/>
                <a:gd name="T38" fmla="*/ 0 w 501"/>
                <a:gd name="T39" fmla="*/ 0 h 295"/>
                <a:gd name="T40" fmla="*/ 0 w 501"/>
                <a:gd name="T41" fmla="*/ 0 h 295"/>
                <a:gd name="T42" fmla="*/ 0 w 501"/>
                <a:gd name="T43" fmla="*/ 0 h 295"/>
                <a:gd name="T44" fmla="*/ 0 w 501"/>
                <a:gd name="T45" fmla="*/ 0 h 295"/>
                <a:gd name="T46" fmla="*/ 0 w 501"/>
                <a:gd name="T47" fmla="*/ 0 h 295"/>
                <a:gd name="T48" fmla="*/ 0 w 501"/>
                <a:gd name="T49" fmla="*/ 0 h 295"/>
                <a:gd name="T50" fmla="*/ 0 w 501"/>
                <a:gd name="T51" fmla="*/ 0 h 295"/>
                <a:gd name="T52" fmla="*/ 0 w 501"/>
                <a:gd name="T53" fmla="*/ 0 h 295"/>
                <a:gd name="T54" fmla="*/ 0 w 501"/>
                <a:gd name="T55" fmla="*/ 0 h 295"/>
                <a:gd name="T56" fmla="*/ 0 w 501"/>
                <a:gd name="T57" fmla="*/ 0 h 295"/>
                <a:gd name="T58" fmla="*/ 0 w 501"/>
                <a:gd name="T59" fmla="*/ 0 h 295"/>
                <a:gd name="T60" fmla="*/ 0 w 501"/>
                <a:gd name="T61" fmla="*/ 0 h 295"/>
                <a:gd name="T62" fmla="*/ 0 w 501"/>
                <a:gd name="T63" fmla="*/ 0 h 295"/>
                <a:gd name="T64" fmla="*/ 0 w 501"/>
                <a:gd name="T65" fmla="*/ 0 h 295"/>
                <a:gd name="T66" fmla="*/ 0 w 501"/>
                <a:gd name="T67" fmla="*/ 0 h 295"/>
                <a:gd name="T68" fmla="*/ 0 w 501"/>
                <a:gd name="T69" fmla="*/ 0 h 295"/>
                <a:gd name="T70" fmla="*/ 0 w 501"/>
                <a:gd name="T71" fmla="*/ 0 h 295"/>
                <a:gd name="T72" fmla="*/ 0 w 501"/>
                <a:gd name="T73" fmla="*/ 0 h 295"/>
                <a:gd name="T74" fmla="*/ 0 w 501"/>
                <a:gd name="T75" fmla="*/ 0 h 295"/>
                <a:gd name="T76" fmla="*/ 0 w 501"/>
                <a:gd name="T77" fmla="*/ 0 h 295"/>
                <a:gd name="T78" fmla="*/ 0 w 501"/>
                <a:gd name="T79" fmla="*/ 0 h 295"/>
                <a:gd name="T80" fmla="*/ 0 w 501"/>
                <a:gd name="T81" fmla="*/ 0 h 295"/>
                <a:gd name="T82" fmla="*/ 0 w 501"/>
                <a:gd name="T83" fmla="*/ 0 h 2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01"/>
                <a:gd name="T127" fmla="*/ 0 h 295"/>
                <a:gd name="T128" fmla="*/ 501 w 501"/>
                <a:gd name="T129" fmla="*/ 295 h 2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01" h="295">
                  <a:moveTo>
                    <a:pt x="328" y="41"/>
                  </a:moveTo>
                  <a:lnTo>
                    <a:pt x="371" y="69"/>
                  </a:lnTo>
                  <a:lnTo>
                    <a:pt x="407" y="102"/>
                  </a:lnTo>
                  <a:lnTo>
                    <a:pt x="437" y="135"/>
                  </a:lnTo>
                  <a:lnTo>
                    <a:pt x="461" y="169"/>
                  </a:lnTo>
                  <a:lnTo>
                    <a:pt x="478" y="201"/>
                  </a:lnTo>
                  <a:lnTo>
                    <a:pt x="489" y="227"/>
                  </a:lnTo>
                  <a:lnTo>
                    <a:pt x="497" y="246"/>
                  </a:lnTo>
                  <a:lnTo>
                    <a:pt x="500" y="255"/>
                  </a:lnTo>
                  <a:lnTo>
                    <a:pt x="501" y="260"/>
                  </a:lnTo>
                  <a:lnTo>
                    <a:pt x="501" y="264"/>
                  </a:lnTo>
                  <a:lnTo>
                    <a:pt x="501" y="269"/>
                  </a:lnTo>
                  <a:lnTo>
                    <a:pt x="501" y="273"/>
                  </a:lnTo>
                  <a:lnTo>
                    <a:pt x="501" y="282"/>
                  </a:lnTo>
                  <a:lnTo>
                    <a:pt x="500" y="288"/>
                  </a:lnTo>
                  <a:lnTo>
                    <a:pt x="499" y="293"/>
                  </a:lnTo>
                  <a:lnTo>
                    <a:pt x="497" y="295"/>
                  </a:lnTo>
                  <a:lnTo>
                    <a:pt x="466" y="263"/>
                  </a:lnTo>
                  <a:lnTo>
                    <a:pt x="433" y="238"/>
                  </a:lnTo>
                  <a:lnTo>
                    <a:pt x="401" y="217"/>
                  </a:lnTo>
                  <a:lnTo>
                    <a:pt x="366" y="202"/>
                  </a:lnTo>
                  <a:lnTo>
                    <a:pt x="332" y="191"/>
                  </a:lnTo>
                  <a:lnTo>
                    <a:pt x="297" y="185"/>
                  </a:lnTo>
                  <a:lnTo>
                    <a:pt x="262" y="182"/>
                  </a:lnTo>
                  <a:lnTo>
                    <a:pt x="228" y="182"/>
                  </a:lnTo>
                  <a:lnTo>
                    <a:pt x="195" y="185"/>
                  </a:lnTo>
                  <a:lnTo>
                    <a:pt x="163" y="190"/>
                  </a:lnTo>
                  <a:lnTo>
                    <a:pt x="133" y="197"/>
                  </a:lnTo>
                  <a:lnTo>
                    <a:pt x="106" y="204"/>
                  </a:lnTo>
                  <a:lnTo>
                    <a:pt x="79" y="214"/>
                  </a:lnTo>
                  <a:lnTo>
                    <a:pt x="56" y="223"/>
                  </a:lnTo>
                  <a:lnTo>
                    <a:pt x="37" y="230"/>
                  </a:lnTo>
                  <a:lnTo>
                    <a:pt x="20" y="238"/>
                  </a:lnTo>
                  <a:lnTo>
                    <a:pt x="16" y="227"/>
                  </a:lnTo>
                  <a:lnTo>
                    <a:pt x="13" y="217"/>
                  </a:lnTo>
                  <a:lnTo>
                    <a:pt x="11" y="207"/>
                  </a:lnTo>
                  <a:lnTo>
                    <a:pt x="7" y="197"/>
                  </a:lnTo>
                  <a:lnTo>
                    <a:pt x="22" y="190"/>
                  </a:lnTo>
                  <a:lnTo>
                    <a:pt x="44" y="181"/>
                  </a:lnTo>
                  <a:lnTo>
                    <a:pt x="70" y="172"/>
                  </a:lnTo>
                  <a:lnTo>
                    <a:pt x="98" y="161"/>
                  </a:lnTo>
                  <a:lnTo>
                    <a:pt x="122" y="151"/>
                  </a:lnTo>
                  <a:lnTo>
                    <a:pt x="145" y="143"/>
                  </a:lnTo>
                  <a:lnTo>
                    <a:pt x="159" y="138"/>
                  </a:lnTo>
                  <a:lnTo>
                    <a:pt x="164" y="135"/>
                  </a:lnTo>
                  <a:lnTo>
                    <a:pt x="171" y="132"/>
                  </a:lnTo>
                  <a:lnTo>
                    <a:pt x="174" y="126"/>
                  </a:lnTo>
                  <a:lnTo>
                    <a:pt x="177" y="120"/>
                  </a:lnTo>
                  <a:lnTo>
                    <a:pt x="178" y="113"/>
                  </a:lnTo>
                  <a:lnTo>
                    <a:pt x="178" y="112"/>
                  </a:lnTo>
                  <a:lnTo>
                    <a:pt x="178" y="109"/>
                  </a:lnTo>
                  <a:lnTo>
                    <a:pt x="178" y="108"/>
                  </a:lnTo>
                  <a:lnTo>
                    <a:pt x="178" y="107"/>
                  </a:lnTo>
                  <a:lnTo>
                    <a:pt x="174" y="99"/>
                  </a:lnTo>
                  <a:lnTo>
                    <a:pt x="168" y="93"/>
                  </a:lnTo>
                  <a:lnTo>
                    <a:pt x="161" y="89"/>
                  </a:lnTo>
                  <a:lnTo>
                    <a:pt x="152" y="89"/>
                  </a:lnTo>
                  <a:lnTo>
                    <a:pt x="147" y="90"/>
                  </a:lnTo>
                  <a:lnTo>
                    <a:pt x="134" y="91"/>
                  </a:lnTo>
                  <a:lnTo>
                    <a:pt x="115" y="94"/>
                  </a:lnTo>
                  <a:lnTo>
                    <a:pt x="92" y="96"/>
                  </a:lnTo>
                  <a:lnTo>
                    <a:pt x="66" y="100"/>
                  </a:lnTo>
                  <a:lnTo>
                    <a:pt x="42" y="104"/>
                  </a:lnTo>
                  <a:lnTo>
                    <a:pt x="18" y="107"/>
                  </a:lnTo>
                  <a:lnTo>
                    <a:pt x="0" y="109"/>
                  </a:lnTo>
                  <a:lnTo>
                    <a:pt x="3" y="86"/>
                  </a:lnTo>
                  <a:lnTo>
                    <a:pt x="5" y="63"/>
                  </a:lnTo>
                  <a:lnTo>
                    <a:pt x="8" y="41"/>
                  </a:lnTo>
                  <a:lnTo>
                    <a:pt x="9" y="24"/>
                  </a:lnTo>
                  <a:lnTo>
                    <a:pt x="33" y="17"/>
                  </a:lnTo>
                  <a:lnTo>
                    <a:pt x="55" y="12"/>
                  </a:lnTo>
                  <a:lnTo>
                    <a:pt x="78" y="8"/>
                  </a:lnTo>
                  <a:lnTo>
                    <a:pt x="99" y="4"/>
                  </a:lnTo>
                  <a:lnTo>
                    <a:pt x="121" y="3"/>
                  </a:lnTo>
                  <a:lnTo>
                    <a:pt x="142" y="0"/>
                  </a:lnTo>
                  <a:lnTo>
                    <a:pt x="163" y="0"/>
                  </a:lnTo>
                  <a:lnTo>
                    <a:pt x="182" y="0"/>
                  </a:lnTo>
                  <a:lnTo>
                    <a:pt x="203" y="3"/>
                  </a:lnTo>
                  <a:lnTo>
                    <a:pt x="221" y="5"/>
                  </a:lnTo>
                  <a:lnTo>
                    <a:pt x="241" y="8"/>
                  </a:lnTo>
                  <a:lnTo>
                    <a:pt x="259" y="13"/>
                  </a:lnTo>
                  <a:lnTo>
                    <a:pt x="277" y="18"/>
                  </a:lnTo>
                  <a:lnTo>
                    <a:pt x="294" y="25"/>
                  </a:lnTo>
                  <a:lnTo>
                    <a:pt x="311" y="31"/>
                  </a:lnTo>
                  <a:lnTo>
                    <a:pt x="328" y="41"/>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64" name="Freeform 921">
              <a:extLst>
                <a:ext uri="{FF2B5EF4-FFF2-40B4-BE49-F238E27FC236}">
                  <a16:creationId xmlns:a16="http://schemas.microsoft.com/office/drawing/2014/main" id="{14010B4F-5338-48EB-BF99-3BE10F0714E1}"/>
                </a:ext>
              </a:extLst>
            </p:cNvPr>
            <p:cNvSpPr>
              <a:spLocks/>
            </p:cNvSpPr>
            <p:nvPr/>
          </p:nvSpPr>
          <p:spPr bwMode="auto">
            <a:xfrm>
              <a:off x="570" y="2602"/>
              <a:ext cx="18" cy="22"/>
            </a:xfrm>
            <a:custGeom>
              <a:avLst/>
              <a:gdLst>
                <a:gd name="T0" fmla="*/ 0 w 78"/>
                <a:gd name="T1" fmla="*/ 0 h 96"/>
                <a:gd name="T2" fmla="*/ 0 w 78"/>
                <a:gd name="T3" fmla="*/ 0 h 96"/>
                <a:gd name="T4" fmla="*/ 0 w 78"/>
                <a:gd name="T5" fmla="*/ 0 h 96"/>
                <a:gd name="T6" fmla="*/ 0 w 78"/>
                <a:gd name="T7" fmla="*/ 0 h 96"/>
                <a:gd name="T8" fmla="*/ 0 w 78"/>
                <a:gd name="T9" fmla="*/ 0 h 96"/>
                <a:gd name="T10" fmla="*/ 0 w 78"/>
                <a:gd name="T11" fmla="*/ 0 h 96"/>
                <a:gd name="T12" fmla="*/ 0 w 78"/>
                <a:gd name="T13" fmla="*/ 0 h 96"/>
                <a:gd name="T14" fmla="*/ 0 w 78"/>
                <a:gd name="T15" fmla="*/ 0 h 96"/>
                <a:gd name="T16" fmla="*/ 0 w 78"/>
                <a:gd name="T17" fmla="*/ 0 h 96"/>
                <a:gd name="T18" fmla="*/ 0 w 78"/>
                <a:gd name="T19" fmla="*/ 0 h 96"/>
                <a:gd name="T20" fmla="*/ 0 w 78"/>
                <a:gd name="T21" fmla="*/ 0 h 96"/>
                <a:gd name="T22" fmla="*/ 0 w 78"/>
                <a:gd name="T23" fmla="*/ 0 h 96"/>
                <a:gd name="T24" fmla="*/ 0 w 78"/>
                <a:gd name="T25" fmla="*/ 0 h 96"/>
                <a:gd name="T26" fmla="*/ 0 w 78"/>
                <a:gd name="T27" fmla="*/ 0 h 96"/>
                <a:gd name="T28" fmla="*/ 0 w 78"/>
                <a:gd name="T29" fmla="*/ 0 h 96"/>
                <a:gd name="T30" fmla="*/ 0 w 78"/>
                <a:gd name="T31" fmla="*/ 0 h 96"/>
                <a:gd name="T32" fmla="*/ 0 w 78"/>
                <a:gd name="T33" fmla="*/ 0 h 96"/>
                <a:gd name="T34" fmla="*/ 0 w 78"/>
                <a:gd name="T35" fmla="*/ 0 h 96"/>
                <a:gd name="T36" fmla="*/ 0 w 78"/>
                <a:gd name="T37" fmla="*/ 0 h 96"/>
                <a:gd name="T38" fmla="*/ 0 w 78"/>
                <a:gd name="T39" fmla="*/ 0 h 96"/>
                <a:gd name="T40" fmla="*/ 0 w 78"/>
                <a:gd name="T41" fmla="*/ 0 h 96"/>
                <a:gd name="T42" fmla="*/ 0 w 78"/>
                <a:gd name="T43" fmla="*/ 0 h 96"/>
                <a:gd name="T44" fmla="*/ 0 w 78"/>
                <a:gd name="T45" fmla="*/ 0 h 96"/>
                <a:gd name="T46" fmla="*/ 0 w 78"/>
                <a:gd name="T47" fmla="*/ 0 h 96"/>
                <a:gd name="T48" fmla="*/ 0 w 78"/>
                <a:gd name="T49" fmla="*/ 0 h 96"/>
                <a:gd name="T50" fmla="*/ 0 w 78"/>
                <a:gd name="T51" fmla="*/ 0 h 96"/>
                <a:gd name="T52" fmla="*/ 0 w 78"/>
                <a:gd name="T53" fmla="*/ 0 h 96"/>
                <a:gd name="T54" fmla="*/ 0 w 78"/>
                <a:gd name="T55" fmla="*/ 0 h 96"/>
                <a:gd name="T56" fmla="*/ 0 w 78"/>
                <a:gd name="T57" fmla="*/ 0 h 96"/>
                <a:gd name="T58" fmla="*/ 0 w 78"/>
                <a:gd name="T59" fmla="*/ 0 h 96"/>
                <a:gd name="T60" fmla="*/ 0 w 78"/>
                <a:gd name="T61" fmla="*/ 0 h 96"/>
                <a:gd name="T62" fmla="*/ 0 w 78"/>
                <a:gd name="T63" fmla="*/ 0 h 96"/>
                <a:gd name="T64" fmla="*/ 0 w 78"/>
                <a:gd name="T65" fmla="*/ 0 h 96"/>
                <a:gd name="T66" fmla="*/ 0 w 78"/>
                <a:gd name="T67" fmla="*/ 0 h 96"/>
                <a:gd name="T68" fmla="*/ 0 w 78"/>
                <a:gd name="T69" fmla="*/ 0 h 96"/>
                <a:gd name="T70" fmla="*/ 0 w 78"/>
                <a:gd name="T71" fmla="*/ 0 h 96"/>
                <a:gd name="T72" fmla="*/ 0 w 78"/>
                <a:gd name="T73" fmla="*/ 0 h 96"/>
                <a:gd name="T74" fmla="*/ 0 w 78"/>
                <a:gd name="T75" fmla="*/ 0 h 96"/>
                <a:gd name="T76" fmla="*/ 0 w 78"/>
                <a:gd name="T77" fmla="*/ 0 h 96"/>
                <a:gd name="T78" fmla="*/ 0 w 78"/>
                <a:gd name="T79" fmla="*/ 0 h 96"/>
                <a:gd name="T80" fmla="*/ 0 w 78"/>
                <a:gd name="T81" fmla="*/ 0 h 96"/>
                <a:gd name="T82" fmla="*/ 0 w 78"/>
                <a:gd name="T83" fmla="*/ 0 h 96"/>
                <a:gd name="T84" fmla="*/ 0 w 78"/>
                <a:gd name="T85" fmla="*/ 0 h 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8"/>
                <a:gd name="T130" fmla="*/ 0 h 96"/>
                <a:gd name="T131" fmla="*/ 78 w 78"/>
                <a:gd name="T132" fmla="*/ 96 h 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8" h="96">
                  <a:moveTo>
                    <a:pt x="31" y="1"/>
                  </a:moveTo>
                  <a:lnTo>
                    <a:pt x="26" y="4"/>
                  </a:lnTo>
                  <a:lnTo>
                    <a:pt x="22" y="8"/>
                  </a:lnTo>
                  <a:lnTo>
                    <a:pt x="21" y="13"/>
                  </a:lnTo>
                  <a:lnTo>
                    <a:pt x="19" y="18"/>
                  </a:lnTo>
                  <a:lnTo>
                    <a:pt x="19" y="19"/>
                  </a:lnTo>
                  <a:lnTo>
                    <a:pt x="21" y="22"/>
                  </a:lnTo>
                  <a:lnTo>
                    <a:pt x="21" y="23"/>
                  </a:lnTo>
                  <a:lnTo>
                    <a:pt x="21" y="26"/>
                  </a:lnTo>
                  <a:lnTo>
                    <a:pt x="22" y="28"/>
                  </a:lnTo>
                  <a:lnTo>
                    <a:pt x="25" y="35"/>
                  </a:lnTo>
                  <a:lnTo>
                    <a:pt x="28" y="43"/>
                  </a:lnTo>
                  <a:lnTo>
                    <a:pt x="32" y="53"/>
                  </a:lnTo>
                  <a:lnTo>
                    <a:pt x="26" y="56"/>
                  </a:lnTo>
                  <a:lnTo>
                    <a:pt x="19" y="58"/>
                  </a:lnTo>
                  <a:lnTo>
                    <a:pt x="14" y="60"/>
                  </a:lnTo>
                  <a:lnTo>
                    <a:pt x="13" y="60"/>
                  </a:lnTo>
                  <a:lnTo>
                    <a:pt x="8" y="62"/>
                  </a:lnTo>
                  <a:lnTo>
                    <a:pt x="4" y="66"/>
                  </a:lnTo>
                  <a:lnTo>
                    <a:pt x="1" y="73"/>
                  </a:lnTo>
                  <a:lnTo>
                    <a:pt x="0" y="78"/>
                  </a:lnTo>
                  <a:lnTo>
                    <a:pt x="0" y="79"/>
                  </a:lnTo>
                  <a:lnTo>
                    <a:pt x="0" y="80"/>
                  </a:lnTo>
                  <a:lnTo>
                    <a:pt x="0" y="82"/>
                  </a:lnTo>
                  <a:lnTo>
                    <a:pt x="1" y="83"/>
                  </a:lnTo>
                  <a:lnTo>
                    <a:pt x="5" y="90"/>
                  </a:lnTo>
                  <a:lnTo>
                    <a:pt x="10" y="95"/>
                  </a:lnTo>
                  <a:lnTo>
                    <a:pt x="18" y="96"/>
                  </a:lnTo>
                  <a:lnTo>
                    <a:pt x="25" y="96"/>
                  </a:lnTo>
                  <a:lnTo>
                    <a:pt x="65" y="83"/>
                  </a:lnTo>
                  <a:lnTo>
                    <a:pt x="69" y="80"/>
                  </a:lnTo>
                  <a:lnTo>
                    <a:pt x="71" y="79"/>
                  </a:lnTo>
                  <a:lnTo>
                    <a:pt x="74" y="77"/>
                  </a:lnTo>
                  <a:lnTo>
                    <a:pt x="77" y="73"/>
                  </a:lnTo>
                  <a:lnTo>
                    <a:pt x="78" y="69"/>
                  </a:lnTo>
                  <a:lnTo>
                    <a:pt x="78" y="65"/>
                  </a:lnTo>
                  <a:lnTo>
                    <a:pt x="78" y="61"/>
                  </a:lnTo>
                  <a:lnTo>
                    <a:pt x="77" y="57"/>
                  </a:lnTo>
                  <a:lnTo>
                    <a:pt x="56" y="10"/>
                  </a:lnTo>
                  <a:lnTo>
                    <a:pt x="52" y="5"/>
                  </a:lnTo>
                  <a:lnTo>
                    <a:pt x="45" y="1"/>
                  </a:lnTo>
                  <a:lnTo>
                    <a:pt x="39" y="0"/>
                  </a:lnTo>
                  <a:lnTo>
                    <a:pt x="3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65" name="Freeform 922">
              <a:extLst>
                <a:ext uri="{FF2B5EF4-FFF2-40B4-BE49-F238E27FC236}">
                  <a16:creationId xmlns:a16="http://schemas.microsoft.com/office/drawing/2014/main" id="{D8F22C1B-FF03-491C-B42D-7B77AADA5B51}"/>
                </a:ext>
              </a:extLst>
            </p:cNvPr>
            <p:cNvSpPr>
              <a:spLocks/>
            </p:cNvSpPr>
            <p:nvPr/>
          </p:nvSpPr>
          <p:spPr bwMode="auto">
            <a:xfrm>
              <a:off x="545" y="2598"/>
              <a:ext cx="8" cy="9"/>
            </a:xfrm>
            <a:custGeom>
              <a:avLst/>
              <a:gdLst>
                <a:gd name="T0" fmla="*/ 0 w 39"/>
                <a:gd name="T1" fmla="*/ 0 h 41"/>
                <a:gd name="T2" fmla="*/ 0 w 39"/>
                <a:gd name="T3" fmla="*/ 0 h 41"/>
                <a:gd name="T4" fmla="*/ 0 w 39"/>
                <a:gd name="T5" fmla="*/ 0 h 41"/>
                <a:gd name="T6" fmla="*/ 0 w 39"/>
                <a:gd name="T7" fmla="*/ 0 h 41"/>
                <a:gd name="T8" fmla="*/ 0 w 39"/>
                <a:gd name="T9" fmla="*/ 0 h 41"/>
                <a:gd name="T10" fmla="*/ 0 w 39"/>
                <a:gd name="T11" fmla="*/ 0 h 41"/>
                <a:gd name="T12" fmla="*/ 0 w 39"/>
                <a:gd name="T13" fmla="*/ 0 h 41"/>
                <a:gd name="T14" fmla="*/ 0 w 39"/>
                <a:gd name="T15" fmla="*/ 0 h 41"/>
                <a:gd name="T16" fmla="*/ 0 w 39"/>
                <a:gd name="T17" fmla="*/ 0 h 41"/>
                <a:gd name="T18" fmla="*/ 0 w 39"/>
                <a:gd name="T19" fmla="*/ 0 h 41"/>
                <a:gd name="T20" fmla="*/ 0 w 39"/>
                <a:gd name="T21" fmla="*/ 0 h 41"/>
                <a:gd name="T22" fmla="*/ 0 w 39"/>
                <a:gd name="T23" fmla="*/ 0 h 41"/>
                <a:gd name="T24" fmla="*/ 0 w 39"/>
                <a:gd name="T25" fmla="*/ 0 h 41"/>
                <a:gd name="T26" fmla="*/ 0 w 39"/>
                <a:gd name="T27" fmla="*/ 0 h 41"/>
                <a:gd name="T28" fmla="*/ 0 w 39"/>
                <a:gd name="T29" fmla="*/ 0 h 41"/>
                <a:gd name="T30" fmla="*/ 0 w 39"/>
                <a:gd name="T31" fmla="*/ 0 h 41"/>
                <a:gd name="T32" fmla="*/ 0 w 39"/>
                <a:gd name="T33" fmla="*/ 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41"/>
                <a:gd name="T53" fmla="*/ 39 w 39"/>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41">
                  <a:moveTo>
                    <a:pt x="39" y="20"/>
                  </a:moveTo>
                  <a:lnTo>
                    <a:pt x="38" y="28"/>
                  </a:lnTo>
                  <a:lnTo>
                    <a:pt x="33" y="34"/>
                  </a:lnTo>
                  <a:lnTo>
                    <a:pt x="26" y="39"/>
                  </a:lnTo>
                  <a:lnTo>
                    <a:pt x="18" y="41"/>
                  </a:lnTo>
                  <a:lnTo>
                    <a:pt x="12" y="39"/>
                  </a:lnTo>
                  <a:lnTo>
                    <a:pt x="5" y="34"/>
                  </a:lnTo>
                  <a:lnTo>
                    <a:pt x="1" y="28"/>
                  </a:lnTo>
                  <a:lnTo>
                    <a:pt x="0" y="20"/>
                  </a:lnTo>
                  <a:lnTo>
                    <a:pt x="1" y="12"/>
                  </a:lnTo>
                  <a:lnTo>
                    <a:pt x="5" y="5"/>
                  </a:lnTo>
                  <a:lnTo>
                    <a:pt x="12" y="1"/>
                  </a:lnTo>
                  <a:lnTo>
                    <a:pt x="18" y="0"/>
                  </a:lnTo>
                  <a:lnTo>
                    <a:pt x="26" y="1"/>
                  </a:lnTo>
                  <a:lnTo>
                    <a:pt x="33" y="5"/>
                  </a:lnTo>
                  <a:lnTo>
                    <a:pt x="38" y="12"/>
                  </a:lnTo>
                  <a:lnTo>
                    <a:pt x="39"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66" name="Freeform 923">
              <a:extLst>
                <a:ext uri="{FF2B5EF4-FFF2-40B4-BE49-F238E27FC236}">
                  <a16:creationId xmlns:a16="http://schemas.microsoft.com/office/drawing/2014/main" id="{FE3BCD7F-06C3-4691-AFB3-487AB5234CBF}"/>
                </a:ext>
              </a:extLst>
            </p:cNvPr>
            <p:cNvSpPr>
              <a:spLocks/>
            </p:cNvSpPr>
            <p:nvPr/>
          </p:nvSpPr>
          <p:spPr bwMode="auto">
            <a:xfrm>
              <a:off x="596" y="2596"/>
              <a:ext cx="9" cy="9"/>
            </a:xfrm>
            <a:custGeom>
              <a:avLst/>
              <a:gdLst>
                <a:gd name="T0" fmla="*/ 0 w 40"/>
                <a:gd name="T1" fmla="*/ 0 h 40"/>
                <a:gd name="T2" fmla="*/ 0 w 40"/>
                <a:gd name="T3" fmla="*/ 0 h 40"/>
                <a:gd name="T4" fmla="*/ 0 w 40"/>
                <a:gd name="T5" fmla="*/ 0 h 40"/>
                <a:gd name="T6" fmla="*/ 0 w 40"/>
                <a:gd name="T7" fmla="*/ 0 h 40"/>
                <a:gd name="T8" fmla="*/ 0 w 40"/>
                <a:gd name="T9" fmla="*/ 0 h 40"/>
                <a:gd name="T10" fmla="*/ 0 w 40"/>
                <a:gd name="T11" fmla="*/ 0 h 40"/>
                <a:gd name="T12" fmla="*/ 0 w 40"/>
                <a:gd name="T13" fmla="*/ 0 h 40"/>
                <a:gd name="T14" fmla="*/ 0 w 40"/>
                <a:gd name="T15" fmla="*/ 0 h 40"/>
                <a:gd name="T16" fmla="*/ 0 w 40"/>
                <a:gd name="T17" fmla="*/ 0 h 40"/>
                <a:gd name="T18" fmla="*/ 0 w 40"/>
                <a:gd name="T19" fmla="*/ 0 h 40"/>
                <a:gd name="T20" fmla="*/ 0 w 40"/>
                <a:gd name="T21" fmla="*/ 0 h 40"/>
                <a:gd name="T22" fmla="*/ 0 w 40"/>
                <a:gd name="T23" fmla="*/ 0 h 40"/>
                <a:gd name="T24" fmla="*/ 0 w 40"/>
                <a:gd name="T25" fmla="*/ 0 h 40"/>
                <a:gd name="T26" fmla="*/ 0 w 40"/>
                <a:gd name="T27" fmla="*/ 0 h 40"/>
                <a:gd name="T28" fmla="*/ 0 w 40"/>
                <a:gd name="T29" fmla="*/ 0 h 40"/>
                <a:gd name="T30" fmla="*/ 0 w 40"/>
                <a:gd name="T31" fmla="*/ 0 h 40"/>
                <a:gd name="T32" fmla="*/ 0 w 40"/>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0"/>
                <a:gd name="T53" fmla="*/ 40 w 40"/>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0">
                  <a:moveTo>
                    <a:pt x="40" y="21"/>
                  </a:moveTo>
                  <a:lnTo>
                    <a:pt x="39" y="29"/>
                  </a:lnTo>
                  <a:lnTo>
                    <a:pt x="35" y="34"/>
                  </a:lnTo>
                  <a:lnTo>
                    <a:pt x="29" y="39"/>
                  </a:lnTo>
                  <a:lnTo>
                    <a:pt x="21" y="40"/>
                  </a:lnTo>
                  <a:lnTo>
                    <a:pt x="13" y="39"/>
                  </a:lnTo>
                  <a:lnTo>
                    <a:pt x="7" y="34"/>
                  </a:lnTo>
                  <a:lnTo>
                    <a:pt x="1" y="29"/>
                  </a:lnTo>
                  <a:lnTo>
                    <a:pt x="0" y="21"/>
                  </a:lnTo>
                  <a:lnTo>
                    <a:pt x="1" y="13"/>
                  </a:lnTo>
                  <a:lnTo>
                    <a:pt x="7" y="7"/>
                  </a:lnTo>
                  <a:lnTo>
                    <a:pt x="13" y="1"/>
                  </a:lnTo>
                  <a:lnTo>
                    <a:pt x="21" y="0"/>
                  </a:lnTo>
                  <a:lnTo>
                    <a:pt x="29" y="1"/>
                  </a:lnTo>
                  <a:lnTo>
                    <a:pt x="35" y="7"/>
                  </a:lnTo>
                  <a:lnTo>
                    <a:pt x="39" y="13"/>
                  </a:lnTo>
                  <a:lnTo>
                    <a:pt x="4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67" name="Freeform 924">
              <a:extLst>
                <a:ext uri="{FF2B5EF4-FFF2-40B4-BE49-F238E27FC236}">
                  <a16:creationId xmlns:a16="http://schemas.microsoft.com/office/drawing/2014/main" id="{DE30104E-00DD-4E50-8C9D-D85E754306FD}"/>
                </a:ext>
              </a:extLst>
            </p:cNvPr>
            <p:cNvSpPr>
              <a:spLocks/>
            </p:cNvSpPr>
            <p:nvPr/>
          </p:nvSpPr>
          <p:spPr bwMode="auto">
            <a:xfrm>
              <a:off x="429" y="2630"/>
              <a:ext cx="86" cy="174"/>
            </a:xfrm>
            <a:custGeom>
              <a:avLst/>
              <a:gdLst>
                <a:gd name="T0" fmla="*/ 0 w 375"/>
                <a:gd name="T1" fmla="*/ 0 h 760"/>
                <a:gd name="T2" fmla="*/ 0 w 375"/>
                <a:gd name="T3" fmla="*/ 0 h 760"/>
                <a:gd name="T4" fmla="*/ 0 w 375"/>
                <a:gd name="T5" fmla="*/ 0 h 760"/>
                <a:gd name="T6" fmla="*/ 0 w 375"/>
                <a:gd name="T7" fmla="*/ 0 h 760"/>
                <a:gd name="T8" fmla="*/ 0 w 375"/>
                <a:gd name="T9" fmla="*/ 0 h 760"/>
                <a:gd name="T10" fmla="*/ 0 w 375"/>
                <a:gd name="T11" fmla="*/ 0 h 760"/>
                <a:gd name="T12" fmla="*/ 0 w 375"/>
                <a:gd name="T13" fmla="*/ 0 h 760"/>
                <a:gd name="T14" fmla="*/ 0 w 375"/>
                <a:gd name="T15" fmla="*/ 0 h 760"/>
                <a:gd name="T16" fmla="*/ 0 w 375"/>
                <a:gd name="T17" fmla="*/ 0 h 760"/>
                <a:gd name="T18" fmla="*/ 0 w 375"/>
                <a:gd name="T19" fmla="*/ 0 h 760"/>
                <a:gd name="T20" fmla="*/ 0 w 375"/>
                <a:gd name="T21" fmla="*/ 0 h 760"/>
                <a:gd name="T22" fmla="*/ 0 w 375"/>
                <a:gd name="T23" fmla="*/ 0 h 760"/>
                <a:gd name="T24" fmla="*/ 0 w 375"/>
                <a:gd name="T25" fmla="*/ 0 h 760"/>
                <a:gd name="T26" fmla="*/ 0 w 375"/>
                <a:gd name="T27" fmla="*/ 0 h 760"/>
                <a:gd name="T28" fmla="*/ 0 w 375"/>
                <a:gd name="T29" fmla="*/ 0 h 760"/>
                <a:gd name="T30" fmla="*/ 0 w 375"/>
                <a:gd name="T31" fmla="*/ 0 h 760"/>
                <a:gd name="T32" fmla="*/ 0 w 375"/>
                <a:gd name="T33" fmla="*/ 0 h 760"/>
                <a:gd name="T34" fmla="*/ 0 w 375"/>
                <a:gd name="T35" fmla="*/ 0 h 760"/>
                <a:gd name="T36" fmla="*/ 0 w 375"/>
                <a:gd name="T37" fmla="*/ 0 h 760"/>
                <a:gd name="T38" fmla="*/ 0 w 375"/>
                <a:gd name="T39" fmla="*/ 0 h 760"/>
                <a:gd name="T40" fmla="*/ 0 w 375"/>
                <a:gd name="T41" fmla="*/ 0 h 760"/>
                <a:gd name="T42" fmla="*/ 0 w 375"/>
                <a:gd name="T43" fmla="*/ 0 h 760"/>
                <a:gd name="T44" fmla="*/ 0 w 375"/>
                <a:gd name="T45" fmla="*/ 0 h 760"/>
                <a:gd name="T46" fmla="*/ 0 w 375"/>
                <a:gd name="T47" fmla="*/ 0 h 760"/>
                <a:gd name="T48" fmla="*/ 0 w 375"/>
                <a:gd name="T49" fmla="*/ 0 h 760"/>
                <a:gd name="T50" fmla="*/ 0 w 375"/>
                <a:gd name="T51" fmla="*/ 0 h 760"/>
                <a:gd name="T52" fmla="*/ 0 w 375"/>
                <a:gd name="T53" fmla="*/ 0 h 760"/>
                <a:gd name="T54" fmla="*/ 0 w 375"/>
                <a:gd name="T55" fmla="*/ 0 h 760"/>
                <a:gd name="T56" fmla="*/ 0 w 375"/>
                <a:gd name="T57" fmla="*/ 0 h 760"/>
                <a:gd name="T58" fmla="*/ 0 w 375"/>
                <a:gd name="T59" fmla="*/ 0 h 760"/>
                <a:gd name="T60" fmla="*/ 0 w 375"/>
                <a:gd name="T61" fmla="*/ 0 h 760"/>
                <a:gd name="T62" fmla="*/ 0 w 375"/>
                <a:gd name="T63" fmla="*/ 0 h 760"/>
                <a:gd name="T64" fmla="*/ 0 w 375"/>
                <a:gd name="T65" fmla="*/ 0 h 760"/>
                <a:gd name="T66" fmla="*/ 0 w 375"/>
                <a:gd name="T67" fmla="*/ 0 h 7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75"/>
                <a:gd name="T103" fmla="*/ 0 h 760"/>
                <a:gd name="T104" fmla="*/ 375 w 375"/>
                <a:gd name="T105" fmla="*/ 760 h 7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75" h="760">
                  <a:moveTo>
                    <a:pt x="185" y="17"/>
                  </a:moveTo>
                  <a:lnTo>
                    <a:pt x="182" y="18"/>
                  </a:lnTo>
                  <a:lnTo>
                    <a:pt x="180" y="19"/>
                  </a:lnTo>
                  <a:lnTo>
                    <a:pt x="125" y="92"/>
                  </a:lnTo>
                  <a:lnTo>
                    <a:pt x="82" y="189"/>
                  </a:lnTo>
                  <a:lnTo>
                    <a:pt x="51" y="299"/>
                  </a:lnTo>
                  <a:lnTo>
                    <a:pt x="28" y="414"/>
                  </a:lnTo>
                  <a:lnTo>
                    <a:pt x="13" y="522"/>
                  </a:lnTo>
                  <a:lnTo>
                    <a:pt x="5" y="613"/>
                  </a:lnTo>
                  <a:lnTo>
                    <a:pt x="2" y="678"/>
                  </a:lnTo>
                  <a:lnTo>
                    <a:pt x="0" y="708"/>
                  </a:lnTo>
                  <a:lnTo>
                    <a:pt x="0" y="719"/>
                  </a:lnTo>
                  <a:lnTo>
                    <a:pt x="12" y="726"/>
                  </a:lnTo>
                  <a:lnTo>
                    <a:pt x="43" y="739"/>
                  </a:lnTo>
                  <a:lnTo>
                    <a:pt x="72" y="748"/>
                  </a:lnTo>
                  <a:lnTo>
                    <a:pt x="98" y="754"/>
                  </a:lnTo>
                  <a:lnTo>
                    <a:pt x="121" y="758"/>
                  </a:lnTo>
                  <a:lnTo>
                    <a:pt x="143" y="760"/>
                  </a:lnTo>
                  <a:lnTo>
                    <a:pt x="164" y="758"/>
                  </a:lnTo>
                  <a:lnTo>
                    <a:pt x="181" y="756"/>
                  </a:lnTo>
                  <a:lnTo>
                    <a:pt x="198" y="750"/>
                  </a:lnTo>
                  <a:lnTo>
                    <a:pt x="211" y="747"/>
                  </a:lnTo>
                  <a:lnTo>
                    <a:pt x="223" y="740"/>
                  </a:lnTo>
                  <a:lnTo>
                    <a:pt x="233" y="734"/>
                  </a:lnTo>
                  <a:lnTo>
                    <a:pt x="242" y="728"/>
                  </a:lnTo>
                  <a:lnTo>
                    <a:pt x="249" y="723"/>
                  </a:lnTo>
                  <a:lnTo>
                    <a:pt x="253" y="719"/>
                  </a:lnTo>
                  <a:lnTo>
                    <a:pt x="257" y="715"/>
                  </a:lnTo>
                  <a:lnTo>
                    <a:pt x="258" y="714"/>
                  </a:lnTo>
                  <a:lnTo>
                    <a:pt x="263" y="706"/>
                  </a:lnTo>
                  <a:lnTo>
                    <a:pt x="262" y="698"/>
                  </a:lnTo>
                  <a:lnTo>
                    <a:pt x="253" y="618"/>
                  </a:lnTo>
                  <a:lnTo>
                    <a:pt x="251" y="554"/>
                  </a:lnTo>
                  <a:lnTo>
                    <a:pt x="255" y="505"/>
                  </a:lnTo>
                  <a:lnTo>
                    <a:pt x="262" y="467"/>
                  </a:lnTo>
                  <a:lnTo>
                    <a:pt x="271" y="442"/>
                  </a:lnTo>
                  <a:lnTo>
                    <a:pt x="280" y="425"/>
                  </a:lnTo>
                  <a:lnTo>
                    <a:pt x="287" y="417"/>
                  </a:lnTo>
                  <a:lnTo>
                    <a:pt x="289" y="415"/>
                  </a:lnTo>
                  <a:lnTo>
                    <a:pt x="310" y="399"/>
                  </a:lnTo>
                  <a:lnTo>
                    <a:pt x="327" y="380"/>
                  </a:lnTo>
                  <a:lnTo>
                    <a:pt x="343" y="359"/>
                  </a:lnTo>
                  <a:lnTo>
                    <a:pt x="353" y="338"/>
                  </a:lnTo>
                  <a:lnTo>
                    <a:pt x="362" y="319"/>
                  </a:lnTo>
                  <a:lnTo>
                    <a:pt x="369" y="302"/>
                  </a:lnTo>
                  <a:lnTo>
                    <a:pt x="372" y="290"/>
                  </a:lnTo>
                  <a:lnTo>
                    <a:pt x="374" y="285"/>
                  </a:lnTo>
                  <a:lnTo>
                    <a:pt x="375" y="281"/>
                  </a:lnTo>
                  <a:lnTo>
                    <a:pt x="374" y="277"/>
                  </a:lnTo>
                  <a:lnTo>
                    <a:pt x="372" y="268"/>
                  </a:lnTo>
                  <a:lnTo>
                    <a:pt x="367" y="248"/>
                  </a:lnTo>
                  <a:lnTo>
                    <a:pt x="362" y="220"/>
                  </a:lnTo>
                  <a:lnTo>
                    <a:pt x="354" y="185"/>
                  </a:lnTo>
                  <a:lnTo>
                    <a:pt x="345" y="148"/>
                  </a:lnTo>
                  <a:lnTo>
                    <a:pt x="337" y="112"/>
                  </a:lnTo>
                  <a:lnTo>
                    <a:pt x="328" y="78"/>
                  </a:lnTo>
                  <a:lnTo>
                    <a:pt x="319" y="49"/>
                  </a:lnTo>
                  <a:lnTo>
                    <a:pt x="313" y="35"/>
                  </a:lnTo>
                  <a:lnTo>
                    <a:pt x="305" y="23"/>
                  </a:lnTo>
                  <a:lnTo>
                    <a:pt x="294" y="13"/>
                  </a:lnTo>
                  <a:lnTo>
                    <a:pt x="281" y="6"/>
                  </a:lnTo>
                  <a:lnTo>
                    <a:pt x="266" y="3"/>
                  </a:lnTo>
                  <a:lnTo>
                    <a:pt x="250" y="0"/>
                  </a:lnTo>
                  <a:lnTo>
                    <a:pt x="234" y="1"/>
                  </a:lnTo>
                  <a:lnTo>
                    <a:pt x="220" y="4"/>
                  </a:lnTo>
                  <a:lnTo>
                    <a:pt x="207" y="8"/>
                  </a:lnTo>
                  <a:lnTo>
                    <a:pt x="197" y="12"/>
                  </a:lnTo>
                  <a:lnTo>
                    <a:pt x="189" y="16"/>
                  </a:lnTo>
                  <a:lnTo>
                    <a:pt x="185"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68" name="Freeform 925">
              <a:extLst>
                <a:ext uri="{FF2B5EF4-FFF2-40B4-BE49-F238E27FC236}">
                  <a16:creationId xmlns:a16="http://schemas.microsoft.com/office/drawing/2014/main" id="{4092AE75-B213-42D0-A3D9-E0919FEAC0A9}"/>
                </a:ext>
              </a:extLst>
            </p:cNvPr>
            <p:cNvSpPr>
              <a:spLocks/>
            </p:cNvSpPr>
            <p:nvPr/>
          </p:nvSpPr>
          <p:spPr bwMode="auto">
            <a:xfrm>
              <a:off x="438" y="2639"/>
              <a:ext cx="67" cy="156"/>
            </a:xfrm>
            <a:custGeom>
              <a:avLst/>
              <a:gdLst>
                <a:gd name="T0" fmla="*/ 0 w 292"/>
                <a:gd name="T1" fmla="*/ 0 h 679"/>
                <a:gd name="T2" fmla="*/ 0 w 292"/>
                <a:gd name="T3" fmla="*/ 0 h 679"/>
                <a:gd name="T4" fmla="*/ 0 w 292"/>
                <a:gd name="T5" fmla="*/ 0 h 679"/>
                <a:gd name="T6" fmla="*/ 0 w 292"/>
                <a:gd name="T7" fmla="*/ 0 h 679"/>
                <a:gd name="T8" fmla="*/ 0 w 292"/>
                <a:gd name="T9" fmla="*/ 0 h 679"/>
                <a:gd name="T10" fmla="*/ 0 w 292"/>
                <a:gd name="T11" fmla="*/ 0 h 679"/>
                <a:gd name="T12" fmla="*/ 0 w 292"/>
                <a:gd name="T13" fmla="*/ 0 h 679"/>
                <a:gd name="T14" fmla="*/ 0 w 292"/>
                <a:gd name="T15" fmla="*/ 0 h 679"/>
                <a:gd name="T16" fmla="*/ 0 w 292"/>
                <a:gd name="T17" fmla="*/ 0 h 679"/>
                <a:gd name="T18" fmla="*/ 0 w 292"/>
                <a:gd name="T19" fmla="*/ 0 h 679"/>
                <a:gd name="T20" fmla="*/ 0 w 292"/>
                <a:gd name="T21" fmla="*/ 0 h 679"/>
                <a:gd name="T22" fmla="*/ 0 w 292"/>
                <a:gd name="T23" fmla="*/ 0 h 679"/>
                <a:gd name="T24" fmla="*/ 0 w 292"/>
                <a:gd name="T25" fmla="*/ 0 h 679"/>
                <a:gd name="T26" fmla="*/ 0 w 292"/>
                <a:gd name="T27" fmla="*/ 0 h 679"/>
                <a:gd name="T28" fmla="*/ 0 w 292"/>
                <a:gd name="T29" fmla="*/ 0 h 679"/>
                <a:gd name="T30" fmla="*/ 0 w 292"/>
                <a:gd name="T31" fmla="*/ 0 h 679"/>
                <a:gd name="T32" fmla="*/ 0 w 292"/>
                <a:gd name="T33" fmla="*/ 0 h 679"/>
                <a:gd name="T34" fmla="*/ 0 w 292"/>
                <a:gd name="T35" fmla="*/ 0 h 679"/>
                <a:gd name="T36" fmla="*/ 0 w 292"/>
                <a:gd name="T37" fmla="*/ 0 h 679"/>
                <a:gd name="T38" fmla="*/ 0 w 292"/>
                <a:gd name="T39" fmla="*/ 0 h 679"/>
                <a:gd name="T40" fmla="*/ 0 w 292"/>
                <a:gd name="T41" fmla="*/ 0 h 679"/>
                <a:gd name="T42" fmla="*/ 0 w 292"/>
                <a:gd name="T43" fmla="*/ 0 h 679"/>
                <a:gd name="T44" fmla="*/ 0 w 292"/>
                <a:gd name="T45" fmla="*/ 0 h 679"/>
                <a:gd name="T46" fmla="*/ 0 w 292"/>
                <a:gd name="T47" fmla="*/ 0 h 679"/>
                <a:gd name="T48" fmla="*/ 0 w 292"/>
                <a:gd name="T49" fmla="*/ 0 h 679"/>
                <a:gd name="T50" fmla="*/ 0 w 292"/>
                <a:gd name="T51" fmla="*/ 0 h 679"/>
                <a:gd name="T52" fmla="*/ 0 w 292"/>
                <a:gd name="T53" fmla="*/ 0 h 679"/>
                <a:gd name="T54" fmla="*/ 0 w 292"/>
                <a:gd name="T55" fmla="*/ 0 h 679"/>
                <a:gd name="T56" fmla="*/ 0 w 292"/>
                <a:gd name="T57" fmla="*/ 0 h 679"/>
                <a:gd name="T58" fmla="*/ 0 w 292"/>
                <a:gd name="T59" fmla="*/ 0 h 679"/>
                <a:gd name="T60" fmla="*/ 0 w 292"/>
                <a:gd name="T61" fmla="*/ 0 h 679"/>
                <a:gd name="T62" fmla="*/ 0 w 292"/>
                <a:gd name="T63" fmla="*/ 0 h 679"/>
                <a:gd name="T64" fmla="*/ 0 w 292"/>
                <a:gd name="T65" fmla="*/ 0 h 679"/>
                <a:gd name="T66" fmla="*/ 0 w 292"/>
                <a:gd name="T67" fmla="*/ 0 h 679"/>
                <a:gd name="T68" fmla="*/ 0 w 292"/>
                <a:gd name="T69" fmla="*/ 0 h 679"/>
                <a:gd name="T70" fmla="*/ 0 w 292"/>
                <a:gd name="T71" fmla="*/ 0 h 679"/>
                <a:gd name="T72" fmla="*/ 0 w 292"/>
                <a:gd name="T73" fmla="*/ 0 h 679"/>
                <a:gd name="T74" fmla="*/ 0 w 292"/>
                <a:gd name="T75" fmla="*/ 0 h 679"/>
                <a:gd name="T76" fmla="*/ 0 w 292"/>
                <a:gd name="T77" fmla="*/ 0 h 679"/>
                <a:gd name="T78" fmla="*/ 0 w 292"/>
                <a:gd name="T79" fmla="*/ 0 h 679"/>
                <a:gd name="T80" fmla="*/ 0 w 292"/>
                <a:gd name="T81" fmla="*/ 0 h 679"/>
                <a:gd name="T82" fmla="*/ 0 w 292"/>
                <a:gd name="T83" fmla="*/ 0 h 679"/>
                <a:gd name="T84" fmla="*/ 0 w 292"/>
                <a:gd name="T85" fmla="*/ 0 h 679"/>
                <a:gd name="T86" fmla="*/ 0 w 292"/>
                <a:gd name="T87" fmla="*/ 0 h 679"/>
                <a:gd name="T88" fmla="*/ 0 w 292"/>
                <a:gd name="T89" fmla="*/ 0 h 679"/>
                <a:gd name="T90" fmla="*/ 0 w 292"/>
                <a:gd name="T91" fmla="*/ 0 h 679"/>
                <a:gd name="T92" fmla="*/ 0 w 292"/>
                <a:gd name="T93" fmla="*/ 0 h 679"/>
                <a:gd name="T94" fmla="*/ 0 w 292"/>
                <a:gd name="T95" fmla="*/ 0 h 679"/>
                <a:gd name="T96" fmla="*/ 0 w 292"/>
                <a:gd name="T97" fmla="*/ 0 h 679"/>
                <a:gd name="T98" fmla="*/ 0 w 292"/>
                <a:gd name="T99" fmla="*/ 0 h 679"/>
                <a:gd name="T100" fmla="*/ 0 w 292"/>
                <a:gd name="T101" fmla="*/ 0 h 679"/>
                <a:gd name="T102" fmla="*/ 0 w 292"/>
                <a:gd name="T103" fmla="*/ 0 h 679"/>
                <a:gd name="T104" fmla="*/ 0 w 292"/>
                <a:gd name="T105" fmla="*/ 0 h 679"/>
                <a:gd name="T106" fmla="*/ 0 w 292"/>
                <a:gd name="T107" fmla="*/ 0 h 679"/>
                <a:gd name="T108" fmla="*/ 0 w 292"/>
                <a:gd name="T109" fmla="*/ 0 h 679"/>
                <a:gd name="T110" fmla="*/ 0 w 292"/>
                <a:gd name="T111" fmla="*/ 0 h 679"/>
                <a:gd name="T112" fmla="*/ 0 w 292"/>
                <a:gd name="T113" fmla="*/ 0 h 6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2"/>
                <a:gd name="T172" fmla="*/ 0 h 679"/>
                <a:gd name="T173" fmla="*/ 292 w 292"/>
                <a:gd name="T174" fmla="*/ 679 h 6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2" h="679">
                  <a:moveTo>
                    <a:pt x="225" y="3"/>
                  </a:moveTo>
                  <a:lnTo>
                    <a:pt x="229" y="5"/>
                  </a:lnTo>
                  <a:lnTo>
                    <a:pt x="233" y="8"/>
                  </a:lnTo>
                  <a:lnTo>
                    <a:pt x="236" y="15"/>
                  </a:lnTo>
                  <a:lnTo>
                    <a:pt x="240" y="22"/>
                  </a:lnTo>
                  <a:lnTo>
                    <a:pt x="248" y="47"/>
                  </a:lnTo>
                  <a:lnTo>
                    <a:pt x="256" y="77"/>
                  </a:lnTo>
                  <a:lnTo>
                    <a:pt x="264" y="111"/>
                  </a:lnTo>
                  <a:lnTo>
                    <a:pt x="273" y="145"/>
                  </a:lnTo>
                  <a:lnTo>
                    <a:pt x="279" y="176"/>
                  </a:lnTo>
                  <a:lnTo>
                    <a:pt x="286" y="204"/>
                  </a:lnTo>
                  <a:lnTo>
                    <a:pt x="290" y="227"/>
                  </a:lnTo>
                  <a:lnTo>
                    <a:pt x="292" y="240"/>
                  </a:lnTo>
                  <a:lnTo>
                    <a:pt x="290" y="247"/>
                  </a:lnTo>
                  <a:lnTo>
                    <a:pt x="286" y="259"/>
                  </a:lnTo>
                  <a:lnTo>
                    <a:pt x="281" y="272"/>
                  </a:lnTo>
                  <a:lnTo>
                    <a:pt x="274" y="288"/>
                  </a:lnTo>
                  <a:lnTo>
                    <a:pt x="265" y="302"/>
                  </a:lnTo>
                  <a:lnTo>
                    <a:pt x="253" y="318"/>
                  </a:lnTo>
                  <a:lnTo>
                    <a:pt x="242" y="331"/>
                  </a:lnTo>
                  <a:lnTo>
                    <a:pt x="227" y="341"/>
                  </a:lnTo>
                  <a:lnTo>
                    <a:pt x="223" y="344"/>
                  </a:lnTo>
                  <a:lnTo>
                    <a:pt x="216" y="351"/>
                  </a:lnTo>
                  <a:lnTo>
                    <a:pt x="207" y="363"/>
                  </a:lnTo>
                  <a:lnTo>
                    <a:pt x="196" y="380"/>
                  </a:lnTo>
                  <a:lnTo>
                    <a:pt x="187" y="405"/>
                  </a:lnTo>
                  <a:lnTo>
                    <a:pt x="178" y="437"/>
                  </a:lnTo>
                  <a:lnTo>
                    <a:pt x="173" y="479"/>
                  </a:lnTo>
                  <a:lnTo>
                    <a:pt x="170" y="530"/>
                  </a:lnTo>
                  <a:lnTo>
                    <a:pt x="171" y="557"/>
                  </a:lnTo>
                  <a:lnTo>
                    <a:pt x="173" y="587"/>
                  </a:lnTo>
                  <a:lnTo>
                    <a:pt x="177" y="619"/>
                  </a:lnTo>
                  <a:lnTo>
                    <a:pt x="180" y="655"/>
                  </a:lnTo>
                  <a:lnTo>
                    <a:pt x="173" y="661"/>
                  </a:lnTo>
                  <a:lnTo>
                    <a:pt x="161" y="668"/>
                  </a:lnTo>
                  <a:lnTo>
                    <a:pt x="145" y="674"/>
                  </a:lnTo>
                  <a:lnTo>
                    <a:pt x="126" y="678"/>
                  </a:lnTo>
                  <a:lnTo>
                    <a:pt x="101" y="679"/>
                  </a:lnTo>
                  <a:lnTo>
                    <a:pt x="72" y="677"/>
                  </a:lnTo>
                  <a:lnTo>
                    <a:pt x="39" y="669"/>
                  </a:lnTo>
                  <a:lnTo>
                    <a:pt x="0" y="655"/>
                  </a:lnTo>
                  <a:lnTo>
                    <a:pt x="2" y="609"/>
                  </a:lnTo>
                  <a:lnTo>
                    <a:pt x="7" y="539"/>
                  </a:lnTo>
                  <a:lnTo>
                    <a:pt x="17" y="450"/>
                  </a:lnTo>
                  <a:lnTo>
                    <a:pt x="32" y="353"/>
                  </a:lnTo>
                  <a:lnTo>
                    <a:pt x="53" y="251"/>
                  </a:lnTo>
                  <a:lnTo>
                    <a:pt x="82" y="156"/>
                  </a:lnTo>
                  <a:lnTo>
                    <a:pt x="118" y="73"/>
                  </a:lnTo>
                  <a:lnTo>
                    <a:pt x="165" y="11"/>
                  </a:lnTo>
                  <a:lnTo>
                    <a:pt x="170" y="8"/>
                  </a:lnTo>
                  <a:lnTo>
                    <a:pt x="177" y="7"/>
                  </a:lnTo>
                  <a:lnTo>
                    <a:pt x="184" y="4"/>
                  </a:lnTo>
                  <a:lnTo>
                    <a:pt x="192" y="2"/>
                  </a:lnTo>
                  <a:lnTo>
                    <a:pt x="201" y="0"/>
                  </a:lnTo>
                  <a:lnTo>
                    <a:pt x="209" y="0"/>
                  </a:lnTo>
                  <a:lnTo>
                    <a:pt x="217" y="0"/>
                  </a:lnTo>
                  <a:lnTo>
                    <a:pt x="225" y="3"/>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69" name="Freeform 926">
              <a:extLst>
                <a:ext uri="{FF2B5EF4-FFF2-40B4-BE49-F238E27FC236}">
                  <a16:creationId xmlns:a16="http://schemas.microsoft.com/office/drawing/2014/main" id="{459FAB14-9383-4C3E-9461-74A388E972F5}"/>
                </a:ext>
              </a:extLst>
            </p:cNvPr>
            <p:cNvSpPr>
              <a:spLocks/>
            </p:cNvSpPr>
            <p:nvPr/>
          </p:nvSpPr>
          <p:spPr bwMode="auto">
            <a:xfrm>
              <a:off x="480" y="2612"/>
              <a:ext cx="18" cy="24"/>
            </a:xfrm>
            <a:custGeom>
              <a:avLst/>
              <a:gdLst>
                <a:gd name="T0" fmla="*/ 0 w 82"/>
                <a:gd name="T1" fmla="*/ 0 h 107"/>
                <a:gd name="T2" fmla="*/ 0 w 82"/>
                <a:gd name="T3" fmla="*/ 0 h 107"/>
                <a:gd name="T4" fmla="*/ 0 w 82"/>
                <a:gd name="T5" fmla="*/ 0 h 107"/>
                <a:gd name="T6" fmla="*/ 0 w 82"/>
                <a:gd name="T7" fmla="*/ 0 h 107"/>
                <a:gd name="T8" fmla="*/ 0 w 82"/>
                <a:gd name="T9" fmla="*/ 0 h 107"/>
                <a:gd name="T10" fmla="*/ 0 w 82"/>
                <a:gd name="T11" fmla="*/ 0 h 107"/>
                <a:gd name="T12" fmla="*/ 0 w 82"/>
                <a:gd name="T13" fmla="*/ 0 h 107"/>
                <a:gd name="T14" fmla="*/ 0 w 82"/>
                <a:gd name="T15" fmla="*/ 0 h 107"/>
                <a:gd name="T16" fmla="*/ 0 w 82"/>
                <a:gd name="T17" fmla="*/ 0 h 107"/>
                <a:gd name="T18" fmla="*/ 0 w 82"/>
                <a:gd name="T19" fmla="*/ 0 h 107"/>
                <a:gd name="T20" fmla="*/ 0 w 82"/>
                <a:gd name="T21" fmla="*/ 0 h 107"/>
                <a:gd name="T22" fmla="*/ 0 w 82"/>
                <a:gd name="T23" fmla="*/ 0 h 107"/>
                <a:gd name="T24" fmla="*/ 0 w 82"/>
                <a:gd name="T25" fmla="*/ 0 h 107"/>
                <a:gd name="T26" fmla="*/ 0 w 82"/>
                <a:gd name="T27" fmla="*/ 0 h 107"/>
                <a:gd name="T28" fmla="*/ 0 w 82"/>
                <a:gd name="T29" fmla="*/ 0 h 107"/>
                <a:gd name="T30" fmla="*/ 0 w 82"/>
                <a:gd name="T31" fmla="*/ 0 h 107"/>
                <a:gd name="T32" fmla="*/ 0 w 82"/>
                <a:gd name="T33" fmla="*/ 0 h 107"/>
                <a:gd name="T34" fmla="*/ 0 w 82"/>
                <a:gd name="T35" fmla="*/ 0 h 107"/>
                <a:gd name="T36" fmla="*/ 0 w 82"/>
                <a:gd name="T37" fmla="*/ 0 h 10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2"/>
                <a:gd name="T58" fmla="*/ 0 h 107"/>
                <a:gd name="T59" fmla="*/ 82 w 82"/>
                <a:gd name="T60" fmla="*/ 107 h 10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2" h="107">
                  <a:moveTo>
                    <a:pt x="0" y="91"/>
                  </a:moveTo>
                  <a:lnTo>
                    <a:pt x="37" y="107"/>
                  </a:lnTo>
                  <a:lnTo>
                    <a:pt x="42" y="95"/>
                  </a:lnTo>
                  <a:lnTo>
                    <a:pt x="49" y="84"/>
                  </a:lnTo>
                  <a:lnTo>
                    <a:pt x="54" y="72"/>
                  </a:lnTo>
                  <a:lnTo>
                    <a:pt x="60" y="61"/>
                  </a:lnTo>
                  <a:lnTo>
                    <a:pt x="67" y="52"/>
                  </a:lnTo>
                  <a:lnTo>
                    <a:pt x="73" y="43"/>
                  </a:lnTo>
                  <a:lnTo>
                    <a:pt x="79" y="37"/>
                  </a:lnTo>
                  <a:lnTo>
                    <a:pt x="82" y="33"/>
                  </a:lnTo>
                  <a:lnTo>
                    <a:pt x="58" y="0"/>
                  </a:lnTo>
                  <a:lnTo>
                    <a:pt x="49" y="9"/>
                  </a:lnTo>
                  <a:lnTo>
                    <a:pt x="40" y="20"/>
                  </a:lnTo>
                  <a:lnTo>
                    <a:pt x="30" y="34"/>
                  </a:lnTo>
                  <a:lnTo>
                    <a:pt x="23" y="47"/>
                  </a:lnTo>
                  <a:lnTo>
                    <a:pt x="15" y="61"/>
                  </a:lnTo>
                  <a:lnTo>
                    <a:pt x="8" y="74"/>
                  </a:lnTo>
                  <a:lnTo>
                    <a:pt x="3" y="85"/>
                  </a:lnTo>
                  <a:lnTo>
                    <a:pt x="0"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70" name="Freeform 927">
              <a:extLst>
                <a:ext uri="{FF2B5EF4-FFF2-40B4-BE49-F238E27FC236}">
                  <a16:creationId xmlns:a16="http://schemas.microsoft.com/office/drawing/2014/main" id="{CCA4976A-636E-41DD-8BCC-BE1B3001C575}"/>
                </a:ext>
              </a:extLst>
            </p:cNvPr>
            <p:cNvSpPr>
              <a:spLocks/>
            </p:cNvSpPr>
            <p:nvPr/>
          </p:nvSpPr>
          <p:spPr bwMode="auto">
            <a:xfrm>
              <a:off x="586" y="2686"/>
              <a:ext cx="67" cy="65"/>
            </a:xfrm>
            <a:custGeom>
              <a:avLst/>
              <a:gdLst>
                <a:gd name="T0" fmla="*/ 0 w 292"/>
                <a:gd name="T1" fmla="*/ 0 h 284"/>
                <a:gd name="T2" fmla="*/ 0 w 292"/>
                <a:gd name="T3" fmla="*/ 0 h 284"/>
                <a:gd name="T4" fmla="*/ 0 w 292"/>
                <a:gd name="T5" fmla="*/ 0 h 284"/>
                <a:gd name="T6" fmla="*/ 0 w 292"/>
                <a:gd name="T7" fmla="*/ 0 h 284"/>
                <a:gd name="T8" fmla="*/ 0 w 292"/>
                <a:gd name="T9" fmla="*/ 0 h 284"/>
                <a:gd name="T10" fmla="*/ 0 w 292"/>
                <a:gd name="T11" fmla="*/ 0 h 284"/>
                <a:gd name="T12" fmla="*/ 0 w 292"/>
                <a:gd name="T13" fmla="*/ 0 h 284"/>
                <a:gd name="T14" fmla="*/ 0 w 292"/>
                <a:gd name="T15" fmla="*/ 0 h 284"/>
                <a:gd name="T16" fmla="*/ 0 w 292"/>
                <a:gd name="T17" fmla="*/ 0 h 284"/>
                <a:gd name="T18" fmla="*/ 0 w 292"/>
                <a:gd name="T19" fmla="*/ 0 h 284"/>
                <a:gd name="T20" fmla="*/ 0 w 292"/>
                <a:gd name="T21" fmla="*/ 0 h 284"/>
                <a:gd name="T22" fmla="*/ 0 w 292"/>
                <a:gd name="T23" fmla="*/ 0 h 284"/>
                <a:gd name="T24" fmla="*/ 0 w 292"/>
                <a:gd name="T25" fmla="*/ 0 h 284"/>
                <a:gd name="T26" fmla="*/ 0 w 292"/>
                <a:gd name="T27" fmla="*/ 0 h 284"/>
                <a:gd name="T28" fmla="*/ 0 w 292"/>
                <a:gd name="T29" fmla="*/ 0 h 284"/>
                <a:gd name="T30" fmla="*/ 0 w 292"/>
                <a:gd name="T31" fmla="*/ 0 h 284"/>
                <a:gd name="T32" fmla="*/ 0 w 292"/>
                <a:gd name="T33" fmla="*/ 0 h 284"/>
                <a:gd name="T34" fmla="*/ 0 w 292"/>
                <a:gd name="T35" fmla="*/ 0 h 284"/>
                <a:gd name="T36" fmla="*/ 0 w 292"/>
                <a:gd name="T37" fmla="*/ 0 h 2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2"/>
                <a:gd name="T58" fmla="*/ 0 h 284"/>
                <a:gd name="T59" fmla="*/ 292 w 292"/>
                <a:gd name="T60" fmla="*/ 284 h 2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2" h="284">
                  <a:moveTo>
                    <a:pt x="7" y="7"/>
                  </a:moveTo>
                  <a:lnTo>
                    <a:pt x="1" y="15"/>
                  </a:lnTo>
                  <a:lnTo>
                    <a:pt x="0" y="24"/>
                  </a:lnTo>
                  <a:lnTo>
                    <a:pt x="1" y="33"/>
                  </a:lnTo>
                  <a:lnTo>
                    <a:pt x="7" y="41"/>
                  </a:lnTo>
                  <a:lnTo>
                    <a:pt x="251" y="278"/>
                  </a:lnTo>
                  <a:lnTo>
                    <a:pt x="259" y="283"/>
                  </a:lnTo>
                  <a:lnTo>
                    <a:pt x="268" y="284"/>
                  </a:lnTo>
                  <a:lnTo>
                    <a:pt x="277" y="283"/>
                  </a:lnTo>
                  <a:lnTo>
                    <a:pt x="285" y="278"/>
                  </a:lnTo>
                  <a:lnTo>
                    <a:pt x="290" y="270"/>
                  </a:lnTo>
                  <a:lnTo>
                    <a:pt x="292" y="261"/>
                  </a:lnTo>
                  <a:lnTo>
                    <a:pt x="290" y="252"/>
                  </a:lnTo>
                  <a:lnTo>
                    <a:pt x="285" y="244"/>
                  </a:lnTo>
                  <a:lnTo>
                    <a:pt x="40" y="7"/>
                  </a:lnTo>
                  <a:lnTo>
                    <a:pt x="33" y="2"/>
                  </a:lnTo>
                  <a:lnTo>
                    <a:pt x="23" y="0"/>
                  </a:lnTo>
                  <a:lnTo>
                    <a:pt x="14" y="2"/>
                  </a:lnTo>
                  <a:lnTo>
                    <a:pt x="7"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71" name="Freeform 928">
              <a:extLst>
                <a:ext uri="{FF2B5EF4-FFF2-40B4-BE49-F238E27FC236}">
                  <a16:creationId xmlns:a16="http://schemas.microsoft.com/office/drawing/2014/main" id="{AA97355B-49F2-4A88-8ADF-DBD36515EF09}"/>
                </a:ext>
              </a:extLst>
            </p:cNvPr>
            <p:cNvSpPr>
              <a:spLocks/>
            </p:cNvSpPr>
            <p:nvPr/>
          </p:nvSpPr>
          <p:spPr bwMode="auto">
            <a:xfrm>
              <a:off x="477" y="2675"/>
              <a:ext cx="147" cy="82"/>
            </a:xfrm>
            <a:custGeom>
              <a:avLst/>
              <a:gdLst>
                <a:gd name="T0" fmla="*/ 0 w 640"/>
                <a:gd name="T1" fmla="*/ 0 h 359"/>
                <a:gd name="T2" fmla="*/ 0 w 640"/>
                <a:gd name="T3" fmla="*/ 0 h 359"/>
                <a:gd name="T4" fmla="*/ 0 w 640"/>
                <a:gd name="T5" fmla="*/ 0 h 359"/>
                <a:gd name="T6" fmla="*/ 0 w 640"/>
                <a:gd name="T7" fmla="*/ 0 h 359"/>
                <a:gd name="T8" fmla="*/ 0 w 640"/>
                <a:gd name="T9" fmla="*/ 0 h 359"/>
                <a:gd name="T10" fmla="*/ 0 w 640"/>
                <a:gd name="T11" fmla="*/ 0 h 359"/>
                <a:gd name="T12" fmla="*/ 0 w 640"/>
                <a:gd name="T13" fmla="*/ 0 h 359"/>
                <a:gd name="T14" fmla="*/ 0 w 640"/>
                <a:gd name="T15" fmla="*/ 0 h 359"/>
                <a:gd name="T16" fmla="*/ 0 w 640"/>
                <a:gd name="T17" fmla="*/ 0 h 359"/>
                <a:gd name="T18" fmla="*/ 0 w 640"/>
                <a:gd name="T19" fmla="*/ 0 h 359"/>
                <a:gd name="T20" fmla="*/ 0 w 640"/>
                <a:gd name="T21" fmla="*/ 0 h 359"/>
                <a:gd name="T22" fmla="*/ 0 w 640"/>
                <a:gd name="T23" fmla="*/ 0 h 359"/>
                <a:gd name="T24" fmla="*/ 0 w 640"/>
                <a:gd name="T25" fmla="*/ 0 h 359"/>
                <a:gd name="T26" fmla="*/ 0 w 640"/>
                <a:gd name="T27" fmla="*/ 0 h 359"/>
                <a:gd name="T28" fmla="*/ 0 w 640"/>
                <a:gd name="T29" fmla="*/ 0 h 359"/>
                <a:gd name="T30" fmla="*/ 0 w 640"/>
                <a:gd name="T31" fmla="*/ 0 h 359"/>
                <a:gd name="T32" fmla="*/ 0 w 640"/>
                <a:gd name="T33" fmla="*/ 0 h 359"/>
                <a:gd name="T34" fmla="*/ 0 w 640"/>
                <a:gd name="T35" fmla="*/ 0 h 359"/>
                <a:gd name="T36" fmla="*/ 0 w 640"/>
                <a:gd name="T37" fmla="*/ 0 h 359"/>
                <a:gd name="T38" fmla="*/ 0 w 640"/>
                <a:gd name="T39" fmla="*/ 0 h 359"/>
                <a:gd name="T40" fmla="*/ 0 w 640"/>
                <a:gd name="T41" fmla="*/ 0 h 359"/>
                <a:gd name="T42" fmla="*/ 0 w 640"/>
                <a:gd name="T43" fmla="*/ 0 h 359"/>
                <a:gd name="T44" fmla="*/ 0 w 640"/>
                <a:gd name="T45" fmla="*/ 0 h 359"/>
                <a:gd name="T46" fmla="*/ 0 w 640"/>
                <a:gd name="T47" fmla="*/ 0 h 359"/>
                <a:gd name="T48" fmla="*/ 0 w 640"/>
                <a:gd name="T49" fmla="*/ 0 h 359"/>
                <a:gd name="T50" fmla="*/ 0 w 640"/>
                <a:gd name="T51" fmla="*/ 0 h 359"/>
                <a:gd name="T52" fmla="*/ 0 w 640"/>
                <a:gd name="T53" fmla="*/ 0 h 359"/>
                <a:gd name="T54" fmla="*/ 0 w 640"/>
                <a:gd name="T55" fmla="*/ 0 h 359"/>
                <a:gd name="T56" fmla="*/ 0 w 640"/>
                <a:gd name="T57" fmla="*/ 0 h 359"/>
                <a:gd name="T58" fmla="*/ 0 w 640"/>
                <a:gd name="T59" fmla="*/ 0 h 359"/>
                <a:gd name="T60" fmla="*/ 0 w 640"/>
                <a:gd name="T61" fmla="*/ 0 h 359"/>
                <a:gd name="T62" fmla="*/ 0 w 640"/>
                <a:gd name="T63" fmla="*/ 0 h 359"/>
                <a:gd name="T64" fmla="*/ 0 w 640"/>
                <a:gd name="T65" fmla="*/ 0 h 359"/>
                <a:gd name="T66" fmla="*/ 0 w 640"/>
                <a:gd name="T67" fmla="*/ 0 h 359"/>
                <a:gd name="T68" fmla="*/ 0 w 640"/>
                <a:gd name="T69" fmla="*/ 0 h 359"/>
                <a:gd name="T70" fmla="*/ 0 w 640"/>
                <a:gd name="T71" fmla="*/ 0 h 359"/>
                <a:gd name="T72" fmla="*/ 0 w 640"/>
                <a:gd name="T73" fmla="*/ 0 h 359"/>
                <a:gd name="T74" fmla="*/ 0 w 640"/>
                <a:gd name="T75" fmla="*/ 0 h 359"/>
                <a:gd name="T76" fmla="*/ 0 w 640"/>
                <a:gd name="T77" fmla="*/ 0 h 359"/>
                <a:gd name="T78" fmla="*/ 0 w 640"/>
                <a:gd name="T79" fmla="*/ 0 h 35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40"/>
                <a:gd name="T121" fmla="*/ 0 h 359"/>
                <a:gd name="T122" fmla="*/ 640 w 640"/>
                <a:gd name="T123" fmla="*/ 359 h 35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40" h="359">
                  <a:moveTo>
                    <a:pt x="14" y="1"/>
                  </a:moveTo>
                  <a:lnTo>
                    <a:pt x="8" y="5"/>
                  </a:lnTo>
                  <a:lnTo>
                    <a:pt x="2" y="10"/>
                  </a:lnTo>
                  <a:lnTo>
                    <a:pt x="0" y="18"/>
                  </a:lnTo>
                  <a:lnTo>
                    <a:pt x="0" y="26"/>
                  </a:lnTo>
                  <a:lnTo>
                    <a:pt x="1" y="30"/>
                  </a:lnTo>
                  <a:lnTo>
                    <a:pt x="4" y="36"/>
                  </a:lnTo>
                  <a:lnTo>
                    <a:pt x="8" y="48"/>
                  </a:lnTo>
                  <a:lnTo>
                    <a:pt x="13" y="61"/>
                  </a:lnTo>
                  <a:lnTo>
                    <a:pt x="21" y="78"/>
                  </a:lnTo>
                  <a:lnTo>
                    <a:pt x="30" y="96"/>
                  </a:lnTo>
                  <a:lnTo>
                    <a:pt x="41" y="117"/>
                  </a:lnTo>
                  <a:lnTo>
                    <a:pt x="54" y="138"/>
                  </a:lnTo>
                  <a:lnTo>
                    <a:pt x="69" y="161"/>
                  </a:lnTo>
                  <a:lnTo>
                    <a:pt x="86" y="184"/>
                  </a:lnTo>
                  <a:lnTo>
                    <a:pt x="105" y="208"/>
                  </a:lnTo>
                  <a:lnTo>
                    <a:pt x="126" y="231"/>
                  </a:lnTo>
                  <a:lnTo>
                    <a:pt x="151" y="253"/>
                  </a:lnTo>
                  <a:lnTo>
                    <a:pt x="177" y="275"/>
                  </a:lnTo>
                  <a:lnTo>
                    <a:pt x="205" y="295"/>
                  </a:lnTo>
                  <a:lnTo>
                    <a:pt x="237" y="313"/>
                  </a:lnTo>
                  <a:lnTo>
                    <a:pt x="257" y="324"/>
                  </a:lnTo>
                  <a:lnTo>
                    <a:pt x="280" y="333"/>
                  </a:lnTo>
                  <a:lnTo>
                    <a:pt x="300" y="339"/>
                  </a:lnTo>
                  <a:lnTo>
                    <a:pt x="324" y="346"/>
                  </a:lnTo>
                  <a:lnTo>
                    <a:pt x="346" y="351"/>
                  </a:lnTo>
                  <a:lnTo>
                    <a:pt x="369" y="355"/>
                  </a:lnTo>
                  <a:lnTo>
                    <a:pt x="393" y="357"/>
                  </a:lnTo>
                  <a:lnTo>
                    <a:pt x="418" y="359"/>
                  </a:lnTo>
                  <a:lnTo>
                    <a:pt x="442" y="359"/>
                  </a:lnTo>
                  <a:lnTo>
                    <a:pt x="467" y="357"/>
                  </a:lnTo>
                  <a:lnTo>
                    <a:pt x="493" y="356"/>
                  </a:lnTo>
                  <a:lnTo>
                    <a:pt x="519" y="352"/>
                  </a:lnTo>
                  <a:lnTo>
                    <a:pt x="545" y="347"/>
                  </a:lnTo>
                  <a:lnTo>
                    <a:pt x="572" y="341"/>
                  </a:lnTo>
                  <a:lnTo>
                    <a:pt x="600" y="334"/>
                  </a:lnTo>
                  <a:lnTo>
                    <a:pt x="627" y="325"/>
                  </a:lnTo>
                  <a:lnTo>
                    <a:pt x="634" y="321"/>
                  </a:lnTo>
                  <a:lnTo>
                    <a:pt x="639" y="316"/>
                  </a:lnTo>
                  <a:lnTo>
                    <a:pt x="640" y="308"/>
                  </a:lnTo>
                  <a:lnTo>
                    <a:pt x="640" y="300"/>
                  </a:lnTo>
                  <a:lnTo>
                    <a:pt x="636" y="294"/>
                  </a:lnTo>
                  <a:lnTo>
                    <a:pt x="630" y="288"/>
                  </a:lnTo>
                  <a:lnTo>
                    <a:pt x="623" y="287"/>
                  </a:lnTo>
                  <a:lnTo>
                    <a:pt x="615" y="287"/>
                  </a:lnTo>
                  <a:lnTo>
                    <a:pt x="589" y="295"/>
                  </a:lnTo>
                  <a:lnTo>
                    <a:pt x="565" y="303"/>
                  </a:lnTo>
                  <a:lnTo>
                    <a:pt x="539" y="308"/>
                  </a:lnTo>
                  <a:lnTo>
                    <a:pt x="514" y="313"/>
                  </a:lnTo>
                  <a:lnTo>
                    <a:pt x="490" y="316"/>
                  </a:lnTo>
                  <a:lnTo>
                    <a:pt x="467" y="318"/>
                  </a:lnTo>
                  <a:lnTo>
                    <a:pt x="444" y="320"/>
                  </a:lnTo>
                  <a:lnTo>
                    <a:pt x="420" y="320"/>
                  </a:lnTo>
                  <a:lnTo>
                    <a:pt x="398" y="318"/>
                  </a:lnTo>
                  <a:lnTo>
                    <a:pt x="377" y="316"/>
                  </a:lnTo>
                  <a:lnTo>
                    <a:pt x="355" y="313"/>
                  </a:lnTo>
                  <a:lnTo>
                    <a:pt x="334" y="308"/>
                  </a:lnTo>
                  <a:lnTo>
                    <a:pt x="315" y="303"/>
                  </a:lnTo>
                  <a:lnTo>
                    <a:pt x="294" y="295"/>
                  </a:lnTo>
                  <a:lnTo>
                    <a:pt x="274" y="287"/>
                  </a:lnTo>
                  <a:lnTo>
                    <a:pt x="256" y="278"/>
                  </a:lnTo>
                  <a:lnTo>
                    <a:pt x="228" y="261"/>
                  </a:lnTo>
                  <a:lnTo>
                    <a:pt x="200" y="243"/>
                  </a:lnTo>
                  <a:lnTo>
                    <a:pt x="177" y="223"/>
                  </a:lnTo>
                  <a:lnTo>
                    <a:pt x="155" y="201"/>
                  </a:lnTo>
                  <a:lnTo>
                    <a:pt x="134" y="181"/>
                  </a:lnTo>
                  <a:lnTo>
                    <a:pt x="117" y="158"/>
                  </a:lnTo>
                  <a:lnTo>
                    <a:pt x="101" y="136"/>
                  </a:lnTo>
                  <a:lnTo>
                    <a:pt x="87" y="116"/>
                  </a:lnTo>
                  <a:lnTo>
                    <a:pt x="75" y="95"/>
                  </a:lnTo>
                  <a:lnTo>
                    <a:pt x="65" y="76"/>
                  </a:lnTo>
                  <a:lnTo>
                    <a:pt x="57" y="60"/>
                  </a:lnTo>
                  <a:lnTo>
                    <a:pt x="51" y="44"/>
                  </a:lnTo>
                  <a:lnTo>
                    <a:pt x="45" y="32"/>
                  </a:lnTo>
                  <a:lnTo>
                    <a:pt x="41" y="22"/>
                  </a:lnTo>
                  <a:lnTo>
                    <a:pt x="40" y="17"/>
                  </a:lnTo>
                  <a:lnTo>
                    <a:pt x="39" y="14"/>
                  </a:lnTo>
                  <a:lnTo>
                    <a:pt x="35" y="8"/>
                  </a:lnTo>
                  <a:lnTo>
                    <a:pt x="28" y="2"/>
                  </a:lnTo>
                  <a:lnTo>
                    <a:pt x="22" y="0"/>
                  </a:lnTo>
                  <a:lnTo>
                    <a:pt x="1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72" name="Freeform 929">
              <a:extLst>
                <a:ext uri="{FF2B5EF4-FFF2-40B4-BE49-F238E27FC236}">
                  <a16:creationId xmlns:a16="http://schemas.microsoft.com/office/drawing/2014/main" id="{CD1FD7A8-9DE8-456B-B8DC-15B155A43CEA}"/>
                </a:ext>
              </a:extLst>
            </p:cNvPr>
            <p:cNvSpPr>
              <a:spLocks/>
            </p:cNvSpPr>
            <p:nvPr/>
          </p:nvSpPr>
          <p:spPr bwMode="auto">
            <a:xfrm>
              <a:off x="608" y="2720"/>
              <a:ext cx="44" cy="37"/>
            </a:xfrm>
            <a:custGeom>
              <a:avLst/>
              <a:gdLst>
                <a:gd name="T0" fmla="*/ 0 w 194"/>
                <a:gd name="T1" fmla="*/ 0 h 165"/>
                <a:gd name="T2" fmla="*/ 0 w 194"/>
                <a:gd name="T3" fmla="*/ 0 h 165"/>
                <a:gd name="T4" fmla="*/ 0 w 194"/>
                <a:gd name="T5" fmla="*/ 0 h 165"/>
                <a:gd name="T6" fmla="*/ 0 w 194"/>
                <a:gd name="T7" fmla="*/ 0 h 165"/>
                <a:gd name="T8" fmla="*/ 0 w 194"/>
                <a:gd name="T9" fmla="*/ 0 h 165"/>
                <a:gd name="T10" fmla="*/ 0 w 194"/>
                <a:gd name="T11" fmla="*/ 0 h 165"/>
                <a:gd name="T12" fmla="*/ 0 w 194"/>
                <a:gd name="T13" fmla="*/ 0 h 165"/>
                <a:gd name="T14" fmla="*/ 0 w 194"/>
                <a:gd name="T15" fmla="*/ 0 h 165"/>
                <a:gd name="T16" fmla="*/ 0 w 194"/>
                <a:gd name="T17" fmla="*/ 0 h 165"/>
                <a:gd name="T18" fmla="*/ 0 w 194"/>
                <a:gd name="T19" fmla="*/ 0 h 165"/>
                <a:gd name="T20" fmla="*/ 0 w 194"/>
                <a:gd name="T21" fmla="*/ 0 h 165"/>
                <a:gd name="T22" fmla="*/ 0 w 194"/>
                <a:gd name="T23" fmla="*/ 0 h 165"/>
                <a:gd name="T24" fmla="*/ 0 w 194"/>
                <a:gd name="T25" fmla="*/ 0 h 165"/>
                <a:gd name="T26" fmla="*/ 0 w 194"/>
                <a:gd name="T27" fmla="*/ 0 h 165"/>
                <a:gd name="T28" fmla="*/ 0 w 194"/>
                <a:gd name="T29" fmla="*/ 0 h 165"/>
                <a:gd name="T30" fmla="*/ 0 w 194"/>
                <a:gd name="T31" fmla="*/ 0 h 165"/>
                <a:gd name="T32" fmla="*/ 0 w 194"/>
                <a:gd name="T33" fmla="*/ 0 h 165"/>
                <a:gd name="T34" fmla="*/ 0 w 194"/>
                <a:gd name="T35" fmla="*/ 0 h 165"/>
                <a:gd name="T36" fmla="*/ 0 w 194"/>
                <a:gd name="T37" fmla="*/ 0 h 165"/>
                <a:gd name="T38" fmla="*/ 0 w 194"/>
                <a:gd name="T39" fmla="*/ 0 h 165"/>
                <a:gd name="T40" fmla="*/ 0 w 194"/>
                <a:gd name="T41" fmla="*/ 0 h 165"/>
                <a:gd name="T42" fmla="*/ 0 w 194"/>
                <a:gd name="T43" fmla="*/ 0 h 165"/>
                <a:gd name="T44" fmla="*/ 0 w 194"/>
                <a:gd name="T45" fmla="*/ 0 h 165"/>
                <a:gd name="T46" fmla="*/ 0 w 194"/>
                <a:gd name="T47" fmla="*/ 0 h 165"/>
                <a:gd name="T48" fmla="*/ 0 w 194"/>
                <a:gd name="T49" fmla="*/ 0 h 165"/>
                <a:gd name="T50" fmla="*/ 0 w 194"/>
                <a:gd name="T51" fmla="*/ 0 h 165"/>
                <a:gd name="T52" fmla="*/ 0 w 194"/>
                <a:gd name="T53" fmla="*/ 0 h 165"/>
                <a:gd name="T54" fmla="*/ 0 w 194"/>
                <a:gd name="T55" fmla="*/ 0 h 165"/>
                <a:gd name="T56" fmla="*/ 0 w 194"/>
                <a:gd name="T57" fmla="*/ 0 h 165"/>
                <a:gd name="T58" fmla="*/ 0 w 194"/>
                <a:gd name="T59" fmla="*/ 0 h 165"/>
                <a:gd name="T60" fmla="*/ 0 w 194"/>
                <a:gd name="T61" fmla="*/ 0 h 165"/>
                <a:gd name="T62" fmla="*/ 0 w 194"/>
                <a:gd name="T63" fmla="*/ 0 h 165"/>
                <a:gd name="T64" fmla="*/ 0 w 194"/>
                <a:gd name="T65" fmla="*/ 0 h 165"/>
                <a:gd name="T66" fmla="*/ 0 w 194"/>
                <a:gd name="T67" fmla="*/ 0 h 165"/>
                <a:gd name="T68" fmla="*/ 0 w 194"/>
                <a:gd name="T69" fmla="*/ 0 h 165"/>
                <a:gd name="T70" fmla="*/ 0 w 194"/>
                <a:gd name="T71" fmla="*/ 0 h 165"/>
                <a:gd name="T72" fmla="*/ 0 w 194"/>
                <a:gd name="T73" fmla="*/ 0 h 165"/>
                <a:gd name="T74" fmla="*/ 0 w 194"/>
                <a:gd name="T75" fmla="*/ 0 h 165"/>
                <a:gd name="T76" fmla="*/ 0 w 194"/>
                <a:gd name="T77" fmla="*/ 0 h 165"/>
                <a:gd name="T78" fmla="*/ 0 w 194"/>
                <a:gd name="T79" fmla="*/ 0 h 165"/>
                <a:gd name="T80" fmla="*/ 0 w 194"/>
                <a:gd name="T81" fmla="*/ 0 h 165"/>
                <a:gd name="T82" fmla="*/ 0 w 194"/>
                <a:gd name="T83" fmla="*/ 0 h 165"/>
                <a:gd name="T84" fmla="*/ 0 w 194"/>
                <a:gd name="T85" fmla="*/ 0 h 165"/>
                <a:gd name="T86" fmla="*/ 0 w 194"/>
                <a:gd name="T87" fmla="*/ 0 h 165"/>
                <a:gd name="T88" fmla="*/ 0 w 194"/>
                <a:gd name="T89" fmla="*/ 0 h 165"/>
                <a:gd name="T90" fmla="*/ 0 w 194"/>
                <a:gd name="T91" fmla="*/ 0 h 165"/>
                <a:gd name="T92" fmla="*/ 0 w 194"/>
                <a:gd name="T93" fmla="*/ 0 h 165"/>
                <a:gd name="T94" fmla="*/ 0 w 194"/>
                <a:gd name="T95" fmla="*/ 0 h 165"/>
                <a:gd name="T96" fmla="*/ 0 w 194"/>
                <a:gd name="T97" fmla="*/ 0 h 165"/>
                <a:gd name="T98" fmla="*/ 0 w 194"/>
                <a:gd name="T99" fmla="*/ 0 h 165"/>
                <a:gd name="T100" fmla="*/ 0 w 194"/>
                <a:gd name="T101" fmla="*/ 0 h 165"/>
                <a:gd name="T102" fmla="*/ 0 w 194"/>
                <a:gd name="T103" fmla="*/ 0 h 165"/>
                <a:gd name="T104" fmla="*/ 0 w 194"/>
                <a:gd name="T105" fmla="*/ 0 h 165"/>
                <a:gd name="T106" fmla="*/ 0 w 194"/>
                <a:gd name="T107" fmla="*/ 0 h 165"/>
                <a:gd name="T108" fmla="*/ 0 w 194"/>
                <a:gd name="T109" fmla="*/ 0 h 165"/>
                <a:gd name="T110" fmla="*/ 0 w 194"/>
                <a:gd name="T111" fmla="*/ 0 h 165"/>
                <a:gd name="T112" fmla="*/ 0 w 194"/>
                <a:gd name="T113" fmla="*/ 0 h 165"/>
                <a:gd name="T114" fmla="*/ 0 w 194"/>
                <a:gd name="T115" fmla="*/ 0 h 165"/>
                <a:gd name="T116" fmla="*/ 0 w 194"/>
                <a:gd name="T117" fmla="*/ 0 h 165"/>
                <a:gd name="T118" fmla="*/ 0 w 194"/>
                <a:gd name="T119" fmla="*/ 0 h 165"/>
                <a:gd name="T120" fmla="*/ 0 w 194"/>
                <a:gd name="T121" fmla="*/ 0 h 1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94"/>
                <a:gd name="T184" fmla="*/ 0 h 165"/>
                <a:gd name="T185" fmla="*/ 194 w 194"/>
                <a:gd name="T186" fmla="*/ 165 h 16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94" h="165">
                  <a:moveTo>
                    <a:pt x="86" y="5"/>
                  </a:moveTo>
                  <a:lnTo>
                    <a:pt x="72" y="8"/>
                  </a:lnTo>
                  <a:lnTo>
                    <a:pt x="59" y="12"/>
                  </a:lnTo>
                  <a:lnTo>
                    <a:pt x="47" y="17"/>
                  </a:lnTo>
                  <a:lnTo>
                    <a:pt x="37" y="22"/>
                  </a:lnTo>
                  <a:lnTo>
                    <a:pt x="27" y="29"/>
                  </a:lnTo>
                  <a:lnTo>
                    <a:pt x="20" y="37"/>
                  </a:lnTo>
                  <a:lnTo>
                    <a:pt x="13" y="44"/>
                  </a:lnTo>
                  <a:lnTo>
                    <a:pt x="8" y="53"/>
                  </a:lnTo>
                  <a:lnTo>
                    <a:pt x="4" y="63"/>
                  </a:lnTo>
                  <a:lnTo>
                    <a:pt x="3" y="70"/>
                  </a:lnTo>
                  <a:lnTo>
                    <a:pt x="0" y="79"/>
                  </a:lnTo>
                  <a:lnTo>
                    <a:pt x="0" y="87"/>
                  </a:lnTo>
                  <a:lnTo>
                    <a:pt x="1" y="106"/>
                  </a:lnTo>
                  <a:lnTo>
                    <a:pt x="7" y="121"/>
                  </a:lnTo>
                  <a:lnTo>
                    <a:pt x="10" y="133"/>
                  </a:lnTo>
                  <a:lnTo>
                    <a:pt x="14" y="138"/>
                  </a:lnTo>
                  <a:lnTo>
                    <a:pt x="14" y="139"/>
                  </a:lnTo>
                  <a:lnTo>
                    <a:pt x="16" y="139"/>
                  </a:lnTo>
                  <a:lnTo>
                    <a:pt x="16" y="141"/>
                  </a:lnTo>
                  <a:lnTo>
                    <a:pt x="16" y="142"/>
                  </a:lnTo>
                  <a:lnTo>
                    <a:pt x="31" y="155"/>
                  </a:lnTo>
                  <a:lnTo>
                    <a:pt x="48" y="161"/>
                  </a:lnTo>
                  <a:lnTo>
                    <a:pt x="68" y="165"/>
                  </a:lnTo>
                  <a:lnTo>
                    <a:pt x="89" y="165"/>
                  </a:lnTo>
                  <a:lnTo>
                    <a:pt x="107" y="163"/>
                  </a:lnTo>
                  <a:lnTo>
                    <a:pt x="124" y="160"/>
                  </a:lnTo>
                  <a:lnTo>
                    <a:pt x="137" y="156"/>
                  </a:lnTo>
                  <a:lnTo>
                    <a:pt x="145" y="154"/>
                  </a:lnTo>
                  <a:lnTo>
                    <a:pt x="147" y="154"/>
                  </a:lnTo>
                  <a:lnTo>
                    <a:pt x="148" y="152"/>
                  </a:lnTo>
                  <a:lnTo>
                    <a:pt x="151" y="152"/>
                  </a:lnTo>
                  <a:lnTo>
                    <a:pt x="152" y="151"/>
                  </a:lnTo>
                  <a:lnTo>
                    <a:pt x="160" y="143"/>
                  </a:lnTo>
                  <a:lnTo>
                    <a:pt x="165" y="134"/>
                  </a:lnTo>
                  <a:lnTo>
                    <a:pt x="168" y="125"/>
                  </a:lnTo>
                  <a:lnTo>
                    <a:pt x="169" y="115"/>
                  </a:lnTo>
                  <a:lnTo>
                    <a:pt x="169" y="111"/>
                  </a:lnTo>
                  <a:lnTo>
                    <a:pt x="168" y="106"/>
                  </a:lnTo>
                  <a:lnTo>
                    <a:pt x="168" y="102"/>
                  </a:lnTo>
                  <a:lnTo>
                    <a:pt x="167" y="96"/>
                  </a:lnTo>
                  <a:lnTo>
                    <a:pt x="174" y="94"/>
                  </a:lnTo>
                  <a:lnTo>
                    <a:pt x="181" y="90"/>
                  </a:lnTo>
                  <a:lnTo>
                    <a:pt x="186" y="86"/>
                  </a:lnTo>
                  <a:lnTo>
                    <a:pt x="189" y="81"/>
                  </a:lnTo>
                  <a:lnTo>
                    <a:pt x="191" y="77"/>
                  </a:lnTo>
                  <a:lnTo>
                    <a:pt x="193" y="72"/>
                  </a:lnTo>
                  <a:lnTo>
                    <a:pt x="194" y="68"/>
                  </a:lnTo>
                  <a:lnTo>
                    <a:pt x="194" y="63"/>
                  </a:lnTo>
                  <a:lnTo>
                    <a:pt x="194" y="57"/>
                  </a:lnTo>
                  <a:lnTo>
                    <a:pt x="193" y="52"/>
                  </a:lnTo>
                  <a:lnTo>
                    <a:pt x="191" y="47"/>
                  </a:lnTo>
                  <a:lnTo>
                    <a:pt x="190" y="43"/>
                  </a:lnTo>
                  <a:lnTo>
                    <a:pt x="181" y="27"/>
                  </a:lnTo>
                  <a:lnTo>
                    <a:pt x="168" y="14"/>
                  </a:lnTo>
                  <a:lnTo>
                    <a:pt x="155" y="7"/>
                  </a:lnTo>
                  <a:lnTo>
                    <a:pt x="141" y="3"/>
                  </a:lnTo>
                  <a:lnTo>
                    <a:pt x="125" y="0"/>
                  </a:lnTo>
                  <a:lnTo>
                    <a:pt x="111" y="0"/>
                  </a:lnTo>
                  <a:lnTo>
                    <a:pt x="98" y="3"/>
                  </a:lnTo>
                  <a:lnTo>
                    <a:pt x="86"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73" name="Freeform 930">
              <a:extLst>
                <a:ext uri="{FF2B5EF4-FFF2-40B4-BE49-F238E27FC236}">
                  <a16:creationId xmlns:a16="http://schemas.microsoft.com/office/drawing/2014/main" id="{86D77149-7B35-43EA-9360-A39AFF85D961}"/>
                </a:ext>
              </a:extLst>
            </p:cNvPr>
            <p:cNvSpPr>
              <a:spLocks/>
            </p:cNvSpPr>
            <p:nvPr/>
          </p:nvSpPr>
          <p:spPr bwMode="auto">
            <a:xfrm>
              <a:off x="619" y="2731"/>
              <a:ext cx="20" cy="15"/>
            </a:xfrm>
            <a:custGeom>
              <a:avLst/>
              <a:gdLst>
                <a:gd name="T0" fmla="*/ 0 w 89"/>
                <a:gd name="T1" fmla="*/ 0 h 69"/>
                <a:gd name="T2" fmla="*/ 0 w 89"/>
                <a:gd name="T3" fmla="*/ 0 h 69"/>
                <a:gd name="T4" fmla="*/ 0 w 89"/>
                <a:gd name="T5" fmla="*/ 0 h 69"/>
                <a:gd name="T6" fmla="*/ 0 w 89"/>
                <a:gd name="T7" fmla="*/ 0 h 69"/>
                <a:gd name="T8" fmla="*/ 0 w 89"/>
                <a:gd name="T9" fmla="*/ 0 h 69"/>
                <a:gd name="T10" fmla="*/ 0 w 89"/>
                <a:gd name="T11" fmla="*/ 0 h 69"/>
                <a:gd name="T12" fmla="*/ 0 w 89"/>
                <a:gd name="T13" fmla="*/ 0 h 69"/>
                <a:gd name="T14" fmla="*/ 0 w 89"/>
                <a:gd name="T15" fmla="*/ 0 h 69"/>
                <a:gd name="T16" fmla="*/ 0 w 89"/>
                <a:gd name="T17" fmla="*/ 0 h 69"/>
                <a:gd name="T18" fmla="*/ 0 w 89"/>
                <a:gd name="T19" fmla="*/ 0 h 69"/>
                <a:gd name="T20" fmla="*/ 0 w 89"/>
                <a:gd name="T21" fmla="*/ 0 h 69"/>
                <a:gd name="T22" fmla="*/ 0 w 89"/>
                <a:gd name="T23" fmla="*/ 0 h 69"/>
                <a:gd name="T24" fmla="*/ 0 w 89"/>
                <a:gd name="T25" fmla="*/ 0 h 69"/>
                <a:gd name="T26" fmla="*/ 0 w 89"/>
                <a:gd name="T27" fmla="*/ 0 h 69"/>
                <a:gd name="T28" fmla="*/ 0 w 89"/>
                <a:gd name="T29" fmla="*/ 0 h 69"/>
                <a:gd name="T30" fmla="*/ 0 w 89"/>
                <a:gd name="T31" fmla="*/ 0 h 69"/>
                <a:gd name="T32" fmla="*/ 0 w 89"/>
                <a:gd name="T33" fmla="*/ 0 h 69"/>
                <a:gd name="T34" fmla="*/ 0 w 89"/>
                <a:gd name="T35" fmla="*/ 0 h 69"/>
                <a:gd name="T36" fmla="*/ 0 w 89"/>
                <a:gd name="T37" fmla="*/ 0 h 69"/>
                <a:gd name="T38" fmla="*/ 0 w 89"/>
                <a:gd name="T39" fmla="*/ 0 h 69"/>
                <a:gd name="T40" fmla="*/ 0 w 89"/>
                <a:gd name="T41" fmla="*/ 0 h 69"/>
                <a:gd name="T42" fmla="*/ 0 w 89"/>
                <a:gd name="T43" fmla="*/ 0 h 69"/>
                <a:gd name="T44" fmla="*/ 0 w 89"/>
                <a:gd name="T45" fmla="*/ 0 h 69"/>
                <a:gd name="T46" fmla="*/ 0 w 89"/>
                <a:gd name="T47" fmla="*/ 0 h 69"/>
                <a:gd name="T48" fmla="*/ 0 w 89"/>
                <a:gd name="T49" fmla="*/ 0 h 69"/>
                <a:gd name="T50" fmla="*/ 0 w 89"/>
                <a:gd name="T51" fmla="*/ 0 h 69"/>
                <a:gd name="T52" fmla="*/ 0 w 89"/>
                <a:gd name="T53" fmla="*/ 0 h 69"/>
                <a:gd name="T54" fmla="*/ 0 w 89"/>
                <a:gd name="T55" fmla="*/ 0 h 69"/>
                <a:gd name="T56" fmla="*/ 0 w 89"/>
                <a:gd name="T57" fmla="*/ 0 h 69"/>
                <a:gd name="T58" fmla="*/ 0 w 89"/>
                <a:gd name="T59" fmla="*/ 0 h 69"/>
                <a:gd name="T60" fmla="*/ 0 w 89"/>
                <a:gd name="T61" fmla="*/ 0 h 69"/>
                <a:gd name="T62" fmla="*/ 0 w 89"/>
                <a:gd name="T63" fmla="*/ 0 h 69"/>
                <a:gd name="T64" fmla="*/ 0 w 89"/>
                <a:gd name="T65" fmla="*/ 0 h 69"/>
                <a:gd name="T66" fmla="*/ 0 w 89"/>
                <a:gd name="T67" fmla="*/ 0 h 69"/>
                <a:gd name="T68" fmla="*/ 0 w 89"/>
                <a:gd name="T69" fmla="*/ 0 h 69"/>
                <a:gd name="T70" fmla="*/ 0 w 89"/>
                <a:gd name="T71" fmla="*/ 0 h 69"/>
                <a:gd name="T72" fmla="*/ 0 w 89"/>
                <a:gd name="T73" fmla="*/ 0 h 69"/>
                <a:gd name="T74" fmla="*/ 0 w 89"/>
                <a:gd name="T75" fmla="*/ 0 h 69"/>
                <a:gd name="T76" fmla="*/ 0 w 89"/>
                <a:gd name="T77" fmla="*/ 0 h 69"/>
                <a:gd name="T78" fmla="*/ 0 w 89"/>
                <a:gd name="T79" fmla="*/ 0 h 69"/>
                <a:gd name="T80" fmla="*/ 0 w 89"/>
                <a:gd name="T81" fmla="*/ 0 h 69"/>
                <a:gd name="T82" fmla="*/ 0 w 89"/>
                <a:gd name="T83" fmla="*/ 0 h 69"/>
                <a:gd name="T84" fmla="*/ 0 w 89"/>
                <a:gd name="T85" fmla="*/ 0 h 69"/>
                <a:gd name="T86" fmla="*/ 0 w 89"/>
                <a:gd name="T87" fmla="*/ 0 h 69"/>
                <a:gd name="T88" fmla="*/ 0 w 89"/>
                <a:gd name="T89" fmla="*/ 0 h 69"/>
                <a:gd name="T90" fmla="*/ 0 w 89"/>
                <a:gd name="T91" fmla="*/ 0 h 69"/>
                <a:gd name="T92" fmla="*/ 0 w 89"/>
                <a:gd name="T93" fmla="*/ 0 h 69"/>
                <a:gd name="T94" fmla="*/ 0 w 89"/>
                <a:gd name="T95" fmla="*/ 0 h 69"/>
                <a:gd name="T96" fmla="*/ 0 w 89"/>
                <a:gd name="T97" fmla="*/ 0 h 69"/>
                <a:gd name="T98" fmla="*/ 0 w 89"/>
                <a:gd name="T99" fmla="*/ 0 h 69"/>
                <a:gd name="T100" fmla="*/ 0 w 89"/>
                <a:gd name="T101" fmla="*/ 0 h 69"/>
                <a:gd name="T102" fmla="*/ 0 w 89"/>
                <a:gd name="T103" fmla="*/ 0 h 69"/>
                <a:gd name="T104" fmla="*/ 0 w 89"/>
                <a:gd name="T105" fmla="*/ 0 h 6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69"/>
                <a:gd name="T161" fmla="*/ 89 w 89"/>
                <a:gd name="T162" fmla="*/ 69 h 6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69">
                  <a:moveTo>
                    <a:pt x="0" y="39"/>
                  </a:moveTo>
                  <a:lnTo>
                    <a:pt x="0" y="35"/>
                  </a:lnTo>
                  <a:lnTo>
                    <a:pt x="0" y="33"/>
                  </a:lnTo>
                  <a:lnTo>
                    <a:pt x="2" y="29"/>
                  </a:lnTo>
                  <a:lnTo>
                    <a:pt x="3" y="26"/>
                  </a:lnTo>
                  <a:lnTo>
                    <a:pt x="5" y="21"/>
                  </a:lnTo>
                  <a:lnTo>
                    <a:pt x="11" y="17"/>
                  </a:lnTo>
                  <a:lnTo>
                    <a:pt x="16" y="15"/>
                  </a:lnTo>
                  <a:lnTo>
                    <a:pt x="21" y="11"/>
                  </a:lnTo>
                  <a:lnTo>
                    <a:pt x="28" y="9"/>
                  </a:lnTo>
                  <a:lnTo>
                    <a:pt x="34" y="7"/>
                  </a:lnTo>
                  <a:lnTo>
                    <a:pt x="41" y="5"/>
                  </a:lnTo>
                  <a:lnTo>
                    <a:pt x="47" y="4"/>
                  </a:lnTo>
                  <a:lnTo>
                    <a:pt x="48" y="4"/>
                  </a:lnTo>
                  <a:lnTo>
                    <a:pt x="50" y="4"/>
                  </a:lnTo>
                  <a:lnTo>
                    <a:pt x="51" y="3"/>
                  </a:lnTo>
                  <a:lnTo>
                    <a:pt x="56" y="2"/>
                  </a:lnTo>
                  <a:lnTo>
                    <a:pt x="67" y="0"/>
                  </a:lnTo>
                  <a:lnTo>
                    <a:pt x="78" y="2"/>
                  </a:lnTo>
                  <a:lnTo>
                    <a:pt x="89" y="5"/>
                  </a:lnTo>
                  <a:lnTo>
                    <a:pt x="85" y="7"/>
                  </a:lnTo>
                  <a:lnTo>
                    <a:pt x="82" y="8"/>
                  </a:lnTo>
                  <a:lnTo>
                    <a:pt x="80" y="9"/>
                  </a:lnTo>
                  <a:lnTo>
                    <a:pt x="78" y="9"/>
                  </a:lnTo>
                  <a:lnTo>
                    <a:pt x="73" y="11"/>
                  </a:lnTo>
                  <a:lnTo>
                    <a:pt x="68" y="15"/>
                  </a:lnTo>
                  <a:lnTo>
                    <a:pt x="64" y="18"/>
                  </a:lnTo>
                  <a:lnTo>
                    <a:pt x="61" y="24"/>
                  </a:lnTo>
                  <a:lnTo>
                    <a:pt x="61" y="26"/>
                  </a:lnTo>
                  <a:lnTo>
                    <a:pt x="61" y="29"/>
                  </a:lnTo>
                  <a:lnTo>
                    <a:pt x="60" y="30"/>
                  </a:lnTo>
                  <a:lnTo>
                    <a:pt x="60" y="33"/>
                  </a:lnTo>
                  <a:lnTo>
                    <a:pt x="60" y="35"/>
                  </a:lnTo>
                  <a:lnTo>
                    <a:pt x="61" y="39"/>
                  </a:lnTo>
                  <a:lnTo>
                    <a:pt x="63" y="43"/>
                  </a:lnTo>
                  <a:lnTo>
                    <a:pt x="65" y="46"/>
                  </a:lnTo>
                  <a:lnTo>
                    <a:pt x="68" y="50"/>
                  </a:lnTo>
                  <a:lnTo>
                    <a:pt x="70" y="55"/>
                  </a:lnTo>
                  <a:lnTo>
                    <a:pt x="72" y="59"/>
                  </a:lnTo>
                  <a:lnTo>
                    <a:pt x="73" y="63"/>
                  </a:lnTo>
                  <a:lnTo>
                    <a:pt x="63" y="65"/>
                  </a:lnTo>
                  <a:lnTo>
                    <a:pt x="52" y="68"/>
                  </a:lnTo>
                  <a:lnTo>
                    <a:pt x="42" y="69"/>
                  </a:lnTo>
                  <a:lnTo>
                    <a:pt x="33" y="69"/>
                  </a:lnTo>
                  <a:lnTo>
                    <a:pt x="25" y="69"/>
                  </a:lnTo>
                  <a:lnTo>
                    <a:pt x="17" y="68"/>
                  </a:lnTo>
                  <a:lnTo>
                    <a:pt x="11" y="67"/>
                  </a:lnTo>
                  <a:lnTo>
                    <a:pt x="7" y="64"/>
                  </a:lnTo>
                  <a:lnTo>
                    <a:pt x="4" y="59"/>
                  </a:lnTo>
                  <a:lnTo>
                    <a:pt x="3" y="54"/>
                  </a:lnTo>
                  <a:lnTo>
                    <a:pt x="2" y="46"/>
                  </a:lnTo>
                  <a:lnTo>
                    <a:pt x="0" y="39"/>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grpSp>
      <p:grpSp>
        <p:nvGrpSpPr>
          <p:cNvPr id="14365" name="Group 931">
            <a:extLst>
              <a:ext uri="{FF2B5EF4-FFF2-40B4-BE49-F238E27FC236}">
                <a16:creationId xmlns:a16="http://schemas.microsoft.com/office/drawing/2014/main" id="{DC4517C3-29EF-4691-964E-171A1FD30F83}"/>
              </a:ext>
            </a:extLst>
          </p:cNvPr>
          <p:cNvGrpSpPr>
            <a:grpSpLocks/>
          </p:cNvGrpSpPr>
          <p:nvPr/>
        </p:nvGrpSpPr>
        <p:grpSpPr bwMode="auto">
          <a:xfrm>
            <a:off x="6008689" y="1417639"/>
            <a:ext cx="833437" cy="954087"/>
            <a:chOff x="337" y="893"/>
            <a:chExt cx="525" cy="601"/>
          </a:xfrm>
        </p:grpSpPr>
        <p:sp>
          <p:nvSpPr>
            <p:cNvPr id="14792" name="Freeform 932">
              <a:extLst>
                <a:ext uri="{FF2B5EF4-FFF2-40B4-BE49-F238E27FC236}">
                  <a16:creationId xmlns:a16="http://schemas.microsoft.com/office/drawing/2014/main" id="{EBD78F34-F24F-4FD2-9D2C-1C7198131CC8}"/>
                </a:ext>
              </a:extLst>
            </p:cNvPr>
            <p:cNvSpPr>
              <a:spLocks/>
            </p:cNvSpPr>
            <p:nvPr/>
          </p:nvSpPr>
          <p:spPr bwMode="auto">
            <a:xfrm flipH="1">
              <a:off x="389" y="1329"/>
              <a:ext cx="158" cy="88"/>
            </a:xfrm>
            <a:custGeom>
              <a:avLst/>
              <a:gdLst>
                <a:gd name="T0" fmla="*/ 0 w 692"/>
                <a:gd name="T1" fmla="*/ 0 h 382"/>
                <a:gd name="T2" fmla="*/ 0 w 692"/>
                <a:gd name="T3" fmla="*/ 0 h 382"/>
                <a:gd name="T4" fmla="*/ 0 w 692"/>
                <a:gd name="T5" fmla="*/ 0 h 382"/>
                <a:gd name="T6" fmla="*/ 0 w 692"/>
                <a:gd name="T7" fmla="*/ 0 h 382"/>
                <a:gd name="T8" fmla="*/ 0 w 692"/>
                <a:gd name="T9" fmla="*/ 0 h 382"/>
                <a:gd name="T10" fmla="*/ 0 w 692"/>
                <a:gd name="T11" fmla="*/ 0 h 382"/>
                <a:gd name="T12" fmla="*/ 0 w 692"/>
                <a:gd name="T13" fmla="*/ 0 h 382"/>
                <a:gd name="T14" fmla="*/ 0 w 692"/>
                <a:gd name="T15" fmla="*/ 0 h 382"/>
                <a:gd name="T16" fmla="*/ 0 w 692"/>
                <a:gd name="T17" fmla="*/ 0 h 382"/>
                <a:gd name="T18" fmla="*/ 0 w 692"/>
                <a:gd name="T19" fmla="*/ 0 h 382"/>
                <a:gd name="T20" fmla="*/ 0 w 692"/>
                <a:gd name="T21" fmla="*/ 0 h 382"/>
                <a:gd name="T22" fmla="*/ 0 w 692"/>
                <a:gd name="T23" fmla="*/ 0 h 382"/>
                <a:gd name="T24" fmla="*/ 0 w 692"/>
                <a:gd name="T25" fmla="*/ 0 h 382"/>
                <a:gd name="T26" fmla="*/ 0 w 692"/>
                <a:gd name="T27" fmla="*/ 0 h 382"/>
                <a:gd name="T28" fmla="*/ 0 w 692"/>
                <a:gd name="T29" fmla="*/ 0 h 382"/>
                <a:gd name="T30" fmla="*/ 0 w 692"/>
                <a:gd name="T31" fmla="*/ 0 h 382"/>
                <a:gd name="T32" fmla="*/ 0 w 692"/>
                <a:gd name="T33" fmla="*/ 0 h 382"/>
                <a:gd name="T34" fmla="*/ 0 w 692"/>
                <a:gd name="T35" fmla="*/ 0 h 382"/>
                <a:gd name="T36" fmla="*/ 0 w 692"/>
                <a:gd name="T37" fmla="*/ 0 h 382"/>
                <a:gd name="T38" fmla="*/ 0 w 692"/>
                <a:gd name="T39" fmla="*/ 0 h 382"/>
                <a:gd name="T40" fmla="*/ 0 w 692"/>
                <a:gd name="T41" fmla="*/ 0 h 382"/>
                <a:gd name="T42" fmla="*/ 0 w 692"/>
                <a:gd name="T43" fmla="*/ 0 h 382"/>
                <a:gd name="T44" fmla="*/ 0 w 692"/>
                <a:gd name="T45" fmla="*/ 0 h 382"/>
                <a:gd name="T46" fmla="*/ 0 w 692"/>
                <a:gd name="T47" fmla="*/ 0 h 382"/>
                <a:gd name="T48" fmla="*/ 0 w 692"/>
                <a:gd name="T49" fmla="*/ 0 h 382"/>
                <a:gd name="T50" fmla="*/ 0 w 692"/>
                <a:gd name="T51" fmla="*/ 0 h 382"/>
                <a:gd name="T52" fmla="*/ 0 w 692"/>
                <a:gd name="T53" fmla="*/ 0 h 382"/>
                <a:gd name="T54" fmla="*/ 0 w 692"/>
                <a:gd name="T55" fmla="*/ 0 h 382"/>
                <a:gd name="T56" fmla="*/ 0 w 692"/>
                <a:gd name="T57" fmla="*/ 0 h 382"/>
                <a:gd name="T58" fmla="*/ 0 w 692"/>
                <a:gd name="T59" fmla="*/ 0 h 382"/>
                <a:gd name="T60" fmla="*/ 0 w 692"/>
                <a:gd name="T61" fmla="*/ 0 h 382"/>
                <a:gd name="T62" fmla="*/ 0 w 692"/>
                <a:gd name="T63" fmla="*/ 0 h 382"/>
                <a:gd name="T64" fmla="*/ 0 w 692"/>
                <a:gd name="T65" fmla="*/ 0 h 382"/>
                <a:gd name="T66" fmla="*/ 0 w 692"/>
                <a:gd name="T67" fmla="*/ 0 h 382"/>
                <a:gd name="T68" fmla="*/ 0 w 692"/>
                <a:gd name="T69" fmla="*/ 0 h 382"/>
                <a:gd name="T70" fmla="*/ 0 w 692"/>
                <a:gd name="T71" fmla="*/ 0 h 382"/>
                <a:gd name="T72" fmla="*/ 0 w 692"/>
                <a:gd name="T73" fmla="*/ 0 h 382"/>
                <a:gd name="T74" fmla="*/ 0 w 692"/>
                <a:gd name="T75" fmla="*/ 0 h 382"/>
                <a:gd name="T76" fmla="*/ 0 w 692"/>
                <a:gd name="T77" fmla="*/ 0 h 382"/>
                <a:gd name="T78" fmla="*/ 0 w 692"/>
                <a:gd name="T79" fmla="*/ 0 h 382"/>
                <a:gd name="T80" fmla="*/ 0 w 692"/>
                <a:gd name="T81" fmla="*/ 0 h 382"/>
                <a:gd name="T82" fmla="*/ 0 w 692"/>
                <a:gd name="T83" fmla="*/ 0 h 382"/>
                <a:gd name="T84" fmla="*/ 0 w 692"/>
                <a:gd name="T85" fmla="*/ 0 h 38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92"/>
                <a:gd name="T130" fmla="*/ 0 h 382"/>
                <a:gd name="T131" fmla="*/ 692 w 692"/>
                <a:gd name="T132" fmla="*/ 382 h 38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92" h="382">
                  <a:moveTo>
                    <a:pt x="575" y="1"/>
                  </a:moveTo>
                  <a:lnTo>
                    <a:pt x="569" y="5"/>
                  </a:lnTo>
                  <a:lnTo>
                    <a:pt x="564" y="9"/>
                  </a:lnTo>
                  <a:lnTo>
                    <a:pt x="562" y="15"/>
                  </a:lnTo>
                  <a:lnTo>
                    <a:pt x="560" y="22"/>
                  </a:lnTo>
                  <a:lnTo>
                    <a:pt x="560" y="23"/>
                  </a:lnTo>
                  <a:lnTo>
                    <a:pt x="562" y="26"/>
                  </a:lnTo>
                  <a:lnTo>
                    <a:pt x="562" y="27"/>
                  </a:lnTo>
                  <a:lnTo>
                    <a:pt x="562" y="29"/>
                  </a:lnTo>
                  <a:lnTo>
                    <a:pt x="566" y="39"/>
                  </a:lnTo>
                  <a:lnTo>
                    <a:pt x="575" y="63"/>
                  </a:lnTo>
                  <a:lnTo>
                    <a:pt x="588" y="97"/>
                  </a:lnTo>
                  <a:lnTo>
                    <a:pt x="602" y="137"/>
                  </a:lnTo>
                  <a:lnTo>
                    <a:pt x="618" y="178"/>
                  </a:lnTo>
                  <a:lnTo>
                    <a:pt x="632" y="214"/>
                  </a:lnTo>
                  <a:lnTo>
                    <a:pt x="641" y="242"/>
                  </a:lnTo>
                  <a:lnTo>
                    <a:pt x="646" y="255"/>
                  </a:lnTo>
                  <a:lnTo>
                    <a:pt x="642" y="269"/>
                  </a:lnTo>
                  <a:lnTo>
                    <a:pt x="636" y="292"/>
                  </a:lnTo>
                  <a:lnTo>
                    <a:pt x="629" y="317"/>
                  </a:lnTo>
                  <a:lnTo>
                    <a:pt x="624" y="338"/>
                  </a:lnTo>
                  <a:lnTo>
                    <a:pt x="614" y="338"/>
                  </a:lnTo>
                  <a:lnTo>
                    <a:pt x="593" y="338"/>
                  </a:lnTo>
                  <a:lnTo>
                    <a:pt x="564" y="338"/>
                  </a:lnTo>
                  <a:lnTo>
                    <a:pt x="529" y="338"/>
                  </a:lnTo>
                  <a:lnTo>
                    <a:pt x="488" y="338"/>
                  </a:lnTo>
                  <a:lnTo>
                    <a:pt x="443" y="338"/>
                  </a:lnTo>
                  <a:lnTo>
                    <a:pt x="395" y="338"/>
                  </a:lnTo>
                  <a:lnTo>
                    <a:pt x="347" y="338"/>
                  </a:lnTo>
                  <a:lnTo>
                    <a:pt x="298" y="338"/>
                  </a:lnTo>
                  <a:lnTo>
                    <a:pt x="250" y="338"/>
                  </a:lnTo>
                  <a:lnTo>
                    <a:pt x="205" y="338"/>
                  </a:lnTo>
                  <a:lnTo>
                    <a:pt x="164" y="338"/>
                  </a:lnTo>
                  <a:lnTo>
                    <a:pt x="129" y="338"/>
                  </a:lnTo>
                  <a:lnTo>
                    <a:pt x="100" y="338"/>
                  </a:lnTo>
                  <a:lnTo>
                    <a:pt x="79" y="338"/>
                  </a:lnTo>
                  <a:lnTo>
                    <a:pt x="69" y="338"/>
                  </a:lnTo>
                  <a:lnTo>
                    <a:pt x="62" y="313"/>
                  </a:lnTo>
                  <a:lnTo>
                    <a:pt x="55" y="281"/>
                  </a:lnTo>
                  <a:lnTo>
                    <a:pt x="48" y="251"/>
                  </a:lnTo>
                  <a:lnTo>
                    <a:pt x="44" y="235"/>
                  </a:lnTo>
                  <a:lnTo>
                    <a:pt x="47" y="223"/>
                  </a:lnTo>
                  <a:lnTo>
                    <a:pt x="55" y="199"/>
                  </a:lnTo>
                  <a:lnTo>
                    <a:pt x="62" y="165"/>
                  </a:lnTo>
                  <a:lnTo>
                    <a:pt x="73" y="127"/>
                  </a:lnTo>
                  <a:lnTo>
                    <a:pt x="83" y="91"/>
                  </a:lnTo>
                  <a:lnTo>
                    <a:pt x="92" y="58"/>
                  </a:lnTo>
                  <a:lnTo>
                    <a:pt x="98" y="36"/>
                  </a:lnTo>
                  <a:lnTo>
                    <a:pt x="100" y="27"/>
                  </a:lnTo>
                  <a:lnTo>
                    <a:pt x="101" y="26"/>
                  </a:lnTo>
                  <a:lnTo>
                    <a:pt x="101" y="24"/>
                  </a:lnTo>
                  <a:lnTo>
                    <a:pt x="101" y="23"/>
                  </a:lnTo>
                  <a:lnTo>
                    <a:pt x="101" y="22"/>
                  </a:lnTo>
                  <a:lnTo>
                    <a:pt x="100" y="15"/>
                  </a:lnTo>
                  <a:lnTo>
                    <a:pt x="98" y="9"/>
                  </a:lnTo>
                  <a:lnTo>
                    <a:pt x="92" y="3"/>
                  </a:lnTo>
                  <a:lnTo>
                    <a:pt x="86" y="1"/>
                  </a:lnTo>
                  <a:lnTo>
                    <a:pt x="77" y="0"/>
                  </a:lnTo>
                  <a:lnTo>
                    <a:pt x="69" y="2"/>
                  </a:lnTo>
                  <a:lnTo>
                    <a:pt x="62" y="9"/>
                  </a:lnTo>
                  <a:lnTo>
                    <a:pt x="59" y="16"/>
                  </a:lnTo>
                  <a:lnTo>
                    <a:pt x="0" y="229"/>
                  </a:lnTo>
                  <a:lnTo>
                    <a:pt x="0" y="231"/>
                  </a:lnTo>
                  <a:lnTo>
                    <a:pt x="0" y="234"/>
                  </a:lnTo>
                  <a:lnTo>
                    <a:pt x="0" y="236"/>
                  </a:lnTo>
                  <a:lnTo>
                    <a:pt x="0" y="239"/>
                  </a:lnTo>
                  <a:lnTo>
                    <a:pt x="30" y="365"/>
                  </a:lnTo>
                  <a:lnTo>
                    <a:pt x="33" y="372"/>
                  </a:lnTo>
                  <a:lnTo>
                    <a:pt x="38" y="377"/>
                  </a:lnTo>
                  <a:lnTo>
                    <a:pt x="43" y="381"/>
                  </a:lnTo>
                  <a:lnTo>
                    <a:pt x="51" y="382"/>
                  </a:lnTo>
                  <a:lnTo>
                    <a:pt x="641" y="382"/>
                  </a:lnTo>
                  <a:lnTo>
                    <a:pt x="647" y="381"/>
                  </a:lnTo>
                  <a:lnTo>
                    <a:pt x="654" y="378"/>
                  </a:lnTo>
                  <a:lnTo>
                    <a:pt x="659" y="373"/>
                  </a:lnTo>
                  <a:lnTo>
                    <a:pt x="662" y="367"/>
                  </a:lnTo>
                  <a:lnTo>
                    <a:pt x="690" y="260"/>
                  </a:lnTo>
                  <a:lnTo>
                    <a:pt x="692" y="256"/>
                  </a:lnTo>
                  <a:lnTo>
                    <a:pt x="692" y="253"/>
                  </a:lnTo>
                  <a:lnTo>
                    <a:pt x="692" y="249"/>
                  </a:lnTo>
                  <a:lnTo>
                    <a:pt x="690" y="247"/>
                  </a:lnTo>
                  <a:lnTo>
                    <a:pt x="603" y="14"/>
                  </a:lnTo>
                  <a:lnTo>
                    <a:pt x="599" y="6"/>
                  </a:lnTo>
                  <a:lnTo>
                    <a:pt x="592" y="1"/>
                  </a:lnTo>
                  <a:lnTo>
                    <a:pt x="584" y="0"/>
                  </a:lnTo>
                  <a:lnTo>
                    <a:pt x="57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93" name="Freeform 933">
              <a:extLst>
                <a:ext uri="{FF2B5EF4-FFF2-40B4-BE49-F238E27FC236}">
                  <a16:creationId xmlns:a16="http://schemas.microsoft.com/office/drawing/2014/main" id="{DDF63F62-3587-4B9B-B405-73099474F38D}"/>
                </a:ext>
              </a:extLst>
            </p:cNvPr>
            <p:cNvSpPr>
              <a:spLocks/>
            </p:cNvSpPr>
            <p:nvPr/>
          </p:nvSpPr>
          <p:spPr bwMode="auto">
            <a:xfrm flipH="1">
              <a:off x="372" y="1468"/>
              <a:ext cx="30" cy="21"/>
            </a:xfrm>
            <a:custGeom>
              <a:avLst/>
              <a:gdLst>
                <a:gd name="T0" fmla="*/ 0 w 130"/>
                <a:gd name="T1" fmla="*/ 0 h 93"/>
                <a:gd name="T2" fmla="*/ 0 w 130"/>
                <a:gd name="T3" fmla="*/ 0 h 93"/>
                <a:gd name="T4" fmla="*/ 0 w 130"/>
                <a:gd name="T5" fmla="*/ 0 h 93"/>
                <a:gd name="T6" fmla="*/ 0 w 130"/>
                <a:gd name="T7" fmla="*/ 0 h 93"/>
                <a:gd name="T8" fmla="*/ 0 w 130"/>
                <a:gd name="T9" fmla="*/ 0 h 93"/>
                <a:gd name="T10" fmla="*/ 0 w 130"/>
                <a:gd name="T11" fmla="*/ 0 h 93"/>
                <a:gd name="T12" fmla="*/ 0 w 130"/>
                <a:gd name="T13" fmla="*/ 0 h 93"/>
                <a:gd name="T14" fmla="*/ 0 w 130"/>
                <a:gd name="T15" fmla="*/ 0 h 93"/>
                <a:gd name="T16" fmla="*/ 0 w 130"/>
                <a:gd name="T17" fmla="*/ 0 h 93"/>
                <a:gd name="T18" fmla="*/ 0 w 130"/>
                <a:gd name="T19" fmla="*/ 0 h 93"/>
                <a:gd name="T20" fmla="*/ 0 w 130"/>
                <a:gd name="T21" fmla="*/ 0 h 93"/>
                <a:gd name="T22" fmla="*/ 0 w 130"/>
                <a:gd name="T23" fmla="*/ 0 h 93"/>
                <a:gd name="T24" fmla="*/ 0 w 130"/>
                <a:gd name="T25" fmla="*/ 0 h 93"/>
                <a:gd name="T26" fmla="*/ 0 w 130"/>
                <a:gd name="T27" fmla="*/ 0 h 93"/>
                <a:gd name="T28" fmla="*/ 0 w 130"/>
                <a:gd name="T29" fmla="*/ 0 h 93"/>
                <a:gd name="T30" fmla="*/ 0 w 130"/>
                <a:gd name="T31" fmla="*/ 0 h 93"/>
                <a:gd name="T32" fmla="*/ 0 w 130"/>
                <a:gd name="T33" fmla="*/ 0 h 93"/>
                <a:gd name="T34" fmla="*/ 0 w 130"/>
                <a:gd name="T35" fmla="*/ 0 h 93"/>
                <a:gd name="T36" fmla="*/ 0 w 130"/>
                <a:gd name="T37" fmla="*/ 0 h 93"/>
                <a:gd name="T38" fmla="*/ 0 w 130"/>
                <a:gd name="T39" fmla="*/ 0 h 93"/>
                <a:gd name="T40" fmla="*/ 0 w 130"/>
                <a:gd name="T41" fmla="*/ 0 h 93"/>
                <a:gd name="T42" fmla="*/ 0 w 130"/>
                <a:gd name="T43" fmla="*/ 0 h 93"/>
                <a:gd name="T44" fmla="*/ 0 w 130"/>
                <a:gd name="T45" fmla="*/ 0 h 93"/>
                <a:gd name="T46" fmla="*/ 0 w 130"/>
                <a:gd name="T47" fmla="*/ 0 h 93"/>
                <a:gd name="T48" fmla="*/ 0 w 130"/>
                <a:gd name="T49" fmla="*/ 0 h 93"/>
                <a:gd name="T50" fmla="*/ 0 w 130"/>
                <a:gd name="T51" fmla="*/ 0 h 93"/>
                <a:gd name="T52" fmla="*/ 0 w 130"/>
                <a:gd name="T53" fmla="*/ 0 h 93"/>
                <a:gd name="T54" fmla="*/ 0 w 130"/>
                <a:gd name="T55" fmla="*/ 0 h 93"/>
                <a:gd name="T56" fmla="*/ 0 w 130"/>
                <a:gd name="T57" fmla="*/ 0 h 93"/>
                <a:gd name="T58" fmla="*/ 0 w 130"/>
                <a:gd name="T59" fmla="*/ 0 h 93"/>
                <a:gd name="T60" fmla="*/ 0 w 130"/>
                <a:gd name="T61" fmla="*/ 0 h 93"/>
                <a:gd name="T62" fmla="*/ 0 w 130"/>
                <a:gd name="T63" fmla="*/ 0 h 93"/>
                <a:gd name="T64" fmla="*/ 0 w 130"/>
                <a:gd name="T65" fmla="*/ 0 h 93"/>
                <a:gd name="T66" fmla="*/ 0 w 130"/>
                <a:gd name="T67" fmla="*/ 0 h 93"/>
                <a:gd name="T68" fmla="*/ 0 w 130"/>
                <a:gd name="T69" fmla="*/ 0 h 93"/>
                <a:gd name="T70" fmla="*/ 0 w 130"/>
                <a:gd name="T71" fmla="*/ 0 h 93"/>
                <a:gd name="T72" fmla="*/ 0 w 130"/>
                <a:gd name="T73" fmla="*/ 0 h 9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0"/>
                <a:gd name="T112" fmla="*/ 0 h 93"/>
                <a:gd name="T113" fmla="*/ 130 w 130"/>
                <a:gd name="T114" fmla="*/ 93 h 9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0" h="93">
                  <a:moveTo>
                    <a:pt x="0" y="43"/>
                  </a:moveTo>
                  <a:lnTo>
                    <a:pt x="0" y="43"/>
                  </a:lnTo>
                  <a:lnTo>
                    <a:pt x="2" y="52"/>
                  </a:lnTo>
                  <a:lnTo>
                    <a:pt x="4" y="61"/>
                  </a:lnTo>
                  <a:lnTo>
                    <a:pt x="10" y="70"/>
                  </a:lnTo>
                  <a:lnTo>
                    <a:pt x="17" y="77"/>
                  </a:lnTo>
                  <a:lnTo>
                    <a:pt x="26" y="83"/>
                  </a:lnTo>
                  <a:lnTo>
                    <a:pt x="37" y="88"/>
                  </a:lnTo>
                  <a:lnTo>
                    <a:pt x="50" y="92"/>
                  </a:lnTo>
                  <a:lnTo>
                    <a:pt x="63" y="93"/>
                  </a:lnTo>
                  <a:lnTo>
                    <a:pt x="76" y="93"/>
                  </a:lnTo>
                  <a:lnTo>
                    <a:pt x="89" y="92"/>
                  </a:lnTo>
                  <a:lnTo>
                    <a:pt x="99" y="88"/>
                  </a:lnTo>
                  <a:lnTo>
                    <a:pt x="110" y="83"/>
                  </a:lnTo>
                  <a:lnTo>
                    <a:pt x="117" y="77"/>
                  </a:lnTo>
                  <a:lnTo>
                    <a:pt x="124" y="70"/>
                  </a:lnTo>
                  <a:lnTo>
                    <a:pt x="129" y="61"/>
                  </a:lnTo>
                  <a:lnTo>
                    <a:pt x="130" y="52"/>
                  </a:lnTo>
                  <a:lnTo>
                    <a:pt x="130" y="41"/>
                  </a:lnTo>
                  <a:lnTo>
                    <a:pt x="127" y="32"/>
                  </a:lnTo>
                  <a:lnTo>
                    <a:pt x="121" y="24"/>
                  </a:lnTo>
                  <a:lnTo>
                    <a:pt x="115" y="17"/>
                  </a:lnTo>
                  <a:lnTo>
                    <a:pt x="106" y="10"/>
                  </a:lnTo>
                  <a:lnTo>
                    <a:pt x="94" y="5"/>
                  </a:lnTo>
                  <a:lnTo>
                    <a:pt x="82" y="1"/>
                  </a:lnTo>
                  <a:lnTo>
                    <a:pt x="69" y="0"/>
                  </a:lnTo>
                  <a:lnTo>
                    <a:pt x="55" y="0"/>
                  </a:lnTo>
                  <a:lnTo>
                    <a:pt x="43" y="1"/>
                  </a:lnTo>
                  <a:lnTo>
                    <a:pt x="32" y="5"/>
                  </a:lnTo>
                  <a:lnTo>
                    <a:pt x="21" y="10"/>
                  </a:lnTo>
                  <a:lnTo>
                    <a:pt x="13" y="17"/>
                  </a:lnTo>
                  <a:lnTo>
                    <a:pt x="7" y="24"/>
                  </a:lnTo>
                  <a:lnTo>
                    <a:pt x="3" y="32"/>
                  </a:lnTo>
                  <a:lnTo>
                    <a:pt x="0"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94" name="Freeform 934">
              <a:extLst>
                <a:ext uri="{FF2B5EF4-FFF2-40B4-BE49-F238E27FC236}">
                  <a16:creationId xmlns:a16="http://schemas.microsoft.com/office/drawing/2014/main" id="{C20F6BD4-8D2B-4507-B5CF-19E83BC81A76}"/>
                </a:ext>
              </a:extLst>
            </p:cNvPr>
            <p:cNvSpPr>
              <a:spLocks/>
            </p:cNvSpPr>
            <p:nvPr/>
          </p:nvSpPr>
          <p:spPr bwMode="auto">
            <a:xfrm flipH="1">
              <a:off x="383" y="1332"/>
              <a:ext cx="43" cy="153"/>
            </a:xfrm>
            <a:custGeom>
              <a:avLst/>
              <a:gdLst>
                <a:gd name="T0" fmla="*/ 0 w 184"/>
                <a:gd name="T1" fmla="*/ 0 h 666"/>
                <a:gd name="T2" fmla="*/ 0 w 184"/>
                <a:gd name="T3" fmla="*/ 0 h 666"/>
                <a:gd name="T4" fmla="*/ 0 w 184"/>
                <a:gd name="T5" fmla="*/ 0 h 666"/>
                <a:gd name="T6" fmla="*/ 0 w 184"/>
                <a:gd name="T7" fmla="*/ 0 h 666"/>
                <a:gd name="T8" fmla="*/ 0 w 184"/>
                <a:gd name="T9" fmla="*/ 0 h 666"/>
                <a:gd name="T10" fmla="*/ 0 w 184"/>
                <a:gd name="T11" fmla="*/ 0 h 666"/>
                <a:gd name="T12" fmla="*/ 0 w 184"/>
                <a:gd name="T13" fmla="*/ 0 h 666"/>
                <a:gd name="T14" fmla="*/ 0 w 184"/>
                <a:gd name="T15" fmla="*/ 0 h 666"/>
                <a:gd name="T16" fmla="*/ 0 w 184"/>
                <a:gd name="T17" fmla="*/ 0 h 666"/>
                <a:gd name="T18" fmla="*/ 0 w 184"/>
                <a:gd name="T19" fmla="*/ 0 h 666"/>
                <a:gd name="T20" fmla="*/ 0 w 184"/>
                <a:gd name="T21" fmla="*/ 0 h 666"/>
                <a:gd name="T22" fmla="*/ 0 w 184"/>
                <a:gd name="T23" fmla="*/ 0 h 666"/>
                <a:gd name="T24" fmla="*/ 0 w 184"/>
                <a:gd name="T25" fmla="*/ 0 h 666"/>
                <a:gd name="T26" fmla="*/ 0 w 184"/>
                <a:gd name="T27" fmla="*/ 0 h 666"/>
                <a:gd name="T28" fmla="*/ 0 w 184"/>
                <a:gd name="T29" fmla="*/ 0 h 666"/>
                <a:gd name="T30" fmla="*/ 0 w 184"/>
                <a:gd name="T31" fmla="*/ 0 h 666"/>
                <a:gd name="T32" fmla="*/ 0 w 184"/>
                <a:gd name="T33" fmla="*/ 0 h 666"/>
                <a:gd name="T34" fmla="*/ 0 w 184"/>
                <a:gd name="T35" fmla="*/ 0 h 666"/>
                <a:gd name="T36" fmla="*/ 0 w 184"/>
                <a:gd name="T37" fmla="*/ 0 h 66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4"/>
                <a:gd name="T58" fmla="*/ 0 h 666"/>
                <a:gd name="T59" fmla="*/ 184 w 184"/>
                <a:gd name="T60" fmla="*/ 666 h 66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4" h="666">
                  <a:moveTo>
                    <a:pt x="17" y="0"/>
                  </a:moveTo>
                  <a:lnTo>
                    <a:pt x="9" y="4"/>
                  </a:lnTo>
                  <a:lnTo>
                    <a:pt x="2" y="9"/>
                  </a:lnTo>
                  <a:lnTo>
                    <a:pt x="0" y="17"/>
                  </a:lnTo>
                  <a:lnTo>
                    <a:pt x="0" y="26"/>
                  </a:lnTo>
                  <a:lnTo>
                    <a:pt x="141" y="651"/>
                  </a:lnTo>
                  <a:lnTo>
                    <a:pt x="145" y="659"/>
                  </a:lnTo>
                  <a:lnTo>
                    <a:pt x="152" y="664"/>
                  </a:lnTo>
                  <a:lnTo>
                    <a:pt x="160" y="666"/>
                  </a:lnTo>
                  <a:lnTo>
                    <a:pt x="169" y="666"/>
                  </a:lnTo>
                  <a:lnTo>
                    <a:pt x="177" y="662"/>
                  </a:lnTo>
                  <a:lnTo>
                    <a:pt x="182" y="657"/>
                  </a:lnTo>
                  <a:lnTo>
                    <a:pt x="184" y="649"/>
                  </a:lnTo>
                  <a:lnTo>
                    <a:pt x="184" y="640"/>
                  </a:lnTo>
                  <a:lnTo>
                    <a:pt x="43" y="17"/>
                  </a:lnTo>
                  <a:lnTo>
                    <a:pt x="39" y="9"/>
                  </a:lnTo>
                  <a:lnTo>
                    <a:pt x="34" y="3"/>
                  </a:lnTo>
                  <a:lnTo>
                    <a:pt x="26" y="0"/>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95" name="Freeform 935">
              <a:extLst>
                <a:ext uri="{FF2B5EF4-FFF2-40B4-BE49-F238E27FC236}">
                  <a16:creationId xmlns:a16="http://schemas.microsoft.com/office/drawing/2014/main" id="{546247A8-3C0F-4823-BFC5-70C25869EBF9}"/>
                </a:ext>
              </a:extLst>
            </p:cNvPr>
            <p:cNvSpPr>
              <a:spLocks/>
            </p:cNvSpPr>
            <p:nvPr/>
          </p:nvSpPr>
          <p:spPr bwMode="auto">
            <a:xfrm flipH="1">
              <a:off x="337" y="1115"/>
              <a:ext cx="224" cy="225"/>
            </a:xfrm>
            <a:custGeom>
              <a:avLst/>
              <a:gdLst>
                <a:gd name="T0" fmla="*/ 0 w 983"/>
                <a:gd name="T1" fmla="*/ 0 h 985"/>
                <a:gd name="T2" fmla="*/ 0 w 983"/>
                <a:gd name="T3" fmla="*/ 0 h 985"/>
                <a:gd name="T4" fmla="*/ 0 w 983"/>
                <a:gd name="T5" fmla="*/ 0 h 985"/>
                <a:gd name="T6" fmla="*/ 0 w 983"/>
                <a:gd name="T7" fmla="*/ 0 h 985"/>
                <a:gd name="T8" fmla="*/ 0 w 983"/>
                <a:gd name="T9" fmla="*/ 0 h 985"/>
                <a:gd name="T10" fmla="*/ 0 w 983"/>
                <a:gd name="T11" fmla="*/ 0 h 985"/>
                <a:gd name="T12" fmla="*/ 0 w 983"/>
                <a:gd name="T13" fmla="*/ 0 h 985"/>
                <a:gd name="T14" fmla="*/ 0 w 983"/>
                <a:gd name="T15" fmla="*/ 0 h 985"/>
                <a:gd name="T16" fmla="*/ 0 w 983"/>
                <a:gd name="T17" fmla="*/ 0 h 985"/>
                <a:gd name="T18" fmla="*/ 0 w 983"/>
                <a:gd name="T19" fmla="*/ 0 h 985"/>
                <a:gd name="T20" fmla="*/ 0 w 983"/>
                <a:gd name="T21" fmla="*/ 0 h 985"/>
                <a:gd name="T22" fmla="*/ 0 w 983"/>
                <a:gd name="T23" fmla="*/ 0 h 985"/>
                <a:gd name="T24" fmla="*/ 0 w 983"/>
                <a:gd name="T25" fmla="*/ 0 h 985"/>
                <a:gd name="T26" fmla="*/ 0 w 983"/>
                <a:gd name="T27" fmla="*/ 0 h 985"/>
                <a:gd name="T28" fmla="*/ 0 w 983"/>
                <a:gd name="T29" fmla="*/ 0 h 985"/>
                <a:gd name="T30" fmla="*/ 0 w 983"/>
                <a:gd name="T31" fmla="*/ 0 h 985"/>
                <a:gd name="T32" fmla="*/ 0 w 983"/>
                <a:gd name="T33" fmla="*/ 0 h 985"/>
                <a:gd name="T34" fmla="*/ 0 w 983"/>
                <a:gd name="T35" fmla="*/ 0 h 985"/>
                <a:gd name="T36" fmla="*/ 0 w 983"/>
                <a:gd name="T37" fmla="*/ 0 h 985"/>
                <a:gd name="T38" fmla="*/ 0 w 983"/>
                <a:gd name="T39" fmla="*/ 0 h 985"/>
                <a:gd name="T40" fmla="*/ 0 w 983"/>
                <a:gd name="T41" fmla="*/ 0 h 985"/>
                <a:gd name="T42" fmla="*/ 0 w 983"/>
                <a:gd name="T43" fmla="*/ 0 h 985"/>
                <a:gd name="T44" fmla="*/ 0 w 983"/>
                <a:gd name="T45" fmla="*/ 0 h 985"/>
                <a:gd name="T46" fmla="*/ 0 w 983"/>
                <a:gd name="T47" fmla="*/ 0 h 985"/>
                <a:gd name="T48" fmla="*/ 0 w 983"/>
                <a:gd name="T49" fmla="*/ 0 h 985"/>
                <a:gd name="T50" fmla="*/ 0 w 983"/>
                <a:gd name="T51" fmla="*/ 0 h 985"/>
                <a:gd name="T52" fmla="*/ 0 w 983"/>
                <a:gd name="T53" fmla="*/ 0 h 985"/>
                <a:gd name="T54" fmla="*/ 0 w 983"/>
                <a:gd name="T55" fmla="*/ 0 h 985"/>
                <a:gd name="T56" fmla="*/ 0 w 983"/>
                <a:gd name="T57" fmla="*/ 0 h 985"/>
                <a:gd name="T58" fmla="*/ 0 w 983"/>
                <a:gd name="T59" fmla="*/ 0 h 985"/>
                <a:gd name="T60" fmla="*/ 0 w 983"/>
                <a:gd name="T61" fmla="*/ 0 h 985"/>
                <a:gd name="T62" fmla="*/ 0 w 983"/>
                <a:gd name="T63" fmla="*/ 0 h 985"/>
                <a:gd name="T64" fmla="*/ 0 w 983"/>
                <a:gd name="T65" fmla="*/ 0 h 985"/>
                <a:gd name="T66" fmla="*/ 0 w 983"/>
                <a:gd name="T67" fmla="*/ 0 h 985"/>
                <a:gd name="T68" fmla="*/ 0 w 983"/>
                <a:gd name="T69" fmla="*/ 0 h 985"/>
                <a:gd name="T70" fmla="*/ 0 w 983"/>
                <a:gd name="T71" fmla="*/ 0 h 985"/>
                <a:gd name="T72" fmla="*/ 0 w 983"/>
                <a:gd name="T73" fmla="*/ 0 h 985"/>
                <a:gd name="T74" fmla="*/ 0 w 983"/>
                <a:gd name="T75" fmla="*/ 0 h 985"/>
                <a:gd name="T76" fmla="*/ 0 w 983"/>
                <a:gd name="T77" fmla="*/ 0 h 985"/>
                <a:gd name="T78" fmla="*/ 0 w 983"/>
                <a:gd name="T79" fmla="*/ 0 h 985"/>
                <a:gd name="T80" fmla="*/ 0 w 983"/>
                <a:gd name="T81" fmla="*/ 0 h 985"/>
                <a:gd name="T82" fmla="*/ 0 w 983"/>
                <a:gd name="T83" fmla="*/ 0 h 985"/>
                <a:gd name="T84" fmla="*/ 0 w 983"/>
                <a:gd name="T85" fmla="*/ 0 h 985"/>
                <a:gd name="T86" fmla="*/ 0 w 983"/>
                <a:gd name="T87" fmla="*/ 0 h 985"/>
                <a:gd name="T88" fmla="*/ 0 w 983"/>
                <a:gd name="T89" fmla="*/ 0 h 985"/>
                <a:gd name="T90" fmla="*/ 0 w 983"/>
                <a:gd name="T91" fmla="*/ 0 h 985"/>
                <a:gd name="T92" fmla="*/ 0 w 983"/>
                <a:gd name="T93" fmla="*/ 0 h 98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83"/>
                <a:gd name="T142" fmla="*/ 0 h 985"/>
                <a:gd name="T143" fmla="*/ 983 w 983"/>
                <a:gd name="T144" fmla="*/ 985 h 98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83" h="985">
                  <a:moveTo>
                    <a:pt x="883" y="31"/>
                  </a:moveTo>
                  <a:lnTo>
                    <a:pt x="882" y="33"/>
                  </a:lnTo>
                  <a:lnTo>
                    <a:pt x="882" y="34"/>
                  </a:lnTo>
                  <a:lnTo>
                    <a:pt x="880" y="37"/>
                  </a:lnTo>
                  <a:lnTo>
                    <a:pt x="880" y="38"/>
                  </a:lnTo>
                  <a:lnTo>
                    <a:pt x="873" y="69"/>
                  </a:lnTo>
                  <a:lnTo>
                    <a:pt x="852" y="151"/>
                  </a:lnTo>
                  <a:lnTo>
                    <a:pt x="823" y="267"/>
                  </a:lnTo>
                  <a:lnTo>
                    <a:pt x="791" y="400"/>
                  </a:lnTo>
                  <a:lnTo>
                    <a:pt x="757" y="534"/>
                  </a:lnTo>
                  <a:lnTo>
                    <a:pt x="728" y="650"/>
                  </a:lnTo>
                  <a:lnTo>
                    <a:pt x="708" y="733"/>
                  </a:lnTo>
                  <a:lnTo>
                    <a:pt x="700" y="765"/>
                  </a:lnTo>
                  <a:lnTo>
                    <a:pt x="692" y="785"/>
                  </a:lnTo>
                  <a:lnTo>
                    <a:pt x="684" y="802"/>
                  </a:lnTo>
                  <a:lnTo>
                    <a:pt x="676" y="814"/>
                  </a:lnTo>
                  <a:lnTo>
                    <a:pt x="670" y="824"/>
                  </a:lnTo>
                  <a:lnTo>
                    <a:pt x="663" y="830"/>
                  </a:lnTo>
                  <a:lnTo>
                    <a:pt x="658" y="836"/>
                  </a:lnTo>
                  <a:lnTo>
                    <a:pt x="654" y="838"/>
                  </a:lnTo>
                  <a:lnTo>
                    <a:pt x="650" y="840"/>
                  </a:lnTo>
                  <a:lnTo>
                    <a:pt x="646" y="841"/>
                  </a:lnTo>
                  <a:lnTo>
                    <a:pt x="644" y="841"/>
                  </a:lnTo>
                  <a:lnTo>
                    <a:pt x="643" y="841"/>
                  </a:lnTo>
                  <a:lnTo>
                    <a:pt x="641" y="841"/>
                  </a:lnTo>
                  <a:lnTo>
                    <a:pt x="639" y="840"/>
                  </a:lnTo>
                  <a:lnTo>
                    <a:pt x="636" y="840"/>
                  </a:lnTo>
                  <a:lnTo>
                    <a:pt x="633" y="838"/>
                  </a:lnTo>
                  <a:lnTo>
                    <a:pt x="631" y="838"/>
                  </a:lnTo>
                  <a:lnTo>
                    <a:pt x="610" y="838"/>
                  </a:lnTo>
                  <a:lnTo>
                    <a:pt x="581" y="840"/>
                  </a:lnTo>
                  <a:lnTo>
                    <a:pt x="546" y="841"/>
                  </a:lnTo>
                  <a:lnTo>
                    <a:pt x="506" y="842"/>
                  </a:lnTo>
                  <a:lnTo>
                    <a:pt x="462" y="844"/>
                  </a:lnTo>
                  <a:lnTo>
                    <a:pt x="415" y="846"/>
                  </a:lnTo>
                  <a:lnTo>
                    <a:pt x="367" y="847"/>
                  </a:lnTo>
                  <a:lnTo>
                    <a:pt x="318" y="850"/>
                  </a:lnTo>
                  <a:lnTo>
                    <a:pt x="268" y="853"/>
                  </a:lnTo>
                  <a:lnTo>
                    <a:pt x="221" y="855"/>
                  </a:lnTo>
                  <a:lnTo>
                    <a:pt x="177" y="858"/>
                  </a:lnTo>
                  <a:lnTo>
                    <a:pt x="137" y="862"/>
                  </a:lnTo>
                  <a:lnTo>
                    <a:pt x="102" y="864"/>
                  </a:lnTo>
                  <a:lnTo>
                    <a:pt x="73" y="868"/>
                  </a:lnTo>
                  <a:lnTo>
                    <a:pt x="51" y="872"/>
                  </a:lnTo>
                  <a:lnTo>
                    <a:pt x="38" y="876"/>
                  </a:lnTo>
                  <a:lnTo>
                    <a:pt x="22" y="886"/>
                  </a:lnTo>
                  <a:lnTo>
                    <a:pt x="12" y="898"/>
                  </a:lnTo>
                  <a:lnTo>
                    <a:pt x="6" y="911"/>
                  </a:lnTo>
                  <a:lnTo>
                    <a:pt x="2" y="924"/>
                  </a:lnTo>
                  <a:lnTo>
                    <a:pt x="0" y="939"/>
                  </a:lnTo>
                  <a:lnTo>
                    <a:pt x="2" y="952"/>
                  </a:lnTo>
                  <a:lnTo>
                    <a:pt x="4" y="963"/>
                  </a:lnTo>
                  <a:lnTo>
                    <a:pt x="7" y="974"/>
                  </a:lnTo>
                  <a:lnTo>
                    <a:pt x="11" y="979"/>
                  </a:lnTo>
                  <a:lnTo>
                    <a:pt x="15" y="983"/>
                  </a:lnTo>
                  <a:lnTo>
                    <a:pt x="20" y="984"/>
                  </a:lnTo>
                  <a:lnTo>
                    <a:pt x="25" y="985"/>
                  </a:lnTo>
                  <a:lnTo>
                    <a:pt x="704" y="985"/>
                  </a:lnTo>
                  <a:lnTo>
                    <a:pt x="705" y="985"/>
                  </a:lnTo>
                  <a:lnTo>
                    <a:pt x="706" y="985"/>
                  </a:lnTo>
                  <a:lnTo>
                    <a:pt x="743" y="978"/>
                  </a:lnTo>
                  <a:lnTo>
                    <a:pt x="771" y="966"/>
                  </a:lnTo>
                  <a:lnTo>
                    <a:pt x="795" y="952"/>
                  </a:lnTo>
                  <a:lnTo>
                    <a:pt x="812" y="933"/>
                  </a:lnTo>
                  <a:lnTo>
                    <a:pt x="825" y="915"/>
                  </a:lnTo>
                  <a:lnTo>
                    <a:pt x="832" y="897"/>
                  </a:lnTo>
                  <a:lnTo>
                    <a:pt x="838" y="880"/>
                  </a:lnTo>
                  <a:lnTo>
                    <a:pt x="839" y="866"/>
                  </a:lnTo>
                  <a:lnTo>
                    <a:pt x="839" y="867"/>
                  </a:lnTo>
                  <a:lnTo>
                    <a:pt x="839" y="868"/>
                  </a:lnTo>
                  <a:lnTo>
                    <a:pt x="983" y="46"/>
                  </a:lnTo>
                  <a:lnTo>
                    <a:pt x="983" y="43"/>
                  </a:lnTo>
                  <a:lnTo>
                    <a:pt x="983" y="39"/>
                  </a:lnTo>
                  <a:lnTo>
                    <a:pt x="982" y="35"/>
                  </a:lnTo>
                  <a:lnTo>
                    <a:pt x="981" y="33"/>
                  </a:lnTo>
                  <a:lnTo>
                    <a:pt x="975" y="24"/>
                  </a:lnTo>
                  <a:lnTo>
                    <a:pt x="969" y="17"/>
                  </a:lnTo>
                  <a:lnTo>
                    <a:pt x="964" y="12"/>
                  </a:lnTo>
                  <a:lnTo>
                    <a:pt x="957" y="7"/>
                  </a:lnTo>
                  <a:lnTo>
                    <a:pt x="952" y="4"/>
                  </a:lnTo>
                  <a:lnTo>
                    <a:pt x="947" y="3"/>
                  </a:lnTo>
                  <a:lnTo>
                    <a:pt x="942" y="1"/>
                  </a:lnTo>
                  <a:lnTo>
                    <a:pt x="936" y="0"/>
                  </a:lnTo>
                  <a:lnTo>
                    <a:pt x="926" y="1"/>
                  </a:lnTo>
                  <a:lnTo>
                    <a:pt x="916" y="4"/>
                  </a:lnTo>
                  <a:lnTo>
                    <a:pt x="906" y="8"/>
                  </a:lnTo>
                  <a:lnTo>
                    <a:pt x="900" y="13"/>
                  </a:lnTo>
                  <a:lnTo>
                    <a:pt x="893" y="20"/>
                  </a:lnTo>
                  <a:lnTo>
                    <a:pt x="888" y="25"/>
                  </a:lnTo>
                  <a:lnTo>
                    <a:pt x="884" y="29"/>
                  </a:lnTo>
                  <a:lnTo>
                    <a:pt x="883"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96" name="Freeform 936">
              <a:extLst>
                <a:ext uri="{FF2B5EF4-FFF2-40B4-BE49-F238E27FC236}">
                  <a16:creationId xmlns:a16="http://schemas.microsoft.com/office/drawing/2014/main" id="{0987DAC2-41B9-4CD9-B9CE-208A68C73852}"/>
                </a:ext>
              </a:extLst>
            </p:cNvPr>
            <p:cNvSpPr>
              <a:spLocks/>
            </p:cNvSpPr>
            <p:nvPr/>
          </p:nvSpPr>
          <p:spPr bwMode="auto">
            <a:xfrm flipH="1">
              <a:off x="346" y="1124"/>
              <a:ext cx="207" cy="207"/>
            </a:xfrm>
            <a:custGeom>
              <a:avLst/>
              <a:gdLst>
                <a:gd name="T0" fmla="*/ 0 w 904"/>
                <a:gd name="T1" fmla="*/ 0 h 907"/>
                <a:gd name="T2" fmla="*/ 0 w 904"/>
                <a:gd name="T3" fmla="*/ 0 h 907"/>
                <a:gd name="T4" fmla="*/ 0 w 904"/>
                <a:gd name="T5" fmla="*/ 0 h 907"/>
                <a:gd name="T6" fmla="*/ 0 w 904"/>
                <a:gd name="T7" fmla="*/ 0 h 907"/>
                <a:gd name="T8" fmla="*/ 0 w 904"/>
                <a:gd name="T9" fmla="*/ 0 h 907"/>
                <a:gd name="T10" fmla="*/ 0 w 904"/>
                <a:gd name="T11" fmla="*/ 0 h 907"/>
                <a:gd name="T12" fmla="*/ 0 w 904"/>
                <a:gd name="T13" fmla="*/ 0 h 907"/>
                <a:gd name="T14" fmla="*/ 0 w 904"/>
                <a:gd name="T15" fmla="*/ 0 h 907"/>
                <a:gd name="T16" fmla="*/ 0 w 904"/>
                <a:gd name="T17" fmla="*/ 0 h 907"/>
                <a:gd name="T18" fmla="*/ 0 w 904"/>
                <a:gd name="T19" fmla="*/ 0 h 907"/>
                <a:gd name="T20" fmla="*/ 0 w 904"/>
                <a:gd name="T21" fmla="*/ 0 h 907"/>
                <a:gd name="T22" fmla="*/ 0 w 904"/>
                <a:gd name="T23" fmla="*/ 0 h 907"/>
                <a:gd name="T24" fmla="*/ 0 w 904"/>
                <a:gd name="T25" fmla="*/ 0 h 907"/>
                <a:gd name="T26" fmla="*/ 0 w 904"/>
                <a:gd name="T27" fmla="*/ 0 h 907"/>
                <a:gd name="T28" fmla="*/ 0 w 904"/>
                <a:gd name="T29" fmla="*/ 0 h 907"/>
                <a:gd name="T30" fmla="*/ 0 w 904"/>
                <a:gd name="T31" fmla="*/ 0 h 907"/>
                <a:gd name="T32" fmla="*/ 0 w 904"/>
                <a:gd name="T33" fmla="*/ 0 h 907"/>
                <a:gd name="T34" fmla="*/ 0 w 904"/>
                <a:gd name="T35" fmla="*/ 0 h 907"/>
                <a:gd name="T36" fmla="*/ 0 w 904"/>
                <a:gd name="T37" fmla="*/ 0 h 907"/>
                <a:gd name="T38" fmla="*/ 0 w 904"/>
                <a:gd name="T39" fmla="*/ 0 h 907"/>
                <a:gd name="T40" fmla="*/ 0 w 904"/>
                <a:gd name="T41" fmla="*/ 0 h 907"/>
                <a:gd name="T42" fmla="*/ 0 w 904"/>
                <a:gd name="T43" fmla="*/ 0 h 907"/>
                <a:gd name="T44" fmla="*/ 0 w 904"/>
                <a:gd name="T45" fmla="*/ 0 h 907"/>
                <a:gd name="T46" fmla="*/ 0 w 904"/>
                <a:gd name="T47" fmla="*/ 0 h 907"/>
                <a:gd name="T48" fmla="*/ 0 w 904"/>
                <a:gd name="T49" fmla="*/ 0 h 907"/>
                <a:gd name="T50" fmla="*/ 0 w 904"/>
                <a:gd name="T51" fmla="*/ 0 h 907"/>
                <a:gd name="T52" fmla="*/ 0 w 904"/>
                <a:gd name="T53" fmla="*/ 0 h 907"/>
                <a:gd name="T54" fmla="*/ 0 w 904"/>
                <a:gd name="T55" fmla="*/ 0 h 907"/>
                <a:gd name="T56" fmla="*/ 0 w 904"/>
                <a:gd name="T57" fmla="*/ 0 h 907"/>
                <a:gd name="T58" fmla="*/ 0 w 904"/>
                <a:gd name="T59" fmla="*/ 0 h 907"/>
                <a:gd name="T60" fmla="*/ 0 w 904"/>
                <a:gd name="T61" fmla="*/ 0 h 907"/>
                <a:gd name="T62" fmla="*/ 0 w 904"/>
                <a:gd name="T63" fmla="*/ 0 h 907"/>
                <a:gd name="T64" fmla="*/ 0 w 904"/>
                <a:gd name="T65" fmla="*/ 0 h 907"/>
                <a:gd name="T66" fmla="*/ 0 w 904"/>
                <a:gd name="T67" fmla="*/ 0 h 907"/>
                <a:gd name="T68" fmla="*/ 0 w 904"/>
                <a:gd name="T69" fmla="*/ 0 h 907"/>
                <a:gd name="T70" fmla="*/ 0 w 904"/>
                <a:gd name="T71" fmla="*/ 0 h 907"/>
                <a:gd name="T72" fmla="*/ 0 w 904"/>
                <a:gd name="T73" fmla="*/ 0 h 907"/>
                <a:gd name="T74" fmla="*/ 0 w 904"/>
                <a:gd name="T75" fmla="*/ 0 h 907"/>
                <a:gd name="T76" fmla="*/ 0 w 904"/>
                <a:gd name="T77" fmla="*/ 0 h 907"/>
                <a:gd name="T78" fmla="*/ 0 w 904"/>
                <a:gd name="T79" fmla="*/ 0 h 907"/>
                <a:gd name="T80" fmla="*/ 0 w 904"/>
                <a:gd name="T81" fmla="*/ 0 h 907"/>
                <a:gd name="T82" fmla="*/ 0 w 904"/>
                <a:gd name="T83" fmla="*/ 0 h 907"/>
                <a:gd name="T84" fmla="*/ 0 w 904"/>
                <a:gd name="T85" fmla="*/ 0 h 907"/>
                <a:gd name="T86" fmla="*/ 0 w 904"/>
                <a:gd name="T87" fmla="*/ 0 h 907"/>
                <a:gd name="T88" fmla="*/ 0 w 904"/>
                <a:gd name="T89" fmla="*/ 0 h 907"/>
                <a:gd name="T90" fmla="*/ 0 w 904"/>
                <a:gd name="T91" fmla="*/ 0 h 90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04"/>
                <a:gd name="T139" fmla="*/ 0 h 907"/>
                <a:gd name="T140" fmla="*/ 904 w 904"/>
                <a:gd name="T141" fmla="*/ 907 h 90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04" h="907">
                  <a:moveTo>
                    <a:pt x="896" y="0"/>
                  </a:moveTo>
                  <a:lnTo>
                    <a:pt x="897" y="1"/>
                  </a:lnTo>
                  <a:lnTo>
                    <a:pt x="900" y="3"/>
                  </a:lnTo>
                  <a:lnTo>
                    <a:pt x="901" y="5"/>
                  </a:lnTo>
                  <a:lnTo>
                    <a:pt x="904" y="8"/>
                  </a:lnTo>
                  <a:lnTo>
                    <a:pt x="897" y="47"/>
                  </a:lnTo>
                  <a:lnTo>
                    <a:pt x="880" y="142"/>
                  </a:lnTo>
                  <a:lnTo>
                    <a:pt x="857" y="272"/>
                  </a:lnTo>
                  <a:lnTo>
                    <a:pt x="831" y="421"/>
                  </a:lnTo>
                  <a:lnTo>
                    <a:pt x="805" y="569"/>
                  </a:lnTo>
                  <a:lnTo>
                    <a:pt x="783" y="698"/>
                  </a:lnTo>
                  <a:lnTo>
                    <a:pt x="767" y="789"/>
                  </a:lnTo>
                  <a:lnTo>
                    <a:pt x="761" y="823"/>
                  </a:lnTo>
                  <a:lnTo>
                    <a:pt x="761" y="824"/>
                  </a:lnTo>
                  <a:lnTo>
                    <a:pt x="761" y="825"/>
                  </a:lnTo>
                  <a:lnTo>
                    <a:pt x="761" y="829"/>
                  </a:lnTo>
                  <a:lnTo>
                    <a:pt x="760" y="838"/>
                  </a:lnTo>
                  <a:lnTo>
                    <a:pt x="756" y="850"/>
                  </a:lnTo>
                  <a:lnTo>
                    <a:pt x="748" y="863"/>
                  </a:lnTo>
                  <a:lnTo>
                    <a:pt x="736" y="877"/>
                  </a:lnTo>
                  <a:lnTo>
                    <a:pt x="719" y="890"/>
                  </a:lnTo>
                  <a:lnTo>
                    <a:pt x="695" y="901"/>
                  </a:lnTo>
                  <a:lnTo>
                    <a:pt x="663" y="907"/>
                  </a:lnTo>
                  <a:lnTo>
                    <a:pt x="656" y="907"/>
                  </a:lnTo>
                  <a:lnTo>
                    <a:pt x="635" y="907"/>
                  </a:lnTo>
                  <a:lnTo>
                    <a:pt x="604" y="907"/>
                  </a:lnTo>
                  <a:lnTo>
                    <a:pt x="562" y="907"/>
                  </a:lnTo>
                  <a:lnTo>
                    <a:pt x="514" y="907"/>
                  </a:lnTo>
                  <a:lnTo>
                    <a:pt x="459" y="907"/>
                  </a:lnTo>
                  <a:lnTo>
                    <a:pt x="402" y="907"/>
                  </a:lnTo>
                  <a:lnTo>
                    <a:pt x="342" y="907"/>
                  </a:lnTo>
                  <a:lnTo>
                    <a:pt x="281" y="907"/>
                  </a:lnTo>
                  <a:lnTo>
                    <a:pt x="223" y="907"/>
                  </a:lnTo>
                  <a:lnTo>
                    <a:pt x="167" y="907"/>
                  </a:lnTo>
                  <a:lnTo>
                    <a:pt x="116" y="907"/>
                  </a:lnTo>
                  <a:lnTo>
                    <a:pt x="73" y="907"/>
                  </a:lnTo>
                  <a:lnTo>
                    <a:pt x="38" y="907"/>
                  </a:lnTo>
                  <a:lnTo>
                    <a:pt x="13" y="907"/>
                  </a:lnTo>
                  <a:lnTo>
                    <a:pt x="2" y="907"/>
                  </a:lnTo>
                  <a:lnTo>
                    <a:pt x="2" y="905"/>
                  </a:lnTo>
                  <a:lnTo>
                    <a:pt x="2" y="903"/>
                  </a:lnTo>
                  <a:lnTo>
                    <a:pt x="0" y="901"/>
                  </a:lnTo>
                  <a:lnTo>
                    <a:pt x="0" y="900"/>
                  </a:lnTo>
                  <a:lnTo>
                    <a:pt x="2" y="892"/>
                  </a:lnTo>
                  <a:lnTo>
                    <a:pt x="4" y="885"/>
                  </a:lnTo>
                  <a:lnTo>
                    <a:pt x="9" y="877"/>
                  </a:lnTo>
                  <a:lnTo>
                    <a:pt x="17" y="872"/>
                  </a:lnTo>
                  <a:lnTo>
                    <a:pt x="25" y="870"/>
                  </a:lnTo>
                  <a:lnTo>
                    <a:pt x="39" y="867"/>
                  </a:lnTo>
                  <a:lnTo>
                    <a:pt x="58" y="864"/>
                  </a:lnTo>
                  <a:lnTo>
                    <a:pt x="82" y="862"/>
                  </a:lnTo>
                  <a:lnTo>
                    <a:pt x="110" y="860"/>
                  </a:lnTo>
                  <a:lnTo>
                    <a:pt x="142" y="858"/>
                  </a:lnTo>
                  <a:lnTo>
                    <a:pt x="178" y="855"/>
                  </a:lnTo>
                  <a:lnTo>
                    <a:pt x="217" y="853"/>
                  </a:lnTo>
                  <a:lnTo>
                    <a:pt x="259" y="850"/>
                  </a:lnTo>
                  <a:lnTo>
                    <a:pt x="302" y="849"/>
                  </a:lnTo>
                  <a:lnTo>
                    <a:pt x="347" y="846"/>
                  </a:lnTo>
                  <a:lnTo>
                    <a:pt x="396" y="845"/>
                  </a:lnTo>
                  <a:lnTo>
                    <a:pt x="444" y="842"/>
                  </a:lnTo>
                  <a:lnTo>
                    <a:pt x="492" y="841"/>
                  </a:lnTo>
                  <a:lnTo>
                    <a:pt x="541" y="840"/>
                  </a:lnTo>
                  <a:lnTo>
                    <a:pt x="589" y="838"/>
                  </a:lnTo>
                  <a:lnTo>
                    <a:pt x="596" y="841"/>
                  </a:lnTo>
                  <a:lnTo>
                    <a:pt x="604" y="842"/>
                  </a:lnTo>
                  <a:lnTo>
                    <a:pt x="613" y="842"/>
                  </a:lnTo>
                  <a:lnTo>
                    <a:pt x="622" y="840"/>
                  </a:lnTo>
                  <a:lnTo>
                    <a:pt x="632" y="834"/>
                  </a:lnTo>
                  <a:lnTo>
                    <a:pt x="643" y="828"/>
                  </a:lnTo>
                  <a:lnTo>
                    <a:pt x="653" y="819"/>
                  </a:lnTo>
                  <a:lnTo>
                    <a:pt x="662" y="807"/>
                  </a:lnTo>
                  <a:lnTo>
                    <a:pt x="672" y="794"/>
                  </a:lnTo>
                  <a:lnTo>
                    <a:pt x="682" y="777"/>
                  </a:lnTo>
                  <a:lnTo>
                    <a:pt x="689" y="760"/>
                  </a:lnTo>
                  <a:lnTo>
                    <a:pt x="698" y="739"/>
                  </a:lnTo>
                  <a:lnTo>
                    <a:pt x="698" y="738"/>
                  </a:lnTo>
                  <a:lnTo>
                    <a:pt x="698" y="737"/>
                  </a:lnTo>
                  <a:lnTo>
                    <a:pt x="706" y="706"/>
                  </a:lnTo>
                  <a:lnTo>
                    <a:pt x="726" y="625"/>
                  </a:lnTo>
                  <a:lnTo>
                    <a:pt x="754" y="510"/>
                  </a:lnTo>
                  <a:lnTo>
                    <a:pt x="787" y="379"/>
                  </a:lnTo>
                  <a:lnTo>
                    <a:pt x="819" y="246"/>
                  </a:lnTo>
                  <a:lnTo>
                    <a:pt x="849" y="130"/>
                  </a:lnTo>
                  <a:lnTo>
                    <a:pt x="869" y="47"/>
                  </a:lnTo>
                  <a:lnTo>
                    <a:pt x="878" y="13"/>
                  </a:lnTo>
                  <a:lnTo>
                    <a:pt x="882" y="8"/>
                  </a:lnTo>
                  <a:lnTo>
                    <a:pt x="887" y="4"/>
                  </a:lnTo>
                  <a:lnTo>
                    <a:pt x="892" y="1"/>
                  </a:lnTo>
                  <a:lnTo>
                    <a:pt x="896"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97" name="Freeform 937">
              <a:extLst>
                <a:ext uri="{FF2B5EF4-FFF2-40B4-BE49-F238E27FC236}">
                  <a16:creationId xmlns:a16="http://schemas.microsoft.com/office/drawing/2014/main" id="{23F248E3-00A1-4EC9-BC1C-4935B711B98C}"/>
                </a:ext>
              </a:extLst>
            </p:cNvPr>
            <p:cNvSpPr>
              <a:spLocks/>
            </p:cNvSpPr>
            <p:nvPr/>
          </p:nvSpPr>
          <p:spPr bwMode="auto">
            <a:xfrm flipH="1">
              <a:off x="774" y="1193"/>
              <a:ext cx="77" cy="290"/>
            </a:xfrm>
            <a:custGeom>
              <a:avLst/>
              <a:gdLst>
                <a:gd name="T0" fmla="*/ 0 w 338"/>
                <a:gd name="T1" fmla="*/ 0 h 1268"/>
                <a:gd name="T2" fmla="*/ 0 w 338"/>
                <a:gd name="T3" fmla="*/ 0 h 1268"/>
                <a:gd name="T4" fmla="*/ 0 w 338"/>
                <a:gd name="T5" fmla="*/ 0 h 1268"/>
                <a:gd name="T6" fmla="*/ 0 w 338"/>
                <a:gd name="T7" fmla="*/ 0 h 1268"/>
                <a:gd name="T8" fmla="*/ 0 w 338"/>
                <a:gd name="T9" fmla="*/ 0 h 1268"/>
                <a:gd name="T10" fmla="*/ 0 w 338"/>
                <a:gd name="T11" fmla="*/ 0 h 1268"/>
                <a:gd name="T12" fmla="*/ 0 w 338"/>
                <a:gd name="T13" fmla="*/ 0 h 1268"/>
                <a:gd name="T14" fmla="*/ 0 w 338"/>
                <a:gd name="T15" fmla="*/ 0 h 1268"/>
                <a:gd name="T16" fmla="*/ 0 w 338"/>
                <a:gd name="T17" fmla="*/ 0 h 1268"/>
                <a:gd name="T18" fmla="*/ 0 w 338"/>
                <a:gd name="T19" fmla="*/ 0 h 1268"/>
                <a:gd name="T20" fmla="*/ 0 w 338"/>
                <a:gd name="T21" fmla="*/ 0 h 1268"/>
                <a:gd name="T22" fmla="*/ 0 w 338"/>
                <a:gd name="T23" fmla="*/ 0 h 1268"/>
                <a:gd name="T24" fmla="*/ 0 w 338"/>
                <a:gd name="T25" fmla="*/ 0 h 1268"/>
                <a:gd name="T26" fmla="*/ 0 w 338"/>
                <a:gd name="T27" fmla="*/ 0 h 1268"/>
                <a:gd name="T28" fmla="*/ 0 w 338"/>
                <a:gd name="T29" fmla="*/ 0 h 1268"/>
                <a:gd name="T30" fmla="*/ 0 w 338"/>
                <a:gd name="T31" fmla="*/ 0 h 1268"/>
                <a:gd name="T32" fmla="*/ 0 w 338"/>
                <a:gd name="T33" fmla="*/ 0 h 1268"/>
                <a:gd name="T34" fmla="*/ 0 w 338"/>
                <a:gd name="T35" fmla="*/ 0 h 1268"/>
                <a:gd name="T36" fmla="*/ 0 w 338"/>
                <a:gd name="T37" fmla="*/ 0 h 1268"/>
                <a:gd name="T38" fmla="*/ 0 w 338"/>
                <a:gd name="T39" fmla="*/ 0 h 1268"/>
                <a:gd name="T40" fmla="*/ 0 w 338"/>
                <a:gd name="T41" fmla="*/ 0 h 1268"/>
                <a:gd name="T42" fmla="*/ 0 w 338"/>
                <a:gd name="T43" fmla="*/ 0 h 1268"/>
                <a:gd name="T44" fmla="*/ 0 w 338"/>
                <a:gd name="T45" fmla="*/ 0 h 1268"/>
                <a:gd name="T46" fmla="*/ 0 w 338"/>
                <a:gd name="T47" fmla="*/ 0 h 1268"/>
                <a:gd name="T48" fmla="*/ 0 w 338"/>
                <a:gd name="T49" fmla="*/ 0 h 1268"/>
                <a:gd name="T50" fmla="*/ 0 w 338"/>
                <a:gd name="T51" fmla="*/ 0 h 1268"/>
                <a:gd name="T52" fmla="*/ 0 w 338"/>
                <a:gd name="T53" fmla="*/ 0 h 1268"/>
                <a:gd name="T54" fmla="*/ 0 w 338"/>
                <a:gd name="T55" fmla="*/ 0 h 1268"/>
                <a:gd name="T56" fmla="*/ 0 w 338"/>
                <a:gd name="T57" fmla="*/ 0 h 1268"/>
                <a:gd name="T58" fmla="*/ 0 w 338"/>
                <a:gd name="T59" fmla="*/ 0 h 1268"/>
                <a:gd name="T60" fmla="*/ 0 w 338"/>
                <a:gd name="T61" fmla="*/ 0 h 1268"/>
                <a:gd name="T62" fmla="*/ 0 w 338"/>
                <a:gd name="T63" fmla="*/ 0 h 1268"/>
                <a:gd name="T64" fmla="*/ 0 w 338"/>
                <a:gd name="T65" fmla="*/ 0 h 1268"/>
                <a:gd name="T66" fmla="*/ 0 w 338"/>
                <a:gd name="T67" fmla="*/ 0 h 1268"/>
                <a:gd name="T68" fmla="*/ 0 w 338"/>
                <a:gd name="T69" fmla="*/ 0 h 1268"/>
                <a:gd name="T70" fmla="*/ 0 w 338"/>
                <a:gd name="T71" fmla="*/ 0 h 1268"/>
                <a:gd name="T72" fmla="*/ 0 w 338"/>
                <a:gd name="T73" fmla="*/ 0 h 1268"/>
                <a:gd name="T74" fmla="*/ 0 w 338"/>
                <a:gd name="T75" fmla="*/ 0 h 1268"/>
                <a:gd name="T76" fmla="*/ 0 w 338"/>
                <a:gd name="T77" fmla="*/ 0 h 1268"/>
                <a:gd name="T78" fmla="*/ 0 w 338"/>
                <a:gd name="T79" fmla="*/ 0 h 1268"/>
                <a:gd name="T80" fmla="*/ 0 w 338"/>
                <a:gd name="T81" fmla="*/ 0 h 1268"/>
                <a:gd name="T82" fmla="*/ 0 w 338"/>
                <a:gd name="T83" fmla="*/ 0 h 1268"/>
                <a:gd name="T84" fmla="*/ 0 w 338"/>
                <a:gd name="T85" fmla="*/ 0 h 1268"/>
                <a:gd name="T86" fmla="*/ 0 w 338"/>
                <a:gd name="T87" fmla="*/ 0 h 1268"/>
                <a:gd name="T88" fmla="*/ 0 w 338"/>
                <a:gd name="T89" fmla="*/ 0 h 1268"/>
                <a:gd name="T90" fmla="*/ 0 w 338"/>
                <a:gd name="T91" fmla="*/ 0 h 1268"/>
                <a:gd name="T92" fmla="*/ 0 w 338"/>
                <a:gd name="T93" fmla="*/ 0 h 1268"/>
                <a:gd name="T94" fmla="*/ 0 w 338"/>
                <a:gd name="T95" fmla="*/ 0 h 1268"/>
                <a:gd name="T96" fmla="*/ 0 w 338"/>
                <a:gd name="T97" fmla="*/ 0 h 12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38"/>
                <a:gd name="T148" fmla="*/ 0 h 1268"/>
                <a:gd name="T149" fmla="*/ 338 w 338"/>
                <a:gd name="T150" fmla="*/ 1268 h 12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38" h="1268">
                  <a:moveTo>
                    <a:pt x="309" y="1"/>
                  </a:moveTo>
                  <a:lnTo>
                    <a:pt x="297" y="5"/>
                  </a:lnTo>
                  <a:lnTo>
                    <a:pt x="279" y="12"/>
                  </a:lnTo>
                  <a:lnTo>
                    <a:pt x="257" y="22"/>
                  </a:lnTo>
                  <a:lnTo>
                    <a:pt x="234" y="34"/>
                  </a:lnTo>
                  <a:lnTo>
                    <a:pt x="210" y="48"/>
                  </a:lnTo>
                  <a:lnTo>
                    <a:pt x="188" y="64"/>
                  </a:lnTo>
                  <a:lnTo>
                    <a:pt x="173" y="83"/>
                  </a:lnTo>
                  <a:lnTo>
                    <a:pt x="162" y="103"/>
                  </a:lnTo>
                  <a:lnTo>
                    <a:pt x="152" y="160"/>
                  </a:lnTo>
                  <a:lnTo>
                    <a:pt x="134" y="285"/>
                  </a:lnTo>
                  <a:lnTo>
                    <a:pt x="109" y="454"/>
                  </a:lnTo>
                  <a:lnTo>
                    <a:pt x="82" y="648"/>
                  </a:lnTo>
                  <a:lnTo>
                    <a:pt x="54" y="846"/>
                  </a:lnTo>
                  <a:lnTo>
                    <a:pt x="30" y="1024"/>
                  </a:lnTo>
                  <a:lnTo>
                    <a:pt x="10" y="1163"/>
                  </a:lnTo>
                  <a:lnTo>
                    <a:pt x="0" y="1243"/>
                  </a:lnTo>
                  <a:lnTo>
                    <a:pt x="0" y="1251"/>
                  </a:lnTo>
                  <a:lnTo>
                    <a:pt x="4" y="1258"/>
                  </a:lnTo>
                  <a:lnTo>
                    <a:pt x="10" y="1264"/>
                  </a:lnTo>
                  <a:lnTo>
                    <a:pt x="18" y="1268"/>
                  </a:lnTo>
                  <a:lnTo>
                    <a:pt x="27" y="1266"/>
                  </a:lnTo>
                  <a:lnTo>
                    <a:pt x="35" y="1262"/>
                  </a:lnTo>
                  <a:lnTo>
                    <a:pt x="40" y="1256"/>
                  </a:lnTo>
                  <a:lnTo>
                    <a:pt x="43" y="1248"/>
                  </a:lnTo>
                  <a:lnTo>
                    <a:pt x="66" y="1075"/>
                  </a:lnTo>
                  <a:lnTo>
                    <a:pt x="92" y="891"/>
                  </a:lnTo>
                  <a:lnTo>
                    <a:pt x="118" y="707"/>
                  </a:lnTo>
                  <a:lnTo>
                    <a:pt x="143" y="530"/>
                  </a:lnTo>
                  <a:lnTo>
                    <a:pt x="165" y="372"/>
                  </a:lnTo>
                  <a:lnTo>
                    <a:pt x="183" y="244"/>
                  </a:lnTo>
                  <a:lnTo>
                    <a:pt x="197" y="155"/>
                  </a:lnTo>
                  <a:lnTo>
                    <a:pt x="204" y="114"/>
                  </a:lnTo>
                  <a:lnTo>
                    <a:pt x="209" y="105"/>
                  </a:lnTo>
                  <a:lnTo>
                    <a:pt x="219" y="95"/>
                  </a:lnTo>
                  <a:lnTo>
                    <a:pt x="234" y="84"/>
                  </a:lnTo>
                  <a:lnTo>
                    <a:pt x="249" y="74"/>
                  </a:lnTo>
                  <a:lnTo>
                    <a:pt x="268" y="65"/>
                  </a:lnTo>
                  <a:lnTo>
                    <a:pt x="287" y="57"/>
                  </a:lnTo>
                  <a:lnTo>
                    <a:pt x="305" y="49"/>
                  </a:lnTo>
                  <a:lnTo>
                    <a:pt x="322" y="43"/>
                  </a:lnTo>
                  <a:lnTo>
                    <a:pt x="330" y="39"/>
                  </a:lnTo>
                  <a:lnTo>
                    <a:pt x="335" y="32"/>
                  </a:lnTo>
                  <a:lnTo>
                    <a:pt x="338" y="25"/>
                  </a:lnTo>
                  <a:lnTo>
                    <a:pt x="336" y="15"/>
                  </a:lnTo>
                  <a:lnTo>
                    <a:pt x="333" y="8"/>
                  </a:lnTo>
                  <a:lnTo>
                    <a:pt x="326" y="2"/>
                  </a:lnTo>
                  <a:lnTo>
                    <a:pt x="318" y="0"/>
                  </a:lnTo>
                  <a:lnTo>
                    <a:pt x="30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98" name="Freeform 938">
              <a:extLst>
                <a:ext uri="{FF2B5EF4-FFF2-40B4-BE49-F238E27FC236}">
                  <a16:creationId xmlns:a16="http://schemas.microsoft.com/office/drawing/2014/main" id="{CB9314F1-AB7C-4595-9817-2A9D5268A7FD}"/>
                </a:ext>
              </a:extLst>
            </p:cNvPr>
            <p:cNvSpPr>
              <a:spLocks/>
            </p:cNvSpPr>
            <p:nvPr/>
          </p:nvSpPr>
          <p:spPr bwMode="auto">
            <a:xfrm flipH="1">
              <a:off x="713" y="1193"/>
              <a:ext cx="37" cy="288"/>
            </a:xfrm>
            <a:custGeom>
              <a:avLst/>
              <a:gdLst>
                <a:gd name="T0" fmla="*/ 0 w 165"/>
                <a:gd name="T1" fmla="*/ 0 h 1258"/>
                <a:gd name="T2" fmla="*/ 0 w 165"/>
                <a:gd name="T3" fmla="*/ 0 h 1258"/>
                <a:gd name="T4" fmla="*/ 0 w 165"/>
                <a:gd name="T5" fmla="*/ 0 h 1258"/>
                <a:gd name="T6" fmla="*/ 0 w 165"/>
                <a:gd name="T7" fmla="*/ 0 h 1258"/>
                <a:gd name="T8" fmla="*/ 0 w 165"/>
                <a:gd name="T9" fmla="*/ 0 h 1258"/>
                <a:gd name="T10" fmla="*/ 0 w 165"/>
                <a:gd name="T11" fmla="*/ 0 h 1258"/>
                <a:gd name="T12" fmla="*/ 0 w 165"/>
                <a:gd name="T13" fmla="*/ 0 h 1258"/>
                <a:gd name="T14" fmla="*/ 0 w 165"/>
                <a:gd name="T15" fmla="*/ 0 h 1258"/>
                <a:gd name="T16" fmla="*/ 0 w 165"/>
                <a:gd name="T17" fmla="*/ 0 h 1258"/>
                <a:gd name="T18" fmla="*/ 0 w 165"/>
                <a:gd name="T19" fmla="*/ 0 h 1258"/>
                <a:gd name="T20" fmla="*/ 0 w 165"/>
                <a:gd name="T21" fmla="*/ 0 h 1258"/>
                <a:gd name="T22" fmla="*/ 0 w 165"/>
                <a:gd name="T23" fmla="*/ 0 h 1258"/>
                <a:gd name="T24" fmla="*/ 0 w 165"/>
                <a:gd name="T25" fmla="*/ 0 h 1258"/>
                <a:gd name="T26" fmla="*/ 0 w 165"/>
                <a:gd name="T27" fmla="*/ 0 h 1258"/>
                <a:gd name="T28" fmla="*/ 0 w 165"/>
                <a:gd name="T29" fmla="*/ 0 h 1258"/>
                <a:gd name="T30" fmla="*/ 0 w 165"/>
                <a:gd name="T31" fmla="*/ 0 h 1258"/>
                <a:gd name="T32" fmla="*/ 0 w 165"/>
                <a:gd name="T33" fmla="*/ 0 h 1258"/>
                <a:gd name="T34" fmla="*/ 0 w 165"/>
                <a:gd name="T35" fmla="*/ 0 h 1258"/>
                <a:gd name="T36" fmla="*/ 0 w 165"/>
                <a:gd name="T37" fmla="*/ 0 h 1258"/>
                <a:gd name="T38" fmla="*/ 0 w 165"/>
                <a:gd name="T39" fmla="*/ 0 h 1258"/>
                <a:gd name="T40" fmla="*/ 0 w 165"/>
                <a:gd name="T41" fmla="*/ 0 h 1258"/>
                <a:gd name="T42" fmla="*/ 0 w 165"/>
                <a:gd name="T43" fmla="*/ 0 h 1258"/>
                <a:gd name="T44" fmla="*/ 0 w 165"/>
                <a:gd name="T45" fmla="*/ 0 h 1258"/>
                <a:gd name="T46" fmla="*/ 0 w 165"/>
                <a:gd name="T47" fmla="*/ 0 h 1258"/>
                <a:gd name="T48" fmla="*/ 0 w 165"/>
                <a:gd name="T49" fmla="*/ 0 h 1258"/>
                <a:gd name="T50" fmla="*/ 0 w 165"/>
                <a:gd name="T51" fmla="*/ 0 h 1258"/>
                <a:gd name="T52" fmla="*/ 0 w 165"/>
                <a:gd name="T53" fmla="*/ 0 h 1258"/>
                <a:gd name="T54" fmla="*/ 0 w 165"/>
                <a:gd name="T55" fmla="*/ 0 h 1258"/>
                <a:gd name="T56" fmla="*/ 0 w 165"/>
                <a:gd name="T57" fmla="*/ 0 h 1258"/>
                <a:gd name="T58" fmla="*/ 0 w 165"/>
                <a:gd name="T59" fmla="*/ 0 h 1258"/>
                <a:gd name="T60" fmla="*/ 0 w 165"/>
                <a:gd name="T61" fmla="*/ 0 h 1258"/>
                <a:gd name="T62" fmla="*/ 0 w 165"/>
                <a:gd name="T63" fmla="*/ 0 h 1258"/>
                <a:gd name="T64" fmla="*/ 0 w 165"/>
                <a:gd name="T65" fmla="*/ 0 h 1258"/>
                <a:gd name="T66" fmla="*/ 0 w 165"/>
                <a:gd name="T67" fmla="*/ 0 h 1258"/>
                <a:gd name="T68" fmla="*/ 0 w 165"/>
                <a:gd name="T69" fmla="*/ 0 h 1258"/>
                <a:gd name="T70" fmla="*/ 0 w 165"/>
                <a:gd name="T71" fmla="*/ 0 h 1258"/>
                <a:gd name="T72" fmla="*/ 0 w 165"/>
                <a:gd name="T73" fmla="*/ 0 h 1258"/>
                <a:gd name="T74" fmla="*/ 0 w 165"/>
                <a:gd name="T75" fmla="*/ 0 h 1258"/>
                <a:gd name="T76" fmla="*/ 0 w 165"/>
                <a:gd name="T77" fmla="*/ 0 h 1258"/>
                <a:gd name="T78" fmla="*/ 0 w 165"/>
                <a:gd name="T79" fmla="*/ 0 h 1258"/>
                <a:gd name="T80" fmla="*/ 0 w 165"/>
                <a:gd name="T81" fmla="*/ 0 h 125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65"/>
                <a:gd name="T124" fmla="*/ 0 h 1258"/>
                <a:gd name="T125" fmla="*/ 165 w 165"/>
                <a:gd name="T126" fmla="*/ 1258 h 125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65" h="1258">
                  <a:moveTo>
                    <a:pt x="3" y="12"/>
                  </a:moveTo>
                  <a:lnTo>
                    <a:pt x="0" y="20"/>
                  </a:lnTo>
                  <a:lnTo>
                    <a:pt x="0" y="29"/>
                  </a:lnTo>
                  <a:lnTo>
                    <a:pt x="4" y="37"/>
                  </a:lnTo>
                  <a:lnTo>
                    <a:pt x="11" y="42"/>
                  </a:lnTo>
                  <a:lnTo>
                    <a:pt x="26" y="51"/>
                  </a:lnTo>
                  <a:lnTo>
                    <a:pt x="43" y="62"/>
                  </a:lnTo>
                  <a:lnTo>
                    <a:pt x="60" y="75"/>
                  </a:lnTo>
                  <a:lnTo>
                    <a:pt x="77" y="86"/>
                  </a:lnTo>
                  <a:lnTo>
                    <a:pt x="91" y="99"/>
                  </a:lnTo>
                  <a:lnTo>
                    <a:pt x="103" y="111"/>
                  </a:lnTo>
                  <a:lnTo>
                    <a:pt x="111" y="123"/>
                  </a:lnTo>
                  <a:lnTo>
                    <a:pt x="115" y="133"/>
                  </a:lnTo>
                  <a:lnTo>
                    <a:pt x="117" y="270"/>
                  </a:lnTo>
                  <a:lnTo>
                    <a:pt x="120" y="561"/>
                  </a:lnTo>
                  <a:lnTo>
                    <a:pt x="121" y="915"/>
                  </a:lnTo>
                  <a:lnTo>
                    <a:pt x="121" y="1236"/>
                  </a:lnTo>
                  <a:lnTo>
                    <a:pt x="122" y="1245"/>
                  </a:lnTo>
                  <a:lnTo>
                    <a:pt x="128" y="1251"/>
                  </a:lnTo>
                  <a:lnTo>
                    <a:pt x="135" y="1256"/>
                  </a:lnTo>
                  <a:lnTo>
                    <a:pt x="143" y="1258"/>
                  </a:lnTo>
                  <a:lnTo>
                    <a:pt x="151" y="1256"/>
                  </a:lnTo>
                  <a:lnTo>
                    <a:pt x="159" y="1251"/>
                  </a:lnTo>
                  <a:lnTo>
                    <a:pt x="164" y="1243"/>
                  </a:lnTo>
                  <a:lnTo>
                    <a:pt x="165" y="1236"/>
                  </a:lnTo>
                  <a:lnTo>
                    <a:pt x="165" y="1052"/>
                  </a:lnTo>
                  <a:lnTo>
                    <a:pt x="164" y="685"/>
                  </a:lnTo>
                  <a:lnTo>
                    <a:pt x="161" y="317"/>
                  </a:lnTo>
                  <a:lnTo>
                    <a:pt x="159" y="129"/>
                  </a:lnTo>
                  <a:lnTo>
                    <a:pt x="152" y="108"/>
                  </a:lnTo>
                  <a:lnTo>
                    <a:pt x="139" y="88"/>
                  </a:lnTo>
                  <a:lnTo>
                    <a:pt x="121" y="67"/>
                  </a:lnTo>
                  <a:lnTo>
                    <a:pt x="100" y="49"/>
                  </a:lnTo>
                  <a:lnTo>
                    <a:pt x="79" y="33"/>
                  </a:lnTo>
                  <a:lnTo>
                    <a:pt x="59" y="20"/>
                  </a:lnTo>
                  <a:lnTo>
                    <a:pt x="43" y="10"/>
                  </a:lnTo>
                  <a:lnTo>
                    <a:pt x="31" y="3"/>
                  </a:lnTo>
                  <a:lnTo>
                    <a:pt x="24" y="0"/>
                  </a:lnTo>
                  <a:lnTo>
                    <a:pt x="16" y="2"/>
                  </a:lnTo>
                  <a:lnTo>
                    <a:pt x="8" y="6"/>
                  </a:lnTo>
                  <a:lnTo>
                    <a:pt x="3"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99" name="Freeform 939">
              <a:extLst>
                <a:ext uri="{FF2B5EF4-FFF2-40B4-BE49-F238E27FC236}">
                  <a16:creationId xmlns:a16="http://schemas.microsoft.com/office/drawing/2014/main" id="{4A931672-B64D-4A33-B34A-268844649432}"/>
                </a:ext>
              </a:extLst>
            </p:cNvPr>
            <p:cNvSpPr>
              <a:spLocks/>
            </p:cNvSpPr>
            <p:nvPr/>
          </p:nvSpPr>
          <p:spPr bwMode="auto">
            <a:xfrm flipH="1">
              <a:off x="500" y="1173"/>
              <a:ext cx="346" cy="78"/>
            </a:xfrm>
            <a:custGeom>
              <a:avLst/>
              <a:gdLst>
                <a:gd name="T0" fmla="*/ 0 w 1511"/>
                <a:gd name="T1" fmla="*/ 0 h 341"/>
                <a:gd name="T2" fmla="*/ 0 w 1511"/>
                <a:gd name="T3" fmla="*/ 0 h 341"/>
                <a:gd name="T4" fmla="*/ 0 w 1511"/>
                <a:gd name="T5" fmla="*/ 0 h 341"/>
                <a:gd name="T6" fmla="*/ 0 w 1511"/>
                <a:gd name="T7" fmla="*/ 0 h 341"/>
                <a:gd name="T8" fmla="*/ 0 w 1511"/>
                <a:gd name="T9" fmla="*/ 0 h 341"/>
                <a:gd name="T10" fmla="*/ 0 w 1511"/>
                <a:gd name="T11" fmla="*/ 0 h 341"/>
                <a:gd name="T12" fmla="*/ 0 w 1511"/>
                <a:gd name="T13" fmla="*/ 0 h 341"/>
                <a:gd name="T14" fmla="*/ 0 w 1511"/>
                <a:gd name="T15" fmla="*/ 0 h 341"/>
                <a:gd name="T16" fmla="*/ 0 w 1511"/>
                <a:gd name="T17" fmla="*/ 0 h 341"/>
                <a:gd name="T18" fmla="*/ 0 w 1511"/>
                <a:gd name="T19" fmla="*/ 0 h 341"/>
                <a:gd name="T20" fmla="*/ 0 w 1511"/>
                <a:gd name="T21" fmla="*/ 0 h 341"/>
                <a:gd name="T22" fmla="*/ 0 w 1511"/>
                <a:gd name="T23" fmla="*/ 0 h 341"/>
                <a:gd name="T24" fmla="*/ 0 w 1511"/>
                <a:gd name="T25" fmla="*/ 0 h 341"/>
                <a:gd name="T26" fmla="*/ 0 w 1511"/>
                <a:gd name="T27" fmla="*/ 0 h 341"/>
                <a:gd name="T28" fmla="*/ 0 w 1511"/>
                <a:gd name="T29" fmla="*/ 0 h 341"/>
                <a:gd name="T30" fmla="*/ 0 w 1511"/>
                <a:gd name="T31" fmla="*/ 0 h 341"/>
                <a:gd name="T32" fmla="*/ 0 w 1511"/>
                <a:gd name="T33" fmla="*/ 0 h 341"/>
                <a:gd name="T34" fmla="*/ 0 w 1511"/>
                <a:gd name="T35" fmla="*/ 0 h 341"/>
                <a:gd name="T36" fmla="*/ 0 w 1511"/>
                <a:gd name="T37" fmla="*/ 0 h 341"/>
                <a:gd name="T38" fmla="*/ 0 w 1511"/>
                <a:gd name="T39" fmla="*/ 0 h 341"/>
                <a:gd name="T40" fmla="*/ 0 w 1511"/>
                <a:gd name="T41" fmla="*/ 0 h 341"/>
                <a:gd name="T42" fmla="*/ 0 w 1511"/>
                <a:gd name="T43" fmla="*/ 0 h 341"/>
                <a:gd name="T44" fmla="*/ 0 w 1511"/>
                <a:gd name="T45" fmla="*/ 0 h 341"/>
                <a:gd name="T46" fmla="*/ 0 w 1511"/>
                <a:gd name="T47" fmla="*/ 0 h 341"/>
                <a:gd name="T48" fmla="*/ 0 w 1511"/>
                <a:gd name="T49" fmla="*/ 0 h 341"/>
                <a:gd name="T50" fmla="*/ 0 w 1511"/>
                <a:gd name="T51" fmla="*/ 0 h 341"/>
                <a:gd name="T52" fmla="*/ 0 w 1511"/>
                <a:gd name="T53" fmla="*/ 0 h 341"/>
                <a:gd name="T54" fmla="*/ 0 w 1511"/>
                <a:gd name="T55" fmla="*/ 0 h 341"/>
                <a:gd name="T56" fmla="*/ 0 w 1511"/>
                <a:gd name="T57" fmla="*/ 0 h 341"/>
                <a:gd name="T58" fmla="*/ 0 w 1511"/>
                <a:gd name="T59" fmla="*/ 0 h 341"/>
                <a:gd name="T60" fmla="*/ 0 w 1511"/>
                <a:gd name="T61" fmla="*/ 0 h 341"/>
                <a:gd name="T62" fmla="*/ 0 w 1511"/>
                <a:gd name="T63" fmla="*/ 0 h 341"/>
                <a:gd name="T64" fmla="*/ 0 w 1511"/>
                <a:gd name="T65" fmla="*/ 0 h 341"/>
                <a:gd name="T66" fmla="*/ 0 w 1511"/>
                <a:gd name="T67" fmla="*/ 0 h 341"/>
                <a:gd name="T68" fmla="*/ 0 w 1511"/>
                <a:gd name="T69" fmla="*/ 0 h 341"/>
                <a:gd name="T70" fmla="*/ 0 w 1511"/>
                <a:gd name="T71" fmla="*/ 0 h 341"/>
                <a:gd name="T72" fmla="*/ 0 w 1511"/>
                <a:gd name="T73" fmla="*/ 0 h 341"/>
                <a:gd name="T74" fmla="*/ 0 w 1511"/>
                <a:gd name="T75" fmla="*/ 0 h 341"/>
                <a:gd name="T76" fmla="*/ 0 w 1511"/>
                <a:gd name="T77" fmla="*/ 0 h 341"/>
                <a:gd name="T78" fmla="*/ 0 w 1511"/>
                <a:gd name="T79" fmla="*/ 0 h 341"/>
                <a:gd name="T80" fmla="*/ 0 w 1511"/>
                <a:gd name="T81" fmla="*/ 0 h 341"/>
                <a:gd name="T82" fmla="*/ 0 w 1511"/>
                <a:gd name="T83" fmla="*/ 0 h 341"/>
                <a:gd name="T84" fmla="*/ 0 w 1511"/>
                <a:gd name="T85" fmla="*/ 0 h 34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11"/>
                <a:gd name="T130" fmla="*/ 0 h 341"/>
                <a:gd name="T131" fmla="*/ 1511 w 1511"/>
                <a:gd name="T132" fmla="*/ 341 h 34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11" h="341">
                  <a:moveTo>
                    <a:pt x="53" y="1"/>
                  </a:moveTo>
                  <a:lnTo>
                    <a:pt x="50" y="3"/>
                  </a:lnTo>
                  <a:lnTo>
                    <a:pt x="44" y="4"/>
                  </a:lnTo>
                  <a:lnTo>
                    <a:pt x="37" y="8"/>
                  </a:lnTo>
                  <a:lnTo>
                    <a:pt x="29" y="12"/>
                  </a:lnTo>
                  <a:lnTo>
                    <a:pt x="20" y="18"/>
                  </a:lnTo>
                  <a:lnTo>
                    <a:pt x="12" y="25"/>
                  </a:lnTo>
                  <a:lnTo>
                    <a:pt x="5" y="34"/>
                  </a:lnTo>
                  <a:lnTo>
                    <a:pt x="1" y="44"/>
                  </a:lnTo>
                  <a:lnTo>
                    <a:pt x="0" y="59"/>
                  </a:lnTo>
                  <a:lnTo>
                    <a:pt x="4" y="73"/>
                  </a:lnTo>
                  <a:lnTo>
                    <a:pt x="12" y="89"/>
                  </a:lnTo>
                  <a:lnTo>
                    <a:pt x="25" y="103"/>
                  </a:lnTo>
                  <a:lnTo>
                    <a:pt x="27" y="104"/>
                  </a:lnTo>
                  <a:lnTo>
                    <a:pt x="30" y="107"/>
                  </a:lnTo>
                  <a:lnTo>
                    <a:pt x="33" y="108"/>
                  </a:lnTo>
                  <a:lnTo>
                    <a:pt x="37" y="110"/>
                  </a:lnTo>
                  <a:lnTo>
                    <a:pt x="1439" y="341"/>
                  </a:lnTo>
                  <a:lnTo>
                    <a:pt x="1441" y="341"/>
                  </a:lnTo>
                  <a:lnTo>
                    <a:pt x="1443" y="341"/>
                  </a:lnTo>
                  <a:lnTo>
                    <a:pt x="1444" y="341"/>
                  </a:lnTo>
                  <a:lnTo>
                    <a:pt x="1446" y="341"/>
                  </a:lnTo>
                  <a:lnTo>
                    <a:pt x="1450" y="340"/>
                  </a:lnTo>
                  <a:lnTo>
                    <a:pt x="1456" y="339"/>
                  </a:lnTo>
                  <a:lnTo>
                    <a:pt x="1465" y="337"/>
                  </a:lnTo>
                  <a:lnTo>
                    <a:pt x="1474" y="333"/>
                  </a:lnTo>
                  <a:lnTo>
                    <a:pt x="1485" y="328"/>
                  </a:lnTo>
                  <a:lnTo>
                    <a:pt x="1494" y="322"/>
                  </a:lnTo>
                  <a:lnTo>
                    <a:pt x="1503" y="313"/>
                  </a:lnTo>
                  <a:lnTo>
                    <a:pt x="1508" y="301"/>
                  </a:lnTo>
                  <a:lnTo>
                    <a:pt x="1511" y="284"/>
                  </a:lnTo>
                  <a:lnTo>
                    <a:pt x="1507" y="266"/>
                  </a:lnTo>
                  <a:lnTo>
                    <a:pt x="1495" y="246"/>
                  </a:lnTo>
                  <a:lnTo>
                    <a:pt x="1478" y="227"/>
                  </a:lnTo>
                  <a:lnTo>
                    <a:pt x="1476" y="224"/>
                  </a:lnTo>
                  <a:lnTo>
                    <a:pt x="1473" y="223"/>
                  </a:lnTo>
                  <a:lnTo>
                    <a:pt x="1469" y="221"/>
                  </a:lnTo>
                  <a:lnTo>
                    <a:pt x="1467" y="220"/>
                  </a:lnTo>
                  <a:lnTo>
                    <a:pt x="63" y="1"/>
                  </a:lnTo>
                  <a:lnTo>
                    <a:pt x="60" y="0"/>
                  </a:lnTo>
                  <a:lnTo>
                    <a:pt x="57" y="0"/>
                  </a:lnTo>
                  <a:lnTo>
                    <a:pt x="56" y="0"/>
                  </a:lnTo>
                  <a:lnTo>
                    <a:pt x="5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00" name="Freeform 940">
              <a:extLst>
                <a:ext uri="{FF2B5EF4-FFF2-40B4-BE49-F238E27FC236}">
                  <a16:creationId xmlns:a16="http://schemas.microsoft.com/office/drawing/2014/main" id="{9FAACF7C-1DDF-4261-A135-81A2F9B9789D}"/>
                </a:ext>
              </a:extLst>
            </p:cNvPr>
            <p:cNvSpPr>
              <a:spLocks/>
            </p:cNvSpPr>
            <p:nvPr/>
          </p:nvSpPr>
          <p:spPr bwMode="auto">
            <a:xfrm flipH="1">
              <a:off x="510" y="1183"/>
              <a:ext cx="325" cy="58"/>
            </a:xfrm>
            <a:custGeom>
              <a:avLst/>
              <a:gdLst>
                <a:gd name="T0" fmla="*/ 0 w 1423"/>
                <a:gd name="T1" fmla="*/ 0 h 253"/>
                <a:gd name="T2" fmla="*/ 0 w 1423"/>
                <a:gd name="T3" fmla="*/ 0 h 253"/>
                <a:gd name="T4" fmla="*/ 0 w 1423"/>
                <a:gd name="T5" fmla="*/ 0 h 253"/>
                <a:gd name="T6" fmla="*/ 0 w 1423"/>
                <a:gd name="T7" fmla="*/ 0 h 253"/>
                <a:gd name="T8" fmla="*/ 0 w 1423"/>
                <a:gd name="T9" fmla="*/ 0 h 253"/>
                <a:gd name="T10" fmla="*/ 0 w 1423"/>
                <a:gd name="T11" fmla="*/ 0 h 253"/>
                <a:gd name="T12" fmla="*/ 0 w 1423"/>
                <a:gd name="T13" fmla="*/ 0 h 253"/>
                <a:gd name="T14" fmla="*/ 0 w 1423"/>
                <a:gd name="T15" fmla="*/ 0 h 253"/>
                <a:gd name="T16" fmla="*/ 0 w 1423"/>
                <a:gd name="T17" fmla="*/ 0 h 253"/>
                <a:gd name="T18" fmla="*/ 0 w 1423"/>
                <a:gd name="T19" fmla="*/ 0 h 253"/>
                <a:gd name="T20" fmla="*/ 0 w 1423"/>
                <a:gd name="T21" fmla="*/ 0 h 253"/>
                <a:gd name="T22" fmla="*/ 0 w 1423"/>
                <a:gd name="T23" fmla="*/ 0 h 253"/>
                <a:gd name="T24" fmla="*/ 0 w 1423"/>
                <a:gd name="T25" fmla="*/ 0 h 253"/>
                <a:gd name="T26" fmla="*/ 0 w 1423"/>
                <a:gd name="T27" fmla="*/ 0 h 253"/>
                <a:gd name="T28" fmla="*/ 0 w 1423"/>
                <a:gd name="T29" fmla="*/ 0 h 253"/>
                <a:gd name="T30" fmla="*/ 0 w 1423"/>
                <a:gd name="T31" fmla="*/ 0 h 253"/>
                <a:gd name="T32" fmla="*/ 0 w 1423"/>
                <a:gd name="T33" fmla="*/ 0 h 253"/>
                <a:gd name="T34" fmla="*/ 0 w 1423"/>
                <a:gd name="T35" fmla="*/ 0 h 253"/>
                <a:gd name="T36" fmla="*/ 0 w 1423"/>
                <a:gd name="T37" fmla="*/ 0 h 253"/>
                <a:gd name="T38" fmla="*/ 0 w 1423"/>
                <a:gd name="T39" fmla="*/ 0 h 253"/>
                <a:gd name="T40" fmla="*/ 0 w 1423"/>
                <a:gd name="T41" fmla="*/ 0 h 253"/>
                <a:gd name="T42" fmla="*/ 0 w 1423"/>
                <a:gd name="T43" fmla="*/ 0 h 253"/>
                <a:gd name="T44" fmla="*/ 0 w 1423"/>
                <a:gd name="T45" fmla="*/ 0 h 253"/>
                <a:gd name="T46" fmla="*/ 0 w 1423"/>
                <a:gd name="T47" fmla="*/ 0 h 253"/>
                <a:gd name="T48" fmla="*/ 0 w 1423"/>
                <a:gd name="T49" fmla="*/ 0 h 253"/>
                <a:gd name="T50" fmla="*/ 0 w 1423"/>
                <a:gd name="T51" fmla="*/ 0 h 253"/>
                <a:gd name="T52" fmla="*/ 0 w 1423"/>
                <a:gd name="T53" fmla="*/ 0 h 253"/>
                <a:gd name="T54" fmla="*/ 0 w 1423"/>
                <a:gd name="T55" fmla="*/ 0 h 253"/>
                <a:gd name="T56" fmla="*/ 0 w 1423"/>
                <a:gd name="T57" fmla="*/ 0 h 253"/>
                <a:gd name="T58" fmla="*/ 0 w 1423"/>
                <a:gd name="T59" fmla="*/ 0 h 253"/>
                <a:gd name="T60" fmla="*/ 0 w 1423"/>
                <a:gd name="T61" fmla="*/ 0 h 253"/>
                <a:gd name="T62" fmla="*/ 0 w 1423"/>
                <a:gd name="T63" fmla="*/ 0 h 253"/>
                <a:gd name="T64" fmla="*/ 0 w 1423"/>
                <a:gd name="T65" fmla="*/ 0 h 253"/>
                <a:gd name="T66" fmla="*/ 0 w 1423"/>
                <a:gd name="T67" fmla="*/ 0 h 253"/>
                <a:gd name="T68" fmla="*/ 0 w 1423"/>
                <a:gd name="T69" fmla="*/ 0 h 253"/>
                <a:gd name="T70" fmla="*/ 0 w 1423"/>
                <a:gd name="T71" fmla="*/ 0 h 253"/>
                <a:gd name="T72" fmla="*/ 0 w 1423"/>
                <a:gd name="T73" fmla="*/ 0 h 253"/>
                <a:gd name="T74" fmla="*/ 0 w 1423"/>
                <a:gd name="T75" fmla="*/ 0 h 253"/>
                <a:gd name="T76" fmla="*/ 0 w 1423"/>
                <a:gd name="T77" fmla="*/ 0 h 253"/>
                <a:gd name="T78" fmla="*/ 0 w 1423"/>
                <a:gd name="T79" fmla="*/ 0 h 253"/>
                <a:gd name="T80" fmla="*/ 0 w 1423"/>
                <a:gd name="T81" fmla="*/ 0 h 253"/>
                <a:gd name="T82" fmla="*/ 0 w 1423"/>
                <a:gd name="T83" fmla="*/ 0 h 253"/>
                <a:gd name="T84" fmla="*/ 0 w 1423"/>
                <a:gd name="T85" fmla="*/ 0 h 253"/>
                <a:gd name="T86" fmla="*/ 0 w 1423"/>
                <a:gd name="T87" fmla="*/ 0 h 2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23"/>
                <a:gd name="T133" fmla="*/ 0 h 253"/>
                <a:gd name="T134" fmla="*/ 1423 w 1423"/>
                <a:gd name="T135" fmla="*/ 253 h 2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23" h="253">
                  <a:moveTo>
                    <a:pt x="0" y="12"/>
                  </a:moveTo>
                  <a:lnTo>
                    <a:pt x="0" y="12"/>
                  </a:lnTo>
                  <a:lnTo>
                    <a:pt x="0" y="11"/>
                  </a:lnTo>
                  <a:lnTo>
                    <a:pt x="2" y="8"/>
                  </a:lnTo>
                  <a:lnTo>
                    <a:pt x="6" y="6"/>
                  </a:lnTo>
                  <a:lnTo>
                    <a:pt x="11" y="3"/>
                  </a:lnTo>
                  <a:lnTo>
                    <a:pt x="17" y="0"/>
                  </a:lnTo>
                  <a:lnTo>
                    <a:pt x="22" y="2"/>
                  </a:lnTo>
                  <a:lnTo>
                    <a:pt x="34" y="3"/>
                  </a:lnTo>
                  <a:lnTo>
                    <a:pt x="54" y="6"/>
                  </a:lnTo>
                  <a:lnTo>
                    <a:pt x="80" y="10"/>
                  </a:lnTo>
                  <a:lnTo>
                    <a:pt x="111" y="15"/>
                  </a:lnTo>
                  <a:lnTo>
                    <a:pt x="149" y="21"/>
                  </a:lnTo>
                  <a:lnTo>
                    <a:pt x="190" y="28"/>
                  </a:lnTo>
                  <a:lnTo>
                    <a:pt x="237" y="34"/>
                  </a:lnTo>
                  <a:lnTo>
                    <a:pt x="288" y="42"/>
                  </a:lnTo>
                  <a:lnTo>
                    <a:pt x="342" y="51"/>
                  </a:lnTo>
                  <a:lnTo>
                    <a:pt x="399" y="60"/>
                  </a:lnTo>
                  <a:lnTo>
                    <a:pt x="458" y="69"/>
                  </a:lnTo>
                  <a:lnTo>
                    <a:pt x="520" y="79"/>
                  </a:lnTo>
                  <a:lnTo>
                    <a:pt x="583" y="89"/>
                  </a:lnTo>
                  <a:lnTo>
                    <a:pt x="646" y="99"/>
                  </a:lnTo>
                  <a:lnTo>
                    <a:pt x="711" y="108"/>
                  </a:lnTo>
                  <a:lnTo>
                    <a:pt x="775" y="119"/>
                  </a:lnTo>
                  <a:lnTo>
                    <a:pt x="840" y="129"/>
                  </a:lnTo>
                  <a:lnTo>
                    <a:pt x="903" y="140"/>
                  </a:lnTo>
                  <a:lnTo>
                    <a:pt x="965" y="149"/>
                  </a:lnTo>
                  <a:lnTo>
                    <a:pt x="1023" y="158"/>
                  </a:lnTo>
                  <a:lnTo>
                    <a:pt x="1081" y="167"/>
                  </a:lnTo>
                  <a:lnTo>
                    <a:pt x="1135" y="176"/>
                  </a:lnTo>
                  <a:lnTo>
                    <a:pt x="1186" y="184"/>
                  </a:lnTo>
                  <a:lnTo>
                    <a:pt x="1233" y="190"/>
                  </a:lnTo>
                  <a:lnTo>
                    <a:pt x="1276" y="197"/>
                  </a:lnTo>
                  <a:lnTo>
                    <a:pt x="1312" y="203"/>
                  </a:lnTo>
                  <a:lnTo>
                    <a:pt x="1345" y="209"/>
                  </a:lnTo>
                  <a:lnTo>
                    <a:pt x="1371" y="213"/>
                  </a:lnTo>
                  <a:lnTo>
                    <a:pt x="1390" y="215"/>
                  </a:lnTo>
                  <a:lnTo>
                    <a:pt x="1403" y="217"/>
                  </a:lnTo>
                  <a:lnTo>
                    <a:pt x="1408" y="218"/>
                  </a:lnTo>
                  <a:lnTo>
                    <a:pt x="1416" y="227"/>
                  </a:lnTo>
                  <a:lnTo>
                    <a:pt x="1420" y="233"/>
                  </a:lnTo>
                  <a:lnTo>
                    <a:pt x="1423" y="240"/>
                  </a:lnTo>
                  <a:lnTo>
                    <a:pt x="1423" y="243"/>
                  </a:lnTo>
                  <a:lnTo>
                    <a:pt x="1420" y="245"/>
                  </a:lnTo>
                  <a:lnTo>
                    <a:pt x="1415" y="248"/>
                  </a:lnTo>
                  <a:lnTo>
                    <a:pt x="1407" y="250"/>
                  </a:lnTo>
                  <a:lnTo>
                    <a:pt x="1399" y="253"/>
                  </a:lnTo>
                  <a:lnTo>
                    <a:pt x="1394" y="252"/>
                  </a:lnTo>
                  <a:lnTo>
                    <a:pt x="1382" y="250"/>
                  </a:lnTo>
                  <a:lnTo>
                    <a:pt x="1363" y="246"/>
                  </a:lnTo>
                  <a:lnTo>
                    <a:pt x="1338" y="243"/>
                  </a:lnTo>
                  <a:lnTo>
                    <a:pt x="1306" y="237"/>
                  </a:lnTo>
                  <a:lnTo>
                    <a:pt x="1269" y="231"/>
                  </a:lnTo>
                  <a:lnTo>
                    <a:pt x="1228" y="224"/>
                  </a:lnTo>
                  <a:lnTo>
                    <a:pt x="1181" y="217"/>
                  </a:lnTo>
                  <a:lnTo>
                    <a:pt x="1130" y="209"/>
                  </a:lnTo>
                  <a:lnTo>
                    <a:pt x="1075" y="200"/>
                  </a:lnTo>
                  <a:lnTo>
                    <a:pt x="1018" y="190"/>
                  </a:lnTo>
                  <a:lnTo>
                    <a:pt x="960" y="180"/>
                  </a:lnTo>
                  <a:lnTo>
                    <a:pt x="897" y="170"/>
                  </a:lnTo>
                  <a:lnTo>
                    <a:pt x="835" y="159"/>
                  </a:lnTo>
                  <a:lnTo>
                    <a:pt x="770" y="149"/>
                  </a:lnTo>
                  <a:lnTo>
                    <a:pt x="706" y="138"/>
                  </a:lnTo>
                  <a:lnTo>
                    <a:pt x="641" y="128"/>
                  </a:lnTo>
                  <a:lnTo>
                    <a:pt x="578" y="118"/>
                  </a:lnTo>
                  <a:lnTo>
                    <a:pt x="514" y="106"/>
                  </a:lnTo>
                  <a:lnTo>
                    <a:pt x="453" y="97"/>
                  </a:lnTo>
                  <a:lnTo>
                    <a:pt x="393" y="86"/>
                  </a:lnTo>
                  <a:lnTo>
                    <a:pt x="336" y="77"/>
                  </a:lnTo>
                  <a:lnTo>
                    <a:pt x="281" y="68"/>
                  </a:lnTo>
                  <a:lnTo>
                    <a:pt x="230" y="59"/>
                  </a:lnTo>
                  <a:lnTo>
                    <a:pt x="182" y="51"/>
                  </a:lnTo>
                  <a:lnTo>
                    <a:pt x="141" y="45"/>
                  </a:lnTo>
                  <a:lnTo>
                    <a:pt x="103" y="38"/>
                  </a:lnTo>
                  <a:lnTo>
                    <a:pt x="71" y="33"/>
                  </a:lnTo>
                  <a:lnTo>
                    <a:pt x="45" y="29"/>
                  </a:lnTo>
                  <a:lnTo>
                    <a:pt x="25" y="25"/>
                  </a:lnTo>
                  <a:lnTo>
                    <a:pt x="12" y="24"/>
                  </a:lnTo>
                  <a:lnTo>
                    <a:pt x="7" y="23"/>
                  </a:lnTo>
                  <a:lnTo>
                    <a:pt x="4" y="19"/>
                  </a:lnTo>
                  <a:lnTo>
                    <a:pt x="2" y="16"/>
                  </a:lnTo>
                  <a:lnTo>
                    <a:pt x="0" y="13"/>
                  </a:lnTo>
                  <a:lnTo>
                    <a:pt x="0" y="12"/>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01" name="Freeform 941">
              <a:extLst>
                <a:ext uri="{FF2B5EF4-FFF2-40B4-BE49-F238E27FC236}">
                  <a16:creationId xmlns:a16="http://schemas.microsoft.com/office/drawing/2014/main" id="{1EA74DEF-8AFD-4CCE-9F11-14213C8617E3}"/>
                </a:ext>
              </a:extLst>
            </p:cNvPr>
            <p:cNvSpPr>
              <a:spLocks/>
            </p:cNvSpPr>
            <p:nvPr/>
          </p:nvSpPr>
          <p:spPr bwMode="auto">
            <a:xfrm flipH="1">
              <a:off x="502" y="1222"/>
              <a:ext cx="85" cy="120"/>
            </a:xfrm>
            <a:custGeom>
              <a:avLst/>
              <a:gdLst>
                <a:gd name="T0" fmla="*/ 0 w 372"/>
                <a:gd name="T1" fmla="*/ 0 h 522"/>
                <a:gd name="T2" fmla="*/ 0 w 372"/>
                <a:gd name="T3" fmla="*/ 0 h 522"/>
                <a:gd name="T4" fmla="*/ 0 w 372"/>
                <a:gd name="T5" fmla="*/ 0 h 522"/>
                <a:gd name="T6" fmla="*/ 0 w 372"/>
                <a:gd name="T7" fmla="*/ 0 h 522"/>
                <a:gd name="T8" fmla="*/ 0 w 372"/>
                <a:gd name="T9" fmla="*/ 0 h 522"/>
                <a:gd name="T10" fmla="*/ 0 w 372"/>
                <a:gd name="T11" fmla="*/ 0 h 522"/>
                <a:gd name="T12" fmla="*/ 0 w 372"/>
                <a:gd name="T13" fmla="*/ 0 h 522"/>
                <a:gd name="T14" fmla="*/ 0 w 372"/>
                <a:gd name="T15" fmla="*/ 0 h 522"/>
                <a:gd name="T16" fmla="*/ 0 w 372"/>
                <a:gd name="T17" fmla="*/ 0 h 522"/>
                <a:gd name="T18" fmla="*/ 0 w 372"/>
                <a:gd name="T19" fmla="*/ 0 h 522"/>
                <a:gd name="T20" fmla="*/ 0 w 372"/>
                <a:gd name="T21" fmla="*/ 0 h 522"/>
                <a:gd name="T22" fmla="*/ 0 w 372"/>
                <a:gd name="T23" fmla="*/ 0 h 522"/>
                <a:gd name="T24" fmla="*/ 0 w 372"/>
                <a:gd name="T25" fmla="*/ 0 h 522"/>
                <a:gd name="T26" fmla="*/ 0 w 372"/>
                <a:gd name="T27" fmla="*/ 0 h 522"/>
                <a:gd name="T28" fmla="*/ 0 w 372"/>
                <a:gd name="T29" fmla="*/ 0 h 522"/>
                <a:gd name="T30" fmla="*/ 0 w 372"/>
                <a:gd name="T31" fmla="*/ 0 h 522"/>
                <a:gd name="T32" fmla="*/ 0 w 372"/>
                <a:gd name="T33" fmla="*/ 0 h 522"/>
                <a:gd name="T34" fmla="*/ 0 w 372"/>
                <a:gd name="T35" fmla="*/ 0 h 522"/>
                <a:gd name="T36" fmla="*/ 0 w 372"/>
                <a:gd name="T37" fmla="*/ 0 h 52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72"/>
                <a:gd name="T58" fmla="*/ 0 h 522"/>
                <a:gd name="T59" fmla="*/ 372 w 372"/>
                <a:gd name="T60" fmla="*/ 522 h 52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72" h="522">
                  <a:moveTo>
                    <a:pt x="9" y="4"/>
                  </a:moveTo>
                  <a:lnTo>
                    <a:pt x="2" y="10"/>
                  </a:lnTo>
                  <a:lnTo>
                    <a:pt x="0" y="17"/>
                  </a:lnTo>
                  <a:lnTo>
                    <a:pt x="0" y="26"/>
                  </a:lnTo>
                  <a:lnTo>
                    <a:pt x="4" y="34"/>
                  </a:lnTo>
                  <a:lnTo>
                    <a:pt x="333" y="513"/>
                  </a:lnTo>
                  <a:lnTo>
                    <a:pt x="339" y="519"/>
                  </a:lnTo>
                  <a:lnTo>
                    <a:pt x="347" y="522"/>
                  </a:lnTo>
                  <a:lnTo>
                    <a:pt x="355" y="522"/>
                  </a:lnTo>
                  <a:lnTo>
                    <a:pt x="363" y="518"/>
                  </a:lnTo>
                  <a:lnTo>
                    <a:pt x="369" y="511"/>
                  </a:lnTo>
                  <a:lnTo>
                    <a:pt x="372" y="504"/>
                  </a:lnTo>
                  <a:lnTo>
                    <a:pt x="372" y="496"/>
                  </a:lnTo>
                  <a:lnTo>
                    <a:pt x="369" y="488"/>
                  </a:lnTo>
                  <a:lnTo>
                    <a:pt x="39" y="9"/>
                  </a:lnTo>
                  <a:lnTo>
                    <a:pt x="32" y="3"/>
                  </a:lnTo>
                  <a:lnTo>
                    <a:pt x="26" y="0"/>
                  </a:lnTo>
                  <a:lnTo>
                    <a:pt x="17" y="0"/>
                  </a:lnTo>
                  <a:lnTo>
                    <a:pt x="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02" name="Freeform 942">
              <a:extLst>
                <a:ext uri="{FF2B5EF4-FFF2-40B4-BE49-F238E27FC236}">
                  <a16:creationId xmlns:a16="http://schemas.microsoft.com/office/drawing/2014/main" id="{716CE7AF-B918-40C6-853C-36FEFB72C8B4}"/>
                </a:ext>
              </a:extLst>
            </p:cNvPr>
            <p:cNvSpPr>
              <a:spLocks/>
            </p:cNvSpPr>
            <p:nvPr/>
          </p:nvSpPr>
          <p:spPr bwMode="auto">
            <a:xfrm flipH="1">
              <a:off x="703" y="1467"/>
              <a:ext cx="30" cy="22"/>
            </a:xfrm>
            <a:custGeom>
              <a:avLst/>
              <a:gdLst>
                <a:gd name="T0" fmla="*/ 0 w 130"/>
                <a:gd name="T1" fmla="*/ 0 h 95"/>
                <a:gd name="T2" fmla="*/ 0 w 130"/>
                <a:gd name="T3" fmla="*/ 0 h 95"/>
                <a:gd name="T4" fmla="*/ 0 w 130"/>
                <a:gd name="T5" fmla="*/ 0 h 95"/>
                <a:gd name="T6" fmla="*/ 0 w 130"/>
                <a:gd name="T7" fmla="*/ 0 h 95"/>
                <a:gd name="T8" fmla="*/ 0 w 130"/>
                <a:gd name="T9" fmla="*/ 0 h 95"/>
                <a:gd name="T10" fmla="*/ 0 w 130"/>
                <a:gd name="T11" fmla="*/ 0 h 95"/>
                <a:gd name="T12" fmla="*/ 0 w 130"/>
                <a:gd name="T13" fmla="*/ 0 h 95"/>
                <a:gd name="T14" fmla="*/ 0 w 130"/>
                <a:gd name="T15" fmla="*/ 0 h 95"/>
                <a:gd name="T16" fmla="*/ 0 w 130"/>
                <a:gd name="T17" fmla="*/ 0 h 95"/>
                <a:gd name="T18" fmla="*/ 0 w 130"/>
                <a:gd name="T19" fmla="*/ 0 h 95"/>
                <a:gd name="T20" fmla="*/ 0 w 130"/>
                <a:gd name="T21" fmla="*/ 0 h 95"/>
                <a:gd name="T22" fmla="*/ 0 w 130"/>
                <a:gd name="T23" fmla="*/ 0 h 95"/>
                <a:gd name="T24" fmla="*/ 0 w 130"/>
                <a:gd name="T25" fmla="*/ 0 h 95"/>
                <a:gd name="T26" fmla="*/ 0 w 130"/>
                <a:gd name="T27" fmla="*/ 0 h 95"/>
                <a:gd name="T28" fmla="*/ 0 w 130"/>
                <a:gd name="T29" fmla="*/ 0 h 95"/>
                <a:gd name="T30" fmla="*/ 0 w 130"/>
                <a:gd name="T31" fmla="*/ 0 h 95"/>
                <a:gd name="T32" fmla="*/ 0 w 130"/>
                <a:gd name="T33" fmla="*/ 0 h 95"/>
                <a:gd name="T34" fmla="*/ 0 w 130"/>
                <a:gd name="T35" fmla="*/ 0 h 95"/>
                <a:gd name="T36" fmla="*/ 0 w 130"/>
                <a:gd name="T37" fmla="*/ 0 h 95"/>
                <a:gd name="T38" fmla="*/ 0 w 130"/>
                <a:gd name="T39" fmla="*/ 0 h 95"/>
                <a:gd name="T40" fmla="*/ 0 w 130"/>
                <a:gd name="T41" fmla="*/ 0 h 95"/>
                <a:gd name="T42" fmla="*/ 0 w 130"/>
                <a:gd name="T43" fmla="*/ 0 h 95"/>
                <a:gd name="T44" fmla="*/ 0 w 130"/>
                <a:gd name="T45" fmla="*/ 0 h 95"/>
                <a:gd name="T46" fmla="*/ 0 w 130"/>
                <a:gd name="T47" fmla="*/ 0 h 95"/>
                <a:gd name="T48" fmla="*/ 0 w 130"/>
                <a:gd name="T49" fmla="*/ 0 h 95"/>
                <a:gd name="T50" fmla="*/ 0 w 130"/>
                <a:gd name="T51" fmla="*/ 0 h 95"/>
                <a:gd name="T52" fmla="*/ 0 w 130"/>
                <a:gd name="T53" fmla="*/ 0 h 95"/>
                <a:gd name="T54" fmla="*/ 0 w 130"/>
                <a:gd name="T55" fmla="*/ 0 h 95"/>
                <a:gd name="T56" fmla="*/ 0 w 130"/>
                <a:gd name="T57" fmla="*/ 0 h 95"/>
                <a:gd name="T58" fmla="*/ 0 w 130"/>
                <a:gd name="T59" fmla="*/ 0 h 95"/>
                <a:gd name="T60" fmla="*/ 0 w 130"/>
                <a:gd name="T61" fmla="*/ 0 h 95"/>
                <a:gd name="T62" fmla="*/ 0 w 130"/>
                <a:gd name="T63" fmla="*/ 0 h 95"/>
                <a:gd name="T64" fmla="*/ 0 w 130"/>
                <a:gd name="T65" fmla="*/ 0 h 9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0"/>
                <a:gd name="T100" fmla="*/ 0 h 95"/>
                <a:gd name="T101" fmla="*/ 130 w 130"/>
                <a:gd name="T102" fmla="*/ 95 h 9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0" h="95">
                  <a:moveTo>
                    <a:pt x="0" y="48"/>
                  </a:moveTo>
                  <a:lnTo>
                    <a:pt x="1" y="57"/>
                  </a:lnTo>
                  <a:lnTo>
                    <a:pt x="5" y="66"/>
                  </a:lnTo>
                  <a:lnTo>
                    <a:pt x="10" y="74"/>
                  </a:lnTo>
                  <a:lnTo>
                    <a:pt x="18" y="81"/>
                  </a:lnTo>
                  <a:lnTo>
                    <a:pt x="27" y="87"/>
                  </a:lnTo>
                  <a:lnTo>
                    <a:pt x="39" y="91"/>
                  </a:lnTo>
                  <a:lnTo>
                    <a:pt x="52" y="94"/>
                  </a:lnTo>
                  <a:lnTo>
                    <a:pt x="65" y="95"/>
                  </a:lnTo>
                  <a:lnTo>
                    <a:pt x="78" y="94"/>
                  </a:lnTo>
                  <a:lnTo>
                    <a:pt x="91" y="91"/>
                  </a:lnTo>
                  <a:lnTo>
                    <a:pt x="103" y="87"/>
                  </a:lnTo>
                  <a:lnTo>
                    <a:pt x="112" y="81"/>
                  </a:lnTo>
                  <a:lnTo>
                    <a:pt x="119" y="74"/>
                  </a:lnTo>
                  <a:lnTo>
                    <a:pt x="125" y="66"/>
                  </a:lnTo>
                  <a:lnTo>
                    <a:pt x="129" y="57"/>
                  </a:lnTo>
                  <a:lnTo>
                    <a:pt x="130" y="48"/>
                  </a:lnTo>
                  <a:lnTo>
                    <a:pt x="129" y="38"/>
                  </a:lnTo>
                  <a:lnTo>
                    <a:pt x="125" y="28"/>
                  </a:lnTo>
                  <a:lnTo>
                    <a:pt x="119" y="21"/>
                  </a:lnTo>
                  <a:lnTo>
                    <a:pt x="112" y="14"/>
                  </a:lnTo>
                  <a:lnTo>
                    <a:pt x="103" y="8"/>
                  </a:lnTo>
                  <a:lnTo>
                    <a:pt x="91" y="4"/>
                  </a:lnTo>
                  <a:lnTo>
                    <a:pt x="78" y="1"/>
                  </a:lnTo>
                  <a:lnTo>
                    <a:pt x="65" y="0"/>
                  </a:lnTo>
                  <a:lnTo>
                    <a:pt x="52" y="1"/>
                  </a:lnTo>
                  <a:lnTo>
                    <a:pt x="39" y="4"/>
                  </a:lnTo>
                  <a:lnTo>
                    <a:pt x="27" y="8"/>
                  </a:lnTo>
                  <a:lnTo>
                    <a:pt x="18" y="14"/>
                  </a:lnTo>
                  <a:lnTo>
                    <a:pt x="10" y="21"/>
                  </a:lnTo>
                  <a:lnTo>
                    <a:pt x="5" y="28"/>
                  </a:lnTo>
                  <a:lnTo>
                    <a:pt x="1" y="38"/>
                  </a:lnTo>
                  <a:lnTo>
                    <a:pt x="0"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03" name="Freeform 943">
              <a:extLst>
                <a:ext uri="{FF2B5EF4-FFF2-40B4-BE49-F238E27FC236}">
                  <a16:creationId xmlns:a16="http://schemas.microsoft.com/office/drawing/2014/main" id="{B75FA567-835C-47DE-9F8B-3084C355A443}"/>
                </a:ext>
              </a:extLst>
            </p:cNvPr>
            <p:cNvSpPr>
              <a:spLocks/>
            </p:cNvSpPr>
            <p:nvPr/>
          </p:nvSpPr>
          <p:spPr bwMode="auto">
            <a:xfrm flipH="1">
              <a:off x="352" y="1467"/>
              <a:ext cx="29" cy="22"/>
            </a:xfrm>
            <a:custGeom>
              <a:avLst/>
              <a:gdLst>
                <a:gd name="T0" fmla="*/ 0 w 130"/>
                <a:gd name="T1" fmla="*/ 0 h 94"/>
                <a:gd name="T2" fmla="*/ 0 w 130"/>
                <a:gd name="T3" fmla="*/ 0 h 94"/>
                <a:gd name="T4" fmla="*/ 0 w 130"/>
                <a:gd name="T5" fmla="*/ 0 h 94"/>
                <a:gd name="T6" fmla="*/ 0 w 130"/>
                <a:gd name="T7" fmla="*/ 0 h 94"/>
                <a:gd name="T8" fmla="*/ 0 w 130"/>
                <a:gd name="T9" fmla="*/ 0 h 94"/>
                <a:gd name="T10" fmla="*/ 0 w 130"/>
                <a:gd name="T11" fmla="*/ 0 h 94"/>
                <a:gd name="T12" fmla="*/ 0 w 130"/>
                <a:gd name="T13" fmla="*/ 0 h 94"/>
                <a:gd name="T14" fmla="*/ 0 w 130"/>
                <a:gd name="T15" fmla="*/ 0 h 94"/>
                <a:gd name="T16" fmla="*/ 0 w 130"/>
                <a:gd name="T17" fmla="*/ 0 h 94"/>
                <a:gd name="T18" fmla="*/ 0 w 130"/>
                <a:gd name="T19" fmla="*/ 0 h 94"/>
                <a:gd name="T20" fmla="*/ 0 w 130"/>
                <a:gd name="T21" fmla="*/ 0 h 94"/>
                <a:gd name="T22" fmla="*/ 0 w 130"/>
                <a:gd name="T23" fmla="*/ 0 h 94"/>
                <a:gd name="T24" fmla="*/ 0 w 130"/>
                <a:gd name="T25" fmla="*/ 0 h 94"/>
                <a:gd name="T26" fmla="*/ 0 w 130"/>
                <a:gd name="T27" fmla="*/ 0 h 94"/>
                <a:gd name="T28" fmla="*/ 0 w 130"/>
                <a:gd name="T29" fmla="*/ 0 h 94"/>
                <a:gd name="T30" fmla="*/ 0 w 130"/>
                <a:gd name="T31" fmla="*/ 0 h 94"/>
                <a:gd name="T32" fmla="*/ 0 w 130"/>
                <a:gd name="T33" fmla="*/ 0 h 94"/>
                <a:gd name="T34" fmla="*/ 0 w 130"/>
                <a:gd name="T35" fmla="*/ 0 h 94"/>
                <a:gd name="T36" fmla="*/ 0 w 130"/>
                <a:gd name="T37" fmla="*/ 0 h 94"/>
                <a:gd name="T38" fmla="*/ 0 w 130"/>
                <a:gd name="T39" fmla="*/ 0 h 94"/>
                <a:gd name="T40" fmla="*/ 0 w 130"/>
                <a:gd name="T41" fmla="*/ 0 h 94"/>
                <a:gd name="T42" fmla="*/ 0 w 130"/>
                <a:gd name="T43" fmla="*/ 0 h 94"/>
                <a:gd name="T44" fmla="*/ 0 w 130"/>
                <a:gd name="T45" fmla="*/ 0 h 94"/>
                <a:gd name="T46" fmla="*/ 0 w 130"/>
                <a:gd name="T47" fmla="*/ 0 h 94"/>
                <a:gd name="T48" fmla="*/ 0 w 130"/>
                <a:gd name="T49" fmla="*/ 0 h 94"/>
                <a:gd name="T50" fmla="*/ 0 w 130"/>
                <a:gd name="T51" fmla="*/ 0 h 94"/>
                <a:gd name="T52" fmla="*/ 0 w 130"/>
                <a:gd name="T53" fmla="*/ 0 h 94"/>
                <a:gd name="T54" fmla="*/ 0 w 130"/>
                <a:gd name="T55" fmla="*/ 0 h 94"/>
                <a:gd name="T56" fmla="*/ 0 w 130"/>
                <a:gd name="T57" fmla="*/ 0 h 94"/>
                <a:gd name="T58" fmla="*/ 0 w 130"/>
                <a:gd name="T59" fmla="*/ 0 h 94"/>
                <a:gd name="T60" fmla="*/ 0 w 130"/>
                <a:gd name="T61" fmla="*/ 0 h 94"/>
                <a:gd name="T62" fmla="*/ 0 w 130"/>
                <a:gd name="T63" fmla="*/ 0 h 94"/>
                <a:gd name="T64" fmla="*/ 0 w 130"/>
                <a:gd name="T65" fmla="*/ 0 h 9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0"/>
                <a:gd name="T100" fmla="*/ 0 h 94"/>
                <a:gd name="T101" fmla="*/ 130 w 130"/>
                <a:gd name="T102" fmla="*/ 94 h 9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0" h="94">
                  <a:moveTo>
                    <a:pt x="0" y="47"/>
                  </a:moveTo>
                  <a:lnTo>
                    <a:pt x="2" y="57"/>
                  </a:lnTo>
                  <a:lnTo>
                    <a:pt x="6" y="65"/>
                  </a:lnTo>
                  <a:lnTo>
                    <a:pt x="11" y="74"/>
                  </a:lnTo>
                  <a:lnTo>
                    <a:pt x="19" y="81"/>
                  </a:lnTo>
                  <a:lnTo>
                    <a:pt x="28" y="86"/>
                  </a:lnTo>
                  <a:lnTo>
                    <a:pt x="39" y="90"/>
                  </a:lnTo>
                  <a:lnTo>
                    <a:pt x="52" y="92"/>
                  </a:lnTo>
                  <a:lnTo>
                    <a:pt x="65" y="94"/>
                  </a:lnTo>
                  <a:lnTo>
                    <a:pt x="78" y="92"/>
                  </a:lnTo>
                  <a:lnTo>
                    <a:pt x="91" y="90"/>
                  </a:lnTo>
                  <a:lnTo>
                    <a:pt x="102" y="86"/>
                  </a:lnTo>
                  <a:lnTo>
                    <a:pt x="112" y="81"/>
                  </a:lnTo>
                  <a:lnTo>
                    <a:pt x="120" y="74"/>
                  </a:lnTo>
                  <a:lnTo>
                    <a:pt x="125" y="65"/>
                  </a:lnTo>
                  <a:lnTo>
                    <a:pt x="129" y="57"/>
                  </a:lnTo>
                  <a:lnTo>
                    <a:pt x="130" y="47"/>
                  </a:lnTo>
                  <a:lnTo>
                    <a:pt x="129" y="36"/>
                  </a:lnTo>
                  <a:lnTo>
                    <a:pt x="125" y="28"/>
                  </a:lnTo>
                  <a:lnTo>
                    <a:pt x="120" y="19"/>
                  </a:lnTo>
                  <a:lnTo>
                    <a:pt x="112" y="13"/>
                  </a:lnTo>
                  <a:lnTo>
                    <a:pt x="102" y="8"/>
                  </a:lnTo>
                  <a:lnTo>
                    <a:pt x="91" y="4"/>
                  </a:lnTo>
                  <a:lnTo>
                    <a:pt x="78" y="1"/>
                  </a:lnTo>
                  <a:lnTo>
                    <a:pt x="65" y="0"/>
                  </a:lnTo>
                  <a:lnTo>
                    <a:pt x="52" y="1"/>
                  </a:lnTo>
                  <a:lnTo>
                    <a:pt x="39" y="4"/>
                  </a:lnTo>
                  <a:lnTo>
                    <a:pt x="28" y="8"/>
                  </a:lnTo>
                  <a:lnTo>
                    <a:pt x="19" y="13"/>
                  </a:lnTo>
                  <a:lnTo>
                    <a:pt x="11" y="19"/>
                  </a:lnTo>
                  <a:lnTo>
                    <a:pt x="6" y="28"/>
                  </a:lnTo>
                  <a:lnTo>
                    <a:pt x="2" y="36"/>
                  </a:lnTo>
                  <a:lnTo>
                    <a:pt x="0"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04" name="Freeform 944">
              <a:extLst>
                <a:ext uri="{FF2B5EF4-FFF2-40B4-BE49-F238E27FC236}">
                  <a16:creationId xmlns:a16="http://schemas.microsoft.com/office/drawing/2014/main" id="{609AD9E7-4CDC-4E7A-AA72-BC27FE2D20E3}"/>
                </a:ext>
              </a:extLst>
            </p:cNvPr>
            <p:cNvSpPr>
              <a:spLocks/>
            </p:cNvSpPr>
            <p:nvPr/>
          </p:nvSpPr>
          <p:spPr bwMode="auto">
            <a:xfrm flipH="1">
              <a:off x="833" y="1468"/>
              <a:ext cx="29" cy="21"/>
            </a:xfrm>
            <a:custGeom>
              <a:avLst/>
              <a:gdLst>
                <a:gd name="T0" fmla="*/ 0 w 130"/>
                <a:gd name="T1" fmla="*/ 0 h 95"/>
                <a:gd name="T2" fmla="*/ 0 w 130"/>
                <a:gd name="T3" fmla="*/ 0 h 95"/>
                <a:gd name="T4" fmla="*/ 0 w 130"/>
                <a:gd name="T5" fmla="*/ 0 h 95"/>
                <a:gd name="T6" fmla="*/ 0 w 130"/>
                <a:gd name="T7" fmla="*/ 0 h 95"/>
                <a:gd name="T8" fmla="*/ 0 w 130"/>
                <a:gd name="T9" fmla="*/ 0 h 95"/>
                <a:gd name="T10" fmla="*/ 0 w 130"/>
                <a:gd name="T11" fmla="*/ 0 h 95"/>
                <a:gd name="T12" fmla="*/ 0 w 130"/>
                <a:gd name="T13" fmla="*/ 0 h 95"/>
                <a:gd name="T14" fmla="*/ 0 w 130"/>
                <a:gd name="T15" fmla="*/ 0 h 95"/>
                <a:gd name="T16" fmla="*/ 0 w 130"/>
                <a:gd name="T17" fmla="*/ 0 h 95"/>
                <a:gd name="T18" fmla="*/ 0 w 130"/>
                <a:gd name="T19" fmla="*/ 0 h 95"/>
                <a:gd name="T20" fmla="*/ 0 w 130"/>
                <a:gd name="T21" fmla="*/ 0 h 95"/>
                <a:gd name="T22" fmla="*/ 0 w 130"/>
                <a:gd name="T23" fmla="*/ 0 h 95"/>
                <a:gd name="T24" fmla="*/ 0 w 130"/>
                <a:gd name="T25" fmla="*/ 0 h 95"/>
                <a:gd name="T26" fmla="*/ 0 w 130"/>
                <a:gd name="T27" fmla="*/ 0 h 95"/>
                <a:gd name="T28" fmla="*/ 0 w 130"/>
                <a:gd name="T29" fmla="*/ 0 h 95"/>
                <a:gd name="T30" fmla="*/ 0 w 130"/>
                <a:gd name="T31" fmla="*/ 0 h 95"/>
                <a:gd name="T32" fmla="*/ 0 w 130"/>
                <a:gd name="T33" fmla="*/ 0 h 95"/>
                <a:gd name="T34" fmla="*/ 0 w 130"/>
                <a:gd name="T35" fmla="*/ 0 h 95"/>
                <a:gd name="T36" fmla="*/ 0 w 130"/>
                <a:gd name="T37" fmla="*/ 0 h 95"/>
                <a:gd name="T38" fmla="*/ 0 w 130"/>
                <a:gd name="T39" fmla="*/ 0 h 95"/>
                <a:gd name="T40" fmla="*/ 0 w 130"/>
                <a:gd name="T41" fmla="*/ 0 h 95"/>
                <a:gd name="T42" fmla="*/ 0 w 130"/>
                <a:gd name="T43" fmla="*/ 0 h 95"/>
                <a:gd name="T44" fmla="*/ 0 w 130"/>
                <a:gd name="T45" fmla="*/ 0 h 95"/>
                <a:gd name="T46" fmla="*/ 0 w 130"/>
                <a:gd name="T47" fmla="*/ 0 h 95"/>
                <a:gd name="T48" fmla="*/ 0 w 130"/>
                <a:gd name="T49" fmla="*/ 0 h 95"/>
                <a:gd name="T50" fmla="*/ 0 w 130"/>
                <a:gd name="T51" fmla="*/ 0 h 95"/>
                <a:gd name="T52" fmla="*/ 0 w 130"/>
                <a:gd name="T53" fmla="*/ 0 h 95"/>
                <a:gd name="T54" fmla="*/ 0 w 130"/>
                <a:gd name="T55" fmla="*/ 0 h 95"/>
                <a:gd name="T56" fmla="*/ 0 w 130"/>
                <a:gd name="T57" fmla="*/ 0 h 95"/>
                <a:gd name="T58" fmla="*/ 0 w 130"/>
                <a:gd name="T59" fmla="*/ 0 h 95"/>
                <a:gd name="T60" fmla="*/ 0 w 130"/>
                <a:gd name="T61" fmla="*/ 0 h 95"/>
                <a:gd name="T62" fmla="*/ 0 w 130"/>
                <a:gd name="T63" fmla="*/ 0 h 95"/>
                <a:gd name="T64" fmla="*/ 0 w 130"/>
                <a:gd name="T65" fmla="*/ 0 h 9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0"/>
                <a:gd name="T100" fmla="*/ 0 h 95"/>
                <a:gd name="T101" fmla="*/ 130 w 130"/>
                <a:gd name="T102" fmla="*/ 95 h 9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0" h="95">
                  <a:moveTo>
                    <a:pt x="0" y="47"/>
                  </a:moveTo>
                  <a:lnTo>
                    <a:pt x="1" y="57"/>
                  </a:lnTo>
                  <a:lnTo>
                    <a:pt x="5" y="66"/>
                  </a:lnTo>
                  <a:lnTo>
                    <a:pt x="10" y="74"/>
                  </a:lnTo>
                  <a:lnTo>
                    <a:pt x="18" y="80"/>
                  </a:lnTo>
                  <a:lnTo>
                    <a:pt x="27" y="87"/>
                  </a:lnTo>
                  <a:lnTo>
                    <a:pt x="39" y="91"/>
                  </a:lnTo>
                  <a:lnTo>
                    <a:pt x="52" y="93"/>
                  </a:lnTo>
                  <a:lnTo>
                    <a:pt x="65" y="95"/>
                  </a:lnTo>
                  <a:lnTo>
                    <a:pt x="78" y="93"/>
                  </a:lnTo>
                  <a:lnTo>
                    <a:pt x="91" y="91"/>
                  </a:lnTo>
                  <a:lnTo>
                    <a:pt x="101" y="87"/>
                  </a:lnTo>
                  <a:lnTo>
                    <a:pt x="112" y="80"/>
                  </a:lnTo>
                  <a:lnTo>
                    <a:pt x="120" y="74"/>
                  </a:lnTo>
                  <a:lnTo>
                    <a:pt x="125" y="66"/>
                  </a:lnTo>
                  <a:lnTo>
                    <a:pt x="129" y="57"/>
                  </a:lnTo>
                  <a:lnTo>
                    <a:pt x="130" y="47"/>
                  </a:lnTo>
                  <a:lnTo>
                    <a:pt x="129" y="38"/>
                  </a:lnTo>
                  <a:lnTo>
                    <a:pt x="125" y="28"/>
                  </a:lnTo>
                  <a:lnTo>
                    <a:pt x="120" y="21"/>
                  </a:lnTo>
                  <a:lnTo>
                    <a:pt x="112" y="13"/>
                  </a:lnTo>
                  <a:lnTo>
                    <a:pt x="101" y="8"/>
                  </a:lnTo>
                  <a:lnTo>
                    <a:pt x="91" y="4"/>
                  </a:lnTo>
                  <a:lnTo>
                    <a:pt x="78" y="1"/>
                  </a:lnTo>
                  <a:lnTo>
                    <a:pt x="65" y="0"/>
                  </a:lnTo>
                  <a:lnTo>
                    <a:pt x="52" y="1"/>
                  </a:lnTo>
                  <a:lnTo>
                    <a:pt x="39" y="4"/>
                  </a:lnTo>
                  <a:lnTo>
                    <a:pt x="27" y="8"/>
                  </a:lnTo>
                  <a:lnTo>
                    <a:pt x="18" y="13"/>
                  </a:lnTo>
                  <a:lnTo>
                    <a:pt x="10" y="21"/>
                  </a:lnTo>
                  <a:lnTo>
                    <a:pt x="5" y="28"/>
                  </a:lnTo>
                  <a:lnTo>
                    <a:pt x="1" y="38"/>
                  </a:lnTo>
                  <a:lnTo>
                    <a:pt x="0"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05" name="Freeform 945">
              <a:extLst>
                <a:ext uri="{FF2B5EF4-FFF2-40B4-BE49-F238E27FC236}">
                  <a16:creationId xmlns:a16="http://schemas.microsoft.com/office/drawing/2014/main" id="{05BD8D2B-FA71-4D20-A7EE-20C9C107DA1F}"/>
                </a:ext>
              </a:extLst>
            </p:cNvPr>
            <p:cNvSpPr>
              <a:spLocks/>
            </p:cNvSpPr>
            <p:nvPr/>
          </p:nvSpPr>
          <p:spPr bwMode="auto">
            <a:xfrm flipH="1">
              <a:off x="363" y="1350"/>
              <a:ext cx="49" cy="134"/>
            </a:xfrm>
            <a:custGeom>
              <a:avLst/>
              <a:gdLst>
                <a:gd name="T0" fmla="*/ 0 w 218"/>
                <a:gd name="T1" fmla="*/ 0 h 582"/>
                <a:gd name="T2" fmla="*/ 0 w 218"/>
                <a:gd name="T3" fmla="*/ 0 h 582"/>
                <a:gd name="T4" fmla="*/ 0 w 218"/>
                <a:gd name="T5" fmla="*/ 0 h 582"/>
                <a:gd name="T6" fmla="*/ 0 w 218"/>
                <a:gd name="T7" fmla="*/ 0 h 582"/>
                <a:gd name="T8" fmla="*/ 0 w 218"/>
                <a:gd name="T9" fmla="*/ 0 h 582"/>
                <a:gd name="T10" fmla="*/ 0 w 218"/>
                <a:gd name="T11" fmla="*/ 0 h 582"/>
                <a:gd name="T12" fmla="*/ 0 w 218"/>
                <a:gd name="T13" fmla="*/ 0 h 582"/>
                <a:gd name="T14" fmla="*/ 0 w 218"/>
                <a:gd name="T15" fmla="*/ 0 h 582"/>
                <a:gd name="T16" fmla="*/ 0 w 218"/>
                <a:gd name="T17" fmla="*/ 0 h 582"/>
                <a:gd name="T18" fmla="*/ 0 w 218"/>
                <a:gd name="T19" fmla="*/ 0 h 582"/>
                <a:gd name="T20" fmla="*/ 0 w 218"/>
                <a:gd name="T21" fmla="*/ 0 h 582"/>
                <a:gd name="T22" fmla="*/ 0 w 218"/>
                <a:gd name="T23" fmla="*/ 0 h 582"/>
                <a:gd name="T24" fmla="*/ 0 w 218"/>
                <a:gd name="T25" fmla="*/ 0 h 582"/>
                <a:gd name="T26" fmla="*/ 0 w 218"/>
                <a:gd name="T27" fmla="*/ 0 h 582"/>
                <a:gd name="T28" fmla="*/ 0 w 218"/>
                <a:gd name="T29" fmla="*/ 0 h 582"/>
                <a:gd name="T30" fmla="*/ 0 w 218"/>
                <a:gd name="T31" fmla="*/ 0 h 582"/>
                <a:gd name="T32" fmla="*/ 0 w 218"/>
                <a:gd name="T33" fmla="*/ 0 h 582"/>
                <a:gd name="T34" fmla="*/ 0 w 218"/>
                <a:gd name="T35" fmla="*/ 0 h 582"/>
                <a:gd name="T36" fmla="*/ 0 w 218"/>
                <a:gd name="T37" fmla="*/ 0 h 58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8"/>
                <a:gd name="T58" fmla="*/ 0 h 582"/>
                <a:gd name="T59" fmla="*/ 218 w 218"/>
                <a:gd name="T60" fmla="*/ 582 h 58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8" h="582">
                  <a:moveTo>
                    <a:pt x="16" y="1"/>
                  </a:moveTo>
                  <a:lnTo>
                    <a:pt x="8" y="5"/>
                  </a:lnTo>
                  <a:lnTo>
                    <a:pt x="3" y="13"/>
                  </a:lnTo>
                  <a:lnTo>
                    <a:pt x="0" y="21"/>
                  </a:lnTo>
                  <a:lnTo>
                    <a:pt x="1" y="29"/>
                  </a:lnTo>
                  <a:lnTo>
                    <a:pt x="175" y="566"/>
                  </a:lnTo>
                  <a:lnTo>
                    <a:pt x="179" y="574"/>
                  </a:lnTo>
                  <a:lnTo>
                    <a:pt x="187" y="579"/>
                  </a:lnTo>
                  <a:lnTo>
                    <a:pt x="195" y="582"/>
                  </a:lnTo>
                  <a:lnTo>
                    <a:pt x="204" y="580"/>
                  </a:lnTo>
                  <a:lnTo>
                    <a:pt x="211" y="577"/>
                  </a:lnTo>
                  <a:lnTo>
                    <a:pt x="216" y="570"/>
                  </a:lnTo>
                  <a:lnTo>
                    <a:pt x="218" y="562"/>
                  </a:lnTo>
                  <a:lnTo>
                    <a:pt x="217" y="553"/>
                  </a:lnTo>
                  <a:lnTo>
                    <a:pt x="43" y="16"/>
                  </a:lnTo>
                  <a:lnTo>
                    <a:pt x="39" y="8"/>
                  </a:lnTo>
                  <a:lnTo>
                    <a:pt x="32" y="3"/>
                  </a:lnTo>
                  <a:lnTo>
                    <a:pt x="25" y="0"/>
                  </a:lnTo>
                  <a:lnTo>
                    <a:pt x="1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06" name="Freeform 946">
              <a:extLst>
                <a:ext uri="{FF2B5EF4-FFF2-40B4-BE49-F238E27FC236}">
                  <a16:creationId xmlns:a16="http://schemas.microsoft.com/office/drawing/2014/main" id="{505A0F6E-0AFF-4EC0-8096-3D6B1B6BEBEA}"/>
                </a:ext>
              </a:extLst>
            </p:cNvPr>
            <p:cNvSpPr>
              <a:spLocks/>
            </p:cNvSpPr>
            <p:nvPr/>
          </p:nvSpPr>
          <p:spPr bwMode="auto">
            <a:xfrm flipH="1">
              <a:off x="443" y="1364"/>
              <a:ext cx="49" cy="53"/>
            </a:xfrm>
            <a:custGeom>
              <a:avLst/>
              <a:gdLst>
                <a:gd name="T0" fmla="*/ 0 w 213"/>
                <a:gd name="T1" fmla="*/ 0 h 230"/>
                <a:gd name="T2" fmla="*/ 0 w 213"/>
                <a:gd name="T3" fmla="*/ 0 h 230"/>
                <a:gd name="T4" fmla="*/ 0 w 213"/>
                <a:gd name="T5" fmla="*/ 0 h 230"/>
                <a:gd name="T6" fmla="*/ 0 w 213"/>
                <a:gd name="T7" fmla="*/ 0 h 230"/>
                <a:gd name="T8" fmla="*/ 0 w 213"/>
                <a:gd name="T9" fmla="*/ 0 h 230"/>
                <a:gd name="T10" fmla="*/ 0 w 213"/>
                <a:gd name="T11" fmla="*/ 0 h 230"/>
                <a:gd name="T12" fmla="*/ 0 w 213"/>
                <a:gd name="T13" fmla="*/ 0 h 230"/>
                <a:gd name="T14" fmla="*/ 0 w 213"/>
                <a:gd name="T15" fmla="*/ 0 h 230"/>
                <a:gd name="T16" fmla="*/ 0 w 213"/>
                <a:gd name="T17" fmla="*/ 0 h 230"/>
                <a:gd name="T18" fmla="*/ 0 w 213"/>
                <a:gd name="T19" fmla="*/ 0 h 230"/>
                <a:gd name="T20" fmla="*/ 0 w 213"/>
                <a:gd name="T21" fmla="*/ 0 h 230"/>
                <a:gd name="T22" fmla="*/ 0 w 213"/>
                <a:gd name="T23" fmla="*/ 0 h 230"/>
                <a:gd name="T24" fmla="*/ 0 w 213"/>
                <a:gd name="T25" fmla="*/ 0 h 230"/>
                <a:gd name="T26" fmla="*/ 0 w 213"/>
                <a:gd name="T27" fmla="*/ 0 h 230"/>
                <a:gd name="T28" fmla="*/ 0 w 213"/>
                <a:gd name="T29" fmla="*/ 0 h 230"/>
                <a:gd name="T30" fmla="*/ 0 w 213"/>
                <a:gd name="T31" fmla="*/ 0 h 230"/>
                <a:gd name="T32" fmla="*/ 0 w 213"/>
                <a:gd name="T33" fmla="*/ 0 h 230"/>
                <a:gd name="T34" fmla="*/ 0 w 213"/>
                <a:gd name="T35" fmla="*/ 0 h 230"/>
                <a:gd name="T36" fmla="*/ 0 w 213"/>
                <a:gd name="T37" fmla="*/ 0 h 230"/>
                <a:gd name="T38" fmla="*/ 0 w 213"/>
                <a:gd name="T39" fmla="*/ 0 h 230"/>
                <a:gd name="T40" fmla="*/ 0 w 213"/>
                <a:gd name="T41" fmla="*/ 0 h 230"/>
                <a:gd name="T42" fmla="*/ 0 w 213"/>
                <a:gd name="T43" fmla="*/ 0 h 230"/>
                <a:gd name="T44" fmla="*/ 0 w 213"/>
                <a:gd name="T45" fmla="*/ 0 h 230"/>
                <a:gd name="T46" fmla="*/ 0 w 213"/>
                <a:gd name="T47" fmla="*/ 0 h 230"/>
                <a:gd name="T48" fmla="*/ 0 w 213"/>
                <a:gd name="T49" fmla="*/ 0 h 230"/>
                <a:gd name="T50" fmla="*/ 0 w 213"/>
                <a:gd name="T51" fmla="*/ 0 h 230"/>
                <a:gd name="T52" fmla="*/ 0 w 213"/>
                <a:gd name="T53" fmla="*/ 0 h 230"/>
                <a:gd name="T54" fmla="*/ 0 w 213"/>
                <a:gd name="T55" fmla="*/ 0 h 230"/>
                <a:gd name="T56" fmla="*/ 0 w 213"/>
                <a:gd name="T57" fmla="*/ 0 h 230"/>
                <a:gd name="T58" fmla="*/ 0 w 213"/>
                <a:gd name="T59" fmla="*/ 0 h 230"/>
                <a:gd name="T60" fmla="*/ 0 w 213"/>
                <a:gd name="T61" fmla="*/ 0 h 230"/>
                <a:gd name="T62" fmla="*/ 0 w 213"/>
                <a:gd name="T63" fmla="*/ 0 h 230"/>
                <a:gd name="T64" fmla="*/ 0 w 213"/>
                <a:gd name="T65" fmla="*/ 0 h 230"/>
                <a:gd name="T66" fmla="*/ 0 w 213"/>
                <a:gd name="T67" fmla="*/ 0 h 230"/>
                <a:gd name="T68" fmla="*/ 0 w 213"/>
                <a:gd name="T69" fmla="*/ 0 h 230"/>
                <a:gd name="T70" fmla="*/ 0 w 213"/>
                <a:gd name="T71" fmla="*/ 0 h 230"/>
                <a:gd name="T72" fmla="*/ 0 w 213"/>
                <a:gd name="T73" fmla="*/ 0 h 230"/>
                <a:gd name="T74" fmla="*/ 0 w 213"/>
                <a:gd name="T75" fmla="*/ 0 h 23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3"/>
                <a:gd name="T115" fmla="*/ 0 h 230"/>
                <a:gd name="T116" fmla="*/ 213 w 213"/>
                <a:gd name="T117" fmla="*/ 230 h 23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3" h="230">
                  <a:moveTo>
                    <a:pt x="46" y="21"/>
                  </a:moveTo>
                  <a:lnTo>
                    <a:pt x="33" y="34"/>
                  </a:lnTo>
                  <a:lnTo>
                    <a:pt x="22" y="49"/>
                  </a:lnTo>
                  <a:lnTo>
                    <a:pt x="13" y="67"/>
                  </a:lnTo>
                  <a:lnTo>
                    <a:pt x="6" y="88"/>
                  </a:lnTo>
                  <a:lnTo>
                    <a:pt x="2" y="113"/>
                  </a:lnTo>
                  <a:lnTo>
                    <a:pt x="0" y="139"/>
                  </a:lnTo>
                  <a:lnTo>
                    <a:pt x="0" y="169"/>
                  </a:lnTo>
                  <a:lnTo>
                    <a:pt x="1" y="200"/>
                  </a:lnTo>
                  <a:lnTo>
                    <a:pt x="3" y="209"/>
                  </a:lnTo>
                  <a:lnTo>
                    <a:pt x="9" y="216"/>
                  </a:lnTo>
                  <a:lnTo>
                    <a:pt x="16" y="220"/>
                  </a:lnTo>
                  <a:lnTo>
                    <a:pt x="24" y="221"/>
                  </a:lnTo>
                  <a:lnTo>
                    <a:pt x="33" y="218"/>
                  </a:lnTo>
                  <a:lnTo>
                    <a:pt x="40" y="213"/>
                  </a:lnTo>
                  <a:lnTo>
                    <a:pt x="44" y="205"/>
                  </a:lnTo>
                  <a:lnTo>
                    <a:pt x="45" y="196"/>
                  </a:lnTo>
                  <a:lnTo>
                    <a:pt x="44" y="139"/>
                  </a:lnTo>
                  <a:lnTo>
                    <a:pt x="49" y="97"/>
                  </a:lnTo>
                  <a:lnTo>
                    <a:pt x="61" y="71"/>
                  </a:lnTo>
                  <a:lnTo>
                    <a:pt x="74" y="56"/>
                  </a:lnTo>
                  <a:lnTo>
                    <a:pt x="81" y="51"/>
                  </a:lnTo>
                  <a:lnTo>
                    <a:pt x="91" y="47"/>
                  </a:lnTo>
                  <a:lnTo>
                    <a:pt x="98" y="44"/>
                  </a:lnTo>
                  <a:lnTo>
                    <a:pt x="106" y="44"/>
                  </a:lnTo>
                  <a:lnTo>
                    <a:pt x="113" y="44"/>
                  </a:lnTo>
                  <a:lnTo>
                    <a:pt x="118" y="44"/>
                  </a:lnTo>
                  <a:lnTo>
                    <a:pt x="122" y="45"/>
                  </a:lnTo>
                  <a:lnTo>
                    <a:pt x="123" y="45"/>
                  </a:lnTo>
                  <a:lnTo>
                    <a:pt x="124" y="45"/>
                  </a:lnTo>
                  <a:lnTo>
                    <a:pt x="126" y="45"/>
                  </a:lnTo>
                  <a:lnTo>
                    <a:pt x="126" y="47"/>
                  </a:lnTo>
                  <a:lnTo>
                    <a:pt x="127" y="47"/>
                  </a:lnTo>
                  <a:lnTo>
                    <a:pt x="133" y="48"/>
                  </a:lnTo>
                  <a:lnTo>
                    <a:pt x="140" y="51"/>
                  </a:lnTo>
                  <a:lnTo>
                    <a:pt x="145" y="54"/>
                  </a:lnTo>
                  <a:lnTo>
                    <a:pt x="150" y="60"/>
                  </a:lnTo>
                  <a:lnTo>
                    <a:pt x="165" y="94"/>
                  </a:lnTo>
                  <a:lnTo>
                    <a:pt x="170" y="135"/>
                  </a:lnTo>
                  <a:lnTo>
                    <a:pt x="169" y="176"/>
                  </a:lnTo>
                  <a:lnTo>
                    <a:pt x="166" y="204"/>
                  </a:lnTo>
                  <a:lnTo>
                    <a:pt x="166" y="213"/>
                  </a:lnTo>
                  <a:lnTo>
                    <a:pt x="169" y="221"/>
                  </a:lnTo>
                  <a:lnTo>
                    <a:pt x="175" y="226"/>
                  </a:lnTo>
                  <a:lnTo>
                    <a:pt x="183" y="230"/>
                  </a:lnTo>
                  <a:lnTo>
                    <a:pt x="192" y="229"/>
                  </a:lnTo>
                  <a:lnTo>
                    <a:pt x="200" y="226"/>
                  </a:lnTo>
                  <a:lnTo>
                    <a:pt x="205" y="220"/>
                  </a:lnTo>
                  <a:lnTo>
                    <a:pt x="209" y="212"/>
                  </a:lnTo>
                  <a:lnTo>
                    <a:pt x="210" y="203"/>
                  </a:lnTo>
                  <a:lnTo>
                    <a:pt x="211" y="186"/>
                  </a:lnTo>
                  <a:lnTo>
                    <a:pt x="213" y="165"/>
                  </a:lnTo>
                  <a:lnTo>
                    <a:pt x="213" y="139"/>
                  </a:lnTo>
                  <a:lnTo>
                    <a:pt x="211" y="112"/>
                  </a:lnTo>
                  <a:lnTo>
                    <a:pt x="206" y="83"/>
                  </a:lnTo>
                  <a:lnTo>
                    <a:pt x="198" y="57"/>
                  </a:lnTo>
                  <a:lnTo>
                    <a:pt x="185" y="34"/>
                  </a:lnTo>
                  <a:lnTo>
                    <a:pt x="180" y="27"/>
                  </a:lnTo>
                  <a:lnTo>
                    <a:pt x="175" y="22"/>
                  </a:lnTo>
                  <a:lnTo>
                    <a:pt x="169" y="17"/>
                  </a:lnTo>
                  <a:lnTo>
                    <a:pt x="162" y="12"/>
                  </a:lnTo>
                  <a:lnTo>
                    <a:pt x="154" y="9"/>
                  </a:lnTo>
                  <a:lnTo>
                    <a:pt x="146" y="6"/>
                  </a:lnTo>
                  <a:lnTo>
                    <a:pt x="139" y="4"/>
                  </a:lnTo>
                  <a:lnTo>
                    <a:pt x="131" y="2"/>
                  </a:lnTo>
                  <a:lnTo>
                    <a:pt x="132" y="2"/>
                  </a:lnTo>
                  <a:lnTo>
                    <a:pt x="133" y="2"/>
                  </a:lnTo>
                  <a:lnTo>
                    <a:pt x="133" y="4"/>
                  </a:lnTo>
                  <a:lnTo>
                    <a:pt x="135" y="4"/>
                  </a:lnTo>
                  <a:lnTo>
                    <a:pt x="132" y="2"/>
                  </a:lnTo>
                  <a:lnTo>
                    <a:pt x="126" y="1"/>
                  </a:lnTo>
                  <a:lnTo>
                    <a:pt x="117" y="0"/>
                  </a:lnTo>
                  <a:lnTo>
                    <a:pt x="105" y="0"/>
                  </a:lnTo>
                  <a:lnTo>
                    <a:pt x="91" y="1"/>
                  </a:lnTo>
                  <a:lnTo>
                    <a:pt x="76" y="4"/>
                  </a:lnTo>
                  <a:lnTo>
                    <a:pt x="61" y="10"/>
                  </a:lnTo>
                  <a:lnTo>
                    <a:pt x="46"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07" name="Freeform 947">
              <a:extLst>
                <a:ext uri="{FF2B5EF4-FFF2-40B4-BE49-F238E27FC236}">
                  <a16:creationId xmlns:a16="http://schemas.microsoft.com/office/drawing/2014/main" id="{241C7A49-A13A-4FBC-BBD1-FBA3608A648C}"/>
                </a:ext>
              </a:extLst>
            </p:cNvPr>
            <p:cNvSpPr>
              <a:spLocks/>
            </p:cNvSpPr>
            <p:nvPr/>
          </p:nvSpPr>
          <p:spPr bwMode="auto">
            <a:xfrm flipH="1">
              <a:off x="541" y="1408"/>
              <a:ext cx="179" cy="66"/>
            </a:xfrm>
            <a:custGeom>
              <a:avLst/>
              <a:gdLst>
                <a:gd name="T0" fmla="*/ 0 w 778"/>
                <a:gd name="T1" fmla="*/ 0 h 286"/>
                <a:gd name="T2" fmla="*/ 0 w 778"/>
                <a:gd name="T3" fmla="*/ 0 h 286"/>
                <a:gd name="T4" fmla="*/ 0 w 778"/>
                <a:gd name="T5" fmla="*/ 0 h 286"/>
                <a:gd name="T6" fmla="*/ 0 w 778"/>
                <a:gd name="T7" fmla="*/ 0 h 286"/>
                <a:gd name="T8" fmla="*/ 0 w 778"/>
                <a:gd name="T9" fmla="*/ 0 h 286"/>
                <a:gd name="T10" fmla="*/ 0 w 778"/>
                <a:gd name="T11" fmla="*/ 0 h 286"/>
                <a:gd name="T12" fmla="*/ 0 w 778"/>
                <a:gd name="T13" fmla="*/ 0 h 286"/>
                <a:gd name="T14" fmla="*/ 0 w 778"/>
                <a:gd name="T15" fmla="*/ 0 h 286"/>
                <a:gd name="T16" fmla="*/ 0 w 778"/>
                <a:gd name="T17" fmla="*/ 0 h 286"/>
                <a:gd name="T18" fmla="*/ 0 w 778"/>
                <a:gd name="T19" fmla="*/ 0 h 286"/>
                <a:gd name="T20" fmla="*/ 0 w 778"/>
                <a:gd name="T21" fmla="*/ 0 h 286"/>
                <a:gd name="T22" fmla="*/ 0 w 778"/>
                <a:gd name="T23" fmla="*/ 0 h 286"/>
                <a:gd name="T24" fmla="*/ 0 w 778"/>
                <a:gd name="T25" fmla="*/ 0 h 286"/>
                <a:gd name="T26" fmla="*/ 0 w 778"/>
                <a:gd name="T27" fmla="*/ 0 h 286"/>
                <a:gd name="T28" fmla="*/ 0 w 778"/>
                <a:gd name="T29" fmla="*/ 0 h 286"/>
                <a:gd name="T30" fmla="*/ 0 w 778"/>
                <a:gd name="T31" fmla="*/ 0 h 286"/>
                <a:gd name="T32" fmla="*/ 0 w 778"/>
                <a:gd name="T33" fmla="*/ 0 h 286"/>
                <a:gd name="T34" fmla="*/ 0 w 778"/>
                <a:gd name="T35" fmla="*/ 0 h 286"/>
                <a:gd name="T36" fmla="*/ 0 w 778"/>
                <a:gd name="T37" fmla="*/ 0 h 286"/>
                <a:gd name="T38" fmla="*/ 0 w 778"/>
                <a:gd name="T39" fmla="*/ 0 h 286"/>
                <a:gd name="T40" fmla="*/ 0 w 778"/>
                <a:gd name="T41" fmla="*/ 0 h 286"/>
                <a:gd name="T42" fmla="*/ 0 w 778"/>
                <a:gd name="T43" fmla="*/ 0 h 286"/>
                <a:gd name="T44" fmla="*/ 0 w 778"/>
                <a:gd name="T45" fmla="*/ 0 h 286"/>
                <a:gd name="T46" fmla="*/ 0 w 778"/>
                <a:gd name="T47" fmla="*/ 0 h 286"/>
                <a:gd name="T48" fmla="*/ 0 w 778"/>
                <a:gd name="T49" fmla="*/ 0 h 286"/>
                <a:gd name="T50" fmla="*/ 0 w 778"/>
                <a:gd name="T51" fmla="*/ 0 h 286"/>
                <a:gd name="T52" fmla="*/ 0 w 778"/>
                <a:gd name="T53" fmla="*/ 0 h 286"/>
                <a:gd name="T54" fmla="*/ 0 w 778"/>
                <a:gd name="T55" fmla="*/ 0 h 286"/>
                <a:gd name="T56" fmla="*/ 0 w 778"/>
                <a:gd name="T57" fmla="*/ 0 h 286"/>
                <a:gd name="T58" fmla="*/ 0 w 778"/>
                <a:gd name="T59" fmla="*/ 0 h 286"/>
                <a:gd name="T60" fmla="*/ 0 w 778"/>
                <a:gd name="T61" fmla="*/ 0 h 286"/>
                <a:gd name="T62" fmla="*/ 0 w 778"/>
                <a:gd name="T63" fmla="*/ 0 h 286"/>
                <a:gd name="T64" fmla="*/ 0 w 778"/>
                <a:gd name="T65" fmla="*/ 0 h 286"/>
                <a:gd name="T66" fmla="*/ 0 w 778"/>
                <a:gd name="T67" fmla="*/ 0 h 286"/>
                <a:gd name="T68" fmla="*/ 0 w 778"/>
                <a:gd name="T69" fmla="*/ 0 h 286"/>
                <a:gd name="T70" fmla="*/ 0 w 778"/>
                <a:gd name="T71" fmla="*/ 0 h 28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78"/>
                <a:gd name="T109" fmla="*/ 0 h 286"/>
                <a:gd name="T110" fmla="*/ 778 w 778"/>
                <a:gd name="T111" fmla="*/ 286 h 28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78" h="286">
                  <a:moveTo>
                    <a:pt x="4" y="260"/>
                  </a:moveTo>
                  <a:lnTo>
                    <a:pt x="0" y="286"/>
                  </a:lnTo>
                  <a:lnTo>
                    <a:pt x="778" y="286"/>
                  </a:lnTo>
                  <a:lnTo>
                    <a:pt x="774" y="260"/>
                  </a:lnTo>
                  <a:lnTo>
                    <a:pt x="767" y="233"/>
                  </a:lnTo>
                  <a:lnTo>
                    <a:pt x="757" y="205"/>
                  </a:lnTo>
                  <a:lnTo>
                    <a:pt x="744" y="179"/>
                  </a:lnTo>
                  <a:lnTo>
                    <a:pt x="730" y="156"/>
                  </a:lnTo>
                  <a:lnTo>
                    <a:pt x="711" y="133"/>
                  </a:lnTo>
                  <a:lnTo>
                    <a:pt x="691" y="112"/>
                  </a:lnTo>
                  <a:lnTo>
                    <a:pt x="669" y="91"/>
                  </a:lnTo>
                  <a:lnTo>
                    <a:pt x="644" y="73"/>
                  </a:lnTo>
                  <a:lnTo>
                    <a:pt x="618" y="57"/>
                  </a:lnTo>
                  <a:lnTo>
                    <a:pt x="589" y="43"/>
                  </a:lnTo>
                  <a:lnTo>
                    <a:pt x="559" y="30"/>
                  </a:lnTo>
                  <a:lnTo>
                    <a:pt x="528" y="19"/>
                  </a:lnTo>
                  <a:lnTo>
                    <a:pt x="496" y="12"/>
                  </a:lnTo>
                  <a:lnTo>
                    <a:pt x="462" y="5"/>
                  </a:lnTo>
                  <a:lnTo>
                    <a:pt x="427" y="1"/>
                  </a:lnTo>
                  <a:lnTo>
                    <a:pt x="390" y="0"/>
                  </a:lnTo>
                  <a:lnTo>
                    <a:pt x="355" y="1"/>
                  </a:lnTo>
                  <a:lnTo>
                    <a:pt x="320" y="5"/>
                  </a:lnTo>
                  <a:lnTo>
                    <a:pt x="285" y="12"/>
                  </a:lnTo>
                  <a:lnTo>
                    <a:pt x="253" y="19"/>
                  </a:lnTo>
                  <a:lnTo>
                    <a:pt x="221" y="30"/>
                  </a:lnTo>
                  <a:lnTo>
                    <a:pt x="191" y="43"/>
                  </a:lnTo>
                  <a:lnTo>
                    <a:pt x="163" y="58"/>
                  </a:lnTo>
                  <a:lnTo>
                    <a:pt x="136" y="74"/>
                  </a:lnTo>
                  <a:lnTo>
                    <a:pt x="111" y="92"/>
                  </a:lnTo>
                  <a:lnTo>
                    <a:pt x="87" y="113"/>
                  </a:lnTo>
                  <a:lnTo>
                    <a:pt x="67" y="134"/>
                  </a:lnTo>
                  <a:lnTo>
                    <a:pt x="48" y="157"/>
                  </a:lnTo>
                  <a:lnTo>
                    <a:pt x="34" y="181"/>
                  </a:lnTo>
                  <a:lnTo>
                    <a:pt x="21" y="207"/>
                  </a:lnTo>
                  <a:lnTo>
                    <a:pt x="11" y="233"/>
                  </a:lnTo>
                  <a:lnTo>
                    <a:pt x="4" y="2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08" name="Freeform 948">
              <a:extLst>
                <a:ext uri="{FF2B5EF4-FFF2-40B4-BE49-F238E27FC236}">
                  <a16:creationId xmlns:a16="http://schemas.microsoft.com/office/drawing/2014/main" id="{1F48CE13-D1C2-4BEC-9FC3-F77E057C0328}"/>
                </a:ext>
              </a:extLst>
            </p:cNvPr>
            <p:cNvSpPr>
              <a:spLocks/>
            </p:cNvSpPr>
            <p:nvPr/>
          </p:nvSpPr>
          <p:spPr bwMode="auto">
            <a:xfrm flipH="1">
              <a:off x="554" y="1418"/>
              <a:ext cx="153" cy="45"/>
            </a:xfrm>
            <a:custGeom>
              <a:avLst/>
              <a:gdLst>
                <a:gd name="T0" fmla="*/ 0 w 666"/>
                <a:gd name="T1" fmla="*/ 0 h 198"/>
                <a:gd name="T2" fmla="*/ 0 w 666"/>
                <a:gd name="T3" fmla="*/ 0 h 198"/>
                <a:gd name="T4" fmla="*/ 0 w 666"/>
                <a:gd name="T5" fmla="*/ 0 h 198"/>
                <a:gd name="T6" fmla="*/ 0 w 666"/>
                <a:gd name="T7" fmla="*/ 0 h 198"/>
                <a:gd name="T8" fmla="*/ 0 w 666"/>
                <a:gd name="T9" fmla="*/ 0 h 198"/>
                <a:gd name="T10" fmla="*/ 0 w 666"/>
                <a:gd name="T11" fmla="*/ 0 h 198"/>
                <a:gd name="T12" fmla="*/ 0 w 666"/>
                <a:gd name="T13" fmla="*/ 0 h 198"/>
                <a:gd name="T14" fmla="*/ 0 w 666"/>
                <a:gd name="T15" fmla="*/ 0 h 198"/>
                <a:gd name="T16" fmla="*/ 0 w 666"/>
                <a:gd name="T17" fmla="*/ 0 h 198"/>
                <a:gd name="T18" fmla="*/ 0 w 666"/>
                <a:gd name="T19" fmla="*/ 0 h 198"/>
                <a:gd name="T20" fmla="*/ 0 w 666"/>
                <a:gd name="T21" fmla="*/ 0 h 198"/>
                <a:gd name="T22" fmla="*/ 0 w 666"/>
                <a:gd name="T23" fmla="*/ 0 h 198"/>
                <a:gd name="T24" fmla="*/ 0 w 666"/>
                <a:gd name="T25" fmla="*/ 0 h 198"/>
                <a:gd name="T26" fmla="*/ 0 w 666"/>
                <a:gd name="T27" fmla="*/ 0 h 198"/>
                <a:gd name="T28" fmla="*/ 0 w 666"/>
                <a:gd name="T29" fmla="*/ 0 h 198"/>
                <a:gd name="T30" fmla="*/ 0 w 666"/>
                <a:gd name="T31" fmla="*/ 0 h 198"/>
                <a:gd name="T32" fmla="*/ 0 w 666"/>
                <a:gd name="T33" fmla="*/ 0 h 198"/>
                <a:gd name="T34" fmla="*/ 0 w 666"/>
                <a:gd name="T35" fmla="*/ 0 h 198"/>
                <a:gd name="T36" fmla="*/ 0 w 666"/>
                <a:gd name="T37" fmla="*/ 0 h 198"/>
                <a:gd name="T38" fmla="*/ 0 w 666"/>
                <a:gd name="T39" fmla="*/ 0 h 198"/>
                <a:gd name="T40" fmla="*/ 0 w 666"/>
                <a:gd name="T41" fmla="*/ 0 h 198"/>
                <a:gd name="T42" fmla="*/ 0 w 666"/>
                <a:gd name="T43" fmla="*/ 0 h 198"/>
                <a:gd name="T44" fmla="*/ 0 w 666"/>
                <a:gd name="T45" fmla="*/ 0 h 198"/>
                <a:gd name="T46" fmla="*/ 0 w 666"/>
                <a:gd name="T47" fmla="*/ 0 h 198"/>
                <a:gd name="T48" fmla="*/ 0 w 666"/>
                <a:gd name="T49" fmla="*/ 0 h 198"/>
                <a:gd name="T50" fmla="*/ 0 w 666"/>
                <a:gd name="T51" fmla="*/ 0 h 198"/>
                <a:gd name="T52" fmla="*/ 0 w 666"/>
                <a:gd name="T53" fmla="*/ 0 h 198"/>
                <a:gd name="T54" fmla="*/ 0 w 666"/>
                <a:gd name="T55" fmla="*/ 0 h 198"/>
                <a:gd name="T56" fmla="*/ 0 w 666"/>
                <a:gd name="T57" fmla="*/ 0 h 198"/>
                <a:gd name="T58" fmla="*/ 0 w 666"/>
                <a:gd name="T59" fmla="*/ 0 h 198"/>
                <a:gd name="T60" fmla="*/ 0 w 666"/>
                <a:gd name="T61" fmla="*/ 0 h 198"/>
                <a:gd name="T62" fmla="*/ 0 w 666"/>
                <a:gd name="T63" fmla="*/ 0 h 198"/>
                <a:gd name="T64" fmla="*/ 0 w 666"/>
                <a:gd name="T65" fmla="*/ 0 h 198"/>
                <a:gd name="T66" fmla="*/ 0 w 666"/>
                <a:gd name="T67" fmla="*/ 0 h 198"/>
                <a:gd name="T68" fmla="*/ 0 w 666"/>
                <a:gd name="T69" fmla="*/ 0 h 198"/>
                <a:gd name="T70" fmla="*/ 0 w 666"/>
                <a:gd name="T71" fmla="*/ 0 h 198"/>
                <a:gd name="T72" fmla="*/ 0 w 666"/>
                <a:gd name="T73" fmla="*/ 0 h 198"/>
                <a:gd name="T74" fmla="*/ 0 w 666"/>
                <a:gd name="T75" fmla="*/ 0 h 198"/>
                <a:gd name="T76" fmla="*/ 0 w 666"/>
                <a:gd name="T77" fmla="*/ 0 h 198"/>
                <a:gd name="T78" fmla="*/ 0 w 666"/>
                <a:gd name="T79" fmla="*/ 0 h 198"/>
                <a:gd name="T80" fmla="*/ 0 w 666"/>
                <a:gd name="T81" fmla="*/ 0 h 198"/>
                <a:gd name="T82" fmla="*/ 0 w 666"/>
                <a:gd name="T83" fmla="*/ 0 h 198"/>
                <a:gd name="T84" fmla="*/ 0 w 666"/>
                <a:gd name="T85" fmla="*/ 0 h 198"/>
                <a:gd name="T86" fmla="*/ 0 w 666"/>
                <a:gd name="T87" fmla="*/ 0 h 198"/>
                <a:gd name="T88" fmla="*/ 0 w 666"/>
                <a:gd name="T89" fmla="*/ 0 h 198"/>
                <a:gd name="T90" fmla="*/ 0 w 666"/>
                <a:gd name="T91" fmla="*/ 0 h 198"/>
                <a:gd name="T92" fmla="*/ 0 w 666"/>
                <a:gd name="T93" fmla="*/ 0 h 198"/>
                <a:gd name="T94" fmla="*/ 0 w 666"/>
                <a:gd name="T95" fmla="*/ 0 h 198"/>
                <a:gd name="T96" fmla="*/ 0 w 666"/>
                <a:gd name="T97" fmla="*/ 0 h 19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6"/>
                <a:gd name="T148" fmla="*/ 0 h 198"/>
                <a:gd name="T149" fmla="*/ 666 w 666"/>
                <a:gd name="T150" fmla="*/ 198 h 19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6" h="198">
                  <a:moveTo>
                    <a:pt x="334" y="0"/>
                  </a:moveTo>
                  <a:lnTo>
                    <a:pt x="363" y="1"/>
                  </a:lnTo>
                  <a:lnTo>
                    <a:pt x="393" y="4"/>
                  </a:lnTo>
                  <a:lnTo>
                    <a:pt x="420" y="8"/>
                  </a:lnTo>
                  <a:lnTo>
                    <a:pt x="447" y="14"/>
                  </a:lnTo>
                  <a:lnTo>
                    <a:pt x="473" y="24"/>
                  </a:lnTo>
                  <a:lnTo>
                    <a:pt x="498" y="33"/>
                  </a:lnTo>
                  <a:lnTo>
                    <a:pt x="523" y="43"/>
                  </a:lnTo>
                  <a:lnTo>
                    <a:pt x="545" y="56"/>
                  </a:lnTo>
                  <a:lnTo>
                    <a:pt x="567" y="70"/>
                  </a:lnTo>
                  <a:lnTo>
                    <a:pt x="587" y="85"/>
                  </a:lnTo>
                  <a:lnTo>
                    <a:pt x="605" y="102"/>
                  </a:lnTo>
                  <a:lnTo>
                    <a:pt x="620" y="119"/>
                  </a:lnTo>
                  <a:lnTo>
                    <a:pt x="635" y="137"/>
                  </a:lnTo>
                  <a:lnTo>
                    <a:pt x="648" y="156"/>
                  </a:lnTo>
                  <a:lnTo>
                    <a:pt x="658" y="177"/>
                  </a:lnTo>
                  <a:lnTo>
                    <a:pt x="666" y="198"/>
                  </a:lnTo>
                  <a:lnTo>
                    <a:pt x="650" y="198"/>
                  </a:lnTo>
                  <a:lnTo>
                    <a:pt x="624" y="198"/>
                  </a:lnTo>
                  <a:lnTo>
                    <a:pt x="589" y="198"/>
                  </a:lnTo>
                  <a:lnTo>
                    <a:pt x="548" y="198"/>
                  </a:lnTo>
                  <a:lnTo>
                    <a:pt x="499" y="198"/>
                  </a:lnTo>
                  <a:lnTo>
                    <a:pt x="446" y="198"/>
                  </a:lnTo>
                  <a:lnTo>
                    <a:pt x="390" y="198"/>
                  </a:lnTo>
                  <a:lnTo>
                    <a:pt x="333" y="198"/>
                  </a:lnTo>
                  <a:lnTo>
                    <a:pt x="276" y="198"/>
                  </a:lnTo>
                  <a:lnTo>
                    <a:pt x="220" y="198"/>
                  </a:lnTo>
                  <a:lnTo>
                    <a:pt x="167" y="198"/>
                  </a:lnTo>
                  <a:lnTo>
                    <a:pt x="119" y="198"/>
                  </a:lnTo>
                  <a:lnTo>
                    <a:pt x="77" y="198"/>
                  </a:lnTo>
                  <a:lnTo>
                    <a:pt x="42" y="198"/>
                  </a:lnTo>
                  <a:lnTo>
                    <a:pt x="16" y="198"/>
                  </a:lnTo>
                  <a:lnTo>
                    <a:pt x="0" y="198"/>
                  </a:lnTo>
                  <a:lnTo>
                    <a:pt x="8" y="177"/>
                  </a:lnTo>
                  <a:lnTo>
                    <a:pt x="18" y="156"/>
                  </a:lnTo>
                  <a:lnTo>
                    <a:pt x="31" y="137"/>
                  </a:lnTo>
                  <a:lnTo>
                    <a:pt x="46" y="119"/>
                  </a:lnTo>
                  <a:lnTo>
                    <a:pt x="63" y="102"/>
                  </a:lnTo>
                  <a:lnTo>
                    <a:pt x="81" y="85"/>
                  </a:lnTo>
                  <a:lnTo>
                    <a:pt x="100" y="70"/>
                  </a:lnTo>
                  <a:lnTo>
                    <a:pt x="121" y="56"/>
                  </a:lnTo>
                  <a:lnTo>
                    <a:pt x="145" y="43"/>
                  </a:lnTo>
                  <a:lnTo>
                    <a:pt x="168" y="33"/>
                  </a:lnTo>
                  <a:lnTo>
                    <a:pt x="194" y="24"/>
                  </a:lnTo>
                  <a:lnTo>
                    <a:pt x="220" y="14"/>
                  </a:lnTo>
                  <a:lnTo>
                    <a:pt x="247" y="8"/>
                  </a:lnTo>
                  <a:lnTo>
                    <a:pt x="276" y="4"/>
                  </a:lnTo>
                  <a:lnTo>
                    <a:pt x="304" y="1"/>
                  </a:lnTo>
                  <a:lnTo>
                    <a:pt x="334"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09" name="Freeform 949">
              <a:extLst>
                <a:ext uri="{FF2B5EF4-FFF2-40B4-BE49-F238E27FC236}">
                  <a16:creationId xmlns:a16="http://schemas.microsoft.com/office/drawing/2014/main" id="{A2679C18-4FDC-42B9-92A2-598C85AA5096}"/>
                </a:ext>
              </a:extLst>
            </p:cNvPr>
            <p:cNvSpPr>
              <a:spLocks/>
            </p:cNvSpPr>
            <p:nvPr/>
          </p:nvSpPr>
          <p:spPr bwMode="auto">
            <a:xfrm flipH="1">
              <a:off x="541" y="1463"/>
              <a:ext cx="179" cy="31"/>
            </a:xfrm>
            <a:custGeom>
              <a:avLst/>
              <a:gdLst>
                <a:gd name="T0" fmla="*/ 0 w 778"/>
                <a:gd name="T1" fmla="*/ 0 h 135"/>
                <a:gd name="T2" fmla="*/ 0 w 778"/>
                <a:gd name="T3" fmla="*/ 0 h 135"/>
                <a:gd name="T4" fmla="*/ 0 w 778"/>
                <a:gd name="T5" fmla="*/ 0 h 135"/>
                <a:gd name="T6" fmla="*/ 0 w 778"/>
                <a:gd name="T7" fmla="*/ 0 h 135"/>
                <a:gd name="T8" fmla="*/ 0 w 778"/>
                <a:gd name="T9" fmla="*/ 0 h 135"/>
                <a:gd name="T10" fmla="*/ 0 w 778"/>
                <a:gd name="T11" fmla="*/ 0 h 135"/>
                <a:gd name="T12" fmla="*/ 0 w 778"/>
                <a:gd name="T13" fmla="*/ 0 h 135"/>
                <a:gd name="T14" fmla="*/ 0 w 778"/>
                <a:gd name="T15" fmla="*/ 0 h 135"/>
                <a:gd name="T16" fmla="*/ 0 w 778"/>
                <a:gd name="T17" fmla="*/ 0 h 135"/>
                <a:gd name="T18" fmla="*/ 0 w 778"/>
                <a:gd name="T19" fmla="*/ 0 h 135"/>
                <a:gd name="T20" fmla="*/ 0 w 778"/>
                <a:gd name="T21" fmla="*/ 0 h 135"/>
                <a:gd name="T22" fmla="*/ 0 w 778"/>
                <a:gd name="T23" fmla="*/ 0 h 135"/>
                <a:gd name="T24" fmla="*/ 0 w 778"/>
                <a:gd name="T25" fmla="*/ 0 h 135"/>
                <a:gd name="T26" fmla="*/ 0 w 778"/>
                <a:gd name="T27" fmla="*/ 0 h 135"/>
                <a:gd name="T28" fmla="*/ 0 w 778"/>
                <a:gd name="T29" fmla="*/ 0 h 135"/>
                <a:gd name="T30" fmla="*/ 0 w 778"/>
                <a:gd name="T31" fmla="*/ 0 h 135"/>
                <a:gd name="T32" fmla="*/ 0 w 778"/>
                <a:gd name="T33" fmla="*/ 0 h 1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135"/>
                <a:gd name="T53" fmla="*/ 778 w 778"/>
                <a:gd name="T54" fmla="*/ 135 h 1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135">
                  <a:moveTo>
                    <a:pt x="752" y="1"/>
                  </a:moveTo>
                  <a:lnTo>
                    <a:pt x="7" y="1"/>
                  </a:lnTo>
                  <a:lnTo>
                    <a:pt x="4" y="19"/>
                  </a:lnTo>
                  <a:lnTo>
                    <a:pt x="0" y="62"/>
                  </a:lnTo>
                  <a:lnTo>
                    <a:pt x="0" y="76"/>
                  </a:lnTo>
                  <a:lnTo>
                    <a:pt x="2" y="89"/>
                  </a:lnTo>
                  <a:lnTo>
                    <a:pt x="4" y="104"/>
                  </a:lnTo>
                  <a:lnTo>
                    <a:pt x="7" y="118"/>
                  </a:lnTo>
                  <a:lnTo>
                    <a:pt x="11" y="135"/>
                  </a:lnTo>
                  <a:lnTo>
                    <a:pt x="767" y="135"/>
                  </a:lnTo>
                  <a:lnTo>
                    <a:pt x="771" y="118"/>
                  </a:lnTo>
                  <a:lnTo>
                    <a:pt x="774" y="104"/>
                  </a:lnTo>
                  <a:lnTo>
                    <a:pt x="776" y="89"/>
                  </a:lnTo>
                  <a:lnTo>
                    <a:pt x="778" y="76"/>
                  </a:lnTo>
                  <a:lnTo>
                    <a:pt x="778" y="62"/>
                  </a:lnTo>
                  <a:lnTo>
                    <a:pt x="771" y="0"/>
                  </a:lnTo>
                  <a:lnTo>
                    <a:pt x="75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10" name="Freeform 950">
              <a:extLst>
                <a:ext uri="{FF2B5EF4-FFF2-40B4-BE49-F238E27FC236}">
                  <a16:creationId xmlns:a16="http://schemas.microsoft.com/office/drawing/2014/main" id="{28C5728A-02E6-4E46-97AD-78C8D17C7CBD}"/>
                </a:ext>
              </a:extLst>
            </p:cNvPr>
            <p:cNvSpPr>
              <a:spLocks/>
            </p:cNvSpPr>
            <p:nvPr/>
          </p:nvSpPr>
          <p:spPr bwMode="auto">
            <a:xfrm flipH="1">
              <a:off x="551" y="1474"/>
              <a:ext cx="159" cy="10"/>
            </a:xfrm>
            <a:custGeom>
              <a:avLst/>
              <a:gdLst>
                <a:gd name="T0" fmla="*/ 0 w 689"/>
                <a:gd name="T1" fmla="*/ 0 h 46"/>
                <a:gd name="T2" fmla="*/ 0 w 689"/>
                <a:gd name="T3" fmla="*/ 0 h 46"/>
                <a:gd name="T4" fmla="*/ 0 w 689"/>
                <a:gd name="T5" fmla="*/ 0 h 46"/>
                <a:gd name="T6" fmla="*/ 0 w 689"/>
                <a:gd name="T7" fmla="*/ 0 h 46"/>
                <a:gd name="T8" fmla="*/ 0 w 689"/>
                <a:gd name="T9" fmla="*/ 0 h 46"/>
                <a:gd name="T10" fmla="*/ 0 w 689"/>
                <a:gd name="T11" fmla="*/ 0 h 46"/>
                <a:gd name="T12" fmla="*/ 0 w 689"/>
                <a:gd name="T13" fmla="*/ 0 h 46"/>
                <a:gd name="T14" fmla="*/ 0 w 689"/>
                <a:gd name="T15" fmla="*/ 0 h 46"/>
                <a:gd name="T16" fmla="*/ 0 w 689"/>
                <a:gd name="T17" fmla="*/ 0 h 46"/>
                <a:gd name="T18" fmla="*/ 0 w 689"/>
                <a:gd name="T19" fmla="*/ 0 h 46"/>
                <a:gd name="T20" fmla="*/ 0 w 689"/>
                <a:gd name="T21" fmla="*/ 0 h 46"/>
                <a:gd name="T22" fmla="*/ 0 w 689"/>
                <a:gd name="T23" fmla="*/ 0 h 46"/>
                <a:gd name="T24" fmla="*/ 0 w 689"/>
                <a:gd name="T25" fmla="*/ 0 h 46"/>
                <a:gd name="T26" fmla="*/ 0 w 689"/>
                <a:gd name="T27" fmla="*/ 0 h 46"/>
                <a:gd name="T28" fmla="*/ 0 w 689"/>
                <a:gd name="T29" fmla="*/ 0 h 46"/>
                <a:gd name="T30" fmla="*/ 0 w 689"/>
                <a:gd name="T31" fmla="*/ 0 h 46"/>
                <a:gd name="T32" fmla="*/ 0 w 689"/>
                <a:gd name="T33" fmla="*/ 0 h 46"/>
                <a:gd name="T34" fmla="*/ 0 w 689"/>
                <a:gd name="T35" fmla="*/ 0 h 46"/>
                <a:gd name="T36" fmla="*/ 0 w 689"/>
                <a:gd name="T37" fmla="*/ 0 h 46"/>
                <a:gd name="T38" fmla="*/ 0 w 689"/>
                <a:gd name="T39" fmla="*/ 0 h 46"/>
                <a:gd name="T40" fmla="*/ 0 w 689"/>
                <a:gd name="T41" fmla="*/ 0 h 46"/>
                <a:gd name="T42" fmla="*/ 0 w 689"/>
                <a:gd name="T43" fmla="*/ 0 h 46"/>
                <a:gd name="T44" fmla="*/ 0 w 689"/>
                <a:gd name="T45" fmla="*/ 0 h 46"/>
                <a:gd name="T46" fmla="*/ 0 w 689"/>
                <a:gd name="T47" fmla="*/ 0 h 46"/>
                <a:gd name="T48" fmla="*/ 0 w 689"/>
                <a:gd name="T49" fmla="*/ 0 h 46"/>
                <a:gd name="T50" fmla="*/ 0 w 689"/>
                <a:gd name="T51" fmla="*/ 0 h 46"/>
                <a:gd name="T52" fmla="*/ 0 w 689"/>
                <a:gd name="T53" fmla="*/ 0 h 46"/>
                <a:gd name="T54" fmla="*/ 0 w 689"/>
                <a:gd name="T55" fmla="*/ 0 h 46"/>
                <a:gd name="T56" fmla="*/ 0 w 689"/>
                <a:gd name="T57" fmla="*/ 0 h 46"/>
                <a:gd name="T58" fmla="*/ 0 w 689"/>
                <a:gd name="T59" fmla="*/ 0 h 46"/>
                <a:gd name="T60" fmla="*/ 0 w 689"/>
                <a:gd name="T61" fmla="*/ 0 h 46"/>
                <a:gd name="T62" fmla="*/ 0 w 689"/>
                <a:gd name="T63" fmla="*/ 0 h 46"/>
                <a:gd name="T64" fmla="*/ 0 w 689"/>
                <a:gd name="T65" fmla="*/ 0 h 46"/>
                <a:gd name="T66" fmla="*/ 0 w 689"/>
                <a:gd name="T67" fmla="*/ 0 h 46"/>
                <a:gd name="T68" fmla="*/ 0 w 689"/>
                <a:gd name="T69" fmla="*/ 0 h 46"/>
                <a:gd name="T70" fmla="*/ 0 w 689"/>
                <a:gd name="T71" fmla="*/ 0 h 46"/>
                <a:gd name="T72" fmla="*/ 0 w 689"/>
                <a:gd name="T73" fmla="*/ 0 h 46"/>
                <a:gd name="T74" fmla="*/ 0 w 689"/>
                <a:gd name="T75" fmla="*/ 0 h 46"/>
                <a:gd name="T76" fmla="*/ 0 w 689"/>
                <a:gd name="T77" fmla="*/ 0 h 46"/>
                <a:gd name="T78" fmla="*/ 0 w 689"/>
                <a:gd name="T79" fmla="*/ 0 h 46"/>
                <a:gd name="T80" fmla="*/ 0 w 689"/>
                <a:gd name="T81" fmla="*/ 0 h 46"/>
                <a:gd name="T82" fmla="*/ 0 w 689"/>
                <a:gd name="T83" fmla="*/ 0 h 46"/>
                <a:gd name="T84" fmla="*/ 0 w 689"/>
                <a:gd name="T85" fmla="*/ 0 h 46"/>
                <a:gd name="T86" fmla="*/ 0 w 689"/>
                <a:gd name="T87" fmla="*/ 0 h 46"/>
                <a:gd name="T88" fmla="*/ 0 w 689"/>
                <a:gd name="T89" fmla="*/ 0 h 46"/>
                <a:gd name="T90" fmla="*/ 0 w 689"/>
                <a:gd name="T91" fmla="*/ 0 h 46"/>
                <a:gd name="T92" fmla="*/ 0 w 689"/>
                <a:gd name="T93" fmla="*/ 0 h 46"/>
                <a:gd name="T94" fmla="*/ 0 w 689"/>
                <a:gd name="T95" fmla="*/ 0 h 46"/>
                <a:gd name="T96" fmla="*/ 0 w 689"/>
                <a:gd name="T97" fmla="*/ 0 h 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89"/>
                <a:gd name="T148" fmla="*/ 0 h 46"/>
                <a:gd name="T149" fmla="*/ 689 w 689"/>
                <a:gd name="T150" fmla="*/ 46 h 4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89" h="46">
                  <a:moveTo>
                    <a:pt x="687" y="0"/>
                  </a:moveTo>
                  <a:lnTo>
                    <a:pt x="689" y="7"/>
                  </a:lnTo>
                  <a:lnTo>
                    <a:pt x="689" y="12"/>
                  </a:lnTo>
                  <a:lnTo>
                    <a:pt x="689" y="16"/>
                  </a:lnTo>
                  <a:lnTo>
                    <a:pt x="689" y="17"/>
                  </a:lnTo>
                  <a:lnTo>
                    <a:pt x="689" y="25"/>
                  </a:lnTo>
                  <a:lnTo>
                    <a:pt x="687" y="31"/>
                  </a:lnTo>
                  <a:lnTo>
                    <a:pt x="687" y="39"/>
                  </a:lnTo>
                  <a:lnTo>
                    <a:pt x="686" y="46"/>
                  </a:lnTo>
                  <a:lnTo>
                    <a:pt x="673" y="46"/>
                  </a:lnTo>
                  <a:lnTo>
                    <a:pt x="648" y="46"/>
                  </a:lnTo>
                  <a:lnTo>
                    <a:pt x="612" y="46"/>
                  </a:lnTo>
                  <a:lnTo>
                    <a:pt x="569" y="46"/>
                  </a:lnTo>
                  <a:lnTo>
                    <a:pt x="518" y="46"/>
                  </a:lnTo>
                  <a:lnTo>
                    <a:pt x="464" y="46"/>
                  </a:lnTo>
                  <a:lnTo>
                    <a:pt x="404" y="46"/>
                  </a:lnTo>
                  <a:lnTo>
                    <a:pt x="344" y="46"/>
                  </a:lnTo>
                  <a:lnTo>
                    <a:pt x="284" y="46"/>
                  </a:lnTo>
                  <a:lnTo>
                    <a:pt x="224" y="46"/>
                  </a:lnTo>
                  <a:lnTo>
                    <a:pt x="170" y="46"/>
                  </a:lnTo>
                  <a:lnTo>
                    <a:pt x="119" y="46"/>
                  </a:lnTo>
                  <a:lnTo>
                    <a:pt x="76" y="46"/>
                  </a:lnTo>
                  <a:lnTo>
                    <a:pt x="40" y="46"/>
                  </a:lnTo>
                  <a:lnTo>
                    <a:pt x="15" y="46"/>
                  </a:lnTo>
                  <a:lnTo>
                    <a:pt x="2" y="46"/>
                  </a:lnTo>
                  <a:lnTo>
                    <a:pt x="1" y="39"/>
                  </a:lnTo>
                  <a:lnTo>
                    <a:pt x="1" y="31"/>
                  </a:lnTo>
                  <a:lnTo>
                    <a:pt x="0" y="24"/>
                  </a:lnTo>
                  <a:lnTo>
                    <a:pt x="0" y="17"/>
                  </a:lnTo>
                  <a:lnTo>
                    <a:pt x="0" y="16"/>
                  </a:lnTo>
                  <a:lnTo>
                    <a:pt x="0" y="12"/>
                  </a:lnTo>
                  <a:lnTo>
                    <a:pt x="0" y="7"/>
                  </a:lnTo>
                  <a:lnTo>
                    <a:pt x="1" y="0"/>
                  </a:lnTo>
                  <a:lnTo>
                    <a:pt x="14" y="0"/>
                  </a:lnTo>
                  <a:lnTo>
                    <a:pt x="40" y="0"/>
                  </a:lnTo>
                  <a:lnTo>
                    <a:pt x="75" y="0"/>
                  </a:lnTo>
                  <a:lnTo>
                    <a:pt x="118" y="0"/>
                  </a:lnTo>
                  <a:lnTo>
                    <a:pt x="169" y="0"/>
                  </a:lnTo>
                  <a:lnTo>
                    <a:pt x="224" y="0"/>
                  </a:lnTo>
                  <a:lnTo>
                    <a:pt x="283" y="0"/>
                  </a:lnTo>
                  <a:lnTo>
                    <a:pt x="344" y="0"/>
                  </a:lnTo>
                  <a:lnTo>
                    <a:pt x="405" y="0"/>
                  </a:lnTo>
                  <a:lnTo>
                    <a:pt x="464" y="0"/>
                  </a:lnTo>
                  <a:lnTo>
                    <a:pt x="520" y="0"/>
                  </a:lnTo>
                  <a:lnTo>
                    <a:pt x="570" y="0"/>
                  </a:lnTo>
                  <a:lnTo>
                    <a:pt x="613" y="0"/>
                  </a:lnTo>
                  <a:lnTo>
                    <a:pt x="648" y="0"/>
                  </a:lnTo>
                  <a:lnTo>
                    <a:pt x="674" y="0"/>
                  </a:lnTo>
                  <a:lnTo>
                    <a:pt x="687"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11" name="Freeform 951">
              <a:extLst>
                <a:ext uri="{FF2B5EF4-FFF2-40B4-BE49-F238E27FC236}">
                  <a16:creationId xmlns:a16="http://schemas.microsoft.com/office/drawing/2014/main" id="{300D68AA-E3F2-4DC9-9D45-741F2DB5597B}"/>
                </a:ext>
              </a:extLst>
            </p:cNvPr>
            <p:cNvSpPr>
              <a:spLocks/>
            </p:cNvSpPr>
            <p:nvPr/>
          </p:nvSpPr>
          <p:spPr bwMode="auto">
            <a:xfrm flipH="1">
              <a:off x="438" y="1241"/>
              <a:ext cx="231" cy="239"/>
            </a:xfrm>
            <a:custGeom>
              <a:avLst/>
              <a:gdLst>
                <a:gd name="T0" fmla="*/ 0 w 1007"/>
                <a:gd name="T1" fmla="*/ 0 h 1042"/>
                <a:gd name="T2" fmla="*/ 0 w 1007"/>
                <a:gd name="T3" fmla="*/ 0 h 1042"/>
                <a:gd name="T4" fmla="*/ 0 w 1007"/>
                <a:gd name="T5" fmla="*/ 0 h 1042"/>
                <a:gd name="T6" fmla="*/ 0 w 1007"/>
                <a:gd name="T7" fmla="*/ 0 h 1042"/>
                <a:gd name="T8" fmla="*/ 0 w 1007"/>
                <a:gd name="T9" fmla="*/ 0 h 1042"/>
                <a:gd name="T10" fmla="*/ 0 w 1007"/>
                <a:gd name="T11" fmla="*/ 0 h 1042"/>
                <a:gd name="T12" fmla="*/ 0 w 1007"/>
                <a:gd name="T13" fmla="*/ 0 h 1042"/>
                <a:gd name="T14" fmla="*/ 0 w 1007"/>
                <a:gd name="T15" fmla="*/ 0 h 1042"/>
                <a:gd name="T16" fmla="*/ 0 w 1007"/>
                <a:gd name="T17" fmla="*/ 0 h 1042"/>
                <a:gd name="T18" fmla="*/ 0 w 1007"/>
                <a:gd name="T19" fmla="*/ 0 h 1042"/>
                <a:gd name="T20" fmla="*/ 0 w 1007"/>
                <a:gd name="T21" fmla="*/ 0 h 1042"/>
                <a:gd name="T22" fmla="*/ 0 w 1007"/>
                <a:gd name="T23" fmla="*/ 0 h 1042"/>
                <a:gd name="T24" fmla="*/ 0 w 1007"/>
                <a:gd name="T25" fmla="*/ 0 h 1042"/>
                <a:gd name="T26" fmla="*/ 0 w 1007"/>
                <a:gd name="T27" fmla="*/ 0 h 1042"/>
                <a:gd name="T28" fmla="*/ 0 w 1007"/>
                <a:gd name="T29" fmla="*/ 0 h 1042"/>
                <a:gd name="T30" fmla="*/ 0 w 1007"/>
                <a:gd name="T31" fmla="*/ 0 h 1042"/>
                <a:gd name="T32" fmla="*/ 0 w 1007"/>
                <a:gd name="T33" fmla="*/ 0 h 1042"/>
                <a:gd name="T34" fmla="*/ 0 w 1007"/>
                <a:gd name="T35" fmla="*/ 0 h 1042"/>
                <a:gd name="T36" fmla="*/ 0 w 1007"/>
                <a:gd name="T37" fmla="*/ 0 h 1042"/>
                <a:gd name="T38" fmla="*/ 0 w 1007"/>
                <a:gd name="T39" fmla="*/ 0 h 1042"/>
                <a:gd name="T40" fmla="*/ 0 w 1007"/>
                <a:gd name="T41" fmla="*/ 0 h 1042"/>
                <a:gd name="T42" fmla="*/ 0 w 1007"/>
                <a:gd name="T43" fmla="*/ 0 h 1042"/>
                <a:gd name="T44" fmla="*/ 0 w 1007"/>
                <a:gd name="T45" fmla="*/ 0 h 1042"/>
                <a:gd name="T46" fmla="*/ 0 w 1007"/>
                <a:gd name="T47" fmla="*/ 0 h 1042"/>
                <a:gd name="T48" fmla="*/ 0 w 1007"/>
                <a:gd name="T49" fmla="*/ 0 h 1042"/>
                <a:gd name="T50" fmla="*/ 0 w 1007"/>
                <a:gd name="T51" fmla="*/ 0 h 1042"/>
                <a:gd name="T52" fmla="*/ 0 w 1007"/>
                <a:gd name="T53" fmla="*/ 0 h 1042"/>
                <a:gd name="T54" fmla="*/ 0 w 1007"/>
                <a:gd name="T55" fmla="*/ 0 h 1042"/>
                <a:gd name="T56" fmla="*/ 0 w 1007"/>
                <a:gd name="T57" fmla="*/ 0 h 1042"/>
                <a:gd name="T58" fmla="*/ 0 w 1007"/>
                <a:gd name="T59" fmla="*/ 0 h 1042"/>
                <a:gd name="T60" fmla="*/ 0 w 1007"/>
                <a:gd name="T61" fmla="*/ 0 h 1042"/>
                <a:gd name="T62" fmla="*/ 0 w 1007"/>
                <a:gd name="T63" fmla="*/ 0 h 1042"/>
                <a:gd name="T64" fmla="*/ 0 w 1007"/>
                <a:gd name="T65" fmla="*/ 0 h 1042"/>
                <a:gd name="T66" fmla="*/ 0 w 1007"/>
                <a:gd name="T67" fmla="*/ 0 h 1042"/>
                <a:gd name="T68" fmla="*/ 0 w 1007"/>
                <a:gd name="T69" fmla="*/ 0 h 1042"/>
                <a:gd name="T70" fmla="*/ 0 w 1007"/>
                <a:gd name="T71" fmla="*/ 0 h 1042"/>
                <a:gd name="T72" fmla="*/ 0 w 1007"/>
                <a:gd name="T73" fmla="*/ 0 h 1042"/>
                <a:gd name="T74" fmla="*/ 0 w 1007"/>
                <a:gd name="T75" fmla="*/ 0 h 1042"/>
                <a:gd name="T76" fmla="*/ 0 w 1007"/>
                <a:gd name="T77" fmla="*/ 0 h 1042"/>
                <a:gd name="T78" fmla="*/ 0 w 1007"/>
                <a:gd name="T79" fmla="*/ 0 h 1042"/>
                <a:gd name="T80" fmla="*/ 0 w 1007"/>
                <a:gd name="T81" fmla="*/ 0 h 1042"/>
                <a:gd name="T82" fmla="*/ 0 w 1007"/>
                <a:gd name="T83" fmla="*/ 0 h 1042"/>
                <a:gd name="T84" fmla="*/ 0 w 1007"/>
                <a:gd name="T85" fmla="*/ 0 h 1042"/>
                <a:gd name="T86" fmla="*/ 0 w 1007"/>
                <a:gd name="T87" fmla="*/ 0 h 10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07"/>
                <a:gd name="T133" fmla="*/ 0 h 1042"/>
                <a:gd name="T134" fmla="*/ 1007 w 1007"/>
                <a:gd name="T135" fmla="*/ 1042 h 10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07" h="1042">
                  <a:moveTo>
                    <a:pt x="730" y="3"/>
                  </a:moveTo>
                  <a:lnTo>
                    <a:pt x="729" y="6"/>
                  </a:lnTo>
                  <a:lnTo>
                    <a:pt x="726" y="9"/>
                  </a:lnTo>
                  <a:lnTo>
                    <a:pt x="725" y="13"/>
                  </a:lnTo>
                  <a:lnTo>
                    <a:pt x="725" y="15"/>
                  </a:lnTo>
                  <a:lnTo>
                    <a:pt x="725" y="22"/>
                  </a:lnTo>
                  <a:lnTo>
                    <a:pt x="725" y="37"/>
                  </a:lnTo>
                  <a:lnTo>
                    <a:pt x="725" y="57"/>
                  </a:lnTo>
                  <a:lnTo>
                    <a:pt x="725" y="74"/>
                  </a:lnTo>
                  <a:lnTo>
                    <a:pt x="707" y="75"/>
                  </a:lnTo>
                  <a:lnTo>
                    <a:pt x="681" y="78"/>
                  </a:lnTo>
                  <a:lnTo>
                    <a:pt x="650" y="82"/>
                  </a:lnTo>
                  <a:lnTo>
                    <a:pt x="615" y="85"/>
                  </a:lnTo>
                  <a:lnTo>
                    <a:pt x="574" y="89"/>
                  </a:lnTo>
                  <a:lnTo>
                    <a:pt x="533" y="93"/>
                  </a:lnTo>
                  <a:lnTo>
                    <a:pt x="488" y="98"/>
                  </a:lnTo>
                  <a:lnTo>
                    <a:pt x="443" y="102"/>
                  </a:lnTo>
                  <a:lnTo>
                    <a:pt x="399" y="108"/>
                  </a:lnTo>
                  <a:lnTo>
                    <a:pt x="356" y="111"/>
                  </a:lnTo>
                  <a:lnTo>
                    <a:pt x="316" y="115"/>
                  </a:lnTo>
                  <a:lnTo>
                    <a:pt x="278" y="119"/>
                  </a:lnTo>
                  <a:lnTo>
                    <a:pt x="245" y="122"/>
                  </a:lnTo>
                  <a:lnTo>
                    <a:pt x="218" y="125"/>
                  </a:lnTo>
                  <a:lnTo>
                    <a:pt x="196" y="126"/>
                  </a:lnTo>
                  <a:lnTo>
                    <a:pt x="183" y="126"/>
                  </a:lnTo>
                  <a:lnTo>
                    <a:pt x="160" y="128"/>
                  </a:lnTo>
                  <a:lnTo>
                    <a:pt x="139" y="135"/>
                  </a:lnTo>
                  <a:lnTo>
                    <a:pt x="121" y="145"/>
                  </a:lnTo>
                  <a:lnTo>
                    <a:pt x="106" y="158"/>
                  </a:lnTo>
                  <a:lnTo>
                    <a:pt x="95" y="174"/>
                  </a:lnTo>
                  <a:lnTo>
                    <a:pt x="85" y="192"/>
                  </a:lnTo>
                  <a:lnTo>
                    <a:pt x="80" y="210"/>
                  </a:lnTo>
                  <a:lnTo>
                    <a:pt x="79" y="230"/>
                  </a:lnTo>
                  <a:lnTo>
                    <a:pt x="76" y="257"/>
                  </a:lnTo>
                  <a:lnTo>
                    <a:pt x="70" y="308"/>
                  </a:lnTo>
                  <a:lnTo>
                    <a:pt x="59" y="377"/>
                  </a:lnTo>
                  <a:lnTo>
                    <a:pt x="48" y="456"/>
                  </a:lnTo>
                  <a:lnTo>
                    <a:pt x="35" y="540"/>
                  </a:lnTo>
                  <a:lnTo>
                    <a:pt x="22" y="623"/>
                  </a:lnTo>
                  <a:lnTo>
                    <a:pt x="10" y="697"/>
                  </a:lnTo>
                  <a:lnTo>
                    <a:pt x="0" y="757"/>
                  </a:lnTo>
                  <a:lnTo>
                    <a:pt x="0" y="758"/>
                  </a:lnTo>
                  <a:lnTo>
                    <a:pt x="0" y="760"/>
                  </a:lnTo>
                  <a:lnTo>
                    <a:pt x="0" y="762"/>
                  </a:lnTo>
                  <a:lnTo>
                    <a:pt x="1" y="765"/>
                  </a:lnTo>
                  <a:lnTo>
                    <a:pt x="2" y="767"/>
                  </a:lnTo>
                  <a:lnTo>
                    <a:pt x="4" y="770"/>
                  </a:lnTo>
                  <a:lnTo>
                    <a:pt x="6" y="771"/>
                  </a:lnTo>
                  <a:lnTo>
                    <a:pt x="9" y="774"/>
                  </a:lnTo>
                  <a:lnTo>
                    <a:pt x="13" y="775"/>
                  </a:lnTo>
                  <a:lnTo>
                    <a:pt x="15" y="775"/>
                  </a:lnTo>
                  <a:lnTo>
                    <a:pt x="43" y="778"/>
                  </a:lnTo>
                  <a:lnTo>
                    <a:pt x="74" y="787"/>
                  </a:lnTo>
                  <a:lnTo>
                    <a:pt x="110" y="800"/>
                  </a:lnTo>
                  <a:lnTo>
                    <a:pt x="150" y="816"/>
                  </a:lnTo>
                  <a:lnTo>
                    <a:pt x="193" y="836"/>
                  </a:lnTo>
                  <a:lnTo>
                    <a:pt x="238" y="859"/>
                  </a:lnTo>
                  <a:lnTo>
                    <a:pt x="282" y="882"/>
                  </a:lnTo>
                  <a:lnTo>
                    <a:pt x="326" y="907"/>
                  </a:lnTo>
                  <a:lnTo>
                    <a:pt x="369" y="931"/>
                  </a:lnTo>
                  <a:lnTo>
                    <a:pt x="409" y="955"/>
                  </a:lnTo>
                  <a:lnTo>
                    <a:pt x="447" y="977"/>
                  </a:lnTo>
                  <a:lnTo>
                    <a:pt x="479" y="997"/>
                  </a:lnTo>
                  <a:lnTo>
                    <a:pt x="507" y="1015"/>
                  </a:lnTo>
                  <a:lnTo>
                    <a:pt x="527" y="1028"/>
                  </a:lnTo>
                  <a:lnTo>
                    <a:pt x="540" y="1036"/>
                  </a:lnTo>
                  <a:lnTo>
                    <a:pt x="546" y="1040"/>
                  </a:lnTo>
                  <a:lnTo>
                    <a:pt x="550" y="1042"/>
                  </a:lnTo>
                  <a:lnTo>
                    <a:pt x="555" y="1042"/>
                  </a:lnTo>
                  <a:lnTo>
                    <a:pt x="560" y="1042"/>
                  </a:lnTo>
                  <a:lnTo>
                    <a:pt x="564" y="1040"/>
                  </a:lnTo>
                  <a:lnTo>
                    <a:pt x="566" y="1037"/>
                  </a:lnTo>
                  <a:lnTo>
                    <a:pt x="569" y="1034"/>
                  </a:lnTo>
                  <a:lnTo>
                    <a:pt x="570" y="1030"/>
                  </a:lnTo>
                  <a:lnTo>
                    <a:pt x="570" y="1027"/>
                  </a:lnTo>
                  <a:lnTo>
                    <a:pt x="570" y="1025"/>
                  </a:lnTo>
                  <a:lnTo>
                    <a:pt x="570" y="1024"/>
                  </a:lnTo>
                  <a:lnTo>
                    <a:pt x="563" y="980"/>
                  </a:lnTo>
                  <a:lnTo>
                    <a:pt x="551" y="933"/>
                  </a:lnTo>
                  <a:lnTo>
                    <a:pt x="539" y="883"/>
                  </a:lnTo>
                  <a:lnTo>
                    <a:pt x="524" y="834"/>
                  </a:lnTo>
                  <a:lnTo>
                    <a:pt x="508" y="783"/>
                  </a:lnTo>
                  <a:lnTo>
                    <a:pt x="491" y="732"/>
                  </a:lnTo>
                  <a:lnTo>
                    <a:pt x="474" y="683"/>
                  </a:lnTo>
                  <a:lnTo>
                    <a:pt x="456" y="633"/>
                  </a:lnTo>
                  <a:lnTo>
                    <a:pt x="439" y="587"/>
                  </a:lnTo>
                  <a:lnTo>
                    <a:pt x="421" y="541"/>
                  </a:lnTo>
                  <a:lnTo>
                    <a:pt x="404" y="498"/>
                  </a:lnTo>
                  <a:lnTo>
                    <a:pt x="388" y="459"/>
                  </a:lnTo>
                  <a:lnTo>
                    <a:pt x="374" y="424"/>
                  </a:lnTo>
                  <a:lnTo>
                    <a:pt x="361" y="394"/>
                  </a:lnTo>
                  <a:lnTo>
                    <a:pt x="351" y="368"/>
                  </a:lnTo>
                  <a:lnTo>
                    <a:pt x="342" y="348"/>
                  </a:lnTo>
                  <a:lnTo>
                    <a:pt x="364" y="347"/>
                  </a:lnTo>
                  <a:lnTo>
                    <a:pt x="391" y="344"/>
                  </a:lnTo>
                  <a:lnTo>
                    <a:pt x="423" y="342"/>
                  </a:lnTo>
                  <a:lnTo>
                    <a:pt x="461" y="339"/>
                  </a:lnTo>
                  <a:lnTo>
                    <a:pt x="501" y="337"/>
                  </a:lnTo>
                  <a:lnTo>
                    <a:pt x="544" y="333"/>
                  </a:lnTo>
                  <a:lnTo>
                    <a:pt x="589" y="328"/>
                  </a:lnTo>
                  <a:lnTo>
                    <a:pt x="634" y="324"/>
                  </a:lnTo>
                  <a:lnTo>
                    <a:pt x="678" y="318"/>
                  </a:lnTo>
                  <a:lnTo>
                    <a:pt x="722" y="313"/>
                  </a:lnTo>
                  <a:lnTo>
                    <a:pt x="765" y="308"/>
                  </a:lnTo>
                  <a:lnTo>
                    <a:pt x="806" y="302"/>
                  </a:lnTo>
                  <a:lnTo>
                    <a:pt x="841" y="295"/>
                  </a:lnTo>
                  <a:lnTo>
                    <a:pt x="873" y="289"/>
                  </a:lnTo>
                  <a:lnTo>
                    <a:pt x="899" y="282"/>
                  </a:lnTo>
                  <a:lnTo>
                    <a:pt x="920" y="274"/>
                  </a:lnTo>
                  <a:lnTo>
                    <a:pt x="945" y="260"/>
                  </a:lnTo>
                  <a:lnTo>
                    <a:pt x="966" y="240"/>
                  </a:lnTo>
                  <a:lnTo>
                    <a:pt x="980" y="217"/>
                  </a:lnTo>
                  <a:lnTo>
                    <a:pt x="992" y="191"/>
                  </a:lnTo>
                  <a:lnTo>
                    <a:pt x="999" y="164"/>
                  </a:lnTo>
                  <a:lnTo>
                    <a:pt x="1005" y="136"/>
                  </a:lnTo>
                  <a:lnTo>
                    <a:pt x="1006" y="109"/>
                  </a:lnTo>
                  <a:lnTo>
                    <a:pt x="1007" y="84"/>
                  </a:lnTo>
                  <a:lnTo>
                    <a:pt x="1007" y="59"/>
                  </a:lnTo>
                  <a:lnTo>
                    <a:pt x="1006" y="40"/>
                  </a:lnTo>
                  <a:lnTo>
                    <a:pt x="1003" y="27"/>
                  </a:lnTo>
                  <a:lnTo>
                    <a:pt x="1003" y="20"/>
                  </a:lnTo>
                  <a:lnTo>
                    <a:pt x="1002" y="15"/>
                  </a:lnTo>
                  <a:lnTo>
                    <a:pt x="998" y="11"/>
                  </a:lnTo>
                  <a:lnTo>
                    <a:pt x="993" y="9"/>
                  </a:lnTo>
                  <a:lnTo>
                    <a:pt x="988" y="7"/>
                  </a:lnTo>
                  <a:lnTo>
                    <a:pt x="742" y="0"/>
                  </a:lnTo>
                  <a:lnTo>
                    <a:pt x="739" y="0"/>
                  </a:lnTo>
                  <a:lnTo>
                    <a:pt x="737" y="1"/>
                  </a:lnTo>
                  <a:lnTo>
                    <a:pt x="733" y="2"/>
                  </a:lnTo>
                  <a:lnTo>
                    <a:pt x="73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12" name="Freeform 952">
              <a:extLst>
                <a:ext uri="{FF2B5EF4-FFF2-40B4-BE49-F238E27FC236}">
                  <a16:creationId xmlns:a16="http://schemas.microsoft.com/office/drawing/2014/main" id="{25CA7C2B-5036-4DD8-AFD0-7AF39DB4AF2D}"/>
                </a:ext>
              </a:extLst>
            </p:cNvPr>
            <p:cNvSpPr>
              <a:spLocks/>
            </p:cNvSpPr>
            <p:nvPr/>
          </p:nvSpPr>
          <p:spPr bwMode="auto">
            <a:xfrm flipH="1">
              <a:off x="445" y="1249"/>
              <a:ext cx="215" cy="219"/>
            </a:xfrm>
            <a:custGeom>
              <a:avLst/>
              <a:gdLst>
                <a:gd name="T0" fmla="*/ 0 w 940"/>
                <a:gd name="T1" fmla="*/ 0 h 959"/>
                <a:gd name="T2" fmla="*/ 0 w 940"/>
                <a:gd name="T3" fmla="*/ 0 h 959"/>
                <a:gd name="T4" fmla="*/ 0 w 940"/>
                <a:gd name="T5" fmla="*/ 0 h 959"/>
                <a:gd name="T6" fmla="*/ 0 w 940"/>
                <a:gd name="T7" fmla="*/ 0 h 959"/>
                <a:gd name="T8" fmla="*/ 0 w 940"/>
                <a:gd name="T9" fmla="*/ 0 h 959"/>
                <a:gd name="T10" fmla="*/ 0 w 940"/>
                <a:gd name="T11" fmla="*/ 0 h 959"/>
                <a:gd name="T12" fmla="*/ 0 w 940"/>
                <a:gd name="T13" fmla="*/ 0 h 959"/>
                <a:gd name="T14" fmla="*/ 0 w 940"/>
                <a:gd name="T15" fmla="*/ 0 h 959"/>
                <a:gd name="T16" fmla="*/ 0 w 940"/>
                <a:gd name="T17" fmla="*/ 0 h 959"/>
                <a:gd name="T18" fmla="*/ 0 w 940"/>
                <a:gd name="T19" fmla="*/ 0 h 959"/>
                <a:gd name="T20" fmla="*/ 0 w 940"/>
                <a:gd name="T21" fmla="*/ 0 h 959"/>
                <a:gd name="T22" fmla="*/ 0 w 940"/>
                <a:gd name="T23" fmla="*/ 0 h 959"/>
                <a:gd name="T24" fmla="*/ 0 w 940"/>
                <a:gd name="T25" fmla="*/ 0 h 959"/>
                <a:gd name="T26" fmla="*/ 0 w 940"/>
                <a:gd name="T27" fmla="*/ 0 h 959"/>
                <a:gd name="T28" fmla="*/ 0 w 940"/>
                <a:gd name="T29" fmla="*/ 0 h 959"/>
                <a:gd name="T30" fmla="*/ 0 w 940"/>
                <a:gd name="T31" fmla="*/ 0 h 959"/>
                <a:gd name="T32" fmla="*/ 0 w 940"/>
                <a:gd name="T33" fmla="*/ 0 h 959"/>
                <a:gd name="T34" fmla="*/ 0 w 940"/>
                <a:gd name="T35" fmla="*/ 0 h 959"/>
                <a:gd name="T36" fmla="*/ 0 w 940"/>
                <a:gd name="T37" fmla="*/ 0 h 959"/>
                <a:gd name="T38" fmla="*/ 0 w 940"/>
                <a:gd name="T39" fmla="*/ 0 h 959"/>
                <a:gd name="T40" fmla="*/ 0 w 940"/>
                <a:gd name="T41" fmla="*/ 0 h 959"/>
                <a:gd name="T42" fmla="*/ 0 w 940"/>
                <a:gd name="T43" fmla="*/ 0 h 959"/>
                <a:gd name="T44" fmla="*/ 0 w 940"/>
                <a:gd name="T45" fmla="*/ 0 h 959"/>
                <a:gd name="T46" fmla="*/ 0 w 940"/>
                <a:gd name="T47" fmla="*/ 0 h 959"/>
                <a:gd name="T48" fmla="*/ 0 w 940"/>
                <a:gd name="T49" fmla="*/ 0 h 959"/>
                <a:gd name="T50" fmla="*/ 0 w 940"/>
                <a:gd name="T51" fmla="*/ 0 h 959"/>
                <a:gd name="T52" fmla="*/ 0 w 940"/>
                <a:gd name="T53" fmla="*/ 0 h 959"/>
                <a:gd name="T54" fmla="*/ 0 w 940"/>
                <a:gd name="T55" fmla="*/ 0 h 959"/>
                <a:gd name="T56" fmla="*/ 0 w 940"/>
                <a:gd name="T57" fmla="*/ 0 h 959"/>
                <a:gd name="T58" fmla="*/ 0 w 940"/>
                <a:gd name="T59" fmla="*/ 0 h 959"/>
                <a:gd name="T60" fmla="*/ 0 w 940"/>
                <a:gd name="T61" fmla="*/ 0 h 959"/>
                <a:gd name="T62" fmla="*/ 0 w 940"/>
                <a:gd name="T63" fmla="*/ 0 h 959"/>
                <a:gd name="T64" fmla="*/ 0 w 940"/>
                <a:gd name="T65" fmla="*/ 0 h 959"/>
                <a:gd name="T66" fmla="*/ 0 w 940"/>
                <a:gd name="T67" fmla="*/ 0 h 959"/>
                <a:gd name="T68" fmla="*/ 0 w 940"/>
                <a:gd name="T69" fmla="*/ 0 h 959"/>
                <a:gd name="T70" fmla="*/ 0 w 940"/>
                <a:gd name="T71" fmla="*/ 0 h 959"/>
                <a:gd name="T72" fmla="*/ 0 w 940"/>
                <a:gd name="T73" fmla="*/ 0 h 959"/>
                <a:gd name="T74" fmla="*/ 0 w 940"/>
                <a:gd name="T75" fmla="*/ 0 h 959"/>
                <a:gd name="T76" fmla="*/ 0 w 940"/>
                <a:gd name="T77" fmla="*/ 0 h 959"/>
                <a:gd name="T78" fmla="*/ 0 w 940"/>
                <a:gd name="T79" fmla="*/ 0 h 959"/>
                <a:gd name="T80" fmla="*/ 0 w 940"/>
                <a:gd name="T81" fmla="*/ 0 h 959"/>
                <a:gd name="T82" fmla="*/ 0 w 940"/>
                <a:gd name="T83" fmla="*/ 0 h 959"/>
                <a:gd name="T84" fmla="*/ 0 w 940"/>
                <a:gd name="T85" fmla="*/ 0 h 9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0"/>
                <a:gd name="T130" fmla="*/ 0 h 959"/>
                <a:gd name="T131" fmla="*/ 940 w 940"/>
                <a:gd name="T132" fmla="*/ 959 h 9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0" h="959">
                  <a:moveTo>
                    <a:pt x="76" y="198"/>
                  </a:moveTo>
                  <a:lnTo>
                    <a:pt x="78" y="185"/>
                  </a:lnTo>
                  <a:lnTo>
                    <a:pt x="80" y="172"/>
                  </a:lnTo>
                  <a:lnTo>
                    <a:pt x="86" y="159"/>
                  </a:lnTo>
                  <a:lnTo>
                    <a:pt x="93" y="148"/>
                  </a:lnTo>
                  <a:lnTo>
                    <a:pt x="104" y="139"/>
                  </a:lnTo>
                  <a:lnTo>
                    <a:pt x="115" y="133"/>
                  </a:lnTo>
                  <a:lnTo>
                    <a:pt x="131" y="128"/>
                  </a:lnTo>
                  <a:lnTo>
                    <a:pt x="148" y="126"/>
                  </a:lnTo>
                  <a:lnTo>
                    <a:pt x="164" y="126"/>
                  </a:lnTo>
                  <a:lnTo>
                    <a:pt x="188" y="124"/>
                  </a:lnTo>
                  <a:lnTo>
                    <a:pt x="219" y="121"/>
                  </a:lnTo>
                  <a:lnTo>
                    <a:pt x="257" y="119"/>
                  </a:lnTo>
                  <a:lnTo>
                    <a:pt x="300" y="115"/>
                  </a:lnTo>
                  <a:lnTo>
                    <a:pt x="346" y="109"/>
                  </a:lnTo>
                  <a:lnTo>
                    <a:pt x="394" y="106"/>
                  </a:lnTo>
                  <a:lnTo>
                    <a:pt x="443" y="100"/>
                  </a:lnTo>
                  <a:lnTo>
                    <a:pt x="491" y="95"/>
                  </a:lnTo>
                  <a:lnTo>
                    <a:pt x="538" y="90"/>
                  </a:lnTo>
                  <a:lnTo>
                    <a:pt x="581" y="86"/>
                  </a:lnTo>
                  <a:lnTo>
                    <a:pt x="621" y="81"/>
                  </a:lnTo>
                  <a:lnTo>
                    <a:pt x="655" y="78"/>
                  </a:lnTo>
                  <a:lnTo>
                    <a:pt x="681" y="74"/>
                  </a:lnTo>
                  <a:lnTo>
                    <a:pt x="699" y="73"/>
                  </a:lnTo>
                  <a:lnTo>
                    <a:pt x="708" y="72"/>
                  </a:lnTo>
                  <a:lnTo>
                    <a:pt x="715" y="70"/>
                  </a:lnTo>
                  <a:lnTo>
                    <a:pt x="719" y="66"/>
                  </a:lnTo>
                  <a:lnTo>
                    <a:pt x="721" y="61"/>
                  </a:lnTo>
                  <a:lnTo>
                    <a:pt x="723" y="56"/>
                  </a:lnTo>
                  <a:lnTo>
                    <a:pt x="723" y="51"/>
                  </a:lnTo>
                  <a:lnTo>
                    <a:pt x="723" y="35"/>
                  </a:lnTo>
                  <a:lnTo>
                    <a:pt x="723" y="17"/>
                  </a:lnTo>
                  <a:lnTo>
                    <a:pt x="723" y="0"/>
                  </a:lnTo>
                  <a:lnTo>
                    <a:pt x="729" y="0"/>
                  </a:lnTo>
                  <a:lnTo>
                    <a:pt x="738" y="1"/>
                  </a:lnTo>
                  <a:lnTo>
                    <a:pt x="751" y="1"/>
                  </a:lnTo>
                  <a:lnTo>
                    <a:pt x="764" y="1"/>
                  </a:lnTo>
                  <a:lnTo>
                    <a:pt x="780" y="3"/>
                  </a:lnTo>
                  <a:lnTo>
                    <a:pt x="797" y="3"/>
                  </a:lnTo>
                  <a:lnTo>
                    <a:pt x="814" y="3"/>
                  </a:lnTo>
                  <a:lnTo>
                    <a:pt x="832" y="4"/>
                  </a:lnTo>
                  <a:lnTo>
                    <a:pt x="850" y="4"/>
                  </a:lnTo>
                  <a:lnTo>
                    <a:pt x="867" y="5"/>
                  </a:lnTo>
                  <a:lnTo>
                    <a:pt x="882" y="5"/>
                  </a:lnTo>
                  <a:lnTo>
                    <a:pt x="898" y="5"/>
                  </a:lnTo>
                  <a:lnTo>
                    <a:pt x="911" y="7"/>
                  </a:lnTo>
                  <a:lnTo>
                    <a:pt x="923" y="7"/>
                  </a:lnTo>
                  <a:lnTo>
                    <a:pt x="932" y="7"/>
                  </a:lnTo>
                  <a:lnTo>
                    <a:pt x="937" y="7"/>
                  </a:lnTo>
                  <a:lnTo>
                    <a:pt x="938" y="16"/>
                  </a:lnTo>
                  <a:lnTo>
                    <a:pt x="938" y="26"/>
                  </a:lnTo>
                  <a:lnTo>
                    <a:pt x="940" y="38"/>
                  </a:lnTo>
                  <a:lnTo>
                    <a:pt x="940" y="52"/>
                  </a:lnTo>
                  <a:lnTo>
                    <a:pt x="940" y="74"/>
                  </a:lnTo>
                  <a:lnTo>
                    <a:pt x="937" y="98"/>
                  </a:lnTo>
                  <a:lnTo>
                    <a:pt x="933" y="121"/>
                  </a:lnTo>
                  <a:lnTo>
                    <a:pt x="928" y="143"/>
                  </a:lnTo>
                  <a:lnTo>
                    <a:pt x="919" y="165"/>
                  </a:lnTo>
                  <a:lnTo>
                    <a:pt x="907" y="185"/>
                  </a:lnTo>
                  <a:lnTo>
                    <a:pt x="893" y="201"/>
                  </a:lnTo>
                  <a:lnTo>
                    <a:pt x="873" y="212"/>
                  </a:lnTo>
                  <a:lnTo>
                    <a:pt x="850" y="220"/>
                  </a:lnTo>
                  <a:lnTo>
                    <a:pt x="820" y="228"/>
                  </a:lnTo>
                  <a:lnTo>
                    <a:pt x="782" y="234"/>
                  </a:lnTo>
                  <a:lnTo>
                    <a:pt x="739" y="241"/>
                  </a:lnTo>
                  <a:lnTo>
                    <a:pt x="693" y="247"/>
                  </a:lnTo>
                  <a:lnTo>
                    <a:pt x="643" y="254"/>
                  </a:lnTo>
                  <a:lnTo>
                    <a:pt x="593" y="259"/>
                  </a:lnTo>
                  <a:lnTo>
                    <a:pt x="542" y="264"/>
                  </a:lnTo>
                  <a:lnTo>
                    <a:pt x="492" y="270"/>
                  </a:lnTo>
                  <a:lnTo>
                    <a:pt x="444" y="273"/>
                  </a:lnTo>
                  <a:lnTo>
                    <a:pt x="400" y="276"/>
                  </a:lnTo>
                  <a:lnTo>
                    <a:pt x="361" y="280"/>
                  </a:lnTo>
                  <a:lnTo>
                    <a:pt x="329" y="283"/>
                  </a:lnTo>
                  <a:lnTo>
                    <a:pt x="304" y="284"/>
                  </a:lnTo>
                  <a:lnTo>
                    <a:pt x="287" y="285"/>
                  </a:lnTo>
                  <a:lnTo>
                    <a:pt x="281" y="285"/>
                  </a:lnTo>
                  <a:lnTo>
                    <a:pt x="277" y="285"/>
                  </a:lnTo>
                  <a:lnTo>
                    <a:pt x="273" y="286"/>
                  </a:lnTo>
                  <a:lnTo>
                    <a:pt x="270" y="289"/>
                  </a:lnTo>
                  <a:lnTo>
                    <a:pt x="268" y="293"/>
                  </a:lnTo>
                  <a:lnTo>
                    <a:pt x="266" y="294"/>
                  </a:lnTo>
                  <a:lnTo>
                    <a:pt x="266" y="297"/>
                  </a:lnTo>
                  <a:lnTo>
                    <a:pt x="265" y="298"/>
                  </a:lnTo>
                  <a:lnTo>
                    <a:pt x="265" y="301"/>
                  </a:lnTo>
                  <a:lnTo>
                    <a:pt x="265" y="302"/>
                  </a:lnTo>
                  <a:lnTo>
                    <a:pt x="266" y="305"/>
                  </a:lnTo>
                  <a:lnTo>
                    <a:pt x="266" y="306"/>
                  </a:lnTo>
                  <a:lnTo>
                    <a:pt x="266" y="309"/>
                  </a:lnTo>
                  <a:lnTo>
                    <a:pt x="269" y="314"/>
                  </a:lnTo>
                  <a:lnTo>
                    <a:pt x="274" y="327"/>
                  </a:lnTo>
                  <a:lnTo>
                    <a:pt x="284" y="348"/>
                  </a:lnTo>
                  <a:lnTo>
                    <a:pt x="296" y="375"/>
                  </a:lnTo>
                  <a:lnTo>
                    <a:pt x="310" y="409"/>
                  </a:lnTo>
                  <a:lnTo>
                    <a:pt x="326" y="448"/>
                  </a:lnTo>
                  <a:lnTo>
                    <a:pt x="344" y="491"/>
                  </a:lnTo>
                  <a:lnTo>
                    <a:pt x="362" y="538"/>
                  </a:lnTo>
                  <a:lnTo>
                    <a:pt x="382" y="588"/>
                  </a:lnTo>
                  <a:lnTo>
                    <a:pt x="401" y="640"/>
                  </a:lnTo>
                  <a:lnTo>
                    <a:pt x="420" y="694"/>
                  </a:lnTo>
                  <a:lnTo>
                    <a:pt x="438" y="749"/>
                  </a:lnTo>
                  <a:lnTo>
                    <a:pt x="456" y="803"/>
                  </a:lnTo>
                  <a:lnTo>
                    <a:pt x="472" y="857"/>
                  </a:lnTo>
                  <a:lnTo>
                    <a:pt x="485" y="909"/>
                  </a:lnTo>
                  <a:lnTo>
                    <a:pt x="496" y="959"/>
                  </a:lnTo>
                  <a:lnTo>
                    <a:pt x="477" y="946"/>
                  </a:lnTo>
                  <a:lnTo>
                    <a:pt x="453" y="932"/>
                  </a:lnTo>
                  <a:lnTo>
                    <a:pt x="426" y="916"/>
                  </a:lnTo>
                  <a:lnTo>
                    <a:pt x="396" y="898"/>
                  </a:lnTo>
                  <a:lnTo>
                    <a:pt x="364" y="879"/>
                  </a:lnTo>
                  <a:lnTo>
                    <a:pt x="330" y="859"/>
                  </a:lnTo>
                  <a:lnTo>
                    <a:pt x="295" y="840"/>
                  </a:lnTo>
                  <a:lnTo>
                    <a:pt x="260" y="820"/>
                  </a:lnTo>
                  <a:lnTo>
                    <a:pt x="223" y="801"/>
                  </a:lnTo>
                  <a:lnTo>
                    <a:pt x="187" y="782"/>
                  </a:lnTo>
                  <a:lnTo>
                    <a:pt x="151" y="765"/>
                  </a:lnTo>
                  <a:lnTo>
                    <a:pt x="117" y="750"/>
                  </a:lnTo>
                  <a:lnTo>
                    <a:pt x="84" y="737"/>
                  </a:lnTo>
                  <a:lnTo>
                    <a:pt x="53" y="726"/>
                  </a:lnTo>
                  <a:lnTo>
                    <a:pt x="24" y="719"/>
                  </a:lnTo>
                  <a:lnTo>
                    <a:pt x="0" y="713"/>
                  </a:lnTo>
                  <a:lnTo>
                    <a:pt x="6" y="668"/>
                  </a:lnTo>
                  <a:lnTo>
                    <a:pt x="17" y="603"/>
                  </a:lnTo>
                  <a:lnTo>
                    <a:pt x="30" y="523"/>
                  </a:lnTo>
                  <a:lnTo>
                    <a:pt x="43" y="439"/>
                  </a:lnTo>
                  <a:lnTo>
                    <a:pt x="56" y="357"/>
                  </a:lnTo>
                  <a:lnTo>
                    <a:pt x="66" y="284"/>
                  </a:lnTo>
                  <a:lnTo>
                    <a:pt x="74" y="228"/>
                  </a:lnTo>
                  <a:lnTo>
                    <a:pt x="76" y="198"/>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13" name="Freeform 953">
              <a:extLst>
                <a:ext uri="{FF2B5EF4-FFF2-40B4-BE49-F238E27FC236}">
                  <a16:creationId xmlns:a16="http://schemas.microsoft.com/office/drawing/2014/main" id="{61513A40-4A85-494D-9ACF-EA20E216853C}"/>
                </a:ext>
              </a:extLst>
            </p:cNvPr>
            <p:cNvSpPr>
              <a:spLocks/>
            </p:cNvSpPr>
            <p:nvPr/>
          </p:nvSpPr>
          <p:spPr bwMode="auto">
            <a:xfrm flipH="1">
              <a:off x="439" y="1069"/>
              <a:ext cx="82" cy="190"/>
            </a:xfrm>
            <a:custGeom>
              <a:avLst/>
              <a:gdLst>
                <a:gd name="T0" fmla="*/ 0 w 357"/>
                <a:gd name="T1" fmla="*/ 0 h 828"/>
                <a:gd name="T2" fmla="*/ 0 w 357"/>
                <a:gd name="T3" fmla="*/ 0 h 828"/>
                <a:gd name="T4" fmla="*/ 0 w 357"/>
                <a:gd name="T5" fmla="*/ 0 h 828"/>
                <a:gd name="T6" fmla="*/ 0 w 357"/>
                <a:gd name="T7" fmla="*/ 0 h 828"/>
                <a:gd name="T8" fmla="*/ 0 w 357"/>
                <a:gd name="T9" fmla="*/ 0 h 828"/>
                <a:gd name="T10" fmla="*/ 0 w 357"/>
                <a:gd name="T11" fmla="*/ 0 h 828"/>
                <a:gd name="T12" fmla="*/ 0 w 357"/>
                <a:gd name="T13" fmla="*/ 0 h 828"/>
                <a:gd name="T14" fmla="*/ 0 w 357"/>
                <a:gd name="T15" fmla="*/ 0 h 828"/>
                <a:gd name="T16" fmla="*/ 0 w 357"/>
                <a:gd name="T17" fmla="*/ 0 h 828"/>
                <a:gd name="T18" fmla="*/ 0 w 357"/>
                <a:gd name="T19" fmla="*/ 0 h 828"/>
                <a:gd name="T20" fmla="*/ 0 w 357"/>
                <a:gd name="T21" fmla="*/ 0 h 828"/>
                <a:gd name="T22" fmla="*/ 0 w 357"/>
                <a:gd name="T23" fmla="*/ 0 h 828"/>
                <a:gd name="T24" fmla="*/ 0 w 357"/>
                <a:gd name="T25" fmla="*/ 0 h 828"/>
                <a:gd name="T26" fmla="*/ 0 w 357"/>
                <a:gd name="T27" fmla="*/ 0 h 828"/>
                <a:gd name="T28" fmla="*/ 0 w 357"/>
                <a:gd name="T29" fmla="*/ 0 h 828"/>
                <a:gd name="T30" fmla="*/ 0 w 357"/>
                <a:gd name="T31" fmla="*/ 0 h 828"/>
                <a:gd name="T32" fmla="*/ 0 w 357"/>
                <a:gd name="T33" fmla="*/ 0 h 828"/>
                <a:gd name="T34" fmla="*/ 0 w 357"/>
                <a:gd name="T35" fmla="*/ 0 h 828"/>
                <a:gd name="T36" fmla="*/ 0 w 357"/>
                <a:gd name="T37" fmla="*/ 0 h 828"/>
                <a:gd name="T38" fmla="*/ 0 w 357"/>
                <a:gd name="T39" fmla="*/ 0 h 828"/>
                <a:gd name="T40" fmla="*/ 0 w 357"/>
                <a:gd name="T41" fmla="*/ 0 h 828"/>
                <a:gd name="T42" fmla="*/ 0 w 357"/>
                <a:gd name="T43" fmla="*/ 0 h 828"/>
                <a:gd name="T44" fmla="*/ 0 w 357"/>
                <a:gd name="T45" fmla="*/ 0 h 828"/>
                <a:gd name="T46" fmla="*/ 0 w 357"/>
                <a:gd name="T47" fmla="*/ 0 h 828"/>
                <a:gd name="T48" fmla="*/ 0 w 357"/>
                <a:gd name="T49" fmla="*/ 0 h 828"/>
                <a:gd name="T50" fmla="*/ 0 w 357"/>
                <a:gd name="T51" fmla="*/ 0 h 828"/>
                <a:gd name="T52" fmla="*/ 0 w 357"/>
                <a:gd name="T53" fmla="*/ 0 h 828"/>
                <a:gd name="T54" fmla="*/ 0 w 357"/>
                <a:gd name="T55" fmla="*/ 0 h 828"/>
                <a:gd name="T56" fmla="*/ 0 w 357"/>
                <a:gd name="T57" fmla="*/ 0 h 828"/>
                <a:gd name="T58" fmla="*/ 0 w 357"/>
                <a:gd name="T59" fmla="*/ 0 h 828"/>
                <a:gd name="T60" fmla="*/ 0 w 357"/>
                <a:gd name="T61" fmla="*/ 0 h 828"/>
                <a:gd name="T62" fmla="*/ 0 w 357"/>
                <a:gd name="T63" fmla="*/ 0 h 828"/>
                <a:gd name="T64" fmla="*/ 0 w 357"/>
                <a:gd name="T65" fmla="*/ 0 h 828"/>
                <a:gd name="T66" fmla="*/ 0 w 357"/>
                <a:gd name="T67" fmla="*/ 0 h 8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57"/>
                <a:gd name="T103" fmla="*/ 0 h 828"/>
                <a:gd name="T104" fmla="*/ 357 w 357"/>
                <a:gd name="T105" fmla="*/ 828 h 8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57" h="828">
                  <a:moveTo>
                    <a:pt x="54" y="6"/>
                  </a:moveTo>
                  <a:lnTo>
                    <a:pt x="48" y="10"/>
                  </a:lnTo>
                  <a:lnTo>
                    <a:pt x="41" y="14"/>
                  </a:lnTo>
                  <a:lnTo>
                    <a:pt x="36" y="18"/>
                  </a:lnTo>
                  <a:lnTo>
                    <a:pt x="31" y="23"/>
                  </a:lnTo>
                  <a:lnTo>
                    <a:pt x="26" y="30"/>
                  </a:lnTo>
                  <a:lnTo>
                    <a:pt x="22" y="36"/>
                  </a:lnTo>
                  <a:lnTo>
                    <a:pt x="18" y="43"/>
                  </a:lnTo>
                  <a:lnTo>
                    <a:pt x="15" y="51"/>
                  </a:lnTo>
                  <a:lnTo>
                    <a:pt x="8" y="83"/>
                  </a:lnTo>
                  <a:lnTo>
                    <a:pt x="2" y="124"/>
                  </a:lnTo>
                  <a:lnTo>
                    <a:pt x="0" y="173"/>
                  </a:lnTo>
                  <a:lnTo>
                    <a:pt x="0" y="225"/>
                  </a:lnTo>
                  <a:lnTo>
                    <a:pt x="4" y="281"/>
                  </a:lnTo>
                  <a:lnTo>
                    <a:pt x="11" y="337"/>
                  </a:lnTo>
                  <a:lnTo>
                    <a:pt x="23" y="392"/>
                  </a:lnTo>
                  <a:lnTo>
                    <a:pt x="40" y="442"/>
                  </a:lnTo>
                  <a:lnTo>
                    <a:pt x="43" y="449"/>
                  </a:lnTo>
                  <a:lnTo>
                    <a:pt x="49" y="469"/>
                  </a:lnTo>
                  <a:lnTo>
                    <a:pt x="57" y="500"/>
                  </a:lnTo>
                  <a:lnTo>
                    <a:pt x="66" y="540"/>
                  </a:lnTo>
                  <a:lnTo>
                    <a:pt x="74" y="588"/>
                  </a:lnTo>
                  <a:lnTo>
                    <a:pt x="80" y="644"/>
                  </a:lnTo>
                  <a:lnTo>
                    <a:pt x="82" y="704"/>
                  </a:lnTo>
                  <a:lnTo>
                    <a:pt x="79" y="768"/>
                  </a:lnTo>
                  <a:lnTo>
                    <a:pt x="79" y="770"/>
                  </a:lnTo>
                  <a:lnTo>
                    <a:pt x="80" y="774"/>
                  </a:lnTo>
                  <a:lnTo>
                    <a:pt x="82" y="777"/>
                  </a:lnTo>
                  <a:lnTo>
                    <a:pt x="83" y="780"/>
                  </a:lnTo>
                  <a:lnTo>
                    <a:pt x="84" y="781"/>
                  </a:lnTo>
                  <a:lnTo>
                    <a:pt x="88" y="785"/>
                  </a:lnTo>
                  <a:lnTo>
                    <a:pt x="93" y="790"/>
                  </a:lnTo>
                  <a:lnTo>
                    <a:pt x="100" y="795"/>
                  </a:lnTo>
                  <a:lnTo>
                    <a:pt x="109" y="802"/>
                  </a:lnTo>
                  <a:lnTo>
                    <a:pt x="119" y="808"/>
                  </a:lnTo>
                  <a:lnTo>
                    <a:pt x="132" y="815"/>
                  </a:lnTo>
                  <a:lnTo>
                    <a:pt x="148" y="820"/>
                  </a:lnTo>
                  <a:lnTo>
                    <a:pt x="165" y="824"/>
                  </a:lnTo>
                  <a:lnTo>
                    <a:pt x="184" y="826"/>
                  </a:lnTo>
                  <a:lnTo>
                    <a:pt x="205" y="828"/>
                  </a:lnTo>
                  <a:lnTo>
                    <a:pt x="230" y="826"/>
                  </a:lnTo>
                  <a:lnTo>
                    <a:pt x="256" y="823"/>
                  </a:lnTo>
                  <a:lnTo>
                    <a:pt x="284" y="816"/>
                  </a:lnTo>
                  <a:lnTo>
                    <a:pt x="314" y="806"/>
                  </a:lnTo>
                  <a:lnTo>
                    <a:pt x="348" y="791"/>
                  </a:lnTo>
                  <a:lnTo>
                    <a:pt x="352" y="789"/>
                  </a:lnTo>
                  <a:lnTo>
                    <a:pt x="355" y="786"/>
                  </a:lnTo>
                  <a:lnTo>
                    <a:pt x="356" y="782"/>
                  </a:lnTo>
                  <a:lnTo>
                    <a:pt x="357" y="777"/>
                  </a:lnTo>
                  <a:lnTo>
                    <a:pt x="356" y="744"/>
                  </a:lnTo>
                  <a:lnTo>
                    <a:pt x="352" y="672"/>
                  </a:lnTo>
                  <a:lnTo>
                    <a:pt x="343" y="571"/>
                  </a:lnTo>
                  <a:lnTo>
                    <a:pt x="326" y="453"/>
                  </a:lnTo>
                  <a:lnTo>
                    <a:pt x="301" y="328"/>
                  </a:lnTo>
                  <a:lnTo>
                    <a:pt x="268" y="207"/>
                  </a:lnTo>
                  <a:lnTo>
                    <a:pt x="221" y="100"/>
                  </a:lnTo>
                  <a:lnTo>
                    <a:pt x="161" y="21"/>
                  </a:lnTo>
                  <a:lnTo>
                    <a:pt x="160" y="19"/>
                  </a:lnTo>
                  <a:lnTo>
                    <a:pt x="158" y="18"/>
                  </a:lnTo>
                  <a:lnTo>
                    <a:pt x="157" y="18"/>
                  </a:lnTo>
                  <a:lnTo>
                    <a:pt x="153" y="17"/>
                  </a:lnTo>
                  <a:lnTo>
                    <a:pt x="145" y="13"/>
                  </a:lnTo>
                  <a:lnTo>
                    <a:pt x="135" y="9"/>
                  </a:lnTo>
                  <a:lnTo>
                    <a:pt x="121" y="5"/>
                  </a:lnTo>
                  <a:lnTo>
                    <a:pt x="105" y="1"/>
                  </a:lnTo>
                  <a:lnTo>
                    <a:pt x="88" y="0"/>
                  </a:lnTo>
                  <a:lnTo>
                    <a:pt x="71" y="1"/>
                  </a:lnTo>
                  <a:lnTo>
                    <a:pt x="5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14" name="Freeform 954">
              <a:extLst>
                <a:ext uri="{FF2B5EF4-FFF2-40B4-BE49-F238E27FC236}">
                  <a16:creationId xmlns:a16="http://schemas.microsoft.com/office/drawing/2014/main" id="{5AD05B4D-1677-483B-9848-A5D72F860F31}"/>
                </a:ext>
              </a:extLst>
            </p:cNvPr>
            <p:cNvSpPr>
              <a:spLocks/>
            </p:cNvSpPr>
            <p:nvPr/>
          </p:nvSpPr>
          <p:spPr bwMode="auto">
            <a:xfrm flipH="1">
              <a:off x="496" y="1245"/>
              <a:ext cx="0" cy="1"/>
            </a:xfrm>
            <a:custGeom>
              <a:avLst/>
              <a:gdLst>
                <a:gd name="T0" fmla="*/ 0 h 3"/>
                <a:gd name="T1" fmla="*/ 0 h 3"/>
                <a:gd name="T2" fmla="*/ 0 h 3"/>
                <a:gd name="T3" fmla="*/ 0 h 3"/>
                <a:gd name="T4" fmla="*/ 0 h 3"/>
                <a:gd name="T5" fmla="*/ 0 h 3"/>
                <a:gd name="T6" fmla="*/ 0 h 3"/>
                <a:gd name="T7" fmla="*/ 0 h 3"/>
                <a:gd name="T8" fmla="*/ 0 h 3"/>
                <a:gd name="T9" fmla="*/ 0 60000 65536"/>
                <a:gd name="T10" fmla="*/ 0 60000 65536"/>
                <a:gd name="T11" fmla="*/ 0 60000 65536"/>
                <a:gd name="T12" fmla="*/ 0 60000 65536"/>
                <a:gd name="T13" fmla="*/ 0 60000 65536"/>
                <a:gd name="T14" fmla="*/ 0 60000 65536"/>
                <a:gd name="T15" fmla="*/ 0 60000 65536"/>
                <a:gd name="T16" fmla="*/ 0 60000 65536"/>
                <a:gd name="T17" fmla="*/ 0 60000 65536"/>
                <a:gd name="T18" fmla="*/ 0 h 3"/>
                <a:gd name="T19" fmla="*/ 3 h 3"/>
              </a:gdLst>
              <a:ahLst/>
              <a:cxnLst>
                <a:cxn ang="T9">
                  <a:pos x="0" y="T0"/>
                </a:cxn>
                <a:cxn ang="T10">
                  <a:pos x="0" y="T1"/>
                </a:cxn>
                <a:cxn ang="T11">
                  <a:pos x="0" y="T2"/>
                </a:cxn>
                <a:cxn ang="T12">
                  <a:pos x="0" y="T3"/>
                </a:cxn>
                <a:cxn ang="T13">
                  <a:pos x="0" y="T4"/>
                </a:cxn>
                <a:cxn ang="T14">
                  <a:pos x="0" y="T5"/>
                </a:cxn>
                <a:cxn ang="T15">
                  <a:pos x="0" y="T6"/>
                </a:cxn>
                <a:cxn ang="T16">
                  <a:pos x="0" y="T7"/>
                </a:cxn>
                <a:cxn ang="T17">
                  <a:pos x="0" y="T8"/>
                </a:cxn>
              </a:cxnLst>
              <a:rect l="0" t="T18" r="0" b="T19"/>
              <a:pathLst>
                <a:path h="3">
                  <a:moveTo>
                    <a:pt x="0" y="0"/>
                  </a:moveTo>
                  <a:lnTo>
                    <a:pt x="0" y="0"/>
                  </a:lnTo>
                  <a:lnTo>
                    <a:pt x="0" y="1"/>
                  </a:lnTo>
                  <a:lnTo>
                    <a:pt x="0" y="3"/>
                  </a:lnTo>
                  <a:lnTo>
                    <a:pt x="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15" name="Freeform 955">
              <a:extLst>
                <a:ext uri="{FF2B5EF4-FFF2-40B4-BE49-F238E27FC236}">
                  <a16:creationId xmlns:a16="http://schemas.microsoft.com/office/drawing/2014/main" id="{DF91FB7F-7F09-4538-B5BC-B5E3FCAE974B}"/>
                </a:ext>
              </a:extLst>
            </p:cNvPr>
            <p:cNvSpPr>
              <a:spLocks/>
            </p:cNvSpPr>
            <p:nvPr/>
          </p:nvSpPr>
          <p:spPr bwMode="auto">
            <a:xfrm flipH="1">
              <a:off x="446" y="1076"/>
              <a:ext cx="67" cy="175"/>
            </a:xfrm>
            <a:custGeom>
              <a:avLst/>
              <a:gdLst>
                <a:gd name="T0" fmla="*/ 0 w 293"/>
                <a:gd name="T1" fmla="*/ 0 h 763"/>
                <a:gd name="T2" fmla="*/ 0 w 293"/>
                <a:gd name="T3" fmla="*/ 0 h 763"/>
                <a:gd name="T4" fmla="*/ 0 w 293"/>
                <a:gd name="T5" fmla="*/ 0 h 763"/>
                <a:gd name="T6" fmla="*/ 0 w 293"/>
                <a:gd name="T7" fmla="*/ 0 h 763"/>
                <a:gd name="T8" fmla="*/ 0 w 293"/>
                <a:gd name="T9" fmla="*/ 0 h 763"/>
                <a:gd name="T10" fmla="*/ 0 w 293"/>
                <a:gd name="T11" fmla="*/ 0 h 763"/>
                <a:gd name="T12" fmla="*/ 0 w 293"/>
                <a:gd name="T13" fmla="*/ 0 h 763"/>
                <a:gd name="T14" fmla="*/ 0 w 293"/>
                <a:gd name="T15" fmla="*/ 0 h 763"/>
                <a:gd name="T16" fmla="*/ 0 w 293"/>
                <a:gd name="T17" fmla="*/ 0 h 763"/>
                <a:gd name="T18" fmla="*/ 0 w 293"/>
                <a:gd name="T19" fmla="*/ 0 h 763"/>
                <a:gd name="T20" fmla="*/ 0 w 293"/>
                <a:gd name="T21" fmla="*/ 0 h 763"/>
                <a:gd name="T22" fmla="*/ 0 w 293"/>
                <a:gd name="T23" fmla="*/ 0 h 763"/>
                <a:gd name="T24" fmla="*/ 0 w 293"/>
                <a:gd name="T25" fmla="*/ 0 h 763"/>
                <a:gd name="T26" fmla="*/ 0 w 293"/>
                <a:gd name="T27" fmla="*/ 0 h 763"/>
                <a:gd name="T28" fmla="*/ 0 w 293"/>
                <a:gd name="T29" fmla="*/ 0 h 763"/>
                <a:gd name="T30" fmla="*/ 0 w 293"/>
                <a:gd name="T31" fmla="*/ 0 h 763"/>
                <a:gd name="T32" fmla="*/ 0 w 293"/>
                <a:gd name="T33" fmla="*/ 0 h 763"/>
                <a:gd name="T34" fmla="*/ 0 w 293"/>
                <a:gd name="T35" fmla="*/ 0 h 763"/>
                <a:gd name="T36" fmla="*/ 0 w 293"/>
                <a:gd name="T37" fmla="*/ 0 h 763"/>
                <a:gd name="T38" fmla="*/ 0 w 293"/>
                <a:gd name="T39" fmla="*/ 0 h 763"/>
                <a:gd name="T40" fmla="*/ 0 w 293"/>
                <a:gd name="T41" fmla="*/ 0 h 763"/>
                <a:gd name="T42" fmla="*/ 0 w 293"/>
                <a:gd name="T43" fmla="*/ 0 h 763"/>
                <a:gd name="T44" fmla="*/ 0 w 293"/>
                <a:gd name="T45" fmla="*/ 0 h 763"/>
                <a:gd name="T46" fmla="*/ 0 w 293"/>
                <a:gd name="T47" fmla="*/ 0 h 763"/>
                <a:gd name="T48" fmla="*/ 0 w 293"/>
                <a:gd name="T49" fmla="*/ 0 h 763"/>
                <a:gd name="T50" fmla="*/ 0 w 293"/>
                <a:gd name="T51" fmla="*/ 0 h 763"/>
                <a:gd name="T52" fmla="*/ 0 w 293"/>
                <a:gd name="T53" fmla="*/ 0 h 763"/>
                <a:gd name="T54" fmla="*/ 0 w 293"/>
                <a:gd name="T55" fmla="*/ 0 h 763"/>
                <a:gd name="T56" fmla="*/ 0 w 293"/>
                <a:gd name="T57" fmla="*/ 0 h 763"/>
                <a:gd name="T58" fmla="*/ 0 w 293"/>
                <a:gd name="T59" fmla="*/ 0 h 763"/>
                <a:gd name="T60" fmla="*/ 0 w 293"/>
                <a:gd name="T61" fmla="*/ 0 h 763"/>
                <a:gd name="T62" fmla="*/ 0 w 293"/>
                <a:gd name="T63" fmla="*/ 0 h 763"/>
                <a:gd name="T64" fmla="*/ 0 w 293"/>
                <a:gd name="T65" fmla="*/ 0 h 763"/>
                <a:gd name="T66" fmla="*/ 0 w 293"/>
                <a:gd name="T67" fmla="*/ 0 h 763"/>
                <a:gd name="T68" fmla="*/ 0 w 293"/>
                <a:gd name="T69" fmla="*/ 0 h 763"/>
                <a:gd name="T70" fmla="*/ 0 w 293"/>
                <a:gd name="T71" fmla="*/ 0 h 763"/>
                <a:gd name="T72" fmla="*/ 0 w 293"/>
                <a:gd name="T73" fmla="*/ 0 h 763"/>
                <a:gd name="T74" fmla="*/ 0 w 293"/>
                <a:gd name="T75" fmla="*/ 0 h 763"/>
                <a:gd name="T76" fmla="*/ 0 w 293"/>
                <a:gd name="T77" fmla="*/ 0 h 763"/>
                <a:gd name="T78" fmla="*/ 0 w 293"/>
                <a:gd name="T79" fmla="*/ 0 h 763"/>
                <a:gd name="T80" fmla="*/ 0 w 293"/>
                <a:gd name="T81" fmla="*/ 0 h 763"/>
                <a:gd name="T82" fmla="*/ 0 w 293"/>
                <a:gd name="T83" fmla="*/ 0 h 763"/>
                <a:gd name="T84" fmla="*/ 0 w 293"/>
                <a:gd name="T85" fmla="*/ 0 h 763"/>
                <a:gd name="T86" fmla="*/ 0 w 293"/>
                <a:gd name="T87" fmla="*/ 0 h 763"/>
                <a:gd name="T88" fmla="*/ 0 w 293"/>
                <a:gd name="T89" fmla="*/ 0 h 763"/>
                <a:gd name="T90" fmla="*/ 0 w 293"/>
                <a:gd name="T91" fmla="*/ 0 h 763"/>
                <a:gd name="T92" fmla="*/ 0 w 293"/>
                <a:gd name="T93" fmla="*/ 0 h 763"/>
                <a:gd name="T94" fmla="*/ 0 w 293"/>
                <a:gd name="T95" fmla="*/ 0 h 763"/>
                <a:gd name="T96" fmla="*/ 0 w 293"/>
                <a:gd name="T97" fmla="*/ 0 h 763"/>
                <a:gd name="T98" fmla="*/ 0 w 293"/>
                <a:gd name="T99" fmla="*/ 0 h 763"/>
                <a:gd name="T100" fmla="*/ 0 w 293"/>
                <a:gd name="T101" fmla="*/ 0 h 763"/>
                <a:gd name="T102" fmla="*/ 0 w 293"/>
                <a:gd name="T103" fmla="*/ 0 h 763"/>
                <a:gd name="T104" fmla="*/ 0 w 293"/>
                <a:gd name="T105" fmla="*/ 0 h 763"/>
                <a:gd name="T106" fmla="*/ 0 w 293"/>
                <a:gd name="T107" fmla="*/ 0 h 763"/>
                <a:gd name="T108" fmla="*/ 0 w 293"/>
                <a:gd name="T109" fmla="*/ 0 h 763"/>
                <a:gd name="T110" fmla="*/ 0 w 293"/>
                <a:gd name="T111" fmla="*/ 0 h 763"/>
                <a:gd name="T112" fmla="*/ 0 w 293"/>
                <a:gd name="T113" fmla="*/ 0 h 76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3"/>
                <a:gd name="T172" fmla="*/ 0 h 763"/>
                <a:gd name="T173" fmla="*/ 293 w 293"/>
                <a:gd name="T174" fmla="*/ 763 h 76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3" h="763">
                  <a:moveTo>
                    <a:pt x="83" y="671"/>
                  </a:moveTo>
                  <a:lnTo>
                    <a:pt x="82" y="616"/>
                  </a:lnTo>
                  <a:lnTo>
                    <a:pt x="77" y="565"/>
                  </a:lnTo>
                  <a:lnTo>
                    <a:pt x="69" y="520"/>
                  </a:lnTo>
                  <a:lnTo>
                    <a:pt x="61" y="481"/>
                  </a:lnTo>
                  <a:lnTo>
                    <a:pt x="54" y="448"/>
                  </a:lnTo>
                  <a:lnTo>
                    <a:pt x="46" y="422"/>
                  </a:lnTo>
                  <a:lnTo>
                    <a:pt x="41" y="405"/>
                  </a:lnTo>
                  <a:lnTo>
                    <a:pt x="38" y="399"/>
                  </a:lnTo>
                  <a:lnTo>
                    <a:pt x="21" y="343"/>
                  </a:lnTo>
                  <a:lnTo>
                    <a:pt x="9" y="283"/>
                  </a:lnTo>
                  <a:lnTo>
                    <a:pt x="3" y="220"/>
                  </a:lnTo>
                  <a:lnTo>
                    <a:pt x="0" y="161"/>
                  </a:lnTo>
                  <a:lnTo>
                    <a:pt x="2" y="122"/>
                  </a:lnTo>
                  <a:lnTo>
                    <a:pt x="4" y="85"/>
                  </a:lnTo>
                  <a:lnTo>
                    <a:pt x="8" y="54"/>
                  </a:lnTo>
                  <a:lnTo>
                    <a:pt x="15" y="29"/>
                  </a:lnTo>
                  <a:lnTo>
                    <a:pt x="18" y="21"/>
                  </a:lnTo>
                  <a:lnTo>
                    <a:pt x="22" y="13"/>
                  </a:lnTo>
                  <a:lnTo>
                    <a:pt x="29" y="8"/>
                  </a:lnTo>
                  <a:lnTo>
                    <a:pt x="35" y="4"/>
                  </a:lnTo>
                  <a:lnTo>
                    <a:pt x="44" y="2"/>
                  </a:lnTo>
                  <a:lnTo>
                    <a:pt x="55" y="0"/>
                  </a:lnTo>
                  <a:lnTo>
                    <a:pt x="65" y="2"/>
                  </a:lnTo>
                  <a:lnTo>
                    <a:pt x="76" y="3"/>
                  </a:lnTo>
                  <a:lnTo>
                    <a:pt x="85" y="6"/>
                  </a:lnTo>
                  <a:lnTo>
                    <a:pt x="94" y="8"/>
                  </a:lnTo>
                  <a:lnTo>
                    <a:pt x="102" y="11"/>
                  </a:lnTo>
                  <a:lnTo>
                    <a:pt x="108" y="13"/>
                  </a:lnTo>
                  <a:lnTo>
                    <a:pt x="160" y="84"/>
                  </a:lnTo>
                  <a:lnTo>
                    <a:pt x="202" y="179"/>
                  </a:lnTo>
                  <a:lnTo>
                    <a:pt x="234" y="287"/>
                  </a:lnTo>
                  <a:lnTo>
                    <a:pt x="258" y="401"/>
                  </a:lnTo>
                  <a:lnTo>
                    <a:pt x="273" y="512"/>
                  </a:lnTo>
                  <a:lnTo>
                    <a:pt x="284" y="610"/>
                  </a:lnTo>
                  <a:lnTo>
                    <a:pt x="290" y="688"/>
                  </a:lnTo>
                  <a:lnTo>
                    <a:pt x="293" y="735"/>
                  </a:lnTo>
                  <a:lnTo>
                    <a:pt x="268" y="745"/>
                  </a:lnTo>
                  <a:lnTo>
                    <a:pt x="246" y="753"/>
                  </a:lnTo>
                  <a:lnTo>
                    <a:pt x="225" y="758"/>
                  </a:lnTo>
                  <a:lnTo>
                    <a:pt x="206" y="762"/>
                  </a:lnTo>
                  <a:lnTo>
                    <a:pt x="187" y="763"/>
                  </a:lnTo>
                  <a:lnTo>
                    <a:pt x="171" y="763"/>
                  </a:lnTo>
                  <a:lnTo>
                    <a:pt x="155" y="763"/>
                  </a:lnTo>
                  <a:lnTo>
                    <a:pt x="142" y="761"/>
                  </a:lnTo>
                  <a:lnTo>
                    <a:pt x="130" y="758"/>
                  </a:lnTo>
                  <a:lnTo>
                    <a:pt x="119" y="755"/>
                  </a:lnTo>
                  <a:lnTo>
                    <a:pt x="109" y="751"/>
                  </a:lnTo>
                  <a:lnTo>
                    <a:pt x="102" y="746"/>
                  </a:lnTo>
                  <a:lnTo>
                    <a:pt x="94" y="742"/>
                  </a:lnTo>
                  <a:lnTo>
                    <a:pt x="89" y="738"/>
                  </a:lnTo>
                  <a:lnTo>
                    <a:pt x="85" y="735"/>
                  </a:lnTo>
                  <a:lnTo>
                    <a:pt x="81" y="732"/>
                  </a:lnTo>
                  <a:lnTo>
                    <a:pt x="82" y="716"/>
                  </a:lnTo>
                  <a:lnTo>
                    <a:pt x="82" y="701"/>
                  </a:lnTo>
                  <a:lnTo>
                    <a:pt x="83" y="685"/>
                  </a:lnTo>
                  <a:lnTo>
                    <a:pt x="83" y="671"/>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16" name="Freeform 956">
              <a:extLst>
                <a:ext uri="{FF2B5EF4-FFF2-40B4-BE49-F238E27FC236}">
                  <a16:creationId xmlns:a16="http://schemas.microsoft.com/office/drawing/2014/main" id="{783DE2AA-FF34-45A2-9A7E-C68AE7B667EB}"/>
                </a:ext>
              </a:extLst>
            </p:cNvPr>
            <p:cNvSpPr>
              <a:spLocks/>
            </p:cNvSpPr>
            <p:nvPr/>
          </p:nvSpPr>
          <p:spPr bwMode="auto">
            <a:xfrm flipH="1">
              <a:off x="494" y="1047"/>
              <a:ext cx="20" cy="27"/>
            </a:xfrm>
            <a:custGeom>
              <a:avLst/>
              <a:gdLst>
                <a:gd name="T0" fmla="*/ 0 w 90"/>
                <a:gd name="T1" fmla="*/ 0 h 118"/>
                <a:gd name="T2" fmla="*/ 0 w 90"/>
                <a:gd name="T3" fmla="*/ 0 h 118"/>
                <a:gd name="T4" fmla="*/ 0 w 90"/>
                <a:gd name="T5" fmla="*/ 0 h 118"/>
                <a:gd name="T6" fmla="*/ 0 w 90"/>
                <a:gd name="T7" fmla="*/ 0 h 118"/>
                <a:gd name="T8" fmla="*/ 0 w 90"/>
                <a:gd name="T9" fmla="*/ 0 h 118"/>
                <a:gd name="T10" fmla="*/ 0 w 90"/>
                <a:gd name="T11" fmla="*/ 0 h 118"/>
                <a:gd name="T12" fmla="*/ 0 w 90"/>
                <a:gd name="T13" fmla="*/ 0 h 118"/>
                <a:gd name="T14" fmla="*/ 0 w 90"/>
                <a:gd name="T15" fmla="*/ 0 h 118"/>
                <a:gd name="T16" fmla="*/ 0 w 90"/>
                <a:gd name="T17" fmla="*/ 0 h 118"/>
                <a:gd name="T18" fmla="*/ 0 w 90"/>
                <a:gd name="T19" fmla="*/ 0 h 118"/>
                <a:gd name="T20" fmla="*/ 0 w 90"/>
                <a:gd name="T21" fmla="*/ 0 h 118"/>
                <a:gd name="T22" fmla="*/ 0 w 90"/>
                <a:gd name="T23" fmla="*/ 0 h 118"/>
                <a:gd name="T24" fmla="*/ 0 w 90"/>
                <a:gd name="T25" fmla="*/ 0 h 118"/>
                <a:gd name="T26" fmla="*/ 0 w 90"/>
                <a:gd name="T27" fmla="*/ 0 h 118"/>
                <a:gd name="T28" fmla="*/ 0 w 90"/>
                <a:gd name="T29" fmla="*/ 0 h 118"/>
                <a:gd name="T30" fmla="*/ 0 w 90"/>
                <a:gd name="T31" fmla="*/ 0 h 118"/>
                <a:gd name="T32" fmla="*/ 0 w 90"/>
                <a:gd name="T33" fmla="*/ 0 h 118"/>
                <a:gd name="T34" fmla="*/ 0 w 90"/>
                <a:gd name="T35" fmla="*/ 0 h 118"/>
                <a:gd name="T36" fmla="*/ 0 w 90"/>
                <a:gd name="T37" fmla="*/ 0 h 1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0"/>
                <a:gd name="T58" fmla="*/ 0 h 118"/>
                <a:gd name="T59" fmla="*/ 90 w 90"/>
                <a:gd name="T60" fmla="*/ 118 h 1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0" h="118">
                  <a:moveTo>
                    <a:pt x="0" y="35"/>
                  </a:moveTo>
                  <a:lnTo>
                    <a:pt x="6" y="40"/>
                  </a:lnTo>
                  <a:lnTo>
                    <a:pt x="11" y="47"/>
                  </a:lnTo>
                  <a:lnTo>
                    <a:pt x="17" y="57"/>
                  </a:lnTo>
                  <a:lnTo>
                    <a:pt x="24" y="68"/>
                  </a:lnTo>
                  <a:lnTo>
                    <a:pt x="32" y="81"/>
                  </a:lnTo>
                  <a:lnTo>
                    <a:pt x="38" y="92"/>
                  </a:lnTo>
                  <a:lnTo>
                    <a:pt x="45" y="105"/>
                  </a:lnTo>
                  <a:lnTo>
                    <a:pt x="51" y="118"/>
                  </a:lnTo>
                  <a:lnTo>
                    <a:pt x="90" y="100"/>
                  </a:lnTo>
                  <a:lnTo>
                    <a:pt x="87" y="92"/>
                  </a:lnTo>
                  <a:lnTo>
                    <a:pt x="81" y="82"/>
                  </a:lnTo>
                  <a:lnTo>
                    <a:pt x="74" y="68"/>
                  </a:lnTo>
                  <a:lnTo>
                    <a:pt x="67" y="52"/>
                  </a:lnTo>
                  <a:lnTo>
                    <a:pt x="56" y="36"/>
                  </a:lnTo>
                  <a:lnTo>
                    <a:pt x="47" y="22"/>
                  </a:lnTo>
                  <a:lnTo>
                    <a:pt x="37" y="9"/>
                  </a:lnTo>
                  <a:lnTo>
                    <a:pt x="26" y="0"/>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17" name="Freeform 957">
              <a:extLst>
                <a:ext uri="{FF2B5EF4-FFF2-40B4-BE49-F238E27FC236}">
                  <a16:creationId xmlns:a16="http://schemas.microsoft.com/office/drawing/2014/main" id="{5CF1BA81-DC39-4DC7-ACC0-9D9E75D22398}"/>
                </a:ext>
              </a:extLst>
            </p:cNvPr>
            <p:cNvSpPr>
              <a:spLocks/>
            </p:cNvSpPr>
            <p:nvPr/>
          </p:nvSpPr>
          <p:spPr bwMode="auto">
            <a:xfrm flipH="1">
              <a:off x="611" y="1129"/>
              <a:ext cx="74" cy="73"/>
            </a:xfrm>
            <a:custGeom>
              <a:avLst/>
              <a:gdLst>
                <a:gd name="T0" fmla="*/ 0 w 322"/>
                <a:gd name="T1" fmla="*/ 0 h 315"/>
                <a:gd name="T2" fmla="*/ 0 w 322"/>
                <a:gd name="T3" fmla="*/ 0 h 315"/>
                <a:gd name="T4" fmla="*/ 0 w 322"/>
                <a:gd name="T5" fmla="*/ 0 h 315"/>
                <a:gd name="T6" fmla="*/ 0 w 322"/>
                <a:gd name="T7" fmla="*/ 0 h 315"/>
                <a:gd name="T8" fmla="*/ 0 w 322"/>
                <a:gd name="T9" fmla="*/ 0 h 315"/>
                <a:gd name="T10" fmla="*/ 0 w 322"/>
                <a:gd name="T11" fmla="*/ 0 h 315"/>
                <a:gd name="T12" fmla="*/ 0 w 322"/>
                <a:gd name="T13" fmla="*/ 0 h 315"/>
                <a:gd name="T14" fmla="*/ 0 w 322"/>
                <a:gd name="T15" fmla="*/ 0 h 315"/>
                <a:gd name="T16" fmla="*/ 0 w 322"/>
                <a:gd name="T17" fmla="*/ 0 h 315"/>
                <a:gd name="T18" fmla="*/ 0 w 322"/>
                <a:gd name="T19" fmla="*/ 0 h 315"/>
                <a:gd name="T20" fmla="*/ 0 w 322"/>
                <a:gd name="T21" fmla="*/ 0 h 315"/>
                <a:gd name="T22" fmla="*/ 0 w 322"/>
                <a:gd name="T23" fmla="*/ 0 h 315"/>
                <a:gd name="T24" fmla="*/ 0 w 322"/>
                <a:gd name="T25" fmla="*/ 0 h 315"/>
                <a:gd name="T26" fmla="*/ 0 w 322"/>
                <a:gd name="T27" fmla="*/ 0 h 315"/>
                <a:gd name="T28" fmla="*/ 0 w 322"/>
                <a:gd name="T29" fmla="*/ 0 h 315"/>
                <a:gd name="T30" fmla="*/ 0 w 322"/>
                <a:gd name="T31" fmla="*/ 0 h 315"/>
                <a:gd name="T32" fmla="*/ 0 w 322"/>
                <a:gd name="T33" fmla="*/ 0 h 315"/>
                <a:gd name="T34" fmla="*/ 0 w 322"/>
                <a:gd name="T35" fmla="*/ 0 h 315"/>
                <a:gd name="T36" fmla="*/ 0 w 322"/>
                <a:gd name="T37" fmla="*/ 0 h 3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22"/>
                <a:gd name="T58" fmla="*/ 0 h 315"/>
                <a:gd name="T59" fmla="*/ 322 w 322"/>
                <a:gd name="T60" fmla="*/ 315 h 3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22" h="315">
                  <a:moveTo>
                    <a:pt x="279" y="8"/>
                  </a:moveTo>
                  <a:lnTo>
                    <a:pt x="8" y="270"/>
                  </a:lnTo>
                  <a:lnTo>
                    <a:pt x="2" y="279"/>
                  </a:lnTo>
                  <a:lnTo>
                    <a:pt x="0" y="288"/>
                  </a:lnTo>
                  <a:lnTo>
                    <a:pt x="2" y="298"/>
                  </a:lnTo>
                  <a:lnTo>
                    <a:pt x="7" y="307"/>
                  </a:lnTo>
                  <a:lnTo>
                    <a:pt x="16" y="313"/>
                  </a:lnTo>
                  <a:lnTo>
                    <a:pt x="26" y="315"/>
                  </a:lnTo>
                  <a:lnTo>
                    <a:pt x="36" y="313"/>
                  </a:lnTo>
                  <a:lnTo>
                    <a:pt x="45" y="307"/>
                  </a:lnTo>
                  <a:lnTo>
                    <a:pt x="314" y="46"/>
                  </a:lnTo>
                  <a:lnTo>
                    <a:pt x="320" y="37"/>
                  </a:lnTo>
                  <a:lnTo>
                    <a:pt x="322" y="26"/>
                  </a:lnTo>
                  <a:lnTo>
                    <a:pt x="320" y="17"/>
                  </a:lnTo>
                  <a:lnTo>
                    <a:pt x="315" y="8"/>
                  </a:lnTo>
                  <a:lnTo>
                    <a:pt x="306" y="1"/>
                  </a:lnTo>
                  <a:lnTo>
                    <a:pt x="297" y="0"/>
                  </a:lnTo>
                  <a:lnTo>
                    <a:pt x="288" y="1"/>
                  </a:lnTo>
                  <a:lnTo>
                    <a:pt x="279"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18" name="Freeform 958">
              <a:extLst>
                <a:ext uri="{FF2B5EF4-FFF2-40B4-BE49-F238E27FC236}">
                  <a16:creationId xmlns:a16="http://schemas.microsoft.com/office/drawing/2014/main" id="{21ADE866-D831-4AD7-9651-7CE1C9AC192B}"/>
                </a:ext>
              </a:extLst>
            </p:cNvPr>
            <p:cNvSpPr>
              <a:spLocks/>
            </p:cNvSpPr>
            <p:nvPr/>
          </p:nvSpPr>
          <p:spPr bwMode="auto">
            <a:xfrm flipH="1">
              <a:off x="490" y="1117"/>
              <a:ext cx="163" cy="91"/>
            </a:xfrm>
            <a:custGeom>
              <a:avLst/>
              <a:gdLst>
                <a:gd name="T0" fmla="*/ 0 w 708"/>
                <a:gd name="T1" fmla="*/ 0 h 397"/>
                <a:gd name="T2" fmla="*/ 0 w 708"/>
                <a:gd name="T3" fmla="*/ 0 h 397"/>
                <a:gd name="T4" fmla="*/ 0 w 708"/>
                <a:gd name="T5" fmla="*/ 0 h 397"/>
                <a:gd name="T6" fmla="*/ 0 w 708"/>
                <a:gd name="T7" fmla="*/ 0 h 397"/>
                <a:gd name="T8" fmla="*/ 0 w 708"/>
                <a:gd name="T9" fmla="*/ 0 h 397"/>
                <a:gd name="T10" fmla="*/ 0 w 708"/>
                <a:gd name="T11" fmla="*/ 0 h 397"/>
                <a:gd name="T12" fmla="*/ 0 w 708"/>
                <a:gd name="T13" fmla="*/ 0 h 397"/>
                <a:gd name="T14" fmla="*/ 0 w 708"/>
                <a:gd name="T15" fmla="*/ 0 h 397"/>
                <a:gd name="T16" fmla="*/ 0 w 708"/>
                <a:gd name="T17" fmla="*/ 0 h 397"/>
                <a:gd name="T18" fmla="*/ 0 w 708"/>
                <a:gd name="T19" fmla="*/ 0 h 397"/>
                <a:gd name="T20" fmla="*/ 0 w 708"/>
                <a:gd name="T21" fmla="*/ 0 h 397"/>
                <a:gd name="T22" fmla="*/ 0 w 708"/>
                <a:gd name="T23" fmla="*/ 0 h 397"/>
                <a:gd name="T24" fmla="*/ 0 w 708"/>
                <a:gd name="T25" fmla="*/ 0 h 397"/>
                <a:gd name="T26" fmla="*/ 0 w 708"/>
                <a:gd name="T27" fmla="*/ 0 h 397"/>
                <a:gd name="T28" fmla="*/ 0 w 708"/>
                <a:gd name="T29" fmla="*/ 0 h 397"/>
                <a:gd name="T30" fmla="*/ 0 w 708"/>
                <a:gd name="T31" fmla="*/ 0 h 397"/>
                <a:gd name="T32" fmla="*/ 0 w 708"/>
                <a:gd name="T33" fmla="*/ 0 h 397"/>
                <a:gd name="T34" fmla="*/ 0 w 708"/>
                <a:gd name="T35" fmla="*/ 0 h 397"/>
                <a:gd name="T36" fmla="*/ 0 w 708"/>
                <a:gd name="T37" fmla="*/ 0 h 397"/>
                <a:gd name="T38" fmla="*/ 0 w 708"/>
                <a:gd name="T39" fmla="*/ 0 h 397"/>
                <a:gd name="T40" fmla="*/ 0 w 708"/>
                <a:gd name="T41" fmla="*/ 0 h 397"/>
                <a:gd name="T42" fmla="*/ 0 w 708"/>
                <a:gd name="T43" fmla="*/ 0 h 397"/>
                <a:gd name="T44" fmla="*/ 0 w 708"/>
                <a:gd name="T45" fmla="*/ 0 h 397"/>
                <a:gd name="T46" fmla="*/ 0 w 708"/>
                <a:gd name="T47" fmla="*/ 0 h 397"/>
                <a:gd name="T48" fmla="*/ 0 w 708"/>
                <a:gd name="T49" fmla="*/ 0 h 397"/>
                <a:gd name="T50" fmla="*/ 0 w 708"/>
                <a:gd name="T51" fmla="*/ 0 h 397"/>
                <a:gd name="T52" fmla="*/ 0 w 708"/>
                <a:gd name="T53" fmla="*/ 0 h 397"/>
                <a:gd name="T54" fmla="*/ 0 w 708"/>
                <a:gd name="T55" fmla="*/ 0 h 397"/>
                <a:gd name="T56" fmla="*/ 0 w 708"/>
                <a:gd name="T57" fmla="*/ 0 h 397"/>
                <a:gd name="T58" fmla="*/ 0 w 708"/>
                <a:gd name="T59" fmla="*/ 0 h 397"/>
                <a:gd name="T60" fmla="*/ 0 w 708"/>
                <a:gd name="T61" fmla="*/ 0 h 397"/>
                <a:gd name="T62" fmla="*/ 0 w 708"/>
                <a:gd name="T63" fmla="*/ 0 h 397"/>
                <a:gd name="T64" fmla="*/ 0 w 708"/>
                <a:gd name="T65" fmla="*/ 0 h 397"/>
                <a:gd name="T66" fmla="*/ 0 w 708"/>
                <a:gd name="T67" fmla="*/ 0 h 397"/>
                <a:gd name="T68" fmla="*/ 0 w 708"/>
                <a:gd name="T69" fmla="*/ 0 h 397"/>
                <a:gd name="T70" fmla="*/ 0 w 708"/>
                <a:gd name="T71" fmla="*/ 0 h 397"/>
                <a:gd name="T72" fmla="*/ 0 w 708"/>
                <a:gd name="T73" fmla="*/ 0 h 397"/>
                <a:gd name="T74" fmla="*/ 0 w 708"/>
                <a:gd name="T75" fmla="*/ 0 h 397"/>
                <a:gd name="T76" fmla="*/ 0 w 708"/>
                <a:gd name="T77" fmla="*/ 0 h 397"/>
                <a:gd name="T78" fmla="*/ 0 w 708"/>
                <a:gd name="T79" fmla="*/ 0 h 39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08"/>
                <a:gd name="T121" fmla="*/ 0 h 397"/>
                <a:gd name="T122" fmla="*/ 708 w 708"/>
                <a:gd name="T123" fmla="*/ 397 h 39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08" h="397">
                  <a:moveTo>
                    <a:pt x="665" y="15"/>
                  </a:moveTo>
                  <a:lnTo>
                    <a:pt x="664" y="17"/>
                  </a:lnTo>
                  <a:lnTo>
                    <a:pt x="662" y="24"/>
                  </a:lnTo>
                  <a:lnTo>
                    <a:pt x="658" y="36"/>
                  </a:lnTo>
                  <a:lnTo>
                    <a:pt x="652" y="49"/>
                  </a:lnTo>
                  <a:lnTo>
                    <a:pt x="645" y="66"/>
                  </a:lnTo>
                  <a:lnTo>
                    <a:pt x="636" y="85"/>
                  </a:lnTo>
                  <a:lnTo>
                    <a:pt x="624" y="106"/>
                  </a:lnTo>
                  <a:lnTo>
                    <a:pt x="611" y="128"/>
                  </a:lnTo>
                  <a:lnTo>
                    <a:pt x="595" y="151"/>
                  </a:lnTo>
                  <a:lnTo>
                    <a:pt x="578" y="176"/>
                  </a:lnTo>
                  <a:lnTo>
                    <a:pt x="559" y="200"/>
                  </a:lnTo>
                  <a:lnTo>
                    <a:pt x="537" y="224"/>
                  </a:lnTo>
                  <a:lnTo>
                    <a:pt x="512" y="246"/>
                  </a:lnTo>
                  <a:lnTo>
                    <a:pt x="486" y="269"/>
                  </a:lnTo>
                  <a:lnTo>
                    <a:pt x="456" y="289"/>
                  </a:lnTo>
                  <a:lnTo>
                    <a:pt x="425" y="308"/>
                  </a:lnTo>
                  <a:lnTo>
                    <a:pt x="404" y="318"/>
                  </a:lnTo>
                  <a:lnTo>
                    <a:pt x="382" y="327"/>
                  </a:lnTo>
                  <a:lnTo>
                    <a:pt x="360" y="334"/>
                  </a:lnTo>
                  <a:lnTo>
                    <a:pt x="337" y="340"/>
                  </a:lnTo>
                  <a:lnTo>
                    <a:pt x="314" y="345"/>
                  </a:lnTo>
                  <a:lnTo>
                    <a:pt x="290" y="349"/>
                  </a:lnTo>
                  <a:lnTo>
                    <a:pt x="266" y="352"/>
                  </a:lnTo>
                  <a:lnTo>
                    <a:pt x="242" y="353"/>
                  </a:lnTo>
                  <a:lnTo>
                    <a:pt x="216" y="353"/>
                  </a:lnTo>
                  <a:lnTo>
                    <a:pt x="191" y="352"/>
                  </a:lnTo>
                  <a:lnTo>
                    <a:pt x="165" y="351"/>
                  </a:lnTo>
                  <a:lnTo>
                    <a:pt x="139" y="347"/>
                  </a:lnTo>
                  <a:lnTo>
                    <a:pt x="112" y="342"/>
                  </a:lnTo>
                  <a:lnTo>
                    <a:pt x="84" y="335"/>
                  </a:lnTo>
                  <a:lnTo>
                    <a:pt x="57" y="328"/>
                  </a:lnTo>
                  <a:lnTo>
                    <a:pt x="28" y="319"/>
                  </a:lnTo>
                  <a:lnTo>
                    <a:pt x="19" y="318"/>
                  </a:lnTo>
                  <a:lnTo>
                    <a:pt x="12" y="321"/>
                  </a:lnTo>
                  <a:lnTo>
                    <a:pt x="5" y="326"/>
                  </a:lnTo>
                  <a:lnTo>
                    <a:pt x="1" y="332"/>
                  </a:lnTo>
                  <a:lnTo>
                    <a:pt x="0" y="342"/>
                  </a:lnTo>
                  <a:lnTo>
                    <a:pt x="2" y="349"/>
                  </a:lnTo>
                  <a:lnTo>
                    <a:pt x="8" y="357"/>
                  </a:lnTo>
                  <a:lnTo>
                    <a:pt x="14" y="361"/>
                  </a:lnTo>
                  <a:lnTo>
                    <a:pt x="44" y="370"/>
                  </a:lnTo>
                  <a:lnTo>
                    <a:pt x="75" y="378"/>
                  </a:lnTo>
                  <a:lnTo>
                    <a:pt x="104" y="384"/>
                  </a:lnTo>
                  <a:lnTo>
                    <a:pt x="134" y="390"/>
                  </a:lnTo>
                  <a:lnTo>
                    <a:pt x="162" y="394"/>
                  </a:lnTo>
                  <a:lnTo>
                    <a:pt x="191" y="396"/>
                  </a:lnTo>
                  <a:lnTo>
                    <a:pt x="218" y="397"/>
                  </a:lnTo>
                  <a:lnTo>
                    <a:pt x="246" y="397"/>
                  </a:lnTo>
                  <a:lnTo>
                    <a:pt x="273" y="395"/>
                  </a:lnTo>
                  <a:lnTo>
                    <a:pt x="299" y="392"/>
                  </a:lnTo>
                  <a:lnTo>
                    <a:pt x="325" y="388"/>
                  </a:lnTo>
                  <a:lnTo>
                    <a:pt x="350" y="382"/>
                  </a:lnTo>
                  <a:lnTo>
                    <a:pt x="374" y="375"/>
                  </a:lnTo>
                  <a:lnTo>
                    <a:pt x="399" y="366"/>
                  </a:lnTo>
                  <a:lnTo>
                    <a:pt x="422" y="357"/>
                  </a:lnTo>
                  <a:lnTo>
                    <a:pt x="446" y="345"/>
                  </a:lnTo>
                  <a:lnTo>
                    <a:pt x="481" y="326"/>
                  </a:lnTo>
                  <a:lnTo>
                    <a:pt x="512" y="304"/>
                  </a:lnTo>
                  <a:lnTo>
                    <a:pt x="542" y="280"/>
                  </a:lnTo>
                  <a:lnTo>
                    <a:pt x="568" y="256"/>
                  </a:lnTo>
                  <a:lnTo>
                    <a:pt x="591" y="230"/>
                  </a:lnTo>
                  <a:lnTo>
                    <a:pt x="613" y="204"/>
                  </a:lnTo>
                  <a:lnTo>
                    <a:pt x="632" y="178"/>
                  </a:lnTo>
                  <a:lnTo>
                    <a:pt x="649" y="153"/>
                  </a:lnTo>
                  <a:lnTo>
                    <a:pt x="663" y="129"/>
                  </a:lnTo>
                  <a:lnTo>
                    <a:pt x="675" y="106"/>
                  </a:lnTo>
                  <a:lnTo>
                    <a:pt x="685" y="85"/>
                  </a:lnTo>
                  <a:lnTo>
                    <a:pt x="693" y="67"/>
                  </a:lnTo>
                  <a:lnTo>
                    <a:pt x="698" y="53"/>
                  </a:lnTo>
                  <a:lnTo>
                    <a:pt x="703" y="40"/>
                  </a:lnTo>
                  <a:lnTo>
                    <a:pt x="706" y="32"/>
                  </a:lnTo>
                  <a:lnTo>
                    <a:pt x="707" y="28"/>
                  </a:lnTo>
                  <a:lnTo>
                    <a:pt x="708" y="19"/>
                  </a:lnTo>
                  <a:lnTo>
                    <a:pt x="706" y="11"/>
                  </a:lnTo>
                  <a:lnTo>
                    <a:pt x="701" y="4"/>
                  </a:lnTo>
                  <a:lnTo>
                    <a:pt x="693" y="0"/>
                  </a:lnTo>
                  <a:lnTo>
                    <a:pt x="684" y="0"/>
                  </a:lnTo>
                  <a:lnTo>
                    <a:pt x="676" y="3"/>
                  </a:lnTo>
                  <a:lnTo>
                    <a:pt x="669" y="8"/>
                  </a:lnTo>
                  <a:lnTo>
                    <a:pt x="665"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19" name="Freeform 959">
              <a:extLst>
                <a:ext uri="{FF2B5EF4-FFF2-40B4-BE49-F238E27FC236}">
                  <a16:creationId xmlns:a16="http://schemas.microsoft.com/office/drawing/2014/main" id="{F9CB9252-340F-49AE-843E-DA6069E644DC}"/>
                </a:ext>
              </a:extLst>
            </p:cNvPr>
            <p:cNvSpPr>
              <a:spLocks/>
            </p:cNvSpPr>
            <p:nvPr/>
          </p:nvSpPr>
          <p:spPr bwMode="auto">
            <a:xfrm flipH="1">
              <a:off x="635" y="1167"/>
              <a:ext cx="49" cy="41"/>
            </a:xfrm>
            <a:custGeom>
              <a:avLst/>
              <a:gdLst>
                <a:gd name="T0" fmla="*/ 0 w 215"/>
                <a:gd name="T1" fmla="*/ 0 h 181"/>
                <a:gd name="T2" fmla="*/ 0 w 215"/>
                <a:gd name="T3" fmla="*/ 0 h 181"/>
                <a:gd name="T4" fmla="*/ 0 w 215"/>
                <a:gd name="T5" fmla="*/ 0 h 181"/>
                <a:gd name="T6" fmla="*/ 0 w 215"/>
                <a:gd name="T7" fmla="*/ 0 h 181"/>
                <a:gd name="T8" fmla="*/ 0 w 215"/>
                <a:gd name="T9" fmla="*/ 0 h 181"/>
                <a:gd name="T10" fmla="*/ 0 w 215"/>
                <a:gd name="T11" fmla="*/ 0 h 181"/>
                <a:gd name="T12" fmla="*/ 0 w 215"/>
                <a:gd name="T13" fmla="*/ 0 h 181"/>
                <a:gd name="T14" fmla="*/ 0 w 215"/>
                <a:gd name="T15" fmla="*/ 0 h 181"/>
                <a:gd name="T16" fmla="*/ 0 w 215"/>
                <a:gd name="T17" fmla="*/ 0 h 181"/>
                <a:gd name="T18" fmla="*/ 0 w 215"/>
                <a:gd name="T19" fmla="*/ 0 h 181"/>
                <a:gd name="T20" fmla="*/ 0 w 215"/>
                <a:gd name="T21" fmla="*/ 0 h 181"/>
                <a:gd name="T22" fmla="*/ 0 w 215"/>
                <a:gd name="T23" fmla="*/ 0 h 181"/>
                <a:gd name="T24" fmla="*/ 0 w 215"/>
                <a:gd name="T25" fmla="*/ 0 h 181"/>
                <a:gd name="T26" fmla="*/ 0 w 215"/>
                <a:gd name="T27" fmla="*/ 0 h 181"/>
                <a:gd name="T28" fmla="*/ 0 w 215"/>
                <a:gd name="T29" fmla="*/ 0 h 181"/>
                <a:gd name="T30" fmla="*/ 0 w 215"/>
                <a:gd name="T31" fmla="*/ 0 h 181"/>
                <a:gd name="T32" fmla="*/ 0 w 215"/>
                <a:gd name="T33" fmla="*/ 0 h 181"/>
                <a:gd name="T34" fmla="*/ 0 w 215"/>
                <a:gd name="T35" fmla="*/ 0 h 181"/>
                <a:gd name="T36" fmla="*/ 0 w 215"/>
                <a:gd name="T37" fmla="*/ 0 h 181"/>
                <a:gd name="T38" fmla="*/ 0 w 215"/>
                <a:gd name="T39" fmla="*/ 0 h 181"/>
                <a:gd name="T40" fmla="*/ 0 w 215"/>
                <a:gd name="T41" fmla="*/ 0 h 181"/>
                <a:gd name="T42" fmla="*/ 0 w 215"/>
                <a:gd name="T43" fmla="*/ 0 h 181"/>
                <a:gd name="T44" fmla="*/ 0 w 215"/>
                <a:gd name="T45" fmla="*/ 0 h 181"/>
                <a:gd name="T46" fmla="*/ 0 w 215"/>
                <a:gd name="T47" fmla="*/ 0 h 181"/>
                <a:gd name="T48" fmla="*/ 0 w 215"/>
                <a:gd name="T49" fmla="*/ 0 h 181"/>
                <a:gd name="T50" fmla="*/ 0 w 215"/>
                <a:gd name="T51" fmla="*/ 0 h 181"/>
                <a:gd name="T52" fmla="*/ 0 w 215"/>
                <a:gd name="T53" fmla="*/ 0 h 181"/>
                <a:gd name="T54" fmla="*/ 0 w 215"/>
                <a:gd name="T55" fmla="*/ 0 h 181"/>
                <a:gd name="T56" fmla="*/ 0 w 215"/>
                <a:gd name="T57" fmla="*/ 0 h 181"/>
                <a:gd name="T58" fmla="*/ 0 w 215"/>
                <a:gd name="T59" fmla="*/ 0 h 181"/>
                <a:gd name="T60" fmla="*/ 0 w 215"/>
                <a:gd name="T61" fmla="*/ 0 h 181"/>
                <a:gd name="T62" fmla="*/ 0 w 215"/>
                <a:gd name="T63" fmla="*/ 0 h 181"/>
                <a:gd name="T64" fmla="*/ 0 w 215"/>
                <a:gd name="T65" fmla="*/ 0 h 181"/>
                <a:gd name="T66" fmla="*/ 0 w 215"/>
                <a:gd name="T67" fmla="*/ 0 h 181"/>
                <a:gd name="T68" fmla="*/ 0 w 215"/>
                <a:gd name="T69" fmla="*/ 0 h 181"/>
                <a:gd name="T70" fmla="*/ 0 w 215"/>
                <a:gd name="T71" fmla="*/ 0 h 181"/>
                <a:gd name="T72" fmla="*/ 0 w 215"/>
                <a:gd name="T73" fmla="*/ 0 h 181"/>
                <a:gd name="T74" fmla="*/ 0 w 215"/>
                <a:gd name="T75" fmla="*/ 0 h 181"/>
                <a:gd name="T76" fmla="*/ 0 w 215"/>
                <a:gd name="T77" fmla="*/ 0 h 181"/>
                <a:gd name="T78" fmla="*/ 0 w 215"/>
                <a:gd name="T79" fmla="*/ 0 h 181"/>
                <a:gd name="T80" fmla="*/ 0 w 215"/>
                <a:gd name="T81" fmla="*/ 0 h 181"/>
                <a:gd name="T82" fmla="*/ 0 w 215"/>
                <a:gd name="T83" fmla="*/ 0 h 181"/>
                <a:gd name="T84" fmla="*/ 0 w 215"/>
                <a:gd name="T85" fmla="*/ 0 h 181"/>
                <a:gd name="T86" fmla="*/ 0 w 215"/>
                <a:gd name="T87" fmla="*/ 0 h 181"/>
                <a:gd name="T88" fmla="*/ 0 w 215"/>
                <a:gd name="T89" fmla="*/ 0 h 181"/>
                <a:gd name="T90" fmla="*/ 0 w 215"/>
                <a:gd name="T91" fmla="*/ 0 h 181"/>
                <a:gd name="T92" fmla="*/ 0 w 215"/>
                <a:gd name="T93" fmla="*/ 0 h 181"/>
                <a:gd name="T94" fmla="*/ 0 w 215"/>
                <a:gd name="T95" fmla="*/ 0 h 181"/>
                <a:gd name="T96" fmla="*/ 0 w 215"/>
                <a:gd name="T97" fmla="*/ 0 h 181"/>
                <a:gd name="T98" fmla="*/ 0 w 215"/>
                <a:gd name="T99" fmla="*/ 0 h 181"/>
                <a:gd name="T100" fmla="*/ 0 w 215"/>
                <a:gd name="T101" fmla="*/ 0 h 181"/>
                <a:gd name="T102" fmla="*/ 0 w 215"/>
                <a:gd name="T103" fmla="*/ 0 h 181"/>
                <a:gd name="T104" fmla="*/ 0 w 215"/>
                <a:gd name="T105" fmla="*/ 0 h 181"/>
                <a:gd name="T106" fmla="*/ 0 w 215"/>
                <a:gd name="T107" fmla="*/ 0 h 181"/>
                <a:gd name="T108" fmla="*/ 0 w 215"/>
                <a:gd name="T109" fmla="*/ 0 h 181"/>
                <a:gd name="T110" fmla="*/ 0 w 215"/>
                <a:gd name="T111" fmla="*/ 0 h 181"/>
                <a:gd name="T112" fmla="*/ 0 w 215"/>
                <a:gd name="T113" fmla="*/ 0 h 181"/>
                <a:gd name="T114" fmla="*/ 0 w 215"/>
                <a:gd name="T115" fmla="*/ 0 h 181"/>
                <a:gd name="T116" fmla="*/ 0 w 215"/>
                <a:gd name="T117" fmla="*/ 0 h 181"/>
                <a:gd name="T118" fmla="*/ 0 w 215"/>
                <a:gd name="T119" fmla="*/ 0 h 181"/>
                <a:gd name="T120" fmla="*/ 0 w 215"/>
                <a:gd name="T121" fmla="*/ 0 h 1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15"/>
                <a:gd name="T184" fmla="*/ 0 h 181"/>
                <a:gd name="T185" fmla="*/ 215 w 215"/>
                <a:gd name="T186" fmla="*/ 181 h 1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15" h="181">
                  <a:moveTo>
                    <a:pt x="5" y="47"/>
                  </a:moveTo>
                  <a:lnTo>
                    <a:pt x="4" y="51"/>
                  </a:lnTo>
                  <a:lnTo>
                    <a:pt x="1" y="56"/>
                  </a:lnTo>
                  <a:lnTo>
                    <a:pt x="0" y="61"/>
                  </a:lnTo>
                  <a:lnTo>
                    <a:pt x="0" y="67"/>
                  </a:lnTo>
                  <a:lnTo>
                    <a:pt x="0" y="72"/>
                  </a:lnTo>
                  <a:lnTo>
                    <a:pt x="1" y="77"/>
                  </a:lnTo>
                  <a:lnTo>
                    <a:pt x="3" y="82"/>
                  </a:lnTo>
                  <a:lnTo>
                    <a:pt x="5" y="87"/>
                  </a:lnTo>
                  <a:lnTo>
                    <a:pt x="9" y="93"/>
                  </a:lnTo>
                  <a:lnTo>
                    <a:pt x="16" y="98"/>
                  </a:lnTo>
                  <a:lnTo>
                    <a:pt x="22" y="102"/>
                  </a:lnTo>
                  <a:lnTo>
                    <a:pt x="31" y="104"/>
                  </a:lnTo>
                  <a:lnTo>
                    <a:pt x="30" y="109"/>
                  </a:lnTo>
                  <a:lnTo>
                    <a:pt x="29" y="115"/>
                  </a:lnTo>
                  <a:lnTo>
                    <a:pt x="27" y="120"/>
                  </a:lnTo>
                  <a:lnTo>
                    <a:pt x="27" y="125"/>
                  </a:lnTo>
                  <a:lnTo>
                    <a:pt x="29" y="136"/>
                  </a:lnTo>
                  <a:lnTo>
                    <a:pt x="33" y="146"/>
                  </a:lnTo>
                  <a:lnTo>
                    <a:pt x="38" y="155"/>
                  </a:lnTo>
                  <a:lnTo>
                    <a:pt x="47" y="164"/>
                  </a:lnTo>
                  <a:lnTo>
                    <a:pt x="49" y="165"/>
                  </a:lnTo>
                  <a:lnTo>
                    <a:pt x="51" y="167"/>
                  </a:lnTo>
                  <a:lnTo>
                    <a:pt x="53" y="168"/>
                  </a:lnTo>
                  <a:lnTo>
                    <a:pt x="55" y="168"/>
                  </a:lnTo>
                  <a:lnTo>
                    <a:pt x="64" y="171"/>
                  </a:lnTo>
                  <a:lnTo>
                    <a:pt x="78" y="175"/>
                  </a:lnTo>
                  <a:lnTo>
                    <a:pt x="98" y="178"/>
                  </a:lnTo>
                  <a:lnTo>
                    <a:pt x="118" y="181"/>
                  </a:lnTo>
                  <a:lnTo>
                    <a:pt x="139" y="180"/>
                  </a:lnTo>
                  <a:lnTo>
                    <a:pt x="161" y="177"/>
                  </a:lnTo>
                  <a:lnTo>
                    <a:pt x="181" y="168"/>
                  </a:lnTo>
                  <a:lnTo>
                    <a:pt x="196" y="155"/>
                  </a:lnTo>
                  <a:lnTo>
                    <a:pt x="198" y="154"/>
                  </a:lnTo>
                  <a:lnTo>
                    <a:pt x="198" y="152"/>
                  </a:lnTo>
                  <a:lnTo>
                    <a:pt x="199" y="152"/>
                  </a:lnTo>
                  <a:lnTo>
                    <a:pt x="199" y="151"/>
                  </a:lnTo>
                  <a:lnTo>
                    <a:pt x="203" y="145"/>
                  </a:lnTo>
                  <a:lnTo>
                    <a:pt x="208" y="132"/>
                  </a:lnTo>
                  <a:lnTo>
                    <a:pt x="212" y="115"/>
                  </a:lnTo>
                  <a:lnTo>
                    <a:pt x="215" y="94"/>
                  </a:lnTo>
                  <a:lnTo>
                    <a:pt x="215" y="85"/>
                  </a:lnTo>
                  <a:lnTo>
                    <a:pt x="213" y="76"/>
                  </a:lnTo>
                  <a:lnTo>
                    <a:pt x="211" y="68"/>
                  </a:lnTo>
                  <a:lnTo>
                    <a:pt x="207" y="59"/>
                  </a:lnTo>
                  <a:lnTo>
                    <a:pt x="200" y="48"/>
                  </a:lnTo>
                  <a:lnTo>
                    <a:pt x="194" y="39"/>
                  </a:lnTo>
                  <a:lnTo>
                    <a:pt x="185" y="31"/>
                  </a:lnTo>
                  <a:lnTo>
                    <a:pt x="174" y="24"/>
                  </a:lnTo>
                  <a:lnTo>
                    <a:pt x="163" y="18"/>
                  </a:lnTo>
                  <a:lnTo>
                    <a:pt x="150" y="13"/>
                  </a:lnTo>
                  <a:lnTo>
                    <a:pt x="135" y="9"/>
                  </a:lnTo>
                  <a:lnTo>
                    <a:pt x="120" y="5"/>
                  </a:lnTo>
                  <a:lnTo>
                    <a:pt x="107" y="3"/>
                  </a:lnTo>
                  <a:lnTo>
                    <a:pt x="92" y="0"/>
                  </a:lnTo>
                  <a:lnTo>
                    <a:pt x="77" y="0"/>
                  </a:lnTo>
                  <a:lnTo>
                    <a:pt x="60" y="3"/>
                  </a:lnTo>
                  <a:lnTo>
                    <a:pt x="44" y="8"/>
                  </a:lnTo>
                  <a:lnTo>
                    <a:pt x="29" y="16"/>
                  </a:lnTo>
                  <a:lnTo>
                    <a:pt x="16" y="29"/>
                  </a:lnTo>
                  <a:lnTo>
                    <a:pt x="5"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20" name="Freeform 960">
              <a:extLst>
                <a:ext uri="{FF2B5EF4-FFF2-40B4-BE49-F238E27FC236}">
                  <a16:creationId xmlns:a16="http://schemas.microsoft.com/office/drawing/2014/main" id="{E2AE05F9-6702-4DEA-822D-ECA31805E520}"/>
                </a:ext>
              </a:extLst>
            </p:cNvPr>
            <p:cNvSpPr>
              <a:spLocks/>
            </p:cNvSpPr>
            <p:nvPr/>
          </p:nvSpPr>
          <p:spPr bwMode="auto">
            <a:xfrm flipH="1">
              <a:off x="648" y="1179"/>
              <a:ext cx="22" cy="17"/>
            </a:xfrm>
            <a:custGeom>
              <a:avLst/>
              <a:gdLst>
                <a:gd name="T0" fmla="*/ 0 w 99"/>
                <a:gd name="T1" fmla="*/ 0 h 74"/>
                <a:gd name="T2" fmla="*/ 0 w 99"/>
                <a:gd name="T3" fmla="*/ 0 h 74"/>
                <a:gd name="T4" fmla="*/ 0 w 99"/>
                <a:gd name="T5" fmla="*/ 0 h 74"/>
                <a:gd name="T6" fmla="*/ 0 w 99"/>
                <a:gd name="T7" fmla="*/ 0 h 74"/>
                <a:gd name="T8" fmla="*/ 0 w 99"/>
                <a:gd name="T9" fmla="*/ 0 h 74"/>
                <a:gd name="T10" fmla="*/ 0 w 99"/>
                <a:gd name="T11" fmla="*/ 0 h 74"/>
                <a:gd name="T12" fmla="*/ 0 w 99"/>
                <a:gd name="T13" fmla="*/ 0 h 74"/>
                <a:gd name="T14" fmla="*/ 0 w 99"/>
                <a:gd name="T15" fmla="*/ 0 h 74"/>
                <a:gd name="T16" fmla="*/ 0 w 99"/>
                <a:gd name="T17" fmla="*/ 0 h 74"/>
                <a:gd name="T18" fmla="*/ 0 w 99"/>
                <a:gd name="T19" fmla="*/ 0 h 74"/>
                <a:gd name="T20" fmla="*/ 0 w 99"/>
                <a:gd name="T21" fmla="*/ 0 h 74"/>
                <a:gd name="T22" fmla="*/ 0 w 99"/>
                <a:gd name="T23" fmla="*/ 0 h 74"/>
                <a:gd name="T24" fmla="*/ 0 w 99"/>
                <a:gd name="T25" fmla="*/ 0 h 74"/>
                <a:gd name="T26" fmla="*/ 0 w 99"/>
                <a:gd name="T27" fmla="*/ 0 h 74"/>
                <a:gd name="T28" fmla="*/ 0 w 99"/>
                <a:gd name="T29" fmla="*/ 0 h 74"/>
                <a:gd name="T30" fmla="*/ 0 w 99"/>
                <a:gd name="T31" fmla="*/ 0 h 74"/>
                <a:gd name="T32" fmla="*/ 0 w 99"/>
                <a:gd name="T33" fmla="*/ 0 h 74"/>
                <a:gd name="T34" fmla="*/ 0 w 99"/>
                <a:gd name="T35" fmla="*/ 0 h 74"/>
                <a:gd name="T36" fmla="*/ 0 w 99"/>
                <a:gd name="T37" fmla="*/ 0 h 74"/>
                <a:gd name="T38" fmla="*/ 0 w 99"/>
                <a:gd name="T39" fmla="*/ 0 h 74"/>
                <a:gd name="T40" fmla="*/ 0 w 99"/>
                <a:gd name="T41" fmla="*/ 0 h 74"/>
                <a:gd name="T42" fmla="*/ 0 w 99"/>
                <a:gd name="T43" fmla="*/ 0 h 74"/>
                <a:gd name="T44" fmla="*/ 0 w 99"/>
                <a:gd name="T45" fmla="*/ 0 h 74"/>
                <a:gd name="T46" fmla="*/ 0 w 99"/>
                <a:gd name="T47" fmla="*/ 0 h 74"/>
                <a:gd name="T48" fmla="*/ 0 w 99"/>
                <a:gd name="T49" fmla="*/ 0 h 74"/>
                <a:gd name="T50" fmla="*/ 0 w 99"/>
                <a:gd name="T51" fmla="*/ 0 h 74"/>
                <a:gd name="T52" fmla="*/ 0 w 99"/>
                <a:gd name="T53" fmla="*/ 0 h 74"/>
                <a:gd name="T54" fmla="*/ 0 w 99"/>
                <a:gd name="T55" fmla="*/ 0 h 74"/>
                <a:gd name="T56" fmla="*/ 0 w 99"/>
                <a:gd name="T57" fmla="*/ 0 h 74"/>
                <a:gd name="T58" fmla="*/ 0 w 99"/>
                <a:gd name="T59" fmla="*/ 0 h 74"/>
                <a:gd name="T60" fmla="*/ 0 w 99"/>
                <a:gd name="T61" fmla="*/ 0 h 74"/>
                <a:gd name="T62" fmla="*/ 0 w 99"/>
                <a:gd name="T63" fmla="*/ 0 h 74"/>
                <a:gd name="T64" fmla="*/ 0 w 99"/>
                <a:gd name="T65" fmla="*/ 0 h 74"/>
                <a:gd name="T66" fmla="*/ 0 w 99"/>
                <a:gd name="T67" fmla="*/ 0 h 74"/>
                <a:gd name="T68" fmla="*/ 0 w 99"/>
                <a:gd name="T69" fmla="*/ 0 h 74"/>
                <a:gd name="T70" fmla="*/ 0 w 99"/>
                <a:gd name="T71" fmla="*/ 0 h 74"/>
                <a:gd name="T72" fmla="*/ 0 w 99"/>
                <a:gd name="T73" fmla="*/ 0 h 74"/>
                <a:gd name="T74" fmla="*/ 0 w 99"/>
                <a:gd name="T75" fmla="*/ 0 h 74"/>
                <a:gd name="T76" fmla="*/ 0 w 99"/>
                <a:gd name="T77" fmla="*/ 0 h 74"/>
                <a:gd name="T78" fmla="*/ 0 w 99"/>
                <a:gd name="T79" fmla="*/ 0 h 74"/>
                <a:gd name="T80" fmla="*/ 0 w 99"/>
                <a:gd name="T81" fmla="*/ 0 h 74"/>
                <a:gd name="T82" fmla="*/ 0 w 99"/>
                <a:gd name="T83" fmla="*/ 0 h 74"/>
                <a:gd name="T84" fmla="*/ 0 w 99"/>
                <a:gd name="T85" fmla="*/ 0 h 74"/>
                <a:gd name="T86" fmla="*/ 0 w 99"/>
                <a:gd name="T87" fmla="*/ 0 h 74"/>
                <a:gd name="T88" fmla="*/ 0 w 99"/>
                <a:gd name="T89" fmla="*/ 0 h 74"/>
                <a:gd name="T90" fmla="*/ 0 w 99"/>
                <a:gd name="T91" fmla="*/ 0 h 74"/>
                <a:gd name="T92" fmla="*/ 0 w 99"/>
                <a:gd name="T93" fmla="*/ 0 h 74"/>
                <a:gd name="T94" fmla="*/ 0 w 99"/>
                <a:gd name="T95" fmla="*/ 0 h 74"/>
                <a:gd name="T96" fmla="*/ 0 w 99"/>
                <a:gd name="T97" fmla="*/ 0 h 74"/>
                <a:gd name="T98" fmla="*/ 0 w 99"/>
                <a:gd name="T99" fmla="*/ 0 h 74"/>
                <a:gd name="T100" fmla="*/ 0 w 99"/>
                <a:gd name="T101" fmla="*/ 0 h 74"/>
                <a:gd name="T102" fmla="*/ 0 w 99"/>
                <a:gd name="T103" fmla="*/ 0 h 74"/>
                <a:gd name="T104" fmla="*/ 0 w 99"/>
                <a:gd name="T105" fmla="*/ 0 h 74"/>
                <a:gd name="T106" fmla="*/ 0 w 99"/>
                <a:gd name="T107" fmla="*/ 0 h 74"/>
                <a:gd name="T108" fmla="*/ 0 w 99"/>
                <a:gd name="T109" fmla="*/ 0 h 74"/>
                <a:gd name="T110" fmla="*/ 0 w 99"/>
                <a:gd name="T111" fmla="*/ 0 h 74"/>
                <a:gd name="T112" fmla="*/ 0 w 99"/>
                <a:gd name="T113" fmla="*/ 0 h 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9"/>
                <a:gd name="T172" fmla="*/ 0 h 74"/>
                <a:gd name="T173" fmla="*/ 99 w 99"/>
                <a:gd name="T174" fmla="*/ 74 h 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9" h="74">
                  <a:moveTo>
                    <a:pt x="43" y="2"/>
                  </a:moveTo>
                  <a:lnTo>
                    <a:pt x="45" y="3"/>
                  </a:lnTo>
                  <a:lnTo>
                    <a:pt x="46" y="3"/>
                  </a:lnTo>
                  <a:lnTo>
                    <a:pt x="47" y="3"/>
                  </a:lnTo>
                  <a:lnTo>
                    <a:pt x="54" y="5"/>
                  </a:lnTo>
                  <a:lnTo>
                    <a:pt x="62" y="6"/>
                  </a:lnTo>
                  <a:lnTo>
                    <a:pt x="69" y="7"/>
                  </a:lnTo>
                  <a:lnTo>
                    <a:pt x="76" y="10"/>
                  </a:lnTo>
                  <a:lnTo>
                    <a:pt x="82" y="14"/>
                  </a:lnTo>
                  <a:lnTo>
                    <a:pt x="89" y="16"/>
                  </a:lnTo>
                  <a:lnTo>
                    <a:pt x="93" y="22"/>
                  </a:lnTo>
                  <a:lnTo>
                    <a:pt x="97" y="27"/>
                  </a:lnTo>
                  <a:lnTo>
                    <a:pt x="98" y="29"/>
                  </a:lnTo>
                  <a:lnTo>
                    <a:pt x="99" y="33"/>
                  </a:lnTo>
                  <a:lnTo>
                    <a:pt x="99" y="37"/>
                  </a:lnTo>
                  <a:lnTo>
                    <a:pt x="99" y="40"/>
                  </a:lnTo>
                  <a:lnTo>
                    <a:pt x="99" y="49"/>
                  </a:lnTo>
                  <a:lnTo>
                    <a:pt x="97" y="55"/>
                  </a:lnTo>
                  <a:lnTo>
                    <a:pt x="95" y="62"/>
                  </a:lnTo>
                  <a:lnTo>
                    <a:pt x="93" y="67"/>
                  </a:lnTo>
                  <a:lnTo>
                    <a:pt x="88" y="70"/>
                  </a:lnTo>
                  <a:lnTo>
                    <a:pt x="81" y="72"/>
                  </a:lnTo>
                  <a:lnTo>
                    <a:pt x="73" y="74"/>
                  </a:lnTo>
                  <a:lnTo>
                    <a:pt x="63" y="74"/>
                  </a:lnTo>
                  <a:lnTo>
                    <a:pt x="52" y="72"/>
                  </a:lnTo>
                  <a:lnTo>
                    <a:pt x="42" y="72"/>
                  </a:lnTo>
                  <a:lnTo>
                    <a:pt x="30" y="70"/>
                  </a:lnTo>
                  <a:lnTo>
                    <a:pt x="20" y="67"/>
                  </a:lnTo>
                  <a:lnTo>
                    <a:pt x="21" y="63"/>
                  </a:lnTo>
                  <a:lnTo>
                    <a:pt x="23" y="58"/>
                  </a:lnTo>
                  <a:lnTo>
                    <a:pt x="25" y="53"/>
                  </a:lnTo>
                  <a:lnTo>
                    <a:pt x="28" y="48"/>
                  </a:lnTo>
                  <a:lnTo>
                    <a:pt x="30" y="45"/>
                  </a:lnTo>
                  <a:lnTo>
                    <a:pt x="32" y="41"/>
                  </a:lnTo>
                  <a:lnTo>
                    <a:pt x="33" y="37"/>
                  </a:lnTo>
                  <a:lnTo>
                    <a:pt x="33" y="32"/>
                  </a:lnTo>
                  <a:lnTo>
                    <a:pt x="33" y="29"/>
                  </a:lnTo>
                  <a:lnTo>
                    <a:pt x="33" y="28"/>
                  </a:lnTo>
                  <a:lnTo>
                    <a:pt x="33" y="26"/>
                  </a:lnTo>
                  <a:lnTo>
                    <a:pt x="32" y="24"/>
                  </a:lnTo>
                  <a:lnTo>
                    <a:pt x="29" y="19"/>
                  </a:lnTo>
                  <a:lnTo>
                    <a:pt x="25" y="14"/>
                  </a:lnTo>
                  <a:lnTo>
                    <a:pt x="20" y="10"/>
                  </a:lnTo>
                  <a:lnTo>
                    <a:pt x="15" y="7"/>
                  </a:lnTo>
                  <a:lnTo>
                    <a:pt x="13" y="7"/>
                  </a:lnTo>
                  <a:lnTo>
                    <a:pt x="10" y="6"/>
                  </a:lnTo>
                  <a:lnTo>
                    <a:pt x="6" y="6"/>
                  </a:lnTo>
                  <a:lnTo>
                    <a:pt x="0" y="5"/>
                  </a:lnTo>
                  <a:lnTo>
                    <a:pt x="7" y="2"/>
                  </a:lnTo>
                  <a:lnTo>
                    <a:pt x="13" y="0"/>
                  </a:lnTo>
                  <a:lnTo>
                    <a:pt x="20" y="0"/>
                  </a:lnTo>
                  <a:lnTo>
                    <a:pt x="26" y="0"/>
                  </a:lnTo>
                  <a:lnTo>
                    <a:pt x="32" y="0"/>
                  </a:lnTo>
                  <a:lnTo>
                    <a:pt x="37" y="1"/>
                  </a:lnTo>
                  <a:lnTo>
                    <a:pt x="41" y="1"/>
                  </a:lnTo>
                  <a:lnTo>
                    <a:pt x="43" y="2"/>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21" name="Freeform 961">
              <a:extLst>
                <a:ext uri="{FF2B5EF4-FFF2-40B4-BE49-F238E27FC236}">
                  <a16:creationId xmlns:a16="http://schemas.microsoft.com/office/drawing/2014/main" id="{6CFD9D01-912C-42AF-A718-A186B2F11D97}"/>
                </a:ext>
              </a:extLst>
            </p:cNvPr>
            <p:cNvSpPr>
              <a:spLocks/>
            </p:cNvSpPr>
            <p:nvPr/>
          </p:nvSpPr>
          <p:spPr bwMode="auto">
            <a:xfrm flipH="1">
              <a:off x="472" y="1105"/>
              <a:ext cx="56" cy="58"/>
            </a:xfrm>
            <a:custGeom>
              <a:avLst/>
              <a:gdLst>
                <a:gd name="T0" fmla="*/ 0 w 245"/>
                <a:gd name="T1" fmla="*/ 0 h 256"/>
                <a:gd name="T2" fmla="*/ 0 w 245"/>
                <a:gd name="T3" fmla="*/ 0 h 256"/>
                <a:gd name="T4" fmla="*/ 0 w 245"/>
                <a:gd name="T5" fmla="*/ 0 h 256"/>
                <a:gd name="T6" fmla="*/ 0 w 245"/>
                <a:gd name="T7" fmla="*/ 0 h 256"/>
                <a:gd name="T8" fmla="*/ 0 w 245"/>
                <a:gd name="T9" fmla="*/ 0 h 256"/>
                <a:gd name="T10" fmla="*/ 0 60000 65536"/>
                <a:gd name="T11" fmla="*/ 0 60000 65536"/>
                <a:gd name="T12" fmla="*/ 0 60000 65536"/>
                <a:gd name="T13" fmla="*/ 0 60000 65536"/>
                <a:gd name="T14" fmla="*/ 0 60000 65536"/>
                <a:gd name="T15" fmla="*/ 0 w 245"/>
                <a:gd name="T16" fmla="*/ 0 h 256"/>
                <a:gd name="T17" fmla="*/ 245 w 245"/>
                <a:gd name="T18" fmla="*/ 256 h 256"/>
              </a:gdLst>
              <a:ahLst/>
              <a:cxnLst>
                <a:cxn ang="T10">
                  <a:pos x="T0" y="T1"/>
                </a:cxn>
                <a:cxn ang="T11">
                  <a:pos x="T2" y="T3"/>
                </a:cxn>
                <a:cxn ang="T12">
                  <a:pos x="T4" y="T5"/>
                </a:cxn>
                <a:cxn ang="T13">
                  <a:pos x="T6" y="T7"/>
                </a:cxn>
                <a:cxn ang="T14">
                  <a:pos x="T8" y="T9"/>
                </a:cxn>
              </a:cxnLst>
              <a:rect l="T15" t="T16" r="T17" b="T18"/>
              <a:pathLst>
                <a:path w="245" h="256">
                  <a:moveTo>
                    <a:pt x="117" y="0"/>
                  </a:moveTo>
                  <a:lnTo>
                    <a:pt x="0" y="157"/>
                  </a:lnTo>
                  <a:lnTo>
                    <a:pt x="128" y="256"/>
                  </a:lnTo>
                  <a:lnTo>
                    <a:pt x="245" y="89"/>
                  </a:lnTo>
                  <a:lnTo>
                    <a:pt x="117"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22" name="Freeform 962">
              <a:extLst>
                <a:ext uri="{FF2B5EF4-FFF2-40B4-BE49-F238E27FC236}">
                  <a16:creationId xmlns:a16="http://schemas.microsoft.com/office/drawing/2014/main" id="{572968B6-2EC6-4696-BFE4-C716458CD209}"/>
                </a:ext>
              </a:extLst>
            </p:cNvPr>
            <p:cNvSpPr>
              <a:spLocks/>
            </p:cNvSpPr>
            <p:nvPr/>
          </p:nvSpPr>
          <p:spPr bwMode="auto">
            <a:xfrm flipH="1">
              <a:off x="468" y="1101"/>
              <a:ext cx="63" cy="66"/>
            </a:xfrm>
            <a:custGeom>
              <a:avLst/>
              <a:gdLst>
                <a:gd name="T0" fmla="*/ 0 w 277"/>
                <a:gd name="T1" fmla="*/ 0 h 287"/>
                <a:gd name="T2" fmla="*/ 0 w 277"/>
                <a:gd name="T3" fmla="*/ 0 h 287"/>
                <a:gd name="T4" fmla="*/ 0 w 277"/>
                <a:gd name="T5" fmla="*/ 0 h 287"/>
                <a:gd name="T6" fmla="*/ 0 w 277"/>
                <a:gd name="T7" fmla="*/ 0 h 287"/>
                <a:gd name="T8" fmla="*/ 0 w 277"/>
                <a:gd name="T9" fmla="*/ 0 h 287"/>
                <a:gd name="T10" fmla="*/ 0 w 277"/>
                <a:gd name="T11" fmla="*/ 0 h 287"/>
                <a:gd name="T12" fmla="*/ 0 w 277"/>
                <a:gd name="T13" fmla="*/ 0 h 287"/>
                <a:gd name="T14" fmla="*/ 0 w 277"/>
                <a:gd name="T15" fmla="*/ 0 h 287"/>
                <a:gd name="T16" fmla="*/ 0 w 277"/>
                <a:gd name="T17" fmla="*/ 0 h 287"/>
                <a:gd name="T18" fmla="*/ 0 w 277"/>
                <a:gd name="T19" fmla="*/ 0 h 287"/>
                <a:gd name="T20" fmla="*/ 0 w 277"/>
                <a:gd name="T21" fmla="*/ 0 h 287"/>
                <a:gd name="T22" fmla="*/ 0 w 277"/>
                <a:gd name="T23" fmla="*/ 0 h 287"/>
                <a:gd name="T24" fmla="*/ 0 w 277"/>
                <a:gd name="T25" fmla="*/ 0 h 287"/>
                <a:gd name="T26" fmla="*/ 0 w 277"/>
                <a:gd name="T27" fmla="*/ 0 h 287"/>
                <a:gd name="T28" fmla="*/ 0 w 277"/>
                <a:gd name="T29" fmla="*/ 0 h 287"/>
                <a:gd name="T30" fmla="*/ 0 w 277"/>
                <a:gd name="T31" fmla="*/ 0 h 287"/>
                <a:gd name="T32" fmla="*/ 0 w 277"/>
                <a:gd name="T33" fmla="*/ 0 h 287"/>
                <a:gd name="T34" fmla="*/ 0 w 277"/>
                <a:gd name="T35" fmla="*/ 0 h 287"/>
                <a:gd name="T36" fmla="*/ 0 w 277"/>
                <a:gd name="T37" fmla="*/ 0 h 287"/>
                <a:gd name="T38" fmla="*/ 0 w 277"/>
                <a:gd name="T39" fmla="*/ 0 h 287"/>
                <a:gd name="T40" fmla="*/ 0 w 277"/>
                <a:gd name="T41" fmla="*/ 0 h 287"/>
                <a:gd name="T42" fmla="*/ 0 w 277"/>
                <a:gd name="T43" fmla="*/ 0 h 287"/>
                <a:gd name="T44" fmla="*/ 0 w 277"/>
                <a:gd name="T45" fmla="*/ 0 h 287"/>
                <a:gd name="T46" fmla="*/ 0 w 277"/>
                <a:gd name="T47" fmla="*/ 0 h 287"/>
                <a:gd name="T48" fmla="*/ 0 w 277"/>
                <a:gd name="T49" fmla="*/ 0 h 287"/>
                <a:gd name="T50" fmla="*/ 0 w 277"/>
                <a:gd name="T51" fmla="*/ 0 h 287"/>
                <a:gd name="T52" fmla="*/ 0 w 277"/>
                <a:gd name="T53" fmla="*/ 0 h 287"/>
                <a:gd name="T54" fmla="*/ 0 w 277"/>
                <a:gd name="T55" fmla="*/ 0 h 287"/>
                <a:gd name="T56" fmla="*/ 0 w 277"/>
                <a:gd name="T57" fmla="*/ 0 h 287"/>
                <a:gd name="T58" fmla="*/ 0 w 277"/>
                <a:gd name="T59" fmla="*/ 0 h 287"/>
                <a:gd name="T60" fmla="*/ 0 w 277"/>
                <a:gd name="T61" fmla="*/ 0 h 287"/>
                <a:gd name="T62" fmla="*/ 0 w 277"/>
                <a:gd name="T63" fmla="*/ 0 h 287"/>
                <a:gd name="T64" fmla="*/ 0 w 277"/>
                <a:gd name="T65" fmla="*/ 0 h 287"/>
                <a:gd name="T66" fmla="*/ 0 w 277"/>
                <a:gd name="T67" fmla="*/ 0 h 287"/>
                <a:gd name="T68" fmla="*/ 0 w 277"/>
                <a:gd name="T69" fmla="*/ 0 h 287"/>
                <a:gd name="T70" fmla="*/ 0 w 277"/>
                <a:gd name="T71" fmla="*/ 0 h 287"/>
                <a:gd name="T72" fmla="*/ 0 w 277"/>
                <a:gd name="T73" fmla="*/ 0 h 287"/>
                <a:gd name="T74" fmla="*/ 0 w 277"/>
                <a:gd name="T75" fmla="*/ 0 h 287"/>
                <a:gd name="T76" fmla="*/ 0 w 277"/>
                <a:gd name="T77" fmla="*/ 0 h 287"/>
                <a:gd name="T78" fmla="*/ 0 w 277"/>
                <a:gd name="T79" fmla="*/ 0 h 287"/>
                <a:gd name="T80" fmla="*/ 0 w 277"/>
                <a:gd name="T81" fmla="*/ 0 h 287"/>
                <a:gd name="T82" fmla="*/ 0 w 277"/>
                <a:gd name="T83" fmla="*/ 0 h 287"/>
                <a:gd name="T84" fmla="*/ 0 w 277"/>
                <a:gd name="T85" fmla="*/ 0 h 287"/>
                <a:gd name="T86" fmla="*/ 0 w 277"/>
                <a:gd name="T87" fmla="*/ 0 h 287"/>
                <a:gd name="T88" fmla="*/ 0 w 277"/>
                <a:gd name="T89" fmla="*/ 0 h 287"/>
                <a:gd name="T90" fmla="*/ 0 w 277"/>
                <a:gd name="T91" fmla="*/ 0 h 287"/>
                <a:gd name="T92" fmla="*/ 0 w 277"/>
                <a:gd name="T93" fmla="*/ 0 h 287"/>
                <a:gd name="T94" fmla="*/ 0 w 277"/>
                <a:gd name="T95" fmla="*/ 0 h 287"/>
                <a:gd name="T96" fmla="*/ 0 w 277"/>
                <a:gd name="T97" fmla="*/ 0 h 287"/>
                <a:gd name="T98" fmla="*/ 0 w 277"/>
                <a:gd name="T99" fmla="*/ 0 h 287"/>
                <a:gd name="T100" fmla="*/ 0 w 277"/>
                <a:gd name="T101" fmla="*/ 0 h 287"/>
                <a:gd name="T102" fmla="*/ 0 w 277"/>
                <a:gd name="T103" fmla="*/ 0 h 287"/>
                <a:gd name="T104" fmla="*/ 0 w 277"/>
                <a:gd name="T105" fmla="*/ 0 h 287"/>
                <a:gd name="T106" fmla="*/ 0 w 277"/>
                <a:gd name="T107" fmla="*/ 0 h 287"/>
                <a:gd name="T108" fmla="*/ 0 w 277"/>
                <a:gd name="T109" fmla="*/ 0 h 287"/>
                <a:gd name="T110" fmla="*/ 0 w 277"/>
                <a:gd name="T111" fmla="*/ 0 h 287"/>
                <a:gd name="T112" fmla="*/ 0 w 277"/>
                <a:gd name="T113" fmla="*/ 0 h 287"/>
                <a:gd name="T114" fmla="*/ 0 w 277"/>
                <a:gd name="T115" fmla="*/ 0 h 287"/>
                <a:gd name="T116" fmla="*/ 0 w 277"/>
                <a:gd name="T117" fmla="*/ 0 h 287"/>
                <a:gd name="T118" fmla="*/ 0 w 277"/>
                <a:gd name="T119" fmla="*/ 0 h 28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77"/>
                <a:gd name="T181" fmla="*/ 0 h 287"/>
                <a:gd name="T182" fmla="*/ 277 w 277"/>
                <a:gd name="T183" fmla="*/ 287 h 28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77" h="287">
                  <a:moveTo>
                    <a:pt x="272" y="91"/>
                  </a:moveTo>
                  <a:lnTo>
                    <a:pt x="265" y="88"/>
                  </a:lnTo>
                  <a:lnTo>
                    <a:pt x="259" y="88"/>
                  </a:lnTo>
                  <a:lnTo>
                    <a:pt x="254" y="91"/>
                  </a:lnTo>
                  <a:lnTo>
                    <a:pt x="249" y="95"/>
                  </a:lnTo>
                  <a:lnTo>
                    <a:pt x="245" y="100"/>
                  </a:lnTo>
                  <a:lnTo>
                    <a:pt x="234" y="115"/>
                  </a:lnTo>
                  <a:lnTo>
                    <a:pt x="219" y="137"/>
                  </a:lnTo>
                  <a:lnTo>
                    <a:pt x="200" y="162"/>
                  </a:lnTo>
                  <a:lnTo>
                    <a:pt x="182" y="190"/>
                  </a:lnTo>
                  <a:lnTo>
                    <a:pt x="164" y="214"/>
                  </a:lnTo>
                  <a:lnTo>
                    <a:pt x="150" y="235"/>
                  </a:lnTo>
                  <a:lnTo>
                    <a:pt x="141" y="248"/>
                  </a:lnTo>
                  <a:lnTo>
                    <a:pt x="132" y="242"/>
                  </a:lnTo>
                  <a:lnTo>
                    <a:pt x="119" y="232"/>
                  </a:lnTo>
                  <a:lnTo>
                    <a:pt x="104" y="221"/>
                  </a:lnTo>
                  <a:lnTo>
                    <a:pt x="90" y="209"/>
                  </a:lnTo>
                  <a:lnTo>
                    <a:pt x="74" y="197"/>
                  </a:lnTo>
                  <a:lnTo>
                    <a:pt x="60" y="186"/>
                  </a:lnTo>
                  <a:lnTo>
                    <a:pt x="48" y="177"/>
                  </a:lnTo>
                  <a:lnTo>
                    <a:pt x="39" y="170"/>
                  </a:lnTo>
                  <a:lnTo>
                    <a:pt x="48" y="157"/>
                  </a:lnTo>
                  <a:lnTo>
                    <a:pt x="63" y="137"/>
                  </a:lnTo>
                  <a:lnTo>
                    <a:pt x="81" y="114"/>
                  </a:lnTo>
                  <a:lnTo>
                    <a:pt x="99" y="89"/>
                  </a:lnTo>
                  <a:lnTo>
                    <a:pt x="117" y="66"/>
                  </a:lnTo>
                  <a:lnTo>
                    <a:pt x="133" y="45"/>
                  </a:lnTo>
                  <a:lnTo>
                    <a:pt x="143" y="31"/>
                  </a:lnTo>
                  <a:lnTo>
                    <a:pt x="147" y="26"/>
                  </a:lnTo>
                  <a:lnTo>
                    <a:pt x="148" y="23"/>
                  </a:lnTo>
                  <a:lnTo>
                    <a:pt x="150" y="20"/>
                  </a:lnTo>
                  <a:lnTo>
                    <a:pt x="151" y="19"/>
                  </a:lnTo>
                  <a:lnTo>
                    <a:pt x="151" y="16"/>
                  </a:lnTo>
                  <a:lnTo>
                    <a:pt x="151" y="13"/>
                  </a:lnTo>
                  <a:lnTo>
                    <a:pt x="150" y="9"/>
                  </a:lnTo>
                  <a:lnTo>
                    <a:pt x="147" y="5"/>
                  </a:lnTo>
                  <a:lnTo>
                    <a:pt x="145" y="2"/>
                  </a:lnTo>
                  <a:lnTo>
                    <a:pt x="138" y="0"/>
                  </a:lnTo>
                  <a:lnTo>
                    <a:pt x="132" y="0"/>
                  </a:lnTo>
                  <a:lnTo>
                    <a:pt x="126" y="2"/>
                  </a:lnTo>
                  <a:lnTo>
                    <a:pt x="121" y="6"/>
                  </a:lnTo>
                  <a:lnTo>
                    <a:pt x="3" y="164"/>
                  </a:lnTo>
                  <a:lnTo>
                    <a:pt x="0" y="169"/>
                  </a:lnTo>
                  <a:lnTo>
                    <a:pt x="0" y="175"/>
                  </a:lnTo>
                  <a:lnTo>
                    <a:pt x="2" y="180"/>
                  </a:lnTo>
                  <a:lnTo>
                    <a:pt x="7" y="186"/>
                  </a:lnTo>
                  <a:lnTo>
                    <a:pt x="134" y="285"/>
                  </a:lnTo>
                  <a:lnTo>
                    <a:pt x="137" y="286"/>
                  </a:lnTo>
                  <a:lnTo>
                    <a:pt x="141" y="287"/>
                  </a:lnTo>
                  <a:lnTo>
                    <a:pt x="143" y="287"/>
                  </a:lnTo>
                  <a:lnTo>
                    <a:pt x="147" y="287"/>
                  </a:lnTo>
                  <a:lnTo>
                    <a:pt x="150" y="287"/>
                  </a:lnTo>
                  <a:lnTo>
                    <a:pt x="152" y="286"/>
                  </a:lnTo>
                  <a:lnTo>
                    <a:pt x="155" y="283"/>
                  </a:lnTo>
                  <a:lnTo>
                    <a:pt x="158" y="281"/>
                  </a:lnTo>
                  <a:lnTo>
                    <a:pt x="275" y="114"/>
                  </a:lnTo>
                  <a:lnTo>
                    <a:pt x="277" y="108"/>
                  </a:lnTo>
                  <a:lnTo>
                    <a:pt x="277" y="101"/>
                  </a:lnTo>
                  <a:lnTo>
                    <a:pt x="276" y="96"/>
                  </a:lnTo>
                  <a:lnTo>
                    <a:pt x="272"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23" name="Freeform 963">
              <a:extLst>
                <a:ext uri="{FF2B5EF4-FFF2-40B4-BE49-F238E27FC236}">
                  <a16:creationId xmlns:a16="http://schemas.microsoft.com/office/drawing/2014/main" id="{AF5F8906-15A6-4230-ACA3-CB58F4A28633}"/>
                </a:ext>
              </a:extLst>
            </p:cNvPr>
            <p:cNvSpPr>
              <a:spLocks/>
            </p:cNvSpPr>
            <p:nvPr/>
          </p:nvSpPr>
          <p:spPr bwMode="auto">
            <a:xfrm flipH="1">
              <a:off x="442" y="974"/>
              <a:ext cx="199" cy="140"/>
            </a:xfrm>
            <a:custGeom>
              <a:avLst/>
              <a:gdLst>
                <a:gd name="T0" fmla="*/ 0 w 867"/>
                <a:gd name="T1" fmla="*/ 0 h 610"/>
                <a:gd name="T2" fmla="*/ 0 w 867"/>
                <a:gd name="T3" fmla="*/ 0 h 610"/>
                <a:gd name="T4" fmla="*/ 0 w 867"/>
                <a:gd name="T5" fmla="*/ 0 h 610"/>
                <a:gd name="T6" fmla="*/ 0 w 867"/>
                <a:gd name="T7" fmla="*/ 0 h 610"/>
                <a:gd name="T8" fmla="*/ 0 w 867"/>
                <a:gd name="T9" fmla="*/ 0 h 610"/>
                <a:gd name="T10" fmla="*/ 0 w 867"/>
                <a:gd name="T11" fmla="*/ 0 h 610"/>
                <a:gd name="T12" fmla="*/ 0 w 867"/>
                <a:gd name="T13" fmla="*/ 0 h 610"/>
                <a:gd name="T14" fmla="*/ 0 w 867"/>
                <a:gd name="T15" fmla="*/ 0 h 610"/>
                <a:gd name="T16" fmla="*/ 0 w 867"/>
                <a:gd name="T17" fmla="*/ 0 h 610"/>
                <a:gd name="T18" fmla="*/ 0 w 867"/>
                <a:gd name="T19" fmla="*/ 0 h 610"/>
                <a:gd name="T20" fmla="*/ 0 w 867"/>
                <a:gd name="T21" fmla="*/ 0 h 610"/>
                <a:gd name="T22" fmla="*/ 0 w 867"/>
                <a:gd name="T23" fmla="*/ 0 h 610"/>
                <a:gd name="T24" fmla="*/ 0 w 867"/>
                <a:gd name="T25" fmla="*/ 0 h 610"/>
                <a:gd name="T26" fmla="*/ 0 w 867"/>
                <a:gd name="T27" fmla="*/ 0 h 610"/>
                <a:gd name="T28" fmla="*/ 0 w 867"/>
                <a:gd name="T29" fmla="*/ 0 h 610"/>
                <a:gd name="T30" fmla="*/ 0 w 867"/>
                <a:gd name="T31" fmla="*/ 0 h 610"/>
                <a:gd name="T32" fmla="*/ 0 w 867"/>
                <a:gd name="T33" fmla="*/ 0 h 610"/>
                <a:gd name="T34" fmla="*/ 0 w 867"/>
                <a:gd name="T35" fmla="*/ 0 h 610"/>
                <a:gd name="T36" fmla="*/ 0 w 867"/>
                <a:gd name="T37" fmla="*/ 0 h 610"/>
                <a:gd name="T38" fmla="*/ 0 w 867"/>
                <a:gd name="T39" fmla="*/ 0 h 610"/>
                <a:gd name="T40" fmla="*/ 0 w 867"/>
                <a:gd name="T41" fmla="*/ 0 h 610"/>
                <a:gd name="T42" fmla="*/ 0 w 867"/>
                <a:gd name="T43" fmla="*/ 0 h 610"/>
                <a:gd name="T44" fmla="*/ 0 w 867"/>
                <a:gd name="T45" fmla="*/ 0 h 610"/>
                <a:gd name="T46" fmla="*/ 0 w 867"/>
                <a:gd name="T47" fmla="*/ 0 h 610"/>
                <a:gd name="T48" fmla="*/ 0 w 867"/>
                <a:gd name="T49" fmla="*/ 0 h 610"/>
                <a:gd name="T50" fmla="*/ 0 w 867"/>
                <a:gd name="T51" fmla="*/ 0 h 610"/>
                <a:gd name="T52" fmla="*/ 0 w 867"/>
                <a:gd name="T53" fmla="*/ 0 h 610"/>
                <a:gd name="T54" fmla="*/ 0 w 867"/>
                <a:gd name="T55" fmla="*/ 0 h 610"/>
                <a:gd name="T56" fmla="*/ 0 w 867"/>
                <a:gd name="T57" fmla="*/ 0 h 610"/>
                <a:gd name="T58" fmla="*/ 0 w 867"/>
                <a:gd name="T59" fmla="*/ 0 h 610"/>
                <a:gd name="T60" fmla="*/ 0 w 867"/>
                <a:gd name="T61" fmla="*/ 0 h 610"/>
                <a:gd name="T62" fmla="*/ 0 w 867"/>
                <a:gd name="T63" fmla="*/ 0 h 610"/>
                <a:gd name="T64" fmla="*/ 0 w 867"/>
                <a:gd name="T65" fmla="*/ 0 h 610"/>
                <a:gd name="T66" fmla="*/ 0 w 867"/>
                <a:gd name="T67" fmla="*/ 0 h 610"/>
                <a:gd name="T68" fmla="*/ 0 w 867"/>
                <a:gd name="T69" fmla="*/ 0 h 610"/>
                <a:gd name="T70" fmla="*/ 0 w 867"/>
                <a:gd name="T71" fmla="*/ 0 h 610"/>
                <a:gd name="T72" fmla="*/ 0 w 867"/>
                <a:gd name="T73" fmla="*/ 0 h 610"/>
                <a:gd name="T74" fmla="*/ 0 w 867"/>
                <a:gd name="T75" fmla="*/ 0 h 610"/>
                <a:gd name="T76" fmla="*/ 0 w 867"/>
                <a:gd name="T77" fmla="*/ 0 h 610"/>
                <a:gd name="T78" fmla="*/ 0 w 867"/>
                <a:gd name="T79" fmla="*/ 0 h 610"/>
                <a:gd name="T80" fmla="*/ 0 w 867"/>
                <a:gd name="T81" fmla="*/ 0 h 610"/>
                <a:gd name="T82" fmla="*/ 0 w 867"/>
                <a:gd name="T83" fmla="*/ 0 h 610"/>
                <a:gd name="T84" fmla="*/ 0 w 867"/>
                <a:gd name="T85" fmla="*/ 0 h 610"/>
                <a:gd name="T86" fmla="*/ 0 w 867"/>
                <a:gd name="T87" fmla="*/ 0 h 610"/>
                <a:gd name="T88" fmla="*/ 0 w 867"/>
                <a:gd name="T89" fmla="*/ 0 h 610"/>
                <a:gd name="T90" fmla="*/ 0 w 867"/>
                <a:gd name="T91" fmla="*/ 0 h 610"/>
                <a:gd name="T92" fmla="*/ 0 w 867"/>
                <a:gd name="T93" fmla="*/ 0 h 610"/>
                <a:gd name="T94" fmla="*/ 0 w 867"/>
                <a:gd name="T95" fmla="*/ 0 h 610"/>
                <a:gd name="T96" fmla="*/ 0 w 867"/>
                <a:gd name="T97" fmla="*/ 0 h 610"/>
                <a:gd name="T98" fmla="*/ 0 w 867"/>
                <a:gd name="T99" fmla="*/ 0 h 610"/>
                <a:gd name="T100" fmla="*/ 0 w 867"/>
                <a:gd name="T101" fmla="*/ 0 h 610"/>
                <a:gd name="T102" fmla="*/ 0 w 867"/>
                <a:gd name="T103" fmla="*/ 0 h 610"/>
                <a:gd name="T104" fmla="*/ 0 w 867"/>
                <a:gd name="T105" fmla="*/ 0 h 610"/>
                <a:gd name="T106" fmla="*/ 0 w 867"/>
                <a:gd name="T107" fmla="*/ 0 h 610"/>
                <a:gd name="T108" fmla="*/ 0 w 867"/>
                <a:gd name="T109" fmla="*/ 0 h 610"/>
                <a:gd name="T110" fmla="*/ 0 w 867"/>
                <a:gd name="T111" fmla="*/ 0 h 610"/>
                <a:gd name="T112" fmla="*/ 0 w 867"/>
                <a:gd name="T113" fmla="*/ 0 h 610"/>
                <a:gd name="T114" fmla="*/ 0 w 867"/>
                <a:gd name="T115" fmla="*/ 0 h 610"/>
                <a:gd name="T116" fmla="*/ 0 w 867"/>
                <a:gd name="T117" fmla="*/ 0 h 61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67"/>
                <a:gd name="T178" fmla="*/ 0 h 610"/>
                <a:gd name="T179" fmla="*/ 867 w 867"/>
                <a:gd name="T180" fmla="*/ 610 h 61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67" h="610">
                  <a:moveTo>
                    <a:pt x="755" y="9"/>
                  </a:moveTo>
                  <a:lnTo>
                    <a:pt x="750" y="11"/>
                  </a:lnTo>
                  <a:lnTo>
                    <a:pt x="736" y="19"/>
                  </a:lnTo>
                  <a:lnTo>
                    <a:pt x="717" y="30"/>
                  </a:lnTo>
                  <a:lnTo>
                    <a:pt x="695" y="41"/>
                  </a:lnTo>
                  <a:lnTo>
                    <a:pt x="675" y="53"/>
                  </a:lnTo>
                  <a:lnTo>
                    <a:pt x="655" y="62"/>
                  </a:lnTo>
                  <a:lnTo>
                    <a:pt x="642" y="70"/>
                  </a:lnTo>
                  <a:lnTo>
                    <a:pt x="637" y="73"/>
                  </a:lnTo>
                  <a:lnTo>
                    <a:pt x="633" y="77"/>
                  </a:lnTo>
                  <a:lnTo>
                    <a:pt x="629" y="80"/>
                  </a:lnTo>
                  <a:lnTo>
                    <a:pt x="628" y="84"/>
                  </a:lnTo>
                  <a:lnTo>
                    <a:pt x="626" y="90"/>
                  </a:lnTo>
                  <a:lnTo>
                    <a:pt x="626" y="99"/>
                  </a:lnTo>
                  <a:lnTo>
                    <a:pt x="628" y="119"/>
                  </a:lnTo>
                  <a:lnTo>
                    <a:pt x="628" y="143"/>
                  </a:lnTo>
                  <a:lnTo>
                    <a:pt x="628" y="160"/>
                  </a:lnTo>
                  <a:lnTo>
                    <a:pt x="623" y="165"/>
                  </a:lnTo>
                  <a:lnTo>
                    <a:pt x="615" y="170"/>
                  </a:lnTo>
                  <a:lnTo>
                    <a:pt x="607" y="178"/>
                  </a:lnTo>
                  <a:lnTo>
                    <a:pt x="598" y="186"/>
                  </a:lnTo>
                  <a:lnTo>
                    <a:pt x="591" y="173"/>
                  </a:lnTo>
                  <a:lnTo>
                    <a:pt x="585" y="159"/>
                  </a:lnTo>
                  <a:lnTo>
                    <a:pt x="578" y="143"/>
                  </a:lnTo>
                  <a:lnTo>
                    <a:pt x="571" y="129"/>
                  </a:lnTo>
                  <a:lnTo>
                    <a:pt x="565" y="114"/>
                  </a:lnTo>
                  <a:lnTo>
                    <a:pt x="560" y="104"/>
                  </a:lnTo>
                  <a:lnTo>
                    <a:pt x="556" y="96"/>
                  </a:lnTo>
                  <a:lnTo>
                    <a:pt x="555" y="93"/>
                  </a:lnTo>
                  <a:lnTo>
                    <a:pt x="552" y="90"/>
                  </a:lnTo>
                  <a:lnTo>
                    <a:pt x="550" y="87"/>
                  </a:lnTo>
                  <a:lnTo>
                    <a:pt x="546" y="84"/>
                  </a:lnTo>
                  <a:lnTo>
                    <a:pt x="541" y="83"/>
                  </a:lnTo>
                  <a:lnTo>
                    <a:pt x="426" y="62"/>
                  </a:lnTo>
                  <a:lnTo>
                    <a:pt x="425" y="62"/>
                  </a:lnTo>
                  <a:lnTo>
                    <a:pt x="424" y="62"/>
                  </a:lnTo>
                  <a:lnTo>
                    <a:pt x="422" y="62"/>
                  </a:lnTo>
                  <a:lnTo>
                    <a:pt x="398" y="65"/>
                  </a:lnTo>
                  <a:lnTo>
                    <a:pt x="373" y="70"/>
                  </a:lnTo>
                  <a:lnTo>
                    <a:pt x="346" y="78"/>
                  </a:lnTo>
                  <a:lnTo>
                    <a:pt x="318" y="87"/>
                  </a:lnTo>
                  <a:lnTo>
                    <a:pt x="291" y="99"/>
                  </a:lnTo>
                  <a:lnTo>
                    <a:pt x="264" y="112"/>
                  </a:lnTo>
                  <a:lnTo>
                    <a:pt x="238" y="125"/>
                  </a:lnTo>
                  <a:lnTo>
                    <a:pt x="212" y="139"/>
                  </a:lnTo>
                  <a:lnTo>
                    <a:pt x="187" y="153"/>
                  </a:lnTo>
                  <a:lnTo>
                    <a:pt x="165" y="166"/>
                  </a:lnTo>
                  <a:lnTo>
                    <a:pt x="144" y="179"/>
                  </a:lnTo>
                  <a:lnTo>
                    <a:pt x="126" y="191"/>
                  </a:lnTo>
                  <a:lnTo>
                    <a:pt x="112" y="201"/>
                  </a:lnTo>
                  <a:lnTo>
                    <a:pt x="100" y="209"/>
                  </a:lnTo>
                  <a:lnTo>
                    <a:pt x="92" y="214"/>
                  </a:lnTo>
                  <a:lnTo>
                    <a:pt x="88" y="217"/>
                  </a:lnTo>
                  <a:lnTo>
                    <a:pt x="90" y="216"/>
                  </a:lnTo>
                  <a:lnTo>
                    <a:pt x="91" y="216"/>
                  </a:lnTo>
                  <a:lnTo>
                    <a:pt x="71" y="228"/>
                  </a:lnTo>
                  <a:lnTo>
                    <a:pt x="53" y="243"/>
                  </a:lnTo>
                  <a:lnTo>
                    <a:pt x="39" y="261"/>
                  </a:lnTo>
                  <a:lnTo>
                    <a:pt x="26" y="280"/>
                  </a:lnTo>
                  <a:lnTo>
                    <a:pt x="15" y="298"/>
                  </a:lnTo>
                  <a:lnTo>
                    <a:pt x="8" y="313"/>
                  </a:lnTo>
                  <a:lnTo>
                    <a:pt x="2" y="324"/>
                  </a:lnTo>
                  <a:lnTo>
                    <a:pt x="1" y="329"/>
                  </a:lnTo>
                  <a:lnTo>
                    <a:pt x="0" y="333"/>
                  </a:lnTo>
                  <a:lnTo>
                    <a:pt x="0" y="338"/>
                  </a:lnTo>
                  <a:lnTo>
                    <a:pt x="1" y="343"/>
                  </a:lnTo>
                  <a:lnTo>
                    <a:pt x="4" y="347"/>
                  </a:lnTo>
                  <a:lnTo>
                    <a:pt x="191" y="601"/>
                  </a:lnTo>
                  <a:lnTo>
                    <a:pt x="195" y="605"/>
                  </a:lnTo>
                  <a:lnTo>
                    <a:pt x="200" y="609"/>
                  </a:lnTo>
                  <a:lnTo>
                    <a:pt x="207" y="610"/>
                  </a:lnTo>
                  <a:lnTo>
                    <a:pt x="212" y="609"/>
                  </a:lnTo>
                  <a:lnTo>
                    <a:pt x="220" y="606"/>
                  </a:lnTo>
                  <a:lnTo>
                    <a:pt x="234" y="602"/>
                  </a:lnTo>
                  <a:lnTo>
                    <a:pt x="255" y="595"/>
                  </a:lnTo>
                  <a:lnTo>
                    <a:pt x="282" y="584"/>
                  </a:lnTo>
                  <a:lnTo>
                    <a:pt x="314" y="570"/>
                  </a:lnTo>
                  <a:lnTo>
                    <a:pt x="350" y="554"/>
                  </a:lnTo>
                  <a:lnTo>
                    <a:pt x="389" y="535"/>
                  </a:lnTo>
                  <a:lnTo>
                    <a:pt x="429" y="511"/>
                  </a:lnTo>
                  <a:lnTo>
                    <a:pt x="472" y="485"/>
                  </a:lnTo>
                  <a:lnTo>
                    <a:pt x="513" y="455"/>
                  </a:lnTo>
                  <a:lnTo>
                    <a:pt x="555" y="423"/>
                  </a:lnTo>
                  <a:lnTo>
                    <a:pt x="595" y="386"/>
                  </a:lnTo>
                  <a:lnTo>
                    <a:pt x="632" y="345"/>
                  </a:lnTo>
                  <a:lnTo>
                    <a:pt x="665" y="300"/>
                  </a:lnTo>
                  <a:lnTo>
                    <a:pt x="695" y="252"/>
                  </a:lnTo>
                  <a:lnTo>
                    <a:pt x="720" y="200"/>
                  </a:lnTo>
                  <a:lnTo>
                    <a:pt x="727" y="196"/>
                  </a:lnTo>
                  <a:lnTo>
                    <a:pt x="740" y="188"/>
                  </a:lnTo>
                  <a:lnTo>
                    <a:pt x="755" y="178"/>
                  </a:lnTo>
                  <a:lnTo>
                    <a:pt x="773" y="168"/>
                  </a:lnTo>
                  <a:lnTo>
                    <a:pt x="790" y="157"/>
                  </a:lnTo>
                  <a:lnTo>
                    <a:pt x="805" y="148"/>
                  </a:lnTo>
                  <a:lnTo>
                    <a:pt x="815" y="142"/>
                  </a:lnTo>
                  <a:lnTo>
                    <a:pt x="819" y="139"/>
                  </a:lnTo>
                  <a:lnTo>
                    <a:pt x="827" y="134"/>
                  </a:lnTo>
                  <a:lnTo>
                    <a:pt x="834" y="127"/>
                  </a:lnTo>
                  <a:lnTo>
                    <a:pt x="842" y="119"/>
                  </a:lnTo>
                  <a:lnTo>
                    <a:pt x="850" y="110"/>
                  </a:lnTo>
                  <a:lnTo>
                    <a:pt x="857" y="101"/>
                  </a:lnTo>
                  <a:lnTo>
                    <a:pt x="862" y="90"/>
                  </a:lnTo>
                  <a:lnTo>
                    <a:pt x="866" y="79"/>
                  </a:lnTo>
                  <a:lnTo>
                    <a:pt x="867" y="66"/>
                  </a:lnTo>
                  <a:lnTo>
                    <a:pt x="867" y="58"/>
                  </a:lnTo>
                  <a:lnTo>
                    <a:pt x="866" y="50"/>
                  </a:lnTo>
                  <a:lnTo>
                    <a:pt x="863" y="44"/>
                  </a:lnTo>
                  <a:lnTo>
                    <a:pt x="859" y="36"/>
                  </a:lnTo>
                  <a:lnTo>
                    <a:pt x="854" y="28"/>
                  </a:lnTo>
                  <a:lnTo>
                    <a:pt x="846" y="19"/>
                  </a:lnTo>
                  <a:lnTo>
                    <a:pt x="836" y="11"/>
                  </a:lnTo>
                  <a:lnTo>
                    <a:pt x="824" y="5"/>
                  </a:lnTo>
                  <a:lnTo>
                    <a:pt x="810" y="1"/>
                  </a:lnTo>
                  <a:lnTo>
                    <a:pt x="794" y="0"/>
                  </a:lnTo>
                  <a:lnTo>
                    <a:pt x="776" y="2"/>
                  </a:lnTo>
                  <a:lnTo>
                    <a:pt x="75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24" name="Freeform 964">
              <a:extLst>
                <a:ext uri="{FF2B5EF4-FFF2-40B4-BE49-F238E27FC236}">
                  <a16:creationId xmlns:a16="http://schemas.microsoft.com/office/drawing/2014/main" id="{35818C13-0AD4-4523-A2D3-56A54066BA1D}"/>
                </a:ext>
              </a:extLst>
            </p:cNvPr>
            <p:cNvSpPr>
              <a:spLocks/>
            </p:cNvSpPr>
            <p:nvPr/>
          </p:nvSpPr>
          <p:spPr bwMode="auto">
            <a:xfrm flipH="1">
              <a:off x="452" y="983"/>
              <a:ext cx="179" cy="121"/>
            </a:xfrm>
            <a:custGeom>
              <a:avLst/>
              <a:gdLst>
                <a:gd name="T0" fmla="*/ 0 w 786"/>
                <a:gd name="T1" fmla="*/ 0 h 528"/>
                <a:gd name="T2" fmla="*/ 0 w 786"/>
                <a:gd name="T3" fmla="*/ 0 h 528"/>
                <a:gd name="T4" fmla="*/ 0 w 786"/>
                <a:gd name="T5" fmla="*/ 0 h 528"/>
                <a:gd name="T6" fmla="*/ 0 w 786"/>
                <a:gd name="T7" fmla="*/ 0 h 528"/>
                <a:gd name="T8" fmla="*/ 0 w 786"/>
                <a:gd name="T9" fmla="*/ 0 h 528"/>
                <a:gd name="T10" fmla="*/ 0 w 786"/>
                <a:gd name="T11" fmla="*/ 0 h 528"/>
                <a:gd name="T12" fmla="*/ 0 w 786"/>
                <a:gd name="T13" fmla="*/ 0 h 528"/>
                <a:gd name="T14" fmla="*/ 0 w 786"/>
                <a:gd name="T15" fmla="*/ 0 h 528"/>
                <a:gd name="T16" fmla="*/ 0 w 786"/>
                <a:gd name="T17" fmla="*/ 0 h 528"/>
                <a:gd name="T18" fmla="*/ 0 w 786"/>
                <a:gd name="T19" fmla="*/ 0 h 528"/>
                <a:gd name="T20" fmla="*/ 0 w 786"/>
                <a:gd name="T21" fmla="*/ 0 h 528"/>
                <a:gd name="T22" fmla="*/ 0 w 786"/>
                <a:gd name="T23" fmla="*/ 0 h 528"/>
                <a:gd name="T24" fmla="*/ 0 w 786"/>
                <a:gd name="T25" fmla="*/ 0 h 528"/>
                <a:gd name="T26" fmla="*/ 0 w 786"/>
                <a:gd name="T27" fmla="*/ 0 h 528"/>
                <a:gd name="T28" fmla="*/ 0 w 786"/>
                <a:gd name="T29" fmla="*/ 0 h 528"/>
                <a:gd name="T30" fmla="*/ 0 w 786"/>
                <a:gd name="T31" fmla="*/ 0 h 528"/>
                <a:gd name="T32" fmla="*/ 0 w 786"/>
                <a:gd name="T33" fmla="*/ 0 h 528"/>
                <a:gd name="T34" fmla="*/ 0 w 786"/>
                <a:gd name="T35" fmla="*/ 0 h 528"/>
                <a:gd name="T36" fmla="*/ 0 w 786"/>
                <a:gd name="T37" fmla="*/ 0 h 528"/>
                <a:gd name="T38" fmla="*/ 0 w 786"/>
                <a:gd name="T39" fmla="*/ 0 h 528"/>
                <a:gd name="T40" fmla="*/ 0 w 786"/>
                <a:gd name="T41" fmla="*/ 0 h 528"/>
                <a:gd name="T42" fmla="*/ 0 w 786"/>
                <a:gd name="T43" fmla="*/ 0 h 528"/>
                <a:gd name="T44" fmla="*/ 0 w 786"/>
                <a:gd name="T45" fmla="*/ 0 h 528"/>
                <a:gd name="T46" fmla="*/ 0 w 786"/>
                <a:gd name="T47" fmla="*/ 0 h 528"/>
                <a:gd name="T48" fmla="*/ 0 w 786"/>
                <a:gd name="T49" fmla="*/ 0 h 528"/>
                <a:gd name="T50" fmla="*/ 0 w 786"/>
                <a:gd name="T51" fmla="*/ 0 h 528"/>
                <a:gd name="T52" fmla="*/ 0 w 786"/>
                <a:gd name="T53" fmla="*/ 0 h 528"/>
                <a:gd name="T54" fmla="*/ 0 w 786"/>
                <a:gd name="T55" fmla="*/ 0 h 528"/>
                <a:gd name="T56" fmla="*/ 0 w 786"/>
                <a:gd name="T57" fmla="*/ 0 h 528"/>
                <a:gd name="T58" fmla="*/ 0 w 786"/>
                <a:gd name="T59" fmla="*/ 0 h 528"/>
                <a:gd name="T60" fmla="*/ 0 w 786"/>
                <a:gd name="T61" fmla="*/ 0 h 528"/>
                <a:gd name="T62" fmla="*/ 0 w 786"/>
                <a:gd name="T63" fmla="*/ 0 h 528"/>
                <a:gd name="T64" fmla="*/ 0 w 786"/>
                <a:gd name="T65" fmla="*/ 0 h 528"/>
                <a:gd name="T66" fmla="*/ 0 w 786"/>
                <a:gd name="T67" fmla="*/ 0 h 528"/>
                <a:gd name="T68" fmla="*/ 0 w 786"/>
                <a:gd name="T69" fmla="*/ 0 h 528"/>
                <a:gd name="T70" fmla="*/ 0 w 786"/>
                <a:gd name="T71" fmla="*/ 0 h 528"/>
                <a:gd name="T72" fmla="*/ 0 w 786"/>
                <a:gd name="T73" fmla="*/ 0 h 528"/>
                <a:gd name="T74" fmla="*/ 0 w 786"/>
                <a:gd name="T75" fmla="*/ 0 h 528"/>
                <a:gd name="T76" fmla="*/ 0 w 786"/>
                <a:gd name="T77" fmla="*/ 0 h 528"/>
                <a:gd name="T78" fmla="*/ 0 w 786"/>
                <a:gd name="T79" fmla="*/ 0 h 528"/>
                <a:gd name="T80" fmla="*/ 0 w 786"/>
                <a:gd name="T81" fmla="*/ 0 h 528"/>
                <a:gd name="T82" fmla="*/ 0 w 786"/>
                <a:gd name="T83" fmla="*/ 0 h 528"/>
                <a:gd name="T84" fmla="*/ 0 w 786"/>
                <a:gd name="T85" fmla="*/ 0 h 528"/>
                <a:gd name="T86" fmla="*/ 0 w 786"/>
                <a:gd name="T87" fmla="*/ 0 h 528"/>
                <a:gd name="T88" fmla="*/ 0 w 786"/>
                <a:gd name="T89" fmla="*/ 0 h 528"/>
                <a:gd name="T90" fmla="*/ 0 w 786"/>
                <a:gd name="T91" fmla="*/ 0 h 528"/>
                <a:gd name="T92" fmla="*/ 0 w 786"/>
                <a:gd name="T93" fmla="*/ 0 h 528"/>
                <a:gd name="T94" fmla="*/ 0 w 786"/>
                <a:gd name="T95" fmla="*/ 0 h 528"/>
                <a:gd name="T96" fmla="*/ 0 w 786"/>
                <a:gd name="T97" fmla="*/ 0 h 528"/>
                <a:gd name="T98" fmla="*/ 0 w 786"/>
                <a:gd name="T99" fmla="*/ 0 h 528"/>
                <a:gd name="T100" fmla="*/ 0 w 786"/>
                <a:gd name="T101" fmla="*/ 0 h 528"/>
                <a:gd name="T102" fmla="*/ 0 w 786"/>
                <a:gd name="T103" fmla="*/ 0 h 528"/>
                <a:gd name="T104" fmla="*/ 0 w 786"/>
                <a:gd name="T105" fmla="*/ 0 h 528"/>
                <a:gd name="T106" fmla="*/ 0 w 786"/>
                <a:gd name="T107" fmla="*/ 0 h 528"/>
                <a:gd name="T108" fmla="*/ 0 w 786"/>
                <a:gd name="T109" fmla="*/ 0 h 528"/>
                <a:gd name="T110" fmla="*/ 0 w 786"/>
                <a:gd name="T111" fmla="*/ 0 h 528"/>
                <a:gd name="T112" fmla="*/ 0 w 786"/>
                <a:gd name="T113" fmla="*/ 0 h 528"/>
                <a:gd name="T114" fmla="*/ 0 w 786"/>
                <a:gd name="T115" fmla="*/ 0 h 528"/>
                <a:gd name="T116" fmla="*/ 0 w 786"/>
                <a:gd name="T117" fmla="*/ 0 h 528"/>
                <a:gd name="T118" fmla="*/ 0 w 786"/>
                <a:gd name="T119" fmla="*/ 0 h 528"/>
                <a:gd name="T120" fmla="*/ 0 w 786"/>
                <a:gd name="T121" fmla="*/ 0 h 5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86"/>
                <a:gd name="T184" fmla="*/ 0 h 528"/>
                <a:gd name="T185" fmla="*/ 786 w 786"/>
                <a:gd name="T186" fmla="*/ 528 h 5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86" h="528">
                  <a:moveTo>
                    <a:pt x="731" y="5"/>
                  </a:moveTo>
                  <a:lnTo>
                    <a:pt x="743" y="1"/>
                  </a:lnTo>
                  <a:lnTo>
                    <a:pt x="754" y="0"/>
                  </a:lnTo>
                  <a:lnTo>
                    <a:pt x="762" y="1"/>
                  </a:lnTo>
                  <a:lnTo>
                    <a:pt x="770" y="4"/>
                  </a:lnTo>
                  <a:lnTo>
                    <a:pt x="775" y="6"/>
                  </a:lnTo>
                  <a:lnTo>
                    <a:pt x="779" y="10"/>
                  </a:lnTo>
                  <a:lnTo>
                    <a:pt x="782" y="14"/>
                  </a:lnTo>
                  <a:lnTo>
                    <a:pt x="783" y="17"/>
                  </a:lnTo>
                  <a:lnTo>
                    <a:pt x="786" y="26"/>
                  </a:lnTo>
                  <a:lnTo>
                    <a:pt x="786" y="35"/>
                  </a:lnTo>
                  <a:lnTo>
                    <a:pt x="782" y="44"/>
                  </a:lnTo>
                  <a:lnTo>
                    <a:pt x="775" y="52"/>
                  </a:lnTo>
                  <a:lnTo>
                    <a:pt x="769" y="58"/>
                  </a:lnTo>
                  <a:lnTo>
                    <a:pt x="764" y="64"/>
                  </a:lnTo>
                  <a:lnTo>
                    <a:pt x="758" y="66"/>
                  </a:lnTo>
                  <a:lnTo>
                    <a:pt x="757" y="67"/>
                  </a:lnTo>
                  <a:lnTo>
                    <a:pt x="753" y="70"/>
                  </a:lnTo>
                  <a:lnTo>
                    <a:pt x="741" y="78"/>
                  </a:lnTo>
                  <a:lnTo>
                    <a:pt x="725" y="88"/>
                  </a:lnTo>
                  <a:lnTo>
                    <a:pt x="705" y="99"/>
                  </a:lnTo>
                  <a:lnTo>
                    <a:pt x="686" y="110"/>
                  </a:lnTo>
                  <a:lnTo>
                    <a:pt x="670" y="121"/>
                  </a:lnTo>
                  <a:lnTo>
                    <a:pt x="657" y="129"/>
                  </a:lnTo>
                  <a:lnTo>
                    <a:pt x="653" y="131"/>
                  </a:lnTo>
                  <a:lnTo>
                    <a:pt x="650" y="134"/>
                  </a:lnTo>
                  <a:lnTo>
                    <a:pt x="648" y="135"/>
                  </a:lnTo>
                  <a:lnTo>
                    <a:pt x="647" y="138"/>
                  </a:lnTo>
                  <a:lnTo>
                    <a:pt x="645" y="140"/>
                  </a:lnTo>
                  <a:lnTo>
                    <a:pt x="626" y="186"/>
                  </a:lnTo>
                  <a:lnTo>
                    <a:pt x="601" y="228"/>
                  </a:lnTo>
                  <a:lnTo>
                    <a:pt x="572" y="267"/>
                  </a:lnTo>
                  <a:lnTo>
                    <a:pt x="541" y="303"/>
                  </a:lnTo>
                  <a:lnTo>
                    <a:pt x="507" y="336"/>
                  </a:lnTo>
                  <a:lnTo>
                    <a:pt x="472" y="367"/>
                  </a:lnTo>
                  <a:lnTo>
                    <a:pt x="436" y="394"/>
                  </a:lnTo>
                  <a:lnTo>
                    <a:pt x="398" y="419"/>
                  </a:lnTo>
                  <a:lnTo>
                    <a:pt x="362" y="441"/>
                  </a:lnTo>
                  <a:lnTo>
                    <a:pt x="327" y="462"/>
                  </a:lnTo>
                  <a:lnTo>
                    <a:pt x="293" y="479"/>
                  </a:lnTo>
                  <a:lnTo>
                    <a:pt x="262" y="493"/>
                  </a:lnTo>
                  <a:lnTo>
                    <a:pt x="233" y="506"/>
                  </a:lnTo>
                  <a:lnTo>
                    <a:pt x="208" y="515"/>
                  </a:lnTo>
                  <a:lnTo>
                    <a:pt x="189" y="523"/>
                  </a:lnTo>
                  <a:lnTo>
                    <a:pt x="173" y="528"/>
                  </a:lnTo>
                  <a:lnTo>
                    <a:pt x="162" y="513"/>
                  </a:lnTo>
                  <a:lnTo>
                    <a:pt x="142" y="485"/>
                  </a:lnTo>
                  <a:lnTo>
                    <a:pt x="115" y="449"/>
                  </a:lnTo>
                  <a:lnTo>
                    <a:pt x="86" y="410"/>
                  </a:lnTo>
                  <a:lnTo>
                    <a:pt x="56" y="369"/>
                  </a:lnTo>
                  <a:lnTo>
                    <a:pt x="30" y="334"/>
                  </a:lnTo>
                  <a:lnTo>
                    <a:pt x="11" y="308"/>
                  </a:lnTo>
                  <a:lnTo>
                    <a:pt x="0" y="294"/>
                  </a:lnTo>
                  <a:lnTo>
                    <a:pt x="6" y="285"/>
                  </a:lnTo>
                  <a:lnTo>
                    <a:pt x="11" y="273"/>
                  </a:lnTo>
                  <a:lnTo>
                    <a:pt x="19" y="261"/>
                  </a:lnTo>
                  <a:lnTo>
                    <a:pt x="26" y="250"/>
                  </a:lnTo>
                  <a:lnTo>
                    <a:pt x="36" y="238"/>
                  </a:lnTo>
                  <a:lnTo>
                    <a:pt x="45" y="228"/>
                  </a:lnTo>
                  <a:lnTo>
                    <a:pt x="55" y="218"/>
                  </a:lnTo>
                  <a:lnTo>
                    <a:pt x="67" y="212"/>
                  </a:lnTo>
                  <a:lnTo>
                    <a:pt x="68" y="212"/>
                  </a:lnTo>
                  <a:lnTo>
                    <a:pt x="68" y="211"/>
                  </a:lnTo>
                  <a:lnTo>
                    <a:pt x="71" y="209"/>
                  </a:lnTo>
                  <a:lnTo>
                    <a:pt x="77" y="204"/>
                  </a:lnTo>
                  <a:lnTo>
                    <a:pt x="89" y="196"/>
                  </a:lnTo>
                  <a:lnTo>
                    <a:pt x="102" y="187"/>
                  </a:lnTo>
                  <a:lnTo>
                    <a:pt x="119" y="177"/>
                  </a:lnTo>
                  <a:lnTo>
                    <a:pt x="138" y="165"/>
                  </a:lnTo>
                  <a:lnTo>
                    <a:pt x="160" y="152"/>
                  </a:lnTo>
                  <a:lnTo>
                    <a:pt x="184" y="138"/>
                  </a:lnTo>
                  <a:lnTo>
                    <a:pt x="207" y="125"/>
                  </a:lnTo>
                  <a:lnTo>
                    <a:pt x="233" y="112"/>
                  </a:lnTo>
                  <a:lnTo>
                    <a:pt x="259" y="99"/>
                  </a:lnTo>
                  <a:lnTo>
                    <a:pt x="285" y="88"/>
                  </a:lnTo>
                  <a:lnTo>
                    <a:pt x="311" y="78"/>
                  </a:lnTo>
                  <a:lnTo>
                    <a:pt x="336" y="71"/>
                  </a:lnTo>
                  <a:lnTo>
                    <a:pt x="359" y="66"/>
                  </a:lnTo>
                  <a:lnTo>
                    <a:pt x="381" y="64"/>
                  </a:lnTo>
                  <a:lnTo>
                    <a:pt x="387" y="64"/>
                  </a:lnTo>
                  <a:lnTo>
                    <a:pt x="397" y="66"/>
                  </a:lnTo>
                  <a:lnTo>
                    <a:pt x="411" y="69"/>
                  </a:lnTo>
                  <a:lnTo>
                    <a:pt x="427" y="71"/>
                  </a:lnTo>
                  <a:lnTo>
                    <a:pt x="444" y="74"/>
                  </a:lnTo>
                  <a:lnTo>
                    <a:pt x="461" y="77"/>
                  </a:lnTo>
                  <a:lnTo>
                    <a:pt x="474" y="79"/>
                  </a:lnTo>
                  <a:lnTo>
                    <a:pt x="483" y="80"/>
                  </a:lnTo>
                  <a:lnTo>
                    <a:pt x="487" y="90"/>
                  </a:lnTo>
                  <a:lnTo>
                    <a:pt x="493" y="104"/>
                  </a:lnTo>
                  <a:lnTo>
                    <a:pt x="502" y="121"/>
                  </a:lnTo>
                  <a:lnTo>
                    <a:pt x="510" y="139"/>
                  </a:lnTo>
                  <a:lnTo>
                    <a:pt x="519" y="157"/>
                  </a:lnTo>
                  <a:lnTo>
                    <a:pt x="526" y="172"/>
                  </a:lnTo>
                  <a:lnTo>
                    <a:pt x="531" y="182"/>
                  </a:lnTo>
                  <a:lnTo>
                    <a:pt x="532" y="186"/>
                  </a:lnTo>
                  <a:lnTo>
                    <a:pt x="535" y="190"/>
                  </a:lnTo>
                  <a:lnTo>
                    <a:pt x="537" y="194"/>
                  </a:lnTo>
                  <a:lnTo>
                    <a:pt x="541" y="196"/>
                  </a:lnTo>
                  <a:lnTo>
                    <a:pt x="546" y="198"/>
                  </a:lnTo>
                  <a:lnTo>
                    <a:pt x="550" y="198"/>
                  </a:lnTo>
                  <a:lnTo>
                    <a:pt x="556" y="198"/>
                  </a:lnTo>
                  <a:lnTo>
                    <a:pt x="559" y="196"/>
                  </a:lnTo>
                  <a:lnTo>
                    <a:pt x="563" y="194"/>
                  </a:lnTo>
                  <a:lnTo>
                    <a:pt x="619" y="146"/>
                  </a:lnTo>
                  <a:lnTo>
                    <a:pt x="622" y="143"/>
                  </a:lnTo>
                  <a:lnTo>
                    <a:pt x="624" y="139"/>
                  </a:lnTo>
                  <a:lnTo>
                    <a:pt x="626" y="135"/>
                  </a:lnTo>
                  <a:lnTo>
                    <a:pt x="626" y="130"/>
                  </a:lnTo>
                  <a:lnTo>
                    <a:pt x="626" y="122"/>
                  </a:lnTo>
                  <a:lnTo>
                    <a:pt x="626" y="103"/>
                  </a:lnTo>
                  <a:lnTo>
                    <a:pt x="624" y="80"/>
                  </a:lnTo>
                  <a:lnTo>
                    <a:pt x="624" y="62"/>
                  </a:lnTo>
                  <a:lnTo>
                    <a:pt x="635" y="57"/>
                  </a:lnTo>
                  <a:lnTo>
                    <a:pt x="649" y="49"/>
                  </a:lnTo>
                  <a:lnTo>
                    <a:pt x="666" y="40"/>
                  </a:lnTo>
                  <a:lnTo>
                    <a:pt x="684" y="30"/>
                  </a:lnTo>
                  <a:lnTo>
                    <a:pt x="702" y="21"/>
                  </a:lnTo>
                  <a:lnTo>
                    <a:pt x="717" y="13"/>
                  </a:lnTo>
                  <a:lnTo>
                    <a:pt x="727" y="8"/>
                  </a:lnTo>
                  <a:lnTo>
                    <a:pt x="731" y="5"/>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25" name="Freeform 965">
              <a:extLst>
                <a:ext uri="{FF2B5EF4-FFF2-40B4-BE49-F238E27FC236}">
                  <a16:creationId xmlns:a16="http://schemas.microsoft.com/office/drawing/2014/main" id="{5083FF8A-3659-4C99-88DB-4FB1DA71E733}"/>
                </a:ext>
              </a:extLst>
            </p:cNvPr>
            <p:cNvSpPr>
              <a:spLocks/>
            </p:cNvSpPr>
            <p:nvPr/>
          </p:nvSpPr>
          <p:spPr bwMode="auto">
            <a:xfrm flipH="1">
              <a:off x="474" y="893"/>
              <a:ext cx="200" cy="167"/>
            </a:xfrm>
            <a:custGeom>
              <a:avLst/>
              <a:gdLst>
                <a:gd name="T0" fmla="*/ 0 w 872"/>
                <a:gd name="T1" fmla="*/ 0 h 726"/>
                <a:gd name="T2" fmla="*/ 0 w 872"/>
                <a:gd name="T3" fmla="*/ 0 h 726"/>
                <a:gd name="T4" fmla="*/ 0 w 872"/>
                <a:gd name="T5" fmla="*/ 0 h 726"/>
                <a:gd name="T6" fmla="*/ 0 w 872"/>
                <a:gd name="T7" fmla="*/ 0 h 726"/>
                <a:gd name="T8" fmla="*/ 0 w 872"/>
                <a:gd name="T9" fmla="*/ 0 h 726"/>
                <a:gd name="T10" fmla="*/ 0 w 872"/>
                <a:gd name="T11" fmla="*/ 0 h 726"/>
                <a:gd name="T12" fmla="*/ 0 w 872"/>
                <a:gd name="T13" fmla="*/ 0 h 726"/>
                <a:gd name="T14" fmla="*/ 0 w 872"/>
                <a:gd name="T15" fmla="*/ 0 h 726"/>
                <a:gd name="T16" fmla="*/ 0 w 872"/>
                <a:gd name="T17" fmla="*/ 0 h 726"/>
                <a:gd name="T18" fmla="*/ 0 w 872"/>
                <a:gd name="T19" fmla="*/ 0 h 726"/>
                <a:gd name="T20" fmla="*/ 0 w 872"/>
                <a:gd name="T21" fmla="*/ 0 h 726"/>
                <a:gd name="T22" fmla="*/ 0 w 872"/>
                <a:gd name="T23" fmla="*/ 0 h 726"/>
                <a:gd name="T24" fmla="*/ 0 w 872"/>
                <a:gd name="T25" fmla="*/ 0 h 726"/>
                <a:gd name="T26" fmla="*/ 0 w 872"/>
                <a:gd name="T27" fmla="*/ 0 h 726"/>
                <a:gd name="T28" fmla="*/ 0 w 872"/>
                <a:gd name="T29" fmla="*/ 0 h 726"/>
                <a:gd name="T30" fmla="*/ 0 w 872"/>
                <a:gd name="T31" fmla="*/ 0 h 726"/>
                <a:gd name="T32" fmla="*/ 0 w 872"/>
                <a:gd name="T33" fmla="*/ 0 h 726"/>
                <a:gd name="T34" fmla="*/ 0 w 872"/>
                <a:gd name="T35" fmla="*/ 0 h 726"/>
                <a:gd name="T36" fmla="*/ 0 w 872"/>
                <a:gd name="T37" fmla="*/ 0 h 726"/>
                <a:gd name="T38" fmla="*/ 0 w 872"/>
                <a:gd name="T39" fmla="*/ 0 h 726"/>
                <a:gd name="T40" fmla="*/ 0 w 872"/>
                <a:gd name="T41" fmla="*/ 0 h 726"/>
                <a:gd name="T42" fmla="*/ 0 w 872"/>
                <a:gd name="T43" fmla="*/ 0 h 726"/>
                <a:gd name="T44" fmla="*/ 0 w 872"/>
                <a:gd name="T45" fmla="*/ 0 h 726"/>
                <a:gd name="T46" fmla="*/ 0 w 872"/>
                <a:gd name="T47" fmla="*/ 0 h 726"/>
                <a:gd name="T48" fmla="*/ 0 w 872"/>
                <a:gd name="T49" fmla="*/ 0 h 726"/>
                <a:gd name="T50" fmla="*/ 0 w 872"/>
                <a:gd name="T51" fmla="*/ 0 h 726"/>
                <a:gd name="T52" fmla="*/ 0 w 872"/>
                <a:gd name="T53" fmla="*/ 0 h 726"/>
                <a:gd name="T54" fmla="*/ 0 w 872"/>
                <a:gd name="T55" fmla="*/ 0 h 726"/>
                <a:gd name="T56" fmla="*/ 0 w 872"/>
                <a:gd name="T57" fmla="*/ 0 h 726"/>
                <a:gd name="T58" fmla="*/ 0 w 872"/>
                <a:gd name="T59" fmla="*/ 0 h 726"/>
                <a:gd name="T60" fmla="*/ 0 w 872"/>
                <a:gd name="T61" fmla="*/ 0 h 726"/>
                <a:gd name="T62" fmla="*/ 0 w 872"/>
                <a:gd name="T63" fmla="*/ 0 h 726"/>
                <a:gd name="T64" fmla="*/ 0 w 872"/>
                <a:gd name="T65" fmla="*/ 0 h 726"/>
                <a:gd name="T66" fmla="*/ 0 w 872"/>
                <a:gd name="T67" fmla="*/ 0 h 726"/>
                <a:gd name="T68" fmla="*/ 0 w 872"/>
                <a:gd name="T69" fmla="*/ 0 h 726"/>
                <a:gd name="T70" fmla="*/ 0 w 872"/>
                <a:gd name="T71" fmla="*/ 0 h 726"/>
                <a:gd name="T72" fmla="*/ 0 w 872"/>
                <a:gd name="T73" fmla="*/ 0 h 726"/>
                <a:gd name="T74" fmla="*/ 0 w 872"/>
                <a:gd name="T75" fmla="*/ 0 h 726"/>
                <a:gd name="T76" fmla="*/ 0 w 872"/>
                <a:gd name="T77" fmla="*/ 0 h 726"/>
                <a:gd name="T78" fmla="*/ 0 w 872"/>
                <a:gd name="T79" fmla="*/ 0 h 726"/>
                <a:gd name="T80" fmla="*/ 0 w 872"/>
                <a:gd name="T81" fmla="*/ 0 h 726"/>
                <a:gd name="T82" fmla="*/ 0 w 872"/>
                <a:gd name="T83" fmla="*/ 0 h 726"/>
                <a:gd name="T84" fmla="*/ 0 w 872"/>
                <a:gd name="T85" fmla="*/ 0 h 726"/>
                <a:gd name="T86" fmla="*/ 0 w 872"/>
                <a:gd name="T87" fmla="*/ 0 h 726"/>
                <a:gd name="T88" fmla="*/ 0 w 872"/>
                <a:gd name="T89" fmla="*/ 0 h 726"/>
                <a:gd name="T90" fmla="*/ 0 w 872"/>
                <a:gd name="T91" fmla="*/ 0 h 726"/>
                <a:gd name="T92" fmla="*/ 0 w 872"/>
                <a:gd name="T93" fmla="*/ 0 h 726"/>
                <a:gd name="T94" fmla="*/ 0 w 872"/>
                <a:gd name="T95" fmla="*/ 0 h 726"/>
                <a:gd name="T96" fmla="*/ 0 w 872"/>
                <a:gd name="T97" fmla="*/ 0 h 726"/>
                <a:gd name="T98" fmla="*/ 0 w 872"/>
                <a:gd name="T99" fmla="*/ 0 h 726"/>
                <a:gd name="T100" fmla="*/ 0 w 872"/>
                <a:gd name="T101" fmla="*/ 0 h 726"/>
                <a:gd name="T102" fmla="*/ 0 w 872"/>
                <a:gd name="T103" fmla="*/ 0 h 726"/>
                <a:gd name="T104" fmla="*/ 0 w 872"/>
                <a:gd name="T105" fmla="*/ 0 h 726"/>
                <a:gd name="T106" fmla="*/ 0 w 872"/>
                <a:gd name="T107" fmla="*/ 0 h 72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72"/>
                <a:gd name="T163" fmla="*/ 0 h 726"/>
                <a:gd name="T164" fmla="*/ 872 w 872"/>
                <a:gd name="T165" fmla="*/ 726 h 72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72" h="726">
                  <a:moveTo>
                    <a:pt x="847" y="406"/>
                  </a:moveTo>
                  <a:lnTo>
                    <a:pt x="848" y="403"/>
                  </a:lnTo>
                  <a:lnTo>
                    <a:pt x="854" y="397"/>
                  </a:lnTo>
                  <a:lnTo>
                    <a:pt x="859" y="387"/>
                  </a:lnTo>
                  <a:lnTo>
                    <a:pt x="865" y="372"/>
                  </a:lnTo>
                  <a:lnTo>
                    <a:pt x="869" y="355"/>
                  </a:lnTo>
                  <a:lnTo>
                    <a:pt x="872" y="335"/>
                  </a:lnTo>
                  <a:lnTo>
                    <a:pt x="868" y="311"/>
                  </a:lnTo>
                  <a:lnTo>
                    <a:pt x="860" y="285"/>
                  </a:lnTo>
                  <a:lnTo>
                    <a:pt x="845" y="236"/>
                  </a:lnTo>
                  <a:lnTo>
                    <a:pt x="841" y="200"/>
                  </a:lnTo>
                  <a:lnTo>
                    <a:pt x="842" y="178"/>
                  </a:lnTo>
                  <a:lnTo>
                    <a:pt x="843" y="171"/>
                  </a:lnTo>
                  <a:lnTo>
                    <a:pt x="842" y="173"/>
                  </a:lnTo>
                  <a:lnTo>
                    <a:pt x="837" y="180"/>
                  </a:lnTo>
                  <a:lnTo>
                    <a:pt x="830" y="189"/>
                  </a:lnTo>
                  <a:lnTo>
                    <a:pt x="821" y="202"/>
                  </a:lnTo>
                  <a:lnTo>
                    <a:pt x="813" y="217"/>
                  </a:lnTo>
                  <a:lnTo>
                    <a:pt x="804" y="234"/>
                  </a:lnTo>
                  <a:lnTo>
                    <a:pt x="796" y="253"/>
                  </a:lnTo>
                  <a:lnTo>
                    <a:pt x="791" y="271"/>
                  </a:lnTo>
                  <a:lnTo>
                    <a:pt x="789" y="263"/>
                  </a:lnTo>
                  <a:lnTo>
                    <a:pt x="783" y="242"/>
                  </a:lnTo>
                  <a:lnTo>
                    <a:pt x="780" y="212"/>
                  </a:lnTo>
                  <a:lnTo>
                    <a:pt x="782" y="177"/>
                  </a:lnTo>
                  <a:lnTo>
                    <a:pt x="783" y="157"/>
                  </a:lnTo>
                  <a:lnTo>
                    <a:pt x="782" y="138"/>
                  </a:lnTo>
                  <a:lnTo>
                    <a:pt x="777" y="118"/>
                  </a:lnTo>
                  <a:lnTo>
                    <a:pt x="772" y="100"/>
                  </a:lnTo>
                  <a:lnTo>
                    <a:pt x="764" y="85"/>
                  </a:lnTo>
                  <a:lnTo>
                    <a:pt x="759" y="72"/>
                  </a:lnTo>
                  <a:lnTo>
                    <a:pt x="754" y="64"/>
                  </a:lnTo>
                  <a:lnTo>
                    <a:pt x="752" y="61"/>
                  </a:lnTo>
                  <a:lnTo>
                    <a:pt x="752" y="65"/>
                  </a:lnTo>
                  <a:lnTo>
                    <a:pt x="751" y="73"/>
                  </a:lnTo>
                  <a:lnTo>
                    <a:pt x="748" y="86"/>
                  </a:lnTo>
                  <a:lnTo>
                    <a:pt x="743" y="102"/>
                  </a:lnTo>
                  <a:lnTo>
                    <a:pt x="737" y="118"/>
                  </a:lnTo>
                  <a:lnTo>
                    <a:pt x="726" y="135"/>
                  </a:lnTo>
                  <a:lnTo>
                    <a:pt x="712" y="150"/>
                  </a:lnTo>
                  <a:lnTo>
                    <a:pt x="695" y="161"/>
                  </a:lnTo>
                  <a:lnTo>
                    <a:pt x="678" y="169"/>
                  </a:lnTo>
                  <a:lnTo>
                    <a:pt x="665" y="176"/>
                  </a:lnTo>
                  <a:lnTo>
                    <a:pt x="656" y="182"/>
                  </a:lnTo>
                  <a:lnTo>
                    <a:pt x="651" y="186"/>
                  </a:lnTo>
                  <a:lnTo>
                    <a:pt x="647" y="189"/>
                  </a:lnTo>
                  <a:lnTo>
                    <a:pt x="646" y="191"/>
                  </a:lnTo>
                  <a:lnTo>
                    <a:pt x="646" y="193"/>
                  </a:lnTo>
                  <a:lnTo>
                    <a:pt x="646" y="187"/>
                  </a:lnTo>
                  <a:lnTo>
                    <a:pt x="644" y="171"/>
                  </a:lnTo>
                  <a:lnTo>
                    <a:pt x="642" y="148"/>
                  </a:lnTo>
                  <a:lnTo>
                    <a:pt x="637" y="120"/>
                  </a:lnTo>
                  <a:lnTo>
                    <a:pt x="630" y="87"/>
                  </a:lnTo>
                  <a:lnTo>
                    <a:pt x="620" y="56"/>
                  </a:lnTo>
                  <a:lnTo>
                    <a:pt x="607" y="26"/>
                  </a:lnTo>
                  <a:lnTo>
                    <a:pt x="590" y="0"/>
                  </a:lnTo>
                  <a:lnTo>
                    <a:pt x="590" y="5"/>
                  </a:lnTo>
                  <a:lnTo>
                    <a:pt x="587" y="20"/>
                  </a:lnTo>
                  <a:lnTo>
                    <a:pt x="585" y="42"/>
                  </a:lnTo>
                  <a:lnTo>
                    <a:pt x="581" y="65"/>
                  </a:lnTo>
                  <a:lnTo>
                    <a:pt x="574" y="91"/>
                  </a:lnTo>
                  <a:lnTo>
                    <a:pt x="566" y="116"/>
                  </a:lnTo>
                  <a:lnTo>
                    <a:pt x="556" y="135"/>
                  </a:lnTo>
                  <a:lnTo>
                    <a:pt x="544" y="147"/>
                  </a:lnTo>
                  <a:lnTo>
                    <a:pt x="525" y="161"/>
                  </a:lnTo>
                  <a:lnTo>
                    <a:pt x="513" y="172"/>
                  </a:lnTo>
                  <a:lnTo>
                    <a:pt x="509" y="177"/>
                  </a:lnTo>
                  <a:lnTo>
                    <a:pt x="508" y="180"/>
                  </a:lnTo>
                  <a:lnTo>
                    <a:pt x="507" y="159"/>
                  </a:lnTo>
                  <a:lnTo>
                    <a:pt x="500" y="113"/>
                  </a:lnTo>
                  <a:lnTo>
                    <a:pt x="491" y="62"/>
                  </a:lnTo>
                  <a:lnTo>
                    <a:pt x="479" y="31"/>
                  </a:lnTo>
                  <a:lnTo>
                    <a:pt x="478" y="36"/>
                  </a:lnTo>
                  <a:lnTo>
                    <a:pt x="473" y="52"/>
                  </a:lnTo>
                  <a:lnTo>
                    <a:pt x="466" y="75"/>
                  </a:lnTo>
                  <a:lnTo>
                    <a:pt x="457" y="100"/>
                  </a:lnTo>
                  <a:lnTo>
                    <a:pt x="447" y="128"/>
                  </a:lnTo>
                  <a:lnTo>
                    <a:pt x="435" y="152"/>
                  </a:lnTo>
                  <a:lnTo>
                    <a:pt x="423" y="172"/>
                  </a:lnTo>
                  <a:lnTo>
                    <a:pt x="412" y="182"/>
                  </a:lnTo>
                  <a:lnTo>
                    <a:pt x="392" y="197"/>
                  </a:lnTo>
                  <a:lnTo>
                    <a:pt x="380" y="213"/>
                  </a:lnTo>
                  <a:lnTo>
                    <a:pt x="375" y="228"/>
                  </a:lnTo>
                  <a:lnTo>
                    <a:pt x="374" y="234"/>
                  </a:lnTo>
                  <a:lnTo>
                    <a:pt x="370" y="224"/>
                  </a:lnTo>
                  <a:lnTo>
                    <a:pt x="360" y="198"/>
                  </a:lnTo>
                  <a:lnTo>
                    <a:pt x="352" y="165"/>
                  </a:lnTo>
                  <a:lnTo>
                    <a:pt x="349" y="134"/>
                  </a:lnTo>
                  <a:lnTo>
                    <a:pt x="354" y="108"/>
                  </a:lnTo>
                  <a:lnTo>
                    <a:pt x="357" y="87"/>
                  </a:lnTo>
                  <a:lnTo>
                    <a:pt x="360" y="74"/>
                  </a:lnTo>
                  <a:lnTo>
                    <a:pt x="361" y="69"/>
                  </a:lnTo>
                  <a:lnTo>
                    <a:pt x="356" y="74"/>
                  </a:lnTo>
                  <a:lnTo>
                    <a:pt x="341" y="89"/>
                  </a:lnTo>
                  <a:lnTo>
                    <a:pt x="321" y="109"/>
                  </a:lnTo>
                  <a:lnTo>
                    <a:pt x="297" y="134"/>
                  </a:lnTo>
                  <a:lnTo>
                    <a:pt x="274" y="164"/>
                  </a:lnTo>
                  <a:lnTo>
                    <a:pt x="252" y="193"/>
                  </a:lnTo>
                  <a:lnTo>
                    <a:pt x="236" y="221"/>
                  </a:lnTo>
                  <a:lnTo>
                    <a:pt x="228" y="247"/>
                  </a:lnTo>
                  <a:lnTo>
                    <a:pt x="223" y="286"/>
                  </a:lnTo>
                  <a:lnTo>
                    <a:pt x="221" y="311"/>
                  </a:lnTo>
                  <a:lnTo>
                    <a:pt x="219" y="323"/>
                  </a:lnTo>
                  <a:lnTo>
                    <a:pt x="219" y="327"/>
                  </a:lnTo>
                  <a:lnTo>
                    <a:pt x="217" y="325"/>
                  </a:lnTo>
                  <a:lnTo>
                    <a:pt x="210" y="320"/>
                  </a:lnTo>
                  <a:lnTo>
                    <a:pt x="200" y="311"/>
                  </a:lnTo>
                  <a:lnTo>
                    <a:pt x="189" y="299"/>
                  </a:lnTo>
                  <a:lnTo>
                    <a:pt x="179" y="285"/>
                  </a:lnTo>
                  <a:lnTo>
                    <a:pt x="169" y="268"/>
                  </a:lnTo>
                  <a:lnTo>
                    <a:pt x="162" y="249"/>
                  </a:lnTo>
                  <a:lnTo>
                    <a:pt x="159" y="226"/>
                  </a:lnTo>
                  <a:lnTo>
                    <a:pt x="156" y="230"/>
                  </a:lnTo>
                  <a:lnTo>
                    <a:pt x="146" y="242"/>
                  </a:lnTo>
                  <a:lnTo>
                    <a:pt x="133" y="258"/>
                  </a:lnTo>
                  <a:lnTo>
                    <a:pt x="119" y="280"/>
                  </a:lnTo>
                  <a:lnTo>
                    <a:pt x="104" y="303"/>
                  </a:lnTo>
                  <a:lnTo>
                    <a:pt x="91" y="329"/>
                  </a:lnTo>
                  <a:lnTo>
                    <a:pt x="81" y="357"/>
                  </a:lnTo>
                  <a:lnTo>
                    <a:pt x="78" y="381"/>
                  </a:lnTo>
                  <a:lnTo>
                    <a:pt x="78" y="424"/>
                  </a:lnTo>
                  <a:lnTo>
                    <a:pt x="78" y="453"/>
                  </a:lnTo>
                  <a:lnTo>
                    <a:pt x="78" y="469"/>
                  </a:lnTo>
                  <a:lnTo>
                    <a:pt x="78" y="474"/>
                  </a:lnTo>
                  <a:lnTo>
                    <a:pt x="75" y="469"/>
                  </a:lnTo>
                  <a:lnTo>
                    <a:pt x="68" y="454"/>
                  </a:lnTo>
                  <a:lnTo>
                    <a:pt x="59" y="435"/>
                  </a:lnTo>
                  <a:lnTo>
                    <a:pt x="49" y="410"/>
                  </a:lnTo>
                  <a:lnTo>
                    <a:pt x="37" y="384"/>
                  </a:lnTo>
                  <a:lnTo>
                    <a:pt x="27" y="359"/>
                  </a:lnTo>
                  <a:lnTo>
                    <a:pt x="19" y="336"/>
                  </a:lnTo>
                  <a:lnTo>
                    <a:pt x="15" y="319"/>
                  </a:lnTo>
                  <a:lnTo>
                    <a:pt x="14" y="327"/>
                  </a:lnTo>
                  <a:lnTo>
                    <a:pt x="10" y="350"/>
                  </a:lnTo>
                  <a:lnTo>
                    <a:pt x="5" y="384"/>
                  </a:lnTo>
                  <a:lnTo>
                    <a:pt x="1" y="424"/>
                  </a:lnTo>
                  <a:lnTo>
                    <a:pt x="0" y="470"/>
                  </a:lnTo>
                  <a:lnTo>
                    <a:pt x="1" y="514"/>
                  </a:lnTo>
                  <a:lnTo>
                    <a:pt x="7" y="554"/>
                  </a:lnTo>
                  <a:lnTo>
                    <a:pt x="20" y="588"/>
                  </a:lnTo>
                  <a:lnTo>
                    <a:pt x="29" y="604"/>
                  </a:lnTo>
                  <a:lnTo>
                    <a:pt x="40" y="620"/>
                  </a:lnTo>
                  <a:lnTo>
                    <a:pt x="52" y="635"/>
                  </a:lnTo>
                  <a:lnTo>
                    <a:pt x="63" y="649"/>
                  </a:lnTo>
                  <a:lnTo>
                    <a:pt x="76" y="663"/>
                  </a:lnTo>
                  <a:lnTo>
                    <a:pt x="91" y="673"/>
                  </a:lnTo>
                  <a:lnTo>
                    <a:pt x="104" y="683"/>
                  </a:lnTo>
                  <a:lnTo>
                    <a:pt x="118" y="690"/>
                  </a:lnTo>
                  <a:lnTo>
                    <a:pt x="131" y="696"/>
                  </a:lnTo>
                  <a:lnTo>
                    <a:pt x="145" y="702"/>
                  </a:lnTo>
                  <a:lnTo>
                    <a:pt x="157" y="708"/>
                  </a:lnTo>
                  <a:lnTo>
                    <a:pt x="169" y="713"/>
                  </a:lnTo>
                  <a:lnTo>
                    <a:pt x="178" y="718"/>
                  </a:lnTo>
                  <a:lnTo>
                    <a:pt x="184" y="722"/>
                  </a:lnTo>
                  <a:lnTo>
                    <a:pt x="189" y="725"/>
                  </a:lnTo>
                  <a:lnTo>
                    <a:pt x="191" y="726"/>
                  </a:lnTo>
                  <a:lnTo>
                    <a:pt x="673" y="487"/>
                  </a:lnTo>
                  <a:lnTo>
                    <a:pt x="729" y="571"/>
                  </a:lnTo>
                  <a:lnTo>
                    <a:pt x="798" y="519"/>
                  </a:lnTo>
                  <a:lnTo>
                    <a:pt x="794" y="450"/>
                  </a:lnTo>
                  <a:lnTo>
                    <a:pt x="847" y="406"/>
                  </a:lnTo>
                  <a:close/>
                </a:path>
              </a:pathLst>
            </a:custGeom>
            <a:solidFill>
              <a:srgbClr val="C0C0C0"/>
            </a:solidFill>
            <a:ln w="12700">
              <a:solidFill>
                <a:srgbClr val="12121C"/>
              </a:solidFill>
              <a:round/>
              <a:headEnd/>
              <a:tailEnd/>
            </a:ln>
          </p:spPr>
          <p:txBody>
            <a:bodyPr/>
            <a:lstStyle/>
            <a:p>
              <a:pPr defTabSz="914400"/>
              <a:endParaRPr lang="sr-Latn-RS" sz="1400">
                <a:solidFill>
                  <a:srgbClr val="000000"/>
                </a:solidFill>
                <a:cs typeface="+mn-cs"/>
              </a:endParaRPr>
            </a:p>
          </p:txBody>
        </p:sp>
        <p:sp>
          <p:nvSpPr>
            <p:cNvPr id="14826" name="Freeform 966">
              <a:extLst>
                <a:ext uri="{FF2B5EF4-FFF2-40B4-BE49-F238E27FC236}">
                  <a16:creationId xmlns:a16="http://schemas.microsoft.com/office/drawing/2014/main" id="{86DC7692-0450-46C7-9970-E976280ECB5A}"/>
                </a:ext>
              </a:extLst>
            </p:cNvPr>
            <p:cNvSpPr>
              <a:spLocks/>
            </p:cNvSpPr>
            <p:nvPr/>
          </p:nvSpPr>
          <p:spPr bwMode="auto">
            <a:xfrm flipH="1">
              <a:off x="462" y="988"/>
              <a:ext cx="23" cy="15"/>
            </a:xfrm>
            <a:custGeom>
              <a:avLst/>
              <a:gdLst>
                <a:gd name="T0" fmla="*/ 0 w 100"/>
                <a:gd name="T1" fmla="*/ 0 h 63"/>
                <a:gd name="T2" fmla="*/ 0 w 100"/>
                <a:gd name="T3" fmla="*/ 0 h 63"/>
                <a:gd name="T4" fmla="*/ 0 w 100"/>
                <a:gd name="T5" fmla="*/ 0 h 63"/>
                <a:gd name="T6" fmla="*/ 0 w 100"/>
                <a:gd name="T7" fmla="*/ 0 h 63"/>
                <a:gd name="T8" fmla="*/ 0 w 100"/>
                <a:gd name="T9" fmla="*/ 0 h 63"/>
                <a:gd name="T10" fmla="*/ 0 w 100"/>
                <a:gd name="T11" fmla="*/ 0 h 63"/>
                <a:gd name="T12" fmla="*/ 0 w 100"/>
                <a:gd name="T13" fmla="*/ 0 h 63"/>
                <a:gd name="T14" fmla="*/ 0 w 100"/>
                <a:gd name="T15" fmla="*/ 0 h 63"/>
                <a:gd name="T16" fmla="*/ 0 w 100"/>
                <a:gd name="T17" fmla="*/ 0 h 63"/>
                <a:gd name="T18" fmla="*/ 0 w 100"/>
                <a:gd name="T19" fmla="*/ 0 h 63"/>
                <a:gd name="T20" fmla="*/ 0 w 100"/>
                <a:gd name="T21" fmla="*/ 0 h 63"/>
                <a:gd name="T22" fmla="*/ 0 w 100"/>
                <a:gd name="T23" fmla="*/ 0 h 63"/>
                <a:gd name="T24" fmla="*/ 0 w 100"/>
                <a:gd name="T25" fmla="*/ 0 h 63"/>
                <a:gd name="T26" fmla="*/ 0 w 100"/>
                <a:gd name="T27" fmla="*/ 0 h 63"/>
                <a:gd name="T28" fmla="*/ 0 w 100"/>
                <a:gd name="T29" fmla="*/ 0 h 63"/>
                <a:gd name="T30" fmla="*/ 0 w 100"/>
                <a:gd name="T31" fmla="*/ 0 h 63"/>
                <a:gd name="T32" fmla="*/ 0 w 100"/>
                <a:gd name="T33" fmla="*/ 0 h 63"/>
                <a:gd name="T34" fmla="*/ 0 w 100"/>
                <a:gd name="T35" fmla="*/ 0 h 6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0"/>
                <a:gd name="T55" fmla="*/ 0 h 63"/>
                <a:gd name="T56" fmla="*/ 100 w 100"/>
                <a:gd name="T57" fmla="*/ 63 h 6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0" h="63">
                  <a:moveTo>
                    <a:pt x="20" y="40"/>
                  </a:moveTo>
                  <a:lnTo>
                    <a:pt x="0" y="52"/>
                  </a:lnTo>
                  <a:lnTo>
                    <a:pt x="63" y="63"/>
                  </a:lnTo>
                  <a:lnTo>
                    <a:pt x="65" y="48"/>
                  </a:lnTo>
                  <a:lnTo>
                    <a:pt x="64" y="48"/>
                  </a:lnTo>
                  <a:lnTo>
                    <a:pt x="60" y="46"/>
                  </a:lnTo>
                  <a:lnTo>
                    <a:pt x="54" y="45"/>
                  </a:lnTo>
                  <a:lnTo>
                    <a:pt x="47" y="44"/>
                  </a:lnTo>
                  <a:lnTo>
                    <a:pt x="55" y="39"/>
                  </a:lnTo>
                  <a:lnTo>
                    <a:pt x="64" y="35"/>
                  </a:lnTo>
                  <a:lnTo>
                    <a:pt x="73" y="29"/>
                  </a:lnTo>
                  <a:lnTo>
                    <a:pt x="82" y="24"/>
                  </a:lnTo>
                  <a:lnTo>
                    <a:pt x="89" y="20"/>
                  </a:lnTo>
                  <a:lnTo>
                    <a:pt x="95" y="16"/>
                  </a:lnTo>
                  <a:lnTo>
                    <a:pt x="99" y="15"/>
                  </a:lnTo>
                  <a:lnTo>
                    <a:pt x="100" y="14"/>
                  </a:lnTo>
                  <a:lnTo>
                    <a:pt x="93" y="0"/>
                  </a:lnTo>
                  <a:lnTo>
                    <a:pt x="20"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27" name="Freeform 967">
              <a:extLst>
                <a:ext uri="{FF2B5EF4-FFF2-40B4-BE49-F238E27FC236}">
                  <a16:creationId xmlns:a16="http://schemas.microsoft.com/office/drawing/2014/main" id="{80465A77-8D24-44DF-B797-549CCDC9DCAC}"/>
                </a:ext>
              </a:extLst>
            </p:cNvPr>
            <p:cNvSpPr>
              <a:spLocks/>
            </p:cNvSpPr>
            <p:nvPr/>
          </p:nvSpPr>
          <p:spPr bwMode="auto">
            <a:xfrm flipH="1">
              <a:off x="611" y="1425"/>
              <a:ext cx="36" cy="34"/>
            </a:xfrm>
            <a:custGeom>
              <a:avLst/>
              <a:gdLst>
                <a:gd name="T0" fmla="*/ 0 w 155"/>
                <a:gd name="T1" fmla="*/ 0 h 147"/>
                <a:gd name="T2" fmla="*/ 0 w 155"/>
                <a:gd name="T3" fmla="*/ 0 h 147"/>
                <a:gd name="T4" fmla="*/ 0 w 155"/>
                <a:gd name="T5" fmla="*/ 0 h 147"/>
                <a:gd name="T6" fmla="*/ 0 w 155"/>
                <a:gd name="T7" fmla="*/ 0 h 147"/>
                <a:gd name="T8" fmla="*/ 0 w 155"/>
                <a:gd name="T9" fmla="*/ 0 h 147"/>
                <a:gd name="T10" fmla="*/ 0 w 155"/>
                <a:gd name="T11" fmla="*/ 0 h 147"/>
                <a:gd name="T12" fmla="*/ 0 w 155"/>
                <a:gd name="T13" fmla="*/ 0 h 147"/>
                <a:gd name="T14" fmla="*/ 0 w 155"/>
                <a:gd name="T15" fmla="*/ 0 h 147"/>
                <a:gd name="T16" fmla="*/ 0 w 155"/>
                <a:gd name="T17" fmla="*/ 0 h 147"/>
                <a:gd name="T18" fmla="*/ 0 w 155"/>
                <a:gd name="T19" fmla="*/ 0 h 147"/>
                <a:gd name="T20" fmla="*/ 0 w 155"/>
                <a:gd name="T21" fmla="*/ 0 h 147"/>
                <a:gd name="T22" fmla="*/ 0 w 155"/>
                <a:gd name="T23" fmla="*/ 0 h 147"/>
                <a:gd name="T24" fmla="*/ 0 w 155"/>
                <a:gd name="T25" fmla="*/ 0 h 147"/>
                <a:gd name="T26" fmla="*/ 0 w 155"/>
                <a:gd name="T27" fmla="*/ 0 h 147"/>
                <a:gd name="T28" fmla="*/ 0 w 155"/>
                <a:gd name="T29" fmla="*/ 0 h 147"/>
                <a:gd name="T30" fmla="*/ 0 w 155"/>
                <a:gd name="T31" fmla="*/ 0 h 147"/>
                <a:gd name="T32" fmla="*/ 0 w 155"/>
                <a:gd name="T33" fmla="*/ 0 h 147"/>
                <a:gd name="T34" fmla="*/ 0 w 155"/>
                <a:gd name="T35" fmla="*/ 0 h 147"/>
                <a:gd name="T36" fmla="*/ 0 w 155"/>
                <a:gd name="T37" fmla="*/ 0 h 147"/>
                <a:gd name="T38" fmla="*/ 0 w 155"/>
                <a:gd name="T39" fmla="*/ 0 h 147"/>
                <a:gd name="T40" fmla="*/ 0 w 155"/>
                <a:gd name="T41" fmla="*/ 0 h 147"/>
                <a:gd name="T42" fmla="*/ 0 w 155"/>
                <a:gd name="T43" fmla="*/ 0 h 147"/>
                <a:gd name="T44" fmla="*/ 0 w 155"/>
                <a:gd name="T45" fmla="*/ 0 h 147"/>
                <a:gd name="T46" fmla="*/ 0 w 155"/>
                <a:gd name="T47" fmla="*/ 0 h 147"/>
                <a:gd name="T48" fmla="*/ 0 w 155"/>
                <a:gd name="T49" fmla="*/ 0 h 147"/>
                <a:gd name="T50" fmla="*/ 0 w 155"/>
                <a:gd name="T51" fmla="*/ 0 h 147"/>
                <a:gd name="T52" fmla="*/ 0 w 155"/>
                <a:gd name="T53" fmla="*/ 0 h 147"/>
                <a:gd name="T54" fmla="*/ 0 w 155"/>
                <a:gd name="T55" fmla="*/ 0 h 147"/>
                <a:gd name="T56" fmla="*/ 0 w 155"/>
                <a:gd name="T57" fmla="*/ 0 h 147"/>
                <a:gd name="T58" fmla="*/ 0 w 155"/>
                <a:gd name="T59" fmla="*/ 0 h 147"/>
                <a:gd name="T60" fmla="*/ 0 w 155"/>
                <a:gd name="T61" fmla="*/ 0 h 147"/>
                <a:gd name="T62" fmla="*/ 0 w 155"/>
                <a:gd name="T63" fmla="*/ 0 h 147"/>
                <a:gd name="T64" fmla="*/ 0 w 155"/>
                <a:gd name="T65" fmla="*/ 0 h 1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5"/>
                <a:gd name="T100" fmla="*/ 0 h 147"/>
                <a:gd name="T101" fmla="*/ 155 w 155"/>
                <a:gd name="T102" fmla="*/ 147 h 1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5" h="147">
                  <a:moveTo>
                    <a:pt x="155" y="73"/>
                  </a:moveTo>
                  <a:lnTo>
                    <a:pt x="153" y="87"/>
                  </a:lnTo>
                  <a:lnTo>
                    <a:pt x="148" y="101"/>
                  </a:lnTo>
                  <a:lnTo>
                    <a:pt x="142" y="114"/>
                  </a:lnTo>
                  <a:lnTo>
                    <a:pt x="132" y="125"/>
                  </a:lnTo>
                  <a:lnTo>
                    <a:pt x="121" y="134"/>
                  </a:lnTo>
                  <a:lnTo>
                    <a:pt x="108" y="141"/>
                  </a:lnTo>
                  <a:lnTo>
                    <a:pt x="93" y="146"/>
                  </a:lnTo>
                  <a:lnTo>
                    <a:pt x="78" y="147"/>
                  </a:lnTo>
                  <a:lnTo>
                    <a:pt x="62" y="146"/>
                  </a:lnTo>
                  <a:lnTo>
                    <a:pt x="48" y="141"/>
                  </a:lnTo>
                  <a:lnTo>
                    <a:pt x="35" y="134"/>
                  </a:lnTo>
                  <a:lnTo>
                    <a:pt x="23" y="125"/>
                  </a:lnTo>
                  <a:lnTo>
                    <a:pt x="13" y="114"/>
                  </a:lnTo>
                  <a:lnTo>
                    <a:pt x="6" y="101"/>
                  </a:lnTo>
                  <a:lnTo>
                    <a:pt x="1" y="87"/>
                  </a:lnTo>
                  <a:lnTo>
                    <a:pt x="0" y="73"/>
                  </a:lnTo>
                  <a:lnTo>
                    <a:pt x="1" y="59"/>
                  </a:lnTo>
                  <a:lnTo>
                    <a:pt x="6" y="44"/>
                  </a:lnTo>
                  <a:lnTo>
                    <a:pt x="13" y="32"/>
                  </a:lnTo>
                  <a:lnTo>
                    <a:pt x="23" y="21"/>
                  </a:lnTo>
                  <a:lnTo>
                    <a:pt x="35" y="13"/>
                  </a:lnTo>
                  <a:lnTo>
                    <a:pt x="48" y="5"/>
                  </a:lnTo>
                  <a:lnTo>
                    <a:pt x="62" y="1"/>
                  </a:lnTo>
                  <a:lnTo>
                    <a:pt x="78" y="0"/>
                  </a:lnTo>
                  <a:lnTo>
                    <a:pt x="93" y="1"/>
                  </a:lnTo>
                  <a:lnTo>
                    <a:pt x="108" y="5"/>
                  </a:lnTo>
                  <a:lnTo>
                    <a:pt x="121" y="13"/>
                  </a:lnTo>
                  <a:lnTo>
                    <a:pt x="132" y="21"/>
                  </a:lnTo>
                  <a:lnTo>
                    <a:pt x="142" y="32"/>
                  </a:lnTo>
                  <a:lnTo>
                    <a:pt x="148" y="44"/>
                  </a:lnTo>
                  <a:lnTo>
                    <a:pt x="153" y="59"/>
                  </a:lnTo>
                  <a:lnTo>
                    <a:pt x="155"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28" name="Freeform 968">
              <a:extLst>
                <a:ext uri="{FF2B5EF4-FFF2-40B4-BE49-F238E27FC236}">
                  <a16:creationId xmlns:a16="http://schemas.microsoft.com/office/drawing/2014/main" id="{9BD09DE4-197B-421F-82EA-8A109DFEC646}"/>
                </a:ext>
              </a:extLst>
            </p:cNvPr>
            <p:cNvSpPr>
              <a:spLocks/>
            </p:cNvSpPr>
            <p:nvPr/>
          </p:nvSpPr>
          <p:spPr bwMode="auto">
            <a:xfrm flipH="1">
              <a:off x="588" y="1056"/>
              <a:ext cx="17" cy="18"/>
            </a:xfrm>
            <a:custGeom>
              <a:avLst/>
              <a:gdLst>
                <a:gd name="T0" fmla="*/ 0 w 74"/>
                <a:gd name="T1" fmla="*/ 0 h 79"/>
                <a:gd name="T2" fmla="*/ 0 w 74"/>
                <a:gd name="T3" fmla="*/ 0 h 79"/>
                <a:gd name="T4" fmla="*/ 0 w 74"/>
                <a:gd name="T5" fmla="*/ 0 h 79"/>
                <a:gd name="T6" fmla="*/ 0 w 74"/>
                <a:gd name="T7" fmla="*/ 0 h 79"/>
                <a:gd name="T8" fmla="*/ 0 w 74"/>
                <a:gd name="T9" fmla="*/ 0 h 79"/>
                <a:gd name="T10" fmla="*/ 0 w 74"/>
                <a:gd name="T11" fmla="*/ 0 h 79"/>
                <a:gd name="T12" fmla="*/ 0 w 74"/>
                <a:gd name="T13" fmla="*/ 0 h 79"/>
                <a:gd name="T14" fmla="*/ 0 w 74"/>
                <a:gd name="T15" fmla="*/ 0 h 79"/>
                <a:gd name="T16" fmla="*/ 0 w 74"/>
                <a:gd name="T17" fmla="*/ 0 h 79"/>
                <a:gd name="T18" fmla="*/ 0 w 74"/>
                <a:gd name="T19" fmla="*/ 0 h 79"/>
                <a:gd name="T20" fmla="*/ 0 w 74"/>
                <a:gd name="T21" fmla="*/ 0 h 79"/>
                <a:gd name="T22" fmla="*/ 0 w 74"/>
                <a:gd name="T23" fmla="*/ 0 h 79"/>
                <a:gd name="T24" fmla="*/ 0 w 74"/>
                <a:gd name="T25" fmla="*/ 0 h 79"/>
                <a:gd name="T26" fmla="*/ 0 w 74"/>
                <a:gd name="T27" fmla="*/ 0 h 79"/>
                <a:gd name="T28" fmla="*/ 0 w 74"/>
                <a:gd name="T29" fmla="*/ 0 h 79"/>
                <a:gd name="T30" fmla="*/ 0 w 74"/>
                <a:gd name="T31" fmla="*/ 0 h 79"/>
                <a:gd name="T32" fmla="*/ 0 w 74"/>
                <a:gd name="T33" fmla="*/ 0 h 79"/>
                <a:gd name="T34" fmla="*/ 0 w 74"/>
                <a:gd name="T35" fmla="*/ 0 h 79"/>
                <a:gd name="T36" fmla="*/ 0 w 74"/>
                <a:gd name="T37" fmla="*/ 0 h 79"/>
                <a:gd name="T38" fmla="*/ 0 w 74"/>
                <a:gd name="T39" fmla="*/ 0 h 79"/>
                <a:gd name="T40" fmla="*/ 0 w 74"/>
                <a:gd name="T41" fmla="*/ 0 h 79"/>
                <a:gd name="T42" fmla="*/ 0 w 74"/>
                <a:gd name="T43" fmla="*/ 0 h 79"/>
                <a:gd name="T44" fmla="*/ 0 w 74"/>
                <a:gd name="T45" fmla="*/ 0 h 79"/>
                <a:gd name="T46" fmla="*/ 0 w 74"/>
                <a:gd name="T47" fmla="*/ 0 h 79"/>
                <a:gd name="T48" fmla="*/ 0 w 74"/>
                <a:gd name="T49" fmla="*/ 0 h 79"/>
                <a:gd name="T50" fmla="*/ 0 w 74"/>
                <a:gd name="T51" fmla="*/ 0 h 79"/>
                <a:gd name="T52" fmla="*/ 0 w 74"/>
                <a:gd name="T53" fmla="*/ 0 h 79"/>
                <a:gd name="T54" fmla="*/ 0 w 74"/>
                <a:gd name="T55" fmla="*/ 0 h 79"/>
                <a:gd name="T56" fmla="*/ 0 w 74"/>
                <a:gd name="T57" fmla="*/ 0 h 79"/>
                <a:gd name="T58" fmla="*/ 0 w 74"/>
                <a:gd name="T59" fmla="*/ 0 h 79"/>
                <a:gd name="T60" fmla="*/ 0 w 74"/>
                <a:gd name="T61" fmla="*/ 0 h 79"/>
                <a:gd name="T62" fmla="*/ 0 w 74"/>
                <a:gd name="T63" fmla="*/ 0 h 79"/>
                <a:gd name="T64" fmla="*/ 0 w 74"/>
                <a:gd name="T65" fmla="*/ 0 h 79"/>
                <a:gd name="T66" fmla="*/ 0 w 74"/>
                <a:gd name="T67" fmla="*/ 0 h 79"/>
                <a:gd name="T68" fmla="*/ 0 w 74"/>
                <a:gd name="T69" fmla="*/ 0 h 79"/>
                <a:gd name="T70" fmla="*/ 0 w 74"/>
                <a:gd name="T71" fmla="*/ 0 h 79"/>
                <a:gd name="T72" fmla="*/ 0 w 74"/>
                <a:gd name="T73" fmla="*/ 0 h 79"/>
                <a:gd name="T74" fmla="*/ 0 w 74"/>
                <a:gd name="T75" fmla="*/ 0 h 79"/>
                <a:gd name="T76" fmla="*/ 0 w 74"/>
                <a:gd name="T77" fmla="*/ 0 h 7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79"/>
                <a:gd name="T119" fmla="*/ 74 w 74"/>
                <a:gd name="T120" fmla="*/ 79 h 7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79">
                  <a:moveTo>
                    <a:pt x="3" y="12"/>
                  </a:moveTo>
                  <a:lnTo>
                    <a:pt x="0" y="64"/>
                  </a:lnTo>
                  <a:lnTo>
                    <a:pt x="0" y="66"/>
                  </a:lnTo>
                  <a:lnTo>
                    <a:pt x="0" y="69"/>
                  </a:lnTo>
                  <a:lnTo>
                    <a:pt x="2" y="73"/>
                  </a:lnTo>
                  <a:lnTo>
                    <a:pt x="3" y="75"/>
                  </a:lnTo>
                  <a:lnTo>
                    <a:pt x="6" y="77"/>
                  </a:lnTo>
                  <a:lnTo>
                    <a:pt x="9" y="78"/>
                  </a:lnTo>
                  <a:lnTo>
                    <a:pt x="11" y="79"/>
                  </a:lnTo>
                  <a:lnTo>
                    <a:pt x="14" y="79"/>
                  </a:lnTo>
                  <a:lnTo>
                    <a:pt x="62" y="74"/>
                  </a:lnTo>
                  <a:lnTo>
                    <a:pt x="67" y="73"/>
                  </a:lnTo>
                  <a:lnTo>
                    <a:pt x="71" y="69"/>
                  </a:lnTo>
                  <a:lnTo>
                    <a:pt x="74" y="65"/>
                  </a:lnTo>
                  <a:lnTo>
                    <a:pt x="74" y="60"/>
                  </a:lnTo>
                  <a:lnTo>
                    <a:pt x="72" y="55"/>
                  </a:lnTo>
                  <a:lnTo>
                    <a:pt x="68" y="51"/>
                  </a:lnTo>
                  <a:lnTo>
                    <a:pt x="65" y="48"/>
                  </a:lnTo>
                  <a:lnTo>
                    <a:pt x="59" y="47"/>
                  </a:lnTo>
                  <a:lnTo>
                    <a:pt x="57" y="47"/>
                  </a:lnTo>
                  <a:lnTo>
                    <a:pt x="49" y="48"/>
                  </a:lnTo>
                  <a:lnTo>
                    <a:pt x="39" y="49"/>
                  </a:lnTo>
                  <a:lnTo>
                    <a:pt x="28" y="51"/>
                  </a:lnTo>
                  <a:lnTo>
                    <a:pt x="29" y="39"/>
                  </a:lnTo>
                  <a:lnTo>
                    <a:pt x="29" y="26"/>
                  </a:lnTo>
                  <a:lnTo>
                    <a:pt x="31" y="18"/>
                  </a:lnTo>
                  <a:lnTo>
                    <a:pt x="31" y="14"/>
                  </a:lnTo>
                  <a:lnTo>
                    <a:pt x="31" y="13"/>
                  </a:lnTo>
                  <a:lnTo>
                    <a:pt x="29" y="8"/>
                  </a:lnTo>
                  <a:lnTo>
                    <a:pt x="27" y="4"/>
                  </a:lnTo>
                  <a:lnTo>
                    <a:pt x="24" y="1"/>
                  </a:lnTo>
                  <a:lnTo>
                    <a:pt x="19" y="0"/>
                  </a:lnTo>
                  <a:lnTo>
                    <a:pt x="14" y="0"/>
                  </a:lnTo>
                  <a:lnTo>
                    <a:pt x="9" y="3"/>
                  </a:lnTo>
                  <a:lnTo>
                    <a:pt x="5" y="6"/>
                  </a:lnTo>
                  <a:lnTo>
                    <a:pt x="3"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29" name="Freeform 969">
              <a:extLst>
                <a:ext uri="{FF2B5EF4-FFF2-40B4-BE49-F238E27FC236}">
                  <a16:creationId xmlns:a16="http://schemas.microsoft.com/office/drawing/2014/main" id="{D5663E4C-0456-44F2-AE47-9316C663BD6A}"/>
                </a:ext>
              </a:extLst>
            </p:cNvPr>
            <p:cNvSpPr>
              <a:spLocks/>
            </p:cNvSpPr>
            <p:nvPr/>
          </p:nvSpPr>
          <p:spPr bwMode="auto">
            <a:xfrm flipH="1">
              <a:off x="563" y="1072"/>
              <a:ext cx="20" cy="12"/>
            </a:xfrm>
            <a:custGeom>
              <a:avLst/>
              <a:gdLst>
                <a:gd name="T0" fmla="*/ 0 w 83"/>
                <a:gd name="T1" fmla="*/ 0 h 56"/>
                <a:gd name="T2" fmla="*/ 0 w 83"/>
                <a:gd name="T3" fmla="*/ 0 h 56"/>
                <a:gd name="T4" fmla="*/ 0 w 83"/>
                <a:gd name="T5" fmla="*/ 0 h 56"/>
                <a:gd name="T6" fmla="*/ 0 w 83"/>
                <a:gd name="T7" fmla="*/ 0 h 56"/>
                <a:gd name="T8" fmla="*/ 0 w 83"/>
                <a:gd name="T9" fmla="*/ 0 h 56"/>
                <a:gd name="T10" fmla="*/ 0 w 83"/>
                <a:gd name="T11" fmla="*/ 0 h 56"/>
                <a:gd name="T12" fmla="*/ 0 w 83"/>
                <a:gd name="T13" fmla="*/ 0 h 56"/>
                <a:gd name="T14" fmla="*/ 0 w 83"/>
                <a:gd name="T15" fmla="*/ 0 h 56"/>
                <a:gd name="T16" fmla="*/ 0 w 83"/>
                <a:gd name="T17" fmla="*/ 0 h 56"/>
                <a:gd name="T18" fmla="*/ 0 w 83"/>
                <a:gd name="T19" fmla="*/ 0 h 56"/>
                <a:gd name="T20" fmla="*/ 0 w 83"/>
                <a:gd name="T21" fmla="*/ 0 h 56"/>
                <a:gd name="T22" fmla="*/ 0 w 83"/>
                <a:gd name="T23" fmla="*/ 0 h 56"/>
                <a:gd name="T24" fmla="*/ 0 w 83"/>
                <a:gd name="T25" fmla="*/ 0 h 56"/>
                <a:gd name="T26" fmla="*/ 0 w 83"/>
                <a:gd name="T27" fmla="*/ 0 h 56"/>
                <a:gd name="T28" fmla="*/ 0 w 83"/>
                <a:gd name="T29" fmla="*/ 0 h 56"/>
                <a:gd name="T30" fmla="*/ 0 w 83"/>
                <a:gd name="T31" fmla="*/ 0 h 56"/>
                <a:gd name="T32" fmla="*/ 0 w 83"/>
                <a:gd name="T33" fmla="*/ 0 h 56"/>
                <a:gd name="T34" fmla="*/ 0 w 83"/>
                <a:gd name="T35" fmla="*/ 0 h 56"/>
                <a:gd name="T36" fmla="*/ 0 w 83"/>
                <a:gd name="T37" fmla="*/ 0 h 5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56"/>
                <a:gd name="T59" fmla="*/ 83 w 83"/>
                <a:gd name="T60" fmla="*/ 56 h 5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56">
                  <a:moveTo>
                    <a:pt x="63" y="2"/>
                  </a:moveTo>
                  <a:lnTo>
                    <a:pt x="6" y="30"/>
                  </a:lnTo>
                  <a:lnTo>
                    <a:pt x="2" y="33"/>
                  </a:lnTo>
                  <a:lnTo>
                    <a:pt x="0" y="38"/>
                  </a:lnTo>
                  <a:lnTo>
                    <a:pt x="0" y="43"/>
                  </a:lnTo>
                  <a:lnTo>
                    <a:pt x="1" y="49"/>
                  </a:lnTo>
                  <a:lnTo>
                    <a:pt x="4" y="52"/>
                  </a:lnTo>
                  <a:lnTo>
                    <a:pt x="9" y="55"/>
                  </a:lnTo>
                  <a:lnTo>
                    <a:pt x="14" y="56"/>
                  </a:lnTo>
                  <a:lnTo>
                    <a:pt x="19" y="55"/>
                  </a:lnTo>
                  <a:lnTo>
                    <a:pt x="76" y="26"/>
                  </a:lnTo>
                  <a:lnTo>
                    <a:pt x="80" y="22"/>
                  </a:lnTo>
                  <a:lnTo>
                    <a:pt x="83" y="19"/>
                  </a:lnTo>
                  <a:lnTo>
                    <a:pt x="83" y="13"/>
                  </a:lnTo>
                  <a:lnTo>
                    <a:pt x="82" y="8"/>
                  </a:lnTo>
                  <a:lnTo>
                    <a:pt x="79" y="3"/>
                  </a:lnTo>
                  <a:lnTo>
                    <a:pt x="74" y="0"/>
                  </a:lnTo>
                  <a:lnTo>
                    <a:pt x="69" y="0"/>
                  </a:lnTo>
                  <a:lnTo>
                    <a:pt x="6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830" name="Freeform 970">
              <a:extLst>
                <a:ext uri="{FF2B5EF4-FFF2-40B4-BE49-F238E27FC236}">
                  <a16:creationId xmlns:a16="http://schemas.microsoft.com/office/drawing/2014/main" id="{4EEFE6CE-E54C-4B84-85A6-3A6850AE19CD}"/>
                </a:ext>
              </a:extLst>
            </p:cNvPr>
            <p:cNvSpPr>
              <a:spLocks/>
            </p:cNvSpPr>
            <p:nvPr/>
          </p:nvSpPr>
          <p:spPr bwMode="auto">
            <a:xfrm flipH="1">
              <a:off x="566" y="1045"/>
              <a:ext cx="11" cy="11"/>
            </a:xfrm>
            <a:custGeom>
              <a:avLst/>
              <a:gdLst>
                <a:gd name="T0" fmla="*/ 0 w 48"/>
                <a:gd name="T1" fmla="*/ 0 h 49"/>
                <a:gd name="T2" fmla="*/ 0 w 48"/>
                <a:gd name="T3" fmla="*/ 0 h 49"/>
                <a:gd name="T4" fmla="*/ 0 w 48"/>
                <a:gd name="T5" fmla="*/ 0 h 49"/>
                <a:gd name="T6" fmla="*/ 0 w 48"/>
                <a:gd name="T7" fmla="*/ 0 h 49"/>
                <a:gd name="T8" fmla="*/ 0 w 48"/>
                <a:gd name="T9" fmla="*/ 0 h 49"/>
                <a:gd name="T10" fmla="*/ 0 w 48"/>
                <a:gd name="T11" fmla="*/ 0 h 49"/>
                <a:gd name="T12" fmla="*/ 0 w 48"/>
                <a:gd name="T13" fmla="*/ 0 h 49"/>
                <a:gd name="T14" fmla="*/ 0 w 48"/>
                <a:gd name="T15" fmla="*/ 0 h 49"/>
                <a:gd name="T16" fmla="*/ 0 w 48"/>
                <a:gd name="T17" fmla="*/ 0 h 49"/>
                <a:gd name="T18" fmla="*/ 0 w 48"/>
                <a:gd name="T19" fmla="*/ 0 h 49"/>
                <a:gd name="T20" fmla="*/ 0 w 48"/>
                <a:gd name="T21" fmla="*/ 0 h 49"/>
                <a:gd name="T22" fmla="*/ 0 w 48"/>
                <a:gd name="T23" fmla="*/ 0 h 49"/>
                <a:gd name="T24" fmla="*/ 0 w 48"/>
                <a:gd name="T25" fmla="*/ 0 h 49"/>
                <a:gd name="T26" fmla="*/ 0 w 48"/>
                <a:gd name="T27" fmla="*/ 0 h 49"/>
                <a:gd name="T28" fmla="*/ 0 w 48"/>
                <a:gd name="T29" fmla="*/ 0 h 49"/>
                <a:gd name="T30" fmla="*/ 0 w 48"/>
                <a:gd name="T31" fmla="*/ 0 h 49"/>
                <a:gd name="T32" fmla="*/ 0 w 48"/>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9"/>
                <a:gd name="T53" fmla="*/ 48 w 4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9">
                  <a:moveTo>
                    <a:pt x="48" y="24"/>
                  </a:moveTo>
                  <a:lnTo>
                    <a:pt x="47" y="33"/>
                  </a:lnTo>
                  <a:lnTo>
                    <a:pt x="42" y="41"/>
                  </a:lnTo>
                  <a:lnTo>
                    <a:pt x="34" y="46"/>
                  </a:lnTo>
                  <a:lnTo>
                    <a:pt x="25" y="49"/>
                  </a:lnTo>
                  <a:lnTo>
                    <a:pt x="16" y="46"/>
                  </a:lnTo>
                  <a:lnTo>
                    <a:pt x="8" y="41"/>
                  </a:lnTo>
                  <a:lnTo>
                    <a:pt x="3" y="33"/>
                  </a:lnTo>
                  <a:lnTo>
                    <a:pt x="0" y="24"/>
                  </a:lnTo>
                  <a:lnTo>
                    <a:pt x="3" y="15"/>
                  </a:lnTo>
                  <a:lnTo>
                    <a:pt x="8" y="7"/>
                  </a:lnTo>
                  <a:lnTo>
                    <a:pt x="16" y="2"/>
                  </a:lnTo>
                  <a:lnTo>
                    <a:pt x="25" y="0"/>
                  </a:lnTo>
                  <a:lnTo>
                    <a:pt x="34" y="2"/>
                  </a:lnTo>
                  <a:lnTo>
                    <a:pt x="42" y="7"/>
                  </a:lnTo>
                  <a:lnTo>
                    <a:pt x="47" y="15"/>
                  </a:lnTo>
                  <a:lnTo>
                    <a:pt x="48"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grpSp>
      <p:grpSp>
        <p:nvGrpSpPr>
          <p:cNvPr id="14366" name="Group 971">
            <a:extLst>
              <a:ext uri="{FF2B5EF4-FFF2-40B4-BE49-F238E27FC236}">
                <a16:creationId xmlns:a16="http://schemas.microsoft.com/office/drawing/2014/main" id="{4B717212-4F25-4909-84EB-3DE3EE9597E6}"/>
              </a:ext>
            </a:extLst>
          </p:cNvPr>
          <p:cNvGrpSpPr>
            <a:grpSpLocks/>
          </p:cNvGrpSpPr>
          <p:nvPr/>
        </p:nvGrpSpPr>
        <p:grpSpPr bwMode="auto">
          <a:xfrm>
            <a:off x="6845300" y="1425575"/>
            <a:ext cx="755650" cy="946150"/>
            <a:chOff x="337" y="2420"/>
            <a:chExt cx="476" cy="596"/>
          </a:xfrm>
        </p:grpSpPr>
        <p:sp>
          <p:nvSpPr>
            <p:cNvPr id="14749" name="Freeform 972">
              <a:extLst>
                <a:ext uri="{FF2B5EF4-FFF2-40B4-BE49-F238E27FC236}">
                  <a16:creationId xmlns:a16="http://schemas.microsoft.com/office/drawing/2014/main" id="{FD51A00E-F3FF-42C2-A84A-5A0F8F011176}"/>
                </a:ext>
              </a:extLst>
            </p:cNvPr>
            <p:cNvSpPr>
              <a:spLocks/>
            </p:cNvSpPr>
            <p:nvPr/>
          </p:nvSpPr>
          <p:spPr bwMode="auto">
            <a:xfrm>
              <a:off x="385" y="2867"/>
              <a:ext cx="143" cy="79"/>
            </a:xfrm>
            <a:custGeom>
              <a:avLst/>
              <a:gdLst>
                <a:gd name="T0" fmla="*/ 0 w 626"/>
                <a:gd name="T1" fmla="*/ 0 h 346"/>
                <a:gd name="T2" fmla="*/ 0 w 626"/>
                <a:gd name="T3" fmla="*/ 0 h 346"/>
                <a:gd name="T4" fmla="*/ 0 w 626"/>
                <a:gd name="T5" fmla="*/ 0 h 346"/>
                <a:gd name="T6" fmla="*/ 0 w 626"/>
                <a:gd name="T7" fmla="*/ 0 h 346"/>
                <a:gd name="T8" fmla="*/ 0 w 626"/>
                <a:gd name="T9" fmla="*/ 0 h 346"/>
                <a:gd name="T10" fmla="*/ 0 w 626"/>
                <a:gd name="T11" fmla="*/ 0 h 346"/>
                <a:gd name="T12" fmla="*/ 0 w 626"/>
                <a:gd name="T13" fmla="*/ 0 h 346"/>
                <a:gd name="T14" fmla="*/ 0 w 626"/>
                <a:gd name="T15" fmla="*/ 0 h 346"/>
                <a:gd name="T16" fmla="*/ 0 w 626"/>
                <a:gd name="T17" fmla="*/ 0 h 346"/>
                <a:gd name="T18" fmla="*/ 0 w 626"/>
                <a:gd name="T19" fmla="*/ 0 h 346"/>
                <a:gd name="T20" fmla="*/ 0 w 626"/>
                <a:gd name="T21" fmla="*/ 0 h 346"/>
                <a:gd name="T22" fmla="*/ 0 w 626"/>
                <a:gd name="T23" fmla="*/ 0 h 346"/>
                <a:gd name="T24" fmla="*/ 0 w 626"/>
                <a:gd name="T25" fmla="*/ 0 h 346"/>
                <a:gd name="T26" fmla="*/ 0 w 626"/>
                <a:gd name="T27" fmla="*/ 0 h 346"/>
                <a:gd name="T28" fmla="*/ 0 w 626"/>
                <a:gd name="T29" fmla="*/ 0 h 346"/>
                <a:gd name="T30" fmla="*/ 0 w 626"/>
                <a:gd name="T31" fmla="*/ 0 h 346"/>
                <a:gd name="T32" fmla="*/ 0 w 626"/>
                <a:gd name="T33" fmla="*/ 0 h 346"/>
                <a:gd name="T34" fmla="*/ 0 w 626"/>
                <a:gd name="T35" fmla="*/ 0 h 346"/>
                <a:gd name="T36" fmla="*/ 0 w 626"/>
                <a:gd name="T37" fmla="*/ 0 h 346"/>
                <a:gd name="T38" fmla="*/ 0 w 626"/>
                <a:gd name="T39" fmla="*/ 0 h 346"/>
                <a:gd name="T40" fmla="*/ 0 w 626"/>
                <a:gd name="T41" fmla="*/ 0 h 346"/>
                <a:gd name="T42" fmla="*/ 0 w 626"/>
                <a:gd name="T43" fmla="*/ 0 h 346"/>
                <a:gd name="T44" fmla="*/ 0 w 626"/>
                <a:gd name="T45" fmla="*/ 0 h 346"/>
                <a:gd name="T46" fmla="*/ 0 w 626"/>
                <a:gd name="T47" fmla="*/ 0 h 346"/>
                <a:gd name="T48" fmla="*/ 0 w 626"/>
                <a:gd name="T49" fmla="*/ 0 h 346"/>
                <a:gd name="T50" fmla="*/ 0 w 626"/>
                <a:gd name="T51" fmla="*/ 0 h 346"/>
                <a:gd name="T52" fmla="*/ 0 w 626"/>
                <a:gd name="T53" fmla="*/ 0 h 346"/>
                <a:gd name="T54" fmla="*/ 0 w 626"/>
                <a:gd name="T55" fmla="*/ 0 h 346"/>
                <a:gd name="T56" fmla="*/ 0 w 626"/>
                <a:gd name="T57" fmla="*/ 0 h 346"/>
                <a:gd name="T58" fmla="*/ 0 w 626"/>
                <a:gd name="T59" fmla="*/ 0 h 346"/>
                <a:gd name="T60" fmla="*/ 0 w 626"/>
                <a:gd name="T61" fmla="*/ 0 h 346"/>
                <a:gd name="T62" fmla="*/ 0 w 626"/>
                <a:gd name="T63" fmla="*/ 0 h 346"/>
                <a:gd name="T64" fmla="*/ 0 w 626"/>
                <a:gd name="T65" fmla="*/ 0 h 346"/>
                <a:gd name="T66" fmla="*/ 0 w 626"/>
                <a:gd name="T67" fmla="*/ 0 h 346"/>
                <a:gd name="T68" fmla="*/ 0 w 626"/>
                <a:gd name="T69" fmla="*/ 0 h 346"/>
                <a:gd name="T70" fmla="*/ 0 w 626"/>
                <a:gd name="T71" fmla="*/ 0 h 346"/>
                <a:gd name="T72" fmla="*/ 0 w 626"/>
                <a:gd name="T73" fmla="*/ 0 h 346"/>
                <a:gd name="T74" fmla="*/ 0 w 626"/>
                <a:gd name="T75" fmla="*/ 0 h 346"/>
                <a:gd name="T76" fmla="*/ 0 w 626"/>
                <a:gd name="T77" fmla="*/ 0 h 346"/>
                <a:gd name="T78" fmla="*/ 0 w 626"/>
                <a:gd name="T79" fmla="*/ 0 h 346"/>
                <a:gd name="T80" fmla="*/ 0 w 626"/>
                <a:gd name="T81" fmla="*/ 0 h 346"/>
                <a:gd name="T82" fmla="*/ 0 w 626"/>
                <a:gd name="T83" fmla="*/ 0 h 346"/>
                <a:gd name="T84" fmla="*/ 0 w 626"/>
                <a:gd name="T85" fmla="*/ 0 h 34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26"/>
                <a:gd name="T130" fmla="*/ 0 h 346"/>
                <a:gd name="T131" fmla="*/ 626 w 626"/>
                <a:gd name="T132" fmla="*/ 346 h 34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26" h="346">
                  <a:moveTo>
                    <a:pt x="79" y="13"/>
                  </a:moveTo>
                  <a:lnTo>
                    <a:pt x="1" y="222"/>
                  </a:lnTo>
                  <a:lnTo>
                    <a:pt x="0" y="225"/>
                  </a:lnTo>
                  <a:lnTo>
                    <a:pt x="0" y="229"/>
                  </a:lnTo>
                  <a:lnTo>
                    <a:pt x="0" y="233"/>
                  </a:lnTo>
                  <a:lnTo>
                    <a:pt x="0" y="235"/>
                  </a:lnTo>
                  <a:lnTo>
                    <a:pt x="27" y="332"/>
                  </a:lnTo>
                  <a:lnTo>
                    <a:pt x="30" y="337"/>
                  </a:lnTo>
                  <a:lnTo>
                    <a:pt x="33" y="342"/>
                  </a:lnTo>
                  <a:lnTo>
                    <a:pt x="39" y="345"/>
                  </a:lnTo>
                  <a:lnTo>
                    <a:pt x="45" y="346"/>
                  </a:lnTo>
                  <a:lnTo>
                    <a:pt x="580" y="346"/>
                  </a:lnTo>
                  <a:lnTo>
                    <a:pt x="587" y="345"/>
                  </a:lnTo>
                  <a:lnTo>
                    <a:pt x="592" y="342"/>
                  </a:lnTo>
                  <a:lnTo>
                    <a:pt x="597" y="337"/>
                  </a:lnTo>
                  <a:lnTo>
                    <a:pt x="600" y="330"/>
                  </a:lnTo>
                  <a:lnTo>
                    <a:pt x="626" y="216"/>
                  </a:lnTo>
                  <a:lnTo>
                    <a:pt x="626" y="213"/>
                  </a:lnTo>
                  <a:lnTo>
                    <a:pt x="626" y="212"/>
                  </a:lnTo>
                  <a:lnTo>
                    <a:pt x="626" y="209"/>
                  </a:lnTo>
                  <a:lnTo>
                    <a:pt x="626" y="207"/>
                  </a:lnTo>
                  <a:lnTo>
                    <a:pt x="574" y="14"/>
                  </a:lnTo>
                  <a:lnTo>
                    <a:pt x="570" y="8"/>
                  </a:lnTo>
                  <a:lnTo>
                    <a:pt x="563" y="3"/>
                  </a:lnTo>
                  <a:lnTo>
                    <a:pt x="557" y="0"/>
                  </a:lnTo>
                  <a:lnTo>
                    <a:pt x="549" y="0"/>
                  </a:lnTo>
                  <a:lnTo>
                    <a:pt x="542" y="3"/>
                  </a:lnTo>
                  <a:lnTo>
                    <a:pt x="538" y="8"/>
                  </a:lnTo>
                  <a:lnTo>
                    <a:pt x="536" y="13"/>
                  </a:lnTo>
                  <a:lnTo>
                    <a:pt x="535" y="19"/>
                  </a:lnTo>
                  <a:lnTo>
                    <a:pt x="535" y="21"/>
                  </a:lnTo>
                  <a:lnTo>
                    <a:pt x="535" y="22"/>
                  </a:lnTo>
                  <a:lnTo>
                    <a:pt x="535" y="23"/>
                  </a:lnTo>
                  <a:lnTo>
                    <a:pt x="535" y="25"/>
                  </a:lnTo>
                  <a:lnTo>
                    <a:pt x="537" y="32"/>
                  </a:lnTo>
                  <a:lnTo>
                    <a:pt x="542" y="53"/>
                  </a:lnTo>
                  <a:lnTo>
                    <a:pt x="550" y="82"/>
                  </a:lnTo>
                  <a:lnTo>
                    <a:pt x="559" y="114"/>
                  </a:lnTo>
                  <a:lnTo>
                    <a:pt x="568" y="148"/>
                  </a:lnTo>
                  <a:lnTo>
                    <a:pt x="576" y="179"/>
                  </a:lnTo>
                  <a:lnTo>
                    <a:pt x="583" y="202"/>
                  </a:lnTo>
                  <a:lnTo>
                    <a:pt x="585" y="212"/>
                  </a:lnTo>
                  <a:lnTo>
                    <a:pt x="583" y="228"/>
                  </a:lnTo>
                  <a:lnTo>
                    <a:pt x="576" y="254"/>
                  </a:lnTo>
                  <a:lnTo>
                    <a:pt x="570" y="284"/>
                  </a:lnTo>
                  <a:lnTo>
                    <a:pt x="564" y="307"/>
                  </a:lnTo>
                  <a:lnTo>
                    <a:pt x="554" y="307"/>
                  </a:lnTo>
                  <a:lnTo>
                    <a:pt x="536" y="307"/>
                  </a:lnTo>
                  <a:lnTo>
                    <a:pt x="510" y="307"/>
                  </a:lnTo>
                  <a:lnTo>
                    <a:pt x="477" y="307"/>
                  </a:lnTo>
                  <a:lnTo>
                    <a:pt x="441" y="307"/>
                  </a:lnTo>
                  <a:lnTo>
                    <a:pt x="399" y="307"/>
                  </a:lnTo>
                  <a:lnTo>
                    <a:pt x="356" y="307"/>
                  </a:lnTo>
                  <a:lnTo>
                    <a:pt x="312" y="307"/>
                  </a:lnTo>
                  <a:lnTo>
                    <a:pt x="268" y="307"/>
                  </a:lnTo>
                  <a:lnTo>
                    <a:pt x="225" y="307"/>
                  </a:lnTo>
                  <a:lnTo>
                    <a:pt x="184" y="307"/>
                  </a:lnTo>
                  <a:lnTo>
                    <a:pt x="147" y="307"/>
                  </a:lnTo>
                  <a:lnTo>
                    <a:pt x="115" y="307"/>
                  </a:lnTo>
                  <a:lnTo>
                    <a:pt x="89" y="307"/>
                  </a:lnTo>
                  <a:lnTo>
                    <a:pt x="71" y="307"/>
                  </a:lnTo>
                  <a:lnTo>
                    <a:pt x="61" y="307"/>
                  </a:lnTo>
                  <a:lnTo>
                    <a:pt x="56" y="287"/>
                  </a:lnTo>
                  <a:lnTo>
                    <a:pt x="49" y="264"/>
                  </a:lnTo>
                  <a:lnTo>
                    <a:pt x="44" y="243"/>
                  </a:lnTo>
                  <a:lnTo>
                    <a:pt x="40" y="230"/>
                  </a:lnTo>
                  <a:lnTo>
                    <a:pt x="44" y="218"/>
                  </a:lnTo>
                  <a:lnTo>
                    <a:pt x="53" y="194"/>
                  </a:lnTo>
                  <a:lnTo>
                    <a:pt x="66" y="161"/>
                  </a:lnTo>
                  <a:lnTo>
                    <a:pt x="80" y="125"/>
                  </a:lnTo>
                  <a:lnTo>
                    <a:pt x="93" y="88"/>
                  </a:lnTo>
                  <a:lnTo>
                    <a:pt x="105" y="57"/>
                  </a:lnTo>
                  <a:lnTo>
                    <a:pt x="114" y="35"/>
                  </a:lnTo>
                  <a:lnTo>
                    <a:pt x="117" y="27"/>
                  </a:lnTo>
                  <a:lnTo>
                    <a:pt x="118" y="25"/>
                  </a:lnTo>
                  <a:lnTo>
                    <a:pt x="118" y="23"/>
                  </a:lnTo>
                  <a:lnTo>
                    <a:pt x="118" y="21"/>
                  </a:lnTo>
                  <a:lnTo>
                    <a:pt x="118" y="19"/>
                  </a:lnTo>
                  <a:lnTo>
                    <a:pt x="117" y="14"/>
                  </a:lnTo>
                  <a:lnTo>
                    <a:pt x="114" y="8"/>
                  </a:lnTo>
                  <a:lnTo>
                    <a:pt x="110" y="4"/>
                  </a:lnTo>
                  <a:lnTo>
                    <a:pt x="105" y="1"/>
                  </a:lnTo>
                  <a:lnTo>
                    <a:pt x="97" y="0"/>
                  </a:lnTo>
                  <a:lnTo>
                    <a:pt x="89" y="1"/>
                  </a:lnTo>
                  <a:lnTo>
                    <a:pt x="83" y="6"/>
                  </a:lnTo>
                  <a:lnTo>
                    <a:pt x="79"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50" name="Freeform 973">
              <a:extLst>
                <a:ext uri="{FF2B5EF4-FFF2-40B4-BE49-F238E27FC236}">
                  <a16:creationId xmlns:a16="http://schemas.microsoft.com/office/drawing/2014/main" id="{B8BFC67B-75F4-4265-88E2-CCE7559E164D}"/>
                </a:ext>
              </a:extLst>
            </p:cNvPr>
            <p:cNvSpPr>
              <a:spLocks/>
            </p:cNvSpPr>
            <p:nvPr/>
          </p:nvSpPr>
          <p:spPr bwMode="auto">
            <a:xfrm>
              <a:off x="370" y="2993"/>
              <a:ext cx="27" cy="19"/>
            </a:xfrm>
            <a:custGeom>
              <a:avLst/>
              <a:gdLst>
                <a:gd name="T0" fmla="*/ 0 w 117"/>
                <a:gd name="T1" fmla="*/ 0 h 84"/>
                <a:gd name="T2" fmla="*/ 0 w 117"/>
                <a:gd name="T3" fmla="*/ 0 h 84"/>
                <a:gd name="T4" fmla="*/ 0 w 117"/>
                <a:gd name="T5" fmla="*/ 0 h 84"/>
                <a:gd name="T6" fmla="*/ 0 w 117"/>
                <a:gd name="T7" fmla="*/ 0 h 84"/>
                <a:gd name="T8" fmla="*/ 0 w 117"/>
                <a:gd name="T9" fmla="*/ 0 h 84"/>
                <a:gd name="T10" fmla="*/ 0 w 117"/>
                <a:gd name="T11" fmla="*/ 0 h 84"/>
                <a:gd name="T12" fmla="*/ 0 w 117"/>
                <a:gd name="T13" fmla="*/ 0 h 84"/>
                <a:gd name="T14" fmla="*/ 0 w 117"/>
                <a:gd name="T15" fmla="*/ 0 h 84"/>
                <a:gd name="T16" fmla="*/ 0 w 117"/>
                <a:gd name="T17" fmla="*/ 0 h 84"/>
                <a:gd name="T18" fmla="*/ 0 w 117"/>
                <a:gd name="T19" fmla="*/ 0 h 84"/>
                <a:gd name="T20" fmla="*/ 0 w 117"/>
                <a:gd name="T21" fmla="*/ 0 h 84"/>
                <a:gd name="T22" fmla="*/ 0 w 117"/>
                <a:gd name="T23" fmla="*/ 0 h 84"/>
                <a:gd name="T24" fmla="*/ 0 w 117"/>
                <a:gd name="T25" fmla="*/ 0 h 84"/>
                <a:gd name="T26" fmla="*/ 0 w 117"/>
                <a:gd name="T27" fmla="*/ 0 h 84"/>
                <a:gd name="T28" fmla="*/ 0 w 117"/>
                <a:gd name="T29" fmla="*/ 0 h 84"/>
                <a:gd name="T30" fmla="*/ 0 w 117"/>
                <a:gd name="T31" fmla="*/ 0 h 84"/>
                <a:gd name="T32" fmla="*/ 0 w 117"/>
                <a:gd name="T33" fmla="*/ 0 h 84"/>
                <a:gd name="T34" fmla="*/ 0 w 117"/>
                <a:gd name="T35" fmla="*/ 0 h 84"/>
                <a:gd name="T36" fmla="*/ 0 w 117"/>
                <a:gd name="T37" fmla="*/ 0 h 84"/>
                <a:gd name="T38" fmla="*/ 0 w 117"/>
                <a:gd name="T39" fmla="*/ 0 h 84"/>
                <a:gd name="T40" fmla="*/ 0 w 117"/>
                <a:gd name="T41" fmla="*/ 0 h 84"/>
                <a:gd name="T42" fmla="*/ 0 w 117"/>
                <a:gd name="T43" fmla="*/ 0 h 84"/>
                <a:gd name="T44" fmla="*/ 0 w 117"/>
                <a:gd name="T45" fmla="*/ 0 h 84"/>
                <a:gd name="T46" fmla="*/ 0 w 117"/>
                <a:gd name="T47" fmla="*/ 0 h 84"/>
                <a:gd name="T48" fmla="*/ 0 w 117"/>
                <a:gd name="T49" fmla="*/ 0 h 84"/>
                <a:gd name="T50" fmla="*/ 0 w 117"/>
                <a:gd name="T51" fmla="*/ 0 h 84"/>
                <a:gd name="T52" fmla="*/ 0 w 117"/>
                <a:gd name="T53" fmla="*/ 0 h 84"/>
                <a:gd name="T54" fmla="*/ 0 w 117"/>
                <a:gd name="T55" fmla="*/ 0 h 84"/>
                <a:gd name="T56" fmla="*/ 0 w 117"/>
                <a:gd name="T57" fmla="*/ 0 h 84"/>
                <a:gd name="T58" fmla="*/ 0 w 117"/>
                <a:gd name="T59" fmla="*/ 0 h 84"/>
                <a:gd name="T60" fmla="*/ 0 w 117"/>
                <a:gd name="T61" fmla="*/ 0 h 84"/>
                <a:gd name="T62" fmla="*/ 0 w 117"/>
                <a:gd name="T63" fmla="*/ 0 h 84"/>
                <a:gd name="T64" fmla="*/ 0 w 117"/>
                <a:gd name="T65" fmla="*/ 0 h 84"/>
                <a:gd name="T66" fmla="*/ 0 w 117"/>
                <a:gd name="T67" fmla="*/ 0 h 84"/>
                <a:gd name="T68" fmla="*/ 0 w 117"/>
                <a:gd name="T69" fmla="*/ 0 h 84"/>
                <a:gd name="T70" fmla="*/ 0 w 117"/>
                <a:gd name="T71" fmla="*/ 0 h 84"/>
                <a:gd name="T72" fmla="*/ 0 w 117"/>
                <a:gd name="T73" fmla="*/ 0 h 84"/>
                <a:gd name="T74" fmla="*/ 0 w 117"/>
                <a:gd name="T75" fmla="*/ 0 h 8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17"/>
                <a:gd name="T115" fmla="*/ 0 h 84"/>
                <a:gd name="T116" fmla="*/ 117 w 117"/>
                <a:gd name="T117" fmla="*/ 84 h 8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17" h="84">
                  <a:moveTo>
                    <a:pt x="56" y="0"/>
                  </a:moveTo>
                  <a:lnTo>
                    <a:pt x="45" y="1"/>
                  </a:lnTo>
                  <a:lnTo>
                    <a:pt x="33" y="3"/>
                  </a:lnTo>
                  <a:lnTo>
                    <a:pt x="24" y="9"/>
                  </a:lnTo>
                  <a:lnTo>
                    <a:pt x="15" y="14"/>
                  </a:lnTo>
                  <a:lnTo>
                    <a:pt x="8" y="20"/>
                  </a:lnTo>
                  <a:lnTo>
                    <a:pt x="4" y="28"/>
                  </a:lnTo>
                  <a:lnTo>
                    <a:pt x="0" y="36"/>
                  </a:lnTo>
                  <a:lnTo>
                    <a:pt x="0" y="45"/>
                  </a:lnTo>
                  <a:lnTo>
                    <a:pt x="2" y="52"/>
                  </a:lnTo>
                  <a:lnTo>
                    <a:pt x="4" y="58"/>
                  </a:lnTo>
                  <a:lnTo>
                    <a:pt x="8" y="65"/>
                  </a:lnTo>
                  <a:lnTo>
                    <a:pt x="13" y="70"/>
                  </a:lnTo>
                  <a:lnTo>
                    <a:pt x="19" y="74"/>
                  </a:lnTo>
                  <a:lnTo>
                    <a:pt x="24" y="76"/>
                  </a:lnTo>
                  <a:lnTo>
                    <a:pt x="29" y="79"/>
                  </a:lnTo>
                  <a:lnTo>
                    <a:pt x="35" y="81"/>
                  </a:lnTo>
                  <a:lnTo>
                    <a:pt x="42" y="83"/>
                  </a:lnTo>
                  <a:lnTo>
                    <a:pt x="48" y="84"/>
                  </a:lnTo>
                  <a:lnTo>
                    <a:pt x="55" y="84"/>
                  </a:lnTo>
                  <a:lnTo>
                    <a:pt x="61" y="84"/>
                  </a:lnTo>
                  <a:lnTo>
                    <a:pt x="73" y="83"/>
                  </a:lnTo>
                  <a:lnTo>
                    <a:pt x="85" y="79"/>
                  </a:lnTo>
                  <a:lnTo>
                    <a:pt x="95" y="75"/>
                  </a:lnTo>
                  <a:lnTo>
                    <a:pt x="103" y="68"/>
                  </a:lnTo>
                  <a:lnTo>
                    <a:pt x="110" y="62"/>
                  </a:lnTo>
                  <a:lnTo>
                    <a:pt x="115" y="54"/>
                  </a:lnTo>
                  <a:lnTo>
                    <a:pt x="117" y="46"/>
                  </a:lnTo>
                  <a:lnTo>
                    <a:pt x="117" y="37"/>
                  </a:lnTo>
                  <a:lnTo>
                    <a:pt x="116" y="29"/>
                  </a:lnTo>
                  <a:lnTo>
                    <a:pt x="112" y="22"/>
                  </a:lnTo>
                  <a:lnTo>
                    <a:pt x="107" y="14"/>
                  </a:lnTo>
                  <a:lnTo>
                    <a:pt x="99" y="9"/>
                  </a:lnTo>
                  <a:lnTo>
                    <a:pt x="90" y="5"/>
                  </a:lnTo>
                  <a:lnTo>
                    <a:pt x="80" y="1"/>
                  </a:lnTo>
                  <a:lnTo>
                    <a:pt x="68" y="0"/>
                  </a:lnTo>
                  <a:lnTo>
                    <a:pt x="5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51" name="Freeform 974">
              <a:extLst>
                <a:ext uri="{FF2B5EF4-FFF2-40B4-BE49-F238E27FC236}">
                  <a16:creationId xmlns:a16="http://schemas.microsoft.com/office/drawing/2014/main" id="{4CE7C5B6-13F4-4A8F-BBD2-9B9904B490F1}"/>
                </a:ext>
              </a:extLst>
            </p:cNvPr>
            <p:cNvSpPr>
              <a:spLocks/>
            </p:cNvSpPr>
            <p:nvPr/>
          </p:nvSpPr>
          <p:spPr bwMode="auto">
            <a:xfrm>
              <a:off x="379" y="2869"/>
              <a:ext cx="39" cy="139"/>
            </a:xfrm>
            <a:custGeom>
              <a:avLst/>
              <a:gdLst>
                <a:gd name="T0" fmla="*/ 0 w 168"/>
                <a:gd name="T1" fmla="*/ 0 h 604"/>
                <a:gd name="T2" fmla="*/ 0 w 168"/>
                <a:gd name="T3" fmla="*/ 0 h 604"/>
                <a:gd name="T4" fmla="*/ 0 w 168"/>
                <a:gd name="T5" fmla="*/ 0 h 604"/>
                <a:gd name="T6" fmla="*/ 0 w 168"/>
                <a:gd name="T7" fmla="*/ 0 h 604"/>
                <a:gd name="T8" fmla="*/ 0 w 168"/>
                <a:gd name="T9" fmla="*/ 0 h 604"/>
                <a:gd name="T10" fmla="*/ 0 w 168"/>
                <a:gd name="T11" fmla="*/ 0 h 604"/>
                <a:gd name="T12" fmla="*/ 0 w 168"/>
                <a:gd name="T13" fmla="*/ 0 h 604"/>
                <a:gd name="T14" fmla="*/ 0 w 168"/>
                <a:gd name="T15" fmla="*/ 0 h 604"/>
                <a:gd name="T16" fmla="*/ 0 w 168"/>
                <a:gd name="T17" fmla="*/ 0 h 604"/>
                <a:gd name="T18" fmla="*/ 0 w 168"/>
                <a:gd name="T19" fmla="*/ 0 h 604"/>
                <a:gd name="T20" fmla="*/ 0 w 168"/>
                <a:gd name="T21" fmla="*/ 0 h 604"/>
                <a:gd name="T22" fmla="*/ 0 w 168"/>
                <a:gd name="T23" fmla="*/ 0 h 604"/>
                <a:gd name="T24" fmla="*/ 0 w 168"/>
                <a:gd name="T25" fmla="*/ 0 h 604"/>
                <a:gd name="T26" fmla="*/ 0 w 168"/>
                <a:gd name="T27" fmla="*/ 0 h 604"/>
                <a:gd name="T28" fmla="*/ 0 w 168"/>
                <a:gd name="T29" fmla="*/ 0 h 604"/>
                <a:gd name="T30" fmla="*/ 0 w 168"/>
                <a:gd name="T31" fmla="*/ 0 h 604"/>
                <a:gd name="T32" fmla="*/ 0 w 168"/>
                <a:gd name="T33" fmla="*/ 0 h 604"/>
                <a:gd name="T34" fmla="*/ 0 w 168"/>
                <a:gd name="T35" fmla="*/ 0 h 604"/>
                <a:gd name="T36" fmla="*/ 0 w 168"/>
                <a:gd name="T37" fmla="*/ 0 h 6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8"/>
                <a:gd name="T58" fmla="*/ 0 h 604"/>
                <a:gd name="T59" fmla="*/ 168 w 168"/>
                <a:gd name="T60" fmla="*/ 604 h 6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8" h="604">
                  <a:moveTo>
                    <a:pt x="129" y="14"/>
                  </a:moveTo>
                  <a:lnTo>
                    <a:pt x="0" y="579"/>
                  </a:lnTo>
                  <a:lnTo>
                    <a:pt x="0" y="587"/>
                  </a:lnTo>
                  <a:lnTo>
                    <a:pt x="4" y="594"/>
                  </a:lnTo>
                  <a:lnTo>
                    <a:pt x="9" y="600"/>
                  </a:lnTo>
                  <a:lnTo>
                    <a:pt x="16" y="604"/>
                  </a:lnTo>
                  <a:lnTo>
                    <a:pt x="24" y="604"/>
                  </a:lnTo>
                  <a:lnTo>
                    <a:pt x="30" y="601"/>
                  </a:lnTo>
                  <a:lnTo>
                    <a:pt x="35" y="596"/>
                  </a:lnTo>
                  <a:lnTo>
                    <a:pt x="39" y="588"/>
                  </a:lnTo>
                  <a:lnTo>
                    <a:pt x="168" y="23"/>
                  </a:lnTo>
                  <a:lnTo>
                    <a:pt x="168" y="16"/>
                  </a:lnTo>
                  <a:lnTo>
                    <a:pt x="166" y="9"/>
                  </a:lnTo>
                  <a:lnTo>
                    <a:pt x="160" y="4"/>
                  </a:lnTo>
                  <a:lnTo>
                    <a:pt x="152" y="0"/>
                  </a:lnTo>
                  <a:lnTo>
                    <a:pt x="145" y="0"/>
                  </a:lnTo>
                  <a:lnTo>
                    <a:pt x="138" y="3"/>
                  </a:lnTo>
                  <a:lnTo>
                    <a:pt x="133" y="8"/>
                  </a:lnTo>
                  <a:lnTo>
                    <a:pt x="129"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52" name="Freeform 975">
              <a:extLst>
                <a:ext uri="{FF2B5EF4-FFF2-40B4-BE49-F238E27FC236}">
                  <a16:creationId xmlns:a16="http://schemas.microsoft.com/office/drawing/2014/main" id="{68EFEAAB-8B46-4BEB-97BE-529287B92A3E}"/>
                </a:ext>
              </a:extLst>
            </p:cNvPr>
            <p:cNvSpPr>
              <a:spLocks/>
            </p:cNvSpPr>
            <p:nvPr/>
          </p:nvSpPr>
          <p:spPr bwMode="auto">
            <a:xfrm>
              <a:off x="337" y="2672"/>
              <a:ext cx="205" cy="206"/>
            </a:xfrm>
            <a:custGeom>
              <a:avLst/>
              <a:gdLst>
                <a:gd name="T0" fmla="*/ 0 w 894"/>
                <a:gd name="T1" fmla="*/ 0 h 895"/>
                <a:gd name="T2" fmla="*/ 0 w 894"/>
                <a:gd name="T3" fmla="*/ 0 h 895"/>
                <a:gd name="T4" fmla="*/ 0 w 894"/>
                <a:gd name="T5" fmla="*/ 0 h 895"/>
                <a:gd name="T6" fmla="*/ 0 w 894"/>
                <a:gd name="T7" fmla="*/ 0 h 895"/>
                <a:gd name="T8" fmla="*/ 0 w 894"/>
                <a:gd name="T9" fmla="*/ 0 h 895"/>
                <a:gd name="T10" fmla="*/ 0 w 894"/>
                <a:gd name="T11" fmla="*/ 0 h 895"/>
                <a:gd name="T12" fmla="*/ 0 w 894"/>
                <a:gd name="T13" fmla="*/ 0 h 895"/>
                <a:gd name="T14" fmla="*/ 0 w 894"/>
                <a:gd name="T15" fmla="*/ 0 h 895"/>
                <a:gd name="T16" fmla="*/ 0 w 894"/>
                <a:gd name="T17" fmla="*/ 0 h 895"/>
                <a:gd name="T18" fmla="*/ 0 w 894"/>
                <a:gd name="T19" fmla="*/ 0 h 895"/>
                <a:gd name="T20" fmla="*/ 0 w 894"/>
                <a:gd name="T21" fmla="*/ 0 h 895"/>
                <a:gd name="T22" fmla="*/ 0 w 894"/>
                <a:gd name="T23" fmla="*/ 0 h 895"/>
                <a:gd name="T24" fmla="*/ 0 w 894"/>
                <a:gd name="T25" fmla="*/ 0 h 895"/>
                <a:gd name="T26" fmla="*/ 0 w 894"/>
                <a:gd name="T27" fmla="*/ 0 h 895"/>
                <a:gd name="T28" fmla="*/ 0 w 894"/>
                <a:gd name="T29" fmla="*/ 0 h 895"/>
                <a:gd name="T30" fmla="*/ 0 w 894"/>
                <a:gd name="T31" fmla="*/ 0 h 895"/>
                <a:gd name="T32" fmla="*/ 0 w 894"/>
                <a:gd name="T33" fmla="*/ 0 h 895"/>
                <a:gd name="T34" fmla="*/ 0 w 894"/>
                <a:gd name="T35" fmla="*/ 0 h 895"/>
                <a:gd name="T36" fmla="*/ 0 w 894"/>
                <a:gd name="T37" fmla="*/ 0 h 895"/>
                <a:gd name="T38" fmla="*/ 0 w 894"/>
                <a:gd name="T39" fmla="*/ 0 h 895"/>
                <a:gd name="T40" fmla="*/ 0 w 894"/>
                <a:gd name="T41" fmla="*/ 0 h 895"/>
                <a:gd name="T42" fmla="*/ 0 w 894"/>
                <a:gd name="T43" fmla="*/ 0 h 895"/>
                <a:gd name="T44" fmla="*/ 0 w 894"/>
                <a:gd name="T45" fmla="*/ 0 h 895"/>
                <a:gd name="T46" fmla="*/ 0 w 894"/>
                <a:gd name="T47" fmla="*/ 0 h 895"/>
                <a:gd name="T48" fmla="*/ 0 w 894"/>
                <a:gd name="T49" fmla="*/ 0 h 895"/>
                <a:gd name="T50" fmla="*/ 0 w 894"/>
                <a:gd name="T51" fmla="*/ 0 h 895"/>
                <a:gd name="T52" fmla="*/ 0 w 894"/>
                <a:gd name="T53" fmla="*/ 0 h 895"/>
                <a:gd name="T54" fmla="*/ 0 w 894"/>
                <a:gd name="T55" fmla="*/ 0 h 895"/>
                <a:gd name="T56" fmla="*/ 0 w 894"/>
                <a:gd name="T57" fmla="*/ 0 h 895"/>
                <a:gd name="T58" fmla="*/ 0 w 894"/>
                <a:gd name="T59" fmla="*/ 0 h 895"/>
                <a:gd name="T60" fmla="*/ 0 w 894"/>
                <a:gd name="T61" fmla="*/ 0 h 895"/>
                <a:gd name="T62" fmla="*/ 0 w 894"/>
                <a:gd name="T63" fmla="*/ 0 h 895"/>
                <a:gd name="T64" fmla="*/ 0 w 894"/>
                <a:gd name="T65" fmla="*/ 0 h 895"/>
                <a:gd name="T66" fmla="*/ 0 w 894"/>
                <a:gd name="T67" fmla="*/ 0 h 895"/>
                <a:gd name="T68" fmla="*/ 0 w 894"/>
                <a:gd name="T69" fmla="*/ 0 h 895"/>
                <a:gd name="T70" fmla="*/ 0 w 894"/>
                <a:gd name="T71" fmla="*/ 0 h 895"/>
                <a:gd name="T72" fmla="*/ 0 w 894"/>
                <a:gd name="T73" fmla="*/ 0 h 895"/>
                <a:gd name="T74" fmla="*/ 0 w 894"/>
                <a:gd name="T75" fmla="*/ 0 h 895"/>
                <a:gd name="T76" fmla="*/ 0 w 894"/>
                <a:gd name="T77" fmla="*/ 0 h 895"/>
                <a:gd name="T78" fmla="*/ 0 w 894"/>
                <a:gd name="T79" fmla="*/ 0 h 895"/>
                <a:gd name="T80" fmla="*/ 0 w 894"/>
                <a:gd name="T81" fmla="*/ 0 h 895"/>
                <a:gd name="T82" fmla="*/ 0 w 894"/>
                <a:gd name="T83" fmla="*/ 0 h 895"/>
                <a:gd name="T84" fmla="*/ 0 w 894"/>
                <a:gd name="T85" fmla="*/ 0 h 895"/>
                <a:gd name="T86" fmla="*/ 0 w 894"/>
                <a:gd name="T87" fmla="*/ 0 h 895"/>
                <a:gd name="T88" fmla="*/ 0 w 894"/>
                <a:gd name="T89" fmla="*/ 0 h 895"/>
                <a:gd name="T90" fmla="*/ 0 w 894"/>
                <a:gd name="T91" fmla="*/ 0 h 895"/>
                <a:gd name="T92" fmla="*/ 0 w 894"/>
                <a:gd name="T93" fmla="*/ 0 h 895"/>
                <a:gd name="T94" fmla="*/ 0 w 894"/>
                <a:gd name="T95" fmla="*/ 0 h 8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94"/>
                <a:gd name="T145" fmla="*/ 0 h 895"/>
                <a:gd name="T146" fmla="*/ 894 w 894"/>
                <a:gd name="T147" fmla="*/ 895 h 8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94" h="895">
                  <a:moveTo>
                    <a:pt x="45" y="0"/>
                  </a:moveTo>
                  <a:lnTo>
                    <a:pt x="39" y="0"/>
                  </a:lnTo>
                  <a:lnTo>
                    <a:pt x="36" y="2"/>
                  </a:lnTo>
                  <a:lnTo>
                    <a:pt x="30" y="4"/>
                  </a:lnTo>
                  <a:lnTo>
                    <a:pt x="24" y="7"/>
                  </a:lnTo>
                  <a:lnTo>
                    <a:pt x="19" y="11"/>
                  </a:lnTo>
                  <a:lnTo>
                    <a:pt x="13" y="16"/>
                  </a:lnTo>
                  <a:lnTo>
                    <a:pt x="8" y="22"/>
                  </a:lnTo>
                  <a:lnTo>
                    <a:pt x="3" y="30"/>
                  </a:lnTo>
                  <a:lnTo>
                    <a:pt x="2" y="33"/>
                  </a:lnTo>
                  <a:lnTo>
                    <a:pt x="0" y="37"/>
                  </a:lnTo>
                  <a:lnTo>
                    <a:pt x="0" y="41"/>
                  </a:lnTo>
                  <a:lnTo>
                    <a:pt x="0" y="43"/>
                  </a:lnTo>
                  <a:lnTo>
                    <a:pt x="131" y="787"/>
                  </a:lnTo>
                  <a:lnTo>
                    <a:pt x="131" y="786"/>
                  </a:lnTo>
                  <a:lnTo>
                    <a:pt x="131" y="785"/>
                  </a:lnTo>
                  <a:lnTo>
                    <a:pt x="131" y="783"/>
                  </a:lnTo>
                  <a:lnTo>
                    <a:pt x="132" y="798"/>
                  </a:lnTo>
                  <a:lnTo>
                    <a:pt x="136" y="813"/>
                  </a:lnTo>
                  <a:lnTo>
                    <a:pt x="144" y="830"/>
                  </a:lnTo>
                  <a:lnTo>
                    <a:pt x="155" y="847"/>
                  </a:lnTo>
                  <a:lnTo>
                    <a:pt x="172" y="864"/>
                  </a:lnTo>
                  <a:lnTo>
                    <a:pt x="193" y="877"/>
                  </a:lnTo>
                  <a:lnTo>
                    <a:pt x="220" y="889"/>
                  </a:lnTo>
                  <a:lnTo>
                    <a:pt x="253" y="895"/>
                  </a:lnTo>
                  <a:lnTo>
                    <a:pt x="254" y="895"/>
                  </a:lnTo>
                  <a:lnTo>
                    <a:pt x="256" y="895"/>
                  </a:lnTo>
                  <a:lnTo>
                    <a:pt x="870" y="895"/>
                  </a:lnTo>
                  <a:lnTo>
                    <a:pt x="875" y="894"/>
                  </a:lnTo>
                  <a:lnTo>
                    <a:pt x="881" y="891"/>
                  </a:lnTo>
                  <a:lnTo>
                    <a:pt x="885" y="889"/>
                  </a:lnTo>
                  <a:lnTo>
                    <a:pt x="888" y="883"/>
                  </a:lnTo>
                  <a:lnTo>
                    <a:pt x="891" y="874"/>
                  </a:lnTo>
                  <a:lnTo>
                    <a:pt x="893" y="863"/>
                  </a:lnTo>
                  <a:lnTo>
                    <a:pt x="894" y="851"/>
                  </a:lnTo>
                  <a:lnTo>
                    <a:pt x="893" y="838"/>
                  </a:lnTo>
                  <a:lnTo>
                    <a:pt x="891" y="825"/>
                  </a:lnTo>
                  <a:lnTo>
                    <a:pt x="884" y="813"/>
                  </a:lnTo>
                  <a:lnTo>
                    <a:pt x="874" y="802"/>
                  </a:lnTo>
                  <a:lnTo>
                    <a:pt x="859" y="792"/>
                  </a:lnTo>
                  <a:lnTo>
                    <a:pt x="848" y="789"/>
                  </a:lnTo>
                  <a:lnTo>
                    <a:pt x="829" y="786"/>
                  </a:lnTo>
                  <a:lnTo>
                    <a:pt x="805" y="782"/>
                  </a:lnTo>
                  <a:lnTo>
                    <a:pt x="775" y="779"/>
                  </a:lnTo>
                  <a:lnTo>
                    <a:pt x="740" y="777"/>
                  </a:lnTo>
                  <a:lnTo>
                    <a:pt x="702" y="774"/>
                  </a:lnTo>
                  <a:lnTo>
                    <a:pt x="662" y="772"/>
                  </a:lnTo>
                  <a:lnTo>
                    <a:pt x="619" y="769"/>
                  </a:lnTo>
                  <a:lnTo>
                    <a:pt x="576" y="766"/>
                  </a:lnTo>
                  <a:lnTo>
                    <a:pt x="531" y="765"/>
                  </a:lnTo>
                  <a:lnTo>
                    <a:pt x="490" y="764"/>
                  </a:lnTo>
                  <a:lnTo>
                    <a:pt x="448" y="761"/>
                  </a:lnTo>
                  <a:lnTo>
                    <a:pt x="410" y="760"/>
                  </a:lnTo>
                  <a:lnTo>
                    <a:pt x="375" y="759"/>
                  </a:lnTo>
                  <a:lnTo>
                    <a:pt x="345" y="759"/>
                  </a:lnTo>
                  <a:lnTo>
                    <a:pt x="321" y="757"/>
                  </a:lnTo>
                  <a:lnTo>
                    <a:pt x="318" y="757"/>
                  </a:lnTo>
                  <a:lnTo>
                    <a:pt x="315" y="759"/>
                  </a:lnTo>
                  <a:lnTo>
                    <a:pt x="313" y="760"/>
                  </a:lnTo>
                  <a:lnTo>
                    <a:pt x="310" y="761"/>
                  </a:lnTo>
                  <a:lnTo>
                    <a:pt x="310" y="760"/>
                  </a:lnTo>
                  <a:lnTo>
                    <a:pt x="310" y="761"/>
                  </a:lnTo>
                  <a:lnTo>
                    <a:pt x="309" y="761"/>
                  </a:lnTo>
                  <a:lnTo>
                    <a:pt x="308" y="761"/>
                  </a:lnTo>
                  <a:lnTo>
                    <a:pt x="305" y="760"/>
                  </a:lnTo>
                  <a:lnTo>
                    <a:pt x="301" y="759"/>
                  </a:lnTo>
                  <a:lnTo>
                    <a:pt x="297" y="756"/>
                  </a:lnTo>
                  <a:lnTo>
                    <a:pt x="293" y="751"/>
                  </a:lnTo>
                  <a:lnTo>
                    <a:pt x="287" y="744"/>
                  </a:lnTo>
                  <a:lnTo>
                    <a:pt x="282" y="737"/>
                  </a:lnTo>
                  <a:lnTo>
                    <a:pt x="275" y="725"/>
                  </a:lnTo>
                  <a:lnTo>
                    <a:pt x="269" y="711"/>
                  </a:lnTo>
                  <a:lnTo>
                    <a:pt x="261" y="694"/>
                  </a:lnTo>
                  <a:lnTo>
                    <a:pt x="254" y="664"/>
                  </a:lnTo>
                  <a:lnTo>
                    <a:pt x="235" y="590"/>
                  </a:lnTo>
                  <a:lnTo>
                    <a:pt x="209" y="484"/>
                  </a:lnTo>
                  <a:lnTo>
                    <a:pt x="180" y="363"/>
                  </a:lnTo>
                  <a:lnTo>
                    <a:pt x="150" y="242"/>
                  </a:lnTo>
                  <a:lnTo>
                    <a:pt x="124" y="138"/>
                  </a:lnTo>
                  <a:lnTo>
                    <a:pt x="105" y="64"/>
                  </a:lnTo>
                  <a:lnTo>
                    <a:pt x="98" y="35"/>
                  </a:lnTo>
                  <a:lnTo>
                    <a:pt x="97" y="34"/>
                  </a:lnTo>
                  <a:lnTo>
                    <a:pt x="97" y="32"/>
                  </a:lnTo>
                  <a:lnTo>
                    <a:pt x="95" y="30"/>
                  </a:lnTo>
                  <a:lnTo>
                    <a:pt x="94" y="29"/>
                  </a:lnTo>
                  <a:lnTo>
                    <a:pt x="93" y="26"/>
                  </a:lnTo>
                  <a:lnTo>
                    <a:pt x="90" y="24"/>
                  </a:lnTo>
                  <a:lnTo>
                    <a:pt x="85" y="19"/>
                  </a:lnTo>
                  <a:lnTo>
                    <a:pt x="80" y="13"/>
                  </a:lnTo>
                  <a:lnTo>
                    <a:pt x="72" y="8"/>
                  </a:lnTo>
                  <a:lnTo>
                    <a:pt x="64" y="4"/>
                  </a:lnTo>
                  <a:lnTo>
                    <a:pt x="55" y="2"/>
                  </a:lnTo>
                  <a:lnTo>
                    <a:pt x="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53" name="Freeform 976">
              <a:extLst>
                <a:ext uri="{FF2B5EF4-FFF2-40B4-BE49-F238E27FC236}">
                  <a16:creationId xmlns:a16="http://schemas.microsoft.com/office/drawing/2014/main" id="{B570DF05-2439-4601-A487-1CA5D77C8F4D}"/>
                </a:ext>
              </a:extLst>
            </p:cNvPr>
            <p:cNvSpPr>
              <a:spLocks/>
            </p:cNvSpPr>
            <p:nvPr/>
          </p:nvSpPr>
          <p:spPr bwMode="auto">
            <a:xfrm>
              <a:off x="346" y="2681"/>
              <a:ext cx="187" cy="187"/>
            </a:xfrm>
            <a:custGeom>
              <a:avLst/>
              <a:gdLst>
                <a:gd name="T0" fmla="*/ 0 w 814"/>
                <a:gd name="T1" fmla="*/ 0 h 817"/>
                <a:gd name="T2" fmla="*/ 0 w 814"/>
                <a:gd name="T3" fmla="*/ 0 h 817"/>
                <a:gd name="T4" fmla="*/ 0 w 814"/>
                <a:gd name="T5" fmla="*/ 0 h 817"/>
                <a:gd name="T6" fmla="*/ 0 w 814"/>
                <a:gd name="T7" fmla="*/ 0 h 817"/>
                <a:gd name="T8" fmla="*/ 0 w 814"/>
                <a:gd name="T9" fmla="*/ 0 h 817"/>
                <a:gd name="T10" fmla="*/ 0 w 814"/>
                <a:gd name="T11" fmla="*/ 0 h 817"/>
                <a:gd name="T12" fmla="*/ 0 w 814"/>
                <a:gd name="T13" fmla="*/ 0 h 817"/>
                <a:gd name="T14" fmla="*/ 0 w 814"/>
                <a:gd name="T15" fmla="*/ 0 h 817"/>
                <a:gd name="T16" fmla="*/ 0 w 814"/>
                <a:gd name="T17" fmla="*/ 0 h 817"/>
                <a:gd name="T18" fmla="*/ 0 w 814"/>
                <a:gd name="T19" fmla="*/ 0 h 817"/>
                <a:gd name="T20" fmla="*/ 0 w 814"/>
                <a:gd name="T21" fmla="*/ 0 h 817"/>
                <a:gd name="T22" fmla="*/ 0 w 814"/>
                <a:gd name="T23" fmla="*/ 0 h 817"/>
                <a:gd name="T24" fmla="*/ 0 w 814"/>
                <a:gd name="T25" fmla="*/ 0 h 817"/>
                <a:gd name="T26" fmla="*/ 0 w 814"/>
                <a:gd name="T27" fmla="*/ 0 h 817"/>
                <a:gd name="T28" fmla="*/ 0 w 814"/>
                <a:gd name="T29" fmla="*/ 0 h 817"/>
                <a:gd name="T30" fmla="*/ 0 w 814"/>
                <a:gd name="T31" fmla="*/ 0 h 817"/>
                <a:gd name="T32" fmla="*/ 0 w 814"/>
                <a:gd name="T33" fmla="*/ 0 h 817"/>
                <a:gd name="T34" fmla="*/ 0 w 814"/>
                <a:gd name="T35" fmla="*/ 0 h 817"/>
                <a:gd name="T36" fmla="*/ 0 w 814"/>
                <a:gd name="T37" fmla="*/ 0 h 817"/>
                <a:gd name="T38" fmla="*/ 0 w 814"/>
                <a:gd name="T39" fmla="*/ 0 h 817"/>
                <a:gd name="T40" fmla="*/ 0 w 814"/>
                <a:gd name="T41" fmla="*/ 0 h 817"/>
                <a:gd name="T42" fmla="*/ 0 w 814"/>
                <a:gd name="T43" fmla="*/ 0 h 817"/>
                <a:gd name="T44" fmla="*/ 0 w 814"/>
                <a:gd name="T45" fmla="*/ 0 h 817"/>
                <a:gd name="T46" fmla="*/ 0 w 814"/>
                <a:gd name="T47" fmla="*/ 0 h 817"/>
                <a:gd name="T48" fmla="*/ 0 w 814"/>
                <a:gd name="T49" fmla="*/ 0 h 817"/>
                <a:gd name="T50" fmla="*/ 0 w 814"/>
                <a:gd name="T51" fmla="*/ 0 h 817"/>
                <a:gd name="T52" fmla="*/ 0 w 814"/>
                <a:gd name="T53" fmla="*/ 0 h 817"/>
                <a:gd name="T54" fmla="*/ 0 w 814"/>
                <a:gd name="T55" fmla="*/ 0 h 817"/>
                <a:gd name="T56" fmla="*/ 0 w 814"/>
                <a:gd name="T57" fmla="*/ 0 h 817"/>
                <a:gd name="T58" fmla="*/ 0 w 814"/>
                <a:gd name="T59" fmla="*/ 0 h 817"/>
                <a:gd name="T60" fmla="*/ 0 w 814"/>
                <a:gd name="T61" fmla="*/ 0 h 817"/>
                <a:gd name="T62" fmla="*/ 0 w 814"/>
                <a:gd name="T63" fmla="*/ 0 h 817"/>
                <a:gd name="T64" fmla="*/ 0 w 814"/>
                <a:gd name="T65" fmla="*/ 0 h 817"/>
                <a:gd name="T66" fmla="*/ 0 w 814"/>
                <a:gd name="T67" fmla="*/ 0 h 817"/>
                <a:gd name="T68" fmla="*/ 0 w 814"/>
                <a:gd name="T69" fmla="*/ 0 h 817"/>
                <a:gd name="T70" fmla="*/ 0 w 814"/>
                <a:gd name="T71" fmla="*/ 0 h 817"/>
                <a:gd name="T72" fmla="*/ 0 w 814"/>
                <a:gd name="T73" fmla="*/ 0 h 817"/>
                <a:gd name="T74" fmla="*/ 0 w 814"/>
                <a:gd name="T75" fmla="*/ 0 h 817"/>
                <a:gd name="T76" fmla="*/ 0 w 814"/>
                <a:gd name="T77" fmla="*/ 0 h 817"/>
                <a:gd name="T78" fmla="*/ 0 w 814"/>
                <a:gd name="T79" fmla="*/ 0 h 817"/>
                <a:gd name="T80" fmla="*/ 0 w 814"/>
                <a:gd name="T81" fmla="*/ 0 h 817"/>
                <a:gd name="T82" fmla="*/ 0 w 814"/>
                <a:gd name="T83" fmla="*/ 0 h 817"/>
                <a:gd name="T84" fmla="*/ 0 w 814"/>
                <a:gd name="T85" fmla="*/ 0 h 817"/>
                <a:gd name="T86" fmla="*/ 0 w 814"/>
                <a:gd name="T87" fmla="*/ 0 h 817"/>
                <a:gd name="T88" fmla="*/ 0 w 814"/>
                <a:gd name="T89" fmla="*/ 0 h 817"/>
                <a:gd name="T90" fmla="*/ 0 w 814"/>
                <a:gd name="T91" fmla="*/ 0 h 81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14"/>
                <a:gd name="T139" fmla="*/ 0 h 817"/>
                <a:gd name="T140" fmla="*/ 814 w 814"/>
                <a:gd name="T141" fmla="*/ 817 h 81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14" h="817">
                  <a:moveTo>
                    <a:pt x="5" y="0"/>
                  </a:moveTo>
                  <a:lnTo>
                    <a:pt x="9" y="2"/>
                  </a:lnTo>
                  <a:lnTo>
                    <a:pt x="13" y="3"/>
                  </a:lnTo>
                  <a:lnTo>
                    <a:pt x="15" y="7"/>
                  </a:lnTo>
                  <a:lnTo>
                    <a:pt x="19" y="11"/>
                  </a:lnTo>
                  <a:lnTo>
                    <a:pt x="27" y="42"/>
                  </a:lnTo>
                  <a:lnTo>
                    <a:pt x="45" y="117"/>
                  </a:lnTo>
                  <a:lnTo>
                    <a:pt x="71" y="221"/>
                  </a:lnTo>
                  <a:lnTo>
                    <a:pt x="101" y="341"/>
                  </a:lnTo>
                  <a:lnTo>
                    <a:pt x="131" y="461"/>
                  </a:lnTo>
                  <a:lnTo>
                    <a:pt x="157" y="564"/>
                  </a:lnTo>
                  <a:lnTo>
                    <a:pt x="175" y="638"/>
                  </a:lnTo>
                  <a:lnTo>
                    <a:pt x="182" y="665"/>
                  </a:lnTo>
                  <a:lnTo>
                    <a:pt x="182" y="666"/>
                  </a:lnTo>
                  <a:lnTo>
                    <a:pt x="182" y="668"/>
                  </a:lnTo>
                  <a:lnTo>
                    <a:pt x="190" y="686"/>
                  </a:lnTo>
                  <a:lnTo>
                    <a:pt x="198" y="703"/>
                  </a:lnTo>
                  <a:lnTo>
                    <a:pt x="207" y="717"/>
                  </a:lnTo>
                  <a:lnTo>
                    <a:pt x="216" y="729"/>
                  </a:lnTo>
                  <a:lnTo>
                    <a:pt x="224" y="739"/>
                  </a:lnTo>
                  <a:lnTo>
                    <a:pt x="233" y="748"/>
                  </a:lnTo>
                  <a:lnTo>
                    <a:pt x="243" y="755"/>
                  </a:lnTo>
                  <a:lnTo>
                    <a:pt x="252" y="759"/>
                  </a:lnTo>
                  <a:lnTo>
                    <a:pt x="263" y="761"/>
                  </a:lnTo>
                  <a:lnTo>
                    <a:pt x="270" y="761"/>
                  </a:lnTo>
                  <a:lnTo>
                    <a:pt x="278" y="760"/>
                  </a:lnTo>
                  <a:lnTo>
                    <a:pt x="283" y="759"/>
                  </a:lnTo>
                  <a:lnTo>
                    <a:pt x="328" y="760"/>
                  </a:lnTo>
                  <a:lnTo>
                    <a:pt x="371" y="761"/>
                  </a:lnTo>
                  <a:lnTo>
                    <a:pt x="415" y="763"/>
                  </a:lnTo>
                  <a:lnTo>
                    <a:pt x="458" y="765"/>
                  </a:lnTo>
                  <a:lnTo>
                    <a:pt x="501" y="766"/>
                  </a:lnTo>
                  <a:lnTo>
                    <a:pt x="542" y="768"/>
                  </a:lnTo>
                  <a:lnTo>
                    <a:pt x="581" y="770"/>
                  </a:lnTo>
                  <a:lnTo>
                    <a:pt x="619" y="772"/>
                  </a:lnTo>
                  <a:lnTo>
                    <a:pt x="654" y="774"/>
                  </a:lnTo>
                  <a:lnTo>
                    <a:pt x="687" y="777"/>
                  </a:lnTo>
                  <a:lnTo>
                    <a:pt x="716" y="778"/>
                  </a:lnTo>
                  <a:lnTo>
                    <a:pt x="742" y="781"/>
                  </a:lnTo>
                  <a:lnTo>
                    <a:pt x="762" y="782"/>
                  </a:lnTo>
                  <a:lnTo>
                    <a:pt x="781" y="785"/>
                  </a:lnTo>
                  <a:lnTo>
                    <a:pt x="792" y="786"/>
                  </a:lnTo>
                  <a:lnTo>
                    <a:pt x="800" y="789"/>
                  </a:lnTo>
                  <a:lnTo>
                    <a:pt x="807" y="794"/>
                  </a:lnTo>
                  <a:lnTo>
                    <a:pt x="812" y="800"/>
                  </a:lnTo>
                  <a:lnTo>
                    <a:pt x="813" y="805"/>
                  </a:lnTo>
                  <a:lnTo>
                    <a:pt x="814" y="812"/>
                  </a:lnTo>
                  <a:lnTo>
                    <a:pt x="814" y="813"/>
                  </a:lnTo>
                  <a:lnTo>
                    <a:pt x="814" y="815"/>
                  </a:lnTo>
                  <a:lnTo>
                    <a:pt x="813" y="816"/>
                  </a:lnTo>
                  <a:lnTo>
                    <a:pt x="813" y="817"/>
                  </a:lnTo>
                  <a:lnTo>
                    <a:pt x="801" y="817"/>
                  </a:lnTo>
                  <a:lnTo>
                    <a:pt x="779" y="817"/>
                  </a:lnTo>
                  <a:lnTo>
                    <a:pt x="748" y="817"/>
                  </a:lnTo>
                  <a:lnTo>
                    <a:pt x="708" y="817"/>
                  </a:lnTo>
                  <a:lnTo>
                    <a:pt x="662" y="817"/>
                  </a:lnTo>
                  <a:lnTo>
                    <a:pt x="613" y="817"/>
                  </a:lnTo>
                  <a:lnTo>
                    <a:pt x="559" y="817"/>
                  </a:lnTo>
                  <a:lnTo>
                    <a:pt x="505" y="817"/>
                  </a:lnTo>
                  <a:lnTo>
                    <a:pt x="451" y="817"/>
                  </a:lnTo>
                  <a:lnTo>
                    <a:pt x="399" y="817"/>
                  </a:lnTo>
                  <a:lnTo>
                    <a:pt x="350" y="817"/>
                  </a:lnTo>
                  <a:lnTo>
                    <a:pt x="307" y="817"/>
                  </a:lnTo>
                  <a:lnTo>
                    <a:pt x="270" y="817"/>
                  </a:lnTo>
                  <a:lnTo>
                    <a:pt x="242" y="817"/>
                  </a:lnTo>
                  <a:lnTo>
                    <a:pt x="222" y="817"/>
                  </a:lnTo>
                  <a:lnTo>
                    <a:pt x="216" y="817"/>
                  </a:lnTo>
                  <a:lnTo>
                    <a:pt x="188" y="812"/>
                  </a:lnTo>
                  <a:lnTo>
                    <a:pt x="168" y="803"/>
                  </a:lnTo>
                  <a:lnTo>
                    <a:pt x="152" y="791"/>
                  </a:lnTo>
                  <a:lnTo>
                    <a:pt x="142" y="779"/>
                  </a:lnTo>
                  <a:lnTo>
                    <a:pt x="135" y="768"/>
                  </a:lnTo>
                  <a:lnTo>
                    <a:pt x="131" y="757"/>
                  </a:lnTo>
                  <a:lnTo>
                    <a:pt x="130" y="750"/>
                  </a:lnTo>
                  <a:lnTo>
                    <a:pt x="130" y="744"/>
                  </a:lnTo>
                  <a:lnTo>
                    <a:pt x="130" y="743"/>
                  </a:lnTo>
                  <a:lnTo>
                    <a:pt x="129" y="743"/>
                  </a:lnTo>
                  <a:lnTo>
                    <a:pt x="129" y="742"/>
                  </a:lnTo>
                  <a:lnTo>
                    <a:pt x="123" y="711"/>
                  </a:lnTo>
                  <a:lnTo>
                    <a:pt x="109" y="629"/>
                  </a:lnTo>
                  <a:lnTo>
                    <a:pt x="88" y="513"/>
                  </a:lnTo>
                  <a:lnTo>
                    <a:pt x="65" y="380"/>
                  </a:lnTo>
                  <a:lnTo>
                    <a:pt x="41" y="246"/>
                  </a:lnTo>
                  <a:lnTo>
                    <a:pt x="21" y="128"/>
                  </a:lnTo>
                  <a:lnTo>
                    <a:pt x="6" y="42"/>
                  </a:lnTo>
                  <a:lnTo>
                    <a:pt x="0" y="6"/>
                  </a:lnTo>
                  <a:lnTo>
                    <a:pt x="1" y="4"/>
                  </a:lnTo>
                  <a:lnTo>
                    <a:pt x="4" y="2"/>
                  </a:lnTo>
                  <a:lnTo>
                    <a:pt x="5"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54" name="Freeform 977">
              <a:extLst>
                <a:ext uri="{FF2B5EF4-FFF2-40B4-BE49-F238E27FC236}">
                  <a16:creationId xmlns:a16="http://schemas.microsoft.com/office/drawing/2014/main" id="{42D6EE46-10E0-4C67-B37D-8B1EC9F0F4D0}"/>
                </a:ext>
              </a:extLst>
            </p:cNvPr>
            <p:cNvSpPr>
              <a:spLocks/>
            </p:cNvSpPr>
            <p:nvPr/>
          </p:nvSpPr>
          <p:spPr bwMode="auto">
            <a:xfrm>
              <a:off x="733" y="2743"/>
              <a:ext cx="70" cy="263"/>
            </a:xfrm>
            <a:custGeom>
              <a:avLst/>
              <a:gdLst>
                <a:gd name="T0" fmla="*/ 0 w 306"/>
                <a:gd name="T1" fmla="*/ 0 h 1144"/>
                <a:gd name="T2" fmla="*/ 0 w 306"/>
                <a:gd name="T3" fmla="*/ 0 h 1144"/>
                <a:gd name="T4" fmla="*/ 0 w 306"/>
                <a:gd name="T5" fmla="*/ 0 h 1144"/>
                <a:gd name="T6" fmla="*/ 0 w 306"/>
                <a:gd name="T7" fmla="*/ 0 h 1144"/>
                <a:gd name="T8" fmla="*/ 0 w 306"/>
                <a:gd name="T9" fmla="*/ 0 h 1144"/>
                <a:gd name="T10" fmla="*/ 0 w 306"/>
                <a:gd name="T11" fmla="*/ 0 h 1144"/>
                <a:gd name="T12" fmla="*/ 0 w 306"/>
                <a:gd name="T13" fmla="*/ 0 h 1144"/>
                <a:gd name="T14" fmla="*/ 0 w 306"/>
                <a:gd name="T15" fmla="*/ 0 h 1144"/>
                <a:gd name="T16" fmla="*/ 0 w 306"/>
                <a:gd name="T17" fmla="*/ 0 h 1144"/>
                <a:gd name="T18" fmla="*/ 0 w 306"/>
                <a:gd name="T19" fmla="*/ 0 h 1144"/>
                <a:gd name="T20" fmla="*/ 0 w 306"/>
                <a:gd name="T21" fmla="*/ 0 h 1144"/>
                <a:gd name="T22" fmla="*/ 0 w 306"/>
                <a:gd name="T23" fmla="*/ 0 h 1144"/>
                <a:gd name="T24" fmla="*/ 0 w 306"/>
                <a:gd name="T25" fmla="*/ 0 h 1144"/>
                <a:gd name="T26" fmla="*/ 0 w 306"/>
                <a:gd name="T27" fmla="*/ 0 h 1144"/>
                <a:gd name="T28" fmla="*/ 0 w 306"/>
                <a:gd name="T29" fmla="*/ 0 h 1144"/>
                <a:gd name="T30" fmla="*/ 0 w 306"/>
                <a:gd name="T31" fmla="*/ 0 h 1144"/>
                <a:gd name="T32" fmla="*/ 0 w 306"/>
                <a:gd name="T33" fmla="*/ 0 h 1144"/>
                <a:gd name="T34" fmla="*/ 0 w 306"/>
                <a:gd name="T35" fmla="*/ 0 h 1144"/>
                <a:gd name="T36" fmla="*/ 0 w 306"/>
                <a:gd name="T37" fmla="*/ 0 h 1144"/>
                <a:gd name="T38" fmla="*/ 0 w 306"/>
                <a:gd name="T39" fmla="*/ 0 h 1144"/>
                <a:gd name="T40" fmla="*/ 0 w 306"/>
                <a:gd name="T41" fmla="*/ 0 h 1144"/>
                <a:gd name="T42" fmla="*/ 0 w 306"/>
                <a:gd name="T43" fmla="*/ 0 h 1144"/>
                <a:gd name="T44" fmla="*/ 0 w 306"/>
                <a:gd name="T45" fmla="*/ 0 h 1144"/>
                <a:gd name="T46" fmla="*/ 0 w 306"/>
                <a:gd name="T47" fmla="*/ 0 h 1144"/>
                <a:gd name="T48" fmla="*/ 0 w 306"/>
                <a:gd name="T49" fmla="*/ 0 h 1144"/>
                <a:gd name="T50" fmla="*/ 0 w 306"/>
                <a:gd name="T51" fmla="*/ 0 h 1144"/>
                <a:gd name="T52" fmla="*/ 0 w 306"/>
                <a:gd name="T53" fmla="*/ 0 h 1144"/>
                <a:gd name="T54" fmla="*/ 0 w 306"/>
                <a:gd name="T55" fmla="*/ 0 h 1144"/>
                <a:gd name="T56" fmla="*/ 0 w 306"/>
                <a:gd name="T57" fmla="*/ 0 h 1144"/>
                <a:gd name="T58" fmla="*/ 0 w 306"/>
                <a:gd name="T59" fmla="*/ 0 h 1144"/>
                <a:gd name="T60" fmla="*/ 0 w 306"/>
                <a:gd name="T61" fmla="*/ 0 h 1144"/>
                <a:gd name="T62" fmla="*/ 0 w 306"/>
                <a:gd name="T63" fmla="*/ 0 h 1144"/>
                <a:gd name="T64" fmla="*/ 0 w 306"/>
                <a:gd name="T65" fmla="*/ 0 h 1144"/>
                <a:gd name="T66" fmla="*/ 0 w 306"/>
                <a:gd name="T67" fmla="*/ 0 h 1144"/>
                <a:gd name="T68" fmla="*/ 0 w 306"/>
                <a:gd name="T69" fmla="*/ 0 h 1144"/>
                <a:gd name="T70" fmla="*/ 0 w 306"/>
                <a:gd name="T71" fmla="*/ 0 h 1144"/>
                <a:gd name="T72" fmla="*/ 0 w 306"/>
                <a:gd name="T73" fmla="*/ 0 h 1144"/>
                <a:gd name="T74" fmla="*/ 0 w 306"/>
                <a:gd name="T75" fmla="*/ 0 h 1144"/>
                <a:gd name="T76" fmla="*/ 0 w 306"/>
                <a:gd name="T77" fmla="*/ 0 h 1144"/>
                <a:gd name="T78" fmla="*/ 0 w 306"/>
                <a:gd name="T79" fmla="*/ 0 h 1144"/>
                <a:gd name="T80" fmla="*/ 0 w 306"/>
                <a:gd name="T81" fmla="*/ 0 h 1144"/>
                <a:gd name="T82" fmla="*/ 0 w 306"/>
                <a:gd name="T83" fmla="*/ 0 h 1144"/>
                <a:gd name="T84" fmla="*/ 0 w 306"/>
                <a:gd name="T85" fmla="*/ 0 h 1144"/>
                <a:gd name="T86" fmla="*/ 0 w 306"/>
                <a:gd name="T87" fmla="*/ 0 h 1144"/>
                <a:gd name="T88" fmla="*/ 0 w 306"/>
                <a:gd name="T89" fmla="*/ 0 h 1144"/>
                <a:gd name="T90" fmla="*/ 0 w 306"/>
                <a:gd name="T91" fmla="*/ 0 h 1144"/>
                <a:gd name="T92" fmla="*/ 0 w 306"/>
                <a:gd name="T93" fmla="*/ 0 h 1144"/>
                <a:gd name="T94" fmla="*/ 0 w 306"/>
                <a:gd name="T95" fmla="*/ 0 h 1144"/>
                <a:gd name="T96" fmla="*/ 0 w 306"/>
                <a:gd name="T97" fmla="*/ 0 h 114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6"/>
                <a:gd name="T148" fmla="*/ 0 h 1144"/>
                <a:gd name="T149" fmla="*/ 306 w 306"/>
                <a:gd name="T150" fmla="*/ 1144 h 114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6" h="1144">
                  <a:moveTo>
                    <a:pt x="2" y="14"/>
                  </a:moveTo>
                  <a:lnTo>
                    <a:pt x="0" y="22"/>
                  </a:lnTo>
                  <a:lnTo>
                    <a:pt x="2" y="29"/>
                  </a:lnTo>
                  <a:lnTo>
                    <a:pt x="7" y="35"/>
                  </a:lnTo>
                  <a:lnTo>
                    <a:pt x="13" y="39"/>
                  </a:lnTo>
                  <a:lnTo>
                    <a:pt x="29" y="44"/>
                  </a:lnTo>
                  <a:lnTo>
                    <a:pt x="46" y="51"/>
                  </a:lnTo>
                  <a:lnTo>
                    <a:pt x="63" y="58"/>
                  </a:lnTo>
                  <a:lnTo>
                    <a:pt x="80" y="66"/>
                  </a:lnTo>
                  <a:lnTo>
                    <a:pt x="94" y="75"/>
                  </a:lnTo>
                  <a:lnTo>
                    <a:pt x="107" y="84"/>
                  </a:lnTo>
                  <a:lnTo>
                    <a:pt x="116" y="94"/>
                  </a:lnTo>
                  <a:lnTo>
                    <a:pt x="121" y="103"/>
                  </a:lnTo>
                  <a:lnTo>
                    <a:pt x="128" y="139"/>
                  </a:lnTo>
                  <a:lnTo>
                    <a:pt x="139" y="220"/>
                  </a:lnTo>
                  <a:lnTo>
                    <a:pt x="156" y="335"/>
                  </a:lnTo>
                  <a:lnTo>
                    <a:pt x="177" y="479"/>
                  </a:lnTo>
                  <a:lnTo>
                    <a:pt x="199" y="637"/>
                  </a:lnTo>
                  <a:lnTo>
                    <a:pt x="223" y="805"/>
                  </a:lnTo>
                  <a:lnTo>
                    <a:pt x="246" y="971"/>
                  </a:lnTo>
                  <a:lnTo>
                    <a:pt x="267" y="1129"/>
                  </a:lnTo>
                  <a:lnTo>
                    <a:pt x="270" y="1137"/>
                  </a:lnTo>
                  <a:lnTo>
                    <a:pt x="275" y="1142"/>
                  </a:lnTo>
                  <a:lnTo>
                    <a:pt x="281" y="1144"/>
                  </a:lnTo>
                  <a:lnTo>
                    <a:pt x="289" y="1144"/>
                  </a:lnTo>
                  <a:lnTo>
                    <a:pt x="297" y="1142"/>
                  </a:lnTo>
                  <a:lnTo>
                    <a:pt x="303" y="1137"/>
                  </a:lnTo>
                  <a:lnTo>
                    <a:pt x="306" y="1130"/>
                  </a:lnTo>
                  <a:lnTo>
                    <a:pt x="306" y="1122"/>
                  </a:lnTo>
                  <a:lnTo>
                    <a:pt x="297" y="1051"/>
                  </a:lnTo>
                  <a:lnTo>
                    <a:pt x="279" y="925"/>
                  </a:lnTo>
                  <a:lnTo>
                    <a:pt x="257" y="763"/>
                  </a:lnTo>
                  <a:lnTo>
                    <a:pt x="232" y="585"/>
                  </a:lnTo>
                  <a:lnTo>
                    <a:pt x="207" y="410"/>
                  </a:lnTo>
                  <a:lnTo>
                    <a:pt x="185" y="256"/>
                  </a:lnTo>
                  <a:lnTo>
                    <a:pt x="168" y="144"/>
                  </a:lnTo>
                  <a:lnTo>
                    <a:pt x="159" y="92"/>
                  </a:lnTo>
                  <a:lnTo>
                    <a:pt x="150" y="74"/>
                  </a:lnTo>
                  <a:lnTo>
                    <a:pt x="136" y="57"/>
                  </a:lnTo>
                  <a:lnTo>
                    <a:pt x="116" y="43"/>
                  </a:lnTo>
                  <a:lnTo>
                    <a:pt x="95" y="30"/>
                  </a:lnTo>
                  <a:lnTo>
                    <a:pt x="73" y="19"/>
                  </a:lnTo>
                  <a:lnTo>
                    <a:pt x="54" y="12"/>
                  </a:lnTo>
                  <a:lnTo>
                    <a:pt x="37" y="5"/>
                  </a:lnTo>
                  <a:lnTo>
                    <a:pt x="26" y="1"/>
                  </a:lnTo>
                  <a:lnTo>
                    <a:pt x="18" y="0"/>
                  </a:lnTo>
                  <a:lnTo>
                    <a:pt x="11" y="3"/>
                  </a:lnTo>
                  <a:lnTo>
                    <a:pt x="5" y="8"/>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55" name="Freeform 978">
              <a:extLst>
                <a:ext uri="{FF2B5EF4-FFF2-40B4-BE49-F238E27FC236}">
                  <a16:creationId xmlns:a16="http://schemas.microsoft.com/office/drawing/2014/main" id="{55E4FCF4-1F70-4E89-B41D-9F3DCCFE847F}"/>
                </a:ext>
              </a:extLst>
            </p:cNvPr>
            <p:cNvSpPr>
              <a:spLocks/>
            </p:cNvSpPr>
            <p:nvPr/>
          </p:nvSpPr>
          <p:spPr bwMode="auto">
            <a:xfrm>
              <a:off x="678" y="2744"/>
              <a:ext cx="34" cy="260"/>
            </a:xfrm>
            <a:custGeom>
              <a:avLst/>
              <a:gdLst>
                <a:gd name="T0" fmla="*/ 0 w 151"/>
                <a:gd name="T1" fmla="*/ 0 h 1135"/>
                <a:gd name="T2" fmla="*/ 0 w 151"/>
                <a:gd name="T3" fmla="*/ 0 h 1135"/>
                <a:gd name="T4" fmla="*/ 0 w 151"/>
                <a:gd name="T5" fmla="*/ 0 h 1135"/>
                <a:gd name="T6" fmla="*/ 0 w 151"/>
                <a:gd name="T7" fmla="*/ 0 h 1135"/>
                <a:gd name="T8" fmla="*/ 0 w 151"/>
                <a:gd name="T9" fmla="*/ 0 h 1135"/>
                <a:gd name="T10" fmla="*/ 0 w 151"/>
                <a:gd name="T11" fmla="*/ 0 h 1135"/>
                <a:gd name="T12" fmla="*/ 0 w 151"/>
                <a:gd name="T13" fmla="*/ 0 h 1135"/>
                <a:gd name="T14" fmla="*/ 0 w 151"/>
                <a:gd name="T15" fmla="*/ 0 h 1135"/>
                <a:gd name="T16" fmla="*/ 0 w 151"/>
                <a:gd name="T17" fmla="*/ 0 h 1135"/>
                <a:gd name="T18" fmla="*/ 0 w 151"/>
                <a:gd name="T19" fmla="*/ 0 h 1135"/>
                <a:gd name="T20" fmla="*/ 0 w 151"/>
                <a:gd name="T21" fmla="*/ 0 h 1135"/>
                <a:gd name="T22" fmla="*/ 0 w 151"/>
                <a:gd name="T23" fmla="*/ 0 h 1135"/>
                <a:gd name="T24" fmla="*/ 0 w 151"/>
                <a:gd name="T25" fmla="*/ 0 h 1135"/>
                <a:gd name="T26" fmla="*/ 0 w 151"/>
                <a:gd name="T27" fmla="*/ 0 h 1135"/>
                <a:gd name="T28" fmla="*/ 0 w 151"/>
                <a:gd name="T29" fmla="*/ 0 h 1135"/>
                <a:gd name="T30" fmla="*/ 0 w 151"/>
                <a:gd name="T31" fmla="*/ 0 h 1135"/>
                <a:gd name="T32" fmla="*/ 0 w 151"/>
                <a:gd name="T33" fmla="*/ 0 h 1135"/>
                <a:gd name="T34" fmla="*/ 0 w 151"/>
                <a:gd name="T35" fmla="*/ 0 h 1135"/>
                <a:gd name="T36" fmla="*/ 0 w 151"/>
                <a:gd name="T37" fmla="*/ 0 h 1135"/>
                <a:gd name="T38" fmla="*/ 0 w 151"/>
                <a:gd name="T39" fmla="*/ 0 h 1135"/>
                <a:gd name="T40" fmla="*/ 0 w 151"/>
                <a:gd name="T41" fmla="*/ 0 h 1135"/>
                <a:gd name="T42" fmla="*/ 0 w 151"/>
                <a:gd name="T43" fmla="*/ 0 h 1135"/>
                <a:gd name="T44" fmla="*/ 0 w 151"/>
                <a:gd name="T45" fmla="*/ 0 h 1135"/>
                <a:gd name="T46" fmla="*/ 0 w 151"/>
                <a:gd name="T47" fmla="*/ 0 h 1135"/>
                <a:gd name="T48" fmla="*/ 0 w 151"/>
                <a:gd name="T49" fmla="*/ 0 h 1135"/>
                <a:gd name="T50" fmla="*/ 0 w 151"/>
                <a:gd name="T51" fmla="*/ 0 h 1135"/>
                <a:gd name="T52" fmla="*/ 0 w 151"/>
                <a:gd name="T53" fmla="*/ 0 h 1135"/>
                <a:gd name="T54" fmla="*/ 0 w 151"/>
                <a:gd name="T55" fmla="*/ 0 h 1135"/>
                <a:gd name="T56" fmla="*/ 0 w 151"/>
                <a:gd name="T57" fmla="*/ 0 h 1135"/>
                <a:gd name="T58" fmla="*/ 0 w 151"/>
                <a:gd name="T59" fmla="*/ 0 h 1135"/>
                <a:gd name="T60" fmla="*/ 0 w 151"/>
                <a:gd name="T61" fmla="*/ 0 h 1135"/>
                <a:gd name="T62" fmla="*/ 0 w 151"/>
                <a:gd name="T63" fmla="*/ 0 h 1135"/>
                <a:gd name="T64" fmla="*/ 0 w 151"/>
                <a:gd name="T65" fmla="*/ 0 h 1135"/>
                <a:gd name="T66" fmla="*/ 0 w 151"/>
                <a:gd name="T67" fmla="*/ 0 h 1135"/>
                <a:gd name="T68" fmla="*/ 0 w 151"/>
                <a:gd name="T69" fmla="*/ 0 h 1135"/>
                <a:gd name="T70" fmla="*/ 0 w 151"/>
                <a:gd name="T71" fmla="*/ 0 h 1135"/>
                <a:gd name="T72" fmla="*/ 0 w 151"/>
                <a:gd name="T73" fmla="*/ 0 h 1135"/>
                <a:gd name="T74" fmla="*/ 0 w 151"/>
                <a:gd name="T75" fmla="*/ 0 h 1135"/>
                <a:gd name="T76" fmla="*/ 0 w 151"/>
                <a:gd name="T77" fmla="*/ 0 h 1135"/>
                <a:gd name="T78" fmla="*/ 0 w 151"/>
                <a:gd name="T79" fmla="*/ 0 h 1135"/>
                <a:gd name="T80" fmla="*/ 0 w 151"/>
                <a:gd name="T81" fmla="*/ 0 h 113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51"/>
                <a:gd name="T124" fmla="*/ 0 h 1135"/>
                <a:gd name="T125" fmla="*/ 151 w 151"/>
                <a:gd name="T126" fmla="*/ 1135 h 113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51" h="1135">
                  <a:moveTo>
                    <a:pt x="121" y="2"/>
                  </a:moveTo>
                  <a:lnTo>
                    <a:pt x="111" y="7"/>
                  </a:lnTo>
                  <a:lnTo>
                    <a:pt x="96" y="16"/>
                  </a:lnTo>
                  <a:lnTo>
                    <a:pt x="78" y="28"/>
                  </a:lnTo>
                  <a:lnTo>
                    <a:pt x="59" y="42"/>
                  </a:lnTo>
                  <a:lnTo>
                    <a:pt x="41" y="59"/>
                  </a:lnTo>
                  <a:lnTo>
                    <a:pt x="24" y="78"/>
                  </a:lnTo>
                  <a:lnTo>
                    <a:pt x="12" y="96"/>
                  </a:lnTo>
                  <a:lnTo>
                    <a:pt x="7" y="115"/>
                  </a:lnTo>
                  <a:lnTo>
                    <a:pt x="4" y="284"/>
                  </a:lnTo>
                  <a:lnTo>
                    <a:pt x="3" y="617"/>
                  </a:lnTo>
                  <a:lnTo>
                    <a:pt x="1" y="949"/>
                  </a:lnTo>
                  <a:lnTo>
                    <a:pt x="0" y="1115"/>
                  </a:lnTo>
                  <a:lnTo>
                    <a:pt x="1" y="1123"/>
                  </a:lnTo>
                  <a:lnTo>
                    <a:pt x="7" y="1130"/>
                  </a:lnTo>
                  <a:lnTo>
                    <a:pt x="12" y="1134"/>
                  </a:lnTo>
                  <a:lnTo>
                    <a:pt x="20" y="1135"/>
                  </a:lnTo>
                  <a:lnTo>
                    <a:pt x="28" y="1134"/>
                  </a:lnTo>
                  <a:lnTo>
                    <a:pt x="34" y="1130"/>
                  </a:lnTo>
                  <a:lnTo>
                    <a:pt x="39" y="1123"/>
                  </a:lnTo>
                  <a:lnTo>
                    <a:pt x="41" y="1115"/>
                  </a:lnTo>
                  <a:lnTo>
                    <a:pt x="41" y="825"/>
                  </a:lnTo>
                  <a:lnTo>
                    <a:pt x="42" y="507"/>
                  </a:lnTo>
                  <a:lnTo>
                    <a:pt x="44" y="243"/>
                  </a:lnTo>
                  <a:lnTo>
                    <a:pt x="46" y="119"/>
                  </a:lnTo>
                  <a:lnTo>
                    <a:pt x="50" y="110"/>
                  </a:lnTo>
                  <a:lnTo>
                    <a:pt x="56" y="100"/>
                  </a:lnTo>
                  <a:lnTo>
                    <a:pt x="68" y="88"/>
                  </a:lnTo>
                  <a:lnTo>
                    <a:pt x="81" y="76"/>
                  </a:lnTo>
                  <a:lnTo>
                    <a:pt x="95" y="65"/>
                  </a:lnTo>
                  <a:lnTo>
                    <a:pt x="111" y="54"/>
                  </a:lnTo>
                  <a:lnTo>
                    <a:pt x="126" y="45"/>
                  </a:lnTo>
                  <a:lnTo>
                    <a:pt x="141" y="37"/>
                  </a:lnTo>
                  <a:lnTo>
                    <a:pt x="146" y="32"/>
                  </a:lnTo>
                  <a:lnTo>
                    <a:pt x="150" y="24"/>
                  </a:lnTo>
                  <a:lnTo>
                    <a:pt x="151" y="18"/>
                  </a:lnTo>
                  <a:lnTo>
                    <a:pt x="149" y="10"/>
                  </a:lnTo>
                  <a:lnTo>
                    <a:pt x="143" y="3"/>
                  </a:lnTo>
                  <a:lnTo>
                    <a:pt x="137" y="0"/>
                  </a:lnTo>
                  <a:lnTo>
                    <a:pt x="129" y="0"/>
                  </a:lnTo>
                  <a:lnTo>
                    <a:pt x="12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56" name="Freeform 979">
              <a:extLst>
                <a:ext uri="{FF2B5EF4-FFF2-40B4-BE49-F238E27FC236}">
                  <a16:creationId xmlns:a16="http://schemas.microsoft.com/office/drawing/2014/main" id="{8CAE6D96-9700-4D33-8EB2-94E6F259B2B4}"/>
                </a:ext>
              </a:extLst>
            </p:cNvPr>
            <p:cNvSpPr>
              <a:spLocks/>
            </p:cNvSpPr>
            <p:nvPr/>
          </p:nvSpPr>
          <p:spPr bwMode="auto">
            <a:xfrm>
              <a:off x="485" y="2725"/>
              <a:ext cx="313" cy="71"/>
            </a:xfrm>
            <a:custGeom>
              <a:avLst/>
              <a:gdLst>
                <a:gd name="T0" fmla="*/ 0 w 1367"/>
                <a:gd name="T1" fmla="*/ 0 h 308"/>
                <a:gd name="T2" fmla="*/ 0 w 1367"/>
                <a:gd name="T3" fmla="*/ 0 h 308"/>
                <a:gd name="T4" fmla="*/ 0 w 1367"/>
                <a:gd name="T5" fmla="*/ 0 h 308"/>
                <a:gd name="T6" fmla="*/ 0 w 1367"/>
                <a:gd name="T7" fmla="*/ 0 h 308"/>
                <a:gd name="T8" fmla="*/ 0 w 1367"/>
                <a:gd name="T9" fmla="*/ 0 h 308"/>
                <a:gd name="T10" fmla="*/ 0 w 1367"/>
                <a:gd name="T11" fmla="*/ 0 h 308"/>
                <a:gd name="T12" fmla="*/ 0 w 1367"/>
                <a:gd name="T13" fmla="*/ 0 h 308"/>
                <a:gd name="T14" fmla="*/ 0 w 1367"/>
                <a:gd name="T15" fmla="*/ 0 h 308"/>
                <a:gd name="T16" fmla="*/ 0 w 1367"/>
                <a:gd name="T17" fmla="*/ 0 h 308"/>
                <a:gd name="T18" fmla="*/ 0 w 1367"/>
                <a:gd name="T19" fmla="*/ 0 h 308"/>
                <a:gd name="T20" fmla="*/ 0 w 1367"/>
                <a:gd name="T21" fmla="*/ 0 h 308"/>
                <a:gd name="T22" fmla="*/ 0 w 1367"/>
                <a:gd name="T23" fmla="*/ 0 h 308"/>
                <a:gd name="T24" fmla="*/ 0 w 1367"/>
                <a:gd name="T25" fmla="*/ 0 h 308"/>
                <a:gd name="T26" fmla="*/ 0 w 1367"/>
                <a:gd name="T27" fmla="*/ 0 h 308"/>
                <a:gd name="T28" fmla="*/ 0 w 1367"/>
                <a:gd name="T29" fmla="*/ 0 h 308"/>
                <a:gd name="T30" fmla="*/ 0 w 1367"/>
                <a:gd name="T31" fmla="*/ 0 h 308"/>
                <a:gd name="T32" fmla="*/ 0 w 1367"/>
                <a:gd name="T33" fmla="*/ 0 h 308"/>
                <a:gd name="T34" fmla="*/ 0 w 1367"/>
                <a:gd name="T35" fmla="*/ 0 h 308"/>
                <a:gd name="T36" fmla="*/ 0 w 1367"/>
                <a:gd name="T37" fmla="*/ 0 h 308"/>
                <a:gd name="T38" fmla="*/ 0 w 1367"/>
                <a:gd name="T39" fmla="*/ 0 h 308"/>
                <a:gd name="T40" fmla="*/ 0 w 1367"/>
                <a:gd name="T41" fmla="*/ 0 h 308"/>
                <a:gd name="T42" fmla="*/ 0 w 1367"/>
                <a:gd name="T43" fmla="*/ 0 h 308"/>
                <a:gd name="T44" fmla="*/ 0 w 1367"/>
                <a:gd name="T45" fmla="*/ 0 h 308"/>
                <a:gd name="T46" fmla="*/ 0 w 1367"/>
                <a:gd name="T47" fmla="*/ 0 h 308"/>
                <a:gd name="T48" fmla="*/ 0 w 1367"/>
                <a:gd name="T49" fmla="*/ 0 h 308"/>
                <a:gd name="T50" fmla="*/ 0 w 1367"/>
                <a:gd name="T51" fmla="*/ 0 h 308"/>
                <a:gd name="T52" fmla="*/ 0 w 1367"/>
                <a:gd name="T53" fmla="*/ 0 h 308"/>
                <a:gd name="T54" fmla="*/ 0 w 1367"/>
                <a:gd name="T55" fmla="*/ 0 h 308"/>
                <a:gd name="T56" fmla="*/ 0 w 1367"/>
                <a:gd name="T57" fmla="*/ 0 h 308"/>
                <a:gd name="T58" fmla="*/ 0 w 1367"/>
                <a:gd name="T59" fmla="*/ 0 h 308"/>
                <a:gd name="T60" fmla="*/ 0 w 1367"/>
                <a:gd name="T61" fmla="*/ 0 h 308"/>
                <a:gd name="T62" fmla="*/ 0 w 1367"/>
                <a:gd name="T63" fmla="*/ 0 h 308"/>
                <a:gd name="T64" fmla="*/ 0 w 1367"/>
                <a:gd name="T65" fmla="*/ 0 h 308"/>
                <a:gd name="T66" fmla="*/ 0 w 1367"/>
                <a:gd name="T67" fmla="*/ 0 h 308"/>
                <a:gd name="T68" fmla="*/ 0 w 1367"/>
                <a:gd name="T69" fmla="*/ 0 h 308"/>
                <a:gd name="T70" fmla="*/ 0 w 1367"/>
                <a:gd name="T71" fmla="*/ 0 h 308"/>
                <a:gd name="T72" fmla="*/ 0 w 1367"/>
                <a:gd name="T73" fmla="*/ 0 h 308"/>
                <a:gd name="T74" fmla="*/ 0 w 1367"/>
                <a:gd name="T75" fmla="*/ 0 h 308"/>
                <a:gd name="T76" fmla="*/ 0 w 1367"/>
                <a:gd name="T77" fmla="*/ 0 h 308"/>
                <a:gd name="T78" fmla="*/ 0 w 1367"/>
                <a:gd name="T79" fmla="*/ 0 h 308"/>
                <a:gd name="T80" fmla="*/ 0 w 1367"/>
                <a:gd name="T81" fmla="*/ 0 h 308"/>
                <a:gd name="T82" fmla="*/ 0 w 1367"/>
                <a:gd name="T83" fmla="*/ 0 h 308"/>
                <a:gd name="T84" fmla="*/ 0 w 1367"/>
                <a:gd name="T85" fmla="*/ 0 h 3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67"/>
                <a:gd name="T130" fmla="*/ 0 h 308"/>
                <a:gd name="T131" fmla="*/ 1367 w 1367"/>
                <a:gd name="T132" fmla="*/ 308 h 3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67" h="308">
                  <a:moveTo>
                    <a:pt x="1310" y="0"/>
                  </a:moveTo>
                  <a:lnTo>
                    <a:pt x="39" y="199"/>
                  </a:lnTo>
                  <a:lnTo>
                    <a:pt x="36" y="200"/>
                  </a:lnTo>
                  <a:lnTo>
                    <a:pt x="33" y="201"/>
                  </a:lnTo>
                  <a:lnTo>
                    <a:pt x="31" y="203"/>
                  </a:lnTo>
                  <a:lnTo>
                    <a:pt x="28" y="205"/>
                  </a:lnTo>
                  <a:lnTo>
                    <a:pt x="13" y="224"/>
                  </a:lnTo>
                  <a:lnTo>
                    <a:pt x="3" y="240"/>
                  </a:lnTo>
                  <a:lnTo>
                    <a:pt x="0" y="257"/>
                  </a:lnTo>
                  <a:lnTo>
                    <a:pt x="1" y="273"/>
                  </a:lnTo>
                  <a:lnTo>
                    <a:pt x="6" y="283"/>
                  </a:lnTo>
                  <a:lnTo>
                    <a:pt x="14" y="291"/>
                  </a:lnTo>
                  <a:lnTo>
                    <a:pt x="23" y="298"/>
                  </a:lnTo>
                  <a:lnTo>
                    <a:pt x="32" y="302"/>
                  </a:lnTo>
                  <a:lnTo>
                    <a:pt x="41" y="306"/>
                  </a:lnTo>
                  <a:lnTo>
                    <a:pt x="49" y="307"/>
                  </a:lnTo>
                  <a:lnTo>
                    <a:pt x="54" y="308"/>
                  </a:lnTo>
                  <a:lnTo>
                    <a:pt x="58" y="308"/>
                  </a:lnTo>
                  <a:lnTo>
                    <a:pt x="59" y="308"/>
                  </a:lnTo>
                  <a:lnTo>
                    <a:pt x="61" y="308"/>
                  </a:lnTo>
                  <a:lnTo>
                    <a:pt x="62" y="308"/>
                  </a:lnTo>
                  <a:lnTo>
                    <a:pt x="63" y="308"/>
                  </a:lnTo>
                  <a:lnTo>
                    <a:pt x="1335" y="99"/>
                  </a:lnTo>
                  <a:lnTo>
                    <a:pt x="1337" y="99"/>
                  </a:lnTo>
                  <a:lnTo>
                    <a:pt x="1340" y="97"/>
                  </a:lnTo>
                  <a:lnTo>
                    <a:pt x="1343" y="95"/>
                  </a:lnTo>
                  <a:lnTo>
                    <a:pt x="1345" y="94"/>
                  </a:lnTo>
                  <a:lnTo>
                    <a:pt x="1357" y="81"/>
                  </a:lnTo>
                  <a:lnTo>
                    <a:pt x="1363" y="67"/>
                  </a:lnTo>
                  <a:lnTo>
                    <a:pt x="1367" y="53"/>
                  </a:lnTo>
                  <a:lnTo>
                    <a:pt x="1366" y="40"/>
                  </a:lnTo>
                  <a:lnTo>
                    <a:pt x="1362" y="30"/>
                  </a:lnTo>
                  <a:lnTo>
                    <a:pt x="1356" y="22"/>
                  </a:lnTo>
                  <a:lnTo>
                    <a:pt x="1349" y="15"/>
                  </a:lnTo>
                  <a:lnTo>
                    <a:pt x="1341" y="10"/>
                  </a:lnTo>
                  <a:lnTo>
                    <a:pt x="1333" y="5"/>
                  </a:lnTo>
                  <a:lnTo>
                    <a:pt x="1327" y="2"/>
                  </a:lnTo>
                  <a:lnTo>
                    <a:pt x="1322" y="1"/>
                  </a:lnTo>
                  <a:lnTo>
                    <a:pt x="1319" y="0"/>
                  </a:lnTo>
                  <a:lnTo>
                    <a:pt x="1316" y="0"/>
                  </a:lnTo>
                  <a:lnTo>
                    <a:pt x="1315" y="0"/>
                  </a:lnTo>
                  <a:lnTo>
                    <a:pt x="1313" y="0"/>
                  </a:lnTo>
                  <a:lnTo>
                    <a:pt x="13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57" name="Freeform 980">
              <a:extLst>
                <a:ext uri="{FF2B5EF4-FFF2-40B4-BE49-F238E27FC236}">
                  <a16:creationId xmlns:a16="http://schemas.microsoft.com/office/drawing/2014/main" id="{B1D1BBA7-4933-4000-B0CB-9C6084A014A2}"/>
                </a:ext>
              </a:extLst>
            </p:cNvPr>
            <p:cNvSpPr>
              <a:spLocks/>
            </p:cNvSpPr>
            <p:nvPr/>
          </p:nvSpPr>
          <p:spPr bwMode="auto">
            <a:xfrm>
              <a:off x="494" y="2735"/>
              <a:ext cx="295" cy="52"/>
            </a:xfrm>
            <a:custGeom>
              <a:avLst/>
              <a:gdLst>
                <a:gd name="T0" fmla="*/ 0 w 1288"/>
                <a:gd name="T1" fmla="*/ 0 h 229"/>
                <a:gd name="T2" fmla="*/ 0 w 1288"/>
                <a:gd name="T3" fmla="*/ 0 h 229"/>
                <a:gd name="T4" fmla="*/ 0 w 1288"/>
                <a:gd name="T5" fmla="*/ 0 h 229"/>
                <a:gd name="T6" fmla="*/ 0 w 1288"/>
                <a:gd name="T7" fmla="*/ 0 h 229"/>
                <a:gd name="T8" fmla="*/ 0 w 1288"/>
                <a:gd name="T9" fmla="*/ 0 h 229"/>
                <a:gd name="T10" fmla="*/ 0 w 1288"/>
                <a:gd name="T11" fmla="*/ 0 h 229"/>
                <a:gd name="T12" fmla="*/ 0 w 1288"/>
                <a:gd name="T13" fmla="*/ 0 h 229"/>
                <a:gd name="T14" fmla="*/ 0 w 1288"/>
                <a:gd name="T15" fmla="*/ 0 h 229"/>
                <a:gd name="T16" fmla="*/ 0 w 1288"/>
                <a:gd name="T17" fmla="*/ 0 h 229"/>
                <a:gd name="T18" fmla="*/ 0 w 1288"/>
                <a:gd name="T19" fmla="*/ 0 h 229"/>
                <a:gd name="T20" fmla="*/ 0 w 1288"/>
                <a:gd name="T21" fmla="*/ 0 h 229"/>
                <a:gd name="T22" fmla="*/ 0 w 1288"/>
                <a:gd name="T23" fmla="*/ 0 h 229"/>
                <a:gd name="T24" fmla="*/ 0 w 1288"/>
                <a:gd name="T25" fmla="*/ 0 h 229"/>
                <a:gd name="T26" fmla="*/ 0 w 1288"/>
                <a:gd name="T27" fmla="*/ 0 h 229"/>
                <a:gd name="T28" fmla="*/ 0 w 1288"/>
                <a:gd name="T29" fmla="*/ 0 h 229"/>
                <a:gd name="T30" fmla="*/ 0 w 1288"/>
                <a:gd name="T31" fmla="*/ 0 h 229"/>
                <a:gd name="T32" fmla="*/ 0 w 1288"/>
                <a:gd name="T33" fmla="*/ 0 h 229"/>
                <a:gd name="T34" fmla="*/ 0 w 1288"/>
                <a:gd name="T35" fmla="*/ 0 h 229"/>
                <a:gd name="T36" fmla="*/ 0 w 1288"/>
                <a:gd name="T37" fmla="*/ 0 h 229"/>
                <a:gd name="T38" fmla="*/ 0 w 1288"/>
                <a:gd name="T39" fmla="*/ 0 h 229"/>
                <a:gd name="T40" fmla="*/ 0 w 1288"/>
                <a:gd name="T41" fmla="*/ 0 h 229"/>
                <a:gd name="T42" fmla="*/ 0 w 1288"/>
                <a:gd name="T43" fmla="*/ 0 h 229"/>
                <a:gd name="T44" fmla="*/ 0 w 1288"/>
                <a:gd name="T45" fmla="*/ 0 h 229"/>
                <a:gd name="T46" fmla="*/ 0 w 1288"/>
                <a:gd name="T47" fmla="*/ 0 h 229"/>
                <a:gd name="T48" fmla="*/ 0 w 1288"/>
                <a:gd name="T49" fmla="*/ 0 h 229"/>
                <a:gd name="T50" fmla="*/ 0 w 1288"/>
                <a:gd name="T51" fmla="*/ 0 h 229"/>
                <a:gd name="T52" fmla="*/ 0 w 1288"/>
                <a:gd name="T53" fmla="*/ 0 h 229"/>
                <a:gd name="T54" fmla="*/ 0 w 1288"/>
                <a:gd name="T55" fmla="*/ 0 h 229"/>
                <a:gd name="T56" fmla="*/ 0 w 1288"/>
                <a:gd name="T57" fmla="*/ 0 h 229"/>
                <a:gd name="T58" fmla="*/ 0 w 1288"/>
                <a:gd name="T59" fmla="*/ 0 h 229"/>
                <a:gd name="T60" fmla="*/ 0 w 1288"/>
                <a:gd name="T61" fmla="*/ 0 h 229"/>
                <a:gd name="T62" fmla="*/ 0 w 1288"/>
                <a:gd name="T63" fmla="*/ 0 h 229"/>
                <a:gd name="T64" fmla="*/ 0 w 1288"/>
                <a:gd name="T65" fmla="*/ 0 h 229"/>
                <a:gd name="T66" fmla="*/ 0 w 1288"/>
                <a:gd name="T67" fmla="*/ 0 h 229"/>
                <a:gd name="T68" fmla="*/ 0 w 1288"/>
                <a:gd name="T69" fmla="*/ 0 h 229"/>
                <a:gd name="T70" fmla="*/ 0 w 1288"/>
                <a:gd name="T71" fmla="*/ 0 h 229"/>
                <a:gd name="T72" fmla="*/ 0 w 1288"/>
                <a:gd name="T73" fmla="*/ 0 h 229"/>
                <a:gd name="T74" fmla="*/ 0 w 1288"/>
                <a:gd name="T75" fmla="*/ 0 h 229"/>
                <a:gd name="T76" fmla="*/ 0 w 1288"/>
                <a:gd name="T77" fmla="*/ 0 h 229"/>
                <a:gd name="T78" fmla="*/ 0 w 1288"/>
                <a:gd name="T79" fmla="*/ 0 h 229"/>
                <a:gd name="T80" fmla="*/ 0 w 1288"/>
                <a:gd name="T81" fmla="*/ 0 h 229"/>
                <a:gd name="T82" fmla="*/ 0 w 1288"/>
                <a:gd name="T83" fmla="*/ 0 h 229"/>
                <a:gd name="T84" fmla="*/ 0 w 1288"/>
                <a:gd name="T85" fmla="*/ 0 h 229"/>
                <a:gd name="T86" fmla="*/ 0 w 1288"/>
                <a:gd name="T87" fmla="*/ 0 h 22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88"/>
                <a:gd name="T133" fmla="*/ 0 h 229"/>
                <a:gd name="T134" fmla="*/ 1288 w 1288"/>
                <a:gd name="T135" fmla="*/ 229 h 22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88" h="229">
                  <a:moveTo>
                    <a:pt x="1272" y="0"/>
                  </a:moveTo>
                  <a:lnTo>
                    <a:pt x="1277" y="3"/>
                  </a:lnTo>
                  <a:lnTo>
                    <a:pt x="1283" y="5"/>
                  </a:lnTo>
                  <a:lnTo>
                    <a:pt x="1287" y="8"/>
                  </a:lnTo>
                  <a:lnTo>
                    <a:pt x="1288" y="11"/>
                  </a:lnTo>
                  <a:lnTo>
                    <a:pt x="1288" y="12"/>
                  </a:lnTo>
                  <a:lnTo>
                    <a:pt x="1287" y="14"/>
                  </a:lnTo>
                  <a:lnTo>
                    <a:pt x="1284" y="17"/>
                  </a:lnTo>
                  <a:lnTo>
                    <a:pt x="1281" y="21"/>
                  </a:lnTo>
                  <a:lnTo>
                    <a:pt x="1276" y="22"/>
                  </a:lnTo>
                  <a:lnTo>
                    <a:pt x="1264" y="24"/>
                  </a:lnTo>
                  <a:lnTo>
                    <a:pt x="1248" y="26"/>
                  </a:lnTo>
                  <a:lnTo>
                    <a:pt x="1223" y="30"/>
                  </a:lnTo>
                  <a:lnTo>
                    <a:pt x="1194" y="35"/>
                  </a:lnTo>
                  <a:lnTo>
                    <a:pt x="1160" y="41"/>
                  </a:lnTo>
                  <a:lnTo>
                    <a:pt x="1121" y="47"/>
                  </a:lnTo>
                  <a:lnTo>
                    <a:pt x="1080" y="55"/>
                  </a:lnTo>
                  <a:lnTo>
                    <a:pt x="1033" y="63"/>
                  </a:lnTo>
                  <a:lnTo>
                    <a:pt x="985" y="70"/>
                  </a:lnTo>
                  <a:lnTo>
                    <a:pt x="933" y="78"/>
                  </a:lnTo>
                  <a:lnTo>
                    <a:pt x="878" y="87"/>
                  </a:lnTo>
                  <a:lnTo>
                    <a:pt x="822" y="96"/>
                  </a:lnTo>
                  <a:lnTo>
                    <a:pt x="765" y="107"/>
                  </a:lnTo>
                  <a:lnTo>
                    <a:pt x="707" y="116"/>
                  </a:lnTo>
                  <a:lnTo>
                    <a:pt x="649" y="125"/>
                  </a:lnTo>
                  <a:lnTo>
                    <a:pt x="590" y="135"/>
                  </a:lnTo>
                  <a:lnTo>
                    <a:pt x="532" y="145"/>
                  </a:lnTo>
                  <a:lnTo>
                    <a:pt x="475" y="154"/>
                  </a:lnTo>
                  <a:lnTo>
                    <a:pt x="420" y="163"/>
                  </a:lnTo>
                  <a:lnTo>
                    <a:pt x="365" y="172"/>
                  </a:lnTo>
                  <a:lnTo>
                    <a:pt x="314" y="181"/>
                  </a:lnTo>
                  <a:lnTo>
                    <a:pt x="265" y="189"/>
                  </a:lnTo>
                  <a:lnTo>
                    <a:pt x="219" y="197"/>
                  </a:lnTo>
                  <a:lnTo>
                    <a:pt x="177" y="203"/>
                  </a:lnTo>
                  <a:lnTo>
                    <a:pt x="139" y="210"/>
                  </a:lnTo>
                  <a:lnTo>
                    <a:pt x="106" y="215"/>
                  </a:lnTo>
                  <a:lnTo>
                    <a:pt x="78" y="220"/>
                  </a:lnTo>
                  <a:lnTo>
                    <a:pt x="54" y="224"/>
                  </a:lnTo>
                  <a:lnTo>
                    <a:pt x="37" y="226"/>
                  </a:lnTo>
                  <a:lnTo>
                    <a:pt x="26" y="228"/>
                  </a:lnTo>
                  <a:lnTo>
                    <a:pt x="22" y="229"/>
                  </a:lnTo>
                  <a:lnTo>
                    <a:pt x="14" y="228"/>
                  </a:lnTo>
                  <a:lnTo>
                    <a:pt x="7" y="225"/>
                  </a:lnTo>
                  <a:lnTo>
                    <a:pt x="2" y="223"/>
                  </a:lnTo>
                  <a:lnTo>
                    <a:pt x="0" y="220"/>
                  </a:lnTo>
                  <a:lnTo>
                    <a:pt x="0" y="219"/>
                  </a:lnTo>
                  <a:lnTo>
                    <a:pt x="0" y="216"/>
                  </a:lnTo>
                  <a:lnTo>
                    <a:pt x="2" y="212"/>
                  </a:lnTo>
                  <a:lnTo>
                    <a:pt x="6" y="206"/>
                  </a:lnTo>
                  <a:lnTo>
                    <a:pt x="13" y="198"/>
                  </a:lnTo>
                  <a:lnTo>
                    <a:pt x="18" y="197"/>
                  </a:lnTo>
                  <a:lnTo>
                    <a:pt x="29" y="195"/>
                  </a:lnTo>
                  <a:lnTo>
                    <a:pt x="46" y="193"/>
                  </a:lnTo>
                  <a:lnTo>
                    <a:pt x="70" y="189"/>
                  </a:lnTo>
                  <a:lnTo>
                    <a:pt x="100" y="184"/>
                  </a:lnTo>
                  <a:lnTo>
                    <a:pt x="134" y="178"/>
                  </a:lnTo>
                  <a:lnTo>
                    <a:pt x="171" y="173"/>
                  </a:lnTo>
                  <a:lnTo>
                    <a:pt x="214" y="167"/>
                  </a:lnTo>
                  <a:lnTo>
                    <a:pt x="260" y="159"/>
                  </a:lnTo>
                  <a:lnTo>
                    <a:pt x="309" y="151"/>
                  </a:lnTo>
                  <a:lnTo>
                    <a:pt x="361" y="143"/>
                  </a:lnTo>
                  <a:lnTo>
                    <a:pt x="415" y="134"/>
                  </a:lnTo>
                  <a:lnTo>
                    <a:pt x="471" y="126"/>
                  </a:lnTo>
                  <a:lnTo>
                    <a:pt x="528" y="117"/>
                  </a:lnTo>
                  <a:lnTo>
                    <a:pt x="585" y="108"/>
                  </a:lnTo>
                  <a:lnTo>
                    <a:pt x="644" y="99"/>
                  </a:lnTo>
                  <a:lnTo>
                    <a:pt x="702" y="90"/>
                  </a:lnTo>
                  <a:lnTo>
                    <a:pt x="761" y="81"/>
                  </a:lnTo>
                  <a:lnTo>
                    <a:pt x="817" y="72"/>
                  </a:lnTo>
                  <a:lnTo>
                    <a:pt x="873" y="63"/>
                  </a:lnTo>
                  <a:lnTo>
                    <a:pt x="926" y="55"/>
                  </a:lnTo>
                  <a:lnTo>
                    <a:pt x="978" y="46"/>
                  </a:lnTo>
                  <a:lnTo>
                    <a:pt x="1028" y="38"/>
                  </a:lnTo>
                  <a:lnTo>
                    <a:pt x="1073" y="31"/>
                  </a:lnTo>
                  <a:lnTo>
                    <a:pt x="1115" y="25"/>
                  </a:lnTo>
                  <a:lnTo>
                    <a:pt x="1154" y="18"/>
                  </a:lnTo>
                  <a:lnTo>
                    <a:pt x="1186" y="13"/>
                  </a:lnTo>
                  <a:lnTo>
                    <a:pt x="1216" y="9"/>
                  </a:lnTo>
                  <a:lnTo>
                    <a:pt x="1238" y="5"/>
                  </a:lnTo>
                  <a:lnTo>
                    <a:pt x="1257" y="3"/>
                  </a:lnTo>
                  <a:lnTo>
                    <a:pt x="1268" y="1"/>
                  </a:lnTo>
                  <a:lnTo>
                    <a:pt x="1272"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58" name="Freeform 981">
              <a:extLst>
                <a:ext uri="{FF2B5EF4-FFF2-40B4-BE49-F238E27FC236}">
                  <a16:creationId xmlns:a16="http://schemas.microsoft.com/office/drawing/2014/main" id="{4CEFF2B0-E4C6-4B81-9417-93D2E449C4EC}"/>
                </a:ext>
              </a:extLst>
            </p:cNvPr>
            <p:cNvSpPr>
              <a:spLocks/>
            </p:cNvSpPr>
            <p:nvPr/>
          </p:nvSpPr>
          <p:spPr bwMode="auto">
            <a:xfrm>
              <a:off x="487" y="2770"/>
              <a:ext cx="77" cy="108"/>
            </a:xfrm>
            <a:custGeom>
              <a:avLst/>
              <a:gdLst>
                <a:gd name="T0" fmla="*/ 0 w 336"/>
                <a:gd name="T1" fmla="*/ 0 h 471"/>
                <a:gd name="T2" fmla="*/ 0 w 336"/>
                <a:gd name="T3" fmla="*/ 0 h 471"/>
                <a:gd name="T4" fmla="*/ 0 w 336"/>
                <a:gd name="T5" fmla="*/ 0 h 471"/>
                <a:gd name="T6" fmla="*/ 0 w 336"/>
                <a:gd name="T7" fmla="*/ 0 h 471"/>
                <a:gd name="T8" fmla="*/ 0 w 336"/>
                <a:gd name="T9" fmla="*/ 0 h 471"/>
                <a:gd name="T10" fmla="*/ 0 w 336"/>
                <a:gd name="T11" fmla="*/ 0 h 471"/>
                <a:gd name="T12" fmla="*/ 0 w 336"/>
                <a:gd name="T13" fmla="*/ 0 h 471"/>
                <a:gd name="T14" fmla="*/ 0 w 336"/>
                <a:gd name="T15" fmla="*/ 0 h 471"/>
                <a:gd name="T16" fmla="*/ 0 w 336"/>
                <a:gd name="T17" fmla="*/ 0 h 471"/>
                <a:gd name="T18" fmla="*/ 0 w 336"/>
                <a:gd name="T19" fmla="*/ 0 h 471"/>
                <a:gd name="T20" fmla="*/ 0 w 336"/>
                <a:gd name="T21" fmla="*/ 0 h 471"/>
                <a:gd name="T22" fmla="*/ 0 w 336"/>
                <a:gd name="T23" fmla="*/ 0 h 471"/>
                <a:gd name="T24" fmla="*/ 0 w 336"/>
                <a:gd name="T25" fmla="*/ 0 h 471"/>
                <a:gd name="T26" fmla="*/ 0 w 336"/>
                <a:gd name="T27" fmla="*/ 0 h 471"/>
                <a:gd name="T28" fmla="*/ 0 w 336"/>
                <a:gd name="T29" fmla="*/ 0 h 471"/>
                <a:gd name="T30" fmla="*/ 0 w 336"/>
                <a:gd name="T31" fmla="*/ 0 h 471"/>
                <a:gd name="T32" fmla="*/ 0 w 336"/>
                <a:gd name="T33" fmla="*/ 0 h 471"/>
                <a:gd name="T34" fmla="*/ 0 w 336"/>
                <a:gd name="T35" fmla="*/ 0 h 471"/>
                <a:gd name="T36" fmla="*/ 0 w 336"/>
                <a:gd name="T37" fmla="*/ 0 h 4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6"/>
                <a:gd name="T58" fmla="*/ 0 h 471"/>
                <a:gd name="T59" fmla="*/ 336 w 336"/>
                <a:gd name="T60" fmla="*/ 471 h 4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6" h="471">
                  <a:moveTo>
                    <a:pt x="300" y="8"/>
                  </a:moveTo>
                  <a:lnTo>
                    <a:pt x="3" y="441"/>
                  </a:lnTo>
                  <a:lnTo>
                    <a:pt x="0" y="449"/>
                  </a:lnTo>
                  <a:lnTo>
                    <a:pt x="0" y="455"/>
                  </a:lnTo>
                  <a:lnTo>
                    <a:pt x="3" y="463"/>
                  </a:lnTo>
                  <a:lnTo>
                    <a:pt x="8" y="468"/>
                  </a:lnTo>
                  <a:lnTo>
                    <a:pt x="16" y="471"/>
                  </a:lnTo>
                  <a:lnTo>
                    <a:pt x="22" y="471"/>
                  </a:lnTo>
                  <a:lnTo>
                    <a:pt x="30" y="468"/>
                  </a:lnTo>
                  <a:lnTo>
                    <a:pt x="35" y="463"/>
                  </a:lnTo>
                  <a:lnTo>
                    <a:pt x="332" y="31"/>
                  </a:lnTo>
                  <a:lnTo>
                    <a:pt x="335" y="23"/>
                  </a:lnTo>
                  <a:lnTo>
                    <a:pt x="336" y="16"/>
                  </a:lnTo>
                  <a:lnTo>
                    <a:pt x="332" y="9"/>
                  </a:lnTo>
                  <a:lnTo>
                    <a:pt x="327" y="3"/>
                  </a:lnTo>
                  <a:lnTo>
                    <a:pt x="319" y="0"/>
                  </a:lnTo>
                  <a:lnTo>
                    <a:pt x="313" y="0"/>
                  </a:lnTo>
                  <a:lnTo>
                    <a:pt x="305" y="3"/>
                  </a:lnTo>
                  <a:lnTo>
                    <a:pt x="30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59" name="Freeform 982">
              <a:extLst>
                <a:ext uri="{FF2B5EF4-FFF2-40B4-BE49-F238E27FC236}">
                  <a16:creationId xmlns:a16="http://schemas.microsoft.com/office/drawing/2014/main" id="{F7208443-DCBC-4BF3-81AA-85ECBE1C6018}"/>
                </a:ext>
              </a:extLst>
            </p:cNvPr>
            <p:cNvSpPr>
              <a:spLocks/>
            </p:cNvSpPr>
            <p:nvPr/>
          </p:nvSpPr>
          <p:spPr bwMode="auto">
            <a:xfrm>
              <a:off x="669" y="2992"/>
              <a:ext cx="27" cy="19"/>
            </a:xfrm>
            <a:custGeom>
              <a:avLst/>
              <a:gdLst>
                <a:gd name="T0" fmla="*/ 0 w 119"/>
                <a:gd name="T1" fmla="*/ 0 h 85"/>
                <a:gd name="T2" fmla="*/ 0 w 119"/>
                <a:gd name="T3" fmla="*/ 0 h 85"/>
                <a:gd name="T4" fmla="*/ 0 w 119"/>
                <a:gd name="T5" fmla="*/ 0 h 85"/>
                <a:gd name="T6" fmla="*/ 0 w 119"/>
                <a:gd name="T7" fmla="*/ 0 h 85"/>
                <a:gd name="T8" fmla="*/ 0 w 119"/>
                <a:gd name="T9" fmla="*/ 0 h 85"/>
                <a:gd name="T10" fmla="*/ 0 w 119"/>
                <a:gd name="T11" fmla="*/ 0 h 85"/>
                <a:gd name="T12" fmla="*/ 0 w 119"/>
                <a:gd name="T13" fmla="*/ 0 h 85"/>
                <a:gd name="T14" fmla="*/ 0 w 119"/>
                <a:gd name="T15" fmla="*/ 0 h 85"/>
                <a:gd name="T16" fmla="*/ 0 w 119"/>
                <a:gd name="T17" fmla="*/ 0 h 85"/>
                <a:gd name="T18" fmla="*/ 0 w 119"/>
                <a:gd name="T19" fmla="*/ 0 h 85"/>
                <a:gd name="T20" fmla="*/ 0 w 119"/>
                <a:gd name="T21" fmla="*/ 0 h 85"/>
                <a:gd name="T22" fmla="*/ 0 w 119"/>
                <a:gd name="T23" fmla="*/ 0 h 85"/>
                <a:gd name="T24" fmla="*/ 0 w 119"/>
                <a:gd name="T25" fmla="*/ 0 h 85"/>
                <a:gd name="T26" fmla="*/ 0 w 119"/>
                <a:gd name="T27" fmla="*/ 0 h 85"/>
                <a:gd name="T28" fmla="*/ 0 w 119"/>
                <a:gd name="T29" fmla="*/ 0 h 85"/>
                <a:gd name="T30" fmla="*/ 0 w 119"/>
                <a:gd name="T31" fmla="*/ 0 h 85"/>
                <a:gd name="T32" fmla="*/ 0 w 119"/>
                <a:gd name="T33" fmla="*/ 0 h 85"/>
                <a:gd name="T34" fmla="*/ 0 w 119"/>
                <a:gd name="T35" fmla="*/ 0 h 85"/>
                <a:gd name="T36" fmla="*/ 0 w 119"/>
                <a:gd name="T37" fmla="*/ 0 h 85"/>
                <a:gd name="T38" fmla="*/ 0 w 119"/>
                <a:gd name="T39" fmla="*/ 0 h 85"/>
                <a:gd name="T40" fmla="*/ 0 w 119"/>
                <a:gd name="T41" fmla="*/ 0 h 85"/>
                <a:gd name="T42" fmla="*/ 0 w 119"/>
                <a:gd name="T43" fmla="*/ 0 h 85"/>
                <a:gd name="T44" fmla="*/ 0 w 119"/>
                <a:gd name="T45" fmla="*/ 0 h 85"/>
                <a:gd name="T46" fmla="*/ 0 w 119"/>
                <a:gd name="T47" fmla="*/ 0 h 85"/>
                <a:gd name="T48" fmla="*/ 0 w 119"/>
                <a:gd name="T49" fmla="*/ 0 h 85"/>
                <a:gd name="T50" fmla="*/ 0 w 119"/>
                <a:gd name="T51" fmla="*/ 0 h 85"/>
                <a:gd name="T52" fmla="*/ 0 w 119"/>
                <a:gd name="T53" fmla="*/ 0 h 85"/>
                <a:gd name="T54" fmla="*/ 0 w 119"/>
                <a:gd name="T55" fmla="*/ 0 h 85"/>
                <a:gd name="T56" fmla="*/ 0 w 119"/>
                <a:gd name="T57" fmla="*/ 0 h 85"/>
                <a:gd name="T58" fmla="*/ 0 w 119"/>
                <a:gd name="T59" fmla="*/ 0 h 85"/>
                <a:gd name="T60" fmla="*/ 0 w 119"/>
                <a:gd name="T61" fmla="*/ 0 h 85"/>
                <a:gd name="T62" fmla="*/ 0 w 119"/>
                <a:gd name="T63" fmla="*/ 0 h 85"/>
                <a:gd name="T64" fmla="*/ 0 w 119"/>
                <a:gd name="T65" fmla="*/ 0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9"/>
                <a:gd name="T100" fmla="*/ 0 h 85"/>
                <a:gd name="T101" fmla="*/ 119 w 119"/>
                <a:gd name="T102" fmla="*/ 85 h 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9" h="85">
                  <a:moveTo>
                    <a:pt x="0" y="43"/>
                  </a:moveTo>
                  <a:lnTo>
                    <a:pt x="2" y="52"/>
                  </a:lnTo>
                  <a:lnTo>
                    <a:pt x="6" y="59"/>
                  </a:lnTo>
                  <a:lnTo>
                    <a:pt x="11" y="67"/>
                  </a:lnTo>
                  <a:lnTo>
                    <a:pt x="17" y="74"/>
                  </a:lnTo>
                  <a:lnTo>
                    <a:pt x="26" y="79"/>
                  </a:lnTo>
                  <a:lnTo>
                    <a:pt x="37" y="83"/>
                  </a:lnTo>
                  <a:lnTo>
                    <a:pt x="49" y="84"/>
                  </a:lnTo>
                  <a:lnTo>
                    <a:pt x="60" y="85"/>
                  </a:lnTo>
                  <a:lnTo>
                    <a:pt x="72" y="84"/>
                  </a:lnTo>
                  <a:lnTo>
                    <a:pt x="84" y="83"/>
                  </a:lnTo>
                  <a:lnTo>
                    <a:pt x="93" y="79"/>
                  </a:lnTo>
                  <a:lnTo>
                    <a:pt x="102" y="74"/>
                  </a:lnTo>
                  <a:lnTo>
                    <a:pt x="108" y="67"/>
                  </a:lnTo>
                  <a:lnTo>
                    <a:pt x="114" y="59"/>
                  </a:lnTo>
                  <a:lnTo>
                    <a:pt x="118" y="52"/>
                  </a:lnTo>
                  <a:lnTo>
                    <a:pt x="119" y="43"/>
                  </a:lnTo>
                  <a:lnTo>
                    <a:pt x="118" y="33"/>
                  </a:lnTo>
                  <a:lnTo>
                    <a:pt x="114" y="26"/>
                  </a:lnTo>
                  <a:lnTo>
                    <a:pt x="108" y="18"/>
                  </a:lnTo>
                  <a:lnTo>
                    <a:pt x="102" y="11"/>
                  </a:lnTo>
                  <a:lnTo>
                    <a:pt x="93" y="6"/>
                  </a:lnTo>
                  <a:lnTo>
                    <a:pt x="84" y="2"/>
                  </a:lnTo>
                  <a:lnTo>
                    <a:pt x="72" y="1"/>
                  </a:lnTo>
                  <a:lnTo>
                    <a:pt x="60" y="0"/>
                  </a:lnTo>
                  <a:lnTo>
                    <a:pt x="49" y="1"/>
                  </a:lnTo>
                  <a:lnTo>
                    <a:pt x="37" y="2"/>
                  </a:lnTo>
                  <a:lnTo>
                    <a:pt x="26" y="6"/>
                  </a:lnTo>
                  <a:lnTo>
                    <a:pt x="17" y="11"/>
                  </a:lnTo>
                  <a:lnTo>
                    <a:pt x="11" y="18"/>
                  </a:lnTo>
                  <a:lnTo>
                    <a:pt x="6" y="26"/>
                  </a:lnTo>
                  <a:lnTo>
                    <a:pt x="2" y="33"/>
                  </a:lnTo>
                  <a:lnTo>
                    <a:pt x="0"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60" name="Freeform 983">
              <a:extLst>
                <a:ext uri="{FF2B5EF4-FFF2-40B4-BE49-F238E27FC236}">
                  <a16:creationId xmlns:a16="http://schemas.microsoft.com/office/drawing/2014/main" id="{3C536C80-D302-4A25-A0EB-B869A3CFA176}"/>
                </a:ext>
              </a:extLst>
            </p:cNvPr>
            <p:cNvSpPr>
              <a:spLocks/>
            </p:cNvSpPr>
            <p:nvPr/>
          </p:nvSpPr>
          <p:spPr bwMode="auto">
            <a:xfrm>
              <a:off x="351" y="2992"/>
              <a:ext cx="27" cy="19"/>
            </a:xfrm>
            <a:custGeom>
              <a:avLst/>
              <a:gdLst>
                <a:gd name="T0" fmla="*/ 0 w 119"/>
                <a:gd name="T1" fmla="*/ 0 h 84"/>
                <a:gd name="T2" fmla="*/ 0 w 119"/>
                <a:gd name="T3" fmla="*/ 0 h 84"/>
                <a:gd name="T4" fmla="*/ 0 w 119"/>
                <a:gd name="T5" fmla="*/ 0 h 84"/>
                <a:gd name="T6" fmla="*/ 0 w 119"/>
                <a:gd name="T7" fmla="*/ 0 h 84"/>
                <a:gd name="T8" fmla="*/ 0 w 119"/>
                <a:gd name="T9" fmla="*/ 0 h 84"/>
                <a:gd name="T10" fmla="*/ 0 w 119"/>
                <a:gd name="T11" fmla="*/ 0 h 84"/>
                <a:gd name="T12" fmla="*/ 0 w 119"/>
                <a:gd name="T13" fmla="*/ 0 h 84"/>
                <a:gd name="T14" fmla="*/ 0 w 119"/>
                <a:gd name="T15" fmla="*/ 0 h 84"/>
                <a:gd name="T16" fmla="*/ 0 w 119"/>
                <a:gd name="T17" fmla="*/ 0 h 84"/>
                <a:gd name="T18" fmla="*/ 0 w 119"/>
                <a:gd name="T19" fmla="*/ 0 h 84"/>
                <a:gd name="T20" fmla="*/ 0 w 119"/>
                <a:gd name="T21" fmla="*/ 0 h 84"/>
                <a:gd name="T22" fmla="*/ 0 w 119"/>
                <a:gd name="T23" fmla="*/ 0 h 84"/>
                <a:gd name="T24" fmla="*/ 0 w 119"/>
                <a:gd name="T25" fmla="*/ 0 h 84"/>
                <a:gd name="T26" fmla="*/ 0 w 119"/>
                <a:gd name="T27" fmla="*/ 0 h 84"/>
                <a:gd name="T28" fmla="*/ 0 w 119"/>
                <a:gd name="T29" fmla="*/ 0 h 84"/>
                <a:gd name="T30" fmla="*/ 0 w 119"/>
                <a:gd name="T31" fmla="*/ 0 h 84"/>
                <a:gd name="T32" fmla="*/ 0 w 119"/>
                <a:gd name="T33" fmla="*/ 0 h 84"/>
                <a:gd name="T34" fmla="*/ 0 w 119"/>
                <a:gd name="T35" fmla="*/ 0 h 84"/>
                <a:gd name="T36" fmla="*/ 0 w 119"/>
                <a:gd name="T37" fmla="*/ 0 h 84"/>
                <a:gd name="T38" fmla="*/ 0 w 119"/>
                <a:gd name="T39" fmla="*/ 0 h 84"/>
                <a:gd name="T40" fmla="*/ 0 w 119"/>
                <a:gd name="T41" fmla="*/ 0 h 84"/>
                <a:gd name="T42" fmla="*/ 0 w 119"/>
                <a:gd name="T43" fmla="*/ 0 h 84"/>
                <a:gd name="T44" fmla="*/ 0 w 119"/>
                <a:gd name="T45" fmla="*/ 0 h 84"/>
                <a:gd name="T46" fmla="*/ 0 w 119"/>
                <a:gd name="T47" fmla="*/ 0 h 84"/>
                <a:gd name="T48" fmla="*/ 0 w 119"/>
                <a:gd name="T49" fmla="*/ 0 h 84"/>
                <a:gd name="T50" fmla="*/ 0 w 119"/>
                <a:gd name="T51" fmla="*/ 0 h 84"/>
                <a:gd name="T52" fmla="*/ 0 w 119"/>
                <a:gd name="T53" fmla="*/ 0 h 84"/>
                <a:gd name="T54" fmla="*/ 0 w 119"/>
                <a:gd name="T55" fmla="*/ 0 h 84"/>
                <a:gd name="T56" fmla="*/ 0 w 119"/>
                <a:gd name="T57" fmla="*/ 0 h 84"/>
                <a:gd name="T58" fmla="*/ 0 w 119"/>
                <a:gd name="T59" fmla="*/ 0 h 84"/>
                <a:gd name="T60" fmla="*/ 0 w 119"/>
                <a:gd name="T61" fmla="*/ 0 h 84"/>
                <a:gd name="T62" fmla="*/ 0 w 119"/>
                <a:gd name="T63" fmla="*/ 0 h 84"/>
                <a:gd name="T64" fmla="*/ 0 w 119"/>
                <a:gd name="T65" fmla="*/ 0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9"/>
                <a:gd name="T100" fmla="*/ 0 h 84"/>
                <a:gd name="T101" fmla="*/ 119 w 119"/>
                <a:gd name="T102" fmla="*/ 84 h 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9" h="84">
                  <a:moveTo>
                    <a:pt x="0" y="43"/>
                  </a:moveTo>
                  <a:lnTo>
                    <a:pt x="2" y="52"/>
                  </a:lnTo>
                  <a:lnTo>
                    <a:pt x="6" y="59"/>
                  </a:lnTo>
                  <a:lnTo>
                    <a:pt x="11" y="66"/>
                  </a:lnTo>
                  <a:lnTo>
                    <a:pt x="17" y="72"/>
                  </a:lnTo>
                  <a:lnTo>
                    <a:pt x="26" y="78"/>
                  </a:lnTo>
                  <a:lnTo>
                    <a:pt x="35" y="82"/>
                  </a:lnTo>
                  <a:lnTo>
                    <a:pt x="47" y="83"/>
                  </a:lnTo>
                  <a:lnTo>
                    <a:pt x="59" y="84"/>
                  </a:lnTo>
                  <a:lnTo>
                    <a:pt x="71" y="83"/>
                  </a:lnTo>
                  <a:lnTo>
                    <a:pt x="82" y="82"/>
                  </a:lnTo>
                  <a:lnTo>
                    <a:pt x="93" y="78"/>
                  </a:lnTo>
                  <a:lnTo>
                    <a:pt x="102" y="72"/>
                  </a:lnTo>
                  <a:lnTo>
                    <a:pt x="108" y="66"/>
                  </a:lnTo>
                  <a:lnTo>
                    <a:pt x="114" y="59"/>
                  </a:lnTo>
                  <a:lnTo>
                    <a:pt x="117" y="52"/>
                  </a:lnTo>
                  <a:lnTo>
                    <a:pt x="119" y="43"/>
                  </a:lnTo>
                  <a:lnTo>
                    <a:pt x="117" y="33"/>
                  </a:lnTo>
                  <a:lnTo>
                    <a:pt x="114" y="26"/>
                  </a:lnTo>
                  <a:lnTo>
                    <a:pt x="108" y="18"/>
                  </a:lnTo>
                  <a:lnTo>
                    <a:pt x="102" y="11"/>
                  </a:lnTo>
                  <a:lnTo>
                    <a:pt x="93" y="6"/>
                  </a:lnTo>
                  <a:lnTo>
                    <a:pt x="82" y="2"/>
                  </a:lnTo>
                  <a:lnTo>
                    <a:pt x="71" y="1"/>
                  </a:lnTo>
                  <a:lnTo>
                    <a:pt x="59" y="0"/>
                  </a:lnTo>
                  <a:lnTo>
                    <a:pt x="47" y="1"/>
                  </a:lnTo>
                  <a:lnTo>
                    <a:pt x="35" y="2"/>
                  </a:lnTo>
                  <a:lnTo>
                    <a:pt x="26" y="6"/>
                  </a:lnTo>
                  <a:lnTo>
                    <a:pt x="17" y="11"/>
                  </a:lnTo>
                  <a:lnTo>
                    <a:pt x="11" y="18"/>
                  </a:lnTo>
                  <a:lnTo>
                    <a:pt x="6" y="26"/>
                  </a:lnTo>
                  <a:lnTo>
                    <a:pt x="2" y="33"/>
                  </a:lnTo>
                  <a:lnTo>
                    <a:pt x="0"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61" name="Freeform 984">
              <a:extLst>
                <a:ext uri="{FF2B5EF4-FFF2-40B4-BE49-F238E27FC236}">
                  <a16:creationId xmlns:a16="http://schemas.microsoft.com/office/drawing/2014/main" id="{5E3E9CF6-8A1E-4DE4-B7AA-9D3C6307B790}"/>
                </a:ext>
              </a:extLst>
            </p:cNvPr>
            <p:cNvSpPr>
              <a:spLocks/>
            </p:cNvSpPr>
            <p:nvPr/>
          </p:nvSpPr>
          <p:spPr bwMode="auto">
            <a:xfrm>
              <a:off x="786" y="2993"/>
              <a:ext cx="27" cy="19"/>
            </a:xfrm>
            <a:custGeom>
              <a:avLst/>
              <a:gdLst>
                <a:gd name="T0" fmla="*/ 0 w 118"/>
                <a:gd name="T1" fmla="*/ 0 h 84"/>
                <a:gd name="T2" fmla="*/ 0 w 118"/>
                <a:gd name="T3" fmla="*/ 0 h 84"/>
                <a:gd name="T4" fmla="*/ 0 w 118"/>
                <a:gd name="T5" fmla="*/ 0 h 84"/>
                <a:gd name="T6" fmla="*/ 0 w 118"/>
                <a:gd name="T7" fmla="*/ 0 h 84"/>
                <a:gd name="T8" fmla="*/ 0 w 118"/>
                <a:gd name="T9" fmla="*/ 0 h 84"/>
                <a:gd name="T10" fmla="*/ 0 w 118"/>
                <a:gd name="T11" fmla="*/ 0 h 84"/>
                <a:gd name="T12" fmla="*/ 0 w 118"/>
                <a:gd name="T13" fmla="*/ 0 h 84"/>
                <a:gd name="T14" fmla="*/ 0 w 118"/>
                <a:gd name="T15" fmla="*/ 0 h 84"/>
                <a:gd name="T16" fmla="*/ 0 w 118"/>
                <a:gd name="T17" fmla="*/ 0 h 84"/>
                <a:gd name="T18" fmla="*/ 0 w 118"/>
                <a:gd name="T19" fmla="*/ 0 h 84"/>
                <a:gd name="T20" fmla="*/ 0 w 118"/>
                <a:gd name="T21" fmla="*/ 0 h 84"/>
                <a:gd name="T22" fmla="*/ 0 w 118"/>
                <a:gd name="T23" fmla="*/ 0 h 84"/>
                <a:gd name="T24" fmla="*/ 0 w 118"/>
                <a:gd name="T25" fmla="*/ 0 h 84"/>
                <a:gd name="T26" fmla="*/ 0 w 118"/>
                <a:gd name="T27" fmla="*/ 0 h 84"/>
                <a:gd name="T28" fmla="*/ 0 w 118"/>
                <a:gd name="T29" fmla="*/ 0 h 84"/>
                <a:gd name="T30" fmla="*/ 0 w 118"/>
                <a:gd name="T31" fmla="*/ 0 h 84"/>
                <a:gd name="T32" fmla="*/ 0 w 118"/>
                <a:gd name="T33" fmla="*/ 0 h 84"/>
                <a:gd name="T34" fmla="*/ 0 w 118"/>
                <a:gd name="T35" fmla="*/ 0 h 84"/>
                <a:gd name="T36" fmla="*/ 0 w 118"/>
                <a:gd name="T37" fmla="*/ 0 h 84"/>
                <a:gd name="T38" fmla="*/ 0 w 118"/>
                <a:gd name="T39" fmla="*/ 0 h 84"/>
                <a:gd name="T40" fmla="*/ 0 w 118"/>
                <a:gd name="T41" fmla="*/ 0 h 84"/>
                <a:gd name="T42" fmla="*/ 0 w 118"/>
                <a:gd name="T43" fmla="*/ 0 h 84"/>
                <a:gd name="T44" fmla="*/ 0 w 118"/>
                <a:gd name="T45" fmla="*/ 0 h 84"/>
                <a:gd name="T46" fmla="*/ 0 w 118"/>
                <a:gd name="T47" fmla="*/ 0 h 84"/>
                <a:gd name="T48" fmla="*/ 0 w 118"/>
                <a:gd name="T49" fmla="*/ 0 h 84"/>
                <a:gd name="T50" fmla="*/ 0 w 118"/>
                <a:gd name="T51" fmla="*/ 0 h 84"/>
                <a:gd name="T52" fmla="*/ 0 w 118"/>
                <a:gd name="T53" fmla="*/ 0 h 84"/>
                <a:gd name="T54" fmla="*/ 0 w 118"/>
                <a:gd name="T55" fmla="*/ 0 h 84"/>
                <a:gd name="T56" fmla="*/ 0 w 118"/>
                <a:gd name="T57" fmla="*/ 0 h 84"/>
                <a:gd name="T58" fmla="*/ 0 w 118"/>
                <a:gd name="T59" fmla="*/ 0 h 84"/>
                <a:gd name="T60" fmla="*/ 0 w 118"/>
                <a:gd name="T61" fmla="*/ 0 h 84"/>
                <a:gd name="T62" fmla="*/ 0 w 118"/>
                <a:gd name="T63" fmla="*/ 0 h 84"/>
                <a:gd name="T64" fmla="*/ 0 w 118"/>
                <a:gd name="T65" fmla="*/ 0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8"/>
                <a:gd name="T100" fmla="*/ 0 h 84"/>
                <a:gd name="T101" fmla="*/ 118 w 118"/>
                <a:gd name="T102" fmla="*/ 84 h 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8" h="84">
                  <a:moveTo>
                    <a:pt x="0" y="41"/>
                  </a:moveTo>
                  <a:lnTo>
                    <a:pt x="1" y="50"/>
                  </a:lnTo>
                  <a:lnTo>
                    <a:pt x="5" y="58"/>
                  </a:lnTo>
                  <a:lnTo>
                    <a:pt x="10" y="66"/>
                  </a:lnTo>
                  <a:lnTo>
                    <a:pt x="16" y="72"/>
                  </a:lnTo>
                  <a:lnTo>
                    <a:pt x="26" y="78"/>
                  </a:lnTo>
                  <a:lnTo>
                    <a:pt x="35" y="81"/>
                  </a:lnTo>
                  <a:lnTo>
                    <a:pt x="46" y="83"/>
                  </a:lnTo>
                  <a:lnTo>
                    <a:pt x="58" y="84"/>
                  </a:lnTo>
                  <a:lnTo>
                    <a:pt x="70" y="83"/>
                  </a:lnTo>
                  <a:lnTo>
                    <a:pt x="82" y="81"/>
                  </a:lnTo>
                  <a:lnTo>
                    <a:pt x="92" y="78"/>
                  </a:lnTo>
                  <a:lnTo>
                    <a:pt x="101" y="72"/>
                  </a:lnTo>
                  <a:lnTo>
                    <a:pt x="108" y="66"/>
                  </a:lnTo>
                  <a:lnTo>
                    <a:pt x="113" y="58"/>
                  </a:lnTo>
                  <a:lnTo>
                    <a:pt x="117" y="50"/>
                  </a:lnTo>
                  <a:lnTo>
                    <a:pt x="118" y="41"/>
                  </a:lnTo>
                  <a:lnTo>
                    <a:pt x="117" y="32"/>
                  </a:lnTo>
                  <a:lnTo>
                    <a:pt x="113" y="24"/>
                  </a:lnTo>
                  <a:lnTo>
                    <a:pt x="108" y="18"/>
                  </a:lnTo>
                  <a:lnTo>
                    <a:pt x="101" y="11"/>
                  </a:lnTo>
                  <a:lnTo>
                    <a:pt x="92" y="6"/>
                  </a:lnTo>
                  <a:lnTo>
                    <a:pt x="82" y="2"/>
                  </a:lnTo>
                  <a:lnTo>
                    <a:pt x="70" y="1"/>
                  </a:lnTo>
                  <a:lnTo>
                    <a:pt x="58" y="0"/>
                  </a:lnTo>
                  <a:lnTo>
                    <a:pt x="46" y="1"/>
                  </a:lnTo>
                  <a:lnTo>
                    <a:pt x="35" y="2"/>
                  </a:lnTo>
                  <a:lnTo>
                    <a:pt x="26" y="6"/>
                  </a:lnTo>
                  <a:lnTo>
                    <a:pt x="16" y="11"/>
                  </a:lnTo>
                  <a:lnTo>
                    <a:pt x="10" y="18"/>
                  </a:lnTo>
                  <a:lnTo>
                    <a:pt x="5" y="24"/>
                  </a:lnTo>
                  <a:lnTo>
                    <a:pt x="1" y="32"/>
                  </a:lnTo>
                  <a:lnTo>
                    <a:pt x="0"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62" name="Freeform 985">
              <a:extLst>
                <a:ext uri="{FF2B5EF4-FFF2-40B4-BE49-F238E27FC236}">
                  <a16:creationId xmlns:a16="http://schemas.microsoft.com/office/drawing/2014/main" id="{F2C5F497-E6F6-444A-9F42-0BBD52B526CC}"/>
                </a:ext>
              </a:extLst>
            </p:cNvPr>
            <p:cNvSpPr>
              <a:spLocks/>
            </p:cNvSpPr>
            <p:nvPr/>
          </p:nvSpPr>
          <p:spPr bwMode="auto">
            <a:xfrm>
              <a:off x="361" y="2887"/>
              <a:ext cx="45" cy="120"/>
            </a:xfrm>
            <a:custGeom>
              <a:avLst/>
              <a:gdLst>
                <a:gd name="T0" fmla="*/ 0 w 198"/>
                <a:gd name="T1" fmla="*/ 0 h 526"/>
                <a:gd name="T2" fmla="*/ 0 w 198"/>
                <a:gd name="T3" fmla="*/ 0 h 526"/>
                <a:gd name="T4" fmla="*/ 0 w 198"/>
                <a:gd name="T5" fmla="*/ 0 h 526"/>
                <a:gd name="T6" fmla="*/ 0 w 198"/>
                <a:gd name="T7" fmla="*/ 0 h 526"/>
                <a:gd name="T8" fmla="*/ 0 w 198"/>
                <a:gd name="T9" fmla="*/ 0 h 526"/>
                <a:gd name="T10" fmla="*/ 0 w 198"/>
                <a:gd name="T11" fmla="*/ 0 h 526"/>
                <a:gd name="T12" fmla="*/ 0 w 198"/>
                <a:gd name="T13" fmla="*/ 0 h 526"/>
                <a:gd name="T14" fmla="*/ 0 w 198"/>
                <a:gd name="T15" fmla="*/ 0 h 526"/>
                <a:gd name="T16" fmla="*/ 0 w 198"/>
                <a:gd name="T17" fmla="*/ 0 h 526"/>
                <a:gd name="T18" fmla="*/ 0 w 198"/>
                <a:gd name="T19" fmla="*/ 0 h 526"/>
                <a:gd name="T20" fmla="*/ 0 w 198"/>
                <a:gd name="T21" fmla="*/ 0 h 526"/>
                <a:gd name="T22" fmla="*/ 0 w 198"/>
                <a:gd name="T23" fmla="*/ 0 h 526"/>
                <a:gd name="T24" fmla="*/ 0 w 198"/>
                <a:gd name="T25" fmla="*/ 0 h 526"/>
                <a:gd name="T26" fmla="*/ 0 w 198"/>
                <a:gd name="T27" fmla="*/ 0 h 526"/>
                <a:gd name="T28" fmla="*/ 0 w 198"/>
                <a:gd name="T29" fmla="*/ 0 h 526"/>
                <a:gd name="T30" fmla="*/ 0 w 198"/>
                <a:gd name="T31" fmla="*/ 0 h 526"/>
                <a:gd name="T32" fmla="*/ 0 w 198"/>
                <a:gd name="T33" fmla="*/ 0 h 526"/>
                <a:gd name="T34" fmla="*/ 0 w 198"/>
                <a:gd name="T35" fmla="*/ 0 h 526"/>
                <a:gd name="T36" fmla="*/ 0 w 198"/>
                <a:gd name="T37" fmla="*/ 0 h 5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8"/>
                <a:gd name="T58" fmla="*/ 0 h 526"/>
                <a:gd name="T59" fmla="*/ 198 w 198"/>
                <a:gd name="T60" fmla="*/ 526 h 5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8" h="526">
                  <a:moveTo>
                    <a:pt x="159" y="15"/>
                  </a:moveTo>
                  <a:lnTo>
                    <a:pt x="2" y="501"/>
                  </a:lnTo>
                  <a:lnTo>
                    <a:pt x="0" y="507"/>
                  </a:lnTo>
                  <a:lnTo>
                    <a:pt x="3" y="515"/>
                  </a:lnTo>
                  <a:lnTo>
                    <a:pt x="8" y="522"/>
                  </a:lnTo>
                  <a:lnTo>
                    <a:pt x="15" y="526"/>
                  </a:lnTo>
                  <a:lnTo>
                    <a:pt x="22" y="526"/>
                  </a:lnTo>
                  <a:lnTo>
                    <a:pt x="29" y="524"/>
                  </a:lnTo>
                  <a:lnTo>
                    <a:pt x="35" y="519"/>
                  </a:lnTo>
                  <a:lnTo>
                    <a:pt x="39" y="513"/>
                  </a:lnTo>
                  <a:lnTo>
                    <a:pt x="197" y="26"/>
                  </a:lnTo>
                  <a:lnTo>
                    <a:pt x="198" y="18"/>
                  </a:lnTo>
                  <a:lnTo>
                    <a:pt x="197" y="12"/>
                  </a:lnTo>
                  <a:lnTo>
                    <a:pt x="192" y="5"/>
                  </a:lnTo>
                  <a:lnTo>
                    <a:pt x="185" y="2"/>
                  </a:lnTo>
                  <a:lnTo>
                    <a:pt x="177" y="0"/>
                  </a:lnTo>
                  <a:lnTo>
                    <a:pt x="169" y="3"/>
                  </a:lnTo>
                  <a:lnTo>
                    <a:pt x="163" y="8"/>
                  </a:lnTo>
                  <a:lnTo>
                    <a:pt x="159"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63" name="Freeform 986">
              <a:extLst>
                <a:ext uri="{FF2B5EF4-FFF2-40B4-BE49-F238E27FC236}">
                  <a16:creationId xmlns:a16="http://schemas.microsoft.com/office/drawing/2014/main" id="{10B6FA67-5909-4FCB-9B5F-8095C298E8E8}"/>
                </a:ext>
              </a:extLst>
            </p:cNvPr>
            <p:cNvSpPr>
              <a:spLocks/>
            </p:cNvSpPr>
            <p:nvPr/>
          </p:nvSpPr>
          <p:spPr bwMode="auto">
            <a:xfrm>
              <a:off x="434" y="2899"/>
              <a:ext cx="44" cy="47"/>
            </a:xfrm>
            <a:custGeom>
              <a:avLst/>
              <a:gdLst>
                <a:gd name="T0" fmla="*/ 0 w 194"/>
                <a:gd name="T1" fmla="*/ 0 h 208"/>
                <a:gd name="T2" fmla="*/ 0 w 194"/>
                <a:gd name="T3" fmla="*/ 0 h 208"/>
                <a:gd name="T4" fmla="*/ 0 w 194"/>
                <a:gd name="T5" fmla="*/ 0 h 208"/>
                <a:gd name="T6" fmla="*/ 0 w 194"/>
                <a:gd name="T7" fmla="*/ 0 h 208"/>
                <a:gd name="T8" fmla="*/ 0 w 194"/>
                <a:gd name="T9" fmla="*/ 0 h 208"/>
                <a:gd name="T10" fmla="*/ 0 w 194"/>
                <a:gd name="T11" fmla="*/ 0 h 208"/>
                <a:gd name="T12" fmla="*/ 0 w 194"/>
                <a:gd name="T13" fmla="*/ 0 h 208"/>
                <a:gd name="T14" fmla="*/ 0 w 194"/>
                <a:gd name="T15" fmla="*/ 0 h 208"/>
                <a:gd name="T16" fmla="*/ 0 w 194"/>
                <a:gd name="T17" fmla="*/ 0 h 208"/>
                <a:gd name="T18" fmla="*/ 0 w 194"/>
                <a:gd name="T19" fmla="*/ 0 h 208"/>
                <a:gd name="T20" fmla="*/ 0 w 194"/>
                <a:gd name="T21" fmla="*/ 0 h 208"/>
                <a:gd name="T22" fmla="*/ 0 w 194"/>
                <a:gd name="T23" fmla="*/ 0 h 208"/>
                <a:gd name="T24" fmla="*/ 0 w 194"/>
                <a:gd name="T25" fmla="*/ 0 h 208"/>
                <a:gd name="T26" fmla="*/ 0 w 194"/>
                <a:gd name="T27" fmla="*/ 0 h 208"/>
                <a:gd name="T28" fmla="*/ 0 w 194"/>
                <a:gd name="T29" fmla="*/ 0 h 208"/>
                <a:gd name="T30" fmla="*/ 0 w 194"/>
                <a:gd name="T31" fmla="*/ 0 h 208"/>
                <a:gd name="T32" fmla="*/ 0 w 194"/>
                <a:gd name="T33" fmla="*/ 0 h 208"/>
                <a:gd name="T34" fmla="*/ 0 w 194"/>
                <a:gd name="T35" fmla="*/ 0 h 208"/>
                <a:gd name="T36" fmla="*/ 0 w 194"/>
                <a:gd name="T37" fmla="*/ 0 h 208"/>
                <a:gd name="T38" fmla="*/ 0 w 194"/>
                <a:gd name="T39" fmla="*/ 0 h 208"/>
                <a:gd name="T40" fmla="*/ 0 w 194"/>
                <a:gd name="T41" fmla="*/ 0 h 208"/>
                <a:gd name="T42" fmla="*/ 0 w 194"/>
                <a:gd name="T43" fmla="*/ 0 h 208"/>
                <a:gd name="T44" fmla="*/ 0 w 194"/>
                <a:gd name="T45" fmla="*/ 0 h 208"/>
                <a:gd name="T46" fmla="*/ 0 w 194"/>
                <a:gd name="T47" fmla="*/ 0 h 208"/>
                <a:gd name="T48" fmla="*/ 0 w 194"/>
                <a:gd name="T49" fmla="*/ 0 h 208"/>
                <a:gd name="T50" fmla="*/ 0 w 194"/>
                <a:gd name="T51" fmla="*/ 0 h 208"/>
                <a:gd name="T52" fmla="*/ 0 w 194"/>
                <a:gd name="T53" fmla="*/ 0 h 208"/>
                <a:gd name="T54" fmla="*/ 0 w 194"/>
                <a:gd name="T55" fmla="*/ 0 h 208"/>
                <a:gd name="T56" fmla="*/ 0 w 194"/>
                <a:gd name="T57" fmla="*/ 0 h 208"/>
                <a:gd name="T58" fmla="*/ 0 w 194"/>
                <a:gd name="T59" fmla="*/ 0 h 208"/>
                <a:gd name="T60" fmla="*/ 0 w 194"/>
                <a:gd name="T61" fmla="*/ 0 h 208"/>
                <a:gd name="T62" fmla="*/ 0 w 194"/>
                <a:gd name="T63" fmla="*/ 0 h 208"/>
                <a:gd name="T64" fmla="*/ 0 w 194"/>
                <a:gd name="T65" fmla="*/ 0 h 208"/>
                <a:gd name="T66" fmla="*/ 0 w 194"/>
                <a:gd name="T67" fmla="*/ 0 h 208"/>
                <a:gd name="T68" fmla="*/ 0 w 194"/>
                <a:gd name="T69" fmla="*/ 0 h 208"/>
                <a:gd name="T70" fmla="*/ 0 w 194"/>
                <a:gd name="T71" fmla="*/ 0 h 20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94"/>
                <a:gd name="T109" fmla="*/ 0 h 208"/>
                <a:gd name="T110" fmla="*/ 194 w 194"/>
                <a:gd name="T111" fmla="*/ 208 h 20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94" h="208">
                  <a:moveTo>
                    <a:pt x="71" y="2"/>
                  </a:moveTo>
                  <a:lnTo>
                    <a:pt x="72" y="2"/>
                  </a:lnTo>
                  <a:lnTo>
                    <a:pt x="73" y="2"/>
                  </a:lnTo>
                  <a:lnTo>
                    <a:pt x="75" y="2"/>
                  </a:lnTo>
                  <a:lnTo>
                    <a:pt x="67" y="4"/>
                  </a:lnTo>
                  <a:lnTo>
                    <a:pt x="60" y="5"/>
                  </a:lnTo>
                  <a:lnTo>
                    <a:pt x="54" y="8"/>
                  </a:lnTo>
                  <a:lnTo>
                    <a:pt x="47" y="10"/>
                  </a:lnTo>
                  <a:lnTo>
                    <a:pt x="41" y="14"/>
                  </a:lnTo>
                  <a:lnTo>
                    <a:pt x="36" y="19"/>
                  </a:lnTo>
                  <a:lnTo>
                    <a:pt x="30" y="25"/>
                  </a:lnTo>
                  <a:lnTo>
                    <a:pt x="25" y="30"/>
                  </a:lnTo>
                  <a:lnTo>
                    <a:pt x="6" y="75"/>
                  </a:lnTo>
                  <a:lnTo>
                    <a:pt x="0" y="125"/>
                  </a:lnTo>
                  <a:lnTo>
                    <a:pt x="2" y="168"/>
                  </a:lnTo>
                  <a:lnTo>
                    <a:pt x="4" y="191"/>
                  </a:lnTo>
                  <a:lnTo>
                    <a:pt x="8" y="199"/>
                  </a:lnTo>
                  <a:lnTo>
                    <a:pt x="13" y="204"/>
                  </a:lnTo>
                  <a:lnTo>
                    <a:pt x="20" y="208"/>
                  </a:lnTo>
                  <a:lnTo>
                    <a:pt x="28" y="208"/>
                  </a:lnTo>
                  <a:lnTo>
                    <a:pt x="36" y="204"/>
                  </a:lnTo>
                  <a:lnTo>
                    <a:pt x="41" y="199"/>
                  </a:lnTo>
                  <a:lnTo>
                    <a:pt x="43" y="192"/>
                  </a:lnTo>
                  <a:lnTo>
                    <a:pt x="43" y="185"/>
                  </a:lnTo>
                  <a:lnTo>
                    <a:pt x="41" y="157"/>
                  </a:lnTo>
                  <a:lnTo>
                    <a:pt x="41" y="121"/>
                  </a:lnTo>
                  <a:lnTo>
                    <a:pt x="45" y="84"/>
                  </a:lnTo>
                  <a:lnTo>
                    <a:pt x="58" y="54"/>
                  </a:lnTo>
                  <a:lnTo>
                    <a:pt x="62" y="49"/>
                  </a:lnTo>
                  <a:lnTo>
                    <a:pt x="67" y="45"/>
                  </a:lnTo>
                  <a:lnTo>
                    <a:pt x="72" y="43"/>
                  </a:lnTo>
                  <a:lnTo>
                    <a:pt x="78" y="41"/>
                  </a:lnTo>
                  <a:lnTo>
                    <a:pt x="80" y="41"/>
                  </a:lnTo>
                  <a:lnTo>
                    <a:pt x="81" y="40"/>
                  </a:lnTo>
                  <a:lnTo>
                    <a:pt x="82" y="40"/>
                  </a:lnTo>
                  <a:lnTo>
                    <a:pt x="84" y="40"/>
                  </a:lnTo>
                  <a:lnTo>
                    <a:pt x="88" y="39"/>
                  </a:lnTo>
                  <a:lnTo>
                    <a:pt x="93" y="39"/>
                  </a:lnTo>
                  <a:lnTo>
                    <a:pt x="98" y="39"/>
                  </a:lnTo>
                  <a:lnTo>
                    <a:pt x="106" y="40"/>
                  </a:lnTo>
                  <a:lnTo>
                    <a:pt x="112" y="41"/>
                  </a:lnTo>
                  <a:lnTo>
                    <a:pt x="120" y="44"/>
                  </a:lnTo>
                  <a:lnTo>
                    <a:pt x="128" y="49"/>
                  </a:lnTo>
                  <a:lnTo>
                    <a:pt x="140" y="64"/>
                  </a:lnTo>
                  <a:lnTo>
                    <a:pt x="149" y="87"/>
                  </a:lnTo>
                  <a:lnTo>
                    <a:pt x="155" y="125"/>
                  </a:lnTo>
                  <a:lnTo>
                    <a:pt x="154" y="177"/>
                  </a:lnTo>
                  <a:lnTo>
                    <a:pt x="154" y="185"/>
                  </a:lnTo>
                  <a:lnTo>
                    <a:pt x="158" y="191"/>
                  </a:lnTo>
                  <a:lnTo>
                    <a:pt x="163" y="196"/>
                  </a:lnTo>
                  <a:lnTo>
                    <a:pt x="171" y="199"/>
                  </a:lnTo>
                  <a:lnTo>
                    <a:pt x="179" y="198"/>
                  </a:lnTo>
                  <a:lnTo>
                    <a:pt x="186" y="195"/>
                  </a:lnTo>
                  <a:lnTo>
                    <a:pt x="190" y="188"/>
                  </a:lnTo>
                  <a:lnTo>
                    <a:pt x="193" y="181"/>
                  </a:lnTo>
                  <a:lnTo>
                    <a:pt x="194" y="152"/>
                  </a:lnTo>
                  <a:lnTo>
                    <a:pt x="194" y="126"/>
                  </a:lnTo>
                  <a:lnTo>
                    <a:pt x="193" y="101"/>
                  </a:lnTo>
                  <a:lnTo>
                    <a:pt x="189" y="80"/>
                  </a:lnTo>
                  <a:lnTo>
                    <a:pt x="183" y="61"/>
                  </a:lnTo>
                  <a:lnTo>
                    <a:pt x="175" y="44"/>
                  </a:lnTo>
                  <a:lnTo>
                    <a:pt x="164" y="30"/>
                  </a:lnTo>
                  <a:lnTo>
                    <a:pt x="153" y="18"/>
                  </a:lnTo>
                  <a:lnTo>
                    <a:pt x="138" y="9"/>
                  </a:lnTo>
                  <a:lnTo>
                    <a:pt x="125" y="4"/>
                  </a:lnTo>
                  <a:lnTo>
                    <a:pt x="111" y="1"/>
                  </a:lnTo>
                  <a:lnTo>
                    <a:pt x="99" y="0"/>
                  </a:lnTo>
                  <a:lnTo>
                    <a:pt x="88" y="0"/>
                  </a:lnTo>
                  <a:lnTo>
                    <a:pt x="80" y="1"/>
                  </a:lnTo>
                  <a:lnTo>
                    <a:pt x="73" y="2"/>
                  </a:lnTo>
                  <a:lnTo>
                    <a:pt x="7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64" name="Freeform 987">
              <a:extLst>
                <a:ext uri="{FF2B5EF4-FFF2-40B4-BE49-F238E27FC236}">
                  <a16:creationId xmlns:a16="http://schemas.microsoft.com/office/drawing/2014/main" id="{4DC5DFDD-4196-4C67-B341-84996ABB790F}"/>
                </a:ext>
              </a:extLst>
            </p:cNvPr>
            <p:cNvSpPr>
              <a:spLocks/>
            </p:cNvSpPr>
            <p:nvPr/>
          </p:nvSpPr>
          <p:spPr bwMode="auto">
            <a:xfrm>
              <a:off x="523" y="2938"/>
              <a:ext cx="161" cy="60"/>
            </a:xfrm>
            <a:custGeom>
              <a:avLst/>
              <a:gdLst>
                <a:gd name="T0" fmla="*/ 0 w 705"/>
                <a:gd name="T1" fmla="*/ 0 h 258"/>
                <a:gd name="T2" fmla="*/ 0 w 705"/>
                <a:gd name="T3" fmla="*/ 0 h 258"/>
                <a:gd name="T4" fmla="*/ 0 w 705"/>
                <a:gd name="T5" fmla="*/ 0 h 258"/>
                <a:gd name="T6" fmla="*/ 0 w 705"/>
                <a:gd name="T7" fmla="*/ 0 h 258"/>
                <a:gd name="T8" fmla="*/ 0 w 705"/>
                <a:gd name="T9" fmla="*/ 0 h 258"/>
                <a:gd name="T10" fmla="*/ 0 w 705"/>
                <a:gd name="T11" fmla="*/ 0 h 258"/>
                <a:gd name="T12" fmla="*/ 0 w 705"/>
                <a:gd name="T13" fmla="*/ 0 h 258"/>
                <a:gd name="T14" fmla="*/ 0 w 705"/>
                <a:gd name="T15" fmla="*/ 0 h 258"/>
                <a:gd name="T16" fmla="*/ 0 w 705"/>
                <a:gd name="T17" fmla="*/ 0 h 258"/>
                <a:gd name="T18" fmla="*/ 0 w 705"/>
                <a:gd name="T19" fmla="*/ 0 h 258"/>
                <a:gd name="T20" fmla="*/ 0 w 705"/>
                <a:gd name="T21" fmla="*/ 0 h 258"/>
                <a:gd name="T22" fmla="*/ 0 w 705"/>
                <a:gd name="T23" fmla="*/ 0 h 258"/>
                <a:gd name="T24" fmla="*/ 0 w 705"/>
                <a:gd name="T25" fmla="*/ 0 h 258"/>
                <a:gd name="T26" fmla="*/ 0 w 705"/>
                <a:gd name="T27" fmla="*/ 0 h 258"/>
                <a:gd name="T28" fmla="*/ 0 w 705"/>
                <a:gd name="T29" fmla="*/ 0 h 258"/>
                <a:gd name="T30" fmla="*/ 0 w 705"/>
                <a:gd name="T31" fmla="*/ 0 h 258"/>
                <a:gd name="T32" fmla="*/ 0 w 705"/>
                <a:gd name="T33" fmla="*/ 0 h 258"/>
                <a:gd name="T34" fmla="*/ 0 w 705"/>
                <a:gd name="T35" fmla="*/ 0 h 258"/>
                <a:gd name="T36" fmla="*/ 0 w 705"/>
                <a:gd name="T37" fmla="*/ 0 h 258"/>
                <a:gd name="T38" fmla="*/ 0 w 705"/>
                <a:gd name="T39" fmla="*/ 0 h 258"/>
                <a:gd name="T40" fmla="*/ 0 w 705"/>
                <a:gd name="T41" fmla="*/ 0 h 258"/>
                <a:gd name="T42" fmla="*/ 0 w 705"/>
                <a:gd name="T43" fmla="*/ 0 h 258"/>
                <a:gd name="T44" fmla="*/ 0 w 705"/>
                <a:gd name="T45" fmla="*/ 0 h 258"/>
                <a:gd name="T46" fmla="*/ 0 w 705"/>
                <a:gd name="T47" fmla="*/ 0 h 258"/>
                <a:gd name="T48" fmla="*/ 0 w 705"/>
                <a:gd name="T49" fmla="*/ 0 h 258"/>
                <a:gd name="T50" fmla="*/ 0 w 705"/>
                <a:gd name="T51" fmla="*/ 0 h 258"/>
                <a:gd name="T52" fmla="*/ 0 w 705"/>
                <a:gd name="T53" fmla="*/ 0 h 258"/>
                <a:gd name="T54" fmla="*/ 0 w 705"/>
                <a:gd name="T55" fmla="*/ 0 h 258"/>
                <a:gd name="T56" fmla="*/ 0 w 705"/>
                <a:gd name="T57" fmla="*/ 0 h 258"/>
                <a:gd name="T58" fmla="*/ 0 w 705"/>
                <a:gd name="T59" fmla="*/ 0 h 258"/>
                <a:gd name="T60" fmla="*/ 0 w 705"/>
                <a:gd name="T61" fmla="*/ 0 h 258"/>
                <a:gd name="T62" fmla="*/ 0 w 705"/>
                <a:gd name="T63" fmla="*/ 0 h 258"/>
                <a:gd name="T64" fmla="*/ 0 w 705"/>
                <a:gd name="T65" fmla="*/ 0 h 258"/>
                <a:gd name="T66" fmla="*/ 0 w 705"/>
                <a:gd name="T67" fmla="*/ 0 h 258"/>
                <a:gd name="T68" fmla="*/ 0 w 705"/>
                <a:gd name="T69" fmla="*/ 0 h 258"/>
                <a:gd name="T70" fmla="*/ 0 w 705"/>
                <a:gd name="T71" fmla="*/ 0 h 2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5"/>
                <a:gd name="T109" fmla="*/ 0 h 258"/>
                <a:gd name="T110" fmla="*/ 705 w 705"/>
                <a:gd name="T111" fmla="*/ 258 h 25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5" h="258">
                  <a:moveTo>
                    <a:pt x="4" y="235"/>
                  </a:moveTo>
                  <a:lnTo>
                    <a:pt x="0" y="258"/>
                  </a:lnTo>
                  <a:lnTo>
                    <a:pt x="705" y="258"/>
                  </a:lnTo>
                  <a:lnTo>
                    <a:pt x="701" y="235"/>
                  </a:lnTo>
                  <a:lnTo>
                    <a:pt x="694" y="210"/>
                  </a:lnTo>
                  <a:lnTo>
                    <a:pt x="686" y="187"/>
                  </a:lnTo>
                  <a:lnTo>
                    <a:pt x="675" y="163"/>
                  </a:lnTo>
                  <a:lnTo>
                    <a:pt x="660" y="141"/>
                  </a:lnTo>
                  <a:lnTo>
                    <a:pt x="643" y="120"/>
                  </a:lnTo>
                  <a:lnTo>
                    <a:pt x="625" y="101"/>
                  </a:lnTo>
                  <a:lnTo>
                    <a:pt x="604" y="84"/>
                  </a:lnTo>
                  <a:lnTo>
                    <a:pt x="582" y="67"/>
                  </a:lnTo>
                  <a:lnTo>
                    <a:pt x="559" y="52"/>
                  </a:lnTo>
                  <a:lnTo>
                    <a:pt x="533" y="39"/>
                  </a:lnTo>
                  <a:lnTo>
                    <a:pt x="505" y="27"/>
                  </a:lnTo>
                  <a:lnTo>
                    <a:pt x="477" y="18"/>
                  </a:lnTo>
                  <a:lnTo>
                    <a:pt x="447" y="10"/>
                  </a:lnTo>
                  <a:lnTo>
                    <a:pt x="416" y="5"/>
                  </a:lnTo>
                  <a:lnTo>
                    <a:pt x="384" y="1"/>
                  </a:lnTo>
                  <a:lnTo>
                    <a:pt x="352" y="0"/>
                  </a:lnTo>
                  <a:lnTo>
                    <a:pt x="319" y="1"/>
                  </a:lnTo>
                  <a:lnTo>
                    <a:pt x="288" y="5"/>
                  </a:lnTo>
                  <a:lnTo>
                    <a:pt x="257" y="10"/>
                  </a:lnTo>
                  <a:lnTo>
                    <a:pt x="227" y="18"/>
                  </a:lnTo>
                  <a:lnTo>
                    <a:pt x="200" y="27"/>
                  </a:lnTo>
                  <a:lnTo>
                    <a:pt x="172" y="39"/>
                  </a:lnTo>
                  <a:lnTo>
                    <a:pt x="146" y="52"/>
                  </a:lnTo>
                  <a:lnTo>
                    <a:pt x="122" y="67"/>
                  </a:lnTo>
                  <a:lnTo>
                    <a:pt x="99" y="84"/>
                  </a:lnTo>
                  <a:lnTo>
                    <a:pt x="79" y="101"/>
                  </a:lnTo>
                  <a:lnTo>
                    <a:pt x="60" y="120"/>
                  </a:lnTo>
                  <a:lnTo>
                    <a:pt x="45" y="141"/>
                  </a:lnTo>
                  <a:lnTo>
                    <a:pt x="30" y="163"/>
                  </a:lnTo>
                  <a:lnTo>
                    <a:pt x="19" y="187"/>
                  </a:lnTo>
                  <a:lnTo>
                    <a:pt x="11" y="210"/>
                  </a:lnTo>
                  <a:lnTo>
                    <a:pt x="4"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65" name="Freeform 988">
              <a:extLst>
                <a:ext uri="{FF2B5EF4-FFF2-40B4-BE49-F238E27FC236}">
                  <a16:creationId xmlns:a16="http://schemas.microsoft.com/office/drawing/2014/main" id="{25711DEE-CF63-4417-92EF-75F3247FBF4F}"/>
                </a:ext>
              </a:extLst>
            </p:cNvPr>
            <p:cNvSpPr>
              <a:spLocks/>
            </p:cNvSpPr>
            <p:nvPr/>
          </p:nvSpPr>
          <p:spPr bwMode="auto">
            <a:xfrm>
              <a:off x="535" y="2947"/>
              <a:ext cx="137" cy="41"/>
            </a:xfrm>
            <a:custGeom>
              <a:avLst/>
              <a:gdLst>
                <a:gd name="T0" fmla="*/ 0 w 603"/>
                <a:gd name="T1" fmla="*/ 0 h 178"/>
                <a:gd name="T2" fmla="*/ 0 w 603"/>
                <a:gd name="T3" fmla="*/ 0 h 178"/>
                <a:gd name="T4" fmla="*/ 0 w 603"/>
                <a:gd name="T5" fmla="*/ 0 h 178"/>
                <a:gd name="T6" fmla="*/ 0 w 603"/>
                <a:gd name="T7" fmla="*/ 0 h 178"/>
                <a:gd name="T8" fmla="*/ 0 w 603"/>
                <a:gd name="T9" fmla="*/ 0 h 178"/>
                <a:gd name="T10" fmla="*/ 0 w 603"/>
                <a:gd name="T11" fmla="*/ 0 h 178"/>
                <a:gd name="T12" fmla="*/ 0 w 603"/>
                <a:gd name="T13" fmla="*/ 0 h 178"/>
                <a:gd name="T14" fmla="*/ 0 w 603"/>
                <a:gd name="T15" fmla="*/ 0 h 178"/>
                <a:gd name="T16" fmla="*/ 0 w 603"/>
                <a:gd name="T17" fmla="*/ 0 h 178"/>
                <a:gd name="T18" fmla="*/ 0 w 603"/>
                <a:gd name="T19" fmla="*/ 0 h 178"/>
                <a:gd name="T20" fmla="*/ 0 w 603"/>
                <a:gd name="T21" fmla="*/ 0 h 178"/>
                <a:gd name="T22" fmla="*/ 0 w 603"/>
                <a:gd name="T23" fmla="*/ 0 h 178"/>
                <a:gd name="T24" fmla="*/ 0 w 603"/>
                <a:gd name="T25" fmla="*/ 0 h 178"/>
                <a:gd name="T26" fmla="*/ 0 w 603"/>
                <a:gd name="T27" fmla="*/ 0 h 178"/>
                <a:gd name="T28" fmla="*/ 0 w 603"/>
                <a:gd name="T29" fmla="*/ 0 h 178"/>
                <a:gd name="T30" fmla="*/ 0 w 603"/>
                <a:gd name="T31" fmla="*/ 0 h 178"/>
                <a:gd name="T32" fmla="*/ 0 w 603"/>
                <a:gd name="T33" fmla="*/ 0 h 178"/>
                <a:gd name="T34" fmla="*/ 0 w 603"/>
                <a:gd name="T35" fmla="*/ 0 h 178"/>
                <a:gd name="T36" fmla="*/ 0 w 603"/>
                <a:gd name="T37" fmla="*/ 0 h 178"/>
                <a:gd name="T38" fmla="*/ 0 w 603"/>
                <a:gd name="T39" fmla="*/ 0 h 178"/>
                <a:gd name="T40" fmla="*/ 0 w 603"/>
                <a:gd name="T41" fmla="*/ 0 h 178"/>
                <a:gd name="T42" fmla="*/ 0 w 603"/>
                <a:gd name="T43" fmla="*/ 0 h 178"/>
                <a:gd name="T44" fmla="*/ 0 w 603"/>
                <a:gd name="T45" fmla="*/ 0 h 178"/>
                <a:gd name="T46" fmla="*/ 0 w 603"/>
                <a:gd name="T47" fmla="*/ 0 h 178"/>
                <a:gd name="T48" fmla="*/ 0 w 603"/>
                <a:gd name="T49" fmla="*/ 0 h 178"/>
                <a:gd name="T50" fmla="*/ 0 w 603"/>
                <a:gd name="T51" fmla="*/ 0 h 178"/>
                <a:gd name="T52" fmla="*/ 0 w 603"/>
                <a:gd name="T53" fmla="*/ 0 h 178"/>
                <a:gd name="T54" fmla="*/ 0 w 603"/>
                <a:gd name="T55" fmla="*/ 0 h 178"/>
                <a:gd name="T56" fmla="*/ 0 w 603"/>
                <a:gd name="T57" fmla="*/ 0 h 178"/>
                <a:gd name="T58" fmla="*/ 0 w 603"/>
                <a:gd name="T59" fmla="*/ 0 h 178"/>
                <a:gd name="T60" fmla="*/ 0 w 603"/>
                <a:gd name="T61" fmla="*/ 0 h 178"/>
                <a:gd name="T62" fmla="*/ 0 w 603"/>
                <a:gd name="T63" fmla="*/ 0 h 178"/>
                <a:gd name="T64" fmla="*/ 0 w 603"/>
                <a:gd name="T65" fmla="*/ 0 h 178"/>
                <a:gd name="T66" fmla="*/ 0 w 603"/>
                <a:gd name="T67" fmla="*/ 0 h 178"/>
                <a:gd name="T68" fmla="*/ 0 w 603"/>
                <a:gd name="T69" fmla="*/ 0 h 178"/>
                <a:gd name="T70" fmla="*/ 0 w 603"/>
                <a:gd name="T71" fmla="*/ 0 h 178"/>
                <a:gd name="T72" fmla="*/ 0 w 603"/>
                <a:gd name="T73" fmla="*/ 0 h 178"/>
                <a:gd name="T74" fmla="*/ 0 w 603"/>
                <a:gd name="T75" fmla="*/ 0 h 178"/>
                <a:gd name="T76" fmla="*/ 0 w 603"/>
                <a:gd name="T77" fmla="*/ 0 h 178"/>
                <a:gd name="T78" fmla="*/ 0 w 603"/>
                <a:gd name="T79" fmla="*/ 0 h 178"/>
                <a:gd name="T80" fmla="*/ 0 w 603"/>
                <a:gd name="T81" fmla="*/ 0 h 178"/>
                <a:gd name="T82" fmla="*/ 0 w 603"/>
                <a:gd name="T83" fmla="*/ 0 h 178"/>
                <a:gd name="T84" fmla="*/ 0 w 603"/>
                <a:gd name="T85" fmla="*/ 0 h 178"/>
                <a:gd name="T86" fmla="*/ 0 w 603"/>
                <a:gd name="T87" fmla="*/ 0 h 178"/>
                <a:gd name="T88" fmla="*/ 0 w 603"/>
                <a:gd name="T89" fmla="*/ 0 h 178"/>
                <a:gd name="T90" fmla="*/ 0 w 603"/>
                <a:gd name="T91" fmla="*/ 0 h 178"/>
                <a:gd name="T92" fmla="*/ 0 w 603"/>
                <a:gd name="T93" fmla="*/ 0 h 178"/>
                <a:gd name="T94" fmla="*/ 0 w 603"/>
                <a:gd name="T95" fmla="*/ 0 h 178"/>
                <a:gd name="T96" fmla="*/ 0 w 603"/>
                <a:gd name="T97" fmla="*/ 0 h 17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03"/>
                <a:gd name="T148" fmla="*/ 0 h 178"/>
                <a:gd name="T149" fmla="*/ 603 w 603"/>
                <a:gd name="T150" fmla="*/ 178 h 17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03" h="178">
                  <a:moveTo>
                    <a:pt x="301" y="0"/>
                  </a:moveTo>
                  <a:lnTo>
                    <a:pt x="328" y="1"/>
                  </a:lnTo>
                  <a:lnTo>
                    <a:pt x="354" y="4"/>
                  </a:lnTo>
                  <a:lnTo>
                    <a:pt x="379" y="8"/>
                  </a:lnTo>
                  <a:lnTo>
                    <a:pt x="404" y="13"/>
                  </a:lnTo>
                  <a:lnTo>
                    <a:pt x="428" y="21"/>
                  </a:lnTo>
                  <a:lnTo>
                    <a:pt x="451" y="30"/>
                  </a:lnTo>
                  <a:lnTo>
                    <a:pt x="473" y="39"/>
                  </a:lnTo>
                  <a:lnTo>
                    <a:pt x="493" y="51"/>
                  </a:lnTo>
                  <a:lnTo>
                    <a:pt x="513" y="62"/>
                  </a:lnTo>
                  <a:lnTo>
                    <a:pt x="530" y="77"/>
                  </a:lnTo>
                  <a:lnTo>
                    <a:pt x="547" y="91"/>
                  </a:lnTo>
                  <a:lnTo>
                    <a:pt x="561" y="107"/>
                  </a:lnTo>
                  <a:lnTo>
                    <a:pt x="574" y="123"/>
                  </a:lnTo>
                  <a:lnTo>
                    <a:pt x="586" y="140"/>
                  </a:lnTo>
                  <a:lnTo>
                    <a:pt x="595" y="159"/>
                  </a:lnTo>
                  <a:lnTo>
                    <a:pt x="603" y="178"/>
                  </a:lnTo>
                  <a:lnTo>
                    <a:pt x="588" y="178"/>
                  </a:lnTo>
                  <a:lnTo>
                    <a:pt x="565" y="178"/>
                  </a:lnTo>
                  <a:lnTo>
                    <a:pt x="534" y="178"/>
                  </a:lnTo>
                  <a:lnTo>
                    <a:pt x="496" y="178"/>
                  </a:lnTo>
                  <a:lnTo>
                    <a:pt x="452" y="178"/>
                  </a:lnTo>
                  <a:lnTo>
                    <a:pt x="404" y="178"/>
                  </a:lnTo>
                  <a:lnTo>
                    <a:pt x="353" y="178"/>
                  </a:lnTo>
                  <a:lnTo>
                    <a:pt x="302" y="178"/>
                  </a:lnTo>
                  <a:lnTo>
                    <a:pt x="250" y="178"/>
                  </a:lnTo>
                  <a:lnTo>
                    <a:pt x="199" y="178"/>
                  </a:lnTo>
                  <a:lnTo>
                    <a:pt x="151" y="178"/>
                  </a:lnTo>
                  <a:lnTo>
                    <a:pt x="107" y="178"/>
                  </a:lnTo>
                  <a:lnTo>
                    <a:pt x="69" y="178"/>
                  </a:lnTo>
                  <a:lnTo>
                    <a:pt x="38" y="178"/>
                  </a:lnTo>
                  <a:lnTo>
                    <a:pt x="15" y="178"/>
                  </a:lnTo>
                  <a:lnTo>
                    <a:pt x="0" y="178"/>
                  </a:lnTo>
                  <a:lnTo>
                    <a:pt x="8" y="159"/>
                  </a:lnTo>
                  <a:lnTo>
                    <a:pt x="17" y="140"/>
                  </a:lnTo>
                  <a:lnTo>
                    <a:pt x="28" y="123"/>
                  </a:lnTo>
                  <a:lnTo>
                    <a:pt x="41" y="107"/>
                  </a:lnTo>
                  <a:lnTo>
                    <a:pt x="56" y="91"/>
                  </a:lnTo>
                  <a:lnTo>
                    <a:pt x="72" y="77"/>
                  </a:lnTo>
                  <a:lnTo>
                    <a:pt x="90" y="62"/>
                  </a:lnTo>
                  <a:lnTo>
                    <a:pt x="110" y="51"/>
                  </a:lnTo>
                  <a:lnTo>
                    <a:pt x="129" y="39"/>
                  </a:lnTo>
                  <a:lnTo>
                    <a:pt x="151" y="30"/>
                  </a:lnTo>
                  <a:lnTo>
                    <a:pt x="173" y="21"/>
                  </a:lnTo>
                  <a:lnTo>
                    <a:pt x="198" y="13"/>
                  </a:lnTo>
                  <a:lnTo>
                    <a:pt x="223" y="8"/>
                  </a:lnTo>
                  <a:lnTo>
                    <a:pt x="247" y="4"/>
                  </a:lnTo>
                  <a:lnTo>
                    <a:pt x="274" y="1"/>
                  </a:lnTo>
                  <a:lnTo>
                    <a:pt x="301"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66" name="Freeform 989">
              <a:extLst>
                <a:ext uri="{FF2B5EF4-FFF2-40B4-BE49-F238E27FC236}">
                  <a16:creationId xmlns:a16="http://schemas.microsoft.com/office/drawing/2014/main" id="{237657DD-C254-4B4D-9CDA-73F73F5A478D}"/>
                </a:ext>
              </a:extLst>
            </p:cNvPr>
            <p:cNvSpPr>
              <a:spLocks/>
            </p:cNvSpPr>
            <p:nvPr/>
          </p:nvSpPr>
          <p:spPr bwMode="auto">
            <a:xfrm>
              <a:off x="523" y="2988"/>
              <a:ext cx="161" cy="28"/>
            </a:xfrm>
            <a:custGeom>
              <a:avLst/>
              <a:gdLst>
                <a:gd name="T0" fmla="*/ 0 w 705"/>
                <a:gd name="T1" fmla="*/ 0 h 122"/>
                <a:gd name="T2" fmla="*/ 0 w 705"/>
                <a:gd name="T3" fmla="*/ 0 h 122"/>
                <a:gd name="T4" fmla="*/ 0 w 705"/>
                <a:gd name="T5" fmla="*/ 0 h 122"/>
                <a:gd name="T6" fmla="*/ 0 w 705"/>
                <a:gd name="T7" fmla="*/ 0 h 122"/>
                <a:gd name="T8" fmla="*/ 0 w 705"/>
                <a:gd name="T9" fmla="*/ 0 h 122"/>
                <a:gd name="T10" fmla="*/ 0 w 705"/>
                <a:gd name="T11" fmla="*/ 0 h 122"/>
                <a:gd name="T12" fmla="*/ 0 w 705"/>
                <a:gd name="T13" fmla="*/ 0 h 122"/>
                <a:gd name="T14" fmla="*/ 0 w 705"/>
                <a:gd name="T15" fmla="*/ 0 h 122"/>
                <a:gd name="T16" fmla="*/ 0 w 705"/>
                <a:gd name="T17" fmla="*/ 0 h 122"/>
                <a:gd name="T18" fmla="*/ 0 w 705"/>
                <a:gd name="T19" fmla="*/ 0 h 122"/>
                <a:gd name="T20" fmla="*/ 0 w 705"/>
                <a:gd name="T21" fmla="*/ 0 h 122"/>
                <a:gd name="T22" fmla="*/ 0 w 705"/>
                <a:gd name="T23" fmla="*/ 0 h 122"/>
                <a:gd name="T24" fmla="*/ 0 w 705"/>
                <a:gd name="T25" fmla="*/ 0 h 122"/>
                <a:gd name="T26" fmla="*/ 0 w 705"/>
                <a:gd name="T27" fmla="*/ 0 h 122"/>
                <a:gd name="T28" fmla="*/ 0 w 705"/>
                <a:gd name="T29" fmla="*/ 0 h 122"/>
                <a:gd name="T30" fmla="*/ 0 w 705"/>
                <a:gd name="T31" fmla="*/ 0 h 122"/>
                <a:gd name="T32" fmla="*/ 0 w 705"/>
                <a:gd name="T33" fmla="*/ 0 h 1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5"/>
                <a:gd name="T52" fmla="*/ 0 h 122"/>
                <a:gd name="T53" fmla="*/ 705 w 705"/>
                <a:gd name="T54" fmla="*/ 122 h 1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5" h="122">
                  <a:moveTo>
                    <a:pt x="681" y="1"/>
                  </a:moveTo>
                  <a:lnTo>
                    <a:pt x="6" y="1"/>
                  </a:lnTo>
                  <a:lnTo>
                    <a:pt x="4" y="18"/>
                  </a:lnTo>
                  <a:lnTo>
                    <a:pt x="0" y="57"/>
                  </a:lnTo>
                  <a:lnTo>
                    <a:pt x="0" y="69"/>
                  </a:lnTo>
                  <a:lnTo>
                    <a:pt x="2" y="82"/>
                  </a:lnTo>
                  <a:lnTo>
                    <a:pt x="4" y="95"/>
                  </a:lnTo>
                  <a:lnTo>
                    <a:pt x="7" y="108"/>
                  </a:lnTo>
                  <a:lnTo>
                    <a:pt x="11" y="122"/>
                  </a:lnTo>
                  <a:lnTo>
                    <a:pt x="694" y="122"/>
                  </a:lnTo>
                  <a:lnTo>
                    <a:pt x="698" y="108"/>
                  </a:lnTo>
                  <a:lnTo>
                    <a:pt x="701" y="95"/>
                  </a:lnTo>
                  <a:lnTo>
                    <a:pt x="703" y="82"/>
                  </a:lnTo>
                  <a:lnTo>
                    <a:pt x="705" y="70"/>
                  </a:lnTo>
                  <a:lnTo>
                    <a:pt x="705" y="57"/>
                  </a:lnTo>
                  <a:lnTo>
                    <a:pt x="699" y="0"/>
                  </a:lnTo>
                  <a:lnTo>
                    <a:pt x="68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67" name="Freeform 990">
              <a:extLst>
                <a:ext uri="{FF2B5EF4-FFF2-40B4-BE49-F238E27FC236}">
                  <a16:creationId xmlns:a16="http://schemas.microsoft.com/office/drawing/2014/main" id="{E9CBB158-4C5D-4BDC-83FD-04CAA3BFD9D7}"/>
                </a:ext>
              </a:extLst>
            </p:cNvPr>
            <p:cNvSpPr>
              <a:spLocks/>
            </p:cNvSpPr>
            <p:nvPr/>
          </p:nvSpPr>
          <p:spPr bwMode="auto">
            <a:xfrm>
              <a:off x="532" y="2998"/>
              <a:ext cx="143" cy="9"/>
            </a:xfrm>
            <a:custGeom>
              <a:avLst/>
              <a:gdLst>
                <a:gd name="T0" fmla="*/ 0 w 625"/>
                <a:gd name="T1" fmla="*/ 0 h 42"/>
                <a:gd name="T2" fmla="*/ 0 w 625"/>
                <a:gd name="T3" fmla="*/ 0 h 42"/>
                <a:gd name="T4" fmla="*/ 0 w 625"/>
                <a:gd name="T5" fmla="*/ 0 h 42"/>
                <a:gd name="T6" fmla="*/ 0 w 625"/>
                <a:gd name="T7" fmla="*/ 0 h 42"/>
                <a:gd name="T8" fmla="*/ 0 w 625"/>
                <a:gd name="T9" fmla="*/ 0 h 42"/>
                <a:gd name="T10" fmla="*/ 0 w 625"/>
                <a:gd name="T11" fmla="*/ 0 h 42"/>
                <a:gd name="T12" fmla="*/ 0 w 625"/>
                <a:gd name="T13" fmla="*/ 0 h 42"/>
                <a:gd name="T14" fmla="*/ 0 w 625"/>
                <a:gd name="T15" fmla="*/ 0 h 42"/>
                <a:gd name="T16" fmla="*/ 0 w 625"/>
                <a:gd name="T17" fmla="*/ 0 h 42"/>
                <a:gd name="T18" fmla="*/ 0 w 625"/>
                <a:gd name="T19" fmla="*/ 0 h 42"/>
                <a:gd name="T20" fmla="*/ 0 w 625"/>
                <a:gd name="T21" fmla="*/ 0 h 42"/>
                <a:gd name="T22" fmla="*/ 0 w 625"/>
                <a:gd name="T23" fmla="*/ 0 h 42"/>
                <a:gd name="T24" fmla="*/ 0 w 625"/>
                <a:gd name="T25" fmla="*/ 0 h 42"/>
                <a:gd name="T26" fmla="*/ 0 w 625"/>
                <a:gd name="T27" fmla="*/ 0 h 42"/>
                <a:gd name="T28" fmla="*/ 0 w 625"/>
                <a:gd name="T29" fmla="*/ 0 h 42"/>
                <a:gd name="T30" fmla="*/ 0 w 625"/>
                <a:gd name="T31" fmla="*/ 0 h 42"/>
                <a:gd name="T32" fmla="*/ 0 w 625"/>
                <a:gd name="T33" fmla="*/ 0 h 42"/>
                <a:gd name="T34" fmla="*/ 0 w 625"/>
                <a:gd name="T35" fmla="*/ 0 h 42"/>
                <a:gd name="T36" fmla="*/ 0 w 625"/>
                <a:gd name="T37" fmla="*/ 0 h 42"/>
                <a:gd name="T38" fmla="*/ 0 w 625"/>
                <a:gd name="T39" fmla="*/ 0 h 42"/>
                <a:gd name="T40" fmla="*/ 0 w 625"/>
                <a:gd name="T41" fmla="*/ 0 h 42"/>
                <a:gd name="T42" fmla="*/ 0 w 625"/>
                <a:gd name="T43" fmla="*/ 0 h 42"/>
                <a:gd name="T44" fmla="*/ 0 w 625"/>
                <a:gd name="T45" fmla="*/ 0 h 42"/>
                <a:gd name="T46" fmla="*/ 0 w 625"/>
                <a:gd name="T47" fmla="*/ 0 h 42"/>
                <a:gd name="T48" fmla="*/ 0 w 625"/>
                <a:gd name="T49" fmla="*/ 0 h 42"/>
                <a:gd name="T50" fmla="*/ 0 w 625"/>
                <a:gd name="T51" fmla="*/ 0 h 42"/>
                <a:gd name="T52" fmla="*/ 0 w 625"/>
                <a:gd name="T53" fmla="*/ 0 h 42"/>
                <a:gd name="T54" fmla="*/ 0 w 625"/>
                <a:gd name="T55" fmla="*/ 0 h 42"/>
                <a:gd name="T56" fmla="*/ 0 w 625"/>
                <a:gd name="T57" fmla="*/ 0 h 42"/>
                <a:gd name="T58" fmla="*/ 0 w 625"/>
                <a:gd name="T59" fmla="*/ 0 h 42"/>
                <a:gd name="T60" fmla="*/ 0 w 625"/>
                <a:gd name="T61" fmla="*/ 0 h 42"/>
                <a:gd name="T62" fmla="*/ 0 w 625"/>
                <a:gd name="T63" fmla="*/ 0 h 42"/>
                <a:gd name="T64" fmla="*/ 0 w 625"/>
                <a:gd name="T65" fmla="*/ 0 h 42"/>
                <a:gd name="T66" fmla="*/ 0 w 625"/>
                <a:gd name="T67" fmla="*/ 0 h 42"/>
                <a:gd name="T68" fmla="*/ 0 w 625"/>
                <a:gd name="T69" fmla="*/ 0 h 42"/>
                <a:gd name="T70" fmla="*/ 0 w 625"/>
                <a:gd name="T71" fmla="*/ 0 h 42"/>
                <a:gd name="T72" fmla="*/ 0 w 625"/>
                <a:gd name="T73" fmla="*/ 0 h 42"/>
                <a:gd name="T74" fmla="*/ 0 w 625"/>
                <a:gd name="T75" fmla="*/ 0 h 42"/>
                <a:gd name="T76" fmla="*/ 0 w 625"/>
                <a:gd name="T77" fmla="*/ 0 h 42"/>
                <a:gd name="T78" fmla="*/ 0 w 625"/>
                <a:gd name="T79" fmla="*/ 0 h 42"/>
                <a:gd name="T80" fmla="*/ 0 w 625"/>
                <a:gd name="T81" fmla="*/ 0 h 42"/>
                <a:gd name="T82" fmla="*/ 0 w 625"/>
                <a:gd name="T83" fmla="*/ 0 h 42"/>
                <a:gd name="T84" fmla="*/ 0 w 625"/>
                <a:gd name="T85" fmla="*/ 0 h 42"/>
                <a:gd name="T86" fmla="*/ 0 w 625"/>
                <a:gd name="T87" fmla="*/ 0 h 42"/>
                <a:gd name="T88" fmla="*/ 0 w 625"/>
                <a:gd name="T89" fmla="*/ 0 h 42"/>
                <a:gd name="T90" fmla="*/ 0 w 625"/>
                <a:gd name="T91" fmla="*/ 0 h 42"/>
                <a:gd name="T92" fmla="*/ 0 w 625"/>
                <a:gd name="T93" fmla="*/ 0 h 42"/>
                <a:gd name="T94" fmla="*/ 0 w 625"/>
                <a:gd name="T95" fmla="*/ 0 h 42"/>
                <a:gd name="T96" fmla="*/ 0 w 625"/>
                <a:gd name="T97" fmla="*/ 0 h 4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5"/>
                <a:gd name="T148" fmla="*/ 0 h 42"/>
                <a:gd name="T149" fmla="*/ 625 w 625"/>
                <a:gd name="T150" fmla="*/ 42 h 4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5" h="42">
                  <a:moveTo>
                    <a:pt x="623" y="0"/>
                  </a:moveTo>
                  <a:lnTo>
                    <a:pt x="624" y="6"/>
                  </a:lnTo>
                  <a:lnTo>
                    <a:pt x="624" y="11"/>
                  </a:lnTo>
                  <a:lnTo>
                    <a:pt x="625" y="15"/>
                  </a:lnTo>
                  <a:lnTo>
                    <a:pt x="625" y="16"/>
                  </a:lnTo>
                  <a:lnTo>
                    <a:pt x="625" y="22"/>
                  </a:lnTo>
                  <a:lnTo>
                    <a:pt x="624" y="29"/>
                  </a:lnTo>
                  <a:lnTo>
                    <a:pt x="623" y="35"/>
                  </a:lnTo>
                  <a:lnTo>
                    <a:pt x="622" y="42"/>
                  </a:lnTo>
                  <a:lnTo>
                    <a:pt x="610" y="42"/>
                  </a:lnTo>
                  <a:lnTo>
                    <a:pt x="588" y="42"/>
                  </a:lnTo>
                  <a:lnTo>
                    <a:pt x="555" y="42"/>
                  </a:lnTo>
                  <a:lnTo>
                    <a:pt x="516" y="42"/>
                  </a:lnTo>
                  <a:lnTo>
                    <a:pt x="471" y="42"/>
                  </a:lnTo>
                  <a:lnTo>
                    <a:pt x="421" y="42"/>
                  </a:lnTo>
                  <a:lnTo>
                    <a:pt x="368" y="42"/>
                  </a:lnTo>
                  <a:lnTo>
                    <a:pt x="313" y="42"/>
                  </a:lnTo>
                  <a:lnTo>
                    <a:pt x="258" y="42"/>
                  </a:lnTo>
                  <a:lnTo>
                    <a:pt x="205" y="42"/>
                  </a:lnTo>
                  <a:lnTo>
                    <a:pt x="154" y="42"/>
                  </a:lnTo>
                  <a:lnTo>
                    <a:pt x="109" y="42"/>
                  </a:lnTo>
                  <a:lnTo>
                    <a:pt x="70" y="42"/>
                  </a:lnTo>
                  <a:lnTo>
                    <a:pt x="39" y="42"/>
                  </a:lnTo>
                  <a:lnTo>
                    <a:pt x="15" y="42"/>
                  </a:lnTo>
                  <a:lnTo>
                    <a:pt x="3" y="42"/>
                  </a:lnTo>
                  <a:lnTo>
                    <a:pt x="2" y="35"/>
                  </a:lnTo>
                  <a:lnTo>
                    <a:pt x="1" y="29"/>
                  </a:lnTo>
                  <a:lnTo>
                    <a:pt x="0" y="22"/>
                  </a:lnTo>
                  <a:lnTo>
                    <a:pt x="0" y="16"/>
                  </a:lnTo>
                  <a:lnTo>
                    <a:pt x="0" y="15"/>
                  </a:lnTo>
                  <a:lnTo>
                    <a:pt x="1" y="11"/>
                  </a:lnTo>
                  <a:lnTo>
                    <a:pt x="1" y="6"/>
                  </a:lnTo>
                  <a:lnTo>
                    <a:pt x="2" y="0"/>
                  </a:lnTo>
                  <a:lnTo>
                    <a:pt x="14" y="0"/>
                  </a:lnTo>
                  <a:lnTo>
                    <a:pt x="37" y="0"/>
                  </a:lnTo>
                  <a:lnTo>
                    <a:pt x="68" y="0"/>
                  </a:lnTo>
                  <a:lnTo>
                    <a:pt x="109" y="0"/>
                  </a:lnTo>
                  <a:lnTo>
                    <a:pt x="154" y="0"/>
                  </a:lnTo>
                  <a:lnTo>
                    <a:pt x="204" y="0"/>
                  </a:lnTo>
                  <a:lnTo>
                    <a:pt x="257" y="0"/>
                  </a:lnTo>
                  <a:lnTo>
                    <a:pt x="313" y="0"/>
                  </a:lnTo>
                  <a:lnTo>
                    <a:pt x="368" y="0"/>
                  </a:lnTo>
                  <a:lnTo>
                    <a:pt x="421" y="0"/>
                  </a:lnTo>
                  <a:lnTo>
                    <a:pt x="471" y="0"/>
                  </a:lnTo>
                  <a:lnTo>
                    <a:pt x="516" y="0"/>
                  </a:lnTo>
                  <a:lnTo>
                    <a:pt x="557" y="0"/>
                  </a:lnTo>
                  <a:lnTo>
                    <a:pt x="588" y="0"/>
                  </a:lnTo>
                  <a:lnTo>
                    <a:pt x="611" y="0"/>
                  </a:lnTo>
                  <a:lnTo>
                    <a:pt x="623"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68" name="Freeform 991">
              <a:extLst>
                <a:ext uri="{FF2B5EF4-FFF2-40B4-BE49-F238E27FC236}">
                  <a16:creationId xmlns:a16="http://schemas.microsoft.com/office/drawing/2014/main" id="{FFB97703-0271-4E1C-B350-D02666F2AC1B}"/>
                </a:ext>
              </a:extLst>
            </p:cNvPr>
            <p:cNvSpPr>
              <a:spLocks/>
            </p:cNvSpPr>
            <p:nvPr/>
          </p:nvSpPr>
          <p:spPr bwMode="auto">
            <a:xfrm>
              <a:off x="428" y="2787"/>
              <a:ext cx="212" cy="223"/>
            </a:xfrm>
            <a:custGeom>
              <a:avLst/>
              <a:gdLst>
                <a:gd name="T0" fmla="*/ 0 w 927"/>
                <a:gd name="T1" fmla="*/ 0 h 975"/>
                <a:gd name="T2" fmla="*/ 0 w 927"/>
                <a:gd name="T3" fmla="*/ 0 h 975"/>
                <a:gd name="T4" fmla="*/ 0 w 927"/>
                <a:gd name="T5" fmla="*/ 0 h 975"/>
                <a:gd name="T6" fmla="*/ 0 w 927"/>
                <a:gd name="T7" fmla="*/ 0 h 975"/>
                <a:gd name="T8" fmla="*/ 0 w 927"/>
                <a:gd name="T9" fmla="*/ 0 h 975"/>
                <a:gd name="T10" fmla="*/ 0 w 927"/>
                <a:gd name="T11" fmla="*/ 0 h 975"/>
                <a:gd name="T12" fmla="*/ 0 w 927"/>
                <a:gd name="T13" fmla="*/ 0 h 975"/>
                <a:gd name="T14" fmla="*/ 0 w 927"/>
                <a:gd name="T15" fmla="*/ 0 h 975"/>
                <a:gd name="T16" fmla="*/ 0 w 927"/>
                <a:gd name="T17" fmla="*/ 0 h 975"/>
                <a:gd name="T18" fmla="*/ 0 w 927"/>
                <a:gd name="T19" fmla="*/ 0 h 975"/>
                <a:gd name="T20" fmla="*/ 0 w 927"/>
                <a:gd name="T21" fmla="*/ 0 h 975"/>
                <a:gd name="T22" fmla="*/ 0 w 927"/>
                <a:gd name="T23" fmla="*/ 0 h 975"/>
                <a:gd name="T24" fmla="*/ 0 w 927"/>
                <a:gd name="T25" fmla="*/ 0 h 975"/>
                <a:gd name="T26" fmla="*/ 0 w 927"/>
                <a:gd name="T27" fmla="*/ 0 h 975"/>
                <a:gd name="T28" fmla="*/ 0 w 927"/>
                <a:gd name="T29" fmla="*/ 0 h 975"/>
                <a:gd name="T30" fmla="*/ 0 w 927"/>
                <a:gd name="T31" fmla="*/ 0 h 975"/>
                <a:gd name="T32" fmla="*/ 0 w 927"/>
                <a:gd name="T33" fmla="*/ 0 h 975"/>
                <a:gd name="T34" fmla="*/ 0 w 927"/>
                <a:gd name="T35" fmla="*/ 0 h 975"/>
                <a:gd name="T36" fmla="*/ 0 w 927"/>
                <a:gd name="T37" fmla="*/ 0 h 975"/>
                <a:gd name="T38" fmla="*/ 0 w 927"/>
                <a:gd name="T39" fmla="*/ 0 h 975"/>
                <a:gd name="T40" fmla="*/ 0 w 927"/>
                <a:gd name="T41" fmla="*/ 0 h 975"/>
                <a:gd name="T42" fmla="*/ 0 w 927"/>
                <a:gd name="T43" fmla="*/ 0 h 975"/>
                <a:gd name="T44" fmla="*/ 0 w 927"/>
                <a:gd name="T45" fmla="*/ 0 h 975"/>
                <a:gd name="T46" fmla="*/ 0 w 927"/>
                <a:gd name="T47" fmla="*/ 0 h 975"/>
                <a:gd name="T48" fmla="*/ 0 w 927"/>
                <a:gd name="T49" fmla="*/ 0 h 975"/>
                <a:gd name="T50" fmla="*/ 0 w 927"/>
                <a:gd name="T51" fmla="*/ 0 h 975"/>
                <a:gd name="T52" fmla="*/ 0 w 927"/>
                <a:gd name="T53" fmla="*/ 0 h 975"/>
                <a:gd name="T54" fmla="*/ 0 w 927"/>
                <a:gd name="T55" fmla="*/ 0 h 975"/>
                <a:gd name="T56" fmla="*/ 0 w 927"/>
                <a:gd name="T57" fmla="*/ 0 h 975"/>
                <a:gd name="T58" fmla="*/ 0 w 927"/>
                <a:gd name="T59" fmla="*/ 0 h 975"/>
                <a:gd name="T60" fmla="*/ 0 w 927"/>
                <a:gd name="T61" fmla="*/ 0 h 975"/>
                <a:gd name="T62" fmla="*/ 0 w 927"/>
                <a:gd name="T63" fmla="*/ 0 h 975"/>
                <a:gd name="T64" fmla="*/ 0 w 927"/>
                <a:gd name="T65" fmla="*/ 0 h 975"/>
                <a:gd name="T66" fmla="*/ 0 w 927"/>
                <a:gd name="T67" fmla="*/ 0 h 975"/>
                <a:gd name="T68" fmla="*/ 0 w 927"/>
                <a:gd name="T69" fmla="*/ 0 h 975"/>
                <a:gd name="T70" fmla="*/ 0 w 927"/>
                <a:gd name="T71" fmla="*/ 0 h 975"/>
                <a:gd name="T72" fmla="*/ 0 w 927"/>
                <a:gd name="T73" fmla="*/ 0 h 975"/>
                <a:gd name="T74" fmla="*/ 0 w 927"/>
                <a:gd name="T75" fmla="*/ 0 h 975"/>
                <a:gd name="T76" fmla="*/ 0 w 927"/>
                <a:gd name="T77" fmla="*/ 0 h 975"/>
                <a:gd name="T78" fmla="*/ 0 w 927"/>
                <a:gd name="T79" fmla="*/ 0 h 975"/>
                <a:gd name="T80" fmla="*/ 0 w 927"/>
                <a:gd name="T81" fmla="*/ 0 h 975"/>
                <a:gd name="T82" fmla="*/ 0 w 927"/>
                <a:gd name="T83" fmla="*/ 0 h 975"/>
                <a:gd name="T84" fmla="*/ 0 w 927"/>
                <a:gd name="T85" fmla="*/ 0 h 975"/>
                <a:gd name="T86" fmla="*/ 0 w 927"/>
                <a:gd name="T87" fmla="*/ 0 h 975"/>
                <a:gd name="T88" fmla="*/ 0 w 927"/>
                <a:gd name="T89" fmla="*/ 0 h 975"/>
                <a:gd name="T90" fmla="*/ 0 w 927"/>
                <a:gd name="T91" fmla="*/ 0 h 975"/>
                <a:gd name="T92" fmla="*/ 0 w 927"/>
                <a:gd name="T93" fmla="*/ 0 h 975"/>
                <a:gd name="T94" fmla="*/ 0 w 927"/>
                <a:gd name="T95" fmla="*/ 0 h 97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27"/>
                <a:gd name="T145" fmla="*/ 0 h 975"/>
                <a:gd name="T146" fmla="*/ 927 w 927"/>
                <a:gd name="T147" fmla="*/ 975 h 97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27" h="975">
                  <a:moveTo>
                    <a:pt x="245" y="0"/>
                  </a:moveTo>
                  <a:lnTo>
                    <a:pt x="7" y="7"/>
                  </a:lnTo>
                  <a:lnTo>
                    <a:pt x="4" y="24"/>
                  </a:lnTo>
                  <a:lnTo>
                    <a:pt x="4" y="29"/>
                  </a:lnTo>
                  <a:lnTo>
                    <a:pt x="3" y="42"/>
                  </a:lnTo>
                  <a:lnTo>
                    <a:pt x="0" y="59"/>
                  </a:lnTo>
                  <a:lnTo>
                    <a:pt x="0" y="81"/>
                  </a:lnTo>
                  <a:lnTo>
                    <a:pt x="2" y="105"/>
                  </a:lnTo>
                  <a:lnTo>
                    <a:pt x="3" y="129"/>
                  </a:lnTo>
                  <a:lnTo>
                    <a:pt x="8" y="155"/>
                  </a:lnTo>
                  <a:lnTo>
                    <a:pt x="16" y="181"/>
                  </a:lnTo>
                  <a:lnTo>
                    <a:pt x="26" y="205"/>
                  </a:lnTo>
                  <a:lnTo>
                    <a:pt x="41" y="227"/>
                  </a:lnTo>
                  <a:lnTo>
                    <a:pt x="59" y="244"/>
                  </a:lnTo>
                  <a:lnTo>
                    <a:pt x="82" y="258"/>
                  </a:lnTo>
                  <a:lnTo>
                    <a:pt x="101" y="265"/>
                  </a:lnTo>
                  <a:lnTo>
                    <a:pt x="124" y="271"/>
                  </a:lnTo>
                  <a:lnTo>
                    <a:pt x="153" y="276"/>
                  </a:lnTo>
                  <a:lnTo>
                    <a:pt x="184" y="283"/>
                  </a:lnTo>
                  <a:lnTo>
                    <a:pt x="219" y="288"/>
                  </a:lnTo>
                  <a:lnTo>
                    <a:pt x="257" y="293"/>
                  </a:lnTo>
                  <a:lnTo>
                    <a:pt x="294" y="297"/>
                  </a:lnTo>
                  <a:lnTo>
                    <a:pt x="335" y="302"/>
                  </a:lnTo>
                  <a:lnTo>
                    <a:pt x="375" y="306"/>
                  </a:lnTo>
                  <a:lnTo>
                    <a:pt x="414" y="310"/>
                  </a:lnTo>
                  <a:lnTo>
                    <a:pt x="453" y="314"/>
                  </a:lnTo>
                  <a:lnTo>
                    <a:pt x="490" y="317"/>
                  </a:lnTo>
                  <a:lnTo>
                    <a:pt x="522" y="319"/>
                  </a:lnTo>
                  <a:lnTo>
                    <a:pt x="553" y="322"/>
                  </a:lnTo>
                  <a:lnTo>
                    <a:pt x="579" y="324"/>
                  </a:lnTo>
                  <a:lnTo>
                    <a:pt x="600" y="326"/>
                  </a:lnTo>
                  <a:lnTo>
                    <a:pt x="582" y="370"/>
                  </a:lnTo>
                  <a:lnTo>
                    <a:pt x="556" y="430"/>
                  </a:lnTo>
                  <a:lnTo>
                    <a:pt x="527" y="503"/>
                  </a:lnTo>
                  <a:lnTo>
                    <a:pt x="496" y="584"/>
                  </a:lnTo>
                  <a:lnTo>
                    <a:pt x="465" y="673"/>
                  </a:lnTo>
                  <a:lnTo>
                    <a:pt x="436" y="763"/>
                  </a:lnTo>
                  <a:lnTo>
                    <a:pt x="413" y="850"/>
                  </a:lnTo>
                  <a:lnTo>
                    <a:pt x="396" y="930"/>
                  </a:lnTo>
                  <a:lnTo>
                    <a:pt x="388" y="975"/>
                  </a:lnTo>
                  <a:lnTo>
                    <a:pt x="427" y="950"/>
                  </a:lnTo>
                  <a:lnTo>
                    <a:pt x="448" y="937"/>
                  </a:lnTo>
                  <a:lnTo>
                    <a:pt x="473" y="920"/>
                  </a:lnTo>
                  <a:lnTo>
                    <a:pt x="500" y="903"/>
                  </a:lnTo>
                  <a:lnTo>
                    <a:pt x="531" y="885"/>
                  </a:lnTo>
                  <a:lnTo>
                    <a:pt x="564" y="865"/>
                  </a:lnTo>
                  <a:lnTo>
                    <a:pt x="598" y="846"/>
                  </a:lnTo>
                  <a:lnTo>
                    <a:pt x="633" y="825"/>
                  </a:lnTo>
                  <a:lnTo>
                    <a:pt x="668" y="806"/>
                  </a:lnTo>
                  <a:lnTo>
                    <a:pt x="704" y="787"/>
                  </a:lnTo>
                  <a:lnTo>
                    <a:pt x="738" y="769"/>
                  </a:lnTo>
                  <a:lnTo>
                    <a:pt x="772" y="754"/>
                  </a:lnTo>
                  <a:lnTo>
                    <a:pt x="805" y="739"/>
                  </a:lnTo>
                  <a:lnTo>
                    <a:pt x="833" y="729"/>
                  </a:lnTo>
                  <a:lnTo>
                    <a:pt x="861" y="720"/>
                  </a:lnTo>
                  <a:lnTo>
                    <a:pt x="884" y="713"/>
                  </a:lnTo>
                  <a:lnTo>
                    <a:pt x="903" y="712"/>
                  </a:lnTo>
                  <a:lnTo>
                    <a:pt x="927" y="712"/>
                  </a:lnTo>
                  <a:lnTo>
                    <a:pt x="923" y="689"/>
                  </a:lnTo>
                  <a:lnTo>
                    <a:pt x="911" y="618"/>
                  </a:lnTo>
                  <a:lnTo>
                    <a:pt x="900" y="544"/>
                  </a:lnTo>
                  <a:lnTo>
                    <a:pt x="888" y="469"/>
                  </a:lnTo>
                  <a:lnTo>
                    <a:pt x="876" y="396"/>
                  </a:lnTo>
                  <a:lnTo>
                    <a:pt x="867" y="330"/>
                  </a:lnTo>
                  <a:lnTo>
                    <a:pt x="859" y="275"/>
                  </a:lnTo>
                  <a:lnTo>
                    <a:pt x="853" y="235"/>
                  </a:lnTo>
                  <a:lnTo>
                    <a:pt x="851" y="214"/>
                  </a:lnTo>
                  <a:lnTo>
                    <a:pt x="850" y="196"/>
                  </a:lnTo>
                  <a:lnTo>
                    <a:pt x="845" y="177"/>
                  </a:lnTo>
                  <a:lnTo>
                    <a:pt x="837" y="160"/>
                  </a:lnTo>
                  <a:lnTo>
                    <a:pt x="827" y="145"/>
                  </a:lnTo>
                  <a:lnTo>
                    <a:pt x="812" y="132"/>
                  </a:lnTo>
                  <a:lnTo>
                    <a:pt x="795" y="123"/>
                  </a:lnTo>
                  <a:lnTo>
                    <a:pt x="775" y="116"/>
                  </a:lnTo>
                  <a:lnTo>
                    <a:pt x="751" y="114"/>
                  </a:lnTo>
                  <a:lnTo>
                    <a:pt x="740" y="114"/>
                  </a:lnTo>
                  <a:lnTo>
                    <a:pt x="721" y="112"/>
                  </a:lnTo>
                  <a:lnTo>
                    <a:pt x="697" y="110"/>
                  </a:lnTo>
                  <a:lnTo>
                    <a:pt x="668" y="107"/>
                  </a:lnTo>
                  <a:lnTo>
                    <a:pt x="635" y="105"/>
                  </a:lnTo>
                  <a:lnTo>
                    <a:pt x="600" y="102"/>
                  </a:lnTo>
                  <a:lnTo>
                    <a:pt x="563" y="98"/>
                  </a:lnTo>
                  <a:lnTo>
                    <a:pt x="523" y="94"/>
                  </a:lnTo>
                  <a:lnTo>
                    <a:pt x="483" y="90"/>
                  </a:lnTo>
                  <a:lnTo>
                    <a:pt x="444" y="86"/>
                  </a:lnTo>
                  <a:lnTo>
                    <a:pt x="406" y="82"/>
                  </a:lnTo>
                  <a:lnTo>
                    <a:pt x="371" y="79"/>
                  </a:lnTo>
                  <a:lnTo>
                    <a:pt x="337" y="75"/>
                  </a:lnTo>
                  <a:lnTo>
                    <a:pt x="309" y="72"/>
                  </a:lnTo>
                  <a:lnTo>
                    <a:pt x="284" y="69"/>
                  </a:lnTo>
                  <a:lnTo>
                    <a:pt x="266" y="68"/>
                  </a:lnTo>
                  <a:lnTo>
                    <a:pt x="266" y="50"/>
                  </a:lnTo>
                  <a:lnTo>
                    <a:pt x="266" y="27"/>
                  </a:lnTo>
                  <a:lnTo>
                    <a:pt x="266" y="8"/>
                  </a:lnTo>
                  <a:lnTo>
                    <a:pt x="266" y="0"/>
                  </a:lnTo>
                  <a:lnTo>
                    <a:pt x="2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69" name="Freeform 992">
              <a:extLst>
                <a:ext uri="{FF2B5EF4-FFF2-40B4-BE49-F238E27FC236}">
                  <a16:creationId xmlns:a16="http://schemas.microsoft.com/office/drawing/2014/main" id="{0C0B3D68-C0EC-465C-97D6-694253139A6D}"/>
                </a:ext>
              </a:extLst>
            </p:cNvPr>
            <p:cNvSpPr>
              <a:spLocks/>
            </p:cNvSpPr>
            <p:nvPr/>
          </p:nvSpPr>
          <p:spPr bwMode="auto">
            <a:xfrm>
              <a:off x="437" y="2796"/>
              <a:ext cx="193" cy="195"/>
            </a:xfrm>
            <a:custGeom>
              <a:avLst/>
              <a:gdLst>
                <a:gd name="T0" fmla="*/ 0 w 842"/>
                <a:gd name="T1" fmla="*/ 0 h 852"/>
                <a:gd name="T2" fmla="*/ 0 w 842"/>
                <a:gd name="T3" fmla="*/ 0 h 852"/>
                <a:gd name="T4" fmla="*/ 0 w 842"/>
                <a:gd name="T5" fmla="*/ 0 h 852"/>
                <a:gd name="T6" fmla="*/ 0 w 842"/>
                <a:gd name="T7" fmla="*/ 0 h 852"/>
                <a:gd name="T8" fmla="*/ 0 w 842"/>
                <a:gd name="T9" fmla="*/ 0 h 852"/>
                <a:gd name="T10" fmla="*/ 0 w 842"/>
                <a:gd name="T11" fmla="*/ 0 h 852"/>
                <a:gd name="T12" fmla="*/ 0 w 842"/>
                <a:gd name="T13" fmla="*/ 0 h 852"/>
                <a:gd name="T14" fmla="*/ 0 w 842"/>
                <a:gd name="T15" fmla="*/ 0 h 852"/>
                <a:gd name="T16" fmla="*/ 0 w 842"/>
                <a:gd name="T17" fmla="*/ 0 h 852"/>
                <a:gd name="T18" fmla="*/ 0 w 842"/>
                <a:gd name="T19" fmla="*/ 0 h 852"/>
                <a:gd name="T20" fmla="*/ 0 w 842"/>
                <a:gd name="T21" fmla="*/ 0 h 852"/>
                <a:gd name="T22" fmla="*/ 0 w 842"/>
                <a:gd name="T23" fmla="*/ 0 h 852"/>
                <a:gd name="T24" fmla="*/ 0 w 842"/>
                <a:gd name="T25" fmla="*/ 0 h 852"/>
                <a:gd name="T26" fmla="*/ 0 w 842"/>
                <a:gd name="T27" fmla="*/ 0 h 852"/>
                <a:gd name="T28" fmla="*/ 0 w 842"/>
                <a:gd name="T29" fmla="*/ 0 h 852"/>
                <a:gd name="T30" fmla="*/ 0 w 842"/>
                <a:gd name="T31" fmla="*/ 0 h 852"/>
                <a:gd name="T32" fmla="*/ 0 w 842"/>
                <a:gd name="T33" fmla="*/ 0 h 852"/>
                <a:gd name="T34" fmla="*/ 0 w 842"/>
                <a:gd name="T35" fmla="*/ 0 h 852"/>
                <a:gd name="T36" fmla="*/ 0 w 842"/>
                <a:gd name="T37" fmla="*/ 0 h 852"/>
                <a:gd name="T38" fmla="*/ 0 w 842"/>
                <a:gd name="T39" fmla="*/ 0 h 852"/>
                <a:gd name="T40" fmla="*/ 0 w 842"/>
                <a:gd name="T41" fmla="*/ 0 h 852"/>
                <a:gd name="T42" fmla="*/ 0 w 842"/>
                <a:gd name="T43" fmla="*/ 0 h 852"/>
                <a:gd name="T44" fmla="*/ 0 w 842"/>
                <a:gd name="T45" fmla="*/ 0 h 852"/>
                <a:gd name="T46" fmla="*/ 0 w 842"/>
                <a:gd name="T47" fmla="*/ 0 h 852"/>
                <a:gd name="T48" fmla="*/ 0 w 842"/>
                <a:gd name="T49" fmla="*/ 0 h 852"/>
                <a:gd name="T50" fmla="*/ 0 w 842"/>
                <a:gd name="T51" fmla="*/ 0 h 852"/>
                <a:gd name="T52" fmla="*/ 0 w 842"/>
                <a:gd name="T53" fmla="*/ 0 h 852"/>
                <a:gd name="T54" fmla="*/ 0 w 842"/>
                <a:gd name="T55" fmla="*/ 0 h 852"/>
                <a:gd name="T56" fmla="*/ 0 w 842"/>
                <a:gd name="T57" fmla="*/ 0 h 852"/>
                <a:gd name="T58" fmla="*/ 0 w 842"/>
                <a:gd name="T59" fmla="*/ 0 h 852"/>
                <a:gd name="T60" fmla="*/ 0 w 842"/>
                <a:gd name="T61" fmla="*/ 0 h 852"/>
                <a:gd name="T62" fmla="*/ 0 w 842"/>
                <a:gd name="T63" fmla="*/ 0 h 852"/>
                <a:gd name="T64" fmla="*/ 0 w 842"/>
                <a:gd name="T65" fmla="*/ 0 h 852"/>
                <a:gd name="T66" fmla="*/ 0 w 842"/>
                <a:gd name="T67" fmla="*/ 0 h 852"/>
                <a:gd name="T68" fmla="*/ 0 w 842"/>
                <a:gd name="T69" fmla="*/ 0 h 852"/>
                <a:gd name="T70" fmla="*/ 0 w 842"/>
                <a:gd name="T71" fmla="*/ 0 h 852"/>
                <a:gd name="T72" fmla="*/ 0 w 842"/>
                <a:gd name="T73" fmla="*/ 0 h 852"/>
                <a:gd name="T74" fmla="*/ 0 w 842"/>
                <a:gd name="T75" fmla="*/ 0 h 852"/>
                <a:gd name="T76" fmla="*/ 0 w 842"/>
                <a:gd name="T77" fmla="*/ 0 h 852"/>
                <a:gd name="T78" fmla="*/ 0 w 842"/>
                <a:gd name="T79" fmla="*/ 0 h 852"/>
                <a:gd name="T80" fmla="*/ 0 w 842"/>
                <a:gd name="T81" fmla="*/ 0 h 852"/>
                <a:gd name="T82" fmla="*/ 0 w 842"/>
                <a:gd name="T83" fmla="*/ 0 h 852"/>
                <a:gd name="T84" fmla="*/ 0 w 842"/>
                <a:gd name="T85" fmla="*/ 0 h 852"/>
                <a:gd name="T86" fmla="*/ 0 w 842"/>
                <a:gd name="T87" fmla="*/ 0 h 852"/>
                <a:gd name="T88" fmla="*/ 0 w 842"/>
                <a:gd name="T89" fmla="*/ 0 h 852"/>
                <a:gd name="T90" fmla="*/ 0 w 842"/>
                <a:gd name="T91" fmla="*/ 0 h 852"/>
                <a:gd name="T92" fmla="*/ 0 w 842"/>
                <a:gd name="T93" fmla="*/ 0 h 852"/>
                <a:gd name="T94" fmla="*/ 0 w 842"/>
                <a:gd name="T95" fmla="*/ 0 h 852"/>
                <a:gd name="T96" fmla="*/ 0 w 842"/>
                <a:gd name="T97" fmla="*/ 0 h 852"/>
                <a:gd name="T98" fmla="*/ 0 w 842"/>
                <a:gd name="T99" fmla="*/ 0 h 85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2"/>
                <a:gd name="T151" fmla="*/ 0 h 852"/>
                <a:gd name="T152" fmla="*/ 842 w 842"/>
                <a:gd name="T153" fmla="*/ 852 h 85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2" h="852">
                  <a:moveTo>
                    <a:pt x="188" y="0"/>
                  </a:moveTo>
                  <a:lnTo>
                    <a:pt x="188" y="18"/>
                  </a:lnTo>
                  <a:lnTo>
                    <a:pt x="188" y="39"/>
                  </a:lnTo>
                  <a:lnTo>
                    <a:pt x="188" y="56"/>
                  </a:lnTo>
                  <a:lnTo>
                    <a:pt x="188" y="62"/>
                  </a:lnTo>
                  <a:lnTo>
                    <a:pt x="205" y="64"/>
                  </a:lnTo>
                  <a:lnTo>
                    <a:pt x="213" y="65"/>
                  </a:lnTo>
                  <a:lnTo>
                    <a:pt x="229" y="66"/>
                  </a:lnTo>
                  <a:lnTo>
                    <a:pt x="254" y="69"/>
                  </a:lnTo>
                  <a:lnTo>
                    <a:pt x="284" y="73"/>
                  </a:lnTo>
                  <a:lnTo>
                    <a:pt x="321" y="77"/>
                  </a:lnTo>
                  <a:lnTo>
                    <a:pt x="360" y="80"/>
                  </a:lnTo>
                  <a:lnTo>
                    <a:pt x="403" y="84"/>
                  </a:lnTo>
                  <a:lnTo>
                    <a:pt x="445" y="90"/>
                  </a:lnTo>
                  <a:lnTo>
                    <a:pt x="490" y="93"/>
                  </a:lnTo>
                  <a:lnTo>
                    <a:pt x="534" y="99"/>
                  </a:lnTo>
                  <a:lnTo>
                    <a:pt x="576" y="103"/>
                  </a:lnTo>
                  <a:lnTo>
                    <a:pt x="613" y="105"/>
                  </a:lnTo>
                  <a:lnTo>
                    <a:pt x="647" y="109"/>
                  </a:lnTo>
                  <a:lnTo>
                    <a:pt x="676" y="110"/>
                  </a:lnTo>
                  <a:lnTo>
                    <a:pt x="698" y="113"/>
                  </a:lnTo>
                  <a:lnTo>
                    <a:pt x="712" y="113"/>
                  </a:lnTo>
                  <a:lnTo>
                    <a:pt x="727" y="114"/>
                  </a:lnTo>
                  <a:lnTo>
                    <a:pt x="740" y="118"/>
                  </a:lnTo>
                  <a:lnTo>
                    <a:pt x="750" y="123"/>
                  </a:lnTo>
                  <a:lnTo>
                    <a:pt x="759" y="131"/>
                  </a:lnTo>
                  <a:lnTo>
                    <a:pt x="766" y="140"/>
                  </a:lnTo>
                  <a:lnTo>
                    <a:pt x="769" y="151"/>
                  </a:lnTo>
                  <a:lnTo>
                    <a:pt x="772" y="161"/>
                  </a:lnTo>
                  <a:lnTo>
                    <a:pt x="773" y="173"/>
                  </a:lnTo>
                  <a:lnTo>
                    <a:pt x="776" y="199"/>
                  </a:lnTo>
                  <a:lnTo>
                    <a:pt x="783" y="247"/>
                  </a:lnTo>
                  <a:lnTo>
                    <a:pt x="792" y="311"/>
                  </a:lnTo>
                  <a:lnTo>
                    <a:pt x="802" y="382"/>
                  </a:lnTo>
                  <a:lnTo>
                    <a:pt x="814" y="456"/>
                  </a:lnTo>
                  <a:lnTo>
                    <a:pt x="825" y="528"/>
                  </a:lnTo>
                  <a:lnTo>
                    <a:pt x="835" y="589"/>
                  </a:lnTo>
                  <a:lnTo>
                    <a:pt x="842" y="633"/>
                  </a:lnTo>
                  <a:lnTo>
                    <a:pt x="820" y="638"/>
                  </a:lnTo>
                  <a:lnTo>
                    <a:pt x="794" y="646"/>
                  </a:lnTo>
                  <a:lnTo>
                    <a:pt x="768" y="655"/>
                  </a:lnTo>
                  <a:lnTo>
                    <a:pt x="740" y="667"/>
                  </a:lnTo>
                  <a:lnTo>
                    <a:pt x="710" y="681"/>
                  </a:lnTo>
                  <a:lnTo>
                    <a:pt x="678" y="696"/>
                  </a:lnTo>
                  <a:lnTo>
                    <a:pt x="647" y="711"/>
                  </a:lnTo>
                  <a:lnTo>
                    <a:pt x="616" y="728"/>
                  </a:lnTo>
                  <a:lnTo>
                    <a:pt x="585" y="745"/>
                  </a:lnTo>
                  <a:lnTo>
                    <a:pt x="553" y="762"/>
                  </a:lnTo>
                  <a:lnTo>
                    <a:pt x="524" y="779"/>
                  </a:lnTo>
                  <a:lnTo>
                    <a:pt x="496" y="796"/>
                  </a:lnTo>
                  <a:lnTo>
                    <a:pt x="470" y="811"/>
                  </a:lnTo>
                  <a:lnTo>
                    <a:pt x="445" y="826"/>
                  </a:lnTo>
                  <a:lnTo>
                    <a:pt x="423" y="840"/>
                  </a:lnTo>
                  <a:lnTo>
                    <a:pt x="405" y="852"/>
                  </a:lnTo>
                  <a:lnTo>
                    <a:pt x="429" y="759"/>
                  </a:lnTo>
                  <a:lnTo>
                    <a:pt x="458" y="663"/>
                  </a:lnTo>
                  <a:lnTo>
                    <a:pt x="491" y="567"/>
                  </a:lnTo>
                  <a:lnTo>
                    <a:pt x="525" y="476"/>
                  </a:lnTo>
                  <a:lnTo>
                    <a:pt x="557" y="397"/>
                  </a:lnTo>
                  <a:lnTo>
                    <a:pt x="583" y="333"/>
                  </a:lnTo>
                  <a:lnTo>
                    <a:pt x="602" y="291"/>
                  </a:lnTo>
                  <a:lnTo>
                    <a:pt x="609" y="274"/>
                  </a:lnTo>
                  <a:lnTo>
                    <a:pt x="621" y="248"/>
                  </a:lnTo>
                  <a:lnTo>
                    <a:pt x="593" y="247"/>
                  </a:lnTo>
                  <a:lnTo>
                    <a:pt x="563" y="244"/>
                  </a:lnTo>
                  <a:lnTo>
                    <a:pt x="529" y="242"/>
                  </a:lnTo>
                  <a:lnTo>
                    <a:pt x="492" y="239"/>
                  </a:lnTo>
                  <a:lnTo>
                    <a:pt x="455" y="237"/>
                  </a:lnTo>
                  <a:lnTo>
                    <a:pt x="416" y="233"/>
                  </a:lnTo>
                  <a:lnTo>
                    <a:pt x="375" y="229"/>
                  </a:lnTo>
                  <a:lnTo>
                    <a:pt x="335" y="225"/>
                  </a:lnTo>
                  <a:lnTo>
                    <a:pt x="294" y="221"/>
                  </a:lnTo>
                  <a:lnTo>
                    <a:pt x="255" y="217"/>
                  </a:lnTo>
                  <a:lnTo>
                    <a:pt x="219" y="212"/>
                  </a:lnTo>
                  <a:lnTo>
                    <a:pt x="183" y="207"/>
                  </a:lnTo>
                  <a:lnTo>
                    <a:pt x="150" y="203"/>
                  </a:lnTo>
                  <a:lnTo>
                    <a:pt x="121" y="198"/>
                  </a:lnTo>
                  <a:lnTo>
                    <a:pt x="95" y="191"/>
                  </a:lnTo>
                  <a:lnTo>
                    <a:pt x="75" y="186"/>
                  </a:lnTo>
                  <a:lnTo>
                    <a:pt x="59" y="181"/>
                  </a:lnTo>
                  <a:lnTo>
                    <a:pt x="43" y="172"/>
                  </a:lnTo>
                  <a:lnTo>
                    <a:pt x="30" y="157"/>
                  </a:lnTo>
                  <a:lnTo>
                    <a:pt x="20" y="142"/>
                  </a:lnTo>
                  <a:lnTo>
                    <a:pt x="12" y="122"/>
                  </a:lnTo>
                  <a:lnTo>
                    <a:pt x="7" y="103"/>
                  </a:lnTo>
                  <a:lnTo>
                    <a:pt x="3" y="80"/>
                  </a:lnTo>
                  <a:lnTo>
                    <a:pt x="0" y="60"/>
                  </a:lnTo>
                  <a:lnTo>
                    <a:pt x="0" y="39"/>
                  </a:lnTo>
                  <a:lnTo>
                    <a:pt x="0" y="30"/>
                  </a:lnTo>
                  <a:lnTo>
                    <a:pt x="2" y="22"/>
                  </a:lnTo>
                  <a:lnTo>
                    <a:pt x="2" y="13"/>
                  </a:lnTo>
                  <a:lnTo>
                    <a:pt x="3" y="5"/>
                  </a:lnTo>
                  <a:lnTo>
                    <a:pt x="17" y="5"/>
                  </a:lnTo>
                  <a:lnTo>
                    <a:pt x="38" y="4"/>
                  </a:lnTo>
                  <a:lnTo>
                    <a:pt x="64" y="2"/>
                  </a:lnTo>
                  <a:lnTo>
                    <a:pt x="94" y="2"/>
                  </a:lnTo>
                  <a:lnTo>
                    <a:pt x="123" y="1"/>
                  </a:lnTo>
                  <a:lnTo>
                    <a:pt x="150" y="0"/>
                  </a:lnTo>
                  <a:lnTo>
                    <a:pt x="172" y="0"/>
                  </a:lnTo>
                  <a:lnTo>
                    <a:pt x="188"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70" name="Freeform 993">
              <a:extLst>
                <a:ext uri="{FF2B5EF4-FFF2-40B4-BE49-F238E27FC236}">
                  <a16:creationId xmlns:a16="http://schemas.microsoft.com/office/drawing/2014/main" id="{5515C297-5E82-429B-947F-0D302C62437B}"/>
                </a:ext>
              </a:extLst>
            </p:cNvPr>
            <p:cNvSpPr>
              <a:spLocks/>
            </p:cNvSpPr>
            <p:nvPr/>
          </p:nvSpPr>
          <p:spPr bwMode="auto">
            <a:xfrm>
              <a:off x="521" y="2420"/>
              <a:ext cx="108" cy="109"/>
            </a:xfrm>
            <a:custGeom>
              <a:avLst/>
              <a:gdLst>
                <a:gd name="T0" fmla="*/ 0 w 471"/>
                <a:gd name="T1" fmla="*/ 0 h 475"/>
                <a:gd name="T2" fmla="*/ 0 w 471"/>
                <a:gd name="T3" fmla="*/ 0 h 475"/>
                <a:gd name="T4" fmla="*/ 0 w 471"/>
                <a:gd name="T5" fmla="*/ 0 h 475"/>
                <a:gd name="T6" fmla="*/ 0 w 471"/>
                <a:gd name="T7" fmla="*/ 0 h 475"/>
                <a:gd name="T8" fmla="*/ 0 w 471"/>
                <a:gd name="T9" fmla="*/ 0 h 475"/>
                <a:gd name="T10" fmla="*/ 0 w 471"/>
                <a:gd name="T11" fmla="*/ 0 h 475"/>
                <a:gd name="T12" fmla="*/ 0 w 471"/>
                <a:gd name="T13" fmla="*/ 0 h 475"/>
                <a:gd name="T14" fmla="*/ 0 w 471"/>
                <a:gd name="T15" fmla="*/ 0 h 475"/>
                <a:gd name="T16" fmla="*/ 0 w 471"/>
                <a:gd name="T17" fmla="*/ 0 h 475"/>
                <a:gd name="T18" fmla="*/ 0 w 471"/>
                <a:gd name="T19" fmla="*/ 0 h 475"/>
                <a:gd name="T20" fmla="*/ 0 w 471"/>
                <a:gd name="T21" fmla="*/ 0 h 475"/>
                <a:gd name="T22" fmla="*/ 0 w 471"/>
                <a:gd name="T23" fmla="*/ 0 h 475"/>
                <a:gd name="T24" fmla="*/ 0 w 471"/>
                <a:gd name="T25" fmla="*/ 0 h 475"/>
                <a:gd name="T26" fmla="*/ 0 w 471"/>
                <a:gd name="T27" fmla="*/ 0 h 475"/>
                <a:gd name="T28" fmla="*/ 0 w 471"/>
                <a:gd name="T29" fmla="*/ 0 h 475"/>
                <a:gd name="T30" fmla="*/ 0 w 471"/>
                <a:gd name="T31" fmla="*/ 0 h 475"/>
                <a:gd name="T32" fmla="*/ 0 w 471"/>
                <a:gd name="T33" fmla="*/ 0 h 475"/>
                <a:gd name="T34" fmla="*/ 0 w 471"/>
                <a:gd name="T35" fmla="*/ 0 h 475"/>
                <a:gd name="T36" fmla="*/ 0 w 471"/>
                <a:gd name="T37" fmla="*/ 0 h 475"/>
                <a:gd name="T38" fmla="*/ 0 w 471"/>
                <a:gd name="T39" fmla="*/ 0 h 475"/>
                <a:gd name="T40" fmla="*/ 0 w 471"/>
                <a:gd name="T41" fmla="*/ 0 h 475"/>
                <a:gd name="T42" fmla="*/ 0 w 471"/>
                <a:gd name="T43" fmla="*/ 0 h 475"/>
                <a:gd name="T44" fmla="*/ 0 w 471"/>
                <a:gd name="T45" fmla="*/ 0 h 475"/>
                <a:gd name="T46" fmla="*/ 0 w 471"/>
                <a:gd name="T47" fmla="*/ 0 h 475"/>
                <a:gd name="T48" fmla="*/ 0 w 471"/>
                <a:gd name="T49" fmla="*/ 0 h 475"/>
                <a:gd name="T50" fmla="*/ 0 w 471"/>
                <a:gd name="T51" fmla="*/ 0 h 475"/>
                <a:gd name="T52" fmla="*/ 0 w 471"/>
                <a:gd name="T53" fmla="*/ 0 h 475"/>
                <a:gd name="T54" fmla="*/ 0 w 471"/>
                <a:gd name="T55" fmla="*/ 0 h 475"/>
                <a:gd name="T56" fmla="*/ 0 w 471"/>
                <a:gd name="T57" fmla="*/ 0 h 475"/>
                <a:gd name="T58" fmla="*/ 0 w 471"/>
                <a:gd name="T59" fmla="*/ 0 h 475"/>
                <a:gd name="T60" fmla="*/ 0 w 471"/>
                <a:gd name="T61" fmla="*/ 0 h 475"/>
                <a:gd name="T62" fmla="*/ 0 w 471"/>
                <a:gd name="T63" fmla="*/ 0 h 475"/>
                <a:gd name="T64" fmla="*/ 0 w 471"/>
                <a:gd name="T65" fmla="*/ 0 h 475"/>
                <a:gd name="T66" fmla="*/ 0 w 471"/>
                <a:gd name="T67" fmla="*/ 0 h 475"/>
                <a:gd name="T68" fmla="*/ 0 w 471"/>
                <a:gd name="T69" fmla="*/ 0 h 475"/>
                <a:gd name="T70" fmla="*/ 0 w 471"/>
                <a:gd name="T71" fmla="*/ 0 h 475"/>
                <a:gd name="T72" fmla="*/ 0 w 471"/>
                <a:gd name="T73" fmla="*/ 0 h 475"/>
                <a:gd name="T74" fmla="*/ 0 w 471"/>
                <a:gd name="T75" fmla="*/ 0 h 475"/>
                <a:gd name="T76" fmla="*/ 0 w 471"/>
                <a:gd name="T77" fmla="*/ 0 h 475"/>
                <a:gd name="T78" fmla="*/ 0 w 471"/>
                <a:gd name="T79" fmla="*/ 0 h 475"/>
                <a:gd name="T80" fmla="*/ 0 w 471"/>
                <a:gd name="T81" fmla="*/ 0 h 475"/>
                <a:gd name="T82" fmla="*/ 0 w 471"/>
                <a:gd name="T83" fmla="*/ 0 h 475"/>
                <a:gd name="T84" fmla="*/ 0 w 471"/>
                <a:gd name="T85" fmla="*/ 0 h 475"/>
                <a:gd name="T86" fmla="*/ 0 w 471"/>
                <a:gd name="T87" fmla="*/ 0 h 475"/>
                <a:gd name="T88" fmla="*/ 0 w 471"/>
                <a:gd name="T89" fmla="*/ 0 h 475"/>
                <a:gd name="T90" fmla="*/ 0 w 471"/>
                <a:gd name="T91" fmla="*/ 0 h 475"/>
                <a:gd name="T92" fmla="*/ 0 w 471"/>
                <a:gd name="T93" fmla="*/ 0 h 475"/>
                <a:gd name="T94" fmla="*/ 0 w 471"/>
                <a:gd name="T95" fmla="*/ 0 h 475"/>
                <a:gd name="T96" fmla="*/ 0 w 471"/>
                <a:gd name="T97" fmla="*/ 0 h 475"/>
                <a:gd name="T98" fmla="*/ 0 w 471"/>
                <a:gd name="T99" fmla="*/ 0 h 475"/>
                <a:gd name="T100" fmla="*/ 0 w 471"/>
                <a:gd name="T101" fmla="*/ 0 h 47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71"/>
                <a:gd name="T154" fmla="*/ 0 h 475"/>
                <a:gd name="T155" fmla="*/ 471 w 471"/>
                <a:gd name="T156" fmla="*/ 475 h 47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71" h="475">
                  <a:moveTo>
                    <a:pt x="254" y="0"/>
                  </a:moveTo>
                  <a:lnTo>
                    <a:pt x="230" y="6"/>
                  </a:lnTo>
                  <a:lnTo>
                    <a:pt x="207" y="11"/>
                  </a:lnTo>
                  <a:lnTo>
                    <a:pt x="186" y="17"/>
                  </a:lnTo>
                  <a:lnTo>
                    <a:pt x="165" y="24"/>
                  </a:lnTo>
                  <a:lnTo>
                    <a:pt x="147" y="32"/>
                  </a:lnTo>
                  <a:lnTo>
                    <a:pt x="129" y="39"/>
                  </a:lnTo>
                  <a:lnTo>
                    <a:pt x="112" y="48"/>
                  </a:lnTo>
                  <a:lnTo>
                    <a:pt x="96" y="58"/>
                  </a:lnTo>
                  <a:lnTo>
                    <a:pt x="82" y="68"/>
                  </a:lnTo>
                  <a:lnTo>
                    <a:pt x="69" y="78"/>
                  </a:lnTo>
                  <a:lnTo>
                    <a:pt x="57" y="89"/>
                  </a:lnTo>
                  <a:lnTo>
                    <a:pt x="46" y="100"/>
                  </a:lnTo>
                  <a:lnTo>
                    <a:pt x="36" y="113"/>
                  </a:lnTo>
                  <a:lnTo>
                    <a:pt x="27" y="126"/>
                  </a:lnTo>
                  <a:lnTo>
                    <a:pt x="21" y="139"/>
                  </a:lnTo>
                  <a:lnTo>
                    <a:pt x="14" y="154"/>
                  </a:lnTo>
                  <a:lnTo>
                    <a:pt x="8" y="172"/>
                  </a:lnTo>
                  <a:lnTo>
                    <a:pt x="4" y="190"/>
                  </a:lnTo>
                  <a:lnTo>
                    <a:pt x="1" y="210"/>
                  </a:lnTo>
                  <a:lnTo>
                    <a:pt x="0" y="228"/>
                  </a:lnTo>
                  <a:lnTo>
                    <a:pt x="3" y="262"/>
                  </a:lnTo>
                  <a:lnTo>
                    <a:pt x="9" y="294"/>
                  </a:lnTo>
                  <a:lnTo>
                    <a:pt x="18" y="324"/>
                  </a:lnTo>
                  <a:lnTo>
                    <a:pt x="30" y="351"/>
                  </a:lnTo>
                  <a:lnTo>
                    <a:pt x="40" y="376"/>
                  </a:lnTo>
                  <a:lnTo>
                    <a:pt x="52" y="396"/>
                  </a:lnTo>
                  <a:lnTo>
                    <a:pt x="61" y="409"/>
                  </a:lnTo>
                  <a:lnTo>
                    <a:pt x="66" y="418"/>
                  </a:lnTo>
                  <a:lnTo>
                    <a:pt x="73" y="435"/>
                  </a:lnTo>
                  <a:lnTo>
                    <a:pt x="81" y="449"/>
                  </a:lnTo>
                  <a:lnTo>
                    <a:pt x="90" y="458"/>
                  </a:lnTo>
                  <a:lnTo>
                    <a:pt x="99" y="465"/>
                  </a:lnTo>
                  <a:lnTo>
                    <a:pt x="112" y="470"/>
                  </a:lnTo>
                  <a:lnTo>
                    <a:pt x="125" y="474"/>
                  </a:lnTo>
                  <a:lnTo>
                    <a:pt x="137" y="475"/>
                  </a:lnTo>
                  <a:lnTo>
                    <a:pt x="148" y="474"/>
                  </a:lnTo>
                  <a:lnTo>
                    <a:pt x="160" y="472"/>
                  </a:lnTo>
                  <a:lnTo>
                    <a:pt x="168" y="471"/>
                  </a:lnTo>
                  <a:lnTo>
                    <a:pt x="174" y="469"/>
                  </a:lnTo>
                  <a:lnTo>
                    <a:pt x="178" y="467"/>
                  </a:lnTo>
                  <a:lnTo>
                    <a:pt x="185" y="463"/>
                  </a:lnTo>
                  <a:lnTo>
                    <a:pt x="190" y="457"/>
                  </a:lnTo>
                  <a:lnTo>
                    <a:pt x="194" y="449"/>
                  </a:lnTo>
                  <a:lnTo>
                    <a:pt x="194" y="441"/>
                  </a:lnTo>
                  <a:lnTo>
                    <a:pt x="191" y="420"/>
                  </a:lnTo>
                  <a:lnTo>
                    <a:pt x="191" y="401"/>
                  </a:lnTo>
                  <a:lnTo>
                    <a:pt x="191" y="383"/>
                  </a:lnTo>
                  <a:lnTo>
                    <a:pt x="195" y="366"/>
                  </a:lnTo>
                  <a:lnTo>
                    <a:pt x="199" y="350"/>
                  </a:lnTo>
                  <a:lnTo>
                    <a:pt x="207" y="336"/>
                  </a:lnTo>
                  <a:lnTo>
                    <a:pt x="215" y="322"/>
                  </a:lnTo>
                  <a:lnTo>
                    <a:pt x="225" y="310"/>
                  </a:lnTo>
                  <a:lnTo>
                    <a:pt x="238" y="297"/>
                  </a:lnTo>
                  <a:lnTo>
                    <a:pt x="254" y="286"/>
                  </a:lnTo>
                  <a:lnTo>
                    <a:pt x="271" y="276"/>
                  </a:lnTo>
                  <a:lnTo>
                    <a:pt x="288" y="268"/>
                  </a:lnTo>
                  <a:lnTo>
                    <a:pt x="306" y="263"/>
                  </a:lnTo>
                  <a:lnTo>
                    <a:pt x="324" y="258"/>
                  </a:lnTo>
                  <a:lnTo>
                    <a:pt x="342" y="254"/>
                  </a:lnTo>
                  <a:lnTo>
                    <a:pt x="359" y="251"/>
                  </a:lnTo>
                  <a:lnTo>
                    <a:pt x="376" y="249"/>
                  </a:lnTo>
                  <a:lnTo>
                    <a:pt x="392" y="247"/>
                  </a:lnTo>
                  <a:lnTo>
                    <a:pt x="406" y="247"/>
                  </a:lnTo>
                  <a:lnTo>
                    <a:pt x="419" y="246"/>
                  </a:lnTo>
                  <a:lnTo>
                    <a:pt x="429" y="247"/>
                  </a:lnTo>
                  <a:lnTo>
                    <a:pt x="437" y="247"/>
                  </a:lnTo>
                  <a:lnTo>
                    <a:pt x="442" y="247"/>
                  </a:lnTo>
                  <a:lnTo>
                    <a:pt x="444" y="247"/>
                  </a:lnTo>
                  <a:lnTo>
                    <a:pt x="452" y="247"/>
                  </a:lnTo>
                  <a:lnTo>
                    <a:pt x="458" y="245"/>
                  </a:lnTo>
                  <a:lnTo>
                    <a:pt x="463" y="241"/>
                  </a:lnTo>
                  <a:lnTo>
                    <a:pt x="468" y="234"/>
                  </a:lnTo>
                  <a:lnTo>
                    <a:pt x="471" y="228"/>
                  </a:lnTo>
                  <a:lnTo>
                    <a:pt x="471" y="220"/>
                  </a:lnTo>
                  <a:lnTo>
                    <a:pt x="468" y="214"/>
                  </a:lnTo>
                  <a:lnTo>
                    <a:pt x="465" y="208"/>
                  </a:lnTo>
                  <a:lnTo>
                    <a:pt x="401" y="136"/>
                  </a:lnTo>
                  <a:lnTo>
                    <a:pt x="396" y="132"/>
                  </a:lnTo>
                  <a:lnTo>
                    <a:pt x="389" y="129"/>
                  </a:lnTo>
                  <a:lnTo>
                    <a:pt x="383" y="128"/>
                  </a:lnTo>
                  <a:lnTo>
                    <a:pt x="376" y="129"/>
                  </a:lnTo>
                  <a:lnTo>
                    <a:pt x="375" y="129"/>
                  </a:lnTo>
                  <a:lnTo>
                    <a:pt x="372" y="129"/>
                  </a:lnTo>
                  <a:lnTo>
                    <a:pt x="376" y="126"/>
                  </a:lnTo>
                  <a:lnTo>
                    <a:pt x="379" y="123"/>
                  </a:lnTo>
                  <a:lnTo>
                    <a:pt x="380" y="119"/>
                  </a:lnTo>
                  <a:lnTo>
                    <a:pt x="381" y="113"/>
                  </a:lnTo>
                  <a:lnTo>
                    <a:pt x="381" y="112"/>
                  </a:lnTo>
                  <a:lnTo>
                    <a:pt x="380" y="107"/>
                  </a:lnTo>
                  <a:lnTo>
                    <a:pt x="379" y="102"/>
                  </a:lnTo>
                  <a:lnTo>
                    <a:pt x="376" y="98"/>
                  </a:lnTo>
                  <a:lnTo>
                    <a:pt x="373" y="94"/>
                  </a:lnTo>
                  <a:lnTo>
                    <a:pt x="273" y="6"/>
                  </a:lnTo>
                  <a:lnTo>
                    <a:pt x="269" y="3"/>
                  </a:lnTo>
                  <a:lnTo>
                    <a:pt x="264" y="0"/>
                  </a:lnTo>
                  <a:lnTo>
                    <a:pt x="259" y="0"/>
                  </a:lnTo>
                  <a:lnTo>
                    <a:pt x="25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71" name="Freeform 994">
              <a:extLst>
                <a:ext uri="{FF2B5EF4-FFF2-40B4-BE49-F238E27FC236}">
                  <a16:creationId xmlns:a16="http://schemas.microsoft.com/office/drawing/2014/main" id="{8EACBA08-E511-4B60-BD4C-3D6E39CF0309}"/>
                </a:ext>
              </a:extLst>
            </p:cNvPr>
            <p:cNvSpPr>
              <a:spLocks/>
            </p:cNvSpPr>
            <p:nvPr/>
          </p:nvSpPr>
          <p:spPr bwMode="auto">
            <a:xfrm>
              <a:off x="533" y="2432"/>
              <a:ext cx="79" cy="86"/>
            </a:xfrm>
            <a:custGeom>
              <a:avLst/>
              <a:gdLst>
                <a:gd name="T0" fmla="*/ 0 w 345"/>
                <a:gd name="T1" fmla="*/ 0 h 377"/>
                <a:gd name="T2" fmla="*/ 0 w 345"/>
                <a:gd name="T3" fmla="*/ 0 h 377"/>
                <a:gd name="T4" fmla="*/ 0 w 345"/>
                <a:gd name="T5" fmla="*/ 0 h 377"/>
                <a:gd name="T6" fmla="*/ 0 w 345"/>
                <a:gd name="T7" fmla="*/ 0 h 377"/>
                <a:gd name="T8" fmla="*/ 0 w 345"/>
                <a:gd name="T9" fmla="*/ 0 h 377"/>
                <a:gd name="T10" fmla="*/ 0 w 345"/>
                <a:gd name="T11" fmla="*/ 0 h 377"/>
                <a:gd name="T12" fmla="*/ 0 w 345"/>
                <a:gd name="T13" fmla="*/ 0 h 377"/>
                <a:gd name="T14" fmla="*/ 0 w 345"/>
                <a:gd name="T15" fmla="*/ 0 h 377"/>
                <a:gd name="T16" fmla="*/ 0 w 345"/>
                <a:gd name="T17" fmla="*/ 0 h 377"/>
                <a:gd name="T18" fmla="*/ 0 w 345"/>
                <a:gd name="T19" fmla="*/ 0 h 377"/>
                <a:gd name="T20" fmla="*/ 0 w 345"/>
                <a:gd name="T21" fmla="*/ 0 h 377"/>
                <a:gd name="T22" fmla="*/ 0 w 345"/>
                <a:gd name="T23" fmla="*/ 0 h 377"/>
                <a:gd name="T24" fmla="*/ 0 w 345"/>
                <a:gd name="T25" fmla="*/ 0 h 377"/>
                <a:gd name="T26" fmla="*/ 0 w 345"/>
                <a:gd name="T27" fmla="*/ 0 h 377"/>
                <a:gd name="T28" fmla="*/ 0 w 345"/>
                <a:gd name="T29" fmla="*/ 0 h 377"/>
                <a:gd name="T30" fmla="*/ 0 w 345"/>
                <a:gd name="T31" fmla="*/ 0 h 377"/>
                <a:gd name="T32" fmla="*/ 0 w 345"/>
                <a:gd name="T33" fmla="*/ 0 h 377"/>
                <a:gd name="T34" fmla="*/ 0 w 345"/>
                <a:gd name="T35" fmla="*/ 0 h 377"/>
                <a:gd name="T36" fmla="*/ 0 w 345"/>
                <a:gd name="T37" fmla="*/ 0 h 377"/>
                <a:gd name="T38" fmla="*/ 0 w 345"/>
                <a:gd name="T39" fmla="*/ 0 h 377"/>
                <a:gd name="T40" fmla="*/ 0 w 345"/>
                <a:gd name="T41" fmla="*/ 0 h 377"/>
                <a:gd name="T42" fmla="*/ 0 w 345"/>
                <a:gd name="T43" fmla="*/ 0 h 377"/>
                <a:gd name="T44" fmla="*/ 0 w 345"/>
                <a:gd name="T45" fmla="*/ 0 h 377"/>
                <a:gd name="T46" fmla="*/ 0 w 345"/>
                <a:gd name="T47" fmla="*/ 0 h 377"/>
                <a:gd name="T48" fmla="*/ 0 w 345"/>
                <a:gd name="T49" fmla="*/ 0 h 377"/>
                <a:gd name="T50" fmla="*/ 0 w 345"/>
                <a:gd name="T51" fmla="*/ 0 h 377"/>
                <a:gd name="T52" fmla="*/ 0 w 345"/>
                <a:gd name="T53" fmla="*/ 0 h 377"/>
                <a:gd name="T54" fmla="*/ 0 w 345"/>
                <a:gd name="T55" fmla="*/ 0 h 377"/>
                <a:gd name="T56" fmla="*/ 0 w 345"/>
                <a:gd name="T57" fmla="*/ 0 h 377"/>
                <a:gd name="T58" fmla="*/ 0 w 345"/>
                <a:gd name="T59" fmla="*/ 0 h 377"/>
                <a:gd name="T60" fmla="*/ 0 w 345"/>
                <a:gd name="T61" fmla="*/ 0 h 377"/>
                <a:gd name="T62" fmla="*/ 0 w 345"/>
                <a:gd name="T63" fmla="*/ 0 h 377"/>
                <a:gd name="T64" fmla="*/ 0 w 345"/>
                <a:gd name="T65" fmla="*/ 0 h 377"/>
                <a:gd name="T66" fmla="*/ 0 w 345"/>
                <a:gd name="T67" fmla="*/ 0 h 377"/>
                <a:gd name="T68" fmla="*/ 0 w 345"/>
                <a:gd name="T69" fmla="*/ 0 h 377"/>
                <a:gd name="T70" fmla="*/ 0 w 345"/>
                <a:gd name="T71" fmla="*/ 0 h 377"/>
                <a:gd name="T72" fmla="*/ 0 w 345"/>
                <a:gd name="T73" fmla="*/ 0 h 377"/>
                <a:gd name="T74" fmla="*/ 0 w 345"/>
                <a:gd name="T75" fmla="*/ 0 h 377"/>
                <a:gd name="T76" fmla="*/ 0 w 345"/>
                <a:gd name="T77" fmla="*/ 0 h 377"/>
                <a:gd name="T78" fmla="*/ 0 w 345"/>
                <a:gd name="T79" fmla="*/ 0 h 377"/>
                <a:gd name="T80" fmla="*/ 0 w 345"/>
                <a:gd name="T81" fmla="*/ 0 h 377"/>
                <a:gd name="T82" fmla="*/ 0 w 345"/>
                <a:gd name="T83" fmla="*/ 0 h 377"/>
                <a:gd name="T84" fmla="*/ 0 w 345"/>
                <a:gd name="T85" fmla="*/ 0 h 377"/>
                <a:gd name="T86" fmla="*/ 0 w 345"/>
                <a:gd name="T87" fmla="*/ 0 h 377"/>
                <a:gd name="T88" fmla="*/ 0 w 345"/>
                <a:gd name="T89" fmla="*/ 0 h 377"/>
                <a:gd name="T90" fmla="*/ 0 w 345"/>
                <a:gd name="T91" fmla="*/ 0 h 3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45"/>
                <a:gd name="T139" fmla="*/ 0 h 377"/>
                <a:gd name="T140" fmla="*/ 345 w 345"/>
                <a:gd name="T141" fmla="*/ 377 h 3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45" h="377">
                  <a:moveTo>
                    <a:pt x="73" y="373"/>
                  </a:moveTo>
                  <a:lnTo>
                    <a:pt x="70" y="372"/>
                  </a:lnTo>
                  <a:lnTo>
                    <a:pt x="68" y="368"/>
                  </a:lnTo>
                  <a:lnTo>
                    <a:pt x="64" y="361"/>
                  </a:lnTo>
                  <a:lnTo>
                    <a:pt x="61" y="352"/>
                  </a:lnTo>
                  <a:lnTo>
                    <a:pt x="61" y="350"/>
                  </a:lnTo>
                  <a:lnTo>
                    <a:pt x="60" y="347"/>
                  </a:lnTo>
                  <a:lnTo>
                    <a:pt x="60" y="346"/>
                  </a:lnTo>
                  <a:lnTo>
                    <a:pt x="59" y="343"/>
                  </a:lnTo>
                  <a:lnTo>
                    <a:pt x="56" y="339"/>
                  </a:lnTo>
                  <a:lnTo>
                    <a:pt x="50" y="329"/>
                  </a:lnTo>
                  <a:lnTo>
                    <a:pt x="39" y="312"/>
                  </a:lnTo>
                  <a:lnTo>
                    <a:pt x="29" y="291"/>
                  </a:lnTo>
                  <a:lnTo>
                    <a:pt x="18" y="266"/>
                  </a:lnTo>
                  <a:lnTo>
                    <a:pt x="9" y="239"/>
                  </a:lnTo>
                  <a:lnTo>
                    <a:pt x="3" y="209"/>
                  </a:lnTo>
                  <a:lnTo>
                    <a:pt x="0" y="178"/>
                  </a:lnTo>
                  <a:lnTo>
                    <a:pt x="0" y="164"/>
                  </a:lnTo>
                  <a:lnTo>
                    <a:pt x="3" y="149"/>
                  </a:lnTo>
                  <a:lnTo>
                    <a:pt x="5" y="136"/>
                  </a:lnTo>
                  <a:lnTo>
                    <a:pt x="11" y="122"/>
                  </a:lnTo>
                  <a:lnTo>
                    <a:pt x="21" y="100"/>
                  </a:lnTo>
                  <a:lnTo>
                    <a:pt x="35" y="80"/>
                  </a:lnTo>
                  <a:lnTo>
                    <a:pt x="53" y="63"/>
                  </a:lnTo>
                  <a:lnTo>
                    <a:pt x="76" y="47"/>
                  </a:lnTo>
                  <a:lnTo>
                    <a:pt x="102" y="32"/>
                  </a:lnTo>
                  <a:lnTo>
                    <a:pt x="132" y="19"/>
                  </a:lnTo>
                  <a:lnTo>
                    <a:pt x="165" y="9"/>
                  </a:lnTo>
                  <a:lnTo>
                    <a:pt x="203" y="0"/>
                  </a:lnTo>
                  <a:lnTo>
                    <a:pt x="208" y="5"/>
                  </a:lnTo>
                  <a:lnTo>
                    <a:pt x="215" y="10"/>
                  </a:lnTo>
                  <a:lnTo>
                    <a:pt x="224" y="18"/>
                  </a:lnTo>
                  <a:lnTo>
                    <a:pt x="233" y="26"/>
                  </a:lnTo>
                  <a:lnTo>
                    <a:pt x="242" y="35"/>
                  </a:lnTo>
                  <a:lnTo>
                    <a:pt x="253" y="43"/>
                  </a:lnTo>
                  <a:lnTo>
                    <a:pt x="262" y="52"/>
                  </a:lnTo>
                  <a:lnTo>
                    <a:pt x="271" y="60"/>
                  </a:lnTo>
                  <a:lnTo>
                    <a:pt x="259" y="67"/>
                  </a:lnTo>
                  <a:lnTo>
                    <a:pt x="247" y="76"/>
                  </a:lnTo>
                  <a:lnTo>
                    <a:pt x="234" y="86"/>
                  </a:lnTo>
                  <a:lnTo>
                    <a:pt x="223" y="93"/>
                  </a:lnTo>
                  <a:lnTo>
                    <a:pt x="212" y="101"/>
                  </a:lnTo>
                  <a:lnTo>
                    <a:pt x="203" y="108"/>
                  </a:lnTo>
                  <a:lnTo>
                    <a:pt x="198" y="112"/>
                  </a:lnTo>
                  <a:lnTo>
                    <a:pt x="195" y="113"/>
                  </a:lnTo>
                  <a:lnTo>
                    <a:pt x="191" y="117"/>
                  </a:lnTo>
                  <a:lnTo>
                    <a:pt x="188" y="122"/>
                  </a:lnTo>
                  <a:lnTo>
                    <a:pt x="186" y="127"/>
                  </a:lnTo>
                  <a:lnTo>
                    <a:pt x="185" y="132"/>
                  </a:lnTo>
                  <a:lnTo>
                    <a:pt x="185" y="135"/>
                  </a:lnTo>
                  <a:lnTo>
                    <a:pt x="186" y="138"/>
                  </a:lnTo>
                  <a:lnTo>
                    <a:pt x="186" y="140"/>
                  </a:lnTo>
                  <a:lnTo>
                    <a:pt x="188" y="143"/>
                  </a:lnTo>
                  <a:lnTo>
                    <a:pt x="191" y="149"/>
                  </a:lnTo>
                  <a:lnTo>
                    <a:pt x="198" y="155"/>
                  </a:lnTo>
                  <a:lnTo>
                    <a:pt x="206" y="156"/>
                  </a:lnTo>
                  <a:lnTo>
                    <a:pt x="215" y="156"/>
                  </a:lnTo>
                  <a:lnTo>
                    <a:pt x="219" y="155"/>
                  </a:lnTo>
                  <a:lnTo>
                    <a:pt x="229" y="152"/>
                  </a:lnTo>
                  <a:lnTo>
                    <a:pt x="245" y="148"/>
                  </a:lnTo>
                  <a:lnTo>
                    <a:pt x="263" y="144"/>
                  </a:lnTo>
                  <a:lnTo>
                    <a:pt x="281" y="139"/>
                  </a:lnTo>
                  <a:lnTo>
                    <a:pt x="299" y="135"/>
                  </a:lnTo>
                  <a:lnTo>
                    <a:pt x="315" y="131"/>
                  </a:lnTo>
                  <a:lnTo>
                    <a:pt x="325" y="128"/>
                  </a:lnTo>
                  <a:lnTo>
                    <a:pt x="329" y="132"/>
                  </a:lnTo>
                  <a:lnTo>
                    <a:pt x="333" y="136"/>
                  </a:lnTo>
                  <a:lnTo>
                    <a:pt x="338" y="143"/>
                  </a:lnTo>
                  <a:lnTo>
                    <a:pt x="345" y="149"/>
                  </a:lnTo>
                  <a:lnTo>
                    <a:pt x="322" y="152"/>
                  </a:lnTo>
                  <a:lnTo>
                    <a:pt x="297" y="155"/>
                  </a:lnTo>
                  <a:lnTo>
                    <a:pt x="270" y="160"/>
                  </a:lnTo>
                  <a:lnTo>
                    <a:pt x="242" y="168"/>
                  </a:lnTo>
                  <a:lnTo>
                    <a:pt x="215" y="178"/>
                  </a:lnTo>
                  <a:lnTo>
                    <a:pt x="189" y="191"/>
                  </a:lnTo>
                  <a:lnTo>
                    <a:pt x="164" y="207"/>
                  </a:lnTo>
                  <a:lnTo>
                    <a:pt x="142" y="227"/>
                  </a:lnTo>
                  <a:lnTo>
                    <a:pt x="132" y="240"/>
                  </a:lnTo>
                  <a:lnTo>
                    <a:pt x="121" y="255"/>
                  </a:lnTo>
                  <a:lnTo>
                    <a:pt x="113" y="269"/>
                  </a:lnTo>
                  <a:lnTo>
                    <a:pt x="107" y="285"/>
                  </a:lnTo>
                  <a:lnTo>
                    <a:pt x="102" y="300"/>
                  </a:lnTo>
                  <a:lnTo>
                    <a:pt x="98" y="317"/>
                  </a:lnTo>
                  <a:lnTo>
                    <a:pt x="96" y="335"/>
                  </a:lnTo>
                  <a:lnTo>
                    <a:pt x="95" y="355"/>
                  </a:lnTo>
                  <a:lnTo>
                    <a:pt x="95" y="360"/>
                  </a:lnTo>
                  <a:lnTo>
                    <a:pt x="96" y="365"/>
                  </a:lnTo>
                  <a:lnTo>
                    <a:pt x="96" y="370"/>
                  </a:lnTo>
                  <a:lnTo>
                    <a:pt x="96" y="376"/>
                  </a:lnTo>
                  <a:lnTo>
                    <a:pt x="90" y="377"/>
                  </a:lnTo>
                  <a:lnTo>
                    <a:pt x="85" y="376"/>
                  </a:lnTo>
                  <a:lnTo>
                    <a:pt x="78" y="376"/>
                  </a:lnTo>
                  <a:lnTo>
                    <a:pt x="73" y="373"/>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72" name="Freeform 995">
              <a:extLst>
                <a:ext uri="{FF2B5EF4-FFF2-40B4-BE49-F238E27FC236}">
                  <a16:creationId xmlns:a16="http://schemas.microsoft.com/office/drawing/2014/main" id="{DEBF5994-4DCA-468D-8A26-8146B3F96BEB}"/>
                </a:ext>
              </a:extLst>
            </p:cNvPr>
            <p:cNvSpPr>
              <a:spLocks/>
            </p:cNvSpPr>
            <p:nvPr/>
          </p:nvSpPr>
          <p:spPr bwMode="auto">
            <a:xfrm>
              <a:off x="403" y="2511"/>
              <a:ext cx="243" cy="127"/>
            </a:xfrm>
            <a:custGeom>
              <a:avLst/>
              <a:gdLst>
                <a:gd name="T0" fmla="*/ 0 w 1064"/>
                <a:gd name="T1" fmla="*/ 0 h 555"/>
                <a:gd name="T2" fmla="*/ 0 w 1064"/>
                <a:gd name="T3" fmla="*/ 0 h 555"/>
                <a:gd name="T4" fmla="*/ 0 w 1064"/>
                <a:gd name="T5" fmla="*/ 0 h 555"/>
                <a:gd name="T6" fmla="*/ 0 w 1064"/>
                <a:gd name="T7" fmla="*/ 0 h 555"/>
                <a:gd name="T8" fmla="*/ 0 w 1064"/>
                <a:gd name="T9" fmla="*/ 0 h 555"/>
                <a:gd name="T10" fmla="*/ 0 w 1064"/>
                <a:gd name="T11" fmla="*/ 0 h 555"/>
                <a:gd name="T12" fmla="*/ 0 w 1064"/>
                <a:gd name="T13" fmla="*/ 0 h 555"/>
                <a:gd name="T14" fmla="*/ 0 w 1064"/>
                <a:gd name="T15" fmla="*/ 0 h 555"/>
                <a:gd name="T16" fmla="*/ 0 w 1064"/>
                <a:gd name="T17" fmla="*/ 0 h 555"/>
                <a:gd name="T18" fmla="*/ 0 w 1064"/>
                <a:gd name="T19" fmla="*/ 0 h 555"/>
                <a:gd name="T20" fmla="*/ 0 w 1064"/>
                <a:gd name="T21" fmla="*/ 0 h 555"/>
                <a:gd name="T22" fmla="*/ 0 w 1064"/>
                <a:gd name="T23" fmla="*/ 0 h 555"/>
                <a:gd name="T24" fmla="*/ 0 w 1064"/>
                <a:gd name="T25" fmla="*/ 0 h 555"/>
                <a:gd name="T26" fmla="*/ 0 w 1064"/>
                <a:gd name="T27" fmla="*/ 0 h 555"/>
                <a:gd name="T28" fmla="*/ 0 w 1064"/>
                <a:gd name="T29" fmla="*/ 0 h 555"/>
                <a:gd name="T30" fmla="*/ 0 w 1064"/>
                <a:gd name="T31" fmla="*/ 0 h 555"/>
                <a:gd name="T32" fmla="*/ 0 w 1064"/>
                <a:gd name="T33" fmla="*/ 0 h 555"/>
                <a:gd name="T34" fmla="*/ 0 w 1064"/>
                <a:gd name="T35" fmla="*/ 0 h 555"/>
                <a:gd name="T36" fmla="*/ 0 w 1064"/>
                <a:gd name="T37" fmla="*/ 0 h 555"/>
                <a:gd name="T38" fmla="*/ 0 w 1064"/>
                <a:gd name="T39" fmla="*/ 0 h 555"/>
                <a:gd name="T40" fmla="*/ 0 w 1064"/>
                <a:gd name="T41" fmla="*/ 0 h 555"/>
                <a:gd name="T42" fmla="*/ 0 w 1064"/>
                <a:gd name="T43" fmla="*/ 0 h 555"/>
                <a:gd name="T44" fmla="*/ 0 w 1064"/>
                <a:gd name="T45" fmla="*/ 0 h 555"/>
                <a:gd name="T46" fmla="*/ 0 w 1064"/>
                <a:gd name="T47" fmla="*/ 0 h 555"/>
                <a:gd name="T48" fmla="*/ 0 w 1064"/>
                <a:gd name="T49" fmla="*/ 0 h 555"/>
                <a:gd name="T50" fmla="*/ 0 w 1064"/>
                <a:gd name="T51" fmla="*/ 0 h 555"/>
                <a:gd name="T52" fmla="*/ 0 w 1064"/>
                <a:gd name="T53" fmla="*/ 0 h 555"/>
                <a:gd name="T54" fmla="*/ 0 w 1064"/>
                <a:gd name="T55" fmla="*/ 0 h 555"/>
                <a:gd name="T56" fmla="*/ 0 w 1064"/>
                <a:gd name="T57" fmla="*/ 0 h 555"/>
                <a:gd name="T58" fmla="*/ 0 w 1064"/>
                <a:gd name="T59" fmla="*/ 0 h 555"/>
                <a:gd name="T60" fmla="*/ 0 w 1064"/>
                <a:gd name="T61" fmla="*/ 0 h 555"/>
                <a:gd name="T62" fmla="*/ 0 w 1064"/>
                <a:gd name="T63" fmla="*/ 0 h 555"/>
                <a:gd name="T64" fmla="*/ 0 w 1064"/>
                <a:gd name="T65" fmla="*/ 0 h 555"/>
                <a:gd name="T66" fmla="*/ 0 w 1064"/>
                <a:gd name="T67" fmla="*/ 0 h 555"/>
                <a:gd name="T68" fmla="*/ 0 w 1064"/>
                <a:gd name="T69" fmla="*/ 0 h 555"/>
                <a:gd name="T70" fmla="*/ 0 w 1064"/>
                <a:gd name="T71" fmla="*/ 0 h 555"/>
                <a:gd name="T72" fmla="*/ 0 w 1064"/>
                <a:gd name="T73" fmla="*/ 0 h 555"/>
                <a:gd name="T74" fmla="*/ 0 w 1064"/>
                <a:gd name="T75" fmla="*/ 0 h 555"/>
                <a:gd name="T76" fmla="*/ 0 w 1064"/>
                <a:gd name="T77" fmla="*/ 0 h 555"/>
                <a:gd name="T78" fmla="*/ 0 w 1064"/>
                <a:gd name="T79" fmla="*/ 0 h 555"/>
                <a:gd name="T80" fmla="*/ 0 w 1064"/>
                <a:gd name="T81" fmla="*/ 0 h 555"/>
                <a:gd name="T82" fmla="*/ 0 w 1064"/>
                <a:gd name="T83" fmla="*/ 0 h 555"/>
                <a:gd name="T84" fmla="*/ 0 w 1064"/>
                <a:gd name="T85" fmla="*/ 0 h 555"/>
                <a:gd name="T86" fmla="*/ 0 w 1064"/>
                <a:gd name="T87" fmla="*/ 0 h 555"/>
                <a:gd name="T88" fmla="*/ 0 w 1064"/>
                <a:gd name="T89" fmla="*/ 0 h 555"/>
                <a:gd name="T90" fmla="*/ 0 w 1064"/>
                <a:gd name="T91" fmla="*/ 0 h 555"/>
                <a:gd name="T92" fmla="*/ 0 w 1064"/>
                <a:gd name="T93" fmla="*/ 0 h 555"/>
                <a:gd name="T94" fmla="*/ 0 w 1064"/>
                <a:gd name="T95" fmla="*/ 0 h 555"/>
                <a:gd name="T96" fmla="*/ 0 w 1064"/>
                <a:gd name="T97" fmla="*/ 0 h 555"/>
                <a:gd name="T98" fmla="*/ 0 w 1064"/>
                <a:gd name="T99" fmla="*/ 0 h 555"/>
                <a:gd name="T100" fmla="*/ 0 w 1064"/>
                <a:gd name="T101" fmla="*/ 0 h 555"/>
                <a:gd name="T102" fmla="*/ 0 w 1064"/>
                <a:gd name="T103" fmla="*/ 0 h 555"/>
                <a:gd name="T104" fmla="*/ 0 w 1064"/>
                <a:gd name="T105" fmla="*/ 0 h 555"/>
                <a:gd name="T106" fmla="*/ 0 w 1064"/>
                <a:gd name="T107" fmla="*/ 0 h 555"/>
                <a:gd name="T108" fmla="*/ 0 w 1064"/>
                <a:gd name="T109" fmla="*/ 0 h 555"/>
                <a:gd name="T110" fmla="*/ 0 w 1064"/>
                <a:gd name="T111" fmla="*/ 0 h 5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64"/>
                <a:gd name="T169" fmla="*/ 0 h 555"/>
                <a:gd name="T170" fmla="*/ 1064 w 1064"/>
                <a:gd name="T171" fmla="*/ 555 h 5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64" h="555">
                  <a:moveTo>
                    <a:pt x="195" y="213"/>
                  </a:moveTo>
                  <a:lnTo>
                    <a:pt x="183" y="213"/>
                  </a:lnTo>
                  <a:lnTo>
                    <a:pt x="166" y="213"/>
                  </a:lnTo>
                  <a:lnTo>
                    <a:pt x="148" y="213"/>
                  </a:lnTo>
                  <a:lnTo>
                    <a:pt x="129" y="212"/>
                  </a:lnTo>
                  <a:lnTo>
                    <a:pt x="110" y="212"/>
                  </a:lnTo>
                  <a:lnTo>
                    <a:pt x="96" y="212"/>
                  </a:lnTo>
                  <a:lnTo>
                    <a:pt x="86" y="212"/>
                  </a:lnTo>
                  <a:lnTo>
                    <a:pt x="82" y="212"/>
                  </a:lnTo>
                  <a:lnTo>
                    <a:pt x="80" y="212"/>
                  </a:lnTo>
                  <a:lnTo>
                    <a:pt x="80" y="213"/>
                  </a:lnTo>
                  <a:lnTo>
                    <a:pt x="71" y="215"/>
                  </a:lnTo>
                  <a:lnTo>
                    <a:pt x="61" y="216"/>
                  </a:lnTo>
                  <a:lnTo>
                    <a:pt x="53" y="219"/>
                  </a:lnTo>
                  <a:lnTo>
                    <a:pt x="44" y="222"/>
                  </a:lnTo>
                  <a:lnTo>
                    <a:pt x="36" y="226"/>
                  </a:lnTo>
                  <a:lnTo>
                    <a:pt x="28" y="232"/>
                  </a:lnTo>
                  <a:lnTo>
                    <a:pt x="22" y="237"/>
                  </a:lnTo>
                  <a:lnTo>
                    <a:pt x="15" y="243"/>
                  </a:lnTo>
                  <a:lnTo>
                    <a:pt x="8" y="255"/>
                  </a:lnTo>
                  <a:lnTo>
                    <a:pt x="2" y="268"/>
                  </a:lnTo>
                  <a:lnTo>
                    <a:pt x="0" y="282"/>
                  </a:lnTo>
                  <a:lnTo>
                    <a:pt x="0" y="297"/>
                  </a:lnTo>
                  <a:lnTo>
                    <a:pt x="4" y="312"/>
                  </a:lnTo>
                  <a:lnTo>
                    <a:pt x="10" y="328"/>
                  </a:lnTo>
                  <a:lnTo>
                    <a:pt x="21" y="341"/>
                  </a:lnTo>
                  <a:lnTo>
                    <a:pt x="32" y="352"/>
                  </a:lnTo>
                  <a:lnTo>
                    <a:pt x="48" y="362"/>
                  </a:lnTo>
                  <a:lnTo>
                    <a:pt x="64" y="368"/>
                  </a:lnTo>
                  <a:lnTo>
                    <a:pt x="82" y="373"/>
                  </a:lnTo>
                  <a:lnTo>
                    <a:pt x="100" y="375"/>
                  </a:lnTo>
                  <a:lnTo>
                    <a:pt x="104" y="375"/>
                  </a:lnTo>
                  <a:lnTo>
                    <a:pt x="114" y="375"/>
                  </a:lnTo>
                  <a:lnTo>
                    <a:pt x="131" y="375"/>
                  </a:lnTo>
                  <a:lnTo>
                    <a:pt x="149" y="375"/>
                  </a:lnTo>
                  <a:lnTo>
                    <a:pt x="170" y="375"/>
                  </a:lnTo>
                  <a:lnTo>
                    <a:pt x="190" y="375"/>
                  </a:lnTo>
                  <a:lnTo>
                    <a:pt x="207" y="375"/>
                  </a:lnTo>
                  <a:lnTo>
                    <a:pt x="220" y="375"/>
                  </a:lnTo>
                  <a:lnTo>
                    <a:pt x="248" y="398"/>
                  </a:lnTo>
                  <a:lnTo>
                    <a:pt x="277" y="419"/>
                  </a:lnTo>
                  <a:lnTo>
                    <a:pt x="307" y="438"/>
                  </a:lnTo>
                  <a:lnTo>
                    <a:pt x="337" y="457"/>
                  </a:lnTo>
                  <a:lnTo>
                    <a:pt x="367" y="473"/>
                  </a:lnTo>
                  <a:lnTo>
                    <a:pt x="397" y="489"/>
                  </a:lnTo>
                  <a:lnTo>
                    <a:pt x="427" y="502"/>
                  </a:lnTo>
                  <a:lnTo>
                    <a:pt x="458" y="514"/>
                  </a:lnTo>
                  <a:lnTo>
                    <a:pt x="489" y="524"/>
                  </a:lnTo>
                  <a:lnTo>
                    <a:pt x="520" y="533"/>
                  </a:lnTo>
                  <a:lnTo>
                    <a:pt x="553" y="541"/>
                  </a:lnTo>
                  <a:lnTo>
                    <a:pt x="585" y="548"/>
                  </a:lnTo>
                  <a:lnTo>
                    <a:pt x="618" y="551"/>
                  </a:lnTo>
                  <a:lnTo>
                    <a:pt x="652" y="554"/>
                  </a:lnTo>
                  <a:lnTo>
                    <a:pt x="686" y="555"/>
                  </a:lnTo>
                  <a:lnTo>
                    <a:pt x="719" y="555"/>
                  </a:lnTo>
                  <a:lnTo>
                    <a:pt x="743" y="554"/>
                  </a:lnTo>
                  <a:lnTo>
                    <a:pt x="766" y="553"/>
                  </a:lnTo>
                  <a:lnTo>
                    <a:pt x="790" y="550"/>
                  </a:lnTo>
                  <a:lnTo>
                    <a:pt x="812" y="546"/>
                  </a:lnTo>
                  <a:lnTo>
                    <a:pt x="834" y="541"/>
                  </a:lnTo>
                  <a:lnTo>
                    <a:pt x="855" y="536"/>
                  </a:lnTo>
                  <a:lnTo>
                    <a:pt x="874" y="529"/>
                  </a:lnTo>
                  <a:lnTo>
                    <a:pt x="895" y="522"/>
                  </a:lnTo>
                  <a:lnTo>
                    <a:pt x="913" y="514"/>
                  </a:lnTo>
                  <a:lnTo>
                    <a:pt x="932" y="506"/>
                  </a:lnTo>
                  <a:lnTo>
                    <a:pt x="948" y="496"/>
                  </a:lnTo>
                  <a:lnTo>
                    <a:pt x="964" y="486"/>
                  </a:lnTo>
                  <a:lnTo>
                    <a:pt x="980" y="475"/>
                  </a:lnTo>
                  <a:lnTo>
                    <a:pt x="994" y="463"/>
                  </a:lnTo>
                  <a:lnTo>
                    <a:pt x="1007" y="451"/>
                  </a:lnTo>
                  <a:lnTo>
                    <a:pt x="1019" y="438"/>
                  </a:lnTo>
                  <a:lnTo>
                    <a:pt x="1032" y="421"/>
                  </a:lnTo>
                  <a:lnTo>
                    <a:pt x="1042" y="405"/>
                  </a:lnTo>
                  <a:lnTo>
                    <a:pt x="1050" y="388"/>
                  </a:lnTo>
                  <a:lnTo>
                    <a:pt x="1056" y="368"/>
                  </a:lnTo>
                  <a:lnTo>
                    <a:pt x="1062" y="350"/>
                  </a:lnTo>
                  <a:lnTo>
                    <a:pt x="1064" y="330"/>
                  </a:lnTo>
                  <a:lnTo>
                    <a:pt x="1064" y="311"/>
                  </a:lnTo>
                  <a:lnTo>
                    <a:pt x="1063" y="291"/>
                  </a:lnTo>
                  <a:lnTo>
                    <a:pt x="1056" y="263"/>
                  </a:lnTo>
                  <a:lnTo>
                    <a:pt x="1047" y="234"/>
                  </a:lnTo>
                  <a:lnTo>
                    <a:pt x="1033" y="207"/>
                  </a:lnTo>
                  <a:lnTo>
                    <a:pt x="1016" y="181"/>
                  </a:lnTo>
                  <a:lnTo>
                    <a:pt x="995" y="156"/>
                  </a:lnTo>
                  <a:lnTo>
                    <a:pt x="972" y="133"/>
                  </a:lnTo>
                  <a:lnTo>
                    <a:pt x="946" y="111"/>
                  </a:lnTo>
                  <a:lnTo>
                    <a:pt x="916" y="90"/>
                  </a:lnTo>
                  <a:lnTo>
                    <a:pt x="885" y="72"/>
                  </a:lnTo>
                  <a:lnTo>
                    <a:pt x="851" y="55"/>
                  </a:lnTo>
                  <a:lnTo>
                    <a:pt x="814" y="39"/>
                  </a:lnTo>
                  <a:lnTo>
                    <a:pt x="777" y="27"/>
                  </a:lnTo>
                  <a:lnTo>
                    <a:pt x="736" y="17"/>
                  </a:lnTo>
                  <a:lnTo>
                    <a:pt x="696" y="8"/>
                  </a:lnTo>
                  <a:lnTo>
                    <a:pt x="653" y="3"/>
                  </a:lnTo>
                  <a:lnTo>
                    <a:pt x="610" y="0"/>
                  </a:lnTo>
                  <a:lnTo>
                    <a:pt x="572" y="0"/>
                  </a:lnTo>
                  <a:lnTo>
                    <a:pt x="535" y="3"/>
                  </a:lnTo>
                  <a:lnTo>
                    <a:pt x="498" y="7"/>
                  </a:lnTo>
                  <a:lnTo>
                    <a:pt x="463" y="12"/>
                  </a:lnTo>
                  <a:lnTo>
                    <a:pt x="430" y="21"/>
                  </a:lnTo>
                  <a:lnTo>
                    <a:pt x="398" y="30"/>
                  </a:lnTo>
                  <a:lnTo>
                    <a:pt x="368" y="42"/>
                  </a:lnTo>
                  <a:lnTo>
                    <a:pt x="341" y="56"/>
                  </a:lnTo>
                  <a:lnTo>
                    <a:pt x="313" y="70"/>
                  </a:lnTo>
                  <a:lnTo>
                    <a:pt x="290" y="87"/>
                  </a:lnTo>
                  <a:lnTo>
                    <a:pt x="268" y="105"/>
                  </a:lnTo>
                  <a:lnTo>
                    <a:pt x="248" y="124"/>
                  </a:lnTo>
                  <a:lnTo>
                    <a:pt x="230" y="144"/>
                  </a:lnTo>
                  <a:lnTo>
                    <a:pt x="216" y="166"/>
                  </a:lnTo>
                  <a:lnTo>
                    <a:pt x="204" y="190"/>
                  </a:lnTo>
                  <a:lnTo>
                    <a:pt x="195" y="2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73" name="Freeform 996">
              <a:extLst>
                <a:ext uri="{FF2B5EF4-FFF2-40B4-BE49-F238E27FC236}">
                  <a16:creationId xmlns:a16="http://schemas.microsoft.com/office/drawing/2014/main" id="{519A2BCE-A8EB-4F73-9040-4AC00B5BFD96}"/>
                </a:ext>
              </a:extLst>
            </p:cNvPr>
            <p:cNvSpPr>
              <a:spLocks/>
            </p:cNvSpPr>
            <p:nvPr/>
          </p:nvSpPr>
          <p:spPr bwMode="auto">
            <a:xfrm>
              <a:off x="414" y="2523"/>
              <a:ext cx="221" cy="105"/>
            </a:xfrm>
            <a:custGeom>
              <a:avLst/>
              <a:gdLst>
                <a:gd name="T0" fmla="*/ 0 w 969"/>
                <a:gd name="T1" fmla="*/ 0 h 461"/>
                <a:gd name="T2" fmla="*/ 0 w 969"/>
                <a:gd name="T3" fmla="*/ 0 h 461"/>
                <a:gd name="T4" fmla="*/ 0 w 969"/>
                <a:gd name="T5" fmla="*/ 0 h 461"/>
                <a:gd name="T6" fmla="*/ 0 w 969"/>
                <a:gd name="T7" fmla="*/ 0 h 461"/>
                <a:gd name="T8" fmla="*/ 0 w 969"/>
                <a:gd name="T9" fmla="*/ 0 h 461"/>
                <a:gd name="T10" fmla="*/ 0 w 969"/>
                <a:gd name="T11" fmla="*/ 0 h 461"/>
                <a:gd name="T12" fmla="*/ 0 w 969"/>
                <a:gd name="T13" fmla="*/ 0 h 461"/>
                <a:gd name="T14" fmla="*/ 0 w 969"/>
                <a:gd name="T15" fmla="*/ 0 h 461"/>
                <a:gd name="T16" fmla="*/ 0 w 969"/>
                <a:gd name="T17" fmla="*/ 0 h 461"/>
                <a:gd name="T18" fmla="*/ 0 w 969"/>
                <a:gd name="T19" fmla="*/ 0 h 461"/>
                <a:gd name="T20" fmla="*/ 0 w 969"/>
                <a:gd name="T21" fmla="*/ 0 h 461"/>
                <a:gd name="T22" fmla="*/ 0 w 969"/>
                <a:gd name="T23" fmla="*/ 0 h 461"/>
                <a:gd name="T24" fmla="*/ 0 w 969"/>
                <a:gd name="T25" fmla="*/ 0 h 461"/>
                <a:gd name="T26" fmla="*/ 0 w 969"/>
                <a:gd name="T27" fmla="*/ 0 h 461"/>
                <a:gd name="T28" fmla="*/ 0 w 969"/>
                <a:gd name="T29" fmla="*/ 0 h 461"/>
                <a:gd name="T30" fmla="*/ 0 w 969"/>
                <a:gd name="T31" fmla="*/ 0 h 461"/>
                <a:gd name="T32" fmla="*/ 0 w 969"/>
                <a:gd name="T33" fmla="*/ 0 h 461"/>
                <a:gd name="T34" fmla="*/ 0 w 969"/>
                <a:gd name="T35" fmla="*/ 0 h 461"/>
                <a:gd name="T36" fmla="*/ 0 w 969"/>
                <a:gd name="T37" fmla="*/ 0 h 461"/>
                <a:gd name="T38" fmla="*/ 0 w 969"/>
                <a:gd name="T39" fmla="*/ 0 h 461"/>
                <a:gd name="T40" fmla="*/ 0 w 969"/>
                <a:gd name="T41" fmla="*/ 0 h 461"/>
                <a:gd name="T42" fmla="*/ 0 w 969"/>
                <a:gd name="T43" fmla="*/ 0 h 461"/>
                <a:gd name="T44" fmla="*/ 0 w 969"/>
                <a:gd name="T45" fmla="*/ 0 h 461"/>
                <a:gd name="T46" fmla="*/ 0 w 969"/>
                <a:gd name="T47" fmla="*/ 0 h 461"/>
                <a:gd name="T48" fmla="*/ 0 w 969"/>
                <a:gd name="T49" fmla="*/ 0 h 461"/>
                <a:gd name="T50" fmla="*/ 0 w 969"/>
                <a:gd name="T51" fmla="*/ 0 h 461"/>
                <a:gd name="T52" fmla="*/ 0 w 969"/>
                <a:gd name="T53" fmla="*/ 0 h 461"/>
                <a:gd name="T54" fmla="*/ 0 w 969"/>
                <a:gd name="T55" fmla="*/ 0 h 461"/>
                <a:gd name="T56" fmla="*/ 0 w 969"/>
                <a:gd name="T57" fmla="*/ 0 h 461"/>
                <a:gd name="T58" fmla="*/ 0 w 969"/>
                <a:gd name="T59" fmla="*/ 0 h 461"/>
                <a:gd name="T60" fmla="*/ 0 w 969"/>
                <a:gd name="T61" fmla="*/ 0 h 461"/>
                <a:gd name="T62" fmla="*/ 0 w 969"/>
                <a:gd name="T63" fmla="*/ 0 h 461"/>
                <a:gd name="T64" fmla="*/ 0 w 969"/>
                <a:gd name="T65" fmla="*/ 0 h 461"/>
                <a:gd name="T66" fmla="*/ 0 w 969"/>
                <a:gd name="T67" fmla="*/ 0 h 461"/>
                <a:gd name="T68" fmla="*/ 0 w 969"/>
                <a:gd name="T69" fmla="*/ 0 h 461"/>
                <a:gd name="T70" fmla="*/ 0 w 969"/>
                <a:gd name="T71" fmla="*/ 0 h 461"/>
                <a:gd name="T72" fmla="*/ 0 w 969"/>
                <a:gd name="T73" fmla="*/ 0 h 461"/>
                <a:gd name="T74" fmla="*/ 0 w 969"/>
                <a:gd name="T75" fmla="*/ 0 h 461"/>
                <a:gd name="T76" fmla="*/ 0 w 969"/>
                <a:gd name="T77" fmla="*/ 0 h 461"/>
                <a:gd name="T78" fmla="*/ 0 w 969"/>
                <a:gd name="T79" fmla="*/ 0 h 461"/>
                <a:gd name="T80" fmla="*/ 0 w 969"/>
                <a:gd name="T81" fmla="*/ 0 h 461"/>
                <a:gd name="T82" fmla="*/ 0 w 969"/>
                <a:gd name="T83" fmla="*/ 0 h 461"/>
                <a:gd name="T84" fmla="*/ 0 w 969"/>
                <a:gd name="T85" fmla="*/ 0 h 461"/>
                <a:gd name="T86" fmla="*/ 0 w 969"/>
                <a:gd name="T87" fmla="*/ 0 h 461"/>
                <a:gd name="T88" fmla="*/ 0 w 969"/>
                <a:gd name="T89" fmla="*/ 0 h 461"/>
                <a:gd name="T90" fmla="*/ 0 w 969"/>
                <a:gd name="T91" fmla="*/ 0 h 461"/>
                <a:gd name="T92" fmla="*/ 0 w 969"/>
                <a:gd name="T93" fmla="*/ 0 h 461"/>
                <a:gd name="T94" fmla="*/ 0 w 969"/>
                <a:gd name="T95" fmla="*/ 0 h 461"/>
                <a:gd name="T96" fmla="*/ 0 w 969"/>
                <a:gd name="T97" fmla="*/ 0 h 461"/>
                <a:gd name="T98" fmla="*/ 0 w 969"/>
                <a:gd name="T99" fmla="*/ 0 h 461"/>
                <a:gd name="T100" fmla="*/ 0 w 969"/>
                <a:gd name="T101" fmla="*/ 0 h 46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969"/>
                <a:gd name="T154" fmla="*/ 0 h 461"/>
                <a:gd name="T155" fmla="*/ 969 w 969"/>
                <a:gd name="T156" fmla="*/ 461 h 46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969" h="461">
                  <a:moveTo>
                    <a:pt x="189" y="194"/>
                  </a:moveTo>
                  <a:lnTo>
                    <a:pt x="194" y="173"/>
                  </a:lnTo>
                  <a:lnTo>
                    <a:pt x="203" y="152"/>
                  </a:lnTo>
                  <a:lnTo>
                    <a:pt x="215" y="133"/>
                  </a:lnTo>
                  <a:lnTo>
                    <a:pt x="229" y="113"/>
                  </a:lnTo>
                  <a:lnTo>
                    <a:pt x="246" y="96"/>
                  </a:lnTo>
                  <a:lnTo>
                    <a:pt x="265" y="79"/>
                  </a:lnTo>
                  <a:lnTo>
                    <a:pt x="287" y="65"/>
                  </a:lnTo>
                  <a:lnTo>
                    <a:pt x="312" y="51"/>
                  </a:lnTo>
                  <a:lnTo>
                    <a:pt x="338" y="39"/>
                  </a:lnTo>
                  <a:lnTo>
                    <a:pt x="366" y="27"/>
                  </a:lnTo>
                  <a:lnTo>
                    <a:pt x="394" y="18"/>
                  </a:lnTo>
                  <a:lnTo>
                    <a:pt x="425" y="12"/>
                  </a:lnTo>
                  <a:lnTo>
                    <a:pt x="458" y="5"/>
                  </a:lnTo>
                  <a:lnTo>
                    <a:pt x="490" y="1"/>
                  </a:lnTo>
                  <a:lnTo>
                    <a:pt x="526" y="0"/>
                  </a:lnTo>
                  <a:lnTo>
                    <a:pt x="561" y="0"/>
                  </a:lnTo>
                  <a:lnTo>
                    <a:pt x="599" y="3"/>
                  </a:lnTo>
                  <a:lnTo>
                    <a:pt x="636" y="8"/>
                  </a:lnTo>
                  <a:lnTo>
                    <a:pt x="673" y="14"/>
                  </a:lnTo>
                  <a:lnTo>
                    <a:pt x="709" y="24"/>
                  </a:lnTo>
                  <a:lnTo>
                    <a:pt x="743" y="34"/>
                  </a:lnTo>
                  <a:lnTo>
                    <a:pt x="775" y="47"/>
                  </a:lnTo>
                  <a:lnTo>
                    <a:pt x="805" y="61"/>
                  </a:lnTo>
                  <a:lnTo>
                    <a:pt x="835" y="78"/>
                  </a:lnTo>
                  <a:lnTo>
                    <a:pt x="861" y="95"/>
                  </a:lnTo>
                  <a:lnTo>
                    <a:pt x="885" y="115"/>
                  </a:lnTo>
                  <a:lnTo>
                    <a:pt x="907" y="134"/>
                  </a:lnTo>
                  <a:lnTo>
                    <a:pt x="925" y="156"/>
                  </a:lnTo>
                  <a:lnTo>
                    <a:pt x="941" y="178"/>
                  </a:lnTo>
                  <a:lnTo>
                    <a:pt x="954" y="200"/>
                  </a:lnTo>
                  <a:lnTo>
                    <a:pt x="963" y="224"/>
                  </a:lnTo>
                  <a:lnTo>
                    <a:pt x="968" y="249"/>
                  </a:lnTo>
                  <a:lnTo>
                    <a:pt x="969" y="264"/>
                  </a:lnTo>
                  <a:lnTo>
                    <a:pt x="969" y="278"/>
                  </a:lnTo>
                  <a:lnTo>
                    <a:pt x="967" y="293"/>
                  </a:lnTo>
                  <a:lnTo>
                    <a:pt x="963" y="307"/>
                  </a:lnTo>
                  <a:lnTo>
                    <a:pt x="959" y="321"/>
                  </a:lnTo>
                  <a:lnTo>
                    <a:pt x="951" y="334"/>
                  </a:lnTo>
                  <a:lnTo>
                    <a:pt x="943" y="346"/>
                  </a:lnTo>
                  <a:lnTo>
                    <a:pt x="934" y="359"/>
                  </a:lnTo>
                  <a:lnTo>
                    <a:pt x="924" y="370"/>
                  </a:lnTo>
                  <a:lnTo>
                    <a:pt x="913" y="380"/>
                  </a:lnTo>
                  <a:lnTo>
                    <a:pt x="900" y="390"/>
                  </a:lnTo>
                  <a:lnTo>
                    <a:pt x="887" y="399"/>
                  </a:lnTo>
                  <a:lnTo>
                    <a:pt x="873" y="409"/>
                  </a:lnTo>
                  <a:lnTo>
                    <a:pt x="859" y="416"/>
                  </a:lnTo>
                  <a:lnTo>
                    <a:pt x="842" y="424"/>
                  </a:lnTo>
                  <a:lnTo>
                    <a:pt x="826" y="431"/>
                  </a:lnTo>
                  <a:lnTo>
                    <a:pt x="808" y="437"/>
                  </a:lnTo>
                  <a:lnTo>
                    <a:pt x="790" y="442"/>
                  </a:lnTo>
                  <a:lnTo>
                    <a:pt x="772" y="448"/>
                  </a:lnTo>
                  <a:lnTo>
                    <a:pt x="752" y="451"/>
                  </a:lnTo>
                  <a:lnTo>
                    <a:pt x="733" y="455"/>
                  </a:lnTo>
                  <a:lnTo>
                    <a:pt x="712" y="458"/>
                  </a:lnTo>
                  <a:lnTo>
                    <a:pt x="691" y="459"/>
                  </a:lnTo>
                  <a:lnTo>
                    <a:pt x="670" y="461"/>
                  </a:lnTo>
                  <a:lnTo>
                    <a:pt x="638" y="461"/>
                  </a:lnTo>
                  <a:lnTo>
                    <a:pt x="605" y="459"/>
                  </a:lnTo>
                  <a:lnTo>
                    <a:pt x="574" y="457"/>
                  </a:lnTo>
                  <a:lnTo>
                    <a:pt x="543" y="451"/>
                  </a:lnTo>
                  <a:lnTo>
                    <a:pt x="511" y="446"/>
                  </a:lnTo>
                  <a:lnTo>
                    <a:pt x="481" y="438"/>
                  </a:lnTo>
                  <a:lnTo>
                    <a:pt x="451" y="431"/>
                  </a:lnTo>
                  <a:lnTo>
                    <a:pt x="422" y="420"/>
                  </a:lnTo>
                  <a:lnTo>
                    <a:pt x="392" y="409"/>
                  </a:lnTo>
                  <a:lnTo>
                    <a:pt x="363" y="396"/>
                  </a:lnTo>
                  <a:lnTo>
                    <a:pt x="334" y="380"/>
                  </a:lnTo>
                  <a:lnTo>
                    <a:pt x="306" y="364"/>
                  </a:lnTo>
                  <a:lnTo>
                    <a:pt x="277" y="346"/>
                  </a:lnTo>
                  <a:lnTo>
                    <a:pt x="250" y="327"/>
                  </a:lnTo>
                  <a:lnTo>
                    <a:pt x="222" y="306"/>
                  </a:lnTo>
                  <a:lnTo>
                    <a:pt x="195" y="284"/>
                  </a:lnTo>
                  <a:lnTo>
                    <a:pt x="191" y="281"/>
                  </a:lnTo>
                  <a:lnTo>
                    <a:pt x="187" y="280"/>
                  </a:lnTo>
                  <a:lnTo>
                    <a:pt x="183" y="278"/>
                  </a:lnTo>
                  <a:lnTo>
                    <a:pt x="179" y="278"/>
                  </a:lnTo>
                  <a:lnTo>
                    <a:pt x="52" y="278"/>
                  </a:lnTo>
                  <a:lnTo>
                    <a:pt x="43" y="277"/>
                  </a:lnTo>
                  <a:lnTo>
                    <a:pt x="32" y="276"/>
                  </a:lnTo>
                  <a:lnTo>
                    <a:pt x="25" y="272"/>
                  </a:lnTo>
                  <a:lnTo>
                    <a:pt x="17" y="268"/>
                  </a:lnTo>
                  <a:lnTo>
                    <a:pt x="10" y="263"/>
                  </a:lnTo>
                  <a:lnTo>
                    <a:pt x="5" y="256"/>
                  </a:lnTo>
                  <a:lnTo>
                    <a:pt x="1" y="250"/>
                  </a:lnTo>
                  <a:lnTo>
                    <a:pt x="0" y="243"/>
                  </a:lnTo>
                  <a:lnTo>
                    <a:pt x="0" y="238"/>
                  </a:lnTo>
                  <a:lnTo>
                    <a:pt x="0" y="234"/>
                  </a:lnTo>
                  <a:lnTo>
                    <a:pt x="2" y="230"/>
                  </a:lnTo>
                  <a:lnTo>
                    <a:pt x="5" y="226"/>
                  </a:lnTo>
                  <a:lnTo>
                    <a:pt x="10" y="221"/>
                  </a:lnTo>
                  <a:lnTo>
                    <a:pt x="17" y="217"/>
                  </a:lnTo>
                  <a:lnTo>
                    <a:pt x="26" y="213"/>
                  </a:lnTo>
                  <a:lnTo>
                    <a:pt x="35" y="212"/>
                  </a:lnTo>
                  <a:lnTo>
                    <a:pt x="34" y="212"/>
                  </a:lnTo>
                  <a:lnTo>
                    <a:pt x="32" y="212"/>
                  </a:lnTo>
                  <a:lnTo>
                    <a:pt x="164" y="213"/>
                  </a:lnTo>
                  <a:lnTo>
                    <a:pt x="172" y="212"/>
                  </a:lnTo>
                  <a:lnTo>
                    <a:pt x="179" y="207"/>
                  </a:lnTo>
                  <a:lnTo>
                    <a:pt x="185" y="202"/>
                  </a:lnTo>
                  <a:lnTo>
                    <a:pt x="189" y="194"/>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74" name="Freeform 997">
              <a:extLst>
                <a:ext uri="{FF2B5EF4-FFF2-40B4-BE49-F238E27FC236}">
                  <a16:creationId xmlns:a16="http://schemas.microsoft.com/office/drawing/2014/main" id="{32F392C1-9B01-460A-A4EF-1F4760CA66F3}"/>
                </a:ext>
              </a:extLst>
            </p:cNvPr>
            <p:cNvSpPr>
              <a:spLocks/>
            </p:cNvSpPr>
            <p:nvPr/>
          </p:nvSpPr>
          <p:spPr bwMode="auto">
            <a:xfrm>
              <a:off x="429" y="2498"/>
              <a:ext cx="247" cy="97"/>
            </a:xfrm>
            <a:custGeom>
              <a:avLst/>
              <a:gdLst>
                <a:gd name="T0" fmla="*/ 0 w 1077"/>
                <a:gd name="T1" fmla="*/ 0 h 421"/>
                <a:gd name="T2" fmla="*/ 0 w 1077"/>
                <a:gd name="T3" fmla="*/ 0 h 421"/>
                <a:gd name="T4" fmla="*/ 0 w 1077"/>
                <a:gd name="T5" fmla="*/ 0 h 421"/>
                <a:gd name="T6" fmla="*/ 0 w 1077"/>
                <a:gd name="T7" fmla="*/ 0 h 421"/>
                <a:gd name="T8" fmla="*/ 0 w 1077"/>
                <a:gd name="T9" fmla="*/ 0 h 421"/>
                <a:gd name="T10" fmla="*/ 0 w 1077"/>
                <a:gd name="T11" fmla="*/ 0 h 421"/>
                <a:gd name="T12" fmla="*/ 0 w 1077"/>
                <a:gd name="T13" fmla="*/ 0 h 421"/>
                <a:gd name="T14" fmla="*/ 0 w 1077"/>
                <a:gd name="T15" fmla="*/ 0 h 421"/>
                <a:gd name="T16" fmla="*/ 0 w 1077"/>
                <a:gd name="T17" fmla="*/ 0 h 421"/>
                <a:gd name="T18" fmla="*/ 0 w 1077"/>
                <a:gd name="T19" fmla="*/ 0 h 421"/>
                <a:gd name="T20" fmla="*/ 0 w 1077"/>
                <a:gd name="T21" fmla="*/ 0 h 421"/>
                <a:gd name="T22" fmla="*/ 0 w 1077"/>
                <a:gd name="T23" fmla="*/ 0 h 421"/>
                <a:gd name="T24" fmla="*/ 0 w 1077"/>
                <a:gd name="T25" fmla="*/ 0 h 421"/>
                <a:gd name="T26" fmla="*/ 0 w 1077"/>
                <a:gd name="T27" fmla="*/ 0 h 421"/>
                <a:gd name="T28" fmla="*/ 0 w 1077"/>
                <a:gd name="T29" fmla="*/ 0 h 421"/>
                <a:gd name="T30" fmla="*/ 0 w 1077"/>
                <a:gd name="T31" fmla="*/ 0 h 421"/>
                <a:gd name="T32" fmla="*/ 0 w 1077"/>
                <a:gd name="T33" fmla="*/ 0 h 421"/>
                <a:gd name="T34" fmla="*/ 0 w 1077"/>
                <a:gd name="T35" fmla="*/ 0 h 421"/>
                <a:gd name="T36" fmla="*/ 0 w 1077"/>
                <a:gd name="T37" fmla="*/ 0 h 421"/>
                <a:gd name="T38" fmla="*/ 0 w 1077"/>
                <a:gd name="T39" fmla="*/ 0 h 421"/>
                <a:gd name="T40" fmla="*/ 0 w 1077"/>
                <a:gd name="T41" fmla="*/ 0 h 421"/>
                <a:gd name="T42" fmla="*/ 0 w 1077"/>
                <a:gd name="T43" fmla="*/ 0 h 421"/>
                <a:gd name="T44" fmla="*/ 0 w 1077"/>
                <a:gd name="T45" fmla="*/ 0 h 421"/>
                <a:gd name="T46" fmla="*/ 0 w 1077"/>
                <a:gd name="T47" fmla="*/ 0 h 421"/>
                <a:gd name="T48" fmla="*/ 0 w 1077"/>
                <a:gd name="T49" fmla="*/ 0 h 421"/>
                <a:gd name="T50" fmla="*/ 0 w 1077"/>
                <a:gd name="T51" fmla="*/ 0 h 421"/>
                <a:gd name="T52" fmla="*/ 0 w 1077"/>
                <a:gd name="T53" fmla="*/ 0 h 421"/>
                <a:gd name="T54" fmla="*/ 0 w 1077"/>
                <a:gd name="T55" fmla="*/ 0 h 421"/>
                <a:gd name="T56" fmla="*/ 0 w 1077"/>
                <a:gd name="T57" fmla="*/ 0 h 421"/>
                <a:gd name="T58" fmla="*/ 0 w 1077"/>
                <a:gd name="T59" fmla="*/ 0 h 421"/>
                <a:gd name="T60" fmla="*/ 0 w 1077"/>
                <a:gd name="T61" fmla="*/ 0 h 421"/>
                <a:gd name="T62" fmla="*/ 0 w 1077"/>
                <a:gd name="T63" fmla="*/ 0 h 421"/>
                <a:gd name="T64" fmla="*/ 0 w 1077"/>
                <a:gd name="T65" fmla="*/ 0 h 421"/>
                <a:gd name="T66" fmla="*/ 0 w 1077"/>
                <a:gd name="T67" fmla="*/ 0 h 421"/>
                <a:gd name="T68" fmla="*/ 0 w 1077"/>
                <a:gd name="T69" fmla="*/ 0 h 421"/>
                <a:gd name="T70" fmla="*/ 0 w 1077"/>
                <a:gd name="T71" fmla="*/ 0 h 421"/>
                <a:gd name="T72" fmla="*/ 0 w 1077"/>
                <a:gd name="T73" fmla="*/ 0 h 421"/>
                <a:gd name="T74" fmla="*/ 0 w 1077"/>
                <a:gd name="T75" fmla="*/ 0 h 421"/>
                <a:gd name="T76" fmla="*/ 0 w 1077"/>
                <a:gd name="T77" fmla="*/ 0 h 421"/>
                <a:gd name="T78" fmla="*/ 0 w 1077"/>
                <a:gd name="T79" fmla="*/ 0 h 421"/>
                <a:gd name="T80" fmla="*/ 0 w 1077"/>
                <a:gd name="T81" fmla="*/ 0 h 421"/>
                <a:gd name="T82" fmla="*/ 0 w 1077"/>
                <a:gd name="T83" fmla="*/ 0 h 421"/>
                <a:gd name="T84" fmla="*/ 0 w 1077"/>
                <a:gd name="T85" fmla="*/ 0 h 421"/>
                <a:gd name="T86" fmla="*/ 0 w 1077"/>
                <a:gd name="T87" fmla="*/ 0 h 421"/>
                <a:gd name="T88" fmla="*/ 0 w 1077"/>
                <a:gd name="T89" fmla="*/ 0 h 421"/>
                <a:gd name="T90" fmla="*/ 0 w 1077"/>
                <a:gd name="T91" fmla="*/ 0 h 421"/>
                <a:gd name="T92" fmla="*/ 0 w 1077"/>
                <a:gd name="T93" fmla="*/ 0 h 421"/>
                <a:gd name="T94" fmla="*/ 0 w 1077"/>
                <a:gd name="T95" fmla="*/ 0 h 421"/>
                <a:gd name="T96" fmla="*/ 0 w 1077"/>
                <a:gd name="T97" fmla="*/ 0 h 421"/>
                <a:gd name="T98" fmla="*/ 0 w 1077"/>
                <a:gd name="T99" fmla="*/ 0 h 421"/>
                <a:gd name="T100" fmla="*/ 0 w 1077"/>
                <a:gd name="T101" fmla="*/ 0 h 42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077"/>
                <a:gd name="T154" fmla="*/ 0 h 421"/>
                <a:gd name="T155" fmla="*/ 1077 w 1077"/>
                <a:gd name="T156" fmla="*/ 421 h 42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077" h="421">
                  <a:moveTo>
                    <a:pt x="0" y="292"/>
                  </a:moveTo>
                  <a:lnTo>
                    <a:pt x="0" y="292"/>
                  </a:lnTo>
                  <a:lnTo>
                    <a:pt x="0" y="294"/>
                  </a:lnTo>
                  <a:lnTo>
                    <a:pt x="0" y="295"/>
                  </a:lnTo>
                  <a:lnTo>
                    <a:pt x="1" y="303"/>
                  </a:lnTo>
                  <a:lnTo>
                    <a:pt x="3" y="309"/>
                  </a:lnTo>
                  <a:lnTo>
                    <a:pt x="9" y="315"/>
                  </a:lnTo>
                  <a:lnTo>
                    <a:pt x="15" y="317"/>
                  </a:lnTo>
                  <a:lnTo>
                    <a:pt x="111" y="350"/>
                  </a:lnTo>
                  <a:lnTo>
                    <a:pt x="113" y="350"/>
                  </a:lnTo>
                  <a:lnTo>
                    <a:pt x="114" y="350"/>
                  </a:lnTo>
                  <a:lnTo>
                    <a:pt x="115" y="350"/>
                  </a:lnTo>
                  <a:lnTo>
                    <a:pt x="118" y="350"/>
                  </a:lnTo>
                  <a:lnTo>
                    <a:pt x="126" y="351"/>
                  </a:lnTo>
                  <a:lnTo>
                    <a:pt x="136" y="352"/>
                  </a:lnTo>
                  <a:lnTo>
                    <a:pt x="148" y="354"/>
                  </a:lnTo>
                  <a:lnTo>
                    <a:pt x="160" y="356"/>
                  </a:lnTo>
                  <a:lnTo>
                    <a:pt x="170" y="357"/>
                  </a:lnTo>
                  <a:lnTo>
                    <a:pt x="178" y="359"/>
                  </a:lnTo>
                  <a:lnTo>
                    <a:pt x="180" y="359"/>
                  </a:lnTo>
                  <a:lnTo>
                    <a:pt x="223" y="369"/>
                  </a:lnTo>
                  <a:lnTo>
                    <a:pt x="266" y="378"/>
                  </a:lnTo>
                  <a:lnTo>
                    <a:pt x="308" y="387"/>
                  </a:lnTo>
                  <a:lnTo>
                    <a:pt x="350" y="394"/>
                  </a:lnTo>
                  <a:lnTo>
                    <a:pt x="391" y="400"/>
                  </a:lnTo>
                  <a:lnTo>
                    <a:pt x="432" y="406"/>
                  </a:lnTo>
                  <a:lnTo>
                    <a:pt x="472" y="411"/>
                  </a:lnTo>
                  <a:lnTo>
                    <a:pt x="511" y="413"/>
                  </a:lnTo>
                  <a:lnTo>
                    <a:pt x="550" y="417"/>
                  </a:lnTo>
                  <a:lnTo>
                    <a:pt x="588" y="419"/>
                  </a:lnTo>
                  <a:lnTo>
                    <a:pt x="624" y="420"/>
                  </a:lnTo>
                  <a:lnTo>
                    <a:pt x="659" y="421"/>
                  </a:lnTo>
                  <a:lnTo>
                    <a:pt x="694" y="421"/>
                  </a:lnTo>
                  <a:lnTo>
                    <a:pt x="727" y="421"/>
                  </a:lnTo>
                  <a:lnTo>
                    <a:pt x="760" y="420"/>
                  </a:lnTo>
                  <a:lnTo>
                    <a:pt x="791" y="419"/>
                  </a:lnTo>
                  <a:lnTo>
                    <a:pt x="819" y="417"/>
                  </a:lnTo>
                  <a:lnTo>
                    <a:pt x="848" y="415"/>
                  </a:lnTo>
                  <a:lnTo>
                    <a:pt x="874" y="413"/>
                  </a:lnTo>
                  <a:lnTo>
                    <a:pt x="900" y="411"/>
                  </a:lnTo>
                  <a:lnTo>
                    <a:pt x="924" y="408"/>
                  </a:lnTo>
                  <a:lnTo>
                    <a:pt x="946" y="406"/>
                  </a:lnTo>
                  <a:lnTo>
                    <a:pt x="965" y="403"/>
                  </a:lnTo>
                  <a:lnTo>
                    <a:pt x="983" y="400"/>
                  </a:lnTo>
                  <a:lnTo>
                    <a:pt x="1000" y="398"/>
                  </a:lnTo>
                  <a:lnTo>
                    <a:pt x="1015" y="396"/>
                  </a:lnTo>
                  <a:lnTo>
                    <a:pt x="1028" y="394"/>
                  </a:lnTo>
                  <a:lnTo>
                    <a:pt x="1038" y="393"/>
                  </a:lnTo>
                  <a:lnTo>
                    <a:pt x="1046" y="391"/>
                  </a:lnTo>
                  <a:lnTo>
                    <a:pt x="1052" y="390"/>
                  </a:lnTo>
                  <a:lnTo>
                    <a:pt x="1056" y="389"/>
                  </a:lnTo>
                  <a:lnTo>
                    <a:pt x="1058" y="389"/>
                  </a:lnTo>
                  <a:lnTo>
                    <a:pt x="1065" y="385"/>
                  </a:lnTo>
                  <a:lnTo>
                    <a:pt x="1072" y="380"/>
                  </a:lnTo>
                  <a:lnTo>
                    <a:pt x="1076" y="373"/>
                  </a:lnTo>
                  <a:lnTo>
                    <a:pt x="1077" y="365"/>
                  </a:lnTo>
                  <a:lnTo>
                    <a:pt x="1077" y="364"/>
                  </a:lnTo>
                  <a:lnTo>
                    <a:pt x="1074" y="342"/>
                  </a:lnTo>
                  <a:lnTo>
                    <a:pt x="1068" y="316"/>
                  </a:lnTo>
                  <a:lnTo>
                    <a:pt x="1058" y="289"/>
                  </a:lnTo>
                  <a:lnTo>
                    <a:pt x="1043" y="261"/>
                  </a:lnTo>
                  <a:lnTo>
                    <a:pt x="1022" y="235"/>
                  </a:lnTo>
                  <a:lnTo>
                    <a:pt x="998" y="210"/>
                  </a:lnTo>
                  <a:lnTo>
                    <a:pt x="965" y="190"/>
                  </a:lnTo>
                  <a:lnTo>
                    <a:pt x="927" y="175"/>
                  </a:lnTo>
                  <a:lnTo>
                    <a:pt x="924" y="168"/>
                  </a:lnTo>
                  <a:lnTo>
                    <a:pt x="917" y="158"/>
                  </a:lnTo>
                  <a:lnTo>
                    <a:pt x="909" y="148"/>
                  </a:lnTo>
                  <a:lnTo>
                    <a:pt x="899" y="136"/>
                  </a:lnTo>
                  <a:lnTo>
                    <a:pt x="886" y="123"/>
                  </a:lnTo>
                  <a:lnTo>
                    <a:pt x="871" y="110"/>
                  </a:lnTo>
                  <a:lnTo>
                    <a:pt x="853" y="97"/>
                  </a:lnTo>
                  <a:lnTo>
                    <a:pt x="832" y="84"/>
                  </a:lnTo>
                  <a:lnTo>
                    <a:pt x="809" y="70"/>
                  </a:lnTo>
                  <a:lnTo>
                    <a:pt x="782" y="58"/>
                  </a:lnTo>
                  <a:lnTo>
                    <a:pt x="750" y="45"/>
                  </a:lnTo>
                  <a:lnTo>
                    <a:pt x="715" y="34"/>
                  </a:lnTo>
                  <a:lnTo>
                    <a:pt x="676" y="23"/>
                  </a:lnTo>
                  <a:lnTo>
                    <a:pt x="632" y="14"/>
                  </a:lnTo>
                  <a:lnTo>
                    <a:pt x="584" y="6"/>
                  </a:lnTo>
                  <a:lnTo>
                    <a:pt x="532" y="1"/>
                  </a:lnTo>
                  <a:lnTo>
                    <a:pt x="523" y="1"/>
                  </a:lnTo>
                  <a:lnTo>
                    <a:pt x="504" y="0"/>
                  </a:lnTo>
                  <a:lnTo>
                    <a:pt x="478" y="1"/>
                  </a:lnTo>
                  <a:lnTo>
                    <a:pt x="445" y="2"/>
                  </a:lnTo>
                  <a:lnTo>
                    <a:pt x="407" y="5"/>
                  </a:lnTo>
                  <a:lnTo>
                    <a:pt x="364" y="10"/>
                  </a:lnTo>
                  <a:lnTo>
                    <a:pt x="318" y="18"/>
                  </a:lnTo>
                  <a:lnTo>
                    <a:pt x="272" y="28"/>
                  </a:lnTo>
                  <a:lnTo>
                    <a:pt x="223" y="43"/>
                  </a:lnTo>
                  <a:lnTo>
                    <a:pt x="178" y="62"/>
                  </a:lnTo>
                  <a:lnTo>
                    <a:pt x="134" y="86"/>
                  </a:lnTo>
                  <a:lnTo>
                    <a:pt x="95" y="114"/>
                  </a:lnTo>
                  <a:lnTo>
                    <a:pt x="59" y="148"/>
                  </a:lnTo>
                  <a:lnTo>
                    <a:pt x="31" y="190"/>
                  </a:lnTo>
                  <a:lnTo>
                    <a:pt x="11" y="238"/>
                  </a:lnTo>
                  <a:lnTo>
                    <a:pt x="0" y="2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75" name="Freeform 998">
              <a:extLst>
                <a:ext uri="{FF2B5EF4-FFF2-40B4-BE49-F238E27FC236}">
                  <a16:creationId xmlns:a16="http://schemas.microsoft.com/office/drawing/2014/main" id="{D84C51F8-402A-4F4F-B4A1-DE86073369B8}"/>
                </a:ext>
              </a:extLst>
            </p:cNvPr>
            <p:cNvSpPr>
              <a:spLocks/>
            </p:cNvSpPr>
            <p:nvPr/>
          </p:nvSpPr>
          <p:spPr bwMode="auto">
            <a:xfrm>
              <a:off x="440" y="2510"/>
              <a:ext cx="224" cy="74"/>
            </a:xfrm>
            <a:custGeom>
              <a:avLst/>
              <a:gdLst>
                <a:gd name="T0" fmla="*/ 0 w 975"/>
                <a:gd name="T1" fmla="*/ 0 h 324"/>
                <a:gd name="T2" fmla="*/ 0 w 975"/>
                <a:gd name="T3" fmla="*/ 0 h 324"/>
                <a:gd name="T4" fmla="*/ 0 w 975"/>
                <a:gd name="T5" fmla="*/ 0 h 324"/>
                <a:gd name="T6" fmla="*/ 0 w 975"/>
                <a:gd name="T7" fmla="*/ 0 h 324"/>
                <a:gd name="T8" fmla="*/ 0 w 975"/>
                <a:gd name="T9" fmla="*/ 0 h 324"/>
                <a:gd name="T10" fmla="*/ 0 w 975"/>
                <a:gd name="T11" fmla="*/ 0 h 324"/>
                <a:gd name="T12" fmla="*/ 0 w 975"/>
                <a:gd name="T13" fmla="*/ 0 h 324"/>
                <a:gd name="T14" fmla="*/ 0 w 975"/>
                <a:gd name="T15" fmla="*/ 0 h 324"/>
                <a:gd name="T16" fmla="*/ 0 w 975"/>
                <a:gd name="T17" fmla="*/ 0 h 324"/>
                <a:gd name="T18" fmla="*/ 0 w 975"/>
                <a:gd name="T19" fmla="*/ 0 h 324"/>
                <a:gd name="T20" fmla="*/ 0 w 975"/>
                <a:gd name="T21" fmla="*/ 0 h 324"/>
                <a:gd name="T22" fmla="*/ 0 w 975"/>
                <a:gd name="T23" fmla="*/ 0 h 324"/>
                <a:gd name="T24" fmla="*/ 0 w 975"/>
                <a:gd name="T25" fmla="*/ 0 h 324"/>
                <a:gd name="T26" fmla="*/ 0 w 975"/>
                <a:gd name="T27" fmla="*/ 0 h 324"/>
                <a:gd name="T28" fmla="*/ 0 w 975"/>
                <a:gd name="T29" fmla="*/ 0 h 324"/>
                <a:gd name="T30" fmla="*/ 0 w 975"/>
                <a:gd name="T31" fmla="*/ 0 h 324"/>
                <a:gd name="T32" fmla="*/ 0 w 975"/>
                <a:gd name="T33" fmla="*/ 0 h 324"/>
                <a:gd name="T34" fmla="*/ 0 w 975"/>
                <a:gd name="T35" fmla="*/ 0 h 324"/>
                <a:gd name="T36" fmla="*/ 0 w 975"/>
                <a:gd name="T37" fmla="*/ 0 h 324"/>
                <a:gd name="T38" fmla="*/ 0 w 975"/>
                <a:gd name="T39" fmla="*/ 0 h 324"/>
                <a:gd name="T40" fmla="*/ 0 w 975"/>
                <a:gd name="T41" fmla="*/ 0 h 324"/>
                <a:gd name="T42" fmla="*/ 0 w 975"/>
                <a:gd name="T43" fmla="*/ 0 h 324"/>
                <a:gd name="T44" fmla="*/ 0 w 975"/>
                <a:gd name="T45" fmla="*/ 0 h 324"/>
                <a:gd name="T46" fmla="*/ 0 w 975"/>
                <a:gd name="T47" fmla="*/ 0 h 324"/>
                <a:gd name="T48" fmla="*/ 0 w 975"/>
                <a:gd name="T49" fmla="*/ 0 h 324"/>
                <a:gd name="T50" fmla="*/ 0 w 975"/>
                <a:gd name="T51" fmla="*/ 0 h 324"/>
                <a:gd name="T52" fmla="*/ 0 w 975"/>
                <a:gd name="T53" fmla="*/ 0 h 324"/>
                <a:gd name="T54" fmla="*/ 0 w 975"/>
                <a:gd name="T55" fmla="*/ 0 h 324"/>
                <a:gd name="T56" fmla="*/ 0 w 975"/>
                <a:gd name="T57" fmla="*/ 0 h 324"/>
                <a:gd name="T58" fmla="*/ 0 w 975"/>
                <a:gd name="T59" fmla="*/ 0 h 324"/>
                <a:gd name="T60" fmla="*/ 0 w 975"/>
                <a:gd name="T61" fmla="*/ 0 h 324"/>
                <a:gd name="T62" fmla="*/ 0 w 975"/>
                <a:gd name="T63" fmla="*/ 0 h 324"/>
                <a:gd name="T64" fmla="*/ 0 w 975"/>
                <a:gd name="T65" fmla="*/ 0 h 324"/>
                <a:gd name="T66" fmla="*/ 0 w 975"/>
                <a:gd name="T67" fmla="*/ 0 h 324"/>
                <a:gd name="T68" fmla="*/ 0 w 975"/>
                <a:gd name="T69" fmla="*/ 0 h 324"/>
                <a:gd name="T70" fmla="*/ 0 w 975"/>
                <a:gd name="T71" fmla="*/ 0 h 324"/>
                <a:gd name="T72" fmla="*/ 0 w 975"/>
                <a:gd name="T73" fmla="*/ 0 h 324"/>
                <a:gd name="T74" fmla="*/ 0 w 975"/>
                <a:gd name="T75" fmla="*/ 0 h 324"/>
                <a:gd name="T76" fmla="*/ 0 w 975"/>
                <a:gd name="T77" fmla="*/ 0 h 324"/>
                <a:gd name="T78" fmla="*/ 0 w 975"/>
                <a:gd name="T79" fmla="*/ 0 h 3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75"/>
                <a:gd name="T121" fmla="*/ 0 h 324"/>
                <a:gd name="T122" fmla="*/ 975 w 975"/>
                <a:gd name="T123" fmla="*/ 324 h 3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75" h="324">
                  <a:moveTo>
                    <a:pt x="479" y="0"/>
                  </a:moveTo>
                  <a:lnTo>
                    <a:pt x="534" y="7"/>
                  </a:lnTo>
                  <a:lnTo>
                    <a:pt x="583" y="15"/>
                  </a:lnTo>
                  <a:lnTo>
                    <a:pt x="626" y="25"/>
                  </a:lnTo>
                  <a:lnTo>
                    <a:pt x="665" y="35"/>
                  </a:lnTo>
                  <a:lnTo>
                    <a:pt x="699" y="47"/>
                  </a:lnTo>
                  <a:lnTo>
                    <a:pt x="728" y="60"/>
                  </a:lnTo>
                  <a:lnTo>
                    <a:pt x="752" y="73"/>
                  </a:lnTo>
                  <a:lnTo>
                    <a:pt x="773" y="86"/>
                  </a:lnTo>
                  <a:lnTo>
                    <a:pt x="792" y="99"/>
                  </a:lnTo>
                  <a:lnTo>
                    <a:pt x="805" y="112"/>
                  </a:lnTo>
                  <a:lnTo>
                    <a:pt x="816" y="122"/>
                  </a:lnTo>
                  <a:lnTo>
                    <a:pt x="824" y="133"/>
                  </a:lnTo>
                  <a:lnTo>
                    <a:pt x="831" y="141"/>
                  </a:lnTo>
                  <a:lnTo>
                    <a:pt x="834" y="147"/>
                  </a:lnTo>
                  <a:lnTo>
                    <a:pt x="837" y="151"/>
                  </a:lnTo>
                  <a:lnTo>
                    <a:pt x="837" y="152"/>
                  </a:lnTo>
                  <a:lnTo>
                    <a:pt x="840" y="158"/>
                  </a:lnTo>
                  <a:lnTo>
                    <a:pt x="844" y="163"/>
                  </a:lnTo>
                  <a:lnTo>
                    <a:pt x="849" y="167"/>
                  </a:lnTo>
                  <a:lnTo>
                    <a:pt x="855" y="168"/>
                  </a:lnTo>
                  <a:lnTo>
                    <a:pt x="885" y="178"/>
                  </a:lnTo>
                  <a:lnTo>
                    <a:pt x="910" y="191"/>
                  </a:lnTo>
                  <a:lnTo>
                    <a:pt x="929" y="208"/>
                  </a:lnTo>
                  <a:lnTo>
                    <a:pt x="945" y="227"/>
                  </a:lnTo>
                  <a:lnTo>
                    <a:pt x="957" y="246"/>
                  </a:lnTo>
                  <a:lnTo>
                    <a:pt x="966" y="264"/>
                  </a:lnTo>
                  <a:lnTo>
                    <a:pt x="971" y="281"/>
                  </a:lnTo>
                  <a:lnTo>
                    <a:pt x="975" y="297"/>
                  </a:lnTo>
                  <a:lnTo>
                    <a:pt x="956" y="301"/>
                  </a:lnTo>
                  <a:lnTo>
                    <a:pt x="931" y="305"/>
                  </a:lnTo>
                  <a:lnTo>
                    <a:pt x="900" y="308"/>
                  </a:lnTo>
                  <a:lnTo>
                    <a:pt x="863" y="312"/>
                  </a:lnTo>
                  <a:lnTo>
                    <a:pt x="821" y="316"/>
                  </a:lnTo>
                  <a:lnTo>
                    <a:pt x="776" y="320"/>
                  </a:lnTo>
                  <a:lnTo>
                    <a:pt x="726" y="323"/>
                  </a:lnTo>
                  <a:lnTo>
                    <a:pt x="672" y="324"/>
                  </a:lnTo>
                  <a:lnTo>
                    <a:pt x="615" y="324"/>
                  </a:lnTo>
                  <a:lnTo>
                    <a:pt x="553" y="323"/>
                  </a:lnTo>
                  <a:lnTo>
                    <a:pt x="491" y="319"/>
                  </a:lnTo>
                  <a:lnTo>
                    <a:pt x="425" y="314"/>
                  </a:lnTo>
                  <a:lnTo>
                    <a:pt x="356" y="306"/>
                  </a:lnTo>
                  <a:lnTo>
                    <a:pt x="285" y="294"/>
                  </a:lnTo>
                  <a:lnTo>
                    <a:pt x="214" y="280"/>
                  </a:lnTo>
                  <a:lnTo>
                    <a:pt x="141" y="263"/>
                  </a:lnTo>
                  <a:lnTo>
                    <a:pt x="140" y="263"/>
                  </a:lnTo>
                  <a:lnTo>
                    <a:pt x="140" y="262"/>
                  </a:lnTo>
                  <a:lnTo>
                    <a:pt x="138" y="262"/>
                  </a:lnTo>
                  <a:lnTo>
                    <a:pt x="137" y="262"/>
                  </a:lnTo>
                  <a:lnTo>
                    <a:pt x="134" y="262"/>
                  </a:lnTo>
                  <a:lnTo>
                    <a:pt x="128" y="260"/>
                  </a:lnTo>
                  <a:lnTo>
                    <a:pt x="119" y="259"/>
                  </a:lnTo>
                  <a:lnTo>
                    <a:pt x="107" y="258"/>
                  </a:lnTo>
                  <a:lnTo>
                    <a:pt x="97" y="256"/>
                  </a:lnTo>
                  <a:lnTo>
                    <a:pt x="86" y="255"/>
                  </a:lnTo>
                  <a:lnTo>
                    <a:pt x="78" y="255"/>
                  </a:lnTo>
                  <a:lnTo>
                    <a:pt x="74" y="254"/>
                  </a:lnTo>
                  <a:lnTo>
                    <a:pt x="71" y="253"/>
                  </a:lnTo>
                  <a:lnTo>
                    <a:pt x="65" y="251"/>
                  </a:lnTo>
                  <a:lnTo>
                    <a:pt x="56" y="247"/>
                  </a:lnTo>
                  <a:lnTo>
                    <a:pt x="46" y="245"/>
                  </a:lnTo>
                  <a:lnTo>
                    <a:pt x="34" y="241"/>
                  </a:lnTo>
                  <a:lnTo>
                    <a:pt x="22" y="237"/>
                  </a:lnTo>
                  <a:lnTo>
                    <a:pt x="11" y="233"/>
                  </a:lnTo>
                  <a:lnTo>
                    <a:pt x="0" y="229"/>
                  </a:lnTo>
                  <a:lnTo>
                    <a:pt x="13" y="186"/>
                  </a:lnTo>
                  <a:lnTo>
                    <a:pt x="34" y="148"/>
                  </a:lnTo>
                  <a:lnTo>
                    <a:pt x="61" y="116"/>
                  </a:lnTo>
                  <a:lnTo>
                    <a:pt x="95" y="89"/>
                  </a:lnTo>
                  <a:lnTo>
                    <a:pt x="132" y="67"/>
                  </a:lnTo>
                  <a:lnTo>
                    <a:pt x="172" y="47"/>
                  </a:lnTo>
                  <a:lnTo>
                    <a:pt x="214" y="33"/>
                  </a:lnTo>
                  <a:lnTo>
                    <a:pt x="255" y="21"/>
                  </a:lnTo>
                  <a:lnTo>
                    <a:pt x="298" y="13"/>
                  </a:lnTo>
                  <a:lnTo>
                    <a:pt x="339" y="7"/>
                  </a:lnTo>
                  <a:lnTo>
                    <a:pt x="375" y="3"/>
                  </a:lnTo>
                  <a:lnTo>
                    <a:pt x="409" y="1"/>
                  </a:lnTo>
                  <a:lnTo>
                    <a:pt x="438" y="0"/>
                  </a:lnTo>
                  <a:lnTo>
                    <a:pt x="460" y="0"/>
                  </a:lnTo>
                  <a:lnTo>
                    <a:pt x="474" y="0"/>
                  </a:lnTo>
                  <a:lnTo>
                    <a:pt x="479"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76" name="Freeform 999">
              <a:extLst>
                <a:ext uri="{FF2B5EF4-FFF2-40B4-BE49-F238E27FC236}">
                  <a16:creationId xmlns:a16="http://schemas.microsoft.com/office/drawing/2014/main" id="{2FA340F4-92EE-487A-8045-E7A1556F5F3C}"/>
                </a:ext>
              </a:extLst>
            </p:cNvPr>
            <p:cNvSpPr>
              <a:spLocks/>
            </p:cNvSpPr>
            <p:nvPr/>
          </p:nvSpPr>
          <p:spPr bwMode="auto">
            <a:xfrm>
              <a:off x="494" y="2536"/>
              <a:ext cx="149" cy="32"/>
            </a:xfrm>
            <a:custGeom>
              <a:avLst/>
              <a:gdLst>
                <a:gd name="T0" fmla="*/ 0 w 653"/>
                <a:gd name="T1" fmla="*/ 0 h 143"/>
                <a:gd name="T2" fmla="*/ 0 w 653"/>
                <a:gd name="T3" fmla="*/ 0 h 143"/>
                <a:gd name="T4" fmla="*/ 0 w 653"/>
                <a:gd name="T5" fmla="*/ 0 h 143"/>
                <a:gd name="T6" fmla="*/ 0 w 653"/>
                <a:gd name="T7" fmla="*/ 0 h 143"/>
                <a:gd name="T8" fmla="*/ 0 w 653"/>
                <a:gd name="T9" fmla="*/ 0 h 143"/>
                <a:gd name="T10" fmla="*/ 0 w 653"/>
                <a:gd name="T11" fmla="*/ 0 h 143"/>
                <a:gd name="T12" fmla="*/ 0 w 653"/>
                <a:gd name="T13" fmla="*/ 0 h 143"/>
                <a:gd name="T14" fmla="*/ 0 w 653"/>
                <a:gd name="T15" fmla="*/ 0 h 143"/>
                <a:gd name="T16" fmla="*/ 0 w 653"/>
                <a:gd name="T17" fmla="*/ 0 h 143"/>
                <a:gd name="T18" fmla="*/ 0 w 653"/>
                <a:gd name="T19" fmla="*/ 0 h 143"/>
                <a:gd name="T20" fmla="*/ 0 w 653"/>
                <a:gd name="T21" fmla="*/ 0 h 143"/>
                <a:gd name="T22" fmla="*/ 0 w 653"/>
                <a:gd name="T23" fmla="*/ 0 h 143"/>
                <a:gd name="T24" fmla="*/ 0 w 653"/>
                <a:gd name="T25" fmla="*/ 0 h 143"/>
                <a:gd name="T26" fmla="*/ 0 w 653"/>
                <a:gd name="T27" fmla="*/ 0 h 143"/>
                <a:gd name="T28" fmla="*/ 0 w 653"/>
                <a:gd name="T29" fmla="*/ 0 h 143"/>
                <a:gd name="T30" fmla="*/ 0 w 653"/>
                <a:gd name="T31" fmla="*/ 0 h 143"/>
                <a:gd name="T32" fmla="*/ 0 w 653"/>
                <a:gd name="T33" fmla="*/ 0 h 143"/>
                <a:gd name="T34" fmla="*/ 0 w 653"/>
                <a:gd name="T35" fmla="*/ 0 h 143"/>
                <a:gd name="T36" fmla="*/ 0 w 653"/>
                <a:gd name="T37" fmla="*/ 0 h 143"/>
                <a:gd name="T38" fmla="*/ 0 w 653"/>
                <a:gd name="T39" fmla="*/ 0 h 143"/>
                <a:gd name="T40" fmla="*/ 0 w 653"/>
                <a:gd name="T41" fmla="*/ 0 h 143"/>
                <a:gd name="T42" fmla="*/ 0 w 653"/>
                <a:gd name="T43" fmla="*/ 0 h 143"/>
                <a:gd name="T44" fmla="*/ 0 w 653"/>
                <a:gd name="T45" fmla="*/ 0 h 143"/>
                <a:gd name="T46" fmla="*/ 0 w 653"/>
                <a:gd name="T47" fmla="*/ 0 h 143"/>
                <a:gd name="T48" fmla="*/ 0 w 653"/>
                <a:gd name="T49" fmla="*/ 0 h 143"/>
                <a:gd name="T50" fmla="*/ 0 w 653"/>
                <a:gd name="T51" fmla="*/ 0 h 143"/>
                <a:gd name="T52" fmla="*/ 0 w 653"/>
                <a:gd name="T53" fmla="*/ 0 h 143"/>
                <a:gd name="T54" fmla="*/ 0 w 653"/>
                <a:gd name="T55" fmla="*/ 0 h 143"/>
                <a:gd name="T56" fmla="*/ 0 w 653"/>
                <a:gd name="T57" fmla="*/ 0 h 143"/>
                <a:gd name="T58" fmla="*/ 0 w 653"/>
                <a:gd name="T59" fmla="*/ 0 h 143"/>
                <a:gd name="T60" fmla="*/ 0 w 653"/>
                <a:gd name="T61" fmla="*/ 0 h 143"/>
                <a:gd name="T62" fmla="*/ 0 w 653"/>
                <a:gd name="T63" fmla="*/ 0 h 143"/>
                <a:gd name="T64" fmla="*/ 0 w 653"/>
                <a:gd name="T65" fmla="*/ 0 h 143"/>
                <a:gd name="T66" fmla="*/ 0 w 653"/>
                <a:gd name="T67" fmla="*/ 0 h 143"/>
                <a:gd name="T68" fmla="*/ 0 w 653"/>
                <a:gd name="T69" fmla="*/ 0 h 143"/>
                <a:gd name="T70" fmla="*/ 0 w 653"/>
                <a:gd name="T71" fmla="*/ 0 h 143"/>
                <a:gd name="T72" fmla="*/ 0 w 653"/>
                <a:gd name="T73" fmla="*/ 0 h 143"/>
                <a:gd name="T74" fmla="*/ 0 w 653"/>
                <a:gd name="T75" fmla="*/ 0 h 143"/>
                <a:gd name="T76" fmla="*/ 0 w 653"/>
                <a:gd name="T77" fmla="*/ 0 h 143"/>
                <a:gd name="T78" fmla="*/ 0 w 653"/>
                <a:gd name="T79" fmla="*/ 0 h 143"/>
                <a:gd name="T80" fmla="*/ 0 w 653"/>
                <a:gd name="T81" fmla="*/ 0 h 143"/>
                <a:gd name="T82" fmla="*/ 0 w 653"/>
                <a:gd name="T83" fmla="*/ 0 h 143"/>
                <a:gd name="T84" fmla="*/ 0 w 653"/>
                <a:gd name="T85" fmla="*/ 0 h 143"/>
                <a:gd name="T86" fmla="*/ 0 w 653"/>
                <a:gd name="T87" fmla="*/ 0 h 143"/>
                <a:gd name="T88" fmla="*/ 0 w 653"/>
                <a:gd name="T89" fmla="*/ 0 h 143"/>
                <a:gd name="T90" fmla="*/ 0 w 653"/>
                <a:gd name="T91" fmla="*/ 0 h 143"/>
                <a:gd name="T92" fmla="*/ 0 w 653"/>
                <a:gd name="T93" fmla="*/ 0 h 143"/>
                <a:gd name="T94" fmla="*/ 0 w 653"/>
                <a:gd name="T95" fmla="*/ 0 h 143"/>
                <a:gd name="T96" fmla="*/ 0 w 653"/>
                <a:gd name="T97" fmla="*/ 0 h 14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53"/>
                <a:gd name="T148" fmla="*/ 0 h 143"/>
                <a:gd name="T149" fmla="*/ 653 w 653"/>
                <a:gd name="T150" fmla="*/ 143 h 14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53" h="143">
                  <a:moveTo>
                    <a:pt x="11" y="100"/>
                  </a:moveTo>
                  <a:lnTo>
                    <a:pt x="4" y="107"/>
                  </a:lnTo>
                  <a:lnTo>
                    <a:pt x="0" y="115"/>
                  </a:lnTo>
                  <a:lnTo>
                    <a:pt x="0" y="124"/>
                  </a:lnTo>
                  <a:lnTo>
                    <a:pt x="4" y="133"/>
                  </a:lnTo>
                  <a:lnTo>
                    <a:pt x="10" y="139"/>
                  </a:lnTo>
                  <a:lnTo>
                    <a:pt x="18" y="143"/>
                  </a:lnTo>
                  <a:lnTo>
                    <a:pt x="27" y="143"/>
                  </a:lnTo>
                  <a:lnTo>
                    <a:pt x="36" y="141"/>
                  </a:lnTo>
                  <a:lnTo>
                    <a:pt x="78" y="117"/>
                  </a:lnTo>
                  <a:lnTo>
                    <a:pt x="122" y="99"/>
                  </a:lnTo>
                  <a:lnTo>
                    <a:pt x="168" y="83"/>
                  </a:lnTo>
                  <a:lnTo>
                    <a:pt x="216" y="72"/>
                  </a:lnTo>
                  <a:lnTo>
                    <a:pt x="265" y="62"/>
                  </a:lnTo>
                  <a:lnTo>
                    <a:pt x="313" y="56"/>
                  </a:lnTo>
                  <a:lnTo>
                    <a:pt x="361" y="51"/>
                  </a:lnTo>
                  <a:lnTo>
                    <a:pt x="408" y="48"/>
                  </a:lnTo>
                  <a:lnTo>
                    <a:pt x="453" y="48"/>
                  </a:lnTo>
                  <a:lnTo>
                    <a:pt x="493" y="48"/>
                  </a:lnTo>
                  <a:lnTo>
                    <a:pt x="529" y="49"/>
                  </a:lnTo>
                  <a:lnTo>
                    <a:pt x="562" y="51"/>
                  </a:lnTo>
                  <a:lnTo>
                    <a:pt x="588" y="53"/>
                  </a:lnTo>
                  <a:lnTo>
                    <a:pt x="607" y="55"/>
                  </a:lnTo>
                  <a:lnTo>
                    <a:pt x="620" y="56"/>
                  </a:lnTo>
                  <a:lnTo>
                    <a:pt x="626" y="57"/>
                  </a:lnTo>
                  <a:lnTo>
                    <a:pt x="635" y="56"/>
                  </a:lnTo>
                  <a:lnTo>
                    <a:pt x="644" y="52"/>
                  </a:lnTo>
                  <a:lnTo>
                    <a:pt x="649" y="46"/>
                  </a:lnTo>
                  <a:lnTo>
                    <a:pt x="653" y="36"/>
                  </a:lnTo>
                  <a:lnTo>
                    <a:pt x="652" y="27"/>
                  </a:lnTo>
                  <a:lnTo>
                    <a:pt x="648" y="18"/>
                  </a:lnTo>
                  <a:lnTo>
                    <a:pt x="641" y="13"/>
                  </a:lnTo>
                  <a:lnTo>
                    <a:pt x="632" y="9"/>
                  </a:lnTo>
                  <a:lnTo>
                    <a:pt x="626" y="8"/>
                  </a:lnTo>
                  <a:lnTo>
                    <a:pt x="610" y="7"/>
                  </a:lnTo>
                  <a:lnTo>
                    <a:pt x="588" y="5"/>
                  </a:lnTo>
                  <a:lnTo>
                    <a:pt x="561" y="3"/>
                  </a:lnTo>
                  <a:lnTo>
                    <a:pt x="527" y="1"/>
                  </a:lnTo>
                  <a:lnTo>
                    <a:pt x="488" y="0"/>
                  </a:lnTo>
                  <a:lnTo>
                    <a:pt x="446" y="0"/>
                  </a:lnTo>
                  <a:lnTo>
                    <a:pt x="400" y="1"/>
                  </a:lnTo>
                  <a:lnTo>
                    <a:pt x="352" y="4"/>
                  </a:lnTo>
                  <a:lnTo>
                    <a:pt x="302" y="9"/>
                  </a:lnTo>
                  <a:lnTo>
                    <a:pt x="251" y="16"/>
                  </a:lnTo>
                  <a:lnTo>
                    <a:pt x="200" y="26"/>
                  </a:lnTo>
                  <a:lnTo>
                    <a:pt x="151" y="39"/>
                  </a:lnTo>
                  <a:lnTo>
                    <a:pt x="101" y="56"/>
                  </a:lnTo>
                  <a:lnTo>
                    <a:pt x="56" y="75"/>
                  </a:lnTo>
                  <a:lnTo>
                    <a:pt x="1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77" name="Freeform 1000">
              <a:extLst>
                <a:ext uri="{FF2B5EF4-FFF2-40B4-BE49-F238E27FC236}">
                  <a16:creationId xmlns:a16="http://schemas.microsoft.com/office/drawing/2014/main" id="{234AA4D6-B846-45B2-96B9-C67B75D82D35}"/>
                </a:ext>
              </a:extLst>
            </p:cNvPr>
            <p:cNvSpPr>
              <a:spLocks/>
            </p:cNvSpPr>
            <p:nvPr/>
          </p:nvSpPr>
          <p:spPr bwMode="auto">
            <a:xfrm>
              <a:off x="520" y="2500"/>
              <a:ext cx="68" cy="45"/>
            </a:xfrm>
            <a:custGeom>
              <a:avLst/>
              <a:gdLst>
                <a:gd name="T0" fmla="*/ 0 w 297"/>
                <a:gd name="T1" fmla="*/ 0 h 198"/>
                <a:gd name="T2" fmla="*/ 0 w 297"/>
                <a:gd name="T3" fmla="*/ 0 h 198"/>
                <a:gd name="T4" fmla="*/ 0 w 297"/>
                <a:gd name="T5" fmla="*/ 0 h 198"/>
                <a:gd name="T6" fmla="*/ 0 w 297"/>
                <a:gd name="T7" fmla="*/ 0 h 198"/>
                <a:gd name="T8" fmla="*/ 0 w 297"/>
                <a:gd name="T9" fmla="*/ 0 h 198"/>
                <a:gd name="T10" fmla="*/ 0 w 297"/>
                <a:gd name="T11" fmla="*/ 0 h 198"/>
                <a:gd name="T12" fmla="*/ 0 w 297"/>
                <a:gd name="T13" fmla="*/ 0 h 198"/>
                <a:gd name="T14" fmla="*/ 0 w 297"/>
                <a:gd name="T15" fmla="*/ 0 h 198"/>
                <a:gd name="T16" fmla="*/ 0 w 297"/>
                <a:gd name="T17" fmla="*/ 0 h 198"/>
                <a:gd name="T18" fmla="*/ 0 w 297"/>
                <a:gd name="T19" fmla="*/ 0 h 198"/>
                <a:gd name="T20" fmla="*/ 0 w 297"/>
                <a:gd name="T21" fmla="*/ 0 h 198"/>
                <a:gd name="T22" fmla="*/ 0 w 297"/>
                <a:gd name="T23" fmla="*/ 0 h 198"/>
                <a:gd name="T24" fmla="*/ 0 w 297"/>
                <a:gd name="T25" fmla="*/ 0 h 198"/>
                <a:gd name="T26" fmla="*/ 0 w 297"/>
                <a:gd name="T27" fmla="*/ 0 h 198"/>
                <a:gd name="T28" fmla="*/ 0 w 297"/>
                <a:gd name="T29" fmla="*/ 0 h 198"/>
                <a:gd name="T30" fmla="*/ 0 w 297"/>
                <a:gd name="T31" fmla="*/ 0 h 198"/>
                <a:gd name="T32" fmla="*/ 0 w 297"/>
                <a:gd name="T33" fmla="*/ 0 h 198"/>
                <a:gd name="T34" fmla="*/ 0 w 297"/>
                <a:gd name="T35" fmla="*/ 0 h 198"/>
                <a:gd name="T36" fmla="*/ 0 w 297"/>
                <a:gd name="T37" fmla="*/ 0 h 198"/>
                <a:gd name="T38" fmla="*/ 0 w 297"/>
                <a:gd name="T39" fmla="*/ 0 h 198"/>
                <a:gd name="T40" fmla="*/ 0 w 297"/>
                <a:gd name="T41" fmla="*/ 0 h 198"/>
                <a:gd name="T42" fmla="*/ 0 w 297"/>
                <a:gd name="T43" fmla="*/ 0 h 198"/>
                <a:gd name="T44" fmla="*/ 0 w 297"/>
                <a:gd name="T45" fmla="*/ 0 h 198"/>
                <a:gd name="T46" fmla="*/ 0 w 297"/>
                <a:gd name="T47" fmla="*/ 0 h 198"/>
                <a:gd name="T48" fmla="*/ 0 w 297"/>
                <a:gd name="T49" fmla="*/ 0 h 198"/>
                <a:gd name="T50" fmla="*/ 0 w 297"/>
                <a:gd name="T51" fmla="*/ 0 h 198"/>
                <a:gd name="T52" fmla="*/ 0 w 297"/>
                <a:gd name="T53" fmla="*/ 0 h 198"/>
                <a:gd name="T54" fmla="*/ 0 w 297"/>
                <a:gd name="T55" fmla="*/ 0 h 198"/>
                <a:gd name="T56" fmla="*/ 0 w 297"/>
                <a:gd name="T57" fmla="*/ 0 h 198"/>
                <a:gd name="T58" fmla="*/ 0 w 297"/>
                <a:gd name="T59" fmla="*/ 0 h 198"/>
                <a:gd name="T60" fmla="*/ 0 w 297"/>
                <a:gd name="T61" fmla="*/ 0 h 198"/>
                <a:gd name="T62" fmla="*/ 0 w 297"/>
                <a:gd name="T63" fmla="*/ 0 h 198"/>
                <a:gd name="T64" fmla="*/ 0 w 297"/>
                <a:gd name="T65" fmla="*/ 0 h 198"/>
                <a:gd name="T66" fmla="*/ 0 w 297"/>
                <a:gd name="T67" fmla="*/ 0 h 198"/>
                <a:gd name="T68" fmla="*/ 0 w 297"/>
                <a:gd name="T69" fmla="*/ 0 h 198"/>
                <a:gd name="T70" fmla="*/ 0 w 297"/>
                <a:gd name="T71" fmla="*/ 0 h 198"/>
                <a:gd name="T72" fmla="*/ 0 w 297"/>
                <a:gd name="T73" fmla="*/ 0 h 198"/>
                <a:gd name="T74" fmla="*/ 0 w 297"/>
                <a:gd name="T75" fmla="*/ 0 h 198"/>
                <a:gd name="T76" fmla="*/ 0 w 297"/>
                <a:gd name="T77" fmla="*/ 0 h 198"/>
                <a:gd name="T78" fmla="*/ 0 w 297"/>
                <a:gd name="T79" fmla="*/ 0 h 198"/>
                <a:gd name="T80" fmla="*/ 0 w 297"/>
                <a:gd name="T81" fmla="*/ 0 h 198"/>
                <a:gd name="T82" fmla="*/ 0 w 297"/>
                <a:gd name="T83" fmla="*/ 0 h 198"/>
                <a:gd name="T84" fmla="*/ 0 w 297"/>
                <a:gd name="T85" fmla="*/ 0 h 198"/>
                <a:gd name="T86" fmla="*/ 0 w 297"/>
                <a:gd name="T87" fmla="*/ 0 h 198"/>
                <a:gd name="T88" fmla="*/ 0 w 297"/>
                <a:gd name="T89" fmla="*/ 0 h 198"/>
                <a:gd name="T90" fmla="*/ 0 w 297"/>
                <a:gd name="T91" fmla="*/ 0 h 198"/>
                <a:gd name="T92" fmla="*/ 0 w 297"/>
                <a:gd name="T93" fmla="*/ 0 h 198"/>
                <a:gd name="T94" fmla="*/ 0 w 297"/>
                <a:gd name="T95" fmla="*/ 0 h 198"/>
                <a:gd name="T96" fmla="*/ 0 w 297"/>
                <a:gd name="T97" fmla="*/ 0 h 19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97"/>
                <a:gd name="T148" fmla="*/ 0 h 198"/>
                <a:gd name="T149" fmla="*/ 297 w 297"/>
                <a:gd name="T150" fmla="*/ 198 h 19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97" h="198">
                  <a:moveTo>
                    <a:pt x="0" y="22"/>
                  </a:moveTo>
                  <a:lnTo>
                    <a:pt x="2" y="31"/>
                  </a:lnTo>
                  <a:lnTo>
                    <a:pt x="6" y="39"/>
                  </a:lnTo>
                  <a:lnTo>
                    <a:pt x="13" y="46"/>
                  </a:lnTo>
                  <a:lnTo>
                    <a:pt x="23" y="48"/>
                  </a:lnTo>
                  <a:lnTo>
                    <a:pt x="54" y="51"/>
                  </a:lnTo>
                  <a:lnTo>
                    <a:pt x="82" y="56"/>
                  </a:lnTo>
                  <a:lnTo>
                    <a:pt x="108" y="64"/>
                  </a:lnTo>
                  <a:lnTo>
                    <a:pt x="132" y="73"/>
                  </a:lnTo>
                  <a:lnTo>
                    <a:pt x="153" y="82"/>
                  </a:lnTo>
                  <a:lnTo>
                    <a:pt x="172" y="94"/>
                  </a:lnTo>
                  <a:lnTo>
                    <a:pt x="188" y="106"/>
                  </a:lnTo>
                  <a:lnTo>
                    <a:pt x="202" y="117"/>
                  </a:lnTo>
                  <a:lnTo>
                    <a:pt x="214" y="129"/>
                  </a:lnTo>
                  <a:lnTo>
                    <a:pt x="224" y="141"/>
                  </a:lnTo>
                  <a:lnTo>
                    <a:pt x="232" y="152"/>
                  </a:lnTo>
                  <a:lnTo>
                    <a:pt x="239" y="162"/>
                  </a:lnTo>
                  <a:lnTo>
                    <a:pt x="244" y="171"/>
                  </a:lnTo>
                  <a:lnTo>
                    <a:pt x="246" y="177"/>
                  </a:lnTo>
                  <a:lnTo>
                    <a:pt x="249" y="181"/>
                  </a:lnTo>
                  <a:lnTo>
                    <a:pt x="250" y="184"/>
                  </a:lnTo>
                  <a:lnTo>
                    <a:pt x="256" y="191"/>
                  </a:lnTo>
                  <a:lnTo>
                    <a:pt x="263" y="197"/>
                  </a:lnTo>
                  <a:lnTo>
                    <a:pt x="272" y="198"/>
                  </a:lnTo>
                  <a:lnTo>
                    <a:pt x="282" y="197"/>
                  </a:lnTo>
                  <a:lnTo>
                    <a:pt x="289" y="191"/>
                  </a:lnTo>
                  <a:lnTo>
                    <a:pt x="295" y="185"/>
                  </a:lnTo>
                  <a:lnTo>
                    <a:pt x="297" y="176"/>
                  </a:lnTo>
                  <a:lnTo>
                    <a:pt x="296" y="167"/>
                  </a:lnTo>
                  <a:lnTo>
                    <a:pt x="295" y="164"/>
                  </a:lnTo>
                  <a:lnTo>
                    <a:pt x="292" y="158"/>
                  </a:lnTo>
                  <a:lnTo>
                    <a:pt x="288" y="150"/>
                  </a:lnTo>
                  <a:lnTo>
                    <a:pt x="282" y="139"/>
                  </a:lnTo>
                  <a:lnTo>
                    <a:pt x="274" y="128"/>
                  </a:lnTo>
                  <a:lnTo>
                    <a:pt x="265" y="115"/>
                  </a:lnTo>
                  <a:lnTo>
                    <a:pt x="253" y="100"/>
                  </a:lnTo>
                  <a:lnTo>
                    <a:pt x="239" y="85"/>
                  </a:lnTo>
                  <a:lnTo>
                    <a:pt x="222" y="71"/>
                  </a:lnTo>
                  <a:lnTo>
                    <a:pt x="202" y="56"/>
                  </a:lnTo>
                  <a:lnTo>
                    <a:pt x="180" y="43"/>
                  </a:lnTo>
                  <a:lnTo>
                    <a:pt x="155" y="30"/>
                  </a:lnTo>
                  <a:lnTo>
                    <a:pt x="128" y="20"/>
                  </a:lnTo>
                  <a:lnTo>
                    <a:pt x="97" y="11"/>
                  </a:lnTo>
                  <a:lnTo>
                    <a:pt x="63" y="4"/>
                  </a:lnTo>
                  <a:lnTo>
                    <a:pt x="25" y="0"/>
                  </a:lnTo>
                  <a:lnTo>
                    <a:pt x="16" y="2"/>
                  </a:lnTo>
                  <a:lnTo>
                    <a:pt x="8" y="5"/>
                  </a:lnTo>
                  <a:lnTo>
                    <a:pt x="3" y="13"/>
                  </a:lnTo>
                  <a:lnTo>
                    <a:pt x="0"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78" name="Freeform 1001">
              <a:extLst>
                <a:ext uri="{FF2B5EF4-FFF2-40B4-BE49-F238E27FC236}">
                  <a16:creationId xmlns:a16="http://schemas.microsoft.com/office/drawing/2014/main" id="{7858527E-E563-4D94-85F5-42C579B56644}"/>
                </a:ext>
              </a:extLst>
            </p:cNvPr>
            <p:cNvSpPr>
              <a:spLocks/>
            </p:cNvSpPr>
            <p:nvPr/>
          </p:nvSpPr>
          <p:spPr bwMode="auto">
            <a:xfrm>
              <a:off x="604" y="2552"/>
              <a:ext cx="20" cy="40"/>
            </a:xfrm>
            <a:custGeom>
              <a:avLst/>
              <a:gdLst>
                <a:gd name="T0" fmla="*/ 0 w 90"/>
                <a:gd name="T1" fmla="*/ 0 h 173"/>
                <a:gd name="T2" fmla="*/ 0 w 90"/>
                <a:gd name="T3" fmla="*/ 0 h 173"/>
                <a:gd name="T4" fmla="*/ 0 w 90"/>
                <a:gd name="T5" fmla="*/ 0 h 173"/>
                <a:gd name="T6" fmla="*/ 0 w 90"/>
                <a:gd name="T7" fmla="*/ 0 h 173"/>
                <a:gd name="T8" fmla="*/ 0 w 90"/>
                <a:gd name="T9" fmla="*/ 0 h 173"/>
                <a:gd name="T10" fmla="*/ 0 w 90"/>
                <a:gd name="T11" fmla="*/ 0 h 173"/>
                <a:gd name="T12" fmla="*/ 0 w 90"/>
                <a:gd name="T13" fmla="*/ 0 h 173"/>
                <a:gd name="T14" fmla="*/ 0 w 90"/>
                <a:gd name="T15" fmla="*/ 0 h 173"/>
                <a:gd name="T16" fmla="*/ 0 w 90"/>
                <a:gd name="T17" fmla="*/ 0 h 173"/>
                <a:gd name="T18" fmla="*/ 0 w 90"/>
                <a:gd name="T19" fmla="*/ 0 h 173"/>
                <a:gd name="T20" fmla="*/ 0 w 90"/>
                <a:gd name="T21" fmla="*/ 0 h 173"/>
                <a:gd name="T22" fmla="*/ 0 w 90"/>
                <a:gd name="T23" fmla="*/ 0 h 173"/>
                <a:gd name="T24" fmla="*/ 0 w 90"/>
                <a:gd name="T25" fmla="*/ 0 h 173"/>
                <a:gd name="T26" fmla="*/ 0 w 90"/>
                <a:gd name="T27" fmla="*/ 0 h 173"/>
                <a:gd name="T28" fmla="*/ 0 w 90"/>
                <a:gd name="T29" fmla="*/ 0 h 173"/>
                <a:gd name="T30" fmla="*/ 0 w 90"/>
                <a:gd name="T31" fmla="*/ 0 h 173"/>
                <a:gd name="T32" fmla="*/ 0 w 90"/>
                <a:gd name="T33" fmla="*/ 0 h 173"/>
                <a:gd name="T34" fmla="*/ 0 w 90"/>
                <a:gd name="T35" fmla="*/ 0 h 173"/>
                <a:gd name="T36" fmla="*/ 0 w 90"/>
                <a:gd name="T37" fmla="*/ 0 h 173"/>
                <a:gd name="T38" fmla="*/ 0 w 90"/>
                <a:gd name="T39" fmla="*/ 0 h 173"/>
                <a:gd name="T40" fmla="*/ 0 w 90"/>
                <a:gd name="T41" fmla="*/ 0 h 173"/>
                <a:gd name="T42" fmla="*/ 0 w 90"/>
                <a:gd name="T43" fmla="*/ 0 h 173"/>
                <a:gd name="T44" fmla="*/ 0 w 90"/>
                <a:gd name="T45" fmla="*/ 0 h 173"/>
                <a:gd name="T46" fmla="*/ 0 w 90"/>
                <a:gd name="T47" fmla="*/ 0 h 173"/>
                <a:gd name="T48" fmla="*/ 0 w 90"/>
                <a:gd name="T49" fmla="*/ 0 h 173"/>
                <a:gd name="T50" fmla="*/ 0 w 90"/>
                <a:gd name="T51" fmla="*/ 0 h 173"/>
                <a:gd name="T52" fmla="*/ 0 w 90"/>
                <a:gd name="T53" fmla="*/ 0 h 173"/>
                <a:gd name="T54" fmla="*/ 0 w 90"/>
                <a:gd name="T55" fmla="*/ 0 h 173"/>
                <a:gd name="T56" fmla="*/ 0 w 90"/>
                <a:gd name="T57" fmla="*/ 0 h 173"/>
                <a:gd name="T58" fmla="*/ 0 w 90"/>
                <a:gd name="T59" fmla="*/ 0 h 173"/>
                <a:gd name="T60" fmla="*/ 0 w 90"/>
                <a:gd name="T61" fmla="*/ 0 h 173"/>
                <a:gd name="T62" fmla="*/ 0 w 90"/>
                <a:gd name="T63" fmla="*/ 0 h 173"/>
                <a:gd name="T64" fmla="*/ 0 w 90"/>
                <a:gd name="T65" fmla="*/ 0 h 1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0"/>
                <a:gd name="T100" fmla="*/ 0 h 173"/>
                <a:gd name="T101" fmla="*/ 90 w 90"/>
                <a:gd name="T102" fmla="*/ 173 h 17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0" h="173">
                  <a:moveTo>
                    <a:pt x="10" y="4"/>
                  </a:moveTo>
                  <a:lnTo>
                    <a:pt x="3" y="12"/>
                  </a:lnTo>
                  <a:lnTo>
                    <a:pt x="0" y="21"/>
                  </a:lnTo>
                  <a:lnTo>
                    <a:pt x="0" y="30"/>
                  </a:lnTo>
                  <a:lnTo>
                    <a:pt x="4" y="38"/>
                  </a:lnTo>
                  <a:lnTo>
                    <a:pt x="15" y="55"/>
                  </a:lnTo>
                  <a:lnTo>
                    <a:pt x="24" y="73"/>
                  </a:lnTo>
                  <a:lnTo>
                    <a:pt x="30" y="93"/>
                  </a:lnTo>
                  <a:lnTo>
                    <a:pt x="36" y="110"/>
                  </a:lnTo>
                  <a:lnTo>
                    <a:pt x="39" y="127"/>
                  </a:lnTo>
                  <a:lnTo>
                    <a:pt x="42" y="140"/>
                  </a:lnTo>
                  <a:lnTo>
                    <a:pt x="43" y="149"/>
                  </a:lnTo>
                  <a:lnTo>
                    <a:pt x="43" y="151"/>
                  </a:lnTo>
                  <a:lnTo>
                    <a:pt x="46" y="160"/>
                  </a:lnTo>
                  <a:lnTo>
                    <a:pt x="51" y="168"/>
                  </a:lnTo>
                  <a:lnTo>
                    <a:pt x="59" y="172"/>
                  </a:lnTo>
                  <a:lnTo>
                    <a:pt x="69" y="173"/>
                  </a:lnTo>
                  <a:lnTo>
                    <a:pt x="79" y="171"/>
                  </a:lnTo>
                  <a:lnTo>
                    <a:pt x="85" y="164"/>
                  </a:lnTo>
                  <a:lnTo>
                    <a:pt x="89" y="157"/>
                  </a:lnTo>
                  <a:lnTo>
                    <a:pt x="90" y="147"/>
                  </a:lnTo>
                  <a:lnTo>
                    <a:pt x="90" y="142"/>
                  </a:lnTo>
                  <a:lnTo>
                    <a:pt x="88" y="132"/>
                  </a:lnTo>
                  <a:lnTo>
                    <a:pt x="85" y="116"/>
                  </a:lnTo>
                  <a:lnTo>
                    <a:pt x="81" y="97"/>
                  </a:lnTo>
                  <a:lnTo>
                    <a:pt x="75" y="75"/>
                  </a:lnTo>
                  <a:lnTo>
                    <a:pt x="67" y="53"/>
                  </a:lnTo>
                  <a:lnTo>
                    <a:pt x="56" y="30"/>
                  </a:lnTo>
                  <a:lnTo>
                    <a:pt x="43" y="10"/>
                  </a:lnTo>
                  <a:lnTo>
                    <a:pt x="37" y="3"/>
                  </a:lnTo>
                  <a:lnTo>
                    <a:pt x="28" y="0"/>
                  </a:lnTo>
                  <a:lnTo>
                    <a:pt x="19" y="0"/>
                  </a:lnTo>
                  <a:lnTo>
                    <a:pt x="1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79" name="Freeform 1002">
              <a:extLst>
                <a:ext uri="{FF2B5EF4-FFF2-40B4-BE49-F238E27FC236}">
                  <a16:creationId xmlns:a16="http://schemas.microsoft.com/office/drawing/2014/main" id="{2FDD8FE0-7A23-441B-A74E-734D57E7F8BA}"/>
                </a:ext>
              </a:extLst>
            </p:cNvPr>
            <p:cNvSpPr>
              <a:spLocks/>
            </p:cNvSpPr>
            <p:nvPr/>
          </p:nvSpPr>
          <p:spPr bwMode="auto">
            <a:xfrm>
              <a:off x="627" y="2552"/>
              <a:ext cx="18" cy="38"/>
            </a:xfrm>
            <a:custGeom>
              <a:avLst/>
              <a:gdLst>
                <a:gd name="T0" fmla="*/ 0 w 83"/>
                <a:gd name="T1" fmla="*/ 0 h 164"/>
                <a:gd name="T2" fmla="*/ 0 w 83"/>
                <a:gd name="T3" fmla="*/ 0 h 164"/>
                <a:gd name="T4" fmla="*/ 0 w 83"/>
                <a:gd name="T5" fmla="*/ 0 h 164"/>
                <a:gd name="T6" fmla="*/ 0 w 83"/>
                <a:gd name="T7" fmla="*/ 0 h 164"/>
                <a:gd name="T8" fmla="*/ 0 w 83"/>
                <a:gd name="T9" fmla="*/ 0 h 164"/>
                <a:gd name="T10" fmla="*/ 0 w 83"/>
                <a:gd name="T11" fmla="*/ 0 h 164"/>
                <a:gd name="T12" fmla="*/ 0 w 83"/>
                <a:gd name="T13" fmla="*/ 0 h 164"/>
                <a:gd name="T14" fmla="*/ 0 w 83"/>
                <a:gd name="T15" fmla="*/ 0 h 164"/>
                <a:gd name="T16" fmla="*/ 0 w 83"/>
                <a:gd name="T17" fmla="*/ 0 h 164"/>
                <a:gd name="T18" fmla="*/ 0 w 83"/>
                <a:gd name="T19" fmla="*/ 0 h 164"/>
                <a:gd name="T20" fmla="*/ 0 w 83"/>
                <a:gd name="T21" fmla="*/ 0 h 164"/>
                <a:gd name="T22" fmla="*/ 0 w 83"/>
                <a:gd name="T23" fmla="*/ 0 h 164"/>
                <a:gd name="T24" fmla="*/ 0 w 83"/>
                <a:gd name="T25" fmla="*/ 0 h 164"/>
                <a:gd name="T26" fmla="*/ 0 w 83"/>
                <a:gd name="T27" fmla="*/ 0 h 164"/>
                <a:gd name="T28" fmla="*/ 0 w 83"/>
                <a:gd name="T29" fmla="*/ 0 h 164"/>
                <a:gd name="T30" fmla="*/ 0 w 83"/>
                <a:gd name="T31" fmla="*/ 0 h 164"/>
                <a:gd name="T32" fmla="*/ 0 w 83"/>
                <a:gd name="T33" fmla="*/ 0 h 164"/>
                <a:gd name="T34" fmla="*/ 0 w 83"/>
                <a:gd name="T35" fmla="*/ 0 h 164"/>
                <a:gd name="T36" fmla="*/ 0 w 83"/>
                <a:gd name="T37" fmla="*/ 0 h 164"/>
                <a:gd name="T38" fmla="*/ 0 w 83"/>
                <a:gd name="T39" fmla="*/ 0 h 164"/>
                <a:gd name="T40" fmla="*/ 0 w 83"/>
                <a:gd name="T41" fmla="*/ 0 h 164"/>
                <a:gd name="T42" fmla="*/ 0 w 83"/>
                <a:gd name="T43" fmla="*/ 0 h 164"/>
                <a:gd name="T44" fmla="*/ 0 w 83"/>
                <a:gd name="T45" fmla="*/ 0 h 164"/>
                <a:gd name="T46" fmla="*/ 0 w 83"/>
                <a:gd name="T47" fmla="*/ 0 h 164"/>
                <a:gd name="T48" fmla="*/ 0 w 83"/>
                <a:gd name="T49" fmla="*/ 0 h 164"/>
                <a:gd name="T50" fmla="*/ 0 w 83"/>
                <a:gd name="T51" fmla="*/ 0 h 164"/>
                <a:gd name="T52" fmla="*/ 0 w 83"/>
                <a:gd name="T53" fmla="*/ 0 h 164"/>
                <a:gd name="T54" fmla="*/ 0 w 83"/>
                <a:gd name="T55" fmla="*/ 0 h 164"/>
                <a:gd name="T56" fmla="*/ 0 w 83"/>
                <a:gd name="T57" fmla="*/ 0 h 1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3"/>
                <a:gd name="T88" fmla="*/ 0 h 164"/>
                <a:gd name="T89" fmla="*/ 83 w 83"/>
                <a:gd name="T90" fmla="*/ 164 h 1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3" h="164">
                  <a:moveTo>
                    <a:pt x="9" y="4"/>
                  </a:moveTo>
                  <a:lnTo>
                    <a:pt x="2" y="10"/>
                  </a:lnTo>
                  <a:lnTo>
                    <a:pt x="0" y="19"/>
                  </a:lnTo>
                  <a:lnTo>
                    <a:pt x="0" y="29"/>
                  </a:lnTo>
                  <a:lnTo>
                    <a:pt x="4" y="38"/>
                  </a:lnTo>
                  <a:lnTo>
                    <a:pt x="20" y="70"/>
                  </a:lnTo>
                  <a:lnTo>
                    <a:pt x="31" y="104"/>
                  </a:lnTo>
                  <a:lnTo>
                    <a:pt x="35" y="130"/>
                  </a:lnTo>
                  <a:lnTo>
                    <a:pt x="36" y="142"/>
                  </a:lnTo>
                  <a:lnTo>
                    <a:pt x="39" y="151"/>
                  </a:lnTo>
                  <a:lnTo>
                    <a:pt x="44" y="159"/>
                  </a:lnTo>
                  <a:lnTo>
                    <a:pt x="50" y="162"/>
                  </a:lnTo>
                  <a:lnTo>
                    <a:pt x="60" y="164"/>
                  </a:lnTo>
                  <a:lnTo>
                    <a:pt x="70" y="161"/>
                  </a:lnTo>
                  <a:lnTo>
                    <a:pt x="78" y="156"/>
                  </a:lnTo>
                  <a:lnTo>
                    <a:pt x="82" y="148"/>
                  </a:lnTo>
                  <a:lnTo>
                    <a:pt x="83" y="139"/>
                  </a:lnTo>
                  <a:lnTo>
                    <a:pt x="83" y="135"/>
                  </a:lnTo>
                  <a:lnTo>
                    <a:pt x="82" y="125"/>
                  </a:lnTo>
                  <a:lnTo>
                    <a:pt x="80" y="110"/>
                  </a:lnTo>
                  <a:lnTo>
                    <a:pt x="76" y="92"/>
                  </a:lnTo>
                  <a:lnTo>
                    <a:pt x="73" y="73"/>
                  </a:lnTo>
                  <a:lnTo>
                    <a:pt x="65" y="51"/>
                  </a:lnTo>
                  <a:lnTo>
                    <a:pt x="56" y="30"/>
                  </a:lnTo>
                  <a:lnTo>
                    <a:pt x="43" y="9"/>
                  </a:lnTo>
                  <a:lnTo>
                    <a:pt x="35" y="2"/>
                  </a:lnTo>
                  <a:lnTo>
                    <a:pt x="26" y="0"/>
                  </a:lnTo>
                  <a:lnTo>
                    <a:pt x="17" y="0"/>
                  </a:lnTo>
                  <a:lnTo>
                    <a:pt x="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80" name="Freeform 1003">
              <a:extLst>
                <a:ext uri="{FF2B5EF4-FFF2-40B4-BE49-F238E27FC236}">
                  <a16:creationId xmlns:a16="http://schemas.microsoft.com/office/drawing/2014/main" id="{28FBC0ED-682E-46A4-8AE7-216416ADB2C6}"/>
                </a:ext>
              </a:extLst>
            </p:cNvPr>
            <p:cNvSpPr>
              <a:spLocks/>
            </p:cNvSpPr>
            <p:nvPr/>
          </p:nvSpPr>
          <p:spPr bwMode="auto">
            <a:xfrm>
              <a:off x="338" y="2456"/>
              <a:ext cx="137" cy="91"/>
            </a:xfrm>
            <a:custGeom>
              <a:avLst/>
              <a:gdLst>
                <a:gd name="T0" fmla="*/ 0 w 600"/>
                <a:gd name="T1" fmla="*/ 0 h 394"/>
                <a:gd name="T2" fmla="*/ 0 w 600"/>
                <a:gd name="T3" fmla="*/ 0 h 394"/>
                <a:gd name="T4" fmla="*/ 0 w 600"/>
                <a:gd name="T5" fmla="*/ 0 h 394"/>
                <a:gd name="T6" fmla="*/ 0 w 600"/>
                <a:gd name="T7" fmla="*/ 0 h 394"/>
                <a:gd name="T8" fmla="*/ 0 w 600"/>
                <a:gd name="T9" fmla="*/ 0 h 394"/>
                <a:gd name="T10" fmla="*/ 0 w 600"/>
                <a:gd name="T11" fmla="*/ 0 h 394"/>
                <a:gd name="T12" fmla="*/ 0 w 600"/>
                <a:gd name="T13" fmla="*/ 0 h 394"/>
                <a:gd name="T14" fmla="*/ 0 w 600"/>
                <a:gd name="T15" fmla="*/ 0 h 394"/>
                <a:gd name="T16" fmla="*/ 0 w 600"/>
                <a:gd name="T17" fmla="*/ 0 h 394"/>
                <a:gd name="T18" fmla="*/ 0 w 600"/>
                <a:gd name="T19" fmla="*/ 0 h 394"/>
                <a:gd name="T20" fmla="*/ 0 w 600"/>
                <a:gd name="T21" fmla="*/ 0 h 394"/>
                <a:gd name="T22" fmla="*/ 0 w 600"/>
                <a:gd name="T23" fmla="*/ 0 h 394"/>
                <a:gd name="T24" fmla="*/ 0 w 600"/>
                <a:gd name="T25" fmla="*/ 0 h 394"/>
                <a:gd name="T26" fmla="*/ 0 w 600"/>
                <a:gd name="T27" fmla="*/ 0 h 394"/>
                <a:gd name="T28" fmla="*/ 0 w 600"/>
                <a:gd name="T29" fmla="*/ 0 h 394"/>
                <a:gd name="T30" fmla="*/ 0 w 600"/>
                <a:gd name="T31" fmla="*/ 0 h 394"/>
                <a:gd name="T32" fmla="*/ 0 w 600"/>
                <a:gd name="T33" fmla="*/ 0 h 394"/>
                <a:gd name="T34" fmla="*/ 0 w 600"/>
                <a:gd name="T35" fmla="*/ 0 h 394"/>
                <a:gd name="T36" fmla="*/ 0 w 600"/>
                <a:gd name="T37" fmla="*/ 0 h 394"/>
                <a:gd name="T38" fmla="*/ 0 w 600"/>
                <a:gd name="T39" fmla="*/ 0 h 394"/>
                <a:gd name="T40" fmla="*/ 0 w 600"/>
                <a:gd name="T41" fmla="*/ 0 h 394"/>
                <a:gd name="T42" fmla="*/ 0 w 600"/>
                <a:gd name="T43" fmla="*/ 0 h 394"/>
                <a:gd name="T44" fmla="*/ 0 w 600"/>
                <a:gd name="T45" fmla="*/ 0 h 394"/>
                <a:gd name="T46" fmla="*/ 0 w 600"/>
                <a:gd name="T47" fmla="*/ 0 h 394"/>
                <a:gd name="T48" fmla="*/ 0 w 600"/>
                <a:gd name="T49" fmla="*/ 0 h 394"/>
                <a:gd name="T50" fmla="*/ 0 w 600"/>
                <a:gd name="T51" fmla="*/ 0 h 394"/>
                <a:gd name="T52" fmla="*/ 0 w 600"/>
                <a:gd name="T53" fmla="*/ 0 h 394"/>
                <a:gd name="T54" fmla="*/ 0 w 600"/>
                <a:gd name="T55" fmla="*/ 0 h 394"/>
                <a:gd name="T56" fmla="*/ 0 w 600"/>
                <a:gd name="T57" fmla="*/ 0 h 394"/>
                <a:gd name="T58" fmla="*/ 0 w 600"/>
                <a:gd name="T59" fmla="*/ 0 h 394"/>
                <a:gd name="T60" fmla="*/ 0 w 600"/>
                <a:gd name="T61" fmla="*/ 0 h 394"/>
                <a:gd name="T62" fmla="*/ 0 w 600"/>
                <a:gd name="T63" fmla="*/ 0 h 394"/>
                <a:gd name="T64" fmla="*/ 0 w 600"/>
                <a:gd name="T65" fmla="*/ 0 h 394"/>
                <a:gd name="T66" fmla="*/ 0 w 600"/>
                <a:gd name="T67" fmla="*/ 0 h 394"/>
                <a:gd name="T68" fmla="*/ 0 w 600"/>
                <a:gd name="T69" fmla="*/ 0 h 394"/>
                <a:gd name="T70" fmla="*/ 0 w 600"/>
                <a:gd name="T71" fmla="*/ 0 h 394"/>
                <a:gd name="T72" fmla="*/ 0 w 600"/>
                <a:gd name="T73" fmla="*/ 0 h 394"/>
                <a:gd name="T74" fmla="*/ 0 w 600"/>
                <a:gd name="T75" fmla="*/ 0 h 394"/>
                <a:gd name="T76" fmla="*/ 0 w 600"/>
                <a:gd name="T77" fmla="*/ 0 h 394"/>
                <a:gd name="T78" fmla="*/ 0 w 600"/>
                <a:gd name="T79" fmla="*/ 0 h 394"/>
                <a:gd name="T80" fmla="*/ 0 w 600"/>
                <a:gd name="T81" fmla="*/ 0 h 394"/>
                <a:gd name="T82" fmla="*/ 0 w 600"/>
                <a:gd name="T83" fmla="*/ 0 h 394"/>
                <a:gd name="T84" fmla="*/ 0 w 600"/>
                <a:gd name="T85" fmla="*/ 0 h 394"/>
                <a:gd name="T86" fmla="*/ 0 w 600"/>
                <a:gd name="T87" fmla="*/ 0 h 394"/>
                <a:gd name="T88" fmla="*/ 0 w 600"/>
                <a:gd name="T89" fmla="*/ 0 h 394"/>
                <a:gd name="T90" fmla="*/ 0 w 600"/>
                <a:gd name="T91" fmla="*/ 0 h 394"/>
                <a:gd name="T92" fmla="*/ 0 w 600"/>
                <a:gd name="T93" fmla="*/ 0 h 394"/>
                <a:gd name="T94" fmla="*/ 0 w 600"/>
                <a:gd name="T95" fmla="*/ 0 h 394"/>
                <a:gd name="T96" fmla="*/ 0 w 600"/>
                <a:gd name="T97" fmla="*/ 0 h 39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00"/>
                <a:gd name="T148" fmla="*/ 0 h 394"/>
                <a:gd name="T149" fmla="*/ 600 w 600"/>
                <a:gd name="T150" fmla="*/ 394 h 39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00" h="394">
                  <a:moveTo>
                    <a:pt x="32" y="30"/>
                  </a:moveTo>
                  <a:lnTo>
                    <a:pt x="25" y="33"/>
                  </a:lnTo>
                  <a:lnTo>
                    <a:pt x="20" y="38"/>
                  </a:lnTo>
                  <a:lnTo>
                    <a:pt x="16" y="43"/>
                  </a:lnTo>
                  <a:lnTo>
                    <a:pt x="15" y="50"/>
                  </a:lnTo>
                  <a:lnTo>
                    <a:pt x="0" y="182"/>
                  </a:lnTo>
                  <a:lnTo>
                    <a:pt x="0" y="183"/>
                  </a:lnTo>
                  <a:lnTo>
                    <a:pt x="0" y="185"/>
                  </a:lnTo>
                  <a:lnTo>
                    <a:pt x="0" y="190"/>
                  </a:lnTo>
                  <a:lnTo>
                    <a:pt x="2" y="194"/>
                  </a:lnTo>
                  <a:lnTo>
                    <a:pt x="4" y="199"/>
                  </a:lnTo>
                  <a:lnTo>
                    <a:pt x="7" y="203"/>
                  </a:lnTo>
                  <a:lnTo>
                    <a:pt x="9" y="204"/>
                  </a:lnTo>
                  <a:lnTo>
                    <a:pt x="13" y="206"/>
                  </a:lnTo>
                  <a:lnTo>
                    <a:pt x="17" y="207"/>
                  </a:lnTo>
                  <a:lnTo>
                    <a:pt x="20" y="208"/>
                  </a:lnTo>
                  <a:lnTo>
                    <a:pt x="19" y="208"/>
                  </a:lnTo>
                  <a:lnTo>
                    <a:pt x="12" y="212"/>
                  </a:lnTo>
                  <a:lnTo>
                    <a:pt x="8" y="217"/>
                  </a:lnTo>
                  <a:lnTo>
                    <a:pt x="6" y="224"/>
                  </a:lnTo>
                  <a:lnTo>
                    <a:pt x="4" y="230"/>
                  </a:lnTo>
                  <a:lnTo>
                    <a:pt x="4" y="232"/>
                  </a:lnTo>
                  <a:lnTo>
                    <a:pt x="4" y="234"/>
                  </a:lnTo>
                  <a:lnTo>
                    <a:pt x="4" y="235"/>
                  </a:lnTo>
                  <a:lnTo>
                    <a:pt x="6" y="238"/>
                  </a:lnTo>
                  <a:lnTo>
                    <a:pt x="34" y="328"/>
                  </a:lnTo>
                  <a:lnTo>
                    <a:pt x="37" y="333"/>
                  </a:lnTo>
                  <a:lnTo>
                    <a:pt x="39" y="337"/>
                  </a:lnTo>
                  <a:lnTo>
                    <a:pt x="43" y="341"/>
                  </a:lnTo>
                  <a:lnTo>
                    <a:pt x="48" y="343"/>
                  </a:lnTo>
                  <a:lnTo>
                    <a:pt x="54" y="345"/>
                  </a:lnTo>
                  <a:lnTo>
                    <a:pt x="59" y="345"/>
                  </a:lnTo>
                  <a:lnTo>
                    <a:pt x="64" y="343"/>
                  </a:lnTo>
                  <a:lnTo>
                    <a:pt x="69" y="341"/>
                  </a:lnTo>
                  <a:lnTo>
                    <a:pt x="75" y="338"/>
                  </a:lnTo>
                  <a:lnTo>
                    <a:pt x="85" y="332"/>
                  </a:lnTo>
                  <a:lnTo>
                    <a:pt x="101" y="324"/>
                  </a:lnTo>
                  <a:lnTo>
                    <a:pt x="121" y="315"/>
                  </a:lnTo>
                  <a:lnTo>
                    <a:pt x="146" y="306"/>
                  </a:lnTo>
                  <a:lnTo>
                    <a:pt x="173" y="297"/>
                  </a:lnTo>
                  <a:lnTo>
                    <a:pt x="205" y="288"/>
                  </a:lnTo>
                  <a:lnTo>
                    <a:pt x="237" y="281"/>
                  </a:lnTo>
                  <a:lnTo>
                    <a:pt x="272" y="277"/>
                  </a:lnTo>
                  <a:lnTo>
                    <a:pt x="307" y="276"/>
                  </a:lnTo>
                  <a:lnTo>
                    <a:pt x="345" y="280"/>
                  </a:lnTo>
                  <a:lnTo>
                    <a:pt x="382" y="288"/>
                  </a:lnTo>
                  <a:lnTo>
                    <a:pt x="418" y="301"/>
                  </a:lnTo>
                  <a:lnTo>
                    <a:pt x="455" y="321"/>
                  </a:lnTo>
                  <a:lnTo>
                    <a:pt x="488" y="349"/>
                  </a:lnTo>
                  <a:lnTo>
                    <a:pt x="521" y="384"/>
                  </a:lnTo>
                  <a:lnTo>
                    <a:pt x="523" y="386"/>
                  </a:lnTo>
                  <a:lnTo>
                    <a:pt x="526" y="389"/>
                  </a:lnTo>
                  <a:lnTo>
                    <a:pt x="530" y="392"/>
                  </a:lnTo>
                  <a:lnTo>
                    <a:pt x="534" y="393"/>
                  </a:lnTo>
                  <a:lnTo>
                    <a:pt x="539" y="394"/>
                  </a:lnTo>
                  <a:lnTo>
                    <a:pt x="544" y="394"/>
                  </a:lnTo>
                  <a:lnTo>
                    <a:pt x="550" y="394"/>
                  </a:lnTo>
                  <a:lnTo>
                    <a:pt x="556" y="393"/>
                  </a:lnTo>
                  <a:lnTo>
                    <a:pt x="561" y="392"/>
                  </a:lnTo>
                  <a:lnTo>
                    <a:pt x="568" y="388"/>
                  </a:lnTo>
                  <a:lnTo>
                    <a:pt x="574" y="385"/>
                  </a:lnTo>
                  <a:lnTo>
                    <a:pt x="579" y="380"/>
                  </a:lnTo>
                  <a:lnTo>
                    <a:pt x="591" y="366"/>
                  </a:lnTo>
                  <a:lnTo>
                    <a:pt x="598" y="347"/>
                  </a:lnTo>
                  <a:lnTo>
                    <a:pt x="600" y="324"/>
                  </a:lnTo>
                  <a:lnTo>
                    <a:pt x="599" y="295"/>
                  </a:lnTo>
                  <a:lnTo>
                    <a:pt x="599" y="294"/>
                  </a:lnTo>
                  <a:lnTo>
                    <a:pt x="598" y="293"/>
                  </a:lnTo>
                  <a:lnTo>
                    <a:pt x="595" y="284"/>
                  </a:lnTo>
                  <a:lnTo>
                    <a:pt x="587" y="263"/>
                  </a:lnTo>
                  <a:lnTo>
                    <a:pt x="574" y="233"/>
                  </a:lnTo>
                  <a:lnTo>
                    <a:pt x="555" y="196"/>
                  </a:lnTo>
                  <a:lnTo>
                    <a:pt x="529" y="157"/>
                  </a:lnTo>
                  <a:lnTo>
                    <a:pt x="495" y="118"/>
                  </a:lnTo>
                  <a:lnTo>
                    <a:pt x="453" y="81"/>
                  </a:lnTo>
                  <a:lnTo>
                    <a:pt x="402" y="47"/>
                  </a:lnTo>
                  <a:lnTo>
                    <a:pt x="383" y="36"/>
                  </a:lnTo>
                  <a:lnTo>
                    <a:pt x="363" y="29"/>
                  </a:lnTo>
                  <a:lnTo>
                    <a:pt x="343" y="21"/>
                  </a:lnTo>
                  <a:lnTo>
                    <a:pt x="322" y="14"/>
                  </a:lnTo>
                  <a:lnTo>
                    <a:pt x="300" y="9"/>
                  </a:lnTo>
                  <a:lnTo>
                    <a:pt x="278" y="5"/>
                  </a:lnTo>
                  <a:lnTo>
                    <a:pt x="255" y="3"/>
                  </a:lnTo>
                  <a:lnTo>
                    <a:pt x="232" y="0"/>
                  </a:lnTo>
                  <a:lnTo>
                    <a:pt x="209" y="0"/>
                  </a:lnTo>
                  <a:lnTo>
                    <a:pt x="185" y="0"/>
                  </a:lnTo>
                  <a:lnTo>
                    <a:pt x="160" y="3"/>
                  </a:lnTo>
                  <a:lnTo>
                    <a:pt x="136" y="5"/>
                  </a:lnTo>
                  <a:lnTo>
                    <a:pt x="110" y="10"/>
                  </a:lnTo>
                  <a:lnTo>
                    <a:pt x="85" y="16"/>
                  </a:lnTo>
                  <a:lnTo>
                    <a:pt x="58" y="22"/>
                  </a:lnTo>
                  <a:lnTo>
                    <a:pt x="32"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81" name="Freeform 1004">
              <a:extLst>
                <a:ext uri="{FF2B5EF4-FFF2-40B4-BE49-F238E27FC236}">
                  <a16:creationId xmlns:a16="http://schemas.microsoft.com/office/drawing/2014/main" id="{CA002ECC-0A5B-4DB0-8ADA-CB5A8142FF28}"/>
                </a:ext>
              </a:extLst>
            </p:cNvPr>
            <p:cNvSpPr>
              <a:spLocks/>
            </p:cNvSpPr>
            <p:nvPr/>
          </p:nvSpPr>
          <p:spPr bwMode="auto">
            <a:xfrm>
              <a:off x="350" y="2467"/>
              <a:ext cx="114" cy="68"/>
            </a:xfrm>
            <a:custGeom>
              <a:avLst/>
              <a:gdLst>
                <a:gd name="T0" fmla="*/ 0 w 501"/>
                <a:gd name="T1" fmla="*/ 0 h 295"/>
                <a:gd name="T2" fmla="*/ 0 w 501"/>
                <a:gd name="T3" fmla="*/ 0 h 295"/>
                <a:gd name="T4" fmla="*/ 0 w 501"/>
                <a:gd name="T5" fmla="*/ 0 h 295"/>
                <a:gd name="T6" fmla="*/ 0 w 501"/>
                <a:gd name="T7" fmla="*/ 0 h 295"/>
                <a:gd name="T8" fmla="*/ 0 w 501"/>
                <a:gd name="T9" fmla="*/ 0 h 295"/>
                <a:gd name="T10" fmla="*/ 0 w 501"/>
                <a:gd name="T11" fmla="*/ 0 h 295"/>
                <a:gd name="T12" fmla="*/ 0 w 501"/>
                <a:gd name="T13" fmla="*/ 0 h 295"/>
                <a:gd name="T14" fmla="*/ 0 w 501"/>
                <a:gd name="T15" fmla="*/ 0 h 295"/>
                <a:gd name="T16" fmla="*/ 0 w 501"/>
                <a:gd name="T17" fmla="*/ 0 h 295"/>
                <a:gd name="T18" fmla="*/ 0 w 501"/>
                <a:gd name="T19" fmla="*/ 0 h 295"/>
                <a:gd name="T20" fmla="*/ 0 w 501"/>
                <a:gd name="T21" fmla="*/ 0 h 295"/>
                <a:gd name="T22" fmla="*/ 0 w 501"/>
                <a:gd name="T23" fmla="*/ 0 h 295"/>
                <a:gd name="T24" fmla="*/ 0 w 501"/>
                <a:gd name="T25" fmla="*/ 0 h 295"/>
                <a:gd name="T26" fmla="*/ 0 w 501"/>
                <a:gd name="T27" fmla="*/ 0 h 295"/>
                <a:gd name="T28" fmla="*/ 0 w 501"/>
                <a:gd name="T29" fmla="*/ 0 h 295"/>
                <a:gd name="T30" fmla="*/ 0 w 501"/>
                <a:gd name="T31" fmla="*/ 0 h 295"/>
                <a:gd name="T32" fmla="*/ 0 w 501"/>
                <a:gd name="T33" fmla="*/ 0 h 295"/>
                <a:gd name="T34" fmla="*/ 0 w 501"/>
                <a:gd name="T35" fmla="*/ 0 h 295"/>
                <a:gd name="T36" fmla="*/ 0 w 501"/>
                <a:gd name="T37" fmla="*/ 0 h 295"/>
                <a:gd name="T38" fmla="*/ 0 w 501"/>
                <a:gd name="T39" fmla="*/ 0 h 295"/>
                <a:gd name="T40" fmla="*/ 0 w 501"/>
                <a:gd name="T41" fmla="*/ 0 h 295"/>
                <a:gd name="T42" fmla="*/ 0 w 501"/>
                <a:gd name="T43" fmla="*/ 0 h 295"/>
                <a:gd name="T44" fmla="*/ 0 w 501"/>
                <a:gd name="T45" fmla="*/ 0 h 295"/>
                <a:gd name="T46" fmla="*/ 0 w 501"/>
                <a:gd name="T47" fmla="*/ 0 h 295"/>
                <a:gd name="T48" fmla="*/ 0 w 501"/>
                <a:gd name="T49" fmla="*/ 0 h 295"/>
                <a:gd name="T50" fmla="*/ 0 w 501"/>
                <a:gd name="T51" fmla="*/ 0 h 295"/>
                <a:gd name="T52" fmla="*/ 0 w 501"/>
                <a:gd name="T53" fmla="*/ 0 h 295"/>
                <a:gd name="T54" fmla="*/ 0 w 501"/>
                <a:gd name="T55" fmla="*/ 0 h 295"/>
                <a:gd name="T56" fmla="*/ 0 w 501"/>
                <a:gd name="T57" fmla="*/ 0 h 295"/>
                <a:gd name="T58" fmla="*/ 0 w 501"/>
                <a:gd name="T59" fmla="*/ 0 h 295"/>
                <a:gd name="T60" fmla="*/ 0 w 501"/>
                <a:gd name="T61" fmla="*/ 0 h 295"/>
                <a:gd name="T62" fmla="*/ 0 w 501"/>
                <a:gd name="T63" fmla="*/ 0 h 295"/>
                <a:gd name="T64" fmla="*/ 0 w 501"/>
                <a:gd name="T65" fmla="*/ 0 h 295"/>
                <a:gd name="T66" fmla="*/ 0 w 501"/>
                <a:gd name="T67" fmla="*/ 0 h 295"/>
                <a:gd name="T68" fmla="*/ 0 w 501"/>
                <a:gd name="T69" fmla="*/ 0 h 295"/>
                <a:gd name="T70" fmla="*/ 0 w 501"/>
                <a:gd name="T71" fmla="*/ 0 h 295"/>
                <a:gd name="T72" fmla="*/ 0 w 501"/>
                <a:gd name="T73" fmla="*/ 0 h 295"/>
                <a:gd name="T74" fmla="*/ 0 w 501"/>
                <a:gd name="T75" fmla="*/ 0 h 295"/>
                <a:gd name="T76" fmla="*/ 0 w 501"/>
                <a:gd name="T77" fmla="*/ 0 h 295"/>
                <a:gd name="T78" fmla="*/ 0 w 501"/>
                <a:gd name="T79" fmla="*/ 0 h 295"/>
                <a:gd name="T80" fmla="*/ 0 w 501"/>
                <a:gd name="T81" fmla="*/ 0 h 295"/>
                <a:gd name="T82" fmla="*/ 0 w 501"/>
                <a:gd name="T83" fmla="*/ 0 h 2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01"/>
                <a:gd name="T127" fmla="*/ 0 h 295"/>
                <a:gd name="T128" fmla="*/ 501 w 501"/>
                <a:gd name="T129" fmla="*/ 295 h 2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01" h="295">
                  <a:moveTo>
                    <a:pt x="328" y="41"/>
                  </a:moveTo>
                  <a:lnTo>
                    <a:pt x="371" y="69"/>
                  </a:lnTo>
                  <a:lnTo>
                    <a:pt x="407" y="102"/>
                  </a:lnTo>
                  <a:lnTo>
                    <a:pt x="437" y="135"/>
                  </a:lnTo>
                  <a:lnTo>
                    <a:pt x="461" y="169"/>
                  </a:lnTo>
                  <a:lnTo>
                    <a:pt x="478" y="201"/>
                  </a:lnTo>
                  <a:lnTo>
                    <a:pt x="489" y="227"/>
                  </a:lnTo>
                  <a:lnTo>
                    <a:pt x="497" y="246"/>
                  </a:lnTo>
                  <a:lnTo>
                    <a:pt x="500" y="255"/>
                  </a:lnTo>
                  <a:lnTo>
                    <a:pt x="501" y="260"/>
                  </a:lnTo>
                  <a:lnTo>
                    <a:pt x="501" y="264"/>
                  </a:lnTo>
                  <a:lnTo>
                    <a:pt x="501" y="269"/>
                  </a:lnTo>
                  <a:lnTo>
                    <a:pt x="501" y="273"/>
                  </a:lnTo>
                  <a:lnTo>
                    <a:pt x="501" y="282"/>
                  </a:lnTo>
                  <a:lnTo>
                    <a:pt x="500" y="288"/>
                  </a:lnTo>
                  <a:lnTo>
                    <a:pt x="499" y="293"/>
                  </a:lnTo>
                  <a:lnTo>
                    <a:pt x="497" y="295"/>
                  </a:lnTo>
                  <a:lnTo>
                    <a:pt x="466" y="263"/>
                  </a:lnTo>
                  <a:lnTo>
                    <a:pt x="433" y="238"/>
                  </a:lnTo>
                  <a:lnTo>
                    <a:pt x="401" y="217"/>
                  </a:lnTo>
                  <a:lnTo>
                    <a:pt x="366" y="202"/>
                  </a:lnTo>
                  <a:lnTo>
                    <a:pt x="332" y="191"/>
                  </a:lnTo>
                  <a:lnTo>
                    <a:pt x="297" y="185"/>
                  </a:lnTo>
                  <a:lnTo>
                    <a:pt x="262" y="182"/>
                  </a:lnTo>
                  <a:lnTo>
                    <a:pt x="228" y="182"/>
                  </a:lnTo>
                  <a:lnTo>
                    <a:pt x="195" y="185"/>
                  </a:lnTo>
                  <a:lnTo>
                    <a:pt x="163" y="190"/>
                  </a:lnTo>
                  <a:lnTo>
                    <a:pt x="133" y="197"/>
                  </a:lnTo>
                  <a:lnTo>
                    <a:pt x="106" y="204"/>
                  </a:lnTo>
                  <a:lnTo>
                    <a:pt x="79" y="214"/>
                  </a:lnTo>
                  <a:lnTo>
                    <a:pt x="56" y="223"/>
                  </a:lnTo>
                  <a:lnTo>
                    <a:pt x="37" y="230"/>
                  </a:lnTo>
                  <a:lnTo>
                    <a:pt x="20" y="238"/>
                  </a:lnTo>
                  <a:lnTo>
                    <a:pt x="16" y="227"/>
                  </a:lnTo>
                  <a:lnTo>
                    <a:pt x="13" y="217"/>
                  </a:lnTo>
                  <a:lnTo>
                    <a:pt x="11" y="207"/>
                  </a:lnTo>
                  <a:lnTo>
                    <a:pt x="7" y="197"/>
                  </a:lnTo>
                  <a:lnTo>
                    <a:pt x="22" y="190"/>
                  </a:lnTo>
                  <a:lnTo>
                    <a:pt x="44" y="181"/>
                  </a:lnTo>
                  <a:lnTo>
                    <a:pt x="70" y="172"/>
                  </a:lnTo>
                  <a:lnTo>
                    <a:pt x="98" y="161"/>
                  </a:lnTo>
                  <a:lnTo>
                    <a:pt x="122" y="151"/>
                  </a:lnTo>
                  <a:lnTo>
                    <a:pt x="145" y="143"/>
                  </a:lnTo>
                  <a:lnTo>
                    <a:pt x="159" y="138"/>
                  </a:lnTo>
                  <a:lnTo>
                    <a:pt x="164" y="135"/>
                  </a:lnTo>
                  <a:lnTo>
                    <a:pt x="171" y="132"/>
                  </a:lnTo>
                  <a:lnTo>
                    <a:pt x="174" y="126"/>
                  </a:lnTo>
                  <a:lnTo>
                    <a:pt x="177" y="120"/>
                  </a:lnTo>
                  <a:lnTo>
                    <a:pt x="178" y="113"/>
                  </a:lnTo>
                  <a:lnTo>
                    <a:pt x="178" y="112"/>
                  </a:lnTo>
                  <a:lnTo>
                    <a:pt x="178" y="109"/>
                  </a:lnTo>
                  <a:lnTo>
                    <a:pt x="178" y="108"/>
                  </a:lnTo>
                  <a:lnTo>
                    <a:pt x="178" y="107"/>
                  </a:lnTo>
                  <a:lnTo>
                    <a:pt x="174" y="99"/>
                  </a:lnTo>
                  <a:lnTo>
                    <a:pt x="168" y="93"/>
                  </a:lnTo>
                  <a:lnTo>
                    <a:pt x="161" y="89"/>
                  </a:lnTo>
                  <a:lnTo>
                    <a:pt x="152" y="89"/>
                  </a:lnTo>
                  <a:lnTo>
                    <a:pt x="147" y="90"/>
                  </a:lnTo>
                  <a:lnTo>
                    <a:pt x="134" y="91"/>
                  </a:lnTo>
                  <a:lnTo>
                    <a:pt x="115" y="94"/>
                  </a:lnTo>
                  <a:lnTo>
                    <a:pt x="92" y="96"/>
                  </a:lnTo>
                  <a:lnTo>
                    <a:pt x="66" y="100"/>
                  </a:lnTo>
                  <a:lnTo>
                    <a:pt x="42" y="104"/>
                  </a:lnTo>
                  <a:lnTo>
                    <a:pt x="18" y="107"/>
                  </a:lnTo>
                  <a:lnTo>
                    <a:pt x="0" y="109"/>
                  </a:lnTo>
                  <a:lnTo>
                    <a:pt x="3" y="86"/>
                  </a:lnTo>
                  <a:lnTo>
                    <a:pt x="5" y="63"/>
                  </a:lnTo>
                  <a:lnTo>
                    <a:pt x="8" y="41"/>
                  </a:lnTo>
                  <a:lnTo>
                    <a:pt x="9" y="24"/>
                  </a:lnTo>
                  <a:lnTo>
                    <a:pt x="33" y="17"/>
                  </a:lnTo>
                  <a:lnTo>
                    <a:pt x="55" y="12"/>
                  </a:lnTo>
                  <a:lnTo>
                    <a:pt x="78" y="8"/>
                  </a:lnTo>
                  <a:lnTo>
                    <a:pt x="99" y="4"/>
                  </a:lnTo>
                  <a:lnTo>
                    <a:pt x="121" y="3"/>
                  </a:lnTo>
                  <a:lnTo>
                    <a:pt x="142" y="0"/>
                  </a:lnTo>
                  <a:lnTo>
                    <a:pt x="163" y="0"/>
                  </a:lnTo>
                  <a:lnTo>
                    <a:pt x="182" y="0"/>
                  </a:lnTo>
                  <a:lnTo>
                    <a:pt x="203" y="3"/>
                  </a:lnTo>
                  <a:lnTo>
                    <a:pt x="221" y="5"/>
                  </a:lnTo>
                  <a:lnTo>
                    <a:pt x="241" y="8"/>
                  </a:lnTo>
                  <a:lnTo>
                    <a:pt x="259" y="13"/>
                  </a:lnTo>
                  <a:lnTo>
                    <a:pt x="277" y="18"/>
                  </a:lnTo>
                  <a:lnTo>
                    <a:pt x="294" y="25"/>
                  </a:lnTo>
                  <a:lnTo>
                    <a:pt x="311" y="31"/>
                  </a:lnTo>
                  <a:lnTo>
                    <a:pt x="328" y="41"/>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82" name="Freeform 1005">
              <a:extLst>
                <a:ext uri="{FF2B5EF4-FFF2-40B4-BE49-F238E27FC236}">
                  <a16:creationId xmlns:a16="http://schemas.microsoft.com/office/drawing/2014/main" id="{2805EC17-21B2-41A8-980E-5318419AC1F7}"/>
                </a:ext>
              </a:extLst>
            </p:cNvPr>
            <p:cNvSpPr>
              <a:spLocks/>
            </p:cNvSpPr>
            <p:nvPr/>
          </p:nvSpPr>
          <p:spPr bwMode="auto">
            <a:xfrm>
              <a:off x="570" y="2602"/>
              <a:ext cx="18" cy="22"/>
            </a:xfrm>
            <a:custGeom>
              <a:avLst/>
              <a:gdLst>
                <a:gd name="T0" fmla="*/ 0 w 78"/>
                <a:gd name="T1" fmla="*/ 0 h 96"/>
                <a:gd name="T2" fmla="*/ 0 w 78"/>
                <a:gd name="T3" fmla="*/ 0 h 96"/>
                <a:gd name="T4" fmla="*/ 0 w 78"/>
                <a:gd name="T5" fmla="*/ 0 h 96"/>
                <a:gd name="T6" fmla="*/ 0 w 78"/>
                <a:gd name="T7" fmla="*/ 0 h 96"/>
                <a:gd name="T8" fmla="*/ 0 w 78"/>
                <a:gd name="T9" fmla="*/ 0 h 96"/>
                <a:gd name="T10" fmla="*/ 0 w 78"/>
                <a:gd name="T11" fmla="*/ 0 h 96"/>
                <a:gd name="T12" fmla="*/ 0 w 78"/>
                <a:gd name="T13" fmla="*/ 0 h 96"/>
                <a:gd name="T14" fmla="*/ 0 w 78"/>
                <a:gd name="T15" fmla="*/ 0 h 96"/>
                <a:gd name="T16" fmla="*/ 0 w 78"/>
                <a:gd name="T17" fmla="*/ 0 h 96"/>
                <a:gd name="T18" fmla="*/ 0 w 78"/>
                <a:gd name="T19" fmla="*/ 0 h 96"/>
                <a:gd name="T20" fmla="*/ 0 w 78"/>
                <a:gd name="T21" fmla="*/ 0 h 96"/>
                <a:gd name="T22" fmla="*/ 0 w 78"/>
                <a:gd name="T23" fmla="*/ 0 h 96"/>
                <a:gd name="T24" fmla="*/ 0 w 78"/>
                <a:gd name="T25" fmla="*/ 0 h 96"/>
                <a:gd name="T26" fmla="*/ 0 w 78"/>
                <a:gd name="T27" fmla="*/ 0 h 96"/>
                <a:gd name="T28" fmla="*/ 0 w 78"/>
                <a:gd name="T29" fmla="*/ 0 h 96"/>
                <a:gd name="T30" fmla="*/ 0 w 78"/>
                <a:gd name="T31" fmla="*/ 0 h 96"/>
                <a:gd name="T32" fmla="*/ 0 w 78"/>
                <a:gd name="T33" fmla="*/ 0 h 96"/>
                <a:gd name="T34" fmla="*/ 0 w 78"/>
                <a:gd name="T35" fmla="*/ 0 h 96"/>
                <a:gd name="T36" fmla="*/ 0 w 78"/>
                <a:gd name="T37" fmla="*/ 0 h 96"/>
                <a:gd name="T38" fmla="*/ 0 w 78"/>
                <a:gd name="T39" fmla="*/ 0 h 96"/>
                <a:gd name="T40" fmla="*/ 0 w 78"/>
                <a:gd name="T41" fmla="*/ 0 h 96"/>
                <a:gd name="T42" fmla="*/ 0 w 78"/>
                <a:gd name="T43" fmla="*/ 0 h 96"/>
                <a:gd name="T44" fmla="*/ 0 w 78"/>
                <a:gd name="T45" fmla="*/ 0 h 96"/>
                <a:gd name="T46" fmla="*/ 0 w 78"/>
                <a:gd name="T47" fmla="*/ 0 h 96"/>
                <a:gd name="T48" fmla="*/ 0 w 78"/>
                <a:gd name="T49" fmla="*/ 0 h 96"/>
                <a:gd name="T50" fmla="*/ 0 w 78"/>
                <a:gd name="T51" fmla="*/ 0 h 96"/>
                <a:gd name="T52" fmla="*/ 0 w 78"/>
                <a:gd name="T53" fmla="*/ 0 h 96"/>
                <a:gd name="T54" fmla="*/ 0 w 78"/>
                <a:gd name="T55" fmla="*/ 0 h 96"/>
                <a:gd name="T56" fmla="*/ 0 w 78"/>
                <a:gd name="T57" fmla="*/ 0 h 96"/>
                <a:gd name="T58" fmla="*/ 0 w 78"/>
                <a:gd name="T59" fmla="*/ 0 h 96"/>
                <a:gd name="T60" fmla="*/ 0 w 78"/>
                <a:gd name="T61" fmla="*/ 0 h 96"/>
                <a:gd name="T62" fmla="*/ 0 w 78"/>
                <a:gd name="T63" fmla="*/ 0 h 96"/>
                <a:gd name="T64" fmla="*/ 0 w 78"/>
                <a:gd name="T65" fmla="*/ 0 h 96"/>
                <a:gd name="T66" fmla="*/ 0 w 78"/>
                <a:gd name="T67" fmla="*/ 0 h 96"/>
                <a:gd name="T68" fmla="*/ 0 w 78"/>
                <a:gd name="T69" fmla="*/ 0 h 96"/>
                <a:gd name="T70" fmla="*/ 0 w 78"/>
                <a:gd name="T71" fmla="*/ 0 h 96"/>
                <a:gd name="T72" fmla="*/ 0 w 78"/>
                <a:gd name="T73" fmla="*/ 0 h 96"/>
                <a:gd name="T74" fmla="*/ 0 w 78"/>
                <a:gd name="T75" fmla="*/ 0 h 96"/>
                <a:gd name="T76" fmla="*/ 0 w 78"/>
                <a:gd name="T77" fmla="*/ 0 h 96"/>
                <a:gd name="T78" fmla="*/ 0 w 78"/>
                <a:gd name="T79" fmla="*/ 0 h 96"/>
                <a:gd name="T80" fmla="*/ 0 w 78"/>
                <a:gd name="T81" fmla="*/ 0 h 96"/>
                <a:gd name="T82" fmla="*/ 0 w 78"/>
                <a:gd name="T83" fmla="*/ 0 h 96"/>
                <a:gd name="T84" fmla="*/ 0 w 78"/>
                <a:gd name="T85" fmla="*/ 0 h 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8"/>
                <a:gd name="T130" fmla="*/ 0 h 96"/>
                <a:gd name="T131" fmla="*/ 78 w 78"/>
                <a:gd name="T132" fmla="*/ 96 h 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8" h="96">
                  <a:moveTo>
                    <a:pt x="31" y="1"/>
                  </a:moveTo>
                  <a:lnTo>
                    <a:pt x="26" y="4"/>
                  </a:lnTo>
                  <a:lnTo>
                    <a:pt x="22" y="8"/>
                  </a:lnTo>
                  <a:lnTo>
                    <a:pt x="21" y="13"/>
                  </a:lnTo>
                  <a:lnTo>
                    <a:pt x="19" y="18"/>
                  </a:lnTo>
                  <a:lnTo>
                    <a:pt x="19" y="19"/>
                  </a:lnTo>
                  <a:lnTo>
                    <a:pt x="21" y="22"/>
                  </a:lnTo>
                  <a:lnTo>
                    <a:pt x="21" y="23"/>
                  </a:lnTo>
                  <a:lnTo>
                    <a:pt x="21" y="26"/>
                  </a:lnTo>
                  <a:lnTo>
                    <a:pt x="22" y="28"/>
                  </a:lnTo>
                  <a:lnTo>
                    <a:pt x="25" y="35"/>
                  </a:lnTo>
                  <a:lnTo>
                    <a:pt x="28" y="43"/>
                  </a:lnTo>
                  <a:lnTo>
                    <a:pt x="32" y="53"/>
                  </a:lnTo>
                  <a:lnTo>
                    <a:pt x="26" y="56"/>
                  </a:lnTo>
                  <a:lnTo>
                    <a:pt x="19" y="58"/>
                  </a:lnTo>
                  <a:lnTo>
                    <a:pt x="14" y="60"/>
                  </a:lnTo>
                  <a:lnTo>
                    <a:pt x="13" y="60"/>
                  </a:lnTo>
                  <a:lnTo>
                    <a:pt x="8" y="62"/>
                  </a:lnTo>
                  <a:lnTo>
                    <a:pt x="4" y="66"/>
                  </a:lnTo>
                  <a:lnTo>
                    <a:pt x="1" y="73"/>
                  </a:lnTo>
                  <a:lnTo>
                    <a:pt x="0" y="78"/>
                  </a:lnTo>
                  <a:lnTo>
                    <a:pt x="0" y="79"/>
                  </a:lnTo>
                  <a:lnTo>
                    <a:pt x="0" y="80"/>
                  </a:lnTo>
                  <a:lnTo>
                    <a:pt x="0" y="82"/>
                  </a:lnTo>
                  <a:lnTo>
                    <a:pt x="1" y="83"/>
                  </a:lnTo>
                  <a:lnTo>
                    <a:pt x="5" y="90"/>
                  </a:lnTo>
                  <a:lnTo>
                    <a:pt x="10" y="95"/>
                  </a:lnTo>
                  <a:lnTo>
                    <a:pt x="18" y="96"/>
                  </a:lnTo>
                  <a:lnTo>
                    <a:pt x="25" y="96"/>
                  </a:lnTo>
                  <a:lnTo>
                    <a:pt x="65" y="83"/>
                  </a:lnTo>
                  <a:lnTo>
                    <a:pt x="69" y="80"/>
                  </a:lnTo>
                  <a:lnTo>
                    <a:pt x="71" y="79"/>
                  </a:lnTo>
                  <a:lnTo>
                    <a:pt x="74" y="77"/>
                  </a:lnTo>
                  <a:lnTo>
                    <a:pt x="77" y="73"/>
                  </a:lnTo>
                  <a:lnTo>
                    <a:pt x="78" y="69"/>
                  </a:lnTo>
                  <a:lnTo>
                    <a:pt x="78" y="65"/>
                  </a:lnTo>
                  <a:lnTo>
                    <a:pt x="78" y="61"/>
                  </a:lnTo>
                  <a:lnTo>
                    <a:pt x="77" y="57"/>
                  </a:lnTo>
                  <a:lnTo>
                    <a:pt x="56" y="10"/>
                  </a:lnTo>
                  <a:lnTo>
                    <a:pt x="52" y="5"/>
                  </a:lnTo>
                  <a:lnTo>
                    <a:pt x="45" y="1"/>
                  </a:lnTo>
                  <a:lnTo>
                    <a:pt x="39" y="0"/>
                  </a:lnTo>
                  <a:lnTo>
                    <a:pt x="3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83" name="Freeform 1006">
              <a:extLst>
                <a:ext uri="{FF2B5EF4-FFF2-40B4-BE49-F238E27FC236}">
                  <a16:creationId xmlns:a16="http://schemas.microsoft.com/office/drawing/2014/main" id="{46D7ABD1-5030-4CFE-8A8E-5363B12AB453}"/>
                </a:ext>
              </a:extLst>
            </p:cNvPr>
            <p:cNvSpPr>
              <a:spLocks/>
            </p:cNvSpPr>
            <p:nvPr/>
          </p:nvSpPr>
          <p:spPr bwMode="auto">
            <a:xfrm>
              <a:off x="545" y="2598"/>
              <a:ext cx="8" cy="9"/>
            </a:xfrm>
            <a:custGeom>
              <a:avLst/>
              <a:gdLst>
                <a:gd name="T0" fmla="*/ 0 w 39"/>
                <a:gd name="T1" fmla="*/ 0 h 41"/>
                <a:gd name="T2" fmla="*/ 0 w 39"/>
                <a:gd name="T3" fmla="*/ 0 h 41"/>
                <a:gd name="T4" fmla="*/ 0 w 39"/>
                <a:gd name="T5" fmla="*/ 0 h 41"/>
                <a:gd name="T6" fmla="*/ 0 w 39"/>
                <a:gd name="T7" fmla="*/ 0 h 41"/>
                <a:gd name="T8" fmla="*/ 0 w 39"/>
                <a:gd name="T9" fmla="*/ 0 h 41"/>
                <a:gd name="T10" fmla="*/ 0 w 39"/>
                <a:gd name="T11" fmla="*/ 0 h 41"/>
                <a:gd name="T12" fmla="*/ 0 w 39"/>
                <a:gd name="T13" fmla="*/ 0 h 41"/>
                <a:gd name="T14" fmla="*/ 0 w 39"/>
                <a:gd name="T15" fmla="*/ 0 h 41"/>
                <a:gd name="T16" fmla="*/ 0 w 39"/>
                <a:gd name="T17" fmla="*/ 0 h 41"/>
                <a:gd name="T18" fmla="*/ 0 w 39"/>
                <a:gd name="T19" fmla="*/ 0 h 41"/>
                <a:gd name="T20" fmla="*/ 0 w 39"/>
                <a:gd name="T21" fmla="*/ 0 h 41"/>
                <a:gd name="T22" fmla="*/ 0 w 39"/>
                <a:gd name="T23" fmla="*/ 0 h 41"/>
                <a:gd name="T24" fmla="*/ 0 w 39"/>
                <a:gd name="T25" fmla="*/ 0 h 41"/>
                <a:gd name="T26" fmla="*/ 0 w 39"/>
                <a:gd name="T27" fmla="*/ 0 h 41"/>
                <a:gd name="T28" fmla="*/ 0 w 39"/>
                <a:gd name="T29" fmla="*/ 0 h 41"/>
                <a:gd name="T30" fmla="*/ 0 w 39"/>
                <a:gd name="T31" fmla="*/ 0 h 41"/>
                <a:gd name="T32" fmla="*/ 0 w 39"/>
                <a:gd name="T33" fmla="*/ 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41"/>
                <a:gd name="T53" fmla="*/ 39 w 39"/>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41">
                  <a:moveTo>
                    <a:pt x="39" y="20"/>
                  </a:moveTo>
                  <a:lnTo>
                    <a:pt x="38" y="28"/>
                  </a:lnTo>
                  <a:lnTo>
                    <a:pt x="33" y="34"/>
                  </a:lnTo>
                  <a:lnTo>
                    <a:pt x="26" y="39"/>
                  </a:lnTo>
                  <a:lnTo>
                    <a:pt x="18" y="41"/>
                  </a:lnTo>
                  <a:lnTo>
                    <a:pt x="12" y="39"/>
                  </a:lnTo>
                  <a:lnTo>
                    <a:pt x="5" y="34"/>
                  </a:lnTo>
                  <a:lnTo>
                    <a:pt x="1" y="28"/>
                  </a:lnTo>
                  <a:lnTo>
                    <a:pt x="0" y="20"/>
                  </a:lnTo>
                  <a:lnTo>
                    <a:pt x="1" y="12"/>
                  </a:lnTo>
                  <a:lnTo>
                    <a:pt x="5" y="5"/>
                  </a:lnTo>
                  <a:lnTo>
                    <a:pt x="12" y="1"/>
                  </a:lnTo>
                  <a:lnTo>
                    <a:pt x="18" y="0"/>
                  </a:lnTo>
                  <a:lnTo>
                    <a:pt x="26" y="1"/>
                  </a:lnTo>
                  <a:lnTo>
                    <a:pt x="33" y="5"/>
                  </a:lnTo>
                  <a:lnTo>
                    <a:pt x="38" y="12"/>
                  </a:lnTo>
                  <a:lnTo>
                    <a:pt x="39"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84" name="Freeform 1007">
              <a:extLst>
                <a:ext uri="{FF2B5EF4-FFF2-40B4-BE49-F238E27FC236}">
                  <a16:creationId xmlns:a16="http://schemas.microsoft.com/office/drawing/2014/main" id="{712D0B07-8616-428D-AD4E-BAC44DBD54E0}"/>
                </a:ext>
              </a:extLst>
            </p:cNvPr>
            <p:cNvSpPr>
              <a:spLocks/>
            </p:cNvSpPr>
            <p:nvPr/>
          </p:nvSpPr>
          <p:spPr bwMode="auto">
            <a:xfrm>
              <a:off x="596" y="2596"/>
              <a:ext cx="9" cy="9"/>
            </a:xfrm>
            <a:custGeom>
              <a:avLst/>
              <a:gdLst>
                <a:gd name="T0" fmla="*/ 0 w 40"/>
                <a:gd name="T1" fmla="*/ 0 h 40"/>
                <a:gd name="T2" fmla="*/ 0 w 40"/>
                <a:gd name="T3" fmla="*/ 0 h 40"/>
                <a:gd name="T4" fmla="*/ 0 w 40"/>
                <a:gd name="T5" fmla="*/ 0 h 40"/>
                <a:gd name="T6" fmla="*/ 0 w 40"/>
                <a:gd name="T7" fmla="*/ 0 h 40"/>
                <a:gd name="T8" fmla="*/ 0 w 40"/>
                <a:gd name="T9" fmla="*/ 0 h 40"/>
                <a:gd name="T10" fmla="*/ 0 w 40"/>
                <a:gd name="T11" fmla="*/ 0 h 40"/>
                <a:gd name="T12" fmla="*/ 0 w 40"/>
                <a:gd name="T13" fmla="*/ 0 h 40"/>
                <a:gd name="T14" fmla="*/ 0 w 40"/>
                <a:gd name="T15" fmla="*/ 0 h 40"/>
                <a:gd name="T16" fmla="*/ 0 w 40"/>
                <a:gd name="T17" fmla="*/ 0 h 40"/>
                <a:gd name="T18" fmla="*/ 0 w 40"/>
                <a:gd name="T19" fmla="*/ 0 h 40"/>
                <a:gd name="T20" fmla="*/ 0 w 40"/>
                <a:gd name="T21" fmla="*/ 0 h 40"/>
                <a:gd name="T22" fmla="*/ 0 w 40"/>
                <a:gd name="T23" fmla="*/ 0 h 40"/>
                <a:gd name="T24" fmla="*/ 0 w 40"/>
                <a:gd name="T25" fmla="*/ 0 h 40"/>
                <a:gd name="T26" fmla="*/ 0 w 40"/>
                <a:gd name="T27" fmla="*/ 0 h 40"/>
                <a:gd name="T28" fmla="*/ 0 w 40"/>
                <a:gd name="T29" fmla="*/ 0 h 40"/>
                <a:gd name="T30" fmla="*/ 0 w 40"/>
                <a:gd name="T31" fmla="*/ 0 h 40"/>
                <a:gd name="T32" fmla="*/ 0 w 40"/>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0"/>
                <a:gd name="T53" fmla="*/ 40 w 40"/>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0">
                  <a:moveTo>
                    <a:pt x="40" y="21"/>
                  </a:moveTo>
                  <a:lnTo>
                    <a:pt x="39" y="29"/>
                  </a:lnTo>
                  <a:lnTo>
                    <a:pt x="35" y="34"/>
                  </a:lnTo>
                  <a:lnTo>
                    <a:pt x="29" y="39"/>
                  </a:lnTo>
                  <a:lnTo>
                    <a:pt x="21" y="40"/>
                  </a:lnTo>
                  <a:lnTo>
                    <a:pt x="13" y="39"/>
                  </a:lnTo>
                  <a:lnTo>
                    <a:pt x="7" y="34"/>
                  </a:lnTo>
                  <a:lnTo>
                    <a:pt x="1" y="29"/>
                  </a:lnTo>
                  <a:lnTo>
                    <a:pt x="0" y="21"/>
                  </a:lnTo>
                  <a:lnTo>
                    <a:pt x="1" y="13"/>
                  </a:lnTo>
                  <a:lnTo>
                    <a:pt x="7" y="7"/>
                  </a:lnTo>
                  <a:lnTo>
                    <a:pt x="13" y="1"/>
                  </a:lnTo>
                  <a:lnTo>
                    <a:pt x="21" y="0"/>
                  </a:lnTo>
                  <a:lnTo>
                    <a:pt x="29" y="1"/>
                  </a:lnTo>
                  <a:lnTo>
                    <a:pt x="35" y="7"/>
                  </a:lnTo>
                  <a:lnTo>
                    <a:pt x="39" y="13"/>
                  </a:lnTo>
                  <a:lnTo>
                    <a:pt x="4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85" name="Freeform 1008">
              <a:extLst>
                <a:ext uri="{FF2B5EF4-FFF2-40B4-BE49-F238E27FC236}">
                  <a16:creationId xmlns:a16="http://schemas.microsoft.com/office/drawing/2014/main" id="{121CAFF4-5910-45D0-BD21-6BAD403E5AF0}"/>
                </a:ext>
              </a:extLst>
            </p:cNvPr>
            <p:cNvSpPr>
              <a:spLocks/>
            </p:cNvSpPr>
            <p:nvPr/>
          </p:nvSpPr>
          <p:spPr bwMode="auto">
            <a:xfrm>
              <a:off x="429" y="2630"/>
              <a:ext cx="86" cy="174"/>
            </a:xfrm>
            <a:custGeom>
              <a:avLst/>
              <a:gdLst>
                <a:gd name="T0" fmla="*/ 0 w 375"/>
                <a:gd name="T1" fmla="*/ 0 h 760"/>
                <a:gd name="T2" fmla="*/ 0 w 375"/>
                <a:gd name="T3" fmla="*/ 0 h 760"/>
                <a:gd name="T4" fmla="*/ 0 w 375"/>
                <a:gd name="T5" fmla="*/ 0 h 760"/>
                <a:gd name="T6" fmla="*/ 0 w 375"/>
                <a:gd name="T7" fmla="*/ 0 h 760"/>
                <a:gd name="T8" fmla="*/ 0 w 375"/>
                <a:gd name="T9" fmla="*/ 0 h 760"/>
                <a:gd name="T10" fmla="*/ 0 w 375"/>
                <a:gd name="T11" fmla="*/ 0 h 760"/>
                <a:gd name="T12" fmla="*/ 0 w 375"/>
                <a:gd name="T13" fmla="*/ 0 h 760"/>
                <a:gd name="T14" fmla="*/ 0 w 375"/>
                <a:gd name="T15" fmla="*/ 0 h 760"/>
                <a:gd name="T16" fmla="*/ 0 w 375"/>
                <a:gd name="T17" fmla="*/ 0 h 760"/>
                <a:gd name="T18" fmla="*/ 0 w 375"/>
                <a:gd name="T19" fmla="*/ 0 h 760"/>
                <a:gd name="T20" fmla="*/ 0 w 375"/>
                <a:gd name="T21" fmla="*/ 0 h 760"/>
                <a:gd name="T22" fmla="*/ 0 w 375"/>
                <a:gd name="T23" fmla="*/ 0 h 760"/>
                <a:gd name="T24" fmla="*/ 0 w 375"/>
                <a:gd name="T25" fmla="*/ 0 h 760"/>
                <a:gd name="T26" fmla="*/ 0 w 375"/>
                <a:gd name="T27" fmla="*/ 0 h 760"/>
                <a:gd name="T28" fmla="*/ 0 w 375"/>
                <a:gd name="T29" fmla="*/ 0 h 760"/>
                <a:gd name="T30" fmla="*/ 0 w 375"/>
                <a:gd name="T31" fmla="*/ 0 h 760"/>
                <a:gd name="T32" fmla="*/ 0 w 375"/>
                <a:gd name="T33" fmla="*/ 0 h 760"/>
                <a:gd name="T34" fmla="*/ 0 w 375"/>
                <a:gd name="T35" fmla="*/ 0 h 760"/>
                <a:gd name="T36" fmla="*/ 0 w 375"/>
                <a:gd name="T37" fmla="*/ 0 h 760"/>
                <a:gd name="T38" fmla="*/ 0 w 375"/>
                <a:gd name="T39" fmla="*/ 0 h 760"/>
                <a:gd name="T40" fmla="*/ 0 w 375"/>
                <a:gd name="T41" fmla="*/ 0 h 760"/>
                <a:gd name="T42" fmla="*/ 0 w 375"/>
                <a:gd name="T43" fmla="*/ 0 h 760"/>
                <a:gd name="T44" fmla="*/ 0 w 375"/>
                <a:gd name="T45" fmla="*/ 0 h 760"/>
                <a:gd name="T46" fmla="*/ 0 w 375"/>
                <a:gd name="T47" fmla="*/ 0 h 760"/>
                <a:gd name="T48" fmla="*/ 0 w 375"/>
                <a:gd name="T49" fmla="*/ 0 h 760"/>
                <a:gd name="T50" fmla="*/ 0 w 375"/>
                <a:gd name="T51" fmla="*/ 0 h 760"/>
                <a:gd name="T52" fmla="*/ 0 w 375"/>
                <a:gd name="T53" fmla="*/ 0 h 760"/>
                <a:gd name="T54" fmla="*/ 0 w 375"/>
                <a:gd name="T55" fmla="*/ 0 h 760"/>
                <a:gd name="T56" fmla="*/ 0 w 375"/>
                <a:gd name="T57" fmla="*/ 0 h 760"/>
                <a:gd name="T58" fmla="*/ 0 w 375"/>
                <a:gd name="T59" fmla="*/ 0 h 760"/>
                <a:gd name="T60" fmla="*/ 0 w 375"/>
                <a:gd name="T61" fmla="*/ 0 h 760"/>
                <a:gd name="T62" fmla="*/ 0 w 375"/>
                <a:gd name="T63" fmla="*/ 0 h 760"/>
                <a:gd name="T64" fmla="*/ 0 w 375"/>
                <a:gd name="T65" fmla="*/ 0 h 760"/>
                <a:gd name="T66" fmla="*/ 0 w 375"/>
                <a:gd name="T67" fmla="*/ 0 h 7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75"/>
                <a:gd name="T103" fmla="*/ 0 h 760"/>
                <a:gd name="T104" fmla="*/ 375 w 375"/>
                <a:gd name="T105" fmla="*/ 760 h 7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75" h="760">
                  <a:moveTo>
                    <a:pt x="185" y="17"/>
                  </a:moveTo>
                  <a:lnTo>
                    <a:pt x="182" y="18"/>
                  </a:lnTo>
                  <a:lnTo>
                    <a:pt x="180" y="19"/>
                  </a:lnTo>
                  <a:lnTo>
                    <a:pt x="125" y="92"/>
                  </a:lnTo>
                  <a:lnTo>
                    <a:pt x="82" y="189"/>
                  </a:lnTo>
                  <a:lnTo>
                    <a:pt x="51" y="299"/>
                  </a:lnTo>
                  <a:lnTo>
                    <a:pt x="28" y="414"/>
                  </a:lnTo>
                  <a:lnTo>
                    <a:pt x="13" y="522"/>
                  </a:lnTo>
                  <a:lnTo>
                    <a:pt x="5" y="613"/>
                  </a:lnTo>
                  <a:lnTo>
                    <a:pt x="2" y="678"/>
                  </a:lnTo>
                  <a:lnTo>
                    <a:pt x="0" y="708"/>
                  </a:lnTo>
                  <a:lnTo>
                    <a:pt x="0" y="719"/>
                  </a:lnTo>
                  <a:lnTo>
                    <a:pt x="12" y="726"/>
                  </a:lnTo>
                  <a:lnTo>
                    <a:pt x="43" y="739"/>
                  </a:lnTo>
                  <a:lnTo>
                    <a:pt x="72" y="748"/>
                  </a:lnTo>
                  <a:lnTo>
                    <a:pt x="98" y="754"/>
                  </a:lnTo>
                  <a:lnTo>
                    <a:pt x="121" y="758"/>
                  </a:lnTo>
                  <a:lnTo>
                    <a:pt x="143" y="760"/>
                  </a:lnTo>
                  <a:lnTo>
                    <a:pt x="164" y="758"/>
                  </a:lnTo>
                  <a:lnTo>
                    <a:pt x="181" y="756"/>
                  </a:lnTo>
                  <a:lnTo>
                    <a:pt x="198" y="750"/>
                  </a:lnTo>
                  <a:lnTo>
                    <a:pt x="211" y="747"/>
                  </a:lnTo>
                  <a:lnTo>
                    <a:pt x="223" y="740"/>
                  </a:lnTo>
                  <a:lnTo>
                    <a:pt x="233" y="734"/>
                  </a:lnTo>
                  <a:lnTo>
                    <a:pt x="242" y="728"/>
                  </a:lnTo>
                  <a:lnTo>
                    <a:pt x="249" y="723"/>
                  </a:lnTo>
                  <a:lnTo>
                    <a:pt x="253" y="719"/>
                  </a:lnTo>
                  <a:lnTo>
                    <a:pt x="257" y="715"/>
                  </a:lnTo>
                  <a:lnTo>
                    <a:pt x="258" y="714"/>
                  </a:lnTo>
                  <a:lnTo>
                    <a:pt x="263" y="706"/>
                  </a:lnTo>
                  <a:lnTo>
                    <a:pt x="262" y="698"/>
                  </a:lnTo>
                  <a:lnTo>
                    <a:pt x="253" y="618"/>
                  </a:lnTo>
                  <a:lnTo>
                    <a:pt x="251" y="554"/>
                  </a:lnTo>
                  <a:lnTo>
                    <a:pt x="255" y="505"/>
                  </a:lnTo>
                  <a:lnTo>
                    <a:pt x="262" y="467"/>
                  </a:lnTo>
                  <a:lnTo>
                    <a:pt x="271" y="442"/>
                  </a:lnTo>
                  <a:lnTo>
                    <a:pt x="280" y="425"/>
                  </a:lnTo>
                  <a:lnTo>
                    <a:pt x="287" y="417"/>
                  </a:lnTo>
                  <a:lnTo>
                    <a:pt x="289" y="415"/>
                  </a:lnTo>
                  <a:lnTo>
                    <a:pt x="310" y="399"/>
                  </a:lnTo>
                  <a:lnTo>
                    <a:pt x="327" y="380"/>
                  </a:lnTo>
                  <a:lnTo>
                    <a:pt x="343" y="359"/>
                  </a:lnTo>
                  <a:lnTo>
                    <a:pt x="353" y="338"/>
                  </a:lnTo>
                  <a:lnTo>
                    <a:pt x="362" y="319"/>
                  </a:lnTo>
                  <a:lnTo>
                    <a:pt x="369" y="302"/>
                  </a:lnTo>
                  <a:lnTo>
                    <a:pt x="372" y="290"/>
                  </a:lnTo>
                  <a:lnTo>
                    <a:pt x="374" y="285"/>
                  </a:lnTo>
                  <a:lnTo>
                    <a:pt x="375" y="281"/>
                  </a:lnTo>
                  <a:lnTo>
                    <a:pt x="374" y="277"/>
                  </a:lnTo>
                  <a:lnTo>
                    <a:pt x="372" y="268"/>
                  </a:lnTo>
                  <a:lnTo>
                    <a:pt x="367" y="248"/>
                  </a:lnTo>
                  <a:lnTo>
                    <a:pt x="362" y="220"/>
                  </a:lnTo>
                  <a:lnTo>
                    <a:pt x="354" y="185"/>
                  </a:lnTo>
                  <a:lnTo>
                    <a:pt x="345" y="148"/>
                  </a:lnTo>
                  <a:lnTo>
                    <a:pt x="337" y="112"/>
                  </a:lnTo>
                  <a:lnTo>
                    <a:pt x="328" y="78"/>
                  </a:lnTo>
                  <a:lnTo>
                    <a:pt x="319" y="49"/>
                  </a:lnTo>
                  <a:lnTo>
                    <a:pt x="313" y="35"/>
                  </a:lnTo>
                  <a:lnTo>
                    <a:pt x="305" y="23"/>
                  </a:lnTo>
                  <a:lnTo>
                    <a:pt x="294" y="13"/>
                  </a:lnTo>
                  <a:lnTo>
                    <a:pt x="281" y="6"/>
                  </a:lnTo>
                  <a:lnTo>
                    <a:pt x="266" y="3"/>
                  </a:lnTo>
                  <a:lnTo>
                    <a:pt x="250" y="0"/>
                  </a:lnTo>
                  <a:lnTo>
                    <a:pt x="234" y="1"/>
                  </a:lnTo>
                  <a:lnTo>
                    <a:pt x="220" y="4"/>
                  </a:lnTo>
                  <a:lnTo>
                    <a:pt x="207" y="8"/>
                  </a:lnTo>
                  <a:lnTo>
                    <a:pt x="197" y="12"/>
                  </a:lnTo>
                  <a:lnTo>
                    <a:pt x="189" y="16"/>
                  </a:lnTo>
                  <a:lnTo>
                    <a:pt x="185"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86" name="Freeform 1009">
              <a:extLst>
                <a:ext uri="{FF2B5EF4-FFF2-40B4-BE49-F238E27FC236}">
                  <a16:creationId xmlns:a16="http://schemas.microsoft.com/office/drawing/2014/main" id="{9A03C2D3-31CF-48C6-980F-075024BA18C4}"/>
                </a:ext>
              </a:extLst>
            </p:cNvPr>
            <p:cNvSpPr>
              <a:spLocks/>
            </p:cNvSpPr>
            <p:nvPr/>
          </p:nvSpPr>
          <p:spPr bwMode="auto">
            <a:xfrm>
              <a:off x="438" y="2639"/>
              <a:ext cx="67" cy="156"/>
            </a:xfrm>
            <a:custGeom>
              <a:avLst/>
              <a:gdLst>
                <a:gd name="T0" fmla="*/ 0 w 292"/>
                <a:gd name="T1" fmla="*/ 0 h 679"/>
                <a:gd name="T2" fmla="*/ 0 w 292"/>
                <a:gd name="T3" fmla="*/ 0 h 679"/>
                <a:gd name="T4" fmla="*/ 0 w 292"/>
                <a:gd name="T5" fmla="*/ 0 h 679"/>
                <a:gd name="T6" fmla="*/ 0 w 292"/>
                <a:gd name="T7" fmla="*/ 0 h 679"/>
                <a:gd name="T8" fmla="*/ 0 w 292"/>
                <a:gd name="T9" fmla="*/ 0 h 679"/>
                <a:gd name="T10" fmla="*/ 0 w 292"/>
                <a:gd name="T11" fmla="*/ 0 h 679"/>
                <a:gd name="T12" fmla="*/ 0 w 292"/>
                <a:gd name="T13" fmla="*/ 0 h 679"/>
                <a:gd name="T14" fmla="*/ 0 w 292"/>
                <a:gd name="T15" fmla="*/ 0 h 679"/>
                <a:gd name="T16" fmla="*/ 0 w 292"/>
                <a:gd name="T17" fmla="*/ 0 h 679"/>
                <a:gd name="T18" fmla="*/ 0 w 292"/>
                <a:gd name="T19" fmla="*/ 0 h 679"/>
                <a:gd name="T20" fmla="*/ 0 w 292"/>
                <a:gd name="T21" fmla="*/ 0 h 679"/>
                <a:gd name="T22" fmla="*/ 0 w 292"/>
                <a:gd name="T23" fmla="*/ 0 h 679"/>
                <a:gd name="T24" fmla="*/ 0 w 292"/>
                <a:gd name="T25" fmla="*/ 0 h 679"/>
                <a:gd name="T26" fmla="*/ 0 w 292"/>
                <a:gd name="T27" fmla="*/ 0 h 679"/>
                <a:gd name="T28" fmla="*/ 0 w 292"/>
                <a:gd name="T29" fmla="*/ 0 h 679"/>
                <a:gd name="T30" fmla="*/ 0 w 292"/>
                <a:gd name="T31" fmla="*/ 0 h 679"/>
                <a:gd name="T32" fmla="*/ 0 w 292"/>
                <a:gd name="T33" fmla="*/ 0 h 679"/>
                <a:gd name="T34" fmla="*/ 0 w 292"/>
                <a:gd name="T35" fmla="*/ 0 h 679"/>
                <a:gd name="T36" fmla="*/ 0 w 292"/>
                <a:gd name="T37" fmla="*/ 0 h 679"/>
                <a:gd name="T38" fmla="*/ 0 w 292"/>
                <a:gd name="T39" fmla="*/ 0 h 679"/>
                <a:gd name="T40" fmla="*/ 0 w 292"/>
                <a:gd name="T41" fmla="*/ 0 h 679"/>
                <a:gd name="T42" fmla="*/ 0 w 292"/>
                <a:gd name="T43" fmla="*/ 0 h 679"/>
                <a:gd name="T44" fmla="*/ 0 w 292"/>
                <a:gd name="T45" fmla="*/ 0 h 679"/>
                <a:gd name="T46" fmla="*/ 0 w 292"/>
                <a:gd name="T47" fmla="*/ 0 h 679"/>
                <a:gd name="T48" fmla="*/ 0 w 292"/>
                <a:gd name="T49" fmla="*/ 0 h 679"/>
                <a:gd name="T50" fmla="*/ 0 w 292"/>
                <a:gd name="T51" fmla="*/ 0 h 679"/>
                <a:gd name="T52" fmla="*/ 0 w 292"/>
                <a:gd name="T53" fmla="*/ 0 h 679"/>
                <a:gd name="T54" fmla="*/ 0 w 292"/>
                <a:gd name="T55" fmla="*/ 0 h 679"/>
                <a:gd name="T56" fmla="*/ 0 w 292"/>
                <a:gd name="T57" fmla="*/ 0 h 679"/>
                <a:gd name="T58" fmla="*/ 0 w 292"/>
                <a:gd name="T59" fmla="*/ 0 h 679"/>
                <a:gd name="T60" fmla="*/ 0 w 292"/>
                <a:gd name="T61" fmla="*/ 0 h 679"/>
                <a:gd name="T62" fmla="*/ 0 w 292"/>
                <a:gd name="T63" fmla="*/ 0 h 679"/>
                <a:gd name="T64" fmla="*/ 0 w 292"/>
                <a:gd name="T65" fmla="*/ 0 h 679"/>
                <a:gd name="T66" fmla="*/ 0 w 292"/>
                <a:gd name="T67" fmla="*/ 0 h 679"/>
                <a:gd name="T68" fmla="*/ 0 w 292"/>
                <a:gd name="T69" fmla="*/ 0 h 679"/>
                <a:gd name="T70" fmla="*/ 0 w 292"/>
                <a:gd name="T71" fmla="*/ 0 h 679"/>
                <a:gd name="T72" fmla="*/ 0 w 292"/>
                <a:gd name="T73" fmla="*/ 0 h 679"/>
                <a:gd name="T74" fmla="*/ 0 w 292"/>
                <a:gd name="T75" fmla="*/ 0 h 679"/>
                <a:gd name="T76" fmla="*/ 0 w 292"/>
                <a:gd name="T77" fmla="*/ 0 h 679"/>
                <a:gd name="T78" fmla="*/ 0 w 292"/>
                <a:gd name="T79" fmla="*/ 0 h 679"/>
                <a:gd name="T80" fmla="*/ 0 w 292"/>
                <a:gd name="T81" fmla="*/ 0 h 679"/>
                <a:gd name="T82" fmla="*/ 0 w 292"/>
                <a:gd name="T83" fmla="*/ 0 h 679"/>
                <a:gd name="T84" fmla="*/ 0 w 292"/>
                <a:gd name="T85" fmla="*/ 0 h 679"/>
                <a:gd name="T86" fmla="*/ 0 w 292"/>
                <a:gd name="T87" fmla="*/ 0 h 679"/>
                <a:gd name="T88" fmla="*/ 0 w 292"/>
                <a:gd name="T89" fmla="*/ 0 h 679"/>
                <a:gd name="T90" fmla="*/ 0 w 292"/>
                <a:gd name="T91" fmla="*/ 0 h 679"/>
                <a:gd name="T92" fmla="*/ 0 w 292"/>
                <a:gd name="T93" fmla="*/ 0 h 679"/>
                <a:gd name="T94" fmla="*/ 0 w 292"/>
                <a:gd name="T95" fmla="*/ 0 h 679"/>
                <a:gd name="T96" fmla="*/ 0 w 292"/>
                <a:gd name="T97" fmla="*/ 0 h 679"/>
                <a:gd name="T98" fmla="*/ 0 w 292"/>
                <a:gd name="T99" fmla="*/ 0 h 679"/>
                <a:gd name="T100" fmla="*/ 0 w 292"/>
                <a:gd name="T101" fmla="*/ 0 h 679"/>
                <a:gd name="T102" fmla="*/ 0 w 292"/>
                <a:gd name="T103" fmla="*/ 0 h 679"/>
                <a:gd name="T104" fmla="*/ 0 w 292"/>
                <a:gd name="T105" fmla="*/ 0 h 679"/>
                <a:gd name="T106" fmla="*/ 0 w 292"/>
                <a:gd name="T107" fmla="*/ 0 h 679"/>
                <a:gd name="T108" fmla="*/ 0 w 292"/>
                <a:gd name="T109" fmla="*/ 0 h 679"/>
                <a:gd name="T110" fmla="*/ 0 w 292"/>
                <a:gd name="T111" fmla="*/ 0 h 679"/>
                <a:gd name="T112" fmla="*/ 0 w 292"/>
                <a:gd name="T113" fmla="*/ 0 h 6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2"/>
                <a:gd name="T172" fmla="*/ 0 h 679"/>
                <a:gd name="T173" fmla="*/ 292 w 292"/>
                <a:gd name="T174" fmla="*/ 679 h 6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2" h="679">
                  <a:moveTo>
                    <a:pt x="225" y="3"/>
                  </a:moveTo>
                  <a:lnTo>
                    <a:pt x="229" y="5"/>
                  </a:lnTo>
                  <a:lnTo>
                    <a:pt x="233" y="8"/>
                  </a:lnTo>
                  <a:lnTo>
                    <a:pt x="236" y="15"/>
                  </a:lnTo>
                  <a:lnTo>
                    <a:pt x="240" y="22"/>
                  </a:lnTo>
                  <a:lnTo>
                    <a:pt x="248" y="47"/>
                  </a:lnTo>
                  <a:lnTo>
                    <a:pt x="256" y="77"/>
                  </a:lnTo>
                  <a:lnTo>
                    <a:pt x="264" y="111"/>
                  </a:lnTo>
                  <a:lnTo>
                    <a:pt x="273" y="145"/>
                  </a:lnTo>
                  <a:lnTo>
                    <a:pt x="279" y="176"/>
                  </a:lnTo>
                  <a:lnTo>
                    <a:pt x="286" y="204"/>
                  </a:lnTo>
                  <a:lnTo>
                    <a:pt x="290" y="227"/>
                  </a:lnTo>
                  <a:lnTo>
                    <a:pt x="292" y="240"/>
                  </a:lnTo>
                  <a:lnTo>
                    <a:pt x="290" y="247"/>
                  </a:lnTo>
                  <a:lnTo>
                    <a:pt x="286" y="259"/>
                  </a:lnTo>
                  <a:lnTo>
                    <a:pt x="281" y="272"/>
                  </a:lnTo>
                  <a:lnTo>
                    <a:pt x="274" y="288"/>
                  </a:lnTo>
                  <a:lnTo>
                    <a:pt x="265" y="302"/>
                  </a:lnTo>
                  <a:lnTo>
                    <a:pt x="253" y="318"/>
                  </a:lnTo>
                  <a:lnTo>
                    <a:pt x="242" y="331"/>
                  </a:lnTo>
                  <a:lnTo>
                    <a:pt x="227" y="341"/>
                  </a:lnTo>
                  <a:lnTo>
                    <a:pt x="223" y="344"/>
                  </a:lnTo>
                  <a:lnTo>
                    <a:pt x="216" y="351"/>
                  </a:lnTo>
                  <a:lnTo>
                    <a:pt x="207" y="363"/>
                  </a:lnTo>
                  <a:lnTo>
                    <a:pt x="196" y="380"/>
                  </a:lnTo>
                  <a:lnTo>
                    <a:pt x="187" y="405"/>
                  </a:lnTo>
                  <a:lnTo>
                    <a:pt x="178" y="437"/>
                  </a:lnTo>
                  <a:lnTo>
                    <a:pt x="173" y="479"/>
                  </a:lnTo>
                  <a:lnTo>
                    <a:pt x="170" y="530"/>
                  </a:lnTo>
                  <a:lnTo>
                    <a:pt x="171" y="557"/>
                  </a:lnTo>
                  <a:lnTo>
                    <a:pt x="173" y="587"/>
                  </a:lnTo>
                  <a:lnTo>
                    <a:pt x="177" y="619"/>
                  </a:lnTo>
                  <a:lnTo>
                    <a:pt x="180" y="655"/>
                  </a:lnTo>
                  <a:lnTo>
                    <a:pt x="173" y="661"/>
                  </a:lnTo>
                  <a:lnTo>
                    <a:pt x="161" y="668"/>
                  </a:lnTo>
                  <a:lnTo>
                    <a:pt x="145" y="674"/>
                  </a:lnTo>
                  <a:lnTo>
                    <a:pt x="126" y="678"/>
                  </a:lnTo>
                  <a:lnTo>
                    <a:pt x="101" y="679"/>
                  </a:lnTo>
                  <a:lnTo>
                    <a:pt x="72" y="677"/>
                  </a:lnTo>
                  <a:lnTo>
                    <a:pt x="39" y="669"/>
                  </a:lnTo>
                  <a:lnTo>
                    <a:pt x="0" y="655"/>
                  </a:lnTo>
                  <a:lnTo>
                    <a:pt x="2" y="609"/>
                  </a:lnTo>
                  <a:lnTo>
                    <a:pt x="7" y="539"/>
                  </a:lnTo>
                  <a:lnTo>
                    <a:pt x="17" y="450"/>
                  </a:lnTo>
                  <a:lnTo>
                    <a:pt x="32" y="353"/>
                  </a:lnTo>
                  <a:lnTo>
                    <a:pt x="53" y="251"/>
                  </a:lnTo>
                  <a:lnTo>
                    <a:pt x="82" y="156"/>
                  </a:lnTo>
                  <a:lnTo>
                    <a:pt x="118" y="73"/>
                  </a:lnTo>
                  <a:lnTo>
                    <a:pt x="165" y="11"/>
                  </a:lnTo>
                  <a:lnTo>
                    <a:pt x="170" y="8"/>
                  </a:lnTo>
                  <a:lnTo>
                    <a:pt x="177" y="7"/>
                  </a:lnTo>
                  <a:lnTo>
                    <a:pt x="184" y="4"/>
                  </a:lnTo>
                  <a:lnTo>
                    <a:pt x="192" y="2"/>
                  </a:lnTo>
                  <a:lnTo>
                    <a:pt x="201" y="0"/>
                  </a:lnTo>
                  <a:lnTo>
                    <a:pt x="209" y="0"/>
                  </a:lnTo>
                  <a:lnTo>
                    <a:pt x="217" y="0"/>
                  </a:lnTo>
                  <a:lnTo>
                    <a:pt x="225" y="3"/>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87" name="Freeform 1010">
              <a:extLst>
                <a:ext uri="{FF2B5EF4-FFF2-40B4-BE49-F238E27FC236}">
                  <a16:creationId xmlns:a16="http://schemas.microsoft.com/office/drawing/2014/main" id="{6F3D0CFE-02C3-431E-9755-3F7C93FA0558}"/>
                </a:ext>
              </a:extLst>
            </p:cNvPr>
            <p:cNvSpPr>
              <a:spLocks/>
            </p:cNvSpPr>
            <p:nvPr/>
          </p:nvSpPr>
          <p:spPr bwMode="auto">
            <a:xfrm>
              <a:off x="480" y="2612"/>
              <a:ext cx="18" cy="24"/>
            </a:xfrm>
            <a:custGeom>
              <a:avLst/>
              <a:gdLst>
                <a:gd name="T0" fmla="*/ 0 w 82"/>
                <a:gd name="T1" fmla="*/ 0 h 107"/>
                <a:gd name="T2" fmla="*/ 0 w 82"/>
                <a:gd name="T3" fmla="*/ 0 h 107"/>
                <a:gd name="T4" fmla="*/ 0 w 82"/>
                <a:gd name="T5" fmla="*/ 0 h 107"/>
                <a:gd name="T6" fmla="*/ 0 w 82"/>
                <a:gd name="T7" fmla="*/ 0 h 107"/>
                <a:gd name="T8" fmla="*/ 0 w 82"/>
                <a:gd name="T9" fmla="*/ 0 h 107"/>
                <a:gd name="T10" fmla="*/ 0 w 82"/>
                <a:gd name="T11" fmla="*/ 0 h 107"/>
                <a:gd name="T12" fmla="*/ 0 w 82"/>
                <a:gd name="T13" fmla="*/ 0 h 107"/>
                <a:gd name="T14" fmla="*/ 0 w 82"/>
                <a:gd name="T15" fmla="*/ 0 h 107"/>
                <a:gd name="T16" fmla="*/ 0 w 82"/>
                <a:gd name="T17" fmla="*/ 0 h 107"/>
                <a:gd name="T18" fmla="*/ 0 w 82"/>
                <a:gd name="T19" fmla="*/ 0 h 107"/>
                <a:gd name="T20" fmla="*/ 0 w 82"/>
                <a:gd name="T21" fmla="*/ 0 h 107"/>
                <a:gd name="T22" fmla="*/ 0 w 82"/>
                <a:gd name="T23" fmla="*/ 0 h 107"/>
                <a:gd name="T24" fmla="*/ 0 w 82"/>
                <a:gd name="T25" fmla="*/ 0 h 107"/>
                <a:gd name="T26" fmla="*/ 0 w 82"/>
                <a:gd name="T27" fmla="*/ 0 h 107"/>
                <a:gd name="T28" fmla="*/ 0 w 82"/>
                <a:gd name="T29" fmla="*/ 0 h 107"/>
                <a:gd name="T30" fmla="*/ 0 w 82"/>
                <a:gd name="T31" fmla="*/ 0 h 107"/>
                <a:gd name="T32" fmla="*/ 0 w 82"/>
                <a:gd name="T33" fmla="*/ 0 h 107"/>
                <a:gd name="T34" fmla="*/ 0 w 82"/>
                <a:gd name="T35" fmla="*/ 0 h 107"/>
                <a:gd name="T36" fmla="*/ 0 w 82"/>
                <a:gd name="T37" fmla="*/ 0 h 10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2"/>
                <a:gd name="T58" fmla="*/ 0 h 107"/>
                <a:gd name="T59" fmla="*/ 82 w 82"/>
                <a:gd name="T60" fmla="*/ 107 h 10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2" h="107">
                  <a:moveTo>
                    <a:pt x="0" y="91"/>
                  </a:moveTo>
                  <a:lnTo>
                    <a:pt x="37" y="107"/>
                  </a:lnTo>
                  <a:lnTo>
                    <a:pt x="42" y="95"/>
                  </a:lnTo>
                  <a:lnTo>
                    <a:pt x="49" y="84"/>
                  </a:lnTo>
                  <a:lnTo>
                    <a:pt x="54" y="72"/>
                  </a:lnTo>
                  <a:lnTo>
                    <a:pt x="60" y="61"/>
                  </a:lnTo>
                  <a:lnTo>
                    <a:pt x="67" y="52"/>
                  </a:lnTo>
                  <a:lnTo>
                    <a:pt x="73" y="43"/>
                  </a:lnTo>
                  <a:lnTo>
                    <a:pt x="79" y="37"/>
                  </a:lnTo>
                  <a:lnTo>
                    <a:pt x="82" y="33"/>
                  </a:lnTo>
                  <a:lnTo>
                    <a:pt x="58" y="0"/>
                  </a:lnTo>
                  <a:lnTo>
                    <a:pt x="49" y="9"/>
                  </a:lnTo>
                  <a:lnTo>
                    <a:pt x="40" y="20"/>
                  </a:lnTo>
                  <a:lnTo>
                    <a:pt x="30" y="34"/>
                  </a:lnTo>
                  <a:lnTo>
                    <a:pt x="23" y="47"/>
                  </a:lnTo>
                  <a:lnTo>
                    <a:pt x="15" y="61"/>
                  </a:lnTo>
                  <a:lnTo>
                    <a:pt x="8" y="74"/>
                  </a:lnTo>
                  <a:lnTo>
                    <a:pt x="3" y="85"/>
                  </a:lnTo>
                  <a:lnTo>
                    <a:pt x="0"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88" name="Freeform 1011">
              <a:extLst>
                <a:ext uri="{FF2B5EF4-FFF2-40B4-BE49-F238E27FC236}">
                  <a16:creationId xmlns:a16="http://schemas.microsoft.com/office/drawing/2014/main" id="{1E656A94-6AEC-40A6-A89A-20A09E7A33C5}"/>
                </a:ext>
              </a:extLst>
            </p:cNvPr>
            <p:cNvSpPr>
              <a:spLocks/>
            </p:cNvSpPr>
            <p:nvPr/>
          </p:nvSpPr>
          <p:spPr bwMode="auto">
            <a:xfrm>
              <a:off x="586" y="2686"/>
              <a:ext cx="67" cy="65"/>
            </a:xfrm>
            <a:custGeom>
              <a:avLst/>
              <a:gdLst>
                <a:gd name="T0" fmla="*/ 0 w 292"/>
                <a:gd name="T1" fmla="*/ 0 h 284"/>
                <a:gd name="T2" fmla="*/ 0 w 292"/>
                <a:gd name="T3" fmla="*/ 0 h 284"/>
                <a:gd name="T4" fmla="*/ 0 w 292"/>
                <a:gd name="T5" fmla="*/ 0 h 284"/>
                <a:gd name="T6" fmla="*/ 0 w 292"/>
                <a:gd name="T7" fmla="*/ 0 h 284"/>
                <a:gd name="T8" fmla="*/ 0 w 292"/>
                <a:gd name="T9" fmla="*/ 0 h 284"/>
                <a:gd name="T10" fmla="*/ 0 w 292"/>
                <a:gd name="T11" fmla="*/ 0 h 284"/>
                <a:gd name="T12" fmla="*/ 0 w 292"/>
                <a:gd name="T13" fmla="*/ 0 h 284"/>
                <a:gd name="T14" fmla="*/ 0 w 292"/>
                <a:gd name="T15" fmla="*/ 0 h 284"/>
                <a:gd name="T16" fmla="*/ 0 w 292"/>
                <a:gd name="T17" fmla="*/ 0 h 284"/>
                <a:gd name="T18" fmla="*/ 0 w 292"/>
                <a:gd name="T19" fmla="*/ 0 h 284"/>
                <a:gd name="T20" fmla="*/ 0 w 292"/>
                <a:gd name="T21" fmla="*/ 0 h 284"/>
                <a:gd name="T22" fmla="*/ 0 w 292"/>
                <a:gd name="T23" fmla="*/ 0 h 284"/>
                <a:gd name="T24" fmla="*/ 0 w 292"/>
                <a:gd name="T25" fmla="*/ 0 h 284"/>
                <a:gd name="T26" fmla="*/ 0 w 292"/>
                <a:gd name="T27" fmla="*/ 0 h 284"/>
                <a:gd name="T28" fmla="*/ 0 w 292"/>
                <a:gd name="T29" fmla="*/ 0 h 284"/>
                <a:gd name="T30" fmla="*/ 0 w 292"/>
                <a:gd name="T31" fmla="*/ 0 h 284"/>
                <a:gd name="T32" fmla="*/ 0 w 292"/>
                <a:gd name="T33" fmla="*/ 0 h 284"/>
                <a:gd name="T34" fmla="*/ 0 w 292"/>
                <a:gd name="T35" fmla="*/ 0 h 284"/>
                <a:gd name="T36" fmla="*/ 0 w 292"/>
                <a:gd name="T37" fmla="*/ 0 h 2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2"/>
                <a:gd name="T58" fmla="*/ 0 h 284"/>
                <a:gd name="T59" fmla="*/ 292 w 292"/>
                <a:gd name="T60" fmla="*/ 284 h 2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2" h="284">
                  <a:moveTo>
                    <a:pt x="7" y="7"/>
                  </a:moveTo>
                  <a:lnTo>
                    <a:pt x="1" y="15"/>
                  </a:lnTo>
                  <a:lnTo>
                    <a:pt x="0" y="24"/>
                  </a:lnTo>
                  <a:lnTo>
                    <a:pt x="1" y="33"/>
                  </a:lnTo>
                  <a:lnTo>
                    <a:pt x="7" y="41"/>
                  </a:lnTo>
                  <a:lnTo>
                    <a:pt x="251" y="278"/>
                  </a:lnTo>
                  <a:lnTo>
                    <a:pt x="259" y="283"/>
                  </a:lnTo>
                  <a:lnTo>
                    <a:pt x="268" y="284"/>
                  </a:lnTo>
                  <a:lnTo>
                    <a:pt x="277" y="283"/>
                  </a:lnTo>
                  <a:lnTo>
                    <a:pt x="285" y="278"/>
                  </a:lnTo>
                  <a:lnTo>
                    <a:pt x="290" y="270"/>
                  </a:lnTo>
                  <a:lnTo>
                    <a:pt x="292" y="261"/>
                  </a:lnTo>
                  <a:lnTo>
                    <a:pt x="290" y="252"/>
                  </a:lnTo>
                  <a:lnTo>
                    <a:pt x="285" y="244"/>
                  </a:lnTo>
                  <a:lnTo>
                    <a:pt x="40" y="7"/>
                  </a:lnTo>
                  <a:lnTo>
                    <a:pt x="33" y="2"/>
                  </a:lnTo>
                  <a:lnTo>
                    <a:pt x="23" y="0"/>
                  </a:lnTo>
                  <a:lnTo>
                    <a:pt x="14" y="2"/>
                  </a:lnTo>
                  <a:lnTo>
                    <a:pt x="7"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89" name="Freeform 1012">
              <a:extLst>
                <a:ext uri="{FF2B5EF4-FFF2-40B4-BE49-F238E27FC236}">
                  <a16:creationId xmlns:a16="http://schemas.microsoft.com/office/drawing/2014/main" id="{5A4674EE-00DC-48D9-A003-174124FE3D20}"/>
                </a:ext>
              </a:extLst>
            </p:cNvPr>
            <p:cNvSpPr>
              <a:spLocks/>
            </p:cNvSpPr>
            <p:nvPr/>
          </p:nvSpPr>
          <p:spPr bwMode="auto">
            <a:xfrm>
              <a:off x="477" y="2675"/>
              <a:ext cx="147" cy="82"/>
            </a:xfrm>
            <a:custGeom>
              <a:avLst/>
              <a:gdLst>
                <a:gd name="T0" fmla="*/ 0 w 640"/>
                <a:gd name="T1" fmla="*/ 0 h 359"/>
                <a:gd name="T2" fmla="*/ 0 w 640"/>
                <a:gd name="T3" fmla="*/ 0 h 359"/>
                <a:gd name="T4" fmla="*/ 0 w 640"/>
                <a:gd name="T5" fmla="*/ 0 h 359"/>
                <a:gd name="T6" fmla="*/ 0 w 640"/>
                <a:gd name="T7" fmla="*/ 0 h 359"/>
                <a:gd name="T8" fmla="*/ 0 w 640"/>
                <a:gd name="T9" fmla="*/ 0 h 359"/>
                <a:gd name="T10" fmla="*/ 0 w 640"/>
                <a:gd name="T11" fmla="*/ 0 h 359"/>
                <a:gd name="T12" fmla="*/ 0 w 640"/>
                <a:gd name="T13" fmla="*/ 0 h 359"/>
                <a:gd name="T14" fmla="*/ 0 w 640"/>
                <a:gd name="T15" fmla="*/ 0 h 359"/>
                <a:gd name="T16" fmla="*/ 0 w 640"/>
                <a:gd name="T17" fmla="*/ 0 h 359"/>
                <a:gd name="T18" fmla="*/ 0 w 640"/>
                <a:gd name="T19" fmla="*/ 0 h 359"/>
                <a:gd name="T20" fmla="*/ 0 w 640"/>
                <a:gd name="T21" fmla="*/ 0 h 359"/>
                <a:gd name="T22" fmla="*/ 0 w 640"/>
                <a:gd name="T23" fmla="*/ 0 h 359"/>
                <a:gd name="T24" fmla="*/ 0 w 640"/>
                <a:gd name="T25" fmla="*/ 0 h 359"/>
                <a:gd name="T26" fmla="*/ 0 w 640"/>
                <a:gd name="T27" fmla="*/ 0 h 359"/>
                <a:gd name="T28" fmla="*/ 0 w 640"/>
                <a:gd name="T29" fmla="*/ 0 h 359"/>
                <a:gd name="T30" fmla="*/ 0 w 640"/>
                <a:gd name="T31" fmla="*/ 0 h 359"/>
                <a:gd name="T32" fmla="*/ 0 w 640"/>
                <a:gd name="T33" fmla="*/ 0 h 359"/>
                <a:gd name="T34" fmla="*/ 0 w 640"/>
                <a:gd name="T35" fmla="*/ 0 h 359"/>
                <a:gd name="T36" fmla="*/ 0 w 640"/>
                <a:gd name="T37" fmla="*/ 0 h 359"/>
                <a:gd name="T38" fmla="*/ 0 w 640"/>
                <a:gd name="T39" fmla="*/ 0 h 359"/>
                <a:gd name="T40" fmla="*/ 0 w 640"/>
                <a:gd name="T41" fmla="*/ 0 h 359"/>
                <a:gd name="T42" fmla="*/ 0 w 640"/>
                <a:gd name="T43" fmla="*/ 0 h 359"/>
                <a:gd name="T44" fmla="*/ 0 w 640"/>
                <a:gd name="T45" fmla="*/ 0 h 359"/>
                <a:gd name="T46" fmla="*/ 0 w 640"/>
                <a:gd name="T47" fmla="*/ 0 h 359"/>
                <a:gd name="T48" fmla="*/ 0 w 640"/>
                <a:gd name="T49" fmla="*/ 0 h 359"/>
                <a:gd name="T50" fmla="*/ 0 w 640"/>
                <a:gd name="T51" fmla="*/ 0 h 359"/>
                <a:gd name="T52" fmla="*/ 0 w 640"/>
                <a:gd name="T53" fmla="*/ 0 h 359"/>
                <a:gd name="T54" fmla="*/ 0 w 640"/>
                <a:gd name="T55" fmla="*/ 0 h 359"/>
                <a:gd name="T56" fmla="*/ 0 w 640"/>
                <a:gd name="T57" fmla="*/ 0 h 359"/>
                <a:gd name="T58" fmla="*/ 0 w 640"/>
                <a:gd name="T59" fmla="*/ 0 h 359"/>
                <a:gd name="T60" fmla="*/ 0 w 640"/>
                <a:gd name="T61" fmla="*/ 0 h 359"/>
                <a:gd name="T62" fmla="*/ 0 w 640"/>
                <a:gd name="T63" fmla="*/ 0 h 359"/>
                <a:gd name="T64" fmla="*/ 0 w 640"/>
                <a:gd name="T65" fmla="*/ 0 h 359"/>
                <a:gd name="T66" fmla="*/ 0 w 640"/>
                <a:gd name="T67" fmla="*/ 0 h 359"/>
                <a:gd name="T68" fmla="*/ 0 w 640"/>
                <a:gd name="T69" fmla="*/ 0 h 359"/>
                <a:gd name="T70" fmla="*/ 0 w 640"/>
                <a:gd name="T71" fmla="*/ 0 h 359"/>
                <a:gd name="T72" fmla="*/ 0 w 640"/>
                <a:gd name="T73" fmla="*/ 0 h 359"/>
                <a:gd name="T74" fmla="*/ 0 w 640"/>
                <a:gd name="T75" fmla="*/ 0 h 359"/>
                <a:gd name="T76" fmla="*/ 0 w 640"/>
                <a:gd name="T77" fmla="*/ 0 h 359"/>
                <a:gd name="T78" fmla="*/ 0 w 640"/>
                <a:gd name="T79" fmla="*/ 0 h 35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40"/>
                <a:gd name="T121" fmla="*/ 0 h 359"/>
                <a:gd name="T122" fmla="*/ 640 w 640"/>
                <a:gd name="T123" fmla="*/ 359 h 35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40" h="359">
                  <a:moveTo>
                    <a:pt x="14" y="1"/>
                  </a:moveTo>
                  <a:lnTo>
                    <a:pt x="8" y="5"/>
                  </a:lnTo>
                  <a:lnTo>
                    <a:pt x="2" y="10"/>
                  </a:lnTo>
                  <a:lnTo>
                    <a:pt x="0" y="18"/>
                  </a:lnTo>
                  <a:lnTo>
                    <a:pt x="0" y="26"/>
                  </a:lnTo>
                  <a:lnTo>
                    <a:pt x="1" y="30"/>
                  </a:lnTo>
                  <a:lnTo>
                    <a:pt x="4" y="36"/>
                  </a:lnTo>
                  <a:lnTo>
                    <a:pt x="8" y="48"/>
                  </a:lnTo>
                  <a:lnTo>
                    <a:pt x="13" y="61"/>
                  </a:lnTo>
                  <a:lnTo>
                    <a:pt x="21" y="78"/>
                  </a:lnTo>
                  <a:lnTo>
                    <a:pt x="30" y="96"/>
                  </a:lnTo>
                  <a:lnTo>
                    <a:pt x="41" y="117"/>
                  </a:lnTo>
                  <a:lnTo>
                    <a:pt x="54" y="138"/>
                  </a:lnTo>
                  <a:lnTo>
                    <a:pt x="69" y="161"/>
                  </a:lnTo>
                  <a:lnTo>
                    <a:pt x="86" y="184"/>
                  </a:lnTo>
                  <a:lnTo>
                    <a:pt x="105" y="208"/>
                  </a:lnTo>
                  <a:lnTo>
                    <a:pt x="126" y="231"/>
                  </a:lnTo>
                  <a:lnTo>
                    <a:pt x="151" y="253"/>
                  </a:lnTo>
                  <a:lnTo>
                    <a:pt x="177" y="275"/>
                  </a:lnTo>
                  <a:lnTo>
                    <a:pt x="205" y="295"/>
                  </a:lnTo>
                  <a:lnTo>
                    <a:pt x="237" y="313"/>
                  </a:lnTo>
                  <a:lnTo>
                    <a:pt x="257" y="324"/>
                  </a:lnTo>
                  <a:lnTo>
                    <a:pt x="280" y="333"/>
                  </a:lnTo>
                  <a:lnTo>
                    <a:pt x="300" y="339"/>
                  </a:lnTo>
                  <a:lnTo>
                    <a:pt x="324" y="346"/>
                  </a:lnTo>
                  <a:lnTo>
                    <a:pt x="346" y="351"/>
                  </a:lnTo>
                  <a:lnTo>
                    <a:pt x="369" y="355"/>
                  </a:lnTo>
                  <a:lnTo>
                    <a:pt x="393" y="357"/>
                  </a:lnTo>
                  <a:lnTo>
                    <a:pt x="418" y="359"/>
                  </a:lnTo>
                  <a:lnTo>
                    <a:pt x="442" y="359"/>
                  </a:lnTo>
                  <a:lnTo>
                    <a:pt x="467" y="357"/>
                  </a:lnTo>
                  <a:lnTo>
                    <a:pt x="493" y="356"/>
                  </a:lnTo>
                  <a:lnTo>
                    <a:pt x="519" y="352"/>
                  </a:lnTo>
                  <a:lnTo>
                    <a:pt x="545" y="347"/>
                  </a:lnTo>
                  <a:lnTo>
                    <a:pt x="572" y="341"/>
                  </a:lnTo>
                  <a:lnTo>
                    <a:pt x="600" y="334"/>
                  </a:lnTo>
                  <a:lnTo>
                    <a:pt x="627" y="325"/>
                  </a:lnTo>
                  <a:lnTo>
                    <a:pt x="634" y="321"/>
                  </a:lnTo>
                  <a:lnTo>
                    <a:pt x="639" y="316"/>
                  </a:lnTo>
                  <a:lnTo>
                    <a:pt x="640" y="308"/>
                  </a:lnTo>
                  <a:lnTo>
                    <a:pt x="640" y="300"/>
                  </a:lnTo>
                  <a:lnTo>
                    <a:pt x="636" y="294"/>
                  </a:lnTo>
                  <a:lnTo>
                    <a:pt x="630" y="288"/>
                  </a:lnTo>
                  <a:lnTo>
                    <a:pt x="623" y="287"/>
                  </a:lnTo>
                  <a:lnTo>
                    <a:pt x="615" y="287"/>
                  </a:lnTo>
                  <a:lnTo>
                    <a:pt x="589" y="295"/>
                  </a:lnTo>
                  <a:lnTo>
                    <a:pt x="565" y="303"/>
                  </a:lnTo>
                  <a:lnTo>
                    <a:pt x="539" y="308"/>
                  </a:lnTo>
                  <a:lnTo>
                    <a:pt x="514" y="313"/>
                  </a:lnTo>
                  <a:lnTo>
                    <a:pt x="490" y="316"/>
                  </a:lnTo>
                  <a:lnTo>
                    <a:pt x="467" y="318"/>
                  </a:lnTo>
                  <a:lnTo>
                    <a:pt x="444" y="320"/>
                  </a:lnTo>
                  <a:lnTo>
                    <a:pt x="420" y="320"/>
                  </a:lnTo>
                  <a:lnTo>
                    <a:pt x="398" y="318"/>
                  </a:lnTo>
                  <a:lnTo>
                    <a:pt x="377" y="316"/>
                  </a:lnTo>
                  <a:lnTo>
                    <a:pt x="355" y="313"/>
                  </a:lnTo>
                  <a:lnTo>
                    <a:pt x="334" y="308"/>
                  </a:lnTo>
                  <a:lnTo>
                    <a:pt x="315" y="303"/>
                  </a:lnTo>
                  <a:lnTo>
                    <a:pt x="294" y="295"/>
                  </a:lnTo>
                  <a:lnTo>
                    <a:pt x="274" y="287"/>
                  </a:lnTo>
                  <a:lnTo>
                    <a:pt x="256" y="278"/>
                  </a:lnTo>
                  <a:lnTo>
                    <a:pt x="228" y="261"/>
                  </a:lnTo>
                  <a:lnTo>
                    <a:pt x="200" y="243"/>
                  </a:lnTo>
                  <a:lnTo>
                    <a:pt x="177" y="223"/>
                  </a:lnTo>
                  <a:lnTo>
                    <a:pt x="155" y="201"/>
                  </a:lnTo>
                  <a:lnTo>
                    <a:pt x="134" y="181"/>
                  </a:lnTo>
                  <a:lnTo>
                    <a:pt x="117" y="158"/>
                  </a:lnTo>
                  <a:lnTo>
                    <a:pt x="101" y="136"/>
                  </a:lnTo>
                  <a:lnTo>
                    <a:pt x="87" y="116"/>
                  </a:lnTo>
                  <a:lnTo>
                    <a:pt x="75" y="95"/>
                  </a:lnTo>
                  <a:lnTo>
                    <a:pt x="65" y="76"/>
                  </a:lnTo>
                  <a:lnTo>
                    <a:pt x="57" y="60"/>
                  </a:lnTo>
                  <a:lnTo>
                    <a:pt x="51" y="44"/>
                  </a:lnTo>
                  <a:lnTo>
                    <a:pt x="45" y="32"/>
                  </a:lnTo>
                  <a:lnTo>
                    <a:pt x="41" y="22"/>
                  </a:lnTo>
                  <a:lnTo>
                    <a:pt x="40" y="17"/>
                  </a:lnTo>
                  <a:lnTo>
                    <a:pt x="39" y="14"/>
                  </a:lnTo>
                  <a:lnTo>
                    <a:pt x="35" y="8"/>
                  </a:lnTo>
                  <a:lnTo>
                    <a:pt x="28" y="2"/>
                  </a:lnTo>
                  <a:lnTo>
                    <a:pt x="22" y="0"/>
                  </a:lnTo>
                  <a:lnTo>
                    <a:pt x="1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90" name="Freeform 1013">
              <a:extLst>
                <a:ext uri="{FF2B5EF4-FFF2-40B4-BE49-F238E27FC236}">
                  <a16:creationId xmlns:a16="http://schemas.microsoft.com/office/drawing/2014/main" id="{793FAC2C-C610-4AF6-8E66-608DE9662887}"/>
                </a:ext>
              </a:extLst>
            </p:cNvPr>
            <p:cNvSpPr>
              <a:spLocks/>
            </p:cNvSpPr>
            <p:nvPr/>
          </p:nvSpPr>
          <p:spPr bwMode="auto">
            <a:xfrm>
              <a:off x="608" y="2720"/>
              <a:ext cx="44" cy="37"/>
            </a:xfrm>
            <a:custGeom>
              <a:avLst/>
              <a:gdLst>
                <a:gd name="T0" fmla="*/ 0 w 194"/>
                <a:gd name="T1" fmla="*/ 0 h 165"/>
                <a:gd name="T2" fmla="*/ 0 w 194"/>
                <a:gd name="T3" fmla="*/ 0 h 165"/>
                <a:gd name="T4" fmla="*/ 0 w 194"/>
                <a:gd name="T5" fmla="*/ 0 h 165"/>
                <a:gd name="T6" fmla="*/ 0 w 194"/>
                <a:gd name="T7" fmla="*/ 0 h 165"/>
                <a:gd name="T8" fmla="*/ 0 w 194"/>
                <a:gd name="T9" fmla="*/ 0 h 165"/>
                <a:gd name="T10" fmla="*/ 0 w 194"/>
                <a:gd name="T11" fmla="*/ 0 h 165"/>
                <a:gd name="T12" fmla="*/ 0 w 194"/>
                <a:gd name="T13" fmla="*/ 0 h 165"/>
                <a:gd name="T14" fmla="*/ 0 w 194"/>
                <a:gd name="T15" fmla="*/ 0 h 165"/>
                <a:gd name="T16" fmla="*/ 0 w 194"/>
                <a:gd name="T17" fmla="*/ 0 h 165"/>
                <a:gd name="T18" fmla="*/ 0 w 194"/>
                <a:gd name="T19" fmla="*/ 0 h 165"/>
                <a:gd name="T20" fmla="*/ 0 w 194"/>
                <a:gd name="T21" fmla="*/ 0 h 165"/>
                <a:gd name="T22" fmla="*/ 0 w 194"/>
                <a:gd name="T23" fmla="*/ 0 h 165"/>
                <a:gd name="T24" fmla="*/ 0 w 194"/>
                <a:gd name="T25" fmla="*/ 0 h 165"/>
                <a:gd name="T26" fmla="*/ 0 w 194"/>
                <a:gd name="T27" fmla="*/ 0 h 165"/>
                <a:gd name="T28" fmla="*/ 0 w 194"/>
                <a:gd name="T29" fmla="*/ 0 h 165"/>
                <a:gd name="T30" fmla="*/ 0 w 194"/>
                <a:gd name="T31" fmla="*/ 0 h 165"/>
                <a:gd name="T32" fmla="*/ 0 w 194"/>
                <a:gd name="T33" fmla="*/ 0 h 165"/>
                <a:gd name="T34" fmla="*/ 0 w 194"/>
                <a:gd name="T35" fmla="*/ 0 h 165"/>
                <a:gd name="T36" fmla="*/ 0 w 194"/>
                <a:gd name="T37" fmla="*/ 0 h 165"/>
                <a:gd name="T38" fmla="*/ 0 w 194"/>
                <a:gd name="T39" fmla="*/ 0 h 165"/>
                <a:gd name="T40" fmla="*/ 0 w 194"/>
                <a:gd name="T41" fmla="*/ 0 h 165"/>
                <a:gd name="T42" fmla="*/ 0 w 194"/>
                <a:gd name="T43" fmla="*/ 0 h 165"/>
                <a:gd name="T44" fmla="*/ 0 w 194"/>
                <a:gd name="T45" fmla="*/ 0 h 165"/>
                <a:gd name="T46" fmla="*/ 0 w 194"/>
                <a:gd name="T47" fmla="*/ 0 h 165"/>
                <a:gd name="T48" fmla="*/ 0 w 194"/>
                <a:gd name="T49" fmla="*/ 0 h 165"/>
                <a:gd name="T50" fmla="*/ 0 w 194"/>
                <a:gd name="T51" fmla="*/ 0 h 165"/>
                <a:gd name="T52" fmla="*/ 0 w 194"/>
                <a:gd name="T53" fmla="*/ 0 h 165"/>
                <a:gd name="T54" fmla="*/ 0 w 194"/>
                <a:gd name="T55" fmla="*/ 0 h 165"/>
                <a:gd name="T56" fmla="*/ 0 w 194"/>
                <a:gd name="T57" fmla="*/ 0 h 165"/>
                <a:gd name="T58" fmla="*/ 0 w 194"/>
                <a:gd name="T59" fmla="*/ 0 h 165"/>
                <a:gd name="T60" fmla="*/ 0 w 194"/>
                <a:gd name="T61" fmla="*/ 0 h 165"/>
                <a:gd name="T62" fmla="*/ 0 w 194"/>
                <a:gd name="T63" fmla="*/ 0 h 165"/>
                <a:gd name="T64" fmla="*/ 0 w 194"/>
                <a:gd name="T65" fmla="*/ 0 h 165"/>
                <a:gd name="T66" fmla="*/ 0 w 194"/>
                <a:gd name="T67" fmla="*/ 0 h 165"/>
                <a:gd name="T68" fmla="*/ 0 w 194"/>
                <a:gd name="T69" fmla="*/ 0 h 165"/>
                <a:gd name="T70" fmla="*/ 0 w 194"/>
                <a:gd name="T71" fmla="*/ 0 h 165"/>
                <a:gd name="T72" fmla="*/ 0 w 194"/>
                <a:gd name="T73" fmla="*/ 0 h 165"/>
                <a:gd name="T74" fmla="*/ 0 w 194"/>
                <a:gd name="T75" fmla="*/ 0 h 165"/>
                <a:gd name="T76" fmla="*/ 0 w 194"/>
                <a:gd name="T77" fmla="*/ 0 h 165"/>
                <a:gd name="T78" fmla="*/ 0 w 194"/>
                <a:gd name="T79" fmla="*/ 0 h 165"/>
                <a:gd name="T80" fmla="*/ 0 w 194"/>
                <a:gd name="T81" fmla="*/ 0 h 165"/>
                <a:gd name="T82" fmla="*/ 0 w 194"/>
                <a:gd name="T83" fmla="*/ 0 h 165"/>
                <a:gd name="T84" fmla="*/ 0 w 194"/>
                <a:gd name="T85" fmla="*/ 0 h 165"/>
                <a:gd name="T86" fmla="*/ 0 w 194"/>
                <a:gd name="T87" fmla="*/ 0 h 165"/>
                <a:gd name="T88" fmla="*/ 0 w 194"/>
                <a:gd name="T89" fmla="*/ 0 h 165"/>
                <a:gd name="T90" fmla="*/ 0 w 194"/>
                <a:gd name="T91" fmla="*/ 0 h 165"/>
                <a:gd name="T92" fmla="*/ 0 w 194"/>
                <a:gd name="T93" fmla="*/ 0 h 165"/>
                <a:gd name="T94" fmla="*/ 0 w 194"/>
                <a:gd name="T95" fmla="*/ 0 h 165"/>
                <a:gd name="T96" fmla="*/ 0 w 194"/>
                <a:gd name="T97" fmla="*/ 0 h 165"/>
                <a:gd name="T98" fmla="*/ 0 w 194"/>
                <a:gd name="T99" fmla="*/ 0 h 165"/>
                <a:gd name="T100" fmla="*/ 0 w 194"/>
                <a:gd name="T101" fmla="*/ 0 h 165"/>
                <a:gd name="T102" fmla="*/ 0 w 194"/>
                <a:gd name="T103" fmla="*/ 0 h 165"/>
                <a:gd name="T104" fmla="*/ 0 w 194"/>
                <a:gd name="T105" fmla="*/ 0 h 165"/>
                <a:gd name="T106" fmla="*/ 0 w 194"/>
                <a:gd name="T107" fmla="*/ 0 h 165"/>
                <a:gd name="T108" fmla="*/ 0 w 194"/>
                <a:gd name="T109" fmla="*/ 0 h 165"/>
                <a:gd name="T110" fmla="*/ 0 w 194"/>
                <a:gd name="T111" fmla="*/ 0 h 165"/>
                <a:gd name="T112" fmla="*/ 0 w 194"/>
                <a:gd name="T113" fmla="*/ 0 h 165"/>
                <a:gd name="T114" fmla="*/ 0 w 194"/>
                <a:gd name="T115" fmla="*/ 0 h 165"/>
                <a:gd name="T116" fmla="*/ 0 w 194"/>
                <a:gd name="T117" fmla="*/ 0 h 165"/>
                <a:gd name="T118" fmla="*/ 0 w 194"/>
                <a:gd name="T119" fmla="*/ 0 h 165"/>
                <a:gd name="T120" fmla="*/ 0 w 194"/>
                <a:gd name="T121" fmla="*/ 0 h 1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94"/>
                <a:gd name="T184" fmla="*/ 0 h 165"/>
                <a:gd name="T185" fmla="*/ 194 w 194"/>
                <a:gd name="T186" fmla="*/ 165 h 16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94" h="165">
                  <a:moveTo>
                    <a:pt x="86" y="5"/>
                  </a:moveTo>
                  <a:lnTo>
                    <a:pt x="72" y="8"/>
                  </a:lnTo>
                  <a:lnTo>
                    <a:pt x="59" y="12"/>
                  </a:lnTo>
                  <a:lnTo>
                    <a:pt x="47" y="17"/>
                  </a:lnTo>
                  <a:lnTo>
                    <a:pt x="37" y="22"/>
                  </a:lnTo>
                  <a:lnTo>
                    <a:pt x="27" y="29"/>
                  </a:lnTo>
                  <a:lnTo>
                    <a:pt x="20" y="37"/>
                  </a:lnTo>
                  <a:lnTo>
                    <a:pt x="13" y="44"/>
                  </a:lnTo>
                  <a:lnTo>
                    <a:pt x="8" y="53"/>
                  </a:lnTo>
                  <a:lnTo>
                    <a:pt x="4" y="63"/>
                  </a:lnTo>
                  <a:lnTo>
                    <a:pt x="3" y="70"/>
                  </a:lnTo>
                  <a:lnTo>
                    <a:pt x="0" y="79"/>
                  </a:lnTo>
                  <a:lnTo>
                    <a:pt x="0" y="87"/>
                  </a:lnTo>
                  <a:lnTo>
                    <a:pt x="1" y="106"/>
                  </a:lnTo>
                  <a:lnTo>
                    <a:pt x="7" y="121"/>
                  </a:lnTo>
                  <a:lnTo>
                    <a:pt x="10" y="133"/>
                  </a:lnTo>
                  <a:lnTo>
                    <a:pt x="14" y="138"/>
                  </a:lnTo>
                  <a:lnTo>
                    <a:pt x="14" y="139"/>
                  </a:lnTo>
                  <a:lnTo>
                    <a:pt x="16" y="139"/>
                  </a:lnTo>
                  <a:lnTo>
                    <a:pt x="16" y="141"/>
                  </a:lnTo>
                  <a:lnTo>
                    <a:pt x="16" y="142"/>
                  </a:lnTo>
                  <a:lnTo>
                    <a:pt x="31" y="155"/>
                  </a:lnTo>
                  <a:lnTo>
                    <a:pt x="48" y="161"/>
                  </a:lnTo>
                  <a:lnTo>
                    <a:pt x="68" y="165"/>
                  </a:lnTo>
                  <a:lnTo>
                    <a:pt x="89" y="165"/>
                  </a:lnTo>
                  <a:lnTo>
                    <a:pt x="107" y="163"/>
                  </a:lnTo>
                  <a:lnTo>
                    <a:pt x="124" y="160"/>
                  </a:lnTo>
                  <a:lnTo>
                    <a:pt x="137" y="156"/>
                  </a:lnTo>
                  <a:lnTo>
                    <a:pt x="145" y="154"/>
                  </a:lnTo>
                  <a:lnTo>
                    <a:pt x="147" y="154"/>
                  </a:lnTo>
                  <a:lnTo>
                    <a:pt x="148" y="152"/>
                  </a:lnTo>
                  <a:lnTo>
                    <a:pt x="151" y="152"/>
                  </a:lnTo>
                  <a:lnTo>
                    <a:pt x="152" y="151"/>
                  </a:lnTo>
                  <a:lnTo>
                    <a:pt x="160" y="143"/>
                  </a:lnTo>
                  <a:lnTo>
                    <a:pt x="165" y="134"/>
                  </a:lnTo>
                  <a:lnTo>
                    <a:pt x="168" y="125"/>
                  </a:lnTo>
                  <a:lnTo>
                    <a:pt x="169" y="115"/>
                  </a:lnTo>
                  <a:lnTo>
                    <a:pt x="169" y="111"/>
                  </a:lnTo>
                  <a:lnTo>
                    <a:pt x="168" y="106"/>
                  </a:lnTo>
                  <a:lnTo>
                    <a:pt x="168" y="102"/>
                  </a:lnTo>
                  <a:lnTo>
                    <a:pt x="167" y="96"/>
                  </a:lnTo>
                  <a:lnTo>
                    <a:pt x="174" y="94"/>
                  </a:lnTo>
                  <a:lnTo>
                    <a:pt x="181" y="90"/>
                  </a:lnTo>
                  <a:lnTo>
                    <a:pt x="186" y="86"/>
                  </a:lnTo>
                  <a:lnTo>
                    <a:pt x="189" y="81"/>
                  </a:lnTo>
                  <a:lnTo>
                    <a:pt x="191" y="77"/>
                  </a:lnTo>
                  <a:lnTo>
                    <a:pt x="193" y="72"/>
                  </a:lnTo>
                  <a:lnTo>
                    <a:pt x="194" y="68"/>
                  </a:lnTo>
                  <a:lnTo>
                    <a:pt x="194" y="63"/>
                  </a:lnTo>
                  <a:lnTo>
                    <a:pt x="194" y="57"/>
                  </a:lnTo>
                  <a:lnTo>
                    <a:pt x="193" y="52"/>
                  </a:lnTo>
                  <a:lnTo>
                    <a:pt x="191" y="47"/>
                  </a:lnTo>
                  <a:lnTo>
                    <a:pt x="190" y="43"/>
                  </a:lnTo>
                  <a:lnTo>
                    <a:pt x="181" y="27"/>
                  </a:lnTo>
                  <a:lnTo>
                    <a:pt x="168" y="14"/>
                  </a:lnTo>
                  <a:lnTo>
                    <a:pt x="155" y="7"/>
                  </a:lnTo>
                  <a:lnTo>
                    <a:pt x="141" y="3"/>
                  </a:lnTo>
                  <a:lnTo>
                    <a:pt x="125" y="0"/>
                  </a:lnTo>
                  <a:lnTo>
                    <a:pt x="111" y="0"/>
                  </a:lnTo>
                  <a:lnTo>
                    <a:pt x="98" y="3"/>
                  </a:lnTo>
                  <a:lnTo>
                    <a:pt x="86"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91" name="Freeform 1014">
              <a:extLst>
                <a:ext uri="{FF2B5EF4-FFF2-40B4-BE49-F238E27FC236}">
                  <a16:creationId xmlns:a16="http://schemas.microsoft.com/office/drawing/2014/main" id="{00D11F04-0342-4D19-B4B2-DEDB3F745512}"/>
                </a:ext>
              </a:extLst>
            </p:cNvPr>
            <p:cNvSpPr>
              <a:spLocks/>
            </p:cNvSpPr>
            <p:nvPr/>
          </p:nvSpPr>
          <p:spPr bwMode="auto">
            <a:xfrm>
              <a:off x="619" y="2731"/>
              <a:ext cx="20" cy="15"/>
            </a:xfrm>
            <a:custGeom>
              <a:avLst/>
              <a:gdLst>
                <a:gd name="T0" fmla="*/ 0 w 89"/>
                <a:gd name="T1" fmla="*/ 0 h 69"/>
                <a:gd name="T2" fmla="*/ 0 w 89"/>
                <a:gd name="T3" fmla="*/ 0 h 69"/>
                <a:gd name="T4" fmla="*/ 0 w 89"/>
                <a:gd name="T5" fmla="*/ 0 h 69"/>
                <a:gd name="T6" fmla="*/ 0 w 89"/>
                <a:gd name="T7" fmla="*/ 0 h 69"/>
                <a:gd name="T8" fmla="*/ 0 w 89"/>
                <a:gd name="T9" fmla="*/ 0 h 69"/>
                <a:gd name="T10" fmla="*/ 0 w 89"/>
                <a:gd name="T11" fmla="*/ 0 h 69"/>
                <a:gd name="T12" fmla="*/ 0 w 89"/>
                <a:gd name="T13" fmla="*/ 0 h 69"/>
                <a:gd name="T14" fmla="*/ 0 w 89"/>
                <a:gd name="T15" fmla="*/ 0 h 69"/>
                <a:gd name="T16" fmla="*/ 0 w 89"/>
                <a:gd name="T17" fmla="*/ 0 h 69"/>
                <a:gd name="T18" fmla="*/ 0 w 89"/>
                <a:gd name="T19" fmla="*/ 0 h 69"/>
                <a:gd name="T20" fmla="*/ 0 w 89"/>
                <a:gd name="T21" fmla="*/ 0 h 69"/>
                <a:gd name="T22" fmla="*/ 0 w 89"/>
                <a:gd name="T23" fmla="*/ 0 h 69"/>
                <a:gd name="T24" fmla="*/ 0 w 89"/>
                <a:gd name="T25" fmla="*/ 0 h 69"/>
                <a:gd name="T26" fmla="*/ 0 w 89"/>
                <a:gd name="T27" fmla="*/ 0 h 69"/>
                <a:gd name="T28" fmla="*/ 0 w 89"/>
                <a:gd name="T29" fmla="*/ 0 h 69"/>
                <a:gd name="T30" fmla="*/ 0 w 89"/>
                <a:gd name="T31" fmla="*/ 0 h 69"/>
                <a:gd name="T32" fmla="*/ 0 w 89"/>
                <a:gd name="T33" fmla="*/ 0 h 69"/>
                <a:gd name="T34" fmla="*/ 0 w 89"/>
                <a:gd name="T35" fmla="*/ 0 h 69"/>
                <a:gd name="T36" fmla="*/ 0 w 89"/>
                <a:gd name="T37" fmla="*/ 0 h 69"/>
                <a:gd name="T38" fmla="*/ 0 w 89"/>
                <a:gd name="T39" fmla="*/ 0 h 69"/>
                <a:gd name="T40" fmla="*/ 0 w 89"/>
                <a:gd name="T41" fmla="*/ 0 h 69"/>
                <a:gd name="T42" fmla="*/ 0 w 89"/>
                <a:gd name="T43" fmla="*/ 0 h 69"/>
                <a:gd name="T44" fmla="*/ 0 w 89"/>
                <a:gd name="T45" fmla="*/ 0 h 69"/>
                <a:gd name="T46" fmla="*/ 0 w 89"/>
                <a:gd name="T47" fmla="*/ 0 h 69"/>
                <a:gd name="T48" fmla="*/ 0 w 89"/>
                <a:gd name="T49" fmla="*/ 0 h 69"/>
                <a:gd name="T50" fmla="*/ 0 w 89"/>
                <a:gd name="T51" fmla="*/ 0 h 69"/>
                <a:gd name="T52" fmla="*/ 0 w 89"/>
                <a:gd name="T53" fmla="*/ 0 h 69"/>
                <a:gd name="T54" fmla="*/ 0 w 89"/>
                <a:gd name="T55" fmla="*/ 0 h 69"/>
                <a:gd name="T56" fmla="*/ 0 w 89"/>
                <a:gd name="T57" fmla="*/ 0 h 69"/>
                <a:gd name="T58" fmla="*/ 0 w 89"/>
                <a:gd name="T59" fmla="*/ 0 h 69"/>
                <a:gd name="T60" fmla="*/ 0 w 89"/>
                <a:gd name="T61" fmla="*/ 0 h 69"/>
                <a:gd name="T62" fmla="*/ 0 w 89"/>
                <a:gd name="T63" fmla="*/ 0 h 69"/>
                <a:gd name="T64" fmla="*/ 0 w 89"/>
                <a:gd name="T65" fmla="*/ 0 h 69"/>
                <a:gd name="T66" fmla="*/ 0 w 89"/>
                <a:gd name="T67" fmla="*/ 0 h 69"/>
                <a:gd name="T68" fmla="*/ 0 w 89"/>
                <a:gd name="T69" fmla="*/ 0 h 69"/>
                <a:gd name="T70" fmla="*/ 0 w 89"/>
                <a:gd name="T71" fmla="*/ 0 h 69"/>
                <a:gd name="T72" fmla="*/ 0 w 89"/>
                <a:gd name="T73" fmla="*/ 0 h 69"/>
                <a:gd name="T74" fmla="*/ 0 w 89"/>
                <a:gd name="T75" fmla="*/ 0 h 69"/>
                <a:gd name="T76" fmla="*/ 0 w 89"/>
                <a:gd name="T77" fmla="*/ 0 h 69"/>
                <a:gd name="T78" fmla="*/ 0 w 89"/>
                <a:gd name="T79" fmla="*/ 0 h 69"/>
                <a:gd name="T80" fmla="*/ 0 w 89"/>
                <a:gd name="T81" fmla="*/ 0 h 69"/>
                <a:gd name="T82" fmla="*/ 0 w 89"/>
                <a:gd name="T83" fmla="*/ 0 h 69"/>
                <a:gd name="T84" fmla="*/ 0 w 89"/>
                <a:gd name="T85" fmla="*/ 0 h 69"/>
                <a:gd name="T86" fmla="*/ 0 w 89"/>
                <a:gd name="T87" fmla="*/ 0 h 69"/>
                <a:gd name="T88" fmla="*/ 0 w 89"/>
                <a:gd name="T89" fmla="*/ 0 h 69"/>
                <a:gd name="T90" fmla="*/ 0 w 89"/>
                <a:gd name="T91" fmla="*/ 0 h 69"/>
                <a:gd name="T92" fmla="*/ 0 w 89"/>
                <a:gd name="T93" fmla="*/ 0 h 69"/>
                <a:gd name="T94" fmla="*/ 0 w 89"/>
                <a:gd name="T95" fmla="*/ 0 h 69"/>
                <a:gd name="T96" fmla="*/ 0 w 89"/>
                <a:gd name="T97" fmla="*/ 0 h 69"/>
                <a:gd name="T98" fmla="*/ 0 w 89"/>
                <a:gd name="T99" fmla="*/ 0 h 69"/>
                <a:gd name="T100" fmla="*/ 0 w 89"/>
                <a:gd name="T101" fmla="*/ 0 h 69"/>
                <a:gd name="T102" fmla="*/ 0 w 89"/>
                <a:gd name="T103" fmla="*/ 0 h 69"/>
                <a:gd name="T104" fmla="*/ 0 w 89"/>
                <a:gd name="T105" fmla="*/ 0 h 6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69"/>
                <a:gd name="T161" fmla="*/ 89 w 89"/>
                <a:gd name="T162" fmla="*/ 69 h 6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69">
                  <a:moveTo>
                    <a:pt x="0" y="39"/>
                  </a:moveTo>
                  <a:lnTo>
                    <a:pt x="0" y="35"/>
                  </a:lnTo>
                  <a:lnTo>
                    <a:pt x="0" y="33"/>
                  </a:lnTo>
                  <a:lnTo>
                    <a:pt x="2" y="29"/>
                  </a:lnTo>
                  <a:lnTo>
                    <a:pt x="3" y="26"/>
                  </a:lnTo>
                  <a:lnTo>
                    <a:pt x="5" y="21"/>
                  </a:lnTo>
                  <a:lnTo>
                    <a:pt x="11" y="17"/>
                  </a:lnTo>
                  <a:lnTo>
                    <a:pt x="16" y="15"/>
                  </a:lnTo>
                  <a:lnTo>
                    <a:pt x="21" y="11"/>
                  </a:lnTo>
                  <a:lnTo>
                    <a:pt x="28" y="9"/>
                  </a:lnTo>
                  <a:lnTo>
                    <a:pt x="34" y="7"/>
                  </a:lnTo>
                  <a:lnTo>
                    <a:pt x="41" y="5"/>
                  </a:lnTo>
                  <a:lnTo>
                    <a:pt x="47" y="4"/>
                  </a:lnTo>
                  <a:lnTo>
                    <a:pt x="48" y="4"/>
                  </a:lnTo>
                  <a:lnTo>
                    <a:pt x="50" y="4"/>
                  </a:lnTo>
                  <a:lnTo>
                    <a:pt x="51" y="3"/>
                  </a:lnTo>
                  <a:lnTo>
                    <a:pt x="56" y="2"/>
                  </a:lnTo>
                  <a:lnTo>
                    <a:pt x="67" y="0"/>
                  </a:lnTo>
                  <a:lnTo>
                    <a:pt x="78" y="2"/>
                  </a:lnTo>
                  <a:lnTo>
                    <a:pt x="89" y="5"/>
                  </a:lnTo>
                  <a:lnTo>
                    <a:pt x="85" y="7"/>
                  </a:lnTo>
                  <a:lnTo>
                    <a:pt x="82" y="8"/>
                  </a:lnTo>
                  <a:lnTo>
                    <a:pt x="80" y="9"/>
                  </a:lnTo>
                  <a:lnTo>
                    <a:pt x="78" y="9"/>
                  </a:lnTo>
                  <a:lnTo>
                    <a:pt x="73" y="11"/>
                  </a:lnTo>
                  <a:lnTo>
                    <a:pt x="68" y="15"/>
                  </a:lnTo>
                  <a:lnTo>
                    <a:pt x="64" y="18"/>
                  </a:lnTo>
                  <a:lnTo>
                    <a:pt x="61" y="24"/>
                  </a:lnTo>
                  <a:lnTo>
                    <a:pt x="61" y="26"/>
                  </a:lnTo>
                  <a:lnTo>
                    <a:pt x="61" y="29"/>
                  </a:lnTo>
                  <a:lnTo>
                    <a:pt x="60" y="30"/>
                  </a:lnTo>
                  <a:lnTo>
                    <a:pt x="60" y="33"/>
                  </a:lnTo>
                  <a:lnTo>
                    <a:pt x="60" y="35"/>
                  </a:lnTo>
                  <a:lnTo>
                    <a:pt x="61" y="39"/>
                  </a:lnTo>
                  <a:lnTo>
                    <a:pt x="63" y="43"/>
                  </a:lnTo>
                  <a:lnTo>
                    <a:pt x="65" y="46"/>
                  </a:lnTo>
                  <a:lnTo>
                    <a:pt x="68" y="50"/>
                  </a:lnTo>
                  <a:lnTo>
                    <a:pt x="70" y="55"/>
                  </a:lnTo>
                  <a:lnTo>
                    <a:pt x="72" y="59"/>
                  </a:lnTo>
                  <a:lnTo>
                    <a:pt x="73" y="63"/>
                  </a:lnTo>
                  <a:lnTo>
                    <a:pt x="63" y="65"/>
                  </a:lnTo>
                  <a:lnTo>
                    <a:pt x="52" y="68"/>
                  </a:lnTo>
                  <a:lnTo>
                    <a:pt x="42" y="69"/>
                  </a:lnTo>
                  <a:lnTo>
                    <a:pt x="33" y="69"/>
                  </a:lnTo>
                  <a:lnTo>
                    <a:pt x="25" y="69"/>
                  </a:lnTo>
                  <a:lnTo>
                    <a:pt x="17" y="68"/>
                  </a:lnTo>
                  <a:lnTo>
                    <a:pt x="11" y="67"/>
                  </a:lnTo>
                  <a:lnTo>
                    <a:pt x="7" y="64"/>
                  </a:lnTo>
                  <a:lnTo>
                    <a:pt x="4" y="59"/>
                  </a:lnTo>
                  <a:lnTo>
                    <a:pt x="3" y="54"/>
                  </a:lnTo>
                  <a:lnTo>
                    <a:pt x="2" y="46"/>
                  </a:lnTo>
                  <a:lnTo>
                    <a:pt x="0" y="39"/>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grpSp>
      <p:grpSp>
        <p:nvGrpSpPr>
          <p:cNvPr id="14367" name="Group 1015">
            <a:extLst>
              <a:ext uri="{FF2B5EF4-FFF2-40B4-BE49-F238E27FC236}">
                <a16:creationId xmlns:a16="http://schemas.microsoft.com/office/drawing/2014/main" id="{73D5D0F9-8D95-40AC-8759-EE7DBC19F87F}"/>
              </a:ext>
            </a:extLst>
          </p:cNvPr>
          <p:cNvGrpSpPr>
            <a:grpSpLocks/>
          </p:cNvGrpSpPr>
          <p:nvPr/>
        </p:nvGrpSpPr>
        <p:grpSpPr bwMode="auto">
          <a:xfrm>
            <a:off x="7604125" y="1417639"/>
            <a:ext cx="833438" cy="954087"/>
            <a:chOff x="337" y="893"/>
            <a:chExt cx="525" cy="601"/>
          </a:xfrm>
        </p:grpSpPr>
        <p:sp>
          <p:nvSpPr>
            <p:cNvPr id="14710" name="Freeform 1016">
              <a:extLst>
                <a:ext uri="{FF2B5EF4-FFF2-40B4-BE49-F238E27FC236}">
                  <a16:creationId xmlns:a16="http://schemas.microsoft.com/office/drawing/2014/main" id="{0E245808-347A-4188-8255-AAE5B36370C7}"/>
                </a:ext>
              </a:extLst>
            </p:cNvPr>
            <p:cNvSpPr>
              <a:spLocks/>
            </p:cNvSpPr>
            <p:nvPr/>
          </p:nvSpPr>
          <p:spPr bwMode="auto">
            <a:xfrm flipH="1">
              <a:off x="389" y="1329"/>
              <a:ext cx="158" cy="88"/>
            </a:xfrm>
            <a:custGeom>
              <a:avLst/>
              <a:gdLst>
                <a:gd name="T0" fmla="*/ 0 w 692"/>
                <a:gd name="T1" fmla="*/ 0 h 382"/>
                <a:gd name="T2" fmla="*/ 0 w 692"/>
                <a:gd name="T3" fmla="*/ 0 h 382"/>
                <a:gd name="T4" fmla="*/ 0 w 692"/>
                <a:gd name="T5" fmla="*/ 0 h 382"/>
                <a:gd name="T6" fmla="*/ 0 w 692"/>
                <a:gd name="T7" fmla="*/ 0 h 382"/>
                <a:gd name="T8" fmla="*/ 0 w 692"/>
                <a:gd name="T9" fmla="*/ 0 h 382"/>
                <a:gd name="T10" fmla="*/ 0 w 692"/>
                <a:gd name="T11" fmla="*/ 0 h 382"/>
                <a:gd name="T12" fmla="*/ 0 w 692"/>
                <a:gd name="T13" fmla="*/ 0 h 382"/>
                <a:gd name="T14" fmla="*/ 0 w 692"/>
                <a:gd name="T15" fmla="*/ 0 h 382"/>
                <a:gd name="T16" fmla="*/ 0 w 692"/>
                <a:gd name="T17" fmla="*/ 0 h 382"/>
                <a:gd name="T18" fmla="*/ 0 w 692"/>
                <a:gd name="T19" fmla="*/ 0 h 382"/>
                <a:gd name="T20" fmla="*/ 0 w 692"/>
                <a:gd name="T21" fmla="*/ 0 h 382"/>
                <a:gd name="T22" fmla="*/ 0 w 692"/>
                <a:gd name="T23" fmla="*/ 0 h 382"/>
                <a:gd name="T24" fmla="*/ 0 w 692"/>
                <a:gd name="T25" fmla="*/ 0 h 382"/>
                <a:gd name="T26" fmla="*/ 0 w 692"/>
                <a:gd name="T27" fmla="*/ 0 h 382"/>
                <a:gd name="T28" fmla="*/ 0 w 692"/>
                <a:gd name="T29" fmla="*/ 0 h 382"/>
                <a:gd name="T30" fmla="*/ 0 w 692"/>
                <a:gd name="T31" fmla="*/ 0 h 382"/>
                <a:gd name="T32" fmla="*/ 0 w 692"/>
                <a:gd name="T33" fmla="*/ 0 h 382"/>
                <a:gd name="T34" fmla="*/ 0 w 692"/>
                <a:gd name="T35" fmla="*/ 0 h 382"/>
                <a:gd name="T36" fmla="*/ 0 w 692"/>
                <a:gd name="T37" fmla="*/ 0 h 382"/>
                <a:gd name="T38" fmla="*/ 0 w 692"/>
                <a:gd name="T39" fmla="*/ 0 h 382"/>
                <a:gd name="T40" fmla="*/ 0 w 692"/>
                <a:gd name="T41" fmla="*/ 0 h 382"/>
                <a:gd name="T42" fmla="*/ 0 w 692"/>
                <a:gd name="T43" fmla="*/ 0 h 382"/>
                <a:gd name="T44" fmla="*/ 0 w 692"/>
                <a:gd name="T45" fmla="*/ 0 h 382"/>
                <a:gd name="T46" fmla="*/ 0 w 692"/>
                <a:gd name="T47" fmla="*/ 0 h 382"/>
                <a:gd name="T48" fmla="*/ 0 w 692"/>
                <a:gd name="T49" fmla="*/ 0 h 382"/>
                <a:gd name="T50" fmla="*/ 0 w 692"/>
                <a:gd name="T51" fmla="*/ 0 h 382"/>
                <a:gd name="T52" fmla="*/ 0 w 692"/>
                <a:gd name="T53" fmla="*/ 0 h 382"/>
                <a:gd name="T54" fmla="*/ 0 w 692"/>
                <a:gd name="T55" fmla="*/ 0 h 382"/>
                <a:gd name="T56" fmla="*/ 0 w 692"/>
                <a:gd name="T57" fmla="*/ 0 h 382"/>
                <a:gd name="T58" fmla="*/ 0 w 692"/>
                <a:gd name="T59" fmla="*/ 0 h 382"/>
                <a:gd name="T60" fmla="*/ 0 w 692"/>
                <a:gd name="T61" fmla="*/ 0 h 382"/>
                <a:gd name="T62" fmla="*/ 0 w 692"/>
                <a:gd name="T63" fmla="*/ 0 h 382"/>
                <a:gd name="T64" fmla="*/ 0 w 692"/>
                <a:gd name="T65" fmla="*/ 0 h 382"/>
                <a:gd name="T66" fmla="*/ 0 w 692"/>
                <a:gd name="T67" fmla="*/ 0 h 382"/>
                <a:gd name="T68" fmla="*/ 0 w 692"/>
                <a:gd name="T69" fmla="*/ 0 h 382"/>
                <a:gd name="T70" fmla="*/ 0 w 692"/>
                <a:gd name="T71" fmla="*/ 0 h 382"/>
                <a:gd name="T72" fmla="*/ 0 w 692"/>
                <a:gd name="T73" fmla="*/ 0 h 382"/>
                <a:gd name="T74" fmla="*/ 0 w 692"/>
                <a:gd name="T75" fmla="*/ 0 h 382"/>
                <a:gd name="T76" fmla="*/ 0 w 692"/>
                <a:gd name="T77" fmla="*/ 0 h 382"/>
                <a:gd name="T78" fmla="*/ 0 w 692"/>
                <a:gd name="T79" fmla="*/ 0 h 382"/>
                <a:gd name="T80" fmla="*/ 0 w 692"/>
                <a:gd name="T81" fmla="*/ 0 h 382"/>
                <a:gd name="T82" fmla="*/ 0 w 692"/>
                <a:gd name="T83" fmla="*/ 0 h 382"/>
                <a:gd name="T84" fmla="*/ 0 w 692"/>
                <a:gd name="T85" fmla="*/ 0 h 38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92"/>
                <a:gd name="T130" fmla="*/ 0 h 382"/>
                <a:gd name="T131" fmla="*/ 692 w 692"/>
                <a:gd name="T132" fmla="*/ 382 h 38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92" h="382">
                  <a:moveTo>
                    <a:pt x="575" y="1"/>
                  </a:moveTo>
                  <a:lnTo>
                    <a:pt x="569" y="5"/>
                  </a:lnTo>
                  <a:lnTo>
                    <a:pt x="564" y="9"/>
                  </a:lnTo>
                  <a:lnTo>
                    <a:pt x="562" y="15"/>
                  </a:lnTo>
                  <a:lnTo>
                    <a:pt x="560" y="22"/>
                  </a:lnTo>
                  <a:lnTo>
                    <a:pt x="560" y="23"/>
                  </a:lnTo>
                  <a:lnTo>
                    <a:pt x="562" y="26"/>
                  </a:lnTo>
                  <a:lnTo>
                    <a:pt x="562" y="27"/>
                  </a:lnTo>
                  <a:lnTo>
                    <a:pt x="562" y="29"/>
                  </a:lnTo>
                  <a:lnTo>
                    <a:pt x="566" y="39"/>
                  </a:lnTo>
                  <a:lnTo>
                    <a:pt x="575" y="63"/>
                  </a:lnTo>
                  <a:lnTo>
                    <a:pt x="588" y="97"/>
                  </a:lnTo>
                  <a:lnTo>
                    <a:pt x="602" y="137"/>
                  </a:lnTo>
                  <a:lnTo>
                    <a:pt x="618" y="178"/>
                  </a:lnTo>
                  <a:lnTo>
                    <a:pt x="632" y="214"/>
                  </a:lnTo>
                  <a:lnTo>
                    <a:pt x="641" y="242"/>
                  </a:lnTo>
                  <a:lnTo>
                    <a:pt x="646" y="255"/>
                  </a:lnTo>
                  <a:lnTo>
                    <a:pt x="642" y="269"/>
                  </a:lnTo>
                  <a:lnTo>
                    <a:pt x="636" y="292"/>
                  </a:lnTo>
                  <a:lnTo>
                    <a:pt x="629" y="317"/>
                  </a:lnTo>
                  <a:lnTo>
                    <a:pt x="624" y="338"/>
                  </a:lnTo>
                  <a:lnTo>
                    <a:pt x="614" y="338"/>
                  </a:lnTo>
                  <a:lnTo>
                    <a:pt x="593" y="338"/>
                  </a:lnTo>
                  <a:lnTo>
                    <a:pt x="564" y="338"/>
                  </a:lnTo>
                  <a:lnTo>
                    <a:pt x="529" y="338"/>
                  </a:lnTo>
                  <a:lnTo>
                    <a:pt x="488" y="338"/>
                  </a:lnTo>
                  <a:lnTo>
                    <a:pt x="443" y="338"/>
                  </a:lnTo>
                  <a:lnTo>
                    <a:pt x="395" y="338"/>
                  </a:lnTo>
                  <a:lnTo>
                    <a:pt x="347" y="338"/>
                  </a:lnTo>
                  <a:lnTo>
                    <a:pt x="298" y="338"/>
                  </a:lnTo>
                  <a:lnTo>
                    <a:pt x="250" y="338"/>
                  </a:lnTo>
                  <a:lnTo>
                    <a:pt x="205" y="338"/>
                  </a:lnTo>
                  <a:lnTo>
                    <a:pt x="164" y="338"/>
                  </a:lnTo>
                  <a:lnTo>
                    <a:pt x="129" y="338"/>
                  </a:lnTo>
                  <a:lnTo>
                    <a:pt x="100" y="338"/>
                  </a:lnTo>
                  <a:lnTo>
                    <a:pt x="79" y="338"/>
                  </a:lnTo>
                  <a:lnTo>
                    <a:pt x="69" y="338"/>
                  </a:lnTo>
                  <a:lnTo>
                    <a:pt x="62" y="313"/>
                  </a:lnTo>
                  <a:lnTo>
                    <a:pt x="55" y="281"/>
                  </a:lnTo>
                  <a:lnTo>
                    <a:pt x="48" y="251"/>
                  </a:lnTo>
                  <a:lnTo>
                    <a:pt x="44" y="235"/>
                  </a:lnTo>
                  <a:lnTo>
                    <a:pt x="47" y="223"/>
                  </a:lnTo>
                  <a:lnTo>
                    <a:pt x="55" y="199"/>
                  </a:lnTo>
                  <a:lnTo>
                    <a:pt x="62" y="165"/>
                  </a:lnTo>
                  <a:lnTo>
                    <a:pt x="73" y="127"/>
                  </a:lnTo>
                  <a:lnTo>
                    <a:pt x="83" y="91"/>
                  </a:lnTo>
                  <a:lnTo>
                    <a:pt x="92" y="58"/>
                  </a:lnTo>
                  <a:lnTo>
                    <a:pt x="98" y="36"/>
                  </a:lnTo>
                  <a:lnTo>
                    <a:pt x="100" y="27"/>
                  </a:lnTo>
                  <a:lnTo>
                    <a:pt x="101" y="26"/>
                  </a:lnTo>
                  <a:lnTo>
                    <a:pt x="101" y="24"/>
                  </a:lnTo>
                  <a:lnTo>
                    <a:pt x="101" y="23"/>
                  </a:lnTo>
                  <a:lnTo>
                    <a:pt x="101" y="22"/>
                  </a:lnTo>
                  <a:lnTo>
                    <a:pt x="100" y="15"/>
                  </a:lnTo>
                  <a:lnTo>
                    <a:pt x="98" y="9"/>
                  </a:lnTo>
                  <a:lnTo>
                    <a:pt x="92" y="3"/>
                  </a:lnTo>
                  <a:lnTo>
                    <a:pt x="86" y="1"/>
                  </a:lnTo>
                  <a:lnTo>
                    <a:pt x="77" y="0"/>
                  </a:lnTo>
                  <a:lnTo>
                    <a:pt x="69" y="2"/>
                  </a:lnTo>
                  <a:lnTo>
                    <a:pt x="62" y="9"/>
                  </a:lnTo>
                  <a:lnTo>
                    <a:pt x="59" y="16"/>
                  </a:lnTo>
                  <a:lnTo>
                    <a:pt x="0" y="229"/>
                  </a:lnTo>
                  <a:lnTo>
                    <a:pt x="0" y="231"/>
                  </a:lnTo>
                  <a:lnTo>
                    <a:pt x="0" y="234"/>
                  </a:lnTo>
                  <a:lnTo>
                    <a:pt x="0" y="236"/>
                  </a:lnTo>
                  <a:lnTo>
                    <a:pt x="0" y="239"/>
                  </a:lnTo>
                  <a:lnTo>
                    <a:pt x="30" y="365"/>
                  </a:lnTo>
                  <a:lnTo>
                    <a:pt x="33" y="372"/>
                  </a:lnTo>
                  <a:lnTo>
                    <a:pt x="38" y="377"/>
                  </a:lnTo>
                  <a:lnTo>
                    <a:pt x="43" y="381"/>
                  </a:lnTo>
                  <a:lnTo>
                    <a:pt x="51" y="382"/>
                  </a:lnTo>
                  <a:lnTo>
                    <a:pt x="641" y="382"/>
                  </a:lnTo>
                  <a:lnTo>
                    <a:pt x="647" y="381"/>
                  </a:lnTo>
                  <a:lnTo>
                    <a:pt x="654" y="378"/>
                  </a:lnTo>
                  <a:lnTo>
                    <a:pt x="659" y="373"/>
                  </a:lnTo>
                  <a:lnTo>
                    <a:pt x="662" y="367"/>
                  </a:lnTo>
                  <a:lnTo>
                    <a:pt x="690" y="260"/>
                  </a:lnTo>
                  <a:lnTo>
                    <a:pt x="692" y="256"/>
                  </a:lnTo>
                  <a:lnTo>
                    <a:pt x="692" y="253"/>
                  </a:lnTo>
                  <a:lnTo>
                    <a:pt x="692" y="249"/>
                  </a:lnTo>
                  <a:lnTo>
                    <a:pt x="690" y="247"/>
                  </a:lnTo>
                  <a:lnTo>
                    <a:pt x="603" y="14"/>
                  </a:lnTo>
                  <a:lnTo>
                    <a:pt x="599" y="6"/>
                  </a:lnTo>
                  <a:lnTo>
                    <a:pt x="592" y="1"/>
                  </a:lnTo>
                  <a:lnTo>
                    <a:pt x="584" y="0"/>
                  </a:lnTo>
                  <a:lnTo>
                    <a:pt x="57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11" name="Freeform 1017">
              <a:extLst>
                <a:ext uri="{FF2B5EF4-FFF2-40B4-BE49-F238E27FC236}">
                  <a16:creationId xmlns:a16="http://schemas.microsoft.com/office/drawing/2014/main" id="{61E13B23-581F-4B95-8BC6-599901226D29}"/>
                </a:ext>
              </a:extLst>
            </p:cNvPr>
            <p:cNvSpPr>
              <a:spLocks/>
            </p:cNvSpPr>
            <p:nvPr/>
          </p:nvSpPr>
          <p:spPr bwMode="auto">
            <a:xfrm flipH="1">
              <a:off x="372" y="1468"/>
              <a:ext cx="30" cy="21"/>
            </a:xfrm>
            <a:custGeom>
              <a:avLst/>
              <a:gdLst>
                <a:gd name="T0" fmla="*/ 0 w 130"/>
                <a:gd name="T1" fmla="*/ 0 h 93"/>
                <a:gd name="T2" fmla="*/ 0 w 130"/>
                <a:gd name="T3" fmla="*/ 0 h 93"/>
                <a:gd name="T4" fmla="*/ 0 w 130"/>
                <a:gd name="T5" fmla="*/ 0 h 93"/>
                <a:gd name="T6" fmla="*/ 0 w 130"/>
                <a:gd name="T7" fmla="*/ 0 h 93"/>
                <a:gd name="T8" fmla="*/ 0 w 130"/>
                <a:gd name="T9" fmla="*/ 0 h 93"/>
                <a:gd name="T10" fmla="*/ 0 w 130"/>
                <a:gd name="T11" fmla="*/ 0 h 93"/>
                <a:gd name="T12" fmla="*/ 0 w 130"/>
                <a:gd name="T13" fmla="*/ 0 h 93"/>
                <a:gd name="T14" fmla="*/ 0 w 130"/>
                <a:gd name="T15" fmla="*/ 0 h 93"/>
                <a:gd name="T16" fmla="*/ 0 w 130"/>
                <a:gd name="T17" fmla="*/ 0 h 93"/>
                <a:gd name="T18" fmla="*/ 0 w 130"/>
                <a:gd name="T19" fmla="*/ 0 h 93"/>
                <a:gd name="T20" fmla="*/ 0 w 130"/>
                <a:gd name="T21" fmla="*/ 0 h 93"/>
                <a:gd name="T22" fmla="*/ 0 w 130"/>
                <a:gd name="T23" fmla="*/ 0 h 93"/>
                <a:gd name="T24" fmla="*/ 0 w 130"/>
                <a:gd name="T25" fmla="*/ 0 h 93"/>
                <a:gd name="T26" fmla="*/ 0 w 130"/>
                <a:gd name="T27" fmla="*/ 0 h 93"/>
                <a:gd name="T28" fmla="*/ 0 w 130"/>
                <a:gd name="T29" fmla="*/ 0 h 93"/>
                <a:gd name="T30" fmla="*/ 0 w 130"/>
                <a:gd name="T31" fmla="*/ 0 h 93"/>
                <a:gd name="T32" fmla="*/ 0 w 130"/>
                <a:gd name="T33" fmla="*/ 0 h 93"/>
                <a:gd name="T34" fmla="*/ 0 w 130"/>
                <a:gd name="T35" fmla="*/ 0 h 93"/>
                <a:gd name="T36" fmla="*/ 0 w 130"/>
                <a:gd name="T37" fmla="*/ 0 h 93"/>
                <a:gd name="T38" fmla="*/ 0 w 130"/>
                <a:gd name="T39" fmla="*/ 0 h 93"/>
                <a:gd name="T40" fmla="*/ 0 w 130"/>
                <a:gd name="T41" fmla="*/ 0 h 93"/>
                <a:gd name="T42" fmla="*/ 0 w 130"/>
                <a:gd name="T43" fmla="*/ 0 h 93"/>
                <a:gd name="T44" fmla="*/ 0 w 130"/>
                <a:gd name="T45" fmla="*/ 0 h 93"/>
                <a:gd name="T46" fmla="*/ 0 w 130"/>
                <a:gd name="T47" fmla="*/ 0 h 93"/>
                <a:gd name="T48" fmla="*/ 0 w 130"/>
                <a:gd name="T49" fmla="*/ 0 h 93"/>
                <a:gd name="T50" fmla="*/ 0 w 130"/>
                <a:gd name="T51" fmla="*/ 0 h 93"/>
                <a:gd name="T52" fmla="*/ 0 w 130"/>
                <a:gd name="T53" fmla="*/ 0 h 93"/>
                <a:gd name="T54" fmla="*/ 0 w 130"/>
                <a:gd name="T55" fmla="*/ 0 h 93"/>
                <a:gd name="T56" fmla="*/ 0 w 130"/>
                <a:gd name="T57" fmla="*/ 0 h 93"/>
                <a:gd name="T58" fmla="*/ 0 w 130"/>
                <a:gd name="T59" fmla="*/ 0 h 93"/>
                <a:gd name="T60" fmla="*/ 0 w 130"/>
                <a:gd name="T61" fmla="*/ 0 h 93"/>
                <a:gd name="T62" fmla="*/ 0 w 130"/>
                <a:gd name="T63" fmla="*/ 0 h 93"/>
                <a:gd name="T64" fmla="*/ 0 w 130"/>
                <a:gd name="T65" fmla="*/ 0 h 93"/>
                <a:gd name="T66" fmla="*/ 0 w 130"/>
                <a:gd name="T67" fmla="*/ 0 h 93"/>
                <a:gd name="T68" fmla="*/ 0 w 130"/>
                <a:gd name="T69" fmla="*/ 0 h 93"/>
                <a:gd name="T70" fmla="*/ 0 w 130"/>
                <a:gd name="T71" fmla="*/ 0 h 93"/>
                <a:gd name="T72" fmla="*/ 0 w 130"/>
                <a:gd name="T73" fmla="*/ 0 h 9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0"/>
                <a:gd name="T112" fmla="*/ 0 h 93"/>
                <a:gd name="T113" fmla="*/ 130 w 130"/>
                <a:gd name="T114" fmla="*/ 93 h 9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0" h="93">
                  <a:moveTo>
                    <a:pt x="0" y="43"/>
                  </a:moveTo>
                  <a:lnTo>
                    <a:pt x="0" y="43"/>
                  </a:lnTo>
                  <a:lnTo>
                    <a:pt x="2" y="52"/>
                  </a:lnTo>
                  <a:lnTo>
                    <a:pt x="4" y="61"/>
                  </a:lnTo>
                  <a:lnTo>
                    <a:pt x="10" y="70"/>
                  </a:lnTo>
                  <a:lnTo>
                    <a:pt x="17" y="77"/>
                  </a:lnTo>
                  <a:lnTo>
                    <a:pt x="26" y="83"/>
                  </a:lnTo>
                  <a:lnTo>
                    <a:pt x="37" y="88"/>
                  </a:lnTo>
                  <a:lnTo>
                    <a:pt x="50" y="92"/>
                  </a:lnTo>
                  <a:lnTo>
                    <a:pt x="63" y="93"/>
                  </a:lnTo>
                  <a:lnTo>
                    <a:pt x="76" y="93"/>
                  </a:lnTo>
                  <a:lnTo>
                    <a:pt x="89" y="92"/>
                  </a:lnTo>
                  <a:lnTo>
                    <a:pt x="99" y="88"/>
                  </a:lnTo>
                  <a:lnTo>
                    <a:pt x="110" y="83"/>
                  </a:lnTo>
                  <a:lnTo>
                    <a:pt x="117" y="77"/>
                  </a:lnTo>
                  <a:lnTo>
                    <a:pt x="124" y="70"/>
                  </a:lnTo>
                  <a:lnTo>
                    <a:pt x="129" y="61"/>
                  </a:lnTo>
                  <a:lnTo>
                    <a:pt x="130" y="52"/>
                  </a:lnTo>
                  <a:lnTo>
                    <a:pt x="130" y="41"/>
                  </a:lnTo>
                  <a:lnTo>
                    <a:pt x="127" y="32"/>
                  </a:lnTo>
                  <a:lnTo>
                    <a:pt x="121" y="24"/>
                  </a:lnTo>
                  <a:lnTo>
                    <a:pt x="115" y="17"/>
                  </a:lnTo>
                  <a:lnTo>
                    <a:pt x="106" y="10"/>
                  </a:lnTo>
                  <a:lnTo>
                    <a:pt x="94" y="5"/>
                  </a:lnTo>
                  <a:lnTo>
                    <a:pt x="82" y="1"/>
                  </a:lnTo>
                  <a:lnTo>
                    <a:pt x="69" y="0"/>
                  </a:lnTo>
                  <a:lnTo>
                    <a:pt x="55" y="0"/>
                  </a:lnTo>
                  <a:lnTo>
                    <a:pt x="43" y="1"/>
                  </a:lnTo>
                  <a:lnTo>
                    <a:pt x="32" y="5"/>
                  </a:lnTo>
                  <a:lnTo>
                    <a:pt x="21" y="10"/>
                  </a:lnTo>
                  <a:lnTo>
                    <a:pt x="13" y="17"/>
                  </a:lnTo>
                  <a:lnTo>
                    <a:pt x="7" y="24"/>
                  </a:lnTo>
                  <a:lnTo>
                    <a:pt x="3" y="32"/>
                  </a:lnTo>
                  <a:lnTo>
                    <a:pt x="0"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12" name="Freeform 1018">
              <a:extLst>
                <a:ext uri="{FF2B5EF4-FFF2-40B4-BE49-F238E27FC236}">
                  <a16:creationId xmlns:a16="http://schemas.microsoft.com/office/drawing/2014/main" id="{BB1B809D-0467-47CC-9CD5-49B49D098DFA}"/>
                </a:ext>
              </a:extLst>
            </p:cNvPr>
            <p:cNvSpPr>
              <a:spLocks/>
            </p:cNvSpPr>
            <p:nvPr/>
          </p:nvSpPr>
          <p:spPr bwMode="auto">
            <a:xfrm flipH="1">
              <a:off x="383" y="1332"/>
              <a:ext cx="43" cy="153"/>
            </a:xfrm>
            <a:custGeom>
              <a:avLst/>
              <a:gdLst>
                <a:gd name="T0" fmla="*/ 0 w 184"/>
                <a:gd name="T1" fmla="*/ 0 h 666"/>
                <a:gd name="T2" fmla="*/ 0 w 184"/>
                <a:gd name="T3" fmla="*/ 0 h 666"/>
                <a:gd name="T4" fmla="*/ 0 w 184"/>
                <a:gd name="T5" fmla="*/ 0 h 666"/>
                <a:gd name="T6" fmla="*/ 0 w 184"/>
                <a:gd name="T7" fmla="*/ 0 h 666"/>
                <a:gd name="T8" fmla="*/ 0 w 184"/>
                <a:gd name="T9" fmla="*/ 0 h 666"/>
                <a:gd name="T10" fmla="*/ 0 w 184"/>
                <a:gd name="T11" fmla="*/ 0 h 666"/>
                <a:gd name="T12" fmla="*/ 0 w 184"/>
                <a:gd name="T13" fmla="*/ 0 h 666"/>
                <a:gd name="T14" fmla="*/ 0 w 184"/>
                <a:gd name="T15" fmla="*/ 0 h 666"/>
                <a:gd name="T16" fmla="*/ 0 w 184"/>
                <a:gd name="T17" fmla="*/ 0 h 666"/>
                <a:gd name="T18" fmla="*/ 0 w 184"/>
                <a:gd name="T19" fmla="*/ 0 h 666"/>
                <a:gd name="T20" fmla="*/ 0 w 184"/>
                <a:gd name="T21" fmla="*/ 0 h 666"/>
                <a:gd name="T22" fmla="*/ 0 w 184"/>
                <a:gd name="T23" fmla="*/ 0 h 666"/>
                <a:gd name="T24" fmla="*/ 0 w 184"/>
                <a:gd name="T25" fmla="*/ 0 h 666"/>
                <a:gd name="T26" fmla="*/ 0 w 184"/>
                <a:gd name="T27" fmla="*/ 0 h 666"/>
                <a:gd name="T28" fmla="*/ 0 w 184"/>
                <a:gd name="T29" fmla="*/ 0 h 666"/>
                <a:gd name="T30" fmla="*/ 0 w 184"/>
                <a:gd name="T31" fmla="*/ 0 h 666"/>
                <a:gd name="T32" fmla="*/ 0 w 184"/>
                <a:gd name="T33" fmla="*/ 0 h 666"/>
                <a:gd name="T34" fmla="*/ 0 w 184"/>
                <a:gd name="T35" fmla="*/ 0 h 666"/>
                <a:gd name="T36" fmla="*/ 0 w 184"/>
                <a:gd name="T37" fmla="*/ 0 h 66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4"/>
                <a:gd name="T58" fmla="*/ 0 h 666"/>
                <a:gd name="T59" fmla="*/ 184 w 184"/>
                <a:gd name="T60" fmla="*/ 666 h 66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4" h="666">
                  <a:moveTo>
                    <a:pt x="17" y="0"/>
                  </a:moveTo>
                  <a:lnTo>
                    <a:pt x="9" y="4"/>
                  </a:lnTo>
                  <a:lnTo>
                    <a:pt x="2" y="9"/>
                  </a:lnTo>
                  <a:lnTo>
                    <a:pt x="0" y="17"/>
                  </a:lnTo>
                  <a:lnTo>
                    <a:pt x="0" y="26"/>
                  </a:lnTo>
                  <a:lnTo>
                    <a:pt x="141" y="651"/>
                  </a:lnTo>
                  <a:lnTo>
                    <a:pt x="145" y="659"/>
                  </a:lnTo>
                  <a:lnTo>
                    <a:pt x="152" y="664"/>
                  </a:lnTo>
                  <a:lnTo>
                    <a:pt x="160" y="666"/>
                  </a:lnTo>
                  <a:lnTo>
                    <a:pt x="169" y="666"/>
                  </a:lnTo>
                  <a:lnTo>
                    <a:pt x="177" y="662"/>
                  </a:lnTo>
                  <a:lnTo>
                    <a:pt x="182" y="657"/>
                  </a:lnTo>
                  <a:lnTo>
                    <a:pt x="184" y="649"/>
                  </a:lnTo>
                  <a:lnTo>
                    <a:pt x="184" y="640"/>
                  </a:lnTo>
                  <a:lnTo>
                    <a:pt x="43" y="17"/>
                  </a:lnTo>
                  <a:lnTo>
                    <a:pt x="39" y="9"/>
                  </a:lnTo>
                  <a:lnTo>
                    <a:pt x="34" y="3"/>
                  </a:lnTo>
                  <a:lnTo>
                    <a:pt x="26" y="0"/>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13" name="Freeform 1019">
              <a:extLst>
                <a:ext uri="{FF2B5EF4-FFF2-40B4-BE49-F238E27FC236}">
                  <a16:creationId xmlns:a16="http://schemas.microsoft.com/office/drawing/2014/main" id="{13A12B48-3D6F-4F6A-B758-0F398A073372}"/>
                </a:ext>
              </a:extLst>
            </p:cNvPr>
            <p:cNvSpPr>
              <a:spLocks/>
            </p:cNvSpPr>
            <p:nvPr/>
          </p:nvSpPr>
          <p:spPr bwMode="auto">
            <a:xfrm flipH="1">
              <a:off x="337" y="1115"/>
              <a:ext cx="224" cy="225"/>
            </a:xfrm>
            <a:custGeom>
              <a:avLst/>
              <a:gdLst>
                <a:gd name="T0" fmla="*/ 0 w 983"/>
                <a:gd name="T1" fmla="*/ 0 h 985"/>
                <a:gd name="T2" fmla="*/ 0 w 983"/>
                <a:gd name="T3" fmla="*/ 0 h 985"/>
                <a:gd name="T4" fmla="*/ 0 w 983"/>
                <a:gd name="T5" fmla="*/ 0 h 985"/>
                <a:gd name="T6" fmla="*/ 0 w 983"/>
                <a:gd name="T7" fmla="*/ 0 h 985"/>
                <a:gd name="T8" fmla="*/ 0 w 983"/>
                <a:gd name="T9" fmla="*/ 0 h 985"/>
                <a:gd name="T10" fmla="*/ 0 w 983"/>
                <a:gd name="T11" fmla="*/ 0 h 985"/>
                <a:gd name="T12" fmla="*/ 0 w 983"/>
                <a:gd name="T13" fmla="*/ 0 h 985"/>
                <a:gd name="T14" fmla="*/ 0 w 983"/>
                <a:gd name="T15" fmla="*/ 0 h 985"/>
                <a:gd name="T16" fmla="*/ 0 w 983"/>
                <a:gd name="T17" fmla="*/ 0 h 985"/>
                <a:gd name="T18" fmla="*/ 0 w 983"/>
                <a:gd name="T19" fmla="*/ 0 h 985"/>
                <a:gd name="T20" fmla="*/ 0 w 983"/>
                <a:gd name="T21" fmla="*/ 0 h 985"/>
                <a:gd name="T22" fmla="*/ 0 w 983"/>
                <a:gd name="T23" fmla="*/ 0 h 985"/>
                <a:gd name="T24" fmla="*/ 0 w 983"/>
                <a:gd name="T25" fmla="*/ 0 h 985"/>
                <a:gd name="T26" fmla="*/ 0 w 983"/>
                <a:gd name="T27" fmla="*/ 0 h 985"/>
                <a:gd name="T28" fmla="*/ 0 w 983"/>
                <a:gd name="T29" fmla="*/ 0 h 985"/>
                <a:gd name="T30" fmla="*/ 0 w 983"/>
                <a:gd name="T31" fmla="*/ 0 h 985"/>
                <a:gd name="T32" fmla="*/ 0 w 983"/>
                <a:gd name="T33" fmla="*/ 0 h 985"/>
                <a:gd name="T34" fmla="*/ 0 w 983"/>
                <a:gd name="T35" fmla="*/ 0 h 985"/>
                <a:gd name="T36" fmla="*/ 0 w 983"/>
                <a:gd name="T37" fmla="*/ 0 h 985"/>
                <a:gd name="T38" fmla="*/ 0 w 983"/>
                <a:gd name="T39" fmla="*/ 0 h 985"/>
                <a:gd name="T40" fmla="*/ 0 w 983"/>
                <a:gd name="T41" fmla="*/ 0 h 985"/>
                <a:gd name="T42" fmla="*/ 0 w 983"/>
                <a:gd name="T43" fmla="*/ 0 h 985"/>
                <a:gd name="T44" fmla="*/ 0 w 983"/>
                <a:gd name="T45" fmla="*/ 0 h 985"/>
                <a:gd name="T46" fmla="*/ 0 w 983"/>
                <a:gd name="T47" fmla="*/ 0 h 985"/>
                <a:gd name="T48" fmla="*/ 0 w 983"/>
                <a:gd name="T49" fmla="*/ 0 h 985"/>
                <a:gd name="T50" fmla="*/ 0 w 983"/>
                <a:gd name="T51" fmla="*/ 0 h 985"/>
                <a:gd name="T52" fmla="*/ 0 w 983"/>
                <a:gd name="T53" fmla="*/ 0 h 985"/>
                <a:gd name="T54" fmla="*/ 0 w 983"/>
                <a:gd name="T55" fmla="*/ 0 h 985"/>
                <a:gd name="T56" fmla="*/ 0 w 983"/>
                <a:gd name="T57" fmla="*/ 0 h 985"/>
                <a:gd name="T58" fmla="*/ 0 w 983"/>
                <a:gd name="T59" fmla="*/ 0 h 985"/>
                <a:gd name="T60" fmla="*/ 0 w 983"/>
                <a:gd name="T61" fmla="*/ 0 h 985"/>
                <a:gd name="T62" fmla="*/ 0 w 983"/>
                <a:gd name="T63" fmla="*/ 0 h 985"/>
                <a:gd name="T64" fmla="*/ 0 w 983"/>
                <a:gd name="T65" fmla="*/ 0 h 985"/>
                <a:gd name="T66" fmla="*/ 0 w 983"/>
                <a:gd name="T67" fmla="*/ 0 h 985"/>
                <a:gd name="T68" fmla="*/ 0 w 983"/>
                <a:gd name="T69" fmla="*/ 0 h 985"/>
                <a:gd name="T70" fmla="*/ 0 w 983"/>
                <a:gd name="T71" fmla="*/ 0 h 985"/>
                <a:gd name="T72" fmla="*/ 0 w 983"/>
                <a:gd name="T73" fmla="*/ 0 h 985"/>
                <a:gd name="T74" fmla="*/ 0 w 983"/>
                <a:gd name="T75" fmla="*/ 0 h 985"/>
                <a:gd name="T76" fmla="*/ 0 w 983"/>
                <a:gd name="T77" fmla="*/ 0 h 985"/>
                <a:gd name="T78" fmla="*/ 0 w 983"/>
                <a:gd name="T79" fmla="*/ 0 h 985"/>
                <a:gd name="T80" fmla="*/ 0 w 983"/>
                <a:gd name="T81" fmla="*/ 0 h 985"/>
                <a:gd name="T82" fmla="*/ 0 w 983"/>
                <a:gd name="T83" fmla="*/ 0 h 985"/>
                <a:gd name="T84" fmla="*/ 0 w 983"/>
                <a:gd name="T85" fmla="*/ 0 h 985"/>
                <a:gd name="T86" fmla="*/ 0 w 983"/>
                <a:gd name="T87" fmla="*/ 0 h 985"/>
                <a:gd name="T88" fmla="*/ 0 w 983"/>
                <a:gd name="T89" fmla="*/ 0 h 985"/>
                <a:gd name="T90" fmla="*/ 0 w 983"/>
                <a:gd name="T91" fmla="*/ 0 h 985"/>
                <a:gd name="T92" fmla="*/ 0 w 983"/>
                <a:gd name="T93" fmla="*/ 0 h 98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83"/>
                <a:gd name="T142" fmla="*/ 0 h 985"/>
                <a:gd name="T143" fmla="*/ 983 w 983"/>
                <a:gd name="T144" fmla="*/ 985 h 98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83" h="985">
                  <a:moveTo>
                    <a:pt x="883" y="31"/>
                  </a:moveTo>
                  <a:lnTo>
                    <a:pt x="882" y="33"/>
                  </a:lnTo>
                  <a:lnTo>
                    <a:pt x="882" y="34"/>
                  </a:lnTo>
                  <a:lnTo>
                    <a:pt x="880" y="37"/>
                  </a:lnTo>
                  <a:lnTo>
                    <a:pt x="880" y="38"/>
                  </a:lnTo>
                  <a:lnTo>
                    <a:pt x="873" y="69"/>
                  </a:lnTo>
                  <a:lnTo>
                    <a:pt x="852" y="151"/>
                  </a:lnTo>
                  <a:lnTo>
                    <a:pt x="823" y="267"/>
                  </a:lnTo>
                  <a:lnTo>
                    <a:pt x="791" y="400"/>
                  </a:lnTo>
                  <a:lnTo>
                    <a:pt x="757" y="534"/>
                  </a:lnTo>
                  <a:lnTo>
                    <a:pt x="728" y="650"/>
                  </a:lnTo>
                  <a:lnTo>
                    <a:pt x="708" y="733"/>
                  </a:lnTo>
                  <a:lnTo>
                    <a:pt x="700" y="765"/>
                  </a:lnTo>
                  <a:lnTo>
                    <a:pt x="692" y="785"/>
                  </a:lnTo>
                  <a:lnTo>
                    <a:pt x="684" y="802"/>
                  </a:lnTo>
                  <a:lnTo>
                    <a:pt x="676" y="814"/>
                  </a:lnTo>
                  <a:lnTo>
                    <a:pt x="670" y="824"/>
                  </a:lnTo>
                  <a:lnTo>
                    <a:pt x="663" y="830"/>
                  </a:lnTo>
                  <a:lnTo>
                    <a:pt x="658" y="836"/>
                  </a:lnTo>
                  <a:lnTo>
                    <a:pt x="654" y="838"/>
                  </a:lnTo>
                  <a:lnTo>
                    <a:pt x="650" y="840"/>
                  </a:lnTo>
                  <a:lnTo>
                    <a:pt x="646" y="841"/>
                  </a:lnTo>
                  <a:lnTo>
                    <a:pt x="644" y="841"/>
                  </a:lnTo>
                  <a:lnTo>
                    <a:pt x="643" y="841"/>
                  </a:lnTo>
                  <a:lnTo>
                    <a:pt x="641" y="841"/>
                  </a:lnTo>
                  <a:lnTo>
                    <a:pt x="639" y="840"/>
                  </a:lnTo>
                  <a:lnTo>
                    <a:pt x="636" y="840"/>
                  </a:lnTo>
                  <a:lnTo>
                    <a:pt x="633" y="838"/>
                  </a:lnTo>
                  <a:lnTo>
                    <a:pt x="631" y="838"/>
                  </a:lnTo>
                  <a:lnTo>
                    <a:pt x="610" y="838"/>
                  </a:lnTo>
                  <a:lnTo>
                    <a:pt x="581" y="840"/>
                  </a:lnTo>
                  <a:lnTo>
                    <a:pt x="546" y="841"/>
                  </a:lnTo>
                  <a:lnTo>
                    <a:pt x="506" y="842"/>
                  </a:lnTo>
                  <a:lnTo>
                    <a:pt x="462" y="844"/>
                  </a:lnTo>
                  <a:lnTo>
                    <a:pt x="415" y="846"/>
                  </a:lnTo>
                  <a:lnTo>
                    <a:pt x="367" y="847"/>
                  </a:lnTo>
                  <a:lnTo>
                    <a:pt x="318" y="850"/>
                  </a:lnTo>
                  <a:lnTo>
                    <a:pt x="268" y="853"/>
                  </a:lnTo>
                  <a:lnTo>
                    <a:pt x="221" y="855"/>
                  </a:lnTo>
                  <a:lnTo>
                    <a:pt x="177" y="858"/>
                  </a:lnTo>
                  <a:lnTo>
                    <a:pt x="137" y="862"/>
                  </a:lnTo>
                  <a:lnTo>
                    <a:pt x="102" y="864"/>
                  </a:lnTo>
                  <a:lnTo>
                    <a:pt x="73" y="868"/>
                  </a:lnTo>
                  <a:lnTo>
                    <a:pt x="51" y="872"/>
                  </a:lnTo>
                  <a:lnTo>
                    <a:pt x="38" y="876"/>
                  </a:lnTo>
                  <a:lnTo>
                    <a:pt x="22" y="886"/>
                  </a:lnTo>
                  <a:lnTo>
                    <a:pt x="12" y="898"/>
                  </a:lnTo>
                  <a:lnTo>
                    <a:pt x="6" y="911"/>
                  </a:lnTo>
                  <a:lnTo>
                    <a:pt x="2" y="924"/>
                  </a:lnTo>
                  <a:lnTo>
                    <a:pt x="0" y="939"/>
                  </a:lnTo>
                  <a:lnTo>
                    <a:pt x="2" y="952"/>
                  </a:lnTo>
                  <a:lnTo>
                    <a:pt x="4" y="963"/>
                  </a:lnTo>
                  <a:lnTo>
                    <a:pt x="7" y="974"/>
                  </a:lnTo>
                  <a:lnTo>
                    <a:pt x="11" y="979"/>
                  </a:lnTo>
                  <a:lnTo>
                    <a:pt x="15" y="983"/>
                  </a:lnTo>
                  <a:lnTo>
                    <a:pt x="20" y="984"/>
                  </a:lnTo>
                  <a:lnTo>
                    <a:pt x="25" y="985"/>
                  </a:lnTo>
                  <a:lnTo>
                    <a:pt x="704" y="985"/>
                  </a:lnTo>
                  <a:lnTo>
                    <a:pt x="705" y="985"/>
                  </a:lnTo>
                  <a:lnTo>
                    <a:pt x="706" y="985"/>
                  </a:lnTo>
                  <a:lnTo>
                    <a:pt x="743" y="978"/>
                  </a:lnTo>
                  <a:lnTo>
                    <a:pt x="771" y="966"/>
                  </a:lnTo>
                  <a:lnTo>
                    <a:pt x="795" y="952"/>
                  </a:lnTo>
                  <a:lnTo>
                    <a:pt x="812" y="933"/>
                  </a:lnTo>
                  <a:lnTo>
                    <a:pt x="825" y="915"/>
                  </a:lnTo>
                  <a:lnTo>
                    <a:pt x="832" y="897"/>
                  </a:lnTo>
                  <a:lnTo>
                    <a:pt x="838" y="880"/>
                  </a:lnTo>
                  <a:lnTo>
                    <a:pt x="839" y="866"/>
                  </a:lnTo>
                  <a:lnTo>
                    <a:pt x="839" y="867"/>
                  </a:lnTo>
                  <a:lnTo>
                    <a:pt x="839" y="868"/>
                  </a:lnTo>
                  <a:lnTo>
                    <a:pt x="983" y="46"/>
                  </a:lnTo>
                  <a:lnTo>
                    <a:pt x="983" y="43"/>
                  </a:lnTo>
                  <a:lnTo>
                    <a:pt x="983" y="39"/>
                  </a:lnTo>
                  <a:lnTo>
                    <a:pt x="982" y="35"/>
                  </a:lnTo>
                  <a:lnTo>
                    <a:pt x="981" y="33"/>
                  </a:lnTo>
                  <a:lnTo>
                    <a:pt x="975" y="24"/>
                  </a:lnTo>
                  <a:lnTo>
                    <a:pt x="969" y="17"/>
                  </a:lnTo>
                  <a:lnTo>
                    <a:pt x="964" y="12"/>
                  </a:lnTo>
                  <a:lnTo>
                    <a:pt x="957" y="7"/>
                  </a:lnTo>
                  <a:lnTo>
                    <a:pt x="952" y="4"/>
                  </a:lnTo>
                  <a:lnTo>
                    <a:pt x="947" y="3"/>
                  </a:lnTo>
                  <a:lnTo>
                    <a:pt x="942" y="1"/>
                  </a:lnTo>
                  <a:lnTo>
                    <a:pt x="936" y="0"/>
                  </a:lnTo>
                  <a:lnTo>
                    <a:pt x="926" y="1"/>
                  </a:lnTo>
                  <a:lnTo>
                    <a:pt x="916" y="4"/>
                  </a:lnTo>
                  <a:lnTo>
                    <a:pt x="906" y="8"/>
                  </a:lnTo>
                  <a:lnTo>
                    <a:pt x="900" y="13"/>
                  </a:lnTo>
                  <a:lnTo>
                    <a:pt x="893" y="20"/>
                  </a:lnTo>
                  <a:lnTo>
                    <a:pt x="888" y="25"/>
                  </a:lnTo>
                  <a:lnTo>
                    <a:pt x="884" y="29"/>
                  </a:lnTo>
                  <a:lnTo>
                    <a:pt x="883"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14" name="Freeform 1020">
              <a:extLst>
                <a:ext uri="{FF2B5EF4-FFF2-40B4-BE49-F238E27FC236}">
                  <a16:creationId xmlns:a16="http://schemas.microsoft.com/office/drawing/2014/main" id="{3ABA940A-DDEB-43F2-95CC-9517543DED7A}"/>
                </a:ext>
              </a:extLst>
            </p:cNvPr>
            <p:cNvSpPr>
              <a:spLocks/>
            </p:cNvSpPr>
            <p:nvPr/>
          </p:nvSpPr>
          <p:spPr bwMode="auto">
            <a:xfrm flipH="1">
              <a:off x="346" y="1124"/>
              <a:ext cx="207" cy="207"/>
            </a:xfrm>
            <a:custGeom>
              <a:avLst/>
              <a:gdLst>
                <a:gd name="T0" fmla="*/ 0 w 904"/>
                <a:gd name="T1" fmla="*/ 0 h 907"/>
                <a:gd name="T2" fmla="*/ 0 w 904"/>
                <a:gd name="T3" fmla="*/ 0 h 907"/>
                <a:gd name="T4" fmla="*/ 0 w 904"/>
                <a:gd name="T5" fmla="*/ 0 h 907"/>
                <a:gd name="T6" fmla="*/ 0 w 904"/>
                <a:gd name="T7" fmla="*/ 0 h 907"/>
                <a:gd name="T8" fmla="*/ 0 w 904"/>
                <a:gd name="T9" fmla="*/ 0 h 907"/>
                <a:gd name="T10" fmla="*/ 0 w 904"/>
                <a:gd name="T11" fmla="*/ 0 h 907"/>
                <a:gd name="T12" fmla="*/ 0 w 904"/>
                <a:gd name="T13" fmla="*/ 0 h 907"/>
                <a:gd name="T14" fmla="*/ 0 w 904"/>
                <a:gd name="T15" fmla="*/ 0 h 907"/>
                <a:gd name="T16" fmla="*/ 0 w 904"/>
                <a:gd name="T17" fmla="*/ 0 h 907"/>
                <a:gd name="T18" fmla="*/ 0 w 904"/>
                <a:gd name="T19" fmla="*/ 0 h 907"/>
                <a:gd name="T20" fmla="*/ 0 w 904"/>
                <a:gd name="T21" fmla="*/ 0 h 907"/>
                <a:gd name="T22" fmla="*/ 0 w 904"/>
                <a:gd name="T23" fmla="*/ 0 h 907"/>
                <a:gd name="T24" fmla="*/ 0 w 904"/>
                <a:gd name="T25" fmla="*/ 0 h 907"/>
                <a:gd name="T26" fmla="*/ 0 w 904"/>
                <a:gd name="T27" fmla="*/ 0 h 907"/>
                <a:gd name="T28" fmla="*/ 0 w 904"/>
                <a:gd name="T29" fmla="*/ 0 h 907"/>
                <a:gd name="T30" fmla="*/ 0 w 904"/>
                <a:gd name="T31" fmla="*/ 0 h 907"/>
                <a:gd name="T32" fmla="*/ 0 w 904"/>
                <a:gd name="T33" fmla="*/ 0 h 907"/>
                <a:gd name="T34" fmla="*/ 0 w 904"/>
                <a:gd name="T35" fmla="*/ 0 h 907"/>
                <a:gd name="T36" fmla="*/ 0 w 904"/>
                <a:gd name="T37" fmla="*/ 0 h 907"/>
                <a:gd name="T38" fmla="*/ 0 w 904"/>
                <a:gd name="T39" fmla="*/ 0 h 907"/>
                <a:gd name="T40" fmla="*/ 0 w 904"/>
                <a:gd name="T41" fmla="*/ 0 h 907"/>
                <a:gd name="T42" fmla="*/ 0 w 904"/>
                <a:gd name="T43" fmla="*/ 0 h 907"/>
                <a:gd name="T44" fmla="*/ 0 w 904"/>
                <a:gd name="T45" fmla="*/ 0 h 907"/>
                <a:gd name="T46" fmla="*/ 0 w 904"/>
                <a:gd name="T47" fmla="*/ 0 h 907"/>
                <a:gd name="T48" fmla="*/ 0 w 904"/>
                <a:gd name="T49" fmla="*/ 0 h 907"/>
                <a:gd name="T50" fmla="*/ 0 w 904"/>
                <a:gd name="T51" fmla="*/ 0 h 907"/>
                <a:gd name="T52" fmla="*/ 0 w 904"/>
                <a:gd name="T53" fmla="*/ 0 h 907"/>
                <a:gd name="T54" fmla="*/ 0 w 904"/>
                <a:gd name="T55" fmla="*/ 0 h 907"/>
                <a:gd name="T56" fmla="*/ 0 w 904"/>
                <a:gd name="T57" fmla="*/ 0 h 907"/>
                <a:gd name="T58" fmla="*/ 0 w 904"/>
                <a:gd name="T59" fmla="*/ 0 h 907"/>
                <a:gd name="T60" fmla="*/ 0 w 904"/>
                <a:gd name="T61" fmla="*/ 0 h 907"/>
                <a:gd name="T62" fmla="*/ 0 w 904"/>
                <a:gd name="T63" fmla="*/ 0 h 907"/>
                <a:gd name="T64" fmla="*/ 0 w 904"/>
                <a:gd name="T65" fmla="*/ 0 h 907"/>
                <a:gd name="T66" fmla="*/ 0 w 904"/>
                <a:gd name="T67" fmla="*/ 0 h 907"/>
                <a:gd name="T68" fmla="*/ 0 w 904"/>
                <a:gd name="T69" fmla="*/ 0 h 907"/>
                <a:gd name="T70" fmla="*/ 0 w 904"/>
                <a:gd name="T71" fmla="*/ 0 h 907"/>
                <a:gd name="T72" fmla="*/ 0 w 904"/>
                <a:gd name="T73" fmla="*/ 0 h 907"/>
                <a:gd name="T74" fmla="*/ 0 w 904"/>
                <a:gd name="T75" fmla="*/ 0 h 907"/>
                <a:gd name="T76" fmla="*/ 0 w 904"/>
                <a:gd name="T77" fmla="*/ 0 h 907"/>
                <a:gd name="T78" fmla="*/ 0 w 904"/>
                <a:gd name="T79" fmla="*/ 0 h 907"/>
                <a:gd name="T80" fmla="*/ 0 w 904"/>
                <a:gd name="T81" fmla="*/ 0 h 907"/>
                <a:gd name="T82" fmla="*/ 0 w 904"/>
                <a:gd name="T83" fmla="*/ 0 h 907"/>
                <a:gd name="T84" fmla="*/ 0 w 904"/>
                <a:gd name="T85" fmla="*/ 0 h 907"/>
                <a:gd name="T86" fmla="*/ 0 w 904"/>
                <a:gd name="T87" fmla="*/ 0 h 907"/>
                <a:gd name="T88" fmla="*/ 0 w 904"/>
                <a:gd name="T89" fmla="*/ 0 h 907"/>
                <a:gd name="T90" fmla="*/ 0 w 904"/>
                <a:gd name="T91" fmla="*/ 0 h 90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04"/>
                <a:gd name="T139" fmla="*/ 0 h 907"/>
                <a:gd name="T140" fmla="*/ 904 w 904"/>
                <a:gd name="T141" fmla="*/ 907 h 90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04" h="907">
                  <a:moveTo>
                    <a:pt x="896" y="0"/>
                  </a:moveTo>
                  <a:lnTo>
                    <a:pt x="897" y="1"/>
                  </a:lnTo>
                  <a:lnTo>
                    <a:pt x="900" y="3"/>
                  </a:lnTo>
                  <a:lnTo>
                    <a:pt x="901" y="5"/>
                  </a:lnTo>
                  <a:lnTo>
                    <a:pt x="904" y="8"/>
                  </a:lnTo>
                  <a:lnTo>
                    <a:pt x="897" y="47"/>
                  </a:lnTo>
                  <a:lnTo>
                    <a:pt x="880" y="142"/>
                  </a:lnTo>
                  <a:lnTo>
                    <a:pt x="857" y="272"/>
                  </a:lnTo>
                  <a:lnTo>
                    <a:pt x="831" y="421"/>
                  </a:lnTo>
                  <a:lnTo>
                    <a:pt x="805" y="569"/>
                  </a:lnTo>
                  <a:lnTo>
                    <a:pt x="783" y="698"/>
                  </a:lnTo>
                  <a:lnTo>
                    <a:pt x="767" y="789"/>
                  </a:lnTo>
                  <a:lnTo>
                    <a:pt x="761" y="823"/>
                  </a:lnTo>
                  <a:lnTo>
                    <a:pt x="761" y="824"/>
                  </a:lnTo>
                  <a:lnTo>
                    <a:pt x="761" y="825"/>
                  </a:lnTo>
                  <a:lnTo>
                    <a:pt x="761" y="829"/>
                  </a:lnTo>
                  <a:lnTo>
                    <a:pt x="760" y="838"/>
                  </a:lnTo>
                  <a:lnTo>
                    <a:pt x="756" y="850"/>
                  </a:lnTo>
                  <a:lnTo>
                    <a:pt x="748" y="863"/>
                  </a:lnTo>
                  <a:lnTo>
                    <a:pt x="736" y="877"/>
                  </a:lnTo>
                  <a:lnTo>
                    <a:pt x="719" y="890"/>
                  </a:lnTo>
                  <a:lnTo>
                    <a:pt x="695" y="901"/>
                  </a:lnTo>
                  <a:lnTo>
                    <a:pt x="663" y="907"/>
                  </a:lnTo>
                  <a:lnTo>
                    <a:pt x="656" y="907"/>
                  </a:lnTo>
                  <a:lnTo>
                    <a:pt x="635" y="907"/>
                  </a:lnTo>
                  <a:lnTo>
                    <a:pt x="604" y="907"/>
                  </a:lnTo>
                  <a:lnTo>
                    <a:pt x="562" y="907"/>
                  </a:lnTo>
                  <a:lnTo>
                    <a:pt x="514" y="907"/>
                  </a:lnTo>
                  <a:lnTo>
                    <a:pt x="459" y="907"/>
                  </a:lnTo>
                  <a:lnTo>
                    <a:pt x="402" y="907"/>
                  </a:lnTo>
                  <a:lnTo>
                    <a:pt x="342" y="907"/>
                  </a:lnTo>
                  <a:lnTo>
                    <a:pt x="281" y="907"/>
                  </a:lnTo>
                  <a:lnTo>
                    <a:pt x="223" y="907"/>
                  </a:lnTo>
                  <a:lnTo>
                    <a:pt x="167" y="907"/>
                  </a:lnTo>
                  <a:lnTo>
                    <a:pt x="116" y="907"/>
                  </a:lnTo>
                  <a:lnTo>
                    <a:pt x="73" y="907"/>
                  </a:lnTo>
                  <a:lnTo>
                    <a:pt x="38" y="907"/>
                  </a:lnTo>
                  <a:lnTo>
                    <a:pt x="13" y="907"/>
                  </a:lnTo>
                  <a:lnTo>
                    <a:pt x="2" y="907"/>
                  </a:lnTo>
                  <a:lnTo>
                    <a:pt x="2" y="905"/>
                  </a:lnTo>
                  <a:lnTo>
                    <a:pt x="2" y="903"/>
                  </a:lnTo>
                  <a:lnTo>
                    <a:pt x="0" y="901"/>
                  </a:lnTo>
                  <a:lnTo>
                    <a:pt x="0" y="900"/>
                  </a:lnTo>
                  <a:lnTo>
                    <a:pt x="2" y="892"/>
                  </a:lnTo>
                  <a:lnTo>
                    <a:pt x="4" y="885"/>
                  </a:lnTo>
                  <a:lnTo>
                    <a:pt x="9" y="877"/>
                  </a:lnTo>
                  <a:lnTo>
                    <a:pt x="17" y="872"/>
                  </a:lnTo>
                  <a:lnTo>
                    <a:pt x="25" y="870"/>
                  </a:lnTo>
                  <a:lnTo>
                    <a:pt x="39" y="867"/>
                  </a:lnTo>
                  <a:lnTo>
                    <a:pt x="58" y="864"/>
                  </a:lnTo>
                  <a:lnTo>
                    <a:pt x="82" y="862"/>
                  </a:lnTo>
                  <a:lnTo>
                    <a:pt x="110" y="860"/>
                  </a:lnTo>
                  <a:lnTo>
                    <a:pt x="142" y="858"/>
                  </a:lnTo>
                  <a:lnTo>
                    <a:pt x="178" y="855"/>
                  </a:lnTo>
                  <a:lnTo>
                    <a:pt x="217" y="853"/>
                  </a:lnTo>
                  <a:lnTo>
                    <a:pt x="259" y="850"/>
                  </a:lnTo>
                  <a:lnTo>
                    <a:pt x="302" y="849"/>
                  </a:lnTo>
                  <a:lnTo>
                    <a:pt x="347" y="846"/>
                  </a:lnTo>
                  <a:lnTo>
                    <a:pt x="396" y="845"/>
                  </a:lnTo>
                  <a:lnTo>
                    <a:pt x="444" y="842"/>
                  </a:lnTo>
                  <a:lnTo>
                    <a:pt x="492" y="841"/>
                  </a:lnTo>
                  <a:lnTo>
                    <a:pt x="541" y="840"/>
                  </a:lnTo>
                  <a:lnTo>
                    <a:pt x="589" y="838"/>
                  </a:lnTo>
                  <a:lnTo>
                    <a:pt x="596" y="841"/>
                  </a:lnTo>
                  <a:lnTo>
                    <a:pt x="604" y="842"/>
                  </a:lnTo>
                  <a:lnTo>
                    <a:pt x="613" y="842"/>
                  </a:lnTo>
                  <a:lnTo>
                    <a:pt x="622" y="840"/>
                  </a:lnTo>
                  <a:lnTo>
                    <a:pt x="632" y="834"/>
                  </a:lnTo>
                  <a:lnTo>
                    <a:pt x="643" y="828"/>
                  </a:lnTo>
                  <a:lnTo>
                    <a:pt x="653" y="819"/>
                  </a:lnTo>
                  <a:lnTo>
                    <a:pt x="662" y="807"/>
                  </a:lnTo>
                  <a:lnTo>
                    <a:pt x="672" y="794"/>
                  </a:lnTo>
                  <a:lnTo>
                    <a:pt x="682" y="777"/>
                  </a:lnTo>
                  <a:lnTo>
                    <a:pt x="689" y="760"/>
                  </a:lnTo>
                  <a:lnTo>
                    <a:pt x="698" y="739"/>
                  </a:lnTo>
                  <a:lnTo>
                    <a:pt x="698" y="738"/>
                  </a:lnTo>
                  <a:lnTo>
                    <a:pt x="698" y="737"/>
                  </a:lnTo>
                  <a:lnTo>
                    <a:pt x="706" y="706"/>
                  </a:lnTo>
                  <a:lnTo>
                    <a:pt x="726" y="625"/>
                  </a:lnTo>
                  <a:lnTo>
                    <a:pt x="754" y="510"/>
                  </a:lnTo>
                  <a:lnTo>
                    <a:pt x="787" y="379"/>
                  </a:lnTo>
                  <a:lnTo>
                    <a:pt x="819" y="246"/>
                  </a:lnTo>
                  <a:lnTo>
                    <a:pt x="849" y="130"/>
                  </a:lnTo>
                  <a:lnTo>
                    <a:pt x="869" y="47"/>
                  </a:lnTo>
                  <a:lnTo>
                    <a:pt x="878" y="13"/>
                  </a:lnTo>
                  <a:lnTo>
                    <a:pt x="882" y="8"/>
                  </a:lnTo>
                  <a:lnTo>
                    <a:pt x="887" y="4"/>
                  </a:lnTo>
                  <a:lnTo>
                    <a:pt x="892" y="1"/>
                  </a:lnTo>
                  <a:lnTo>
                    <a:pt x="896"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15" name="Freeform 1021">
              <a:extLst>
                <a:ext uri="{FF2B5EF4-FFF2-40B4-BE49-F238E27FC236}">
                  <a16:creationId xmlns:a16="http://schemas.microsoft.com/office/drawing/2014/main" id="{880EE321-2136-41E6-A85B-0F9D512D4B74}"/>
                </a:ext>
              </a:extLst>
            </p:cNvPr>
            <p:cNvSpPr>
              <a:spLocks/>
            </p:cNvSpPr>
            <p:nvPr/>
          </p:nvSpPr>
          <p:spPr bwMode="auto">
            <a:xfrm flipH="1">
              <a:off x="774" y="1193"/>
              <a:ext cx="77" cy="290"/>
            </a:xfrm>
            <a:custGeom>
              <a:avLst/>
              <a:gdLst>
                <a:gd name="T0" fmla="*/ 0 w 338"/>
                <a:gd name="T1" fmla="*/ 0 h 1268"/>
                <a:gd name="T2" fmla="*/ 0 w 338"/>
                <a:gd name="T3" fmla="*/ 0 h 1268"/>
                <a:gd name="T4" fmla="*/ 0 w 338"/>
                <a:gd name="T5" fmla="*/ 0 h 1268"/>
                <a:gd name="T6" fmla="*/ 0 w 338"/>
                <a:gd name="T7" fmla="*/ 0 h 1268"/>
                <a:gd name="T8" fmla="*/ 0 w 338"/>
                <a:gd name="T9" fmla="*/ 0 h 1268"/>
                <a:gd name="T10" fmla="*/ 0 w 338"/>
                <a:gd name="T11" fmla="*/ 0 h 1268"/>
                <a:gd name="T12" fmla="*/ 0 w 338"/>
                <a:gd name="T13" fmla="*/ 0 h 1268"/>
                <a:gd name="T14" fmla="*/ 0 w 338"/>
                <a:gd name="T15" fmla="*/ 0 h 1268"/>
                <a:gd name="T16" fmla="*/ 0 w 338"/>
                <a:gd name="T17" fmla="*/ 0 h 1268"/>
                <a:gd name="T18" fmla="*/ 0 w 338"/>
                <a:gd name="T19" fmla="*/ 0 h 1268"/>
                <a:gd name="T20" fmla="*/ 0 w 338"/>
                <a:gd name="T21" fmla="*/ 0 h 1268"/>
                <a:gd name="T22" fmla="*/ 0 w 338"/>
                <a:gd name="T23" fmla="*/ 0 h 1268"/>
                <a:gd name="T24" fmla="*/ 0 w 338"/>
                <a:gd name="T25" fmla="*/ 0 h 1268"/>
                <a:gd name="T26" fmla="*/ 0 w 338"/>
                <a:gd name="T27" fmla="*/ 0 h 1268"/>
                <a:gd name="T28" fmla="*/ 0 w 338"/>
                <a:gd name="T29" fmla="*/ 0 h 1268"/>
                <a:gd name="T30" fmla="*/ 0 w 338"/>
                <a:gd name="T31" fmla="*/ 0 h 1268"/>
                <a:gd name="T32" fmla="*/ 0 w 338"/>
                <a:gd name="T33" fmla="*/ 0 h 1268"/>
                <a:gd name="T34" fmla="*/ 0 w 338"/>
                <a:gd name="T35" fmla="*/ 0 h 1268"/>
                <a:gd name="T36" fmla="*/ 0 w 338"/>
                <a:gd name="T37" fmla="*/ 0 h 1268"/>
                <a:gd name="T38" fmla="*/ 0 w 338"/>
                <a:gd name="T39" fmla="*/ 0 h 1268"/>
                <a:gd name="T40" fmla="*/ 0 w 338"/>
                <a:gd name="T41" fmla="*/ 0 h 1268"/>
                <a:gd name="T42" fmla="*/ 0 w 338"/>
                <a:gd name="T43" fmla="*/ 0 h 1268"/>
                <a:gd name="T44" fmla="*/ 0 w 338"/>
                <a:gd name="T45" fmla="*/ 0 h 1268"/>
                <a:gd name="T46" fmla="*/ 0 w 338"/>
                <a:gd name="T47" fmla="*/ 0 h 1268"/>
                <a:gd name="T48" fmla="*/ 0 w 338"/>
                <a:gd name="T49" fmla="*/ 0 h 1268"/>
                <a:gd name="T50" fmla="*/ 0 w 338"/>
                <a:gd name="T51" fmla="*/ 0 h 1268"/>
                <a:gd name="T52" fmla="*/ 0 w 338"/>
                <a:gd name="T53" fmla="*/ 0 h 1268"/>
                <a:gd name="T54" fmla="*/ 0 w 338"/>
                <a:gd name="T55" fmla="*/ 0 h 1268"/>
                <a:gd name="T56" fmla="*/ 0 w 338"/>
                <a:gd name="T57" fmla="*/ 0 h 1268"/>
                <a:gd name="T58" fmla="*/ 0 w 338"/>
                <a:gd name="T59" fmla="*/ 0 h 1268"/>
                <a:gd name="T60" fmla="*/ 0 w 338"/>
                <a:gd name="T61" fmla="*/ 0 h 1268"/>
                <a:gd name="T62" fmla="*/ 0 w 338"/>
                <a:gd name="T63" fmla="*/ 0 h 1268"/>
                <a:gd name="T64" fmla="*/ 0 w 338"/>
                <a:gd name="T65" fmla="*/ 0 h 1268"/>
                <a:gd name="T66" fmla="*/ 0 w 338"/>
                <a:gd name="T67" fmla="*/ 0 h 1268"/>
                <a:gd name="T68" fmla="*/ 0 w 338"/>
                <a:gd name="T69" fmla="*/ 0 h 1268"/>
                <a:gd name="T70" fmla="*/ 0 w 338"/>
                <a:gd name="T71" fmla="*/ 0 h 1268"/>
                <a:gd name="T72" fmla="*/ 0 w 338"/>
                <a:gd name="T73" fmla="*/ 0 h 1268"/>
                <a:gd name="T74" fmla="*/ 0 w 338"/>
                <a:gd name="T75" fmla="*/ 0 h 1268"/>
                <a:gd name="T76" fmla="*/ 0 w 338"/>
                <a:gd name="T77" fmla="*/ 0 h 1268"/>
                <a:gd name="T78" fmla="*/ 0 w 338"/>
                <a:gd name="T79" fmla="*/ 0 h 1268"/>
                <a:gd name="T80" fmla="*/ 0 w 338"/>
                <a:gd name="T81" fmla="*/ 0 h 1268"/>
                <a:gd name="T82" fmla="*/ 0 w 338"/>
                <a:gd name="T83" fmla="*/ 0 h 1268"/>
                <a:gd name="T84" fmla="*/ 0 w 338"/>
                <a:gd name="T85" fmla="*/ 0 h 1268"/>
                <a:gd name="T86" fmla="*/ 0 w 338"/>
                <a:gd name="T87" fmla="*/ 0 h 1268"/>
                <a:gd name="T88" fmla="*/ 0 w 338"/>
                <a:gd name="T89" fmla="*/ 0 h 1268"/>
                <a:gd name="T90" fmla="*/ 0 w 338"/>
                <a:gd name="T91" fmla="*/ 0 h 1268"/>
                <a:gd name="T92" fmla="*/ 0 w 338"/>
                <a:gd name="T93" fmla="*/ 0 h 1268"/>
                <a:gd name="T94" fmla="*/ 0 w 338"/>
                <a:gd name="T95" fmla="*/ 0 h 1268"/>
                <a:gd name="T96" fmla="*/ 0 w 338"/>
                <a:gd name="T97" fmla="*/ 0 h 12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38"/>
                <a:gd name="T148" fmla="*/ 0 h 1268"/>
                <a:gd name="T149" fmla="*/ 338 w 338"/>
                <a:gd name="T150" fmla="*/ 1268 h 12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38" h="1268">
                  <a:moveTo>
                    <a:pt x="309" y="1"/>
                  </a:moveTo>
                  <a:lnTo>
                    <a:pt x="297" y="5"/>
                  </a:lnTo>
                  <a:lnTo>
                    <a:pt x="279" y="12"/>
                  </a:lnTo>
                  <a:lnTo>
                    <a:pt x="257" y="22"/>
                  </a:lnTo>
                  <a:lnTo>
                    <a:pt x="234" y="34"/>
                  </a:lnTo>
                  <a:lnTo>
                    <a:pt x="210" y="48"/>
                  </a:lnTo>
                  <a:lnTo>
                    <a:pt x="188" y="64"/>
                  </a:lnTo>
                  <a:lnTo>
                    <a:pt x="173" y="83"/>
                  </a:lnTo>
                  <a:lnTo>
                    <a:pt x="162" y="103"/>
                  </a:lnTo>
                  <a:lnTo>
                    <a:pt x="152" y="160"/>
                  </a:lnTo>
                  <a:lnTo>
                    <a:pt x="134" y="285"/>
                  </a:lnTo>
                  <a:lnTo>
                    <a:pt x="109" y="454"/>
                  </a:lnTo>
                  <a:lnTo>
                    <a:pt x="82" y="648"/>
                  </a:lnTo>
                  <a:lnTo>
                    <a:pt x="54" y="846"/>
                  </a:lnTo>
                  <a:lnTo>
                    <a:pt x="30" y="1024"/>
                  </a:lnTo>
                  <a:lnTo>
                    <a:pt x="10" y="1163"/>
                  </a:lnTo>
                  <a:lnTo>
                    <a:pt x="0" y="1243"/>
                  </a:lnTo>
                  <a:lnTo>
                    <a:pt x="0" y="1251"/>
                  </a:lnTo>
                  <a:lnTo>
                    <a:pt x="4" y="1258"/>
                  </a:lnTo>
                  <a:lnTo>
                    <a:pt x="10" y="1264"/>
                  </a:lnTo>
                  <a:lnTo>
                    <a:pt x="18" y="1268"/>
                  </a:lnTo>
                  <a:lnTo>
                    <a:pt x="27" y="1266"/>
                  </a:lnTo>
                  <a:lnTo>
                    <a:pt x="35" y="1262"/>
                  </a:lnTo>
                  <a:lnTo>
                    <a:pt x="40" y="1256"/>
                  </a:lnTo>
                  <a:lnTo>
                    <a:pt x="43" y="1248"/>
                  </a:lnTo>
                  <a:lnTo>
                    <a:pt x="66" y="1075"/>
                  </a:lnTo>
                  <a:lnTo>
                    <a:pt x="92" y="891"/>
                  </a:lnTo>
                  <a:lnTo>
                    <a:pt x="118" y="707"/>
                  </a:lnTo>
                  <a:lnTo>
                    <a:pt x="143" y="530"/>
                  </a:lnTo>
                  <a:lnTo>
                    <a:pt x="165" y="372"/>
                  </a:lnTo>
                  <a:lnTo>
                    <a:pt x="183" y="244"/>
                  </a:lnTo>
                  <a:lnTo>
                    <a:pt x="197" y="155"/>
                  </a:lnTo>
                  <a:lnTo>
                    <a:pt x="204" y="114"/>
                  </a:lnTo>
                  <a:lnTo>
                    <a:pt x="209" y="105"/>
                  </a:lnTo>
                  <a:lnTo>
                    <a:pt x="219" y="95"/>
                  </a:lnTo>
                  <a:lnTo>
                    <a:pt x="234" y="84"/>
                  </a:lnTo>
                  <a:lnTo>
                    <a:pt x="249" y="74"/>
                  </a:lnTo>
                  <a:lnTo>
                    <a:pt x="268" y="65"/>
                  </a:lnTo>
                  <a:lnTo>
                    <a:pt x="287" y="57"/>
                  </a:lnTo>
                  <a:lnTo>
                    <a:pt x="305" y="49"/>
                  </a:lnTo>
                  <a:lnTo>
                    <a:pt x="322" y="43"/>
                  </a:lnTo>
                  <a:lnTo>
                    <a:pt x="330" y="39"/>
                  </a:lnTo>
                  <a:lnTo>
                    <a:pt x="335" y="32"/>
                  </a:lnTo>
                  <a:lnTo>
                    <a:pt x="338" y="25"/>
                  </a:lnTo>
                  <a:lnTo>
                    <a:pt x="336" y="15"/>
                  </a:lnTo>
                  <a:lnTo>
                    <a:pt x="333" y="8"/>
                  </a:lnTo>
                  <a:lnTo>
                    <a:pt x="326" y="2"/>
                  </a:lnTo>
                  <a:lnTo>
                    <a:pt x="318" y="0"/>
                  </a:lnTo>
                  <a:lnTo>
                    <a:pt x="30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16" name="Freeform 1022">
              <a:extLst>
                <a:ext uri="{FF2B5EF4-FFF2-40B4-BE49-F238E27FC236}">
                  <a16:creationId xmlns:a16="http://schemas.microsoft.com/office/drawing/2014/main" id="{473F0D99-92B9-4BAF-A0AF-E6F8BE3FEFE8}"/>
                </a:ext>
              </a:extLst>
            </p:cNvPr>
            <p:cNvSpPr>
              <a:spLocks/>
            </p:cNvSpPr>
            <p:nvPr/>
          </p:nvSpPr>
          <p:spPr bwMode="auto">
            <a:xfrm flipH="1">
              <a:off x="713" y="1193"/>
              <a:ext cx="37" cy="288"/>
            </a:xfrm>
            <a:custGeom>
              <a:avLst/>
              <a:gdLst>
                <a:gd name="T0" fmla="*/ 0 w 165"/>
                <a:gd name="T1" fmla="*/ 0 h 1258"/>
                <a:gd name="T2" fmla="*/ 0 w 165"/>
                <a:gd name="T3" fmla="*/ 0 h 1258"/>
                <a:gd name="T4" fmla="*/ 0 w 165"/>
                <a:gd name="T5" fmla="*/ 0 h 1258"/>
                <a:gd name="T6" fmla="*/ 0 w 165"/>
                <a:gd name="T7" fmla="*/ 0 h 1258"/>
                <a:gd name="T8" fmla="*/ 0 w 165"/>
                <a:gd name="T9" fmla="*/ 0 h 1258"/>
                <a:gd name="T10" fmla="*/ 0 w 165"/>
                <a:gd name="T11" fmla="*/ 0 h 1258"/>
                <a:gd name="T12" fmla="*/ 0 w 165"/>
                <a:gd name="T13" fmla="*/ 0 h 1258"/>
                <a:gd name="T14" fmla="*/ 0 w 165"/>
                <a:gd name="T15" fmla="*/ 0 h 1258"/>
                <a:gd name="T16" fmla="*/ 0 w 165"/>
                <a:gd name="T17" fmla="*/ 0 h 1258"/>
                <a:gd name="T18" fmla="*/ 0 w 165"/>
                <a:gd name="T19" fmla="*/ 0 h 1258"/>
                <a:gd name="T20" fmla="*/ 0 w 165"/>
                <a:gd name="T21" fmla="*/ 0 h 1258"/>
                <a:gd name="T22" fmla="*/ 0 w 165"/>
                <a:gd name="T23" fmla="*/ 0 h 1258"/>
                <a:gd name="T24" fmla="*/ 0 w 165"/>
                <a:gd name="T25" fmla="*/ 0 h 1258"/>
                <a:gd name="T26" fmla="*/ 0 w 165"/>
                <a:gd name="T27" fmla="*/ 0 h 1258"/>
                <a:gd name="T28" fmla="*/ 0 w 165"/>
                <a:gd name="T29" fmla="*/ 0 h 1258"/>
                <a:gd name="T30" fmla="*/ 0 w 165"/>
                <a:gd name="T31" fmla="*/ 0 h 1258"/>
                <a:gd name="T32" fmla="*/ 0 w 165"/>
                <a:gd name="T33" fmla="*/ 0 h 1258"/>
                <a:gd name="T34" fmla="*/ 0 w 165"/>
                <a:gd name="T35" fmla="*/ 0 h 1258"/>
                <a:gd name="T36" fmla="*/ 0 w 165"/>
                <a:gd name="T37" fmla="*/ 0 h 1258"/>
                <a:gd name="T38" fmla="*/ 0 w 165"/>
                <a:gd name="T39" fmla="*/ 0 h 1258"/>
                <a:gd name="T40" fmla="*/ 0 w 165"/>
                <a:gd name="T41" fmla="*/ 0 h 1258"/>
                <a:gd name="T42" fmla="*/ 0 w 165"/>
                <a:gd name="T43" fmla="*/ 0 h 1258"/>
                <a:gd name="T44" fmla="*/ 0 w 165"/>
                <a:gd name="T45" fmla="*/ 0 h 1258"/>
                <a:gd name="T46" fmla="*/ 0 w 165"/>
                <a:gd name="T47" fmla="*/ 0 h 1258"/>
                <a:gd name="T48" fmla="*/ 0 w 165"/>
                <a:gd name="T49" fmla="*/ 0 h 1258"/>
                <a:gd name="T50" fmla="*/ 0 w 165"/>
                <a:gd name="T51" fmla="*/ 0 h 1258"/>
                <a:gd name="T52" fmla="*/ 0 w 165"/>
                <a:gd name="T53" fmla="*/ 0 h 1258"/>
                <a:gd name="T54" fmla="*/ 0 w 165"/>
                <a:gd name="T55" fmla="*/ 0 h 1258"/>
                <a:gd name="T56" fmla="*/ 0 w 165"/>
                <a:gd name="T57" fmla="*/ 0 h 1258"/>
                <a:gd name="T58" fmla="*/ 0 w 165"/>
                <a:gd name="T59" fmla="*/ 0 h 1258"/>
                <a:gd name="T60" fmla="*/ 0 w 165"/>
                <a:gd name="T61" fmla="*/ 0 h 1258"/>
                <a:gd name="T62" fmla="*/ 0 w 165"/>
                <a:gd name="T63" fmla="*/ 0 h 1258"/>
                <a:gd name="T64" fmla="*/ 0 w 165"/>
                <a:gd name="T65" fmla="*/ 0 h 1258"/>
                <a:gd name="T66" fmla="*/ 0 w 165"/>
                <a:gd name="T67" fmla="*/ 0 h 1258"/>
                <a:gd name="T68" fmla="*/ 0 w 165"/>
                <a:gd name="T69" fmla="*/ 0 h 1258"/>
                <a:gd name="T70" fmla="*/ 0 w 165"/>
                <a:gd name="T71" fmla="*/ 0 h 1258"/>
                <a:gd name="T72" fmla="*/ 0 w 165"/>
                <a:gd name="T73" fmla="*/ 0 h 1258"/>
                <a:gd name="T74" fmla="*/ 0 w 165"/>
                <a:gd name="T75" fmla="*/ 0 h 1258"/>
                <a:gd name="T76" fmla="*/ 0 w 165"/>
                <a:gd name="T77" fmla="*/ 0 h 1258"/>
                <a:gd name="T78" fmla="*/ 0 w 165"/>
                <a:gd name="T79" fmla="*/ 0 h 1258"/>
                <a:gd name="T80" fmla="*/ 0 w 165"/>
                <a:gd name="T81" fmla="*/ 0 h 125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65"/>
                <a:gd name="T124" fmla="*/ 0 h 1258"/>
                <a:gd name="T125" fmla="*/ 165 w 165"/>
                <a:gd name="T126" fmla="*/ 1258 h 125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65" h="1258">
                  <a:moveTo>
                    <a:pt x="3" y="12"/>
                  </a:moveTo>
                  <a:lnTo>
                    <a:pt x="0" y="20"/>
                  </a:lnTo>
                  <a:lnTo>
                    <a:pt x="0" y="29"/>
                  </a:lnTo>
                  <a:lnTo>
                    <a:pt x="4" y="37"/>
                  </a:lnTo>
                  <a:lnTo>
                    <a:pt x="11" y="42"/>
                  </a:lnTo>
                  <a:lnTo>
                    <a:pt x="26" y="51"/>
                  </a:lnTo>
                  <a:lnTo>
                    <a:pt x="43" y="62"/>
                  </a:lnTo>
                  <a:lnTo>
                    <a:pt x="60" y="75"/>
                  </a:lnTo>
                  <a:lnTo>
                    <a:pt x="77" y="86"/>
                  </a:lnTo>
                  <a:lnTo>
                    <a:pt x="91" y="99"/>
                  </a:lnTo>
                  <a:lnTo>
                    <a:pt x="103" y="111"/>
                  </a:lnTo>
                  <a:lnTo>
                    <a:pt x="111" y="123"/>
                  </a:lnTo>
                  <a:lnTo>
                    <a:pt x="115" y="133"/>
                  </a:lnTo>
                  <a:lnTo>
                    <a:pt x="117" y="270"/>
                  </a:lnTo>
                  <a:lnTo>
                    <a:pt x="120" y="561"/>
                  </a:lnTo>
                  <a:lnTo>
                    <a:pt x="121" y="915"/>
                  </a:lnTo>
                  <a:lnTo>
                    <a:pt x="121" y="1236"/>
                  </a:lnTo>
                  <a:lnTo>
                    <a:pt x="122" y="1245"/>
                  </a:lnTo>
                  <a:lnTo>
                    <a:pt x="128" y="1251"/>
                  </a:lnTo>
                  <a:lnTo>
                    <a:pt x="135" y="1256"/>
                  </a:lnTo>
                  <a:lnTo>
                    <a:pt x="143" y="1258"/>
                  </a:lnTo>
                  <a:lnTo>
                    <a:pt x="151" y="1256"/>
                  </a:lnTo>
                  <a:lnTo>
                    <a:pt x="159" y="1251"/>
                  </a:lnTo>
                  <a:lnTo>
                    <a:pt x="164" y="1243"/>
                  </a:lnTo>
                  <a:lnTo>
                    <a:pt x="165" y="1236"/>
                  </a:lnTo>
                  <a:lnTo>
                    <a:pt x="165" y="1052"/>
                  </a:lnTo>
                  <a:lnTo>
                    <a:pt x="164" y="685"/>
                  </a:lnTo>
                  <a:lnTo>
                    <a:pt x="161" y="317"/>
                  </a:lnTo>
                  <a:lnTo>
                    <a:pt x="159" y="129"/>
                  </a:lnTo>
                  <a:lnTo>
                    <a:pt x="152" y="108"/>
                  </a:lnTo>
                  <a:lnTo>
                    <a:pt x="139" y="88"/>
                  </a:lnTo>
                  <a:lnTo>
                    <a:pt x="121" y="67"/>
                  </a:lnTo>
                  <a:lnTo>
                    <a:pt x="100" y="49"/>
                  </a:lnTo>
                  <a:lnTo>
                    <a:pt x="79" y="33"/>
                  </a:lnTo>
                  <a:lnTo>
                    <a:pt x="59" y="20"/>
                  </a:lnTo>
                  <a:lnTo>
                    <a:pt x="43" y="10"/>
                  </a:lnTo>
                  <a:lnTo>
                    <a:pt x="31" y="3"/>
                  </a:lnTo>
                  <a:lnTo>
                    <a:pt x="24" y="0"/>
                  </a:lnTo>
                  <a:lnTo>
                    <a:pt x="16" y="2"/>
                  </a:lnTo>
                  <a:lnTo>
                    <a:pt x="8" y="6"/>
                  </a:lnTo>
                  <a:lnTo>
                    <a:pt x="3"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17" name="Freeform 1023">
              <a:extLst>
                <a:ext uri="{FF2B5EF4-FFF2-40B4-BE49-F238E27FC236}">
                  <a16:creationId xmlns:a16="http://schemas.microsoft.com/office/drawing/2014/main" id="{E8F5A1C6-4047-4C8B-AA99-AB6816640A05}"/>
                </a:ext>
              </a:extLst>
            </p:cNvPr>
            <p:cNvSpPr>
              <a:spLocks/>
            </p:cNvSpPr>
            <p:nvPr/>
          </p:nvSpPr>
          <p:spPr bwMode="auto">
            <a:xfrm flipH="1">
              <a:off x="500" y="1173"/>
              <a:ext cx="346" cy="78"/>
            </a:xfrm>
            <a:custGeom>
              <a:avLst/>
              <a:gdLst>
                <a:gd name="T0" fmla="*/ 0 w 1511"/>
                <a:gd name="T1" fmla="*/ 0 h 341"/>
                <a:gd name="T2" fmla="*/ 0 w 1511"/>
                <a:gd name="T3" fmla="*/ 0 h 341"/>
                <a:gd name="T4" fmla="*/ 0 w 1511"/>
                <a:gd name="T5" fmla="*/ 0 h 341"/>
                <a:gd name="T6" fmla="*/ 0 w 1511"/>
                <a:gd name="T7" fmla="*/ 0 h 341"/>
                <a:gd name="T8" fmla="*/ 0 w 1511"/>
                <a:gd name="T9" fmla="*/ 0 h 341"/>
                <a:gd name="T10" fmla="*/ 0 w 1511"/>
                <a:gd name="T11" fmla="*/ 0 h 341"/>
                <a:gd name="T12" fmla="*/ 0 w 1511"/>
                <a:gd name="T13" fmla="*/ 0 h 341"/>
                <a:gd name="T14" fmla="*/ 0 w 1511"/>
                <a:gd name="T15" fmla="*/ 0 h 341"/>
                <a:gd name="T16" fmla="*/ 0 w 1511"/>
                <a:gd name="T17" fmla="*/ 0 h 341"/>
                <a:gd name="T18" fmla="*/ 0 w 1511"/>
                <a:gd name="T19" fmla="*/ 0 h 341"/>
                <a:gd name="T20" fmla="*/ 0 w 1511"/>
                <a:gd name="T21" fmla="*/ 0 h 341"/>
                <a:gd name="T22" fmla="*/ 0 w 1511"/>
                <a:gd name="T23" fmla="*/ 0 h 341"/>
                <a:gd name="T24" fmla="*/ 0 w 1511"/>
                <a:gd name="T25" fmla="*/ 0 h 341"/>
                <a:gd name="T26" fmla="*/ 0 w 1511"/>
                <a:gd name="T27" fmla="*/ 0 h 341"/>
                <a:gd name="T28" fmla="*/ 0 w 1511"/>
                <a:gd name="T29" fmla="*/ 0 h 341"/>
                <a:gd name="T30" fmla="*/ 0 w 1511"/>
                <a:gd name="T31" fmla="*/ 0 h 341"/>
                <a:gd name="T32" fmla="*/ 0 w 1511"/>
                <a:gd name="T33" fmla="*/ 0 h 341"/>
                <a:gd name="T34" fmla="*/ 0 w 1511"/>
                <a:gd name="T35" fmla="*/ 0 h 341"/>
                <a:gd name="T36" fmla="*/ 0 w 1511"/>
                <a:gd name="T37" fmla="*/ 0 h 341"/>
                <a:gd name="T38" fmla="*/ 0 w 1511"/>
                <a:gd name="T39" fmla="*/ 0 h 341"/>
                <a:gd name="T40" fmla="*/ 0 w 1511"/>
                <a:gd name="T41" fmla="*/ 0 h 341"/>
                <a:gd name="T42" fmla="*/ 0 w 1511"/>
                <a:gd name="T43" fmla="*/ 0 h 341"/>
                <a:gd name="T44" fmla="*/ 0 w 1511"/>
                <a:gd name="T45" fmla="*/ 0 h 341"/>
                <a:gd name="T46" fmla="*/ 0 w 1511"/>
                <a:gd name="T47" fmla="*/ 0 h 341"/>
                <a:gd name="T48" fmla="*/ 0 w 1511"/>
                <a:gd name="T49" fmla="*/ 0 h 341"/>
                <a:gd name="T50" fmla="*/ 0 w 1511"/>
                <a:gd name="T51" fmla="*/ 0 h 341"/>
                <a:gd name="T52" fmla="*/ 0 w 1511"/>
                <a:gd name="T53" fmla="*/ 0 h 341"/>
                <a:gd name="T54" fmla="*/ 0 w 1511"/>
                <a:gd name="T55" fmla="*/ 0 h 341"/>
                <a:gd name="T56" fmla="*/ 0 w 1511"/>
                <a:gd name="T57" fmla="*/ 0 h 341"/>
                <a:gd name="T58" fmla="*/ 0 w 1511"/>
                <a:gd name="T59" fmla="*/ 0 h 341"/>
                <a:gd name="T60" fmla="*/ 0 w 1511"/>
                <a:gd name="T61" fmla="*/ 0 h 341"/>
                <a:gd name="T62" fmla="*/ 0 w 1511"/>
                <a:gd name="T63" fmla="*/ 0 h 341"/>
                <a:gd name="T64" fmla="*/ 0 w 1511"/>
                <a:gd name="T65" fmla="*/ 0 h 341"/>
                <a:gd name="T66" fmla="*/ 0 w 1511"/>
                <a:gd name="T67" fmla="*/ 0 h 341"/>
                <a:gd name="T68" fmla="*/ 0 w 1511"/>
                <a:gd name="T69" fmla="*/ 0 h 341"/>
                <a:gd name="T70" fmla="*/ 0 w 1511"/>
                <a:gd name="T71" fmla="*/ 0 h 341"/>
                <a:gd name="T72" fmla="*/ 0 w 1511"/>
                <a:gd name="T73" fmla="*/ 0 h 341"/>
                <a:gd name="T74" fmla="*/ 0 w 1511"/>
                <a:gd name="T75" fmla="*/ 0 h 341"/>
                <a:gd name="T76" fmla="*/ 0 w 1511"/>
                <a:gd name="T77" fmla="*/ 0 h 341"/>
                <a:gd name="T78" fmla="*/ 0 w 1511"/>
                <a:gd name="T79" fmla="*/ 0 h 341"/>
                <a:gd name="T80" fmla="*/ 0 w 1511"/>
                <a:gd name="T81" fmla="*/ 0 h 341"/>
                <a:gd name="T82" fmla="*/ 0 w 1511"/>
                <a:gd name="T83" fmla="*/ 0 h 341"/>
                <a:gd name="T84" fmla="*/ 0 w 1511"/>
                <a:gd name="T85" fmla="*/ 0 h 34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11"/>
                <a:gd name="T130" fmla="*/ 0 h 341"/>
                <a:gd name="T131" fmla="*/ 1511 w 1511"/>
                <a:gd name="T132" fmla="*/ 341 h 34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11" h="341">
                  <a:moveTo>
                    <a:pt x="53" y="1"/>
                  </a:moveTo>
                  <a:lnTo>
                    <a:pt x="50" y="3"/>
                  </a:lnTo>
                  <a:lnTo>
                    <a:pt x="44" y="4"/>
                  </a:lnTo>
                  <a:lnTo>
                    <a:pt x="37" y="8"/>
                  </a:lnTo>
                  <a:lnTo>
                    <a:pt x="29" y="12"/>
                  </a:lnTo>
                  <a:lnTo>
                    <a:pt x="20" y="18"/>
                  </a:lnTo>
                  <a:lnTo>
                    <a:pt x="12" y="25"/>
                  </a:lnTo>
                  <a:lnTo>
                    <a:pt x="5" y="34"/>
                  </a:lnTo>
                  <a:lnTo>
                    <a:pt x="1" y="44"/>
                  </a:lnTo>
                  <a:lnTo>
                    <a:pt x="0" y="59"/>
                  </a:lnTo>
                  <a:lnTo>
                    <a:pt x="4" y="73"/>
                  </a:lnTo>
                  <a:lnTo>
                    <a:pt x="12" y="89"/>
                  </a:lnTo>
                  <a:lnTo>
                    <a:pt x="25" y="103"/>
                  </a:lnTo>
                  <a:lnTo>
                    <a:pt x="27" y="104"/>
                  </a:lnTo>
                  <a:lnTo>
                    <a:pt x="30" y="107"/>
                  </a:lnTo>
                  <a:lnTo>
                    <a:pt x="33" y="108"/>
                  </a:lnTo>
                  <a:lnTo>
                    <a:pt x="37" y="110"/>
                  </a:lnTo>
                  <a:lnTo>
                    <a:pt x="1439" y="341"/>
                  </a:lnTo>
                  <a:lnTo>
                    <a:pt x="1441" y="341"/>
                  </a:lnTo>
                  <a:lnTo>
                    <a:pt x="1443" y="341"/>
                  </a:lnTo>
                  <a:lnTo>
                    <a:pt x="1444" y="341"/>
                  </a:lnTo>
                  <a:lnTo>
                    <a:pt x="1446" y="341"/>
                  </a:lnTo>
                  <a:lnTo>
                    <a:pt x="1450" y="340"/>
                  </a:lnTo>
                  <a:lnTo>
                    <a:pt x="1456" y="339"/>
                  </a:lnTo>
                  <a:lnTo>
                    <a:pt x="1465" y="337"/>
                  </a:lnTo>
                  <a:lnTo>
                    <a:pt x="1474" y="333"/>
                  </a:lnTo>
                  <a:lnTo>
                    <a:pt x="1485" y="328"/>
                  </a:lnTo>
                  <a:lnTo>
                    <a:pt x="1494" y="322"/>
                  </a:lnTo>
                  <a:lnTo>
                    <a:pt x="1503" y="313"/>
                  </a:lnTo>
                  <a:lnTo>
                    <a:pt x="1508" y="301"/>
                  </a:lnTo>
                  <a:lnTo>
                    <a:pt x="1511" y="284"/>
                  </a:lnTo>
                  <a:lnTo>
                    <a:pt x="1507" y="266"/>
                  </a:lnTo>
                  <a:lnTo>
                    <a:pt x="1495" y="246"/>
                  </a:lnTo>
                  <a:lnTo>
                    <a:pt x="1478" y="227"/>
                  </a:lnTo>
                  <a:lnTo>
                    <a:pt x="1476" y="224"/>
                  </a:lnTo>
                  <a:lnTo>
                    <a:pt x="1473" y="223"/>
                  </a:lnTo>
                  <a:lnTo>
                    <a:pt x="1469" y="221"/>
                  </a:lnTo>
                  <a:lnTo>
                    <a:pt x="1467" y="220"/>
                  </a:lnTo>
                  <a:lnTo>
                    <a:pt x="63" y="1"/>
                  </a:lnTo>
                  <a:lnTo>
                    <a:pt x="60" y="0"/>
                  </a:lnTo>
                  <a:lnTo>
                    <a:pt x="57" y="0"/>
                  </a:lnTo>
                  <a:lnTo>
                    <a:pt x="56" y="0"/>
                  </a:lnTo>
                  <a:lnTo>
                    <a:pt x="5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18" name="Freeform 1024">
              <a:extLst>
                <a:ext uri="{FF2B5EF4-FFF2-40B4-BE49-F238E27FC236}">
                  <a16:creationId xmlns:a16="http://schemas.microsoft.com/office/drawing/2014/main" id="{C9A0635F-2B6B-4CED-80C4-3B8E3142D3F9}"/>
                </a:ext>
              </a:extLst>
            </p:cNvPr>
            <p:cNvSpPr>
              <a:spLocks/>
            </p:cNvSpPr>
            <p:nvPr/>
          </p:nvSpPr>
          <p:spPr bwMode="auto">
            <a:xfrm flipH="1">
              <a:off x="510" y="1183"/>
              <a:ext cx="325" cy="58"/>
            </a:xfrm>
            <a:custGeom>
              <a:avLst/>
              <a:gdLst>
                <a:gd name="T0" fmla="*/ 0 w 1423"/>
                <a:gd name="T1" fmla="*/ 0 h 253"/>
                <a:gd name="T2" fmla="*/ 0 w 1423"/>
                <a:gd name="T3" fmla="*/ 0 h 253"/>
                <a:gd name="T4" fmla="*/ 0 w 1423"/>
                <a:gd name="T5" fmla="*/ 0 h 253"/>
                <a:gd name="T6" fmla="*/ 0 w 1423"/>
                <a:gd name="T7" fmla="*/ 0 h 253"/>
                <a:gd name="T8" fmla="*/ 0 w 1423"/>
                <a:gd name="T9" fmla="*/ 0 h 253"/>
                <a:gd name="T10" fmla="*/ 0 w 1423"/>
                <a:gd name="T11" fmla="*/ 0 h 253"/>
                <a:gd name="T12" fmla="*/ 0 w 1423"/>
                <a:gd name="T13" fmla="*/ 0 h 253"/>
                <a:gd name="T14" fmla="*/ 0 w 1423"/>
                <a:gd name="T15" fmla="*/ 0 h 253"/>
                <a:gd name="T16" fmla="*/ 0 w 1423"/>
                <a:gd name="T17" fmla="*/ 0 h 253"/>
                <a:gd name="T18" fmla="*/ 0 w 1423"/>
                <a:gd name="T19" fmla="*/ 0 h 253"/>
                <a:gd name="T20" fmla="*/ 0 w 1423"/>
                <a:gd name="T21" fmla="*/ 0 h 253"/>
                <a:gd name="T22" fmla="*/ 0 w 1423"/>
                <a:gd name="T23" fmla="*/ 0 h 253"/>
                <a:gd name="T24" fmla="*/ 0 w 1423"/>
                <a:gd name="T25" fmla="*/ 0 h 253"/>
                <a:gd name="T26" fmla="*/ 0 w 1423"/>
                <a:gd name="T27" fmla="*/ 0 h 253"/>
                <a:gd name="T28" fmla="*/ 0 w 1423"/>
                <a:gd name="T29" fmla="*/ 0 h 253"/>
                <a:gd name="T30" fmla="*/ 0 w 1423"/>
                <a:gd name="T31" fmla="*/ 0 h 253"/>
                <a:gd name="T32" fmla="*/ 0 w 1423"/>
                <a:gd name="T33" fmla="*/ 0 h 253"/>
                <a:gd name="T34" fmla="*/ 0 w 1423"/>
                <a:gd name="T35" fmla="*/ 0 h 253"/>
                <a:gd name="T36" fmla="*/ 0 w 1423"/>
                <a:gd name="T37" fmla="*/ 0 h 253"/>
                <a:gd name="T38" fmla="*/ 0 w 1423"/>
                <a:gd name="T39" fmla="*/ 0 h 253"/>
                <a:gd name="T40" fmla="*/ 0 w 1423"/>
                <a:gd name="T41" fmla="*/ 0 h 253"/>
                <a:gd name="T42" fmla="*/ 0 w 1423"/>
                <a:gd name="T43" fmla="*/ 0 h 253"/>
                <a:gd name="T44" fmla="*/ 0 w 1423"/>
                <a:gd name="T45" fmla="*/ 0 h 253"/>
                <a:gd name="T46" fmla="*/ 0 w 1423"/>
                <a:gd name="T47" fmla="*/ 0 h 253"/>
                <a:gd name="T48" fmla="*/ 0 w 1423"/>
                <a:gd name="T49" fmla="*/ 0 h 253"/>
                <a:gd name="T50" fmla="*/ 0 w 1423"/>
                <a:gd name="T51" fmla="*/ 0 h 253"/>
                <a:gd name="T52" fmla="*/ 0 w 1423"/>
                <a:gd name="T53" fmla="*/ 0 h 253"/>
                <a:gd name="T54" fmla="*/ 0 w 1423"/>
                <a:gd name="T55" fmla="*/ 0 h 253"/>
                <a:gd name="T56" fmla="*/ 0 w 1423"/>
                <a:gd name="T57" fmla="*/ 0 h 253"/>
                <a:gd name="T58" fmla="*/ 0 w 1423"/>
                <a:gd name="T59" fmla="*/ 0 h 253"/>
                <a:gd name="T60" fmla="*/ 0 w 1423"/>
                <a:gd name="T61" fmla="*/ 0 h 253"/>
                <a:gd name="T62" fmla="*/ 0 w 1423"/>
                <a:gd name="T63" fmla="*/ 0 h 253"/>
                <a:gd name="T64" fmla="*/ 0 w 1423"/>
                <a:gd name="T65" fmla="*/ 0 h 253"/>
                <a:gd name="T66" fmla="*/ 0 w 1423"/>
                <a:gd name="T67" fmla="*/ 0 h 253"/>
                <a:gd name="T68" fmla="*/ 0 w 1423"/>
                <a:gd name="T69" fmla="*/ 0 h 253"/>
                <a:gd name="T70" fmla="*/ 0 w 1423"/>
                <a:gd name="T71" fmla="*/ 0 h 253"/>
                <a:gd name="T72" fmla="*/ 0 w 1423"/>
                <a:gd name="T73" fmla="*/ 0 h 253"/>
                <a:gd name="T74" fmla="*/ 0 w 1423"/>
                <a:gd name="T75" fmla="*/ 0 h 253"/>
                <a:gd name="T76" fmla="*/ 0 w 1423"/>
                <a:gd name="T77" fmla="*/ 0 h 253"/>
                <a:gd name="T78" fmla="*/ 0 w 1423"/>
                <a:gd name="T79" fmla="*/ 0 h 253"/>
                <a:gd name="T80" fmla="*/ 0 w 1423"/>
                <a:gd name="T81" fmla="*/ 0 h 253"/>
                <a:gd name="T82" fmla="*/ 0 w 1423"/>
                <a:gd name="T83" fmla="*/ 0 h 253"/>
                <a:gd name="T84" fmla="*/ 0 w 1423"/>
                <a:gd name="T85" fmla="*/ 0 h 253"/>
                <a:gd name="T86" fmla="*/ 0 w 1423"/>
                <a:gd name="T87" fmla="*/ 0 h 2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23"/>
                <a:gd name="T133" fmla="*/ 0 h 253"/>
                <a:gd name="T134" fmla="*/ 1423 w 1423"/>
                <a:gd name="T135" fmla="*/ 253 h 2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23" h="253">
                  <a:moveTo>
                    <a:pt x="0" y="12"/>
                  </a:moveTo>
                  <a:lnTo>
                    <a:pt x="0" y="12"/>
                  </a:lnTo>
                  <a:lnTo>
                    <a:pt x="0" y="11"/>
                  </a:lnTo>
                  <a:lnTo>
                    <a:pt x="2" y="8"/>
                  </a:lnTo>
                  <a:lnTo>
                    <a:pt x="6" y="6"/>
                  </a:lnTo>
                  <a:lnTo>
                    <a:pt x="11" y="3"/>
                  </a:lnTo>
                  <a:lnTo>
                    <a:pt x="17" y="0"/>
                  </a:lnTo>
                  <a:lnTo>
                    <a:pt x="22" y="2"/>
                  </a:lnTo>
                  <a:lnTo>
                    <a:pt x="34" y="3"/>
                  </a:lnTo>
                  <a:lnTo>
                    <a:pt x="54" y="6"/>
                  </a:lnTo>
                  <a:lnTo>
                    <a:pt x="80" y="10"/>
                  </a:lnTo>
                  <a:lnTo>
                    <a:pt x="111" y="15"/>
                  </a:lnTo>
                  <a:lnTo>
                    <a:pt x="149" y="21"/>
                  </a:lnTo>
                  <a:lnTo>
                    <a:pt x="190" y="28"/>
                  </a:lnTo>
                  <a:lnTo>
                    <a:pt x="237" y="34"/>
                  </a:lnTo>
                  <a:lnTo>
                    <a:pt x="288" y="42"/>
                  </a:lnTo>
                  <a:lnTo>
                    <a:pt x="342" y="51"/>
                  </a:lnTo>
                  <a:lnTo>
                    <a:pt x="399" y="60"/>
                  </a:lnTo>
                  <a:lnTo>
                    <a:pt x="458" y="69"/>
                  </a:lnTo>
                  <a:lnTo>
                    <a:pt x="520" y="79"/>
                  </a:lnTo>
                  <a:lnTo>
                    <a:pt x="583" y="89"/>
                  </a:lnTo>
                  <a:lnTo>
                    <a:pt x="646" y="99"/>
                  </a:lnTo>
                  <a:lnTo>
                    <a:pt x="711" y="108"/>
                  </a:lnTo>
                  <a:lnTo>
                    <a:pt x="775" y="119"/>
                  </a:lnTo>
                  <a:lnTo>
                    <a:pt x="840" y="129"/>
                  </a:lnTo>
                  <a:lnTo>
                    <a:pt x="903" y="140"/>
                  </a:lnTo>
                  <a:lnTo>
                    <a:pt x="965" y="149"/>
                  </a:lnTo>
                  <a:lnTo>
                    <a:pt x="1023" y="158"/>
                  </a:lnTo>
                  <a:lnTo>
                    <a:pt x="1081" y="167"/>
                  </a:lnTo>
                  <a:lnTo>
                    <a:pt x="1135" y="176"/>
                  </a:lnTo>
                  <a:lnTo>
                    <a:pt x="1186" y="184"/>
                  </a:lnTo>
                  <a:lnTo>
                    <a:pt x="1233" y="190"/>
                  </a:lnTo>
                  <a:lnTo>
                    <a:pt x="1276" y="197"/>
                  </a:lnTo>
                  <a:lnTo>
                    <a:pt x="1312" y="203"/>
                  </a:lnTo>
                  <a:lnTo>
                    <a:pt x="1345" y="209"/>
                  </a:lnTo>
                  <a:lnTo>
                    <a:pt x="1371" y="213"/>
                  </a:lnTo>
                  <a:lnTo>
                    <a:pt x="1390" y="215"/>
                  </a:lnTo>
                  <a:lnTo>
                    <a:pt x="1403" y="217"/>
                  </a:lnTo>
                  <a:lnTo>
                    <a:pt x="1408" y="218"/>
                  </a:lnTo>
                  <a:lnTo>
                    <a:pt x="1416" y="227"/>
                  </a:lnTo>
                  <a:lnTo>
                    <a:pt x="1420" y="233"/>
                  </a:lnTo>
                  <a:lnTo>
                    <a:pt x="1423" y="240"/>
                  </a:lnTo>
                  <a:lnTo>
                    <a:pt x="1423" y="243"/>
                  </a:lnTo>
                  <a:lnTo>
                    <a:pt x="1420" y="245"/>
                  </a:lnTo>
                  <a:lnTo>
                    <a:pt x="1415" y="248"/>
                  </a:lnTo>
                  <a:lnTo>
                    <a:pt x="1407" y="250"/>
                  </a:lnTo>
                  <a:lnTo>
                    <a:pt x="1399" y="253"/>
                  </a:lnTo>
                  <a:lnTo>
                    <a:pt x="1394" y="252"/>
                  </a:lnTo>
                  <a:lnTo>
                    <a:pt x="1382" y="250"/>
                  </a:lnTo>
                  <a:lnTo>
                    <a:pt x="1363" y="246"/>
                  </a:lnTo>
                  <a:lnTo>
                    <a:pt x="1338" y="243"/>
                  </a:lnTo>
                  <a:lnTo>
                    <a:pt x="1306" y="237"/>
                  </a:lnTo>
                  <a:lnTo>
                    <a:pt x="1269" y="231"/>
                  </a:lnTo>
                  <a:lnTo>
                    <a:pt x="1228" y="224"/>
                  </a:lnTo>
                  <a:lnTo>
                    <a:pt x="1181" y="217"/>
                  </a:lnTo>
                  <a:lnTo>
                    <a:pt x="1130" y="209"/>
                  </a:lnTo>
                  <a:lnTo>
                    <a:pt x="1075" y="200"/>
                  </a:lnTo>
                  <a:lnTo>
                    <a:pt x="1018" y="190"/>
                  </a:lnTo>
                  <a:lnTo>
                    <a:pt x="960" y="180"/>
                  </a:lnTo>
                  <a:lnTo>
                    <a:pt x="897" y="170"/>
                  </a:lnTo>
                  <a:lnTo>
                    <a:pt x="835" y="159"/>
                  </a:lnTo>
                  <a:lnTo>
                    <a:pt x="770" y="149"/>
                  </a:lnTo>
                  <a:lnTo>
                    <a:pt x="706" y="138"/>
                  </a:lnTo>
                  <a:lnTo>
                    <a:pt x="641" y="128"/>
                  </a:lnTo>
                  <a:lnTo>
                    <a:pt x="578" y="118"/>
                  </a:lnTo>
                  <a:lnTo>
                    <a:pt x="514" y="106"/>
                  </a:lnTo>
                  <a:lnTo>
                    <a:pt x="453" y="97"/>
                  </a:lnTo>
                  <a:lnTo>
                    <a:pt x="393" y="86"/>
                  </a:lnTo>
                  <a:lnTo>
                    <a:pt x="336" y="77"/>
                  </a:lnTo>
                  <a:lnTo>
                    <a:pt x="281" y="68"/>
                  </a:lnTo>
                  <a:lnTo>
                    <a:pt x="230" y="59"/>
                  </a:lnTo>
                  <a:lnTo>
                    <a:pt x="182" y="51"/>
                  </a:lnTo>
                  <a:lnTo>
                    <a:pt x="141" y="45"/>
                  </a:lnTo>
                  <a:lnTo>
                    <a:pt x="103" y="38"/>
                  </a:lnTo>
                  <a:lnTo>
                    <a:pt x="71" y="33"/>
                  </a:lnTo>
                  <a:lnTo>
                    <a:pt x="45" y="29"/>
                  </a:lnTo>
                  <a:lnTo>
                    <a:pt x="25" y="25"/>
                  </a:lnTo>
                  <a:lnTo>
                    <a:pt x="12" y="24"/>
                  </a:lnTo>
                  <a:lnTo>
                    <a:pt x="7" y="23"/>
                  </a:lnTo>
                  <a:lnTo>
                    <a:pt x="4" y="19"/>
                  </a:lnTo>
                  <a:lnTo>
                    <a:pt x="2" y="16"/>
                  </a:lnTo>
                  <a:lnTo>
                    <a:pt x="0" y="13"/>
                  </a:lnTo>
                  <a:lnTo>
                    <a:pt x="0" y="12"/>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19" name="Freeform 1025">
              <a:extLst>
                <a:ext uri="{FF2B5EF4-FFF2-40B4-BE49-F238E27FC236}">
                  <a16:creationId xmlns:a16="http://schemas.microsoft.com/office/drawing/2014/main" id="{67079753-5EDC-418A-B8FE-D978B8EBB9D1}"/>
                </a:ext>
              </a:extLst>
            </p:cNvPr>
            <p:cNvSpPr>
              <a:spLocks/>
            </p:cNvSpPr>
            <p:nvPr/>
          </p:nvSpPr>
          <p:spPr bwMode="auto">
            <a:xfrm flipH="1">
              <a:off x="502" y="1222"/>
              <a:ext cx="85" cy="120"/>
            </a:xfrm>
            <a:custGeom>
              <a:avLst/>
              <a:gdLst>
                <a:gd name="T0" fmla="*/ 0 w 372"/>
                <a:gd name="T1" fmla="*/ 0 h 522"/>
                <a:gd name="T2" fmla="*/ 0 w 372"/>
                <a:gd name="T3" fmla="*/ 0 h 522"/>
                <a:gd name="T4" fmla="*/ 0 w 372"/>
                <a:gd name="T5" fmla="*/ 0 h 522"/>
                <a:gd name="T6" fmla="*/ 0 w 372"/>
                <a:gd name="T7" fmla="*/ 0 h 522"/>
                <a:gd name="T8" fmla="*/ 0 w 372"/>
                <a:gd name="T9" fmla="*/ 0 h 522"/>
                <a:gd name="T10" fmla="*/ 0 w 372"/>
                <a:gd name="T11" fmla="*/ 0 h 522"/>
                <a:gd name="T12" fmla="*/ 0 w 372"/>
                <a:gd name="T13" fmla="*/ 0 h 522"/>
                <a:gd name="T14" fmla="*/ 0 w 372"/>
                <a:gd name="T15" fmla="*/ 0 h 522"/>
                <a:gd name="T16" fmla="*/ 0 w 372"/>
                <a:gd name="T17" fmla="*/ 0 h 522"/>
                <a:gd name="T18" fmla="*/ 0 w 372"/>
                <a:gd name="T19" fmla="*/ 0 h 522"/>
                <a:gd name="T20" fmla="*/ 0 w 372"/>
                <a:gd name="T21" fmla="*/ 0 h 522"/>
                <a:gd name="T22" fmla="*/ 0 w 372"/>
                <a:gd name="T23" fmla="*/ 0 h 522"/>
                <a:gd name="T24" fmla="*/ 0 w 372"/>
                <a:gd name="T25" fmla="*/ 0 h 522"/>
                <a:gd name="T26" fmla="*/ 0 w 372"/>
                <a:gd name="T27" fmla="*/ 0 h 522"/>
                <a:gd name="T28" fmla="*/ 0 w 372"/>
                <a:gd name="T29" fmla="*/ 0 h 522"/>
                <a:gd name="T30" fmla="*/ 0 w 372"/>
                <a:gd name="T31" fmla="*/ 0 h 522"/>
                <a:gd name="T32" fmla="*/ 0 w 372"/>
                <a:gd name="T33" fmla="*/ 0 h 522"/>
                <a:gd name="T34" fmla="*/ 0 w 372"/>
                <a:gd name="T35" fmla="*/ 0 h 522"/>
                <a:gd name="T36" fmla="*/ 0 w 372"/>
                <a:gd name="T37" fmla="*/ 0 h 52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72"/>
                <a:gd name="T58" fmla="*/ 0 h 522"/>
                <a:gd name="T59" fmla="*/ 372 w 372"/>
                <a:gd name="T60" fmla="*/ 522 h 52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72" h="522">
                  <a:moveTo>
                    <a:pt x="9" y="4"/>
                  </a:moveTo>
                  <a:lnTo>
                    <a:pt x="2" y="10"/>
                  </a:lnTo>
                  <a:lnTo>
                    <a:pt x="0" y="17"/>
                  </a:lnTo>
                  <a:lnTo>
                    <a:pt x="0" y="26"/>
                  </a:lnTo>
                  <a:lnTo>
                    <a:pt x="4" y="34"/>
                  </a:lnTo>
                  <a:lnTo>
                    <a:pt x="333" y="513"/>
                  </a:lnTo>
                  <a:lnTo>
                    <a:pt x="339" y="519"/>
                  </a:lnTo>
                  <a:lnTo>
                    <a:pt x="347" y="522"/>
                  </a:lnTo>
                  <a:lnTo>
                    <a:pt x="355" y="522"/>
                  </a:lnTo>
                  <a:lnTo>
                    <a:pt x="363" y="518"/>
                  </a:lnTo>
                  <a:lnTo>
                    <a:pt x="369" y="511"/>
                  </a:lnTo>
                  <a:lnTo>
                    <a:pt x="372" y="504"/>
                  </a:lnTo>
                  <a:lnTo>
                    <a:pt x="372" y="496"/>
                  </a:lnTo>
                  <a:lnTo>
                    <a:pt x="369" y="488"/>
                  </a:lnTo>
                  <a:lnTo>
                    <a:pt x="39" y="9"/>
                  </a:lnTo>
                  <a:lnTo>
                    <a:pt x="32" y="3"/>
                  </a:lnTo>
                  <a:lnTo>
                    <a:pt x="26" y="0"/>
                  </a:lnTo>
                  <a:lnTo>
                    <a:pt x="17" y="0"/>
                  </a:lnTo>
                  <a:lnTo>
                    <a:pt x="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20" name="Freeform 1026">
              <a:extLst>
                <a:ext uri="{FF2B5EF4-FFF2-40B4-BE49-F238E27FC236}">
                  <a16:creationId xmlns:a16="http://schemas.microsoft.com/office/drawing/2014/main" id="{E0442BCC-71B8-4493-9913-052CD2C1685A}"/>
                </a:ext>
              </a:extLst>
            </p:cNvPr>
            <p:cNvSpPr>
              <a:spLocks/>
            </p:cNvSpPr>
            <p:nvPr/>
          </p:nvSpPr>
          <p:spPr bwMode="auto">
            <a:xfrm flipH="1">
              <a:off x="703" y="1467"/>
              <a:ext cx="30" cy="22"/>
            </a:xfrm>
            <a:custGeom>
              <a:avLst/>
              <a:gdLst>
                <a:gd name="T0" fmla="*/ 0 w 130"/>
                <a:gd name="T1" fmla="*/ 0 h 95"/>
                <a:gd name="T2" fmla="*/ 0 w 130"/>
                <a:gd name="T3" fmla="*/ 0 h 95"/>
                <a:gd name="T4" fmla="*/ 0 w 130"/>
                <a:gd name="T5" fmla="*/ 0 h 95"/>
                <a:gd name="T6" fmla="*/ 0 w 130"/>
                <a:gd name="T7" fmla="*/ 0 h 95"/>
                <a:gd name="T8" fmla="*/ 0 w 130"/>
                <a:gd name="T9" fmla="*/ 0 h 95"/>
                <a:gd name="T10" fmla="*/ 0 w 130"/>
                <a:gd name="T11" fmla="*/ 0 h 95"/>
                <a:gd name="T12" fmla="*/ 0 w 130"/>
                <a:gd name="T13" fmla="*/ 0 h 95"/>
                <a:gd name="T14" fmla="*/ 0 w 130"/>
                <a:gd name="T15" fmla="*/ 0 h 95"/>
                <a:gd name="T16" fmla="*/ 0 w 130"/>
                <a:gd name="T17" fmla="*/ 0 h 95"/>
                <a:gd name="T18" fmla="*/ 0 w 130"/>
                <a:gd name="T19" fmla="*/ 0 h 95"/>
                <a:gd name="T20" fmla="*/ 0 w 130"/>
                <a:gd name="T21" fmla="*/ 0 h 95"/>
                <a:gd name="T22" fmla="*/ 0 w 130"/>
                <a:gd name="T23" fmla="*/ 0 h 95"/>
                <a:gd name="T24" fmla="*/ 0 w 130"/>
                <a:gd name="T25" fmla="*/ 0 h 95"/>
                <a:gd name="T26" fmla="*/ 0 w 130"/>
                <a:gd name="T27" fmla="*/ 0 h 95"/>
                <a:gd name="T28" fmla="*/ 0 w 130"/>
                <a:gd name="T29" fmla="*/ 0 h 95"/>
                <a:gd name="T30" fmla="*/ 0 w 130"/>
                <a:gd name="T31" fmla="*/ 0 h 95"/>
                <a:gd name="T32" fmla="*/ 0 w 130"/>
                <a:gd name="T33" fmla="*/ 0 h 95"/>
                <a:gd name="T34" fmla="*/ 0 w 130"/>
                <a:gd name="T35" fmla="*/ 0 h 95"/>
                <a:gd name="T36" fmla="*/ 0 w 130"/>
                <a:gd name="T37" fmla="*/ 0 h 95"/>
                <a:gd name="T38" fmla="*/ 0 w 130"/>
                <a:gd name="T39" fmla="*/ 0 h 95"/>
                <a:gd name="T40" fmla="*/ 0 w 130"/>
                <a:gd name="T41" fmla="*/ 0 h 95"/>
                <a:gd name="T42" fmla="*/ 0 w 130"/>
                <a:gd name="T43" fmla="*/ 0 h 95"/>
                <a:gd name="T44" fmla="*/ 0 w 130"/>
                <a:gd name="T45" fmla="*/ 0 h 95"/>
                <a:gd name="T46" fmla="*/ 0 w 130"/>
                <a:gd name="T47" fmla="*/ 0 h 95"/>
                <a:gd name="T48" fmla="*/ 0 w 130"/>
                <a:gd name="T49" fmla="*/ 0 h 95"/>
                <a:gd name="T50" fmla="*/ 0 w 130"/>
                <a:gd name="T51" fmla="*/ 0 h 95"/>
                <a:gd name="T52" fmla="*/ 0 w 130"/>
                <a:gd name="T53" fmla="*/ 0 h 95"/>
                <a:gd name="T54" fmla="*/ 0 w 130"/>
                <a:gd name="T55" fmla="*/ 0 h 95"/>
                <a:gd name="T56" fmla="*/ 0 w 130"/>
                <a:gd name="T57" fmla="*/ 0 h 95"/>
                <a:gd name="T58" fmla="*/ 0 w 130"/>
                <a:gd name="T59" fmla="*/ 0 h 95"/>
                <a:gd name="T60" fmla="*/ 0 w 130"/>
                <a:gd name="T61" fmla="*/ 0 h 95"/>
                <a:gd name="T62" fmla="*/ 0 w 130"/>
                <a:gd name="T63" fmla="*/ 0 h 95"/>
                <a:gd name="T64" fmla="*/ 0 w 130"/>
                <a:gd name="T65" fmla="*/ 0 h 9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0"/>
                <a:gd name="T100" fmla="*/ 0 h 95"/>
                <a:gd name="T101" fmla="*/ 130 w 130"/>
                <a:gd name="T102" fmla="*/ 95 h 9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0" h="95">
                  <a:moveTo>
                    <a:pt x="0" y="48"/>
                  </a:moveTo>
                  <a:lnTo>
                    <a:pt x="1" y="57"/>
                  </a:lnTo>
                  <a:lnTo>
                    <a:pt x="5" y="66"/>
                  </a:lnTo>
                  <a:lnTo>
                    <a:pt x="10" y="74"/>
                  </a:lnTo>
                  <a:lnTo>
                    <a:pt x="18" y="81"/>
                  </a:lnTo>
                  <a:lnTo>
                    <a:pt x="27" y="87"/>
                  </a:lnTo>
                  <a:lnTo>
                    <a:pt x="39" y="91"/>
                  </a:lnTo>
                  <a:lnTo>
                    <a:pt x="52" y="94"/>
                  </a:lnTo>
                  <a:lnTo>
                    <a:pt x="65" y="95"/>
                  </a:lnTo>
                  <a:lnTo>
                    <a:pt x="78" y="94"/>
                  </a:lnTo>
                  <a:lnTo>
                    <a:pt x="91" y="91"/>
                  </a:lnTo>
                  <a:lnTo>
                    <a:pt x="103" y="87"/>
                  </a:lnTo>
                  <a:lnTo>
                    <a:pt x="112" y="81"/>
                  </a:lnTo>
                  <a:lnTo>
                    <a:pt x="119" y="74"/>
                  </a:lnTo>
                  <a:lnTo>
                    <a:pt x="125" y="66"/>
                  </a:lnTo>
                  <a:lnTo>
                    <a:pt x="129" y="57"/>
                  </a:lnTo>
                  <a:lnTo>
                    <a:pt x="130" y="48"/>
                  </a:lnTo>
                  <a:lnTo>
                    <a:pt x="129" y="38"/>
                  </a:lnTo>
                  <a:lnTo>
                    <a:pt x="125" y="28"/>
                  </a:lnTo>
                  <a:lnTo>
                    <a:pt x="119" y="21"/>
                  </a:lnTo>
                  <a:lnTo>
                    <a:pt x="112" y="14"/>
                  </a:lnTo>
                  <a:lnTo>
                    <a:pt x="103" y="8"/>
                  </a:lnTo>
                  <a:lnTo>
                    <a:pt x="91" y="4"/>
                  </a:lnTo>
                  <a:lnTo>
                    <a:pt x="78" y="1"/>
                  </a:lnTo>
                  <a:lnTo>
                    <a:pt x="65" y="0"/>
                  </a:lnTo>
                  <a:lnTo>
                    <a:pt x="52" y="1"/>
                  </a:lnTo>
                  <a:lnTo>
                    <a:pt x="39" y="4"/>
                  </a:lnTo>
                  <a:lnTo>
                    <a:pt x="27" y="8"/>
                  </a:lnTo>
                  <a:lnTo>
                    <a:pt x="18" y="14"/>
                  </a:lnTo>
                  <a:lnTo>
                    <a:pt x="10" y="21"/>
                  </a:lnTo>
                  <a:lnTo>
                    <a:pt x="5" y="28"/>
                  </a:lnTo>
                  <a:lnTo>
                    <a:pt x="1" y="38"/>
                  </a:lnTo>
                  <a:lnTo>
                    <a:pt x="0"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21" name="Freeform 1027">
              <a:extLst>
                <a:ext uri="{FF2B5EF4-FFF2-40B4-BE49-F238E27FC236}">
                  <a16:creationId xmlns:a16="http://schemas.microsoft.com/office/drawing/2014/main" id="{F22DF013-CB55-439C-A92C-A1A503538F45}"/>
                </a:ext>
              </a:extLst>
            </p:cNvPr>
            <p:cNvSpPr>
              <a:spLocks/>
            </p:cNvSpPr>
            <p:nvPr/>
          </p:nvSpPr>
          <p:spPr bwMode="auto">
            <a:xfrm flipH="1">
              <a:off x="352" y="1467"/>
              <a:ext cx="29" cy="22"/>
            </a:xfrm>
            <a:custGeom>
              <a:avLst/>
              <a:gdLst>
                <a:gd name="T0" fmla="*/ 0 w 130"/>
                <a:gd name="T1" fmla="*/ 0 h 94"/>
                <a:gd name="T2" fmla="*/ 0 w 130"/>
                <a:gd name="T3" fmla="*/ 0 h 94"/>
                <a:gd name="T4" fmla="*/ 0 w 130"/>
                <a:gd name="T5" fmla="*/ 0 h 94"/>
                <a:gd name="T6" fmla="*/ 0 w 130"/>
                <a:gd name="T7" fmla="*/ 0 h 94"/>
                <a:gd name="T8" fmla="*/ 0 w 130"/>
                <a:gd name="T9" fmla="*/ 0 h 94"/>
                <a:gd name="T10" fmla="*/ 0 w 130"/>
                <a:gd name="T11" fmla="*/ 0 h 94"/>
                <a:gd name="T12" fmla="*/ 0 w 130"/>
                <a:gd name="T13" fmla="*/ 0 h 94"/>
                <a:gd name="T14" fmla="*/ 0 w 130"/>
                <a:gd name="T15" fmla="*/ 0 h 94"/>
                <a:gd name="T16" fmla="*/ 0 w 130"/>
                <a:gd name="T17" fmla="*/ 0 h 94"/>
                <a:gd name="T18" fmla="*/ 0 w 130"/>
                <a:gd name="T19" fmla="*/ 0 h 94"/>
                <a:gd name="T20" fmla="*/ 0 w 130"/>
                <a:gd name="T21" fmla="*/ 0 h 94"/>
                <a:gd name="T22" fmla="*/ 0 w 130"/>
                <a:gd name="T23" fmla="*/ 0 h 94"/>
                <a:gd name="T24" fmla="*/ 0 w 130"/>
                <a:gd name="T25" fmla="*/ 0 h 94"/>
                <a:gd name="T26" fmla="*/ 0 w 130"/>
                <a:gd name="T27" fmla="*/ 0 h 94"/>
                <a:gd name="T28" fmla="*/ 0 w 130"/>
                <a:gd name="T29" fmla="*/ 0 h 94"/>
                <a:gd name="T30" fmla="*/ 0 w 130"/>
                <a:gd name="T31" fmla="*/ 0 h 94"/>
                <a:gd name="T32" fmla="*/ 0 w 130"/>
                <a:gd name="T33" fmla="*/ 0 h 94"/>
                <a:gd name="T34" fmla="*/ 0 w 130"/>
                <a:gd name="T35" fmla="*/ 0 h 94"/>
                <a:gd name="T36" fmla="*/ 0 w 130"/>
                <a:gd name="T37" fmla="*/ 0 h 94"/>
                <a:gd name="T38" fmla="*/ 0 w 130"/>
                <a:gd name="T39" fmla="*/ 0 h 94"/>
                <a:gd name="T40" fmla="*/ 0 w 130"/>
                <a:gd name="T41" fmla="*/ 0 h 94"/>
                <a:gd name="T42" fmla="*/ 0 w 130"/>
                <a:gd name="T43" fmla="*/ 0 h 94"/>
                <a:gd name="T44" fmla="*/ 0 w 130"/>
                <a:gd name="T45" fmla="*/ 0 h 94"/>
                <a:gd name="T46" fmla="*/ 0 w 130"/>
                <a:gd name="T47" fmla="*/ 0 h 94"/>
                <a:gd name="T48" fmla="*/ 0 w 130"/>
                <a:gd name="T49" fmla="*/ 0 h 94"/>
                <a:gd name="T50" fmla="*/ 0 w 130"/>
                <a:gd name="T51" fmla="*/ 0 h 94"/>
                <a:gd name="T52" fmla="*/ 0 w 130"/>
                <a:gd name="T53" fmla="*/ 0 h 94"/>
                <a:gd name="T54" fmla="*/ 0 w 130"/>
                <a:gd name="T55" fmla="*/ 0 h 94"/>
                <a:gd name="T56" fmla="*/ 0 w 130"/>
                <a:gd name="T57" fmla="*/ 0 h 94"/>
                <a:gd name="T58" fmla="*/ 0 w 130"/>
                <a:gd name="T59" fmla="*/ 0 h 94"/>
                <a:gd name="T60" fmla="*/ 0 w 130"/>
                <a:gd name="T61" fmla="*/ 0 h 94"/>
                <a:gd name="T62" fmla="*/ 0 w 130"/>
                <a:gd name="T63" fmla="*/ 0 h 94"/>
                <a:gd name="T64" fmla="*/ 0 w 130"/>
                <a:gd name="T65" fmla="*/ 0 h 9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0"/>
                <a:gd name="T100" fmla="*/ 0 h 94"/>
                <a:gd name="T101" fmla="*/ 130 w 130"/>
                <a:gd name="T102" fmla="*/ 94 h 9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0" h="94">
                  <a:moveTo>
                    <a:pt x="0" y="47"/>
                  </a:moveTo>
                  <a:lnTo>
                    <a:pt x="2" y="57"/>
                  </a:lnTo>
                  <a:lnTo>
                    <a:pt x="6" y="65"/>
                  </a:lnTo>
                  <a:lnTo>
                    <a:pt x="11" y="74"/>
                  </a:lnTo>
                  <a:lnTo>
                    <a:pt x="19" y="81"/>
                  </a:lnTo>
                  <a:lnTo>
                    <a:pt x="28" y="86"/>
                  </a:lnTo>
                  <a:lnTo>
                    <a:pt x="39" y="90"/>
                  </a:lnTo>
                  <a:lnTo>
                    <a:pt x="52" y="92"/>
                  </a:lnTo>
                  <a:lnTo>
                    <a:pt x="65" y="94"/>
                  </a:lnTo>
                  <a:lnTo>
                    <a:pt x="78" y="92"/>
                  </a:lnTo>
                  <a:lnTo>
                    <a:pt x="91" y="90"/>
                  </a:lnTo>
                  <a:lnTo>
                    <a:pt x="102" y="86"/>
                  </a:lnTo>
                  <a:lnTo>
                    <a:pt x="112" y="81"/>
                  </a:lnTo>
                  <a:lnTo>
                    <a:pt x="120" y="74"/>
                  </a:lnTo>
                  <a:lnTo>
                    <a:pt x="125" y="65"/>
                  </a:lnTo>
                  <a:lnTo>
                    <a:pt x="129" y="57"/>
                  </a:lnTo>
                  <a:lnTo>
                    <a:pt x="130" y="47"/>
                  </a:lnTo>
                  <a:lnTo>
                    <a:pt x="129" y="36"/>
                  </a:lnTo>
                  <a:lnTo>
                    <a:pt x="125" y="28"/>
                  </a:lnTo>
                  <a:lnTo>
                    <a:pt x="120" y="19"/>
                  </a:lnTo>
                  <a:lnTo>
                    <a:pt x="112" y="13"/>
                  </a:lnTo>
                  <a:lnTo>
                    <a:pt x="102" y="8"/>
                  </a:lnTo>
                  <a:lnTo>
                    <a:pt x="91" y="4"/>
                  </a:lnTo>
                  <a:lnTo>
                    <a:pt x="78" y="1"/>
                  </a:lnTo>
                  <a:lnTo>
                    <a:pt x="65" y="0"/>
                  </a:lnTo>
                  <a:lnTo>
                    <a:pt x="52" y="1"/>
                  </a:lnTo>
                  <a:lnTo>
                    <a:pt x="39" y="4"/>
                  </a:lnTo>
                  <a:lnTo>
                    <a:pt x="28" y="8"/>
                  </a:lnTo>
                  <a:lnTo>
                    <a:pt x="19" y="13"/>
                  </a:lnTo>
                  <a:lnTo>
                    <a:pt x="11" y="19"/>
                  </a:lnTo>
                  <a:lnTo>
                    <a:pt x="6" y="28"/>
                  </a:lnTo>
                  <a:lnTo>
                    <a:pt x="2" y="36"/>
                  </a:lnTo>
                  <a:lnTo>
                    <a:pt x="0"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22" name="Freeform 1028">
              <a:extLst>
                <a:ext uri="{FF2B5EF4-FFF2-40B4-BE49-F238E27FC236}">
                  <a16:creationId xmlns:a16="http://schemas.microsoft.com/office/drawing/2014/main" id="{D6769D18-E919-4768-BF97-F75834655AE8}"/>
                </a:ext>
              </a:extLst>
            </p:cNvPr>
            <p:cNvSpPr>
              <a:spLocks/>
            </p:cNvSpPr>
            <p:nvPr/>
          </p:nvSpPr>
          <p:spPr bwMode="auto">
            <a:xfrm flipH="1">
              <a:off x="833" y="1468"/>
              <a:ext cx="29" cy="21"/>
            </a:xfrm>
            <a:custGeom>
              <a:avLst/>
              <a:gdLst>
                <a:gd name="T0" fmla="*/ 0 w 130"/>
                <a:gd name="T1" fmla="*/ 0 h 95"/>
                <a:gd name="T2" fmla="*/ 0 w 130"/>
                <a:gd name="T3" fmla="*/ 0 h 95"/>
                <a:gd name="T4" fmla="*/ 0 w 130"/>
                <a:gd name="T5" fmla="*/ 0 h 95"/>
                <a:gd name="T6" fmla="*/ 0 w 130"/>
                <a:gd name="T7" fmla="*/ 0 h 95"/>
                <a:gd name="T8" fmla="*/ 0 w 130"/>
                <a:gd name="T9" fmla="*/ 0 h 95"/>
                <a:gd name="T10" fmla="*/ 0 w 130"/>
                <a:gd name="T11" fmla="*/ 0 h 95"/>
                <a:gd name="T12" fmla="*/ 0 w 130"/>
                <a:gd name="T13" fmla="*/ 0 h 95"/>
                <a:gd name="T14" fmla="*/ 0 w 130"/>
                <a:gd name="T15" fmla="*/ 0 h 95"/>
                <a:gd name="T16" fmla="*/ 0 w 130"/>
                <a:gd name="T17" fmla="*/ 0 h 95"/>
                <a:gd name="T18" fmla="*/ 0 w 130"/>
                <a:gd name="T19" fmla="*/ 0 h 95"/>
                <a:gd name="T20" fmla="*/ 0 w 130"/>
                <a:gd name="T21" fmla="*/ 0 h 95"/>
                <a:gd name="T22" fmla="*/ 0 w 130"/>
                <a:gd name="T23" fmla="*/ 0 h 95"/>
                <a:gd name="T24" fmla="*/ 0 w 130"/>
                <a:gd name="T25" fmla="*/ 0 h 95"/>
                <a:gd name="T26" fmla="*/ 0 w 130"/>
                <a:gd name="T27" fmla="*/ 0 h 95"/>
                <a:gd name="T28" fmla="*/ 0 w 130"/>
                <a:gd name="T29" fmla="*/ 0 h 95"/>
                <a:gd name="T30" fmla="*/ 0 w 130"/>
                <a:gd name="T31" fmla="*/ 0 h 95"/>
                <a:gd name="T32" fmla="*/ 0 w 130"/>
                <a:gd name="T33" fmla="*/ 0 h 95"/>
                <a:gd name="T34" fmla="*/ 0 w 130"/>
                <a:gd name="T35" fmla="*/ 0 h 95"/>
                <a:gd name="T36" fmla="*/ 0 w 130"/>
                <a:gd name="T37" fmla="*/ 0 h 95"/>
                <a:gd name="T38" fmla="*/ 0 w 130"/>
                <a:gd name="T39" fmla="*/ 0 h 95"/>
                <a:gd name="T40" fmla="*/ 0 w 130"/>
                <a:gd name="T41" fmla="*/ 0 h 95"/>
                <a:gd name="T42" fmla="*/ 0 w 130"/>
                <a:gd name="T43" fmla="*/ 0 h 95"/>
                <a:gd name="T44" fmla="*/ 0 w 130"/>
                <a:gd name="T45" fmla="*/ 0 h 95"/>
                <a:gd name="T46" fmla="*/ 0 w 130"/>
                <a:gd name="T47" fmla="*/ 0 h 95"/>
                <a:gd name="T48" fmla="*/ 0 w 130"/>
                <a:gd name="T49" fmla="*/ 0 h 95"/>
                <a:gd name="T50" fmla="*/ 0 w 130"/>
                <a:gd name="T51" fmla="*/ 0 h 95"/>
                <a:gd name="T52" fmla="*/ 0 w 130"/>
                <a:gd name="T53" fmla="*/ 0 h 95"/>
                <a:gd name="T54" fmla="*/ 0 w 130"/>
                <a:gd name="T55" fmla="*/ 0 h 95"/>
                <a:gd name="T56" fmla="*/ 0 w 130"/>
                <a:gd name="T57" fmla="*/ 0 h 95"/>
                <a:gd name="T58" fmla="*/ 0 w 130"/>
                <a:gd name="T59" fmla="*/ 0 h 95"/>
                <a:gd name="T60" fmla="*/ 0 w 130"/>
                <a:gd name="T61" fmla="*/ 0 h 95"/>
                <a:gd name="T62" fmla="*/ 0 w 130"/>
                <a:gd name="T63" fmla="*/ 0 h 95"/>
                <a:gd name="T64" fmla="*/ 0 w 130"/>
                <a:gd name="T65" fmla="*/ 0 h 9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0"/>
                <a:gd name="T100" fmla="*/ 0 h 95"/>
                <a:gd name="T101" fmla="*/ 130 w 130"/>
                <a:gd name="T102" fmla="*/ 95 h 9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0" h="95">
                  <a:moveTo>
                    <a:pt x="0" y="47"/>
                  </a:moveTo>
                  <a:lnTo>
                    <a:pt x="1" y="57"/>
                  </a:lnTo>
                  <a:lnTo>
                    <a:pt x="5" y="66"/>
                  </a:lnTo>
                  <a:lnTo>
                    <a:pt x="10" y="74"/>
                  </a:lnTo>
                  <a:lnTo>
                    <a:pt x="18" y="80"/>
                  </a:lnTo>
                  <a:lnTo>
                    <a:pt x="27" y="87"/>
                  </a:lnTo>
                  <a:lnTo>
                    <a:pt x="39" y="91"/>
                  </a:lnTo>
                  <a:lnTo>
                    <a:pt x="52" y="93"/>
                  </a:lnTo>
                  <a:lnTo>
                    <a:pt x="65" y="95"/>
                  </a:lnTo>
                  <a:lnTo>
                    <a:pt x="78" y="93"/>
                  </a:lnTo>
                  <a:lnTo>
                    <a:pt x="91" y="91"/>
                  </a:lnTo>
                  <a:lnTo>
                    <a:pt x="101" y="87"/>
                  </a:lnTo>
                  <a:lnTo>
                    <a:pt x="112" y="80"/>
                  </a:lnTo>
                  <a:lnTo>
                    <a:pt x="120" y="74"/>
                  </a:lnTo>
                  <a:lnTo>
                    <a:pt x="125" y="66"/>
                  </a:lnTo>
                  <a:lnTo>
                    <a:pt x="129" y="57"/>
                  </a:lnTo>
                  <a:lnTo>
                    <a:pt x="130" y="47"/>
                  </a:lnTo>
                  <a:lnTo>
                    <a:pt x="129" y="38"/>
                  </a:lnTo>
                  <a:lnTo>
                    <a:pt x="125" y="28"/>
                  </a:lnTo>
                  <a:lnTo>
                    <a:pt x="120" y="21"/>
                  </a:lnTo>
                  <a:lnTo>
                    <a:pt x="112" y="13"/>
                  </a:lnTo>
                  <a:lnTo>
                    <a:pt x="101" y="8"/>
                  </a:lnTo>
                  <a:lnTo>
                    <a:pt x="91" y="4"/>
                  </a:lnTo>
                  <a:lnTo>
                    <a:pt x="78" y="1"/>
                  </a:lnTo>
                  <a:lnTo>
                    <a:pt x="65" y="0"/>
                  </a:lnTo>
                  <a:lnTo>
                    <a:pt x="52" y="1"/>
                  </a:lnTo>
                  <a:lnTo>
                    <a:pt x="39" y="4"/>
                  </a:lnTo>
                  <a:lnTo>
                    <a:pt x="27" y="8"/>
                  </a:lnTo>
                  <a:lnTo>
                    <a:pt x="18" y="13"/>
                  </a:lnTo>
                  <a:lnTo>
                    <a:pt x="10" y="21"/>
                  </a:lnTo>
                  <a:lnTo>
                    <a:pt x="5" y="28"/>
                  </a:lnTo>
                  <a:lnTo>
                    <a:pt x="1" y="38"/>
                  </a:lnTo>
                  <a:lnTo>
                    <a:pt x="0"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23" name="Freeform 1029">
              <a:extLst>
                <a:ext uri="{FF2B5EF4-FFF2-40B4-BE49-F238E27FC236}">
                  <a16:creationId xmlns:a16="http://schemas.microsoft.com/office/drawing/2014/main" id="{566AA009-7D17-474E-8E85-1920CC69A250}"/>
                </a:ext>
              </a:extLst>
            </p:cNvPr>
            <p:cNvSpPr>
              <a:spLocks/>
            </p:cNvSpPr>
            <p:nvPr/>
          </p:nvSpPr>
          <p:spPr bwMode="auto">
            <a:xfrm flipH="1">
              <a:off x="363" y="1350"/>
              <a:ext cx="49" cy="134"/>
            </a:xfrm>
            <a:custGeom>
              <a:avLst/>
              <a:gdLst>
                <a:gd name="T0" fmla="*/ 0 w 218"/>
                <a:gd name="T1" fmla="*/ 0 h 582"/>
                <a:gd name="T2" fmla="*/ 0 w 218"/>
                <a:gd name="T3" fmla="*/ 0 h 582"/>
                <a:gd name="T4" fmla="*/ 0 w 218"/>
                <a:gd name="T5" fmla="*/ 0 h 582"/>
                <a:gd name="T6" fmla="*/ 0 w 218"/>
                <a:gd name="T7" fmla="*/ 0 h 582"/>
                <a:gd name="T8" fmla="*/ 0 w 218"/>
                <a:gd name="T9" fmla="*/ 0 h 582"/>
                <a:gd name="T10" fmla="*/ 0 w 218"/>
                <a:gd name="T11" fmla="*/ 0 h 582"/>
                <a:gd name="T12" fmla="*/ 0 w 218"/>
                <a:gd name="T13" fmla="*/ 0 h 582"/>
                <a:gd name="T14" fmla="*/ 0 w 218"/>
                <a:gd name="T15" fmla="*/ 0 h 582"/>
                <a:gd name="T16" fmla="*/ 0 w 218"/>
                <a:gd name="T17" fmla="*/ 0 h 582"/>
                <a:gd name="T18" fmla="*/ 0 w 218"/>
                <a:gd name="T19" fmla="*/ 0 h 582"/>
                <a:gd name="T20" fmla="*/ 0 w 218"/>
                <a:gd name="T21" fmla="*/ 0 h 582"/>
                <a:gd name="T22" fmla="*/ 0 w 218"/>
                <a:gd name="T23" fmla="*/ 0 h 582"/>
                <a:gd name="T24" fmla="*/ 0 w 218"/>
                <a:gd name="T25" fmla="*/ 0 h 582"/>
                <a:gd name="T26" fmla="*/ 0 w 218"/>
                <a:gd name="T27" fmla="*/ 0 h 582"/>
                <a:gd name="T28" fmla="*/ 0 w 218"/>
                <a:gd name="T29" fmla="*/ 0 h 582"/>
                <a:gd name="T30" fmla="*/ 0 w 218"/>
                <a:gd name="T31" fmla="*/ 0 h 582"/>
                <a:gd name="T32" fmla="*/ 0 w 218"/>
                <a:gd name="T33" fmla="*/ 0 h 582"/>
                <a:gd name="T34" fmla="*/ 0 w 218"/>
                <a:gd name="T35" fmla="*/ 0 h 582"/>
                <a:gd name="T36" fmla="*/ 0 w 218"/>
                <a:gd name="T37" fmla="*/ 0 h 58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8"/>
                <a:gd name="T58" fmla="*/ 0 h 582"/>
                <a:gd name="T59" fmla="*/ 218 w 218"/>
                <a:gd name="T60" fmla="*/ 582 h 58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8" h="582">
                  <a:moveTo>
                    <a:pt x="16" y="1"/>
                  </a:moveTo>
                  <a:lnTo>
                    <a:pt x="8" y="5"/>
                  </a:lnTo>
                  <a:lnTo>
                    <a:pt x="3" y="13"/>
                  </a:lnTo>
                  <a:lnTo>
                    <a:pt x="0" y="21"/>
                  </a:lnTo>
                  <a:lnTo>
                    <a:pt x="1" y="29"/>
                  </a:lnTo>
                  <a:lnTo>
                    <a:pt x="175" y="566"/>
                  </a:lnTo>
                  <a:lnTo>
                    <a:pt x="179" y="574"/>
                  </a:lnTo>
                  <a:lnTo>
                    <a:pt x="187" y="579"/>
                  </a:lnTo>
                  <a:lnTo>
                    <a:pt x="195" y="582"/>
                  </a:lnTo>
                  <a:lnTo>
                    <a:pt x="204" y="580"/>
                  </a:lnTo>
                  <a:lnTo>
                    <a:pt x="211" y="577"/>
                  </a:lnTo>
                  <a:lnTo>
                    <a:pt x="216" y="570"/>
                  </a:lnTo>
                  <a:lnTo>
                    <a:pt x="218" y="562"/>
                  </a:lnTo>
                  <a:lnTo>
                    <a:pt x="217" y="553"/>
                  </a:lnTo>
                  <a:lnTo>
                    <a:pt x="43" y="16"/>
                  </a:lnTo>
                  <a:lnTo>
                    <a:pt x="39" y="8"/>
                  </a:lnTo>
                  <a:lnTo>
                    <a:pt x="32" y="3"/>
                  </a:lnTo>
                  <a:lnTo>
                    <a:pt x="25" y="0"/>
                  </a:lnTo>
                  <a:lnTo>
                    <a:pt x="1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24" name="Freeform 1030">
              <a:extLst>
                <a:ext uri="{FF2B5EF4-FFF2-40B4-BE49-F238E27FC236}">
                  <a16:creationId xmlns:a16="http://schemas.microsoft.com/office/drawing/2014/main" id="{2C04B12B-96A3-467E-938B-2F03257733AB}"/>
                </a:ext>
              </a:extLst>
            </p:cNvPr>
            <p:cNvSpPr>
              <a:spLocks/>
            </p:cNvSpPr>
            <p:nvPr/>
          </p:nvSpPr>
          <p:spPr bwMode="auto">
            <a:xfrm flipH="1">
              <a:off x="443" y="1364"/>
              <a:ext cx="49" cy="53"/>
            </a:xfrm>
            <a:custGeom>
              <a:avLst/>
              <a:gdLst>
                <a:gd name="T0" fmla="*/ 0 w 213"/>
                <a:gd name="T1" fmla="*/ 0 h 230"/>
                <a:gd name="T2" fmla="*/ 0 w 213"/>
                <a:gd name="T3" fmla="*/ 0 h 230"/>
                <a:gd name="T4" fmla="*/ 0 w 213"/>
                <a:gd name="T5" fmla="*/ 0 h 230"/>
                <a:gd name="T6" fmla="*/ 0 w 213"/>
                <a:gd name="T7" fmla="*/ 0 h 230"/>
                <a:gd name="T8" fmla="*/ 0 w 213"/>
                <a:gd name="T9" fmla="*/ 0 h 230"/>
                <a:gd name="T10" fmla="*/ 0 w 213"/>
                <a:gd name="T11" fmla="*/ 0 h 230"/>
                <a:gd name="T12" fmla="*/ 0 w 213"/>
                <a:gd name="T13" fmla="*/ 0 h 230"/>
                <a:gd name="T14" fmla="*/ 0 w 213"/>
                <a:gd name="T15" fmla="*/ 0 h 230"/>
                <a:gd name="T16" fmla="*/ 0 w 213"/>
                <a:gd name="T17" fmla="*/ 0 h 230"/>
                <a:gd name="T18" fmla="*/ 0 w 213"/>
                <a:gd name="T19" fmla="*/ 0 h 230"/>
                <a:gd name="T20" fmla="*/ 0 w 213"/>
                <a:gd name="T21" fmla="*/ 0 h 230"/>
                <a:gd name="T22" fmla="*/ 0 w 213"/>
                <a:gd name="T23" fmla="*/ 0 h 230"/>
                <a:gd name="T24" fmla="*/ 0 w 213"/>
                <a:gd name="T25" fmla="*/ 0 h 230"/>
                <a:gd name="T26" fmla="*/ 0 w 213"/>
                <a:gd name="T27" fmla="*/ 0 h 230"/>
                <a:gd name="T28" fmla="*/ 0 w 213"/>
                <a:gd name="T29" fmla="*/ 0 h 230"/>
                <a:gd name="T30" fmla="*/ 0 w 213"/>
                <a:gd name="T31" fmla="*/ 0 h 230"/>
                <a:gd name="T32" fmla="*/ 0 w 213"/>
                <a:gd name="T33" fmla="*/ 0 h 230"/>
                <a:gd name="T34" fmla="*/ 0 w 213"/>
                <a:gd name="T35" fmla="*/ 0 h 230"/>
                <a:gd name="T36" fmla="*/ 0 w 213"/>
                <a:gd name="T37" fmla="*/ 0 h 230"/>
                <a:gd name="T38" fmla="*/ 0 w 213"/>
                <a:gd name="T39" fmla="*/ 0 h 230"/>
                <a:gd name="T40" fmla="*/ 0 w 213"/>
                <a:gd name="T41" fmla="*/ 0 h 230"/>
                <a:gd name="T42" fmla="*/ 0 w 213"/>
                <a:gd name="T43" fmla="*/ 0 h 230"/>
                <a:gd name="T44" fmla="*/ 0 w 213"/>
                <a:gd name="T45" fmla="*/ 0 h 230"/>
                <a:gd name="T46" fmla="*/ 0 w 213"/>
                <a:gd name="T47" fmla="*/ 0 h 230"/>
                <a:gd name="T48" fmla="*/ 0 w 213"/>
                <a:gd name="T49" fmla="*/ 0 h 230"/>
                <a:gd name="T50" fmla="*/ 0 w 213"/>
                <a:gd name="T51" fmla="*/ 0 h 230"/>
                <a:gd name="T52" fmla="*/ 0 w 213"/>
                <a:gd name="T53" fmla="*/ 0 h 230"/>
                <a:gd name="T54" fmla="*/ 0 w 213"/>
                <a:gd name="T55" fmla="*/ 0 h 230"/>
                <a:gd name="T56" fmla="*/ 0 w 213"/>
                <a:gd name="T57" fmla="*/ 0 h 230"/>
                <a:gd name="T58" fmla="*/ 0 w 213"/>
                <a:gd name="T59" fmla="*/ 0 h 230"/>
                <a:gd name="T60" fmla="*/ 0 w 213"/>
                <a:gd name="T61" fmla="*/ 0 h 230"/>
                <a:gd name="T62" fmla="*/ 0 w 213"/>
                <a:gd name="T63" fmla="*/ 0 h 230"/>
                <a:gd name="T64" fmla="*/ 0 w 213"/>
                <a:gd name="T65" fmla="*/ 0 h 230"/>
                <a:gd name="T66" fmla="*/ 0 w 213"/>
                <a:gd name="T67" fmla="*/ 0 h 230"/>
                <a:gd name="T68" fmla="*/ 0 w 213"/>
                <a:gd name="T69" fmla="*/ 0 h 230"/>
                <a:gd name="T70" fmla="*/ 0 w 213"/>
                <a:gd name="T71" fmla="*/ 0 h 230"/>
                <a:gd name="T72" fmla="*/ 0 w 213"/>
                <a:gd name="T73" fmla="*/ 0 h 230"/>
                <a:gd name="T74" fmla="*/ 0 w 213"/>
                <a:gd name="T75" fmla="*/ 0 h 23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3"/>
                <a:gd name="T115" fmla="*/ 0 h 230"/>
                <a:gd name="T116" fmla="*/ 213 w 213"/>
                <a:gd name="T117" fmla="*/ 230 h 23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3" h="230">
                  <a:moveTo>
                    <a:pt x="46" y="21"/>
                  </a:moveTo>
                  <a:lnTo>
                    <a:pt x="33" y="34"/>
                  </a:lnTo>
                  <a:lnTo>
                    <a:pt x="22" y="49"/>
                  </a:lnTo>
                  <a:lnTo>
                    <a:pt x="13" y="67"/>
                  </a:lnTo>
                  <a:lnTo>
                    <a:pt x="6" y="88"/>
                  </a:lnTo>
                  <a:lnTo>
                    <a:pt x="2" y="113"/>
                  </a:lnTo>
                  <a:lnTo>
                    <a:pt x="0" y="139"/>
                  </a:lnTo>
                  <a:lnTo>
                    <a:pt x="0" y="169"/>
                  </a:lnTo>
                  <a:lnTo>
                    <a:pt x="1" y="200"/>
                  </a:lnTo>
                  <a:lnTo>
                    <a:pt x="3" y="209"/>
                  </a:lnTo>
                  <a:lnTo>
                    <a:pt x="9" y="216"/>
                  </a:lnTo>
                  <a:lnTo>
                    <a:pt x="16" y="220"/>
                  </a:lnTo>
                  <a:lnTo>
                    <a:pt x="24" y="221"/>
                  </a:lnTo>
                  <a:lnTo>
                    <a:pt x="33" y="218"/>
                  </a:lnTo>
                  <a:lnTo>
                    <a:pt x="40" y="213"/>
                  </a:lnTo>
                  <a:lnTo>
                    <a:pt x="44" y="205"/>
                  </a:lnTo>
                  <a:lnTo>
                    <a:pt x="45" y="196"/>
                  </a:lnTo>
                  <a:lnTo>
                    <a:pt x="44" y="139"/>
                  </a:lnTo>
                  <a:lnTo>
                    <a:pt x="49" y="97"/>
                  </a:lnTo>
                  <a:lnTo>
                    <a:pt x="61" y="71"/>
                  </a:lnTo>
                  <a:lnTo>
                    <a:pt x="74" y="56"/>
                  </a:lnTo>
                  <a:lnTo>
                    <a:pt x="81" y="51"/>
                  </a:lnTo>
                  <a:lnTo>
                    <a:pt x="91" y="47"/>
                  </a:lnTo>
                  <a:lnTo>
                    <a:pt x="98" y="44"/>
                  </a:lnTo>
                  <a:lnTo>
                    <a:pt x="106" y="44"/>
                  </a:lnTo>
                  <a:lnTo>
                    <a:pt x="113" y="44"/>
                  </a:lnTo>
                  <a:lnTo>
                    <a:pt x="118" y="44"/>
                  </a:lnTo>
                  <a:lnTo>
                    <a:pt x="122" y="45"/>
                  </a:lnTo>
                  <a:lnTo>
                    <a:pt x="123" y="45"/>
                  </a:lnTo>
                  <a:lnTo>
                    <a:pt x="124" y="45"/>
                  </a:lnTo>
                  <a:lnTo>
                    <a:pt x="126" y="45"/>
                  </a:lnTo>
                  <a:lnTo>
                    <a:pt x="126" y="47"/>
                  </a:lnTo>
                  <a:lnTo>
                    <a:pt x="127" y="47"/>
                  </a:lnTo>
                  <a:lnTo>
                    <a:pt x="133" y="48"/>
                  </a:lnTo>
                  <a:lnTo>
                    <a:pt x="140" y="51"/>
                  </a:lnTo>
                  <a:lnTo>
                    <a:pt x="145" y="54"/>
                  </a:lnTo>
                  <a:lnTo>
                    <a:pt x="150" y="60"/>
                  </a:lnTo>
                  <a:lnTo>
                    <a:pt x="165" y="94"/>
                  </a:lnTo>
                  <a:lnTo>
                    <a:pt x="170" y="135"/>
                  </a:lnTo>
                  <a:lnTo>
                    <a:pt x="169" y="176"/>
                  </a:lnTo>
                  <a:lnTo>
                    <a:pt x="166" y="204"/>
                  </a:lnTo>
                  <a:lnTo>
                    <a:pt x="166" y="213"/>
                  </a:lnTo>
                  <a:lnTo>
                    <a:pt x="169" y="221"/>
                  </a:lnTo>
                  <a:lnTo>
                    <a:pt x="175" y="226"/>
                  </a:lnTo>
                  <a:lnTo>
                    <a:pt x="183" y="230"/>
                  </a:lnTo>
                  <a:lnTo>
                    <a:pt x="192" y="229"/>
                  </a:lnTo>
                  <a:lnTo>
                    <a:pt x="200" y="226"/>
                  </a:lnTo>
                  <a:lnTo>
                    <a:pt x="205" y="220"/>
                  </a:lnTo>
                  <a:lnTo>
                    <a:pt x="209" y="212"/>
                  </a:lnTo>
                  <a:lnTo>
                    <a:pt x="210" y="203"/>
                  </a:lnTo>
                  <a:lnTo>
                    <a:pt x="211" y="186"/>
                  </a:lnTo>
                  <a:lnTo>
                    <a:pt x="213" y="165"/>
                  </a:lnTo>
                  <a:lnTo>
                    <a:pt x="213" y="139"/>
                  </a:lnTo>
                  <a:lnTo>
                    <a:pt x="211" y="112"/>
                  </a:lnTo>
                  <a:lnTo>
                    <a:pt x="206" y="83"/>
                  </a:lnTo>
                  <a:lnTo>
                    <a:pt x="198" y="57"/>
                  </a:lnTo>
                  <a:lnTo>
                    <a:pt x="185" y="34"/>
                  </a:lnTo>
                  <a:lnTo>
                    <a:pt x="180" y="27"/>
                  </a:lnTo>
                  <a:lnTo>
                    <a:pt x="175" y="22"/>
                  </a:lnTo>
                  <a:lnTo>
                    <a:pt x="169" y="17"/>
                  </a:lnTo>
                  <a:lnTo>
                    <a:pt x="162" y="12"/>
                  </a:lnTo>
                  <a:lnTo>
                    <a:pt x="154" y="9"/>
                  </a:lnTo>
                  <a:lnTo>
                    <a:pt x="146" y="6"/>
                  </a:lnTo>
                  <a:lnTo>
                    <a:pt x="139" y="4"/>
                  </a:lnTo>
                  <a:lnTo>
                    <a:pt x="131" y="2"/>
                  </a:lnTo>
                  <a:lnTo>
                    <a:pt x="132" y="2"/>
                  </a:lnTo>
                  <a:lnTo>
                    <a:pt x="133" y="2"/>
                  </a:lnTo>
                  <a:lnTo>
                    <a:pt x="133" y="4"/>
                  </a:lnTo>
                  <a:lnTo>
                    <a:pt x="135" y="4"/>
                  </a:lnTo>
                  <a:lnTo>
                    <a:pt x="132" y="2"/>
                  </a:lnTo>
                  <a:lnTo>
                    <a:pt x="126" y="1"/>
                  </a:lnTo>
                  <a:lnTo>
                    <a:pt x="117" y="0"/>
                  </a:lnTo>
                  <a:lnTo>
                    <a:pt x="105" y="0"/>
                  </a:lnTo>
                  <a:lnTo>
                    <a:pt x="91" y="1"/>
                  </a:lnTo>
                  <a:lnTo>
                    <a:pt x="76" y="4"/>
                  </a:lnTo>
                  <a:lnTo>
                    <a:pt x="61" y="10"/>
                  </a:lnTo>
                  <a:lnTo>
                    <a:pt x="46"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25" name="Freeform 1031">
              <a:extLst>
                <a:ext uri="{FF2B5EF4-FFF2-40B4-BE49-F238E27FC236}">
                  <a16:creationId xmlns:a16="http://schemas.microsoft.com/office/drawing/2014/main" id="{41534E7F-54C9-488B-B6FE-26B23562C045}"/>
                </a:ext>
              </a:extLst>
            </p:cNvPr>
            <p:cNvSpPr>
              <a:spLocks/>
            </p:cNvSpPr>
            <p:nvPr/>
          </p:nvSpPr>
          <p:spPr bwMode="auto">
            <a:xfrm flipH="1">
              <a:off x="541" y="1408"/>
              <a:ext cx="179" cy="66"/>
            </a:xfrm>
            <a:custGeom>
              <a:avLst/>
              <a:gdLst>
                <a:gd name="T0" fmla="*/ 0 w 778"/>
                <a:gd name="T1" fmla="*/ 0 h 286"/>
                <a:gd name="T2" fmla="*/ 0 w 778"/>
                <a:gd name="T3" fmla="*/ 0 h 286"/>
                <a:gd name="T4" fmla="*/ 0 w 778"/>
                <a:gd name="T5" fmla="*/ 0 h 286"/>
                <a:gd name="T6" fmla="*/ 0 w 778"/>
                <a:gd name="T7" fmla="*/ 0 h 286"/>
                <a:gd name="T8" fmla="*/ 0 w 778"/>
                <a:gd name="T9" fmla="*/ 0 h 286"/>
                <a:gd name="T10" fmla="*/ 0 w 778"/>
                <a:gd name="T11" fmla="*/ 0 h 286"/>
                <a:gd name="T12" fmla="*/ 0 w 778"/>
                <a:gd name="T13" fmla="*/ 0 h 286"/>
                <a:gd name="T14" fmla="*/ 0 w 778"/>
                <a:gd name="T15" fmla="*/ 0 h 286"/>
                <a:gd name="T16" fmla="*/ 0 w 778"/>
                <a:gd name="T17" fmla="*/ 0 h 286"/>
                <a:gd name="T18" fmla="*/ 0 w 778"/>
                <a:gd name="T19" fmla="*/ 0 h 286"/>
                <a:gd name="T20" fmla="*/ 0 w 778"/>
                <a:gd name="T21" fmla="*/ 0 h 286"/>
                <a:gd name="T22" fmla="*/ 0 w 778"/>
                <a:gd name="T23" fmla="*/ 0 h 286"/>
                <a:gd name="T24" fmla="*/ 0 w 778"/>
                <a:gd name="T25" fmla="*/ 0 h 286"/>
                <a:gd name="T26" fmla="*/ 0 w 778"/>
                <a:gd name="T27" fmla="*/ 0 h 286"/>
                <a:gd name="T28" fmla="*/ 0 w 778"/>
                <a:gd name="T29" fmla="*/ 0 h 286"/>
                <a:gd name="T30" fmla="*/ 0 w 778"/>
                <a:gd name="T31" fmla="*/ 0 h 286"/>
                <a:gd name="T32" fmla="*/ 0 w 778"/>
                <a:gd name="T33" fmla="*/ 0 h 286"/>
                <a:gd name="T34" fmla="*/ 0 w 778"/>
                <a:gd name="T35" fmla="*/ 0 h 286"/>
                <a:gd name="T36" fmla="*/ 0 w 778"/>
                <a:gd name="T37" fmla="*/ 0 h 286"/>
                <a:gd name="T38" fmla="*/ 0 w 778"/>
                <a:gd name="T39" fmla="*/ 0 h 286"/>
                <a:gd name="T40" fmla="*/ 0 w 778"/>
                <a:gd name="T41" fmla="*/ 0 h 286"/>
                <a:gd name="T42" fmla="*/ 0 w 778"/>
                <a:gd name="T43" fmla="*/ 0 h 286"/>
                <a:gd name="T44" fmla="*/ 0 w 778"/>
                <a:gd name="T45" fmla="*/ 0 h 286"/>
                <a:gd name="T46" fmla="*/ 0 w 778"/>
                <a:gd name="T47" fmla="*/ 0 h 286"/>
                <a:gd name="T48" fmla="*/ 0 w 778"/>
                <a:gd name="T49" fmla="*/ 0 h 286"/>
                <a:gd name="T50" fmla="*/ 0 w 778"/>
                <a:gd name="T51" fmla="*/ 0 h 286"/>
                <a:gd name="T52" fmla="*/ 0 w 778"/>
                <a:gd name="T53" fmla="*/ 0 h 286"/>
                <a:gd name="T54" fmla="*/ 0 w 778"/>
                <a:gd name="T55" fmla="*/ 0 h 286"/>
                <a:gd name="T56" fmla="*/ 0 w 778"/>
                <a:gd name="T57" fmla="*/ 0 h 286"/>
                <a:gd name="T58" fmla="*/ 0 w 778"/>
                <a:gd name="T59" fmla="*/ 0 h 286"/>
                <a:gd name="T60" fmla="*/ 0 w 778"/>
                <a:gd name="T61" fmla="*/ 0 h 286"/>
                <a:gd name="T62" fmla="*/ 0 w 778"/>
                <a:gd name="T63" fmla="*/ 0 h 286"/>
                <a:gd name="T64" fmla="*/ 0 w 778"/>
                <a:gd name="T65" fmla="*/ 0 h 286"/>
                <a:gd name="T66" fmla="*/ 0 w 778"/>
                <a:gd name="T67" fmla="*/ 0 h 286"/>
                <a:gd name="T68" fmla="*/ 0 w 778"/>
                <a:gd name="T69" fmla="*/ 0 h 286"/>
                <a:gd name="T70" fmla="*/ 0 w 778"/>
                <a:gd name="T71" fmla="*/ 0 h 28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78"/>
                <a:gd name="T109" fmla="*/ 0 h 286"/>
                <a:gd name="T110" fmla="*/ 778 w 778"/>
                <a:gd name="T111" fmla="*/ 286 h 28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78" h="286">
                  <a:moveTo>
                    <a:pt x="4" y="260"/>
                  </a:moveTo>
                  <a:lnTo>
                    <a:pt x="0" y="286"/>
                  </a:lnTo>
                  <a:lnTo>
                    <a:pt x="778" y="286"/>
                  </a:lnTo>
                  <a:lnTo>
                    <a:pt x="774" y="260"/>
                  </a:lnTo>
                  <a:lnTo>
                    <a:pt x="767" y="233"/>
                  </a:lnTo>
                  <a:lnTo>
                    <a:pt x="757" y="205"/>
                  </a:lnTo>
                  <a:lnTo>
                    <a:pt x="744" y="179"/>
                  </a:lnTo>
                  <a:lnTo>
                    <a:pt x="730" y="156"/>
                  </a:lnTo>
                  <a:lnTo>
                    <a:pt x="711" y="133"/>
                  </a:lnTo>
                  <a:lnTo>
                    <a:pt x="691" y="112"/>
                  </a:lnTo>
                  <a:lnTo>
                    <a:pt x="669" y="91"/>
                  </a:lnTo>
                  <a:lnTo>
                    <a:pt x="644" y="73"/>
                  </a:lnTo>
                  <a:lnTo>
                    <a:pt x="618" y="57"/>
                  </a:lnTo>
                  <a:lnTo>
                    <a:pt x="589" y="43"/>
                  </a:lnTo>
                  <a:lnTo>
                    <a:pt x="559" y="30"/>
                  </a:lnTo>
                  <a:lnTo>
                    <a:pt x="528" y="19"/>
                  </a:lnTo>
                  <a:lnTo>
                    <a:pt x="496" y="12"/>
                  </a:lnTo>
                  <a:lnTo>
                    <a:pt x="462" y="5"/>
                  </a:lnTo>
                  <a:lnTo>
                    <a:pt x="427" y="1"/>
                  </a:lnTo>
                  <a:lnTo>
                    <a:pt x="390" y="0"/>
                  </a:lnTo>
                  <a:lnTo>
                    <a:pt x="355" y="1"/>
                  </a:lnTo>
                  <a:lnTo>
                    <a:pt x="320" y="5"/>
                  </a:lnTo>
                  <a:lnTo>
                    <a:pt x="285" y="12"/>
                  </a:lnTo>
                  <a:lnTo>
                    <a:pt x="253" y="19"/>
                  </a:lnTo>
                  <a:lnTo>
                    <a:pt x="221" y="30"/>
                  </a:lnTo>
                  <a:lnTo>
                    <a:pt x="191" y="43"/>
                  </a:lnTo>
                  <a:lnTo>
                    <a:pt x="163" y="58"/>
                  </a:lnTo>
                  <a:lnTo>
                    <a:pt x="136" y="74"/>
                  </a:lnTo>
                  <a:lnTo>
                    <a:pt x="111" y="92"/>
                  </a:lnTo>
                  <a:lnTo>
                    <a:pt x="87" y="113"/>
                  </a:lnTo>
                  <a:lnTo>
                    <a:pt x="67" y="134"/>
                  </a:lnTo>
                  <a:lnTo>
                    <a:pt x="48" y="157"/>
                  </a:lnTo>
                  <a:lnTo>
                    <a:pt x="34" y="181"/>
                  </a:lnTo>
                  <a:lnTo>
                    <a:pt x="21" y="207"/>
                  </a:lnTo>
                  <a:lnTo>
                    <a:pt x="11" y="233"/>
                  </a:lnTo>
                  <a:lnTo>
                    <a:pt x="4" y="2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26" name="Freeform 1032">
              <a:extLst>
                <a:ext uri="{FF2B5EF4-FFF2-40B4-BE49-F238E27FC236}">
                  <a16:creationId xmlns:a16="http://schemas.microsoft.com/office/drawing/2014/main" id="{003F98D3-81FA-4472-BCE4-7A1A5138636F}"/>
                </a:ext>
              </a:extLst>
            </p:cNvPr>
            <p:cNvSpPr>
              <a:spLocks/>
            </p:cNvSpPr>
            <p:nvPr/>
          </p:nvSpPr>
          <p:spPr bwMode="auto">
            <a:xfrm flipH="1">
              <a:off x="554" y="1418"/>
              <a:ext cx="153" cy="45"/>
            </a:xfrm>
            <a:custGeom>
              <a:avLst/>
              <a:gdLst>
                <a:gd name="T0" fmla="*/ 0 w 666"/>
                <a:gd name="T1" fmla="*/ 0 h 198"/>
                <a:gd name="T2" fmla="*/ 0 w 666"/>
                <a:gd name="T3" fmla="*/ 0 h 198"/>
                <a:gd name="T4" fmla="*/ 0 w 666"/>
                <a:gd name="T5" fmla="*/ 0 h 198"/>
                <a:gd name="T6" fmla="*/ 0 w 666"/>
                <a:gd name="T7" fmla="*/ 0 h 198"/>
                <a:gd name="T8" fmla="*/ 0 w 666"/>
                <a:gd name="T9" fmla="*/ 0 h 198"/>
                <a:gd name="T10" fmla="*/ 0 w 666"/>
                <a:gd name="T11" fmla="*/ 0 h 198"/>
                <a:gd name="T12" fmla="*/ 0 w 666"/>
                <a:gd name="T13" fmla="*/ 0 h 198"/>
                <a:gd name="T14" fmla="*/ 0 w 666"/>
                <a:gd name="T15" fmla="*/ 0 h 198"/>
                <a:gd name="T16" fmla="*/ 0 w 666"/>
                <a:gd name="T17" fmla="*/ 0 h 198"/>
                <a:gd name="T18" fmla="*/ 0 w 666"/>
                <a:gd name="T19" fmla="*/ 0 h 198"/>
                <a:gd name="T20" fmla="*/ 0 w 666"/>
                <a:gd name="T21" fmla="*/ 0 h 198"/>
                <a:gd name="T22" fmla="*/ 0 w 666"/>
                <a:gd name="T23" fmla="*/ 0 h 198"/>
                <a:gd name="T24" fmla="*/ 0 w 666"/>
                <a:gd name="T25" fmla="*/ 0 h 198"/>
                <a:gd name="T26" fmla="*/ 0 w 666"/>
                <a:gd name="T27" fmla="*/ 0 h 198"/>
                <a:gd name="T28" fmla="*/ 0 w 666"/>
                <a:gd name="T29" fmla="*/ 0 h 198"/>
                <a:gd name="T30" fmla="*/ 0 w 666"/>
                <a:gd name="T31" fmla="*/ 0 h 198"/>
                <a:gd name="T32" fmla="*/ 0 w 666"/>
                <a:gd name="T33" fmla="*/ 0 h 198"/>
                <a:gd name="T34" fmla="*/ 0 w 666"/>
                <a:gd name="T35" fmla="*/ 0 h 198"/>
                <a:gd name="T36" fmla="*/ 0 w 666"/>
                <a:gd name="T37" fmla="*/ 0 h 198"/>
                <a:gd name="T38" fmla="*/ 0 w 666"/>
                <a:gd name="T39" fmla="*/ 0 h 198"/>
                <a:gd name="T40" fmla="*/ 0 w 666"/>
                <a:gd name="T41" fmla="*/ 0 h 198"/>
                <a:gd name="T42" fmla="*/ 0 w 666"/>
                <a:gd name="T43" fmla="*/ 0 h 198"/>
                <a:gd name="T44" fmla="*/ 0 w 666"/>
                <a:gd name="T45" fmla="*/ 0 h 198"/>
                <a:gd name="T46" fmla="*/ 0 w 666"/>
                <a:gd name="T47" fmla="*/ 0 h 198"/>
                <a:gd name="T48" fmla="*/ 0 w 666"/>
                <a:gd name="T49" fmla="*/ 0 h 198"/>
                <a:gd name="T50" fmla="*/ 0 w 666"/>
                <a:gd name="T51" fmla="*/ 0 h 198"/>
                <a:gd name="T52" fmla="*/ 0 w 666"/>
                <a:gd name="T53" fmla="*/ 0 h 198"/>
                <a:gd name="T54" fmla="*/ 0 w 666"/>
                <a:gd name="T55" fmla="*/ 0 h 198"/>
                <a:gd name="T56" fmla="*/ 0 w 666"/>
                <a:gd name="T57" fmla="*/ 0 h 198"/>
                <a:gd name="T58" fmla="*/ 0 w 666"/>
                <a:gd name="T59" fmla="*/ 0 h 198"/>
                <a:gd name="T60" fmla="*/ 0 w 666"/>
                <a:gd name="T61" fmla="*/ 0 h 198"/>
                <a:gd name="T62" fmla="*/ 0 w 666"/>
                <a:gd name="T63" fmla="*/ 0 h 198"/>
                <a:gd name="T64" fmla="*/ 0 w 666"/>
                <a:gd name="T65" fmla="*/ 0 h 198"/>
                <a:gd name="T66" fmla="*/ 0 w 666"/>
                <a:gd name="T67" fmla="*/ 0 h 198"/>
                <a:gd name="T68" fmla="*/ 0 w 666"/>
                <a:gd name="T69" fmla="*/ 0 h 198"/>
                <a:gd name="T70" fmla="*/ 0 w 666"/>
                <a:gd name="T71" fmla="*/ 0 h 198"/>
                <a:gd name="T72" fmla="*/ 0 w 666"/>
                <a:gd name="T73" fmla="*/ 0 h 198"/>
                <a:gd name="T74" fmla="*/ 0 w 666"/>
                <a:gd name="T75" fmla="*/ 0 h 198"/>
                <a:gd name="T76" fmla="*/ 0 w 666"/>
                <a:gd name="T77" fmla="*/ 0 h 198"/>
                <a:gd name="T78" fmla="*/ 0 w 666"/>
                <a:gd name="T79" fmla="*/ 0 h 198"/>
                <a:gd name="T80" fmla="*/ 0 w 666"/>
                <a:gd name="T81" fmla="*/ 0 h 198"/>
                <a:gd name="T82" fmla="*/ 0 w 666"/>
                <a:gd name="T83" fmla="*/ 0 h 198"/>
                <a:gd name="T84" fmla="*/ 0 w 666"/>
                <a:gd name="T85" fmla="*/ 0 h 198"/>
                <a:gd name="T86" fmla="*/ 0 w 666"/>
                <a:gd name="T87" fmla="*/ 0 h 198"/>
                <a:gd name="T88" fmla="*/ 0 w 666"/>
                <a:gd name="T89" fmla="*/ 0 h 198"/>
                <a:gd name="T90" fmla="*/ 0 w 666"/>
                <a:gd name="T91" fmla="*/ 0 h 198"/>
                <a:gd name="T92" fmla="*/ 0 w 666"/>
                <a:gd name="T93" fmla="*/ 0 h 198"/>
                <a:gd name="T94" fmla="*/ 0 w 666"/>
                <a:gd name="T95" fmla="*/ 0 h 198"/>
                <a:gd name="T96" fmla="*/ 0 w 666"/>
                <a:gd name="T97" fmla="*/ 0 h 19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6"/>
                <a:gd name="T148" fmla="*/ 0 h 198"/>
                <a:gd name="T149" fmla="*/ 666 w 666"/>
                <a:gd name="T150" fmla="*/ 198 h 19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6" h="198">
                  <a:moveTo>
                    <a:pt x="334" y="0"/>
                  </a:moveTo>
                  <a:lnTo>
                    <a:pt x="363" y="1"/>
                  </a:lnTo>
                  <a:lnTo>
                    <a:pt x="393" y="4"/>
                  </a:lnTo>
                  <a:lnTo>
                    <a:pt x="420" y="8"/>
                  </a:lnTo>
                  <a:lnTo>
                    <a:pt x="447" y="14"/>
                  </a:lnTo>
                  <a:lnTo>
                    <a:pt x="473" y="24"/>
                  </a:lnTo>
                  <a:lnTo>
                    <a:pt x="498" y="33"/>
                  </a:lnTo>
                  <a:lnTo>
                    <a:pt x="523" y="43"/>
                  </a:lnTo>
                  <a:lnTo>
                    <a:pt x="545" y="56"/>
                  </a:lnTo>
                  <a:lnTo>
                    <a:pt x="567" y="70"/>
                  </a:lnTo>
                  <a:lnTo>
                    <a:pt x="587" y="85"/>
                  </a:lnTo>
                  <a:lnTo>
                    <a:pt x="605" y="102"/>
                  </a:lnTo>
                  <a:lnTo>
                    <a:pt x="620" y="119"/>
                  </a:lnTo>
                  <a:lnTo>
                    <a:pt x="635" y="137"/>
                  </a:lnTo>
                  <a:lnTo>
                    <a:pt x="648" y="156"/>
                  </a:lnTo>
                  <a:lnTo>
                    <a:pt x="658" y="177"/>
                  </a:lnTo>
                  <a:lnTo>
                    <a:pt x="666" y="198"/>
                  </a:lnTo>
                  <a:lnTo>
                    <a:pt x="650" y="198"/>
                  </a:lnTo>
                  <a:lnTo>
                    <a:pt x="624" y="198"/>
                  </a:lnTo>
                  <a:lnTo>
                    <a:pt x="589" y="198"/>
                  </a:lnTo>
                  <a:lnTo>
                    <a:pt x="548" y="198"/>
                  </a:lnTo>
                  <a:lnTo>
                    <a:pt x="499" y="198"/>
                  </a:lnTo>
                  <a:lnTo>
                    <a:pt x="446" y="198"/>
                  </a:lnTo>
                  <a:lnTo>
                    <a:pt x="390" y="198"/>
                  </a:lnTo>
                  <a:lnTo>
                    <a:pt x="333" y="198"/>
                  </a:lnTo>
                  <a:lnTo>
                    <a:pt x="276" y="198"/>
                  </a:lnTo>
                  <a:lnTo>
                    <a:pt x="220" y="198"/>
                  </a:lnTo>
                  <a:lnTo>
                    <a:pt x="167" y="198"/>
                  </a:lnTo>
                  <a:lnTo>
                    <a:pt x="119" y="198"/>
                  </a:lnTo>
                  <a:lnTo>
                    <a:pt x="77" y="198"/>
                  </a:lnTo>
                  <a:lnTo>
                    <a:pt x="42" y="198"/>
                  </a:lnTo>
                  <a:lnTo>
                    <a:pt x="16" y="198"/>
                  </a:lnTo>
                  <a:lnTo>
                    <a:pt x="0" y="198"/>
                  </a:lnTo>
                  <a:lnTo>
                    <a:pt x="8" y="177"/>
                  </a:lnTo>
                  <a:lnTo>
                    <a:pt x="18" y="156"/>
                  </a:lnTo>
                  <a:lnTo>
                    <a:pt x="31" y="137"/>
                  </a:lnTo>
                  <a:lnTo>
                    <a:pt x="46" y="119"/>
                  </a:lnTo>
                  <a:lnTo>
                    <a:pt x="63" y="102"/>
                  </a:lnTo>
                  <a:lnTo>
                    <a:pt x="81" y="85"/>
                  </a:lnTo>
                  <a:lnTo>
                    <a:pt x="100" y="70"/>
                  </a:lnTo>
                  <a:lnTo>
                    <a:pt x="121" y="56"/>
                  </a:lnTo>
                  <a:lnTo>
                    <a:pt x="145" y="43"/>
                  </a:lnTo>
                  <a:lnTo>
                    <a:pt x="168" y="33"/>
                  </a:lnTo>
                  <a:lnTo>
                    <a:pt x="194" y="24"/>
                  </a:lnTo>
                  <a:lnTo>
                    <a:pt x="220" y="14"/>
                  </a:lnTo>
                  <a:lnTo>
                    <a:pt x="247" y="8"/>
                  </a:lnTo>
                  <a:lnTo>
                    <a:pt x="276" y="4"/>
                  </a:lnTo>
                  <a:lnTo>
                    <a:pt x="304" y="1"/>
                  </a:lnTo>
                  <a:lnTo>
                    <a:pt x="334"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27" name="Freeform 1033">
              <a:extLst>
                <a:ext uri="{FF2B5EF4-FFF2-40B4-BE49-F238E27FC236}">
                  <a16:creationId xmlns:a16="http://schemas.microsoft.com/office/drawing/2014/main" id="{D172CADF-1F2A-4C22-AAF1-653D596E0703}"/>
                </a:ext>
              </a:extLst>
            </p:cNvPr>
            <p:cNvSpPr>
              <a:spLocks/>
            </p:cNvSpPr>
            <p:nvPr/>
          </p:nvSpPr>
          <p:spPr bwMode="auto">
            <a:xfrm flipH="1">
              <a:off x="541" y="1463"/>
              <a:ext cx="179" cy="31"/>
            </a:xfrm>
            <a:custGeom>
              <a:avLst/>
              <a:gdLst>
                <a:gd name="T0" fmla="*/ 0 w 778"/>
                <a:gd name="T1" fmla="*/ 0 h 135"/>
                <a:gd name="T2" fmla="*/ 0 w 778"/>
                <a:gd name="T3" fmla="*/ 0 h 135"/>
                <a:gd name="T4" fmla="*/ 0 w 778"/>
                <a:gd name="T5" fmla="*/ 0 h 135"/>
                <a:gd name="T6" fmla="*/ 0 w 778"/>
                <a:gd name="T7" fmla="*/ 0 h 135"/>
                <a:gd name="T8" fmla="*/ 0 w 778"/>
                <a:gd name="T9" fmla="*/ 0 h 135"/>
                <a:gd name="T10" fmla="*/ 0 w 778"/>
                <a:gd name="T11" fmla="*/ 0 h 135"/>
                <a:gd name="T12" fmla="*/ 0 w 778"/>
                <a:gd name="T13" fmla="*/ 0 h 135"/>
                <a:gd name="T14" fmla="*/ 0 w 778"/>
                <a:gd name="T15" fmla="*/ 0 h 135"/>
                <a:gd name="T16" fmla="*/ 0 w 778"/>
                <a:gd name="T17" fmla="*/ 0 h 135"/>
                <a:gd name="T18" fmla="*/ 0 w 778"/>
                <a:gd name="T19" fmla="*/ 0 h 135"/>
                <a:gd name="T20" fmla="*/ 0 w 778"/>
                <a:gd name="T21" fmla="*/ 0 h 135"/>
                <a:gd name="T22" fmla="*/ 0 w 778"/>
                <a:gd name="T23" fmla="*/ 0 h 135"/>
                <a:gd name="T24" fmla="*/ 0 w 778"/>
                <a:gd name="T25" fmla="*/ 0 h 135"/>
                <a:gd name="T26" fmla="*/ 0 w 778"/>
                <a:gd name="T27" fmla="*/ 0 h 135"/>
                <a:gd name="T28" fmla="*/ 0 w 778"/>
                <a:gd name="T29" fmla="*/ 0 h 135"/>
                <a:gd name="T30" fmla="*/ 0 w 778"/>
                <a:gd name="T31" fmla="*/ 0 h 135"/>
                <a:gd name="T32" fmla="*/ 0 w 778"/>
                <a:gd name="T33" fmla="*/ 0 h 1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135"/>
                <a:gd name="T53" fmla="*/ 778 w 778"/>
                <a:gd name="T54" fmla="*/ 135 h 1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135">
                  <a:moveTo>
                    <a:pt x="752" y="1"/>
                  </a:moveTo>
                  <a:lnTo>
                    <a:pt x="7" y="1"/>
                  </a:lnTo>
                  <a:lnTo>
                    <a:pt x="4" y="19"/>
                  </a:lnTo>
                  <a:lnTo>
                    <a:pt x="0" y="62"/>
                  </a:lnTo>
                  <a:lnTo>
                    <a:pt x="0" y="76"/>
                  </a:lnTo>
                  <a:lnTo>
                    <a:pt x="2" y="89"/>
                  </a:lnTo>
                  <a:lnTo>
                    <a:pt x="4" y="104"/>
                  </a:lnTo>
                  <a:lnTo>
                    <a:pt x="7" y="118"/>
                  </a:lnTo>
                  <a:lnTo>
                    <a:pt x="11" y="135"/>
                  </a:lnTo>
                  <a:lnTo>
                    <a:pt x="767" y="135"/>
                  </a:lnTo>
                  <a:lnTo>
                    <a:pt x="771" y="118"/>
                  </a:lnTo>
                  <a:lnTo>
                    <a:pt x="774" y="104"/>
                  </a:lnTo>
                  <a:lnTo>
                    <a:pt x="776" y="89"/>
                  </a:lnTo>
                  <a:lnTo>
                    <a:pt x="778" y="76"/>
                  </a:lnTo>
                  <a:lnTo>
                    <a:pt x="778" y="62"/>
                  </a:lnTo>
                  <a:lnTo>
                    <a:pt x="771" y="0"/>
                  </a:lnTo>
                  <a:lnTo>
                    <a:pt x="75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28" name="Freeform 1034">
              <a:extLst>
                <a:ext uri="{FF2B5EF4-FFF2-40B4-BE49-F238E27FC236}">
                  <a16:creationId xmlns:a16="http://schemas.microsoft.com/office/drawing/2014/main" id="{D2F9E87A-885B-4237-9D7F-55556F4889F0}"/>
                </a:ext>
              </a:extLst>
            </p:cNvPr>
            <p:cNvSpPr>
              <a:spLocks/>
            </p:cNvSpPr>
            <p:nvPr/>
          </p:nvSpPr>
          <p:spPr bwMode="auto">
            <a:xfrm flipH="1">
              <a:off x="551" y="1474"/>
              <a:ext cx="159" cy="10"/>
            </a:xfrm>
            <a:custGeom>
              <a:avLst/>
              <a:gdLst>
                <a:gd name="T0" fmla="*/ 0 w 689"/>
                <a:gd name="T1" fmla="*/ 0 h 46"/>
                <a:gd name="T2" fmla="*/ 0 w 689"/>
                <a:gd name="T3" fmla="*/ 0 h 46"/>
                <a:gd name="T4" fmla="*/ 0 w 689"/>
                <a:gd name="T5" fmla="*/ 0 h 46"/>
                <a:gd name="T6" fmla="*/ 0 w 689"/>
                <a:gd name="T7" fmla="*/ 0 h 46"/>
                <a:gd name="T8" fmla="*/ 0 w 689"/>
                <a:gd name="T9" fmla="*/ 0 h 46"/>
                <a:gd name="T10" fmla="*/ 0 w 689"/>
                <a:gd name="T11" fmla="*/ 0 h 46"/>
                <a:gd name="T12" fmla="*/ 0 w 689"/>
                <a:gd name="T13" fmla="*/ 0 h 46"/>
                <a:gd name="T14" fmla="*/ 0 w 689"/>
                <a:gd name="T15" fmla="*/ 0 h 46"/>
                <a:gd name="T16" fmla="*/ 0 w 689"/>
                <a:gd name="T17" fmla="*/ 0 h 46"/>
                <a:gd name="T18" fmla="*/ 0 w 689"/>
                <a:gd name="T19" fmla="*/ 0 h 46"/>
                <a:gd name="T20" fmla="*/ 0 w 689"/>
                <a:gd name="T21" fmla="*/ 0 h 46"/>
                <a:gd name="T22" fmla="*/ 0 w 689"/>
                <a:gd name="T23" fmla="*/ 0 h 46"/>
                <a:gd name="T24" fmla="*/ 0 w 689"/>
                <a:gd name="T25" fmla="*/ 0 h 46"/>
                <a:gd name="T26" fmla="*/ 0 w 689"/>
                <a:gd name="T27" fmla="*/ 0 h 46"/>
                <a:gd name="T28" fmla="*/ 0 w 689"/>
                <a:gd name="T29" fmla="*/ 0 h 46"/>
                <a:gd name="T30" fmla="*/ 0 w 689"/>
                <a:gd name="T31" fmla="*/ 0 h 46"/>
                <a:gd name="T32" fmla="*/ 0 w 689"/>
                <a:gd name="T33" fmla="*/ 0 h 46"/>
                <a:gd name="T34" fmla="*/ 0 w 689"/>
                <a:gd name="T35" fmla="*/ 0 h 46"/>
                <a:gd name="T36" fmla="*/ 0 w 689"/>
                <a:gd name="T37" fmla="*/ 0 h 46"/>
                <a:gd name="T38" fmla="*/ 0 w 689"/>
                <a:gd name="T39" fmla="*/ 0 h 46"/>
                <a:gd name="T40" fmla="*/ 0 w 689"/>
                <a:gd name="T41" fmla="*/ 0 h 46"/>
                <a:gd name="T42" fmla="*/ 0 w 689"/>
                <a:gd name="T43" fmla="*/ 0 h 46"/>
                <a:gd name="T44" fmla="*/ 0 w 689"/>
                <a:gd name="T45" fmla="*/ 0 h 46"/>
                <a:gd name="T46" fmla="*/ 0 w 689"/>
                <a:gd name="T47" fmla="*/ 0 h 46"/>
                <a:gd name="T48" fmla="*/ 0 w 689"/>
                <a:gd name="T49" fmla="*/ 0 h 46"/>
                <a:gd name="T50" fmla="*/ 0 w 689"/>
                <a:gd name="T51" fmla="*/ 0 h 46"/>
                <a:gd name="T52" fmla="*/ 0 w 689"/>
                <a:gd name="T53" fmla="*/ 0 h 46"/>
                <a:gd name="T54" fmla="*/ 0 w 689"/>
                <a:gd name="T55" fmla="*/ 0 h 46"/>
                <a:gd name="T56" fmla="*/ 0 w 689"/>
                <a:gd name="T57" fmla="*/ 0 h 46"/>
                <a:gd name="T58" fmla="*/ 0 w 689"/>
                <a:gd name="T59" fmla="*/ 0 h 46"/>
                <a:gd name="T60" fmla="*/ 0 w 689"/>
                <a:gd name="T61" fmla="*/ 0 h 46"/>
                <a:gd name="T62" fmla="*/ 0 w 689"/>
                <a:gd name="T63" fmla="*/ 0 h 46"/>
                <a:gd name="T64" fmla="*/ 0 w 689"/>
                <a:gd name="T65" fmla="*/ 0 h 46"/>
                <a:gd name="T66" fmla="*/ 0 w 689"/>
                <a:gd name="T67" fmla="*/ 0 h 46"/>
                <a:gd name="T68" fmla="*/ 0 w 689"/>
                <a:gd name="T69" fmla="*/ 0 h 46"/>
                <a:gd name="T70" fmla="*/ 0 w 689"/>
                <a:gd name="T71" fmla="*/ 0 h 46"/>
                <a:gd name="T72" fmla="*/ 0 w 689"/>
                <a:gd name="T73" fmla="*/ 0 h 46"/>
                <a:gd name="T74" fmla="*/ 0 w 689"/>
                <a:gd name="T75" fmla="*/ 0 h 46"/>
                <a:gd name="T76" fmla="*/ 0 w 689"/>
                <a:gd name="T77" fmla="*/ 0 h 46"/>
                <a:gd name="T78" fmla="*/ 0 w 689"/>
                <a:gd name="T79" fmla="*/ 0 h 46"/>
                <a:gd name="T80" fmla="*/ 0 w 689"/>
                <a:gd name="T81" fmla="*/ 0 h 46"/>
                <a:gd name="T82" fmla="*/ 0 w 689"/>
                <a:gd name="T83" fmla="*/ 0 h 46"/>
                <a:gd name="T84" fmla="*/ 0 w 689"/>
                <a:gd name="T85" fmla="*/ 0 h 46"/>
                <a:gd name="T86" fmla="*/ 0 w 689"/>
                <a:gd name="T87" fmla="*/ 0 h 46"/>
                <a:gd name="T88" fmla="*/ 0 w 689"/>
                <a:gd name="T89" fmla="*/ 0 h 46"/>
                <a:gd name="T90" fmla="*/ 0 w 689"/>
                <a:gd name="T91" fmla="*/ 0 h 46"/>
                <a:gd name="T92" fmla="*/ 0 w 689"/>
                <a:gd name="T93" fmla="*/ 0 h 46"/>
                <a:gd name="T94" fmla="*/ 0 w 689"/>
                <a:gd name="T95" fmla="*/ 0 h 46"/>
                <a:gd name="T96" fmla="*/ 0 w 689"/>
                <a:gd name="T97" fmla="*/ 0 h 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89"/>
                <a:gd name="T148" fmla="*/ 0 h 46"/>
                <a:gd name="T149" fmla="*/ 689 w 689"/>
                <a:gd name="T150" fmla="*/ 46 h 4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89" h="46">
                  <a:moveTo>
                    <a:pt x="687" y="0"/>
                  </a:moveTo>
                  <a:lnTo>
                    <a:pt x="689" y="7"/>
                  </a:lnTo>
                  <a:lnTo>
                    <a:pt x="689" y="12"/>
                  </a:lnTo>
                  <a:lnTo>
                    <a:pt x="689" y="16"/>
                  </a:lnTo>
                  <a:lnTo>
                    <a:pt x="689" y="17"/>
                  </a:lnTo>
                  <a:lnTo>
                    <a:pt x="689" y="25"/>
                  </a:lnTo>
                  <a:lnTo>
                    <a:pt x="687" y="31"/>
                  </a:lnTo>
                  <a:lnTo>
                    <a:pt x="687" y="39"/>
                  </a:lnTo>
                  <a:lnTo>
                    <a:pt x="686" y="46"/>
                  </a:lnTo>
                  <a:lnTo>
                    <a:pt x="673" y="46"/>
                  </a:lnTo>
                  <a:lnTo>
                    <a:pt x="648" y="46"/>
                  </a:lnTo>
                  <a:lnTo>
                    <a:pt x="612" y="46"/>
                  </a:lnTo>
                  <a:lnTo>
                    <a:pt x="569" y="46"/>
                  </a:lnTo>
                  <a:lnTo>
                    <a:pt x="518" y="46"/>
                  </a:lnTo>
                  <a:lnTo>
                    <a:pt x="464" y="46"/>
                  </a:lnTo>
                  <a:lnTo>
                    <a:pt x="404" y="46"/>
                  </a:lnTo>
                  <a:lnTo>
                    <a:pt x="344" y="46"/>
                  </a:lnTo>
                  <a:lnTo>
                    <a:pt x="284" y="46"/>
                  </a:lnTo>
                  <a:lnTo>
                    <a:pt x="224" y="46"/>
                  </a:lnTo>
                  <a:lnTo>
                    <a:pt x="170" y="46"/>
                  </a:lnTo>
                  <a:lnTo>
                    <a:pt x="119" y="46"/>
                  </a:lnTo>
                  <a:lnTo>
                    <a:pt x="76" y="46"/>
                  </a:lnTo>
                  <a:lnTo>
                    <a:pt x="40" y="46"/>
                  </a:lnTo>
                  <a:lnTo>
                    <a:pt x="15" y="46"/>
                  </a:lnTo>
                  <a:lnTo>
                    <a:pt x="2" y="46"/>
                  </a:lnTo>
                  <a:lnTo>
                    <a:pt x="1" y="39"/>
                  </a:lnTo>
                  <a:lnTo>
                    <a:pt x="1" y="31"/>
                  </a:lnTo>
                  <a:lnTo>
                    <a:pt x="0" y="24"/>
                  </a:lnTo>
                  <a:lnTo>
                    <a:pt x="0" y="17"/>
                  </a:lnTo>
                  <a:lnTo>
                    <a:pt x="0" y="16"/>
                  </a:lnTo>
                  <a:lnTo>
                    <a:pt x="0" y="12"/>
                  </a:lnTo>
                  <a:lnTo>
                    <a:pt x="0" y="7"/>
                  </a:lnTo>
                  <a:lnTo>
                    <a:pt x="1" y="0"/>
                  </a:lnTo>
                  <a:lnTo>
                    <a:pt x="14" y="0"/>
                  </a:lnTo>
                  <a:lnTo>
                    <a:pt x="40" y="0"/>
                  </a:lnTo>
                  <a:lnTo>
                    <a:pt x="75" y="0"/>
                  </a:lnTo>
                  <a:lnTo>
                    <a:pt x="118" y="0"/>
                  </a:lnTo>
                  <a:lnTo>
                    <a:pt x="169" y="0"/>
                  </a:lnTo>
                  <a:lnTo>
                    <a:pt x="224" y="0"/>
                  </a:lnTo>
                  <a:lnTo>
                    <a:pt x="283" y="0"/>
                  </a:lnTo>
                  <a:lnTo>
                    <a:pt x="344" y="0"/>
                  </a:lnTo>
                  <a:lnTo>
                    <a:pt x="405" y="0"/>
                  </a:lnTo>
                  <a:lnTo>
                    <a:pt x="464" y="0"/>
                  </a:lnTo>
                  <a:lnTo>
                    <a:pt x="520" y="0"/>
                  </a:lnTo>
                  <a:lnTo>
                    <a:pt x="570" y="0"/>
                  </a:lnTo>
                  <a:lnTo>
                    <a:pt x="613" y="0"/>
                  </a:lnTo>
                  <a:lnTo>
                    <a:pt x="648" y="0"/>
                  </a:lnTo>
                  <a:lnTo>
                    <a:pt x="674" y="0"/>
                  </a:lnTo>
                  <a:lnTo>
                    <a:pt x="687"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29" name="Freeform 1035">
              <a:extLst>
                <a:ext uri="{FF2B5EF4-FFF2-40B4-BE49-F238E27FC236}">
                  <a16:creationId xmlns:a16="http://schemas.microsoft.com/office/drawing/2014/main" id="{627CF80F-D823-4386-802B-9CF7EC02AE8F}"/>
                </a:ext>
              </a:extLst>
            </p:cNvPr>
            <p:cNvSpPr>
              <a:spLocks/>
            </p:cNvSpPr>
            <p:nvPr/>
          </p:nvSpPr>
          <p:spPr bwMode="auto">
            <a:xfrm flipH="1">
              <a:off x="438" y="1241"/>
              <a:ext cx="231" cy="239"/>
            </a:xfrm>
            <a:custGeom>
              <a:avLst/>
              <a:gdLst>
                <a:gd name="T0" fmla="*/ 0 w 1007"/>
                <a:gd name="T1" fmla="*/ 0 h 1042"/>
                <a:gd name="T2" fmla="*/ 0 w 1007"/>
                <a:gd name="T3" fmla="*/ 0 h 1042"/>
                <a:gd name="T4" fmla="*/ 0 w 1007"/>
                <a:gd name="T5" fmla="*/ 0 h 1042"/>
                <a:gd name="T6" fmla="*/ 0 w 1007"/>
                <a:gd name="T7" fmla="*/ 0 h 1042"/>
                <a:gd name="T8" fmla="*/ 0 w 1007"/>
                <a:gd name="T9" fmla="*/ 0 h 1042"/>
                <a:gd name="T10" fmla="*/ 0 w 1007"/>
                <a:gd name="T11" fmla="*/ 0 h 1042"/>
                <a:gd name="T12" fmla="*/ 0 w 1007"/>
                <a:gd name="T13" fmla="*/ 0 h 1042"/>
                <a:gd name="T14" fmla="*/ 0 w 1007"/>
                <a:gd name="T15" fmla="*/ 0 h 1042"/>
                <a:gd name="T16" fmla="*/ 0 w 1007"/>
                <a:gd name="T17" fmla="*/ 0 h 1042"/>
                <a:gd name="T18" fmla="*/ 0 w 1007"/>
                <a:gd name="T19" fmla="*/ 0 h 1042"/>
                <a:gd name="T20" fmla="*/ 0 w 1007"/>
                <a:gd name="T21" fmla="*/ 0 h 1042"/>
                <a:gd name="T22" fmla="*/ 0 w 1007"/>
                <a:gd name="T23" fmla="*/ 0 h 1042"/>
                <a:gd name="T24" fmla="*/ 0 w 1007"/>
                <a:gd name="T25" fmla="*/ 0 h 1042"/>
                <a:gd name="T26" fmla="*/ 0 w 1007"/>
                <a:gd name="T27" fmla="*/ 0 h 1042"/>
                <a:gd name="T28" fmla="*/ 0 w 1007"/>
                <a:gd name="T29" fmla="*/ 0 h 1042"/>
                <a:gd name="T30" fmla="*/ 0 w 1007"/>
                <a:gd name="T31" fmla="*/ 0 h 1042"/>
                <a:gd name="T32" fmla="*/ 0 w 1007"/>
                <a:gd name="T33" fmla="*/ 0 h 1042"/>
                <a:gd name="T34" fmla="*/ 0 w 1007"/>
                <a:gd name="T35" fmla="*/ 0 h 1042"/>
                <a:gd name="T36" fmla="*/ 0 w 1007"/>
                <a:gd name="T37" fmla="*/ 0 h 1042"/>
                <a:gd name="T38" fmla="*/ 0 w 1007"/>
                <a:gd name="T39" fmla="*/ 0 h 1042"/>
                <a:gd name="T40" fmla="*/ 0 w 1007"/>
                <a:gd name="T41" fmla="*/ 0 h 1042"/>
                <a:gd name="T42" fmla="*/ 0 w 1007"/>
                <a:gd name="T43" fmla="*/ 0 h 1042"/>
                <a:gd name="T44" fmla="*/ 0 w 1007"/>
                <a:gd name="T45" fmla="*/ 0 h 1042"/>
                <a:gd name="T46" fmla="*/ 0 w 1007"/>
                <a:gd name="T47" fmla="*/ 0 h 1042"/>
                <a:gd name="T48" fmla="*/ 0 w 1007"/>
                <a:gd name="T49" fmla="*/ 0 h 1042"/>
                <a:gd name="T50" fmla="*/ 0 w 1007"/>
                <a:gd name="T51" fmla="*/ 0 h 1042"/>
                <a:gd name="T52" fmla="*/ 0 w 1007"/>
                <a:gd name="T53" fmla="*/ 0 h 1042"/>
                <a:gd name="T54" fmla="*/ 0 w 1007"/>
                <a:gd name="T55" fmla="*/ 0 h 1042"/>
                <a:gd name="T56" fmla="*/ 0 w 1007"/>
                <a:gd name="T57" fmla="*/ 0 h 1042"/>
                <a:gd name="T58" fmla="*/ 0 w 1007"/>
                <a:gd name="T59" fmla="*/ 0 h 1042"/>
                <a:gd name="T60" fmla="*/ 0 w 1007"/>
                <a:gd name="T61" fmla="*/ 0 h 1042"/>
                <a:gd name="T62" fmla="*/ 0 w 1007"/>
                <a:gd name="T63" fmla="*/ 0 h 1042"/>
                <a:gd name="T64" fmla="*/ 0 w 1007"/>
                <a:gd name="T65" fmla="*/ 0 h 1042"/>
                <a:gd name="T66" fmla="*/ 0 w 1007"/>
                <a:gd name="T67" fmla="*/ 0 h 1042"/>
                <a:gd name="T68" fmla="*/ 0 w 1007"/>
                <a:gd name="T69" fmla="*/ 0 h 1042"/>
                <a:gd name="T70" fmla="*/ 0 w 1007"/>
                <a:gd name="T71" fmla="*/ 0 h 1042"/>
                <a:gd name="T72" fmla="*/ 0 w 1007"/>
                <a:gd name="T73" fmla="*/ 0 h 1042"/>
                <a:gd name="T74" fmla="*/ 0 w 1007"/>
                <a:gd name="T75" fmla="*/ 0 h 1042"/>
                <a:gd name="T76" fmla="*/ 0 w 1007"/>
                <a:gd name="T77" fmla="*/ 0 h 1042"/>
                <a:gd name="T78" fmla="*/ 0 w 1007"/>
                <a:gd name="T79" fmla="*/ 0 h 1042"/>
                <a:gd name="T80" fmla="*/ 0 w 1007"/>
                <a:gd name="T81" fmla="*/ 0 h 1042"/>
                <a:gd name="T82" fmla="*/ 0 w 1007"/>
                <a:gd name="T83" fmla="*/ 0 h 1042"/>
                <a:gd name="T84" fmla="*/ 0 w 1007"/>
                <a:gd name="T85" fmla="*/ 0 h 1042"/>
                <a:gd name="T86" fmla="*/ 0 w 1007"/>
                <a:gd name="T87" fmla="*/ 0 h 10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07"/>
                <a:gd name="T133" fmla="*/ 0 h 1042"/>
                <a:gd name="T134" fmla="*/ 1007 w 1007"/>
                <a:gd name="T135" fmla="*/ 1042 h 10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07" h="1042">
                  <a:moveTo>
                    <a:pt x="730" y="3"/>
                  </a:moveTo>
                  <a:lnTo>
                    <a:pt x="729" y="6"/>
                  </a:lnTo>
                  <a:lnTo>
                    <a:pt x="726" y="9"/>
                  </a:lnTo>
                  <a:lnTo>
                    <a:pt x="725" y="13"/>
                  </a:lnTo>
                  <a:lnTo>
                    <a:pt x="725" y="15"/>
                  </a:lnTo>
                  <a:lnTo>
                    <a:pt x="725" y="22"/>
                  </a:lnTo>
                  <a:lnTo>
                    <a:pt x="725" y="37"/>
                  </a:lnTo>
                  <a:lnTo>
                    <a:pt x="725" y="57"/>
                  </a:lnTo>
                  <a:lnTo>
                    <a:pt x="725" y="74"/>
                  </a:lnTo>
                  <a:lnTo>
                    <a:pt x="707" y="75"/>
                  </a:lnTo>
                  <a:lnTo>
                    <a:pt x="681" y="78"/>
                  </a:lnTo>
                  <a:lnTo>
                    <a:pt x="650" y="82"/>
                  </a:lnTo>
                  <a:lnTo>
                    <a:pt x="615" y="85"/>
                  </a:lnTo>
                  <a:lnTo>
                    <a:pt x="574" y="89"/>
                  </a:lnTo>
                  <a:lnTo>
                    <a:pt x="533" y="93"/>
                  </a:lnTo>
                  <a:lnTo>
                    <a:pt x="488" y="98"/>
                  </a:lnTo>
                  <a:lnTo>
                    <a:pt x="443" y="102"/>
                  </a:lnTo>
                  <a:lnTo>
                    <a:pt x="399" y="108"/>
                  </a:lnTo>
                  <a:lnTo>
                    <a:pt x="356" y="111"/>
                  </a:lnTo>
                  <a:lnTo>
                    <a:pt x="316" y="115"/>
                  </a:lnTo>
                  <a:lnTo>
                    <a:pt x="278" y="119"/>
                  </a:lnTo>
                  <a:lnTo>
                    <a:pt x="245" y="122"/>
                  </a:lnTo>
                  <a:lnTo>
                    <a:pt x="218" y="125"/>
                  </a:lnTo>
                  <a:lnTo>
                    <a:pt x="196" y="126"/>
                  </a:lnTo>
                  <a:lnTo>
                    <a:pt x="183" y="126"/>
                  </a:lnTo>
                  <a:lnTo>
                    <a:pt x="160" y="128"/>
                  </a:lnTo>
                  <a:lnTo>
                    <a:pt x="139" y="135"/>
                  </a:lnTo>
                  <a:lnTo>
                    <a:pt x="121" y="145"/>
                  </a:lnTo>
                  <a:lnTo>
                    <a:pt x="106" y="158"/>
                  </a:lnTo>
                  <a:lnTo>
                    <a:pt x="95" y="174"/>
                  </a:lnTo>
                  <a:lnTo>
                    <a:pt x="85" y="192"/>
                  </a:lnTo>
                  <a:lnTo>
                    <a:pt x="80" y="210"/>
                  </a:lnTo>
                  <a:lnTo>
                    <a:pt x="79" y="230"/>
                  </a:lnTo>
                  <a:lnTo>
                    <a:pt x="76" y="257"/>
                  </a:lnTo>
                  <a:lnTo>
                    <a:pt x="70" y="308"/>
                  </a:lnTo>
                  <a:lnTo>
                    <a:pt x="59" y="377"/>
                  </a:lnTo>
                  <a:lnTo>
                    <a:pt x="48" y="456"/>
                  </a:lnTo>
                  <a:lnTo>
                    <a:pt x="35" y="540"/>
                  </a:lnTo>
                  <a:lnTo>
                    <a:pt x="22" y="623"/>
                  </a:lnTo>
                  <a:lnTo>
                    <a:pt x="10" y="697"/>
                  </a:lnTo>
                  <a:lnTo>
                    <a:pt x="0" y="757"/>
                  </a:lnTo>
                  <a:lnTo>
                    <a:pt x="0" y="758"/>
                  </a:lnTo>
                  <a:lnTo>
                    <a:pt x="0" y="760"/>
                  </a:lnTo>
                  <a:lnTo>
                    <a:pt x="0" y="762"/>
                  </a:lnTo>
                  <a:lnTo>
                    <a:pt x="1" y="765"/>
                  </a:lnTo>
                  <a:lnTo>
                    <a:pt x="2" y="767"/>
                  </a:lnTo>
                  <a:lnTo>
                    <a:pt x="4" y="770"/>
                  </a:lnTo>
                  <a:lnTo>
                    <a:pt x="6" y="771"/>
                  </a:lnTo>
                  <a:lnTo>
                    <a:pt x="9" y="774"/>
                  </a:lnTo>
                  <a:lnTo>
                    <a:pt x="13" y="775"/>
                  </a:lnTo>
                  <a:lnTo>
                    <a:pt x="15" y="775"/>
                  </a:lnTo>
                  <a:lnTo>
                    <a:pt x="43" y="778"/>
                  </a:lnTo>
                  <a:lnTo>
                    <a:pt x="74" y="787"/>
                  </a:lnTo>
                  <a:lnTo>
                    <a:pt x="110" y="800"/>
                  </a:lnTo>
                  <a:lnTo>
                    <a:pt x="150" y="816"/>
                  </a:lnTo>
                  <a:lnTo>
                    <a:pt x="193" y="836"/>
                  </a:lnTo>
                  <a:lnTo>
                    <a:pt x="238" y="859"/>
                  </a:lnTo>
                  <a:lnTo>
                    <a:pt x="282" y="882"/>
                  </a:lnTo>
                  <a:lnTo>
                    <a:pt x="326" y="907"/>
                  </a:lnTo>
                  <a:lnTo>
                    <a:pt x="369" y="931"/>
                  </a:lnTo>
                  <a:lnTo>
                    <a:pt x="409" y="955"/>
                  </a:lnTo>
                  <a:lnTo>
                    <a:pt x="447" y="977"/>
                  </a:lnTo>
                  <a:lnTo>
                    <a:pt x="479" y="997"/>
                  </a:lnTo>
                  <a:lnTo>
                    <a:pt x="507" y="1015"/>
                  </a:lnTo>
                  <a:lnTo>
                    <a:pt x="527" y="1028"/>
                  </a:lnTo>
                  <a:lnTo>
                    <a:pt x="540" y="1036"/>
                  </a:lnTo>
                  <a:lnTo>
                    <a:pt x="546" y="1040"/>
                  </a:lnTo>
                  <a:lnTo>
                    <a:pt x="550" y="1042"/>
                  </a:lnTo>
                  <a:lnTo>
                    <a:pt x="555" y="1042"/>
                  </a:lnTo>
                  <a:lnTo>
                    <a:pt x="560" y="1042"/>
                  </a:lnTo>
                  <a:lnTo>
                    <a:pt x="564" y="1040"/>
                  </a:lnTo>
                  <a:lnTo>
                    <a:pt x="566" y="1037"/>
                  </a:lnTo>
                  <a:lnTo>
                    <a:pt x="569" y="1034"/>
                  </a:lnTo>
                  <a:lnTo>
                    <a:pt x="570" y="1030"/>
                  </a:lnTo>
                  <a:lnTo>
                    <a:pt x="570" y="1027"/>
                  </a:lnTo>
                  <a:lnTo>
                    <a:pt x="570" y="1025"/>
                  </a:lnTo>
                  <a:lnTo>
                    <a:pt x="570" y="1024"/>
                  </a:lnTo>
                  <a:lnTo>
                    <a:pt x="563" y="980"/>
                  </a:lnTo>
                  <a:lnTo>
                    <a:pt x="551" y="933"/>
                  </a:lnTo>
                  <a:lnTo>
                    <a:pt x="539" y="883"/>
                  </a:lnTo>
                  <a:lnTo>
                    <a:pt x="524" y="834"/>
                  </a:lnTo>
                  <a:lnTo>
                    <a:pt x="508" y="783"/>
                  </a:lnTo>
                  <a:lnTo>
                    <a:pt x="491" y="732"/>
                  </a:lnTo>
                  <a:lnTo>
                    <a:pt x="474" y="683"/>
                  </a:lnTo>
                  <a:lnTo>
                    <a:pt x="456" y="633"/>
                  </a:lnTo>
                  <a:lnTo>
                    <a:pt x="439" y="587"/>
                  </a:lnTo>
                  <a:lnTo>
                    <a:pt x="421" y="541"/>
                  </a:lnTo>
                  <a:lnTo>
                    <a:pt x="404" y="498"/>
                  </a:lnTo>
                  <a:lnTo>
                    <a:pt x="388" y="459"/>
                  </a:lnTo>
                  <a:lnTo>
                    <a:pt x="374" y="424"/>
                  </a:lnTo>
                  <a:lnTo>
                    <a:pt x="361" y="394"/>
                  </a:lnTo>
                  <a:lnTo>
                    <a:pt x="351" y="368"/>
                  </a:lnTo>
                  <a:lnTo>
                    <a:pt x="342" y="348"/>
                  </a:lnTo>
                  <a:lnTo>
                    <a:pt x="364" y="347"/>
                  </a:lnTo>
                  <a:lnTo>
                    <a:pt x="391" y="344"/>
                  </a:lnTo>
                  <a:lnTo>
                    <a:pt x="423" y="342"/>
                  </a:lnTo>
                  <a:lnTo>
                    <a:pt x="461" y="339"/>
                  </a:lnTo>
                  <a:lnTo>
                    <a:pt x="501" y="337"/>
                  </a:lnTo>
                  <a:lnTo>
                    <a:pt x="544" y="333"/>
                  </a:lnTo>
                  <a:lnTo>
                    <a:pt x="589" y="328"/>
                  </a:lnTo>
                  <a:lnTo>
                    <a:pt x="634" y="324"/>
                  </a:lnTo>
                  <a:lnTo>
                    <a:pt x="678" y="318"/>
                  </a:lnTo>
                  <a:lnTo>
                    <a:pt x="722" y="313"/>
                  </a:lnTo>
                  <a:lnTo>
                    <a:pt x="765" y="308"/>
                  </a:lnTo>
                  <a:lnTo>
                    <a:pt x="806" y="302"/>
                  </a:lnTo>
                  <a:lnTo>
                    <a:pt x="841" y="295"/>
                  </a:lnTo>
                  <a:lnTo>
                    <a:pt x="873" y="289"/>
                  </a:lnTo>
                  <a:lnTo>
                    <a:pt x="899" y="282"/>
                  </a:lnTo>
                  <a:lnTo>
                    <a:pt x="920" y="274"/>
                  </a:lnTo>
                  <a:lnTo>
                    <a:pt x="945" y="260"/>
                  </a:lnTo>
                  <a:lnTo>
                    <a:pt x="966" y="240"/>
                  </a:lnTo>
                  <a:lnTo>
                    <a:pt x="980" y="217"/>
                  </a:lnTo>
                  <a:lnTo>
                    <a:pt x="992" y="191"/>
                  </a:lnTo>
                  <a:lnTo>
                    <a:pt x="999" y="164"/>
                  </a:lnTo>
                  <a:lnTo>
                    <a:pt x="1005" y="136"/>
                  </a:lnTo>
                  <a:lnTo>
                    <a:pt x="1006" y="109"/>
                  </a:lnTo>
                  <a:lnTo>
                    <a:pt x="1007" y="84"/>
                  </a:lnTo>
                  <a:lnTo>
                    <a:pt x="1007" y="59"/>
                  </a:lnTo>
                  <a:lnTo>
                    <a:pt x="1006" y="40"/>
                  </a:lnTo>
                  <a:lnTo>
                    <a:pt x="1003" y="27"/>
                  </a:lnTo>
                  <a:lnTo>
                    <a:pt x="1003" y="20"/>
                  </a:lnTo>
                  <a:lnTo>
                    <a:pt x="1002" y="15"/>
                  </a:lnTo>
                  <a:lnTo>
                    <a:pt x="998" y="11"/>
                  </a:lnTo>
                  <a:lnTo>
                    <a:pt x="993" y="9"/>
                  </a:lnTo>
                  <a:lnTo>
                    <a:pt x="988" y="7"/>
                  </a:lnTo>
                  <a:lnTo>
                    <a:pt x="742" y="0"/>
                  </a:lnTo>
                  <a:lnTo>
                    <a:pt x="739" y="0"/>
                  </a:lnTo>
                  <a:lnTo>
                    <a:pt x="737" y="1"/>
                  </a:lnTo>
                  <a:lnTo>
                    <a:pt x="733" y="2"/>
                  </a:lnTo>
                  <a:lnTo>
                    <a:pt x="73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30" name="Freeform 1036">
              <a:extLst>
                <a:ext uri="{FF2B5EF4-FFF2-40B4-BE49-F238E27FC236}">
                  <a16:creationId xmlns:a16="http://schemas.microsoft.com/office/drawing/2014/main" id="{51CBFCD5-1536-4317-AC66-72B0BA5B0B68}"/>
                </a:ext>
              </a:extLst>
            </p:cNvPr>
            <p:cNvSpPr>
              <a:spLocks/>
            </p:cNvSpPr>
            <p:nvPr/>
          </p:nvSpPr>
          <p:spPr bwMode="auto">
            <a:xfrm flipH="1">
              <a:off x="445" y="1249"/>
              <a:ext cx="215" cy="219"/>
            </a:xfrm>
            <a:custGeom>
              <a:avLst/>
              <a:gdLst>
                <a:gd name="T0" fmla="*/ 0 w 940"/>
                <a:gd name="T1" fmla="*/ 0 h 959"/>
                <a:gd name="T2" fmla="*/ 0 w 940"/>
                <a:gd name="T3" fmla="*/ 0 h 959"/>
                <a:gd name="T4" fmla="*/ 0 w 940"/>
                <a:gd name="T5" fmla="*/ 0 h 959"/>
                <a:gd name="T6" fmla="*/ 0 w 940"/>
                <a:gd name="T7" fmla="*/ 0 h 959"/>
                <a:gd name="T8" fmla="*/ 0 w 940"/>
                <a:gd name="T9" fmla="*/ 0 h 959"/>
                <a:gd name="T10" fmla="*/ 0 w 940"/>
                <a:gd name="T11" fmla="*/ 0 h 959"/>
                <a:gd name="T12" fmla="*/ 0 w 940"/>
                <a:gd name="T13" fmla="*/ 0 h 959"/>
                <a:gd name="T14" fmla="*/ 0 w 940"/>
                <a:gd name="T15" fmla="*/ 0 h 959"/>
                <a:gd name="T16" fmla="*/ 0 w 940"/>
                <a:gd name="T17" fmla="*/ 0 h 959"/>
                <a:gd name="T18" fmla="*/ 0 w 940"/>
                <a:gd name="T19" fmla="*/ 0 h 959"/>
                <a:gd name="T20" fmla="*/ 0 w 940"/>
                <a:gd name="T21" fmla="*/ 0 h 959"/>
                <a:gd name="T22" fmla="*/ 0 w 940"/>
                <a:gd name="T23" fmla="*/ 0 h 959"/>
                <a:gd name="T24" fmla="*/ 0 w 940"/>
                <a:gd name="T25" fmla="*/ 0 h 959"/>
                <a:gd name="T26" fmla="*/ 0 w 940"/>
                <a:gd name="T27" fmla="*/ 0 h 959"/>
                <a:gd name="T28" fmla="*/ 0 w 940"/>
                <a:gd name="T29" fmla="*/ 0 h 959"/>
                <a:gd name="T30" fmla="*/ 0 w 940"/>
                <a:gd name="T31" fmla="*/ 0 h 959"/>
                <a:gd name="T32" fmla="*/ 0 w 940"/>
                <a:gd name="T33" fmla="*/ 0 h 959"/>
                <a:gd name="T34" fmla="*/ 0 w 940"/>
                <a:gd name="T35" fmla="*/ 0 h 959"/>
                <a:gd name="T36" fmla="*/ 0 w 940"/>
                <a:gd name="T37" fmla="*/ 0 h 959"/>
                <a:gd name="T38" fmla="*/ 0 w 940"/>
                <a:gd name="T39" fmla="*/ 0 h 959"/>
                <a:gd name="T40" fmla="*/ 0 w 940"/>
                <a:gd name="T41" fmla="*/ 0 h 959"/>
                <a:gd name="T42" fmla="*/ 0 w 940"/>
                <a:gd name="T43" fmla="*/ 0 h 959"/>
                <a:gd name="T44" fmla="*/ 0 w 940"/>
                <a:gd name="T45" fmla="*/ 0 h 959"/>
                <a:gd name="T46" fmla="*/ 0 w 940"/>
                <a:gd name="T47" fmla="*/ 0 h 959"/>
                <a:gd name="T48" fmla="*/ 0 w 940"/>
                <a:gd name="T49" fmla="*/ 0 h 959"/>
                <a:gd name="T50" fmla="*/ 0 w 940"/>
                <a:gd name="T51" fmla="*/ 0 h 959"/>
                <a:gd name="T52" fmla="*/ 0 w 940"/>
                <a:gd name="T53" fmla="*/ 0 h 959"/>
                <a:gd name="T54" fmla="*/ 0 w 940"/>
                <a:gd name="T55" fmla="*/ 0 h 959"/>
                <a:gd name="T56" fmla="*/ 0 w 940"/>
                <a:gd name="T57" fmla="*/ 0 h 959"/>
                <a:gd name="T58" fmla="*/ 0 w 940"/>
                <a:gd name="T59" fmla="*/ 0 h 959"/>
                <a:gd name="T60" fmla="*/ 0 w 940"/>
                <a:gd name="T61" fmla="*/ 0 h 959"/>
                <a:gd name="T62" fmla="*/ 0 w 940"/>
                <a:gd name="T63" fmla="*/ 0 h 959"/>
                <a:gd name="T64" fmla="*/ 0 w 940"/>
                <a:gd name="T65" fmla="*/ 0 h 959"/>
                <a:gd name="T66" fmla="*/ 0 w 940"/>
                <a:gd name="T67" fmla="*/ 0 h 959"/>
                <a:gd name="T68" fmla="*/ 0 w 940"/>
                <a:gd name="T69" fmla="*/ 0 h 959"/>
                <a:gd name="T70" fmla="*/ 0 w 940"/>
                <a:gd name="T71" fmla="*/ 0 h 959"/>
                <a:gd name="T72" fmla="*/ 0 w 940"/>
                <a:gd name="T73" fmla="*/ 0 h 959"/>
                <a:gd name="T74" fmla="*/ 0 w 940"/>
                <a:gd name="T75" fmla="*/ 0 h 959"/>
                <a:gd name="T76" fmla="*/ 0 w 940"/>
                <a:gd name="T77" fmla="*/ 0 h 959"/>
                <a:gd name="T78" fmla="*/ 0 w 940"/>
                <a:gd name="T79" fmla="*/ 0 h 959"/>
                <a:gd name="T80" fmla="*/ 0 w 940"/>
                <a:gd name="T81" fmla="*/ 0 h 959"/>
                <a:gd name="T82" fmla="*/ 0 w 940"/>
                <a:gd name="T83" fmla="*/ 0 h 959"/>
                <a:gd name="T84" fmla="*/ 0 w 940"/>
                <a:gd name="T85" fmla="*/ 0 h 9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0"/>
                <a:gd name="T130" fmla="*/ 0 h 959"/>
                <a:gd name="T131" fmla="*/ 940 w 940"/>
                <a:gd name="T132" fmla="*/ 959 h 9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0" h="959">
                  <a:moveTo>
                    <a:pt x="76" y="198"/>
                  </a:moveTo>
                  <a:lnTo>
                    <a:pt x="78" y="185"/>
                  </a:lnTo>
                  <a:lnTo>
                    <a:pt x="80" y="172"/>
                  </a:lnTo>
                  <a:lnTo>
                    <a:pt x="86" y="159"/>
                  </a:lnTo>
                  <a:lnTo>
                    <a:pt x="93" y="148"/>
                  </a:lnTo>
                  <a:lnTo>
                    <a:pt x="104" y="139"/>
                  </a:lnTo>
                  <a:lnTo>
                    <a:pt x="115" y="133"/>
                  </a:lnTo>
                  <a:lnTo>
                    <a:pt x="131" y="128"/>
                  </a:lnTo>
                  <a:lnTo>
                    <a:pt x="148" y="126"/>
                  </a:lnTo>
                  <a:lnTo>
                    <a:pt x="164" y="126"/>
                  </a:lnTo>
                  <a:lnTo>
                    <a:pt x="188" y="124"/>
                  </a:lnTo>
                  <a:lnTo>
                    <a:pt x="219" y="121"/>
                  </a:lnTo>
                  <a:lnTo>
                    <a:pt x="257" y="119"/>
                  </a:lnTo>
                  <a:lnTo>
                    <a:pt x="300" y="115"/>
                  </a:lnTo>
                  <a:lnTo>
                    <a:pt x="346" y="109"/>
                  </a:lnTo>
                  <a:lnTo>
                    <a:pt x="394" y="106"/>
                  </a:lnTo>
                  <a:lnTo>
                    <a:pt x="443" y="100"/>
                  </a:lnTo>
                  <a:lnTo>
                    <a:pt x="491" y="95"/>
                  </a:lnTo>
                  <a:lnTo>
                    <a:pt x="538" y="90"/>
                  </a:lnTo>
                  <a:lnTo>
                    <a:pt x="581" y="86"/>
                  </a:lnTo>
                  <a:lnTo>
                    <a:pt x="621" y="81"/>
                  </a:lnTo>
                  <a:lnTo>
                    <a:pt x="655" y="78"/>
                  </a:lnTo>
                  <a:lnTo>
                    <a:pt x="681" y="74"/>
                  </a:lnTo>
                  <a:lnTo>
                    <a:pt x="699" y="73"/>
                  </a:lnTo>
                  <a:lnTo>
                    <a:pt x="708" y="72"/>
                  </a:lnTo>
                  <a:lnTo>
                    <a:pt x="715" y="70"/>
                  </a:lnTo>
                  <a:lnTo>
                    <a:pt x="719" y="66"/>
                  </a:lnTo>
                  <a:lnTo>
                    <a:pt x="721" y="61"/>
                  </a:lnTo>
                  <a:lnTo>
                    <a:pt x="723" y="56"/>
                  </a:lnTo>
                  <a:lnTo>
                    <a:pt x="723" y="51"/>
                  </a:lnTo>
                  <a:lnTo>
                    <a:pt x="723" y="35"/>
                  </a:lnTo>
                  <a:lnTo>
                    <a:pt x="723" y="17"/>
                  </a:lnTo>
                  <a:lnTo>
                    <a:pt x="723" y="0"/>
                  </a:lnTo>
                  <a:lnTo>
                    <a:pt x="729" y="0"/>
                  </a:lnTo>
                  <a:lnTo>
                    <a:pt x="738" y="1"/>
                  </a:lnTo>
                  <a:lnTo>
                    <a:pt x="751" y="1"/>
                  </a:lnTo>
                  <a:lnTo>
                    <a:pt x="764" y="1"/>
                  </a:lnTo>
                  <a:lnTo>
                    <a:pt x="780" y="3"/>
                  </a:lnTo>
                  <a:lnTo>
                    <a:pt x="797" y="3"/>
                  </a:lnTo>
                  <a:lnTo>
                    <a:pt x="814" y="3"/>
                  </a:lnTo>
                  <a:lnTo>
                    <a:pt x="832" y="4"/>
                  </a:lnTo>
                  <a:lnTo>
                    <a:pt x="850" y="4"/>
                  </a:lnTo>
                  <a:lnTo>
                    <a:pt x="867" y="5"/>
                  </a:lnTo>
                  <a:lnTo>
                    <a:pt x="882" y="5"/>
                  </a:lnTo>
                  <a:lnTo>
                    <a:pt x="898" y="5"/>
                  </a:lnTo>
                  <a:lnTo>
                    <a:pt x="911" y="7"/>
                  </a:lnTo>
                  <a:lnTo>
                    <a:pt x="923" y="7"/>
                  </a:lnTo>
                  <a:lnTo>
                    <a:pt x="932" y="7"/>
                  </a:lnTo>
                  <a:lnTo>
                    <a:pt x="937" y="7"/>
                  </a:lnTo>
                  <a:lnTo>
                    <a:pt x="938" y="16"/>
                  </a:lnTo>
                  <a:lnTo>
                    <a:pt x="938" y="26"/>
                  </a:lnTo>
                  <a:lnTo>
                    <a:pt x="940" y="38"/>
                  </a:lnTo>
                  <a:lnTo>
                    <a:pt x="940" y="52"/>
                  </a:lnTo>
                  <a:lnTo>
                    <a:pt x="940" y="74"/>
                  </a:lnTo>
                  <a:lnTo>
                    <a:pt x="937" y="98"/>
                  </a:lnTo>
                  <a:lnTo>
                    <a:pt x="933" y="121"/>
                  </a:lnTo>
                  <a:lnTo>
                    <a:pt x="928" y="143"/>
                  </a:lnTo>
                  <a:lnTo>
                    <a:pt x="919" y="165"/>
                  </a:lnTo>
                  <a:lnTo>
                    <a:pt x="907" y="185"/>
                  </a:lnTo>
                  <a:lnTo>
                    <a:pt x="893" y="201"/>
                  </a:lnTo>
                  <a:lnTo>
                    <a:pt x="873" y="212"/>
                  </a:lnTo>
                  <a:lnTo>
                    <a:pt x="850" y="220"/>
                  </a:lnTo>
                  <a:lnTo>
                    <a:pt x="820" y="228"/>
                  </a:lnTo>
                  <a:lnTo>
                    <a:pt x="782" y="234"/>
                  </a:lnTo>
                  <a:lnTo>
                    <a:pt x="739" y="241"/>
                  </a:lnTo>
                  <a:lnTo>
                    <a:pt x="693" y="247"/>
                  </a:lnTo>
                  <a:lnTo>
                    <a:pt x="643" y="254"/>
                  </a:lnTo>
                  <a:lnTo>
                    <a:pt x="593" y="259"/>
                  </a:lnTo>
                  <a:lnTo>
                    <a:pt x="542" y="264"/>
                  </a:lnTo>
                  <a:lnTo>
                    <a:pt x="492" y="270"/>
                  </a:lnTo>
                  <a:lnTo>
                    <a:pt x="444" y="273"/>
                  </a:lnTo>
                  <a:lnTo>
                    <a:pt x="400" y="276"/>
                  </a:lnTo>
                  <a:lnTo>
                    <a:pt x="361" y="280"/>
                  </a:lnTo>
                  <a:lnTo>
                    <a:pt x="329" y="283"/>
                  </a:lnTo>
                  <a:lnTo>
                    <a:pt x="304" y="284"/>
                  </a:lnTo>
                  <a:lnTo>
                    <a:pt x="287" y="285"/>
                  </a:lnTo>
                  <a:lnTo>
                    <a:pt x="281" y="285"/>
                  </a:lnTo>
                  <a:lnTo>
                    <a:pt x="277" y="285"/>
                  </a:lnTo>
                  <a:lnTo>
                    <a:pt x="273" y="286"/>
                  </a:lnTo>
                  <a:lnTo>
                    <a:pt x="270" y="289"/>
                  </a:lnTo>
                  <a:lnTo>
                    <a:pt x="268" y="293"/>
                  </a:lnTo>
                  <a:lnTo>
                    <a:pt x="266" y="294"/>
                  </a:lnTo>
                  <a:lnTo>
                    <a:pt x="266" y="297"/>
                  </a:lnTo>
                  <a:lnTo>
                    <a:pt x="265" y="298"/>
                  </a:lnTo>
                  <a:lnTo>
                    <a:pt x="265" y="301"/>
                  </a:lnTo>
                  <a:lnTo>
                    <a:pt x="265" y="302"/>
                  </a:lnTo>
                  <a:lnTo>
                    <a:pt x="266" y="305"/>
                  </a:lnTo>
                  <a:lnTo>
                    <a:pt x="266" y="306"/>
                  </a:lnTo>
                  <a:lnTo>
                    <a:pt x="266" y="309"/>
                  </a:lnTo>
                  <a:lnTo>
                    <a:pt x="269" y="314"/>
                  </a:lnTo>
                  <a:lnTo>
                    <a:pt x="274" y="327"/>
                  </a:lnTo>
                  <a:lnTo>
                    <a:pt x="284" y="348"/>
                  </a:lnTo>
                  <a:lnTo>
                    <a:pt x="296" y="375"/>
                  </a:lnTo>
                  <a:lnTo>
                    <a:pt x="310" y="409"/>
                  </a:lnTo>
                  <a:lnTo>
                    <a:pt x="326" y="448"/>
                  </a:lnTo>
                  <a:lnTo>
                    <a:pt x="344" y="491"/>
                  </a:lnTo>
                  <a:lnTo>
                    <a:pt x="362" y="538"/>
                  </a:lnTo>
                  <a:lnTo>
                    <a:pt x="382" y="588"/>
                  </a:lnTo>
                  <a:lnTo>
                    <a:pt x="401" y="640"/>
                  </a:lnTo>
                  <a:lnTo>
                    <a:pt x="420" y="694"/>
                  </a:lnTo>
                  <a:lnTo>
                    <a:pt x="438" y="749"/>
                  </a:lnTo>
                  <a:lnTo>
                    <a:pt x="456" y="803"/>
                  </a:lnTo>
                  <a:lnTo>
                    <a:pt x="472" y="857"/>
                  </a:lnTo>
                  <a:lnTo>
                    <a:pt x="485" y="909"/>
                  </a:lnTo>
                  <a:lnTo>
                    <a:pt x="496" y="959"/>
                  </a:lnTo>
                  <a:lnTo>
                    <a:pt x="477" y="946"/>
                  </a:lnTo>
                  <a:lnTo>
                    <a:pt x="453" y="932"/>
                  </a:lnTo>
                  <a:lnTo>
                    <a:pt x="426" y="916"/>
                  </a:lnTo>
                  <a:lnTo>
                    <a:pt x="396" y="898"/>
                  </a:lnTo>
                  <a:lnTo>
                    <a:pt x="364" y="879"/>
                  </a:lnTo>
                  <a:lnTo>
                    <a:pt x="330" y="859"/>
                  </a:lnTo>
                  <a:lnTo>
                    <a:pt x="295" y="840"/>
                  </a:lnTo>
                  <a:lnTo>
                    <a:pt x="260" y="820"/>
                  </a:lnTo>
                  <a:lnTo>
                    <a:pt x="223" y="801"/>
                  </a:lnTo>
                  <a:lnTo>
                    <a:pt x="187" y="782"/>
                  </a:lnTo>
                  <a:lnTo>
                    <a:pt x="151" y="765"/>
                  </a:lnTo>
                  <a:lnTo>
                    <a:pt x="117" y="750"/>
                  </a:lnTo>
                  <a:lnTo>
                    <a:pt x="84" y="737"/>
                  </a:lnTo>
                  <a:lnTo>
                    <a:pt x="53" y="726"/>
                  </a:lnTo>
                  <a:lnTo>
                    <a:pt x="24" y="719"/>
                  </a:lnTo>
                  <a:lnTo>
                    <a:pt x="0" y="713"/>
                  </a:lnTo>
                  <a:lnTo>
                    <a:pt x="6" y="668"/>
                  </a:lnTo>
                  <a:lnTo>
                    <a:pt x="17" y="603"/>
                  </a:lnTo>
                  <a:lnTo>
                    <a:pt x="30" y="523"/>
                  </a:lnTo>
                  <a:lnTo>
                    <a:pt x="43" y="439"/>
                  </a:lnTo>
                  <a:lnTo>
                    <a:pt x="56" y="357"/>
                  </a:lnTo>
                  <a:lnTo>
                    <a:pt x="66" y="284"/>
                  </a:lnTo>
                  <a:lnTo>
                    <a:pt x="74" y="228"/>
                  </a:lnTo>
                  <a:lnTo>
                    <a:pt x="76" y="198"/>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31" name="Freeform 1037">
              <a:extLst>
                <a:ext uri="{FF2B5EF4-FFF2-40B4-BE49-F238E27FC236}">
                  <a16:creationId xmlns:a16="http://schemas.microsoft.com/office/drawing/2014/main" id="{4B02322A-DFF8-4D7C-AAA6-FEB37B1B5DAE}"/>
                </a:ext>
              </a:extLst>
            </p:cNvPr>
            <p:cNvSpPr>
              <a:spLocks/>
            </p:cNvSpPr>
            <p:nvPr/>
          </p:nvSpPr>
          <p:spPr bwMode="auto">
            <a:xfrm flipH="1">
              <a:off x="439" y="1069"/>
              <a:ext cx="82" cy="190"/>
            </a:xfrm>
            <a:custGeom>
              <a:avLst/>
              <a:gdLst>
                <a:gd name="T0" fmla="*/ 0 w 357"/>
                <a:gd name="T1" fmla="*/ 0 h 828"/>
                <a:gd name="T2" fmla="*/ 0 w 357"/>
                <a:gd name="T3" fmla="*/ 0 h 828"/>
                <a:gd name="T4" fmla="*/ 0 w 357"/>
                <a:gd name="T5" fmla="*/ 0 h 828"/>
                <a:gd name="T6" fmla="*/ 0 w 357"/>
                <a:gd name="T7" fmla="*/ 0 h 828"/>
                <a:gd name="T8" fmla="*/ 0 w 357"/>
                <a:gd name="T9" fmla="*/ 0 h 828"/>
                <a:gd name="T10" fmla="*/ 0 w 357"/>
                <a:gd name="T11" fmla="*/ 0 h 828"/>
                <a:gd name="T12" fmla="*/ 0 w 357"/>
                <a:gd name="T13" fmla="*/ 0 h 828"/>
                <a:gd name="T14" fmla="*/ 0 w 357"/>
                <a:gd name="T15" fmla="*/ 0 h 828"/>
                <a:gd name="T16" fmla="*/ 0 w 357"/>
                <a:gd name="T17" fmla="*/ 0 h 828"/>
                <a:gd name="T18" fmla="*/ 0 w 357"/>
                <a:gd name="T19" fmla="*/ 0 h 828"/>
                <a:gd name="T20" fmla="*/ 0 w 357"/>
                <a:gd name="T21" fmla="*/ 0 h 828"/>
                <a:gd name="T22" fmla="*/ 0 w 357"/>
                <a:gd name="T23" fmla="*/ 0 h 828"/>
                <a:gd name="T24" fmla="*/ 0 w 357"/>
                <a:gd name="T25" fmla="*/ 0 h 828"/>
                <a:gd name="T26" fmla="*/ 0 w 357"/>
                <a:gd name="T27" fmla="*/ 0 h 828"/>
                <a:gd name="T28" fmla="*/ 0 w 357"/>
                <a:gd name="T29" fmla="*/ 0 h 828"/>
                <a:gd name="T30" fmla="*/ 0 w 357"/>
                <a:gd name="T31" fmla="*/ 0 h 828"/>
                <a:gd name="T32" fmla="*/ 0 w 357"/>
                <a:gd name="T33" fmla="*/ 0 h 828"/>
                <a:gd name="T34" fmla="*/ 0 w 357"/>
                <a:gd name="T35" fmla="*/ 0 h 828"/>
                <a:gd name="T36" fmla="*/ 0 w 357"/>
                <a:gd name="T37" fmla="*/ 0 h 828"/>
                <a:gd name="T38" fmla="*/ 0 w 357"/>
                <a:gd name="T39" fmla="*/ 0 h 828"/>
                <a:gd name="T40" fmla="*/ 0 w 357"/>
                <a:gd name="T41" fmla="*/ 0 h 828"/>
                <a:gd name="T42" fmla="*/ 0 w 357"/>
                <a:gd name="T43" fmla="*/ 0 h 828"/>
                <a:gd name="T44" fmla="*/ 0 w 357"/>
                <a:gd name="T45" fmla="*/ 0 h 828"/>
                <a:gd name="T46" fmla="*/ 0 w 357"/>
                <a:gd name="T47" fmla="*/ 0 h 828"/>
                <a:gd name="T48" fmla="*/ 0 w 357"/>
                <a:gd name="T49" fmla="*/ 0 h 828"/>
                <a:gd name="T50" fmla="*/ 0 w 357"/>
                <a:gd name="T51" fmla="*/ 0 h 828"/>
                <a:gd name="T52" fmla="*/ 0 w 357"/>
                <a:gd name="T53" fmla="*/ 0 h 828"/>
                <a:gd name="T54" fmla="*/ 0 w 357"/>
                <a:gd name="T55" fmla="*/ 0 h 828"/>
                <a:gd name="T56" fmla="*/ 0 w 357"/>
                <a:gd name="T57" fmla="*/ 0 h 828"/>
                <a:gd name="T58" fmla="*/ 0 w 357"/>
                <a:gd name="T59" fmla="*/ 0 h 828"/>
                <a:gd name="T60" fmla="*/ 0 w 357"/>
                <a:gd name="T61" fmla="*/ 0 h 828"/>
                <a:gd name="T62" fmla="*/ 0 w 357"/>
                <a:gd name="T63" fmla="*/ 0 h 828"/>
                <a:gd name="T64" fmla="*/ 0 w 357"/>
                <a:gd name="T65" fmla="*/ 0 h 828"/>
                <a:gd name="T66" fmla="*/ 0 w 357"/>
                <a:gd name="T67" fmla="*/ 0 h 8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57"/>
                <a:gd name="T103" fmla="*/ 0 h 828"/>
                <a:gd name="T104" fmla="*/ 357 w 357"/>
                <a:gd name="T105" fmla="*/ 828 h 8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57" h="828">
                  <a:moveTo>
                    <a:pt x="54" y="6"/>
                  </a:moveTo>
                  <a:lnTo>
                    <a:pt x="48" y="10"/>
                  </a:lnTo>
                  <a:lnTo>
                    <a:pt x="41" y="14"/>
                  </a:lnTo>
                  <a:lnTo>
                    <a:pt x="36" y="18"/>
                  </a:lnTo>
                  <a:lnTo>
                    <a:pt x="31" y="23"/>
                  </a:lnTo>
                  <a:lnTo>
                    <a:pt x="26" y="30"/>
                  </a:lnTo>
                  <a:lnTo>
                    <a:pt x="22" y="36"/>
                  </a:lnTo>
                  <a:lnTo>
                    <a:pt x="18" y="43"/>
                  </a:lnTo>
                  <a:lnTo>
                    <a:pt x="15" y="51"/>
                  </a:lnTo>
                  <a:lnTo>
                    <a:pt x="8" y="83"/>
                  </a:lnTo>
                  <a:lnTo>
                    <a:pt x="2" y="124"/>
                  </a:lnTo>
                  <a:lnTo>
                    <a:pt x="0" y="173"/>
                  </a:lnTo>
                  <a:lnTo>
                    <a:pt x="0" y="225"/>
                  </a:lnTo>
                  <a:lnTo>
                    <a:pt x="4" y="281"/>
                  </a:lnTo>
                  <a:lnTo>
                    <a:pt x="11" y="337"/>
                  </a:lnTo>
                  <a:lnTo>
                    <a:pt x="23" y="392"/>
                  </a:lnTo>
                  <a:lnTo>
                    <a:pt x="40" y="442"/>
                  </a:lnTo>
                  <a:lnTo>
                    <a:pt x="43" y="449"/>
                  </a:lnTo>
                  <a:lnTo>
                    <a:pt x="49" y="469"/>
                  </a:lnTo>
                  <a:lnTo>
                    <a:pt x="57" y="500"/>
                  </a:lnTo>
                  <a:lnTo>
                    <a:pt x="66" y="540"/>
                  </a:lnTo>
                  <a:lnTo>
                    <a:pt x="74" y="588"/>
                  </a:lnTo>
                  <a:lnTo>
                    <a:pt x="80" y="644"/>
                  </a:lnTo>
                  <a:lnTo>
                    <a:pt x="82" y="704"/>
                  </a:lnTo>
                  <a:lnTo>
                    <a:pt x="79" y="768"/>
                  </a:lnTo>
                  <a:lnTo>
                    <a:pt x="79" y="770"/>
                  </a:lnTo>
                  <a:lnTo>
                    <a:pt x="80" y="774"/>
                  </a:lnTo>
                  <a:lnTo>
                    <a:pt x="82" y="777"/>
                  </a:lnTo>
                  <a:lnTo>
                    <a:pt x="83" y="780"/>
                  </a:lnTo>
                  <a:lnTo>
                    <a:pt x="84" y="781"/>
                  </a:lnTo>
                  <a:lnTo>
                    <a:pt x="88" y="785"/>
                  </a:lnTo>
                  <a:lnTo>
                    <a:pt x="93" y="790"/>
                  </a:lnTo>
                  <a:lnTo>
                    <a:pt x="100" y="795"/>
                  </a:lnTo>
                  <a:lnTo>
                    <a:pt x="109" y="802"/>
                  </a:lnTo>
                  <a:lnTo>
                    <a:pt x="119" y="808"/>
                  </a:lnTo>
                  <a:lnTo>
                    <a:pt x="132" y="815"/>
                  </a:lnTo>
                  <a:lnTo>
                    <a:pt x="148" y="820"/>
                  </a:lnTo>
                  <a:lnTo>
                    <a:pt x="165" y="824"/>
                  </a:lnTo>
                  <a:lnTo>
                    <a:pt x="184" y="826"/>
                  </a:lnTo>
                  <a:lnTo>
                    <a:pt x="205" y="828"/>
                  </a:lnTo>
                  <a:lnTo>
                    <a:pt x="230" y="826"/>
                  </a:lnTo>
                  <a:lnTo>
                    <a:pt x="256" y="823"/>
                  </a:lnTo>
                  <a:lnTo>
                    <a:pt x="284" y="816"/>
                  </a:lnTo>
                  <a:lnTo>
                    <a:pt x="314" y="806"/>
                  </a:lnTo>
                  <a:lnTo>
                    <a:pt x="348" y="791"/>
                  </a:lnTo>
                  <a:lnTo>
                    <a:pt x="352" y="789"/>
                  </a:lnTo>
                  <a:lnTo>
                    <a:pt x="355" y="786"/>
                  </a:lnTo>
                  <a:lnTo>
                    <a:pt x="356" y="782"/>
                  </a:lnTo>
                  <a:lnTo>
                    <a:pt x="357" y="777"/>
                  </a:lnTo>
                  <a:lnTo>
                    <a:pt x="356" y="744"/>
                  </a:lnTo>
                  <a:lnTo>
                    <a:pt x="352" y="672"/>
                  </a:lnTo>
                  <a:lnTo>
                    <a:pt x="343" y="571"/>
                  </a:lnTo>
                  <a:lnTo>
                    <a:pt x="326" y="453"/>
                  </a:lnTo>
                  <a:lnTo>
                    <a:pt x="301" y="328"/>
                  </a:lnTo>
                  <a:lnTo>
                    <a:pt x="268" y="207"/>
                  </a:lnTo>
                  <a:lnTo>
                    <a:pt x="221" y="100"/>
                  </a:lnTo>
                  <a:lnTo>
                    <a:pt x="161" y="21"/>
                  </a:lnTo>
                  <a:lnTo>
                    <a:pt x="160" y="19"/>
                  </a:lnTo>
                  <a:lnTo>
                    <a:pt x="158" y="18"/>
                  </a:lnTo>
                  <a:lnTo>
                    <a:pt x="157" y="18"/>
                  </a:lnTo>
                  <a:lnTo>
                    <a:pt x="153" y="17"/>
                  </a:lnTo>
                  <a:lnTo>
                    <a:pt x="145" y="13"/>
                  </a:lnTo>
                  <a:lnTo>
                    <a:pt x="135" y="9"/>
                  </a:lnTo>
                  <a:lnTo>
                    <a:pt x="121" y="5"/>
                  </a:lnTo>
                  <a:lnTo>
                    <a:pt x="105" y="1"/>
                  </a:lnTo>
                  <a:lnTo>
                    <a:pt x="88" y="0"/>
                  </a:lnTo>
                  <a:lnTo>
                    <a:pt x="71" y="1"/>
                  </a:lnTo>
                  <a:lnTo>
                    <a:pt x="5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32" name="Freeform 1038">
              <a:extLst>
                <a:ext uri="{FF2B5EF4-FFF2-40B4-BE49-F238E27FC236}">
                  <a16:creationId xmlns:a16="http://schemas.microsoft.com/office/drawing/2014/main" id="{1C4273E9-86BC-4B74-8CAC-A5F98175671F}"/>
                </a:ext>
              </a:extLst>
            </p:cNvPr>
            <p:cNvSpPr>
              <a:spLocks/>
            </p:cNvSpPr>
            <p:nvPr/>
          </p:nvSpPr>
          <p:spPr bwMode="auto">
            <a:xfrm flipH="1">
              <a:off x="496" y="1245"/>
              <a:ext cx="0" cy="1"/>
            </a:xfrm>
            <a:custGeom>
              <a:avLst/>
              <a:gdLst>
                <a:gd name="T0" fmla="*/ 0 h 3"/>
                <a:gd name="T1" fmla="*/ 0 h 3"/>
                <a:gd name="T2" fmla="*/ 0 h 3"/>
                <a:gd name="T3" fmla="*/ 0 h 3"/>
                <a:gd name="T4" fmla="*/ 0 h 3"/>
                <a:gd name="T5" fmla="*/ 0 h 3"/>
                <a:gd name="T6" fmla="*/ 0 h 3"/>
                <a:gd name="T7" fmla="*/ 0 h 3"/>
                <a:gd name="T8" fmla="*/ 0 h 3"/>
                <a:gd name="T9" fmla="*/ 0 60000 65536"/>
                <a:gd name="T10" fmla="*/ 0 60000 65536"/>
                <a:gd name="T11" fmla="*/ 0 60000 65536"/>
                <a:gd name="T12" fmla="*/ 0 60000 65536"/>
                <a:gd name="T13" fmla="*/ 0 60000 65536"/>
                <a:gd name="T14" fmla="*/ 0 60000 65536"/>
                <a:gd name="T15" fmla="*/ 0 60000 65536"/>
                <a:gd name="T16" fmla="*/ 0 60000 65536"/>
                <a:gd name="T17" fmla="*/ 0 60000 65536"/>
                <a:gd name="T18" fmla="*/ 0 h 3"/>
                <a:gd name="T19" fmla="*/ 3 h 3"/>
              </a:gdLst>
              <a:ahLst/>
              <a:cxnLst>
                <a:cxn ang="T9">
                  <a:pos x="0" y="T0"/>
                </a:cxn>
                <a:cxn ang="T10">
                  <a:pos x="0" y="T1"/>
                </a:cxn>
                <a:cxn ang="T11">
                  <a:pos x="0" y="T2"/>
                </a:cxn>
                <a:cxn ang="T12">
                  <a:pos x="0" y="T3"/>
                </a:cxn>
                <a:cxn ang="T13">
                  <a:pos x="0" y="T4"/>
                </a:cxn>
                <a:cxn ang="T14">
                  <a:pos x="0" y="T5"/>
                </a:cxn>
                <a:cxn ang="T15">
                  <a:pos x="0" y="T6"/>
                </a:cxn>
                <a:cxn ang="T16">
                  <a:pos x="0" y="T7"/>
                </a:cxn>
                <a:cxn ang="T17">
                  <a:pos x="0" y="T8"/>
                </a:cxn>
              </a:cxnLst>
              <a:rect l="0" t="T18" r="0" b="T19"/>
              <a:pathLst>
                <a:path h="3">
                  <a:moveTo>
                    <a:pt x="0" y="0"/>
                  </a:moveTo>
                  <a:lnTo>
                    <a:pt x="0" y="0"/>
                  </a:lnTo>
                  <a:lnTo>
                    <a:pt x="0" y="1"/>
                  </a:lnTo>
                  <a:lnTo>
                    <a:pt x="0" y="3"/>
                  </a:lnTo>
                  <a:lnTo>
                    <a:pt x="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33" name="Freeform 1039">
              <a:extLst>
                <a:ext uri="{FF2B5EF4-FFF2-40B4-BE49-F238E27FC236}">
                  <a16:creationId xmlns:a16="http://schemas.microsoft.com/office/drawing/2014/main" id="{CF61B7F9-DCEC-471F-8092-AAD362EDE902}"/>
                </a:ext>
              </a:extLst>
            </p:cNvPr>
            <p:cNvSpPr>
              <a:spLocks/>
            </p:cNvSpPr>
            <p:nvPr/>
          </p:nvSpPr>
          <p:spPr bwMode="auto">
            <a:xfrm flipH="1">
              <a:off x="446" y="1076"/>
              <a:ext cx="67" cy="175"/>
            </a:xfrm>
            <a:custGeom>
              <a:avLst/>
              <a:gdLst>
                <a:gd name="T0" fmla="*/ 0 w 293"/>
                <a:gd name="T1" fmla="*/ 0 h 763"/>
                <a:gd name="T2" fmla="*/ 0 w 293"/>
                <a:gd name="T3" fmla="*/ 0 h 763"/>
                <a:gd name="T4" fmla="*/ 0 w 293"/>
                <a:gd name="T5" fmla="*/ 0 h 763"/>
                <a:gd name="T6" fmla="*/ 0 w 293"/>
                <a:gd name="T7" fmla="*/ 0 h 763"/>
                <a:gd name="T8" fmla="*/ 0 w 293"/>
                <a:gd name="T9" fmla="*/ 0 h 763"/>
                <a:gd name="T10" fmla="*/ 0 w 293"/>
                <a:gd name="T11" fmla="*/ 0 h 763"/>
                <a:gd name="T12" fmla="*/ 0 w 293"/>
                <a:gd name="T13" fmla="*/ 0 h 763"/>
                <a:gd name="T14" fmla="*/ 0 w 293"/>
                <a:gd name="T15" fmla="*/ 0 h 763"/>
                <a:gd name="T16" fmla="*/ 0 w 293"/>
                <a:gd name="T17" fmla="*/ 0 h 763"/>
                <a:gd name="T18" fmla="*/ 0 w 293"/>
                <a:gd name="T19" fmla="*/ 0 h 763"/>
                <a:gd name="T20" fmla="*/ 0 w 293"/>
                <a:gd name="T21" fmla="*/ 0 h 763"/>
                <a:gd name="T22" fmla="*/ 0 w 293"/>
                <a:gd name="T23" fmla="*/ 0 h 763"/>
                <a:gd name="T24" fmla="*/ 0 w 293"/>
                <a:gd name="T25" fmla="*/ 0 h 763"/>
                <a:gd name="T26" fmla="*/ 0 w 293"/>
                <a:gd name="T27" fmla="*/ 0 h 763"/>
                <a:gd name="T28" fmla="*/ 0 w 293"/>
                <a:gd name="T29" fmla="*/ 0 h 763"/>
                <a:gd name="T30" fmla="*/ 0 w 293"/>
                <a:gd name="T31" fmla="*/ 0 h 763"/>
                <a:gd name="T32" fmla="*/ 0 w 293"/>
                <a:gd name="T33" fmla="*/ 0 h 763"/>
                <a:gd name="T34" fmla="*/ 0 w 293"/>
                <a:gd name="T35" fmla="*/ 0 h 763"/>
                <a:gd name="T36" fmla="*/ 0 w 293"/>
                <a:gd name="T37" fmla="*/ 0 h 763"/>
                <a:gd name="T38" fmla="*/ 0 w 293"/>
                <a:gd name="T39" fmla="*/ 0 h 763"/>
                <a:gd name="T40" fmla="*/ 0 w 293"/>
                <a:gd name="T41" fmla="*/ 0 h 763"/>
                <a:gd name="T42" fmla="*/ 0 w 293"/>
                <a:gd name="T43" fmla="*/ 0 h 763"/>
                <a:gd name="T44" fmla="*/ 0 w 293"/>
                <a:gd name="T45" fmla="*/ 0 h 763"/>
                <a:gd name="T46" fmla="*/ 0 w 293"/>
                <a:gd name="T47" fmla="*/ 0 h 763"/>
                <a:gd name="T48" fmla="*/ 0 w 293"/>
                <a:gd name="T49" fmla="*/ 0 h 763"/>
                <a:gd name="T50" fmla="*/ 0 w 293"/>
                <a:gd name="T51" fmla="*/ 0 h 763"/>
                <a:gd name="T52" fmla="*/ 0 w 293"/>
                <a:gd name="T53" fmla="*/ 0 h 763"/>
                <a:gd name="T54" fmla="*/ 0 w 293"/>
                <a:gd name="T55" fmla="*/ 0 h 763"/>
                <a:gd name="T56" fmla="*/ 0 w 293"/>
                <a:gd name="T57" fmla="*/ 0 h 763"/>
                <a:gd name="T58" fmla="*/ 0 w 293"/>
                <a:gd name="T59" fmla="*/ 0 h 763"/>
                <a:gd name="T60" fmla="*/ 0 w 293"/>
                <a:gd name="T61" fmla="*/ 0 h 763"/>
                <a:gd name="T62" fmla="*/ 0 w 293"/>
                <a:gd name="T63" fmla="*/ 0 h 763"/>
                <a:gd name="T64" fmla="*/ 0 w 293"/>
                <a:gd name="T65" fmla="*/ 0 h 763"/>
                <a:gd name="T66" fmla="*/ 0 w 293"/>
                <a:gd name="T67" fmla="*/ 0 h 763"/>
                <a:gd name="T68" fmla="*/ 0 w 293"/>
                <a:gd name="T69" fmla="*/ 0 h 763"/>
                <a:gd name="T70" fmla="*/ 0 w 293"/>
                <a:gd name="T71" fmla="*/ 0 h 763"/>
                <a:gd name="T72" fmla="*/ 0 w 293"/>
                <a:gd name="T73" fmla="*/ 0 h 763"/>
                <a:gd name="T74" fmla="*/ 0 w 293"/>
                <a:gd name="T75" fmla="*/ 0 h 763"/>
                <a:gd name="T76" fmla="*/ 0 w 293"/>
                <a:gd name="T77" fmla="*/ 0 h 763"/>
                <a:gd name="T78" fmla="*/ 0 w 293"/>
                <a:gd name="T79" fmla="*/ 0 h 763"/>
                <a:gd name="T80" fmla="*/ 0 w 293"/>
                <a:gd name="T81" fmla="*/ 0 h 763"/>
                <a:gd name="T82" fmla="*/ 0 w 293"/>
                <a:gd name="T83" fmla="*/ 0 h 763"/>
                <a:gd name="T84" fmla="*/ 0 w 293"/>
                <a:gd name="T85" fmla="*/ 0 h 763"/>
                <a:gd name="T86" fmla="*/ 0 w 293"/>
                <a:gd name="T87" fmla="*/ 0 h 763"/>
                <a:gd name="T88" fmla="*/ 0 w 293"/>
                <a:gd name="T89" fmla="*/ 0 h 763"/>
                <a:gd name="T90" fmla="*/ 0 w 293"/>
                <a:gd name="T91" fmla="*/ 0 h 763"/>
                <a:gd name="T92" fmla="*/ 0 w 293"/>
                <a:gd name="T93" fmla="*/ 0 h 763"/>
                <a:gd name="T94" fmla="*/ 0 w 293"/>
                <a:gd name="T95" fmla="*/ 0 h 763"/>
                <a:gd name="T96" fmla="*/ 0 w 293"/>
                <a:gd name="T97" fmla="*/ 0 h 763"/>
                <a:gd name="T98" fmla="*/ 0 w 293"/>
                <a:gd name="T99" fmla="*/ 0 h 763"/>
                <a:gd name="T100" fmla="*/ 0 w 293"/>
                <a:gd name="T101" fmla="*/ 0 h 763"/>
                <a:gd name="T102" fmla="*/ 0 w 293"/>
                <a:gd name="T103" fmla="*/ 0 h 763"/>
                <a:gd name="T104" fmla="*/ 0 w 293"/>
                <a:gd name="T105" fmla="*/ 0 h 763"/>
                <a:gd name="T106" fmla="*/ 0 w 293"/>
                <a:gd name="T107" fmla="*/ 0 h 763"/>
                <a:gd name="T108" fmla="*/ 0 w 293"/>
                <a:gd name="T109" fmla="*/ 0 h 763"/>
                <a:gd name="T110" fmla="*/ 0 w 293"/>
                <a:gd name="T111" fmla="*/ 0 h 763"/>
                <a:gd name="T112" fmla="*/ 0 w 293"/>
                <a:gd name="T113" fmla="*/ 0 h 76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3"/>
                <a:gd name="T172" fmla="*/ 0 h 763"/>
                <a:gd name="T173" fmla="*/ 293 w 293"/>
                <a:gd name="T174" fmla="*/ 763 h 76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3" h="763">
                  <a:moveTo>
                    <a:pt x="83" y="671"/>
                  </a:moveTo>
                  <a:lnTo>
                    <a:pt x="82" y="616"/>
                  </a:lnTo>
                  <a:lnTo>
                    <a:pt x="77" y="565"/>
                  </a:lnTo>
                  <a:lnTo>
                    <a:pt x="69" y="520"/>
                  </a:lnTo>
                  <a:lnTo>
                    <a:pt x="61" y="481"/>
                  </a:lnTo>
                  <a:lnTo>
                    <a:pt x="54" y="448"/>
                  </a:lnTo>
                  <a:lnTo>
                    <a:pt x="46" y="422"/>
                  </a:lnTo>
                  <a:lnTo>
                    <a:pt x="41" y="405"/>
                  </a:lnTo>
                  <a:lnTo>
                    <a:pt x="38" y="399"/>
                  </a:lnTo>
                  <a:lnTo>
                    <a:pt x="21" y="343"/>
                  </a:lnTo>
                  <a:lnTo>
                    <a:pt x="9" y="283"/>
                  </a:lnTo>
                  <a:lnTo>
                    <a:pt x="3" y="220"/>
                  </a:lnTo>
                  <a:lnTo>
                    <a:pt x="0" y="161"/>
                  </a:lnTo>
                  <a:lnTo>
                    <a:pt x="2" y="122"/>
                  </a:lnTo>
                  <a:lnTo>
                    <a:pt x="4" y="85"/>
                  </a:lnTo>
                  <a:lnTo>
                    <a:pt x="8" y="54"/>
                  </a:lnTo>
                  <a:lnTo>
                    <a:pt x="15" y="29"/>
                  </a:lnTo>
                  <a:lnTo>
                    <a:pt x="18" y="21"/>
                  </a:lnTo>
                  <a:lnTo>
                    <a:pt x="22" y="13"/>
                  </a:lnTo>
                  <a:lnTo>
                    <a:pt x="29" y="8"/>
                  </a:lnTo>
                  <a:lnTo>
                    <a:pt x="35" y="4"/>
                  </a:lnTo>
                  <a:lnTo>
                    <a:pt x="44" y="2"/>
                  </a:lnTo>
                  <a:lnTo>
                    <a:pt x="55" y="0"/>
                  </a:lnTo>
                  <a:lnTo>
                    <a:pt x="65" y="2"/>
                  </a:lnTo>
                  <a:lnTo>
                    <a:pt x="76" y="3"/>
                  </a:lnTo>
                  <a:lnTo>
                    <a:pt x="85" y="6"/>
                  </a:lnTo>
                  <a:lnTo>
                    <a:pt x="94" y="8"/>
                  </a:lnTo>
                  <a:lnTo>
                    <a:pt x="102" y="11"/>
                  </a:lnTo>
                  <a:lnTo>
                    <a:pt x="108" y="13"/>
                  </a:lnTo>
                  <a:lnTo>
                    <a:pt x="160" y="84"/>
                  </a:lnTo>
                  <a:lnTo>
                    <a:pt x="202" y="179"/>
                  </a:lnTo>
                  <a:lnTo>
                    <a:pt x="234" y="287"/>
                  </a:lnTo>
                  <a:lnTo>
                    <a:pt x="258" y="401"/>
                  </a:lnTo>
                  <a:lnTo>
                    <a:pt x="273" y="512"/>
                  </a:lnTo>
                  <a:lnTo>
                    <a:pt x="284" y="610"/>
                  </a:lnTo>
                  <a:lnTo>
                    <a:pt x="290" y="688"/>
                  </a:lnTo>
                  <a:lnTo>
                    <a:pt x="293" y="735"/>
                  </a:lnTo>
                  <a:lnTo>
                    <a:pt x="268" y="745"/>
                  </a:lnTo>
                  <a:lnTo>
                    <a:pt x="246" y="753"/>
                  </a:lnTo>
                  <a:lnTo>
                    <a:pt x="225" y="758"/>
                  </a:lnTo>
                  <a:lnTo>
                    <a:pt x="206" y="762"/>
                  </a:lnTo>
                  <a:lnTo>
                    <a:pt x="187" y="763"/>
                  </a:lnTo>
                  <a:lnTo>
                    <a:pt x="171" y="763"/>
                  </a:lnTo>
                  <a:lnTo>
                    <a:pt x="155" y="763"/>
                  </a:lnTo>
                  <a:lnTo>
                    <a:pt x="142" y="761"/>
                  </a:lnTo>
                  <a:lnTo>
                    <a:pt x="130" y="758"/>
                  </a:lnTo>
                  <a:lnTo>
                    <a:pt x="119" y="755"/>
                  </a:lnTo>
                  <a:lnTo>
                    <a:pt x="109" y="751"/>
                  </a:lnTo>
                  <a:lnTo>
                    <a:pt x="102" y="746"/>
                  </a:lnTo>
                  <a:lnTo>
                    <a:pt x="94" y="742"/>
                  </a:lnTo>
                  <a:lnTo>
                    <a:pt x="89" y="738"/>
                  </a:lnTo>
                  <a:lnTo>
                    <a:pt x="85" y="735"/>
                  </a:lnTo>
                  <a:lnTo>
                    <a:pt x="81" y="732"/>
                  </a:lnTo>
                  <a:lnTo>
                    <a:pt x="82" y="716"/>
                  </a:lnTo>
                  <a:lnTo>
                    <a:pt x="82" y="701"/>
                  </a:lnTo>
                  <a:lnTo>
                    <a:pt x="83" y="685"/>
                  </a:lnTo>
                  <a:lnTo>
                    <a:pt x="83" y="671"/>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34" name="Freeform 1040">
              <a:extLst>
                <a:ext uri="{FF2B5EF4-FFF2-40B4-BE49-F238E27FC236}">
                  <a16:creationId xmlns:a16="http://schemas.microsoft.com/office/drawing/2014/main" id="{036E50EF-C195-4B73-BC91-9757EFBA07E9}"/>
                </a:ext>
              </a:extLst>
            </p:cNvPr>
            <p:cNvSpPr>
              <a:spLocks/>
            </p:cNvSpPr>
            <p:nvPr/>
          </p:nvSpPr>
          <p:spPr bwMode="auto">
            <a:xfrm flipH="1">
              <a:off x="494" y="1047"/>
              <a:ext cx="20" cy="27"/>
            </a:xfrm>
            <a:custGeom>
              <a:avLst/>
              <a:gdLst>
                <a:gd name="T0" fmla="*/ 0 w 90"/>
                <a:gd name="T1" fmla="*/ 0 h 118"/>
                <a:gd name="T2" fmla="*/ 0 w 90"/>
                <a:gd name="T3" fmla="*/ 0 h 118"/>
                <a:gd name="T4" fmla="*/ 0 w 90"/>
                <a:gd name="T5" fmla="*/ 0 h 118"/>
                <a:gd name="T6" fmla="*/ 0 w 90"/>
                <a:gd name="T7" fmla="*/ 0 h 118"/>
                <a:gd name="T8" fmla="*/ 0 w 90"/>
                <a:gd name="T9" fmla="*/ 0 h 118"/>
                <a:gd name="T10" fmla="*/ 0 w 90"/>
                <a:gd name="T11" fmla="*/ 0 h 118"/>
                <a:gd name="T12" fmla="*/ 0 w 90"/>
                <a:gd name="T13" fmla="*/ 0 h 118"/>
                <a:gd name="T14" fmla="*/ 0 w 90"/>
                <a:gd name="T15" fmla="*/ 0 h 118"/>
                <a:gd name="T16" fmla="*/ 0 w 90"/>
                <a:gd name="T17" fmla="*/ 0 h 118"/>
                <a:gd name="T18" fmla="*/ 0 w 90"/>
                <a:gd name="T19" fmla="*/ 0 h 118"/>
                <a:gd name="T20" fmla="*/ 0 w 90"/>
                <a:gd name="T21" fmla="*/ 0 h 118"/>
                <a:gd name="T22" fmla="*/ 0 w 90"/>
                <a:gd name="T23" fmla="*/ 0 h 118"/>
                <a:gd name="T24" fmla="*/ 0 w 90"/>
                <a:gd name="T25" fmla="*/ 0 h 118"/>
                <a:gd name="T26" fmla="*/ 0 w 90"/>
                <a:gd name="T27" fmla="*/ 0 h 118"/>
                <a:gd name="T28" fmla="*/ 0 w 90"/>
                <a:gd name="T29" fmla="*/ 0 h 118"/>
                <a:gd name="T30" fmla="*/ 0 w 90"/>
                <a:gd name="T31" fmla="*/ 0 h 118"/>
                <a:gd name="T32" fmla="*/ 0 w 90"/>
                <a:gd name="T33" fmla="*/ 0 h 118"/>
                <a:gd name="T34" fmla="*/ 0 w 90"/>
                <a:gd name="T35" fmla="*/ 0 h 118"/>
                <a:gd name="T36" fmla="*/ 0 w 90"/>
                <a:gd name="T37" fmla="*/ 0 h 1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0"/>
                <a:gd name="T58" fmla="*/ 0 h 118"/>
                <a:gd name="T59" fmla="*/ 90 w 90"/>
                <a:gd name="T60" fmla="*/ 118 h 1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0" h="118">
                  <a:moveTo>
                    <a:pt x="0" y="35"/>
                  </a:moveTo>
                  <a:lnTo>
                    <a:pt x="6" y="40"/>
                  </a:lnTo>
                  <a:lnTo>
                    <a:pt x="11" y="47"/>
                  </a:lnTo>
                  <a:lnTo>
                    <a:pt x="17" y="57"/>
                  </a:lnTo>
                  <a:lnTo>
                    <a:pt x="24" y="68"/>
                  </a:lnTo>
                  <a:lnTo>
                    <a:pt x="32" y="81"/>
                  </a:lnTo>
                  <a:lnTo>
                    <a:pt x="38" y="92"/>
                  </a:lnTo>
                  <a:lnTo>
                    <a:pt x="45" y="105"/>
                  </a:lnTo>
                  <a:lnTo>
                    <a:pt x="51" y="118"/>
                  </a:lnTo>
                  <a:lnTo>
                    <a:pt x="90" y="100"/>
                  </a:lnTo>
                  <a:lnTo>
                    <a:pt x="87" y="92"/>
                  </a:lnTo>
                  <a:lnTo>
                    <a:pt x="81" y="82"/>
                  </a:lnTo>
                  <a:lnTo>
                    <a:pt x="74" y="68"/>
                  </a:lnTo>
                  <a:lnTo>
                    <a:pt x="67" y="52"/>
                  </a:lnTo>
                  <a:lnTo>
                    <a:pt x="56" y="36"/>
                  </a:lnTo>
                  <a:lnTo>
                    <a:pt x="47" y="22"/>
                  </a:lnTo>
                  <a:lnTo>
                    <a:pt x="37" y="9"/>
                  </a:lnTo>
                  <a:lnTo>
                    <a:pt x="26" y="0"/>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35" name="Freeform 1041">
              <a:extLst>
                <a:ext uri="{FF2B5EF4-FFF2-40B4-BE49-F238E27FC236}">
                  <a16:creationId xmlns:a16="http://schemas.microsoft.com/office/drawing/2014/main" id="{7A480697-2CF6-49BC-BB99-F23CA6AB6AEC}"/>
                </a:ext>
              </a:extLst>
            </p:cNvPr>
            <p:cNvSpPr>
              <a:spLocks/>
            </p:cNvSpPr>
            <p:nvPr/>
          </p:nvSpPr>
          <p:spPr bwMode="auto">
            <a:xfrm flipH="1">
              <a:off x="611" y="1129"/>
              <a:ext cx="74" cy="73"/>
            </a:xfrm>
            <a:custGeom>
              <a:avLst/>
              <a:gdLst>
                <a:gd name="T0" fmla="*/ 0 w 322"/>
                <a:gd name="T1" fmla="*/ 0 h 315"/>
                <a:gd name="T2" fmla="*/ 0 w 322"/>
                <a:gd name="T3" fmla="*/ 0 h 315"/>
                <a:gd name="T4" fmla="*/ 0 w 322"/>
                <a:gd name="T5" fmla="*/ 0 h 315"/>
                <a:gd name="T6" fmla="*/ 0 w 322"/>
                <a:gd name="T7" fmla="*/ 0 h 315"/>
                <a:gd name="T8" fmla="*/ 0 w 322"/>
                <a:gd name="T9" fmla="*/ 0 h 315"/>
                <a:gd name="T10" fmla="*/ 0 w 322"/>
                <a:gd name="T11" fmla="*/ 0 h 315"/>
                <a:gd name="T12" fmla="*/ 0 w 322"/>
                <a:gd name="T13" fmla="*/ 0 h 315"/>
                <a:gd name="T14" fmla="*/ 0 w 322"/>
                <a:gd name="T15" fmla="*/ 0 h 315"/>
                <a:gd name="T16" fmla="*/ 0 w 322"/>
                <a:gd name="T17" fmla="*/ 0 h 315"/>
                <a:gd name="T18" fmla="*/ 0 w 322"/>
                <a:gd name="T19" fmla="*/ 0 h 315"/>
                <a:gd name="T20" fmla="*/ 0 w 322"/>
                <a:gd name="T21" fmla="*/ 0 h 315"/>
                <a:gd name="T22" fmla="*/ 0 w 322"/>
                <a:gd name="T23" fmla="*/ 0 h 315"/>
                <a:gd name="T24" fmla="*/ 0 w 322"/>
                <a:gd name="T25" fmla="*/ 0 h 315"/>
                <a:gd name="T26" fmla="*/ 0 w 322"/>
                <a:gd name="T27" fmla="*/ 0 h 315"/>
                <a:gd name="T28" fmla="*/ 0 w 322"/>
                <a:gd name="T29" fmla="*/ 0 h 315"/>
                <a:gd name="T30" fmla="*/ 0 w 322"/>
                <a:gd name="T31" fmla="*/ 0 h 315"/>
                <a:gd name="T32" fmla="*/ 0 w 322"/>
                <a:gd name="T33" fmla="*/ 0 h 315"/>
                <a:gd name="T34" fmla="*/ 0 w 322"/>
                <a:gd name="T35" fmla="*/ 0 h 315"/>
                <a:gd name="T36" fmla="*/ 0 w 322"/>
                <a:gd name="T37" fmla="*/ 0 h 3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22"/>
                <a:gd name="T58" fmla="*/ 0 h 315"/>
                <a:gd name="T59" fmla="*/ 322 w 322"/>
                <a:gd name="T60" fmla="*/ 315 h 3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22" h="315">
                  <a:moveTo>
                    <a:pt x="279" y="8"/>
                  </a:moveTo>
                  <a:lnTo>
                    <a:pt x="8" y="270"/>
                  </a:lnTo>
                  <a:lnTo>
                    <a:pt x="2" y="279"/>
                  </a:lnTo>
                  <a:lnTo>
                    <a:pt x="0" y="288"/>
                  </a:lnTo>
                  <a:lnTo>
                    <a:pt x="2" y="298"/>
                  </a:lnTo>
                  <a:lnTo>
                    <a:pt x="7" y="307"/>
                  </a:lnTo>
                  <a:lnTo>
                    <a:pt x="16" y="313"/>
                  </a:lnTo>
                  <a:lnTo>
                    <a:pt x="26" y="315"/>
                  </a:lnTo>
                  <a:lnTo>
                    <a:pt x="36" y="313"/>
                  </a:lnTo>
                  <a:lnTo>
                    <a:pt x="45" y="307"/>
                  </a:lnTo>
                  <a:lnTo>
                    <a:pt x="314" y="46"/>
                  </a:lnTo>
                  <a:lnTo>
                    <a:pt x="320" y="37"/>
                  </a:lnTo>
                  <a:lnTo>
                    <a:pt x="322" y="26"/>
                  </a:lnTo>
                  <a:lnTo>
                    <a:pt x="320" y="17"/>
                  </a:lnTo>
                  <a:lnTo>
                    <a:pt x="315" y="8"/>
                  </a:lnTo>
                  <a:lnTo>
                    <a:pt x="306" y="1"/>
                  </a:lnTo>
                  <a:lnTo>
                    <a:pt x="297" y="0"/>
                  </a:lnTo>
                  <a:lnTo>
                    <a:pt x="288" y="1"/>
                  </a:lnTo>
                  <a:lnTo>
                    <a:pt x="279"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36" name="Freeform 1042">
              <a:extLst>
                <a:ext uri="{FF2B5EF4-FFF2-40B4-BE49-F238E27FC236}">
                  <a16:creationId xmlns:a16="http://schemas.microsoft.com/office/drawing/2014/main" id="{7AA6C242-BF79-4330-A237-0327630E96F8}"/>
                </a:ext>
              </a:extLst>
            </p:cNvPr>
            <p:cNvSpPr>
              <a:spLocks/>
            </p:cNvSpPr>
            <p:nvPr/>
          </p:nvSpPr>
          <p:spPr bwMode="auto">
            <a:xfrm flipH="1">
              <a:off x="490" y="1117"/>
              <a:ext cx="163" cy="91"/>
            </a:xfrm>
            <a:custGeom>
              <a:avLst/>
              <a:gdLst>
                <a:gd name="T0" fmla="*/ 0 w 708"/>
                <a:gd name="T1" fmla="*/ 0 h 397"/>
                <a:gd name="T2" fmla="*/ 0 w 708"/>
                <a:gd name="T3" fmla="*/ 0 h 397"/>
                <a:gd name="T4" fmla="*/ 0 w 708"/>
                <a:gd name="T5" fmla="*/ 0 h 397"/>
                <a:gd name="T6" fmla="*/ 0 w 708"/>
                <a:gd name="T7" fmla="*/ 0 h 397"/>
                <a:gd name="T8" fmla="*/ 0 w 708"/>
                <a:gd name="T9" fmla="*/ 0 h 397"/>
                <a:gd name="T10" fmla="*/ 0 w 708"/>
                <a:gd name="T11" fmla="*/ 0 h 397"/>
                <a:gd name="T12" fmla="*/ 0 w 708"/>
                <a:gd name="T13" fmla="*/ 0 h 397"/>
                <a:gd name="T14" fmla="*/ 0 w 708"/>
                <a:gd name="T15" fmla="*/ 0 h 397"/>
                <a:gd name="T16" fmla="*/ 0 w 708"/>
                <a:gd name="T17" fmla="*/ 0 h 397"/>
                <a:gd name="T18" fmla="*/ 0 w 708"/>
                <a:gd name="T19" fmla="*/ 0 h 397"/>
                <a:gd name="T20" fmla="*/ 0 w 708"/>
                <a:gd name="T21" fmla="*/ 0 h 397"/>
                <a:gd name="T22" fmla="*/ 0 w 708"/>
                <a:gd name="T23" fmla="*/ 0 h 397"/>
                <a:gd name="T24" fmla="*/ 0 w 708"/>
                <a:gd name="T25" fmla="*/ 0 h 397"/>
                <a:gd name="T26" fmla="*/ 0 w 708"/>
                <a:gd name="T27" fmla="*/ 0 h 397"/>
                <a:gd name="T28" fmla="*/ 0 w 708"/>
                <a:gd name="T29" fmla="*/ 0 h 397"/>
                <a:gd name="T30" fmla="*/ 0 w 708"/>
                <a:gd name="T31" fmla="*/ 0 h 397"/>
                <a:gd name="T32" fmla="*/ 0 w 708"/>
                <a:gd name="T33" fmla="*/ 0 h 397"/>
                <a:gd name="T34" fmla="*/ 0 w 708"/>
                <a:gd name="T35" fmla="*/ 0 h 397"/>
                <a:gd name="T36" fmla="*/ 0 w 708"/>
                <a:gd name="T37" fmla="*/ 0 h 397"/>
                <a:gd name="T38" fmla="*/ 0 w 708"/>
                <a:gd name="T39" fmla="*/ 0 h 397"/>
                <a:gd name="T40" fmla="*/ 0 w 708"/>
                <a:gd name="T41" fmla="*/ 0 h 397"/>
                <a:gd name="T42" fmla="*/ 0 w 708"/>
                <a:gd name="T43" fmla="*/ 0 h 397"/>
                <a:gd name="T44" fmla="*/ 0 w 708"/>
                <a:gd name="T45" fmla="*/ 0 h 397"/>
                <a:gd name="T46" fmla="*/ 0 w 708"/>
                <a:gd name="T47" fmla="*/ 0 h 397"/>
                <a:gd name="T48" fmla="*/ 0 w 708"/>
                <a:gd name="T49" fmla="*/ 0 h 397"/>
                <a:gd name="T50" fmla="*/ 0 w 708"/>
                <a:gd name="T51" fmla="*/ 0 h 397"/>
                <a:gd name="T52" fmla="*/ 0 w 708"/>
                <a:gd name="T53" fmla="*/ 0 h 397"/>
                <a:gd name="T54" fmla="*/ 0 w 708"/>
                <a:gd name="T55" fmla="*/ 0 h 397"/>
                <a:gd name="T56" fmla="*/ 0 w 708"/>
                <a:gd name="T57" fmla="*/ 0 h 397"/>
                <a:gd name="T58" fmla="*/ 0 w 708"/>
                <a:gd name="T59" fmla="*/ 0 h 397"/>
                <a:gd name="T60" fmla="*/ 0 w 708"/>
                <a:gd name="T61" fmla="*/ 0 h 397"/>
                <a:gd name="T62" fmla="*/ 0 w 708"/>
                <a:gd name="T63" fmla="*/ 0 h 397"/>
                <a:gd name="T64" fmla="*/ 0 w 708"/>
                <a:gd name="T65" fmla="*/ 0 h 397"/>
                <a:gd name="T66" fmla="*/ 0 w 708"/>
                <a:gd name="T67" fmla="*/ 0 h 397"/>
                <a:gd name="T68" fmla="*/ 0 w 708"/>
                <a:gd name="T69" fmla="*/ 0 h 397"/>
                <a:gd name="T70" fmla="*/ 0 w 708"/>
                <a:gd name="T71" fmla="*/ 0 h 397"/>
                <a:gd name="T72" fmla="*/ 0 w 708"/>
                <a:gd name="T73" fmla="*/ 0 h 397"/>
                <a:gd name="T74" fmla="*/ 0 w 708"/>
                <a:gd name="T75" fmla="*/ 0 h 397"/>
                <a:gd name="T76" fmla="*/ 0 w 708"/>
                <a:gd name="T77" fmla="*/ 0 h 397"/>
                <a:gd name="T78" fmla="*/ 0 w 708"/>
                <a:gd name="T79" fmla="*/ 0 h 39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08"/>
                <a:gd name="T121" fmla="*/ 0 h 397"/>
                <a:gd name="T122" fmla="*/ 708 w 708"/>
                <a:gd name="T123" fmla="*/ 397 h 39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08" h="397">
                  <a:moveTo>
                    <a:pt x="665" y="15"/>
                  </a:moveTo>
                  <a:lnTo>
                    <a:pt x="664" y="17"/>
                  </a:lnTo>
                  <a:lnTo>
                    <a:pt x="662" y="24"/>
                  </a:lnTo>
                  <a:lnTo>
                    <a:pt x="658" y="36"/>
                  </a:lnTo>
                  <a:lnTo>
                    <a:pt x="652" y="49"/>
                  </a:lnTo>
                  <a:lnTo>
                    <a:pt x="645" y="66"/>
                  </a:lnTo>
                  <a:lnTo>
                    <a:pt x="636" y="85"/>
                  </a:lnTo>
                  <a:lnTo>
                    <a:pt x="624" y="106"/>
                  </a:lnTo>
                  <a:lnTo>
                    <a:pt x="611" y="128"/>
                  </a:lnTo>
                  <a:lnTo>
                    <a:pt x="595" y="151"/>
                  </a:lnTo>
                  <a:lnTo>
                    <a:pt x="578" y="176"/>
                  </a:lnTo>
                  <a:lnTo>
                    <a:pt x="559" y="200"/>
                  </a:lnTo>
                  <a:lnTo>
                    <a:pt x="537" y="224"/>
                  </a:lnTo>
                  <a:lnTo>
                    <a:pt x="512" y="246"/>
                  </a:lnTo>
                  <a:lnTo>
                    <a:pt x="486" y="269"/>
                  </a:lnTo>
                  <a:lnTo>
                    <a:pt x="456" y="289"/>
                  </a:lnTo>
                  <a:lnTo>
                    <a:pt x="425" y="308"/>
                  </a:lnTo>
                  <a:lnTo>
                    <a:pt x="404" y="318"/>
                  </a:lnTo>
                  <a:lnTo>
                    <a:pt x="382" y="327"/>
                  </a:lnTo>
                  <a:lnTo>
                    <a:pt x="360" y="334"/>
                  </a:lnTo>
                  <a:lnTo>
                    <a:pt x="337" y="340"/>
                  </a:lnTo>
                  <a:lnTo>
                    <a:pt x="314" y="345"/>
                  </a:lnTo>
                  <a:lnTo>
                    <a:pt x="290" y="349"/>
                  </a:lnTo>
                  <a:lnTo>
                    <a:pt x="266" y="352"/>
                  </a:lnTo>
                  <a:lnTo>
                    <a:pt x="242" y="353"/>
                  </a:lnTo>
                  <a:lnTo>
                    <a:pt x="216" y="353"/>
                  </a:lnTo>
                  <a:lnTo>
                    <a:pt x="191" y="352"/>
                  </a:lnTo>
                  <a:lnTo>
                    <a:pt x="165" y="351"/>
                  </a:lnTo>
                  <a:lnTo>
                    <a:pt x="139" y="347"/>
                  </a:lnTo>
                  <a:lnTo>
                    <a:pt x="112" y="342"/>
                  </a:lnTo>
                  <a:lnTo>
                    <a:pt x="84" y="335"/>
                  </a:lnTo>
                  <a:lnTo>
                    <a:pt x="57" y="328"/>
                  </a:lnTo>
                  <a:lnTo>
                    <a:pt x="28" y="319"/>
                  </a:lnTo>
                  <a:lnTo>
                    <a:pt x="19" y="318"/>
                  </a:lnTo>
                  <a:lnTo>
                    <a:pt x="12" y="321"/>
                  </a:lnTo>
                  <a:lnTo>
                    <a:pt x="5" y="326"/>
                  </a:lnTo>
                  <a:lnTo>
                    <a:pt x="1" y="332"/>
                  </a:lnTo>
                  <a:lnTo>
                    <a:pt x="0" y="342"/>
                  </a:lnTo>
                  <a:lnTo>
                    <a:pt x="2" y="349"/>
                  </a:lnTo>
                  <a:lnTo>
                    <a:pt x="8" y="357"/>
                  </a:lnTo>
                  <a:lnTo>
                    <a:pt x="14" y="361"/>
                  </a:lnTo>
                  <a:lnTo>
                    <a:pt x="44" y="370"/>
                  </a:lnTo>
                  <a:lnTo>
                    <a:pt x="75" y="378"/>
                  </a:lnTo>
                  <a:lnTo>
                    <a:pt x="104" y="384"/>
                  </a:lnTo>
                  <a:lnTo>
                    <a:pt x="134" y="390"/>
                  </a:lnTo>
                  <a:lnTo>
                    <a:pt x="162" y="394"/>
                  </a:lnTo>
                  <a:lnTo>
                    <a:pt x="191" y="396"/>
                  </a:lnTo>
                  <a:lnTo>
                    <a:pt x="218" y="397"/>
                  </a:lnTo>
                  <a:lnTo>
                    <a:pt x="246" y="397"/>
                  </a:lnTo>
                  <a:lnTo>
                    <a:pt x="273" y="395"/>
                  </a:lnTo>
                  <a:lnTo>
                    <a:pt x="299" y="392"/>
                  </a:lnTo>
                  <a:lnTo>
                    <a:pt x="325" y="388"/>
                  </a:lnTo>
                  <a:lnTo>
                    <a:pt x="350" y="382"/>
                  </a:lnTo>
                  <a:lnTo>
                    <a:pt x="374" y="375"/>
                  </a:lnTo>
                  <a:lnTo>
                    <a:pt x="399" y="366"/>
                  </a:lnTo>
                  <a:lnTo>
                    <a:pt x="422" y="357"/>
                  </a:lnTo>
                  <a:lnTo>
                    <a:pt x="446" y="345"/>
                  </a:lnTo>
                  <a:lnTo>
                    <a:pt x="481" y="326"/>
                  </a:lnTo>
                  <a:lnTo>
                    <a:pt x="512" y="304"/>
                  </a:lnTo>
                  <a:lnTo>
                    <a:pt x="542" y="280"/>
                  </a:lnTo>
                  <a:lnTo>
                    <a:pt x="568" y="256"/>
                  </a:lnTo>
                  <a:lnTo>
                    <a:pt x="591" y="230"/>
                  </a:lnTo>
                  <a:lnTo>
                    <a:pt x="613" y="204"/>
                  </a:lnTo>
                  <a:lnTo>
                    <a:pt x="632" y="178"/>
                  </a:lnTo>
                  <a:lnTo>
                    <a:pt x="649" y="153"/>
                  </a:lnTo>
                  <a:lnTo>
                    <a:pt x="663" y="129"/>
                  </a:lnTo>
                  <a:lnTo>
                    <a:pt x="675" y="106"/>
                  </a:lnTo>
                  <a:lnTo>
                    <a:pt x="685" y="85"/>
                  </a:lnTo>
                  <a:lnTo>
                    <a:pt x="693" y="67"/>
                  </a:lnTo>
                  <a:lnTo>
                    <a:pt x="698" y="53"/>
                  </a:lnTo>
                  <a:lnTo>
                    <a:pt x="703" y="40"/>
                  </a:lnTo>
                  <a:lnTo>
                    <a:pt x="706" y="32"/>
                  </a:lnTo>
                  <a:lnTo>
                    <a:pt x="707" y="28"/>
                  </a:lnTo>
                  <a:lnTo>
                    <a:pt x="708" y="19"/>
                  </a:lnTo>
                  <a:lnTo>
                    <a:pt x="706" y="11"/>
                  </a:lnTo>
                  <a:lnTo>
                    <a:pt x="701" y="4"/>
                  </a:lnTo>
                  <a:lnTo>
                    <a:pt x="693" y="0"/>
                  </a:lnTo>
                  <a:lnTo>
                    <a:pt x="684" y="0"/>
                  </a:lnTo>
                  <a:lnTo>
                    <a:pt x="676" y="3"/>
                  </a:lnTo>
                  <a:lnTo>
                    <a:pt x="669" y="8"/>
                  </a:lnTo>
                  <a:lnTo>
                    <a:pt x="665"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37" name="Freeform 1043">
              <a:extLst>
                <a:ext uri="{FF2B5EF4-FFF2-40B4-BE49-F238E27FC236}">
                  <a16:creationId xmlns:a16="http://schemas.microsoft.com/office/drawing/2014/main" id="{E009E7AA-B96B-4744-8176-705E45E572D1}"/>
                </a:ext>
              </a:extLst>
            </p:cNvPr>
            <p:cNvSpPr>
              <a:spLocks/>
            </p:cNvSpPr>
            <p:nvPr/>
          </p:nvSpPr>
          <p:spPr bwMode="auto">
            <a:xfrm flipH="1">
              <a:off x="635" y="1167"/>
              <a:ext cx="49" cy="41"/>
            </a:xfrm>
            <a:custGeom>
              <a:avLst/>
              <a:gdLst>
                <a:gd name="T0" fmla="*/ 0 w 215"/>
                <a:gd name="T1" fmla="*/ 0 h 181"/>
                <a:gd name="T2" fmla="*/ 0 w 215"/>
                <a:gd name="T3" fmla="*/ 0 h 181"/>
                <a:gd name="T4" fmla="*/ 0 w 215"/>
                <a:gd name="T5" fmla="*/ 0 h 181"/>
                <a:gd name="T6" fmla="*/ 0 w 215"/>
                <a:gd name="T7" fmla="*/ 0 h 181"/>
                <a:gd name="T8" fmla="*/ 0 w 215"/>
                <a:gd name="T9" fmla="*/ 0 h 181"/>
                <a:gd name="T10" fmla="*/ 0 w 215"/>
                <a:gd name="T11" fmla="*/ 0 h 181"/>
                <a:gd name="T12" fmla="*/ 0 w 215"/>
                <a:gd name="T13" fmla="*/ 0 h 181"/>
                <a:gd name="T14" fmla="*/ 0 w 215"/>
                <a:gd name="T15" fmla="*/ 0 h 181"/>
                <a:gd name="T16" fmla="*/ 0 w 215"/>
                <a:gd name="T17" fmla="*/ 0 h 181"/>
                <a:gd name="T18" fmla="*/ 0 w 215"/>
                <a:gd name="T19" fmla="*/ 0 h 181"/>
                <a:gd name="T20" fmla="*/ 0 w 215"/>
                <a:gd name="T21" fmla="*/ 0 h 181"/>
                <a:gd name="T22" fmla="*/ 0 w 215"/>
                <a:gd name="T23" fmla="*/ 0 h 181"/>
                <a:gd name="T24" fmla="*/ 0 w 215"/>
                <a:gd name="T25" fmla="*/ 0 h 181"/>
                <a:gd name="T26" fmla="*/ 0 w 215"/>
                <a:gd name="T27" fmla="*/ 0 h 181"/>
                <a:gd name="T28" fmla="*/ 0 w 215"/>
                <a:gd name="T29" fmla="*/ 0 h 181"/>
                <a:gd name="T30" fmla="*/ 0 w 215"/>
                <a:gd name="T31" fmla="*/ 0 h 181"/>
                <a:gd name="T32" fmla="*/ 0 w 215"/>
                <a:gd name="T33" fmla="*/ 0 h 181"/>
                <a:gd name="T34" fmla="*/ 0 w 215"/>
                <a:gd name="T35" fmla="*/ 0 h 181"/>
                <a:gd name="T36" fmla="*/ 0 w 215"/>
                <a:gd name="T37" fmla="*/ 0 h 181"/>
                <a:gd name="T38" fmla="*/ 0 w 215"/>
                <a:gd name="T39" fmla="*/ 0 h 181"/>
                <a:gd name="T40" fmla="*/ 0 w 215"/>
                <a:gd name="T41" fmla="*/ 0 h 181"/>
                <a:gd name="T42" fmla="*/ 0 w 215"/>
                <a:gd name="T43" fmla="*/ 0 h 181"/>
                <a:gd name="T44" fmla="*/ 0 w 215"/>
                <a:gd name="T45" fmla="*/ 0 h 181"/>
                <a:gd name="T46" fmla="*/ 0 w 215"/>
                <a:gd name="T47" fmla="*/ 0 h 181"/>
                <a:gd name="T48" fmla="*/ 0 w 215"/>
                <a:gd name="T49" fmla="*/ 0 h 181"/>
                <a:gd name="T50" fmla="*/ 0 w 215"/>
                <a:gd name="T51" fmla="*/ 0 h 181"/>
                <a:gd name="T52" fmla="*/ 0 w 215"/>
                <a:gd name="T53" fmla="*/ 0 h 181"/>
                <a:gd name="T54" fmla="*/ 0 w 215"/>
                <a:gd name="T55" fmla="*/ 0 h 181"/>
                <a:gd name="T56" fmla="*/ 0 w 215"/>
                <a:gd name="T57" fmla="*/ 0 h 181"/>
                <a:gd name="T58" fmla="*/ 0 w 215"/>
                <a:gd name="T59" fmla="*/ 0 h 181"/>
                <a:gd name="T60" fmla="*/ 0 w 215"/>
                <a:gd name="T61" fmla="*/ 0 h 181"/>
                <a:gd name="T62" fmla="*/ 0 w 215"/>
                <a:gd name="T63" fmla="*/ 0 h 181"/>
                <a:gd name="T64" fmla="*/ 0 w 215"/>
                <a:gd name="T65" fmla="*/ 0 h 181"/>
                <a:gd name="T66" fmla="*/ 0 w 215"/>
                <a:gd name="T67" fmla="*/ 0 h 181"/>
                <a:gd name="T68" fmla="*/ 0 w 215"/>
                <a:gd name="T69" fmla="*/ 0 h 181"/>
                <a:gd name="T70" fmla="*/ 0 w 215"/>
                <a:gd name="T71" fmla="*/ 0 h 181"/>
                <a:gd name="T72" fmla="*/ 0 w 215"/>
                <a:gd name="T73" fmla="*/ 0 h 181"/>
                <a:gd name="T74" fmla="*/ 0 w 215"/>
                <a:gd name="T75" fmla="*/ 0 h 181"/>
                <a:gd name="T76" fmla="*/ 0 w 215"/>
                <a:gd name="T77" fmla="*/ 0 h 181"/>
                <a:gd name="T78" fmla="*/ 0 w 215"/>
                <a:gd name="T79" fmla="*/ 0 h 181"/>
                <a:gd name="T80" fmla="*/ 0 w 215"/>
                <a:gd name="T81" fmla="*/ 0 h 181"/>
                <a:gd name="T82" fmla="*/ 0 w 215"/>
                <a:gd name="T83" fmla="*/ 0 h 181"/>
                <a:gd name="T84" fmla="*/ 0 w 215"/>
                <a:gd name="T85" fmla="*/ 0 h 181"/>
                <a:gd name="T86" fmla="*/ 0 w 215"/>
                <a:gd name="T87" fmla="*/ 0 h 181"/>
                <a:gd name="T88" fmla="*/ 0 w 215"/>
                <a:gd name="T89" fmla="*/ 0 h 181"/>
                <a:gd name="T90" fmla="*/ 0 w 215"/>
                <a:gd name="T91" fmla="*/ 0 h 181"/>
                <a:gd name="T92" fmla="*/ 0 w 215"/>
                <a:gd name="T93" fmla="*/ 0 h 181"/>
                <a:gd name="T94" fmla="*/ 0 w 215"/>
                <a:gd name="T95" fmla="*/ 0 h 181"/>
                <a:gd name="T96" fmla="*/ 0 w 215"/>
                <a:gd name="T97" fmla="*/ 0 h 181"/>
                <a:gd name="T98" fmla="*/ 0 w 215"/>
                <a:gd name="T99" fmla="*/ 0 h 181"/>
                <a:gd name="T100" fmla="*/ 0 w 215"/>
                <a:gd name="T101" fmla="*/ 0 h 181"/>
                <a:gd name="T102" fmla="*/ 0 w 215"/>
                <a:gd name="T103" fmla="*/ 0 h 181"/>
                <a:gd name="T104" fmla="*/ 0 w 215"/>
                <a:gd name="T105" fmla="*/ 0 h 181"/>
                <a:gd name="T106" fmla="*/ 0 w 215"/>
                <a:gd name="T107" fmla="*/ 0 h 181"/>
                <a:gd name="T108" fmla="*/ 0 w 215"/>
                <a:gd name="T109" fmla="*/ 0 h 181"/>
                <a:gd name="T110" fmla="*/ 0 w 215"/>
                <a:gd name="T111" fmla="*/ 0 h 181"/>
                <a:gd name="T112" fmla="*/ 0 w 215"/>
                <a:gd name="T113" fmla="*/ 0 h 181"/>
                <a:gd name="T114" fmla="*/ 0 w 215"/>
                <a:gd name="T115" fmla="*/ 0 h 181"/>
                <a:gd name="T116" fmla="*/ 0 w 215"/>
                <a:gd name="T117" fmla="*/ 0 h 181"/>
                <a:gd name="T118" fmla="*/ 0 w 215"/>
                <a:gd name="T119" fmla="*/ 0 h 181"/>
                <a:gd name="T120" fmla="*/ 0 w 215"/>
                <a:gd name="T121" fmla="*/ 0 h 1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15"/>
                <a:gd name="T184" fmla="*/ 0 h 181"/>
                <a:gd name="T185" fmla="*/ 215 w 215"/>
                <a:gd name="T186" fmla="*/ 181 h 1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15" h="181">
                  <a:moveTo>
                    <a:pt x="5" y="47"/>
                  </a:moveTo>
                  <a:lnTo>
                    <a:pt x="4" y="51"/>
                  </a:lnTo>
                  <a:lnTo>
                    <a:pt x="1" y="56"/>
                  </a:lnTo>
                  <a:lnTo>
                    <a:pt x="0" y="61"/>
                  </a:lnTo>
                  <a:lnTo>
                    <a:pt x="0" y="67"/>
                  </a:lnTo>
                  <a:lnTo>
                    <a:pt x="0" y="72"/>
                  </a:lnTo>
                  <a:lnTo>
                    <a:pt x="1" y="77"/>
                  </a:lnTo>
                  <a:lnTo>
                    <a:pt x="3" y="82"/>
                  </a:lnTo>
                  <a:lnTo>
                    <a:pt x="5" y="87"/>
                  </a:lnTo>
                  <a:lnTo>
                    <a:pt x="9" y="93"/>
                  </a:lnTo>
                  <a:lnTo>
                    <a:pt x="16" y="98"/>
                  </a:lnTo>
                  <a:lnTo>
                    <a:pt x="22" y="102"/>
                  </a:lnTo>
                  <a:lnTo>
                    <a:pt x="31" y="104"/>
                  </a:lnTo>
                  <a:lnTo>
                    <a:pt x="30" y="109"/>
                  </a:lnTo>
                  <a:lnTo>
                    <a:pt x="29" y="115"/>
                  </a:lnTo>
                  <a:lnTo>
                    <a:pt x="27" y="120"/>
                  </a:lnTo>
                  <a:lnTo>
                    <a:pt x="27" y="125"/>
                  </a:lnTo>
                  <a:lnTo>
                    <a:pt x="29" y="136"/>
                  </a:lnTo>
                  <a:lnTo>
                    <a:pt x="33" y="146"/>
                  </a:lnTo>
                  <a:lnTo>
                    <a:pt x="38" y="155"/>
                  </a:lnTo>
                  <a:lnTo>
                    <a:pt x="47" y="164"/>
                  </a:lnTo>
                  <a:lnTo>
                    <a:pt x="49" y="165"/>
                  </a:lnTo>
                  <a:lnTo>
                    <a:pt x="51" y="167"/>
                  </a:lnTo>
                  <a:lnTo>
                    <a:pt x="53" y="168"/>
                  </a:lnTo>
                  <a:lnTo>
                    <a:pt x="55" y="168"/>
                  </a:lnTo>
                  <a:lnTo>
                    <a:pt x="64" y="171"/>
                  </a:lnTo>
                  <a:lnTo>
                    <a:pt x="78" y="175"/>
                  </a:lnTo>
                  <a:lnTo>
                    <a:pt x="98" y="178"/>
                  </a:lnTo>
                  <a:lnTo>
                    <a:pt x="118" y="181"/>
                  </a:lnTo>
                  <a:lnTo>
                    <a:pt x="139" y="180"/>
                  </a:lnTo>
                  <a:lnTo>
                    <a:pt x="161" y="177"/>
                  </a:lnTo>
                  <a:lnTo>
                    <a:pt x="181" y="168"/>
                  </a:lnTo>
                  <a:lnTo>
                    <a:pt x="196" y="155"/>
                  </a:lnTo>
                  <a:lnTo>
                    <a:pt x="198" y="154"/>
                  </a:lnTo>
                  <a:lnTo>
                    <a:pt x="198" y="152"/>
                  </a:lnTo>
                  <a:lnTo>
                    <a:pt x="199" y="152"/>
                  </a:lnTo>
                  <a:lnTo>
                    <a:pt x="199" y="151"/>
                  </a:lnTo>
                  <a:lnTo>
                    <a:pt x="203" y="145"/>
                  </a:lnTo>
                  <a:lnTo>
                    <a:pt x="208" y="132"/>
                  </a:lnTo>
                  <a:lnTo>
                    <a:pt x="212" y="115"/>
                  </a:lnTo>
                  <a:lnTo>
                    <a:pt x="215" y="94"/>
                  </a:lnTo>
                  <a:lnTo>
                    <a:pt x="215" y="85"/>
                  </a:lnTo>
                  <a:lnTo>
                    <a:pt x="213" y="76"/>
                  </a:lnTo>
                  <a:lnTo>
                    <a:pt x="211" y="68"/>
                  </a:lnTo>
                  <a:lnTo>
                    <a:pt x="207" y="59"/>
                  </a:lnTo>
                  <a:lnTo>
                    <a:pt x="200" y="48"/>
                  </a:lnTo>
                  <a:lnTo>
                    <a:pt x="194" y="39"/>
                  </a:lnTo>
                  <a:lnTo>
                    <a:pt x="185" y="31"/>
                  </a:lnTo>
                  <a:lnTo>
                    <a:pt x="174" y="24"/>
                  </a:lnTo>
                  <a:lnTo>
                    <a:pt x="163" y="18"/>
                  </a:lnTo>
                  <a:lnTo>
                    <a:pt x="150" y="13"/>
                  </a:lnTo>
                  <a:lnTo>
                    <a:pt x="135" y="9"/>
                  </a:lnTo>
                  <a:lnTo>
                    <a:pt x="120" y="5"/>
                  </a:lnTo>
                  <a:lnTo>
                    <a:pt x="107" y="3"/>
                  </a:lnTo>
                  <a:lnTo>
                    <a:pt x="92" y="0"/>
                  </a:lnTo>
                  <a:lnTo>
                    <a:pt x="77" y="0"/>
                  </a:lnTo>
                  <a:lnTo>
                    <a:pt x="60" y="3"/>
                  </a:lnTo>
                  <a:lnTo>
                    <a:pt x="44" y="8"/>
                  </a:lnTo>
                  <a:lnTo>
                    <a:pt x="29" y="16"/>
                  </a:lnTo>
                  <a:lnTo>
                    <a:pt x="16" y="29"/>
                  </a:lnTo>
                  <a:lnTo>
                    <a:pt x="5"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38" name="Freeform 1044">
              <a:extLst>
                <a:ext uri="{FF2B5EF4-FFF2-40B4-BE49-F238E27FC236}">
                  <a16:creationId xmlns:a16="http://schemas.microsoft.com/office/drawing/2014/main" id="{C99149CA-C072-4725-9D29-F3F0BCFE99C1}"/>
                </a:ext>
              </a:extLst>
            </p:cNvPr>
            <p:cNvSpPr>
              <a:spLocks/>
            </p:cNvSpPr>
            <p:nvPr/>
          </p:nvSpPr>
          <p:spPr bwMode="auto">
            <a:xfrm flipH="1">
              <a:off x="648" y="1179"/>
              <a:ext cx="22" cy="17"/>
            </a:xfrm>
            <a:custGeom>
              <a:avLst/>
              <a:gdLst>
                <a:gd name="T0" fmla="*/ 0 w 99"/>
                <a:gd name="T1" fmla="*/ 0 h 74"/>
                <a:gd name="T2" fmla="*/ 0 w 99"/>
                <a:gd name="T3" fmla="*/ 0 h 74"/>
                <a:gd name="T4" fmla="*/ 0 w 99"/>
                <a:gd name="T5" fmla="*/ 0 h 74"/>
                <a:gd name="T6" fmla="*/ 0 w 99"/>
                <a:gd name="T7" fmla="*/ 0 h 74"/>
                <a:gd name="T8" fmla="*/ 0 w 99"/>
                <a:gd name="T9" fmla="*/ 0 h 74"/>
                <a:gd name="T10" fmla="*/ 0 w 99"/>
                <a:gd name="T11" fmla="*/ 0 h 74"/>
                <a:gd name="T12" fmla="*/ 0 w 99"/>
                <a:gd name="T13" fmla="*/ 0 h 74"/>
                <a:gd name="T14" fmla="*/ 0 w 99"/>
                <a:gd name="T15" fmla="*/ 0 h 74"/>
                <a:gd name="T16" fmla="*/ 0 w 99"/>
                <a:gd name="T17" fmla="*/ 0 h 74"/>
                <a:gd name="T18" fmla="*/ 0 w 99"/>
                <a:gd name="T19" fmla="*/ 0 h 74"/>
                <a:gd name="T20" fmla="*/ 0 w 99"/>
                <a:gd name="T21" fmla="*/ 0 h 74"/>
                <a:gd name="T22" fmla="*/ 0 w 99"/>
                <a:gd name="T23" fmla="*/ 0 h 74"/>
                <a:gd name="T24" fmla="*/ 0 w 99"/>
                <a:gd name="T25" fmla="*/ 0 h 74"/>
                <a:gd name="T26" fmla="*/ 0 w 99"/>
                <a:gd name="T27" fmla="*/ 0 h 74"/>
                <a:gd name="T28" fmla="*/ 0 w 99"/>
                <a:gd name="T29" fmla="*/ 0 h 74"/>
                <a:gd name="T30" fmla="*/ 0 w 99"/>
                <a:gd name="T31" fmla="*/ 0 h 74"/>
                <a:gd name="T32" fmla="*/ 0 w 99"/>
                <a:gd name="T33" fmla="*/ 0 h 74"/>
                <a:gd name="T34" fmla="*/ 0 w 99"/>
                <a:gd name="T35" fmla="*/ 0 h 74"/>
                <a:gd name="T36" fmla="*/ 0 w 99"/>
                <a:gd name="T37" fmla="*/ 0 h 74"/>
                <a:gd name="T38" fmla="*/ 0 w 99"/>
                <a:gd name="T39" fmla="*/ 0 h 74"/>
                <a:gd name="T40" fmla="*/ 0 w 99"/>
                <a:gd name="T41" fmla="*/ 0 h 74"/>
                <a:gd name="T42" fmla="*/ 0 w 99"/>
                <a:gd name="T43" fmla="*/ 0 h 74"/>
                <a:gd name="T44" fmla="*/ 0 w 99"/>
                <a:gd name="T45" fmla="*/ 0 h 74"/>
                <a:gd name="T46" fmla="*/ 0 w 99"/>
                <a:gd name="T47" fmla="*/ 0 h 74"/>
                <a:gd name="T48" fmla="*/ 0 w 99"/>
                <a:gd name="T49" fmla="*/ 0 h 74"/>
                <a:gd name="T50" fmla="*/ 0 w 99"/>
                <a:gd name="T51" fmla="*/ 0 h 74"/>
                <a:gd name="T52" fmla="*/ 0 w 99"/>
                <a:gd name="T53" fmla="*/ 0 h 74"/>
                <a:gd name="T54" fmla="*/ 0 w 99"/>
                <a:gd name="T55" fmla="*/ 0 h 74"/>
                <a:gd name="T56" fmla="*/ 0 w 99"/>
                <a:gd name="T57" fmla="*/ 0 h 74"/>
                <a:gd name="T58" fmla="*/ 0 w 99"/>
                <a:gd name="T59" fmla="*/ 0 h 74"/>
                <a:gd name="T60" fmla="*/ 0 w 99"/>
                <a:gd name="T61" fmla="*/ 0 h 74"/>
                <a:gd name="T62" fmla="*/ 0 w 99"/>
                <a:gd name="T63" fmla="*/ 0 h 74"/>
                <a:gd name="T64" fmla="*/ 0 w 99"/>
                <a:gd name="T65" fmla="*/ 0 h 74"/>
                <a:gd name="T66" fmla="*/ 0 w 99"/>
                <a:gd name="T67" fmla="*/ 0 h 74"/>
                <a:gd name="T68" fmla="*/ 0 w 99"/>
                <a:gd name="T69" fmla="*/ 0 h 74"/>
                <a:gd name="T70" fmla="*/ 0 w 99"/>
                <a:gd name="T71" fmla="*/ 0 h 74"/>
                <a:gd name="T72" fmla="*/ 0 w 99"/>
                <a:gd name="T73" fmla="*/ 0 h 74"/>
                <a:gd name="T74" fmla="*/ 0 w 99"/>
                <a:gd name="T75" fmla="*/ 0 h 74"/>
                <a:gd name="T76" fmla="*/ 0 w 99"/>
                <a:gd name="T77" fmla="*/ 0 h 74"/>
                <a:gd name="T78" fmla="*/ 0 w 99"/>
                <a:gd name="T79" fmla="*/ 0 h 74"/>
                <a:gd name="T80" fmla="*/ 0 w 99"/>
                <a:gd name="T81" fmla="*/ 0 h 74"/>
                <a:gd name="T82" fmla="*/ 0 w 99"/>
                <a:gd name="T83" fmla="*/ 0 h 74"/>
                <a:gd name="T84" fmla="*/ 0 w 99"/>
                <a:gd name="T85" fmla="*/ 0 h 74"/>
                <a:gd name="T86" fmla="*/ 0 w 99"/>
                <a:gd name="T87" fmla="*/ 0 h 74"/>
                <a:gd name="T88" fmla="*/ 0 w 99"/>
                <a:gd name="T89" fmla="*/ 0 h 74"/>
                <a:gd name="T90" fmla="*/ 0 w 99"/>
                <a:gd name="T91" fmla="*/ 0 h 74"/>
                <a:gd name="T92" fmla="*/ 0 w 99"/>
                <a:gd name="T93" fmla="*/ 0 h 74"/>
                <a:gd name="T94" fmla="*/ 0 w 99"/>
                <a:gd name="T95" fmla="*/ 0 h 74"/>
                <a:gd name="T96" fmla="*/ 0 w 99"/>
                <a:gd name="T97" fmla="*/ 0 h 74"/>
                <a:gd name="T98" fmla="*/ 0 w 99"/>
                <a:gd name="T99" fmla="*/ 0 h 74"/>
                <a:gd name="T100" fmla="*/ 0 w 99"/>
                <a:gd name="T101" fmla="*/ 0 h 74"/>
                <a:gd name="T102" fmla="*/ 0 w 99"/>
                <a:gd name="T103" fmla="*/ 0 h 74"/>
                <a:gd name="T104" fmla="*/ 0 w 99"/>
                <a:gd name="T105" fmla="*/ 0 h 74"/>
                <a:gd name="T106" fmla="*/ 0 w 99"/>
                <a:gd name="T107" fmla="*/ 0 h 74"/>
                <a:gd name="T108" fmla="*/ 0 w 99"/>
                <a:gd name="T109" fmla="*/ 0 h 74"/>
                <a:gd name="T110" fmla="*/ 0 w 99"/>
                <a:gd name="T111" fmla="*/ 0 h 74"/>
                <a:gd name="T112" fmla="*/ 0 w 99"/>
                <a:gd name="T113" fmla="*/ 0 h 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9"/>
                <a:gd name="T172" fmla="*/ 0 h 74"/>
                <a:gd name="T173" fmla="*/ 99 w 99"/>
                <a:gd name="T174" fmla="*/ 74 h 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9" h="74">
                  <a:moveTo>
                    <a:pt x="43" y="2"/>
                  </a:moveTo>
                  <a:lnTo>
                    <a:pt x="45" y="3"/>
                  </a:lnTo>
                  <a:lnTo>
                    <a:pt x="46" y="3"/>
                  </a:lnTo>
                  <a:lnTo>
                    <a:pt x="47" y="3"/>
                  </a:lnTo>
                  <a:lnTo>
                    <a:pt x="54" y="5"/>
                  </a:lnTo>
                  <a:lnTo>
                    <a:pt x="62" y="6"/>
                  </a:lnTo>
                  <a:lnTo>
                    <a:pt x="69" y="7"/>
                  </a:lnTo>
                  <a:lnTo>
                    <a:pt x="76" y="10"/>
                  </a:lnTo>
                  <a:lnTo>
                    <a:pt x="82" y="14"/>
                  </a:lnTo>
                  <a:lnTo>
                    <a:pt x="89" y="16"/>
                  </a:lnTo>
                  <a:lnTo>
                    <a:pt x="93" y="22"/>
                  </a:lnTo>
                  <a:lnTo>
                    <a:pt x="97" y="27"/>
                  </a:lnTo>
                  <a:lnTo>
                    <a:pt x="98" y="29"/>
                  </a:lnTo>
                  <a:lnTo>
                    <a:pt x="99" y="33"/>
                  </a:lnTo>
                  <a:lnTo>
                    <a:pt x="99" y="37"/>
                  </a:lnTo>
                  <a:lnTo>
                    <a:pt x="99" y="40"/>
                  </a:lnTo>
                  <a:lnTo>
                    <a:pt x="99" y="49"/>
                  </a:lnTo>
                  <a:lnTo>
                    <a:pt x="97" y="55"/>
                  </a:lnTo>
                  <a:lnTo>
                    <a:pt x="95" y="62"/>
                  </a:lnTo>
                  <a:lnTo>
                    <a:pt x="93" y="67"/>
                  </a:lnTo>
                  <a:lnTo>
                    <a:pt x="88" y="70"/>
                  </a:lnTo>
                  <a:lnTo>
                    <a:pt x="81" y="72"/>
                  </a:lnTo>
                  <a:lnTo>
                    <a:pt x="73" y="74"/>
                  </a:lnTo>
                  <a:lnTo>
                    <a:pt x="63" y="74"/>
                  </a:lnTo>
                  <a:lnTo>
                    <a:pt x="52" y="72"/>
                  </a:lnTo>
                  <a:lnTo>
                    <a:pt x="42" y="72"/>
                  </a:lnTo>
                  <a:lnTo>
                    <a:pt x="30" y="70"/>
                  </a:lnTo>
                  <a:lnTo>
                    <a:pt x="20" y="67"/>
                  </a:lnTo>
                  <a:lnTo>
                    <a:pt x="21" y="63"/>
                  </a:lnTo>
                  <a:lnTo>
                    <a:pt x="23" y="58"/>
                  </a:lnTo>
                  <a:lnTo>
                    <a:pt x="25" y="53"/>
                  </a:lnTo>
                  <a:lnTo>
                    <a:pt x="28" y="48"/>
                  </a:lnTo>
                  <a:lnTo>
                    <a:pt x="30" y="45"/>
                  </a:lnTo>
                  <a:lnTo>
                    <a:pt x="32" y="41"/>
                  </a:lnTo>
                  <a:lnTo>
                    <a:pt x="33" y="37"/>
                  </a:lnTo>
                  <a:lnTo>
                    <a:pt x="33" y="32"/>
                  </a:lnTo>
                  <a:lnTo>
                    <a:pt x="33" y="29"/>
                  </a:lnTo>
                  <a:lnTo>
                    <a:pt x="33" y="28"/>
                  </a:lnTo>
                  <a:lnTo>
                    <a:pt x="33" y="26"/>
                  </a:lnTo>
                  <a:lnTo>
                    <a:pt x="32" y="24"/>
                  </a:lnTo>
                  <a:lnTo>
                    <a:pt x="29" y="19"/>
                  </a:lnTo>
                  <a:lnTo>
                    <a:pt x="25" y="14"/>
                  </a:lnTo>
                  <a:lnTo>
                    <a:pt x="20" y="10"/>
                  </a:lnTo>
                  <a:lnTo>
                    <a:pt x="15" y="7"/>
                  </a:lnTo>
                  <a:lnTo>
                    <a:pt x="13" y="7"/>
                  </a:lnTo>
                  <a:lnTo>
                    <a:pt x="10" y="6"/>
                  </a:lnTo>
                  <a:lnTo>
                    <a:pt x="6" y="6"/>
                  </a:lnTo>
                  <a:lnTo>
                    <a:pt x="0" y="5"/>
                  </a:lnTo>
                  <a:lnTo>
                    <a:pt x="7" y="2"/>
                  </a:lnTo>
                  <a:lnTo>
                    <a:pt x="13" y="0"/>
                  </a:lnTo>
                  <a:lnTo>
                    <a:pt x="20" y="0"/>
                  </a:lnTo>
                  <a:lnTo>
                    <a:pt x="26" y="0"/>
                  </a:lnTo>
                  <a:lnTo>
                    <a:pt x="32" y="0"/>
                  </a:lnTo>
                  <a:lnTo>
                    <a:pt x="37" y="1"/>
                  </a:lnTo>
                  <a:lnTo>
                    <a:pt x="41" y="1"/>
                  </a:lnTo>
                  <a:lnTo>
                    <a:pt x="43" y="2"/>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39" name="Freeform 1045">
              <a:extLst>
                <a:ext uri="{FF2B5EF4-FFF2-40B4-BE49-F238E27FC236}">
                  <a16:creationId xmlns:a16="http://schemas.microsoft.com/office/drawing/2014/main" id="{60BB6B15-A2A2-4F8D-95A3-CC7001DCA9F2}"/>
                </a:ext>
              </a:extLst>
            </p:cNvPr>
            <p:cNvSpPr>
              <a:spLocks/>
            </p:cNvSpPr>
            <p:nvPr/>
          </p:nvSpPr>
          <p:spPr bwMode="auto">
            <a:xfrm flipH="1">
              <a:off x="472" y="1105"/>
              <a:ext cx="56" cy="58"/>
            </a:xfrm>
            <a:custGeom>
              <a:avLst/>
              <a:gdLst>
                <a:gd name="T0" fmla="*/ 0 w 245"/>
                <a:gd name="T1" fmla="*/ 0 h 256"/>
                <a:gd name="T2" fmla="*/ 0 w 245"/>
                <a:gd name="T3" fmla="*/ 0 h 256"/>
                <a:gd name="T4" fmla="*/ 0 w 245"/>
                <a:gd name="T5" fmla="*/ 0 h 256"/>
                <a:gd name="T6" fmla="*/ 0 w 245"/>
                <a:gd name="T7" fmla="*/ 0 h 256"/>
                <a:gd name="T8" fmla="*/ 0 w 245"/>
                <a:gd name="T9" fmla="*/ 0 h 256"/>
                <a:gd name="T10" fmla="*/ 0 60000 65536"/>
                <a:gd name="T11" fmla="*/ 0 60000 65536"/>
                <a:gd name="T12" fmla="*/ 0 60000 65536"/>
                <a:gd name="T13" fmla="*/ 0 60000 65536"/>
                <a:gd name="T14" fmla="*/ 0 60000 65536"/>
                <a:gd name="T15" fmla="*/ 0 w 245"/>
                <a:gd name="T16" fmla="*/ 0 h 256"/>
                <a:gd name="T17" fmla="*/ 245 w 245"/>
                <a:gd name="T18" fmla="*/ 256 h 256"/>
              </a:gdLst>
              <a:ahLst/>
              <a:cxnLst>
                <a:cxn ang="T10">
                  <a:pos x="T0" y="T1"/>
                </a:cxn>
                <a:cxn ang="T11">
                  <a:pos x="T2" y="T3"/>
                </a:cxn>
                <a:cxn ang="T12">
                  <a:pos x="T4" y="T5"/>
                </a:cxn>
                <a:cxn ang="T13">
                  <a:pos x="T6" y="T7"/>
                </a:cxn>
                <a:cxn ang="T14">
                  <a:pos x="T8" y="T9"/>
                </a:cxn>
              </a:cxnLst>
              <a:rect l="T15" t="T16" r="T17" b="T18"/>
              <a:pathLst>
                <a:path w="245" h="256">
                  <a:moveTo>
                    <a:pt x="117" y="0"/>
                  </a:moveTo>
                  <a:lnTo>
                    <a:pt x="0" y="157"/>
                  </a:lnTo>
                  <a:lnTo>
                    <a:pt x="128" y="256"/>
                  </a:lnTo>
                  <a:lnTo>
                    <a:pt x="245" y="89"/>
                  </a:lnTo>
                  <a:lnTo>
                    <a:pt x="117"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40" name="Freeform 1046">
              <a:extLst>
                <a:ext uri="{FF2B5EF4-FFF2-40B4-BE49-F238E27FC236}">
                  <a16:creationId xmlns:a16="http://schemas.microsoft.com/office/drawing/2014/main" id="{D75B5FBC-70AC-4834-87C5-2A087732F75D}"/>
                </a:ext>
              </a:extLst>
            </p:cNvPr>
            <p:cNvSpPr>
              <a:spLocks/>
            </p:cNvSpPr>
            <p:nvPr/>
          </p:nvSpPr>
          <p:spPr bwMode="auto">
            <a:xfrm flipH="1">
              <a:off x="468" y="1101"/>
              <a:ext cx="63" cy="66"/>
            </a:xfrm>
            <a:custGeom>
              <a:avLst/>
              <a:gdLst>
                <a:gd name="T0" fmla="*/ 0 w 277"/>
                <a:gd name="T1" fmla="*/ 0 h 287"/>
                <a:gd name="T2" fmla="*/ 0 w 277"/>
                <a:gd name="T3" fmla="*/ 0 h 287"/>
                <a:gd name="T4" fmla="*/ 0 w 277"/>
                <a:gd name="T5" fmla="*/ 0 h 287"/>
                <a:gd name="T6" fmla="*/ 0 w 277"/>
                <a:gd name="T7" fmla="*/ 0 h 287"/>
                <a:gd name="T8" fmla="*/ 0 w 277"/>
                <a:gd name="T9" fmla="*/ 0 h 287"/>
                <a:gd name="T10" fmla="*/ 0 w 277"/>
                <a:gd name="T11" fmla="*/ 0 h 287"/>
                <a:gd name="T12" fmla="*/ 0 w 277"/>
                <a:gd name="T13" fmla="*/ 0 h 287"/>
                <a:gd name="T14" fmla="*/ 0 w 277"/>
                <a:gd name="T15" fmla="*/ 0 h 287"/>
                <a:gd name="T16" fmla="*/ 0 w 277"/>
                <a:gd name="T17" fmla="*/ 0 h 287"/>
                <a:gd name="T18" fmla="*/ 0 w 277"/>
                <a:gd name="T19" fmla="*/ 0 h 287"/>
                <a:gd name="T20" fmla="*/ 0 w 277"/>
                <a:gd name="T21" fmla="*/ 0 h 287"/>
                <a:gd name="T22" fmla="*/ 0 w 277"/>
                <a:gd name="T23" fmla="*/ 0 h 287"/>
                <a:gd name="T24" fmla="*/ 0 w 277"/>
                <a:gd name="T25" fmla="*/ 0 h 287"/>
                <a:gd name="T26" fmla="*/ 0 w 277"/>
                <a:gd name="T27" fmla="*/ 0 h 287"/>
                <a:gd name="T28" fmla="*/ 0 w 277"/>
                <a:gd name="T29" fmla="*/ 0 h 287"/>
                <a:gd name="T30" fmla="*/ 0 w 277"/>
                <a:gd name="T31" fmla="*/ 0 h 287"/>
                <a:gd name="T32" fmla="*/ 0 w 277"/>
                <a:gd name="T33" fmla="*/ 0 h 287"/>
                <a:gd name="T34" fmla="*/ 0 w 277"/>
                <a:gd name="T35" fmla="*/ 0 h 287"/>
                <a:gd name="T36" fmla="*/ 0 w 277"/>
                <a:gd name="T37" fmla="*/ 0 h 287"/>
                <a:gd name="T38" fmla="*/ 0 w 277"/>
                <a:gd name="T39" fmla="*/ 0 h 287"/>
                <a:gd name="T40" fmla="*/ 0 w 277"/>
                <a:gd name="T41" fmla="*/ 0 h 287"/>
                <a:gd name="T42" fmla="*/ 0 w 277"/>
                <a:gd name="T43" fmla="*/ 0 h 287"/>
                <a:gd name="T44" fmla="*/ 0 w 277"/>
                <a:gd name="T45" fmla="*/ 0 h 287"/>
                <a:gd name="T46" fmla="*/ 0 w 277"/>
                <a:gd name="T47" fmla="*/ 0 h 287"/>
                <a:gd name="T48" fmla="*/ 0 w 277"/>
                <a:gd name="T49" fmla="*/ 0 h 287"/>
                <a:gd name="T50" fmla="*/ 0 w 277"/>
                <a:gd name="T51" fmla="*/ 0 h 287"/>
                <a:gd name="T52" fmla="*/ 0 w 277"/>
                <a:gd name="T53" fmla="*/ 0 h 287"/>
                <a:gd name="T54" fmla="*/ 0 w 277"/>
                <a:gd name="T55" fmla="*/ 0 h 287"/>
                <a:gd name="T56" fmla="*/ 0 w 277"/>
                <a:gd name="T57" fmla="*/ 0 h 287"/>
                <a:gd name="T58" fmla="*/ 0 w 277"/>
                <a:gd name="T59" fmla="*/ 0 h 287"/>
                <a:gd name="T60" fmla="*/ 0 w 277"/>
                <a:gd name="T61" fmla="*/ 0 h 287"/>
                <a:gd name="T62" fmla="*/ 0 w 277"/>
                <a:gd name="T63" fmla="*/ 0 h 287"/>
                <a:gd name="T64" fmla="*/ 0 w 277"/>
                <a:gd name="T65" fmla="*/ 0 h 287"/>
                <a:gd name="T66" fmla="*/ 0 w 277"/>
                <a:gd name="T67" fmla="*/ 0 h 287"/>
                <a:gd name="T68" fmla="*/ 0 w 277"/>
                <a:gd name="T69" fmla="*/ 0 h 287"/>
                <a:gd name="T70" fmla="*/ 0 w 277"/>
                <a:gd name="T71" fmla="*/ 0 h 287"/>
                <a:gd name="T72" fmla="*/ 0 w 277"/>
                <a:gd name="T73" fmla="*/ 0 h 287"/>
                <a:gd name="T74" fmla="*/ 0 w 277"/>
                <a:gd name="T75" fmla="*/ 0 h 287"/>
                <a:gd name="T76" fmla="*/ 0 w 277"/>
                <a:gd name="T77" fmla="*/ 0 h 287"/>
                <a:gd name="T78" fmla="*/ 0 w 277"/>
                <a:gd name="T79" fmla="*/ 0 h 287"/>
                <a:gd name="T80" fmla="*/ 0 w 277"/>
                <a:gd name="T81" fmla="*/ 0 h 287"/>
                <a:gd name="T82" fmla="*/ 0 w 277"/>
                <a:gd name="T83" fmla="*/ 0 h 287"/>
                <a:gd name="T84" fmla="*/ 0 w 277"/>
                <a:gd name="T85" fmla="*/ 0 h 287"/>
                <a:gd name="T86" fmla="*/ 0 w 277"/>
                <a:gd name="T87" fmla="*/ 0 h 287"/>
                <a:gd name="T88" fmla="*/ 0 w 277"/>
                <a:gd name="T89" fmla="*/ 0 h 287"/>
                <a:gd name="T90" fmla="*/ 0 w 277"/>
                <a:gd name="T91" fmla="*/ 0 h 287"/>
                <a:gd name="T92" fmla="*/ 0 w 277"/>
                <a:gd name="T93" fmla="*/ 0 h 287"/>
                <a:gd name="T94" fmla="*/ 0 w 277"/>
                <a:gd name="T95" fmla="*/ 0 h 287"/>
                <a:gd name="T96" fmla="*/ 0 w 277"/>
                <a:gd name="T97" fmla="*/ 0 h 287"/>
                <a:gd name="T98" fmla="*/ 0 w 277"/>
                <a:gd name="T99" fmla="*/ 0 h 287"/>
                <a:gd name="T100" fmla="*/ 0 w 277"/>
                <a:gd name="T101" fmla="*/ 0 h 287"/>
                <a:gd name="T102" fmla="*/ 0 w 277"/>
                <a:gd name="T103" fmla="*/ 0 h 287"/>
                <a:gd name="T104" fmla="*/ 0 w 277"/>
                <a:gd name="T105" fmla="*/ 0 h 287"/>
                <a:gd name="T106" fmla="*/ 0 w 277"/>
                <a:gd name="T107" fmla="*/ 0 h 287"/>
                <a:gd name="T108" fmla="*/ 0 w 277"/>
                <a:gd name="T109" fmla="*/ 0 h 287"/>
                <a:gd name="T110" fmla="*/ 0 w 277"/>
                <a:gd name="T111" fmla="*/ 0 h 287"/>
                <a:gd name="T112" fmla="*/ 0 w 277"/>
                <a:gd name="T113" fmla="*/ 0 h 287"/>
                <a:gd name="T114" fmla="*/ 0 w 277"/>
                <a:gd name="T115" fmla="*/ 0 h 287"/>
                <a:gd name="T116" fmla="*/ 0 w 277"/>
                <a:gd name="T117" fmla="*/ 0 h 287"/>
                <a:gd name="T118" fmla="*/ 0 w 277"/>
                <a:gd name="T119" fmla="*/ 0 h 28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77"/>
                <a:gd name="T181" fmla="*/ 0 h 287"/>
                <a:gd name="T182" fmla="*/ 277 w 277"/>
                <a:gd name="T183" fmla="*/ 287 h 28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77" h="287">
                  <a:moveTo>
                    <a:pt x="272" y="91"/>
                  </a:moveTo>
                  <a:lnTo>
                    <a:pt x="265" y="88"/>
                  </a:lnTo>
                  <a:lnTo>
                    <a:pt x="259" y="88"/>
                  </a:lnTo>
                  <a:lnTo>
                    <a:pt x="254" y="91"/>
                  </a:lnTo>
                  <a:lnTo>
                    <a:pt x="249" y="95"/>
                  </a:lnTo>
                  <a:lnTo>
                    <a:pt x="245" y="100"/>
                  </a:lnTo>
                  <a:lnTo>
                    <a:pt x="234" y="115"/>
                  </a:lnTo>
                  <a:lnTo>
                    <a:pt x="219" y="137"/>
                  </a:lnTo>
                  <a:lnTo>
                    <a:pt x="200" y="162"/>
                  </a:lnTo>
                  <a:lnTo>
                    <a:pt x="182" y="190"/>
                  </a:lnTo>
                  <a:lnTo>
                    <a:pt x="164" y="214"/>
                  </a:lnTo>
                  <a:lnTo>
                    <a:pt x="150" y="235"/>
                  </a:lnTo>
                  <a:lnTo>
                    <a:pt x="141" y="248"/>
                  </a:lnTo>
                  <a:lnTo>
                    <a:pt x="132" y="242"/>
                  </a:lnTo>
                  <a:lnTo>
                    <a:pt x="119" y="232"/>
                  </a:lnTo>
                  <a:lnTo>
                    <a:pt x="104" y="221"/>
                  </a:lnTo>
                  <a:lnTo>
                    <a:pt x="90" y="209"/>
                  </a:lnTo>
                  <a:lnTo>
                    <a:pt x="74" y="197"/>
                  </a:lnTo>
                  <a:lnTo>
                    <a:pt x="60" y="186"/>
                  </a:lnTo>
                  <a:lnTo>
                    <a:pt x="48" y="177"/>
                  </a:lnTo>
                  <a:lnTo>
                    <a:pt x="39" y="170"/>
                  </a:lnTo>
                  <a:lnTo>
                    <a:pt x="48" y="157"/>
                  </a:lnTo>
                  <a:lnTo>
                    <a:pt x="63" y="137"/>
                  </a:lnTo>
                  <a:lnTo>
                    <a:pt x="81" y="114"/>
                  </a:lnTo>
                  <a:lnTo>
                    <a:pt x="99" y="89"/>
                  </a:lnTo>
                  <a:lnTo>
                    <a:pt x="117" y="66"/>
                  </a:lnTo>
                  <a:lnTo>
                    <a:pt x="133" y="45"/>
                  </a:lnTo>
                  <a:lnTo>
                    <a:pt x="143" y="31"/>
                  </a:lnTo>
                  <a:lnTo>
                    <a:pt x="147" y="26"/>
                  </a:lnTo>
                  <a:lnTo>
                    <a:pt x="148" y="23"/>
                  </a:lnTo>
                  <a:lnTo>
                    <a:pt x="150" y="20"/>
                  </a:lnTo>
                  <a:lnTo>
                    <a:pt x="151" y="19"/>
                  </a:lnTo>
                  <a:lnTo>
                    <a:pt x="151" y="16"/>
                  </a:lnTo>
                  <a:lnTo>
                    <a:pt x="151" y="13"/>
                  </a:lnTo>
                  <a:lnTo>
                    <a:pt x="150" y="9"/>
                  </a:lnTo>
                  <a:lnTo>
                    <a:pt x="147" y="5"/>
                  </a:lnTo>
                  <a:lnTo>
                    <a:pt x="145" y="2"/>
                  </a:lnTo>
                  <a:lnTo>
                    <a:pt x="138" y="0"/>
                  </a:lnTo>
                  <a:lnTo>
                    <a:pt x="132" y="0"/>
                  </a:lnTo>
                  <a:lnTo>
                    <a:pt x="126" y="2"/>
                  </a:lnTo>
                  <a:lnTo>
                    <a:pt x="121" y="6"/>
                  </a:lnTo>
                  <a:lnTo>
                    <a:pt x="3" y="164"/>
                  </a:lnTo>
                  <a:lnTo>
                    <a:pt x="0" y="169"/>
                  </a:lnTo>
                  <a:lnTo>
                    <a:pt x="0" y="175"/>
                  </a:lnTo>
                  <a:lnTo>
                    <a:pt x="2" y="180"/>
                  </a:lnTo>
                  <a:lnTo>
                    <a:pt x="7" y="186"/>
                  </a:lnTo>
                  <a:lnTo>
                    <a:pt x="134" y="285"/>
                  </a:lnTo>
                  <a:lnTo>
                    <a:pt x="137" y="286"/>
                  </a:lnTo>
                  <a:lnTo>
                    <a:pt x="141" y="287"/>
                  </a:lnTo>
                  <a:lnTo>
                    <a:pt x="143" y="287"/>
                  </a:lnTo>
                  <a:lnTo>
                    <a:pt x="147" y="287"/>
                  </a:lnTo>
                  <a:lnTo>
                    <a:pt x="150" y="287"/>
                  </a:lnTo>
                  <a:lnTo>
                    <a:pt x="152" y="286"/>
                  </a:lnTo>
                  <a:lnTo>
                    <a:pt x="155" y="283"/>
                  </a:lnTo>
                  <a:lnTo>
                    <a:pt x="158" y="281"/>
                  </a:lnTo>
                  <a:lnTo>
                    <a:pt x="275" y="114"/>
                  </a:lnTo>
                  <a:lnTo>
                    <a:pt x="277" y="108"/>
                  </a:lnTo>
                  <a:lnTo>
                    <a:pt x="277" y="101"/>
                  </a:lnTo>
                  <a:lnTo>
                    <a:pt x="276" y="96"/>
                  </a:lnTo>
                  <a:lnTo>
                    <a:pt x="272"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41" name="Freeform 1047">
              <a:extLst>
                <a:ext uri="{FF2B5EF4-FFF2-40B4-BE49-F238E27FC236}">
                  <a16:creationId xmlns:a16="http://schemas.microsoft.com/office/drawing/2014/main" id="{D47DB3F1-F096-4B46-BF0D-9D80722A23BE}"/>
                </a:ext>
              </a:extLst>
            </p:cNvPr>
            <p:cNvSpPr>
              <a:spLocks/>
            </p:cNvSpPr>
            <p:nvPr/>
          </p:nvSpPr>
          <p:spPr bwMode="auto">
            <a:xfrm flipH="1">
              <a:off x="442" y="974"/>
              <a:ext cx="199" cy="140"/>
            </a:xfrm>
            <a:custGeom>
              <a:avLst/>
              <a:gdLst>
                <a:gd name="T0" fmla="*/ 0 w 867"/>
                <a:gd name="T1" fmla="*/ 0 h 610"/>
                <a:gd name="T2" fmla="*/ 0 w 867"/>
                <a:gd name="T3" fmla="*/ 0 h 610"/>
                <a:gd name="T4" fmla="*/ 0 w 867"/>
                <a:gd name="T5" fmla="*/ 0 h 610"/>
                <a:gd name="T6" fmla="*/ 0 w 867"/>
                <a:gd name="T7" fmla="*/ 0 h 610"/>
                <a:gd name="T8" fmla="*/ 0 w 867"/>
                <a:gd name="T9" fmla="*/ 0 h 610"/>
                <a:gd name="T10" fmla="*/ 0 w 867"/>
                <a:gd name="T11" fmla="*/ 0 h 610"/>
                <a:gd name="T12" fmla="*/ 0 w 867"/>
                <a:gd name="T13" fmla="*/ 0 h 610"/>
                <a:gd name="T14" fmla="*/ 0 w 867"/>
                <a:gd name="T15" fmla="*/ 0 h 610"/>
                <a:gd name="T16" fmla="*/ 0 w 867"/>
                <a:gd name="T17" fmla="*/ 0 h 610"/>
                <a:gd name="T18" fmla="*/ 0 w 867"/>
                <a:gd name="T19" fmla="*/ 0 h 610"/>
                <a:gd name="T20" fmla="*/ 0 w 867"/>
                <a:gd name="T21" fmla="*/ 0 h 610"/>
                <a:gd name="T22" fmla="*/ 0 w 867"/>
                <a:gd name="T23" fmla="*/ 0 h 610"/>
                <a:gd name="T24" fmla="*/ 0 w 867"/>
                <a:gd name="T25" fmla="*/ 0 h 610"/>
                <a:gd name="T26" fmla="*/ 0 w 867"/>
                <a:gd name="T27" fmla="*/ 0 h 610"/>
                <a:gd name="T28" fmla="*/ 0 w 867"/>
                <a:gd name="T29" fmla="*/ 0 h 610"/>
                <a:gd name="T30" fmla="*/ 0 w 867"/>
                <a:gd name="T31" fmla="*/ 0 h 610"/>
                <a:gd name="T32" fmla="*/ 0 w 867"/>
                <a:gd name="T33" fmla="*/ 0 h 610"/>
                <a:gd name="T34" fmla="*/ 0 w 867"/>
                <a:gd name="T35" fmla="*/ 0 h 610"/>
                <a:gd name="T36" fmla="*/ 0 w 867"/>
                <a:gd name="T37" fmla="*/ 0 h 610"/>
                <a:gd name="T38" fmla="*/ 0 w 867"/>
                <a:gd name="T39" fmla="*/ 0 h 610"/>
                <a:gd name="T40" fmla="*/ 0 w 867"/>
                <a:gd name="T41" fmla="*/ 0 h 610"/>
                <a:gd name="T42" fmla="*/ 0 w 867"/>
                <a:gd name="T43" fmla="*/ 0 h 610"/>
                <a:gd name="T44" fmla="*/ 0 w 867"/>
                <a:gd name="T45" fmla="*/ 0 h 610"/>
                <a:gd name="T46" fmla="*/ 0 w 867"/>
                <a:gd name="T47" fmla="*/ 0 h 610"/>
                <a:gd name="T48" fmla="*/ 0 w 867"/>
                <a:gd name="T49" fmla="*/ 0 h 610"/>
                <a:gd name="T50" fmla="*/ 0 w 867"/>
                <a:gd name="T51" fmla="*/ 0 h 610"/>
                <a:gd name="T52" fmla="*/ 0 w 867"/>
                <a:gd name="T53" fmla="*/ 0 h 610"/>
                <a:gd name="T54" fmla="*/ 0 w 867"/>
                <a:gd name="T55" fmla="*/ 0 h 610"/>
                <a:gd name="T56" fmla="*/ 0 w 867"/>
                <a:gd name="T57" fmla="*/ 0 h 610"/>
                <a:gd name="T58" fmla="*/ 0 w 867"/>
                <a:gd name="T59" fmla="*/ 0 h 610"/>
                <a:gd name="T60" fmla="*/ 0 w 867"/>
                <a:gd name="T61" fmla="*/ 0 h 610"/>
                <a:gd name="T62" fmla="*/ 0 w 867"/>
                <a:gd name="T63" fmla="*/ 0 h 610"/>
                <a:gd name="T64" fmla="*/ 0 w 867"/>
                <a:gd name="T65" fmla="*/ 0 h 610"/>
                <a:gd name="T66" fmla="*/ 0 w 867"/>
                <a:gd name="T67" fmla="*/ 0 h 610"/>
                <a:gd name="T68" fmla="*/ 0 w 867"/>
                <a:gd name="T69" fmla="*/ 0 h 610"/>
                <a:gd name="T70" fmla="*/ 0 w 867"/>
                <a:gd name="T71" fmla="*/ 0 h 610"/>
                <a:gd name="T72" fmla="*/ 0 w 867"/>
                <a:gd name="T73" fmla="*/ 0 h 610"/>
                <a:gd name="T74" fmla="*/ 0 w 867"/>
                <a:gd name="T75" fmla="*/ 0 h 610"/>
                <a:gd name="T76" fmla="*/ 0 w 867"/>
                <a:gd name="T77" fmla="*/ 0 h 610"/>
                <a:gd name="T78" fmla="*/ 0 w 867"/>
                <a:gd name="T79" fmla="*/ 0 h 610"/>
                <a:gd name="T80" fmla="*/ 0 w 867"/>
                <a:gd name="T81" fmla="*/ 0 h 610"/>
                <a:gd name="T82" fmla="*/ 0 w 867"/>
                <a:gd name="T83" fmla="*/ 0 h 610"/>
                <a:gd name="T84" fmla="*/ 0 w 867"/>
                <a:gd name="T85" fmla="*/ 0 h 610"/>
                <a:gd name="T86" fmla="*/ 0 w 867"/>
                <a:gd name="T87" fmla="*/ 0 h 610"/>
                <a:gd name="T88" fmla="*/ 0 w 867"/>
                <a:gd name="T89" fmla="*/ 0 h 610"/>
                <a:gd name="T90" fmla="*/ 0 w 867"/>
                <a:gd name="T91" fmla="*/ 0 h 610"/>
                <a:gd name="T92" fmla="*/ 0 w 867"/>
                <a:gd name="T93" fmla="*/ 0 h 610"/>
                <a:gd name="T94" fmla="*/ 0 w 867"/>
                <a:gd name="T95" fmla="*/ 0 h 610"/>
                <a:gd name="T96" fmla="*/ 0 w 867"/>
                <a:gd name="T97" fmla="*/ 0 h 610"/>
                <a:gd name="T98" fmla="*/ 0 w 867"/>
                <a:gd name="T99" fmla="*/ 0 h 610"/>
                <a:gd name="T100" fmla="*/ 0 w 867"/>
                <a:gd name="T101" fmla="*/ 0 h 610"/>
                <a:gd name="T102" fmla="*/ 0 w 867"/>
                <a:gd name="T103" fmla="*/ 0 h 610"/>
                <a:gd name="T104" fmla="*/ 0 w 867"/>
                <a:gd name="T105" fmla="*/ 0 h 610"/>
                <a:gd name="T106" fmla="*/ 0 w 867"/>
                <a:gd name="T107" fmla="*/ 0 h 610"/>
                <a:gd name="T108" fmla="*/ 0 w 867"/>
                <a:gd name="T109" fmla="*/ 0 h 610"/>
                <a:gd name="T110" fmla="*/ 0 w 867"/>
                <a:gd name="T111" fmla="*/ 0 h 610"/>
                <a:gd name="T112" fmla="*/ 0 w 867"/>
                <a:gd name="T113" fmla="*/ 0 h 610"/>
                <a:gd name="T114" fmla="*/ 0 w 867"/>
                <a:gd name="T115" fmla="*/ 0 h 610"/>
                <a:gd name="T116" fmla="*/ 0 w 867"/>
                <a:gd name="T117" fmla="*/ 0 h 61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67"/>
                <a:gd name="T178" fmla="*/ 0 h 610"/>
                <a:gd name="T179" fmla="*/ 867 w 867"/>
                <a:gd name="T180" fmla="*/ 610 h 61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67" h="610">
                  <a:moveTo>
                    <a:pt x="755" y="9"/>
                  </a:moveTo>
                  <a:lnTo>
                    <a:pt x="750" y="11"/>
                  </a:lnTo>
                  <a:lnTo>
                    <a:pt x="736" y="19"/>
                  </a:lnTo>
                  <a:lnTo>
                    <a:pt x="717" y="30"/>
                  </a:lnTo>
                  <a:lnTo>
                    <a:pt x="695" y="41"/>
                  </a:lnTo>
                  <a:lnTo>
                    <a:pt x="675" y="53"/>
                  </a:lnTo>
                  <a:lnTo>
                    <a:pt x="655" y="62"/>
                  </a:lnTo>
                  <a:lnTo>
                    <a:pt x="642" y="70"/>
                  </a:lnTo>
                  <a:lnTo>
                    <a:pt x="637" y="73"/>
                  </a:lnTo>
                  <a:lnTo>
                    <a:pt x="633" y="77"/>
                  </a:lnTo>
                  <a:lnTo>
                    <a:pt x="629" y="80"/>
                  </a:lnTo>
                  <a:lnTo>
                    <a:pt x="628" y="84"/>
                  </a:lnTo>
                  <a:lnTo>
                    <a:pt x="626" y="90"/>
                  </a:lnTo>
                  <a:lnTo>
                    <a:pt x="626" y="99"/>
                  </a:lnTo>
                  <a:lnTo>
                    <a:pt x="628" y="119"/>
                  </a:lnTo>
                  <a:lnTo>
                    <a:pt x="628" y="143"/>
                  </a:lnTo>
                  <a:lnTo>
                    <a:pt x="628" y="160"/>
                  </a:lnTo>
                  <a:lnTo>
                    <a:pt x="623" y="165"/>
                  </a:lnTo>
                  <a:lnTo>
                    <a:pt x="615" y="170"/>
                  </a:lnTo>
                  <a:lnTo>
                    <a:pt x="607" y="178"/>
                  </a:lnTo>
                  <a:lnTo>
                    <a:pt x="598" y="186"/>
                  </a:lnTo>
                  <a:lnTo>
                    <a:pt x="591" y="173"/>
                  </a:lnTo>
                  <a:lnTo>
                    <a:pt x="585" y="159"/>
                  </a:lnTo>
                  <a:lnTo>
                    <a:pt x="578" y="143"/>
                  </a:lnTo>
                  <a:lnTo>
                    <a:pt x="571" y="129"/>
                  </a:lnTo>
                  <a:lnTo>
                    <a:pt x="565" y="114"/>
                  </a:lnTo>
                  <a:lnTo>
                    <a:pt x="560" y="104"/>
                  </a:lnTo>
                  <a:lnTo>
                    <a:pt x="556" y="96"/>
                  </a:lnTo>
                  <a:lnTo>
                    <a:pt x="555" y="93"/>
                  </a:lnTo>
                  <a:lnTo>
                    <a:pt x="552" y="90"/>
                  </a:lnTo>
                  <a:lnTo>
                    <a:pt x="550" y="87"/>
                  </a:lnTo>
                  <a:lnTo>
                    <a:pt x="546" y="84"/>
                  </a:lnTo>
                  <a:lnTo>
                    <a:pt x="541" y="83"/>
                  </a:lnTo>
                  <a:lnTo>
                    <a:pt x="426" y="62"/>
                  </a:lnTo>
                  <a:lnTo>
                    <a:pt x="425" y="62"/>
                  </a:lnTo>
                  <a:lnTo>
                    <a:pt x="424" y="62"/>
                  </a:lnTo>
                  <a:lnTo>
                    <a:pt x="422" y="62"/>
                  </a:lnTo>
                  <a:lnTo>
                    <a:pt x="398" y="65"/>
                  </a:lnTo>
                  <a:lnTo>
                    <a:pt x="373" y="70"/>
                  </a:lnTo>
                  <a:lnTo>
                    <a:pt x="346" y="78"/>
                  </a:lnTo>
                  <a:lnTo>
                    <a:pt x="318" y="87"/>
                  </a:lnTo>
                  <a:lnTo>
                    <a:pt x="291" y="99"/>
                  </a:lnTo>
                  <a:lnTo>
                    <a:pt x="264" y="112"/>
                  </a:lnTo>
                  <a:lnTo>
                    <a:pt x="238" y="125"/>
                  </a:lnTo>
                  <a:lnTo>
                    <a:pt x="212" y="139"/>
                  </a:lnTo>
                  <a:lnTo>
                    <a:pt x="187" y="153"/>
                  </a:lnTo>
                  <a:lnTo>
                    <a:pt x="165" y="166"/>
                  </a:lnTo>
                  <a:lnTo>
                    <a:pt x="144" y="179"/>
                  </a:lnTo>
                  <a:lnTo>
                    <a:pt x="126" y="191"/>
                  </a:lnTo>
                  <a:lnTo>
                    <a:pt x="112" y="201"/>
                  </a:lnTo>
                  <a:lnTo>
                    <a:pt x="100" y="209"/>
                  </a:lnTo>
                  <a:lnTo>
                    <a:pt x="92" y="214"/>
                  </a:lnTo>
                  <a:lnTo>
                    <a:pt x="88" y="217"/>
                  </a:lnTo>
                  <a:lnTo>
                    <a:pt x="90" y="216"/>
                  </a:lnTo>
                  <a:lnTo>
                    <a:pt x="91" y="216"/>
                  </a:lnTo>
                  <a:lnTo>
                    <a:pt x="71" y="228"/>
                  </a:lnTo>
                  <a:lnTo>
                    <a:pt x="53" y="243"/>
                  </a:lnTo>
                  <a:lnTo>
                    <a:pt x="39" y="261"/>
                  </a:lnTo>
                  <a:lnTo>
                    <a:pt x="26" y="280"/>
                  </a:lnTo>
                  <a:lnTo>
                    <a:pt x="15" y="298"/>
                  </a:lnTo>
                  <a:lnTo>
                    <a:pt x="8" y="313"/>
                  </a:lnTo>
                  <a:lnTo>
                    <a:pt x="2" y="324"/>
                  </a:lnTo>
                  <a:lnTo>
                    <a:pt x="1" y="329"/>
                  </a:lnTo>
                  <a:lnTo>
                    <a:pt x="0" y="333"/>
                  </a:lnTo>
                  <a:lnTo>
                    <a:pt x="0" y="338"/>
                  </a:lnTo>
                  <a:lnTo>
                    <a:pt x="1" y="343"/>
                  </a:lnTo>
                  <a:lnTo>
                    <a:pt x="4" y="347"/>
                  </a:lnTo>
                  <a:lnTo>
                    <a:pt x="191" y="601"/>
                  </a:lnTo>
                  <a:lnTo>
                    <a:pt x="195" y="605"/>
                  </a:lnTo>
                  <a:lnTo>
                    <a:pt x="200" y="609"/>
                  </a:lnTo>
                  <a:lnTo>
                    <a:pt x="207" y="610"/>
                  </a:lnTo>
                  <a:lnTo>
                    <a:pt x="212" y="609"/>
                  </a:lnTo>
                  <a:lnTo>
                    <a:pt x="220" y="606"/>
                  </a:lnTo>
                  <a:lnTo>
                    <a:pt x="234" y="602"/>
                  </a:lnTo>
                  <a:lnTo>
                    <a:pt x="255" y="595"/>
                  </a:lnTo>
                  <a:lnTo>
                    <a:pt x="282" y="584"/>
                  </a:lnTo>
                  <a:lnTo>
                    <a:pt x="314" y="570"/>
                  </a:lnTo>
                  <a:lnTo>
                    <a:pt x="350" y="554"/>
                  </a:lnTo>
                  <a:lnTo>
                    <a:pt x="389" y="535"/>
                  </a:lnTo>
                  <a:lnTo>
                    <a:pt x="429" y="511"/>
                  </a:lnTo>
                  <a:lnTo>
                    <a:pt x="472" y="485"/>
                  </a:lnTo>
                  <a:lnTo>
                    <a:pt x="513" y="455"/>
                  </a:lnTo>
                  <a:lnTo>
                    <a:pt x="555" y="423"/>
                  </a:lnTo>
                  <a:lnTo>
                    <a:pt x="595" y="386"/>
                  </a:lnTo>
                  <a:lnTo>
                    <a:pt x="632" y="345"/>
                  </a:lnTo>
                  <a:lnTo>
                    <a:pt x="665" y="300"/>
                  </a:lnTo>
                  <a:lnTo>
                    <a:pt x="695" y="252"/>
                  </a:lnTo>
                  <a:lnTo>
                    <a:pt x="720" y="200"/>
                  </a:lnTo>
                  <a:lnTo>
                    <a:pt x="727" y="196"/>
                  </a:lnTo>
                  <a:lnTo>
                    <a:pt x="740" y="188"/>
                  </a:lnTo>
                  <a:lnTo>
                    <a:pt x="755" y="178"/>
                  </a:lnTo>
                  <a:lnTo>
                    <a:pt x="773" y="168"/>
                  </a:lnTo>
                  <a:lnTo>
                    <a:pt x="790" y="157"/>
                  </a:lnTo>
                  <a:lnTo>
                    <a:pt x="805" y="148"/>
                  </a:lnTo>
                  <a:lnTo>
                    <a:pt x="815" y="142"/>
                  </a:lnTo>
                  <a:lnTo>
                    <a:pt x="819" y="139"/>
                  </a:lnTo>
                  <a:lnTo>
                    <a:pt x="827" y="134"/>
                  </a:lnTo>
                  <a:lnTo>
                    <a:pt x="834" y="127"/>
                  </a:lnTo>
                  <a:lnTo>
                    <a:pt x="842" y="119"/>
                  </a:lnTo>
                  <a:lnTo>
                    <a:pt x="850" y="110"/>
                  </a:lnTo>
                  <a:lnTo>
                    <a:pt x="857" y="101"/>
                  </a:lnTo>
                  <a:lnTo>
                    <a:pt x="862" y="90"/>
                  </a:lnTo>
                  <a:lnTo>
                    <a:pt x="866" y="79"/>
                  </a:lnTo>
                  <a:lnTo>
                    <a:pt x="867" y="66"/>
                  </a:lnTo>
                  <a:lnTo>
                    <a:pt x="867" y="58"/>
                  </a:lnTo>
                  <a:lnTo>
                    <a:pt x="866" y="50"/>
                  </a:lnTo>
                  <a:lnTo>
                    <a:pt x="863" y="44"/>
                  </a:lnTo>
                  <a:lnTo>
                    <a:pt x="859" y="36"/>
                  </a:lnTo>
                  <a:lnTo>
                    <a:pt x="854" y="28"/>
                  </a:lnTo>
                  <a:lnTo>
                    <a:pt x="846" y="19"/>
                  </a:lnTo>
                  <a:lnTo>
                    <a:pt x="836" y="11"/>
                  </a:lnTo>
                  <a:lnTo>
                    <a:pt x="824" y="5"/>
                  </a:lnTo>
                  <a:lnTo>
                    <a:pt x="810" y="1"/>
                  </a:lnTo>
                  <a:lnTo>
                    <a:pt x="794" y="0"/>
                  </a:lnTo>
                  <a:lnTo>
                    <a:pt x="776" y="2"/>
                  </a:lnTo>
                  <a:lnTo>
                    <a:pt x="75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42" name="Freeform 1048">
              <a:extLst>
                <a:ext uri="{FF2B5EF4-FFF2-40B4-BE49-F238E27FC236}">
                  <a16:creationId xmlns:a16="http://schemas.microsoft.com/office/drawing/2014/main" id="{E3D26E38-17C3-4C6C-9D07-E61A5E1F363D}"/>
                </a:ext>
              </a:extLst>
            </p:cNvPr>
            <p:cNvSpPr>
              <a:spLocks/>
            </p:cNvSpPr>
            <p:nvPr/>
          </p:nvSpPr>
          <p:spPr bwMode="auto">
            <a:xfrm flipH="1">
              <a:off x="452" y="983"/>
              <a:ext cx="179" cy="121"/>
            </a:xfrm>
            <a:custGeom>
              <a:avLst/>
              <a:gdLst>
                <a:gd name="T0" fmla="*/ 0 w 786"/>
                <a:gd name="T1" fmla="*/ 0 h 528"/>
                <a:gd name="T2" fmla="*/ 0 w 786"/>
                <a:gd name="T3" fmla="*/ 0 h 528"/>
                <a:gd name="T4" fmla="*/ 0 w 786"/>
                <a:gd name="T5" fmla="*/ 0 h 528"/>
                <a:gd name="T6" fmla="*/ 0 w 786"/>
                <a:gd name="T7" fmla="*/ 0 h 528"/>
                <a:gd name="T8" fmla="*/ 0 w 786"/>
                <a:gd name="T9" fmla="*/ 0 h 528"/>
                <a:gd name="T10" fmla="*/ 0 w 786"/>
                <a:gd name="T11" fmla="*/ 0 h 528"/>
                <a:gd name="T12" fmla="*/ 0 w 786"/>
                <a:gd name="T13" fmla="*/ 0 h 528"/>
                <a:gd name="T14" fmla="*/ 0 w 786"/>
                <a:gd name="T15" fmla="*/ 0 h 528"/>
                <a:gd name="T16" fmla="*/ 0 w 786"/>
                <a:gd name="T17" fmla="*/ 0 h 528"/>
                <a:gd name="T18" fmla="*/ 0 w 786"/>
                <a:gd name="T19" fmla="*/ 0 h 528"/>
                <a:gd name="T20" fmla="*/ 0 w 786"/>
                <a:gd name="T21" fmla="*/ 0 h 528"/>
                <a:gd name="T22" fmla="*/ 0 w 786"/>
                <a:gd name="T23" fmla="*/ 0 h 528"/>
                <a:gd name="T24" fmla="*/ 0 w 786"/>
                <a:gd name="T25" fmla="*/ 0 h 528"/>
                <a:gd name="T26" fmla="*/ 0 w 786"/>
                <a:gd name="T27" fmla="*/ 0 h 528"/>
                <a:gd name="T28" fmla="*/ 0 w 786"/>
                <a:gd name="T29" fmla="*/ 0 h 528"/>
                <a:gd name="T30" fmla="*/ 0 w 786"/>
                <a:gd name="T31" fmla="*/ 0 h 528"/>
                <a:gd name="T32" fmla="*/ 0 w 786"/>
                <a:gd name="T33" fmla="*/ 0 h 528"/>
                <a:gd name="T34" fmla="*/ 0 w 786"/>
                <a:gd name="T35" fmla="*/ 0 h 528"/>
                <a:gd name="T36" fmla="*/ 0 w 786"/>
                <a:gd name="T37" fmla="*/ 0 h 528"/>
                <a:gd name="T38" fmla="*/ 0 w 786"/>
                <a:gd name="T39" fmla="*/ 0 h 528"/>
                <a:gd name="T40" fmla="*/ 0 w 786"/>
                <a:gd name="T41" fmla="*/ 0 h 528"/>
                <a:gd name="T42" fmla="*/ 0 w 786"/>
                <a:gd name="T43" fmla="*/ 0 h 528"/>
                <a:gd name="T44" fmla="*/ 0 w 786"/>
                <a:gd name="T45" fmla="*/ 0 h 528"/>
                <a:gd name="T46" fmla="*/ 0 w 786"/>
                <a:gd name="T47" fmla="*/ 0 h 528"/>
                <a:gd name="T48" fmla="*/ 0 w 786"/>
                <a:gd name="T49" fmla="*/ 0 h 528"/>
                <a:gd name="T50" fmla="*/ 0 w 786"/>
                <a:gd name="T51" fmla="*/ 0 h 528"/>
                <a:gd name="T52" fmla="*/ 0 w 786"/>
                <a:gd name="T53" fmla="*/ 0 h 528"/>
                <a:gd name="T54" fmla="*/ 0 w 786"/>
                <a:gd name="T55" fmla="*/ 0 h 528"/>
                <a:gd name="T56" fmla="*/ 0 w 786"/>
                <a:gd name="T57" fmla="*/ 0 h 528"/>
                <a:gd name="T58" fmla="*/ 0 w 786"/>
                <a:gd name="T59" fmla="*/ 0 h 528"/>
                <a:gd name="T60" fmla="*/ 0 w 786"/>
                <a:gd name="T61" fmla="*/ 0 h 528"/>
                <a:gd name="T62" fmla="*/ 0 w 786"/>
                <a:gd name="T63" fmla="*/ 0 h 528"/>
                <a:gd name="T64" fmla="*/ 0 w 786"/>
                <a:gd name="T65" fmla="*/ 0 h 528"/>
                <a:gd name="T66" fmla="*/ 0 w 786"/>
                <a:gd name="T67" fmla="*/ 0 h 528"/>
                <a:gd name="T68" fmla="*/ 0 w 786"/>
                <a:gd name="T69" fmla="*/ 0 h 528"/>
                <a:gd name="T70" fmla="*/ 0 w 786"/>
                <a:gd name="T71" fmla="*/ 0 h 528"/>
                <a:gd name="T72" fmla="*/ 0 w 786"/>
                <a:gd name="T73" fmla="*/ 0 h 528"/>
                <a:gd name="T74" fmla="*/ 0 w 786"/>
                <a:gd name="T75" fmla="*/ 0 h 528"/>
                <a:gd name="T76" fmla="*/ 0 w 786"/>
                <a:gd name="T77" fmla="*/ 0 h 528"/>
                <a:gd name="T78" fmla="*/ 0 w 786"/>
                <a:gd name="T79" fmla="*/ 0 h 528"/>
                <a:gd name="T80" fmla="*/ 0 w 786"/>
                <a:gd name="T81" fmla="*/ 0 h 528"/>
                <a:gd name="T82" fmla="*/ 0 w 786"/>
                <a:gd name="T83" fmla="*/ 0 h 528"/>
                <a:gd name="T84" fmla="*/ 0 w 786"/>
                <a:gd name="T85" fmla="*/ 0 h 528"/>
                <a:gd name="T86" fmla="*/ 0 w 786"/>
                <a:gd name="T87" fmla="*/ 0 h 528"/>
                <a:gd name="T88" fmla="*/ 0 w 786"/>
                <a:gd name="T89" fmla="*/ 0 h 528"/>
                <a:gd name="T90" fmla="*/ 0 w 786"/>
                <a:gd name="T91" fmla="*/ 0 h 528"/>
                <a:gd name="T92" fmla="*/ 0 w 786"/>
                <a:gd name="T93" fmla="*/ 0 h 528"/>
                <a:gd name="T94" fmla="*/ 0 w 786"/>
                <a:gd name="T95" fmla="*/ 0 h 528"/>
                <a:gd name="T96" fmla="*/ 0 w 786"/>
                <a:gd name="T97" fmla="*/ 0 h 528"/>
                <a:gd name="T98" fmla="*/ 0 w 786"/>
                <a:gd name="T99" fmla="*/ 0 h 528"/>
                <a:gd name="T100" fmla="*/ 0 w 786"/>
                <a:gd name="T101" fmla="*/ 0 h 528"/>
                <a:gd name="T102" fmla="*/ 0 w 786"/>
                <a:gd name="T103" fmla="*/ 0 h 528"/>
                <a:gd name="T104" fmla="*/ 0 w 786"/>
                <a:gd name="T105" fmla="*/ 0 h 528"/>
                <a:gd name="T106" fmla="*/ 0 w 786"/>
                <a:gd name="T107" fmla="*/ 0 h 528"/>
                <a:gd name="T108" fmla="*/ 0 w 786"/>
                <a:gd name="T109" fmla="*/ 0 h 528"/>
                <a:gd name="T110" fmla="*/ 0 w 786"/>
                <a:gd name="T111" fmla="*/ 0 h 528"/>
                <a:gd name="T112" fmla="*/ 0 w 786"/>
                <a:gd name="T113" fmla="*/ 0 h 528"/>
                <a:gd name="T114" fmla="*/ 0 w 786"/>
                <a:gd name="T115" fmla="*/ 0 h 528"/>
                <a:gd name="T116" fmla="*/ 0 w 786"/>
                <a:gd name="T117" fmla="*/ 0 h 528"/>
                <a:gd name="T118" fmla="*/ 0 w 786"/>
                <a:gd name="T119" fmla="*/ 0 h 528"/>
                <a:gd name="T120" fmla="*/ 0 w 786"/>
                <a:gd name="T121" fmla="*/ 0 h 5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86"/>
                <a:gd name="T184" fmla="*/ 0 h 528"/>
                <a:gd name="T185" fmla="*/ 786 w 786"/>
                <a:gd name="T186" fmla="*/ 528 h 5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86" h="528">
                  <a:moveTo>
                    <a:pt x="731" y="5"/>
                  </a:moveTo>
                  <a:lnTo>
                    <a:pt x="743" y="1"/>
                  </a:lnTo>
                  <a:lnTo>
                    <a:pt x="754" y="0"/>
                  </a:lnTo>
                  <a:lnTo>
                    <a:pt x="762" y="1"/>
                  </a:lnTo>
                  <a:lnTo>
                    <a:pt x="770" y="4"/>
                  </a:lnTo>
                  <a:lnTo>
                    <a:pt x="775" y="6"/>
                  </a:lnTo>
                  <a:lnTo>
                    <a:pt x="779" y="10"/>
                  </a:lnTo>
                  <a:lnTo>
                    <a:pt x="782" y="14"/>
                  </a:lnTo>
                  <a:lnTo>
                    <a:pt x="783" y="17"/>
                  </a:lnTo>
                  <a:lnTo>
                    <a:pt x="786" y="26"/>
                  </a:lnTo>
                  <a:lnTo>
                    <a:pt x="786" y="35"/>
                  </a:lnTo>
                  <a:lnTo>
                    <a:pt x="782" y="44"/>
                  </a:lnTo>
                  <a:lnTo>
                    <a:pt x="775" y="52"/>
                  </a:lnTo>
                  <a:lnTo>
                    <a:pt x="769" y="58"/>
                  </a:lnTo>
                  <a:lnTo>
                    <a:pt x="764" y="64"/>
                  </a:lnTo>
                  <a:lnTo>
                    <a:pt x="758" y="66"/>
                  </a:lnTo>
                  <a:lnTo>
                    <a:pt x="757" y="67"/>
                  </a:lnTo>
                  <a:lnTo>
                    <a:pt x="753" y="70"/>
                  </a:lnTo>
                  <a:lnTo>
                    <a:pt x="741" y="78"/>
                  </a:lnTo>
                  <a:lnTo>
                    <a:pt x="725" y="88"/>
                  </a:lnTo>
                  <a:lnTo>
                    <a:pt x="705" y="99"/>
                  </a:lnTo>
                  <a:lnTo>
                    <a:pt x="686" y="110"/>
                  </a:lnTo>
                  <a:lnTo>
                    <a:pt x="670" y="121"/>
                  </a:lnTo>
                  <a:lnTo>
                    <a:pt x="657" y="129"/>
                  </a:lnTo>
                  <a:lnTo>
                    <a:pt x="653" y="131"/>
                  </a:lnTo>
                  <a:lnTo>
                    <a:pt x="650" y="134"/>
                  </a:lnTo>
                  <a:lnTo>
                    <a:pt x="648" y="135"/>
                  </a:lnTo>
                  <a:lnTo>
                    <a:pt x="647" y="138"/>
                  </a:lnTo>
                  <a:lnTo>
                    <a:pt x="645" y="140"/>
                  </a:lnTo>
                  <a:lnTo>
                    <a:pt x="626" y="186"/>
                  </a:lnTo>
                  <a:lnTo>
                    <a:pt x="601" y="228"/>
                  </a:lnTo>
                  <a:lnTo>
                    <a:pt x="572" y="267"/>
                  </a:lnTo>
                  <a:lnTo>
                    <a:pt x="541" y="303"/>
                  </a:lnTo>
                  <a:lnTo>
                    <a:pt x="507" y="336"/>
                  </a:lnTo>
                  <a:lnTo>
                    <a:pt x="472" y="367"/>
                  </a:lnTo>
                  <a:lnTo>
                    <a:pt x="436" y="394"/>
                  </a:lnTo>
                  <a:lnTo>
                    <a:pt x="398" y="419"/>
                  </a:lnTo>
                  <a:lnTo>
                    <a:pt x="362" y="441"/>
                  </a:lnTo>
                  <a:lnTo>
                    <a:pt x="327" y="462"/>
                  </a:lnTo>
                  <a:lnTo>
                    <a:pt x="293" y="479"/>
                  </a:lnTo>
                  <a:lnTo>
                    <a:pt x="262" y="493"/>
                  </a:lnTo>
                  <a:lnTo>
                    <a:pt x="233" y="506"/>
                  </a:lnTo>
                  <a:lnTo>
                    <a:pt x="208" y="515"/>
                  </a:lnTo>
                  <a:lnTo>
                    <a:pt x="189" y="523"/>
                  </a:lnTo>
                  <a:lnTo>
                    <a:pt x="173" y="528"/>
                  </a:lnTo>
                  <a:lnTo>
                    <a:pt x="162" y="513"/>
                  </a:lnTo>
                  <a:lnTo>
                    <a:pt x="142" y="485"/>
                  </a:lnTo>
                  <a:lnTo>
                    <a:pt x="115" y="449"/>
                  </a:lnTo>
                  <a:lnTo>
                    <a:pt x="86" y="410"/>
                  </a:lnTo>
                  <a:lnTo>
                    <a:pt x="56" y="369"/>
                  </a:lnTo>
                  <a:lnTo>
                    <a:pt x="30" y="334"/>
                  </a:lnTo>
                  <a:lnTo>
                    <a:pt x="11" y="308"/>
                  </a:lnTo>
                  <a:lnTo>
                    <a:pt x="0" y="294"/>
                  </a:lnTo>
                  <a:lnTo>
                    <a:pt x="6" y="285"/>
                  </a:lnTo>
                  <a:lnTo>
                    <a:pt x="11" y="273"/>
                  </a:lnTo>
                  <a:lnTo>
                    <a:pt x="19" y="261"/>
                  </a:lnTo>
                  <a:lnTo>
                    <a:pt x="26" y="250"/>
                  </a:lnTo>
                  <a:lnTo>
                    <a:pt x="36" y="238"/>
                  </a:lnTo>
                  <a:lnTo>
                    <a:pt x="45" y="228"/>
                  </a:lnTo>
                  <a:lnTo>
                    <a:pt x="55" y="218"/>
                  </a:lnTo>
                  <a:lnTo>
                    <a:pt x="67" y="212"/>
                  </a:lnTo>
                  <a:lnTo>
                    <a:pt x="68" y="212"/>
                  </a:lnTo>
                  <a:lnTo>
                    <a:pt x="68" y="211"/>
                  </a:lnTo>
                  <a:lnTo>
                    <a:pt x="71" y="209"/>
                  </a:lnTo>
                  <a:lnTo>
                    <a:pt x="77" y="204"/>
                  </a:lnTo>
                  <a:lnTo>
                    <a:pt x="89" y="196"/>
                  </a:lnTo>
                  <a:lnTo>
                    <a:pt x="102" y="187"/>
                  </a:lnTo>
                  <a:lnTo>
                    <a:pt x="119" y="177"/>
                  </a:lnTo>
                  <a:lnTo>
                    <a:pt x="138" y="165"/>
                  </a:lnTo>
                  <a:lnTo>
                    <a:pt x="160" y="152"/>
                  </a:lnTo>
                  <a:lnTo>
                    <a:pt x="184" y="138"/>
                  </a:lnTo>
                  <a:lnTo>
                    <a:pt x="207" y="125"/>
                  </a:lnTo>
                  <a:lnTo>
                    <a:pt x="233" y="112"/>
                  </a:lnTo>
                  <a:lnTo>
                    <a:pt x="259" y="99"/>
                  </a:lnTo>
                  <a:lnTo>
                    <a:pt x="285" y="88"/>
                  </a:lnTo>
                  <a:lnTo>
                    <a:pt x="311" y="78"/>
                  </a:lnTo>
                  <a:lnTo>
                    <a:pt x="336" y="71"/>
                  </a:lnTo>
                  <a:lnTo>
                    <a:pt x="359" y="66"/>
                  </a:lnTo>
                  <a:lnTo>
                    <a:pt x="381" y="64"/>
                  </a:lnTo>
                  <a:lnTo>
                    <a:pt x="387" y="64"/>
                  </a:lnTo>
                  <a:lnTo>
                    <a:pt x="397" y="66"/>
                  </a:lnTo>
                  <a:lnTo>
                    <a:pt x="411" y="69"/>
                  </a:lnTo>
                  <a:lnTo>
                    <a:pt x="427" y="71"/>
                  </a:lnTo>
                  <a:lnTo>
                    <a:pt x="444" y="74"/>
                  </a:lnTo>
                  <a:lnTo>
                    <a:pt x="461" y="77"/>
                  </a:lnTo>
                  <a:lnTo>
                    <a:pt x="474" y="79"/>
                  </a:lnTo>
                  <a:lnTo>
                    <a:pt x="483" y="80"/>
                  </a:lnTo>
                  <a:lnTo>
                    <a:pt x="487" y="90"/>
                  </a:lnTo>
                  <a:lnTo>
                    <a:pt x="493" y="104"/>
                  </a:lnTo>
                  <a:lnTo>
                    <a:pt x="502" y="121"/>
                  </a:lnTo>
                  <a:lnTo>
                    <a:pt x="510" y="139"/>
                  </a:lnTo>
                  <a:lnTo>
                    <a:pt x="519" y="157"/>
                  </a:lnTo>
                  <a:lnTo>
                    <a:pt x="526" y="172"/>
                  </a:lnTo>
                  <a:lnTo>
                    <a:pt x="531" y="182"/>
                  </a:lnTo>
                  <a:lnTo>
                    <a:pt x="532" y="186"/>
                  </a:lnTo>
                  <a:lnTo>
                    <a:pt x="535" y="190"/>
                  </a:lnTo>
                  <a:lnTo>
                    <a:pt x="537" y="194"/>
                  </a:lnTo>
                  <a:lnTo>
                    <a:pt x="541" y="196"/>
                  </a:lnTo>
                  <a:lnTo>
                    <a:pt x="546" y="198"/>
                  </a:lnTo>
                  <a:lnTo>
                    <a:pt x="550" y="198"/>
                  </a:lnTo>
                  <a:lnTo>
                    <a:pt x="556" y="198"/>
                  </a:lnTo>
                  <a:lnTo>
                    <a:pt x="559" y="196"/>
                  </a:lnTo>
                  <a:lnTo>
                    <a:pt x="563" y="194"/>
                  </a:lnTo>
                  <a:lnTo>
                    <a:pt x="619" y="146"/>
                  </a:lnTo>
                  <a:lnTo>
                    <a:pt x="622" y="143"/>
                  </a:lnTo>
                  <a:lnTo>
                    <a:pt x="624" y="139"/>
                  </a:lnTo>
                  <a:lnTo>
                    <a:pt x="626" y="135"/>
                  </a:lnTo>
                  <a:lnTo>
                    <a:pt x="626" y="130"/>
                  </a:lnTo>
                  <a:lnTo>
                    <a:pt x="626" y="122"/>
                  </a:lnTo>
                  <a:lnTo>
                    <a:pt x="626" y="103"/>
                  </a:lnTo>
                  <a:lnTo>
                    <a:pt x="624" y="80"/>
                  </a:lnTo>
                  <a:lnTo>
                    <a:pt x="624" y="62"/>
                  </a:lnTo>
                  <a:lnTo>
                    <a:pt x="635" y="57"/>
                  </a:lnTo>
                  <a:lnTo>
                    <a:pt x="649" y="49"/>
                  </a:lnTo>
                  <a:lnTo>
                    <a:pt x="666" y="40"/>
                  </a:lnTo>
                  <a:lnTo>
                    <a:pt x="684" y="30"/>
                  </a:lnTo>
                  <a:lnTo>
                    <a:pt x="702" y="21"/>
                  </a:lnTo>
                  <a:lnTo>
                    <a:pt x="717" y="13"/>
                  </a:lnTo>
                  <a:lnTo>
                    <a:pt x="727" y="8"/>
                  </a:lnTo>
                  <a:lnTo>
                    <a:pt x="731" y="5"/>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43" name="Freeform 1049">
              <a:extLst>
                <a:ext uri="{FF2B5EF4-FFF2-40B4-BE49-F238E27FC236}">
                  <a16:creationId xmlns:a16="http://schemas.microsoft.com/office/drawing/2014/main" id="{DF8C2CA0-339F-4084-A0AC-5FF28A588B47}"/>
                </a:ext>
              </a:extLst>
            </p:cNvPr>
            <p:cNvSpPr>
              <a:spLocks/>
            </p:cNvSpPr>
            <p:nvPr/>
          </p:nvSpPr>
          <p:spPr bwMode="auto">
            <a:xfrm flipH="1">
              <a:off x="474" y="893"/>
              <a:ext cx="200" cy="167"/>
            </a:xfrm>
            <a:custGeom>
              <a:avLst/>
              <a:gdLst>
                <a:gd name="T0" fmla="*/ 0 w 872"/>
                <a:gd name="T1" fmla="*/ 0 h 726"/>
                <a:gd name="T2" fmla="*/ 0 w 872"/>
                <a:gd name="T3" fmla="*/ 0 h 726"/>
                <a:gd name="T4" fmla="*/ 0 w 872"/>
                <a:gd name="T5" fmla="*/ 0 h 726"/>
                <a:gd name="T6" fmla="*/ 0 w 872"/>
                <a:gd name="T7" fmla="*/ 0 h 726"/>
                <a:gd name="T8" fmla="*/ 0 w 872"/>
                <a:gd name="T9" fmla="*/ 0 h 726"/>
                <a:gd name="T10" fmla="*/ 0 w 872"/>
                <a:gd name="T11" fmla="*/ 0 h 726"/>
                <a:gd name="T12" fmla="*/ 0 w 872"/>
                <a:gd name="T13" fmla="*/ 0 h 726"/>
                <a:gd name="T14" fmla="*/ 0 w 872"/>
                <a:gd name="T15" fmla="*/ 0 h 726"/>
                <a:gd name="T16" fmla="*/ 0 w 872"/>
                <a:gd name="T17" fmla="*/ 0 h 726"/>
                <a:gd name="T18" fmla="*/ 0 w 872"/>
                <a:gd name="T19" fmla="*/ 0 h 726"/>
                <a:gd name="T20" fmla="*/ 0 w 872"/>
                <a:gd name="T21" fmla="*/ 0 h 726"/>
                <a:gd name="T22" fmla="*/ 0 w 872"/>
                <a:gd name="T23" fmla="*/ 0 h 726"/>
                <a:gd name="T24" fmla="*/ 0 w 872"/>
                <a:gd name="T25" fmla="*/ 0 h 726"/>
                <a:gd name="T26" fmla="*/ 0 w 872"/>
                <a:gd name="T27" fmla="*/ 0 h 726"/>
                <a:gd name="T28" fmla="*/ 0 w 872"/>
                <a:gd name="T29" fmla="*/ 0 h 726"/>
                <a:gd name="T30" fmla="*/ 0 w 872"/>
                <a:gd name="T31" fmla="*/ 0 h 726"/>
                <a:gd name="T32" fmla="*/ 0 w 872"/>
                <a:gd name="T33" fmla="*/ 0 h 726"/>
                <a:gd name="T34" fmla="*/ 0 w 872"/>
                <a:gd name="T35" fmla="*/ 0 h 726"/>
                <a:gd name="T36" fmla="*/ 0 w 872"/>
                <a:gd name="T37" fmla="*/ 0 h 726"/>
                <a:gd name="T38" fmla="*/ 0 w 872"/>
                <a:gd name="T39" fmla="*/ 0 h 726"/>
                <a:gd name="T40" fmla="*/ 0 w 872"/>
                <a:gd name="T41" fmla="*/ 0 h 726"/>
                <a:gd name="T42" fmla="*/ 0 w 872"/>
                <a:gd name="T43" fmla="*/ 0 h 726"/>
                <a:gd name="T44" fmla="*/ 0 w 872"/>
                <a:gd name="T45" fmla="*/ 0 h 726"/>
                <a:gd name="T46" fmla="*/ 0 w 872"/>
                <a:gd name="T47" fmla="*/ 0 h 726"/>
                <a:gd name="T48" fmla="*/ 0 w 872"/>
                <a:gd name="T49" fmla="*/ 0 h 726"/>
                <a:gd name="T50" fmla="*/ 0 w 872"/>
                <a:gd name="T51" fmla="*/ 0 h 726"/>
                <a:gd name="T52" fmla="*/ 0 w 872"/>
                <a:gd name="T53" fmla="*/ 0 h 726"/>
                <a:gd name="T54" fmla="*/ 0 w 872"/>
                <a:gd name="T55" fmla="*/ 0 h 726"/>
                <a:gd name="T56" fmla="*/ 0 w 872"/>
                <a:gd name="T57" fmla="*/ 0 h 726"/>
                <a:gd name="T58" fmla="*/ 0 w 872"/>
                <a:gd name="T59" fmla="*/ 0 h 726"/>
                <a:gd name="T60" fmla="*/ 0 w 872"/>
                <a:gd name="T61" fmla="*/ 0 h 726"/>
                <a:gd name="T62" fmla="*/ 0 w 872"/>
                <a:gd name="T63" fmla="*/ 0 h 726"/>
                <a:gd name="T64" fmla="*/ 0 w 872"/>
                <a:gd name="T65" fmla="*/ 0 h 726"/>
                <a:gd name="T66" fmla="*/ 0 w 872"/>
                <a:gd name="T67" fmla="*/ 0 h 726"/>
                <a:gd name="T68" fmla="*/ 0 w 872"/>
                <a:gd name="T69" fmla="*/ 0 h 726"/>
                <a:gd name="T70" fmla="*/ 0 w 872"/>
                <a:gd name="T71" fmla="*/ 0 h 726"/>
                <a:gd name="T72" fmla="*/ 0 w 872"/>
                <a:gd name="T73" fmla="*/ 0 h 726"/>
                <a:gd name="T74" fmla="*/ 0 w 872"/>
                <a:gd name="T75" fmla="*/ 0 h 726"/>
                <a:gd name="T76" fmla="*/ 0 w 872"/>
                <a:gd name="T77" fmla="*/ 0 h 726"/>
                <a:gd name="T78" fmla="*/ 0 w 872"/>
                <a:gd name="T79" fmla="*/ 0 h 726"/>
                <a:gd name="T80" fmla="*/ 0 w 872"/>
                <a:gd name="T81" fmla="*/ 0 h 726"/>
                <a:gd name="T82" fmla="*/ 0 w 872"/>
                <a:gd name="T83" fmla="*/ 0 h 726"/>
                <a:gd name="T84" fmla="*/ 0 w 872"/>
                <a:gd name="T85" fmla="*/ 0 h 726"/>
                <a:gd name="T86" fmla="*/ 0 w 872"/>
                <a:gd name="T87" fmla="*/ 0 h 726"/>
                <a:gd name="T88" fmla="*/ 0 w 872"/>
                <a:gd name="T89" fmla="*/ 0 h 726"/>
                <a:gd name="T90" fmla="*/ 0 w 872"/>
                <a:gd name="T91" fmla="*/ 0 h 726"/>
                <a:gd name="T92" fmla="*/ 0 w 872"/>
                <a:gd name="T93" fmla="*/ 0 h 726"/>
                <a:gd name="T94" fmla="*/ 0 w 872"/>
                <a:gd name="T95" fmla="*/ 0 h 726"/>
                <a:gd name="T96" fmla="*/ 0 w 872"/>
                <a:gd name="T97" fmla="*/ 0 h 726"/>
                <a:gd name="T98" fmla="*/ 0 w 872"/>
                <a:gd name="T99" fmla="*/ 0 h 726"/>
                <a:gd name="T100" fmla="*/ 0 w 872"/>
                <a:gd name="T101" fmla="*/ 0 h 726"/>
                <a:gd name="T102" fmla="*/ 0 w 872"/>
                <a:gd name="T103" fmla="*/ 0 h 726"/>
                <a:gd name="T104" fmla="*/ 0 w 872"/>
                <a:gd name="T105" fmla="*/ 0 h 726"/>
                <a:gd name="T106" fmla="*/ 0 w 872"/>
                <a:gd name="T107" fmla="*/ 0 h 72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72"/>
                <a:gd name="T163" fmla="*/ 0 h 726"/>
                <a:gd name="T164" fmla="*/ 872 w 872"/>
                <a:gd name="T165" fmla="*/ 726 h 72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72" h="726">
                  <a:moveTo>
                    <a:pt x="847" y="406"/>
                  </a:moveTo>
                  <a:lnTo>
                    <a:pt x="848" y="403"/>
                  </a:lnTo>
                  <a:lnTo>
                    <a:pt x="854" y="397"/>
                  </a:lnTo>
                  <a:lnTo>
                    <a:pt x="859" y="387"/>
                  </a:lnTo>
                  <a:lnTo>
                    <a:pt x="865" y="372"/>
                  </a:lnTo>
                  <a:lnTo>
                    <a:pt x="869" y="355"/>
                  </a:lnTo>
                  <a:lnTo>
                    <a:pt x="872" y="335"/>
                  </a:lnTo>
                  <a:lnTo>
                    <a:pt x="868" y="311"/>
                  </a:lnTo>
                  <a:lnTo>
                    <a:pt x="860" y="285"/>
                  </a:lnTo>
                  <a:lnTo>
                    <a:pt x="845" y="236"/>
                  </a:lnTo>
                  <a:lnTo>
                    <a:pt x="841" y="200"/>
                  </a:lnTo>
                  <a:lnTo>
                    <a:pt x="842" y="178"/>
                  </a:lnTo>
                  <a:lnTo>
                    <a:pt x="843" y="171"/>
                  </a:lnTo>
                  <a:lnTo>
                    <a:pt x="842" y="173"/>
                  </a:lnTo>
                  <a:lnTo>
                    <a:pt x="837" y="180"/>
                  </a:lnTo>
                  <a:lnTo>
                    <a:pt x="830" y="189"/>
                  </a:lnTo>
                  <a:lnTo>
                    <a:pt x="821" y="202"/>
                  </a:lnTo>
                  <a:lnTo>
                    <a:pt x="813" y="217"/>
                  </a:lnTo>
                  <a:lnTo>
                    <a:pt x="804" y="234"/>
                  </a:lnTo>
                  <a:lnTo>
                    <a:pt x="796" y="253"/>
                  </a:lnTo>
                  <a:lnTo>
                    <a:pt x="791" y="271"/>
                  </a:lnTo>
                  <a:lnTo>
                    <a:pt x="789" y="263"/>
                  </a:lnTo>
                  <a:lnTo>
                    <a:pt x="783" y="242"/>
                  </a:lnTo>
                  <a:lnTo>
                    <a:pt x="780" y="212"/>
                  </a:lnTo>
                  <a:lnTo>
                    <a:pt x="782" y="177"/>
                  </a:lnTo>
                  <a:lnTo>
                    <a:pt x="783" y="157"/>
                  </a:lnTo>
                  <a:lnTo>
                    <a:pt x="782" y="138"/>
                  </a:lnTo>
                  <a:lnTo>
                    <a:pt x="777" y="118"/>
                  </a:lnTo>
                  <a:lnTo>
                    <a:pt x="772" y="100"/>
                  </a:lnTo>
                  <a:lnTo>
                    <a:pt x="764" y="85"/>
                  </a:lnTo>
                  <a:lnTo>
                    <a:pt x="759" y="72"/>
                  </a:lnTo>
                  <a:lnTo>
                    <a:pt x="754" y="64"/>
                  </a:lnTo>
                  <a:lnTo>
                    <a:pt x="752" y="61"/>
                  </a:lnTo>
                  <a:lnTo>
                    <a:pt x="752" y="65"/>
                  </a:lnTo>
                  <a:lnTo>
                    <a:pt x="751" y="73"/>
                  </a:lnTo>
                  <a:lnTo>
                    <a:pt x="748" y="86"/>
                  </a:lnTo>
                  <a:lnTo>
                    <a:pt x="743" y="102"/>
                  </a:lnTo>
                  <a:lnTo>
                    <a:pt x="737" y="118"/>
                  </a:lnTo>
                  <a:lnTo>
                    <a:pt x="726" y="135"/>
                  </a:lnTo>
                  <a:lnTo>
                    <a:pt x="712" y="150"/>
                  </a:lnTo>
                  <a:lnTo>
                    <a:pt x="695" y="161"/>
                  </a:lnTo>
                  <a:lnTo>
                    <a:pt x="678" y="169"/>
                  </a:lnTo>
                  <a:lnTo>
                    <a:pt x="665" y="176"/>
                  </a:lnTo>
                  <a:lnTo>
                    <a:pt x="656" y="182"/>
                  </a:lnTo>
                  <a:lnTo>
                    <a:pt x="651" y="186"/>
                  </a:lnTo>
                  <a:lnTo>
                    <a:pt x="647" y="189"/>
                  </a:lnTo>
                  <a:lnTo>
                    <a:pt x="646" y="191"/>
                  </a:lnTo>
                  <a:lnTo>
                    <a:pt x="646" y="193"/>
                  </a:lnTo>
                  <a:lnTo>
                    <a:pt x="646" y="187"/>
                  </a:lnTo>
                  <a:lnTo>
                    <a:pt x="644" y="171"/>
                  </a:lnTo>
                  <a:lnTo>
                    <a:pt x="642" y="148"/>
                  </a:lnTo>
                  <a:lnTo>
                    <a:pt x="637" y="120"/>
                  </a:lnTo>
                  <a:lnTo>
                    <a:pt x="630" y="87"/>
                  </a:lnTo>
                  <a:lnTo>
                    <a:pt x="620" y="56"/>
                  </a:lnTo>
                  <a:lnTo>
                    <a:pt x="607" y="26"/>
                  </a:lnTo>
                  <a:lnTo>
                    <a:pt x="590" y="0"/>
                  </a:lnTo>
                  <a:lnTo>
                    <a:pt x="590" y="5"/>
                  </a:lnTo>
                  <a:lnTo>
                    <a:pt x="587" y="20"/>
                  </a:lnTo>
                  <a:lnTo>
                    <a:pt x="585" y="42"/>
                  </a:lnTo>
                  <a:lnTo>
                    <a:pt x="581" y="65"/>
                  </a:lnTo>
                  <a:lnTo>
                    <a:pt x="574" y="91"/>
                  </a:lnTo>
                  <a:lnTo>
                    <a:pt x="566" y="116"/>
                  </a:lnTo>
                  <a:lnTo>
                    <a:pt x="556" y="135"/>
                  </a:lnTo>
                  <a:lnTo>
                    <a:pt x="544" y="147"/>
                  </a:lnTo>
                  <a:lnTo>
                    <a:pt x="525" y="161"/>
                  </a:lnTo>
                  <a:lnTo>
                    <a:pt x="513" y="172"/>
                  </a:lnTo>
                  <a:lnTo>
                    <a:pt x="509" y="177"/>
                  </a:lnTo>
                  <a:lnTo>
                    <a:pt x="508" y="180"/>
                  </a:lnTo>
                  <a:lnTo>
                    <a:pt x="507" y="159"/>
                  </a:lnTo>
                  <a:lnTo>
                    <a:pt x="500" y="113"/>
                  </a:lnTo>
                  <a:lnTo>
                    <a:pt x="491" y="62"/>
                  </a:lnTo>
                  <a:lnTo>
                    <a:pt x="479" y="31"/>
                  </a:lnTo>
                  <a:lnTo>
                    <a:pt x="478" y="36"/>
                  </a:lnTo>
                  <a:lnTo>
                    <a:pt x="473" y="52"/>
                  </a:lnTo>
                  <a:lnTo>
                    <a:pt x="466" y="75"/>
                  </a:lnTo>
                  <a:lnTo>
                    <a:pt x="457" y="100"/>
                  </a:lnTo>
                  <a:lnTo>
                    <a:pt x="447" y="128"/>
                  </a:lnTo>
                  <a:lnTo>
                    <a:pt x="435" y="152"/>
                  </a:lnTo>
                  <a:lnTo>
                    <a:pt x="423" y="172"/>
                  </a:lnTo>
                  <a:lnTo>
                    <a:pt x="412" y="182"/>
                  </a:lnTo>
                  <a:lnTo>
                    <a:pt x="392" y="197"/>
                  </a:lnTo>
                  <a:lnTo>
                    <a:pt x="380" y="213"/>
                  </a:lnTo>
                  <a:lnTo>
                    <a:pt x="375" y="228"/>
                  </a:lnTo>
                  <a:lnTo>
                    <a:pt x="374" y="234"/>
                  </a:lnTo>
                  <a:lnTo>
                    <a:pt x="370" y="224"/>
                  </a:lnTo>
                  <a:lnTo>
                    <a:pt x="360" y="198"/>
                  </a:lnTo>
                  <a:lnTo>
                    <a:pt x="352" y="165"/>
                  </a:lnTo>
                  <a:lnTo>
                    <a:pt x="349" y="134"/>
                  </a:lnTo>
                  <a:lnTo>
                    <a:pt x="354" y="108"/>
                  </a:lnTo>
                  <a:lnTo>
                    <a:pt x="357" y="87"/>
                  </a:lnTo>
                  <a:lnTo>
                    <a:pt x="360" y="74"/>
                  </a:lnTo>
                  <a:lnTo>
                    <a:pt x="361" y="69"/>
                  </a:lnTo>
                  <a:lnTo>
                    <a:pt x="356" y="74"/>
                  </a:lnTo>
                  <a:lnTo>
                    <a:pt x="341" y="89"/>
                  </a:lnTo>
                  <a:lnTo>
                    <a:pt x="321" y="109"/>
                  </a:lnTo>
                  <a:lnTo>
                    <a:pt x="297" y="134"/>
                  </a:lnTo>
                  <a:lnTo>
                    <a:pt x="274" y="164"/>
                  </a:lnTo>
                  <a:lnTo>
                    <a:pt x="252" y="193"/>
                  </a:lnTo>
                  <a:lnTo>
                    <a:pt x="236" y="221"/>
                  </a:lnTo>
                  <a:lnTo>
                    <a:pt x="228" y="247"/>
                  </a:lnTo>
                  <a:lnTo>
                    <a:pt x="223" y="286"/>
                  </a:lnTo>
                  <a:lnTo>
                    <a:pt x="221" y="311"/>
                  </a:lnTo>
                  <a:lnTo>
                    <a:pt x="219" y="323"/>
                  </a:lnTo>
                  <a:lnTo>
                    <a:pt x="219" y="327"/>
                  </a:lnTo>
                  <a:lnTo>
                    <a:pt x="217" y="325"/>
                  </a:lnTo>
                  <a:lnTo>
                    <a:pt x="210" y="320"/>
                  </a:lnTo>
                  <a:lnTo>
                    <a:pt x="200" y="311"/>
                  </a:lnTo>
                  <a:lnTo>
                    <a:pt x="189" y="299"/>
                  </a:lnTo>
                  <a:lnTo>
                    <a:pt x="179" y="285"/>
                  </a:lnTo>
                  <a:lnTo>
                    <a:pt x="169" y="268"/>
                  </a:lnTo>
                  <a:lnTo>
                    <a:pt x="162" y="249"/>
                  </a:lnTo>
                  <a:lnTo>
                    <a:pt x="159" y="226"/>
                  </a:lnTo>
                  <a:lnTo>
                    <a:pt x="156" y="230"/>
                  </a:lnTo>
                  <a:lnTo>
                    <a:pt x="146" y="242"/>
                  </a:lnTo>
                  <a:lnTo>
                    <a:pt x="133" y="258"/>
                  </a:lnTo>
                  <a:lnTo>
                    <a:pt x="119" y="280"/>
                  </a:lnTo>
                  <a:lnTo>
                    <a:pt x="104" y="303"/>
                  </a:lnTo>
                  <a:lnTo>
                    <a:pt x="91" y="329"/>
                  </a:lnTo>
                  <a:lnTo>
                    <a:pt x="81" y="357"/>
                  </a:lnTo>
                  <a:lnTo>
                    <a:pt x="78" y="381"/>
                  </a:lnTo>
                  <a:lnTo>
                    <a:pt x="78" y="424"/>
                  </a:lnTo>
                  <a:lnTo>
                    <a:pt x="78" y="453"/>
                  </a:lnTo>
                  <a:lnTo>
                    <a:pt x="78" y="469"/>
                  </a:lnTo>
                  <a:lnTo>
                    <a:pt x="78" y="474"/>
                  </a:lnTo>
                  <a:lnTo>
                    <a:pt x="75" y="469"/>
                  </a:lnTo>
                  <a:lnTo>
                    <a:pt x="68" y="454"/>
                  </a:lnTo>
                  <a:lnTo>
                    <a:pt x="59" y="435"/>
                  </a:lnTo>
                  <a:lnTo>
                    <a:pt x="49" y="410"/>
                  </a:lnTo>
                  <a:lnTo>
                    <a:pt x="37" y="384"/>
                  </a:lnTo>
                  <a:lnTo>
                    <a:pt x="27" y="359"/>
                  </a:lnTo>
                  <a:lnTo>
                    <a:pt x="19" y="336"/>
                  </a:lnTo>
                  <a:lnTo>
                    <a:pt x="15" y="319"/>
                  </a:lnTo>
                  <a:lnTo>
                    <a:pt x="14" y="327"/>
                  </a:lnTo>
                  <a:lnTo>
                    <a:pt x="10" y="350"/>
                  </a:lnTo>
                  <a:lnTo>
                    <a:pt x="5" y="384"/>
                  </a:lnTo>
                  <a:lnTo>
                    <a:pt x="1" y="424"/>
                  </a:lnTo>
                  <a:lnTo>
                    <a:pt x="0" y="470"/>
                  </a:lnTo>
                  <a:lnTo>
                    <a:pt x="1" y="514"/>
                  </a:lnTo>
                  <a:lnTo>
                    <a:pt x="7" y="554"/>
                  </a:lnTo>
                  <a:lnTo>
                    <a:pt x="20" y="588"/>
                  </a:lnTo>
                  <a:lnTo>
                    <a:pt x="29" y="604"/>
                  </a:lnTo>
                  <a:lnTo>
                    <a:pt x="40" y="620"/>
                  </a:lnTo>
                  <a:lnTo>
                    <a:pt x="52" y="635"/>
                  </a:lnTo>
                  <a:lnTo>
                    <a:pt x="63" y="649"/>
                  </a:lnTo>
                  <a:lnTo>
                    <a:pt x="76" y="663"/>
                  </a:lnTo>
                  <a:lnTo>
                    <a:pt x="91" y="673"/>
                  </a:lnTo>
                  <a:lnTo>
                    <a:pt x="104" y="683"/>
                  </a:lnTo>
                  <a:lnTo>
                    <a:pt x="118" y="690"/>
                  </a:lnTo>
                  <a:lnTo>
                    <a:pt x="131" y="696"/>
                  </a:lnTo>
                  <a:lnTo>
                    <a:pt x="145" y="702"/>
                  </a:lnTo>
                  <a:lnTo>
                    <a:pt x="157" y="708"/>
                  </a:lnTo>
                  <a:lnTo>
                    <a:pt x="169" y="713"/>
                  </a:lnTo>
                  <a:lnTo>
                    <a:pt x="178" y="718"/>
                  </a:lnTo>
                  <a:lnTo>
                    <a:pt x="184" y="722"/>
                  </a:lnTo>
                  <a:lnTo>
                    <a:pt x="189" y="725"/>
                  </a:lnTo>
                  <a:lnTo>
                    <a:pt x="191" y="726"/>
                  </a:lnTo>
                  <a:lnTo>
                    <a:pt x="673" y="487"/>
                  </a:lnTo>
                  <a:lnTo>
                    <a:pt x="729" y="571"/>
                  </a:lnTo>
                  <a:lnTo>
                    <a:pt x="798" y="519"/>
                  </a:lnTo>
                  <a:lnTo>
                    <a:pt x="794" y="450"/>
                  </a:lnTo>
                  <a:lnTo>
                    <a:pt x="847" y="406"/>
                  </a:lnTo>
                  <a:close/>
                </a:path>
              </a:pathLst>
            </a:custGeom>
            <a:solidFill>
              <a:srgbClr val="C0C0C0"/>
            </a:solidFill>
            <a:ln w="12700">
              <a:solidFill>
                <a:srgbClr val="12121C"/>
              </a:solidFill>
              <a:round/>
              <a:headEnd/>
              <a:tailEnd/>
            </a:ln>
          </p:spPr>
          <p:txBody>
            <a:bodyPr/>
            <a:lstStyle/>
            <a:p>
              <a:pPr defTabSz="914400"/>
              <a:endParaRPr lang="sr-Latn-RS" sz="1400">
                <a:solidFill>
                  <a:srgbClr val="000000"/>
                </a:solidFill>
                <a:cs typeface="+mn-cs"/>
              </a:endParaRPr>
            </a:p>
          </p:txBody>
        </p:sp>
        <p:sp>
          <p:nvSpPr>
            <p:cNvPr id="14744" name="Freeform 1050">
              <a:extLst>
                <a:ext uri="{FF2B5EF4-FFF2-40B4-BE49-F238E27FC236}">
                  <a16:creationId xmlns:a16="http://schemas.microsoft.com/office/drawing/2014/main" id="{918899F6-73E3-420E-9FAE-2E4E3FFC3AC9}"/>
                </a:ext>
              </a:extLst>
            </p:cNvPr>
            <p:cNvSpPr>
              <a:spLocks/>
            </p:cNvSpPr>
            <p:nvPr/>
          </p:nvSpPr>
          <p:spPr bwMode="auto">
            <a:xfrm flipH="1">
              <a:off x="462" y="988"/>
              <a:ext cx="23" cy="15"/>
            </a:xfrm>
            <a:custGeom>
              <a:avLst/>
              <a:gdLst>
                <a:gd name="T0" fmla="*/ 0 w 100"/>
                <a:gd name="T1" fmla="*/ 0 h 63"/>
                <a:gd name="T2" fmla="*/ 0 w 100"/>
                <a:gd name="T3" fmla="*/ 0 h 63"/>
                <a:gd name="T4" fmla="*/ 0 w 100"/>
                <a:gd name="T5" fmla="*/ 0 h 63"/>
                <a:gd name="T6" fmla="*/ 0 w 100"/>
                <a:gd name="T7" fmla="*/ 0 h 63"/>
                <a:gd name="T8" fmla="*/ 0 w 100"/>
                <a:gd name="T9" fmla="*/ 0 h 63"/>
                <a:gd name="T10" fmla="*/ 0 w 100"/>
                <a:gd name="T11" fmla="*/ 0 h 63"/>
                <a:gd name="T12" fmla="*/ 0 w 100"/>
                <a:gd name="T13" fmla="*/ 0 h 63"/>
                <a:gd name="T14" fmla="*/ 0 w 100"/>
                <a:gd name="T15" fmla="*/ 0 h 63"/>
                <a:gd name="T16" fmla="*/ 0 w 100"/>
                <a:gd name="T17" fmla="*/ 0 h 63"/>
                <a:gd name="T18" fmla="*/ 0 w 100"/>
                <a:gd name="T19" fmla="*/ 0 h 63"/>
                <a:gd name="T20" fmla="*/ 0 w 100"/>
                <a:gd name="T21" fmla="*/ 0 h 63"/>
                <a:gd name="T22" fmla="*/ 0 w 100"/>
                <a:gd name="T23" fmla="*/ 0 h 63"/>
                <a:gd name="T24" fmla="*/ 0 w 100"/>
                <a:gd name="T25" fmla="*/ 0 h 63"/>
                <a:gd name="T26" fmla="*/ 0 w 100"/>
                <a:gd name="T27" fmla="*/ 0 h 63"/>
                <a:gd name="T28" fmla="*/ 0 w 100"/>
                <a:gd name="T29" fmla="*/ 0 h 63"/>
                <a:gd name="T30" fmla="*/ 0 w 100"/>
                <a:gd name="T31" fmla="*/ 0 h 63"/>
                <a:gd name="T32" fmla="*/ 0 w 100"/>
                <a:gd name="T33" fmla="*/ 0 h 63"/>
                <a:gd name="T34" fmla="*/ 0 w 100"/>
                <a:gd name="T35" fmla="*/ 0 h 6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0"/>
                <a:gd name="T55" fmla="*/ 0 h 63"/>
                <a:gd name="T56" fmla="*/ 100 w 100"/>
                <a:gd name="T57" fmla="*/ 63 h 6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0" h="63">
                  <a:moveTo>
                    <a:pt x="20" y="40"/>
                  </a:moveTo>
                  <a:lnTo>
                    <a:pt x="0" y="52"/>
                  </a:lnTo>
                  <a:lnTo>
                    <a:pt x="63" y="63"/>
                  </a:lnTo>
                  <a:lnTo>
                    <a:pt x="65" y="48"/>
                  </a:lnTo>
                  <a:lnTo>
                    <a:pt x="64" y="48"/>
                  </a:lnTo>
                  <a:lnTo>
                    <a:pt x="60" y="46"/>
                  </a:lnTo>
                  <a:lnTo>
                    <a:pt x="54" y="45"/>
                  </a:lnTo>
                  <a:lnTo>
                    <a:pt x="47" y="44"/>
                  </a:lnTo>
                  <a:lnTo>
                    <a:pt x="55" y="39"/>
                  </a:lnTo>
                  <a:lnTo>
                    <a:pt x="64" y="35"/>
                  </a:lnTo>
                  <a:lnTo>
                    <a:pt x="73" y="29"/>
                  </a:lnTo>
                  <a:lnTo>
                    <a:pt x="82" y="24"/>
                  </a:lnTo>
                  <a:lnTo>
                    <a:pt x="89" y="20"/>
                  </a:lnTo>
                  <a:lnTo>
                    <a:pt x="95" y="16"/>
                  </a:lnTo>
                  <a:lnTo>
                    <a:pt x="99" y="15"/>
                  </a:lnTo>
                  <a:lnTo>
                    <a:pt x="100" y="14"/>
                  </a:lnTo>
                  <a:lnTo>
                    <a:pt x="93" y="0"/>
                  </a:lnTo>
                  <a:lnTo>
                    <a:pt x="20"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45" name="Freeform 1051">
              <a:extLst>
                <a:ext uri="{FF2B5EF4-FFF2-40B4-BE49-F238E27FC236}">
                  <a16:creationId xmlns:a16="http://schemas.microsoft.com/office/drawing/2014/main" id="{62BD69E1-9423-413A-B861-CA4D4AC6CB39}"/>
                </a:ext>
              </a:extLst>
            </p:cNvPr>
            <p:cNvSpPr>
              <a:spLocks/>
            </p:cNvSpPr>
            <p:nvPr/>
          </p:nvSpPr>
          <p:spPr bwMode="auto">
            <a:xfrm flipH="1">
              <a:off x="611" y="1425"/>
              <a:ext cx="36" cy="34"/>
            </a:xfrm>
            <a:custGeom>
              <a:avLst/>
              <a:gdLst>
                <a:gd name="T0" fmla="*/ 0 w 155"/>
                <a:gd name="T1" fmla="*/ 0 h 147"/>
                <a:gd name="T2" fmla="*/ 0 w 155"/>
                <a:gd name="T3" fmla="*/ 0 h 147"/>
                <a:gd name="T4" fmla="*/ 0 w 155"/>
                <a:gd name="T5" fmla="*/ 0 h 147"/>
                <a:gd name="T6" fmla="*/ 0 w 155"/>
                <a:gd name="T7" fmla="*/ 0 h 147"/>
                <a:gd name="T8" fmla="*/ 0 w 155"/>
                <a:gd name="T9" fmla="*/ 0 h 147"/>
                <a:gd name="T10" fmla="*/ 0 w 155"/>
                <a:gd name="T11" fmla="*/ 0 h 147"/>
                <a:gd name="T12" fmla="*/ 0 w 155"/>
                <a:gd name="T13" fmla="*/ 0 h 147"/>
                <a:gd name="T14" fmla="*/ 0 w 155"/>
                <a:gd name="T15" fmla="*/ 0 h 147"/>
                <a:gd name="T16" fmla="*/ 0 w 155"/>
                <a:gd name="T17" fmla="*/ 0 h 147"/>
                <a:gd name="T18" fmla="*/ 0 w 155"/>
                <a:gd name="T19" fmla="*/ 0 h 147"/>
                <a:gd name="T20" fmla="*/ 0 w 155"/>
                <a:gd name="T21" fmla="*/ 0 h 147"/>
                <a:gd name="T22" fmla="*/ 0 w 155"/>
                <a:gd name="T23" fmla="*/ 0 h 147"/>
                <a:gd name="T24" fmla="*/ 0 w 155"/>
                <a:gd name="T25" fmla="*/ 0 h 147"/>
                <a:gd name="T26" fmla="*/ 0 w 155"/>
                <a:gd name="T27" fmla="*/ 0 h 147"/>
                <a:gd name="T28" fmla="*/ 0 w 155"/>
                <a:gd name="T29" fmla="*/ 0 h 147"/>
                <a:gd name="T30" fmla="*/ 0 w 155"/>
                <a:gd name="T31" fmla="*/ 0 h 147"/>
                <a:gd name="T32" fmla="*/ 0 w 155"/>
                <a:gd name="T33" fmla="*/ 0 h 147"/>
                <a:gd name="T34" fmla="*/ 0 w 155"/>
                <a:gd name="T35" fmla="*/ 0 h 147"/>
                <a:gd name="T36" fmla="*/ 0 w 155"/>
                <a:gd name="T37" fmla="*/ 0 h 147"/>
                <a:gd name="T38" fmla="*/ 0 w 155"/>
                <a:gd name="T39" fmla="*/ 0 h 147"/>
                <a:gd name="T40" fmla="*/ 0 w 155"/>
                <a:gd name="T41" fmla="*/ 0 h 147"/>
                <a:gd name="T42" fmla="*/ 0 w 155"/>
                <a:gd name="T43" fmla="*/ 0 h 147"/>
                <a:gd name="T44" fmla="*/ 0 w 155"/>
                <a:gd name="T45" fmla="*/ 0 h 147"/>
                <a:gd name="T46" fmla="*/ 0 w 155"/>
                <a:gd name="T47" fmla="*/ 0 h 147"/>
                <a:gd name="T48" fmla="*/ 0 w 155"/>
                <a:gd name="T49" fmla="*/ 0 h 147"/>
                <a:gd name="T50" fmla="*/ 0 w 155"/>
                <a:gd name="T51" fmla="*/ 0 h 147"/>
                <a:gd name="T52" fmla="*/ 0 w 155"/>
                <a:gd name="T53" fmla="*/ 0 h 147"/>
                <a:gd name="T54" fmla="*/ 0 w 155"/>
                <a:gd name="T55" fmla="*/ 0 h 147"/>
                <a:gd name="T56" fmla="*/ 0 w 155"/>
                <a:gd name="T57" fmla="*/ 0 h 147"/>
                <a:gd name="T58" fmla="*/ 0 w 155"/>
                <a:gd name="T59" fmla="*/ 0 h 147"/>
                <a:gd name="T60" fmla="*/ 0 w 155"/>
                <a:gd name="T61" fmla="*/ 0 h 147"/>
                <a:gd name="T62" fmla="*/ 0 w 155"/>
                <a:gd name="T63" fmla="*/ 0 h 147"/>
                <a:gd name="T64" fmla="*/ 0 w 155"/>
                <a:gd name="T65" fmla="*/ 0 h 1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5"/>
                <a:gd name="T100" fmla="*/ 0 h 147"/>
                <a:gd name="T101" fmla="*/ 155 w 155"/>
                <a:gd name="T102" fmla="*/ 147 h 1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5" h="147">
                  <a:moveTo>
                    <a:pt x="155" y="73"/>
                  </a:moveTo>
                  <a:lnTo>
                    <a:pt x="153" y="87"/>
                  </a:lnTo>
                  <a:lnTo>
                    <a:pt x="148" y="101"/>
                  </a:lnTo>
                  <a:lnTo>
                    <a:pt x="142" y="114"/>
                  </a:lnTo>
                  <a:lnTo>
                    <a:pt x="132" y="125"/>
                  </a:lnTo>
                  <a:lnTo>
                    <a:pt x="121" y="134"/>
                  </a:lnTo>
                  <a:lnTo>
                    <a:pt x="108" y="141"/>
                  </a:lnTo>
                  <a:lnTo>
                    <a:pt x="93" y="146"/>
                  </a:lnTo>
                  <a:lnTo>
                    <a:pt x="78" y="147"/>
                  </a:lnTo>
                  <a:lnTo>
                    <a:pt x="62" y="146"/>
                  </a:lnTo>
                  <a:lnTo>
                    <a:pt x="48" y="141"/>
                  </a:lnTo>
                  <a:lnTo>
                    <a:pt x="35" y="134"/>
                  </a:lnTo>
                  <a:lnTo>
                    <a:pt x="23" y="125"/>
                  </a:lnTo>
                  <a:lnTo>
                    <a:pt x="13" y="114"/>
                  </a:lnTo>
                  <a:lnTo>
                    <a:pt x="6" y="101"/>
                  </a:lnTo>
                  <a:lnTo>
                    <a:pt x="1" y="87"/>
                  </a:lnTo>
                  <a:lnTo>
                    <a:pt x="0" y="73"/>
                  </a:lnTo>
                  <a:lnTo>
                    <a:pt x="1" y="59"/>
                  </a:lnTo>
                  <a:lnTo>
                    <a:pt x="6" y="44"/>
                  </a:lnTo>
                  <a:lnTo>
                    <a:pt x="13" y="32"/>
                  </a:lnTo>
                  <a:lnTo>
                    <a:pt x="23" y="21"/>
                  </a:lnTo>
                  <a:lnTo>
                    <a:pt x="35" y="13"/>
                  </a:lnTo>
                  <a:lnTo>
                    <a:pt x="48" y="5"/>
                  </a:lnTo>
                  <a:lnTo>
                    <a:pt x="62" y="1"/>
                  </a:lnTo>
                  <a:lnTo>
                    <a:pt x="78" y="0"/>
                  </a:lnTo>
                  <a:lnTo>
                    <a:pt x="93" y="1"/>
                  </a:lnTo>
                  <a:lnTo>
                    <a:pt x="108" y="5"/>
                  </a:lnTo>
                  <a:lnTo>
                    <a:pt x="121" y="13"/>
                  </a:lnTo>
                  <a:lnTo>
                    <a:pt x="132" y="21"/>
                  </a:lnTo>
                  <a:lnTo>
                    <a:pt x="142" y="32"/>
                  </a:lnTo>
                  <a:lnTo>
                    <a:pt x="148" y="44"/>
                  </a:lnTo>
                  <a:lnTo>
                    <a:pt x="153" y="59"/>
                  </a:lnTo>
                  <a:lnTo>
                    <a:pt x="155"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46" name="Freeform 1052">
              <a:extLst>
                <a:ext uri="{FF2B5EF4-FFF2-40B4-BE49-F238E27FC236}">
                  <a16:creationId xmlns:a16="http://schemas.microsoft.com/office/drawing/2014/main" id="{44D3AE61-91C0-4673-AFA4-01AD282FD3BE}"/>
                </a:ext>
              </a:extLst>
            </p:cNvPr>
            <p:cNvSpPr>
              <a:spLocks/>
            </p:cNvSpPr>
            <p:nvPr/>
          </p:nvSpPr>
          <p:spPr bwMode="auto">
            <a:xfrm flipH="1">
              <a:off x="588" y="1056"/>
              <a:ext cx="17" cy="18"/>
            </a:xfrm>
            <a:custGeom>
              <a:avLst/>
              <a:gdLst>
                <a:gd name="T0" fmla="*/ 0 w 74"/>
                <a:gd name="T1" fmla="*/ 0 h 79"/>
                <a:gd name="T2" fmla="*/ 0 w 74"/>
                <a:gd name="T3" fmla="*/ 0 h 79"/>
                <a:gd name="T4" fmla="*/ 0 w 74"/>
                <a:gd name="T5" fmla="*/ 0 h 79"/>
                <a:gd name="T6" fmla="*/ 0 w 74"/>
                <a:gd name="T7" fmla="*/ 0 h 79"/>
                <a:gd name="T8" fmla="*/ 0 w 74"/>
                <a:gd name="T9" fmla="*/ 0 h 79"/>
                <a:gd name="T10" fmla="*/ 0 w 74"/>
                <a:gd name="T11" fmla="*/ 0 h 79"/>
                <a:gd name="T12" fmla="*/ 0 w 74"/>
                <a:gd name="T13" fmla="*/ 0 h 79"/>
                <a:gd name="T14" fmla="*/ 0 w 74"/>
                <a:gd name="T15" fmla="*/ 0 h 79"/>
                <a:gd name="T16" fmla="*/ 0 w 74"/>
                <a:gd name="T17" fmla="*/ 0 h 79"/>
                <a:gd name="T18" fmla="*/ 0 w 74"/>
                <a:gd name="T19" fmla="*/ 0 h 79"/>
                <a:gd name="T20" fmla="*/ 0 w 74"/>
                <a:gd name="T21" fmla="*/ 0 h 79"/>
                <a:gd name="T22" fmla="*/ 0 w 74"/>
                <a:gd name="T23" fmla="*/ 0 h 79"/>
                <a:gd name="T24" fmla="*/ 0 w 74"/>
                <a:gd name="T25" fmla="*/ 0 h 79"/>
                <a:gd name="T26" fmla="*/ 0 w 74"/>
                <a:gd name="T27" fmla="*/ 0 h 79"/>
                <a:gd name="T28" fmla="*/ 0 w 74"/>
                <a:gd name="T29" fmla="*/ 0 h 79"/>
                <a:gd name="T30" fmla="*/ 0 w 74"/>
                <a:gd name="T31" fmla="*/ 0 h 79"/>
                <a:gd name="T32" fmla="*/ 0 w 74"/>
                <a:gd name="T33" fmla="*/ 0 h 79"/>
                <a:gd name="T34" fmla="*/ 0 w 74"/>
                <a:gd name="T35" fmla="*/ 0 h 79"/>
                <a:gd name="T36" fmla="*/ 0 w 74"/>
                <a:gd name="T37" fmla="*/ 0 h 79"/>
                <a:gd name="T38" fmla="*/ 0 w 74"/>
                <a:gd name="T39" fmla="*/ 0 h 79"/>
                <a:gd name="T40" fmla="*/ 0 w 74"/>
                <a:gd name="T41" fmla="*/ 0 h 79"/>
                <a:gd name="T42" fmla="*/ 0 w 74"/>
                <a:gd name="T43" fmla="*/ 0 h 79"/>
                <a:gd name="T44" fmla="*/ 0 w 74"/>
                <a:gd name="T45" fmla="*/ 0 h 79"/>
                <a:gd name="T46" fmla="*/ 0 w 74"/>
                <a:gd name="T47" fmla="*/ 0 h 79"/>
                <a:gd name="T48" fmla="*/ 0 w 74"/>
                <a:gd name="T49" fmla="*/ 0 h 79"/>
                <a:gd name="T50" fmla="*/ 0 w 74"/>
                <a:gd name="T51" fmla="*/ 0 h 79"/>
                <a:gd name="T52" fmla="*/ 0 w 74"/>
                <a:gd name="T53" fmla="*/ 0 h 79"/>
                <a:gd name="T54" fmla="*/ 0 w 74"/>
                <a:gd name="T55" fmla="*/ 0 h 79"/>
                <a:gd name="T56" fmla="*/ 0 w 74"/>
                <a:gd name="T57" fmla="*/ 0 h 79"/>
                <a:gd name="T58" fmla="*/ 0 w 74"/>
                <a:gd name="T59" fmla="*/ 0 h 79"/>
                <a:gd name="T60" fmla="*/ 0 w 74"/>
                <a:gd name="T61" fmla="*/ 0 h 79"/>
                <a:gd name="T62" fmla="*/ 0 w 74"/>
                <a:gd name="T63" fmla="*/ 0 h 79"/>
                <a:gd name="T64" fmla="*/ 0 w 74"/>
                <a:gd name="T65" fmla="*/ 0 h 79"/>
                <a:gd name="T66" fmla="*/ 0 w 74"/>
                <a:gd name="T67" fmla="*/ 0 h 79"/>
                <a:gd name="T68" fmla="*/ 0 w 74"/>
                <a:gd name="T69" fmla="*/ 0 h 79"/>
                <a:gd name="T70" fmla="*/ 0 w 74"/>
                <a:gd name="T71" fmla="*/ 0 h 79"/>
                <a:gd name="T72" fmla="*/ 0 w 74"/>
                <a:gd name="T73" fmla="*/ 0 h 79"/>
                <a:gd name="T74" fmla="*/ 0 w 74"/>
                <a:gd name="T75" fmla="*/ 0 h 79"/>
                <a:gd name="T76" fmla="*/ 0 w 74"/>
                <a:gd name="T77" fmla="*/ 0 h 7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79"/>
                <a:gd name="T119" fmla="*/ 74 w 74"/>
                <a:gd name="T120" fmla="*/ 79 h 7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79">
                  <a:moveTo>
                    <a:pt x="3" y="12"/>
                  </a:moveTo>
                  <a:lnTo>
                    <a:pt x="0" y="64"/>
                  </a:lnTo>
                  <a:lnTo>
                    <a:pt x="0" y="66"/>
                  </a:lnTo>
                  <a:lnTo>
                    <a:pt x="0" y="69"/>
                  </a:lnTo>
                  <a:lnTo>
                    <a:pt x="2" y="73"/>
                  </a:lnTo>
                  <a:lnTo>
                    <a:pt x="3" y="75"/>
                  </a:lnTo>
                  <a:lnTo>
                    <a:pt x="6" y="77"/>
                  </a:lnTo>
                  <a:lnTo>
                    <a:pt x="9" y="78"/>
                  </a:lnTo>
                  <a:lnTo>
                    <a:pt x="11" y="79"/>
                  </a:lnTo>
                  <a:lnTo>
                    <a:pt x="14" y="79"/>
                  </a:lnTo>
                  <a:lnTo>
                    <a:pt x="62" y="74"/>
                  </a:lnTo>
                  <a:lnTo>
                    <a:pt x="67" y="73"/>
                  </a:lnTo>
                  <a:lnTo>
                    <a:pt x="71" y="69"/>
                  </a:lnTo>
                  <a:lnTo>
                    <a:pt x="74" y="65"/>
                  </a:lnTo>
                  <a:lnTo>
                    <a:pt x="74" y="60"/>
                  </a:lnTo>
                  <a:lnTo>
                    <a:pt x="72" y="55"/>
                  </a:lnTo>
                  <a:lnTo>
                    <a:pt x="68" y="51"/>
                  </a:lnTo>
                  <a:lnTo>
                    <a:pt x="65" y="48"/>
                  </a:lnTo>
                  <a:lnTo>
                    <a:pt x="59" y="47"/>
                  </a:lnTo>
                  <a:lnTo>
                    <a:pt x="57" y="47"/>
                  </a:lnTo>
                  <a:lnTo>
                    <a:pt x="49" y="48"/>
                  </a:lnTo>
                  <a:lnTo>
                    <a:pt x="39" y="49"/>
                  </a:lnTo>
                  <a:lnTo>
                    <a:pt x="28" y="51"/>
                  </a:lnTo>
                  <a:lnTo>
                    <a:pt x="29" y="39"/>
                  </a:lnTo>
                  <a:lnTo>
                    <a:pt x="29" y="26"/>
                  </a:lnTo>
                  <a:lnTo>
                    <a:pt x="31" y="18"/>
                  </a:lnTo>
                  <a:lnTo>
                    <a:pt x="31" y="14"/>
                  </a:lnTo>
                  <a:lnTo>
                    <a:pt x="31" y="13"/>
                  </a:lnTo>
                  <a:lnTo>
                    <a:pt x="29" y="8"/>
                  </a:lnTo>
                  <a:lnTo>
                    <a:pt x="27" y="4"/>
                  </a:lnTo>
                  <a:lnTo>
                    <a:pt x="24" y="1"/>
                  </a:lnTo>
                  <a:lnTo>
                    <a:pt x="19" y="0"/>
                  </a:lnTo>
                  <a:lnTo>
                    <a:pt x="14" y="0"/>
                  </a:lnTo>
                  <a:lnTo>
                    <a:pt x="9" y="3"/>
                  </a:lnTo>
                  <a:lnTo>
                    <a:pt x="5" y="6"/>
                  </a:lnTo>
                  <a:lnTo>
                    <a:pt x="3"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47" name="Freeform 1053">
              <a:extLst>
                <a:ext uri="{FF2B5EF4-FFF2-40B4-BE49-F238E27FC236}">
                  <a16:creationId xmlns:a16="http://schemas.microsoft.com/office/drawing/2014/main" id="{525A367D-55A5-458C-AFEF-E01E866B8579}"/>
                </a:ext>
              </a:extLst>
            </p:cNvPr>
            <p:cNvSpPr>
              <a:spLocks/>
            </p:cNvSpPr>
            <p:nvPr/>
          </p:nvSpPr>
          <p:spPr bwMode="auto">
            <a:xfrm flipH="1">
              <a:off x="563" y="1072"/>
              <a:ext cx="20" cy="12"/>
            </a:xfrm>
            <a:custGeom>
              <a:avLst/>
              <a:gdLst>
                <a:gd name="T0" fmla="*/ 0 w 83"/>
                <a:gd name="T1" fmla="*/ 0 h 56"/>
                <a:gd name="T2" fmla="*/ 0 w 83"/>
                <a:gd name="T3" fmla="*/ 0 h 56"/>
                <a:gd name="T4" fmla="*/ 0 w 83"/>
                <a:gd name="T5" fmla="*/ 0 h 56"/>
                <a:gd name="T6" fmla="*/ 0 w 83"/>
                <a:gd name="T7" fmla="*/ 0 h 56"/>
                <a:gd name="T8" fmla="*/ 0 w 83"/>
                <a:gd name="T9" fmla="*/ 0 h 56"/>
                <a:gd name="T10" fmla="*/ 0 w 83"/>
                <a:gd name="T11" fmla="*/ 0 h 56"/>
                <a:gd name="T12" fmla="*/ 0 w 83"/>
                <a:gd name="T13" fmla="*/ 0 h 56"/>
                <a:gd name="T14" fmla="*/ 0 w 83"/>
                <a:gd name="T15" fmla="*/ 0 h 56"/>
                <a:gd name="T16" fmla="*/ 0 w 83"/>
                <a:gd name="T17" fmla="*/ 0 h 56"/>
                <a:gd name="T18" fmla="*/ 0 w 83"/>
                <a:gd name="T19" fmla="*/ 0 h 56"/>
                <a:gd name="T20" fmla="*/ 0 w 83"/>
                <a:gd name="T21" fmla="*/ 0 h 56"/>
                <a:gd name="T22" fmla="*/ 0 w 83"/>
                <a:gd name="T23" fmla="*/ 0 h 56"/>
                <a:gd name="T24" fmla="*/ 0 w 83"/>
                <a:gd name="T25" fmla="*/ 0 h 56"/>
                <a:gd name="T26" fmla="*/ 0 w 83"/>
                <a:gd name="T27" fmla="*/ 0 h 56"/>
                <a:gd name="T28" fmla="*/ 0 w 83"/>
                <a:gd name="T29" fmla="*/ 0 h 56"/>
                <a:gd name="T30" fmla="*/ 0 w 83"/>
                <a:gd name="T31" fmla="*/ 0 h 56"/>
                <a:gd name="T32" fmla="*/ 0 w 83"/>
                <a:gd name="T33" fmla="*/ 0 h 56"/>
                <a:gd name="T34" fmla="*/ 0 w 83"/>
                <a:gd name="T35" fmla="*/ 0 h 56"/>
                <a:gd name="T36" fmla="*/ 0 w 83"/>
                <a:gd name="T37" fmla="*/ 0 h 5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56"/>
                <a:gd name="T59" fmla="*/ 83 w 83"/>
                <a:gd name="T60" fmla="*/ 56 h 5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56">
                  <a:moveTo>
                    <a:pt x="63" y="2"/>
                  </a:moveTo>
                  <a:lnTo>
                    <a:pt x="6" y="30"/>
                  </a:lnTo>
                  <a:lnTo>
                    <a:pt x="2" y="33"/>
                  </a:lnTo>
                  <a:lnTo>
                    <a:pt x="0" y="38"/>
                  </a:lnTo>
                  <a:lnTo>
                    <a:pt x="0" y="43"/>
                  </a:lnTo>
                  <a:lnTo>
                    <a:pt x="1" y="49"/>
                  </a:lnTo>
                  <a:lnTo>
                    <a:pt x="4" y="52"/>
                  </a:lnTo>
                  <a:lnTo>
                    <a:pt x="9" y="55"/>
                  </a:lnTo>
                  <a:lnTo>
                    <a:pt x="14" y="56"/>
                  </a:lnTo>
                  <a:lnTo>
                    <a:pt x="19" y="55"/>
                  </a:lnTo>
                  <a:lnTo>
                    <a:pt x="76" y="26"/>
                  </a:lnTo>
                  <a:lnTo>
                    <a:pt x="80" y="22"/>
                  </a:lnTo>
                  <a:lnTo>
                    <a:pt x="83" y="19"/>
                  </a:lnTo>
                  <a:lnTo>
                    <a:pt x="83" y="13"/>
                  </a:lnTo>
                  <a:lnTo>
                    <a:pt x="82" y="8"/>
                  </a:lnTo>
                  <a:lnTo>
                    <a:pt x="79" y="3"/>
                  </a:lnTo>
                  <a:lnTo>
                    <a:pt x="74" y="0"/>
                  </a:lnTo>
                  <a:lnTo>
                    <a:pt x="69" y="0"/>
                  </a:lnTo>
                  <a:lnTo>
                    <a:pt x="6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48" name="Freeform 1054">
              <a:extLst>
                <a:ext uri="{FF2B5EF4-FFF2-40B4-BE49-F238E27FC236}">
                  <a16:creationId xmlns:a16="http://schemas.microsoft.com/office/drawing/2014/main" id="{E07835DA-1C9E-4D89-BD60-F99323DEEF71}"/>
                </a:ext>
              </a:extLst>
            </p:cNvPr>
            <p:cNvSpPr>
              <a:spLocks/>
            </p:cNvSpPr>
            <p:nvPr/>
          </p:nvSpPr>
          <p:spPr bwMode="auto">
            <a:xfrm flipH="1">
              <a:off x="566" y="1045"/>
              <a:ext cx="11" cy="11"/>
            </a:xfrm>
            <a:custGeom>
              <a:avLst/>
              <a:gdLst>
                <a:gd name="T0" fmla="*/ 0 w 48"/>
                <a:gd name="T1" fmla="*/ 0 h 49"/>
                <a:gd name="T2" fmla="*/ 0 w 48"/>
                <a:gd name="T3" fmla="*/ 0 h 49"/>
                <a:gd name="T4" fmla="*/ 0 w 48"/>
                <a:gd name="T5" fmla="*/ 0 h 49"/>
                <a:gd name="T6" fmla="*/ 0 w 48"/>
                <a:gd name="T7" fmla="*/ 0 h 49"/>
                <a:gd name="T8" fmla="*/ 0 w 48"/>
                <a:gd name="T9" fmla="*/ 0 h 49"/>
                <a:gd name="T10" fmla="*/ 0 w 48"/>
                <a:gd name="T11" fmla="*/ 0 h 49"/>
                <a:gd name="T12" fmla="*/ 0 w 48"/>
                <a:gd name="T13" fmla="*/ 0 h 49"/>
                <a:gd name="T14" fmla="*/ 0 w 48"/>
                <a:gd name="T15" fmla="*/ 0 h 49"/>
                <a:gd name="T16" fmla="*/ 0 w 48"/>
                <a:gd name="T17" fmla="*/ 0 h 49"/>
                <a:gd name="T18" fmla="*/ 0 w 48"/>
                <a:gd name="T19" fmla="*/ 0 h 49"/>
                <a:gd name="T20" fmla="*/ 0 w 48"/>
                <a:gd name="T21" fmla="*/ 0 h 49"/>
                <a:gd name="T22" fmla="*/ 0 w 48"/>
                <a:gd name="T23" fmla="*/ 0 h 49"/>
                <a:gd name="T24" fmla="*/ 0 w 48"/>
                <a:gd name="T25" fmla="*/ 0 h 49"/>
                <a:gd name="T26" fmla="*/ 0 w 48"/>
                <a:gd name="T27" fmla="*/ 0 h 49"/>
                <a:gd name="T28" fmla="*/ 0 w 48"/>
                <a:gd name="T29" fmla="*/ 0 h 49"/>
                <a:gd name="T30" fmla="*/ 0 w 48"/>
                <a:gd name="T31" fmla="*/ 0 h 49"/>
                <a:gd name="T32" fmla="*/ 0 w 48"/>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9"/>
                <a:gd name="T53" fmla="*/ 48 w 4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9">
                  <a:moveTo>
                    <a:pt x="48" y="24"/>
                  </a:moveTo>
                  <a:lnTo>
                    <a:pt x="47" y="33"/>
                  </a:lnTo>
                  <a:lnTo>
                    <a:pt x="42" y="41"/>
                  </a:lnTo>
                  <a:lnTo>
                    <a:pt x="34" y="46"/>
                  </a:lnTo>
                  <a:lnTo>
                    <a:pt x="25" y="49"/>
                  </a:lnTo>
                  <a:lnTo>
                    <a:pt x="16" y="46"/>
                  </a:lnTo>
                  <a:lnTo>
                    <a:pt x="8" y="41"/>
                  </a:lnTo>
                  <a:lnTo>
                    <a:pt x="3" y="33"/>
                  </a:lnTo>
                  <a:lnTo>
                    <a:pt x="0" y="24"/>
                  </a:lnTo>
                  <a:lnTo>
                    <a:pt x="3" y="15"/>
                  </a:lnTo>
                  <a:lnTo>
                    <a:pt x="8" y="7"/>
                  </a:lnTo>
                  <a:lnTo>
                    <a:pt x="16" y="2"/>
                  </a:lnTo>
                  <a:lnTo>
                    <a:pt x="25" y="0"/>
                  </a:lnTo>
                  <a:lnTo>
                    <a:pt x="34" y="2"/>
                  </a:lnTo>
                  <a:lnTo>
                    <a:pt x="42" y="7"/>
                  </a:lnTo>
                  <a:lnTo>
                    <a:pt x="47" y="15"/>
                  </a:lnTo>
                  <a:lnTo>
                    <a:pt x="48"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grpSp>
      <p:grpSp>
        <p:nvGrpSpPr>
          <p:cNvPr id="14368" name="Group 1055">
            <a:extLst>
              <a:ext uri="{FF2B5EF4-FFF2-40B4-BE49-F238E27FC236}">
                <a16:creationId xmlns:a16="http://schemas.microsoft.com/office/drawing/2014/main" id="{B58D45CB-381A-4F5F-A946-82B24C4753C1}"/>
              </a:ext>
            </a:extLst>
          </p:cNvPr>
          <p:cNvGrpSpPr>
            <a:grpSpLocks/>
          </p:cNvGrpSpPr>
          <p:nvPr/>
        </p:nvGrpSpPr>
        <p:grpSpPr bwMode="auto">
          <a:xfrm>
            <a:off x="8440738" y="1425575"/>
            <a:ext cx="755650" cy="946150"/>
            <a:chOff x="337" y="2420"/>
            <a:chExt cx="476" cy="596"/>
          </a:xfrm>
        </p:grpSpPr>
        <p:sp>
          <p:nvSpPr>
            <p:cNvPr id="14667" name="Freeform 1056">
              <a:extLst>
                <a:ext uri="{FF2B5EF4-FFF2-40B4-BE49-F238E27FC236}">
                  <a16:creationId xmlns:a16="http://schemas.microsoft.com/office/drawing/2014/main" id="{E02D47D8-4045-4EC0-8FA6-3A01A31C8D4C}"/>
                </a:ext>
              </a:extLst>
            </p:cNvPr>
            <p:cNvSpPr>
              <a:spLocks/>
            </p:cNvSpPr>
            <p:nvPr/>
          </p:nvSpPr>
          <p:spPr bwMode="auto">
            <a:xfrm>
              <a:off x="385" y="2867"/>
              <a:ext cx="143" cy="79"/>
            </a:xfrm>
            <a:custGeom>
              <a:avLst/>
              <a:gdLst>
                <a:gd name="T0" fmla="*/ 0 w 626"/>
                <a:gd name="T1" fmla="*/ 0 h 346"/>
                <a:gd name="T2" fmla="*/ 0 w 626"/>
                <a:gd name="T3" fmla="*/ 0 h 346"/>
                <a:gd name="T4" fmla="*/ 0 w 626"/>
                <a:gd name="T5" fmla="*/ 0 h 346"/>
                <a:gd name="T6" fmla="*/ 0 w 626"/>
                <a:gd name="T7" fmla="*/ 0 h 346"/>
                <a:gd name="T8" fmla="*/ 0 w 626"/>
                <a:gd name="T9" fmla="*/ 0 h 346"/>
                <a:gd name="T10" fmla="*/ 0 w 626"/>
                <a:gd name="T11" fmla="*/ 0 h 346"/>
                <a:gd name="T12" fmla="*/ 0 w 626"/>
                <a:gd name="T13" fmla="*/ 0 h 346"/>
                <a:gd name="T14" fmla="*/ 0 w 626"/>
                <a:gd name="T15" fmla="*/ 0 h 346"/>
                <a:gd name="T16" fmla="*/ 0 w 626"/>
                <a:gd name="T17" fmla="*/ 0 h 346"/>
                <a:gd name="T18" fmla="*/ 0 w 626"/>
                <a:gd name="T19" fmla="*/ 0 h 346"/>
                <a:gd name="T20" fmla="*/ 0 w 626"/>
                <a:gd name="T21" fmla="*/ 0 h 346"/>
                <a:gd name="T22" fmla="*/ 0 w 626"/>
                <a:gd name="T23" fmla="*/ 0 h 346"/>
                <a:gd name="T24" fmla="*/ 0 w 626"/>
                <a:gd name="T25" fmla="*/ 0 h 346"/>
                <a:gd name="T26" fmla="*/ 0 w 626"/>
                <a:gd name="T27" fmla="*/ 0 h 346"/>
                <a:gd name="T28" fmla="*/ 0 w 626"/>
                <a:gd name="T29" fmla="*/ 0 h 346"/>
                <a:gd name="T30" fmla="*/ 0 w 626"/>
                <a:gd name="T31" fmla="*/ 0 h 346"/>
                <a:gd name="T32" fmla="*/ 0 w 626"/>
                <a:gd name="T33" fmla="*/ 0 h 346"/>
                <a:gd name="T34" fmla="*/ 0 w 626"/>
                <a:gd name="T35" fmla="*/ 0 h 346"/>
                <a:gd name="T36" fmla="*/ 0 w 626"/>
                <a:gd name="T37" fmla="*/ 0 h 346"/>
                <a:gd name="T38" fmla="*/ 0 w 626"/>
                <a:gd name="T39" fmla="*/ 0 h 346"/>
                <a:gd name="T40" fmla="*/ 0 w 626"/>
                <a:gd name="T41" fmla="*/ 0 h 346"/>
                <a:gd name="T42" fmla="*/ 0 w 626"/>
                <a:gd name="T43" fmla="*/ 0 h 346"/>
                <a:gd name="T44" fmla="*/ 0 w 626"/>
                <a:gd name="T45" fmla="*/ 0 h 346"/>
                <a:gd name="T46" fmla="*/ 0 w 626"/>
                <a:gd name="T47" fmla="*/ 0 h 346"/>
                <a:gd name="T48" fmla="*/ 0 w 626"/>
                <a:gd name="T49" fmla="*/ 0 h 346"/>
                <a:gd name="T50" fmla="*/ 0 w 626"/>
                <a:gd name="T51" fmla="*/ 0 h 346"/>
                <a:gd name="T52" fmla="*/ 0 w 626"/>
                <a:gd name="T53" fmla="*/ 0 h 346"/>
                <a:gd name="T54" fmla="*/ 0 w 626"/>
                <a:gd name="T55" fmla="*/ 0 h 346"/>
                <a:gd name="T56" fmla="*/ 0 w 626"/>
                <a:gd name="T57" fmla="*/ 0 h 346"/>
                <a:gd name="T58" fmla="*/ 0 w 626"/>
                <a:gd name="T59" fmla="*/ 0 h 346"/>
                <a:gd name="T60" fmla="*/ 0 w 626"/>
                <a:gd name="T61" fmla="*/ 0 h 346"/>
                <a:gd name="T62" fmla="*/ 0 w 626"/>
                <a:gd name="T63" fmla="*/ 0 h 346"/>
                <a:gd name="T64" fmla="*/ 0 w 626"/>
                <a:gd name="T65" fmla="*/ 0 h 346"/>
                <a:gd name="T66" fmla="*/ 0 w 626"/>
                <a:gd name="T67" fmla="*/ 0 h 346"/>
                <a:gd name="T68" fmla="*/ 0 w 626"/>
                <a:gd name="T69" fmla="*/ 0 h 346"/>
                <a:gd name="T70" fmla="*/ 0 w 626"/>
                <a:gd name="T71" fmla="*/ 0 h 346"/>
                <a:gd name="T72" fmla="*/ 0 w 626"/>
                <a:gd name="T73" fmla="*/ 0 h 346"/>
                <a:gd name="T74" fmla="*/ 0 w 626"/>
                <a:gd name="T75" fmla="*/ 0 h 346"/>
                <a:gd name="T76" fmla="*/ 0 w 626"/>
                <a:gd name="T77" fmla="*/ 0 h 346"/>
                <a:gd name="T78" fmla="*/ 0 w 626"/>
                <a:gd name="T79" fmla="*/ 0 h 346"/>
                <a:gd name="T80" fmla="*/ 0 w 626"/>
                <a:gd name="T81" fmla="*/ 0 h 346"/>
                <a:gd name="T82" fmla="*/ 0 w 626"/>
                <a:gd name="T83" fmla="*/ 0 h 346"/>
                <a:gd name="T84" fmla="*/ 0 w 626"/>
                <a:gd name="T85" fmla="*/ 0 h 34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26"/>
                <a:gd name="T130" fmla="*/ 0 h 346"/>
                <a:gd name="T131" fmla="*/ 626 w 626"/>
                <a:gd name="T132" fmla="*/ 346 h 34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26" h="346">
                  <a:moveTo>
                    <a:pt x="79" y="13"/>
                  </a:moveTo>
                  <a:lnTo>
                    <a:pt x="1" y="222"/>
                  </a:lnTo>
                  <a:lnTo>
                    <a:pt x="0" y="225"/>
                  </a:lnTo>
                  <a:lnTo>
                    <a:pt x="0" y="229"/>
                  </a:lnTo>
                  <a:lnTo>
                    <a:pt x="0" y="233"/>
                  </a:lnTo>
                  <a:lnTo>
                    <a:pt x="0" y="235"/>
                  </a:lnTo>
                  <a:lnTo>
                    <a:pt x="27" y="332"/>
                  </a:lnTo>
                  <a:lnTo>
                    <a:pt x="30" y="337"/>
                  </a:lnTo>
                  <a:lnTo>
                    <a:pt x="33" y="342"/>
                  </a:lnTo>
                  <a:lnTo>
                    <a:pt x="39" y="345"/>
                  </a:lnTo>
                  <a:lnTo>
                    <a:pt x="45" y="346"/>
                  </a:lnTo>
                  <a:lnTo>
                    <a:pt x="580" y="346"/>
                  </a:lnTo>
                  <a:lnTo>
                    <a:pt x="587" y="345"/>
                  </a:lnTo>
                  <a:lnTo>
                    <a:pt x="592" y="342"/>
                  </a:lnTo>
                  <a:lnTo>
                    <a:pt x="597" y="337"/>
                  </a:lnTo>
                  <a:lnTo>
                    <a:pt x="600" y="330"/>
                  </a:lnTo>
                  <a:lnTo>
                    <a:pt x="626" y="216"/>
                  </a:lnTo>
                  <a:lnTo>
                    <a:pt x="626" y="213"/>
                  </a:lnTo>
                  <a:lnTo>
                    <a:pt x="626" y="212"/>
                  </a:lnTo>
                  <a:lnTo>
                    <a:pt x="626" y="209"/>
                  </a:lnTo>
                  <a:lnTo>
                    <a:pt x="626" y="207"/>
                  </a:lnTo>
                  <a:lnTo>
                    <a:pt x="574" y="14"/>
                  </a:lnTo>
                  <a:lnTo>
                    <a:pt x="570" y="8"/>
                  </a:lnTo>
                  <a:lnTo>
                    <a:pt x="563" y="3"/>
                  </a:lnTo>
                  <a:lnTo>
                    <a:pt x="557" y="0"/>
                  </a:lnTo>
                  <a:lnTo>
                    <a:pt x="549" y="0"/>
                  </a:lnTo>
                  <a:lnTo>
                    <a:pt x="542" y="3"/>
                  </a:lnTo>
                  <a:lnTo>
                    <a:pt x="538" y="8"/>
                  </a:lnTo>
                  <a:lnTo>
                    <a:pt x="536" y="13"/>
                  </a:lnTo>
                  <a:lnTo>
                    <a:pt x="535" y="19"/>
                  </a:lnTo>
                  <a:lnTo>
                    <a:pt x="535" y="21"/>
                  </a:lnTo>
                  <a:lnTo>
                    <a:pt x="535" y="22"/>
                  </a:lnTo>
                  <a:lnTo>
                    <a:pt x="535" y="23"/>
                  </a:lnTo>
                  <a:lnTo>
                    <a:pt x="535" y="25"/>
                  </a:lnTo>
                  <a:lnTo>
                    <a:pt x="537" y="32"/>
                  </a:lnTo>
                  <a:lnTo>
                    <a:pt x="542" y="53"/>
                  </a:lnTo>
                  <a:lnTo>
                    <a:pt x="550" y="82"/>
                  </a:lnTo>
                  <a:lnTo>
                    <a:pt x="559" y="114"/>
                  </a:lnTo>
                  <a:lnTo>
                    <a:pt x="568" y="148"/>
                  </a:lnTo>
                  <a:lnTo>
                    <a:pt x="576" y="179"/>
                  </a:lnTo>
                  <a:lnTo>
                    <a:pt x="583" y="202"/>
                  </a:lnTo>
                  <a:lnTo>
                    <a:pt x="585" y="212"/>
                  </a:lnTo>
                  <a:lnTo>
                    <a:pt x="583" y="228"/>
                  </a:lnTo>
                  <a:lnTo>
                    <a:pt x="576" y="254"/>
                  </a:lnTo>
                  <a:lnTo>
                    <a:pt x="570" y="284"/>
                  </a:lnTo>
                  <a:lnTo>
                    <a:pt x="564" y="307"/>
                  </a:lnTo>
                  <a:lnTo>
                    <a:pt x="554" y="307"/>
                  </a:lnTo>
                  <a:lnTo>
                    <a:pt x="536" y="307"/>
                  </a:lnTo>
                  <a:lnTo>
                    <a:pt x="510" y="307"/>
                  </a:lnTo>
                  <a:lnTo>
                    <a:pt x="477" y="307"/>
                  </a:lnTo>
                  <a:lnTo>
                    <a:pt x="441" y="307"/>
                  </a:lnTo>
                  <a:lnTo>
                    <a:pt x="399" y="307"/>
                  </a:lnTo>
                  <a:lnTo>
                    <a:pt x="356" y="307"/>
                  </a:lnTo>
                  <a:lnTo>
                    <a:pt x="312" y="307"/>
                  </a:lnTo>
                  <a:lnTo>
                    <a:pt x="268" y="307"/>
                  </a:lnTo>
                  <a:lnTo>
                    <a:pt x="225" y="307"/>
                  </a:lnTo>
                  <a:lnTo>
                    <a:pt x="184" y="307"/>
                  </a:lnTo>
                  <a:lnTo>
                    <a:pt x="147" y="307"/>
                  </a:lnTo>
                  <a:lnTo>
                    <a:pt x="115" y="307"/>
                  </a:lnTo>
                  <a:lnTo>
                    <a:pt x="89" y="307"/>
                  </a:lnTo>
                  <a:lnTo>
                    <a:pt x="71" y="307"/>
                  </a:lnTo>
                  <a:lnTo>
                    <a:pt x="61" y="307"/>
                  </a:lnTo>
                  <a:lnTo>
                    <a:pt x="56" y="287"/>
                  </a:lnTo>
                  <a:lnTo>
                    <a:pt x="49" y="264"/>
                  </a:lnTo>
                  <a:lnTo>
                    <a:pt x="44" y="243"/>
                  </a:lnTo>
                  <a:lnTo>
                    <a:pt x="40" y="230"/>
                  </a:lnTo>
                  <a:lnTo>
                    <a:pt x="44" y="218"/>
                  </a:lnTo>
                  <a:lnTo>
                    <a:pt x="53" y="194"/>
                  </a:lnTo>
                  <a:lnTo>
                    <a:pt x="66" y="161"/>
                  </a:lnTo>
                  <a:lnTo>
                    <a:pt x="80" y="125"/>
                  </a:lnTo>
                  <a:lnTo>
                    <a:pt x="93" y="88"/>
                  </a:lnTo>
                  <a:lnTo>
                    <a:pt x="105" y="57"/>
                  </a:lnTo>
                  <a:lnTo>
                    <a:pt x="114" y="35"/>
                  </a:lnTo>
                  <a:lnTo>
                    <a:pt x="117" y="27"/>
                  </a:lnTo>
                  <a:lnTo>
                    <a:pt x="118" y="25"/>
                  </a:lnTo>
                  <a:lnTo>
                    <a:pt x="118" y="23"/>
                  </a:lnTo>
                  <a:lnTo>
                    <a:pt x="118" y="21"/>
                  </a:lnTo>
                  <a:lnTo>
                    <a:pt x="118" y="19"/>
                  </a:lnTo>
                  <a:lnTo>
                    <a:pt x="117" y="14"/>
                  </a:lnTo>
                  <a:lnTo>
                    <a:pt x="114" y="8"/>
                  </a:lnTo>
                  <a:lnTo>
                    <a:pt x="110" y="4"/>
                  </a:lnTo>
                  <a:lnTo>
                    <a:pt x="105" y="1"/>
                  </a:lnTo>
                  <a:lnTo>
                    <a:pt x="97" y="0"/>
                  </a:lnTo>
                  <a:lnTo>
                    <a:pt x="89" y="1"/>
                  </a:lnTo>
                  <a:lnTo>
                    <a:pt x="83" y="6"/>
                  </a:lnTo>
                  <a:lnTo>
                    <a:pt x="79"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68" name="Freeform 1057">
              <a:extLst>
                <a:ext uri="{FF2B5EF4-FFF2-40B4-BE49-F238E27FC236}">
                  <a16:creationId xmlns:a16="http://schemas.microsoft.com/office/drawing/2014/main" id="{4D171BFF-9EBA-416B-98C7-19C0959F93F6}"/>
                </a:ext>
              </a:extLst>
            </p:cNvPr>
            <p:cNvSpPr>
              <a:spLocks/>
            </p:cNvSpPr>
            <p:nvPr/>
          </p:nvSpPr>
          <p:spPr bwMode="auto">
            <a:xfrm>
              <a:off x="370" y="2993"/>
              <a:ext cx="27" cy="19"/>
            </a:xfrm>
            <a:custGeom>
              <a:avLst/>
              <a:gdLst>
                <a:gd name="T0" fmla="*/ 0 w 117"/>
                <a:gd name="T1" fmla="*/ 0 h 84"/>
                <a:gd name="T2" fmla="*/ 0 w 117"/>
                <a:gd name="T3" fmla="*/ 0 h 84"/>
                <a:gd name="T4" fmla="*/ 0 w 117"/>
                <a:gd name="T5" fmla="*/ 0 h 84"/>
                <a:gd name="T6" fmla="*/ 0 w 117"/>
                <a:gd name="T7" fmla="*/ 0 h 84"/>
                <a:gd name="T8" fmla="*/ 0 w 117"/>
                <a:gd name="T9" fmla="*/ 0 h 84"/>
                <a:gd name="T10" fmla="*/ 0 w 117"/>
                <a:gd name="T11" fmla="*/ 0 h 84"/>
                <a:gd name="T12" fmla="*/ 0 w 117"/>
                <a:gd name="T13" fmla="*/ 0 h 84"/>
                <a:gd name="T14" fmla="*/ 0 w 117"/>
                <a:gd name="T15" fmla="*/ 0 h 84"/>
                <a:gd name="T16" fmla="*/ 0 w 117"/>
                <a:gd name="T17" fmla="*/ 0 h 84"/>
                <a:gd name="T18" fmla="*/ 0 w 117"/>
                <a:gd name="T19" fmla="*/ 0 h 84"/>
                <a:gd name="T20" fmla="*/ 0 w 117"/>
                <a:gd name="T21" fmla="*/ 0 h 84"/>
                <a:gd name="T22" fmla="*/ 0 w 117"/>
                <a:gd name="T23" fmla="*/ 0 h 84"/>
                <a:gd name="T24" fmla="*/ 0 w 117"/>
                <a:gd name="T25" fmla="*/ 0 h 84"/>
                <a:gd name="T26" fmla="*/ 0 w 117"/>
                <a:gd name="T27" fmla="*/ 0 h 84"/>
                <a:gd name="T28" fmla="*/ 0 w 117"/>
                <a:gd name="T29" fmla="*/ 0 h 84"/>
                <a:gd name="T30" fmla="*/ 0 w 117"/>
                <a:gd name="T31" fmla="*/ 0 h 84"/>
                <a:gd name="T32" fmla="*/ 0 w 117"/>
                <a:gd name="T33" fmla="*/ 0 h 84"/>
                <a:gd name="T34" fmla="*/ 0 w 117"/>
                <a:gd name="T35" fmla="*/ 0 h 84"/>
                <a:gd name="T36" fmla="*/ 0 w 117"/>
                <a:gd name="T37" fmla="*/ 0 h 84"/>
                <a:gd name="T38" fmla="*/ 0 w 117"/>
                <a:gd name="T39" fmla="*/ 0 h 84"/>
                <a:gd name="T40" fmla="*/ 0 w 117"/>
                <a:gd name="T41" fmla="*/ 0 h 84"/>
                <a:gd name="T42" fmla="*/ 0 w 117"/>
                <a:gd name="T43" fmla="*/ 0 h 84"/>
                <a:gd name="T44" fmla="*/ 0 w 117"/>
                <a:gd name="T45" fmla="*/ 0 h 84"/>
                <a:gd name="T46" fmla="*/ 0 w 117"/>
                <a:gd name="T47" fmla="*/ 0 h 84"/>
                <a:gd name="T48" fmla="*/ 0 w 117"/>
                <a:gd name="T49" fmla="*/ 0 h 84"/>
                <a:gd name="T50" fmla="*/ 0 w 117"/>
                <a:gd name="T51" fmla="*/ 0 h 84"/>
                <a:gd name="T52" fmla="*/ 0 w 117"/>
                <a:gd name="T53" fmla="*/ 0 h 84"/>
                <a:gd name="T54" fmla="*/ 0 w 117"/>
                <a:gd name="T55" fmla="*/ 0 h 84"/>
                <a:gd name="T56" fmla="*/ 0 w 117"/>
                <a:gd name="T57" fmla="*/ 0 h 84"/>
                <a:gd name="T58" fmla="*/ 0 w 117"/>
                <a:gd name="T59" fmla="*/ 0 h 84"/>
                <a:gd name="T60" fmla="*/ 0 w 117"/>
                <a:gd name="T61" fmla="*/ 0 h 84"/>
                <a:gd name="T62" fmla="*/ 0 w 117"/>
                <a:gd name="T63" fmla="*/ 0 h 84"/>
                <a:gd name="T64" fmla="*/ 0 w 117"/>
                <a:gd name="T65" fmla="*/ 0 h 84"/>
                <a:gd name="T66" fmla="*/ 0 w 117"/>
                <a:gd name="T67" fmla="*/ 0 h 84"/>
                <a:gd name="T68" fmla="*/ 0 w 117"/>
                <a:gd name="T69" fmla="*/ 0 h 84"/>
                <a:gd name="T70" fmla="*/ 0 w 117"/>
                <a:gd name="T71" fmla="*/ 0 h 84"/>
                <a:gd name="T72" fmla="*/ 0 w 117"/>
                <a:gd name="T73" fmla="*/ 0 h 84"/>
                <a:gd name="T74" fmla="*/ 0 w 117"/>
                <a:gd name="T75" fmla="*/ 0 h 8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17"/>
                <a:gd name="T115" fmla="*/ 0 h 84"/>
                <a:gd name="T116" fmla="*/ 117 w 117"/>
                <a:gd name="T117" fmla="*/ 84 h 8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17" h="84">
                  <a:moveTo>
                    <a:pt x="56" y="0"/>
                  </a:moveTo>
                  <a:lnTo>
                    <a:pt x="45" y="1"/>
                  </a:lnTo>
                  <a:lnTo>
                    <a:pt x="33" y="3"/>
                  </a:lnTo>
                  <a:lnTo>
                    <a:pt x="24" y="9"/>
                  </a:lnTo>
                  <a:lnTo>
                    <a:pt x="15" y="14"/>
                  </a:lnTo>
                  <a:lnTo>
                    <a:pt x="8" y="20"/>
                  </a:lnTo>
                  <a:lnTo>
                    <a:pt x="4" y="28"/>
                  </a:lnTo>
                  <a:lnTo>
                    <a:pt x="0" y="36"/>
                  </a:lnTo>
                  <a:lnTo>
                    <a:pt x="0" y="45"/>
                  </a:lnTo>
                  <a:lnTo>
                    <a:pt x="2" y="52"/>
                  </a:lnTo>
                  <a:lnTo>
                    <a:pt x="4" y="58"/>
                  </a:lnTo>
                  <a:lnTo>
                    <a:pt x="8" y="65"/>
                  </a:lnTo>
                  <a:lnTo>
                    <a:pt x="13" y="70"/>
                  </a:lnTo>
                  <a:lnTo>
                    <a:pt x="19" y="74"/>
                  </a:lnTo>
                  <a:lnTo>
                    <a:pt x="24" y="76"/>
                  </a:lnTo>
                  <a:lnTo>
                    <a:pt x="29" y="79"/>
                  </a:lnTo>
                  <a:lnTo>
                    <a:pt x="35" y="81"/>
                  </a:lnTo>
                  <a:lnTo>
                    <a:pt x="42" y="83"/>
                  </a:lnTo>
                  <a:lnTo>
                    <a:pt x="48" y="84"/>
                  </a:lnTo>
                  <a:lnTo>
                    <a:pt x="55" y="84"/>
                  </a:lnTo>
                  <a:lnTo>
                    <a:pt x="61" y="84"/>
                  </a:lnTo>
                  <a:lnTo>
                    <a:pt x="73" y="83"/>
                  </a:lnTo>
                  <a:lnTo>
                    <a:pt x="85" y="79"/>
                  </a:lnTo>
                  <a:lnTo>
                    <a:pt x="95" y="75"/>
                  </a:lnTo>
                  <a:lnTo>
                    <a:pt x="103" y="68"/>
                  </a:lnTo>
                  <a:lnTo>
                    <a:pt x="110" y="62"/>
                  </a:lnTo>
                  <a:lnTo>
                    <a:pt x="115" y="54"/>
                  </a:lnTo>
                  <a:lnTo>
                    <a:pt x="117" y="46"/>
                  </a:lnTo>
                  <a:lnTo>
                    <a:pt x="117" y="37"/>
                  </a:lnTo>
                  <a:lnTo>
                    <a:pt x="116" y="29"/>
                  </a:lnTo>
                  <a:lnTo>
                    <a:pt x="112" y="22"/>
                  </a:lnTo>
                  <a:lnTo>
                    <a:pt x="107" y="14"/>
                  </a:lnTo>
                  <a:lnTo>
                    <a:pt x="99" y="9"/>
                  </a:lnTo>
                  <a:lnTo>
                    <a:pt x="90" y="5"/>
                  </a:lnTo>
                  <a:lnTo>
                    <a:pt x="80" y="1"/>
                  </a:lnTo>
                  <a:lnTo>
                    <a:pt x="68" y="0"/>
                  </a:lnTo>
                  <a:lnTo>
                    <a:pt x="5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69" name="Freeform 1058">
              <a:extLst>
                <a:ext uri="{FF2B5EF4-FFF2-40B4-BE49-F238E27FC236}">
                  <a16:creationId xmlns:a16="http://schemas.microsoft.com/office/drawing/2014/main" id="{9B278514-DEE6-46A4-9585-58D4C2A59FCA}"/>
                </a:ext>
              </a:extLst>
            </p:cNvPr>
            <p:cNvSpPr>
              <a:spLocks/>
            </p:cNvSpPr>
            <p:nvPr/>
          </p:nvSpPr>
          <p:spPr bwMode="auto">
            <a:xfrm>
              <a:off x="379" y="2869"/>
              <a:ext cx="39" cy="139"/>
            </a:xfrm>
            <a:custGeom>
              <a:avLst/>
              <a:gdLst>
                <a:gd name="T0" fmla="*/ 0 w 168"/>
                <a:gd name="T1" fmla="*/ 0 h 604"/>
                <a:gd name="T2" fmla="*/ 0 w 168"/>
                <a:gd name="T3" fmla="*/ 0 h 604"/>
                <a:gd name="T4" fmla="*/ 0 w 168"/>
                <a:gd name="T5" fmla="*/ 0 h 604"/>
                <a:gd name="T6" fmla="*/ 0 w 168"/>
                <a:gd name="T7" fmla="*/ 0 h 604"/>
                <a:gd name="T8" fmla="*/ 0 w 168"/>
                <a:gd name="T9" fmla="*/ 0 h 604"/>
                <a:gd name="T10" fmla="*/ 0 w 168"/>
                <a:gd name="T11" fmla="*/ 0 h 604"/>
                <a:gd name="T12" fmla="*/ 0 w 168"/>
                <a:gd name="T13" fmla="*/ 0 h 604"/>
                <a:gd name="T14" fmla="*/ 0 w 168"/>
                <a:gd name="T15" fmla="*/ 0 h 604"/>
                <a:gd name="T16" fmla="*/ 0 w 168"/>
                <a:gd name="T17" fmla="*/ 0 h 604"/>
                <a:gd name="T18" fmla="*/ 0 w 168"/>
                <a:gd name="T19" fmla="*/ 0 h 604"/>
                <a:gd name="T20" fmla="*/ 0 w 168"/>
                <a:gd name="T21" fmla="*/ 0 h 604"/>
                <a:gd name="T22" fmla="*/ 0 w 168"/>
                <a:gd name="T23" fmla="*/ 0 h 604"/>
                <a:gd name="T24" fmla="*/ 0 w 168"/>
                <a:gd name="T25" fmla="*/ 0 h 604"/>
                <a:gd name="T26" fmla="*/ 0 w 168"/>
                <a:gd name="T27" fmla="*/ 0 h 604"/>
                <a:gd name="T28" fmla="*/ 0 w 168"/>
                <a:gd name="T29" fmla="*/ 0 h 604"/>
                <a:gd name="T30" fmla="*/ 0 w 168"/>
                <a:gd name="T31" fmla="*/ 0 h 604"/>
                <a:gd name="T32" fmla="*/ 0 w 168"/>
                <a:gd name="T33" fmla="*/ 0 h 604"/>
                <a:gd name="T34" fmla="*/ 0 w 168"/>
                <a:gd name="T35" fmla="*/ 0 h 604"/>
                <a:gd name="T36" fmla="*/ 0 w 168"/>
                <a:gd name="T37" fmla="*/ 0 h 6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8"/>
                <a:gd name="T58" fmla="*/ 0 h 604"/>
                <a:gd name="T59" fmla="*/ 168 w 168"/>
                <a:gd name="T60" fmla="*/ 604 h 6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8" h="604">
                  <a:moveTo>
                    <a:pt x="129" y="14"/>
                  </a:moveTo>
                  <a:lnTo>
                    <a:pt x="0" y="579"/>
                  </a:lnTo>
                  <a:lnTo>
                    <a:pt x="0" y="587"/>
                  </a:lnTo>
                  <a:lnTo>
                    <a:pt x="4" y="594"/>
                  </a:lnTo>
                  <a:lnTo>
                    <a:pt x="9" y="600"/>
                  </a:lnTo>
                  <a:lnTo>
                    <a:pt x="16" y="604"/>
                  </a:lnTo>
                  <a:lnTo>
                    <a:pt x="24" y="604"/>
                  </a:lnTo>
                  <a:lnTo>
                    <a:pt x="30" y="601"/>
                  </a:lnTo>
                  <a:lnTo>
                    <a:pt x="35" y="596"/>
                  </a:lnTo>
                  <a:lnTo>
                    <a:pt x="39" y="588"/>
                  </a:lnTo>
                  <a:lnTo>
                    <a:pt x="168" y="23"/>
                  </a:lnTo>
                  <a:lnTo>
                    <a:pt x="168" y="16"/>
                  </a:lnTo>
                  <a:lnTo>
                    <a:pt x="166" y="9"/>
                  </a:lnTo>
                  <a:lnTo>
                    <a:pt x="160" y="4"/>
                  </a:lnTo>
                  <a:lnTo>
                    <a:pt x="152" y="0"/>
                  </a:lnTo>
                  <a:lnTo>
                    <a:pt x="145" y="0"/>
                  </a:lnTo>
                  <a:lnTo>
                    <a:pt x="138" y="3"/>
                  </a:lnTo>
                  <a:lnTo>
                    <a:pt x="133" y="8"/>
                  </a:lnTo>
                  <a:lnTo>
                    <a:pt x="129"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70" name="Freeform 1059">
              <a:extLst>
                <a:ext uri="{FF2B5EF4-FFF2-40B4-BE49-F238E27FC236}">
                  <a16:creationId xmlns:a16="http://schemas.microsoft.com/office/drawing/2014/main" id="{FEE15A5C-1FB7-45A8-BE6F-13B61B24DC14}"/>
                </a:ext>
              </a:extLst>
            </p:cNvPr>
            <p:cNvSpPr>
              <a:spLocks/>
            </p:cNvSpPr>
            <p:nvPr/>
          </p:nvSpPr>
          <p:spPr bwMode="auto">
            <a:xfrm>
              <a:off x="337" y="2672"/>
              <a:ext cx="205" cy="206"/>
            </a:xfrm>
            <a:custGeom>
              <a:avLst/>
              <a:gdLst>
                <a:gd name="T0" fmla="*/ 0 w 894"/>
                <a:gd name="T1" fmla="*/ 0 h 895"/>
                <a:gd name="T2" fmla="*/ 0 w 894"/>
                <a:gd name="T3" fmla="*/ 0 h 895"/>
                <a:gd name="T4" fmla="*/ 0 w 894"/>
                <a:gd name="T5" fmla="*/ 0 h 895"/>
                <a:gd name="T6" fmla="*/ 0 w 894"/>
                <a:gd name="T7" fmla="*/ 0 h 895"/>
                <a:gd name="T8" fmla="*/ 0 w 894"/>
                <a:gd name="T9" fmla="*/ 0 h 895"/>
                <a:gd name="T10" fmla="*/ 0 w 894"/>
                <a:gd name="T11" fmla="*/ 0 h 895"/>
                <a:gd name="T12" fmla="*/ 0 w 894"/>
                <a:gd name="T13" fmla="*/ 0 h 895"/>
                <a:gd name="T14" fmla="*/ 0 w 894"/>
                <a:gd name="T15" fmla="*/ 0 h 895"/>
                <a:gd name="T16" fmla="*/ 0 w 894"/>
                <a:gd name="T17" fmla="*/ 0 h 895"/>
                <a:gd name="T18" fmla="*/ 0 w 894"/>
                <a:gd name="T19" fmla="*/ 0 h 895"/>
                <a:gd name="T20" fmla="*/ 0 w 894"/>
                <a:gd name="T21" fmla="*/ 0 h 895"/>
                <a:gd name="T22" fmla="*/ 0 w 894"/>
                <a:gd name="T23" fmla="*/ 0 h 895"/>
                <a:gd name="T24" fmla="*/ 0 w 894"/>
                <a:gd name="T25" fmla="*/ 0 h 895"/>
                <a:gd name="T26" fmla="*/ 0 w 894"/>
                <a:gd name="T27" fmla="*/ 0 h 895"/>
                <a:gd name="T28" fmla="*/ 0 w 894"/>
                <a:gd name="T29" fmla="*/ 0 h 895"/>
                <a:gd name="T30" fmla="*/ 0 w 894"/>
                <a:gd name="T31" fmla="*/ 0 h 895"/>
                <a:gd name="T32" fmla="*/ 0 w 894"/>
                <a:gd name="T33" fmla="*/ 0 h 895"/>
                <a:gd name="T34" fmla="*/ 0 w 894"/>
                <a:gd name="T35" fmla="*/ 0 h 895"/>
                <a:gd name="T36" fmla="*/ 0 w 894"/>
                <a:gd name="T37" fmla="*/ 0 h 895"/>
                <a:gd name="T38" fmla="*/ 0 w 894"/>
                <a:gd name="T39" fmla="*/ 0 h 895"/>
                <a:gd name="T40" fmla="*/ 0 w 894"/>
                <a:gd name="T41" fmla="*/ 0 h 895"/>
                <a:gd name="T42" fmla="*/ 0 w 894"/>
                <a:gd name="T43" fmla="*/ 0 h 895"/>
                <a:gd name="T44" fmla="*/ 0 w 894"/>
                <a:gd name="T45" fmla="*/ 0 h 895"/>
                <a:gd name="T46" fmla="*/ 0 w 894"/>
                <a:gd name="T47" fmla="*/ 0 h 895"/>
                <a:gd name="T48" fmla="*/ 0 w 894"/>
                <a:gd name="T49" fmla="*/ 0 h 895"/>
                <a:gd name="T50" fmla="*/ 0 w 894"/>
                <a:gd name="T51" fmla="*/ 0 h 895"/>
                <a:gd name="T52" fmla="*/ 0 w 894"/>
                <a:gd name="T53" fmla="*/ 0 h 895"/>
                <a:gd name="T54" fmla="*/ 0 w 894"/>
                <a:gd name="T55" fmla="*/ 0 h 895"/>
                <a:gd name="T56" fmla="*/ 0 w 894"/>
                <a:gd name="T57" fmla="*/ 0 h 895"/>
                <a:gd name="T58" fmla="*/ 0 w 894"/>
                <a:gd name="T59" fmla="*/ 0 h 895"/>
                <a:gd name="T60" fmla="*/ 0 w 894"/>
                <a:gd name="T61" fmla="*/ 0 h 895"/>
                <a:gd name="T62" fmla="*/ 0 w 894"/>
                <a:gd name="T63" fmla="*/ 0 h 895"/>
                <a:gd name="T64" fmla="*/ 0 w 894"/>
                <a:gd name="T65" fmla="*/ 0 h 895"/>
                <a:gd name="T66" fmla="*/ 0 w 894"/>
                <a:gd name="T67" fmla="*/ 0 h 895"/>
                <a:gd name="T68" fmla="*/ 0 w 894"/>
                <a:gd name="T69" fmla="*/ 0 h 895"/>
                <a:gd name="T70" fmla="*/ 0 w 894"/>
                <a:gd name="T71" fmla="*/ 0 h 895"/>
                <a:gd name="T72" fmla="*/ 0 w 894"/>
                <a:gd name="T73" fmla="*/ 0 h 895"/>
                <a:gd name="T74" fmla="*/ 0 w 894"/>
                <a:gd name="T75" fmla="*/ 0 h 895"/>
                <a:gd name="T76" fmla="*/ 0 w 894"/>
                <a:gd name="T77" fmla="*/ 0 h 895"/>
                <a:gd name="T78" fmla="*/ 0 w 894"/>
                <a:gd name="T79" fmla="*/ 0 h 895"/>
                <a:gd name="T80" fmla="*/ 0 w 894"/>
                <a:gd name="T81" fmla="*/ 0 h 895"/>
                <a:gd name="T82" fmla="*/ 0 w 894"/>
                <a:gd name="T83" fmla="*/ 0 h 895"/>
                <a:gd name="T84" fmla="*/ 0 w 894"/>
                <a:gd name="T85" fmla="*/ 0 h 895"/>
                <a:gd name="T86" fmla="*/ 0 w 894"/>
                <a:gd name="T87" fmla="*/ 0 h 895"/>
                <a:gd name="T88" fmla="*/ 0 w 894"/>
                <a:gd name="T89" fmla="*/ 0 h 895"/>
                <a:gd name="T90" fmla="*/ 0 w 894"/>
                <a:gd name="T91" fmla="*/ 0 h 895"/>
                <a:gd name="T92" fmla="*/ 0 w 894"/>
                <a:gd name="T93" fmla="*/ 0 h 895"/>
                <a:gd name="T94" fmla="*/ 0 w 894"/>
                <a:gd name="T95" fmla="*/ 0 h 8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94"/>
                <a:gd name="T145" fmla="*/ 0 h 895"/>
                <a:gd name="T146" fmla="*/ 894 w 894"/>
                <a:gd name="T147" fmla="*/ 895 h 8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94" h="895">
                  <a:moveTo>
                    <a:pt x="45" y="0"/>
                  </a:moveTo>
                  <a:lnTo>
                    <a:pt x="39" y="0"/>
                  </a:lnTo>
                  <a:lnTo>
                    <a:pt x="36" y="2"/>
                  </a:lnTo>
                  <a:lnTo>
                    <a:pt x="30" y="4"/>
                  </a:lnTo>
                  <a:lnTo>
                    <a:pt x="24" y="7"/>
                  </a:lnTo>
                  <a:lnTo>
                    <a:pt x="19" y="11"/>
                  </a:lnTo>
                  <a:lnTo>
                    <a:pt x="13" y="16"/>
                  </a:lnTo>
                  <a:lnTo>
                    <a:pt x="8" y="22"/>
                  </a:lnTo>
                  <a:lnTo>
                    <a:pt x="3" y="30"/>
                  </a:lnTo>
                  <a:lnTo>
                    <a:pt x="2" y="33"/>
                  </a:lnTo>
                  <a:lnTo>
                    <a:pt x="0" y="37"/>
                  </a:lnTo>
                  <a:lnTo>
                    <a:pt x="0" y="41"/>
                  </a:lnTo>
                  <a:lnTo>
                    <a:pt x="0" y="43"/>
                  </a:lnTo>
                  <a:lnTo>
                    <a:pt x="131" y="787"/>
                  </a:lnTo>
                  <a:lnTo>
                    <a:pt x="131" y="786"/>
                  </a:lnTo>
                  <a:lnTo>
                    <a:pt x="131" y="785"/>
                  </a:lnTo>
                  <a:lnTo>
                    <a:pt x="131" y="783"/>
                  </a:lnTo>
                  <a:lnTo>
                    <a:pt x="132" y="798"/>
                  </a:lnTo>
                  <a:lnTo>
                    <a:pt x="136" y="813"/>
                  </a:lnTo>
                  <a:lnTo>
                    <a:pt x="144" y="830"/>
                  </a:lnTo>
                  <a:lnTo>
                    <a:pt x="155" y="847"/>
                  </a:lnTo>
                  <a:lnTo>
                    <a:pt x="172" y="864"/>
                  </a:lnTo>
                  <a:lnTo>
                    <a:pt x="193" y="877"/>
                  </a:lnTo>
                  <a:lnTo>
                    <a:pt x="220" y="889"/>
                  </a:lnTo>
                  <a:lnTo>
                    <a:pt x="253" y="895"/>
                  </a:lnTo>
                  <a:lnTo>
                    <a:pt x="254" y="895"/>
                  </a:lnTo>
                  <a:lnTo>
                    <a:pt x="256" y="895"/>
                  </a:lnTo>
                  <a:lnTo>
                    <a:pt x="870" y="895"/>
                  </a:lnTo>
                  <a:lnTo>
                    <a:pt x="875" y="894"/>
                  </a:lnTo>
                  <a:lnTo>
                    <a:pt x="881" y="891"/>
                  </a:lnTo>
                  <a:lnTo>
                    <a:pt x="885" y="889"/>
                  </a:lnTo>
                  <a:lnTo>
                    <a:pt x="888" y="883"/>
                  </a:lnTo>
                  <a:lnTo>
                    <a:pt x="891" y="874"/>
                  </a:lnTo>
                  <a:lnTo>
                    <a:pt x="893" y="863"/>
                  </a:lnTo>
                  <a:lnTo>
                    <a:pt x="894" y="851"/>
                  </a:lnTo>
                  <a:lnTo>
                    <a:pt x="893" y="838"/>
                  </a:lnTo>
                  <a:lnTo>
                    <a:pt x="891" y="825"/>
                  </a:lnTo>
                  <a:lnTo>
                    <a:pt x="884" y="813"/>
                  </a:lnTo>
                  <a:lnTo>
                    <a:pt x="874" y="802"/>
                  </a:lnTo>
                  <a:lnTo>
                    <a:pt x="859" y="792"/>
                  </a:lnTo>
                  <a:lnTo>
                    <a:pt x="848" y="789"/>
                  </a:lnTo>
                  <a:lnTo>
                    <a:pt x="829" y="786"/>
                  </a:lnTo>
                  <a:lnTo>
                    <a:pt x="805" y="782"/>
                  </a:lnTo>
                  <a:lnTo>
                    <a:pt x="775" y="779"/>
                  </a:lnTo>
                  <a:lnTo>
                    <a:pt x="740" y="777"/>
                  </a:lnTo>
                  <a:lnTo>
                    <a:pt x="702" y="774"/>
                  </a:lnTo>
                  <a:lnTo>
                    <a:pt x="662" y="772"/>
                  </a:lnTo>
                  <a:lnTo>
                    <a:pt x="619" y="769"/>
                  </a:lnTo>
                  <a:lnTo>
                    <a:pt x="576" y="766"/>
                  </a:lnTo>
                  <a:lnTo>
                    <a:pt x="531" y="765"/>
                  </a:lnTo>
                  <a:lnTo>
                    <a:pt x="490" y="764"/>
                  </a:lnTo>
                  <a:lnTo>
                    <a:pt x="448" y="761"/>
                  </a:lnTo>
                  <a:lnTo>
                    <a:pt x="410" y="760"/>
                  </a:lnTo>
                  <a:lnTo>
                    <a:pt x="375" y="759"/>
                  </a:lnTo>
                  <a:lnTo>
                    <a:pt x="345" y="759"/>
                  </a:lnTo>
                  <a:lnTo>
                    <a:pt x="321" y="757"/>
                  </a:lnTo>
                  <a:lnTo>
                    <a:pt x="318" y="757"/>
                  </a:lnTo>
                  <a:lnTo>
                    <a:pt x="315" y="759"/>
                  </a:lnTo>
                  <a:lnTo>
                    <a:pt x="313" y="760"/>
                  </a:lnTo>
                  <a:lnTo>
                    <a:pt x="310" y="761"/>
                  </a:lnTo>
                  <a:lnTo>
                    <a:pt x="310" y="760"/>
                  </a:lnTo>
                  <a:lnTo>
                    <a:pt x="310" y="761"/>
                  </a:lnTo>
                  <a:lnTo>
                    <a:pt x="309" y="761"/>
                  </a:lnTo>
                  <a:lnTo>
                    <a:pt x="308" y="761"/>
                  </a:lnTo>
                  <a:lnTo>
                    <a:pt x="305" y="760"/>
                  </a:lnTo>
                  <a:lnTo>
                    <a:pt x="301" y="759"/>
                  </a:lnTo>
                  <a:lnTo>
                    <a:pt x="297" y="756"/>
                  </a:lnTo>
                  <a:lnTo>
                    <a:pt x="293" y="751"/>
                  </a:lnTo>
                  <a:lnTo>
                    <a:pt x="287" y="744"/>
                  </a:lnTo>
                  <a:lnTo>
                    <a:pt x="282" y="737"/>
                  </a:lnTo>
                  <a:lnTo>
                    <a:pt x="275" y="725"/>
                  </a:lnTo>
                  <a:lnTo>
                    <a:pt x="269" y="711"/>
                  </a:lnTo>
                  <a:lnTo>
                    <a:pt x="261" y="694"/>
                  </a:lnTo>
                  <a:lnTo>
                    <a:pt x="254" y="664"/>
                  </a:lnTo>
                  <a:lnTo>
                    <a:pt x="235" y="590"/>
                  </a:lnTo>
                  <a:lnTo>
                    <a:pt x="209" y="484"/>
                  </a:lnTo>
                  <a:lnTo>
                    <a:pt x="180" y="363"/>
                  </a:lnTo>
                  <a:lnTo>
                    <a:pt x="150" y="242"/>
                  </a:lnTo>
                  <a:lnTo>
                    <a:pt x="124" y="138"/>
                  </a:lnTo>
                  <a:lnTo>
                    <a:pt x="105" y="64"/>
                  </a:lnTo>
                  <a:lnTo>
                    <a:pt x="98" y="35"/>
                  </a:lnTo>
                  <a:lnTo>
                    <a:pt x="97" y="34"/>
                  </a:lnTo>
                  <a:lnTo>
                    <a:pt x="97" y="32"/>
                  </a:lnTo>
                  <a:lnTo>
                    <a:pt x="95" y="30"/>
                  </a:lnTo>
                  <a:lnTo>
                    <a:pt x="94" y="29"/>
                  </a:lnTo>
                  <a:lnTo>
                    <a:pt x="93" y="26"/>
                  </a:lnTo>
                  <a:lnTo>
                    <a:pt x="90" y="24"/>
                  </a:lnTo>
                  <a:lnTo>
                    <a:pt x="85" y="19"/>
                  </a:lnTo>
                  <a:lnTo>
                    <a:pt x="80" y="13"/>
                  </a:lnTo>
                  <a:lnTo>
                    <a:pt x="72" y="8"/>
                  </a:lnTo>
                  <a:lnTo>
                    <a:pt x="64" y="4"/>
                  </a:lnTo>
                  <a:lnTo>
                    <a:pt x="55" y="2"/>
                  </a:lnTo>
                  <a:lnTo>
                    <a:pt x="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71" name="Freeform 1060">
              <a:extLst>
                <a:ext uri="{FF2B5EF4-FFF2-40B4-BE49-F238E27FC236}">
                  <a16:creationId xmlns:a16="http://schemas.microsoft.com/office/drawing/2014/main" id="{1B501B7D-038B-4664-B81D-EBF5DFC20779}"/>
                </a:ext>
              </a:extLst>
            </p:cNvPr>
            <p:cNvSpPr>
              <a:spLocks/>
            </p:cNvSpPr>
            <p:nvPr/>
          </p:nvSpPr>
          <p:spPr bwMode="auto">
            <a:xfrm>
              <a:off x="346" y="2681"/>
              <a:ext cx="187" cy="187"/>
            </a:xfrm>
            <a:custGeom>
              <a:avLst/>
              <a:gdLst>
                <a:gd name="T0" fmla="*/ 0 w 814"/>
                <a:gd name="T1" fmla="*/ 0 h 817"/>
                <a:gd name="T2" fmla="*/ 0 w 814"/>
                <a:gd name="T3" fmla="*/ 0 h 817"/>
                <a:gd name="T4" fmla="*/ 0 w 814"/>
                <a:gd name="T5" fmla="*/ 0 h 817"/>
                <a:gd name="T6" fmla="*/ 0 w 814"/>
                <a:gd name="T7" fmla="*/ 0 h 817"/>
                <a:gd name="T8" fmla="*/ 0 w 814"/>
                <a:gd name="T9" fmla="*/ 0 h 817"/>
                <a:gd name="T10" fmla="*/ 0 w 814"/>
                <a:gd name="T11" fmla="*/ 0 h 817"/>
                <a:gd name="T12" fmla="*/ 0 w 814"/>
                <a:gd name="T13" fmla="*/ 0 h 817"/>
                <a:gd name="T14" fmla="*/ 0 w 814"/>
                <a:gd name="T15" fmla="*/ 0 h 817"/>
                <a:gd name="T16" fmla="*/ 0 w 814"/>
                <a:gd name="T17" fmla="*/ 0 h 817"/>
                <a:gd name="T18" fmla="*/ 0 w 814"/>
                <a:gd name="T19" fmla="*/ 0 h 817"/>
                <a:gd name="T20" fmla="*/ 0 w 814"/>
                <a:gd name="T21" fmla="*/ 0 h 817"/>
                <a:gd name="T22" fmla="*/ 0 w 814"/>
                <a:gd name="T23" fmla="*/ 0 h 817"/>
                <a:gd name="T24" fmla="*/ 0 w 814"/>
                <a:gd name="T25" fmla="*/ 0 h 817"/>
                <a:gd name="T26" fmla="*/ 0 w 814"/>
                <a:gd name="T27" fmla="*/ 0 h 817"/>
                <a:gd name="T28" fmla="*/ 0 w 814"/>
                <a:gd name="T29" fmla="*/ 0 h 817"/>
                <a:gd name="T30" fmla="*/ 0 w 814"/>
                <a:gd name="T31" fmla="*/ 0 h 817"/>
                <a:gd name="T32" fmla="*/ 0 w 814"/>
                <a:gd name="T33" fmla="*/ 0 h 817"/>
                <a:gd name="T34" fmla="*/ 0 w 814"/>
                <a:gd name="T35" fmla="*/ 0 h 817"/>
                <a:gd name="T36" fmla="*/ 0 w 814"/>
                <a:gd name="T37" fmla="*/ 0 h 817"/>
                <a:gd name="T38" fmla="*/ 0 w 814"/>
                <a:gd name="T39" fmla="*/ 0 h 817"/>
                <a:gd name="T40" fmla="*/ 0 w 814"/>
                <a:gd name="T41" fmla="*/ 0 h 817"/>
                <a:gd name="T42" fmla="*/ 0 w 814"/>
                <a:gd name="T43" fmla="*/ 0 h 817"/>
                <a:gd name="T44" fmla="*/ 0 w 814"/>
                <a:gd name="T45" fmla="*/ 0 h 817"/>
                <a:gd name="T46" fmla="*/ 0 w 814"/>
                <a:gd name="T47" fmla="*/ 0 h 817"/>
                <a:gd name="T48" fmla="*/ 0 w 814"/>
                <a:gd name="T49" fmla="*/ 0 h 817"/>
                <a:gd name="T50" fmla="*/ 0 w 814"/>
                <a:gd name="T51" fmla="*/ 0 h 817"/>
                <a:gd name="T52" fmla="*/ 0 w 814"/>
                <a:gd name="T53" fmla="*/ 0 h 817"/>
                <a:gd name="T54" fmla="*/ 0 w 814"/>
                <a:gd name="T55" fmla="*/ 0 h 817"/>
                <a:gd name="T56" fmla="*/ 0 w 814"/>
                <a:gd name="T57" fmla="*/ 0 h 817"/>
                <a:gd name="T58" fmla="*/ 0 w 814"/>
                <a:gd name="T59" fmla="*/ 0 h 817"/>
                <a:gd name="T60" fmla="*/ 0 w 814"/>
                <a:gd name="T61" fmla="*/ 0 h 817"/>
                <a:gd name="T62" fmla="*/ 0 w 814"/>
                <a:gd name="T63" fmla="*/ 0 h 817"/>
                <a:gd name="T64" fmla="*/ 0 w 814"/>
                <a:gd name="T65" fmla="*/ 0 h 817"/>
                <a:gd name="T66" fmla="*/ 0 w 814"/>
                <a:gd name="T67" fmla="*/ 0 h 817"/>
                <a:gd name="T68" fmla="*/ 0 w 814"/>
                <a:gd name="T69" fmla="*/ 0 h 817"/>
                <a:gd name="T70" fmla="*/ 0 w 814"/>
                <a:gd name="T71" fmla="*/ 0 h 817"/>
                <a:gd name="T72" fmla="*/ 0 w 814"/>
                <a:gd name="T73" fmla="*/ 0 h 817"/>
                <a:gd name="T74" fmla="*/ 0 w 814"/>
                <a:gd name="T75" fmla="*/ 0 h 817"/>
                <a:gd name="T76" fmla="*/ 0 w 814"/>
                <a:gd name="T77" fmla="*/ 0 h 817"/>
                <a:gd name="T78" fmla="*/ 0 w 814"/>
                <a:gd name="T79" fmla="*/ 0 h 817"/>
                <a:gd name="T80" fmla="*/ 0 w 814"/>
                <a:gd name="T81" fmla="*/ 0 h 817"/>
                <a:gd name="T82" fmla="*/ 0 w 814"/>
                <a:gd name="T83" fmla="*/ 0 h 817"/>
                <a:gd name="T84" fmla="*/ 0 w 814"/>
                <a:gd name="T85" fmla="*/ 0 h 817"/>
                <a:gd name="T86" fmla="*/ 0 w 814"/>
                <a:gd name="T87" fmla="*/ 0 h 817"/>
                <a:gd name="T88" fmla="*/ 0 w 814"/>
                <a:gd name="T89" fmla="*/ 0 h 817"/>
                <a:gd name="T90" fmla="*/ 0 w 814"/>
                <a:gd name="T91" fmla="*/ 0 h 81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14"/>
                <a:gd name="T139" fmla="*/ 0 h 817"/>
                <a:gd name="T140" fmla="*/ 814 w 814"/>
                <a:gd name="T141" fmla="*/ 817 h 81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14" h="817">
                  <a:moveTo>
                    <a:pt x="5" y="0"/>
                  </a:moveTo>
                  <a:lnTo>
                    <a:pt x="9" y="2"/>
                  </a:lnTo>
                  <a:lnTo>
                    <a:pt x="13" y="3"/>
                  </a:lnTo>
                  <a:lnTo>
                    <a:pt x="15" y="7"/>
                  </a:lnTo>
                  <a:lnTo>
                    <a:pt x="19" y="11"/>
                  </a:lnTo>
                  <a:lnTo>
                    <a:pt x="27" y="42"/>
                  </a:lnTo>
                  <a:lnTo>
                    <a:pt x="45" y="117"/>
                  </a:lnTo>
                  <a:lnTo>
                    <a:pt x="71" y="221"/>
                  </a:lnTo>
                  <a:lnTo>
                    <a:pt x="101" y="341"/>
                  </a:lnTo>
                  <a:lnTo>
                    <a:pt x="131" y="461"/>
                  </a:lnTo>
                  <a:lnTo>
                    <a:pt x="157" y="564"/>
                  </a:lnTo>
                  <a:lnTo>
                    <a:pt x="175" y="638"/>
                  </a:lnTo>
                  <a:lnTo>
                    <a:pt x="182" y="665"/>
                  </a:lnTo>
                  <a:lnTo>
                    <a:pt x="182" y="666"/>
                  </a:lnTo>
                  <a:lnTo>
                    <a:pt x="182" y="668"/>
                  </a:lnTo>
                  <a:lnTo>
                    <a:pt x="190" y="686"/>
                  </a:lnTo>
                  <a:lnTo>
                    <a:pt x="198" y="703"/>
                  </a:lnTo>
                  <a:lnTo>
                    <a:pt x="207" y="717"/>
                  </a:lnTo>
                  <a:lnTo>
                    <a:pt x="216" y="729"/>
                  </a:lnTo>
                  <a:lnTo>
                    <a:pt x="224" y="739"/>
                  </a:lnTo>
                  <a:lnTo>
                    <a:pt x="233" y="748"/>
                  </a:lnTo>
                  <a:lnTo>
                    <a:pt x="243" y="755"/>
                  </a:lnTo>
                  <a:lnTo>
                    <a:pt x="252" y="759"/>
                  </a:lnTo>
                  <a:lnTo>
                    <a:pt x="263" y="761"/>
                  </a:lnTo>
                  <a:lnTo>
                    <a:pt x="270" y="761"/>
                  </a:lnTo>
                  <a:lnTo>
                    <a:pt x="278" y="760"/>
                  </a:lnTo>
                  <a:lnTo>
                    <a:pt x="283" y="759"/>
                  </a:lnTo>
                  <a:lnTo>
                    <a:pt x="328" y="760"/>
                  </a:lnTo>
                  <a:lnTo>
                    <a:pt x="371" y="761"/>
                  </a:lnTo>
                  <a:lnTo>
                    <a:pt x="415" y="763"/>
                  </a:lnTo>
                  <a:lnTo>
                    <a:pt x="458" y="765"/>
                  </a:lnTo>
                  <a:lnTo>
                    <a:pt x="501" y="766"/>
                  </a:lnTo>
                  <a:lnTo>
                    <a:pt x="542" y="768"/>
                  </a:lnTo>
                  <a:lnTo>
                    <a:pt x="581" y="770"/>
                  </a:lnTo>
                  <a:lnTo>
                    <a:pt x="619" y="772"/>
                  </a:lnTo>
                  <a:lnTo>
                    <a:pt x="654" y="774"/>
                  </a:lnTo>
                  <a:lnTo>
                    <a:pt x="687" y="777"/>
                  </a:lnTo>
                  <a:lnTo>
                    <a:pt x="716" y="778"/>
                  </a:lnTo>
                  <a:lnTo>
                    <a:pt x="742" y="781"/>
                  </a:lnTo>
                  <a:lnTo>
                    <a:pt x="762" y="782"/>
                  </a:lnTo>
                  <a:lnTo>
                    <a:pt x="781" y="785"/>
                  </a:lnTo>
                  <a:lnTo>
                    <a:pt x="792" y="786"/>
                  </a:lnTo>
                  <a:lnTo>
                    <a:pt x="800" y="789"/>
                  </a:lnTo>
                  <a:lnTo>
                    <a:pt x="807" y="794"/>
                  </a:lnTo>
                  <a:lnTo>
                    <a:pt x="812" y="800"/>
                  </a:lnTo>
                  <a:lnTo>
                    <a:pt x="813" y="805"/>
                  </a:lnTo>
                  <a:lnTo>
                    <a:pt x="814" y="812"/>
                  </a:lnTo>
                  <a:lnTo>
                    <a:pt x="814" y="813"/>
                  </a:lnTo>
                  <a:lnTo>
                    <a:pt x="814" y="815"/>
                  </a:lnTo>
                  <a:lnTo>
                    <a:pt x="813" y="816"/>
                  </a:lnTo>
                  <a:lnTo>
                    <a:pt x="813" y="817"/>
                  </a:lnTo>
                  <a:lnTo>
                    <a:pt x="801" y="817"/>
                  </a:lnTo>
                  <a:lnTo>
                    <a:pt x="779" y="817"/>
                  </a:lnTo>
                  <a:lnTo>
                    <a:pt x="748" y="817"/>
                  </a:lnTo>
                  <a:lnTo>
                    <a:pt x="708" y="817"/>
                  </a:lnTo>
                  <a:lnTo>
                    <a:pt x="662" y="817"/>
                  </a:lnTo>
                  <a:lnTo>
                    <a:pt x="613" y="817"/>
                  </a:lnTo>
                  <a:lnTo>
                    <a:pt x="559" y="817"/>
                  </a:lnTo>
                  <a:lnTo>
                    <a:pt x="505" y="817"/>
                  </a:lnTo>
                  <a:lnTo>
                    <a:pt x="451" y="817"/>
                  </a:lnTo>
                  <a:lnTo>
                    <a:pt x="399" y="817"/>
                  </a:lnTo>
                  <a:lnTo>
                    <a:pt x="350" y="817"/>
                  </a:lnTo>
                  <a:lnTo>
                    <a:pt x="307" y="817"/>
                  </a:lnTo>
                  <a:lnTo>
                    <a:pt x="270" y="817"/>
                  </a:lnTo>
                  <a:lnTo>
                    <a:pt x="242" y="817"/>
                  </a:lnTo>
                  <a:lnTo>
                    <a:pt x="222" y="817"/>
                  </a:lnTo>
                  <a:lnTo>
                    <a:pt x="216" y="817"/>
                  </a:lnTo>
                  <a:lnTo>
                    <a:pt x="188" y="812"/>
                  </a:lnTo>
                  <a:lnTo>
                    <a:pt x="168" y="803"/>
                  </a:lnTo>
                  <a:lnTo>
                    <a:pt x="152" y="791"/>
                  </a:lnTo>
                  <a:lnTo>
                    <a:pt x="142" y="779"/>
                  </a:lnTo>
                  <a:lnTo>
                    <a:pt x="135" y="768"/>
                  </a:lnTo>
                  <a:lnTo>
                    <a:pt x="131" y="757"/>
                  </a:lnTo>
                  <a:lnTo>
                    <a:pt x="130" y="750"/>
                  </a:lnTo>
                  <a:lnTo>
                    <a:pt x="130" y="744"/>
                  </a:lnTo>
                  <a:lnTo>
                    <a:pt x="130" y="743"/>
                  </a:lnTo>
                  <a:lnTo>
                    <a:pt x="129" y="743"/>
                  </a:lnTo>
                  <a:lnTo>
                    <a:pt x="129" y="742"/>
                  </a:lnTo>
                  <a:lnTo>
                    <a:pt x="123" y="711"/>
                  </a:lnTo>
                  <a:lnTo>
                    <a:pt x="109" y="629"/>
                  </a:lnTo>
                  <a:lnTo>
                    <a:pt x="88" y="513"/>
                  </a:lnTo>
                  <a:lnTo>
                    <a:pt x="65" y="380"/>
                  </a:lnTo>
                  <a:lnTo>
                    <a:pt x="41" y="246"/>
                  </a:lnTo>
                  <a:lnTo>
                    <a:pt x="21" y="128"/>
                  </a:lnTo>
                  <a:lnTo>
                    <a:pt x="6" y="42"/>
                  </a:lnTo>
                  <a:lnTo>
                    <a:pt x="0" y="6"/>
                  </a:lnTo>
                  <a:lnTo>
                    <a:pt x="1" y="4"/>
                  </a:lnTo>
                  <a:lnTo>
                    <a:pt x="4" y="2"/>
                  </a:lnTo>
                  <a:lnTo>
                    <a:pt x="5"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72" name="Freeform 1061">
              <a:extLst>
                <a:ext uri="{FF2B5EF4-FFF2-40B4-BE49-F238E27FC236}">
                  <a16:creationId xmlns:a16="http://schemas.microsoft.com/office/drawing/2014/main" id="{8C7B61B8-E213-41C5-B329-33B1138949FD}"/>
                </a:ext>
              </a:extLst>
            </p:cNvPr>
            <p:cNvSpPr>
              <a:spLocks/>
            </p:cNvSpPr>
            <p:nvPr/>
          </p:nvSpPr>
          <p:spPr bwMode="auto">
            <a:xfrm>
              <a:off x="733" y="2743"/>
              <a:ext cx="70" cy="263"/>
            </a:xfrm>
            <a:custGeom>
              <a:avLst/>
              <a:gdLst>
                <a:gd name="T0" fmla="*/ 0 w 306"/>
                <a:gd name="T1" fmla="*/ 0 h 1144"/>
                <a:gd name="T2" fmla="*/ 0 w 306"/>
                <a:gd name="T3" fmla="*/ 0 h 1144"/>
                <a:gd name="T4" fmla="*/ 0 w 306"/>
                <a:gd name="T5" fmla="*/ 0 h 1144"/>
                <a:gd name="T6" fmla="*/ 0 w 306"/>
                <a:gd name="T7" fmla="*/ 0 h 1144"/>
                <a:gd name="T8" fmla="*/ 0 w 306"/>
                <a:gd name="T9" fmla="*/ 0 h 1144"/>
                <a:gd name="T10" fmla="*/ 0 w 306"/>
                <a:gd name="T11" fmla="*/ 0 h 1144"/>
                <a:gd name="T12" fmla="*/ 0 w 306"/>
                <a:gd name="T13" fmla="*/ 0 h 1144"/>
                <a:gd name="T14" fmla="*/ 0 w 306"/>
                <a:gd name="T15" fmla="*/ 0 h 1144"/>
                <a:gd name="T16" fmla="*/ 0 w 306"/>
                <a:gd name="T17" fmla="*/ 0 h 1144"/>
                <a:gd name="T18" fmla="*/ 0 w 306"/>
                <a:gd name="T19" fmla="*/ 0 h 1144"/>
                <a:gd name="T20" fmla="*/ 0 w 306"/>
                <a:gd name="T21" fmla="*/ 0 h 1144"/>
                <a:gd name="T22" fmla="*/ 0 w 306"/>
                <a:gd name="T23" fmla="*/ 0 h 1144"/>
                <a:gd name="T24" fmla="*/ 0 w 306"/>
                <a:gd name="T25" fmla="*/ 0 h 1144"/>
                <a:gd name="T26" fmla="*/ 0 w 306"/>
                <a:gd name="T27" fmla="*/ 0 h 1144"/>
                <a:gd name="T28" fmla="*/ 0 w 306"/>
                <a:gd name="T29" fmla="*/ 0 h 1144"/>
                <a:gd name="T30" fmla="*/ 0 w 306"/>
                <a:gd name="T31" fmla="*/ 0 h 1144"/>
                <a:gd name="T32" fmla="*/ 0 w 306"/>
                <a:gd name="T33" fmla="*/ 0 h 1144"/>
                <a:gd name="T34" fmla="*/ 0 w 306"/>
                <a:gd name="T35" fmla="*/ 0 h 1144"/>
                <a:gd name="T36" fmla="*/ 0 w 306"/>
                <a:gd name="T37" fmla="*/ 0 h 1144"/>
                <a:gd name="T38" fmla="*/ 0 w 306"/>
                <a:gd name="T39" fmla="*/ 0 h 1144"/>
                <a:gd name="T40" fmla="*/ 0 w 306"/>
                <a:gd name="T41" fmla="*/ 0 h 1144"/>
                <a:gd name="T42" fmla="*/ 0 w 306"/>
                <a:gd name="T43" fmla="*/ 0 h 1144"/>
                <a:gd name="T44" fmla="*/ 0 w 306"/>
                <a:gd name="T45" fmla="*/ 0 h 1144"/>
                <a:gd name="T46" fmla="*/ 0 w 306"/>
                <a:gd name="T47" fmla="*/ 0 h 1144"/>
                <a:gd name="T48" fmla="*/ 0 w 306"/>
                <a:gd name="T49" fmla="*/ 0 h 1144"/>
                <a:gd name="T50" fmla="*/ 0 w 306"/>
                <a:gd name="T51" fmla="*/ 0 h 1144"/>
                <a:gd name="T52" fmla="*/ 0 w 306"/>
                <a:gd name="T53" fmla="*/ 0 h 1144"/>
                <a:gd name="T54" fmla="*/ 0 w 306"/>
                <a:gd name="T55" fmla="*/ 0 h 1144"/>
                <a:gd name="T56" fmla="*/ 0 w 306"/>
                <a:gd name="T57" fmla="*/ 0 h 1144"/>
                <a:gd name="T58" fmla="*/ 0 w 306"/>
                <a:gd name="T59" fmla="*/ 0 h 1144"/>
                <a:gd name="T60" fmla="*/ 0 w 306"/>
                <a:gd name="T61" fmla="*/ 0 h 1144"/>
                <a:gd name="T62" fmla="*/ 0 w 306"/>
                <a:gd name="T63" fmla="*/ 0 h 1144"/>
                <a:gd name="T64" fmla="*/ 0 w 306"/>
                <a:gd name="T65" fmla="*/ 0 h 1144"/>
                <a:gd name="T66" fmla="*/ 0 w 306"/>
                <a:gd name="T67" fmla="*/ 0 h 1144"/>
                <a:gd name="T68" fmla="*/ 0 w 306"/>
                <a:gd name="T69" fmla="*/ 0 h 1144"/>
                <a:gd name="T70" fmla="*/ 0 w 306"/>
                <a:gd name="T71" fmla="*/ 0 h 1144"/>
                <a:gd name="T72" fmla="*/ 0 w 306"/>
                <a:gd name="T73" fmla="*/ 0 h 1144"/>
                <a:gd name="T74" fmla="*/ 0 w 306"/>
                <a:gd name="T75" fmla="*/ 0 h 1144"/>
                <a:gd name="T76" fmla="*/ 0 w 306"/>
                <a:gd name="T77" fmla="*/ 0 h 1144"/>
                <a:gd name="T78" fmla="*/ 0 w 306"/>
                <a:gd name="T79" fmla="*/ 0 h 1144"/>
                <a:gd name="T80" fmla="*/ 0 w 306"/>
                <a:gd name="T81" fmla="*/ 0 h 1144"/>
                <a:gd name="T82" fmla="*/ 0 w 306"/>
                <a:gd name="T83" fmla="*/ 0 h 1144"/>
                <a:gd name="T84" fmla="*/ 0 w 306"/>
                <a:gd name="T85" fmla="*/ 0 h 1144"/>
                <a:gd name="T86" fmla="*/ 0 w 306"/>
                <a:gd name="T87" fmla="*/ 0 h 1144"/>
                <a:gd name="T88" fmla="*/ 0 w 306"/>
                <a:gd name="T89" fmla="*/ 0 h 1144"/>
                <a:gd name="T90" fmla="*/ 0 w 306"/>
                <a:gd name="T91" fmla="*/ 0 h 1144"/>
                <a:gd name="T92" fmla="*/ 0 w 306"/>
                <a:gd name="T93" fmla="*/ 0 h 1144"/>
                <a:gd name="T94" fmla="*/ 0 w 306"/>
                <a:gd name="T95" fmla="*/ 0 h 1144"/>
                <a:gd name="T96" fmla="*/ 0 w 306"/>
                <a:gd name="T97" fmla="*/ 0 h 114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6"/>
                <a:gd name="T148" fmla="*/ 0 h 1144"/>
                <a:gd name="T149" fmla="*/ 306 w 306"/>
                <a:gd name="T150" fmla="*/ 1144 h 114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6" h="1144">
                  <a:moveTo>
                    <a:pt x="2" y="14"/>
                  </a:moveTo>
                  <a:lnTo>
                    <a:pt x="0" y="22"/>
                  </a:lnTo>
                  <a:lnTo>
                    <a:pt x="2" y="29"/>
                  </a:lnTo>
                  <a:lnTo>
                    <a:pt x="7" y="35"/>
                  </a:lnTo>
                  <a:lnTo>
                    <a:pt x="13" y="39"/>
                  </a:lnTo>
                  <a:lnTo>
                    <a:pt x="29" y="44"/>
                  </a:lnTo>
                  <a:lnTo>
                    <a:pt x="46" y="51"/>
                  </a:lnTo>
                  <a:lnTo>
                    <a:pt x="63" y="58"/>
                  </a:lnTo>
                  <a:lnTo>
                    <a:pt x="80" y="66"/>
                  </a:lnTo>
                  <a:lnTo>
                    <a:pt x="94" y="75"/>
                  </a:lnTo>
                  <a:lnTo>
                    <a:pt x="107" y="84"/>
                  </a:lnTo>
                  <a:lnTo>
                    <a:pt x="116" y="94"/>
                  </a:lnTo>
                  <a:lnTo>
                    <a:pt x="121" y="103"/>
                  </a:lnTo>
                  <a:lnTo>
                    <a:pt x="128" y="139"/>
                  </a:lnTo>
                  <a:lnTo>
                    <a:pt x="139" y="220"/>
                  </a:lnTo>
                  <a:lnTo>
                    <a:pt x="156" y="335"/>
                  </a:lnTo>
                  <a:lnTo>
                    <a:pt x="177" y="479"/>
                  </a:lnTo>
                  <a:lnTo>
                    <a:pt x="199" y="637"/>
                  </a:lnTo>
                  <a:lnTo>
                    <a:pt x="223" y="805"/>
                  </a:lnTo>
                  <a:lnTo>
                    <a:pt x="246" y="971"/>
                  </a:lnTo>
                  <a:lnTo>
                    <a:pt x="267" y="1129"/>
                  </a:lnTo>
                  <a:lnTo>
                    <a:pt x="270" y="1137"/>
                  </a:lnTo>
                  <a:lnTo>
                    <a:pt x="275" y="1142"/>
                  </a:lnTo>
                  <a:lnTo>
                    <a:pt x="281" y="1144"/>
                  </a:lnTo>
                  <a:lnTo>
                    <a:pt x="289" y="1144"/>
                  </a:lnTo>
                  <a:lnTo>
                    <a:pt x="297" y="1142"/>
                  </a:lnTo>
                  <a:lnTo>
                    <a:pt x="303" y="1137"/>
                  </a:lnTo>
                  <a:lnTo>
                    <a:pt x="306" y="1130"/>
                  </a:lnTo>
                  <a:lnTo>
                    <a:pt x="306" y="1122"/>
                  </a:lnTo>
                  <a:lnTo>
                    <a:pt x="297" y="1051"/>
                  </a:lnTo>
                  <a:lnTo>
                    <a:pt x="279" y="925"/>
                  </a:lnTo>
                  <a:lnTo>
                    <a:pt x="257" y="763"/>
                  </a:lnTo>
                  <a:lnTo>
                    <a:pt x="232" y="585"/>
                  </a:lnTo>
                  <a:lnTo>
                    <a:pt x="207" y="410"/>
                  </a:lnTo>
                  <a:lnTo>
                    <a:pt x="185" y="256"/>
                  </a:lnTo>
                  <a:lnTo>
                    <a:pt x="168" y="144"/>
                  </a:lnTo>
                  <a:lnTo>
                    <a:pt x="159" y="92"/>
                  </a:lnTo>
                  <a:lnTo>
                    <a:pt x="150" y="74"/>
                  </a:lnTo>
                  <a:lnTo>
                    <a:pt x="136" y="57"/>
                  </a:lnTo>
                  <a:lnTo>
                    <a:pt x="116" y="43"/>
                  </a:lnTo>
                  <a:lnTo>
                    <a:pt x="95" y="30"/>
                  </a:lnTo>
                  <a:lnTo>
                    <a:pt x="73" y="19"/>
                  </a:lnTo>
                  <a:lnTo>
                    <a:pt x="54" y="12"/>
                  </a:lnTo>
                  <a:lnTo>
                    <a:pt x="37" y="5"/>
                  </a:lnTo>
                  <a:lnTo>
                    <a:pt x="26" y="1"/>
                  </a:lnTo>
                  <a:lnTo>
                    <a:pt x="18" y="0"/>
                  </a:lnTo>
                  <a:lnTo>
                    <a:pt x="11" y="3"/>
                  </a:lnTo>
                  <a:lnTo>
                    <a:pt x="5" y="8"/>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73" name="Freeform 1062">
              <a:extLst>
                <a:ext uri="{FF2B5EF4-FFF2-40B4-BE49-F238E27FC236}">
                  <a16:creationId xmlns:a16="http://schemas.microsoft.com/office/drawing/2014/main" id="{D91944C5-1BE3-48B4-A192-2B7D17241B4A}"/>
                </a:ext>
              </a:extLst>
            </p:cNvPr>
            <p:cNvSpPr>
              <a:spLocks/>
            </p:cNvSpPr>
            <p:nvPr/>
          </p:nvSpPr>
          <p:spPr bwMode="auto">
            <a:xfrm>
              <a:off x="678" y="2744"/>
              <a:ext cx="34" cy="260"/>
            </a:xfrm>
            <a:custGeom>
              <a:avLst/>
              <a:gdLst>
                <a:gd name="T0" fmla="*/ 0 w 151"/>
                <a:gd name="T1" fmla="*/ 0 h 1135"/>
                <a:gd name="T2" fmla="*/ 0 w 151"/>
                <a:gd name="T3" fmla="*/ 0 h 1135"/>
                <a:gd name="T4" fmla="*/ 0 w 151"/>
                <a:gd name="T5" fmla="*/ 0 h 1135"/>
                <a:gd name="T6" fmla="*/ 0 w 151"/>
                <a:gd name="T7" fmla="*/ 0 h 1135"/>
                <a:gd name="T8" fmla="*/ 0 w 151"/>
                <a:gd name="T9" fmla="*/ 0 h 1135"/>
                <a:gd name="T10" fmla="*/ 0 w 151"/>
                <a:gd name="T11" fmla="*/ 0 h 1135"/>
                <a:gd name="T12" fmla="*/ 0 w 151"/>
                <a:gd name="T13" fmla="*/ 0 h 1135"/>
                <a:gd name="T14" fmla="*/ 0 w 151"/>
                <a:gd name="T15" fmla="*/ 0 h 1135"/>
                <a:gd name="T16" fmla="*/ 0 w 151"/>
                <a:gd name="T17" fmla="*/ 0 h 1135"/>
                <a:gd name="T18" fmla="*/ 0 w 151"/>
                <a:gd name="T19" fmla="*/ 0 h 1135"/>
                <a:gd name="T20" fmla="*/ 0 w 151"/>
                <a:gd name="T21" fmla="*/ 0 h 1135"/>
                <a:gd name="T22" fmla="*/ 0 w 151"/>
                <a:gd name="T23" fmla="*/ 0 h 1135"/>
                <a:gd name="T24" fmla="*/ 0 w 151"/>
                <a:gd name="T25" fmla="*/ 0 h 1135"/>
                <a:gd name="T26" fmla="*/ 0 w 151"/>
                <a:gd name="T27" fmla="*/ 0 h 1135"/>
                <a:gd name="T28" fmla="*/ 0 w 151"/>
                <a:gd name="T29" fmla="*/ 0 h 1135"/>
                <a:gd name="T30" fmla="*/ 0 w 151"/>
                <a:gd name="T31" fmla="*/ 0 h 1135"/>
                <a:gd name="T32" fmla="*/ 0 w 151"/>
                <a:gd name="T33" fmla="*/ 0 h 1135"/>
                <a:gd name="T34" fmla="*/ 0 w 151"/>
                <a:gd name="T35" fmla="*/ 0 h 1135"/>
                <a:gd name="T36" fmla="*/ 0 w 151"/>
                <a:gd name="T37" fmla="*/ 0 h 1135"/>
                <a:gd name="T38" fmla="*/ 0 w 151"/>
                <a:gd name="T39" fmla="*/ 0 h 1135"/>
                <a:gd name="T40" fmla="*/ 0 w 151"/>
                <a:gd name="T41" fmla="*/ 0 h 1135"/>
                <a:gd name="T42" fmla="*/ 0 w 151"/>
                <a:gd name="T43" fmla="*/ 0 h 1135"/>
                <a:gd name="T44" fmla="*/ 0 w 151"/>
                <a:gd name="T45" fmla="*/ 0 h 1135"/>
                <a:gd name="T46" fmla="*/ 0 w 151"/>
                <a:gd name="T47" fmla="*/ 0 h 1135"/>
                <a:gd name="T48" fmla="*/ 0 w 151"/>
                <a:gd name="T49" fmla="*/ 0 h 1135"/>
                <a:gd name="T50" fmla="*/ 0 w 151"/>
                <a:gd name="T51" fmla="*/ 0 h 1135"/>
                <a:gd name="T52" fmla="*/ 0 w 151"/>
                <a:gd name="T53" fmla="*/ 0 h 1135"/>
                <a:gd name="T54" fmla="*/ 0 w 151"/>
                <a:gd name="T55" fmla="*/ 0 h 1135"/>
                <a:gd name="T56" fmla="*/ 0 w 151"/>
                <a:gd name="T57" fmla="*/ 0 h 1135"/>
                <a:gd name="T58" fmla="*/ 0 w 151"/>
                <a:gd name="T59" fmla="*/ 0 h 1135"/>
                <a:gd name="T60" fmla="*/ 0 w 151"/>
                <a:gd name="T61" fmla="*/ 0 h 1135"/>
                <a:gd name="T62" fmla="*/ 0 w 151"/>
                <a:gd name="T63" fmla="*/ 0 h 1135"/>
                <a:gd name="T64" fmla="*/ 0 w 151"/>
                <a:gd name="T65" fmla="*/ 0 h 1135"/>
                <a:gd name="T66" fmla="*/ 0 w 151"/>
                <a:gd name="T67" fmla="*/ 0 h 1135"/>
                <a:gd name="T68" fmla="*/ 0 w 151"/>
                <a:gd name="T69" fmla="*/ 0 h 1135"/>
                <a:gd name="T70" fmla="*/ 0 w 151"/>
                <a:gd name="T71" fmla="*/ 0 h 1135"/>
                <a:gd name="T72" fmla="*/ 0 w 151"/>
                <a:gd name="T73" fmla="*/ 0 h 1135"/>
                <a:gd name="T74" fmla="*/ 0 w 151"/>
                <a:gd name="T75" fmla="*/ 0 h 1135"/>
                <a:gd name="T76" fmla="*/ 0 w 151"/>
                <a:gd name="T77" fmla="*/ 0 h 1135"/>
                <a:gd name="T78" fmla="*/ 0 w 151"/>
                <a:gd name="T79" fmla="*/ 0 h 1135"/>
                <a:gd name="T80" fmla="*/ 0 w 151"/>
                <a:gd name="T81" fmla="*/ 0 h 113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51"/>
                <a:gd name="T124" fmla="*/ 0 h 1135"/>
                <a:gd name="T125" fmla="*/ 151 w 151"/>
                <a:gd name="T126" fmla="*/ 1135 h 113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51" h="1135">
                  <a:moveTo>
                    <a:pt x="121" y="2"/>
                  </a:moveTo>
                  <a:lnTo>
                    <a:pt x="111" y="7"/>
                  </a:lnTo>
                  <a:lnTo>
                    <a:pt x="96" y="16"/>
                  </a:lnTo>
                  <a:lnTo>
                    <a:pt x="78" y="28"/>
                  </a:lnTo>
                  <a:lnTo>
                    <a:pt x="59" y="42"/>
                  </a:lnTo>
                  <a:lnTo>
                    <a:pt x="41" y="59"/>
                  </a:lnTo>
                  <a:lnTo>
                    <a:pt x="24" y="78"/>
                  </a:lnTo>
                  <a:lnTo>
                    <a:pt x="12" y="96"/>
                  </a:lnTo>
                  <a:lnTo>
                    <a:pt x="7" y="115"/>
                  </a:lnTo>
                  <a:lnTo>
                    <a:pt x="4" y="284"/>
                  </a:lnTo>
                  <a:lnTo>
                    <a:pt x="3" y="617"/>
                  </a:lnTo>
                  <a:lnTo>
                    <a:pt x="1" y="949"/>
                  </a:lnTo>
                  <a:lnTo>
                    <a:pt x="0" y="1115"/>
                  </a:lnTo>
                  <a:lnTo>
                    <a:pt x="1" y="1123"/>
                  </a:lnTo>
                  <a:lnTo>
                    <a:pt x="7" y="1130"/>
                  </a:lnTo>
                  <a:lnTo>
                    <a:pt x="12" y="1134"/>
                  </a:lnTo>
                  <a:lnTo>
                    <a:pt x="20" y="1135"/>
                  </a:lnTo>
                  <a:lnTo>
                    <a:pt x="28" y="1134"/>
                  </a:lnTo>
                  <a:lnTo>
                    <a:pt x="34" y="1130"/>
                  </a:lnTo>
                  <a:lnTo>
                    <a:pt x="39" y="1123"/>
                  </a:lnTo>
                  <a:lnTo>
                    <a:pt x="41" y="1115"/>
                  </a:lnTo>
                  <a:lnTo>
                    <a:pt x="41" y="825"/>
                  </a:lnTo>
                  <a:lnTo>
                    <a:pt x="42" y="507"/>
                  </a:lnTo>
                  <a:lnTo>
                    <a:pt x="44" y="243"/>
                  </a:lnTo>
                  <a:lnTo>
                    <a:pt x="46" y="119"/>
                  </a:lnTo>
                  <a:lnTo>
                    <a:pt x="50" y="110"/>
                  </a:lnTo>
                  <a:lnTo>
                    <a:pt x="56" y="100"/>
                  </a:lnTo>
                  <a:lnTo>
                    <a:pt x="68" y="88"/>
                  </a:lnTo>
                  <a:lnTo>
                    <a:pt x="81" y="76"/>
                  </a:lnTo>
                  <a:lnTo>
                    <a:pt x="95" y="65"/>
                  </a:lnTo>
                  <a:lnTo>
                    <a:pt x="111" y="54"/>
                  </a:lnTo>
                  <a:lnTo>
                    <a:pt x="126" y="45"/>
                  </a:lnTo>
                  <a:lnTo>
                    <a:pt x="141" y="37"/>
                  </a:lnTo>
                  <a:lnTo>
                    <a:pt x="146" y="32"/>
                  </a:lnTo>
                  <a:lnTo>
                    <a:pt x="150" y="24"/>
                  </a:lnTo>
                  <a:lnTo>
                    <a:pt x="151" y="18"/>
                  </a:lnTo>
                  <a:lnTo>
                    <a:pt x="149" y="10"/>
                  </a:lnTo>
                  <a:lnTo>
                    <a:pt x="143" y="3"/>
                  </a:lnTo>
                  <a:lnTo>
                    <a:pt x="137" y="0"/>
                  </a:lnTo>
                  <a:lnTo>
                    <a:pt x="129" y="0"/>
                  </a:lnTo>
                  <a:lnTo>
                    <a:pt x="12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74" name="Freeform 1063">
              <a:extLst>
                <a:ext uri="{FF2B5EF4-FFF2-40B4-BE49-F238E27FC236}">
                  <a16:creationId xmlns:a16="http://schemas.microsoft.com/office/drawing/2014/main" id="{B595426F-FB3F-46E3-A000-6964E5C1D1B6}"/>
                </a:ext>
              </a:extLst>
            </p:cNvPr>
            <p:cNvSpPr>
              <a:spLocks/>
            </p:cNvSpPr>
            <p:nvPr/>
          </p:nvSpPr>
          <p:spPr bwMode="auto">
            <a:xfrm>
              <a:off x="485" y="2725"/>
              <a:ext cx="313" cy="71"/>
            </a:xfrm>
            <a:custGeom>
              <a:avLst/>
              <a:gdLst>
                <a:gd name="T0" fmla="*/ 0 w 1367"/>
                <a:gd name="T1" fmla="*/ 0 h 308"/>
                <a:gd name="T2" fmla="*/ 0 w 1367"/>
                <a:gd name="T3" fmla="*/ 0 h 308"/>
                <a:gd name="T4" fmla="*/ 0 w 1367"/>
                <a:gd name="T5" fmla="*/ 0 h 308"/>
                <a:gd name="T6" fmla="*/ 0 w 1367"/>
                <a:gd name="T7" fmla="*/ 0 h 308"/>
                <a:gd name="T8" fmla="*/ 0 w 1367"/>
                <a:gd name="T9" fmla="*/ 0 h 308"/>
                <a:gd name="T10" fmla="*/ 0 w 1367"/>
                <a:gd name="T11" fmla="*/ 0 h 308"/>
                <a:gd name="T12" fmla="*/ 0 w 1367"/>
                <a:gd name="T13" fmla="*/ 0 h 308"/>
                <a:gd name="T14" fmla="*/ 0 w 1367"/>
                <a:gd name="T15" fmla="*/ 0 h 308"/>
                <a:gd name="T16" fmla="*/ 0 w 1367"/>
                <a:gd name="T17" fmla="*/ 0 h 308"/>
                <a:gd name="T18" fmla="*/ 0 w 1367"/>
                <a:gd name="T19" fmla="*/ 0 h 308"/>
                <a:gd name="T20" fmla="*/ 0 w 1367"/>
                <a:gd name="T21" fmla="*/ 0 h 308"/>
                <a:gd name="T22" fmla="*/ 0 w 1367"/>
                <a:gd name="T23" fmla="*/ 0 h 308"/>
                <a:gd name="T24" fmla="*/ 0 w 1367"/>
                <a:gd name="T25" fmla="*/ 0 h 308"/>
                <a:gd name="T26" fmla="*/ 0 w 1367"/>
                <a:gd name="T27" fmla="*/ 0 h 308"/>
                <a:gd name="T28" fmla="*/ 0 w 1367"/>
                <a:gd name="T29" fmla="*/ 0 h 308"/>
                <a:gd name="T30" fmla="*/ 0 w 1367"/>
                <a:gd name="T31" fmla="*/ 0 h 308"/>
                <a:gd name="T32" fmla="*/ 0 w 1367"/>
                <a:gd name="T33" fmla="*/ 0 h 308"/>
                <a:gd name="T34" fmla="*/ 0 w 1367"/>
                <a:gd name="T35" fmla="*/ 0 h 308"/>
                <a:gd name="T36" fmla="*/ 0 w 1367"/>
                <a:gd name="T37" fmla="*/ 0 h 308"/>
                <a:gd name="T38" fmla="*/ 0 w 1367"/>
                <a:gd name="T39" fmla="*/ 0 h 308"/>
                <a:gd name="T40" fmla="*/ 0 w 1367"/>
                <a:gd name="T41" fmla="*/ 0 h 308"/>
                <a:gd name="T42" fmla="*/ 0 w 1367"/>
                <a:gd name="T43" fmla="*/ 0 h 308"/>
                <a:gd name="T44" fmla="*/ 0 w 1367"/>
                <a:gd name="T45" fmla="*/ 0 h 308"/>
                <a:gd name="T46" fmla="*/ 0 w 1367"/>
                <a:gd name="T47" fmla="*/ 0 h 308"/>
                <a:gd name="T48" fmla="*/ 0 w 1367"/>
                <a:gd name="T49" fmla="*/ 0 h 308"/>
                <a:gd name="T50" fmla="*/ 0 w 1367"/>
                <a:gd name="T51" fmla="*/ 0 h 308"/>
                <a:gd name="T52" fmla="*/ 0 w 1367"/>
                <a:gd name="T53" fmla="*/ 0 h 308"/>
                <a:gd name="T54" fmla="*/ 0 w 1367"/>
                <a:gd name="T55" fmla="*/ 0 h 308"/>
                <a:gd name="T56" fmla="*/ 0 w 1367"/>
                <a:gd name="T57" fmla="*/ 0 h 308"/>
                <a:gd name="T58" fmla="*/ 0 w 1367"/>
                <a:gd name="T59" fmla="*/ 0 h 308"/>
                <a:gd name="T60" fmla="*/ 0 w 1367"/>
                <a:gd name="T61" fmla="*/ 0 h 308"/>
                <a:gd name="T62" fmla="*/ 0 w 1367"/>
                <a:gd name="T63" fmla="*/ 0 h 308"/>
                <a:gd name="T64" fmla="*/ 0 w 1367"/>
                <a:gd name="T65" fmla="*/ 0 h 308"/>
                <a:gd name="T66" fmla="*/ 0 w 1367"/>
                <a:gd name="T67" fmla="*/ 0 h 308"/>
                <a:gd name="T68" fmla="*/ 0 w 1367"/>
                <a:gd name="T69" fmla="*/ 0 h 308"/>
                <a:gd name="T70" fmla="*/ 0 w 1367"/>
                <a:gd name="T71" fmla="*/ 0 h 308"/>
                <a:gd name="T72" fmla="*/ 0 w 1367"/>
                <a:gd name="T73" fmla="*/ 0 h 308"/>
                <a:gd name="T74" fmla="*/ 0 w 1367"/>
                <a:gd name="T75" fmla="*/ 0 h 308"/>
                <a:gd name="T76" fmla="*/ 0 w 1367"/>
                <a:gd name="T77" fmla="*/ 0 h 308"/>
                <a:gd name="T78" fmla="*/ 0 w 1367"/>
                <a:gd name="T79" fmla="*/ 0 h 308"/>
                <a:gd name="T80" fmla="*/ 0 w 1367"/>
                <a:gd name="T81" fmla="*/ 0 h 308"/>
                <a:gd name="T82" fmla="*/ 0 w 1367"/>
                <a:gd name="T83" fmla="*/ 0 h 308"/>
                <a:gd name="T84" fmla="*/ 0 w 1367"/>
                <a:gd name="T85" fmla="*/ 0 h 3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67"/>
                <a:gd name="T130" fmla="*/ 0 h 308"/>
                <a:gd name="T131" fmla="*/ 1367 w 1367"/>
                <a:gd name="T132" fmla="*/ 308 h 3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67" h="308">
                  <a:moveTo>
                    <a:pt x="1310" y="0"/>
                  </a:moveTo>
                  <a:lnTo>
                    <a:pt x="39" y="199"/>
                  </a:lnTo>
                  <a:lnTo>
                    <a:pt x="36" y="200"/>
                  </a:lnTo>
                  <a:lnTo>
                    <a:pt x="33" y="201"/>
                  </a:lnTo>
                  <a:lnTo>
                    <a:pt x="31" y="203"/>
                  </a:lnTo>
                  <a:lnTo>
                    <a:pt x="28" y="205"/>
                  </a:lnTo>
                  <a:lnTo>
                    <a:pt x="13" y="224"/>
                  </a:lnTo>
                  <a:lnTo>
                    <a:pt x="3" y="240"/>
                  </a:lnTo>
                  <a:lnTo>
                    <a:pt x="0" y="257"/>
                  </a:lnTo>
                  <a:lnTo>
                    <a:pt x="1" y="273"/>
                  </a:lnTo>
                  <a:lnTo>
                    <a:pt x="6" y="283"/>
                  </a:lnTo>
                  <a:lnTo>
                    <a:pt x="14" y="291"/>
                  </a:lnTo>
                  <a:lnTo>
                    <a:pt x="23" y="298"/>
                  </a:lnTo>
                  <a:lnTo>
                    <a:pt x="32" y="302"/>
                  </a:lnTo>
                  <a:lnTo>
                    <a:pt x="41" y="306"/>
                  </a:lnTo>
                  <a:lnTo>
                    <a:pt x="49" y="307"/>
                  </a:lnTo>
                  <a:lnTo>
                    <a:pt x="54" y="308"/>
                  </a:lnTo>
                  <a:lnTo>
                    <a:pt x="58" y="308"/>
                  </a:lnTo>
                  <a:lnTo>
                    <a:pt x="59" y="308"/>
                  </a:lnTo>
                  <a:lnTo>
                    <a:pt x="61" y="308"/>
                  </a:lnTo>
                  <a:lnTo>
                    <a:pt x="62" y="308"/>
                  </a:lnTo>
                  <a:lnTo>
                    <a:pt x="63" y="308"/>
                  </a:lnTo>
                  <a:lnTo>
                    <a:pt x="1335" y="99"/>
                  </a:lnTo>
                  <a:lnTo>
                    <a:pt x="1337" y="99"/>
                  </a:lnTo>
                  <a:lnTo>
                    <a:pt x="1340" y="97"/>
                  </a:lnTo>
                  <a:lnTo>
                    <a:pt x="1343" y="95"/>
                  </a:lnTo>
                  <a:lnTo>
                    <a:pt x="1345" y="94"/>
                  </a:lnTo>
                  <a:lnTo>
                    <a:pt x="1357" y="81"/>
                  </a:lnTo>
                  <a:lnTo>
                    <a:pt x="1363" y="67"/>
                  </a:lnTo>
                  <a:lnTo>
                    <a:pt x="1367" y="53"/>
                  </a:lnTo>
                  <a:lnTo>
                    <a:pt x="1366" y="40"/>
                  </a:lnTo>
                  <a:lnTo>
                    <a:pt x="1362" y="30"/>
                  </a:lnTo>
                  <a:lnTo>
                    <a:pt x="1356" y="22"/>
                  </a:lnTo>
                  <a:lnTo>
                    <a:pt x="1349" y="15"/>
                  </a:lnTo>
                  <a:lnTo>
                    <a:pt x="1341" y="10"/>
                  </a:lnTo>
                  <a:lnTo>
                    <a:pt x="1333" y="5"/>
                  </a:lnTo>
                  <a:lnTo>
                    <a:pt x="1327" y="2"/>
                  </a:lnTo>
                  <a:lnTo>
                    <a:pt x="1322" y="1"/>
                  </a:lnTo>
                  <a:lnTo>
                    <a:pt x="1319" y="0"/>
                  </a:lnTo>
                  <a:lnTo>
                    <a:pt x="1316" y="0"/>
                  </a:lnTo>
                  <a:lnTo>
                    <a:pt x="1315" y="0"/>
                  </a:lnTo>
                  <a:lnTo>
                    <a:pt x="1313" y="0"/>
                  </a:lnTo>
                  <a:lnTo>
                    <a:pt x="13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75" name="Freeform 1064">
              <a:extLst>
                <a:ext uri="{FF2B5EF4-FFF2-40B4-BE49-F238E27FC236}">
                  <a16:creationId xmlns:a16="http://schemas.microsoft.com/office/drawing/2014/main" id="{29941440-93B7-40B1-AA2B-89B03631F71D}"/>
                </a:ext>
              </a:extLst>
            </p:cNvPr>
            <p:cNvSpPr>
              <a:spLocks/>
            </p:cNvSpPr>
            <p:nvPr/>
          </p:nvSpPr>
          <p:spPr bwMode="auto">
            <a:xfrm>
              <a:off x="494" y="2735"/>
              <a:ext cx="295" cy="52"/>
            </a:xfrm>
            <a:custGeom>
              <a:avLst/>
              <a:gdLst>
                <a:gd name="T0" fmla="*/ 0 w 1288"/>
                <a:gd name="T1" fmla="*/ 0 h 229"/>
                <a:gd name="T2" fmla="*/ 0 w 1288"/>
                <a:gd name="T3" fmla="*/ 0 h 229"/>
                <a:gd name="T4" fmla="*/ 0 w 1288"/>
                <a:gd name="T5" fmla="*/ 0 h 229"/>
                <a:gd name="T6" fmla="*/ 0 w 1288"/>
                <a:gd name="T7" fmla="*/ 0 h 229"/>
                <a:gd name="T8" fmla="*/ 0 w 1288"/>
                <a:gd name="T9" fmla="*/ 0 h 229"/>
                <a:gd name="T10" fmla="*/ 0 w 1288"/>
                <a:gd name="T11" fmla="*/ 0 h 229"/>
                <a:gd name="T12" fmla="*/ 0 w 1288"/>
                <a:gd name="T13" fmla="*/ 0 h 229"/>
                <a:gd name="T14" fmla="*/ 0 w 1288"/>
                <a:gd name="T15" fmla="*/ 0 h 229"/>
                <a:gd name="T16" fmla="*/ 0 w 1288"/>
                <a:gd name="T17" fmla="*/ 0 h 229"/>
                <a:gd name="T18" fmla="*/ 0 w 1288"/>
                <a:gd name="T19" fmla="*/ 0 h 229"/>
                <a:gd name="T20" fmla="*/ 0 w 1288"/>
                <a:gd name="T21" fmla="*/ 0 h 229"/>
                <a:gd name="T22" fmla="*/ 0 w 1288"/>
                <a:gd name="T23" fmla="*/ 0 h 229"/>
                <a:gd name="T24" fmla="*/ 0 w 1288"/>
                <a:gd name="T25" fmla="*/ 0 h 229"/>
                <a:gd name="T26" fmla="*/ 0 w 1288"/>
                <a:gd name="T27" fmla="*/ 0 h 229"/>
                <a:gd name="T28" fmla="*/ 0 w 1288"/>
                <a:gd name="T29" fmla="*/ 0 h 229"/>
                <a:gd name="T30" fmla="*/ 0 w 1288"/>
                <a:gd name="T31" fmla="*/ 0 h 229"/>
                <a:gd name="T32" fmla="*/ 0 w 1288"/>
                <a:gd name="T33" fmla="*/ 0 h 229"/>
                <a:gd name="T34" fmla="*/ 0 w 1288"/>
                <a:gd name="T35" fmla="*/ 0 h 229"/>
                <a:gd name="T36" fmla="*/ 0 w 1288"/>
                <a:gd name="T37" fmla="*/ 0 h 229"/>
                <a:gd name="T38" fmla="*/ 0 w 1288"/>
                <a:gd name="T39" fmla="*/ 0 h 229"/>
                <a:gd name="T40" fmla="*/ 0 w 1288"/>
                <a:gd name="T41" fmla="*/ 0 h 229"/>
                <a:gd name="T42" fmla="*/ 0 w 1288"/>
                <a:gd name="T43" fmla="*/ 0 h 229"/>
                <a:gd name="T44" fmla="*/ 0 w 1288"/>
                <a:gd name="T45" fmla="*/ 0 h 229"/>
                <a:gd name="T46" fmla="*/ 0 w 1288"/>
                <a:gd name="T47" fmla="*/ 0 h 229"/>
                <a:gd name="T48" fmla="*/ 0 w 1288"/>
                <a:gd name="T49" fmla="*/ 0 h 229"/>
                <a:gd name="T50" fmla="*/ 0 w 1288"/>
                <a:gd name="T51" fmla="*/ 0 h 229"/>
                <a:gd name="T52" fmla="*/ 0 w 1288"/>
                <a:gd name="T53" fmla="*/ 0 h 229"/>
                <a:gd name="T54" fmla="*/ 0 w 1288"/>
                <a:gd name="T55" fmla="*/ 0 h 229"/>
                <a:gd name="T56" fmla="*/ 0 w 1288"/>
                <a:gd name="T57" fmla="*/ 0 h 229"/>
                <a:gd name="T58" fmla="*/ 0 w 1288"/>
                <a:gd name="T59" fmla="*/ 0 h 229"/>
                <a:gd name="T60" fmla="*/ 0 w 1288"/>
                <a:gd name="T61" fmla="*/ 0 h 229"/>
                <a:gd name="T62" fmla="*/ 0 w 1288"/>
                <a:gd name="T63" fmla="*/ 0 h 229"/>
                <a:gd name="T64" fmla="*/ 0 w 1288"/>
                <a:gd name="T65" fmla="*/ 0 h 229"/>
                <a:gd name="T66" fmla="*/ 0 w 1288"/>
                <a:gd name="T67" fmla="*/ 0 h 229"/>
                <a:gd name="T68" fmla="*/ 0 w 1288"/>
                <a:gd name="T69" fmla="*/ 0 h 229"/>
                <a:gd name="T70" fmla="*/ 0 w 1288"/>
                <a:gd name="T71" fmla="*/ 0 h 229"/>
                <a:gd name="T72" fmla="*/ 0 w 1288"/>
                <a:gd name="T73" fmla="*/ 0 h 229"/>
                <a:gd name="T74" fmla="*/ 0 w 1288"/>
                <a:gd name="T75" fmla="*/ 0 h 229"/>
                <a:gd name="T76" fmla="*/ 0 w 1288"/>
                <a:gd name="T77" fmla="*/ 0 h 229"/>
                <a:gd name="T78" fmla="*/ 0 w 1288"/>
                <a:gd name="T79" fmla="*/ 0 h 229"/>
                <a:gd name="T80" fmla="*/ 0 w 1288"/>
                <a:gd name="T81" fmla="*/ 0 h 229"/>
                <a:gd name="T82" fmla="*/ 0 w 1288"/>
                <a:gd name="T83" fmla="*/ 0 h 229"/>
                <a:gd name="T84" fmla="*/ 0 w 1288"/>
                <a:gd name="T85" fmla="*/ 0 h 229"/>
                <a:gd name="T86" fmla="*/ 0 w 1288"/>
                <a:gd name="T87" fmla="*/ 0 h 22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88"/>
                <a:gd name="T133" fmla="*/ 0 h 229"/>
                <a:gd name="T134" fmla="*/ 1288 w 1288"/>
                <a:gd name="T135" fmla="*/ 229 h 22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88" h="229">
                  <a:moveTo>
                    <a:pt x="1272" y="0"/>
                  </a:moveTo>
                  <a:lnTo>
                    <a:pt x="1277" y="3"/>
                  </a:lnTo>
                  <a:lnTo>
                    <a:pt x="1283" y="5"/>
                  </a:lnTo>
                  <a:lnTo>
                    <a:pt x="1287" y="8"/>
                  </a:lnTo>
                  <a:lnTo>
                    <a:pt x="1288" y="11"/>
                  </a:lnTo>
                  <a:lnTo>
                    <a:pt x="1288" y="12"/>
                  </a:lnTo>
                  <a:lnTo>
                    <a:pt x="1287" y="14"/>
                  </a:lnTo>
                  <a:lnTo>
                    <a:pt x="1284" y="17"/>
                  </a:lnTo>
                  <a:lnTo>
                    <a:pt x="1281" y="21"/>
                  </a:lnTo>
                  <a:lnTo>
                    <a:pt x="1276" y="22"/>
                  </a:lnTo>
                  <a:lnTo>
                    <a:pt x="1264" y="24"/>
                  </a:lnTo>
                  <a:lnTo>
                    <a:pt x="1248" y="26"/>
                  </a:lnTo>
                  <a:lnTo>
                    <a:pt x="1223" y="30"/>
                  </a:lnTo>
                  <a:lnTo>
                    <a:pt x="1194" y="35"/>
                  </a:lnTo>
                  <a:lnTo>
                    <a:pt x="1160" y="41"/>
                  </a:lnTo>
                  <a:lnTo>
                    <a:pt x="1121" y="47"/>
                  </a:lnTo>
                  <a:lnTo>
                    <a:pt x="1080" y="55"/>
                  </a:lnTo>
                  <a:lnTo>
                    <a:pt x="1033" y="63"/>
                  </a:lnTo>
                  <a:lnTo>
                    <a:pt x="985" y="70"/>
                  </a:lnTo>
                  <a:lnTo>
                    <a:pt x="933" y="78"/>
                  </a:lnTo>
                  <a:lnTo>
                    <a:pt x="878" y="87"/>
                  </a:lnTo>
                  <a:lnTo>
                    <a:pt x="822" y="96"/>
                  </a:lnTo>
                  <a:lnTo>
                    <a:pt x="765" y="107"/>
                  </a:lnTo>
                  <a:lnTo>
                    <a:pt x="707" y="116"/>
                  </a:lnTo>
                  <a:lnTo>
                    <a:pt x="649" y="125"/>
                  </a:lnTo>
                  <a:lnTo>
                    <a:pt x="590" y="135"/>
                  </a:lnTo>
                  <a:lnTo>
                    <a:pt x="532" y="145"/>
                  </a:lnTo>
                  <a:lnTo>
                    <a:pt x="475" y="154"/>
                  </a:lnTo>
                  <a:lnTo>
                    <a:pt x="420" y="163"/>
                  </a:lnTo>
                  <a:lnTo>
                    <a:pt x="365" y="172"/>
                  </a:lnTo>
                  <a:lnTo>
                    <a:pt x="314" y="181"/>
                  </a:lnTo>
                  <a:lnTo>
                    <a:pt x="265" y="189"/>
                  </a:lnTo>
                  <a:lnTo>
                    <a:pt x="219" y="197"/>
                  </a:lnTo>
                  <a:lnTo>
                    <a:pt x="177" y="203"/>
                  </a:lnTo>
                  <a:lnTo>
                    <a:pt x="139" y="210"/>
                  </a:lnTo>
                  <a:lnTo>
                    <a:pt x="106" y="215"/>
                  </a:lnTo>
                  <a:lnTo>
                    <a:pt x="78" y="220"/>
                  </a:lnTo>
                  <a:lnTo>
                    <a:pt x="54" y="224"/>
                  </a:lnTo>
                  <a:lnTo>
                    <a:pt x="37" y="226"/>
                  </a:lnTo>
                  <a:lnTo>
                    <a:pt x="26" y="228"/>
                  </a:lnTo>
                  <a:lnTo>
                    <a:pt x="22" y="229"/>
                  </a:lnTo>
                  <a:lnTo>
                    <a:pt x="14" y="228"/>
                  </a:lnTo>
                  <a:lnTo>
                    <a:pt x="7" y="225"/>
                  </a:lnTo>
                  <a:lnTo>
                    <a:pt x="2" y="223"/>
                  </a:lnTo>
                  <a:lnTo>
                    <a:pt x="0" y="220"/>
                  </a:lnTo>
                  <a:lnTo>
                    <a:pt x="0" y="219"/>
                  </a:lnTo>
                  <a:lnTo>
                    <a:pt x="0" y="216"/>
                  </a:lnTo>
                  <a:lnTo>
                    <a:pt x="2" y="212"/>
                  </a:lnTo>
                  <a:lnTo>
                    <a:pt x="6" y="206"/>
                  </a:lnTo>
                  <a:lnTo>
                    <a:pt x="13" y="198"/>
                  </a:lnTo>
                  <a:lnTo>
                    <a:pt x="18" y="197"/>
                  </a:lnTo>
                  <a:lnTo>
                    <a:pt x="29" y="195"/>
                  </a:lnTo>
                  <a:lnTo>
                    <a:pt x="46" y="193"/>
                  </a:lnTo>
                  <a:lnTo>
                    <a:pt x="70" y="189"/>
                  </a:lnTo>
                  <a:lnTo>
                    <a:pt x="100" y="184"/>
                  </a:lnTo>
                  <a:lnTo>
                    <a:pt x="134" y="178"/>
                  </a:lnTo>
                  <a:lnTo>
                    <a:pt x="171" y="173"/>
                  </a:lnTo>
                  <a:lnTo>
                    <a:pt x="214" y="167"/>
                  </a:lnTo>
                  <a:lnTo>
                    <a:pt x="260" y="159"/>
                  </a:lnTo>
                  <a:lnTo>
                    <a:pt x="309" y="151"/>
                  </a:lnTo>
                  <a:lnTo>
                    <a:pt x="361" y="143"/>
                  </a:lnTo>
                  <a:lnTo>
                    <a:pt x="415" y="134"/>
                  </a:lnTo>
                  <a:lnTo>
                    <a:pt x="471" y="126"/>
                  </a:lnTo>
                  <a:lnTo>
                    <a:pt x="528" y="117"/>
                  </a:lnTo>
                  <a:lnTo>
                    <a:pt x="585" y="108"/>
                  </a:lnTo>
                  <a:lnTo>
                    <a:pt x="644" y="99"/>
                  </a:lnTo>
                  <a:lnTo>
                    <a:pt x="702" y="90"/>
                  </a:lnTo>
                  <a:lnTo>
                    <a:pt x="761" y="81"/>
                  </a:lnTo>
                  <a:lnTo>
                    <a:pt x="817" y="72"/>
                  </a:lnTo>
                  <a:lnTo>
                    <a:pt x="873" y="63"/>
                  </a:lnTo>
                  <a:lnTo>
                    <a:pt x="926" y="55"/>
                  </a:lnTo>
                  <a:lnTo>
                    <a:pt x="978" y="46"/>
                  </a:lnTo>
                  <a:lnTo>
                    <a:pt x="1028" y="38"/>
                  </a:lnTo>
                  <a:lnTo>
                    <a:pt x="1073" y="31"/>
                  </a:lnTo>
                  <a:lnTo>
                    <a:pt x="1115" y="25"/>
                  </a:lnTo>
                  <a:lnTo>
                    <a:pt x="1154" y="18"/>
                  </a:lnTo>
                  <a:lnTo>
                    <a:pt x="1186" y="13"/>
                  </a:lnTo>
                  <a:lnTo>
                    <a:pt x="1216" y="9"/>
                  </a:lnTo>
                  <a:lnTo>
                    <a:pt x="1238" y="5"/>
                  </a:lnTo>
                  <a:lnTo>
                    <a:pt x="1257" y="3"/>
                  </a:lnTo>
                  <a:lnTo>
                    <a:pt x="1268" y="1"/>
                  </a:lnTo>
                  <a:lnTo>
                    <a:pt x="1272"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76" name="Freeform 1065">
              <a:extLst>
                <a:ext uri="{FF2B5EF4-FFF2-40B4-BE49-F238E27FC236}">
                  <a16:creationId xmlns:a16="http://schemas.microsoft.com/office/drawing/2014/main" id="{D07774F3-4DF5-41E8-89DC-5E66B921B327}"/>
                </a:ext>
              </a:extLst>
            </p:cNvPr>
            <p:cNvSpPr>
              <a:spLocks/>
            </p:cNvSpPr>
            <p:nvPr/>
          </p:nvSpPr>
          <p:spPr bwMode="auto">
            <a:xfrm>
              <a:off x="487" y="2770"/>
              <a:ext cx="77" cy="108"/>
            </a:xfrm>
            <a:custGeom>
              <a:avLst/>
              <a:gdLst>
                <a:gd name="T0" fmla="*/ 0 w 336"/>
                <a:gd name="T1" fmla="*/ 0 h 471"/>
                <a:gd name="T2" fmla="*/ 0 w 336"/>
                <a:gd name="T3" fmla="*/ 0 h 471"/>
                <a:gd name="T4" fmla="*/ 0 w 336"/>
                <a:gd name="T5" fmla="*/ 0 h 471"/>
                <a:gd name="T6" fmla="*/ 0 w 336"/>
                <a:gd name="T7" fmla="*/ 0 h 471"/>
                <a:gd name="T8" fmla="*/ 0 w 336"/>
                <a:gd name="T9" fmla="*/ 0 h 471"/>
                <a:gd name="T10" fmla="*/ 0 w 336"/>
                <a:gd name="T11" fmla="*/ 0 h 471"/>
                <a:gd name="T12" fmla="*/ 0 w 336"/>
                <a:gd name="T13" fmla="*/ 0 h 471"/>
                <a:gd name="T14" fmla="*/ 0 w 336"/>
                <a:gd name="T15" fmla="*/ 0 h 471"/>
                <a:gd name="T16" fmla="*/ 0 w 336"/>
                <a:gd name="T17" fmla="*/ 0 h 471"/>
                <a:gd name="T18" fmla="*/ 0 w 336"/>
                <a:gd name="T19" fmla="*/ 0 h 471"/>
                <a:gd name="T20" fmla="*/ 0 w 336"/>
                <a:gd name="T21" fmla="*/ 0 h 471"/>
                <a:gd name="T22" fmla="*/ 0 w 336"/>
                <a:gd name="T23" fmla="*/ 0 h 471"/>
                <a:gd name="T24" fmla="*/ 0 w 336"/>
                <a:gd name="T25" fmla="*/ 0 h 471"/>
                <a:gd name="T26" fmla="*/ 0 w 336"/>
                <a:gd name="T27" fmla="*/ 0 h 471"/>
                <a:gd name="T28" fmla="*/ 0 w 336"/>
                <a:gd name="T29" fmla="*/ 0 h 471"/>
                <a:gd name="T30" fmla="*/ 0 w 336"/>
                <a:gd name="T31" fmla="*/ 0 h 471"/>
                <a:gd name="T32" fmla="*/ 0 w 336"/>
                <a:gd name="T33" fmla="*/ 0 h 471"/>
                <a:gd name="T34" fmla="*/ 0 w 336"/>
                <a:gd name="T35" fmla="*/ 0 h 471"/>
                <a:gd name="T36" fmla="*/ 0 w 336"/>
                <a:gd name="T37" fmla="*/ 0 h 4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6"/>
                <a:gd name="T58" fmla="*/ 0 h 471"/>
                <a:gd name="T59" fmla="*/ 336 w 336"/>
                <a:gd name="T60" fmla="*/ 471 h 4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6" h="471">
                  <a:moveTo>
                    <a:pt x="300" y="8"/>
                  </a:moveTo>
                  <a:lnTo>
                    <a:pt x="3" y="441"/>
                  </a:lnTo>
                  <a:lnTo>
                    <a:pt x="0" y="449"/>
                  </a:lnTo>
                  <a:lnTo>
                    <a:pt x="0" y="455"/>
                  </a:lnTo>
                  <a:lnTo>
                    <a:pt x="3" y="463"/>
                  </a:lnTo>
                  <a:lnTo>
                    <a:pt x="8" y="468"/>
                  </a:lnTo>
                  <a:lnTo>
                    <a:pt x="16" y="471"/>
                  </a:lnTo>
                  <a:lnTo>
                    <a:pt x="22" y="471"/>
                  </a:lnTo>
                  <a:lnTo>
                    <a:pt x="30" y="468"/>
                  </a:lnTo>
                  <a:lnTo>
                    <a:pt x="35" y="463"/>
                  </a:lnTo>
                  <a:lnTo>
                    <a:pt x="332" y="31"/>
                  </a:lnTo>
                  <a:lnTo>
                    <a:pt x="335" y="23"/>
                  </a:lnTo>
                  <a:lnTo>
                    <a:pt x="336" y="16"/>
                  </a:lnTo>
                  <a:lnTo>
                    <a:pt x="332" y="9"/>
                  </a:lnTo>
                  <a:lnTo>
                    <a:pt x="327" y="3"/>
                  </a:lnTo>
                  <a:lnTo>
                    <a:pt x="319" y="0"/>
                  </a:lnTo>
                  <a:lnTo>
                    <a:pt x="313" y="0"/>
                  </a:lnTo>
                  <a:lnTo>
                    <a:pt x="305" y="3"/>
                  </a:lnTo>
                  <a:lnTo>
                    <a:pt x="30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77" name="Freeform 1066">
              <a:extLst>
                <a:ext uri="{FF2B5EF4-FFF2-40B4-BE49-F238E27FC236}">
                  <a16:creationId xmlns:a16="http://schemas.microsoft.com/office/drawing/2014/main" id="{800261C5-F0A5-479C-84F4-D91992329ABD}"/>
                </a:ext>
              </a:extLst>
            </p:cNvPr>
            <p:cNvSpPr>
              <a:spLocks/>
            </p:cNvSpPr>
            <p:nvPr/>
          </p:nvSpPr>
          <p:spPr bwMode="auto">
            <a:xfrm>
              <a:off x="669" y="2992"/>
              <a:ext cx="27" cy="19"/>
            </a:xfrm>
            <a:custGeom>
              <a:avLst/>
              <a:gdLst>
                <a:gd name="T0" fmla="*/ 0 w 119"/>
                <a:gd name="T1" fmla="*/ 0 h 85"/>
                <a:gd name="T2" fmla="*/ 0 w 119"/>
                <a:gd name="T3" fmla="*/ 0 h 85"/>
                <a:gd name="T4" fmla="*/ 0 w 119"/>
                <a:gd name="T5" fmla="*/ 0 h 85"/>
                <a:gd name="T6" fmla="*/ 0 w 119"/>
                <a:gd name="T7" fmla="*/ 0 h 85"/>
                <a:gd name="T8" fmla="*/ 0 w 119"/>
                <a:gd name="T9" fmla="*/ 0 h 85"/>
                <a:gd name="T10" fmla="*/ 0 w 119"/>
                <a:gd name="T11" fmla="*/ 0 h 85"/>
                <a:gd name="T12" fmla="*/ 0 w 119"/>
                <a:gd name="T13" fmla="*/ 0 h 85"/>
                <a:gd name="T14" fmla="*/ 0 w 119"/>
                <a:gd name="T15" fmla="*/ 0 h 85"/>
                <a:gd name="T16" fmla="*/ 0 w 119"/>
                <a:gd name="T17" fmla="*/ 0 h 85"/>
                <a:gd name="T18" fmla="*/ 0 w 119"/>
                <a:gd name="T19" fmla="*/ 0 h 85"/>
                <a:gd name="T20" fmla="*/ 0 w 119"/>
                <a:gd name="T21" fmla="*/ 0 h 85"/>
                <a:gd name="T22" fmla="*/ 0 w 119"/>
                <a:gd name="T23" fmla="*/ 0 h 85"/>
                <a:gd name="T24" fmla="*/ 0 w 119"/>
                <a:gd name="T25" fmla="*/ 0 h 85"/>
                <a:gd name="T26" fmla="*/ 0 w 119"/>
                <a:gd name="T27" fmla="*/ 0 h 85"/>
                <a:gd name="T28" fmla="*/ 0 w 119"/>
                <a:gd name="T29" fmla="*/ 0 h 85"/>
                <a:gd name="T30" fmla="*/ 0 w 119"/>
                <a:gd name="T31" fmla="*/ 0 h 85"/>
                <a:gd name="T32" fmla="*/ 0 w 119"/>
                <a:gd name="T33" fmla="*/ 0 h 85"/>
                <a:gd name="T34" fmla="*/ 0 w 119"/>
                <a:gd name="T35" fmla="*/ 0 h 85"/>
                <a:gd name="T36" fmla="*/ 0 w 119"/>
                <a:gd name="T37" fmla="*/ 0 h 85"/>
                <a:gd name="T38" fmla="*/ 0 w 119"/>
                <a:gd name="T39" fmla="*/ 0 h 85"/>
                <a:gd name="T40" fmla="*/ 0 w 119"/>
                <a:gd name="T41" fmla="*/ 0 h 85"/>
                <a:gd name="T42" fmla="*/ 0 w 119"/>
                <a:gd name="T43" fmla="*/ 0 h 85"/>
                <a:gd name="T44" fmla="*/ 0 w 119"/>
                <a:gd name="T45" fmla="*/ 0 h 85"/>
                <a:gd name="T46" fmla="*/ 0 w 119"/>
                <a:gd name="T47" fmla="*/ 0 h 85"/>
                <a:gd name="T48" fmla="*/ 0 w 119"/>
                <a:gd name="T49" fmla="*/ 0 h 85"/>
                <a:gd name="T50" fmla="*/ 0 w 119"/>
                <a:gd name="T51" fmla="*/ 0 h 85"/>
                <a:gd name="T52" fmla="*/ 0 w 119"/>
                <a:gd name="T53" fmla="*/ 0 h 85"/>
                <a:gd name="T54" fmla="*/ 0 w 119"/>
                <a:gd name="T55" fmla="*/ 0 h 85"/>
                <a:gd name="T56" fmla="*/ 0 w 119"/>
                <a:gd name="T57" fmla="*/ 0 h 85"/>
                <a:gd name="T58" fmla="*/ 0 w 119"/>
                <a:gd name="T59" fmla="*/ 0 h 85"/>
                <a:gd name="T60" fmla="*/ 0 w 119"/>
                <a:gd name="T61" fmla="*/ 0 h 85"/>
                <a:gd name="T62" fmla="*/ 0 w 119"/>
                <a:gd name="T63" fmla="*/ 0 h 85"/>
                <a:gd name="T64" fmla="*/ 0 w 119"/>
                <a:gd name="T65" fmla="*/ 0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9"/>
                <a:gd name="T100" fmla="*/ 0 h 85"/>
                <a:gd name="T101" fmla="*/ 119 w 119"/>
                <a:gd name="T102" fmla="*/ 85 h 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9" h="85">
                  <a:moveTo>
                    <a:pt x="0" y="43"/>
                  </a:moveTo>
                  <a:lnTo>
                    <a:pt x="2" y="52"/>
                  </a:lnTo>
                  <a:lnTo>
                    <a:pt x="6" y="59"/>
                  </a:lnTo>
                  <a:lnTo>
                    <a:pt x="11" y="67"/>
                  </a:lnTo>
                  <a:lnTo>
                    <a:pt x="17" y="74"/>
                  </a:lnTo>
                  <a:lnTo>
                    <a:pt x="26" y="79"/>
                  </a:lnTo>
                  <a:lnTo>
                    <a:pt x="37" y="83"/>
                  </a:lnTo>
                  <a:lnTo>
                    <a:pt x="49" y="84"/>
                  </a:lnTo>
                  <a:lnTo>
                    <a:pt x="60" y="85"/>
                  </a:lnTo>
                  <a:lnTo>
                    <a:pt x="72" y="84"/>
                  </a:lnTo>
                  <a:lnTo>
                    <a:pt x="84" y="83"/>
                  </a:lnTo>
                  <a:lnTo>
                    <a:pt x="93" y="79"/>
                  </a:lnTo>
                  <a:lnTo>
                    <a:pt x="102" y="74"/>
                  </a:lnTo>
                  <a:lnTo>
                    <a:pt x="108" y="67"/>
                  </a:lnTo>
                  <a:lnTo>
                    <a:pt x="114" y="59"/>
                  </a:lnTo>
                  <a:lnTo>
                    <a:pt x="118" y="52"/>
                  </a:lnTo>
                  <a:lnTo>
                    <a:pt x="119" y="43"/>
                  </a:lnTo>
                  <a:lnTo>
                    <a:pt x="118" y="33"/>
                  </a:lnTo>
                  <a:lnTo>
                    <a:pt x="114" y="26"/>
                  </a:lnTo>
                  <a:lnTo>
                    <a:pt x="108" y="18"/>
                  </a:lnTo>
                  <a:lnTo>
                    <a:pt x="102" y="11"/>
                  </a:lnTo>
                  <a:lnTo>
                    <a:pt x="93" y="6"/>
                  </a:lnTo>
                  <a:lnTo>
                    <a:pt x="84" y="2"/>
                  </a:lnTo>
                  <a:lnTo>
                    <a:pt x="72" y="1"/>
                  </a:lnTo>
                  <a:lnTo>
                    <a:pt x="60" y="0"/>
                  </a:lnTo>
                  <a:lnTo>
                    <a:pt x="49" y="1"/>
                  </a:lnTo>
                  <a:lnTo>
                    <a:pt x="37" y="2"/>
                  </a:lnTo>
                  <a:lnTo>
                    <a:pt x="26" y="6"/>
                  </a:lnTo>
                  <a:lnTo>
                    <a:pt x="17" y="11"/>
                  </a:lnTo>
                  <a:lnTo>
                    <a:pt x="11" y="18"/>
                  </a:lnTo>
                  <a:lnTo>
                    <a:pt x="6" y="26"/>
                  </a:lnTo>
                  <a:lnTo>
                    <a:pt x="2" y="33"/>
                  </a:lnTo>
                  <a:lnTo>
                    <a:pt x="0"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78" name="Freeform 1067">
              <a:extLst>
                <a:ext uri="{FF2B5EF4-FFF2-40B4-BE49-F238E27FC236}">
                  <a16:creationId xmlns:a16="http://schemas.microsoft.com/office/drawing/2014/main" id="{F3A65F1F-8099-444A-88C3-9568604E49F1}"/>
                </a:ext>
              </a:extLst>
            </p:cNvPr>
            <p:cNvSpPr>
              <a:spLocks/>
            </p:cNvSpPr>
            <p:nvPr/>
          </p:nvSpPr>
          <p:spPr bwMode="auto">
            <a:xfrm>
              <a:off x="351" y="2992"/>
              <a:ext cx="27" cy="19"/>
            </a:xfrm>
            <a:custGeom>
              <a:avLst/>
              <a:gdLst>
                <a:gd name="T0" fmla="*/ 0 w 119"/>
                <a:gd name="T1" fmla="*/ 0 h 84"/>
                <a:gd name="T2" fmla="*/ 0 w 119"/>
                <a:gd name="T3" fmla="*/ 0 h 84"/>
                <a:gd name="T4" fmla="*/ 0 w 119"/>
                <a:gd name="T5" fmla="*/ 0 h 84"/>
                <a:gd name="T6" fmla="*/ 0 w 119"/>
                <a:gd name="T7" fmla="*/ 0 h 84"/>
                <a:gd name="T8" fmla="*/ 0 w 119"/>
                <a:gd name="T9" fmla="*/ 0 h 84"/>
                <a:gd name="T10" fmla="*/ 0 w 119"/>
                <a:gd name="T11" fmla="*/ 0 h 84"/>
                <a:gd name="T12" fmla="*/ 0 w 119"/>
                <a:gd name="T13" fmla="*/ 0 h 84"/>
                <a:gd name="T14" fmla="*/ 0 w 119"/>
                <a:gd name="T15" fmla="*/ 0 h 84"/>
                <a:gd name="T16" fmla="*/ 0 w 119"/>
                <a:gd name="T17" fmla="*/ 0 h 84"/>
                <a:gd name="T18" fmla="*/ 0 w 119"/>
                <a:gd name="T19" fmla="*/ 0 h 84"/>
                <a:gd name="T20" fmla="*/ 0 w 119"/>
                <a:gd name="T21" fmla="*/ 0 h 84"/>
                <a:gd name="T22" fmla="*/ 0 w 119"/>
                <a:gd name="T23" fmla="*/ 0 h 84"/>
                <a:gd name="T24" fmla="*/ 0 w 119"/>
                <a:gd name="T25" fmla="*/ 0 h 84"/>
                <a:gd name="T26" fmla="*/ 0 w 119"/>
                <a:gd name="T27" fmla="*/ 0 h 84"/>
                <a:gd name="T28" fmla="*/ 0 w 119"/>
                <a:gd name="T29" fmla="*/ 0 h 84"/>
                <a:gd name="T30" fmla="*/ 0 w 119"/>
                <a:gd name="T31" fmla="*/ 0 h 84"/>
                <a:gd name="T32" fmla="*/ 0 w 119"/>
                <a:gd name="T33" fmla="*/ 0 h 84"/>
                <a:gd name="T34" fmla="*/ 0 w 119"/>
                <a:gd name="T35" fmla="*/ 0 h 84"/>
                <a:gd name="T36" fmla="*/ 0 w 119"/>
                <a:gd name="T37" fmla="*/ 0 h 84"/>
                <a:gd name="T38" fmla="*/ 0 w 119"/>
                <a:gd name="T39" fmla="*/ 0 h 84"/>
                <a:gd name="T40" fmla="*/ 0 w 119"/>
                <a:gd name="T41" fmla="*/ 0 h 84"/>
                <a:gd name="T42" fmla="*/ 0 w 119"/>
                <a:gd name="T43" fmla="*/ 0 h 84"/>
                <a:gd name="T44" fmla="*/ 0 w 119"/>
                <a:gd name="T45" fmla="*/ 0 h 84"/>
                <a:gd name="T46" fmla="*/ 0 w 119"/>
                <a:gd name="T47" fmla="*/ 0 h 84"/>
                <a:gd name="T48" fmla="*/ 0 w 119"/>
                <a:gd name="T49" fmla="*/ 0 h 84"/>
                <a:gd name="T50" fmla="*/ 0 w 119"/>
                <a:gd name="T51" fmla="*/ 0 h 84"/>
                <a:gd name="T52" fmla="*/ 0 w 119"/>
                <a:gd name="T53" fmla="*/ 0 h 84"/>
                <a:gd name="T54" fmla="*/ 0 w 119"/>
                <a:gd name="T55" fmla="*/ 0 h 84"/>
                <a:gd name="T56" fmla="*/ 0 w 119"/>
                <a:gd name="T57" fmla="*/ 0 h 84"/>
                <a:gd name="T58" fmla="*/ 0 w 119"/>
                <a:gd name="T59" fmla="*/ 0 h 84"/>
                <a:gd name="T60" fmla="*/ 0 w 119"/>
                <a:gd name="T61" fmla="*/ 0 h 84"/>
                <a:gd name="T62" fmla="*/ 0 w 119"/>
                <a:gd name="T63" fmla="*/ 0 h 84"/>
                <a:gd name="T64" fmla="*/ 0 w 119"/>
                <a:gd name="T65" fmla="*/ 0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9"/>
                <a:gd name="T100" fmla="*/ 0 h 84"/>
                <a:gd name="T101" fmla="*/ 119 w 119"/>
                <a:gd name="T102" fmla="*/ 84 h 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9" h="84">
                  <a:moveTo>
                    <a:pt x="0" y="43"/>
                  </a:moveTo>
                  <a:lnTo>
                    <a:pt x="2" y="52"/>
                  </a:lnTo>
                  <a:lnTo>
                    <a:pt x="6" y="59"/>
                  </a:lnTo>
                  <a:lnTo>
                    <a:pt x="11" y="66"/>
                  </a:lnTo>
                  <a:lnTo>
                    <a:pt x="17" y="72"/>
                  </a:lnTo>
                  <a:lnTo>
                    <a:pt x="26" y="78"/>
                  </a:lnTo>
                  <a:lnTo>
                    <a:pt x="35" y="82"/>
                  </a:lnTo>
                  <a:lnTo>
                    <a:pt x="47" y="83"/>
                  </a:lnTo>
                  <a:lnTo>
                    <a:pt x="59" y="84"/>
                  </a:lnTo>
                  <a:lnTo>
                    <a:pt x="71" y="83"/>
                  </a:lnTo>
                  <a:lnTo>
                    <a:pt x="82" y="82"/>
                  </a:lnTo>
                  <a:lnTo>
                    <a:pt x="93" y="78"/>
                  </a:lnTo>
                  <a:lnTo>
                    <a:pt x="102" y="72"/>
                  </a:lnTo>
                  <a:lnTo>
                    <a:pt x="108" y="66"/>
                  </a:lnTo>
                  <a:lnTo>
                    <a:pt x="114" y="59"/>
                  </a:lnTo>
                  <a:lnTo>
                    <a:pt x="117" y="52"/>
                  </a:lnTo>
                  <a:lnTo>
                    <a:pt x="119" y="43"/>
                  </a:lnTo>
                  <a:lnTo>
                    <a:pt x="117" y="33"/>
                  </a:lnTo>
                  <a:lnTo>
                    <a:pt x="114" y="26"/>
                  </a:lnTo>
                  <a:lnTo>
                    <a:pt x="108" y="18"/>
                  </a:lnTo>
                  <a:lnTo>
                    <a:pt x="102" y="11"/>
                  </a:lnTo>
                  <a:lnTo>
                    <a:pt x="93" y="6"/>
                  </a:lnTo>
                  <a:lnTo>
                    <a:pt x="82" y="2"/>
                  </a:lnTo>
                  <a:lnTo>
                    <a:pt x="71" y="1"/>
                  </a:lnTo>
                  <a:lnTo>
                    <a:pt x="59" y="0"/>
                  </a:lnTo>
                  <a:lnTo>
                    <a:pt x="47" y="1"/>
                  </a:lnTo>
                  <a:lnTo>
                    <a:pt x="35" y="2"/>
                  </a:lnTo>
                  <a:lnTo>
                    <a:pt x="26" y="6"/>
                  </a:lnTo>
                  <a:lnTo>
                    <a:pt x="17" y="11"/>
                  </a:lnTo>
                  <a:lnTo>
                    <a:pt x="11" y="18"/>
                  </a:lnTo>
                  <a:lnTo>
                    <a:pt x="6" y="26"/>
                  </a:lnTo>
                  <a:lnTo>
                    <a:pt x="2" y="33"/>
                  </a:lnTo>
                  <a:lnTo>
                    <a:pt x="0"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79" name="Freeform 1068">
              <a:extLst>
                <a:ext uri="{FF2B5EF4-FFF2-40B4-BE49-F238E27FC236}">
                  <a16:creationId xmlns:a16="http://schemas.microsoft.com/office/drawing/2014/main" id="{105B1EAE-B53C-449A-B730-E40EF150DEE3}"/>
                </a:ext>
              </a:extLst>
            </p:cNvPr>
            <p:cNvSpPr>
              <a:spLocks/>
            </p:cNvSpPr>
            <p:nvPr/>
          </p:nvSpPr>
          <p:spPr bwMode="auto">
            <a:xfrm>
              <a:off x="786" y="2993"/>
              <a:ext cx="27" cy="19"/>
            </a:xfrm>
            <a:custGeom>
              <a:avLst/>
              <a:gdLst>
                <a:gd name="T0" fmla="*/ 0 w 118"/>
                <a:gd name="T1" fmla="*/ 0 h 84"/>
                <a:gd name="T2" fmla="*/ 0 w 118"/>
                <a:gd name="T3" fmla="*/ 0 h 84"/>
                <a:gd name="T4" fmla="*/ 0 w 118"/>
                <a:gd name="T5" fmla="*/ 0 h 84"/>
                <a:gd name="T6" fmla="*/ 0 w 118"/>
                <a:gd name="T7" fmla="*/ 0 h 84"/>
                <a:gd name="T8" fmla="*/ 0 w 118"/>
                <a:gd name="T9" fmla="*/ 0 h 84"/>
                <a:gd name="T10" fmla="*/ 0 w 118"/>
                <a:gd name="T11" fmla="*/ 0 h 84"/>
                <a:gd name="T12" fmla="*/ 0 w 118"/>
                <a:gd name="T13" fmla="*/ 0 h 84"/>
                <a:gd name="T14" fmla="*/ 0 w 118"/>
                <a:gd name="T15" fmla="*/ 0 h 84"/>
                <a:gd name="T16" fmla="*/ 0 w 118"/>
                <a:gd name="T17" fmla="*/ 0 h 84"/>
                <a:gd name="T18" fmla="*/ 0 w 118"/>
                <a:gd name="T19" fmla="*/ 0 h 84"/>
                <a:gd name="T20" fmla="*/ 0 w 118"/>
                <a:gd name="T21" fmla="*/ 0 h 84"/>
                <a:gd name="T22" fmla="*/ 0 w 118"/>
                <a:gd name="T23" fmla="*/ 0 h 84"/>
                <a:gd name="T24" fmla="*/ 0 w 118"/>
                <a:gd name="T25" fmla="*/ 0 h 84"/>
                <a:gd name="T26" fmla="*/ 0 w 118"/>
                <a:gd name="T27" fmla="*/ 0 h 84"/>
                <a:gd name="T28" fmla="*/ 0 w 118"/>
                <a:gd name="T29" fmla="*/ 0 h 84"/>
                <a:gd name="T30" fmla="*/ 0 w 118"/>
                <a:gd name="T31" fmla="*/ 0 h 84"/>
                <a:gd name="T32" fmla="*/ 0 w 118"/>
                <a:gd name="T33" fmla="*/ 0 h 84"/>
                <a:gd name="T34" fmla="*/ 0 w 118"/>
                <a:gd name="T35" fmla="*/ 0 h 84"/>
                <a:gd name="T36" fmla="*/ 0 w 118"/>
                <a:gd name="T37" fmla="*/ 0 h 84"/>
                <a:gd name="T38" fmla="*/ 0 w 118"/>
                <a:gd name="T39" fmla="*/ 0 h 84"/>
                <a:gd name="T40" fmla="*/ 0 w 118"/>
                <a:gd name="T41" fmla="*/ 0 h 84"/>
                <a:gd name="T42" fmla="*/ 0 w 118"/>
                <a:gd name="T43" fmla="*/ 0 h 84"/>
                <a:gd name="T44" fmla="*/ 0 w 118"/>
                <a:gd name="T45" fmla="*/ 0 h 84"/>
                <a:gd name="T46" fmla="*/ 0 w 118"/>
                <a:gd name="T47" fmla="*/ 0 h 84"/>
                <a:gd name="T48" fmla="*/ 0 w 118"/>
                <a:gd name="T49" fmla="*/ 0 h 84"/>
                <a:gd name="T50" fmla="*/ 0 w 118"/>
                <a:gd name="T51" fmla="*/ 0 h 84"/>
                <a:gd name="T52" fmla="*/ 0 w 118"/>
                <a:gd name="T53" fmla="*/ 0 h 84"/>
                <a:gd name="T54" fmla="*/ 0 w 118"/>
                <a:gd name="T55" fmla="*/ 0 h 84"/>
                <a:gd name="T56" fmla="*/ 0 w 118"/>
                <a:gd name="T57" fmla="*/ 0 h 84"/>
                <a:gd name="T58" fmla="*/ 0 w 118"/>
                <a:gd name="T59" fmla="*/ 0 h 84"/>
                <a:gd name="T60" fmla="*/ 0 w 118"/>
                <a:gd name="T61" fmla="*/ 0 h 84"/>
                <a:gd name="T62" fmla="*/ 0 w 118"/>
                <a:gd name="T63" fmla="*/ 0 h 84"/>
                <a:gd name="T64" fmla="*/ 0 w 118"/>
                <a:gd name="T65" fmla="*/ 0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8"/>
                <a:gd name="T100" fmla="*/ 0 h 84"/>
                <a:gd name="T101" fmla="*/ 118 w 118"/>
                <a:gd name="T102" fmla="*/ 84 h 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8" h="84">
                  <a:moveTo>
                    <a:pt x="0" y="41"/>
                  </a:moveTo>
                  <a:lnTo>
                    <a:pt x="1" y="50"/>
                  </a:lnTo>
                  <a:lnTo>
                    <a:pt x="5" y="58"/>
                  </a:lnTo>
                  <a:lnTo>
                    <a:pt x="10" y="66"/>
                  </a:lnTo>
                  <a:lnTo>
                    <a:pt x="16" y="72"/>
                  </a:lnTo>
                  <a:lnTo>
                    <a:pt x="26" y="78"/>
                  </a:lnTo>
                  <a:lnTo>
                    <a:pt x="35" y="81"/>
                  </a:lnTo>
                  <a:lnTo>
                    <a:pt x="46" y="83"/>
                  </a:lnTo>
                  <a:lnTo>
                    <a:pt x="58" y="84"/>
                  </a:lnTo>
                  <a:lnTo>
                    <a:pt x="70" y="83"/>
                  </a:lnTo>
                  <a:lnTo>
                    <a:pt x="82" y="81"/>
                  </a:lnTo>
                  <a:lnTo>
                    <a:pt x="92" y="78"/>
                  </a:lnTo>
                  <a:lnTo>
                    <a:pt x="101" y="72"/>
                  </a:lnTo>
                  <a:lnTo>
                    <a:pt x="108" y="66"/>
                  </a:lnTo>
                  <a:lnTo>
                    <a:pt x="113" y="58"/>
                  </a:lnTo>
                  <a:lnTo>
                    <a:pt x="117" y="50"/>
                  </a:lnTo>
                  <a:lnTo>
                    <a:pt x="118" y="41"/>
                  </a:lnTo>
                  <a:lnTo>
                    <a:pt x="117" y="32"/>
                  </a:lnTo>
                  <a:lnTo>
                    <a:pt x="113" y="24"/>
                  </a:lnTo>
                  <a:lnTo>
                    <a:pt x="108" y="18"/>
                  </a:lnTo>
                  <a:lnTo>
                    <a:pt x="101" y="11"/>
                  </a:lnTo>
                  <a:lnTo>
                    <a:pt x="92" y="6"/>
                  </a:lnTo>
                  <a:lnTo>
                    <a:pt x="82" y="2"/>
                  </a:lnTo>
                  <a:lnTo>
                    <a:pt x="70" y="1"/>
                  </a:lnTo>
                  <a:lnTo>
                    <a:pt x="58" y="0"/>
                  </a:lnTo>
                  <a:lnTo>
                    <a:pt x="46" y="1"/>
                  </a:lnTo>
                  <a:lnTo>
                    <a:pt x="35" y="2"/>
                  </a:lnTo>
                  <a:lnTo>
                    <a:pt x="26" y="6"/>
                  </a:lnTo>
                  <a:lnTo>
                    <a:pt x="16" y="11"/>
                  </a:lnTo>
                  <a:lnTo>
                    <a:pt x="10" y="18"/>
                  </a:lnTo>
                  <a:lnTo>
                    <a:pt x="5" y="24"/>
                  </a:lnTo>
                  <a:lnTo>
                    <a:pt x="1" y="32"/>
                  </a:lnTo>
                  <a:lnTo>
                    <a:pt x="0"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80" name="Freeform 1069">
              <a:extLst>
                <a:ext uri="{FF2B5EF4-FFF2-40B4-BE49-F238E27FC236}">
                  <a16:creationId xmlns:a16="http://schemas.microsoft.com/office/drawing/2014/main" id="{0CC24378-4802-4364-904E-AB1CE4154DF6}"/>
                </a:ext>
              </a:extLst>
            </p:cNvPr>
            <p:cNvSpPr>
              <a:spLocks/>
            </p:cNvSpPr>
            <p:nvPr/>
          </p:nvSpPr>
          <p:spPr bwMode="auto">
            <a:xfrm>
              <a:off x="361" y="2887"/>
              <a:ext cx="45" cy="120"/>
            </a:xfrm>
            <a:custGeom>
              <a:avLst/>
              <a:gdLst>
                <a:gd name="T0" fmla="*/ 0 w 198"/>
                <a:gd name="T1" fmla="*/ 0 h 526"/>
                <a:gd name="T2" fmla="*/ 0 w 198"/>
                <a:gd name="T3" fmla="*/ 0 h 526"/>
                <a:gd name="T4" fmla="*/ 0 w 198"/>
                <a:gd name="T5" fmla="*/ 0 h 526"/>
                <a:gd name="T6" fmla="*/ 0 w 198"/>
                <a:gd name="T7" fmla="*/ 0 h 526"/>
                <a:gd name="T8" fmla="*/ 0 w 198"/>
                <a:gd name="T9" fmla="*/ 0 h 526"/>
                <a:gd name="T10" fmla="*/ 0 w 198"/>
                <a:gd name="T11" fmla="*/ 0 h 526"/>
                <a:gd name="T12" fmla="*/ 0 w 198"/>
                <a:gd name="T13" fmla="*/ 0 h 526"/>
                <a:gd name="T14" fmla="*/ 0 w 198"/>
                <a:gd name="T15" fmla="*/ 0 h 526"/>
                <a:gd name="T16" fmla="*/ 0 w 198"/>
                <a:gd name="T17" fmla="*/ 0 h 526"/>
                <a:gd name="T18" fmla="*/ 0 w 198"/>
                <a:gd name="T19" fmla="*/ 0 h 526"/>
                <a:gd name="T20" fmla="*/ 0 w 198"/>
                <a:gd name="T21" fmla="*/ 0 h 526"/>
                <a:gd name="T22" fmla="*/ 0 w 198"/>
                <a:gd name="T23" fmla="*/ 0 h 526"/>
                <a:gd name="T24" fmla="*/ 0 w 198"/>
                <a:gd name="T25" fmla="*/ 0 h 526"/>
                <a:gd name="T26" fmla="*/ 0 w 198"/>
                <a:gd name="T27" fmla="*/ 0 h 526"/>
                <a:gd name="T28" fmla="*/ 0 w 198"/>
                <a:gd name="T29" fmla="*/ 0 h 526"/>
                <a:gd name="T30" fmla="*/ 0 w 198"/>
                <a:gd name="T31" fmla="*/ 0 h 526"/>
                <a:gd name="T32" fmla="*/ 0 w 198"/>
                <a:gd name="T33" fmla="*/ 0 h 526"/>
                <a:gd name="T34" fmla="*/ 0 w 198"/>
                <a:gd name="T35" fmla="*/ 0 h 526"/>
                <a:gd name="T36" fmla="*/ 0 w 198"/>
                <a:gd name="T37" fmla="*/ 0 h 5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8"/>
                <a:gd name="T58" fmla="*/ 0 h 526"/>
                <a:gd name="T59" fmla="*/ 198 w 198"/>
                <a:gd name="T60" fmla="*/ 526 h 5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8" h="526">
                  <a:moveTo>
                    <a:pt x="159" y="15"/>
                  </a:moveTo>
                  <a:lnTo>
                    <a:pt x="2" y="501"/>
                  </a:lnTo>
                  <a:lnTo>
                    <a:pt x="0" y="507"/>
                  </a:lnTo>
                  <a:lnTo>
                    <a:pt x="3" y="515"/>
                  </a:lnTo>
                  <a:lnTo>
                    <a:pt x="8" y="522"/>
                  </a:lnTo>
                  <a:lnTo>
                    <a:pt x="15" y="526"/>
                  </a:lnTo>
                  <a:lnTo>
                    <a:pt x="22" y="526"/>
                  </a:lnTo>
                  <a:lnTo>
                    <a:pt x="29" y="524"/>
                  </a:lnTo>
                  <a:lnTo>
                    <a:pt x="35" y="519"/>
                  </a:lnTo>
                  <a:lnTo>
                    <a:pt x="39" y="513"/>
                  </a:lnTo>
                  <a:lnTo>
                    <a:pt x="197" y="26"/>
                  </a:lnTo>
                  <a:lnTo>
                    <a:pt x="198" y="18"/>
                  </a:lnTo>
                  <a:lnTo>
                    <a:pt x="197" y="12"/>
                  </a:lnTo>
                  <a:lnTo>
                    <a:pt x="192" y="5"/>
                  </a:lnTo>
                  <a:lnTo>
                    <a:pt x="185" y="2"/>
                  </a:lnTo>
                  <a:lnTo>
                    <a:pt x="177" y="0"/>
                  </a:lnTo>
                  <a:lnTo>
                    <a:pt x="169" y="3"/>
                  </a:lnTo>
                  <a:lnTo>
                    <a:pt x="163" y="8"/>
                  </a:lnTo>
                  <a:lnTo>
                    <a:pt x="159"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81" name="Freeform 1070">
              <a:extLst>
                <a:ext uri="{FF2B5EF4-FFF2-40B4-BE49-F238E27FC236}">
                  <a16:creationId xmlns:a16="http://schemas.microsoft.com/office/drawing/2014/main" id="{7AD0103C-7341-4724-840F-C45C773A57C5}"/>
                </a:ext>
              </a:extLst>
            </p:cNvPr>
            <p:cNvSpPr>
              <a:spLocks/>
            </p:cNvSpPr>
            <p:nvPr/>
          </p:nvSpPr>
          <p:spPr bwMode="auto">
            <a:xfrm>
              <a:off x="434" y="2899"/>
              <a:ext cx="44" cy="47"/>
            </a:xfrm>
            <a:custGeom>
              <a:avLst/>
              <a:gdLst>
                <a:gd name="T0" fmla="*/ 0 w 194"/>
                <a:gd name="T1" fmla="*/ 0 h 208"/>
                <a:gd name="T2" fmla="*/ 0 w 194"/>
                <a:gd name="T3" fmla="*/ 0 h 208"/>
                <a:gd name="T4" fmla="*/ 0 w 194"/>
                <a:gd name="T5" fmla="*/ 0 h 208"/>
                <a:gd name="T6" fmla="*/ 0 w 194"/>
                <a:gd name="T7" fmla="*/ 0 h 208"/>
                <a:gd name="T8" fmla="*/ 0 w 194"/>
                <a:gd name="T9" fmla="*/ 0 h 208"/>
                <a:gd name="T10" fmla="*/ 0 w 194"/>
                <a:gd name="T11" fmla="*/ 0 h 208"/>
                <a:gd name="T12" fmla="*/ 0 w 194"/>
                <a:gd name="T13" fmla="*/ 0 h 208"/>
                <a:gd name="T14" fmla="*/ 0 w 194"/>
                <a:gd name="T15" fmla="*/ 0 h 208"/>
                <a:gd name="T16" fmla="*/ 0 w 194"/>
                <a:gd name="T17" fmla="*/ 0 h 208"/>
                <a:gd name="T18" fmla="*/ 0 w 194"/>
                <a:gd name="T19" fmla="*/ 0 h 208"/>
                <a:gd name="T20" fmla="*/ 0 w 194"/>
                <a:gd name="T21" fmla="*/ 0 h 208"/>
                <a:gd name="T22" fmla="*/ 0 w 194"/>
                <a:gd name="T23" fmla="*/ 0 h 208"/>
                <a:gd name="T24" fmla="*/ 0 w 194"/>
                <a:gd name="T25" fmla="*/ 0 h 208"/>
                <a:gd name="T26" fmla="*/ 0 w 194"/>
                <a:gd name="T27" fmla="*/ 0 h 208"/>
                <a:gd name="T28" fmla="*/ 0 w 194"/>
                <a:gd name="T29" fmla="*/ 0 h 208"/>
                <a:gd name="T30" fmla="*/ 0 w 194"/>
                <a:gd name="T31" fmla="*/ 0 h 208"/>
                <a:gd name="T32" fmla="*/ 0 w 194"/>
                <a:gd name="T33" fmla="*/ 0 h 208"/>
                <a:gd name="T34" fmla="*/ 0 w 194"/>
                <a:gd name="T35" fmla="*/ 0 h 208"/>
                <a:gd name="T36" fmla="*/ 0 w 194"/>
                <a:gd name="T37" fmla="*/ 0 h 208"/>
                <a:gd name="T38" fmla="*/ 0 w 194"/>
                <a:gd name="T39" fmla="*/ 0 h 208"/>
                <a:gd name="T40" fmla="*/ 0 w 194"/>
                <a:gd name="T41" fmla="*/ 0 h 208"/>
                <a:gd name="T42" fmla="*/ 0 w 194"/>
                <a:gd name="T43" fmla="*/ 0 h 208"/>
                <a:gd name="T44" fmla="*/ 0 w 194"/>
                <a:gd name="T45" fmla="*/ 0 h 208"/>
                <a:gd name="T46" fmla="*/ 0 w 194"/>
                <a:gd name="T47" fmla="*/ 0 h 208"/>
                <a:gd name="T48" fmla="*/ 0 w 194"/>
                <a:gd name="T49" fmla="*/ 0 h 208"/>
                <a:gd name="T50" fmla="*/ 0 w 194"/>
                <a:gd name="T51" fmla="*/ 0 h 208"/>
                <a:gd name="T52" fmla="*/ 0 w 194"/>
                <a:gd name="T53" fmla="*/ 0 h 208"/>
                <a:gd name="T54" fmla="*/ 0 w 194"/>
                <a:gd name="T55" fmla="*/ 0 h 208"/>
                <a:gd name="T56" fmla="*/ 0 w 194"/>
                <a:gd name="T57" fmla="*/ 0 h 208"/>
                <a:gd name="T58" fmla="*/ 0 w 194"/>
                <a:gd name="T59" fmla="*/ 0 h 208"/>
                <a:gd name="T60" fmla="*/ 0 w 194"/>
                <a:gd name="T61" fmla="*/ 0 h 208"/>
                <a:gd name="T62" fmla="*/ 0 w 194"/>
                <a:gd name="T63" fmla="*/ 0 h 208"/>
                <a:gd name="T64" fmla="*/ 0 w 194"/>
                <a:gd name="T65" fmla="*/ 0 h 208"/>
                <a:gd name="T66" fmla="*/ 0 w 194"/>
                <a:gd name="T67" fmla="*/ 0 h 208"/>
                <a:gd name="T68" fmla="*/ 0 w 194"/>
                <a:gd name="T69" fmla="*/ 0 h 208"/>
                <a:gd name="T70" fmla="*/ 0 w 194"/>
                <a:gd name="T71" fmla="*/ 0 h 20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94"/>
                <a:gd name="T109" fmla="*/ 0 h 208"/>
                <a:gd name="T110" fmla="*/ 194 w 194"/>
                <a:gd name="T111" fmla="*/ 208 h 20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94" h="208">
                  <a:moveTo>
                    <a:pt x="71" y="2"/>
                  </a:moveTo>
                  <a:lnTo>
                    <a:pt x="72" y="2"/>
                  </a:lnTo>
                  <a:lnTo>
                    <a:pt x="73" y="2"/>
                  </a:lnTo>
                  <a:lnTo>
                    <a:pt x="75" y="2"/>
                  </a:lnTo>
                  <a:lnTo>
                    <a:pt x="67" y="4"/>
                  </a:lnTo>
                  <a:lnTo>
                    <a:pt x="60" y="5"/>
                  </a:lnTo>
                  <a:lnTo>
                    <a:pt x="54" y="8"/>
                  </a:lnTo>
                  <a:lnTo>
                    <a:pt x="47" y="10"/>
                  </a:lnTo>
                  <a:lnTo>
                    <a:pt x="41" y="14"/>
                  </a:lnTo>
                  <a:lnTo>
                    <a:pt x="36" y="19"/>
                  </a:lnTo>
                  <a:lnTo>
                    <a:pt x="30" y="25"/>
                  </a:lnTo>
                  <a:lnTo>
                    <a:pt x="25" y="30"/>
                  </a:lnTo>
                  <a:lnTo>
                    <a:pt x="6" y="75"/>
                  </a:lnTo>
                  <a:lnTo>
                    <a:pt x="0" y="125"/>
                  </a:lnTo>
                  <a:lnTo>
                    <a:pt x="2" y="168"/>
                  </a:lnTo>
                  <a:lnTo>
                    <a:pt x="4" y="191"/>
                  </a:lnTo>
                  <a:lnTo>
                    <a:pt x="8" y="199"/>
                  </a:lnTo>
                  <a:lnTo>
                    <a:pt x="13" y="204"/>
                  </a:lnTo>
                  <a:lnTo>
                    <a:pt x="20" y="208"/>
                  </a:lnTo>
                  <a:lnTo>
                    <a:pt x="28" y="208"/>
                  </a:lnTo>
                  <a:lnTo>
                    <a:pt x="36" y="204"/>
                  </a:lnTo>
                  <a:lnTo>
                    <a:pt x="41" y="199"/>
                  </a:lnTo>
                  <a:lnTo>
                    <a:pt x="43" y="192"/>
                  </a:lnTo>
                  <a:lnTo>
                    <a:pt x="43" y="185"/>
                  </a:lnTo>
                  <a:lnTo>
                    <a:pt x="41" y="157"/>
                  </a:lnTo>
                  <a:lnTo>
                    <a:pt x="41" y="121"/>
                  </a:lnTo>
                  <a:lnTo>
                    <a:pt x="45" y="84"/>
                  </a:lnTo>
                  <a:lnTo>
                    <a:pt x="58" y="54"/>
                  </a:lnTo>
                  <a:lnTo>
                    <a:pt x="62" y="49"/>
                  </a:lnTo>
                  <a:lnTo>
                    <a:pt x="67" y="45"/>
                  </a:lnTo>
                  <a:lnTo>
                    <a:pt x="72" y="43"/>
                  </a:lnTo>
                  <a:lnTo>
                    <a:pt x="78" y="41"/>
                  </a:lnTo>
                  <a:lnTo>
                    <a:pt x="80" y="41"/>
                  </a:lnTo>
                  <a:lnTo>
                    <a:pt x="81" y="40"/>
                  </a:lnTo>
                  <a:lnTo>
                    <a:pt x="82" y="40"/>
                  </a:lnTo>
                  <a:lnTo>
                    <a:pt x="84" y="40"/>
                  </a:lnTo>
                  <a:lnTo>
                    <a:pt x="88" y="39"/>
                  </a:lnTo>
                  <a:lnTo>
                    <a:pt x="93" y="39"/>
                  </a:lnTo>
                  <a:lnTo>
                    <a:pt x="98" y="39"/>
                  </a:lnTo>
                  <a:lnTo>
                    <a:pt x="106" y="40"/>
                  </a:lnTo>
                  <a:lnTo>
                    <a:pt x="112" y="41"/>
                  </a:lnTo>
                  <a:lnTo>
                    <a:pt x="120" y="44"/>
                  </a:lnTo>
                  <a:lnTo>
                    <a:pt x="128" y="49"/>
                  </a:lnTo>
                  <a:lnTo>
                    <a:pt x="140" y="64"/>
                  </a:lnTo>
                  <a:lnTo>
                    <a:pt x="149" y="87"/>
                  </a:lnTo>
                  <a:lnTo>
                    <a:pt x="155" y="125"/>
                  </a:lnTo>
                  <a:lnTo>
                    <a:pt x="154" y="177"/>
                  </a:lnTo>
                  <a:lnTo>
                    <a:pt x="154" y="185"/>
                  </a:lnTo>
                  <a:lnTo>
                    <a:pt x="158" y="191"/>
                  </a:lnTo>
                  <a:lnTo>
                    <a:pt x="163" y="196"/>
                  </a:lnTo>
                  <a:lnTo>
                    <a:pt x="171" y="199"/>
                  </a:lnTo>
                  <a:lnTo>
                    <a:pt x="179" y="198"/>
                  </a:lnTo>
                  <a:lnTo>
                    <a:pt x="186" y="195"/>
                  </a:lnTo>
                  <a:lnTo>
                    <a:pt x="190" y="188"/>
                  </a:lnTo>
                  <a:lnTo>
                    <a:pt x="193" y="181"/>
                  </a:lnTo>
                  <a:lnTo>
                    <a:pt x="194" y="152"/>
                  </a:lnTo>
                  <a:lnTo>
                    <a:pt x="194" y="126"/>
                  </a:lnTo>
                  <a:lnTo>
                    <a:pt x="193" y="101"/>
                  </a:lnTo>
                  <a:lnTo>
                    <a:pt x="189" y="80"/>
                  </a:lnTo>
                  <a:lnTo>
                    <a:pt x="183" y="61"/>
                  </a:lnTo>
                  <a:lnTo>
                    <a:pt x="175" y="44"/>
                  </a:lnTo>
                  <a:lnTo>
                    <a:pt x="164" y="30"/>
                  </a:lnTo>
                  <a:lnTo>
                    <a:pt x="153" y="18"/>
                  </a:lnTo>
                  <a:lnTo>
                    <a:pt x="138" y="9"/>
                  </a:lnTo>
                  <a:lnTo>
                    <a:pt x="125" y="4"/>
                  </a:lnTo>
                  <a:lnTo>
                    <a:pt x="111" y="1"/>
                  </a:lnTo>
                  <a:lnTo>
                    <a:pt x="99" y="0"/>
                  </a:lnTo>
                  <a:lnTo>
                    <a:pt x="88" y="0"/>
                  </a:lnTo>
                  <a:lnTo>
                    <a:pt x="80" y="1"/>
                  </a:lnTo>
                  <a:lnTo>
                    <a:pt x="73" y="2"/>
                  </a:lnTo>
                  <a:lnTo>
                    <a:pt x="7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82" name="Freeform 1071">
              <a:extLst>
                <a:ext uri="{FF2B5EF4-FFF2-40B4-BE49-F238E27FC236}">
                  <a16:creationId xmlns:a16="http://schemas.microsoft.com/office/drawing/2014/main" id="{4C0CCAD7-CFE8-42E1-8A12-A9C6D17D871C}"/>
                </a:ext>
              </a:extLst>
            </p:cNvPr>
            <p:cNvSpPr>
              <a:spLocks/>
            </p:cNvSpPr>
            <p:nvPr/>
          </p:nvSpPr>
          <p:spPr bwMode="auto">
            <a:xfrm>
              <a:off x="523" y="2938"/>
              <a:ext cx="161" cy="60"/>
            </a:xfrm>
            <a:custGeom>
              <a:avLst/>
              <a:gdLst>
                <a:gd name="T0" fmla="*/ 0 w 705"/>
                <a:gd name="T1" fmla="*/ 0 h 258"/>
                <a:gd name="T2" fmla="*/ 0 w 705"/>
                <a:gd name="T3" fmla="*/ 0 h 258"/>
                <a:gd name="T4" fmla="*/ 0 w 705"/>
                <a:gd name="T5" fmla="*/ 0 h 258"/>
                <a:gd name="T6" fmla="*/ 0 w 705"/>
                <a:gd name="T7" fmla="*/ 0 h 258"/>
                <a:gd name="T8" fmla="*/ 0 w 705"/>
                <a:gd name="T9" fmla="*/ 0 h 258"/>
                <a:gd name="T10" fmla="*/ 0 w 705"/>
                <a:gd name="T11" fmla="*/ 0 h 258"/>
                <a:gd name="T12" fmla="*/ 0 w 705"/>
                <a:gd name="T13" fmla="*/ 0 h 258"/>
                <a:gd name="T14" fmla="*/ 0 w 705"/>
                <a:gd name="T15" fmla="*/ 0 h 258"/>
                <a:gd name="T16" fmla="*/ 0 w 705"/>
                <a:gd name="T17" fmla="*/ 0 h 258"/>
                <a:gd name="T18" fmla="*/ 0 w 705"/>
                <a:gd name="T19" fmla="*/ 0 h 258"/>
                <a:gd name="T20" fmla="*/ 0 w 705"/>
                <a:gd name="T21" fmla="*/ 0 h 258"/>
                <a:gd name="T22" fmla="*/ 0 w 705"/>
                <a:gd name="T23" fmla="*/ 0 h 258"/>
                <a:gd name="T24" fmla="*/ 0 w 705"/>
                <a:gd name="T25" fmla="*/ 0 h 258"/>
                <a:gd name="T26" fmla="*/ 0 w 705"/>
                <a:gd name="T27" fmla="*/ 0 h 258"/>
                <a:gd name="T28" fmla="*/ 0 w 705"/>
                <a:gd name="T29" fmla="*/ 0 h 258"/>
                <a:gd name="T30" fmla="*/ 0 w 705"/>
                <a:gd name="T31" fmla="*/ 0 h 258"/>
                <a:gd name="T32" fmla="*/ 0 w 705"/>
                <a:gd name="T33" fmla="*/ 0 h 258"/>
                <a:gd name="T34" fmla="*/ 0 w 705"/>
                <a:gd name="T35" fmla="*/ 0 h 258"/>
                <a:gd name="T36" fmla="*/ 0 w 705"/>
                <a:gd name="T37" fmla="*/ 0 h 258"/>
                <a:gd name="T38" fmla="*/ 0 w 705"/>
                <a:gd name="T39" fmla="*/ 0 h 258"/>
                <a:gd name="T40" fmla="*/ 0 w 705"/>
                <a:gd name="T41" fmla="*/ 0 h 258"/>
                <a:gd name="T42" fmla="*/ 0 w 705"/>
                <a:gd name="T43" fmla="*/ 0 h 258"/>
                <a:gd name="T44" fmla="*/ 0 w 705"/>
                <a:gd name="T45" fmla="*/ 0 h 258"/>
                <a:gd name="T46" fmla="*/ 0 w 705"/>
                <a:gd name="T47" fmla="*/ 0 h 258"/>
                <a:gd name="T48" fmla="*/ 0 w 705"/>
                <a:gd name="T49" fmla="*/ 0 h 258"/>
                <a:gd name="T50" fmla="*/ 0 w 705"/>
                <a:gd name="T51" fmla="*/ 0 h 258"/>
                <a:gd name="T52" fmla="*/ 0 w 705"/>
                <a:gd name="T53" fmla="*/ 0 h 258"/>
                <a:gd name="T54" fmla="*/ 0 w 705"/>
                <a:gd name="T55" fmla="*/ 0 h 258"/>
                <a:gd name="T56" fmla="*/ 0 w 705"/>
                <a:gd name="T57" fmla="*/ 0 h 258"/>
                <a:gd name="T58" fmla="*/ 0 w 705"/>
                <a:gd name="T59" fmla="*/ 0 h 258"/>
                <a:gd name="T60" fmla="*/ 0 w 705"/>
                <a:gd name="T61" fmla="*/ 0 h 258"/>
                <a:gd name="T62" fmla="*/ 0 w 705"/>
                <a:gd name="T63" fmla="*/ 0 h 258"/>
                <a:gd name="T64" fmla="*/ 0 w 705"/>
                <a:gd name="T65" fmla="*/ 0 h 258"/>
                <a:gd name="T66" fmla="*/ 0 w 705"/>
                <a:gd name="T67" fmla="*/ 0 h 258"/>
                <a:gd name="T68" fmla="*/ 0 w 705"/>
                <a:gd name="T69" fmla="*/ 0 h 258"/>
                <a:gd name="T70" fmla="*/ 0 w 705"/>
                <a:gd name="T71" fmla="*/ 0 h 2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5"/>
                <a:gd name="T109" fmla="*/ 0 h 258"/>
                <a:gd name="T110" fmla="*/ 705 w 705"/>
                <a:gd name="T111" fmla="*/ 258 h 25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5" h="258">
                  <a:moveTo>
                    <a:pt x="4" y="235"/>
                  </a:moveTo>
                  <a:lnTo>
                    <a:pt x="0" y="258"/>
                  </a:lnTo>
                  <a:lnTo>
                    <a:pt x="705" y="258"/>
                  </a:lnTo>
                  <a:lnTo>
                    <a:pt x="701" y="235"/>
                  </a:lnTo>
                  <a:lnTo>
                    <a:pt x="694" y="210"/>
                  </a:lnTo>
                  <a:lnTo>
                    <a:pt x="686" y="187"/>
                  </a:lnTo>
                  <a:lnTo>
                    <a:pt x="675" y="163"/>
                  </a:lnTo>
                  <a:lnTo>
                    <a:pt x="660" y="141"/>
                  </a:lnTo>
                  <a:lnTo>
                    <a:pt x="643" y="120"/>
                  </a:lnTo>
                  <a:lnTo>
                    <a:pt x="625" y="101"/>
                  </a:lnTo>
                  <a:lnTo>
                    <a:pt x="604" y="84"/>
                  </a:lnTo>
                  <a:lnTo>
                    <a:pt x="582" y="67"/>
                  </a:lnTo>
                  <a:lnTo>
                    <a:pt x="559" y="52"/>
                  </a:lnTo>
                  <a:lnTo>
                    <a:pt x="533" y="39"/>
                  </a:lnTo>
                  <a:lnTo>
                    <a:pt x="505" y="27"/>
                  </a:lnTo>
                  <a:lnTo>
                    <a:pt x="477" y="18"/>
                  </a:lnTo>
                  <a:lnTo>
                    <a:pt x="447" y="10"/>
                  </a:lnTo>
                  <a:lnTo>
                    <a:pt x="416" y="5"/>
                  </a:lnTo>
                  <a:lnTo>
                    <a:pt x="384" y="1"/>
                  </a:lnTo>
                  <a:lnTo>
                    <a:pt x="352" y="0"/>
                  </a:lnTo>
                  <a:lnTo>
                    <a:pt x="319" y="1"/>
                  </a:lnTo>
                  <a:lnTo>
                    <a:pt x="288" y="5"/>
                  </a:lnTo>
                  <a:lnTo>
                    <a:pt x="257" y="10"/>
                  </a:lnTo>
                  <a:lnTo>
                    <a:pt x="227" y="18"/>
                  </a:lnTo>
                  <a:lnTo>
                    <a:pt x="200" y="27"/>
                  </a:lnTo>
                  <a:lnTo>
                    <a:pt x="172" y="39"/>
                  </a:lnTo>
                  <a:lnTo>
                    <a:pt x="146" y="52"/>
                  </a:lnTo>
                  <a:lnTo>
                    <a:pt x="122" y="67"/>
                  </a:lnTo>
                  <a:lnTo>
                    <a:pt x="99" y="84"/>
                  </a:lnTo>
                  <a:lnTo>
                    <a:pt x="79" y="101"/>
                  </a:lnTo>
                  <a:lnTo>
                    <a:pt x="60" y="120"/>
                  </a:lnTo>
                  <a:lnTo>
                    <a:pt x="45" y="141"/>
                  </a:lnTo>
                  <a:lnTo>
                    <a:pt x="30" y="163"/>
                  </a:lnTo>
                  <a:lnTo>
                    <a:pt x="19" y="187"/>
                  </a:lnTo>
                  <a:lnTo>
                    <a:pt x="11" y="210"/>
                  </a:lnTo>
                  <a:lnTo>
                    <a:pt x="4"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83" name="Freeform 1072">
              <a:extLst>
                <a:ext uri="{FF2B5EF4-FFF2-40B4-BE49-F238E27FC236}">
                  <a16:creationId xmlns:a16="http://schemas.microsoft.com/office/drawing/2014/main" id="{BF938C6F-49D5-48DF-8524-4C6AD3ADCE00}"/>
                </a:ext>
              </a:extLst>
            </p:cNvPr>
            <p:cNvSpPr>
              <a:spLocks/>
            </p:cNvSpPr>
            <p:nvPr/>
          </p:nvSpPr>
          <p:spPr bwMode="auto">
            <a:xfrm>
              <a:off x="535" y="2947"/>
              <a:ext cx="137" cy="41"/>
            </a:xfrm>
            <a:custGeom>
              <a:avLst/>
              <a:gdLst>
                <a:gd name="T0" fmla="*/ 0 w 603"/>
                <a:gd name="T1" fmla="*/ 0 h 178"/>
                <a:gd name="T2" fmla="*/ 0 w 603"/>
                <a:gd name="T3" fmla="*/ 0 h 178"/>
                <a:gd name="T4" fmla="*/ 0 w 603"/>
                <a:gd name="T5" fmla="*/ 0 h 178"/>
                <a:gd name="T6" fmla="*/ 0 w 603"/>
                <a:gd name="T7" fmla="*/ 0 h 178"/>
                <a:gd name="T8" fmla="*/ 0 w 603"/>
                <a:gd name="T9" fmla="*/ 0 h 178"/>
                <a:gd name="T10" fmla="*/ 0 w 603"/>
                <a:gd name="T11" fmla="*/ 0 h 178"/>
                <a:gd name="T12" fmla="*/ 0 w 603"/>
                <a:gd name="T13" fmla="*/ 0 h 178"/>
                <a:gd name="T14" fmla="*/ 0 w 603"/>
                <a:gd name="T15" fmla="*/ 0 h 178"/>
                <a:gd name="T16" fmla="*/ 0 w 603"/>
                <a:gd name="T17" fmla="*/ 0 h 178"/>
                <a:gd name="T18" fmla="*/ 0 w 603"/>
                <a:gd name="T19" fmla="*/ 0 h 178"/>
                <a:gd name="T20" fmla="*/ 0 w 603"/>
                <a:gd name="T21" fmla="*/ 0 h 178"/>
                <a:gd name="T22" fmla="*/ 0 w 603"/>
                <a:gd name="T23" fmla="*/ 0 h 178"/>
                <a:gd name="T24" fmla="*/ 0 w 603"/>
                <a:gd name="T25" fmla="*/ 0 h 178"/>
                <a:gd name="T26" fmla="*/ 0 w 603"/>
                <a:gd name="T27" fmla="*/ 0 h 178"/>
                <a:gd name="T28" fmla="*/ 0 w 603"/>
                <a:gd name="T29" fmla="*/ 0 h 178"/>
                <a:gd name="T30" fmla="*/ 0 w 603"/>
                <a:gd name="T31" fmla="*/ 0 h 178"/>
                <a:gd name="T32" fmla="*/ 0 w 603"/>
                <a:gd name="T33" fmla="*/ 0 h 178"/>
                <a:gd name="T34" fmla="*/ 0 w 603"/>
                <a:gd name="T35" fmla="*/ 0 h 178"/>
                <a:gd name="T36" fmla="*/ 0 w 603"/>
                <a:gd name="T37" fmla="*/ 0 h 178"/>
                <a:gd name="T38" fmla="*/ 0 w 603"/>
                <a:gd name="T39" fmla="*/ 0 h 178"/>
                <a:gd name="T40" fmla="*/ 0 w 603"/>
                <a:gd name="T41" fmla="*/ 0 h 178"/>
                <a:gd name="T42" fmla="*/ 0 w 603"/>
                <a:gd name="T43" fmla="*/ 0 h 178"/>
                <a:gd name="T44" fmla="*/ 0 w 603"/>
                <a:gd name="T45" fmla="*/ 0 h 178"/>
                <a:gd name="T46" fmla="*/ 0 w 603"/>
                <a:gd name="T47" fmla="*/ 0 h 178"/>
                <a:gd name="T48" fmla="*/ 0 w 603"/>
                <a:gd name="T49" fmla="*/ 0 h 178"/>
                <a:gd name="T50" fmla="*/ 0 w 603"/>
                <a:gd name="T51" fmla="*/ 0 h 178"/>
                <a:gd name="T52" fmla="*/ 0 w 603"/>
                <a:gd name="T53" fmla="*/ 0 h 178"/>
                <a:gd name="T54" fmla="*/ 0 w 603"/>
                <a:gd name="T55" fmla="*/ 0 h 178"/>
                <a:gd name="T56" fmla="*/ 0 w 603"/>
                <a:gd name="T57" fmla="*/ 0 h 178"/>
                <a:gd name="T58" fmla="*/ 0 w 603"/>
                <a:gd name="T59" fmla="*/ 0 h 178"/>
                <a:gd name="T60" fmla="*/ 0 w 603"/>
                <a:gd name="T61" fmla="*/ 0 h 178"/>
                <a:gd name="T62" fmla="*/ 0 w 603"/>
                <a:gd name="T63" fmla="*/ 0 h 178"/>
                <a:gd name="T64" fmla="*/ 0 w 603"/>
                <a:gd name="T65" fmla="*/ 0 h 178"/>
                <a:gd name="T66" fmla="*/ 0 w 603"/>
                <a:gd name="T67" fmla="*/ 0 h 178"/>
                <a:gd name="T68" fmla="*/ 0 w 603"/>
                <a:gd name="T69" fmla="*/ 0 h 178"/>
                <a:gd name="T70" fmla="*/ 0 w 603"/>
                <a:gd name="T71" fmla="*/ 0 h 178"/>
                <a:gd name="T72" fmla="*/ 0 w 603"/>
                <a:gd name="T73" fmla="*/ 0 h 178"/>
                <a:gd name="T74" fmla="*/ 0 w 603"/>
                <a:gd name="T75" fmla="*/ 0 h 178"/>
                <a:gd name="T76" fmla="*/ 0 w 603"/>
                <a:gd name="T77" fmla="*/ 0 h 178"/>
                <a:gd name="T78" fmla="*/ 0 w 603"/>
                <a:gd name="T79" fmla="*/ 0 h 178"/>
                <a:gd name="T80" fmla="*/ 0 w 603"/>
                <a:gd name="T81" fmla="*/ 0 h 178"/>
                <a:gd name="T82" fmla="*/ 0 w 603"/>
                <a:gd name="T83" fmla="*/ 0 h 178"/>
                <a:gd name="T84" fmla="*/ 0 w 603"/>
                <a:gd name="T85" fmla="*/ 0 h 178"/>
                <a:gd name="T86" fmla="*/ 0 w 603"/>
                <a:gd name="T87" fmla="*/ 0 h 178"/>
                <a:gd name="T88" fmla="*/ 0 w 603"/>
                <a:gd name="T89" fmla="*/ 0 h 178"/>
                <a:gd name="T90" fmla="*/ 0 w 603"/>
                <a:gd name="T91" fmla="*/ 0 h 178"/>
                <a:gd name="T92" fmla="*/ 0 w 603"/>
                <a:gd name="T93" fmla="*/ 0 h 178"/>
                <a:gd name="T94" fmla="*/ 0 w 603"/>
                <a:gd name="T95" fmla="*/ 0 h 178"/>
                <a:gd name="T96" fmla="*/ 0 w 603"/>
                <a:gd name="T97" fmla="*/ 0 h 17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03"/>
                <a:gd name="T148" fmla="*/ 0 h 178"/>
                <a:gd name="T149" fmla="*/ 603 w 603"/>
                <a:gd name="T150" fmla="*/ 178 h 17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03" h="178">
                  <a:moveTo>
                    <a:pt x="301" y="0"/>
                  </a:moveTo>
                  <a:lnTo>
                    <a:pt x="328" y="1"/>
                  </a:lnTo>
                  <a:lnTo>
                    <a:pt x="354" y="4"/>
                  </a:lnTo>
                  <a:lnTo>
                    <a:pt x="379" y="8"/>
                  </a:lnTo>
                  <a:lnTo>
                    <a:pt x="404" y="13"/>
                  </a:lnTo>
                  <a:lnTo>
                    <a:pt x="428" y="21"/>
                  </a:lnTo>
                  <a:lnTo>
                    <a:pt x="451" y="30"/>
                  </a:lnTo>
                  <a:lnTo>
                    <a:pt x="473" y="39"/>
                  </a:lnTo>
                  <a:lnTo>
                    <a:pt x="493" y="51"/>
                  </a:lnTo>
                  <a:lnTo>
                    <a:pt x="513" y="62"/>
                  </a:lnTo>
                  <a:lnTo>
                    <a:pt x="530" y="77"/>
                  </a:lnTo>
                  <a:lnTo>
                    <a:pt x="547" y="91"/>
                  </a:lnTo>
                  <a:lnTo>
                    <a:pt x="561" y="107"/>
                  </a:lnTo>
                  <a:lnTo>
                    <a:pt x="574" y="123"/>
                  </a:lnTo>
                  <a:lnTo>
                    <a:pt x="586" y="140"/>
                  </a:lnTo>
                  <a:lnTo>
                    <a:pt x="595" y="159"/>
                  </a:lnTo>
                  <a:lnTo>
                    <a:pt x="603" y="178"/>
                  </a:lnTo>
                  <a:lnTo>
                    <a:pt x="588" y="178"/>
                  </a:lnTo>
                  <a:lnTo>
                    <a:pt x="565" y="178"/>
                  </a:lnTo>
                  <a:lnTo>
                    <a:pt x="534" y="178"/>
                  </a:lnTo>
                  <a:lnTo>
                    <a:pt x="496" y="178"/>
                  </a:lnTo>
                  <a:lnTo>
                    <a:pt x="452" y="178"/>
                  </a:lnTo>
                  <a:lnTo>
                    <a:pt x="404" y="178"/>
                  </a:lnTo>
                  <a:lnTo>
                    <a:pt x="353" y="178"/>
                  </a:lnTo>
                  <a:lnTo>
                    <a:pt x="302" y="178"/>
                  </a:lnTo>
                  <a:lnTo>
                    <a:pt x="250" y="178"/>
                  </a:lnTo>
                  <a:lnTo>
                    <a:pt x="199" y="178"/>
                  </a:lnTo>
                  <a:lnTo>
                    <a:pt x="151" y="178"/>
                  </a:lnTo>
                  <a:lnTo>
                    <a:pt x="107" y="178"/>
                  </a:lnTo>
                  <a:lnTo>
                    <a:pt x="69" y="178"/>
                  </a:lnTo>
                  <a:lnTo>
                    <a:pt x="38" y="178"/>
                  </a:lnTo>
                  <a:lnTo>
                    <a:pt x="15" y="178"/>
                  </a:lnTo>
                  <a:lnTo>
                    <a:pt x="0" y="178"/>
                  </a:lnTo>
                  <a:lnTo>
                    <a:pt x="8" y="159"/>
                  </a:lnTo>
                  <a:lnTo>
                    <a:pt x="17" y="140"/>
                  </a:lnTo>
                  <a:lnTo>
                    <a:pt x="28" y="123"/>
                  </a:lnTo>
                  <a:lnTo>
                    <a:pt x="41" y="107"/>
                  </a:lnTo>
                  <a:lnTo>
                    <a:pt x="56" y="91"/>
                  </a:lnTo>
                  <a:lnTo>
                    <a:pt x="72" y="77"/>
                  </a:lnTo>
                  <a:lnTo>
                    <a:pt x="90" y="62"/>
                  </a:lnTo>
                  <a:lnTo>
                    <a:pt x="110" y="51"/>
                  </a:lnTo>
                  <a:lnTo>
                    <a:pt x="129" y="39"/>
                  </a:lnTo>
                  <a:lnTo>
                    <a:pt x="151" y="30"/>
                  </a:lnTo>
                  <a:lnTo>
                    <a:pt x="173" y="21"/>
                  </a:lnTo>
                  <a:lnTo>
                    <a:pt x="198" y="13"/>
                  </a:lnTo>
                  <a:lnTo>
                    <a:pt x="223" y="8"/>
                  </a:lnTo>
                  <a:lnTo>
                    <a:pt x="247" y="4"/>
                  </a:lnTo>
                  <a:lnTo>
                    <a:pt x="274" y="1"/>
                  </a:lnTo>
                  <a:lnTo>
                    <a:pt x="301"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84" name="Freeform 1073">
              <a:extLst>
                <a:ext uri="{FF2B5EF4-FFF2-40B4-BE49-F238E27FC236}">
                  <a16:creationId xmlns:a16="http://schemas.microsoft.com/office/drawing/2014/main" id="{14540957-3C4E-464D-8DB3-7AFCFA12572D}"/>
                </a:ext>
              </a:extLst>
            </p:cNvPr>
            <p:cNvSpPr>
              <a:spLocks/>
            </p:cNvSpPr>
            <p:nvPr/>
          </p:nvSpPr>
          <p:spPr bwMode="auto">
            <a:xfrm>
              <a:off x="523" y="2988"/>
              <a:ext cx="161" cy="28"/>
            </a:xfrm>
            <a:custGeom>
              <a:avLst/>
              <a:gdLst>
                <a:gd name="T0" fmla="*/ 0 w 705"/>
                <a:gd name="T1" fmla="*/ 0 h 122"/>
                <a:gd name="T2" fmla="*/ 0 w 705"/>
                <a:gd name="T3" fmla="*/ 0 h 122"/>
                <a:gd name="T4" fmla="*/ 0 w 705"/>
                <a:gd name="T5" fmla="*/ 0 h 122"/>
                <a:gd name="T6" fmla="*/ 0 w 705"/>
                <a:gd name="T7" fmla="*/ 0 h 122"/>
                <a:gd name="T8" fmla="*/ 0 w 705"/>
                <a:gd name="T9" fmla="*/ 0 h 122"/>
                <a:gd name="T10" fmla="*/ 0 w 705"/>
                <a:gd name="T11" fmla="*/ 0 h 122"/>
                <a:gd name="T12" fmla="*/ 0 w 705"/>
                <a:gd name="T13" fmla="*/ 0 h 122"/>
                <a:gd name="T14" fmla="*/ 0 w 705"/>
                <a:gd name="T15" fmla="*/ 0 h 122"/>
                <a:gd name="T16" fmla="*/ 0 w 705"/>
                <a:gd name="T17" fmla="*/ 0 h 122"/>
                <a:gd name="T18" fmla="*/ 0 w 705"/>
                <a:gd name="T19" fmla="*/ 0 h 122"/>
                <a:gd name="T20" fmla="*/ 0 w 705"/>
                <a:gd name="T21" fmla="*/ 0 h 122"/>
                <a:gd name="T22" fmla="*/ 0 w 705"/>
                <a:gd name="T23" fmla="*/ 0 h 122"/>
                <a:gd name="T24" fmla="*/ 0 w 705"/>
                <a:gd name="T25" fmla="*/ 0 h 122"/>
                <a:gd name="T26" fmla="*/ 0 w 705"/>
                <a:gd name="T27" fmla="*/ 0 h 122"/>
                <a:gd name="T28" fmla="*/ 0 w 705"/>
                <a:gd name="T29" fmla="*/ 0 h 122"/>
                <a:gd name="T30" fmla="*/ 0 w 705"/>
                <a:gd name="T31" fmla="*/ 0 h 122"/>
                <a:gd name="T32" fmla="*/ 0 w 705"/>
                <a:gd name="T33" fmla="*/ 0 h 1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5"/>
                <a:gd name="T52" fmla="*/ 0 h 122"/>
                <a:gd name="T53" fmla="*/ 705 w 705"/>
                <a:gd name="T54" fmla="*/ 122 h 1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5" h="122">
                  <a:moveTo>
                    <a:pt x="681" y="1"/>
                  </a:moveTo>
                  <a:lnTo>
                    <a:pt x="6" y="1"/>
                  </a:lnTo>
                  <a:lnTo>
                    <a:pt x="4" y="18"/>
                  </a:lnTo>
                  <a:lnTo>
                    <a:pt x="0" y="57"/>
                  </a:lnTo>
                  <a:lnTo>
                    <a:pt x="0" y="69"/>
                  </a:lnTo>
                  <a:lnTo>
                    <a:pt x="2" y="82"/>
                  </a:lnTo>
                  <a:lnTo>
                    <a:pt x="4" y="95"/>
                  </a:lnTo>
                  <a:lnTo>
                    <a:pt x="7" y="108"/>
                  </a:lnTo>
                  <a:lnTo>
                    <a:pt x="11" y="122"/>
                  </a:lnTo>
                  <a:lnTo>
                    <a:pt x="694" y="122"/>
                  </a:lnTo>
                  <a:lnTo>
                    <a:pt x="698" y="108"/>
                  </a:lnTo>
                  <a:lnTo>
                    <a:pt x="701" y="95"/>
                  </a:lnTo>
                  <a:lnTo>
                    <a:pt x="703" y="82"/>
                  </a:lnTo>
                  <a:lnTo>
                    <a:pt x="705" y="70"/>
                  </a:lnTo>
                  <a:lnTo>
                    <a:pt x="705" y="57"/>
                  </a:lnTo>
                  <a:lnTo>
                    <a:pt x="699" y="0"/>
                  </a:lnTo>
                  <a:lnTo>
                    <a:pt x="68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85" name="Freeform 1074">
              <a:extLst>
                <a:ext uri="{FF2B5EF4-FFF2-40B4-BE49-F238E27FC236}">
                  <a16:creationId xmlns:a16="http://schemas.microsoft.com/office/drawing/2014/main" id="{F7C9C7E1-A1F3-48F9-A494-1A05F669AB1B}"/>
                </a:ext>
              </a:extLst>
            </p:cNvPr>
            <p:cNvSpPr>
              <a:spLocks/>
            </p:cNvSpPr>
            <p:nvPr/>
          </p:nvSpPr>
          <p:spPr bwMode="auto">
            <a:xfrm>
              <a:off x="532" y="2998"/>
              <a:ext cx="143" cy="9"/>
            </a:xfrm>
            <a:custGeom>
              <a:avLst/>
              <a:gdLst>
                <a:gd name="T0" fmla="*/ 0 w 625"/>
                <a:gd name="T1" fmla="*/ 0 h 42"/>
                <a:gd name="T2" fmla="*/ 0 w 625"/>
                <a:gd name="T3" fmla="*/ 0 h 42"/>
                <a:gd name="T4" fmla="*/ 0 w 625"/>
                <a:gd name="T5" fmla="*/ 0 h 42"/>
                <a:gd name="T6" fmla="*/ 0 w 625"/>
                <a:gd name="T7" fmla="*/ 0 h 42"/>
                <a:gd name="T8" fmla="*/ 0 w 625"/>
                <a:gd name="T9" fmla="*/ 0 h 42"/>
                <a:gd name="T10" fmla="*/ 0 w 625"/>
                <a:gd name="T11" fmla="*/ 0 h 42"/>
                <a:gd name="T12" fmla="*/ 0 w 625"/>
                <a:gd name="T13" fmla="*/ 0 h 42"/>
                <a:gd name="T14" fmla="*/ 0 w 625"/>
                <a:gd name="T15" fmla="*/ 0 h 42"/>
                <a:gd name="T16" fmla="*/ 0 w 625"/>
                <a:gd name="T17" fmla="*/ 0 h 42"/>
                <a:gd name="T18" fmla="*/ 0 w 625"/>
                <a:gd name="T19" fmla="*/ 0 h 42"/>
                <a:gd name="T20" fmla="*/ 0 w 625"/>
                <a:gd name="T21" fmla="*/ 0 h 42"/>
                <a:gd name="T22" fmla="*/ 0 w 625"/>
                <a:gd name="T23" fmla="*/ 0 h 42"/>
                <a:gd name="T24" fmla="*/ 0 w 625"/>
                <a:gd name="T25" fmla="*/ 0 h 42"/>
                <a:gd name="T26" fmla="*/ 0 w 625"/>
                <a:gd name="T27" fmla="*/ 0 h 42"/>
                <a:gd name="T28" fmla="*/ 0 w 625"/>
                <a:gd name="T29" fmla="*/ 0 h 42"/>
                <a:gd name="T30" fmla="*/ 0 w 625"/>
                <a:gd name="T31" fmla="*/ 0 h 42"/>
                <a:gd name="T32" fmla="*/ 0 w 625"/>
                <a:gd name="T33" fmla="*/ 0 h 42"/>
                <a:gd name="T34" fmla="*/ 0 w 625"/>
                <a:gd name="T35" fmla="*/ 0 h 42"/>
                <a:gd name="T36" fmla="*/ 0 w 625"/>
                <a:gd name="T37" fmla="*/ 0 h 42"/>
                <a:gd name="T38" fmla="*/ 0 w 625"/>
                <a:gd name="T39" fmla="*/ 0 h 42"/>
                <a:gd name="T40" fmla="*/ 0 w 625"/>
                <a:gd name="T41" fmla="*/ 0 h 42"/>
                <a:gd name="T42" fmla="*/ 0 w 625"/>
                <a:gd name="T43" fmla="*/ 0 h 42"/>
                <a:gd name="T44" fmla="*/ 0 w 625"/>
                <a:gd name="T45" fmla="*/ 0 h 42"/>
                <a:gd name="T46" fmla="*/ 0 w 625"/>
                <a:gd name="T47" fmla="*/ 0 h 42"/>
                <a:gd name="T48" fmla="*/ 0 w 625"/>
                <a:gd name="T49" fmla="*/ 0 h 42"/>
                <a:gd name="T50" fmla="*/ 0 w 625"/>
                <a:gd name="T51" fmla="*/ 0 h 42"/>
                <a:gd name="T52" fmla="*/ 0 w 625"/>
                <a:gd name="T53" fmla="*/ 0 h 42"/>
                <a:gd name="T54" fmla="*/ 0 w 625"/>
                <a:gd name="T55" fmla="*/ 0 h 42"/>
                <a:gd name="T56" fmla="*/ 0 w 625"/>
                <a:gd name="T57" fmla="*/ 0 h 42"/>
                <a:gd name="T58" fmla="*/ 0 w 625"/>
                <a:gd name="T59" fmla="*/ 0 h 42"/>
                <a:gd name="T60" fmla="*/ 0 w 625"/>
                <a:gd name="T61" fmla="*/ 0 h 42"/>
                <a:gd name="T62" fmla="*/ 0 w 625"/>
                <a:gd name="T63" fmla="*/ 0 h 42"/>
                <a:gd name="T64" fmla="*/ 0 w 625"/>
                <a:gd name="T65" fmla="*/ 0 h 42"/>
                <a:gd name="T66" fmla="*/ 0 w 625"/>
                <a:gd name="T67" fmla="*/ 0 h 42"/>
                <a:gd name="T68" fmla="*/ 0 w 625"/>
                <a:gd name="T69" fmla="*/ 0 h 42"/>
                <a:gd name="T70" fmla="*/ 0 w 625"/>
                <a:gd name="T71" fmla="*/ 0 h 42"/>
                <a:gd name="T72" fmla="*/ 0 w 625"/>
                <a:gd name="T73" fmla="*/ 0 h 42"/>
                <a:gd name="T74" fmla="*/ 0 w 625"/>
                <a:gd name="T75" fmla="*/ 0 h 42"/>
                <a:gd name="T76" fmla="*/ 0 w 625"/>
                <a:gd name="T77" fmla="*/ 0 h 42"/>
                <a:gd name="T78" fmla="*/ 0 w 625"/>
                <a:gd name="T79" fmla="*/ 0 h 42"/>
                <a:gd name="T80" fmla="*/ 0 w 625"/>
                <a:gd name="T81" fmla="*/ 0 h 42"/>
                <a:gd name="T82" fmla="*/ 0 w 625"/>
                <a:gd name="T83" fmla="*/ 0 h 42"/>
                <a:gd name="T84" fmla="*/ 0 w 625"/>
                <a:gd name="T85" fmla="*/ 0 h 42"/>
                <a:gd name="T86" fmla="*/ 0 w 625"/>
                <a:gd name="T87" fmla="*/ 0 h 42"/>
                <a:gd name="T88" fmla="*/ 0 w 625"/>
                <a:gd name="T89" fmla="*/ 0 h 42"/>
                <a:gd name="T90" fmla="*/ 0 w 625"/>
                <a:gd name="T91" fmla="*/ 0 h 42"/>
                <a:gd name="T92" fmla="*/ 0 w 625"/>
                <a:gd name="T93" fmla="*/ 0 h 42"/>
                <a:gd name="T94" fmla="*/ 0 w 625"/>
                <a:gd name="T95" fmla="*/ 0 h 42"/>
                <a:gd name="T96" fmla="*/ 0 w 625"/>
                <a:gd name="T97" fmla="*/ 0 h 4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5"/>
                <a:gd name="T148" fmla="*/ 0 h 42"/>
                <a:gd name="T149" fmla="*/ 625 w 625"/>
                <a:gd name="T150" fmla="*/ 42 h 4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5" h="42">
                  <a:moveTo>
                    <a:pt x="623" y="0"/>
                  </a:moveTo>
                  <a:lnTo>
                    <a:pt x="624" y="6"/>
                  </a:lnTo>
                  <a:lnTo>
                    <a:pt x="624" y="11"/>
                  </a:lnTo>
                  <a:lnTo>
                    <a:pt x="625" y="15"/>
                  </a:lnTo>
                  <a:lnTo>
                    <a:pt x="625" y="16"/>
                  </a:lnTo>
                  <a:lnTo>
                    <a:pt x="625" y="22"/>
                  </a:lnTo>
                  <a:lnTo>
                    <a:pt x="624" y="29"/>
                  </a:lnTo>
                  <a:lnTo>
                    <a:pt x="623" y="35"/>
                  </a:lnTo>
                  <a:lnTo>
                    <a:pt x="622" y="42"/>
                  </a:lnTo>
                  <a:lnTo>
                    <a:pt x="610" y="42"/>
                  </a:lnTo>
                  <a:lnTo>
                    <a:pt x="588" y="42"/>
                  </a:lnTo>
                  <a:lnTo>
                    <a:pt x="555" y="42"/>
                  </a:lnTo>
                  <a:lnTo>
                    <a:pt x="516" y="42"/>
                  </a:lnTo>
                  <a:lnTo>
                    <a:pt x="471" y="42"/>
                  </a:lnTo>
                  <a:lnTo>
                    <a:pt x="421" y="42"/>
                  </a:lnTo>
                  <a:lnTo>
                    <a:pt x="368" y="42"/>
                  </a:lnTo>
                  <a:lnTo>
                    <a:pt x="313" y="42"/>
                  </a:lnTo>
                  <a:lnTo>
                    <a:pt x="258" y="42"/>
                  </a:lnTo>
                  <a:lnTo>
                    <a:pt x="205" y="42"/>
                  </a:lnTo>
                  <a:lnTo>
                    <a:pt x="154" y="42"/>
                  </a:lnTo>
                  <a:lnTo>
                    <a:pt x="109" y="42"/>
                  </a:lnTo>
                  <a:lnTo>
                    <a:pt x="70" y="42"/>
                  </a:lnTo>
                  <a:lnTo>
                    <a:pt x="39" y="42"/>
                  </a:lnTo>
                  <a:lnTo>
                    <a:pt x="15" y="42"/>
                  </a:lnTo>
                  <a:lnTo>
                    <a:pt x="3" y="42"/>
                  </a:lnTo>
                  <a:lnTo>
                    <a:pt x="2" y="35"/>
                  </a:lnTo>
                  <a:lnTo>
                    <a:pt x="1" y="29"/>
                  </a:lnTo>
                  <a:lnTo>
                    <a:pt x="0" y="22"/>
                  </a:lnTo>
                  <a:lnTo>
                    <a:pt x="0" y="16"/>
                  </a:lnTo>
                  <a:lnTo>
                    <a:pt x="0" y="15"/>
                  </a:lnTo>
                  <a:lnTo>
                    <a:pt x="1" y="11"/>
                  </a:lnTo>
                  <a:lnTo>
                    <a:pt x="1" y="6"/>
                  </a:lnTo>
                  <a:lnTo>
                    <a:pt x="2" y="0"/>
                  </a:lnTo>
                  <a:lnTo>
                    <a:pt x="14" y="0"/>
                  </a:lnTo>
                  <a:lnTo>
                    <a:pt x="37" y="0"/>
                  </a:lnTo>
                  <a:lnTo>
                    <a:pt x="68" y="0"/>
                  </a:lnTo>
                  <a:lnTo>
                    <a:pt x="109" y="0"/>
                  </a:lnTo>
                  <a:lnTo>
                    <a:pt x="154" y="0"/>
                  </a:lnTo>
                  <a:lnTo>
                    <a:pt x="204" y="0"/>
                  </a:lnTo>
                  <a:lnTo>
                    <a:pt x="257" y="0"/>
                  </a:lnTo>
                  <a:lnTo>
                    <a:pt x="313" y="0"/>
                  </a:lnTo>
                  <a:lnTo>
                    <a:pt x="368" y="0"/>
                  </a:lnTo>
                  <a:lnTo>
                    <a:pt x="421" y="0"/>
                  </a:lnTo>
                  <a:lnTo>
                    <a:pt x="471" y="0"/>
                  </a:lnTo>
                  <a:lnTo>
                    <a:pt x="516" y="0"/>
                  </a:lnTo>
                  <a:lnTo>
                    <a:pt x="557" y="0"/>
                  </a:lnTo>
                  <a:lnTo>
                    <a:pt x="588" y="0"/>
                  </a:lnTo>
                  <a:lnTo>
                    <a:pt x="611" y="0"/>
                  </a:lnTo>
                  <a:lnTo>
                    <a:pt x="623"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86" name="Freeform 1075">
              <a:extLst>
                <a:ext uri="{FF2B5EF4-FFF2-40B4-BE49-F238E27FC236}">
                  <a16:creationId xmlns:a16="http://schemas.microsoft.com/office/drawing/2014/main" id="{58F174F4-AADF-4F74-AA89-D8FF035B92C3}"/>
                </a:ext>
              </a:extLst>
            </p:cNvPr>
            <p:cNvSpPr>
              <a:spLocks/>
            </p:cNvSpPr>
            <p:nvPr/>
          </p:nvSpPr>
          <p:spPr bwMode="auto">
            <a:xfrm>
              <a:off x="428" y="2787"/>
              <a:ext cx="212" cy="223"/>
            </a:xfrm>
            <a:custGeom>
              <a:avLst/>
              <a:gdLst>
                <a:gd name="T0" fmla="*/ 0 w 927"/>
                <a:gd name="T1" fmla="*/ 0 h 975"/>
                <a:gd name="T2" fmla="*/ 0 w 927"/>
                <a:gd name="T3" fmla="*/ 0 h 975"/>
                <a:gd name="T4" fmla="*/ 0 w 927"/>
                <a:gd name="T5" fmla="*/ 0 h 975"/>
                <a:gd name="T6" fmla="*/ 0 w 927"/>
                <a:gd name="T7" fmla="*/ 0 h 975"/>
                <a:gd name="T8" fmla="*/ 0 w 927"/>
                <a:gd name="T9" fmla="*/ 0 h 975"/>
                <a:gd name="T10" fmla="*/ 0 w 927"/>
                <a:gd name="T11" fmla="*/ 0 h 975"/>
                <a:gd name="T12" fmla="*/ 0 w 927"/>
                <a:gd name="T13" fmla="*/ 0 h 975"/>
                <a:gd name="T14" fmla="*/ 0 w 927"/>
                <a:gd name="T15" fmla="*/ 0 h 975"/>
                <a:gd name="T16" fmla="*/ 0 w 927"/>
                <a:gd name="T17" fmla="*/ 0 h 975"/>
                <a:gd name="T18" fmla="*/ 0 w 927"/>
                <a:gd name="T19" fmla="*/ 0 h 975"/>
                <a:gd name="T20" fmla="*/ 0 w 927"/>
                <a:gd name="T21" fmla="*/ 0 h 975"/>
                <a:gd name="T22" fmla="*/ 0 w 927"/>
                <a:gd name="T23" fmla="*/ 0 h 975"/>
                <a:gd name="T24" fmla="*/ 0 w 927"/>
                <a:gd name="T25" fmla="*/ 0 h 975"/>
                <a:gd name="T26" fmla="*/ 0 w 927"/>
                <a:gd name="T27" fmla="*/ 0 h 975"/>
                <a:gd name="T28" fmla="*/ 0 w 927"/>
                <a:gd name="T29" fmla="*/ 0 h 975"/>
                <a:gd name="T30" fmla="*/ 0 w 927"/>
                <a:gd name="T31" fmla="*/ 0 h 975"/>
                <a:gd name="T32" fmla="*/ 0 w 927"/>
                <a:gd name="T33" fmla="*/ 0 h 975"/>
                <a:gd name="T34" fmla="*/ 0 w 927"/>
                <a:gd name="T35" fmla="*/ 0 h 975"/>
                <a:gd name="T36" fmla="*/ 0 w 927"/>
                <a:gd name="T37" fmla="*/ 0 h 975"/>
                <a:gd name="T38" fmla="*/ 0 w 927"/>
                <a:gd name="T39" fmla="*/ 0 h 975"/>
                <a:gd name="T40" fmla="*/ 0 w 927"/>
                <a:gd name="T41" fmla="*/ 0 h 975"/>
                <a:gd name="T42" fmla="*/ 0 w 927"/>
                <a:gd name="T43" fmla="*/ 0 h 975"/>
                <a:gd name="T44" fmla="*/ 0 w 927"/>
                <a:gd name="T45" fmla="*/ 0 h 975"/>
                <a:gd name="T46" fmla="*/ 0 w 927"/>
                <a:gd name="T47" fmla="*/ 0 h 975"/>
                <a:gd name="T48" fmla="*/ 0 w 927"/>
                <a:gd name="T49" fmla="*/ 0 h 975"/>
                <a:gd name="T50" fmla="*/ 0 w 927"/>
                <a:gd name="T51" fmla="*/ 0 h 975"/>
                <a:gd name="T52" fmla="*/ 0 w 927"/>
                <a:gd name="T53" fmla="*/ 0 h 975"/>
                <a:gd name="T54" fmla="*/ 0 w 927"/>
                <a:gd name="T55" fmla="*/ 0 h 975"/>
                <a:gd name="T56" fmla="*/ 0 w 927"/>
                <a:gd name="T57" fmla="*/ 0 h 975"/>
                <a:gd name="T58" fmla="*/ 0 w 927"/>
                <a:gd name="T59" fmla="*/ 0 h 975"/>
                <a:gd name="T60" fmla="*/ 0 w 927"/>
                <a:gd name="T61" fmla="*/ 0 h 975"/>
                <a:gd name="T62" fmla="*/ 0 w 927"/>
                <a:gd name="T63" fmla="*/ 0 h 975"/>
                <a:gd name="T64" fmla="*/ 0 w 927"/>
                <a:gd name="T65" fmla="*/ 0 h 975"/>
                <a:gd name="T66" fmla="*/ 0 w 927"/>
                <a:gd name="T67" fmla="*/ 0 h 975"/>
                <a:gd name="T68" fmla="*/ 0 w 927"/>
                <a:gd name="T69" fmla="*/ 0 h 975"/>
                <a:gd name="T70" fmla="*/ 0 w 927"/>
                <a:gd name="T71" fmla="*/ 0 h 975"/>
                <a:gd name="T72" fmla="*/ 0 w 927"/>
                <a:gd name="T73" fmla="*/ 0 h 975"/>
                <a:gd name="T74" fmla="*/ 0 w 927"/>
                <a:gd name="T75" fmla="*/ 0 h 975"/>
                <a:gd name="T76" fmla="*/ 0 w 927"/>
                <a:gd name="T77" fmla="*/ 0 h 975"/>
                <a:gd name="T78" fmla="*/ 0 w 927"/>
                <a:gd name="T79" fmla="*/ 0 h 975"/>
                <a:gd name="T80" fmla="*/ 0 w 927"/>
                <a:gd name="T81" fmla="*/ 0 h 975"/>
                <a:gd name="T82" fmla="*/ 0 w 927"/>
                <a:gd name="T83" fmla="*/ 0 h 975"/>
                <a:gd name="T84" fmla="*/ 0 w 927"/>
                <a:gd name="T85" fmla="*/ 0 h 975"/>
                <a:gd name="T86" fmla="*/ 0 w 927"/>
                <a:gd name="T87" fmla="*/ 0 h 975"/>
                <a:gd name="T88" fmla="*/ 0 w 927"/>
                <a:gd name="T89" fmla="*/ 0 h 975"/>
                <a:gd name="T90" fmla="*/ 0 w 927"/>
                <a:gd name="T91" fmla="*/ 0 h 975"/>
                <a:gd name="T92" fmla="*/ 0 w 927"/>
                <a:gd name="T93" fmla="*/ 0 h 975"/>
                <a:gd name="T94" fmla="*/ 0 w 927"/>
                <a:gd name="T95" fmla="*/ 0 h 97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27"/>
                <a:gd name="T145" fmla="*/ 0 h 975"/>
                <a:gd name="T146" fmla="*/ 927 w 927"/>
                <a:gd name="T147" fmla="*/ 975 h 97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27" h="975">
                  <a:moveTo>
                    <a:pt x="245" y="0"/>
                  </a:moveTo>
                  <a:lnTo>
                    <a:pt x="7" y="7"/>
                  </a:lnTo>
                  <a:lnTo>
                    <a:pt x="4" y="24"/>
                  </a:lnTo>
                  <a:lnTo>
                    <a:pt x="4" y="29"/>
                  </a:lnTo>
                  <a:lnTo>
                    <a:pt x="3" y="42"/>
                  </a:lnTo>
                  <a:lnTo>
                    <a:pt x="0" y="59"/>
                  </a:lnTo>
                  <a:lnTo>
                    <a:pt x="0" y="81"/>
                  </a:lnTo>
                  <a:lnTo>
                    <a:pt x="2" y="105"/>
                  </a:lnTo>
                  <a:lnTo>
                    <a:pt x="3" y="129"/>
                  </a:lnTo>
                  <a:lnTo>
                    <a:pt x="8" y="155"/>
                  </a:lnTo>
                  <a:lnTo>
                    <a:pt x="16" y="181"/>
                  </a:lnTo>
                  <a:lnTo>
                    <a:pt x="26" y="205"/>
                  </a:lnTo>
                  <a:lnTo>
                    <a:pt x="41" y="227"/>
                  </a:lnTo>
                  <a:lnTo>
                    <a:pt x="59" y="244"/>
                  </a:lnTo>
                  <a:lnTo>
                    <a:pt x="82" y="258"/>
                  </a:lnTo>
                  <a:lnTo>
                    <a:pt x="101" y="265"/>
                  </a:lnTo>
                  <a:lnTo>
                    <a:pt x="124" y="271"/>
                  </a:lnTo>
                  <a:lnTo>
                    <a:pt x="153" y="276"/>
                  </a:lnTo>
                  <a:lnTo>
                    <a:pt x="184" y="283"/>
                  </a:lnTo>
                  <a:lnTo>
                    <a:pt x="219" y="288"/>
                  </a:lnTo>
                  <a:lnTo>
                    <a:pt x="257" y="293"/>
                  </a:lnTo>
                  <a:lnTo>
                    <a:pt x="294" y="297"/>
                  </a:lnTo>
                  <a:lnTo>
                    <a:pt x="335" y="302"/>
                  </a:lnTo>
                  <a:lnTo>
                    <a:pt x="375" y="306"/>
                  </a:lnTo>
                  <a:lnTo>
                    <a:pt x="414" y="310"/>
                  </a:lnTo>
                  <a:lnTo>
                    <a:pt x="453" y="314"/>
                  </a:lnTo>
                  <a:lnTo>
                    <a:pt x="490" y="317"/>
                  </a:lnTo>
                  <a:lnTo>
                    <a:pt x="522" y="319"/>
                  </a:lnTo>
                  <a:lnTo>
                    <a:pt x="553" y="322"/>
                  </a:lnTo>
                  <a:lnTo>
                    <a:pt x="579" y="324"/>
                  </a:lnTo>
                  <a:lnTo>
                    <a:pt x="600" y="326"/>
                  </a:lnTo>
                  <a:lnTo>
                    <a:pt x="582" y="370"/>
                  </a:lnTo>
                  <a:lnTo>
                    <a:pt x="556" y="430"/>
                  </a:lnTo>
                  <a:lnTo>
                    <a:pt x="527" y="503"/>
                  </a:lnTo>
                  <a:lnTo>
                    <a:pt x="496" y="584"/>
                  </a:lnTo>
                  <a:lnTo>
                    <a:pt x="465" y="673"/>
                  </a:lnTo>
                  <a:lnTo>
                    <a:pt x="436" y="763"/>
                  </a:lnTo>
                  <a:lnTo>
                    <a:pt x="413" y="850"/>
                  </a:lnTo>
                  <a:lnTo>
                    <a:pt x="396" y="930"/>
                  </a:lnTo>
                  <a:lnTo>
                    <a:pt x="388" y="975"/>
                  </a:lnTo>
                  <a:lnTo>
                    <a:pt x="427" y="950"/>
                  </a:lnTo>
                  <a:lnTo>
                    <a:pt x="448" y="937"/>
                  </a:lnTo>
                  <a:lnTo>
                    <a:pt x="473" y="920"/>
                  </a:lnTo>
                  <a:lnTo>
                    <a:pt x="500" y="903"/>
                  </a:lnTo>
                  <a:lnTo>
                    <a:pt x="531" y="885"/>
                  </a:lnTo>
                  <a:lnTo>
                    <a:pt x="564" y="865"/>
                  </a:lnTo>
                  <a:lnTo>
                    <a:pt x="598" y="846"/>
                  </a:lnTo>
                  <a:lnTo>
                    <a:pt x="633" y="825"/>
                  </a:lnTo>
                  <a:lnTo>
                    <a:pt x="668" y="806"/>
                  </a:lnTo>
                  <a:lnTo>
                    <a:pt x="704" y="787"/>
                  </a:lnTo>
                  <a:lnTo>
                    <a:pt x="738" y="769"/>
                  </a:lnTo>
                  <a:lnTo>
                    <a:pt x="772" y="754"/>
                  </a:lnTo>
                  <a:lnTo>
                    <a:pt x="805" y="739"/>
                  </a:lnTo>
                  <a:lnTo>
                    <a:pt x="833" y="729"/>
                  </a:lnTo>
                  <a:lnTo>
                    <a:pt x="861" y="720"/>
                  </a:lnTo>
                  <a:lnTo>
                    <a:pt x="884" y="713"/>
                  </a:lnTo>
                  <a:lnTo>
                    <a:pt x="903" y="712"/>
                  </a:lnTo>
                  <a:lnTo>
                    <a:pt x="927" y="712"/>
                  </a:lnTo>
                  <a:lnTo>
                    <a:pt x="923" y="689"/>
                  </a:lnTo>
                  <a:lnTo>
                    <a:pt x="911" y="618"/>
                  </a:lnTo>
                  <a:lnTo>
                    <a:pt x="900" y="544"/>
                  </a:lnTo>
                  <a:lnTo>
                    <a:pt x="888" y="469"/>
                  </a:lnTo>
                  <a:lnTo>
                    <a:pt x="876" y="396"/>
                  </a:lnTo>
                  <a:lnTo>
                    <a:pt x="867" y="330"/>
                  </a:lnTo>
                  <a:lnTo>
                    <a:pt x="859" y="275"/>
                  </a:lnTo>
                  <a:lnTo>
                    <a:pt x="853" y="235"/>
                  </a:lnTo>
                  <a:lnTo>
                    <a:pt x="851" y="214"/>
                  </a:lnTo>
                  <a:lnTo>
                    <a:pt x="850" y="196"/>
                  </a:lnTo>
                  <a:lnTo>
                    <a:pt x="845" y="177"/>
                  </a:lnTo>
                  <a:lnTo>
                    <a:pt x="837" y="160"/>
                  </a:lnTo>
                  <a:lnTo>
                    <a:pt x="827" y="145"/>
                  </a:lnTo>
                  <a:lnTo>
                    <a:pt x="812" y="132"/>
                  </a:lnTo>
                  <a:lnTo>
                    <a:pt x="795" y="123"/>
                  </a:lnTo>
                  <a:lnTo>
                    <a:pt x="775" y="116"/>
                  </a:lnTo>
                  <a:lnTo>
                    <a:pt x="751" y="114"/>
                  </a:lnTo>
                  <a:lnTo>
                    <a:pt x="740" y="114"/>
                  </a:lnTo>
                  <a:lnTo>
                    <a:pt x="721" y="112"/>
                  </a:lnTo>
                  <a:lnTo>
                    <a:pt x="697" y="110"/>
                  </a:lnTo>
                  <a:lnTo>
                    <a:pt x="668" y="107"/>
                  </a:lnTo>
                  <a:lnTo>
                    <a:pt x="635" y="105"/>
                  </a:lnTo>
                  <a:lnTo>
                    <a:pt x="600" y="102"/>
                  </a:lnTo>
                  <a:lnTo>
                    <a:pt x="563" y="98"/>
                  </a:lnTo>
                  <a:lnTo>
                    <a:pt x="523" y="94"/>
                  </a:lnTo>
                  <a:lnTo>
                    <a:pt x="483" y="90"/>
                  </a:lnTo>
                  <a:lnTo>
                    <a:pt x="444" y="86"/>
                  </a:lnTo>
                  <a:lnTo>
                    <a:pt x="406" y="82"/>
                  </a:lnTo>
                  <a:lnTo>
                    <a:pt x="371" y="79"/>
                  </a:lnTo>
                  <a:lnTo>
                    <a:pt x="337" y="75"/>
                  </a:lnTo>
                  <a:lnTo>
                    <a:pt x="309" y="72"/>
                  </a:lnTo>
                  <a:lnTo>
                    <a:pt x="284" y="69"/>
                  </a:lnTo>
                  <a:lnTo>
                    <a:pt x="266" y="68"/>
                  </a:lnTo>
                  <a:lnTo>
                    <a:pt x="266" y="50"/>
                  </a:lnTo>
                  <a:lnTo>
                    <a:pt x="266" y="27"/>
                  </a:lnTo>
                  <a:lnTo>
                    <a:pt x="266" y="8"/>
                  </a:lnTo>
                  <a:lnTo>
                    <a:pt x="266" y="0"/>
                  </a:lnTo>
                  <a:lnTo>
                    <a:pt x="2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87" name="Freeform 1076">
              <a:extLst>
                <a:ext uri="{FF2B5EF4-FFF2-40B4-BE49-F238E27FC236}">
                  <a16:creationId xmlns:a16="http://schemas.microsoft.com/office/drawing/2014/main" id="{426E705D-59F6-46E7-8FBF-B596EF8FDC1E}"/>
                </a:ext>
              </a:extLst>
            </p:cNvPr>
            <p:cNvSpPr>
              <a:spLocks/>
            </p:cNvSpPr>
            <p:nvPr/>
          </p:nvSpPr>
          <p:spPr bwMode="auto">
            <a:xfrm>
              <a:off x="437" y="2796"/>
              <a:ext cx="193" cy="195"/>
            </a:xfrm>
            <a:custGeom>
              <a:avLst/>
              <a:gdLst>
                <a:gd name="T0" fmla="*/ 0 w 842"/>
                <a:gd name="T1" fmla="*/ 0 h 852"/>
                <a:gd name="T2" fmla="*/ 0 w 842"/>
                <a:gd name="T3" fmla="*/ 0 h 852"/>
                <a:gd name="T4" fmla="*/ 0 w 842"/>
                <a:gd name="T5" fmla="*/ 0 h 852"/>
                <a:gd name="T6" fmla="*/ 0 w 842"/>
                <a:gd name="T7" fmla="*/ 0 h 852"/>
                <a:gd name="T8" fmla="*/ 0 w 842"/>
                <a:gd name="T9" fmla="*/ 0 h 852"/>
                <a:gd name="T10" fmla="*/ 0 w 842"/>
                <a:gd name="T11" fmla="*/ 0 h 852"/>
                <a:gd name="T12" fmla="*/ 0 w 842"/>
                <a:gd name="T13" fmla="*/ 0 h 852"/>
                <a:gd name="T14" fmla="*/ 0 w 842"/>
                <a:gd name="T15" fmla="*/ 0 h 852"/>
                <a:gd name="T16" fmla="*/ 0 w 842"/>
                <a:gd name="T17" fmla="*/ 0 h 852"/>
                <a:gd name="T18" fmla="*/ 0 w 842"/>
                <a:gd name="T19" fmla="*/ 0 h 852"/>
                <a:gd name="T20" fmla="*/ 0 w 842"/>
                <a:gd name="T21" fmla="*/ 0 h 852"/>
                <a:gd name="T22" fmla="*/ 0 w 842"/>
                <a:gd name="T23" fmla="*/ 0 h 852"/>
                <a:gd name="T24" fmla="*/ 0 w 842"/>
                <a:gd name="T25" fmla="*/ 0 h 852"/>
                <a:gd name="T26" fmla="*/ 0 w 842"/>
                <a:gd name="T27" fmla="*/ 0 h 852"/>
                <a:gd name="T28" fmla="*/ 0 w 842"/>
                <a:gd name="T29" fmla="*/ 0 h 852"/>
                <a:gd name="T30" fmla="*/ 0 w 842"/>
                <a:gd name="T31" fmla="*/ 0 h 852"/>
                <a:gd name="T32" fmla="*/ 0 w 842"/>
                <a:gd name="T33" fmla="*/ 0 h 852"/>
                <a:gd name="T34" fmla="*/ 0 w 842"/>
                <a:gd name="T35" fmla="*/ 0 h 852"/>
                <a:gd name="T36" fmla="*/ 0 w 842"/>
                <a:gd name="T37" fmla="*/ 0 h 852"/>
                <a:gd name="T38" fmla="*/ 0 w 842"/>
                <a:gd name="T39" fmla="*/ 0 h 852"/>
                <a:gd name="T40" fmla="*/ 0 w 842"/>
                <a:gd name="T41" fmla="*/ 0 h 852"/>
                <a:gd name="T42" fmla="*/ 0 w 842"/>
                <a:gd name="T43" fmla="*/ 0 h 852"/>
                <a:gd name="T44" fmla="*/ 0 w 842"/>
                <a:gd name="T45" fmla="*/ 0 h 852"/>
                <a:gd name="T46" fmla="*/ 0 w 842"/>
                <a:gd name="T47" fmla="*/ 0 h 852"/>
                <a:gd name="T48" fmla="*/ 0 w 842"/>
                <a:gd name="T49" fmla="*/ 0 h 852"/>
                <a:gd name="T50" fmla="*/ 0 w 842"/>
                <a:gd name="T51" fmla="*/ 0 h 852"/>
                <a:gd name="T52" fmla="*/ 0 w 842"/>
                <a:gd name="T53" fmla="*/ 0 h 852"/>
                <a:gd name="T54" fmla="*/ 0 w 842"/>
                <a:gd name="T55" fmla="*/ 0 h 852"/>
                <a:gd name="T56" fmla="*/ 0 w 842"/>
                <a:gd name="T57" fmla="*/ 0 h 852"/>
                <a:gd name="T58" fmla="*/ 0 w 842"/>
                <a:gd name="T59" fmla="*/ 0 h 852"/>
                <a:gd name="T60" fmla="*/ 0 w 842"/>
                <a:gd name="T61" fmla="*/ 0 h 852"/>
                <a:gd name="T62" fmla="*/ 0 w 842"/>
                <a:gd name="T63" fmla="*/ 0 h 852"/>
                <a:gd name="T64" fmla="*/ 0 w 842"/>
                <a:gd name="T65" fmla="*/ 0 h 852"/>
                <a:gd name="T66" fmla="*/ 0 w 842"/>
                <a:gd name="T67" fmla="*/ 0 h 852"/>
                <a:gd name="T68" fmla="*/ 0 w 842"/>
                <a:gd name="T69" fmla="*/ 0 h 852"/>
                <a:gd name="T70" fmla="*/ 0 w 842"/>
                <a:gd name="T71" fmla="*/ 0 h 852"/>
                <a:gd name="T72" fmla="*/ 0 w 842"/>
                <a:gd name="T73" fmla="*/ 0 h 852"/>
                <a:gd name="T74" fmla="*/ 0 w 842"/>
                <a:gd name="T75" fmla="*/ 0 h 852"/>
                <a:gd name="T76" fmla="*/ 0 w 842"/>
                <a:gd name="T77" fmla="*/ 0 h 852"/>
                <a:gd name="T78" fmla="*/ 0 w 842"/>
                <a:gd name="T79" fmla="*/ 0 h 852"/>
                <a:gd name="T80" fmla="*/ 0 w 842"/>
                <a:gd name="T81" fmla="*/ 0 h 852"/>
                <a:gd name="T82" fmla="*/ 0 w 842"/>
                <a:gd name="T83" fmla="*/ 0 h 852"/>
                <a:gd name="T84" fmla="*/ 0 w 842"/>
                <a:gd name="T85" fmla="*/ 0 h 852"/>
                <a:gd name="T86" fmla="*/ 0 w 842"/>
                <a:gd name="T87" fmla="*/ 0 h 852"/>
                <a:gd name="T88" fmla="*/ 0 w 842"/>
                <a:gd name="T89" fmla="*/ 0 h 852"/>
                <a:gd name="T90" fmla="*/ 0 w 842"/>
                <a:gd name="T91" fmla="*/ 0 h 852"/>
                <a:gd name="T92" fmla="*/ 0 w 842"/>
                <a:gd name="T93" fmla="*/ 0 h 852"/>
                <a:gd name="T94" fmla="*/ 0 w 842"/>
                <a:gd name="T95" fmla="*/ 0 h 852"/>
                <a:gd name="T96" fmla="*/ 0 w 842"/>
                <a:gd name="T97" fmla="*/ 0 h 852"/>
                <a:gd name="T98" fmla="*/ 0 w 842"/>
                <a:gd name="T99" fmla="*/ 0 h 85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2"/>
                <a:gd name="T151" fmla="*/ 0 h 852"/>
                <a:gd name="T152" fmla="*/ 842 w 842"/>
                <a:gd name="T153" fmla="*/ 852 h 85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2" h="852">
                  <a:moveTo>
                    <a:pt x="188" y="0"/>
                  </a:moveTo>
                  <a:lnTo>
                    <a:pt x="188" y="18"/>
                  </a:lnTo>
                  <a:lnTo>
                    <a:pt x="188" y="39"/>
                  </a:lnTo>
                  <a:lnTo>
                    <a:pt x="188" y="56"/>
                  </a:lnTo>
                  <a:lnTo>
                    <a:pt x="188" y="62"/>
                  </a:lnTo>
                  <a:lnTo>
                    <a:pt x="205" y="64"/>
                  </a:lnTo>
                  <a:lnTo>
                    <a:pt x="213" y="65"/>
                  </a:lnTo>
                  <a:lnTo>
                    <a:pt x="229" y="66"/>
                  </a:lnTo>
                  <a:lnTo>
                    <a:pt x="254" y="69"/>
                  </a:lnTo>
                  <a:lnTo>
                    <a:pt x="284" y="73"/>
                  </a:lnTo>
                  <a:lnTo>
                    <a:pt x="321" y="77"/>
                  </a:lnTo>
                  <a:lnTo>
                    <a:pt x="360" y="80"/>
                  </a:lnTo>
                  <a:lnTo>
                    <a:pt x="403" y="84"/>
                  </a:lnTo>
                  <a:lnTo>
                    <a:pt x="445" y="90"/>
                  </a:lnTo>
                  <a:lnTo>
                    <a:pt x="490" y="93"/>
                  </a:lnTo>
                  <a:lnTo>
                    <a:pt x="534" y="99"/>
                  </a:lnTo>
                  <a:lnTo>
                    <a:pt x="576" y="103"/>
                  </a:lnTo>
                  <a:lnTo>
                    <a:pt x="613" y="105"/>
                  </a:lnTo>
                  <a:lnTo>
                    <a:pt x="647" y="109"/>
                  </a:lnTo>
                  <a:lnTo>
                    <a:pt x="676" y="110"/>
                  </a:lnTo>
                  <a:lnTo>
                    <a:pt x="698" y="113"/>
                  </a:lnTo>
                  <a:lnTo>
                    <a:pt x="712" y="113"/>
                  </a:lnTo>
                  <a:lnTo>
                    <a:pt x="727" y="114"/>
                  </a:lnTo>
                  <a:lnTo>
                    <a:pt x="740" y="118"/>
                  </a:lnTo>
                  <a:lnTo>
                    <a:pt x="750" y="123"/>
                  </a:lnTo>
                  <a:lnTo>
                    <a:pt x="759" y="131"/>
                  </a:lnTo>
                  <a:lnTo>
                    <a:pt x="766" y="140"/>
                  </a:lnTo>
                  <a:lnTo>
                    <a:pt x="769" y="151"/>
                  </a:lnTo>
                  <a:lnTo>
                    <a:pt x="772" y="161"/>
                  </a:lnTo>
                  <a:lnTo>
                    <a:pt x="773" y="173"/>
                  </a:lnTo>
                  <a:lnTo>
                    <a:pt x="776" y="199"/>
                  </a:lnTo>
                  <a:lnTo>
                    <a:pt x="783" y="247"/>
                  </a:lnTo>
                  <a:lnTo>
                    <a:pt x="792" y="311"/>
                  </a:lnTo>
                  <a:lnTo>
                    <a:pt x="802" y="382"/>
                  </a:lnTo>
                  <a:lnTo>
                    <a:pt x="814" y="456"/>
                  </a:lnTo>
                  <a:lnTo>
                    <a:pt x="825" y="528"/>
                  </a:lnTo>
                  <a:lnTo>
                    <a:pt x="835" y="589"/>
                  </a:lnTo>
                  <a:lnTo>
                    <a:pt x="842" y="633"/>
                  </a:lnTo>
                  <a:lnTo>
                    <a:pt x="820" y="638"/>
                  </a:lnTo>
                  <a:lnTo>
                    <a:pt x="794" y="646"/>
                  </a:lnTo>
                  <a:lnTo>
                    <a:pt x="768" y="655"/>
                  </a:lnTo>
                  <a:lnTo>
                    <a:pt x="740" y="667"/>
                  </a:lnTo>
                  <a:lnTo>
                    <a:pt x="710" y="681"/>
                  </a:lnTo>
                  <a:lnTo>
                    <a:pt x="678" y="696"/>
                  </a:lnTo>
                  <a:lnTo>
                    <a:pt x="647" y="711"/>
                  </a:lnTo>
                  <a:lnTo>
                    <a:pt x="616" y="728"/>
                  </a:lnTo>
                  <a:lnTo>
                    <a:pt x="585" y="745"/>
                  </a:lnTo>
                  <a:lnTo>
                    <a:pt x="553" y="762"/>
                  </a:lnTo>
                  <a:lnTo>
                    <a:pt x="524" y="779"/>
                  </a:lnTo>
                  <a:lnTo>
                    <a:pt x="496" y="796"/>
                  </a:lnTo>
                  <a:lnTo>
                    <a:pt x="470" y="811"/>
                  </a:lnTo>
                  <a:lnTo>
                    <a:pt x="445" y="826"/>
                  </a:lnTo>
                  <a:lnTo>
                    <a:pt x="423" y="840"/>
                  </a:lnTo>
                  <a:lnTo>
                    <a:pt x="405" y="852"/>
                  </a:lnTo>
                  <a:lnTo>
                    <a:pt x="429" y="759"/>
                  </a:lnTo>
                  <a:lnTo>
                    <a:pt x="458" y="663"/>
                  </a:lnTo>
                  <a:lnTo>
                    <a:pt x="491" y="567"/>
                  </a:lnTo>
                  <a:lnTo>
                    <a:pt x="525" y="476"/>
                  </a:lnTo>
                  <a:lnTo>
                    <a:pt x="557" y="397"/>
                  </a:lnTo>
                  <a:lnTo>
                    <a:pt x="583" y="333"/>
                  </a:lnTo>
                  <a:lnTo>
                    <a:pt x="602" y="291"/>
                  </a:lnTo>
                  <a:lnTo>
                    <a:pt x="609" y="274"/>
                  </a:lnTo>
                  <a:lnTo>
                    <a:pt x="621" y="248"/>
                  </a:lnTo>
                  <a:lnTo>
                    <a:pt x="593" y="247"/>
                  </a:lnTo>
                  <a:lnTo>
                    <a:pt x="563" y="244"/>
                  </a:lnTo>
                  <a:lnTo>
                    <a:pt x="529" y="242"/>
                  </a:lnTo>
                  <a:lnTo>
                    <a:pt x="492" y="239"/>
                  </a:lnTo>
                  <a:lnTo>
                    <a:pt x="455" y="237"/>
                  </a:lnTo>
                  <a:lnTo>
                    <a:pt x="416" y="233"/>
                  </a:lnTo>
                  <a:lnTo>
                    <a:pt x="375" y="229"/>
                  </a:lnTo>
                  <a:lnTo>
                    <a:pt x="335" y="225"/>
                  </a:lnTo>
                  <a:lnTo>
                    <a:pt x="294" y="221"/>
                  </a:lnTo>
                  <a:lnTo>
                    <a:pt x="255" y="217"/>
                  </a:lnTo>
                  <a:lnTo>
                    <a:pt x="219" y="212"/>
                  </a:lnTo>
                  <a:lnTo>
                    <a:pt x="183" y="207"/>
                  </a:lnTo>
                  <a:lnTo>
                    <a:pt x="150" y="203"/>
                  </a:lnTo>
                  <a:lnTo>
                    <a:pt x="121" y="198"/>
                  </a:lnTo>
                  <a:lnTo>
                    <a:pt x="95" y="191"/>
                  </a:lnTo>
                  <a:lnTo>
                    <a:pt x="75" y="186"/>
                  </a:lnTo>
                  <a:lnTo>
                    <a:pt x="59" y="181"/>
                  </a:lnTo>
                  <a:lnTo>
                    <a:pt x="43" y="172"/>
                  </a:lnTo>
                  <a:lnTo>
                    <a:pt x="30" y="157"/>
                  </a:lnTo>
                  <a:lnTo>
                    <a:pt x="20" y="142"/>
                  </a:lnTo>
                  <a:lnTo>
                    <a:pt x="12" y="122"/>
                  </a:lnTo>
                  <a:lnTo>
                    <a:pt x="7" y="103"/>
                  </a:lnTo>
                  <a:lnTo>
                    <a:pt x="3" y="80"/>
                  </a:lnTo>
                  <a:lnTo>
                    <a:pt x="0" y="60"/>
                  </a:lnTo>
                  <a:lnTo>
                    <a:pt x="0" y="39"/>
                  </a:lnTo>
                  <a:lnTo>
                    <a:pt x="0" y="30"/>
                  </a:lnTo>
                  <a:lnTo>
                    <a:pt x="2" y="22"/>
                  </a:lnTo>
                  <a:lnTo>
                    <a:pt x="2" y="13"/>
                  </a:lnTo>
                  <a:lnTo>
                    <a:pt x="3" y="5"/>
                  </a:lnTo>
                  <a:lnTo>
                    <a:pt x="17" y="5"/>
                  </a:lnTo>
                  <a:lnTo>
                    <a:pt x="38" y="4"/>
                  </a:lnTo>
                  <a:lnTo>
                    <a:pt x="64" y="2"/>
                  </a:lnTo>
                  <a:lnTo>
                    <a:pt x="94" y="2"/>
                  </a:lnTo>
                  <a:lnTo>
                    <a:pt x="123" y="1"/>
                  </a:lnTo>
                  <a:lnTo>
                    <a:pt x="150" y="0"/>
                  </a:lnTo>
                  <a:lnTo>
                    <a:pt x="172" y="0"/>
                  </a:lnTo>
                  <a:lnTo>
                    <a:pt x="188"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88" name="Freeform 1077">
              <a:extLst>
                <a:ext uri="{FF2B5EF4-FFF2-40B4-BE49-F238E27FC236}">
                  <a16:creationId xmlns:a16="http://schemas.microsoft.com/office/drawing/2014/main" id="{9AEFC277-8872-42AB-9F3A-3D26FC4FF73C}"/>
                </a:ext>
              </a:extLst>
            </p:cNvPr>
            <p:cNvSpPr>
              <a:spLocks/>
            </p:cNvSpPr>
            <p:nvPr/>
          </p:nvSpPr>
          <p:spPr bwMode="auto">
            <a:xfrm>
              <a:off x="521" y="2420"/>
              <a:ext cx="108" cy="109"/>
            </a:xfrm>
            <a:custGeom>
              <a:avLst/>
              <a:gdLst>
                <a:gd name="T0" fmla="*/ 0 w 471"/>
                <a:gd name="T1" fmla="*/ 0 h 475"/>
                <a:gd name="T2" fmla="*/ 0 w 471"/>
                <a:gd name="T3" fmla="*/ 0 h 475"/>
                <a:gd name="T4" fmla="*/ 0 w 471"/>
                <a:gd name="T5" fmla="*/ 0 h 475"/>
                <a:gd name="T6" fmla="*/ 0 w 471"/>
                <a:gd name="T7" fmla="*/ 0 h 475"/>
                <a:gd name="T8" fmla="*/ 0 w 471"/>
                <a:gd name="T9" fmla="*/ 0 h 475"/>
                <a:gd name="T10" fmla="*/ 0 w 471"/>
                <a:gd name="T11" fmla="*/ 0 h 475"/>
                <a:gd name="T12" fmla="*/ 0 w 471"/>
                <a:gd name="T13" fmla="*/ 0 h 475"/>
                <a:gd name="T14" fmla="*/ 0 w 471"/>
                <a:gd name="T15" fmla="*/ 0 h 475"/>
                <a:gd name="T16" fmla="*/ 0 w 471"/>
                <a:gd name="T17" fmla="*/ 0 h 475"/>
                <a:gd name="T18" fmla="*/ 0 w 471"/>
                <a:gd name="T19" fmla="*/ 0 h 475"/>
                <a:gd name="T20" fmla="*/ 0 w 471"/>
                <a:gd name="T21" fmla="*/ 0 h 475"/>
                <a:gd name="T22" fmla="*/ 0 w 471"/>
                <a:gd name="T23" fmla="*/ 0 h 475"/>
                <a:gd name="T24" fmla="*/ 0 w 471"/>
                <a:gd name="T25" fmla="*/ 0 h 475"/>
                <a:gd name="T26" fmla="*/ 0 w 471"/>
                <a:gd name="T27" fmla="*/ 0 h 475"/>
                <a:gd name="T28" fmla="*/ 0 w 471"/>
                <a:gd name="T29" fmla="*/ 0 h 475"/>
                <a:gd name="T30" fmla="*/ 0 w 471"/>
                <a:gd name="T31" fmla="*/ 0 h 475"/>
                <a:gd name="T32" fmla="*/ 0 w 471"/>
                <a:gd name="T33" fmla="*/ 0 h 475"/>
                <a:gd name="T34" fmla="*/ 0 w 471"/>
                <a:gd name="T35" fmla="*/ 0 h 475"/>
                <a:gd name="T36" fmla="*/ 0 w 471"/>
                <a:gd name="T37" fmla="*/ 0 h 475"/>
                <a:gd name="T38" fmla="*/ 0 w 471"/>
                <a:gd name="T39" fmla="*/ 0 h 475"/>
                <a:gd name="T40" fmla="*/ 0 w 471"/>
                <a:gd name="T41" fmla="*/ 0 h 475"/>
                <a:gd name="T42" fmla="*/ 0 w 471"/>
                <a:gd name="T43" fmla="*/ 0 h 475"/>
                <a:gd name="T44" fmla="*/ 0 w 471"/>
                <a:gd name="T45" fmla="*/ 0 h 475"/>
                <a:gd name="T46" fmla="*/ 0 w 471"/>
                <a:gd name="T47" fmla="*/ 0 h 475"/>
                <a:gd name="T48" fmla="*/ 0 w 471"/>
                <a:gd name="T49" fmla="*/ 0 h 475"/>
                <a:gd name="T50" fmla="*/ 0 w 471"/>
                <a:gd name="T51" fmla="*/ 0 h 475"/>
                <a:gd name="T52" fmla="*/ 0 w 471"/>
                <a:gd name="T53" fmla="*/ 0 h 475"/>
                <a:gd name="T54" fmla="*/ 0 w 471"/>
                <a:gd name="T55" fmla="*/ 0 h 475"/>
                <a:gd name="T56" fmla="*/ 0 w 471"/>
                <a:gd name="T57" fmla="*/ 0 h 475"/>
                <a:gd name="T58" fmla="*/ 0 w 471"/>
                <a:gd name="T59" fmla="*/ 0 h 475"/>
                <a:gd name="T60" fmla="*/ 0 w 471"/>
                <a:gd name="T61" fmla="*/ 0 h 475"/>
                <a:gd name="T62" fmla="*/ 0 w 471"/>
                <a:gd name="T63" fmla="*/ 0 h 475"/>
                <a:gd name="T64" fmla="*/ 0 w 471"/>
                <a:gd name="T65" fmla="*/ 0 h 475"/>
                <a:gd name="T66" fmla="*/ 0 w 471"/>
                <a:gd name="T67" fmla="*/ 0 h 475"/>
                <a:gd name="T68" fmla="*/ 0 w 471"/>
                <a:gd name="T69" fmla="*/ 0 h 475"/>
                <a:gd name="T70" fmla="*/ 0 w 471"/>
                <a:gd name="T71" fmla="*/ 0 h 475"/>
                <a:gd name="T72" fmla="*/ 0 w 471"/>
                <a:gd name="T73" fmla="*/ 0 h 475"/>
                <a:gd name="T74" fmla="*/ 0 w 471"/>
                <a:gd name="T75" fmla="*/ 0 h 475"/>
                <a:gd name="T76" fmla="*/ 0 w 471"/>
                <a:gd name="T77" fmla="*/ 0 h 475"/>
                <a:gd name="T78" fmla="*/ 0 w 471"/>
                <a:gd name="T79" fmla="*/ 0 h 475"/>
                <a:gd name="T80" fmla="*/ 0 w 471"/>
                <a:gd name="T81" fmla="*/ 0 h 475"/>
                <a:gd name="T82" fmla="*/ 0 w 471"/>
                <a:gd name="T83" fmla="*/ 0 h 475"/>
                <a:gd name="T84" fmla="*/ 0 w 471"/>
                <a:gd name="T85" fmla="*/ 0 h 475"/>
                <a:gd name="T86" fmla="*/ 0 w 471"/>
                <a:gd name="T87" fmla="*/ 0 h 475"/>
                <a:gd name="T88" fmla="*/ 0 w 471"/>
                <a:gd name="T89" fmla="*/ 0 h 475"/>
                <a:gd name="T90" fmla="*/ 0 w 471"/>
                <a:gd name="T91" fmla="*/ 0 h 475"/>
                <a:gd name="T92" fmla="*/ 0 w 471"/>
                <a:gd name="T93" fmla="*/ 0 h 475"/>
                <a:gd name="T94" fmla="*/ 0 w 471"/>
                <a:gd name="T95" fmla="*/ 0 h 475"/>
                <a:gd name="T96" fmla="*/ 0 w 471"/>
                <a:gd name="T97" fmla="*/ 0 h 475"/>
                <a:gd name="T98" fmla="*/ 0 w 471"/>
                <a:gd name="T99" fmla="*/ 0 h 475"/>
                <a:gd name="T100" fmla="*/ 0 w 471"/>
                <a:gd name="T101" fmla="*/ 0 h 47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71"/>
                <a:gd name="T154" fmla="*/ 0 h 475"/>
                <a:gd name="T155" fmla="*/ 471 w 471"/>
                <a:gd name="T156" fmla="*/ 475 h 47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71" h="475">
                  <a:moveTo>
                    <a:pt x="254" y="0"/>
                  </a:moveTo>
                  <a:lnTo>
                    <a:pt x="230" y="6"/>
                  </a:lnTo>
                  <a:lnTo>
                    <a:pt x="207" y="11"/>
                  </a:lnTo>
                  <a:lnTo>
                    <a:pt x="186" y="17"/>
                  </a:lnTo>
                  <a:lnTo>
                    <a:pt x="165" y="24"/>
                  </a:lnTo>
                  <a:lnTo>
                    <a:pt x="147" y="32"/>
                  </a:lnTo>
                  <a:lnTo>
                    <a:pt x="129" y="39"/>
                  </a:lnTo>
                  <a:lnTo>
                    <a:pt x="112" y="48"/>
                  </a:lnTo>
                  <a:lnTo>
                    <a:pt x="96" y="58"/>
                  </a:lnTo>
                  <a:lnTo>
                    <a:pt x="82" y="68"/>
                  </a:lnTo>
                  <a:lnTo>
                    <a:pt x="69" y="78"/>
                  </a:lnTo>
                  <a:lnTo>
                    <a:pt x="57" y="89"/>
                  </a:lnTo>
                  <a:lnTo>
                    <a:pt x="46" y="100"/>
                  </a:lnTo>
                  <a:lnTo>
                    <a:pt x="36" y="113"/>
                  </a:lnTo>
                  <a:lnTo>
                    <a:pt x="27" y="126"/>
                  </a:lnTo>
                  <a:lnTo>
                    <a:pt x="21" y="139"/>
                  </a:lnTo>
                  <a:lnTo>
                    <a:pt x="14" y="154"/>
                  </a:lnTo>
                  <a:lnTo>
                    <a:pt x="8" y="172"/>
                  </a:lnTo>
                  <a:lnTo>
                    <a:pt x="4" y="190"/>
                  </a:lnTo>
                  <a:lnTo>
                    <a:pt x="1" y="210"/>
                  </a:lnTo>
                  <a:lnTo>
                    <a:pt x="0" y="228"/>
                  </a:lnTo>
                  <a:lnTo>
                    <a:pt x="3" y="262"/>
                  </a:lnTo>
                  <a:lnTo>
                    <a:pt x="9" y="294"/>
                  </a:lnTo>
                  <a:lnTo>
                    <a:pt x="18" y="324"/>
                  </a:lnTo>
                  <a:lnTo>
                    <a:pt x="30" y="351"/>
                  </a:lnTo>
                  <a:lnTo>
                    <a:pt x="40" y="376"/>
                  </a:lnTo>
                  <a:lnTo>
                    <a:pt x="52" y="396"/>
                  </a:lnTo>
                  <a:lnTo>
                    <a:pt x="61" y="409"/>
                  </a:lnTo>
                  <a:lnTo>
                    <a:pt x="66" y="418"/>
                  </a:lnTo>
                  <a:lnTo>
                    <a:pt x="73" y="435"/>
                  </a:lnTo>
                  <a:lnTo>
                    <a:pt x="81" y="449"/>
                  </a:lnTo>
                  <a:lnTo>
                    <a:pt x="90" y="458"/>
                  </a:lnTo>
                  <a:lnTo>
                    <a:pt x="99" y="465"/>
                  </a:lnTo>
                  <a:lnTo>
                    <a:pt x="112" y="470"/>
                  </a:lnTo>
                  <a:lnTo>
                    <a:pt x="125" y="474"/>
                  </a:lnTo>
                  <a:lnTo>
                    <a:pt x="137" y="475"/>
                  </a:lnTo>
                  <a:lnTo>
                    <a:pt x="148" y="474"/>
                  </a:lnTo>
                  <a:lnTo>
                    <a:pt x="160" y="472"/>
                  </a:lnTo>
                  <a:lnTo>
                    <a:pt x="168" y="471"/>
                  </a:lnTo>
                  <a:lnTo>
                    <a:pt x="174" y="469"/>
                  </a:lnTo>
                  <a:lnTo>
                    <a:pt x="178" y="467"/>
                  </a:lnTo>
                  <a:lnTo>
                    <a:pt x="185" y="463"/>
                  </a:lnTo>
                  <a:lnTo>
                    <a:pt x="190" y="457"/>
                  </a:lnTo>
                  <a:lnTo>
                    <a:pt x="194" y="449"/>
                  </a:lnTo>
                  <a:lnTo>
                    <a:pt x="194" y="441"/>
                  </a:lnTo>
                  <a:lnTo>
                    <a:pt x="191" y="420"/>
                  </a:lnTo>
                  <a:lnTo>
                    <a:pt x="191" y="401"/>
                  </a:lnTo>
                  <a:lnTo>
                    <a:pt x="191" y="383"/>
                  </a:lnTo>
                  <a:lnTo>
                    <a:pt x="195" y="366"/>
                  </a:lnTo>
                  <a:lnTo>
                    <a:pt x="199" y="350"/>
                  </a:lnTo>
                  <a:lnTo>
                    <a:pt x="207" y="336"/>
                  </a:lnTo>
                  <a:lnTo>
                    <a:pt x="215" y="322"/>
                  </a:lnTo>
                  <a:lnTo>
                    <a:pt x="225" y="310"/>
                  </a:lnTo>
                  <a:lnTo>
                    <a:pt x="238" y="297"/>
                  </a:lnTo>
                  <a:lnTo>
                    <a:pt x="254" y="286"/>
                  </a:lnTo>
                  <a:lnTo>
                    <a:pt x="271" y="276"/>
                  </a:lnTo>
                  <a:lnTo>
                    <a:pt x="288" y="268"/>
                  </a:lnTo>
                  <a:lnTo>
                    <a:pt x="306" y="263"/>
                  </a:lnTo>
                  <a:lnTo>
                    <a:pt x="324" y="258"/>
                  </a:lnTo>
                  <a:lnTo>
                    <a:pt x="342" y="254"/>
                  </a:lnTo>
                  <a:lnTo>
                    <a:pt x="359" y="251"/>
                  </a:lnTo>
                  <a:lnTo>
                    <a:pt x="376" y="249"/>
                  </a:lnTo>
                  <a:lnTo>
                    <a:pt x="392" y="247"/>
                  </a:lnTo>
                  <a:lnTo>
                    <a:pt x="406" y="247"/>
                  </a:lnTo>
                  <a:lnTo>
                    <a:pt x="419" y="246"/>
                  </a:lnTo>
                  <a:lnTo>
                    <a:pt x="429" y="247"/>
                  </a:lnTo>
                  <a:lnTo>
                    <a:pt x="437" y="247"/>
                  </a:lnTo>
                  <a:lnTo>
                    <a:pt x="442" y="247"/>
                  </a:lnTo>
                  <a:lnTo>
                    <a:pt x="444" y="247"/>
                  </a:lnTo>
                  <a:lnTo>
                    <a:pt x="452" y="247"/>
                  </a:lnTo>
                  <a:lnTo>
                    <a:pt x="458" y="245"/>
                  </a:lnTo>
                  <a:lnTo>
                    <a:pt x="463" y="241"/>
                  </a:lnTo>
                  <a:lnTo>
                    <a:pt x="468" y="234"/>
                  </a:lnTo>
                  <a:lnTo>
                    <a:pt x="471" y="228"/>
                  </a:lnTo>
                  <a:lnTo>
                    <a:pt x="471" y="220"/>
                  </a:lnTo>
                  <a:lnTo>
                    <a:pt x="468" y="214"/>
                  </a:lnTo>
                  <a:lnTo>
                    <a:pt x="465" y="208"/>
                  </a:lnTo>
                  <a:lnTo>
                    <a:pt x="401" y="136"/>
                  </a:lnTo>
                  <a:lnTo>
                    <a:pt x="396" y="132"/>
                  </a:lnTo>
                  <a:lnTo>
                    <a:pt x="389" y="129"/>
                  </a:lnTo>
                  <a:lnTo>
                    <a:pt x="383" y="128"/>
                  </a:lnTo>
                  <a:lnTo>
                    <a:pt x="376" y="129"/>
                  </a:lnTo>
                  <a:lnTo>
                    <a:pt x="375" y="129"/>
                  </a:lnTo>
                  <a:lnTo>
                    <a:pt x="372" y="129"/>
                  </a:lnTo>
                  <a:lnTo>
                    <a:pt x="376" y="126"/>
                  </a:lnTo>
                  <a:lnTo>
                    <a:pt x="379" y="123"/>
                  </a:lnTo>
                  <a:lnTo>
                    <a:pt x="380" y="119"/>
                  </a:lnTo>
                  <a:lnTo>
                    <a:pt x="381" y="113"/>
                  </a:lnTo>
                  <a:lnTo>
                    <a:pt x="381" y="112"/>
                  </a:lnTo>
                  <a:lnTo>
                    <a:pt x="380" y="107"/>
                  </a:lnTo>
                  <a:lnTo>
                    <a:pt x="379" y="102"/>
                  </a:lnTo>
                  <a:lnTo>
                    <a:pt x="376" y="98"/>
                  </a:lnTo>
                  <a:lnTo>
                    <a:pt x="373" y="94"/>
                  </a:lnTo>
                  <a:lnTo>
                    <a:pt x="273" y="6"/>
                  </a:lnTo>
                  <a:lnTo>
                    <a:pt x="269" y="3"/>
                  </a:lnTo>
                  <a:lnTo>
                    <a:pt x="264" y="0"/>
                  </a:lnTo>
                  <a:lnTo>
                    <a:pt x="259" y="0"/>
                  </a:lnTo>
                  <a:lnTo>
                    <a:pt x="25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89" name="Freeform 1078">
              <a:extLst>
                <a:ext uri="{FF2B5EF4-FFF2-40B4-BE49-F238E27FC236}">
                  <a16:creationId xmlns:a16="http://schemas.microsoft.com/office/drawing/2014/main" id="{14BF8DAA-26C2-43F6-810D-89AB0B29A450}"/>
                </a:ext>
              </a:extLst>
            </p:cNvPr>
            <p:cNvSpPr>
              <a:spLocks/>
            </p:cNvSpPr>
            <p:nvPr/>
          </p:nvSpPr>
          <p:spPr bwMode="auto">
            <a:xfrm>
              <a:off x="533" y="2432"/>
              <a:ext cx="79" cy="86"/>
            </a:xfrm>
            <a:custGeom>
              <a:avLst/>
              <a:gdLst>
                <a:gd name="T0" fmla="*/ 0 w 345"/>
                <a:gd name="T1" fmla="*/ 0 h 377"/>
                <a:gd name="T2" fmla="*/ 0 w 345"/>
                <a:gd name="T3" fmla="*/ 0 h 377"/>
                <a:gd name="T4" fmla="*/ 0 w 345"/>
                <a:gd name="T5" fmla="*/ 0 h 377"/>
                <a:gd name="T6" fmla="*/ 0 w 345"/>
                <a:gd name="T7" fmla="*/ 0 h 377"/>
                <a:gd name="T8" fmla="*/ 0 w 345"/>
                <a:gd name="T9" fmla="*/ 0 h 377"/>
                <a:gd name="T10" fmla="*/ 0 w 345"/>
                <a:gd name="T11" fmla="*/ 0 h 377"/>
                <a:gd name="T12" fmla="*/ 0 w 345"/>
                <a:gd name="T13" fmla="*/ 0 h 377"/>
                <a:gd name="T14" fmla="*/ 0 w 345"/>
                <a:gd name="T15" fmla="*/ 0 h 377"/>
                <a:gd name="T16" fmla="*/ 0 w 345"/>
                <a:gd name="T17" fmla="*/ 0 h 377"/>
                <a:gd name="T18" fmla="*/ 0 w 345"/>
                <a:gd name="T19" fmla="*/ 0 h 377"/>
                <a:gd name="T20" fmla="*/ 0 w 345"/>
                <a:gd name="T21" fmla="*/ 0 h 377"/>
                <a:gd name="T22" fmla="*/ 0 w 345"/>
                <a:gd name="T23" fmla="*/ 0 h 377"/>
                <a:gd name="T24" fmla="*/ 0 w 345"/>
                <a:gd name="T25" fmla="*/ 0 h 377"/>
                <a:gd name="T26" fmla="*/ 0 w 345"/>
                <a:gd name="T27" fmla="*/ 0 h 377"/>
                <a:gd name="T28" fmla="*/ 0 w 345"/>
                <a:gd name="T29" fmla="*/ 0 h 377"/>
                <a:gd name="T30" fmla="*/ 0 w 345"/>
                <a:gd name="T31" fmla="*/ 0 h 377"/>
                <a:gd name="T32" fmla="*/ 0 w 345"/>
                <a:gd name="T33" fmla="*/ 0 h 377"/>
                <a:gd name="T34" fmla="*/ 0 w 345"/>
                <a:gd name="T35" fmla="*/ 0 h 377"/>
                <a:gd name="T36" fmla="*/ 0 w 345"/>
                <a:gd name="T37" fmla="*/ 0 h 377"/>
                <a:gd name="T38" fmla="*/ 0 w 345"/>
                <a:gd name="T39" fmla="*/ 0 h 377"/>
                <a:gd name="T40" fmla="*/ 0 w 345"/>
                <a:gd name="T41" fmla="*/ 0 h 377"/>
                <a:gd name="T42" fmla="*/ 0 w 345"/>
                <a:gd name="T43" fmla="*/ 0 h 377"/>
                <a:gd name="T44" fmla="*/ 0 w 345"/>
                <a:gd name="T45" fmla="*/ 0 h 377"/>
                <a:gd name="T46" fmla="*/ 0 w 345"/>
                <a:gd name="T47" fmla="*/ 0 h 377"/>
                <a:gd name="T48" fmla="*/ 0 w 345"/>
                <a:gd name="T49" fmla="*/ 0 h 377"/>
                <a:gd name="T50" fmla="*/ 0 w 345"/>
                <a:gd name="T51" fmla="*/ 0 h 377"/>
                <a:gd name="T52" fmla="*/ 0 w 345"/>
                <a:gd name="T53" fmla="*/ 0 h 377"/>
                <a:gd name="T54" fmla="*/ 0 w 345"/>
                <a:gd name="T55" fmla="*/ 0 h 377"/>
                <a:gd name="T56" fmla="*/ 0 w 345"/>
                <a:gd name="T57" fmla="*/ 0 h 377"/>
                <a:gd name="T58" fmla="*/ 0 w 345"/>
                <a:gd name="T59" fmla="*/ 0 h 377"/>
                <a:gd name="T60" fmla="*/ 0 w 345"/>
                <a:gd name="T61" fmla="*/ 0 h 377"/>
                <a:gd name="T62" fmla="*/ 0 w 345"/>
                <a:gd name="T63" fmla="*/ 0 h 377"/>
                <a:gd name="T64" fmla="*/ 0 w 345"/>
                <a:gd name="T65" fmla="*/ 0 h 377"/>
                <a:gd name="T66" fmla="*/ 0 w 345"/>
                <a:gd name="T67" fmla="*/ 0 h 377"/>
                <a:gd name="T68" fmla="*/ 0 w 345"/>
                <a:gd name="T69" fmla="*/ 0 h 377"/>
                <a:gd name="T70" fmla="*/ 0 w 345"/>
                <a:gd name="T71" fmla="*/ 0 h 377"/>
                <a:gd name="T72" fmla="*/ 0 w 345"/>
                <a:gd name="T73" fmla="*/ 0 h 377"/>
                <a:gd name="T74" fmla="*/ 0 w 345"/>
                <a:gd name="T75" fmla="*/ 0 h 377"/>
                <a:gd name="T76" fmla="*/ 0 w 345"/>
                <a:gd name="T77" fmla="*/ 0 h 377"/>
                <a:gd name="T78" fmla="*/ 0 w 345"/>
                <a:gd name="T79" fmla="*/ 0 h 377"/>
                <a:gd name="T80" fmla="*/ 0 w 345"/>
                <a:gd name="T81" fmla="*/ 0 h 377"/>
                <a:gd name="T82" fmla="*/ 0 w 345"/>
                <a:gd name="T83" fmla="*/ 0 h 377"/>
                <a:gd name="T84" fmla="*/ 0 w 345"/>
                <a:gd name="T85" fmla="*/ 0 h 377"/>
                <a:gd name="T86" fmla="*/ 0 w 345"/>
                <a:gd name="T87" fmla="*/ 0 h 377"/>
                <a:gd name="T88" fmla="*/ 0 w 345"/>
                <a:gd name="T89" fmla="*/ 0 h 377"/>
                <a:gd name="T90" fmla="*/ 0 w 345"/>
                <a:gd name="T91" fmla="*/ 0 h 3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45"/>
                <a:gd name="T139" fmla="*/ 0 h 377"/>
                <a:gd name="T140" fmla="*/ 345 w 345"/>
                <a:gd name="T141" fmla="*/ 377 h 3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45" h="377">
                  <a:moveTo>
                    <a:pt x="73" y="373"/>
                  </a:moveTo>
                  <a:lnTo>
                    <a:pt x="70" y="372"/>
                  </a:lnTo>
                  <a:lnTo>
                    <a:pt x="68" y="368"/>
                  </a:lnTo>
                  <a:lnTo>
                    <a:pt x="64" y="361"/>
                  </a:lnTo>
                  <a:lnTo>
                    <a:pt x="61" y="352"/>
                  </a:lnTo>
                  <a:lnTo>
                    <a:pt x="61" y="350"/>
                  </a:lnTo>
                  <a:lnTo>
                    <a:pt x="60" y="347"/>
                  </a:lnTo>
                  <a:lnTo>
                    <a:pt x="60" y="346"/>
                  </a:lnTo>
                  <a:lnTo>
                    <a:pt x="59" y="343"/>
                  </a:lnTo>
                  <a:lnTo>
                    <a:pt x="56" y="339"/>
                  </a:lnTo>
                  <a:lnTo>
                    <a:pt x="50" y="329"/>
                  </a:lnTo>
                  <a:lnTo>
                    <a:pt x="39" y="312"/>
                  </a:lnTo>
                  <a:lnTo>
                    <a:pt x="29" y="291"/>
                  </a:lnTo>
                  <a:lnTo>
                    <a:pt x="18" y="266"/>
                  </a:lnTo>
                  <a:lnTo>
                    <a:pt x="9" y="239"/>
                  </a:lnTo>
                  <a:lnTo>
                    <a:pt x="3" y="209"/>
                  </a:lnTo>
                  <a:lnTo>
                    <a:pt x="0" y="178"/>
                  </a:lnTo>
                  <a:lnTo>
                    <a:pt x="0" y="164"/>
                  </a:lnTo>
                  <a:lnTo>
                    <a:pt x="3" y="149"/>
                  </a:lnTo>
                  <a:lnTo>
                    <a:pt x="5" y="136"/>
                  </a:lnTo>
                  <a:lnTo>
                    <a:pt x="11" y="122"/>
                  </a:lnTo>
                  <a:lnTo>
                    <a:pt x="21" y="100"/>
                  </a:lnTo>
                  <a:lnTo>
                    <a:pt x="35" y="80"/>
                  </a:lnTo>
                  <a:lnTo>
                    <a:pt x="53" y="63"/>
                  </a:lnTo>
                  <a:lnTo>
                    <a:pt x="76" y="47"/>
                  </a:lnTo>
                  <a:lnTo>
                    <a:pt x="102" y="32"/>
                  </a:lnTo>
                  <a:lnTo>
                    <a:pt x="132" y="19"/>
                  </a:lnTo>
                  <a:lnTo>
                    <a:pt x="165" y="9"/>
                  </a:lnTo>
                  <a:lnTo>
                    <a:pt x="203" y="0"/>
                  </a:lnTo>
                  <a:lnTo>
                    <a:pt x="208" y="5"/>
                  </a:lnTo>
                  <a:lnTo>
                    <a:pt x="215" y="10"/>
                  </a:lnTo>
                  <a:lnTo>
                    <a:pt x="224" y="18"/>
                  </a:lnTo>
                  <a:lnTo>
                    <a:pt x="233" y="26"/>
                  </a:lnTo>
                  <a:lnTo>
                    <a:pt x="242" y="35"/>
                  </a:lnTo>
                  <a:lnTo>
                    <a:pt x="253" y="43"/>
                  </a:lnTo>
                  <a:lnTo>
                    <a:pt x="262" y="52"/>
                  </a:lnTo>
                  <a:lnTo>
                    <a:pt x="271" y="60"/>
                  </a:lnTo>
                  <a:lnTo>
                    <a:pt x="259" y="67"/>
                  </a:lnTo>
                  <a:lnTo>
                    <a:pt x="247" y="76"/>
                  </a:lnTo>
                  <a:lnTo>
                    <a:pt x="234" y="86"/>
                  </a:lnTo>
                  <a:lnTo>
                    <a:pt x="223" y="93"/>
                  </a:lnTo>
                  <a:lnTo>
                    <a:pt x="212" y="101"/>
                  </a:lnTo>
                  <a:lnTo>
                    <a:pt x="203" y="108"/>
                  </a:lnTo>
                  <a:lnTo>
                    <a:pt x="198" y="112"/>
                  </a:lnTo>
                  <a:lnTo>
                    <a:pt x="195" y="113"/>
                  </a:lnTo>
                  <a:lnTo>
                    <a:pt x="191" y="117"/>
                  </a:lnTo>
                  <a:lnTo>
                    <a:pt x="188" y="122"/>
                  </a:lnTo>
                  <a:lnTo>
                    <a:pt x="186" y="127"/>
                  </a:lnTo>
                  <a:lnTo>
                    <a:pt x="185" y="132"/>
                  </a:lnTo>
                  <a:lnTo>
                    <a:pt x="185" y="135"/>
                  </a:lnTo>
                  <a:lnTo>
                    <a:pt x="186" y="138"/>
                  </a:lnTo>
                  <a:lnTo>
                    <a:pt x="186" y="140"/>
                  </a:lnTo>
                  <a:lnTo>
                    <a:pt x="188" y="143"/>
                  </a:lnTo>
                  <a:lnTo>
                    <a:pt x="191" y="149"/>
                  </a:lnTo>
                  <a:lnTo>
                    <a:pt x="198" y="155"/>
                  </a:lnTo>
                  <a:lnTo>
                    <a:pt x="206" y="156"/>
                  </a:lnTo>
                  <a:lnTo>
                    <a:pt x="215" y="156"/>
                  </a:lnTo>
                  <a:lnTo>
                    <a:pt x="219" y="155"/>
                  </a:lnTo>
                  <a:lnTo>
                    <a:pt x="229" y="152"/>
                  </a:lnTo>
                  <a:lnTo>
                    <a:pt x="245" y="148"/>
                  </a:lnTo>
                  <a:lnTo>
                    <a:pt x="263" y="144"/>
                  </a:lnTo>
                  <a:lnTo>
                    <a:pt x="281" y="139"/>
                  </a:lnTo>
                  <a:lnTo>
                    <a:pt x="299" y="135"/>
                  </a:lnTo>
                  <a:lnTo>
                    <a:pt x="315" y="131"/>
                  </a:lnTo>
                  <a:lnTo>
                    <a:pt x="325" y="128"/>
                  </a:lnTo>
                  <a:lnTo>
                    <a:pt x="329" y="132"/>
                  </a:lnTo>
                  <a:lnTo>
                    <a:pt x="333" y="136"/>
                  </a:lnTo>
                  <a:lnTo>
                    <a:pt x="338" y="143"/>
                  </a:lnTo>
                  <a:lnTo>
                    <a:pt x="345" y="149"/>
                  </a:lnTo>
                  <a:lnTo>
                    <a:pt x="322" y="152"/>
                  </a:lnTo>
                  <a:lnTo>
                    <a:pt x="297" y="155"/>
                  </a:lnTo>
                  <a:lnTo>
                    <a:pt x="270" y="160"/>
                  </a:lnTo>
                  <a:lnTo>
                    <a:pt x="242" y="168"/>
                  </a:lnTo>
                  <a:lnTo>
                    <a:pt x="215" y="178"/>
                  </a:lnTo>
                  <a:lnTo>
                    <a:pt x="189" y="191"/>
                  </a:lnTo>
                  <a:lnTo>
                    <a:pt x="164" y="207"/>
                  </a:lnTo>
                  <a:lnTo>
                    <a:pt x="142" y="227"/>
                  </a:lnTo>
                  <a:lnTo>
                    <a:pt x="132" y="240"/>
                  </a:lnTo>
                  <a:lnTo>
                    <a:pt x="121" y="255"/>
                  </a:lnTo>
                  <a:lnTo>
                    <a:pt x="113" y="269"/>
                  </a:lnTo>
                  <a:lnTo>
                    <a:pt x="107" y="285"/>
                  </a:lnTo>
                  <a:lnTo>
                    <a:pt x="102" y="300"/>
                  </a:lnTo>
                  <a:lnTo>
                    <a:pt x="98" y="317"/>
                  </a:lnTo>
                  <a:lnTo>
                    <a:pt x="96" y="335"/>
                  </a:lnTo>
                  <a:lnTo>
                    <a:pt x="95" y="355"/>
                  </a:lnTo>
                  <a:lnTo>
                    <a:pt x="95" y="360"/>
                  </a:lnTo>
                  <a:lnTo>
                    <a:pt x="96" y="365"/>
                  </a:lnTo>
                  <a:lnTo>
                    <a:pt x="96" y="370"/>
                  </a:lnTo>
                  <a:lnTo>
                    <a:pt x="96" y="376"/>
                  </a:lnTo>
                  <a:lnTo>
                    <a:pt x="90" y="377"/>
                  </a:lnTo>
                  <a:lnTo>
                    <a:pt x="85" y="376"/>
                  </a:lnTo>
                  <a:lnTo>
                    <a:pt x="78" y="376"/>
                  </a:lnTo>
                  <a:lnTo>
                    <a:pt x="73" y="373"/>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90" name="Freeform 1079">
              <a:extLst>
                <a:ext uri="{FF2B5EF4-FFF2-40B4-BE49-F238E27FC236}">
                  <a16:creationId xmlns:a16="http://schemas.microsoft.com/office/drawing/2014/main" id="{05907AD3-0710-451A-B843-B23D80464694}"/>
                </a:ext>
              </a:extLst>
            </p:cNvPr>
            <p:cNvSpPr>
              <a:spLocks/>
            </p:cNvSpPr>
            <p:nvPr/>
          </p:nvSpPr>
          <p:spPr bwMode="auto">
            <a:xfrm>
              <a:off x="403" y="2511"/>
              <a:ext cx="243" cy="127"/>
            </a:xfrm>
            <a:custGeom>
              <a:avLst/>
              <a:gdLst>
                <a:gd name="T0" fmla="*/ 0 w 1064"/>
                <a:gd name="T1" fmla="*/ 0 h 555"/>
                <a:gd name="T2" fmla="*/ 0 w 1064"/>
                <a:gd name="T3" fmla="*/ 0 h 555"/>
                <a:gd name="T4" fmla="*/ 0 w 1064"/>
                <a:gd name="T5" fmla="*/ 0 h 555"/>
                <a:gd name="T6" fmla="*/ 0 w 1064"/>
                <a:gd name="T7" fmla="*/ 0 h 555"/>
                <a:gd name="T8" fmla="*/ 0 w 1064"/>
                <a:gd name="T9" fmla="*/ 0 h 555"/>
                <a:gd name="T10" fmla="*/ 0 w 1064"/>
                <a:gd name="T11" fmla="*/ 0 h 555"/>
                <a:gd name="T12" fmla="*/ 0 w 1064"/>
                <a:gd name="T13" fmla="*/ 0 h 555"/>
                <a:gd name="T14" fmla="*/ 0 w 1064"/>
                <a:gd name="T15" fmla="*/ 0 h 555"/>
                <a:gd name="T16" fmla="*/ 0 w 1064"/>
                <a:gd name="T17" fmla="*/ 0 h 555"/>
                <a:gd name="T18" fmla="*/ 0 w 1064"/>
                <a:gd name="T19" fmla="*/ 0 h 555"/>
                <a:gd name="T20" fmla="*/ 0 w 1064"/>
                <a:gd name="T21" fmla="*/ 0 h 555"/>
                <a:gd name="T22" fmla="*/ 0 w 1064"/>
                <a:gd name="T23" fmla="*/ 0 h 555"/>
                <a:gd name="T24" fmla="*/ 0 w 1064"/>
                <a:gd name="T25" fmla="*/ 0 h 555"/>
                <a:gd name="T26" fmla="*/ 0 w 1064"/>
                <a:gd name="T27" fmla="*/ 0 h 555"/>
                <a:gd name="T28" fmla="*/ 0 w 1064"/>
                <a:gd name="T29" fmla="*/ 0 h 555"/>
                <a:gd name="T30" fmla="*/ 0 w 1064"/>
                <a:gd name="T31" fmla="*/ 0 h 555"/>
                <a:gd name="T32" fmla="*/ 0 w 1064"/>
                <a:gd name="T33" fmla="*/ 0 h 555"/>
                <a:gd name="T34" fmla="*/ 0 w 1064"/>
                <a:gd name="T35" fmla="*/ 0 h 555"/>
                <a:gd name="T36" fmla="*/ 0 w 1064"/>
                <a:gd name="T37" fmla="*/ 0 h 555"/>
                <a:gd name="T38" fmla="*/ 0 w 1064"/>
                <a:gd name="T39" fmla="*/ 0 h 555"/>
                <a:gd name="T40" fmla="*/ 0 w 1064"/>
                <a:gd name="T41" fmla="*/ 0 h 555"/>
                <a:gd name="T42" fmla="*/ 0 w 1064"/>
                <a:gd name="T43" fmla="*/ 0 h 555"/>
                <a:gd name="T44" fmla="*/ 0 w 1064"/>
                <a:gd name="T45" fmla="*/ 0 h 555"/>
                <a:gd name="T46" fmla="*/ 0 w 1064"/>
                <a:gd name="T47" fmla="*/ 0 h 555"/>
                <a:gd name="T48" fmla="*/ 0 w 1064"/>
                <a:gd name="T49" fmla="*/ 0 h 555"/>
                <a:gd name="T50" fmla="*/ 0 w 1064"/>
                <a:gd name="T51" fmla="*/ 0 h 555"/>
                <a:gd name="T52" fmla="*/ 0 w 1064"/>
                <a:gd name="T53" fmla="*/ 0 h 555"/>
                <a:gd name="T54" fmla="*/ 0 w 1064"/>
                <a:gd name="T55" fmla="*/ 0 h 555"/>
                <a:gd name="T56" fmla="*/ 0 w 1064"/>
                <a:gd name="T57" fmla="*/ 0 h 555"/>
                <a:gd name="T58" fmla="*/ 0 w 1064"/>
                <a:gd name="T59" fmla="*/ 0 h 555"/>
                <a:gd name="T60" fmla="*/ 0 w 1064"/>
                <a:gd name="T61" fmla="*/ 0 h 555"/>
                <a:gd name="T62" fmla="*/ 0 w 1064"/>
                <a:gd name="T63" fmla="*/ 0 h 555"/>
                <a:gd name="T64" fmla="*/ 0 w 1064"/>
                <a:gd name="T65" fmla="*/ 0 h 555"/>
                <a:gd name="T66" fmla="*/ 0 w 1064"/>
                <a:gd name="T67" fmla="*/ 0 h 555"/>
                <a:gd name="T68" fmla="*/ 0 w 1064"/>
                <a:gd name="T69" fmla="*/ 0 h 555"/>
                <a:gd name="T70" fmla="*/ 0 w 1064"/>
                <a:gd name="T71" fmla="*/ 0 h 555"/>
                <a:gd name="T72" fmla="*/ 0 w 1064"/>
                <a:gd name="T73" fmla="*/ 0 h 555"/>
                <a:gd name="T74" fmla="*/ 0 w 1064"/>
                <a:gd name="T75" fmla="*/ 0 h 555"/>
                <a:gd name="T76" fmla="*/ 0 w 1064"/>
                <a:gd name="T77" fmla="*/ 0 h 555"/>
                <a:gd name="T78" fmla="*/ 0 w 1064"/>
                <a:gd name="T79" fmla="*/ 0 h 555"/>
                <a:gd name="T80" fmla="*/ 0 w 1064"/>
                <a:gd name="T81" fmla="*/ 0 h 555"/>
                <a:gd name="T82" fmla="*/ 0 w 1064"/>
                <a:gd name="T83" fmla="*/ 0 h 555"/>
                <a:gd name="T84" fmla="*/ 0 w 1064"/>
                <a:gd name="T85" fmla="*/ 0 h 555"/>
                <a:gd name="T86" fmla="*/ 0 w 1064"/>
                <a:gd name="T87" fmla="*/ 0 h 555"/>
                <a:gd name="T88" fmla="*/ 0 w 1064"/>
                <a:gd name="T89" fmla="*/ 0 h 555"/>
                <a:gd name="T90" fmla="*/ 0 w 1064"/>
                <a:gd name="T91" fmla="*/ 0 h 555"/>
                <a:gd name="T92" fmla="*/ 0 w 1064"/>
                <a:gd name="T93" fmla="*/ 0 h 555"/>
                <a:gd name="T94" fmla="*/ 0 w 1064"/>
                <a:gd name="T95" fmla="*/ 0 h 555"/>
                <a:gd name="T96" fmla="*/ 0 w 1064"/>
                <a:gd name="T97" fmla="*/ 0 h 555"/>
                <a:gd name="T98" fmla="*/ 0 w 1064"/>
                <a:gd name="T99" fmla="*/ 0 h 555"/>
                <a:gd name="T100" fmla="*/ 0 w 1064"/>
                <a:gd name="T101" fmla="*/ 0 h 555"/>
                <a:gd name="T102" fmla="*/ 0 w 1064"/>
                <a:gd name="T103" fmla="*/ 0 h 555"/>
                <a:gd name="T104" fmla="*/ 0 w 1064"/>
                <a:gd name="T105" fmla="*/ 0 h 555"/>
                <a:gd name="T106" fmla="*/ 0 w 1064"/>
                <a:gd name="T107" fmla="*/ 0 h 555"/>
                <a:gd name="T108" fmla="*/ 0 w 1064"/>
                <a:gd name="T109" fmla="*/ 0 h 555"/>
                <a:gd name="T110" fmla="*/ 0 w 1064"/>
                <a:gd name="T111" fmla="*/ 0 h 5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64"/>
                <a:gd name="T169" fmla="*/ 0 h 555"/>
                <a:gd name="T170" fmla="*/ 1064 w 1064"/>
                <a:gd name="T171" fmla="*/ 555 h 5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64" h="555">
                  <a:moveTo>
                    <a:pt x="195" y="213"/>
                  </a:moveTo>
                  <a:lnTo>
                    <a:pt x="183" y="213"/>
                  </a:lnTo>
                  <a:lnTo>
                    <a:pt x="166" y="213"/>
                  </a:lnTo>
                  <a:lnTo>
                    <a:pt x="148" y="213"/>
                  </a:lnTo>
                  <a:lnTo>
                    <a:pt x="129" y="212"/>
                  </a:lnTo>
                  <a:lnTo>
                    <a:pt x="110" y="212"/>
                  </a:lnTo>
                  <a:lnTo>
                    <a:pt x="96" y="212"/>
                  </a:lnTo>
                  <a:lnTo>
                    <a:pt x="86" y="212"/>
                  </a:lnTo>
                  <a:lnTo>
                    <a:pt x="82" y="212"/>
                  </a:lnTo>
                  <a:lnTo>
                    <a:pt x="80" y="212"/>
                  </a:lnTo>
                  <a:lnTo>
                    <a:pt x="80" y="213"/>
                  </a:lnTo>
                  <a:lnTo>
                    <a:pt x="71" y="215"/>
                  </a:lnTo>
                  <a:lnTo>
                    <a:pt x="61" y="216"/>
                  </a:lnTo>
                  <a:lnTo>
                    <a:pt x="53" y="219"/>
                  </a:lnTo>
                  <a:lnTo>
                    <a:pt x="44" y="222"/>
                  </a:lnTo>
                  <a:lnTo>
                    <a:pt x="36" y="226"/>
                  </a:lnTo>
                  <a:lnTo>
                    <a:pt x="28" y="232"/>
                  </a:lnTo>
                  <a:lnTo>
                    <a:pt x="22" y="237"/>
                  </a:lnTo>
                  <a:lnTo>
                    <a:pt x="15" y="243"/>
                  </a:lnTo>
                  <a:lnTo>
                    <a:pt x="8" y="255"/>
                  </a:lnTo>
                  <a:lnTo>
                    <a:pt x="2" y="268"/>
                  </a:lnTo>
                  <a:lnTo>
                    <a:pt x="0" y="282"/>
                  </a:lnTo>
                  <a:lnTo>
                    <a:pt x="0" y="297"/>
                  </a:lnTo>
                  <a:lnTo>
                    <a:pt x="4" y="312"/>
                  </a:lnTo>
                  <a:lnTo>
                    <a:pt x="10" y="328"/>
                  </a:lnTo>
                  <a:lnTo>
                    <a:pt x="21" y="341"/>
                  </a:lnTo>
                  <a:lnTo>
                    <a:pt x="32" y="352"/>
                  </a:lnTo>
                  <a:lnTo>
                    <a:pt x="48" y="362"/>
                  </a:lnTo>
                  <a:lnTo>
                    <a:pt x="64" y="368"/>
                  </a:lnTo>
                  <a:lnTo>
                    <a:pt x="82" y="373"/>
                  </a:lnTo>
                  <a:lnTo>
                    <a:pt x="100" y="375"/>
                  </a:lnTo>
                  <a:lnTo>
                    <a:pt x="104" y="375"/>
                  </a:lnTo>
                  <a:lnTo>
                    <a:pt x="114" y="375"/>
                  </a:lnTo>
                  <a:lnTo>
                    <a:pt x="131" y="375"/>
                  </a:lnTo>
                  <a:lnTo>
                    <a:pt x="149" y="375"/>
                  </a:lnTo>
                  <a:lnTo>
                    <a:pt x="170" y="375"/>
                  </a:lnTo>
                  <a:lnTo>
                    <a:pt x="190" y="375"/>
                  </a:lnTo>
                  <a:lnTo>
                    <a:pt x="207" y="375"/>
                  </a:lnTo>
                  <a:lnTo>
                    <a:pt x="220" y="375"/>
                  </a:lnTo>
                  <a:lnTo>
                    <a:pt x="248" y="398"/>
                  </a:lnTo>
                  <a:lnTo>
                    <a:pt x="277" y="419"/>
                  </a:lnTo>
                  <a:lnTo>
                    <a:pt x="307" y="438"/>
                  </a:lnTo>
                  <a:lnTo>
                    <a:pt x="337" y="457"/>
                  </a:lnTo>
                  <a:lnTo>
                    <a:pt x="367" y="473"/>
                  </a:lnTo>
                  <a:lnTo>
                    <a:pt x="397" y="489"/>
                  </a:lnTo>
                  <a:lnTo>
                    <a:pt x="427" y="502"/>
                  </a:lnTo>
                  <a:lnTo>
                    <a:pt x="458" y="514"/>
                  </a:lnTo>
                  <a:lnTo>
                    <a:pt x="489" y="524"/>
                  </a:lnTo>
                  <a:lnTo>
                    <a:pt x="520" y="533"/>
                  </a:lnTo>
                  <a:lnTo>
                    <a:pt x="553" y="541"/>
                  </a:lnTo>
                  <a:lnTo>
                    <a:pt x="585" y="548"/>
                  </a:lnTo>
                  <a:lnTo>
                    <a:pt x="618" y="551"/>
                  </a:lnTo>
                  <a:lnTo>
                    <a:pt x="652" y="554"/>
                  </a:lnTo>
                  <a:lnTo>
                    <a:pt x="686" y="555"/>
                  </a:lnTo>
                  <a:lnTo>
                    <a:pt x="719" y="555"/>
                  </a:lnTo>
                  <a:lnTo>
                    <a:pt x="743" y="554"/>
                  </a:lnTo>
                  <a:lnTo>
                    <a:pt x="766" y="553"/>
                  </a:lnTo>
                  <a:lnTo>
                    <a:pt x="790" y="550"/>
                  </a:lnTo>
                  <a:lnTo>
                    <a:pt x="812" y="546"/>
                  </a:lnTo>
                  <a:lnTo>
                    <a:pt x="834" y="541"/>
                  </a:lnTo>
                  <a:lnTo>
                    <a:pt x="855" y="536"/>
                  </a:lnTo>
                  <a:lnTo>
                    <a:pt x="874" y="529"/>
                  </a:lnTo>
                  <a:lnTo>
                    <a:pt x="895" y="522"/>
                  </a:lnTo>
                  <a:lnTo>
                    <a:pt x="913" y="514"/>
                  </a:lnTo>
                  <a:lnTo>
                    <a:pt x="932" y="506"/>
                  </a:lnTo>
                  <a:lnTo>
                    <a:pt x="948" y="496"/>
                  </a:lnTo>
                  <a:lnTo>
                    <a:pt x="964" y="486"/>
                  </a:lnTo>
                  <a:lnTo>
                    <a:pt x="980" y="475"/>
                  </a:lnTo>
                  <a:lnTo>
                    <a:pt x="994" y="463"/>
                  </a:lnTo>
                  <a:lnTo>
                    <a:pt x="1007" y="451"/>
                  </a:lnTo>
                  <a:lnTo>
                    <a:pt x="1019" y="438"/>
                  </a:lnTo>
                  <a:lnTo>
                    <a:pt x="1032" y="421"/>
                  </a:lnTo>
                  <a:lnTo>
                    <a:pt x="1042" y="405"/>
                  </a:lnTo>
                  <a:lnTo>
                    <a:pt x="1050" y="388"/>
                  </a:lnTo>
                  <a:lnTo>
                    <a:pt x="1056" y="368"/>
                  </a:lnTo>
                  <a:lnTo>
                    <a:pt x="1062" y="350"/>
                  </a:lnTo>
                  <a:lnTo>
                    <a:pt x="1064" y="330"/>
                  </a:lnTo>
                  <a:lnTo>
                    <a:pt x="1064" y="311"/>
                  </a:lnTo>
                  <a:lnTo>
                    <a:pt x="1063" y="291"/>
                  </a:lnTo>
                  <a:lnTo>
                    <a:pt x="1056" y="263"/>
                  </a:lnTo>
                  <a:lnTo>
                    <a:pt x="1047" y="234"/>
                  </a:lnTo>
                  <a:lnTo>
                    <a:pt x="1033" y="207"/>
                  </a:lnTo>
                  <a:lnTo>
                    <a:pt x="1016" y="181"/>
                  </a:lnTo>
                  <a:lnTo>
                    <a:pt x="995" y="156"/>
                  </a:lnTo>
                  <a:lnTo>
                    <a:pt x="972" y="133"/>
                  </a:lnTo>
                  <a:lnTo>
                    <a:pt x="946" y="111"/>
                  </a:lnTo>
                  <a:lnTo>
                    <a:pt x="916" y="90"/>
                  </a:lnTo>
                  <a:lnTo>
                    <a:pt x="885" y="72"/>
                  </a:lnTo>
                  <a:lnTo>
                    <a:pt x="851" y="55"/>
                  </a:lnTo>
                  <a:lnTo>
                    <a:pt x="814" y="39"/>
                  </a:lnTo>
                  <a:lnTo>
                    <a:pt x="777" y="27"/>
                  </a:lnTo>
                  <a:lnTo>
                    <a:pt x="736" y="17"/>
                  </a:lnTo>
                  <a:lnTo>
                    <a:pt x="696" y="8"/>
                  </a:lnTo>
                  <a:lnTo>
                    <a:pt x="653" y="3"/>
                  </a:lnTo>
                  <a:lnTo>
                    <a:pt x="610" y="0"/>
                  </a:lnTo>
                  <a:lnTo>
                    <a:pt x="572" y="0"/>
                  </a:lnTo>
                  <a:lnTo>
                    <a:pt x="535" y="3"/>
                  </a:lnTo>
                  <a:lnTo>
                    <a:pt x="498" y="7"/>
                  </a:lnTo>
                  <a:lnTo>
                    <a:pt x="463" y="12"/>
                  </a:lnTo>
                  <a:lnTo>
                    <a:pt x="430" y="21"/>
                  </a:lnTo>
                  <a:lnTo>
                    <a:pt x="398" y="30"/>
                  </a:lnTo>
                  <a:lnTo>
                    <a:pt x="368" y="42"/>
                  </a:lnTo>
                  <a:lnTo>
                    <a:pt x="341" y="56"/>
                  </a:lnTo>
                  <a:lnTo>
                    <a:pt x="313" y="70"/>
                  </a:lnTo>
                  <a:lnTo>
                    <a:pt x="290" y="87"/>
                  </a:lnTo>
                  <a:lnTo>
                    <a:pt x="268" y="105"/>
                  </a:lnTo>
                  <a:lnTo>
                    <a:pt x="248" y="124"/>
                  </a:lnTo>
                  <a:lnTo>
                    <a:pt x="230" y="144"/>
                  </a:lnTo>
                  <a:lnTo>
                    <a:pt x="216" y="166"/>
                  </a:lnTo>
                  <a:lnTo>
                    <a:pt x="204" y="190"/>
                  </a:lnTo>
                  <a:lnTo>
                    <a:pt x="195" y="2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91" name="Freeform 1080">
              <a:extLst>
                <a:ext uri="{FF2B5EF4-FFF2-40B4-BE49-F238E27FC236}">
                  <a16:creationId xmlns:a16="http://schemas.microsoft.com/office/drawing/2014/main" id="{39D8C053-C60B-4376-866E-91D895EEF24D}"/>
                </a:ext>
              </a:extLst>
            </p:cNvPr>
            <p:cNvSpPr>
              <a:spLocks/>
            </p:cNvSpPr>
            <p:nvPr/>
          </p:nvSpPr>
          <p:spPr bwMode="auto">
            <a:xfrm>
              <a:off x="414" y="2523"/>
              <a:ext cx="221" cy="105"/>
            </a:xfrm>
            <a:custGeom>
              <a:avLst/>
              <a:gdLst>
                <a:gd name="T0" fmla="*/ 0 w 969"/>
                <a:gd name="T1" fmla="*/ 0 h 461"/>
                <a:gd name="T2" fmla="*/ 0 w 969"/>
                <a:gd name="T3" fmla="*/ 0 h 461"/>
                <a:gd name="T4" fmla="*/ 0 w 969"/>
                <a:gd name="T5" fmla="*/ 0 h 461"/>
                <a:gd name="T6" fmla="*/ 0 w 969"/>
                <a:gd name="T7" fmla="*/ 0 h 461"/>
                <a:gd name="T8" fmla="*/ 0 w 969"/>
                <a:gd name="T9" fmla="*/ 0 h 461"/>
                <a:gd name="T10" fmla="*/ 0 w 969"/>
                <a:gd name="T11" fmla="*/ 0 h 461"/>
                <a:gd name="T12" fmla="*/ 0 w 969"/>
                <a:gd name="T13" fmla="*/ 0 h 461"/>
                <a:gd name="T14" fmla="*/ 0 w 969"/>
                <a:gd name="T15" fmla="*/ 0 h 461"/>
                <a:gd name="T16" fmla="*/ 0 w 969"/>
                <a:gd name="T17" fmla="*/ 0 h 461"/>
                <a:gd name="T18" fmla="*/ 0 w 969"/>
                <a:gd name="T19" fmla="*/ 0 h 461"/>
                <a:gd name="T20" fmla="*/ 0 w 969"/>
                <a:gd name="T21" fmla="*/ 0 h 461"/>
                <a:gd name="T22" fmla="*/ 0 w 969"/>
                <a:gd name="T23" fmla="*/ 0 h 461"/>
                <a:gd name="T24" fmla="*/ 0 w 969"/>
                <a:gd name="T25" fmla="*/ 0 h 461"/>
                <a:gd name="T26" fmla="*/ 0 w 969"/>
                <a:gd name="T27" fmla="*/ 0 h 461"/>
                <a:gd name="T28" fmla="*/ 0 w 969"/>
                <a:gd name="T29" fmla="*/ 0 h 461"/>
                <a:gd name="T30" fmla="*/ 0 w 969"/>
                <a:gd name="T31" fmla="*/ 0 h 461"/>
                <a:gd name="T32" fmla="*/ 0 w 969"/>
                <a:gd name="T33" fmla="*/ 0 h 461"/>
                <a:gd name="T34" fmla="*/ 0 w 969"/>
                <a:gd name="T35" fmla="*/ 0 h 461"/>
                <a:gd name="T36" fmla="*/ 0 w 969"/>
                <a:gd name="T37" fmla="*/ 0 h 461"/>
                <a:gd name="T38" fmla="*/ 0 w 969"/>
                <a:gd name="T39" fmla="*/ 0 h 461"/>
                <a:gd name="T40" fmla="*/ 0 w 969"/>
                <a:gd name="T41" fmla="*/ 0 h 461"/>
                <a:gd name="T42" fmla="*/ 0 w 969"/>
                <a:gd name="T43" fmla="*/ 0 h 461"/>
                <a:gd name="T44" fmla="*/ 0 w 969"/>
                <a:gd name="T45" fmla="*/ 0 h 461"/>
                <a:gd name="T46" fmla="*/ 0 w 969"/>
                <a:gd name="T47" fmla="*/ 0 h 461"/>
                <a:gd name="T48" fmla="*/ 0 w 969"/>
                <a:gd name="T49" fmla="*/ 0 h 461"/>
                <a:gd name="T50" fmla="*/ 0 w 969"/>
                <a:gd name="T51" fmla="*/ 0 h 461"/>
                <a:gd name="T52" fmla="*/ 0 w 969"/>
                <a:gd name="T53" fmla="*/ 0 h 461"/>
                <a:gd name="T54" fmla="*/ 0 w 969"/>
                <a:gd name="T55" fmla="*/ 0 h 461"/>
                <a:gd name="T56" fmla="*/ 0 w 969"/>
                <a:gd name="T57" fmla="*/ 0 h 461"/>
                <a:gd name="T58" fmla="*/ 0 w 969"/>
                <a:gd name="T59" fmla="*/ 0 h 461"/>
                <a:gd name="T60" fmla="*/ 0 w 969"/>
                <a:gd name="T61" fmla="*/ 0 h 461"/>
                <a:gd name="T62" fmla="*/ 0 w 969"/>
                <a:gd name="T63" fmla="*/ 0 h 461"/>
                <a:gd name="T64" fmla="*/ 0 w 969"/>
                <a:gd name="T65" fmla="*/ 0 h 461"/>
                <a:gd name="T66" fmla="*/ 0 w 969"/>
                <a:gd name="T67" fmla="*/ 0 h 461"/>
                <a:gd name="T68" fmla="*/ 0 w 969"/>
                <a:gd name="T69" fmla="*/ 0 h 461"/>
                <a:gd name="T70" fmla="*/ 0 w 969"/>
                <a:gd name="T71" fmla="*/ 0 h 461"/>
                <a:gd name="T72" fmla="*/ 0 w 969"/>
                <a:gd name="T73" fmla="*/ 0 h 461"/>
                <a:gd name="T74" fmla="*/ 0 w 969"/>
                <a:gd name="T75" fmla="*/ 0 h 461"/>
                <a:gd name="T76" fmla="*/ 0 w 969"/>
                <a:gd name="T77" fmla="*/ 0 h 461"/>
                <a:gd name="T78" fmla="*/ 0 w 969"/>
                <a:gd name="T79" fmla="*/ 0 h 461"/>
                <a:gd name="T80" fmla="*/ 0 w 969"/>
                <a:gd name="T81" fmla="*/ 0 h 461"/>
                <a:gd name="T82" fmla="*/ 0 w 969"/>
                <a:gd name="T83" fmla="*/ 0 h 461"/>
                <a:gd name="T84" fmla="*/ 0 w 969"/>
                <a:gd name="T85" fmla="*/ 0 h 461"/>
                <a:gd name="T86" fmla="*/ 0 w 969"/>
                <a:gd name="T87" fmla="*/ 0 h 461"/>
                <a:gd name="T88" fmla="*/ 0 w 969"/>
                <a:gd name="T89" fmla="*/ 0 h 461"/>
                <a:gd name="T90" fmla="*/ 0 w 969"/>
                <a:gd name="T91" fmla="*/ 0 h 461"/>
                <a:gd name="T92" fmla="*/ 0 w 969"/>
                <a:gd name="T93" fmla="*/ 0 h 461"/>
                <a:gd name="T94" fmla="*/ 0 w 969"/>
                <a:gd name="T95" fmla="*/ 0 h 461"/>
                <a:gd name="T96" fmla="*/ 0 w 969"/>
                <a:gd name="T97" fmla="*/ 0 h 461"/>
                <a:gd name="T98" fmla="*/ 0 w 969"/>
                <a:gd name="T99" fmla="*/ 0 h 461"/>
                <a:gd name="T100" fmla="*/ 0 w 969"/>
                <a:gd name="T101" fmla="*/ 0 h 46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969"/>
                <a:gd name="T154" fmla="*/ 0 h 461"/>
                <a:gd name="T155" fmla="*/ 969 w 969"/>
                <a:gd name="T156" fmla="*/ 461 h 46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969" h="461">
                  <a:moveTo>
                    <a:pt x="189" y="194"/>
                  </a:moveTo>
                  <a:lnTo>
                    <a:pt x="194" y="173"/>
                  </a:lnTo>
                  <a:lnTo>
                    <a:pt x="203" y="152"/>
                  </a:lnTo>
                  <a:lnTo>
                    <a:pt x="215" y="133"/>
                  </a:lnTo>
                  <a:lnTo>
                    <a:pt x="229" y="113"/>
                  </a:lnTo>
                  <a:lnTo>
                    <a:pt x="246" y="96"/>
                  </a:lnTo>
                  <a:lnTo>
                    <a:pt x="265" y="79"/>
                  </a:lnTo>
                  <a:lnTo>
                    <a:pt x="287" y="65"/>
                  </a:lnTo>
                  <a:lnTo>
                    <a:pt x="312" y="51"/>
                  </a:lnTo>
                  <a:lnTo>
                    <a:pt x="338" y="39"/>
                  </a:lnTo>
                  <a:lnTo>
                    <a:pt x="366" y="27"/>
                  </a:lnTo>
                  <a:lnTo>
                    <a:pt x="394" y="18"/>
                  </a:lnTo>
                  <a:lnTo>
                    <a:pt x="425" y="12"/>
                  </a:lnTo>
                  <a:lnTo>
                    <a:pt x="458" y="5"/>
                  </a:lnTo>
                  <a:lnTo>
                    <a:pt x="490" y="1"/>
                  </a:lnTo>
                  <a:lnTo>
                    <a:pt x="526" y="0"/>
                  </a:lnTo>
                  <a:lnTo>
                    <a:pt x="561" y="0"/>
                  </a:lnTo>
                  <a:lnTo>
                    <a:pt x="599" y="3"/>
                  </a:lnTo>
                  <a:lnTo>
                    <a:pt x="636" y="8"/>
                  </a:lnTo>
                  <a:lnTo>
                    <a:pt x="673" y="14"/>
                  </a:lnTo>
                  <a:lnTo>
                    <a:pt x="709" y="24"/>
                  </a:lnTo>
                  <a:lnTo>
                    <a:pt x="743" y="34"/>
                  </a:lnTo>
                  <a:lnTo>
                    <a:pt x="775" y="47"/>
                  </a:lnTo>
                  <a:lnTo>
                    <a:pt x="805" y="61"/>
                  </a:lnTo>
                  <a:lnTo>
                    <a:pt x="835" y="78"/>
                  </a:lnTo>
                  <a:lnTo>
                    <a:pt x="861" y="95"/>
                  </a:lnTo>
                  <a:lnTo>
                    <a:pt x="885" y="115"/>
                  </a:lnTo>
                  <a:lnTo>
                    <a:pt x="907" y="134"/>
                  </a:lnTo>
                  <a:lnTo>
                    <a:pt x="925" y="156"/>
                  </a:lnTo>
                  <a:lnTo>
                    <a:pt x="941" y="178"/>
                  </a:lnTo>
                  <a:lnTo>
                    <a:pt x="954" y="200"/>
                  </a:lnTo>
                  <a:lnTo>
                    <a:pt x="963" y="224"/>
                  </a:lnTo>
                  <a:lnTo>
                    <a:pt x="968" y="249"/>
                  </a:lnTo>
                  <a:lnTo>
                    <a:pt x="969" y="264"/>
                  </a:lnTo>
                  <a:lnTo>
                    <a:pt x="969" y="278"/>
                  </a:lnTo>
                  <a:lnTo>
                    <a:pt x="967" y="293"/>
                  </a:lnTo>
                  <a:lnTo>
                    <a:pt x="963" y="307"/>
                  </a:lnTo>
                  <a:lnTo>
                    <a:pt x="959" y="321"/>
                  </a:lnTo>
                  <a:lnTo>
                    <a:pt x="951" y="334"/>
                  </a:lnTo>
                  <a:lnTo>
                    <a:pt x="943" y="346"/>
                  </a:lnTo>
                  <a:lnTo>
                    <a:pt x="934" y="359"/>
                  </a:lnTo>
                  <a:lnTo>
                    <a:pt x="924" y="370"/>
                  </a:lnTo>
                  <a:lnTo>
                    <a:pt x="913" y="380"/>
                  </a:lnTo>
                  <a:lnTo>
                    <a:pt x="900" y="390"/>
                  </a:lnTo>
                  <a:lnTo>
                    <a:pt x="887" y="399"/>
                  </a:lnTo>
                  <a:lnTo>
                    <a:pt x="873" y="409"/>
                  </a:lnTo>
                  <a:lnTo>
                    <a:pt x="859" y="416"/>
                  </a:lnTo>
                  <a:lnTo>
                    <a:pt x="842" y="424"/>
                  </a:lnTo>
                  <a:lnTo>
                    <a:pt x="826" y="431"/>
                  </a:lnTo>
                  <a:lnTo>
                    <a:pt x="808" y="437"/>
                  </a:lnTo>
                  <a:lnTo>
                    <a:pt x="790" y="442"/>
                  </a:lnTo>
                  <a:lnTo>
                    <a:pt x="772" y="448"/>
                  </a:lnTo>
                  <a:lnTo>
                    <a:pt x="752" y="451"/>
                  </a:lnTo>
                  <a:lnTo>
                    <a:pt x="733" y="455"/>
                  </a:lnTo>
                  <a:lnTo>
                    <a:pt x="712" y="458"/>
                  </a:lnTo>
                  <a:lnTo>
                    <a:pt x="691" y="459"/>
                  </a:lnTo>
                  <a:lnTo>
                    <a:pt x="670" y="461"/>
                  </a:lnTo>
                  <a:lnTo>
                    <a:pt x="638" y="461"/>
                  </a:lnTo>
                  <a:lnTo>
                    <a:pt x="605" y="459"/>
                  </a:lnTo>
                  <a:lnTo>
                    <a:pt x="574" y="457"/>
                  </a:lnTo>
                  <a:lnTo>
                    <a:pt x="543" y="451"/>
                  </a:lnTo>
                  <a:lnTo>
                    <a:pt x="511" y="446"/>
                  </a:lnTo>
                  <a:lnTo>
                    <a:pt x="481" y="438"/>
                  </a:lnTo>
                  <a:lnTo>
                    <a:pt x="451" y="431"/>
                  </a:lnTo>
                  <a:lnTo>
                    <a:pt x="422" y="420"/>
                  </a:lnTo>
                  <a:lnTo>
                    <a:pt x="392" y="409"/>
                  </a:lnTo>
                  <a:lnTo>
                    <a:pt x="363" y="396"/>
                  </a:lnTo>
                  <a:lnTo>
                    <a:pt x="334" y="380"/>
                  </a:lnTo>
                  <a:lnTo>
                    <a:pt x="306" y="364"/>
                  </a:lnTo>
                  <a:lnTo>
                    <a:pt x="277" y="346"/>
                  </a:lnTo>
                  <a:lnTo>
                    <a:pt x="250" y="327"/>
                  </a:lnTo>
                  <a:lnTo>
                    <a:pt x="222" y="306"/>
                  </a:lnTo>
                  <a:lnTo>
                    <a:pt x="195" y="284"/>
                  </a:lnTo>
                  <a:lnTo>
                    <a:pt x="191" y="281"/>
                  </a:lnTo>
                  <a:lnTo>
                    <a:pt x="187" y="280"/>
                  </a:lnTo>
                  <a:lnTo>
                    <a:pt x="183" y="278"/>
                  </a:lnTo>
                  <a:lnTo>
                    <a:pt x="179" y="278"/>
                  </a:lnTo>
                  <a:lnTo>
                    <a:pt x="52" y="278"/>
                  </a:lnTo>
                  <a:lnTo>
                    <a:pt x="43" y="277"/>
                  </a:lnTo>
                  <a:lnTo>
                    <a:pt x="32" y="276"/>
                  </a:lnTo>
                  <a:lnTo>
                    <a:pt x="25" y="272"/>
                  </a:lnTo>
                  <a:lnTo>
                    <a:pt x="17" y="268"/>
                  </a:lnTo>
                  <a:lnTo>
                    <a:pt x="10" y="263"/>
                  </a:lnTo>
                  <a:lnTo>
                    <a:pt x="5" y="256"/>
                  </a:lnTo>
                  <a:lnTo>
                    <a:pt x="1" y="250"/>
                  </a:lnTo>
                  <a:lnTo>
                    <a:pt x="0" y="243"/>
                  </a:lnTo>
                  <a:lnTo>
                    <a:pt x="0" y="238"/>
                  </a:lnTo>
                  <a:lnTo>
                    <a:pt x="0" y="234"/>
                  </a:lnTo>
                  <a:lnTo>
                    <a:pt x="2" y="230"/>
                  </a:lnTo>
                  <a:lnTo>
                    <a:pt x="5" y="226"/>
                  </a:lnTo>
                  <a:lnTo>
                    <a:pt x="10" y="221"/>
                  </a:lnTo>
                  <a:lnTo>
                    <a:pt x="17" y="217"/>
                  </a:lnTo>
                  <a:lnTo>
                    <a:pt x="26" y="213"/>
                  </a:lnTo>
                  <a:lnTo>
                    <a:pt x="35" y="212"/>
                  </a:lnTo>
                  <a:lnTo>
                    <a:pt x="34" y="212"/>
                  </a:lnTo>
                  <a:lnTo>
                    <a:pt x="32" y="212"/>
                  </a:lnTo>
                  <a:lnTo>
                    <a:pt x="164" y="213"/>
                  </a:lnTo>
                  <a:lnTo>
                    <a:pt x="172" y="212"/>
                  </a:lnTo>
                  <a:lnTo>
                    <a:pt x="179" y="207"/>
                  </a:lnTo>
                  <a:lnTo>
                    <a:pt x="185" y="202"/>
                  </a:lnTo>
                  <a:lnTo>
                    <a:pt x="189" y="194"/>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92" name="Freeform 1081">
              <a:extLst>
                <a:ext uri="{FF2B5EF4-FFF2-40B4-BE49-F238E27FC236}">
                  <a16:creationId xmlns:a16="http://schemas.microsoft.com/office/drawing/2014/main" id="{B0F939DF-E488-4B88-A3CA-871359FA9529}"/>
                </a:ext>
              </a:extLst>
            </p:cNvPr>
            <p:cNvSpPr>
              <a:spLocks/>
            </p:cNvSpPr>
            <p:nvPr/>
          </p:nvSpPr>
          <p:spPr bwMode="auto">
            <a:xfrm>
              <a:off x="429" y="2498"/>
              <a:ext cx="247" cy="97"/>
            </a:xfrm>
            <a:custGeom>
              <a:avLst/>
              <a:gdLst>
                <a:gd name="T0" fmla="*/ 0 w 1077"/>
                <a:gd name="T1" fmla="*/ 0 h 421"/>
                <a:gd name="T2" fmla="*/ 0 w 1077"/>
                <a:gd name="T3" fmla="*/ 0 h 421"/>
                <a:gd name="T4" fmla="*/ 0 w 1077"/>
                <a:gd name="T5" fmla="*/ 0 h 421"/>
                <a:gd name="T6" fmla="*/ 0 w 1077"/>
                <a:gd name="T7" fmla="*/ 0 h 421"/>
                <a:gd name="T8" fmla="*/ 0 w 1077"/>
                <a:gd name="T9" fmla="*/ 0 h 421"/>
                <a:gd name="T10" fmla="*/ 0 w 1077"/>
                <a:gd name="T11" fmla="*/ 0 h 421"/>
                <a:gd name="T12" fmla="*/ 0 w 1077"/>
                <a:gd name="T13" fmla="*/ 0 h 421"/>
                <a:gd name="T14" fmla="*/ 0 w 1077"/>
                <a:gd name="T15" fmla="*/ 0 h 421"/>
                <a:gd name="T16" fmla="*/ 0 w 1077"/>
                <a:gd name="T17" fmla="*/ 0 h 421"/>
                <a:gd name="T18" fmla="*/ 0 w 1077"/>
                <a:gd name="T19" fmla="*/ 0 h 421"/>
                <a:gd name="T20" fmla="*/ 0 w 1077"/>
                <a:gd name="T21" fmla="*/ 0 h 421"/>
                <a:gd name="T22" fmla="*/ 0 w 1077"/>
                <a:gd name="T23" fmla="*/ 0 h 421"/>
                <a:gd name="T24" fmla="*/ 0 w 1077"/>
                <a:gd name="T25" fmla="*/ 0 h 421"/>
                <a:gd name="T26" fmla="*/ 0 w 1077"/>
                <a:gd name="T27" fmla="*/ 0 h 421"/>
                <a:gd name="T28" fmla="*/ 0 w 1077"/>
                <a:gd name="T29" fmla="*/ 0 h 421"/>
                <a:gd name="T30" fmla="*/ 0 w 1077"/>
                <a:gd name="T31" fmla="*/ 0 h 421"/>
                <a:gd name="T32" fmla="*/ 0 w 1077"/>
                <a:gd name="T33" fmla="*/ 0 h 421"/>
                <a:gd name="T34" fmla="*/ 0 w 1077"/>
                <a:gd name="T35" fmla="*/ 0 h 421"/>
                <a:gd name="T36" fmla="*/ 0 w 1077"/>
                <a:gd name="T37" fmla="*/ 0 h 421"/>
                <a:gd name="T38" fmla="*/ 0 w 1077"/>
                <a:gd name="T39" fmla="*/ 0 h 421"/>
                <a:gd name="T40" fmla="*/ 0 w 1077"/>
                <a:gd name="T41" fmla="*/ 0 h 421"/>
                <a:gd name="T42" fmla="*/ 0 w 1077"/>
                <a:gd name="T43" fmla="*/ 0 h 421"/>
                <a:gd name="T44" fmla="*/ 0 w 1077"/>
                <a:gd name="T45" fmla="*/ 0 h 421"/>
                <a:gd name="T46" fmla="*/ 0 w 1077"/>
                <a:gd name="T47" fmla="*/ 0 h 421"/>
                <a:gd name="T48" fmla="*/ 0 w 1077"/>
                <a:gd name="T49" fmla="*/ 0 h 421"/>
                <a:gd name="T50" fmla="*/ 0 w 1077"/>
                <a:gd name="T51" fmla="*/ 0 h 421"/>
                <a:gd name="T52" fmla="*/ 0 w 1077"/>
                <a:gd name="T53" fmla="*/ 0 h 421"/>
                <a:gd name="T54" fmla="*/ 0 w 1077"/>
                <a:gd name="T55" fmla="*/ 0 h 421"/>
                <a:gd name="T56" fmla="*/ 0 w 1077"/>
                <a:gd name="T57" fmla="*/ 0 h 421"/>
                <a:gd name="T58" fmla="*/ 0 w 1077"/>
                <a:gd name="T59" fmla="*/ 0 h 421"/>
                <a:gd name="T60" fmla="*/ 0 w 1077"/>
                <a:gd name="T61" fmla="*/ 0 h 421"/>
                <a:gd name="T62" fmla="*/ 0 w 1077"/>
                <a:gd name="T63" fmla="*/ 0 h 421"/>
                <a:gd name="T64" fmla="*/ 0 w 1077"/>
                <a:gd name="T65" fmla="*/ 0 h 421"/>
                <a:gd name="T66" fmla="*/ 0 w 1077"/>
                <a:gd name="T67" fmla="*/ 0 h 421"/>
                <a:gd name="T68" fmla="*/ 0 w 1077"/>
                <a:gd name="T69" fmla="*/ 0 h 421"/>
                <a:gd name="T70" fmla="*/ 0 w 1077"/>
                <a:gd name="T71" fmla="*/ 0 h 421"/>
                <a:gd name="T72" fmla="*/ 0 w 1077"/>
                <a:gd name="T73" fmla="*/ 0 h 421"/>
                <a:gd name="T74" fmla="*/ 0 w 1077"/>
                <a:gd name="T75" fmla="*/ 0 h 421"/>
                <a:gd name="T76" fmla="*/ 0 w 1077"/>
                <a:gd name="T77" fmla="*/ 0 h 421"/>
                <a:gd name="T78" fmla="*/ 0 w 1077"/>
                <a:gd name="T79" fmla="*/ 0 h 421"/>
                <a:gd name="T80" fmla="*/ 0 w 1077"/>
                <a:gd name="T81" fmla="*/ 0 h 421"/>
                <a:gd name="T82" fmla="*/ 0 w 1077"/>
                <a:gd name="T83" fmla="*/ 0 h 421"/>
                <a:gd name="T84" fmla="*/ 0 w 1077"/>
                <a:gd name="T85" fmla="*/ 0 h 421"/>
                <a:gd name="T86" fmla="*/ 0 w 1077"/>
                <a:gd name="T87" fmla="*/ 0 h 421"/>
                <a:gd name="T88" fmla="*/ 0 w 1077"/>
                <a:gd name="T89" fmla="*/ 0 h 421"/>
                <a:gd name="T90" fmla="*/ 0 w 1077"/>
                <a:gd name="T91" fmla="*/ 0 h 421"/>
                <a:gd name="T92" fmla="*/ 0 w 1077"/>
                <a:gd name="T93" fmla="*/ 0 h 421"/>
                <a:gd name="T94" fmla="*/ 0 w 1077"/>
                <a:gd name="T95" fmla="*/ 0 h 421"/>
                <a:gd name="T96" fmla="*/ 0 w 1077"/>
                <a:gd name="T97" fmla="*/ 0 h 421"/>
                <a:gd name="T98" fmla="*/ 0 w 1077"/>
                <a:gd name="T99" fmla="*/ 0 h 421"/>
                <a:gd name="T100" fmla="*/ 0 w 1077"/>
                <a:gd name="T101" fmla="*/ 0 h 42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077"/>
                <a:gd name="T154" fmla="*/ 0 h 421"/>
                <a:gd name="T155" fmla="*/ 1077 w 1077"/>
                <a:gd name="T156" fmla="*/ 421 h 42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077" h="421">
                  <a:moveTo>
                    <a:pt x="0" y="292"/>
                  </a:moveTo>
                  <a:lnTo>
                    <a:pt x="0" y="292"/>
                  </a:lnTo>
                  <a:lnTo>
                    <a:pt x="0" y="294"/>
                  </a:lnTo>
                  <a:lnTo>
                    <a:pt x="0" y="295"/>
                  </a:lnTo>
                  <a:lnTo>
                    <a:pt x="1" y="303"/>
                  </a:lnTo>
                  <a:lnTo>
                    <a:pt x="3" y="309"/>
                  </a:lnTo>
                  <a:lnTo>
                    <a:pt x="9" y="315"/>
                  </a:lnTo>
                  <a:lnTo>
                    <a:pt x="15" y="317"/>
                  </a:lnTo>
                  <a:lnTo>
                    <a:pt x="111" y="350"/>
                  </a:lnTo>
                  <a:lnTo>
                    <a:pt x="113" y="350"/>
                  </a:lnTo>
                  <a:lnTo>
                    <a:pt x="114" y="350"/>
                  </a:lnTo>
                  <a:lnTo>
                    <a:pt x="115" y="350"/>
                  </a:lnTo>
                  <a:lnTo>
                    <a:pt x="118" y="350"/>
                  </a:lnTo>
                  <a:lnTo>
                    <a:pt x="126" y="351"/>
                  </a:lnTo>
                  <a:lnTo>
                    <a:pt x="136" y="352"/>
                  </a:lnTo>
                  <a:lnTo>
                    <a:pt x="148" y="354"/>
                  </a:lnTo>
                  <a:lnTo>
                    <a:pt x="160" y="356"/>
                  </a:lnTo>
                  <a:lnTo>
                    <a:pt x="170" y="357"/>
                  </a:lnTo>
                  <a:lnTo>
                    <a:pt x="178" y="359"/>
                  </a:lnTo>
                  <a:lnTo>
                    <a:pt x="180" y="359"/>
                  </a:lnTo>
                  <a:lnTo>
                    <a:pt x="223" y="369"/>
                  </a:lnTo>
                  <a:lnTo>
                    <a:pt x="266" y="378"/>
                  </a:lnTo>
                  <a:lnTo>
                    <a:pt x="308" y="387"/>
                  </a:lnTo>
                  <a:lnTo>
                    <a:pt x="350" y="394"/>
                  </a:lnTo>
                  <a:lnTo>
                    <a:pt x="391" y="400"/>
                  </a:lnTo>
                  <a:lnTo>
                    <a:pt x="432" y="406"/>
                  </a:lnTo>
                  <a:lnTo>
                    <a:pt x="472" y="411"/>
                  </a:lnTo>
                  <a:lnTo>
                    <a:pt x="511" y="413"/>
                  </a:lnTo>
                  <a:lnTo>
                    <a:pt x="550" y="417"/>
                  </a:lnTo>
                  <a:lnTo>
                    <a:pt x="588" y="419"/>
                  </a:lnTo>
                  <a:lnTo>
                    <a:pt x="624" y="420"/>
                  </a:lnTo>
                  <a:lnTo>
                    <a:pt x="659" y="421"/>
                  </a:lnTo>
                  <a:lnTo>
                    <a:pt x="694" y="421"/>
                  </a:lnTo>
                  <a:lnTo>
                    <a:pt x="727" y="421"/>
                  </a:lnTo>
                  <a:lnTo>
                    <a:pt x="760" y="420"/>
                  </a:lnTo>
                  <a:lnTo>
                    <a:pt x="791" y="419"/>
                  </a:lnTo>
                  <a:lnTo>
                    <a:pt x="819" y="417"/>
                  </a:lnTo>
                  <a:lnTo>
                    <a:pt x="848" y="415"/>
                  </a:lnTo>
                  <a:lnTo>
                    <a:pt x="874" y="413"/>
                  </a:lnTo>
                  <a:lnTo>
                    <a:pt x="900" y="411"/>
                  </a:lnTo>
                  <a:lnTo>
                    <a:pt x="924" y="408"/>
                  </a:lnTo>
                  <a:lnTo>
                    <a:pt x="946" y="406"/>
                  </a:lnTo>
                  <a:lnTo>
                    <a:pt x="965" y="403"/>
                  </a:lnTo>
                  <a:lnTo>
                    <a:pt x="983" y="400"/>
                  </a:lnTo>
                  <a:lnTo>
                    <a:pt x="1000" y="398"/>
                  </a:lnTo>
                  <a:lnTo>
                    <a:pt x="1015" y="396"/>
                  </a:lnTo>
                  <a:lnTo>
                    <a:pt x="1028" y="394"/>
                  </a:lnTo>
                  <a:lnTo>
                    <a:pt x="1038" y="393"/>
                  </a:lnTo>
                  <a:lnTo>
                    <a:pt x="1046" y="391"/>
                  </a:lnTo>
                  <a:lnTo>
                    <a:pt x="1052" y="390"/>
                  </a:lnTo>
                  <a:lnTo>
                    <a:pt x="1056" y="389"/>
                  </a:lnTo>
                  <a:lnTo>
                    <a:pt x="1058" y="389"/>
                  </a:lnTo>
                  <a:lnTo>
                    <a:pt x="1065" y="385"/>
                  </a:lnTo>
                  <a:lnTo>
                    <a:pt x="1072" y="380"/>
                  </a:lnTo>
                  <a:lnTo>
                    <a:pt x="1076" y="373"/>
                  </a:lnTo>
                  <a:lnTo>
                    <a:pt x="1077" y="365"/>
                  </a:lnTo>
                  <a:lnTo>
                    <a:pt x="1077" y="364"/>
                  </a:lnTo>
                  <a:lnTo>
                    <a:pt x="1074" y="342"/>
                  </a:lnTo>
                  <a:lnTo>
                    <a:pt x="1068" y="316"/>
                  </a:lnTo>
                  <a:lnTo>
                    <a:pt x="1058" y="289"/>
                  </a:lnTo>
                  <a:lnTo>
                    <a:pt x="1043" y="261"/>
                  </a:lnTo>
                  <a:lnTo>
                    <a:pt x="1022" y="235"/>
                  </a:lnTo>
                  <a:lnTo>
                    <a:pt x="998" y="210"/>
                  </a:lnTo>
                  <a:lnTo>
                    <a:pt x="965" y="190"/>
                  </a:lnTo>
                  <a:lnTo>
                    <a:pt x="927" y="175"/>
                  </a:lnTo>
                  <a:lnTo>
                    <a:pt x="924" y="168"/>
                  </a:lnTo>
                  <a:lnTo>
                    <a:pt x="917" y="158"/>
                  </a:lnTo>
                  <a:lnTo>
                    <a:pt x="909" y="148"/>
                  </a:lnTo>
                  <a:lnTo>
                    <a:pt x="899" y="136"/>
                  </a:lnTo>
                  <a:lnTo>
                    <a:pt x="886" y="123"/>
                  </a:lnTo>
                  <a:lnTo>
                    <a:pt x="871" y="110"/>
                  </a:lnTo>
                  <a:lnTo>
                    <a:pt x="853" y="97"/>
                  </a:lnTo>
                  <a:lnTo>
                    <a:pt x="832" y="84"/>
                  </a:lnTo>
                  <a:lnTo>
                    <a:pt x="809" y="70"/>
                  </a:lnTo>
                  <a:lnTo>
                    <a:pt x="782" y="58"/>
                  </a:lnTo>
                  <a:lnTo>
                    <a:pt x="750" y="45"/>
                  </a:lnTo>
                  <a:lnTo>
                    <a:pt x="715" y="34"/>
                  </a:lnTo>
                  <a:lnTo>
                    <a:pt x="676" y="23"/>
                  </a:lnTo>
                  <a:lnTo>
                    <a:pt x="632" y="14"/>
                  </a:lnTo>
                  <a:lnTo>
                    <a:pt x="584" y="6"/>
                  </a:lnTo>
                  <a:lnTo>
                    <a:pt x="532" y="1"/>
                  </a:lnTo>
                  <a:lnTo>
                    <a:pt x="523" y="1"/>
                  </a:lnTo>
                  <a:lnTo>
                    <a:pt x="504" y="0"/>
                  </a:lnTo>
                  <a:lnTo>
                    <a:pt x="478" y="1"/>
                  </a:lnTo>
                  <a:lnTo>
                    <a:pt x="445" y="2"/>
                  </a:lnTo>
                  <a:lnTo>
                    <a:pt x="407" y="5"/>
                  </a:lnTo>
                  <a:lnTo>
                    <a:pt x="364" y="10"/>
                  </a:lnTo>
                  <a:lnTo>
                    <a:pt x="318" y="18"/>
                  </a:lnTo>
                  <a:lnTo>
                    <a:pt x="272" y="28"/>
                  </a:lnTo>
                  <a:lnTo>
                    <a:pt x="223" y="43"/>
                  </a:lnTo>
                  <a:lnTo>
                    <a:pt x="178" y="62"/>
                  </a:lnTo>
                  <a:lnTo>
                    <a:pt x="134" y="86"/>
                  </a:lnTo>
                  <a:lnTo>
                    <a:pt x="95" y="114"/>
                  </a:lnTo>
                  <a:lnTo>
                    <a:pt x="59" y="148"/>
                  </a:lnTo>
                  <a:lnTo>
                    <a:pt x="31" y="190"/>
                  </a:lnTo>
                  <a:lnTo>
                    <a:pt x="11" y="238"/>
                  </a:lnTo>
                  <a:lnTo>
                    <a:pt x="0" y="2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93" name="Freeform 1082">
              <a:extLst>
                <a:ext uri="{FF2B5EF4-FFF2-40B4-BE49-F238E27FC236}">
                  <a16:creationId xmlns:a16="http://schemas.microsoft.com/office/drawing/2014/main" id="{7F0B137F-21B4-4B76-A837-F9E1CBAFEE3D}"/>
                </a:ext>
              </a:extLst>
            </p:cNvPr>
            <p:cNvSpPr>
              <a:spLocks/>
            </p:cNvSpPr>
            <p:nvPr/>
          </p:nvSpPr>
          <p:spPr bwMode="auto">
            <a:xfrm>
              <a:off x="440" y="2510"/>
              <a:ext cx="224" cy="74"/>
            </a:xfrm>
            <a:custGeom>
              <a:avLst/>
              <a:gdLst>
                <a:gd name="T0" fmla="*/ 0 w 975"/>
                <a:gd name="T1" fmla="*/ 0 h 324"/>
                <a:gd name="T2" fmla="*/ 0 w 975"/>
                <a:gd name="T3" fmla="*/ 0 h 324"/>
                <a:gd name="T4" fmla="*/ 0 w 975"/>
                <a:gd name="T5" fmla="*/ 0 h 324"/>
                <a:gd name="T6" fmla="*/ 0 w 975"/>
                <a:gd name="T7" fmla="*/ 0 h 324"/>
                <a:gd name="T8" fmla="*/ 0 w 975"/>
                <a:gd name="T9" fmla="*/ 0 h 324"/>
                <a:gd name="T10" fmla="*/ 0 w 975"/>
                <a:gd name="T11" fmla="*/ 0 h 324"/>
                <a:gd name="T12" fmla="*/ 0 w 975"/>
                <a:gd name="T13" fmla="*/ 0 h 324"/>
                <a:gd name="T14" fmla="*/ 0 w 975"/>
                <a:gd name="T15" fmla="*/ 0 h 324"/>
                <a:gd name="T16" fmla="*/ 0 w 975"/>
                <a:gd name="T17" fmla="*/ 0 h 324"/>
                <a:gd name="T18" fmla="*/ 0 w 975"/>
                <a:gd name="T19" fmla="*/ 0 h 324"/>
                <a:gd name="T20" fmla="*/ 0 w 975"/>
                <a:gd name="T21" fmla="*/ 0 h 324"/>
                <a:gd name="T22" fmla="*/ 0 w 975"/>
                <a:gd name="T23" fmla="*/ 0 h 324"/>
                <a:gd name="T24" fmla="*/ 0 w 975"/>
                <a:gd name="T25" fmla="*/ 0 h 324"/>
                <a:gd name="T26" fmla="*/ 0 w 975"/>
                <a:gd name="T27" fmla="*/ 0 h 324"/>
                <a:gd name="T28" fmla="*/ 0 w 975"/>
                <a:gd name="T29" fmla="*/ 0 h 324"/>
                <a:gd name="T30" fmla="*/ 0 w 975"/>
                <a:gd name="T31" fmla="*/ 0 h 324"/>
                <a:gd name="T32" fmla="*/ 0 w 975"/>
                <a:gd name="T33" fmla="*/ 0 h 324"/>
                <a:gd name="T34" fmla="*/ 0 w 975"/>
                <a:gd name="T35" fmla="*/ 0 h 324"/>
                <a:gd name="T36" fmla="*/ 0 w 975"/>
                <a:gd name="T37" fmla="*/ 0 h 324"/>
                <a:gd name="T38" fmla="*/ 0 w 975"/>
                <a:gd name="T39" fmla="*/ 0 h 324"/>
                <a:gd name="T40" fmla="*/ 0 w 975"/>
                <a:gd name="T41" fmla="*/ 0 h 324"/>
                <a:gd name="T42" fmla="*/ 0 w 975"/>
                <a:gd name="T43" fmla="*/ 0 h 324"/>
                <a:gd name="T44" fmla="*/ 0 w 975"/>
                <a:gd name="T45" fmla="*/ 0 h 324"/>
                <a:gd name="T46" fmla="*/ 0 w 975"/>
                <a:gd name="T47" fmla="*/ 0 h 324"/>
                <a:gd name="T48" fmla="*/ 0 w 975"/>
                <a:gd name="T49" fmla="*/ 0 h 324"/>
                <a:gd name="T50" fmla="*/ 0 w 975"/>
                <a:gd name="T51" fmla="*/ 0 h 324"/>
                <a:gd name="T52" fmla="*/ 0 w 975"/>
                <a:gd name="T53" fmla="*/ 0 h 324"/>
                <a:gd name="T54" fmla="*/ 0 w 975"/>
                <a:gd name="T55" fmla="*/ 0 h 324"/>
                <a:gd name="T56" fmla="*/ 0 w 975"/>
                <a:gd name="T57" fmla="*/ 0 h 324"/>
                <a:gd name="T58" fmla="*/ 0 w 975"/>
                <a:gd name="T59" fmla="*/ 0 h 324"/>
                <a:gd name="T60" fmla="*/ 0 w 975"/>
                <a:gd name="T61" fmla="*/ 0 h 324"/>
                <a:gd name="T62" fmla="*/ 0 w 975"/>
                <a:gd name="T63" fmla="*/ 0 h 324"/>
                <a:gd name="T64" fmla="*/ 0 w 975"/>
                <a:gd name="T65" fmla="*/ 0 h 324"/>
                <a:gd name="T66" fmla="*/ 0 w 975"/>
                <a:gd name="T67" fmla="*/ 0 h 324"/>
                <a:gd name="T68" fmla="*/ 0 w 975"/>
                <a:gd name="T69" fmla="*/ 0 h 324"/>
                <a:gd name="T70" fmla="*/ 0 w 975"/>
                <a:gd name="T71" fmla="*/ 0 h 324"/>
                <a:gd name="T72" fmla="*/ 0 w 975"/>
                <a:gd name="T73" fmla="*/ 0 h 324"/>
                <a:gd name="T74" fmla="*/ 0 w 975"/>
                <a:gd name="T75" fmla="*/ 0 h 324"/>
                <a:gd name="T76" fmla="*/ 0 w 975"/>
                <a:gd name="T77" fmla="*/ 0 h 324"/>
                <a:gd name="T78" fmla="*/ 0 w 975"/>
                <a:gd name="T79" fmla="*/ 0 h 3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75"/>
                <a:gd name="T121" fmla="*/ 0 h 324"/>
                <a:gd name="T122" fmla="*/ 975 w 975"/>
                <a:gd name="T123" fmla="*/ 324 h 3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75" h="324">
                  <a:moveTo>
                    <a:pt x="479" y="0"/>
                  </a:moveTo>
                  <a:lnTo>
                    <a:pt x="534" y="7"/>
                  </a:lnTo>
                  <a:lnTo>
                    <a:pt x="583" y="15"/>
                  </a:lnTo>
                  <a:lnTo>
                    <a:pt x="626" y="25"/>
                  </a:lnTo>
                  <a:lnTo>
                    <a:pt x="665" y="35"/>
                  </a:lnTo>
                  <a:lnTo>
                    <a:pt x="699" y="47"/>
                  </a:lnTo>
                  <a:lnTo>
                    <a:pt x="728" y="60"/>
                  </a:lnTo>
                  <a:lnTo>
                    <a:pt x="752" y="73"/>
                  </a:lnTo>
                  <a:lnTo>
                    <a:pt x="773" y="86"/>
                  </a:lnTo>
                  <a:lnTo>
                    <a:pt x="792" y="99"/>
                  </a:lnTo>
                  <a:lnTo>
                    <a:pt x="805" y="112"/>
                  </a:lnTo>
                  <a:lnTo>
                    <a:pt x="816" y="122"/>
                  </a:lnTo>
                  <a:lnTo>
                    <a:pt x="824" y="133"/>
                  </a:lnTo>
                  <a:lnTo>
                    <a:pt x="831" y="141"/>
                  </a:lnTo>
                  <a:lnTo>
                    <a:pt x="834" y="147"/>
                  </a:lnTo>
                  <a:lnTo>
                    <a:pt x="837" y="151"/>
                  </a:lnTo>
                  <a:lnTo>
                    <a:pt x="837" y="152"/>
                  </a:lnTo>
                  <a:lnTo>
                    <a:pt x="840" y="158"/>
                  </a:lnTo>
                  <a:lnTo>
                    <a:pt x="844" y="163"/>
                  </a:lnTo>
                  <a:lnTo>
                    <a:pt x="849" y="167"/>
                  </a:lnTo>
                  <a:lnTo>
                    <a:pt x="855" y="168"/>
                  </a:lnTo>
                  <a:lnTo>
                    <a:pt x="885" y="178"/>
                  </a:lnTo>
                  <a:lnTo>
                    <a:pt x="910" y="191"/>
                  </a:lnTo>
                  <a:lnTo>
                    <a:pt x="929" y="208"/>
                  </a:lnTo>
                  <a:lnTo>
                    <a:pt x="945" y="227"/>
                  </a:lnTo>
                  <a:lnTo>
                    <a:pt x="957" y="246"/>
                  </a:lnTo>
                  <a:lnTo>
                    <a:pt x="966" y="264"/>
                  </a:lnTo>
                  <a:lnTo>
                    <a:pt x="971" y="281"/>
                  </a:lnTo>
                  <a:lnTo>
                    <a:pt x="975" y="297"/>
                  </a:lnTo>
                  <a:lnTo>
                    <a:pt x="956" y="301"/>
                  </a:lnTo>
                  <a:lnTo>
                    <a:pt x="931" y="305"/>
                  </a:lnTo>
                  <a:lnTo>
                    <a:pt x="900" y="308"/>
                  </a:lnTo>
                  <a:lnTo>
                    <a:pt x="863" y="312"/>
                  </a:lnTo>
                  <a:lnTo>
                    <a:pt x="821" y="316"/>
                  </a:lnTo>
                  <a:lnTo>
                    <a:pt x="776" y="320"/>
                  </a:lnTo>
                  <a:lnTo>
                    <a:pt x="726" y="323"/>
                  </a:lnTo>
                  <a:lnTo>
                    <a:pt x="672" y="324"/>
                  </a:lnTo>
                  <a:lnTo>
                    <a:pt x="615" y="324"/>
                  </a:lnTo>
                  <a:lnTo>
                    <a:pt x="553" y="323"/>
                  </a:lnTo>
                  <a:lnTo>
                    <a:pt x="491" y="319"/>
                  </a:lnTo>
                  <a:lnTo>
                    <a:pt x="425" y="314"/>
                  </a:lnTo>
                  <a:lnTo>
                    <a:pt x="356" y="306"/>
                  </a:lnTo>
                  <a:lnTo>
                    <a:pt x="285" y="294"/>
                  </a:lnTo>
                  <a:lnTo>
                    <a:pt x="214" y="280"/>
                  </a:lnTo>
                  <a:lnTo>
                    <a:pt x="141" y="263"/>
                  </a:lnTo>
                  <a:lnTo>
                    <a:pt x="140" y="263"/>
                  </a:lnTo>
                  <a:lnTo>
                    <a:pt x="140" y="262"/>
                  </a:lnTo>
                  <a:lnTo>
                    <a:pt x="138" y="262"/>
                  </a:lnTo>
                  <a:lnTo>
                    <a:pt x="137" y="262"/>
                  </a:lnTo>
                  <a:lnTo>
                    <a:pt x="134" y="262"/>
                  </a:lnTo>
                  <a:lnTo>
                    <a:pt x="128" y="260"/>
                  </a:lnTo>
                  <a:lnTo>
                    <a:pt x="119" y="259"/>
                  </a:lnTo>
                  <a:lnTo>
                    <a:pt x="107" y="258"/>
                  </a:lnTo>
                  <a:lnTo>
                    <a:pt x="97" y="256"/>
                  </a:lnTo>
                  <a:lnTo>
                    <a:pt x="86" y="255"/>
                  </a:lnTo>
                  <a:lnTo>
                    <a:pt x="78" y="255"/>
                  </a:lnTo>
                  <a:lnTo>
                    <a:pt x="74" y="254"/>
                  </a:lnTo>
                  <a:lnTo>
                    <a:pt x="71" y="253"/>
                  </a:lnTo>
                  <a:lnTo>
                    <a:pt x="65" y="251"/>
                  </a:lnTo>
                  <a:lnTo>
                    <a:pt x="56" y="247"/>
                  </a:lnTo>
                  <a:lnTo>
                    <a:pt x="46" y="245"/>
                  </a:lnTo>
                  <a:lnTo>
                    <a:pt x="34" y="241"/>
                  </a:lnTo>
                  <a:lnTo>
                    <a:pt x="22" y="237"/>
                  </a:lnTo>
                  <a:lnTo>
                    <a:pt x="11" y="233"/>
                  </a:lnTo>
                  <a:lnTo>
                    <a:pt x="0" y="229"/>
                  </a:lnTo>
                  <a:lnTo>
                    <a:pt x="13" y="186"/>
                  </a:lnTo>
                  <a:lnTo>
                    <a:pt x="34" y="148"/>
                  </a:lnTo>
                  <a:lnTo>
                    <a:pt x="61" y="116"/>
                  </a:lnTo>
                  <a:lnTo>
                    <a:pt x="95" y="89"/>
                  </a:lnTo>
                  <a:lnTo>
                    <a:pt x="132" y="67"/>
                  </a:lnTo>
                  <a:lnTo>
                    <a:pt x="172" y="47"/>
                  </a:lnTo>
                  <a:lnTo>
                    <a:pt x="214" y="33"/>
                  </a:lnTo>
                  <a:lnTo>
                    <a:pt x="255" y="21"/>
                  </a:lnTo>
                  <a:lnTo>
                    <a:pt x="298" y="13"/>
                  </a:lnTo>
                  <a:lnTo>
                    <a:pt x="339" y="7"/>
                  </a:lnTo>
                  <a:lnTo>
                    <a:pt x="375" y="3"/>
                  </a:lnTo>
                  <a:lnTo>
                    <a:pt x="409" y="1"/>
                  </a:lnTo>
                  <a:lnTo>
                    <a:pt x="438" y="0"/>
                  </a:lnTo>
                  <a:lnTo>
                    <a:pt x="460" y="0"/>
                  </a:lnTo>
                  <a:lnTo>
                    <a:pt x="474" y="0"/>
                  </a:lnTo>
                  <a:lnTo>
                    <a:pt x="479"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94" name="Freeform 1083">
              <a:extLst>
                <a:ext uri="{FF2B5EF4-FFF2-40B4-BE49-F238E27FC236}">
                  <a16:creationId xmlns:a16="http://schemas.microsoft.com/office/drawing/2014/main" id="{02170A84-53AA-4320-811B-AF173143DEFA}"/>
                </a:ext>
              </a:extLst>
            </p:cNvPr>
            <p:cNvSpPr>
              <a:spLocks/>
            </p:cNvSpPr>
            <p:nvPr/>
          </p:nvSpPr>
          <p:spPr bwMode="auto">
            <a:xfrm>
              <a:off x="494" y="2536"/>
              <a:ext cx="149" cy="32"/>
            </a:xfrm>
            <a:custGeom>
              <a:avLst/>
              <a:gdLst>
                <a:gd name="T0" fmla="*/ 0 w 653"/>
                <a:gd name="T1" fmla="*/ 0 h 143"/>
                <a:gd name="T2" fmla="*/ 0 w 653"/>
                <a:gd name="T3" fmla="*/ 0 h 143"/>
                <a:gd name="T4" fmla="*/ 0 w 653"/>
                <a:gd name="T5" fmla="*/ 0 h 143"/>
                <a:gd name="T6" fmla="*/ 0 w 653"/>
                <a:gd name="T7" fmla="*/ 0 h 143"/>
                <a:gd name="T8" fmla="*/ 0 w 653"/>
                <a:gd name="T9" fmla="*/ 0 h 143"/>
                <a:gd name="T10" fmla="*/ 0 w 653"/>
                <a:gd name="T11" fmla="*/ 0 h 143"/>
                <a:gd name="T12" fmla="*/ 0 w 653"/>
                <a:gd name="T13" fmla="*/ 0 h 143"/>
                <a:gd name="T14" fmla="*/ 0 w 653"/>
                <a:gd name="T15" fmla="*/ 0 h 143"/>
                <a:gd name="T16" fmla="*/ 0 w 653"/>
                <a:gd name="T17" fmla="*/ 0 h 143"/>
                <a:gd name="T18" fmla="*/ 0 w 653"/>
                <a:gd name="T19" fmla="*/ 0 h 143"/>
                <a:gd name="T20" fmla="*/ 0 w 653"/>
                <a:gd name="T21" fmla="*/ 0 h 143"/>
                <a:gd name="T22" fmla="*/ 0 w 653"/>
                <a:gd name="T23" fmla="*/ 0 h 143"/>
                <a:gd name="T24" fmla="*/ 0 w 653"/>
                <a:gd name="T25" fmla="*/ 0 h 143"/>
                <a:gd name="T26" fmla="*/ 0 w 653"/>
                <a:gd name="T27" fmla="*/ 0 h 143"/>
                <a:gd name="T28" fmla="*/ 0 w 653"/>
                <a:gd name="T29" fmla="*/ 0 h 143"/>
                <a:gd name="T30" fmla="*/ 0 w 653"/>
                <a:gd name="T31" fmla="*/ 0 h 143"/>
                <a:gd name="T32" fmla="*/ 0 w 653"/>
                <a:gd name="T33" fmla="*/ 0 h 143"/>
                <a:gd name="T34" fmla="*/ 0 w 653"/>
                <a:gd name="T35" fmla="*/ 0 h 143"/>
                <a:gd name="T36" fmla="*/ 0 w 653"/>
                <a:gd name="T37" fmla="*/ 0 h 143"/>
                <a:gd name="T38" fmla="*/ 0 w 653"/>
                <a:gd name="T39" fmla="*/ 0 h 143"/>
                <a:gd name="T40" fmla="*/ 0 w 653"/>
                <a:gd name="T41" fmla="*/ 0 h 143"/>
                <a:gd name="T42" fmla="*/ 0 w 653"/>
                <a:gd name="T43" fmla="*/ 0 h 143"/>
                <a:gd name="T44" fmla="*/ 0 w 653"/>
                <a:gd name="T45" fmla="*/ 0 h 143"/>
                <a:gd name="T46" fmla="*/ 0 w 653"/>
                <a:gd name="T47" fmla="*/ 0 h 143"/>
                <a:gd name="T48" fmla="*/ 0 w 653"/>
                <a:gd name="T49" fmla="*/ 0 h 143"/>
                <a:gd name="T50" fmla="*/ 0 w 653"/>
                <a:gd name="T51" fmla="*/ 0 h 143"/>
                <a:gd name="T52" fmla="*/ 0 w 653"/>
                <a:gd name="T53" fmla="*/ 0 h 143"/>
                <a:gd name="T54" fmla="*/ 0 w 653"/>
                <a:gd name="T55" fmla="*/ 0 h 143"/>
                <a:gd name="T56" fmla="*/ 0 w 653"/>
                <a:gd name="T57" fmla="*/ 0 h 143"/>
                <a:gd name="T58" fmla="*/ 0 w 653"/>
                <a:gd name="T59" fmla="*/ 0 h 143"/>
                <a:gd name="T60" fmla="*/ 0 w 653"/>
                <a:gd name="T61" fmla="*/ 0 h 143"/>
                <a:gd name="T62" fmla="*/ 0 w 653"/>
                <a:gd name="T63" fmla="*/ 0 h 143"/>
                <a:gd name="T64" fmla="*/ 0 w 653"/>
                <a:gd name="T65" fmla="*/ 0 h 143"/>
                <a:gd name="T66" fmla="*/ 0 w 653"/>
                <a:gd name="T67" fmla="*/ 0 h 143"/>
                <a:gd name="T68" fmla="*/ 0 w 653"/>
                <a:gd name="T69" fmla="*/ 0 h 143"/>
                <a:gd name="T70" fmla="*/ 0 w 653"/>
                <a:gd name="T71" fmla="*/ 0 h 143"/>
                <a:gd name="T72" fmla="*/ 0 w 653"/>
                <a:gd name="T73" fmla="*/ 0 h 143"/>
                <a:gd name="T74" fmla="*/ 0 w 653"/>
                <a:gd name="T75" fmla="*/ 0 h 143"/>
                <a:gd name="T76" fmla="*/ 0 w 653"/>
                <a:gd name="T77" fmla="*/ 0 h 143"/>
                <a:gd name="T78" fmla="*/ 0 w 653"/>
                <a:gd name="T79" fmla="*/ 0 h 143"/>
                <a:gd name="T80" fmla="*/ 0 w 653"/>
                <a:gd name="T81" fmla="*/ 0 h 143"/>
                <a:gd name="T82" fmla="*/ 0 w 653"/>
                <a:gd name="T83" fmla="*/ 0 h 143"/>
                <a:gd name="T84" fmla="*/ 0 w 653"/>
                <a:gd name="T85" fmla="*/ 0 h 143"/>
                <a:gd name="T86" fmla="*/ 0 w 653"/>
                <a:gd name="T87" fmla="*/ 0 h 143"/>
                <a:gd name="T88" fmla="*/ 0 w 653"/>
                <a:gd name="T89" fmla="*/ 0 h 143"/>
                <a:gd name="T90" fmla="*/ 0 w 653"/>
                <a:gd name="T91" fmla="*/ 0 h 143"/>
                <a:gd name="T92" fmla="*/ 0 w 653"/>
                <a:gd name="T93" fmla="*/ 0 h 143"/>
                <a:gd name="T94" fmla="*/ 0 w 653"/>
                <a:gd name="T95" fmla="*/ 0 h 143"/>
                <a:gd name="T96" fmla="*/ 0 w 653"/>
                <a:gd name="T97" fmla="*/ 0 h 14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53"/>
                <a:gd name="T148" fmla="*/ 0 h 143"/>
                <a:gd name="T149" fmla="*/ 653 w 653"/>
                <a:gd name="T150" fmla="*/ 143 h 14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53" h="143">
                  <a:moveTo>
                    <a:pt x="11" y="100"/>
                  </a:moveTo>
                  <a:lnTo>
                    <a:pt x="4" y="107"/>
                  </a:lnTo>
                  <a:lnTo>
                    <a:pt x="0" y="115"/>
                  </a:lnTo>
                  <a:lnTo>
                    <a:pt x="0" y="124"/>
                  </a:lnTo>
                  <a:lnTo>
                    <a:pt x="4" y="133"/>
                  </a:lnTo>
                  <a:lnTo>
                    <a:pt x="10" y="139"/>
                  </a:lnTo>
                  <a:lnTo>
                    <a:pt x="18" y="143"/>
                  </a:lnTo>
                  <a:lnTo>
                    <a:pt x="27" y="143"/>
                  </a:lnTo>
                  <a:lnTo>
                    <a:pt x="36" y="141"/>
                  </a:lnTo>
                  <a:lnTo>
                    <a:pt x="78" y="117"/>
                  </a:lnTo>
                  <a:lnTo>
                    <a:pt x="122" y="99"/>
                  </a:lnTo>
                  <a:lnTo>
                    <a:pt x="168" y="83"/>
                  </a:lnTo>
                  <a:lnTo>
                    <a:pt x="216" y="72"/>
                  </a:lnTo>
                  <a:lnTo>
                    <a:pt x="265" y="62"/>
                  </a:lnTo>
                  <a:lnTo>
                    <a:pt x="313" y="56"/>
                  </a:lnTo>
                  <a:lnTo>
                    <a:pt x="361" y="51"/>
                  </a:lnTo>
                  <a:lnTo>
                    <a:pt x="408" y="48"/>
                  </a:lnTo>
                  <a:lnTo>
                    <a:pt x="453" y="48"/>
                  </a:lnTo>
                  <a:lnTo>
                    <a:pt x="493" y="48"/>
                  </a:lnTo>
                  <a:lnTo>
                    <a:pt x="529" y="49"/>
                  </a:lnTo>
                  <a:lnTo>
                    <a:pt x="562" y="51"/>
                  </a:lnTo>
                  <a:lnTo>
                    <a:pt x="588" y="53"/>
                  </a:lnTo>
                  <a:lnTo>
                    <a:pt x="607" y="55"/>
                  </a:lnTo>
                  <a:lnTo>
                    <a:pt x="620" y="56"/>
                  </a:lnTo>
                  <a:lnTo>
                    <a:pt x="626" y="57"/>
                  </a:lnTo>
                  <a:lnTo>
                    <a:pt x="635" y="56"/>
                  </a:lnTo>
                  <a:lnTo>
                    <a:pt x="644" y="52"/>
                  </a:lnTo>
                  <a:lnTo>
                    <a:pt x="649" y="46"/>
                  </a:lnTo>
                  <a:lnTo>
                    <a:pt x="653" y="36"/>
                  </a:lnTo>
                  <a:lnTo>
                    <a:pt x="652" y="27"/>
                  </a:lnTo>
                  <a:lnTo>
                    <a:pt x="648" y="18"/>
                  </a:lnTo>
                  <a:lnTo>
                    <a:pt x="641" y="13"/>
                  </a:lnTo>
                  <a:lnTo>
                    <a:pt x="632" y="9"/>
                  </a:lnTo>
                  <a:lnTo>
                    <a:pt x="626" y="8"/>
                  </a:lnTo>
                  <a:lnTo>
                    <a:pt x="610" y="7"/>
                  </a:lnTo>
                  <a:lnTo>
                    <a:pt x="588" y="5"/>
                  </a:lnTo>
                  <a:lnTo>
                    <a:pt x="561" y="3"/>
                  </a:lnTo>
                  <a:lnTo>
                    <a:pt x="527" y="1"/>
                  </a:lnTo>
                  <a:lnTo>
                    <a:pt x="488" y="0"/>
                  </a:lnTo>
                  <a:lnTo>
                    <a:pt x="446" y="0"/>
                  </a:lnTo>
                  <a:lnTo>
                    <a:pt x="400" y="1"/>
                  </a:lnTo>
                  <a:lnTo>
                    <a:pt x="352" y="4"/>
                  </a:lnTo>
                  <a:lnTo>
                    <a:pt x="302" y="9"/>
                  </a:lnTo>
                  <a:lnTo>
                    <a:pt x="251" y="16"/>
                  </a:lnTo>
                  <a:lnTo>
                    <a:pt x="200" y="26"/>
                  </a:lnTo>
                  <a:lnTo>
                    <a:pt x="151" y="39"/>
                  </a:lnTo>
                  <a:lnTo>
                    <a:pt x="101" y="56"/>
                  </a:lnTo>
                  <a:lnTo>
                    <a:pt x="56" y="75"/>
                  </a:lnTo>
                  <a:lnTo>
                    <a:pt x="1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95" name="Freeform 1084">
              <a:extLst>
                <a:ext uri="{FF2B5EF4-FFF2-40B4-BE49-F238E27FC236}">
                  <a16:creationId xmlns:a16="http://schemas.microsoft.com/office/drawing/2014/main" id="{A686FD99-B6BE-4D29-9EEE-A2AF0B1F77D1}"/>
                </a:ext>
              </a:extLst>
            </p:cNvPr>
            <p:cNvSpPr>
              <a:spLocks/>
            </p:cNvSpPr>
            <p:nvPr/>
          </p:nvSpPr>
          <p:spPr bwMode="auto">
            <a:xfrm>
              <a:off x="520" y="2500"/>
              <a:ext cx="68" cy="45"/>
            </a:xfrm>
            <a:custGeom>
              <a:avLst/>
              <a:gdLst>
                <a:gd name="T0" fmla="*/ 0 w 297"/>
                <a:gd name="T1" fmla="*/ 0 h 198"/>
                <a:gd name="T2" fmla="*/ 0 w 297"/>
                <a:gd name="T3" fmla="*/ 0 h 198"/>
                <a:gd name="T4" fmla="*/ 0 w 297"/>
                <a:gd name="T5" fmla="*/ 0 h 198"/>
                <a:gd name="T6" fmla="*/ 0 w 297"/>
                <a:gd name="T7" fmla="*/ 0 h 198"/>
                <a:gd name="T8" fmla="*/ 0 w 297"/>
                <a:gd name="T9" fmla="*/ 0 h 198"/>
                <a:gd name="T10" fmla="*/ 0 w 297"/>
                <a:gd name="T11" fmla="*/ 0 h 198"/>
                <a:gd name="T12" fmla="*/ 0 w 297"/>
                <a:gd name="T13" fmla="*/ 0 h 198"/>
                <a:gd name="T14" fmla="*/ 0 w 297"/>
                <a:gd name="T15" fmla="*/ 0 h 198"/>
                <a:gd name="T16" fmla="*/ 0 w 297"/>
                <a:gd name="T17" fmla="*/ 0 h 198"/>
                <a:gd name="T18" fmla="*/ 0 w 297"/>
                <a:gd name="T19" fmla="*/ 0 h 198"/>
                <a:gd name="T20" fmla="*/ 0 w 297"/>
                <a:gd name="T21" fmla="*/ 0 h 198"/>
                <a:gd name="T22" fmla="*/ 0 w 297"/>
                <a:gd name="T23" fmla="*/ 0 h 198"/>
                <a:gd name="T24" fmla="*/ 0 w 297"/>
                <a:gd name="T25" fmla="*/ 0 h 198"/>
                <a:gd name="T26" fmla="*/ 0 w 297"/>
                <a:gd name="T27" fmla="*/ 0 h 198"/>
                <a:gd name="T28" fmla="*/ 0 w 297"/>
                <a:gd name="T29" fmla="*/ 0 h 198"/>
                <a:gd name="T30" fmla="*/ 0 w 297"/>
                <a:gd name="T31" fmla="*/ 0 h 198"/>
                <a:gd name="T32" fmla="*/ 0 w 297"/>
                <a:gd name="T33" fmla="*/ 0 h 198"/>
                <a:gd name="T34" fmla="*/ 0 w 297"/>
                <a:gd name="T35" fmla="*/ 0 h 198"/>
                <a:gd name="T36" fmla="*/ 0 w 297"/>
                <a:gd name="T37" fmla="*/ 0 h 198"/>
                <a:gd name="T38" fmla="*/ 0 w 297"/>
                <a:gd name="T39" fmla="*/ 0 h 198"/>
                <a:gd name="T40" fmla="*/ 0 w 297"/>
                <a:gd name="T41" fmla="*/ 0 h 198"/>
                <a:gd name="T42" fmla="*/ 0 w 297"/>
                <a:gd name="T43" fmla="*/ 0 h 198"/>
                <a:gd name="T44" fmla="*/ 0 w 297"/>
                <a:gd name="T45" fmla="*/ 0 h 198"/>
                <a:gd name="T46" fmla="*/ 0 w 297"/>
                <a:gd name="T47" fmla="*/ 0 h 198"/>
                <a:gd name="T48" fmla="*/ 0 w 297"/>
                <a:gd name="T49" fmla="*/ 0 h 198"/>
                <a:gd name="T50" fmla="*/ 0 w 297"/>
                <a:gd name="T51" fmla="*/ 0 h 198"/>
                <a:gd name="T52" fmla="*/ 0 w 297"/>
                <a:gd name="T53" fmla="*/ 0 h 198"/>
                <a:gd name="T54" fmla="*/ 0 w 297"/>
                <a:gd name="T55" fmla="*/ 0 h 198"/>
                <a:gd name="T56" fmla="*/ 0 w 297"/>
                <a:gd name="T57" fmla="*/ 0 h 198"/>
                <a:gd name="T58" fmla="*/ 0 w 297"/>
                <a:gd name="T59" fmla="*/ 0 h 198"/>
                <a:gd name="T60" fmla="*/ 0 w 297"/>
                <a:gd name="T61" fmla="*/ 0 h 198"/>
                <a:gd name="T62" fmla="*/ 0 w 297"/>
                <a:gd name="T63" fmla="*/ 0 h 198"/>
                <a:gd name="T64" fmla="*/ 0 w 297"/>
                <a:gd name="T65" fmla="*/ 0 h 198"/>
                <a:gd name="T66" fmla="*/ 0 w 297"/>
                <a:gd name="T67" fmla="*/ 0 h 198"/>
                <a:gd name="T68" fmla="*/ 0 w 297"/>
                <a:gd name="T69" fmla="*/ 0 h 198"/>
                <a:gd name="T70" fmla="*/ 0 w 297"/>
                <a:gd name="T71" fmla="*/ 0 h 198"/>
                <a:gd name="T72" fmla="*/ 0 w 297"/>
                <a:gd name="T73" fmla="*/ 0 h 198"/>
                <a:gd name="T74" fmla="*/ 0 w 297"/>
                <a:gd name="T75" fmla="*/ 0 h 198"/>
                <a:gd name="T76" fmla="*/ 0 w 297"/>
                <a:gd name="T77" fmla="*/ 0 h 198"/>
                <a:gd name="T78" fmla="*/ 0 w 297"/>
                <a:gd name="T79" fmla="*/ 0 h 198"/>
                <a:gd name="T80" fmla="*/ 0 w 297"/>
                <a:gd name="T81" fmla="*/ 0 h 198"/>
                <a:gd name="T82" fmla="*/ 0 w 297"/>
                <a:gd name="T83" fmla="*/ 0 h 198"/>
                <a:gd name="T84" fmla="*/ 0 w 297"/>
                <a:gd name="T85" fmla="*/ 0 h 198"/>
                <a:gd name="T86" fmla="*/ 0 w 297"/>
                <a:gd name="T87" fmla="*/ 0 h 198"/>
                <a:gd name="T88" fmla="*/ 0 w 297"/>
                <a:gd name="T89" fmla="*/ 0 h 198"/>
                <a:gd name="T90" fmla="*/ 0 w 297"/>
                <a:gd name="T91" fmla="*/ 0 h 198"/>
                <a:gd name="T92" fmla="*/ 0 w 297"/>
                <a:gd name="T93" fmla="*/ 0 h 198"/>
                <a:gd name="T94" fmla="*/ 0 w 297"/>
                <a:gd name="T95" fmla="*/ 0 h 198"/>
                <a:gd name="T96" fmla="*/ 0 w 297"/>
                <a:gd name="T97" fmla="*/ 0 h 19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97"/>
                <a:gd name="T148" fmla="*/ 0 h 198"/>
                <a:gd name="T149" fmla="*/ 297 w 297"/>
                <a:gd name="T150" fmla="*/ 198 h 19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97" h="198">
                  <a:moveTo>
                    <a:pt x="0" y="22"/>
                  </a:moveTo>
                  <a:lnTo>
                    <a:pt x="2" y="31"/>
                  </a:lnTo>
                  <a:lnTo>
                    <a:pt x="6" y="39"/>
                  </a:lnTo>
                  <a:lnTo>
                    <a:pt x="13" y="46"/>
                  </a:lnTo>
                  <a:lnTo>
                    <a:pt x="23" y="48"/>
                  </a:lnTo>
                  <a:lnTo>
                    <a:pt x="54" y="51"/>
                  </a:lnTo>
                  <a:lnTo>
                    <a:pt x="82" y="56"/>
                  </a:lnTo>
                  <a:lnTo>
                    <a:pt x="108" y="64"/>
                  </a:lnTo>
                  <a:lnTo>
                    <a:pt x="132" y="73"/>
                  </a:lnTo>
                  <a:lnTo>
                    <a:pt x="153" y="82"/>
                  </a:lnTo>
                  <a:lnTo>
                    <a:pt x="172" y="94"/>
                  </a:lnTo>
                  <a:lnTo>
                    <a:pt x="188" y="106"/>
                  </a:lnTo>
                  <a:lnTo>
                    <a:pt x="202" y="117"/>
                  </a:lnTo>
                  <a:lnTo>
                    <a:pt x="214" y="129"/>
                  </a:lnTo>
                  <a:lnTo>
                    <a:pt x="224" y="141"/>
                  </a:lnTo>
                  <a:lnTo>
                    <a:pt x="232" y="152"/>
                  </a:lnTo>
                  <a:lnTo>
                    <a:pt x="239" y="162"/>
                  </a:lnTo>
                  <a:lnTo>
                    <a:pt x="244" y="171"/>
                  </a:lnTo>
                  <a:lnTo>
                    <a:pt x="246" y="177"/>
                  </a:lnTo>
                  <a:lnTo>
                    <a:pt x="249" y="181"/>
                  </a:lnTo>
                  <a:lnTo>
                    <a:pt x="250" y="184"/>
                  </a:lnTo>
                  <a:lnTo>
                    <a:pt x="256" y="191"/>
                  </a:lnTo>
                  <a:lnTo>
                    <a:pt x="263" y="197"/>
                  </a:lnTo>
                  <a:lnTo>
                    <a:pt x="272" y="198"/>
                  </a:lnTo>
                  <a:lnTo>
                    <a:pt x="282" y="197"/>
                  </a:lnTo>
                  <a:lnTo>
                    <a:pt x="289" y="191"/>
                  </a:lnTo>
                  <a:lnTo>
                    <a:pt x="295" y="185"/>
                  </a:lnTo>
                  <a:lnTo>
                    <a:pt x="297" y="176"/>
                  </a:lnTo>
                  <a:lnTo>
                    <a:pt x="296" y="167"/>
                  </a:lnTo>
                  <a:lnTo>
                    <a:pt x="295" y="164"/>
                  </a:lnTo>
                  <a:lnTo>
                    <a:pt x="292" y="158"/>
                  </a:lnTo>
                  <a:lnTo>
                    <a:pt x="288" y="150"/>
                  </a:lnTo>
                  <a:lnTo>
                    <a:pt x="282" y="139"/>
                  </a:lnTo>
                  <a:lnTo>
                    <a:pt x="274" y="128"/>
                  </a:lnTo>
                  <a:lnTo>
                    <a:pt x="265" y="115"/>
                  </a:lnTo>
                  <a:lnTo>
                    <a:pt x="253" y="100"/>
                  </a:lnTo>
                  <a:lnTo>
                    <a:pt x="239" y="85"/>
                  </a:lnTo>
                  <a:lnTo>
                    <a:pt x="222" y="71"/>
                  </a:lnTo>
                  <a:lnTo>
                    <a:pt x="202" y="56"/>
                  </a:lnTo>
                  <a:lnTo>
                    <a:pt x="180" y="43"/>
                  </a:lnTo>
                  <a:lnTo>
                    <a:pt x="155" y="30"/>
                  </a:lnTo>
                  <a:lnTo>
                    <a:pt x="128" y="20"/>
                  </a:lnTo>
                  <a:lnTo>
                    <a:pt x="97" y="11"/>
                  </a:lnTo>
                  <a:lnTo>
                    <a:pt x="63" y="4"/>
                  </a:lnTo>
                  <a:lnTo>
                    <a:pt x="25" y="0"/>
                  </a:lnTo>
                  <a:lnTo>
                    <a:pt x="16" y="2"/>
                  </a:lnTo>
                  <a:lnTo>
                    <a:pt x="8" y="5"/>
                  </a:lnTo>
                  <a:lnTo>
                    <a:pt x="3" y="13"/>
                  </a:lnTo>
                  <a:lnTo>
                    <a:pt x="0"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96" name="Freeform 1085">
              <a:extLst>
                <a:ext uri="{FF2B5EF4-FFF2-40B4-BE49-F238E27FC236}">
                  <a16:creationId xmlns:a16="http://schemas.microsoft.com/office/drawing/2014/main" id="{CC8894E9-6850-46FA-B1BD-8B6A1577DE38}"/>
                </a:ext>
              </a:extLst>
            </p:cNvPr>
            <p:cNvSpPr>
              <a:spLocks/>
            </p:cNvSpPr>
            <p:nvPr/>
          </p:nvSpPr>
          <p:spPr bwMode="auto">
            <a:xfrm>
              <a:off x="604" y="2552"/>
              <a:ext cx="20" cy="40"/>
            </a:xfrm>
            <a:custGeom>
              <a:avLst/>
              <a:gdLst>
                <a:gd name="T0" fmla="*/ 0 w 90"/>
                <a:gd name="T1" fmla="*/ 0 h 173"/>
                <a:gd name="T2" fmla="*/ 0 w 90"/>
                <a:gd name="T3" fmla="*/ 0 h 173"/>
                <a:gd name="T4" fmla="*/ 0 w 90"/>
                <a:gd name="T5" fmla="*/ 0 h 173"/>
                <a:gd name="T6" fmla="*/ 0 w 90"/>
                <a:gd name="T7" fmla="*/ 0 h 173"/>
                <a:gd name="T8" fmla="*/ 0 w 90"/>
                <a:gd name="T9" fmla="*/ 0 h 173"/>
                <a:gd name="T10" fmla="*/ 0 w 90"/>
                <a:gd name="T11" fmla="*/ 0 h 173"/>
                <a:gd name="T12" fmla="*/ 0 w 90"/>
                <a:gd name="T13" fmla="*/ 0 h 173"/>
                <a:gd name="T14" fmla="*/ 0 w 90"/>
                <a:gd name="T15" fmla="*/ 0 h 173"/>
                <a:gd name="T16" fmla="*/ 0 w 90"/>
                <a:gd name="T17" fmla="*/ 0 h 173"/>
                <a:gd name="T18" fmla="*/ 0 w 90"/>
                <a:gd name="T19" fmla="*/ 0 h 173"/>
                <a:gd name="T20" fmla="*/ 0 w 90"/>
                <a:gd name="T21" fmla="*/ 0 h 173"/>
                <a:gd name="T22" fmla="*/ 0 w 90"/>
                <a:gd name="T23" fmla="*/ 0 h 173"/>
                <a:gd name="T24" fmla="*/ 0 w 90"/>
                <a:gd name="T25" fmla="*/ 0 h 173"/>
                <a:gd name="T26" fmla="*/ 0 w 90"/>
                <a:gd name="T27" fmla="*/ 0 h 173"/>
                <a:gd name="T28" fmla="*/ 0 w 90"/>
                <a:gd name="T29" fmla="*/ 0 h 173"/>
                <a:gd name="T30" fmla="*/ 0 w 90"/>
                <a:gd name="T31" fmla="*/ 0 h 173"/>
                <a:gd name="T32" fmla="*/ 0 w 90"/>
                <a:gd name="T33" fmla="*/ 0 h 173"/>
                <a:gd name="T34" fmla="*/ 0 w 90"/>
                <a:gd name="T35" fmla="*/ 0 h 173"/>
                <a:gd name="T36" fmla="*/ 0 w 90"/>
                <a:gd name="T37" fmla="*/ 0 h 173"/>
                <a:gd name="T38" fmla="*/ 0 w 90"/>
                <a:gd name="T39" fmla="*/ 0 h 173"/>
                <a:gd name="T40" fmla="*/ 0 w 90"/>
                <a:gd name="T41" fmla="*/ 0 h 173"/>
                <a:gd name="T42" fmla="*/ 0 w 90"/>
                <a:gd name="T43" fmla="*/ 0 h 173"/>
                <a:gd name="T44" fmla="*/ 0 w 90"/>
                <a:gd name="T45" fmla="*/ 0 h 173"/>
                <a:gd name="T46" fmla="*/ 0 w 90"/>
                <a:gd name="T47" fmla="*/ 0 h 173"/>
                <a:gd name="T48" fmla="*/ 0 w 90"/>
                <a:gd name="T49" fmla="*/ 0 h 173"/>
                <a:gd name="T50" fmla="*/ 0 w 90"/>
                <a:gd name="T51" fmla="*/ 0 h 173"/>
                <a:gd name="T52" fmla="*/ 0 w 90"/>
                <a:gd name="T53" fmla="*/ 0 h 173"/>
                <a:gd name="T54" fmla="*/ 0 w 90"/>
                <a:gd name="T55" fmla="*/ 0 h 173"/>
                <a:gd name="T56" fmla="*/ 0 w 90"/>
                <a:gd name="T57" fmla="*/ 0 h 173"/>
                <a:gd name="T58" fmla="*/ 0 w 90"/>
                <a:gd name="T59" fmla="*/ 0 h 173"/>
                <a:gd name="T60" fmla="*/ 0 w 90"/>
                <a:gd name="T61" fmla="*/ 0 h 173"/>
                <a:gd name="T62" fmla="*/ 0 w 90"/>
                <a:gd name="T63" fmla="*/ 0 h 173"/>
                <a:gd name="T64" fmla="*/ 0 w 90"/>
                <a:gd name="T65" fmla="*/ 0 h 1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0"/>
                <a:gd name="T100" fmla="*/ 0 h 173"/>
                <a:gd name="T101" fmla="*/ 90 w 90"/>
                <a:gd name="T102" fmla="*/ 173 h 17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0" h="173">
                  <a:moveTo>
                    <a:pt x="10" y="4"/>
                  </a:moveTo>
                  <a:lnTo>
                    <a:pt x="3" y="12"/>
                  </a:lnTo>
                  <a:lnTo>
                    <a:pt x="0" y="21"/>
                  </a:lnTo>
                  <a:lnTo>
                    <a:pt x="0" y="30"/>
                  </a:lnTo>
                  <a:lnTo>
                    <a:pt x="4" y="38"/>
                  </a:lnTo>
                  <a:lnTo>
                    <a:pt x="15" y="55"/>
                  </a:lnTo>
                  <a:lnTo>
                    <a:pt x="24" y="73"/>
                  </a:lnTo>
                  <a:lnTo>
                    <a:pt x="30" y="93"/>
                  </a:lnTo>
                  <a:lnTo>
                    <a:pt x="36" y="110"/>
                  </a:lnTo>
                  <a:lnTo>
                    <a:pt x="39" y="127"/>
                  </a:lnTo>
                  <a:lnTo>
                    <a:pt x="42" y="140"/>
                  </a:lnTo>
                  <a:lnTo>
                    <a:pt x="43" y="149"/>
                  </a:lnTo>
                  <a:lnTo>
                    <a:pt x="43" y="151"/>
                  </a:lnTo>
                  <a:lnTo>
                    <a:pt x="46" y="160"/>
                  </a:lnTo>
                  <a:lnTo>
                    <a:pt x="51" y="168"/>
                  </a:lnTo>
                  <a:lnTo>
                    <a:pt x="59" y="172"/>
                  </a:lnTo>
                  <a:lnTo>
                    <a:pt x="69" y="173"/>
                  </a:lnTo>
                  <a:lnTo>
                    <a:pt x="79" y="171"/>
                  </a:lnTo>
                  <a:lnTo>
                    <a:pt x="85" y="164"/>
                  </a:lnTo>
                  <a:lnTo>
                    <a:pt x="89" y="157"/>
                  </a:lnTo>
                  <a:lnTo>
                    <a:pt x="90" y="147"/>
                  </a:lnTo>
                  <a:lnTo>
                    <a:pt x="90" y="142"/>
                  </a:lnTo>
                  <a:lnTo>
                    <a:pt x="88" y="132"/>
                  </a:lnTo>
                  <a:lnTo>
                    <a:pt x="85" y="116"/>
                  </a:lnTo>
                  <a:lnTo>
                    <a:pt x="81" y="97"/>
                  </a:lnTo>
                  <a:lnTo>
                    <a:pt x="75" y="75"/>
                  </a:lnTo>
                  <a:lnTo>
                    <a:pt x="67" y="53"/>
                  </a:lnTo>
                  <a:lnTo>
                    <a:pt x="56" y="30"/>
                  </a:lnTo>
                  <a:lnTo>
                    <a:pt x="43" y="10"/>
                  </a:lnTo>
                  <a:lnTo>
                    <a:pt x="37" y="3"/>
                  </a:lnTo>
                  <a:lnTo>
                    <a:pt x="28" y="0"/>
                  </a:lnTo>
                  <a:lnTo>
                    <a:pt x="19" y="0"/>
                  </a:lnTo>
                  <a:lnTo>
                    <a:pt x="1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97" name="Freeform 1086">
              <a:extLst>
                <a:ext uri="{FF2B5EF4-FFF2-40B4-BE49-F238E27FC236}">
                  <a16:creationId xmlns:a16="http://schemas.microsoft.com/office/drawing/2014/main" id="{D7821A25-92DB-4646-BC1F-02208E3B7533}"/>
                </a:ext>
              </a:extLst>
            </p:cNvPr>
            <p:cNvSpPr>
              <a:spLocks/>
            </p:cNvSpPr>
            <p:nvPr/>
          </p:nvSpPr>
          <p:spPr bwMode="auto">
            <a:xfrm>
              <a:off x="627" y="2552"/>
              <a:ext cx="18" cy="38"/>
            </a:xfrm>
            <a:custGeom>
              <a:avLst/>
              <a:gdLst>
                <a:gd name="T0" fmla="*/ 0 w 83"/>
                <a:gd name="T1" fmla="*/ 0 h 164"/>
                <a:gd name="T2" fmla="*/ 0 w 83"/>
                <a:gd name="T3" fmla="*/ 0 h 164"/>
                <a:gd name="T4" fmla="*/ 0 w 83"/>
                <a:gd name="T5" fmla="*/ 0 h 164"/>
                <a:gd name="T6" fmla="*/ 0 w 83"/>
                <a:gd name="T7" fmla="*/ 0 h 164"/>
                <a:gd name="T8" fmla="*/ 0 w 83"/>
                <a:gd name="T9" fmla="*/ 0 h 164"/>
                <a:gd name="T10" fmla="*/ 0 w 83"/>
                <a:gd name="T11" fmla="*/ 0 h 164"/>
                <a:gd name="T12" fmla="*/ 0 w 83"/>
                <a:gd name="T13" fmla="*/ 0 h 164"/>
                <a:gd name="T14" fmla="*/ 0 w 83"/>
                <a:gd name="T15" fmla="*/ 0 h 164"/>
                <a:gd name="T16" fmla="*/ 0 w 83"/>
                <a:gd name="T17" fmla="*/ 0 h 164"/>
                <a:gd name="T18" fmla="*/ 0 w 83"/>
                <a:gd name="T19" fmla="*/ 0 h 164"/>
                <a:gd name="T20" fmla="*/ 0 w 83"/>
                <a:gd name="T21" fmla="*/ 0 h 164"/>
                <a:gd name="T22" fmla="*/ 0 w 83"/>
                <a:gd name="T23" fmla="*/ 0 h 164"/>
                <a:gd name="T24" fmla="*/ 0 w 83"/>
                <a:gd name="T25" fmla="*/ 0 h 164"/>
                <a:gd name="T26" fmla="*/ 0 w 83"/>
                <a:gd name="T27" fmla="*/ 0 h 164"/>
                <a:gd name="T28" fmla="*/ 0 w 83"/>
                <a:gd name="T29" fmla="*/ 0 h 164"/>
                <a:gd name="T30" fmla="*/ 0 w 83"/>
                <a:gd name="T31" fmla="*/ 0 h 164"/>
                <a:gd name="T32" fmla="*/ 0 w 83"/>
                <a:gd name="T33" fmla="*/ 0 h 164"/>
                <a:gd name="T34" fmla="*/ 0 w 83"/>
                <a:gd name="T35" fmla="*/ 0 h 164"/>
                <a:gd name="T36" fmla="*/ 0 w 83"/>
                <a:gd name="T37" fmla="*/ 0 h 164"/>
                <a:gd name="T38" fmla="*/ 0 w 83"/>
                <a:gd name="T39" fmla="*/ 0 h 164"/>
                <a:gd name="T40" fmla="*/ 0 w 83"/>
                <a:gd name="T41" fmla="*/ 0 h 164"/>
                <a:gd name="T42" fmla="*/ 0 w 83"/>
                <a:gd name="T43" fmla="*/ 0 h 164"/>
                <a:gd name="T44" fmla="*/ 0 w 83"/>
                <a:gd name="T45" fmla="*/ 0 h 164"/>
                <a:gd name="T46" fmla="*/ 0 w 83"/>
                <a:gd name="T47" fmla="*/ 0 h 164"/>
                <a:gd name="T48" fmla="*/ 0 w 83"/>
                <a:gd name="T49" fmla="*/ 0 h 164"/>
                <a:gd name="T50" fmla="*/ 0 w 83"/>
                <a:gd name="T51" fmla="*/ 0 h 164"/>
                <a:gd name="T52" fmla="*/ 0 w 83"/>
                <a:gd name="T53" fmla="*/ 0 h 164"/>
                <a:gd name="T54" fmla="*/ 0 w 83"/>
                <a:gd name="T55" fmla="*/ 0 h 164"/>
                <a:gd name="T56" fmla="*/ 0 w 83"/>
                <a:gd name="T57" fmla="*/ 0 h 1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3"/>
                <a:gd name="T88" fmla="*/ 0 h 164"/>
                <a:gd name="T89" fmla="*/ 83 w 83"/>
                <a:gd name="T90" fmla="*/ 164 h 1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3" h="164">
                  <a:moveTo>
                    <a:pt x="9" y="4"/>
                  </a:moveTo>
                  <a:lnTo>
                    <a:pt x="2" y="10"/>
                  </a:lnTo>
                  <a:lnTo>
                    <a:pt x="0" y="19"/>
                  </a:lnTo>
                  <a:lnTo>
                    <a:pt x="0" y="29"/>
                  </a:lnTo>
                  <a:lnTo>
                    <a:pt x="4" y="38"/>
                  </a:lnTo>
                  <a:lnTo>
                    <a:pt x="20" y="70"/>
                  </a:lnTo>
                  <a:lnTo>
                    <a:pt x="31" y="104"/>
                  </a:lnTo>
                  <a:lnTo>
                    <a:pt x="35" y="130"/>
                  </a:lnTo>
                  <a:lnTo>
                    <a:pt x="36" y="142"/>
                  </a:lnTo>
                  <a:lnTo>
                    <a:pt x="39" y="151"/>
                  </a:lnTo>
                  <a:lnTo>
                    <a:pt x="44" y="159"/>
                  </a:lnTo>
                  <a:lnTo>
                    <a:pt x="50" y="162"/>
                  </a:lnTo>
                  <a:lnTo>
                    <a:pt x="60" y="164"/>
                  </a:lnTo>
                  <a:lnTo>
                    <a:pt x="70" y="161"/>
                  </a:lnTo>
                  <a:lnTo>
                    <a:pt x="78" y="156"/>
                  </a:lnTo>
                  <a:lnTo>
                    <a:pt x="82" y="148"/>
                  </a:lnTo>
                  <a:lnTo>
                    <a:pt x="83" y="139"/>
                  </a:lnTo>
                  <a:lnTo>
                    <a:pt x="83" y="135"/>
                  </a:lnTo>
                  <a:lnTo>
                    <a:pt x="82" y="125"/>
                  </a:lnTo>
                  <a:lnTo>
                    <a:pt x="80" y="110"/>
                  </a:lnTo>
                  <a:lnTo>
                    <a:pt x="76" y="92"/>
                  </a:lnTo>
                  <a:lnTo>
                    <a:pt x="73" y="73"/>
                  </a:lnTo>
                  <a:lnTo>
                    <a:pt x="65" y="51"/>
                  </a:lnTo>
                  <a:lnTo>
                    <a:pt x="56" y="30"/>
                  </a:lnTo>
                  <a:lnTo>
                    <a:pt x="43" y="9"/>
                  </a:lnTo>
                  <a:lnTo>
                    <a:pt x="35" y="2"/>
                  </a:lnTo>
                  <a:lnTo>
                    <a:pt x="26" y="0"/>
                  </a:lnTo>
                  <a:lnTo>
                    <a:pt x="17" y="0"/>
                  </a:lnTo>
                  <a:lnTo>
                    <a:pt x="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98" name="Freeform 1087">
              <a:extLst>
                <a:ext uri="{FF2B5EF4-FFF2-40B4-BE49-F238E27FC236}">
                  <a16:creationId xmlns:a16="http://schemas.microsoft.com/office/drawing/2014/main" id="{70E15135-93C8-4C80-BBFE-E25D62D89886}"/>
                </a:ext>
              </a:extLst>
            </p:cNvPr>
            <p:cNvSpPr>
              <a:spLocks/>
            </p:cNvSpPr>
            <p:nvPr/>
          </p:nvSpPr>
          <p:spPr bwMode="auto">
            <a:xfrm>
              <a:off x="338" y="2456"/>
              <a:ext cx="137" cy="91"/>
            </a:xfrm>
            <a:custGeom>
              <a:avLst/>
              <a:gdLst>
                <a:gd name="T0" fmla="*/ 0 w 600"/>
                <a:gd name="T1" fmla="*/ 0 h 394"/>
                <a:gd name="T2" fmla="*/ 0 w 600"/>
                <a:gd name="T3" fmla="*/ 0 h 394"/>
                <a:gd name="T4" fmla="*/ 0 w 600"/>
                <a:gd name="T5" fmla="*/ 0 h 394"/>
                <a:gd name="T6" fmla="*/ 0 w 600"/>
                <a:gd name="T7" fmla="*/ 0 h 394"/>
                <a:gd name="T8" fmla="*/ 0 w 600"/>
                <a:gd name="T9" fmla="*/ 0 h 394"/>
                <a:gd name="T10" fmla="*/ 0 w 600"/>
                <a:gd name="T11" fmla="*/ 0 h 394"/>
                <a:gd name="T12" fmla="*/ 0 w 600"/>
                <a:gd name="T13" fmla="*/ 0 h 394"/>
                <a:gd name="T14" fmla="*/ 0 w 600"/>
                <a:gd name="T15" fmla="*/ 0 h 394"/>
                <a:gd name="T16" fmla="*/ 0 w 600"/>
                <a:gd name="T17" fmla="*/ 0 h 394"/>
                <a:gd name="T18" fmla="*/ 0 w 600"/>
                <a:gd name="T19" fmla="*/ 0 h 394"/>
                <a:gd name="T20" fmla="*/ 0 w 600"/>
                <a:gd name="T21" fmla="*/ 0 h 394"/>
                <a:gd name="T22" fmla="*/ 0 w 600"/>
                <a:gd name="T23" fmla="*/ 0 h 394"/>
                <a:gd name="T24" fmla="*/ 0 w 600"/>
                <a:gd name="T25" fmla="*/ 0 h 394"/>
                <a:gd name="T26" fmla="*/ 0 w 600"/>
                <a:gd name="T27" fmla="*/ 0 h 394"/>
                <a:gd name="T28" fmla="*/ 0 w 600"/>
                <a:gd name="T29" fmla="*/ 0 h 394"/>
                <a:gd name="T30" fmla="*/ 0 w 600"/>
                <a:gd name="T31" fmla="*/ 0 h 394"/>
                <a:gd name="T32" fmla="*/ 0 w 600"/>
                <a:gd name="T33" fmla="*/ 0 h 394"/>
                <a:gd name="T34" fmla="*/ 0 w 600"/>
                <a:gd name="T35" fmla="*/ 0 h 394"/>
                <a:gd name="T36" fmla="*/ 0 w 600"/>
                <a:gd name="T37" fmla="*/ 0 h 394"/>
                <a:gd name="T38" fmla="*/ 0 w 600"/>
                <a:gd name="T39" fmla="*/ 0 h 394"/>
                <a:gd name="T40" fmla="*/ 0 w 600"/>
                <a:gd name="T41" fmla="*/ 0 h 394"/>
                <a:gd name="T42" fmla="*/ 0 w 600"/>
                <a:gd name="T43" fmla="*/ 0 h 394"/>
                <a:gd name="T44" fmla="*/ 0 w 600"/>
                <a:gd name="T45" fmla="*/ 0 h 394"/>
                <a:gd name="T46" fmla="*/ 0 w 600"/>
                <a:gd name="T47" fmla="*/ 0 h 394"/>
                <a:gd name="T48" fmla="*/ 0 w 600"/>
                <a:gd name="T49" fmla="*/ 0 h 394"/>
                <a:gd name="T50" fmla="*/ 0 w 600"/>
                <a:gd name="T51" fmla="*/ 0 h 394"/>
                <a:gd name="T52" fmla="*/ 0 w 600"/>
                <a:gd name="T53" fmla="*/ 0 h 394"/>
                <a:gd name="T54" fmla="*/ 0 w 600"/>
                <a:gd name="T55" fmla="*/ 0 h 394"/>
                <a:gd name="T56" fmla="*/ 0 w 600"/>
                <a:gd name="T57" fmla="*/ 0 h 394"/>
                <a:gd name="T58" fmla="*/ 0 w 600"/>
                <a:gd name="T59" fmla="*/ 0 h 394"/>
                <a:gd name="T60" fmla="*/ 0 w 600"/>
                <a:gd name="T61" fmla="*/ 0 h 394"/>
                <a:gd name="T62" fmla="*/ 0 w 600"/>
                <a:gd name="T63" fmla="*/ 0 h 394"/>
                <a:gd name="T64" fmla="*/ 0 w 600"/>
                <a:gd name="T65" fmla="*/ 0 h 394"/>
                <a:gd name="T66" fmla="*/ 0 w 600"/>
                <a:gd name="T67" fmla="*/ 0 h 394"/>
                <a:gd name="T68" fmla="*/ 0 w 600"/>
                <a:gd name="T69" fmla="*/ 0 h 394"/>
                <a:gd name="T70" fmla="*/ 0 w 600"/>
                <a:gd name="T71" fmla="*/ 0 h 394"/>
                <a:gd name="T72" fmla="*/ 0 w 600"/>
                <a:gd name="T73" fmla="*/ 0 h 394"/>
                <a:gd name="T74" fmla="*/ 0 w 600"/>
                <a:gd name="T75" fmla="*/ 0 h 394"/>
                <a:gd name="T76" fmla="*/ 0 w 600"/>
                <a:gd name="T77" fmla="*/ 0 h 394"/>
                <a:gd name="T78" fmla="*/ 0 w 600"/>
                <a:gd name="T79" fmla="*/ 0 h 394"/>
                <a:gd name="T80" fmla="*/ 0 w 600"/>
                <a:gd name="T81" fmla="*/ 0 h 394"/>
                <a:gd name="T82" fmla="*/ 0 w 600"/>
                <a:gd name="T83" fmla="*/ 0 h 394"/>
                <a:gd name="T84" fmla="*/ 0 w 600"/>
                <a:gd name="T85" fmla="*/ 0 h 394"/>
                <a:gd name="T86" fmla="*/ 0 w 600"/>
                <a:gd name="T87" fmla="*/ 0 h 394"/>
                <a:gd name="T88" fmla="*/ 0 w 600"/>
                <a:gd name="T89" fmla="*/ 0 h 394"/>
                <a:gd name="T90" fmla="*/ 0 w 600"/>
                <a:gd name="T91" fmla="*/ 0 h 394"/>
                <a:gd name="T92" fmla="*/ 0 w 600"/>
                <a:gd name="T93" fmla="*/ 0 h 394"/>
                <a:gd name="T94" fmla="*/ 0 w 600"/>
                <a:gd name="T95" fmla="*/ 0 h 394"/>
                <a:gd name="T96" fmla="*/ 0 w 600"/>
                <a:gd name="T97" fmla="*/ 0 h 39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00"/>
                <a:gd name="T148" fmla="*/ 0 h 394"/>
                <a:gd name="T149" fmla="*/ 600 w 600"/>
                <a:gd name="T150" fmla="*/ 394 h 39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00" h="394">
                  <a:moveTo>
                    <a:pt x="32" y="30"/>
                  </a:moveTo>
                  <a:lnTo>
                    <a:pt x="25" y="33"/>
                  </a:lnTo>
                  <a:lnTo>
                    <a:pt x="20" y="38"/>
                  </a:lnTo>
                  <a:lnTo>
                    <a:pt x="16" y="43"/>
                  </a:lnTo>
                  <a:lnTo>
                    <a:pt x="15" y="50"/>
                  </a:lnTo>
                  <a:lnTo>
                    <a:pt x="0" y="182"/>
                  </a:lnTo>
                  <a:lnTo>
                    <a:pt x="0" y="183"/>
                  </a:lnTo>
                  <a:lnTo>
                    <a:pt x="0" y="185"/>
                  </a:lnTo>
                  <a:lnTo>
                    <a:pt x="0" y="190"/>
                  </a:lnTo>
                  <a:lnTo>
                    <a:pt x="2" y="194"/>
                  </a:lnTo>
                  <a:lnTo>
                    <a:pt x="4" y="199"/>
                  </a:lnTo>
                  <a:lnTo>
                    <a:pt x="7" y="203"/>
                  </a:lnTo>
                  <a:lnTo>
                    <a:pt x="9" y="204"/>
                  </a:lnTo>
                  <a:lnTo>
                    <a:pt x="13" y="206"/>
                  </a:lnTo>
                  <a:lnTo>
                    <a:pt x="17" y="207"/>
                  </a:lnTo>
                  <a:lnTo>
                    <a:pt x="20" y="208"/>
                  </a:lnTo>
                  <a:lnTo>
                    <a:pt x="19" y="208"/>
                  </a:lnTo>
                  <a:lnTo>
                    <a:pt x="12" y="212"/>
                  </a:lnTo>
                  <a:lnTo>
                    <a:pt x="8" y="217"/>
                  </a:lnTo>
                  <a:lnTo>
                    <a:pt x="6" y="224"/>
                  </a:lnTo>
                  <a:lnTo>
                    <a:pt x="4" y="230"/>
                  </a:lnTo>
                  <a:lnTo>
                    <a:pt x="4" y="232"/>
                  </a:lnTo>
                  <a:lnTo>
                    <a:pt x="4" y="234"/>
                  </a:lnTo>
                  <a:lnTo>
                    <a:pt x="4" y="235"/>
                  </a:lnTo>
                  <a:lnTo>
                    <a:pt x="6" y="238"/>
                  </a:lnTo>
                  <a:lnTo>
                    <a:pt x="34" y="328"/>
                  </a:lnTo>
                  <a:lnTo>
                    <a:pt x="37" y="333"/>
                  </a:lnTo>
                  <a:lnTo>
                    <a:pt x="39" y="337"/>
                  </a:lnTo>
                  <a:lnTo>
                    <a:pt x="43" y="341"/>
                  </a:lnTo>
                  <a:lnTo>
                    <a:pt x="48" y="343"/>
                  </a:lnTo>
                  <a:lnTo>
                    <a:pt x="54" y="345"/>
                  </a:lnTo>
                  <a:lnTo>
                    <a:pt x="59" y="345"/>
                  </a:lnTo>
                  <a:lnTo>
                    <a:pt x="64" y="343"/>
                  </a:lnTo>
                  <a:lnTo>
                    <a:pt x="69" y="341"/>
                  </a:lnTo>
                  <a:lnTo>
                    <a:pt x="75" y="338"/>
                  </a:lnTo>
                  <a:lnTo>
                    <a:pt x="85" y="332"/>
                  </a:lnTo>
                  <a:lnTo>
                    <a:pt x="101" y="324"/>
                  </a:lnTo>
                  <a:lnTo>
                    <a:pt x="121" y="315"/>
                  </a:lnTo>
                  <a:lnTo>
                    <a:pt x="146" y="306"/>
                  </a:lnTo>
                  <a:lnTo>
                    <a:pt x="173" y="297"/>
                  </a:lnTo>
                  <a:lnTo>
                    <a:pt x="205" y="288"/>
                  </a:lnTo>
                  <a:lnTo>
                    <a:pt x="237" y="281"/>
                  </a:lnTo>
                  <a:lnTo>
                    <a:pt x="272" y="277"/>
                  </a:lnTo>
                  <a:lnTo>
                    <a:pt x="307" y="276"/>
                  </a:lnTo>
                  <a:lnTo>
                    <a:pt x="345" y="280"/>
                  </a:lnTo>
                  <a:lnTo>
                    <a:pt x="382" y="288"/>
                  </a:lnTo>
                  <a:lnTo>
                    <a:pt x="418" y="301"/>
                  </a:lnTo>
                  <a:lnTo>
                    <a:pt x="455" y="321"/>
                  </a:lnTo>
                  <a:lnTo>
                    <a:pt x="488" y="349"/>
                  </a:lnTo>
                  <a:lnTo>
                    <a:pt x="521" y="384"/>
                  </a:lnTo>
                  <a:lnTo>
                    <a:pt x="523" y="386"/>
                  </a:lnTo>
                  <a:lnTo>
                    <a:pt x="526" y="389"/>
                  </a:lnTo>
                  <a:lnTo>
                    <a:pt x="530" y="392"/>
                  </a:lnTo>
                  <a:lnTo>
                    <a:pt x="534" y="393"/>
                  </a:lnTo>
                  <a:lnTo>
                    <a:pt x="539" y="394"/>
                  </a:lnTo>
                  <a:lnTo>
                    <a:pt x="544" y="394"/>
                  </a:lnTo>
                  <a:lnTo>
                    <a:pt x="550" y="394"/>
                  </a:lnTo>
                  <a:lnTo>
                    <a:pt x="556" y="393"/>
                  </a:lnTo>
                  <a:lnTo>
                    <a:pt x="561" y="392"/>
                  </a:lnTo>
                  <a:lnTo>
                    <a:pt x="568" y="388"/>
                  </a:lnTo>
                  <a:lnTo>
                    <a:pt x="574" y="385"/>
                  </a:lnTo>
                  <a:lnTo>
                    <a:pt x="579" y="380"/>
                  </a:lnTo>
                  <a:lnTo>
                    <a:pt x="591" y="366"/>
                  </a:lnTo>
                  <a:lnTo>
                    <a:pt x="598" y="347"/>
                  </a:lnTo>
                  <a:lnTo>
                    <a:pt x="600" y="324"/>
                  </a:lnTo>
                  <a:lnTo>
                    <a:pt x="599" y="295"/>
                  </a:lnTo>
                  <a:lnTo>
                    <a:pt x="599" y="294"/>
                  </a:lnTo>
                  <a:lnTo>
                    <a:pt x="598" y="293"/>
                  </a:lnTo>
                  <a:lnTo>
                    <a:pt x="595" y="284"/>
                  </a:lnTo>
                  <a:lnTo>
                    <a:pt x="587" y="263"/>
                  </a:lnTo>
                  <a:lnTo>
                    <a:pt x="574" y="233"/>
                  </a:lnTo>
                  <a:lnTo>
                    <a:pt x="555" y="196"/>
                  </a:lnTo>
                  <a:lnTo>
                    <a:pt x="529" y="157"/>
                  </a:lnTo>
                  <a:lnTo>
                    <a:pt x="495" y="118"/>
                  </a:lnTo>
                  <a:lnTo>
                    <a:pt x="453" y="81"/>
                  </a:lnTo>
                  <a:lnTo>
                    <a:pt x="402" y="47"/>
                  </a:lnTo>
                  <a:lnTo>
                    <a:pt x="383" y="36"/>
                  </a:lnTo>
                  <a:lnTo>
                    <a:pt x="363" y="29"/>
                  </a:lnTo>
                  <a:lnTo>
                    <a:pt x="343" y="21"/>
                  </a:lnTo>
                  <a:lnTo>
                    <a:pt x="322" y="14"/>
                  </a:lnTo>
                  <a:lnTo>
                    <a:pt x="300" y="9"/>
                  </a:lnTo>
                  <a:lnTo>
                    <a:pt x="278" y="5"/>
                  </a:lnTo>
                  <a:lnTo>
                    <a:pt x="255" y="3"/>
                  </a:lnTo>
                  <a:lnTo>
                    <a:pt x="232" y="0"/>
                  </a:lnTo>
                  <a:lnTo>
                    <a:pt x="209" y="0"/>
                  </a:lnTo>
                  <a:lnTo>
                    <a:pt x="185" y="0"/>
                  </a:lnTo>
                  <a:lnTo>
                    <a:pt x="160" y="3"/>
                  </a:lnTo>
                  <a:lnTo>
                    <a:pt x="136" y="5"/>
                  </a:lnTo>
                  <a:lnTo>
                    <a:pt x="110" y="10"/>
                  </a:lnTo>
                  <a:lnTo>
                    <a:pt x="85" y="16"/>
                  </a:lnTo>
                  <a:lnTo>
                    <a:pt x="58" y="22"/>
                  </a:lnTo>
                  <a:lnTo>
                    <a:pt x="32"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99" name="Freeform 1088">
              <a:extLst>
                <a:ext uri="{FF2B5EF4-FFF2-40B4-BE49-F238E27FC236}">
                  <a16:creationId xmlns:a16="http://schemas.microsoft.com/office/drawing/2014/main" id="{C34D9C44-35D7-4120-8484-EA3CA6CA8960}"/>
                </a:ext>
              </a:extLst>
            </p:cNvPr>
            <p:cNvSpPr>
              <a:spLocks/>
            </p:cNvSpPr>
            <p:nvPr/>
          </p:nvSpPr>
          <p:spPr bwMode="auto">
            <a:xfrm>
              <a:off x="350" y="2467"/>
              <a:ext cx="114" cy="68"/>
            </a:xfrm>
            <a:custGeom>
              <a:avLst/>
              <a:gdLst>
                <a:gd name="T0" fmla="*/ 0 w 501"/>
                <a:gd name="T1" fmla="*/ 0 h 295"/>
                <a:gd name="T2" fmla="*/ 0 w 501"/>
                <a:gd name="T3" fmla="*/ 0 h 295"/>
                <a:gd name="T4" fmla="*/ 0 w 501"/>
                <a:gd name="T5" fmla="*/ 0 h 295"/>
                <a:gd name="T6" fmla="*/ 0 w 501"/>
                <a:gd name="T7" fmla="*/ 0 h 295"/>
                <a:gd name="T8" fmla="*/ 0 w 501"/>
                <a:gd name="T9" fmla="*/ 0 h 295"/>
                <a:gd name="T10" fmla="*/ 0 w 501"/>
                <a:gd name="T11" fmla="*/ 0 h 295"/>
                <a:gd name="T12" fmla="*/ 0 w 501"/>
                <a:gd name="T13" fmla="*/ 0 h 295"/>
                <a:gd name="T14" fmla="*/ 0 w 501"/>
                <a:gd name="T15" fmla="*/ 0 h 295"/>
                <a:gd name="T16" fmla="*/ 0 w 501"/>
                <a:gd name="T17" fmla="*/ 0 h 295"/>
                <a:gd name="T18" fmla="*/ 0 w 501"/>
                <a:gd name="T19" fmla="*/ 0 h 295"/>
                <a:gd name="T20" fmla="*/ 0 w 501"/>
                <a:gd name="T21" fmla="*/ 0 h 295"/>
                <a:gd name="T22" fmla="*/ 0 w 501"/>
                <a:gd name="T23" fmla="*/ 0 h 295"/>
                <a:gd name="T24" fmla="*/ 0 w 501"/>
                <a:gd name="T25" fmla="*/ 0 h 295"/>
                <a:gd name="T26" fmla="*/ 0 w 501"/>
                <a:gd name="T27" fmla="*/ 0 h 295"/>
                <a:gd name="T28" fmla="*/ 0 w 501"/>
                <a:gd name="T29" fmla="*/ 0 h 295"/>
                <a:gd name="T30" fmla="*/ 0 w 501"/>
                <a:gd name="T31" fmla="*/ 0 h 295"/>
                <a:gd name="T32" fmla="*/ 0 w 501"/>
                <a:gd name="T33" fmla="*/ 0 h 295"/>
                <a:gd name="T34" fmla="*/ 0 w 501"/>
                <a:gd name="T35" fmla="*/ 0 h 295"/>
                <a:gd name="T36" fmla="*/ 0 w 501"/>
                <a:gd name="T37" fmla="*/ 0 h 295"/>
                <a:gd name="T38" fmla="*/ 0 w 501"/>
                <a:gd name="T39" fmla="*/ 0 h 295"/>
                <a:gd name="T40" fmla="*/ 0 w 501"/>
                <a:gd name="T41" fmla="*/ 0 h 295"/>
                <a:gd name="T42" fmla="*/ 0 w 501"/>
                <a:gd name="T43" fmla="*/ 0 h 295"/>
                <a:gd name="T44" fmla="*/ 0 w 501"/>
                <a:gd name="T45" fmla="*/ 0 h 295"/>
                <a:gd name="T46" fmla="*/ 0 w 501"/>
                <a:gd name="T47" fmla="*/ 0 h 295"/>
                <a:gd name="T48" fmla="*/ 0 w 501"/>
                <a:gd name="T49" fmla="*/ 0 h 295"/>
                <a:gd name="T50" fmla="*/ 0 w 501"/>
                <a:gd name="T51" fmla="*/ 0 h 295"/>
                <a:gd name="T52" fmla="*/ 0 w 501"/>
                <a:gd name="T53" fmla="*/ 0 h 295"/>
                <a:gd name="T54" fmla="*/ 0 w 501"/>
                <a:gd name="T55" fmla="*/ 0 h 295"/>
                <a:gd name="T56" fmla="*/ 0 w 501"/>
                <a:gd name="T57" fmla="*/ 0 h 295"/>
                <a:gd name="T58" fmla="*/ 0 w 501"/>
                <a:gd name="T59" fmla="*/ 0 h 295"/>
                <a:gd name="T60" fmla="*/ 0 w 501"/>
                <a:gd name="T61" fmla="*/ 0 h 295"/>
                <a:gd name="T62" fmla="*/ 0 w 501"/>
                <a:gd name="T63" fmla="*/ 0 h 295"/>
                <a:gd name="T64" fmla="*/ 0 w 501"/>
                <a:gd name="T65" fmla="*/ 0 h 295"/>
                <a:gd name="T66" fmla="*/ 0 w 501"/>
                <a:gd name="T67" fmla="*/ 0 h 295"/>
                <a:gd name="T68" fmla="*/ 0 w 501"/>
                <a:gd name="T69" fmla="*/ 0 h 295"/>
                <a:gd name="T70" fmla="*/ 0 w 501"/>
                <a:gd name="T71" fmla="*/ 0 h 295"/>
                <a:gd name="T72" fmla="*/ 0 w 501"/>
                <a:gd name="T73" fmla="*/ 0 h 295"/>
                <a:gd name="T74" fmla="*/ 0 w 501"/>
                <a:gd name="T75" fmla="*/ 0 h 295"/>
                <a:gd name="T76" fmla="*/ 0 w 501"/>
                <a:gd name="T77" fmla="*/ 0 h 295"/>
                <a:gd name="T78" fmla="*/ 0 w 501"/>
                <a:gd name="T79" fmla="*/ 0 h 295"/>
                <a:gd name="T80" fmla="*/ 0 w 501"/>
                <a:gd name="T81" fmla="*/ 0 h 295"/>
                <a:gd name="T82" fmla="*/ 0 w 501"/>
                <a:gd name="T83" fmla="*/ 0 h 2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01"/>
                <a:gd name="T127" fmla="*/ 0 h 295"/>
                <a:gd name="T128" fmla="*/ 501 w 501"/>
                <a:gd name="T129" fmla="*/ 295 h 2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01" h="295">
                  <a:moveTo>
                    <a:pt x="328" y="41"/>
                  </a:moveTo>
                  <a:lnTo>
                    <a:pt x="371" y="69"/>
                  </a:lnTo>
                  <a:lnTo>
                    <a:pt x="407" y="102"/>
                  </a:lnTo>
                  <a:lnTo>
                    <a:pt x="437" y="135"/>
                  </a:lnTo>
                  <a:lnTo>
                    <a:pt x="461" y="169"/>
                  </a:lnTo>
                  <a:lnTo>
                    <a:pt x="478" y="201"/>
                  </a:lnTo>
                  <a:lnTo>
                    <a:pt x="489" y="227"/>
                  </a:lnTo>
                  <a:lnTo>
                    <a:pt x="497" y="246"/>
                  </a:lnTo>
                  <a:lnTo>
                    <a:pt x="500" y="255"/>
                  </a:lnTo>
                  <a:lnTo>
                    <a:pt x="501" y="260"/>
                  </a:lnTo>
                  <a:lnTo>
                    <a:pt x="501" y="264"/>
                  </a:lnTo>
                  <a:lnTo>
                    <a:pt x="501" y="269"/>
                  </a:lnTo>
                  <a:lnTo>
                    <a:pt x="501" y="273"/>
                  </a:lnTo>
                  <a:lnTo>
                    <a:pt x="501" y="282"/>
                  </a:lnTo>
                  <a:lnTo>
                    <a:pt x="500" y="288"/>
                  </a:lnTo>
                  <a:lnTo>
                    <a:pt x="499" y="293"/>
                  </a:lnTo>
                  <a:lnTo>
                    <a:pt x="497" y="295"/>
                  </a:lnTo>
                  <a:lnTo>
                    <a:pt x="466" y="263"/>
                  </a:lnTo>
                  <a:lnTo>
                    <a:pt x="433" y="238"/>
                  </a:lnTo>
                  <a:lnTo>
                    <a:pt x="401" y="217"/>
                  </a:lnTo>
                  <a:lnTo>
                    <a:pt x="366" y="202"/>
                  </a:lnTo>
                  <a:lnTo>
                    <a:pt x="332" y="191"/>
                  </a:lnTo>
                  <a:lnTo>
                    <a:pt x="297" y="185"/>
                  </a:lnTo>
                  <a:lnTo>
                    <a:pt x="262" y="182"/>
                  </a:lnTo>
                  <a:lnTo>
                    <a:pt x="228" y="182"/>
                  </a:lnTo>
                  <a:lnTo>
                    <a:pt x="195" y="185"/>
                  </a:lnTo>
                  <a:lnTo>
                    <a:pt x="163" y="190"/>
                  </a:lnTo>
                  <a:lnTo>
                    <a:pt x="133" y="197"/>
                  </a:lnTo>
                  <a:lnTo>
                    <a:pt x="106" y="204"/>
                  </a:lnTo>
                  <a:lnTo>
                    <a:pt x="79" y="214"/>
                  </a:lnTo>
                  <a:lnTo>
                    <a:pt x="56" y="223"/>
                  </a:lnTo>
                  <a:lnTo>
                    <a:pt x="37" y="230"/>
                  </a:lnTo>
                  <a:lnTo>
                    <a:pt x="20" y="238"/>
                  </a:lnTo>
                  <a:lnTo>
                    <a:pt x="16" y="227"/>
                  </a:lnTo>
                  <a:lnTo>
                    <a:pt x="13" y="217"/>
                  </a:lnTo>
                  <a:lnTo>
                    <a:pt x="11" y="207"/>
                  </a:lnTo>
                  <a:lnTo>
                    <a:pt x="7" y="197"/>
                  </a:lnTo>
                  <a:lnTo>
                    <a:pt x="22" y="190"/>
                  </a:lnTo>
                  <a:lnTo>
                    <a:pt x="44" y="181"/>
                  </a:lnTo>
                  <a:lnTo>
                    <a:pt x="70" y="172"/>
                  </a:lnTo>
                  <a:lnTo>
                    <a:pt x="98" y="161"/>
                  </a:lnTo>
                  <a:lnTo>
                    <a:pt x="122" y="151"/>
                  </a:lnTo>
                  <a:lnTo>
                    <a:pt x="145" y="143"/>
                  </a:lnTo>
                  <a:lnTo>
                    <a:pt x="159" y="138"/>
                  </a:lnTo>
                  <a:lnTo>
                    <a:pt x="164" y="135"/>
                  </a:lnTo>
                  <a:lnTo>
                    <a:pt x="171" y="132"/>
                  </a:lnTo>
                  <a:lnTo>
                    <a:pt x="174" y="126"/>
                  </a:lnTo>
                  <a:lnTo>
                    <a:pt x="177" y="120"/>
                  </a:lnTo>
                  <a:lnTo>
                    <a:pt x="178" y="113"/>
                  </a:lnTo>
                  <a:lnTo>
                    <a:pt x="178" y="112"/>
                  </a:lnTo>
                  <a:lnTo>
                    <a:pt x="178" y="109"/>
                  </a:lnTo>
                  <a:lnTo>
                    <a:pt x="178" y="108"/>
                  </a:lnTo>
                  <a:lnTo>
                    <a:pt x="178" y="107"/>
                  </a:lnTo>
                  <a:lnTo>
                    <a:pt x="174" y="99"/>
                  </a:lnTo>
                  <a:lnTo>
                    <a:pt x="168" y="93"/>
                  </a:lnTo>
                  <a:lnTo>
                    <a:pt x="161" y="89"/>
                  </a:lnTo>
                  <a:lnTo>
                    <a:pt x="152" y="89"/>
                  </a:lnTo>
                  <a:lnTo>
                    <a:pt x="147" y="90"/>
                  </a:lnTo>
                  <a:lnTo>
                    <a:pt x="134" y="91"/>
                  </a:lnTo>
                  <a:lnTo>
                    <a:pt x="115" y="94"/>
                  </a:lnTo>
                  <a:lnTo>
                    <a:pt x="92" y="96"/>
                  </a:lnTo>
                  <a:lnTo>
                    <a:pt x="66" y="100"/>
                  </a:lnTo>
                  <a:lnTo>
                    <a:pt x="42" y="104"/>
                  </a:lnTo>
                  <a:lnTo>
                    <a:pt x="18" y="107"/>
                  </a:lnTo>
                  <a:lnTo>
                    <a:pt x="0" y="109"/>
                  </a:lnTo>
                  <a:lnTo>
                    <a:pt x="3" y="86"/>
                  </a:lnTo>
                  <a:lnTo>
                    <a:pt x="5" y="63"/>
                  </a:lnTo>
                  <a:lnTo>
                    <a:pt x="8" y="41"/>
                  </a:lnTo>
                  <a:lnTo>
                    <a:pt x="9" y="24"/>
                  </a:lnTo>
                  <a:lnTo>
                    <a:pt x="33" y="17"/>
                  </a:lnTo>
                  <a:lnTo>
                    <a:pt x="55" y="12"/>
                  </a:lnTo>
                  <a:lnTo>
                    <a:pt x="78" y="8"/>
                  </a:lnTo>
                  <a:lnTo>
                    <a:pt x="99" y="4"/>
                  </a:lnTo>
                  <a:lnTo>
                    <a:pt x="121" y="3"/>
                  </a:lnTo>
                  <a:lnTo>
                    <a:pt x="142" y="0"/>
                  </a:lnTo>
                  <a:lnTo>
                    <a:pt x="163" y="0"/>
                  </a:lnTo>
                  <a:lnTo>
                    <a:pt x="182" y="0"/>
                  </a:lnTo>
                  <a:lnTo>
                    <a:pt x="203" y="3"/>
                  </a:lnTo>
                  <a:lnTo>
                    <a:pt x="221" y="5"/>
                  </a:lnTo>
                  <a:lnTo>
                    <a:pt x="241" y="8"/>
                  </a:lnTo>
                  <a:lnTo>
                    <a:pt x="259" y="13"/>
                  </a:lnTo>
                  <a:lnTo>
                    <a:pt x="277" y="18"/>
                  </a:lnTo>
                  <a:lnTo>
                    <a:pt x="294" y="25"/>
                  </a:lnTo>
                  <a:lnTo>
                    <a:pt x="311" y="31"/>
                  </a:lnTo>
                  <a:lnTo>
                    <a:pt x="328" y="41"/>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00" name="Freeform 1089">
              <a:extLst>
                <a:ext uri="{FF2B5EF4-FFF2-40B4-BE49-F238E27FC236}">
                  <a16:creationId xmlns:a16="http://schemas.microsoft.com/office/drawing/2014/main" id="{4D460351-E3CE-4C15-9A42-C049B04703C6}"/>
                </a:ext>
              </a:extLst>
            </p:cNvPr>
            <p:cNvSpPr>
              <a:spLocks/>
            </p:cNvSpPr>
            <p:nvPr/>
          </p:nvSpPr>
          <p:spPr bwMode="auto">
            <a:xfrm>
              <a:off x="570" y="2602"/>
              <a:ext cx="18" cy="22"/>
            </a:xfrm>
            <a:custGeom>
              <a:avLst/>
              <a:gdLst>
                <a:gd name="T0" fmla="*/ 0 w 78"/>
                <a:gd name="T1" fmla="*/ 0 h 96"/>
                <a:gd name="T2" fmla="*/ 0 w 78"/>
                <a:gd name="T3" fmla="*/ 0 h 96"/>
                <a:gd name="T4" fmla="*/ 0 w 78"/>
                <a:gd name="T5" fmla="*/ 0 h 96"/>
                <a:gd name="T6" fmla="*/ 0 w 78"/>
                <a:gd name="T7" fmla="*/ 0 h 96"/>
                <a:gd name="T8" fmla="*/ 0 w 78"/>
                <a:gd name="T9" fmla="*/ 0 h 96"/>
                <a:gd name="T10" fmla="*/ 0 w 78"/>
                <a:gd name="T11" fmla="*/ 0 h 96"/>
                <a:gd name="T12" fmla="*/ 0 w 78"/>
                <a:gd name="T13" fmla="*/ 0 h 96"/>
                <a:gd name="T14" fmla="*/ 0 w 78"/>
                <a:gd name="T15" fmla="*/ 0 h 96"/>
                <a:gd name="T16" fmla="*/ 0 w 78"/>
                <a:gd name="T17" fmla="*/ 0 h 96"/>
                <a:gd name="T18" fmla="*/ 0 w 78"/>
                <a:gd name="T19" fmla="*/ 0 h 96"/>
                <a:gd name="T20" fmla="*/ 0 w 78"/>
                <a:gd name="T21" fmla="*/ 0 h 96"/>
                <a:gd name="T22" fmla="*/ 0 w 78"/>
                <a:gd name="T23" fmla="*/ 0 h 96"/>
                <a:gd name="T24" fmla="*/ 0 w 78"/>
                <a:gd name="T25" fmla="*/ 0 h 96"/>
                <a:gd name="T26" fmla="*/ 0 w 78"/>
                <a:gd name="T27" fmla="*/ 0 h 96"/>
                <a:gd name="T28" fmla="*/ 0 w 78"/>
                <a:gd name="T29" fmla="*/ 0 h 96"/>
                <a:gd name="T30" fmla="*/ 0 w 78"/>
                <a:gd name="T31" fmla="*/ 0 h 96"/>
                <a:gd name="T32" fmla="*/ 0 w 78"/>
                <a:gd name="T33" fmla="*/ 0 h 96"/>
                <a:gd name="T34" fmla="*/ 0 w 78"/>
                <a:gd name="T35" fmla="*/ 0 h 96"/>
                <a:gd name="T36" fmla="*/ 0 w 78"/>
                <a:gd name="T37" fmla="*/ 0 h 96"/>
                <a:gd name="T38" fmla="*/ 0 w 78"/>
                <a:gd name="T39" fmla="*/ 0 h 96"/>
                <a:gd name="T40" fmla="*/ 0 w 78"/>
                <a:gd name="T41" fmla="*/ 0 h 96"/>
                <a:gd name="T42" fmla="*/ 0 w 78"/>
                <a:gd name="T43" fmla="*/ 0 h 96"/>
                <a:gd name="T44" fmla="*/ 0 w 78"/>
                <a:gd name="T45" fmla="*/ 0 h 96"/>
                <a:gd name="T46" fmla="*/ 0 w 78"/>
                <a:gd name="T47" fmla="*/ 0 h 96"/>
                <a:gd name="T48" fmla="*/ 0 w 78"/>
                <a:gd name="T49" fmla="*/ 0 h 96"/>
                <a:gd name="T50" fmla="*/ 0 w 78"/>
                <a:gd name="T51" fmla="*/ 0 h 96"/>
                <a:gd name="T52" fmla="*/ 0 w 78"/>
                <a:gd name="T53" fmla="*/ 0 h 96"/>
                <a:gd name="T54" fmla="*/ 0 w 78"/>
                <a:gd name="T55" fmla="*/ 0 h 96"/>
                <a:gd name="T56" fmla="*/ 0 w 78"/>
                <a:gd name="T57" fmla="*/ 0 h 96"/>
                <a:gd name="T58" fmla="*/ 0 w 78"/>
                <a:gd name="T59" fmla="*/ 0 h 96"/>
                <a:gd name="T60" fmla="*/ 0 w 78"/>
                <a:gd name="T61" fmla="*/ 0 h 96"/>
                <a:gd name="T62" fmla="*/ 0 w 78"/>
                <a:gd name="T63" fmla="*/ 0 h 96"/>
                <a:gd name="T64" fmla="*/ 0 w 78"/>
                <a:gd name="T65" fmla="*/ 0 h 96"/>
                <a:gd name="T66" fmla="*/ 0 w 78"/>
                <a:gd name="T67" fmla="*/ 0 h 96"/>
                <a:gd name="T68" fmla="*/ 0 w 78"/>
                <a:gd name="T69" fmla="*/ 0 h 96"/>
                <a:gd name="T70" fmla="*/ 0 w 78"/>
                <a:gd name="T71" fmla="*/ 0 h 96"/>
                <a:gd name="T72" fmla="*/ 0 w 78"/>
                <a:gd name="T73" fmla="*/ 0 h 96"/>
                <a:gd name="T74" fmla="*/ 0 w 78"/>
                <a:gd name="T75" fmla="*/ 0 h 96"/>
                <a:gd name="T76" fmla="*/ 0 w 78"/>
                <a:gd name="T77" fmla="*/ 0 h 96"/>
                <a:gd name="T78" fmla="*/ 0 w 78"/>
                <a:gd name="T79" fmla="*/ 0 h 96"/>
                <a:gd name="T80" fmla="*/ 0 w 78"/>
                <a:gd name="T81" fmla="*/ 0 h 96"/>
                <a:gd name="T82" fmla="*/ 0 w 78"/>
                <a:gd name="T83" fmla="*/ 0 h 96"/>
                <a:gd name="T84" fmla="*/ 0 w 78"/>
                <a:gd name="T85" fmla="*/ 0 h 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8"/>
                <a:gd name="T130" fmla="*/ 0 h 96"/>
                <a:gd name="T131" fmla="*/ 78 w 78"/>
                <a:gd name="T132" fmla="*/ 96 h 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8" h="96">
                  <a:moveTo>
                    <a:pt x="31" y="1"/>
                  </a:moveTo>
                  <a:lnTo>
                    <a:pt x="26" y="4"/>
                  </a:lnTo>
                  <a:lnTo>
                    <a:pt x="22" y="8"/>
                  </a:lnTo>
                  <a:lnTo>
                    <a:pt x="21" y="13"/>
                  </a:lnTo>
                  <a:lnTo>
                    <a:pt x="19" y="18"/>
                  </a:lnTo>
                  <a:lnTo>
                    <a:pt x="19" y="19"/>
                  </a:lnTo>
                  <a:lnTo>
                    <a:pt x="21" y="22"/>
                  </a:lnTo>
                  <a:lnTo>
                    <a:pt x="21" y="23"/>
                  </a:lnTo>
                  <a:lnTo>
                    <a:pt x="21" y="26"/>
                  </a:lnTo>
                  <a:lnTo>
                    <a:pt x="22" y="28"/>
                  </a:lnTo>
                  <a:lnTo>
                    <a:pt x="25" y="35"/>
                  </a:lnTo>
                  <a:lnTo>
                    <a:pt x="28" y="43"/>
                  </a:lnTo>
                  <a:lnTo>
                    <a:pt x="32" y="53"/>
                  </a:lnTo>
                  <a:lnTo>
                    <a:pt x="26" y="56"/>
                  </a:lnTo>
                  <a:lnTo>
                    <a:pt x="19" y="58"/>
                  </a:lnTo>
                  <a:lnTo>
                    <a:pt x="14" y="60"/>
                  </a:lnTo>
                  <a:lnTo>
                    <a:pt x="13" y="60"/>
                  </a:lnTo>
                  <a:lnTo>
                    <a:pt x="8" y="62"/>
                  </a:lnTo>
                  <a:lnTo>
                    <a:pt x="4" y="66"/>
                  </a:lnTo>
                  <a:lnTo>
                    <a:pt x="1" y="73"/>
                  </a:lnTo>
                  <a:lnTo>
                    <a:pt x="0" y="78"/>
                  </a:lnTo>
                  <a:lnTo>
                    <a:pt x="0" y="79"/>
                  </a:lnTo>
                  <a:lnTo>
                    <a:pt x="0" y="80"/>
                  </a:lnTo>
                  <a:lnTo>
                    <a:pt x="0" y="82"/>
                  </a:lnTo>
                  <a:lnTo>
                    <a:pt x="1" y="83"/>
                  </a:lnTo>
                  <a:lnTo>
                    <a:pt x="5" y="90"/>
                  </a:lnTo>
                  <a:lnTo>
                    <a:pt x="10" y="95"/>
                  </a:lnTo>
                  <a:lnTo>
                    <a:pt x="18" y="96"/>
                  </a:lnTo>
                  <a:lnTo>
                    <a:pt x="25" y="96"/>
                  </a:lnTo>
                  <a:lnTo>
                    <a:pt x="65" y="83"/>
                  </a:lnTo>
                  <a:lnTo>
                    <a:pt x="69" y="80"/>
                  </a:lnTo>
                  <a:lnTo>
                    <a:pt x="71" y="79"/>
                  </a:lnTo>
                  <a:lnTo>
                    <a:pt x="74" y="77"/>
                  </a:lnTo>
                  <a:lnTo>
                    <a:pt x="77" y="73"/>
                  </a:lnTo>
                  <a:lnTo>
                    <a:pt x="78" y="69"/>
                  </a:lnTo>
                  <a:lnTo>
                    <a:pt x="78" y="65"/>
                  </a:lnTo>
                  <a:lnTo>
                    <a:pt x="78" y="61"/>
                  </a:lnTo>
                  <a:lnTo>
                    <a:pt x="77" y="57"/>
                  </a:lnTo>
                  <a:lnTo>
                    <a:pt x="56" y="10"/>
                  </a:lnTo>
                  <a:lnTo>
                    <a:pt x="52" y="5"/>
                  </a:lnTo>
                  <a:lnTo>
                    <a:pt x="45" y="1"/>
                  </a:lnTo>
                  <a:lnTo>
                    <a:pt x="39" y="0"/>
                  </a:lnTo>
                  <a:lnTo>
                    <a:pt x="3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01" name="Freeform 1090">
              <a:extLst>
                <a:ext uri="{FF2B5EF4-FFF2-40B4-BE49-F238E27FC236}">
                  <a16:creationId xmlns:a16="http://schemas.microsoft.com/office/drawing/2014/main" id="{EFC9903B-8E3F-4467-96CC-27584019CC48}"/>
                </a:ext>
              </a:extLst>
            </p:cNvPr>
            <p:cNvSpPr>
              <a:spLocks/>
            </p:cNvSpPr>
            <p:nvPr/>
          </p:nvSpPr>
          <p:spPr bwMode="auto">
            <a:xfrm>
              <a:off x="545" y="2598"/>
              <a:ext cx="8" cy="9"/>
            </a:xfrm>
            <a:custGeom>
              <a:avLst/>
              <a:gdLst>
                <a:gd name="T0" fmla="*/ 0 w 39"/>
                <a:gd name="T1" fmla="*/ 0 h 41"/>
                <a:gd name="T2" fmla="*/ 0 w 39"/>
                <a:gd name="T3" fmla="*/ 0 h 41"/>
                <a:gd name="T4" fmla="*/ 0 w 39"/>
                <a:gd name="T5" fmla="*/ 0 h 41"/>
                <a:gd name="T6" fmla="*/ 0 w 39"/>
                <a:gd name="T7" fmla="*/ 0 h 41"/>
                <a:gd name="T8" fmla="*/ 0 w 39"/>
                <a:gd name="T9" fmla="*/ 0 h 41"/>
                <a:gd name="T10" fmla="*/ 0 w 39"/>
                <a:gd name="T11" fmla="*/ 0 h 41"/>
                <a:gd name="T12" fmla="*/ 0 w 39"/>
                <a:gd name="T13" fmla="*/ 0 h 41"/>
                <a:gd name="T14" fmla="*/ 0 w 39"/>
                <a:gd name="T15" fmla="*/ 0 h 41"/>
                <a:gd name="T16" fmla="*/ 0 w 39"/>
                <a:gd name="T17" fmla="*/ 0 h 41"/>
                <a:gd name="T18" fmla="*/ 0 w 39"/>
                <a:gd name="T19" fmla="*/ 0 h 41"/>
                <a:gd name="T20" fmla="*/ 0 w 39"/>
                <a:gd name="T21" fmla="*/ 0 h 41"/>
                <a:gd name="T22" fmla="*/ 0 w 39"/>
                <a:gd name="T23" fmla="*/ 0 h 41"/>
                <a:gd name="T24" fmla="*/ 0 w 39"/>
                <a:gd name="T25" fmla="*/ 0 h 41"/>
                <a:gd name="T26" fmla="*/ 0 w 39"/>
                <a:gd name="T27" fmla="*/ 0 h 41"/>
                <a:gd name="T28" fmla="*/ 0 w 39"/>
                <a:gd name="T29" fmla="*/ 0 h 41"/>
                <a:gd name="T30" fmla="*/ 0 w 39"/>
                <a:gd name="T31" fmla="*/ 0 h 41"/>
                <a:gd name="T32" fmla="*/ 0 w 39"/>
                <a:gd name="T33" fmla="*/ 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41"/>
                <a:gd name="T53" fmla="*/ 39 w 39"/>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41">
                  <a:moveTo>
                    <a:pt x="39" y="20"/>
                  </a:moveTo>
                  <a:lnTo>
                    <a:pt x="38" y="28"/>
                  </a:lnTo>
                  <a:lnTo>
                    <a:pt x="33" y="34"/>
                  </a:lnTo>
                  <a:lnTo>
                    <a:pt x="26" y="39"/>
                  </a:lnTo>
                  <a:lnTo>
                    <a:pt x="18" y="41"/>
                  </a:lnTo>
                  <a:lnTo>
                    <a:pt x="12" y="39"/>
                  </a:lnTo>
                  <a:lnTo>
                    <a:pt x="5" y="34"/>
                  </a:lnTo>
                  <a:lnTo>
                    <a:pt x="1" y="28"/>
                  </a:lnTo>
                  <a:lnTo>
                    <a:pt x="0" y="20"/>
                  </a:lnTo>
                  <a:lnTo>
                    <a:pt x="1" y="12"/>
                  </a:lnTo>
                  <a:lnTo>
                    <a:pt x="5" y="5"/>
                  </a:lnTo>
                  <a:lnTo>
                    <a:pt x="12" y="1"/>
                  </a:lnTo>
                  <a:lnTo>
                    <a:pt x="18" y="0"/>
                  </a:lnTo>
                  <a:lnTo>
                    <a:pt x="26" y="1"/>
                  </a:lnTo>
                  <a:lnTo>
                    <a:pt x="33" y="5"/>
                  </a:lnTo>
                  <a:lnTo>
                    <a:pt x="38" y="12"/>
                  </a:lnTo>
                  <a:lnTo>
                    <a:pt x="39"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02" name="Freeform 1091">
              <a:extLst>
                <a:ext uri="{FF2B5EF4-FFF2-40B4-BE49-F238E27FC236}">
                  <a16:creationId xmlns:a16="http://schemas.microsoft.com/office/drawing/2014/main" id="{B4D3FACA-9437-45C5-BD89-4152151D0217}"/>
                </a:ext>
              </a:extLst>
            </p:cNvPr>
            <p:cNvSpPr>
              <a:spLocks/>
            </p:cNvSpPr>
            <p:nvPr/>
          </p:nvSpPr>
          <p:spPr bwMode="auto">
            <a:xfrm>
              <a:off x="596" y="2596"/>
              <a:ext cx="9" cy="9"/>
            </a:xfrm>
            <a:custGeom>
              <a:avLst/>
              <a:gdLst>
                <a:gd name="T0" fmla="*/ 0 w 40"/>
                <a:gd name="T1" fmla="*/ 0 h 40"/>
                <a:gd name="T2" fmla="*/ 0 w 40"/>
                <a:gd name="T3" fmla="*/ 0 h 40"/>
                <a:gd name="T4" fmla="*/ 0 w 40"/>
                <a:gd name="T5" fmla="*/ 0 h 40"/>
                <a:gd name="T6" fmla="*/ 0 w 40"/>
                <a:gd name="T7" fmla="*/ 0 h 40"/>
                <a:gd name="T8" fmla="*/ 0 w 40"/>
                <a:gd name="T9" fmla="*/ 0 h 40"/>
                <a:gd name="T10" fmla="*/ 0 w 40"/>
                <a:gd name="T11" fmla="*/ 0 h 40"/>
                <a:gd name="T12" fmla="*/ 0 w 40"/>
                <a:gd name="T13" fmla="*/ 0 h 40"/>
                <a:gd name="T14" fmla="*/ 0 w 40"/>
                <a:gd name="T15" fmla="*/ 0 h 40"/>
                <a:gd name="T16" fmla="*/ 0 w 40"/>
                <a:gd name="T17" fmla="*/ 0 h 40"/>
                <a:gd name="T18" fmla="*/ 0 w 40"/>
                <a:gd name="T19" fmla="*/ 0 h 40"/>
                <a:gd name="T20" fmla="*/ 0 w 40"/>
                <a:gd name="T21" fmla="*/ 0 h 40"/>
                <a:gd name="T22" fmla="*/ 0 w 40"/>
                <a:gd name="T23" fmla="*/ 0 h 40"/>
                <a:gd name="T24" fmla="*/ 0 w 40"/>
                <a:gd name="T25" fmla="*/ 0 h 40"/>
                <a:gd name="T26" fmla="*/ 0 w 40"/>
                <a:gd name="T27" fmla="*/ 0 h 40"/>
                <a:gd name="T28" fmla="*/ 0 w 40"/>
                <a:gd name="T29" fmla="*/ 0 h 40"/>
                <a:gd name="T30" fmla="*/ 0 w 40"/>
                <a:gd name="T31" fmla="*/ 0 h 40"/>
                <a:gd name="T32" fmla="*/ 0 w 40"/>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0"/>
                <a:gd name="T53" fmla="*/ 40 w 40"/>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0">
                  <a:moveTo>
                    <a:pt x="40" y="21"/>
                  </a:moveTo>
                  <a:lnTo>
                    <a:pt x="39" y="29"/>
                  </a:lnTo>
                  <a:lnTo>
                    <a:pt x="35" y="34"/>
                  </a:lnTo>
                  <a:lnTo>
                    <a:pt x="29" y="39"/>
                  </a:lnTo>
                  <a:lnTo>
                    <a:pt x="21" y="40"/>
                  </a:lnTo>
                  <a:lnTo>
                    <a:pt x="13" y="39"/>
                  </a:lnTo>
                  <a:lnTo>
                    <a:pt x="7" y="34"/>
                  </a:lnTo>
                  <a:lnTo>
                    <a:pt x="1" y="29"/>
                  </a:lnTo>
                  <a:lnTo>
                    <a:pt x="0" y="21"/>
                  </a:lnTo>
                  <a:lnTo>
                    <a:pt x="1" y="13"/>
                  </a:lnTo>
                  <a:lnTo>
                    <a:pt x="7" y="7"/>
                  </a:lnTo>
                  <a:lnTo>
                    <a:pt x="13" y="1"/>
                  </a:lnTo>
                  <a:lnTo>
                    <a:pt x="21" y="0"/>
                  </a:lnTo>
                  <a:lnTo>
                    <a:pt x="29" y="1"/>
                  </a:lnTo>
                  <a:lnTo>
                    <a:pt x="35" y="7"/>
                  </a:lnTo>
                  <a:lnTo>
                    <a:pt x="39" y="13"/>
                  </a:lnTo>
                  <a:lnTo>
                    <a:pt x="4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03" name="Freeform 1092">
              <a:extLst>
                <a:ext uri="{FF2B5EF4-FFF2-40B4-BE49-F238E27FC236}">
                  <a16:creationId xmlns:a16="http://schemas.microsoft.com/office/drawing/2014/main" id="{43E8E6FD-50DA-4DF0-82A1-04846590749F}"/>
                </a:ext>
              </a:extLst>
            </p:cNvPr>
            <p:cNvSpPr>
              <a:spLocks/>
            </p:cNvSpPr>
            <p:nvPr/>
          </p:nvSpPr>
          <p:spPr bwMode="auto">
            <a:xfrm>
              <a:off x="429" y="2630"/>
              <a:ext cx="86" cy="174"/>
            </a:xfrm>
            <a:custGeom>
              <a:avLst/>
              <a:gdLst>
                <a:gd name="T0" fmla="*/ 0 w 375"/>
                <a:gd name="T1" fmla="*/ 0 h 760"/>
                <a:gd name="T2" fmla="*/ 0 w 375"/>
                <a:gd name="T3" fmla="*/ 0 h 760"/>
                <a:gd name="T4" fmla="*/ 0 w 375"/>
                <a:gd name="T5" fmla="*/ 0 h 760"/>
                <a:gd name="T6" fmla="*/ 0 w 375"/>
                <a:gd name="T7" fmla="*/ 0 h 760"/>
                <a:gd name="T8" fmla="*/ 0 w 375"/>
                <a:gd name="T9" fmla="*/ 0 h 760"/>
                <a:gd name="T10" fmla="*/ 0 w 375"/>
                <a:gd name="T11" fmla="*/ 0 h 760"/>
                <a:gd name="T12" fmla="*/ 0 w 375"/>
                <a:gd name="T13" fmla="*/ 0 h 760"/>
                <a:gd name="T14" fmla="*/ 0 w 375"/>
                <a:gd name="T15" fmla="*/ 0 h 760"/>
                <a:gd name="T16" fmla="*/ 0 w 375"/>
                <a:gd name="T17" fmla="*/ 0 h 760"/>
                <a:gd name="T18" fmla="*/ 0 w 375"/>
                <a:gd name="T19" fmla="*/ 0 h 760"/>
                <a:gd name="T20" fmla="*/ 0 w 375"/>
                <a:gd name="T21" fmla="*/ 0 h 760"/>
                <a:gd name="T22" fmla="*/ 0 w 375"/>
                <a:gd name="T23" fmla="*/ 0 h 760"/>
                <a:gd name="T24" fmla="*/ 0 w 375"/>
                <a:gd name="T25" fmla="*/ 0 h 760"/>
                <a:gd name="T26" fmla="*/ 0 w 375"/>
                <a:gd name="T27" fmla="*/ 0 h 760"/>
                <a:gd name="T28" fmla="*/ 0 w 375"/>
                <a:gd name="T29" fmla="*/ 0 h 760"/>
                <a:gd name="T30" fmla="*/ 0 w 375"/>
                <a:gd name="T31" fmla="*/ 0 h 760"/>
                <a:gd name="T32" fmla="*/ 0 w 375"/>
                <a:gd name="T33" fmla="*/ 0 h 760"/>
                <a:gd name="T34" fmla="*/ 0 w 375"/>
                <a:gd name="T35" fmla="*/ 0 h 760"/>
                <a:gd name="T36" fmla="*/ 0 w 375"/>
                <a:gd name="T37" fmla="*/ 0 h 760"/>
                <a:gd name="T38" fmla="*/ 0 w 375"/>
                <a:gd name="T39" fmla="*/ 0 h 760"/>
                <a:gd name="T40" fmla="*/ 0 w 375"/>
                <a:gd name="T41" fmla="*/ 0 h 760"/>
                <a:gd name="T42" fmla="*/ 0 w 375"/>
                <a:gd name="T43" fmla="*/ 0 h 760"/>
                <a:gd name="T44" fmla="*/ 0 w 375"/>
                <a:gd name="T45" fmla="*/ 0 h 760"/>
                <a:gd name="T46" fmla="*/ 0 w 375"/>
                <a:gd name="T47" fmla="*/ 0 h 760"/>
                <a:gd name="T48" fmla="*/ 0 w 375"/>
                <a:gd name="T49" fmla="*/ 0 h 760"/>
                <a:gd name="T50" fmla="*/ 0 w 375"/>
                <a:gd name="T51" fmla="*/ 0 h 760"/>
                <a:gd name="T52" fmla="*/ 0 w 375"/>
                <a:gd name="T53" fmla="*/ 0 h 760"/>
                <a:gd name="T54" fmla="*/ 0 w 375"/>
                <a:gd name="T55" fmla="*/ 0 h 760"/>
                <a:gd name="T56" fmla="*/ 0 w 375"/>
                <a:gd name="T57" fmla="*/ 0 h 760"/>
                <a:gd name="T58" fmla="*/ 0 w 375"/>
                <a:gd name="T59" fmla="*/ 0 h 760"/>
                <a:gd name="T60" fmla="*/ 0 w 375"/>
                <a:gd name="T61" fmla="*/ 0 h 760"/>
                <a:gd name="T62" fmla="*/ 0 w 375"/>
                <a:gd name="T63" fmla="*/ 0 h 760"/>
                <a:gd name="T64" fmla="*/ 0 w 375"/>
                <a:gd name="T65" fmla="*/ 0 h 760"/>
                <a:gd name="T66" fmla="*/ 0 w 375"/>
                <a:gd name="T67" fmla="*/ 0 h 7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75"/>
                <a:gd name="T103" fmla="*/ 0 h 760"/>
                <a:gd name="T104" fmla="*/ 375 w 375"/>
                <a:gd name="T105" fmla="*/ 760 h 7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75" h="760">
                  <a:moveTo>
                    <a:pt x="185" y="17"/>
                  </a:moveTo>
                  <a:lnTo>
                    <a:pt x="182" y="18"/>
                  </a:lnTo>
                  <a:lnTo>
                    <a:pt x="180" y="19"/>
                  </a:lnTo>
                  <a:lnTo>
                    <a:pt x="125" y="92"/>
                  </a:lnTo>
                  <a:lnTo>
                    <a:pt x="82" y="189"/>
                  </a:lnTo>
                  <a:lnTo>
                    <a:pt x="51" y="299"/>
                  </a:lnTo>
                  <a:lnTo>
                    <a:pt x="28" y="414"/>
                  </a:lnTo>
                  <a:lnTo>
                    <a:pt x="13" y="522"/>
                  </a:lnTo>
                  <a:lnTo>
                    <a:pt x="5" y="613"/>
                  </a:lnTo>
                  <a:lnTo>
                    <a:pt x="2" y="678"/>
                  </a:lnTo>
                  <a:lnTo>
                    <a:pt x="0" y="708"/>
                  </a:lnTo>
                  <a:lnTo>
                    <a:pt x="0" y="719"/>
                  </a:lnTo>
                  <a:lnTo>
                    <a:pt x="12" y="726"/>
                  </a:lnTo>
                  <a:lnTo>
                    <a:pt x="43" y="739"/>
                  </a:lnTo>
                  <a:lnTo>
                    <a:pt x="72" y="748"/>
                  </a:lnTo>
                  <a:lnTo>
                    <a:pt x="98" y="754"/>
                  </a:lnTo>
                  <a:lnTo>
                    <a:pt x="121" y="758"/>
                  </a:lnTo>
                  <a:lnTo>
                    <a:pt x="143" y="760"/>
                  </a:lnTo>
                  <a:lnTo>
                    <a:pt x="164" y="758"/>
                  </a:lnTo>
                  <a:lnTo>
                    <a:pt x="181" y="756"/>
                  </a:lnTo>
                  <a:lnTo>
                    <a:pt x="198" y="750"/>
                  </a:lnTo>
                  <a:lnTo>
                    <a:pt x="211" y="747"/>
                  </a:lnTo>
                  <a:lnTo>
                    <a:pt x="223" y="740"/>
                  </a:lnTo>
                  <a:lnTo>
                    <a:pt x="233" y="734"/>
                  </a:lnTo>
                  <a:lnTo>
                    <a:pt x="242" y="728"/>
                  </a:lnTo>
                  <a:lnTo>
                    <a:pt x="249" y="723"/>
                  </a:lnTo>
                  <a:lnTo>
                    <a:pt x="253" y="719"/>
                  </a:lnTo>
                  <a:lnTo>
                    <a:pt x="257" y="715"/>
                  </a:lnTo>
                  <a:lnTo>
                    <a:pt x="258" y="714"/>
                  </a:lnTo>
                  <a:lnTo>
                    <a:pt x="263" y="706"/>
                  </a:lnTo>
                  <a:lnTo>
                    <a:pt x="262" y="698"/>
                  </a:lnTo>
                  <a:lnTo>
                    <a:pt x="253" y="618"/>
                  </a:lnTo>
                  <a:lnTo>
                    <a:pt x="251" y="554"/>
                  </a:lnTo>
                  <a:lnTo>
                    <a:pt x="255" y="505"/>
                  </a:lnTo>
                  <a:lnTo>
                    <a:pt x="262" y="467"/>
                  </a:lnTo>
                  <a:lnTo>
                    <a:pt x="271" y="442"/>
                  </a:lnTo>
                  <a:lnTo>
                    <a:pt x="280" y="425"/>
                  </a:lnTo>
                  <a:lnTo>
                    <a:pt x="287" y="417"/>
                  </a:lnTo>
                  <a:lnTo>
                    <a:pt x="289" y="415"/>
                  </a:lnTo>
                  <a:lnTo>
                    <a:pt x="310" y="399"/>
                  </a:lnTo>
                  <a:lnTo>
                    <a:pt x="327" y="380"/>
                  </a:lnTo>
                  <a:lnTo>
                    <a:pt x="343" y="359"/>
                  </a:lnTo>
                  <a:lnTo>
                    <a:pt x="353" y="338"/>
                  </a:lnTo>
                  <a:lnTo>
                    <a:pt x="362" y="319"/>
                  </a:lnTo>
                  <a:lnTo>
                    <a:pt x="369" y="302"/>
                  </a:lnTo>
                  <a:lnTo>
                    <a:pt x="372" y="290"/>
                  </a:lnTo>
                  <a:lnTo>
                    <a:pt x="374" y="285"/>
                  </a:lnTo>
                  <a:lnTo>
                    <a:pt x="375" y="281"/>
                  </a:lnTo>
                  <a:lnTo>
                    <a:pt x="374" y="277"/>
                  </a:lnTo>
                  <a:lnTo>
                    <a:pt x="372" y="268"/>
                  </a:lnTo>
                  <a:lnTo>
                    <a:pt x="367" y="248"/>
                  </a:lnTo>
                  <a:lnTo>
                    <a:pt x="362" y="220"/>
                  </a:lnTo>
                  <a:lnTo>
                    <a:pt x="354" y="185"/>
                  </a:lnTo>
                  <a:lnTo>
                    <a:pt x="345" y="148"/>
                  </a:lnTo>
                  <a:lnTo>
                    <a:pt x="337" y="112"/>
                  </a:lnTo>
                  <a:lnTo>
                    <a:pt x="328" y="78"/>
                  </a:lnTo>
                  <a:lnTo>
                    <a:pt x="319" y="49"/>
                  </a:lnTo>
                  <a:lnTo>
                    <a:pt x="313" y="35"/>
                  </a:lnTo>
                  <a:lnTo>
                    <a:pt x="305" y="23"/>
                  </a:lnTo>
                  <a:lnTo>
                    <a:pt x="294" y="13"/>
                  </a:lnTo>
                  <a:lnTo>
                    <a:pt x="281" y="6"/>
                  </a:lnTo>
                  <a:lnTo>
                    <a:pt x="266" y="3"/>
                  </a:lnTo>
                  <a:lnTo>
                    <a:pt x="250" y="0"/>
                  </a:lnTo>
                  <a:lnTo>
                    <a:pt x="234" y="1"/>
                  </a:lnTo>
                  <a:lnTo>
                    <a:pt x="220" y="4"/>
                  </a:lnTo>
                  <a:lnTo>
                    <a:pt x="207" y="8"/>
                  </a:lnTo>
                  <a:lnTo>
                    <a:pt x="197" y="12"/>
                  </a:lnTo>
                  <a:lnTo>
                    <a:pt x="189" y="16"/>
                  </a:lnTo>
                  <a:lnTo>
                    <a:pt x="185"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04" name="Freeform 1093">
              <a:extLst>
                <a:ext uri="{FF2B5EF4-FFF2-40B4-BE49-F238E27FC236}">
                  <a16:creationId xmlns:a16="http://schemas.microsoft.com/office/drawing/2014/main" id="{91A9721E-7487-4B8B-8E47-32E78EDD89E7}"/>
                </a:ext>
              </a:extLst>
            </p:cNvPr>
            <p:cNvSpPr>
              <a:spLocks/>
            </p:cNvSpPr>
            <p:nvPr/>
          </p:nvSpPr>
          <p:spPr bwMode="auto">
            <a:xfrm>
              <a:off x="438" y="2639"/>
              <a:ext cx="67" cy="156"/>
            </a:xfrm>
            <a:custGeom>
              <a:avLst/>
              <a:gdLst>
                <a:gd name="T0" fmla="*/ 0 w 292"/>
                <a:gd name="T1" fmla="*/ 0 h 679"/>
                <a:gd name="T2" fmla="*/ 0 w 292"/>
                <a:gd name="T3" fmla="*/ 0 h 679"/>
                <a:gd name="T4" fmla="*/ 0 w 292"/>
                <a:gd name="T5" fmla="*/ 0 h 679"/>
                <a:gd name="T6" fmla="*/ 0 w 292"/>
                <a:gd name="T7" fmla="*/ 0 h 679"/>
                <a:gd name="T8" fmla="*/ 0 w 292"/>
                <a:gd name="T9" fmla="*/ 0 h 679"/>
                <a:gd name="T10" fmla="*/ 0 w 292"/>
                <a:gd name="T11" fmla="*/ 0 h 679"/>
                <a:gd name="T12" fmla="*/ 0 w 292"/>
                <a:gd name="T13" fmla="*/ 0 h 679"/>
                <a:gd name="T14" fmla="*/ 0 w 292"/>
                <a:gd name="T15" fmla="*/ 0 h 679"/>
                <a:gd name="T16" fmla="*/ 0 w 292"/>
                <a:gd name="T17" fmla="*/ 0 h 679"/>
                <a:gd name="T18" fmla="*/ 0 w 292"/>
                <a:gd name="T19" fmla="*/ 0 h 679"/>
                <a:gd name="T20" fmla="*/ 0 w 292"/>
                <a:gd name="T21" fmla="*/ 0 h 679"/>
                <a:gd name="T22" fmla="*/ 0 w 292"/>
                <a:gd name="T23" fmla="*/ 0 h 679"/>
                <a:gd name="T24" fmla="*/ 0 w 292"/>
                <a:gd name="T25" fmla="*/ 0 h 679"/>
                <a:gd name="T26" fmla="*/ 0 w 292"/>
                <a:gd name="T27" fmla="*/ 0 h 679"/>
                <a:gd name="T28" fmla="*/ 0 w 292"/>
                <a:gd name="T29" fmla="*/ 0 h 679"/>
                <a:gd name="T30" fmla="*/ 0 w 292"/>
                <a:gd name="T31" fmla="*/ 0 h 679"/>
                <a:gd name="T32" fmla="*/ 0 w 292"/>
                <a:gd name="T33" fmla="*/ 0 h 679"/>
                <a:gd name="T34" fmla="*/ 0 w 292"/>
                <a:gd name="T35" fmla="*/ 0 h 679"/>
                <a:gd name="T36" fmla="*/ 0 w 292"/>
                <a:gd name="T37" fmla="*/ 0 h 679"/>
                <a:gd name="T38" fmla="*/ 0 w 292"/>
                <a:gd name="T39" fmla="*/ 0 h 679"/>
                <a:gd name="T40" fmla="*/ 0 w 292"/>
                <a:gd name="T41" fmla="*/ 0 h 679"/>
                <a:gd name="T42" fmla="*/ 0 w 292"/>
                <a:gd name="T43" fmla="*/ 0 h 679"/>
                <a:gd name="T44" fmla="*/ 0 w 292"/>
                <a:gd name="T45" fmla="*/ 0 h 679"/>
                <a:gd name="T46" fmla="*/ 0 w 292"/>
                <a:gd name="T47" fmla="*/ 0 h 679"/>
                <a:gd name="T48" fmla="*/ 0 w 292"/>
                <a:gd name="T49" fmla="*/ 0 h 679"/>
                <a:gd name="T50" fmla="*/ 0 w 292"/>
                <a:gd name="T51" fmla="*/ 0 h 679"/>
                <a:gd name="T52" fmla="*/ 0 w 292"/>
                <a:gd name="T53" fmla="*/ 0 h 679"/>
                <a:gd name="T54" fmla="*/ 0 w 292"/>
                <a:gd name="T55" fmla="*/ 0 h 679"/>
                <a:gd name="T56" fmla="*/ 0 w 292"/>
                <a:gd name="T57" fmla="*/ 0 h 679"/>
                <a:gd name="T58" fmla="*/ 0 w 292"/>
                <a:gd name="T59" fmla="*/ 0 h 679"/>
                <a:gd name="T60" fmla="*/ 0 w 292"/>
                <a:gd name="T61" fmla="*/ 0 h 679"/>
                <a:gd name="T62" fmla="*/ 0 w 292"/>
                <a:gd name="T63" fmla="*/ 0 h 679"/>
                <a:gd name="T64" fmla="*/ 0 w 292"/>
                <a:gd name="T65" fmla="*/ 0 h 679"/>
                <a:gd name="T66" fmla="*/ 0 w 292"/>
                <a:gd name="T67" fmla="*/ 0 h 679"/>
                <a:gd name="T68" fmla="*/ 0 w 292"/>
                <a:gd name="T69" fmla="*/ 0 h 679"/>
                <a:gd name="T70" fmla="*/ 0 w 292"/>
                <a:gd name="T71" fmla="*/ 0 h 679"/>
                <a:gd name="T72" fmla="*/ 0 w 292"/>
                <a:gd name="T73" fmla="*/ 0 h 679"/>
                <a:gd name="T74" fmla="*/ 0 w 292"/>
                <a:gd name="T75" fmla="*/ 0 h 679"/>
                <a:gd name="T76" fmla="*/ 0 w 292"/>
                <a:gd name="T77" fmla="*/ 0 h 679"/>
                <a:gd name="T78" fmla="*/ 0 w 292"/>
                <a:gd name="T79" fmla="*/ 0 h 679"/>
                <a:gd name="T80" fmla="*/ 0 w 292"/>
                <a:gd name="T81" fmla="*/ 0 h 679"/>
                <a:gd name="T82" fmla="*/ 0 w 292"/>
                <a:gd name="T83" fmla="*/ 0 h 679"/>
                <a:gd name="T84" fmla="*/ 0 w 292"/>
                <a:gd name="T85" fmla="*/ 0 h 679"/>
                <a:gd name="T86" fmla="*/ 0 w 292"/>
                <a:gd name="T87" fmla="*/ 0 h 679"/>
                <a:gd name="T88" fmla="*/ 0 w 292"/>
                <a:gd name="T89" fmla="*/ 0 h 679"/>
                <a:gd name="T90" fmla="*/ 0 w 292"/>
                <a:gd name="T91" fmla="*/ 0 h 679"/>
                <a:gd name="T92" fmla="*/ 0 w 292"/>
                <a:gd name="T93" fmla="*/ 0 h 679"/>
                <a:gd name="T94" fmla="*/ 0 w 292"/>
                <a:gd name="T95" fmla="*/ 0 h 679"/>
                <a:gd name="T96" fmla="*/ 0 w 292"/>
                <a:gd name="T97" fmla="*/ 0 h 679"/>
                <a:gd name="T98" fmla="*/ 0 w 292"/>
                <a:gd name="T99" fmla="*/ 0 h 679"/>
                <a:gd name="T100" fmla="*/ 0 w 292"/>
                <a:gd name="T101" fmla="*/ 0 h 679"/>
                <a:gd name="T102" fmla="*/ 0 w 292"/>
                <a:gd name="T103" fmla="*/ 0 h 679"/>
                <a:gd name="T104" fmla="*/ 0 w 292"/>
                <a:gd name="T105" fmla="*/ 0 h 679"/>
                <a:gd name="T106" fmla="*/ 0 w 292"/>
                <a:gd name="T107" fmla="*/ 0 h 679"/>
                <a:gd name="T108" fmla="*/ 0 w 292"/>
                <a:gd name="T109" fmla="*/ 0 h 679"/>
                <a:gd name="T110" fmla="*/ 0 w 292"/>
                <a:gd name="T111" fmla="*/ 0 h 679"/>
                <a:gd name="T112" fmla="*/ 0 w 292"/>
                <a:gd name="T113" fmla="*/ 0 h 6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2"/>
                <a:gd name="T172" fmla="*/ 0 h 679"/>
                <a:gd name="T173" fmla="*/ 292 w 292"/>
                <a:gd name="T174" fmla="*/ 679 h 6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2" h="679">
                  <a:moveTo>
                    <a:pt x="225" y="3"/>
                  </a:moveTo>
                  <a:lnTo>
                    <a:pt x="229" y="5"/>
                  </a:lnTo>
                  <a:lnTo>
                    <a:pt x="233" y="8"/>
                  </a:lnTo>
                  <a:lnTo>
                    <a:pt x="236" y="15"/>
                  </a:lnTo>
                  <a:lnTo>
                    <a:pt x="240" y="22"/>
                  </a:lnTo>
                  <a:lnTo>
                    <a:pt x="248" y="47"/>
                  </a:lnTo>
                  <a:lnTo>
                    <a:pt x="256" y="77"/>
                  </a:lnTo>
                  <a:lnTo>
                    <a:pt x="264" y="111"/>
                  </a:lnTo>
                  <a:lnTo>
                    <a:pt x="273" y="145"/>
                  </a:lnTo>
                  <a:lnTo>
                    <a:pt x="279" y="176"/>
                  </a:lnTo>
                  <a:lnTo>
                    <a:pt x="286" y="204"/>
                  </a:lnTo>
                  <a:lnTo>
                    <a:pt x="290" y="227"/>
                  </a:lnTo>
                  <a:lnTo>
                    <a:pt x="292" y="240"/>
                  </a:lnTo>
                  <a:lnTo>
                    <a:pt x="290" y="247"/>
                  </a:lnTo>
                  <a:lnTo>
                    <a:pt x="286" y="259"/>
                  </a:lnTo>
                  <a:lnTo>
                    <a:pt x="281" y="272"/>
                  </a:lnTo>
                  <a:lnTo>
                    <a:pt x="274" y="288"/>
                  </a:lnTo>
                  <a:lnTo>
                    <a:pt x="265" y="302"/>
                  </a:lnTo>
                  <a:lnTo>
                    <a:pt x="253" y="318"/>
                  </a:lnTo>
                  <a:lnTo>
                    <a:pt x="242" y="331"/>
                  </a:lnTo>
                  <a:lnTo>
                    <a:pt x="227" y="341"/>
                  </a:lnTo>
                  <a:lnTo>
                    <a:pt x="223" y="344"/>
                  </a:lnTo>
                  <a:lnTo>
                    <a:pt x="216" y="351"/>
                  </a:lnTo>
                  <a:lnTo>
                    <a:pt x="207" y="363"/>
                  </a:lnTo>
                  <a:lnTo>
                    <a:pt x="196" y="380"/>
                  </a:lnTo>
                  <a:lnTo>
                    <a:pt x="187" y="405"/>
                  </a:lnTo>
                  <a:lnTo>
                    <a:pt x="178" y="437"/>
                  </a:lnTo>
                  <a:lnTo>
                    <a:pt x="173" y="479"/>
                  </a:lnTo>
                  <a:lnTo>
                    <a:pt x="170" y="530"/>
                  </a:lnTo>
                  <a:lnTo>
                    <a:pt x="171" y="557"/>
                  </a:lnTo>
                  <a:lnTo>
                    <a:pt x="173" y="587"/>
                  </a:lnTo>
                  <a:lnTo>
                    <a:pt x="177" y="619"/>
                  </a:lnTo>
                  <a:lnTo>
                    <a:pt x="180" y="655"/>
                  </a:lnTo>
                  <a:lnTo>
                    <a:pt x="173" y="661"/>
                  </a:lnTo>
                  <a:lnTo>
                    <a:pt x="161" y="668"/>
                  </a:lnTo>
                  <a:lnTo>
                    <a:pt x="145" y="674"/>
                  </a:lnTo>
                  <a:lnTo>
                    <a:pt x="126" y="678"/>
                  </a:lnTo>
                  <a:lnTo>
                    <a:pt x="101" y="679"/>
                  </a:lnTo>
                  <a:lnTo>
                    <a:pt x="72" y="677"/>
                  </a:lnTo>
                  <a:lnTo>
                    <a:pt x="39" y="669"/>
                  </a:lnTo>
                  <a:lnTo>
                    <a:pt x="0" y="655"/>
                  </a:lnTo>
                  <a:lnTo>
                    <a:pt x="2" y="609"/>
                  </a:lnTo>
                  <a:lnTo>
                    <a:pt x="7" y="539"/>
                  </a:lnTo>
                  <a:lnTo>
                    <a:pt x="17" y="450"/>
                  </a:lnTo>
                  <a:lnTo>
                    <a:pt x="32" y="353"/>
                  </a:lnTo>
                  <a:lnTo>
                    <a:pt x="53" y="251"/>
                  </a:lnTo>
                  <a:lnTo>
                    <a:pt x="82" y="156"/>
                  </a:lnTo>
                  <a:lnTo>
                    <a:pt x="118" y="73"/>
                  </a:lnTo>
                  <a:lnTo>
                    <a:pt x="165" y="11"/>
                  </a:lnTo>
                  <a:lnTo>
                    <a:pt x="170" y="8"/>
                  </a:lnTo>
                  <a:lnTo>
                    <a:pt x="177" y="7"/>
                  </a:lnTo>
                  <a:lnTo>
                    <a:pt x="184" y="4"/>
                  </a:lnTo>
                  <a:lnTo>
                    <a:pt x="192" y="2"/>
                  </a:lnTo>
                  <a:lnTo>
                    <a:pt x="201" y="0"/>
                  </a:lnTo>
                  <a:lnTo>
                    <a:pt x="209" y="0"/>
                  </a:lnTo>
                  <a:lnTo>
                    <a:pt x="217" y="0"/>
                  </a:lnTo>
                  <a:lnTo>
                    <a:pt x="225" y="3"/>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05" name="Freeform 1094">
              <a:extLst>
                <a:ext uri="{FF2B5EF4-FFF2-40B4-BE49-F238E27FC236}">
                  <a16:creationId xmlns:a16="http://schemas.microsoft.com/office/drawing/2014/main" id="{0C00D4E1-FCB3-48AF-9A59-42177DA78603}"/>
                </a:ext>
              </a:extLst>
            </p:cNvPr>
            <p:cNvSpPr>
              <a:spLocks/>
            </p:cNvSpPr>
            <p:nvPr/>
          </p:nvSpPr>
          <p:spPr bwMode="auto">
            <a:xfrm>
              <a:off x="480" y="2612"/>
              <a:ext cx="18" cy="24"/>
            </a:xfrm>
            <a:custGeom>
              <a:avLst/>
              <a:gdLst>
                <a:gd name="T0" fmla="*/ 0 w 82"/>
                <a:gd name="T1" fmla="*/ 0 h 107"/>
                <a:gd name="T2" fmla="*/ 0 w 82"/>
                <a:gd name="T3" fmla="*/ 0 h 107"/>
                <a:gd name="T4" fmla="*/ 0 w 82"/>
                <a:gd name="T5" fmla="*/ 0 h 107"/>
                <a:gd name="T6" fmla="*/ 0 w 82"/>
                <a:gd name="T7" fmla="*/ 0 h 107"/>
                <a:gd name="T8" fmla="*/ 0 w 82"/>
                <a:gd name="T9" fmla="*/ 0 h 107"/>
                <a:gd name="T10" fmla="*/ 0 w 82"/>
                <a:gd name="T11" fmla="*/ 0 h 107"/>
                <a:gd name="T12" fmla="*/ 0 w 82"/>
                <a:gd name="T13" fmla="*/ 0 h 107"/>
                <a:gd name="T14" fmla="*/ 0 w 82"/>
                <a:gd name="T15" fmla="*/ 0 h 107"/>
                <a:gd name="T16" fmla="*/ 0 w 82"/>
                <a:gd name="T17" fmla="*/ 0 h 107"/>
                <a:gd name="T18" fmla="*/ 0 w 82"/>
                <a:gd name="T19" fmla="*/ 0 h 107"/>
                <a:gd name="T20" fmla="*/ 0 w 82"/>
                <a:gd name="T21" fmla="*/ 0 h 107"/>
                <a:gd name="T22" fmla="*/ 0 w 82"/>
                <a:gd name="T23" fmla="*/ 0 h 107"/>
                <a:gd name="T24" fmla="*/ 0 w 82"/>
                <a:gd name="T25" fmla="*/ 0 h 107"/>
                <a:gd name="T26" fmla="*/ 0 w 82"/>
                <a:gd name="T27" fmla="*/ 0 h 107"/>
                <a:gd name="T28" fmla="*/ 0 w 82"/>
                <a:gd name="T29" fmla="*/ 0 h 107"/>
                <a:gd name="T30" fmla="*/ 0 w 82"/>
                <a:gd name="T31" fmla="*/ 0 h 107"/>
                <a:gd name="T32" fmla="*/ 0 w 82"/>
                <a:gd name="T33" fmla="*/ 0 h 107"/>
                <a:gd name="T34" fmla="*/ 0 w 82"/>
                <a:gd name="T35" fmla="*/ 0 h 107"/>
                <a:gd name="T36" fmla="*/ 0 w 82"/>
                <a:gd name="T37" fmla="*/ 0 h 10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2"/>
                <a:gd name="T58" fmla="*/ 0 h 107"/>
                <a:gd name="T59" fmla="*/ 82 w 82"/>
                <a:gd name="T60" fmla="*/ 107 h 10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2" h="107">
                  <a:moveTo>
                    <a:pt x="0" y="91"/>
                  </a:moveTo>
                  <a:lnTo>
                    <a:pt x="37" y="107"/>
                  </a:lnTo>
                  <a:lnTo>
                    <a:pt x="42" y="95"/>
                  </a:lnTo>
                  <a:lnTo>
                    <a:pt x="49" y="84"/>
                  </a:lnTo>
                  <a:lnTo>
                    <a:pt x="54" y="72"/>
                  </a:lnTo>
                  <a:lnTo>
                    <a:pt x="60" y="61"/>
                  </a:lnTo>
                  <a:lnTo>
                    <a:pt x="67" y="52"/>
                  </a:lnTo>
                  <a:lnTo>
                    <a:pt x="73" y="43"/>
                  </a:lnTo>
                  <a:lnTo>
                    <a:pt x="79" y="37"/>
                  </a:lnTo>
                  <a:lnTo>
                    <a:pt x="82" y="33"/>
                  </a:lnTo>
                  <a:lnTo>
                    <a:pt x="58" y="0"/>
                  </a:lnTo>
                  <a:lnTo>
                    <a:pt x="49" y="9"/>
                  </a:lnTo>
                  <a:lnTo>
                    <a:pt x="40" y="20"/>
                  </a:lnTo>
                  <a:lnTo>
                    <a:pt x="30" y="34"/>
                  </a:lnTo>
                  <a:lnTo>
                    <a:pt x="23" y="47"/>
                  </a:lnTo>
                  <a:lnTo>
                    <a:pt x="15" y="61"/>
                  </a:lnTo>
                  <a:lnTo>
                    <a:pt x="8" y="74"/>
                  </a:lnTo>
                  <a:lnTo>
                    <a:pt x="3" y="85"/>
                  </a:lnTo>
                  <a:lnTo>
                    <a:pt x="0"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06" name="Freeform 1095">
              <a:extLst>
                <a:ext uri="{FF2B5EF4-FFF2-40B4-BE49-F238E27FC236}">
                  <a16:creationId xmlns:a16="http://schemas.microsoft.com/office/drawing/2014/main" id="{4D2B66DB-D103-446D-804E-B10A257E5155}"/>
                </a:ext>
              </a:extLst>
            </p:cNvPr>
            <p:cNvSpPr>
              <a:spLocks/>
            </p:cNvSpPr>
            <p:nvPr/>
          </p:nvSpPr>
          <p:spPr bwMode="auto">
            <a:xfrm>
              <a:off x="586" y="2686"/>
              <a:ext cx="67" cy="65"/>
            </a:xfrm>
            <a:custGeom>
              <a:avLst/>
              <a:gdLst>
                <a:gd name="T0" fmla="*/ 0 w 292"/>
                <a:gd name="T1" fmla="*/ 0 h 284"/>
                <a:gd name="T2" fmla="*/ 0 w 292"/>
                <a:gd name="T3" fmla="*/ 0 h 284"/>
                <a:gd name="T4" fmla="*/ 0 w 292"/>
                <a:gd name="T5" fmla="*/ 0 h 284"/>
                <a:gd name="T6" fmla="*/ 0 w 292"/>
                <a:gd name="T7" fmla="*/ 0 h 284"/>
                <a:gd name="T8" fmla="*/ 0 w 292"/>
                <a:gd name="T9" fmla="*/ 0 h 284"/>
                <a:gd name="T10" fmla="*/ 0 w 292"/>
                <a:gd name="T11" fmla="*/ 0 h 284"/>
                <a:gd name="T12" fmla="*/ 0 w 292"/>
                <a:gd name="T13" fmla="*/ 0 h 284"/>
                <a:gd name="T14" fmla="*/ 0 w 292"/>
                <a:gd name="T15" fmla="*/ 0 h 284"/>
                <a:gd name="T16" fmla="*/ 0 w 292"/>
                <a:gd name="T17" fmla="*/ 0 h 284"/>
                <a:gd name="T18" fmla="*/ 0 w 292"/>
                <a:gd name="T19" fmla="*/ 0 h 284"/>
                <a:gd name="T20" fmla="*/ 0 w 292"/>
                <a:gd name="T21" fmla="*/ 0 h 284"/>
                <a:gd name="T22" fmla="*/ 0 w 292"/>
                <a:gd name="T23" fmla="*/ 0 h 284"/>
                <a:gd name="T24" fmla="*/ 0 w 292"/>
                <a:gd name="T25" fmla="*/ 0 h 284"/>
                <a:gd name="T26" fmla="*/ 0 w 292"/>
                <a:gd name="T27" fmla="*/ 0 h 284"/>
                <a:gd name="T28" fmla="*/ 0 w 292"/>
                <a:gd name="T29" fmla="*/ 0 h 284"/>
                <a:gd name="T30" fmla="*/ 0 w 292"/>
                <a:gd name="T31" fmla="*/ 0 h 284"/>
                <a:gd name="T32" fmla="*/ 0 w 292"/>
                <a:gd name="T33" fmla="*/ 0 h 284"/>
                <a:gd name="T34" fmla="*/ 0 w 292"/>
                <a:gd name="T35" fmla="*/ 0 h 284"/>
                <a:gd name="T36" fmla="*/ 0 w 292"/>
                <a:gd name="T37" fmla="*/ 0 h 2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2"/>
                <a:gd name="T58" fmla="*/ 0 h 284"/>
                <a:gd name="T59" fmla="*/ 292 w 292"/>
                <a:gd name="T60" fmla="*/ 284 h 2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2" h="284">
                  <a:moveTo>
                    <a:pt x="7" y="7"/>
                  </a:moveTo>
                  <a:lnTo>
                    <a:pt x="1" y="15"/>
                  </a:lnTo>
                  <a:lnTo>
                    <a:pt x="0" y="24"/>
                  </a:lnTo>
                  <a:lnTo>
                    <a:pt x="1" y="33"/>
                  </a:lnTo>
                  <a:lnTo>
                    <a:pt x="7" y="41"/>
                  </a:lnTo>
                  <a:lnTo>
                    <a:pt x="251" y="278"/>
                  </a:lnTo>
                  <a:lnTo>
                    <a:pt x="259" y="283"/>
                  </a:lnTo>
                  <a:lnTo>
                    <a:pt x="268" y="284"/>
                  </a:lnTo>
                  <a:lnTo>
                    <a:pt x="277" y="283"/>
                  </a:lnTo>
                  <a:lnTo>
                    <a:pt x="285" y="278"/>
                  </a:lnTo>
                  <a:lnTo>
                    <a:pt x="290" y="270"/>
                  </a:lnTo>
                  <a:lnTo>
                    <a:pt x="292" y="261"/>
                  </a:lnTo>
                  <a:lnTo>
                    <a:pt x="290" y="252"/>
                  </a:lnTo>
                  <a:lnTo>
                    <a:pt x="285" y="244"/>
                  </a:lnTo>
                  <a:lnTo>
                    <a:pt x="40" y="7"/>
                  </a:lnTo>
                  <a:lnTo>
                    <a:pt x="33" y="2"/>
                  </a:lnTo>
                  <a:lnTo>
                    <a:pt x="23" y="0"/>
                  </a:lnTo>
                  <a:lnTo>
                    <a:pt x="14" y="2"/>
                  </a:lnTo>
                  <a:lnTo>
                    <a:pt x="7"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07" name="Freeform 1096">
              <a:extLst>
                <a:ext uri="{FF2B5EF4-FFF2-40B4-BE49-F238E27FC236}">
                  <a16:creationId xmlns:a16="http://schemas.microsoft.com/office/drawing/2014/main" id="{CF74E1F2-AF13-4BA5-A6AC-D1EE55EC564B}"/>
                </a:ext>
              </a:extLst>
            </p:cNvPr>
            <p:cNvSpPr>
              <a:spLocks/>
            </p:cNvSpPr>
            <p:nvPr/>
          </p:nvSpPr>
          <p:spPr bwMode="auto">
            <a:xfrm>
              <a:off x="477" y="2675"/>
              <a:ext cx="147" cy="82"/>
            </a:xfrm>
            <a:custGeom>
              <a:avLst/>
              <a:gdLst>
                <a:gd name="T0" fmla="*/ 0 w 640"/>
                <a:gd name="T1" fmla="*/ 0 h 359"/>
                <a:gd name="T2" fmla="*/ 0 w 640"/>
                <a:gd name="T3" fmla="*/ 0 h 359"/>
                <a:gd name="T4" fmla="*/ 0 w 640"/>
                <a:gd name="T5" fmla="*/ 0 h 359"/>
                <a:gd name="T6" fmla="*/ 0 w 640"/>
                <a:gd name="T7" fmla="*/ 0 h 359"/>
                <a:gd name="T8" fmla="*/ 0 w 640"/>
                <a:gd name="T9" fmla="*/ 0 h 359"/>
                <a:gd name="T10" fmla="*/ 0 w 640"/>
                <a:gd name="T11" fmla="*/ 0 h 359"/>
                <a:gd name="T12" fmla="*/ 0 w 640"/>
                <a:gd name="T13" fmla="*/ 0 h 359"/>
                <a:gd name="T14" fmla="*/ 0 w 640"/>
                <a:gd name="T15" fmla="*/ 0 h 359"/>
                <a:gd name="T16" fmla="*/ 0 w 640"/>
                <a:gd name="T17" fmla="*/ 0 h 359"/>
                <a:gd name="T18" fmla="*/ 0 w 640"/>
                <a:gd name="T19" fmla="*/ 0 h 359"/>
                <a:gd name="T20" fmla="*/ 0 w 640"/>
                <a:gd name="T21" fmla="*/ 0 h 359"/>
                <a:gd name="T22" fmla="*/ 0 w 640"/>
                <a:gd name="T23" fmla="*/ 0 h 359"/>
                <a:gd name="T24" fmla="*/ 0 w 640"/>
                <a:gd name="T25" fmla="*/ 0 h 359"/>
                <a:gd name="T26" fmla="*/ 0 w 640"/>
                <a:gd name="T27" fmla="*/ 0 h 359"/>
                <a:gd name="T28" fmla="*/ 0 w 640"/>
                <a:gd name="T29" fmla="*/ 0 h 359"/>
                <a:gd name="T30" fmla="*/ 0 w 640"/>
                <a:gd name="T31" fmla="*/ 0 h 359"/>
                <a:gd name="T32" fmla="*/ 0 w 640"/>
                <a:gd name="T33" fmla="*/ 0 h 359"/>
                <a:gd name="T34" fmla="*/ 0 w 640"/>
                <a:gd name="T35" fmla="*/ 0 h 359"/>
                <a:gd name="T36" fmla="*/ 0 w 640"/>
                <a:gd name="T37" fmla="*/ 0 h 359"/>
                <a:gd name="T38" fmla="*/ 0 w 640"/>
                <a:gd name="T39" fmla="*/ 0 h 359"/>
                <a:gd name="T40" fmla="*/ 0 w 640"/>
                <a:gd name="T41" fmla="*/ 0 h 359"/>
                <a:gd name="T42" fmla="*/ 0 w 640"/>
                <a:gd name="T43" fmla="*/ 0 h 359"/>
                <a:gd name="T44" fmla="*/ 0 w 640"/>
                <a:gd name="T45" fmla="*/ 0 h 359"/>
                <a:gd name="T46" fmla="*/ 0 w 640"/>
                <a:gd name="T47" fmla="*/ 0 h 359"/>
                <a:gd name="T48" fmla="*/ 0 w 640"/>
                <a:gd name="T49" fmla="*/ 0 h 359"/>
                <a:gd name="T50" fmla="*/ 0 w 640"/>
                <a:gd name="T51" fmla="*/ 0 h 359"/>
                <a:gd name="T52" fmla="*/ 0 w 640"/>
                <a:gd name="T53" fmla="*/ 0 h 359"/>
                <a:gd name="T54" fmla="*/ 0 w 640"/>
                <a:gd name="T55" fmla="*/ 0 h 359"/>
                <a:gd name="T56" fmla="*/ 0 w 640"/>
                <a:gd name="T57" fmla="*/ 0 h 359"/>
                <a:gd name="T58" fmla="*/ 0 w 640"/>
                <a:gd name="T59" fmla="*/ 0 h 359"/>
                <a:gd name="T60" fmla="*/ 0 w 640"/>
                <a:gd name="T61" fmla="*/ 0 h 359"/>
                <a:gd name="T62" fmla="*/ 0 w 640"/>
                <a:gd name="T63" fmla="*/ 0 h 359"/>
                <a:gd name="T64" fmla="*/ 0 w 640"/>
                <a:gd name="T65" fmla="*/ 0 h 359"/>
                <a:gd name="T66" fmla="*/ 0 w 640"/>
                <a:gd name="T67" fmla="*/ 0 h 359"/>
                <a:gd name="T68" fmla="*/ 0 w 640"/>
                <a:gd name="T69" fmla="*/ 0 h 359"/>
                <a:gd name="T70" fmla="*/ 0 w 640"/>
                <a:gd name="T71" fmla="*/ 0 h 359"/>
                <a:gd name="T72" fmla="*/ 0 w 640"/>
                <a:gd name="T73" fmla="*/ 0 h 359"/>
                <a:gd name="T74" fmla="*/ 0 w 640"/>
                <a:gd name="T75" fmla="*/ 0 h 359"/>
                <a:gd name="T76" fmla="*/ 0 w 640"/>
                <a:gd name="T77" fmla="*/ 0 h 359"/>
                <a:gd name="T78" fmla="*/ 0 w 640"/>
                <a:gd name="T79" fmla="*/ 0 h 35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40"/>
                <a:gd name="T121" fmla="*/ 0 h 359"/>
                <a:gd name="T122" fmla="*/ 640 w 640"/>
                <a:gd name="T123" fmla="*/ 359 h 35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40" h="359">
                  <a:moveTo>
                    <a:pt x="14" y="1"/>
                  </a:moveTo>
                  <a:lnTo>
                    <a:pt x="8" y="5"/>
                  </a:lnTo>
                  <a:lnTo>
                    <a:pt x="2" y="10"/>
                  </a:lnTo>
                  <a:lnTo>
                    <a:pt x="0" y="18"/>
                  </a:lnTo>
                  <a:lnTo>
                    <a:pt x="0" y="26"/>
                  </a:lnTo>
                  <a:lnTo>
                    <a:pt x="1" y="30"/>
                  </a:lnTo>
                  <a:lnTo>
                    <a:pt x="4" y="36"/>
                  </a:lnTo>
                  <a:lnTo>
                    <a:pt x="8" y="48"/>
                  </a:lnTo>
                  <a:lnTo>
                    <a:pt x="13" y="61"/>
                  </a:lnTo>
                  <a:lnTo>
                    <a:pt x="21" y="78"/>
                  </a:lnTo>
                  <a:lnTo>
                    <a:pt x="30" y="96"/>
                  </a:lnTo>
                  <a:lnTo>
                    <a:pt x="41" y="117"/>
                  </a:lnTo>
                  <a:lnTo>
                    <a:pt x="54" y="138"/>
                  </a:lnTo>
                  <a:lnTo>
                    <a:pt x="69" y="161"/>
                  </a:lnTo>
                  <a:lnTo>
                    <a:pt x="86" y="184"/>
                  </a:lnTo>
                  <a:lnTo>
                    <a:pt x="105" y="208"/>
                  </a:lnTo>
                  <a:lnTo>
                    <a:pt x="126" y="231"/>
                  </a:lnTo>
                  <a:lnTo>
                    <a:pt x="151" y="253"/>
                  </a:lnTo>
                  <a:lnTo>
                    <a:pt x="177" y="275"/>
                  </a:lnTo>
                  <a:lnTo>
                    <a:pt x="205" y="295"/>
                  </a:lnTo>
                  <a:lnTo>
                    <a:pt x="237" y="313"/>
                  </a:lnTo>
                  <a:lnTo>
                    <a:pt x="257" y="324"/>
                  </a:lnTo>
                  <a:lnTo>
                    <a:pt x="280" y="333"/>
                  </a:lnTo>
                  <a:lnTo>
                    <a:pt x="300" y="339"/>
                  </a:lnTo>
                  <a:lnTo>
                    <a:pt x="324" y="346"/>
                  </a:lnTo>
                  <a:lnTo>
                    <a:pt x="346" y="351"/>
                  </a:lnTo>
                  <a:lnTo>
                    <a:pt x="369" y="355"/>
                  </a:lnTo>
                  <a:lnTo>
                    <a:pt x="393" y="357"/>
                  </a:lnTo>
                  <a:lnTo>
                    <a:pt x="418" y="359"/>
                  </a:lnTo>
                  <a:lnTo>
                    <a:pt x="442" y="359"/>
                  </a:lnTo>
                  <a:lnTo>
                    <a:pt x="467" y="357"/>
                  </a:lnTo>
                  <a:lnTo>
                    <a:pt x="493" y="356"/>
                  </a:lnTo>
                  <a:lnTo>
                    <a:pt x="519" y="352"/>
                  </a:lnTo>
                  <a:lnTo>
                    <a:pt x="545" y="347"/>
                  </a:lnTo>
                  <a:lnTo>
                    <a:pt x="572" y="341"/>
                  </a:lnTo>
                  <a:lnTo>
                    <a:pt x="600" y="334"/>
                  </a:lnTo>
                  <a:lnTo>
                    <a:pt x="627" y="325"/>
                  </a:lnTo>
                  <a:lnTo>
                    <a:pt x="634" y="321"/>
                  </a:lnTo>
                  <a:lnTo>
                    <a:pt x="639" y="316"/>
                  </a:lnTo>
                  <a:lnTo>
                    <a:pt x="640" y="308"/>
                  </a:lnTo>
                  <a:lnTo>
                    <a:pt x="640" y="300"/>
                  </a:lnTo>
                  <a:lnTo>
                    <a:pt x="636" y="294"/>
                  </a:lnTo>
                  <a:lnTo>
                    <a:pt x="630" y="288"/>
                  </a:lnTo>
                  <a:lnTo>
                    <a:pt x="623" y="287"/>
                  </a:lnTo>
                  <a:lnTo>
                    <a:pt x="615" y="287"/>
                  </a:lnTo>
                  <a:lnTo>
                    <a:pt x="589" y="295"/>
                  </a:lnTo>
                  <a:lnTo>
                    <a:pt x="565" y="303"/>
                  </a:lnTo>
                  <a:lnTo>
                    <a:pt x="539" y="308"/>
                  </a:lnTo>
                  <a:lnTo>
                    <a:pt x="514" y="313"/>
                  </a:lnTo>
                  <a:lnTo>
                    <a:pt x="490" y="316"/>
                  </a:lnTo>
                  <a:lnTo>
                    <a:pt x="467" y="318"/>
                  </a:lnTo>
                  <a:lnTo>
                    <a:pt x="444" y="320"/>
                  </a:lnTo>
                  <a:lnTo>
                    <a:pt x="420" y="320"/>
                  </a:lnTo>
                  <a:lnTo>
                    <a:pt x="398" y="318"/>
                  </a:lnTo>
                  <a:lnTo>
                    <a:pt x="377" y="316"/>
                  </a:lnTo>
                  <a:lnTo>
                    <a:pt x="355" y="313"/>
                  </a:lnTo>
                  <a:lnTo>
                    <a:pt x="334" y="308"/>
                  </a:lnTo>
                  <a:lnTo>
                    <a:pt x="315" y="303"/>
                  </a:lnTo>
                  <a:lnTo>
                    <a:pt x="294" y="295"/>
                  </a:lnTo>
                  <a:lnTo>
                    <a:pt x="274" y="287"/>
                  </a:lnTo>
                  <a:lnTo>
                    <a:pt x="256" y="278"/>
                  </a:lnTo>
                  <a:lnTo>
                    <a:pt x="228" y="261"/>
                  </a:lnTo>
                  <a:lnTo>
                    <a:pt x="200" y="243"/>
                  </a:lnTo>
                  <a:lnTo>
                    <a:pt x="177" y="223"/>
                  </a:lnTo>
                  <a:lnTo>
                    <a:pt x="155" y="201"/>
                  </a:lnTo>
                  <a:lnTo>
                    <a:pt x="134" y="181"/>
                  </a:lnTo>
                  <a:lnTo>
                    <a:pt x="117" y="158"/>
                  </a:lnTo>
                  <a:lnTo>
                    <a:pt x="101" y="136"/>
                  </a:lnTo>
                  <a:lnTo>
                    <a:pt x="87" y="116"/>
                  </a:lnTo>
                  <a:lnTo>
                    <a:pt x="75" y="95"/>
                  </a:lnTo>
                  <a:lnTo>
                    <a:pt x="65" y="76"/>
                  </a:lnTo>
                  <a:lnTo>
                    <a:pt x="57" y="60"/>
                  </a:lnTo>
                  <a:lnTo>
                    <a:pt x="51" y="44"/>
                  </a:lnTo>
                  <a:lnTo>
                    <a:pt x="45" y="32"/>
                  </a:lnTo>
                  <a:lnTo>
                    <a:pt x="41" y="22"/>
                  </a:lnTo>
                  <a:lnTo>
                    <a:pt x="40" y="17"/>
                  </a:lnTo>
                  <a:lnTo>
                    <a:pt x="39" y="14"/>
                  </a:lnTo>
                  <a:lnTo>
                    <a:pt x="35" y="8"/>
                  </a:lnTo>
                  <a:lnTo>
                    <a:pt x="28" y="2"/>
                  </a:lnTo>
                  <a:lnTo>
                    <a:pt x="22" y="0"/>
                  </a:lnTo>
                  <a:lnTo>
                    <a:pt x="1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08" name="Freeform 1097">
              <a:extLst>
                <a:ext uri="{FF2B5EF4-FFF2-40B4-BE49-F238E27FC236}">
                  <a16:creationId xmlns:a16="http://schemas.microsoft.com/office/drawing/2014/main" id="{B42F9CA4-3E17-4E7F-8DF9-E8CBAFACD4CC}"/>
                </a:ext>
              </a:extLst>
            </p:cNvPr>
            <p:cNvSpPr>
              <a:spLocks/>
            </p:cNvSpPr>
            <p:nvPr/>
          </p:nvSpPr>
          <p:spPr bwMode="auto">
            <a:xfrm>
              <a:off x="608" y="2720"/>
              <a:ext cx="44" cy="37"/>
            </a:xfrm>
            <a:custGeom>
              <a:avLst/>
              <a:gdLst>
                <a:gd name="T0" fmla="*/ 0 w 194"/>
                <a:gd name="T1" fmla="*/ 0 h 165"/>
                <a:gd name="T2" fmla="*/ 0 w 194"/>
                <a:gd name="T3" fmla="*/ 0 h 165"/>
                <a:gd name="T4" fmla="*/ 0 w 194"/>
                <a:gd name="T5" fmla="*/ 0 h 165"/>
                <a:gd name="T6" fmla="*/ 0 w 194"/>
                <a:gd name="T7" fmla="*/ 0 h 165"/>
                <a:gd name="T8" fmla="*/ 0 w 194"/>
                <a:gd name="T9" fmla="*/ 0 h 165"/>
                <a:gd name="T10" fmla="*/ 0 w 194"/>
                <a:gd name="T11" fmla="*/ 0 h 165"/>
                <a:gd name="T12" fmla="*/ 0 w 194"/>
                <a:gd name="T13" fmla="*/ 0 h 165"/>
                <a:gd name="T14" fmla="*/ 0 w 194"/>
                <a:gd name="T15" fmla="*/ 0 h 165"/>
                <a:gd name="T16" fmla="*/ 0 w 194"/>
                <a:gd name="T17" fmla="*/ 0 h 165"/>
                <a:gd name="T18" fmla="*/ 0 w 194"/>
                <a:gd name="T19" fmla="*/ 0 h 165"/>
                <a:gd name="T20" fmla="*/ 0 w 194"/>
                <a:gd name="T21" fmla="*/ 0 h 165"/>
                <a:gd name="T22" fmla="*/ 0 w 194"/>
                <a:gd name="T23" fmla="*/ 0 h 165"/>
                <a:gd name="T24" fmla="*/ 0 w 194"/>
                <a:gd name="T25" fmla="*/ 0 h 165"/>
                <a:gd name="T26" fmla="*/ 0 w 194"/>
                <a:gd name="T27" fmla="*/ 0 h 165"/>
                <a:gd name="T28" fmla="*/ 0 w 194"/>
                <a:gd name="T29" fmla="*/ 0 h 165"/>
                <a:gd name="T30" fmla="*/ 0 w 194"/>
                <a:gd name="T31" fmla="*/ 0 h 165"/>
                <a:gd name="T32" fmla="*/ 0 w 194"/>
                <a:gd name="T33" fmla="*/ 0 h 165"/>
                <a:gd name="T34" fmla="*/ 0 w 194"/>
                <a:gd name="T35" fmla="*/ 0 h 165"/>
                <a:gd name="T36" fmla="*/ 0 w 194"/>
                <a:gd name="T37" fmla="*/ 0 h 165"/>
                <a:gd name="T38" fmla="*/ 0 w 194"/>
                <a:gd name="T39" fmla="*/ 0 h 165"/>
                <a:gd name="T40" fmla="*/ 0 w 194"/>
                <a:gd name="T41" fmla="*/ 0 h 165"/>
                <a:gd name="T42" fmla="*/ 0 w 194"/>
                <a:gd name="T43" fmla="*/ 0 h 165"/>
                <a:gd name="T44" fmla="*/ 0 w 194"/>
                <a:gd name="T45" fmla="*/ 0 h 165"/>
                <a:gd name="T46" fmla="*/ 0 w 194"/>
                <a:gd name="T47" fmla="*/ 0 h 165"/>
                <a:gd name="T48" fmla="*/ 0 w 194"/>
                <a:gd name="T49" fmla="*/ 0 h 165"/>
                <a:gd name="T50" fmla="*/ 0 w 194"/>
                <a:gd name="T51" fmla="*/ 0 h 165"/>
                <a:gd name="T52" fmla="*/ 0 w 194"/>
                <a:gd name="T53" fmla="*/ 0 h 165"/>
                <a:gd name="T54" fmla="*/ 0 w 194"/>
                <a:gd name="T55" fmla="*/ 0 h 165"/>
                <a:gd name="T56" fmla="*/ 0 w 194"/>
                <a:gd name="T57" fmla="*/ 0 h 165"/>
                <a:gd name="T58" fmla="*/ 0 w 194"/>
                <a:gd name="T59" fmla="*/ 0 h 165"/>
                <a:gd name="T60" fmla="*/ 0 w 194"/>
                <a:gd name="T61" fmla="*/ 0 h 165"/>
                <a:gd name="T62" fmla="*/ 0 w 194"/>
                <a:gd name="T63" fmla="*/ 0 h 165"/>
                <a:gd name="T64" fmla="*/ 0 w 194"/>
                <a:gd name="T65" fmla="*/ 0 h 165"/>
                <a:gd name="T66" fmla="*/ 0 w 194"/>
                <a:gd name="T67" fmla="*/ 0 h 165"/>
                <a:gd name="T68" fmla="*/ 0 w 194"/>
                <a:gd name="T69" fmla="*/ 0 h 165"/>
                <a:gd name="T70" fmla="*/ 0 w 194"/>
                <a:gd name="T71" fmla="*/ 0 h 165"/>
                <a:gd name="T72" fmla="*/ 0 w 194"/>
                <a:gd name="T73" fmla="*/ 0 h 165"/>
                <a:gd name="T74" fmla="*/ 0 w 194"/>
                <a:gd name="T75" fmla="*/ 0 h 165"/>
                <a:gd name="T76" fmla="*/ 0 w 194"/>
                <a:gd name="T77" fmla="*/ 0 h 165"/>
                <a:gd name="T78" fmla="*/ 0 w 194"/>
                <a:gd name="T79" fmla="*/ 0 h 165"/>
                <a:gd name="T80" fmla="*/ 0 w 194"/>
                <a:gd name="T81" fmla="*/ 0 h 165"/>
                <a:gd name="T82" fmla="*/ 0 w 194"/>
                <a:gd name="T83" fmla="*/ 0 h 165"/>
                <a:gd name="T84" fmla="*/ 0 w 194"/>
                <a:gd name="T85" fmla="*/ 0 h 165"/>
                <a:gd name="T86" fmla="*/ 0 w 194"/>
                <a:gd name="T87" fmla="*/ 0 h 165"/>
                <a:gd name="T88" fmla="*/ 0 w 194"/>
                <a:gd name="T89" fmla="*/ 0 h 165"/>
                <a:gd name="T90" fmla="*/ 0 w 194"/>
                <a:gd name="T91" fmla="*/ 0 h 165"/>
                <a:gd name="T92" fmla="*/ 0 w 194"/>
                <a:gd name="T93" fmla="*/ 0 h 165"/>
                <a:gd name="T94" fmla="*/ 0 w 194"/>
                <a:gd name="T95" fmla="*/ 0 h 165"/>
                <a:gd name="T96" fmla="*/ 0 w 194"/>
                <a:gd name="T97" fmla="*/ 0 h 165"/>
                <a:gd name="T98" fmla="*/ 0 w 194"/>
                <a:gd name="T99" fmla="*/ 0 h 165"/>
                <a:gd name="T100" fmla="*/ 0 w 194"/>
                <a:gd name="T101" fmla="*/ 0 h 165"/>
                <a:gd name="T102" fmla="*/ 0 w 194"/>
                <a:gd name="T103" fmla="*/ 0 h 165"/>
                <a:gd name="T104" fmla="*/ 0 w 194"/>
                <a:gd name="T105" fmla="*/ 0 h 165"/>
                <a:gd name="T106" fmla="*/ 0 w 194"/>
                <a:gd name="T107" fmla="*/ 0 h 165"/>
                <a:gd name="T108" fmla="*/ 0 w 194"/>
                <a:gd name="T109" fmla="*/ 0 h 165"/>
                <a:gd name="T110" fmla="*/ 0 w 194"/>
                <a:gd name="T111" fmla="*/ 0 h 165"/>
                <a:gd name="T112" fmla="*/ 0 w 194"/>
                <a:gd name="T113" fmla="*/ 0 h 165"/>
                <a:gd name="T114" fmla="*/ 0 w 194"/>
                <a:gd name="T115" fmla="*/ 0 h 165"/>
                <a:gd name="T116" fmla="*/ 0 w 194"/>
                <a:gd name="T117" fmla="*/ 0 h 165"/>
                <a:gd name="T118" fmla="*/ 0 w 194"/>
                <a:gd name="T119" fmla="*/ 0 h 165"/>
                <a:gd name="T120" fmla="*/ 0 w 194"/>
                <a:gd name="T121" fmla="*/ 0 h 1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94"/>
                <a:gd name="T184" fmla="*/ 0 h 165"/>
                <a:gd name="T185" fmla="*/ 194 w 194"/>
                <a:gd name="T186" fmla="*/ 165 h 16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94" h="165">
                  <a:moveTo>
                    <a:pt x="86" y="5"/>
                  </a:moveTo>
                  <a:lnTo>
                    <a:pt x="72" y="8"/>
                  </a:lnTo>
                  <a:lnTo>
                    <a:pt x="59" y="12"/>
                  </a:lnTo>
                  <a:lnTo>
                    <a:pt x="47" y="17"/>
                  </a:lnTo>
                  <a:lnTo>
                    <a:pt x="37" y="22"/>
                  </a:lnTo>
                  <a:lnTo>
                    <a:pt x="27" y="29"/>
                  </a:lnTo>
                  <a:lnTo>
                    <a:pt x="20" y="37"/>
                  </a:lnTo>
                  <a:lnTo>
                    <a:pt x="13" y="44"/>
                  </a:lnTo>
                  <a:lnTo>
                    <a:pt x="8" y="53"/>
                  </a:lnTo>
                  <a:lnTo>
                    <a:pt x="4" y="63"/>
                  </a:lnTo>
                  <a:lnTo>
                    <a:pt x="3" y="70"/>
                  </a:lnTo>
                  <a:lnTo>
                    <a:pt x="0" y="79"/>
                  </a:lnTo>
                  <a:lnTo>
                    <a:pt x="0" y="87"/>
                  </a:lnTo>
                  <a:lnTo>
                    <a:pt x="1" y="106"/>
                  </a:lnTo>
                  <a:lnTo>
                    <a:pt x="7" y="121"/>
                  </a:lnTo>
                  <a:lnTo>
                    <a:pt x="10" y="133"/>
                  </a:lnTo>
                  <a:lnTo>
                    <a:pt x="14" y="138"/>
                  </a:lnTo>
                  <a:lnTo>
                    <a:pt x="14" y="139"/>
                  </a:lnTo>
                  <a:lnTo>
                    <a:pt x="16" y="139"/>
                  </a:lnTo>
                  <a:lnTo>
                    <a:pt x="16" y="141"/>
                  </a:lnTo>
                  <a:lnTo>
                    <a:pt x="16" y="142"/>
                  </a:lnTo>
                  <a:lnTo>
                    <a:pt x="31" y="155"/>
                  </a:lnTo>
                  <a:lnTo>
                    <a:pt x="48" y="161"/>
                  </a:lnTo>
                  <a:lnTo>
                    <a:pt x="68" y="165"/>
                  </a:lnTo>
                  <a:lnTo>
                    <a:pt x="89" y="165"/>
                  </a:lnTo>
                  <a:lnTo>
                    <a:pt x="107" y="163"/>
                  </a:lnTo>
                  <a:lnTo>
                    <a:pt x="124" y="160"/>
                  </a:lnTo>
                  <a:lnTo>
                    <a:pt x="137" y="156"/>
                  </a:lnTo>
                  <a:lnTo>
                    <a:pt x="145" y="154"/>
                  </a:lnTo>
                  <a:lnTo>
                    <a:pt x="147" y="154"/>
                  </a:lnTo>
                  <a:lnTo>
                    <a:pt x="148" y="152"/>
                  </a:lnTo>
                  <a:lnTo>
                    <a:pt x="151" y="152"/>
                  </a:lnTo>
                  <a:lnTo>
                    <a:pt x="152" y="151"/>
                  </a:lnTo>
                  <a:lnTo>
                    <a:pt x="160" y="143"/>
                  </a:lnTo>
                  <a:lnTo>
                    <a:pt x="165" y="134"/>
                  </a:lnTo>
                  <a:lnTo>
                    <a:pt x="168" y="125"/>
                  </a:lnTo>
                  <a:lnTo>
                    <a:pt x="169" y="115"/>
                  </a:lnTo>
                  <a:lnTo>
                    <a:pt x="169" y="111"/>
                  </a:lnTo>
                  <a:lnTo>
                    <a:pt x="168" y="106"/>
                  </a:lnTo>
                  <a:lnTo>
                    <a:pt x="168" y="102"/>
                  </a:lnTo>
                  <a:lnTo>
                    <a:pt x="167" y="96"/>
                  </a:lnTo>
                  <a:lnTo>
                    <a:pt x="174" y="94"/>
                  </a:lnTo>
                  <a:lnTo>
                    <a:pt x="181" y="90"/>
                  </a:lnTo>
                  <a:lnTo>
                    <a:pt x="186" y="86"/>
                  </a:lnTo>
                  <a:lnTo>
                    <a:pt x="189" y="81"/>
                  </a:lnTo>
                  <a:lnTo>
                    <a:pt x="191" y="77"/>
                  </a:lnTo>
                  <a:lnTo>
                    <a:pt x="193" y="72"/>
                  </a:lnTo>
                  <a:lnTo>
                    <a:pt x="194" y="68"/>
                  </a:lnTo>
                  <a:lnTo>
                    <a:pt x="194" y="63"/>
                  </a:lnTo>
                  <a:lnTo>
                    <a:pt x="194" y="57"/>
                  </a:lnTo>
                  <a:lnTo>
                    <a:pt x="193" y="52"/>
                  </a:lnTo>
                  <a:lnTo>
                    <a:pt x="191" y="47"/>
                  </a:lnTo>
                  <a:lnTo>
                    <a:pt x="190" y="43"/>
                  </a:lnTo>
                  <a:lnTo>
                    <a:pt x="181" y="27"/>
                  </a:lnTo>
                  <a:lnTo>
                    <a:pt x="168" y="14"/>
                  </a:lnTo>
                  <a:lnTo>
                    <a:pt x="155" y="7"/>
                  </a:lnTo>
                  <a:lnTo>
                    <a:pt x="141" y="3"/>
                  </a:lnTo>
                  <a:lnTo>
                    <a:pt x="125" y="0"/>
                  </a:lnTo>
                  <a:lnTo>
                    <a:pt x="111" y="0"/>
                  </a:lnTo>
                  <a:lnTo>
                    <a:pt x="98" y="3"/>
                  </a:lnTo>
                  <a:lnTo>
                    <a:pt x="86"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709" name="Freeform 1098">
              <a:extLst>
                <a:ext uri="{FF2B5EF4-FFF2-40B4-BE49-F238E27FC236}">
                  <a16:creationId xmlns:a16="http://schemas.microsoft.com/office/drawing/2014/main" id="{E3C809F3-A849-4F15-A275-3AAD47BD1ABC}"/>
                </a:ext>
              </a:extLst>
            </p:cNvPr>
            <p:cNvSpPr>
              <a:spLocks/>
            </p:cNvSpPr>
            <p:nvPr/>
          </p:nvSpPr>
          <p:spPr bwMode="auto">
            <a:xfrm>
              <a:off x="619" y="2731"/>
              <a:ext cx="20" cy="15"/>
            </a:xfrm>
            <a:custGeom>
              <a:avLst/>
              <a:gdLst>
                <a:gd name="T0" fmla="*/ 0 w 89"/>
                <a:gd name="T1" fmla="*/ 0 h 69"/>
                <a:gd name="T2" fmla="*/ 0 w 89"/>
                <a:gd name="T3" fmla="*/ 0 h 69"/>
                <a:gd name="T4" fmla="*/ 0 w 89"/>
                <a:gd name="T5" fmla="*/ 0 h 69"/>
                <a:gd name="T6" fmla="*/ 0 w 89"/>
                <a:gd name="T7" fmla="*/ 0 h 69"/>
                <a:gd name="T8" fmla="*/ 0 w 89"/>
                <a:gd name="T9" fmla="*/ 0 h 69"/>
                <a:gd name="T10" fmla="*/ 0 w 89"/>
                <a:gd name="T11" fmla="*/ 0 h 69"/>
                <a:gd name="T12" fmla="*/ 0 w 89"/>
                <a:gd name="T13" fmla="*/ 0 h 69"/>
                <a:gd name="T14" fmla="*/ 0 w 89"/>
                <a:gd name="T15" fmla="*/ 0 h 69"/>
                <a:gd name="T16" fmla="*/ 0 w 89"/>
                <a:gd name="T17" fmla="*/ 0 h 69"/>
                <a:gd name="T18" fmla="*/ 0 w 89"/>
                <a:gd name="T19" fmla="*/ 0 h 69"/>
                <a:gd name="T20" fmla="*/ 0 w 89"/>
                <a:gd name="T21" fmla="*/ 0 h 69"/>
                <a:gd name="T22" fmla="*/ 0 w 89"/>
                <a:gd name="T23" fmla="*/ 0 h 69"/>
                <a:gd name="T24" fmla="*/ 0 w 89"/>
                <a:gd name="T25" fmla="*/ 0 h 69"/>
                <a:gd name="T26" fmla="*/ 0 w 89"/>
                <a:gd name="T27" fmla="*/ 0 h 69"/>
                <a:gd name="T28" fmla="*/ 0 w 89"/>
                <a:gd name="T29" fmla="*/ 0 h 69"/>
                <a:gd name="T30" fmla="*/ 0 w 89"/>
                <a:gd name="T31" fmla="*/ 0 h 69"/>
                <a:gd name="T32" fmla="*/ 0 w 89"/>
                <a:gd name="T33" fmla="*/ 0 h 69"/>
                <a:gd name="T34" fmla="*/ 0 w 89"/>
                <a:gd name="T35" fmla="*/ 0 h 69"/>
                <a:gd name="T36" fmla="*/ 0 w 89"/>
                <a:gd name="T37" fmla="*/ 0 h 69"/>
                <a:gd name="T38" fmla="*/ 0 w 89"/>
                <a:gd name="T39" fmla="*/ 0 h 69"/>
                <a:gd name="T40" fmla="*/ 0 w 89"/>
                <a:gd name="T41" fmla="*/ 0 h 69"/>
                <a:gd name="T42" fmla="*/ 0 w 89"/>
                <a:gd name="T43" fmla="*/ 0 h 69"/>
                <a:gd name="T44" fmla="*/ 0 w 89"/>
                <a:gd name="T45" fmla="*/ 0 h 69"/>
                <a:gd name="T46" fmla="*/ 0 w 89"/>
                <a:gd name="T47" fmla="*/ 0 h 69"/>
                <a:gd name="T48" fmla="*/ 0 w 89"/>
                <a:gd name="T49" fmla="*/ 0 h 69"/>
                <a:gd name="T50" fmla="*/ 0 w 89"/>
                <a:gd name="T51" fmla="*/ 0 h 69"/>
                <a:gd name="T52" fmla="*/ 0 w 89"/>
                <a:gd name="T53" fmla="*/ 0 h 69"/>
                <a:gd name="T54" fmla="*/ 0 w 89"/>
                <a:gd name="T55" fmla="*/ 0 h 69"/>
                <a:gd name="T56" fmla="*/ 0 w 89"/>
                <a:gd name="T57" fmla="*/ 0 h 69"/>
                <a:gd name="T58" fmla="*/ 0 w 89"/>
                <a:gd name="T59" fmla="*/ 0 h 69"/>
                <a:gd name="T60" fmla="*/ 0 w 89"/>
                <a:gd name="T61" fmla="*/ 0 h 69"/>
                <a:gd name="T62" fmla="*/ 0 w 89"/>
                <a:gd name="T63" fmla="*/ 0 h 69"/>
                <a:gd name="T64" fmla="*/ 0 w 89"/>
                <a:gd name="T65" fmla="*/ 0 h 69"/>
                <a:gd name="T66" fmla="*/ 0 w 89"/>
                <a:gd name="T67" fmla="*/ 0 h 69"/>
                <a:gd name="T68" fmla="*/ 0 w 89"/>
                <a:gd name="T69" fmla="*/ 0 h 69"/>
                <a:gd name="T70" fmla="*/ 0 w 89"/>
                <a:gd name="T71" fmla="*/ 0 h 69"/>
                <a:gd name="T72" fmla="*/ 0 w 89"/>
                <a:gd name="T73" fmla="*/ 0 h 69"/>
                <a:gd name="T74" fmla="*/ 0 w 89"/>
                <a:gd name="T75" fmla="*/ 0 h 69"/>
                <a:gd name="T76" fmla="*/ 0 w 89"/>
                <a:gd name="T77" fmla="*/ 0 h 69"/>
                <a:gd name="T78" fmla="*/ 0 w 89"/>
                <a:gd name="T79" fmla="*/ 0 h 69"/>
                <a:gd name="T80" fmla="*/ 0 w 89"/>
                <a:gd name="T81" fmla="*/ 0 h 69"/>
                <a:gd name="T82" fmla="*/ 0 w 89"/>
                <a:gd name="T83" fmla="*/ 0 h 69"/>
                <a:gd name="T84" fmla="*/ 0 w 89"/>
                <a:gd name="T85" fmla="*/ 0 h 69"/>
                <a:gd name="T86" fmla="*/ 0 w 89"/>
                <a:gd name="T87" fmla="*/ 0 h 69"/>
                <a:gd name="T88" fmla="*/ 0 w 89"/>
                <a:gd name="T89" fmla="*/ 0 h 69"/>
                <a:gd name="T90" fmla="*/ 0 w 89"/>
                <a:gd name="T91" fmla="*/ 0 h 69"/>
                <a:gd name="T92" fmla="*/ 0 w 89"/>
                <a:gd name="T93" fmla="*/ 0 h 69"/>
                <a:gd name="T94" fmla="*/ 0 w 89"/>
                <a:gd name="T95" fmla="*/ 0 h 69"/>
                <a:gd name="T96" fmla="*/ 0 w 89"/>
                <a:gd name="T97" fmla="*/ 0 h 69"/>
                <a:gd name="T98" fmla="*/ 0 w 89"/>
                <a:gd name="T99" fmla="*/ 0 h 69"/>
                <a:gd name="T100" fmla="*/ 0 w 89"/>
                <a:gd name="T101" fmla="*/ 0 h 69"/>
                <a:gd name="T102" fmla="*/ 0 w 89"/>
                <a:gd name="T103" fmla="*/ 0 h 69"/>
                <a:gd name="T104" fmla="*/ 0 w 89"/>
                <a:gd name="T105" fmla="*/ 0 h 6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69"/>
                <a:gd name="T161" fmla="*/ 89 w 89"/>
                <a:gd name="T162" fmla="*/ 69 h 6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69">
                  <a:moveTo>
                    <a:pt x="0" y="39"/>
                  </a:moveTo>
                  <a:lnTo>
                    <a:pt x="0" y="35"/>
                  </a:lnTo>
                  <a:lnTo>
                    <a:pt x="0" y="33"/>
                  </a:lnTo>
                  <a:lnTo>
                    <a:pt x="2" y="29"/>
                  </a:lnTo>
                  <a:lnTo>
                    <a:pt x="3" y="26"/>
                  </a:lnTo>
                  <a:lnTo>
                    <a:pt x="5" y="21"/>
                  </a:lnTo>
                  <a:lnTo>
                    <a:pt x="11" y="17"/>
                  </a:lnTo>
                  <a:lnTo>
                    <a:pt x="16" y="15"/>
                  </a:lnTo>
                  <a:lnTo>
                    <a:pt x="21" y="11"/>
                  </a:lnTo>
                  <a:lnTo>
                    <a:pt x="28" y="9"/>
                  </a:lnTo>
                  <a:lnTo>
                    <a:pt x="34" y="7"/>
                  </a:lnTo>
                  <a:lnTo>
                    <a:pt x="41" y="5"/>
                  </a:lnTo>
                  <a:lnTo>
                    <a:pt x="47" y="4"/>
                  </a:lnTo>
                  <a:lnTo>
                    <a:pt x="48" y="4"/>
                  </a:lnTo>
                  <a:lnTo>
                    <a:pt x="50" y="4"/>
                  </a:lnTo>
                  <a:lnTo>
                    <a:pt x="51" y="3"/>
                  </a:lnTo>
                  <a:lnTo>
                    <a:pt x="56" y="2"/>
                  </a:lnTo>
                  <a:lnTo>
                    <a:pt x="67" y="0"/>
                  </a:lnTo>
                  <a:lnTo>
                    <a:pt x="78" y="2"/>
                  </a:lnTo>
                  <a:lnTo>
                    <a:pt x="89" y="5"/>
                  </a:lnTo>
                  <a:lnTo>
                    <a:pt x="85" y="7"/>
                  </a:lnTo>
                  <a:lnTo>
                    <a:pt x="82" y="8"/>
                  </a:lnTo>
                  <a:lnTo>
                    <a:pt x="80" y="9"/>
                  </a:lnTo>
                  <a:lnTo>
                    <a:pt x="78" y="9"/>
                  </a:lnTo>
                  <a:lnTo>
                    <a:pt x="73" y="11"/>
                  </a:lnTo>
                  <a:lnTo>
                    <a:pt x="68" y="15"/>
                  </a:lnTo>
                  <a:lnTo>
                    <a:pt x="64" y="18"/>
                  </a:lnTo>
                  <a:lnTo>
                    <a:pt x="61" y="24"/>
                  </a:lnTo>
                  <a:lnTo>
                    <a:pt x="61" y="26"/>
                  </a:lnTo>
                  <a:lnTo>
                    <a:pt x="61" y="29"/>
                  </a:lnTo>
                  <a:lnTo>
                    <a:pt x="60" y="30"/>
                  </a:lnTo>
                  <a:lnTo>
                    <a:pt x="60" y="33"/>
                  </a:lnTo>
                  <a:lnTo>
                    <a:pt x="60" y="35"/>
                  </a:lnTo>
                  <a:lnTo>
                    <a:pt x="61" y="39"/>
                  </a:lnTo>
                  <a:lnTo>
                    <a:pt x="63" y="43"/>
                  </a:lnTo>
                  <a:lnTo>
                    <a:pt x="65" y="46"/>
                  </a:lnTo>
                  <a:lnTo>
                    <a:pt x="68" y="50"/>
                  </a:lnTo>
                  <a:lnTo>
                    <a:pt x="70" y="55"/>
                  </a:lnTo>
                  <a:lnTo>
                    <a:pt x="72" y="59"/>
                  </a:lnTo>
                  <a:lnTo>
                    <a:pt x="73" y="63"/>
                  </a:lnTo>
                  <a:lnTo>
                    <a:pt x="63" y="65"/>
                  </a:lnTo>
                  <a:lnTo>
                    <a:pt x="52" y="68"/>
                  </a:lnTo>
                  <a:lnTo>
                    <a:pt x="42" y="69"/>
                  </a:lnTo>
                  <a:lnTo>
                    <a:pt x="33" y="69"/>
                  </a:lnTo>
                  <a:lnTo>
                    <a:pt x="25" y="69"/>
                  </a:lnTo>
                  <a:lnTo>
                    <a:pt x="17" y="68"/>
                  </a:lnTo>
                  <a:lnTo>
                    <a:pt x="11" y="67"/>
                  </a:lnTo>
                  <a:lnTo>
                    <a:pt x="7" y="64"/>
                  </a:lnTo>
                  <a:lnTo>
                    <a:pt x="4" y="59"/>
                  </a:lnTo>
                  <a:lnTo>
                    <a:pt x="3" y="54"/>
                  </a:lnTo>
                  <a:lnTo>
                    <a:pt x="2" y="46"/>
                  </a:lnTo>
                  <a:lnTo>
                    <a:pt x="0" y="39"/>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grpSp>
      <p:grpSp>
        <p:nvGrpSpPr>
          <p:cNvPr id="14369" name="Group 1099">
            <a:extLst>
              <a:ext uri="{FF2B5EF4-FFF2-40B4-BE49-F238E27FC236}">
                <a16:creationId xmlns:a16="http://schemas.microsoft.com/office/drawing/2014/main" id="{A4065664-C460-432A-862B-B12E651FE869}"/>
              </a:ext>
            </a:extLst>
          </p:cNvPr>
          <p:cNvGrpSpPr>
            <a:grpSpLocks/>
          </p:cNvGrpSpPr>
          <p:nvPr/>
        </p:nvGrpSpPr>
        <p:grpSpPr bwMode="auto">
          <a:xfrm>
            <a:off x="9201150" y="1425575"/>
            <a:ext cx="755650" cy="946150"/>
            <a:chOff x="337" y="2420"/>
            <a:chExt cx="476" cy="596"/>
          </a:xfrm>
        </p:grpSpPr>
        <p:sp>
          <p:nvSpPr>
            <p:cNvPr id="14624" name="Freeform 1100">
              <a:extLst>
                <a:ext uri="{FF2B5EF4-FFF2-40B4-BE49-F238E27FC236}">
                  <a16:creationId xmlns:a16="http://schemas.microsoft.com/office/drawing/2014/main" id="{39CFF432-9D4D-443D-8EB9-6BE6EA15B963}"/>
                </a:ext>
              </a:extLst>
            </p:cNvPr>
            <p:cNvSpPr>
              <a:spLocks/>
            </p:cNvSpPr>
            <p:nvPr/>
          </p:nvSpPr>
          <p:spPr bwMode="auto">
            <a:xfrm>
              <a:off x="385" y="2867"/>
              <a:ext cx="143" cy="79"/>
            </a:xfrm>
            <a:custGeom>
              <a:avLst/>
              <a:gdLst>
                <a:gd name="T0" fmla="*/ 0 w 626"/>
                <a:gd name="T1" fmla="*/ 0 h 346"/>
                <a:gd name="T2" fmla="*/ 0 w 626"/>
                <a:gd name="T3" fmla="*/ 0 h 346"/>
                <a:gd name="T4" fmla="*/ 0 w 626"/>
                <a:gd name="T5" fmla="*/ 0 h 346"/>
                <a:gd name="T6" fmla="*/ 0 w 626"/>
                <a:gd name="T7" fmla="*/ 0 h 346"/>
                <a:gd name="T8" fmla="*/ 0 w 626"/>
                <a:gd name="T9" fmla="*/ 0 h 346"/>
                <a:gd name="T10" fmla="*/ 0 w 626"/>
                <a:gd name="T11" fmla="*/ 0 h 346"/>
                <a:gd name="T12" fmla="*/ 0 w 626"/>
                <a:gd name="T13" fmla="*/ 0 h 346"/>
                <a:gd name="T14" fmla="*/ 0 w 626"/>
                <a:gd name="T15" fmla="*/ 0 h 346"/>
                <a:gd name="T16" fmla="*/ 0 w 626"/>
                <a:gd name="T17" fmla="*/ 0 h 346"/>
                <a:gd name="T18" fmla="*/ 0 w 626"/>
                <a:gd name="T19" fmla="*/ 0 h 346"/>
                <a:gd name="T20" fmla="*/ 0 w 626"/>
                <a:gd name="T21" fmla="*/ 0 h 346"/>
                <a:gd name="T22" fmla="*/ 0 w 626"/>
                <a:gd name="T23" fmla="*/ 0 h 346"/>
                <a:gd name="T24" fmla="*/ 0 w 626"/>
                <a:gd name="T25" fmla="*/ 0 h 346"/>
                <a:gd name="T26" fmla="*/ 0 w 626"/>
                <a:gd name="T27" fmla="*/ 0 h 346"/>
                <a:gd name="T28" fmla="*/ 0 w 626"/>
                <a:gd name="T29" fmla="*/ 0 h 346"/>
                <a:gd name="T30" fmla="*/ 0 w 626"/>
                <a:gd name="T31" fmla="*/ 0 h 346"/>
                <a:gd name="T32" fmla="*/ 0 w 626"/>
                <a:gd name="T33" fmla="*/ 0 h 346"/>
                <a:gd name="T34" fmla="*/ 0 w 626"/>
                <a:gd name="T35" fmla="*/ 0 h 346"/>
                <a:gd name="T36" fmla="*/ 0 w 626"/>
                <a:gd name="T37" fmla="*/ 0 h 346"/>
                <a:gd name="T38" fmla="*/ 0 w 626"/>
                <a:gd name="T39" fmla="*/ 0 h 346"/>
                <a:gd name="T40" fmla="*/ 0 w 626"/>
                <a:gd name="T41" fmla="*/ 0 h 346"/>
                <a:gd name="T42" fmla="*/ 0 w 626"/>
                <a:gd name="T43" fmla="*/ 0 h 346"/>
                <a:gd name="T44" fmla="*/ 0 w 626"/>
                <a:gd name="T45" fmla="*/ 0 h 346"/>
                <a:gd name="T46" fmla="*/ 0 w 626"/>
                <a:gd name="T47" fmla="*/ 0 h 346"/>
                <a:gd name="T48" fmla="*/ 0 w 626"/>
                <a:gd name="T49" fmla="*/ 0 h 346"/>
                <a:gd name="T50" fmla="*/ 0 w 626"/>
                <a:gd name="T51" fmla="*/ 0 h 346"/>
                <a:gd name="T52" fmla="*/ 0 w 626"/>
                <a:gd name="T53" fmla="*/ 0 h 346"/>
                <a:gd name="T54" fmla="*/ 0 w 626"/>
                <a:gd name="T55" fmla="*/ 0 h 346"/>
                <a:gd name="T56" fmla="*/ 0 w 626"/>
                <a:gd name="T57" fmla="*/ 0 h 346"/>
                <a:gd name="T58" fmla="*/ 0 w 626"/>
                <a:gd name="T59" fmla="*/ 0 h 346"/>
                <a:gd name="T60" fmla="*/ 0 w 626"/>
                <a:gd name="T61" fmla="*/ 0 h 346"/>
                <a:gd name="T62" fmla="*/ 0 w 626"/>
                <a:gd name="T63" fmla="*/ 0 h 346"/>
                <a:gd name="T64" fmla="*/ 0 w 626"/>
                <a:gd name="T65" fmla="*/ 0 h 346"/>
                <a:gd name="T66" fmla="*/ 0 w 626"/>
                <a:gd name="T67" fmla="*/ 0 h 346"/>
                <a:gd name="T68" fmla="*/ 0 w 626"/>
                <a:gd name="T69" fmla="*/ 0 h 346"/>
                <a:gd name="T70" fmla="*/ 0 w 626"/>
                <a:gd name="T71" fmla="*/ 0 h 346"/>
                <a:gd name="T72" fmla="*/ 0 w 626"/>
                <a:gd name="T73" fmla="*/ 0 h 346"/>
                <a:gd name="T74" fmla="*/ 0 w 626"/>
                <a:gd name="T75" fmla="*/ 0 h 346"/>
                <a:gd name="T76" fmla="*/ 0 w 626"/>
                <a:gd name="T77" fmla="*/ 0 h 346"/>
                <a:gd name="T78" fmla="*/ 0 w 626"/>
                <a:gd name="T79" fmla="*/ 0 h 346"/>
                <a:gd name="T80" fmla="*/ 0 w 626"/>
                <a:gd name="T81" fmla="*/ 0 h 346"/>
                <a:gd name="T82" fmla="*/ 0 w 626"/>
                <a:gd name="T83" fmla="*/ 0 h 346"/>
                <a:gd name="T84" fmla="*/ 0 w 626"/>
                <a:gd name="T85" fmla="*/ 0 h 34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26"/>
                <a:gd name="T130" fmla="*/ 0 h 346"/>
                <a:gd name="T131" fmla="*/ 626 w 626"/>
                <a:gd name="T132" fmla="*/ 346 h 34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26" h="346">
                  <a:moveTo>
                    <a:pt x="79" y="13"/>
                  </a:moveTo>
                  <a:lnTo>
                    <a:pt x="1" y="222"/>
                  </a:lnTo>
                  <a:lnTo>
                    <a:pt x="0" y="225"/>
                  </a:lnTo>
                  <a:lnTo>
                    <a:pt x="0" y="229"/>
                  </a:lnTo>
                  <a:lnTo>
                    <a:pt x="0" y="233"/>
                  </a:lnTo>
                  <a:lnTo>
                    <a:pt x="0" y="235"/>
                  </a:lnTo>
                  <a:lnTo>
                    <a:pt x="27" y="332"/>
                  </a:lnTo>
                  <a:lnTo>
                    <a:pt x="30" y="337"/>
                  </a:lnTo>
                  <a:lnTo>
                    <a:pt x="33" y="342"/>
                  </a:lnTo>
                  <a:lnTo>
                    <a:pt x="39" y="345"/>
                  </a:lnTo>
                  <a:lnTo>
                    <a:pt x="45" y="346"/>
                  </a:lnTo>
                  <a:lnTo>
                    <a:pt x="580" y="346"/>
                  </a:lnTo>
                  <a:lnTo>
                    <a:pt x="587" y="345"/>
                  </a:lnTo>
                  <a:lnTo>
                    <a:pt x="592" y="342"/>
                  </a:lnTo>
                  <a:lnTo>
                    <a:pt x="597" y="337"/>
                  </a:lnTo>
                  <a:lnTo>
                    <a:pt x="600" y="330"/>
                  </a:lnTo>
                  <a:lnTo>
                    <a:pt x="626" y="216"/>
                  </a:lnTo>
                  <a:lnTo>
                    <a:pt x="626" y="213"/>
                  </a:lnTo>
                  <a:lnTo>
                    <a:pt x="626" y="212"/>
                  </a:lnTo>
                  <a:lnTo>
                    <a:pt x="626" y="209"/>
                  </a:lnTo>
                  <a:lnTo>
                    <a:pt x="626" y="207"/>
                  </a:lnTo>
                  <a:lnTo>
                    <a:pt x="574" y="14"/>
                  </a:lnTo>
                  <a:lnTo>
                    <a:pt x="570" y="8"/>
                  </a:lnTo>
                  <a:lnTo>
                    <a:pt x="563" y="3"/>
                  </a:lnTo>
                  <a:lnTo>
                    <a:pt x="557" y="0"/>
                  </a:lnTo>
                  <a:lnTo>
                    <a:pt x="549" y="0"/>
                  </a:lnTo>
                  <a:lnTo>
                    <a:pt x="542" y="3"/>
                  </a:lnTo>
                  <a:lnTo>
                    <a:pt x="538" y="8"/>
                  </a:lnTo>
                  <a:lnTo>
                    <a:pt x="536" y="13"/>
                  </a:lnTo>
                  <a:lnTo>
                    <a:pt x="535" y="19"/>
                  </a:lnTo>
                  <a:lnTo>
                    <a:pt x="535" y="21"/>
                  </a:lnTo>
                  <a:lnTo>
                    <a:pt x="535" y="22"/>
                  </a:lnTo>
                  <a:lnTo>
                    <a:pt x="535" y="23"/>
                  </a:lnTo>
                  <a:lnTo>
                    <a:pt x="535" y="25"/>
                  </a:lnTo>
                  <a:lnTo>
                    <a:pt x="537" y="32"/>
                  </a:lnTo>
                  <a:lnTo>
                    <a:pt x="542" y="53"/>
                  </a:lnTo>
                  <a:lnTo>
                    <a:pt x="550" y="82"/>
                  </a:lnTo>
                  <a:lnTo>
                    <a:pt x="559" y="114"/>
                  </a:lnTo>
                  <a:lnTo>
                    <a:pt x="568" y="148"/>
                  </a:lnTo>
                  <a:lnTo>
                    <a:pt x="576" y="179"/>
                  </a:lnTo>
                  <a:lnTo>
                    <a:pt x="583" y="202"/>
                  </a:lnTo>
                  <a:lnTo>
                    <a:pt x="585" y="212"/>
                  </a:lnTo>
                  <a:lnTo>
                    <a:pt x="583" y="228"/>
                  </a:lnTo>
                  <a:lnTo>
                    <a:pt x="576" y="254"/>
                  </a:lnTo>
                  <a:lnTo>
                    <a:pt x="570" y="284"/>
                  </a:lnTo>
                  <a:lnTo>
                    <a:pt x="564" y="307"/>
                  </a:lnTo>
                  <a:lnTo>
                    <a:pt x="554" y="307"/>
                  </a:lnTo>
                  <a:lnTo>
                    <a:pt x="536" y="307"/>
                  </a:lnTo>
                  <a:lnTo>
                    <a:pt x="510" y="307"/>
                  </a:lnTo>
                  <a:lnTo>
                    <a:pt x="477" y="307"/>
                  </a:lnTo>
                  <a:lnTo>
                    <a:pt x="441" y="307"/>
                  </a:lnTo>
                  <a:lnTo>
                    <a:pt x="399" y="307"/>
                  </a:lnTo>
                  <a:lnTo>
                    <a:pt x="356" y="307"/>
                  </a:lnTo>
                  <a:lnTo>
                    <a:pt x="312" y="307"/>
                  </a:lnTo>
                  <a:lnTo>
                    <a:pt x="268" y="307"/>
                  </a:lnTo>
                  <a:lnTo>
                    <a:pt x="225" y="307"/>
                  </a:lnTo>
                  <a:lnTo>
                    <a:pt x="184" y="307"/>
                  </a:lnTo>
                  <a:lnTo>
                    <a:pt x="147" y="307"/>
                  </a:lnTo>
                  <a:lnTo>
                    <a:pt x="115" y="307"/>
                  </a:lnTo>
                  <a:lnTo>
                    <a:pt x="89" y="307"/>
                  </a:lnTo>
                  <a:lnTo>
                    <a:pt x="71" y="307"/>
                  </a:lnTo>
                  <a:lnTo>
                    <a:pt x="61" y="307"/>
                  </a:lnTo>
                  <a:lnTo>
                    <a:pt x="56" y="287"/>
                  </a:lnTo>
                  <a:lnTo>
                    <a:pt x="49" y="264"/>
                  </a:lnTo>
                  <a:lnTo>
                    <a:pt x="44" y="243"/>
                  </a:lnTo>
                  <a:lnTo>
                    <a:pt x="40" y="230"/>
                  </a:lnTo>
                  <a:lnTo>
                    <a:pt x="44" y="218"/>
                  </a:lnTo>
                  <a:lnTo>
                    <a:pt x="53" y="194"/>
                  </a:lnTo>
                  <a:lnTo>
                    <a:pt x="66" y="161"/>
                  </a:lnTo>
                  <a:lnTo>
                    <a:pt x="80" y="125"/>
                  </a:lnTo>
                  <a:lnTo>
                    <a:pt x="93" y="88"/>
                  </a:lnTo>
                  <a:lnTo>
                    <a:pt x="105" y="57"/>
                  </a:lnTo>
                  <a:lnTo>
                    <a:pt x="114" y="35"/>
                  </a:lnTo>
                  <a:lnTo>
                    <a:pt x="117" y="27"/>
                  </a:lnTo>
                  <a:lnTo>
                    <a:pt x="118" y="25"/>
                  </a:lnTo>
                  <a:lnTo>
                    <a:pt x="118" y="23"/>
                  </a:lnTo>
                  <a:lnTo>
                    <a:pt x="118" y="21"/>
                  </a:lnTo>
                  <a:lnTo>
                    <a:pt x="118" y="19"/>
                  </a:lnTo>
                  <a:lnTo>
                    <a:pt x="117" y="14"/>
                  </a:lnTo>
                  <a:lnTo>
                    <a:pt x="114" y="8"/>
                  </a:lnTo>
                  <a:lnTo>
                    <a:pt x="110" y="4"/>
                  </a:lnTo>
                  <a:lnTo>
                    <a:pt x="105" y="1"/>
                  </a:lnTo>
                  <a:lnTo>
                    <a:pt x="97" y="0"/>
                  </a:lnTo>
                  <a:lnTo>
                    <a:pt x="89" y="1"/>
                  </a:lnTo>
                  <a:lnTo>
                    <a:pt x="83" y="6"/>
                  </a:lnTo>
                  <a:lnTo>
                    <a:pt x="79"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25" name="Freeform 1101">
              <a:extLst>
                <a:ext uri="{FF2B5EF4-FFF2-40B4-BE49-F238E27FC236}">
                  <a16:creationId xmlns:a16="http://schemas.microsoft.com/office/drawing/2014/main" id="{E438D7B1-B46B-4339-83B7-0BEB020F60F7}"/>
                </a:ext>
              </a:extLst>
            </p:cNvPr>
            <p:cNvSpPr>
              <a:spLocks/>
            </p:cNvSpPr>
            <p:nvPr/>
          </p:nvSpPr>
          <p:spPr bwMode="auto">
            <a:xfrm>
              <a:off x="370" y="2993"/>
              <a:ext cx="27" cy="19"/>
            </a:xfrm>
            <a:custGeom>
              <a:avLst/>
              <a:gdLst>
                <a:gd name="T0" fmla="*/ 0 w 117"/>
                <a:gd name="T1" fmla="*/ 0 h 84"/>
                <a:gd name="T2" fmla="*/ 0 w 117"/>
                <a:gd name="T3" fmla="*/ 0 h 84"/>
                <a:gd name="T4" fmla="*/ 0 w 117"/>
                <a:gd name="T5" fmla="*/ 0 h 84"/>
                <a:gd name="T6" fmla="*/ 0 w 117"/>
                <a:gd name="T7" fmla="*/ 0 h 84"/>
                <a:gd name="T8" fmla="*/ 0 w 117"/>
                <a:gd name="T9" fmla="*/ 0 h 84"/>
                <a:gd name="T10" fmla="*/ 0 w 117"/>
                <a:gd name="T11" fmla="*/ 0 h 84"/>
                <a:gd name="T12" fmla="*/ 0 w 117"/>
                <a:gd name="T13" fmla="*/ 0 h 84"/>
                <a:gd name="T14" fmla="*/ 0 w 117"/>
                <a:gd name="T15" fmla="*/ 0 h 84"/>
                <a:gd name="T16" fmla="*/ 0 w 117"/>
                <a:gd name="T17" fmla="*/ 0 h 84"/>
                <a:gd name="T18" fmla="*/ 0 w 117"/>
                <a:gd name="T19" fmla="*/ 0 h 84"/>
                <a:gd name="T20" fmla="*/ 0 w 117"/>
                <a:gd name="T21" fmla="*/ 0 h 84"/>
                <a:gd name="T22" fmla="*/ 0 w 117"/>
                <a:gd name="T23" fmla="*/ 0 h 84"/>
                <a:gd name="T24" fmla="*/ 0 w 117"/>
                <a:gd name="T25" fmla="*/ 0 h 84"/>
                <a:gd name="T26" fmla="*/ 0 w 117"/>
                <a:gd name="T27" fmla="*/ 0 h 84"/>
                <a:gd name="T28" fmla="*/ 0 w 117"/>
                <a:gd name="T29" fmla="*/ 0 h 84"/>
                <a:gd name="T30" fmla="*/ 0 w 117"/>
                <a:gd name="T31" fmla="*/ 0 h 84"/>
                <a:gd name="T32" fmla="*/ 0 w 117"/>
                <a:gd name="T33" fmla="*/ 0 h 84"/>
                <a:gd name="T34" fmla="*/ 0 w 117"/>
                <a:gd name="T35" fmla="*/ 0 h 84"/>
                <a:gd name="T36" fmla="*/ 0 w 117"/>
                <a:gd name="T37" fmla="*/ 0 h 84"/>
                <a:gd name="T38" fmla="*/ 0 w 117"/>
                <a:gd name="T39" fmla="*/ 0 h 84"/>
                <a:gd name="T40" fmla="*/ 0 w 117"/>
                <a:gd name="T41" fmla="*/ 0 h 84"/>
                <a:gd name="T42" fmla="*/ 0 w 117"/>
                <a:gd name="T43" fmla="*/ 0 h 84"/>
                <a:gd name="T44" fmla="*/ 0 w 117"/>
                <a:gd name="T45" fmla="*/ 0 h 84"/>
                <a:gd name="T46" fmla="*/ 0 w 117"/>
                <a:gd name="T47" fmla="*/ 0 h 84"/>
                <a:gd name="T48" fmla="*/ 0 w 117"/>
                <a:gd name="T49" fmla="*/ 0 h 84"/>
                <a:gd name="T50" fmla="*/ 0 w 117"/>
                <a:gd name="T51" fmla="*/ 0 h 84"/>
                <a:gd name="T52" fmla="*/ 0 w 117"/>
                <a:gd name="T53" fmla="*/ 0 h 84"/>
                <a:gd name="T54" fmla="*/ 0 w 117"/>
                <a:gd name="T55" fmla="*/ 0 h 84"/>
                <a:gd name="T56" fmla="*/ 0 w 117"/>
                <a:gd name="T57" fmla="*/ 0 h 84"/>
                <a:gd name="T58" fmla="*/ 0 w 117"/>
                <a:gd name="T59" fmla="*/ 0 h 84"/>
                <a:gd name="T60" fmla="*/ 0 w 117"/>
                <a:gd name="T61" fmla="*/ 0 h 84"/>
                <a:gd name="T62" fmla="*/ 0 w 117"/>
                <a:gd name="T63" fmla="*/ 0 h 84"/>
                <a:gd name="T64" fmla="*/ 0 w 117"/>
                <a:gd name="T65" fmla="*/ 0 h 84"/>
                <a:gd name="T66" fmla="*/ 0 w 117"/>
                <a:gd name="T67" fmla="*/ 0 h 84"/>
                <a:gd name="T68" fmla="*/ 0 w 117"/>
                <a:gd name="T69" fmla="*/ 0 h 84"/>
                <a:gd name="T70" fmla="*/ 0 w 117"/>
                <a:gd name="T71" fmla="*/ 0 h 84"/>
                <a:gd name="T72" fmla="*/ 0 w 117"/>
                <a:gd name="T73" fmla="*/ 0 h 84"/>
                <a:gd name="T74" fmla="*/ 0 w 117"/>
                <a:gd name="T75" fmla="*/ 0 h 8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17"/>
                <a:gd name="T115" fmla="*/ 0 h 84"/>
                <a:gd name="T116" fmla="*/ 117 w 117"/>
                <a:gd name="T117" fmla="*/ 84 h 8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17" h="84">
                  <a:moveTo>
                    <a:pt x="56" y="0"/>
                  </a:moveTo>
                  <a:lnTo>
                    <a:pt x="45" y="1"/>
                  </a:lnTo>
                  <a:lnTo>
                    <a:pt x="33" y="3"/>
                  </a:lnTo>
                  <a:lnTo>
                    <a:pt x="24" y="9"/>
                  </a:lnTo>
                  <a:lnTo>
                    <a:pt x="15" y="14"/>
                  </a:lnTo>
                  <a:lnTo>
                    <a:pt x="8" y="20"/>
                  </a:lnTo>
                  <a:lnTo>
                    <a:pt x="4" y="28"/>
                  </a:lnTo>
                  <a:lnTo>
                    <a:pt x="0" y="36"/>
                  </a:lnTo>
                  <a:lnTo>
                    <a:pt x="0" y="45"/>
                  </a:lnTo>
                  <a:lnTo>
                    <a:pt x="2" y="52"/>
                  </a:lnTo>
                  <a:lnTo>
                    <a:pt x="4" y="58"/>
                  </a:lnTo>
                  <a:lnTo>
                    <a:pt x="8" y="65"/>
                  </a:lnTo>
                  <a:lnTo>
                    <a:pt x="13" y="70"/>
                  </a:lnTo>
                  <a:lnTo>
                    <a:pt x="19" y="74"/>
                  </a:lnTo>
                  <a:lnTo>
                    <a:pt x="24" y="76"/>
                  </a:lnTo>
                  <a:lnTo>
                    <a:pt x="29" y="79"/>
                  </a:lnTo>
                  <a:lnTo>
                    <a:pt x="35" y="81"/>
                  </a:lnTo>
                  <a:lnTo>
                    <a:pt x="42" y="83"/>
                  </a:lnTo>
                  <a:lnTo>
                    <a:pt x="48" y="84"/>
                  </a:lnTo>
                  <a:lnTo>
                    <a:pt x="55" y="84"/>
                  </a:lnTo>
                  <a:lnTo>
                    <a:pt x="61" y="84"/>
                  </a:lnTo>
                  <a:lnTo>
                    <a:pt x="73" y="83"/>
                  </a:lnTo>
                  <a:lnTo>
                    <a:pt x="85" y="79"/>
                  </a:lnTo>
                  <a:lnTo>
                    <a:pt x="95" y="75"/>
                  </a:lnTo>
                  <a:lnTo>
                    <a:pt x="103" y="68"/>
                  </a:lnTo>
                  <a:lnTo>
                    <a:pt x="110" y="62"/>
                  </a:lnTo>
                  <a:lnTo>
                    <a:pt x="115" y="54"/>
                  </a:lnTo>
                  <a:lnTo>
                    <a:pt x="117" y="46"/>
                  </a:lnTo>
                  <a:lnTo>
                    <a:pt x="117" y="37"/>
                  </a:lnTo>
                  <a:lnTo>
                    <a:pt x="116" y="29"/>
                  </a:lnTo>
                  <a:lnTo>
                    <a:pt x="112" y="22"/>
                  </a:lnTo>
                  <a:lnTo>
                    <a:pt x="107" y="14"/>
                  </a:lnTo>
                  <a:lnTo>
                    <a:pt x="99" y="9"/>
                  </a:lnTo>
                  <a:lnTo>
                    <a:pt x="90" y="5"/>
                  </a:lnTo>
                  <a:lnTo>
                    <a:pt x="80" y="1"/>
                  </a:lnTo>
                  <a:lnTo>
                    <a:pt x="68" y="0"/>
                  </a:lnTo>
                  <a:lnTo>
                    <a:pt x="5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26" name="Freeform 1102">
              <a:extLst>
                <a:ext uri="{FF2B5EF4-FFF2-40B4-BE49-F238E27FC236}">
                  <a16:creationId xmlns:a16="http://schemas.microsoft.com/office/drawing/2014/main" id="{02CB2607-7EAC-4C88-8C3B-25483C08FE8E}"/>
                </a:ext>
              </a:extLst>
            </p:cNvPr>
            <p:cNvSpPr>
              <a:spLocks/>
            </p:cNvSpPr>
            <p:nvPr/>
          </p:nvSpPr>
          <p:spPr bwMode="auto">
            <a:xfrm>
              <a:off x="379" y="2869"/>
              <a:ext cx="39" cy="139"/>
            </a:xfrm>
            <a:custGeom>
              <a:avLst/>
              <a:gdLst>
                <a:gd name="T0" fmla="*/ 0 w 168"/>
                <a:gd name="T1" fmla="*/ 0 h 604"/>
                <a:gd name="T2" fmla="*/ 0 w 168"/>
                <a:gd name="T3" fmla="*/ 0 h 604"/>
                <a:gd name="T4" fmla="*/ 0 w 168"/>
                <a:gd name="T5" fmla="*/ 0 h 604"/>
                <a:gd name="T6" fmla="*/ 0 w 168"/>
                <a:gd name="T7" fmla="*/ 0 h 604"/>
                <a:gd name="T8" fmla="*/ 0 w 168"/>
                <a:gd name="T9" fmla="*/ 0 h 604"/>
                <a:gd name="T10" fmla="*/ 0 w 168"/>
                <a:gd name="T11" fmla="*/ 0 h 604"/>
                <a:gd name="T12" fmla="*/ 0 w 168"/>
                <a:gd name="T13" fmla="*/ 0 h 604"/>
                <a:gd name="T14" fmla="*/ 0 w 168"/>
                <a:gd name="T15" fmla="*/ 0 h 604"/>
                <a:gd name="T16" fmla="*/ 0 w 168"/>
                <a:gd name="T17" fmla="*/ 0 h 604"/>
                <a:gd name="T18" fmla="*/ 0 w 168"/>
                <a:gd name="T19" fmla="*/ 0 h 604"/>
                <a:gd name="T20" fmla="*/ 0 w 168"/>
                <a:gd name="T21" fmla="*/ 0 h 604"/>
                <a:gd name="T22" fmla="*/ 0 w 168"/>
                <a:gd name="T23" fmla="*/ 0 h 604"/>
                <a:gd name="T24" fmla="*/ 0 w 168"/>
                <a:gd name="T25" fmla="*/ 0 h 604"/>
                <a:gd name="T26" fmla="*/ 0 w 168"/>
                <a:gd name="T27" fmla="*/ 0 h 604"/>
                <a:gd name="T28" fmla="*/ 0 w 168"/>
                <a:gd name="T29" fmla="*/ 0 h 604"/>
                <a:gd name="T30" fmla="*/ 0 w 168"/>
                <a:gd name="T31" fmla="*/ 0 h 604"/>
                <a:gd name="T32" fmla="*/ 0 w 168"/>
                <a:gd name="T33" fmla="*/ 0 h 604"/>
                <a:gd name="T34" fmla="*/ 0 w 168"/>
                <a:gd name="T35" fmla="*/ 0 h 604"/>
                <a:gd name="T36" fmla="*/ 0 w 168"/>
                <a:gd name="T37" fmla="*/ 0 h 6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8"/>
                <a:gd name="T58" fmla="*/ 0 h 604"/>
                <a:gd name="T59" fmla="*/ 168 w 168"/>
                <a:gd name="T60" fmla="*/ 604 h 6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8" h="604">
                  <a:moveTo>
                    <a:pt x="129" y="14"/>
                  </a:moveTo>
                  <a:lnTo>
                    <a:pt x="0" y="579"/>
                  </a:lnTo>
                  <a:lnTo>
                    <a:pt x="0" y="587"/>
                  </a:lnTo>
                  <a:lnTo>
                    <a:pt x="4" y="594"/>
                  </a:lnTo>
                  <a:lnTo>
                    <a:pt x="9" y="600"/>
                  </a:lnTo>
                  <a:lnTo>
                    <a:pt x="16" y="604"/>
                  </a:lnTo>
                  <a:lnTo>
                    <a:pt x="24" y="604"/>
                  </a:lnTo>
                  <a:lnTo>
                    <a:pt x="30" y="601"/>
                  </a:lnTo>
                  <a:lnTo>
                    <a:pt x="35" y="596"/>
                  </a:lnTo>
                  <a:lnTo>
                    <a:pt x="39" y="588"/>
                  </a:lnTo>
                  <a:lnTo>
                    <a:pt x="168" y="23"/>
                  </a:lnTo>
                  <a:lnTo>
                    <a:pt x="168" y="16"/>
                  </a:lnTo>
                  <a:lnTo>
                    <a:pt x="166" y="9"/>
                  </a:lnTo>
                  <a:lnTo>
                    <a:pt x="160" y="4"/>
                  </a:lnTo>
                  <a:lnTo>
                    <a:pt x="152" y="0"/>
                  </a:lnTo>
                  <a:lnTo>
                    <a:pt x="145" y="0"/>
                  </a:lnTo>
                  <a:lnTo>
                    <a:pt x="138" y="3"/>
                  </a:lnTo>
                  <a:lnTo>
                    <a:pt x="133" y="8"/>
                  </a:lnTo>
                  <a:lnTo>
                    <a:pt x="129"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27" name="Freeform 1103">
              <a:extLst>
                <a:ext uri="{FF2B5EF4-FFF2-40B4-BE49-F238E27FC236}">
                  <a16:creationId xmlns:a16="http://schemas.microsoft.com/office/drawing/2014/main" id="{8C1804F9-07CB-4D3C-B859-F455B0E7814C}"/>
                </a:ext>
              </a:extLst>
            </p:cNvPr>
            <p:cNvSpPr>
              <a:spLocks/>
            </p:cNvSpPr>
            <p:nvPr/>
          </p:nvSpPr>
          <p:spPr bwMode="auto">
            <a:xfrm>
              <a:off x="337" y="2672"/>
              <a:ext cx="205" cy="206"/>
            </a:xfrm>
            <a:custGeom>
              <a:avLst/>
              <a:gdLst>
                <a:gd name="T0" fmla="*/ 0 w 894"/>
                <a:gd name="T1" fmla="*/ 0 h 895"/>
                <a:gd name="T2" fmla="*/ 0 w 894"/>
                <a:gd name="T3" fmla="*/ 0 h 895"/>
                <a:gd name="T4" fmla="*/ 0 w 894"/>
                <a:gd name="T5" fmla="*/ 0 h 895"/>
                <a:gd name="T6" fmla="*/ 0 w 894"/>
                <a:gd name="T7" fmla="*/ 0 h 895"/>
                <a:gd name="T8" fmla="*/ 0 w 894"/>
                <a:gd name="T9" fmla="*/ 0 h 895"/>
                <a:gd name="T10" fmla="*/ 0 w 894"/>
                <a:gd name="T11" fmla="*/ 0 h 895"/>
                <a:gd name="T12" fmla="*/ 0 w 894"/>
                <a:gd name="T13" fmla="*/ 0 h 895"/>
                <a:gd name="T14" fmla="*/ 0 w 894"/>
                <a:gd name="T15" fmla="*/ 0 h 895"/>
                <a:gd name="T16" fmla="*/ 0 w 894"/>
                <a:gd name="T17" fmla="*/ 0 h 895"/>
                <a:gd name="T18" fmla="*/ 0 w 894"/>
                <a:gd name="T19" fmla="*/ 0 h 895"/>
                <a:gd name="T20" fmla="*/ 0 w 894"/>
                <a:gd name="T21" fmla="*/ 0 h 895"/>
                <a:gd name="T22" fmla="*/ 0 w 894"/>
                <a:gd name="T23" fmla="*/ 0 h 895"/>
                <a:gd name="T24" fmla="*/ 0 w 894"/>
                <a:gd name="T25" fmla="*/ 0 h 895"/>
                <a:gd name="T26" fmla="*/ 0 w 894"/>
                <a:gd name="T27" fmla="*/ 0 h 895"/>
                <a:gd name="T28" fmla="*/ 0 w 894"/>
                <a:gd name="T29" fmla="*/ 0 h 895"/>
                <a:gd name="T30" fmla="*/ 0 w 894"/>
                <a:gd name="T31" fmla="*/ 0 h 895"/>
                <a:gd name="T32" fmla="*/ 0 w 894"/>
                <a:gd name="T33" fmla="*/ 0 h 895"/>
                <a:gd name="T34" fmla="*/ 0 w 894"/>
                <a:gd name="T35" fmla="*/ 0 h 895"/>
                <a:gd name="T36" fmla="*/ 0 w 894"/>
                <a:gd name="T37" fmla="*/ 0 h 895"/>
                <a:gd name="T38" fmla="*/ 0 w 894"/>
                <a:gd name="T39" fmla="*/ 0 h 895"/>
                <a:gd name="T40" fmla="*/ 0 w 894"/>
                <a:gd name="T41" fmla="*/ 0 h 895"/>
                <a:gd name="T42" fmla="*/ 0 w 894"/>
                <a:gd name="T43" fmla="*/ 0 h 895"/>
                <a:gd name="T44" fmla="*/ 0 w 894"/>
                <a:gd name="T45" fmla="*/ 0 h 895"/>
                <a:gd name="T46" fmla="*/ 0 w 894"/>
                <a:gd name="T47" fmla="*/ 0 h 895"/>
                <a:gd name="T48" fmla="*/ 0 w 894"/>
                <a:gd name="T49" fmla="*/ 0 h 895"/>
                <a:gd name="T50" fmla="*/ 0 w 894"/>
                <a:gd name="T51" fmla="*/ 0 h 895"/>
                <a:gd name="T52" fmla="*/ 0 w 894"/>
                <a:gd name="T53" fmla="*/ 0 h 895"/>
                <a:gd name="T54" fmla="*/ 0 w 894"/>
                <a:gd name="T55" fmla="*/ 0 h 895"/>
                <a:gd name="T56" fmla="*/ 0 w 894"/>
                <a:gd name="T57" fmla="*/ 0 h 895"/>
                <a:gd name="T58" fmla="*/ 0 w 894"/>
                <a:gd name="T59" fmla="*/ 0 h 895"/>
                <a:gd name="T60" fmla="*/ 0 w 894"/>
                <a:gd name="T61" fmla="*/ 0 h 895"/>
                <a:gd name="T62" fmla="*/ 0 w 894"/>
                <a:gd name="T63" fmla="*/ 0 h 895"/>
                <a:gd name="T64" fmla="*/ 0 w 894"/>
                <a:gd name="T65" fmla="*/ 0 h 895"/>
                <a:gd name="T66" fmla="*/ 0 w 894"/>
                <a:gd name="T67" fmla="*/ 0 h 895"/>
                <a:gd name="T68" fmla="*/ 0 w 894"/>
                <a:gd name="T69" fmla="*/ 0 h 895"/>
                <a:gd name="T70" fmla="*/ 0 w 894"/>
                <a:gd name="T71" fmla="*/ 0 h 895"/>
                <a:gd name="T72" fmla="*/ 0 w 894"/>
                <a:gd name="T73" fmla="*/ 0 h 895"/>
                <a:gd name="T74" fmla="*/ 0 w 894"/>
                <a:gd name="T75" fmla="*/ 0 h 895"/>
                <a:gd name="T76" fmla="*/ 0 w 894"/>
                <a:gd name="T77" fmla="*/ 0 h 895"/>
                <a:gd name="T78" fmla="*/ 0 w 894"/>
                <a:gd name="T79" fmla="*/ 0 h 895"/>
                <a:gd name="T80" fmla="*/ 0 w 894"/>
                <a:gd name="T81" fmla="*/ 0 h 895"/>
                <a:gd name="T82" fmla="*/ 0 w 894"/>
                <a:gd name="T83" fmla="*/ 0 h 895"/>
                <a:gd name="T84" fmla="*/ 0 w 894"/>
                <a:gd name="T85" fmla="*/ 0 h 895"/>
                <a:gd name="T86" fmla="*/ 0 w 894"/>
                <a:gd name="T87" fmla="*/ 0 h 895"/>
                <a:gd name="T88" fmla="*/ 0 w 894"/>
                <a:gd name="T89" fmla="*/ 0 h 895"/>
                <a:gd name="T90" fmla="*/ 0 w 894"/>
                <a:gd name="T91" fmla="*/ 0 h 895"/>
                <a:gd name="T92" fmla="*/ 0 w 894"/>
                <a:gd name="T93" fmla="*/ 0 h 895"/>
                <a:gd name="T94" fmla="*/ 0 w 894"/>
                <a:gd name="T95" fmla="*/ 0 h 8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94"/>
                <a:gd name="T145" fmla="*/ 0 h 895"/>
                <a:gd name="T146" fmla="*/ 894 w 894"/>
                <a:gd name="T147" fmla="*/ 895 h 8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94" h="895">
                  <a:moveTo>
                    <a:pt x="45" y="0"/>
                  </a:moveTo>
                  <a:lnTo>
                    <a:pt x="39" y="0"/>
                  </a:lnTo>
                  <a:lnTo>
                    <a:pt x="36" y="2"/>
                  </a:lnTo>
                  <a:lnTo>
                    <a:pt x="30" y="4"/>
                  </a:lnTo>
                  <a:lnTo>
                    <a:pt x="24" y="7"/>
                  </a:lnTo>
                  <a:lnTo>
                    <a:pt x="19" y="11"/>
                  </a:lnTo>
                  <a:lnTo>
                    <a:pt x="13" y="16"/>
                  </a:lnTo>
                  <a:lnTo>
                    <a:pt x="8" y="22"/>
                  </a:lnTo>
                  <a:lnTo>
                    <a:pt x="3" y="30"/>
                  </a:lnTo>
                  <a:lnTo>
                    <a:pt x="2" y="33"/>
                  </a:lnTo>
                  <a:lnTo>
                    <a:pt x="0" y="37"/>
                  </a:lnTo>
                  <a:lnTo>
                    <a:pt x="0" y="41"/>
                  </a:lnTo>
                  <a:lnTo>
                    <a:pt x="0" y="43"/>
                  </a:lnTo>
                  <a:lnTo>
                    <a:pt x="131" y="787"/>
                  </a:lnTo>
                  <a:lnTo>
                    <a:pt x="131" y="786"/>
                  </a:lnTo>
                  <a:lnTo>
                    <a:pt x="131" y="785"/>
                  </a:lnTo>
                  <a:lnTo>
                    <a:pt x="131" y="783"/>
                  </a:lnTo>
                  <a:lnTo>
                    <a:pt x="132" y="798"/>
                  </a:lnTo>
                  <a:lnTo>
                    <a:pt x="136" y="813"/>
                  </a:lnTo>
                  <a:lnTo>
                    <a:pt x="144" y="830"/>
                  </a:lnTo>
                  <a:lnTo>
                    <a:pt x="155" y="847"/>
                  </a:lnTo>
                  <a:lnTo>
                    <a:pt x="172" y="864"/>
                  </a:lnTo>
                  <a:lnTo>
                    <a:pt x="193" y="877"/>
                  </a:lnTo>
                  <a:lnTo>
                    <a:pt x="220" y="889"/>
                  </a:lnTo>
                  <a:lnTo>
                    <a:pt x="253" y="895"/>
                  </a:lnTo>
                  <a:lnTo>
                    <a:pt x="254" y="895"/>
                  </a:lnTo>
                  <a:lnTo>
                    <a:pt x="256" y="895"/>
                  </a:lnTo>
                  <a:lnTo>
                    <a:pt x="870" y="895"/>
                  </a:lnTo>
                  <a:lnTo>
                    <a:pt x="875" y="894"/>
                  </a:lnTo>
                  <a:lnTo>
                    <a:pt x="881" y="891"/>
                  </a:lnTo>
                  <a:lnTo>
                    <a:pt x="885" y="889"/>
                  </a:lnTo>
                  <a:lnTo>
                    <a:pt x="888" y="883"/>
                  </a:lnTo>
                  <a:lnTo>
                    <a:pt x="891" y="874"/>
                  </a:lnTo>
                  <a:lnTo>
                    <a:pt x="893" y="863"/>
                  </a:lnTo>
                  <a:lnTo>
                    <a:pt x="894" y="851"/>
                  </a:lnTo>
                  <a:lnTo>
                    <a:pt x="893" y="838"/>
                  </a:lnTo>
                  <a:lnTo>
                    <a:pt x="891" y="825"/>
                  </a:lnTo>
                  <a:lnTo>
                    <a:pt x="884" y="813"/>
                  </a:lnTo>
                  <a:lnTo>
                    <a:pt x="874" y="802"/>
                  </a:lnTo>
                  <a:lnTo>
                    <a:pt x="859" y="792"/>
                  </a:lnTo>
                  <a:lnTo>
                    <a:pt x="848" y="789"/>
                  </a:lnTo>
                  <a:lnTo>
                    <a:pt x="829" y="786"/>
                  </a:lnTo>
                  <a:lnTo>
                    <a:pt x="805" y="782"/>
                  </a:lnTo>
                  <a:lnTo>
                    <a:pt x="775" y="779"/>
                  </a:lnTo>
                  <a:lnTo>
                    <a:pt x="740" y="777"/>
                  </a:lnTo>
                  <a:lnTo>
                    <a:pt x="702" y="774"/>
                  </a:lnTo>
                  <a:lnTo>
                    <a:pt x="662" y="772"/>
                  </a:lnTo>
                  <a:lnTo>
                    <a:pt x="619" y="769"/>
                  </a:lnTo>
                  <a:lnTo>
                    <a:pt x="576" y="766"/>
                  </a:lnTo>
                  <a:lnTo>
                    <a:pt x="531" y="765"/>
                  </a:lnTo>
                  <a:lnTo>
                    <a:pt x="490" y="764"/>
                  </a:lnTo>
                  <a:lnTo>
                    <a:pt x="448" y="761"/>
                  </a:lnTo>
                  <a:lnTo>
                    <a:pt x="410" y="760"/>
                  </a:lnTo>
                  <a:lnTo>
                    <a:pt x="375" y="759"/>
                  </a:lnTo>
                  <a:lnTo>
                    <a:pt x="345" y="759"/>
                  </a:lnTo>
                  <a:lnTo>
                    <a:pt x="321" y="757"/>
                  </a:lnTo>
                  <a:lnTo>
                    <a:pt x="318" y="757"/>
                  </a:lnTo>
                  <a:lnTo>
                    <a:pt x="315" y="759"/>
                  </a:lnTo>
                  <a:lnTo>
                    <a:pt x="313" y="760"/>
                  </a:lnTo>
                  <a:lnTo>
                    <a:pt x="310" y="761"/>
                  </a:lnTo>
                  <a:lnTo>
                    <a:pt x="310" y="760"/>
                  </a:lnTo>
                  <a:lnTo>
                    <a:pt x="310" y="761"/>
                  </a:lnTo>
                  <a:lnTo>
                    <a:pt x="309" y="761"/>
                  </a:lnTo>
                  <a:lnTo>
                    <a:pt x="308" y="761"/>
                  </a:lnTo>
                  <a:lnTo>
                    <a:pt x="305" y="760"/>
                  </a:lnTo>
                  <a:lnTo>
                    <a:pt x="301" y="759"/>
                  </a:lnTo>
                  <a:lnTo>
                    <a:pt x="297" y="756"/>
                  </a:lnTo>
                  <a:lnTo>
                    <a:pt x="293" y="751"/>
                  </a:lnTo>
                  <a:lnTo>
                    <a:pt x="287" y="744"/>
                  </a:lnTo>
                  <a:lnTo>
                    <a:pt x="282" y="737"/>
                  </a:lnTo>
                  <a:lnTo>
                    <a:pt x="275" y="725"/>
                  </a:lnTo>
                  <a:lnTo>
                    <a:pt x="269" y="711"/>
                  </a:lnTo>
                  <a:lnTo>
                    <a:pt x="261" y="694"/>
                  </a:lnTo>
                  <a:lnTo>
                    <a:pt x="254" y="664"/>
                  </a:lnTo>
                  <a:lnTo>
                    <a:pt x="235" y="590"/>
                  </a:lnTo>
                  <a:lnTo>
                    <a:pt x="209" y="484"/>
                  </a:lnTo>
                  <a:lnTo>
                    <a:pt x="180" y="363"/>
                  </a:lnTo>
                  <a:lnTo>
                    <a:pt x="150" y="242"/>
                  </a:lnTo>
                  <a:lnTo>
                    <a:pt x="124" y="138"/>
                  </a:lnTo>
                  <a:lnTo>
                    <a:pt x="105" y="64"/>
                  </a:lnTo>
                  <a:lnTo>
                    <a:pt x="98" y="35"/>
                  </a:lnTo>
                  <a:lnTo>
                    <a:pt x="97" y="34"/>
                  </a:lnTo>
                  <a:lnTo>
                    <a:pt x="97" y="32"/>
                  </a:lnTo>
                  <a:lnTo>
                    <a:pt x="95" y="30"/>
                  </a:lnTo>
                  <a:lnTo>
                    <a:pt x="94" y="29"/>
                  </a:lnTo>
                  <a:lnTo>
                    <a:pt x="93" y="26"/>
                  </a:lnTo>
                  <a:lnTo>
                    <a:pt x="90" y="24"/>
                  </a:lnTo>
                  <a:lnTo>
                    <a:pt x="85" y="19"/>
                  </a:lnTo>
                  <a:lnTo>
                    <a:pt x="80" y="13"/>
                  </a:lnTo>
                  <a:lnTo>
                    <a:pt x="72" y="8"/>
                  </a:lnTo>
                  <a:lnTo>
                    <a:pt x="64" y="4"/>
                  </a:lnTo>
                  <a:lnTo>
                    <a:pt x="55" y="2"/>
                  </a:lnTo>
                  <a:lnTo>
                    <a:pt x="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28" name="Freeform 1104">
              <a:extLst>
                <a:ext uri="{FF2B5EF4-FFF2-40B4-BE49-F238E27FC236}">
                  <a16:creationId xmlns:a16="http://schemas.microsoft.com/office/drawing/2014/main" id="{D5C4B390-91F6-4FD2-A3E9-20BC895BA842}"/>
                </a:ext>
              </a:extLst>
            </p:cNvPr>
            <p:cNvSpPr>
              <a:spLocks/>
            </p:cNvSpPr>
            <p:nvPr/>
          </p:nvSpPr>
          <p:spPr bwMode="auto">
            <a:xfrm>
              <a:off x="346" y="2681"/>
              <a:ext cx="187" cy="187"/>
            </a:xfrm>
            <a:custGeom>
              <a:avLst/>
              <a:gdLst>
                <a:gd name="T0" fmla="*/ 0 w 814"/>
                <a:gd name="T1" fmla="*/ 0 h 817"/>
                <a:gd name="T2" fmla="*/ 0 w 814"/>
                <a:gd name="T3" fmla="*/ 0 h 817"/>
                <a:gd name="T4" fmla="*/ 0 w 814"/>
                <a:gd name="T5" fmla="*/ 0 h 817"/>
                <a:gd name="T6" fmla="*/ 0 w 814"/>
                <a:gd name="T7" fmla="*/ 0 h 817"/>
                <a:gd name="T8" fmla="*/ 0 w 814"/>
                <a:gd name="T9" fmla="*/ 0 h 817"/>
                <a:gd name="T10" fmla="*/ 0 w 814"/>
                <a:gd name="T11" fmla="*/ 0 h 817"/>
                <a:gd name="T12" fmla="*/ 0 w 814"/>
                <a:gd name="T13" fmla="*/ 0 h 817"/>
                <a:gd name="T14" fmla="*/ 0 w 814"/>
                <a:gd name="T15" fmla="*/ 0 h 817"/>
                <a:gd name="T16" fmla="*/ 0 w 814"/>
                <a:gd name="T17" fmla="*/ 0 h 817"/>
                <a:gd name="T18" fmla="*/ 0 w 814"/>
                <a:gd name="T19" fmla="*/ 0 h 817"/>
                <a:gd name="T20" fmla="*/ 0 w 814"/>
                <a:gd name="T21" fmla="*/ 0 h 817"/>
                <a:gd name="T22" fmla="*/ 0 w 814"/>
                <a:gd name="T23" fmla="*/ 0 h 817"/>
                <a:gd name="T24" fmla="*/ 0 w 814"/>
                <a:gd name="T25" fmla="*/ 0 h 817"/>
                <a:gd name="T26" fmla="*/ 0 w 814"/>
                <a:gd name="T27" fmla="*/ 0 h 817"/>
                <a:gd name="T28" fmla="*/ 0 w 814"/>
                <a:gd name="T29" fmla="*/ 0 h 817"/>
                <a:gd name="T30" fmla="*/ 0 w 814"/>
                <a:gd name="T31" fmla="*/ 0 h 817"/>
                <a:gd name="T32" fmla="*/ 0 w 814"/>
                <a:gd name="T33" fmla="*/ 0 h 817"/>
                <a:gd name="T34" fmla="*/ 0 w 814"/>
                <a:gd name="T35" fmla="*/ 0 h 817"/>
                <a:gd name="T36" fmla="*/ 0 w 814"/>
                <a:gd name="T37" fmla="*/ 0 h 817"/>
                <a:gd name="T38" fmla="*/ 0 w 814"/>
                <a:gd name="T39" fmla="*/ 0 h 817"/>
                <a:gd name="T40" fmla="*/ 0 w 814"/>
                <a:gd name="T41" fmla="*/ 0 h 817"/>
                <a:gd name="T42" fmla="*/ 0 w 814"/>
                <a:gd name="T43" fmla="*/ 0 h 817"/>
                <a:gd name="T44" fmla="*/ 0 w 814"/>
                <a:gd name="T45" fmla="*/ 0 h 817"/>
                <a:gd name="T46" fmla="*/ 0 w 814"/>
                <a:gd name="T47" fmla="*/ 0 h 817"/>
                <a:gd name="T48" fmla="*/ 0 w 814"/>
                <a:gd name="T49" fmla="*/ 0 h 817"/>
                <a:gd name="T50" fmla="*/ 0 w 814"/>
                <a:gd name="T51" fmla="*/ 0 h 817"/>
                <a:gd name="T52" fmla="*/ 0 w 814"/>
                <a:gd name="T53" fmla="*/ 0 h 817"/>
                <a:gd name="T54" fmla="*/ 0 w 814"/>
                <a:gd name="T55" fmla="*/ 0 h 817"/>
                <a:gd name="T56" fmla="*/ 0 w 814"/>
                <a:gd name="T57" fmla="*/ 0 h 817"/>
                <a:gd name="T58" fmla="*/ 0 w 814"/>
                <a:gd name="T59" fmla="*/ 0 h 817"/>
                <a:gd name="T60" fmla="*/ 0 w 814"/>
                <a:gd name="T61" fmla="*/ 0 h 817"/>
                <a:gd name="T62" fmla="*/ 0 w 814"/>
                <a:gd name="T63" fmla="*/ 0 h 817"/>
                <a:gd name="T64" fmla="*/ 0 w 814"/>
                <a:gd name="T65" fmla="*/ 0 h 817"/>
                <a:gd name="T66" fmla="*/ 0 w 814"/>
                <a:gd name="T67" fmla="*/ 0 h 817"/>
                <a:gd name="T68" fmla="*/ 0 w 814"/>
                <a:gd name="T69" fmla="*/ 0 h 817"/>
                <a:gd name="T70" fmla="*/ 0 w 814"/>
                <a:gd name="T71" fmla="*/ 0 h 817"/>
                <a:gd name="T72" fmla="*/ 0 w 814"/>
                <a:gd name="T73" fmla="*/ 0 h 817"/>
                <a:gd name="T74" fmla="*/ 0 w 814"/>
                <a:gd name="T75" fmla="*/ 0 h 817"/>
                <a:gd name="T76" fmla="*/ 0 w 814"/>
                <a:gd name="T77" fmla="*/ 0 h 817"/>
                <a:gd name="T78" fmla="*/ 0 w 814"/>
                <a:gd name="T79" fmla="*/ 0 h 817"/>
                <a:gd name="T80" fmla="*/ 0 w 814"/>
                <a:gd name="T81" fmla="*/ 0 h 817"/>
                <a:gd name="T82" fmla="*/ 0 w 814"/>
                <a:gd name="T83" fmla="*/ 0 h 817"/>
                <a:gd name="T84" fmla="*/ 0 w 814"/>
                <a:gd name="T85" fmla="*/ 0 h 817"/>
                <a:gd name="T86" fmla="*/ 0 w 814"/>
                <a:gd name="T87" fmla="*/ 0 h 817"/>
                <a:gd name="T88" fmla="*/ 0 w 814"/>
                <a:gd name="T89" fmla="*/ 0 h 817"/>
                <a:gd name="T90" fmla="*/ 0 w 814"/>
                <a:gd name="T91" fmla="*/ 0 h 81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14"/>
                <a:gd name="T139" fmla="*/ 0 h 817"/>
                <a:gd name="T140" fmla="*/ 814 w 814"/>
                <a:gd name="T141" fmla="*/ 817 h 81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14" h="817">
                  <a:moveTo>
                    <a:pt x="5" y="0"/>
                  </a:moveTo>
                  <a:lnTo>
                    <a:pt x="9" y="2"/>
                  </a:lnTo>
                  <a:lnTo>
                    <a:pt x="13" y="3"/>
                  </a:lnTo>
                  <a:lnTo>
                    <a:pt x="15" y="7"/>
                  </a:lnTo>
                  <a:lnTo>
                    <a:pt x="19" y="11"/>
                  </a:lnTo>
                  <a:lnTo>
                    <a:pt x="27" y="42"/>
                  </a:lnTo>
                  <a:lnTo>
                    <a:pt x="45" y="117"/>
                  </a:lnTo>
                  <a:lnTo>
                    <a:pt x="71" y="221"/>
                  </a:lnTo>
                  <a:lnTo>
                    <a:pt x="101" y="341"/>
                  </a:lnTo>
                  <a:lnTo>
                    <a:pt x="131" y="461"/>
                  </a:lnTo>
                  <a:lnTo>
                    <a:pt x="157" y="564"/>
                  </a:lnTo>
                  <a:lnTo>
                    <a:pt x="175" y="638"/>
                  </a:lnTo>
                  <a:lnTo>
                    <a:pt x="182" y="665"/>
                  </a:lnTo>
                  <a:lnTo>
                    <a:pt x="182" y="666"/>
                  </a:lnTo>
                  <a:lnTo>
                    <a:pt x="182" y="668"/>
                  </a:lnTo>
                  <a:lnTo>
                    <a:pt x="190" y="686"/>
                  </a:lnTo>
                  <a:lnTo>
                    <a:pt x="198" y="703"/>
                  </a:lnTo>
                  <a:lnTo>
                    <a:pt x="207" y="717"/>
                  </a:lnTo>
                  <a:lnTo>
                    <a:pt x="216" y="729"/>
                  </a:lnTo>
                  <a:lnTo>
                    <a:pt x="224" y="739"/>
                  </a:lnTo>
                  <a:lnTo>
                    <a:pt x="233" y="748"/>
                  </a:lnTo>
                  <a:lnTo>
                    <a:pt x="243" y="755"/>
                  </a:lnTo>
                  <a:lnTo>
                    <a:pt x="252" y="759"/>
                  </a:lnTo>
                  <a:lnTo>
                    <a:pt x="263" y="761"/>
                  </a:lnTo>
                  <a:lnTo>
                    <a:pt x="270" y="761"/>
                  </a:lnTo>
                  <a:lnTo>
                    <a:pt x="278" y="760"/>
                  </a:lnTo>
                  <a:lnTo>
                    <a:pt x="283" y="759"/>
                  </a:lnTo>
                  <a:lnTo>
                    <a:pt x="328" y="760"/>
                  </a:lnTo>
                  <a:lnTo>
                    <a:pt x="371" y="761"/>
                  </a:lnTo>
                  <a:lnTo>
                    <a:pt x="415" y="763"/>
                  </a:lnTo>
                  <a:lnTo>
                    <a:pt x="458" y="765"/>
                  </a:lnTo>
                  <a:lnTo>
                    <a:pt x="501" y="766"/>
                  </a:lnTo>
                  <a:lnTo>
                    <a:pt x="542" y="768"/>
                  </a:lnTo>
                  <a:lnTo>
                    <a:pt x="581" y="770"/>
                  </a:lnTo>
                  <a:lnTo>
                    <a:pt x="619" y="772"/>
                  </a:lnTo>
                  <a:lnTo>
                    <a:pt x="654" y="774"/>
                  </a:lnTo>
                  <a:lnTo>
                    <a:pt x="687" y="777"/>
                  </a:lnTo>
                  <a:lnTo>
                    <a:pt x="716" y="778"/>
                  </a:lnTo>
                  <a:lnTo>
                    <a:pt x="742" y="781"/>
                  </a:lnTo>
                  <a:lnTo>
                    <a:pt x="762" y="782"/>
                  </a:lnTo>
                  <a:lnTo>
                    <a:pt x="781" y="785"/>
                  </a:lnTo>
                  <a:lnTo>
                    <a:pt x="792" y="786"/>
                  </a:lnTo>
                  <a:lnTo>
                    <a:pt x="800" y="789"/>
                  </a:lnTo>
                  <a:lnTo>
                    <a:pt x="807" y="794"/>
                  </a:lnTo>
                  <a:lnTo>
                    <a:pt x="812" y="800"/>
                  </a:lnTo>
                  <a:lnTo>
                    <a:pt x="813" y="805"/>
                  </a:lnTo>
                  <a:lnTo>
                    <a:pt x="814" y="812"/>
                  </a:lnTo>
                  <a:lnTo>
                    <a:pt x="814" y="813"/>
                  </a:lnTo>
                  <a:lnTo>
                    <a:pt x="814" y="815"/>
                  </a:lnTo>
                  <a:lnTo>
                    <a:pt x="813" y="816"/>
                  </a:lnTo>
                  <a:lnTo>
                    <a:pt x="813" y="817"/>
                  </a:lnTo>
                  <a:lnTo>
                    <a:pt x="801" y="817"/>
                  </a:lnTo>
                  <a:lnTo>
                    <a:pt x="779" y="817"/>
                  </a:lnTo>
                  <a:lnTo>
                    <a:pt x="748" y="817"/>
                  </a:lnTo>
                  <a:lnTo>
                    <a:pt x="708" y="817"/>
                  </a:lnTo>
                  <a:lnTo>
                    <a:pt x="662" y="817"/>
                  </a:lnTo>
                  <a:lnTo>
                    <a:pt x="613" y="817"/>
                  </a:lnTo>
                  <a:lnTo>
                    <a:pt x="559" y="817"/>
                  </a:lnTo>
                  <a:lnTo>
                    <a:pt x="505" y="817"/>
                  </a:lnTo>
                  <a:lnTo>
                    <a:pt x="451" y="817"/>
                  </a:lnTo>
                  <a:lnTo>
                    <a:pt x="399" y="817"/>
                  </a:lnTo>
                  <a:lnTo>
                    <a:pt x="350" y="817"/>
                  </a:lnTo>
                  <a:lnTo>
                    <a:pt x="307" y="817"/>
                  </a:lnTo>
                  <a:lnTo>
                    <a:pt x="270" y="817"/>
                  </a:lnTo>
                  <a:lnTo>
                    <a:pt x="242" y="817"/>
                  </a:lnTo>
                  <a:lnTo>
                    <a:pt x="222" y="817"/>
                  </a:lnTo>
                  <a:lnTo>
                    <a:pt x="216" y="817"/>
                  </a:lnTo>
                  <a:lnTo>
                    <a:pt x="188" y="812"/>
                  </a:lnTo>
                  <a:lnTo>
                    <a:pt x="168" y="803"/>
                  </a:lnTo>
                  <a:lnTo>
                    <a:pt x="152" y="791"/>
                  </a:lnTo>
                  <a:lnTo>
                    <a:pt x="142" y="779"/>
                  </a:lnTo>
                  <a:lnTo>
                    <a:pt x="135" y="768"/>
                  </a:lnTo>
                  <a:lnTo>
                    <a:pt x="131" y="757"/>
                  </a:lnTo>
                  <a:lnTo>
                    <a:pt x="130" y="750"/>
                  </a:lnTo>
                  <a:lnTo>
                    <a:pt x="130" y="744"/>
                  </a:lnTo>
                  <a:lnTo>
                    <a:pt x="130" y="743"/>
                  </a:lnTo>
                  <a:lnTo>
                    <a:pt x="129" y="743"/>
                  </a:lnTo>
                  <a:lnTo>
                    <a:pt x="129" y="742"/>
                  </a:lnTo>
                  <a:lnTo>
                    <a:pt x="123" y="711"/>
                  </a:lnTo>
                  <a:lnTo>
                    <a:pt x="109" y="629"/>
                  </a:lnTo>
                  <a:lnTo>
                    <a:pt x="88" y="513"/>
                  </a:lnTo>
                  <a:lnTo>
                    <a:pt x="65" y="380"/>
                  </a:lnTo>
                  <a:lnTo>
                    <a:pt x="41" y="246"/>
                  </a:lnTo>
                  <a:lnTo>
                    <a:pt x="21" y="128"/>
                  </a:lnTo>
                  <a:lnTo>
                    <a:pt x="6" y="42"/>
                  </a:lnTo>
                  <a:lnTo>
                    <a:pt x="0" y="6"/>
                  </a:lnTo>
                  <a:lnTo>
                    <a:pt x="1" y="4"/>
                  </a:lnTo>
                  <a:lnTo>
                    <a:pt x="4" y="2"/>
                  </a:lnTo>
                  <a:lnTo>
                    <a:pt x="5"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29" name="Freeform 1105">
              <a:extLst>
                <a:ext uri="{FF2B5EF4-FFF2-40B4-BE49-F238E27FC236}">
                  <a16:creationId xmlns:a16="http://schemas.microsoft.com/office/drawing/2014/main" id="{945978C9-5AD0-4F67-A169-F65B56F336C8}"/>
                </a:ext>
              </a:extLst>
            </p:cNvPr>
            <p:cNvSpPr>
              <a:spLocks/>
            </p:cNvSpPr>
            <p:nvPr/>
          </p:nvSpPr>
          <p:spPr bwMode="auto">
            <a:xfrm>
              <a:off x="733" y="2743"/>
              <a:ext cx="70" cy="263"/>
            </a:xfrm>
            <a:custGeom>
              <a:avLst/>
              <a:gdLst>
                <a:gd name="T0" fmla="*/ 0 w 306"/>
                <a:gd name="T1" fmla="*/ 0 h 1144"/>
                <a:gd name="T2" fmla="*/ 0 w 306"/>
                <a:gd name="T3" fmla="*/ 0 h 1144"/>
                <a:gd name="T4" fmla="*/ 0 w 306"/>
                <a:gd name="T5" fmla="*/ 0 h 1144"/>
                <a:gd name="T6" fmla="*/ 0 w 306"/>
                <a:gd name="T7" fmla="*/ 0 h 1144"/>
                <a:gd name="T8" fmla="*/ 0 w 306"/>
                <a:gd name="T9" fmla="*/ 0 h 1144"/>
                <a:gd name="T10" fmla="*/ 0 w 306"/>
                <a:gd name="T11" fmla="*/ 0 h 1144"/>
                <a:gd name="T12" fmla="*/ 0 w 306"/>
                <a:gd name="T13" fmla="*/ 0 h 1144"/>
                <a:gd name="T14" fmla="*/ 0 w 306"/>
                <a:gd name="T15" fmla="*/ 0 h 1144"/>
                <a:gd name="T16" fmla="*/ 0 w 306"/>
                <a:gd name="T17" fmla="*/ 0 h 1144"/>
                <a:gd name="T18" fmla="*/ 0 w 306"/>
                <a:gd name="T19" fmla="*/ 0 h 1144"/>
                <a:gd name="T20" fmla="*/ 0 w 306"/>
                <a:gd name="T21" fmla="*/ 0 h 1144"/>
                <a:gd name="T22" fmla="*/ 0 w 306"/>
                <a:gd name="T23" fmla="*/ 0 h 1144"/>
                <a:gd name="T24" fmla="*/ 0 w 306"/>
                <a:gd name="T25" fmla="*/ 0 h 1144"/>
                <a:gd name="T26" fmla="*/ 0 w 306"/>
                <a:gd name="T27" fmla="*/ 0 h 1144"/>
                <a:gd name="T28" fmla="*/ 0 w 306"/>
                <a:gd name="T29" fmla="*/ 0 h 1144"/>
                <a:gd name="T30" fmla="*/ 0 w 306"/>
                <a:gd name="T31" fmla="*/ 0 h 1144"/>
                <a:gd name="T32" fmla="*/ 0 w 306"/>
                <a:gd name="T33" fmla="*/ 0 h 1144"/>
                <a:gd name="T34" fmla="*/ 0 w 306"/>
                <a:gd name="T35" fmla="*/ 0 h 1144"/>
                <a:gd name="T36" fmla="*/ 0 w 306"/>
                <a:gd name="T37" fmla="*/ 0 h 1144"/>
                <a:gd name="T38" fmla="*/ 0 w 306"/>
                <a:gd name="T39" fmla="*/ 0 h 1144"/>
                <a:gd name="T40" fmla="*/ 0 w 306"/>
                <a:gd name="T41" fmla="*/ 0 h 1144"/>
                <a:gd name="T42" fmla="*/ 0 w 306"/>
                <a:gd name="T43" fmla="*/ 0 h 1144"/>
                <a:gd name="T44" fmla="*/ 0 w 306"/>
                <a:gd name="T45" fmla="*/ 0 h 1144"/>
                <a:gd name="T46" fmla="*/ 0 w 306"/>
                <a:gd name="T47" fmla="*/ 0 h 1144"/>
                <a:gd name="T48" fmla="*/ 0 w 306"/>
                <a:gd name="T49" fmla="*/ 0 h 1144"/>
                <a:gd name="T50" fmla="*/ 0 w 306"/>
                <a:gd name="T51" fmla="*/ 0 h 1144"/>
                <a:gd name="T52" fmla="*/ 0 w 306"/>
                <a:gd name="T53" fmla="*/ 0 h 1144"/>
                <a:gd name="T54" fmla="*/ 0 w 306"/>
                <a:gd name="T55" fmla="*/ 0 h 1144"/>
                <a:gd name="T56" fmla="*/ 0 w 306"/>
                <a:gd name="T57" fmla="*/ 0 h 1144"/>
                <a:gd name="T58" fmla="*/ 0 w 306"/>
                <a:gd name="T59" fmla="*/ 0 h 1144"/>
                <a:gd name="T60" fmla="*/ 0 w 306"/>
                <a:gd name="T61" fmla="*/ 0 h 1144"/>
                <a:gd name="T62" fmla="*/ 0 w 306"/>
                <a:gd name="T63" fmla="*/ 0 h 1144"/>
                <a:gd name="T64" fmla="*/ 0 w 306"/>
                <a:gd name="T65" fmla="*/ 0 h 1144"/>
                <a:gd name="T66" fmla="*/ 0 w 306"/>
                <a:gd name="T67" fmla="*/ 0 h 1144"/>
                <a:gd name="T68" fmla="*/ 0 w 306"/>
                <a:gd name="T69" fmla="*/ 0 h 1144"/>
                <a:gd name="T70" fmla="*/ 0 w 306"/>
                <a:gd name="T71" fmla="*/ 0 h 1144"/>
                <a:gd name="T72" fmla="*/ 0 w 306"/>
                <a:gd name="T73" fmla="*/ 0 h 1144"/>
                <a:gd name="T74" fmla="*/ 0 w 306"/>
                <a:gd name="T75" fmla="*/ 0 h 1144"/>
                <a:gd name="T76" fmla="*/ 0 w 306"/>
                <a:gd name="T77" fmla="*/ 0 h 1144"/>
                <a:gd name="T78" fmla="*/ 0 w 306"/>
                <a:gd name="T79" fmla="*/ 0 h 1144"/>
                <a:gd name="T80" fmla="*/ 0 w 306"/>
                <a:gd name="T81" fmla="*/ 0 h 1144"/>
                <a:gd name="T82" fmla="*/ 0 w 306"/>
                <a:gd name="T83" fmla="*/ 0 h 1144"/>
                <a:gd name="T84" fmla="*/ 0 w 306"/>
                <a:gd name="T85" fmla="*/ 0 h 1144"/>
                <a:gd name="T86" fmla="*/ 0 w 306"/>
                <a:gd name="T87" fmla="*/ 0 h 1144"/>
                <a:gd name="T88" fmla="*/ 0 w 306"/>
                <a:gd name="T89" fmla="*/ 0 h 1144"/>
                <a:gd name="T90" fmla="*/ 0 w 306"/>
                <a:gd name="T91" fmla="*/ 0 h 1144"/>
                <a:gd name="T92" fmla="*/ 0 w 306"/>
                <a:gd name="T93" fmla="*/ 0 h 1144"/>
                <a:gd name="T94" fmla="*/ 0 w 306"/>
                <a:gd name="T95" fmla="*/ 0 h 1144"/>
                <a:gd name="T96" fmla="*/ 0 w 306"/>
                <a:gd name="T97" fmla="*/ 0 h 114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6"/>
                <a:gd name="T148" fmla="*/ 0 h 1144"/>
                <a:gd name="T149" fmla="*/ 306 w 306"/>
                <a:gd name="T150" fmla="*/ 1144 h 114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6" h="1144">
                  <a:moveTo>
                    <a:pt x="2" y="14"/>
                  </a:moveTo>
                  <a:lnTo>
                    <a:pt x="0" y="22"/>
                  </a:lnTo>
                  <a:lnTo>
                    <a:pt x="2" y="29"/>
                  </a:lnTo>
                  <a:lnTo>
                    <a:pt x="7" y="35"/>
                  </a:lnTo>
                  <a:lnTo>
                    <a:pt x="13" y="39"/>
                  </a:lnTo>
                  <a:lnTo>
                    <a:pt x="29" y="44"/>
                  </a:lnTo>
                  <a:lnTo>
                    <a:pt x="46" y="51"/>
                  </a:lnTo>
                  <a:lnTo>
                    <a:pt x="63" y="58"/>
                  </a:lnTo>
                  <a:lnTo>
                    <a:pt x="80" y="66"/>
                  </a:lnTo>
                  <a:lnTo>
                    <a:pt x="94" y="75"/>
                  </a:lnTo>
                  <a:lnTo>
                    <a:pt x="107" y="84"/>
                  </a:lnTo>
                  <a:lnTo>
                    <a:pt x="116" y="94"/>
                  </a:lnTo>
                  <a:lnTo>
                    <a:pt x="121" y="103"/>
                  </a:lnTo>
                  <a:lnTo>
                    <a:pt x="128" y="139"/>
                  </a:lnTo>
                  <a:lnTo>
                    <a:pt x="139" y="220"/>
                  </a:lnTo>
                  <a:lnTo>
                    <a:pt x="156" y="335"/>
                  </a:lnTo>
                  <a:lnTo>
                    <a:pt x="177" y="479"/>
                  </a:lnTo>
                  <a:lnTo>
                    <a:pt x="199" y="637"/>
                  </a:lnTo>
                  <a:lnTo>
                    <a:pt x="223" y="805"/>
                  </a:lnTo>
                  <a:lnTo>
                    <a:pt x="246" y="971"/>
                  </a:lnTo>
                  <a:lnTo>
                    <a:pt x="267" y="1129"/>
                  </a:lnTo>
                  <a:lnTo>
                    <a:pt x="270" y="1137"/>
                  </a:lnTo>
                  <a:lnTo>
                    <a:pt x="275" y="1142"/>
                  </a:lnTo>
                  <a:lnTo>
                    <a:pt x="281" y="1144"/>
                  </a:lnTo>
                  <a:lnTo>
                    <a:pt x="289" y="1144"/>
                  </a:lnTo>
                  <a:lnTo>
                    <a:pt x="297" y="1142"/>
                  </a:lnTo>
                  <a:lnTo>
                    <a:pt x="303" y="1137"/>
                  </a:lnTo>
                  <a:lnTo>
                    <a:pt x="306" y="1130"/>
                  </a:lnTo>
                  <a:lnTo>
                    <a:pt x="306" y="1122"/>
                  </a:lnTo>
                  <a:lnTo>
                    <a:pt x="297" y="1051"/>
                  </a:lnTo>
                  <a:lnTo>
                    <a:pt x="279" y="925"/>
                  </a:lnTo>
                  <a:lnTo>
                    <a:pt x="257" y="763"/>
                  </a:lnTo>
                  <a:lnTo>
                    <a:pt x="232" y="585"/>
                  </a:lnTo>
                  <a:lnTo>
                    <a:pt x="207" y="410"/>
                  </a:lnTo>
                  <a:lnTo>
                    <a:pt x="185" y="256"/>
                  </a:lnTo>
                  <a:lnTo>
                    <a:pt x="168" y="144"/>
                  </a:lnTo>
                  <a:lnTo>
                    <a:pt x="159" y="92"/>
                  </a:lnTo>
                  <a:lnTo>
                    <a:pt x="150" y="74"/>
                  </a:lnTo>
                  <a:lnTo>
                    <a:pt x="136" y="57"/>
                  </a:lnTo>
                  <a:lnTo>
                    <a:pt x="116" y="43"/>
                  </a:lnTo>
                  <a:lnTo>
                    <a:pt x="95" y="30"/>
                  </a:lnTo>
                  <a:lnTo>
                    <a:pt x="73" y="19"/>
                  </a:lnTo>
                  <a:lnTo>
                    <a:pt x="54" y="12"/>
                  </a:lnTo>
                  <a:lnTo>
                    <a:pt x="37" y="5"/>
                  </a:lnTo>
                  <a:lnTo>
                    <a:pt x="26" y="1"/>
                  </a:lnTo>
                  <a:lnTo>
                    <a:pt x="18" y="0"/>
                  </a:lnTo>
                  <a:lnTo>
                    <a:pt x="11" y="3"/>
                  </a:lnTo>
                  <a:lnTo>
                    <a:pt x="5" y="8"/>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30" name="Freeform 1106">
              <a:extLst>
                <a:ext uri="{FF2B5EF4-FFF2-40B4-BE49-F238E27FC236}">
                  <a16:creationId xmlns:a16="http://schemas.microsoft.com/office/drawing/2014/main" id="{5CD19412-05BB-43E3-877C-77A1478C83DF}"/>
                </a:ext>
              </a:extLst>
            </p:cNvPr>
            <p:cNvSpPr>
              <a:spLocks/>
            </p:cNvSpPr>
            <p:nvPr/>
          </p:nvSpPr>
          <p:spPr bwMode="auto">
            <a:xfrm>
              <a:off x="678" y="2744"/>
              <a:ext cx="34" cy="260"/>
            </a:xfrm>
            <a:custGeom>
              <a:avLst/>
              <a:gdLst>
                <a:gd name="T0" fmla="*/ 0 w 151"/>
                <a:gd name="T1" fmla="*/ 0 h 1135"/>
                <a:gd name="T2" fmla="*/ 0 w 151"/>
                <a:gd name="T3" fmla="*/ 0 h 1135"/>
                <a:gd name="T4" fmla="*/ 0 w 151"/>
                <a:gd name="T5" fmla="*/ 0 h 1135"/>
                <a:gd name="T6" fmla="*/ 0 w 151"/>
                <a:gd name="T7" fmla="*/ 0 h 1135"/>
                <a:gd name="T8" fmla="*/ 0 w 151"/>
                <a:gd name="T9" fmla="*/ 0 h 1135"/>
                <a:gd name="T10" fmla="*/ 0 w 151"/>
                <a:gd name="T11" fmla="*/ 0 h 1135"/>
                <a:gd name="T12" fmla="*/ 0 w 151"/>
                <a:gd name="T13" fmla="*/ 0 h 1135"/>
                <a:gd name="T14" fmla="*/ 0 w 151"/>
                <a:gd name="T15" fmla="*/ 0 h 1135"/>
                <a:gd name="T16" fmla="*/ 0 w 151"/>
                <a:gd name="T17" fmla="*/ 0 h 1135"/>
                <a:gd name="T18" fmla="*/ 0 w 151"/>
                <a:gd name="T19" fmla="*/ 0 h 1135"/>
                <a:gd name="T20" fmla="*/ 0 w 151"/>
                <a:gd name="T21" fmla="*/ 0 h 1135"/>
                <a:gd name="T22" fmla="*/ 0 w 151"/>
                <a:gd name="T23" fmla="*/ 0 h 1135"/>
                <a:gd name="T24" fmla="*/ 0 w 151"/>
                <a:gd name="T25" fmla="*/ 0 h 1135"/>
                <a:gd name="T26" fmla="*/ 0 w 151"/>
                <a:gd name="T27" fmla="*/ 0 h 1135"/>
                <a:gd name="T28" fmla="*/ 0 w 151"/>
                <a:gd name="T29" fmla="*/ 0 h 1135"/>
                <a:gd name="T30" fmla="*/ 0 w 151"/>
                <a:gd name="T31" fmla="*/ 0 h 1135"/>
                <a:gd name="T32" fmla="*/ 0 w 151"/>
                <a:gd name="T33" fmla="*/ 0 h 1135"/>
                <a:gd name="T34" fmla="*/ 0 w 151"/>
                <a:gd name="T35" fmla="*/ 0 h 1135"/>
                <a:gd name="T36" fmla="*/ 0 w 151"/>
                <a:gd name="T37" fmla="*/ 0 h 1135"/>
                <a:gd name="T38" fmla="*/ 0 w 151"/>
                <a:gd name="T39" fmla="*/ 0 h 1135"/>
                <a:gd name="T40" fmla="*/ 0 w 151"/>
                <a:gd name="T41" fmla="*/ 0 h 1135"/>
                <a:gd name="T42" fmla="*/ 0 w 151"/>
                <a:gd name="T43" fmla="*/ 0 h 1135"/>
                <a:gd name="T44" fmla="*/ 0 w 151"/>
                <a:gd name="T45" fmla="*/ 0 h 1135"/>
                <a:gd name="T46" fmla="*/ 0 w 151"/>
                <a:gd name="T47" fmla="*/ 0 h 1135"/>
                <a:gd name="T48" fmla="*/ 0 w 151"/>
                <a:gd name="T49" fmla="*/ 0 h 1135"/>
                <a:gd name="T50" fmla="*/ 0 w 151"/>
                <a:gd name="T51" fmla="*/ 0 h 1135"/>
                <a:gd name="T52" fmla="*/ 0 w 151"/>
                <a:gd name="T53" fmla="*/ 0 h 1135"/>
                <a:gd name="T54" fmla="*/ 0 w 151"/>
                <a:gd name="T55" fmla="*/ 0 h 1135"/>
                <a:gd name="T56" fmla="*/ 0 w 151"/>
                <a:gd name="T57" fmla="*/ 0 h 1135"/>
                <a:gd name="T58" fmla="*/ 0 w 151"/>
                <a:gd name="T59" fmla="*/ 0 h 1135"/>
                <a:gd name="T60" fmla="*/ 0 w 151"/>
                <a:gd name="T61" fmla="*/ 0 h 1135"/>
                <a:gd name="T62" fmla="*/ 0 w 151"/>
                <a:gd name="T63" fmla="*/ 0 h 1135"/>
                <a:gd name="T64" fmla="*/ 0 w 151"/>
                <a:gd name="T65" fmla="*/ 0 h 1135"/>
                <a:gd name="T66" fmla="*/ 0 w 151"/>
                <a:gd name="T67" fmla="*/ 0 h 1135"/>
                <a:gd name="T68" fmla="*/ 0 w 151"/>
                <a:gd name="T69" fmla="*/ 0 h 1135"/>
                <a:gd name="T70" fmla="*/ 0 w 151"/>
                <a:gd name="T71" fmla="*/ 0 h 1135"/>
                <a:gd name="T72" fmla="*/ 0 w 151"/>
                <a:gd name="T73" fmla="*/ 0 h 1135"/>
                <a:gd name="T74" fmla="*/ 0 w 151"/>
                <a:gd name="T75" fmla="*/ 0 h 1135"/>
                <a:gd name="T76" fmla="*/ 0 w 151"/>
                <a:gd name="T77" fmla="*/ 0 h 1135"/>
                <a:gd name="T78" fmla="*/ 0 w 151"/>
                <a:gd name="T79" fmla="*/ 0 h 1135"/>
                <a:gd name="T80" fmla="*/ 0 w 151"/>
                <a:gd name="T81" fmla="*/ 0 h 113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51"/>
                <a:gd name="T124" fmla="*/ 0 h 1135"/>
                <a:gd name="T125" fmla="*/ 151 w 151"/>
                <a:gd name="T126" fmla="*/ 1135 h 113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51" h="1135">
                  <a:moveTo>
                    <a:pt x="121" y="2"/>
                  </a:moveTo>
                  <a:lnTo>
                    <a:pt x="111" y="7"/>
                  </a:lnTo>
                  <a:lnTo>
                    <a:pt x="96" y="16"/>
                  </a:lnTo>
                  <a:lnTo>
                    <a:pt x="78" y="28"/>
                  </a:lnTo>
                  <a:lnTo>
                    <a:pt x="59" y="42"/>
                  </a:lnTo>
                  <a:lnTo>
                    <a:pt x="41" y="59"/>
                  </a:lnTo>
                  <a:lnTo>
                    <a:pt x="24" y="78"/>
                  </a:lnTo>
                  <a:lnTo>
                    <a:pt x="12" y="96"/>
                  </a:lnTo>
                  <a:lnTo>
                    <a:pt x="7" y="115"/>
                  </a:lnTo>
                  <a:lnTo>
                    <a:pt x="4" y="284"/>
                  </a:lnTo>
                  <a:lnTo>
                    <a:pt x="3" y="617"/>
                  </a:lnTo>
                  <a:lnTo>
                    <a:pt x="1" y="949"/>
                  </a:lnTo>
                  <a:lnTo>
                    <a:pt x="0" y="1115"/>
                  </a:lnTo>
                  <a:lnTo>
                    <a:pt x="1" y="1123"/>
                  </a:lnTo>
                  <a:lnTo>
                    <a:pt x="7" y="1130"/>
                  </a:lnTo>
                  <a:lnTo>
                    <a:pt x="12" y="1134"/>
                  </a:lnTo>
                  <a:lnTo>
                    <a:pt x="20" y="1135"/>
                  </a:lnTo>
                  <a:lnTo>
                    <a:pt x="28" y="1134"/>
                  </a:lnTo>
                  <a:lnTo>
                    <a:pt x="34" y="1130"/>
                  </a:lnTo>
                  <a:lnTo>
                    <a:pt x="39" y="1123"/>
                  </a:lnTo>
                  <a:lnTo>
                    <a:pt x="41" y="1115"/>
                  </a:lnTo>
                  <a:lnTo>
                    <a:pt x="41" y="825"/>
                  </a:lnTo>
                  <a:lnTo>
                    <a:pt x="42" y="507"/>
                  </a:lnTo>
                  <a:lnTo>
                    <a:pt x="44" y="243"/>
                  </a:lnTo>
                  <a:lnTo>
                    <a:pt x="46" y="119"/>
                  </a:lnTo>
                  <a:lnTo>
                    <a:pt x="50" y="110"/>
                  </a:lnTo>
                  <a:lnTo>
                    <a:pt x="56" y="100"/>
                  </a:lnTo>
                  <a:lnTo>
                    <a:pt x="68" y="88"/>
                  </a:lnTo>
                  <a:lnTo>
                    <a:pt x="81" y="76"/>
                  </a:lnTo>
                  <a:lnTo>
                    <a:pt x="95" y="65"/>
                  </a:lnTo>
                  <a:lnTo>
                    <a:pt x="111" y="54"/>
                  </a:lnTo>
                  <a:lnTo>
                    <a:pt x="126" y="45"/>
                  </a:lnTo>
                  <a:lnTo>
                    <a:pt x="141" y="37"/>
                  </a:lnTo>
                  <a:lnTo>
                    <a:pt x="146" y="32"/>
                  </a:lnTo>
                  <a:lnTo>
                    <a:pt x="150" y="24"/>
                  </a:lnTo>
                  <a:lnTo>
                    <a:pt x="151" y="18"/>
                  </a:lnTo>
                  <a:lnTo>
                    <a:pt x="149" y="10"/>
                  </a:lnTo>
                  <a:lnTo>
                    <a:pt x="143" y="3"/>
                  </a:lnTo>
                  <a:lnTo>
                    <a:pt x="137" y="0"/>
                  </a:lnTo>
                  <a:lnTo>
                    <a:pt x="129" y="0"/>
                  </a:lnTo>
                  <a:lnTo>
                    <a:pt x="12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31" name="Freeform 1107">
              <a:extLst>
                <a:ext uri="{FF2B5EF4-FFF2-40B4-BE49-F238E27FC236}">
                  <a16:creationId xmlns:a16="http://schemas.microsoft.com/office/drawing/2014/main" id="{B93DADDA-F760-44D5-9B6D-74B985DA8BC8}"/>
                </a:ext>
              </a:extLst>
            </p:cNvPr>
            <p:cNvSpPr>
              <a:spLocks/>
            </p:cNvSpPr>
            <p:nvPr/>
          </p:nvSpPr>
          <p:spPr bwMode="auto">
            <a:xfrm>
              <a:off x="485" y="2725"/>
              <a:ext cx="313" cy="71"/>
            </a:xfrm>
            <a:custGeom>
              <a:avLst/>
              <a:gdLst>
                <a:gd name="T0" fmla="*/ 0 w 1367"/>
                <a:gd name="T1" fmla="*/ 0 h 308"/>
                <a:gd name="T2" fmla="*/ 0 w 1367"/>
                <a:gd name="T3" fmla="*/ 0 h 308"/>
                <a:gd name="T4" fmla="*/ 0 w 1367"/>
                <a:gd name="T5" fmla="*/ 0 h 308"/>
                <a:gd name="T6" fmla="*/ 0 w 1367"/>
                <a:gd name="T7" fmla="*/ 0 h 308"/>
                <a:gd name="T8" fmla="*/ 0 w 1367"/>
                <a:gd name="T9" fmla="*/ 0 h 308"/>
                <a:gd name="T10" fmla="*/ 0 w 1367"/>
                <a:gd name="T11" fmla="*/ 0 h 308"/>
                <a:gd name="T12" fmla="*/ 0 w 1367"/>
                <a:gd name="T13" fmla="*/ 0 h 308"/>
                <a:gd name="T14" fmla="*/ 0 w 1367"/>
                <a:gd name="T15" fmla="*/ 0 h 308"/>
                <a:gd name="T16" fmla="*/ 0 w 1367"/>
                <a:gd name="T17" fmla="*/ 0 h 308"/>
                <a:gd name="T18" fmla="*/ 0 w 1367"/>
                <a:gd name="T19" fmla="*/ 0 h 308"/>
                <a:gd name="T20" fmla="*/ 0 w 1367"/>
                <a:gd name="T21" fmla="*/ 0 h 308"/>
                <a:gd name="T22" fmla="*/ 0 w 1367"/>
                <a:gd name="T23" fmla="*/ 0 h 308"/>
                <a:gd name="T24" fmla="*/ 0 w 1367"/>
                <a:gd name="T25" fmla="*/ 0 h 308"/>
                <a:gd name="T26" fmla="*/ 0 w 1367"/>
                <a:gd name="T27" fmla="*/ 0 h 308"/>
                <a:gd name="T28" fmla="*/ 0 w 1367"/>
                <a:gd name="T29" fmla="*/ 0 h 308"/>
                <a:gd name="T30" fmla="*/ 0 w 1367"/>
                <a:gd name="T31" fmla="*/ 0 h 308"/>
                <a:gd name="T32" fmla="*/ 0 w 1367"/>
                <a:gd name="T33" fmla="*/ 0 h 308"/>
                <a:gd name="T34" fmla="*/ 0 w 1367"/>
                <a:gd name="T35" fmla="*/ 0 h 308"/>
                <a:gd name="T36" fmla="*/ 0 w 1367"/>
                <a:gd name="T37" fmla="*/ 0 h 308"/>
                <a:gd name="T38" fmla="*/ 0 w 1367"/>
                <a:gd name="T39" fmla="*/ 0 h 308"/>
                <a:gd name="T40" fmla="*/ 0 w 1367"/>
                <a:gd name="T41" fmla="*/ 0 h 308"/>
                <a:gd name="T42" fmla="*/ 0 w 1367"/>
                <a:gd name="T43" fmla="*/ 0 h 308"/>
                <a:gd name="T44" fmla="*/ 0 w 1367"/>
                <a:gd name="T45" fmla="*/ 0 h 308"/>
                <a:gd name="T46" fmla="*/ 0 w 1367"/>
                <a:gd name="T47" fmla="*/ 0 h 308"/>
                <a:gd name="T48" fmla="*/ 0 w 1367"/>
                <a:gd name="T49" fmla="*/ 0 h 308"/>
                <a:gd name="T50" fmla="*/ 0 w 1367"/>
                <a:gd name="T51" fmla="*/ 0 h 308"/>
                <a:gd name="T52" fmla="*/ 0 w 1367"/>
                <a:gd name="T53" fmla="*/ 0 h 308"/>
                <a:gd name="T54" fmla="*/ 0 w 1367"/>
                <a:gd name="T55" fmla="*/ 0 h 308"/>
                <a:gd name="T56" fmla="*/ 0 w 1367"/>
                <a:gd name="T57" fmla="*/ 0 h 308"/>
                <a:gd name="T58" fmla="*/ 0 w 1367"/>
                <a:gd name="T59" fmla="*/ 0 h 308"/>
                <a:gd name="T60" fmla="*/ 0 w 1367"/>
                <a:gd name="T61" fmla="*/ 0 h 308"/>
                <a:gd name="T62" fmla="*/ 0 w 1367"/>
                <a:gd name="T63" fmla="*/ 0 h 308"/>
                <a:gd name="T64" fmla="*/ 0 w 1367"/>
                <a:gd name="T65" fmla="*/ 0 h 308"/>
                <a:gd name="T66" fmla="*/ 0 w 1367"/>
                <a:gd name="T67" fmla="*/ 0 h 308"/>
                <a:gd name="T68" fmla="*/ 0 w 1367"/>
                <a:gd name="T69" fmla="*/ 0 h 308"/>
                <a:gd name="T70" fmla="*/ 0 w 1367"/>
                <a:gd name="T71" fmla="*/ 0 h 308"/>
                <a:gd name="T72" fmla="*/ 0 w 1367"/>
                <a:gd name="T73" fmla="*/ 0 h 308"/>
                <a:gd name="T74" fmla="*/ 0 w 1367"/>
                <a:gd name="T75" fmla="*/ 0 h 308"/>
                <a:gd name="T76" fmla="*/ 0 w 1367"/>
                <a:gd name="T77" fmla="*/ 0 h 308"/>
                <a:gd name="T78" fmla="*/ 0 w 1367"/>
                <a:gd name="T79" fmla="*/ 0 h 308"/>
                <a:gd name="T80" fmla="*/ 0 w 1367"/>
                <a:gd name="T81" fmla="*/ 0 h 308"/>
                <a:gd name="T82" fmla="*/ 0 w 1367"/>
                <a:gd name="T83" fmla="*/ 0 h 308"/>
                <a:gd name="T84" fmla="*/ 0 w 1367"/>
                <a:gd name="T85" fmla="*/ 0 h 3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67"/>
                <a:gd name="T130" fmla="*/ 0 h 308"/>
                <a:gd name="T131" fmla="*/ 1367 w 1367"/>
                <a:gd name="T132" fmla="*/ 308 h 3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67" h="308">
                  <a:moveTo>
                    <a:pt x="1310" y="0"/>
                  </a:moveTo>
                  <a:lnTo>
                    <a:pt x="39" y="199"/>
                  </a:lnTo>
                  <a:lnTo>
                    <a:pt x="36" y="200"/>
                  </a:lnTo>
                  <a:lnTo>
                    <a:pt x="33" y="201"/>
                  </a:lnTo>
                  <a:lnTo>
                    <a:pt x="31" y="203"/>
                  </a:lnTo>
                  <a:lnTo>
                    <a:pt x="28" y="205"/>
                  </a:lnTo>
                  <a:lnTo>
                    <a:pt x="13" y="224"/>
                  </a:lnTo>
                  <a:lnTo>
                    <a:pt x="3" y="240"/>
                  </a:lnTo>
                  <a:lnTo>
                    <a:pt x="0" y="257"/>
                  </a:lnTo>
                  <a:lnTo>
                    <a:pt x="1" y="273"/>
                  </a:lnTo>
                  <a:lnTo>
                    <a:pt x="6" y="283"/>
                  </a:lnTo>
                  <a:lnTo>
                    <a:pt x="14" y="291"/>
                  </a:lnTo>
                  <a:lnTo>
                    <a:pt x="23" y="298"/>
                  </a:lnTo>
                  <a:lnTo>
                    <a:pt x="32" y="302"/>
                  </a:lnTo>
                  <a:lnTo>
                    <a:pt x="41" y="306"/>
                  </a:lnTo>
                  <a:lnTo>
                    <a:pt x="49" y="307"/>
                  </a:lnTo>
                  <a:lnTo>
                    <a:pt x="54" y="308"/>
                  </a:lnTo>
                  <a:lnTo>
                    <a:pt x="58" y="308"/>
                  </a:lnTo>
                  <a:lnTo>
                    <a:pt x="59" y="308"/>
                  </a:lnTo>
                  <a:lnTo>
                    <a:pt x="61" y="308"/>
                  </a:lnTo>
                  <a:lnTo>
                    <a:pt x="62" y="308"/>
                  </a:lnTo>
                  <a:lnTo>
                    <a:pt x="63" y="308"/>
                  </a:lnTo>
                  <a:lnTo>
                    <a:pt x="1335" y="99"/>
                  </a:lnTo>
                  <a:lnTo>
                    <a:pt x="1337" y="99"/>
                  </a:lnTo>
                  <a:lnTo>
                    <a:pt x="1340" y="97"/>
                  </a:lnTo>
                  <a:lnTo>
                    <a:pt x="1343" y="95"/>
                  </a:lnTo>
                  <a:lnTo>
                    <a:pt x="1345" y="94"/>
                  </a:lnTo>
                  <a:lnTo>
                    <a:pt x="1357" y="81"/>
                  </a:lnTo>
                  <a:lnTo>
                    <a:pt x="1363" y="67"/>
                  </a:lnTo>
                  <a:lnTo>
                    <a:pt x="1367" y="53"/>
                  </a:lnTo>
                  <a:lnTo>
                    <a:pt x="1366" y="40"/>
                  </a:lnTo>
                  <a:lnTo>
                    <a:pt x="1362" y="30"/>
                  </a:lnTo>
                  <a:lnTo>
                    <a:pt x="1356" y="22"/>
                  </a:lnTo>
                  <a:lnTo>
                    <a:pt x="1349" y="15"/>
                  </a:lnTo>
                  <a:lnTo>
                    <a:pt x="1341" y="10"/>
                  </a:lnTo>
                  <a:lnTo>
                    <a:pt x="1333" y="5"/>
                  </a:lnTo>
                  <a:lnTo>
                    <a:pt x="1327" y="2"/>
                  </a:lnTo>
                  <a:lnTo>
                    <a:pt x="1322" y="1"/>
                  </a:lnTo>
                  <a:lnTo>
                    <a:pt x="1319" y="0"/>
                  </a:lnTo>
                  <a:lnTo>
                    <a:pt x="1316" y="0"/>
                  </a:lnTo>
                  <a:lnTo>
                    <a:pt x="1315" y="0"/>
                  </a:lnTo>
                  <a:lnTo>
                    <a:pt x="1313" y="0"/>
                  </a:lnTo>
                  <a:lnTo>
                    <a:pt x="13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32" name="Freeform 1108">
              <a:extLst>
                <a:ext uri="{FF2B5EF4-FFF2-40B4-BE49-F238E27FC236}">
                  <a16:creationId xmlns:a16="http://schemas.microsoft.com/office/drawing/2014/main" id="{37CC24A8-D190-4D7B-B50E-BDBE078700E5}"/>
                </a:ext>
              </a:extLst>
            </p:cNvPr>
            <p:cNvSpPr>
              <a:spLocks/>
            </p:cNvSpPr>
            <p:nvPr/>
          </p:nvSpPr>
          <p:spPr bwMode="auto">
            <a:xfrm>
              <a:off x="494" y="2735"/>
              <a:ext cx="295" cy="52"/>
            </a:xfrm>
            <a:custGeom>
              <a:avLst/>
              <a:gdLst>
                <a:gd name="T0" fmla="*/ 0 w 1288"/>
                <a:gd name="T1" fmla="*/ 0 h 229"/>
                <a:gd name="T2" fmla="*/ 0 w 1288"/>
                <a:gd name="T3" fmla="*/ 0 h 229"/>
                <a:gd name="T4" fmla="*/ 0 w 1288"/>
                <a:gd name="T5" fmla="*/ 0 h 229"/>
                <a:gd name="T6" fmla="*/ 0 w 1288"/>
                <a:gd name="T7" fmla="*/ 0 h 229"/>
                <a:gd name="T8" fmla="*/ 0 w 1288"/>
                <a:gd name="T9" fmla="*/ 0 h 229"/>
                <a:gd name="T10" fmla="*/ 0 w 1288"/>
                <a:gd name="T11" fmla="*/ 0 h 229"/>
                <a:gd name="T12" fmla="*/ 0 w 1288"/>
                <a:gd name="T13" fmla="*/ 0 h 229"/>
                <a:gd name="T14" fmla="*/ 0 w 1288"/>
                <a:gd name="T15" fmla="*/ 0 h 229"/>
                <a:gd name="T16" fmla="*/ 0 w 1288"/>
                <a:gd name="T17" fmla="*/ 0 h 229"/>
                <a:gd name="T18" fmla="*/ 0 w 1288"/>
                <a:gd name="T19" fmla="*/ 0 h 229"/>
                <a:gd name="T20" fmla="*/ 0 w 1288"/>
                <a:gd name="T21" fmla="*/ 0 h 229"/>
                <a:gd name="T22" fmla="*/ 0 w 1288"/>
                <a:gd name="T23" fmla="*/ 0 h 229"/>
                <a:gd name="T24" fmla="*/ 0 w 1288"/>
                <a:gd name="T25" fmla="*/ 0 h 229"/>
                <a:gd name="T26" fmla="*/ 0 w 1288"/>
                <a:gd name="T27" fmla="*/ 0 h 229"/>
                <a:gd name="T28" fmla="*/ 0 w 1288"/>
                <a:gd name="T29" fmla="*/ 0 h 229"/>
                <a:gd name="T30" fmla="*/ 0 w 1288"/>
                <a:gd name="T31" fmla="*/ 0 h 229"/>
                <a:gd name="T32" fmla="*/ 0 w 1288"/>
                <a:gd name="T33" fmla="*/ 0 h 229"/>
                <a:gd name="T34" fmla="*/ 0 w 1288"/>
                <a:gd name="T35" fmla="*/ 0 h 229"/>
                <a:gd name="T36" fmla="*/ 0 w 1288"/>
                <a:gd name="T37" fmla="*/ 0 h 229"/>
                <a:gd name="T38" fmla="*/ 0 w 1288"/>
                <a:gd name="T39" fmla="*/ 0 h 229"/>
                <a:gd name="T40" fmla="*/ 0 w 1288"/>
                <a:gd name="T41" fmla="*/ 0 h 229"/>
                <a:gd name="T42" fmla="*/ 0 w 1288"/>
                <a:gd name="T43" fmla="*/ 0 h 229"/>
                <a:gd name="T44" fmla="*/ 0 w 1288"/>
                <a:gd name="T45" fmla="*/ 0 h 229"/>
                <a:gd name="T46" fmla="*/ 0 w 1288"/>
                <a:gd name="T47" fmla="*/ 0 h 229"/>
                <a:gd name="T48" fmla="*/ 0 w 1288"/>
                <a:gd name="T49" fmla="*/ 0 h 229"/>
                <a:gd name="T50" fmla="*/ 0 w 1288"/>
                <a:gd name="T51" fmla="*/ 0 h 229"/>
                <a:gd name="T52" fmla="*/ 0 w 1288"/>
                <a:gd name="T53" fmla="*/ 0 h 229"/>
                <a:gd name="T54" fmla="*/ 0 w 1288"/>
                <a:gd name="T55" fmla="*/ 0 h 229"/>
                <a:gd name="T56" fmla="*/ 0 w 1288"/>
                <a:gd name="T57" fmla="*/ 0 h 229"/>
                <a:gd name="T58" fmla="*/ 0 w 1288"/>
                <a:gd name="T59" fmla="*/ 0 h 229"/>
                <a:gd name="T60" fmla="*/ 0 w 1288"/>
                <a:gd name="T61" fmla="*/ 0 h 229"/>
                <a:gd name="T62" fmla="*/ 0 w 1288"/>
                <a:gd name="T63" fmla="*/ 0 h 229"/>
                <a:gd name="T64" fmla="*/ 0 w 1288"/>
                <a:gd name="T65" fmla="*/ 0 h 229"/>
                <a:gd name="T66" fmla="*/ 0 w 1288"/>
                <a:gd name="T67" fmla="*/ 0 h 229"/>
                <a:gd name="T68" fmla="*/ 0 w 1288"/>
                <a:gd name="T69" fmla="*/ 0 h 229"/>
                <a:gd name="T70" fmla="*/ 0 w 1288"/>
                <a:gd name="T71" fmla="*/ 0 h 229"/>
                <a:gd name="T72" fmla="*/ 0 w 1288"/>
                <a:gd name="T73" fmla="*/ 0 h 229"/>
                <a:gd name="T74" fmla="*/ 0 w 1288"/>
                <a:gd name="T75" fmla="*/ 0 h 229"/>
                <a:gd name="T76" fmla="*/ 0 w 1288"/>
                <a:gd name="T77" fmla="*/ 0 h 229"/>
                <a:gd name="T78" fmla="*/ 0 w 1288"/>
                <a:gd name="T79" fmla="*/ 0 h 229"/>
                <a:gd name="T80" fmla="*/ 0 w 1288"/>
                <a:gd name="T81" fmla="*/ 0 h 229"/>
                <a:gd name="T82" fmla="*/ 0 w 1288"/>
                <a:gd name="T83" fmla="*/ 0 h 229"/>
                <a:gd name="T84" fmla="*/ 0 w 1288"/>
                <a:gd name="T85" fmla="*/ 0 h 229"/>
                <a:gd name="T86" fmla="*/ 0 w 1288"/>
                <a:gd name="T87" fmla="*/ 0 h 22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88"/>
                <a:gd name="T133" fmla="*/ 0 h 229"/>
                <a:gd name="T134" fmla="*/ 1288 w 1288"/>
                <a:gd name="T135" fmla="*/ 229 h 22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88" h="229">
                  <a:moveTo>
                    <a:pt x="1272" y="0"/>
                  </a:moveTo>
                  <a:lnTo>
                    <a:pt x="1277" y="3"/>
                  </a:lnTo>
                  <a:lnTo>
                    <a:pt x="1283" y="5"/>
                  </a:lnTo>
                  <a:lnTo>
                    <a:pt x="1287" y="8"/>
                  </a:lnTo>
                  <a:lnTo>
                    <a:pt x="1288" y="11"/>
                  </a:lnTo>
                  <a:lnTo>
                    <a:pt x="1288" y="12"/>
                  </a:lnTo>
                  <a:lnTo>
                    <a:pt x="1287" y="14"/>
                  </a:lnTo>
                  <a:lnTo>
                    <a:pt x="1284" y="17"/>
                  </a:lnTo>
                  <a:lnTo>
                    <a:pt x="1281" y="21"/>
                  </a:lnTo>
                  <a:lnTo>
                    <a:pt x="1276" y="22"/>
                  </a:lnTo>
                  <a:lnTo>
                    <a:pt x="1264" y="24"/>
                  </a:lnTo>
                  <a:lnTo>
                    <a:pt x="1248" y="26"/>
                  </a:lnTo>
                  <a:lnTo>
                    <a:pt x="1223" y="30"/>
                  </a:lnTo>
                  <a:lnTo>
                    <a:pt x="1194" y="35"/>
                  </a:lnTo>
                  <a:lnTo>
                    <a:pt x="1160" y="41"/>
                  </a:lnTo>
                  <a:lnTo>
                    <a:pt x="1121" y="47"/>
                  </a:lnTo>
                  <a:lnTo>
                    <a:pt x="1080" y="55"/>
                  </a:lnTo>
                  <a:lnTo>
                    <a:pt x="1033" y="63"/>
                  </a:lnTo>
                  <a:lnTo>
                    <a:pt x="985" y="70"/>
                  </a:lnTo>
                  <a:lnTo>
                    <a:pt x="933" y="78"/>
                  </a:lnTo>
                  <a:lnTo>
                    <a:pt x="878" y="87"/>
                  </a:lnTo>
                  <a:lnTo>
                    <a:pt x="822" y="96"/>
                  </a:lnTo>
                  <a:lnTo>
                    <a:pt x="765" y="107"/>
                  </a:lnTo>
                  <a:lnTo>
                    <a:pt x="707" y="116"/>
                  </a:lnTo>
                  <a:lnTo>
                    <a:pt x="649" y="125"/>
                  </a:lnTo>
                  <a:lnTo>
                    <a:pt x="590" y="135"/>
                  </a:lnTo>
                  <a:lnTo>
                    <a:pt x="532" y="145"/>
                  </a:lnTo>
                  <a:lnTo>
                    <a:pt x="475" y="154"/>
                  </a:lnTo>
                  <a:lnTo>
                    <a:pt x="420" y="163"/>
                  </a:lnTo>
                  <a:lnTo>
                    <a:pt x="365" y="172"/>
                  </a:lnTo>
                  <a:lnTo>
                    <a:pt x="314" y="181"/>
                  </a:lnTo>
                  <a:lnTo>
                    <a:pt x="265" y="189"/>
                  </a:lnTo>
                  <a:lnTo>
                    <a:pt x="219" y="197"/>
                  </a:lnTo>
                  <a:lnTo>
                    <a:pt x="177" y="203"/>
                  </a:lnTo>
                  <a:lnTo>
                    <a:pt x="139" y="210"/>
                  </a:lnTo>
                  <a:lnTo>
                    <a:pt x="106" y="215"/>
                  </a:lnTo>
                  <a:lnTo>
                    <a:pt x="78" y="220"/>
                  </a:lnTo>
                  <a:lnTo>
                    <a:pt x="54" y="224"/>
                  </a:lnTo>
                  <a:lnTo>
                    <a:pt x="37" y="226"/>
                  </a:lnTo>
                  <a:lnTo>
                    <a:pt x="26" y="228"/>
                  </a:lnTo>
                  <a:lnTo>
                    <a:pt x="22" y="229"/>
                  </a:lnTo>
                  <a:lnTo>
                    <a:pt x="14" y="228"/>
                  </a:lnTo>
                  <a:lnTo>
                    <a:pt x="7" y="225"/>
                  </a:lnTo>
                  <a:lnTo>
                    <a:pt x="2" y="223"/>
                  </a:lnTo>
                  <a:lnTo>
                    <a:pt x="0" y="220"/>
                  </a:lnTo>
                  <a:lnTo>
                    <a:pt x="0" y="219"/>
                  </a:lnTo>
                  <a:lnTo>
                    <a:pt x="0" y="216"/>
                  </a:lnTo>
                  <a:lnTo>
                    <a:pt x="2" y="212"/>
                  </a:lnTo>
                  <a:lnTo>
                    <a:pt x="6" y="206"/>
                  </a:lnTo>
                  <a:lnTo>
                    <a:pt x="13" y="198"/>
                  </a:lnTo>
                  <a:lnTo>
                    <a:pt x="18" y="197"/>
                  </a:lnTo>
                  <a:lnTo>
                    <a:pt x="29" y="195"/>
                  </a:lnTo>
                  <a:lnTo>
                    <a:pt x="46" y="193"/>
                  </a:lnTo>
                  <a:lnTo>
                    <a:pt x="70" y="189"/>
                  </a:lnTo>
                  <a:lnTo>
                    <a:pt x="100" y="184"/>
                  </a:lnTo>
                  <a:lnTo>
                    <a:pt x="134" y="178"/>
                  </a:lnTo>
                  <a:lnTo>
                    <a:pt x="171" y="173"/>
                  </a:lnTo>
                  <a:lnTo>
                    <a:pt x="214" y="167"/>
                  </a:lnTo>
                  <a:lnTo>
                    <a:pt x="260" y="159"/>
                  </a:lnTo>
                  <a:lnTo>
                    <a:pt x="309" y="151"/>
                  </a:lnTo>
                  <a:lnTo>
                    <a:pt x="361" y="143"/>
                  </a:lnTo>
                  <a:lnTo>
                    <a:pt x="415" y="134"/>
                  </a:lnTo>
                  <a:lnTo>
                    <a:pt x="471" y="126"/>
                  </a:lnTo>
                  <a:lnTo>
                    <a:pt x="528" y="117"/>
                  </a:lnTo>
                  <a:lnTo>
                    <a:pt x="585" y="108"/>
                  </a:lnTo>
                  <a:lnTo>
                    <a:pt x="644" y="99"/>
                  </a:lnTo>
                  <a:lnTo>
                    <a:pt x="702" y="90"/>
                  </a:lnTo>
                  <a:lnTo>
                    <a:pt x="761" y="81"/>
                  </a:lnTo>
                  <a:lnTo>
                    <a:pt x="817" y="72"/>
                  </a:lnTo>
                  <a:lnTo>
                    <a:pt x="873" y="63"/>
                  </a:lnTo>
                  <a:lnTo>
                    <a:pt x="926" y="55"/>
                  </a:lnTo>
                  <a:lnTo>
                    <a:pt x="978" y="46"/>
                  </a:lnTo>
                  <a:lnTo>
                    <a:pt x="1028" y="38"/>
                  </a:lnTo>
                  <a:lnTo>
                    <a:pt x="1073" y="31"/>
                  </a:lnTo>
                  <a:lnTo>
                    <a:pt x="1115" y="25"/>
                  </a:lnTo>
                  <a:lnTo>
                    <a:pt x="1154" y="18"/>
                  </a:lnTo>
                  <a:lnTo>
                    <a:pt x="1186" y="13"/>
                  </a:lnTo>
                  <a:lnTo>
                    <a:pt x="1216" y="9"/>
                  </a:lnTo>
                  <a:lnTo>
                    <a:pt x="1238" y="5"/>
                  </a:lnTo>
                  <a:lnTo>
                    <a:pt x="1257" y="3"/>
                  </a:lnTo>
                  <a:lnTo>
                    <a:pt x="1268" y="1"/>
                  </a:lnTo>
                  <a:lnTo>
                    <a:pt x="1272"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33" name="Freeform 1109">
              <a:extLst>
                <a:ext uri="{FF2B5EF4-FFF2-40B4-BE49-F238E27FC236}">
                  <a16:creationId xmlns:a16="http://schemas.microsoft.com/office/drawing/2014/main" id="{974BCA46-E3AD-4CC3-AF1A-07C337620423}"/>
                </a:ext>
              </a:extLst>
            </p:cNvPr>
            <p:cNvSpPr>
              <a:spLocks/>
            </p:cNvSpPr>
            <p:nvPr/>
          </p:nvSpPr>
          <p:spPr bwMode="auto">
            <a:xfrm>
              <a:off x="487" y="2770"/>
              <a:ext cx="77" cy="108"/>
            </a:xfrm>
            <a:custGeom>
              <a:avLst/>
              <a:gdLst>
                <a:gd name="T0" fmla="*/ 0 w 336"/>
                <a:gd name="T1" fmla="*/ 0 h 471"/>
                <a:gd name="T2" fmla="*/ 0 w 336"/>
                <a:gd name="T3" fmla="*/ 0 h 471"/>
                <a:gd name="T4" fmla="*/ 0 w 336"/>
                <a:gd name="T5" fmla="*/ 0 h 471"/>
                <a:gd name="T6" fmla="*/ 0 w 336"/>
                <a:gd name="T7" fmla="*/ 0 h 471"/>
                <a:gd name="T8" fmla="*/ 0 w 336"/>
                <a:gd name="T9" fmla="*/ 0 h 471"/>
                <a:gd name="T10" fmla="*/ 0 w 336"/>
                <a:gd name="T11" fmla="*/ 0 h 471"/>
                <a:gd name="T12" fmla="*/ 0 w 336"/>
                <a:gd name="T13" fmla="*/ 0 h 471"/>
                <a:gd name="T14" fmla="*/ 0 w 336"/>
                <a:gd name="T15" fmla="*/ 0 h 471"/>
                <a:gd name="T16" fmla="*/ 0 w 336"/>
                <a:gd name="T17" fmla="*/ 0 h 471"/>
                <a:gd name="T18" fmla="*/ 0 w 336"/>
                <a:gd name="T19" fmla="*/ 0 h 471"/>
                <a:gd name="T20" fmla="*/ 0 w 336"/>
                <a:gd name="T21" fmla="*/ 0 h 471"/>
                <a:gd name="T22" fmla="*/ 0 w 336"/>
                <a:gd name="T23" fmla="*/ 0 h 471"/>
                <a:gd name="T24" fmla="*/ 0 w 336"/>
                <a:gd name="T25" fmla="*/ 0 h 471"/>
                <a:gd name="T26" fmla="*/ 0 w 336"/>
                <a:gd name="T27" fmla="*/ 0 h 471"/>
                <a:gd name="T28" fmla="*/ 0 w 336"/>
                <a:gd name="T29" fmla="*/ 0 h 471"/>
                <a:gd name="T30" fmla="*/ 0 w 336"/>
                <a:gd name="T31" fmla="*/ 0 h 471"/>
                <a:gd name="T32" fmla="*/ 0 w 336"/>
                <a:gd name="T33" fmla="*/ 0 h 471"/>
                <a:gd name="T34" fmla="*/ 0 w 336"/>
                <a:gd name="T35" fmla="*/ 0 h 471"/>
                <a:gd name="T36" fmla="*/ 0 w 336"/>
                <a:gd name="T37" fmla="*/ 0 h 4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6"/>
                <a:gd name="T58" fmla="*/ 0 h 471"/>
                <a:gd name="T59" fmla="*/ 336 w 336"/>
                <a:gd name="T60" fmla="*/ 471 h 4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6" h="471">
                  <a:moveTo>
                    <a:pt x="300" y="8"/>
                  </a:moveTo>
                  <a:lnTo>
                    <a:pt x="3" y="441"/>
                  </a:lnTo>
                  <a:lnTo>
                    <a:pt x="0" y="449"/>
                  </a:lnTo>
                  <a:lnTo>
                    <a:pt x="0" y="455"/>
                  </a:lnTo>
                  <a:lnTo>
                    <a:pt x="3" y="463"/>
                  </a:lnTo>
                  <a:lnTo>
                    <a:pt x="8" y="468"/>
                  </a:lnTo>
                  <a:lnTo>
                    <a:pt x="16" y="471"/>
                  </a:lnTo>
                  <a:lnTo>
                    <a:pt x="22" y="471"/>
                  </a:lnTo>
                  <a:lnTo>
                    <a:pt x="30" y="468"/>
                  </a:lnTo>
                  <a:lnTo>
                    <a:pt x="35" y="463"/>
                  </a:lnTo>
                  <a:lnTo>
                    <a:pt x="332" y="31"/>
                  </a:lnTo>
                  <a:lnTo>
                    <a:pt x="335" y="23"/>
                  </a:lnTo>
                  <a:lnTo>
                    <a:pt x="336" y="16"/>
                  </a:lnTo>
                  <a:lnTo>
                    <a:pt x="332" y="9"/>
                  </a:lnTo>
                  <a:lnTo>
                    <a:pt x="327" y="3"/>
                  </a:lnTo>
                  <a:lnTo>
                    <a:pt x="319" y="0"/>
                  </a:lnTo>
                  <a:lnTo>
                    <a:pt x="313" y="0"/>
                  </a:lnTo>
                  <a:lnTo>
                    <a:pt x="305" y="3"/>
                  </a:lnTo>
                  <a:lnTo>
                    <a:pt x="30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34" name="Freeform 1110">
              <a:extLst>
                <a:ext uri="{FF2B5EF4-FFF2-40B4-BE49-F238E27FC236}">
                  <a16:creationId xmlns:a16="http://schemas.microsoft.com/office/drawing/2014/main" id="{B95DED5C-E0E8-4796-8821-4B2155834573}"/>
                </a:ext>
              </a:extLst>
            </p:cNvPr>
            <p:cNvSpPr>
              <a:spLocks/>
            </p:cNvSpPr>
            <p:nvPr/>
          </p:nvSpPr>
          <p:spPr bwMode="auto">
            <a:xfrm>
              <a:off x="669" y="2992"/>
              <a:ext cx="27" cy="19"/>
            </a:xfrm>
            <a:custGeom>
              <a:avLst/>
              <a:gdLst>
                <a:gd name="T0" fmla="*/ 0 w 119"/>
                <a:gd name="T1" fmla="*/ 0 h 85"/>
                <a:gd name="T2" fmla="*/ 0 w 119"/>
                <a:gd name="T3" fmla="*/ 0 h 85"/>
                <a:gd name="T4" fmla="*/ 0 w 119"/>
                <a:gd name="T5" fmla="*/ 0 h 85"/>
                <a:gd name="T6" fmla="*/ 0 w 119"/>
                <a:gd name="T7" fmla="*/ 0 h 85"/>
                <a:gd name="T8" fmla="*/ 0 w 119"/>
                <a:gd name="T9" fmla="*/ 0 h 85"/>
                <a:gd name="T10" fmla="*/ 0 w 119"/>
                <a:gd name="T11" fmla="*/ 0 h 85"/>
                <a:gd name="T12" fmla="*/ 0 w 119"/>
                <a:gd name="T13" fmla="*/ 0 h 85"/>
                <a:gd name="T14" fmla="*/ 0 w 119"/>
                <a:gd name="T15" fmla="*/ 0 h 85"/>
                <a:gd name="T16" fmla="*/ 0 w 119"/>
                <a:gd name="T17" fmla="*/ 0 h 85"/>
                <a:gd name="T18" fmla="*/ 0 w 119"/>
                <a:gd name="T19" fmla="*/ 0 h 85"/>
                <a:gd name="T20" fmla="*/ 0 w 119"/>
                <a:gd name="T21" fmla="*/ 0 h 85"/>
                <a:gd name="T22" fmla="*/ 0 w 119"/>
                <a:gd name="T23" fmla="*/ 0 h 85"/>
                <a:gd name="T24" fmla="*/ 0 w 119"/>
                <a:gd name="T25" fmla="*/ 0 h 85"/>
                <a:gd name="T26" fmla="*/ 0 w 119"/>
                <a:gd name="T27" fmla="*/ 0 h 85"/>
                <a:gd name="T28" fmla="*/ 0 w 119"/>
                <a:gd name="T29" fmla="*/ 0 h 85"/>
                <a:gd name="T30" fmla="*/ 0 w 119"/>
                <a:gd name="T31" fmla="*/ 0 h 85"/>
                <a:gd name="T32" fmla="*/ 0 w 119"/>
                <a:gd name="T33" fmla="*/ 0 h 85"/>
                <a:gd name="T34" fmla="*/ 0 w 119"/>
                <a:gd name="T35" fmla="*/ 0 h 85"/>
                <a:gd name="T36" fmla="*/ 0 w 119"/>
                <a:gd name="T37" fmla="*/ 0 h 85"/>
                <a:gd name="T38" fmla="*/ 0 w 119"/>
                <a:gd name="T39" fmla="*/ 0 h 85"/>
                <a:gd name="T40" fmla="*/ 0 w 119"/>
                <a:gd name="T41" fmla="*/ 0 h 85"/>
                <a:gd name="T42" fmla="*/ 0 w 119"/>
                <a:gd name="T43" fmla="*/ 0 h 85"/>
                <a:gd name="T44" fmla="*/ 0 w 119"/>
                <a:gd name="T45" fmla="*/ 0 h 85"/>
                <a:gd name="T46" fmla="*/ 0 w 119"/>
                <a:gd name="T47" fmla="*/ 0 h 85"/>
                <a:gd name="T48" fmla="*/ 0 w 119"/>
                <a:gd name="T49" fmla="*/ 0 h 85"/>
                <a:gd name="T50" fmla="*/ 0 w 119"/>
                <a:gd name="T51" fmla="*/ 0 h 85"/>
                <a:gd name="T52" fmla="*/ 0 w 119"/>
                <a:gd name="T53" fmla="*/ 0 h 85"/>
                <a:gd name="T54" fmla="*/ 0 w 119"/>
                <a:gd name="T55" fmla="*/ 0 h 85"/>
                <a:gd name="T56" fmla="*/ 0 w 119"/>
                <a:gd name="T57" fmla="*/ 0 h 85"/>
                <a:gd name="T58" fmla="*/ 0 w 119"/>
                <a:gd name="T59" fmla="*/ 0 h 85"/>
                <a:gd name="T60" fmla="*/ 0 w 119"/>
                <a:gd name="T61" fmla="*/ 0 h 85"/>
                <a:gd name="T62" fmla="*/ 0 w 119"/>
                <a:gd name="T63" fmla="*/ 0 h 85"/>
                <a:gd name="T64" fmla="*/ 0 w 119"/>
                <a:gd name="T65" fmla="*/ 0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9"/>
                <a:gd name="T100" fmla="*/ 0 h 85"/>
                <a:gd name="T101" fmla="*/ 119 w 119"/>
                <a:gd name="T102" fmla="*/ 85 h 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9" h="85">
                  <a:moveTo>
                    <a:pt x="0" y="43"/>
                  </a:moveTo>
                  <a:lnTo>
                    <a:pt x="2" y="52"/>
                  </a:lnTo>
                  <a:lnTo>
                    <a:pt x="6" y="59"/>
                  </a:lnTo>
                  <a:lnTo>
                    <a:pt x="11" y="67"/>
                  </a:lnTo>
                  <a:lnTo>
                    <a:pt x="17" y="74"/>
                  </a:lnTo>
                  <a:lnTo>
                    <a:pt x="26" y="79"/>
                  </a:lnTo>
                  <a:lnTo>
                    <a:pt x="37" y="83"/>
                  </a:lnTo>
                  <a:lnTo>
                    <a:pt x="49" y="84"/>
                  </a:lnTo>
                  <a:lnTo>
                    <a:pt x="60" y="85"/>
                  </a:lnTo>
                  <a:lnTo>
                    <a:pt x="72" y="84"/>
                  </a:lnTo>
                  <a:lnTo>
                    <a:pt x="84" y="83"/>
                  </a:lnTo>
                  <a:lnTo>
                    <a:pt x="93" y="79"/>
                  </a:lnTo>
                  <a:lnTo>
                    <a:pt x="102" y="74"/>
                  </a:lnTo>
                  <a:lnTo>
                    <a:pt x="108" y="67"/>
                  </a:lnTo>
                  <a:lnTo>
                    <a:pt x="114" y="59"/>
                  </a:lnTo>
                  <a:lnTo>
                    <a:pt x="118" y="52"/>
                  </a:lnTo>
                  <a:lnTo>
                    <a:pt x="119" y="43"/>
                  </a:lnTo>
                  <a:lnTo>
                    <a:pt x="118" y="33"/>
                  </a:lnTo>
                  <a:lnTo>
                    <a:pt x="114" y="26"/>
                  </a:lnTo>
                  <a:lnTo>
                    <a:pt x="108" y="18"/>
                  </a:lnTo>
                  <a:lnTo>
                    <a:pt x="102" y="11"/>
                  </a:lnTo>
                  <a:lnTo>
                    <a:pt x="93" y="6"/>
                  </a:lnTo>
                  <a:lnTo>
                    <a:pt x="84" y="2"/>
                  </a:lnTo>
                  <a:lnTo>
                    <a:pt x="72" y="1"/>
                  </a:lnTo>
                  <a:lnTo>
                    <a:pt x="60" y="0"/>
                  </a:lnTo>
                  <a:lnTo>
                    <a:pt x="49" y="1"/>
                  </a:lnTo>
                  <a:lnTo>
                    <a:pt x="37" y="2"/>
                  </a:lnTo>
                  <a:lnTo>
                    <a:pt x="26" y="6"/>
                  </a:lnTo>
                  <a:lnTo>
                    <a:pt x="17" y="11"/>
                  </a:lnTo>
                  <a:lnTo>
                    <a:pt x="11" y="18"/>
                  </a:lnTo>
                  <a:lnTo>
                    <a:pt x="6" y="26"/>
                  </a:lnTo>
                  <a:lnTo>
                    <a:pt x="2" y="33"/>
                  </a:lnTo>
                  <a:lnTo>
                    <a:pt x="0"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35" name="Freeform 1111">
              <a:extLst>
                <a:ext uri="{FF2B5EF4-FFF2-40B4-BE49-F238E27FC236}">
                  <a16:creationId xmlns:a16="http://schemas.microsoft.com/office/drawing/2014/main" id="{4B5BC746-20E0-4DA3-971D-40DBE4780149}"/>
                </a:ext>
              </a:extLst>
            </p:cNvPr>
            <p:cNvSpPr>
              <a:spLocks/>
            </p:cNvSpPr>
            <p:nvPr/>
          </p:nvSpPr>
          <p:spPr bwMode="auto">
            <a:xfrm>
              <a:off x="351" y="2992"/>
              <a:ext cx="27" cy="19"/>
            </a:xfrm>
            <a:custGeom>
              <a:avLst/>
              <a:gdLst>
                <a:gd name="T0" fmla="*/ 0 w 119"/>
                <a:gd name="T1" fmla="*/ 0 h 84"/>
                <a:gd name="T2" fmla="*/ 0 w 119"/>
                <a:gd name="T3" fmla="*/ 0 h 84"/>
                <a:gd name="T4" fmla="*/ 0 w 119"/>
                <a:gd name="T5" fmla="*/ 0 h 84"/>
                <a:gd name="T6" fmla="*/ 0 w 119"/>
                <a:gd name="T7" fmla="*/ 0 h 84"/>
                <a:gd name="T8" fmla="*/ 0 w 119"/>
                <a:gd name="T9" fmla="*/ 0 h 84"/>
                <a:gd name="T10" fmla="*/ 0 w 119"/>
                <a:gd name="T11" fmla="*/ 0 h 84"/>
                <a:gd name="T12" fmla="*/ 0 w 119"/>
                <a:gd name="T13" fmla="*/ 0 h 84"/>
                <a:gd name="T14" fmla="*/ 0 w 119"/>
                <a:gd name="T15" fmla="*/ 0 h 84"/>
                <a:gd name="T16" fmla="*/ 0 w 119"/>
                <a:gd name="T17" fmla="*/ 0 h 84"/>
                <a:gd name="T18" fmla="*/ 0 w 119"/>
                <a:gd name="T19" fmla="*/ 0 h 84"/>
                <a:gd name="T20" fmla="*/ 0 w 119"/>
                <a:gd name="T21" fmla="*/ 0 h 84"/>
                <a:gd name="T22" fmla="*/ 0 w 119"/>
                <a:gd name="T23" fmla="*/ 0 h 84"/>
                <a:gd name="T24" fmla="*/ 0 w 119"/>
                <a:gd name="T25" fmla="*/ 0 h 84"/>
                <a:gd name="T26" fmla="*/ 0 w 119"/>
                <a:gd name="T27" fmla="*/ 0 h 84"/>
                <a:gd name="T28" fmla="*/ 0 w 119"/>
                <a:gd name="T29" fmla="*/ 0 h 84"/>
                <a:gd name="T30" fmla="*/ 0 w 119"/>
                <a:gd name="T31" fmla="*/ 0 h 84"/>
                <a:gd name="T32" fmla="*/ 0 w 119"/>
                <a:gd name="T33" fmla="*/ 0 h 84"/>
                <a:gd name="T34" fmla="*/ 0 w 119"/>
                <a:gd name="T35" fmla="*/ 0 h 84"/>
                <a:gd name="T36" fmla="*/ 0 w 119"/>
                <a:gd name="T37" fmla="*/ 0 h 84"/>
                <a:gd name="T38" fmla="*/ 0 w 119"/>
                <a:gd name="T39" fmla="*/ 0 h 84"/>
                <a:gd name="T40" fmla="*/ 0 w 119"/>
                <a:gd name="T41" fmla="*/ 0 h 84"/>
                <a:gd name="T42" fmla="*/ 0 w 119"/>
                <a:gd name="T43" fmla="*/ 0 h 84"/>
                <a:gd name="T44" fmla="*/ 0 w 119"/>
                <a:gd name="T45" fmla="*/ 0 h 84"/>
                <a:gd name="T46" fmla="*/ 0 w 119"/>
                <a:gd name="T47" fmla="*/ 0 h 84"/>
                <a:gd name="T48" fmla="*/ 0 w 119"/>
                <a:gd name="T49" fmla="*/ 0 h 84"/>
                <a:gd name="T50" fmla="*/ 0 w 119"/>
                <a:gd name="T51" fmla="*/ 0 h 84"/>
                <a:gd name="T52" fmla="*/ 0 w 119"/>
                <a:gd name="T53" fmla="*/ 0 h 84"/>
                <a:gd name="T54" fmla="*/ 0 w 119"/>
                <a:gd name="T55" fmla="*/ 0 h 84"/>
                <a:gd name="T56" fmla="*/ 0 w 119"/>
                <a:gd name="T57" fmla="*/ 0 h 84"/>
                <a:gd name="T58" fmla="*/ 0 w 119"/>
                <a:gd name="T59" fmla="*/ 0 h 84"/>
                <a:gd name="T60" fmla="*/ 0 w 119"/>
                <a:gd name="T61" fmla="*/ 0 h 84"/>
                <a:gd name="T62" fmla="*/ 0 w 119"/>
                <a:gd name="T63" fmla="*/ 0 h 84"/>
                <a:gd name="T64" fmla="*/ 0 w 119"/>
                <a:gd name="T65" fmla="*/ 0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9"/>
                <a:gd name="T100" fmla="*/ 0 h 84"/>
                <a:gd name="T101" fmla="*/ 119 w 119"/>
                <a:gd name="T102" fmla="*/ 84 h 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9" h="84">
                  <a:moveTo>
                    <a:pt x="0" y="43"/>
                  </a:moveTo>
                  <a:lnTo>
                    <a:pt x="2" y="52"/>
                  </a:lnTo>
                  <a:lnTo>
                    <a:pt x="6" y="59"/>
                  </a:lnTo>
                  <a:lnTo>
                    <a:pt x="11" y="66"/>
                  </a:lnTo>
                  <a:lnTo>
                    <a:pt x="17" y="72"/>
                  </a:lnTo>
                  <a:lnTo>
                    <a:pt x="26" y="78"/>
                  </a:lnTo>
                  <a:lnTo>
                    <a:pt x="35" y="82"/>
                  </a:lnTo>
                  <a:lnTo>
                    <a:pt x="47" y="83"/>
                  </a:lnTo>
                  <a:lnTo>
                    <a:pt x="59" y="84"/>
                  </a:lnTo>
                  <a:lnTo>
                    <a:pt x="71" y="83"/>
                  </a:lnTo>
                  <a:lnTo>
                    <a:pt x="82" y="82"/>
                  </a:lnTo>
                  <a:lnTo>
                    <a:pt x="93" y="78"/>
                  </a:lnTo>
                  <a:lnTo>
                    <a:pt x="102" y="72"/>
                  </a:lnTo>
                  <a:lnTo>
                    <a:pt x="108" y="66"/>
                  </a:lnTo>
                  <a:lnTo>
                    <a:pt x="114" y="59"/>
                  </a:lnTo>
                  <a:lnTo>
                    <a:pt x="117" y="52"/>
                  </a:lnTo>
                  <a:lnTo>
                    <a:pt x="119" y="43"/>
                  </a:lnTo>
                  <a:lnTo>
                    <a:pt x="117" y="33"/>
                  </a:lnTo>
                  <a:lnTo>
                    <a:pt x="114" y="26"/>
                  </a:lnTo>
                  <a:lnTo>
                    <a:pt x="108" y="18"/>
                  </a:lnTo>
                  <a:lnTo>
                    <a:pt x="102" y="11"/>
                  </a:lnTo>
                  <a:lnTo>
                    <a:pt x="93" y="6"/>
                  </a:lnTo>
                  <a:lnTo>
                    <a:pt x="82" y="2"/>
                  </a:lnTo>
                  <a:lnTo>
                    <a:pt x="71" y="1"/>
                  </a:lnTo>
                  <a:lnTo>
                    <a:pt x="59" y="0"/>
                  </a:lnTo>
                  <a:lnTo>
                    <a:pt x="47" y="1"/>
                  </a:lnTo>
                  <a:lnTo>
                    <a:pt x="35" y="2"/>
                  </a:lnTo>
                  <a:lnTo>
                    <a:pt x="26" y="6"/>
                  </a:lnTo>
                  <a:lnTo>
                    <a:pt x="17" y="11"/>
                  </a:lnTo>
                  <a:lnTo>
                    <a:pt x="11" y="18"/>
                  </a:lnTo>
                  <a:lnTo>
                    <a:pt x="6" y="26"/>
                  </a:lnTo>
                  <a:lnTo>
                    <a:pt x="2" y="33"/>
                  </a:lnTo>
                  <a:lnTo>
                    <a:pt x="0"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36" name="Freeform 1112">
              <a:extLst>
                <a:ext uri="{FF2B5EF4-FFF2-40B4-BE49-F238E27FC236}">
                  <a16:creationId xmlns:a16="http://schemas.microsoft.com/office/drawing/2014/main" id="{B98B8DB0-9D05-41AB-87BA-07C52AFD6B7B}"/>
                </a:ext>
              </a:extLst>
            </p:cNvPr>
            <p:cNvSpPr>
              <a:spLocks/>
            </p:cNvSpPr>
            <p:nvPr/>
          </p:nvSpPr>
          <p:spPr bwMode="auto">
            <a:xfrm>
              <a:off x="786" y="2993"/>
              <a:ext cx="27" cy="19"/>
            </a:xfrm>
            <a:custGeom>
              <a:avLst/>
              <a:gdLst>
                <a:gd name="T0" fmla="*/ 0 w 118"/>
                <a:gd name="T1" fmla="*/ 0 h 84"/>
                <a:gd name="T2" fmla="*/ 0 w 118"/>
                <a:gd name="T3" fmla="*/ 0 h 84"/>
                <a:gd name="T4" fmla="*/ 0 w 118"/>
                <a:gd name="T5" fmla="*/ 0 h 84"/>
                <a:gd name="T6" fmla="*/ 0 w 118"/>
                <a:gd name="T7" fmla="*/ 0 h 84"/>
                <a:gd name="T8" fmla="*/ 0 w 118"/>
                <a:gd name="T9" fmla="*/ 0 h 84"/>
                <a:gd name="T10" fmla="*/ 0 w 118"/>
                <a:gd name="T11" fmla="*/ 0 h 84"/>
                <a:gd name="T12" fmla="*/ 0 w 118"/>
                <a:gd name="T13" fmla="*/ 0 h 84"/>
                <a:gd name="T14" fmla="*/ 0 w 118"/>
                <a:gd name="T15" fmla="*/ 0 h 84"/>
                <a:gd name="T16" fmla="*/ 0 w 118"/>
                <a:gd name="T17" fmla="*/ 0 h 84"/>
                <a:gd name="T18" fmla="*/ 0 w 118"/>
                <a:gd name="T19" fmla="*/ 0 h 84"/>
                <a:gd name="T20" fmla="*/ 0 w 118"/>
                <a:gd name="T21" fmla="*/ 0 h 84"/>
                <a:gd name="T22" fmla="*/ 0 w 118"/>
                <a:gd name="T23" fmla="*/ 0 h 84"/>
                <a:gd name="T24" fmla="*/ 0 w 118"/>
                <a:gd name="T25" fmla="*/ 0 h 84"/>
                <a:gd name="T26" fmla="*/ 0 w 118"/>
                <a:gd name="T27" fmla="*/ 0 h 84"/>
                <a:gd name="T28" fmla="*/ 0 w 118"/>
                <a:gd name="T29" fmla="*/ 0 h 84"/>
                <a:gd name="T30" fmla="*/ 0 w 118"/>
                <a:gd name="T31" fmla="*/ 0 h 84"/>
                <a:gd name="T32" fmla="*/ 0 w 118"/>
                <a:gd name="T33" fmla="*/ 0 h 84"/>
                <a:gd name="T34" fmla="*/ 0 w 118"/>
                <a:gd name="T35" fmla="*/ 0 h 84"/>
                <a:gd name="T36" fmla="*/ 0 w 118"/>
                <a:gd name="T37" fmla="*/ 0 h 84"/>
                <a:gd name="T38" fmla="*/ 0 w 118"/>
                <a:gd name="T39" fmla="*/ 0 h 84"/>
                <a:gd name="T40" fmla="*/ 0 w 118"/>
                <a:gd name="T41" fmla="*/ 0 h 84"/>
                <a:gd name="T42" fmla="*/ 0 w 118"/>
                <a:gd name="T43" fmla="*/ 0 h 84"/>
                <a:gd name="T44" fmla="*/ 0 w 118"/>
                <a:gd name="T45" fmla="*/ 0 h 84"/>
                <a:gd name="T46" fmla="*/ 0 w 118"/>
                <a:gd name="T47" fmla="*/ 0 h 84"/>
                <a:gd name="T48" fmla="*/ 0 w 118"/>
                <a:gd name="T49" fmla="*/ 0 h 84"/>
                <a:gd name="T50" fmla="*/ 0 w 118"/>
                <a:gd name="T51" fmla="*/ 0 h 84"/>
                <a:gd name="T52" fmla="*/ 0 w 118"/>
                <a:gd name="T53" fmla="*/ 0 h 84"/>
                <a:gd name="T54" fmla="*/ 0 w 118"/>
                <a:gd name="T55" fmla="*/ 0 h 84"/>
                <a:gd name="T56" fmla="*/ 0 w 118"/>
                <a:gd name="T57" fmla="*/ 0 h 84"/>
                <a:gd name="T58" fmla="*/ 0 w 118"/>
                <a:gd name="T59" fmla="*/ 0 h 84"/>
                <a:gd name="T60" fmla="*/ 0 w 118"/>
                <a:gd name="T61" fmla="*/ 0 h 84"/>
                <a:gd name="T62" fmla="*/ 0 w 118"/>
                <a:gd name="T63" fmla="*/ 0 h 84"/>
                <a:gd name="T64" fmla="*/ 0 w 118"/>
                <a:gd name="T65" fmla="*/ 0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8"/>
                <a:gd name="T100" fmla="*/ 0 h 84"/>
                <a:gd name="T101" fmla="*/ 118 w 118"/>
                <a:gd name="T102" fmla="*/ 84 h 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8" h="84">
                  <a:moveTo>
                    <a:pt x="0" y="41"/>
                  </a:moveTo>
                  <a:lnTo>
                    <a:pt x="1" y="50"/>
                  </a:lnTo>
                  <a:lnTo>
                    <a:pt x="5" y="58"/>
                  </a:lnTo>
                  <a:lnTo>
                    <a:pt x="10" y="66"/>
                  </a:lnTo>
                  <a:lnTo>
                    <a:pt x="16" y="72"/>
                  </a:lnTo>
                  <a:lnTo>
                    <a:pt x="26" y="78"/>
                  </a:lnTo>
                  <a:lnTo>
                    <a:pt x="35" y="81"/>
                  </a:lnTo>
                  <a:lnTo>
                    <a:pt x="46" y="83"/>
                  </a:lnTo>
                  <a:lnTo>
                    <a:pt x="58" y="84"/>
                  </a:lnTo>
                  <a:lnTo>
                    <a:pt x="70" y="83"/>
                  </a:lnTo>
                  <a:lnTo>
                    <a:pt x="82" y="81"/>
                  </a:lnTo>
                  <a:lnTo>
                    <a:pt x="92" y="78"/>
                  </a:lnTo>
                  <a:lnTo>
                    <a:pt x="101" y="72"/>
                  </a:lnTo>
                  <a:lnTo>
                    <a:pt x="108" y="66"/>
                  </a:lnTo>
                  <a:lnTo>
                    <a:pt x="113" y="58"/>
                  </a:lnTo>
                  <a:lnTo>
                    <a:pt x="117" y="50"/>
                  </a:lnTo>
                  <a:lnTo>
                    <a:pt x="118" y="41"/>
                  </a:lnTo>
                  <a:lnTo>
                    <a:pt x="117" y="32"/>
                  </a:lnTo>
                  <a:lnTo>
                    <a:pt x="113" y="24"/>
                  </a:lnTo>
                  <a:lnTo>
                    <a:pt x="108" y="18"/>
                  </a:lnTo>
                  <a:lnTo>
                    <a:pt x="101" y="11"/>
                  </a:lnTo>
                  <a:lnTo>
                    <a:pt x="92" y="6"/>
                  </a:lnTo>
                  <a:lnTo>
                    <a:pt x="82" y="2"/>
                  </a:lnTo>
                  <a:lnTo>
                    <a:pt x="70" y="1"/>
                  </a:lnTo>
                  <a:lnTo>
                    <a:pt x="58" y="0"/>
                  </a:lnTo>
                  <a:lnTo>
                    <a:pt x="46" y="1"/>
                  </a:lnTo>
                  <a:lnTo>
                    <a:pt x="35" y="2"/>
                  </a:lnTo>
                  <a:lnTo>
                    <a:pt x="26" y="6"/>
                  </a:lnTo>
                  <a:lnTo>
                    <a:pt x="16" y="11"/>
                  </a:lnTo>
                  <a:lnTo>
                    <a:pt x="10" y="18"/>
                  </a:lnTo>
                  <a:lnTo>
                    <a:pt x="5" y="24"/>
                  </a:lnTo>
                  <a:lnTo>
                    <a:pt x="1" y="32"/>
                  </a:lnTo>
                  <a:lnTo>
                    <a:pt x="0"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37" name="Freeform 1113">
              <a:extLst>
                <a:ext uri="{FF2B5EF4-FFF2-40B4-BE49-F238E27FC236}">
                  <a16:creationId xmlns:a16="http://schemas.microsoft.com/office/drawing/2014/main" id="{8AAEB0E5-85AF-41E6-8D08-D2AA9430654F}"/>
                </a:ext>
              </a:extLst>
            </p:cNvPr>
            <p:cNvSpPr>
              <a:spLocks/>
            </p:cNvSpPr>
            <p:nvPr/>
          </p:nvSpPr>
          <p:spPr bwMode="auto">
            <a:xfrm>
              <a:off x="361" y="2887"/>
              <a:ext cx="45" cy="120"/>
            </a:xfrm>
            <a:custGeom>
              <a:avLst/>
              <a:gdLst>
                <a:gd name="T0" fmla="*/ 0 w 198"/>
                <a:gd name="T1" fmla="*/ 0 h 526"/>
                <a:gd name="T2" fmla="*/ 0 w 198"/>
                <a:gd name="T3" fmla="*/ 0 h 526"/>
                <a:gd name="T4" fmla="*/ 0 w 198"/>
                <a:gd name="T5" fmla="*/ 0 h 526"/>
                <a:gd name="T6" fmla="*/ 0 w 198"/>
                <a:gd name="T7" fmla="*/ 0 h 526"/>
                <a:gd name="T8" fmla="*/ 0 w 198"/>
                <a:gd name="T9" fmla="*/ 0 h 526"/>
                <a:gd name="T10" fmla="*/ 0 w 198"/>
                <a:gd name="T11" fmla="*/ 0 h 526"/>
                <a:gd name="T12" fmla="*/ 0 w 198"/>
                <a:gd name="T13" fmla="*/ 0 h 526"/>
                <a:gd name="T14" fmla="*/ 0 w 198"/>
                <a:gd name="T15" fmla="*/ 0 h 526"/>
                <a:gd name="T16" fmla="*/ 0 w 198"/>
                <a:gd name="T17" fmla="*/ 0 h 526"/>
                <a:gd name="T18" fmla="*/ 0 w 198"/>
                <a:gd name="T19" fmla="*/ 0 h 526"/>
                <a:gd name="T20" fmla="*/ 0 w 198"/>
                <a:gd name="T21" fmla="*/ 0 h 526"/>
                <a:gd name="T22" fmla="*/ 0 w 198"/>
                <a:gd name="T23" fmla="*/ 0 h 526"/>
                <a:gd name="T24" fmla="*/ 0 w 198"/>
                <a:gd name="T25" fmla="*/ 0 h 526"/>
                <a:gd name="T26" fmla="*/ 0 w 198"/>
                <a:gd name="T27" fmla="*/ 0 h 526"/>
                <a:gd name="T28" fmla="*/ 0 w 198"/>
                <a:gd name="T29" fmla="*/ 0 h 526"/>
                <a:gd name="T30" fmla="*/ 0 w 198"/>
                <a:gd name="T31" fmla="*/ 0 h 526"/>
                <a:gd name="T32" fmla="*/ 0 w 198"/>
                <a:gd name="T33" fmla="*/ 0 h 526"/>
                <a:gd name="T34" fmla="*/ 0 w 198"/>
                <a:gd name="T35" fmla="*/ 0 h 526"/>
                <a:gd name="T36" fmla="*/ 0 w 198"/>
                <a:gd name="T37" fmla="*/ 0 h 5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8"/>
                <a:gd name="T58" fmla="*/ 0 h 526"/>
                <a:gd name="T59" fmla="*/ 198 w 198"/>
                <a:gd name="T60" fmla="*/ 526 h 5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8" h="526">
                  <a:moveTo>
                    <a:pt x="159" y="15"/>
                  </a:moveTo>
                  <a:lnTo>
                    <a:pt x="2" y="501"/>
                  </a:lnTo>
                  <a:lnTo>
                    <a:pt x="0" y="507"/>
                  </a:lnTo>
                  <a:lnTo>
                    <a:pt x="3" y="515"/>
                  </a:lnTo>
                  <a:lnTo>
                    <a:pt x="8" y="522"/>
                  </a:lnTo>
                  <a:lnTo>
                    <a:pt x="15" y="526"/>
                  </a:lnTo>
                  <a:lnTo>
                    <a:pt x="22" y="526"/>
                  </a:lnTo>
                  <a:lnTo>
                    <a:pt x="29" y="524"/>
                  </a:lnTo>
                  <a:lnTo>
                    <a:pt x="35" y="519"/>
                  </a:lnTo>
                  <a:lnTo>
                    <a:pt x="39" y="513"/>
                  </a:lnTo>
                  <a:lnTo>
                    <a:pt x="197" y="26"/>
                  </a:lnTo>
                  <a:lnTo>
                    <a:pt x="198" y="18"/>
                  </a:lnTo>
                  <a:lnTo>
                    <a:pt x="197" y="12"/>
                  </a:lnTo>
                  <a:lnTo>
                    <a:pt x="192" y="5"/>
                  </a:lnTo>
                  <a:lnTo>
                    <a:pt x="185" y="2"/>
                  </a:lnTo>
                  <a:lnTo>
                    <a:pt x="177" y="0"/>
                  </a:lnTo>
                  <a:lnTo>
                    <a:pt x="169" y="3"/>
                  </a:lnTo>
                  <a:lnTo>
                    <a:pt x="163" y="8"/>
                  </a:lnTo>
                  <a:lnTo>
                    <a:pt x="159"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38" name="Freeform 1114">
              <a:extLst>
                <a:ext uri="{FF2B5EF4-FFF2-40B4-BE49-F238E27FC236}">
                  <a16:creationId xmlns:a16="http://schemas.microsoft.com/office/drawing/2014/main" id="{AD955088-7DC9-46FF-875E-ECE526318BC7}"/>
                </a:ext>
              </a:extLst>
            </p:cNvPr>
            <p:cNvSpPr>
              <a:spLocks/>
            </p:cNvSpPr>
            <p:nvPr/>
          </p:nvSpPr>
          <p:spPr bwMode="auto">
            <a:xfrm>
              <a:off x="434" y="2899"/>
              <a:ext cx="44" cy="47"/>
            </a:xfrm>
            <a:custGeom>
              <a:avLst/>
              <a:gdLst>
                <a:gd name="T0" fmla="*/ 0 w 194"/>
                <a:gd name="T1" fmla="*/ 0 h 208"/>
                <a:gd name="T2" fmla="*/ 0 w 194"/>
                <a:gd name="T3" fmla="*/ 0 h 208"/>
                <a:gd name="T4" fmla="*/ 0 w 194"/>
                <a:gd name="T5" fmla="*/ 0 h 208"/>
                <a:gd name="T6" fmla="*/ 0 w 194"/>
                <a:gd name="T7" fmla="*/ 0 h 208"/>
                <a:gd name="T8" fmla="*/ 0 w 194"/>
                <a:gd name="T9" fmla="*/ 0 h 208"/>
                <a:gd name="T10" fmla="*/ 0 w 194"/>
                <a:gd name="T11" fmla="*/ 0 h 208"/>
                <a:gd name="T12" fmla="*/ 0 w 194"/>
                <a:gd name="T13" fmla="*/ 0 h 208"/>
                <a:gd name="T14" fmla="*/ 0 w 194"/>
                <a:gd name="T15" fmla="*/ 0 h 208"/>
                <a:gd name="T16" fmla="*/ 0 w 194"/>
                <a:gd name="T17" fmla="*/ 0 h 208"/>
                <a:gd name="T18" fmla="*/ 0 w 194"/>
                <a:gd name="T19" fmla="*/ 0 h 208"/>
                <a:gd name="T20" fmla="*/ 0 w 194"/>
                <a:gd name="T21" fmla="*/ 0 h 208"/>
                <a:gd name="T22" fmla="*/ 0 w 194"/>
                <a:gd name="T23" fmla="*/ 0 h 208"/>
                <a:gd name="T24" fmla="*/ 0 w 194"/>
                <a:gd name="T25" fmla="*/ 0 h 208"/>
                <a:gd name="T26" fmla="*/ 0 w 194"/>
                <a:gd name="T27" fmla="*/ 0 h 208"/>
                <a:gd name="T28" fmla="*/ 0 w 194"/>
                <a:gd name="T29" fmla="*/ 0 h 208"/>
                <a:gd name="T30" fmla="*/ 0 w 194"/>
                <a:gd name="T31" fmla="*/ 0 h 208"/>
                <a:gd name="T32" fmla="*/ 0 w 194"/>
                <a:gd name="T33" fmla="*/ 0 h 208"/>
                <a:gd name="T34" fmla="*/ 0 w 194"/>
                <a:gd name="T35" fmla="*/ 0 h 208"/>
                <a:gd name="T36" fmla="*/ 0 w 194"/>
                <a:gd name="T37" fmla="*/ 0 h 208"/>
                <a:gd name="T38" fmla="*/ 0 w 194"/>
                <a:gd name="T39" fmla="*/ 0 h 208"/>
                <a:gd name="T40" fmla="*/ 0 w 194"/>
                <a:gd name="T41" fmla="*/ 0 h 208"/>
                <a:gd name="T42" fmla="*/ 0 w 194"/>
                <a:gd name="T43" fmla="*/ 0 h 208"/>
                <a:gd name="T44" fmla="*/ 0 w 194"/>
                <a:gd name="T45" fmla="*/ 0 h 208"/>
                <a:gd name="T46" fmla="*/ 0 w 194"/>
                <a:gd name="T47" fmla="*/ 0 h 208"/>
                <a:gd name="T48" fmla="*/ 0 w 194"/>
                <a:gd name="T49" fmla="*/ 0 h 208"/>
                <a:gd name="T50" fmla="*/ 0 w 194"/>
                <a:gd name="T51" fmla="*/ 0 h 208"/>
                <a:gd name="T52" fmla="*/ 0 w 194"/>
                <a:gd name="T53" fmla="*/ 0 h 208"/>
                <a:gd name="T54" fmla="*/ 0 w 194"/>
                <a:gd name="T55" fmla="*/ 0 h 208"/>
                <a:gd name="T56" fmla="*/ 0 w 194"/>
                <a:gd name="T57" fmla="*/ 0 h 208"/>
                <a:gd name="T58" fmla="*/ 0 w 194"/>
                <a:gd name="T59" fmla="*/ 0 h 208"/>
                <a:gd name="T60" fmla="*/ 0 w 194"/>
                <a:gd name="T61" fmla="*/ 0 h 208"/>
                <a:gd name="T62" fmla="*/ 0 w 194"/>
                <a:gd name="T63" fmla="*/ 0 h 208"/>
                <a:gd name="T64" fmla="*/ 0 w 194"/>
                <a:gd name="T65" fmla="*/ 0 h 208"/>
                <a:gd name="T66" fmla="*/ 0 w 194"/>
                <a:gd name="T67" fmla="*/ 0 h 208"/>
                <a:gd name="T68" fmla="*/ 0 w 194"/>
                <a:gd name="T69" fmla="*/ 0 h 208"/>
                <a:gd name="T70" fmla="*/ 0 w 194"/>
                <a:gd name="T71" fmla="*/ 0 h 20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94"/>
                <a:gd name="T109" fmla="*/ 0 h 208"/>
                <a:gd name="T110" fmla="*/ 194 w 194"/>
                <a:gd name="T111" fmla="*/ 208 h 20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94" h="208">
                  <a:moveTo>
                    <a:pt x="71" y="2"/>
                  </a:moveTo>
                  <a:lnTo>
                    <a:pt x="72" y="2"/>
                  </a:lnTo>
                  <a:lnTo>
                    <a:pt x="73" y="2"/>
                  </a:lnTo>
                  <a:lnTo>
                    <a:pt x="75" y="2"/>
                  </a:lnTo>
                  <a:lnTo>
                    <a:pt x="67" y="4"/>
                  </a:lnTo>
                  <a:lnTo>
                    <a:pt x="60" y="5"/>
                  </a:lnTo>
                  <a:lnTo>
                    <a:pt x="54" y="8"/>
                  </a:lnTo>
                  <a:lnTo>
                    <a:pt x="47" y="10"/>
                  </a:lnTo>
                  <a:lnTo>
                    <a:pt x="41" y="14"/>
                  </a:lnTo>
                  <a:lnTo>
                    <a:pt x="36" y="19"/>
                  </a:lnTo>
                  <a:lnTo>
                    <a:pt x="30" y="25"/>
                  </a:lnTo>
                  <a:lnTo>
                    <a:pt x="25" y="30"/>
                  </a:lnTo>
                  <a:lnTo>
                    <a:pt x="6" y="75"/>
                  </a:lnTo>
                  <a:lnTo>
                    <a:pt x="0" y="125"/>
                  </a:lnTo>
                  <a:lnTo>
                    <a:pt x="2" y="168"/>
                  </a:lnTo>
                  <a:lnTo>
                    <a:pt x="4" y="191"/>
                  </a:lnTo>
                  <a:lnTo>
                    <a:pt x="8" y="199"/>
                  </a:lnTo>
                  <a:lnTo>
                    <a:pt x="13" y="204"/>
                  </a:lnTo>
                  <a:lnTo>
                    <a:pt x="20" y="208"/>
                  </a:lnTo>
                  <a:lnTo>
                    <a:pt x="28" y="208"/>
                  </a:lnTo>
                  <a:lnTo>
                    <a:pt x="36" y="204"/>
                  </a:lnTo>
                  <a:lnTo>
                    <a:pt x="41" y="199"/>
                  </a:lnTo>
                  <a:lnTo>
                    <a:pt x="43" y="192"/>
                  </a:lnTo>
                  <a:lnTo>
                    <a:pt x="43" y="185"/>
                  </a:lnTo>
                  <a:lnTo>
                    <a:pt x="41" y="157"/>
                  </a:lnTo>
                  <a:lnTo>
                    <a:pt x="41" y="121"/>
                  </a:lnTo>
                  <a:lnTo>
                    <a:pt x="45" y="84"/>
                  </a:lnTo>
                  <a:lnTo>
                    <a:pt x="58" y="54"/>
                  </a:lnTo>
                  <a:lnTo>
                    <a:pt x="62" y="49"/>
                  </a:lnTo>
                  <a:lnTo>
                    <a:pt x="67" y="45"/>
                  </a:lnTo>
                  <a:lnTo>
                    <a:pt x="72" y="43"/>
                  </a:lnTo>
                  <a:lnTo>
                    <a:pt x="78" y="41"/>
                  </a:lnTo>
                  <a:lnTo>
                    <a:pt x="80" y="41"/>
                  </a:lnTo>
                  <a:lnTo>
                    <a:pt x="81" y="40"/>
                  </a:lnTo>
                  <a:lnTo>
                    <a:pt x="82" y="40"/>
                  </a:lnTo>
                  <a:lnTo>
                    <a:pt x="84" y="40"/>
                  </a:lnTo>
                  <a:lnTo>
                    <a:pt x="88" y="39"/>
                  </a:lnTo>
                  <a:lnTo>
                    <a:pt x="93" y="39"/>
                  </a:lnTo>
                  <a:lnTo>
                    <a:pt x="98" y="39"/>
                  </a:lnTo>
                  <a:lnTo>
                    <a:pt x="106" y="40"/>
                  </a:lnTo>
                  <a:lnTo>
                    <a:pt x="112" y="41"/>
                  </a:lnTo>
                  <a:lnTo>
                    <a:pt x="120" y="44"/>
                  </a:lnTo>
                  <a:lnTo>
                    <a:pt x="128" y="49"/>
                  </a:lnTo>
                  <a:lnTo>
                    <a:pt x="140" y="64"/>
                  </a:lnTo>
                  <a:lnTo>
                    <a:pt x="149" y="87"/>
                  </a:lnTo>
                  <a:lnTo>
                    <a:pt x="155" y="125"/>
                  </a:lnTo>
                  <a:lnTo>
                    <a:pt x="154" y="177"/>
                  </a:lnTo>
                  <a:lnTo>
                    <a:pt x="154" y="185"/>
                  </a:lnTo>
                  <a:lnTo>
                    <a:pt x="158" y="191"/>
                  </a:lnTo>
                  <a:lnTo>
                    <a:pt x="163" y="196"/>
                  </a:lnTo>
                  <a:lnTo>
                    <a:pt x="171" y="199"/>
                  </a:lnTo>
                  <a:lnTo>
                    <a:pt x="179" y="198"/>
                  </a:lnTo>
                  <a:lnTo>
                    <a:pt x="186" y="195"/>
                  </a:lnTo>
                  <a:lnTo>
                    <a:pt x="190" y="188"/>
                  </a:lnTo>
                  <a:lnTo>
                    <a:pt x="193" y="181"/>
                  </a:lnTo>
                  <a:lnTo>
                    <a:pt x="194" y="152"/>
                  </a:lnTo>
                  <a:lnTo>
                    <a:pt x="194" y="126"/>
                  </a:lnTo>
                  <a:lnTo>
                    <a:pt x="193" y="101"/>
                  </a:lnTo>
                  <a:lnTo>
                    <a:pt x="189" y="80"/>
                  </a:lnTo>
                  <a:lnTo>
                    <a:pt x="183" y="61"/>
                  </a:lnTo>
                  <a:lnTo>
                    <a:pt x="175" y="44"/>
                  </a:lnTo>
                  <a:lnTo>
                    <a:pt x="164" y="30"/>
                  </a:lnTo>
                  <a:lnTo>
                    <a:pt x="153" y="18"/>
                  </a:lnTo>
                  <a:lnTo>
                    <a:pt x="138" y="9"/>
                  </a:lnTo>
                  <a:lnTo>
                    <a:pt x="125" y="4"/>
                  </a:lnTo>
                  <a:lnTo>
                    <a:pt x="111" y="1"/>
                  </a:lnTo>
                  <a:lnTo>
                    <a:pt x="99" y="0"/>
                  </a:lnTo>
                  <a:lnTo>
                    <a:pt x="88" y="0"/>
                  </a:lnTo>
                  <a:lnTo>
                    <a:pt x="80" y="1"/>
                  </a:lnTo>
                  <a:lnTo>
                    <a:pt x="73" y="2"/>
                  </a:lnTo>
                  <a:lnTo>
                    <a:pt x="7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39" name="Freeform 1115">
              <a:extLst>
                <a:ext uri="{FF2B5EF4-FFF2-40B4-BE49-F238E27FC236}">
                  <a16:creationId xmlns:a16="http://schemas.microsoft.com/office/drawing/2014/main" id="{9ABEFBF6-C6EA-44B2-83C9-5DD12FF3EACE}"/>
                </a:ext>
              </a:extLst>
            </p:cNvPr>
            <p:cNvSpPr>
              <a:spLocks/>
            </p:cNvSpPr>
            <p:nvPr/>
          </p:nvSpPr>
          <p:spPr bwMode="auto">
            <a:xfrm>
              <a:off x="523" y="2938"/>
              <a:ext cx="161" cy="60"/>
            </a:xfrm>
            <a:custGeom>
              <a:avLst/>
              <a:gdLst>
                <a:gd name="T0" fmla="*/ 0 w 705"/>
                <a:gd name="T1" fmla="*/ 0 h 258"/>
                <a:gd name="T2" fmla="*/ 0 w 705"/>
                <a:gd name="T3" fmla="*/ 0 h 258"/>
                <a:gd name="T4" fmla="*/ 0 w 705"/>
                <a:gd name="T5" fmla="*/ 0 h 258"/>
                <a:gd name="T6" fmla="*/ 0 w 705"/>
                <a:gd name="T7" fmla="*/ 0 h 258"/>
                <a:gd name="T8" fmla="*/ 0 w 705"/>
                <a:gd name="T9" fmla="*/ 0 h 258"/>
                <a:gd name="T10" fmla="*/ 0 w 705"/>
                <a:gd name="T11" fmla="*/ 0 h 258"/>
                <a:gd name="T12" fmla="*/ 0 w 705"/>
                <a:gd name="T13" fmla="*/ 0 h 258"/>
                <a:gd name="T14" fmla="*/ 0 w 705"/>
                <a:gd name="T15" fmla="*/ 0 h 258"/>
                <a:gd name="T16" fmla="*/ 0 w 705"/>
                <a:gd name="T17" fmla="*/ 0 h 258"/>
                <a:gd name="T18" fmla="*/ 0 w 705"/>
                <a:gd name="T19" fmla="*/ 0 h 258"/>
                <a:gd name="T20" fmla="*/ 0 w 705"/>
                <a:gd name="T21" fmla="*/ 0 h 258"/>
                <a:gd name="T22" fmla="*/ 0 w 705"/>
                <a:gd name="T23" fmla="*/ 0 h 258"/>
                <a:gd name="T24" fmla="*/ 0 w 705"/>
                <a:gd name="T25" fmla="*/ 0 h 258"/>
                <a:gd name="T26" fmla="*/ 0 w 705"/>
                <a:gd name="T27" fmla="*/ 0 h 258"/>
                <a:gd name="T28" fmla="*/ 0 w 705"/>
                <a:gd name="T29" fmla="*/ 0 h 258"/>
                <a:gd name="T30" fmla="*/ 0 w 705"/>
                <a:gd name="T31" fmla="*/ 0 h 258"/>
                <a:gd name="T32" fmla="*/ 0 w 705"/>
                <a:gd name="T33" fmla="*/ 0 h 258"/>
                <a:gd name="T34" fmla="*/ 0 w 705"/>
                <a:gd name="T35" fmla="*/ 0 h 258"/>
                <a:gd name="T36" fmla="*/ 0 w 705"/>
                <a:gd name="T37" fmla="*/ 0 h 258"/>
                <a:gd name="T38" fmla="*/ 0 w 705"/>
                <a:gd name="T39" fmla="*/ 0 h 258"/>
                <a:gd name="T40" fmla="*/ 0 w 705"/>
                <a:gd name="T41" fmla="*/ 0 h 258"/>
                <a:gd name="T42" fmla="*/ 0 w 705"/>
                <a:gd name="T43" fmla="*/ 0 h 258"/>
                <a:gd name="T44" fmla="*/ 0 w 705"/>
                <a:gd name="T45" fmla="*/ 0 h 258"/>
                <a:gd name="T46" fmla="*/ 0 w 705"/>
                <a:gd name="T47" fmla="*/ 0 h 258"/>
                <a:gd name="T48" fmla="*/ 0 w 705"/>
                <a:gd name="T49" fmla="*/ 0 h 258"/>
                <a:gd name="T50" fmla="*/ 0 w 705"/>
                <a:gd name="T51" fmla="*/ 0 h 258"/>
                <a:gd name="T52" fmla="*/ 0 w 705"/>
                <a:gd name="T53" fmla="*/ 0 h 258"/>
                <a:gd name="T54" fmla="*/ 0 w 705"/>
                <a:gd name="T55" fmla="*/ 0 h 258"/>
                <a:gd name="T56" fmla="*/ 0 w 705"/>
                <a:gd name="T57" fmla="*/ 0 h 258"/>
                <a:gd name="T58" fmla="*/ 0 w 705"/>
                <a:gd name="T59" fmla="*/ 0 h 258"/>
                <a:gd name="T60" fmla="*/ 0 w 705"/>
                <a:gd name="T61" fmla="*/ 0 h 258"/>
                <a:gd name="T62" fmla="*/ 0 w 705"/>
                <a:gd name="T63" fmla="*/ 0 h 258"/>
                <a:gd name="T64" fmla="*/ 0 w 705"/>
                <a:gd name="T65" fmla="*/ 0 h 258"/>
                <a:gd name="T66" fmla="*/ 0 w 705"/>
                <a:gd name="T67" fmla="*/ 0 h 258"/>
                <a:gd name="T68" fmla="*/ 0 w 705"/>
                <a:gd name="T69" fmla="*/ 0 h 258"/>
                <a:gd name="T70" fmla="*/ 0 w 705"/>
                <a:gd name="T71" fmla="*/ 0 h 2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5"/>
                <a:gd name="T109" fmla="*/ 0 h 258"/>
                <a:gd name="T110" fmla="*/ 705 w 705"/>
                <a:gd name="T111" fmla="*/ 258 h 25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5" h="258">
                  <a:moveTo>
                    <a:pt x="4" y="235"/>
                  </a:moveTo>
                  <a:lnTo>
                    <a:pt x="0" y="258"/>
                  </a:lnTo>
                  <a:lnTo>
                    <a:pt x="705" y="258"/>
                  </a:lnTo>
                  <a:lnTo>
                    <a:pt x="701" y="235"/>
                  </a:lnTo>
                  <a:lnTo>
                    <a:pt x="694" y="210"/>
                  </a:lnTo>
                  <a:lnTo>
                    <a:pt x="686" y="187"/>
                  </a:lnTo>
                  <a:lnTo>
                    <a:pt x="675" y="163"/>
                  </a:lnTo>
                  <a:lnTo>
                    <a:pt x="660" y="141"/>
                  </a:lnTo>
                  <a:lnTo>
                    <a:pt x="643" y="120"/>
                  </a:lnTo>
                  <a:lnTo>
                    <a:pt x="625" y="101"/>
                  </a:lnTo>
                  <a:lnTo>
                    <a:pt x="604" y="84"/>
                  </a:lnTo>
                  <a:lnTo>
                    <a:pt x="582" y="67"/>
                  </a:lnTo>
                  <a:lnTo>
                    <a:pt x="559" y="52"/>
                  </a:lnTo>
                  <a:lnTo>
                    <a:pt x="533" y="39"/>
                  </a:lnTo>
                  <a:lnTo>
                    <a:pt x="505" y="27"/>
                  </a:lnTo>
                  <a:lnTo>
                    <a:pt x="477" y="18"/>
                  </a:lnTo>
                  <a:lnTo>
                    <a:pt x="447" y="10"/>
                  </a:lnTo>
                  <a:lnTo>
                    <a:pt x="416" y="5"/>
                  </a:lnTo>
                  <a:lnTo>
                    <a:pt x="384" y="1"/>
                  </a:lnTo>
                  <a:lnTo>
                    <a:pt x="352" y="0"/>
                  </a:lnTo>
                  <a:lnTo>
                    <a:pt x="319" y="1"/>
                  </a:lnTo>
                  <a:lnTo>
                    <a:pt x="288" y="5"/>
                  </a:lnTo>
                  <a:lnTo>
                    <a:pt x="257" y="10"/>
                  </a:lnTo>
                  <a:lnTo>
                    <a:pt x="227" y="18"/>
                  </a:lnTo>
                  <a:lnTo>
                    <a:pt x="200" y="27"/>
                  </a:lnTo>
                  <a:lnTo>
                    <a:pt x="172" y="39"/>
                  </a:lnTo>
                  <a:lnTo>
                    <a:pt x="146" y="52"/>
                  </a:lnTo>
                  <a:lnTo>
                    <a:pt x="122" y="67"/>
                  </a:lnTo>
                  <a:lnTo>
                    <a:pt x="99" y="84"/>
                  </a:lnTo>
                  <a:lnTo>
                    <a:pt x="79" y="101"/>
                  </a:lnTo>
                  <a:lnTo>
                    <a:pt x="60" y="120"/>
                  </a:lnTo>
                  <a:lnTo>
                    <a:pt x="45" y="141"/>
                  </a:lnTo>
                  <a:lnTo>
                    <a:pt x="30" y="163"/>
                  </a:lnTo>
                  <a:lnTo>
                    <a:pt x="19" y="187"/>
                  </a:lnTo>
                  <a:lnTo>
                    <a:pt x="11" y="210"/>
                  </a:lnTo>
                  <a:lnTo>
                    <a:pt x="4"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40" name="Freeform 1116">
              <a:extLst>
                <a:ext uri="{FF2B5EF4-FFF2-40B4-BE49-F238E27FC236}">
                  <a16:creationId xmlns:a16="http://schemas.microsoft.com/office/drawing/2014/main" id="{4B388BE8-1A9A-45B5-AD9F-B47B9D0DB91D}"/>
                </a:ext>
              </a:extLst>
            </p:cNvPr>
            <p:cNvSpPr>
              <a:spLocks/>
            </p:cNvSpPr>
            <p:nvPr/>
          </p:nvSpPr>
          <p:spPr bwMode="auto">
            <a:xfrm>
              <a:off x="535" y="2947"/>
              <a:ext cx="137" cy="41"/>
            </a:xfrm>
            <a:custGeom>
              <a:avLst/>
              <a:gdLst>
                <a:gd name="T0" fmla="*/ 0 w 603"/>
                <a:gd name="T1" fmla="*/ 0 h 178"/>
                <a:gd name="T2" fmla="*/ 0 w 603"/>
                <a:gd name="T3" fmla="*/ 0 h 178"/>
                <a:gd name="T4" fmla="*/ 0 w 603"/>
                <a:gd name="T5" fmla="*/ 0 h 178"/>
                <a:gd name="T6" fmla="*/ 0 w 603"/>
                <a:gd name="T7" fmla="*/ 0 h 178"/>
                <a:gd name="T8" fmla="*/ 0 w 603"/>
                <a:gd name="T9" fmla="*/ 0 h 178"/>
                <a:gd name="T10" fmla="*/ 0 w 603"/>
                <a:gd name="T11" fmla="*/ 0 h 178"/>
                <a:gd name="T12" fmla="*/ 0 w 603"/>
                <a:gd name="T13" fmla="*/ 0 h 178"/>
                <a:gd name="T14" fmla="*/ 0 w 603"/>
                <a:gd name="T15" fmla="*/ 0 h 178"/>
                <a:gd name="T16" fmla="*/ 0 w 603"/>
                <a:gd name="T17" fmla="*/ 0 h 178"/>
                <a:gd name="T18" fmla="*/ 0 w 603"/>
                <a:gd name="T19" fmla="*/ 0 h 178"/>
                <a:gd name="T20" fmla="*/ 0 w 603"/>
                <a:gd name="T21" fmla="*/ 0 h 178"/>
                <a:gd name="T22" fmla="*/ 0 w 603"/>
                <a:gd name="T23" fmla="*/ 0 h 178"/>
                <a:gd name="T24" fmla="*/ 0 w 603"/>
                <a:gd name="T25" fmla="*/ 0 h 178"/>
                <a:gd name="T26" fmla="*/ 0 w 603"/>
                <a:gd name="T27" fmla="*/ 0 h 178"/>
                <a:gd name="T28" fmla="*/ 0 w 603"/>
                <a:gd name="T29" fmla="*/ 0 h 178"/>
                <a:gd name="T30" fmla="*/ 0 w 603"/>
                <a:gd name="T31" fmla="*/ 0 h 178"/>
                <a:gd name="T32" fmla="*/ 0 w 603"/>
                <a:gd name="T33" fmla="*/ 0 h 178"/>
                <a:gd name="T34" fmla="*/ 0 w 603"/>
                <a:gd name="T35" fmla="*/ 0 h 178"/>
                <a:gd name="T36" fmla="*/ 0 w 603"/>
                <a:gd name="T37" fmla="*/ 0 h 178"/>
                <a:gd name="T38" fmla="*/ 0 w 603"/>
                <a:gd name="T39" fmla="*/ 0 h 178"/>
                <a:gd name="T40" fmla="*/ 0 w 603"/>
                <a:gd name="T41" fmla="*/ 0 h 178"/>
                <a:gd name="T42" fmla="*/ 0 w 603"/>
                <a:gd name="T43" fmla="*/ 0 h 178"/>
                <a:gd name="T44" fmla="*/ 0 w 603"/>
                <a:gd name="T45" fmla="*/ 0 h 178"/>
                <a:gd name="T46" fmla="*/ 0 w 603"/>
                <a:gd name="T47" fmla="*/ 0 h 178"/>
                <a:gd name="T48" fmla="*/ 0 w 603"/>
                <a:gd name="T49" fmla="*/ 0 h 178"/>
                <a:gd name="T50" fmla="*/ 0 w 603"/>
                <a:gd name="T51" fmla="*/ 0 h 178"/>
                <a:gd name="T52" fmla="*/ 0 w 603"/>
                <a:gd name="T53" fmla="*/ 0 h 178"/>
                <a:gd name="T54" fmla="*/ 0 w 603"/>
                <a:gd name="T55" fmla="*/ 0 h 178"/>
                <a:gd name="T56" fmla="*/ 0 w 603"/>
                <a:gd name="T57" fmla="*/ 0 h 178"/>
                <a:gd name="T58" fmla="*/ 0 w 603"/>
                <a:gd name="T59" fmla="*/ 0 h 178"/>
                <a:gd name="T60" fmla="*/ 0 w 603"/>
                <a:gd name="T61" fmla="*/ 0 h 178"/>
                <a:gd name="T62" fmla="*/ 0 w 603"/>
                <a:gd name="T63" fmla="*/ 0 h 178"/>
                <a:gd name="T64" fmla="*/ 0 w 603"/>
                <a:gd name="T65" fmla="*/ 0 h 178"/>
                <a:gd name="T66" fmla="*/ 0 w 603"/>
                <a:gd name="T67" fmla="*/ 0 h 178"/>
                <a:gd name="T68" fmla="*/ 0 w 603"/>
                <a:gd name="T69" fmla="*/ 0 h 178"/>
                <a:gd name="T70" fmla="*/ 0 w 603"/>
                <a:gd name="T71" fmla="*/ 0 h 178"/>
                <a:gd name="T72" fmla="*/ 0 w 603"/>
                <a:gd name="T73" fmla="*/ 0 h 178"/>
                <a:gd name="T74" fmla="*/ 0 w 603"/>
                <a:gd name="T75" fmla="*/ 0 h 178"/>
                <a:gd name="T76" fmla="*/ 0 w 603"/>
                <a:gd name="T77" fmla="*/ 0 h 178"/>
                <a:gd name="T78" fmla="*/ 0 w 603"/>
                <a:gd name="T79" fmla="*/ 0 h 178"/>
                <a:gd name="T80" fmla="*/ 0 w 603"/>
                <a:gd name="T81" fmla="*/ 0 h 178"/>
                <a:gd name="T82" fmla="*/ 0 w 603"/>
                <a:gd name="T83" fmla="*/ 0 h 178"/>
                <a:gd name="T84" fmla="*/ 0 w 603"/>
                <a:gd name="T85" fmla="*/ 0 h 178"/>
                <a:gd name="T86" fmla="*/ 0 w 603"/>
                <a:gd name="T87" fmla="*/ 0 h 178"/>
                <a:gd name="T88" fmla="*/ 0 w 603"/>
                <a:gd name="T89" fmla="*/ 0 h 178"/>
                <a:gd name="T90" fmla="*/ 0 w 603"/>
                <a:gd name="T91" fmla="*/ 0 h 178"/>
                <a:gd name="T92" fmla="*/ 0 w 603"/>
                <a:gd name="T93" fmla="*/ 0 h 178"/>
                <a:gd name="T94" fmla="*/ 0 w 603"/>
                <a:gd name="T95" fmla="*/ 0 h 178"/>
                <a:gd name="T96" fmla="*/ 0 w 603"/>
                <a:gd name="T97" fmla="*/ 0 h 17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03"/>
                <a:gd name="T148" fmla="*/ 0 h 178"/>
                <a:gd name="T149" fmla="*/ 603 w 603"/>
                <a:gd name="T150" fmla="*/ 178 h 17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03" h="178">
                  <a:moveTo>
                    <a:pt x="301" y="0"/>
                  </a:moveTo>
                  <a:lnTo>
                    <a:pt x="328" y="1"/>
                  </a:lnTo>
                  <a:lnTo>
                    <a:pt x="354" y="4"/>
                  </a:lnTo>
                  <a:lnTo>
                    <a:pt x="379" y="8"/>
                  </a:lnTo>
                  <a:lnTo>
                    <a:pt x="404" y="13"/>
                  </a:lnTo>
                  <a:lnTo>
                    <a:pt x="428" y="21"/>
                  </a:lnTo>
                  <a:lnTo>
                    <a:pt x="451" y="30"/>
                  </a:lnTo>
                  <a:lnTo>
                    <a:pt x="473" y="39"/>
                  </a:lnTo>
                  <a:lnTo>
                    <a:pt x="493" y="51"/>
                  </a:lnTo>
                  <a:lnTo>
                    <a:pt x="513" y="62"/>
                  </a:lnTo>
                  <a:lnTo>
                    <a:pt x="530" y="77"/>
                  </a:lnTo>
                  <a:lnTo>
                    <a:pt x="547" y="91"/>
                  </a:lnTo>
                  <a:lnTo>
                    <a:pt x="561" y="107"/>
                  </a:lnTo>
                  <a:lnTo>
                    <a:pt x="574" y="123"/>
                  </a:lnTo>
                  <a:lnTo>
                    <a:pt x="586" y="140"/>
                  </a:lnTo>
                  <a:lnTo>
                    <a:pt x="595" y="159"/>
                  </a:lnTo>
                  <a:lnTo>
                    <a:pt x="603" y="178"/>
                  </a:lnTo>
                  <a:lnTo>
                    <a:pt x="588" y="178"/>
                  </a:lnTo>
                  <a:lnTo>
                    <a:pt x="565" y="178"/>
                  </a:lnTo>
                  <a:lnTo>
                    <a:pt x="534" y="178"/>
                  </a:lnTo>
                  <a:lnTo>
                    <a:pt x="496" y="178"/>
                  </a:lnTo>
                  <a:lnTo>
                    <a:pt x="452" y="178"/>
                  </a:lnTo>
                  <a:lnTo>
                    <a:pt x="404" y="178"/>
                  </a:lnTo>
                  <a:lnTo>
                    <a:pt x="353" y="178"/>
                  </a:lnTo>
                  <a:lnTo>
                    <a:pt x="302" y="178"/>
                  </a:lnTo>
                  <a:lnTo>
                    <a:pt x="250" y="178"/>
                  </a:lnTo>
                  <a:lnTo>
                    <a:pt x="199" y="178"/>
                  </a:lnTo>
                  <a:lnTo>
                    <a:pt x="151" y="178"/>
                  </a:lnTo>
                  <a:lnTo>
                    <a:pt x="107" y="178"/>
                  </a:lnTo>
                  <a:lnTo>
                    <a:pt x="69" y="178"/>
                  </a:lnTo>
                  <a:lnTo>
                    <a:pt x="38" y="178"/>
                  </a:lnTo>
                  <a:lnTo>
                    <a:pt x="15" y="178"/>
                  </a:lnTo>
                  <a:lnTo>
                    <a:pt x="0" y="178"/>
                  </a:lnTo>
                  <a:lnTo>
                    <a:pt x="8" y="159"/>
                  </a:lnTo>
                  <a:lnTo>
                    <a:pt x="17" y="140"/>
                  </a:lnTo>
                  <a:lnTo>
                    <a:pt x="28" y="123"/>
                  </a:lnTo>
                  <a:lnTo>
                    <a:pt x="41" y="107"/>
                  </a:lnTo>
                  <a:lnTo>
                    <a:pt x="56" y="91"/>
                  </a:lnTo>
                  <a:lnTo>
                    <a:pt x="72" y="77"/>
                  </a:lnTo>
                  <a:lnTo>
                    <a:pt x="90" y="62"/>
                  </a:lnTo>
                  <a:lnTo>
                    <a:pt x="110" y="51"/>
                  </a:lnTo>
                  <a:lnTo>
                    <a:pt x="129" y="39"/>
                  </a:lnTo>
                  <a:lnTo>
                    <a:pt x="151" y="30"/>
                  </a:lnTo>
                  <a:lnTo>
                    <a:pt x="173" y="21"/>
                  </a:lnTo>
                  <a:lnTo>
                    <a:pt x="198" y="13"/>
                  </a:lnTo>
                  <a:lnTo>
                    <a:pt x="223" y="8"/>
                  </a:lnTo>
                  <a:lnTo>
                    <a:pt x="247" y="4"/>
                  </a:lnTo>
                  <a:lnTo>
                    <a:pt x="274" y="1"/>
                  </a:lnTo>
                  <a:lnTo>
                    <a:pt x="301"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41" name="Freeform 1117">
              <a:extLst>
                <a:ext uri="{FF2B5EF4-FFF2-40B4-BE49-F238E27FC236}">
                  <a16:creationId xmlns:a16="http://schemas.microsoft.com/office/drawing/2014/main" id="{0431DFB7-D92C-4583-BEB4-974D202D56A9}"/>
                </a:ext>
              </a:extLst>
            </p:cNvPr>
            <p:cNvSpPr>
              <a:spLocks/>
            </p:cNvSpPr>
            <p:nvPr/>
          </p:nvSpPr>
          <p:spPr bwMode="auto">
            <a:xfrm>
              <a:off x="523" y="2988"/>
              <a:ext cx="161" cy="28"/>
            </a:xfrm>
            <a:custGeom>
              <a:avLst/>
              <a:gdLst>
                <a:gd name="T0" fmla="*/ 0 w 705"/>
                <a:gd name="T1" fmla="*/ 0 h 122"/>
                <a:gd name="T2" fmla="*/ 0 w 705"/>
                <a:gd name="T3" fmla="*/ 0 h 122"/>
                <a:gd name="T4" fmla="*/ 0 w 705"/>
                <a:gd name="T5" fmla="*/ 0 h 122"/>
                <a:gd name="T6" fmla="*/ 0 w 705"/>
                <a:gd name="T7" fmla="*/ 0 h 122"/>
                <a:gd name="T8" fmla="*/ 0 w 705"/>
                <a:gd name="T9" fmla="*/ 0 h 122"/>
                <a:gd name="T10" fmla="*/ 0 w 705"/>
                <a:gd name="T11" fmla="*/ 0 h 122"/>
                <a:gd name="T12" fmla="*/ 0 w 705"/>
                <a:gd name="T13" fmla="*/ 0 h 122"/>
                <a:gd name="T14" fmla="*/ 0 w 705"/>
                <a:gd name="T15" fmla="*/ 0 h 122"/>
                <a:gd name="T16" fmla="*/ 0 w 705"/>
                <a:gd name="T17" fmla="*/ 0 h 122"/>
                <a:gd name="T18" fmla="*/ 0 w 705"/>
                <a:gd name="T19" fmla="*/ 0 h 122"/>
                <a:gd name="T20" fmla="*/ 0 w 705"/>
                <a:gd name="T21" fmla="*/ 0 h 122"/>
                <a:gd name="T22" fmla="*/ 0 w 705"/>
                <a:gd name="T23" fmla="*/ 0 h 122"/>
                <a:gd name="T24" fmla="*/ 0 w 705"/>
                <a:gd name="T25" fmla="*/ 0 h 122"/>
                <a:gd name="T26" fmla="*/ 0 w 705"/>
                <a:gd name="T27" fmla="*/ 0 h 122"/>
                <a:gd name="T28" fmla="*/ 0 w 705"/>
                <a:gd name="T29" fmla="*/ 0 h 122"/>
                <a:gd name="T30" fmla="*/ 0 w 705"/>
                <a:gd name="T31" fmla="*/ 0 h 122"/>
                <a:gd name="T32" fmla="*/ 0 w 705"/>
                <a:gd name="T33" fmla="*/ 0 h 1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5"/>
                <a:gd name="T52" fmla="*/ 0 h 122"/>
                <a:gd name="T53" fmla="*/ 705 w 705"/>
                <a:gd name="T54" fmla="*/ 122 h 1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5" h="122">
                  <a:moveTo>
                    <a:pt x="681" y="1"/>
                  </a:moveTo>
                  <a:lnTo>
                    <a:pt x="6" y="1"/>
                  </a:lnTo>
                  <a:lnTo>
                    <a:pt x="4" y="18"/>
                  </a:lnTo>
                  <a:lnTo>
                    <a:pt x="0" y="57"/>
                  </a:lnTo>
                  <a:lnTo>
                    <a:pt x="0" y="69"/>
                  </a:lnTo>
                  <a:lnTo>
                    <a:pt x="2" y="82"/>
                  </a:lnTo>
                  <a:lnTo>
                    <a:pt x="4" y="95"/>
                  </a:lnTo>
                  <a:lnTo>
                    <a:pt x="7" y="108"/>
                  </a:lnTo>
                  <a:lnTo>
                    <a:pt x="11" y="122"/>
                  </a:lnTo>
                  <a:lnTo>
                    <a:pt x="694" y="122"/>
                  </a:lnTo>
                  <a:lnTo>
                    <a:pt x="698" y="108"/>
                  </a:lnTo>
                  <a:lnTo>
                    <a:pt x="701" y="95"/>
                  </a:lnTo>
                  <a:lnTo>
                    <a:pt x="703" y="82"/>
                  </a:lnTo>
                  <a:lnTo>
                    <a:pt x="705" y="70"/>
                  </a:lnTo>
                  <a:lnTo>
                    <a:pt x="705" y="57"/>
                  </a:lnTo>
                  <a:lnTo>
                    <a:pt x="699" y="0"/>
                  </a:lnTo>
                  <a:lnTo>
                    <a:pt x="68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42" name="Freeform 1118">
              <a:extLst>
                <a:ext uri="{FF2B5EF4-FFF2-40B4-BE49-F238E27FC236}">
                  <a16:creationId xmlns:a16="http://schemas.microsoft.com/office/drawing/2014/main" id="{41DB0A01-A86A-4A50-BCC8-5F05CCF6ADC0}"/>
                </a:ext>
              </a:extLst>
            </p:cNvPr>
            <p:cNvSpPr>
              <a:spLocks/>
            </p:cNvSpPr>
            <p:nvPr/>
          </p:nvSpPr>
          <p:spPr bwMode="auto">
            <a:xfrm>
              <a:off x="532" y="2998"/>
              <a:ext cx="143" cy="9"/>
            </a:xfrm>
            <a:custGeom>
              <a:avLst/>
              <a:gdLst>
                <a:gd name="T0" fmla="*/ 0 w 625"/>
                <a:gd name="T1" fmla="*/ 0 h 42"/>
                <a:gd name="T2" fmla="*/ 0 w 625"/>
                <a:gd name="T3" fmla="*/ 0 h 42"/>
                <a:gd name="T4" fmla="*/ 0 w 625"/>
                <a:gd name="T5" fmla="*/ 0 h 42"/>
                <a:gd name="T6" fmla="*/ 0 w 625"/>
                <a:gd name="T7" fmla="*/ 0 h 42"/>
                <a:gd name="T8" fmla="*/ 0 w 625"/>
                <a:gd name="T9" fmla="*/ 0 h 42"/>
                <a:gd name="T10" fmla="*/ 0 w 625"/>
                <a:gd name="T11" fmla="*/ 0 h 42"/>
                <a:gd name="T12" fmla="*/ 0 w 625"/>
                <a:gd name="T13" fmla="*/ 0 h 42"/>
                <a:gd name="T14" fmla="*/ 0 w 625"/>
                <a:gd name="T15" fmla="*/ 0 h 42"/>
                <a:gd name="T16" fmla="*/ 0 w 625"/>
                <a:gd name="T17" fmla="*/ 0 h 42"/>
                <a:gd name="T18" fmla="*/ 0 w 625"/>
                <a:gd name="T19" fmla="*/ 0 h 42"/>
                <a:gd name="T20" fmla="*/ 0 w 625"/>
                <a:gd name="T21" fmla="*/ 0 h 42"/>
                <a:gd name="T22" fmla="*/ 0 w 625"/>
                <a:gd name="T23" fmla="*/ 0 h 42"/>
                <a:gd name="T24" fmla="*/ 0 w 625"/>
                <a:gd name="T25" fmla="*/ 0 h 42"/>
                <a:gd name="T26" fmla="*/ 0 w 625"/>
                <a:gd name="T27" fmla="*/ 0 h 42"/>
                <a:gd name="T28" fmla="*/ 0 w 625"/>
                <a:gd name="T29" fmla="*/ 0 h 42"/>
                <a:gd name="T30" fmla="*/ 0 w 625"/>
                <a:gd name="T31" fmla="*/ 0 h 42"/>
                <a:gd name="T32" fmla="*/ 0 w 625"/>
                <a:gd name="T33" fmla="*/ 0 h 42"/>
                <a:gd name="T34" fmla="*/ 0 w 625"/>
                <a:gd name="T35" fmla="*/ 0 h 42"/>
                <a:gd name="T36" fmla="*/ 0 w 625"/>
                <a:gd name="T37" fmla="*/ 0 h 42"/>
                <a:gd name="T38" fmla="*/ 0 w 625"/>
                <a:gd name="T39" fmla="*/ 0 h 42"/>
                <a:gd name="T40" fmla="*/ 0 w 625"/>
                <a:gd name="T41" fmla="*/ 0 h 42"/>
                <a:gd name="T42" fmla="*/ 0 w 625"/>
                <a:gd name="T43" fmla="*/ 0 h 42"/>
                <a:gd name="T44" fmla="*/ 0 w 625"/>
                <a:gd name="T45" fmla="*/ 0 h 42"/>
                <a:gd name="T46" fmla="*/ 0 w 625"/>
                <a:gd name="T47" fmla="*/ 0 h 42"/>
                <a:gd name="T48" fmla="*/ 0 w 625"/>
                <a:gd name="T49" fmla="*/ 0 h 42"/>
                <a:gd name="T50" fmla="*/ 0 w 625"/>
                <a:gd name="T51" fmla="*/ 0 h 42"/>
                <a:gd name="T52" fmla="*/ 0 w 625"/>
                <a:gd name="T53" fmla="*/ 0 h 42"/>
                <a:gd name="T54" fmla="*/ 0 w 625"/>
                <a:gd name="T55" fmla="*/ 0 h 42"/>
                <a:gd name="T56" fmla="*/ 0 w 625"/>
                <a:gd name="T57" fmla="*/ 0 h 42"/>
                <a:gd name="T58" fmla="*/ 0 w 625"/>
                <a:gd name="T59" fmla="*/ 0 h 42"/>
                <a:gd name="T60" fmla="*/ 0 w 625"/>
                <a:gd name="T61" fmla="*/ 0 h 42"/>
                <a:gd name="T62" fmla="*/ 0 w 625"/>
                <a:gd name="T63" fmla="*/ 0 h 42"/>
                <a:gd name="T64" fmla="*/ 0 w 625"/>
                <a:gd name="T65" fmla="*/ 0 h 42"/>
                <a:gd name="T66" fmla="*/ 0 w 625"/>
                <a:gd name="T67" fmla="*/ 0 h 42"/>
                <a:gd name="T68" fmla="*/ 0 w 625"/>
                <a:gd name="T69" fmla="*/ 0 h 42"/>
                <a:gd name="T70" fmla="*/ 0 w 625"/>
                <a:gd name="T71" fmla="*/ 0 h 42"/>
                <a:gd name="T72" fmla="*/ 0 w 625"/>
                <a:gd name="T73" fmla="*/ 0 h 42"/>
                <a:gd name="T74" fmla="*/ 0 w 625"/>
                <a:gd name="T75" fmla="*/ 0 h 42"/>
                <a:gd name="T76" fmla="*/ 0 w 625"/>
                <a:gd name="T77" fmla="*/ 0 h 42"/>
                <a:gd name="T78" fmla="*/ 0 w 625"/>
                <a:gd name="T79" fmla="*/ 0 h 42"/>
                <a:gd name="T80" fmla="*/ 0 w 625"/>
                <a:gd name="T81" fmla="*/ 0 h 42"/>
                <a:gd name="T82" fmla="*/ 0 w 625"/>
                <a:gd name="T83" fmla="*/ 0 h 42"/>
                <a:gd name="T84" fmla="*/ 0 w 625"/>
                <a:gd name="T85" fmla="*/ 0 h 42"/>
                <a:gd name="T86" fmla="*/ 0 w 625"/>
                <a:gd name="T87" fmla="*/ 0 h 42"/>
                <a:gd name="T88" fmla="*/ 0 w 625"/>
                <a:gd name="T89" fmla="*/ 0 h 42"/>
                <a:gd name="T90" fmla="*/ 0 w 625"/>
                <a:gd name="T91" fmla="*/ 0 h 42"/>
                <a:gd name="T92" fmla="*/ 0 w 625"/>
                <a:gd name="T93" fmla="*/ 0 h 42"/>
                <a:gd name="T94" fmla="*/ 0 w 625"/>
                <a:gd name="T95" fmla="*/ 0 h 42"/>
                <a:gd name="T96" fmla="*/ 0 w 625"/>
                <a:gd name="T97" fmla="*/ 0 h 4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5"/>
                <a:gd name="T148" fmla="*/ 0 h 42"/>
                <a:gd name="T149" fmla="*/ 625 w 625"/>
                <a:gd name="T150" fmla="*/ 42 h 4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5" h="42">
                  <a:moveTo>
                    <a:pt x="623" y="0"/>
                  </a:moveTo>
                  <a:lnTo>
                    <a:pt x="624" y="6"/>
                  </a:lnTo>
                  <a:lnTo>
                    <a:pt x="624" y="11"/>
                  </a:lnTo>
                  <a:lnTo>
                    <a:pt x="625" y="15"/>
                  </a:lnTo>
                  <a:lnTo>
                    <a:pt x="625" y="16"/>
                  </a:lnTo>
                  <a:lnTo>
                    <a:pt x="625" y="22"/>
                  </a:lnTo>
                  <a:lnTo>
                    <a:pt x="624" y="29"/>
                  </a:lnTo>
                  <a:lnTo>
                    <a:pt x="623" y="35"/>
                  </a:lnTo>
                  <a:lnTo>
                    <a:pt x="622" y="42"/>
                  </a:lnTo>
                  <a:lnTo>
                    <a:pt x="610" y="42"/>
                  </a:lnTo>
                  <a:lnTo>
                    <a:pt x="588" y="42"/>
                  </a:lnTo>
                  <a:lnTo>
                    <a:pt x="555" y="42"/>
                  </a:lnTo>
                  <a:lnTo>
                    <a:pt x="516" y="42"/>
                  </a:lnTo>
                  <a:lnTo>
                    <a:pt x="471" y="42"/>
                  </a:lnTo>
                  <a:lnTo>
                    <a:pt x="421" y="42"/>
                  </a:lnTo>
                  <a:lnTo>
                    <a:pt x="368" y="42"/>
                  </a:lnTo>
                  <a:lnTo>
                    <a:pt x="313" y="42"/>
                  </a:lnTo>
                  <a:lnTo>
                    <a:pt x="258" y="42"/>
                  </a:lnTo>
                  <a:lnTo>
                    <a:pt x="205" y="42"/>
                  </a:lnTo>
                  <a:lnTo>
                    <a:pt x="154" y="42"/>
                  </a:lnTo>
                  <a:lnTo>
                    <a:pt x="109" y="42"/>
                  </a:lnTo>
                  <a:lnTo>
                    <a:pt x="70" y="42"/>
                  </a:lnTo>
                  <a:lnTo>
                    <a:pt x="39" y="42"/>
                  </a:lnTo>
                  <a:lnTo>
                    <a:pt x="15" y="42"/>
                  </a:lnTo>
                  <a:lnTo>
                    <a:pt x="3" y="42"/>
                  </a:lnTo>
                  <a:lnTo>
                    <a:pt x="2" y="35"/>
                  </a:lnTo>
                  <a:lnTo>
                    <a:pt x="1" y="29"/>
                  </a:lnTo>
                  <a:lnTo>
                    <a:pt x="0" y="22"/>
                  </a:lnTo>
                  <a:lnTo>
                    <a:pt x="0" y="16"/>
                  </a:lnTo>
                  <a:lnTo>
                    <a:pt x="0" y="15"/>
                  </a:lnTo>
                  <a:lnTo>
                    <a:pt x="1" y="11"/>
                  </a:lnTo>
                  <a:lnTo>
                    <a:pt x="1" y="6"/>
                  </a:lnTo>
                  <a:lnTo>
                    <a:pt x="2" y="0"/>
                  </a:lnTo>
                  <a:lnTo>
                    <a:pt x="14" y="0"/>
                  </a:lnTo>
                  <a:lnTo>
                    <a:pt x="37" y="0"/>
                  </a:lnTo>
                  <a:lnTo>
                    <a:pt x="68" y="0"/>
                  </a:lnTo>
                  <a:lnTo>
                    <a:pt x="109" y="0"/>
                  </a:lnTo>
                  <a:lnTo>
                    <a:pt x="154" y="0"/>
                  </a:lnTo>
                  <a:lnTo>
                    <a:pt x="204" y="0"/>
                  </a:lnTo>
                  <a:lnTo>
                    <a:pt x="257" y="0"/>
                  </a:lnTo>
                  <a:lnTo>
                    <a:pt x="313" y="0"/>
                  </a:lnTo>
                  <a:lnTo>
                    <a:pt x="368" y="0"/>
                  </a:lnTo>
                  <a:lnTo>
                    <a:pt x="421" y="0"/>
                  </a:lnTo>
                  <a:lnTo>
                    <a:pt x="471" y="0"/>
                  </a:lnTo>
                  <a:lnTo>
                    <a:pt x="516" y="0"/>
                  </a:lnTo>
                  <a:lnTo>
                    <a:pt x="557" y="0"/>
                  </a:lnTo>
                  <a:lnTo>
                    <a:pt x="588" y="0"/>
                  </a:lnTo>
                  <a:lnTo>
                    <a:pt x="611" y="0"/>
                  </a:lnTo>
                  <a:lnTo>
                    <a:pt x="623"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43" name="Freeform 1119">
              <a:extLst>
                <a:ext uri="{FF2B5EF4-FFF2-40B4-BE49-F238E27FC236}">
                  <a16:creationId xmlns:a16="http://schemas.microsoft.com/office/drawing/2014/main" id="{CCB455F4-1652-408A-A311-48CA01674B46}"/>
                </a:ext>
              </a:extLst>
            </p:cNvPr>
            <p:cNvSpPr>
              <a:spLocks/>
            </p:cNvSpPr>
            <p:nvPr/>
          </p:nvSpPr>
          <p:spPr bwMode="auto">
            <a:xfrm>
              <a:off x="428" y="2787"/>
              <a:ext cx="212" cy="223"/>
            </a:xfrm>
            <a:custGeom>
              <a:avLst/>
              <a:gdLst>
                <a:gd name="T0" fmla="*/ 0 w 927"/>
                <a:gd name="T1" fmla="*/ 0 h 975"/>
                <a:gd name="T2" fmla="*/ 0 w 927"/>
                <a:gd name="T3" fmla="*/ 0 h 975"/>
                <a:gd name="T4" fmla="*/ 0 w 927"/>
                <a:gd name="T5" fmla="*/ 0 h 975"/>
                <a:gd name="T6" fmla="*/ 0 w 927"/>
                <a:gd name="T7" fmla="*/ 0 h 975"/>
                <a:gd name="T8" fmla="*/ 0 w 927"/>
                <a:gd name="T9" fmla="*/ 0 h 975"/>
                <a:gd name="T10" fmla="*/ 0 w 927"/>
                <a:gd name="T11" fmla="*/ 0 h 975"/>
                <a:gd name="T12" fmla="*/ 0 w 927"/>
                <a:gd name="T13" fmla="*/ 0 h 975"/>
                <a:gd name="T14" fmla="*/ 0 w 927"/>
                <a:gd name="T15" fmla="*/ 0 h 975"/>
                <a:gd name="T16" fmla="*/ 0 w 927"/>
                <a:gd name="T17" fmla="*/ 0 h 975"/>
                <a:gd name="T18" fmla="*/ 0 w 927"/>
                <a:gd name="T19" fmla="*/ 0 h 975"/>
                <a:gd name="T20" fmla="*/ 0 w 927"/>
                <a:gd name="T21" fmla="*/ 0 h 975"/>
                <a:gd name="T22" fmla="*/ 0 w 927"/>
                <a:gd name="T23" fmla="*/ 0 h 975"/>
                <a:gd name="T24" fmla="*/ 0 w 927"/>
                <a:gd name="T25" fmla="*/ 0 h 975"/>
                <a:gd name="T26" fmla="*/ 0 w 927"/>
                <a:gd name="T27" fmla="*/ 0 h 975"/>
                <a:gd name="T28" fmla="*/ 0 w 927"/>
                <a:gd name="T29" fmla="*/ 0 h 975"/>
                <a:gd name="T30" fmla="*/ 0 w 927"/>
                <a:gd name="T31" fmla="*/ 0 h 975"/>
                <a:gd name="T32" fmla="*/ 0 w 927"/>
                <a:gd name="T33" fmla="*/ 0 h 975"/>
                <a:gd name="T34" fmla="*/ 0 w 927"/>
                <a:gd name="T35" fmla="*/ 0 h 975"/>
                <a:gd name="T36" fmla="*/ 0 w 927"/>
                <a:gd name="T37" fmla="*/ 0 h 975"/>
                <a:gd name="T38" fmla="*/ 0 w 927"/>
                <a:gd name="T39" fmla="*/ 0 h 975"/>
                <a:gd name="T40" fmla="*/ 0 w 927"/>
                <a:gd name="T41" fmla="*/ 0 h 975"/>
                <a:gd name="T42" fmla="*/ 0 w 927"/>
                <a:gd name="T43" fmla="*/ 0 h 975"/>
                <a:gd name="T44" fmla="*/ 0 w 927"/>
                <a:gd name="T45" fmla="*/ 0 h 975"/>
                <a:gd name="T46" fmla="*/ 0 w 927"/>
                <a:gd name="T47" fmla="*/ 0 h 975"/>
                <a:gd name="T48" fmla="*/ 0 w 927"/>
                <a:gd name="T49" fmla="*/ 0 h 975"/>
                <a:gd name="T50" fmla="*/ 0 w 927"/>
                <a:gd name="T51" fmla="*/ 0 h 975"/>
                <a:gd name="T52" fmla="*/ 0 w 927"/>
                <a:gd name="T53" fmla="*/ 0 h 975"/>
                <a:gd name="T54" fmla="*/ 0 w 927"/>
                <a:gd name="T55" fmla="*/ 0 h 975"/>
                <a:gd name="T56" fmla="*/ 0 w 927"/>
                <a:gd name="T57" fmla="*/ 0 h 975"/>
                <a:gd name="T58" fmla="*/ 0 w 927"/>
                <a:gd name="T59" fmla="*/ 0 h 975"/>
                <a:gd name="T60" fmla="*/ 0 w 927"/>
                <a:gd name="T61" fmla="*/ 0 h 975"/>
                <a:gd name="T62" fmla="*/ 0 w 927"/>
                <a:gd name="T63" fmla="*/ 0 h 975"/>
                <a:gd name="T64" fmla="*/ 0 w 927"/>
                <a:gd name="T65" fmla="*/ 0 h 975"/>
                <a:gd name="T66" fmla="*/ 0 w 927"/>
                <a:gd name="T67" fmla="*/ 0 h 975"/>
                <a:gd name="T68" fmla="*/ 0 w 927"/>
                <a:gd name="T69" fmla="*/ 0 h 975"/>
                <a:gd name="T70" fmla="*/ 0 w 927"/>
                <a:gd name="T71" fmla="*/ 0 h 975"/>
                <a:gd name="T72" fmla="*/ 0 w 927"/>
                <a:gd name="T73" fmla="*/ 0 h 975"/>
                <a:gd name="T74" fmla="*/ 0 w 927"/>
                <a:gd name="T75" fmla="*/ 0 h 975"/>
                <a:gd name="T76" fmla="*/ 0 w 927"/>
                <a:gd name="T77" fmla="*/ 0 h 975"/>
                <a:gd name="T78" fmla="*/ 0 w 927"/>
                <a:gd name="T79" fmla="*/ 0 h 975"/>
                <a:gd name="T80" fmla="*/ 0 w 927"/>
                <a:gd name="T81" fmla="*/ 0 h 975"/>
                <a:gd name="T82" fmla="*/ 0 w 927"/>
                <a:gd name="T83" fmla="*/ 0 h 975"/>
                <a:gd name="T84" fmla="*/ 0 w 927"/>
                <a:gd name="T85" fmla="*/ 0 h 975"/>
                <a:gd name="T86" fmla="*/ 0 w 927"/>
                <a:gd name="T87" fmla="*/ 0 h 975"/>
                <a:gd name="T88" fmla="*/ 0 w 927"/>
                <a:gd name="T89" fmla="*/ 0 h 975"/>
                <a:gd name="T90" fmla="*/ 0 w 927"/>
                <a:gd name="T91" fmla="*/ 0 h 975"/>
                <a:gd name="T92" fmla="*/ 0 w 927"/>
                <a:gd name="T93" fmla="*/ 0 h 975"/>
                <a:gd name="T94" fmla="*/ 0 w 927"/>
                <a:gd name="T95" fmla="*/ 0 h 97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27"/>
                <a:gd name="T145" fmla="*/ 0 h 975"/>
                <a:gd name="T146" fmla="*/ 927 w 927"/>
                <a:gd name="T147" fmla="*/ 975 h 97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27" h="975">
                  <a:moveTo>
                    <a:pt x="245" y="0"/>
                  </a:moveTo>
                  <a:lnTo>
                    <a:pt x="7" y="7"/>
                  </a:lnTo>
                  <a:lnTo>
                    <a:pt x="4" y="24"/>
                  </a:lnTo>
                  <a:lnTo>
                    <a:pt x="4" y="29"/>
                  </a:lnTo>
                  <a:lnTo>
                    <a:pt x="3" y="42"/>
                  </a:lnTo>
                  <a:lnTo>
                    <a:pt x="0" y="59"/>
                  </a:lnTo>
                  <a:lnTo>
                    <a:pt x="0" y="81"/>
                  </a:lnTo>
                  <a:lnTo>
                    <a:pt x="2" y="105"/>
                  </a:lnTo>
                  <a:lnTo>
                    <a:pt x="3" y="129"/>
                  </a:lnTo>
                  <a:lnTo>
                    <a:pt x="8" y="155"/>
                  </a:lnTo>
                  <a:lnTo>
                    <a:pt x="16" y="181"/>
                  </a:lnTo>
                  <a:lnTo>
                    <a:pt x="26" y="205"/>
                  </a:lnTo>
                  <a:lnTo>
                    <a:pt x="41" y="227"/>
                  </a:lnTo>
                  <a:lnTo>
                    <a:pt x="59" y="244"/>
                  </a:lnTo>
                  <a:lnTo>
                    <a:pt x="82" y="258"/>
                  </a:lnTo>
                  <a:lnTo>
                    <a:pt x="101" y="265"/>
                  </a:lnTo>
                  <a:lnTo>
                    <a:pt x="124" y="271"/>
                  </a:lnTo>
                  <a:lnTo>
                    <a:pt x="153" y="276"/>
                  </a:lnTo>
                  <a:lnTo>
                    <a:pt x="184" y="283"/>
                  </a:lnTo>
                  <a:lnTo>
                    <a:pt x="219" y="288"/>
                  </a:lnTo>
                  <a:lnTo>
                    <a:pt x="257" y="293"/>
                  </a:lnTo>
                  <a:lnTo>
                    <a:pt x="294" y="297"/>
                  </a:lnTo>
                  <a:lnTo>
                    <a:pt x="335" y="302"/>
                  </a:lnTo>
                  <a:lnTo>
                    <a:pt x="375" y="306"/>
                  </a:lnTo>
                  <a:lnTo>
                    <a:pt x="414" y="310"/>
                  </a:lnTo>
                  <a:lnTo>
                    <a:pt x="453" y="314"/>
                  </a:lnTo>
                  <a:lnTo>
                    <a:pt x="490" y="317"/>
                  </a:lnTo>
                  <a:lnTo>
                    <a:pt x="522" y="319"/>
                  </a:lnTo>
                  <a:lnTo>
                    <a:pt x="553" y="322"/>
                  </a:lnTo>
                  <a:lnTo>
                    <a:pt x="579" y="324"/>
                  </a:lnTo>
                  <a:lnTo>
                    <a:pt x="600" y="326"/>
                  </a:lnTo>
                  <a:lnTo>
                    <a:pt x="582" y="370"/>
                  </a:lnTo>
                  <a:lnTo>
                    <a:pt x="556" y="430"/>
                  </a:lnTo>
                  <a:lnTo>
                    <a:pt x="527" y="503"/>
                  </a:lnTo>
                  <a:lnTo>
                    <a:pt x="496" y="584"/>
                  </a:lnTo>
                  <a:lnTo>
                    <a:pt x="465" y="673"/>
                  </a:lnTo>
                  <a:lnTo>
                    <a:pt x="436" y="763"/>
                  </a:lnTo>
                  <a:lnTo>
                    <a:pt x="413" y="850"/>
                  </a:lnTo>
                  <a:lnTo>
                    <a:pt x="396" y="930"/>
                  </a:lnTo>
                  <a:lnTo>
                    <a:pt x="388" y="975"/>
                  </a:lnTo>
                  <a:lnTo>
                    <a:pt x="427" y="950"/>
                  </a:lnTo>
                  <a:lnTo>
                    <a:pt x="448" y="937"/>
                  </a:lnTo>
                  <a:lnTo>
                    <a:pt x="473" y="920"/>
                  </a:lnTo>
                  <a:lnTo>
                    <a:pt x="500" y="903"/>
                  </a:lnTo>
                  <a:lnTo>
                    <a:pt x="531" y="885"/>
                  </a:lnTo>
                  <a:lnTo>
                    <a:pt x="564" y="865"/>
                  </a:lnTo>
                  <a:lnTo>
                    <a:pt x="598" y="846"/>
                  </a:lnTo>
                  <a:lnTo>
                    <a:pt x="633" y="825"/>
                  </a:lnTo>
                  <a:lnTo>
                    <a:pt x="668" y="806"/>
                  </a:lnTo>
                  <a:lnTo>
                    <a:pt x="704" y="787"/>
                  </a:lnTo>
                  <a:lnTo>
                    <a:pt x="738" y="769"/>
                  </a:lnTo>
                  <a:lnTo>
                    <a:pt x="772" y="754"/>
                  </a:lnTo>
                  <a:lnTo>
                    <a:pt x="805" y="739"/>
                  </a:lnTo>
                  <a:lnTo>
                    <a:pt x="833" y="729"/>
                  </a:lnTo>
                  <a:lnTo>
                    <a:pt x="861" y="720"/>
                  </a:lnTo>
                  <a:lnTo>
                    <a:pt x="884" y="713"/>
                  </a:lnTo>
                  <a:lnTo>
                    <a:pt x="903" y="712"/>
                  </a:lnTo>
                  <a:lnTo>
                    <a:pt x="927" y="712"/>
                  </a:lnTo>
                  <a:lnTo>
                    <a:pt x="923" y="689"/>
                  </a:lnTo>
                  <a:lnTo>
                    <a:pt x="911" y="618"/>
                  </a:lnTo>
                  <a:lnTo>
                    <a:pt x="900" y="544"/>
                  </a:lnTo>
                  <a:lnTo>
                    <a:pt x="888" y="469"/>
                  </a:lnTo>
                  <a:lnTo>
                    <a:pt x="876" y="396"/>
                  </a:lnTo>
                  <a:lnTo>
                    <a:pt x="867" y="330"/>
                  </a:lnTo>
                  <a:lnTo>
                    <a:pt x="859" y="275"/>
                  </a:lnTo>
                  <a:lnTo>
                    <a:pt x="853" y="235"/>
                  </a:lnTo>
                  <a:lnTo>
                    <a:pt x="851" y="214"/>
                  </a:lnTo>
                  <a:lnTo>
                    <a:pt x="850" y="196"/>
                  </a:lnTo>
                  <a:lnTo>
                    <a:pt x="845" y="177"/>
                  </a:lnTo>
                  <a:lnTo>
                    <a:pt x="837" y="160"/>
                  </a:lnTo>
                  <a:lnTo>
                    <a:pt x="827" y="145"/>
                  </a:lnTo>
                  <a:lnTo>
                    <a:pt x="812" y="132"/>
                  </a:lnTo>
                  <a:lnTo>
                    <a:pt x="795" y="123"/>
                  </a:lnTo>
                  <a:lnTo>
                    <a:pt x="775" y="116"/>
                  </a:lnTo>
                  <a:lnTo>
                    <a:pt x="751" y="114"/>
                  </a:lnTo>
                  <a:lnTo>
                    <a:pt x="740" y="114"/>
                  </a:lnTo>
                  <a:lnTo>
                    <a:pt x="721" y="112"/>
                  </a:lnTo>
                  <a:lnTo>
                    <a:pt x="697" y="110"/>
                  </a:lnTo>
                  <a:lnTo>
                    <a:pt x="668" y="107"/>
                  </a:lnTo>
                  <a:lnTo>
                    <a:pt x="635" y="105"/>
                  </a:lnTo>
                  <a:lnTo>
                    <a:pt x="600" y="102"/>
                  </a:lnTo>
                  <a:lnTo>
                    <a:pt x="563" y="98"/>
                  </a:lnTo>
                  <a:lnTo>
                    <a:pt x="523" y="94"/>
                  </a:lnTo>
                  <a:lnTo>
                    <a:pt x="483" y="90"/>
                  </a:lnTo>
                  <a:lnTo>
                    <a:pt x="444" y="86"/>
                  </a:lnTo>
                  <a:lnTo>
                    <a:pt x="406" y="82"/>
                  </a:lnTo>
                  <a:lnTo>
                    <a:pt x="371" y="79"/>
                  </a:lnTo>
                  <a:lnTo>
                    <a:pt x="337" y="75"/>
                  </a:lnTo>
                  <a:lnTo>
                    <a:pt x="309" y="72"/>
                  </a:lnTo>
                  <a:lnTo>
                    <a:pt x="284" y="69"/>
                  </a:lnTo>
                  <a:lnTo>
                    <a:pt x="266" y="68"/>
                  </a:lnTo>
                  <a:lnTo>
                    <a:pt x="266" y="50"/>
                  </a:lnTo>
                  <a:lnTo>
                    <a:pt x="266" y="27"/>
                  </a:lnTo>
                  <a:lnTo>
                    <a:pt x="266" y="8"/>
                  </a:lnTo>
                  <a:lnTo>
                    <a:pt x="266" y="0"/>
                  </a:lnTo>
                  <a:lnTo>
                    <a:pt x="2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44" name="Freeform 1120">
              <a:extLst>
                <a:ext uri="{FF2B5EF4-FFF2-40B4-BE49-F238E27FC236}">
                  <a16:creationId xmlns:a16="http://schemas.microsoft.com/office/drawing/2014/main" id="{00D1C2BE-FB8D-4ACA-B72B-06871369AF3E}"/>
                </a:ext>
              </a:extLst>
            </p:cNvPr>
            <p:cNvSpPr>
              <a:spLocks/>
            </p:cNvSpPr>
            <p:nvPr/>
          </p:nvSpPr>
          <p:spPr bwMode="auto">
            <a:xfrm>
              <a:off x="437" y="2796"/>
              <a:ext cx="193" cy="195"/>
            </a:xfrm>
            <a:custGeom>
              <a:avLst/>
              <a:gdLst>
                <a:gd name="T0" fmla="*/ 0 w 842"/>
                <a:gd name="T1" fmla="*/ 0 h 852"/>
                <a:gd name="T2" fmla="*/ 0 w 842"/>
                <a:gd name="T3" fmla="*/ 0 h 852"/>
                <a:gd name="T4" fmla="*/ 0 w 842"/>
                <a:gd name="T5" fmla="*/ 0 h 852"/>
                <a:gd name="T6" fmla="*/ 0 w 842"/>
                <a:gd name="T7" fmla="*/ 0 h 852"/>
                <a:gd name="T8" fmla="*/ 0 w 842"/>
                <a:gd name="T9" fmla="*/ 0 h 852"/>
                <a:gd name="T10" fmla="*/ 0 w 842"/>
                <a:gd name="T11" fmla="*/ 0 h 852"/>
                <a:gd name="T12" fmla="*/ 0 w 842"/>
                <a:gd name="T13" fmla="*/ 0 h 852"/>
                <a:gd name="T14" fmla="*/ 0 w 842"/>
                <a:gd name="T15" fmla="*/ 0 h 852"/>
                <a:gd name="T16" fmla="*/ 0 w 842"/>
                <a:gd name="T17" fmla="*/ 0 h 852"/>
                <a:gd name="T18" fmla="*/ 0 w 842"/>
                <a:gd name="T19" fmla="*/ 0 h 852"/>
                <a:gd name="T20" fmla="*/ 0 w 842"/>
                <a:gd name="T21" fmla="*/ 0 h 852"/>
                <a:gd name="T22" fmla="*/ 0 w 842"/>
                <a:gd name="T23" fmla="*/ 0 h 852"/>
                <a:gd name="T24" fmla="*/ 0 w 842"/>
                <a:gd name="T25" fmla="*/ 0 h 852"/>
                <a:gd name="T26" fmla="*/ 0 w 842"/>
                <a:gd name="T27" fmla="*/ 0 h 852"/>
                <a:gd name="T28" fmla="*/ 0 w 842"/>
                <a:gd name="T29" fmla="*/ 0 h 852"/>
                <a:gd name="T30" fmla="*/ 0 w 842"/>
                <a:gd name="T31" fmla="*/ 0 h 852"/>
                <a:gd name="T32" fmla="*/ 0 w 842"/>
                <a:gd name="T33" fmla="*/ 0 h 852"/>
                <a:gd name="T34" fmla="*/ 0 w 842"/>
                <a:gd name="T35" fmla="*/ 0 h 852"/>
                <a:gd name="T36" fmla="*/ 0 w 842"/>
                <a:gd name="T37" fmla="*/ 0 h 852"/>
                <a:gd name="T38" fmla="*/ 0 w 842"/>
                <a:gd name="T39" fmla="*/ 0 h 852"/>
                <a:gd name="T40" fmla="*/ 0 w 842"/>
                <a:gd name="T41" fmla="*/ 0 h 852"/>
                <a:gd name="T42" fmla="*/ 0 w 842"/>
                <a:gd name="T43" fmla="*/ 0 h 852"/>
                <a:gd name="T44" fmla="*/ 0 w 842"/>
                <a:gd name="T45" fmla="*/ 0 h 852"/>
                <a:gd name="T46" fmla="*/ 0 w 842"/>
                <a:gd name="T47" fmla="*/ 0 h 852"/>
                <a:gd name="T48" fmla="*/ 0 w 842"/>
                <a:gd name="T49" fmla="*/ 0 h 852"/>
                <a:gd name="T50" fmla="*/ 0 w 842"/>
                <a:gd name="T51" fmla="*/ 0 h 852"/>
                <a:gd name="T52" fmla="*/ 0 w 842"/>
                <a:gd name="T53" fmla="*/ 0 h 852"/>
                <a:gd name="T54" fmla="*/ 0 w 842"/>
                <a:gd name="T55" fmla="*/ 0 h 852"/>
                <a:gd name="T56" fmla="*/ 0 w 842"/>
                <a:gd name="T57" fmla="*/ 0 h 852"/>
                <a:gd name="T58" fmla="*/ 0 w 842"/>
                <a:gd name="T59" fmla="*/ 0 h 852"/>
                <a:gd name="T60" fmla="*/ 0 w 842"/>
                <a:gd name="T61" fmla="*/ 0 h 852"/>
                <a:gd name="T62" fmla="*/ 0 w 842"/>
                <a:gd name="T63" fmla="*/ 0 h 852"/>
                <a:gd name="T64" fmla="*/ 0 w 842"/>
                <a:gd name="T65" fmla="*/ 0 h 852"/>
                <a:gd name="T66" fmla="*/ 0 w 842"/>
                <a:gd name="T67" fmla="*/ 0 h 852"/>
                <a:gd name="T68" fmla="*/ 0 w 842"/>
                <a:gd name="T69" fmla="*/ 0 h 852"/>
                <a:gd name="T70" fmla="*/ 0 w 842"/>
                <a:gd name="T71" fmla="*/ 0 h 852"/>
                <a:gd name="T72" fmla="*/ 0 w 842"/>
                <a:gd name="T73" fmla="*/ 0 h 852"/>
                <a:gd name="T74" fmla="*/ 0 w 842"/>
                <a:gd name="T75" fmla="*/ 0 h 852"/>
                <a:gd name="T76" fmla="*/ 0 w 842"/>
                <a:gd name="T77" fmla="*/ 0 h 852"/>
                <a:gd name="T78" fmla="*/ 0 w 842"/>
                <a:gd name="T79" fmla="*/ 0 h 852"/>
                <a:gd name="T80" fmla="*/ 0 w 842"/>
                <a:gd name="T81" fmla="*/ 0 h 852"/>
                <a:gd name="T82" fmla="*/ 0 w 842"/>
                <a:gd name="T83" fmla="*/ 0 h 852"/>
                <a:gd name="T84" fmla="*/ 0 w 842"/>
                <a:gd name="T85" fmla="*/ 0 h 852"/>
                <a:gd name="T86" fmla="*/ 0 w 842"/>
                <a:gd name="T87" fmla="*/ 0 h 852"/>
                <a:gd name="T88" fmla="*/ 0 w 842"/>
                <a:gd name="T89" fmla="*/ 0 h 852"/>
                <a:gd name="T90" fmla="*/ 0 w 842"/>
                <a:gd name="T91" fmla="*/ 0 h 852"/>
                <a:gd name="T92" fmla="*/ 0 w 842"/>
                <a:gd name="T93" fmla="*/ 0 h 852"/>
                <a:gd name="T94" fmla="*/ 0 w 842"/>
                <a:gd name="T95" fmla="*/ 0 h 852"/>
                <a:gd name="T96" fmla="*/ 0 w 842"/>
                <a:gd name="T97" fmla="*/ 0 h 852"/>
                <a:gd name="T98" fmla="*/ 0 w 842"/>
                <a:gd name="T99" fmla="*/ 0 h 85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2"/>
                <a:gd name="T151" fmla="*/ 0 h 852"/>
                <a:gd name="T152" fmla="*/ 842 w 842"/>
                <a:gd name="T153" fmla="*/ 852 h 85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2" h="852">
                  <a:moveTo>
                    <a:pt x="188" y="0"/>
                  </a:moveTo>
                  <a:lnTo>
                    <a:pt x="188" y="18"/>
                  </a:lnTo>
                  <a:lnTo>
                    <a:pt x="188" y="39"/>
                  </a:lnTo>
                  <a:lnTo>
                    <a:pt x="188" y="56"/>
                  </a:lnTo>
                  <a:lnTo>
                    <a:pt x="188" y="62"/>
                  </a:lnTo>
                  <a:lnTo>
                    <a:pt x="205" y="64"/>
                  </a:lnTo>
                  <a:lnTo>
                    <a:pt x="213" y="65"/>
                  </a:lnTo>
                  <a:lnTo>
                    <a:pt x="229" y="66"/>
                  </a:lnTo>
                  <a:lnTo>
                    <a:pt x="254" y="69"/>
                  </a:lnTo>
                  <a:lnTo>
                    <a:pt x="284" y="73"/>
                  </a:lnTo>
                  <a:lnTo>
                    <a:pt x="321" y="77"/>
                  </a:lnTo>
                  <a:lnTo>
                    <a:pt x="360" y="80"/>
                  </a:lnTo>
                  <a:lnTo>
                    <a:pt x="403" y="84"/>
                  </a:lnTo>
                  <a:lnTo>
                    <a:pt x="445" y="90"/>
                  </a:lnTo>
                  <a:lnTo>
                    <a:pt x="490" y="93"/>
                  </a:lnTo>
                  <a:lnTo>
                    <a:pt x="534" y="99"/>
                  </a:lnTo>
                  <a:lnTo>
                    <a:pt x="576" y="103"/>
                  </a:lnTo>
                  <a:lnTo>
                    <a:pt x="613" y="105"/>
                  </a:lnTo>
                  <a:lnTo>
                    <a:pt x="647" y="109"/>
                  </a:lnTo>
                  <a:lnTo>
                    <a:pt x="676" y="110"/>
                  </a:lnTo>
                  <a:lnTo>
                    <a:pt x="698" y="113"/>
                  </a:lnTo>
                  <a:lnTo>
                    <a:pt x="712" y="113"/>
                  </a:lnTo>
                  <a:lnTo>
                    <a:pt x="727" y="114"/>
                  </a:lnTo>
                  <a:lnTo>
                    <a:pt x="740" y="118"/>
                  </a:lnTo>
                  <a:lnTo>
                    <a:pt x="750" y="123"/>
                  </a:lnTo>
                  <a:lnTo>
                    <a:pt x="759" y="131"/>
                  </a:lnTo>
                  <a:lnTo>
                    <a:pt x="766" y="140"/>
                  </a:lnTo>
                  <a:lnTo>
                    <a:pt x="769" y="151"/>
                  </a:lnTo>
                  <a:lnTo>
                    <a:pt x="772" y="161"/>
                  </a:lnTo>
                  <a:lnTo>
                    <a:pt x="773" y="173"/>
                  </a:lnTo>
                  <a:lnTo>
                    <a:pt x="776" y="199"/>
                  </a:lnTo>
                  <a:lnTo>
                    <a:pt x="783" y="247"/>
                  </a:lnTo>
                  <a:lnTo>
                    <a:pt x="792" y="311"/>
                  </a:lnTo>
                  <a:lnTo>
                    <a:pt x="802" y="382"/>
                  </a:lnTo>
                  <a:lnTo>
                    <a:pt x="814" y="456"/>
                  </a:lnTo>
                  <a:lnTo>
                    <a:pt x="825" y="528"/>
                  </a:lnTo>
                  <a:lnTo>
                    <a:pt x="835" y="589"/>
                  </a:lnTo>
                  <a:lnTo>
                    <a:pt x="842" y="633"/>
                  </a:lnTo>
                  <a:lnTo>
                    <a:pt x="820" y="638"/>
                  </a:lnTo>
                  <a:lnTo>
                    <a:pt x="794" y="646"/>
                  </a:lnTo>
                  <a:lnTo>
                    <a:pt x="768" y="655"/>
                  </a:lnTo>
                  <a:lnTo>
                    <a:pt x="740" y="667"/>
                  </a:lnTo>
                  <a:lnTo>
                    <a:pt x="710" y="681"/>
                  </a:lnTo>
                  <a:lnTo>
                    <a:pt x="678" y="696"/>
                  </a:lnTo>
                  <a:lnTo>
                    <a:pt x="647" y="711"/>
                  </a:lnTo>
                  <a:lnTo>
                    <a:pt x="616" y="728"/>
                  </a:lnTo>
                  <a:lnTo>
                    <a:pt x="585" y="745"/>
                  </a:lnTo>
                  <a:lnTo>
                    <a:pt x="553" y="762"/>
                  </a:lnTo>
                  <a:lnTo>
                    <a:pt x="524" y="779"/>
                  </a:lnTo>
                  <a:lnTo>
                    <a:pt x="496" y="796"/>
                  </a:lnTo>
                  <a:lnTo>
                    <a:pt x="470" y="811"/>
                  </a:lnTo>
                  <a:lnTo>
                    <a:pt x="445" y="826"/>
                  </a:lnTo>
                  <a:lnTo>
                    <a:pt x="423" y="840"/>
                  </a:lnTo>
                  <a:lnTo>
                    <a:pt x="405" y="852"/>
                  </a:lnTo>
                  <a:lnTo>
                    <a:pt x="429" y="759"/>
                  </a:lnTo>
                  <a:lnTo>
                    <a:pt x="458" y="663"/>
                  </a:lnTo>
                  <a:lnTo>
                    <a:pt x="491" y="567"/>
                  </a:lnTo>
                  <a:lnTo>
                    <a:pt x="525" y="476"/>
                  </a:lnTo>
                  <a:lnTo>
                    <a:pt x="557" y="397"/>
                  </a:lnTo>
                  <a:lnTo>
                    <a:pt x="583" y="333"/>
                  </a:lnTo>
                  <a:lnTo>
                    <a:pt x="602" y="291"/>
                  </a:lnTo>
                  <a:lnTo>
                    <a:pt x="609" y="274"/>
                  </a:lnTo>
                  <a:lnTo>
                    <a:pt x="621" y="248"/>
                  </a:lnTo>
                  <a:lnTo>
                    <a:pt x="593" y="247"/>
                  </a:lnTo>
                  <a:lnTo>
                    <a:pt x="563" y="244"/>
                  </a:lnTo>
                  <a:lnTo>
                    <a:pt x="529" y="242"/>
                  </a:lnTo>
                  <a:lnTo>
                    <a:pt x="492" y="239"/>
                  </a:lnTo>
                  <a:lnTo>
                    <a:pt x="455" y="237"/>
                  </a:lnTo>
                  <a:lnTo>
                    <a:pt x="416" y="233"/>
                  </a:lnTo>
                  <a:lnTo>
                    <a:pt x="375" y="229"/>
                  </a:lnTo>
                  <a:lnTo>
                    <a:pt x="335" y="225"/>
                  </a:lnTo>
                  <a:lnTo>
                    <a:pt x="294" y="221"/>
                  </a:lnTo>
                  <a:lnTo>
                    <a:pt x="255" y="217"/>
                  </a:lnTo>
                  <a:lnTo>
                    <a:pt x="219" y="212"/>
                  </a:lnTo>
                  <a:lnTo>
                    <a:pt x="183" y="207"/>
                  </a:lnTo>
                  <a:lnTo>
                    <a:pt x="150" y="203"/>
                  </a:lnTo>
                  <a:lnTo>
                    <a:pt x="121" y="198"/>
                  </a:lnTo>
                  <a:lnTo>
                    <a:pt x="95" y="191"/>
                  </a:lnTo>
                  <a:lnTo>
                    <a:pt x="75" y="186"/>
                  </a:lnTo>
                  <a:lnTo>
                    <a:pt x="59" y="181"/>
                  </a:lnTo>
                  <a:lnTo>
                    <a:pt x="43" y="172"/>
                  </a:lnTo>
                  <a:lnTo>
                    <a:pt x="30" y="157"/>
                  </a:lnTo>
                  <a:lnTo>
                    <a:pt x="20" y="142"/>
                  </a:lnTo>
                  <a:lnTo>
                    <a:pt x="12" y="122"/>
                  </a:lnTo>
                  <a:lnTo>
                    <a:pt x="7" y="103"/>
                  </a:lnTo>
                  <a:lnTo>
                    <a:pt x="3" y="80"/>
                  </a:lnTo>
                  <a:lnTo>
                    <a:pt x="0" y="60"/>
                  </a:lnTo>
                  <a:lnTo>
                    <a:pt x="0" y="39"/>
                  </a:lnTo>
                  <a:lnTo>
                    <a:pt x="0" y="30"/>
                  </a:lnTo>
                  <a:lnTo>
                    <a:pt x="2" y="22"/>
                  </a:lnTo>
                  <a:lnTo>
                    <a:pt x="2" y="13"/>
                  </a:lnTo>
                  <a:lnTo>
                    <a:pt x="3" y="5"/>
                  </a:lnTo>
                  <a:lnTo>
                    <a:pt x="17" y="5"/>
                  </a:lnTo>
                  <a:lnTo>
                    <a:pt x="38" y="4"/>
                  </a:lnTo>
                  <a:lnTo>
                    <a:pt x="64" y="2"/>
                  </a:lnTo>
                  <a:lnTo>
                    <a:pt x="94" y="2"/>
                  </a:lnTo>
                  <a:lnTo>
                    <a:pt x="123" y="1"/>
                  </a:lnTo>
                  <a:lnTo>
                    <a:pt x="150" y="0"/>
                  </a:lnTo>
                  <a:lnTo>
                    <a:pt x="172" y="0"/>
                  </a:lnTo>
                  <a:lnTo>
                    <a:pt x="188"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45" name="Freeform 1121">
              <a:extLst>
                <a:ext uri="{FF2B5EF4-FFF2-40B4-BE49-F238E27FC236}">
                  <a16:creationId xmlns:a16="http://schemas.microsoft.com/office/drawing/2014/main" id="{0A97A850-CAEB-4247-BB4C-969E193A7062}"/>
                </a:ext>
              </a:extLst>
            </p:cNvPr>
            <p:cNvSpPr>
              <a:spLocks/>
            </p:cNvSpPr>
            <p:nvPr/>
          </p:nvSpPr>
          <p:spPr bwMode="auto">
            <a:xfrm>
              <a:off x="521" y="2420"/>
              <a:ext cx="108" cy="109"/>
            </a:xfrm>
            <a:custGeom>
              <a:avLst/>
              <a:gdLst>
                <a:gd name="T0" fmla="*/ 0 w 471"/>
                <a:gd name="T1" fmla="*/ 0 h 475"/>
                <a:gd name="T2" fmla="*/ 0 w 471"/>
                <a:gd name="T3" fmla="*/ 0 h 475"/>
                <a:gd name="T4" fmla="*/ 0 w 471"/>
                <a:gd name="T5" fmla="*/ 0 h 475"/>
                <a:gd name="T6" fmla="*/ 0 w 471"/>
                <a:gd name="T7" fmla="*/ 0 h 475"/>
                <a:gd name="T8" fmla="*/ 0 w 471"/>
                <a:gd name="T9" fmla="*/ 0 h 475"/>
                <a:gd name="T10" fmla="*/ 0 w 471"/>
                <a:gd name="T11" fmla="*/ 0 h 475"/>
                <a:gd name="T12" fmla="*/ 0 w 471"/>
                <a:gd name="T13" fmla="*/ 0 h 475"/>
                <a:gd name="T14" fmla="*/ 0 w 471"/>
                <a:gd name="T15" fmla="*/ 0 h 475"/>
                <a:gd name="T16" fmla="*/ 0 w 471"/>
                <a:gd name="T17" fmla="*/ 0 h 475"/>
                <a:gd name="T18" fmla="*/ 0 w 471"/>
                <a:gd name="T19" fmla="*/ 0 h 475"/>
                <a:gd name="T20" fmla="*/ 0 w 471"/>
                <a:gd name="T21" fmla="*/ 0 h 475"/>
                <a:gd name="T22" fmla="*/ 0 w 471"/>
                <a:gd name="T23" fmla="*/ 0 h 475"/>
                <a:gd name="T24" fmla="*/ 0 w 471"/>
                <a:gd name="T25" fmla="*/ 0 h 475"/>
                <a:gd name="T26" fmla="*/ 0 w 471"/>
                <a:gd name="T27" fmla="*/ 0 h 475"/>
                <a:gd name="T28" fmla="*/ 0 w 471"/>
                <a:gd name="T29" fmla="*/ 0 h 475"/>
                <a:gd name="T30" fmla="*/ 0 w 471"/>
                <a:gd name="T31" fmla="*/ 0 h 475"/>
                <a:gd name="T32" fmla="*/ 0 w 471"/>
                <a:gd name="T33" fmla="*/ 0 h 475"/>
                <a:gd name="T34" fmla="*/ 0 w 471"/>
                <a:gd name="T35" fmla="*/ 0 h 475"/>
                <a:gd name="T36" fmla="*/ 0 w 471"/>
                <a:gd name="T37" fmla="*/ 0 h 475"/>
                <a:gd name="T38" fmla="*/ 0 w 471"/>
                <a:gd name="T39" fmla="*/ 0 h 475"/>
                <a:gd name="T40" fmla="*/ 0 w 471"/>
                <a:gd name="T41" fmla="*/ 0 h 475"/>
                <a:gd name="T42" fmla="*/ 0 w 471"/>
                <a:gd name="T43" fmla="*/ 0 h 475"/>
                <a:gd name="T44" fmla="*/ 0 w 471"/>
                <a:gd name="T45" fmla="*/ 0 h 475"/>
                <a:gd name="T46" fmla="*/ 0 w 471"/>
                <a:gd name="T47" fmla="*/ 0 h 475"/>
                <a:gd name="T48" fmla="*/ 0 w 471"/>
                <a:gd name="T49" fmla="*/ 0 h 475"/>
                <a:gd name="T50" fmla="*/ 0 w 471"/>
                <a:gd name="T51" fmla="*/ 0 h 475"/>
                <a:gd name="T52" fmla="*/ 0 w 471"/>
                <a:gd name="T53" fmla="*/ 0 h 475"/>
                <a:gd name="T54" fmla="*/ 0 w 471"/>
                <a:gd name="T55" fmla="*/ 0 h 475"/>
                <a:gd name="T56" fmla="*/ 0 w 471"/>
                <a:gd name="T57" fmla="*/ 0 h 475"/>
                <a:gd name="T58" fmla="*/ 0 w 471"/>
                <a:gd name="T59" fmla="*/ 0 h 475"/>
                <a:gd name="T60" fmla="*/ 0 w 471"/>
                <a:gd name="T61" fmla="*/ 0 h 475"/>
                <a:gd name="T62" fmla="*/ 0 w 471"/>
                <a:gd name="T63" fmla="*/ 0 h 475"/>
                <a:gd name="T64" fmla="*/ 0 w 471"/>
                <a:gd name="T65" fmla="*/ 0 h 475"/>
                <a:gd name="T66" fmla="*/ 0 w 471"/>
                <a:gd name="T67" fmla="*/ 0 h 475"/>
                <a:gd name="T68" fmla="*/ 0 w 471"/>
                <a:gd name="T69" fmla="*/ 0 h 475"/>
                <a:gd name="T70" fmla="*/ 0 w 471"/>
                <a:gd name="T71" fmla="*/ 0 h 475"/>
                <a:gd name="T72" fmla="*/ 0 w 471"/>
                <a:gd name="T73" fmla="*/ 0 h 475"/>
                <a:gd name="T74" fmla="*/ 0 w 471"/>
                <a:gd name="T75" fmla="*/ 0 h 475"/>
                <a:gd name="T76" fmla="*/ 0 w 471"/>
                <a:gd name="T77" fmla="*/ 0 h 475"/>
                <a:gd name="T78" fmla="*/ 0 w 471"/>
                <a:gd name="T79" fmla="*/ 0 h 475"/>
                <a:gd name="T80" fmla="*/ 0 w 471"/>
                <a:gd name="T81" fmla="*/ 0 h 475"/>
                <a:gd name="T82" fmla="*/ 0 w 471"/>
                <a:gd name="T83" fmla="*/ 0 h 475"/>
                <a:gd name="T84" fmla="*/ 0 w 471"/>
                <a:gd name="T85" fmla="*/ 0 h 475"/>
                <a:gd name="T86" fmla="*/ 0 w 471"/>
                <a:gd name="T87" fmla="*/ 0 h 475"/>
                <a:gd name="T88" fmla="*/ 0 w 471"/>
                <a:gd name="T89" fmla="*/ 0 h 475"/>
                <a:gd name="T90" fmla="*/ 0 w 471"/>
                <a:gd name="T91" fmla="*/ 0 h 475"/>
                <a:gd name="T92" fmla="*/ 0 w 471"/>
                <a:gd name="T93" fmla="*/ 0 h 475"/>
                <a:gd name="T94" fmla="*/ 0 w 471"/>
                <a:gd name="T95" fmla="*/ 0 h 475"/>
                <a:gd name="T96" fmla="*/ 0 w 471"/>
                <a:gd name="T97" fmla="*/ 0 h 475"/>
                <a:gd name="T98" fmla="*/ 0 w 471"/>
                <a:gd name="T99" fmla="*/ 0 h 475"/>
                <a:gd name="T100" fmla="*/ 0 w 471"/>
                <a:gd name="T101" fmla="*/ 0 h 47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71"/>
                <a:gd name="T154" fmla="*/ 0 h 475"/>
                <a:gd name="T155" fmla="*/ 471 w 471"/>
                <a:gd name="T156" fmla="*/ 475 h 47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71" h="475">
                  <a:moveTo>
                    <a:pt x="254" y="0"/>
                  </a:moveTo>
                  <a:lnTo>
                    <a:pt x="230" y="6"/>
                  </a:lnTo>
                  <a:lnTo>
                    <a:pt x="207" y="11"/>
                  </a:lnTo>
                  <a:lnTo>
                    <a:pt x="186" y="17"/>
                  </a:lnTo>
                  <a:lnTo>
                    <a:pt x="165" y="24"/>
                  </a:lnTo>
                  <a:lnTo>
                    <a:pt x="147" y="32"/>
                  </a:lnTo>
                  <a:lnTo>
                    <a:pt x="129" y="39"/>
                  </a:lnTo>
                  <a:lnTo>
                    <a:pt x="112" y="48"/>
                  </a:lnTo>
                  <a:lnTo>
                    <a:pt x="96" y="58"/>
                  </a:lnTo>
                  <a:lnTo>
                    <a:pt x="82" y="68"/>
                  </a:lnTo>
                  <a:lnTo>
                    <a:pt x="69" y="78"/>
                  </a:lnTo>
                  <a:lnTo>
                    <a:pt x="57" y="89"/>
                  </a:lnTo>
                  <a:lnTo>
                    <a:pt x="46" y="100"/>
                  </a:lnTo>
                  <a:lnTo>
                    <a:pt x="36" y="113"/>
                  </a:lnTo>
                  <a:lnTo>
                    <a:pt x="27" y="126"/>
                  </a:lnTo>
                  <a:lnTo>
                    <a:pt x="21" y="139"/>
                  </a:lnTo>
                  <a:lnTo>
                    <a:pt x="14" y="154"/>
                  </a:lnTo>
                  <a:lnTo>
                    <a:pt x="8" y="172"/>
                  </a:lnTo>
                  <a:lnTo>
                    <a:pt x="4" y="190"/>
                  </a:lnTo>
                  <a:lnTo>
                    <a:pt x="1" y="210"/>
                  </a:lnTo>
                  <a:lnTo>
                    <a:pt x="0" y="228"/>
                  </a:lnTo>
                  <a:lnTo>
                    <a:pt x="3" y="262"/>
                  </a:lnTo>
                  <a:lnTo>
                    <a:pt x="9" y="294"/>
                  </a:lnTo>
                  <a:lnTo>
                    <a:pt x="18" y="324"/>
                  </a:lnTo>
                  <a:lnTo>
                    <a:pt x="30" y="351"/>
                  </a:lnTo>
                  <a:lnTo>
                    <a:pt x="40" y="376"/>
                  </a:lnTo>
                  <a:lnTo>
                    <a:pt x="52" y="396"/>
                  </a:lnTo>
                  <a:lnTo>
                    <a:pt x="61" y="409"/>
                  </a:lnTo>
                  <a:lnTo>
                    <a:pt x="66" y="418"/>
                  </a:lnTo>
                  <a:lnTo>
                    <a:pt x="73" y="435"/>
                  </a:lnTo>
                  <a:lnTo>
                    <a:pt x="81" y="449"/>
                  </a:lnTo>
                  <a:lnTo>
                    <a:pt x="90" y="458"/>
                  </a:lnTo>
                  <a:lnTo>
                    <a:pt x="99" y="465"/>
                  </a:lnTo>
                  <a:lnTo>
                    <a:pt x="112" y="470"/>
                  </a:lnTo>
                  <a:lnTo>
                    <a:pt x="125" y="474"/>
                  </a:lnTo>
                  <a:lnTo>
                    <a:pt x="137" y="475"/>
                  </a:lnTo>
                  <a:lnTo>
                    <a:pt x="148" y="474"/>
                  </a:lnTo>
                  <a:lnTo>
                    <a:pt x="160" y="472"/>
                  </a:lnTo>
                  <a:lnTo>
                    <a:pt x="168" y="471"/>
                  </a:lnTo>
                  <a:lnTo>
                    <a:pt x="174" y="469"/>
                  </a:lnTo>
                  <a:lnTo>
                    <a:pt x="178" y="467"/>
                  </a:lnTo>
                  <a:lnTo>
                    <a:pt x="185" y="463"/>
                  </a:lnTo>
                  <a:lnTo>
                    <a:pt x="190" y="457"/>
                  </a:lnTo>
                  <a:lnTo>
                    <a:pt x="194" y="449"/>
                  </a:lnTo>
                  <a:lnTo>
                    <a:pt x="194" y="441"/>
                  </a:lnTo>
                  <a:lnTo>
                    <a:pt x="191" y="420"/>
                  </a:lnTo>
                  <a:lnTo>
                    <a:pt x="191" y="401"/>
                  </a:lnTo>
                  <a:lnTo>
                    <a:pt x="191" y="383"/>
                  </a:lnTo>
                  <a:lnTo>
                    <a:pt x="195" y="366"/>
                  </a:lnTo>
                  <a:lnTo>
                    <a:pt x="199" y="350"/>
                  </a:lnTo>
                  <a:lnTo>
                    <a:pt x="207" y="336"/>
                  </a:lnTo>
                  <a:lnTo>
                    <a:pt x="215" y="322"/>
                  </a:lnTo>
                  <a:lnTo>
                    <a:pt x="225" y="310"/>
                  </a:lnTo>
                  <a:lnTo>
                    <a:pt x="238" y="297"/>
                  </a:lnTo>
                  <a:lnTo>
                    <a:pt x="254" y="286"/>
                  </a:lnTo>
                  <a:lnTo>
                    <a:pt x="271" y="276"/>
                  </a:lnTo>
                  <a:lnTo>
                    <a:pt x="288" y="268"/>
                  </a:lnTo>
                  <a:lnTo>
                    <a:pt x="306" y="263"/>
                  </a:lnTo>
                  <a:lnTo>
                    <a:pt x="324" y="258"/>
                  </a:lnTo>
                  <a:lnTo>
                    <a:pt x="342" y="254"/>
                  </a:lnTo>
                  <a:lnTo>
                    <a:pt x="359" y="251"/>
                  </a:lnTo>
                  <a:lnTo>
                    <a:pt x="376" y="249"/>
                  </a:lnTo>
                  <a:lnTo>
                    <a:pt x="392" y="247"/>
                  </a:lnTo>
                  <a:lnTo>
                    <a:pt x="406" y="247"/>
                  </a:lnTo>
                  <a:lnTo>
                    <a:pt x="419" y="246"/>
                  </a:lnTo>
                  <a:lnTo>
                    <a:pt x="429" y="247"/>
                  </a:lnTo>
                  <a:lnTo>
                    <a:pt x="437" y="247"/>
                  </a:lnTo>
                  <a:lnTo>
                    <a:pt x="442" y="247"/>
                  </a:lnTo>
                  <a:lnTo>
                    <a:pt x="444" y="247"/>
                  </a:lnTo>
                  <a:lnTo>
                    <a:pt x="452" y="247"/>
                  </a:lnTo>
                  <a:lnTo>
                    <a:pt x="458" y="245"/>
                  </a:lnTo>
                  <a:lnTo>
                    <a:pt x="463" y="241"/>
                  </a:lnTo>
                  <a:lnTo>
                    <a:pt x="468" y="234"/>
                  </a:lnTo>
                  <a:lnTo>
                    <a:pt x="471" y="228"/>
                  </a:lnTo>
                  <a:lnTo>
                    <a:pt x="471" y="220"/>
                  </a:lnTo>
                  <a:lnTo>
                    <a:pt x="468" y="214"/>
                  </a:lnTo>
                  <a:lnTo>
                    <a:pt x="465" y="208"/>
                  </a:lnTo>
                  <a:lnTo>
                    <a:pt x="401" y="136"/>
                  </a:lnTo>
                  <a:lnTo>
                    <a:pt x="396" y="132"/>
                  </a:lnTo>
                  <a:lnTo>
                    <a:pt x="389" y="129"/>
                  </a:lnTo>
                  <a:lnTo>
                    <a:pt x="383" y="128"/>
                  </a:lnTo>
                  <a:lnTo>
                    <a:pt x="376" y="129"/>
                  </a:lnTo>
                  <a:lnTo>
                    <a:pt x="375" y="129"/>
                  </a:lnTo>
                  <a:lnTo>
                    <a:pt x="372" y="129"/>
                  </a:lnTo>
                  <a:lnTo>
                    <a:pt x="376" y="126"/>
                  </a:lnTo>
                  <a:lnTo>
                    <a:pt x="379" y="123"/>
                  </a:lnTo>
                  <a:lnTo>
                    <a:pt x="380" y="119"/>
                  </a:lnTo>
                  <a:lnTo>
                    <a:pt x="381" y="113"/>
                  </a:lnTo>
                  <a:lnTo>
                    <a:pt x="381" y="112"/>
                  </a:lnTo>
                  <a:lnTo>
                    <a:pt x="380" y="107"/>
                  </a:lnTo>
                  <a:lnTo>
                    <a:pt x="379" y="102"/>
                  </a:lnTo>
                  <a:lnTo>
                    <a:pt x="376" y="98"/>
                  </a:lnTo>
                  <a:lnTo>
                    <a:pt x="373" y="94"/>
                  </a:lnTo>
                  <a:lnTo>
                    <a:pt x="273" y="6"/>
                  </a:lnTo>
                  <a:lnTo>
                    <a:pt x="269" y="3"/>
                  </a:lnTo>
                  <a:lnTo>
                    <a:pt x="264" y="0"/>
                  </a:lnTo>
                  <a:lnTo>
                    <a:pt x="259" y="0"/>
                  </a:lnTo>
                  <a:lnTo>
                    <a:pt x="25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46" name="Freeform 1122">
              <a:extLst>
                <a:ext uri="{FF2B5EF4-FFF2-40B4-BE49-F238E27FC236}">
                  <a16:creationId xmlns:a16="http://schemas.microsoft.com/office/drawing/2014/main" id="{47E35F25-CBDF-4525-9A8A-8BF273C96CF2}"/>
                </a:ext>
              </a:extLst>
            </p:cNvPr>
            <p:cNvSpPr>
              <a:spLocks/>
            </p:cNvSpPr>
            <p:nvPr/>
          </p:nvSpPr>
          <p:spPr bwMode="auto">
            <a:xfrm>
              <a:off x="533" y="2432"/>
              <a:ext cx="79" cy="86"/>
            </a:xfrm>
            <a:custGeom>
              <a:avLst/>
              <a:gdLst>
                <a:gd name="T0" fmla="*/ 0 w 345"/>
                <a:gd name="T1" fmla="*/ 0 h 377"/>
                <a:gd name="T2" fmla="*/ 0 w 345"/>
                <a:gd name="T3" fmla="*/ 0 h 377"/>
                <a:gd name="T4" fmla="*/ 0 w 345"/>
                <a:gd name="T5" fmla="*/ 0 h 377"/>
                <a:gd name="T6" fmla="*/ 0 w 345"/>
                <a:gd name="T7" fmla="*/ 0 h 377"/>
                <a:gd name="T8" fmla="*/ 0 w 345"/>
                <a:gd name="T9" fmla="*/ 0 h 377"/>
                <a:gd name="T10" fmla="*/ 0 w 345"/>
                <a:gd name="T11" fmla="*/ 0 h 377"/>
                <a:gd name="T12" fmla="*/ 0 w 345"/>
                <a:gd name="T13" fmla="*/ 0 h 377"/>
                <a:gd name="T14" fmla="*/ 0 w 345"/>
                <a:gd name="T15" fmla="*/ 0 h 377"/>
                <a:gd name="T16" fmla="*/ 0 w 345"/>
                <a:gd name="T17" fmla="*/ 0 h 377"/>
                <a:gd name="T18" fmla="*/ 0 w 345"/>
                <a:gd name="T19" fmla="*/ 0 h 377"/>
                <a:gd name="T20" fmla="*/ 0 w 345"/>
                <a:gd name="T21" fmla="*/ 0 h 377"/>
                <a:gd name="T22" fmla="*/ 0 w 345"/>
                <a:gd name="T23" fmla="*/ 0 h 377"/>
                <a:gd name="T24" fmla="*/ 0 w 345"/>
                <a:gd name="T25" fmla="*/ 0 h 377"/>
                <a:gd name="T26" fmla="*/ 0 w 345"/>
                <a:gd name="T27" fmla="*/ 0 h 377"/>
                <a:gd name="T28" fmla="*/ 0 w 345"/>
                <a:gd name="T29" fmla="*/ 0 h 377"/>
                <a:gd name="T30" fmla="*/ 0 w 345"/>
                <a:gd name="T31" fmla="*/ 0 h 377"/>
                <a:gd name="T32" fmla="*/ 0 w 345"/>
                <a:gd name="T33" fmla="*/ 0 h 377"/>
                <a:gd name="T34" fmla="*/ 0 w 345"/>
                <a:gd name="T35" fmla="*/ 0 h 377"/>
                <a:gd name="T36" fmla="*/ 0 w 345"/>
                <a:gd name="T37" fmla="*/ 0 h 377"/>
                <a:gd name="T38" fmla="*/ 0 w 345"/>
                <a:gd name="T39" fmla="*/ 0 h 377"/>
                <a:gd name="T40" fmla="*/ 0 w 345"/>
                <a:gd name="T41" fmla="*/ 0 h 377"/>
                <a:gd name="T42" fmla="*/ 0 w 345"/>
                <a:gd name="T43" fmla="*/ 0 h 377"/>
                <a:gd name="T44" fmla="*/ 0 w 345"/>
                <a:gd name="T45" fmla="*/ 0 h 377"/>
                <a:gd name="T46" fmla="*/ 0 w 345"/>
                <a:gd name="T47" fmla="*/ 0 h 377"/>
                <a:gd name="T48" fmla="*/ 0 w 345"/>
                <a:gd name="T49" fmla="*/ 0 h 377"/>
                <a:gd name="T50" fmla="*/ 0 w 345"/>
                <a:gd name="T51" fmla="*/ 0 h 377"/>
                <a:gd name="T52" fmla="*/ 0 w 345"/>
                <a:gd name="T53" fmla="*/ 0 h 377"/>
                <a:gd name="T54" fmla="*/ 0 w 345"/>
                <a:gd name="T55" fmla="*/ 0 h 377"/>
                <a:gd name="T56" fmla="*/ 0 w 345"/>
                <a:gd name="T57" fmla="*/ 0 h 377"/>
                <a:gd name="T58" fmla="*/ 0 w 345"/>
                <a:gd name="T59" fmla="*/ 0 h 377"/>
                <a:gd name="T60" fmla="*/ 0 w 345"/>
                <a:gd name="T61" fmla="*/ 0 h 377"/>
                <a:gd name="T62" fmla="*/ 0 w 345"/>
                <a:gd name="T63" fmla="*/ 0 h 377"/>
                <a:gd name="T64" fmla="*/ 0 w 345"/>
                <a:gd name="T65" fmla="*/ 0 h 377"/>
                <a:gd name="T66" fmla="*/ 0 w 345"/>
                <a:gd name="T67" fmla="*/ 0 h 377"/>
                <a:gd name="T68" fmla="*/ 0 w 345"/>
                <a:gd name="T69" fmla="*/ 0 h 377"/>
                <a:gd name="T70" fmla="*/ 0 w 345"/>
                <a:gd name="T71" fmla="*/ 0 h 377"/>
                <a:gd name="T72" fmla="*/ 0 w 345"/>
                <a:gd name="T73" fmla="*/ 0 h 377"/>
                <a:gd name="T74" fmla="*/ 0 w 345"/>
                <a:gd name="T75" fmla="*/ 0 h 377"/>
                <a:gd name="T76" fmla="*/ 0 w 345"/>
                <a:gd name="T77" fmla="*/ 0 h 377"/>
                <a:gd name="T78" fmla="*/ 0 w 345"/>
                <a:gd name="T79" fmla="*/ 0 h 377"/>
                <a:gd name="T80" fmla="*/ 0 w 345"/>
                <a:gd name="T81" fmla="*/ 0 h 377"/>
                <a:gd name="T82" fmla="*/ 0 w 345"/>
                <a:gd name="T83" fmla="*/ 0 h 377"/>
                <a:gd name="T84" fmla="*/ 0 w 345"/>
                <a:gd name="T85" fmla="*/ 0 h 377"/>
                <a:gd name="T86" fmla="*/ 0 w 345"/>
                <a:gd name="T87" fmla="*/ 0 h 377"/>
                <a:gd name="T88" fmla="*/ 0 w 345"/>
                <a:gd name="T89" fmla="*/ 0 h 377"/>
                <a:gd name="T90" fmla="*/ 0 w 345"/>
                <a:gd name="T91" fmla="*/ 0 h 3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45"/>
                <a:gd name="T139" fmla="*/ 0 h 377"/>
                <a:gd name="T140" fmla="*/ 345 w 345"/>
                <a:gd name="T141" fmla="*/ 377 h 3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45" h="377">
                  <a:moveTo>
                    <a:pt x="73" y="373"/>
                  </a:moveTo>
                  <a:lnTo>
                    <a:pt x="70" y="372"/>
                  </a:lnTo>
                  <a:lnTo>
                    <a:pt x="68" y="368"/>
                  </a:lnTo>
                  <a:lnTo>
                    <a:pt x="64" y="361"/>
                  </a:lnTo>
                  <a:lnTo>
                    <a:pt x="61" y="352"/>
                  </a:lnTo>
                  <a:lnTo>
                    <a:pt x="61" y="350"/>
                  </a:lnTo>
                  <a:lnTo>
                    <a:pt x="60" y="347"/>
                  </a:lnTo>
                  <a:lnTo>
                    <a:pt x="60" y="346"/>
                  </a:lnTo>
                  <a:lnTo>
                    <a:pt x="59" y="343"/>
                  </a:lnTo>
                  <a:lnTo>
                    <a:pt x="56" y="339"/>
                  </a:lnTo>
                  <a:lnTo>
                    <a:pt x="50" y="329"/>
                  </a:lnTo>
                  <a:lnTo>
                    <a:pt x="39" y="312"/>
                  </a:lnTo>
                  <a:lnTo>
                    <a:pt x="29" y="291"/>
                  </a:lnTo>
                  <a:lnTo>
                    <a:pt x="18" y="266"/>
                  </a:lnTo>
                  <a:lnTo>
                    <a:pt x="9" y="239"/>
                  </a:lnTo>
                  <a:lnTo>
                    <a:pt x="3" y="209"/>
                  </a:lnTo>
                  <a:lnTo>
                    <a:pt x="0" y="178"/>
                  </a:lnTo>
                  <a:lnTo>
                    <a:pt x="0" y="164"/>
                  </a:lnTo>
                  <a:lnTo>
                    <a:pt x="3" y="149"/>
                  </a:lnTo>
                  <a:lnTo>
                    <a:pt x="5" y="136"/>
                  </a:lnTo>
                  <a:lnTo>
                    <a:pt x="11" y="122"/>
                  </a:lnTo>
                  <a:lnTo>
                    <a:pt x="21" y="100"/>
                  </a:lnTo>
                  <a:lnTo>
                    <a:pt x="35" y="80"/>
                  </a:lnTo>
                  <a:lnTo>
                    <a:pt x="53" y="63"/>
                  </a:lnTo>
                  <a:lnTo>
                    <a:pt x="76" y="47"/>
                  </a:lnTo>
                  <a:lnTo>
                    <a:pt x="102" y="32"/>
                  </a:lnTo>
                  <a:lnTo>
                    <a:pt x="132" y="19"/>
                  </a:lnTo>
                  <a:lnTo>
                    <a:pt x="165" y="9"/>
                  </a:lnTo>
                  <a:lnTo>
                    <a:pt x="203" y="0"/>
                  </a:lnTo>
                  <a:lnTo>
                    <a:pt x="208" y="5"/>
                  </a:lnTo>
                  <a:lnTo>
                    <a:pt x="215" y="10"/>
                  </a:lnTo>
                  <a:lnTo>
                    <a:pt x="224" y="18"/>
                  </a:lnTo>
                  <a:lnTo>
                    <a:pt x="233" y="26"/>
                  </a:lnTo>
                  <a:lnTo>
                    <a:pt x="242" y="35"/>
                  </a:lnTo>
                  <a:lnTo>
                    <a:pt x="253" y="43"/>
                  </a:lnTo>
                  <a:lnTo>
                    <a:pt x="262" y="52"/>
                  </a:lnTo>
                  <a:lnTo>
                    <a:pt x="271" y="60"/>
                  </a:lnTo>
                  <a:lnTo>
                    <a:pt x="259" y="67"/>
                  </a:lnTo>
                  <a:lnTo>
                    <a:pt x="247" y="76"/>
                  </a:lnTo>
                  <a:lnTo>
                    <a:pt x="234" y="86"/>
                  </a:lnTo>
                  <a:lnTo>
                    <a:pt x="223" y="93"/>
                  </a:lnTo>
                  <a:lnTo>
                    <a:pt x="212" y="101"/>
                  </a:lnTo>
                  <a:lnTo>
                    <a:pt x="203" y="108"/>
                  </a:lnTo>
                  <a:lnTo>
                    <a:pt x="198" y="112"/>
                  </a:lnTo>
                  <a:lnTo>
                    <a:pt x="195" y="113"/>
                  </a:lnTo>
                  <a:lnTo>
                    <a:pt x="191" y="117"/>
                  </a:lnTo>
                  <a:lnTo>
                    <a:pt x="188" y="122"/>
                  </a:lnTo>
                  <a:lnTo>
                    <a:pt x="186" y="127"/>
                  </a:lnTo>
                  <a:lnTo>
                    <a:pt x="185" y="132"/>
                  </a:lnTo>
                  <a:lnTo>
                    <a:pt x="185" y="135"/>
                  </a:lnTo>
                  <a:lnTo>
                    <a:pt x="186" y="138"/>
                  </a:lnTo>
                  <a:lnTo>
                    <a:pt x="186" y="140"/>
                  </a:lnTo>
                  <a:lnTo>
                    <a:pt x="188" y="143"/>
                  </a:lnTo>
                  <a:lnTo>
                    <a:pt x="191" y="149"/>
                  </a:lnTo>
                  <a:lnTo>
                    <a:pt x="198" y="155"/>
                  </a:lnTo>
                  <a:lnTo>
                    <a:pt x="206" y="156"/>
                  </a:lnTo>
                  <a:lnTo>
                    <a:pt x="215" y="156"/>
                  </a:lnTo>
                  <a:lnTo>
                    <a:pt x="219" y="155"/>
                  </a:lnTo>
                  <a:lnTo>
                    <a:pt x="229" y="152"/>
                  </a:lnTo>
                  <a:lnTo>
                    <a:pt x="245" y="148"/>
                  </a:lnTo>
                  <a:lnTo>
                    <a:pt x="263" y="144"/>
                  </a:lnTo>
                  <a:lnTo>
                    <a:pt x="281" y="139"/>
                  </a:lnTo>
                  <a:lnTo>
                    <a:pt x="299" y="135"/>
                  </a:lnTo>
                  <a:lnTo>
                    <a:pt x="315" y="131"/>
                  </a:lnTo>
                  <a:lnTo>
                    <a:pt x="325" y="128"/>
                  </a:lnTo>
                  <a:lnTo>
                    <a:pt x="329" y="132"/>
                  </a:lnTo>
                  <a:lnTo>
                    <a:pt x="333" y="136"/>
                  </a:lnTo>
                  <a:lnTo>
                    <a:pt x="338" y="143"/>
                  </a:lnTo>
                  <a:lnTo>
                    <a:pt x="345" y="149"/>
                  </a:lnTo>
                  <a:lnTo>
                    <a:pt x="322" y="152"/>
                  </a:lnTo>
                  <a:lnTo>
                    <a:pt x="297" y="155"/>
                  </a:lnTo>
                  <a:lnTo>
                    <a:pt x="270" y="160"/>
                  </a:lnTo>
                  <a:lnTo>
                    <a:pt x="242" y="168"/>
                  </a:lnTo>
                  <a:lnTo>
                    <a:pt x="215" y="178"/>
                  </a:lnTo>
                  <a:lnTo>
                    <a:pt x="189" y="191"/>
                  </a:lnTo>
                  <a:lnTo>
                    <a:pt x="164" y="207"/>
                  </a:lnTo>
                  <a:lnTo>
                    <a:pt x="142" y="227"/>
                  </a:lnTo>
                  <a:lnTo>
                    <a:pt x="132" y="240"/>
                  </a:lnTo>
                  <a:lnTo>
                    <a:pt x="121" y="255"/>
                  </a:lnTo>
                  <a:lnTo>
                    <a:pt x="113" y="269"/>
                  </a:lnTo>
                  <a:lnTo>
                    <a:pt x="107" y="285"/>
                  </a:lnTo>
                  <a:lnTo>
                    <a:pt x="102" y="300"/>
                  </a:lnTo>
                  <a:lnTo>
                    <a:pt x="98" y="317"/>
                  </a:lnTo>
                  <a:lnTo>
                    <a:pt x="96" y="335"/>
                  </a:lnTo>
                  <a:lnTo>
                    <a:pt x="95" y="355"/>
                  </a:lnTo>
                  <a:lnTo>
                    <a:pt x="95" y="360"/>
                  </a:lnTo>
                  <a:lnTo>
                    <a:pt x="96" y="365"/>
                  </a:lnTo>
                  <a:lnTo>
                    <a:pt x="96" y="370"/>
                  </a:lnTo>
                  <a:lnTo>
                    <a:pt x="96" y="376"/>
                  </a:lnTo>
                  <a:lnTo>
                    <a:pt x="90" y="377"/>
                  </a:lnTo>
                  <a:lnTo>
                    <a:pt x="85" y="376"/>
                  </a:lnTo>
                  <a:lnTo>
                    <a:pt x="78" y="376"/>
                  </a:lnTo>
                  <a:lnTo>
                    <a:pt x="73" y="373"/>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47" name="Freeform 1123">
              <a:extLst>
                <a:ext uri="{FF2B5EF4-FFF2-40B4-BE49-F238E27FC236}">
                  <a16:creationId xmlns:a16="http://schemas.microsoft.com/office/drawing/2014/main" id="{48CB73F4-BFD9-4704-9320-E658A4177987}"/>
                </a:ext>
              </a:extLst>
            </p:cNvPr>
            <p:cNvSpPr>
              <a:spLocks/>
            </p:cNvSpPr>
            <p:nvPr/>
          </p:nvSpPr>
          <p:spPr bwMode="auto">
            <a:xfrm>
              <a:off x="403" y="2511"/>
              <a:ext cx="243" cy="127"/>
            </a:xfrm>
            <a:custGeom>
              <a:avLst/>
              <a:gdLst>
                <a:gd name="T0" fmla="*/ 0 w 1064"/>
                <a:gd name="T1" fmla="*/ 0 h 555"/>
                <a:gd name="T2" fmla="*/ 0 w 1064"/>
                <a:gd name="T3" fmla="*/ 0 h 555"/>
                <a:gd name="T4" fmla="*/ 0 w 1064"/>
                <a:gd name="T5" fmla="*/ 0 h 555"/>
                <a:gd name="T6" fmla="*/ 0 w 1064"/>
                <a:gd name="T7" fmla="*/ 0 h 555"/>
                <a:gd name="T8" fmla="*/ 0 w 1064"/>
                <a:gd name="T9" fmla="*/ 0 h 555"/>
                <a:gd name="T10" fmla="*/ 0 w 1064"/>
                <a:gd name="T11" fmla="*/ 0 h 555"/>
                <a:gd name="T12" fmla="*/ 0 w 1064"/>
                <a:gd name="T13" fmla="*/ 0 h 555"/>
                <a:gd name="T14" fmla="*/ 0 w 1064"/>
                <a:gd name="T15" fmla="*/ 0 h 555"/>
                <a:gd name="T16" fmla="*/ 0 w 1064"/>
                <a:gd name="T17" fmla="*/ 0 h 555"/>
                <a:gd name="T18" fmla="*/ 0 w 1064"/>
                <a:gd name="T19" fmla="*/ 0 h 555"/>
                <a:gd name="T20" fmla="*/ 0 w 1064"/>
                <a:gd name="T21" fmla="*/ 0 h 555"/>
                <a:gd name="T22" fmla="*/ 0 w 1064"/>
                <a:gd name="T23" fmla="*/ 0 h 555"/>
                <a:gd name="T24" fmla="*/ 0 w 1064"/>
                <a:gd name="T25" fmla="*/ 0 h 555"/>
                <a:gd name="T26" fmla="*/ 0 w 1064"/>
                <a:gd name="T27" fmla="*/ 0 h 555"/>
                <a:gd name="T28" fmla="*/ 0 w 1064"/>
                <a:gd name="T29" fmla="*/ 0 h 555"/>
                <a:gd name="T30" fmla="*/ 0 w 1064"/>
                <a:gd name="T31" fmla="*/ 0 h 555"/>
                <a:gd name="T32" fmla="*/ 0 w 1064"/>
                <a:gd name="T33" fmla="*/ 0 h 555"/>
                <a:gd name="T34" fmla="*/ 0 w 1064"/>
                <a:gd name="T35" fmla="*/ 0 h 555"/>
                <a:gd name="T36" fmla="*/ 0 w 1064"/>
                <a:gd name="T37" fmla="*/ 0 h 555"/>
                <a:gd name="T38" fmla="*/ 0 w 1064"/>
                <a:gd name="T39" fmla="*/ 0 h 555"/>
                <a:gd name="T40" fmla="*/ 0 w 1064"/>
                <a:gd name="T41" fmla="*/ 0 h 555"/>
                <a:gd name="T42" fmla="*/ 0 w 1064"/>
                <a:gd name="T43" fmla="*/ 0 h 555"/>
                <a:gd name="T44" fmla="*/ 0 w 1064"/>
                <a:gd name="T45" fmla="*/ 0 h 555"/>
                <a:gd name="T46" fmla="*/ 0 w 1064"/>
                <a:gd name="T47" fmla="*/ 0 h 555"/>
                <a:gd name="T48" fmla="*/ 0 w 1064"/>
                <a:gd name="T49" fmla="*/ 0 h 555"/>
                <a:gd name="T50" fmla="*/ 0 w 1064"/>
                <a:gd name="T51" fmla="*/ 0 h 555"/>
                <a:gd name="T52" fmla="*/ 0 w 1064"/>
                <a:gd name="T53" fmla="*/ 0 h 555"/>
                <a:gd name="T54" fmla="*/ 0 w 1064"/>
                <a:gd name="T55" fmla="*/ 0 h 555"/>
                <a:gd name="T56" fmla="*/ 0 w 1064"/>
                <a:gd name="T57" fmla="*/ 0 h 555"/>
                <a:gd name="T58" fmla="*/ 0 w 1064"/>
                <a:gd name="T59" fmla="*/ 0 h 555"/>
                <a:gd name="T60" fmla="*/ 0 w 1064"/>
                <a:gd name="T61" fmla="*/ 0 h 555"/>
                <a:gd name="T62" fmla="*/ 0 w 1064"/>
                <a:gd name="T63" fmla="*/ 0 h 555"/>
                <a:gd name="T64" fmla="*/ 0 w 1064"/>
                <a:gd name="T65" fmla="*/ 0 h 555"/>
                <a:gd name="T66" fmla="*/ 0 w 1064"/>
                <a:gd name="T67" fmla="*/ 0 h 555"/>
                <a:gd name="T68" fmla="*/ 0 w 1064"/>
                <a:gd name="T69" fmla="*/ 0 h 555"/>
                <a:gd name="T70" fmla="*/ 0 w 1064"/>
                <a:gd name="T71" fmla="*/ 0 h 555"/>
                <a:gd name="T72" fmla="*/ 0 w 1064"/>
                <a:gd name="T73" fmla="*/ 0 h 555"/>
                <a:gd name="T74" fmla="*/ 0 w 1064"/>
                <a:gd name="T75" fmla="*/ 0 h 555"/>
                <a:gd name="T76" fmla="*/ 0 w 1064"/>
                <a:gd name="T77" fmla="*/ 0 h 555"/>
                <a:gd name="T78" fmla="*/ 0 w 1064"/>
                <a:gd name="T79" fmla="*/ 0 h 555"/>
                <a:gd name="T80" fmla="*/ 0 w 1064"/>
                <a:gd name="T81" fmla="*/ 0 h 555"/>
                <a:gd name="T82" fmla="*/ 0 w 1064"/>
                <a:gd name="T83" fmla="*/ 0 h 555"/>
                <a:gd name="T84" fmla="*/ 0 w 1064"/>
                <a:gd name="T85" fmla="*/ 0 h 555"/>
                <a:gd name="T86" fmla="*/ 0 w 1064"/>
                <a:gd name="T87" fmla="*/ 0 h 555"/>
                <a:gd name="T88" fmla="*/ 0 w 1064"/>
                <a:gd name="T89" fmla="*/ 0 h 555"/>
                <a:gd name="T90" fmla="*/ 0 w 1064"/>
                <a:gd name="T91" fmla="*/ 0 h 555"/>
                <a:gd name="T92" fmla="*/ 0 w 1064"/>
                <a:gd name="T93" fmla="*/ 0 h 555"/>
                <a:gd name="T94" fmla="*/ 0 w 1064"/>
                <a:gd name="T95" fmla="*/ 0 h 555"/>
                <a:gd name="T96" fmla="*/ 0 w 1064"/>
                <a:gd name="T97" fmla="*/ 0 h 555"/>
                <a:gd name="T98" fmla="*/ 0 w 1064"/>
                <a:gd name="T99" fmla="*/ 0 h 555"/>
                <a:gd name="T100" fmla="*/ 0 w 1064"/>
                <a:gd name="T101" fmla="*/ 0 h 555"/>
                <a:gd name="T102" fmla="*/ 0 w 1064"/>
                <a:gd name="T103" fmla="*/ 0 h 555"/>
                <a:gd name="T104" fmla="*/ 0 w 1064"/>
                <a:gd name="T105" fmla="*/ 0 h 555"/>
                <a:gd name="T106" fmla="*/ 0 w 1064"/>
                <a:gd name="T107" fmla="*/ 0 h 555"/>
                <a:gd name="T108" fmla="*/ 0 w 1064"/>
                <a:gd name="T109" fmla="*/ 0 h 555"/>
                <a:gd name="T110" fmla="*/ 0 w 1064"/>
                <a:gd name="T111" fmla="*/ 0 h 5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64"/>
                <a:gd name="T169" fmla="*/ 0 h 555"/>
                <a:gd name="T170" fmla="*/ 1064 w 1064"/>
                <a:gd name="T171" fmla="*/ 555 h 5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64" h="555">
                  <a:moveTo>
                    <a:pt x="195" y="213"/>
                  </a:moveTo>
                  <a:lnTo>
                    <a:pt x="183" y="213"/>
                  </a:lnTo>
                  <a:lnTo>
                    <a:pt x="166" y="213"/>
                  </a:lnTo>
                  <a:lnTo>
                    <a:pt x="148" y="213"/>
                  </a:lnTo>
                  <a:lnTo>
                    <a:pt x="129" y="212"/>
                  </a:lnTo>
                  <a:lnTo>
                    <a:pt x="110" y="212"/>
                  </a:lnTo>
                  <a:lnTo>
                    <a:pt x="96" y="212"/>
                  </a:lnTo>
                  <a:lnTo>
                    <a:pt x="86" y="212"/>
                  </a:lnTo>
                  <a:lnTo>
                    <a:pt x="82" y="212"/>
                  </a:lnTo>
                  <a:lnTo>
                    <a:pt x="80" y="212"/>
                  </a:lnTo>
                  <a:lnTo>
                    <a:pt x="80" y="213"/>
                  </a:lnTo>
                  <a:lnTo>
                    <a:pt x="71" y="215"/>
                  </a:lnTo>
                  <a:lnTo>
                    <a:pt x="61" y="216"/>
                  </a:lnTo>
                  <a:lnTo>
                    <a:pt x="53" y="219"/>
                  </a:lnTo>
                  <a:lnTo>
                    <a:pt x="44" y="222"/>
                  </a:lnTo>
                  <a:lnTo>
                    <a:pt x="36" y="226"/>
                  </a:lnTo>
                  <a:lnTo>
                    <a:pt x="28" y="232"/>
                  </a:lnTo>
                  <a:lnTo>
                    <a:pt x="22" y="237"/>
                  </a:lnTo>
                  <a:lnTo>
                    <a:pt x="15" y="243"/>
                  </a:lnTo>
                  <a:lnTo>
                    <a:pt x="8" y="255"/>
                  </a:lnTo>
                  <a:lnTo>
                    <a:pt x="2" y="268"/>
                  </a:lnTo>
                  <a:lnTo>
                    <a:pt x="0" y="282"/>
                  </a:lnTo>
                  <a:lnTo>
                    <a:pt x="0" y="297"/>
                  </a:lnTo>
                  <a:lnTo>
                    <a:pt x="4" y="312"/>
                  </a:lnTo>
                  <a:lnTo>
                    <a:pt x="10" y="328"/>
                  </a:lnTo>
                  <a:lnTo>
                    <a:pt x="21" y="341"/>
                  </a:lnTo>
                  <a:lnTo>
                    <a:pt x="32" y="352"/>
                  </a:lnTo>
                  <a:lnTo>
                    <a:pt x="48" y="362"/>
                  </a:lnTo>
                  <a:lnTo>
                    <a:pt x="64" y="368"/>
                  </a:lnTo>
                  <a:lnTo>
                    <a:pt x="82" y="373"/>
                  </a:lnTo>
                  <a:lnTo>
                    <a:pt x="100" y="375"/>
                  </a:lnTo>
                  <a:lnTo>
                    <a:pt x="104" y="375"/>
                  </a:lnTo>
                  <a:lnTo>
                    <a:pt x="114" y="375"/>
                  </a:lnTo>
                  <a:lnTo>
                    <a:pt x="131" y="375"/>
                  </a:lnTo>
                  <a:lnTo>
                    <a:pt x="149" y="375"/>
                  </a:lnTo>
                  <a:lnTo>
                    <a:pt x="170" y="375"/>
                  </a:lnTo>
                  <a:lnTo>
                    <a:pt x="190" y="375"/>
                  </a:lnTo>
                  <a:lnTo>
                    <a:pt x="207" y="375"/>
                  </a:lnTo>
                  <a:lnTo>
                    <a:pt x="220" y="375"/>
                  </a:lnTo>
                  <a:lnTo>
                    <a:pt x="248" y="398"/>
                  </a:lnTo>
                  <a:lnTo>
                    <a:pt x="277" y="419"/>
                  </a:lnTo>
                  <a:lnTo>
                    <a:pt x="307" y="438"/>
                  </a:lnTo>
                  <a:lnTo>
                    <a:pt x="337" y="457"/>
                  </a:lnTo>
                  <a:lnTo>
                    <a:pt x="367" y="473"/>
                  </a:lnTo>
                  <a:lnTo>
                    <a:pt x="397" y="489"/>
                  </a:lnTo>
                  <a:lnTo>
                    <a:pt x="427" y="502"/>
                  </a:lnTo>
                  <a:lnTo>
                    <a:pt x="458" y="514"/>
                  </a:lnTo>
                  <a:lnTo>
                    <a:pt x="489" y="524"/>
                  </a:lnTo>
                  <a:lnTo>
                    <a:pt x="520" y="533"/>
                  </a:lnTo>
                  <a:lnTo>
                    <a:pt x="553" y="541"/>
                  </a:lnTo>
                  <a:lnTo>
                    <a:pt x="585" y="548"/>
                  </a:lnTo>
                  <a:lnTo>
                    <a:pt x="618" y="551"/>
                  </a:lnTo>
                  <a:lnTo>
                    <a:pt x="652" y="554"/>
                  </a:lnTo>
                  <a:lnTo>
                    <a:pt x="686" y="555"/>
                  </a:lnTo>
                  <a:lnTo>
                    <a:pt x="719" y="555"/>
                  </a:lnTo>
                  <a:lnTo>
                    <a:pt x="743" y="554"/>
                  </a:lnTo>
                  <a:lnTo>
                    <a:pt x="766" y="553"/>
                  </a:lnTo>
                  <a:lnTo>
                    <a:pt x="790" y="550"/>
                  </a:lnTo>
                  <a:lnTo>
                    <a:pt x="812" y="546"/>
                  </a:lnTo>
                  <a:lnTo>
                    <a:pt x="834" y="541"/>
                  </a:lnTo>
                  <a:lnTo>
                    <a:pt x="855" y="536"/>
                  </a:lnTo>
                  <a:lnTo>
                    <a:pt x="874" y="529"/>
                  </a:lnTo>
                  <a:lnTo>
                    <a:pt x="895" y="522"/>
                  </a:lnTo>
                  <a:lnTo>
                    <a:pt x="913" y="514"/>
                  </a:lnTo>
                  <a:lnTo>
                    <a:pt x="932" y="506"/>
                  </a:lnTo>
                  <a:lnTo>
                    <a:pt x="948" y="496"/>
                  </a:lnTo>
                  <a:lnTo>
                    <a:pt x="964" y="486"/>
                  </a:lnTo>
                  <a:lnTo>
                    <a:pt x="980" y="475"/>
                  </a:lnTo>
                  <a:lnTo>
                    <a:pt x="994" y="463"/>
                  </a:lnTo>
                  <a:lnTo>
                    <a:pt x="1007" y="451"/>
                  </a:lnTo>
                  <a:lnTo>
                    <a:pt x="1019" y="438"/>
                  </a:lnTo>
                  <a:lnTo>
                    <a:pt x="1032" y="421"/>
                  </a:lnTo>
                  <a:lnTo>
                    <a:pt x="1042" y="405"/>
                  </a:lnTo>
                  <a:lnTo>
                    <a:pt x="1050" y="388"/>
                  </a:lnTo>
                  <a:lnTo>
                    <a:pt x="1056" y="368"/>
                  </a:lnTo>
                  <a:lnTo>
                    <a:pt x="1062" y="350"/>
                  </a:lnTo>
                  <a:lnTo>
                    <a:pt x="1064" y="330"/>
                  </a:lnTo>
                  <a:lnTo>
                    <a:pt x="1064" y="311"/>
                  </a:lnTo>
                  <a:lnTo>
                    <a:pt x="1063" y="291"/>
                  </a:lnTo>
                  <a:lnTo>
                    <a:pt x="1056" y="263"/>
                  </a:lnTo>
                  <a:lnTo>
                    <a:pt x="1047" y="234"/>
                  </a:lnTo>
                  <a:lnTo>
                    <a:pt x="1033" y="207"/>
                  </a:lnTo>
                  <a:lnTo>
                    <a:pt x="1016" y="181"/>
                  </a:lnTo>
                  <a:lnTo>
                    <a:pt x="995" y="156"/>
                  </a:lnTo>
                  <a:lnTo>
                    <a:pt x="972" y="133"/>
                  </a:lnTo>
                  <a:lnTo>
                    <a:pt x="946" y="111"/>
                  </a:lnTo>
                  <a:lnTo>
                    <a:pt x="916" y="90"/>
                  </a:lnTo>
                  <a:lnTo>
                    <a:pt x="885" y="72"/>
                  </a:lnTo>
                  <a:lnTo>
                    <a:pt x="851" y="55"/>
                  </a:lnTo>
                  <a:lnTo>
                    <a:pt x="814" y="39"/>
                  </a:lnTo>
                  <a:lnTo>
                    <a:pt x="777" y="27"/>
                  </a:lnTo>
                  <a:lnTo>
                    <a:pt x="736" y="17"/>
                  </a:lnTo>
                  <a:lnTo>
                    <a:pt x="696" y="8"/>
                  </a:lnTo>
                  <a:lnTo>
                    <a:pt x="653" y="3"/>
                  </a:lnTo>
                  <a:lnTo>
                    <a:pt x="610" y="0"/>
                  </a:lnTo>
                  <a:lnTo>
                    <a:pt x="572" y="0"/>
                  </a:lnTo>
                  <a:lnTo>
                    <a:pt x="535" y="3"/>
                  </a:lnTo>
                  <a:lnTo>
                    <a:pt x="498" y="7"/>
                  </a:lnTo>
                  <a:lnTo>
                    <a:pt x="463" y="12"/>
                  </a:lnTo>
                  <a:lnTo>
                    <a:pt x="430" y="21"/>
                  </a:lnTo>
                  <a:lnTo>
                    <a:pt x="398" y="30"/>
                  </a:lnTo>
                  <a:lnTo>
                    <a:pt x="368" y="42"/>
                  </a:lnTo>
                  <a:lnTo>
                    <a:pt x="341" y="56"/>
                  </a:lnTo>
                  <a:lnTo>
                    <a:pt x="313" y="70"/>
                  </a:lnTo>
                  <a:lnTo>
                    <a:pt x="290" y="87"/>
                  </a:lnTo>
                  <a:lnTo>
                    <a:pt x="268" y="105"/>
                  </a:lnTo>
                  <a:lnTo>
                    <a:pt x="248" y="124"/>
                  </a:lnTo>
                  <a:lnTo>
                    <a:pt x="230" y="144"/>
                  </a:lnTo>
                  <a:lnTo>
                    <a:pt x="216" y="166"/>
                  </a:lnTo>
                  <a:lnTo>
                    <a:pt x="204" y="190"/>
                  </a:lnTo>
                  <a:lnTo>
                    <a:pt x="195" y="2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48" name="Freeform 1124">
              <a:extLst>
                <a:ext uri="{FF2B5EF4-FFF2-40B4-BE49-F238E27FC236}">
                  <a16:creationId xmlns:a16="http://schemas.microsoft.com/office/drawing/2014/main" id="{B057616D-0677-4768-90B6-330F8D955354}"/>
                </a:ext>
              </a:extLst>
            </p:cNvPr>
            <p:cNvSpPr>
              <a:spLocks/>
            </p:cNvSpPr>
            <p:nvPr/>
          </p:nvSpPr>
          <p:spPr bwMode="auto">
            <a:xfrm>
              <a:off x="414" y="2523"/>
              <a:ext cx="221" cy="105"/>
            </a:xfrm>
            <a:custGeom>
              <a:avLst/>
              <a:gdLst>
                <a:gd name="T0" fmla="*/ 0 w 969"/>
                <a:gd name="T1" fmla="*/ 0 h 461"/>
                <a:gd name="T2" fmla="*/ 0 w 969"/>
                <a:gd name="T3" fmla="*/ 0 h 461"/>
                <a:gd name="T4" fmla="*/ 0 w 969"/>
                <a:gd name="T5" fmla="*/ 0 h 461"/>
                <a:gd name="T6" fmla="*/ 0 w 969"/>
                <a:gd name="T7" fmla="*/ 0 h 461"/>
                <a:gd name="T8" fmla="*/ 0 w 969"/>
                <a:gd name="T9" fmla="*/ 0 h 461"/>
                <a:gd name="T10" fmla="*/ 0 w 969"/>
                <a:gd name="T11" fmla="*/ 0 h 461"/>
                <a:gd name="T12" fmla="*/ 0 w 969"/>
                <a:gd name="T13" fmla="*/ 0 h 461"/>
                <a:gd name="T14" fmla="*/ 0 w 969"/>
                <a:gd name="T15" fmla="*/ 0 h 461"/>
                <a:gd name="T16" fmla="*/ 0 w 969"/>
                <a:gd name="T17" fmla="*/ 0 h 461"/>
                <a:gd name="T18" fmla="*/ 0 w 969"/>
                <a:gd name="T19" fmla="*/ 0 h 461"/>
                <a:gd name="T20" fmla="*/ 0 w 969"/>
                <a:gd name="T21" fmla="*/ 0 h 461"/>
                <a:gd name="T22" fmla="*/ 0 w 969"/>
                <a:gd name="T23" fmla="*/ 0 h 461"/>
                <a:gd name="T24" fmla="*/ 0 w 969"/>
                <a:gd name="T25" fmla="*/ 0 h 461"/>
                <a:gd name="T26" fmla="*/ 0 w 969"/>
                <a:gd name="T27" fmla="*/ 0 h 461"/>
                <a:gd name="T28" fmla="*/ 0 w 969"/>
                <a:gd name="T29" fmla="*/ 0 h 461"/>
                <a:gd name="T30" fmla="*/ 0 w 969"/>
                <a:gd name="T31" fmla="*/ 0 h 461"/>
                <a:gd name="T32" fmla="*/ 0 w 969"/>
                <a:gd name="T33" fmla="*/ 0 h 461"/>
                <a:gd name="T34" fmla="*/ 0 w 969"/>
                <a:gd name="T35" fmla="*/ 0 h 461"/>
                <a:gd name="T36" fmla="*/ 0 w 969"/>
                <a:gd name="T37" fmla="*/ 0 h 461"/>
                <a:gd name="T38" fmla="*/ 0 w 969"/>
                <a:gd name="T39" fmla="*/ 0 h 461"/>
                <a:gd name="T40" fmla="*/ 0 w 969"/>
                <a:gd name="T41" fmla="*/ 0 h 461"/>
                <a:gd name="T42" fmla="*/ 0 w 969"/>
                <a:gd name="T43" fmla="*/ 0 h 461"/>
                <a:gd name="T44" fmla="*/ 0 w 969"/>
                <a:gd name="T45" fmla="*/ 0 h 461"/>
                <a:gd name="T46" fmla="*/ 0 w 969"/>
                <a:gd name="T47" fmla="*/ 0 h 461"/>
                <a:gd name="T48" fmla="*/ 0 w 969"/>
                <a:gd name="T49" fmla="*/ 0 h 461"/>
                <a:gd name="T50" fmla="*/ 0 w 969"/>
                <a:gd name="T51" fmla="*/ 0 h 461"/>
                <a:gd name="T52" fmla="*/ 0 w 969"/>
                <a:gd name="T53" fmla="*/ 0 h 461"/>
                <a:gd name="T54" fmla="*/ 0 w 969"/>
                <a:gd name="T55" fmla="*/ 0 h 461"/>
                <a:gd name="T56" fmla="*/ 0 w 969"/>
                <a:gd name="T57" fmla="*/ 0 h 461"/>
                <a:gd name="T58" fmla="*/ 0 w 969"/>
                <a:gd name="T59" fmla="*/ 0 h 461"/>
                <a:gd name="T60" fmla="*/ 0 w 969"/>
                <a:gd name="T61" fmla="*/ 0 h 461"/>
                <a:gd name="T62" fmla="*/ 0 w 969"/>
                <a:gd name="T63" fmla="*/ 0 h 461"/>
                <a:gd name="T64" fmla="*/ 0 w 969"/>
                <a:gd name="T65" fmla="*/ 0 h 461"/>
                <a:gd name="T66" fmla="*/ 0 w 969"/>
                <a:gd name="T67" fmla="*/ 0 h 461"/>
                <a:gd name="T68" fmla="*/ 0 w 969"/>
                <a:gd name="T69" fmla="*/ 0 h 461"/>
                <a:gd name="T70" fmla="*/ 0 w 969"/>
                <a:gd name="T71" fmla="*/ 0 h 461"/>
                <a:gd name="T72" fmla="*/ 0 w 969"/>
                <a:gd name="T73" fmla="*/ 0 h 461"/>
                <a:gd name="T74" fmla="*/ 0 w 969"/>
                <a:gd name="T75" fmla="*/ 0 h 461"/>
                <a:gd name="T76" fmla="*/ 0 w 969"/>
                <a:gd name="T77" fmla="*/ 0 h 461"/>
                <a:gd name="T78" fmla="*/ 0 w 969"/>
                <a:gd name="T79" fmla="*/ 0 h 461"/>
                <a:gd name="T80" fmla="*/ 0 w 969"/>
                <a:gd name="T81" fmla="*/ 0 h 461"/>
                <a:gd name="T82" fmla="*/ 0 w 969"/>
                <a:gd name="T83" fmla="*/ 0 h 461"/>
                <a:gd name="T84" fmla="*/ 0 w 969"/>
                <a:gd name="T85" fmla="*/ 0 h 461"/>
                <a:gd name="T86" fmla="*/ 0 w 969"/>
                <a:gd name="T87" fmla="*/ 0 h 461"/>
                <a:gd name="T88" fmla="*/ 0 w 969"/>
                <a:gd name="T89" fmla="*/ 0 h 461"/>
                <a:gd name="T90" fmla="*/ 0 w 969"/>
                <a:gd name="T91" fmla="*/ 0 h 461"/>
                <a:gd name="T92" fmla="*/ 0 w 969"/>
                <a:gd name="T93" fmla="*/ 0 h 461"/>
                <a:gd name="T94" fmla="*/ 0 w 969"/>
                <a:gd name="T95" fmla="*/ 0 h 461"/>
                <a:gd name="T96" fmla="*/ 0 w 969"/>
                <a:gd name="T97" fmla="*/ 0 h 461"/>
                <a:gd name="T98" fmla="*/ 0 w 969"/>
                <a:gd name="T99" fmla="*/ 0 h 461"/>
                <a:gd name="T100" fmla="*/ 0 w 969"/>
                <a:gd name="T101" fmla="*/ 0 h 46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969"/>
                <a:gd name="T154" fmla="*/ 0 h 461"/>
                <a:gd name="T155" fmla="*/ 969 w 969"/>
                <a:gd name="T156" fmla="*/ 461 h 46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969" h="461">
                  <a:moveTo>
                    <a:pt x="189" y="194"/>
                  </a:moveTo>
                  <a:lnTo>
                    <a:pt x="194" y="173"/>
                  </a:lnTo>
                  <a:lnTo>
                    <a:pt x="203" y="152"/>
                  </a:lnTo>
                  <a:lnTo>
                    <a:pt x="215" y="133"/>
                  </a:lnTo>
                  <a:lnTo>
                    <a:pt x="229" y="113"/>
                  </a:lnTo>
                  <a:lnTo>
                    <a:pt x="246" y="96"/>
                  </a:lnTo>
                  <a:lnTo>
                    <a:pt x="265" y="79"/>
                  </a:lnTo>
                  <a:lnTo>
                    <a:pt x="287" y="65"/>
                  </a:lnTo>
                  <a:lnTo>
                    <a:pt x="312" y="51"/>
                  </a:lnTo>
                  <a:lnTo>
                    <a:pt x="338" y="39"/>
                  </a:lnTo>
                  <a:lnTo>
                    <a:pt x="366" y="27"/>
                  </a:lnTo>
                  <a:lnTo>
                    <a:pt x="394" y="18"/>
                  </a:lnTo>
                  <a:lnTo>
                    <a:pt x="425" y="12"/>
                  </a:lnTo>
                  <a:lnTo>
                    <a:pt x="458" y="5"/>
                  </a:lnTo>
                  <a:lnTo>
                    <a:pt x="490" y="1"/>
                  </a:lnTo>
                  <a:lnTo>
                    <a:pt x="526" y="0"/>
                  </a:lnTo>
                  <a:lnTo>
                    <a:pt x="561" y="0"/>
                  </a:lnTo>
                  <a:lnTo>
                    <a:pt x="599" y="3"/>
                  </a:lnTo>
                  <a:lnTo>
                    <a:pt x="636" y="8"/>
                  </a:lnTo>
                  <a:lnTo>
                    <a:pt x="673" y="14"/>
                  </a:lnTo>
                  <a:lnTo>
                    <a:pt x="709" y="24"/>
                  </a:lnTo>
                  <a:lnTo>
                    <a:pt x="743" y="34"/>
                  </a:lnTo>
                  <a:lnTo>
                    <a:pt x="775" y="47"/>
                  </a:lnTo>
                  <a:lnTo>
                    <a:pt x="805" y="61"/>
                  </a:lnTo>
                  <a:lnTo>
                    <a:pt x="835" y="78"/>
                  </a:lnTo>
                  <a:lnTo>
                    <a:pt x="861" y="95"/>
                  </a:lnTo>
                  <a:lnTo>
                    <a:pt x="885" y="115"/>
                  </a:lnTo>
                  <a:lnTo>
                    <a:pt x="907" y="134"/>
                  </a:lnTo>
                  <a:lnTo>
                    <a:pt x="925" y="156"/>
                  </a:lnTo>
                  <a:lnTo>
                    <a:pt x="941" y="178"/>
                  </a:lnTo>
                  <a:lnTo>
                    <a:pt x="954" y="200"/>
                  </a:lnTo>
                  <a:lnTo>
                    <a:pt x="963" y="224"/>
                  </a:lnTo>
                  <a:lnTo>
                    <a:pt x="968" y="249"/>
                  </a:lnTo>
                  <a:lnTo>
                    <a:pt x="969" y="264"/>
                  </a:lnTo>
                  <a:lnTo>
                    <a:pt x="969" y="278"/>
                  </a:lnTo>
                  <a:lnTo>
                    <a:pt x="967" y="293"/>
                  </a:lnTo>
                  <a:lnTo>
                    <a:pt x="963" y="307"/>
                  </a:lnTo>
                  <a:lnTo>
                    <a:pt x="959" y="321"/>
                  </a:lnTo>
                  <a:lnTo>
                    <a:pt x="951" y="334"/>
                  </a:lnTo>
                  <a:lnTo>
                    <a:pt x="943" y="346"/>
                  </a:lnTo>
                  <a:lnTo>
                    <a:pt x="934" y="359"/>
                  </a:lnTo>
                  <a:lnTo>
                    <a:pt x="924" y="370"/>
                  </a:lnTo>
                  <a:lnTo>
                    <a:pt x="913" y="380"/>
                  </a:lnTo>
                  <a:lnTo>
                    <a:pt x="900" y="390"/>
                  </a:lnTo>
                  <a:lnTo>
                    <a:pt x="887" y="399"/>
                  </a:lnTo>
                  <a:lnTo>
                    <a:pt x="873" y="409"/>
                  </a:lnTo>
                  <a:lnTo>
                    <a:pt x="859" y="416"/>
                  </a:lnTo>
                  <a:lnTo>
                    <a:pt x="842" y="424"/>
                  </a:lnTo>
                  <a:lnTo>
                    <a:pt x="826" y="431"/>
                  </a:lnTo>
                  <a:lnTo>
                    <a:pt x="808" y="437"/>
                  </a:lnTo>
                  <a:lnTo>
                    <a:pt x="790" y="442"/>
                  </a:lnTo>
                  <a:lnTo>
                    <a:pt x="772" y="448"/>
                  </a:lnTo>
                  <a:lnTo>
                    <a:pt x="752" y="451"/>
                  </a:lnTo>
                  <a:lnTo>
                    <a:pt x="733" y="455"/>
                  </a:lnTo>
                  <a:lnTo>
                    <a:pt x="712" y="458"/>
                  </a:lnTo>
                  <a:lnTo>
                    <a:pt x="691" y="459"/>
                  </a:lnTo>
                  <a:lnTo>
                    <a:pt x="670" y="461"/>
                  </a:lnTo>
                  <a:lnTo>
                    <a:pt x="638" y="461"/>
                  </a:lnTo>
                  <a:lnTo>
                    <a:pt x="605" y="459"/>
                  </a:lnTo>
                  <a:lnTo>
                    <a:pt x="574" y="457"/>
                  </a:lnTo>
                  <a:lnTo>
                    <a:pt x="543" y="451"/>
                  </a:lnTo>
                  <a:lnTo>
                    <a:pt x="511" y="446"/>
                  </a:lnTo>
                  <a:lnTo>
                    <a:pt x="481" y="438"/>
                  </a:lnTo>
                  <a:lnTo>
                    <a:pt x="451" y="431"/>
                  </a:lnTo>
                  <a:lnTo>
                    <a:pt x="422" y="420"/>
                  </a:lnTo>
                  <a:lnTo>
                    <a:pt x="392" y="409"/>
                  </a:lnTo>
                  <a:lnTo>
                    <a:pt x="363" y="396"/>
                  </a:lnTo>
                  <a:lnTo>
                    <a:pt x="334" y="380"/>
                  </a:lnTo>
                  <a:lnTo>
                    <a:pt x="306" y="364"/>
                  </a:lnTo>
                  <a:lnTo>
                    <a:pt x="277" y="346"/>
                  </a:lnTo>
                  <a:lnTo>
                    <a:pt x="250" y="327"/>
                  </a:lnTo>
                  <a:lnTo>
                    <a:pt x="222" y="306"/>
                  </a:lnTo>
                  <a:lnTo>
                    <a:pt x="195" y="284"/>
                  </a:lnTo>
                  <a:lnTo>
                    <a:pt x="191" y="281"/>
                  </a:lnTo>
                  <a:lnTo>
                    <a:pt x="187" y="280"/>
                  </a:lnTo>
                  <a:lnTo>
                    <a:pt x="183" y="278"/>
                  </a:lnTo>
                  <a:lnTo>
                    <a:pt x="179" y="278"/>
                  </a:lnTo>
                  <a:lnTo>
                    <a:pt x="52" y="278"/>
                  </a:lnTo>
                  <a:lnTo>
                    <a:pt x="43" y="277"/>
                  </a:lnTo>
                  <a:lnTo>
                    <a:pt x="32" y="276"/>
                  </a:lnTo>
                  <a:lnTo>
                    <a:pt x="25" y="272"/>
                  </a:lnTo>
                  <a:lnTo>
                    <a:pt x="17" y="268"/>
                  </a:lnTo>
                  <a:lnTo>
                    <a:pt x="10" y="263"/>
                  </a:lnTo>
                  <a:lnTo>
                    <a:pt x="5" y="256"/>
                  </a:lnTo>
                  <a:lnTo>
                    <a:pt x="1" y="250"/>
                  </a:lnTo>
                  <a:lnTo>
                    <a:pt x="0" y="243"/>
                  </a:lnTo>
                  <a:lnTo>
                    <a:pt x="0" y="238"/>
                  </a:lnTo>
                  <a:lnTo>
                    <a:pt x="0" y="234"/>
                  </a:lnTo>
                  <a:lnTo>
                    <a:pt x="2" y="230"/>
                  </a:lnTo>
                  <a:lnTo>
                    <a:pt x="5" y="226"/>
                  </a:lnTo>
                  <a:lnTo>
                    <a:pt x="10" y="221"/>
                  </a:lnTo>
                  <a:lnTo>
                    <a:pt x="17" y="217"/>
                  </a:lnTo>
                  <a:lnTo>
                    <a:pt x="26" y="213"/>
                  </a:lnTo>
                  <a:lnTo>
                    <a:pt x="35" y="212"/>
                  </a:lnTo>
                  <a:lnTo>
                    <a:pt x="34" y="212"/>
                  </a:lnTo>
                  <a:lnTo>
                    <a:pt x="32" y="212"/>
                  </a:lnTo>
                  <a:lnTo>
                    <a:pt x="164" y="213"/>
                  </a:lnTo>
                  <a:lnTo>
                    <a:pt x="172" y="212"/>
                  </a:lnTo>
                  <a:lnTo>
                    <a:pt x="179" y="207"/>
                  </a:lnTo>
                  <a:lnTo>
                    <a:pt x="185" y="202"/>
                  </a:lnTo>
                  <a:lnTo>
                    <a:pt x="189" y="194"/>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49" name="Freeform 1125">
              <a:extLst>
                <a:ext uri="{FF2B5EF4-FFF2-40B4-BE49-F238E27FC236}">
                  <a16:creationId xmlns:a16="http://schemas.microsoft.com/office/drawing/2014/main" id="{E334FF5A-4DDC-4973-8B86-6D3B6B930702}"/>
                </a:ext>
              </a:extLst>
            </p:cNvPr>
            <p:cNvSpPr>
              <a:spLocks/>
            </p:cNvSpPr>
            <p:nvPr/>
          </p:nvSpPr>
          <p:spPr bwMode="auto">
            <a:xfrm>
              <a:off x="429" y="2498"/>
              <a:ext cx="247" cy="97"/>
            </a:xfrm>
            <a:custGeom>
              <a:avLst/>
              <a:gdLst>
                <a:gd name="T0" fmla="*/ 0 w 1077"/>
                <a:gd name="T1" fmla="*/ 0 h 421"/>
                <a:gd name="T2" fmla="*/ 0 w 1077"/>
                <a:gd name="T3" fmla="*/ 0 h 421"/>
                <a:gd name="T4" fmla="*/ 0 w 1077"/>
                <a:gd name="T5" fmla="*/ 0 h 421"/>
                <a:gd name="T6" fmla="*/ 0 w 1077"/>
                <a:gd name="T7" fmla="*/ 0 h 421"/>
                <a:gd name="T8" fmla="*/ 0 w 1077"/>
                <a:gd name="T9" fmla="*/ 0 h 421"/>
                <a:gd name="T10" fmla="*/ 0 w 1077"/>
                <a:gd name="T11" fmla="*/ 0 h 421"/>
                <a:gd name="T12" fmla="*/ 0 w 1077"/>
                <a:gd name="T13" fmla="*/ 0 h 421"/>
                <a:gd name="T14" fmla="*/ 0 w 1077"/>
                <a:gd name="T15" fmla="*/ 0 h 421"/>
                <a:gd name="T16" fmla="*/ 0 w 1077"/>
                <a:gd name="T17" fmla="*/ 0 h 421"/>
                <a:gd name="T18" fmla="*/ 0 w 1077"/>
                <a:gd name="T19" fmla="*/ 0 h 421"/>
                <a:gd name="T20" fmla="*/ 0 w 1077"/>
                <a:gd name="T21" fmla="*/ 0 h 421"/>
                <a:gd name="T22" fmla="*/ 0 w 1077"/>
                <a:gd name="T23" fmla="*/ 0 h 421"/>
                <a:gd name="T24" fmla="*/ 0 w 1077"/>
                <a:gd name="T25" fmla="*/ 0 h 421"/>
                <a:gd name="T26" fmla="*/ 0 w 1077"/>
                <a:gd name="T27" fmla="*/ 0 h 421"/>
                <a:gd name="T28" fmla="*/ 0 w 1077"/>
                <a:gd name="T29" fmla="*/ 0 h 421"/>
                <a:gd name="T30" fmla="*/ 0 w 1077"/>
                <a:gd name="T31" fmla="*/ 0 h 421"/>
                <a:gd name="T32" fmla="*/ 0 w 1077"/>
                <a:gd name="T33" fmla="*/ 0 h 421"/>
                <a:gd name="T34" fmla="*/ 0 w 1077"/>
                <a:gd name="T35" fmla="*/ 0 h 421"/>
                <a:gd name="T36" fmla="*/ 0 w 1077"/>
                <a:gd name="T37" fmla="*/ 0 h 421"/>
                <a:gd name="T38" fmla="*/ 0 w 1077"/>
                <a:gd name="T39" fmla="*/ 0 h 421"/>
                <a:gd name="T40" fmla="*/ 0 w 1077"/>
                <a:gd name="T41" fmla="*/ 0 h 421"/>
                <a:gd name="T42" fmla="*/ 0 w 1077"/>
                <a:gd name="T43" fmla="*/ 0 h 421"/>
                <a:gd name="T44" fmla="*/ 0 w 1077"/>
                <a:gd name="T45" fmla="*/ 0 h 421"/>
                <a:gd name="T46" fmla="*/ 0 w 1077"/>
                <a:gd name="T47" fmla="*/ 0 h 421"/>
                <a:gd name="T48" fmla="*/ 0 w 1077"/>
                <a:gd name="T49" fmla="*/ 0 h 421"/>
                <a:gd name="T50" fmla="*/ 0 w 1077"/>
                <a:gd name="T51" fmla="*/ 0 h 421"/>
                <a:gd name="T52" fmla="*/ 0 w 1077"/>
                <a:gd name="T53" fmla="*/ 0 h 421"/>
                <a:gd name="T54" fmla="*/ 0 w 1077"/>
                <a:gd name="T55" fmla="*/ 0 h 421"/>
                <a:gd name="T56" fmla="*/ 0 w 1077"/>
                <a:gd name="T57" fmla="*/ 0 h 421"/>
                <a:gd name="T58" fmla="*/ 0 w 1077"/>
                <a:gd name="T59" fmla="*/ 0 h 421"/>
                <a:gd name="T60" fmla="*/ 0 w 1077"/>
                <a:gd name="T61" fmla="*/ 0 h 421"/>
                <a:gd name="T62" fmla="*/ 0 w 1077"/>
                <a:gd name="T63" fmla="*/ 0 h 421"/>
                <a:gd name="T64" fmla="*/ 0 w 1077"/>
                <a:gd name="T65" fmla="*/ 0 h 421"/>
                <a:gd name="T66" fmla="*/ 0 w 1077"/>
                <a:gd name="T67" fmla="*/ 0 h 421"/>
                <a:gd name="T68" fmla="*/ 0 w 1077"/>
                <a:gd name="T69" fmla="*/ 0 h 421"/>
                <a:gd name="T70" fmla="*/ 0 w 1077"/>
                <a:gd name="T71" fmla="*/ 0 h 421"/>
                <a:gd name="T72" fmla="*/ 0 w 1077"/>
                <a:gd name="T73" fmla="*/ 0 h 421"/>
                <a:gd name="T74" fmla="*/ 0 w 1077"/>
                <a:gd name="T75" fmla="*/ 0 h 421"/>
                <a:gd name="T76" fmla="*/ 0 w 1077"/>
                <a:gd name="T77" fmla="*/ 0 h 421"/>
                <a:gd name="T78" fmla="*/ 0 w 1077"/>
                <a:gd name="T79" fmla="*/ 0 h 421"/>
                <a:gd name="T80" fmla="*/ 0 w 1077"/>
                <a:gd name="T81" fmla="*/ 0 h 421"/>
                <a:gd name="T82" fmla="*/ 0 w 1077"/>
                <a:gd name="T83" fmla="*/ 0 h 421"/>
                <a:gd name="T84" fmla="*/ 0 w 1077"/>
                <a:gd name="T85" fmla="*/ 0 h 421"/>
                <a:gd name="T86" fmla="*/ 0 w 1077"/>
                <a:gd name="T87" fmla="*/ 0 h 421"/>
                <a:gd name="T88" fmla="*/ 0 w 1077"/>
                <a:gd name="T89" fmla="*/ 0 h 421"/>
                <a:gd name="T90" fmla="*/ 0 w 1077"/>
                <a:gd name="T91" fmla="*/ 0 h 421"/>
                <a:gd name="T92" fmla="*/ 0 w 1077"/>
                <a:gd name="T93" fmla="*/ 0 h 421"/>
                <a:gd name="T94" fmla="*/ 0 w 1077"/>
                <a:gd name="T95" fmla="*/ 0 h 421"/>
                <a:gd name="T96" fmla="*/ 0 w 1077"/>
                <a:gd name="T97" fmla="*/ 0 h 421"/>
                <a:gd name="T98" fmla="*/ 0 w 1077"/>
                <a:gd name="T99" fmla="*/ 0 h 421"/>
                <a:gd name="T100" fmla="*/ 0 w 1077"/>
                <a:gd name="T101" fmla="*/ 0 h 42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077"/>
                <a:gd name="T154" fmla="*/ 0 h 421"/>
                <a:gd name="T155" fmla="*/ 1077 w 1077"/>
                <a:gd name="T156" fmla="*/ 421 h 42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077" h="421">
                  <a:moveTo>
                    <a:pt x="0" y="292"/>
                  </a:moveTo>
                  <a:lnTo>
                    <a:pt x="0" y="292"/>
                  </a:lnTo>
                  <a:lnTo>
                    <a:pt x="0" y="294"/>
                  </a:lnTo>
                  <a:lnTo>
                    <a:pt x="0" y="295"/>
                  </a:lnTo>
                  <a:lnTo>
                    <a:pt x="1" y="303"/>
                  </a:lnTo>
                  <a:lnTo>
                    <a:pt x="3" y="309"/>
                  </a:lnTo>
                  <a:lnTo>
                    <a:pt x="9" y="315"/>
                  </a:lnTo>
                  <a:lnTo>
                    <a:pt x="15" y="317"/>
                  </a:lnTo>
                  <a:lnTo>
                    <a:pt x="111" y="350"/>
                  </a:lnTo>
                  <a:lnTo>
                    <a:pt x="113" y="350"/>
                  </a:lnTo>
                  <a:lnTo>
                    <a:pt x="114" y="350"/>
                  </a:lnTo>
                  <a:lnTo>
                    <a:pt x="115" y="350"/>
                  </a:lnTo>
                  <a:lnTo>
                    <a:pt x="118" y="350"/>
                  </a:lnTo>
                  <a:lnTo>
                    <a:pt x="126" y="351"/>
                  </a:lnTo>
                  <a:lnTo>
                    <a:pt x="136" y="352"/>
                  </a:lnTo>
                  <a:lnTo>
                    <a:pt x="148" y="354"/>
                  </a:lnTo>
                  <a:lnTo>
                    <a:pt x="160" y="356"/>
                  </a:lnTo>
                  <a:lnTo>
                    <a:pt x="170" y="357"/>
                  </a:lnTo>
                  <a:lnTo>
                    <a:pt x="178" y="359"/>
                  </a:lnTo>
                  <a:lnTo>
                    <a:pt x="180" y="359"/>
                  </a:lnTo>
                  <a:lnTo>
                    <a:pt x="223" y="369"/>
                  </a:lnTo>
                  <a:lnTo>
                    <a:pt x="266" y="378"/>
                  </a:lnTo>
                  <a:lnTo>
                    <a:pt x="308" y="387"/>
                  </a:lnTo>
                  <a:lnTo>
                    <a:pt x="350" y="394"/>
                  </a:lnTo>
                  <a:lnTo>
                    <a:pt x="391" y="400"/>
                  </a:lnTo>
                  <a:lnTo>
                    <a:pt x="432" y="406"/>
                  </a:lnTo>
                  <a:lnTo>
                    <a:pt x="472" y="411"/>
                  </a:lnTo>
                  <a:lnTo>
                    <a:pt x="511" y="413"/>
                  </a:lnTo>
                  <a:lnTo>
                    <a:pt x="550" y="417"/>
                  </a:lnTo>
                  <a:lnTo>
                    <a:pt x="588" y="419"/>
                  </a:lnTo>
                  <a:lnTo>
                    <a:pt x="624" y="420"/>
                  </a:lnTo>
                  <a:lnTo>
                    <a:pt x="659" y="421"/>
                  </a:lnTo>
                  <a:lnTo>
                    <a:pt x="694" y="421"/>
                  </a:lnTo>
                  <a:lnTo>
                    <a:pt x="727" y="421"/>
                  </a:lnTo>
                  <a:lnTo>
                    <a:pt x="760" y="420"/>
                  </a:lnTo>
                  <a:lnTo>
                    <a:pt x="791" y="419"/>
                  </a:lnTo>
                  <a:lnTo>
                    <a:pt x="819" y="417"/>
                  </a:lnTo>
                  <a:lnTo>
                    <a:pt x="848" y="415"/>
                  </a:lnTo>
                  <a:lnTo>
                    <a:pt x="874" y="413"/>
                  </a:lnTo>
                  <a:lnTo>
                    <a:pt x="900" y="411"/>
                  </a:lnTo>
                  <a:lnTo>
                    <a:pt x="924" y="408"/>
                  </a:lnTo>
                  <a:lnTo>
                    <a:pt x="946" y="406"/>
                  </a:lnTo>
                  <a:lnTo>
                    <a:pt x="965" y="403"/>
                  </a:lnTo>
                  <a:lnTo>
                    <a:pt x="983" y="400"/>
                  </a:lnTo>
                  <a:lnTo>
                    <a:pt x="1000" y="398"/>
                  </a:lnTo>
                  <a:lnTo>
                    <a:pt x="1015" y="396"/>
                  </a:lnTo>
                  <a:lnTo>
                    <a:pt x="1028" y="394"/>
                  </a:lnTo>
                  <a:lnTo>
                    <a:pt x="1038" y="393"/>
                  </a:lnTo>
                  <a:lnTo>
                    <a:pt x="1046" y="391"/>
                  </a:lnTo>
                  <a:lnTo>
                    <a:pt x="1052" y="390"/>
                  </a:lnTo>
                  <a:lnTo>
                    <a:pt x="1056" y="389"/>
                  </a:lnTo>
                  <a:lnTo>
                    <a:pt x="1058" y="389"/>
                  </a:lnTo>
                  <a:lnTo>
                    <a:pt x="1065" y="385"/>
                  </a:lnTo>
                  <a:lnTo>
                    <a:pt x="1072" y="380"/>
                  </a:lnTo>
                  <a:lnTo>
                    <a:pt x="1076" y="373"/>
                  </a:lnTo>
                  <a:lnTo>
                    <a:pt x="1077" y="365"/>
                  </a:lnTo>
                  <a:lnTo>
                    <a:pt x="1077" y="364"/>
                  </a:lnTo>
                  <a:lnTo>
                    <a:pt x="1074" y="342"/>
                  </a:lnTo>
                  <a:lnTo>
                    <a:pt x="1068" y="316"/>
                  </a:lnTo>
                  <a:lnTo>
                    <a:pt x="1058" y="289"/>
                  </a:lnTo>
                  <a:lnTo>
                    <a:pt x="1043" y="261"/>
                  </a:lnTo>
                  <a:lnTo>
                    <a:pt x="1022" y="235"/>
                  </a:lnTo>
                  <a:lnTo>
                    <a:pt x="998" y="210"/>
                  </a:lnTo>
                  <a:lnTo>
                    <a:pt x="965" y="190"/>
                  </a:lnTo>
                  <a:lnTo>
                    <a:pt x="927" y="175"/>
                  </a:lnTo>
                  <a:lnTo>
                    <a:pt x="924" y="168"/>
                  </a:lnTo>
                  <a:lnTo>
                    <a:pt x="917" y="158"/>
                  </a:lnTo>
                  <a:lnTo>
                    <a:pt x="909" y="148"/>
                  </a:lnTo>
                  <a:lnTo>
                    <a:pt x="899" y="136"/>
                  </a:lnTo>
                  <a:lnTo>
                    <a:pt x="886" y="123"/>
                  </a:lnTo>
                  <a:lnTo>
                    <a:pt x="871" y="110"/>
                  </a:lnTo>
                  <a:lnTo>
                    <a:pt x="853" y="97"/>
                  </a:lnTo>
                  <a:lnTo>
                    <a:pt x="832" y="84"/>
                  </a:lnTo>
                  <a:lnTo>
                    <a:pt x="809" y="70"/>
                  </a:lnTo>
                  <a:lnTo>
                    <a:pt x="782" y="58"/>
                  </a:lnTo>
                  <a:lnTo>
                    <a:pt x="750" y="45"/>
                  </a:lnTo>
                  <a:lnTo>
                    <a:pt x="715" y="34"/>
                  </a:lnTo>
                  <a:lnTo>
                    <a:pt x="676" y="23"/>
                  </a:lnTo>
                  <a:lnTo>
                    <a:pt x="632" y="14"/>
                  </a:lnTo>
                  <a:lnTo>
                    <a:pt x="584" y="6"/>
                  </a:lnTo>
                  <a:lnTo>
                    <a:pt x="532" y="1"/>
                  </a:lnTo>
                  <a:lnTo>
                    <a:pt x="523" y="1"/>
                  </a:lnTo>
                  <a:lnTo>
                    <a:pt x="504" y="0"/>
                  </a:lnTo>
                  <a:lnTo>
                    <a:pt x="478" y="1"/>
                  </a:lnTo>
                  <a:lnTo>
                    <a:pt x="445" y="2"/>
                  </a:lnTo>
                  <a:lnTo>
                    <a:pt x="407" y="5"/>
                  </a:lnTo>
                  <a:lnTo>
                    <a:pt x="364" y="10"/>
                  </a:lnTo>
                  <a:lnTo>
                    <a:pt x="318" y="18"/>
                  </a:lnTo>
                  <a:lnTo>
                    <a:pt x="272" y="28"/>
                  </a:lnTo>
                  <a:lnTo>
                    <a:pt x="223" y="43"/>
                  </a:lnTo>
                  <a:lnTo>
                    <a:pt x="178" y="62"/>
                  </a:lnTo>
                  <a:lnTo>
                    <a:pt x="134" y="86"/>
                  </a:lnTo>
                  <a:lnTo>
                    <a:pt x="95" y="114"/>
                  </a:lnTo>
                  <a:lnTo>
                    <a:pt x="59" y="148"/>
                  </a:lnTo>
                  <a:lnTo>
                    <a:pt x="31" y="190"/>
                  </a:lnTo>
                  <a:lnTo>
                    <a:pt x="11" y="238"/>
                  </a:lnTo>
                  <a:lnTo>
                    <a:pt x="0" y="2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50" name="Freeform 1126">
              <a:extLst>
                <a:ext uri="{FF2B5EF4-FFF2-40B4-BE49-F238E27FC236}">
                  <a16:creationId xmlns:a16="http://schemas.microsoft.com/office/drawing/2014/main" id="{403C4BC6-6842-4E8F-BC26-919792507030}"/>
                </a:ext>
              </a:extLst>
            </p:cNvPr>
            <p:cNvSpPr>
              <a:spLocks/>
            </p:cNvSpPr>
            <p:nvPr/>
          </p:nvSpPr>
          <p:spPr bwMode="auto">
            <a:xfrm>
              <a:off x="440" y="2510"/>
              <a:ext cx="224" cy="74"/>
            </a:xfrm>
            <a:custGeom>
              <a:avLst/>
              <a:gdLst>
                <a:gd name="T0" fmla="*/ 0 w 975"/>
                <a:gd name="T1" fmla="*/ 0 h 324"/>
                <a:gd name="T2" fmla="*/ 0 w 975"/>
                <a:gd name="T3" fmla="*/ 0 h 324"/>
                <a:gd name="T4" fmla="*/ 0 w 975"/>
                <a:gd name="T5" fmla="*/ 0 h 324"/>
                <a:gd name="T6" fmla="*/ 0 w 975"/>
                <a:gd name="T7" fmla="*/ 0 h 324"/>
                <a:gd name="T8" fmla="*/ 0 w 975"/>
                <a:gd name="T9" fmla="*/ 0 h 324"/>
                <a:gd name="T10" fmla="*/ 0 w 975"/>
                <a:gd name="T11" fmla="*/ 0 h 324"/>
                <a:gd name="T12" fmla="*/ 0 w 975"/>
                <a:gd name="T13" fmla="*/ 0 h 324"/>
                <a:gd name="T14" fmla="*/ 0 w 975"/>
                <a:gd name="T15" fmla="*/ 0 h 324"/>
                <a:gd name="T16" fmla="*/ 0 w 975"/>
                <a:gd name="T17" fmla="*/ 0 h 324"/>
                <a:gd name="T18" fmla="*/ 0 w 975"/>
                <a:gd name="T19" fmla="*/ 0 h 324"/>
                <a:gd name="T20" fmla="*/ 0 w 975"/>
                <a:gd name="T21" fmla="*/ 0 h 324"/>
                <a:gd name="T22" fmla="*/ 0 w 975"/>
                <a:gd name="T23" fmla="*/ 0 h 324"/>
                <a:gd name="T24" fmla="*/ 0 w 975"/>
                <a:gd name="T25" fmla="*/ 0 h 324"/>
                <a:gd name="T26" fmla="*/ 0 w 975"/>
                <a:gd name="T27" fmla="*/ 0 h 324"/>
                <a:gd name="T28" fmla="*/ 0 w 975"/>
                <a:gd name="T29" fmla="*/ 0 h 324"/>
                <a:gd name="T30" fmla="*/ 0 w 975"/>
                <a:gd name="T31" fmla="*/ 0 h 324"/>
                <a:gd name="T32" fmla="*/ 0 w 975"/>
                <a:gd name="T33" fmla="*/ 0 h 324"/>
                <a:gd name="T34" fmla="*/ 0 w 975"/>
                <a:gd name="T35" fmla="*/ 0 h 324"/>
                <a:gd name="T36" fmla="*/ 0 w 975"/>
                <a:gd name="T37" fmla="*/ 0 h 324"/>
                <a:gd name="T38" fmla="*/ 0 w 975"/>
                <a:gd name="T39" fmla="*/ 0 h 324"/>
                <a:gd name="T40" fmla="*/ 0 w 975"/>
                <a:gd name="T41" fmla="*/ 0 h 324"/>
                <a:gd name="T42" fmla="*/ 0 w 975"/>
                <a:gd name="T43" fmla="*/ 0 h 324"/>
                <a:gd name="T44" fmla="*/ 0 w 975"/>
                <a:gd name="T45" fmla="*/ 0 h 324"/>
                <a:gd name="T46" fmla="*/ 0 w 975"/>
                <a:gd name="T47" fmla="*/ 0 h 324"/>
                <a:gd name="T48" fmla="*/ 0 w 975"/>
                <a:gd name="T49" fmla="*/ 0 h 324"/>
                <a:gd name="T50" fmla="*/ 0 w 975"/>
                <a:gd name="T51" fmla="*/ 0 h 324"/>
                <a:gd name="T52" fmla="*/ 0 w 975"/>
                <a:gd name="T53" fmla="*/ 0 h 324"/>
                <a:gd name="T54" fmla="*/ 0 w 975"/>
                <a:gd name="T55" fmla="*/ 0 h 324"/>
                <a:gd name="T56" fmla="*/ 0 w 975"/>
                <a:gd name="T57" fmla="*/ 0 h 324"/>
                <a:gd name="T58" fmla="*/ 0 w 975"/>
                <a:gd name="T59" fmla="*/ 0 h 324"/>
                <a:gd name="T60" fmla="*/ 0 w 975"/>
                <a:gd name="T61" fmla="*/ 0 h 324"/>
                <a:gd name="T62" fmla="*/ 0 w 975"/>
                <a:gd name="T63" fmla="*/ 0 h 324"/>
                <a:gd name="T64" fmla="*/ 0 w 975"/>
                <a:gd name="T65" fmla="*/ 0 h 324"/>
                <a:gd name="T66" fmla="*/ 0 w 975"/>
                <a:gd name="T67" fmla="*/ 0 h 324"/>
                <a:gd name="T68" fmla="*/ 0 w 975"/>
                <a:gd name="T69" fmla="*/ 0 h 324"/>
                <a:gd name="T70" fmla="*/ 0 w 975"/>
                <a:gd name="T71" fmla="*/ 0 h 324"/>
                <a:gd name="T72" fmla="*/ 0 w 975"/>
                <a:gd name="T73" fmla="*/ 0 h 324"/>
                <a:gd name="T74" fmla="*/ 0 w 975"/>
                <a:gd name="T75" fmla="*/ 0 h 324"/>
                <a:gd name="T76" fmla="*/ 0 w 975"/>
                <a:gd name="T77" fmla="*/ 0 h 324"/>
                <a:gd name="T78" fmla="*/ 0 w 975"/>
                <a:gd name="T79" fmla="*/ 0 h 3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75"/>
                <a:gd name="T121" fmla="*/ 0 h 324"/>
                <a:gd name="T122" fmla="*/ 975 w 975"/>
                <a:gd name="T123" fmla="*/ 324 h 3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75" h="324">
                  <a:moveTo>
                    <a:pt x="479" y="0"/>
                  </a:moveTo>
                  <a:lnTo>
                    <a:pt x="534" y="7"/>
                  </a:lnTo>
                  <a:lnTo>
                    <a:pt x="583" y="15"/>
                  </a:lnTo>
                  <a:lnTo>
                    <a:pt x="626" y="25"/>
                  </a:lnTo>
                  <a:lnTo>
                    <a:pt x="665" y="35"/>
                  </a:lnTo>
                  <a:lnTo>
                    <a:pt x="699" y="47"/>
                  </a:lnTo>
                  <a:lnTo>
                    <a:pt x="728" y="60"/>
                  </a:lnTo>
                  <a:lnTo>
                    <a:pt x="752" y="73"/>
                  </a:lnTo>
                  <a:lnTo>
                    <a:pt x="773" y="86"/>
                  </a:lnTo>
                  <a:lnTo>
                    <a:pt x="792" y="99"/>
                  </a:lnTo>
                  <a:lnTo>
                    <a:pt x="805" y="112"/>
                  </a:lnTo>
                  <a:lnTo>
                    <a:pt x="816" y="122"/>
                  </a:lnTo>
                  <a:lnTo>
                    <a:pt x="824" y="133"/>
                  </a:lnTo>
                  <a:lnTo>
                    <a:pt x="831" y="141"/>
                  </a:lnTo>
                  <a:lnTo>
                    <a:pt x="834" y="147"/>
                  </a:lnTo>
                  <a:lnTo>
                    <a:pt x="837" y="151"/>
                  </a:lnTo>
                  <a:lnTo>
                    <a:pt x="837" y="152"/>
                  </a:lnTo>
                  <a:lnTo>
                    <a:pt x="840" y="158"/>
                  </a:lnTo>
                  <a:lnTo>
                    <a:pt x="844" y="163"/>
                  </a:lnTo>
                  <a:lnTo>
                    <a:pt x="849" y="167"/>
                  </a:lnTo>
                  <a:lnTo>
                    <a:pt x="855" y="168"/>
                  </a:lnTo>
                  <a:lnTo>
                    <a:pt x="885" y="178"/>
                  </a:lnTo>
                  <a:lnTo>
                    <a:pt x="910" y="191"/>
                  </a:lnTo>
                  <a:lnTo>
                    <a:pt x="929" y="208"/>
                  </a:lnTo>
                  <a:lnTo>
                    <a:pt x="945" y="227"/>
                  </a:lnTo>
                  <a:lnTo>
                    <a:pt x="957" y="246"/>
                  </a:lnTo>
                  <a:lnTo>
                    <a:pt x="966" y="264"/>
                  </a:lnTo>
                  <a:lnTo>
                    <a:pt x="971" y="281"/>
                  </a:lnTo>
                  <a:lnTo>
                    <a:pt x="975" y="297"/>
                  </a:lnTo>
                  <a:lnTo>
                    <a:pt x="956" y="301"/>
                  </a:lnTo>
                  <a:lnTo>
                    <a:pt x="931" y="305"/>
                  </a:lnTo>
                  <a:lnTo>
                    <a:pt x="900" y="308"/>
                  </a:lnTo>
                  <a:lnTo>
                    <a:pt x="863" y="312"/>
                  </a:lnTo>
                  <a:lnTo>
                    <a:pt x="821" y="316"/>
                  </a:lnTo>
                  <a:lnTo>
                    <a:pt x="776" y="320"/>
                  </a:lnTo>
                  <a:lnTo>
                    <a:pt x="726" y="323"/>
                  </a:lnTo>
                  <a:lnTo>
                    <a:pt x="672" y="324"/>
                  </a:lnTo>
                  <a:lnTo>
                    <a:pt x="615" y="324"/>
                  </a:lnTo>
                  <a:lnTo>
                    <a:pt x="553" y="323"/>
                  </a:lnTo>
                  <a:lnTo>
                    <a:pt x="491" y="319"/>
                  </a:lnTo>
                  <a:lnTo>
                    <a:pt x="425" y="314"/>
                  </a:lnTo>
                  <a:lnTo>
                    <a:pt x="356" y="306"/>
                  </a:lnTo>
                  <a:lnTo>
                    <a:pt x="285" y="294"/>
                  </a:lnTo>
                  <a:lnTo>
                    <a:pt x="214" y="280"/>
                  </a:lnTo>
                  <a:lnTo>
                    <a:pt x="141" y="263"/>
                  </a:lnTo>
                  <a:lnTo>
                    <a:pt x="140" y="263"/>
                  </a:lnTo>
                  <a:lnTo>
                    <a:pt x="140" y="262"/>
                  </a:lnTo>
                  <a:lnTo>
                    <a:pt x="138" y="262"/>
                  </a:lnTo>
                  <a:lnTo>
                    <a:pt x="137" y="262"/>
                  </a:lnTo>
                  <a:lnTo>
                    <a:pt x="134" y="262"/>
                  </a:lnTo>
                  <a:lnTo>
                    <a:pt x="128" y="260"/>
                  </a:lnTo>
                  <a:lnTo>
                    <a:pt x="119" y="259"/>
                  </a:lnTo>
                  <a:lnTo>
                    <a:pt x="107" y="258"/>
                  </a:lnTo>
                  <a:lnTo>
                    <a:pt x="97" y="256"/>
                  </a:lnTo>
                  <a:lnTo>
                    <a:pt x="86" y="255"/>
                  </a:lnTo>
                  <a:lnTo>
                    <a:pt x="78" y="255"/>
                  </a:lnTo>
                  <a:lnTo>
                    <a:pt x="74" y="254"/>
                  </a:lnTo>
                  <a:lnTo>
                    <a:pt x="71" y="253"/>
                  </a:lnTo>
                  <a:lnTo>
                    <a:pt x="65" y="251"/>
                  </a:lnTo>
                  <a:lnTo>
                    <a:pt x="56" y="247"/>
                  </a:lnTo>
                  <a:lnTo>
                    <a:pt x="46" y="245"/>
                  </a:lnTo>
                  <a:lnTo>
                    <a:pt x="34" y="241"/>
                  </a:lnTo>
                  <a:lnTo>
                    <a:pt x="22" y="237"/>
                  </a:lnTo>
                  <a:lnTo>
                    <a:pt x="11" y="233"/>
                  </a:lnTo>
                  <a:lnTo>
                    <a:pt x="0" y="229"/>
                  </a:lnTo>
                  <a:lnTo>
                    <a:pt x="13" y="186"/>
                  </a:lnTo>
                  <a:lnTo>
                    <a:pt x="34" y="148"/>
                  </a:lnTo>
                  <a:lnTo>
                    <a:pt x="61" y="116"/>
                  </a:lnTo>
                  <a:lnTo>
                    <a:pt x="95" y="89"/>
                  </a:lnTo>
                  <a:lnTo>
                    <a:pt x="132" y="67"/>
                  </a:lnTo>
                  <a:lnTo>
                    <a:pt x="172" y="47"/>
                  </a:lnTo>
                  <a:lnTo>
                    <a:pt x="214" y="33"/>
                  </a:lnTo>
                  <a:lnTo>
                    <a:pt x="255" y="21"/>
                  </a:lnTo>
                  <a:lnTo>
                    <a:pt x="298" y="13"/>
                  </a:lnTo>
                  <a:lnTo>
                    <a:pt x="339" y="7"/>
                  </a:lnTo>
                  <a:lnTo>
                    <a:pt x="375" y="3"/>
                  </a:lnTo>
                  <a:lnTo>
                    <a:pt x="409" y="1"/>
                  </a:lnTo>
                  <a:lnTo>
                    <a:pt x="438" y="0"/>
                  </a:lnTo>
                  <a:lnTo>
                    <a:pt x="460" y="0"/>
                  </a:lnTo>
                  <a:lnTo>
                    <a:pt x="474" y="0"/>
                  </a:lnTo>
                  <a:lnTo>
                    <a:pt x="479"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51" name="Freeform 1127">
              <a:extLst>
                <a:ext uri="{FF2B5EF4-FFF2-40B4-BE49-F238E27FC236}">
                  <a16:creationId xmlns:a16="http://schemas.microsoft.com/office/drawing/2014/main" id="{137524ED-3A02-4567-AB8C-2AA40B7A26E4}"/>
                </a:ext>
              </a:extLst>
            </p:cNvPr>
            <p:cNvSpPr>
              <a:spLocks/>
            </p:cNvSpPr>
            <p:nvPr/>
          </p:nvSpPr>
          <p:spPr bwMode="auto">
            <a:xfrm>
              <a:off x="494" y="2536"/>
              <a:ext cx="149" cy="32"/>
            </a:xfrm>
            <a:custGeom>
              <a:avLst/>
              <a:gdLst>
                <a:gd name="T0" fmla="*/ 0 w 653"/>
                <a:gd name="T1" fmla="*/ 0 h 143"/>
                <a:gd name="T2" fmla="*/ 0 w 653"/>
                <a:gd name="T3" fmla="*/ 0 h 143"/>
                <a:gd name="T4" fmla="*/ 0 w 653"/>
                <a:gd name="T5" fmla="*/ 0 h 143"/>
                <a:gd name="T6" fmla="*/ 0 w 653"/>
                <a:gd name="T7" fmla="*/ 0 h 143"/>
                <a:gd name="T8" fmla="*/ 0 w 653"/>
                <a:gd name="T9" fmla="*/ 0 h 143"/>
                <a:gd name="T10" fmla="*/ 0 w 653"/>
                <a:gd name="T11" fmla="*/ 0 h 143"/>
                <a:gd name="T12" fmla="*/ 0 w 653"/>
                <a:gd name="T13" fmla="*/ 0 h 143"/>
                <a:gd name="T14" fmla="*/ 0 w 653"/>
                <a:gd name="T15" fmla="*/ 0 h 143"/>
                <a:gd name="T16" fmla="*/ 0 w 653"/>
                <a:gd name="T17" fmla="*/ 0 h 143"/>
                <a:gd name="T18" fmla="*/ 0 w 653"/>
                <a:gd name="T19" fmla="*/ 0 h 143"/>
                <a:gd name="T20" fmla="*/ 0 w 653"/>
                <a:gd name="T21" fmla="*/ 0 h 143"/>
                <a:gd name="T22" fmla="*/ 0 w 653"/>
                <a:gd name="T23" fmla="*/ 0 h 143"/>
                <a:gd name="T24" fmla="*/ 0 w 653"/>
                <a:gd name="T25" fmla="*/ 0 h 143"/>
                <a:gd name="T26" fmla="*/ 0 w 653"/>
                <a:gd name="T27" fmla="*/ 0 h 143"/>
                <a:gd name="T28" fmla="*/ 0 w 653"/>
                <a:gd name="T29" fmla="*/ 0 h 143"/>
                <a:gd name="T30" fmla="*/ 0 w 653"/>
                <a:gd name="T31" fmla="*/ 0 h 143"/>
                <a:gd name="T32" fmla="*/ 0 w 653"/>
                <a:gd name="T33" fmla="*/ 0 h 143"/>
                <a:gd name="T34" fmla="*/ 0 w 653"/>
                <a:gd name="T35" fmla="*/ 0 h 143"/>
                <a:gd name="T36" fmla="*/ 0 w 653"/>
                <a:gd name="T37" fmla="*/ 0 h 143"/>
                <a:gd name="T38" fmla="*/ 0 w 653"/>
                <a:gd name="T39" fmla="*/ 0 h 143"/>
                <a:gd name="T40" fmla="*/ 0 w 653"/>
                <a:gd name="T41" fmla="*/ 0 h 143"/>
                <a:gd name="T42" fmla="*/ 0 w 653"/>
                <a:gd name="T43" fmla="*/ 0 h 143"/>
                <a:gd name="T44" fmla="*/ 0 w 653"/>
                <a:gd name="T45" fmla="*/ 0 h 143"/>
                <a:gd name="T46" fmla="*/ 0 w 653"/>
                <a:gd name="T47" fmla="*/ 0 h 143"/>
                <a:gd name="T48" fmla="*/ 0 w 653"/>
                <a:gd name="T49" fmla="*/ 0 h 143"/>
                <a:gd name="T50" fmla="*/ 0 w 653"/>
                <a:gd name="T51" fmla="*/ 0 h 143"/>
                <a:gd name="T52" fmla="*/ 0 w 653"/>
                <a:gd name="T53" fmla="*/ 0 h 143"/>
                <a:gd name="T54" fmla="*/ 0 w 653"/>
                <a:gd name="T55" fmla="*/ 0 h 143"/>
                <a:gd name="T56" fmla="*/ 0 w 653"/>
                <a:gd name="T57" fmla="*/ 0 h 143"/>
                <a:gd name="T58" fmla="*/ 0 w 653"/>
                <a:gd name="T59" fmla="*/ 0 h 143"/>
                <a:gd name="T60" fmla="*/ 0 w 653"/>
                <a:gd name="T61" fmla="*/ 0 h 143"/>
                <a:gd name="T62" fmla="*/ 0 w 653"/>
                <a:gd name="T63" fmla="*/ 0 h 143"/>
                <a:gd name="T64" fmla="*/ 0 w 653"/>
                <a:gd name="T65" fmla="*/ 0 h 143"/>
                <a:gd name="T66" fmla="*/ 0 w 653"/>
                <a:gd name="T67" fmla="*/ 0 h 143"/>
                <a:gd name="T68" fmla="*/ 0 w 653"/>
                <a:gd name="T69" fmla="*/ 0 h 143"/>
                <a:gd name="T70" fmla="*/ 0 w 653"/>
                <a:gd name="T71" fmla="*/ 0 h 143"/>
                <a:gd name="T72" fmla="*/ 0 w 653"/>
                <a:gd name="T73" fmla="*/ 0 h 143"/>
                <a:gd name="T74" fmla="*/ 0 w 653"/>
                <a:gd name="T75" fmla="*/ 0 h 143"/>
                <a:gd name="T76" fmla="*/ 0 w 653"/>
                <a:gd name="T77" fmla="*/ 0 h 143"/>
                <a:gd name="T78" fmla="*/ 0 w 653"/>
                <a:gd name="T79" fmla="*/ 0 h 143"/>
                <a:gd name="T80" fmla="*/ 0 w 653"/>
                <a:gd name="T81" fmla="*/ 0 h 143"/>
                <a:gd name="T82" fmla="*/ 0 w 653"/>
                <a:gd name="T83" fmla="*/ 0 h 143"/>
                <a:gd name="T84" fmla="*/ 0 w 653"/>
                <a:gd name="T85" fmla="*/ 0 h 143"/>
                <a:gd name="T86" fmla="*/ 0 w 653"/>
                <a:gd name="T87" fmla="*/ 0 h 143"/>
                <a:gd name="T88" fmla="*/ 0 w 653"/>
                <a:gd name="T89" fmla="*/ 0 h 143"/>
                <a:gd name="T90" fmla="*/ 0 w 653"/>
                <a:gd name="T91" fmla="*/ 0 h 143"/>
                <a:gd name="T92" fmla="*/ 0 w 653"/>
                <a:gd name="T93" fmla="*/ 0 h 143"/>
                <a:gd name="T94" fmla="*/ 0 w 653"/>
                <a:gd name="T95" fmla="*/ 0 h 143"/>
                <a:gd name="T96" fmla="*/ 0 w 653"/>
                <a:gd name="T97" fmla="*/ 0 h 14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53"/>
                <a:gd name="T148" fmla="*/ 0 h 143"/>
                <a:gd name="T149" fmla="*/ 653 w 653"/>
                <a:gd name="T150" fmla="*/ 143 h 14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53" h="143">
                  <a:moveTo>
                    <a:pt x="11" y="100"/>
                  </a:moveTo>
                  <a:lnTo>
                    <a:pt x="4" y="107"/>
                  </a:lnTo>
                  <a:lnTo>
                    <a:pt x="0" y="115"/>
                  </a:lnTo>
                  <a:lnTo>
                    <a:pt x="0" y="124"/>
                  </a:lnTo>
                  <a:lnTo>
                    <a:pt x="4" y="133"/>
                  </a:lnTo>
                  <a:lnTo>
                    <a:pt x="10" y="139"/>
                  </a:lnTo>
                  <a:lnTo>
                    <a:pt x="18" y="143"/>
                  </a:lnTo>
                  <a:lnTo>
                    <a:pt x="27" y="143"/>
                  </a:lnTo>
                  <a:lnTo>
                    <a:pt x="36" y="141"/>
                  </a:lnTo>
                  <a:lnTo>
                    <a:pt x="78" y="117"/>
                  </a:lnTo>
                  <a:lnTo>
                    <a:pt x="122" y="99"/>
                  </a:lnTo>
                  <a:lnTo>
                    <a:pt x="168" y="83"/>
                  </a:lnTo>
                  <a:lnTo>
                    <a:pt x="216" y="72"/>
                  </a:lnTo>
                  <a:lnTo>
                    <a:pt x="265" y="62"/>
                  </a:lnTo>
                  <a:lnTo>
                    <a:pt x="313" y="56"/>
                  </a:lnTo>
                  <a:lnTo>
                    <a:pt x="361" y="51"/>
                  </a:lnTo>
                  <a:lnTo>
                    <a:pt x="408" y="48"/>
                  </a:lnTo>
                  <a:lnTo>
                    <a:pt x="453" y="48"/>
                  </a:lnTo>
                  <a:lnTo>
                    <a:pt x="493" y="48"/>
                  </a:lnTo>
                  <a:lnTo>
                    <a:pt x="529" y="49"/>
                  </a:lnTo>
                  <a:lnTo>
                    <a:pt x="562" y="51"/>
                  </a:lnTo>
                  <a:lnTo>
                    <a:pt x="588" y="53"/>
                  </a:lnTo>
                  <a:lnTo>
                    <a:pt x="607" y="55"/>
                  </a:lnTo>
                  <a:lnTo>
                    <a:pt x="620" y="56"/>
                  </a:lnTo>
                  <a:lnTo>
                    <a:pt x="626" y="57"/>
                  </a:lnTo>
                  <a:lnTo>
                    <a:pt x="635" y="56"/>
                  </a:lnTo>
                  <a:lnTo>
                    <a:pt x="644" y="52"/>
                  </a:lnTo>
                  <a:lnTo>
                    <a:pt x="649" y="46"/>
                  </a:lnTo>
                  <a:lnTo>
                    <a:pt x="653" y="36"/>
                  </a:lnTo>
                  <a:lnTo>
                    <a:pt x="652" y="27"/>
                  </a:lnTo>
                  <a:lnTo>
                    <a:pt x="648" y="18"/>
                  </a:lnTo>
                  <a:lnTo>
                    <a:pt x="641" y="13"/>
                  </a:lnTo>
                  <a:lnTo>
                    <a:pt x="632" y="9"/>
                  </a:lnTo>
                  <a:lnTo>
                    <a:pt x="626" y="8"/>
                  </a:lnTo>
                  <a:lnTo>
                    <a:pt x="610" y="7"/>
                  </a:lnTo>
                  <a:lnTo>
                    <a:pt x="588" y="5"/>
                  </a:lnTo>
                  <a:lnTo>
                    <a:pt x="561" y="3"/>
                  </a:lnTo>
                  <a:lnTo>
                    <a:pt x="527" y="1"/>
                  </a:lnTo>
                  <a:lnTo>
                    <a:pt x="488" y="0"/>
                  </a:lnTo>
                  <a:lnTo>
                    <a:pt x="446" y="0"/>
                  </a:lnTo>
                  <a:lnTo>
                    <a:pt x="400" y="1"/>
                  </a:lnTo>
                  <a:lnTo>
                    <a:pt x="352" y="4"/>
                  </a:lnTo>
                  <a:lnTo>
                    <a:pt x="302" y="9"/>
                  </a:lnTo>
                  <a:lnTo>
                    <a:pt x="251" y="16"/>
                  </a:lnTo>
                  <a:lnTo>
                    <a:pt x="200" y="26"/>
                  </a:lnTo>
                  <a:lnTo>
                    <a:pt x="151" y="39"/>
                  </a:lnTo>
                  <a:lnTo>
                    <a:pt x="101" y="56"/>
                  </a:lnTo>
                  <a:lnTo>
                    <a:pt x="56" y="75"/>
                  </a:lnTo>
                  <a:lnTo>
                    <a:pt x="1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52" name="Freeform 1128">
              <a:extLst>
                <a:ext uri="{FF2B5EF4-FFF2-40B4-BE49-F238E27FC236}">
                  <a16:creationId xmlns:a16="http://schemas.microsoft.com/office/drawing/2014/main" id="{A685BC5C-BA62-4222-AFD9-5817ABA9FE57}"/>
                </a:ext>
              </a:extLst>
            </p:cNvPr>
            <p:cNvSpPr>
              <a:spLocks/>
            </p:cNvSpPr>
            <p:nvPr/>
          </p:nvSpPr>
          <p:spPr bwMode="auto">
            <a:xfrm>
              <a:off x="520" y="2500"/>
              <a:ext cx="68" cy="45"/>
            </a:xfrm>
            <a:custGeom>
              <a:avLst/>
              <a:gdLst>
                <a:gd name="T0" fmla="*/ 0 w 297"/>
                <a:gd name="T1" fmla="*/ 0 h 198"/>
                <a:gd name="T2" fmla="*/ 0 w 297"/>
                <a:gd name="T3" fmla="*/ 0 h 198"/>
                <a:gd name="T4" fmla="*/ 0 w 297"/>
                <a:gd name="T5" fmla="*/ 0 h 198"/>
                <a:gd name="T6" fmla="*/ 0 w 297"/>
                <a:gd name="T7" fmla="*/ 0 h 198"/>
                <a:gd name="T8" fmla="*/ 0 w 297"/>
                <a:gd name="T9" fmla="*/ 0 h 198"/>
                <a:gd name="T10" fmla="*/ 0 w 297"/>
                <a:gd name="T11" fmla="*/ 0 h 198"/>
                <a:gd name="T12" fmla="*/ 0 w 297"/>
                <a:gd name="T13" fmla="*/ 0 h 198"/>
                <a:gd name="T14" fmla="*/ 0 w 297"/>
                <a:gd name="T15" fmla="*/ 0 h 198"/>
                <a:gd name="T16" fmla="*/ 0 w 297"/>
                <a:gd name="T17" fmla="*/ 0 h 198"/>
                <a:gd name="T18" fmla="*/ 0 w 297"/>
                <a:gd name="T19" fmla="*/ 0 h 198"/>
                <a:gd name="T20" fmla="*/ 0 w 297"/>
                <a:gd name="T21" fmla="*/ 0 h 198"/>
                <a:gd name="T22" fmla="*/ 0 w 297"/>
                <a:gd name="T23" fmla="*/ 0 h 198"/>
                <a:gd name="T24" fmla="*/ 0 w 297"/>
                <a:gd name="T25" fmla="*/ 0 h 198"/>
                <a:gd name="T26" fmla="*/ 0 w 297"/>
                <a:gd name="T27" fmla="*/ 0 h 198"/>
                <a:gd name="T28" fmla="*/ 0 w 297"/>
                <a:gd name="T29" fmla="*/ 0 h 198"/>
                <a:gd name="T30" fmla="*/ 0 w 297"/>
                <a:gd name="T31" fmla="*/ 0 h 198"/>
                <a:gd name="T32" fmla="*/ 0 w 297"/>
                <a:gd name="T33" fmla="*/ 0 h 198"/>
                <a:gd name="T34" fmla="*/ 0 w 297"/>
                <a:gd name="T35" fmla="*/ 0 h 198"/>
                <a:gd name="T36" fmla="*/ 0 w 297"/>
                <a:gd name="T37" fmla="*/ 0 h 198"/>
                <a:gd name="T38" fmla="*/ 0 w 297"/>
                <a:gd name="T39" fmla="*/ 0 h 198"/>
                <a:gd name="T40" fmla="*/ 0 w 297"/>
                <a:gd name="T41" fmla="*/ 0 h 198"/>
                <a:gd name="T42" fmla="*/ 0 w 297"/>
                <a:gd name="T43" fmla="*/ 0 h 198"/>
                <a:gd name="T44" fmla="*/ 0 w 297"/>
                <a:gd name="T45" fmla="*/ 0 h 198"/>
                <a:gd name="T46" fmla="*/ 0 w 297"/>
                <a:gd name="T47" fmla="*/ 0 h 198"/>
                <a:gd name="T48" fmla="*/ 0 w 297"/>
                <a:gd name="T49" fmla="*/ 0 h 198"/>
                <a:gd name="T50" fmla="*/ 0 w 297"/>
                <a:gd name="T51" fmla="*/ 0 h 198"/>
                <a:gd name="T52" fmla="*/ 0 w 297"/>
                <a:gd name="T53" fmla="*/ 0 h 198"/>
                <a:gd name="T54" fmla="*/ 0 w 297"/>
                <a:gd name="T55" fmla="*/ 0 h 198"/>
                <a:gd name="T56" fmla="*/ 0 w 297"/>
                <a:gd name="T57" fmla="*/ 0 h 198"/>
                <a:gd name="T58" fmla="*/ 0 w 297"/>
                <a:gd name="T59" fmla="*/ 0 h 198"/>
                <a:gd name="T60" fmla="*/ 0 w 297"/>
                <a:gd name="T61" fmla="*/ 0 h 198"/>
                <a:gd name="T62" fmla="*/ 0 w 297"/>
                <a:gd name="T63" fmla="*/ 0 h 198"/>
                <a:gd name="T64" fmla="*/ 0 w 297"/>
                <a:gd name="T65" fmla="*/ 0 h 198"/>
                <a:gd name="T66" fmla="*/ 0 w 297"/>
                <a:gd name="T67" fmla="*/ 0 h 198"/>
                <a:gd name="T68" fmla="*/ 0 w 297"/>
                <a:gd name="T69" fmla="*/ 0 h 198"/>
                <a:gd name="T70" fmla="*/ 0 w 297"/>
                <a:gd name="T71" fmla="*/ 0 h 198"/>
                <a:gd name="T72" fmla="*/ 0 w 297"/>
                <a:gd name="T73" fmla="*/ 0 h 198"/>
                <a:gd name="T74" fmla="*/ 0 w 297"/>
                <a:gd name="T75" fmla="*/ 0 h 198"/>
                <a:gd name="T76" fmla="*/ 0 w 297"/>
                <a:gd name="T77" fmla="*/ 0 h 198"/>
                <a:gd name="T78" fmla="*/ 0 w 297"/>
                <a:gd name="T79" fmla="*/ 0 h 198"/>
                <a:gd name="T80" fmla="*/ 0 w 297"/>
                <a:gd name="T81" fmla="*/ 0 h 198"/>
                <a:gd name="T82" fmla="*/ 0 w 297"/>
                <a:gd name="T83" fmla="*/ 0 h 198"/>
                <a:gd name="T84" fmla="*/ 0 w 297"/>
                <a:gd name="T85" fmla="*/ 0 h 198"/>
                <a:gd name="T86" fmla="*/ 0 w 297"/>
                <a:gd name="T87" fmla="*/ 0 h 198"/>
                <a:gd name="T88" fmla="*/ 0 w 297"/>
                <a:gd name="T89" fmla="*/ 0 h 198"/>
                <a:gd name="T90" fmla="*/ 0 w 297"/>
                <a:gd name="T91" fmla="*/ 0 h 198"/>
                <a:gd name="T92" fmla="*/ 0 w 297"/>
                <a:gd name="T93" fmla="*/ 0 h 198"/>
                <a:gd name="T94" fmla="*/ 0 w 297"/>
                <a:gd name="T95" fmla="*/ 0 h 198"/>
                <a:gd name="T96" fmla="*/ 0 w 297"/>
                <a:gd name="T97" fmla="*/ 0 h 19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97"/>
                <a:gd name="T148" fmla="*/ 0 h 198"/>
                <a:gd name="T149" fmla="*/ 297 w 297"/>
                <a:gd name="T150" fmla="*/ 198 h 19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97" h="198">
                  <a:moveTo>
                    <a:pt x="0" y="22"/>
                  </a:moveTo>
                  <a:lnTo>
                    <a:pt x="2" y="31"/>
                  </a:lnTo>
                  <a:lnTo>
                    <a:pt x="6" y="39"/>
                  </a:lnTo>
                  <a:lnTo>
                    <a:pt x="13" y="46"/>
                  </a:lnTo>
                  <a:lnTo>
                    <a:pt x="23" y="48"/>
                  </a:lnTo>
                  <a:lnTo>
                    <a:pt x="54" y="51"/>
                  </a:lnTo>
                  <a:lnTo>
                    <a:pt x="82" y="56"/>
                  </a:lnTo>
                  <a:lnTo>
                    <a:pt x="108" y="64"/>
                  </a:lnTo>
                  <a:lnTo>
                    <a:pt x="132" y="73"/>
                  </a:lnTo>
                  <a:lnTo>
                    <a:pt x="153" y="82"/>
                  </a:lnTo>
                  <a:lnTo>
                    <a:pt x="172" y="94"/>
                  </a:lnTo>
                  <a:lnTo>
                    <a:pt x="188" y="106"/>
                  </a:lnTo>
                  <a:lnTo>
                    <a:pt x="202" y="117"/>
                  </a:lnTo>
                  <a:lnTo>
                    <a:pt x="214" y="129"/>
                  </a:lnTo>
                  <a:lnTo>
                    <a:pt x="224" y="141"/>
                  </a:lnTo>
                  <a:lnTo>
                    <a:pt x="232" y="152"/>
                  </a:lnTo>
                  <a:lnTo>
                    <a:pt x="239" y="162"/>
                  </a:lnTo>
                  <a:lnTo>
                    <a:pt x="244" y="171"/>
                  </a:lnTo>
                  <a:lnTo>
                    <a:pt x="246" y="177"/>
                  </a:lnTo>
                  <a:lnTo>
                    <a:pt x="249" y="181"/>
                  </a:lnTo>
                  <a:lnTo>
                    <a:pt x="250" y="184"/>
                  </a:lnTo>
                  <a:lnTo>
                    <a:pt x="256" y="191"/>
                  </a:lnTo>
                  <a:lnTo>
                    <a:pt x="263" y="197"/>
                  </a:lnTo>
                  <a:lnTo>
                    <a:pt x="272" y="198"/>
                  </a:lnTo>
                  <a:lnTo>
                    <a:pt x="282" y="197"/>
                  </a:lnTo>
                  <a:lnTo>
                    <a:pt x="289" y="191"/>
                  </a:lnTo>
                  <a:lnTo>
                    <a:pt x="295" y="185"/>
                  </a:lnTo>
                  <a:lnTo>
                    <a:pt x="297" y="176"/>
                  </a:lnTo>
                  <a:lnTo>
                    <a:pt x="296" y="167"/>
                  </a:lnTo>
                  <a:lnTo>
                    <a:pt x="295" y="164"/>
                  </a:lnTo>
                  <a:lnTo>
                    <a:pt x="292" y="158"/>
                  </a:lnTo>
                  <a:lnTo>
                    <a:pt x="288" y="150"/>
                  </a:lnTo>
                  <a:lnTo>
                    <a:pt x="282" y="139"/>
                  </a:lnTo>
                  <a:lnTo>
                    <a:pt x="274" y="128"/>
                  </a:lnTo>
                  <a:lnTo>
                    <a:pt x="265" y="115"/>
                  </a:lnTo>
                  <a:lnTo>
                    <a:pt x="253" y="100"/>
                  </a:lnTo>
                  <a:lnTo>
                    <a:pt x="239" y="85"/>
                  </a:lnTo>
                  <a:lnTo>
                    <a:pt x="222" y="71"/>
                  </a:lnTo>
                  <a:lnTo>
                    <a:pt x="202" y="56"/>
                  </a:lnTo>
                  <a:lnTo>
                    <a:pt x="180" y="43"/>
                  </a:lnTo>
                  <a:lnTo>
                    <a:pt x="155" y="30"/>
                  </a:lnTo>
                  <a:lnTo>
                    <a:pt x="128" y="20"/>
                  </a:lnTo>
                  <a:lnTo>
                    <a:pt x="97" y="11"/>
                  </a:lnTo>
                  <a:lnTo>
                    <a:pt x="63" y="4"/>
                  </a:lnTo>
                  <a:lnTo>
                    <a:pt x="25" y="0"/>
                  </a:lnTo>
                  <a:lnTo>
                    <a:pt x="16" y="2"/>
                  </a:lnTo>
                  <a:lnTo>
                    <a:pt x="8" y="5"/>
                  </a:lnTo>
                  <a:lnTo>
                    <a:pt x="3" y="13"/>
                  </a:lnTo>
                  <a:lnTo>
                    <a:pt x="0"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53" name="Freeform 1129">
              <a:extLst>
                <a:ext uri="{FF2B5EF4-FFF2-40B4-BE49-F238E27FC236}">
                  <a16:creationId xmlns:a16="http://schemas.microsoft.com/office/drawing/2014/main" id="{AE490B86-735D-4BB8-8998-7C114341F55B}"/>
                </a:ext>
              </a:extLst>
            </p:cNvPr>
            <p:cNvSpPr>
              <a:spLocks/>
            </p:cNvSpPr>
            <p:nvPr/>
          </p:nvSpPr>
          <p:spPr bwMode="auto">
            <a:xfrm>
              <a:off x="604" y="2552"/>
              <a:ext cx="20" cy="40"/>
            </a:xfrm>
            <a:custGeom>
              <a:avLst/>
              <a:gdLst>
                <a:gd name="T0" fmla="*/ 0 w 90"/>
                <a:gd name="T1" fmla="*/ 0 h 173"/>
                <a:gd name="T2" fmla="*/ 0 w 90"/>
                <a:gd name="T3" fmla="*/ 0 h 173"/>
                <a:gd name="T4" fmla="*/ 0 w 90"/>
                <a:gd name="T5" fmla="*/ 0 h 173"/>
                <a:gd name="T6" fmla="*/ 0 w 90"/>
                <a:gd name="T7" fmla="*/ 0 h 173"/>
                <a:gd name="T8" fmla="*/ 0 w 90"/>
                <a:gd name="T9" fmla="*/ 0 h 173"/>
                <a:gd name="T10" fmla="*/ 0 w 90"/>
                <a:gd name="T11" fmla="*/ 0 h 173"/>
                <a:gd name="T12" fmla="*/ 0 w 90"/>
                <a:gd name="T13" fmla="*/ 0 h 173"/>
                <a:gd name="T14" fmla="*/ 0 w 90"/>
                <a:gd name="T15" fmla="*/ 0 h 173"/>
                <a:gd name="T16" fmla="*/ 0 w 90"/>
                <a:gd name="T17" fmla="*/ 0 h 173"/>
                <a:gd name="T18" fmla="*/ 0 w 90"/>
                <a:gd name="T19" fmla="*/ 0 h 173"/>
                <a:gd name="T20" fmla="*/ 0 w 90"/>
                <a:gd name="T21" fmla="*/ 0 h 173"/>
                <a:gd name="T22" fmla="*/ 0 w 90"/>
                <a:gd name="T23" fmla="*/ 0 h 173"/>
                <a:gd name="T24" fmla="*/ 0 w 90"/>
                <a:gd name="T25" fmla="*/ 0 h 173"/>
                <a:gd name="T26" fmla="*/ 0 w 90"/>
                <a:gd name="T27" fmla="*/ 0 h 173"/>
                <a:gd name="T28" fmla="*/ 0 w 90"/>
                <a:gd name="T29" fmla="*/ 0 h 173"/>
                <a:gd name="T30" fmla="*/ 0 w 90"/>
                <a:gd name="T31" fmla="*/ 0 h 173"/>
                <a:gd name="T32" fmla="*/ 0 w 90"/>
                <a:gd name="T33" fmla="*/ 0 h 173"/>
                <a:gd name="T34" fmla="*/ 0 w 90"/>
                <a:gd name="T35" fmla="*/ 0 h 173"/>
                <a:gd name="T36" fmla="*/ 0 w 90"/>
                <a:gd name="T37" fmla="*/ 0 h 173"/>
                <a:gd name="T38" fmla="*/ 0 w 90"/>
                <a:gd name="T39" fmla="*/ 0 h 173"/>
                <a:gd name="T40" fmla="*/ 0 w 90"/>
                <a:gd name="T41" fmla="*/ 0 h 173"/>
                <a:gd name="T42" fmla="*/ 0 w 90"/>
                <a:gd name="T43" fmla="*/ 0 h 173"/>
                <a:gd name="T44" fmla="*/ 0 w 90"/>
                <a:gd name="T45" fmla="*/ 0 h 173"/>
                <a:gd name="T46" fmla="*/ 0 w 90"/>
                <a:gd name="T47" fmla="*/ 0 h 173"/>
                <a:gd name="T48" fmla="*/ 0 w 90"/>
                <a:gd name="T49" fmla="*/ 0 h 173"/>
                <a:gd name="T50" fmla="*/ 0 w 90"/>
                <a:gd name="T51" fmla="*/ 0 h 173"/>
                <a:gd name="T52" fmla="*/ 0 w 90"/>
                <a:gd name="T53" fmla="*/ 0 h 173"/>
                <a:gd name="T54" fmla="*/ 0 w 90"/>
                <a:gd name="T55" fmla="*/ 0 h 173"/>
                <a:gd name="T56" fmla="*/ 0 w 90"/>
                <a:gd name="T57" fmla="*/ 0 h 173"/>
                <a:gd name="T58" fmla="*/ 0 w 90"/>
                <a:gd name="T59" fmla="*/ 0 h 173"/>
                <a:gd name="T60" fmla="*/ 0 w 90"/>
                <a:gd name="T61" fmla="*/ 0 h 173"/>
                <a:gd name="T62" fmla="*/ 0 w 90"/>
                <a:gd name="T63" fmla="*/ 0 h 173"/>
                <a:gd name="T64" fmla="*/ 0 w 90"/>
                <a:gd name="T65" fmla="*/ 0 h 1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0"/>
                <a:gd name="T100" fmla="*/ 0 h 173"/>
                <a:gd name="T101" fmla="*/ 90 w 90"/>
                <a:gd name="T102" fmla="*/ 173 h 17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0" h="173">
                  <a:moveTo>
                    <a:pt x="10" y="4"/>
                  </a:moveTo>
                  <a:lnTo>
                    <a:pt x="3" y="12"/>
                  </a:lnTo>
                  <a:lnTo>
                    <a:pt x="0" y="21"/>
                  </a:lnTo>
                  <a:lnTo>
                    <a:pt x="0" y="30"/>
                  </a:lnTo>
                  <a:lnTo>
                    <a:pt x="4" y="38"/>
                  </a:lnTo>
                  <a:lnTo>
                    <a:pt x="15" y="55"/>
                  </a:lnTo>
                  <a:lnTo>
                    <a:pt x="24" y="73"/>
                  </a:lnTo>
                  <a:lnTo>
                    <a:pt x="30" y="93"/>
                  </a:lnTo>
                  <a:lnTo>
                    <a:pt x="36" y="110"/>
                  </a:lnTo>
                  <a:lnTo>
                    <a:pt x="39" y="127"/>
                  </a:lnTo>
                  <a:lnTo>
                    <a:pt x="42" y="140"/>
                  </a:lnTo>
                  <a:lnTo>
                    <a:pt x="43" y="149"/>
                  </a:lnTo>
                  <a:lnTo>
                    <a:pt x="43" y="151"/>
                  </a:lnTo>
                  <a:lnTo>
                    <a:pt x="46" y="160"/>
                  </a:lnTo>
                  <a:lnTo>
                    <a:pt x="51" y="168"/>
                  </a:lnTo>
                  <a:lnTo>
                    <a:pt x="59" y="172"/>
                  </a:lnTo>
                  <a:lnTo>
                    <a:pt x="69" y="173"/>
                  </a:lnTo>
                  <a:lnTo>
                    <a:pt x="79" y="171"/>
                  </a:lnTo>
                  <a:lnTo>
                    <a:pt x="85" y="164"/>
                  </a:lnTo>
                  <a:lnTo>
                    <a:pt x="89" y="157"/>
                  </a:lnTo>
                  <a:lnTo>
                    <a:pt x="90" y="147"/>
                  </a:lnTo>
                  <a:lnTo>
                    <a:pt x="90" y="142"/>
                  </a:lnTo>
                  <a:lnTo>
                    <a:pt x="88" y="132"/>
                  </a:lnTo>
                  <a:lnTo>
                    <a:pt x="85" y="116"/>
                  </a:lnTo>
                  <a:lnTo>
                    <a:pt x="81" y="97"/>
                  </a:lnTo>
                  <a:lnTo>
                    <a:pt x="75" y="75"/>
                  </a:lnTo>
                  <a:lnTo>
                    <a:pt x="67" y="53"/>
                  </a:lnTo>
                  <a:lnTo>
                    <a:pt x="56" y="30"/>
                  </a:lnTo>
                  <a:lnTo>
                    <a:pt x="43" y="10"/>
                  </a:lnTo>
                  <a:lnTo>
                    <a:pt x="37" y="3"/>
                  </a:lnTo>
                  <a:lnTo>
                    <a:pt x="28" y="0"/>
                  </a:lnTo>
                  <a:lnTo>
                    <a:pt x="19" y="0"/>
                  </a:lnTo>
                  <a:lnTo>
                    <a:pt x="1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54" name="Freeform 1130">
              <a:extLst>
                <a:ext uri="{FF2B5EF4-FFF2-40B4-BE49-F238E27FC236}">
                  <a16:creationId xmlns:a16="http://schemas.microsoft.com/office/drawing/2014/main" id="{F91842EB-A5F4-4BE6-BB6F-C4B57E8169F5}"/>
                </a:ext>
              </a:extLst>
            </p:cNvPr>
            <p:cNvSpPr>
              <a:spLocks/>
            </p:cNvSpPr>
            <p:nvPr/>
          </p:nvSpPr>
          <p:spPr bwMode="auto">
            <a:xfrm>
              <a:off x="627" y="2552"/>
              <a:ext cx="18" cy="38"/>
            </a:xfrm>
            <a:custGeom>
              <a:avLst/>
              <a:gdLst>
                <a:gd name="T0" fmla="*/ 0 w 83"/>
                <a:gd name="T1" fmla="*/ 0 h 164"/>
                <a:gd name="T2" fmla="*/ 0 w 83"/>
                <a:gd name="T3" fmla="*/ 0 h 164"/>
                <a:gd name="T4" fmla="*/ 0 w 83"/>
                <a:gd name="T5" fmla="*/ 0 h 164"/>
                <a:gd name="T6" fmla="*/ 0 w 83"/>
                <a:gd name="T7" fmla="*/ 0 h 164"/>
                <a:gd name="T8" fmla="*/ 0 w 83"/>
                <a:gd name="T9" fmla="*/ 0 h 164"/>
                <a:gd name="T10" fmla="*/ 0 w 83"/>
                <a:gd name="T11" fmla="*/ 0 h 164"/>
                <a:gd name="T12" fmla="*/ 0 w 83"/>
                <a:gd name="T13" fmla="*/ 0 h 164"/>
                <a:gd name="T14" fmla="*/ 0 w 83"/>
                <a:gd name="T15" fmla="*/ 0 h 164"/>
                <a:gd name="T16" fmla="*/ 0 w 83"/>
                <a:gd name="T17" fmla="*/ 0 h 164"/>
                <a:gd name="T18" fmla="*/ 0 w 83"/>
                <a:gd name="T19" fmla="*/ 0 h 164"/>
                <a:gd name="T20" fmla="*/ 0 w 83"/>
                <a:gd name="T21" fmla="*/ 0 h 164"/>
                <a:gd name="T22" fmla="*/ 0 w 83"/>
                <a:gd name="T23" fmla="*/ 0 h 164"/>
                <a:gd name="T24" fmla="*/ 0 w 83"/>
                <a:gd name="T25" fmla="*/ 0 h 164"/>
                <a:gd name="T26" fmla="*/ 0 w 83"/>
                <a:gd name="T27" fmla="*/ 0 h 164"/>
                <a:gd name="T28" fmla="*/ 0 w 83"/>
                <a:gd name="T29" fmla="*/ 0 h 164"/>
                <a:gd name="T30" fmla="*/ 0 w 83"/>
                <a:gd name="T31" fmla="*/ 0 h 164"/>
                <a:gd name="T32" fmla="*/ 0 w 83"/>
                <a:gd name="T33" fmla="*/ 0 h 164"/>
                <a:gd name="T34" fmla="*/ 0 w 83"/>
                <a:gd name="T35" fmla="*/ 0 h 164"/>
                <a:gd name="T36" fmla="*/ 0 w 83"/>
                <a:gd name="T37" fmla="*/ 0 h 164"/>
                <a:gd name="T38" fmla="*/ 0 w 83"/>
                <a:gd name="T39" fmla="*/ 0 h 164"/>
                <a:gd name="T40" fmla="*/ 0 w 83"/>
                <a:gd name="T41" fmla="*/ 0 h 164"/>
                <a:gd name="T42" fmla="*/ 0 w 83"/>
                <a:gd name="T43" fmla="*/ 0 h 164"/>
                <a:gd name="T44" fmla="*/ 0 w 83"/>
                <a:gd name="T45" fmla="*/ 0 h 164"/>
                <a:gd name="T46" fmla="*/ 0 w 83"/>
                <a:gd name="T47" fmla="*/ 0 h 164"/>
                <a:gd name="T48" fmla="*/ 0 w 83"/>
                <a:gd name="T49" fmla="*/ 0 h 164"/>
                <a:gd name="T50" fmla="*/ 0 w 83"/>
                <a:gd name="T51" fmla="*/ 0 h 164"/>
                <a:gd name="T52" fmla="*/ 0 w 83"/>
                <a:gd name="T53" fmla="*/ 0 h 164"/>
                <a:gd name="T54" fmla="*/ 0 w 83"/>
                <a:gd name="T55" fmla="*/ 0 h 164"/>
                <a:gd name="T56" fmla="*/ 0 w 83"/>
                <a:gd name="T57" fmla="*/ 0 h 1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3"/>
                <a:gd name="T88" fmla="*/ 0 h 164"/>
                <a:gd name="T89" fmla="*/ 83 w 83"/>
                <a:gd name="T90" fmla="*/ 164 h 1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3" h="164">
                  <a:moveTo>
                    <a:pt x="9" y="4"/>
                  </a:moveTo>
                  <a:lnTo>
                    <a:pt x="2" y="10"/>
                  </a:lnTo>
                  <a:lnTo>
                    <a:pt x="0" y="19"/>
                  </a:lnTo>
                  <a:lnTo>
                    <a:pt x="0" y="29"/>
                  </a:lnTo>
                  <a:lnTo>
                    <a:pt x="4" y="38"/>
                  </a:lnTo>
                  <a:lnTo>
                    <a:pt x="20" y="70"/>
                  </a:lnTo>
                  <a:lnTo>
                    <a:pt x="31" y="104"/>
                  </a:lnTo>
                  <a:lnTo>
                    <a:pt x="35" y="130"/>
                  </a:lnTo>
                  <a:lnTo>
                    <a:pt x="36" y="142"/>
                  </a:lnTo>
                  <a:lnTo>
                    <a:pt x="39" y="151"/>
                  </a:lnTo>
                  <a:lnTo>
                    <a:pt x="44" y="159"/>
                  </a:lnTo>
                  <a:lnTo>
                    <a:pt x="50" y="162"/>
                  </a:lnTo>
                  <a:lnTo>
                    <a:pt x="60" y="164"/>
                  </a:lnTo>
                  <a:lnTo>
                    <a:pt x="70" y="161"/>
                  </a:lnTo>
                  <a:lnTo>
                    <a:pt x="78" y="156"/>
                  </a:lnTo>
                  <a:lnTo>
                    <a:pt x="82" y="148"/>
                  </a:lnTo>
                  <a:lnTo>
                    <a:pt x="83" y="139"/>
                  </a:lnTo>
                  <a:lnTo>
                    <a:pt x="83" y="135"/>
                  </a:lnTo>
                  <a:lnTo>
                    <a:pt x="82" y="125"/>
                  </a:lnTo>
                  <a:lnTo>
                    <a:pt x="80" y="110"/>
                  </a:lnTo>
                  <a:lnTo>
                    <a:pt x="76" y="92"/>
                  </a:lnTo>
                  <a:lnTo>
                    <a:pt x="73" y="73"/>
                  </a:lnTo>
                  <a:lnTo>
                    <a:pt x="65" y="51"/>
                  </a:lnTo>
                  <a:lnTo>
                    <a:pt x="56" y="30"/>
                  </a:lnTo>
                  <a:lnTo>
                    <a:pt x="43" y="9"/>
                  </a:lnTo>
                  <a:lnTo>
                    <a:pt x="35" y="2"/>
                  </a:lnTo>
                  <a:lnTo>
                    <a:pt x="26" y="0"/>
                  </a:lnTo>
                  <a:lnTo>
                    <a:pt x="17" y="0"/>
                  </a:lnTo>
                  <a:lnTo>
                    <a:pt x="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55" name="Freeform 1131">
              <a:extLst>
                <a:ext uri="{FF2B5EF4-FFF2-40B4-BE49-F238E27FC236}">
                  <a16:creationId xmlns:a16="http://schemas.microsoft.com/office/drawing/2014/main" id="{23194E7E-09E2-4154-94EB-866255DB269D}"/>
                </a:ext>
              </a:extLst>
            </p:cNvPr>
            <p:cNvSpPr>
              <a:spLocks/>
            </p:cNvSpPr>
            <p:nvPr/>
          </p:nvSpPr>
          <p:spPr bwMode="auto">
            <a:xfrm>
              <a:off x="338" y="2456"/>
              <a:ext cx="137" cy="91"/>
            </a:xfrm>
            <a:custGeom>
              <a:avLst/>
              <a:gdLst>
                <a:gd name="T0" fmla="*/ 0 w 600"/>
                <a:gd name="T1" fmla="*/ 0 h 394"/>
                <a:gd name="T2" fmla="*/ 0 w 600"/>
                <a:gd name="T3" fmla="*/ 0 h 394"/>
                <a:gd name="T4" fmla="*/ 0 w 600"/>
                <a:gd name="T5" fmla="*/ 0 h 394"/>
                <a:gd name="T6" fmla="*/ 0 w 600"/>
                <a:gd name="T7" fmla="*/ 0 h 394"/>
                <a:gd name="T8" fmla="*/ 0 w 600"/>
                <a:gd name="T9" fmla="*/ 0 h 394"/>
                <a:gd name="T10" fmla="*/ 0 w 600"/>
                <a:gd name="T11" fmla="*/ 0 h 394"/>
                <a:gd name="T12" fmla="*/ 0 w 600"/>
                <a:gd name="T13" fmla="*/ 0 h 394"/>
                <a:gd name="T14" fmla="*/ 0 w 600"/>
                <a:gd name="T15" fmla="*/ 0 h 394"/>
                <a:gd name="T16" fmla="*/ 0 w 600"/>
                <a:gd name="T17" fmla="*/ 0 h 394"/>
                <a:gd name="T18" fmla="*/ 0 w 600"/>
                <a:gd name="T19" fmla="*/ 0 h 394"/>
                <a:gd name="T20" fmla="*/ 0 w 600"/>
                <a:gd name="T21" fmla="*/ 0 h 394"/>
                <a:gd name="T22" fmla="*/ 0 w 600"/>
                <a:gd name="T23" fmla="*/ 0 h 394"/>
                <a:gd name="T24" fmla="*/ 0 w 600"/>
                <a:gd name="T25" fmla="*/ 0 h 394"/>
                <a:gd name="T26" fmla="*/ 0 w 600"/>
                <a:gd name="T27" fmla="*/ 0 h 394"/>
                <a:gd name="T28" fmla="*/ 0 w 600"/>
                <a:gd name="T29" fmla="*/ 0 h 394"/>
                <a:gd name="T30" fmla="*/ 0 w 600"/>
                <a:gd name="T31" fmla="*/ 0 h 394"/>
                <a:gd name="T32" fmla="*/ 0 w 600"/>
                <a:gd name="T33" fmla="*/ 0 h 394"/>
                <a:gd name="T34" fmla="*/ 0 w 600"/>
                <a:gd name="T35" fmla="*/ 0 h 394"/>
                <a:gd name="T36" fmla="*/ 0 w 600"/>
                <a:gd name="T37" fmla="*/ 0 h 394"/>
                <a:gd name="T38" fmla="*/ 0 w 600"/>
                <a:gd name="T39" fmla="*/ 0 h 394"/>
                <a:gd name="T40" fmla="*/ 0 w 600"/>
                <a:gd name="T41" fmla="*/ 0 h 394"/>
                <a:gd name="T42" fmla="*/ 0 w 600"/>
                <a:gd name="T43" fmla="*/ 0 h 394"/>
                <a:gd name="T44" fmla="*/ 0 w 600"/>
                <a:gd name="T45" fmla="*/ 0 h 394"/>
                <a:gd name="T46" fmla="*/ 0 w 600"/>
                <a:gd name="T47" fmla="*/ 0 h 394"/>
                <a:gd name="T48" fmla="*/ 0 w 600"/>
                <a:gd name="T49" fmla="*/ 0 h 394"/>
                <a:gd name="T50" fmla="*/ 0 w 600"/>
                <a:gd name="T51" fmla="*/ 0 h 394"/>
                <a:gd name="T52" fmla="*/ 0 w 600"/>
                <a:gd name="T53" fmla="*/ 0 h 394"/>
                <a:gd name="T54" fmla="*/ 0 w 600"/>
                <a:gd name="T55" fmla="*/ 0 h 394"/>
                <a:gd name="T56" fmla="*/ 0 w 600"/>
                <a:gd name="T57" fmla="*/ 0 h 394"/>
                <a:gd name="T58" fmla="*/ 0 w 600"/>
                <a:gd name="T59" fmla="*/ 0 h 394"/>
                <a:gd name="T60" fmla="*/ 0 w 600"/>
                <a:gd name="T61" fmla="*/ 0 h 394"/>
                <a:gd name="T62" fmla="*/ 0 w 600"/>
                <a:gd name="T63" fmla="*/ 0 h 394"/>
                <a:gd name="T64" fmla="*/ 0 w 600"/>
                <a:gd name="T65" fmla="*/ 0 h 394"/>
                <a:gd name="T66" fmla="*/ 0 w 600"/>
                <a:gd name="T67" fmla="*/ 0 h 394"/>
                <a:gd name="T68" fmla="*/ 0 w 600"/>
                <a:gd name="T69" fmla="*/ 0 h 394"/>
                <a:gd name="T70" fmla="*/ 0 w 600"/>
                <a:gd name="T71" fmla="*/ 0 h 394"/>
                <a:gd name="T72" fmla="*/ 0 w 600"/>
                <a:gd name="T73" fmla="*/ 0 h 394"/>
                <a:gd name="T74" fmla="*/ 0 w 600"/>
                <a:gd name="T75" fmla="*/ 0 h 394"/>
                <a:gd name="T76" fmla="*/ 0 w 600"/>
                <a:gd name="T77" fmla="*/ 0 h 394"/>
                <a:gd name="T78" fmla="*/ 0 w 600"/>
                <a:gd name="T79" fmla="*/ 0 h 394"/>
                <a:gd name="T80" fmla="*/ 0 w 600"/>
                <a:gd name="T81" fmla="*/ 0 h 394"/>
                <a:gd name="T82" fmla="*/ 0 w 600"/>
                <a:gd name="T83" fmla="*/ 0 h 394"/>
                <a:gd name="T84" fmla="*/ 0 w 600"/>
                <a:gd name="T85" fmla="*/ 0 h 394"/>
                <a:gd name="T86" fmla="*/ 0 w 600"/>
                <a:gd name="T87" fmla="*/ 0 h 394"/>
                <a:gd name="T88" fmla="*/ 0 w 600"/>
                <a:gd name="T89" fmla="*/ 0 h 394"/>
                <a:gd name="T90" fmla="*/ 0 w 600"/>
                <a:gd name="T91" fmla="*/ 0 h 394"/>
                <a:gd name="T92" fmla="*/ 0 w 600"/>
                <a:gd name="T93" fmla="*/ 0 h 394"/>
                <a:gd name="T94" fmla="*/ 0 w 600"/>
                <a:gd name="T95" fmla="*/ 0 h 394"/>
                <a:gd name="T96" fmla="*/ 0 w 600"/>
                <a:gd name="T97" fmla="*/ 0 h 39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00"/>
                <a:gd name="T148" fmla="*/ 0 h 394"/>
                <a:gd name="T149" fmla="*/ 600 w 600"/>
                <a:gd name="T150" fmla="*/ 394 h 39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00" h="394">
                  <a:moveTo>
                    <a:pt x="32" y="30"/>
                  </a:moveTo>
                  <a:lnTo>
                    <a:pt x="25" y="33"/>
                  </a:lnTo>
                  <a:lnTo>
                    <a:pt x="20" y="38"/>
                  </a:lnTo>
                  <a:lnTo>
                    <a:pt x="16" y="43"/>
                  </a:lnTo>
                  <a:lnTo>
                    <a:pt x="15" y="50"/>
                  </a:lnTo>
                  <a:lnTo>
                    <a:pt x="0" y="182"/>
                  </a:lnTo>
                  <a:lnTo>
                    <a:pt x="0" y="183"/>
                  </a:lnTo>
                  <a:lnTo>
                    <a:pt x="0" y="185"/>
                  </a:lnTo>
                  <a:lnTo>
                    <a:pt x="0" y="190"/>
                  </a:lnTo>
                  <a:lnTo>
                    <a:pt x="2" y="194"/>
                  </a:lnTo>
                  <a:lnTo>
                    <a:pt x="4" y="199"/>
                  </a:lnTo>
                  <a:lnTo>
                    <a:pt x="7" y="203"/>
                  </a:lnTo>
                  <a:lnTo>
                    <a:pt x="9" y="204"/>
                  </a:lnTo>
                  <a:lnTo>
                    <a:pt x="13" y="206"/>
                  </a:lnTo>
                  <a:lnTo>
                    <a:pt x="17" y="207"/>
                  </a:lnTo>
                  <a:lnTo>
                    <a:pt x="20" y="208"/>
                  </a:lnTo>
                  <a:lnTo>
                    <a:pt x="19" y="208"/>
                  </a:lnTo>
                  <a:lnTo>
                    <a:pt x="12" y="212"/>
                  </a:lnTo>
                  <a:lnTo>
                    <a:pt x="8" y="217"/>
                  </a:lnTo>
                  <a:lnTo>
                    <a:pt x="6" y="224"/>
                  </a:lnTo>
                  <a:lnTo>
                    <a:pt x="4" y="230"/>
                  </a:lnTo>
                  <a:lnTo>
                    <a:pt x="4" y="232"/>
                  </a:lnTo>
                  <a:lnTo>
                    <a:pt x="4" y="234"/>
                  </a:lnTo>
                  <a:lnTo>
                    <a:pt x="4" y="235"/>
                  </a:lnTo>
                  <a:lnTo>
                    <a:pt x="6" y="238"/>
                  </a:lnTo>
                  <a:lnTo>
                    <a:pt x="34" y="328"/>
                  </a:lnTo>
                  <a:lnTo>
                    <a:pt x="37" y="333"/>
                  </a:lnTo>
                  <a:lnTo>
                    <a:pt x="39" y="337"/>
                  </a:lnTo>
                  <a:lnTo>
                    <a:pt x="43" y="341"/>
                  </a:lnTo>
                  <a:lnTo>
                    <a:pt x="48" y="343"/>
                  </a:lnTo>
                  <a:lnTo>
                    <a:pt x="54" y="345"/>
                  </a:lnTo>
                  <a:lnTo>
                    <a:pt x="59" y="345"/>
                  </a:lnTo>
                  <a:lnTo>
                    <a:pt x="64" y="343"/>
                  </a:lnTo>
                  <a:lnTo>
                    <a:pt x="69" y="341"/>
                  </a:lnTo>
                  <a:lnTo>
                    <a:pt x="75" y="338"/>
                  </a:lnTo>
                  <a:lnTo>
                    <a:pt x="85" y="332"/>
                  </a:lnTo>
                  <a:lnTo>
                    <a:pt x="101" y="324"/>
                  </a:lnTo>
                  <a:lnTo>
                    <a:pt x="121" y="315"/>
                  </a:lnTo>
                  <a:lnTo>
                    <a:pt x="146" y="306"/>
                  </a:lnTo>
                  <a:lnTo>
                    <a:pt x="173" y="297"/>
                  </a:lnTo>
                  <a:lnTo>
                    <a:pt x="205" y="288"/>
                  </a:lnTo>
                  <a:lnTo>
                    <a:pt x="237" y="281"/>
                  </a:lnTo>
                  <a:lnTo>
                    <a:pt x="272" y="277"/>
                  </a:lnTo>
                  <a:lnTo>
                    <a:pt x="307" y="276"/>
                  </a:lnTo>
                  <a:lnTo>
                    <a:pt x="345" y="280"/>
                  </a:lnTo>
                  <a:lnTo>
                    <a:pt x="382" y="288"/>
                  </a:lnTo>
                  <a:lnTo>
                    <a:pt x="418" y="301"/>
                  </a:lnTo>
                  <a:lnTo>
                    <a:pt x="455" y="321"/>
                  </a:lnTo>
                  <a:lnTo>
                    <a:pt x="488" y="349"/>
                  </a:lnTo>
                  <a:lnTo>
                    <a:pt x="521" y="384"/>
                  </a:lnTo>
                  <a:lnTo>
                    <a:pt x="523" y="386"/>
                  </a:lnTo>
                  <a:lnTo>
                    <a:pt x="526" y="389"/>
                  </a:lnTo>
                  <a:lnTo>
                    <a:pt x="530" y="392"/>
                  </a:lnTo>
                  <a:lnTo>
                    <a:pt x="534" y="393"/>
                  </a:lnTo>
                  <a:lnTo>
                    <a:pt x="539" y="394"/>
                  </a:lnTo>
                  <a:lnTo>
                    <a:pt x="544" y="394"/>
                  </a:lnTo>
                  <a:lnTo>
                    <a:pt x="550" y="394"/>
                  </a:lnTo>
                  <a:lnTo>
                    <a:pt x="556" y="393"/>
                  </a:lnTo>
                  <a:lnTo>
                    <a:pt x="561" y="392"/>
                  </a:lnTo>
                  <a:lnTo>
                    <a:pt x="568" y="388"/>
                  </a:lnTo>
                  <a:lnTo>
                    <a:pt x="574" y="385"/>
                  </a:lnTo>
                  <a:lnTo>
                    <a:pt x="579" y="380"/>
                  </a:lnTo>
                  <a:lnTo>
                    <a:pt x="591" y="366"/>
                  </a:lnTo>
                  <a:lnTo>
                    <a:pt x="598" y="347"/>
                  </a:lnTo>
                  <a:lnTo>
                    <a:pt x="600" y="324"/>
                  </a:lnTo>
                  <a:lnTo>
                    <a:pt x="599" y="295"/>
                  </a:lnTo>
                  <a:lnTo>
                    <a:pt x="599" y="294"/>
                  </a:lnTo>
                  <a:lnTo>
                    <a:pt x="598" y="293"/>
                  </a:lnTo>
                  <a:lnTo>
                    <a:pt x="595" y="284"/>
                  </a:lnTo>
                  <a:lnTo>
                    <a:pt x="587" y="263"/>
                  </a:lnTo>
                  <a:lnTo>
                    <a:pt x="574" y="233"/>
                  </a:lnTo>
                  <a:lnTo>
                    <a:pt x="555" y="196"/>
                  </a:lnTo>
                  <a:lnTo>
                    <a:pt x="529" y="157"/>
                  </a:lnTo>
                  <a:lnTo>
                    <a:pt x="495" y="118"/>
                  </a:lnTo>
                  <a:lnTo>
                    <a:pt x="453" y="81"/>
                  </a:lnTo>
                  <a:lnTo>
                    <a:pt x="402" y="47"/>
                  </a:lnTo>
                  <a:lnTo>
                    <a:pt x="383" y="36"/>
                  </a:lnTo>
                  <a:lnTo>
                    <a:pt x="363" y="29"/>
                  </a:lnTo>
                  <a:lnTo>
                    <a:pt x="343" y="21"/>
                  </a:lnTo>
                  <a:lnTo>
                    <a:pt x="322" y="14"/>
                  </a:lnTo>
                  <a:lnTo>
                    <a:pt x="300" y="9"/>
                  </a:lnTo>
                  <a:lnTo>
                    <a:pt x="278" y="5"/>
                  </a:lnTo>
                  <a:lnTo>
                    <a:pt x="255" y="3"/>
                  </a:lnTo>
                  <a:lnTo>
                    <a:pt x="232" y="0"/>
                  </a:lnTo>
                  <a:lnTo>
                    <a:pt x="209" y="0"/>
                  </a:lnTo>
                  <a:lnTo>
                    <a:pt x="185" y="0"/>
                  </a:lnTo>
                  <a:lnTo>
                    <a:pt x="160" y="3"/>
                  </a:lnTo>
                  <a:lnTo>
                    <a:pt x="136" y="5"/>
                  </a:lnTo>
                  <a:lnTo>
                    <a:pt x="110" y="10"/>
                  </a:lnTo>
                  <a:lnTo>
                    <a:pt x="85" y="16"/>
                  </a:lnTo>
                  <a:lnTo>
                    <a:pt x="58" y="22"/>
                  </a:lnTo>
                  <a:lnTo>
                    <a:pt x="32"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56" name="Freeform 1132">
              <a:extLst>
                <a:ext uri="{FF2B5EF4-FFF2-40B4-BE49-F238E27FC236}">
                  <a16:creationId xmlns:a16="http://schemas.microsoft.com/office/drawing/2014/main" id="{357222FF-3422-432F-9846-56207F1E7255}"/>
                </a:ext>
              </a:extLst>
            </p:cNvPr>
            <p:cNvSpPr>
              <a:spLocks/>
            </p:cNvSpPr>
            <p:nvPr/>
          </p:nvSpPr>
          <p:spPr bwMode="auto">
            <a:xfrm>
              <a:off x="350" y="2467"/>
              <a:ext cx="114" cy="68"/>
            </a:xfrm>
            <a:custGeom>
              <a:avLst/>
              <a:gdLst>
                <a:gd name="T0" fmla="*/ 0 w 501"/>
                <a:gd name="T1" fmla="*/ 0 h 295"/>
                <a:gd name="T2" fmla="*/ 0 w 501"/>
                <a:gd name="T3" fmla="*/ 0 h 295"/>
                <a:gd name="T4" fmla="*/ 0 w 501"/>
                <a:gd name="T5" fmla="*/ 0 h 295"/>
                <a:gd name="T6" fmla="*/ 0 w 501"/>
                <a:gd name="T7" fmla="*/ 0 h 295"/>
                <a:gd name="T8" fmla="*/ 0 w 501"/>
                <a:gd name="T9" fmla="*/ 0 h 295"/>
                <a:gd name="T10" fmla="*/ 0 w 501"/>
                <a:gd name="T11" fmla="*/ 0 h 295"/>
                <a:gd name="T12" fmla="*/ 0 w 501"/>
                <a:gd name="T13" fmla="*/ 0 h 295"/>
                <a:gd name="T14" fmla="*/ 0 w 501"/>
                <a:gd name="T15" fmla="*/ 0 h 295"/>
                <a:gd name="T16" fmla="*/ 0 w 501"/>
                <a:gd name="T17" fmla="*/ 0 h 295"/>
                <a:gd name="T18" fmla="*/ 0 w 501"/>
                <a:gd name="T19" fmla="*/ 0 h 295"/>
                <a:gd name="T20" fmla="*/ 0 w 501"/>
                <a:gd name="T21" fmla="*/ 0 h 295"/>
                <a:gd name="T22" fmla="*/ 0 w 501"/>
                <a:gd name="T23" fmla="*/ 0 h 295"/>
                <a:gd name="T24" fmla="*/ 0 w 501"/>
                <a:gd name="T25" fmla="*/ 0 h 295"/>
                <a:gd name="T26" fmla="*/ 0 w 501"/>
                <a:gd name="T27" fmla="*/ 0 h 295"/>
                <a:gd name="T28" fmla="*/ 0 w 501"/>
                <a:gd name="T29" fmla="*/ 0 h 295"/>
                <a:gd name="T30" fmla="*/ 0 w 501"/>
                <a:gd name="T31" fmla="*/ 0 h 295"/>
                <a:gd name="T32" fmla="*/ 0 w 501"/>
                <a:gd name="T33" fmla="*/ 0 h 295"/>
                <a:gd name="T34" fmla="*/ 0 w 501"/>
                <a:gd name="T35" fmla="*/ 0 h 295"/>
                <a:gd name="T36" fmla="*/ 0 w 501"/>
                <a:gd name="T37" fmla="*/ 0 h 295"/>
                <a:gd name="T38" fmla="*/ 0 w 501"/>
                <a:gd name="T39" fmla="*/ 0 h 295"/>
                <a:gd name="T40" fmla="*/ 0 w 501"/>
                <a:gd name="T41" fmla="*/ 0 h 295"/>
                <a:gd name="T42" fmla="*/ 0 w 501"/>
                <a:gd name="T43" fmla="*/ 0 h 295"/>
                <a:gd name="T44" fmla="*/ 0 w 501"/>
                <a:gd name="T45" fmla="*/ 0 h 295"/>
                <a:gd name="T46" fmla="*/ 0 w 501"/>
                <a:gd name="T47" fmla="*/ 0 h 295"/>
                <a:gd name="T48" fmla="*/ 0 w 501"/>
                <a:gd name="T49" fmla="*/ 0 h 295"/>
                <a:gd name="T50" fmla="*/ 0 w 501"/>
                <a:gd name="T51" fmla="*/ 0 h 295"/>
                <a:gd name="T52" fmla="*/ 0 w 501"/>
                <a:gd name="T53" fmla="*/ 0 h 295"/>
                <a:gd name="T54" fmla="*/ 0 w 501"/>
                <a:gd name="T55" fmla="*/ 0 h 295"/>
                <a:gd name="T56" fmla="*/ 0 w 501"/>
                <a:gd name="T57" fmla="*/ 0 h 295"/>
                <a:gd name="T58" fmla="*/ 0 w 501"/>
                <a:gd name="T59" fmla="*/ 0 h 295"/>
                <a:gd name="T60" fmla="*/ 0 w 501"/>
                <a:gd name="T61" fmla="*/ 0 h 295"/>
                <a:gd name="T62" fmla="*/ 0 w 501"/>
                <a:gd name="T63" fmla="*/ 0 h 295"/>
                <a:gd name="T64" fmla="*/ 0 w 501"/>
                <a:gd name="T65" fmla="*/ 0 h 295"/>
                <a:gd name="T66" fmla="*/ 0 w 501"/>
                <a:gd name="T67" fmla="*/ 0 h 295"/>
                <a:gd name="T68" fmla="*/ 0 w 501"/>
                <a:gd name="T69" fmla="*/ 0 h 295"/>
                <a:gd name="T70" fmla="*/ 0 w 501"/>
                <a:gd name="T71" fmla="*/ 0 h 295"/>
                <a:gd name="T72" fmla="*/ 0 w 501"/>
                <a:gd name="T73" fmla="*/ 0 h 295"/>
                <a:gd name="T74" fmla="*/ 0 w 501"/>
                <a:gd name="T75" fmla="*/ 0 h 295"/>
                <a:gd name="T76" fmla="*/ 0 w 501"/>
                <a:gd name="T77" fmla="*/ 0 h 295"/>
                <a:gd name="T78" fmla="*/ 0 w 501"/>
                <a:gd name="T79" fmla="*/ 0 h 295"/>
                <a:gd name="T80" fmla="*/ 0 w 501"/>
                <a:gd name="T81" fmla="*/ 0 h 295"/>
                <a:gd name="T82" fmla="*/ 0 w 501"/>
                <a:gd name="T83" fmla="*/ 0 h 2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01"/>
                <a:gd name="T127" fmla="*/ 0 h 295"/>
                <a:gd name="T128" fmla="*/ 501 w 501"/>
                <a:gd name="T129" fmla="*/ 295 h 2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01" h="295">
                  <a:moveTo>
                    <a:pt x="328" y="41"/>
                  </a:moveTo>
                  <a:lnTo>
                    <a:pt x="371" y="69"/>
                  </a:lnTo>
                  <a:lnTo>
                    <a:pt x="407" y="102"/>
                  </a:lnTo>
                  <a:lnTo>
                    <a:pt x="437" y="135"/>
                  </a:lnTo>
                  <a:lnTo>
                    <a:pt x="461" y="169"/>
                  </a:lnTo>
                  <a:lnTo>
                    <a:pt x="478" y="201"/>
                  </a:lnTo>
                  <a:lnTo>
                    <a:pt x="489" y="227"/>
                  </a:lnTo>
                  <a:lnTo>
                    <a:pt x="497" y="246"/>
                  </a:lnTo>
                  <a:lnTo>
                    <a:pt x="500" y="255"/>
                  </a:lnTo>
                  <a:lnTo>
                    <a:pt x="501" y="260"/>
                  </a:lnTo>
                  <a:lnTo>
                    <a:pt x="501" y="264"/>
                  </a:lnTo>
                  <a:lnTo>
                    <a:pt x="501" y="269"/>
                  </a:lnTo>
                  <a:lnTo>
                    <a:pt x="501" y="273"/>
                  </a:lnTo>
                  <a:lnTo>
                    <a:pt x="501" y="282"/>
                  </a:lnTo>
                  <a:lnTo>
                    <a:pt x="500" y="288"/>
                  </a:lnTo>
                  <a:lnTo>
                    <a:pt x="499" y="293"/>
                  </a:lnTo>
                  <a:lnTo>
                    <a:pt x="497" y="295"/>
                  </a:lnTo>
                  <a:lnTo>
                    <a:pt x="466" y="263"/>
                  </a:lnTo>
                  <a:lnTo>
                    <a:pt x="433" y="238"/>
                  </a:lnTo>
                  <a:lnTo>
                    <a:pt x="401" y="217"/>
                  </a:lnTo>
                  <a:lnTo>
                    <a:pt x="366" y="202"/>
                  </a:lnTo>
                  <a:lnTo>
                    <a:pt x="332" y="191"/>
                  </a:lnTo>
                  <a:lnTo>
                    <a:pt x="297" y="185"/>
                  </a:lnTo>
                  <a:lnTo>
                    <a:pt x="262" y="182"/>
                  </a:lnTo>
                  <a:lnTo>
                    <a:pt x="228" y="182"/>
                  </a:lnTo>
                  <a:lnTo>
                    <a:pt x="195" y="185"/>
                  </a:lnTo>
                  <a:lnTo>
                    <a:pt x="163" y="190"/>
                  </a:lnTo>
                  <a:lnTo>
                    <a:pt x="133" y="197"/>
                  </a:lnTo>
                  <a:lnTo>
                    <a:pt x="106" y="204"/>
                  </a:lnTo>
                  <a:lnTo>
                    <a:pt x="79" y="214"/>
                  </a:lnTo>
                  <a:lnTo>
                    <a:pt x="56" y="223"/>
                  </a:lnTo>
                  <a:lnTo>
                    <a:pt x="37" y="230"/>
                  </a:lnTo>
                  <a:lnTo>
                    <a:pt x="20" y="238"/>
                  </a:lnTo>
                  <a:lnTo>
                    <a:pt x="16" y="227"/>
                  </a:lnTo>
                  <a:lnTo>
                    <a:pt x="13" y="217"/>
                  </a:lnTo>
                  <a:lnTo>
                    <a:pt x="11" y="207"/>
                  </a:lnTo>
                  <a:lnTo>
                    <a:pt x="7" y="197"/>
                  </a:lnTo>
                  <a:lnTo>
                    <a:pt x="22" y="190"/>
                  </a:lnTo>
                  <a:lnTo>
                    <a:pt x="44" y="181"/>
                  </a:lnTo>
                  <a:lnTo>
                    <a:pt x="70" y="172"/>
                  </a:lnTo>
                  <a:lnTo>
                    <a:pt x="98" y="161"/>
                  </a:lnTo>
                  <a:lnTo>
                    <a:pt x="122" y="151"/>
                  </a:lnTo>
                  <a:lnTo>
                    <a:pt x="145" y="143"/>
                  </a:lnTo>
                  <a:lnTo>
                    <a:pt x="159" y="138"/>
                  </a:lnTo>
                  <a:lnTo>
                    <a:pt x="164" y="135"/>
                  </a:lnTo>
                  <a:lnTo>
                    <a:pt x="171" y="132"/>
                  </a:lnTo>
                  <a:lnTo>
                    <a:pt x="174" y="126"/>
                  </a:lnTo>
                  <a:lnTo>
                    <a:pt x="177" y="120"/>
                  </a:lnTo>
                  <a:lnTo>
                    <a:pt x="178" y="113"/>
                  </a:lnTo>
                  <a:lnTo>
                    <a:pt x="178" y="112"/>
                  </a:lnTo>
                  <a:lnTo>
                    <a:pt x="178" y="109"/>
                  </a:lnTo>
                  <a:lnTo>
                    <a:pt x="178" y="108"/>
                  </a:lnTo>
                  <a:lnTo>
                    <a:pt x="178" y="107"/>
                  </a:lnTo>
                  <a:lnTo>
                    <a:pt x="174" y="99"/>
                  </a:lnTo>
                  <a:lnTo>
                    <a:pt x="168" y="93"/>
                  </a:lnTo>
                  <a:lnTo>
                    <a:pt x="161" y="89"/>
                  </a:lnTo>
                  <a:lnTo>
                    <a:pt x="152" y="89"/>
                  </a:lnTo>
                  <a:lnTo>
                    <a:pt x="147" y="90"/>
                  </a:lnTo>
                  <a:lnTo>
                    <a:pt x="134" y="91"/>
                  </a:lnTo>
                  <a:lnTo>
                    <a:pt x="115" y="94"/>
                  </a:lnTo>
                  <a:lnTo>
                    <a:pt x="92" y="96"/>
                  </a:lnTo>
                  <a:lnTo>
                    <a:pt x="66" y="100"/>
                  </a:lnTo>
                  <a:lnTo>
                    <a:pt x="42" y="104"/>
                  </a:lnTo>
                  <a:lnTo>
                    <a:pt x="18" y="107"/>
                  </a:lnTo>
                  <a:lnTo>
                    <a:pt x="0" y="109"/>
                  </a:lnTo>
                  <a:lnTo>
                    <a:pt x="3" y="86"/>
                  </a:lnTo>
                  <a:lnTo>
                    <a:pt x="5" y="63"/>
                  </a:lnTo>
                  <a:lnTo>
                    <a:pt x="8" y="41"/>
                  </a:lnTo>
                  <a:lnTo>
                    <a:pt x="9" y="24"/>
                  </a:lnTo>
                  <a:lnTo>
                    <a:pt x="33" y="17"/>
                  </a:lnTo>
                  <a:lnTo>
                    <a:pt x="55" y="12"/>
                  </a:lnTo>
                  <a:lnTo>
                    <a:pt x="78" y="8"/>
                  </a:lnTo>
                  <a:lnTo>
                    <a:pt x="99" y="4"/>
                  </a:lnTo>
                  <a:lnTo>
                    <a:pt x="121" y="3"/>
                  </a:lnTo>
                  <a:lnTo>
                    <a:pt x="142" y="0"/>
                  </a:lnTo>
                  <a:lnTo>
                    <a:pt x="163" y="0"/>
                  </a:lnTo>
                  <a:lnTo>
                    <a:pt x="182" y="0"/>
                  </a:lnTo>
                  <a:lnTo>
                    <a:pt x="203" y="3"/>
                  </a:lnTo>
                  <a:lnTo>
                    <a:pt x="221" y="5"/>
                  </a:lnTo>
                  <a:lnTo>
                    <a:pt x="241" y="8"/>
                  </a:lnTo>
                  <a:lnTo>
                    <a:pt x="259" y="13"/>
                  </a:lnTo>
                  <a:lnTo>
                    <a:pt x="277" y="18"/>
                  </a:lnTo>
                  <a:lnTo>
                    <a:pt x="294" y="25"/>
                  </a:lnTo>
                  <a:lnTo>
                    <a:pt x="311" y="31"/>
                  </a:lnTo>
                  <a:lnTo>
                    <a:pt x="328" y="41"/>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57" name="Freeform 1133">
              <a:extLst>
                <a:ext uri="{FF2B5EF4-FFF2-40B4-BE49-F238E27FC236}">
                  <a16:creationId xmlns:a16="http://schemas.microsoft.com/office/drawing/2014/main" id="{E5D36694-F176-4624-9C01-E98EBE2D4E1F}"/>
                </a:ext>
              </a:extLst>
            </p:cNvPr>
            <p:cNvSpPr>
              <a:spLocks/>
            </p:cNvSpPr>
            <p:nvPr/>
          </p:nvSpPr>
          <p:spPr bwMode="auto">
            <a:xfrm>
              <a:off x="570" y="2602"/>
              <a:ext cx="18" cy="22"/>
            </a:xfrm>
            <a:custGeom>
              <a:avLst/>
              <a:gdLst>
                <a:gd name="T0" fmla="*/ 0 w 78"/>
                <a:gd name="T1" fmla="*/ 0 h 96"/>
                <a:gd name="T2" fmla="*/ 0 w 78"/>
                <a:gd name="T3" fmla="*/ 0 h 96"/>
                <a:gd name="T4" fmla="*/ 0 w 78"/>
                <a:gd name="T5" fmla="*/ 0 h 96"/>
                <a:gd name="T6" fmla="*/ 0 w 78"/>
                <a:gd name="T7" fmla="*/ 0 h 96"/>
                <a:gd name="T8" fmla="*/ 0 w 78"/>
                <a:gd name="T9" fmla="*/ 0 h 96"/>
                <a:gd name="T10" fmla="*/ 0 w 78"/>
                <a:gd name="T11" fmla="*/ 0 h 96"/>
                <a:gd name="T12" fmla="*/ 0 w 78"/>
                <a:gd name="T13" fmla="*/ 0 h 96"/>
                <a:gd name="T14" fmla="*/ 0 w 78"/>
                <a:gd name="T15" fmla="*/ 0 h 96"/>
                <a:gd name="T16" fmla="*/ 0 w 78"/>
                <a:gd name="T17" fmla="*/ 0 h 96"/>
                <a:gd name="T18" fmla="*/ 0 w 78"/>
                <a:gd name="T19" fmla="*/ 0 h 96"/>
                <a:gd name="T20" fmla="*/ 0 w 78"/>
                <a:gd name="T21" fmla="*/ 0 h 96"/>
                <a:gd name="T22" fmla="*/ 0 w 78"/>
                <a:gd name="T23" fmla="*/ 0 h 96"/>
                <a:gd name="T24" fmla="*/ 0 w 78"/>
                <a:gd name="T25" fmla="*/ 0 h 96"/>
                <a:gd name="T26" fmla="*/ 0 w 78"/>
                <a:gd name="T27" fmla="*/ 0 h 96"/>
                <a:gd name="T28" fmla="*/ 0 w 78"/>
                <a:gd name="T29" fmla="*/ 0 h 96"/>
                <a:gd name="T30" fmla="*/ 0 w 78"/>
                <a:gd name="T31" fmla="*/ 0 h 96"/>
                <a:gd name="T32" fmla="*/ 0 w 78"/>
                <a:gd name="T33" fmla="*/ 0 h 96"/>
                <a:gd name="T34" fmla="*/ 0 w 78"/>
                <a:gd name="T35" fmla="*/ 0 h 96"/>
                <a:gd name="T36" fmla="*/ 0 w 78"/>
                <a:gd name="T37" fmla="*/ 0 h 96"/>
                <a:gd name="T38" fmla="*/ 0 w 78"/>
                <a:gd name="T39" fmla="*/ 0 h 96"/>
                <a:gd name="T40" fmla="*/ 0 w 78"/>
                <a:gd name="T41" fmla="*/ 0 h 96"/>
                <a:gd name="T42" fmla="*/ 0 w 78"/>
                <a:gd name="T43" fmla="*/ 0 h 96"/>
                <a:gd name="T44" fmla="*/ 0 w 78"/>
                <a:gd name="T45" fmla="*/ 0 h 96"/>
                <a:gd name="T46" fmla="*/ 0 w 78"/>
                <a:gd name="T47" fmla="*/ 0 h 96"/>
                <a:gd name="T48" fmla="*/ 0 w 78"/>
                <a:gd name="T49" fmla="*/ 0 h 96"/>
                <a:gd name="T50" fmla="*/ 0 w 78"/>
                <a:gd name="T51" fmla="*/ 0 h 96"/>
                <a:gd name="T52" fmla="*/ 0 w 78"/>
                <a:gd name="T53" fmla="*/ 0 h 96"/>
                <a:gd name="T54" fmla="*/ 0 w 78"/>
                <a:gd name="T55" fmla="*/ 0 h 96"/>
                <a:gd name="T56" fmla="*/ 0 w 78"/>
                <a:gd name="T57" fmla="*/ 0 h 96"/>
                <a:gd name="T58" fmla="*/ 0 w 78"/>
                <a:gd name="T59" fmla="*/ 0 h 96"/>
                <a:gd name="T60" fmla="*/ 0 w 78"/>
                <a:gd name="T61" fmla="*/ 0 h 96"/>
                <a:gd name="T62" fmla="*/ 0 w 78"/>
                <a:gd name="T63" fmla="*/ 0 h 96"/>
                <a:gd name="T64" fmla="*/ 0 w 78"/>
                <a:gd name="T65" fmla="*/ 0 h 96"/>
                <a:gd name="T66" fmla="*/ 0 w 78"/>
                <a:gd name="T67" fmla="*/ 0 h 96"/>
                <a:gd name="T68" fmla="*/ 0 w 78"/>
                <a:gd name="T69" fmla="*/ 0 h 96"/>
                <a:gd name="T70" fmla="*/ 0 w 78"/>
                <a:gd name="T71" fmla="*/ 0 h 96"/>
                <a:gd name="T72" fmla="*/ 0 w 78"/>
                <a:gd name="T73" fmla="*/ 0 h 96"/>
                <a:gd name="T74" fmla="*/ 0 w 78"/>
                <a:gd name="T75" fmla="*/ 0 h 96"/>
                <a:gd name="T76" fmla="*/ 0 w 78"/>
                <a:gd name="T77" fmla="*/ 0 h 96"/>
                <a:gd name="T78" fmla="*/ 0 w 78"/>
                <a:gd name="T79" fmla="*/ 0 h 96"/>
                <a:gd name="T80" fmla="*/ 0 w 78"/>
                <a:gd name="T81" fmla="*/ 0 h 96"/>
                <a:gd name="T82" fmla="*/ 0 w 78"/>
                <a:gd name="T83" fmla="*/ 0 h 96"/>
                <a:gd name="T84" fmla="*/ 0 w 78"/>
                <a:gd name="T85" fmla="*/ 0 h 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8"/>
                <a:gd name="T130" fmla="*/ 0 h 96"/>
                <a:gd name="T131" fmla="*/ 78 w 78"/>
                <a:gd name="T132" fmla="*/ 96 h 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8" h="96">
                  <a:moveTo>
                    <a:pt x="31" y="1"/>
                  </a:moveTo>
                  <a:lnTo>
                    <a:pt x="26" y="4"/>
                  </a:lnTo>
                  <a:lnTo>
                    <a:pt x="22" y="8"/>
                  </a:lnTo>
                  <a:lnTo>
                    <a:pt x="21" y="13"/>
                  </a:lnTo>
                  <a:lnTo>
                    <a:pt x="19" y="18"/>
                  </a:lnTo>
                  <a:lnTo>
                    <a:pt x="19" y="19"/>
                  </a:lnTo>
                  <a:lnTo>
                    <a:pt x="21" y="22"/>
                  </a:lnTo>
                  <a:lnTo>
                    <a:pt x="21" y="23"/>
                  </a:lnTo>
                  <a:lnTo>
                    <a:pt x="21" y="26"/>
                  </a:lnTo>
                  <a:lnTo>
                    <a:pt x="22" y="28"/>
                  </a:lnTo>
                  <a:lnTo>
                    <a:pt x="25" y="35"/>
                  </a:lnTo>
                  <a:lnTo>
                    <a:pt x="28" y="43"/>
                  </a:lnTo>
                  <a:lnTo>
                    <a:pt x="32" y="53"/>
                  </a:lnTo>
                  <a:lnTo>
                    <a:pt x="26" y="56"/>
                  </a:lnTo>
                  <a:lnTo>
                    <a:pt x="19" y="58"/>
                  </a:lnTo>
                  <a:lnTo>
                    <a:pt x="14" y="60"/>
                  </a:lnTo>
                  <a:lnTo>
                    <a:pt x="13" y="60"/>
                  </a:lnTo>
                  <a:lnTo>
                    <a:pt x="8" y="62"/>
                  </a:lnTo>
                  <a:lnTo>
                    <a:pt x="4" y="66"/>
                  </a:lnTo>
                  <a:lnTo>
                    <a:pt x="1" y="73"/>
                  </a:lnTo>
                  <a:lnTo>
                    <a:pt x="0" y="78"/>
                  </a:lnTo>
                  <a:lnTo>
                    <a:pt x="0" y="79"/>
                  </a:lnTo>
                  <a:lnTo>
                    <a:pt x="0" y="80"/>
                  </a:lnTo>
                  <a:lnTo>
                    <a:pt x="0" y="82"/>
                  </a:lnTo>
                  <a:lnTo>
                    <a:pt x="1" y="83"/>
                  </a:lnTo>
                  <a:lnTo>
                    <a:pt x="5" y="90"/>
                  </a:lnTo>
                  <a:lnTo>
                    <a:pt x="10" y="95"/>
                  </a:lnTo>
                  <a:lnTo>
                    <a:pt x="18" y="96"/>
                  </a:lnTo>
                  <a:lnTo>
                    <a:pt x="25" y="96"/>
                  </a:lnTo>
                  <a:lnTo>
                    <a:pt x="65" y="83"/>
                  </a:lnTo>
                  <a:lnTo>
                    <a:pt x="69" y="80"/>
                  </a:lnTo>
                  <a:lnTo>
                    <a:pt x="71" y="79"/>
                  </a:lnTo>
                  <a:lnTo>
                    <a:pt x="74" y="77"/>
                  </a:lnTo>
                  <a:lnTo>
                    <a:pt x="77" y="73"/>
                  </a:lnTo>
                  <a:lnTo>
                    <a:pt x="78" y="69"/>
                  </a:lnTo>
                  <a:lnTo>
                    <a:pt x="78" y="65"/>
                  </a:lnTo>
                  <a:lnTo>
                    <a:pt x="78" y="61"/>
                  </a:lnTo>
                  <a:lnTo>
                    <a:pt x="77" y="57"/>
                  </a:lnTo>
                  <a:lnTo>
                    <a:pt x="56" y="10"/>
                  </a:lnTo>
                  <a:lnTo>
                    <a:pt x="52" y="5"/>
                  </a:lnTo>
                  <a:lnTo>
                    <a:pt x="45" y="1"/>
                  </a:lnTo>
                  <a:lnTo>
                    <a:pt x="39" y="0"/>
                  </a:lnTo>
                  <a:lnTo>
                    <a:pt x="3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58" name="Freeform 1134">
              <a:extLst>
                <a:ext uri="{FF2B5EF4-FFF2-40B4-BE49-F238E27FC236}">
                  <a16:creationId xmlns:a16="http://schemas.microsoft.com/office/drawing/2014/main" id="{4DD03577-1A5A-4466-8C9A-551CF2DBCCAD}"/>
                </a:ext>
              </a:extLst>
            </p:cNvPr>
            <p:cNvSpPr>
              <a:spLocks/>
            </p:cNvSpPr>
            <p:nvPr/>
          </p:nvSpPr>
          <p:spPr bwMode="auto">
            <a:xfrm>
              <a:off x="545" y="2598"/>
              <a:ext cx="8" cy="9"/>
            </a:xfrm>
            <a:custGeom>
              <a:avLst/>
              <a:gdLst>
                <a:gd name="T0" fmla="*/ 0 w 39"/>
                <a:gd name="T1" fmla="*/ 0 h 41"/>
                <a:gd name="T2" fmla="*/ 0 w 39"/>
                <a:gd name="T3" fmla="*/ 0 h 41"/>
                <a:gd name="T4" fmla="*/ 0 w 39"/>
                <a:gd name="T5" fmla="*/ 0 h 41"/>
                <a:gd name="T6" fmla="*/ 0 w 39"/>
                <a:gd name="T7" fmla="*/ 0 h 41"/>
                <a:gd name="T8" fmla="*/ 0 w 39"/>
                <a:gd name="T9" fmla="*/ 0 h 41"/>
                <a:gd name="T10" fmla="*/ 0 w 39"/>
                <a:gd name="T11" fmla="*/ 0 h 41"/>
                <a:gd name="T12" fmla="*/ 0 w 39"/>
                <a:gd name="T13" fmla="*/ 0 h 41"/>
                <a:gd name="T14" fmla="*/ 0 w 39"/>
                <a:gd name="T15" fmla="*/ 0 h 41"/>
                <a:gd name="T16" fmla="*/ 0 w 39"/>
                <a:gd name="T17" fmla="*/ 0 h 41"/>
                <a:gd name="T18" fmla="*/ 0 w 39"/>
                <a:gd name="T19" fmla="*/ 0 h 41"/>
                <a:gd name="T20" fmla="*/ 0 w 39"/>
                <a:gd name="T21" fmla="*/ 0 h 41"/>
                <a:gd name="T22" fmla="*/ 0 w 39"/>
                <a:gd name="T23" fmla="*/ 0 h 41"/>
                <a:gd name="T24" fmla="*/ 0 w 39"/>
                <a:gd name="T25" fmla="*/ 0 h 41"/>
                <a:gd name="T26" fmla="*/ 0 w 39"/>
                <a:gd name="T27" fmla="*/ 0 h 41"/>
                <a:gd name="T28" fmla="*/ 0 w 39"/>
                <a:gd name="T29" fmla="*/ 0 h 41"/>
                <a:gd name="T30" fmla="*/ 0 w 39"/>
                <a:gd name="T31" fmla="*/ 0 h 41"/>
                <a:gd name="T32" fmla="*/ 0 w 39"/>
                <a:gd name="T33" fmla="*/ 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41"/>
                <a:gd name="T53" fmla="*/ 39 w 39"/>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41">
                  <a:moveTo>
                    <a:pt x="39" y="20"/>
                  </a:moveTo>
                  <a:lnTo>
                    <a:pt x="38" y="28"/>
                  </a:lnTo>
                  <a:lnTo>
                    <a:pt x="33" y="34"/>
                  </a:lnTo>
                  <a:lnTo>
                    <a:pt x="26" y="39"/>
                  </a:lnTo>
                  <a:lnTo>
                    <a:pt x="18" y="41"/>
                  </a:lnTo>
                  <a:lnTo>
                    <a:pt x="12" y="39"/>
                  </a:lnTo>
                  <a:lnTo>
                    <a:pt x="5" y="34"/>
                  </a:lnTo>
                  <a:lnTo>
                    <a:pt x="1" y="28"/>
                  </a:lnTo>
                  <a:lnTo>
                    <a:pt x="0" y="20"/>
                  </a:lnTo>
                  <a:lnTo>
                    <a:pt x="1" y="12"/>
                  </a:lnTo>
                  <a:lnTo>
                    <a:pt x="5" y="5"/>
                  </a:lnTo>
                  <a:lnTo>
                    <a:pt x="12" y="1"/>
                  </a:lnTo>
                  <a:lnTo>
                    <a:pt x="18" y="0"/>
                  </a:lnTo>
                  <a:lnTo>
                    <a:pt x="26" y="1"/>
                  </a:lnTo>
                  <a:lnTo>
                    <a:pt x="33" y="5"/>
                  </a:lnTo>
                  <a:lnTo>
                    <a:pt x="38" y="12"/>
                  </a:lnTo>
                  <a:lnTo>
                    <a:pt x="39"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59" name="Freeform 1135">
              <a:extLst>
                <a:ext uri="{FF2B5EF4-FFF2-40B4-BE49-F238E27FC236}">
                  <a16:creationId xmlns:a16="http://schemas.microsoft.com/office/drawing/2014/main" id="{C9A3499D-1E9A-446B-A503-FD7BFF3B0666}"/>
                </a:ext>
              </a:extLst>
            </p:cNvPr>
            <p:cNvSpPr>
              <a:spLocks/>
            </p:cNvSpPr>
            <p:nvPr/>
          </p:nvSpPr>
          <p:spPr bwMode="auto">
            <a:xfrm>
              <a:off x="596" y="2596"/>
              <a:ext cx="9" cy="9"/>
            </a:xfrm>
            <a:custGeom>
              <a:avLst/>
              <a:gdLst>
                <a:gd name="T0" fmla="*/ 0 w 40"/>
                <a:gd name="T1" fmla="*/ 0 h 40"/>
                <a:gd name="T2" fmla="*/ 0 w 40"/>
                <a:gd name="T3" fmla="*/ 0 h 40"/>
                <a:gd name="T4" fmla="*/ 0 w 40"/>
                <a:gd name="T5" fmla="*/ 0 h 40"/>
                <a:gd name="T6" fmla="*/ 0 w 40"/>
                <a:gd name="T7" fmla="*/ 0 h 40"/>
                <a:gd name="T8" fmla="*/ 0 w 40"/>
                <a:gd name="T9" fmla="*/ 0 h 40"/>
                <a:gd name="T10" fmla="*/ 0 w 40"/>
                <a:gd name="T11" fmla="*/ 0 h 40"/>
                <a:gd name="T12" fmla="*/ 0 w 40"/>
                <a:gd name="T13" fmla="*/ 0 h 40"/>
                <a:gd name="T14" fmla="*/ 0 w 40"/>
                <a:gd name="T15" fmla="*/ 0 h 40"/>
                <a:gd name="T16" fmla="*/ 0 w 40"/>
                <a:gd name="T17" fmla="*/ 0 h 40"/>
                <a:gd name="T18" fmla="*/ 0 w 40"/>
                <a:gd name="T19" fmla="*/ 0 h 40"/>
                <a:gd name="T20" fmla="*/ 0 w 40"/>
                <a:gd name="T21" fmla="*/ 0 h 40"/>
                <a:gd name="T22" fmla="*/ 0 w 40"/>
                <a:gd name="T23" fmla="*/ 0 h 40"/>
                <a:gd name="T24" fmla="*/ 0 w 40"/>
                <a:gd name="T25" fmla="*/ 0 h 40"/>
                <a:gd name="T26" fmla="*/ 0 w 40"/>
                <a:gd name="T27" fmla="*/ 0 h 40"/>
                <a:gd name="T28" fmla="*/ 0 w 40"/>
                <a:gd name="T29" fmla="*/ 0 h 40"/>
                <a:gd name="T30" fmla="*/ 0 w 40"/>
                <a:gd name="T31" fmla="*/ 0 h 40"/>
                <a:gd name="T32" fmla="*/ 0 w 40"/>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0"/>
                <a:gd name="T53" fmla="*/ 40 w 40"/>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0">
                  <a:moveTo>
                    <a:pt x="40" y="21"/>
                  </a:moveTo>
                  <a:lnTo>
                    <a:pt x="39" y="29"/>
                  </a:lnTo>
                  <a:lnTo>
                    <a:pt x="35" y="34"/>
                  </a:lnTo>
                  <a:lnTo>
                    <a:pt x="29" y="39"/>
                  </a:lnTo>
                  <a:lnTo>
                    <a:pt x="21" y="40"/>
                  </a:lnTo>
                  <a:lnTo>
                    <a:pt x="13" y="39"/>
                  </a:lnTo>
                  <a:lnTo>
                    <a:pt x="7" y="34"/>
                  </a:lnTo>
                  <a:lnTo>
                    <a:pt x="1" y="29"/>
                  </a:lnTo>
                  <a:lnTo>
                    <a:pt x="0" y="21"/>
                  </a:lnTo>
                  <a:lnTo>
                    <a:pt x="1" y="13"/>
                  </a:lnTo>
                  <a:lnTo>
                    <a:pt x="7" y="7"/>
                  </a:lnTo>
                  <a:lnTo>
                    <a:pt x="13" y="1"/>
                  </a:lnTo>
                  <a:lnTo>
                    <a:pt x="21" y="0"/>
                  </a:lnTo>
                  <a:lnTo>
                    <a:pt x="29" y="1"/>
                  </a:lnTo>
                  <a:lnTo>
                    <a:pt x="35" y="7"/>
                  </a:lnTo>
                  <a:lnTo>
                    <a:pt x="39" y="13"/>
                  </a:lnTo>
                  <a:lnTo>
                    <a:pt x="4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60" name="Freeform 1136">
              <a:extLst>
                <a:ext uri="{FF2B5EF4-FFF2-40B4-BE49-F238E27FC236}">
                  <a16:creationId xmlns:a16="http://schemas.microsoft.com/office/drawing/2014/main" id="{0DADF6F4-12B0-4852-9F85-E8379A05B306}"/>
                </a:ext>
              </a:extLst>
            </p:cNvPr>
            <p:cNvSpPr>
              <a:spLocks/>
            </p:cNvSpPr>
            <p:nvPr/>
          </p:nvSpPr>
          <p:spPr bwMode="auto">
            <a:xfrm>
              <a:off x="429" y="2630"/>
              <a:ext cx="86" cy="174"/>
            </a:xfrm>
            <a:custGeom>
              <a:avLst/>
              <a:gdLst>
                <a:gd name="T0" fmla="*/ 0 w 375"/>
                <a:gd name="T1" fmla="*/ 0 h 760"/>
                <a:gd name="T2" fmla="*/ 0 w 375"/>
                <a:gd name="T3" fmla="*/ 0 h 760"/>
                <a:gd name="T4" fmla="*/ 0 w 375"/>
                <a:gd name="T5" fmla="*/ 0 h 760"/>
                <a:gd name="T6" fmla="*/ 0 w 375"/>
                <a:gd name="T7" fmla="*/ 0 h 760"/>
                <a:gd name="T8" fmla="*/ 0 w 375"/>
                <a:gd name="T9" fmla="*/ 0 h 760"/>
                <a:gd name="T10" fmla="*/ 0 w 375"/>
                <a:gd name="T11" fmla="*/ 0 h 760"/>
                <a:gd name="T12" fmla="*/ 0 w 375"/>
                <a:gd name="T13" fmla="*/ 0 h 760"/>
                <a:gd name="T14" fmla="*/ 0 w 375"/>
                <a:gd name="T15" fmla="*/ 0 h 760"/>
                <a:gd name="T16" fmla="*/ 0 w 375"/>
                <a:gd name="T17" fmla="*/ 0 h 760"/>
                <a:gd name="T18" fmla="*/ 0 w 375"/>
                <a:gd name="T19" fmla="*/ 0 h 760"/>
                <a:gd name="T20" fmla="*/ 0 w 375"/>
                <a:gd name="T21" fmla="*/ 0 h 760"/>
                <a:gd name="T22" fmla="*/ 0 w 375"/>
                <a:gd name="T23" fmla="*/ 0 h 760"/>
                <a:gd name="T24" fmla="*/ 0 w 375"/>
                <a:gd name="T25" fmla="*/ 0 h 760"/>
                <a:gd name="T26" fmla="*/ 0 w 375"/>
                <a:gd name="T27" fmla="*/ 0 h 760"/>
                <a:gd name="T28" fmla="*/ 0 w 375"/>
                <a:gd name="T29" fmla="*/ 0 h 760"/>
                <a:gd name="T30" fmla="*/ 0 w 375"/>
                <a:gd name="T31" fmla="*/ 0 h 760"/>
                <a:gd name="T32" fmla="*/ 0 w 375"/>
                <a:gd name="T33" fmla="*/ 0 h 760"/>
                <a:gd name="T34" fmla="*/ 0 w 375"/>
                <a:gd name="T35" fmla="*/ 0 h 760"/>
                <a:gd name="T36" fmla="*/ 0 w 375"/>
                <a:gd name="T37" fmla="*/ 0 h 760"/>
                <a:gd name="T38" fmla="*/ 0 w 375"/>
                <a:gd name="T39" fmla="*/ 0 h 760"/>
                <a:gd name="T40" fmla="*/ 0 w 375"/>
                <a:gd name="T41" fmla="*/ 0 h 760"/>
                <a:gd name="T42" fmla="*/ 0 w 375"/>
                <a:gd name="T43" fmla="*/ 0 h 760"/>
                <a:gd name="T44" fmla="*/ 0 w 375"/>
                <a:gd name="T45" fmla="*/ 0 h 760"/>
                <a:gd name="T46" fmla="*/ 0 w 375"/>
                <a:gd name="T47" fmla="*/ 0 h 760"/>
                <a:gd name="T48" fmla="*/ 0 w 375"/>
                <a:gd name="T49" fmla="*/ 0 h 760"/>
                <a:gd name="T50" fmla="*/ 0 w 375"/>
                <a:gd name="T51" fmla="*/ 0 h 760"/>
                <a:gd name="T52" fmla="*/ 0 w 375"/>
                <a:gd name="T53" fmla="*/ 0 h 760"/>
                <a:gd name="T54" fmla="*/ 0 w 375"/>
                <a:gd name="T55" fmla="*/ 0 h 760"/>
                <a:gd name="T56" fmla="*/ 0 w 375"/>
                <a:gd name="T57" fmla="*/ 0 h 760"/>
                <a:gd name="T58" fmla="*/ 0 w 375"/>
                <a:gd name="T59" fmla="*/ 0 h 760"/>
                <a:gd name="T60" fmla="*/ 0 w 375"/>
                <a:gd name="T61" fmla="*/ 0 h 760"/>
                <a:gd name="T62" fmla="*/ 0 w 375"/>
                <a:gd name="T63" fmla="*/ 0 h 760"/>
                <a:gd name="T64" fmla="*/ 0 w 375"/>
                <a:gd name="T65" fmla="*/ 0 h 760"/>
                <a:gd name="T66" fmla="*/ 0 w 375"/>
                <a:gd name="T67" fmla="*/ 0 h 7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75"/>
                <a:gd name="T103" fmla="*/ 0 h 760"/>
                <a:gd name="T104" fmla="*/ 375 w 375"/>
                <a:gd name="T105" fmla="*/ 760 h 7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75" h="760">
                  <a:moveTo>
                    <a:pt x="185" y="17"/>
                  </a:moveTo>
                  <a:lnTo>
                    <a:pt x="182" y="18"/>
                  </a:lnTo>
                  <a:lnTo>
                    <a:pt x="180" y="19"/>
                  </a:lnTo>
                  <a:lnTo>
                    <a:pt x="125" y="92"/>
                  </a:lnTo>
                  <a:lnTo>
                    <a:pt x="82" y="189"/>
                  </a:lnTo>
                  <a:lnTo>
                    <a:pt x="51" y="299"/>
                  </a:lnTo>
                  <a:lnTo>
                    <a:pt x="28" y="414"/>
                  </a:lnTo>
                  <a:lnTo>
                    <a:pt x="13" y="522"/>
                  </a:lnTo>
                  <a:lnTo>
                    <a:pt x="5" y="613"/>
                  </a:lnTo>
                  <a:lnTo>
                    <a:pt x="2" y="678"/>
                  </a:lnTo>
                  <a:lnTo>
                    <a:pt x="0" y="708"/>
                  </a:lnTo>
                  <a:lnTo>
                    <a:pt x="0" y="719"/>
                  </a:lnTo>
                  <a:lnTo>
                    <a:pt x="12" y="726"/>
                  </a:lnTo>
                  <a:lnTo>
                    <a:pt x="43" y="739"/>
                  </a:lnTo>
                  <a:lnTo>
                    <a:pt x="72" y="748"/>
                  </a:lnTo>
                  <a:lnTo>
                    <a:pt x="98" y="754"/>
                  </a:lnTo>
                  <a:lnTo>
                    <a:pt x="121" y="758"/>
                  </a:lnTo>
                  <a:lnTo>
                    <a:pt x="143" y="760"/>
                  </a:lnTo>
                  <a:lnTo>
                    <a:pt x="164" y="758"/>
                  </a:lnTo>
                  <a:lnTo>
                    <a:pt x="181" y="756"/>
                  </a:lnTo>
                  <a:lnTo>
                    <a:pt x="198" y="750"/>
                  </a:lnTo>
                  <a:lnTo>
                    <a:pt x="211" y="747"/>
                  </a:lnTo>
                  <a:lnTo>
                    <a:pt x="223" y="740"/>
                  </a:lnTo>
                  <a:lnTo>
                    <a:pt x="233" y="734"/>
                  </a:lnTo>
                  <a:lnTo>
                    <a:pt x="242" y="728"/>
                  </a:lnTo>
                  <a:lnTo>
                    <a:pt x="249" y="723"/>
                  </a:lnTo>
                  <a:lnTo>
                    <a:pt x="253" y="719"/>
                  </a:lnTo>
                  <a:lnTo>
                    <a:pt x="257" y="715"/>
                  </a:lnTo>
                  <a:lnTo>
                    <a:pt x="258" y="714"/>
                  </a:lnTo>
                  <a:lnTo>
                    <a:pt x="263" y="706"/>
                  </a:lnTo>
                  <a:lnTo>
                    <a:pt x="262" y="698"/>
                  </a:lnTo>
                  <a:lnTo>
                    <a:pt x="253" y="618"/>
                  </a:lnTo>
                  <a:lnTo>
                    <a:pt x="251" y="554"/>
                  </a:lnTo>
                  <a:lnTo>
                    <a:pt x="255" y="505"/>
                  </a:lnTo>
                  <a:lnTo>
                    <a:pt x="262" y="467"/>
                  </a:lnTo>
                  <a:lnTo>
                    <a:pt x="271" y="442"/>
                  </a:lnTo>
                  <a:lnTo>
                    <a:pt x="280" y="425"/>
                  </a:lnTo>
                  <a:lnTo>
                    <a:pt x="287" y="417"/>
                  </a:lnTo>
                  <a:lnTo>
                    <a:pt x="289" y="415"/>
                  </a:lnTo>
                  <a:lnTo>
                    <a:pt x="310" y="399"/>
                  </a:lnTo>
                  <a:lnTo>
                    <a:pt x="327" y="380"/>
                  </a:lnTo>
                  <a:lnTo>
                    <a:pt x="343" y="359"/>
                  </a:lnTo>
                  <a:lnTo>
                    <a:pt x="353" y="338"/>
                  </a:lnTo>
                  <a:lnTo>
                    <a:pt x="362" y="319"/>
                  </a:lnTo>
                  <a:lnTo>
                    <a:pt x="369" y="302"/>
                  </a:lnTo>
                  <a:lnTo>
                    <a:pt x="372" y="290"/>
                  </a:lnTo>
                  <a:lnTo>
                    <a:pt x="374" y="285"/>
                  </a:lnTo>
                  <a:lnTo>
                    <a:pt x="375" y="281"/>
                  </a:lnTo>
                  <a:lnTo>
                    <a:pt x="374" y="277"/>
                  </a:lnTo>
                  <a:lnTo>
                    <a:pt x="372" y="268"/>
                  </a:lnTo>
                  <a:lnTo>
                    <a:pt x="367" y="248"/>
                  </a:lnTo>
                  <a:lnTo>
                    <a:pt x="362" y="220"/>
                  </a:lnTo>
                  <a:lnTo>
                    <a:pt x="354" y="185"/>
                  </a:lnTo>
                  <a:lnTo>
                    <a:pt x="345" y="148"/>
                  </a:lnTo>
                  <a:lnTo>
                    <a:pt x="337" y="112"/>
                  </a:lnTo>
                  <a:lnTo>
                    <a:pt x="328" y="78"/>
                  </a:lnTo>
                  <a:lnTo>
                    <a:pt x="319" y="49"/>
                  </a:lnTo>
                  <a:lnTo>
                    <a:pt x="313" y="35"/>
                  </a:lnTo>
                  <a:lnTo>
                    <a:pt x="305" y="23"/>
                  </a:lnTo>
                  <a:lnTo>
                    <a:pt x="294" y="13"/>
                  </a:lnTo>
                  <a:lnTo>
                    <a:pt x="281" y="6"/>
                  </a:lnTo>
                  <a:lnTo>
                    <a:pt x="266" y="3"/>
                  </a:lnTo>
                  <a:lnTo>
                    <a:pt x="250" y="0"/>
                  </a:lnTo>
                  <a:lnTo>
                    <a:pt x="234" y="1"/>
                  </a:lnTo>
                  <a:lnTo>
                    <a:pt x="220" y="4"/>
                  </a:lnTo>
                  <a:lnTo>
                    <a:pt x="207" y="8"/>
                  </a:lnTo>
                  <a:lnTo>
                    <a:pt x="197" y="12"/>
                  </a:lnTo>
                  <a:lnTo>
                    <a:pt x="189" y="16"/>
                  </a:lnTo>
                  <a:lnTo>
                    <a:pt x="185"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61" name="Freeform 1137">
              <a:extLst>
                <a:ext uri="{FF2B5EF4-FFF2-40B4-BE49-F238E27FC236}">
                  <a16:creationId xmlns:a16="http://schemas.microsoft.com/office/drawing/2014/main" id="{7045C729-0C20-4A33-8826-DD7CFD38164F}"/>
                </a:ext>
              </a:extLst>
            </p:cNvPr>
            <p:cNvSpPr>
              <a:spLocks/>
            </p:cNvSpPr>
            <p:nvPr/>
          </p:nvSpPr>
          <p:spPr bwMode="auto">
            <a:xfrm>
              <a:off x="438" y="2639"/>
              <a:ext cx="67" cy="156"/>
            </a:xfrm>
            <a:custGeom>
              <a:avLst/>
              <a:gdLst>
                <a:gd name="T0" fmla="*/ 0 w 292"/>
                <a:gd name="T1" fmla="*/ 0 h 679"/>
                <a:gd name="T2" fmla="*/ 0 w 292"/>
                <a:gd name="T3" fmla="*/ 0 h 679"/>
                <a:gd name="T4" fmla="*/ 0 w 292"/>
                <a:gd name="T5" fmla="*/ 0 h 679"/>
                <a:gd name="T6" fmla="*/ 0 w 292"/>
                <a:gd name="T7" fmla="*/ 0 h 679"/>
                <a:gd name="T8" fmla="*/ 0 w 292"/>
                <a:gd name="T9" fmla="*/ 0 h 679"/>
                <a:gd name="T10" fmla="*/ 0 w 292"/>
                <a:gd name="T11" fmla="*/ 0 h 679"/>
                <a:gd name="T12" fmla="*/ 0 w 292"/>
                <a:gd name="T13" fmla="*/ 0 h 679"/>
                <a:gd name="T14" fmla="*/ 0 w 292"/>
                <a:gd name="T15" fmla="*/ 0 h 679"/>
                <a:gd name="T16" fmla="*/ 0 w 292"/>
                <a:gd name="T17" fmla="*/ 0 h 679"/>
                <a:gd name="T18" fmla="*/ 0 w 292"/>
                <a:gd name="T19" fmla="*/ 0 h 679"/>
                <a:gd name="T20" fmla="*/ 0 w 292"/>
                <a:gd name="T21" fmla="*/ 0 h 679"/>
                <a:gd name="T22" fmla="*/ 0 w 292"/>
                <a:gd name="T23" fmla="*/ 0 h 679"/>
                <a:gd name="T24" fmla="*/ 0 w 292"/>
                <a:gd name="T25" fmla="*/ 0 h 679"/>
                <a:gd name="T26" fmla="*/ 0 w 292"/>
                <a:gd name="T27" fmla="*/ 0 h 679"/>
                <a:gd name="T28" fmla="*/ 0 w 292"/>
                <a:gd name="T29" fmla="*/ 0 h 679"/>
                <a:gd name="T30" fmla="*/ 0 w 292"/>
                <a:gd name="T31" fmla="*/ 0 h 679"/>
                <a:gd name="T32" fmla="*/ 0 w 292"/>
                <a:gd name="T33" fmla="*/ 0 h 679"/>
                <a:gd name="T34" fmla="*/ 0 w 292"/>
                <a:gd name="T35" fmla="*/ 0 h 679"/>
                <a:gd name="T36" fmla="*/ 0 w 292"/>
                <a:gd name="T37" fmla="*/ 0 h 679"/>
                <a:gd name="T38" fmla="*/ 0 w 292"/>
                <a:gd name="T39" fmla="*/ 0 h 679"/>
                <a:gd name="T40" fmla="*/ 0 w 292"/>
                <a:gd name="T41" fmla="*/ 0 h 679"/>
                <a:gd name="T42" fmla="*/ 0 w 292"/>
                <a:gd name="T43" fmla="*/ 0 h 679"/>
                <a:gd name="T44" fmla="*/ 0 w 292"/>
                <a:gd name="T45" fmla="*/ 0 h 679"/>
                <a:gd name="T46" fmla="*/ 0 w 292"/>
                <a:gd name="T47" fmla="*/ 0 h 679"/>
                <a:gd name="T48" fmla="*/ 0 w 292"/>
                <a:gd name="T49" fmla="*/ 0 h 679"/>
                <a:gd name="T50" fmla="*/ 0 w 292"/>
                <a:gd name="T51" fmla="*/ 0 h 679"/>
                <a:gd name="T52" fmla="*/ 0 w 292"/>
                <a:gd name="T53" fmla="*/ 0 h 679"/>
                <a:gd name="T54" fmla="*/ 0 w 292"/>
                <a:gd name="T55" fmla="*/ 0 h 679"/>
                <a:gd name="T56" fmla="*/ 0 w 292"/>
                <a:gd name="T57" fmla="*/ 0 h 679"/>
                <a:gd name="T58" fmla="*/ 0 w 292"/>
                <a:gd name="T59" fmla="*/ 0 h 679"/>
                <a:gd name="T60" fmla="*/ 0 w 292"/>
                <a:gd name="T61" fmla="*/ 0 h 679"/>
                <a:gd name="T62" fmla="*/ 0 w 292"/>
                <a:gd name="T63" fmla="*/ 0 h 679"/>
                <a:gd name="T64" fmla="*/ 0 w 292"/>
                <a:gd name="T65" fmla="*/ 0 h 679"/>
                <a:gd name="T66" fmla="*/ 0 w 292"/>
                <a:gd name="T67" fmla="*/ 0 h 679"/>
                <a:gd name="T68" fmla="*/ 0 w 292"/>
                <a:gd name="T69" fmla="*/ 0 h 679"/>
                <a:gd name="T70" fmla="*/ 0 w 292"/>
                <a:gd name="T71" fmla="*/ 0 h 679"/>
                <a:gd name="T72" fmla="*/ 0 w 292"/>
                <a:gd name="T73" fmla="*/ 0 h 679"/>
                <a:gd name="T74" fmla="*/ 0 w 292"/>
                <a:gd name="T75" fmla="*/ 0 h 679"/>
                <a:gd name="T76" fmla="*/ 0 w 292"/>
                <a:gd name="T77" fmla="*/ 0 h 679"/>
                <a:gd name="T78" fmla="*/ 0 w 292"/>
                <a:gd name="T79" fmla="*/ 0 h 679"/>
                <a:gd name="T80" fmla="*/ 0 w 292"/>
                <a:gd name="T81" fmla="*/ 0 h 679"/>
                <a:gd name="T82" fmla="*/ 0 w 292"/>
                <a:gd name="T83" fmla="*/ 0 h 679"/>
                <a:gd name="T84" fmla="*/ 0 w 292"/>
                <a:gd name="T85" fmla="*/ 0 h 679"/>
                <a:gd name="T86" fmla="*/ 0 w 292"/>
                <a:gd name="T87" fmla="*/ 0 h 679"/>
                <a:gd name="T88" fmla="*/ 0 w 292"/>
                <a:gd name="T89" fmla="*/ 0 h 679"/>
                <a:gd name="T90" fmla="*/ 0 w 292"/>
                <a:gd name="T91" fmla="*/ 0 h 679"/>
                <a:gd name="T92" fmla="*/ 0 w 292"/>
                <a:gd name="T93" fmla="*/ 0 h 679"/>
                <a:gd name="T94" fmla="*/ 0 w 292"/>
                <a:gd name="T95" fmla="*/ 0 h 679"/>
                <a:gd name="T96" fmla="*/ 0 w 292"/>
                <a:gd name="T97" fmla="*/ 0 h 679"/>
                <a:gd name="T98" fmla="*/ 0 w 292"/>
                <a:gd name="T99" fmla="*/ 0 h 679"/>
                <a:gd name="T100" fmla="*/ 0 w 292"/>
                <a:gd name="T101" fmla="*/ 0 h 679"/>
                <a:gd name="T102" fmla="*/ 0 w 292"/>
                <a:gd name="T103" fmla="*/ 0 h 679"/>
                <a:gd name="T104" fmla="*/ 0 w 292"/>
                <a:gd name="T105" fmla="*/ 0 h 679"/>
                <a:gd name="T106" fmla="*/ 0 w 292"/>
                <a:gd name="T107" fmla="*/ 0 h 679"/>
                <a:gd name="T108" fmla="*/ 0 w 292"/>
                <a:gd name="T109" fmla="*/ 0 h 679"/>
                <a:gd name="T110" fmla="*/ 0 w 292"/>
                <a:gd name="T111" fmla="*/ 0 h 679"/>
                <a:gd name="T112" fmla="*/ 0 w 292"/>
                <a:gd name="T113" fmla="*/ 0 h 6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2"/>
                <a:gd name="T172" fmla="*/ 0 h 679"/>
                <a:gd name="T173" fmla="*/ 292 w 292"/>
                <a:gd name="T174" fmla="*/ 679 h 6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2" h="679">
                  <a:moveTo>
                    <a:pt x="225" y="3"/>
                  </a:moveTo>
                  <a:lnTo>
                    <a:pt x="229" y="5"/>
                  </a:lnTo>
                  <a:lnTo>
                    <a:pt x="233" y="8"/>
                  </a:lnTo>
                  <a:lnTo>
                    <a:pt x="236" y="15"/>
                  </a:lnTo>
                  <a:lnTo>
                    <a:pt x="240" y="22"/>
                  </a:lnTo>
                  <a:lnTo>
                    <a:pt x="248" y="47"/>
                  </a:lnTo>
                  <a:lnTo>
                    <a:pt x="256" y="77"/>
                  </a:lnTo>
                  <a:lnTo>
                    <a:pt x="264" y="111"/>
                  </a:lnTo>
                  <a:lnTo>
                    <a:pt x="273" y="145"/>
                  </a:lnTo>
                  <a:lnTo>
                    <a:pt x="279" y="176"/>
                  </a:lnTo>
                  <a:lnTo>
                    <a:pt x="286" y="204"/>
                  </a:lnTo>
                  <a:lnTo>
                    <a:pt x="290" y="227"/>
                  </a:lnTo>
                  <a:lnTo>
                    <a:pt x="292" y="240"/>
                  </a:lnTo>
                  <a:lnTo>
                    <a:pt x="290" y="247"/>
                  </a:lnTo>
                  <a:lnTo>
                    <a:pt x="286" y="259"/>
                  </a:lnTo>
                  <a:lnTo>
                    <a:pt x="281" y="272"/>
                  </a:lnTo>
                  <a:lnTo>
                    <a:pt x="274" y="288"/>
                  </a:lnTo>
                  <a:lnTo>
                    <a:pt x="265" y="302"/>
                  </a:lnTo>
                  <a:lnTo>
                    <a:pt x="253" y="318"/>
                  </a:lnTo>
                  <a:lnTo>
                    <a:pt x="242" y="331"/>
                  </a:lnTo>
                  <a:lnTo>
                    <a:pt x="227" y="341"/>
                  </a:lnTo>
                  <a:lnTo>
                    <a:pt x="223" y="344"/>
                  </a:lnTo>
                  <a:lnTo>
                    <a:pt x="216" y="351"/>
                  </a:lnTo>
                  <a:lnTo>
                    <a:pt x="207" y="363"/>
                  </a:lnTo>
                  <a:lnTo>
                    <a:pt x="196" y="380"/>
                  </a:lnTo>
                  <a:lnTo>
                    <a:pt x="187" y="405"/>
                  </a:lnTo>
                  <a:lnTo>
                    <a:pt x="178" y="437"/>
                  </a:lnTo>
                  <a:lnTo>
                    <a:pt x="173" y="479"/>
                  </a:lnTo>
                  <a:lnTo>
                    <a:pt x="170" y="530"/>
                  </a:lnTo>
                  <a:lnTo>
                    <a:pt x="171" y="557"/>
                  </a:lnTo>
                  <a:lnTo>
                    <a:pt x="173" y="587"/>
                  </a:lnTo>
                  <a:lnTo>
                    <a:pt x="177" y="619"/>
                  </a:lnTo>
                  <a:lnTo>
                    <a:pt x="180" y="655"/>
                  </a:lnTo>
                  <a:lnTo>
                    <a:pt x="173" y="661"/>
                  </a:lnTo>
                  <a:lnTo>
                    <a:pt x="161" y="668"/>
                  </a:lnTo>
                  <a:lnTo>
                    <a:pt x="145" y="674"/>
                  </a:lnTo>
                  <a:lnTo>
                    <a:pt x="126" y="678"/>
                  </a:lnTo>
                  <a:lnTo>
                    <a:pt x="101" y="679"/>
                  </a:lnTo>
                  <a:lnTo>
                    <a:pt x="72" y="677"/>
                  </a:lnTo>
                  <a:lnTo>
                    <a:pt x="39" y="669"/>
                  </a:lnTo>
                  <a:lnTo>
                    <a:pt x="0" y="655"/>
                  </a:lnTo>
                  <a:lnTo>
                    <a:pt x="2" y="609"/>
                  </a:lnTo>
                  <a:lnTo>
                    <a:pt x="7" y="539"/>
                  </a:lnTo>
                  <a:lnTo>
                    <a:pt x="17" y="450"/>
                  </a:lnTo>
                  <a:lnTo>
                    <a:pt x="32" y="353"/>
                  </a:lnTo>
                  <a:lnTo>
                    <a:pt x="53" y="251"/>
                  </a:lnTo>
                  <a:lnTo>
                    <a:pt x="82" y="156"/>
                  </a:lnTo>
                  <a:lnTo>
                    <a:pt x="118" y="73"/>
                  </a:lnTo>
                  <a:lnTo>
                    <a:pt x="165" y="11"/>
                  </a:lnTo>
                  <a:lnTo>
                    <a:pt x="170" y="8"/>
                  </a:lnTo>
                  <a:lnTo>
                    <a:pt x="177" y="7"/>
                  </a:lnTo>
                  <a:lnTo>
                    <a:pt x="184" y="4"/>
                  </a:lnTo>
                  <a:lnTo>
                    <a:pt x="192" y="2"/>
                  </a:lnTo>
                  <a:lnTo>
                    <a:pt x="201" y="0"/>
                  </a:lnTo>
                  <a:lnTo>
                    <a:pt x="209" y="0"/>
                  </a:lnTo>
                  <a:lnTo>
                    <a:pt x="217" y="0"/>
                  </a:lnTo>
                  <a:lnTo>
                    <a:pt x="225" y="3"/>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62" name="Freeform 1138">
              <a:extLst>
                <a:ext uri="{FF2B5EF4-FFF2-40B4-BE49-F238E27FC236}">
                  <a16:creationId xmlns:a16="http://schemas.microsoft.com/office/drawing/2014/main" id="{520EE2C3-8D3C-49BF-8034-02C4E46A16DF}"/>
                </a:ext>
              </a:extLst>
            </p:cNvPr>
            <p:cNvSpPr>
              <a:spLocks/>
            </p:cNvSpPr>
            <p:nvPr/>
          </p:nvSpPr>
          <p:spPr bwMode="auto">
            <a:xfrm>
              <a:off x="480" y="2612"/>
              <a:ext cx="18" cy="24"/>
            </a:xfrm>
            <a:custGeom>
              <a:avLst/>
              <a:gdLst>
                <a:gd name="T0" fmla="*/ 0 w 82"/>
                <a:gd name="T1" fmla="*/ 0 h 107"/>
                <a:gd name="T2" fmla="*/ 0 w 82"/>
                <a:gd name="T3" fmla="*/ 0 h 107"/>
                <a:gd name="T4" fmla="*/ 0 w 82"/>
                <a:gd name="T5" fmla="*/ 0 h 107"/>
                <a:gd name="T6" fmla="*/ 0 w 82"/>
                <a:gd name="T7" fmla="*/ 0 h 107"/>
                <a:gd name="T8" fmla="*/ 0 w 82"/>
                <a:gd name="T9" fmla="*/ 0 h 107"/>
                <a:gd name="T10" fmla="*/ 0 w 82"/>
                <a:gd name="T11" fmla="*/ 0 h 107"/>
                <a:gd name="T12" fmla="*/ 0 w 82"/>
                <a:gd name="T13" fmla="*/ 0 h 107"/>
                <a:gd name="T14" fmla="*/ 0 w 82"/>
                <a:gd name="T15" fmla="*/ 0 h 107"/>
                <a:gd name="T16" fmla="*/ 0 w 82"/>
                <a:gd name="T17" fmla="*/ 0 h 107"/>
                <a:gd name="T18" fmla="*/ 0 w 82"/>
                <a:gd name="T19" fmla="*/ 0 h 107"/>
                <a:gd name="T20" fmla="*/ 0 w 82"/>
                <a:gd name="T21" fmla="*/ 0 h 107"/>
                <a:gd name="T22" fmla="*/ 0 w 82"/>
                <a:gd name="T23" fmla="*/ 0 h 107"/>
                <a:gd name="T24" fmla="*/ 0 w 82"/>
                <a:gd name="T25" fmla="*/ 0 h 107"/>
                <a:gd name="T26" fmla="*/ 0 w 82"/>
                <a:gd name="T27" fmla="*/ 0 h 107"/>
                <a:gd name="T28" fmla="*/ 0 w 82"/>
                <a:gd name="T29" fmla="*/ 0 h 107"/>
                <a:gd name="T30" fmla="*/ 0 w 82"/>
                <a:gd name="T31" fmla="*/ 0 h 107"/>
                <a:gd name="T32" fmla="*/ 0 w 82"/>
                <a:gd name="T33" fmla="*/ 0 h 107"/>
                <a:gd name="T34" fmla="*/ 0 w 82"/>
                <a:gd name="T35" fmla="*/ 0 h 107"/>
                <a:gd name="T36" fmla="*/ 0 w 82"/>
                <a:gd name="T37" fmla="*/ 0 h 10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2"/>
                <a:gd name="T58" fmla="*/ 0 h 107"/>
                <a:gd name="T59" fmla="*/ 82 w 82"/>
                <a:gd name="T60" fmla="*/ 107 h 10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2" h="107">
                  <a:moveTo>
                    <a:pt x="0" y="91"/>
                  </a:moveTo>
                  <a:lnTo>
                    <a:pt x="37" y="107"/>
                  </a:lnTo>
                  <a:lnTo>
                    <a:pt x="42" y="95"/>
                  </a:lnTo>
                  <a:lnTo>
                    <a:pt x="49" y="84"/>
                  </a:lnTo>
                  <a:lnTo>
                    <a:pt x="54" y="72"/>
                  </a:lnTo>
                  <a:lnTo>
                    <a:pt x="60" y="61"/>
                  </a:lnTo>
                  <a:lnTo>
                    <a:pt x="67" y="52"/>
                  </a:lnTo>
                  <a:lnTo>
                    <a:pt x="73" y="43"/>
                  </a:lnTo>
                  <a:lnTo>
                    <a:pt x="79" y="37"/>
                  </a:lnTo>
                  <a:lnTo>
                    <a:pt x="82" y="33"/>
                  </a:lnTo>
                  <a:lnTo>
                    <a:pt x="58" y="0"/>
                  </a:lnTo>
                  <a:lnTo>
                    <a:pt x="49" y="9"/>
                  </a:lnTo>
                  <a:lnTo>
                    <a:pt x="40" y="20"/>
                  </a:lnTo>
                  <a:lnTo>
                    <a:pt x="30" y="34"/>
                  </a:lnTo>
                  <a:lnTo>
                    <a:pt x="23" y="47"/>
                  </a:lnTo>
                  <a:lnTo>
                    <a:pt x="15" y="61"/>
                  </a:lnTo>
                  <a:lnTo>
                    <a:pt x="8" y="74"/>
                  </a:lnTo>
                  <a:lnTo>
                    <a:pt x="3" y="85"/>
                  </a:lnTo>
                  <a:lnTo>
                    <a:pt x="0"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63" name="Freeform 1139">
              <a:extLst>
                <a:ext uri="{FF2B5EF4-FFF2-40B4-BE49-F238E27FC236}">
                  <a16:creationId xmlns:a16="http://schemas.microsoft.com/office/drawing/2014/main" id="{67D43FAA-0E7E-4CF5-AB78-09A3903A33CD}"/>
                </a:ext>
              </a:extLst>
            </p:cNvPr>
            <p:cNvSpPr>
              <a:spLocks/>
            </p:cNvSpPr>
            <p:nvPr/>
          </p:nvSpPr>
          <p:spPr bwMode="auto">
            <a:xfrm>
              <a:off x="586" y="2686"/>
              <a:ext cx="67" cy="65"/>
            </a:xfrm>
            <a:custGeom>
              <a:avLst/>
              <a:gdLst>
                <a:gd name="T0" fmla="*/ 0 w 292"/>
                <a:gd name="T1" fmla="*/ 0 h 284"/>
                <a:gd name="T2" fmla="*/ 0 w 292"/>
                <a:gd name="T3" fmla="*/ 0 h 284"/>
                <a:gd name="T4" fmla="*/ 0 w 292"/>
                <a:gd name="T5" fmla="*/ 0 h 284"/>
                <a:gd name="T6" fmla="*/ 0 w 292"/>
                <a:gd name="T7" fmla="*/ 0 h 284"/>
                <a:gd name="T8" fmla="*/ 0 w 292"/>
                <a:gd name="T9" fmla="*/ 0 h 284"/>
                <a:gd name="T10" fmla="*/ 0 w 292"/>
                <a:gd name="T11" fmla="*/ 0 h 284"/>
                <a:gd name="T12" fmla="*/ 0 w 292"/>
                <a:gd name="T13" fmla="*/ 0 h 284"/>
                <a:gd name="T14" fmla="*/ 0 w 292"/>
                <a:gd name="T15" fmla="*/ 0 h 284"/>
                <a:gd name="T16" fmla="*/ 0 w 292"/>
                <a:gd name="T17" fmla="*/ 0 h 284"/>
                <a:gd name="T18" fmla="*/ 0 w 292"/>
                <a:gd name="T19" fmla="*/ 0 h 284"/>
                <a:gd name="T20" fmla="*/ 0 w 292"/>
                <a:gd name="T21" fmla="*/ 0 h 284"/>
                <a:gd name="T22" fmla="*/ 0 w 292"/>
                <a:gd name="T23" fmla="*/ 0 h 284"/>
                <a:gd name="T24" fmla="*/ 0 w 292"/>
                <a:gd name="T25" fmla="*/ 0 h 284"/>
                <a:gd name="T26" fmla="*/ 0 w 292"/>
                <a:gd name="T27" fmla="*/ 0 h 284"/>
                <a:gd name="T28" fmla="*/ 0 w 292"/>
                <a:gd name="T29" fmla="*/ 0 h 284"/>
                <a:gd name="T30" fmla="*/ 0 w 292"/>
                <a:gd name="T31" fmla="*/ 0 h 284"/>
                <a:gd name="T32" fmla="*/ 0 w 292"/>
                <a:gd name="T33" fmla="*/ 0 h 284"/>
                <a:gd name="T34" fmla="*/ 0 w 292"/>
                <a:gd name="T35" fmla="*/ 0 h 284"/>
                <a:gd name="T36" fmla="*/ 0 w 292"/>
                <a:gd name="T37" fmla="*/ 0 h 2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2"/>
                <a:gd name="T58" fmla="*/ 0 h 284"/>
                <a:gd name="T59" fmla="*/ 292 w 292"/>
                <a:gd name="T60" fmla="*/ 284 h 2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2" h="284">
                  <a:moveTo>
                    <a:pt x="7" y="7"/>
                  </a:moveTo>
                  <a:lnTo>
                    <a:pt x="1" y="15"/>
                  </a:lnTo>
                  <a:lnTo>
                    <a:pt x="0" y="24"/>
                  </a:lnTo>
                  <a:lnTo>
                    <a:pt x="1" y="33"/>
                  </a:lnTo>
                  <a:lnTo>
                    <a:pt x="7" y="41"/>
                  </a:lnTo>
                  <a:lnTo>
                    <a:pt x="251" y="278"/>
                  </a:lnTo>
                  <a:lnTo>
                    <a:pt x="259" y="283"/>
                  </a:lnTo>
                  <a:lnTo>
                    <a:pt x="268" y="284"/>
                  </a:lnTo>
                  <a:lnTo>
                    <a:pt x="277" y="283"/>
                  </a:lnTo>
                  <a:lnTo>
                    <a:pt x="285" y="278"/>
                  </a:lnTo>
                  <a:lnTo>
                    <a:pt x="290" y="270"/>
                  </a:lnTo>
                  <a:lnTo>
                    <a:pt x="292" y="261"/>
                  </a:lnTo>
                  <a:lnTo>
                    <a:pt x="290" y="252"/>
                  </a:lnTo>
                  <a:lnTo>
                    <a:pt x="285" y="244"/>
                  </a:lnTo>
                  <a:lnTo>
                    <a:pt x="40" y="7"/>
                  </a:lnTo>
                  <a:lnTo>
                    <a:pt x="33" y="2"/>
                  </a:lnTo>
                  <a:lnTo>
                    <a:pt x="23" y="0"/>
                  </a:lnTo>
                  <a:lnTo>
                    <a:pt x="14" y="2"/>
                  </a:lnTo>
                  <a:lnTo>
                    <a:pt x="7"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64" name="Freeform 1140">
              <a:extLst>
                <a:ext uri="{FF2B5EF4-FFF2-40B4-BE49-F238E27FC236}">
                  <a16:creationId xmlns:a16="http://schemas.microsoft.com/office/drawing/2014/main" id="{E7114A2A-1D03-420A-BDFD-E4AAC26227CD}"/>
                </a:ext>
              </a:extLst>
            </p:cNvPr>
            <p:cNvSpPr>
              <a:spLocks/>
            </p:cNvSpPr>
            <p:nvPr/>
          </p:nvSpPr>
          <p:spPr bwMode="auto">
            <a:xfrm>
              <a:off x="477" y="2675"/>
              <a:ext cx="147" cy="82"/>
            </a:xfrm>
            <a:custGeom>
              <a:avLst/>
              <a:gdLst>
                <a:gd name="T0" fmla="*/ 0 w 640"/>
                <a:gd name="T1" fmla="*/ 0 h 359"/>
                <a:gd name="T2" fmla="*/ 0 w 640"/>
                <a:gd name="T3" fmla="*/ 0 h 359"/>
                <a:gd name="T4" fmla="*/ 0 w 640"/>
                <a:gd name="T5" fmla="*/ 0 h 359"/>
                <a:gd name="T6" fmla="*/ 0 w 640"/>
                <a:gd name="T7" fmla="*/ 0 h 359"/>
                <a:gd name="T8" fmla="*/ 0 w 640"/>
                <a:gd name="T9" fmla="*/ 0 h 359"/>
                <a:gd name="T10" fmla="*/ 0 w 640"/>
                <a:gd name="T11" fmla="*/ 0 h 359"/>
                <a:gd name="T12" fmla="*/ 0 w 640"/>
                <a:gd name="T13" fmla="*/ 0 h 359"/>
                <a:gd name="T14" fmla="*/ 0 w 640"/>
                <a:gd name="T15" fmla="*/ 0 h 359"/>
                <a:gd name="T16" fmla="*/ 0 w 640"/>
                <a:gd name="T17" fmla="*/ 0 h 359"/>
                <a:gd name="T18" fmla="*/ 0 w 640"/>
                <a:gd name="T19" fmla="*/ 0 h 359"/>
                <a:gd name="T20" fmla="*/ 0 w 640"/>
                <a:gd name="T21" fmla="*/ 0 h 359"/>
                <a:gd name="T22" fmla="*/ 0 w 640"/>
                <a:gd name="T23" fmla="*/ 0 h 359"/>
                <a:gd name="T24" fmla="*/ 0 w 640"/>
                <a:gd name="T25" fmla="*/ 0 h 359"/>
                <a:gd name="T26" fmla="*/ 0 w 640"/>
                <a:gd name="T27" fmla="*/ 0 h 359"/>
                <a:gd name="T28" fmla="*/ 0 w 640"/>
                <a:gd name="T29" fmla="*/ 0 h 359"/>
                <a:gd name="T30" fmla="*/ 0 w 640"/>
                <a:gd name="T31" fmla="*/ 0 h 359"/>
                <a:gd name="T32" fmla="*/ 0 w 640"/>
                <a:gd name="T33" fmla="*/ 0 h 359"/>
                <a:gd name="T34" fmla="*/ 0 w 640"/>
                <a:gd name="T35" fmla="*/ 0 h 359"/>
                <a:gd name="T36" fmla="*/ 0 w 640"/>
                <a:gd name="T37" fmla="*/ 0 h 359"/>
                <a:gd name="T38" fmla="*/ 0 w 640"/>
                <a:gd name="T39" fmla="*/ 0 h 359"/>
                <a:gd name="T40" fmla="*/ 0 w 640"/>
                <a:gd name="T41" fmla="*/ 0 h 359"/>
                <a:gd name="T42" fmla="*/ 0 w 640"/>
                <a:gd name="T43" fmla="*/ 0 h 359"/>
                <a:gd name="T44" fmla="*/ 0 w 640"/>
                <a:gd name="T45" fmla="*/ 0 h 359"/>
                <a:gd name="T46" fmla="*/ 0 w 640"/>
                <a:gd name="T47" fmla="*/ 0 h 359"/>
                <a:gd name="T48" fmla="*/ 0 w 640"/>
                <a:gd name="T49" fmla="*/ 0 h 359"/>
                <a:gd name="T50" fmla="*/ 0 w 640"/>
                <a:gd name="T51" fmla="*/ 0 h 359"/>
                <a:gd name="T52" fmla="*/ 0 w 640"/>
                <a:gd name="T53" fmla="*/ 0 h 359"/>
                <a:gd name="T54" fmla="*/ 0 w 640"/>
                <a:gd name="T55" fmla="*/ 0 h 359"/>
                <a:gd name="T56" fmla="*/ 0 w 640"/>
                <a:gd name="T57" fmla="*/ 0 h 359"/>
                <a:gd name="T58" fmla="*/ 0 w 640"/>
                <a:gd name="T59" fmla="*/ 0 h 359"/>
                <a:gd name="T60" fmla="*/ 0 w 640"/>
                <a:gd name="T61" fmla="*/ 0 h 359"/>
                <a:gd name="T62" fmla="*/ 0 w 640"/>
                <a:gd name="T63" fmla="*/ 0 h 359"/>
                <a:gd name="T64" fmla="*/ 0 w 640"/>
                <a:gd name="T65" fmla="*/ 0 h 359"/>
                <a:gd name="T66" fmla="*/ 0 w 640"/>
                <a:gd name="T67" fmla="*/ 0 h 359"/>
                <a:gd name="T68" fmla="*/ 0 w 640"/>
                <a:gd name="T69" fmla="*/ 0 h 359"/>
                <a:gd name="T70" fmla="*/ 0 w 640"/>
                <a:gd name="T71" fmla="*/ 0 h 359"/>
                <a:gd name="T72" fmla="*/ 0 w 640"/>
                <a:gd name="T73" fmla="*/ 0 h 359"/>
                <a:gd name="T74" fmla="*/ 0 w 640"/>
                <a:gd name="T75" fmla="*/ 0 h 359"/>
                <a:gd name="T76" fmla="*/ 0 w 640"/>
                <a:gd name="T77" fmla="*/ 0 h 359"/>
                <a:gd name="T78" fmla="*/ 0 w 640"/>
                <a:gd name="T79" fmla="*/ 0 h 35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40"/>
                <a:gd name="T121" fmla="*/ 0 h 359"/>
                <a:gd name="T122" fmla="*/ 640 w 640"/>
                <a:gd name="T123" fmla="*/ 359 h 35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40" h="359">
                  <a:moveTo>
                    <a:pt x="14" y="1"/>
                  </a:moveTo>
                  <a:lnTo>
                    <a:pt x="8" y="5"/>
                  </a:lnTo>
                  <a:lnTo>
                    <a:pt x="2" y="10"/>
                  </a:lnTo>
                  <a:lnTo>
                    <a:pt x="0" y="18"/>
                  </a:lnTo>
                  <a:lnTo>
                    <a:pt x="0" y="26"/>
                  </a:lnTo>
                  <a:lnTo>
                    <a:pt x="1" y="30"/>
                  </a:lnTo>
                  <a:lnTo>
                    <a:pt x="4" y="36"/>
                  </a:lnTo>
                  <a:lnTo>
                    <a:pt x="8" y="48"/>
                  </a:lnTo>
                  <a:lnTo>
                    <a:pt x="13" y="61"/>
                  </a:lnTo>
                  <a:lnTo>
                    <a:pt x="21" y="78"/>
                  </a:lnTo>
                  <a:lnTo>
                    <a:pt x="30" y="96"/>
                  </a:lnTo>
                  <a:lnTo>
                    <a:pt x="41" y="117"/>
                  </a:lnTo>
                  <a:lnTo>
                    <a:pt x="54" y="138"/>
                  </a:lnTo>
                  <a:lnTo>
                    <a:pt x="69" y="161"/>
                  </a:lnTo>
                  <a:lnTo>
                    <a:pt x="86" y="184"/>
                  </a:lnTo>
                  <a:lnTo>
                    <a:pt x="105" y="208"/>
                  </a:lnTo>
                  <a:lnTo>
                    <a:pt x="126" y="231"/>
                  </a:lnTo>
                  <a:lnTo>
                    <a:pt x="151" y="253"/>
                  </a:lnTo>
                  <a:lnTo>
                    <a:pt x="177" y="275"/>
                  </a:lnTo>
                  <a:lnTo>
                    <a:pt x="205" y="295"/>
                  </a:lnTo>
                  <a:lnTo>
                    <a:pt x="237" y="313"/>
                  </a:lnTo>
                  <a:lnTo>
                    <a:pt x="257" y="324"/>
                  </a:lnTo>
                  <a:lnTo>
                    <a:pt x="280" y="333"/>
                  </a:lnTo>
                  <a:lnTo>
                    <a:pt x="300" y="339"/>
                  </a:lnTo>
                  <a:lnTo>
                    <a:pt x="324" y="346"/>
                  </a:lnTo>
                  <a:lnTo>
                    <a:pt x="346" y="351"/>
                  </a:lnTo>
                  <a:lnTo>
                    <a:pt x="369" y="355"/>
                  </a:lnTo>
                  <a:lnTo>
                    <a:pt x="393" y="357"/>
                  </a:lnTo>
                  <a:lnTo>
                    <a:pt x="418" y="359"/>
                  </a:lnTo>
                  <a:lnTo>
                    <a:pt x="442" y="359"/>
                  </a:lnTo>
                  <a:lnTo>
                    <a:pt x="467" y="357"/>
                  </a:lnTo>
                  <a:lnTo>
                    <a:pt x="493" y="356"/>
                  </a:lnTo>
                  <a:lnTo>
                    <a:pt x="519" y="352"/>
                  </a:lnTo>
                  <a:lnTo>
                    <a:pt x="545" y="347"/>
                  </a:lnTo>
                  <a:lnTo>
                    <a:pt x="572" y="341"/>
                  </a:lnTo>
                  <a:lnTo>
                    <a:pt x="600" y="334"/>
                  </a:lnTo>
                  <a:lnTo>
                    <a:pt x="627" y="325"/>
                  </a:lnTo>
                  <a:lnTo>
                    <a:pt x="634" y="321"/>
                  </a:lnTo>
                  <a:lnTo>
                    <a:pt x="639" y="316"/>
                  </a:lnTo>
                  <a:lnTo>
                    <a:pt x="640" y="308"/>
                  </a:lnTo>
                  <a:lnTo>
                    <a:pt x="640" y="300"/>
                  </a:lnTo>
                  <a:lnTo>
                    <a:pt x="636" y="294"/>
                  </a:lnTo>
                  <a:lnTo>
                    <a:pt x="630" y="288"/>
                  </a:lnTo>
                  <a:lnTo>
                    <a:pt x="623" y="287"/>
                  </a:lnTo>
                  <a:lnTo>
                    <a:pt x="615" y="287"/>
                  </a:lnTo>
                  <a:lnTo>
                    <a:pt x="589" y="295"/>
                  </a:lnTo>
                  <a:lnTo>
                    <a:pt x="565" y="303"/>
                  </a:lnTo>
                  <a:lnTo>
                    <a:pt x="539" y="308"/>
                  </a:lnTo>
                  <a:lnTo>
                    <a:pt x="514" y="313"/>
                  </a:lnTo>
                  <a:lnTo>
                    <a:pt x="490" y="316"/>
                  </a:lnTo>
                  <a:lnTo>
                    <a:pt x="467" y="318"/>
                  </a:lnTo>
                  <a:lnTo>
                    <a:pt x="444" y="320"/>
                  </a:lnTo>
                  <a:lnTo>
                    <a:pt x="420" y="320"/>
                  </a:lnTo>
                  <a:lnTo>
                    <a:pt x="398" y="318"/>
                  </a:lnTo>
                  <a:lnTo>
                    <a:pt x="377" y="316"/>
                  </a:lnTo>
                  <a:lnTo>
                    <a:pt x="355" y="313"/>
                  </a:lnTo>
                  <a:lnTo>
                    <a:pt x="334" y="308"/>
                  </a:lnTo>
                  <a:lnTo>
                    <a:pt x="315" y="303"/>
                  </a:lnTo>
                  <a:lnTo>
                    <a:pt x="294" y="295"/>
                  </a:lnTo>
                  <a:lnTo>
                    <a:pt x="274" y="287"/>
                  </a:lnTo>
                  <a:lnTo>
                    <a:pt x="256" y="278"/>
                  </a:lnTo>
                  <a:lnTo>
                    <a:pt x="228" y="261"/>
                  </a:lnTo>
                  <a:lnTo>
                    <a:pt x="200" y="243"/>
                  </a:lnTo>
                  <a:lnTo>
                    <a:pt x="177" y="223"/>
                  </a:lnTo>
                  <a:lnTo>
                    <a:pt x="155" y="201"/>
                  </a:lnTo>
                  <a:lnTo>
                    <a:pt x="134" y="181"/>
                  </a:lnTo>
                  <a:lnTo>
                    <a:pt x="117" y="158"/>
                  </a:lnTo>
                  <a:lnTo>
                    <a:pt x="101" y="136"/>
                  </a:lnTo>
                  <a:lnTo>
                    <a:pt x="87" y="116"/>
                  </a:lnTo>
                  <a:lnTo>
                    <a:pt x="75" y="95"/>
                  </a:lnTo>
                  <a:lnTo>
                    <a:pt x="65" y="76"/>
                  </a:lnTo>
                  <a:lnTo>
                    <a:pt x="57" y="60"/>
                  </a:lnTo>
                  <a:lnTo>
                    <a:pt x="51" y="44"/>
                  </a:lnTo>
                  <a:lnTo>
                    <a:pt x="45" y="32"/>
                  </a:lnTo>
                  <a:lnTo>
                    <a:pt x="41" y="22"/>
                  </a:lnTo>
                  <a:lnTo>
                    <a:pt x="40" y="17"/>
                  </a:lnTo>
                  <a:lnTo>
                    <a:pt x="39" y="14"/>
                  </a:lnTo>
                  <a:lnTo>
                    <a:pt x="35" y="8"/>
                  </a:lnTo>
                  <a:lnTo>
                    <a:pt x="28" y="2"/>
                  </a:lnTo>
                  <a:lnTo>
                    <a:pt x="22" y="0"/>
                  </a:lnTo>
                  <a:lnTo>
                    <a:pt x="1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65" name="Freeform 1141">
              <a:extLst>
                <a:ext uri="{FF2B5EF4-FFF2-40B4-BE49-F238E27FC236}">
                  <a16:creationId xmlns:a16="http://schemas.microsoft.com/office/drawing/2014/main" id="{FE7DA35A-40A8-4188-88AE-363170303D4F}"/>
                </a:ext>
              </a:extLst>
            </p:cNvPr>
            <p:cNvSpPr>
              <a:spLocks/>
            </p:cNvSpPr>
            <p:nvPr/>
          </p:nvSpPr>
          <p:spPr bwMode="auto">
            <a:xfrm>
              <a:off x="608" y="2720"/>
              <a:ext cx="44" cy="37"/>
            </a:xfrm>
            <a:custGeom>
              <a:avLst/>
              <a:gdLst>
                <a:gd name="T0" fmla="*/ 0 w 194"/>
                <a:gd name="T1" fmla="*/ 0 h 165"/>
                <a:gd name="T2" fmla="*/ 0 w 194"/>
                <a:gd name="T3" fmla="*/ 0 h 165"/>
                <a:gd name="T4" fmla="*/ 0 w 194"/>
                <a:gd name="T5" fmla="*/ 0 h 165"/>
                <a:gd name="T6" fmla="*/ 0 w 194"/>
                <a:gd name="T7" fmla="*/ 0 h 165"/>
                <a:gd name="T8" fmla="*/ 0 w 194"/>
                <a:gd name="T9" fmla="*/ 0 h 165"/>
                <a:gd name="T10" fmla="*/ 0 w 194"/>
                <a:gd name="T11" fmla="*/ 0 h 165"/>
                <a:gd name="T12" fmla="*/ 0 w 194"/>
                <a:gd name="T13" fmla="*/ 0 h 165"/>
                <a:gd name="T14" fmla="*/ 0 w 194"/>
                <a:gd name="T15" fmla="*/ 0 h 165"/>
                <a:gd name="T16" fmla="*/ 0 w 194"/>
                <a:gd name="T17" fmla="*/ 0 h 165"/>
                <a:gd name="T18" fmla="*/ 0 w 194"/>
                <a:gd name="T19" fmla="*/ 0 h 165"/>
                <a:gd name="T20" fmla="*/ 0 w 194"/>
                <a:gd name="T21" fmla="*/ 0 h 165"/>
                <a:gd name="T22" fmla="*/ 0 w 194"/>
                <a:gd name="T23" fmla="*/ 0 h 165"/>
                <a:gd name="T24" fmla="*/ 0 w 194"/>
                <a:gd name="T25" fmla="*/ 0 h 165"/>
                <a:gd name="T26" fmla="*/ 0 w 194"/>
                <a:gd name="T27" fmla="*/ 0 h 165"/>
                <a:gd name="T28" fmla="*/ 0 w 194"/>
                <a:gd name="T29" fmla="*/ 0 h 165"/>
                <a:gd name="T30" fmla="*/ 0 w 194"/>
                <a:gd name="T31" fmla="*/ 0 h 165"/>
                <a:gd name="T32" fmla="*/ 0 w 194"/>
                <a:gd name="T33" fmla="*/ 0 h 165"/>
                <a:gd name="T34" fmla="*/ 0 w 194"/>
                <a:gd name="T35" fmla="*/ 0 h 165"/>
                <a:gd name="T36" fmla="*/ 0 w 194"/>
                <a:gd name="T37" fmla="*/ 0 h 165"/>
                <a:gd name="T38" fmla="*/ 0 w 194"/>
                <a:gd name="T39" fmla="*/ 0 h 165"/>
                <a:gd name="T40" fmla="*/ 0 w 194"/>
                <a:gd name="T41" fmla="*/ 0 h 165"/>
                <a:gd name="T42" fmla="*/ 0 w 194"/>
                <a:gd name="T43" fmla="*/ 0 h 165"/>
                <a:gd name="T44" fmla="*/ 0 w 194"/>
                <a:gd name="T45" fmla="*/ 0 h 165"/>
                <a:gd name="T46" fmla="*/ 0 w 194"/>
                <a:gd name="T47" fmla="*/ 0 h 165"/>
                <a:gd name="T48" fmla="*/ 0 w 194"/>
                <a:gd name="T49" fmla="*/ 0 h 165"/>
                <a:gd name="T50" fmla="*/ 0 w 194"/>
                <a:gd name="T51" fmla="*/ 0 h 165"/>
                <a:gd name="T52" fmla="*/ 0 w 194"/>
                <a:gd name="T53" fmla="*/ 0 h 165"/>
                <a:gd name="T54" fmla="*/ 0 w 194"/>
                <a:gd name="T55" fmla="*/ 0 h 165"/>
                <a:gd name="T56" fmla="*/ 0 w 194"/>
                <a:gd name="T57" fmla="*/ 0 h 165"/>
                <a:gd name="T58" fmla="*/ 0 w 194"/>
                <a:gd name="T59" fmla="*/ 0 h 165"/>
                <a:gd name="T60" fmla="*/ 0 w 194"/>
                <a:gd name="T61" fmla="*/ 0 h 165"/>
                <a:gd name="T62" fmla="*/ 0 w 194"/>
                <a:gd name="T63" fmla="*/ 0 h 165"/>
                <a:gd name="T64" fmla="*/ 0 w 194"/>
                <a:gd name="T65" fmla="*/ 0 h 165"/>
                <a:gd name="T66" fmla="*/ 0 w 194"/>
                <a:gd name="T67" fmla="*/ 0 h 165"/>
                <a:gd name="T68" fmla="*/ 0 w 194"/>
                <a:gd name="T69" fmla="*/ 0 h 165"/>
                <a:gd name="T70" fmla="*/ 0 w 194"/>
                <a:gd name="T71" fmla="*/ 0 h 165"/>
                <a:gd name="T72" fmla="*/ 0 w 194"/>
                <a:gd name="T73" fmla="*/ 0 h 165"/>
                <a:gd name="T74" fmla="*/ 0 w 194"/>
                <a:gd name="T75" fmla="*/ 0 h 165"/>
                <a:gd name="T76" fmla="*/ 0 w 194"/>
                <a:gd name="T77" fmla="*/ 0 h 165"/>
                <a:gd name="T78" fmla="*/ 0 w 194"/>
                <a:gd name="T79" fmla="*/ 0 h 165"/>
                <a:gd name="T80" fmla="*/ 0 w 194"/>
                <a:gd name="T81" fmla="*/ 0 h 165"/>
                <a:gd name="T82" fmla="*/ 0 w 194"/>
                <a:gd name="T83" fmla="*/ 0 h 165"/>
                <a:gd name="T84" fmla="*/ 0 w 194"/>
                <a:gd name="T85" fmla="*/ 0 h 165"/>
                <a:gd name="T86" fmla="*/ 0 w 194"/>
                <a:gd name="T87" fmla="*/ 0 h 165"/>
                <a:gd name="T88" fmla="*/ 0 w 194"/>
                <a:gd name="T89" fmla="*/ 0 h 165"/>
                <a:gd name="T90" fmla="*/ 0 w 194"/>
                <a:gd name="T91" fmla="*/ 0 h 165"/>
                <a:gd name="T92" fmla="*/ 0 w 194"/>
                <a:gd name="T93" fmla="*/ 0 h 165"/>
                <a:gd name="T94" fmla="*/ 0 w 194"/>
                <a:gd name="T95" fmla="*/ 0 h 165"/>
                <a:gd name="T96" fmla="*/ 0 w 194"/>
                <a:gd name="T97" fmla="*/ 0 h 165"/>
                <a:gd name="T98" fmla="*/ 0 w 194"/>
                <a:gd name="T99" fmla="*/ 0 h 165"/>
                <a:gd name="T100" fmla="*/ 0 w 194"/>
                <a:gd name="T101" fmla="*/ 0 h 165"/>
                <a:gd name="T102" fmla="*/ 0 w 194"/>
                <a:gd name="T103" fmla="*/ 0 h 165"/>
                <a:gd name="T104" fmla="*/ 0 w 194"/>
                <a:gd name="T105" fmla="*/ 0 h 165"/>
                <a:gd name="T106" fmla="*/ 0 w 194"/>
                <a:gd name="T107" fmla="*/ 0 h 165"/>
                <a:gd name="T108" fmla="*/ 0 w 194"/>
                <a:gd name="T109" fmla="*/ 0 h 165"/>
                <a:gd name="T110" fmla="*/ 0 w 194"/>
                <a:gd name="T111" fmla="*/ 0 h 165"/>
                <a:gd name="T112" fmla="*/ 0 w 194"/>
                <a:gd name="T113" fmla="*/ 0 h 165"/>
                <a:gd name="T114" fmla="*/ 0 w 194"/>
                <a:gd name="T115" fmla="*/ 0 h 165"/>
                <a:gd name="T116" fmla="*/ 0 w 194"/>
                <a:gd name="T117" fmla="*/ 0 h 165"/>
                <a:gd name="T118" fmla="*/ 0 w 194"/>
                <a:gd name="T119" fmla="*/ 0 h 165"/>
                <a:gd name="T120" fmla="*/ 0 w 194"/>
                <a:gd name="T121" fmla="*/ 0 h 1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94"/>
                <a:gd name="T184" fmla="*/ 0 h 165"/>
                <a:gd name="T185" fmla="*/ 194 w 194"/>
                <a:gd name="T186" fmla="*/ 165 h 16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94" h="165">
                  <a:moveTo>
                    <a:pt x="86" y="5"/>
                  </a:moveTo>
                  <a:lnTo>
                    <a:pt x="72" y="8"/>
                  </a:lnTo>
                  <a:lnTo>
                    <a:pt x="59" y="12"/>
                  </a:lnTo>
                  <a:lnTo>
                    <a:pt x="47" y="17"/>
                  </a:lnTo>
                  <a:lnTo>
                    <a:pt x="37" y="22"/>
                  </a:lnTo>
                  <a:lnTo>
                    <a:pt x="27" y="29"/>
                  </a:lnTo>
                  <a:lnTo>
                    <a:pt x="20" y="37"/>
                  </a:lnTo>
                  <a:lnTo>
                    <a:pt x="13" y="44"/>
                  </a:lnTo>
                  <a:lnTo>
                    <a:pt x="8" y="53"/>
                  </a:lnTo>
                  <a:lnTo>
                    <a:pt x="4" y="63"/>
                  </a:lnTo>
                  <a:lnTo>
                    <a:pt x="3" y="70"/>
                  </a:lnTo>
                  <a:lnTo>
                    <a:pt x="0" y="79"/>
                  </a:lnTo>
                  <a:lnTo>
                    <a:pt x="0" y="87"/>
                  </a:lnTo>
                  <a:lnTo>
                    <a:pt x="1" y="106"/>
                  </a:lnTo>
                  <a:lnTo>
                    <a:pt x="7" y="121"/>
                  </a:lnTo>
                  <a:lnTo>
                    <a:pt x="10" y="133"/>
                  </a:lnTo>
                  <a:lnTo>
                    <a:pt x="14" y="138"/>
                  </a:lnTo>
                  <a:lnTo>
                    <a:pt x="14" y="139"/>
                  </a:lnTo>
                  <a:lnTo>
                    <a:pt x="16" y="139"/>
                  </a:lnTo>
                  <a:lnTo>
                    <a:pt x="16" y="141"/>
                  </a:lnTo>
                  <a:lnTo>
                    <a:pt x="16" y="142"/>
                  </a:lnTo>
                  <a:lnTo>
                    <a:pt x="31" y="155"/>
                  </a:lnTo>
                  <a:lnTo>
                    <a:pt x="48" y="161"/>
                  </a:lnTo>
                  <a:lnTo>
                    <a:pt x="68" y="165"/>
                  </a:lnTo>
                  <a:lnTo>
                    <a:pt x="89" y="165"/>
                  </a:lnTo>
                  <a:lnTo>
                    <a:pt x="107" y="163"/>
                  </a:lnTo>
                  <a:lnTo>
                    <a:pt x="124" y="160"/>
                  </a:lnTo>
                  <a:lnTo>
                    <a:pt x="137" y="156"/>
                  </a:lnTo>
                  <a:lnTo>
                    <a:pt x="145" y="154"/>
                  </a:lnTo>
                  <a:lnTo>
                    <a:pt x="147" y="154"/>
                  </a:lnTo>
                  <a:lnTo>
                    <a:pt x="148" y="152"/>
                  </a:lnTo>
                  <a:lnTo>
                    <a:pt x="151" y="152"/>
                  </a:lnTo>
                  <a:lnTo>
                    <a:pt x="152" y="151"/>
                  </a:lnTo>
                  <a:lnTo>
                    <a:pt x="160" y="143"/>
                  </a:lnTo>
                  <a:lnTo>
                    <a:pt x="165" y="134"/>
                  </a:lnTo>
                  <a:lnTo>
                    <a:pt x="168" y="125"/>
                  </a:lnTo>
                  <a:lnTo>
                    <a:pt x="169" y="115"/>
                  </a:lnTo>
                  <a:lnTo>
                    <a:pt x="169" y="111"/>
                  </a:lnTo>
                  <a:lnTo>
                    <a:pt x="168" y="106"/>
                  </a:lnTo>
                  <a:lnTo>
                    <a:pt x="168" y="102"/>
                  </a:lnTo>
                  <a:lnTo>
                    <a:pt x="167" y="96"/>
                  </a:lnTo>
                  <a:lnTo>
                    <a:pt x="174" y="94"/>
                  </a:lnTo>
                  <a:lnTo>
                    <a:pt x="181" y="90"/>
                  </a:lnTo>
                  <a:lnTo>
                    <a:pt x="186" y="86"/>
                  </a:lnTo>
                  <a:lnTo>
                    <a:pt x="189" y="81"/>
                  </a:lnTo>
                  <a:lnTo>
                    <a:pt x="191" y="77"/>
                  </a:lnTo>
                  <a:lnTo>
                    <a:pt x="193" y="72"/>
                  </a:lnTo>
                  <a:lnTo>
                    <a:pt x="194" y="68"/>
                  </a:lnTo>
                  <a:lnTo>
                    <a:pt x="194" y="63"/>
                  </a:lnTo>
                  <a:lnTo>
                    <a:pt x="194" y="57"/>
                  </a:lnTo>
                  <a:lnTo>
                    <a:pt x="193" y="52"/>
                  </a:lnTo>
                  <a:lnTo>
                    <a:pt x="191" y="47"/>
                  </a:lnTo>
                  <a:lnTo>
                    <a:pt x="190" y="43"/>
                  </a:lnTo>
                  <a:lnTo>
                    <a:pt x="181" y="27"/>
                  </a:lnTo>
                  <a:lnTo>
                    <a:pt x="168" y="14"/>
                  </a:lnTo>
                  <a:lnTo>
                    <a:pt x="155" y="7"/>
                  </a:lnTo>
                  <a:lnTo>
                    <a:pt x="141" y="3"/>
                  </a:lnTo>
                  <a:lnTo>
                    <a:pt x="125" y="0"/>
                  </a:lnTo>
                  <a:lnTo>
                    <a:pt x="111" y="0"/>
                  </a:lnTo>
                  <a:lnTo>
                    <a:pt x="98" y="3"/>
                  </a:lnTo>
                  <a:lnTo>
                    <a:pt x="86"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66" name="Freeform 1142">
              <a:extLst>
                <a:ext uri="{FF2B5EF4-FFF2-40B4-BE49-F238E27FC236}">
                  <a16:creationId xmlns:a16="http://schemas.microsoft.com/office/drawing/2014/main" id="{9F024126-2DC5-45A2-9A1F-C93E26F3EC02}"/>
                </a:ext>
              </a:extLst>
            </p:cNvPr>
            <p:cNvSpPr>
              <a:spLocks/>
            </p:cNvSpPr>
            <p:nvPr/>
          </p:nvSpPr>
          <p:spPr bwMode="auto">
            <a:xfrm>
              <a:off x="619" y="2731"/>
              <a:ext cx="20" cy="15"/>
            </a:xfrm>
            <a:custGeom>
              <a:avLst/>
              <a:gdLst>
                <a:gd name="T0" fmla="*/ 0 w 89"/>
                <a:gd name="T1" fmla="*/ 0 h 69"/>
                <a:gd name="T2" fmla="*/ 0 w 89"/>
                <a:gd name="T3" fmla="*/ 0 h 69"/>
                <a:gd name="T4" fmla="*/ 0 w 89"/>
                <a:gd name="T5" fmla="*/ 0 h 69"/>
                <a:gd name="T6" fmla="*/ 0 w 89"/>
                <a:gd name="T7" fmla="*/ 0 h 69"/>
                <a:gd name="T8" fmla="*/ 0 w 89"/>
                <a:gd name="T9" fmla="*/ 0 h 69"/>
                <a:gd name="T10" fmla="*/ 0 w 89"/>
                <a:gd name="T11" fmla="*/ 0 h 69"/>
                <a:gd name="T12" fmla="*/ 0 w 89"/>
                <a:gd name="T13" fmla="*/ 0 h 69"/>
                <a:gd name="T14" fmla="*/ 0 w 89"/>
                <a:gd name="T15" fmla="*/ 0 h 69"/>
                <a:gd name="T16" fmla="*/ 0 w 89"/>
                <a:gd name="T17" fmla="*/ 0 h 69"/>
                <a:gd name="T18" fmla="*/ 0 w 89"/>
                <a:gd name="T19" fmla="*/ 0 h 69"/>
                <a:gd name="T20" fmla="*/ 0 w 89"/>
                <a:gd name="T21" fmla="*/ 0 h 69"/>
                <a:gd name="T22" fmla="*/ 0 w 89"/>
                <a:gd name="T23" fmla="*/ 0 h 69"/>
                <a:gd name="T24" fmla="*/ 0 w 89"/>
                <a:gd name="T25" fmla="*/ 0 h 69"/>
                <a:gd name="T26" fmla="*/ 0 w 89"/>
                <a:gd name="T27" fmla="*/ 0 h 69"/>
                <a:gd name="T28" fmla="*/ 0 w 89"/>
                <a:gd name="T29" fmla="*/ 0 h 69"/>
                <a:gd name="T30" fmla="*/ 0 w 89"/>
                <a:gd name="T31" fmla="*/ 0 h 69"/>
                <a:gd name="T32" fmla="*/ 0 w 89"/>
                <a:gd name="T33" fmla="*/ 0 h 69"/>
                <a:gd name="T34" fmla="*/ 0 w 89"/>
                <a:gd name="T35" fmla="*/ 0 h 69"/>
                <a:gd name="T36" fmla="*/ 0 w 89"/>
                <a:gd name="T37" fmla="*/ 0 h 69"/>
                <a:gd name="T38" fmla="*/ 0 w 89"/>
                <a:gd name="T39" fmla="*/ 0 h 69"/>
                <a:gd name="T40" fmla="*/ 0 w 89"/>
                <a:gd name="T41" fmla="*/ 0 h 69"/>
                <a:gd name="T42" fmla="*/ 0 w 89"/>
                <a:gd name="T43" fmla="*/ 0 h 69"/>
                <a:gd name="T44" fmla="*/ 0 w 89"/>
                <a:gd name="T45" fmla="*/ 0 h 69"/>
                <a:gd name="T46" fmla="*/ 0 w 89"/>
                <a:gd name="T47" fmla="*/ 0 h 69"/>
                <a:gd name="T48" fmla="*/ 0 w 89"/>
                <a:gd name="T49" fmla="*/ 0 h 69"/>
                <a:gd name="T50" fmla="*/ 0 w 89"/>
                <a:gd name="T51" fmla="*/ 0 h 69"/>
                <a:gd name="T52" fmla="*/ 0 w 89"/>
                <a:gd name="T53" fmla="*/ 0 h 69"/>
                <a:gd name="T54" fmla="*/ 0 w 89"/>
                <a:gd name="T55" fmla="*/ 0 h 69"/>
                <a:gd name="T56" fmla="*/ 0 w 89"/>
                <a:gd name="T57" fmla="*/ 0 h 69"/>
                <a:gd name="T58" fmla="*/ 0 w 89"/>
                <a:gd name="T59" fmla="*/ 0 h 69"/>
                <a:gd name="T60" fmla="*/ 0 w 89"/>
                <a:gd name="T61" fmla="*/ 0 h 69"/>
                <a:gd name="T62" fmla="*/ 0 w 89"/>
                <a:gd name="T63" fmla="*/ 0 h 69"/>
                <a:gd name="T64" fmla="*/ 0 w 89"/>
                <a:gd name="T65" fmla="*/ 0 h 69"/>
                <a:gd name="T66" fmla="*/ 0 w 89"/>
                <a:gd name="T67" fmla="*/ 0 h 69"/>
                <a:gd name="T68" fmla="*/ 0 w 89"/>
                <a:gd name="T69" fmla="*/ 0 h 69"/>
                <a:gd name="T70" fmla="*/ 0 w 89"/>
                <a:gd name="T71" fmla="*/ 0 h 69"/>
                <a:gd name="T72" fmla="*/ 0 w 89"/>
                <a:gd name="T73" fmla="*/ 0 h 69"/>
                <a:gd name="T74" fmla="*/ 0 w 89"/>
                <a:gd name="T75" fmla="*/ 0 h 69"/>
                <a:gd name="T76" fmla="*/ 0 w 89"/>
                <a:gd name="T77" fmla="*/ 0 h 69"/>
                <a:gd name="T78" fmla="*/ 0 w 89"/>
                <a:gd name="T79" fmla="*/ 0 h 69"/>
                <a:gd name="T80" fmla="*/ 0 w 89"/>
                <a:gd name="T81" fmla="*/ 0 h 69"/>
                <a:gd name="T82" fmla="*/ 0 w 89"/>
                <a:gd name="T83" fmla="*/ 0 h 69"/>
                <a:gd name="T84" fmla="*/ 0 w 89"/>
                <a:gd name="T85" fmla="*/ 0 h 69"/>
                <a:gd name="T86" fmla="*/ 0 w 89"/>
                <a:gd name="T87" fmla="*/ 0 h 69"/>
                <a:gd name="T88" fmla="*/ 0 w 89"/>
                <a:gd name="T89" fmla="*/ 0 h 69"/>
                <a:gd name="T90" fmla="*/ 0 w 89"/>
                <a:gd name="T91" fmla="*/ 0 h 69"/>
                <a:gd name="T92" fmla="*/ 0 w 89"/>
                <a:gd name="T93" fmla="*/ 0 h 69"/>
                <a:gd name="T94" fmla="*/ 0 w 89"/>
                <a:gd name="T95" fmla="*/ 0 h 69"/>
                <a:gd name="T96" fmla="*/ 0 w 89"/>
                <a:gd name="T97" fmla="*/ 0 h 69"/>
                <a:gd name="T98" fmla="*/ 0 w 89"/>
                <a:gd name="T99" fmla="*/ 0 h 69"/>
                <a:gd name="T100" fmla="*/ 0 w 89"/>
                <a:gd name="T101" fmla="*/ 0 h 69"/>
                <a:gd name="T102" fmla="*/ 0 w 89"/>
                <a:gd name="T103" fmla="*/ 0 h 69"/>
                <a:gd name="T104" fmla="*/ 0 w 89"/>
                <a:gd name="T105" fmla="*/ 0 h 6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69"/>
                <a:gd name="T161" fmla="*/ 89 w 89"/>
                <a:gd name="T162" fmla="*/ 69 h 6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69">
                  <a:moveTo>
                    <a:pt x="0" y="39"/>
                  </a:moveTo>
                  <a:lnTo>
                    <a:pt x="0" y="35"/>
                  </a:lnTo>
                  <a:lnTo>
                    <a:pt x="0" y="33"/>
                  </a:lnTo>
                  <a:lnTo>
                    <a:pt x="2" y="29"/>
                  </a:lnTo>
                  <a:lnTo>
                    <a:pt x="3" y="26"/>
                  </a:lnTo>
                  <a:lnTo>
                    <a:pt x="5" y="21"/>
                  </a:lnTo>
                  <a:lnTo>
                    <a:pt x="11" y="17"/>
                  </a:lnTo>
                  <a:lnTo>
                    <a:pt x="16" y="15"/>
                  </a:lnTo>
                  <a:lnTo>
                    <a:pt x="21" y="11"/>
                  </a:lnTo>
                  <a:lnTo>
                    <a:pt x="28" y="9"/>
                  </a:lnTo>
                  <a:lnTo>
                    <a:pt x="34" y="7"/>
                  </a:lnTo>
                  <a:lnTo>
                    <a:pt x="41" y="5"/>
                  </a:lnTo>
                  <a:lnTo>
                    <a:pt x="47" y="4"/>
                  </a:lnTo>
                  <a:lnTo>
                    <a:pt x="48" y="4"/>
                  </a:lnTo>
                  <a:lnTo>
                    <a:pt x="50" y="4"/>
                  </a:lnTo>
                  <a:lnTo>
                    <a:pt x="51" y="3"/>
                  </a:lnTo>
                  <a:lnTo>
                    <a:pt x="56" y="2"/>
                  </a:lnTo>
                  <a:lnTo>
                    <a:pt x="67" y="0"/>
                  </a:lnTo>
                  <a:lnTo>
                    <a:pt x="78" y="2"/>
                  </a:lnTo>
                  <a:lnTo>
                    <a:pt x="89" y="5"/>
                  </a:lnTo>
                  <a:lnTo>
                    <a:pt x="85" y="7"/>
                  </a:lnTo>
                  <a:lnTo>
                    <a:pt x="82" y="8"/>
                  </a:lnTo>
                  <a:lnTo>
                    <a:pt x="80" y="9"/>
                  </a:lnTo>
                  <a:lnTo>
                    <a:pt x="78" y="9"/>
                  </a:lnTo>
                  <a:lnTo>
                    <a:pt x="73" y="11"/>
                  </a:lnTo>
                  <a:lnTo>
                    <a:pt x="68" y="15"/>
                  </a:lnTo>
                  <a:lnTo>
                    <a:pt x="64" y="18"/>
                  </a:lnTo>
                  <a:lnTo>
                    <a:pt x="61" y="24"/>
                  </a:lnTo>
                  <a:lnTo>
                    <a:pt x="61" y="26"/>
                  </a:lnTo>
                  <a:lnTo>
                    <a:pt x="61" y="29"/>
                  </a:lnTo>
                  <a:lnTo>
                    <a:pt x="60" y="30"/>
                  </a:lnTo>
                  <a:lnTo>
                    <a:pt x="60" y="33"/>
                  </a:lnTo>
                  <a:lnTo>
                    <a:pt x="60" y="35"/>
                  </a:lnTo>
                  <a:lnTo>
                    <a:pt x="61" y="39"/>
                  </a:lnTo>
                  <a:lnTo>
                    <a:pt x="63" y="43"/>
                  </a:lnTo>
                  <a:lnTo>
                    <a:pt x="65" y="46"/>
                  </a:lnTo>
                  <a:lnTo>
                    <a:pt x="68" y="50"/>
                  </a:lnTo>
                  <a:lnTo>
                    <a:pt x="70" y="55"/>
                  </a:lnTo>
                  <a:lnTo>
                    <a:pt x="72" y="59"/>
                  </a:lnTo>
                  <a:lnTo>
                    <a:pt x="73" y="63"/>
                  </a:lnTo>
                  <a:lnTo>
                    <a:pt x="63" y="65"/>
                  </a:lnTo>
                  <a:lnTo>
                    <a:pt x="52" y="68"/>
                  </a:lnTo>
                  <a:lnTo>
                    <a:pt x="42" y="69"/>
                  </a:lnTo>
                  <a:lnTo>
                    <a:pt x="33" y="69"/>
                  </a:lnTo>
                  <a:lnTo>
                    <a:pt x="25" y="69"/>
                  </a:lnTo>
                  <a:lnTo>
                    <a:pt x="17" y="68"/>
                  </a:lnTo>
                  <a:lnTo>
                    <a:pt x="11" y="67"/>
                  </a:lnTo>
                  <a:lnTo>
                    <a:pt x="7" y="64"/>
                  </a:lnTo>
                  <a:lnTo>
                    <a:pt x="4" y="59"/>
                  </a:lnTo>
                  <a:lnTo>
                    <a:pt x="3" y="54"/>
                  </a:lnTo>
                  <a:lnTo>
                    <a:pt x="2" y="46"/>
                  </a:lnTo>
                  <a:lnTo>
                    <a:pt x="0" y="39"/>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grpSp>
      <p:grpSp>
        <p:nvGrpSpPr>
          <p:cNvPr id="14370" name="Group 1143">
            <a:extLst>
              <a:ext uri="{FF2B5EF4-FFF2-40B4-BE49-F238E27FC236}">
                <a16:creationId xmlns:a16="http://schemas.microsoft.com/office/drawing/2014/main" id="{EF44BA95-EAD6-46E7-B778-89B694ED2939}"/>
              </a:ext>
            </a:extLst>
          </p:cNvPr>
          <p:cNvGrpSpPr>
            <a:grpSpLocks/>
          </p:cNvGrpSpPr>
          <p:nvPr/>
        </p:nvGrpSpPr>
        <p:grpSpPr bwMode="auto">
          <a:xfrm>
            <a:off x="7654925" y="3852863"/>
            <a:ext cx="755650" cy="946150"/>
            <a:chOff x="337" y="2420"/>
            <a:chExt cx="476" cy="596"/>
          </a:xfrm>
        </p:grpSpPr>
        <p:sp>
          <p:nvSpPr>
            <p:cNvPr id="14581" name="Freeform 1144">
              <a:extLst>
                <a:ext uri="{FF2B5EF4-FFF2-40B4-BE49-F238E27FC236}">
                  <a16:creationId xmlns:a16="http://schemas.microsoft.com/office/drawing/2014/main" id="{62FEECEB-1DAD-45CF-9C7C-33363E2283BC}"/>
                </a:ext>
              </a:extLst>
            </p:cNvPr>
            <p:cNvSpPr>
              <a:spLocks/>
            </p:cNvSpPr>
            <p:nvPr/>
          </p:nvSpPr>
          <p:spPr bwMode="auto">
            <a:xfrm>
              <a:off x="385" y="2867"/>
              <a:ext cx="143" cy="79"/>
            </a:xfrm>
            <a:custGeom>
              <a:avLst/>
              <a:gdLst>
                <a:gd name="T0" fmla="*/ 0 w 626"/>
                <a:gd name="T1" fmla="*/ 0 h 346"/>
                <a:gd name="T2" fmla="*/ 0 w 626"/>
                <a:gd name="T3" fmla="*/ 0 h 346"/>
                <a:gd name="T4" fmla="*/ 0 w 626"/>
                <a:gd name="T5" fmla="*/ 0 h 346"/>
                <a:gd name="T6" fmla="*/ 0 w 626"/>
                <a:gd name="T7" fmla="*/ 0 h 346"/>
                <a:gd name="T8" fmla="*/ 0 w 626"/>
                <a:gd name="T9" fmla="*/ 0 h 346"/>
                <a:gd name="T10" fmla="*/ 0 w 626"/>
                <a:gd name="T11" fmla="*/ 0 h 346"/>
                <a:gd name="T12" fmla="*/ 0 w 626"/>
                <a:gd name="T13" fmla="*/ 0 h 346"/>
                <a:gd name="T14" fmla="*/ 0 w 626"/>
                <a:gd name="T15" fmla="*/ 0 h 346"/>
                <a:gd name="T16" fmla="*/ 0 w 626"/>
                <a:gd name="T17" fmla="*/ 0 h 346"/>
                <a:gd name="T18" fmla="*/ 0 w 626"/>
                <a:gd name="T19" fmla="*/ 0 h 346"/>
                <a:gd name="T20" fmla="*/ 0 w 626"/>
                <a:gd name="T21" fmla="*/ 0 h 346"/>
                <a:gd name="T22" fmla="*/ 0 w 626"/>
                <a:gd name="T23" fmla="*/ 0 h 346"/>
                <a:gd name="T24" fmla="*/ 0 w 626"/>
                <a:gd name="T25" fmla="*/ 0 h 346"/>
                <a:gd name="T26" fmla="*/ 0 w 626"/>
                <a:gd name="T27" fmla="*/ 0 h 346"/>
                <a:gd name="T28" fmla="*/ 0 w 626"/>
                <a:gd name="T29" fmla="*/ 0 h 346"/>
                <a:gd name="T30" fmla="*/ 0 w 626"/>
                <a:gd name="T31" fmla="*/ 0 h 346"/>
                <a:gd name="T32" fmla="*/ 0 w 626"/>
                <a:gd name="T33" fmla="*/ 0 h 346"/>
                <a:gd name="T34" fmla="*/ 0 w 626"/>
                <a:gd name="T35" fmla="*/ 0 h 346"/>
                <a:gd name="T36" fmla="*/ 0 w 626"/>
                <a:gd name="T37" fmla="*/ 0 h 346"/>
                <a:gd name="T38" fmla="*/ 0 w 626"/>
                <a:gd name="T39" fmla="*/ 0 h 346"/>
                <a:gd name="T40" fmla="*/ 0 w 626"/>
                <a:gd name="T41" fmla="*/ 0 h 346"/>
                <a:gd name="T42" fmla="*/ 0 w 626"/>
                <a:gd name="T43" fmla="*/ 0 h 346"/>
                <a:gd name="T44" fmla="*/ 0 w 626"/>
                <a:gd name="T45" fmla="*/ 0 h 346"/>
                <a:gd name="T46" fmla="*/ 0 w 626"/>
                <a:gd name="T47" fmla="*/ 0 h 346"/>
                <a:gd name="T48" fmla="*/ 0 w 626"/>
                <a:gd name="T49" fmla="*/ 0 h 346"/>
                <a:gd name="T50" fmla="*/ 0 w 626"/>
                <a:gd name="T51" fmla="*/ 0 h 346"/>
                <a:gd name="T52" fmla="*/ 0 w 626"/>
                <a:gd name="T53" fmla="*/ 0 h 346"/>
                <a:gd name="T54" fmla="*/ 0 w 626"/>
                <a:gd name="T55" fmla="*/ 0 h 346"/>
                <a:gd name="T56" fmla="*/ 0 w 626"/>
                <a:gd name="T57" fmla="*/ 0 h 346"/>
                <a:gd name="T58" fmla="*/ 0 w 626"/>
                <a:gd name="T59" fmla="*/ 0 h 346"/>
                <a:gd name="T60" fmla="*/ 0 w 626"/>
                <a:gd name="T61" fmla="*/ 0 h 346"/>
                <a:gd name="T62" fmla="*/ 0 w 626"/>
                <a:gd name="T63" fmla="*/ 0 h 346"/>
                <a:gd name="T64" fmla="*/ 0 w 626"/>
                <a:gd name="T65" fmla="*/ 0 h 346"/>
                <a:gd name="T66" fmla="*/ 0 w 626"/>
                <a:gd name="T67" fmla="*/ 0 h 346"/>
                <a:gd name="T68" fmla="*/ 0 w 626"/>
                <a:gd name="T69" fmla="*/ 0 h 346"/>
                <a:gd name="T70" fmla="*/ 0 w 626"/>
                <a:gd name="T71" fmla="*/ 0 h 346"/>
                <a:gd name="T72" fmla="*/ 0 w 626"/>
                <a:gd name="T73" fmla="*/ 0 h 346"/>
                <a:gd name="T74" fmla="*/ 0 w 626"/>
                <a:gd name="T75" fmla="*/ 0 h 346"/>
                <a:gd name="T76" fmla="*/ 0 w 626"/>
                <a:gd name="T77" fmla="*/ 0 h 346"/>
                <a:gd name="T78" fmla="*/ 0 w 626"/>
                <a:gd name="T79" fmla="*/ 0 h 346"/>
                <a:gd name="T80" fmla="*/ 0 w 626"/>
                <a:gd name="T81" fmla="*/ 0 h 346"/>
                <a:gd name="T82" fmla="*/ 0 w 626"/>
                <a:gd name="T83" fmla="*/ 0 h 346"/>
                <a:gd name="T84" fmla="*/ 0 w 626"/>
                <a:gd name="T85" fmla="*/ 0 h 34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26"/>
                <a:gd name="T130" fmla="*/ 0 h 346"/>
                <a:gd name="T131" fmla="*/ 626 w 626"/>
                <a:gd name="T132" fmla="*/ 346 h 34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26" h="346">
                  <a:moveTo>
                    <a:pt x="79" y="13"/>
                  </a:moveTo>
                  <a:lnTo>
                    <a:pt x="1" y="222"/>
                  </a:lnTo>
                  <a:lnTo>
                    <a:pt x="0" y="225"/>
                  </a:lnTo>
                  <a:lnTo>
                    <a:pt x="0" y="229"/>
                  </a:lnTo>
                  <a:lnTo>
                    <a:pt x="0" y="233"/>
                  </a:lnTo>
                  <a:lnTo>
                    <a:pt x="0" y="235"/>
                  </a:lnTo>
                  <a:lnTo>
                    <a:pt x="27" y="332"/>
                  </a:lnTo>
                  <a:lnTo>
                    <a:pt x="30" y="337"/>
                  </a:lnTo>
                  <a:lnTo>
                    <a:pt x="33" y="342"/>
                  </a:lnTo>
                  <a:lnTo>
                    <a:pt x="39" y="345"/>
                  </a:lnTo>
                  <a:lnTo>
                    <a:pt x="45" y="346"/>
                  </a:lnTo>
                  <a:lnTo>
                    <a:pt x="580" y="346"/>
                  </a:lnTo>
                  <a:lnTo>
                    <a:pt x="587" y="345"/>
                  </a:lnTo>
                  <a:lnTo>
                    <a:pt x="592" y="342"/>
                  </a:lnTo>
                  <a:lnTo>
                    <a:pt x="597" y="337"/>
                  </a:lnTo>
                  <a:lnTo>
                    <a:pt x="600" y="330"/>
                  </a:lnTo>
                  <a:lnTo>
                    <a:pt x="626" y="216"/>
                  </a:lnTo>
                  <a:lnTo>
                    <a:pt x="626" y="213"/>
                  </a:lnTo>
                  <a:lnTo>
                    <a:pt x="626" y="212"/>
                  </a:lnTo>
                  <a:lnTo>
                    <a:pt x="626" y="209"/>
                  </a:lnTo>
                  <a:lnTo>
                    <a:pt x="626" y="207"/>
                  </a:lnTo>
                  <a:lnTo>
                    <a:pt x="574" y="14"/>
                  </a:lnTo>
                  <a:lnTo>
                    <a:pt x="570" y="8"/>
                  </a:lnTo>
                  <a:lnTo>
                    <a:pt x="563" y="3"/>
                  </a:lnTo>
                  <a:lnTo>
                    <a:pt x="557" y="0"/>
                  </a:lnTo>
                  <a:lnTo>
                    <a:pt x="549" y="0"/>
                  </a:lnTo>
                  <a:lnTo>
                    <a:pt x="542" y="3"/>
                  </a:lnTo>
                  <a:lnTo>
                    <a:pt x="538" y="8"/>
                  </a:lnTo>
                  <a:lnTo>
                    <a:pt x="536" y="13"/>
                  </a:lnTo>
                  <a:lnTo>
                    <a:pt x="535" y="19"/>
                  </a:lnTo>
                  <a:lnTo>
                    <a:pt x="535" y="21"/>
                  </a:lnTo>
                  <a:lnTo>
                    <a:pt x="535" y="22"/>
                  </a:lnTo>
                  <a:lnTo>
                    <a:pt x="535" y="23"/>
                  </a:lnTo>
                  <a:lnTo>
                    <a:pt x="535" y="25"/>
                  </a:lnTo>
                  <a:lnTo>
                    <a:pt x="537" y="32"/>
                  </a:lnTo>
                  <a:lnTo>
                    <a:pt x="542" y="53"/>
                  </a:lnTo>
                  <a:lnTo>
                    <a:pt x="550" y="82"/>
                  </a:lnTo>
                  <a:lnTo>
                    <a:pt x="559" y="114"/>
                  </a:lnTo>
                  <a:lnTo>
                    <a:pt x="568" y="148"/>
                  </a:lnTo>
                  <a:lnTo>
                    <a:pt x="576" y="179"/>
                  </a:lnTo>
                  <a:lnTo>
                    <a:pt x="583" y="202"/>
                  </a:lnTo>
                  <a:lnTo>
                    <a:pt x="585" y="212"/>
                  </a:lnTo>
                  <a:lnTo>
                    <a:pt x="583" y="228"/>
                  </a:lnTo>
                  <a:lnTo>
                    <a:pt x="576" y="254"/>
                  </a:lnTo>
                  <a:lnTo>
                    <a:pt x="570" y="284"/>
                  </a:lnTo>
                  <a:lnTo>
                    <a:pt x="564" y="307"/>
                  </a:lnTo>
                  <a:lnTo>
                    <a:pt x="554" y="307"/>
                  </a:lnTo>
                  <a:lnTo>
                    <a:pt x="536" y="307"/>
                  </a:lnTo>
                  <a:lnTo>
                    <a:pt x="510" y="307"/>
                  </a:lnTo>
                  <a:lnTo>
                    <a:pt x="477" y="307"/>
                  </a:lnTo>
                  <a:lnTo>
                    <a:pt x="441" y="307"/>
                  </a:lnTo>
                  <a:lnTo>
                    <a:pt x="399" y="307"/>
                  </a:lnTo>
                  <a:lnTo>
                    <a:pt x="356" y="307"/>
                  </a:lnTo>
                  <a:lnTo>
                    <a:pt x="312" y="307"/>
                  </a:lnTo>
                  <a:lnTo>
                    <a:pt x="268" y="307"/>
                  </a:lnTo>
                  <a:lnTo>
                    <a:pt x="225" y="307"/>
                  </a:lnTo>
                  <a:lnTo>
                    <a:pt x="184" y="307"/>
                  </a:lnTo>
                  <a:lnTo>
                    <a:pt x="147" y="307"/>
                  </a:lnTo>
                  <a:lnTo>
                    <a:pt x="115" y="307"/>
                  </a:lnTo>
                  <a:lnTo>
                    <a:pt x="89" y="307"/>
                  </a:lnTo>
                  <a:lnTo>
                    <a:pt x="71" y="307"/>
                  </a:lnTo>
                  <a:lnTo>
                    <a:pt x="61" y="307"/>
                  </a:lnTo>
                  <a:lnTo>
                    <a:pt x="56" y="287"/>
                  </a:lnTo>
                  <a:lnTo>
                    <a:pt x="49" y="264"/>
                  </a:lnTo>
                  <a:lnTo>
                    <a:pt x="44" y="243"/>
                  </a:lnTo>
                  <a:lnTo>
                    <a:pt x="40" y="230"/>
                  </a:lnTo>
                  <a:lnTo>
                    <a:pt x="44" y="218"/>
                  </a:lnTo>
                  <a:lnTo>
                    <a:pt x="53" y="194"/>
                  </a:lnTo>
                  <a:lnTo>
                    <a:pt x="66" y="161"/>
                  </a:lnTo>
                  <a:lnTo>
                    <a:pt x="80" y="125"/>
                  </a:lnTo>
                  <a:lnTo>
                    <a:pt x="93" y="88"/>
                  </a:lnTo>
                  <a:lnTo>
                    <a:pt x="105" y="57"/>
                  </a:lnTo>
                  <a:lnTo>
                    <a:pt x="114" y="35"/>
                  </a:lnTo>
                  <a:lnTo>
                    <a:pt x="117" y="27"/>
                  </a:lnTo>
                  <a:lnTo>
                    <a:pt x="118" y="25"/>
                  </a:lnTo>
                  <a:lnTo>
                    <a:pt x="118" y="23"/>
                  </a:lnTo>
                  <a:lnTo>
                    <a:pt x="118" y="21"/>
                  </a:lnTo>
                  <a:lnTo>
                    <a:pt x="118" y="19"/>
                  </a:lnTo>
                  <a:lnTo>
                    <a:pt x="117" y="14"/>
                  </a:lnTo>
                  <a:lnTo>
                    <a:pt x="114" y="8"/>
                  </a:lnTo>
                  <a:lnTo>
                    <a:pt x="110" y="4"/>
                  </a:lnTo>
                  <a:lnTo>
                    <a:pt x="105" y="1"/>
                  </a:lnTo>
                  <a:lnTo>
                    <a:pt x="97" y="0"/>
                  </a:lnTo>
                  <a:lnTo>
                    <a:pt x="89" y="1"/>
                  </a:lnTo>
                  <a:lnTo>
                    <a:pt x="83" y="6"/>
                  </a:lnTo>
                  <a:lnTo>
                    <a:pt x="79"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82" name="Freeform 1145">
              <a:extLst>
                <a:ext uri="{FF2B5EF4-FFF2-40B4-BE49-F238E27FC236}">
                  <a16:creationId xmlns:a16="http://schemas.microsoft.com/office/drawing/2014/main" id="{D41C27E6-57BE-4F2F-8B83-80D7D23659B8}"/>
                </a:ext>
              </a:extLst>
            </p:cNvPr>
            <p:cNvSpPr>
              <a:spLocks/>
            </p:cNvSpPr>
            <p:nvPr/>
          </p:nvSpPr>
          <p:spPr bwMode="auto">
            <a:xfrm>
              <a:off x="370" y="2993"/>
              <a:ext cx="27" cy="19"/>
            </a:xfrm>
            <a:custGeom>
              <a:avLst/>
              <a:gdLst>
                <a:gd name="T0" fmla="*/ 0 w 117"/>
                <a:gd name="T1" fmla="*/ 0 h 84"/>
                <a:gd name="T2" fmla="*/ 0 w 117"/>
                <a:gd name="T3" fmla="*/ 0 h 84"/>
                <a:gd name="T4" fmla="*/ 0 w 117"/>
                <a:gd name="T5" fmla="*/ 0 h 84"/>
                <a:gd name="T6" fmla="*/ 0 w 117"/>
                <a:gd name="T7" fmla="*/ 0 h 84"/>
                <a:gd name="T8" fmla="*/ 0 w 117"/>
                <a:gd name="T9" fmla="*/ 0 h 84"/>
                <a:gd name="T10" fmla="*/ 0 w 117"/>
                <a:gd name="T11" fmla="*/ 0 h 84"/>
                <a:gd name="T12" fmla="*/ 0 w 117"/>
                <a:gd name="T13" fmla="*/ 0 h 84"/>
                <a:gd name="T14" fmla="*/ 0 w 117"/>
                <a:gd name="T15" fmla="*/ 0 h 84"/>
                <a:gd name="T16" fmla="*/ 0 w 117"/>
                <a:gd name="T17" fmla="*/ 0 h 84"/>
                <a:gd name="T18" fmla="*/ 0 w 117"/>
                <a:gd name="T19" fmla="*/ 0 h 84"/>
                <a:gd name="T20" fmla="*/ 0 w 117"/>
                <a:gd name="T21" fmla="*/ 0 h 84"/>
                <a:gd name="T22" fmla="*/ 0 w 117"/>
                <a:gd name="T23" fmla="*/ 0 h 84"/>
                <a:gd name="T24" fmla="*/ 0 w 117"/>
                <a:gd name="T25" fmla="*/ 0 h 84"/>
                <a:gd name="T26" fmla="*/ 0 w 117"/>
                <a:gd name="T27" fmla="*/ 0 h 84"/>
                <a:gd name="T28" fmla="*/ 0 w 117"/>
                <a:gd name="T29" fmla="*/ 0 h 84"/>
                <a:gd name="T30" fmla="*/ 0 w 117"/>
                <a:gd name="T31" fmla="*/ 0 h 84"/>
                <a:gd name="T32" fmla="*/ 0 w 117"/>
                <a:gd name="T33" fmla="*/ 0 h 84"/>
                <a:gd name="T34" fmla="*/ 0 w 117"/>
                <a:gd name="T35" fmla="*/ 0 h 84"/>
                <a:gd name="T36" fmla="*/ 0 w 117"/>
                <a:gd name="T37" fmla="*/ 0 h 84"/>
                <a:gd name="T38" fmla="*/ 0 w 117"/>
                <a:gd name="T39" fmla="*/ 0 h 84"/>
                <a:gd name="T40" fmla="*/ 0 w 117"/>
                <a:gd name="T41" fmla="*/ 0 h 84"/>
                <a:gd name="T42" fmla="*/ 0 w 117"/>
                <a:gd name="T43" fmla="*/ 0 h 84"/>
                <a:gd name="T44" fmla="*/ 0 w 117"/>
                <a:gd name="T45" fmla="*/ 0 h 84"/>
                <a:gd name="T46" fmla="*/ 0 w 117"/>
                <a:gd name="T47" fmla="*/ 0 h 84"/>
                <a:gd name="T48" fmla="*/ 0 w 117"/>
                <a:gd name="T49" fmla="*/ 0 h 84"/>
                <a:gd name="T50" fmla="*/ 0 w 117"/>
                <a:gd name="T51" fmla="*/ 0 h 84"/>
                <a:gd name="T52" fmla="*/ 0 w 117"/>
                <a:gd name="T53" fmla="*/ 0 h 84"/>
                <a:gd name="T54" fmla="*/ 0 w 117"/>
                <a:gd name="T55" fmla="*/ 0 h 84"/>
                <a:gd name="T56" fmla="*/ 0 w 117"/>
                <a:gd name="T57" fmla="*/ 0 h 84"/>
                <a:gd name="T58" fmla="*/ 0 w 117"/>
                <a:gd name="T59" fmla="*/ 0 h 84"/>
                <a:gd name="T60" fmla="*/ 0 w 117"/>
                <a:gd name="T61" fmla="*/ 0 h 84"/>
                <a:gd name="T62" fmla="*/ 0 w 117"/>
                <a:gd name="T63" fmla="*/ 0 h 84"/>
                <a:gd name="T64" fmla="*/ 0 w 117"/>
                <a:gd name="T65" fmla="*/ 0 h 84"/>
                <a:gd name="T66" fmla="*/ 0 w 117"/>
                <a:gd name="T67" fmla="*/ 0 h 84"/>
                <a:gd name="T68" fmla="*/ 0 w 117"/>
                <a:gd name="T69" fmla="*/ 0 h 84"/>
                <a:gd name="T70" fmla="*/ 0 w 117"/>
                <a:gd name="T71" fmla="*/ 0 h 84"/>
                <a:gd name="T72" fmla="*/ 0 w 117"/>
                <a:gd name="T73" fmla="*/ 0 h 84"/>
                <a:gd name="T74" fmla="*/ 0 w 117"/>
                <a:gd name="T75" fmla="*/ 0 h 8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17"/>
                <a:gd name="T115" fmla="*/ 0 h 84"/>
                <a:gd name="T116" fmla="*/ 117 w 117"/>
                <a:gd name="T117" fmla="*/ 84 h 8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17" h="84">
                  <a:moveTo>
                    <a:pt x="56" y="0"/>
                  </a:moveTo>
                  <a:lnTo>
                    <a:pt x="45" y="1"/>
                  </a:lnTo>
                  <a:lnTo>
                    <a:pt x="33" y="3"/>
                  </a:lnTo>
                  <a:lnTo>
                    <a:pt x="24" y="9"/>
                  </a:lnTo>
                  <a:lnTo>
                    <a:pt x="15" y="14"/>
                  </a:lnTo>
                  <a:lnTo>
                    <a:pt x="8" y="20"/>
                  </a:lnTo>
                  <a:lnTo>
                    <a:pt x="4" y="28"/>
                  </a:lnTo>
                  <a:lnTo>
                    <a:pt x="0" y="36"/>
                  </a:lnTo>
                  <a:lnTo>
                    <a:pt x="0" y="45"/>
                  </a:lnTo>
                  <a:lnTo>
                    <a:pt x="2" y="52"/>
                  </a:lnTo>
                  <a:lnTo>
                    <a:pt x="4" y="58"/>
                  </a:lnTo>
                  <a:lnTo>
                    <a:pt x="8" y="65"/>
                  </a:lnTo>
                  <a:lnTo>
                    <a:pt x="13" y="70"/>
                  </a:lnTo>
                  <a:lnTo>
                    <a:pt x="19" y="74"/>
                  </a:lnTo>
                  <a:lnTo>
                    <a:pt x="24" y="76"/>
                  </a:lnTo>
                  <a:lnTo>
                    <a:pt x="29" y="79"/>
                  </a:lnTo>
                  <a:lnTo>
                    <a:pt x="35" y="81"/>
                  </a:lnTo>
                  <a:lnTo>
                    <a:pt x="42" y="83"/>
                  </a:lnTo>
                  <a:lnTo>
                    <a:pt x="48" y="84"/>
                  </a:lnTo>
                  <a:lnTo>
                    <a:pt x="55" y="84"/>
                  </a:lnTo>
                  <a:lnTo>
                    <a:pt x="61" y="84"/>
                  </a:lnTo>
                  <a:lnTo>
                    <a:pt x="73" y="83"/>
                  </a:lnTo>
                  <a:lnTo>
                    <a:pt x="85" y="79"/>
                  </a:lnTo>
                  <a:lnTo>
                    <a:pt x="95" y="75"/>
                  </a:lnTo>
                  <a:lnTo>
                    <a:pt x="103" y="68"/>
                  </a:lnTo>
                  <a:lnTo>
                    <a:pt x="110" y="62"/>
                  </a:lnTo>
                  <a:lnTo>
                    <a:pt x="115" y="54"/>
                  </a:lnTo>
                  <a:lnTo>
                    <a:pt x="117" y="46"/>
                  </a:lnTo>
                  <a:lnTo>
                    <a:pt x="117" y="37"/>
                  </a:lnTo>
                  <a:lnTo>
                    <a:pt x="116" y="29"/>
                  </a:lnTo>
                  <a:lnTo>
                    <a:pt x="112" y="22"/>
                  </a:lnTo>
                  <a:lnTo>
                    <a:pt x="107" y="14"/>
                  </a:lnTo>
                  <a:lnTo>
                    <a:pt x="99" y="9"/>
                  </a:lnTo>
                  <a:lnTo>
                    <a:pt x="90" y="5"/>
                  </a:lnTo>
                  <a:lnTo>
                    <a:pt x="80" y="1"/>
                  </a:lnTo>
                  <a:lnTo>
                    <a:pt x="68" y="0"/>
                  </a:lnTo>
                  <a:lnTo>
                    <a:pt x="5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83" name="Freeform 1146">
              <a:extLst>
                <a:ext uri="{FF2B5EF4-FFF2-40B4-BE49-F238E27FC236}">
                  <a16:creationId xmlns:a16="http://schemas.microsoft.com/office/drawing/2014/main" id="{B2EAB28B-A38B-413E-9985-562BF67A2F4E}"/>
                </a:ext>
              </a:extLst>
            </p:cNvPr>
            <p:cNvSpPr>
              <a:spLocks/>
            </p:cNvSpPr>
            <p:nvPr/>
          </p:nvSpPr>
          <p:spPr bwMode="auto">
            <a:xfrm>
              <a:off x="379" y="2869"/>
              <a:ext cx="39" cy="139"/>
            </a:xfrm>
            <a:custGeom>
              <a:avLst/>
              <a:gdLst>
                <a:gd name="T0" fmla="*/ 0 w 168"/>
                <a:gd name="T1" fmla="*/ 0 h 604"/>
                <a:gd name="T2" fmla="*/ 0 w 168"/>
                <a:gd name="T3" fmla="*/ 0 h 604"/>
                <a:gd name="T4" fmla="*/ 0 w 168"/>
                <a:gd name="T5" fmla="*/ 0 h 604"/>
                <a:gd name="T6" fmla="*/ 0 w 168"/>
                <a:gd name="T7" fmla="*/ 0 h 604"/>
                <a:gd name="T8" fmla="*/ 0 w 168"/>
                <a:gd name="T9" fmla="*/ 0 h 604"/>
                <a:gd name="T10" fmla="*/ 0 w 168"/>
                <a:gd name="T11" fmla="*/ 0 h 604"/>
                <a:gd name="T12" fmla="*/ 0 w 168"/>
                <a:gd name="T13" fmla="*/ 0 h 604"/>
                <a:gd name="T14" fmla="*/ 0 w 168"/>
                <a:gd name="T15" fmla="*/ 0 h 604"/>
                <a:gd name="T16" fmla="*/ 0 w 168"/>
                <a:gd name="T17" fmla="*/ 0 h 604"/>
                <a:gd name="T18" fmla="*/ 0 w 168"/>
                <a:gd name="T19" fmla="*/ 0 h 604"/>
                <a:gd name="T20" fmla="*/ 0 w 168"/>
                <a:gd name="T21" fmla="*/ 0 h 604"/>
                <a:gd name="T22" fmla="*/ 0 w 168"/>
                <a:gd name="T23" fmla="*/ 0 h 604"/>
                <a:gd name="T24" fmla="*/ 0 w 168"/>
                <a:gd name="T25" fmla="*/ 0 h 604"/>
                <a:gd name="T26" fmla="*/ 0 w 168"/>
                <a:gd name="T27" fmla="*/ 0 h 604"/>
                <a:gd name="T28" fmla="*/ 0 w 168"/>
                <a:gd name="T29" fmla="*/ 0 h 604"/>
                <a:gd name="T30" fmla="*/ 0 w 168"/>
                <a:gd name="T31" fmla="*/ 0 h 604"/>
                <a:gd name="T32" fmla="*/ 0 w 168"/>
                <a:gd name="T33" fmla="*/ 0 h 604"/>
                <a:gd name="T34" fmla="*/ 0 w 168"/>
                <a:gd name="T35" fmla="*/ 0 h 604"/>
                <a:gd name="T36" fmla="*/ 0 w 168"/>
                <a:gd name="T37" fmla="*/ 0 h 6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8"/>
                <a:gd name="T58" fmla="*/ 0 h 604"/>
                <a:gd name="T59" fmla="*/ 168 w 168"/>
                <a:gd name="T60" fmla="*/ 604 h 6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8" h="604">
                  <a:moveTo>
                    <a:pt x="129" y="14"/>
                  </a:moveTo>
                  <a:lnTo>
                    <a:pt x="0" y="579"/>
                  </a:lnTo>
                  <a:lnTo>
                    <a:pt x="0" y="587"/>
                  </a:lnTo>
                  <a:lnTo>
                    <a:pt x="4" y="594"/>
                  </a:lnTo>
                  <a:lnTo>
                    <a:pt x="9" y="600"/>
                  </a:lnTo>
                  <a:lnTo>
                    <a:pt x="16" y="604"/>
                  </a:lnTo>
                  <a:lnTo>
                    <a:pt x="24" y="604"/>
                  </a:lnTo>
                  <a:lnTo>
                    <a:pt x="30" y="601"/>
                  </a:lnTo>
                  <a:lnTo>
                    <a:pt x="35" y="596"/>
                  </a:lnTo>
                  <a:lnTo>
                    <a:pt x="39" y="588"/>
                  </a:lnTo>
                  <a:lnTo>
                    <a:pt x="168" y="23"/>
                  </a:lnTo>
                  <a:lnTo>
                    <a:pt x="168" y="16"/>
                  </a:lnTo>
                  <a:lnTo>
                    <a:pt x="166" y="9"/>
                  </a:lnTo>
                  <a:lnTo>
                    <a:pt x="160" y="4"/>
                  </a:lnTo>
                  <a:lnTo>
                    <a:pt x="152" y="0"/>
                  </a:lnTo>
                  <a:lnTo>
                    <a:pt x="145" y="0"/>
                  </a:lnTo>
                  <a:lnTo>
                    <a:pt x="138" y="3"/>
                  </a:lnTo>
                  <a:lnTo>
                    <a:pt x="133" y="8"/>
                  </a:lnTo>
                  <a:lnTo>
                    <a:pt x="129"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84" name="Freeform 1147">
              <a:extLst>
                <a:ext uri="{FF2B5EF4-FFF2-40B4-BE49-F238E27FC236}">
                  <a16:creationId xmlns:a16="http://schemas.microsoft.com/office/drawing/2014/main" id="{03434590-4B35-4422-941A-A19EC46D1A61}"/>
                </a:ext>
              </a:extLst>
            </p:cNvPr>
            <p:cNvSpPr>
              <a:spLocks/>
            </p:cNvSpPr>
            <p:nvPr/>
          </p:nvSpPr>
          <p:spPr bwMode="auto">
            <a:xfrm>
              <a:off x="337" y="2672"/>
              <a:ext cx="205" cy="206"/>
            </a:xfrm>
            <a:custGeom>
              <a:avLst/>
              <a:gdLst>
                <a:gd name="T0" fmla="*/ 0 w 894"/>
                <a:gd name="T1" fmla="*/ 0 h 895"/>
                <a:gd name="T2" fmla="*/ 0 w 894"/>
                <a:gd name="T3" fmla="*/ 0 h 895"/>
                <a:gd name="T4" fmla="*/ 0 w 894"/>
                <a:gd name="T5" fmla="*/ 0 h 895"/>
                <a:gd name="T6" fmla="*/ 0 w 894"/>
                <a:gd name="T7" fmla="*/ 0 h 895"/>
                <a:gd name="T8" fmla="*/ 0 w 894"/>
                <a:gd name="T9" fmla="*/ 0 h 895"/>
                <a:gd name="T10" fmla="*/ 0 w 894"/>
                <a:gd name="T11" fmla="*/ 0 h 895"/>
                <a:gd name="T12" fmla="*/ 0 w 894"/>
                <a:gd name="T13" fmla="*/ 0 h 895"/>
                <a:gd name="T14" fmla="*/ 0 w 894"/>
                <a:gd name="T15" fmla="*/ 0 h 895"/>
                <a:gd name="T16" fmla="*/ 0 w 894"/>
                <a:gd name="T17" fmla="*/ 0 h 895"/>
                <a:gd name="T18" fmla="*/ 0 w 894"/>
                <a:gd name="T19" fmla="*/ 0 h 895"/>
                <a:gd name="T20" fmla="*/ 0 w 894"/>
                <a:gd name="T21" fmla="*/ 0 h 895"/>
                <a:gd name="T22" fmla="*/ 0 w 894"/>
                <a:gd name="T23" fmla="*/ 0 h 895"/>
                <a:gd name="T24" fmla="*/ 0 w 894"/>
                <a:gd name="T25" fmla="*/ 0 h 895"/>
                <a:gd name="T26" fmla="*/ 0 w 894"/>
                <a:gd name="T27" fmla="*/ 0 h 895"/>
                <a:gd name="T28" fmla="*/ 0 w 894"/>
                <a:gd name="T29" fmla="*/ 0 h 895"/>
                <a:gd name="T30" fmla="*/ 0 w 894"/>
                <a:gd name="T31" fmla="*/ 0 h 895"/>
                <a:gd name="T32" fmla="*/ 0 w 894"/>
                <a:gd name="T33" fmla="*/ 0 h 895"/>
                <a:gd name="T34" fmla="*/ 0 w 894"/>
                <a:gd name="T35" fmla="*/ 0 h 895"/>
                <a:gd name="T36" fmla="*/ 0 w 894"/>
                <a:gd name="T37" fmla="*/ 0 h 895"/>
                <a:gd name="T38" fmla="*/ 0 w 894"/>
                <a:gd name="T39" fmla="*/ 0 h 895"/>
                <a:gd name="T40" fmla="*/ 0 w 894"/>
                <a:gd name="T41" fmla="*/ 0 h 895"/>
                <a:gd name="T42" fmla="*/ 0 w 894"/>
                <a:gd name="T43" fmla="*/ 0 h 895"/>
                <a:gd name="T44" fmla="*/ 0 w 894"/>
                <a:gd name="T45" fmla="*/ 0 h 895"/>
                <a:gd name="T46" fmla="*/ 0 w 894"/>
                <a:gd name="T47" fmla="*/ 0 h 895"/>
                <a:gd name="T48" fmla="*/ 0 w 894"/>
                <a:gd name="T49" fmla="*/ 0 h 895"/>
                <a:gd name="T50" fmla="*/ 0 w 894"/>
                <a:gd name="T51" fmla="*/ 0 h 895"/>
                <a:gd name="T52" fmla="*/ 0 w 894"/>
                <a:gd name="T53" fmla="*/ 0 h 895"/>
                <a:gd name="T54" fmla="*/ 0 w 894"/>
                <a:gd name="T55" fmla="*/ 0 h 895"/>
                <a:gd name="T56" fmla="*/ 0 w 894"/>
                <a:gd name="T57" fmla="*/ 0 h 895"/>
                <a:gd name="T58" fmla="*/ 0 w 894"/>
                <a:gd name="T59" fmla="*/ 0 h 895"/>
                <a:gd name="T60" fmla="*/ 0 w 894"/>
                <a:gd name="T61" fmla="*/ 0 h 895"/>
                <a:gd name="T62" fmla="*/ 0 w 894"/>
                <a:gd name="T63" fmla="*/ 0 h 895"/>
                <a:gd name="T64" fmla="*/ 0 w 894"/>
                <a:gd name="T65" fmla="*/ 0 h 895"/>
                <a:gd name="T66" fmla="*/ 0 w 894"/>
                <a:gd name="T67" fmla="*/ 0 h 895"/>
                <a:gd name="T68" fmla="*/ 0 w 894"/>
                <a:gd name="T69" fmla="*/ 0 h 895"/>
                <a:gd name="T70" fmla="*/ 0 w 894"/>
                <a:gd name="T71" fmla="*/ 0 h 895"/>
                <a:gd name="T72" fmla="*/ 0 w 894"/>
                <a:gd name="T73" fmla="*/ 0 h 895"/>
                <a:gd name="T74" fmla="*/ 0 w 894"/>
                <a:gd name="T75" fmla="*/ 0 h 895"/>
                <a:gd name="T76" fmla="*/ 0 w 894"/>
                <a:gd name="T77" fmla="*/ 0 h 895"/>
                <a:gd name="T78" fmla="*/ 0 w 894"/>
                <a:gd name="T79" fmla="*/ 0 h 895"/>
                <a:gd name="T80" fmla="*/ 0 w 894"/>
                <a:gd name="T81" fmla="*/ 0 h 895"/>
                <a:gd name="T82" fmla="*/ 0 w 894"/>
                <a:gd name="T83" fmla="*/ 0 h 895"/>
                <a:gd name="T84" fmla="*/ 0 w 894"/>
                <a:gd name="T85" fmla="*/ 0 h 895"/>
                <a:gd name="T86" fmla="*/ 0 w 894"/>
                <a:gd name="T87" fmla="*/ 0 h 895"/>
                <a:gd name="T88" fmla="*/ 0 w 894"/>
                <a:gd name="T89" fmla="*/ 0 h 895"/>
                <a:gd name="T90" fmla="*/ 0 w 894"/>
                <a:gd name="T91" fmla="*/ 0 h 895"/>
                <a:gd name="T92" fmla="*/ 0 w 894"/>
                <a:gd name="T93" fmla="*/ 0 h 895"/>
                <a:gd name="T94" fmla="*/ 0 w 894"/>
                <a:gd name="T95" fmla="*/ 0 h 8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94"/>
                <a:gd name="T145" fmla="*/ 0 h 895"/>
                <a:gd name="T146" fmla="*/ 894 w 894"/>
                <a:gd name="T147" fmla="*/ 895 h 8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94" h="895">
                  <a:moveTo>
                    <a:pt x="45" y="0"/>
                  </a:moveTo>
                  <a:lnTo>
                    <a:pt x="39" y="0"/>
                  </a:lnTo>
                  <a:lnTo>
                    <a:pt x="36" y="2"/>
                  </a:lnTo>
                  <a:lnTo>
                    <a:pt x="30" y="4"/>
                  </a:lnTo>
                  <a:lnTo>
                    <a:pt x="24" y="7"/>
                  </a:lnTo>
                  <a:lnTo>
                    <a:pt x="19" y="11"/>
                  </a:lnTo>
                  <a:lnTo>
                    <a:pt x="13" y="16"/>
                  </a:lnTo>
                  <a:lnTo>
                    <a:pt x="8" y="22"/>
                  </a:lnTo>
                  <a:lnTo>
                    <a:pt x="3" y="30"/>
                  </a:lnTo>
                  <a:lnTo>
                    <a:pt x="2" y="33"/>
                  </a:lnTo>
                  <a:lnTo>
                    <a:pt x="0" y="37"/>
                  </a:lnTo>
                  <a:lnTo>
                    <a:pt x="0" y="41"/>
                  </a:lnTo>
                  <a:lnTo>
                    <a:pt x="0" y="43"/>
                  </a:lnTo>
                  <a:lnTo>
                    <a:pt x="131" y="787"/>
                  </a:lnTo>
                  <a:lnTo>
                    <a:pt x="131" y="786"/>
                  </a:lnTo>
                  <a:lnTo>
                    <a:pt x="131" y="785"/>
                  </a:lnTo>
                  <a:lnTo>
                    <a:pt x="131" y="783"/>
                  </a:lnTo>
                  <a:lnTo>
                    <a:pt x="132" y="798"/>
                  </a:lnTo>
                  <a:lnTo>
                    <a:pt x="136" y="813"/>
                  </a:lnTo>
                  <a:lnTo>
                    <a:pt x="144" y="830"/>
                  </a:lnTo>
                  <a:lnTo>
                    <a:pt x="155" y="847"/>
                  </a:lnTo>
                  <a:lnTo>
                    <a:pt x="172" y="864"/>
                  </a:lnTo>
                  <a:lnTo>
                    <a:pt x="193" y="877"/>
                  </a:lnTo>
                  <a:lnTo>
                    <a:pt x="220" y="889"/>
                  </a:lnTo>
                  <a:lnTo>
                    <a:pt x="253" y="895"/>
                  </a:lnTo>
                  <a:lnTo>
                    <a:pt x="254" y="895"/>
                  </a:lnTo>
                  <a:lnTo>
                    <a:pt x="256" y="895"/>
                  </a:lnTo>
                  <a:lnTo>
                    <a:pt x="870" y="895"/>
                  </a:lnTo>
                  <a:lnTo>
                    <a:pt x="875" y="894"/>
                  </a:lnTo>
                  <a:lnTo>
                    <a:pt x="881" y="891"/>
                  </a:lnTo>
                  <a:lnTo>
                    <a:pt x="885" y="889"/>
                  </a:lnTo>
                  <a:lnTo>
                    <a:pt x="888" y="883"/>
                  </a:lnTo>
                  <a:lnTo>
                    <a:pt x="891" y="874"/>
                  </a:lnTo>
                  <a:lnTo>
                    <a:pt x="893" y="863"/>
                  </a:lnTo>
                  <a:lnTo>
                    <a:pt x="894" y="851"/>
                  </a:lnTo>
                  <a:lnTo>
                    <a:pt x="893" y="838"/>
                  </a:lnTo>
                  <a:lnTo>
                    <a:pt x="891" y="825"/>
                  </a:lnTo>
                  <a:lnTo>
                    <a:pt x="884" y="813"/>
                  </a:lnTo>
                  <a:lnTo>
                    <a:pt x="874" y="802"/>
                  </a:lnTo>
                  <a:lnTo>
                    <a:pt x="859" y="792"/>
                  </a:lnTo>
                  <a:lnTo>
                    <a:pt x="848" y="789"/>
                  </a:lnTo>
                  <a:lnTo>
                    <a:pt x="829" y="786"/>
                  </a:lnTo>
                  <a:lnTo>
                    <a:pt x="805" y="782"/>
                  </a:lnTo>
                  <a:lnTo>
                    <a:pt x="775" y="779"/>
                  </a:lnTo>
                  <a:lnTo>
                    <a:pt x="740" y="777"/>
                  </a:lnTo>
                  <a:lnTo>
                    <a:pt x="702" y="774"/>
                  </a:lnTo>
                  <a:lnTo>
                    <a:pt x="662" y="772"/>
                  </a:lnTo>
                  <a:lnTo>
                    <a:pt x="619" y="769"/>
                  </a:lnTo>
                  <a:lnTo>
                    <a:pt x="576" y="766"/>
                  </a:lnTo>
                  <a:lnTo>
                    <a:pt x="531" y="765"/>
                  </a:lnTo>
                  <a:lnTo>
                    <a:pt x="490" y="764"/>
                  </a:lnTo>
                  <a:lnTo>
                    <a:pt x="448" y="761"/>
                  </a:lnTo>
                  <a:lnTo>
                    <a:pt x="410" y="760"/>
                  </a:lnTo>
                  <a:lnTo>
                    <a:pt x="375" y="759"/>
                  </a:lnTo>
                  <a:lnTo>
                    <a:pt x="345" y="759"/>
                  </a:lnTo>
                  <a:lnTo>
                    <a:pt x="321" y="757"/>
                  </a:lnTo>
                  <a:lnTo>
                    <a:pt x="318" y="757"/>
                  </a:lnTo>
                  <a:lnTo>
                    <a:pt x="315" y="759"/>
                  </a:lnTo>
                  <a:lnTo>
                    <a:pt x="313" y="760"/>
                  </a:lnTo>
                  <a:lnTo>
                    <a:pt x="310" y="761"/>
                  </a:lnTo>
                  <a:lnTo>
                    <a:pt x="310" y="760"/>
                  </a:lnTo>
                  <a:lnTo>
                    <a:pt x="310" y="761"/>
                  </a:lnTo>
                  <a:lnTo>
                    <a:pt x="309" y="761"/>
                  </a:lnTo>
                  <a:lnTo>
                    <a:pt x="308" y="761"/>
                  </a:lnTo>
                  <a:lnTo>
                    <a:pt x="305" y="760"/>
                  </a:lnTo>
                  <a:lnTo>
                    <a:pt x="301" y="759"/>
                  </a:lnTo>
                  <a:lnTo>
                    <a:pt x="297" y="756"/>
                  </a:lnTo>
                  <a:lnTo>
                    <a:pt x="293" y="751"/>
                  </a:lnTo>
                  <a:lnTo>
                    <a:pt x="287" y="744"/>
                  </a:lnTo>
                  <a:lnTo>
                    <a:pt x="282" y="737"/>
                  </a:lnTo>
                  <a:lnTo>
                    <a:pt x="275" y="725"/>
                  </a:lnTo>
                  <a:lnTo>
                    <a:pt x="269" y="711"/>
                  </a:lnTo>
                  <a:lnTo>
                    <a:pt x="261" y="694"/>
                  </a:lnTo>
                  <a:lnTo>
                    <a:pt x="254" y="664"/>
                  </a:lnTo>
                  <a:lnTo>
                    <a:pt x="235" y="590"/>
                  </a:lnTo>
                  <a:lnTo>
                    <a:pt x="209" y="484"/>
                  </a:lnTo>
                  <a:lnTo>
                    <a:pt x="180" y="363"/>
                  </a:lnTo>
                  <a:lnTo>
                    <a:pt x="150" y="242"/>
                  </a:lnTo>
                  <a:lnTo>
                    <a:pt x="124" y="138"/>
                  </a:lnTo>
                  <a:lnTo>
                    <a:pt x="105" y="64"/>
                  </a:lnTo>
                  <a:lnTo>
                    <a:pt x="98" y="35"/>
                  </a:lnTo>
                  <a:lnTo>
                    <a:pt x="97" y="34"/>
                  </a:lnTo>
                  <a:lnTo>
                    <a:pt x="97" y="32"/>
                  </a:lnTo>
                  <a:lnTo>
                    <a:pt x="95" y="30"/>
                  </a:lnTo>
                  <a:lnTo>
                    <a:pt x="94" y="29"/>
                  </a:lnTo>
                  <a:lnTo>
                    <a:pt x="93" y="26"/>
                  </a:lnTo>
                  <a:lnTo>
                    <a:pt x="90" y="24"/>
                  </a:lnTo>
                  <a:lnTo>
                    <a:pt x="85" y="19"/>
                  </a:lnTo>
                  <a:lnTo>
                    <a:pt x="80" y="13"/>
                  </a:lnTo>
                  <a:lnTo>
                    <a:pt x="72" y="8"/>
                  </a:lnTo>
                  <a:lnTo>
                    <a:pt x="64" y="4"/>
                  </a:lnTo>
                  <a:lnTo>
                    <a:pt x="55" y="2"/>
                  </a:lnTo>
                  <a:lnTo>
                    <a:pt x="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85" name="Freeform 1148">
              <a:extLst>
                <a:ext uri="{FF2B5EF4-FFF2-40B4-BE49-F238E27FC236}">
                  <a16:creationId xmlns:a16="http://schemas.microsoft.com/office/drawing/2014/main" id="{59FCB038-9F1E-43F0-8A40-1CD0136CF348}"/>
                </a:ext>
              </a:extLst>
            </p:cNvPr>
            <p:cNvSpPr>
              <a:spLocks/>
            </p:cNvSpPr>
            <p:nvPr/>
          </p:nvSpPr>
          <p:spPr bwMode="auto">
            <a:xfrm>
              <a:off x="346" y="2681"/>
              <a:ext cx="187" cy="187"/>
            </a:xfrm>
            <a:custGeom>
              <a:avLst/>
              <a:gdLst>
                <a:gd name="T0" fmla="*/ 0 w 814"/>
                <a:gd name="T1" fmla="*/ 0 h 817"/>
                <a:gd name="T2" fmla="*/ 0 w 814"/>
                <a:gd name="T3" fmla="*/ 0 h 817"/>
                <a:gd name="T4" fmla="*/ 0 w 814"/>
                <a:gd name="T5" fmla="*/ 0 h 817"/>
                <a:gd name="T6" fmla="*/ 0 w 814"/>
                <a:gd name="T7" fmla="*/ 0 h 817"/>
                <a:gd name="T8" fmla="*/ 0 w 814"/>
                <a:gd name="T9" fmla="*/ 0 h 817"/>
                <a:gd name="T10" fmla="*/ 0 w 814"/>
                <a:gd name="T11" fmla="*/ 0 h 817"/>
                <a:gd name="T12" fmla="*/ 0 w 814"/>
                <a:gd name="T13" fmla="*/ 0 h 817"/>
                <a:gd name="T14" fmla="*/ 0 w 814"/>
                <a:gd name="T15" fmla="*/ 0 h 817"/>
                <a:gd name="T16" fmla="*/ 0 w 814"/>
                <a:gd name="T17" fmla="*/ 0 h 817"/>
                <a:gd name="T18" fmla="*/ 0 w 814"/>
                <a:gd name="T19" fmla="*/ 0 h 817"/>
                <a:gd name="T20" fmla="*/ 0 w 814"/>
                <a:gd name="T21" fmla="*/ 0 h 817"/>
                <a:gd name="T22" fmla="*/ 0 w 814"/>
                <a:gd name="T23" fmla="*/ 0 h 817"/>
                <a:gd name="T24" fmla="*/ 0 w 814"/>
                <a:gd name="T25" fmla="*/ 0 h 817"/>
                <a:gd name="T26" fmla="*/ 0 w 814"/>
                <a:gd name="T27" fmla="*/ 0 h 817"/>
                <a:gd name="T28" fmla="*/ 0 w 814"/>
                <a:gd name="T29" fmla="*/ 0 h 817"/>
                <a:gd name="T30" fmla="*/ 0 w 814"/>
                <a:gd name="T31" fmla="*/ 0 h 817"/>
                <a:gd name="T32" fmla="*/ 0 w 814"/>
                <a:gd name="T33" fmla="*/ 0 h 817"/>
                <a:gd name="T34" fmla="*/ 0 w 814"/>
                <a:gd name="T35" fmla="*/ 0 h 817"/>
                <a:gd name="T36" fmla="*/ 0 w 814"/>
                <a:gd name="T37" fmla="*/ 0 h 817"/>
                <a:gd name="T38" fmla="*/ 0 w 814"/>
                <a:gd name="T39" fmla="*/ 0 h 817"/>
                <a:gd name="T40" fmla="*/ 0 w 814"/>
                <a:gd name="T41" fmla="*/ 0 h 817"/>
                <a:gd name="T42" fmla="*/ 0 w 814"/>
                <a:gd name="T43" fmla="*/ 0 h 817"/>
                <a:gd name="T44" fmla="*/ 0 w 814"/>
                <a:gd name="T45" fmla="*/ 0 h 817"/>
                <a:gd name="T46" fmla="*/ 0 w 814"/>
                <a:gd name="T47" fmla="*/ 0 h 817"/>
                <a:gd name="T48" fmla="*/ 0 w 814"/>
                <a:gd name="T49" fmla="*/ 0 h 817"/>
                <a:gd name="T50" fmla="*/ 0 w 814"/>
                <a:gd name="T51" fmla="*/ 0 h 817"/>
                <a:gd name="T52" fmla="*/ 0 w 814"/>
                <a:gd name="T53" fmla="*/ 0 h 817"/>
                <a:gd name="T54" fmla="*/ 0 w 814"/>
                <a:gd name="T55" fmla="*/ 0 h 817"/>
                <a:gd name="T56" fmla="*/ 0 w 814"/>
                <a:gd name="T57" fmla="*/ 0 h 817"/>
                <a:gd name="T58" fmla="*/ 0 w 814"/>
                <a:gd name="T59" fmla="*/ 0 h 817"/>
                <a:gd name="T60" fmla="*/ 0 w 814"/>
                <a:gd name="T61" fmla="*/ 0 h 817"/>
                <a:gd name="T62" fmla="*/ 0 w 814"/>
                <a:gd name="T63" fmla="*/ 0 h 817"/>
                <a:gd name="T64" fmla="*/ 0 w 814"/>
                <a:gd name="T65" fmla="*/ 0 h 817"/>
                <a:gd name="T66" fmla="*/ 0 w 814"/>
                <a:gd name="T67" fmla="*/ 0 h 817"/>
                <a:gd name="T68" fmla="*/ 0 w 814"/>
                <a:gd name="T69" fmla="*/ 0 h 817"/>
                <a:gd name="T70" fmla="*/ 0 w 814"/>
                <a:gd name="T71" fmla="*/ 0 h 817"/>
                <a:gd name="T72" fmla="*/ 0 w 814"/>
                <a:gd name="T73" fmla="*/ 0 h 817"/>
                <a:gd name="T74" fmla="*/ 0 w 814"/>
                <a:gd name="T75" fmla="*/ 0 h 817"/>
                <a:gd name="T76" fmla="*/ 0 w 814"/>
                <a:gd name="T77" fmla="*/ 0 h 817"/>
                <a:gd name="T78" fmla="*/ 0 w 814"/>
                <a:gd name="T79" fmla="*/ 0 h 817"/>
                <a:gd name="T80" fmla="*/ 0 w 814"/>
                <a:gd name="T81" fmla="*/ 0 h 817"/>
                <a:gd name="T82" fmla="*/ 0 w 814"/>
                <a:gd name="T83" fmla="*/ 0 h 817"/>
                <a:gd name="T84" fmla="*/ 0 w 814"/>
                <a:gd name="T85" fmla="*/ 0 h 817"/>
                <a:gd name="T86" fmla="*/ 0 w 814"/>
                <a:gd name="T87" fmla="*/ 0 h 817"/>
                <a:gd name="T88" fmla="*/ 0 w 814"/>
                <a:gd name="T89" fmla="*/ 0 h 817"/>
                <a:gd name="T90" fmla="*/ 0 w 814"/>
                <a:gd name="T91" fmla="*/ 0 h 81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14"/>
                <a:gd name="T139" fmla="*/ 0 h 817"/>
                <a:gd name="T140" fmla="*/ 814 w 814"/>
                <a:gd name="T141" fmla="*/ 817 h 81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14" h="817">
                  <a:moveTo>
                    <a:pt x="5" y="0"/>
                  </a:moveTo>
                  <a:lnTo>
                    <a:pt x="9" y="2"/>
                  </a:lnTo>
                  <a:lnTo>
                    <a:pt x="13" y="3"/>
                  </a:lnTo>
                  <a:lnTo>
                    <a:pt x="15" y="7"/>
                  </a:lnTo>
                  <a:lnTo>
                    <a:pt x="19" y="11"/>
                  </a:lnTo>
                  <a:lnTo>
                    <a:pt x="27" y="42"/>
                  </a:lnTo>
                  <a:lnTo>
                    <a:pt x="45" y="117"/>
                  </a:lnTo>
                  <a:lnTo>
                    <a:pt x="71" y="221"/>
                  </a:lnTo>
                  <a:lnTo>
                    <a:pt x="101" y="341"/>
                  </a:lnTo>
                  <a:lnTo>
                    <a:pt x="131" y="461"/>
                  </a:lnTo>
                  <a:lnTo>
                    <a:pt x="157" y="564"/>
                  </a:lnTo>
                  <a:lnTo>
                    <a:pt x="175" y="638"/>
                  </a:lnTo>
                  <a:lnTo>
                    <a:pt x="182" y="665"/>
                  </a:lnTo>
                  <a:lnTo>
                    <a:pt x="182" y="666"/>
                  </a:lnTo>
                  <a:lnTo>
                    <a:pt x="182" y="668"/>
                  </a:lnTo>
                  <a:lnTo>
                    <a:pt x="190" y="686"/>
                  </a:lnTo>
                  <a:lnTo>
                    <a:pt x="198" y="703"/>
                  </a:lnTo>
                  <a:lnTo>
                    <a:pt x="207" y="717"/>
                  </a:lnTo>
                  <a:lnTo>
                    <a:pt x="216" y="729"/>
                  </a:lnTo>
                  <a:lnTo>
                    <a:pt x="224" y="739"/>
                  </a:lnTo>
                  <a:lnTo>
                    <a:pt x="233" y="748"/>
                  </a:lnTo>
                  <a:lnTo>
                    <a:pt x="243" y="755"/>
                  </a:lnTo>
                  <a:lnTo>
                    <a:pt x="252" y="759"/>
                  </a:lnTo>
                  <a:lnTo>
                    <a:pt x="263" y="761"/>
                  </a:lnTo>
                  <a:lnTo>
                    <a:pt x="270" y="761"/>
                  </a:lnTo>
                  <a:lnTo>
                    <a:pt x="278" y="760"/>
                  </a:lnTo>
                  <a:lnTo>
                    <a:pt x="283" y="759"/>
                  </a:lnTo>
                  <a:lnTo>
                    <a:pt x="328" y="760"/>
                  </a:lnTo>
                  <a:lnTo>
                    <a:pt x="371" y="761"/>
                  </a:lnTo>
                  <a:lnTo>
                    <a:pt x="415" y="763"/>
                  </a:lnTo>
                  <a:lnTo>
                    <a:pt x="458" y="765"/>
                  </a:lnTo>
                  <a:lnTo>
                    <a:pt x="501" y="766"/>
                  </a:lnTo>
                  <a:lnTo>
                    <a:pt x="542" y="768"/>
                  </a:lnTo>
                  <a:lnTo>
                    <a:pt x="581" y="770"/>
                  </a:lnTo>
                  <a:lnTo>
                    <a:pt x="619" y="772"/>
                  </a:lnTo>
                  <a:lnTo>
                    <a:pt x="654" y="774"/>
                  </a:lnTo>
                  <a:lnTo>
                    <a:pt x="687" y="777"/>
                  </a:lnTo>
                  <a:lnTo>
                    <a:pt x="716" y="778"/>
                  </a:lnTo>
                  <a:lnTo>
                    <a:pt x="742" y="781"/>
                  </a:lnTo>
                  <a:lnTo>
                    <a:pt x="762" y="782"/>
                  </a:lnTo>
                  <a:lnTo>
                    <a:pt x="781" y="785"/>
                  </a:lnTo>
                  <a:lnTo>
                    <a:pt x="792" y="786"/>
                  </a:lnTo>
                  <a:lnTo>
                    <a:pt x="800" y="789"/>
                  </a:lnTo>
                  <a:lnTo>
                    <a:pt x="807" y="794"/>
                  </a:lnTo>
                  <a:lnTo>
                    <a:pt x="812" y="800"/>
                  </a:lnTo>
                  <a:lnTo>
                    <a:pt x="813" y="805"/>
                  </a:lnTo>
                  <a:lnTo>
                    <a:pt x="814" y="812"/>
                  </a:lnTo>
                  <a:lnTo>
                    <a:pt x="814" y="813"/>
                  </a:lnTo>
                  <a:lnTo>
                    <a:pt x="814" y="815"/>
                  </a:lnTo>
                  <a:lnTo>
                    <a:pt x="813" y="816"/>
                  </a:lnTo>
                  <a:lnTo>
                    <a:pt x="813" y="817"/>
                  </a:lnTo>
                  <a:lnTo>
                    <a:pt x="801" y="817"/>
                  </a:lnTo>
                  <a:lnTo>
                    <a:pt x="779" y="817"/>
                  </a:lnTo>
                  <a:lnTo>
                    <a:pt x="748" y="817"/>
                  </a:lnTo>
                  <a:lnTo>
                    <a:pt x="708" y="817"/>
                  </a:lnTo>
                  <a:lnTo>
                    <a:pt x="662" y="817"/>
                  </a:lnTo>
                  <a:lnTo>
                    <a:pt x="613" y="817"/>
                  </a:lnTo>
                  <a:lnTo>
                    <a:pt x="559" y="817"/>
                  </a:lnTo>
                  <a:lnTo>
                    <a:pt x="505" y="817"/>
                  </a:lnTo>
                  <a:lnTo>
                    <a:pt x="451" y="817"/>
                  </a:lnTo>
                  <a:lnTo>
                    <a:pt x="399" y="817"/>
                  </a:lnTo>
                  <a:lnTo>
                    <a:pt x="350" y="817"/>
                  </a:lnTo>
                  <a:lnTo>
                    <a:pt x="307" y="817"/>
                  </a:lnTo>
                  <a:lnTo>
                    <a:pt x="270" y="817"/>
                  </a:lnTo>
                  <a:lnTo>
                    <a:pt x="242" y="817"/>
                  </a:lnTo>
                  <a:lnTo>
                    <a:pt x="222" y="817"/>
                  </a:lnTo>
                  <a:lnTo>
                    <a:pt x="216" y="817"/>
                  </a:lnTo>
                  <a:lnTo>
                    <a:pt x="188" y="812"/>
                  </a:lnTo>
                  <a:lnTo>
                    <a:pt x="168" y="803"/>
                  </a:lnTo>
                  <a:lnTo>
                    <a:pt x="152" y="791"/>
                  </a:lnTo>
                  <a:lnTo>
                    <a:pt x="142" y="779"/>
                  </a:lnTo>
                  <a:lnTo>
                    <a:pt x="135" y="768"/>
                  </a:lnTo>
                  <a:lnTo>
                    <a:pt x="131" y="757"/>
                  </a:lnTo>
                  <a:lnTo>
                    <a:pt x="130" y="750"/>
                  </a:lnTo>
                  <a:lnTo>
                    <a:pt x="130" y="744"/>
                  </a:lnTo>
                  <a:lnTo>
                    <a:pt x="130" y="743"/>
                  </a:lnTo>
                  <a:lnTo>
                    <a:pt x="129" y="743"/>
                  </a:lnTo>
                  <a:lnTo>
                    <a:pt x="129" y="742"/>
                  </a:lnTo>
                  <a:lnTo>
                    <a:pt x="123" y="711"/>
                  </a:lnTo>
                  <a:lnTo>
                    <a:pt x="109" y="629"/>
                  </a:lnTo>
                  <a:lnTo>
                    <a:pt x="88" y="513"/>
                  </a:lnTo>
                  <a:lnTo>
                    <a:pt x="65" y="380"/>
                  </a:lnTo>
                  <a:lnTo>
                    <a:pt x="41" y="246"/>
                  </a:lnTo>
                  <a:lnTo>
                    <a:pt x="21" y="128"/>
                  </a:lnTo>
                  <a:lnTo>
                    <a:pt x="6" y="42"/>
                  </a:lnTo>
                  <a:lnTo>
                    <a:pt x="0" y="6"/>
                  </a:lnTo>
                  <a:lnTo>
                    <a:pt x="1" y="4"/>
                  </a:lnTo>
                  <a:lnTo>
                    <a:pt x="4" y="2"/>
                  </a:lnTo>
                  <a:lnTo>
                    <a:pt x="5"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86" name="Freeform 1149">
              <a:extLst>
                <a:ext uri="{FF2B5EF4-FFF2-40B4-BE49-F238E27FC236}">
                  <a16:creationId xmlns:a16="http://schemas.microsoft.com/office/drawing/2014/main" id="{727B74E0-E3FD-4985-BE5D-CA4CED0EAAF7}"/>
                </a:ext>
              </a:extLst>
            </p:cNvPr>
            <p:cNvSpPr>
              <a:spLocks/>
            </p:cNvSpPr>
            <p:nvPr/>
          </p:nvSpPr>
          <p:spPr bwMode="auto">
            <a:xfrm>
              <a:off x="733" y="2743"/>
              <a:ext cx="70" cy="263"/>
            </a:xfrm>
            <a:custGeom>
              <a:avLst/>
              <a:gdLst>
                <a:gd name="T0" fmla="*/ 0 w 306"/>
                <a:gd name="T1" fmla="*/ 0 h 1144"/>
                <a:gd name="T2" fmla="*/ 0 w 306"/>
                <a:gd name="T3" fmla="*/ 0 h 1144"/>
                <a:gd name="T4" fmla="*/ 0 w 306"/>
                <a:gd name="T5" fmla="*/ 0 h 1144"/>
                <a:gd name="T6" fmla="*/ 0 w 306"/>
                <a:gd name="T7" fmla="*/ 0 h 1144"/>
                <a:gd name="T8" fmla="*/ 0 w 306"/>
                <a:gd name="T9" fmla="*/ 0 h 1144"/>
                <a:gd name="T10" fmla="*/ 0 w 306"/>
                <a:gd name="T11" fmla="*/ 0 h 1144"/>
                <a:gd name="T12" fmla="*/ 0 w 306"/>
                <a:gd name="T13" fmla="*/ 0 h 1144"/>
                <a:gd name="T14" fmla="*/ 0 w 306"/>
                <a:gd name="T15" fmla="*/ 0 h 1144"/>
                <a:gd name="T16" fmla="*/ 0 w 306"/>
                <a:gd name="T17" fmla="*/ 0 h 1144"/>
                <a:gd name="T18" fmla="*/ 0 w 306"/>
                <a:gd name="T19" fmla="*/ 0 h 1144"/>
                <a:gd name="T20" fmla="*/ 0 w 306"/>
                <a:gd name="T21" fmla="*/ 0 h 1144"/>
                <a:gd name="T22" fmla="*/ 0 w 306"/>
                <a:gd name="T23" fmla="*/ 0 h 1144"/>
                <a:gd name="T24" fmla="*/ 0 w 306"/>
                <a:gd name="T25" fmla="*/ 0 h 1144"/>
                <a:gd name="T26" fmla="*/ 0 w 306"/>
                <a:gd name="T27" fmla="*/ 0 h 1144"/>
                <a:gd name="T28" fmla="*/ 0 w 306"/>
                <a:gd name="T29" fmla="*/ 0 h 1144"/>
                <a:gd name="T30" fmla="*/ 0 w 306"/>
                <a:gd name="T31" fmla="*/ 0 h 1144"/>
                <a:gd name="T32" fmla="*/ 0 w 306"/>
                <a:gd name="T33" fmla="*/ 0 h 1144"/>
                <a:gd name="T34" fmla="*/ 0 w 306"/>
                <a:gd name="T35" fmla="*/ 0 h 1144"/>
                <a:gd name="T36" fmla="*/ 0 w 306"/>
                <a:gd name="T37" fmla="*/ 0 h 1144"/>
                <a:gd name="T38" fmla="*/ 0 w 306"/>
                <a:gd name="T39" fmla="*/ 0 h 1144"/>
                <a:gd name="T40" fmla="*/ 0 w 306"/>
                <a:gd name="T41" fmla="*/ 0 h 1144"/>
                <a:gd name="T42" fmla="*/ 0 w 306"/>
                <a:gd name="T43" fmla="*/ 0 h 1144"/>
                <a:gd name="T44" fmla="*/ 0 w 306"/>
                <a:gd name="T45" fmla="*/ 0 h 1144"/>
                <a:gd name="T46" fmla="*/ 0 w 306"/>
                <a:gd name="T47" fmla="*/ 0 h 1144"/>
                <a:gd name="T48" fmla="*/ 0 w 306"/>
                <a:gd name="T49" fmla="*/ 0 h 1144"/>
                <a:gd name="T50" fmla="*/ 0 w 306"/>
                <a:gd name="T51" fmla="*/ 0 h 1144"/>
                <a:gd name="T52" fmla="*/ 0 w 306"/>
                <a:gd name="T53" fmla="*/ 0 h 1144"/>
                <a:gd name="T54" fmla="*/ 0 w 306"/>
                <a:gd name="T55" fmla="*/ 0 h 1144"/>
                <a:gd name="T56" fmla="*/ 0 w 306"/>
                <a:gd name="T57" fmla="*/ 0 h 1144"/>
                <a:gd name="T58" fmla="*/ 0 w 306"/>
                <a:gd name="T59" fmla="*/ 0 h 1144"/>
                <a:gd name="T60" fmla="*/ 0 w 306"/>
                <a:gd name="T61" fmla="*/ 0 h 1144"/>
                <a:gd name="T62" fmla="*/ 0 w 306"/>
                <a:gd name="T63" fmla="*/ 0 h 1144"/>
                <a:gd name="T64" fmla="*/ 0 w 306"/>
                <a:gd name="T65" fmla="*/ 0 h 1144"/>
                <a:gd name="T66" fmla="*/ 0 w 306"/>
                <a:gd name="T67" fmla="*/ 0 h 1144"/>
                <a:gd name="T68" fmla="*/ 0 w 306"/>
                <a:gd name="T69" fmla="*/ 0 h 1144"/>
                <a:gd name="T70" fmla="*/ 0 w 306"/>
                <a:gd name="T71" fmla="*/ 0 h 1144"/>
                <a:gd name="T72" fmla="*/ 0 w 306"/>
                <a:gd name="T73" fmla="*/ 0 h 1144"/>
                <a:gd name="T74" fmla="*/ 0 w 306"/>
                <a:gd name="T75" fmla="*/ 0 h 1144"/>
                <a:gd name="T76" fmla="*/ 0 w 306"/>
                <a:gd name="T77" fmla="*/ 0 h 1144"/>
                <a:gd name="T78" fmla="*/ 0 w 306"/>
                <a:gd name="T79" fmla="*/ 0 h 1144"/>
                <a:gd name="T80" fmla="*/ 0 w 306"/>
                <a:gd name="T81" fmla="*/ 0 h 1144"/>
                <a:gd name="T82" fmla="*/ 0 w 306"/>
                <a:gd name="T83" fmla="*/ 0 h 1144"/>
                <a:gd name="T84" fmla="*/ 0 w 306"/>
                <a:gd name="T85" fmla="*/ 0 h 1144"/>
                <a:gd name="T86" fmla="*/ 0 w 306"/>
                <a:gd name="T87" fmla="*/ 0 h 1144"/>
                <a:gd name="T88" fmla="*/ 0 w 306"/>
                <a:gd name="T89" fmla="*/ 0 h 1144"/>
                <a:gd name="T90" fmla="*/ 0 w 306"/>
                <a:gd name="T91" fmla="*/ 0 h 1144"/>
                <a:gd name="T92" fmla="*/ 0 w 306"/>
                <a:gd name="T93" fmla="*/ 0 h 1144"/>
                <a:gd name="T94" fmla="*/ 0 w 306"/>
                <a:gd name="T95" fmla="*/ 0 h 1144"/>
                <a:gd name="T96" fmla="*/ 0 w 306"/>
                <a:gd name="T97" fmla="*/ 0 h 114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6"/>
                <a:gd name="T148" fmla="*/ 0 h 1144"/>
                <a:gd name="T149" fmla="*/ 306 w 306"/>
                <a:gd name="T150" fmla="*/ 1144 h 114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6" h="1144">
                  <a:moveTo>
                    <a:pt x="2" y="14"/>
                  </a:moveTo>
                  <a:lnTo>
                    <a:pt x="0" y="22"/>
                  </a:lnTo>
                  <a:lnTo>
                    <a:pt x="2" y="29"/>
                  </a:lnTo>
                  <a:lnTo>
                    <a:pt x="7" y="35"/>
                  </a:lnTo>
                  <a:lnTo>
                    <a:pt x="13" y="39"/>
                  </a:lnTo>
                  <a:lnTo>
                    <a:pt x="29" y="44"/>
                  </a:lnTo>
                  <a:lnTo>
                    <a:pt x="46" y="51"/>
                  </a:lnTo>
                  <a:lnTo>
                    <a:pt x="63" y="58"/>
                  </a:lnTo>
                  <a:lnTo>
                    <a:pt x="80" y="66"/>
                  </a:lnTo>
                  <a:lnTo>
                    <a:pt x="94" y="75"/>
                  </a:lnTo>
                  <a:lnTo>
                    <a:pt x="107" y="84"/>
                  </a:lnTo>
                  <a:lnTo>
                    <a:pt x="116" y="94"/>
                  </a:lnTo>
                  <a:lnTo>
                    <a:pt x="121" y="103"/>
                  </a:lnTo>
                  <a:lnTo>
                    <a:pt x="128" y="139"/>
                  </a:lnTo>
                  <a:lnTo>
                    <a:pt x="139" y="220"/>
                  </a:lnTo>
                  <a:lnTo>
                    <a:pt x="156" y="335"/>
                  </a:lnTo>
                  <a:lnTo>
                    <a:pt x="177" y="479"/>
                  </a:lnTo>
                  <a:lnTo>
                    <a:pt x="199" y="637"/>
                  </a:lnTo>
                  <a:lnTo>
                    <a:pt x="223" y="805"/>
                  </a:lnTo>
                  <a:lnTo>
                    <a:pt x="246" y="971"/>
                  </a:lnTo>
                  <a:lnTo>
                    <a:pt x="267" y="1129"/>
                  </a:lnTo>
                  <a:lnTo>
                    <a:pt x="270" y="1137"/>
                  </a:lnTo>
                  <a:lnTo>
                    <a:pt x="275" y="1142"/>
                  </a:lnTo>
                  <a:lnTo>
                    <a:pt x="281" y="1144"/>
                  </a:lnTo>
                  <a:lnTo>
                    <a:pt x="289" y="1144"/>
                  </a:lnTo>
                  <a:lnTo>
                    <a:pt x="297" y="1142"/>
                  </a:lnTo>
                  <a:lnTo>
                    <a:pt x="303" y="1137"/>
                  </a:lnTo>
                  <a:lnTo>
                    <a:pt x="306" y="1130"/>
                  </a:lnTo>
                  <a:lnTo>
                    <a:pt x="306" y="1122"/>
                  </a:lnTo>
                  <a:lnTo>
                    <a:pt x="297" y="1051"/>
                  </a:lnTo>
                  <a:lnTo>
                    <a:pt x="279" y="925"/>
                  </a:lnTo>
                  <a:lnTo>
                    <a:pt x="257" y="763"/>
                  </a:lnTo>
                  <a:lnTo>
                    <a:pt x="232" y="585"/>
                  </a:lnTo>
                  <a:lnTo>
                    <a:pt x="207" y="410"/>
                  </a:lnTo>
                  <a:lnTo>
                    <a:pt x="185" y="256"/>
                  </a:lnTo>
                  <a:lnTo>
                    <a:pt x="168" y="144"/>
                  </a:lnTo>
                  <a:lnTo>
                    <a:pt x="159" y="92"/>
                  </a:lnTo>
                  <a:lnTo>
                    <a:pt x="150" y="74"/>
                  </a:lnTo>
                  <a:lnTo>
                    <a:pt x="136" y="57"/>
                  </a:lnTo>
                  <a:lnTo>
                    <a:pt x="116" y="43"/>
                  </a:lnTo>
                  <a:lnTo>
                    <a:pt x="95" y="30"/>
                  </a:lnTo>
                  <a:lnTo>
                    <a:pt x="73" y="19"/>
                  </a:lnTo>
                  <a:lnTo>
                    <a:pt x="54" y="12"/>
                  </a:lnTo>
                  <a:lnTo>
                    <a:pt x="37" y="5"/>
                  </a:lnTo>
                  <a:lnTo>
                    <a:pt x="26" y="1"/>
                  </a:lnTo>
                  <a:lnTo>
                    <a:pt x="18" y="0"/>
                  </a:lnTo>
                  <a:lnTo>
                    <a:pt x="11" y="3"/>
                  </a:lnTo>
                  <a:lnTo>
                    <a:pt x="5" y="8"/>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87" name="Freeform 1150">
              <a:extLst>
                <a:ext uri="{FF2B5EF4-FFF2-40B4-BE49-F238E27FC236}">
                  <a16:creationId xmlns:a16="http://schemas.microsoft.com/office/drawing/2014/main" id="{5B50861A-93ED-48AA-A696-188ACE0AA5F4}"/>
                </a:ext>
              </a:extLst>
            </p:cNvPr>
            <p:cNvSpPr>
              <a:spLocks/>
            </p:cNvSpPr>
            <p:nvPr/>
          </p:nvSpPr>
          <p:spPr bwMode="auto">
            <a:xfrm>
              <a:off x="678" y="2744"/>
              <a:ext cx="34" cy="260"/>
            </a:xfrm>
            <a:custGeom>
              <a:avLst/>
              <a:gdLst>
                <a:gd name="T0" fmla="*/ 0 w 151"/>
                <a:gd name="T1" fmla="*/ 0 h 1135"/>
                <a:gd name="T2" fmla="*/ 0 w 151"/>
                <a:gd name="T3" fmla="*/ 0 h 1135"/>
                <a:gd name="T4" fmla="*/ 0 w 151"/>
                <a:gd name="T5" fmla="*/ 0 h 1135"/>
                <a:gd name="T6" fmla="*/ 0 w 151"/>
                <a:gd name="T7" fmla="*/ 0 h 1135"/>
                <a:gd name="T8" fmla="*/ 0 w 151"/>
                <a:gd name="T9" fmla="*/ 0 h 1135"/>
                <a:gd name="T10" fmla="*/ 0 w 151"/>
                <a:gd name="T11" fmla="*/ 0 h 1135"/>
                <a:gd name="T12" fmla="*/ 0 w 151"/>
                <a:gd name="T13" fmla="*/ 0 h 1135"/>
                <a:gd name="T14" fmla="*/ 0 w 151"/>
                <a:gd name="T15" fmla="*/ 0 h 1135"/>
                <a:gd name="T16" fmla="*/ 0 w 151"/>
                <a:gd name="T17" fmla="*/ 0 h 1135"/>
                <a:gd name="T18" fmla="*/ 0 w 151"/>
                <a:gd name="T19" fmla="*/ 0 h 1135"/>
                <a:gd name="T20" fmla="*/ 0 w 151"/>
                <a:gd name="T21" fmla="*/ 0 h 1135"/>
                <a:gd name="T22" fmla="*/ 0 w 151"/>
                <a:gd name="T23" fmla="*/ 0 h 1135"/>
                <a:gd name="T24" fmla="*/ 0 w 151"/>
                <a:gd name="T25" fmla="*/ 0 h 1135"/>
                <a:gd name="T26" fmla="*/ 0 w 151"/>
                <a:gd name="T27" fmla="*/ 0 h 1135"/>
                <a:gd name="T28" fmla="*/ 0 w 151"/>
                <a:gd name="T29" fmla="*/ 0 h 1135"/>
                <a:gd name="T30" fmla="*/ 0 w 151"/>
                <a:gd name="T31" fmla="*/ 0 h 1135"/>
                <a:gd name="T32" fmla="*/ 0 w 151"/>
                <a:gd name="T33" fmla="*/ 0 h 1135"/>
                <a:gd name="T34" fmla="*/ 0 w 151"/>
                <a:gd name="T35" fmla="*/ 0 h 1135"/>
                <a:gd name="T36" fmla="*/ 0 w 151"/>
                <a:gd name="T37" fmla="*/ 0 h 1135"/>
                <a:gd name="T38" fmla="*/ 0 w 151"/>
                <a:gd name="T39" fmla="*/ 0 h 1135"/>
                <a:gd name="T40" fmla="*/ 0 w 151"/>
                <a:gd name="T41" fmla="*/ 0 h 1135"/>
                <a:gd name="T42" fmla="*/ 0 w 151"/>
                <a:gd name="T43" fmla="*/ 0 h 1135"/>
                <a:gd name="T44" fmla="*/ 0 w 151"/>
                <a:gd name="T45" fmla="*/ 0 h 1135"/>
                <a:gd name="T46" fmla="*/ 0 w 151"/>
                <a:gd name="T47" fmla="*/ 0 h 1135"/>
                <a:gd name="T48" fmla="*/ 0 w 151"/>
                <a:gd name="T49" fmla="*/ 0 h 1135"/>
                <a:gd name="T50" fmla="*/ 0 w 151"/>
                <a:gd name="T51" fmla="*/ 0 h 1135"/>
                <a:gd name="T52" fmla="*/ 0 w 151"/>
                <a:gd name="T53" fmla="*/ 0 h 1135"/>
                <a:gd name="T54" fmla="*/ 0 w 151"/>
                <a:gd name="T55" fmla="*/ 0 h 1135"/>
                <a:gd name="T56" fmla="*/ 0 w 151"/>
                <a:gd name="T57" fmla="*/ 0 h 1135"/>
                <a:gd name="T58" fmla="*/ 0 w 151"/>
                <a:gd name="T59" fmla="*/ 0 h 1135"/>
                <a:gd name="T60" fmla="*/ 0 w 151"/>
                <a:gd name="T61" fmla="*/ 0 h 1135"/>
                <a:gd name="T62" fmla="*/ 0 w 151"/>
                <a:gd name="T63" fmla="*/ 0 h 1135"/>
                <a:gd name="T64" fmla="*/ 0 w 151"/>
                <a:gd name="T65" fmla="*/ 0 h 1135"/>
                <a:gd name="T66" fmla="*/ 0 w 151"/>
                <a:gd name="T67" fmla="*/ 0 h 1135"/>
                <a:gd name="T68" fmla="*/ 0 w 151"/>
                <a:gd name="T69" fmla="*/ 0 h 1135"/>
                <a:gd name="T70" fmla="*/ 0 w 151"/>
                <a:gd name="T71" fmla="*/ 0 h 1135"/>
                <a:gd name="T72" fmla="*/ 0 w 151"/>
                <a:gd name="T73" fmla="*/ 0 h 1135"/>
                <a:gd name="T74" fmla="*/ 0 w 151"/>
                <a:gd name="T75" fmla="*/ 0 h 1135"/>
                <a:gd name="T76" fmla="*/ 0 w 151"/>
                <a:gd name="T77" fmla="*/ 0 h 1135"/>
                <a:gd name="T78" fmla="*/ 0 w 151"/>
                <a:gd name="T79" fmla="*/ 0 h 1135"/>
                <a:gd name="T80" fmla="*/ 0 w 151"/>
                <a:gd name="T81" fmla="*/ 0 h 113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51"/>
                <a:gd name="T124" fmla="*/ 0 h 1135"/>
                <a:gd name="T125" fmla="*/ 151 w 151"/>
                <a:gd name="T126" fmla="*/ 1135 h 113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51" h="1135">
                  <a:moveTo>
                    <a:pt x="121" y="2"/>
                  </a:moveTo>
                  <a:lnTo>
                    <a:pt x="111" y="7"/>
                  </a:lnTo>
                  <a:lnTo>
                    <a:pt x="96" y="16"/>
                  </a:lnTo>
                  <a:lnTo>
                    <a:pt x="78" y="28"/>
                  </a:lnTo>
                  <a:lnTo>
                    <a:pt x="59" y="42"/>
                  </a:lnTo>
                  <a:lnTo>
                    <a:pt x="41" y="59"/>
                  </a:lnTo>
                  <a:lnTo>
                    <a:pt x="24" y="78"/>
                  </a:lnTo>
                  <a:lnTo>
                    <a:pt x="12" y="96"/>
                  </a:lnTo>
                  <a:lnTo>
                    <a:pt x="7" y="115"/>
                  </a:lnTo>
                  <a:lnTo>
                    <a:pt x="4" y="284"/>
                  </a:lnTo>
                  <a:lnTo>
                    <a:pt x="3" y="617"/>
                  </a:lnTo>
                  <a:lnTo>
                    <a:pt x="1" y="949"/>
                  </a:lnTo>
                  <a:lnTo>
                    <a:pt x="0" y="1115"/>
                  </a:lnTo>
                  <a:lnTo>
                    <a:pt x="1" y="1123"/>
                  </a:lnTo>
                  <a:lnTo>
                    <a:pt x="7" y="1130"/>
                  </a:lnTo>
                  <a:lnTo>
                    <a:pt x="12" y="1134"/>
                  </a:lnTo>
                  <a:lnTo>
                    <a:pt x="20" y="1135"/>
                  </a:lnTo>
                  <a:lnTo>
                    <a:pt x="28" y="1134"/>
                  </a:lnTo>
                  <a:lnTo>
                    <a:pt x="34" y="1130"/>
                  </a:lnTo>
                  <a:lnTo>
                    <a:pt x="39" y="1123"/>
                  </a:lnTo>
                  <a:lnTo>
                    <a:pt x="41" y="1115"/>
                  </a:lnTo>
                  <a:lnTo>
                    <a:pt x="41" y="825"/>
                  </a:lnTo>
                  <a:lnTo>
                    <a:pt x="42" y="507"/>
                  </a:lnTo>
                  <a:lnTo>
                    <a:pt x="44" y="243"/>
                  </a:lnTo>
                  <a:lnTo>
                    <a:pt x="46" y="119"/>
                  </a:lnTo>
                  <a:lnTo>
                    <a:pt x="50" y="110"/>
                  </a:lnTo>
                  <a:lnTo>
                    <a:pt x="56" y="100"/>
                  </a:lnTo>
                  <a:lnTo>
                    <a:pt x="68" y="88"/>
                  </a:lnTo>
                  <a:lnTo>
                    <a:pt x="81" y="76"/>
                  </a:lnTo>
                  <a:lnTo>
                    <a:pt x="95" y="65"/>
                  </a:lnTo>
                  <a:lnTo>
                    <a:pt x="111" y="54"/>
                  </a:lnTo>
                  <a:lnTo>
                    <a:pt x="126" y="45"/>
                  </a:lnTo>
                  <a:lnTo>
                    <a:pt x="141" y="37"/>
                  </a:lnTo>
                  <a:lnTo>
                    <a:pt x="146" y="32"/>
                  </a:lnTo>
                  <a:lnTo>
                    <a:pt x="150" y="24"/>
                  </a:lnTo>
                  <a:lnTo>
                    <a:pt x="151" y="18"/>
                  </a:lnTo>
                  <a:lnTo>
                    <a:pt x="149" y="10"/>
                  </a:lnTo>
                  <a:lnTo>
                    <a:pt x="143" y="3"/>
                  </a:lnTo>
                  <a:lnTo>
                    <a:pt x="137" y="0"/>
                  </a:lnTo>
                  <a:lnTo>
                    <a:pt x="129" y="0"/>
                  </a:lnTo>
                  <a:lnTo>
                    <a:pt x="12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88" name="Freeform 1151">
              <a:extLst>
                <a:ext uri="{FF2B5EF4-FFF2-40B4-BE49-F238E27FC236}">
                  <a16:creationId xmlns:a16="http://schemas.microsoft.com/office/drawing/2014/main" id="{4EC2C632-63C2-4610-ABB7-979837622682}"/>
                </a:ext>
              </a:extLst>
            </p:cNvPr>
            <p:cNvSpPr>
              <a:spLocks/>
            </p:cNvSpPr>
            <p:nvPr/>
          </p:nvSpPr>
          <p:spPr bwMode="auto">
            <a:xfrm>
              <a:off x="485" y="2725"/>
              <a:ext cx="313" cy="71"/>
            </a:xfrm>
            <a:custGeom>
              <a:avLst/>
              <a:gdLst>
                <a:gd name="T0" fmla="*/ 0 w 1367"/>
                <a:gd name="T1" fmla="*/ 0 h 308"/>
                <a:gd name="T2" fmla="*/ 0 w 1367"/>
                <a:gd name="T3" fmla="*/ 0 h 308"/>
                <a:gd name="T4" fmla="*/ 0 w 1367"/>
                <a:gd name="T5" fmla="*/ 0 h 308"/>
                <a:gd name="T6" fmla="*/ 0 w 1367"/>
                <a:gd name="T7" fmla="*/ 0 h 308"/>
                <a:gd name="T8" fmla="*/ 0 w 1367"/>
                <a:gd name="T9" fmla="*/ 0 h 308"/>
                <a:gd name="T10" fmla="*/ 0 w 1367"/>
                <a:gd name="T11" fmla="*/ 0 h 308"/>
                <a:gd name="T12" fmla="*/ 0 w 1367"/>
                <a:gd name="T13" fmla="*/ 0 h 308"/>
                <a:gd name="T14" fmla="*/ 0 w 1367"/>
                <a:gd name="T15" fmla="*/ 0 h 308"/>
                <a:gd name="T16" fmla="*/ 0 w 1367"/>
                <a:gd name="T17" fmla="*/ 0 h 308"/>
                <a:gd name="T18" fmla="*/ 0 w 1367"/>
                <a:gd name="T19" fmla="*/ 0 h 308"/>
                <a:gd name="T20" fmla="*/ 0 w 1367"/>
                <a:gd name="T21" fmla="*/ 0 h 308"/>
                <a:gd name="T22" fmla="*/ 0 w 1367"/>
                <a:gd name="T23" fmla="*/ 0 h 308"/>
                <a:gd name="T24" fmla="*/ 0 w 1367"/>
                <a:gd name="T25" fmla="*/ 0 h 308"/>
                <a:gd name="T26" fmla="*/ 0 w 1367"/>
                <a:gd name="T27" fmla="*/ 0 h 308"/>
                <a:gd name="T28" fmla="*/ 0 w 1367"/>
                <a:gd name="T29" fmla="*/ 0 h 308"/>
                <a:gd name="T30" fmla="*/ 0 w 1367"/>
                <a:gd name="T31" fmla="*/ 0 h 308"/>
                <a:gd name="T32" fmla="*/ 0 w 1367"/>
                <a:gd name="T33" fmla="*/ 0 h 308"/>
                <a:gd name="T34" fmla="*/ 0 w 1367"/>
                <a:gd name="T35" fmla="*/ 0 h 308"/>
                <a:gd name="T36" fmla="*/ 0 w 1367"/>
                <a:gd name="T37" fmla="*/ 0 h 308"/>
                <a:gd name="T38" fmla="*/ 0 w 1367"/>
                <a:gd name="T39" fmla="*/ 0 h 308"/>
                <a:gd name="T40" fmla="*/ 0 w 1367"/>
                <a:gd name="T41" fmla="*/ 0 h 308"/>
                <a:gd name="T42" fmla="*/ 0 w 1367"/>
                <a:gd name="T43" fmla="*/ 0 h 308"/>
                <a:gd name="T44" fmla="*/ 0 w 1367"/>
                <a:gd name="T45" fmla="*/ 0 h 308"/>
                <a:gd name="T46" fmla="*/ 0 w 1367"/>
                <a:gd name="T47" fmla="*/ 0 h 308"/>
                <a:gd name="T48" fmla="*/ 0 w 1367"/>
                <a:gd name="T49" fmla="*/ 0 h 308"/>
                <a:gd name="T50" fmla="*/ 0 w 1367"/>
                <a:gd name="T51" fmla="*/ 0 h 308"/>
                <a:gd name="T52" fmla="*/ 0 w 1367"/>
                <a:gd name="T53" fmla="*/ 0 h 308"/>
                <a:gd name="T54" fmla="*/ 0 w 1367"/>
                <a:gd name="T55" fmla="*/ 0 h 308"/>
                <a:gd name="T56" fmla="*/ 0 w 1367"/>
                <a:gd name="T57" fmla="*/ 0 h 308"/>
                <a:gd name="T58" fmla="*/ 0 w 1367"/>
                <a:gd name="T59" fmla="*/ 0 h 308"/>
                <a:gd name="T60" fmla="*/ 0 w 1367"/>
                <a:gd name="T61" fmla="*/ 0 h 308"/>
                <a:gd name="T62" fmla="*/ 0 w 1367"/>
                <a:gd name="T63" fmla="*/ 0 h 308"/>
                <a:gd name="T64" fmla="*/ 0 w 1367"/>
                <a:gd name="T65" fmla="*/ 0 h 308"/>
                <a:gd name="T66" fmla="*/ 0 w 1367"/>
                <a:gd name="T67" fmla="*/ 0 h 308"/>
                <a:gd name="T68" fmla="*/ 0 w 1367"/>
                <a:gd name="T69" fmla="*/ 0 h 308"/>
                <a:gd name="T70" fmla="*/ 0 w 1367"/>
                <a:gd name="T71" fmla="*/ 0 h 308"/>
                <a:gd name="T72" fmla="*/ 0 w 1367"/>
                <a:gd name="T73" fmla="*/ 0 h 308"/>
                <a:gd name="T74" fmla="*/ 0 w 1367"/>
                <a:gd name="T75" fmla="*/ 0 h 308"/>
                <a:gd name="T76" fmla="*/ 0 w 1367"/>
                <a:gd name="T77" fmla="*/ 0 h 308"/>
                <a:gd name="T78" fmla="*/ 0 w 1367"/>
                <a:gd name="T79" fmla="*/ 0 h 308"/>
                <a:gd name="T80" fmla="*/ 0 w 1367"/>
                <a:gd name="T81" fmla="*/ 0 h 308"/>
                <a:gd name="T82" fmla="*/ 0 w 1367"/>
                <a:gd name="T83" fmla="*/ 0 h 308"/>
                <a:gd name="T84" fmla="*/ 0 w 1367"/>
                <a:gd name="T85" fmla="*/ 0 h 3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67"/>
                <a:gd name="T130" fmla="*/ 0 h 308"/>
                <a:gd name="T131" fmla="*/ 1367 w 1367"/>
                <a:gd name="T132" fmla="*/ 308 h 3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67" h="308">
                  <a:moveTo>
                    <a:pt x="1310" y="0"/>
                  </a:moveTo>
                  <a:lnTo>
                    <a:pt x="39" y="199"/>
                  </a:lnTo>
                  <a:lnTo>
                    <a:pt x="36" y="200"/>
                  </a:lnTo>
                  <a:lnTo>
                    <a:pt x="33" y="201"/>
                  </a:lnTo>
                  <a:lnTo>
                    <a:pt x="31" y="203"/>
                  </a:lnTo>
                  <a:lnTo>
                    <a:pt x="28" y="205"/>
                  </a:lnTo>
                  <a:lnTo>
                    <a:pt x="13" y="224"/>
                  </a:lnTo>
                  <a:lnTo>
                    <a:pt x="3" y="240"/>
                  </a:lnTo>
                  <a:lnTo>
                    <a:pt x="0" y="257"/>
                  </a:lnTo>
                  <a:lnTo>
                    <a:pt x="1" y="273"/>
                  </a:lnTo>
                  <a:lnTo>
                    <a:pt x="6" y="283"/>
                  </a:lnTo>
                  <a:lnTo>
                    <a:pt x="14" y="291"/>
                  </a:lnTo>
                  <a:lnTo>
                    <a:pt x="23" y="298"/>
                  </a:lnTo>
                  <a:lnTo>
                    <a:pt x="32" y="302"/>
                  </a:lnTo>
                  <a:lnTo>
                    <a:pt x="41" y="306"/>
                  </a:lnTo>
                  <a:lnTo>
                    <a:pt x="49" y="307"/>
                  </a:lnTo>
                  <a:lnTo>
                    <a:pt x="54" y="308"/>
                  </a:lnTo>
                  <a:lnTo>
                    <a:pt x="58" y="308"/>
                  </a:lnTo>
                  <a:lnTo>
                    <a:pt x="59" y="308"/>
                  </a:lnTo>
                  <a:lnTo>
                    <a:pt x="61" y="308"/>
                  </a:lnTo>
                  <a:lnTo>
                    <a:pt x="62" y="308"/>
                  </a:lnTo>
                  <a:lnTo>
                    <a:pt x="63" y="308"/>
                  </a:lnTo>
                  <a:lnTo>
                    <a:pt x="1335" y="99"/>
                  </a:lnTo>
                  <a:lnTo>
                    <a:pt x="1337" y="99"/>
                  </a:lnTo>
                  <a:lnTo>
                    <a:pt x="1340" y="97"/>
                  </a:lnTo>
                  <a:lnTo>
                    <a:pt x="1343" y="95"/>
                  </a:lnTo>
                  <a:lnTo>
                    <a:pt x="1345" y="94"/>
                  </a:lnTo>
                  <a:lnTo>
                    <a:pt x="1357" y="81"/>
                  </a:lnTo>
                  <a:lnTo>
                    <a:pt x="1363" y="67"/>
                  </a:lnTo>
                  <a:lnTo>
                    <a:pt x="1367" y="53"/>
                  </a:lnTo>
                  <a:lnTo>
                    <a:pt x="1366" y="40"/>
                  </a:lnTo>
                  <a:lnTo>
                    <a:pt x="1362" y="30"/>
                  </a:lnTo>
                  <a:lnTo>
                    <a:pt x="1356" y="22"/>
                  </a:lnTo>
                  <a:lnTo>
                    <a:pt x="1349" y="15"/>
                  </a:lnTo>
                  <a:lnTo>
                    <a:pt x="1341" y="10"/>
                  </a:lnTo>
                  <a:lnTo>
                    <a:pt x="1333" y="5"/>
                  </a:lnTo>
                  <a:lnTo>
                    <a:pt x="1327" y="2"/>
                  </a:lnTo>
                  <a:lnTo>
                    <a:pt x="1322" y="1"/>
                  </a:lnTo>
                  <a:lnTo>
                    <a:pt x="1319" y="0"/>
                  </a:lnTo>
                  <a:lnTo>
                    <a:pt x="1316" y="0"/>
                  </a:lnTo>
                  <a:lnTo>
                    <a:pt x="1315" y="0"/>
                  </a:lnTo>
                  <a:lnTo>
                    <a:pt x="1313" y="0"/>
                  </a:lnTo>
                  <a:lnTo>
                    <a:pt x="13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89" name="Freeform 1152">
              <a:extLst>
                <a:ext uri="{FF2B5EF4-FFF2-40B4-BE49-F238E27FC236}">
                  <a16:creationId xmlns:a16="http://schemas.microsoft.com/office/drawing/2014/main" id="{8266236B-B0D8-4EB8-B132-1B196F1B5CE3}"/>
                </a:ext>
              </a:extLst>
            </p:cNvPr>
            <p:cNvSpPr>
              <a:spLocks/>
            </p:cNvSpPr>
            <p:nvPr/>
          </p:nvSpPr>
          <p:spPr bwMode="auto">
            <a:xfrm>
              <a:off x="494" y="2735"/>
              <a:ext cx="295" cy="52"/>
            </a:xfrm>
            <a:custGeom>
              <a:avLst/>
              <a:gdLst>
                <a:gd name="T0" fmla="*/ 0 w 1288"/>
                <a:gd name="T1" fmla="*/ 0 h 229"/>
                <a:gd name="T2" fmla="*/ 0 w 1288"/>
                <a:gd name="T3" fmla="*/ 0 h 229"/>
                <a:gd name="T4" fmla="*/ 0 w 1288"/>
                <a:gd name="T5" fmla="*/ 0 h 229"/>
                <a:gd name="T6" fmla="*/ 0 w 1288"/>
                <a:gd name="T7" fmla="*/ 0 h 229"/>
                <a:gd name="T8" fmla="*/ 0 w 1288"/>
                <a:gd name="T9" fmla="*/ 0 h 229"/>
                <a:gd name="T10" fmla="*/ 0 w 1288"/>
                <a:gd name="T11" fmla="*/ 0 h 229"/>
                <a:gd name="T12" fmla="*/ 0 w 1288"/>
                <a:gd name="T13" fmla="*/ 0 h 229"/>
                <a:gd name="T14" fmla="*/ 0 w 1288"/>
                <a:gd name="T15" fmla="*/ 0 h 229"/>
                <a:gd name="T16" fmla="*/ 0 w 1288"/>
                <a:gd name="T17" fmla="*/ 0 h 229"/>
                <a:gd name="T18" fmla="*/ 0 w 1288"/>
                <a:gd name="T19" fmla="*/ 0 h 229"/>
                <a:gd name="T20" fmla="*/ 0 w 1288"/>
                <a:gd name="T21" fmla="*/ 0 h 229"/>
                <a:gd name="T22" fmla="*/ 0 w 1288"/>
                <a:gd name="T23" fmla="*/ 0 h 229"/>
                <a:gd name="T24" fmla="*/ 0 w 1288"/>
                <a:gd name="T25" fmla="*/ 0 h 229"/>
                <a:gd name="T26" fmla="*/ 0 w 1288"/>
                <a:gd name="T27" fmla="*/ 0 h 229"/>
                <a:gd name="T28" fmla="*/ 0 w 1288"/>
                <a:gd name="T29" fmla="*/ 0 h 229"/>
                <a:gd name="T30" fmla="*/ 0 w 1288"/>
                <a:gd name="T31" fmla="*/ 0 h 229"/>
                <a:gd name="T32" fmla="*/ 0 w 1288"/>
                <a:gd name="T33" fmla="*/ 0 h 229"/>
                <a:gd name="T34" fmla="*/ 0 w 1288"/>
                <a:gd name="T35" fmla="*/ 0 h 229"/>
                <a:gd name="T36" fmla="*/ 0 w 1288"/>
                <a:gd name="T37" fmla="*/ 0 h 229"/>
                <a:gd name="T38" fmla="*/ 0 w 1288"/>
                <a:gd name="T39" fmla="*/ 0 h 229"/>
                <a:gd name="T40" fmla="*/ 0 w 1288"/>
                <a:gd name="T41" fmla="*/ 0 h 229"/>
                <a:gd name="T42" fmla="*/ 0 w 1288"/>
                <a:gd name="T43" fmla="*/ 0 h 229"/>
                <a:gd name="T44" fmla="*/ 0 w 1288"/>
                <a:gd name="T45" fmla="*/ 0 h 229"/>
                <a:gd name="T46" fmla="*/ 0 w 1288"/>
                <a:gd name="T47" fmla="*/ 0 h 229"/>
                <a:gd name="T48" fmla="*/ 0 w 1288"/>
                <a:gd name="T49" fmla="*/ 0 h 229"/>
                <a:gd name="T50" fmla="*/ 0 w 1288"/>
                <a:gd name="T51" fmla="*/ 0 h 229"/>
                <a:gd name="T52" fmla="*/ 0 w 1288"/>
                <a:gd name="T53" fmla="*/ 0 h 229"/>
                <a:gd name="T54" fmla="*/ 0 w 1288"/>
                <a:gd name="T55" fmla="*/ 0 h 229"/>
                <a:gd name="T56" fmla="*/ 0 w 1288"/>
                <a:gd name="T57" fmla="*/ 0 h 229"/>
                <a:gd name="T58" fmla="*/ 0 w 1288"/>
                <a:gd name="T59" fmla="*/ 0 h 229"/>
                <a:gd name="T60" fmla="*/ 0 w 1288"/>
                <a:gd name="T61" fmla="*/ 0 h 229"/>
                <a:gd name="T62" fmla="*/ 0 w 1288"/>
                <a:gd name="T63" fmla="*/ 0 h 229"/>
                <a:gd name="T64" fmla="*/ 0 w 1288"/>
                <a:gd name="T65" fmla="*/ 0 h 229"/>
                <a:gd name="T66" fmla="*/ 0 w 1288"/>
                <a:gd name="T67" fmla="*/ 0 h 229"/>
                <a:gd name="T68" fmla="*/ 0 w 1288"/>
                <a:gd name="T69" fmla="*/ 0 h 229"/>
                <a:gd name="T70" fmla="*/ 0 w 1288"/>
                <a:gd name="T71" fmla="*/ 0 h 229"/>
                <a:gd name="T72" fmla="*/ 0 w 1288"/>
                <a:gd name="T73" fmla="*/ 0 h 229"/>
                <a:gd name="T74" fmla="*/ 0 w 1288"/>
                <a:gd name="T75" fmla="*/ 0 h 229"/>
                <a:gd name="T76" fmla="*/ 0 w 1288"/>
                <a:gd name="T77" fmla="*/ 0 h 229"/>
                <a:gd name="T78" fmla="*/ 0 w 1288"/>
                <a:gd name="T79" fmla="*/ 0 h 229"/>
                <a:gd name="T80" fmla="*/ 0 w 1288"/>
                <a:gd name="T81" fmla="*/ 0 h 229"/>
                <a:gd name="T82" fmla="*/ 0 w 1288"/>
                <a:gd name="T83" fmla="*/ 0 h 229"/>
                <a:gd name="T84" fmla="*/ 0 w 1288"/>
                <a:gd name="T85" fmla="*/ 0 h 229"/>
                <a:gd name="T86" fmla="*/ 0 w 1288"/>
                <a:gd name="T87" fmla="*/ 0 h 22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88"/>
                <a:gd name="T133" fmla="*/ 0 h 229"/>
                <a:gd name="T134" fmla="*/ 1288 w 1288"/>
                <a:gd name="T135" fmla="*/ 229 h 22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88" h="229">
                  <a:moveTo>
                    <a:pt x="1272" y="0"/>
                  </a:moveTo>
                  <a:lnTo>
                    <a:pt x="1277" y="3"/>
                  </a:lnTo>
                  <a:lnTo>
                    <a:pt x="1283" y="5"/>
                  </a:lnTo>
                  <a:lnTo>
                    <a:pt x="1287" y="8"/>
                  </a:lnTo>
                  <a:lnTo>
                    <a:pt x="1288" y="11"/>
                  </a:lnTo>
                  <a:lnTo>
                    <a:pt x="1288" y="12"/>
                  </a:lnTo>
                  <a:lnTo>
                    <a:pt x="1287" y="14"/>
                  </a:lnTo>
                  <a:lnTo>
                    <a:pt x="1284" y="17"/>
                  </a:lnTo>
                  <a:lnTo>
                    <a:pt x="1281" y="21"/>
                  </a:lnTo>
                  <a:lnTo>
                    <a:pt x="1276" y="22"/>
                  </a:lnTo>
                  <a:lnTo>
                    <a:pt x="1264" y="24"/>
                  </a:lnTo>
                  <a:lnTo>
                    <a:pt x="1248" y="26"/>
                  </a:lnTo>
                  <a:lnTo>
                    <a:pt x="1223" y="30"/>
                  </a:lnTo>
                  <a:lnTo>
                    <a:pt x="1194" y="35"/>
                  </a:lnTo>
                  <a:lnTo>
                    <a:pt x="1160" y="41"/>
                  </a:lnTo>
                  <a:lnTo>
                    <a:pt x="1121" y="47"/>
                  </a:lnTo>
                  <a:lnTo>
                    <a:pt x="1080" y="55"/>
                  </a:lnTo>
                  <a:lnTo>
                    <a:pt x="1033" y="63"/>
                  </a:lnTo>
                  <a:lnTo>
                    <a:pt x="985" y="70"/>
                  </a:lnTo>
                  <a:lnTo>
                    <a:pt x="933" y="78"/>
                  </a:lnTo>
                  <a:lnTo>
                    <a:pt x="878" y="87"/>
                  </a:lnTo>
                  <a:lnTo>
                    <a:pt x="822" y="96"/>
                  </a:lnTo>
                  <a:lnTo>
                    <a:pt x="765" y="107"/>
                  </a:lnTo>
                  <a:lnTo>
                    <a:pt x="707" y="116"/>
                  </a:lnTo>
                  <a:lnTo>
                    <a:pt x="649" y="125"/>
                  </a:lnTo>
                  <a:lnTo>
                    <a:pt x="590" y="135"/>
                  </a:lnTo>
                  <a:lnTo>
                    <a:pt x="532" y="145"/>
                  </a:lnTo>
                  <a:lnTo>
                    <a:pt x="475" y="154"/>
                  </a:lnTo>
                  <a:lnTo>
                    <a:pt x="420" y="163"/>
                  </a:lnTo>
                  <a:lnTo>
                    <a:pt x="365" y="172"/>
                  </a:lnTo>
                  <a:lnTo>
                    <a:pt x="314" y="181"/>
                  </a:lnTo>
                  <a:lnTo>
                    <a:pt x="265" y="189"/>
                  </a:lnTo>
                  <a:lnTo>
                    <a:pt x="219" y="197"/>
                  </a:lnTo>
                  <a:lnTo>
                    <a:pt x="177" y="203"/>
                  </a:lnTo>
                  <a:lnTo>
                    <a:pt x="139" y="210"/>
                  </a:lnTo>
                  <a:lnTo>
                    <a:pt x="106" y="215"/>
                  </a:lnTo>
                  <a:lnTo>
                    <a:pt x="78" y="220"/>
                  </a:lnTo>
                  <a:lnTo>
                    <a:pt x="54" y="224"/>
                  </a:lnTo>
                  <a:lnTo>
                    <a:pt x="37" y="226"/>
                  </a:lnTo>
                  <a:lnTo>
                    <a:pt x="26" y="228"/>
                  </a:lnTo>
                  <a:lnTo>
                    <a:pt x="22" y="229"/>
                  </a:lnTo>
                  <a:lnTo>
                    <a:pt x="14" y="228"/>
                  </a:lnTo>
                  <a:lnTo>
                    <a:pt x="7" y="225"/>
                  </a:lnTo>
                  <a:lnTo>
                    <a:pt x="2" y="223"/>
                  </a:lnTo>
                  <a:lnTo>
                    <a:pt x="0" y="220"/>
                  </a:lnTo>
                  <a:lnTo>
                    <a:pt x="0" y="219"/>
                  </a:lnTo>
                  <a:lnTo>
                    <a:pt x="0" y="216"/>
                  </a:lnTo>
                  <a:lnTo>
                    <a:pt x="2" y="212"/>
                  </a:lnTo>
                  <a:lnTo>
                    <a:pt x="6" y="206"/>
                  </a:lnTo>
                  <a:lnTo>
                    <a:pt x="13" y="198"/>
                  </a:lnTo>
                  <a:lnTo>
                    <a:pt x="18" y="197"/>
                  </a:lnTo>
                  <a:lnTo>
                    <a:pt x="29" y="195"/>
                  </a:lnTo>
                  <a:lnTo>
                    <a:pt x="46" y="193"/>
                  </a:lnTo>
                  <a:lnTo>
                    <a:pt x="70" y="189"/>
                  </a:lnTo>
                  <a:lnTo>
                    <a:pt x="100" y="184"/>
                  </a:lnTo>
                  <a:lnTo>
                    <a:pt x="134" y="178"/>
                  </a:lnTo>
                  <a:lnTo>
                    <a:pt x="171" y="173"/>
                  </a:lnTo>
                  <a:lnTo>
                    <a:pt x="214" y="167"/>
                  </a:lnTo>
                  <a:lnTo>
                    <a:pt x="260" y="159"/>
                  </a:lnTo>
                  <a:lnTo>
                    <a:pt x="309" y="151"/>
                  </a:lnTo>
                  <a:lnTo>
                    <a:pt x="361" y="143"/>
                  </a:lnTo>
                  <a:lnTo>
                    <a:pt x="415" y="134"/>
                  </a:lnTo>
                  <a:lnTo>
                    <a:pt x="471" y="126"/>
                  </a:lnTo>
                  <a:lnTo>
                    <a:pt x="528" y="117"/>
                  </a:lnTo>
                  <a:lnTo>
                    <a:pt x="585" y="108"/>
                  </a:lnTo>
                  <a:lnTo>
                    <a:pt x="644" y="99"/>
                  </a:lnTo>
                  <a:lnTo>
                    <a:pt x="702" y="90"/>
                  </a:lnTo>
                  <a:lnTo>
                    <a:pt x="761" y="81"/>
                  </a:lnTo>
                  <a:lnTo>
                    <a:pt x="817" y="72"/>
                  </a:lnTo>
                  <a:lnTo>
                    <a:pt x="873" y="63"/>
                  </a:lnTo>
                  <a:lnTo>
                    <a:pt x="926" y="55"/>
                  </a:lnTo>
                  <a:lnTo>
                    <a:pt x="978" y="46"/>
                  </a:lnTo>
                  <a:lnTo>
                    <a:pt x="1028" y="38"/>
                  </a:lnTo>
                  <a:lnTo>
                    <a:pt x="1073" y="31"/>
                  </a:lnTo>
                  <a:lnTo>
                    <a:pt x="1115" y="25"/>
                  </a:lnTo>
                  <a:lnTo>
                    <a:pt x="1154" y="18"/>
                  </a:lnTo>
                  <a:lnTo>
                    <a:pt x="1186" y="13"/>
                  </a:lnTo>
                  <a:lnTo>
                    <a:pt x="1216" y="9"/>
                  </a:lnTo>
                  <a:lnTo>
                    <a:pt x="1238" y="5"/>
                  </a:lnTo>
                  <a:lnTo>
                    <a:pt x="1257" y="3"/>
                  </a:lnTo>
                  <a:lnTo>
                    <a:pt x="1268" y="1"/>
                  </a:lnTo>
                  <a:lnTo>
                    <a:pt x="1272"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90" name="Freeform 1153">
              <a:extLst>
                <a:ext uri="{FF2B5EF4-FFF2-40B4-BE49-F238E27FC236}">
                  <a16:creationId xmlns:a16="http://schemas.microsoft.com/office/drawing/2014/main" id="{685BC82B-7140-4131-AA90-821CA21775CA}"/>
                </a:ext>
              </a:extLst>
            </p:cNvPr>
            <p:cNvSpPr>
              <a:spLocks/>
            </p:cNvSpPr>
            <p:nvPr/>
          </p:nvSpPr>
          <p:spPr bwMode="auto">
            <a:xfrm>
              <a:off x="487" y="2770"/>
              <a:ext cx="77" cy="108"/>
            </a:xfrm>
            <a:custGeom>
              <a:avLst/>
              <a:gdLst>
                <a:gd name="T0" fmla="*/ 0 w 336"/>
                <a:gd name="T1" fmla="*/ 0 h 471"/>
                <a:gd name="T2" fmla="*/ 0 w 336"/>
                <a:gd name="T3" fmla="*/ 0 h 471"/>
                <a:gd name="T4" fmla="*/ 0 w 336"/>
                <a:gd name="T5" fmla="*/ 0 h 471"/>
                <a:gd name="T6" fmla="*/ 0 w 336"/>
                <a:gd name="T7" fmla="*/ 0 h 471"/>
                <a:gd name="T8" fmla="*/ 0 w 336"/>
                <a:gd name="T9" fmla="*/ 0 h 471"/>
                <a:gd name="T10" fmla="*/ 0 w 336"/>
                <a:gd name="T11" fmla="*/ 0 h 471"/>
                <a:gd name="T12" fmla="*/ 0 w 336"/>
                <a:gd name="T13" fmla="*/ 0 h 471"/>
                <a:gd name="T14" fmla="*/ 0 w 336"/>
                <a:gd name="T15" fmla="*/ 0 h 471"/>
                <a:gd name="T16" fmla="*/ 0 w 336"/>
                <a:gd name="T17" fmla="*/ 0 h 471"/>
                <a:gd name="T18" fmla="*/ 0 w 336"/>
                <a:gd name="T19" fmla="*/ 0 h 471"/>
                <a:gd name="T20" fmla="*/ 0 w 336"/>
                <a:gd name="T21" fmla="*/ 0 h 471"/>
                <a:gd name="T22" fmla="*/ 0 w 336"/>
                <a:gd name="T23" fmla="*/ 0 h 471"/>
                <a:gd name="T24" fmla="*/ 0 w 336"/>
                <a:gd name="T25" fmla="*/ 0 h 471"/>
                <a:gd name="T26" fmla="*/ 0 w 336"/>
                <a:gd name="T27" fmla="*/ 0 h 471"/>
                <a:gd name="T28" fmla="*/ 0 w 336"/>
                <a:gd name="T29" fmla="*/ 0 h 471"/>
                <a:gd name="T30" fmla="*/ 0 w 336"/>
                <a:gd name="T31" fmla="*/ 0 h 471"/>
                <a:gd name="T32" fmla="*/ 0 w 336"/>
                <a:gd name="T33" fmla="*/ 0 h 471"/>
                <a:gd name="T34" fmla="*/ 0 w 336"/>
                <a:gd name="T35" fmla="*/ 0 h 471"/>
                <a:gd name="T36" fmla="*/ 0 w 336"/>
                <a:gd name="T37" fmla="*/ 0 h 4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6"/>
                <a:gd name="T58" fmla="*/ 0 h 471"/>
                <a:gd name="T59" fmla="*/ 336 w 336"/>
                <a:gd name="T60" fmla="*/ 471 h 4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6" h="471">
                  <a:moveTo>
                    <a:pt x="300" y="8"/>
                  </a:moveTo>
                  <a:lnTo>
                    <a:pt x="3" y="441"/>
                  </a:lnTo>
                  <a:lnTo>
                    <a:pt x="0" y="449"/>
                  </a:lnTo>
                  <a:lnTo>
                    <a:pt x="0" y="455"/>
                  </a:lnTo>
                  <a:lnTo>
                    <a:pt x="3" y="463"/>
                  </a:lnTo>
                  <a:lnTo>
                    <a:pt x="8" y="468"/>
                  </a:lnTo>
                  <a:lnTo>
                    <a:pt x="16" y="471"/>
                  </a:lnTo>
                  <a:lnTo>
                    <a:pt x="22" y="471"/>
                  </a:lnTo>
                  <a:lnTo>
                    <a:pt x="30" y="468"/>
                  </a:lnTo>
                  <a:lnTo>
                    <a:pt x="35" y="463"/>
                  </a:lnTo>
                  <a:lnTo>
                    <a:pt x="332" y="31"/>
                  </a:lnTo>
                  <a:lnTo>
                    <a:pt x="335" y="23"/>
                  </a:lnTo>
                  <a:lnTo>
                    <a:pt x="336" y="16"/>
                  </a:lnTo>
                  <a:lnTo>
                    <a:pt x="332" y="9"/>
                  </a:lnTo>
                  <a:lnTo>
                    <a:pt x="327" y="3"/>
                  </a:lnTo>
                  <a:lnTo>
                    <a:pt x="319" y="0"/>
                  </a:lnTo>
                  <a:lnTo>
                    <a:pt x="313" y="0"/>
                  </a:lnTo>
                  <a:lnTo>
                    <a:pt x="305" y="3"/>
                  </a:lnTo>
                  <a:lnTo>
                    <a:pt x="30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91" name="Freeform 1154">
              <a:extLst>
                <a:ext uri="{FF2B5EF4-FFF2-40B4-BE49-F238E27FC236}">
                  <a16:creationId xmlns:a16="http://schemas.microsoft.com/office/drawing/2014/main" id="{B8F60AB9-24C6-47A8-940B-969CD3AD7716}"/>
                </a:ext>
              </a:extLst>
            </p:cNvPr>
            <p:cNvSpPr>
              <a:spLocks/>
            </p:cNvSpPr>
            <p:nvPr/>
          </p:nvSpPr>
          <p:spPr bwMode="auto">
            <a:xfrm>
              <a:off x="669" y="2992"/>
              <a:ext cx="27" cy="19"/>
            </a:xfrm>
            <a:custGeom>
              <a:avLst/>
              <a:gdLst>
                <a:gd name="T0" fmla="*/ 0 w 119"/>
                <a:gd name="T1" fmla="*/ 0 h 85"/>
                <a:gd name="T2" fmla="*/ 0 w 119"/>
                <a:gd name="T3" fmla="*/ 0 h 85"/>
                <a:gd name="T4" fmla="*/ 0 w 119"/>
                <a:gd name="T5" fmla="*/ 0 h 85"/>
                <a:gd name="T6" fmla="*/ 0 w 119"/>
                <a:gd name="T7" fmla="*/ 0 h 85"/>
                <a:gd name="T8" fmla="*/ 0 w 119"/>
                <a:gd name="T9" fmla="*/ 0 h 85"/>
                <a:gd name="T10" fmla="*/ 0 w 119"/>
                <a:gd name="T11" fmla="*/ 0 h 85"/>
                <a:gd name="T12" fmla="*/ 0 w 119"/>
                <a:gd name="T13" fmla="*/ 0 h 85"/>
                <a:gd name="T14" fmla="*/ 0 w 119"/>
                <a:gd name="T15" fmla="*/ 0 h 85"/>
                <a:gd name="T16" fmla="*/ 0 w 119"/>
                <a:gd name="T17" fmla="*/ 0 h 85"/>
                <a:gd name="T18" fmla="*/ 0 w 119"/>
                <a:gd name="T19" fmla="*/ 0 h 85"/>
                <a:gd name="T20" fmla="*/ 0 w 119"/>
                <a:gd name="T21" fmla="*/ 0 h 85"/>
                <a:gd name="T22" fmla="*/ 0 w 119"/>
                <a:gd name="T23" fmla="*/ 0 h 85"/>
                <a:gd name="T24" fmla="*/ 0 w 119"/>
                <a:gd name="T25" fmla="*/ 0 h 85"/>
                <a:gd name="T26" fmla="*/ 0 w 119"/>
                <a:gd name="T27" fmla="*/ 0 h 85"/>
                <a:gd name="T28" fmla="*/ 0 w 119"/>
                <a:gd name="T29" fmla="*/ 0 h 85"/>
                <a:gd name="T30" fmla="*/ 0 w 119"/>
                <a:gd name="T31" fmla="*/ 0 h 85"/>
                <a:gd name="T32" fmla="*/ 0 w 119"/>
                <a:gd name="T33" fmla="*/ 0 h 85"/>
                <a:gd name="T34" fmla="*/ 0 w 119"/>
                <a:gd name="T35" fmla="*/ 0 h 85"/>
                <a:gd name="T36" fmla="*/ 0 w 119"/>
                <a:gd name="T37" fmla="*/ 0 h 85"/>
                <a:gd name="T38" fmla="*/ 0 w 119"/>
                <a:gd name="T39" fmla="*/ 0 h 85"/>
                <a:gd name="T40" fmla="*/ 0 w 119"/>
                <a:gd name="T41" fmla="*/ 0 h 85"/>
                <a:gd name="T42" fmla="*/ 0 w 119"/>
                <a:gd name="T43" fmla="*/ 0 h 85"/>
                <a:gd name="T44" fmla="*/ 0 w 119"/>
                <a:gd name="T45" fmla="*/ 0 h 85"/>
                <a:gd name="T46" fmla="*/ 0 w 119"/>
                <a:gd name="T47" fmla="*/ 0 h 85"/>
                <a:gd name="T48" fmla="*/ 0 w 119"/>
                <a:gd name="T49" fmla="*/ 0 h 85"/>
                <a:gd name="T50" fmla="*/ 0 w 119"/>
                <a:gd name="T51" fmla="*/ 0 h 85"/>
                <a:gd name="T52" fmla="*/ 0 w 119"/>
                <a:gd name="T53" fmla="*/ 0 h 85"/>
                <a:gd name="T54" fmla="*/ 0 w 119"/>
                <a:gd name="T55" fmla="*/ 0 h 85"/>
                <a:gd name="T56" fmla="*/ 0 w 119"/>
                <a:gd name="T57" fmla="*/ 0 h 85"/>
                <a:gd name="T58" fmla="*/ 0 w 119"/>
                <a:gd name="T59" fmla="*/ 0 h 85"/>
                <a:gd name="T60" fmla="*/ 0 w 119"/>
                <a:gd name="T61" fmla="*/ 0 h 85"/>
                <a:gd name="T62" fmla="*/ 0 w 119"/>
                <a:gd name="T63" fmla="*/ 0 h 85"/>
                <a:gd name="T64" fmla="*/ 0 w 119"/>
                <a:gd name="T65" fmla="*/ 0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9"/>
                <a:gd name="T100" fmla="*/ 0 h 85"/>
                <a:gd name="T101" fmla="*/ 119 w 119"/>
                <a:gd name="T102" fmla="*/ 85 h 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9" h="85">
                  <a:moveTo>
                    <a:pt x="0" y="43"/>
                  </a:moveTo>
                  <a:lnTo>
                    <a:pt x="2" y="52"/>
                  </a:lnTo>
                  <a:lnTo>
                    <a:pt x="6" y="59"/>
                  </a:lnTo>
                  <a:lnTo>
                    <a:pt x="11" y="67"/>
                  </a:lnTo>
                  <a:lnTo>
                    <a:pt x="17" y="74"/>
                  </a:lnTo>
                  <a:lnTo>
                    <a:pt x="26" y="79"/>
                  </a:lnTo>
                  <a:lnTo>
                    <a:pt x="37" y="83"/>
                  </a:lnTo>
                  <a:lnTo>
                    <a:pt x="49" y="84"/>
                  </a:lnTo>
                  <a:lnTo>
                    <a:pt x="60" y="85"/>
                  </a:lnTo>
                  <a:lnTo>
                    <a:pt x="72" y="84"/>
                  </a:lnTo>
                  <a:lnTo>
                    <a:pt x="84" y="83"/>
                  </a:lnTo>
                  <a:lnTo>
                    <a:pt x="93" y="79"/>
                  </a:lnTo>
                  <a:lnTo>
                    <a:pt x="102" y="74"/>
                  </a:lnTo>
                  <a:lnTo>
                    <a:pt x="108" y="67"/>
                  </a:lnTo>
                  <a:lnTo>
                    <a:pt x="114" y="59"/>
                  </a:lnTo>
                  <a:lnTo>
                    <a:pt x="118" y="52"/>
                  </a:lnTo>
                  <a:lnTo>
                    <a:pt x="119" y="43"/>
                  </a:lnTo>
                  <a:lnTo>
                    <a:pt x="118" y="33"/>
                  </a:lnTo>
                  <a:lnTo>
                    <a:pt x="114" y="26"/>
                  </a:lnTo>
                  <a:lnTo>
                    <a:pt x="108" y="18"/>
                  </a:lnTo>
                  <a:lnTo>
                    <a:pt x="102" y="11"/>
                  </a:lnTo>
                  <a:lnTo>
                    <a:pt x="93" y="6"/>
                  </a:lnTo>
                  <a:lnTo>
                    <a:pt x="84" y="2"/>
                  </a:lnTo>
                  <a:lnTo>
                    <a:pt x="72" y="1"/>
                  </a:lnTo>
                  <a:lnTo>
                    <a:pt x="60" y="0"/>
                  </a:lnTo>
                  <a:lnTo>
                    <a:pt x="49" y="1"/>
                  </a:lnTo>
                  <a:lnTo>
                    <a:pt x="37" y="2"/>
                  </a:lnTo>
                  <a:lnTo>
                    <a:pt x="26" y="6"/>
                  </a:lnTo>
                  <a:lnTo>
                    <a:pt x="17" y="11"/>
                  </a:lnTo>
                  <a:lnTo>
                    <a:pt x="11" y="18"/>
                  </a:lnTo>
                  <a:lnTo>
                    <a:pt x="6" y="26"/>
                  </a:lnTo>
                  <a:lnTo>
                    <a:pt x="2" y="33"/>
                  </a:lnTo>
                  <a:lnTo>
                    <a:pt x="0"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92" name="Freeform 1155">
              <a:extLst>
                <a:ext uri="{FF2B5EF4-FFF2-40B4-BE49-F238E27FC236}">
                  <a16:creationId xmlns:a16="http://schemas.microsoft.com/office/drawing/2014/main" id="{1F97AB9A-92E7-4BBC-A621-807BC4E12B64}"/>
                </a:ext>
              </a:extLst>
            </p:cNvPr>
            <p:cNvSpPr>
              <a:spLocks/>
            </p:cNvSpPr>
            <p:nvPr/>
          </p:nvSpPr>
          <p:spPr bwMode="auto">
            <a:xfrm>
              <a:off x="351" y="2992"/>
              <a:ext cx="27" cy="19"/>
            </a:xfrm>
            <a:custGeom>
              <a:avLst/>
              <a:gdLst>
                <a:gd name="T0" fmla="*/ 0 w 119"/>
                <a:gd name="T1" fmla="*/ 0 h 84"/>
                <a:gd name="T2" fmla="*/ 0 w 119"/>
                <a:gd name="T3" fmla="*/ 0 h 84"/>
                <a:gd name="T4" fmla="*/ 0 w 119"/>
                <a:gd name="T5" fmla="*/ 0 h 84"/>
                <a:gd name="T6" fmla="*/ 0 w 119"/>
                <a:gd name="T7" fmla="*/ 0 h 84"/>
                <a:gd name="T8" fmla="*/ 0 w 119"/>
                <a:gd name="T9" fmla="*/ 0 h 84"/>
                <a:gd name="T10" fmla="*/ 0 w 119"/>
                <a:gd name="T11" fmla="*/ 0 h 84"/>
                <a:gd name="T12" fmla="*/ 0 w 119"/>
                <a:gd name="T13" fmla="*/ 0 h 84"/>
                <a:gd name="T14" fmla="*/ 0 w 119"/>
                <a:gd name="T15" fmla="*/ 0 h 84"/>
                <a:gd name="T16" fmla="*/ 0 w 119"/>
                <a:gd name="T17" fmla="*/ 0 h 84"/>
                <a:gd name="T18" fmla="*/ 0 w 119"/>
                <a:gd name="T19" fmla="*/ 0 h 84"/>
                <a:gd name="T20" fmla="*/ 0 w 119"/>
                <a:gd name="T21" fmla="*/ 0 h 84"/>
                <a:gd name="T22" fmla="*/ 0 w 119"/>
                <a:gd name="T23" fmla="*/ 0 h 84"/>
                <a:gd name="T24" fmla="*/ 0 w 119"/>
                <a:gd name="T25" fmla="*/ 0 h 84"/>
                <a:gd name="T26" fmla="*/ 0 w 119"/>
                <a:gd name="T27" fmla="*/ 0 h 84"/>
                <a:gd name="T28" fmla="*/ 0 w 119"/>
                <a:gd name="T29" fmla="*/ 0 h 84"/>
                <a:gd name="T30" fmla="*/ 0 w 119"/>
                <a:gd name="T31" fmla="*/ 0 h 84"/>
                <a:gd name="T32" fmla="*/ 0 w 119"/>
                <a:gd name="T33" fmla="*/ 0 h 84"/>
                <a:gd name="T34" fmla="*/ 0 w 119"/>
                <a:gd name="T35" fmla="*/ 0 h 84"/>
                <a:gd name="T36" fmla="*/ 0 w 119"/>
                <a:gd name="T37" fmla="*/ 0 h 84"/>
                <a:gd name="T38" fmla="*/ 0 w 119"/>
                <a:gd name="T39" fmla="*/ 0 h 84"/>
                <a:gd name="T40" fmla="*/ 0 w 119"/>
                <a:gd name="T41" fmla="*/ 0 h 84"/>
                <a:gd name="T42" fmla="*/ 0 w 119"/>
                <a:gd name="T43" fmla="*/ 0 h 84"/>
                <a:gd name="T44" fmla="*/ 0 w 119"/>
                <a:gd name="T45" fmla="*/ 0 h 84"/>
                <a:gd name="T46" fmla="*/ 0 w 119"/>
                <a:gd name="T47" fmla="*/ 0 h 84"/>
                <a:gd name="T48" fmla="*/ 0 w 119"/>
                <a:gd name="T49" fmla="*/ 0 h 84"/>
                <a:gd name="T50" fmla="*/ 0 w 119"/>
                <a:gd name="T51" fmla="*/ 0 h 84"/>
                <a:gd name="T52" fmla="*/ 0 w 119"/>
                <a:gd name="T53" fmla="*/ 0 h 84"/>
                <a:gd name="T54" fmla="*/ 0 w 119"/>
                <a:gd name="T55" fmla="*/ 0 h 84"/>
                <a:gd name="T56" fmla="*/ 0 w 119"/>
                <a:gd name="T57" fmla="*/ 0 h 84"/>
                <a:gd name="T58" fmla="*/ 0 w 119"/>
                <a:gd name="T59" fmla="*/ 0 h 84"/>
                <a:gd name="T60" fmla="*/ 0 w 119"/>
                <a:gd name="T61" fmla="*/ 0 h 84"/>
                <a:gd name="T62" fmla="*/ 0 w 119"/>
                <a:gd name="T63" fmla="*/ 0 h 84"/>
                <a:gd name="T64" fmla="*/ 0 w 119"/>
                <a:gd name="T65" fmla="*/ 0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9"/>
                <a:gd name="T100" fmla="*/ 0 h 84"/>
                <a:gd name="T101" fmla="*/ 119 w 119"/>
                <a:gd name="T102" fmla="*/ 84 h 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9" h="84">
                  <a:moveTo>
                    <a:pt x="0" y="43"/>
                  </a:moveTo>
                  <a:lnTo>
                    <a:pt x="2" y="52"/>
                  </a:lnTo>
                  <a:lnTo>
                    <a:pt x="6" y="59"/>
                  </a:lnTo>
                  <a:lnTo>
                    <a:pt x="11" y="66"/>
                  </a:lnTo>
                  <a:lnTo>
                    <a:pt x="17" y="72"/>
                  </a:lnTo>
                  <a:lnTo>
                    <a:pt x="26" y="78"/>
                  </a:lnTo>
                  <a:lnTo>
                    <a:pt x="35" y="82"/>
                  </a:lnTo>
                  <a:lnTo>
                    <a:pt x="47" y="83"/>
                  </a:lnTo>
                  <a:lnTo>
                    <a:pt x="59" y="84"/>
                  </a:lnTo>
                  <a:lnTo>
                    <a:pt x="71" y="83"/>
                  </a:lnTo>
                  <a:lnTo>
                    <a:pt x="82" y="82"/>
                  </a:lnTo>
                  <a:lnTo>
                    <a:pt x="93" y="78"/>
                  </a:lnTo>
                  <a:lnTo>
                    <a:pt x="102" y="72"/>
                  </a:lnTo>
                  <a:lnTo>
                    <a:pt x="108" y="66"/>
                  </a:lnTo>
                  <a:lnTo>
                    <a:pt x="114" y="59"/>
                  </a:lnTo>
                  <a:lnTo>
                    <a:pt x="117" y="52"/>
                  </a:lnTo>
                  <a:lnTo>
                    <a:pt x="119" y="43"/>
                  </a:lnTo>
                  <a:lnTo>
                    <a:pt x="117" y="33"/>
                  </a:lnTo>
                  <a:lnTo>
                    <a:pt x="114" y="26"/>
                  </a:lnTo>
                  <a:lnTo>
                    <a:pt x="108" y="18"/>
                  </a:lnTo>
                  <a:lnTo>
                    <a:pt x="102" y="11"/>
                  </a:lnTo>
                  <a:lnTo>
                    <a:pt x="93" y="6"/>
                  </a:lnTo>
                  <a:lnTo>
                    <a:pt x="82" y="2"/>
                  </a:lnTo>
                  <a:lnTo>
                    <a:pt x="71" y="1"/>
                  </a:lnTo>
                  <a:lnTo>
                    <a:pt x="59" y="0"/>
                  </a:lnTo>
                  <a:lnTo>
                    <a:pt x="47" y="1"/>
                  </a:lnTo>
                  <a:lnTo>
                    <a:pt x="35" y="2"/>
                  </a:lnTo>
                  <a:lnTo>
                    <a:pt x="26" y="6"/>
                  </a:lnTo>
                  <a:lnTo>
                    <a:pt x="17" y="11"/>
                  </a:lnTo>
                  <a:lnTo>
                    <a:pt x="11" y="18"/>
                  </a:lnTo>
                  <a:lnTo>
                    <a:pt x="6" y="26"/>
                  </a:lnTo>
                  <a:lnTo>
                    <a:pt x="2" y="33"/>
                  </a:lnTo>
                  <a:lnTo>
                    <a:pt x="0"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93" name="Freeform 1156">
              <a:extLst>
                <a:ext uri="{FF2B5EF4-FFF2-40B4-BE49-F238E27FC236}">
                  <a16:creationId xmlns:a16="http://schemas.microsoft.com/office/drawing/2014/main" id="{9F2B7B2C-E1C4-4963-B7CA-DEC403E5800C}"/>
                </a:ext>
              </a:extLst>
            </p:cNvPr>
            <p:cNvSpPr>
              <a:spLocks/>
            </p:cNvSpPr>
            <p:nvPr/>
          </p:nvSpPr>
          <p:spPr bwMode="auto">
            <a:xfrm>
              <a:off x="786" y="2993"/>
              <a:ext cx="27" cy="19"/>
            </a:xfrm>
            <a:custGeom>
              <a:avLst/>
              <a:gdLst>
                <a:gd name="T0" fmla="*/ 0 w 118"/>
                <a:gd name="T1" fmla="*/ 0 h 84"/>
                <a:gd name="T2" fmla="*/ 0 w 118"/>
                <a:gd name="T3" fmla="*/ 0 h 84"/>
                <a:gd name="T4" fmla="*/ 0 w 118"/>
                <a:gd name="T5" fmla="*/ 0 h 84"/>
                <a:gd name="T6" fmla="*/ 0 w 118"/>
                <a:gd name="T7" fmla="*/ 0 h 84"/>
                <a:gd name="T8" fmla="*/ 0 w 118"/>
                <a:gd name="T9" fmla="*/ 0 h 84"/>
                <a:gd name="T10" fmla="*/ 0 w 118"/>
                <a:gd name="T11" fmla="*/ 0 h 84"/>
                <a:gd name="T12" fmla="*/ 0 w 118"/>
                <a:gd name="T13" fmla="*/ 0 h 84"/>
                <a:gd name="T14" fmla="*/ 0 w 118"/>
                <a:gd name="T15" fmla="*/ 0 h 84"/>
                <a:gd name="T16" fmla="*/ 0 w 118"/>
                <a:gd name="T17" fmla="*/ 0 h 84"/>
                <a:gd name="T18" fmla="*/ 0 w 118"/>
                <a:gd name="T19" fmla="*/ 0 h 84"/>
                <a:gd name="T20" fmla="*/ 0 w 118"/>
                <a:gd name="T21" fmla="*/ 0 h 84"/>
                <a:gd name="T22" fmla="*/ 0 w 118"/>
                <a:gd name="T23" fmla="*/ 0 h 84"/>
                <a:gd name="T24" fmla="*/ 0 w 118"/>
                <a:gd name="T25" fmla="*/ 0 h 84"/>
                <a:gd name="T26" fmla="*/ 0 w 118"/>
                <a:gd name="T27" fmla="*/ 0 h 84"/>
                <a:gd name="T28" fmla="*/ 0 w 118"/>
                <a:gd name="T29" fmla="*/ 0 h 84"/>
                <a:gd name="T30" fmla="*/ 0 w 118"/>
                <a:gd name="T31" fmla="*/ 0 h 84"/>
                <a:gd name="T32" fmla="*/ 0 w 118"/>
                <a:gd name="T33" fmla="*/ 0 h 84"/>
                <a:gd name="T34" fmla="*/ 0 w 118"/>
                <a:gd name="T35" fmla="*/ 0 h 84"/>
                <a:gd name="T36" fmla="*/ 0 w 118"/>
                <a:gd name="T37" fmla="*/ 0 h 84"/>
                <a:gd name="T38" fmla="*/ 0 w 118"/>
                <a:gd name="T39" fmla="*/ 0 h 84"/>
                <a:gd name="T40" fmla="*/ 0 w 118"/>
                <a:gd name="T41" fmla="*/ 0 h 84"/>
                <a:gd name="T42" fmla="*/ 0 w 118"/>
                <a:gd name="T43" fmla="*/ 0 h 84"/>
                <a:gd name="T44" fmla="*/ 0 w 118"/>
                <a:gd name="T45" fmla="*/ 0 h 84"/>
                <a:gd name="T46" fmla="*/ 0 w 118"/>
                <a:gd name="T47" fmla="*/ 0 h 84"/>
                <a:gd name="T48" fmla="*/ 0 w 118"/>
                <a:gd name="T49" fmla="*/ 0 h 84"/>
                <a:gd name="T50" fmla="*/ 0 w 118"/>
                <a:gd name="T51" fmla="*/ 0 h 84"/>
                <a:gd name="T52" fmla="*/ 0 w 118"/>
                <a:gd name="T53" fmla="*/ 0 h 84"/>
                <a:gd name="T54" fmla="*/ 0 w 118"/>
                <a:gd name="T55" fmla="*/ 0 h 84"/>
                <a:gd name="T56" fmla="*/ 0 w 118"/>
                <a:gd name="T57" fmla="*/ 0 h 84"/>
                <a:gd name="T58" fmla="*/ 0 w 118"/>
                <a:gd name="T59" fmla="*/ 0 h 84"/>
                <a:gd name="T60" fmla="*/ 0 w 118"/>
                <a:gd name="T61" fmla="*/ 0 h 84"/>
                <a:gd name="T62" fmla="*/ 0 w 118"/>
                <a:gd name="T63" fmla="*/ 0 h 84"/>
                <a:gd name="T64" fmla="*/ 0 w 118"/>
                <a:gd name="T65" fmla="*/ 0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8"/>
                <a:gd name="T100" fmla="*/ 0 h 84"/>
                <a:gd name="T101" fmla="*/ 118 w 118"/>
                <a:gd name="T102" fmla="*/ 84 h 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8" h="84">
                  <a:moveTo>
                    <a:pt x="0" y="41"/>
                  </a:moveTo>
                  <a:lnTo>
                    <a:pt x="1" y="50"/>
                  </a:lnTo>
                  <a:lnTo>
                    <a:pt x="5" y="58"/>
                  </a:lnTo>
                  <a:lnTo>
                    <a:pt x="10" y="66"/>
                  </a:lnTo>
                  <a:lnTo>
                    <a:pt x="16" y="72"/>
                  </a:lnTo>
                  <a:lnTo>
                    <a:pt x="26" y="78"/>
                  </a:lnTo>
                  <a:lnTo>
                    <a:pt x="35" y="81"/>
                  </a:lnTo>
                  <a:lnTo>
                    <a:pt x="46" y="83"/>
                  </a:lnTo>
                  <a:lnTo>
                    <a:pt x="58" y="84"/>
                  </a:lnTo>
                  <a:lnTo>
                    <a:pt x="70" y="83"/>
                  </a:lnTo>
                  <a:lnTo>
                    <a:pt x="82" y="81"/>
                  </a:lnTo>
                  <a:lnTo>
                    <a:pt x="92" y="78"/>
                  </a:lnTo>
                  <a:lnTo>
                    <a:pt x="101" y="72"/>
                  </a:lnTo>
                  <a:lnTo>
                    <a:pt x="108" y="66"/>
                  </a:lnTo>
                  <a:lnTo>
                    <a:pt x="113" y="58"/>
                  </a:lnTo>
                  <a:lnTo>
                    <a:pt x="117" y="50"/>
                  </a:lnTo>
                  <a:lnTo>
                    <a:pt x="118" y="41"/>
                  </a:lnTo>
                  <a:lnTo>
                    <a:pt x="117" y="32"/>
                  </a:lnTo>
                  <a:lnTo>
                    <a:pt x="113" y="24"/>
                  </a:lnTo>
                  <a:lnTo>
                    <a:pt x="108" y="18"/>
                  </a:lnTo>
                  <a:lnTo>
                    <a:pt x="101" y="11"/>
                  </a:lnTo>
                  <a:lnTo>
                    <a:pt x="92" y="6"/>
                  </a:lnTo>
                  <a:lnTo>
                    <a:pt x="82" y="2"/>
                  </a:lnTo>
                  <a:lnTo>
                    <a:pt x="70" y="1"/>
                  </a:lnTo>
                  <a:lnTo>
                    <a:pt x="58" y="0"/>
                  </a:lnTo>
                  <a:lnTo>
                    <a:pt x="46" y="1"/>
                  </a:lnTo>
                  <a:lnTo>
                    <a:pt x="35" y="2"/>
                  </a:lnTo>
                  <a:lnTo>
                    <a:pt x="26" y="6"/>
                  </a:lnTo>
                  <a:lnTo>
                    <a:pt x="16" y="11"/>
                  </a:lnTo>
                  <a:lnTo>
                    <a:pt x="10" y="18"/>
                  </a:lnTo>
                  <a:lnTo>
                    <a:pt x="5" y="24"/>
                  </a:lnTo>
                  <a:lnTo>
                    <a:pt x="1" y="32"/>
                  </a:lnTo>
                  <a:lnTo>
                    <a:pt x="0"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94" name="Freeform 1157">
              <a:extLst>
                <a:ext uri="{FF2B5EF4-FFF2-40B4-BE49-F238E27FC236}">
                  <a16:creationId xmlns:a16="http://schemas.microsoft.com/office/drawing/2014/main" id="{36698092-B37C-458C-9A20-93E577440F3B}"/>
                </a:ext>
              </a:extLst>
            </p:cNvPr>
            <p:cNvSpPr>
              <a:spLocks/>
            </p:cNvSpPr>
            <p:nvPr/>
          </p:nvSpPr>
          <p:spPr bwMode="auto">
            <a:xfrm>
              <a:off x="361" y="2887"/>
              <a:ext cx="45" cy="120"/>
            </a:xfrm>
            <a:custGeom>
              <a:avLst/>
              <a:gdLst>
                <a:gd name="T0" fmla="*/ 0 w 198"/>
                <a:gd name="T1" fmla="*/ 0 h 526"/>
                <a:gd name="T2" fmla="*/ 0 w 198"/>
                <a:gd name="T3" fmla="*/ 0 h 526"/>
                <a:gd name="T4" fmla="*/ 0 w 198"/>
                <a:gd name="T5" fmla="*/ 0 h 526"/>
                <a:gd name="T6" fmla="*/ 0 w 198"/>
                <a:gd name="T7" fmla="*/ 0 h 526"/>
                <a:gd name="T8" fmla="*/ 0 w 198"/>
                <a:gd name="T9" fmla="*/ 0 h 526"/>
                <a:gd name="T10" fmla="*/ 0 w 198"/>
                <a:gd name="T11" fmla="*/ 0 h 526"/>
                <a:gd name="T12" fmla="*/ 0 w 198"/>
                <a:gd name="T13" fmla="*/ 0 h 526"/>
                <a:gd name="T14" fmla="*/ 0 w 198"/>
                <a:gd name="T15" fmla="*/ 0 h 526"/>
                <a:gd name="T16" fmla="*/ 0 w 198"/>
                <a:gd name="T17" fmla="*/ 0 h 526"/>
                <a:gd name="T18" fmla="*/ 0 w 198"/>
                <a:gd name="T19" fmla="*/ 0 h 526"/>
                <a:gd name="T20" fmla="*/ 0 w 198"/>
                <a:gd name="T21" fmla="*/ 0 h 526"/>
                <a:gd name="T22" fmla="*/ 0 w 198"/>
                <a:gd name="T23" fmla="*/ 0 h 526"/>
                <a:gd name="T24" fmla="*/ 0 w 198"/>
                <a:gd name="T25" fmla="*/ 0 h 526"/>
                <a:gd name="T26" fmla="*/ 0 w 198"/>
                <a:gd name="T27" fmla="*/ 0 h 526"/>
                <a:gd name="T28" fmla="*/ 0 w 198"/>
                <a:gd name="T29" fmla="*/ 0 h 526"/>
                <a:gd name="T30" fmla="*/ 0 w 198"/>
                <a:gd name="T31" fmla="*/ 0 h 526"/>
                <a:gd name="T32" fmla="*/ 0 w 198"/>
                <a:gd name="T33" fmla="*/ 0 h 526"/>
                <a:gd name="T34" fmla="*/ 0 w 198"/>
                <a:gd name="T35" fmla="*/ 0 h 526"/>
                <a:gd name="T36" fmla="*/ 0 w 198"/>
                <a:gd name="T37" fmla="*/ 0 h 5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8"/>
                <a:gd name="T58" fmla="*/ 0 h 526"/>
                <a:gd name="T59" fmla="*/ 198 w 198"/>
                <a:gd name="T60" fmla="*/ 526 h 5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8" h="526">
                  <a:moveTo>
                    <a:pt x="159" y="15"/>
                  </a:moveTo>
                  <a:lnTo>
                    <a:pt x="2" y="501"/>
                  </a:lnTo>
                  <a:lnTo>
                    <a:pt x="0" y="507"/>
                  </a:lnTo>
                  <a:lnTo>
                    <a:pt x="3" y="515"/>
                  </a:lnTo>
                  <a:lnTo>
                    <a:pt x="8" y="522"/>
                  </a:lnTo>
                  <a:lnTo>
                    <a:pt x="15" y="526"/>
                  </a:lnTo>
                  <a:lnTo>
                    <a:pt x="22" y="526"/>
                  </a:lnTo>
                  <a:lnTo>
                    <a:pt x="29" y="524"/>
                  </a:lnTo>
                  <a:lnTo>
                    <a:pt x="35" y="519"/>
                  </a:lnTo>
                  <a:lnTo>
                    <a:pt x="39" y="513"/>
                  </a:lnTo>
                  <a:lnTo>
                    <a:pt x="197" y="26"/>
                  </a:lnTo>
                  <a:lnTo>
                    <a:pt x="198" y="18"/>
                  </a:lnTo>
                  <a:lnTo>
                    <a:pt x="197" y="12"/>
                  </a:lnTo>
                  <a:lnTo>
                    <a:pt x="192" y="5"/>
                  </a:lnTo>
                  <a:lnTo>
                    <a:pt x="185" y="2"/>
                  </a:lnTo>
                  <a:lnTo>
                    <a:pt x="177" y="0"/>
                  </a:lnTo>
                  <a:lnTo>
                    <a:pt x="169" y="3"/>
                  </a:lnTo>
                  <a:lnTo>
                    <a:pt x="163" y="8"/>
                  </a:lnTo>
                  <a:lnTo>
                    <a:pt x="159"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95" name="Freeform 1158">
              <a:extLst>
                <a:ext uri="{FF2B5EF4-FFF2-40B4-BE49-F238E27FC236}">
                  <a16:creationId xmlns:a16="http://schemas.microsoft.com/office/drawing/2014/main" id="{29F3BA29-30A0-4574-B3EC-15E63575AA4B}"/>
                </a:ext>
              </a:extLst>
            </p:cNvPr>
            <p:cNvSpPr>
              <a:spLocks/>
            </p:cNvSpPr>
            <p:nvPr/>
          </p:nvSpPr>
          <p:spPr bwMode="auto">
            <a:xfrm>
              <a:off x="434" y="2899"/>
              <a:ext cx="44" cy="47"/>
            </a:xfrm>
            <a:custGeom>
              <a:avLst/>
              <a:gdLst>
                <a:gd name="T0" fmla="*/ 0 w 194"/>
                <a:gd name="T1" fmla="*/ 0 h 208"/>
                <a:gd name="T2" fmla="*/ 0 w 194"/>
                <a:gd name="T3" fmla="*/ 0 h 208"/>
                <a:gd name="T4" fmla="*/ 0 w 194"/>
                <a:gd name="T5" fmla="*/ 0 h 208"/>
                <a:gd name="T6" fmla="*/ 0 w 194"/>
                <a:gd name="T7" fmla="*/ 0 h 208"/>
                <a:gd name="T8" fmla="*/ 0 w 194"/>
                <a:gd name="T9" fmla="*/ 0 h 208"/>
                <a:gd name="T10" fmla="*/ 0 w 194"/>
                <a:gd name="T11" fmla="*/ 0 h 208"/>
                <a:gd name="T12" fmla="*/ 0 w 194"/>
                <a:gd name="T13" fmla="*/ 0 h 208"/>
                <a:gd name="T14" fmla="*/ 0 w 194"/>
                <a:gd name="T15" fmla="*/ 0 h 208"/>
                <a:gd name="T16" fmla="*/ 0 w 194"/>
                <a:gd name="T17" fmla="*/ 0 h 208"/>
                <a:gd name="T18" fmla="*/ 0 w 194"/>
                <a:gd name="T19" fmla="*/ 0 h 208"/>
                <a:gd name="T20" fmla="*/ 0 w 194"/>
                <a:gd name="T21" fmla="*/ 0 h 208"/>
                <a:gd name="T22" fmla="*/ 0 w 194"/>
                <a:gd name="T23" fmla="*/ 0 h 208"/>
                <a:gd name="T24" fmla="*/ 0 w 194"/>
                <a:gd name="T25" fmla="*/ 0 h 208"/>
                <a:gd name="T26" fmla="*/ 0 w 194"/>
                <a:gd name="T27" fmla="*/ 0 h 208"/>
                <a:gd name="T28" fmla="*/ 0 w 194"/>
                <a:gd name="T29" fmla="*/ 0 h 208"/>
                <a:gd name="T30" fmla="*/ 0 w 194"/>
                <a:gd name="T31" fmla="*/ 0 h 208"/>
                <a:gd name="T32" fmla="*/ 0 w 194"/>
                <a:gd name="T33" fmla="*/ 0 h 208"/>
                <a:gd name="T34" fmla="*/ 0 w 194"/>
                <a:gd name="T35" fmla="*/ 0 h 208"/>
                <a:gd name="T36" fmla="*/ 0 w 194"/>
                <a:gd name="T37" fmla="*/ 0 h 208"/>
                <a:gd name="T38" fmla="*/ 0 w 194"/>
                <a:gd name="T39" fmla="*/ 0 h 208"/>
                <a:gd name="T40" fmla="*/ 0 w 194"/>
                <a:gd name="T41" fmla="*/ 0 h 208"/>
                <a:gd name="T42" fmla="*/ 0 w 194"/>
                <a:gd name="T43" fmla="*/ 0 h 208"/>
                <a:gd name="T44" fmla="*/ 0 w 194"/>
                <a:gd name="T45" fmla="*/ 0 h 208"/>
                <a:gd name="T46" fmla="*/ 0 w 194"/>
                <a:gd name="T47" fmla="*/ 0 h 208"/>
                <a:gd name="T48" fmla="*/ 0 w 194"/>
                <a:gd name="T49" fmla="*/ 0 h 208"/>
                <a:gd name="T50" fmla="*/ 0 w 194"/>
                <a:gd name="T51" fmla="*/ 0 h 208"/>
                <a:gd name="T52" fmla="*/ 0 w 194"/>
                <a:gd name="T53" fmla="*/ 0 h 208"/>
                <a:gd name="T54" fmla="*/ 0 w 194"/>
                <a:gd name="T55" fmla="*/ 0 h 208"/>
                <a:gd name="T56" fmla="*/ 0 w 194"/>
                <a:gd name="T57" fmla="*/ 0 h 208"/>
                <a:gd name="T58" fmla="*/ 0 w 194"/>
                <a:gd name="T59" fmla="*/ 0 h 208"/>
                <a:gd name="T60" fmla="*/ 0 w 194"/>
                <a:gd name="T61" fmla="*/ 0 h 208"/>
                <a:gd name="T62" fmla="*/ 0 w 194"/>
                <a:gd name="T63" fmla="*/ 0 h 208"/>
                <a:gd name="T64" fmla="*/ 0 w 194"/>
                <a:gd name="T65" fmla="*/ 0 h 208"/>
                <a:gd name="T66" fmla="*/ 0 w 194"/>
                <a:gd name="T67" fmla="*/ 0 h 208"/>
                <a:gd name="T68" fmla="*/ 0 w 194"/>
                <a:gd name="T69" fmla="*/ 0 h 208"/>
                <a:gd name="T70" fmla="*/ 0 w 194"/>
                <a:gd name="T71" fmla="*/ 0 h 20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94"/>
                <a:gd name="T109" fmla="*/ 0 h 208"/>
                <a:gd name="T110" fmla="*/ 194 w 194"/>
                <a:gd name="T111" fmla="*/ 208 h 20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94" h="208">
                  <a:moveTo>
                    <a:pt x="71" y="2"/>
                  </a:moveTo>
                  <a:lnTo>
                    <a:pt x="72" y="2"/>
                  </a:lnTo>
                  <a:lnTo>
                    <a:pt x="73" y="2"/>
                  </a:lnTo>
                  <a:lnTo>
                    <a:pt x="75" y="2"/>
                  </a:lnTo>
                  <a:lnTo>
                    <a:pt x="67" y="4"/>
                  </a:lnTo>
                  <a:lnTo>
                    <a:pt x="60" y="5"/>
                  </a:lnTo>
                  <a:lnTo>
                    <a:pt x="54" y="8"/>
                  </a:lnTo>
                  <a:lnTo>
                    <a:pt x="47" y="10"/>
                  </a:lnTo>
                  <a:lnTo>
                    <a:pt x="41" y="14"/>
                  </a:lnTo>
                  <a:lnTo>
                    <a:pt x="36" y="19"/>
                  </a:lnTo>
                  <a:lnTo>
                    <a:pt x="30" y="25"/>
                  </a:lnTo>
                  <a:lnTo>
                    <a:pt x="25" y="30"/>
                  </a:lnTo>
                  <a:lnTo>
                    <a:pt x="6" y="75"/>
                  </a:lnTo>
                  <a:lnTo>
                    <a:pt x="0" y="125"/>
                  </a:lnTo>
                  <a:lnTo>
                    <a:pt x="2" y="168"/>
                  </a:lnTo>
                  <a:lnTo>
                    <a:pt x="4" y="191"/>
                  </a:lnTo>
                  <a:lnTo>
                    <a:pt x="8" y="199"/>
                  </a:lnTo>
                  <a:lnTo>
                    <a:pt x="13" y="204"/>
                  </a:lnTo>
                  <a:lnTo>
                    <a:pt x="20" y="208"/>
                  </a:lnTo>
                  <a:lnTo>
                    <a:pt x="28" y="208"/>
                  </a:lnTo>
                  <a:lnTo>
                    <a:pt x="36" y="204"/>
                  </a:lnTo>
                  <a:lnTo>
                    <a:pt x="41" y="199"/>
                  </a:lnTo>
                  <a:lnTo>
                    <a:pt x="43" y="192"/>
                  </a:lnTo>
                  <a:lnTo>
                    <a:pt x="43" y="185"/>
                  </a:lnTo>
                  <a:lnTo>
                    <a:pt x="41" y="157"/>
                  </a:lnTo>
                  <a:lnTo>
                    <a:pt x="41" y="121"/>
                  </a:lnTo>
                  <a:lnTo>
                    <a:pt x="45" y="84"/>
                  </a:lnTo>
                  <a:lnTo>
                    <a:pt x="58" y="54"/>
                  </a:lnTo>
                  <a:lnTo>
                    <a:pt x="62" y="49"/>
                  </a:lnTo>
                  <a:lnTo>
                    <a:pt x="67" y="45"/>
                  </a:lnTo>
                  <a:lnTo>
                    <a:pt x="72" y="43"/>
                  </a:lnTo>
                  <a:lnTo>
                    <a:pt x="78" y="41"/>
                  </a:lnTo>
                  <a:lnTo>
                    <a:pt x="80" y="41"/>
                  </a:lnTo>
                  <a:lnTo>
                    <a:pt x="81" y="40"/>
                  </a:lnTo>
                  <a:lnTo>
                    <a:pt x="82" y="40"/>
                  </a:lnTo>
                  <a:lnTo>
                    <a:pt x="84" y="40"/>
                  </a:lnTo>
                  <a:lnTo>
                    <a:pt x="88" y="39"/>
                  </a:lnTo>
                  <a:lnTo>
                    <a:pt x="93" y="39"/>
                  </a:lnTo>
                  <a:lnTo>
                    <a:pt x="98" y="39"/>
                  </a:lnTo>
                  <a:lnTo>
                    <a:pt x="106" y="40"/>
                  </a:lnTo>
                  <a:lnTo>
                    <a:pt x="112" y="41"/>
                  </a:lnTo>
                  <a:lnTo>
                    <a:pt x="120" y="44"/>
                  </a:lnTo>
                  <a:lnTo>
                    <a:pt x="128" y="49"/>
                  </a:lnTo>
                  <a:lnTo>
                    <a:pt x="140" y="64"/>
                  </a:lnTo>
                  <a:lnTo>
                    <a:pt x="149" y="87"/>
                  </a:lnTo>
                  <a:lnTo>
                    <a:pt x="155" y="125"/>
                  </a:lnTo>
                  <a:lnTo>
                    <a:pt x="154" y="177"/>
                  </a:lnTo>
                  <a:lnTo>
                    <a:pt x="154" y="185"/>
                  </a:lnTo>
                  <a:lnTo>
                    <a:pt x="158" y="191"/>
                  </a:lnTo>
                  <a:lnTo>
                    <a:pt x="163" y="196"/>
                  </a:lnTo>
                  <a:lnTo>
                    <a:pt x="171" y="199"/>
                  </a:lnTo>
                  <a:lnTo>
                    <a:pt x="179" y="198"/>
                  </a:lnTo>
                  <a:lnTo>
                    <a:pt x="186" y="195"/>
                  </a:lnTo>
                  <a:lnTo>
                    <a:pt x="190" y="188"/>
                  </a:lnTo>
                  <a:lnTo>
                    <a:pt x="193" y="181"/>
                  </a:lnTo>
                  <a:lnTo>
                    <a:pt x="194" y="152"/>
                  </a:lnTo>
                  <a:lnTo>
                    <a:pt x="194" y="126"/>
                  </a:lnTo>
                  <a:lnTo>
                    <a:pt x="193" y="101"/>
                  </a:lnTo>
                  <a:lnTo>
                    <a:pt x="189" y="80"/>
                  </a:lnTo>
                  <a:lnTo>
                    <a:pt x="183" y="61"/>
                  </a:lnTo>
                  <a:lnTo>
                    <a:pt x="175" y="44"/>
                  </a:lnTo>
                  <a:lnTo>
                    <a:pt x="164" y="30"/>
                  </a:lnTo>
                  <a:lnTo>
                    <a:pt x="153" y="18"/>
                  </a:lnTo>
                  <a:lnTo>
                    <a:pt x="138" y="9"/>
                  </a:lnTo>
                  <a:lnTo>
                    <a:pt x="125" y="4"/>
                  </a:lnTo>
                  <a:lnTo>
                    <a:pt x="111" y="1"/>
                  </a:lnTo>
                  <a:lnTo>
                    <a:pt x="99" y="0"/>
                  </a:lnTo>
                  <a:lnTo>
                    <a:pt x="88" y="0"/>
                  </a:lnTo>
                  <a:lnTo>
                    <a:pt x="80" y="1"/>
                  </a:lnTo>
                  <a:lnTo>
                    <a:pt x="73" y="2"/>
                  </a:lnTo>
                  <a:lnTo>
                    <a:pt x="7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96" name="Freeform 1159">
              <a:extLst>
                <a:ext uri="{FF2B5EF4-FFF2-40B4-BE49-F238E27FC236}">
                  <a16:creationId xmlns:a16="http://schemas.microsoft.com/office/drawing/2014/main" id="{DFBA4239-8837-4788-AE37-D0D46766F2D9}"/>
                </a:ext>
              </a:extLst>
            </p:cNvPr>
            <p:cNvSpPr>
              <a:spLocks/>
            </p:cNvSpPr>
            <p:nvPr/>
          </p:nvSpPr>
          <p:spPr bwMode="auto">
            <a:xfrm>
              <a:off x="523" y="2938"/>
              <a:ext cx="161" cy="60"/>
            </a:xfrm>
            <a:custGeom>
              <a:avLst/>
              <a:gdLst>
                <a:gd name="T0" fmla="*/ 0 w 705"/>
                <a:gd name="T1" fmla="*/ 0 h 258"/>
                <a:gd name="T2" fmla="*/ 0 w 705"/>
                <a:gd name="T3" fmla="*/ 0 h 258"/>
                <a:gd name="T4" fmla="*/ 0 w 705"/>
                <a:gd name="T5" fmla="*/ 0 h 258"/>
                <a:gd name="T6" fmla="*/ 0 w 705"/>
                <a:gd name="T7" fmla="*/ 0 h 258"/>
                <a:gd name="T8" fmla="*/ 0 w 705"/>
                <a:gd name="T9" fmla="*/ 0 h 258"/>
                <a:gd name="T10" fmla="*/ 0 w 705"/>
                <a:gd name="T11" fmla="*/ 0 h 258"/>
                <a:gd name="T12" fmla="*/ 0 w 705"/>
                <a:gd name="T13" fmla="*/ 0 h 258"/>
                <a:gd name="T14" fmla="*/ 0 w 705"/>
                <a:gd name="T15" fmla="*/ 0 h 258"/>
                <a:gd name="T16" fmla="*/ 0 w 705"/>
                <a:gd name="T17" fmla="*/ 0 h 258"/>
                <a:gd name="T18" fmla="*/ 0 w 705"/>
                <a:gd name="T19" fmla="*/ 0 h 258"/>
                <a:gd name="T20" fmla="*/ 0 w 705"/>
                <a:gd name="T21" fmla="*/ 0 h 258"/>
                <a:gd name="T22" fmla="*/ 0 w 705"/>
                <a:gd name="T23" fmla="*/ 0 h 258"/>
                <a:gd name="T24" fmla="*/ 0 w 705"/>
                <a:gd name="T25" fmla="*/ 0 h 258"/>
                <a:gd name="T26" fmla="*/ 0 w 705"/>
                <a:gd name="T27" fmla="*/ 0 h 258"/>
                <a:gd name="T28" fmla="*/ 0 w 705"/>
                <a:gd name="T29" fmla="*/ 0 h 258"/>
                <a:gd name="T30" fmla="*/ 0 w 705"/>
                <a:gd name="T31" fmla="*/ 0 h 258"/>
                <a:gd name="T32" fmla="*/ 0 w 705"/>
                <a:gd name="T33" fmla="*/ 0 h 258"/>
                <a:gd name="T34" fmla="*/ 0 w 705"/>
                <a:gd name="T35" fmla="*/ 0 h 258"/>
                <a:gd name="T36" fmla="*/ 0 w 705"/>
                <a:gd name="T37" fmla="*/ 0 h 258"/>
                <a:gd name="T38" fmla="*/ 0 w 705"/>
                <a:gd name="T39" fmla="*/ 0 h 258"/>
                <a:gd name="T40" fmla="*/ 0 w 705"/>
                <a:gd name="T41" fmla="*/ 0 h 258"/>
                <a:gd name="T42" fmla="*/ 0 w 705"/>
                <a:gd name="T43" fmla="*/ 0 h 258"/>
                <a:gd name="T44" fmla="*/ 0 w 705"/>
                <a:gd name="T45" fmla="*/ 0 h 258"/>
                <a:gd name="T46" fmla="*/ 0 w 705"/>
                <a:gd name="T47" fmla="*/ 0 h 258"/>
                <a:gd name="T48" fmla="*/ 0 w 705"/>
                <a:gd name="T49" fmla="*/ 0 h 258"/>
                <a:gd name="T50" fmla="*/ 0 w 705"/>
                <a:gd name="T51" fmla="*/ 0 h 258"/>
                <a:gd name="T52" fmla="*/ 0 w 705"/>
                <a:gd name="T53" fmla="*/ 0 h 258"/>
                <a:gd name="T54" fmla="*/ 0 w 705"/>
                <a:gd name="T55" fmla="*/ 0 h 258"/>
                <a:gd name="T56" fmla="*/ 0 w 705"/>
                <a:gd name="T57" fmla="*/ 0 h 258"/>
                <a:gd name="T58" fmla="*/ 0 w 705"/>
                <a:gd name="T59" fmla="*/ 0 h 258"/>
                <a:gd name="T60" fmla="*/ 0 w 705"/>
                <a:gd name="T61" fmla="*/ 0 h 258"/>
                <a:gd name="T62" fmla="*/ 0 w 705"/>
                <a:gd name="T63" fmla="*/ 0 h 258"/>
                <a:gd name="T64" fmla="*/ 0 w 705"/>
                <a:gd name="T65" fmla="*/ 0 h 258"/>
                <a:gd name="T66" fmla="*/ 0 w 705"/>
                <a:gd name="T67" fmla="*/ 0 h 258"/>
                <a:gd name="T68" fmla="*/ 0 w 705"/>
                <a:gd name="T69" fmla="*/ 0 h 258"/>
                <a:gd name="T70" fmla="*/ 0 w 705"/>
                <a:gd name="T71" fmla="*/ 0 h 2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5"/>
                <a:gd name="T109" fmla="*/ 0 h 258"/>
                <a:gd name="T110" fmla="*/ 705 w 705"/>
                <a:gd name="T111" fmla="*/ 258 h 25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5" h="258">
                  <a:moveTo>
                    <a:pt x="4" y="235"/>
                  </a:moveTo>
                  <a:lnTo>
                    <a:pt x="0" y="258"/>
                  </a:lnTo>
                  <a:lnTo>
                    <a:pt x="705" y="258"/>
                  </a:lnTo>
                  <a:lnTo>
                    <a:pt x="701" y="235"/>
                  </a:lnTo>
                  <a:lnTo>
                    <a:pt x="694" y="210"/>
                  </a:lnTo>
                  <a:lnTo>
                    <a:pt x="686" y="187"/>
                  </a:lnTo>
                  <a:lnTo>
                    <a:pt x="675" y="163"/>
                  </a:lnTo>
                  <a:lnTo>
                    <a:pt x="660" y="141"/>
                  </a:lnTo>
                  <a:lnTo>
                    <a:pt x="643" y="120"/>
                  </a:lnTo>
                  <a:lnTo>
                    <a:pt x="625" y="101"/>
                  </a:lnTo>
                  <a:lnTo>
                    <a:pt x="604" y="84"/>
                  </a:lnTo>
                  <a:lnTo>
                    <a:pt x="582" y="67"/>
                  </a:lnTo>
                  <a:lnTo>
                    <a:pt x="559" y="52"/>
                  </a:lnTo>
                  <a:lnTo>
                    <a:pt x="533" y="39"/>
                  </a:lnTo>
                  <a:lnTo>
                    <a:pt x="505" y="27"/>
                  </a:lnTo>
                  <a:lnTo>
                    <a:pt x="477" y="18"/>
                  </a:lnTo>
                  <a:lnTo>
                    <a:pt x="447" y="10"/>
                  </a:lnTo>
                  <a:lnTo>
                    <a:pt x="416" y="5"/>
                  </a:lnTo>
                  <a:lnTo>
                    <a:pt x="384" y="1"/>
                  </a:lnTo>
                  <a:lnTo>
                    <a:pt x="352" y="0"/>
                  </a:lnTo>
                  <a:lnTo>
                    <a:pt x="319" y="1"/>
                  </a:lnTo>
                  <a:lnTo>
                    <a:pt x="288" y="5"/>
                  </a:lnTo>
                  <a:lnTo>
                    <a:pt x="257" y="10"/>
                  </a:lnTo>
                  <a:lnTo>
                    <a:pt x="227" y="18"/>
                  </a:lnTo>
                  <a:lnTo>
                    <a:pt x="200" y="27"/>
                  </a:lnTo>
                  <a:lnTo>
                    <a:pt x="172" y="39"/>
                  </a:lnTo>
                  <a:lnTo>
                    <a:pt x="146" y="52"/>
                  </a:lnTo>
                  <a:lnTo>
                    <a:pt x="122" y="67"/>
                  </a:lnTo>
                  <a:lnTo>
                    <a:pt x="99" y="84"/>
                  </a:lnTo>
                  <a:lnTo>
                    <a:pt x="79" y="101"/>
                  </a:lnTo>
                  <a:lnTo>
                    <a:pt x="60" y="120"/>
                  </a:lnTo>
                  <a:lnTo>
                    <a:pt x="45" y="141"/>
                  </a:lnTo>
                  <a:lnTo>
                    <a:pt x="30" y="163"/>
                  </a:lnTo>
                  <a:lnTo>
                    <a:pt x="19" y="187"/>
                  </a:lnTo>
                  <a:lnTo>
                    <a:pt x="11" y="210"/>
                  </a:lnTo>
                  <a:lnTo>
                    <a:pt x="4"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97" name="Freeform 1160">
              <a:extLst>
                <a:ext uri="{FF2B5EF4-FFF2-40B4-BE49-F238E27FC236}">
                  <a16:creationId xmlns:a16="http://schemas.microsoft.com/office/drawing/2014/main" id="{D1864B80-29C7-416D-B9D5-8C0BD4FDA4D3}"/>
                </a:ext>
              </a:extLst>
            </p:cNvPr>
            <p:cNvSpPr>
              <a:spLocks/>
            </p:cNvSpPr>
            <p:nvPr/>
          </p:nvSpPr>
          <p:spPr bwMode="auto">
            <a:xfrm>
              <a:off x="535" y="2947"/>
              <a:ext cx="137" cy="41"/>
            </a:xfrm>
            <a:custGeom>
              <a:avLst/>
              <a:gdLst>
                <a:gd name="T0" fmla="*/ 0 w 603"/>
                <a:gd name="T1" fmla="*/ 0 h 178"/>
                <a:gd name="T2" fmla="*/ 0 w 603"/>
                <a:gd name="T3" fmla="*/ 0 h 178"/>
                <a:gd name="T4" fmla="*/ 0 w 603"/>
                <a:gd name="T5" fmla="*/ 0 h 178"/>
                <a:gd name="T6" fmla="*/ 0 w 603"/>
                <a:gd name="T7" fmla="*/ 0 h 178"/>
                <a:gd name="T8" fmla="*/ 0 w 603"/>
                <a:gd name="T9" fmla="*/ 0 h 178"/>
                <a:gd name="T10" fmla="*/ 0 w 603"/>
                <a:gd name="T11" fmla="*/ 0 h 178"/>
                <a:gd name="T12" fmla="*/ 0 w 603"/>
                <a:gd name="T13" fmla="*/ 0 h 178"/>
                <a:gd name="T14" fmla="*/ 0 w 603"/>
                <a:gd name="T15" fmla="*/ 0 h 178"/>
                <a:gd name="T16" fmla="*/ 0 w 603"/>
                <a:gd name="T17" fmla="*/ 0 h 178"/>
                <a:gd name="T18" fmla="*/ 0 w 603"/>
                <a:gd name="T19" fmla="*/ 0 h 178"/>
                <a:gd name="T20" fmla="*/ 0 w 603"/>
                <a:gd name="T21" fmla="*/ 0 h 178"/>
                <a:gd name="T22" fmla="*/ 0 w 603"/>
                <a:gd name="T23" fmla="*/ 0 h 178"/>
                <a:gd name="T24" fmla="*/ 0 w 603"/>
                <a:gd name="T25" fmla="*/ 0 h 178"/>
                <a:gd name="T26" fmla="*/ 0 w 603"/>
                <a:gd name="T27" fmla="*/ 0 h 178"/>
                <a:gd name="T28" fmla="*/ 0 w 603"/>
                <a:gd name="T29" fmla="*/ 0 h 178"/>
                <a:gd name="T30" fmla="*/ 0 w 603"/>
                <a:gd name="T31" fmla="*/ 0 h 178"/>
                <a:gd name="T32" fmla="*/ 0 w 603"/>
                <a:gd name="T33" fmla="*/ 0 h 178"/>
                <a:gd name="T34" fmla="*/ 0 w 603"/>
                <a:gd name="T35" fmla="*/ 0 h 178"/>
                <a:gd name="T36" fmla="*/ 0 w 603"/>
                <a:gd name="T37" fmla="*/ 0 h 178"/>
                <a:gd name="T38" fmla="*/ 0 w 603"/>
                <a:gd name="T39" fmla="*/ 0 h 178"/>
                <a:gd name="T40" fmla="*/ 0 w 603"/>
                <a:gd name="T41" fmla="*/ 0 h 178"/>
                <a:gd name="T42" fmla="*/ 0 w 603"/>
                <a:gd name="T43" fmla="*/ 0 h 178"/>
                <a:gd name="T44" fmla="*/ 0 w 603"/>
                <a:gd name="T45" fmla="*/ 0 h 178"/>
                <a:gd name="T46" fmla="*/ 0 w 603"/>
                <a:gd name="T47" fmla="*/ 0 h 178"/>
                <a:gd name="T48" fmla="*/ 0 w 603"/>
                <a:gd name="T49" fmla="*/ 0 h 178"/>
                <a:gd name="T50" fmla="*/ 0 w 603"/>
                <a:gd name="T51" fmla="*/ 0 h 178"/>
                <a:gd name="T52" fmla="*/ 0 w 603"/>
                <a:gd name="T53" fmla="*/ 0 h 178"/>
                <a:gd name="T54" fmla="*/ 0 w 603"/>
                <a:gd name="T55" fmla="*/ 0 h 178"/>
                <a:gd name="T56" fmla="*/ 0 w 603"/>
                <a:gd name="T57" fmla="*/ 0 h 178"/>
                <a:gd name="T58" fmla="*/ 0 w 603"/>
                <a:gd name="T59" fmla="*/ 0 h 178"/>
                <a:gd name="T60" fmla="*/ 0 w 603"/>
                <a:gd name="T61" fmla="*/ 0 h 178"/>
                <a:gd name="T62" fmla="*/ 0 w 603"/>
                <a:gd name="T63" fmla="*/ 0 h 178"/>
                <a:gd name="T64" fmla="*/ 0 w 603"/>
                <a:gd name="T65" fmla="*/ 0 h 178"/>
                <a:gd name="T66" fmla="*/ 0 w 603"/>
                <a:gd name="T67" fmla="*/ 0 h 178"/>
                <a:gd name="T68" fmla="*/ 0 w 603"/>
                <a:gd name="T69" fmla="*/ 0 h 178"/>
                <a:gd name="T70" fmla="*/ 0 w 603"/>
                <a:gd name="T71" fmla="*/ 0 h 178"/>
                <a:gd name="T72" fmla="*/ 0 w 603"/>
                <a:gd name="T73" fmla="*/ 0 h 178"/>
                <a:gd name="T74" fmla="*/ 0 w 603"/>
                <a:gd name="T75" fmla="*/ 0 h 178"/>
                <a:gd name="T76" fmla="*/ 0 w 603"/>
                <a:gd name="T77" fmla="*/ 0 h 178"/>
                <a:gd name="T78" fmla="*/ 0 w 603"/>
                <a:gd name="T79" fmla="*/ 0 h 178"/>
                <a:gd name="T80" fmla="*/ 0 w 603"/>
                <a:gd name="T81" fmla="*/ 0 h 178"/>
                <a:gd name="T82" fmla="*/ 0 w 603"/>
                <a:gd name="T83" fmla="*/ 0 h 178"/>
                <a:gd name="T84" fmla="*/ 0 w 603"/>
                <a:gd name="T85" fmla="*/ 0 h 178"/>
                <a:gd name="T86" fmla="*/ 0 w 603"/>
                <a:gd name="T87" fmla="*/ 0 h 178"/>
                <a:gd name="T88" fmla="*/ 0 w 603"/>
                <a:gd name="T89" fmla="*/ 0 h 178"/>
                <a:gd name="T90" fmla="*/ 0 w 603"/>
                <a:gd name="T91" fmla="*/ 0 h 178"/>
                <a:gd name="T92" fmla="*/ 0 w 603"/>
                <a:gd name="T93" fmla="*/ 0 h 178"/>
                <a:gd name="T94" fmla="*/ 0 w 603"/>
                <a:gd name="T95" fmla="*/ 0 h 178"/>
                <a:gd name="T96" fmla="*/ 0 w 603"/>
                <a:gd name="T97" fmla="*/ 0 h 17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03"/>
                <a:gd name="T148" fmla="*/ 0 h 178"/>
                <a:gd name="T149" fmla="*/ 603 w 603"/>
                <a:gd name="T150" fmla="*/ 178 h 17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03" h="178">
                  <a:moveTo>
                    <a:pt x="301" y="0"/>
                  </a:moveTo>
                  <a:lnTo>
                    <a:pt x="328" y="1"/>
                  </a:lnTo>
                  <a:lnTo>
                    <a:pt x="354" y="4"/>
                  </a:lnTo>
                  <a:lnTo>
                    <a:pt x="379" y="8"/>
                  </a:lnTo>
                  <a:lnTo>
                    <a:pt x="404" y="13"/>
                  </a:lnTo>
                  <a:lnTo>
                    <a:pt x="428" y="21"/>
                  </a:lnTo>
                  <a:lnTo>
                    <a:pt x="451" y="30"/>
                  </a:lnTo>
                  <a:lnTo>
                    <a:pt x="473" y="39"/>
                  </a:lnTo>
                  <a:lnTo>
                    <a:pt x="493" y="51"/>
                  </a:lnTo>
                  <a:lnTo>
                    <a:pt x="513" y="62"/>
                  </a:lnTo>
                  <a:lnTo>
                    <a:pt x="530" y="77"/>
                  </a:lnTo>
                  <a:lnTo>
                    <a:pt x="547" y="91"/>
                  </a:lnTo>
                  <a:lnTo>
                    <a:pt x="561" y="107"/>
                  </a:lnTo>
                  <a:lnTo>
                    <a:pt x="574" y="123"/>
                  </a:lnTo>
                  <a:lnTo>
                    <a:pt x="586" y="140"/>
                  </a:lnTo>
                  <a:lnTo>
                    <a:pt x="595" y="159"/>
                  </a:lnTo>
                  <a:lnTo>
                    <a:pt x="603" y="178"/>
                  </a:lnTo>
                  <a:lnTo>
                    <a:pt x="588" y="178"/>
                  </a:lnTo>
                  <a:lnTo>
                    <a:pt x="565" y="178"/>
                  </a:lnTo>
                  <a:lnTo>
                    <a:pt x="534" y="178"/>
                  </a:lnTo>
                  <a:lnTo>
                    <a:pt x="496" y="178"/>
                  </a:lnTo>
                  <a:lnTo>
                    <a:pt x="452" y="178"/>
                  </a:lnTo>
                  <a:lnTo>
                    <a:pt x="404" y="178"/>
                  </a:lnTo>
                  <a:lnTo>
                    <a:pt x="353" y="178"/>
                  </a:lnTo>
                  <a:lnTo>
                    <a:pt x="302" y="178"/>
                  </a:lnTo>
                  <a:lnTo>
                    <a:pt x="250" y="178"/>
                  </a:lnTo>
                  <a:lnTo>
                    <a:pt x="199" y="178"/>
                  </a:lnTo>
                  <a:lnTo>
                    <a:pt x="151" y="178"/>
                  </a:lnTo>
                  <a:lnTo>
                    <a:pt x="107" y="178"/>
                  </a:lnTo>
                  <a:lnTo>
                    <a:pt x="69" y="178"/>
                  </a:lnTo>
                  <a:lnTo>
                    <a:pt x="38" y="178"/>
                  </a:lnTo>
                  <a:lnTo>
                    <a:pt x="15" y="178"/>
                  </a:lnTo>
                  <a:lnTo>
                    <a:pt x="0" y="178"/>
                  </a:lnTo>
                  <a:lnTo>
                    <a:pt x="8" y="159"/>
                  </a:lnTo>
                  <a:lnTo>
                    <a:pt x="17" y="140"/>
                  </a:lnTo>
                  <a:lnTo>
                    <a:pt x="28" y="123"/>
                  </a:lnTo>
                  <a:lnTo>
                    <a:pt x="41" y="107"/>
                  </a:lnTo>
                  <a:lnTo>
                    <a:pt x="56" y="91"/>
                  </a:lnTo>
                  <a:lnTo>
                    <a:pt x="72" y="77"/>
                  </a:lnTo>
                  <a:lnTo>
                    <a:pt x="90" y="62"/>
                  </a:lnTo>
                  <a:lnTo>
                    <a:pt x="110" y="51"/>
                  </a:lnTo>
                  <a:lnTo>
                    <a:pt x="129" y="39"/>
                  </a:lnTo>
                  <a:lnTo>
                    <a:pt x="151" y="30"/>
                  </a:lnTo>
                  <a:lnTo>
                    <a:pt x="173" y="21"/>
                  </a:lnTo>
                  <a:lnTo>
                    <a:pt x="198" y="13"/>
                  </a:lnTo>
                  <a:lnTo>
                    <a:pt x="223" y="8"/>
                  </a:lnTo>
                  <a:lnTo>
                    <a:pt x="247" y="4"/>
                  </a:lnTo>
                  <a:lnTo>
                    <a:pt x="274" y="1"/>
                  </a:lnTo>
                  <a:lnTo>
                    <a:pt x="301"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98" name="Freeform 1161">
              <a:extLst>
                <a:ext uri="{FF2B5EF4-FFF2-40B4-BE49-F238E27FC236}">
                  <a16:creationId xmlns:a16="http://schemas.microsoft.com/office/drawing/2014/main" id="{195DD326-1696-47E6-B11A-480BA94AC435}"/>
                </a:ext>
              </a:extLst>
            </p:cNvPr>
            <p:cNvSpPr>
              <a:spLocks/>
            </p:cNvSpPr>
            <p:nvPr/>
          </p:nvSpPr>
          <p:spPr bwMode="auto">
            <a:xfrm>
              <a:off x="523" y="2988"/>
              <a:ext cx="161" cy="28"/>
            </a:xfrm>
            <a:custGeom>
              <a:avLst/>
              <a:gdLst>
                <a:gd name="T0" fmla="*/ 0 w 705"/>
                <a:gd name="T1" fmla="*/ 0 h 122"/>
                <a:gd name="T2" fmla="*/ 0 w 705"/>
                <a:gd name="T3" fmla="*/ 0 h 122"/>
                <a:gd name="T4" fmla="*/ 0 w 705"/>
                <a:gd name="T5" fmla="*/ 0 h 122"/>
                <a:gd name="T6" fmla="*/ 0 w 705"/>
                <a:gd name="T7" fmla="*/ 0 h 122"/>
                <a:gd name="T8" fmla="*/ 0 w 705"/>
                <a:gd name="T9" fmla="*/ 0 h 122"/>
                <a:gd name="T10" fmla="*/ 0 w 705"/>
                <a:gd name="T11" fmla="*/ 0 h 122"/>
                <a:gd name="T12" fmla="*/ 0 w 705"/>
                <a:gd name="T13" fmla="*/ 0 h 122"/>
                <a:gd name="T14" fmla="*/ 0 w 705"/>
                <a:gd name="T15" fmla="*/ 0 h 122"/>
                <a:gd name="T16" fmla="*/ 0 w 705"/>
                <a:gd name="T17" fmla="*/ 0 h 122"/>
                <a:gd name="T18" fmla="*/ 0 w 705"/>
                <a:gd name="T19" fmla="*/ 0 h 122"/>
                <a:gd name="T20" fmla="*/ 0 w 705"/>
                <a:gd name="T21" fmla="*/ 0 h 122"/>
                <a:gd name="T22" fmla="*/ 0 w 705"/>
                <a:gd name="T23" fmla="*/ 0 h 122"/>
                <a:gd name="T24" fmla="*/ 0 w 705"/>
                <a:gd name="T25" fmla="*/ 0 h 122"/>
                <a:gd name="T26" fmla="*/ 0 w 705"/>
                <a:gd name="T27" fmla="*/ 0 h 122"/>
                <a:gd name="T28" fmla="*/ 0 w 705"/>
                <a:gd name="T29" fmla="*/ 0 h 122"/>
                <a:gd name="T30" fmla="*/ 0 w 705"/>
                <a:gd name="T31" fmla="*/ 0 h 122"/>
                <a:gd name="T32" fmla="*/ 0 w 705"/>
                <a:gd name="T33" fmla="*/ 0 h 1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5"/>
                <a:gd name="T52" fmla="*/ 0 h 122"/>
                <a:gd name="T53" fmla="*/ 705 w 705"/>
                <a:gd name="T54" fmla="*/ 122 h 1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5" h="122">
                  <a:moveTo>
                    <a:pt x="681" y="1"/>
                  </a:moveTo>
                  <a:lnTo>
                    <a:pt x="6" y="1"/>
                  </a:lnTo>
                  <a:lnTo>
                    <a:pt x="4" y="18"/>
                  </a:lnTo>
                  <a:lnTo>
                    <a:pt x="0" y="57"/>
                  </a:lnTo>
                  <a:lnTo>
                    <a:pt x="0" y="69"/>
                  </a:lnTo>
                  <a:lnTo>
                    <a:pt x="2" y="82"/>
                  </a:lnTo>
                  <a:lnTo>
                    <a:pt x="4" y="95"/>
                  </a:lnTo>
                  <a:lnTo>
                    <a:pt x="7" y="108"/>
                  </a:lnTo>
                  <a:lnTo>
                    <a:pt x="11" y="122"/>
                  </a:lnTo>
                  <a:lnTo>
                    <a:pt x="694" y="122"/>
                  </a:lnTo>
                  <a:lnTo>
                    <a:pt x="698" y="108"/>
                  </a:lnTo>
                  <a:lnTo>
                    <a:pt x="701" y="95"/>
                  </a:lnTo>
                  <a:lnTo>
                    <a:pt x="703" y="82"/>
                  </a:lnTo>
                  <a:lnTo>
                    <a:pt x="705" y="70"/>
                  </a:lnTo>
                  <a:lnTo>
                    <a:pt x="705" y="57"/>
                  </a:lnTo>
                  <a:lnTo>
                    <a:pt x="699" y="0"/>
                  </a:lnTo>
                  <a:lnTo>
                    <a:pt x="68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99" name="Freeform 1162">
              <a:extLst>
                <a:ext uri="{FF2B5EF4-FFF2-40B4-BE49-F238E27FC236}">
                  <a16:creationId xmlns:a16="http://schemas.microsoft.com/office/drawing/2014/main" id="{88AAB076-0319-4302-808F-4D9EE75D3819}"/>
                </a:ext>
              </a:extLst>
            </p:cNvPr>
            <p:cNvSpPr>
              <a:spLocks/>
            </p:cNvSpPr>
            <p:nvPr/>
          </p:nvSpPr>
          <p:spPr bwMode="auto">
            <a:xfrm>
              <a:off x="532" y="2998"/>
              <a:ext cx="143" cy="9"/>
            </a:xfrm>
            <a:custGeom>
              <a:avLst/>
              <a:gdLst>
                <a:gd name="T0" fmla="*/ 0 w 625"/>
                <a:gd name="T1" fmla="*/ 0 h 42"/>
                <a:gd name="T2" fmla="*/ 0 w 625"/>
                <a:gd name="T3" fmla="*/ 0 h 42"/>
                <a:gd name="T4" fmla="*/ 0 w 625"/>
                <a:gd name="T5" fmla="*/ 0 h 42"/>
                <a:gd name="T6" fmla="*/ 0 w 625"/>
                <a:gd name="T7" fmla="*/ 0 h 42"/>
                <a:gd name="T8" fmla="*/ 0 w 625"/>
                <a:gd name="T9" fmla="*/ 0 h 42"/>
                <a:gd name="T10" fmla="*/ 0 w 625"/>
                <a:gd name="T11" fmla="*/ 0 h 42"/>
                <a:gd name="T12" fmla="*/ 0 w 625"/>
                <a:gd name="T13" fmla="*/ 0 h 42"/>
                <a:gd name="T14" fmla="*/ 0 w 625"/>
                <a:gd name="T15" fmla="*/ 0 h 42"/>
                <a:gd name="T16" fmla="*/ 0 w 625"/>
                <a:gd name="T17" fmla="*/ 0 h 42"/>
                <a:gd name="T18" fmla="*/ 0 w 625"/>
                <a:gd name="T19" fmla="*/ 0 h 42"/>
                <a:gd name="T20" fmla="*/ 0 w 625"/>
                <a:gd name="T21" fmla="*/ 0 h 42"/>
                <a:gd name="T22" fmla="*/ 0 w 625"/>
                <a:gd name="T23" fmla="*/ 0 h 42"/>
                <a:gd name="T24" fmla="*/ 0 w 625"/>
                <a:gd name="T25" fmla="*/ 0 h 42"/>
                <a:gd name="T26" fmla="*/ 0 w 625"/>
                <a:gd name="T27" fmla="*/ 0 h 42"/>
                <a:gd name="T28" fmla="*/ 0 w 625"/>
                <a:gd name="T29" fmla="*/ 0 h 42"/>
                <a:gd name="T30" fmla="*/ 0 w 625"/>
                <a:gd name="T31" fmla="*/ 0 h 42"/>
                <a:gd name="T32" fmla="*/ 0 w 625"/>
                <a:gd name="T33" fmla="*/ 0 h 42"/>
                <a:gd name="T34" fmla="*/ 0 w 625"/>
                <a:gd name="T35" fmla="*/ 0 h 42"/>
                <a:gd name="T36" fmla="*/ 0 w 625"/>
                <a:gd name="T37" fmla="*/ 0 h 42"/>
                <a:gd name="T38" fmla="*/ 0 w 625"/>
                <a:gd name="T39" fmla="*/ 0 h 42"/>
                <a:gd name="T40" fmla="*/ 0 w 625"/>
                <a:gd name="T41" fmla="*/ 0 h 42"/>
                <a:gd name="T42" fmla="*/ 0 w 625"/>
                <a:gd name="T43" fmla="*/ 0 h 42"/>
                <a:gd name="T44" fmla="*/ 0 w 625"/>
                <a:gd name="T45" fmla="*/ 0 h 42"/>
                <a:gd name="T46" fmla="*/ 0 w 625"/>
                <a:gd name="T47" fmla="*/ 0 h 42"/>
                <a:gd name="T48" fmla="*/ 0 w 625"/>
                <a:gd name="T49" fmla="*/ 0 h 42"/>
                <a:gd name="T50" fmla="*/ 0 w 625"/>
                <a:gd name="T51" fmla="*/ 0 h 42"/>
                <a:gd name="T52" fmla="*/ 0 w 625"/>
                <a:gd name="T53" fmla="*/ 0 h 42"/>
                <a:gd name="T54" fmla="*/ 0 w 625"/>
                <a:gd name="T55" fmla="*/ 0 h 42"/>
                <a:gd name="T56" fmla="*/ 0 w 625"/>
                <a:gd name="T57" fmla="*/ 0 h 42"/>
                <a:gd name="T58" fmla="*/ 0 w 625"/>
                <a:gd name="T59" fmla="*/ 0 h 42"/>
                <a:gd name="T60" fmla="*/ 0 w 625"/>
                <a:gd name="T61" fmla="*/ 0 h 42"/>
                <a:gd name="T62" fmla="*/ 0 w 625"/>
                <a:gd name="T63" fmla="*/ 0 h 42"/>
                <a:gd name="T64" fmla="*/ 0 w 625"/>
                <a:gd name="T65" fmla="*/ 0 h 42"/>
                <a:gd name="T66" fmla="*/ 0 w 625"/>
                <a:gd name="T67" fmla="*/ 0 h 42"/>
                <a:gd name="T68" fmla="*/ 0 w 625"/>
                <a:gd name="T69" fmla="*/ 0 h 42"/>
                <a:gd name="T70" fmla="*/ 0 w 625"/>
                <a:gd name="T71" fmla="*/ 0 h 42"/>
                <a:gd name="T72" fmla="*/ 0 w 625"/>
                <a:gd name="T73" fmla="*/ 0 h 42"/>
                <a:gd name="T74" fmla="*/ 0 w 625"/>
                <a:gd name="T75" fmla="*/ 0 h 42"/>
                <a:gd name="T76" fmla="*/ 0 w 625"/>
                <a:gd name="T77" fmla="*/ 0 h 42"/>
                <a:gd name="T78" fmla="*/ 0 w 625"/>
                <a:gd name="T79" fmla="*/ 0 h 42"/>
                <a:gd name="T80" fmla="*/ 0 w 625"/>
                <a:gd name="T81" fmla="*/ 0 h 42"/>
                <a:gd name="T82" fmla="*/ 0 w 625"/>
                <a:gd name="T83" fmla="*/ 0 h 42"/>
                <a:gd name="T84" fmla="*/ 0 w 625"/>
                <a:gd name="T85" fmla="*/ 0 h 42"/>
                <a:gd name="T86" fmla="*/ 0 w 625"/>
                <a:gd name="T87" fmla="*/ 0 h 42"/>
                <a:gd name="T88" fmla="*/ 0 w 625"/>
                <a:gd name="T89" fmla="*/ 0 h 42"/>
                <a:gd name="T90" fmla="*/ 0 w 625"/>
                <a:gd name="T91" fmla="*/ 0 h 42"/>
                <a:gd name="T92" fmla="*/ 0 w 625"/>
                <a:gd name="T93" fmla="*/ 0 h 42"/>
                <a:gd name="T94" fmla="*/ 0 w 625"/>
                <a:gd name="T95" fmla="*/ 0 h 42"/>
                <a:gd name="T96" fmla="*/ 0 w 625"/>
                <a:gd name="T97" fmla="*/ 0 h 4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5"/>
                <a:gd name="T148" fmla="*/ 0 h 42"/>
                <a:gd name="T149" fmla="*/ 625 w 625"/>
                <a:gd name="T150" fmla="*/ 42 h 4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5" h="42">
                  <a:moveTo>
                    <a:pt x="623" y="0"/>
                  </a:moveTo>
                  <a:lnTo>
                    <a:pt x="624" y="6"/>
                  </a:lnTo>
                  <a:lnTo>
                    <a:pt x="624" y="11"/>
                  </a:lnTo>
                  <a:lnTo>
                    <a:pt x="625" y="15"/>
                  </a:lnTo>
                  <a:lnTo>
                    <a:pt x="625" y="16"/>
                  </a:lnTo>
                  <a:lnTo>
                    <a:pt x="625" y="22"/>
                  </a:lnTo>
                  <a:lnTo>
                    <a:pt x="624" y="29"/>
                  </a:lnTo>
                  <a:lnTo>
                    <a:pt x="623" y="35"/>
                  </a:lnTo>
                  <a:lnTo>
                    <a:pt x="622" y="42"/>
                  </a:lnTo>
                  <a:lnTo>
                    <a:pt x="610" y="42"/>
                  </a:lnTo>
                  <a:lnTo>
                    <a:pt x="588" y="42"/>
                  </a:lnTo>
                  <a:lnTo>
                    <a:pt x="555" y="42"/>
                  </a:lnTo>
                  <a:lnTo>
                    <a:pt x="516" y="42"/>
                  </a:lnTo>
                  <a:lnTo>
                    <a:pt x="471" y="42"/>
                  </a:lnTo>
                  <a:lnTo>
                    <a:pt x="421" y="42"/>
                  </a:lnTo>
                  <a:lnTo>
                    <a:pt x="368" y="42"/>
                  </a:lnTo>
                  <a:lnTo>
                    <a:pt x="313" y="42"/>
                  </a:lnTo>
                  <a:lnTo>
                    <a:pt x="258" y="42"/>
                  </a:lnTo>
                  <a:lnTo>
                    <a:pt x="205" y="42"/>
                  </a:lnTo>
                  <a:lnTo>
                    <a:pt x="154" y="42"/>
                  </a:lnTo>
                  <a:lnTo>
                    <a:pt x="109" y="42"/>
                  </a:lnTo>
                  <a:lnTo>
                    <a:pt x="70" y="42"/>
                  </a:lnTo>
                  <a:lnTo>
                    <a:pt x="39" y="42"/>
                  </a:lnTo>
                  <a:lnTo>
                    <a:pt x="15" y="42"/>
                  </a:lnTo>
                  <a:lnTo>
                    <a:pt x="3" y="42"/>
                  </a:lnTo>
                  <a:lnTo>
                    <a:pt x="2" y="35"/>
                  </a:lnTo>
                  <a:lnTo>
                    <a:pt x="1" y="29"/>
                  </a:lnTo>
                  <a:lnTo>
                    <a:pt x="0" y="22"/>
                  </a:lnTo>
                  <a:lnTo>
                    <a:pt x="0" y="16"/>
                  </a:lnTo>
                  <a:lnTo>
                    <a:pt x="0" y="15"/>
                  </a:lnTo>
                  <a:lnTo>
                    <a:pt x="1" y="11"/>
                  </a:lnTo>
                  <a:lnTo>
                    <a:pt x="1" y="6"/>
                  </a:lnTo>
                  <a:lnTo>
                    <a:pt x="2" y="0"/>
                  </a:lnTo>
                  <a:lnTo>
                    <a:pt x="14" y="0"/>
                  </a:lnTo>
                  <a:lnTo>
                    <a:pt x="37" y="0"/>
                  </a:lnTo>
                  <a:lnTo>
                    <a:pt x="68" y="0"/>
                  </a:lnTo>
                  <a:lnTo>
                    <a:pt x="109" y="0"/>
                  </a:lnTo>
                  <a:lnTo>
                    <a:pt x="154" y="0"/>
                  </a:lnTo>
                  <a:lnTo>
                    <a:pt x="204" y="0"/>
                  </a:lnTo>
                  <a:lnTo>
                    <a:pt x="257" y="0"/>
                  </a:lnTo>
                  <a:lnTo>
                    <a:pt x="313" y="0"/>
                  </a:lnTo>
                  <a:lnTo>
                    <a:pt x="368" y="0"/>
                  </a:lnTo>
                  <a:lnTo>
                    <a:pt x="421" y="0"/>
                  </a:lnTo>
                  <a:lnTo>
                    <a:pt x="471" y="0"/>
                  </a:lnTo>
                  <a:lnTo>
                    <a:pt x="516" y="0"/>
                  </a:lnTo>
                  <a:lnTo>
                    <a:pt x="557" y="0"/>
                  </a:lnTo>
                  <a:lnTo>
                    <a:pt x="588" y="0"/>
                  </a:lnTo>
                  <a:lnTo>
                    <a:pt x="611" y="0"/>
                  </a:lnTo>
                  <a:lnTo>
                    <a:pt x="623"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00" name="Freeform 1163">
              <a:extLst>
                <a:ext uri="{FF2B5EF4-FFF2-40B4-BE49-F238E27FC236}">
                  <a16:creationId xmlns:a16="http://schemas.microsoft.com/office/drawing/2014/main" id="{712FFCE1-DA53-4BA2-9428-E5F484D624E7}"/>
                </a:ext>
              </a:extLst>
            </p:cNvPr>
            <p:cNvSpPr>
              <a:spLocks/>
            </p:cNvSpPr>
            <p:nvPr/>
          </p:nvSpPr>
          <p:spPr bwMode="auto">
            <a:xfrm>
              <a:off x="428" y="2787"/>
              <a:ext cx="212" cy="223"/>
            </a:xfrm>
            <a:custGeom>
              <a:avLst/>
              <a:gdLst>
                <a:gd name="T0" fmla="*/ 0 w 927"/>
                <a:gd name="T1" fmla="*/ 0 h 975"/>
                <a:gd name="T2" fmla="*/ 0 w 927"/>
                <a:gd name="T3" fmla="*/ 0 h 975"/>
                <a:gd name="T4" fmla="*/ 0 w 927"/>
                <a:gd name="T5" fmla="*/ 0 h 975"/>
                <a:gd name="T6" fmla="*/ 0 w 927"/>
                <a:gd name="T7" fmla="*/ 0 h 975"/>
                <a:gd name="T8" fmla="*/ 0 w 927"/>
                <a:gd name="T9" fmla="*/ 0 h 975"/>
                <a:gd name="T10" fmla="*/ 0 w 927"/>
                <a:gd name="T11" fmla="*/ 0 h 975"/>
                <a:gd name="T12" fmla="*/ 0 w 927"/>
                <a:gd name="T13" fmla="*/ 0 h 975"/>
                <a:gd name="T14" fmla="*/ 0 w 927"/>
                <a:gd name="T15" fmla="*/ 0 h 975"/>
                <a:gd name="T16" fmla="*/ 0 w 927"/>
                <a:gd name="T17" fmla="*/ 0 h 975"/>
                <a:gd name="T18" fmla="*/ 0 w 927"/>
                <a:gd name="T19" fmla="*/ 0 h 975"/>
                <a:gd name="T20" fmla="*/ 0 w 927"/>
                <a:gd name="T21" fmla="*/ 0 h 975"/>
                <a:gd name="T22" fmla="*/ 0 w 927"/>
                <a:gd name="T23" fmla="*/ 0 h 975"/>
                <a:gd name="T24" fmla="*/ 0 w 927"/>
                <a:gd name="T25" fmla="*/ 0 h 975"/>
                <a:gd name="T26" fmla="*/ 0 w 927"/>
                <a:gd name="T27" fmla="*/ 0 h 975"/>
                <a:gd name="T28" fmla="*/ 0 w 927"/>
                <a:gd name="T29" fmla="*/ 0 h 975"/>
                <a:gd name="T30" fmla="*/ 0 w 927"/>
                <a:gd name="T31" fmla="*/ 0 h 975"/>
                <a:gd name="T32" fmla="*/ 0 w 927"/>
                <a:gd name="T33" fmla="*/ 0 h 975"/>
                <a:gd name="T34" fmla="*/ 0 w 927"/>
                <a:gd name="T35" fmla="*/ 0 h 975"/>
                <a:gd name="T36" fmla="*/ 0 w 927"/>
                <a:gd name="T37" fmla="*/ 0 h 975"/>
                <a:gd name="T38" fmla="*/ 0 w 927"/>
                <a:gd name="T39" fmla="*/ 0 h 975"/>
                <a:gd name="T40" fmla="*/ 0 w 927"/>
                <a:gd name="T41" fmla="*/ 0 h 975"/>
                <a:gd name="T42" fmla="*/ 0 w 927"/>
                <a:gd name="T43" fmla="*/ 0 h 975"/>
                <a:gd name="T44" fmla="*/ 0 w 927"/>
                <a:gd name="T45" fmla="*/ 0 h 975"/>
                <a:gd name="T46" fmla="*/ 0 w 927"/>
                <a:gd name="T47" fmla="*/ 0 h 975"/>
                <a:gd name="T48" fmla="*/ 0 w 927"/>
                <a:gd name="T49" fmla="*/ 0 h 975"/>
                <a:gd name="T50" fmla="*/ 0 w 927"/>
                <a:gd name="T51" fmla="*/ 0 h 975"/>
                <a:gd name="T52" fmla="*/ 0 w 927"/>
                <a:gd name="T53" fmla="*/ 0 h 975"/>
                <a:gd name="T54" fmla="*/ 0 w 927"/>
                <a:gd name="T55" fmla="*/ 0 h 975"/>
                <a:gd name="T56" fmla="*/ 0 w 927"/>
                <a:gd name="T57" fmla="*/ 0 h 975"/>
                <a:gd name="T58" fmla="*/ 0 w 927"/>
                <a:gd name="T59" fmla="*/ 0 h 975"/>
                <a:gd name="T60" fmla="*/ 0 w 927"/>
                <a:gd name="T61" fmla="*/ 0 h 975"/>
                <a:gd name="T62" fmla="*/ 0 w 927"/>
                <a:gd name="T63" fmla="*/ 0 h 975"/>
                <a:gd name="T64" fmla="*/ 0 w 927"/>
                <a:gd name="T65" fmla="*/ 0 h 975"/>
                <a:gd name="T66" fmla="*/ 0 w 927"/>
                <a:gd name="T67" fmla="*/ 0 h 975"/>
                <a:gd name="T68" fmla="*/ 0 w 927"/>
                <a:gd name="T69" fmla="*/ 0 h 975"/>
                <a:gd name="T70" fmla="*/ 0 w 927"/>
                <a:gd name="T71" fmla="*/ 0 h 975"/>
                <a:gd name="T72" fmla="*/ 0 w 927"/>
                <a:gd name="T73" fmla="*/ 0 h 975"/>
                <a:gd name="T74" fmla="*/ 0 w 927"/>
                <a:gd name="T75" fmla="*/ 0 h 975"/>
                <a:gd name="T76" fmla="*/ 0 w 927"/>
                <a:gd name="T77" fmla="*/ 0 h 975"/>
                <a:gd name="T78" fmla="*/ 0 w 927"/>
                <a:gd name="T79" fmla="*/ 0 h 975"/>
                <a:gd name="T80" fmla="*/ 0 w 927"/>
                <a:gd name="T81" fmla="*/ 0 h 975"/>
                <a:gd name="T82" fmla="*/ 0 w 927"/>
                <a:gd name="T83" fmla="*/ 0 h 975"/>
                <a:gd name="T84" fmla="*/ 0 w 927"/>
                <a:gd name="T85" fmla="*/ 0 h 975"/>
                <a:gd name="T86" fmla="*/ 0 w 927"/>
                <a:gd name="T87" fmla="*/ 0 h 975"/>
                <a:gd name="T88" fmla="*/ 0 w 927"/>
                <a:gd name="T89" fmla="*/ 0 h 975"/>
                <a:gd name="T90" fmla="*/ 0 w 927"/>
                <a:gd name="T91" fmla="*/ 0 h 975"/>
                <a:gd name="T92" fmla="*/ 0 w 927"/>
                <a:gd name="T93" fmla="*/ 0 h 975"/>
                <a:gd name="T94" fmla="*/ 0 w 927"/>
                <a:gd name="T95" fmla="*/ 0 h 97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27"/>
                <a:gd name="T145" fmla="*/ 0 h 975"/>
                <a:gd name="T146" fmla="*/ 927 w 927"/>
                <a:gd name="T147" fmla="*/ 975 h 97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27" h="975">
                  <a:moveTo>
                    <a:pt x="245" y="0"/>
                  </a:moveTo>
                  <a:lnTo>
                    <a:pt x="7" y="7"/>
                  </a:lnTo>
                  <a:lnTo>
                    <a:pt x="4" y="24"/>
                  </a:lnTo>
                  <a:lnTo>
                    <a:pt x="4" y="29"/>
                  </a:lnTo>
                  <a:lnTo>
                    <a:pt x="3" y="42"/>
                  </a:lnTo>
                  <a:lnTo>
                    <a:pt x="0" y="59"/>
                  </a:lnTo>
                  <a:lnTo>
                    <a:pt x="0" y="81"/>
                  </a:lnTo>
                  <a:lnTo>
                    <a:pt x="2" y="105"/>
                  </a:lnTo>
                  <a:lnTo>
                    <a:pt x="3" y="129"/>
                  </a:lnTo>
                  <a:lnTo>
                    <a:pt x="8" y="155"/>
                  </a:lnTo>
                  <a:lnTo>
                    <a:pt x="16" y="181"/>
                  </a:lnTo>
                  <a:lnTo>
                    <a:pt x="26" y="205"/>
                  </a:lnTo>
                  <a:lnTo>
                    <a:pt x="41" y="227"/>
                  </a:lnTo>
                  <a:lnTo>
                    <a:pt x="59" y="244"/>
                  </a:lnTo>
                  <a:lnTo>
                    <a:pt x="82" y="258"/>
                  </a:lnTo>
                  <a:lnTo>
                    <a:pt x="101" y="265"/>
                  </a:lnTo>
                  <a:lnTo>
                    <a:pt x="124" y="271"/>
                  </a:lnTo>
                  <a:lnTo>
                    <a:pt x="153" y="276"/>
                  </a:lnTo>
                  <a:lnTo>
                    <a:pt x="184" y="283"/>
                  </a:lnTo>
                  <a:lnTo>
                    <a:pt x="219" y="288"/>
                  </a:lnTo>
                  <a:lnTo>
                    <a:pt x="257" y="293"/>
                  </a:lnTo>
                  <a:lnTo>
                    <a:pt x="294" y="297"/>
                  </a:lnTo>
                  <a:lnTo>
                    <a:pt x="335" y="302"/>
                  </a:lnTo>
                  <a:lnTo>
                    <a:pt x="375" y="306"/>
                  </a:lnTo>
                  <a:lnTo>
                    <a:pt x="414" y="310"/>
                  </a:lnTo>
                  <a:lnTo>
                    <a:pt x="453" y="314"/>
                  </a:lnTo>
                  <a:lnTo>
                    <a:pt x="490" y="317"/>
                  </a:lnTo>
                  <a:lnTo>
                    <a:pt x="522" y="319"/>
                  </a:lnTo>
                  <a:lnTo>
                    <a:pt x="553" y="322"/>
                  </a:lnTo>
                  <a:lnTo>
                    <a:pt x="579" y="324"/>
                  </a:lnTo>
                  <a:lnTo>
                    <a:pt x="600" y="326"/>
                  </a:lnTo>
                  <a:lnTo>
                    <a:pt x="582" y="370"/>
                  </a:lnTo>
                  <a:lnTo>
                    <a:pt x="556" y="430"/>
                  </a:lnTo>
                  <a:lnTo>
                    <a:pt x="527" y="503"/>
                  </a:lnTo>
                  <a:lnTo>
                    <a:pt x="496" y="584"/>
                  </a:lnTo>
                  <a:lnTo>
                    <a:pt x="465" y="673"/>
                  </a:lnTo>
                  <a:lnTo>
                    <a:pt x="436" y="763"/>
                  </a:lnTo>
                  <a:lnTo>
                    <a:pt x="413" y="850"/>
                  </a:lnTo>
                  <a:lnTo>
                    <a:pt x="396" y="930"/>
                  </a:lnTo>
                  <a:lnTo>
                    <a:pt x="388" y="975"/>
                  </a:lnTo>
                  <a:lnTo>
                    <a:pt x="427" y="950"/>
                  </a:lnTo>
                  <a:lnTo>
                    <a:pt x="448" y="937"/>
                  </a:lnTo>
                  <a:lnTo>
                    <a:pt x="473" y="920"/>
                  </a:lnTo>
                  <a:lnTo>
                    <a:pt x="500" y="903"/>
                  </a:lnTo>
                  <a:lnTo>
                    <a:pt x="531" y="885"/>
                  </a:lnTo>
                  <a:lnTo>
                    <a:pt x="564" y="865"/>
                  </a:lnTo>
                  <a:lnTo>
                    <a:pt x="598" y="846"/>
                  </a:lnTo>
                  <a:lnTo>
                    <a:pt x="633" y="825"/>
                  </a:lnTo>
                  <a:lnTo>
                    <a:pt x="668" y="806"/>
                  </a:lnTo>
                  <a:lnTo>
                    <a:pt x="704" y="787"/>
                  </a:lnTo>
                  <a:lnTo>
                    <a:pt x="738" y="769"/>
                  </a:lnTo>
                  <a:lnTo>
                    <a:pt x="772" y="754"/>
                  </a:lnTo>
                  <a:lnTo>
                    <a:pt x="805" y="739"/>
                  </a:lnTo>
                  <a:lnTo>
                    <a:pt x="833" y="729"/>
                  </a:lnTo>
                  <a:lnTo>
                    <a:pt x="861" y="720"/>
                  </a:lnTo>
                  <a:lnTo>
                    <a:pt x="884" y="713"/>
                  </a:lnTo>
                  <a:lnTo>
                    <a:pt x="903" y="712"/>
                  </a:lnTo>
                  <a:lnTo>
                    <a:pt x="927" y="712"/>
                  </a:lnTo>
                  <a:lnTo>
                    <a:pt x="923" y="689"/>
                  </a:lnTo>
                  <a:lnTo>
                    <a:pt x="911" y="618"/>
                  </a:lnTo>
                  <a:lnTo>
                    <a:pt x="900" y="544"/>
                  </a:lnTo>
                  <a:lnTo>
                    <a:pt x="888" y="469"/>
                  </a:lnTo>
                  <a:lnTo>
                    <a:pt x="876" y="396"/>
                  </a:lnTo>
                  <a:lnTo>
                    <a:pt x="867" y="330"/>
                  </a:lnTo>
                  <a:lnTo>
                    <a:pt x="859" y="275"/>
                  </a:lnTo>
                  <a:lnTo>
                    <a:pt x="853" y="235"/>
                  </a:lnTo>
                  <a:lnTo>
                    <a:pt x="851" y="214"/>
                  </a:lnTo>
                  <a:lnTo>
                    <a:pt x="850" y="196"/>
                  </a:lnTo>
                  <a:lnTo>
                    <a:pt x="845" y="177"/>
                  </a:lnTo>
                  <a:lnTo>
                    <a:pt x="837" y="160"/>
                  </a:lnTo>
                  <a:lnTo>
                    <a:pt x="827" y="145"/>
                  </a:lnTo>
                  <a:lnTo>
                    <a:pt x="812" y="132"/>
                  </a:lnTo>
                  <a:lnTo>
                    <a:pt x="795" y="123"/>
                  </a:lnTo>
                  <a:lnTo>
                    <a:pt x="775" y="116"/>
                  </a:lnTo>
                  <a:lnTo>
                    <a:pt x="751" y="114"/>
                  </a:lnTo>
                  <a:lnTo>
                    <a:pt x="740" y="114"/>
                  </a:lnTo>
                  <a:lnTo>
                    <a:pt x="721" y="112"/>
                  </a:lnTo>
                  <a:lnTo>
                    <a:pt x="697" y="110"/>
                  </a:lnTo>
                  <a:lnTo>
                    <a:pt x="668" y="107"/>
                  </a:lnTo>
                  <a:lnTo>
                    <a:pt x="635" y="105"/>
                  </a:lnTo>
                  <a:lnTo>
                    <a:pt x="600" y="102"/>
                  </a:lnTo>
                  <a:lnTo>
                    <a:pt x="563" y="98"/>
                  </a:lnTo>
                  <a:lnTo>
                    <a:pt x="523" y="94"/>
                  </a:lnTo>
                  <a:lnTo>
                    <a:pt x="483" y="90"/>
                  </a:lnTo>
                  <a:lnTo>
                    <a:pt x="444" y="86"/>
                  </a:lnTo>
                  <a:lnTo>
                    <a:pt x="406" y="82"/>
                  </a:lnTo>
                  <a:lnTo>
                    <a:pt x="371" y="79"/>
                  </a:lnTo>
                  <a:lnTo>
                    <a:pt x="337" y="75"/>
                  </a:lnTo>
                  <a:lnTo>
                    <a:pt x="309" y="72"/>
                  </a:lnTo>
                  <a:lnTo>
                    <a:pt x="284" y="69"/>
                  </a:lnTo>
                  <a:lnTo>
                    <a:pt x="266" y="68"/>
                  </a:lnTo>
                  <a:lnTo>
                    <a:pt x="266" y="50"/>
                  </a:lnTo>
                  <a:lnTo>
                    <a:pt x="266" y="27"/>
                  </a:lnTo>
                  <a:lnTo>
                    <a:pt x="266" y="8"/>
                  </a:lnTo>
                  <a:lnTo>
                    <a:pt x="266" y="0"/>
                  </a:lnTo>
                  <a:lnTo>
                    <a:pt x="2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01" name="Freeform 1164">
              <a:extLst>
                <a:ext uri="{FF2B5EF4-FFF2-40B4-BE49-F238E27FC236}">
                  <a16:creationId xmlns:a16="http://schemas.microsoft.com/office/drawing/2014/main" id="{27DF11AC-2BF0-4E7D-9CB5-26CFCC5541EA}"/>
                </a:ext>
              </a:extLst>
            </p:cNvPr>
            <p:cNvSpPr>
              <a:spLocks/>
            </p:cNvSpPr>
            <p:nvPr/>
          </p:nvSpPr>
          <p:spPr bwMode="auto">
            <a:xfrm>
              <a:off x="437" y="2796"/>
              <a:ext cx="193" cy="195"/>
            </a:xfrm>
            <a:custGeom>
              <a:avLst/>
              <a:gdLst>
                <a:gd name="T0" fmla="*/ 0 w 842"/>
                <a:gd name="T1" fmla="*/ 0 h 852"/>
                <a:gd name="T2" fmla="*/ 0 w 842"/>
                <a:gd name="T3" fmla="*/ 0 h 852"/>
                <a:gd name="T4" fmla="*/ 0 w 842"/>
                <a:gd name="T5" fmla="*/ 0 h 852"/>
                <a:gd name="T6" fmla="*/ 0 w 842"/>
                <a:gd name="T7" fmla="*/ 0 h 852"/>
                <a:gd name="T8" fmla="*/ 0 w 842"/>
                <a:gd name="T9" fmla="*/ 0 h 852"/>
                <a:gd name="T10" fmla="*/ 0 w 842"/>
                <a:gd name="T11" fmla="*/ 0 h 852"/>
                <a:gd name="T12" fmla="*/ 0 w 842"/>
                <a:gd name="T13" fmla="*/ 0 h 852"/>
                <a:gd name="T14" fmla="*/ 0 w 842"/>
                <a:gd name="T15" fmla="*/ 0 h 852"/>
                <a:gd name="T16" fmla="*/ 0 w 842"/>
                <a:gd name="T17" fmla="*/ 0 h 852"/>
                <a:gd name="T18" fmla="*/ 0 w 842"/>
                <a:gd name="T19" fmla="*/ 0 h 852"/>
                <a:gd name="T20" fmla="*/ 0 w 842"/>
                <a:gd name="T21" fmla="*/ 0 h 852"/>
                <a:gd name="T22" fmla="*/ 0 w 842"/>
                <a:gd name="T23" fmla="*/ 0 h 852"/>
                <a:gd name="T24" fmla="*/ 0 w 842"/>
                <a:gd name="T25" fmla="*/ 0 h 852"/>
                <a:gd name="T26" fmla="*/ 0 w 842"/>
                <a:gd name="T27" fmla="*/ 0 h 852"/>
                <a:gd name="T28" fmla="*/ 0 w 842"/>
                <a:gd name="T29" fmla="*/ 0 h 852"/>
                <a:gd name="T30" fmla="*/ 0 w 842"/>
                <a:gd name="T31" fmla="*/ 0 h 852"/>
                <a:gd name="T32" fmla="*/ 0 w 842"/>
                <a:gd name="T33" fmla="*/ 0 h 852"/>
                <a:gd name="T34" fmla="*/ 0 w 842"/>
                <a:gd name="T35" fmla="*/ 0 h 852"/>
                <a:gd name="T36" fmla="*/ 0 w 842"/>
                <a:gd name="T37" fmla="*/ 0 h 852"/>
                <a:gd name="T38" fmla="*/ 0 w 842"/>
                <a:gd name="T39" fmla="*/ 0 h 852"/>
                <a:gd name="T40" fmla="*/ 0 w 842"/>
                <a:gd name="T41" fmla="*/ 0 h 852"/>
                <a:gd name="T42" fmla="*/ 0 w 842"/>
                <a:gd name="T43" fmla="*/ 0 h 852"/>
                <a:gd name="T44" fmla="*/ 0 w 842"/>
                <a:gd name="T45" fmla="*/ 0 h 852"/>
                <a:gd name="T46" fmla="*/ 0 w 842"/>
                <a:gd name="T47" fmla="*/ 0 h 852"/>
                <a:gd name="T48" fmla="*/ 0 w 842"/>
                <a:gd name="T49" fmla="*/ 0 h 852"/>
                <a:gd name="T50" fmla="*/ 0 w 842"/>
                <a:gd name="T51" fmla="*/ 0 h 852"/>
                <a:gd name="T52" fmla="*/ 0 w 842"/>
                <a:gd name="T53" fmla="*/ 0 h 852"/>
                <a:gd name="T54" fmla="*/ 0 w 842"/>
                <a:gd name="T55" fmla="*/ 0 h 852"/>
                <a:gd name="T56" fmla="*/ 0 w 842"/>
                <a:gd name="T57" fmla="*/ 0 h 852"/>
                <a:gd name="T58" fmla="*/ 0 w 842"/>
                <a:gd name="T59" fmla="*/ 0 h 852"/>
                <a:gd name="T60" fmla="*/ 0 w 842"/>
                <a:gd name="T61" fmla="*/ 0 h 852"/>
                <a:gd name="T62" fmla="*/ 0 w 842"/>
                <a:gd name="T63" fmla="*/ 0 h 852"/>
                <a:gd name="T64" fmla="*/ 0 w 842"/>
                <a:gd name="T65" fmla="*/ 0 h 852"/>
                <a:gd name="T66" fmla="*/ 0 w 842"/>
                <a:gd name="T67" fmla="*/ 0 h 852"/>
                <a:gd name="T68" fmla="*/ 0 w 842"/>
                <a:gd name="T69" fmla="*/ 0 h 852"/>
                <a:gd name="T70" fmla="*/ 0 w 842"/>
                <a:gd name="T71" fmla="*/ 0 h 852"/>
                <a:gd name="T72" fmla="*/ 0 w 842"/>
                <a:gd name="T73" fmla="*/ 0 h 852"/>
                <a:gd name="T74" fmla="*/ 0 w 842"/>
                <a:gd name="T75" fmla="*/ 0 h 852"/>
                <a:gd name="T76" fmla="*/ 0 w 842"/>
                <a:gd name="T77" fmla="*/ 0 h 852"/>
                <a:gd name="T78" fmla="*/ 0 w 842"/>
                <a:gd name="T79" fmla="*/ 0 h 852"/>
                <a:gd name="T80" fmla="*/ 0 w 842"/>
                <a:gd name="T81" fmla="*/ 0 h 852"/>
                <a:gd name="T82" fmla="*/ 0 w 842"/>
                <a:gd name="T83" fmla="*/ 0 h 852"/>
                <a:gd name="T84" fmla="*/ 0 w 842"/>
                <a:gd name="T85" fmla="*/ 0 h 852"/>
                <a:gd name="T86" fmla="*/ 0 w 842"/>
                <a:gd name="T87" fmla="*/ 0 h 852"/>
                <a:gd name="T88" fmla="*/ 0 w 842"/>
                <a:gd name="T89" fmla="*/ 0 h 852"/>
                <a:gd name="T90" fmla="*/ 0 w 842"/>
                <a:gd name="T91" fmla="*/ 0 h 852"/>
                <a:gd name="T92" fmla="*/ 0 w 842"/>
                <a:gd name="T93" fmla="*/ 0 h 852"/>
                <a:gd name="T94" fmla="*/ 0 w 842"/>
                <a:gd name="T95" fmla="*/ 0 h 852"/>
                <a:gd name="T96" fmla="*/ 0 w 842"/>
                <a:gd name="T97" fmla="*/ 0 h 852"/>
                <a:gd name="T98" fmla="*/ 0 w 842"/>
                <a:gd name="T99" fmla="*/ 0 h 85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2"/>
                <a:gd name="T151" fmla="*/ 0 h 852"/>
                <a:gd name="T152" fmla="*/ 842 w 842"/>
                <a:gd name="T153" fmla="*/ 852 h 85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2" h="852">
                  <a:moveTo>
                    <a:pt x="188" y="0"/>
                  </a:moveTo>
                  <a:lnTo>
                    <a:pt x="188" y="18"/>
                  </a:lnTo>
                  <a:lnTo>
                    <a:pt x="188" y="39"/>
                  </a:lnTo>
                  <a:lnTo>
                    <a:pt x="188" y="56"/>
                  </a:lnTo>
                  <a:lnTo>
                    <a:pt x="188" y="62"/>
                  </a:lnTo>
                  <a:lnTo>
                    <a:pt x="205" y="64"/>
                  </a:lnTo>
                  <a:lnTo>
                    <a:pt x="213" y="65"/>
                  </a:lnTo>
                  <a:lnTo>
                    <a:pt x="229" y="66"/>
                  </a:lnTo>
                  <a:lnTo>
                    <a:pt x="254" y="69"/>
                  </a:lnTo>
                  <a:lnTo>
                    <a:pt x="284" y="73"/>
                  </a:lnTo>
                  <a:lnTo>
                    <a:pt x="321" y="77"/>
                  </a:lnTo>
                  <a:lnTo>
                    <a:pt x="360" y="80"/>
                  </a:lnTo>
                  <a:lnTo>
                    <a:pt x="403" y="84"/>
                  </a:lnTo>
                  <a:lnTo>
                    <a:pt x="445" y="90"/>
                  </a:lnTo>
                  <a:lnTo>
                    <a:pt x="490" y="93"/>
                  </a:lnTo>
                  <a:lnTo>
                    <a:pt x="534" y="99"/>
                  </a:lnTo>
                  <a:lnTo>
                    <a:pt x="576" y="103"/>
                  </a:lnTo>
                  <a:lnTo>
                    <a:pt x="613" y="105"/>
                  </a:lnTo>
                  <a:lnTo>
                    <a:pt x="647" y="109"/>
                  </a:lnTo>
                  <a:lnTo>
                    <a:pt x="676" y="110"/>
                  </a:lnTo>
                  <a:lnTo>
                    <a:pt x="698" y="113"/>
                  </a:lnTo>
                  <a:lnTo>
                    <a:pt x="712" y="113"/>
                  </a:lnTo>
                  <a:lnTo>
                    <a:pt x="727" y="114"/>
                  </a:lnTo>
                  <a:lnTo>
                    <a:pt x="740" y="118"/>
                  </a:lnTo>
                  <a:lnTo>
                    <a:pt x="750" y="123"/>
                  </a:lnTo>
                  <a:lnTo>
                    <a:pt x="759" y="131"/>
                  </a:lnTo>
                  <a:lnTo>
                    <a:pt x="766" y="140"/>
                  </a:lnTo>
                  <a:lnTo>
                    <a:pt x="769" y="151"/>
                  </a:lnTo>
                  <a:lnTo>
                    <a:pt x="772" y="161"/>
                  </a:lnTo>
                  <a:lnTo>
                    <a:pt x="773" y="173"/>
                  </a:lnTo>
                  <a:lnTo>
                    <a:pt x="776" y="199"/>
                  </a:lnTo>
                  <a:lnTo>
                    <a:pt x="783" y="247"/>
                  </a:lnTo>
                  <a:lnTo>
                    <a:pt x="792" y="311"/>
                  </a:lnTo>
                  <a:lnTo>
                    <a:pt x="802" y="382"/>
                  </a:lnTo>
                  <a:lnTo>
                    <a:pt x="814" y="456"/>
                  </a:lnTo>
                  <a:lnTo>
                    <a:pt x="825" y="528"/>
                  </a:lnTo>
                  <a:lnTo>
                    <a:pt x="835" y="589"/>
                  </a:lnTo>
                  <a:lnTo>
                    <a:pt x="842" y="633"/>
                  </a:lnTo>
                  <a:lnTo>
                    <a:pt x="820" y="638"/>
                  </a:lnTo>
                  <a:lnTo>
                    <a:pt x="794" y="646"/>
                  </a:lnTo>
                  <a:lnTo>
                    <a:pt x="768" y="655"/>
                  </a:lnTo>
                  <a:lnTo>
                    <a:pt x="740" y="667"/>
                  </a:lnTo>
                  <a:lnTo>
                    <a:pt x="710" y="681"/>
                  </a:lnTo>
                  <a:lnTo>
                    <a:pt x="678" y="696"/>
                  </a:lnTo>
                  <a:lnTo>
                    <a:pt x="647" y="711"/>
                  </a:lnTo>
                  <a:lnTo>
                    <a:pt x="616" y="728"/>
                  </a:lnTo>
                  <a:lnTo>
                    <a:pt x="585" y="745"/>
                  </a:lnTo>
                  <a:lnTo>
                    <a:pt x="553" y="762"/>
                  </a:lnTo>
                  <a:lnTo>
                    <a:pt x="524" y="779"/>
                  </a:lnTo>
                  <a:lnTo>
                    <a:pt x="496" y="796"/>
                  </a:lnTo>
                  <a:lnTo>
                    <a:pt x="470" y="811"/>
                  </a:lnTo>
                  <a:lnTo>
                    <a:pt x="445" y="826"/>
                  </a:lnTo>
                  <a:lnTo>
                    <a:pt x="423" y="840"/>
                  </a:lnTo>
                  <a:lnTo>
                    <a:pt x="405" y="852"/>
                  </a:lnTo>
                  <a:lnTo>
                    <a:pt x="429" y="759"/>
                  </a:lnTo>
                  <a:lnTo>
                    <a:pt x="458" y="663"/>
                  </a:lnTo>
                  <a:lnTo>
                    <a:pt x="491" y="567"/>
                  </a:lnTo>
                  <a:lnTo>
                    <a:pt x="525" y="476"/>
                  </a:lnTo>
                  <a:lnTo>
                    <a:pt x="557" y="397"/>
                  </a:lnTo>
                  <a:lnTo>
                    <a:pt x="583" y="333"/>
                  </a:lnTo>
                  <a:lnTo>
                    <a:pt x="602" y="291"/>
                  </a:lnTo>
                  <a:lnTo>
                    <a:pt x="609" y="274"/>
                  </a:lnTo>
                  <a:lnTo>
                    <a:pt x="621" y="248"/>
                  </a:lnTo>
                  <a:lnTo>
                    <a:pt x="593" y="247"/>
                  </a:lnTo>
                  <a:lnTo>
                    <a:pt x="563" y="244"/>
                  </a:lnTo>
                  <a:lnTo>
                    <a:pt x="529" y="242"/>
                  </a:lnTo>
                  <a:lnTo>
                    <a:pt x="492" y="239"/>
                  </a:lnTo>
                  <a:lnTo>
                    <a:pt x="455" y="237"/>
                  </a:lnTo>
                  <a:lnTo>
                    <a:pt x="416" y="233"/>
                  </a:lnTo>
                  <a:lnTo>
                    <a:pt x="375" y="229"/>
                  </a:lnTo>
                  <a:lnTo>
                    <a:pt x="335" y="225"/>
                  </a:lnTo>
                  <a:lnTo>
                    <a:pt x="294" y="221"/>
                  </a:lnTo>
                  <a:lnTo>
                    <a:pt x="255" y="217"/>
                  </a:lnTo>
                  <a:lnTo>
                    <a:pt x="219" y="212"/>
                  </a:lnTo>
                  <a:lnTo>
                    <a:pt x="183" y="207"/>
                  </a:lnTo>
                  <a:lnTo>
                    <a:pt x="150" y="203"/>
                  </a:lnTo>
                  <a:lnTo>
                    <a:pt x="121" y="198"/>
                  </a:lnTo>
                  <a:lnTo>
                    <a:pt x="95" y="191"/>
                  </a:lnTo>
                  <a:lnTo>
                    <a:pt x="75" y="186"/>
                  </a:lnTo>
                  <a:lnTo>
                    <a:pt x="59" y="181"/>
                  </a:lnTo>
                  <a:lnTo>
                    <a:pt x="43" y="172"/>
                  </a:lnTo>
                  <a:lnTo>
                    <a:pt x="30" y="157"/>
                  </a:lnTo>
                  <a:lnTo>
                    <a:pt x="20" y="142"/>
                  </a:lnTo>
                  <a:lnTo>
                    <a:pt x="12" y="122"/>
                  </a:lnTo>
                  <a:lnTo>
                    <a:pt x="7" y="103"/>
                  </a:lnTo>
                  <a:lnTo>
                    <a:pt x="3" y="80"/>
                  </a:lnTo>
                  <a:lnTo>
                    <a:pt x="0" y="60"/>
                  </a:lnTo>
                  <a:lnTo>
                    <a:pt x="0" y="39"/>
                  </a:lnTo>
                  <a:lnTo>
                    <a:pt x="0" y="30"/>
                  </a:lnTo>
                  <a:lnTo>
                    <a:pt x="2" y="22"/>
                  </a:lnTo>
                  <a:lnTo>
                    <a:pt x="2" y="13"/>
                  </a:lnTo>
                  <a:lnTo>
                    <a:pt x="3" y="5"/>
                  </a:lnTo>
                  <a:lnTo>
                    <a:pt x="17" y="5"/>
                  </a:lnTo>
                  <a:lnTo>
                    <a:pt x="38" y="4"/>
                  </a:lnTo>
                  <a:lnTo>
                    <a:pt x="64" y="2"/>
                  </a:lnTo>
                  <a:lnTo>
                    <a:pt x="94" y="2"/>
                  </a:lnTo>
                  <a:lnTo>
                    <a:pt x="123" y="1"/>
                  </a:lnTo>
                  <a:lnTo>
                    <a:pt x="150" y="0"/>
                  </a:lnTo>
                  <a:lnTo>
                    <a:pt x="172" y="0"/>
                  </a:lnTo>
                  <a:lnTo>
                    <a:pt x="188"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02" name="Freeform 1165">
              <a:extLst>
                <a:ext uri="{FF2B5EF4-FFF2-40B4-BE49-F238E27FC236}">
                  <a16:creationId xmlns:a16="http://schemas.microsoft.com/office/drawing/2014/main" id="{B7360975-B5FA-4E3A-87F2-509230591EF6}"/>
                </a:ext>
              </a:extLst>
            </p:cNvPr>
            <p:cNvSpPr>
              <a:spLocks/>
            </p:cNvSpPr>
            <p:nvPr/>
          </p:nvSpPr>
          <p:spPr bwMode="auto">
            <a:xfrm>
              <a:off x="521" y="2420"/>
              <a:ext cx="108" cy="109"/>
            </a:xfrm>
            <a:custGeom>
              <a:avLst/>
              <a:gdLst>
                <a:gd name="T0" fmla="*/ 0 w 471"/>
                <a:gd name="T1" fmla="*/ 0 h 475"/>
                <a:gd name="T2" fmla="*/ 0 w 471"/>
                <a:gd name="T3" fmla="*/ 0 h 475"/>
                <a:gd name="T4" fmla="*/ 0 w 471"/>
                <a:gd name="T5" fmla="*/ 0 h 475"/>
                <a:gd name="T6" fmla="*/ 0 w 471"/>
                <a:gd name="T7" fmla="*/ 0 h 475"/>
                <a:gd name="T8" fmla="*/ 0 w 471"/>
                <a:gd name="T9" fmla="*/ 0 h 475"/>
                <a:gd name="T10" fmla="*/ 0 w 471"/>
                <a:gd name="T11" fmla="*/ 0 h 475"/>
                <a:gd name="T12" fmla="*/ 0 w 471"/>
                <a:gd name="T13" fmla="*/ 0 h 475"/>
                <a:gd name="T14" fmla="*/ 0 w 471"/>
                <a:gd name="T15" fmla="*/ 0 h 475"/>
                <a:gd name="T16" fmla="*/ 0 w 471"/>
                <a:gd name="T17" fmla="*/ 0 h 475"/>
                <a:gd name="T18" fmla="*/ 0 w 471"/>
                <a:gd name="T19" fmla="*/ 0 h 475"/>
                <a:gd name="T20" fmla="*/ 0 w 471"/>
                <a:gd name="T21" fmla="*/ 0 h 475"/>
                <a:gd name="T22" fmla="*/ 0 w 471"/>
                <a:gd name="T23" fmla="*/ 0 h 475"/>
                <a:gd name="T24" fmla="*/ 0 w 471"/>
                <a:gd name="T25" fmla="*/ 0 h 475"/>
                <a:gd name="T26" fmla="*/ 0 w 471"/>
                <a:gd name="T27" fmla="*/ 0 h 475"/>
                <a:gd name="T28" fmla="*/ 0 w 471"/>
                <a:gd name="T29" fmla="*/ 0 h 475"/>
                <a:gd name="T30" fmla="*/ 0 w 471"/>
                <a:gd name="T31" fmla="*/ 0 h 475"/>
                <a:gd name="T32" fmla="*/ 0 w 471"/>
                <a:gd name="T33" fmla="*/ 0 h 475"/>
                <a:gd name="T34" fmla="*/ 0 w 471"/>
                <a:gd name="T35" fmla="*/ 0 h 475"/>
                <a:gd name="T36" fmla="*/ 0 w 471"/>
                <a:gd name="T37" fmla="*/ 0 h 475"/>
                <a:gd name="T38" fmla="*/ 0 w 471"/>
                <a:gd name="T39" fmla="*/ 0 h 475"/>
                <a:gd name="T40" fmla="*/ 0 w 471"/>
                <a:gd name="T41" fmla="*/ 0 h 475"/>
                <a:gd name="T42" fmla="*/ 0 w 471"/>
                <a:gd name="T43" fmla="*/ 0 h 475"/>
                <a:gd name="T44" fmla="*/ 0 w 471"/>
                <a:gd name="T45" fmla="*/ 0 h 475"/>
                <a:gd name="T46" fmla="*/ 0 w 471"/>
                <a:gd name="T47" fmla="*/ 0 h 475"/>
                <a:gd name="T48" fmla="*/ 0 w 471"/>
                <a:gd name="T49" fmla="*/ 0 h 475"/>
                <a:gd name="T50" fmla="*/ 0 w 471"/>
                <a:gd name="T51" fmla="*/ 0 h 475"/>
                <a:gd name="T52" fmla="*/ 0 w 471"/>
                <a:gd name="T53" fmla="*/ 0 h 475"/>
                <a:gd name="T54" fmla="*/ 0 w 471"/>
                <a:gd name="T55" fmla="*/ 0 h 475"/>
                <a:gd name="T56" fmla="*/ 0 w 471"/>
                <a:gd name="T57" fmla="*/ 0 h 475"/>
                <a:gd name="T58" fmla="*/ 0 w 471"/>
                <a:gd name="T59" fmla="*/ 0 h 475"/>
                <a:gd name="T60" fmla="*/ 0 w 471"/>
                <a:gd name="T61" fmla="*/ 0 h 475"/>
                <a:gd name="T62" fmla="*/ 0 w 471"/>
                <a:gd name="T63" fmla="*/ 0 h 475"/>
                <a:gd name="T64" fmla="*/ 0 w 471"/>
                <a:gd name="T65" fmla="*/ 0 h 475"/>
                <a:gd name="T66" fmla="*/ 0 w 471"/>
                <a:gd name="T67" fmla="*/ 0 h 475"/>
                <a:gd name="T68" fmla="*/ 0 w 471"/>
                <a:gd name="T69" fmla="*/ 0 h 475"/>
                <a:gd name="T70" fmla="*/ 0 w 471"/>
                <a:gd name="T71" fmla="*/ 0 h 475"/>
                <a:gd name="T72" fmla="*/ 0 w 471"/>
                <a:gd name="T73" fmla="*/ 0 h 475"/>
                <a:gd name="T74" fmla="*/ 0 w 471"/>
                <a:gd name="T75" fmla="*/ 0 h 475"/>
                <a:gd name="T76" fmla="*/ 0 w 471"/>
                <a:gd name="T77" fmla="*/ 0 h 475"/>
                <a:gd name="T78" fmla="*/ 0 w 471"/>
                <a:gd name="T79" fmla="*/ 0 h 475"/>
                <a:gd name="T80" fmla="*/ 0 w 471"/>
                <a:gd name="T81" fmla="*/ 0 h 475"/>
                <a:gd name="T82" fmla="*/ 0 w 471"/>
                <a:gd name="T83" fmla="*/ 0 h 475"/>
                <a:gd name="T84" fmla="*/ 0 w 471"/>
                <a:gd name="T85" fmla="*/ 0 h 475"/>
                <a:gd name="T86" fmla="*/ 0 w 471"/>
                <a:gd name="T87" fmla="*/ 0 h 475"/>
                <a:gd name="T88" fmla="*/ 0 w 471"/>
                <a:gd name="T89" fmla="*/ 0 h 475"/>
                <a:gd name="T90" fmla="*/ 0 w 471"/>
                <a:gd name="T91" fmla="*/ 0 h 475"/>
                <a:gd name="T92" fmla="*/ 0 w 471"/>
                <a:gd name="T93" fmla="*/ 0 h 475"/>
                <a:gd name="T94" fmla="*/ 0 w 471"/>
                <a:gd name="T95" fmla="*/ 0 h 475"/>
                <a:gd name="T96" fmla="*/ 0 w 471"/>
                <a:gd name="T97" fmla="*/ 0 h 475"/>
                <a:gd name="T98" fmla="*/ 0 w 471"/>
                <a:gd name="T99" fmla="*/ 0 h 475"/>
                <a:gd name="T100" fmla="*/ 0 w 471"/>
                <a:gd name="T101" fmla="*/ 0 h 47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71"/>
                <a:gd name="T154" fmla="*/ 0 h 475"/>
                <a:gd name="T155" fmla="*/ 471 w 471"/>
                <a:gd name="T156" fmla="*/ 475 h 47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71" h="475">
                  <a:moveTo>
                    <a:pt x="254" y="0"/>
                  </a:moveTo>
                  <a:lnTo>
                    <a:pt x="230" y="6"/>
                  </a:lnTo>
                  <a:lnTo>
                    <a:pt x="207" y="11"/>
                  </a:lnTo>
                  <a:lnTo>
                    <a:pt x="186" y="17"/>
                  </a:lnTo>
                  <a:lnTo>
                    <a:pt x="165" y="24"/>
                  </a:lnTo>
                  <a:lnTo>
                    <a:pt x="147" y="32"/>
                  </a:lnTo>
                  <a:lnTo>
                    <a:pt x="129" y="39"/>
                  </a:lnTo>
                  <a:lnTo>
                    <a:pt x="112" y="48"/>
                  </a:lnTo>
                  <a:lnTo>
                    <a:pt x="96" y="58"/>
                  </a:lnTo>
                  <a:lnTo>
                    <a:pt x="82" y="68"/>
                  </a:lnTo>
                  <a:lnTo>
                    <a:pt x="69" y="78"/>
                  </a:lnTo>
                  <a:lnTo>
                    <a:pt x="57" y="89"/>
                  </a:lnTo>
                  <a:lnTo>
                    <a:pt x="46" y="100"/>
                  </a:lnTo>
                  <a:lnTo>
                    <a:pt x="36" y="113"/>
                  </a:lnTo>
                  <a:lnTo>
                    <a:pt x="27" y="126"/>
                  </a:lnTo>
                  <a:lnTo>
                    <a:pt x="21" y="139"/>
                  </a:lnTo>
                  <a:lnTo>
                    <a:pt x="14" y="154"/>
                  </a:lnTo>
                  <a:lnTo>
                    <a:pt x="8" y="172"/>
                  </a:lnTo>
                  <a:lnTo>
                    <a:pt x="4" y="190"/>
                  </a:lnTo>
                  <a:lnTo>
                    <a:pt x="1" y="210"/>
                  </a:lnTo>
                  <a:lnTo>
                    <a:pt x="0" y="228"/>
                  </a:lnTo>
                  <a:lnTo>
                    <a:pt x="3" y="262"/>
                  </a:lnTo>
                  <a:lnTo>
                    <a:pt x="9" y="294"/>
                  </a:lnTo>
                  <a:lnTo>
                    <a:pt x="18" y="324"/>
                  </a:lnTo>
                  <a:lnTo>
                    <a:pt x="30" y="351"/>
                  </a:lnTo>
                  <a:lnTo>
                    <a:pt x="40" y="376"/>
                  </a:lnTo>
                  <a:lnTo>
                    <a:pt x="52" y="396"/>
                  </a:lnTo>
                  <a:lnTo>
                    <a:pt x="61" y="409"/>
                  </a:lnTo>
                  <a:lnTo>
                    <a:pt x="66" y="418"/>
                  </a:lnTo>
                  <a:lnTo>
                    <a:pt x="73" y="435"/>
                  </a:lnTo>
                  <a:lnTo>
                    <a:pt x="81" y="449"/>
                  </a:lnTo>
                  <a:lnTo>
                    <a:pt x="90" y="458"/>
                  </a:lnTo>
                  <a:lnTo>
                    <a:pt x="99" y="465"/>
                  </a:lnTo>
                  <a:lnTo>
                    <a:pt x="112" y="470"/>
                  </a:lnTo>
                  <a:lnTo>
                    <a:pt x="125" y="474"/>
                  </a:lnTo>
                  <a:lnTo>
                    <a:pt x="137" y="475"/>
                  </a:lnTo>
                  <a:lnTo>
                    <a:pt x="148" y="474"/>
                  </a:lnTo>
                  <a:lnTo>
                    <a:pt x="160" y="472"/>
                  </a:lnTo>
                  <a:lnTo>
                    <a:pt x="168" y="471"/>
                  </a:lnTo>
                  <a:lnTo>
                    <a:pt x="174" y="469"/>
                  </a:lnTo>
                  <a:lnTo>
                    <a:pt x="178" y="467"/>
                  </a:lnTo>
                  <a:lnTo>
                    <a:pt x="185" y="463"/>
                  </a:lnTo>
                  <a:lnTo>
                    <a:pt x="190" y="457"/>
                  </a:lnTo>
                  <a:lnTo>
                    <a:pt x="194" y="449"/>
                  </a:lnTo>
                  <a:lnTo>
                    <a:pt x="194" y="441"/>
                  </a:lnTo>
                  <a:lnTo>
                    <a:pt x="191" y="420"/>
                  </a:lnTo>
                  <a:lnTo>
                    <a:pt x="191" y="401"/>
                  </a:lnTo>
                  <a:lnTo>
                    <a:pt x="191" y="383"/>
                  </a:lnTo>
                  <a:lnTo>
                    <a:pt x="195" y="366"/>
                  </a:lnTo>
                  <a:lnTo>
                    <a:pt x="199" y="350"/>
                  </a:lnTo>
                  <a:lnTo>
                    <a:pt x="207" y="336"/>
                  </a:lnTo>
                  <a:lnTo>
                    <a:pt x="215" y="322"/>
                  </a:lnTo>
                  <a:lnTo>
                    <a:pt x="225" y="310"/>
                  </a:lnTo>
                  <a:lnTo>
                    <a:pt x="238" y="297"/>
                  </a:lnTo>
                  <a:lnTo>
                    <a:pt x="254" y="286"/>
                  </a:lnTo>
                  <a:lnTo>
                    <a:pt x="271" y="276"/>
                  </a:lnTo>
                  <a:lnTo>
                    <a:pt x="288" y="268"/>
                  </a:lnTo>
                  <a:lnTo>
                    <a:pt x="306" y="263"/>
                  </a:lnTo>
                  <a:lnTo>
                    <a:pt x="324" y="258"/>
                  </a:lnTo>
                  <a:lnTo>
                    <a:pt x="342" y="254"/>
                  </a:lnTo>
                  <a:lnTo>
                    <a:pt x="359" y="251"/>
                  </a:lnTo>
                  <a:lnTo>
                    <a:pt x="376" y="249"/>
                  </a:lnTo>
                  <a:lnTo>
                    <a:pt x="392" y="247"/>
                  </a:lnTo>
                  <a:lnTo>
                    <a:pt x="406" y="247"/>
                  </a:lnTo>
                  <a:lnTo>
                    <a:pt x="419" y="246"/>
                  </a:lnTo>
                  <a:lnTo>
                    <a:pt x="429" y="247"/>
                  </a:lnTo>
                  <a:lnTo>
                    <a:pt x="437" y="247"/>
                  </a:lnTo>
                  <a:lnTo>
                    <a:pt x="442" y="247"/>
                  </a:lnTo>
                  <a:lnTo>
                    <a:pt x="444" y="247"/>
                  </a:lnTo>
                  <a:lnTo>
                    <a:pt x="452" y="247"/>
                  </a:lnTo>
                  <a:lnTo>
                    <a:pt x="458" y="245"/>
                  </a:lnTo>
                  <a:lnTo>
                    <a:pt x="463" y="241"/>
                  </a:lnTo>
                  <a:lnTo>
                    <a:pt x="468" y="234"/>
                  </a:lnTo>
                  <a:lnTo>
                    <a:pt x="471" y="228"/>
                  </a:lnTo>
                  <a:lnTo>
                    <a:pt x="471" y="220"/>
                  </a:lnTo>
                  <a:lnTo>
                    <a:pt x="468" y="214"/>
                  </a:lnTo>
                  <a:lnTo>
                    <a:pt x="465" y="208"/>
                  </a:lnTo>
                  <a:lnTo>
                    <a:pt x="401" y="136"/>
                  </a:lnTo>
                  <a:lnTo>
                    <a:pt x="396" y="132"/>
                  </a:lnTo>
                  <a:lnTo>
                    <a:pt x="389" y="129"/>
                  </a:lnTo>
                  <a:lnTo>
                    <a:pt x="383" y="128"/>
                  </a:lnTo>
                  <a:lnTo>
                    <a:pt x="376" y="129"/>
                  </a:lnTo>
                  <a:lnTo>
                    <a:pt x="375" y="129"/>
                  </a:lnTo>
                  <a:lnTo>
                    <a:pt x="372" y="129"/>
                  </a:lnTo>
                  <a:lnTo>
                    <a:pt x="376" y="126"/>
                  </a:lnTo>
                  <a:lnTo>
                    <a:pt x="379" y="123"/>
                  </a:lnTo>
                  <a:lnTo>
                    <a:pt x="380" y="119"/>
                  </a:lnTo>
                  <a:lnTo>
                    <a:pt x="381" y="113"/>
                  </a:lnTo>
                  <a:lnTo>
                    <a:pt x="381" y="112"/>
                  </a:lnTo>
                  <a:lnTo>
                    <a:pt x="380" y="107"/>
                  </a:lnTo>
                  <a:lnTo>
                    <a:pt x="379" y="102"/>
                  </a:lnTo>
                  <a:lnTo>
                    <a:pt x="376" y="98"/>
                  </a:lnTo>
                  <a:lnTo>
                    <a:pt x="373" y="94"/>
                  </a:lnTo>
                  <a:lnTo>
                    <a:pt x="273" y="6"/>
                  </a:lnTo>
                  <a:lnTo>
                    <a:pt x="269" y="3"/>
                  </a:lnTo>
                  <a:lnTo>
                    <a:pt x="264" y="0"/>
                  </a:lnTo>
                  <a:lnTo>
                    <a:pt x="259" y="0"/>
                  </a:lnTo>
                  <a:lnTo>
                    <a:pt x="25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03" name="Freeform 1166">
              <a:extLst>
                <a:ext uri="{FF2B5EF4-FFF2-40B4-BE49-F238E27FC236}">
                  <a16:creationId xmlns:a16="http://schemas.microsoft.com/office/drawing/2014/main" id="{E957D0CA-9412-489C-9F95-91F1D552E04E}"/>
                </a:ext>
              </a:extLst>
            </p:cNvPr>
            <p:cNvSpPr>
              <a:spLocks/>
            </p:cNvSpPr>
            <p:nvPr/>
          </p:nvSpPr>
          <p:spPr bwMode="auto">
            <a:xfrm>
              <a:off x="533" y="2432"/>
              <a:ext cx="79" cy="86"/>
            </a:xfrm>
            <a:custGeom>
              <a:avLst/>
              <a:gdLst>
                <a:gd name="T0" fmla="*/ 0 w 345"/>
                <a:gd name="T1" fmla="*/ 0 h 377"/>
                <a:gd name="T2" fmla="*/ 0 w 345"/>
                <a:gd name="T3" fmla="*/ 0 h 377"/>
                <a:gd name="T4" fmla="*/ 0 w 345"/>
                <a:gd name="T5" fmla="*/ 0 h 377"/>
                <a:gd name="T6" fmla="*/ 0 w 345"/>
                <a:gd name="T7" fmla="*/ 0 h 377"/>
                <a:gd name="T8" fmla="*/ 0 w 345"/>
                <a:gd name="T9" fmla="*/ 0 h 377"/>
                <a:gd name="T10" fmla="*/ 0 w 345"/>
                <a:gd name="T11" fmla="*/ 0 h 377"/>
                <a:gd name="T12" fmla="*/ 0 w 345"/>
                <a:gd name="T13" fmla="*/ 0 h 377"/>
                <a:gd name="T14" fmla="*/ 0 w 345"/>
                <a:gd name="T15" fmla="*/ 0 h 377"/>
                <a:gd name="T16" fmla="*/ 0 w 345"/>
                <a:gd name="T17" fmla="*/ 0 h 377"/>
                <a:gd name="T18" fmla="*/ 0 w 345"/>
                <a:gd name="T19" fmla="*/ 0 h 377"/>
                <a:gd name="T20" fmla="*/ 0 w 345"/>
                <a:gd name="T21" fmla="*/ 0 h 377"/>
                <a:gd name="T22" fmla="*/ 0 w 345"/>
                <a:gd name="T23" fmla="*/ 0 h 377"/>
                <a:gd name="T24" fmla="*/ 0 w 345"/>
                <a:gd name="T25" fmla="*/ 0 h 377"/>
                <a:gd name="T26" fmla="*/ 0 w 345"/>
                <a:gd name="T27" fmla="*/ 0 h 377"/>
                <a:gd name="T28" fmla="*/ 0 w 345"/>
                <a:gd name="T29" fmla="*/ 0 h 377"/>
                <a:gd name="T30" fmla="*/ 0 w 345"/>
                <a:gd name="T31" fmla="*/ 0 h 377"/>
                <a:gd name="T32" fmla="*/ 0 w 345"/>
                <a:gd name="T33" fmla="*/ 0 h 377"/>
                <a:gd name="T34" fmla="*/ 0 w 345"/>
                <a:gd name="T35" fmla="*/ 0 h 377"/>
                <a:gd name="T36" fmla="*/ 0 w 345"/>
                <a:gd name="T37" fmla="*/ 0 h 377"/>
                <a:gd name="T38" fmla="*/ 0 w 345"/>
                <a:gd name="T39" fmla="*/ 0 h 377"/>
                <a:gd name="T40" fmla="*/ 0 w 345"/>
                <a:gd name="T41" fmla="*/ 0 h 377"/>
                <a:gd name="T42" fmla="*/ 0 w 345"/>
                <a:gd name="T43" fmla="*/ 0 h 377"/>
                <a:gd name="T44" fmla="*/ 0 w 345"/>
                <a:gd name="T45" fmla="*/ 0 h 377"/>
                <a:gd name="T46" fmla="*/ 0 w 345"/>
                <a:gd name="T47" fmla="*/ 0 h 377"/>
                <a:gd name="T48" fmla="*/ 0 w 345"/>
                <a:gd name="T49" fmla="*/ 0 h 377"/>
                <a:gd name="T50" fmla="*/ 0 w 345"/>
                <a:gd name="T51" fmla="*/ 0 h 377"/>
                <a:gd name="T52" fmla="*/ 0 w 345"/>
                <a:gd name="T53" fmla="*/ 0 h 377"/>
                <a:gd name="T54" fmla="*/ 0 w 345"/>
                <a:gd name="T55" fmla="*/ 0 h 377"/>
                <a:gd name="T56" fmla="*/ 0 w 345"/>
                <a:gd name="T57" fmla="*/ 0 h 377"/>
                <a:gd name="T58" fmla="*/ 0 w 345"/>
                <a:gd name="T59" fmla="*/ 0 h 377"/>
                <a:gd name="T60" fmla="*/ 0 w 345"/>
                <a:gd name="T61" fmla="*/ 0 h 377"/>
                <a:gd name="T62" fmla="*/ 0 w 345"/>
                <a:gd name="T63" fmla="*/ 0 h 377"/>
                <a:gd name="T64" fmla="*/ 0 w 345"/>
                <a:gd name="T65" fmla="*/ 0 h 377"/>
                <a:gd name="T66" fmla="*/ 0 w 345"/>
                <a:gd name="T67" fmla="*/ 0 h 377"/>
                <a:gd name="T68" fmla="*/ 0 w 345"/>
                <a:gd name="T69" fmla="*/ 0 h 377"/>
                <a:gd name="T70" fmla="*/ 0 w 345"/>
                <a:gd name="T71" fmla="*/ 0 h 377"/>
                <a:gd name="T72" fmla="*/ 0 w 345"/>
                <a:gd name="T73" fmla="*/ 0 h 377"/>
                <a:gd name="T74" fmla="*/ 0 w 345"/>
                <a:gd name="T75" fmla="*/ 0 h 377"/>
                <a:gd name="T76" fmla="*/ 0 w 345"/>
                <a:gd name="T77" fmla="*/ 0 h 377"/>
                <a:gd name="T78" fmla="*/ 0 w 345"/>
                <a:gd name="T79" fmla="*/ 0 h 377"/>
                <a:gd name="T80" fmla="*/ 0 w 345"/>
                <a:gd name="T81" fmla="*/ 0 h 377"/>
                <a:gd name="T82" fmla="*/ 0 w 345"/>
                <a:gd name="T83" fmla="*/ 0 h 377"/>
                <a:gd name="T84" fmla="*/ 0 w 345"/>
                <a:gd name="T85" fmla="*/ 0 h 377"/>
                <a:gd name="T86" fmla="*/ 0 w 345"/>
                <a:gd name="T87" fmla="*/ 0 h 377"/>
                <a:gd name="T88" fmla="*/ 0 w 345"/>
                <a:gd name="T89" fmla="*/ 0 h 377"/>
                <a:gd name="T90" fmla="*/ 0 w 345"/>
                <a:gd name="T91" fmla="*/ 0 h 3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45"/>
                <a:gd name="T139" fmla="*/ 0 h 377"/>
                <a:gd name="T140" fmla="*/ 345 w 345"/>
                <a:gd name="T141" fmla="*/ 377 h 3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45" h="377">
                  <a:moveTo>
                    <a:pt x="73" y="373"/>
                  </a:moveTo>
                  <a:lnTo>
                    <a:pt x="70" y="372"/>
                  </a:lnTo>
                  <a:lnTo>
                    <a:pt x="68" y="368"/>
                  </a:lnTo>
                  <a:lnTo>
                    <a:pt x="64" y="361"/>
                  </a:lnTo>
                  <a:lnTo>
                    <a:pt x="61" y="352"/>
                  </a:lnTo>
                  <a:lnTo>
                    <a:pt x="61" y="350"/>
                  </a:lnTo>
                  <a:lnTo>
                    <a:pt x="60" y="347"/>
                  </a:lnTo>
                  <a:lnTo>
                    <a:pt x="60" y="346"/>
                  </a:lnTo>
                  <a:lnTo>
                    <a:pt x="59" y="343"/>
                  </a:lnTo>
                  <a:lnTo>
                    <a:pt x="56" y="339"/>
                  </a:lnTo>
                  <a:lnTo>
                    <a:pt x="50" y="329"/>
                  </a:lnTo>
                  <a:lnTo>
                    <a:pt x="39" y="312"/>
                  </a:lnTo>
                  <a:lnTo>
                    <a:pt x="29" y="291"/>
                  </a:lnTo>
                  <a:lnTo>
                    <a:pt x="18" y="266"/>
                  </a:lnTo>
                  <a:lnTo>
                    <a:pt x="9" y="239"/>
                  </a:lnTo>
                  <a:lnTo>
                    <a:pt x="3" y="209"/>
                  </a:lnTo>
                  <a:lnTo>
                    <a:pt x="0" y="178"/>
                  </a:lnTo>
                  <a:lnTo>
                    <a:pt x="0" y="164"/>
                  </a:lnTo>
                  <a:lnTo>
                    <a:pt x="3" y="149"/>
                  </a:lnTo>
                  <a:lnTo>
                    <a:pt x="5" y="136"/>
                  </a:lnTo>
                  <a:lnTo>
                    <a:pt x="11" y="122"/>
                  </a:lnTo>
                  <a:lnTo>
                    <a:pt x="21" y="100"/>
                  </a:lnTo>
                  <a:lnTo>
                    <a:pt x="35" y="80"/>
                  </a:lnTo>
                  <a:lnTo>
                    <a:pt x="53" y="63"/>
                  </a:lnTo>
                  <a:lnTo>
                    <a:pt x="76" y="47"/>
                  </a:lnTo>
                  <a:lnTo>
                    <a:pt x="102" y="32"/>
                  </a:lnTo>
                  <a:lnTo>
                    <a:pt x="132" y="19"/>
                  </a:lnTo>
                  <a:lnTo>
                    <a:pt x="165" y="9"/>
                  </a:lnTo>
                  <a:lnTo>
                    <a:pt x="203" y="0"/>
                  </a:lnTo>
                  <a:lnTo>
                    <a:pt x="208" y="5"/>
                  </a:lnTo>
                  <a:lnTo>
                    <a:pt x="215" y="10"/>
                  </a:lnTo>
                  <a:lnTo>
                    <a:pt x="224" y="18"/>
                  </a:lnTo>
                  <a:lnTo>
                    <a:pt x="233" y="26"/>
                  </a:lnTo>
                  <a:lnTo>
                    <a:pt x="242" y="35"/>
                  </a:lnTo>
                  <a:lnTo>
                    <a:pt x="253" y="43"/>
                  </a:lnTo>
                  <a:lnTo>
                    <a:pt x="262" y="52"/>
                  </a:lnTo>
                  <a:lnTo>
                    <a:pt x="271" y="60"/>
                  </a:lnTo>
                  <a:lnTo>
                    <a:pt x="259" y="67"/>
                  </a:lnTo>
                  <a:lnTo>
                    <a:pt x="247" y="76"/>
                  </a:lnTo>
                  <a:lnTo>
                    <a:pt x="234" y="86"/>
                  </a:lnTo>
                  <a:lnTo>
                    <a:pt x="223" y="93"/>
                  </a:lnTo>
                  <a:lnTo>
                    <a:pt x="212" y="101"/>
                  </a:lnTo>
                  <a:lnTo>
                    <a:pt x="203" y="108"/>
                  </a:lnTo>
                  <a:lnTo>
                    <a:pt x="198" y="112"/>
                  </a:lnTo>
                  <a:lnTo>
                    <a:pt x="195" y="113"/>
                  </a:lnTo>
                  <a:lnTo>
                    <a:pt x="191" y="117"/>
                  </a:lnTo>
                  <a:lnTo>
                    <a:pt x="188" y="122"/>
                  </a:lnTo>
                  <a:lnTo>
                    <a:pt x="186" y="127"/>
                  </a:lnTo>
                  <a:lnTo>
                    <a:pt x="185" y="132"/>
                  </a:lnTo>
                  <a:lnTo>
                    <a:pt x="185" y="135"/>
                  </a:lnTo>
                  <a:lnTo>
                    <a:pt x="186" y="138"/>
                  </a:lnTo>
                  <a:lnTo>
                    <a:pt x="186" y="140"/>
                  </a:lnTo>
                  <a:lnTo>
                    <a:pt x="188" y="143"/>
                  </a:lnTo>
                  <a:lnTo>
                    <a:pt x="191" y="149"/>
                  </a:lnTo>
                  <a:lnTo>
                    <a:pt x="198" y="155"/>
                  </a:lnTo>
                  <a:lnTo>
                    <a:pt x="206" y="156"/>
                  </a:lnTo>
                  <a:lnTo>
                    <a:pt x="215" y="156"/>
                  </a:lnTo>
                  <a:lnTo>
                    <a:pt x="219" y="155"/>
                  </a:lnTo>
                  <a:lnTo>
                    <a:pt x="229" y="152"/>
                  </a:lnTo>
                  <a:lnTo>
                    <a:pt x="245" y="148"/>
                  </a:lnTo>
                  <a:lnTo>
                    <a:pt x="263" y="144"/>
                  </a:lnTo>
                  <a:lnTo>
                    <a:pt x="281" y="139"/>
                  </a:lnTo>
                  <a:lnTo>
                    <a:pt x="299" y="135"/>
                  </a:lnTo>
                  <a:lnTo>
                    <a:pt x="315" y="131"/>
                  </a:lnTo>
                  <a:lnTo>
                    <a:pt x="325" y="128"/>
                  </a:lnTo>
                  <a:lnTo>
                    <a:pt x="329" y="132"/>
                  </a:lnTo>
                  <a:lnTo>
                    <a:pt x="333" y="136"/>
                  </a:lnTo>
                  <a:lnTo>
                    <a:pt x="338" y="143"/>
                  </a:lnTo>
                  <a:lnTo>
                    <a:pt x="345" y="149"/>
                  </a:lnTo>
                  <a:lnTo>
                    <a:pt x="322" y="152"/>
                  </a:lnTo>
                  <a:lnTo>
                    <a:pt x="297" y="155"/>
                  </a:lnTo>
                  <a:lnTo>
                    <a:pt x="270" y="160"/>
                  </a:lnTo>
                  <a:lnTo>
                    <a:pt x="242" y="168"/>
                  </a:lnTo>
                  <a:lnTo>
                    <a:pt x="215" y="178"/>
                  </a:lnTo>
                  <a:lnTo>
                    <a:pt x="189" y="191"/>
                  </a:lnTo>
                  <a:lnTo>
                    <a:pt x="164" y="207"/>
                  </a:lnTo>
                  <a:lnTo>
                    <a:pt x="142" y="227"/>
                  </a:lnTo>
                  <a:lnTo>
                    <a:pt x="132" y="240"/>
                  </a:lnTo>
                  <a:lnTo>
                    <a:pt x="121" y="255"/>
                  </a:lnTo>
                  <a:lnTo>
                    <a:pt x="113" y="269"/>
                  </a:lnTo>
                  <a:lnTo>
                    <a:pt x="107" y="285"/>
                  </a:lnTo>
                  <a:lnTo>
                    <a:pt x="102" y="300"/>
                  </a:lnTo>
                  <a:lnTo>
                    <a:pt x="98" y="317"/>
                  </a:lnTo>
                  <a:lnTo>
                    <a:pt x="96" y="335"/>
                  </a:lnTo>
                  <a:lnTo>
                    <a:pt x="95" y="355"/>
                  </a:lnTo>
                  <a:lnTo>
                    <a:pt x="95" y="360"/>
                  </a:lnTo>
                  <a:lnTo>
                    <a:pt x="96" y="365"/>
                  </a:lnTo>
                  <a:lnTo>
                    <a:pt x="96" y="370"/>
                  </a:lnTo>
                  <a:lnTo>
                    <a:pt x="96" y="376"/>
                  </a:lnTo>
                  <a:lnTo>
                    <a:pt x="90" y="377"/>
                  </a:lnTo>
                  <a:lnTo>
                    <a:pt x="85" y="376"/>
                  </a:lnTo>
                  <a:lnTo>
                    <a:pt x="78" y="376"/>
                  </a:lnTo>
                  <a:lnTo>
                    <a:pt x="73" y="373"/>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04" name="Freeform 1167">
              <a:extLst>
                <a:ext uri="{FF2B5EF4-FFF2-40B4-BE49-F238E27FC236}">
                  <a16:creationId xmlns:a16="http://schemas.microsoft.com/office/drawing/2014/main" id="{77011A4A-8DA6-49A5-B376-7FA917456E2A}"/>
                </a:ext>
              </a:extLst>
            </p:cNvPr>
            <p:cNvSpPr>
              <a:spLocks/>
            </p:cNvSpPr>
            <p:nvPr/>
          </p:nvSpPr>
          <p:spPr bwMode="auto">
            <a:xfrm>
              <a:off x="403" y="2511"/>
              <a:ext cx="243" cy="127"/>
            </a:xfrm>
            <a:custGeom>
              <a:avLst/>
              <a:gdLst>
                <a:gd name="T0" fmla="*/ 0 w 1064"/>
                <a:gd name="T1" fmla="*/ 0 h 555"/>
                <a:gd name="T2" fmla="*/ 0 w 1064"/>
                <a:gd name="T3" fmla="*/ 0 h 555"/>
                <a:gd name="T4" fmla="*/ 0 w 1064"/>
                <a:gd name="T5" fmla="*/ 0 h 555"/>
                <a:gd name="T6" fmla="*/ 0 w 1064"/>
                <a:gd name="T7" fmla="*/ 0 h 555"/>
                <a:gd name="T8" fmla="*/ 0 w 1064"/>
                <a:gd name="T9" fmla="*/ 0 h 555"/>
                <a:gd name="T10" fmla="*/ 0 w 1064"/>
                <a:gd name="T11" fmla="*/ 0 h 555"/>
                <a:gd name="T12" fmla="*/ 0 w 1064"/>
                <a:gd name="T13" fmla="*/ 0 h 555"/>
                <a:gd name="T14" fmla="*/ 0 w 1064"/>
                <a:gd name="T15" fmla="*/ 0 h 555"/>
                <a:gd name="T16" fmla="*/ 0 w 1064"/>
                <a:gd name="T17" fmla="*/ 0 h 555"/>
                <a:gd name="T18" fmla="*/ 0 w 1064"/>
                <a:gd name="T19" fmla="*/ 0 h 555"/>
                <a:gd name="T20" fmla="*/ 0 w 1064"/>
                <a:gd name="T21" fmla="*/ 0 h 555"/>
                <a:gd name="T22" fmla="*/ 0 w 1064"/>
                <a:gd name="T23" fmla="*/ 0 h 555"/>
                <a:gd name="T24" fmla="*/ 0 w 1064"/>
                <a:gd name="T25" fmla="*/ 0 h 555"/>
                <a:gd name="T26" fmla="*/ 0 w 1064"/>
                <a:gd name="T27" fmla="*/ 0 h 555"/>
                <a:gd name="T28" fmla="*/ 0 w 1064"/>
                <a:gd name="T29" fmla="*/ 0 h 555"/>
                <a:gd name="T30" fmla="*/ 0 w 1064"/>
                <a:gd name="T31" fmla="*/ 0 h 555"/>
                <a:gd name="T32" fmla="*/ 0 w 1064"/>
                <a:gd name="T33" fmla="*/ 0 h 555"/>
                <a:gd name="T34" fmla="*/ 0 w 1064"/>
                <a:gd name="T35" fmla="*/ 0 h 555"/>
                <a:gd name="T36" fmla="*/ 0 w 1064"/>
                <a:gd name="T37" fmla="*/ 0 h 555"/>
                <a:gd name="T38" fmla="*/ 0 w 1064"/>
                <a:gd name="T39" fmla="*/ 0 h 555"/>
                <a:gd name="T40" fmla="*/ 0 w 1064"/>
                <a:gd name="T41" fmla="*/ 0 h 555"/>
                <a:gd name="T42" fmla="*/ 0 w 1064"/>
                <a:gd name="T43" fmla="*/ 0 h 555"/>
                <a:gd name="T44" fmla="*/ 0 w 1064"/>
                <a:gd name="T45" fmla="*/ 0 h 555"/>
                <a:gd name="T46" fmla="*/ 0 w 1064"/>
                <a:gd name="T47" fmla="*/ 0 h 555"/>
                <a:gd name="T48" fmla="*/ 0 w 1064"/>
                <a:gd name="T49" fmla="*/ 0 h 555"/>
                <a:gd name="T50" fmla="*/ 0 w 1064"/>
                <a:gd name="T51" fmla="*/ 0 h 555"/>
                <a:gd name="T52" fmla="*/ 0 w 1064"/>
                <a:gd name="T53" fmla="*/ 0 h 555"/>
                <a:gd name="T54" fmla="*/ 0 w 1064"/>
                <a:gd name="T55" fmla="*/ 0 h 555"/>
                <a:gd name="T56" fmla="*/ 0 w 1064"/>
                <a:gd name="T57" fmla="*/ 0 h 555"/>
                <a:gd name="T58" fmla="*/ 0 w 1064"/>
                <a:gd name="T59" fmla="*/ 0 h 555"/>
                <a:gd name="T60" fmla="*/ 0 w 1064"/>
                <a:gd name="T61" fmla="*/ 0 h 555"/>
                <a:gd name="T62" fmla="*/ 0 w 1064"/>
                <a:gd name="T63" fmla="*/ 0 h 555"/>
                <a:gd name="T64" fmla="*/ 0 w 1064"/>
                <a:gd name="T65" fmla="*/ 0 h 555"/>
                <a:gd name="T66" fmla="*/ 0 w 1064"/>
                <a:gd name="T67" fmla="*/ 0 h 555"/>
                <a:gd name="T68" fmla="*/ 0 w 1064"/>
                <a:gd name="T69" fmla="*/ 0 h 555"/>
                <a:gd name="T70" fmla="*/ 0 w 1064"/>
                <a:gd name="T71" fmla="*/ 0 h 555"/>
                <a:gd name="T72" fmla="*/ 0 w 1064"/>
                <a:gd name="T73" fmla="*/ 0 h 555"/>
                <a:gd name="T74" fmla="*/ 0 w 1064"/>
                <a:gd name="T75" fmla="*/ 0 h 555"/>
                <a:gd name="T76" fmla="*/ 0 w 1064"/>
                <a:gd name="T77" fmla="*/ 0 h 555"/>
                <a:gd name="T78" fmla="*/ 0 w 1064"/>
                <a:gd name="T79" fmla="*/ 0 h 555"/>
                <a:gd name="T80" fmla="*/ 0 w 1064"/>
                <a:gd name="T81" fmla="*/ 0 h 555"/>
                <a:gd name="T82" fmla="*/ 0 w 1064"/>
                <a:gd name="T83" fmla="*/ 0 h 555"/>
                <a:gd name="T84" fmla="*/ 0 w 1064"/>
                <a:gd name="T85" fmla="*/ 0 h 555"/>
                <a:gd name="T86" fmla="*/ 0 w 1064"/>
                <a:gd name="T87" fmla="*/ 0 h 555"/>
                <a:gd name="T88" fmla="*/ 0 w 1064"/>
                <a:gd name="T89" fmla="*/ 0 h 555"/>
                <a:gd name="T90" fmla="*/ 0 w 1064"/>
                <a:gd name="T91" fmla="*/ 0 h 555"/>
                <a:gd name="T92" fmla="*/ 0 w 1064"/>
                <a:gd name="T93" fmla="*/ 0 h 555"/>
                <a:gd name="T94" fmla="*/ 0 w 1064"/>
                <a:gd name="T95" fmla="*/ 0 h 555"/>
                <a:gd name="T96" fmla="*/ 0 w 1064"/>
                <a:gd name="T97" fmla="*/ 0 h 555"/>
                <a:gd name="T98" fmla="*/ 0 w 1064"/>
                <a:gd name="T99" fmla="*/ 0 h 555"/>
                <a:gd name="T100" fmla="*/ 0 w 1064"/>
                <a:gd name="T101" fmla="*/ 0 h 555"/>
                <a:gd name="T102" fmla="*/ 0 w 1064"/>
                <a:gd name="T103" fmla="*/ 0 h 555"/>
                <a:gd name="T104" fmla="*/ 0 w 1064"/>
                <a:gd name="T105" fmla="*/ 0 h 555"/>
                <a:gd name="T106" fmla="*/ 0 w 1064"/>
                <a:gd name="T107" fmla="*/ 0 h 555"/>
                <a:gd name="T108" fmla="*/ 0 w 1064"/>
                <a:gd name="T109" fmla="*/ 0 h 555"/>
                <a:gd name="T110" fmla="*/ 0 w 1064"/>
                <a:gd name="T111" fmla="*/ 0 h 5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64"/>
                <a:gd name="T169" fmla="*/ 0 h 555"/>
                <a:gd name="T170" fmla="*/ 1064 w 1064"/>
                <a:gd name="T171" fmla="*/ 555 h 5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64" h="555">
                  <a:moveTo>
                    <a:pt x="195" y="213"/>
                  </a:moveTo>
                  <a:lnTo>
                    <a:pt x="183" y="213"/>
                  </a:lnTo>
                  <a:lnTo>
                    <a:pt x="166" y="213"/>
                  </a:lnTo>
                  <a:lnTo>
                    <a:pt x="148" y="213"/>
                  </a:lnTo>
                  <a:lnTo>
                    <a:pt x="129" y="212"/>
                  </a:lnTo>
                  <a:lnTo>
                    <a:pt x="110" y="212"/>
                  </a:lnTo>
                  <a:lnTo>
                    <a:pt x="96" y="212"/>
                  </a:lnTo>
                  <a:lnTo>
                    <a:pt x="86" y="212"/>
                  </a:lnTo>
                  <a:lnTo>
                    <a:pt x="82" y="212"/>
                  </a:lnTo>
                  <a:lnTo>
                    <a:pt x="80" y="212"/>
                  </a:lnTo>
                  <a:lnTo>
                    <a:pt x="80" y="213"/>
                  </a:lnTo>
                  <a:lnTo>
                    <a:pt x="71" y="215"/>
                  </a:lnTo>
                  <a:lnTo>
                    <a:pt x="61" y="216"/>
                  </a:lnTo>
                  <a:lnTo>
                    <a:pt x="53" y="219"/>
                  </a:lnTo>
                  <a:lnTo>
                    <a:pt x="44" y="222"/>
                  </a:lnTo>
                  <a:lnTo>
                    <a:pt x="36" y="226"/>
                  </a:lnTo>
                  <a:lnTo>
                    <a:pt x="28" y="232"/>
                  </a:lnTo>
                  <a:lnTo>
                    <a:pt x="22" y="237"/>
                  </a:lnTo>
                  <a:lnTo>
                    <a:pt x="15" y="243"/>
                  </a:lnTo>
                  <a:lnTo>
                    <a:pt x="8" y="255"/>
                  </a:lnTo>
                  <a:lnTo>
                    <a:pt x="2" y="268"/>
                  </a:lnTo>
                  <a:lnTo>
                    <a:pt x="0" y="282"/>
                  </a:lnTo>
                  <a:lnTo>
                    <a:pt x="0" y="297"/>
                  </a:lnTo>
                  <a:lnTo>
                    <a:pt x="4" y="312"/>
                  </a:lnTo>
                  <a:lnTo>
                    <a:pt x="10" y="328"/>
                  </a:lnTo>
                  <a:lnTo>
                    <a:pt x="21" y="341"/>
                  </a:lnTo>
                  <a:lnTo>
                    <a:pt x="32" y="352"/>
                  </a:lnTo>
                  <a:lnTo>
                    <a:pt x="48" y="362"/>
                  </a:lnTo>
                  <a:lnTo>
                    <a:pt x="64" y="368"/>
                  </a:lnTo>
                  <a:lnTo>
                    <a:pt x="82" y="373"/>
                  </a:lnTo>
                  <a:lnTo>
                    <a:pt x="100" y="375"/>
                  </a:lnTo>
                  <a:lnTo>
                    <a:pt x="104" y="375"/>
                  </a:lnTo>
                  <a:lnTo>
                    <a:pt x="114" y="375"/>
                  </a:lnTo>
                  <a:lnTo>
                    <a:pt x="131" y="375"/>
                  </a:lnTo>
                  <a:lnTo>
                    <a:pt x="149" y="375"/>
                  </a:lnTo>
                  <a:lnTo>
                    <a:pt x="170" y="375"/>
                  </a:lnTo>
                  <a:lnTo>
                    <a:pt x="190" y="375"/>
                  </a:lnTo>
                  <a:lnTo>
                    <a:pt x="207" y="375"/>
                  </a:lnTo>
                  <a:lnTo>
                    <a:pt x="220" y="375"/>
                  </a:lnTo>
                  <a:lnTo>
                    <a:pt x="248" y="398"/>
                  </a:lnTo>
                  <a:lnTo>
                    <a:pt x="277" y="419"/>
                  </a:lnTo>
                  <a:lnTo>
                    <a:pt x="307" y="438"/>
                  </a:lnTo>
                  <a:lnTo>
                    <a:pt x="337" y="457"/>
                  </a:lnTo>
                  <a:lnTo>
                    <a:pt x="367" y="473"/>
                  </a:lnTo>
                  <a:lnTo>
                    <a:pt x="397" y="489"/>
                  </a:lnTo>
                  <a:lnTo>
                    <a:pt x="427" y="502"/>
                  </a:lnTo>
                  <a:lnTo>
                    <a:pt x="458" y="514"/>
                  </a:lnTo>
                  <a:lnTo>
                    <a:pt x="489" y="524"/>
                  </a:lnTo>
                  <a:lnTo>
                    <a:pt x="520" y="533"/>
                  </a:lnTo>
                  <a:lnTo>
                    <a:pt x="553" y="541"/>
                  </a:lnTo>
                  <a:lnTo>
                    <a:pt x="585" y="548"/>
                  </a:lnTo>
                  <a:lnTo>
                    <a:pt x="618" y="551"/>
                  </a:lnTo>
                  <a:lnTo>
                    <a:pt x="652" y="554"/>
                  </a:lnTo>
                  <a:lnTo>
                    <a:pt x="686" y="555"/>
                  </a:lnTo>
                  <a:lnTo>
                    <a:pt x="719" y="555"/>
                  </a:lnTo>
                  <a:lnTo>
                    <a:pt x="743" y="554"/>
                  </a:lnTo>
                  <a:lnTo>
                    <a:pt x="766" y="553"/>
                  </a:lnTo>
                  <a:lnTo>
                    <a:pt x="790" y="550"/>
                  </a:lnTo>
                  <a:lnTo>
                    <a:pt x="812" y="546"/>
                  </a:lnTo>
                  <a:lnTo>
                    <a:pt x="834" y="541"/>
                  </a:lnTo>
                  <a:lnTo>
                    <a:pt x="855" y="536"/>
                  </a:lnTo>
                  <a:lnTo>
                    <a:pt x="874" y="529"/>
                  </a:lnTo>
                  <a:lnTo>
                    <a:pt x="895" y="522"/>
                  </a:lnTo>
                  <a:lnTo>
                    <a:pt x="913" y="514"/>
                  </a:lnTo>
                  <a:lnTo>
                    <a:pt x="932" y="506"/>
                  </a:lnTo>
                  <a:lnTo>
                    <a:pt x="948" y="496"/>
                  </a:lnTo>
                  <a:lnTo>
                    <a:pt x="964" y="486"/>
                  </a:lnTo>
                  <a:lnTo>
                    <a:pt x="980" y="475"/>
                  </a:lnTo>
                  <a:lnTo>
                    <a:pt x="994" y="463"/>
                  </a:lnTo>
                  <a:lnTo>
                    <a:pt x="1007" y="451"/>
                  </a:lnTo>
                  <a:lnTo>
                    <a:pt x="1019" y="438"/>
                  </a:lnTo>
                  <a:lnTo>
                    <a:pt x="1032" y="421"/>
                  </a:lnTo>
                  <a:lnTo>
                    <a:pt x="1042" y="405"/>
                  </a:lnTo>
                  <a:lnTo>
                    <a:pt x="1050" y="388"/>
                  </a:lnTo>
                  <a:lnTo>
                    <a:pt x="1056" y="368"/>
                  </a:lnTo>
                  <a:lnTo>
                    <a:pt x="1062" y="350"/>
                  </a:lnTo>
                  <a:lnTo>
                    <a:pt x="1064" y="330"/>
                  </a:lnTo>
                  <a:lnTo>
                    <a:pt x="1064" y="311"/>
                  </a:lnTo>
                  <a:lnTo>
                    <a:pt x="1063" y="291"/>
                  </a:lnTo>
                  <a:lnTo>
                    <a:pt x="1056" y="263"/>
                  </a:lnTo>
                  <a:lnTo>
                    <a:pt x="1047" y="234"/>
                  </a:lnTo>
                  <a:lnTo>
                    <a:pt x="1033" y="207"/>
                  </a:lnTo>
                  <a:lnTo>
                    <a:pt x="1016" y="181"/>
                  </a:lnTo>
                  <a:lnTo>
                    <a:pt x="995" y="156"/>
                  </a:lnTo>
                  <a:lnTo>
                    <a:pt x="972" y="133"/>
                  </a:lnTo>
                  <a:lnTo>
                    <a:pt x="946" y="111"/>
                  </a:lnTo>
                  <a:lnTo>
                    <a:pt x="916" y="90"/>
                  </a:lnTo>
                  <a:lnTo>
                    <a:pt x="885" y="72"/>
                  </a:lnTo>
                  <a:lnTo>
                    <a:pt x="851" y="55"/>
                  </a:lnTo>
                  <a:lnTo>
                    <a:pt x="814" y="39"/>
                  </a:lnTo>
                  <a:lnTo>
                    <a:pt x="777" y="27"/>
                  </a:lnTo>
                  <a:lnTo>
                    <a:pt x="736" y="17"/>
                  </a:lnTo>
                  <a:lnTo>
                    <a:pt x="696" y="8"/>
                  </a:lnTo>
                  <a:lnTo>
                    <a:pt x="653" y="3"/>
                  </a:lnTo>
                  <a:lnTo>
                    <a:pt x="610" y="0"/>
                  </a:lnTo>
                  <a:lnTo>
                    <a:pt x="572" y="0"/>
                  </a:lnTo>
                  <a:lnTo>
                    <a:pt x="535" y="3"/>
                  </a:lnTo>
                  <a:lnTo>
                    <a:pt x="498" y="7"/>
                  </a:lnTo>
                  <a:lnTo>
                    <a:pt x="463" y="12"/>
                  </a:lnTo>
                  <a:lnTo>
                    <a:pt x="430" y="21"/>
                  </a:lnTo>
                  <a:lnTo>
                    <a:pt x="398" y="30"/>
                  </a:lnTo>
                  <a:lnTo>
                    <a:pt x="368" y="42"/>
                  </a:lnTo>
                  <a:lnTo>
                    <a:pt x="341" y="56"/>
                  </a:lnTo>
                  <a:lnTo>
                    <a:pt x="313" y="70"/>
                  </a:lnTo>
                  <a:lnTo>
                    <a:pt x="290" y="87"/>
                  </a:lnTo>
                  <a:lnTo>
                    <a:pt x="268" y="105"/>
                  </a:lnTo>
                  <a:lnTo>
                    <a:pt x="248" y="124"/>
                  </a:lnTo>
                  <a:lnTo>
                    <a:pt x="230" y="144"/>
                  </a:lnTo>
                  <a:lnTo>
                    <a:pt x="216" y="166"/>
                  </a:lnTo>
                  <a:lnTo>
                    <a:pt x="204" y="190"/>
                  </a:lnTo>
                  <a:lnTo>
                    <a:pt x="195" y="2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05" name="Freeform 1168">
              <a:extLst>
                <a:ext uri="{FF2B5EF4-FFF2-40B4-BE49-F238E27FC236}">
                  <a16:creationId xmlns:a16="http://schemas.microsoft.com/office/drawing/2014/main" id="{13DAED65-D928-4199-B920-4D535DBB87A3}"/>
                </a:ext>
              </a:extLst>
            </p:cNvPr>
            <p:cNvSpPr>
              <a:spLocks/>
            </p:cNvSpPr>
            <p:nvPr/>
          </p:nvSpPr>
          <p:spPr bwMode="auto">
            <a:xfrm>
              <a:off x="414" y="2523"/>
              <a:ext cx="221" cy="105"/>
            </a:xfrm>
            <a:custGeom>
              <a:avLst/>
              <a:gdLst>
                <a:gd name="T0" fmla="*/ 0 w 969"/>
                <a:gd name="T1" fmla="*/ 0 h 461"/>
                <a:gd name="T2" fmla="*/ 0 w 969"/>
                <a:gd name="T3" fmla="*/ 0 h 461"/>
                <a:gd name="T4" fmla="*/ 0 w 969"/>
                <a:gd name="T5" fmla="*/ 0 h 461"/>
                <a:gd name="T6" fmla="*/ 0 w 969"/>
                <a:gd name="T7" fmla="*/ 0 h 461"/>
                <a:gd name="T8" fmla="*/ 0 w 969"/>
                <a:gd name="T9" fmla="*/ 0 h 461"/>
                <a:gd name="T10" fmla="*/ 0 w 969"/>
                <a:gd name="T11" fmla="*/ 0 h 461"/>
                <a:gd name="T12" fmla="*/ 0 w 969"/>
                <a:gd name="T13" fmla="*/ 0 h 461"/>
                <a:gd name="T14" fmla="*/ 0 w 969"/>
                <a:gd name="T15" fmla="*/ 0 h 461"/>
                <a:gd name="T16" fmla="*/ 0 w 969"/>
                <a:gd name="T17" fmla="*/ 0 h 461"/>
                <a:gd name="T18" fmla="*/ 0 w 969"/>
                <a:gd name="T19" fmla="*/ 0 h 461"/>
                <a:gd name="T20" fmla="*/ 0 w 969"/>
                <a:gd name="T21" fmla="*/ 0 h 461"/>
                <a:gd name="T22" fmla="*/ 0 w 969"/>
                <a:gd name="T23" fmla="*/ 0 h 461"/>
                <a:gd name="T24" fmla="*/ 0 w 969"/>
                <a:gd name="T25" fmla="*/ 0 h 461"/>
                <a:gd name="T26" fmla="*/ 0 w 969"/>
                <a:gd name="T27" fmla="*/ 0 h 461"/>
                <a:gd name="T28" fmla="*/ 0 w 969"/>
                <a:gd name="T29" fmla="*/ 0 h 461"/>
                <a:gd name="T30" fmla="*/ 0 w 969"/>
                <a:gd name="T31" fmla="*/ 0 h 461"/>
                <a:gd name="T32" fmla="*/ 0 w 969"/>
                <a:gd name="T33" fmla="*/ 0 h 461"/>
                <a:gd name="T34" fmla="*/ 0 w 969"/>
                <a:gd name="T35" fmla="*/ 0 h 461"/>
                <a:gd name="T36" fmla="*/ 0 w 969"/>
                <a:gd name="T37" fmla="*/ 0 h 461"/>
                <a:gd name="T38" fmla="*/ 0 w 969"/>
                <a:gd name="T39" fmla="*/ 0 h 461"/>
                <a:gd name="T40" fmla="*/ 0 w 969"/>
                <a:gd name="T41" fmla="*/ 0 h 461"/>
                <a:gd name="T42" fmla="*/ 0 w 969"/>
                <a:gd name="T43" fmla="*/ 0 h 461"/>
                <a:gd name="T44" fmla="*/ 0 w 969"/>
                <a:gd name="T45" fmla="*/ 0 h 461"/>
                <a:gd name="T46" fmla="*/ 0 w 969"/>
                <a:gd name="T47" fmla="*/ 0 h 461"/>
                <a:gd name="T48" fmla="*/ 0 w 969"/>
                <a:gd name="T49" fmla="*/ 0 h 461"/>
                <a:gd name="T50" fmla="*/ 0 w 969"/>
                <a:gd name="T51" fmla="*/ 0 h 461"/>
                <a:gd name="T52" fmla="*/ 0 w 969"/>
                <a:gd name="T53" fmla="*/ 0 h 461"/>
                <a:gd name="T54" fmla="*/ 0 w 969"/>
                <a:gd name="T55" fmla="*/ 0 h 461"/>
                <a:gd name="T56" fmla="*/ 0 w 969"/>
                <a:gd name="T57" fmla="*/ 0 h 461"/>
                <a:gd name="T58" fmla="*/ 0 w 969"/>
                <a:gd name="T59" fmla="*/ 0 h 461"/>
                <a:gd name="T60" fmla="*/ 0 w 969"/>
                <a:gd name="T61" fmla="*/ 0 h 461"/>
                <a:gd name="T62" fmla="*/ 0 w 969"/>
                <a:gd name="T63" fmla="*/ 0 h 461"/>
                <a:gd name="T64" fmla="*/ 0 w 969"/>
                <a:gd name="T65" fmla="*/ 0 h 461"/>
                <a:gd name="T66" fmla="*/ 0 w 969"/>
                <a:gd name="T67" fmla="*/ 0 h 461"/>
                <a:gd name="T68" fmla="*/ 0 w 969"/>
                <a:gd name="T69" fmla="*/ 0 h 461"/>
                <a:gd name="T70" fmla="*/ 0 w 969"/>
                <a:gd name="T71" fmla="*/ 0 h 461"/>
                <a:gd name="T72" fmla="*/ 0 w 969"/>
                <a:gd name="T73" fmla="*/ 0 h 461"/>
                <a:gd name="T74" fmla="*/ 0 w 969"/>
                <a:gd name="T75" fmla="*/ 0 h 461"/>
                <a:gd name="T76" fmla="*/ 0 w 969"/>
                <a:gd name="T77" fmla="*/ 0 h 461"/>
                <a:gd name="T78" fmla="*/ 0 w 969"/>
                <a:gd name="T79" fmla="*/ 0 h 461"/>
                <a:gd name="T80" fmla="*/ 0 w 969"/>
                <a:gd name="T81" fmla="*/ 0 h 461"/>
                <a:gd name="T82" fmla="*/ 0 w 969"/>
                <a:gd name="T83" fmla="*/ 0 h 461"/>
                <a:gd name="T84" fmla="*/ 0 w 969"/>
                <a:gd name="T85" fmla="*/ 0 h 461"/>
                <a:gd name="T86" fmla="*/ 0 w 969"/>
                <a:gd name="T87" fmla="*/ 0 h 461"/>
                <a:gd name="T88" fmla="*/ 0 w 969"/>
                <a:gd name="T89" fmla="*/ 0 h 461"/>
                <a:gd name="T90" fmla="*/ 0 w 969"/>
                <a:gd name="T91" fmla="*/ 0 h 461"/>
                <a:gd name="T92" fmla="*/ 0 w 969"/>
                <a:gd name="T93" fmla="*/ 0 h 461"/>
                <a:gd name="T94" fmla="*/ 0 w 969"/>
                <a:gd name="T95" fmla="*/ 0 h 461"/>
                <a:gd name="T96" fmla="*/ 0 w 969"/>
                <a:gd name="T97" fmla="*/ 0 h 461"/>
                <a:gd name="T98" fmla="*/ 0 w 969"/>
                <a:gd name="T99" fmla="*/ 0 h 461"/>
                <a:gd name="T100" fmla="*/ 0 w 969"/>
                <a:gd name="T101" fmla="*/ 0 h 46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969"/>
                <a:gd name="T154" fmla="*/ 0 h 461"/>
                <a:gd name="T155" fmla="*/ 969 w 969"/>
                <a:gd name="T156" fmla="*/ 461 h 46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969" h="461">
                  <a:moveTo>
                    <a:pt x="189" y="194"/>
                  </a:moveTo>
                  <a:lnTo>
                    <a:pt x="194" y="173"/>
                  </a:lnTo>
                  <a:lnTo>
                    <a:pt x="203" y="152"/>
                  </a:lnTo>
                  <a:lnTo>
                    <a:pt x="215" y="133"/>
                  </a:lnTo>
                  <a:lnTo>
                    <a:pt x="229" y="113"/>
                  </a:lnTo>
                  <a:lnTo>
                    <a:pt x="246" y="96"/>
                  </a:lnTo>
                  <a:lnTo>
                    <a:pt x="265" y="79"/>
                  </a:lnTo>
                  <a:lnTo>
                    <a:pt x="287" y="65"/>
                  </a:lnTo>
                  <a:lnTo>
                    <a:pt x="312" y="51"/>
                  </a:lnTo>
                  <a:lnTo>
                    <a:pt x="338" y="39"/>
                  </a:lnTo>
                  <a:lnTo>
                    <a:pt x="366" y="27"/>
                  </a:lnTo>
                  <a:lnTo>
                    <a:pt x="394" y="18"/>
                  </a:lnTo>
                  <a:lnTo>
                    <a:pt x="425" y="12"/>
                  </a:lnTo>
                  <a:lnTo>
                    <a:pt x="458" y="5"/>
                  </a:lnTo>
                  <a:lnTo>
                    <a:pt x="490" y="1"/>
                  </a:lnTo>
                  <a:lnTo>
                    <a:pt x="526" y="0"/>
                  </a:lnTo>
                  <a:lnTo>
                    <a:pt x="561" y="0"/>
                  </a:lnTo>
                  <a:lnTo>
                    <a:pt x="599" y="3"/>
                  </a:lnTo>
                  <a:lnTo>
                    <a:pt x="636" y="8"/>
                  </a:lnTo>
                  <a:lnTo>
                    <a:pt x="673" y="14"/>
                  </a:lnTo>
                  <a:lnTo>
                    <a:pt x="709" y="24"/>
                  </a:lnTo>
                  <a:lnTo>
                    <a:pt x="743" y="34"/>
                  </a:lnTo>
                  <a:lnTo>
                    <a:pt x="775" y="47"/>
                  </a:lnTo>
                  <a:lnTo>
                    <a:pt x="805" y="61"/>
                  </a:lnTo>
                  <a:lnTo>
                    <a:pt x="835" y="78"/>
                  </a:lnTo>
                  <a:lnTo>
                    <a:pt x="861" y="95"/>
                  </a:lnTo>
                  <a:lnTo>
                    <a:pt x="885" y="115"/>
                  </a:lnTo>
                  <a:lnTo>
                    <a:pt x="907" y="134"/>
                  </a:lnTo>
                  <a:lnTo>
                    <a:pt x="925" y="156"/>
                  </a:lnTo>
                  <a:lnTo>
                    <a:pt x="941" y="178"/>
                  </a:lnTo>
                  <a:lnTo>
                    <a:pt x="954" y="200"/>
                  </a:lnTo>
                  <a:lnTo>
                    <a:pt x="963" y="224"/>
                  </a:lnTo>
                  <a:lnTo>
                    <a:pt x="968" y="249"/>
                  </a:lnTo>
                  <a:lnTo>
                    <a:pt x="969" y="264"/>
                  </a:lnTo>
                  <a:lnTo>
                    <a:pt x="969" y="278"/>
                  </a:lnTo>
                  <a:lnTo>
                    <a:pt x="967" y="293"/>
                  </a:lnTo>
                  <a:lnTo>
                    <a:pt x="963" y="307"/>
                  </a:lnTo>
                  <a:lnTo>
                    <a:pt x="959" y="321"/>
                  </a:lnTo>
                  <a:lnTo>
                    <a:pt x="951" y="334"/>
                  </a:lnTo>
                  <a:lnTo>
                    <a:pt x="943" y="346"/>
                  </a:lnTo>
                  <a:lnTo>
                    <a:pt x="934" y="359"/>
                  </a:lnTo>
                  <a:lnTo>
                    <a:pt x="924" y="370"/>
                  </a:lnTo>
                  <a:lnTo>
                    <a:pt x="913" y="380"/>
                  </a:lnTo>
                  <a:lnTo>
                    <a:pt x="900" y="390"/>
                  </a:lnTo>
                  <a:lnTo>
                    <a:pt x="887" y="399"/>
                  </a:lnTo>
                  <a:lnTo>
                    <a:pt x="873" y="409"/>
                  </a:lnTo>
                  <a:lnTo>
                    <a:pt x="859" y="416"/>
                  </a:lnTo>
                  <a:lnTo>
                    <a:pt x="842" y="424"/>
                  </a:lnTo>
                  <a:lnTo>
                    <a:pt x="826" y="431"/>
                  </a:lnTo>
                  <a:lnTo>
                    <a:pt x="808" y="437"/>
                  </a:lnTo>
                  <a:lnTo>
                    <a:pt x="790" y="442"/>
                  </a:lnTo>
                  <a:lnTo>
                    <a:pt x="772" y="448"/>
                  </a:lnTo>
                  <a:lnTo>
                    <a:pt x="752" y="451"/>
                  </a:lnTo>
                  <a:lnTo>
                    <a:pt x="733" y="455"/>
                  </a:lnTo>
                  <a:lnTo>
                    <a:pt x="712" y="458"/>
                  </a:lnTo>
                  <a:lnTo>
                    <a:pt x="691" y="459"/>
                  </a:lnTo>
                  <a:lnTo>
                    <a:pt x="670" y="461"/>
                  </a:lnTo>
                  <a:lnTo>
                    <a:pt x="638" y="461"/>
                  </a:lnTo>
                  <a:lnTo>
                    <a:pt x="605" y="459"/>
                  </a:lnTo>
                  <a:lnTo>
                    <a:pt x="574" y="457"/>
                  </a:lnTo>
                  <a:lnTo>
                    <a:pt x="543" y="451"/>
                  </a:lnTo>
                  <a:lnTo>
                    <a:pt x="511" y="446"/>
                  </a:lnTo>
                  <a:lnTo>
                    <a:pt x="481" y="438"/>
                  </a:lnTo>
                  <a:lnTo>
                    <a:pt x="451" y="431"/>
                  </a:lnTo>
                  <a:lnTo>
                    <a:pt x="422" y="420"/>
                  </a:lnTo>
                  <a:lnTo>
                    <a:pt x="392" y="409"/>
                  </a:lnTo>
                  <a:lnTo>
                    <a:pt x="363" y="396"/>
                  </a:lnTo>
                  <a:lnTo>
                    <a:pt x="334" y="380"/>
                  </a:lnTo>
                  <a:lnTo>
                    <a:pt x="306" y="364"/>
                  </a:lnTo>
                  <a:lnTo>
                    <a:pt x="277" y="346"/>
                  </a:lnTo>
                  <a:lnTo>
                    <a:pt x="250" y="327"/>
                  </a:lnTo>
                  <a:lnTo>
                    <a:pt x="222" y="306"/>
                  </a:lnTo>
                  <a:lnTo>
                    <a:pt x="195" y="284"/>
                  </a:lnTo>
                  <a:lnTo>
                    <a:pt x="191" y="281"/>
                  </a:lnTo>
                  <a:lnTo>
                    <a:pt x="187" y="280"/>
                  </a:lnTo>
                  <a:lnTo>
                    <a:pt x="183" y="278"/>
                  </a:lnTo>
                  <a:lnTo>
                    <a:pt x="179" y="278"/>
                  </a:lnTo>
                  <a:lnTo>
                    <a:pt x="52" y="278"/>
                  </a:lnTo>
                  <a:lnTo>
                    <a:pt x="43" y="277"/>
                  </a:lnTo>
                  <a:lnTo>
                    <a:pt x="32" y="276"/>
                  </a:lnTo>
                  <a:lnTo>
                    <a:pt x="25" y="272"/>
                  </a:lnTo>
                  <a:lnTo>
                    <a:pt x="17" y="268"/>
                  </a:lnTo>
                  <a:lnTo>
                    <a:pt x="10" y="263"/>
                  </a:lnTo>
                  <a:lnTo>
                    <a:pt x="5" y="256"/>
                  </a:lnTo>
                  <a:lnTo>
                    <a:pt x="1" y="250"/>
                  </a:lnTo>
                  <a:lnTo>
                    <a:pt x="0" y="243"/>
                  </a:lnTo>
                  <a:lnTo>
                    <a:pt x="0" y="238"/>
                  </a:lnTo>
                  <a:lnTo>
                    <a:pt x="0" y="234"/>
                  </a:lnTo>
                  <a:lnTo>
                    <a:pt x="2" y="230"/>
                  </a:lnTo>
                  <a:lnTo>
                    <a:pt x="5" y="226"/>
                  </a:lnTo>
                  <a:lnTo>
                    <a:pt x="10" y="221"/>
                  </a:lnTo>
                  <a:lnTo>
                    <a:pt x="17" y="217"/>
                  </a:lnTo>
                  <a:lnTo>
                    <a:pt x="26" y="213"/>
                  </a:lnTo>
                  <a:lnTo>
                    <a:pt x="35" y="212"/>
                  </a:lnTo>
                  <a:lnTo>
                    <a:pt x="34" y="212"/>
                  </a:lnTo>
                  <a:lnTo>
                    <a:pt x="32" y="212"/>
                  </a:lnTo>
                  <a:lnTo>
                    <a:pt x="164" y="213"/>
                  </a:lnTo>
                  <a:lnTo>
                    <a:pt x="172" y="212"/>
                  </a:lnTo>
                  <a:lnTo>
                    <a:pt x="179" y="207"/>
                  </a:lnTo>
                  <a:lnTo>
                    <a:pt x="185" y="202"/>
                  </a:lnTo>
                  <a:lnTo>
                    <a:pt x="189" y="194"/>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06" name="Freeform 1169">
              <a:extLst>
                <a:ext uri="{FF2B5EF4-FFF2-40B4-BE49-F238E27FC236}">
                  <a16:creationId xmlns:a16="http://schemas.microsoft.com/office/drawing/2014/main" id="{3DE16A82-7DF1-4A99-BA88-62D35BB4DC81}"/>
                </a:ext>
              </a:extLst>
            </p:cNvPr>
            <p:cNvSpPr>
              <a:spLocks/>
            </p:cNvSpPr>
            <p:nvPr/>
          </p:nvSpPr>
          <p:spPr bwMode="auto">
            <a:xfrm>
              <a:off x="429" y="2498"/>
              <a:ext cx="247" cy="97"/>
            </a:xfrm>
            <a:custGeom>
              <a:avLst/>
              <a:gdLst>
                <a:gd name="T0" fmla="*/ 0 w 1077"/>
                <a:gd name="T1" fmla="*/ 0 h 421"/>
                <a:gd name="T2" fmla="*/ 0 w 1077"/>
                <a:gd name="T3" fmla="*/ 0 h 421"/>
                <a:gd name="T4" fmla="*/ 0 w 1077"/>
                <a:gd name="T5" fmla="*/ 0 h 421"/>
                <a:gd name="T6" fmla="*/ 0 w 1077"/>
                <a:gd name="T7" fmla="*/ 0 h 421"/>
                <a:gd name="T8" fmla="*/ 0 w 1077"/>
                <a:gd name="T9" fmla="*/ 0 h 421"/>
                <a:gd name="T10" fmla="*/ 0 w 1077"/>
                <a:gd name="T11" fmla="*/ 0 h 421"/>
                <a:gd name="T12" fmla="*/ 0 w 1077"/>
                <a:gd name="T13" fmla="*/ 0 h 421"/>
                <a:gd name="T14" fmla="*/ 0 w 1077"/>
                <a:gd name="T15" fmla="*/ 0 h 421"/>
                <a:gd name="T16" fmla="*/ 0 w 1077"/>
                <a:gd name="T17" fmla="*/ 0 h 421"/>
                <a:gd name="T18" fmla="*/ 0 w 1077"/>
                <a:gd name="T19" fmla="*/ 0 h 421"/>
                <a:gd name="T20" fmla="*/ 0 w 1077"/>
                <a:gd name="T21" fmla="*/ 0 h 421"/>
                <a:gd name="T22" fmla="*/ 0 w 1077"/>
                <a:gd name="T23" fmla="*/ 0 h 421"/>
                <a:gd name="T24" fmla="*/ 0 w 1077"/>
                <a:gd name="T25" fmla="*/ 0 h 421"/>
                <a:gd name="T26" fmla="*/ 0 w 1077"/>
                <a:gd name="T27" fmla="*/ 0 h 421"/>
                <a:gd name="T28" fmla="*/ 0 w 1077"/>
                <a:gd name="T29" fmla="*/ 0 h 421"/>
                <a:gd name="T30" fmla="*/ 0 w 1077"/>
                <a:gd name="T31" fmla="*/ 0 h 421"/>
                <a:gd name="T32" fmla="*/ 0 w 1077"/>
                <a:gd name="T33" fmla="*/ 0 h 421"/>
                <a:gd name="T34" fmla="*/ 0 w 1077"/>
                <a:gd name="T35" fmla="*/ 0 h 421"/>
                <a:gd name="T36" fmla="*/ 0 w 1077"/>
                <a:gd name="T37" fmla="*/ 0 h 421"/>
                <a:gd name="T38" fmla="*/ 0 w 1077"/>
                <a:gd name="T39" fmla="*/ 0 h 421"/>
                <a:gd name="T40" fmla="*/ 0 w 1077"/>
                <a:gd name="T41" fmla="*/ 0 h 421"/>
                <a:gd name="T42" fmla="*/ 0 w 1077"/>
                <a:gd name="T43" fmla="*/ 0 h 421"/>
                <a:gd name="T44" fmla="*/ 0 w 1077"/>
                <a:gd name="T45" fmla="*/ 0 h 421"/>
                <a:gd name="T46" fmla="*/ 0 w 1077"/>
                <a:gd name="T47" fmla="*/ 0 h 421"/>
                <a:gd name="T48" fmla="*/ 0 w 1077"/>
                <a:gd name="T49" fmla="*/ 0 h 421"/>
                <a:gd name="T50" fmla="*/ 0 w 1077"/>
                <a:gd name="T51" fmla="*/ 0 h 421"/>
                <a:gd name="T52" fmla="*/ 0 w 1077"/>
                <a:gd name="T53" fmla="*/ 0 h 421"/>
                <a:gd name="T54" fmla="*/ 0 w 1077"/>
                <a:gd name="T55" fmla="*/ 0 h 421"/>
                <a:gd name="T56" fmla="*/ 0 w 1077"/>
                <a:gd name="T57" fmla="*/ 0 h 421"/>
                <a:gd name="T58" fmla="*/ 0 w 1077"/>
                <a:gd name="T59" fmla="*/ 0 h 421"/>
                <a:gd name="T60" fmla="*/ 0 w 1077"/>
                <a:gd name="T61" fmla="*/ 0 h 421"/>
                <a:gd name="T62" fmla="*/ 0 w 1077"/>
                <a:gd name="T63" fmla="*/ 0 h 421"/>
                <a:gd name="T64" fmla="*/ 0 w 1077"/>
                <a:gd name="T65" fmla="*/ 0 h 421"/>
                <a:gd name="T66" fmla="*/ 0 w 1077"/>
                <a:gd name="T67" fmla="*/ 0 h 421"/>
                <a:gd name="T68" fmla="*/ 0 w 1077"/>
                <a:gd name="T69" fmla="*/ 0 h 421"/>
                <a:gd name="T70" fmla="*/ 0 w 1077"/>
                <a:gd name="T71" fmla="*/ 0 h 421"/>
                <a:gd name="T72" fmla="*/ 0 w 1077"/>
                <a:gd name="T73" fmla="*/ 0 h 421"/>
                <a:gd name="T74" fmla="*/ 0 w 1077"/>
                <a:gd name="T75" fmla="*/ 0 h 421"/>
                <a:gd name="T76" fmla="*/ 0 w 1077"/>
                <a:gd name="T77" fmla="*/ 0 h 421"/>
                <a:gd name="T78" fmla="*/ 0 w 1077"/>
                <a:gd name="T79" fmla="*/ 0 h 421"/>
                <a:gd name="T80" fmla="*/ 0 w 1077"/>
                <a:gd name="T81" fmla="*/ 0 h 421"/>
                <a:gd name="T82" fmla="*/ 0 w 1077"/>
                <a:gd name="T83" fmla="*/ 0 h 421"/>
                <a:gd name="T84" fmla="*/ 0 w 1077"/>
                <a:gd name="T85" fmla="*/ 0 h 421"/>
                <a:gd name="T86" fmla="*/ 0 w 1077"/>
                <a:gd name="T87" fmla="*/ 0 h 421"/>
                <a:gd name="T88" fmla="*/ 0 w 1077"/>
                <a:gd name="T89" fmla="*/ 0 h 421"/>
                <a:gd name="T90" fmla="*/ 0 w 1077"/>
                <a:gd name="T91" fmla="*/ 0 h 421"/>
                <a:gd name="T92" fmla="*/ 0 w 1077"/>
                <a:gd name="T93" fmla="*/ 0 h 421"/>
                <a:gd name="T94" fmla="*/ 0 w 1077"/>
                <a:gd name="T95" fmla="*/ 0 h 421"/>
                <a:gd name="T96" fmla="*/ 0 w 1077"/>
                <a:gd name="T97" fmla="*/ 0 h 421"/>
                <a:gd name="T98" fmla="*/ 0 w 1077"/>
                <a:gd name="T99" fmla="*/ 0 h 421"/>
                <a:gd name="T100" fmla="*/ 0 w 1077"/>
                <a:gd name="T101" fmla="*/ 0 h 42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077"/>
                <a:gd name="T154" fmla="*/ 0 h 421"/>
                <a:gd name="T155" fmla="*/ 1077 w 1077"/>
                <a:gd name="T156" fmla="*/ 421 h 42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077" h="421">
                  <a:moveTo>
                    <a:pt x="0" y="292"/>
                  </a:moveTo>
                  <a:lnTo>
                    <a:pt x="0" y="292"/>
                  </a:lnTo>
                  <a:lnTo>
                    <a:pt x="0" y="294"/>
                  </a:lnTo>
                  <a:lnTo>
                    <a:pt x="0" y="295"/>
                  </a:lnTo>
                  <a:lnTo>
                    <a:pt x="1" y="303"/>
                  </a:lnTo>
                  <a:lnTo>
                    <a:pt x="3" y="309"/>
                  </a:lnTo>
                  <a:lnTo>
                    <a:pt x="9" y="315"/>
                  </a:lnTo>
                  <a:lnTo>
                    <a:pt x="15" y="317"/>
                  </a:lnTo>
                  <a:lnTo>
                    <a:pt x="111" y="350"/>
                  </a:lnTo>
                  <a:lnTo>
                    <a:pt x="113" y="350"/>
                  </a:lnTo>
                  <a:lnTo>
                    <a:pt x="114" y="350"/>
                  </a:lnTo>
                  <a:lnTo>
                    <a:pt x="115" y="350"/>
                  </a:lnTo>
                  <a:lnTo>
                    <a:pt x="118" y="350"/>
                  </a:lnTo>
                  <a:lnTo>
                    <a:pt x="126" y="351"/>
                  </a:lnTo>
                  <a:lnTo>
                    <a:pt x="136" y="352"/>
                  </a:lnTo>
                  <a:lnTo>
                    <a:pt x="148" y="354"/>
                  </a:lnTo>
                  <a:lnTo>
                    <a:pt x="160" y="356"/>
                  </a:lnTo>
                  <a:lnTo>
                    <a:pt x="170" y="357"/>
                  </a:lnTo>
                  <a:lnTo>
                    <a:pt x="178" y="359"/>
                  </a:lnTo>
                  <a:lnTo>
                    <a:pt x="180" y="359"/>
                  </a:lnTo>
                  <a:lnTo>
                    <a:pt x="223" y="369"/>
                  </a:lnTo>
                  <a:lnTo>
                    <a:pt x="266" y="378"/>
                  </a:lnTo>
                  <a:lnTo>
                    <a:pt x="308" y="387"/>
                  </a:lnTo>
                  <a:lnTo>
                    <a:pt x="350" y="394"/>
                  </a:lnTo>
                  <a:lnTo>
                    <a:pt x="391" y="400"/>
                  </a:lnTo>
                  <a:lnTo>
                    <a:pt x="432" y="406"/>
                  </a:lnTo>
                  <a:lnTo>
                    <a:pt x="472" y="411"/>
                  </a:lnTo>
                  <a:lnTo>
                    <a:pt x="511" y="413"/>
                  </a:lnTo>
                  <a:lnTo>
                    <a:pt x="550" y="417"/>
                  </a:lnTo>
                  <a:lnTo>
                    <a:pt x="588" y="419"/>
                  </a:lnTo>
                  <a:lnTo>
                    <a:pt x="624" y="420"/>
                  </a:lnTo>
                  <a:lnTo>
                    <a:pt x="659" y="421"/>
                  </a:lnTo>
                  <a:lnTo>
                    <a:pt x="694" y="421"/>
                  </a:lnTo>
                  <a:lnTo>
                    <a:pt x="727" y="421"/>
                  </a:lnTo>
                  <a:lnTo>
                    <a:pt x="760" y="420"/>
                  </a:lnTo>
                  <a:lnTo>
                    <a:pt x="791" y="419"/>
                  </a:lnTo>
                  <a:lnTo>
                    <a:pt x="819" y="417"/>
                  </a:lnTo>
                  <a:lnTo>
                    <a:pt x="848" y="415"/>
                  </a:lnTo>
                  <a:lnTo>
                    <a:pt x="874" y="413"/>
                  </a:lnTo>
                  <a:lnTo>
                    <a:pt x="900" y="411"/>
                  </a:lnTo>
                  <a:lnTo>
                    <a:pt x="924" y="408"/>
                  </a:lnTo>
                  <a:lnTo>
                    <a:pt x="946" y="406"/>
                  </a:lnTo>
                  <a:lnTo>
                    <a:pt x="965" y="403"/>
                  </a:lnTo>
                  <a:lnTo>
                    <a:pt x="983" y="400"/>
                  </a:lnTo>
                  <a:lnTo>
                    <a:pt x="1000" y="398"/>
                  </a:lnTo>
                  <a:lnTo>
                    <a:pt x="1015" y="396"/>
                  </a:lnTo>
                  <a:lnTo>
                    <a:pt x="1028" y="394"/>
                  </a:lnTo>
                  <a:lnTo>
                    <a:pt x="1038" y="393"/>
                  </a:lnTo>
                  <a:lnTo>
                    <a:pt x="1046" y="391"/>
                  </a:lnTo>
                  <a:lnTo>
                    <a:pt x="1052" y="390"/>
                  </a:lnTo>
                  <a:lnTo>
                    <a:pt x="1056" y="389"/>
                  </a:lnTo>
                  <a:lnTo>
                    <a:pt x="1058" y="389"/>
                  </a:lnTo>
                  <a:lnTo>
                    <a:pt x="1065" y="385"/>
                  </a:lnTo>
                  <a:lnTo>
                    <a:pt x="1072" y="380"/>
                  </a:lnTo>
                  <a:lnTo>
                    <a:pt x="1076" y="373"/>
                  </a:lnTo>
                  <a:lnTo>
                    <a:pt x="1077" y="365"/>
                  </a:lnTo>
                  <a:lnTo>
                    <a:pt x="1077" y="364"/>
                  </a:lnTo>
                  <a:lnTo>
                    <a:pt x="1074" y="342"/>
                  </a:lnTo>
                  <a:lnTo>
                    <a:pt x="1068" y="316"/>
                  </a:lnTo>
                  <a:lnTo>
                    <a:pt x="1058" y="289"/>
                  </a:lnTo>
                  <a:lnTo>
                    <a:pt x="1043" y="261"/>
                  </a:lnTo>
                  <a:lnTo>
                    <a:pt x="1022" y="235"/>
                  </a:lnTo>
                  <a:lnTo>
                    <a:pt x="998" y="210"/>
                  </a:lnTo>
                  <a:lnTo>
                    <a:pt x="965" y="190"/>
                  </a:lnTo>
                  <a:lnTo>
                    <a:pt x="927" y="175"/>
                  </a:lnTo>
                  <a:lnTo>
                    <a:pt x="924" y="168"/>
                  </a:lnTo>
                  <a:lnTo>
                    <a:pt x="917" y="158"/>
                  </a:lnTo>
                  <a:lnTo>
                    <a:pt x="909" y="148"/>
                  </a:lnTo>
                  <a:lnTo>
                    <a:pt x="899" y="136"/>
                  </a:lnTo>
                  <a:lnTo>
                    <a:pt x="886" y="123"/>
                  </a:lnTo>
                  <a:lnTo>
                    <a:pt x="871" y="110"/>
                  </a:lnTo>
                  <a:lnTo>
                    <a:pt x="853" y="97"/>
                  </a:lnTo>
                  <a:lnTo>
                    <a:pt x="832" y="84"/>
                  </a:lnTo>
                  <a:lnTo>
                    <a:pt x="809" y="70"/>
                  </a:lnTo>
                  <a:lnTo>
                    <a:pt x="782" y="58"/>
                  </a:lnTo>
                  <a:lnTo>
                    <a:pt x="750" y="45"/>
                  </a:lnTo>
                  <a:lnTo>
                    <a:pt x="715" y="34"/>
                  </a:lnTo>
                  <a:lnTo>
                    <a:pt x="676" y="23"/>
                  </a:lnTo>
                  <a:lnTo>
                    <a:pt x="632" y="14"/>
                  </a:lnTo>
                  <a:lnTo>
                    <a:pt x="584" y="6"/>
                  </a:lnTo>
                  <a:lnTo>
                    <a:pt x="532" y="1"/>
                  </a:lnTo>
                  <a:lnTo>
                    <a:pt x="523" y="1"/>
                  </a:lnTo>
                  <a:lnTo>
                    <a:pt x="504" y="0"/>
                  </a:lnTo>
                  <a:lnTo>
                    <a:pt x="478" y="1"/>
                  </a:lnTo>
                  <a:lnTo>
                    <a:pt x="445" y="2"/>
                  </a:lnTo>
                  <a:lnTo>
                    <a:pt x="407" y="5"/>
                  </a:lnTo>
                  <a:lnTo>
                    <a:pt x="364" y="10"/>
                  </a:lnTo>
                  <a:lnTo>
                    <a:pt x="318" y="18"/>
                  </a:lnTo>
                  <a:lnTo>
                    <a:pt x="272" y="28"/>
                  </a:lnTo>
                  <a:lnTo>
                    <a:pt x="223" y="43"/>
                  </a:lnTo>
                  <a:lnTo>
                    <a:pt x="178" y="62"/>
                  </a:lnTo>
                  <a:lnTo>
                    <a:pt x="134" y="86"/>
                  </a:lnTo>
                  <a:lnTo>
                    <a:pt x="95" y="114"/>
                  </a:lnTo>
                  <a:lnTo>
                    <a:pt x="59" y="148"/>
                  </a:lnTo>
                  <a:lnTo>
                    <a:pt x="31" y="190"/>
                  </a:lnTo>
                  <a:lnTo>
                    <a:pt x="11" y="238"/>
                  </a:lnTo>
                  <a:lnTo>
                    <a:pt x="0" y="2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07" name="Freeform 1170">
              <a:extLst>
                <a:ext uri="{FF2B5EF4-FFF2-40B4-BE49-F238E27FC236}">
                  <a16:creationId xmlns:a16="http://schemas.microsoft.com/office/drawing/2014/main" id="{19973E77-55C6-40D1-84A3-39612457A05C}"/>
                </a:ext>
              </a:extLst>
            </p:cNvPr>
            <p:cNvSpPr>
              <a:spLocks/>
            </p:cNvSpPr>
            <p:nvPr/>
          </p:nvSpPr>
          <p:spPr bwMode="auto">
            <a:xfrm>
              <a:off x="440" y="2510"/>
              <a:ext cx="224" cy="74"/>
            </a:xfrm>
            <a:custGeom>
              <a:avLst/>
              <a:gdLst>
                <a:gd name="T0" fmla="*/ 0 w 975"/>
                <a:gd name="T1" fmla="*/ 0 h 324"/>
                <a:gd name="T2" fmla="*/ 0 w 975"/>
                <a:gd name="T3" fmla="*/ 0 h 324"/>
                <a:gd name="T4" fmla="*/ 0 w 975"/>
                <a:gd name="T5" fmla="*/ 0 h 324"/>
                <a:gd name="T6" fmla="*/ 0 w 975"/>
                <a:gd name="T7" fmla="*/ 0 h 324"/>
                <a:gd name="T8" fmla="*/ 0 w 975"/>
                <a:gd name="T9" fmla="*/ 0 h 324"/>
                <a:gd name="T10" fmla="*/ 0 w 975"/>
                <a:gd name="T11" fmla="*/ 0 h 324"/>
                <a:gd name="T12" fmla="*/ 0 w 975"/>
                <a:gd name="T13" fmla="*/ 0 h 324"/>
                <a:gd name="T14" fmla="*/ 0 w 975"/>
                <a:gd name="T15" fmla="*/ 0 h 324"/>
                <a:gd name="T16" fmla="*/ 0 w 975"/>
                <a:gd name="T17" fmla="*/ 0 h 324"/>
                <a:gd name="T18" fmla="*/ 0 w 975"/>
                <a:gd name="T19" fmla="*/ 0 h 324"/>
                <a:gd name="T20" fmla="*/ 0 w 975"/>
                <a:gd name="T21" fmla="*/ 0 h 324"/>
                <a:gd name="T22" fmla="*/ 0 w 975"/>
                <a:gd name="T23" fmla="*/ 0 h 324"/>
                <a:gd name="T24" fmla="*/ 0 w 975"/>
                <a:gd name="T25" fmla="*/ 0 h 324"/>
                <a:gd name="T26" fmla="*/ 0 w 975"/>
                <a:gd name="T27" fmla="*/ 0 h 324"/>
                <a:gd name="T28" fmla="*/ 0 w 975"/>
                <a:gd name="T29" fmla="*/ 0 h 324"/>
                <a:gd name="T30" fmla="*/ 0 w 975"/>
                <a:gd name="T31" fmla="*/ 0 h 324"/>
                <a:gd name="T32" fmla="*/ 0 w 975"/>
                <a:gd name="T33" fmla="*/ 0 h 324"/>
                <a:gd name="T34" fmla="*/ 0 w 975"/>
                <a:gd name="T35" fmla="*/ 0 h 324"/>
                <a:gd name="T36" fmla="*/ 0 w 975"/>
                <a:gd name="T37" fmla="*/ 0 h 324"/>
                <a:gd name="T38" fmla="*/ 0 w 975"/>
                <a:gd name="T39" fmla="*/ 0 h 324"/>
                <a:gd name="T40" fmla="*/ 0 w 975"/>
                <a:gd name="T41" fmla="*/ 0 h 324"/>
                <a:gd name="T42" fmla="*/ 0 w 975"/>
                <a:gd name="T43" fmla="*/ 0 h 324"/>
                <a:gd name="T44" fmla="*/ 0 w 975"/>
                <a:gd name="T45" fmla="*/ 0 h 324"/>
                <a:gd name="T46" fmla="*/ 0 w 975"/>
                <a:gd name="T47" fmla="*/ 0 h 324"/>
                <a:gd name="T48" fmla="*/ 0 w 975"/>
                <a:gd name="T49" fmla="*/ 0 h 324"/>
                <a:gd name="T50" fmla="*/ 0 w 975"/>
                <a:gd name="T51" fmla="*/ 0 h 324"/>
                <a:gd name="T52" fmla="*/ 0 w 975"/>
                <a:gd name="T53" fmla="*/ 0 h 324"/>
                <a:gd name="T54" fmla="*/ 0 w 975"/>
                <a:gd name="T55" fmla="*/ 0 h 324"/>
                <a:gd name="T56" fmla="*/ 0 w 975"/>
                <a:gd name="T57" fmla="*/ 0 h 324"/>
                <a:gd name="T58" fmla="*/ 0 w 975"/>
                <a:gd name="T59" fmla="*/ 0 h 324"/>
                <a:gd name="T60" fmla="*/ 0 w 975"/>
                <a:gd name="T61" fmla="*/ 0 h 324"/>
                <a:gd name="T62" fmla="*/ 0 w 975"/>
                <a:gd name="T63" fmla="*/ 0 h 324"/>
                <a:gd name="T64" fmla="*/ 0 w 975"/>
                <a:gd name="T65" fmla="*/ 0 h 324"/>
                <a:gd name="T66" fmla="*/ 0 w 975"/>
                <a:gd name="T67" fmla="*/ 0 h 324"/>
                <a:gd name="T68" fmla="*/ 0 w 975"/>
                <a:gd name="T69" fmla="*/ 0 h 324"/>
                <a:gd name="T70" fmla="*/ 0 w 975"/>
                <a:gd name="T71" fmla="*/ 0 h 324"/>
                <a:gd name="T72" fmla="*/ 0 w 975"/>
                <a:gd name="T73" fmla="*/ 0 h 324"/>
                <a:gd name="T74" fmla="*/ 0 w 975"/>
                <a:gd name="T75" fmla="*/ 0 h 324"/>
                <a:gd name="T76" fmla="*/ 0 w 975"/>
                <a:gd name="T77" fmla="*/ 0 h 324"/>
                <a:gd name="T78" fmla="*/ 0 w 975"/>
                <a:gd name="T79" fmla="*/ 0 h 3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75"/>
                <a:gd name="T121" fmla="*/ 0 h 324"/>
                <a:gd name="T122" fmla="*/ 975 w 975"/>
                <a:gd name="T123" fmla="*/ 324 h 3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75" h="324">
                  <a:moveTo>
                    <a:pt x="479" y="0"/>
                  </a:moveTo>
                  <a:lnTo>
                    <a:pt x="534" y="7"/>
                  </a:lnTo>
                  <a:lnTo>
                    <a:pt x="583" y="15"/>
                  </a:lnTo>
                  <a:lnTo>
                    <a:pt x="626" y="25"/>
                  </a:lnTo>
                  <a:lnTo>
                    <a:pt x="665" y="35"/>
                  </a:lnTo>
                  <a:lnTo>
                    <a:pt x="699" y="47"/>
                  </a:lnTo>
                  <a:lnTo>
                    <a:pt x="728" y="60"/>
                  </a:lnTo>
                  <a:lnTo>
                    <a:pt x="752" y="73"/>
                  </a:lnTo>
                  <a:lnTo>
                    <a:pt x="773" y="86"/>
                  </a:lnTo>
                  <a:lnTo>
                    <a:pt x="792" y="99"/>
                  </a:lnTo>
                  <a:lnTo>
                    <a:pt x="805" y="112"/>
                  </a:lnTo>
                  <a:lnTo>
                    <a:pt x="816" y="122"/>
                  </a:lnTo>
                  <a:lnTo>
                    <a:pt x="824" y="133"/>
                  </a:lnTo>
                  <a:lnTo>
                    <a:pt x="831" y="141"/>
                  </a:lnTo>
                  <a:lnTo>
                    <a:pt x="834" y="147"/>
                  </a:lnTo>
                  <a:lnTo>
                    <a:pt x="837" y="151"/>
                  </a:lnTo>
                  <a:lnTo>
                    <a:pt x="837" y="152"/>
                  </a:lnTo>
                  <a:lnTo>
                    <a:pt x="840" y="158"/>
                  </a:lnTo>
                  <a:lnTo>
                    <a:pt x="844" y="163"/>
                  </a:lnTo>
                  <a:lnTo>
                    <a:pt x="849" y="167"/>
                  </a:lnTo>
                  <a:lnTo>
                    <a:pt x="855" y="168"/>
                  </a:lnTo>
                  <a:lnTo>
                    <a:pt x="885" y="178"/>
                  </a:lnTo>
                  <a:lnTo>
                    <a:pt x="910" y="191"/>
                  </a:lnTo>
                  <a:lnTo>
                    <a:pt x="929" y="208"/>
                  </a:lnTo>
                  <a:lnTo>
                    <a:pt x="945" y="227"/>
                  </a:lnTo>
                  <a:lnTo>
                    <a:pt x="957" y="246"/>
                  </a:lnTo>
                  <a:lnTo>
                    <a:pt x="966" y="264"/>
                  </a:lnTo>
                  <a:lnTo>
                    <a:pt x="971" y="281"/>
                  </a:lnTo>
                  <a:lnTo>
                    <a:pt x="975" y="297"/>
                  </a:lnTo>
                  <a:lnTo>
                    <a:pt x="956" y="301"/>
                  </a:lnTo>
                  <a:lnTo>
                    <a:pt x="931" y="305"/>
                  </a:lnTo>
                  <a:lnTo>
                    <a:pt x="900" y="308"/>
                  </a:lnTo>
                  <a:lnTo>
                    <a:pt x="863" y="312"/>
                  </a:lnTo>
                  <a:lnTo>
                    <a:pt x="821" y="316"/>
                  </a:lnTo>
                  <a:lnTo>
                    <a:pt x="776" y="320"/>
                  </a:lnTo>
                  <a:lnTo>
                    <a:pt x="726" y="323"/>
                  </a:lnTo>
                  <a:lnTo>
                    <a:pt x="672" y="324"/>
                  </a:lnTo>
                  <a:lnTo>
                    <a:pt x="615" y="324"/>
                  </a:lnTo>
                  <a:lnTo>
                    <a:pt x="553" y="323"/>
                  </a:lnTo>
                  <a:lnTo>
                    <a:pt x="491" y="319"/>
                  </a:lnTo>
                  <a:lnTo>
                    <a:pt x="425" y="314"/>
                  </a:lnTo>
                  <a:lnTo>
                    <a:pt x="356" y="306"/>
                  </a:lnTo>
                  <a:lnTo>
                    <a:pt x="285" y="294"/>
                  </a:lnTo>
                  <a:lnTo>
                    <a:pt x="214" y="280"/>
                  </a:lnTo>
                  <a:lnTo>
                    <a:pt x="141" y="263"/>
                  </a:lnTo>
                  <a:lnTo>
                    <a:pt x="140" y="263"/>
                  </a:lnTo>
                  <a:lnTo>
                    <a:pt x="140" y="262"/>
                  </a:lnTo>
                  <a:lnTo>
                    <a:pt x="138" y="262"/>
                  </a:lnTo>
                  <a:lnTo>
                    <a:pt x="137" y="262"/>
                  </a:lnTo>
                  <a:lnTo>
                    <a:pt x="134" y="262"/>
                  </a:lnTo>
                  <a:lnTo>
                    <a:pt x="128" y="260"/>
                  </a:lnTo>
                  <a:lnTo>
                    <a:pt x="119" y="259"/>
                  </a:lnTo>
                  <a:lnTo>
                    <a:pt x="107" y="258"/>
                  </a:lnTo>
                  <a:lnTo>
                    <a:pt x="97" y="256"/>
                  </a:lnTo>
                  <a:lnTo>
                    <a:pt x="86" y="255"/>
                  </a:lnTo>
                  <a:lnTo>
                    <a:pt x="78" y="255"/>
                  </a:lnTo>
                  <a:lnTo>
                    <a:pt x="74" y="254"/>
                  </a:lnTo>
                  <a:lnTo>
                    <a:pt x="71" y="253"/>
                  </a:lnTo>
                  <a:lnTo>
                    <a:pt x="65" y="251"/>
                  </a:lnTo>
                  <a:lnTo>
                    <a:pt x="56" y="247"/>
                  </a:lnTo>
                  <a:lnTo>
                    <a:pt x="46" y="245"/>
                  </a:lnTo>
                  <a:lnTo>
                    <a:pt x="34" y="241"/>
                  </a:lnTo>
                  <a:lnTo>
                    <a:pt x="22" y="237"/>
                  </a:lnTo>
                  <a:lnTo>
                    <a:pt x="11" y="233"/>
                  </a:lnTo>
                  <a:lnTo>
                    <a:pt x="0" y="229"/>
                  </a:lnTo>
                  <a:lnTo>
                    <a:pt x="13" y="186"/>
                  </a:lnTo>
                  <a:lnTo>
                    <a:pt x="34" y="148"/>
                  </a:lnTo>
                  <a:lnTo>
                    <a:pt x="61" y="116"/>
                  </a:lnTo>
                  <a:lnTo>
                    <a:pt x="95" y="89"/>
                  </a:lnTo>
                  <a:lnTo>
                    <a:pt x="132" y="67"/>
                  </a:lnTo>
                  <a:lnTo>
                    <a:pt x="172" y="47"/>
                  </a:lnTo>
                  <a:lnTo>
                    <a:pt x="214" y="33"/>
                  </a:lnTo>
                  <a:lnTo>
                    <a:pt x="255" y="21"/>
                  </a:lnTo>
                  <a:lnTo>
                    <a:pt x="298" y="13"/>
                  </a:lnTo>
                  <a:lnTo>
                    <a:pt x="339" y="7"/>
                  </a:lnTo>
                  <a:lnTo>
                    <a:pt x="375" y="3"/>
                  </a:lnTo>
                  <a:lnTo>
                    <a:pt x="409" y="1"/>
                  </a:lnTo>
                  <a:lnTo>
                    <a:pt x="438" y="0"/>
                  </a:lnTo>
                  <a:lnTo>
                    <a:pt x="460" y="0"/>
                  </a:lnTo>
                  <a:lnTo>
                    <a:pt x="474" y="0"/>
                  </a:lnTo>
                  <a:lnTo>
                    <a:pt x="479"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08" name="Freeform 1171">
              <a:extLst>
                <a:ext uri="{FF2B5EF4-FFF2-40B4-BE49-F238E27FC236}">
                  <a16:creationId xmlns:a16="http://schemas.microsoft.com/office/drawing/2014/main" id="{D656B4C4-FFF8-4D9C-B7A2-2E39DB04B585}"/>
                </a:ext>
              </a:extLst>
            </p:cNvPr>
            <p:cNvSpPr>
              <a:spLocks/>
            </p:cNvSpPr>
            <p:nvPr/>
          </p:nvSpPr>
          <p:spPr bwMode="auto">
            <a:xfrm>
              <a:off x="494" y="2536"/>
              <a:ext cx="149" cy="32"/>
            </a:xfrm>
            <a:custGeom>
              <a:avLst/>
              <a:gdLst>
                <a:gd name="T0" fmla="*/ 0 w 653"/>
                <a:gd name="T1" fmla="*/ 0 h 143"/>
                <a:gd name="T2" fmla="*/ 0 w 653"/>
                <a:gd name="T3" fmla="*/ 0 h 143"/>
                <a:gd name="T4" fmla="*/ 0 w 653"/>
                <a:gd name="T5" fmla="*/ 0 h 143"/>
                <a:gd name="T6" fmla="*/ 0 w 653"/>
                <a:gd name="T7" fmla="*/ 0 h 143"/>
                <a:gd name="T8" fmla="*/ 0 w 653"/>
                <a:gd name="T9" fmla="*/ 0 h 143"/>
                <a:gd name="T10" fmla="*/ 0 w 653"/>
                <a:gd name="T11" fmla="*/ 0 h 143"/>
                <a:gd name="T12" fmla="*/ 0 w 653"/>
                <a:gd name="T13" fmla="*/ 0 h 143"/>
                <a:gd name="T14" fmla="*/ 0 w 653"/>
                <a:gd name="T15" fmla="*/ 0 h 143"/>
                <a:gd name="T16" fmla="*/ 0 w 653"/>
                <a:gd name="T17" fmla="*/ 0 h 143"/>
                <a:gd name="T18" fmla="*/ 0 w 653"/>
                <a:gd name="T19" fmla="*/ 0 h 143"/>
                <a:gd name="T20" fmla="*/ 0 w 653"/>
                <a:gd name="T21" fmla="*/ 0 h 143"/>
                <a:gd name="T22" fmla="*/ 0 w 653"/>
                <a:gd name="T23" fmla="*/ 0 h 143"/>
                <a:gd name="T24" fmla="*/ 0 w 653"/>
                <a:gd name="T25" fmla="*/ 0 h 143"/>
                <a:gd name="T26" fmla="*/ 0 w 653"/>
                <a:gd name="T27" fmla="*/ 0 h 143"/>
                <a:gd name="T28" fmla="*/ 0 w 653"/>
                <a:gd name="T29" fmla="*/ 0 h 143"/>
                <a:gd name="T30" fmla="*/ 0 w 653"/>
                <a:gd name="T31" fmla="*/ 0 h 143"/>
                <a:gd name="T32" fmla="*/ 0 w 653"/>
                <a:gd name="T33" fmla="*/ 0 h 143"/>
                <a:gd name="T34" fmla="*/ 0 w 653"/>
                <a:gd name="T35" fmla="*/ 0 h 143"/>
                <a:gd name="T36" fmla="*/ 0 w 653"/>
                <a:gd name="T37" fmla="*/ 0 h 143"/>
                <a:gd name="T38" fmla="*/ 0 w 653"/>
                <a:gd name="T39" fmla="*/ 0 h 143"/>
                <a:gd name="T40" fmla="*/ 0 w 653"/>
                <a:gd name="T41" fmla="*/ 0 h 143"/>
                <a:gd name="T42" fmla="*/ 0 w 653"/>
                <a:gd name="T43" fmla="*/ 0 h 143"/>
                <a:gd name="T44" fmla="*/ 0 w 653"/>
                <a:gd name="T45" fmla="*/ 0 h 143"/>
                <a:gd name="T46" fmla="*/ 0 w 653"/>
                <a:gd name="T47" fmla="*/ 0 h 143"/>
                <a:gd name="T48" fmla="*/ 0 w 653"/>
                <a:gd name="T49" fmla="*/ 0 h 143"/>
                <a:gd name="T50" fmla="*/ 0 w 653"/>
                <a:gd name="T51" fmla="*/ 0 h 143"/>
                <a:gd name="T52" fmla="*/ 0 w 653"/>
                <a:gd name="T53" fmla="*/ 0 h 143"/>
                <a:gd name="T54" fmla="*/ 0 w 653"/>
                <a:gd name="T55" fmla="*/ 0 h 143"/>
                <a:gd name="T56" fmla="*/ 0 w 653"/>
                <a:gd name="T57" fmla="*/ 0 h 143"/>
                <a:gd name="T58" fmla="*/ 0 w 653"/>
                <a:gd name="T59" fmla="*/ 0 h 143"/>
                <a:gd name="T60" fmla="*/ 0 w 653"/>
                <a:gd name="T61" fmla="*/ 0 h 143"/>
                <a:gd name="T62" fmla="*/ 0 w 653"/>
                <a:gd name="T63" fmla="*/ 0 h 143"/>
                <a:gd name="T64" fmla="*/ 0 w 653"/>
                <a:gd name="T65" fmla="*/ 0 h 143"/>
                <a:gd name="T66" fmla="*/ 0 w 653"/>
                <a:gd name="T67" fmla="*/ 0 h 143"/>
                <a:gd name="T68" fmla="*/ 0 w 653"/>
                <a:gd name="T69" fmla="*/ 0 h 143"/>
                <a:gd name="T70" fmla="*/ 0 w 653"/>
                <a:gd name="T71" fmla="*/ 0 h 143"/>
                <a:gd name="T72" fmla="*/ 0 w 653"/>
                <a:gd name="T73" fmla="*/ 0 h 143"/>
                <a:gd name="T74" fmla="*/ 0 w 653"/>
                <a:gd name="T75" fmla="*/ 0 h 143"/>
                <a:gd name="T76" fmla="*/ 0 w 653"/>
                <a:gd name="T77" fmla="*/ 0 h 143"/>
                <a:gd name="T78" fmla="*/ 0 w 653"/>
                <a:gd name="T79" fmla="*/ 0 h 143"/>
                <a:gd name="T80" fmla="*/ 0 w 653"/>
                <a:gd name="T81" fmla="*/ 0 h 143"/>
                <a:gd name="T82" fmla="*/ 0 w 653"/>
                <a:gd name="T83" fmla="*/ 0 h 143"/>
                <a:gd name="T84" fmla="*/ 0 w 653"/>
                <a:gd name="T85" fmla="*/ 0 h 143"/>
                <a:gd name="T86" fmla="*/ 0 w 653"/>
                <a:gd name="T87" fmla="*/ 0 h 143"/>
                <a:gd name="T88" fmla="*/ 0 w 653"/>
                <a:gd name="T89" fmla="*/ 0 h 143"/>
                <a:gd name="T90" fmla="*/ 0 w 653"/>
                <a:gd name="T91" fmla="*/ 0 h 143"/>
                <a:gd name="T92" fmla="*/ 0 w 653"/>
                <a:gd name="T93" fmla="*/ 0 h 143"/>
                <a:gd name="T94" fmla="*/ 0 w 653"/>
                <a:gd name="T95" fmla="*/ 0 h 143"/>
                <a:gd name="T96" fmla="*/ 0 w 653"/>
                <a:gd name="T97" fmla="*/ 0 h 14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53"/>
                <a:gd name="T148" fmla="*/ 0 h 143"/>
                <a:gd name="T149" fmla="*/ 653 w 653"/>
                <a:gd name="T150" fmla="*/ 143 h 14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53" h="143">
                  <a:moveTo>
                    <a:pt x="11" y="100"/>
                  </a:moveTo>
                  <a:lnTo>
                    <a:pt x="4" y="107"/>
                  </a:lnTo>
                  <a:lnTo>
                    <a:pt x="0" y="115"/>
                  </a:lnTo>
                  <a:lnTo>
                    <a:pt x="0" y="124"/>
                  </a:lnTo>
                  <a:lnTo>
                    <a:pt x="4" y="133"/>
                  </a:lnTo>
                  <a:lnTo>
                    <a:pt x="10" y="139"/>
                  </a:lnTo>
                  <a:lnTo>
                    <a:pt x="18" y="143"/>
                  </a:lnTo>
                  <a:lnTo>
                    <a:pt x="27" y="143"/>
                  </a:lnTo>
                  <a:lnTo>
                    <a:pt x="36" y="141"/>
                  </a:lnTo>
                  <a:lnTo>
                    <a:pt x="78" y="117"/>
                  </a:lnTo>
                  <a:lnTo>
                    <a:pt x="122" y="99"/>
                  </a:lnTo>
                  <a:lnTo>
                    <a:pt x="168" y="83"/>
                  </a:lnTo>
                  <a:lnTo>
                    <a:pt x="216" y="72"/>
                  </a:lnTo>
                  <a:lnTo>
                    <a:pt x="265" y="62"/>
                  </a:lnTo>
                  <a:lnTo>
                    <a:pt x="313" y="56"/>
                  </a:lnTo>
                  <a:lnTo>
                    <a:pt x="361" y="51"/>
                  </a:lnTo>
                  <a:lnTo>
                    <a:pt x="408" y="48"/>
                  </a:lnTo>
                  <a:lnTo>
                    <a:pt x="453" y="48"/>
                  </a:lnTo>
                  <a:lnTo>
                    <a:pt x="493" y="48"/>
                  </a:lnTo>
                  <a:lnTo>
                    <a:pt x="529" y="49"/>
                  </a:lnTo>
                  <a:lnTo>
                    <a:pt x="562" y="51"/>
                  </a:lnTo>
                  <a:lnTo>
                    <a:pt x="588" y="53"/>
                  </a:lnTo>
                  <a:lnTo>
                    <a:pt x="607" y="55"/>
                  </a:lnTo>
                  <a:lnTo>
                    <a:pt x="620" y="56"/>
                  </a:lnTo>
                  <a:lnTo>
                    <a:pt x="626" y="57"/>
                  </a:lnTo>
                  <a:lnTo>
                    <a:pt x="635" y="56"/>
                  </a:lnTo>
                  <a:lnTo>
                    <a:pt x="644" y="52"/>
                  </a:lnTo>
                  <a:lnTo>
                    <a:pt x="649" y="46"/>
                  </a:lnTo>
                  <a:lnTo>
                    <a:pt x="653" y="36"/>
                  </a:lnTo>
                  <a:lnTo>
                    <a:pt x="652" y="27"/>
                  </a:lnTo>
                  <a:lnTo>
                    <a:pt x="648" y="18"/>
                  </a:lnTo>
                  <a:lnTo>
                    <a:pt x="641" y="13"/>
                  </a:lnTo>
                  <a:lnTo>
                    <a:pt x="632" y="9"/>
                  </a:lnTo>
                  <a:lnTo>
                    <a:pt x="626" y="8"/>
                  </a:lnTo>
                  <a:lnTo>
                    <a:pt x="610" y="7"/>
                  </a:lnTo>
                  <a:lnTo>
                    <a:pt x="588" y="5"/>
                  </a:lnTo>
                  <a:lnTo>
                    <a:pt x="561" y="3"/>
                  </a:lnTo>
                  <a:lnTo>
                    <a:pt x="527" y="1"/>
                  </a:lnTo>
                  <a:lnTo>
                    <a:pt x="488" y="0"/>
                  </a:lnTo>
                  <a:lnTo>
                    <a:pt x="446" y="0"/>
                  </a:lnTo>
                  <a:lnTo>
                    <a:pt x="400" y="1"/>
                  </a:lnTo>
                  <a:lnTo>
                    <a:pt x="352" y="4"/>
                  </a:lnTo>
                  <a:lnTo>
                    <a:pt x="302" y="9"/>
                  </a:lnTo>
                  <a:lnTo>
                    <a:pt x="251" y="16"/>
                  </a:lnTo>
                  <a:lnTo>
                    <a:pt x="200" y="26"/>
                  </a:lnTo>
                  <a:lnTo>
                    <a:pt x="151" y="39"/>
                  </a:lnTo>
                  <a:lnTo>
                    <a:pt x="101" y="56"/>
                  </a:lnTo>
                  <a:lnTo>
                    <a:pt x="56" y="75"/>
                  </a:lnTo>
                  <a:lnTo>
                    <a:pt x="1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09" name="Freeform 1172">
              <a:extLst>
                <a:ext uri="{FF2B5EF4-FFF2-40B4-BE49-F238E27FC236}">
                  <a16:creationId xmlns:a16="http://schemas.microsoft.com/office/drawing/2014/main" id="{D383F321-C7D1-4907-A33C-7E6EDAA23677}"/>
                </a:ext>
              </a:extLst>
            </p:cNvPr>
            <p:cNvSpPr>
              <a:spLocks/>
            </p:cNvSpPr>
            <p:nvPr/>
          </p:nvSpPr>
          <p:spPr bwMode="auto">
            <a:xfrm>
              <a:off x="520" y="2500"/>
              <a:ext cx="68" cy="45"/>
            </a:xfrm>
            <a:custGeom>
              <a:avLst/>
              <a:gdLst>
                <a:gd name="T0" fmla="*/ 0 w 297"/>
                <a:gd name="T1" fmla="*/ 0 h 198"/>
                <a:gd name="T2" fmla="*/ 0 w 297"/>
                <a:gd name="T3" fmla="*/ 0 h 198"/>
                <a:gd name="T4" fmla="*/ 0 w 297"/>
                <a:gd name="T5" fmla="*/ 0 h 198"/>
                <a:gd name="T6" fmla="*/ 0 w 297"/>
                <a:gd name="T7" fmla="*/ 0 h 198"/>
                <a:gd name="T8" fmla="*/ 0 w 297"/>
                <a:gd name="T9" fmla="*/ 0 h 198"/>
                <a:gd name="T10" fmla="*/ 0 w 297"/>
                <a:gd name="T11" fmla="*/ 0 h 198"/>
                <a:gd name="T12" fmla="*/ 0 w 297"/>
                <a:gd name="T13" fmla="*/ 0 h 198"/>
                <a:gd name="T14" fmla="*/ 0 w 297"/>
                <a:gd name="T15" fmla="*/ 0 h 198"/>
                <a:gd name="T16" fmla="*/ 0 w 297"/>
                <a:gd name="T17" fmla="*/ 0 h 198"/>
                <a:gd name="T18" fmla="*/ 0 w 297"/>
                <a:gd name="T19" fmla="*/ 0 h 198"/>
                <a:gd name="T20" fmla="*/ 0 w 297"/>
                <a:gd name="T21" fmla="*/ 0 h 198"/>
                <a:gd name="T22" fmla="*/ 0 w 297"/>
                <a:gd name="T23" fmla="*/ 0 h 198"/>
                <a:gd name="T24" fmla="*/ 0 w 297"/>
                <a:gd name="T25" fmla="*/ 0 h 198"/>
                <a:gd name="T26" fmla="*/ 0 w 297"/>
                <a:gd name="T27" fmla="*/ 0 h 198"/>
                <a:gd name="T28" fmla="*/ 0 w 297"/>
                <a:gd name="T29" fmla="*/ 0 h 198"/>
                <a:gd name="T30" fmla="*/ 0 w 297"/>
                <a:gd name="T31" fmla="*/ 0 h 198"/>
                <a:gd name="T32" fmla="*/ 0 w 297"/>
                <a:gd name="T33" fmla="*/ 0 h 198"/>
                <a:gd name="T34" fmla="*/ 0 w 297"/>
                <a:gd name="T35" fmla="*/ 0 h 198"/>
                <a:gd name="T36" fmla="*/ 0 w 297"/>
                <a:gd name="T37" fmla="*/ 0 h 198"/>
                <a:gd name="T38" fmla="*/ 0 w 297"/>
                <a:gd name="T39" fmla="*/ 0 h 198"/>
                <a:gd name="T40" fmla="*/ 0 w 297"/>
                <a:gd name="T41" fmla="*/ 0 h 198"/>
                <a:gd name="T42" fmla="*/ 0 w 297"/>
                <a:gd name="T43" fmla="*/ 0 h 198"/>
                <a:gd name="T44" fmla="*/ 0 w 297"/>
                <a:gd name="T45" fmla="*/ 0 h 198"/>
                <a:gd name="T46" fmla="*/ 0 w 297"/>
                <a:gd name="T47" fmla="*/ 0 h 198"/>
                <a:gd name="T48" fmla="*/ 0 w 297"/>
                <a:gd name="T49" fmla="*/ 0 h 198"/>
                <a:gd name="T50" fmla="*/ 0 w 297"/>
                <a:gd name="T51" fmla="*/ 0 h 198"/>
                <a:gd name="T52" fmla="*/ 0 w 297"/>
                <a:gd name="T53" fmla="*/ 0 h 198"/>
                <a:gd name="T54" fmla="*/ 0 w 297"/>
                <a:gd name="T55" fmla="*/ 0 h 198"/>
                <a:gd name="T56" fmla="*/ 0 w 297"/>
                <a:gd name="T57" fmla="*/ 0 h 198"/>
                <a:gd name="T58" fmla="*/ 0 w 297"/>
                <a:gd name="T59" fmla="*/ 0 h 198"/>
                <a:gd name="T60" fmla="*/ 0 w 297"/>
                <a:gd name="T61" fmla="*/ 0 h 198"/>
                <a:gd name="T62" fmla="*/ 0 w 297"/>
                <a:gd name="T63" fmla="*/ 0 h 198"/>
                <a:gd name="T64" fmla="*/ 0 w 297"/>
                <a:gd name="T65" fmla="*/ 0 h 198"/>
                <a:gd name="T66" fmla="*/ 0 w 297"/>
                <a:gd name="T67" fmla="*/ 0 h 198"/>
                <a:gd name="T68" fmla="*/ 0 w 297"/>
                <a:gd name="T69" fmla="*/ 0 h 198"/>
                <a:gd name="T70" fmla="*/ 0 w 297"/>
                <a:gd name="T71" fmla="*/ 0 h 198"/>
                <a:gd name="T72" fmla="*/ 0 w 297"/>
                <a:gd name="T73" fmla="*/ 0 h 198"/>
                <a:gd name="T74" fmla="*/ 0 w 297"/>
                <a:gd name="T75" fmla="*/ 0 h 198"/>
                <a:gd name="T76" fmla="*/ 0 w 297"/>
                <a:gd name="T77" fmla="*/ 0 h 198"/>
                <a:gd name="T78" fmla="*/ 0 w 297"/>
                <a:gd name="T79" fmla="*/ 0 h 198"/>
                <a:gd name="T80" fmla="*/ 0 w 297"/>
                <a:gd name="T81" fmla="*/ 0 h 198"/>
                <a:gd name="T82" fmla="*/ 0 w 297"/>
                <a:gd name="T83" fmla="*/ 0 h 198"/>
                <a:gd name="T84" fmla="*/ 0 w 297"/>
                <a:gd name="T85" fmla="*/ 0 h 198"/>
                <a:gd name="T86" fmla="*/ 0 w 297"/>
                <a:gd name="T87" fmla="*/ 0 h 198"/>
                <a:gd name="T88" fmla="*/ 0 w 297"/>
                <a:gd name="T89" fmla="*/ 0 h 198"/>
                <a:gd name="T90" fmla="*/ 0 w 297"/>
                <a:gd name="T91" fmla="*/ 0 h 198"/>
                <a:gd name="T92" fmla="*/ 0 w 297"/>
                <a:gd name="T93" fmla="*/ 0 h 198"/>
                <a:gd name="T94" fmla="*/ 0 w 297"/>
                <a:gd name="T95" fmla="*/ 0 h 198"/>
                <a:gd name="T96" fmla="*/ 0 w 297"/>
                <a:gd name="T97" fmla="*/ 0 h 19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97"/>
                <a:gd name="T148" fmla="*/ 0 h 198"/>
                <a:gd name="T149" fmla="*/ 297 w 297"/>
                <a:gd name="T150" fmla="*/ 198 h 19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97" h="198">
                  <a:moveTo>
                    <a:pt x="0" y="22"/>
                  </a:moveTo>
                  <a:lnTo>
                    <a:pt x="2" y="31"/>
                  </a:lnTo>
                  <a:lnTo>
                    <a:pt x="6" y="39"/>
                  </a:lnTo>
                  <a:lnTo>
                    <a:pt x="13" y="46"/>
                  </a:lnTo>
                  <a:lnTo>
                    <a:pt x="23" y="48"/>
                  </a:lnTo>
                  <a:lnTo>
                    <a:pt x="54" y="51"/>
                  </a:lnTo>
                  <a:lnTo>
                    <a:pt x="82" y="56"/>
                  </a:lnTo>
                  <a:lnTo>
                    <a:pt x="108" y="64"/>
                  </a:lnTo>
                  <a:lnTo>
                    <a:pt x="132" y="73"/>
                  </a:lnTo>
                  <a:lnTo>
                    <a:pt x="153" y="82"/>
                  </a:lnTo>
                  <a:lnTo>
                    <a:pt x="172" y="94"/>
                  </a:lnTo>
                  <a:lnTo>
                    <a:pt x="188" y="106"/>
                  </a:lnTo>
                  <a:lnTo>
                    <a:pt x="202" y="117"/>
                  </a:lnTo>
                  <a:lnTo>
                    <a:pt x="214" y="129"/>
                  </a:lnTo>
                  <a:lnTo>
                    <a:pt x="224" y="141"/>
                  </a:lnTo>
                  <a:lnTo>
                    <a:pt x="232" y="152"/>
                  </a:lnTo>
                  <a:lnTo>
                    <a:pt x="239" y="162"/>
                  </a:lnTo>
                  <a:lnTo>
                    <a:pt x="244" y="171"/>
                  </a:lnTo>
                  <a:lnTo>
                    <a:pt x="246" y="177"/>
                  </a:lnTo>
                  <a:lnTo>
                    <a:pt x="249" y="181"/>
                  </a:lnTo>
                  <a:lnTo>
                    <a:pt x="250" y="184"/>
                  </a:lnTo>
                  <a:lnTo>
                    <a:pt x="256" y="191"/>
                  </a:lnTo>
                  <a:lnTo>
                    <a:pt x="263" y="197"/>
                  </a:lnTo>
                  <a:lnTo>
                    <a:pt x="272" y="198"/>
                  </a:lnTo>
                  <a:lnTo>
                    <a:pt x="282" y="197"/>
                  </a:lnTo>
                  <a:lnTo>
                    <a:pt x="289" y="191"/>
                  </a:lnTo>
                  <a:lnTo>
                    <a:pt x="295" y="185"/>
                  </a:lnTo>
                  <a:lnTo>
                    <a:pt x="297" y="176"/>
                  </a:lnTo>
                  <a:lnTo>
                    <a:pt x="296" y="167"/>
                  </a:lnTo>
                  <a:lnTo>
                    <a:pt x="295" y="164"/>
                  </a:lnTo>
                  <a:lnTo>
                    <a:pt x="292" y="158"/>
                  </a:lnTo>
                  <a:lnTo>
                    <a:pt x="288" y="150"/>
                  </a:lnTo>
                  <a:lnTo>
                    <a:pt x="282" y="139"/>
                  </a:lnTo>
                  <a:lnTo>
                    <a:pt x="274" y="128"/>
                  </a:lnTo>
                  <a:lnTo>
                    <a:pt x="265" y="115"/>
                  </a:lnTo>
                  <a:lnTo>
                    <a:pt x="253" y="100"/>
                  </a:lnTo>
                  <a:lnTo>
                    <a:pt x="239" y="85"/>
                  </a:lnTo>
                  <a:lnTo>
                    <a:pt x="222" y="71"/>
                  </a:lnTo>
                  <a:lnTo>
                    <a:pt x="202" y="56"/>
                  </a:lnTo>
                  <a:lnTo>
                    <a:pt x="180" y="43"/>
                  </a:lnTo>
                  <a:lnTo>
                    <a:pt x="155" y="30"/>
                  </a:lnTo>
                  <a:lnTo>
                    <a:pt x="128" y="20"/>
                  </a:lnTo>
                  <a:lnTo>
                    <a:pt x="97" y="11"/>
                  </a:lnTo>
                  <a:lnTo>
                    <a:pt x="63" y="4"/>
                  </a:lnTo>
                  <a:lnTo>
                    <a:pt x="25" y="0"/>
                  </a:lnTo>
                  <a:lnTo>
                    <a:pt x="16" y="2"/>
                  </a:lnTo>
                  <a:lnTo>
                    <a:pt x="8" y="5"/>
                  </a:lnTo>
                  <a:lnTo>
                    <a:pt x="3" y="13"/>
                  </a:lnTo>
                  <a:lnTo>
                    <a:pt x="0"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10" name="Freeform 1173">
              <a:extLst>
                <a:ext uri="{FF2B5EF4-FFF2-40B4-BE49-F238E27FC236}">
                  <a16:creationId xmlns:a16="http://schemas.microsoft.com/office/drawing/2014/main" id="{58B2E208-9598-4DED-8F54-988669E884C3}"/>
                </a:ext>
              </a:extLst>
            </p:cNvPr>
            <p:cNvSpPr>
              <a:spLocks/>
            </p:cNvSpPr>
            <p:nvPr/>
          </p:nvSpPr>
          <p:spPr bwMode="auto">
            <a:xfrm>
              <a:off x="604" y="2552"/>
              <a:ext cx="20" cy="40"/>
            </a:xfrm>
            <a:custGeom>
              <a:avLst/>
              <a:gdLst>
                <a:gd name="T0" fmla="*/ 0 w 90"/>
                <a:gd name="T1" fmla="*/ 0 h 173"/>
                <a:gd name="T2" fmla="*/ 0 w 90"/>
                <a:gd name="T3" fmla="*/ 0 h 173"/>
                <a:gd name="T4" fmla="*/ 0 w 90"/>
                <a:gd name="T5" fmla="*/ 0 h 173"/>
                <a:gd name="T6" fmla="*/ 0 w 90"/>
                <a:gd name="T7" fmla="*/ 0 h 173"/>
                <a:gd name="T8" fmla="*/ 0 w 90"/>
                <a:gd name="T9" fmla="*/ 0 h 173"/>
                <a:gd name="T10" fmla="*/ 0 w 90"/>
                <a:gd name="T11" fmla="*/ 0 h 173"/>
                <a:gd name="T12" fmla="*/ 0 w 90"/>
                <a:gd name="T13" fmla="*/ 0 h 173"/>
                <a:gd name="T14" fmla="*/ 0 w 90"/>
                <a:gd name="T15" fmla="*/ 0 h 173"/>
                <a:gd name="T16" fmla="*/ 0 w 90"/>
                <a:gd name="T17" fmla="*/ 0 h 173"/>
                <a:gd name="T18" fmla="*/ 0 w 90"/>
                <a:gd name="T19" fmla="*/ 0 h 173"/>
                <a:gd name="T20" fmla="*/ 0 w 90"/>
                <a:gd name="T21" fmla="*/ 0 h 173"/>
                <a:gd name="T22" fmla="*/ 0 w 90"/>
                <a:gd name="T23" fmla="*/ 0 h 173"/>
                <a:gd name="T24" fmla="*/ 0 w 90"/>
                <a:gd name="T25" fmla="*/ 0 h 173"/>
                <a:gd name="T26" fmla="*/ 0 w 90"/>
                <a:gd name="T27" fmla="*/ 0 h 173"/>
                <a:gd name="T28" fmla="*/ 0 w 90"/>
                <a:gd name="T29" fmla="*/ 0 h 173"/>
                <a:gd name="T30" fmla="*/ 0 w 90"/>
                <a:gd name="T31" fmla="*/ 0 h 173"/>
                <a:gd name="T32" fmla="*/ 0 w 90"/>
                <a:gd name="T33" fmla="*/ 0 h 173"/>
                <a:gd name="T34" fmla="*/ 0 w 90"/>
                <a:gd name="T35" fmla="*/ 0 h 173"/>
                <a:gd name="T36" fmla="*/ 0 w 90"/>
                <a:gd name="T37" fmla="*/ 0 h 173"/>
                <a:gd name="T38" fmla="*/ 0 w 90"/>
                <a:gd name="T39" fmla="*/ 0 h 173"/>
                <a:gd name="T40" fmla="*/ 0 w 90"/>
                <a:gd name="T41" fmla="*/ 0 h 173"/>
                <a:gd name="T42" fmla="*/ 0 w 90"/>
                <a:gd name="T43" fmla="*/ 0 h 173"/>
                <a:gd name="T44" fmla="*/ 0 w 90"/>
                <a:gd name="T45" fmla="*/ 0 h 173"/>
                <a:gd name="T46" fmla="*/ 0 w 90"/>
                <a:gd name="T47" fmla="*/ 0 h 173"/>
                <a:gd name="T48" fmla="*/ 0 w 90"/>
                <a:gd name="T49" fmla="*/ 0 h 173"/>
                <a:gd name="T50" fmla="*/ 0 w 90"/>
                <a:gd name="T51" fmla="*/ 0 h 173"/>
                <a:gd name="T52" fmla="*/ 0 w 90"/>
                <a:gd name="T53" fmla="*/ 0 h 173"/>
                <a:gd name="T54" fmla="*/ 0 w 90"/>
                <a:gd name="T55" fmla="*/ 0 h 173"/>
                <a:gd name="T56" fmla="*/ 0 w 90"/>
                <a:gd name="T57" fmla="*/ 0 h 173"/>
                <a:gd name="T58" fmla="*/ 0 w 90"/>
                <a:gd name="T59" fmla="*/ 0 h 173"/>
                <a:gd name="T60" fmla="*/ 0 w 90"/>
                <a:gd name="T61" fmla="*/ 0 h 173"/>
                <a:gd name="T62" fmla="*/ 0 w 90"/>
                <a:gd name="T63" fmla="*/ 0 h 173"/>
                <a:gd name="T64" fmla="*/ 0 w 90"/>
                <a:gd name="T65" fmla="*/ 0 h 1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0"/>
                <a:gd name="T100" fmla="*/ 0 h 173"/>
                <a:gd name="T101" fmla="*/ 90 w 90"/>
                <a:gd name="T102" fmla="*/ 173 h 17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0" h="173">
                  <a:moveTo>
                    <a:pt x="10" y="4"/>
                  </a:moveTo>
                  <a:lnTo>
                    <a:pt x="3" y="12"/>
                  </a:lnTo>
                  <a:lnTo>
                    <a:pt x="0" y="21"/>
                  </a:lnTo>
                  <a:lnTo>
                    <a:pt x="0" y="30"/>
                  </a:lnTo>
                  <a:lnTo>
                    <a:pt x="4" y="38"/>
                  </a:lnTo>
                  <a:lnTo>
                    <a:pt x="15" y="55"/>
                  </a:lnTo>
                  <a:lnTo>
                    <a:pt x="24" y="73"/>
                  </a:lnTo>
                  <a:lnTo>
                    <a:pt x="30" y="93"/>
                  </a:lnTo>
                  <a:lnTo>
                    <a:pt x="36" y="110"/>
                  </a:lnTo>
                  <a:lnTo>
                    <a:pt x="39" y="127"/>
                  </a:lnTo>
                  <a:lnTo>
                    <a:pt x="42" y="140"/>
                  </a:lnTo>
                  <a:lnTo>
                    <a:pt x="43" y="149"/>
                  </a:lnTo>
                  <a:lnTo>
                    <a:pt x="43" y="151"/>
                  </a:lnTo>
                  <a:lnTo>
                    <a:pt x="46" y="160"/>
                  </a:lnTo>
                  <a:lnTo>
                    <a:pt x="51" y="168"/>
                  </a:lnTo>
                  <a:lnTo>
                    <a:pt x="59" y="172"/>
                  </a:lnTo>
                  <a:lnTo>
                    <a:pt x="69" y="173"/>
                  </a:lnTo>
                  <a:lnTo>
                    <a:pt x="79" y="171"/>
                  </a:lnTo>
                  <a:lnTo>
                    <a:pt x="85" y="164"/>
                  </a:lnTo>
                  <a:lnTo>
                    <a:pt x="89" y="157"/>
                  </a:lnTo>
                  <a:lnTo>
                    <a:pt x="90" y="147"/>
                  </a:lnTo>
                  <a:lnTo>
                    <a:pt x="90" y="142"/>
                  </a:lnTo>
                  <a:lnTo>
                    <a:pt x="88" y="132"/>
                  </a:lnTo>
                  <a:lnTo>
                    <a:pt x="85" y="116"/>
                  </a:lnTo>
                  <a:lnTo>
                    <a:pt x="81" y="97"/>
                  </a:lnTo>
                  <a:lnTo>
                    <a:pt x="75" y="75"/>
                  </a:lnTo>
                  <a:lnTo>
                    <a:pt x="67" y="53"/>
                  </a:lnTo>
                  <a:lnTo>
                    <a:pt x="56" y="30"/>
                  </a:lnTo>
                  <a:lnTo>
                    <a:pt x="43" y="10"/>
                  </a:lnTo>
                  <a:lnTo>
                    <a:pt x="37" y="3"/>
                  </a:lnTo>
                  <a:lnTo>
                    <a:pt x="28" y="0"/>
                  </a:lnTo>
                  <a:lnTo>
                    <a:pt x="19" y="0"/>
                  </a:lnTo>
                  <a:lnTo>
                    <a:pt x="1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11" name="Freeform 1174">
              <a:extLst>
                <a:ext uri="{FF2B5EF4-FFF2-40B4-BE49-F238E27FC236}">
                  <a16:creationId xmlns:a16="http://schemas.microsoft.com/office/drawing/2014/main" id="{7A4F11BB-BEBA-4637-A6F6-5274116501E7}"/>
                </a:ext>
              </a:extLst>
            </p:cNvPr>
            <p:cNvSpPr>
              <a:spLocks/>
            </p:cNvSpPr>
            <p:nvPr/>
          </p:nvSpPr>
          <p:spPr bwMode="auto">
            <a:xfrm>
              <a:off x="627" y="2552"/>
              <a:ext cx="18" cy="38"/>
            </a:xfrm>
            <a:custGeom>
              <a:avLst/>
              <a:gdLst>
                <a:gd name="T0" fmla="*/ 0 w 83"/>
                <a:gd name="T1" fmla="*/ 0 h 164"/>
                <a:gd name="T2" fmla="*/ 0 w 83"/>
                <a:gd name="T3" fmla="*/ 0 h 164"/>
                <a:gd name="T4" fmla="*/ 0 w 83"/>
                <a:gd name="T5" fmla="*/ 0 h 164"/>
                <a:gd name="T6" fmla="*/ 0 w 83"/>
                <a:gd name="T7" fmla="*/ 0 h 164"/>
                <a:gd name="T8" fmla="*/ 0 w 83"/>
                <a:gd name="T9" fmla="*/ 0 h 164"/>
                <a:gd name="T10" fmla="*/ 0 w 83"/>
                <a:gd name="T11" fmla="*/ 0 h 164"/>
                <a:gd name="T12" fmla="*/ 0 w 83"/>
                <a:gd name="T13" fmla="*/ 0 h 164"/>
                <a:gd name="T14" fmla="*/ 0 w 83"/>
                <a:gd name="T15" fmla="*/ 0 h 164"/>
                <a:gd name="T16" fmla="*/ 0 w 83"/>
                <a:gd name="T17" fmla="*/ 0 h 164"/>
                <a:gd name="T18" fmla="*/ 0 w 83"/>
                <a:gd name="T19" fmla="*/ 0 h 164"/>
                <a:gd name="T20" fmla="*/ 0 w 83"/>
                <a:gd name="T21" fmla="*/ 0 h 164"/>
                <a:gd name="T22" fmla="*/ 0 w 83"/>
                <a:gd name="T23" fmla="*/ 0 h 164"/>
                <a:gd name="T24" fmla="*/ 0 w 83"/>
                <a:gd name="T25" fmla="*/ 0 h 164"/>
                <a:gd name="T26" fmla="*/ 0 w 83"/>
                <a:gd name="T27" fmla="*/ 0 h 164"/>
                <a:gd name="T28" fmla="*/ 0 w 83"/>
                <a:gd name="T29" fmla="*/ 0 h 164"/>
                <a:gd name="T30" fmla="*/ 0 w 83"/>
                <a:gd name="T31" fmla="*/ 0 h 164"/>
                <a:gd name="T32" fmla="*/ 0 w 83"/>
                <a:gd name="T33" fmla="*/ 0 h 164"/>
                <a:gd name="T34" fmla="*/ 0 w 83"/>
                <a:gd name="T35" fmla="*/ 0 h 164"/>
                <a:gd name="T36" fmla="*/ 0 w 83"/>
                <a:gd name="T37" fmla="*/ 0 h 164"/>
                <a:gd name="T38" fmla="*/ 0 w 83"/>
                <a:gd name="T39" fmla="*/ 0 h 164"/>
                <a:gd name="T40" fmla="*/ 0 w 83"/>
                <a:gd name="T41" fmla="*/ 0 h 164"/>
                <a:gd name="T42" fmla="*/ 0 w 83"/>
                <a:gd name="T43" fmla="*/ 0 h 164"/>
                <a:gd name="T44" fmla="*/ 0 w 83"/>
                <a:gd name="T45" fmla="*/ 0 h 164"/>
                <a:gd name="T46" fmla="*/ 0 w 83"/>
                <a:gd name="T47" fmla="*/ 0 h 164"/>
                <a:gd name="T48" fmla="*/ 0 w 83"/>
                <a:gd name="T49" fmla="*/ 0 h 164"/>
                <a:gd name="T50" fmla="*/ 0 w 83"/>
                <a:gd name="T51" fmla="*/ 0 h 164"/>
                <a:gd name="T52" fmla="*/ 0 w 83"/>
                <a:gd name="T53" fmla="*/ 0 h 164"/>
                <a:gd name="T54" fmla="*/ 0 w 83"/>
                <a:gd name="T55" fmla="*/ 0 h 164"/>
                <a:gd name="T56" fmla="*/ 0 w 83"/>
                <a:gd name="T57" fmla="*/ 0 h 1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3"/>
                <a:gd name="T88" fmla="*/ 0 h 164"/>
                <a:gd name="T89" fmla="*/ 83 w 83"/>
                <a:gd name="T90" fmla="*/ 164 h 1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3" h="164">
                  <a:moveTo>
                    <a:pt x="9" y="4"/>
                  </a:moveTo>
                  <a:lnTo>
                    <a:pt x="2" y="10"/>
                  </a:lnTo>
                  <a:lnTo>
                    <a:pt x="0" y="19"/>
                  </a:lnTo>
                  <a:lnTo>
                    <a:pt x="0" y="29"/>
                  </a:lnTo>
                  <a:lnTo>
                    <a:pt x="4" y="38"/>
                  </a:lnTo>
                  <a:lnTo>
                    <a:pt x="20" y="70"/>
                  </a:lnTo>
                  <a:lnTo>
                    <a:pt x="31" y="104"/>
                  </a:lnTo>
                  <a:lnTo>
                    <a:pt x="35" y="130"/>
                  </a:lnTo>
                  <a:lnTo>
                    <a:pt x="36" y="142"/>
                  </a:lnTo>
                  <a:lnTo>
                    <a:pt x="39" y="151"/>
                  </a:lnTo>
                  <a:lnTo>
                    <a:pt x="44" y="159"/>
                  </a:lnTo>
                  <a:lnTo>
                    <a:pt x="50" y="162"/>
                  </a:lnTo>
                  <a:lnTo>
                    <a:pt x="60" y="164"/>
                  </a:lnTo>
                  <a:lnTo>
                    <a:pt x="70" y="161"/>
                  </a:lnTo>
                  <a:lnTo>
                    <a:pt x="78" y="156"/>
                  </a:lnTo>
                  <a:lnTo>
                    <a:pt x="82" y="148"/>
                  </a:lnTo>
                  <a:lnTo>
                    <a:pt x="83" y="139"/>
                  </a:lnTo>
                  <a:lnTo>
                    <a:pt x="83" y="135"/>
                  </a:lnTo>
                  <a:lnTo>
                    <a:pt x="82" y="125"/>
                  </a:lnTo>
                  <a:lnTo>
                    <a:pt x="80" y="110"/>
                  </a:lnTo>
                  <a:lnTo>
                    <a:pt x="76" y="92"/>
                  </a:lnTo>
                  <a:lnTo>
                    <a:pt x="73" y="73"/>
                  </a:lnTo>
                  <a:lnTo>
                    <a:pt x="65" y="51"/>
                  </a:lnTo>
                  <a:lnTo>
                    <a:pt x="56" y="30"/>
                  </a:lnTo>
                  <a:lnTo>
                    <a:pt x="43" y="9"/>
                  </a:lnTo>
                  <a:lnTo>
                    <a:pt x="35" y="2"/>
                  </a:lnTo>
                  <a:lnTo>
                    <a:pt x="26" y="0"/>
                  </a:lnTo>
                  <a:lnTo>
                    <a:pt x="17" y="0"/>
                  </a:lnTo>
                  <a:lnTo>
                    <a:pt x="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12" name="Freeform 1175">
              <a:extLst>
                <a:ext uri="{FF2B5EF4-FFF2-40B4-BE49-F238E27FC236}">
                  <a16:creationId xmlns:a16="http://schemas.microsoft.com/office/drawing/2014/main" id="{15568C6F-8E2F-4E11-92DE-BEAFC7F7E020}"/>
                </a:ext>
              </a:extLst>
            </p:cNvPr>
            <p:cNvSpPr>
              <a:spLocks/>
            </p:cNvSpPr>
            <p:nvPr/>
          </p:nvSpPr>
          <p:spPr bwMode="auto">
            <a:xfrm>
              <a:off x="338" y="2456"/>
              <a:ext cx="137" cy="91"/>
            </a:xfrm>
            <a:custGeom>
              <a:avLst/>
              <a:gdLst>
                <a:gd name="T0" fmla="*/ 0 w 600"/>
                <a:gd name="T1" fmla="*/ 0 h 394"/>
                <a:gd name="T2" fmla="*/ 0 w 600"/>
                <a:gd name="T3" fmla="*/ 0 h 394"/>
                <a:gd name="T4" fmla="*/ 0 w 600"/>
                <a:gd name="T5" fmla="*/ 0 h 394"/>
                <a:gd name="T6" fmla="*/ 0 w 600"/>
                <a:gd name="T7" fmla="*/ 0 h 394"/>
                <a:gd name="T8" fmla="*/ 0 w 600"/>
                <a:gd name="T9" fmla="*/ 0 h 394"/>
                <a:gd name="T10" fmla="*/ 0 w 600"/>
                <a:gd name="T11" fmla="*/ 0 h 394"/>
                <a:gd name="T12" fmla="*/ 0 w 600"/>
                <a:gd name="T13" fmla="*/ 0 h 394"/>
                <a:gd name="T14" fmla="*/ 0 w 600"/>
                <a:gd name="T15" fmla="*/ 0 h 394"/>
                <a:gd name="T16" fmla="*/ 0 w 600"/>
                <a:gd name="T17" fmla="*/ 0 h 394"/>
                <a:gd name="T18" fmla="*/ 0 w 600"/>
                <a:gd name="T19" fmla="*/ 0 h 394"/>
                <a:gd name="T20" fmla="*/ 0 w 600"/>
                <a:gd name="T21" fmla="*/ 0 h 394"/>
                <a:gd name="T22" fmla="*/ 0 w 600"/>
                <a:gd name="T23" fmla="*/ 0 h 394"/>
                <a:gd name="T24" fmla="*/ 0 w 600"/>
                <a:gd name="T25" fmla="*/ 0 h 394"/>
                <a:gd name="T26" fmla="*/ 0 w 600"/>
                <a:gd name="T27" fmla="*/ 0 h 394"/>
                <a:gd name="T28" fmla="*/ 0 w 600"/>
                <a:gd name="T29" fmla="*/ 0 h 394"/>
                <a:gd name="T30" fmla="*/ 0 w 600"/>
                <a:gd name="T31" fmla="*/ 0 h 394"/>
                <a:gd name="T32" fmla="*/ 0 w 600"/>
                <a:gd name="T33" fmla="*/ 0 h 394"/>
                <a:gd name="T34" fmla="*/ 0 w 600"/>
                <a:gd name="T35" fmla="*/ 0 h 394"/>
                <a:gd name="T36" fmla="*/ 0 w 600"/>
                <a:gd name="T37" fmla="*/ 0 h 394"/>
                <a:gd name="T38" fmla="*/ 0 w 600"/>
                <a:gd name="T39" fmla="*/ 0 h 394"/>
                <a:gd name="T40" fmla="*/ 0 w 600"/>
                <a:gd name="T41" fmla="*/ 0 h 394"/>
                <a:gd name="T42" fmla="*/ 0 w 600"/>
                <a:gd name="T43" fmla="*/ 0 h 394"/>
                <a:gd name="T44" fmla="*/ 0 w 600"/>
                <a:gd name="T45" fmla="*/ 0 h 394"/>
                <a:gd name="T46" fmla="*/ 0 w 600"/>
                <a:gd name="T47" fmla="*/ 0 h 394"/>
                <a:gd name="T48" fmla="*/ 0 w 600"/>
                <a:gd name="T49" fmla="*/ 0 h 394"/>
                <a:gd name="T50" fmla="*/ 0 w 600"/>
                <a:gd name="T51" fmla="*/ 0 h 394"/>
                <a:gd name="T52" fmla="*/ 0 w 600"/>
                <a:gd name="T53" fmla="*/ 0 h 394"/>
                <a:gd name="T54" fmla="*/ 0 w 600"/>
                <a:gd name="T55" fmla="*/ 0 h 394"/>
                <a:gd name="T56" fmla="*/ 0 w 600"/>
                <a:gd name="T57" fmla="*/ 0 h 394"/>
                <a:gd name="T58" fmla="*/ 0 w 600"/>
                <a:gd name="T59" fmla="*/ 0 h 394"/>
                <a:gd name="T60" fmla="*/ 0 w 600"/>
                <a:gd name="T61" fmla="*/ 0 h 394"/>
                <a:gd name="T62" fmla="*/ 0 w 600"/>
                <a:gd name="T63" fmla="*/ 0 h 394"/>
                <a:gd name="T64" fmla="*/ 0 w 600"/>
                <a:gd name="T65" fmla="*/ 0 h 394"/>
                <a:gd name="T66" fmla="*/ 0 w 600"/>
                <a:gd name="T67" fmla="*/ 0 h 394"/>
                <a:gd name="T68" fmla="*/ 0 w 600"/>
                <a:gd name="T69" fmla="*/ 0 h 394"/>
                <a:gd name="T70" fmla="*/ 0 w 600"/>
                <a:gd name="T71" fmla="*/ 0 h 394"/>
                <a:gd name="T72" fmla="*/ 0 w 600"/>
                <a:gd name="T73" fmla="*/ 0 h 394"/>
                <a:gd name="T74" fmla="*/ 0 w 600"/>
                <a:gd name="T75" fmla="*/ 0 h 394"/>
                <a:gd name="T76" fmla="*/ 0 w 600"/>
                <a:gd name="T77" fmla="*/ 0 h 394"/>
                <a:gd name="T78" fmla="*/ 0 w 600"/>
                <a:gd name="T79" fmla="*/ 0 h 394"/>
                <a:gd name="T80" fmla="*/ 0 w 600"/>
                <a:gd name="T81" fmla="*/ 0 h 394"/>
                <a:gd name="T82" fmla="*/ 0 w 600"/>
                <a:gd name="T83" fmla="*/ 0 h 394"/>
                <a:gd name="T84" fmla="*/ 0 w 600"/>
                <a:gd name="T85" fmla="*/ 0 h 394"/>
                <a:gd name="T86" fmla="*/ 0 w 600"/>
                <a:gd name="T87" fmla="*/ 0 h 394"/>
                <a:gd name="T88" fmla="*/ 0 w 600"/>
                <a:gd name="T89" fmla="*/ 0 h 394"/>
                <a:gd name="T90" fmla="*/ 0 w 600"/>
                <a:gd name="T91" fmla="*/ 0 h 394"/>
                <a:gd name="T92" fmla="*/ 0 w 600"/>
                <a:gd name="T93" fmla="*/ 0 h 394"/>
                <a:gd name="T94" fmla="*/ 0 w 600"/>
                <a:gd name="T95" fmla="*/ 0 h 394"/>
                <a:gd name="T96" fmla="*/ 0 w 600"/>
                <a:gd name="T97" fmla="*/ 0 h 39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00"/>
                <a:gd name="T148" fmla="*/ 0 h 394"/>
                <a:gd name="T149" fmla="*/ 600 w 600"/>
                <a:gd name="T150" fmla="*/ 394 h 39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00" h="394">
                  <a:moveTo>
                    <a:pt x="32" y="30"/>
                  </a:moveTo>
                  <a:lnTo>
                    <a:pt x="25" y="33"/>
                  </a:lnTo>
                  <a:lnTo>
                    <a:pt x="20" y="38"/>
                  </a:lnTo>
                  <a:lnTo>
                    <a:pt x="16" y="43"/>
                  </a:lnTo>
                  <a:lnTo>
                    <a:pt x="15" y="50"/>
                  </a:lnTo>
                  <a:lnTo>
                    <a:pt x="0" y="182"/>
                  </a:lnTo>
                  <a:lnTo>
                    <a:pt x="0" y="183"/>
                  </a:lnTo>
                  <a:lnTo>
                    <a:pt x="0" y="185"/>
                  </a:lnTo>
                  <a:lnTo>
                    <a:pt x="0" y="190"/>
                  </a:lnTo>
                  <a:lnTo>
                    <a:pt x="2" y="194"/>
                  </a:lnTo>
                  <a:lnTo>
                    <a:pt x="4" y="199"/>
                  </a:lnTo>
                  <a:lnTo>
                    <a:pt x="7" y="203"/>
                  </a:lnTo>
                  <a:lnTo>
                    <a:pt x="9" y="204"/>
                  </a:lnTo>
                  <a:lnTo>
                    <a:pt x="13" y="206"/>
                  </a:lnTo>
                  <a:lnTo>
                    <a:pt x="17" y="207"/>
                  </a:lnTo>
                  <a:lnTo>
                    <a:pt x="20" y="208"/>
                  </a:lnTo>
                  <a:lnTo>
                    <a:pt x="19" y="208"/>
                  </a:lnTo>
                  <a:lnTo>
                    <a:pt x="12" y="212"/>
                  </a:lnTo>
                  <a:lnTo>
                    <a:pt x="8" y="217"/>
                  </a:lnTo>
                  <a:lnTo>
                    <a:pt x="6" y="224"/>
                  </a:lnTo>
                  <a:lnTo>
                    <a:pt x="4" y="230"/>
                  </a:lnTo>
                  <a:lnTo>
                    <a:pt x="4" y="232"/>
                  </a:lnTo>
                  <a:lnTo>
                    <a:pt x="4" y="234"/>
                  </a:lnTo>
                  <a:lnTo>
                    <a:pt x="4" y="235"/>
                  </a:lnTo>
                  <a:lnTo>
                    <a:pt x="6" y="238"/>
                  </a:lnTo>
                  <a:lnTo>
                    <a:pt x="34" y="328"/>
                  </a:lnTo>
                  <a:lnTo>
                    <a:pt x="37" y="333"/>
                  </a:lnTo>
                  <a:lnTo>
                    <a:pt x="39" y="337"/>
                  </a:lnTo>
                  <a:lnTo>
                    <a:pt x="43" y="341"/>
                  </a:lnTo>
                  <a:lnTo>
                    <a:pt x="48" y="343"/>
                  </a:lnTo>
                  <a:lnTo>
                    <a:pt x="54" y="345"/>
                  </a:lnTo>
                  <a:lnTo>
                    <a:pt x="59" y="345"/>
                  </a:lnTo>
                  <a:lnTo>
                    <a:pt x="64" y="343"/>
                  </a:lnTo>
                  <a:lnTo>
                    <a:pt x="69" y="341"/>
                  </a:lnTo>
                  <a:lnTo>
                    <a:pt x="75" y="338"/>
                  </a:lnTo>
                  <a:lnTo>
                    <a:pt x="85" y="332"/>
                  </a:lnTo>
                  <a:lnTo>
                    <a:pt x="101" y="324"/>
                  </a:lnTo>
                  <a:lnTo>
                    <a:pt x="121" y="315"/>
                  </a:lnTo>
                  <a:lnTo>
                    <a:pt x="146" y="306"/>
                  </a:lnTo>
                  <a:lnTo>
                    <a:pt x="173" y="297"/>
                  </a:lnTo>
                  <a:lnTo>
                    <a:pt x="205" y="288"/>
                  </a:lnTo>
                  <a:lnTo>
                    <a:pt x="237" y="281"/>
                  </a:lnTo>
                  <a:lnTo>
                    <a:pt x="272" y="277"/>
                  </a:lnTo>
                  <a:lnTo>
                    <a:pt x="307" y="276"/>
                  </a:lnTo>
                  <a:lnTo>
                    <a:pt x="345" y="280"/>
                  </a:lnTo>
                  <a:lnTo>
                    <a:pt x="382" y="288"/>
                  </a:lnTo>
                  <a:lnTo>
                    <a:pt x="418" y="301"/>
                  </a:lnTo>
                  <a:lnTo>
                    <a:pt x="455" y="321"/>
                  </a:lnTo>
                  <a:lnTo>
                    <a:pt x="488" y="349"/>
                  </a:lnTo>
                  <a:lnTo>
                    <a:pt x="521" y="384"/>
                  </a:lnTo>
                  <a:lnTo>
                    <a:pt x="523" y="386"/>
                  </a:lnTo>
                  <a:lnTo>
                    <a:pt x="526" y="389"/>
                  </a:lnTo>
                  <a:lnTo>
                    <a:pt x="530" y="392"/>
                  </a:lnTo>
                  <a:lnTo>
                    <a:pt x="534" y="393"/>
                  </a:lnTo>
                  <a:lnTo>
                    <a:pt x="539" y="394"/>
                  </a:lnTo>
                  <a:lnTo>
                    <a:pt x="544" y="394"/>
                  </a:lnTo>
                  <a:lnTo>
                    <a:pt x="550" y="394"/>
                  </a:lnTo>
                  <a:lnTo>
                    <a:pt x="556" y="393"/>
                  </a:lnTo>
                  <a:lnTo>
                    <a:pt x="561" y="392"/>
                  </a:lnTo>
                  <a:lnTo>
                    <a:pt x="568" y="388"/>
                  </a:lnTo>
                  <a:lnTo>
                    <a:pt x="574" y="385"/>
                  </a:lnTo>
                  <a:lnTo>
                    <a:pt x="579" y="380"/>
                  </a:lnTo>
                  <a:lnTo>
                    <a:pt x="591" y="366"/>
                  </a:lnTo>
                  <a:lnTo>
                    <a:pt x="598" y="347"/>
                  </a:lnTo>
                  <a:lnTo>
                    <a:pt x="600" y="324"/>
                  </a:lnTo>
                  <a:lnTo>
                    <a:pt x="599" y="295"/>
                  </a:lnTo>
                  <a:lnTo>
                    <a:pt x="599" y="294"/>
                  </a:lnTo>
                  <a:lnTo>
                    <a:pt x="598" y="293"/>
                  </a:lnTo>
                  <a:lnTo>
                    <a:pt x="595" y="284"/>
                  </a:lnTo>
                  <a:lnTo>
                    <a:pt x="587" y="263"/>
                  </a:lnTo>
                  <a:lnTo>
                    <a:pt x="574" y="233"/>
                  </a:lnTo>
                  <a:lnTo>
                    <a:pt x="555" y="196"/>
                  </a:lnTo>
                  <a:lnTo>
                    <a:pt x="529" y="157"/>
                  </a:lnTo>
                  <a:lnTo>
                    <a:pt x="495" y="118"/>
                  </a:lnTo>
                  <a:lnTo>
                    <a:pt x="453" y="81"/>
                  </a:lnTo>
                  <a:lnTo>
                    <a:pt x="402" y="47"/>
                  </a:lnTo>
                  <a:lnTo>
                    <a:pt x="383" y="36"/>
                  </a:lnTo>
                  <a:lnTo>
                    <a:pt x="363" y="29"/>
                  </a:lnTo>
                  <a:lnTo>
                    <a:pt x="343" y="21"/>
                  </a:lnTo>
                  <a:lnTo>
                    <a:pt x="322" y="14"/>
                  </a:lnTo>
                  <a:lnTo>
                    <a:pt x="300" y="9"/>
                  </a:lnTo>
                  <a:lnTo>
                    <a:pt x="278" y="5"/>
                  </a:lnTo>
                  <a:lnTo>
                    <a:pt x="255" y="3"/>
                  </a:lnTo>
                  <a:lnTo>
                    <a:pt x="232" y="0"/>
                  </a:lnTo>
                  <a:lnTo>
                    <a:pt x="209" y="0"/>
                  </a:lnTo>
                  <a:lnTo>
                    <a:pt x="185" y="0"/>
                  </a:lnTo>
                  <a:lnTo>
                    <a:pt x="160" y="3"/>
                  </a:lnTo>
                  <a:lnTo>
                    <a:pt x="136" y="5"/>
                  </a:lnTo>
                  <a:lnTo>
                    <a:pt x="110" y="10"/>
                  </a:lnTo>
                  <a:lnTo>
                    <a:pt x="85" y="16"/>
                  </a:lnTo>
                  <a:lnTo>
                    <a:pt x="58" y="22"/>
                  </a:lnTo>
                  <a:lnTo>
                    <a:pt x="32"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13" name="Freeform 1176">
              <a:extLst>
                <a:ext uri="{FF2B5EF4-FFF2-40B4-BE49-F238E27FC236}">
                  <a16:creationId xmlns:a16="http://schemas.microsoft.com/office/drawing/2014/main" id="{31954367-0454-4E5E-866C-70A912DC96A4}"/>
                </a:ext>
              </a:extLst>
            </p:cNvPr>
            <p:cNvSpPr>
              <a:spLocks/>
            </p:cNvSpPr>
            <p:nvPr/>
          </p:nvSpPr>
          <p:spPr bwMode="auto">
            <a:xfrm>
              <a:off x="350" y="2467"/>
              <a:ext cx="114" cy="68"/>
            </a:xfrm>
            <a:custGeom>
              <a:avLst/>
              <a:gdLst>
                <a:gd name="T0" fmla="*/ 0 w 501"/>
                <a:gd name="T1" fmla="*/ 0 h 295"/>
                <a:gd name="T2" fmla="*/ 0 w 501"/>
                <a:gd name="T3" fmla="*/ 0 h 295"/>
                <a:gd name="T4" fmla="*/ 0 w 501"/>
                <a:gd name="T5" fmla="*/ 0 h 295"/>
                <a:gd name="T6" fmla="*/ 0 w 501"/>
                <a:gd name="T7" fmla="*/ 0 h 295"/>
                <a:gd name="T8" fmla="*/ 0 w 501"/>
                <a:gd name="T9" fmla="*/ 0 h 295"/>
                <a:gd name="T10" fmla="*/ 0 w 501"/>
                <a:gd name="T11" fmla="*/ 0 h 295"/>
                <a:gd name="T12" fmla="*/ 0 w 501"/>
                <a:gd name="T13" fmla="*/ 0 h 295"/>
                <a:gd name="T14" fmla="*/ 0 w 501"/>
                <a:gd name="T15" fmla="*/ 0 h 295"/>
                <a:gd name="T16" fmla="*/ 0 w 501"/>
                <a:gd name="T17" fmla="*/ 0 h 295"/>
                <a:gd name="T18" fmla="*/ 0 w 501"/>
                <a:gd name="T19" fmla="*/ 0 h 295"/>
                <a:gd name="T20" fmla="*/ 0 w 501"/>
                <a:gd name="T21" fmla="*/ 0 h 295"/>
                <a:gd name="T22" fmla="*/ 0 w 501"/>
                <a:gd name="T23" fmla="*/ 0 h 295"/>
                <a:gd name="T24" fmla="*/ 0 w 501"/>
                <a:gd name="T25" fmla="*/ 0 h 295"/>
                <a:gd name="T26" fmla="*/ 0 w 501"/>
                <a:gd name="T27" fmla="*/ 0 h 295"/>
                <a:gd name="T28" fmla="*/ 0 w 501"/>
                <a:gd name="T29" fmla="*/ 0 h 295"/>
                <a:gd name="T30" fmla="*/ 0 w 501"/>
                <a:gd name="T31" fmla="*/ 0 h 295"/>
                <a:gd name="T32" fmla="*/ 0 w 501"/>
                <a:gd name="T33" fmla="*/ 0 h 295"/>
                <a:gd name="T34" fmla="*/ 0 w 501"/>
                <a:gd name="T35" fmla="*/ 0 h 295"/>
                <a:gd name="T36" fmla="*/ 0 w 501"/>
                <a:gd name="T37" fmla="*/ 0 h 295"/>
                <a:gd name="T38" fmla="*/ 0 w 501"/>
                <a:gd name="T39" fmla="*/ 0 h 295"/>
                <a:gd name="T40" fmla="*/ 0 w 501"/>
                <a:gd name="T41" fmla="*/ 0 h 295"/>
                <a:gd name="T42" fmla="*/ 0 w 501"/>
                <a:gd name="T43" fmla="*/ 0 h 295"/>
                <a:gd name="T44" fmla="*/ 0 w 501"/>
                <a:gd name="T45" fmla="*/ 0 h 295"/>
                <a:gd name="T46" fmla="*/ 0 w 501"/>
                <a:gd name="T47" fmla="*/ 0 h 295"/>
                <a:gd name="T48" fmla="*/ 0 w 501"/>
                <a:gd name="T49" fmla="*/ 0 h 295"/>
                <a:gd name="T50" fmla="*/ 0 w 501"/>
                <a:gd name="T51" fmla="*/ 0 h 295"/>
                <a:gd name="T52" fmla="*/ 0 w 501"/>
                <a:gd name="T53" fmla="*/ 0 h 295"/>
                <a:gd name="T54" fmla="*/ 0 w 501"/>
                <a:gd name="T55" fmla="*/ 0 h 295"/>
                <a:gd name="T56" fmla="*/ 0 w 501"/>
                <a:gd name="T57" fmla="*/ 0 h 295"/>
                <a:gd name="T58" fmla="*/ 0 w 501"/>
                <a:gd name="T59" fmla="*/ 0 h 295"/>
                <a:gd name="T60" fmla="*/ 0 w 501"/>
                <a:gd name="T61" fmla="*/ 0 h 295"/>
                <a:gd name="T62" fmla="*/ 0 w 501"/>
                <a:gd name="T63" fmla="*/ 0 h 295"/>
                <a:gd name="T64" fmla="*/ 0 w 501"/>
                <a:gd name="T65" fmla="*/ 0 h 295"/>
                <a:gd name="T66" fmla="*/ 0 w 501"/>
                <a:gd name="T67" fmla="*/ 0 h 295"/>
                <a:gd name="T68" fmla="*/ 0 w 501"/>
                <a:gd name="T69" fmla="*/ 0 h 295"/>
                <a:gd name="T70" fmla="*/ 0 w 501"/>
                <a:gd name="T71" fmla="*/ 0 h 295"/>
                <a:gd name="T72" fmla="*/ 0 w 501"/>
                <a:gd name="T73" fmla="*/ 0 h 295"/>
                <a:gd name="T74" fmla="*/ 0 w 501"/>
                <a:gd name="T75" fmla="*/ 0 h 295"/>
                <a:gd name="T76" fmla="*/ 0 w 501"/>
                <a:gd name="T77" fmla="*/ 0 h 295"/>
                <a:gd name="T78" fmla="*/ 0 w 501"/>
                <a:gd name="T79" fmla="*/ 0 h 295"/>
                <a:gd name="T80" fmla="*/ 0 w 501"/>
                <a:gd name="T81" fmla="*/ 0 h 295"/>
                <a:gd name="T82" fmla="*/ 0 w 501"/>
                <a:gd name="T83" fmla="*/ 0 h 2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01"/>
                <a:gd name="T127" fmla="*/ 0 h 295"/>
                <a:gd name="T128" fmla="*/ 501 w 501"/>
                <a:gd name="T129" fmla="*/ 295 h 2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01" h="295">
                  <a:moveTo>
                    <a:pt x="328" y="41"/>
                  </a:moveTo>
                  <a:lnTo>
                    <a:pt x="371" y="69"/>
                  </a:lnTo>
                  <a:lnTo>
                    <a:pt x="407" y="102"/>
                  </a:lnTo>
                  <a:lnTo>
                    <a:pt x="437" y="135"/>
                  </a:lnTo>
                  <a:lnTo>
                    <a:pt x="461" y="169"/>
                  </a:lnTo>
                  <a:lnTo>
                    <a:pt x="478" y="201"/>
                  </a:lnTo>
                  <a:lnTo>
                    <a:pt x="489" y="227"/>
                  </a:lnTo>
                  <a:lnTo>
                    <a:pt x="497" y="246"/>
                  </a:lnTo>
                  <a:lnTo>
                    <a:pt x="500" y="255"/>
                  </a:lnTo>
                  <a:lnTo>
                    <a:pt x="501" y="260"/>
                  </a:lnTo>
                  <a:lnTo>
                    <a:pt x="501" y="264"/>
                  </a:lnTo>
                  <a:lnTo>
                    <a:pt x="501" y="269"/>
                  </a:lnTo>
                  <a:lnTo>
                    <a:pt x="501" y="273"/>
                  </a:lnTo>
                  <a:lnTo>
                    <a:pt x="501" y="282"/>
                  </a:lnTo>
                  <a:lnTo>
                    <a:pt x="500" y="288"/>
                  </a:lnTo>
                  <a:lnTo>
                    <a:pt x="499" y="293"/>
                  </a:lnTo>
                  <a:lnTo>
                    <a:pt x="497" y="295"/>
                  </a:lnTo>
                  <a:lnTo>
                    <a:pt x="466" y="263"/>
                  </a:lnTo>
                  <a:lnTo>
                    <a:pt x="433" y="238"/>
                  </a:lnTo>
                  <a:lnTo>
                    <a:pt x="401" y="217"/>
                  </a:lnTo>
                  <a:lnTo>
                    <a:pt x="366" y="202"/>
                  </a:lnTo>
                  <a:lnTo>
                    <a:pt x="332" y="191"/>
                  </a:lnTo>
                  <a:lnTo>
                    <a:pt x="297" y="185"/>
                  </a:lnTo>
                  <a:lnTo>
                    <a:pt x="262" y="182"/>
                  </a:lnTo>
                  <a:lnTo>
                    <a:pt x="228" y="182"/>
                  </a:lnTo>
                  <a:lnTo>
                    <a:pt x="195" y="185"/>
                  </a:lnTo>
                  <a:lnTo>
                    <a:pt x="163" y="190"/>
                  </a:lnTo>
                  <a:lnTo>
                    <a:pt x="133" y="197"/>
                  </a:lnTo>
                  <a:lnTo>
                    <a:pt x="106" y="204"/>
                  </a:lnTo>
                  <a:lnTo>
                    <a:pt x="79" y="214"/>
                  </a:lnTo>
                  <a:lnTo>
                    <a:pt x="56" y="223"/>
                  </a:lnTo>
                  <a:lnTo>
                    <a:pt x="37" y="230"/>
                  </a:lnTo>
                  <a:lnTo>
                    <a:pt x="20" y="238"/>
                  </a:lnTo>
                  <a:lnTo>
                    <a:pt x="16" y="227"/>
                  </a:lnTo>
                  <a:lnTo>
                    <a:pt x="13" y="217"/>
                  </a:lnTo>
                  <a:lnTo>
                    <a:pt x="11" y="207"/>
                  </a:lnTo>
                  <a:lnTo>
                    <a:pt x="7" y="197"/>
                  </a:lnTo>
                  <a:lnTo>
                    <a:pt x="22" y="190"/>
                  </a:lnTo>
                  <a:lnTo>
                    <a:pt x="44" y="181"/>
                  </a:lnTo>
                  <a:lnTo>
                    <a:pt x="70" y="172"/>
                  </a:lnTo>
                  <a:lnTo>
                    <a:pt x="98" y="161"/>
                  </a:lnTo>
                  <a:lnTo>
                    <a:pt x="122" y="151"/>
                  </a:lnTo>
                  <a:lnTo>
                    <a:pt x="145" y="143"/>
                  </a:lnTo>
                  <a:lnTo>
                    <a:pt x="159" y="138"/>
                  </a:lnTo>
                  <a:lnTo>
                    <a:pt x="164" y="135"/>
                  </a:lnTo>
                  <a:lnTo>
                    <a:pt x="171" y="132"/>
                  </a:lnTo>
                  <a:lnTo>
                    <a:pt x="174" y="126"/>
                  </a:lnTo>
                  <a:lnTo>
                    <a:pt x="177" y="120"/>
                  </a:lnTo>
                  <a:lnTo>
                    <a:pt x="178" y="113"/>
                  </a:lnTo>
                  <a:lnTo>
                    <a:pt x="178" y="112"/>
                  </a:lnTo>
                  <a:lnTo>
                    <a:pt x="178" y="109"/>
                  </a:lnTo>
                  <a:lnTo>
                    <a:pt x="178" y="108"/>
                  </a:lnTo>
                  <a:lnTo>
                    <a:pt x="178" y="107"/>
                  </a:lnTo>
                  <a:lnTo>
                    <a:pt x="174" y="99"/>
                  </a:lnTo>
                  <a:lnTo>
                    <a:pt x="168" y="93"/>
                  </a:lnTo>
                  <a:lnTo>
                    <a:pt x="161" y="89"/>
                  </a:lnTo>
                  <a:lnTo>
                    <a:pt x="152" y="89"/>
                  </a:lnTo>
                  <a:lnTo>
                    <a:pt x="147" y="90"/>
                  </a:lnTo>
                  <a:lnTo>
                    <a:pt x="134" y="91"/>
                  </a:lnTo>
                  <a:lnTo>
                    <a:pt x="115" y="94"/>
                  </a:lnTo>
                  <a:lnTo>
                    <a:pt x="92" y="96"/>
                  </a:lnTo>
                  <a:lnTo>
                    <a:pt x="66" y="100"/>
                  </a:lnTo>
                  <a:lnTo>
                    <a:pt x="42" y="104"/>
                  </a:lnTo>
                  <a:lnTo>
                    <a:pt x="18" y="107"/>
                  </a:lnTo>
                  <a:lnTo>
                    <a:pt x="0" y="109"/>
                  </a:lnTo>
                  <a:lnTo>
                    <a:pt x="3" y="86"/>
                  </a:lnTo>
                  <a:lnTo>
                    <a:pt x="5" y="63"/>
                  </a:lnTo>
                  <a:lnTo>
                    <a:pt x="8" y="41"/>
                  </a:lnTo>
                  <a:lnTo>
                    <a:pt x="9" y="24"/>
                  </a:lnTo>
                  <a:lnTo>
                    <a:pt x="33" y="17"/>
                  </a:lnTo>
                  <a:lnTo>
                    <a:pt x="55" y="12"/>
                  </a:lnTo>
                  <a:lnTo>
                    <a:pt x="78" y="8"/>
                  </a:lnTo>
                  <a:lnTo>
                    <a:pt x="99" y="4"/>
                  </a:lnTo>
                  <a:lnTo>
                    <a:pt x="121" y="3"/>
                  </a:lnTo>
                  <a:lnTo>
                    <a:pt x="142" y="0"/>
                  </a:lnTo>
                  <a:lnTo>
                    <a:pt x="163" y="0"/>
                  </a:lnTo>
                  <a:lnTo>
                    <a:pt x="182" y="0"/>
                  </a:lnTo>
                  <a:lnTo>
                    <a:pt x="203" y="3"/>
                  </a:lnTo>
                  <a:lnTo>
                    <a:pt x="221" y="5"/>
                  </a:lnTo>
                  <a:lnTo>
                    <a:pt x="241" y="8"/>
                  </a:lnTo>
                  <a:lnTo>
                    <a:pt x="259" y="13"/>
                  </a:lnTo>
                  <a:lnTo>
                    <a:pt x="277" y="18"/>
                  </a:lnTo>
                  <a:lnTo>
                    <a:pt x="294" y="25"/>
                  </a:lnTo>
                  <a:lnTo>
                    <a:pt x="311" y="31"/>
                  </a:lnTo>
                  <a:lnTo>
                    <a:pt x="328" y="41"/>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14" name="Freeform 1177">
              <a:extLst>
                <a:ext uri="{FF2B5EF4-FFF2-40B4-BE49-F238E27FC236}">
                  <a16:creationId xmlns:a16="http://schemas.microsoft.com/office/drawing/2014/main" id="{E89255E9-9C28-4DB7-BDD7-FDBE6B6B53B0}"/>
                </a:ext>
              </a:extLst>
            </p:cNvPr>
            <p:cNvSpPr>
              <a:spLocks/>
            </p:cNvSpPr>
            <p:nvPr/>
          </p:nvSpPr>
          <p:spPr bwMode="auto">
            <a:xfrm>
              <a:off x="570" y="2602"/>
              <a:ext cx="18" cy="22"/>
            </a:xfrm>
            <a:custGeom>
              <a:avLst/>
              <a:gdLst>
                <a:gd name="T0" fmla="*/ 0 w 78"/>
                <a:gd name="T1" fmla="*/ 0 h 96"/>
                <a:gd name="T2" fmla="*/ 0 w 78"/>
                <a:gd name="T3" fmla="*/ 0 h 96"/>
                <a:gd name="T4" fmla="*/ 0 w 78"/>
                <a:gd name="T5" fmla="*/ 0 h 96"/>
                <a:gd name="T6" fmla="*/ 0 w 78"/>
                <a:gd name="T7" fmla="*/ 0 h 96"/>
                <a:gd name="T8" fmla="*/ 0 w 78"/>
                <a:gd name="T9" fmla="*/ 0 h 96"/>
                <a:gd name="T10" fmla="*/ 0 w 78"/>
                <a:gd name="T11" fmla="*/ 0 h 96"/>
                <a:gd name="T12" fmla="*/ 0 w 78"/>
                <a:gd name="T13" fmla="*/ 0 h 96"/>
                <a:gd name="T14" fmla="*/ 0 w 78"/>
                <a:gd name="T15" fmla="*/ 0 h 96"/>
                <a:gd name="T16" fmla="*/ 0 w 78"/>
                <a:gd name="T17" fmla="*/ 0 h 96"/>
                <a:gd name="T18" fmla="*/ 0 w 78"/>
                <a:gd name="T19" fmla="*/ 0 h 96"/>
                <a:gd name="T20" fmla="*/ 0 w 78"/>
                <a:gd name="T21" fmla="*/ 0 h 96"/>
                <a:gd name="T22" fmla="*/ 0 w 78"/>
                <a:gd name="T23" fmla="*/ 0 h 96"/>
                <a:gd name="T24" fmla="*/ 0 w 78"/>
                <a:gd name="T25" fmla="*/ 0 h 96"/>
                <a:gd name="T26" fmla="*/ 0 w 78"/>
                <a:gd name="T27" fmla="*/ 0 h 96"/>
                <a:gd name="T28" fmla="*/ 0 w 78"/>
                <a:gd name="T29" fmla="*/ 0 h 96"/>
                <a:gd name="T30" fmla="*/ 0 w 78"/>
                <a:gd name="T31" fmla="*/ 0 h 96"/>
                <a:gd name="T32" fmla="*/ 0 w 78"/>
                <a:gd name="T33" fmla="*/ 0 h 96"/>
                <a:gd name="T34" fmla="*/ 0 w 78"/>
                <a:gd name="T35" fmla="*/ 0 h 96"/>
                <a:gd name="T36" fmla="*/ 0 w 78"/>
                <a:gd name="T37" fmla="*/ 0 h 96"/>
                <a:gd name="T38" fmla="*/ 0 w 78"/>
                <a:gd name="T39" fmla="*/ 0 h 96"/>
                <a:gd name="T40" fmla="*/ 0 w 78"/>
                <a:gd name="T41" fmla="*/ 0 h 96"/>
                <a:gd name="T42" fmla="*/ 0 w 78"/>
                <a:gd name="T43" fmla="*/ 0 h 96"/>
                <a:gd name="T44" fmla="*/ 0 w 78"/>
                <a:gd name="T45" fmla="*/ 0 h 96"/>
                <a:gd name="T46" fmla="*/ 0 w 78"/>
                <a:gd name="T47" fmla="*/ 0 h 96"/>
                <a:gd name="T48" fmla="*/ 0 w 78"/>
                <a:gd name="T49" fmla="*/ 0 h 96"/>
                <a:gd name="T50" fmla="*/ 0 w 78"/>
                <a:gd name="T51" fmla="*/ 0 h 96"/>
                <a:gd name="T52" fmla="*/ 0 w 78"/>
                <a:gd name="T53" fmla="*/ 0 h 96"/>
                <a:gd name="T54" fmla="*/ 0 w 78"/>
                <a:gd name="T55" fmla="*/ 0 h 96"/>
                <a:gd name="T56" fmla="*/ 0 w 78"/>
                <a:gd name="T57" fmla="*/ 0 h 96"/>
                <a:gd name="T58" fmla="*/ 0 w 78"/>
                <a:gd name="T59" fmla="*/ 0 h 96"/>
                <a:gd name="T60" fmla="*/ 0 w 78"/>
                <a:gd name="T61" fmla="*/ 0 h 96"/>
                <a:gd name="T62" fmla="*/ 0 w 78"/>
                <a:gd name="T63" fmla="*/ 0 h 96"/>
                <a:gd name="T64" fmla="*/ 0 w 78"/>
                <a:gd name="T65" fmla="*/ 0 h 96"/>
                <a:gd name="T66" fmla="*/ 0 w 78"/>
                <a:gd name="T67" fmla="*/ 0 h 96"/>
                <a:gd name="T68" fmla="*/ 0 w 78"/>
                <a:gd name="T69" fmla="*/ 0 h 96"/>
                <a:gd name="T70" fmla="*/ 0 w 78"/>
                <a:gd name="T71" fmla="*/ 0 h 96"/>
                <a:gd name="T72" fmla="*/ 0 w 78"/>
                <a:gd name="T73" fmla="*/ 0 h 96"/>
                <a:gd name="T74" fmla="*/ 0 w 78"/>
                <a:gd name="T75" fmla="*/ 0 h 96"/>
                <a:gd name="T76" fmla="*/ 0 w 78"/>
                <a:gd name="T77" fmla="*/ 0 h 96"/>
                <a:gd name="T78" fmla="*/ 0 w 78"/>
                <a:gd name="T79" fmla="*/ 0 h 96"/>
                <a:gd name="T80" fmla="*/ 0 w 78"/>
                <a:gd name="T81" fmla="*/ 0 h 96"/>
                <a:gd name="T82" fmla="*/ 0 w 78"/>
                <a:gd name="T83" fmla="*/ 0 h 96"/>
                <a:gd name="T84" fmla="*/ 0 w 78"/>
                <a:gd name="T85" fmla="*/ 0 h 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8"/>
                <a:gd name="T130" fmla="*/ 0 h 96"/>
                <a:gd name="T131" fmla="*/ 78 w 78"/>
                <a:gd name="T132" fmla="*/ 96 h 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8" h="96">
                  <a:moveTo>
                    <a:pt x="31" y="1"/>
                  </a:moveTo>
                  <a:lnTo>
                    <a:pt x="26" y="4"/>
                  </a:lnTo>
                  <a:lnTo>
                    <a:pt x="22" y="8"/>
                  </a:lnTo>
                  <a:lnTo>
                    <a:pt x="21" y="13"/>
                  </a:lnTo>
                  <a:lnTo>
                    <a:pt x="19" y="18"/>
                  </a:lnTo>
                  <a:lnTo>
                    <a:pt x="19" y="19"/>
                  </a:lnTo>
                  <a:lnTo>
                    <a:pt x="21" y="22"/>
                  </a:lnTo>
                  <a:lnTo>
                    <a:pt x="21" y="23"/>
                  </a:lnTo>
                  <a:lnTo>
                    <a:pt x="21" y="26"/>
                  </a:lnTo>
                  <a:lnTo>
                    <a:pt x="22" y="28"/>
                  </a:lnTo>
                  <a:lnTo>
                    <a:pt x="25" y="35"/>
                  </a:lnTo>
                  <a:lnTo>
                    <a:pt x="28" y="43"/>
                  </a:lnTo>
                  <a:lnTo>
                    <a:pt x="32" y="53"/>
                  </a:lnTo>
                  <a:lnTo>
                    <a:pt x="26" y="56"/>
                  </a:lnTo>
                  <a:lnTo>
                    <a:pt x="19" y="58"/>
                  </a:lnTo>
                  <a:lnTo>
                    <a:pt x="14" y="60"/>
                  </a:lnTo>
                  <a:lnTo>
                    <a:pt x="13" y="60"/>
                  </a:lnTo>
                  <a:lnTo>
                    <a:pt x="8" y="62"/>
                  </a:lnTo>
                  <a:lnTo>
                    <a:pt x="4" y="66"/>
                  </a:lnTo>
                  <a:lnTo>
                    <a:pt x="1" y="73"/>
                  </a:lnTo>
                  <a:lnTo>
                    <a:pt x="0" y="78"/>
                  </a:lnTo>
                  <a:lnTo>
                    <a:pt x="0" y="79"/>
                  </a:lnTo>
                  <a:lnTo>
                    <a:pt x="0" y="80"/>
                  </a:lnTo>
                  <a:lnTo>
                    <a:pt x="0" y="82"/>
                  </a:lnTo>
                  <a:lnTo>
                    <a:pt x="1" y="83"/>
                  </a:lnTo>
                  <a:lnTo>
                    <a:pt x="5" y="90"/>
                  </a:lnTo>
                  <a:lnTo>
                    <a:pt x="10" y="95"/>
                  </a:lnTo>
                  <a:lnTo>
                    <a:pt x="18" y="96"/>
                  </a:lnTo>
                  <a:lnTo>
                    <a:pt x="25" y="96"/>
                  </a:lnTo>
                  <a:lnTo>
                    <a:pt x="65" y="83"/>
                  </a:lnTo>
                  <a:lnTo>
                    <a:pt x="69" y="80"/>
                  </a:lnTo>
                  <a:lnTo>
                    <a:pt x="71" y="79"/>
                  </a:lnTo>
                  <a:lnTo>
                    <a:pt x="74" y="77"/>
                  </a:lnTo>
                  <a:lnTo>
                    <a:pt x="77" y="73"/>
                  </a:lnTo>
                  <a:lnTo>
                    <a:pt x="78" y="69"/>
                  </a:lnTo>
                  <a:lnTo>
                    <a:pt x="78" y="65"/>
                  </a:lnTo>
                  <a:lnTo>
                    <a:pt x="78" y="61"/>
                  </a:lnTo>
                  <a:lnTo>
                    <a:pt x="77" y="57"/>
                  </a:lnTo>
                  <a:lnTo>
                    <a:pt x="56" y="10"/>
                  </a:lnTo>
                  <a:lnTo>
                    <a:pt x="52" y="5"/>
                  </a:lnTo>
                  <a:lnTo>
                    <a:pt x="45" y="1"/>
                  </a:lnTo>
                  <a:lnTo>
                    <a:pt x="39" y="0"/>
                  </a:lnTo>
                  <a:lnTo>
                    <a:pt x="3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15" name="Freeform 1178">
              <a:extLst>
                <a:ext uri="{FF2B5EF4-FFF2-40B4-BE49-F238E27FC236}">
                  <a16:creationId xmlns:a16="http://schemas.microsoft.com/office/drawing/2014/main" id="{91E39F69-5846-4D4B-B3D1-D7E9AA39FFA6}"/>
                </a:ext>
              </a:extLst>
            </p:cNvPr>
            <p:cNvSpPr>
              <a:spLocks/>
            </p:cNvSpPr>
            <p:nvPr/>
          </p:nvSpPr>
          <p:spPr bwMode="auto">
            <a:xfrm>
              <a:off x="545" y="2598"/>
              <a:ext cx="8" cy="9"/>
            </a:xfrm>
            <a:custGeom>
              <a:avLst/>
              <a:gdLst>
                <a:gd name="T0" fmla="*/ 0 w 39"/>
                <a:gd name="T1" fmla="*/ 0 h 41"/>
                <a:gd name="T2" fmla="*/ 0 w 39"/>
                <a:gd name="T3" fmla="*/ 0 h 41"/>
                <a:gd name="T4" fmla="*/ 0 w 39"/>
                <a:gd name="T5" fmla="*/ 0 h 41"/>
                <a:gd name="T6" fmla="*/ 0 w 39"/>
                <a:gd name="T7" fmla="*/ 0 h 41"/>
                <a:gd name="T8" fmla="*/ 0 w 39"/>
                <a:gd name="T9" fmla="*/ 0 h 41"/>
                <a:gd name="T10" fmla="*/ 0 w 39"/>
                <a:gd name="T11" fmla="*/ 0 h 41"/>
                <a:gd name="T12" fmla="*/ 0 w 39"/>
                <a:gd name="T13" fmla="*/ 0 h 41"/>
                <a:gd name="T14" fmla="*/ 0 w 39"/>
                <a:gd name="T15" fmla="*/ 0 h 41"/>
                <a:gd name="T16" fmla="*/ 0 w 39"/>
                <a:gd name="T17" fmla="*/ 0 h 41"/>
                <a:gd name="T18" fmla="*/ 0 w 39"/>
                <a:gd name="T19" fmla="*/ 0 h 41"/>
                <a:gd name="T20" fmla="*/ 0 w 39"/>
                <a:gd name="T21" fmla="*/ 0 h 41"/>
                <a:gd name="T22" fmla="*/ 0 w 39"/>
                <a:gd name="T23" fmla="*/ 0 h 41"/>
                <a:gd name="T24" fmla="*/ 0 w 39"/>
                <a:gd name="T25" fmla="*/ 0 h 41"/>
                <a:gd name="T26" fmla="*/ 0 w 39"/>
                <a:gd name="T27" fmla="*/ 0 h 41"/>
                <a:gd name="T28" fmla="*/ 0 w 39"/>
                <a:gd name="T29" fmla="*/ 0 h 41"/>
                <a:gd name="T30" fmla="*/ 0 w 39"/>
                <a:gd name="T31" fmla="*/ 0 h 41"/>
                <a:gd name="T32" fmla="*/ 0 w 39"/>
                <a:gd name="T33" fmla="*/ 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41"/>
                <a:gd name="T53" fmla="*/ 39 w 39"/>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41">
                  <a:moveTo>
                    <a:pt x="39" y="20"/>
                  </a:moveTo>
                  <a:lnTo>
                    <a:pt x="38" y="28"/>
                  </a:lnTo>
                  <a:lnTo>
                    <a:pt x="33" y="34"/>
                  </a:lnTo>
                  <a:lnTo>
                    <a:pt x="26" y="39"/>
                  </a:lnTo>
                  <a:lnTo>
                    <a:pt x="18" y="41"/>
                  </a:lnTo>
                  <a:lnTo>
                    <a:pt x="12" y="39"/>
                  </a:lnTo>
                  <a:lnTo>
                    <a:pt x="5" y="34"/>
                  </a:lnTo>
                  <a:lnTo>
                    <a:pt x="1" y="28"/>
                  </a:lnTo>
                  <a:lnTo>
                    <a:pt x="0" y="20"/>
                  </a:lnTo>
                  <a:lnTo>
                    <a:pt x="1" y="12"/>
                  </a:lnTo>
                  <a:lnTo>
                    <a:pt x="5" y="5"/>
                  </a:lnTo>
                  <a:lnTo>
                    <a:pt x="12" y="1"/>
                  </a:lnTo>
                  <a:lnTo>
                    <a:pt x="18" y="0"/>
                  </a:lnTo>
                  <a:lnTo>
                    <a:pt x="26" y="1"/>
                  </a:lnTo>
                  <a:lnTo>
                    <a:pt x="33" y="5"/>
                  </a:lnTo>
                  <a:lnTo>
                    <a:pt x="38" y="12"/>
                  </a:lnTo>
                  <a:lnTo>
                    <a:pt x="39"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16" name="Freeform 1179">
              <a:extLst>
                <a:ext uri="{FF2B5EF4-FFF2-40B4-BE49-F238E27FC236}">
                  <a16:creationId xmlns:a16="http://schemas.microsoft.com/office/drawing/2014/main" id="{0FD4D7F4-6A35-41D5-8462-C96912869CF5}"/>
                </a:ext>
              </a:extLst>
            </p:cNvPr>
            <p:cNvSpPr>
              <a:spLocks/>
            </p:cNvSpPr>
            <p:nvPr/>
          </p:nvSpPr>
          <p:spPr bwMode="auto">
            <a:xfrm>
              <a:off x="596" y="2596"/>
              <a:ext cx="9" cy="9"/>
            </a:xfrm>
            <a:custGeom>
              <a:avLst/>
              <a:gdLst>
                <a:gd name="T0" fmla="*/ 0 w 40"/>
                <a:gd name="T1" fmla="*/ 0 h 40"/>
                <a:gd name="T2" fmla="*/ 0 w 40"/>
                <a:gd name="T3" fmla="*/ 0 h 40"/>
                <a:gd name="T4" fmla="*/ 0 w 40"/>
                <a:gd name="T5" fmla="*/ 0 h 40"/>
                <a:gd name="T6" fmla="*/ 0 w 40"/>
                <a:gd name="T7" fmla="*/ 0 h 40"/>
                <a:gd name="T8" fmla="*/ 0 w 40"/>
                <a:gd name="T9" fmla="*/ 0 h 40"/>
                <a:gd name="T10" fmla="*/ 0 w 40"/>
                <a:gd name="T11" fmla="*/ 0 h 40"/>
                <a:gd name="T12" fmla="*/ 0 w 40"/>
                <a:gd name="T13" fmla="*/ 0 h 40"/>
                <a:gd name="T14" fmla="*/ 0 w 40"/>
                <a:gd name="T15" fmla="*/ 0 h 40"/>
                <a:gd name="T16" fmla="*/ 0 w 40"/>
                <a:gd name="T17" fmla="*/ 0 h 40"/>
                <a:gd name="T18" fmla="*/ 0 w 40"/>
                <a:gd name="T19" fmla="*/ 0 h 40"/>
                <a:gd name="T20" fmla="*/ 0 w 40"/>
                <a:gd name="T21" fmla="*/ 0 h 40"/>
                <a:gd name="T22" fmla="*/ 0 w 40"/>
                <a:gd name="T23" fmla="*/ 0 h 40"/>
                <a:gd name="T24" fmla="*/ 0 w 40"/>
                <a:gd name="T25" fmla="*/ 0 h 40"/>
                <a:gd name="T26" fmla="*/ 0 w 40"/>
                <a:gd name="T27" fmla="*/ 0 h 40"/>
                <a:gd name="T28" fmla="*/ 0 w 40"/>
                <a:gd name="T29" fmla="*/ 0 h 40"/>
                <a:gd name="T30" fmla="*/ 0 w 40"/>
                <a:gd name="T31" fmla="*/ 0 h 40"/>
                <a:gd name="T32" fmla="*/ 0 w 40"/>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0"/>
                <a:gd name="T53" fmla="*/ 40 w 40"/>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0">
                  <a:moveTo>
                    <a:pt x="40" y="21"/>
                  </a:moveTo>
                  <a:lnTo>
                    <a:pt x="39" y="29"/>
                  </a:lnTo>
                  <a:lnTo>
                    <a:pt x="35" y="34"/>
                  </a:lnTo>
                  <a:lnTo>
                    <a:pt x="29" y="39"/>
                  </a:lnTo>
                  <a:lnTo>
                    <a:pt x="21" y="40"/>
                  </a:lnTo>
                  <a:lnTo>
                    <a:pt x="13" y="39"/>
                  </a:lnTo>
                  <a:lnTo>
                    <a:pt x="7" y="34"/>
                  </a:lnTo>
                  <a:lnTo>
                    <a:pt x="1" y="29"/>
                  </a:lnTo>
                  <a:lnTo>
                    <a:pt x="0" y="21"/>
                  </a:lnTo>
                  <a:lnTo>
                    <a:pt x="1" y="13"/>
                  </a:lnTo>
                  <a:lnTo>
                    <a:pt x="7" y="7"/>
                  </a:lnTo>
                  <a:lnTo>
                    <a:pt x="13" y="1"/>
                  </a:lnTo>
                  <a:lnTo>
                    <a:pt x="21" y="0"/>
                  </a:lnTo>
                  <a:lnTo>
                    <a:pt x="29" y="1"/>
                  </a:lnTo>
                  <a:lnTo>
                    <a:pt x="35" y="7"/>
                  </a:lnTo>
                  <a:lnTo>
                    <a:pt x="39" y="13"/>
                  </a:lnTo>
                  <a:lnTo>
                    <a:pt x="4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17" name="Freeform 1180">
              <a:extLst>
                <a:ext uri="{FF2B5EF4-FFF2-40B4-BE49-F238E27FC236}">
                  <a16:creationId xmlns:a16="http://schemas.microsoft.com/office/drawing/2014/main" id="{5D890806-A6DC-4505-B32F-855229587C6E}"/>
                </a:ext>
              </a:extLst>
            </p:cNvPr>
            <p:cNvSpPr>
              <a:spLocks/>
            </p:cNvSpPr>
            <p:nvPr/>
          </p:nvSpPr>
          <p:spPr bwMode="auto">
            <a:xfrm>
              <a:off x="429" y="2630"/>
              <a:ext cx="86" cy="174"/>
            </a:xfrm>
            <a:custGeom>
              <a:avLst/>
              <a:gdLst>
                <a:gd name="T0" fmla="*/ 0 w 375"/>
                <a:gd name="T1" fmla="*/ 0 h 760"/>
                <a:gd name="T2" fmla="*/ 0 w 375"/>
                <a:gd name="T3" fmla="*/ 0 h 760"/>
                <a:gd name="T4" fmla="*/ 0 w 375"/>
                <a:gd name="T5" fmla="*/ 0 h 760"/>
                <a:gd name="T6" fmla="*/ 0 w 375"/>
                <a:gd name="T7" fmla="*/ 0 h 760"/>
                <a:gd name="T8" fmla="*/ 0 w 375"/>
                <a:gd name="T9" fmla="*/ 0 h 760"/>
                <a:gd name="T10" fmla="*/ 0 w 375"/>
                <a:gd name="T11" fmla="*/ 0 h 760"/>
                <a:gd name="T12" fmla="*/ 0 w 375"/>
                <a:gd name="T13" fmla="*/ 0 h 760"/>
                <a:gd name="T14" fmla="*/ 0 w 375"/>
                <a:gd name="T15" fmla="*/ 0 h 760"/>
                <a:gd name="T16" fmla="*/ 0 w 375"/>
                <a:gd name="T17" fmla="*/ 0 h 760"/>
                <a:gd name="T18" fmla="*/ 0 w 375"/>
                <a:gd name="T19" fmla="*/ 0 h 760"/>
                <a:gd name="T20" fmla="*/ 0 w 375"/>
                <a:gd name="T21" fmla="*/ 0 h 760"/>
                <a:gd name="T22" fmla="*/ 0 w 375"/>
                <a:gd name="T23" fmla="*/ 0 h 760"/>
                <a:gd name="T24" fmla="*/ 0 w 375"/>
                <a:gd name="T25" fmla="*/ 0 h 760"/>
                <a:gd name="T26" fmla="*/ 0 w 375"/>
                <a:gd name="T27" fmla="*/ 0 h 760"/>
                <a:gd name="T28" fmla="*/ 0 w 375"/>
                <a:gd name="T29" fmla="*/ 0 h 760"/>
                <a:gd name="T30" fmla="*/ 0 w 375"/>
                <a:gd name="T31" fmla="*/ 0 h 760"/>
                <a:gd name="T32" fmla="*/ 0 w 375"/>
                <a:gd name="T33" fmla="*/ 0 h 760"/>
                <a:gd name="T34" fmla="*/ 0 w 375"/>
                <a:gd name="T35" fmla="*/ 0 h 760"/>
                <a:gd name="T36" fmla="*/ 0 w 375"/>
                <a:gd name="T37" fmla="*/ 0 h 760"/>
                <a:gd name="T38" fmla="*/ 0 w 375"/>
                <a:gd name="T39" fmla="*/ 0 h 760"/>
                <a:gd name="T40" fmla="*/ 0 w 375"/>
                <a:gd name="T41" fmla="*/ 0 h 760"/>
                <a:gd name="T42" fmla="*/ 0 w 375"/>
                <a:gd name="T43" fmla="*/ 0 h 760"/>
                <a:gd name="T44" fmla="*/ 0 w 375"/>
                <a:gd name="T45" fmla="*/ 0 h 760"/>
                <a:gd name="T46" fmla="*/ 0 w 375"/>
                <a:gd name="T47" fmla="*/ 0 h 760"/>
                <a:gd name="T48" fmla="*/ 0 w 375"/>
                <a:gd name="T49" fmla="*/ 0 h 760"/>
                <a:gd name="T50" fmla="*/ 0 w 375"/>
                <a:gd name="T51" fmla="*/ 0 h 760"/>
                <a:gd name="T52" fmla="*/ 0 w 375"/>
                <a:gd name="T53" fmla="*/ 0 h 760"/>
                <a:gd name="T54" fmla="*/ 0 w 375"/>
                <a:gd name="T55" fmla="*/ 0 h 760"/>
                <a:gd name="T56" fmla="*/ 0 w 375"/>
                <a:gd name="T57" fmla="*/ 0 h 760"/>
                <a:gd name="T58" fmla="*/ 0 w 375"/>
                <a:gd name="T59" fmla="*/ 0 h 760"/>
                <a:gd name="T60" fmla="*/ 0 w 375"/>
                <a:gd name="T61" fmla="*/ 0 h 760"/>
                <a:gd name="T62" fmla="*/ 0 w 375"/>
                <a:gd name="T63" fmla="*/ 0 h 760"/>
                <a:gd name="T64" fmla="*/ 0 w 375"/>
                <a:gd name="T65" fmla="*/ 0 h 760"/>
                <a:gd name="T66" fmla="*/ 0 w 375"/>
                <a:gd name="T67" fmla="*/ 0 h 7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75"/>
                <a:gd name="T103" fmla="*/ 0 h 760"/>
                <a:gd name="T104" fmla="*/ 375 w 375"/>
                <a:gd name="T105" fmla="*/ 760 h 7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75" h="760">
                  <a:moveTo>
                    <a:pt x="185" y="17"/>
                  </a:moveTo>
                  <a:lnTo>
                    <a:pt x="182" y="18"/>
                  </a:lnTo>
                  <a:lnTo>
                    <a:pt x="180" y="19"/>
                  </a:lnTo>
                  <a:lnTo>
                    <a:pt x="125" y="92"/>
                  </a:lnTo>
                  <a:lnTo>
                    <a:pt x="82" y="189"/>
                  </a:lnTo>
                  <a:lnTo>
                    <a:pt x="51" y="299"/>
                  </a:lnTo>
                  <a:lnTo>
                    <a:pt x="28" y="414"/>
                  </a:lnTo>
                  <a:lnTo>
                    <a:pt x="13" y="522"/>
                  </a:lnTo>
                  <a:lnTo>
                    <a:pt x="5" y="613"/>
                  </a:lnTo>
                  <a:lnTo>
                    <a:pt x="2" y="678"/>
                  </a:lnTo>
                  <a:lnTo>
                    <a:pt x="0" y="708"/>
                  </a:lnTo>
                  <a:lnTo>
                    <a:pt x="0" y="719"/>
                  </a:lnTo>
                  <a:lnTo>
                    <a:pt x="12" y="726"/>
                  </a:lnTo>
                  <a:lnTo>
                    <a:pt x="43" y="739"/>
                  </a:lnTo>
                  <a:lnTo>
                    <a:pt x="72" y="748"/>
                  </a:lnTo>
                  <a:lnTo>
                    <a:pt x="98" y="754"/>
                  </a:lnTo>
                  <a:lnTo>
                    <a:pt x="121" y="758"/>
                  </a:lnTo>
                  <a:lnTo>
                    <a:pt x="143" y="760"/>
                  </a:lnTo>
                  <a:lnTo>
                    <a:pt x="164" y="758"/>
                  </a:lnTo>
                  <a:lnTo>
                    <a:pt x="181" y="756"/>
                  </a:lnTo>
                  <a:lnTo>
                    <a:pt x="198" y="750"/>
                  </a:lnTo>
                  <a:lnTo>
                    <a:pt x="211" y="747"/>
                  </a:lnTo>
                  <a:lnTo>
                    <a:pt x="223" y="740"/>
                  </a:lnTo>
                  <a:lnTo>
                    <a:pt x="233" y="734"/>
                  </a:lnTo>
                  <a:lnTo>
                    <a:pt x="242" y="728"/>
                  </a:lnTo>
                  <a:lnTo>
                    <a:pt x="249" y="723"/>
                  </a:lnTo>
                  <a:lnTo>
                    <a:pt x="253" y="719"/>
                  </a:lnTo>
                  <a:lnTo>
                    <a:pt x="257" y="715"/>
                  </a:lnTo>
                  <a:lnTo>
                    <a:pt x="258" y="714"/>
                  </a:lnTo>
                  <a:lnTo>
                    <a:pt x="263" y="706"/>
                  </a:lnTo>
                  <a:lnTo>
                    <a:pt x="262" y="698"/>
                  </a:lnTo>
                  <a:lnTo>
                    <a:pt x="253" y="618"/>
                  </a:lnTo>
                  <a:lnTo>
                    <a:pt x="251" y="554"/>
                  </a:lnTo>
                  <a:lnTo>
                    <a:pt x="255" y="505"/>
                  </a:lnTo>
                  <a:lnTo>
                    <a:pt x="262" y="467"/>
                  </a:lnTo>
                  <a:lnTo>
                    <a:pt x="271" y="442"/>
                  </a:lnTo>
                  <a:lnTo>
                    <a:pt x="280" y="425"/>
                  </a:lnTo>
                  <a:lnTo>
                    <a:pt x="287" y="417"/>
                  </a:lnTo>
                  <a:lnTo>
                    <a:pt x="289" y="415"/>
                  </a:lnTo>
                  <a:lnTo>
                    <a:pt x="310" y="399"/>
                  </a:lnTo>
                  <a:lnTo>
                    <a:pt x="327" y="380"/>
                  </a:lnTo>
                  <a:lnTo>
                    <a:pt x="343" y="359"/>
                  </a:lnTo>
                  <a:lnTo>
                    <a:pt x="353" y="338"/>
                  </a:lnTo>
                  <a:lnTo>
                    <a:pt x="362" y="319"/>
                  </a:lnTo>
                  <a:lnTo>
                    <a:pt x="369" y="302"/>
                  </a:lnTo>
                  <a:lnTo>
                    <a:pt x="372" y="290"/>
                  </a:lnTo>
                  <a:lnTo>
                    <a:pt x="374" y="285"/>
                  </a:lnTo>
                  <a:lnTo>
                    <a:pt x="375" y="281"/>
                  </a:lnTo>
                  <a:lnTo>
                    <a:pt x="374" y="277"/>
                  </a:lnTo>
                  <a:lnTo>
                    <a:pt x="372" y="268"/>
                  </a:lnTo>
                  <a:lnTo>
                    <a:pt x="367" y="248"/>
                  </a:lnTo>
                  <a:lnTo>
                    <a:pt x="362" y="220"/>
                  </a:lnTo>
                  <a:lnTo>
                    <a:pt x="354" y="185"/>
                  </a:lnTo>
                  <a:lnTo>
                    <a:pt x="345" y="148"/>
                  </a:lnTo>
                  <a:lnTo>
                    <a:pt x="337" y="112"/>
                  </a:lnTo>
                  <a:lnTo>
                    <a:pt x="328" y="78"/>
                  </a:lnTo>
                  <a:lnTo>
                    <a:pt x="319" y="49"/>
                  </a:lnTo>
                  <a:lnTo>
                    <a:pt x="313" y="35"/>
                  </a:lnTo>
                  <a:lnTo>
                    <a:pt x="305" y="23"/>
                  </a:lnTo>
                  <a:lnTo>
                    <a:pt x="294" y="13"/>
                  </a:lnTo>
                  <a:lnTo>
                    <a:pt x="281" y="6"/>
                  </a:lnTo>
                  <a:lnTo>
                    <a:pt x="266" y="3"/>
                  </a:lnTo>
                  <a:lnTo>
                    <a:pt x="250" y="0"/>
                  </a:lnTo>
                  <a:lnTo>
                    <a:pt x="234" y="1"/>
                  </a:lnTo>
                  <a:lnTo>
                    <a:pt x="220" y="4"/>
                  </a:lnTo>
                  <a:lnTo>
                    <a:pt x="207" y="8"/>
                  </a:lnTo>
                  <a:lnTo>
                    <a:pt x="197" y="12"/>
                  </a:lnTo>
                  <a:lnTo>
                    <a:pt x="189" y="16"/>
                  </a:lnTo>
                  <a:lnTo>
                    <a:pt x="185"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18" name="Freeform 1181">
              <a:extLst>
                <a:ext uri="{FF2B5EF4-FFF2-40B4-BE49-F238E27FC236}">
                  <a16:creationId xmlns:a16="http://schemas.microsoft.com/office/drawing/2014/main" id="{2EB49042-0842-4307-B0D3-5EA7B8B06920}"/>
                </a:ext>
              </a:extLst>
            </p:cNvPr>
            <p:cNvSpPr>
              <a:spLocks/>
            </p:cNvSpPr>
            <p:nvPr/>
          </p:nvSpPr>
          <p:spPr bwMode="auto">
            <a:xfrm>
              <a:off x="438" y="2639"/>
              <a:ext cx="67" cy="156"/>
            </a:xfrm>
            <a:custGeom>
              <a:avLst/>
              <a:gdLst>
                <a:gd name="T0" fmla="*/ 0 w 292"/>
                <a:gd name="T1" fmla="*/ 0 h 679"/>
                <a:gd name="T2" fmla="*/ 0 w 292"/>
                <a:gd name="T3" fmla="*/ 0 h 679"/>
                <a:gd name="T4" fmla="*/ 0 w 292"/>
                <a:gd name="T5" fmla="*/ 0 h 679"/>
                <a:gd name="T6" fmla="*/ 0 w 292"/>
                <a:gd name="T7" fmla="*/ 0 h 679"/>
                <a:gd name="T8" fmla="*/ 0 w 292"/>
                <a:gd name="T9" fmla="*/ 0 h 679"/>
                <a:gd name="T10" fmla="*/ 0 w 292"/>
                <a:gd name="T11" fmla="*/ 0 h 679"/>
                <a:gd name="T12" fmla="*/ 0 w 292"/>
                <a:gd name="T13" fmla="*/ 0 h 679"/>
                <a:gd name="T14" fmla="*/ 0 w 292"/>
                <a:gd name="T15" fmla="*/ 0 h 679"/>
                <a:gd name="T16" fmla="*/ 0 w 292"/>
                <a:gd name="T17" fmla="*/ 0 h 679"/>
                <a:gd name="T18" fmla="*/ 0 w 292"/>
                <a:gd name="T19" fmla="*/ 0 h 679"/>
                <a:gd name="T20" fmla="*/ 0 w 292"/>
                <a:gd name="T21" fmla="*/ 0 h 679"/>
                <a:gd name="T22" fmla="*/ 0 w 292"/>
                <a:gd name="T23" fmla="*/ 0 h 679"/>
                <a:gd name="T24" fmla="*/ 0 w 292"/>
                <a:gd name="T25" fmla="*/ 0 h 679"/>
                <a:gd name="T26" fmla="*/ 0 w 292"/>
                <a:gd name="T27" fmla="*/ 0 h 679"/>
                <a:gd name="T28" fmla="*/ 0 w 292"/>
                <a:gd name="T29" fmla="*/ 0 h 679"/>
                <a:gd name="T30" fmla="*/ 0 w 292"/>
                <a:gd name="T31" fmla="*/ 0 h 679"/>
                <a:gd name="T32" fmla="*/ 0 w 292"/>
                <a:gd name="T33" fmla="*/ 0 h 679"/>
                <a:gd name="T34" fmla="*/ 0 w 292"/>
                <a:gd name="T35" fmla="*/ 0 h 679"/>
                <a:gd name="T36" fmla="*/ 0 w 292"/>
                <a:gd name="T37" fmla="*/ 0 h 679"/>
                <a:gd name="T38" fmla="*/ 0 w 292"/>
                <a:gd name="T39" fmla="*/ 0 h 679"/>
                <a:gd name="T40" fmla="*/ 0 w 292"/>
                <a:gd name="T41" fmla="*/ 0 h 679"/>
                <a:gd name="T42" fmla="*/ 0 w 292"/>
                <a:gd name="T43" fmla="*/ 0 h 679"/>
                <a:gd name="T44" fmla="*/ 0 w 292"/>
                <a:gd name="T45" fmla="*/ 0 h 679"/>
                <a:gd name="T46" fmla="*/ 0 w 292"/>
                <a:gd name="T47" fmla="*/ 0 h 679"/>
                <a:gd name="T48" fmla="*/ 0 w 292"/>
                <a:gd name="T49" fmla="*/ 0 h 679"/>
                <a:gd name="T50" fmla="*/ 0 w 292"/>
                <a:gd name="T51" fmla="*/ 0 h 679"/>
                <a:gd name="T52" fmla="*/ 0 w 292"/>
                <a:gd name="T53" fmla="*/ 0 h 679"/>
                <a:gd name="T54" fmla="*/ 0 w 292"/>
                <a:gd name="T55" fmla="*/ 0 h 679"/>
                <a:gd name="T56" fmla="*/ 0 w 292"/>
                <a:gd name="T57" fmla="*/ 0 h 679"/>
                <a:gd name="T58" fmla="*/ 0 w 292"/>
                <a:gd name="T59" fmla="*/ 0 h 679"/>
                <a:gd name="T60" fmla="*/ 0 w 292"/>
                <a:gd name="T61" fmla="*/ 0 h 679"/>
                <a:gd name="T62" fmla="*/ 0 w 292"/>
                <a:gd name="T63" fmla="*/ 0 h 679"/>
                <a:gd name="T64" fmla="*/ 0 w 292"/>
                <a:gd name="T65" fmla="*/ 0 h 679"/>
                <a:gd name="T66" fmla="*/ 0 w 292"/>
                <a:gd name="T67" fmla="*/ 0 h 679"/>
                <a:gd name="T68" fmla="*/ 0 w 292"/>
                <a:gd name="T69" fmla="*/ 0 h 679"/>
                <a:gd name="T70" fmla="*/ 0 w 292"/>
                <a:gd name="T71" fmla="*/ 0 h 679"/>
                <a:gd name="T72" fmla="*/ 0 w 292"/>
                <a:gd name="T73" fmla="*/ 0 h 679"/>
                <a:gd name="T74" fmla="*/ 0 w 292"/>
                <a:gd name="T75" fmla="*/ 0 h 679"/>
                <a:gd name="T76" fmla="*/ 0 w 292"/>
                <a:gd name="T77" fmla="*/ 0 h 679"/>
                <a:gd name="T78" fmla="*/ 0 w 292"/>
                <a:gd name="T79" fmla="*/ 0 h 679"/>
                <a:gd name="T80" fmla="*/ 0 w 292"/>
                <a:gd name="T81" fmla="*/ 0 h 679"/>
                <a:gd name="T82" fmla="*/ 0 w 292"/>
                <a:gd name="T83" fmla="*/ 0 h 679"/>
                <a:gd name="T84" fmla="*/ 0 w 292"/>
                <a:gd name="T85" fmla="*/ 0 h 679"/>
                <a:gd name="T86" fmla="*/ 0 w 292"/>
                <a:gd name="T87" fmla="*/ 0 h 679"/>
                <a:gd name="T88" fmla="*/ 0 w 292"/>
                <a:gd name="T89" fmla="*/ 0 h 679"/>
                <a:gd name="T90" fmla="*/ 0 w 292"/>
                <a:gd name="T91" fmla="*/ 0 h 679"/>
                <a:gd name="T92" fmla="*/ 0 w 292"/>
                <a:gd name="T93" fmla="*/ 0 h 679"/>
                <a:gd name="T94" fmla="*/ 0 w 292"/>
                <a:gd name="T95" fmla="*/ 0 h 679"/>
                <a:gd name="T96" fmla="*/ 0 w 292"/>
                <a:gd name="T97" fmla="*/ 0 h 679"/>
                <a:gd name="T98" fmla="*/ 0 w 292"/>
                <a:gd name="T99" fmla="*/ 0 h 679"/>
                <a:gd name="T100" fmla="*/ 0 w 292"/>
                <a:gd name="T101" fmla="*/ 0 h 679"/>
                <a:gd name="T102" fmla="*/ 0 w 292"/>
                <a:gd name="T103" fmla="*/ 0 h 679"/>
                <a:gd name="T104" fmla="*/ 0 w 292"/>
                <a:gd name="T105" fmla="*/ 0 h 679"/>
                <a:gd name="T106" fmla="*/ 0 w 292"/>
                <a:gd name="T107" fmla="*/ 0 h 679"/>
                <a:gd name="T108" fmla="*/ 0 w 292"/>
                <a:gd name="T109" fmla="*/ 0 h 679"/>
                <a:gd name="T110" fmla="*/ 0 w 292"/>
                <a:gd name="T111" fmla="*/ 0 h 679"/>
                <a:gd name="T112" fmla="*/ 0 w 292"/>
                <a:gd name="T113" fmla="*/ 0 h 6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2"/>
                <a:gd name="T172" fmla="*/ 0 h 679"/>
                <a:gd name="T173" fmla="*/ 292 w 292"/>
                <a:gd name="T174" fmla="*/ 679 h 6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2" h="679">
                  <a:moveTo>
                    <a:pt x="225" y="3"/>
                  </a:moveTo>
                  <a:lnTo>
                    <a:pt x="229" y="5"/>
                  </a:lnTo>
                  <a:lnTo>
                    <a:pt x="233" y="8"/>
                  </a:lnTo>
                  <a:lnTo>
                    <a:pt x="236" y="15"/>
                  </a:lnTo>
                  <a:lnTo>
                    <a:pt x="240" y="22"/>
                  </a:lnTo>
                  <a:lnTo>
                    <a:pt x="248" y="47"/>
                  </a:lnTo>
                  <a:lnTo>
                    <a:pt x="256" y="77"/>
                  </a:lnTo>
                  <a:lnTo>
                    <a:pt x="264" y="111"/>
                  </a:lnTo>
                  <a:lnTo>
                    <a:pt x="273" y="145"/>
                  </a:lnTo>
                  <a:lnTo>
                    <a:pt x="279" y="176"/>
                  </a:lnTo>
                  <a:lnTo>
                    <a:pt x="286" y="204"/>
                  </a:lnTo>
                  <a:lnTo>
                    <a:pt x="290" y="227"/>
                  </a:lnTo>
                  <a:lnTo>
                    <a:pt x="292" y="240"/>
                  </a:lnTo>
                  <a:lnTo>
                    <a:pt x="290" y="247"/>
                  </a:lnTo>
                  <a:lnTo>
                    <a:pt x="286" y="259"/>
                  </a:lnTo>
                  <a:lnTo>
                    <a:pt x="281" y="272"/>
                  </a:lnTo>
                  <a:lnTo>
                    <a:pt x="274" y="288"/>
                  </a:lnTo>
                  <a:lnTo>
                    <a:pt x="265" y="302"/>
                  </a:lnTo>
                  <a:lnTo>
                    <a:pt x="253" y="318"/>
                  </a:lnTo>
                  <a:lnTo>
                    <a:pt x="242" y="331"/>
                  </a:lnTo>
                  <a:lnTo>
                    <a:pt x="227" y="341"/>
                  </a:lnTo>
                  <a:lnTo>
                    <a:pt x="223" y="344"/>
                  </a:lnTo>
                  <a:lnTo>
                    <a:pt x="216" y="351"/>
                  </a:lnTo>
                  <a:lnTo>
                    <a:pt x="207" y="363"/>
                  </a:lnTo>
                  <a:lnTo>
                    <a:pt x="196" y="380"/>
                  </a:lnTo>
                  <a:lnTo>
                    <a:pt x="187" y="405"/>
                  </a:lnTo>
                  <a:lnTo>
                    <a:pt x="178" y="437"/>
                  </a:lnTo>
                  <a:lnTo>
                    <a:pt x="173" y="479"/>
                  </a:lnTo>
                  <a:lnTo>
                    <a:pt x="170" y="530"/>
                  </a:lnTo>
                  <a:lnTo>
                    <a:pt x="171" y="557"/>
                  </a:lnTo>
                  <a:lnTo>
                    <a:pt x="173" y="587"/>
                  </a:lnTo>
                  <a:lnTo>
                    <a:pt x="177" y="619"/>
                  </a:lnTo>
                  <a:lnTo>
                    <a:pt x="180" y="655"/>
                  </a:lnTo>
                  <a:lnTo>
                    <a:pt x="173" y="661"/>
                  </a:lnTo>
                  <a:lnTo>
                    <a:pt x="161" y="668"/>
                  </a:lnTo>
                  <a:lnTo>
                    <a:pt x="145" y="674"/>
                  </a:lnTo>
                  <a:lnTo>
                    <a:pt x="126" y="678"/>
                  </a:lnTo>
                  <a:lnTo>
                    <a:pt x="101" y="679"/>
                  </a:lnTo>
                  <a:lnTo>
                    <a:pt x="72" y="677"/>
                  </a:lnTo>
                  <a:lnTo>
                    <a:pt x="39" y="669"/>
                  </a:lnTo>
                  <a:lnTo>
                    <a:pt x="0" y="655"/>
                  </a:lnTo>
                  <a:lnTo>
                    <a:pt x="2" y="609"/>
                  </a:lnTo>
                  <a:lnTo>
                    <a:pt x="7" y="539"/>
                  </a:lnTo>
                  <a:lnTo>
                    <a:pt x="17" y="450"/>
                  </a:lnTo>
                  <a:lnTo>
                    <a:pt x="32" y="353"/>
                  </a:lnTo>
                  <a:lnTo>
                    <a:pt x="53" y="251"/>
                  </a:lnTo>
                  <a:lnTo>
                    <a:pt x="82" y="156"/>
                  </a:lnTo>
                  <a:lnTo>
                    <a:pt x="118" y="73"/>
                  </a:lnTo>
                  <a:lnTo>
                    <a:pt x="165" y="11"/>
                  </a:lnTo>
                  <a:lnTo>
                    <a:pt x="170" y="8"/>
                  </a:lnTo>
                  <a:lnTo>
                    <a:pt x="177" y="7"/>
                  </a:lnTo>
                  <a:lnTo>
                    <a:pt x="184" y="4"/>
                  </a:lnTo>
                  <a:lnTo>
                    <a:pt x="192" y="2"/>
                  </a:lnTo>
                  <a:lnTo>
                    <a:pt x="201" y="0"/>
                  </a:lnTo>
                  <a:lnTo>
                    <a:pt x="209" y="0"/>
                  </a:lnTo>
                  <a:lnTo>
                    <a:pt x="217" y="0"/>
                  </a:lnTo>
                  <a:lnTo>
                    <a:pt x="225" y="3"/>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19" name="Freeform 1182">
              <a:extLst>
                <a:ext uri="{FF2B5EF4-FFF2-40B4-BE49-F238E27FC236}">
                  <a16:creationId xmlns:a16="http://schemas.microsoft.com/office/drawing/2014/main" id="{292E7C22-255B-446B-ADE5-1A14C9F7C789}"/>
                </a:ext>
              </a:extLst>
            </p:cNvPr>
            <p:cNvSpPr>
              <a:spLocks/>
            </p:cNvSpPr>
            <p:nvPr/>
          </p:nvSpPr>
          <p:spPr bwMode="auto">
            <a:xfrm>
              <a:off x="480" y="2612"/>
              <a:ext cx="18" cy="24"/>
            </a:xfrm>
            <a:custGeom>
              <a:avLst/>
              <a:gdLst>
                <a:gd name="T0" fmla="*/ 0 w 82"/>
                <a:gd name="T1" fmla="*/ 0 h 107"/>
                <a:gd name="T2" fmla="*/ 0 w 82"/>
                <a:gd name="T3" fmla="*/ 0 h 107"/>
                <a:gd name="T4" fmla="*/ 0 w 82"/>
                <a:gd name="T5" fmla="*/ 0 h 107"/>
                <a:gd name="T6" fmla="*/ 0 w 82"/>
                <a:gd name="T7" fmla="*/ 0 h 107"/>
                <a:gd name="T8" fmla="*/ 0 w 82"/>
                <a:gd name="T9" fmla="*/ 0 h 107"/>
                <a:gd name="T10" fmla="*/ 0 w 82"/>
                <a:gd name="T11" fmla="*/ 0 h 107"/>
                <a:gd name="T12" fmla="*/ 0 w 82"/>
                <a:gd name="T13" fmla="*/ 0 h 107"/>
                <a:gd name="T14" fmla="*/ 0 w 82"/>
                <a:gd name="T15" fmla="*/ 0 h 107"/>
                <a:gd name="T16" fmla="*/ 0 w 82"/>
                <a:gd name="T17" fmla="*/ 0 h 107"/>
                <a:gd name="T18" fmla="*/ 0 w 82"/>
                <a:gd name="T19" fmla="*/ 0 h 107"/>
                <a:gd name="T20" fmla="*/ 0 w 82"/>
                <a:gd name="T21" fmla="*/ 0 h 107"/>
                <a:gd name="T22" fmla="*/ 0 w 82"/>
                <a:gd name="T23" fmla="*/ 0 h 107"/>
                <a:gd name="T24" fmla="*/ 0 w 82"/>
                <a:gd name="T25" fmla="*/ 0 h 107"/>
                <a:gd name="T26" fmla="*/ 0 w 82"/>
                <a:gd name="T27" fmla="*/ 0 h 107"/>
                <a:gd name="T28" fmla="*/ 0 w 82"/>
                <a:gd name="T29" fmla="*/ 0 h 107"/>
                <a:gd name="T30" fmla="*/ 0 w 82"/>
                <a:gd name="T31" fmla="*/ 0 h 107"/>
                <a:gd name="T32" fmla="*/ 0 w 82"/>
                <a:gd name="T33" fmla="*/ 0 h 107"/>
                <a:gd name="T34" fmla="*/ 0 w 82"/>
                <a:gd name="T35" fmla="*/ 0 h 107"/>
                <a:gd name="T36" fmla="*/ 0 w 82"/>
                <a:gd name="T37" fmla="*/ 0 h 10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2"/>
                <a:gd name="T58" fmla="*/ 0 h 107"/>
                <a:gd name="T59" fmla="*/ 82 w 82"/>
                <a:gd name="T60" fmla="*/ 107 h 10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2" h="107">
                  <a:moveTo>
                    <a:pt x="0" y="91"/>
                  </a:moveTo>
                  <a:lnTo>
                    <a:pt x="37" y="107"/>
                  </a:lnTo>
                  <a:lnTo>
                    <a:pt x="42" y="95"/>
                  </a:lnTo>
                  <a:lnTo>
                    <a:pt x="49" y="84"/>
                  </a:lnTo>
                  <a:lnTo>
                    <a:pt x="54" y="72"/>
                  </a:lnTo>
                  <a:lnTo>
                    <a:pt x="60" y="61"/>
                  </a:lnTo>
                  <a:lnTo>
                    <a:pt x="67" y="52"/>
                  </a:lnTo>
                  <a:lnTo>
                    <a:pt x="73" y="43"/>
                  </a:lnTo>
                  <a:lnTo>
                    <a:pt x="79" y="37"/>
                  </a:lnTo>
                  <a:lnTo>
                    <a:pt x="82" y="33"/>
                  </a:lnTo>
                  <a:lnTo>
                    <a:pt x="58" y="0"/>
                  </a:lnTo>
                  <a:lnTo>
                    <a:pt x="49" y="9"/>
                  </a:lnTo>
                  <a:lnTo>
                    <a:pt x="40" y="20"/>
                  </a:lnTo>
                  <a:lnTo>
                    <a:pt x="30" y="34"/>
                  </a:lnTo>
                  <a:lnTo>
                    <a:pt x="23" y="47"/>
                  </a:lnTo>
                  <a:lnTo>
                    <a:pt x="15" y="61"/>
                  </a:lnTo>
                  <a:lnTo>
                    <a:pt x="8" y="74"/>
                  </a:lnTo>
                  <a:lnTo>
                    <a:pt x="3" y="85"/>
                  </a:lnTo>
                  <a:lnTo>
                    <a:pt x="0"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20" name="Freeform 1183">
              <a:extLst>
                <a:ext uri="{FF2B5EF4-FFF2-40B4-BE49-F238E27FC236}">
                  <a16:creationId xmlns:a16="http://schemas.microsoft.com/office/drawing/2014/main" id="{47C97D6E-221C-4796-A06F-E12BB4D1011E}"/>
                </a:ext>
              </a:extLst>
            </p:cNvPr>
            <p:cNvSpPr>
              <a:spLocks/>
            </p:cNvSpPr>
            <p:nvPr/>
          </p:nvSpPr>
          <p:spPr bwMode="auto">
            <a:xfrm>
              <a:off x="586" y="2686"/>
              <a:ext cx="67" cy="65"/>
            </a:xfrm>
            <a:custGeom>
              <a:avLst/>
              <a:gdLst>
                <a:gd name="T0" fmla="*/ 0 w 292"/>
                <a:gd name="T1" fmla="*/ 0 h 284"/>
                <a:gd name="T2" fmla="*/ 0 w 292"/>
                <a:gd name="T3" fmla="*/ 0 h 284"/>
                <a:gd name="T4" fmla="*/ 0 w 292"/>
                <a:gd name="T5" fmla="*/ 0 h 284"/>
                <a:gd name="T6" fmla="*/ 0 w 292"/>
                <a:gd name="T7" fmla="*/ 0 h 284"/>
                <a:gd name="T8" fmla="*/ 0 w 292"/>
                <a:gd name="T9" fmla="*/ 0 h 284"/>
                <a:gd name="T10" fmla="*/ 0 w 292"/>
                <a:gd name="T11" fmla="*/ 0 h 284"/>
                <a:gd name="T12" fmla="*/ 0 w 292"/>
                <a:gd name="T13" fmla="*/ 0 h 284"/>
                <a:gd name="T14" fmla="*/ 0 w 292"/>
                <a:gd name="T15" fmla="*/ 0 h 284"/>
                <a:gd name="T16" fmla="*/ 0 w 292"/>
                <a:gd name="T17" fmla="*/ 0 h 284"/>
                <a:gd name="T18" fmla="*/ 0 w 292"/>
                <a:gd name="T19" fmla="*/ 0 h 284"/>
                <a:gd name="T20" fmla="*/ 0 w 292"/>
                <a:gd name="T21" fmla="*/ 0 h 284"/>
                <a:gd name="T22" fmla="*/ 0 w 292"/>
                <a:gd name="T23" fmla="*/ 0 h 284"/>
                <a:gd name="T24" fmla="*/ 0 w 292"/>
                <a:gd name="T25" fmla="*/ 0 h 284"/>
                <a:gd name="T26" fmla="*/ 0 w 292"/>
                <a:gd name="T27" fmla="*/ 0 h 284"/>
                <a:gd name="T28" fmla="*/ 0 w 292"/>
                <a:gd name="T29" fmla="*/ 0 h 284"/>
                <a:gd name="T30" fmla="*/ 0 w 292"/>
                <a:gd name="T31" fmla="*/ 0 h 284"/>
                <a:gd name="T32" fmla="*/ 0 w 292"/>
                <a:gd name="T33" fmla="*/ 0 h 284"/>
                <a:gd name="T34" fmla="*/ 0 w 292"/>
                <a:gd name="T35" fmla="*/ 0 h 284"/>
                <a:gd name="T36" fmla="*/ 0 w 292"/>
                <a:gd name="T37" fmla="*/ 0 h 2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2"/>
                <a:gd name="T58" fmla="*/ 0 h 284"/>
                <a:gd name="T59" fmla="*/ 292 w 292"/>
                <a:gd name="T60" fmla="*/ 284 h 2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2" h="284">
                  <a:moveTo>
                    <a:pt x="7" y="7"/>
                  </a:moveTo>
                  <a:lnTo>
                    <a:pt x="1" y="15"/>
                  </a:lnTo>
                  <a:lnTo>
                    <a:pt x="0" y="24"/>
                  </a:lnTo>
                  <a:lnTo>
                    <a:pt x="1" y="33"/>
                  </a:lnTo>
                  <a:lnTo>
                    <a:pt x="7" y="41"/>
                  </a:lnTo>
                  <a:lnTo>
                    <a:pt x="251" y="278"/>
                  </a:lnTo>
                  <a:lnTo>
                    <a:pt x="259" y="283"/>
                  </a:lnTo>
                  <a:lnTo>
                    <a:pt x="268" y="284"/>
                  </a:lnTo>
                  <a:lnTo>
                    <a:pt x="277" y="283"/>
                  </a:lnTo>
                  <a:lnTo>
                    <a:pt x="285" y="278"/>
                  </a:lnTo>
                  <a:lnTo>
                    <a:pt x="290" y="270"/>
                  </a:lnTo>
                  <a:lnTo>
                    <a:pt x="292" y="261"/>
                  </a:lnTo>
                  <a:lnTo>
                    <a:pt x="290" y="252"/>
                  </a:lnTo>
                  <a:lnTo>
                    <a:pt x="285" y="244"/>
                  </a:lnTo>
                  <a:lnTo>
                    <a:pt x="40" y="7"/>
                  </a:lnTo>
                  <a:lnTo>
                    <a:pt x="33" y="2"/>
                  </a:lnTo>
                  <a:lnTo>
                    <a:pt x="23" y="0"/>
                  </a:lnTo>
                  <a:lnTo>
                    <a:pt x="14" y="2"/>
                  </a:lnTo>
                  <a:lnTo>
                    <a:pt x="7"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21" name="Freeform 1184">
              <a:extLst>
                <a:ext uri="{FF2B5EF4-FFF2-40B4-BE49-F238E27FC236}">
                  <a16:creationId xmlns:a16="http://schemas.microsoft.com/office/drawing/2014/main" id="{93CF82A6-4B17-48BF-8C8F-41FEB38F4B0B}"/>
                </a:ext>
              </a:extLst>
            </p:cNvPr>
            <p:cNvSpPr>
              <a:spLocks/>
            </p:cNvSpPr>
            <p:nvPr/>
          </p:nvSpPr>
          <p:spPr bwMode="auto">
            <a:xfrm>
              <a:off x="477" y="2675"/>
              <a:ext cx="147" cy="82"/>
            </a:xfrm>
            <a:custGeom>
              <a:avLst/>
              <a:gdLst>
                <a:gd name="T0" fmla="*/ 0 w 640"/>
                <a:gd name="T1" fmla="*/ 0 h 359"/>
                <a:gd name="T2" fmla="*/ 0 w 640"/>
                <a:gd name="T3" fmla="*/ 0 h 359"/>
                <a:gd name="T4" fmla="*/ 0 w 640"/>
                <a:gd name="T5" fmla="*/ 0 h 359"/>
                <a:gd name="T6" fmla="*/ 0 w 640"/>
                <a:gd name="T7" fmla="*/ 0 h 359"/>
                <a:gd name="T8" fmla="*/ 0 w 640"/>
                <a:gd name="T9" fmla="*/ 0 h 359"/>
                <a:gd name="T10" fmla="*/ 0 w 640"/>
                <a:gd name="T11" fmla="*/ 0 h 359"/>
                <a:gd name="T12" fmla="*/ 0 w 640"/>
                <a:gd name="T13" fmla="*/ 0 h 359"/>
                <a:gd name="T14" fmla="*/ 0 w 640"/>
                <a:gd name="T15" fmla="*/ 0 h 359"/>
                <a:gd name="T16" fmla="*/ 0 w 640"/>
                <a:gd name="T17" fmla="*/ 0 h 359"/>
                <a:gd name="T18" fmla="*/ 0 w 640"/>
                <a:gd name="T19" fmla="*/ 0 h 359"/>
                <a:gd name="T20" fmla="*/ 0 w 640"/>
                <a:gd name="T21" fmla="*/ 0 h 359"/>
                <a:gd name="T22" fmla="*/ 0 w 640"/>
                <a:gd name="T23" fmla="*/ 0 h 359"/>
                <a:gd name="T24" fmla="*/ 0 w 640"/>
                <a:gd name="T25" fmla="*/ 0 h 359"/>
                <a:gd name="T26" fmla="*/ 0 w 640"/>
                <a:gd name="T27" fmla="*/ 0 h 359"/>
                <a:gd name="T28" fmla="*/ 0 w 640"/>
                <a:gd name="T29" fmla="*/ 0 h 359"/>
                <a:gd name="T30" fmla="*/ 0 w 640"/>
                <a:gd name="T31" fmla="*/ 0 h 359"/>
                <a:gd name="T32" fmla="*/ 0 w 640"/>
                <a:gd name="T33" fmla="*/ 0 h 359"/>
                <a:gd name="T34" fmla="*/ 0 w 640"/>
                <a:gd name="T35" fmla="*/ 0 h 359"/>
                <a:gd name="T36" fmla="*/ 0 w 640"/>
                <a:gd name="T37" fmla="*/ 0 h 359"/>
                <a:gd name="T38" fmla="*/ 0 w 640"/>
                <a:gd name="T39" fmla="*/ 0 h 359"/>
                <a:gd name="T40" fmla="*/ 0 w 640"/>
                <a:gd name="T41" fmla="*/ 0 h 359"/>
                <a:gd name="T42" fmla="*/ 0 w 640"/>
                <a:gd name="T43" fmla="*/ 0 h 359"/>
                <a:gd name="T44" fmla="*/ 0 w 640"/>
                <a:gd name="T45" fmla="*/ 0 h 359"/>
                <a:gd name="T46" fmla="*/ 0 w 640"/>
                <a:gd name="T47" fmla="*/ 0 h 359"/>
                <a:gd name="T48" fmla="*/ 0 w 640"/>
                <a:gd name="T49" fmla="*/ 0 h 359"/>
                <a:gd name="T50" fmla="*/ 0 w 640"/>
                <a:gd name="T51" fmla="*/ 0 h 359"/>
                <a:gd name="T52" fmla="*/ 0 w 640"/>
                <a:gd name="T53" fmla="*/ 0 h 359"/>
                <a:gd name="T54" fmla="*/ 0 w 640"/>
                <a:gd name="T55" fmla="*/ 0 h 359"/>
                <a:gd name="T56" fmla="*/ 0 w 640"/>
                <a:gd name="T57" fmla="*/ 0 h 359"/>
                <a:gd name="T58" fmla="*/ 0 w 640"/>
                <a:gd name="T59" fmla="*/ 0 h 359"/>
                <a:gd name="T60" fmla="*/ 0 w 640"/>
                <a:gd name="T61" fmla="*/ 0 h 359"/>
                <a:gd name="T62" fmla="*/ 0 w 640"/>
                <a:gd name="T63" fmla="*/ 0 h 359"/>
                <a:gd name="T64" fmla="*/ 0 w 640"/>
                <a:gd name="T65" fmla="*/ 0 h 359"/>
                <a:gd name="T66" fmla="*/ 0 w 640"/>
                <a:gd name="T67" fmla="*/ 0 h 359"/>
                <a:gd name="T68" fmla="*/ 0 w 640"/>
                <a:gd name="T69" fmla="*/ 0 h 359"/>
                <a:gd name="T70" fmla="*/ 0 w 640"/>
                <a:gd name="T71" fmla="*/ 0 h 359"/>
                <a:gd name="T72" fmla="*/ 0 w 640"/>
                <a:gd name="T73" fmla="*/ 0 h 359"/>
                <a:gd name="T74" fmla="*/ 0 w 640"/>
                <a:gd name="T75" fmla="*/ 0 h 359"/>
                <a:gd name="T76" fmla="*/ 0 w 640"/>
                <a:gd name="T77" fmla="*/ 0 h 359"/>
                <a:gd name="T78" fmla="*/ 0 w 640"/>
                <a:gd name="T79" fmla="*/ 0 h 35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40"/>
                <a:gd name="T121" fmla="*/ 0 h 359"/>
                <a:gd name="T122" fmla="*/ 640 w 640"/>
                <a:gd name="T123" fmla="*/ 359 h 35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40" h="359">
                  <a:moveTo>
                    <a:pt x="14" y="1"/>
                  </a:moveTo>
                  <a:lnTo>
                    <a:pt x="8" y="5"/>
                  </a:lnTo>
                  <a:lnTo>
                    <a:pt x="2" y="10"/>
                  </a:lnTo>
                  <a:lnTo>
                    <a:pt x="0" y="18"/>
                  </a:lnTo>
                  <a:lnTo>
                    <a:pt x="0" y="26"/>
                  </a:lnTo>
                  <a:lnTo>
                    <a:pt x="1" y="30"/>
                  </a:lnTo>
                  <a:lnTo>
                    <a:pt x="4" y="36"/>
                  </a:lnTo>
                  <a:lnTo>
                    <a:pt x="8" y="48"/>
                  </a:lnTo>
                  <a:lnTo>
                    <a:pt x="13" y="61"/>
                  </a:lnTo>
                  <a:lnTo>
                    <a:pt x="21" y="78"/>
                  </a:lnTo>
                  <a:lnTo>
                    <a:pt x="30" y="96"/>
                  </a:lnTo>
                  <a:lnTo>
                    <a:pt x="41" y="117"/>
                  </a:lnTo>
                  <a:lnTo>
                    <a:pt x="54" y="138"/>
                  </a:lnTo>
                  <a:lnTo>
                    <a:pt x="69" y="161"/>
                  </a:lnTo>
                  <a:lnTo>
                    <a:pt x="86" y="184"/>
                  </a:lnTo>
                  <a:lnTo>
                    <a:pt x="105" y="208"/>
                  </a:lnTo>
                  <a:lnTo>
                    <a:pt x="126" y="231"/>
                  </a:lnTo>
                  <a:lnTo>
                    <a:pt x="151" y="253"/>
                  </a:lnTo>
                  <a:lnTo>
                    <a:pt x="177" y="275"/>
                  </a:lnTo>
                  <a:lnTo>
                    <a:pt x="205" y="295"/>
                  </a:lnTo>
                  <a:lnTo>
                    <a:pt x="237" y="313"/>
                  </a:lnTo>
                  <a:lnTo>
                    <a:pt x="257" y="324"/>
                  </a:lnTo>
                  <a:lnTo>
                    <a:pt x="280" y="333"/>
                  </a:lnTo>
                  <a:lnTo>
                    <a:pt x="300" y="339"/>
                  </a:lnTo>
                  <a:lnTo>
                    <a:pt x="324" y="346"/>
                  </a:lnTo>
                  <a:lnTo>
                    <a:pt x="346" y="351"/>
                  </a:lnTo>
                  <a:lnTo>
                    <a:pt x="369" y="355"/>
                  </a:lnTo>
                  <a:lnTo>
                    <a:pt x="393" y="357"/>
                  </a:lnTo>
                  <a:lnTo>
                    <a:pt x="418" y="359"/>
                  </a:lnTo>
                  <a:lnTo>
                    <a:pt x="442" y="359"/>
                  </a:lnTo>
                  <a:lnTo>
                    <a:pt x="467" y="357"/>
                  </a:lnTo>
                  <a:lnTo>
                    <a:pt x="493" y="356"/>
                  </a:lnTo>
                  <a:lnTo>
                    <a:pt x="519" y="352"/>
                  </a:lnTo>
                  <a:lnTo>
                    <a:pt x="545" y="347"/>
                  </a:lnTo>
                  <a:lnTo>
                    <a:pt x="572" y="341"/>
                  </a:lnTo>
                  <a:lnTo>
                    <a:pt x="600" y="334"/>
                  </a:lnTo>
                  <a:lnTo>
                    <a:pt x="627" y="325"/>
                  </a:lnTo>
                  <a:lnTo>
                    <a:pt x="634" y="321"/>
                  </a:lnTo>
                  <a:lnTo>
                    <a:pt x="639" y="316"/>
                  </a:lnTo>
                  <a:lnTo>
                    <a:pt x="640" y="308"/>
                  </a:lnTo>
                  <a:lnTo>
                    <a:pt x="640" y="300"/>
                  </a:lnTo>
                  <a:lnTo>
                    <a:pt x="636" y="294"/>
                  </a:lnTo>
                  <a:lnTo>
                    <a:pt x="630" y="288"/>
                  </a:lnTo>
                  <a:lnTo>
                    <a:pt x="623" y="287"/>
                  </a:lnTo>
                  <a:lnTo>
                    <a:pt x="615" y="287"/>
                  </a:lnTo>
                  <a:lnTo>
                    <a:pt x="589" y="295"/>
                  </a:lnTo>
                  <a:lnTo>
                    <a:pt x="565" y="303"/>
                  </a:lnTo>
                  <a:lnTo>
                    <a:pt x="539" y="308"/>
                  </a:lnTo>
                  <a:lnTo>
                    <a:pt x="514" y="313"/>
                  </a:lnTo>
                  <a:lnTo>
                    <a:pt x="490" y="316"/>
                  </a:lnTo>
                  <a:lnTo>
                    <a:pt x="467" y="318"/>
                  </a:lnTo>
                  <a:lnTo>
                    <a:pt x="444" y="320"/>
                  </a:lnTo>
                  <a:lnTo>
                    <a:pt x="420" y="320"/>
                  </a:lnTo>
                  <a:lnTo>
                    <a:pt x="398" y="318"/>
                  </a:lnTo>
                  <a:lnTo>
                    <a:pt x="377" y="316"/>
                  </a:lnTo>
                  <a:lnTo>
                    <a:pt x="355" y="313"/>
                  </a:lnTo>
                  <a:lnTo>
                    <a:pt x="334" y="308"/>
                  </a:lnTo>
                  <a:lnTo>
                    <a:pt x="315" y="303"/>
                  </a:lnTo>
                  <a:lnTo>
                    <a:pt x="294" y="295"/>
                  </a:lnTo>
                  <a:lnTo>
                    <a:pt x="274" y="287"/>
                  </a:lnTo>
                  <a:lnTo>
                    <a:pt x="256" y="278"/>
                  </a:lnTo>
                  <a:lnTo>
                    <a:pt x="228" y="261"/>
                  </a:lnTo>
                  <a:lnTo>
                    <a:pt x="200" y="243"/>
                  </a:lnTo>
                  <a:lnTo>
                    <a:pt x="177" y="223"/>
                  </a:lnTo>
                  <a:lnTo>
                    <a:pt x="155" y="201"/>
                  </a:lnTo>
                  <a:lnTo>
                    <a:pt x="134" y="181"/>
                  </a:lnTo>
                  <a:lnTo>
                    <a:pt x="117" y="158"/>
                  </a:lnTo>
                  <a:lnTo>
                    <a:pt x="101" y="136"/>
                  </a:lnTo>
                  <a:lnTo>
                    <a:pt x="87" y="116"/>
                  </a:lnTo>
                  <a:lnTo>
                    <a:pt x="75" y="95"/>
                  </a:lnTo>
                  <a:lnTo>
                    <a:pt x="65" y="76"/>
                  </a:lnTo>
                  <a:lnTo>
                    <a:pt x="57" y="60"/>
                  </a:lnTo>
                  <a:lnTo>
                    <a:pt x="51" y="44"/>
                  </a:lnTo>
                  <a:lnTo>
                    <a:pt x="45" y="32"/>
                  </a:lnTo>
                  <a:lnTo>
                    <a:pt x="41" y="22"/>
                  </a:lnTo>
                  <a:lnTo>
                    <a:pt x="40" y="17"/>
                  </a:lnTo>
                  <a:lnTo>
                    <a:pt x="39" y="14"/>
                  </a:lnTo>
                  <a:lnTo>
                    <a:pt x="35" y="8"/>
                  </a:lnTo>
                  <a:lnTo>
                    <a:pt x="28" y="2"/>
                  </a:lnTo>
                  <a:lnTo>
                    <a:pt x="22" y="0"/>
                  </a:lnTo>
                  <a:lnTo>
                    <a:pt x="1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22" name="Freeform 1185">
              <a:extLst>
                <a:ext uri="{FF2B5EF4-FFF2-40B4-BE49-F238E27FC236}">
                  <a16:creationId xmlns:a16="http://schemas.microsoft.com/office/drawing/2014/main" id="{08D7641C-B525-442D-ADF3-86037F578D99}"/>
                </a:ext>
              </a:extLst>
            </p:cNvPr>
            <p:cNvSpPr>
              <a:spLocks/>
            </p:cNvSpPr>
            <p:nvPr/>
          </p:nvSpPr>
          <p:spPr bwMode="auto">
            <a:xfrm>
              <a:off x="608" y="2720"/>
              <a:ext cx="44" cy="37"/>
            </a:xfrm>
            <a:custGeom>
              <a:avLst/>
              <a:gdLst>
                <a:gd name="T0" fmla="*/ 0 w 194"/>
                <a:gd name="T1" fmla="*/ 0 h 165"/>
                <a:gd name="T2" fmla="*/ 0 w 194"/>
                <a:gd name="T3" fmla="*/ 0 h 165"/>
                <a:gd name="T4" fmla="*/ 0 w 194"/>
                <a:gd name="T5" fmla="*/ 0 h 165"/>
                <a:gd name="T6" fmla="*/ 0 w 194"/>
                <a:gd name="T7" fmla="*/ 0 h 165"/>
                <a:gd name="T8" fmla="*/ 0 w 194"/>
                <a:gd name="T9" fmla="*/ 0 h 165"/>
                <a:gd name="T10" fmla="*/ 0 w 194"/>
                <a:gd name="T11" fmla="*/ 0 h 165"/>
                <a:gd name="T12" fmla="*/ 0 w 194"/>
                <a:gd name="T13" fmla="*/ 0 h 165"/>
                <a:gd name="T14" fmla="*/ 0 w 194"/>
                <a:gd name="T15" fmla="*/ 0 h 165"/>
                <a:gd name="T16" fmla="*/ 0 w 194"/>
                <a:gd name="T17" fmla="*/ 0 h 165"/>
                <a:gd name="T18" fmla="*/ 0 w 194"/>
                <a:gd name="T19" fmla="*/ 0 h 165"/>
                <a:gd name="T20" fmla="*/ 0 w 194"/>
                <a:gd name="T21" fmla="*/ 0 h 165"/>
                <a:gd name="T22" fmla="*/ 0 w 194"/>
                <a:gd name="T23" fmla="*/ 0 h 165"/>
                <a:gd name="T24" fmla="*/ 0 w 194"/>
                <a:gd name="T25" fmla="*/ 0 h 165"/>
                <a:gd name="T26" fmla="*/ 0 w 194"/>
                <a:gd name="T27" fmla="*/ 0 h 165"/>
                <a:gd name="T28" fmla="*/ 0 w 194"/>
                <a:gd name="T29" fmla="*/ 0 h 165"/>
                <a:gd name="T30" fmla="*/ 0 w 194"/>
                <a:gd name="T31" fmla="*/ 0 h 165"/>
                <a:gd name="T32" fmla="*/ 0 w 194"/>
                <a:gd name="T33" fmla="*/ 0 h 165"/>
                <a:gd name="T34" fmla="*/ 0 w 194"/>
                <a:gd name="T35" fmla="*/ 0 h 165"/>
                <a:gd name="T36" fmla="*/ 0 w 194"/>
                <a:gd name="T37" fmla="*/ 0 h 165"/>
                <a:gd name="T38" fmla="*/ 0 w 194"/>
                <a:gd name="T39" fmla="*/ 0 h 165"/>
                <a:gd name="T40" fmla="*/ 0 w 194"/>
                <a:gd name="T41" fmla="*/ 0 h 165"/>
                <a:gd name="T42" fmla="*/ 0 w 194"/>
                <a:gd name="T43" fmla="*/ 0 h 165"/>
                <a:gd name="T44" fmla="*/ 0 w 194"/>
                <a:gd name="T45" fmla="*/ 0 h 165"/>
                <a:gd name="T46" fmla="*/ 0 w 194"/>
                <a:gd name="T47" fmla="*/ 0 h 165"/>
                <a:gd name="T48" fmla="*/ 0 w 194"/>
                <a:gd name="T49" fmla="*/ 0 h 165"/>
                <a:gd name="T50" fmla="*/ 0 w 194"/>
                <a:gd name="T51" fmla="*/ 0 h 165"/>
                <a:gd name="T52" fmla="*/ 0 w 194"/>
                <a:gd name="T53" fmla="*/ 0 h 165"/>
                <a:gd name="T54" fmla="*/ 0 w 194"/>
                <a:gd name="T55" fmla="*/ 0 h 165"/>
                <a:gd name="T56" fmla="*/ 0 w 194"/>
                <a:gd name="T57" fmla="*/ 0 h 165"/>
                <a:gd name="T58" fmla="*/ 0 w 194"/>
                <a:gd name="T59" fmla="*/ 0 h 165"/>
                <a:gd name="T60" fmla="*/ 0 w 194"/>
                <a:gd name="T61" fmla="*/ 0 h 165"/>
                <a:gd name="T62" fmla="*/ 0 w 194"/>
                <a:gd name="T63" fmla="*/ 0 h 165"/>
                <a:gd name="T64" fmla="*/ 0 w 194"/>
                <a:gd name="T65" fmla="*/ 0 h 165"/>
                <a:gd name="T66" fmla="*/ 0 w 194"/>
                <a:gd name="T67" fmla="*/ 0 h 165"/>
                <a:gd name="T68" fmla="*/ 0 w 194"/>
                <a:gd name="T69" fmla="*/ 0 h 165"/>
                <a:gd name="T70" fmla="*/ 0 w 194"/>
                <a:gd name="T71" fmla="*/ 0 h 165"/>
                <a:gd name="T72" fmla="*/ 0 w 194"/>
                <a:gd name="T73" fmla="*/ 0 h 165"/>
                <a:gd name="T74" fmla="*/ 0 w 194"/>
                <a:gd name="T75" fmla="*/ 0 h 165"/>
                <a:gd name="T76" fmla="*/ 0 w 194"/>
                <a:gd name="T77" fmla="*/ 0 h 165"/>
                <a:gd name="T78" fmla="*/ 0 w 194"/>
                <a:gd name="T79" fmla="*/ 0 h 165"/>
                <a:gd name="T80" fmla="*/ 0 w 194"/>
                <a:gd name="T81" fmla="*/ 0 h 165"/>
                <a:gd name="T82" fmla="*/ 0 w 194"/>
                <a:gd name="T83" fmla="*/ 0 h 165"/>
                <a:gd name="T84" fmla="*/ 0 w 194"/>
                <a:gd name="T85" fmla="*/ 0 h 165"/>
                <a:gd name="T86" fmla="*/ 0 w 194"/>
                <a:gd name="T87" fmla="*/ 0 h 165"/>
                <a:gd name="T88" fmla="*/ 0 w 194"/>
                <a:gd name="T89" fmla="*/ 0 h 165"/>
                <a:gd name="T90" fmla="*/ 0 w 194"/>
                <a:gd name="T91" fmla="*/ 0 h 165"/>
                <a:gd name="T92" fmla="*/ 0 w 194"/>
                <a:gd name="T93" fmla="*/ 0 h 165"/>
                <a:gd name="T94" fmla="*/ 0 w 194"/>
                <a:gd name="T95" fmla="*/ 0 h 165"/>
                <a:gd name="T96" fmla="*/ 0 w 194"/>
                <a:gd name="T97" fmla="*/ 0 h 165"/>
                <a:gd name="T98" fmla="*/ 0 w 194"/>
                <a:gd name="T99" fmla="*/ 0 h 165"/>
                <a:gd name="T100" fmla="*/ 0 w 194"/>
                <a:gd name="T101" fmla="*/ 0 h 165"/>
                <a:gd name="T102" fmla="*/ 0 w 194"/>
                <a:gd name="T103" fmla="*/ 0 h 165"/>
                <a:gd name="T104" fmla="*/ 0 w 194"/>
                <a:gd name="T105" fmla="*/ 0 h 165"/>
                <a:gd name="T106" fmla="*/ 0 w 194"/>
                <a:gd name="T107" fmla="*/ 0 h 165"/>
                <a:gd name="T108" fmla="*/ 0 w 194"/>
                <a:gd name="T109" fmla="*/ 0 h 165"/>
                <a:gd name="T110" fmla="*/ 0 w 194"/>
                <a:gd name="T111" fmla="*/ 0 h 165"/>
                <a:gd name="T112" fmla="*/ 0 w 194"/>
                <a:gd name="T113" fmla="*/ 0 h 165"/>
                <a:gd name="T114" fmla="*/ 0 w 194"/>
                <a:gd name="T115" fmla="*/ 0 h 165"/>
                <a:gd name="T116" fmla="*/ 0 w 194"/>
                <a:gd name="T117" fmla="*/ 0 h 165"/>
                <a:gd name="T118" fmla="*/ 0 w 194"/>
                <a:gd name="T119" fmla="*/ 0 h 165"/>
                <a:gd name="T120" fmla="*/ 0 w 194"/>
                <a:gd name="T121" fmla="*/ 0 h 1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94"/>
                <a:gd name="T184" fmla="*/ 0 h 165"/>
                <a:gd name="T185" fmla="*/ 194 w 194"/>
                <a:gd name="T186" fmla="*/ 165 h 16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94" h="165">
                  <a:moveTo>
                    <a:pt x="86" y="5"/>
                  </a:moveTo>
                  <a:lnTo>
                    <a:pt x="72" y="8"/>
                  </a:lnTo>
                  <a:lnTo>
                    <a:pt x="59" y="12"/>
                  </a:lnTo>
                  <a:lnTo>
                    <a:pt x="47" y="17"/>
                  </a:lnTo>
                  <a:lnTo>
                    <a:pt x="37" y="22"/>
                  </a:lnTo>
                  <a:lnTo>
                    <a:pt x="27" y="29"/>
                  </a:lnTo>
                  <a:lnTo>
                    <a:pt x="20" y="37"/>
                  </a:lnTo>
                  <a:lnTo>
                    <a:pt x="13" y="44"/>
                  </a:lnTo>
                  <a:lnTo>
                    <a:pt x="8" y="53"/>
                  </a:lnTo>
                  <a:lnTo>
                    <a:pt x="4" y="63"/>
                  </a:lnTo>
                  <a:lnTo>
                    <a:pt x="3" y="70"/>
                  </a:lnTo>
                  <a:lnTo>
                    <a:pt x="0" y="79"/>
                  </a:lnTo>
                  <a:lnTo>
                    <a:pt x="0" y="87"/>
                  </a:lnTo>
                  <a:lnTo>
                    <a:pt x="1" y="106"/>
                  </a:lnTo>
                  <a:lnTo>
                    <a:pt x="7" y="121"/>
                  </a:lnTo>
                  <a:lnTo>
                    <a:pt x="10" y="133"/>
                  </a:lnTo>
                  <a:lnTo>
                    <a:pt x="14" y="138"/>
                  </a:lnTo>
                  <a:lnTo>
                    <a:pt x="14" y="139"/>
                  </a:lnTo>
                  <a:lnTo>
                    <a:pt x="16" y="139"/>
                  </a:lnTo>
                  <a:lnTo>
                    <a:pt x="16" y="141"/>
                  </a:lnTo>
                  <a:lnTo>
                    <a:pt x="16" y="142"/>
                  </a:lnTo>
                  <a:lnTo>
                    <a:pt x="31" y="155"/>
                  </a:lnTo>
                  <a:lnTo>
                    <a:pt x="48" y="161"/>
                  </a:lnTo>
                  <a:lnTo>
                    <a:pt x="68" y="165"/>
                  </a:lnTo>
                  <a:lnTo>
                    <a:pt x="89" y="165"/>
                  </a:lnTo>
                  <a:lnTo>
                    <a:pt x="107" y="163"/>
                  </a:lnTo>
                  <a:lnTo>
                    <a:pt x="124" y="160"/>
                  </a:lnTo>
                  <a:lnTo>
                    <a:pt x="137" y="156"/>
                  </a:lnTo>
                  <a:lnTo>
                    <a:pt x="145" y="154"/>
                  </a:lnTo>
                  <a:lnTo>
                    <a:pt x="147" y="154"/>
                  </a:lnTo>
                  <a:lnTo>
                    <a:pt x="148" y="152"/>
                  </a:lnTo>
                  <a:lnTo>
                    <a:pt x="151" y="152"/>
                  </a:lnTo>
                  <a:lnTo>
                    <a:pt x="152" y="151"/>
                  </a:lnTo>
                  <a:lnTo>
                    <a:pt x="160" y="143"/>
                  </a:lnTo>
                  <a:lnTo>
                    <a:pt x="165" y="134"/>
                  </a:lnTo>
                  <a:lnTo>
                    <a:pt x="168" y="125"/>
                  </a:lnTo>
                  <a:lnTo>
                    <a:pt x="169" y="115"/>
                  </a:lnTo>
                  <a:lnTo>
                    <a:pt x="169" y="111"/>
                  </a:lnTo>
                  <a:lnTo>
                    <a:pt x="168" y="106"/>
                  </a:lnTo>
                  <a:lnTo>
                    <a:pt x="168" y="102"/>
                  </a:lnTo>
                  <a:lnTo>
                    <a:pt x="167" y="96"/>
                  </a:lnTo>
                  <a:lnTo>
                    <a:pt x="174" y="94"/>
                  </a:lnTo>
                  <a:lnTo>
                    <a:pt x="181" y="90"/>
                  </a:lnTo>
                  <a:lnTo>
                    <a:pt x="186" y="86"/>
                  </a:lnTo>
                  <a:lnTo>
                    <a:pt x="189" y="81"/>
                  </a:lnTo>
                  <a:lnTo>
                    <a:pt x="191" y="77"/>
                  </a:lnTo>
                  <a:lnTo>
                    <a:pt x="193" y="72"/>
                  </a:lnTo>
                  <a:lnTo>
                    <a:pt x="194" y="68"/>
                  </a:lnTo>
                  <a:lnTo>
                    <a:pt x="194" y="63"/>
                  </a:lnTo>
                  <a:lnTo>
                    <a:pt x="194" y="57"/>
                  </a:lnTo>
                  <a:lnTo>
                    <a:pt x="193" y="52"/>
                  </a:lnTo>
                  <a:lnTo>
                    <a:pt x="191" y="47"/>
                  </a:lnTo>
                  <a:lnTo>
                    <a:pt x="190" y="43"/>
                  </a:lnTo>
                  <a:lnTo>
                    <a:pt x="181" y="27"/>
                  </a:lnTo>
                  <a:lnTo>
                    <a:pt x="168" y="14"/>
                  </a:lnTo>
                  <a:lnTo>
                    <a:pt x="155" y="7"/>
                  </a:lnTo>
                  <a:lnTo>
                    <a:pt x="141" y="3"/>
                  </a:lnTo>
                  <a:lnTo>
                    <a:pt x="125" y="0"/>
                  </a:lnTo>
                  <a:lnTo>
                    <a:pt x="111" y="0"/>
                  </a:lnTo>
                  <a:lnTo>
                    <a:pt x="98" y="3"/>
                  </a:lnTo>
                  <a:lnTo>
                    <a:pt x="86"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623" name="Freeform 1186">
              <a:extLst>
                <a:ext uri="{FF2B5EF4-FFF2-40B4-BE49-F238E27FC236}">
                  <a16:creationId xmlns:a16="http://schemas.microsoft.com/office/drawing/2014/main" id="{93F4C409-5EA9-44B6-98B3-92476B8B0795}"/>
                </a:ext>
              </a:extLst>
            </p:cNvPr>
            <p:cNvSpPr>
              <a:spLocks/>
            </p:cNvSpPr>
            <p:nvPr/>
          </p:nvSpPr>
          <p:spPr bwMode="auto">
            <a:xfrm>
              <a:off x="619" y="2731"/>
              <a:ext cx="20" cy="15"/>
            </a:xfrm>
            <a:custGeom>
              <a:avLst/>
              <a:gdLst>
                <a:gd name="T0" fmla="*/ 0 w 89"/>
                <a:gd name="T1" fmla="*/ 0 h 69"/>
                <a:gd name="T2" fmla="*/ 0 w 89"/>
                <a:gd name="T3" fmla="*/ 0 h 69"/>
                <a:gd name="T4" fmla="*/ 0 w 89"/>
                <a:gd name="T5" fmla="*/ 0 h 69"/>
                <a:gd name="T6" fmla="*/ 0 w 89"/>
                <a:gd name="T7" fmla="*/ 0 h 69"/>
                <a:gd name="T8" fmla="*/ 0 w 89"/>
                <a:gd name="T9" fmla="*/ 0 h 69"/>
                <a:gd name="T10" fmla="*/ 0 w 89"/>
                <a:gd name="T11" fmla="*/ 0 h 69"/>
                <a:gd name="T12" fmla="*/ 0 w 89"/>
                <a:gd name="T13" fmla="*/ 0 h 69"/>
                <a:gd name="T14" fmla="*/ 0 w 89"/>
                <a:gd name="T15" fmla="*/ 0 h 69"/>
                <a:gd name="T16" fmla="*/ 0 w 89"/>
                <a:gd name="T17" fmla="*/ 0 h 69"/>
                <a:gd name="T18" fmla="*/ 0 w 89"/>
                <a:gd name="T19" fmla="*/ 0 h 69"/>
                <a:gd name="T20" fmla="*/ 0 w 89"/>
                <a:gd name="T21" fmla="*/ 0 h 69"/>
                <a:gd name="T22" fmla="*/ 0 w 89"/>
                <a:gd name="T23" fmla="*/ 0 h 69"/>
                <a:gd name="T24" fmla="*/ 0 w 89"/>
                <a:gd name="T25" fmla="*/ 0 h 69"/>
                <a:gd name="T26" fmla="*/ 0 w 89"/>
                <a:gd name="T27" fmla="*/ 0 h 69"/>
                <a:gd name="T28" fmla="*/ 0 w 89"/>
                <a:gd name="T29" fmla="*/ 0 h 69"/>
                <a:gd name="T30" fmla="*/ 0 w 89"/>
                <a:gd name="T31" fmla="*/ 0 h 69"/>
                <a:gd name="T32" fmla="*/ 0 w 89"/>
                <a:gd name="T33" fmla="*/ 0 h 69"/>
                <a:gd name="T34" fmla="*/ 0 w 89"/>
                <a:gd name="T35" fmla="*/ 0 h 69"/>
                <a:gd name="T36" fmla="*/ 0 w 89"/>
                <a:gd name="T37" fmla="*/ 0 h 69"/>
                <a:gd name="T38" fmla="*/ 0 w 89"/>
                <a:gd name="T39" fmla="*/ 0 h 69"/>
                <a:gd name="T40" fmla="*/ 0 w 89"/>
                <a:gd name="T41" fmla="*/ 0 h 69"/>
                <a:gd name="T42" fmla="*/ 0 w 89"/>
                <a:gd name="T43" fmla="*/ 0 h 69"/>
                <a:gd name="T44" fmla="*/ 0 w 89"/>
                <a:gd name="T45" fmla="*/ 0 h 69"/>
                <a:gd name="T46" fmla="*/ 0 w 89"/>
                <a:gd name="T47" fmla="*/ 0 h 69"/>
                <a:gd name="T48" fmla="*/ 0 w 89"/>
                <a:gd name="T49" fmla="*/ 0 h 69"/>
                <a:gd name="T50" fmla="*/ 0 w 89"/>
                <a:gd name="T51" fmla="*/ 0 h 69"/>
                <a:gd name="T52" fmla="*/ 0 w 89"/>
                <a:gd name="T53" fmla="*/ 0 h 69"/>
                <a:gd name="T54" fmla="*/ 0 w 89"/>
                <a:gd name="T55" fmla="*/ 0 h 69"/>
                <a:gd name="T56" fmla="*/ 0 w 89"/>
                <a:gd name="T57" fmla="*/ 0 h 69"/>
                <a:gd name="T58" fmla="*/ 0 w 89"/>
                <a:gd name="T59" fmla="*/ 0 h 69"/>
                <a:gd name="T60" fmla="*/ 0 w 89"/>
                <a:gd name="T61" fmla="*/ 0 h 69"/>
                <a:gd name="T62" fmla="*/ 0 w 89"/>
                <a:gd name="T63" fmla="*/ 0 h 69"/>
                <a:gd name="T64" fmla="*/ 0 w 89"/>
                <a:gd name="T65" fmla="*/ 0 h 69"/>
                <a:gd name="T66" fmla="*/ 0 w 89"/>
                <a:gd name="T67" fmla="*/ 0 h 69"/>
                <a:gd name="T68" fmla="*/ 0 w 89"/>
                <a:gd name="T69" fmla="*/ 0 h 69"/>
                <a:gd name="T70" fmla="*/ 0 w 89"/>
                <a:gd name="T71" fmla="*/ 0 h 69"/>
                <a:gd name="T72" fmla="*/ 0 w 89"/>
                <a:gd name="T73" fmla="*/ 0 h 69"/>
                <a:gd name="T74" fmla="*/ 0 w 89"/>
                <a:gd name="T75" fmla="*/ 0 h 69"/>
                <a:gd name="T76" fmla="*/ 0 w 89"/>
                <a:gd name="T77" fmla="*/ 0 h 69"/>
                <a:gd name="T78" fmla="*/ 0 w 89"/>
                <a:gd name="T79" fmla="*/ 0 h 69"/>
                <a:gd name="T80" fmla="*/ 0 w 89"/>
                <a:gd name="T81" fmla="*/ 0 h 69"/>
                <a:gd name="T82" fmla="*/ 0 w 89"/>
                <a:gd name="T83" fmla="*/ 0 h 69"/>
                <a:gd name="T84" fmla="*/ 0 w 89"/>
                <a:gd name="T85" fmla="*/ 0 h 69"/>
                <a:gd name="T86" fmla="*/ 0 w 89"/>
                <a:gd name="T87" fmla="*/ 0 h 69"/>
                <a:gd name="T88" fmla="*/ 0 w 89"/>
                <a:gd name="T89" fmla="*/ 0 h 69"/>
                <a:gd name="T90" fmla="*/ 0 w 89"/>
                <a:gd name="T91" fmla="*/ 0 h 69"/>
                <a:gd name="T92" fmla="*/ 0 w 89"/>
                <a:gd name="T93" fmla="*/ 0 h 69"/>
                <a:gd name="T94" fmla="*/ 0 w 89"/>
                <a:gd name="T95" fmla="*/ 0 h 69"/>
                <a:gd name="T96" fmla="*/ 0 w 89"/>
                <a:gd name="T97" fmla="*/ 0 h 69"/>
                <a:gd name="T98" fmla="*/ 0 w 89"/>
                <a:gd name="T99" fmla="*/ 0 h 69"/>
                <a:gd name="T100" fmla="*/ 0 w 89"/>
                <a:gd name="T101" fmla="*/ 0 h 69"/>
                <a:gd name="T102" fmla="*/ 0 w 89"/>
                <a:gd name="T103" fmla="*/ 0 h 69"/>
                <a:gd name="T104" fmla="*/ 0 w 89"/>
                <a:gd name="T105" fmla="*/ 0 h 6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69"/>
                <a:gd name="T161" fmla="*/ 89 w 89"/>
                <a:gd name="T162" fmla="*/ 69 h 6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69">
                  <a:moveTo>
                    <a:pt x="0" y="39"/>
                  </a:moveTo>
                  <a:lnTo>
                    <a:pt x="0" y="35"/>
                  </a:lnTo>
                  <a:lnTo>
                    <a:pt x="0" y="33"/>
                  </a:lnTo>
                  <a:lnTo>
                    <a:pt x="2" y="29"/>
                  </a:lnTo>
                  <a:lnTo>
                    <a:pt x="3" y="26"/>
                  </a:lnTo>
                  <a:lnTo>
                    <a:pt x="5" y="21"/>
                  </a:lnTo>
                  <a:lnTo>
                    <a:pt x="11" y="17"/>
                  </a:lnTo>
                  <a:lnTo>
                    <a:pt x="16" y="15"/>
                  </a:lnTo>
                  <a:lnTo>
                    <a:pt x="21" y="11"/>
                  </a:lnTo>
                  <a:lnTo>
                    <a:pt x="28" y="9"/>
                  </a:lnTo>
                  <a:lnTo>
                    <a:pt x="34" y="7"/>
                  </a:lnTo>
                  <a:lnTo>
                    <a:pt x="41" y="5"/>
                  </a:lnTo>
                  <a:lnTo>
                    <a:pt x="47" y="4"/>
                  </a:lnTo>
                  <a:lnTo>
                    <a:pt x="48" y="4"/>
                  </a:lnTo>
                  <a:lnTo>
                    <a:pt x="50" y="4"/>
                  </a:lnTo>
                  <a:lnTo>
                    <a:pt x="51" y="3"/>
                  </a:lnTo>
                  <a:lnTo>
                    <a:pt x="56" y="2"/>
                  </a:lnTo>
                  <a:lnTo>
                    <a:pt x="67" y="0"/>
                  </a:lnTo>
                  <a:lnTo>
                    <a:pt x="78" y="2"/>
                  </a:lnTo>
                  <a:lnTo>
                    <a:pt x="89" y="5"/>
                  </a:lnTo>
                  <a:lnTo>
                    <a:pt x="85" y="7"/>
                  </a:lnTo>
                  <a:lnTo>
                    <a:pt x="82" y="8"/>
                  </a:lnTo>
                  <a:lnTo>
                    <a:pt x="80" y="9"/>
                  </a:lnTo>
                  <a:lnTo>
                    <a:pt x="78" y="9"/>
                  </a:lnTo>
                  <a:lnTo>
                    <a:pt x="73" y="11"/>
                  </a:lnTo>
                  <a:lnTo>
                    <a:pt x="68" y="15"/>
                  </a:lnTo>
                  <a:lnTo>
                    <a:pt x="64" y="18"/>
                  </a:lnTo>
                  <a:lnTo>
                    <a:pt x="61" y="24"/>
                  </a:lnTo>
                  <a:lnTo>
                    <a:pt x="61" y="26"/>
                  </a:lnTo>
                  <a:lnTo>
                    <a:pt x="61" y="29"/>
                  </a:lnTo>
                  <a:lnTo>
                    <a:pt x="60" y="30"/>
                  </a:lnTo>
                  <a:lnTo>
                    <a:pt x="60" y="33"/>
                  </a:lnTo>
                  <a:lnTo>
                    <a:pt x="60" y="35"/>
                  </a:lnTo>
                  <a:lnTo>
                    <a:pt x="61" y="39"/>
                  </a:lnTo>
                  <a:lnTo>
                    <a:pt x="63" y="43"/>
                  </a:lnTo>
                  <a:lnTo>
                    <a:pt x="65" y="46"/>
                  </a:lnTo>
                  <a:lnTo>
                    <a:pt x="68" y="50"/>
                  </a:lnTo>
                  <a:lnTo>
                    <a:pt x="70" y="55"/>
                  </a:lnTo>
                  <a:lnTo>
                    <a:pt x="72" y="59"/>
                  </a:lnTo>
                  <a:lnTo>
                    <a:pt x="73" y="63"/>
                  </a:lnTo>
                  <a:lnTo>
                    <a:pt x="63" y="65"/>
                  </a:lnTo>
                  <a:lnTo>
                    <a:pt x="52" y="68"/>
                  </a:lnTo>
                  <a:lnTo>
                    <a:pt x="42" y="69"/>
                  </a:lnTo>
                  <a:lnTo>
                    <a:pt x="33" y="69"/>
                  </a:lnTo>
                  <a:lnTo>
                    <a:pt x="25" y="69"/>
                  </a:lnTo>
                  <a:lnTo>
                    <a:pt x="17" y="68"/>
                  </a:lnTo>
                  <a:lnTo>
                    <a:pt x="11" y="67"/>
                  </a:lnTo>
                  <a:lnTo>
                    <a:pt x="7" y="64"/>
                  </a:lnTo>
                  <a:lnTo>
                    <a:pt x="4" y="59"/>
                  </a:lnTo>
                  <a:lnTo>
                    <a:pt x="3" y="54"/>
                  </a:lnTo>
                  <a:lnTo>
                    <a:pt x="2" y="46"/>
                  </a:lnTo>
                  <a:lnTo>
                    <a:pt x="0" y="39"/>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grpSp>
      <p:grpSp>
        <p:nvGrpSpPr>
          <p:cNvPr id="14371" name="Group 1187">
            <a:extLst>
              <a:ext uri="{FF2B5EF4-FFF2-40B4-BE49-F238E27FC236}">
                <a16:creationId xmlns:a16="http://schemas.microsoft.com/office/drawing/2014/main" id="{828E87EF-8D2B-42E0-A277-27A068BF72C8}"/>
              </a:ext>
            </a:extLst>
          </p:cNvPr>
          <p:cNvGrpSpPr>
            <a:grpSpLocks/>
          </p:cNvGrpSpPr>
          <p:nvPr/>
        </p:nvGrpSpPr>
        <p:grpSpPr bwMode="auto">
          <a:xfrm>
            <a:off x="2908300" y="1428750"/>
            <a:ext cx="755650" cy="946150"/>
            <a:chOff x="337" y="2420"/>
            <a:chExt cx="476" cy="596"/>
          </a:xfrm>
        </p:grpSpPr>
        <p:sp>
          <p:nvSpPr>
            <p:cNvPr id="14538" name="Freeform 1188">
              <a:extLst>
                <a:ext uri="{FF2B5EF4-FFF2-40B4-BE49-F238E27FC236}">
                  <a16:creationId xmlns:a16="http://schemas.microsoft.com/office/drawing/2014/main" id="{1146B76F-ADD2-418F-AF04-B1FB60698792}"/>
                </a:ext>
              </a:extLst>
            </p:cNvPr>
            <p:cNvSpPr>
              <a:spLocks/>
            </p:cNvSpPr>
            <p:nvPr/>
          </p:nvSpPr>
          <p:spPr bwMode="auto">
            <a:xfrm>
              <a:off x="385" y="2867"/>
              <a:ext cx="143" cy="79"/>
            </a:xfrm>
            <a:custGeom>
              <a:avLst/>
              <a:gdLst>
                <a:gd name="T0" fmla="*/ 0 w 626"/>
                <a:gd name="T1" fmla="*/ 0 h 346"/>
                <a:gd name="T2" fmla="*/ 0 w 626"/>
                <a:gd name="T3" fmla="*/ 0 h 346"/>
                <a:gd name="T4" fmla="*/ 0 w 626"/>
                <a:gd name="T5" fmla="*/ 0 h 346"/>
                <a:gd name="T6" fmla="*/ 0 w 626"/>
                <a:gd name="T7" fmla="*/ 0 h 346"/>
                <a:gd name="T8" fmla="*/ 0 w 626"/>
                <a:gd name="T9" fmla="*/ 0 h 346"/>
                <a:gd name="T10" fmla="*/ 0 w 626"/>
                <a:gd name="T11" fmla="*/ 0 h 346"/>
                <a:gd name="T12" fmla="*/ 0 w 626"/>
                <a:gd name="T13" fmla="*/ 0 h 346"/>
                <a:gd name="T14" fmla="*/ 0 w 626"/>
                <a:gd name="T15" fmla="*/ 0 h 346"/>
                <a:gd name="T16" fmla="*/ 0 w 626"/>
                <a:gd name="T17" fmla="*/ 0 h 346"/>
                <a:gd name="T18" fmla="*/ 0 w 626"/>
                <a:gd name="T19" fmla="*/ 0 h 346"/>
                <a:gd name="T20" fmla="*/ 0 w 626"/>
                <a:gd name="T21" fmla="*/ 0 h 346"/>
                <a:gd name="T22" fmla="*/ 0 w 626"/>
                <a:gd name="T23" fmla="*/ 0 h 346"/>
                <a:gd name="T24" fmla="*/ 0 w 626"/>
                <a:gd name="T25" fmla="*/ 0 h 346"/>
                <a:gd name="T26" fmla="*/ 0 w 626"/>
                <a:gd name="T27" fmla="*/ 0 h 346"/>
                <a:gd name="T28" fmla="*/ 0 w 626"/>
                <a:gd name="T29" fmla="*/ 0 h 346"/>
                <a:gd name="T30" fmla="*/ 0 w 626"/>
                <a:gd name="T31" fmla="*/ 0 h 346"/>
                <a:gd name="T32" fmla="*/ 0 w 626"/>
                <a:gd name="T33" fmla="*/ 0 h 346"/>
                <a:gd name="T34" fmla="*/ 0 w 626"/>
                <a:gd name="T35" fmla="*/ 0 h 346"/>
                <a:gd name="T36" fmla="*/ 0 w 626"/>
                <a:gd name="T37" fmla="*/ 0 h 346"/>
                <a:gd name="T38" fmla="*/ 0 w 626"/>
                <a:gd name="T39" fmla="*/ 0 h 346"/>
                <a:gd name="T40" fmla="*/ 0 w 626"/>
                <a:gd name="T41" fmla="*/ 0 h 346"/>
                <a:gd name="T42" fmla="*/ 0 w 626"/>
                <a:gd name="T43" fmla="*/ 0 h 346"/>
                <a:gd name="T44" fmla="*/ 0 w 626"/>
                <a:gd name="T45" fmla="*/ 0 h 346"/>
                <a:gd name="T46" fmla="*/ 0 w 626"/>
                <a:gd name="T47" fmla="*/ 0 h 346"/>
                <a:gd name="T48" fmla="*/ 0 w 626"/>
                <a:gd name="T49" fmla="*/ 0 h 346"/>
                <a:gd name="T50" fmla="*/ 0 w 626"/>
                <a:gd name="T51" fmla="*/ 0 h 346"/>
                <a:gd name="T52" fmla="*/ 0 w 626"/>
                <a:gd name="T53" fmla="*/ 0 h 346"/>
                <a:gd name="T54" fmla="*/ 0 w 626"/>
                <a:gd name="T55" fmla="*/ 0 h 346"/>
                <a:gd name="T56" fmla="*/ 0 w 626"/>
                <a:gd name="T57" fmla="*/ 0 h 346"/>
                <a:gd name="T58" fmla="*/ 0 w 626"/>
                <a:gd name="T59" fmla="*/ 0 h 346"/>
                <a:gd name="T60" fmla="*/ 0 w 626"/>
                <a:gd name="T61" fmla="*/ 0 h 346"/>
                <a:gd name="T62" fmla="*/ 0 w 626"/>
                <a:gd name="T63" fmla="*/ 0 h 346"/>
                <a:gd name="T64" fmla="*/ 0 w 626"/>
                <a:gd name="T65" fmla="*/ 0 h 346"/>
                <a:gd name="T66" fmla="*/ 0 w 626"/>
                <a:gd name="T67" fmla="*/ 0 h 346"/>
                <a:gd name="T68" fmla="*/ 0 w 626"/>
                <a:gd name="T69" fmla="*/ 0 h 346"/>
                <a:gd name="T70" fmla="*/ 0 w 626"/>
                <a:gd name="T71" fmla="*/ 0 h 346"/>
                <a:gd name="T72" fmla="*/ 0 w 626"/>
                <a:gd name="T73" fmla="*/ 0 h 346"/>
                <a:gd name="T74" fmla="*/ 0 w 626"/>
                <a:gd name="T75" fmla="*/ 0 h 346"/>
                <a:gd name="T76" fmla="*/ 0 w 626"/>
                <a:gd name="T77" fmla="*/ 0 h 346"/>
                <a:gd name="T78" fmla="*/ 0 w 626"/>
                <a:gd name="T79" fmla="*/ 0 h 346"/>
                <a:gd name="T80" fmla="*/ 0 w 626"/>
                <a:gd name="T81" fmla="*/ 0 h 346"/>
                <a:gd name="T82" fmla="*/ 0 w 626"/>
                <a:gd name="T83" fmla="*/ 0 h 346"/>
                <a:gd name="T84" fmla="*/ 0 w 626"/>
                <a:gd name="T85" fmla="*/ 0 h 34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26"/>
                <a:gd name="T130" fmla="*/ 0 h 346"/>
                <a:gd name="T131" fmla="*/ 626 w 626"/>
                <a:gd name="T132" fmla="*/ 346 h 34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26" h="346">
                  <a:moveTo>
                    <a:pt x="79" y="13"/>
                  </a:moveTo>
                  <a:lnTo>
                    <a:pt x="1" y="222"/>
                  </a:lnTo>
                  <a:lnTo>
                    <a:pt x="0" y="225"/>
                  </a:lnTo>
                  <a:lnTo>
                    <a:pt x="0" y="229"/>
                  </a:lnTo>
                  <a:lnTo>
                    <a:pt x="0" y="233"/>
                  </a:lnTo>
                  <a:lnTo>
                    <a:pt x="0" y="235"/>
                  </a:lnTo>
                  <a:lnTo>
                    <a:pt x="27" y="332"/>
                  </a:lnTo>
                  <a:lnTo>
                    <a:pt x="30" y="337"/>
                  </a:lnTo>
                  <a:lnTo>
                    <a:pt x="33" y="342"/>
                  </a:lnTo>
                  <a:lnTo>
                    <a:pt x="39" y="345"/>
                  </a:lnTo>
                  <a:lnTo>
                    <a:pt x="45" y="346"/>
                  </a:lnTo>
                  <a:lnTo>
                    <a:pt x="580" y="346"/>
                  </a:lnTo>
                  <a:lnTo>
                    <a:pt x="587" y="345"/>
                  </a:lnTo>
                  <a:lnTo>
                    <a:pt x="592" y="342"/>
                  </a:lnTo>
                  <a:lnTo>
                    <a:pt x="597" y="337"/>
                  </a:lnTo>
                  <a:lnTo>
                    <a:pt x="600" y="330"/>
                  </a:lnTo>
                  <a:lnTo>
                    <a:pt x="626" y="216"/>
                  </a:lnTo>
                  <a:lnTo>
                    <a:pt x="626" y="213"/>
                  </a:lnTo>
                  <a:lnTo>
                    <a:pt x="626" y="212"/>
                  </a:lnTo>
                  <a:lnTo>
                    <a:pt x="626" y="209"/>
                  </a:lnTo>
                  <a:lnTo>
                    <a:pt x="626" y="207"/>
                  </a:lnTo>
                  <a:lnTo>
                    <a:pt x="574" y="14"/>
                  </a:lnTo>
                  <a:lnTo>
                    <a:pt x="570" y="8"/>
                  </a:lnTo>
                  <a:lnTo>
                    <a:pt x="563" y="3"/>
                  </a:lnTo>
                  <a:lnTo>
                    <a:pt x="557" y="0"/>
                  </a:lnTo>
                  <a:lnTo>
                    <a:pt x="549" y="0"/>
                  </a:lnTo>
                  <a:lnTo>
                    <a:pt x="542" y="3"/>
                  </a:lnTo>
                  <a:lnTo>
                    <a:pt x="538" y="8"/>
                  </a:lnTo>
                  <a:lnTo>
                    <a:pt x="536" y="13"/>
                  </a:lnTo>
                  <a:lnTo>
                    <a:pt x="535" y="19"/>
                  </a:lnTo>
                  <a:lnTo>
                    <a:pt x="535" y="21"/>
                  </a:lnTo>
                  <a:lnTo>
                    <a:pt x="535" y="22"/>
                  </a:lnTo>
                  <a:lnTo>
                    <a:pt x="535" y="23"/>
                  </a:lnTo>
                  <a:lnTo>
                    <a:pt x="535" y="25"/>
                  </a:lnTo>
                  <a:lnTo>
                    <a:pt x="537" y="32"/>
                  </a:lnTo>
                  <a:lnTo>
                    <a:pt x="542" y="53"/>
                  </a:lnTo>
                  <a:lnTo>
                    <a:pt x="550" y="82"/>
                  </a:lnTo>
                  <a:lnTo>
                    <a:pt x="559" y="114"/>
                  </a:lnTo>
                  <a:lnTo>
                    <a:pt x="568" y="148"/>
                  </a:lnTo>
                  <a:lnTo>
                    <a:pt x="576" y="179"/>
                  </a:lnTo>
                  <a:lnTo>
                    <a:pt x="583" y="202"/>
                  </a:lnTo>
                  <a:lnTo>
                    <a:pt x="585" y="212"/>
                  </a:lnTo>
                  <a:lnTo>
                    <a:pt x="583" y="228"/>
                  </a:lnTo>
                  <a:lnTo>
                    <a:pt x="576" y="254"/>
                  </a:lnTo>
                  <a:lnTo>
                    <a:pt x="570" y="284"/>
                  </a:lnTo>
                  <a:lnTo>
                    <a:pt x="564" y="307"/>
                  </a:lnTo>
                  <a:lnTo>
                    <a:pt x="554" y="307"/>
                  </a:lnTo>
                  <a:lnTo>
                    <a:pt x="536" y="307"/>
                  </a:lnTo>
                  <a:lnTo>
                    <a:pt x="510" y="307"/>
                  </a:lnTo>
                  <a:lnTo>
                    <a:pt x="477" y="307"/>
                  </a:lnTo>
                  <a:lnTo>
                    <a:pt x="441" y="307"/>
                  </a:lnTo>
                  <a:lnTo>
                    <a:pt x="399" y="307"/>
                  </a:lnTo>
                  <a:lnTo>
                    <a:pt x="356" y="307"/>
                  </a:lnTo>
                  <a:lnTo>
                    <a:pt x="312" y="307"/>
                  </a:lnTo>
                  <a:lnTo>
                    <a:pt x="268" y="307"/>
                  </a:lnTo>
                  <a:lnTo>
                    <a:pt x="225" y="307"/>
                  </a:lnTo>
                  <a:lnTo>
                    <a:pt x="184" y="307"/>
                  </a:lnTo>
                  <a:lnTo>
                    <a:pt x="147" y="307"/>
                  </a:lnTo>
                  <a:lnTo>
                    <a:pt x="115" y="307"/>
                  </a:lnTo>
                  <a:lnTo>
                    <a:pt x="89" y="307"/>
                  </a:lnTo>
                  <a:lnTo>
                    <a:pt x="71" y="307"/>
                  </a:lnTo>
                  <a:lnTo>
                    <a:pt x="61" y="307"/>
                  </a:lnTo>
                  <a:lnTo>
                    <a:pt x="56" y="287"/>
                  </a:lnTo>
                  <a:lnTo>
                    <a:pt x="49" y="264"/>
                  </a:lnTo>
                  <a:lnTo>
                    <a:pt x="44" y="243"/>
                  </a:lnTo>
                  <a:lnTo>
                    <a:pt x="40" y="230"/>
                  </a:lnTo>
                  <a:lnTo>
                    <a:pt x="44" y="218"/>
                  </a:lnTo>
                  <a:lnTo>
                    <a:pt x="53" y="194"/>
                  </a:lnTo>
                  <a:lnTo>
                    <a:pt x="66" y="161"/>
                  </a:lnTo>
                  <a:lnTo>
                    <a:pt x="80" y="125"/>
                  </a:lnTo>
                  <a:lnTo>
                    <a:pt x="93" y="88"/>
                  </a:lnTo>
                  <a:lnTo>
                    <a:pt x="105" y="57"/>
                  </a:lnTo>
                  <a:lnTo>
                    <a:pt x="114" y="35"/>
                  </a:lnTo>
                  <a:lnTo>
                    <a:pt x="117" y="27"/>
                  </a:lnTo>
                  <a:lnTo>
                    <a:pt x="118" y="25"/>
                  </a:lnTo>
                  <a:lnTo>
                    <a:pt x="118" y="23"/>
                  </a:lnTo>
                  <a:lnTo>
                    <a:pt x="118" y="21"/>
                  </a:lnTo>
                  <a:lnTo>
                    <a:pt x="118" y="19"/>
                  </a:lnTo>
                  <a:lnTo>
                    <a:pt x="117" y="14"/>
                  </a:lnTo>
                  <a:lnTo>
                    <a:pt x="114" y="8"/>
                  </a:lnTo>
                  <a:lnTo>
                    <a:pt x="110" y="4"/>
                  </a:lnTo>
                  <a:lnTo>
                    <a:pt x="105" y="1"/>
                  </a:lnTo>
                  <a:lnTo>
                    <a:pt x="97" y="0"/>
                  </a:lnTo>
                  <a:lnTo>
                    <a:pt x="89" y="1"/>
                  </a:lnTo>
                  <a:lnTo>
                    <a:pt x="83" y="6"/>
                  </a:lnTo>
                  <a:lnTo>
                    <a:pt x="79"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39" name="Freeform 1189">
              <a:extLst>
                <a:ext uri="{FF2B5EF4-FFF2-40B4-BE49-F238E27FC236}">
                  <a16:creationId xmlns:a16="http://schemas.microsoft.com/office/drawing/2014/main" id="{99F53EAE-8674-45EB-92BE-46852F216EBF}"/>
                </a:ext>
              </a:extLst>
            </p:cNvPr>
            <p:cNvSpPr>
              <a:spLocks/>
            </p:cNvSpPr>
            <p:nvPr/>
          </p:nvSpPr>
          <p:spPr bwMode="auto">
            <a:xfrm>
              <a:off x="370" y="2993"/>
              <a:ext cx="27" cy="19"/>
            </a:xfrm>
            <a:custGeom>
              <a:avLst/>
              <a:gdLst>
                <a:gd name="T0" fmla="*/ 0 w 117"/>
                <a:gd name="T1" fmla="*/ 0 h 84"/>
                <a:gd name="T2" fmla="*/ 0 w 117"/>
                <a:gd name="T3" fmla="*/ 0 h 84"/>
                <a:gd name="T4" fmla="*/ 0 w 117"/>
                <a:gd name="T5" fmla="*/ 0 h 84"/>
                <a:gd name="T6" fmla="*/ 0 w 117"/>
                <a:gd name="T7" fmla="*/ 0 h 84"/>
                <a:gd name="T8" fmla="*/ 0 w 117"/>
                <a:gd name="T9" fmla="*/ 0 h 84"/>
                <a:gd name="T10" fmla="*/ 0 w 117"/>
                <a:gd name="T11" fmla="*/ 0 h 84"/>
                <a:gd name="T12" fmla="*/ 0 w 117"/>
                <a:gd name="T13" fmla="*/ 0 h 84"/>
                <a:gd name="T14" fmla="*/ 0 w 117"/>
                <a:gd name="T15" fmla="*/ 0 h 84"/>
                <a:gd name="T16" fmla="*/ 0 w 117"/>
                <a:gd name="T17" fmla="*/ 0 h 84"/>
                <a:gd name="T18" fmla="*/ 0 w 117"/>
                <a:gd name="T19" fmla="*/ 0 h 84"/>
                <a:gd name="T20" fmla="*/ 0 w 117"/>
                <a:gd name="T21" fmla="*/ 0 h 84"/>
                <a:gd name="T22" fmla="*/ 0 w 117"/>
                <a:gd name="T23" fmla="*/ 0 h 84"/>
                <a:gd name="T24" fmla="*/ 0 w 117"/>
                <a:gd name="T25" fmla="*/ 0 h 84"/>
                <a:gd name="T26" fmla="*/ 0 w 117"/>
                <a:gd name="T27" fmla="*/ 0 h 84"/>
                <a:gd name="T28" fmla="*/ 0 w 117"/>
                <a:gd name="T29" fmla="*/ 0 h 84"/>
                <a:gd name="T30" fmla="*/ 0 w 117"/>
                <a:gd name="T31" fmla="*/ 0 h 84"/>
                <a:gd name="T32" fmla="*/ 0 w 117"/>
                <a:gd name="T33" fmla="*/ 0 h 84"/>
                <a:gd name="T34" fmla="*/ 0 w 117"/>
                <a:gd name="T35" fmla="*/ 0 h 84"/>
                <a:gd name="T36" fmla="*/ 0 w 117"/>
                <a:gd name="T37" fmla="*/ 0 h 84"/>
                <a:gd name="T38" fmla="*/ 0 w 117"/>
                <a:gd name="T39" fmla="*/ 0 h 84"/>
                <a:gd name="T40" fmla="*/ 0 w 117"/>
                <a:gd name="T41" fmla="*/ 0 h 84"/>
                <a:gd name="T42" fmla="*/ 0 w 117"/>
                <a:gd name="T43" fmla="*/ 0 h 84"/>
                <a:gd name="T44" fmla="*/ 0 w 117"/>
                <a:gd name="T45" fmla="*/ 0 h 84"/>
                <a:gd name="T46" fmla="*/ 0 w 117"/>
                <a:gd name="T47" fmla="*/ 0 h 84"/>
                <a:gd name="T48" fmla="*/ 0 w 117"/>
                <a:gd name="T49" fmla="*/ 0 h 84"/>
                <a:gd name="T50" fmla="*/ 0 w 117"/>
                <a:gd name="T51" fmla="*/ 0 h 84"/>
                <a:gd name="T52" fmla="*/ 0 w 117"/>
                <a:gd name="T53" fmla="*/ 0 h 84"/>
                <a:gd name="T54" fmla="*/ 0 w 117"/>
                <a:gd name="T55" fmla="*/ 0 h 84"/>
                <a:gd name="T56" fmla="*/ 0 w 117"/>
                <a:gd name="T57" fmla="*/ 0 h 84"/>
                <a:gd name="T58" fmla="*/ 0 w 117"/>
                <a:gd name="T59" fmla="*/ 0 h 84"/>
                <a:gd name="T60" fmla="*/ 0 w 117"/>
                <a:gd name="T61" fmla="*/ 0 h 84"/>
                <a:gd name="T62" fmla="*/ 0 w 117"/>
                <a:gd name="T63" fmla="*/ 0 h 84"/>
                <a:gd name="T64" fmla="*/ 0 w 117"/>
                <a:gd name="T65" fmla="*/ 0 h 84"/>
                <a:gd name="T66" fmla="*/ 0 w 117"/>
                <a:gd name="T67" fmla="*/ 0 h 84"/>
                <a:gd name="T68" fmla="*/ 0 w 117"/>
                <a:gd name="T69" fmla="*/ 0 h 84"/>
                <a:gd name="T70" fmla="*/ 0 w 117"/>
                <a:gd name="T71" fmla="*/ 0 h 84"/>
                <a:gd name="T72" fmla="*/ 0 w 117"/>
                <a:gd name="T73" fmla="*/ 0 h 84"/>
                <a:gd name="T74" fmla="*/ 0 w 117"/>
                <a:gd name="T75" fmla="*/ 0 h 8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17"/>
                <a:gd name="T115" fmla="*/ 0 h 84"/>
                <a:gd name="T116" fmla="*/ 117 w 117"/>
                <a:gd name="T117" fmla="*/ 84 h 8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17" h="84">
                  <a:moveTo>
                    <a:pt x="56" y="0"/>
                  </a:moveTo>
                  <a:lnTo>
                    <a:pt x="45" y="1"/>
                  </a:lnTo>
                  <a:lnTo>
                    <a:pt x="33" y="3"/>
                  </a:lnTo>
                  <a:lnTo>
                    <a:pt x="24" y="9"/>
                  </a:lnTo>
                  <a:lnTo>
                    <a:pt x="15" y="14"/>
                  </a:lnTo>
                  <a:lnTo>
                    <a:pt x="8" y="20"/>
                  </a:lnTo>
                  <a:lnTo>
                    <a:pt x="4" y="28"/>
                  </a:lnTo>
                  <a:lnTo>
                    <a:pt x="0" y="36"/>
                  </a:lnTo>
                  <a:lnTo>
                    <a:pt x="0" y="45"/>
                  </a:lnTo>
                  <a:lnTo>
                    <a:pt x="2" y="52"/>
                  </a:lnTo>
                  <a:lnTo>
                    <a:pt x="4" y="58"/>
                  </a:lnTo>
                  <a:lnTo>
                    <a:pt x="8" y="65"/>
                  </a:lnTo>
                  <a:lnTo>
                    <a:pt x="13" y="70"/>
                  </a:lnTo>
                  <a:lnTo>
                    <a:pt x="19" y="74"/>
                  </a:lnTo>
                  <a:lnTo>
                    <a:pt x="24" y="76"/>
                  </a:lnTo>
                  <a:lnTo>
                    <a:pt x="29" y="79"/>
                  </a:lnTo>
                  <a:lnTo>
                    <a:pt x="35" y="81"/>
                  </a:lnTo>
                  <a:lnTo>
                    <a:pt x="42" y="83"/>
                  </a:lnTo>
                  <a:lnTo>
                    <a:pt x="48" y="84"/>
                  </a:lnTo>
                  <a:lnTo>
                    <a:pt x="55" y="84"/>
                  </a:lnTo>
                  <a:lnTo>
                    <a:pt x="61" y="84"/>
                  </a:lnTo>
                  <a:lnTo>
                    <a:pt x="73" y="83"/>
                  </a:lnTo>
                  <a:lnTo>
                    <a:pt x="85" y="79"/>
                  </a:lnTo>
                  <a:lnTo>
                    <a:pt x="95" y="75"/>
                  </a:lnTo>
                  <a:lnTo>
                    <a:pt x="103" y="68"/>
                  </a:lnTo>
                  <a:lnTo>
                    <a:pt x="110" y="62"/>
                  </a:lnTo>
                  <a:lnTo>
                    <a:pt x="115" y="54"/>
                  </a:lnTo>
                  <a:lnTo>
                    <a:pt x="117" y="46"/>
                  </a:lnTo>
                  <a:lnTo>
                    <a:pt x="117" y="37"/>
                  </a:lnTo>
                  <a:lnTo>
                    <a:pt x="116" y="29"/>
                  </a:lnTo>
                  <a:lnTo>
                    <a:pt x="112" y="22"/>
                  </a:lnTo>
                  <a:lnTo>
                    <a:pt x="107" y="14"/>
                  </a:lnTo>
                  <a:lnTo>
                    <a:pt x="99" y="9"/>
                  </a:lnTo>
                  <a:lnTo>
                    <a:pt x="90" y="5"/>
                  </a:lnTo>
                  <a:lnTo>
                    <a:pt x="80" y="1"/>
                  </a:lnTo>
                  <a:lnTo>
                    <a:pt x="68" y="0"/>
                  </a:lnTo>
                  <a:lnTo>
                    <a:pt x="5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40" name="Freeform 1190">
              <a:extLst>
                <a:ext uri="{FF2B5EF4-FFF2-40B4-BE49-F238E27FC236}">
                  <a16:creationId xmlns:a16="http://schemas.microsoft.com/office/drawing/2014/main" id="{3FC5E689-74A1-4000-8202-6D8F99B49E30}"/>
                </a:ext>
              </a:extLst>
            </p:cNvPr>
            <p:cNvSpPr>
              <a:spLocks/>
            </p:cNvSpPr>
            <p:nvPr/>
          </p:nvSpPr>
          <p:spPr bwMode="auto">
            <a:xfrm>
              <a:off x="379" y="2869"/>
              <a:ext cx="39" cy="139"/>
            </a:xfrm>
            <a:custGeom>
              <a:avLst/>
              <a:gdLst>
                <a:gd name="T0" fmla="*/ 0 w 168"/>
                <a:gd name="T1" fmla="*/ 0 h 604"/>
                <a:gd name="T2" fmla="*/ 0 w 168"/>
                <a:gd name="T3" fmla="*/ 0 h 604"/>
                <a:gd name="T4" fmla="*/ 0 w 168"/>
                <a:gd name="T5" fmla="*/ 0 h 604"/>
                <a:gd name="T6" fmla="*/ 0 w 168"/>
                <a:gd name="T7" fmla="*/ 0 h 604"/>
                <a:gd name="T8" fmla="*/ 0 w 168"/>
                <a:gd name="T9" fmla="*/ 0 h 604"/>
                <a:gd name="T10" fmla="*/ 0 w 168"/>
                <a:gd name="T11" fmla="*/ 0 h 604"/>
                <a:gd name="T12" fmla="*/ 0 w 168"/>
                <a:gd name="T13" fmla="*/ 0 h 604"/>
                <a:gd name="T14" fmla="*/ 0 w 168"/>
                <a:gd name="T15" fmla="*/ 0 h 604"/>
                <a:gd name="T16" fmla="*/ 0 w 168"/>
                <a:gd name="T17" fmla="*/ 0 h 604"/>
                <a:gd name="T18" fmla="*/ 0 w 168"/>
                <a:gd name="T19" fmla="*/ 0 h 604"/>
                <a:gd name="T20" fmla="*/ 0 w 168"/>
                <a:gd name="T21" fmla="*/ 0 h 604"/>
                <a:gd name="T22" fmla="*/ 0 w 168"/>
                <a:gd name="T23" fmla="*/ 0 h 604"/>
                <a:gd name="T24" fmla="*/ 0 w 168"/>
                <a:gd name="T25" fmla="*/ 0 h 604"/>
                <a:gd name="T26" fmla="*/ 0 w 168"/>
                <a:gd name="T27" fmla="*/ 0 h 604"/>
                <a:gd name="T28" fmla="*/ 0 w 168"/>
                <a:gd name="T29" fmla="*/ 0 h 604"/>
                <a:gd name="T30" fmla="*/ 0 w 168"/>
                <a:gd name="T31" fmla="*/ 0 h 604"/>
                <a:gd name="T32" fmla="*/ 0 w 168"/>
                <a:gd name="T33" fmla="*/ 0 h 604"/>
                <a:gd name="T34" fmla="*/ 0 w 168"/>
                <a:gd name="T35" fmla="*/ 0 h 604"/>
                <a:gd name="T36" fmla="*/ 0 w 168"/>
                <a:gd name="T37" fmla="*/ 0 h 6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8"/>
                <a:gd name="T58" fmla="*/ 0 h 604"/>
                <a:gd name="T59" fmla="*/ 168 w 168"/>
                <a:gd name="T60" fmla="*/ 604 h 6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8" h="604">
                  <a:moveTo>
                    <a:pt x="129" y="14"/>
                  </a:moveTo>
                  <a:lnTo>
                    <a:pt x="0" y="579"/>
                  </a:lnTo>
                  <a:lnTo>
                    <a:pt x="0" y="587"/>
                  </a:lnTo>
                  <a:lnTo>
                    <a:pt x="4" y="594"/>
                  </a:lnTo>
                  <a:lnTo>
                    <a:pt x="9" y="600"/>
                  </a:lnTo>
                  <a:lnTo>
                    <a:pt x="16" y="604"/>
                  </a:lnTo>
                  <a:lnTo>
                    <a:pt x="24" y="604"/>
                  </a:lnTo>
                  <a:lnTo>
                    <a:pt x="30" y="601"/>
                  </a:lnTo>
                  <a:lnTo>
                    <a:pt x="35" y="596"/>
                  </a:lnTo>
                  <a:lnTo>
                    <a:pt x="39" y="588"/>
                  </a:lnTo>
                  <a:lnTo>
                    <a:pt x="168" y="23"/>
                  </a:lnTo>
                  <a:lnTo>
                    <a:pt x="168" y="16"/>
                  </a:lnTo>
                  <a:lnTo>
                    <a:pt x="166" y="9"/>
                  </a:lnTo>
                  <a:lnTo>
                    <a:pt x="160" y="4"/>
                  </a:lnTo>
                  <a:lnTo>
                    <a:pt x="152" y="0"/>
                  </a:lnTo>
                  <a:lnTo>
                    <a:pt x="145" y="0"/>
                  </a:lnTo>
                  <a:lnTo>
                    <a:pt x="138" y="3"/>
                  </a:lnTo>
                  <a:lnTo>
                    <a:pt x="133" y="8"/>
                  </a:lnTo>
                  <a:lnTo>
                    <a:pt x="129"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41" name="Freeform 1191">
              <a:extLst>
                <a:ext uri="{FF2B5EF4-FFF2-40B4-BE49-F238E27FC236}">
                  <a16:creationId xmlns:a16="http://schemas.microsoft.com/office/drawing/2014/main" id="{45EFB2D1-60DD-4164-8619-7B61CACDE4D4}"/>
                </a:ext>
              </a:extLst>
            </p:cNvPr>
            <p:cNvSpPr>
              <a:spLocks/>
            </p:cNvSpPr>
            <p:nvPr/>
          </p:nvSpPr>
          <p:spPr bwMode="auto">
            <a:xfrm>
              <a:off x="337" y="2672"/>
              <a:ext cx="205" cy="206"/>
            </a:xfrm>
            <a:custGeom>
              <a:avLst/>
              <a:gdLst>
                <a:gd name="T0" fmla="*/ 0 w 894"/>
                <a:gd name="T1" fmla="*/ 0 h 895"/>
                <a:gd name="T2" fmla="*/ 0 w 894"/>
                <a:gd name="T3" fmla="*/ 0 h 895"/>
                <a:gd name="T4" fmla="*/ 0 w 894"/>
                <a:gd name="T5" fmla="*/ 0 h 895"/>
                <a:gd name="T6" fmla="*/ 0 w 894"/>
                <a:gd name="T7" fmla="*/ 0 h 895"/>
                <a:gd name="T8" fmla="*/ 0 w 894"/>
                <a:gd name="T9" fmla="*/ 0 h 895"/>
                <a:gd name="T10" fmla="*/ 0 w 894"/>
                <a:gd name="T11" fmla="*/ 0 h 895"/>
                <a:gd name="T12" fmla="*/ 0 w 894"/>
                <a:gd name="T13" fmla="*/ 0 h 895"/>
                <a:gd name="T14" fmla="*/ 0 w 894"/>
                <a:gd name="T15" fmla="*/ 0 h 895"/>
                <a:gd name="T16" fmla="*/ 0 w 894"/>
                <a:gd name="T17" fmla="*/ 0 h 895"/>
                <a:gd name="T18" fmla="*/ 0 w 894"/>
                <a:gd name="T19" fmla="*/ 0 h 895"/>
                <a:gd name="T20" fmla="*/ 0 w 894"/>
                <a:gd name="T21" fmla="*/ 0 h 895"/>
                <a:gd name="T22" fmla="*/ 0 w 894"/>
                <a:gd name="T23" fmla="*/ 0 h 895"/>
                <a:gd name="T24" fmla="*/ 0 w 894"/>
                <a:gd name="T25" fmla="*/ 0 h 895"/>
                <a:gd name="T26" fmla="*/ 0 w 894"/>
                <a:gd name="T27" fmla="*/ 0 h 895"/>
                <a:gd name="T28" fmla="*/ 0 w 894"/>
                <a:gd name="T29" fmla="*/ 0 h 895"/>
                <a:gd name="T30" fmla="*/ 0 w 894"/>
                <a:gd name="T31" fmla="*/ 0 h 895"/>
                <a:gd name="T32" fmla="*/ 0 w 894"/>
                <a:gd name="T33" fmla="*/ 0 h 895"/>
                <a:gd name="T34" fmla="*/ 0 w 894"/>
                <a:gd name="T35" fmla="*/ 0 h 895"/>
                <a:gd name="T36" fmla="*/ 0 w 894"/>
                <a:gd name="T37" fmla="*/ 0 h 895"/>
                <a:gd name="T38" fmla="*/ 0 w 894"/>
                <a:gd name="T39" fmla="*/ 0 h 895"/>
                <a:gd name="T40" fmla="*/ 0 w 894"/>
                <a:gd name="T41" fmla="*/ 0 h 895"/>
                <a:gd name="T42" fmla="*/ 0 w 894"/>
                <a:gd name="T43" fmla="*/ 0 h 895"/>
                <a:gd name="T44" fmla="*/ 0 w 894"/>
                <a:gd name="T45" fmla="*/ 0 h 895"/>
                <a:gd name="T46" fmla="*/ 0 w 894"/>
                <a:gd name="T47" fmla="*/ 0 h 895"/>
                <a:gd name="T48" fmla="*/ 0 w 894"/>
                <a:gd name="T49" fmla="*/ 0 h 895"/>
                <a:gd name="T50" fmla="*/ 0 w 894"/>
                <a:gd name="T51" fmla="*/ 0 h 895"/>
                <a:gd name="T52" fmla="*/ 0 w 894"/>
                <a:gd name="T53" fmla="*/ 0 h 895"/>
                <a:gd name="T54" fmla="*/ 0 w 894"/>
                <a:gd name="T55" fmla="*/ 0 h 895"/>
                <a:gd name="T56" fmla="*/ 0 w 894"/>
                <a:gd name="T57" fmla="*/ 0 h 895"/>
                <a:gd name="T58" fmla="*/ 0 w 894"/>
                <a:gd name="T59" fmla="*/ 0 h 895"/>
                <a:gd name="T60" fmla="*/ 0 w 894"/>
                <a:gd name="T61" fmla="*/ 0 h 895"/>
                <a:gd name="T62" fmla="*/ 0 w 894"/>
                <a:gd name="T63" fmla="*/ 0 h 895"/>
                <a:gd name="T64" fmla="*/ 0 w 894"/>
                <a:gd name="T65" fmla="*/ 0 h 895"/>
                <a:gd name="T66" fmla="*/ 0 w 894"/>
                <a:gd name="T67" fmla="*/ 0 h 895"/>
                <a:gd name="T68" fmla="*/ 0 w 894"/>
                <a:gd name="T69" fmla="*/ 0 h 895"/>
                <a:gd name="T70" fmla="*/ 0 w 894"/>
                <a:gd name="T71" fmla="*/ 0 h 895"/>
                <a:gd name="T72" fmla="*/ 0 w 894"/>
                <a:gd name="T73" fmla="*/ 0 h 895"/>
                <a:gd name="T74" fmla="*/ 0 w 894"/>
                <a:gd name="T75" fmla="*/ 0 h 895"/>
                <a:gd name="T76" fmla="*/ 0 w 894"/>
                <a:gd name="T77" fmla="*/ 0 h 895"/>
                <a:gd name="T78" fmla="*/ 0 w 894"/>
                <a:gd name="T79" fmla="*/ 0 h 895"/>
                <a:gd name="T80" fmla="*/ 0 w 894"/>
                <a:gd name="T81" fmla="*/ 0 h 895"/>
                <a:gd name="T82" fmla="*/ 0 w 894"/>
                <a:gd name="T83" fmla="*/ 0 h 895"/>
                <a:gd name="T84" fmla="*/ 0 w 894"/>
                <a:gd name="T85" fmla="*/ 0 h 895"/>
                <a:gd name="T86" fmla="*/ 0 w 894"/>
                <a:gd name="T87" fmla="*/ 0 h 895"/>
                <a:gd name="T88" fmla="*/ 0 w 894"/>
                <a:gd name="T89" fmla="*/ 0 h 895"/>
                <a:gd name="T90" fmla="*/ 0 w 894"/>
                <a:gd name="T91" fmla="*/ 0 h 895"/>
                <a:gd name="T92" fmla="*/ 0 w 894"/>
                <a:gd name="T93" fmla="*/ 0 h 895"/>
                <a:gd name="T94" fmla="*/ 0 w 894"/>
                <a:gd name="T95" fmla="*/ 0 h 8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94"/>
                <a:gd name="T145" fmla="*/ 0 h 895"/>
                <a:gd name="T146" fmla="*/ 894 w 894"/>
                <a:gd name="T147" fmla="*/ 895 h 8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94" h="895">
                  <a:moveTo>
                    <a:pt x="45" y="0"/>
                  </a:moveTo>
                  <a:lnTo>
                    <a:pt x="39" y="0"/>
                  </a:lnTo>
                  <a:lnTo>
                    <a:pt x="36" y="2"/>
                  </a:lnTo>
                  <a:lnTo>
                    <a:pt x="30" y="4"/>
                  </a:lnTo>
                  <a:lnTo>
                    <a:pt x="24" y="7"/>
                  </a:lnTo>
                  <a:lnTo>
                    <a:pt x="19" y="11"/>
                  </a:lnTo>
                  <a:lnTo>
                    <a:pt x="13" y="16"/>
                  </a:lnTo>
                  <a:lnTo>
                    <a:pt x="8" y="22"/>
                  </a:lnTo>
                  <a:lnTo>
                    <a:pt x="3" y="30"/>
                  </a:lnTo>
                  <a:lnTo>
                    <a:pt x="2" y="33"/>
                  </a:lnTo>
                  <a:lnTo>
                    <a:pt x="0" y="37"/>
                  </a:lnTo>
                  <a:lnTo>
                    <a:pt x="0" y="41"/>
                  </a:lnTo>
                  <a:lnTo>
                    <a:pt x="0" y="43"/>
                  </a:lnTo>
                  <a:lnTo>
                    <a:pt x="131" y="787"/>
                  </a:lnTo>
                  <a:lnTo>
                    <a:pt x="131" y="786"/>
                  </a:lnTo>
                  <a:lnTo>
                    <a:pt x="131" y="785"/>
                  </a:lnTo>
                  <a:lnTo>
                    <a:pt x="131" y="783"/>
                  </a:lnTo>
                  <a:lnTo>
                    <a:pt x="132" y="798"/>
                  </a:lnTo>
                  <a:lnTo>
                    <a:pt x="136" y="813"/>
                  </a:lnTo>
                  <a:lnTo>
                    <a:pt x="144" y="830"/>
                  </a:lnTo>
                  <a:lnTo>
                    <a:pt x="155" y="847"/>
                  </a:lnTo>
                  <a:lnTo>
                    <a:pt x="172" y="864"/>
                  </a:lnTo>
                  <a:lnTo>
                    <a:pt x="193" y="877"/>
                  </a:lnTo>
                  <a:lnTo>
                    <a:pt x="220" y="889"/>
                  </a:lnTo>
                  <a:lnTo>
                    <a:pt x="253" y="895"/>
                  </a:lnTo>
                  <a:lnTo>
                    <a:pt x="254" y="895"/>
                  </a:lnTo>
                  <a:lnTo>
                    <a:pt x="256" y="895"/>
                  </a:lnTo>
                  <a:lnTo>
                    <a:pt x="870" y="895"/>
                  </a:lnTo>
                  <a:lnTo>
                    <a:pt x="875" y="894"/>
                  </a:lnTo>
                  <a:lnTo>
                    <a:pt x="881" y="891"/>
                  </a:lnTo>
                  <a:lnTo>
                    <a:pt x="885" y="889"/>
                  </a:lnTo>
                  <a:lnTo>
                    <a:pt x="888" y="883"/>
                  </a:lnTo>
                  <a:lnTo>
                    <a:pt x="891" y="874"/>
                  </a:lnTo>
                  <a:lnTo>
                    <a:pt x="893" y="863"/>
                  </a:lnTo>
                  <a:lnTo>
                    <a:pt x="894" y="851"/>
                  </a:lnTo>
                  <a:lnTo>
                    <a:pt x="893" y="838"/>
                  </a:lnTo>
                  <a:lnTo>
                    <a:pt x="891" y="825"/>
                  </a:lnTo>
                  <a:lnTo>
                    <a:pt x="884" y="813"/>
                  </a:lnTo>
                  <a:lnTo>
                    <a:pt x="874" y="802"/>
                  </a:lnTo>
                  <a:lnTo>
                    <a:pt x="859" y="792"/>
                  </a:lnTo>
                  <a:lnTo>
                    <a:pt x="848" y="789"/>
                  </a:lnTo>
                  <a:lnTo>
                    <a:pt x="829" y="786"/>
                  </a:lnTo>
                  <a:lnTo>
                    <a:pt x="805" y="782"/>
                  </a:lnTo>
                  <a:lnTo>
                    <a:pt x="775" y="779"/>
                  </a:lnTo>
                  <a:lnTo>
                    <a:pt x="740" y="777"/>
                  </a:lnTo>
                  <a:lnTo>
                    <a:pt x="702" y="774"/>
                  </a:lnTo>
                  <a:lnTo>
                    <a:pt x="662" y="772"/>
                  </a:lnTo>
                  <a:lnTo>
                    <a:pt x="619" y="769"/>
                  </a:lnTo>
                  <a:lnTo>
                    <a:pt x="576" y="766"/>
                  </a:lnTo>
                  <a:lnTo>
                    <a:pt x="531" y="765"/>
                  </a:lnTo>
                  <a:lnTo>
                    <a:pt x="490" y="764"/>
                  </a:lnTo>
                  <a:lnTo>
                    <a:pt x="448" y="761"/>
                  </a:lnTo>
                  <a:lnTo>
                    <a:pt x="410" y="760"/>
                  </a:lnTo>
                  <a:lnTo>
                    <a:pt x="375" y="759"/>
                  </a:lnTo>
                  <a:lnTo>
                    <a:pt x="345" y="759"/>
                  </a:lnTo>
                  <a:lnTo>
                    <a:pt x="321" y="757"/>
                  </a:lnTo>
                  <a:lnTo>
                    <a:pt x="318" y="757"/>
                  </a:lnTo>
                  <a:lnTo>
                    <a:pt x="315" y="759"/>
                  </a:lnTo>
                  <a:lnTo>
                    <a:pt x="313" y="760"/>
                  </a:lnTo>
                  <a:lnTo>
                    <a:pt x="310" y="761"/>
                  </a:lnTo>
                  <a:lnTo>
                    <a:pt x="310" y="760"/>
                  </a:lnTo>
                  <a:lnTo>
                    <a:pt x="310" y="761"/>
                  </a:lnTo>
                  <a:lnTo>
                    <a:pt x="309" y="761"/>
                  </a:lnTo>
                  <a:lnTo>
                    <a:pt x="308" y="761"/>
                  </a:lnTo>
                  <a:lnTo>
                    <a:pt x="305" y="760"/>
                  </a:lnTo>
                  <a:lnTo>
                    <a:pt x="301" y="759"/>
                  </a:lnTo>
                  <a:lnTo>
                    <a:pt x="297" y="756"/>
                  </a:lnTo>
                  <a:lnTo>
                    <a:pt x="293" y="751"/>
                  </a:lnTo>
                  <a:lnTo>
                    <a:pt x="287" y="744"/>
                  </a:lnTo>
                  <a:lnTo>
                    <a:pt x="282" y="737"/>
                  </a:lnTo>
                  <a:lnTo>
                    <a:pt x="275" y="725"/>
                  </a:lnTo>
                  <a:lnTo>
                    <a:pt x="269" y="711"/>
                  </a:lnTo>
                  <a:lnTo>
                    <a:pt x="261" y="694"/>
                  </a:lnTo>
                  <a:lnTo>
                    <a:pt x="254" y="664"/>
                  </a:lnTo>
                  <a:lnTo>
                    <a:pt x="235" y="590"/>
                  </a:lnTo>
                  <a:lnTo>
                    <a:pt x="209" y="484"/>
                  </a:lnTo>
                  <a:lnTo>
                    <a:pt x="180" y="363"/>
                  </a:lnTo>
                  <a:lnTo>
                    <a:pt x="150" y="242"/>
                  </a:lnTo>
                  <a:lnTo>
                    <a:pt x="124" y="138"/>
                  </a:lnTo>
                  <a:lnTo>
                    <a:pt x="105" y="64"/>
                  </a:lnTo>
                  <a:lnTo>
                    <a:pt x="98" y="35"/>
                  </a:lnTo>
                  <a:lnTo>
                    <a:pt x="97" y="34"/>
                  </a:lnTo>
                  <a:lnTo>
                    <a:pt x="97" y="32"/>
                  </a:lnTo>
                  <a:lnTo>
                    <a:pt x="95" y="30"/>
                  </a:lnTo>
                  <a:lnTo>
                    <a:pt x="94" y="29"/>
                  </a:lnTo>
                  <a:lnTo>
                    <a:pt x="93" y="26"/>
                  </a:lnTo>
                  <a:lnTo>
                    <a:pt x="90" y="24"/>
                  </a:lnTo>
                  <a:lnTo>
                    <a:pt x="85" y="19"/>
                  </a:lnTo>
                  <a:lnTo>
                    <a:pt x="80" y="13"/>
                  </a:lnTo>
                  <a:lnTo>
                    <a:pt x="72" y="8"/>
                  </a:lnTo>
                  <a:lnTo>
                    <a:pt x="64" y="4"/>
                  </a:lnTo>
                  <a:lnTo>
                    <a:pt x="55" y="2"/>
                  </a:lnTo>
                  <a:lnTo>
                    <a:pt x="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42" name="Freeform 1192">
              <a:extLst>
                <a:ext uri="{FF2B5EF4-FFF2-40B4-BE49-F238E27FC236}">
                  <a16:creationId xmlns:a16="http://schemas.microsoft.com/office/drawing/2014/main" id="{4A1394DE-217D-4289-A66F-C825BEAB744C}"/>
                </a:ext>
              </a:extLst>
            </p:cNvPr>
            <p:cNvSpPr>
              <a:spLocks/>
            </p:cNvSpPr>
            <p:nvPr/>
          </p:nvSpPr>
          <p:spPr bwMode="auto">
            <a:xfrm>
              <a:off x="346" y="2681"/>
              <a:ext cx="187" cy="187"/>
            </a:xfrm>
            <a:custGeom>
              <a:avLst/>
              <a:gdLst>
                <a:gd name="T0" fmla="*/ 0 w 814"/>
                <a:gd name="T1" fmla="*/ 0 h 817"/>
                <a:gd name="T2" fmla="*/ 0 w 814"/>
                <a:gd name="T3" fmla="*/ 0 h 817"/>
                <a:gd name="T4" fmla="*/ 0 w 814"/>
                <a:gd name="T5" fmla="*/ 0 h 817"/>
                <a:gd name="T6" fmla="*/ 0 w 814"/>
                <a:gd name="T7" fmla="*/ 0 h 817"/>
                <a:gd name="T8" fmla="*/ 0 w 814"/>
                <a:gd name="T9" fmla="*/ 0 h 817"/>
                <a:gd name="T10" fmla="*/ 0 w 814"/>
                <a:gd name="T11" fmla="*/ 0 h 817"/>
                <a:gd name="T12" fmla="*/ 0 w 814"/>
                <a:gd name="T13" fmla="*/ 0 h 817"/>
                <a:gd name="T14" fmla="*/ 0 w 814"/>
                <a:gd name="T15" fmla="*/ 0 h 817"/>
                <a:gd name="T16" fmla="*/ 0 w 814"/>
                <a:gd name="T17" fmla="*/ 0 h 817"/>
                <a:gd name="T18" fmla="*/ 0 w 814"/>
                <a:gd name="T19" fmla="*/ 0 h 817"/>
                <a:gd name="T20" fmla="*/ 0 w 814"/>
                <a:gd name="T21" fmla="*/ 0 h 817"/>
                <a:gd name="T22" fmla="*/ 0 w 814"/>
                <a:gd name="T23" fmla="*/ 0 h 817"/>
                <a:gd name="T24" fmla="*/ 0 w 814"/>
                <a:gd name="T25" fmla="*/ 0 h 817"/>
                <a:gd name="T26" fmla="*/ 0 w 814"/>
                <a:gd name="T27" fmla="*/ 0 h 817"/>
                <a:gd name="T28" fmla="*/ 0 w 814"/>
                <a:gd name="T29" fmla="*/ 0 h 817"/>
                <a:gd name="T30" fmla="*/ 0 w 814"/>
                <a:gd name="T31" fmla="*/ 0 h 817"/>
                <a:gd name="T32" fmla="*/ 0 w 814"/>
                <a:gd name="T33" fmla="*/ 0 h 817"/>
                <a:gd name="T34" fmla="*/ 0 w 814"/>
                <a:gd name="T35" fmla="*/ 0 h 817"/>
                <a:gd name="T36" fmla="*/ 0 w 814"/>
                <a:gd name="T37" fmla="*/ 0 h 817"/>
                <a:gd name="T38" fmla="*/ 0 w 814"/>
                <a:gd name="T39" fmla="*/ 0 h 817"/>
                <a:gd name="T40" fmla="*/ 0 w 814"/>
                <a:gd name="T41" fmla="*/ 0 h 817"/>
                <a:gd name="T42" fmla="*/ 0 w 814"/>
                <a:gd name="T43" fmla="*/ 0 h 817"/>
                <a:gd name="T44" fmla="*/ 0 w 814"/>
                <a:gd name="T45" fmla="*/ 0 h 817"/>
                <a:gd name="T46" fmla="*/ 0 w 814"/>
                <a:gd name="T47" fmla="*/ 0 h 817"/>
                <a:gd name="T48" fmla="*/ 0 w 814"/>
                <a:gd name="T49" fmla="*/ 0 h 817"/>
                <a:gd name="T50" fmla="*/ 0 w 814"/>
                <a:gd name="T51" fmla="*/ 0 h 817"/>
                <a:gd name="T52" fmla="*/ 0 w 814"/>
                <a:gd name="T53" fmla="*/ 0 h 817"/>
                <a:gd name="T54" fmla="*/ 0 w 814"/>
                <a:gd name="T55" fmla="*/ 0 h 817"/>
                <a:gd name="T56" fmla="*/ 0 w 814"/>
                <a:gd name="T57" fmla="*/ 0 h 817"/>
                <a:gd name="T58" fmla="*/ 0 w 814"/>
                <a:gd name="T59" fmla="*/ 0 h 817"/>
                <a:gd name="T60" fmla="*/ 0 w 814"/>
                <a:gd name="T61" fmla="*/ 0 h 817"/>
                <a:gd name="T62" fmla="*/ 0 w 814"/>
                <a:gd name="T63" fmla="*/ 0 h 817"/>
                <a:gd name="T64" fmla="*/ 0 w 814"/>
                <a:gd name="T65" fmla="*/ 0 h 817"/>
                <a:gd name="T66" fmla="*/ 0 w 814"/>
                <a:gd name="T67" fmla="*/ 0 h 817"/>
                <a:gd name="T68" fmla="*/ 0 w 814"/>
                <a:gd name="T69" fmla="*/ 0 h 817"/>
                <a:gd name="T70" fmla="*/ 0 w 814"/>
                <a:gd name="T71" fmla="*/ 0 h 817"/>
                <a:gd name="T72" fmla="*/ 0 w 814"/>
                <a:gd name="T73" fmla="*/ 0 h 817"/>
                <a:gd name="T74" fmla="*/ 0 w 814"/>
                <a:gd name="T75" fmla="*/ 0 h 817"/>
                <a:gd name="T76" fmla="*/ 0 w 814"/>
                <a:gd name="T77" fmla="*/ 0 h 817"/>
                <a:gd name="T78" fmla="*/ 0 w 814"/>
                <a:gd name="T79" fmla="*/ 0 h 817"/>
                <a:gd name="T80" fmla="*/ 0 w 814"/>
                <a:gd name="T81" fmla="*/ 0 h 817"/>
                <a:gd name="T82" fmla="*/ 0 w 814"/>
                <a:gd name="T83" fmla="*/ 0 h 817"/>
                <a:gd name="T84" fmla="*/ 0 w 814"/>
                <a:gd name="T85" fmla="*/ 0 h 817"/>
                <a:gd name="T86" fmla="*/ 0 w 814"/>
                <a:gd name="T87" fmla="*/ 0 h 817"/>
                <a:gd name="T88" fmla="*/ 0 w 814"/>
                <a:gd name="T89" fmla="*/ 0 h 817"/>
                <a:gd name="T90" fmla="*/ 0 w 814"/>
                <a:gd name="T91" fmla="*/ 0 h 81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14"/>
                <a:gd name="T139" fmla="*/ 0 h 817"/>
                <a:gd name="T140" fmla="*/ 814 w 814"/>
                <a:gd name="T141" fmla="*/ 817 h 81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14" h="817">
                  <a:moveTo>
                    <a:pt x="5" y="0"/>
                  </a:moveTo>
                  <a:lnTo>
                    <a:pt x="9" y="2"/>
                  </a:lnTo>
                  <a:lnTo>
                    <a:pt x="13" y="3"/>
                  </a:lnTo>
                  <a:lnTo>
                    <a:pt x="15" y="7"/>
                  </a:lnTo>
                  <a:lnTo>
                    <a:pt x="19" y="11"/>
                  </a:lnTo>
                  <a:lnTo>
                    <a:pt x="27" y="42"/>
                  </a:lnTo>
                  <a:lnTo>
                    <a:pt x="45" y="117"/>
                  </a:lnTo>
                  <a:lnTo>
                    <a:pt x="71" y="221"/>
                  </a:lnTo>
                  <a:lnTo>
                    <a:pt x="101" y="341"/>
                  </a:lnTo>
                  <a:lnTo>
                    <a:pt x="131" y="461"/>
                  </a:lnTo>
                  <a:lnTo>
                    <a:pt x="157" y="564"/>
                  </a:lnTo>
                  <a:lnTo>
                    <a:pt x="175" y="638"/>
                  </a:lnTo>
                  <a:lnTo>
                    <a:pt x="182" y="665"/>
                  </a:lnTo>
                  <a:lnTo>
                    <a:pt x="182" y="666"/>
                  </a:lnTo>
                  <a:lnTo>
                    <a:pt x="182" y="668"/>
                  </a:lnTo>
                  <a:lnTo>
                    <a:pt x="190" y="686"/>
                  </a:lnTo>
                  <a:lnTo>
                    <a:pt x="198" y="703"/>
                  </a:lnTo>
                  <a:lnTo>
                    <a:pt x="207" y="717"/>
                  </a:lnTo>
                  <a:lnTo>
                    <a:pt x="216" y="729"/>
                  </a:lnTo>
                  <a:lnTo>
                    <a:pt x="224" y="739"/>
                  </a:lnTo>
                  <a:lnTo>
                    <a:pt x="233" y="748"/>
                  </a:lnTo>
                  <a:lnTo>
                    <a:pt x="243" y="755"/>
                  </a:lnTo>
                  <a:lnTo>
                    <a:pt x="252" y="759"/>
                  </a:lnTo>
                  <a:lnTo>
                    <a:pt x="263" y="761"/>
                  </a:lnTo>
                  <a:lnTo>
                    <a:pt x="270" y="761"/>
                  </a:lnTo>
                  <a:lnTo>
                    <a:pt x="278" y="760"/>
                  </a:lnTo>
                  <a:lnTo>
                    <a:pt x="283" y="759"/>
                  </a:lnTo>
                  <a:lnTo>
                    <a:pt x="328" y="760"/>
                  </a:lnTo>
                  <a:lnTo>
                    <a:pt x="371" y="761"/>
                  </a:lnTo>
                  <a:lnTo>
                    <a:pt x="415" y="763"/>
                  </a:lnTo>
                  <a:lnTo>
                    <a:pt x="458" y="765"/>
                  </a:lnTo>
                  <a:lnTo>
                    <a:pt x="501" y="766"/>
                  </a:lnTo>
                  <a:lnTo>
                    <a:pt x="542" y="768"/>
                  </a:lnTo>
                  <a:lnTo>
                    <a:pt x="581" y="770"/>
                  </a:lnTo>
                  <a:lnTo>
                    <a:pt x="619" y="772"/>
                  </a:lnTo>
                  <a:lnTo>
                    <a:pt x="654" y="774"/>
                  </a:lnTo>
                  <a:lnTo>
                    <a:pt x="687" y="777"/>
                  </a:lnTo>
                  <a:lnTo>
                    <a:pt x="716" y="778"/>
                  </a:lnTo>
                  <a:lnTo>
                    <a:pt x="742" y="781"/>
                  </a:lnTo>
                  <a:lnTo>
                    <a:pt x="762" y="782"/>
                  </a:lnTo>
                  <a:lnTo>
                    <a:pt x="781" y="785"/>
                  </a:lnTo>
                  <a:lnTo>
                    <a:pt x="792" y="786"/>
                  </a:lnTo>
                  <a:lnTo>
                    <a:pt x="800" y="789"/>
                  </a:lnTo>
                  <a:lnTo>
                    <a:pt x="807" y="794"/>
                  </a:lnTo>
                  <a:lnTo>
                    <a:pt x="812" y="800"/>
                  </a:lnTo>
                  <a:lnTo>
                    <a:pt x="813" y="805"/>
                  </a:lnTo>
                  <a:lnTo>
                    <a:pt x="814" y="812"/>
                  </a:lnTo>
                  <a:lnTo>
                    <a:pt x="814" y="813"/>
                  </a:lnTo>
                  <a:lnTo>
                    <a:pt x="814" y="815"/>
                  </a:lnTo>
                  <a:lnTo>
                    <a:pt x="813" y="816"/>
                  </a:lnTo>
                  <a:lnTo>
                    <a:pt x="813" y="817"/>
                  </a:lnTo>
                  <a:lnTo>
                    <a:pt x="801" y="817"/>
                  </a:lnTo>
                  <a:lnTo>
                    <a:pt x="779" y="817"/>
                  </a:lnTo>
                  <a:lnTo>
                    <a:pt x="748" y="817"/>
                  </a:lnTo>
                  <a:lnTo>
                    <a:pt x="708" y="817"/>
                  </a:lnTo>
                  <a:lnTo>
                    <a:pt x="662" y="817"/>
                  </a:lnTo>
                  <a:lnTo>
                    <a:pt x="613" y="817"/>
                  </a:lnTo>
                  <a:lnTo>
                    <a:pt x="559" y="817"/>
                  </a:lnTo>
                  <a:lnTo>
                    <a:pt x="505" y="817"/>
                  </a:lnTo>
                  <a:lnTo>
                    <a:pt x="451" y="817"/>
                  </a:lnTo>
                  <a:lnTo>
                    <a:pt x="399" y="817"/>
                  </a:lnTo>
                  <a:lnTo>
                    <a:pt x="350" y="817"/>
                  </a:lnTo>
                  <a:lnTo>
                    <a:pt x="307" y="817"/>
                  </a:lnTo>
                  <a:lnTo>
                    <a:pt x="270" y="817"/>
                  </a:lnTo>
                  <a:lnTo>
                    <a:pt x="242" y="817"/>
                  </a:lnTo>
                  <a:lnTo>
                    <a:pt x="222" y="817"/>
                  </a:lnTo>
                  <a:lnTo>
                    <a:pt x="216" y="817"/>
                  </a:lnTo>
                  <a:lnTo>
                    <a:pt x="188" y="812"/>
                  </a:lnTo>
                  <a:lnTo>
                    <a:pt x="168" y="803"/>
                  </a:lnTo>
                  <a:lnTo>
                    <a:pt x="152" y="791"/>
                  </a:lnTo>
                  <a:lnTo>
                    <a:pt x="142" y="779"/>
                  </a:lnTo>
                  <a:lnTo>
                    <a:pt x="135" y="768"/>
                  </a:lnTo>
                  <a:lnTo>
                    <a:pt x="131" y="757"/>
                  </a:lnTo>
                  <a:lnTo>
                    <a:pt x="130" y="750"/>
                  </a:lnTo>
                  <a:lnTo>
                    <a:pt x="130" y="744"/>
                  </a:lnTo>
                  <a:lnTo>
                    <a:pt x="130" y="743"/>
                  </a:lnTo>
                  <a:lnTo>
                    <a:pt x="129" y="743"/>
                  </a:lnTo>
                  <a:lnTo>
                    <a:pt x="129" y="742"/>
                  </a:lnTo>
                  <a:lnTo>
                    <a:pt x="123" y="711"/>
                  </a:lnTo>
                  <a:lnTo>
                    <a:pt x="109" y="629"/>
                  </a:lnTo>
                  <a:lnTo>
                    <a:pt x="88" y="513"/>
                  </a:lnTo>
                  <a:lnTo>
                    <a:pt x="65" y="380"/>
                  </a:lnTo>
                  <a:lnTo>
                    <a:pt x="41" y="246"/>
                  </a:lnTo>
                  <a:lnTo>
                    <a:pt x="21" y="128"/>
                  </a:lnTo>
                  <a:lnTo>
                    <a:pt x="6" y="42"/>
                  </a:lnTo>
                  <a:lnTo>
                    <a:pt x="0" y="6"/>
                  </a:lnTo>
                  <a:lnTo>
                    <a:pt x="1" y="4"/>
                  </a:lnTo>
                  <a:lnTo>
                    <a:pt x="4" y="2"/>
                  </a:lnTo>
                  <a:lnTo>
                    <a:pt x="5"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43" name="Freeform 1193">
              <a:extLst>
                <a:ext uri="{FF2B5EF4-FFF2-40B4-BE49-F238E27FC236}">
                  <a16:creationId xmlns:a16="http://schemas.microsoft.com/office/drawing/2014/main" id="{D12B1B00-9FF4-4128-939A-1DC236CDEE11}"/>
                </a:ext>
              </a:extLst>
            </p:cNvPr>
            <p:cNvSpPr>
              <a:spLocks/>
            </p:cNvSpPr>
            <p:nvPr/>
          </p:nvSpPr>
          <p:spPr bwMode="auto">
            <a:xfrm>
              <a:off x="733" y="2743"/>
              <a:ext cx="70" cy="263"/>
            </a:xfrm>
            <a:custGeom>
              <a:avLst/>
              <a:gdLst>
                <a:gd name="T0" fmla="*/ 0 w 306"/>
                <a:gd name="T1" fmla="*/ 0 h 1144"/>
                <a:gd name="T2" fmla="*/ 0 w 306"/>
                <a:gd name="T3" fmla="*/ 0 h 1144"/>
                <a:gd name="T4" fmla="*/ 0 w 306"/>
                <a:gd name="T5" fmla="*/ 0 h 1144"/>
                <a:gd name="T6" fmla="*/ 0 w 306"/>
                <a:gd name="T7" fmla="*/ 0 h 1144"/>
                <a:gd name="T8" fmla="*/ 0 w 306"/>
                <a:gd name="T9" fmla="*/ 0 h 1144"/>
                <a:gd name="T10" fmla="*/ 0 w 306"/>
                <a:gd name="T11" fmla="*/ 0 h 1144"/>
                <a:gd name="T12" fmla="*/ 0 w 306"/>
                <a:gd name="T13" fmla="*/ 0 h 1144"/>
                <a:gd name="T14" fmla="*/ 0 w 306"/>
                <a:gd name="T15" fmla="*/ 0 h 1144"/>
                <a:gd name="T16" fmla="*/ 0 w 306"/>
                <a:gd name="T17" fmla="*/ 0 h 1144"/>
                <a:gd name="T18" fmla="*/ 0 w 306"/>
                <a:gd name="T19" fmla="*/ 0 h 1144"/>
                <a:gd name="T20" fmla="*/ 0 w 306"/>
                <a:gd name="T21" fmla="*/ 0 h 1144"/>
                <a:gd name="T22" fmla="*/ 0 w 306"/>
                <a:gd name="T23" fmla="*/ 0 h 1144"/>
                <a:gd name="T24" fmla="*/ 0 w 306"/>
                <a:gd name="T25" fmla="*/ 0 h 1144"/>
                <a:gd name="T26" fmla="*/ 0 w 306"/>
                <a:gd name="T27" fmla="*/ 0 h 1144"/>
                <a:gd name="T28" fmla="*/ 0 w 306"/>
                <a:gd name="T29" fmla="*/ 0 h 1144"/>
                <a:gd name="T30" fmla="*/ 0 w 306"/>
                <a:gd name="T31" fmla="*/ 0 h 1144"/>
                <a:gd name="T32" fmla="*/ 0 w 306"/>
                <a:gd name="T33" fmla="*/ 0 h 1144"/>
                <a:gd name="T34" fmla="*/ 0 w 306"/>
                <a:gd name="T35" fmla="*/ 0 h 1144"/>
                <a:gd name="T36" fmla="*/ 0 w 306"/>
                <a:gd name="T37" fmla="*/ 0 h 1144"/>
                <a:gd name="T38" fmla="*/ 0 w 306"/>
                <a:gd name="T39" fmla="*/ 0 h 1144"/>
                <a:gd name="T40" fmla="*/ 0 w 306"/>
                <a:gd name="T41" fmla="*/ 0 h 1144"/>
                <a:gd name="T42" fmla="*/ 0 w 306"/>
                <a:gd name="T43" fmla="*/ 0 h 1144"/>
                <a:gd name="T44" fmla="*/ 0 w 306"/>
                <a:gd name="T45" fmla="*/ 0 h 1144"/>
                <a:gd name="T46" fmla="*/ 0 w 306"/>
                <a:gd name="T47" fmla="*/ 0 h 1144"/>
                <a:gd name="T48" fmla="*/ 0 w 306"/>
                <a:gd name="T49" fmla="*/ 0 h 1144"/>
                <a:gd name="T50" fmla="*/ 0 w 306"/>
                <a:gd name="T51" fmla="*/ 0 h 1144"/>
                <a:gd name="T52" fmla="*/ 0 w 306"/>
                <a:gd name="T53" fmla="*/ 0 h 1144"/>
                <a:gd name="T54" fmla="*/ 0 w 306"/>
                <a:gd name="T55" fmla="*/ 0 h 1144"/>
                <a:gd name="T56" fmla="*/ 0 w 306"/>
                <a:gd name="T57" fmla="*/ 0 h 1144"/>
                <a:gd name="T58" fmla="*/ 0 w 306"/>
                <a:gd name="T59" fmla="*/ 0 h 1144"/>
                <a:gd name="T60" fmla="*/ 0 w 306"/>
                <a:gd name="T61" fmla="*/ 0 h 1144"/>
                <a:gd name="T62" fmla="*/ 0 w 306"/>
                <a:gd name="T63" fmla="*/ 0 h 1144"/>
                <a:gd name="T64" fmla="*/ 0 w 306"/>
                <a:gd name="T65" fmla="*/ 0 h 1144"/>
                <a:gd name="T66" fmla="*/ 0 w 306"/>
                <a:gd name="T67" fmla="*/ 0 h 1144"/>
                <a:gd name="T68" fmla="*/ 0 w 306"/>
                <a:gd name="T69" fmla="*/ 0 h 1144"/>
                <a:gd name="T70" fmla="*/ 0 w 306"/>
                <a:gd name="T71" fmla="*/ 0 h 1144"/>
                <a:gd name="T72" fmla="*/ 0 w 306"/>
                <a:gd name="T73" fmla="*/ 0 h 1144"/>
                <a:gd name="T74" fmla="*/ 0 w 306"/>
                <a:gd name="T75" fmla="*/ 0 h 1144"/>
                <a:gd name="T76" fmla="*/ 0 w 306"/>
                <a:gd name="T77" fmla="*/ 0 h 1144"/>
                <a:gd name="T78" fmla="*/ 0 w 306"/>
                <a:gd name="T79" fmla="*/ 0 h 1144"/>
                <a:gd name="T80" fmla="*/ 0 w 306"/>
                <a:gd name="T81" fmla="*/ 0 h 1144"/>
                <a:gd name="T82" fmla="*/ 0 w 306"/>
                <a:gd name="T83" fmla="*/ 0 h 1144"/>
                <a:gd name="T84" fmla="*/ 0 w 306"/>
                <a:gd name="T85" fmla="*/ 0 h 1144"/>
                <a:gd name="T86" fmla="*/ 0 w 306"/>
                <a:gd name="T87" fmla="*/ 0 h 1144"/>
                <a:gd name="T88" fmla="*/ 0 w 306"/>
                <a:gd name="T89" fmla="*/ 0 h 1144"/>
                <a:gd name="T90" fmla="*/ 0 w 306"/>
                <a:gd name="T91" fmla="*/ 0 h 1144"/>
                <a:gd name="T92" fmla="*/ 0 w 306"/>
                <a:gd name="T93" fmla="*/ 0 h 1144"/>
                <a:gd name="T94" fmla="*/ 0 w 306"/>
                <a:gd name="T95" fmla="*/ 0 h 1144"/>
                <a:gd name="T96" fmla="*/ 0 w 306"/>
                <a:gd name="T97" fmla="*/ 0 h 114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6"/>
                <a:gd name="T148" fmla="*/ 0 h 1144"/>
                <a:gd name="T149" fmla="*/ 306 w 306"/>
                <a:gd name="T150" fmla="*/ 1144 h 114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6" h="1144">
                  <a:moveTo>
                    <a:pt x="2" y="14"/>
                  </a:moveTo>
                  <a:lnTo>
                    <a:pt x="0" y="22"/>
                  </a:lnTo>
                  <a:lnTo>
                    <a:pt x="2" y="29"/>
                  </a:lnTo>
                  <a:lnTo>
                    <a:pt x="7" y="35"/>
                  </a:lnTo>
                  <a:lnTo>
                    <a:pt x="13" y="39"/>
                  </a:lnTo>
                  <a:lnTo>
                    <a:pt x="29" y="44"/>
                  </a:lnTo>
                  <a:lnTo>
                    <a:pt x="46" y="51"/>
                  </a:lnTo>
                  <a:lnTo>
                    <a:pt x="63" y="58"/>
                  </a:lnTo>
                  <a:lnTo>
                    <a:pt x="80" y="66"/>
                  </a:lnTo>
                  <a:lnTo>
                    <a:pt x="94" y="75"/>
                  </a:lnTo>
                  <a:lnTo>
                    <a:pt x="107" y="84"/>
                  </a:lnTo>
                  <a:lnTo>
                    <a:pt x="116" y="94"/>
                  </a:lnTo>
                  <a:lnTo>
                    <a:pt x="121" y="103"/>
                  </a:lnTo>
                  <a:lnTo>
                    <a:pt x="128" y="139"/>
                  </a:lnTo>
                  <a:lnTo>
                    <a:pt x="139" y="220"/>
                  </a:lnTo>
                  <a:lnTo>
                    <a:pt x="156" y="335"/>
                  </a:lnTo>
                  <a:lnTo>
                    <a:pt x="177" y="479"/>
                  </a:lnTo>
                  <a:lnTo>
                    <a:pt x="199" y="637"/>
                  </a:lnTo>
                  <a:lnTo>
                    <a:pt x="223" y="805"/>
                  </a:lnTo>
                  <a:lnTo>
                    <a:pt x="246" y="971"/>
                  </a:lnTo>
                  <a:lnTo>
                    <a:pt x="267" y="1129"/>
                  </a:lnTo>
                  <a:lnTo>
                    <a:pt x="270" y="1137"/>
                  </a:lnTo>
                  <a:lnTo>
                    <a:pt x="275" y="1142"/>
                  </a:lnTo>
                  <a:lnTo>
                    <a:pt x="281" y="1144"/>
                  </a:lnTo>
                  <a:lnTo>
                    <a:pt x="289" y="1144"/>
                  </a:lnTo>
                  <a:lnTo>
                    <a:pt x="297" y="1142"/>
                  </a:lnTo>
                  <a:lnTo>
                    <a:pt x="303" y="1137"/>
                  </a:lnTo>
                  <a:lnTo>
                    <a:pt x="306" y="1130"/>
                  </a:lnTo>
                  <a:lnTo>
                    <a:pt x="306" y="1122"/>
                  </a:lnTo>
                  <a:lnTo>
                    <a:pt x="297" y="1051"/>
                  </a:lnTo>
                  <a:lnTo>
                    <a:pt x="279" y="925"/>
                  </a:lnTo>
                  <a:lnTo>
                    <a:pt x="257" y="763"/>
                  </a:lnTo>
                  <a:lnTo>
                    <a:pt x="232" y="585"/>
                  </a:lnTo>
                  <a:lnTo>
                    <a:pt x="207" y="410"/>
                  </a:lnTo>
                  <a:lnTo>
                    <a:pt x="185" y="256"/>
                  </a:lnTo>
                  <a:lnTo>
                    <a:pt x="168" y="144"/>
                  </a:lnTo>
                  <a:lnTo>
                    <a:pt x="159" y="92"/>
                  </a:lnTo>
                  <a:lnTo>
                    <a:pt x="150" y="74"/>
                  </a:lnTo>
                  <a:lnTo>
                    <a:pt x="136" y="57"/>
                  </a:lnTo>
                  <a:lnTo>
                    <a:pt x="116" y="43"/>
                  </a:lnTo>
                  <a:lnTo>
                    <a:pt x="95" y="30"/>
                  </a:lnTo>
                  <a:lnTo>
                    <a:pt x="73" y="19"/>
                  </a:lnTo>
                  <a:lnTo>
                    <a:pt x="54" y="12"/>
                  </a:lnTo>
                  <a:lnTo>
                    <a:pt x="37" y="5"/>
                  </a:lnTo>
                  <a:lnTo>
                    <a:pt x="26" y="1"/>
                  </a:lnTo>
                  <a:lnTo>
                    <a:pt x="18" y="0"/>
                  </a:lnTo>
                  <a:lnTo>
                    <a:pt x="11" y="3"/>
                  </a:lnTo>
                  <a:lnTo>
                    <a:pt x="5" y="8"/>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44" name="Freeform 1194">
              <a:extLst>
                <a:ext uri="{FF2B5EF4-FFF2-40B4-BE49-F238E27FC236}">
                  <a16:creationId xmlns:a16="http://schemas.microsoft.com/office/drawing/2014/main" id="{7DEA91E7-EF5D-4F39-B3EB-47EC4A52D41A}"/>
                </a:ext>
              </a:extLst>
            </p:cNvPr>
            <p:cNvSpPr>
              <a:spLocks/>
            </p:cNvSpPr>
            <p:nvPr/>
          </p:nvSpPr>
          <p:spPr bwMode="auto">
            <a:xfrm>
              <a:off x="678" y="2744"/>
              <a:ext cx="34" cy="260"/>
            </a:xfrm>
            <a:custGeom>
              <a:avLst/>
              <a:gdLst>
                <a:gd name="T0" fmla="*/ 0 w 151"/>
                <a:gd name="T1" fmla="*/ 0 h 1135"/>
                <a:gd name="T2" fmla="*/ 0 w 151"/>
                <a:gd name="T3" fmla="*/ 0 h 1135"/>
                <a:gd name="T4" fmla="*/ 0 w 151"/>
                <a:gd name="T5" fmla="*/ 0 h 1135"/>
                <a:gd name="T6" fmla="*/ 0 w 151"/>
                <a:gd name="T7" fmla="*/ 0 h 1135"/>
                <a:gd name="T8" fmla="*/ 0 w 151"/>
                <a:gd name="T9" fmla="*/ 0 h 1135"/>
                <a:gd name="T10" fmla="*/ 0 w 151"/>
                <a:gd name="T11" fmla="*/ 0 h 1135"/>
                <a:gd name="T12" fmla="*/ 0 w 151"/>
                <a:gd name="T13" fmla="*/ 0 h 1135"/>
                <a:gd name="T14" fmla="*/ 0 w 151"/>
                <a:gd name="T15" fmla="*/ 0 h 1135"/>
                <a:gd name="T16" fmla="*/ 0 w 151"/>
                <a:gd name="T17" fmla="*/ 0 h 1135"/>
                <a:gd name="T18" fmla="*/ 0 w 151"/>
                <a:gd name="T19" fmla="*/ 0 h 1135"/>
                <a:gd name="T20" fmla="*/ 0 w 151"/>
                <a:gd name="T21" fmla="*/ 0 h 1135"/>
                <a:gd name="T22" fmla="*/ 0 w 151"/>
                <a:gd name="T23" fmla="*/ 0 h 1135"/>
                <a:gd name="T24" fmla="*/ 0 w 151"/>
                <a:gd name="T25" fmla="*/ 0 h 1135"/>
                <a:gd name="T26" fmla="*/ 0 w 151"/>
                <a:gd name="T27" fmla="*/ 0 h 1135"/>
                <a:gd name="T28" fmla="*/ 0 w 151"/>
                <a:gd name="T29" fmla="*/ 0 h 1135"/>
                <a:gd name="T30" fmla="*/ 0 w 151"/>
                <a:gd name="T31" fmla="*/ 0 h 1135"/>
                <a:gd name="T32" fmla="*/ 0 w 151"/>
                <a:gd name="T33" fmla="*/ 0 h 1135"/>
                <a:gd name="T34" fmla="*/ 0 w 151"/>
                <a:gd name="T35" fmla="*/ 0 h 1135"/>
                <a:gd name="T36" fmla="*/ 0 w 151"/>
                <a:gd name="T37" fmla="*/ 0 h 1135"/>
                <a:gd name="T38" fmla="*/ 0 w 151"/>
                <a:gd name="T39" fmla="*/ 0 h 1135"/>
                <a:gd name="T40" fmla="*/ 0 w 151"/>
                <a:gd name="T41" fmla="*/ 0 h 1135"/>
                <a:gd name="T42" fmla="*/ 0 w 151"/>
                <a:gd name="T43" fmla="*/ 0 h 1135"/>
                <a:gd name="T44" fmla="*/ 0 w 151"/>
                <a:gd name="T45" fmla="*/ 0 h 1135"/>
                <a:gd name="T46" fmla="*/ 0 w 151"/>
                <a:gd name="T47" fmla="*/ 0 h 1135"/>
                <a:gd name="T48" fmla="*/ 0 w 151"/>
                <a:gd name="T49" fmla="*/ 0 h 1135"/>
                <a:gd name="T50" fmla="*/ 0 w 151"/>
                <a:gd name="T51" fmla="*/ 0 h 1135"/>
                <a:gd name="T52" fmla="*/ 0 w 151"/>
                <a:gd name="T53" fmla="*/ 0 h 1135"/>
                <a:gd name="T54" fmla="*/ 0 w 151"/>
                <a:gd name="T55" fmla="*/ 0 h 1135"/>
                <a:gd name="T56" fmla="*/ 0 w 151"/>
                <a:gd name="T57" fmla="*/ 0 h 1135"/>
                <a:gd name="T58" fmla="*/ 0 w 151"/>
                <a:gd name="T59" fmla="*/ 0 h 1135"/>
                <a:gd name="T60" fmla="*/ 0 w 151"/>
                <a:gd name="T61" fmla="*/ 0 h 1135"/>
                <a:gd name="T62" fmla="*/ 0 w 151"/>
                <a:gd name="T63" fmla="*/ 0 h 1135"/>
                <a:gd name="T64" fmla="*/ 0 w 151"/>
                <a:gd name="T65" fmla="*/ 0 h 1135"/>
                <a:gd name="T66" fmla="*/ 0 w 151"/>
                <a:gd name="T67" fmla="*/ 0 h 1135"/>
                <a:gd name="T68" fmla="*/ 0 w 151"/>
                <a:gd name="T69" fmla="*/ 0 h 1135"/>
                <a:gd name="T70" fmla="*/ 0 w 151"/>
                <a:gd name="T71" fmla="*/ 0 h 1135"/>
                <a:gd name="T72" fmla="*/ 0 w 151"/>
                <a:gd name="T73" fmla="*/ 0 h 1135"/>
                <a:gd name="T74" fmla="*/ 0 w 151"/>
                <a:gd name="T75" fmla="*/ 0 h 1135"/>
                <a:gd name="T76" fmla="*/ 0 w 151"/>
                <a:gd name="T77" fmla="*/ 0 h 1135"/>
                <a:gd name="T78" fmla="*/ 0 w 151"/>
                <a:gd name="T79" fmla="*/ 0 h 1135"/>
                <a:gd name="T80" fmla="*/ 0 w 151"/>
                <a:gd name="T81" fmla="*/ 0 h 113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51"/>
                <a:gd name="T124" fmla="*/ 0 h 1135"/>
                <a:gd name="T125" fmla="*/ 151 w 151"/>
                <a:gd name="T126" fmla="*/ 1135 h 113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51" h="1135">
                  <a:moveTo>
                    <a:pt x="121" y="2"/>
                  </a:moveTo>
                  <a:lnTo>
                    <a:pt x="111" y="7"/>
                  </a:lnTo>
                  <a:lnTo>
                    <a:pt x="96" y="16"/>
                  </a:lnTo>
                  <a:lnTo>
                    <a:pt x="78" y="28"/>
                  </a:lnTo>
                  <a:lnTo>
                    <a:pt x="59" y="42"/>
                  </a:lnTo>
                  <a:lnTo>
                    <a:pt x="41" y="59"/>
                  </a:lnTo>
                  <a:lnTo>
                    <a:pt x="24" y="78"/>
                  </a:lnTo>
                  <a:lnTo>
                    <a:pt x="12" y="96"/>
                  </a:lnTo>
                  <a:lnTo>
                    <a:pt x="7" y="115"/>
                  </a:lnTo>
                  <a:lnTo>
                    <a:pt x="4" y="284"/>
                  </a:lnTo>
                  <a:lnTo>
                    <a:pt x="3" y="617"/>
                  </a:lnTo>
                  <a:lnTo>
                    <a:pt x="1" y="949"/>
                  </a:lnTo>
                  <a:lnTo>
                    <a:pt x="0" y="1115"/>
                  </a:lnTo>
                  <a:lnTo>
                    <a:pt x="1" y="1123"/>
                  </a:lnTo>
                  <a:lnTo>
                    <a:pt x="7" y="1130"/>
                  </a:lnTo>
                  <a:lnTo>
                    <a:pt x="12" y="1134"/>
                  </a:lnTo>
                  <a:lnTo>
                    <a:pt x="20" y="1135"/>
                  </a:lnTo>
                  <a:lnTo>
                    <a:pt x="28" y="1134"/>
                  </a:lnTo>
                  <a:lnTo>
                    <a:pt x="34" y="1130"/>
                  </a:lnTo>
                  <a:lnTo>
                    <a:pt x="39" y="1123"/>
                  </a:lnTo>
                  <a:lnTo>
                    <a:pt x="41" y="1115"/>
                  </a:lnTo>
                  <a:lnTo>
                    <a:pt x="41" y="825"/>
                  </a:lnTo>
                  <a:lnTo>
                    <a:pt x="42" y="507"/>
                  </a:lnTo>
                  <a:lnTo>
                    <a:pt x="44" y="243"/>
                  </a:lnTo>
                  <a:lnTo>
                    <a:pt x="46" y="119"/>
                  </a:lnTo>
                  <a:lnTo>
                    <a:pt x="50" y="110"/>
                  </a:lnTo>
                  <a:lnTo>
                    <a:pt x="56" y="100"/>
                  </a:lnTo>
                  <a:lnTo>
                    <a:pt x="68" y="88"/>
                  </a:lnTo>
                  <a:lnTo>
                    <a:pt x="81" y="76"/>
                  </a:lnTo>
                  <a:lnTo>
                    <a:pt x="95" y="65"/>
                  </a:lnTo>
                  <a:lnTo>
                    <a:pt x="111" y="54"/>
                  </a:lnTo>
                  <a:lnTo>
                    <a:pt x="126" y="45"/>
                  </a:lnTo>
                  <a:lnTo>
                    <a:pt x="141" y="37"/>
                  </a:lnTo>
                  <a:lnTo>
                    <a:pt x="146" y="32"/>
                  </a:lnTo>
                  <a:lnTo>
                    <a:pt x="150" y="24"/>
                  </a:lnTo>
                  <a:lnTo>
                    <a:pt x="151" y="18"/>
                  </a:lnTo>
                  <a:lnTo>
                    <a:pt x="149" y="10"/>
                  </a:lnTo>
                  <a:lnTo>
                    <a:pt x="143" y="3"/>
                  </a:lnTo>
                  <a:lnTo>
                    <a:pt x="137" y="0"/>
                  </a:lnTo>
                  <a:lnTo>
                    <a:pt x="129" y="0"/>
                  </a:lnTo>
                  <a:lnTo>
                    <a:pt x="12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45" name="Freeform 1195">
              <a:extLst>
                <a:ext uri="{FF2B5EF4-FFF2-40B4-BE49-F238E27FC236}">
                  <a16:creationId xmlns:a16="http://schemas.microsoft.com/office/drawing/2014/main" id="{7C3588D7-933E-44EC-88B5-E1B00F3B97F4}"/>
                </a:ext>
              </a:extLst>
            </p:cNvPr>
            <p:cNvSpPr>
              <a:spLocks/>
            </p:cNvSpPr>
            <p:nvPr/>
          </p:nvSpPr>
          <p:spPr bwMode="auto">
            <a:xfrm>
              <a:off x="485" y="2725"/>
              <a:ext cx="313" cy="71"/>
            </a:xfrm>
            <a:custGeom>
              <a:avLst/>
              <a:gdLst>
                <a:gd name="T0" fmla="*/ 0 w 1367"/>
                <a:gd name="T1" fmla="*/ 0 h 308"/>
                <a:gd name="T2" fmla="*/ 0 w 1367"/>
                <a:gd name="T3" fmla="*/ 0 h 308"/>
                <a:gd name="T4" fmla="*/ 0 w 1367"/>
                <a:gd name="T5" fmla="*/ 0 h 308"/>
                <a:gd name="T6" fmla="*/ 0 w 1367"/>
                <a:gd name="T7" fmla="*/ 0 h 308"/>
                <a:gd name="T8" fmla="*/ 0 w 1367"/>
                <a:gd name="T9" fmla="*/ 0 h 308"/>
                <a:gd name="T10" fmla="*/ 0 w 1367"/>
                <a:gd name="T11" fmla="*/ 0 h 308"/>
                <a:gd name="T12" fmla="*/ 0 w 1367"/>
                <a:gd name="T13" fmla="*/ 0 h 308"/>
                <a:gd name="T14" fmla="*/ 0 w 1367"/>
                <a:gd name="T15" fmla="*/ 0 h 308"/>
                <a:gd name="T16" fmla="*/ 0 w 1367"/>
                <a:gd name="T17" fmla="*/ 0 h 308"/>
                <a:gd name="T18" fmla="*/ 0 w 1367"/>
                <a:gd name="T19" fmla="*/ 0 h 308"/>
                <a:gd name="T20" fmla="*/ 0 w 1367"/>
                <a:gd name="T21" fmla="*/ 0 h 308"/>
                <a:gd name="T22" fmla="*/ 0 w 1367"/>
                <a:gd name="T23" fmla="*/ 0 h 308"/>
                <a:gd name="T24" fmla="*/ 0 w 1367"/>
                <a:gd name="T25" fmla="*/ 0 h 308"/>
                <a:gd name="T26" fmla="*/ 0 w 1367"/>
                <a:gd name="T27" fmla="*/ 0 h 308"/>
                <a:gd name="T28" fmla="*/ 0 w 1367"/>
                <a:gd name="T29" fmla="*/ 0 h 308"/>
                <a:gd name="T30" fmla="*/ 0 w 1367"/>
                <a:gd name="T31" fmla="*/ 0 h 308"/>
                <a:gd name="T32" fmla="*/ 0 w 1367"/>
                <a:gd name="T33" fmla="*/ 0 h 308"/>
                <a:gd name="T34" fmla="*/ 0 w 1367"/>
                <a:gd name="T35" fmla="*/ 0 h 308"/>
                <a:gd name="T36" fmla="*/ 0 w 1367"/>
                <a:gd name="T37" fmla="*/ 0 h 308"/>
                <a:gd name="T38" fmla="*/ 0 w 1367"/>
                <a:gd name="T39" fmla="*/ 0 h 308"/>
                <a:gd name="T40" fmla="*/ 0 w 1367"/>
                <a:gd name="T41" fmla="*/ 0 h 308"/>
                <a:gd name="T42" fmla="*/ 0 w 1367"/>
                <a:gd name="T43" fmla="*/ 0 h 308"/>
                <a:gd name="T44" fmla="*/ 0 w 1367"/>
                <a:gd name="T45" fmla="*/ 0 h 308"/>
                <a:gd name="T46" fmla="*/ 0 w 1367"/>
                <a:gd name="T47" fmla="*/ 0 h 308"/>
                <a:gd name="T48" fmla="*/ 0 w 1367"/>
                <a:gd name="T49" fmla="*/ 0 h 308"/>
                <a:gd name="T50" fmla="*/ 0 w 1367"/>
                <a:gd name="T51" fmla="*/ 0 h 308"/>
                <a:gd name="T52" fmla="*/ 0 w 1367"/>
                <a:gd name="T53" fmla="*/ 0 h 308"/>
                <a:gd name="T54" fmla="*/ 0 w 1367"/>
                <a:gd name="T55" fmla="*/ 0 h 308"/>
                <a:gd name="T56" fmla="*/ 0 w 1367"/>
                <a:gd name="T57" fmla="*/ 0 h 308"/>
                <a:gd name="T58" fmla="*/ 0 w 1367"/>
                <a:gd name="T59" fmla="*/ 0 h 308"/>
                <a:gd name="T60" fmla="*/ 0 w 1367"/>
                <a:gd name="T61" fmla="*/ 0 h 308"/>
                <a:gd name="T62" fmla="*/ 0 w 1367"/>
                <a:gd name="T63" fmla="*/ 0 h 308"/>
                <a:gd name="T64" fmla="*/ 0 w 1367"/>
                <a:gd name="T65" fmla="*/ 0 h 308"/>
                <a:gd name="T66" fmla="*/ 0 w 1367"/>
                <a:gd name="T67" fmla="*/ 0 h 308"/>
                <a:gd name="T68" fmla="*/ 0 w 1367"/>
                <a:gd name="T69" fmla="*/ 0 h 308"/>
                <a:gd name="T70" fmla="*/ 0 w 1367"/>
                <a:gd name="T71" fmla="*/ 0 h 308"/>
                <a:gd name="T72" fmla="*/ 0 w 1367"/>
                <a:gd name="T73" fmla="*/ 0 h 308"/>
                <a:gd name="T74" fmla="*/ 0 w 1367"/>
                <a:gd name="T75" fmla="*/ 0 h 308"/>
                <a:gd name="T76" fmla="*/ 0 w 1367"/>
                <a:gd name="T77" fmla="*/ 0 h 308"/>
                <a:gd name="T78" fmla="*/ 0 w 1367"/>
                <a:gd name="T79" fmla="*/ 0 h 308"/>
                <a:gd name="T80" fmla="*/ 0 w 1367"/>
                <a:gd name="T81" fmla="*/ 0 h 308"/>
                <a:gd name="T82" fmla="*/ 0 w 1367"/>
                <a:gd name="T83" fmla="*/ 0 h 308"/>
                <a:gd name="T84" fmla="*/ 0 w 1367"/>
                <a:gd name="T85" fmla="*/ 0 h 3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67"/>
                <a:gd name="T130" fmla="*/ 0 h 308"/>
                <a:gd name="T131" fmla="*/ 1367 w 1367"/>
                <a:gd name="T132" fmla="*/ 308 h 3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67" h="308">
                  <a:moveTo>
                    <a:pt x="1310" y="0"/>
                  </a:moveTo>
                  <a:lnTo>
                    <a:pt x="39" y="199"/>
                  </a:lnTo>
                  <a:lnTo>
                    <a:pt x="36" y="200"/>
                  </a:lnTo>
                  <a:lnTo>
                    <a:pt x="33" y="201"/>
                  </a:lnTo>
                  <a:lnTo>
                    <a:pt x="31" y="203"/>
                  </a:lnTo>
                  <a:lnTo>
                    <a:pt x="28" y="205"/>
                  </a:lnTo>
                  <a:lnTo>
                    <a:pt x="13" y="224"/>
                  </a:lnTo>
                  <a:lnTo>
                    <a:pt x="3" y="240"/>
                  </a:lnTo>
                  <a:lnTo>
                    <a:pt x="0" y="257"/>
                  </a:lnTo>
                  <a:lnTo>
                    <a:pt x="1" y="273"/>
                  </a:lnTo>
                  <a:lnTo>
                    <a:pt x="6" y="283"/>
                  </a:lnTo>
                  <a:lnTo>
                    <a:pt x="14" y="291"/>
                  </a:lnTo>
                  <a:lnTo>
                    <a:pt x="23" y="298"/>
                  </a:lnTo>
                  <a:lnTo>
                    <a:pt x="32" y="302"/>
                  </a:lnTo>
                  <a:lnTo>
                    <a:pt x="41" y="306"/>
                  </a:lnTo>
                  <a:lnTo>
                    <a:pt x="49" y="307"/>
                  </a:lnTo>
                  <a:lnTo>
                    <a:pt x="54" y="308"/>
                  </a:lnTo>
                  <a:lnTo>
                    <a:pt x="58" y="308"/>
                  </a:lnTo>
                  <a:lnTo>
                    <a:pt x="59" y="308"/>
                  </a:lnTo>
                  <a:lnTo>
                    <a:pt x="61" y="308"/>
                  </a:lnTo>
                  <a:lnTo>
                    <a:pt x="62" y="308"/>
                  </a:lnTo>
                  <a:lnTo>
                    <a:pt x="63" y="308"/>
                  </a:lnTo>
                  <a:lnTo>
                    <a:pt x="1335" y="99"/>
                  </a:lnTo>
                  <a:lnTo>
                    <a:pt x="1337" y="99"/>
                  </a:lnTo>
                  <a:lnTo>
                    <a:pt x="1340" y="97"/>
                  </a:lnTo>
                  <a:lnTo>
                    <a:pt x="1343" y="95"/>
                  </a:lnTo>
                  <a:lnTo>
                    <a:pt x="1345" y="94"/>
                  </a:lnTo>
                  <a:lnTo>
                    <a:pt x="1357" y="81"/>
                  </a:lnTo>
                  <a:lnTo>
                    <a:pt x="1363" y="67"/>
                  </a:lnTo>
                  <a:lnTo>
                    <a:pt x="1367" y="53"/>
                  </a:lnTo>
                  <a:lnTo>
                    <a:pt x="1366" y="40"/>
                  </a:lnTo>
                  <a:lnTo>
                    <a:pt x="1362" y="30"/>
                  </a:lnTo>
                  <a:lnTo>
                    <a:pt x="1356" y="22"/>
                  </a:lnTo>
                  <a:lnTo>
                    <a:pt x="1349" y="15"/>
                  </a:lnTo>
                  <a:lnTo>
                    <a:pt x="1341" y="10"/>
                  </a:lnTo>
                  <a:lnTo>
                    <a:pt x="1333" y="5"/>
                  </a:lnTo>
                  <a:lnTo>
                    <a:pt x="1327" y="2"/>
                  </a:lnTo>
                  <a:lnTo>
                    <a:pt x="1322" y="1"/>
                  </a:lnTo>
                  <a:lnTo>
                    <a:pt x="1319" y="0"/>
                  </a:lnTo>
                  <a:lnTo>
                    <a:pt x="1316" y="0"/>
                  </a:lnTo>
                  <a:lnTo>
                    <a:pt x="1315" y="0"/>
                  </a:lnTo>
                  <a:lnTo>
                    <a:pt x="1313" y="0"/>
                  </a:lnTo>
                  <a:lnTo>
                    <a:pt x="13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46" name="Freeform 1196">
              <a:extLst>
                <a:ext uri="{FF2B5EF4-FFF2-40B4-BE49-F238E27FC236}">
                  <a16:creationId xmlns:a16="http://schemas.microsoft.com/office/drawing/2014/main" id="{F06DBB3F-F29B-4EB6-8194-907B95194B0D}"/>
                </a:ext>
              </a:extLst>
            </p:cNvPr>
            <p:cNvSpPr>
              <a:spLocks/>
            </p:cNvSpPr>
            <p:nvPr/>
          </p:nvSpPr>
          <p:spPr bwMode="auto">
            <a:xfrm>
              <a:off x="494" y="2735"/>
              <a:ext cx="295" cy="52"/>
            </a:xfrm>
            <a:custGeom>
              <a:avLst/>
              <a:gdLst>
                <a:gd name="T0" fmla="*/ 0 w 1288"/>
                <a:gd name="T1" fmla="*/ 0 h 229"/>
                <a:gd name="T2" fmla="*/ 0 w 1288"/>
                <a:gd name="T3" fmla="*/ 0 h 229"/>
                <a:gd name="T4" fmla="*/ 0 w 1288"/>
                <a:gd name="T5" fmla="*/ 0 h 229"/>
                <a:gd name="T6" fmla="*/ 0 w 1288"/>
                <a:gd name="T7" fmla="*/ 0 h 229"/>
                <a:gd name="T8" fmla="*/ 0 w 1288"/>
                <a:gd name="T9" fmla="*/ 0 h 229"/>
                <a:gd name="T10" fmla="*/ 0 w 1288"/>
                <a:gd name="T11" fmla="*/ 0 h 229"/>
                <a:gd name="T12" fmla="*/ 0 w 1288"/>
                <a:gd name="T13" fmla="*/ 0 h 229"/>
                <a:gd name="T14" fmla="*/ 0 w 1288"/>
                <a:gd name="T15" fmla="*/ 0 h 229"/>
                <a:gd name="T16" fmla="*/ 0 w 1288"/>
                <a:gd name="T17" fmla="*/ 0 h 229"/>
                <a:gd name="T18" fmla="*/ 0 w 1288"/>
                <a:gd name="T19" fmla="*/ 0 h 229"/>
                <a:gd name="T20" fmla="*/ 0 w 1288"/>
                <a:gd name="T21" fmla="*/ 0 h 229"/>
                <a:gd name="T22" fmla="*/ 0 w 1288"/>
                <a:gd name="T23" fmla="*/ 0 h 229"/>
                <a:gd name="T24" fmla="*/ 0 w 1288"/>
                <a:gd name="T25" fmla="*/ 0 h 229"/>
                <a:gd name="T26" fmla="*/ 0 w 1288"/>
                <a:gd name="T27" fmla="*/ 0 h 229"/>
                <a:gd name="T28" fmla="*/ 0 w 1288"/>
                <a:gd name="T29" fmla="*/ 0 h 229"/>
                <a:gd name="T30" fmla="*/ 0 w 1288"/>
                <a:gd name="T31" fmla="*/ 0 h 229"/>
                <a:gd name="T32" fmla="*/ 0 w 1288"/>
                <a:gd name="T33" fmla="*/ 0 h 229"/>
                <a:gd name="T34" fmla="*/ 0 w 1288"/>
                <a:gd name="T35" fmla="*/ 0 h 229"/>
                <a:gd name="T36" fmla="*/ 0 w 1288"/>
                <a:gd name="T37" fmla="*/ 0 h 229"/>
                <a:gd name="T38" fmla="*/ 0 w 1288"/>
                <a:gd name="T39" fmla="*/ 0 h 229"/>
                <a:gd name="T40" fmla="*/ 0 w 1288"/>
                <a:gd name="T41" fmla="*/ 0 h 229"/>
                <a:gd name="T42" fmla="*/ 0 w 1288"/>
                <a:gd name="T43" fmla="*/ 0 h 229"/>
                <a:gd name="T44" fmla="*/ 0 w 1288"/>
                <a:gd name="T45" fmla="*/ 0 h 229"/>
                <a:gd name="T46" fmla="*/ 0 w 1288"/>
                <a:gd name="T47" fmla="*/ 0 h 229"/>
                <a:gd name="T48" fmla="*/ 0 w 1288"/>
                <a:gd name="T49" fmla="*/ 0 h 229"/>
                <a:gd name="T50" fmla="*/ 0 w 1288"/>
                <a:gd name="T51" fmla="*/ 0 h 229"/>
                <a:gd name="T52" fmla="*/ 0 w 1288"/>
                <a:gd name="T53" fmla="*/ 0 h 229"/>
                <a:gd name="T54" fmla="*/ 0 w 1288"/>
                <a:gd name="T55" fmla="*/ 0 h 229"/>
                <a:gd name="T56" fmla="*/ 0 w 1288"/>
                <a:gd name="T57" fmla="*/ 0 h 229"/>
                <a:gd name="T58" fmla="*/ 0 w 1288"/>
                <a:gd name="T59" fmla="*/ 0 h 229"/>
                <a:gd name="T60" fmla="*/ 0 w 1288"/>
                <a:gd name="T61" fmla="*/ 0 h 229"/>
                <a:gd name="T62" fmla="*/ 0 w 1288"/>
                <a:gd name="T63" fmla="*/ 0 h 229"/>
                <a:gd name="T64" fmla="*/ 0 w 1288"/>
                <a:gd name="T65" fmla="*/ 0 h 229"/>
                <a:gd name="T66" fmla="*/ 0 w 1288"/>
                <a:gd name="T67" fmla="*/ 0 h 229"/>
                <a:gd name="T68" fmla="*/ 0 w 1288"/>
                <a:gd name="T69" fmla="*/ 0 h 229"/>
                <a:gd name="T70" fmla="*/ 0 w 1288"/>
                <a:gd name="T71" fmla="*/ 0 h 229"/>
                <a:gd name="T72" fmla="*/ 0 w 1288"/>
                <a:gd name="T73" fmla="*/ 0 h 229"/>
                <a:gd name="T74" fmla="*/ 0 w 1288"/>
                <a:gd name="T75" fmla="*/ 0 h 229"/>
                <a:gd name="T76" fmla="*/ 0 w 1288"/>
                <a:gd name="T77" fmla="*/ 0 h 229"/>
                <a:gd name="T78" fmla="*/ 0 w 1288"/>
                <a:gd name="T79" fmla="*/ 0 h 229"/>
                <a:gd name="T80" fmla="*/ 0 w 1288"/>
                <a:gd name="T81" fmla="*/ 0 h 229"/>
                <a:gd name="T82" fmla="*/ 0 w 1288"/>
                <a:gd name="T83" fmla="*/ 0 h 229"/>
                <a:gd name="T84" fmla="*/ 0 w 1288"/>
                <a:gd name="T85" fmla="*/ 0 h 229"/>
                <a:gd name="T86" fmla="*/ 0 w 1288"/>
                <a:gd name="T87" fmla="*/ 0 h 22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88"/>
                <a:gd name="T133" fmla="*/ 0 h 229"/>
                <a:gd name="T134" fmla="*/ 1288 w 1288"/>
                <a:gd name="T135" fmla="*/ 229 h 22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88" h="229">
                  <a:moveTo>
                    <a:pt x="1272" y="0"/>
                  </a:moveTo>
                  <a:lnTo>
                    <a:pt x="1277" y="3"/>
                  </a:lnTo>
                  <a:lnTo>
                    <a:pt x="1283" y="5"/>
                  </a:lnTo>
                  <a:lnTo>
                    <a:pt x="1287" y="8"/>
                  </a:lnTo>
                  <a:lnTo>
                    <a:pt x="1288" y="11"/>
                  </a:lnTo>
                  <a:lnTo>
                    <a:pt x="1288" y="12"/>
                  </a:lnTo>
                  <a:lnTo>
                    <a:pt x="1287" y="14"/>
                  </a:lnTo>
                  <a:lnTo>
                    <a:pt x="1284" y="17"/>
                  </a:lnTo>
                  <a:lnTo>
                    <a:pt x="1281" y="21"/>
                  </a:lnTo>
                  <a:lnTo>
                    <a:pt x="1276" y="22"/>
                  </a:lnTo>
                  <a:lnTo>
                    <a:pt x="1264" y="24"/>
                  </a:lnTo>
                  <a:lnTo>
                    <a:pt x="1248" y="26"/>
                  </a:lnTo>
                  <a:lnTo>
                    <a:pt x="1223" y="30"/>
                  </a:lnTo>
                  <a:lnTo>
                    <a:pt x="1194" y="35"/>
                  </a:lnTo>
                  <a:lnTo>
                    <a:pt x="1160" y="41"/>
                  </a:lnTo>
                  <a:lnTo>
                    <a:pt x="1121" y="47"/>
                  </a:lnTo>
                  <a:lnTo>
                    <a:pt x="1080" y="55"/>
                  </a:lnTo>
                  <a:lnTo>
                    <a:pt x="1033" y="63"/>
                  </a:lnTo>
                  <a:lnTo>
                    <a:pt x="985" y="70"/>
                  </a:lnTo>
                  <a:lnTo>
                    <a:pt x="933" y="78"/>
                  </a:lnTo>
                  <a:lnTo>
                    <a:pt x="878" y="87"/>
                  </a:lnTo>
                  <a:lnTo>
                    <a:pt x="822" y="96"/>
                  </a:lnTo>
                  <a:lnTo>
                    <a:pt x="765" y="107"/>
                  </a:lnTo>
                  <a:lnTo>
                    <a:pt x="707" y="116"/>
                  </a:lnTo>
                  <a:lnTo>
                    <a:pt x="649" y="125"/>
                  </a:lnTo>
                  <a:lnTo>
                    <a:pt x="590" y="135"/>
                  </a:lnTo>
                  <a:lnTo>
                    <a:pt x="532" y="145"/>
                  </a:lnTo>
                  <a:lnTo>
                    <a:pt x="475" y="154"/>
                  </a:lnTo>
                  <a:lnTo>
                    <a:pt x="420" y="163"/>
                  </a:lnTo>
                  <a:lnTo>
                    <a:pt x="365" y="172"/>
                  </a:lnTo>
                  <a:lnTo>
                    <a:pt x="314" y="181"/>
                  </a:lnTo>
                  <a:lnTo>
                    <a:pt x="265" y="189"/>
                  </a:lnTo>
                  <a:lnTo>
                    <a:pt x="219" y="197"/>
                  </a:lnTo>
                  <a:lnTo>
                    <a:pt x="177" y="203"/>
                  </a:lnTo>
                  <a:lnTo>
                    <a:pt x="139" y="210"/>
                  </a:lnTo>
                  <a:lnTo>
                    <a:pt x="106" y="215"/>
                  </a:lnTo>
                  <a:lnTo>
                    <a:pt x="78" y="220"/>
                  </a:lnTo>
                  <a:lnTo>
                    <a:pt x="54" y="224"/>
                  </a:lnTo>
                  <a:lnTo>
                    <a:pt x="37" y="226"/>
                  </a:lnTo>
                  <a:lnTo>
                    <a:pt x="26" y="228"/>
                  </a:lnTo>
                  <a:lnTo>
                    <a:pt x="22" y="229"/>
                  </a:lnTo>
                  <a:lnTo>
                    <a:pt x="14" y="228"/>
                  </a:lnTo>
                  <a:lnTo>
                    <a:pt x="7" y="225"/>
                  </a:lnTo>
                  <a:lnTo>
                    <a:pt x="2" y="223"/>
                  </a:lnTo>
                  <a:lnTo>
                    <a:pt x="0" y="220"/>
                  </a:lnTo>
                  <a:lnTo>
                    <a:pt x="0" y="219"/>
                  </a:lnTo>
                  <a:lnTo>
                    <a:pt x="0" y="216"/>
                  </a:lnTo>
                  <a:lnTo>
                    <a:pt x="2" y="212"/>
                  </a:lnTo>
                  <a:lnTo>
                    <a:pt x="6" y="206"/>
                  </a:lnTo>
                  <a:lnTo>
                    <a:pt x="13" y="198"/>
                  </a:lnTo>
                  <a:lnTo>
                    <a:pt x="18" y="197"/>
                  </a:lnTo>
                  <a:lnTo>
                    <a:pt x="29" y="195"/>
                  </a:lnTo>
                  <a:lnTo>
                    <a:pt x="46" y="193"/>
                  </a:lnTo>
                  <a:lnTo>
                    <a:pt x="70" y="189"/>
                  </a:lnTo>
                  <a:lnTo>
                    <a:pt x="100" y="184"/>
                  </a:lnTo>
                  <a:lnTo>
                    <a:pt x="134" y="178"/>
                  </a:lnTo>
                  <a:lnTo>
                    <a:pt x="171" y="173"/>
                  </a:lnTo>
                  <a:lnTo>
                    <a:pt x="214" y="167"/>
                  </a:lnTo>
                  <a:lnTo>
                    <a:pt x="260" y="159"/>
                  </a:lnTo>
                  <a:lnTo>
                    <a:pt x="309" y="151"/>
                  </a:lnTo>
                  <a:lnTo>
                    <a:pt x="361" y="143"/>
                  </a:lnTo>
                  <a:lnTo>
                    <a:pt x="415" y="134"/>
                  </a:lnTo>
                  <a:lnTo>
                    <a:pt x="471" y="126"/>
                  </a:lnTo>
                  <a:lnTo>
                    <a:pt x="528" y="117"/>
                  </a:lnTo>
                  <a:lnTo>
                    <a:pt x="585" y="108"/>
                  </a:lnTo>
                  <a:lnTo>
                    <a:pt x="644" y="99"/>
                  </a:lnTo>
                  <a:lnTo>
                    <a:pt x="702" y="90"/>
                  </a:lnTo>
                  <a:lnTo>
                    <a:pt x="761" y="81"/>
                  </a:lnTo>
                  <a:lnTo>
                    <a:pt x="817" y="72"/>
                  </a:lnTo>
                  <a:lnTo>
                    <a:pt x="873" y="63"/>
                  </a:lnTo>
                  <a:lnTo>
                    <a:pt x="926" y="55"/>
                  </a:lnTo>
                  <a:lnTo>
                    <a:pt x="978" y="46"/>
                  </a:lnTo>
                  <a:lnTo>
                    <a:pt x="1028" y="38"/>
                  </a:lnTo>
                  <a:lnTo>
                    <a:pt x="1073" y="31"/>
                  </a:lnTo>
                  <a:lnTo>
                    <a:pt x="1115" y="25"/>
                  </a:lnTo>
                  <a:lnTo>
                    <a:pt x="1154" y="18"/>
                  </a:lnTo>
                  <a:lnTo>
                    <a:pt x="1186" y="13"/>
                  </a:lnTo>
                  <a:lnTo>
                    <a:pt x="1216" y="9"/>
                  </a:lnTo>
                  <a:lnTo>
                    <a:pt x="1238" y="5"/>
                  </a:lnTo>
                  <a:lnTo>
                    <a:pt x="1257" y="3"/>
                  </a:lnTo>
                  <a:lnTo>
                    <a:pt x="1268" y="1"/>
                  </a:lnTo>
                  <a:lnTo>
                    <a:pt x="1272"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47" name="Freeform 1197">
              <a:extLst>
                <a:ext uri="{FF2B5EF4-FFF2-40B4-BE49-F238E27FC236}">
                  <a16:creationId xmlns:a16="http://schemas.microsoft.com/office/drawing/2014/main" id="{7DC4E404-DDAA-4E47-BC76-0A64D0BF192C}"/>
                </a:ext>
              </a:extLst>
            </p:cNvPr>
            <p:cNvSpPr>
              <a:spLocks/>
            </p:cNvSpPr>
            <p:nvPr/>
          </p:nvSpPr>
          <p:spPr bwMode="auto">
            <a:xfrm>
              <a:off x="487" y="2770"/>
              <a:ext cx="77" cy="108"/>
            </a:xfrm>
            <a:custGeom>
              <a:avLst/>
              <a:gdLst>
                <a:gd name="T0" fmla="*/ 0 w 336"/>
                <a:gd name="T1" fmla="*/ 0 h 471"/>
                <a:gd name="T2" fmla="*/ 0 w 336"/>
                <a:gd name="T3" fmla="*/ 0 h 471"/>
                <a:gd name="T4" fmla="*/ 0 w 336"/>
                <a:gd name="T5" fmla="*/ 0 h 471"/>
                <a:gd name="T6" fmla="*/ 0 w 336"/>
                <a:gd name="T7" fmla="*/ 0 h 471"/>
                <a:gd name="T8" fmla="*/ 0 w 336"/>
                <a:gd name="T9" fmla="*/ 0 h 471"/>
                <a:gd name="T10" fmla="*/ 0 w 336"/>
                <a:gd name="T11" fmla="*/ 0 h 471"/>
                <a:gd name="T12" fmla="*/ 0 w 336"/>
                <a:gd name="T13" fmla="*/ 0 h 471"/>
                <a:gd name="T14" fmla="*/ 0 w 336"/>
                <a:gd name="T15" fmla="*/ 0 h 471"/>
                <a:gd name="T16" fmla="*/ 0 w 336"/>
                <a:gd name="T17" fmla="*/ 0 h 471"/>
                <a:gd name="T18" fmla="*/ 0 w 336"/>
                <a:gd name="T19" fmla="*/ 0 h 471"/>
                <a:gd name="T20" fmla="*/ 0 w 336"/>
                <a:gd name="T21" fmla="*/ 0 h 471"/>
                <a:gd name="T22" fmla="*/ 0 w 336"/>
                <a:gd name="T23" fmla="*/ 0 h 471"/>
                <a:gd name="T24" fmla="*/ 0 w 336"/>
                <a:gd name="T25" fmla="*/ 0 h 471"/>
                <a:gd name="T26" fmla="*/ 0 w 336"/>
                <a:gd name="T27" fmla="*/ 0 h 471"/>
                <a:gd name="T28" fmla="*/ 0 w 336"/>
                <a:gd name="T29" fmla="*/ 0 h 471"/>
                <a:gd name="T30" fmla="*/ 0 w 336"/>
                <a:gd name="T31" fmla="*/ 0 h 471"/>
                <a:gd name="T32" fmla="*/ 0 w 336"/>
                <a:gd name="T33" fmla="*/ 0 h 471"/>
                <a:gd name="T34" fmla="*/ 0 w 336"/>
                <a:gd name="T35" fmla="*/ 0 h 471"/>
                <a:gd name="T36" fmla="*/ 0 w 336"/>
                <a:gd name="T37" fmla="*/ 0 h 4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6"/>
                <a:gd name="T58" fmla="*/ 0 h 471"/>
                <a:gd name="T59" fmla="*/ 336 w 336"/>
                <a:gd name="T60" fmla="*/ 471 h 4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6" h="471">
                  <a:moveTo>
                    <a:pt x="300" y="8"/>
                  </a:moveTo>
                  <a:lnTo>
                    <a:pt x="3" y="441"/>
                  </a:lnTo>
                  <a:lnTo>
                    <a:pt x="0" y="449"/>
                  </a:lnTo>
                  <a:lnTo>
                    <a:pt x="0" y="455"/>
                  </a:lnTo>
                  <a:lnTo>
                    <a:pt x="3" y="463"/>
                  </a:lnTo>
                  <a:lnTo>
                    <a:pt x="8" y="468"/>
                  </a:lnTo>
                  <a:lnTo>
                    <a:pt x="16" y="471"/>
                  </a:lnTo>
                  <a:lnTo>
                    <a:pt x="22" y="471"/>
                  </a:lnTo>
                  <a:lnTo>
                    <a:pt x="30" y="468"/>
                  </a:lnTo>
                  <a:lnTo>
                    <a:pt x="35" y="463"/>
                  </a:lnTo>
                  <a:lnTo>
                    <a:pt x="332" y="31"/>
                  </a:lnTo>
                  <a:lnTo>
                    <a:pt x="335" y="23"/>
                  </a:lnTo>
                  <a:lnTo>
                    <a:pt x="336" y="16"/>
                  </a:lnTo>
                  <a:lnTo>
                    <a:pt x="332" y="9"/>
                  </a:lnTo>
                  <a:lnTo>
                    <a:pt x="327" y="3"/>
                  </a:lnTo>
                  <a:lnTo>
                    <a:pt x="319" y="0"/>
                  </a:lnTo>
                  <a:lnTo>
                    <a:pt x="313" y="0"/>
                  </a:lnTo>
                  <a:lnTo>
                    <a:pt x="305" y="3"/>
                  </a:lnTo>
                  <a:lnTo>
                    <a:pt x="30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48" name="Freeform 1198">
              <a:extLst>
                <a:ext uri="{FF2B5EF4-FFF2-40B4-BE49-F238E27FC236}">
                  <a16:creationId xmlns:a16="http://schemas.microsoft.com/office/drawing/2014/main" id="{5F371111-35E5-4BF0-B410-BEF96777C0E0}"/>
                </a:ext>
              </a:extLst>
            </p:cNvPr>
            <p:cNvSpPr>
              <a:spLocks/>
            </p:cNvSpPr>
            <p:nvPr/>
          </p:nvSpPr>
          <p:spPr bwMode="auto">
            <a:xfrm>
              <a:off x="669" y="2992"/>
              <a:ext cx="27" cy="19"/>
            </a:xfrm>
            <a:custGeom>
              <a:avLst/>
              <a:gdLst>
                <a:gd name="T0" fmla="*/ 0 w 119"/>
                <a:gd name="T1" fmla="*/ 0 h 85"/>
                <a:gd name="T2" fmla="*/ 0 w 119"/>
                <a:gd name="T3" fmla="*/ 0 h 85"/>
                <a:gd name="T4" fmla="*/ 0 w 119"/>
                <a:gd name="T5" fmla="*/ 0 h 85"/>
                <a:gd name="T6" fmla="*/ 0 w 119"/>
                <a:gd name="T7" fmla="*/ 0 h 85"/>
                <a:gd name="T8" fmla="*/ 0 w 119"/>
                <a:gd name="T9" fmla="*/ 0 h 85"/>
                <a:gd name="T10" fmla="*/ 0 w 119"/>
                <a:gd name="T11" fmla="*/ 0 h 85"/>
                <a:gd name="T12" fmla="*/ 0 w 119"/>
                <a:gd name="T13" fmla="*/ 0 h 85"/>
                <a:gd name="T14" fmla="*/ 0 w 119"/>
                <a:gd name="T15" fmla="*/ 0 h 85"/>
                <a:gd name="T16" fmla="*/ 0 w 119"/>
                <a:gd name="T17" fmla="*/ 0 h 85"/>
                <a:gd name="T18" fmla="*/ 0 w 119"/>
                <a:gd name="T19" fmla="*/ 0 h 85"/>
                <a:gd name="T20" fmla="*/ 0 w 119"/>
                <a:gd name="T21" fmla="*/ 0 h 85"/>
                <a:gd name="T22" fmla="*/ 0 w 119"/>
                <a:gd name="T23" fmla="*/ 0 h 85"/>
                <a:gd name="T24" fmla="*/ 0 w 119"/>
                <a:gd name="T25" fmla="*/ 0 h 85"/>
                <a:gd name="T26" fmla="*/ 0 w 119"/>
                <a:gd name="T27" fmla="*/ 0 h 85"/>
                <a:gd name="T28" fmla="*/ 0 w 119"/>
                <a:gd name="T29" fmla="*/ 0 h 85"/>
                <a:gd name="T30" fmla="*/ 0 w 119"/>
                <a:gd name="T31" fmla="*/ 0 h 85"/>
                <a:gd name="T32" fmla="*/ 0 w 119"/>
                <a:gd name="T33" fmla="*/ 0 h 85"/>
                <a:gd name="T34" fmla="*/ 0 w 119"/>
                <a:gd name="T35" fmla="*/ 0 h 85"/>
                <a:gd name="T36" fmla="*/ 0 w 119"/>
                <a:gd name="T37" fmla="*/ 0 h 85"/>
                <a:gd name="T38" fmla="*/ 0 w 119"/>
                <a:gd name="T39" fmla="*/ 0 h 85"/>
                <a:gd name="T40" fmla="*/ 0 w 119"/>
                <a:gd name="T41" fmla="*/ 0 h 85"/>
                <a:gd name="T42" fmla="*/ 0 w 119"/>
                <a:gd name="T43" fmla="*/ 0 h 85"/>
                <a:gd name="T44" fmla="*/ 0 w 119"/>
                <a:gd name="T45" fmla="*/ 0 h 85"/>
                <a:gd name="T46" fmla="*/ 0 w 119"/>
                <a:gd name="T47" fmla="*/ 0 h 85"/>
                <a:gd name="T48" fmla="*/ 0 w 119"/>
                <a:gd name="T49" fmla="*/ 0 h 85"/>
                <a:gd name="T50" fmla="*/ 0 w 119"/>
                <a:gd name="T51" fmla="*/ 0 h 85"/>
                <a:gd name="T52" fmla="*/ 0 w 119"/>
                <a:gd name="T53" fmla="*/ 0 h 85"/>
                <a:gd name="T54" fmla="*/ 0 w 119"/>
                <a:gd name="T55" fmla="*/ 0 h 85"/>
                <a:gd name="T56" fmla="*/ 0 w 119"/>
                <a:gd name="T57" fmla="*/ 0 h 85"/>
                <a:gd name="T58" fmla="*/ 0 w 119"/>
                <a:gd name="T59" fmla="*/ 0 h 85"/>
                <a:gd name="T60" fmla="*/ 0 w 119"/>
                <a:gd name="T61" fmla="*/ 0 h 85"/>
                <a:gd name="T62" fmla="*/ 0 w 119"/>
                <a:gd name="T63" fmla="*/ 0 h 85"/>
                <a:gd name="T64" fmla="*/ 0 w 119"/>
                <a:gd name="T65" fmla="*/ 0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9"/>
                <a:gd name="T100" fmla="*/ 0 h 85"/>
                <a:gd name="T101" fmla="*/ 119 w 119"/>
                <a:gd name="T102" fmla="*/ 85 h 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9" h="85">
                  <a:moveTo>
                    <a:pt x="0" y="43"/>
                  </a:moveTo>
                  <a:lnTo>
                    <a:pt x="2" y="52"/>
                  </a:lnTo>
                  <a:lnTo>
                    <a:pt x="6" y="59"/>
                  </a:lnTo>
                  <a:lnTo>
                    <a:pt x="11" y="67"/>
                  </a:lnTo>
                  <a:lnTo>
                    <a:pt x="17" y="74"/>
                  </a:lnTo>
                  <a:lnTo>
                    <a:pt x="26" y="79"/>
                  </a:lnTo>
                  <a:lnTo>
                    <a:pt x="37" y="83"/>
                  </a:lnTo>
                  <a:lnTo>
                    <a:pt x="49" y="84"/>
                  </a:lnTo>
                  <a:lnTo>
                    <a:pt x="60" y="85"/>
                  </a:lnTo>
                  <a:lnTo>
                    <a:pt x="72" y="84"/>
                  </a:lnTo>
                  <a:lnTo>
                    <a:pt x="84" y="83"/>
                  </a:lnTo>
                  <a:lnTo>
                    <a:pt x="93" y="79"/>
                  </a:lnTo>
                  <a:lnTo>
                    <a:pt x="102" y="74"/>
                  </a:lnTo>
                  <a:lnTo>
                    <a:pt x="108" y="67"/>
                  </a:lnTo>
                  <a:lnTo>
                    <a:pt x="114" y="59"/>
                  </a:lnTo>
                  <a:lnTo>
                    <a:pt x="118" y="52"/>
                  </a:lnTo>
                  <a:lnTo>
                    <a:pt x="119" y="43"/>
                  </a:lnTo>
                  <a:lnTo>
                    <a:pt x="118" y="33"/>
                  </a:lnTo>
                  <a:lnTo>
                    <a:pt x="114" y="26"/>
                  </a:lnTo>
                  <a:lnTo>
                    <a:pt x="108" y="18"/>
                  </a:lnTo>
                  <a:lnTo>
                    <a:pt x="102" y="11"/>
                  </a:lnTo>
                  <a:lnTo>
                    <a:pt x="93" y="6"/>
                  </a:lnTo>
                  <a:lnTo>
                    <a:pt x="84" y="2"/>
                  </a:lnTo>
                  <a:lnTo>
                    <a:pt x="72" y="1"/>
                  </a:lnTo>
                  <a:lnTo>
                    <a:pt x="60" y="0"/>
                  </a:lnTo>
                  <a:lnTo>
                    <a:pt x="49" y="1"/>
                  </a:lnTo>
                  <a:lnTo>
                    <a:pt x="37" y="2"/>
                  </a:lnTo>
                  <a:lnTo>
                    <a:pt x="26" y="6"/>
                  </a:lnTo>
                  <a:lnTo>
                    <a:pt x="17" y="11"/>
                  </a:lnTo>
                  <a:lnTo>
                    <a:pt x="11" y="18"/>
                  </a:lnTo>
                  <a:lnTo>
                    <a:pt x="6" y="26"/>
                  </a:lnTo>
                  <a:lnTo>
                    <a:pt x="2" y="33"/>
                  </a:lnTo>
                  <a:lnTo>
                    <a:pt x="0"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49" name="Freeform 1199">
              <a:extLst>
                <a:ext uri="{FF2B5EF4-FFF2-40B4-BE49-F238E27FC236}">
                  <a16:creationId xmlns:a16="http://schemas.microsoft.com/office/drawing/2014/main" id="{1F5CDC1F-2834-45AD-AEE3-7773BD789CB9}"/>
                </a:ext>
              </a:extLst>
            </p:cNvPr>
            <p:cNvSpPr>
              <a:spLocks/>
            </p:cNvSpPr>
            <p:nvPr/>
          </p:nvSpPr>
          <p:spPr bwMode="auto">
            <a:xfrm>
              <a:off x="351" y="2992"/>
              <a:ext cx="27" cy="19"/>
            </a:xfrm>
            <a:custGeom>
              <a:avLst/>
              <a:gdLst>
                <a:gd name="T0" fmla="*/ 0 w 119"/>
                <a:gd name="T1" fmla="*/ 0 h 84"/>
                <a:gd name="T2" fmla="*/ 0 w 119"/>
                <a:gd name="T3" fmla="*/ 0 h 84"/>
                <a:gd name="T4" fmla="*/ 0 w 119"/>
                <a:gd name="T5" fmla="*/ 0 h 84"/>
                <a:gd name="T6" fmla="*/ 0 w 119"/>
                <a:gd name="T7" fmla="*/ 0 h 84"/>
                <a:gd name="T8" fmla="*/ 0 w 119"/>
                <a:gd name="T9" fmla="*/ 0 h 84"/>
                <a:gd name="T10" fmla="*/ 0 w 119"/>
                <a:gd name="T11" fmla="*/ 0 h 84"/>
                <a:gd name="T12" fmla="*/ 0 w 119"/>
                <a:gd name="T13" fmla="*/ 0 h 84"/>
                <a:gd name="T14" fmla="*/ 0 w 119"/>
                <a:gd name="T15" fmla="*/ 0 h 84"/>
                <a:gd name="T16" fmla="*/ 0 w 119"/>
                <a:gd name="T17" fmla="*/ 0 h 84"/>
                <a:gd name="T18" fmla="*/ 0 w 119"/>
                <a:gd name="T19" fmla="*/ 0 h 84"/>
                <a:gd name="T20" fmla="*/ 0 w 119"/>
                <a:gd name="T21" fmla="*/ 0 h 84"/>
                <a:gd name="T22" fmla="*/ 0 w 119"/>
                <a:gd name="T23" fmla="*/ 0 h 84"/>
                <a:gd name="T24" fmla="*/ 0 w 119"/>
                <a:gd name="T25" fmla="*/ 0 h 84"/>
                <a:gd name="T26" fmla="*/ 0 w 119"/>
                <a:gd name="T27" fmla="*/ 0 h 84"/>
                <a:gd name="T28" fmla="*/ 0 w 119"/>
                <a:gd name="T29" fmla="*/ 0 h 84"/>
                <a:gd name="T30" fmla="*/ 0 w 119"/>
                <a:gd name="T31" fmla="*/ 0 h 84"/>
                <a:gd name="T32" fmla="*/ 0 w 119"/>
                <a:gd name="T33" fmla="*/ 0 h 84"/>
                <a:gd name="T34" fmla="*/ 0 w 119"/>
                <a:gd name="T35" fmla="*/ 0 h 84"/>
                <a:gd name="T36" fmla="*/ 0 w 119"/>
                <a:gd name="T37" fmla="*/ 0 h 84"/>
                <a:gd name="T38" fmla="*/ 0 w 119"/>
                <a:gd name="T39" fmla="*/ 0 h 84"/>
                <a:gd name="T40" fmla="*/ 0 w 119"/>
                <a:gd name="T41" fmla="*/ 0 h 84"/>
                <a:gd name="T42" fmla="*/ 0 w 119"/>
                <a:gd name="T43" fmla="*/ 0 h 84"/>
                <a:gd name="T44" fmla="*/ 0 w 119"/>
                <a:gd name="T45" fmla="*/ 0 h 84"/>
                <a:gd name="T46" fmla="*/ 0 w 119"/>
                <a:gd name="T47" fmla="*/ 0 h 84"/>
                <a:gd name="T48" fmla="*/ 0 w 119"/>
                <a:gd name="T49" fmla="*/ 0 h 84"/>
                <a:gd name="T50" fmla="*/ 0 w 119"/>
                <a:gd name="T51" fmla="*/ 0 h 84"/>
                <a:gd name="T52" fmla="*/ 0 w 119"/>
                <a:gd name="T53" fmla="*/ 0 h 84"/>
                <a:gd name="T54" fmla="*/ 0 w 119"/>
                <a:gd name="T55" fmla="*/ 0 h 84"/>
                <a:gd name="T56" fmla="*/ 0 w 119"/>
                <a:gd name="T57" fmla="*/ 0 h 84"/>
                <a:gd name="T58" fmla="*/ 0 w 119"/>
                <a:gd name="T59" fmla="*/ 0 h 84"/>
                <a:gd name="T60" fmla="*/ 0 w 119"/>
                <a:gd name="T61" fmla="*/ 0 h 84"/>
                <a:gd name="T62" fmla="*/ 0 w 119"/>
                <a:gd name="T63" fmla="*/ 0 h 84"/>
                <a:gd name="T64" fmla="*/ 0 w 119"/>
                <a:gd name="T65" fmla="*/ 0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9"/>
                <a:gd name="T100" fmla="*/ 0 h 84"/>
                <a:gd name="T101" fmla="*/ 119 w 119"/>
                <a:gd name="T102" fmla="*/ 84 h 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9" h="84">
                  <a:moveTo>
                    <a:pt x="0" y="43"/>
                  </a:moveTo>
                  <a:lnTo>
                    <a:pt x="2" y="52"/>
                  </a:lnTo>
                  <a:lnTo>
                    <a:pt x="6" y="59"/>
                  </a:lnTo>
                  <a:lnTo>
                    <a:pt x="11" y="66"/>
                  </a:lnTo>
                  <a:lnTo>
                    <a:pt x="17" y="72"/>
                  </a:lnTo>
                  <a:lnTo>
                    <a:pt x="26" y="78"/>
                  </a:lnTo>
                  <a:lnTo>
                    <a:pt x="35" y="82"/>
                  </a:lnTo>
                  <a:lnTo>
                    <a:pt x="47" y="83"/>
                  </a:lnTo>
                  <a:lnTo>
                    <a:pt x="59" y="84"/>
                  </a:lnTo>
                  <a:lnTo>
                    <a:pt x="71" y="83"/>
                  </a:lnTo>
                  <a:lnTo>
                    <a:pt x="82" y="82"/>
                  </a:lnTo>
                  <a:lnTo>
                    <a:pt x="93" y="78"/>
                  </a:lnTo>
                  <a:lnTo>
                    <a:pt x="102" y="72"/>
                  </a:lnTo>
                  <a:lnTo>
                    <a:pt x="108" y="66"/>
                  </a:lnTo>
                  <a:lnTo>
                    <a:pt x="114" y="59"/>
                  </a:lnTo>
                  <a:lnTo>
                    <a:pt x="117" y="52"/>
                  </a:lnTo>
                  <a:lnTo>
                    <a:pt x="119" y="43"/>
                  </a:lnTo>
                  <a:lnTo>
                    <a:pt x="117" y="33"/>
                  </a:lnTo>
                  <a:lnTo>
                    <a:pt x="114" y="26"/>
                  </a:lnTo>
                  <a:lnTo>
                    <a:pt x="108" y="18"/>
                  </a:lnTo>
                  <a:lnTo>
                    <a:pt x="102" y="11"/>
                  </a:lnTo>
                  <a:lnTo>
                    <a:pt x="93" y="6"/>
                  </a:lnTo>
                  <a:lnTo>
                    <a:pt x="82" y="2"/>
                  </a:lnTo>
                  <a:lnTo>
                    <a:pt x="71" y="1"/>
                  </a:lnTo>
                  <a:lnTo>
                    <a:pt x="59" y="0"/>
                  </a:lnTo>
                  <a:lnTo>
                    <a:pt x="47" y="1"/>
                  </a:lnTo>
                  <a:lnTo>
                    <a:pt x="35" y="2"/>
                  </a:lnTo>
                  <a:lnTo>
                    <a:pt x="26" y="6"/>
                  </a:lnTo>
                  <a:lnTo>
                    <a:pt x="17" y="11"/>
                  </a:lnTo>
                  <a:lnTo>
                    <a:pt x="11" y="18"/>
                  </a:lnTo>
                  <a:lnTo>
                    <a:pt x="6" y="26"/>
                  </a:lnTo>
                  <a:lnTo>
                    <a:pt x="2" y="33"/>
                  </a:lnTo>
                  <a:lnTo>
                    <a:pt x="0"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50" name="Freeform 1200">
              <a:extLst>
                <a:ext uri="{FF2B5EF4-FFF2-40B4-BE49-F238E27FC236}">
                  <a16:creationId xmlns:a16="http://schemas.microsoft.com/office/drawing/2014/main" id="{21E1A536-EF6B-4A64-96FC-422F1957465D}"/>
                </a:ext>
              </a:extLst>
            </p:cNvPr>
            <p:cNvSpPr>
              <a:spLocks/>
            </p:cNvSpPr>
            <p:nvPr/>
          </p:nvSpPr>
          <p:spPr bwMode="auto">
            <a:xfrm>
              <a:off x="786" y="2993"/>
              <a:ext cx="27" cy="19"/>
            </a:xfrm>
            <a:custGeom>
              <a:avLst/>
              <a:gdLst>
                <a:gd name="T0" fmla="*/ 0 w 118"/>
                <a:gd name="T1" fmla="*/ 0 h 84"/>
                <a:gd name="T2" fmla="*/ 0 w 118"/>
                <a:gd name="T3" fmla="*/ 0 h 84"/>
                <a:gd name="T4" fmla="*/ 0 w 118"/>
                <a:gd name="T5" fmla="*/ 0 h 84"/>
                <a:gd name="T6" fmla="*/ 0 w 118"/>
                <a:gd name="T7" fmla="*/ 0 h 84"/>
                <a:gd name="T8" fmla="*/ 0 w 118"/>
                <a:gd name="T9" fmla="*/ 0 h 84"/>
                <a:gd name="T10" fmla="*/ 0 w 118"/>
                <a:gd name="T11" fmla="*/ 0 h 84"/>
                <a:gd name="T12" fmla="*/ 0 w 118"/>
                <a:gd name="T13" fmla="*/ 0 h 84"/>
                <a:gd name="T14" fmla="*/ 0 w 118"/>
                <a:gd name="T15" fmla="*/ 0 h 84"/>
                <a:gd name="T16" fmla="*/ 0 w 118"/>
                <a:gd name="T17" fmla="*/ 0 h 84"/>
                <a:gd name="T18" fmla="*/ 0 w 118"/>
                <a:gd name="T19" fmla="*/ 0 h 84"/>
                <a:gd name="T20" fmla="*/ 0 w 118"/>
                <a:gd name="T21" fmla="*/ 0 h 84"/>
                <a:gd name="T22" fmla="*/ 0 w 118"/>
                <a:gd name="T23" fmla="*/ 0 h 84"/>
                <a:gd name="T24" fmla="*/ 0 w 118"/>
                <a:gd name="T25" fmla="*/ 0 h 84"/>
                <a:gd name="T26" fmla="*/ 0 w 118"/>
                <a:gd name="T27" fmla="*/ 0 h 84"/>
                <a:gd name="T28" fmla="*/ 0 w 118"/>
                <a:gd name="T29" fmla="*/ 0 h 84"/>
                <a:gd name="T30" fmla="*/ 0 w 118"/>
                <a:gd name="T31" fmla="*/ 0 h 84"/>
                <a:gd name="T32" fmla="*/ 0 w 118"/>
                <a:gd name="T33" fmla="*/ 0 h 84"/>
                <a:gd name="T34" fmla="*/ 0 w 118"/>
                <a:gd name="T35" fmla="*/ 0 h 84"/>
                <a:gd name="T36" fmla="*/ 0 w 118"/>
                <a:gd name="T37" fmla="*/ 0 h 84"/>
                <a:gd name="T38" fmla="*/ 0 w 118"/>
                <a:gd name="T39" fmla="*/ 0 h 84"/>
                <a:gd name="T40" fmla="*/ 0 w 118"/>
                <a:gd name="T41" fmla="*/ 0 h 84"/>
                <a:gd name="T42" fmla="*/ 0 w 118"/>
                <a:gd name="T43" fmla="*/ 0 h 84"/>
                <a:gd name="T44" fmla="*/ 0 w 118"/>
                <a:gd name="T45" fmla="*/ 0 h 84"/>
                <a:gd name="T46" fmla="*/ 0 w 118"/>
                <a:gd name="T47" fmla="*/ 0 h 84"/>
                <a:gd name="T48" fmla="*/ 0 w 118"/>
                <a:gd name="T49" fmla="*/ 0 h 84"/>
                <a:gd name="T50" fmla="*/ 0 w 118"/>
                <a:gd name="T51" fmla="*/ 0 h 84"/>
                <a:gd name="T52" fmla="*/ 0 w 118"/>
                <a:gd name="T53" fmla="*/ 0 h 84"/>
                <a:gd name="T54" fmla="*/ 0 w 118"/>
                <a:gd name="T55" fmla="*/ 0 h 84"/>
                <a:gd name="T56" fmla="*/ 0 w 118"/>
                <a:gd name="T57" fmla="*/ 0 h 84"/>
                <a:gd name="T58" fmla="*/ 0 w 118"/>
                <a:gd name="T59" fmla="*/ 0 h 84"/>
                <a:gd name="T60" fmla="*/ 0 w 118"/>
                <a:gd name="T61" fmla="*/ 0 h 84"/>
                <a:gd name="T62" fmla="*/ 0 w 118"/>
                <a:gd name="T63" fmla="*/ 0 h 84"/>
                <a:gd name="T64" fmla="*/ 0 w 118"/>
                <a:gd name="T65" fmla="*/ 0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8"/>
                <a:gd name="T100" fmla="*/ 0 h 84"/>
                <a:gd name="T101" fmla="*/ 118 w 118"/>
                <a:gd name="T102" fmla="*/ 84 h 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8" h="84">
                  <a:moveTo>
                    <a:pt x="0" y="41"/>
                  </a:moveTo>
                  <a:lnTo>
                    <a:pt x="1" y="50"/>
                  </a:lnTo>
                  <a:lnTo>
                    <a:pt x="5" y="58"/>
                  </a:lnTo>
                  <a:lnTo>
                    <a:pt x="10" y="66"/>
                  </a:lnTo>
                  <a:lnTo>
                    <a:pt x="16" y="72"/>
                  </a:lnTo>
                  <a:lnTo>
                    <a:pt x="26" y="78"/>
                  </a:lnTo>
                  <a:lnTo>
                    <a:pt x="35" y="81"/>
                  </a:lnTo>
                  <a:lnTo>
                    <a:pt x="46" y="83"/>
                  </a:lnTo>
                  <a:lnTo>
                    <a:pt x="58" y="84"/>
                  </a:lnTo>
                  <a:lnTo>
                    <a:pt x="70" y="83"/>
                  </a:lnTo>
                  <a:lnTo>
                    <a:pt x="82" y="81"/>
                  </a:lnTo>
                  <a:lnTo>
                    <a:pt x="92" y="78"/>
                  </a:lnTo>
                  <a:lnTo>
                    <a:pt x="101" y="72"/>
                  </a:lnTo>
                  <a:lnTo>
                    <a:pt x="108" y="66"/>
                  </a:lnTo>
                  <a:lnTo>
                    <a:pt x="113" y="58"/>
                  </a:lnTo>
                  <a:lnTo>
                    <a:pt x="117" y="50"/>
                  </a:lnTo>
                  <a:lnTo>
                    <a:pt x="118" y="41"/>
                  </a:lnTo>
                  <a:lnTo>
                    <a:pt x="117" y="32"/>
                  </a:lnTo>
                  <a:lnTo>
                    <a:pt x="113" y="24"/>
                  </a:lnTo>
                  <a:lnTo>
                    <a:pt x="108" y="18"/>
                  </a:lnTo>
                  <a:lnTo>
                    <a:pt x="101" y="11"/>
                  </a:lnTo>
                  <a:lnTo>
                    <a:pt x="92" y="6"/>
                  </a:lnTo>
                  <a:lnTo>
                    <a:pt x="82" y="2"/>
                  </a:lnTo>
                  <a:lnTo>
                    <a:pt x="70" y="1"/>
                  </a:lnTo>
                  <a:lnTo>
                    <a:pt x="58" y="0"/>
                  </a:lnTo>
                  <a:lnTo>
                    <a:pt x="46" y="1"/>
                  </a:lnTo>
                  <a:lnTo>
                    <a:pt x="35" y="2"/>
                  </a:lnTo>
                  <a:lnTo>
                    <a:pt x="26" y="6"/>
                  </a:lnTo>
                  <a:lnTo>
                    <a:pt x="16" y="11"/>
                  </a:lnTo>
                  <a:lnTo>
                    <a:pt x="10" y="18"/>
                  </a:lnTo>
                  <a:lnTo>
                    <a:pt x="5" y="24"/>
                  </a:lnTo>
                  <a:lnTo>
                    <a:pt x="1" y="32"/>
                  </a:lnTo>
                  <a:lnTo>
                    <a:pt x="0"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51" name="Freeform 1201">
              <a:extLst>
                <a:ext uri="{FF2B5EF4-FFF2-40B4-BE49-F238E27FC236}">
                  <a16:creationId xmlns:a16="http://schemas.microsoft.com/office/drawing/2014/main" id="{92B60A42-98BA-45FD-9E7B-C0BC0ADDDB51}"/>
                </a:ext>
              </a:extLst>
            </p:cNvPr>
            <p:cNvSpPr>
              <a:spLocks/>
            </p:cNvSpPr>
            <p:nvPr/>
          </p:nvSpPr>
          <p:spPr bwMode="auto">
            <a:xfrm>
              <a:off x="361" y="2887"/>
              <a:ext cx="45" cy="120"/>
            </a:xfrm>
            <a:custGeom>
              <a:avLst/>
              <a:gdLst>
                <a:gd name="T0" fmla="*/ 0 w 198"/>
                <a:gd name="T1" fmla="*/ 0 h 526"/>
                <a:gd name="T2" fmla="*/ 0 w 198"/>
                <a:gd name="T3" fmla="*/ 0 h 526"/>
                <a:gd name="T4" fmla="*/ 0 w 198"/>
                <a:gd name="T5" fmla="*/ 0 h 526"/>
                <a:gd name="T6" fmla="*/ 0 w 198"/>
                <a:gd name="T7" fmla="*/ 0 h 526"/>
                <a:gd name="T8" fmla="*/ 0 w 198"/>
                <a:gd name="T9" fmla="*/ 0 h 526"/>
                <a:gd name="T10" fmla="*/ 0 w 198"/>
                <a:gd name="T11" fmla="*/ 0 h 526"/>
                <a:gd name="T12" fmla="*/ 0 w 198"/>
                <a:gd name="T13" fmla="*/ 0 h 526"/>
                <a:gd name="T14" fmla="*/ 0 w 198"/>
                <a:gd name="T15" fmla="*/ 0 h 526"/>
                <a:gd name="T16" fmla="*/ 0 w 198"/>
                <a:gd name="T17" fmla="*/ 0 h 526"/>
                <a:gd name="T18" fmla="*/ 0 w 198"/>
                <a:gd name="T19" fmla="*/ 0 h 526"/>
                <a:gd name="T20" fmla="*/ 0 w 198"/>
                <a:gd name="T21" fmla="*/ 0 h 526"/>
                <a:gd name="T22" fmla="*/ 0 w 198"/>
                <a:gd name="T23" fmla="*/ 0 h 526"/>
                <a:gd name="T24" fmla="*/ 0 w 198"/>
                <a:gd name="T25" fmla="*/ 0 h 526"/>
                <a:gd name="T26" fmla="*/ 0 w 198"/>
                <a:gd name="T27" fmla="*/ 0 h 526"/>
                <a:gd name="T28" fmla="*/ 0 w 198"/>
                <a:gd name="T29" fmla="*/ 0 h 526"/>
                <a:gd name="T30" fmla="*/ 0 w 198"/>
                <a:gd name="T31" fmla="*/ 0 h 526"/>
                <a:gd name="T32" fmla="*/ 0 w 198"/>
                <a:gd name="T33" fmla="*/ 0 h 526"/>
                <a:gd name="T34" fmla="*/ 0 w 198"/>
                <a:gd name="T35" fmla="*/ 0 h 526"/>
                <a:gd name="T36" fmla="*/ 0 w 198"/>
                <a:gd name="T37" fmla="*/ 0 h 5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8"/>
                <a:gd name="T58" fmla="*/ 0 h 526"/>
                <a:gd name="T59" fmla="*/ 198 w 198"/>
                <a:gd name="T60" fmla="*/ 526 h 5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8" h="526">
                  <a:moveTo>
                    <a:pt x="159" y="15"/>
                  </a:moveTo>
                  <a:lnTo>
                    <a:pt x="2" y="501"/>
                  </a:lnTo>
                  <a:lnTo>
                    <a:pt x="0" y="507"/>
                  </a:lnTo>
                  <a:lnTo>
                    <a:pt x="3" y="515"/>
                  </a:lnTo>
                  <a:lnTo>
                    <a:pt x="8" y="522"/>
                  </a:lnTo>
                  <a:lnTo>
                    <a:pt x="15" y="526"/>
                  </a:lnTo>
                  <a:lnTo>
                    <a:pt x="22" y="526"/>
                  </a:lnTo>
                  <a:lnTo>
                    <a:pt x="29" y="524"/>
                  </a:lnTo>
                  <a:lnTo>
                    <a:pt x="35" y="519"/>
                  </a:lnTo>
                  <a:lnTo>
                    <a:pt x="39" y="513"/>
                  </a:lnTo>
                  <a:lnTo>
                    <a:pt x="197" y="26"/>
                  </a:lnTo>
                  <a:lnTo>
                    <a:pt x="198" y="18"/>
                  </a:lnTo>
                  <a:lnTo>
                    <a:pt x="197" y="12"/>
                  </a:lnTo>
                  <a:lnTo>
                    <a:pt x="192" y="5"/>
                  </a:lnTo>
                  <a:lnTo>
                    <a:pt x="185" y="2"/>
                  </a:lnTo>
                  <a:lnTo>
                    <a:pt x="177" y="0"/>
                  </a:lnTo>
                  <a:lnTo>
                    <a:pt x="169" y="3"/>
                  </a:lnTo>
                  <a:lnTo>
                    <a:pt x="163" y="8"/>
                  </a:lnTo>
                  <a:lnTo>
                    <a:pt x="159"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52" name="Freeform 1202">
              <a:extLst>
                <a:ext uri="{FF2B5EF4-FFF2-40B4-BE49-F238E27FC236}">
                  <a16:creationId xmlns:a16="http://schemas.microsoft.com/office/drawing/2014/main" id="{27661C85-EB58-4587-BC4C-42181FA5B2DE}"/>
                </a:ext>
              </a:extLst>
            </p:cNvPr>
            <p:cNvSpPr>
              <a:spLocks/>
            </p:cNvSpPr>
            <p:nvPr/>
          </p:nvSpPr>
          <p:spPr bwMode="auto">
            <a:xfrm>
              <a:off x="434" y="2899"/>
              <a:ext cx="44" cy="47"/>
            </a:xfrm>
            <a:custGeom>
              <a:avLst/>
              <a:gdLst>
                <a:gd name="T0" fmla="*/ 0 w 194"/>
                <a:gd name="T1" fmla="*/ 0 h 208"/>
                <a:gd name="T2" fmla="*/ 0 w 194"/>
                <a:gd name="T3" fmla="*/ 0 h 208"/>
                <a:gd name="T4" fmla="*/ 0 w 194"/>
                <a:gd name="T5" fmla="*/ 0 h 208"/>
                <a:gd name="T6" fmla="*/ 0 w 194"/>
                <a:gd name="T7" fmla="*/ 0 h 208"/>
                <a:gd name="T8" fmla="*/ 0 w 194"/>
                <a:gd name="T9" fmla="*/ 0 h 208"/>
                <a:gd name="T10" fmla="*/ 0 w 194"/>
                <a:gd name="T11" fmla="*/ 0 h 208"/>
                <a:gd name="T12" fmla="*/ 0 w 194"/>
                <a:gd name="T13" fmla="*/ 0 h 208"/>
                <a:gd name="T14" fmla="*/ 0 w 194"/>
                <a:gd name="T15" fmla="*/ 0 h 208"/>
                <a:gd name="T16" fmla="*/ 0 w 194"/>
                <a:gd name="T17" fmla="*/ 0 h 208"/>
                <a:gd name="T18" fmla="*/ 0 w 194"/>
                <a:gd name="T19" fmla="*/ 0 h 208"/>
                <a:gd name="T20" fmla="*/ 0 w 194"/>
                <a:gd name="T21" fmla="*/ 0 h 208"/>
                <a:gd name="T22" fmla="*/ 0 w 194"/>
                <a:gd name="T23" fmla="*/ 0 h 208"/>
                <a:gd name="T24" fmla="*/ 0 w 194"/>
                <a:gd name="T25" fmla="*/ 0 h 208"/>
                <a:gd name="T26" fmla="*/ 0 w 194"/>
                <a:gd name="T27" fmla="*/ 0 h 208"/>
                <a:gd name="T28" fmla="*/ 0 w 194"/>
                <a:gd name="T29" fmla="*/ 0 h 208"/>
                <a:gd name="T30" fmla="*/ 0 w 194"/>
                <a:gd name="T31" fmla="*/ 0 h 208"/>
                <a:gd name="T32" fmla="*/ 0 w 194"/>
                <a:gd name="T33" fmla="*/ 0 h 208"/>
                <a:gd name="T34" fmla="*/ 0 w 194"/>
                <a:gd name="T35" fmla="*/ 0 h 208"/>
                <a:gd name="T36" fmla="*/ 0 w 194"/>
                <a:gd name="T37" fmla="*/ 0 h 208"/>
                <a:gd name="T38" fmla="*/ 0 w 194"/>
                <a:gd name="T39" fmla="*/ 0 h 208"/>
                <a:gd name="T40" fmla="*/ 0 w 194"/>
                <a:gd name="T41" fmla="*/ 0 h 208"/>
                <a:gd name="T42" fmla="*/ 0 w 194"/>
                <a:gd name="T43" fmla="*/ 0 h 208"/>
                <a:gd name="T44" fmla="*/ 0 w 194"/>
                <a:gd name="T45" fmla="*/ 0 h 208"/>
                <a:gd name="T46" fmla="*/ 0 w 194"/>
                <a:gd name="T47" fmla="*/ 0 h 208"/>
                <a:gd name="T48" fmla="*/ 0 w 194"/>
                <a:gd name="T49" fmla="*/ 0 h 208"/>
                <a:gd name="T50" fmla="*/ 0 w 194"/>
                <a:gd name="T51" fmla="*/ 0 h 208"/>
                <a:gd name="T52" fmla="*/ 0 w 194"/>
                <a:gd name="T53" fmla="*/ 0 h 208"/>
                <a:gd name="T54" fmla="*/ 0 w 194"/>
                <a:gd name="T55" fmla="*/ 0 h 208"/>
                <a:gd name="T56" fmla="*/ 0 w 194"/>
                <a:gd name="T57" fmla="*/ 0 h 208"/>
                <a:gd name="T58" fmla="*/ 0 w 194"/>
                <a:gd name="T59" fmla="*/ 0 h 208"/>
                <a:gd name="T60" fmla="*/ 0 w 194"/>
                <a:gd name="T61" fmla="*/ 0 h 208"/>
                <a:gd name="T62" fmla="*/ 0 w 194"/>
                <a:gd name="T63" fmla="*/ 0 h 208"/>
                <a:gd name="T64" fmla="*/ 0 w 194"/>
                <a:gd name="T65" fmla="*/ 0 h 208"/>
                <a:gd name="T66" fmla="*/ 0 w 194"/>
                <a:gd name="T67" fmla="*/ 0 h 208"/>
                <a:gd name="T68" fmla="*/ 0 w 194"/>
                <a:gd name="T69" fmla="*/ 0 h 208"/>
                <a:gd name="T70" fmla="*/ 0 w 194"/>
                <a:gd name="T71" fmla="*/ 0 h 20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94"/>
                <a:gd name="T109" fmla="*/ 0 h 208"/>
                <a:gd name="T110" fmla="*/ 194 w 194"/>
                <a:gd name="T111" fmla="*/ 208 h 20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94" h="208">
                  <a:moveTo>
                    <a:pt x="71" y="2"/>
                  </a:moveTo>
                  <a:lnTo>
                    <a:pt x="72" y="2"/>
                  </a:lnTo>
                  <a:lnTo>
                    <a:pt x="73" y="2"/>
                  </a:lnTo>
                  <a:lnTo>
                    <a:pt x="75" y="2"/>
                  </a:lnTo>
                  <a:lnTo>
                    <a:pt x="67" y="4"/>
                  </a:lnTo>
                  <a:lnTo>
                    <a:pt x="60" y="5"/>
                  </a:lnTo>
                  <a:lnTo>
                    <a:pt x="54" y="8"/>
                  </a:lnTo>
                  <a:lnTo>
                    <a:pt x="47" y="10"/>
                  </a:lnTo>
                  <a:lnTo>
                    <a:pt x="41" y="14"/>
                  </a:lnTo>
                  <a:lnTo>
                    <a:pt x="36" y="19"/>
                  </a:lnTo>
                  <a:lnTo>
                    <a:pt x="30" y="25"/>
                  </a:lnTo>
                  <a:lnTo>
                    <a:pt x="25" y="30"/>
                  </a:lnTo>
                  <a:lnTo>
                    <a:pt x="6" y="75"/>
                  </a:lnTo>
                  <a:lnTo>
                    <a:pt x="0" y="125"/>
                  </a:lnTo>
                  <a:lnTo>
                    <a:pt x="2" y="168"/>
                  </a:lnTo>
                  <a:lnTo>
                    <a:pt x="4" y="191"/>
                  </a:lnTo>
                  <a:lnTo>
                    <a:pt x="8" y="199"/>
                  </a:lnTo>
                  <a:lnTo>
                    <a:pt x="13" y="204"/>
                  </a:lnTo>
                  <a:lnTo>
                    <a:pt x="20" y="208"/>
                  </a:lnTo>
                  <a:lnTo>
                    <a:pt x="28" y="208"/>
                  </a:lnTo>
                  <a:lnTo>
                    <a:pt x="36" y="204"/>
                  </a:lnTo>
                  <a:lnTo>
                    <a:pt x="41" y="199"/>
                  </a:lnTo>
                  <a:lnTo>
                    <a:pt x="43" y="192"/>
                  </a:lnTo>
                  <a:lnTo>
                    <a:pt x="43" y="185"/>
                  </a:lnTo>
                  <a:lnTo>
                    <a:pt x="41" y="157"/>
                  </a:lnTo>
                  <a:lnTo>
                    <a:pt x="41" y="121"/>
                  </a:lnTo>
                  <a:lnTo>
                    <a:pt x="45" y="84"/>
                  </a:lnTo>
                  <a:lnTo>
                    <a:pt x="58" y="54"/>
                  </a:lnTo>
                  <a:lnTo>
                    <a:pt x="62" y="49"/>
                  </a:lnTo>
                  <a:lnTo>
                    <a:pt x="67" y="45"/>
                  </a:lnTo>
                  <a:lnTo>
                    <a:pt x="72" y="43"/>
                  </a:lnTo>
                  <a:lnTo>
                    <a:pt x="78" y="41"/>
                  </a:lnTo>
                  <a:lnTo>
                    <a:pt x="80" y="41"/>
                  </a:lnTo>
                  <a:lnTo>
                    <a:pt x="81" y="40"/>
                  </a:lnTo>
                  <a:lnTo>
                    <a:pt x="82" y="40"/>
                  </a:lnTo>
                  <a:lnTo>
                    <a:pt x="84" y="40"/>
                  </a:lnTo>
                  <a:lnTo>
                    <a:pt x="88" y="39"/>
                  </a:lnTo>
                  <a:lnTo>
                    <a:pt x="93" y="39"/>
                  </a:lnTo>
                  <a:lnTo>
                    <a:pt x="98" y="39"/>
                  </a:lnTo>
                  <a:lnTo>
                    <a:pt x="106" y="40"/>
                  </a:lnTo>
                  <a:lnTo>
                    <a:pt x="112" y="41"/>
                  </a:lnTo>
                  <a:lnTo>
                    <a:pt x="120" y="44"/>
                  </a:lnTo>
                  <a:lnTo>
                    <a:pt x="128" y="49"/>
                  </a:lnTo>
                  <a:lnTo>
                    <a:pt x="140" y="64"/>
                  </a:lnTo>
                  <a:lnTo>
                    <a:pt x="149" y="87"/>
                  </a:lnTo>
                  <a:lnTo>
                    <a:pt x="155" y="125"/>
                  </a:lnTo>
                  <a:lnTo>
                    <a:pt x="154" y="177"/>
                  </a:lnTo>
                  <a:lnTo>
                    <a:pt x="154" y="185"/>
                  </a:lnTo>
                  <a:lnTo>
                    <a:pt x="158" y="191"/>
                  </a:lnTo>
                  <a:lnTo>
                    <a:pt x="163" y="196"/>
                  </a:lnTo>
                  <a:lnTo>
                    <a:pt x="171" y="199"/>
                  </a:lnTo>
                  <a:lnTo>
                    <a:pt x="179" y="198"/>
                  </a:lnTo>
                  <a:lnTo>
                    <a:pt x="186" y="195"/>
                  </a:lnTo>
                  <a:lnTo>
                    <a:pt x="190" y="188"/>
                  </a:lnTo>
                  <a:lnTo>
                    <a:pt x="193" y="181"/>
                  </a:lnTo>
                  <a:lnTo>
                    <a:pt x="194" y="152"/>
                  </a:lnTo>
                  <a:lnTo>
                    <a:pt x="194" y="126"/>
                  </a:lnTo>
                  <a:lnTo>
                    <a:pt x="193" y="101"/>
                  </a:lnTo>
                  <a:lnTo>
                    <a:pt x="189" y="80"/>
                  </a:lnTo>
                  <a:lnTo>
                    <a:pt x="183" y="61"/>
                  </a:lnTo>
                  <a:lnTo>
                    <a:pt x="175" y="44"/>
                  </a:lnTo>
                  <a:lnTo>
                    <a:pt x="164" y="30"/>
                  </a:lnTo>
                  <a:lnTo>
                    <a:pt x="153" y="18"/>
                  </a:lnTo>
                  <a:lnTo>
                    <a:pt x="138" y="9"/>
                  </a:lnTo>
                  <a:lnTo>
                    <a:pt x="125" y="4"/>
                  </a:lnTo>
                  <a:lnTo>
                    <a:pt x="111" y="1"/>
                  </a:lnTo>
                  <a:lnTo>
                    <a:pt x="99" y="0"/>
                  </a:lnTo>
                  <a:lnTo>
                    <a:pt x="88" y="0"/>
                  </a:lnTo>
                  <a:lnTo>
                    <a:pt x="80" y="1"/>
                  </a:lnTo>
                  <a:lnTo>
                    <a:pt x="73" y="2"/>
                  </a:lnTo>
                  <a:lnTo>
                    <a:pt x="7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53" name="Freeform 1203">
              <a:extLst>
                <a:ext uri="{FF2B5EF4-FFF2-40B4-BE49-F238E27FC236}">
                  <a16:creationId xmlns:a16="http://schemas.microsoft.com/office/drawing/2014/main" id="{1DC8EBC8-AB65-4F5F-BB57-2F578FF58420}"/>
                </a:ext>
              </a:extLst>
            </p:cNvPr>
            <p:cNvSpPr>
              <a:spLocks/>
            </p:cNvSpPr>
            <p:nvPr/>
          </p:nvSpPr>
          <p:spPr bwMode="auto">
            <a:xfrm>
              <a:off x="523" y="2938"/>
              <a:ext cx="161" cy="60"/>
            </a:xfrm>
            <a:custGeom>
              <a:avLst/>
              <a:gdLst>
                <a:gd name="T0" fmla="*/ 0 w 705"/>
                <a:gd name="T1" fmla="*/ 0 h 258"/>
                <a:gd name="T2" fmla="*/ 0 w 705"/>
                <a:gd name="T3" fmla="*/ 0 h 258"/>
                <a:gd name="T4" fmla="*/ 0 w 705"/>
                <a:gd name="T5" fmla="*/ 0 h 258"/>
                <a:gd name="T6" fmla="*/ 0 w 705"/>
                <a:gd name="T7" fmla="*/ 0 h 258"/>
                <a:gd name="T8" fmla="*/ 0 w 705"/>
                <a:gd name="T9" fmla="*/ 0 h 258"/>
                <a:gd name="T10" fmla="*/ 0 w 705"/>
                <a:gd name="T11" fmla="*/ 0 h 258"/>
                <a:gd name="T12" fmla="*/ 0 w 705"/>
                <a:gd name="T13" fmla="*/ 0 h 258"/>
                <a:gd name="T14" fmla="*/ 0 w 705"/>
                <a:gd name="T15" fmla="*/ 0 h 258"/>
                <a:gd name="T16" fmla="*/ 0 w 705"/>
                <a:gd name="T17" fmla="*/ 0 h 258"/>
                <a:gd name="T18" fmla="*/ 0 w 705"/>
                <a:gd name="T19" fmla="*/ 0 h 258"/>
                <a:gd name="T20" fmla="*/ 0 w 705"/>
                <a:gd name="T21" fmla="*/ 0 h 258"/>
                <a:gd name="T22" fmla="*/ 0 w 705"/>
                <a:gd name="T23" fmla="*/ 0 h 258"/>
                <a:gd name="T24" fmla="*/ 0 w 705"/>
                <a:gd name="T25" fmla="*/ 0 h 258"/>
                <a:gd name="T26" fmla="*/ 0 w 705"/>
                <a:gd name="T27" fmla="*/ 0 h 258"/>
                <a:gd name="T28" fmla="*/ 0 w 705"/>
                <a:gd name="T29" fmla="*/ 0 h 258"/>
                <a:gd name="T30" fmla="*/ 0 w 705"/>
                <a:gd name="T31" fmla="*/ 0 h 258"/>
                <a:gd name="T32" fmla="*/ 0 w 705"/>
                <a:gd name="T33" fmla="*/ 0 h 258"/>
                <a:gd name="T34" fmla="*/ 0 w 705"/>
                <a:gd name="T35" fmla="*/ 0 h 258"/>
                <a:gd name="T36" fmla="*/ 0 w 705"/>
                <a:gd name="T37" fmla="*/ 0 h 258"/>
                <a:gd name="T38" fmla="*/ 0 w 705"/>
                <a:gd name="T39" fmla="*/ 0 h 258"/>
                <a:gd name="T40" fmla="*/ 0 w 705"/>
                <a:gd name="T41" fmla="*/ 0 h 258"/>
                <a:gd name="T42" fmla="*/ 0 w 705"/>
                <a:gd name="T43" fmla="*/ 0 h 258"/>
                <a:gd name="T44" fmla="*/ 0 w 705"/>
                <a:gd name="T45" fmla="*/ 0 h 258"/>
                <a:gd name="T46" fmla="*/ 0 w 705"/>
                <a:gd name="T47" fmla="*/ 0 h 258"/>
                <a:gd name="T48" fmla="*/ 0 w 705"/>
                <a:gd name="T49" fmla="*/ 0 h 258"/>
                <a:gd name="T50" fmla="*/ 0 w 705"/>
                <a:gd name="T51" fmla="*/ 0 h 258"/>
                <a:gd name="T52" fmla="*/ 0 w 705"/>
                <a:gd name="T53" fmla="*/ 0 h 258"/>
                <a:gd name="T54" fmla="*/ 0 w 705"/>
                <a:gd name="T55" fmla="*/ 0 h 258"/>
                <a:gd name="T56" fmla="*/ 0 w 705"/>
                <a:gd name="T57" fmla="*/ 0 h 258"/>
                <a:gd name="T58" fmla="*/ 0 w 705"/>
                <a:gd name="T59" fmla="*/ 0 h 258"/>
                <a:gd name="T60" fmla="*/ 0 w 705"/>
                <a:gd name="T61" fmla="*/ 0 h 258"/>
                <a:gd name="T62" fmla="*/ 0 w 705"/>
                <a:gd name="T63" fmla="*/ 0 h 258"/>
                <a:gd name="T64" fmla="*/ 0 w 705"/>
                <a:gd name="T65" fmla="*/ 0 h 258"/>
                <a:gd name="T66" fmla="*/ 0 w 705"/>
                <a:gd name="T67" fmla="*/ 0 h 258"/>
                <a:gd name="T68" fmla="*/ 0 w 705"/>
                <a:gd name="T69" fmla="*/ 0 h 258"/>
                <a:gd name="T70" fmla="*/ 0 w 705"/>
                <a:gd name="T71" fmla="*/ 0 h 2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5"/>
                <a:gd name="T109" fmla="*/ 0 h 258"/>
                <a:gd name="T110" fmla="*/ 705 w 705"/>
                <a:gd name="T111" fmla="*/ 258 h 25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5" h="258">
                  <a:moveTo>
                    <a:pt x="4" y="235"/>
                  </a:moveTo>
                  <a:lnTo>
                    <a:pt x="0" y="258"/>
                  </a:lnTo>
                  <a:lnTo>
                    <a:pt x="705" y="258"/>
                  </a:lnTo>
                  <a:lnTo>
                    <a:pt x="701" y="235"/>
                  </a:lnTo>
                  <a:lnTo>
                    <a:pt x="694" y="210"/>
                  </a:lnTo>
                  <a:lnTo>
                    <a:pt x="686" y="187"/>
                  </a:lnTo>
                  <a:lnTo>
                    <a:pt x="675" y="163"/>
                  </a:lnTo>
                  <a:lnTo>
                    <a:pt x="660" y="141"/>
                  </a:lnTo>
                  <a:lnTo>
                    <a:pt x="643" y="120"/>
                  </a:lnTo>
                  <a:lnTo>
                    <a:pt x="625" y="101"/>
                  </a:lnTo>
                  <a:lnTo>
                    <a:pt x="604" y="84"/>
                  </a:lnTo>
                  <a:lnTo>
                    <a:pt x="582" y="67"/>
                  </a:lnTo>
                  <a:lnTo>
                    <a:pt x="559" y="52"/>
                  </a:lnTo>
                  <a:lnTo>
                    <a:pt x="533" y="39"/>
                  </a:lnTo>
                  <a:lnTo>
                    <a:pt x="505" y="27"/>
                  </a:lnTo>
                  <a:lnTo>
                    <a:pt x="477" y="18"/>
                  </a:lnTo>
                  <a:lnTo>
                    <a:pt x="447" y="10"/>
                  </a:lnTo>
                  <a:lnTo>
                    <a:pt x="416" y="5"/>
                  </a:lnTo>
                  <a:lnTo>
                    <a:pt x="384" y="1"/>
                  </a:lnTo>
                  <a:lnTo>
                    <a:pt x="352" y="0"/>
                  </a:lnTo>
                  <a:lnTo>
                    <a:pt x="319" y="1"/>
                  </a:lnTo>
                  <a:lnTo>
                    <a:pt x="288" y="5"/>
                  </a:lnTo>
                  <a:lnTo>
                    <a:pt x="257" y="10"/>
                  </a:lnTo>
                  <a:lnTo>
                    <a:pt x="227" y="18"/>
                  </a:lnTo>
                  <a:lnTo>
                    <a:pt x="200" y="27"/>
                  </a:lnTo>
                  <a:lnTo>
                    <a:pt x="172" y="39"/>
                  </a:lnTo>
                  <a:lnTo>
                    <a:pt x="146" y="52"/>
                  </a:lnTo>
                  <a:lnTo>
                    <a:pt x="122" y="67"/>
                  </a:lnTo>
                  <a:lnTo>
                    <a:pt x="99" y="84"/>
                  </a:lnTo>
                  <a:lnTo>
                    <a:pt x="79" y="101"/>
                  </a:lnTo>
                  <a:lnTo>
                    <a:pt x="60" y="120"/>
                  </a:lnTo>
                  <a:lnTo>
                    <a:pt x="45" y="141"/>
                  </a:lnTo>
                  <a:lnTo>
                    <a:pt x="30" y="163"/>
                  </a:lnTo>
                  <a:lnTo>
                    <a:pt x="19" y="187"/>
                  </a:lnTo>
                  <a:lnTo>
                    <a:pt x="11" y="210"/>
                  </a:lnTo>
                  <a:lnTo>
                    <a:pt x="4"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54" name="Freeform 1204">
              <a:extLst>
                <a:ext uri="{FF2B5EF4-FFF2-40B4-BE49-F238E27FC236}">
                  <a16:creationId xmlns:a16="http://schemas.microsoft.com/office/drawing/2014/main" id="{A68ADDAA-F093-4077-B137-022EB492B968}"/>
                </a:ext>
              </a:extLst>
            </p:cNvPr>
            <p:cNvSpPr>
              <a:spLocks/>
            </p:cNvSpPr>
            <p:nvPr/>
          </p:nvSpPr>
          <p:spPr bwMode="auto">
            <a:xfrm>
              <a:off x="535" y="2947"/>
              <a:ext cx="137" cy="41"/>
            </a:xfrm>
            <a:custGeom>
              <a:avLst/>
              <a:gdLst>
                <a:gd name="T0" fmla="*/ 0 w 603"/>
                <a:gd name="T1" fmla="*/ 0 h 178"/>
                <a:gd name="T2" fmla="*/ 0 w 603"/>
                <a:gd name="T3" fmla="*/ 0 h 178"/>
                <a:gd name="T4" fmla="*/ 0 w 603"/>
                <a:gd name="T5" fmla="*/ 0 h 178"/>
                <a:gd name="T6" fmla="*/ 0 w 603"/>
                <a:gd name="T7" fmla="*/ 0 h 178"/>
                <a:gd name="T8" fmla="*/ 0 w 603"/>
                <a:gd name="T9" fmla="*/ 0 h 178"/>
                <a:gd name="T10" fmla="*/ 0 w 603"/>
                <a:gd name="T11" fmla="*/ 0 h 178"/>
                <a:gd name="T12" fmla="*/ 0 w 603"/>
                <a:gd name="T13" fmla="*/ 0 h 178"/>
                <a:gd name="T14" fmla="*/ 0 w 603"/>
                <a:gd name="T15" fmla="*/ 0 h 178"/>
                <a:gd name="T16" fmla="*/ 0 w 603"/>
                <a:gd name="T17" fmla="*/ 0 h 178"/>
                <a:gd name="T18" fmla="*/ 0 w 603"/>
                <a:gd name="T19" fmla="*/ 0 h 178"/>
                <a:gd name="T20" fmla="*/ 0 w 603"/>
                <a:gd name="T21" fmla="*/ 0 h 178"/>
                <a:gd name="T22" fmla="*/ 0 w 603"/>
                <a:gd name="T23" fmla="*/ 0 h 178"/>
                <a:gd name="T24" fmla="*/ 0 w 603"/>
                <a:gd name="T25" fmla="*/ 0 h 178"/>
                <a:gd name="T26" fmla="*/ 0 w 603"/>
                <a:gd name="T27" fmla="*/ 0 h 178"/>
                <a:gd name="T28" fmla="*/ 0 w 603"/>
                <a:gd name="T29" fmla="*/ 0 h 178"/>
                <a:gd name="T30" fmla="*/ 0 w 603"/>
                <a:gd name="T31" fmla="*/ 0 h 178"/>
                <a:gd name="T32" fmla="*/ 0 w 603"/>
                <a:gd name="T33" fmla="*/ 0 h 178"/>
                <a:gd name="T34" fmla="*/ 0 w 603"/>
                <a:gd name="T35" fmla="*/ 0 h 178"/>
                <a:gd name="T36" fmla="*/ 0 w 603"/>
                <a:gd name="T37" fmla="*/ 0 h 178"/>
                <a:gd name="T38" fmla="*/ 0 w 603"/>
                <a:gd name="T39" fmla="*/ 0 h 178"/>
                <a:gd name="T40" fmla="*/ 0 w 603"/>
                <a:gd name="T41" fmla="*/ 0 h 178"/>
                <a:gd name="T42" fmla="*/ 0 w 603"/>
                <a:gd name="T43" fmla="*/ 0 h 178"/>
                <a:gd name="T44" fmla="*/ 0 w 603"/>
                <a:gd name="T45" fmla="*/ 0 h 178"/>
                <a:gd name="T46" fmla="*/ 0 w 603"/>
                <a:gd name="T47" fmla="*/ 0 h 178"/>
                <a:gd name="T48" fmla="*/ 0 w 603"/>
                <a:gd name="T49" fmla="*/ 0 h 178"/>
                <a:gd name="T50" fmla="*/ 0 w 603"/>
                <a:gd name="T51" fmla="*/ 0 h 178"/>
                <a:gd name="T52" fmla="*/ 0 w 603"/>
                <a:gd name="T53" fmla="*/ 0 h 178"/>
                <a:gd name="T54" fmla="*/ 0 w 603"/>
                <a:gd name="T55" fmla="*/ 0 h 178"/>
                <a:gd name="T56" fmla="*/ 0 w 603"/>
                <a:gd name="T57" fmla="*/ 0 h 178"/>
                <a:gd name="T58" fmla="*/ 0 w 603"/>
                <a:gd name="T59" fmla="*/ 0 h 178"/>
                <a:gd name="T60" fmla="*/ 0 w 603"/>
                <a:gd name="T61" fmla="*/ 0 h 178"/>
                <a:gd name="T62" fmla="*/ 0 w 603"/>
                <a:gd name="T63" fmla="*/ 0 h 178"/>
                <a:gd name="T64" fmla="*/ 0 w 603"/>
                <a:gd name="T65" fmla="*/ 0 h 178"/>
                <a:gd name="T66" fmla="*/ 0 w 603"/>
                <a:gd name="T67" fmla="*/ 0 h 178"/>
                <a:gd name="T68" fmla="*/ 0 w 603"/>
                <a:gd name="T69" fmla="*/ 0 h 178"/>
                <a:gd name="T70" fmla="*/ 0 w 603"/>
                <a:gd name="T71" fmla="*/ 0 h 178"/>
                <a:gd name="T72" fmla="*/ 0 w 603"/>
                <a:gd name="T73" fmla="*/ 0 h 178"/>
                <a:gd name="T74" fmla="*/ 0 w 603"/>
                <a:gd name="T75" fmla="*/ 0 h 178"/>
                <a:gd name="T76" fmla="*/ 0 w 603"/>
                <a:gd name="T77" fmla="*/ 0 h 178"/>
                <a:gd name="T78" fmla="*/ 0 w 603"/>
                <a:gd name="T79" fmla="*/ 0 h 178"/>
                <a:gd name="T80" fmla="*/ 0 w 603"/>
                <a:gd name="T81" fmla="*/ 0 h 178"/>
                <a:gd name="T82" fmla="*/ 0 w 603"/>
                <a:gd name="T83" fmla="*/ 0 h 178"/>
                <a:gd name="T84" fmla="*/ 0 w 603"/>
                <a:gd name="T85" fmla="*/ 0 h 178"/>
                <a:gd name="T86" fmla="*/ 0 w 603"/>
                <a:gd name="T87" fmla="*/ 0 h 178"/>
                <a:gd name="T88" fmla="*/ 0 w 603"/>
                <a:gd name="T89" fmla="*/ 0 h 178"/>
                <a:gd name="T90" fmla="*/ 0 w 603"/>
                <a:gd name="T91" fmla="*/ 0 h 178"/>
                <a:gd name="T92" fmla="*/ 0 w 603"/>
                <a:gd name="T93" fmla="*/ 0 h 178"/>
                <a:gd name="T94" fmla="*/ 0 w 603"/>
                <a:gd name="T95" fmla="*/ 0 h 178"/>
                <a:gd name="T96" fmla="*/ 0 w 603"/>
                <a:gd name="T97" fmla="*/ 0 h 17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03"/>
                <a:gd name="T148" fmla="*/ 0 h 178"/>
                <a:gd name="T149" fmla="*/ 603 w 603"/>
                <a:gd name="T150" fmla="*/ 178 h 17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03" h="178">
                  <a:moveTo>
                    <a:pt x="301" y="0"/>
                  </a:moveTo>
                  <a:lnTo>
                    <a:pt x="328" y="1"/>
                  </a:lnTo>
                  <a:lnTo>
                    <a:pt x="354" y="4"/>
                  </a:lnTo>
                  <a:lnTo>
                    <a:pt x="379" y="8"/>
                  </a:lnTo>
                  <a:lnTo>
                    <a:pt x="404" y="13"/>
                  </a:lnTo>
                  <a:lnTo>
                    <a:pt x="428" y="21"/>
                  </a:lnTo>
                  <a:lnTo>
                    <a:pt x="451" y="30"/>
                  </a:lnTo>
                  <a:lnTo>
                    <a:pt x="473" y="39"/>
                  </a:lnTo>
                  <a:lnTo>
                    <a:pt x="493" y="51"/>
                  </a:lnTo>
                  <a:lnTo>
                    <a:pt x="513" y="62"/>
                  </a:lnTo>
                  <a:lnTo>
                    <a:pt x="530" y="77"/>
                  </a:lnTo>
                  <a:lnTo>
                    <a:pt x="547" y="91"/>
                  </a:lnTo>
                  <a:lnTo>
                    <a:pt x="561" y="107"/>
                  </a:lnTo>
                  <a:lnTo>
                    <a:pt x="574" y="123"/>
                  </a:lnTo>
                  <a:lnTo>
                    <a:pt x="586" y="140"/>
                  </a:lnTo>
                  <a:lnTo>
                    <a:pt x="595" y="159"/>
                  </a:lnTo>
                  <a:lnTo>
                    <a:pt x="603" y="178"/>
                  </a:lnTo>
                  <a:lnTo>
                    <a:pt x="588" y="178"/>
                  </a:lnTo>
                  <a:lnTo>
                    <a:pt x="565" y="178"/>
                  </a:lnTo>
                  <a:lnTo>
                    <a:pt x="534" y="178"/>
                  </a:lnTo>
                  <a:lnTo>
                    <a:pt x="496" y="178"/>
                  </a:lnTo>
                  <a:lnTo>
                    <a:pt x="452" y="178"/>
                  </a:lnTo>
                  <a:lnTo>
                    <a:pt x="404" y="178"/>
                  </a:lnTo>
                  <a:lnTo>
                    <a:pt x="353" y="178"/>
                  </a:lnTo>
                  <a:lnTo>
                    <a:pt x="302" y="178"/>
                  </a:lnTo>
                  <a:lnTo>
                    <a:pt x="250" y="178"/>
                  </a:lnTo>
                  <a:lnTo>
                    <a:pt x="199" y="178"/>
                  </a:lnTo>
                  <a:lnTo>
                    <a:pt x="151" y="178"/>
                  </a:lnTo>
                  <a:lnTo>
                    <a:pt x="107" y="178"/>
                  </a:lnTo>
                  <a:lnTo>
                    <a:pt x="69" y="178"/>
                  </a:lnTo>
                  <a:lnTo>
                    <a:pt x="38" y="178"/>
                  </a:lnTo>
                  <a:lnTo>
                    <a:pt x="15" y="178"/>
                  </a:lnTo>
                  <a:lnTo>
                    <a:pt x="0" y="178"/>
                  </a:lnTo>
                  <a:lnTo>
                    <a:pt x="8" y="159"/>
                  </a:lnTo>
                  <a:lnTo>
                    <a:pt x="17" y="140"/>
                  </a:lnTo>
                  <a:lnTo>
                    <a:pt x="28" y="123"/>
                  </a:lnTo>
                  <a:lnTo>
                    <a:pt x="41" y="107"/>
                  </a:lnTo>
                  <a:lnTo>
                    <a:pt x="56" y="91"/>
                  </a:lnTo>
                  <a:lnTo>
                    <a:pt x="72" y="77"/>
                  </a:lnTo>
                  <a:lnTo>
                    <a:pt x="90" y="62"/>
                  </a:lnTo>
                  <a:lnTo>
                    <a:pt x="110" y="51"/>
                  </a:lnTo>
                  <a:lnTo>
                    <a:pt x="129" y="39"/>
                  </a:lnTo>
                  <a:lnTo>
                    <a:pt x="151" y="30"/>
                  </a:lnTo>
                  <a:lnTo>
                    <a:pt x="173" y="21"/>
                  </a:lnTo>
                  <a:lnTo>
                    <a:pt x="198" y="13"/>
                  </a:lnTo>
                  <a:lnTo>
                    <a:pt x="223" y="8"/>
                  </a:lnTo>
                  <a:lnTo>
                    <a:pt x="247" y="4"/>
                  </a:lnTo>
                  <a:lnTo>
                    <a:pt x="274" y="1"/>
                  </a:lnTo>
                  <a:lnTo>
                    <a:pt x="301"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55" name="Freeform 1205">
              <a:extLst>
                <a:ext uri="{FF2B5EF4-FFF2-40B4-BE49-F238E27FC236}">
                  <a16:creationId xmlns:a16="http://schemas.microsoft.com/office/drawing/2014/main" id="{578E9D80-EEBA-43B1-BA8C-71320B9CFF96}"/>
                </a:ext>
              </a:extLst>
            </p:cNvPr>
            <p:cNvSpPr>
              <a:spLocks/>
            </p:cNvSpPr>
            <p:nvPr/>
          </p:nvSpPr>
          <p:spPr bwMode="auto">
            <a:xfrm>
              <a:off x="523" y="2988"/>
              <a:ext cx="161" cy="28"/>
            </a:xfrm>
            <a:custGeom>
              <a:avLst/>
              <a:gdLst>
                <a:gd name="T0" fmla="*/ 0 w 705"/>
                <a:gd name="T1" fmla="*/ 0 h 122"/>
                <a:gd name="T2" fmla="*/ 0 w 705"/>
                <a:gd name="T3" fmla="*/ 0 h 122"/>
                <a:gd name="T4" fmla="*/ 0 w 705"/>
                <a:gd name="T5" fmla="*/ 0 h 122"/>
                <a:gd name="T6" fmla="*/ 0 w 705"/>
                <a:gd name="T7" fmla="*/ 0 h 122"/>
                <a:gd name="T8" fmla="*/ 0 w 705"/>
                <a:gd name="T9" fmla="*/ 0 h 122"/>
                <a:gd name="T10" fmla="*/ 0 w 705"/>
                <a:gd name="T11" fmla="*/ 0 h 122"/>
                <a:gd name="T12" fmla="*/ 0 w 705"/>
                <a:gd name="T13" fmla="*/ 0 h 122"/>
                <a:gd name="T14" fmla="*/ 0 w 705"/>
                <a:gd name="T15" fmla="*/ 0 h 122"/>
                <a:gd name="T16" fmla="*/ 0 w 705"/>
                <a:gd name="T17" fmla="*/ 0 h 122"/>
                <a:gd name="T18" fmla="*/ 0 w 705"/>
                <a:gd name="T19" fmla="*/ 0 h 122"/>
                <a:gd name="T20" fmla="*/ 0 w 705"/>
                <a:gd name="T21" fmla="*/ 0 h 122"/>
                <a:gd name="T22" fmla="*/ 0 w 705"/>
                <a:gd name="T23" fmla="*/ 0 h 122"/>
                <a:gd name="T24" fmla="*/ 0 w 705"/>
                <a:gd name="T25" fmla="*/ 0 h 122"/>
                <a:gd name="T26" fmla="*/ 0 w 705"/>
                <a:gd name="T27" fmla="*/ 0 h 122"/>
                <a:gd name="T28" fmla="*/ 0 w 705"/>
                <a:gd name="T29" fmla="*/ 0 h 122"/>
                <a:gd name="T30" fmla="*/ 0 w 705"/>
                <a:gd name="T31" fmla="*/ 0 h 122"/>
                <a:gd name="T32" fmla="*/ 0 w 705"/>
                <a:gd name="T33" fmla="*/ 0 h 1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5"/>
                <a:gd name="T52" fmla="*/ 0 h 122"/>
                <a:gd name="T53" fmla="*/ 705 w 705"/>
                <a:gd name="T54" fmla="*/ 122 h 1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5" h="122">
                  <a:moveTo>
                    <a:pt x="681" y="1"/>
                  </a:moveTo>
                  <a:lnTo>
                    <a:pt x="6" y="1"/>
                  </a:lnTo>
                  <a:lnTo>
                    <a:pt x="4" y="18"/>
                  </a:lnTo>
                  <a:lnTo>
                    <a:pt x="0" y="57"/>
                  </a:lnTo>
                  <a:lnTo>
                    <a:pt x="0" y="69"/>
                  </a:lnTo>
                  <a:lnTo>
                    <a:pt x="2" y="82"/>
                  </a:lnTo>
                  <a:lnTo>
                    <a:pt x="4" y="95"/>
                  </a:lnTo>
                  <a:lnTo>
                    <a:pt x="7" y="108"/>
                  </a:lnTo>
                  <a:lnTo>
                    <a:pt x="11" y="122"/>
                  </a:lnTo>
                  <a:lnTo>
                    <a:pt x="694" y="122"/>
                  </a:lnTo>
                  <a:lnTo>
                    <a:pt x="698" y="108"/>
                  </a:lnTo>
                  <a:lnTo>
                    <a:pt x="701" y="95"/>
                  </a:lnTo>
                  <a:lnTo>
                    <a:pt x="703" y="82"/>
                  </a:lnTo>
                  <a:lnTo>
                    <a:pt x="705" y="70"/>
                  </a:lnTo>
                  <a:lnTo>
                    <a:pt x="705" y="57"/>
                  </a:lnTo>
                  <a:lnTo>
                    <a:pt x="699" y="0"/>
                  </a:lnTo>
                  <a:lnTo>
                    <a:pt x="68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56" name="Freeform 1206">
              <a:extLst>
                <a:ext uri="{FF2B5EF4-FFF2-40B4-BE49-F238E27FC236}">
                  <a16:creationId xmlns:a16="http://schemas.microsoft.com/office/drawing/2014/main" id="{3A2AFDBB-7404-49AA-9884-AFC35AEEAB89}"/>
                </a:ext>
              </a:extLst>
            </p:cNvPr>
            <p:cNvSpPr>
              <a:spLocks/>
            </p:cNvSpPr>
            <p:nvPr/>
          </p:nvSpPr>
          <p:spPr bwMode="auto">
            <a:xfrm>
              <a:off x="532" y="2998"/>
              <a:ext cx="143" cy="9"/>
            </a:xfrm>
            <a:custGeom>
              <a:avLst/>
              <a:gdLst>
                <a:gd name="T0" fmla="*/ 0 w 625"/>
                <a:gd name="T1" fmla="*/ 0 h 42"/>
                <a:gd name="T2" fmla="*/ 0 w 625"/>
                <a:gd name="T3" fmla="*/ 0 h 42"/>
                <a:gd name="T4" fmla="*/ 0 w 625"/>
                <a:gd name="T5" fmla="*/ 0 h 42"/>
                <a:gd name="T6" fmla="*/ 0 w 625"/>
                <a:gd name="T7" fmla="*/ 0 h 42"/>
                <a:gd name="T8" fmla="*/ 0 w 625"/>
                <a:gd name="T9" fmla="*/ 0 h 42"/>
                <a:gd name="T10" fmla="*/ 0 w 625"/>
                <a:gd name="T11" fmla="*/ 0 h 42"/>
                <a:gd name="T12" fmla="*/ 0 w 625"/>
                <a:gd name="T13" fmla="*/ 0 h 42"/>
                <a:gd name="T14" fmla="*/ 0 w 625"/>
                <a:gd name="T15" fmla="*/ 0 h 42"/>
                <a:gd name="T16" fmla="*/ 0 w 625"/>
                <a:gd name="T17" fmla="*/ 0 h 42"/>
                <a:gd name="T18" fmla="*/ 0 w 625"/>
                <a:gd name="T19" fmla="*/ 0 h 42"/>
                <a:gd name="T20" fmla="*/ 0 w 625"/>
                <a:gd name="T21" fmla="*/ 0 h 42"/>
                <a:gd name="T22" fmla="*/ 0 w 625"/>
                <a:gd name="T23" fmla="*/ 0 h 42"/>
                <a:gd name="T24" fmla="*/ 0 w 625"/>
                <a:gd name="T25" fmla="*/ 0 h 42"/>
                <a:gd name="T26" fmla="*/ 0 w 625"/>
                <a:gd name="T27" fmla="*/ 0 h 42"/>
                <a:gd name="T28" fmla="*/ 0 w 625"/>
                <a:gd name="T29" fmla="*/ 0 h 42"/>
                <a:gd name="T30" fmla="*/ 0 w 625"/>
                <a:gd name="T31" fmla="*/ 0 h 42"/>
                <a:gd name="T32" fmla="*/ 0 w 625"/>
                <a:gd name="T33" fmla="*/ 0 h 42"/>
                <a:gd name="T34" fmla="*/ 0 w 625"/>
                <a:gd name="T35" fmla="*/ 0 h 42"/>
                <a:gd name="T36" fmla="*/ 0 w 625"/>
                <a:gd name="T37" fmla="*/ 0 h 42"/>
                <a:gd name="T38" fmla="*/ 0 w 625"/>
                <a:gd name="T39" fmla="*/ 0 h 42"/>
                <a:gd name="T40" fmla="*/ 0 w 625"/>
                <a:gd name="T41" fmla="*/ 0 h 42"/>
                <a:gd name="T42" fmla="*/ 0 w 625"/>
                <a:gd name="T43" fmla="*/ 0 h 42"/>
                <a:gd name="T44" fmla="*/ 0 w 625"/>
                <a:gd name="T45" fmla="*/ 0 h 42"/>
                <a:gd name="T46" fmla="*/ 0 w 625"/>
                <a:gd name="T47" fmla="*/ 0 h 42"/>
                <a:gd name="T48" fmla="*/ 0 w 625"/>
                <a:gd name="T49" fmla="*/ 0 h 42"/>
                <a:gd name="T50" fmla="*/ 0 w 625"/>
                <a:gd name="T51" fmla="*/ 0 h 42"/>
                <a:gd name="T52" fmla="*/ 0 w 625"/>
                <a:gd name="T53" fmla="*/ 0 h 42"/>
                <a:gd name="T54" fmla="*/ 0 w 625"/>
                <a:gd name="T55" fmla="*/ 0 h 42"/>
                <a:gd name="T56" fmla="*/ 0 w 625"/>
                <a:gd name="T57" fmla="*/ 0 h 42"/>
                <a:gd name="T58" fmla="*/ 0 w 625"/>
                <a:gd name="T59" fmla="*/ 0 h 42"/>
                <a:gd name="T60" fmla="*/ 0 w 625"/>
                <a:gd name="T61" fmla="*/ 0 h 42"/>
                <a:gd name="T62" fmla="*/ 0 w 625"/>
                <a:gd name="T63" fmla="*/ 0 h 42"/>
                <a:gd name="T64" fmla="*/ 0 w 625"/>
                <a:gd name="T65" fmla="*/ 0 h 42"/>
                <a:gd name="T66" fmla="*/ 0 w 625"/>
                <a:gd name="T67" fmla="*/ 0 h 42"/>
                <a:gd name="T68" fmla="*/ 0 w 625"/>
                <a:gd name="T69" fmla="*/ 0 h 42"/>
                <a:gd name="T70" fmla="*/ 0 w 625"/>
                <a:gd name="T71" fmla="*/ 0 h 42"/>
                <a:gd name="T72" fmla="*/ 0 w 625"/>
                <a:gd name="T73" fmla="*/ 0 h 42"/>
                <a:gd name="T74" fmla="*/ 0 w 625"/>
                <a:gd name="T75" fmla="*/ 0 h 42"/>
                <a:gd name="T76" fmla="*/ 0 w 625"/>
                <a:gd name="T77" fmla="*/ 0 h 42"/>
                <a:gd name="T78" fmla="*/ 0 w 625"/>
                <a:gd name="T79" fmla="*/ 0 h 42"/>
                <a:gd name="T80" fmla="*/ 0 w 625"/>
                <a:gd name="T81" fmla="*/ 0 h 42"/>
                <a:gd name="T82" fmla="*/ 0 w 625"/>
                <a:gd name="T83" fmla="*/ 0 h 42"/>
                <a:gd name="T84" fmla="*/ 0 w 625"/>
                <a:gd name="T85" fmla="*/ 0 h 42"/>
                <a:gd name="T86" fmla="*/ 0 w 625"/>
                <a:gd name="T87" fmla="*/ 0 h 42"/>
                <a:gd name="T88" fmla="*/ 0 w 625"/>
                <a:gd name="T89" fmla="*/ 0 h 42"/>
                <a:gd name="T90" fmla="*/ 0 w 625"/>
                <a:gd name="T91" fmla="*/ 0 h 42"/>
                <a:gd name="T92" fmla="*/ 0 w 625"/>
                <a:gd name="T93" fmla="*/ 0 h 42"/>
                <a:gd name="T94" fmla="*/ 0 w 625"/>
                <a:gd name="T95" fmla="*/ 0 h 42"/>
                <a:gd name="T96" fmla="*/ 0 w 625"/>
                <a:gd name="T97" fmla="*/ 0 h 4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5"/>
                <a:gd name="T148" fmla="*/ 0 h 42"/>
                <a:gd name="T149" fmla="*/ 625 w 625"/>
                <a:gd name="T150" fmla="*/ 42 h 4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5" h="42">
                  <a:moveTo>
                    <a:pt x="623" y="0"/>
                  </a:moveTo>
                  <a:lnTo>
                    <a:pt x="624" y="6"/>
                  </a:lnTo>
                  <a:lnTo>
                    <a:pt x="624" y="11"/>
                  </a:lnTo>
                  <a:lnTo>
                    <a:pt x="625" y="15"/>
                  </a:lnTo>
                  <a:lnTo>
                    <a:pt x="625" y="16"/>
                  </a:lnTo>
                  <a:lnTo>
                    <a:pt x="625" y="22"/>
                  </a:lnTo>
                  <a:lnTo>
                    <a:pt x="624" y="29"/>
                  </a:lnTo>
                  <a:lnTo>
                    <a:pt x="623" y="35"/>
                  </a:lnTo>
                  <a:lnTo>
                    <a:pt x="622" y="42"/>
                  </a:lnTo>
                  <a:lnTo>
                    <a:pt x="610" y="42"/>
                  </a:lnTo>
                  <a:lnTo>
                    <a:pt x="588" y="42"/>
                  </a:lnTo>
                  <a:lnTo>
                    <a:pt x="555" y="42"/>
                  </a:lnTo>
                  <a:lnTo>
                    <a:pt x="516" y="42"/>
                  </a:lnTo>
                  <a:lnTo>
                    <a:pt x="471" y="42"/>
                  </a:lnTo>
                  <a:lnTo>
                    <a:pt x="421" y="42"/>
                  </a:lnTo>
                  <a:lnTo>
                    <a:pt x="368" y="42"/>
                  </a:lnTo>
                  <a:lnTo>
                    <a:pt x="313" y="42"/>
                  </a:lnTo>
                  <a:lnTo>
                    <a:pt x="258" y="42"/>
                  </a:lnTo>
                  <a:lnTo>
                    <a:pt x="205" y="42"/>
                  </a:lnTo>
                  <a:lnTo>
                    <a:pt x="154" y="42"/>
                  </a:lnTo>
                  <a:lnTo>
                    <a:pt x="109" y="42"/>
                  </a:lnTo>
                  <a:lnTo>
                    <a:pt x="70" y="42"/>
                  </a:lnTo>
                  <a:lnTo>
                    <a:pt x="39" y="42"/>
                  </a:lnTo>
                  <a:lnTo>
                    <a:pt x="15" y="42"/>
                  </a:lnTo>
                  <a:lnTo>
                    <a:pt x="3" y="42"/>
                  </a:lnTo>
                  <a:lnTo>
                    <a:pt x="2" y="35"/>
                  </a:lnTo>
                  <a:lnTo>
                    <a:pt x="1" y="29"/>
                  </a:lnTo>
                  <a:lnTo>
                    <a:pt x="0" y="22"/>
                  </a:lnTo>
                  <a:lnTo>
                    <a:pt x="0" y="16"/>
                  </a:lnTo>
                  <a:lnTo>
                    <a:pt x="0" y="15"/>
                  </a:lnTo>
                  <a:lnTo>
                    <a:pt x="1" y="11"/>
                  </a:lnTo>
                  <a:lnTo>
                    <a:pt x="1" y="6"/>
                  </a:lnTo>
                  <a:lnTo>
                    <a:pt x="2" y="0"/>
                  </a:lnTo>
                  <a:lnTo>
                    <a:pt x="14" y="0"/>
                  </a:lnTo>
                  <a:lnTo>
                    <a:pt x="37" y="0"/>
                  </a:lnTo>
                  <a:lnTo>
                    <a:pt x="68" y="0"/>
                  </a:lnTo>
                  <a:lnTo>
                    <a:pt x="109" y="0"/>
                  </a:lnTo>
                  <a:lnTo>
                    <a:pt x="154" y="0"/>
                  </a:lnTo>
                  <a:lnTo>
                    <a:pt x="204" y="0"/>
                  </a:lnTo>
                  <a:lnTo>
                    <a:pt x="257" y="0"/>
                  </a:lnTo>
                  <a:lnTo>
                    <a:pt x="313" y="0"/>
                  </a:lnTo>
                  <a:lnTo>
                    <a:pt x="368" y="0"/>
                  </a:lnTo>
                  <a:lnTo>
                    <a:pt x="421" y="0"/>
                  </a:lnTo>
                  <a:lnTo>
                    <a:pt x="471" y="0"/>
                  </a:lnTo>
                  <a:lnTo>
                    <a:pt x="516" y="0"/>
                  </a:lnTo>
                  <a:lnTo>
                    <a:pt x="557" y="0"/>
                  </a:lnTo>
                  <a:lnTo>
                    <a:pt x="588" y="0"/>
                  </a:lnTo>
                  <a:lnTo>
                    <a:pt x="611" y="0"/>
                  </a:lnTo>
                  <a:lnTo>
                    <a:pt x="623"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57" name="Freeform 1207">
              <a:extLst>
                <a:ext uri="{FF2B5EF4-FFF2-40B4-BE49-F238E27FC236}">
                  <a16:creationId xmlns:a16="http://schemas.microsoft.com/office/drawing/2014/main" id="{E1C9E776-1FC4-4635-88B0-4A6A1B6BCB5B}"/>
                </a:ext>
              </a:extLst>
            </p:cNvPr>
            <p:cNvSpPr>
              <a:spLocks/>
            </p:cNvSpPr>
            <p:nvPr/>
          </p:nvSpPr>
          <p:spPr bwMode="auto">
            <a:xfrm>
              <a:off x="428" y="2787"/>
              <a:ext cx="212" cy="223"/>
            </a:xfrm>
            <a:custGeom>
              <a:avLst/>
              <a:gdLst>
                <a:gd name="T0" fmla="*/ 0 w 927"/>
                <a:gd name="T1" fmla="*/ 0 h 975"/>
                <a:gd name="T2" fmla="*/ 0 w 927"/>
                <a:gd name="T3" fmla="*/ 0 h 975"/>
                <a:gd name="T4" fmla="*/ 0 w 927"/>
                <a:gd name="T5" fmla="*/ 0 h 975"/>
                <a:gd name="T6" fmla="*/ 0 w 927"/>
                <a:gd name="T7" fmla="*/ 0 h 975"/>
                <a:gd name="T8" fmla="*/ 0 w 927"/>
                <a:gd name="T9" fmla="*/ 0 h 975"/>
                <a:gd name="T10" fmla="*/ 0 w 927"/>
                <a:gd name="T11" fmla="*/ 0 h 975"/>
                <a:gd name="T12" fmla="*/ 0 w 927"/>
                <a:gd name="T13" fmla="*/ 0 h 975"/>
                <a:gd name="T14" fmla="*/ 0 w 927"/>
                <a:gd name="T15" fmla="*/ 0 h 975"/>
                <a:gd name="T16" fmla="*/ 0 w 927"/>
                <a:gd name="T17" fmla="*/ 0 h 975"/>
                <a:gd name="T18" fmla="*/ 0 w 927"/>
                <a:gd name="T19" fmla="*/ 0 h 975"/>
                <a:gd name="T20" fmla="*/ 0 w 927"/>
                <a:gd name="T21" fmla="*/ 0 h 975"/>
                <a:gd name="T22" fmla="*/ 0 w 927"/>
                <a:gd name="T23" fmla="*/ 0 h 975"/>
                <a:gd name="T24" fmla="*/ 0 w 927"/>
                <a:gd name="T25" fmla="*/ 0 h 975"/>
                <a:gd name="T26" fmla="*/ 0 w 927"/>
                <a:gd name="T27" fmla="*/ 0 h 975"/>
                <a:gd name="T28" fmla="*/ 0 w 927"/>
                <a:gd name="T29" fmla="*/ 0 h 975"/>
                <a:gd name="T30" fmla="*/ 0 w 927"/>
                <a:gd name="T31" fmla="*/ 0 h 975"/>
                <a:gd name="T32" fmla="*/ 0 w 927"/>
                <a:gd name="T33" fmla="*/ 0 h 975"/>
                <a:gd name="T34" fmla="*/ 0 w 927"/>
                <a:gd name="T35" fmla="*/ 0 h 975"/>
                <a:gd name="T36" fmla="*/ 0 w 927"/>
                <a:gd name="T37" fmla="*/ 0 h 975"/>
                <a:gd name="T38" fmla="*/ 0 w 927"/>
                <a:gd name="T39" fmla="*/ 0 h 975"/>
                <a:gd name="T40" fmla="*/ 0 w 927"/>
                <a:gd name="T41" fmla="*/ 0 h 975"/>
                <a:gd name="T42" fmla="*/ 0 w 927"/>
                <a:gd name="T43" fmla="*/ 0 h 975"/>
                <a:gd name="T44" fmla="*/ 0 w 927"/>
                <a:gd name="T45" fmla="*/ 0 h 975"/>
                <a:gd name="T46" fmla="*/ 0 w 927"/>
                <a:gd name="T47" fmla="*/ 0 h 975"/>
                <a:gd name="T48" fmla="*/ 0 w 927"/>
                <a:gd name="T49" fmla="*/ 0 h 975"/>
                <a:gd name="T50" fmla="*/ 0 w 927"/>
                <a:gd name="T51" fmla="*/ 0 h 975"/>
                <a:gd name="T52" fmla="*/ 0 w 927"/>
                <a:gd name="T53" fmla="*/ 0 h 975"/>
                <a:gd name="T54" fmla="*/ 0 w 927"/>
                <a:gd name="T55" fmla="*/ 0 h 975"/>
                <a:gd name="T56" fmla="*/ 0 w 927"/>
                <a:gd name="T57" fmla="*/ 0 h 975"/>
                <a:gd name="T58" fmla="*/ 0 w 927"/>
                <a:gd name="T59" fmla="*/ 0 h 975"/>
                <a:gd name="T60" fmla="*/ 0 w 927"/>
                <a:gd name="T61" fmla="*/ 0 h 975"/>
                <a:gd name="T62" fmla="*/ 0 w 927"/>
                <a:gd name="T63" fmla="*/ 0 h 975"/>
                <a:gd name="T64" fmla="*/ 0 w 927"/>
                <a:gd name="T65" fmla="*/ 0 h 975"/>
                <a:gd name="T66" fmla="*/ 0 w 927"/>
                <a:gd name="T67" fmla="*/ 0 h 975"/>
                <a:gd name="T68" fmla="*/ 0 w 927"/>
                <a:gd name="T69" fmla="*/ 0 h 975"/>
                <a:gd name="T70" fmla="*/ 0 w 927"/>
                <a:gd name="T71" fmla="*/ 0 h 975"/>
                <a:gd name="T72" fmla="*/ 0 w 927"/>
                <a:gd name="T73" fmla="*/ 0 h 975"/>
                <a:gd name="T74" fmla="*/ 0 w 927"/>
                <a:gd name="T75" fmla="*/ 0 h 975"/>
                <a:gd name="T76" fmla="*/ 0 w 927"/>
                <a:gd name="T77" fmla="*/ 0 h 975"/>
                <a:gd name="T78" fmla="*/ 0 w 927"/>
                <a:gd name="T79" fmla="*/ 0 h 975"/>
                <a:gd name="T80" fmla="*/ 0 w 927"/>
                <a:gd name="T81" fmla="*/ 0 h 975"/>
                <a:gd name="T82" fmla="*/ 0 w 927"/>
                <a:gd name="T83" fmla="*/ 0 h 975"/>
                <a:gd name="T84" fmla="*/ 0 w 927"/>
                <a:gd name="T85" fmla="*/ 0 h 975"/>
                <a:gd name="T86" fmla="*/ 0 w 927"/>
                <a:gd name="T87" fmla="*/ 0 h 975"/>
                <a:gd name="T88" fmla="*/ 0 w 927"/>
                <a:gd name="T89" fmla="*/ 0 h 975"/>
                <a:gd name="T90" fmla="*/ 0 w 927"/>
                <a:gd name="T91" fmla="*/ 0 h 975"/>
                <a:gd name="T92" fmla="*/ 0 w 927"/>
                <a:gd name="T93" fmla="*/ 0 h 975"/>
                <a:gd name="T94" fmla="*/ 0 w 927"/>
                <a:gd name="T95" fmla="*/ 0 h 97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27"/>
                <a:gd name="T145" fmla="*/ 0 h 975"/>
                <a:gd name="T146" fmla="*/ 927 w 927"/>
                <a:gd name="T147" fmla="*/ 975 h 97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27" h="975">
                  <a:moveTo>
                    <a:pt x="245" y="0"/>
                  </a:moveTo>
                  <a:lnTo>
                    <a:pt x="7" y="7"/>
                  </a:lnTo>
                  <a:lnTo>
                    <a:pt x="4" y="24"/>
                  </a:lnTo>
                  <a:lnTo>
                    <a:pt x="4" y="29"/>
                  </a:lnTo>
                  <a:lnTo>
                    <a:pt x="3" y="42"/>
                  </a:lnTo>
                  <a:lnTo>
                    <a:pt x="0" y="59"/>
                  </a:lnTo>
                  <a:lnTo>
                    <a:pt x="0" y="81"/>
                  </a:lnTo>
                  <a:lnTo>
                    <a:pt x="2" y="105"/>
                  </a:lnTo>
                  <a:lnTo>
                    <a:pt x="3" y="129"/>
                  </a:lnTo>
                  <a:lnTo>
                    <a:pt x="8" y="155"/>
                  </a:lnTo>
                  <a:lnTo>
                    <a:pt x="16" y="181"/>
                  </a:lnTo>
                  <a:lnTo>
                    <a:pt x="26" y="205"/>
                  </a:lnTo>
                  <a:lnTo>
                    <a:pt x="41" y="227"/>
                  </a:lnTo>
                  <a:lnTo>
                    <a:pt x="59" y="244"/>
                  </a:lnTo>
                  <a:lnTo>
                    <a:pt x="82" y="258"/>
                  </a:lnTo>
                  <a:lnTo>
                    <a:pt x="101" y="265"/>
                  </a:lnTo>
                  <a:lnTo>
                    <a:pt x="124" y="271"/>
                  </a:lnTo>
                  <a:lnTo>
                    <a:pt x="153" y="276"/>
                  </a:lnTo>
                  <a:lnTo>
                    <a:pt x="184" y="283"/>
                  </a:lnTo>
                  <a:lnTo>
                    <a:pt x="219" y="288"/>
                  </a:lnTo>
                  <a:lnTo>
                    <a:pt x="257" y="293"/>
                  </a:lnTo>
                  <a:lnTo>
                    <a:pt x="294" y="297"/>
                  </a:lnTo>
                  <a:lnTo>
                    <a:pt x="335" y="302"/>
                  </a:lnTo>
                  <a:lnTo>
                    <a:pt x="375" y="306"/>
                  </a:lnTo>
                  <a:lnTo>
                    <a:pt x="414" y="310"/>
                  </a:lnTo>
                  <a:lnTo>
                    <a:pt x="453" y="314"/>
                  </a:lnTo>
                  <a:lnTo>
                    <a:pt x="490" y="317"/>
                  </a:lnTo>
                  <a:lnTo>
                    <a:pt x="522" y="319"/>
                  </a:lnTo>
                  <a:lnTo>
                    <a:pt x="553" y="322"/>
                  </a:lnTo>
                  <a:lnTo>
                    <a:pt x="579" y="324"/>
                  </a:lnTo>
                  <a:lnTo>
                    <a:pt x="600" y="326"/>
                  </a:lnTo>
                  <a:lnTo>
                    <a:pt x="582" y="370"/>
                  </a:lnTo>
                  <a:lnTo>
                    <a:pt x="556" y="430"/>
                  </a:lnTo>
                  <a:lnTo>
                    <a:pt x="527" y="503"/>
                  </a:lnTo>
                  <a:lnTo>
                    <a:pt x="496" y="584"/>
                  </a:lnTo>
                  <a:lnTo>
                    <a:pt x="465" y="673"/>
                  </a:lnTo>
                  <a:lnTo>
                    <a:pt x="436" y="763"/>
                  </a:lnTo>
                  <a:lnTo>
                    <a:pt x="413" y="850"/>
                  </a:lnTo>
                  <a:lnTo>
                    <a:pt x="396" y="930"/>
                  </a:lnTo>
                  <a:lnTo>
                    <a:pt x="388" y="975"/>
                  </a:lnTo>
                  <a:lnTo>
                    <a:pt x="427" y="950"/>
                  </a:lnTo>
                  <a:lnTo>
                    <a:pt x="448" y="937"/>
                  </a:lnTo>
                  <a:lnTo>
                    <a:pt x="473" y="920"/>
                  </a:lnTo>
                  <a:lnTo>
                    <a:pt x="500" y="903"/>
                  </a:lnTo>
                  <a:lnTo>
                    <a:pt x="531" y="885"/>
                  </a:lnTo>
                  <a:lnTo>
                    <a:pt x="564" y="865"/>
                  </a:lnTo>
                  <a:lnTo>
                    <a:pt x="598" y="846"/>
                  </a:lnTo>
                  <a:lnTo>
                    <a:pt x="633" y="825"/>
                  </a:lnTo>
                  <a:lnTo>
                    <a:pt x="668" y="806"/>
                  </a:lnTo>
                  <a:lnTo>
                    <a:pt x="704" y="787"/>
                  </a:lnTo>
                  <a:lnTo>
                    <a:pt x="738" y="769"/>
                  </a:lnTo>
                  <a:lnTo>
                    <a:pt x="772" y="754"/>
                  </a:lnTo>
                  <a:lnTo>
                    <a:pt x="805" y="739"/>
                  </a:lnTo>
                  <a:lnTo>
                    <a:pt x="833" y="729"/>
                  </a:lnTo>
                  <a:lnTo>
                    <a:pt x="861" y="720"/>
                  </a:lnTo>
                  <a:lnTo>
                    <a:pt x="884" y="713"/>
                  </a:lnTo>
                  <a:lnTo>
                    <a:pt x="903" y="712"/>
                  </a:lnTo>
                  <a:lnTo>
                    <a:pt x="927" y="712"/>
                  </a:lnTo>
                  <a:lnTo>
                    <a:pt x="923" y="689"/>
                  </a:lnTo>
                  <a:lnTo>
                    <a:pt x="911" y="618"/>
                  </a:lnTo>
                  <a:lnTo>
                    <a:pt x="900" y="544"/>
                  </a:lnTo>
                  <a:lnTo>
                    <a:pt x="888" y="469"/>
                  </a:lnTo>
                  <a:lnTo>
                    <a:pt x="876" y="396"/>
                  </a:lnTo>
                  <a:lnTo>
                    <a:pt x="867" y="330"/>
                  </a:lnTo>
                  <a:lnTo>
                    <a:pt x="859" y="275"/>
                  </a:lnTo>
                  <a:lnTo>
                    <a:pt x="853" y="235"/>
                  </a:lnTo>
                  <a:lnTo>
                    <a:pt x="851" y="214"/>
                  </a:lnTo>
                  <a:lnTo>
                    <a:pt x="850" y="196"/>
                  </a:lnTo>
                  <a:lnTo>
                    <a:pt x="845" y="177"/>
                  </a:lnTo>
                  <a:lnTo>
                    <a:pt x="837" y="160"/>
                  </a:lnTo>
                  <a:lnTo>
                    <a:pt x="827" y="145"/>
                  </a:lnTo>
                  <a:lnTo>
                    <a:pt x="812" y="132"/>
                  </a:lnTo>
                  <a:lnTo>
                    <a:pt x="795" y="123"/>
                  </a:lnTo>
                  <a:lnTo>
                    <a:pt x="775" y="116"/>
                  </a:lnTo>
                  <a:lnTo>
                    <a:pt x="751" y="114"/>
                  </a:lnTo>
                  <a:lnTo>
                    <a:pt x="740" y="114"/>
                  </a:lnTo>
                  <a:lnTo>
                    <a:pt x="721" y="112"/>
                  </a:lnTo>
                  <a:lnTo>
                    <a:pt x="697" y="110"/>
                  </a:lnTo>
                  <a:lnTo>
                    <a:pt x="668" y="107"/>
                  </a:lnTo>
                  <a:lnTo>
                    <a:pt x="635" y="105"/>
                  </a:lnTo>
                  <a:lnTo>
                    <a:pt x="600" y="102"/>
                  </a:lnTo>
                  <a:lnTo>
                    <a:pt x="563" y="98"/>
                  </a:lnTo>
                  <a:lnTo>
                    <a:pt x="523" y="94"/>
                  </a:lnTo>
                  <a:lnTo>
                    <a:pt x="483" y="90"/>
                  </a:lnTo>
                  <a:lnTo>
                    <a:pt x="444" y="86"/>
                  </a:lnTo>
                  <a:lnTo>
                    <a:pt x="406" y="82"/>
                  </a:lnTo>
                  <a:lnTo>
                    <a:pt x="371" y="79"/>
                  </a:lnTo>
                  <a:lnTo>
                    <a:pt x="337" y="75"/>
                  </a:lnTo>
                  <a:lnTo>
                    <a:pt x="309" y="72"/>
                  </a:lnTo>
                  <a:lnTo>
                    <a:pt x="284" y="69"/>
                  </a:lnTo>
                  <a:lnTo>
                    <a:pt x="266" y="68"/>
                  </a:lnTo>
                  <a:lnTo>
                    <a:pt x="266" y="50"/>
                  </a:lnTo>
                  <a:lnTo>
                    <a:pt x="266" y="27"/>
                  </a:lnTo>
                  <a:lnTo>
                    <a:pt x="266" y="8"/>
                  </a:lnTo>
                  <a:lnTo>
                    <a:pt x="266" y="0"/>
                  </a:lnTo>
                  <a:lnTo>
                    <a:pt x="2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58" name="Freeform 1208">
              <a:extLst>
                <a:ext uri="{FF2B5EF4-FFF2-40B4-BE49-F238E27FC236}">
                  <a16:creationId xmlns:a16="http://schemas.microsoft.com/office/drawing/2014/main" id="{52C7541C-BD90-4712-BD5D-0CC8EB9CB02F}"/>
                </a:ext>
              </a:extLst>
            </p:cNvPr>
            <p:cNvSpPr>
              <a:spLocks/>
            </p:cNvSpPr>
            <p:nvPr/>
          </p:nvSpPr>
          <p:spPr bwMode="auto">
            <a:xfrm>
              <a:off x="437" y="2796"/>
              <a:ext cx="193" cy="195"/>
            </a:xfrm>
            <a:custGeom>
              <a:avLst/>
              <a:gdLst>
                <a:gd name="T0" fmla="*/ 0 w 842"/>
                <a:gd name="T1" fmla="*/ 0 h 852"/>
                <a:gd name="T2" fmla="*/ 0 w 842"/>
                <a:gd name="T3" fmla="*/ 0 h 852"/>
                <a:gd name="T4" fmla="*/ 0 w 842"/>
                <a:gd name="T5" fmla="*/ 0 h 852"/>
                <a:gd name="T6" fmla="*/ 0 w 842"/>
                <a:gd name="T7" fmla="*/ 0 h 852"/>
                <a:gd name="T8" fmla="*/ 0 w 842"/>
                <a:gd name="T9" fmla="*/ 0 h 852"/>
                <a:gd name="T10" fmla="*/ 0 w 842"/>
                <a:gd name="T11" fmla="*/ 0 h 852"/>
                <a:gd name="T12" fmla="*/ 0 w 842"/>
                <a:gd name="T13" fmla="*/ 0 h 852"/>
                <a:gd name="T14" fmla="*/ 0 w 842"/>
                <a:gd name="T15" fmla="*/ 0 h 852"/>
                <a:gd name="T16" fmla="*/ 0 w 842"/>
                <a:gd name="T17" fmla="*/ 0 h 852"/>
                <a:gd name="T18" fmla="*/ 0 w 842"/>
                <a:gd name="T19" fmla="*/ 0 h 852"/>
                <a:gd name="T20" fmla="*/ 0 w 842"/>
                <a:gd name="T21" fmla="*/ 0 h 852"/>
                <a:gd name="T22" fmla="*/ 0 w 842"/>
                <a:gd name="T23" fmla="*/ 0 h 852"/>
                <a:gd name="T24" fmla="*/ 0 w 842"/>
                <a:gd name="T25" fmla="*/ 0 h 852"/>
                <a:gd name="T26" fmla="*/ 0 w 842"/>
                <a:gd name="T27" fmla="*/ 0 h 852"/>
                <a:gd name="T28" fmla="*/ 0 w 842"/>
                <a:gd name="T29" fmla="*/ 0 h 852"/>
                <a:gd name="T30" fmla="*/ 0 w 842"/>
                <a:gd name="T31" fmla="*/ 0 h 852"/>
                <a:gd name="T32" fmla="*/ 0 w 842"/>
                <a:gd name="T33" fmla="*/ 0 h 852"/>
                <a:gd name="T34" fmla="*/ 0 w 842"/>
                <a:gd name="T35" fmla="*/ 0 h 852"/>
                <a:gd name="T36" fmla="*/ 0 w 842"/>
                <a:gd name="T37" fmla="*/ 0 h 852"/>
                <a:gd name="T38" fmla="*/ 0 w 842"/>
                <a:gd name="T39" fmla="*/ 0 h 852"/>
                <a:gd name="T40" fmla="*/ 0 w 842"/>
                <a:gd name="T41" fmla="*/ 0 h 852"/>
                <a:gd name="T42" fmla="*/ 0 w 842"/>
                <a:gd name="T43" fmla="*/ 0 h 852"/>
                <a:gd name="T44" fmla="*/ 0 w 842"/>
                <a:gd name="T45" fmla="*/ 0 h 852"/>
                <a:gd name="T46" fmla="*/ 0 w 842"/>
                <a:gd name="T47" fmla="*/ 0 h 852"/>
                <a:gd name="T48" fmla="*/ 0 w 842"/>
                <a:gd name="T49" fmla="*/ 0 h 852"/>
                <a:gd name="T50" fmla="*/ 0 w 842"/>
                <a:gd name="T51" fmla="*/ 0 h 852"/>
                <a:gd name="T52" fmla="*/ 0 w 842"/>
                <a:gd name="T53" fmla="*/ 0 h 852"/>
                <a:gd name="T54" fmla="*/ 0 w 842"/>
                <a:gd name="T55" fmla="*/ 0 h 852"/>
                <a:gd name="T56" fmla="*/ 0 w 842"/>
                <a:gd name="T57" fmla="*/ 0 h 852"/>
                <a:gd name="T58" fmla="*/ 0 w 842"/>
                <a:gd name="T59" fmla="*/ 0 h 852"/>
                <a:gd name="T60" fmla="*/ 0 w 842"/>
                <a:gd name="T61" fmla="*/ 0 h 852"/>
                <a:gd name="T62" fmla="*/ 0 w 842"/>
                <a:gd name="T63" fmla="*/ 0 h 852"/>
                <a:gd name="T64" fmla="*/ 0 w 842"/>
                <a:gd name="T65" fmla="*/ 0 h 852"/>
                <a:gd name="T66" fmla="*/ 0 w 842"/>
                <a:gd name="T67" fmla="*/ 0 h 852"/>
                <a:gd name="T68" fmla="*/ 0 w 842"/>
                <a:gd name="T69" fmla="*/ 0 h 852"/>
                <a:gd name="T70" fmla="*/ 0 w 842"/>
                <a:gd name="T71" fmla="*/ 0 h 852"/>
                <a:gd name="T72" fmla="*/ 0 w 842"/>
                <a:gd name="T73" fmla="*/ 0 h 852"/>
                <a:gd name="T74" fmla="*/ 0 w 842"/>
                <a:gd name="T75" fmla="*/ 0 h 852"/>
                <a:gd name="T76" fmla="*/ 0 w 842"/>
                <a:gd name="T77" fmla="*/ 0 h 852"/>
                <a:gd name="T78" fmla="*/ 0 w 842"/>
                <a:gd name="T79" fmla="*/ 0 h 852"/>
                <a:gd name="T80" fmla="*/ 0 w 842"/>
                <a:gd name="T81" fmla="*/ 0 h 852"/>
                <a:gd name="T82" fmla="*/ 0 w 842"/>
                <a:gd name="T83" fmla="*/ 0 h 852"/>
                <a:gd name="T84" fmla="*/ 0 w 842"/>
                <a:gd name="T85" fmla="*/ 0 h 852"/>
                <a:gd name="T86" fmla="*/ 0 w 842"/>
                <a:gd name="T87" fmla="*/ 0 h 852"/>
                <a:gd name="T88" fmla="*/ 0 w 842"/>
                <a:gd name="T89" fmla="*/ 0 h 852"/>
                <a:gd name="T90" fmla="*/ 0 w 842"/>
                <a:gd name="T91" fmla="*/ 0 h 852"/>
                <a:gd name="T92" fmla="*/ 0 w 842"/>
                <a:gd name="T93" fmla="*/ 0 h 852"/>
                <a:gd name="T94" fmla="*/ 0 w 842"/>
                <a:gd name="T95" fmla="*/ 0 h 852"/>
                <a:gd name="T96" fmla="*/ 0 w 842"/>
                <a:gd name="T97" fmla="*/ 0 h 852"/>
                <a:gd name="T98" fmla="*/ 0 w 842"/>
                <a:gd name="T99" fmla="*/ 0 h 85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2"/>
                <a:gd name="T151" fmla="*/ 0 h 852"/>
                <a:gd name="T152" fmla="*/ 842 w 842"/>
                <a:gd name="T153" fmla="*/ 852 h 85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2" h="852">
                  <a:moveTo>
                    <a:pt x="188" y="0"/>
                  </a:moveTo>
                  <a:lnTo>
                    <a:pt x="188" y="18"/>
                  </a:lnTo>
                  <a:lnTo>
                    <a:pt x="188" y="39"/>
                  </a:lnTo>
                  <a:lnTo>
                    <a:pt x="188" y="56"/>
                  </a:lnTo>
                  <a:lnTo>
                    <a:pt x="188" y="62"/>
                  </a:lnTo>
                  <a:lnTo>
                    <a:pt x="205" y="64"/>
                  </a:lnTo>
                  <a:lnTo>
                    <a:pt x="213" y="65"/>
                  </a:lnTo>
                  <a:lnTo>
                    <a:pt x="229" y="66"/>
                  </a:lnTo>
                  <a:lnTo>
                    <a:pt x="254" y="69"/>
                  </a:lnTo>
                  <a:lnTo>
                    <a:pt x="284" y="73"/>
                  </a:lnTo>
                  <a:lnTo>
                    <a:pt x="321" y="77"/>
                  </a:lnTo>
                  <a:lnTo>
                    <a:pt x="360" y="80"/>
                  </a:lnTo>
                  <a:lnTo>
                    <a:pt x="403" y="84"/>
                  </a:lnTo>
                  <a:lnTo>
                    <a:pt x="445" y="90"/>
                  </a:lnTo>
                  <a:lnTo>
                    <a:pt x="490" y="93"/>
                  </a:lnTo>
                  <a:lnTo>
                    <a:pt x="534" y="99"/>
                  </a:lnTo>
                  <a:lnTo>
                    <a:pt x="576" y="103"/>
                  </a:lnTo>
                  <a:lnTo>
                    <a:pt x="613" y="105"/>
                  </a:lnTo>
                  <a:lnTo>
                    <a:pt x="647" y="109"/>
                  </a:lnTo>
                  <a:lnTo>
                    <a:pt x="676" y="110"/>
                  </a:lnTo>
                  <a:lnTo>
                    <a:pt x="698" y="113"/>
                  </a:lnTo>
                  <a:lnTo>
                    <a:pt x="712" y="113"/>
                  </a:lnTo>
                  <a:lnTo>
                    <a:pt x="727" y="114"/>
                  </a:lnTo>
                  <a:lnTo>
                    <a:pt x="740" y="118"/>
                  </a:lnTo>
                  <a:lnTo>
                    <a:pt x="750" y="123"/>
                  </a:lnTo>
                  <a:lnTo>
                    <a:pt x="759" y="131"/>
                  </a:lnTo>
                  <a:lnTo>
                    <a:pt x="766" y="140"/>
                  </a:lnTo>
                  <a:lnTo>
                    <a:pt x="769" y="151"/>
                  </a:lnTo>
                  <a:lnTo>
                    <a:pt x="772" y="161"/>
                  </a:lnTo>
                  <a:lnTo>
                    <a:pt x="773" y="173"/>
                  </a:lnTo>
                  <a:lnTo>
                    <a:pt x="776" y="199"/>
                  </a:lnTo>
                  <a:lnTo>
                    <a:pt x="783" y="247"/>
                  </a:lnTo>
                  <a:lnTo>
                    <a:pt x="792" y="311"/>
                  </a:lnTo>
                  <a:lnTo>
                    <a:pt x="802" y="382"/>
                  </a:lnTo>
                  <a:lnTo>
                    <a:pt x="814" y="456"/>
                  </a:lnTo>
                  <a:lnTo>
                    <a:pt x="825" y="528"/>
                  </a:lnTo>
                  <a:lnTo>
                    <a:pt x="835" y="589"/>
                  </a:lnTo>
                  <a:lnTo>
                    <a:pt x="842" y="633"/>
                  </a:lnTo>
                  <a:lnTo>
                    <a:pt x="820" y="638"/>
                  </a:lnTo>
                  <a:lnTo>
                    <a:pt x="794" y="646"/>
                  </a:lnTo>
                  <a:lnTo>
                    <a:pt x="768" y="655"/>
                  </a:lnTo>
                  <a:lnTo>
                    <a:pt x="740" y="667"/>
                  </a:lnTo>
                  <a:lnTo>
                    <a:pt x="710" y="681"/>
                  </a:lnTo>
                  <a:lnTo>
                    <a:pt x="678" y="696"/>
                  </a:lnTo>
                  <a:lnTo>
                    <a:pt x="647" y="711"/>
                  </a:lnTo>
                  <a:lnTo>
                    <a:pt x="616" y="728"/>
                  </a:lnTo>
                  <a:lnTo>
                    <a:pt x="585" y="745"/>
                  </a:lnTo>
                  <a:lnTo>
                    <a:pt x="553" y="762"/>
                  </a:lnTo>
                  <a:lnTo>
                    <a:pt x="524" y="779"/>
                  </a:lnTo>
                  <a:lnTo>
                    <a:pt x="496" y="796"/>
                  </a:lnTo>
                  <a:lnTo>
                    <a:pt x="470" y="811"/>
                  </a:lnTo>
                  <a:lnTo>
                    <a:pt x="445" y="826"/>
                  </a:lnTo>
                  <a:lnTo>
                    <a:pt x="423" y="840"/>
                  </a:lnTo>
                  <a:lnTo>
                    <a:pt x="405" y="852"/>
                  </a:lnTo>
                  <a:lnTo>
                    <a:pt x="429" y="759"/>
                  </a:lnTo>
                  <a:lnTo>
                    <a:pt x="458" y="663"/>
                  </a:lnTo>
                  <a:lnTo>
                    <a:pt x="491" y="567"/>
                  </a:lnTo>
                  <a:lnTo>
                    <a:pt x="525" y="476"/>
                  </a:lnTo>
                  <a:lnTo>
                    <a:pt x="557" y="397"/>
                  </a:lnTo>
                  <a:lnTo>
                    <a:pt x="583" y="333"/>
                  </a:lnTo>
                  <a:lnTo>
                    <a:pt x="602" y="291"/>
                  </a:lnTo>
                  <a:lnTo>
                    <a:pt x="609" y="274"/>
                  </a:lnTo>
                  <a:lnTo>
                    <a:pt x="621" y="248"/>
                  </a:lnTo>
                  <a:lnTo>
                    <a:pt x="593" y="247"/>
                  </a:lnTo>
                  <a:lnTo>
                    <a:pt x="563" y="244"/>
                  </a:lnTo>
                  <a:lnTo>
                    <a:pt x="529" y="242"/>
                  </a:lnTo>
                  <a:lnTo>
                    <a:pt x="492" y="239"/>
                  </a:lnTo>
                  <a:lnTo>
                    <a:pt x="455" y="237"/>
                  </a:lnTo>
                  <a:lnTo>
                    <a:pt x="416" y="233"/>
                  </a:lnTo>
                  <a:lnTo>
                    <a:pt x="375" y="229"/>
                  </a:lnTo>
                  <a:lnTo>
                    <a:pt x="335" y="225"/>
                  </a:lnTo>
                  <a:lnTo>
                    <a:pt x="294" y="221"/>
                  </a:lnTo>
                  <a:lnTo>
                    <a:pt x="255" y="217"/>
                  </a:lnTo>
                  <a:lnTo>
                    <a:pt x="219" y="212"/>
                  </a:lnTo>
                  <a:lnTo>
                    <a:pt x="183" y="207"/>
                  </a:lnTo>
                  <a:lnTo>
                    <a:pt x="150" y="203"/>
                  </a:lnTo>
                  <a:lnTo>
                    <a:pt x="121" y="198"/>
                  </a:lnTo>
                  <a:lnTo>
                    <a:pt x="95" y="191"/>
                  </a:lnTo>
                  <a:lnTo>
                    <a:pt x="75" y="186"/>
                  </a:lnTo>
                  <a:lnTo>
                    <a:pt x="59" y="181"/>
                  </a:lnTo>
                  <a:lnTo>
                    <a:pt x="43" y="172"/>
                  </a:lnTo>
                  <a:lnTo>
                    <a:pt x="30" y="157"/>
                  </a:lnTo>
                  <a:lnTo>
                    <a:pt x="20" y="142"/>
                  </a:lnTo>
                  <a:lnTo>
                    <a:pt x="12" y="122"/>
                  </a:lnTo>
                  <a:lnTo>
                    <a:pt x="7" y="103"/>
                  </a:lnTo>
                  <a:lnTo>
                    <a:pt x="3" y="80"/>
                  </a:lnTo>
                  <a:lnTo>
                    <a:pt x="0" y="60"/>
                  </a:lnTo>
                  <a:lnTo>
                    <a:pt x="0" y="39"/>
                  </a:lnTo>
                  <a:lnTo>
                    <a:pt x="0" y="30"/>
                  </a:lnTo>
                  <a:lnTo>
                    <a:pt x="2" y="22"/>
                  </a:lnTo>
                  <a:lnTo>
                    <a:pt x="2" y="13"/>
                  </a:lnTo>
                  <a:lnTo>
                    <a:pt x="3" y="5"/>
                  </a:lnTo>
                  <a:lnTo>
                    <a:pt x="17" y="5"/>
                  </a:lnTo>
                  <a:lnTo>
                    <a:pt x="38" y="4"/>
                  </a:lnTo>
                  <a:lnTo>
                    <a:pt x="64" y="2"/>
                  </a:lnTo>
                  <a:lnTo>
                    <a:pt x="94" y="2"/>
                  </a:lnTo>
                  <a:lnTo>
                    <a:pt x="123" y="1"/>
                  </a:lnTo>
                  <a:lnTo>
                    <a:pt x="150" y="0"/>
                  </a:lnTo>
                  <a:lnTo>
                    <a:pt x="172" y="0"/>
                  </a:lnTo>
                  <a:lnTo>
                    <a:pt x="188"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59" name="Freeform 1209">
              <a:extLst>
                <a:ext uri="{FF2B5EF4-FFF2-40B4-BE49-F238E27FC236}">
                  <a16:creationId xmlns:a16="http://schemas.microsoft.com/office/drawing/2014/main" id="{6438FF03-EB30-42AA-B6B8-2D6DBCCDD11F}"/>
                </a:ext>
              </a:extLst>
            </p:cNvPr>
            <p:cNvSpPr>
              <a:spLocks/>
            </p:cNvSpPr>
            <p:nvPr/>
          </p:nvSpPr>
          <p:spPr bwMode="auto">
            <a:xfrm>
              <a:off x="521" y="2420"/>
              <a:ext cx="108" cy="109"/>
            </a:xfrm>
            <a:custGeom>
              <a:avLst/>
              <a:gdLst>
                <a:gd name="T0" fmla="*/ 0 w 471"/>
                <a:gd name="T1" fmla="*/ 0 h 475"/>
                <a:gd name="T2" fmla="*/ 0 w 471"/>
                <a:gd name="T3" fmla="*/ 0 h 475"/>
                <a:gd name="T4" fmla="*/ 0 w 471"/>
                <a:gd name="T5" fmla="*/ 0 h 475"/>
                <a:gd name="T6" fmla="*/ 0 w 471"/>
                <a:gd name="T7" fmla="*/ 0 h 475"/>
                <a:gd name="T8" fmla="*/ 0 w 471"/>
                <a:gd name="T9" fmla="*/ 0 h 475"/>
                <a:gd name="T10" fmla="*/ 0 w 471"/>
                <a:gd name="T11" fmla="*/ 0 h 475"/>
                <a:gd name="T12" fmla="*/ 0 w 471"/>
                <a:gd name="T13" fmla="*/ 0 h 475"/>
                <a:gd name="T14" fmla="*/ 0 w 471"/>
                <a:gd name="T15" fmla="*/ 0 h 475"/>
                <a:gd name="T16" fmla="*/ 0 w 471"/>
                <a:gd name="T17" fmla="*/ 0 h 475"/>
                <a:gd name="T18" fmla="*/ 0 w 471"/>
                <a:gd name="T19" fmla="*/ 0 h 475"/>
                <a:gd name="T20" fmla="*/ 0 w 471"/>
                <a:gd name="T21" fmla="*/ 0 h 475"/>
                <a:gd name="T22" fmla="*/ 0 w 471"/>
                <a:gd name="T23" fmla="*/ 0 h 475"/>
                <a:gd name="T24" fmla="*/ 0 w 471"/>
                <a:gd name="T25" fmla="*/ 0 h 475"/>
                <a:gd name="T26" fmla="*/ 0 w 471"/>
                <a:gd name="T27" fmla="*/ 0 h 475"/>
                <a:gd name="T28" fmla="*/ 0 w 471"/>
                <a:gd name="T29" fmla="*/ 0 h 475"/>
                <a:gd name="T30" fmla="*/ 0 w 471"/>
                <a:gd name="T31" fmla="*/ 0 h 475"/>
                <a:gd name="T32" fmla="*/ 0 w 471"/>
                <a:gd name="T33" fmla="*/ 0 h 475"/>
                <a:gd name="T34" fmla="*/ 0 w 471"/>
                <a:gd name="T35" fmla="*/ 0 h 475"/>
                <a:gd name="T36" fmla="*/ 0 w 471"/>
                <a:gd name="T37" fmla="*/ 0 h 475"/>
                <a:gd name="T38" fmla="*/ 0 w 471"/>
                <a:gd name="T39" fmla="*/ 0 h 475"/>
                <a:gd name="T40" fmla="*/ 0 w 471"/>
                <a:gd name="T41" fmla="*/ 0 h 475"/>
                <a:gd name="T42" fmla="*/ 0 w 471"/>
                <a:gd name="T43" fmla="*/ 0 h 475"/>
                <a:gd name="T44" fmla="*/ 0 w 471"/>
                <a:gd name="T45" fmla="*/ 0 h 475"/>
                <a:gd name="T46" fmla="*/ 0 w 471"/>
                <a:gd name="T47" fmla="*/ 0 h 475"/>
                <a:gd name="T48" fmla="*/ 0 w 471"/>
                <a:gd name="T49" fmla="*/ 0 h 475"/>
                <a:gd name="T50" fmla="*/ 0 w 471"/>
                <a:gd name="T51" fmla="*/ 0 h 475"/>
                <a:gd name="T52" fmla="*/ 0 w 471"/>
                <a:gd name="T53" fmla="*/ 0 h 475"/>
                <a:gd name="T54" fmla="*/ 0 w 471"/>
                <a:gd name="T55" fmla="*/ 0 h 475"/>
                <a:gd name="T56" fmla="*/ 0 w 471"/>
                <a:gd name="T57" fmla="*/ 0 h 475"/>
                <a:gd name="T58" fmla="*/ 0 w 471"/>
                <a:gd name="T59" fmla="*/ 0 h 475"/>
                <a:gd name="T60" fmla="*/ 0 w 471"/>
                <a:gd name="T61" fmla="*/ 0 h 475"/>
                <a:gd name="T62" fmla="*/ 0 w 471"/>
                <a:gd name="T63" fmla="*/ 0 h 475"/>
                <a:gd name="T64" fmla="*/ 0 w 471"/>
                <a:gd name="T65" fmla="*/ 0 h 475"/>
                <a:gd name="T66" fmla="*/ 0 w 471"/>
                <a:gd name="T67" fmla="*/ 0 h 475"/>
                <a:gd name="T68" fmla="*/ 0 w 471"/>
                <a:gd name="T69" fmla="*/ 0 h 475"/>
                <a:gd name="T70" fmla="*/ 0 w 471"/>
                <a:gd name="T71" fmla="*/ 0 h 475"/>
                <a:gd name="T72" fmla="*/ 0 w 471"/>
                <a:gd name="T73" fmla="*/ 0 h 475"/>
                <a:gd name="T74" fmla="*/ 0 w 471"/>
                <a:gd name="T75" fmla="*/ 0 h 475"/>
                <a:gd name="T76" fmla="*/ 0 w 471"/>
                <a:gd name="T77" fmla="*/ 0 h 475"/>
                <a:gd name="T78" fmla="*/ 0 w 471"/>
                <a:gd name="T79" fmla="*/ 0 h 475"/>
                <a:gd name="T80" fmla="*/ 0 w 471"/>
                <a:gd name="T81" fmla="*/ 0 h 475"/>
                <a:gd name="T82" fmla="*/ 0 w 471"/>
                <a:gd name="T83" fmla="*/ 0 h 475"/>
                <a:gd name="T84" fmla="*/ 0 w 471"/>
                <a:gd name="T85" fmla="*/ 0 h 475"/>
                <a:gd name="T86" fmla="*/ 0 w 471"/>
                <a:gd name="T87" fmla="*/ 0 h 475"/>
                <a:gd name="T88" fmla="*/ 0 w 471"/>
                <a:gd name="T89" fmla="*/ 0 h 475"/>
                <a:gd name="T90" fmla="*/ 0 w 471"/>
                <a:gd name="T91" fmla="*/ 0 h 475"/>
                <a:gd name="T92" fmla="*/ 0 w 471"/>
                <a:gd name="T93" fmla="*/ 0 h 475"/>
                <a:gd name="T94" fmla="*/ 0 w 471"/>
                <a:gd name="T95" fmla="*/ 0 h 475"/>
                <a:gd name="T96" fmla="*/ 0 w 471"/>
                <a:gd name="T97" fmla="*/ 0 h 475"/>
                <a:gd name="T98" fmla="*/ 0 w 471"/>
                <a:gd name="T99" fmla="*/ 0 h 475"/>
                <a:gd name="T100" fmla="*/ 0 w 471"/>
                <a:gd name="T101" fmla="*/ 0 h 47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71"/>
                <a:gd name="T154" fmla="*/ 0 h 475"/>
                <a:gd name="T155" fmla="*/ 471 w 471"/>
                <a:gd name="T156" fmla="*/ 475 h 47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71" h="475">
                  <a:moveTo>
                    <a:pt x="254" y="0"/>
                  </a:moveTo>
                  <a:lnTo>
                    <a:pt x="230" y="6"/>
                  </a:lnTo>
                  <a:lnTo>
                    <a:pt x="207" y="11"/>
                  </a:lnTo>
                  <a:lnTo>
                    <a:pt x="186" y="17"/>
                  </a:lnTo>
                  <a:lnTo>
                    <a:pt x="165" y="24"/>
                  </a:lnTo>
                  <a:lnTo>
                    <a:pt x="147" y="32"/>
                  </a:lnTo>
                  <a:lnTo>
                    <a:pt x="129" y="39"/>
                  </a:lnTo>
                  <a:lnTo>
                    <a:pt x="112" y="48"/>
                  </a:lnTo>
                  <a:lnTo>
                    <a:pt x="96" y="58"/>
                  </a:lnTo>
                  <a:lnTo>
                    <a:pt x="82" y="68"/>
                  </a:lnTo>
                  <a:lnTo>
                    <a:pt x="69" y="78"/>
                  </a:lnTo>
                  <a:lnTo>
                    <a:pt x="57" y="89"/>
                  </a:lnTo>
                  <a:lnTo>
                    <a:pt x="46" y="100"/>
                  </a:lnTo>
                  <a:lnTo>
                    <a:pt x="36" y="113"/>
                  </a:lnTo>
                  <a:lnTo>
                    <a:pt x="27" y="126"/>
                  </a:lnTo>
                  <a:lnTo>
                    <a:pt x="21" y="139"/>
                  </a:lnTo>
                  <a:lnTo>
                    <a:pt x="14" y="154"/>
                  </a:lnTo>
                  <a:lnTo>
                    <a:pt x="8" y="172"/>
                  </a:lnTo>
                  <a:lnTo>
                    <a:pt x="4" y="190"/>
                  </a:lnTo>
                  <a:lnTo>
                    <a:pt x="1" y="210"/>
                  </a:lnTo>
                  <a:lnTo>
                    <a:pt x="0" y="228"/>
                  </a:lnTo>
                  <a:lnTo>
                    <a:pt x="3" y="262"/>
                  </a:lnTo>
                  <a:lnTo>
                    <a:pt x="9" y="294"/>
                  </a:lnTo>
                  <a:lnTo>
                    <a:pt x="18" y="324"/>
                  </a:lnTo>
                  <a:lnTo>
                    <a:pt x="30" y="351"/>
                  </a:lnTo>
                  <a:lnTo>
                    <a:pt x="40" y="376"/>
                  </a:lnTo>
                  <a:lnTo>
                    <a:pt x="52" y="396"/>
                  </a:lnTo>
                  <a:lnTo>
                    <a:pt x="61" y="409"/>
                  </a:lnTo>
                  <a:lnTo>
                    <a:pt x="66" y="418"/>
                  </a:lnTo>
                  <a:lnTo>
                    <a:pt x="73" y="435"/>
                  </a:lnTo>
                  <a:lnTo>
                    <a:pt x="81" y="449"/>
                  </a:lnTo>
                  <a:lnTo>
                    <a:pt x="90" y="458"/>
                  </a:lnTo>
                  <a:lnTo>
                    <a:pt x="99" y="465"/>
                  </a:lnTo>
                  <a:lnTo>
                    <a:pt x="112" y="470"/>
                  </a:lnTo>
                  <a:lnTo>
                    <a:pt x="125" y="474"/>
                  </a:lnTo>
                  <a:lnTo>
                    <a:pt x="137" y="475"/>
                  </a:lnTo>
                  <a:lnTo>
                    <a:pt x="148" y="474"/>
                  </a:lnTo>
                  <a:lnTo>
                    <a:pt x="160" y="472"/>
                  </a:lnTo>
                  <a:lnTo>
                    <a:pt x="168" y="471"/>
                  </a:lnTo>
                  <a:lnTo>
                    <a:pt x="174" y="469"/>
                  </a:lnTo>
                  <a:lnTo>
                    <a:pt x="178" y="467"/>
                  </a:lnTo>
                  <a:lnTo>
                    <a:pt x="185" y="463"/>
                  </a:lnTo>
                  <a:lnTo>
                    <a:pt x="190" y="457"/>
                  </a:lnTo>
                  <a:lnTo>
                    <a:pt x="194" y="449"/>
                  </a:lnTo>
                  <a:lnTo>
                    <a:pt x="194" y="441"/>
                  </a:lnTo>
                  <a:lnTo>
                    <a:pt x="191" y="420"/>
                  </a:lnTo>
                  <a:lnTo>
                    <a:pt x="191" y="401"/>
                  </a:lnTo>
                  <a:lnTo>
                    <a:pt x="191" y="383"/>
                  </a:lnTo>
                  <a:lnTo>
                    <a:pt x="195" y="366"/>
                  </a:lnTo>
                  <a:lnTo>
                    <a:pt x="199" y="350"/>
                  </a:lnTo>
                  <a:lnTo>
                    <a:pt x="207" y="336"/>
                  </a:lnTo>
                  <a:lnTo>
                    <a:pt x="215" y="322"/>
                  </a:lnTo>
                  <a:lnTo>
                    <a:pt x="225" y="310"/>
                  </a:lnTo>
                  <a:lnTo>
                    <a:pt x="238" y="297"/>
                  </a:lnTo>
                  <a:lnTo>
                    <a:pt x="254" y="286"/>
                  </a:lnTo>
                  <a:lnTo>
                    <a:pt x="271" y="276"/>
                  </a:lnTo>
                  <a:lnTo>
                    <a:pt x="288" y="268"/>
                  </a:lnTo>
                  <a:lnTo>
                    <a:pt x="306" y="263"/>
                  </a:lnTo>
                  <a:lnTo>
                    <a:pt x="324" y="258"/>
                  </a:lnTo>
                  <a:lnTo>
                    <a:pt x="342" y="254"/>
                  </a:lnTo>
                  <a:lnTo>
                    <a:pt x="359" y="251"/>
                  </a:lnTo>
                  <a:lnTo>
                    <a:pt x="376" y="249"/>
                  </a:lnTo>
                  <a:lnTo>
                    <a:pt x="392" y="247"/>
                  </a:lnTo>
                  <a:lnTo>
                    <a:pt x="406" y="247"/>
                  </a:lnTo>
                  <a:lnTo>
                    <a:pt x="419" y="246"/>
                  </a:lnTo>
                  <a:lnTo>
                    <a:pt x="429" y="247"/>
                  </a:lnTo>
                  <a:lnTo>
                    <a:pt x="437" y="247"/>
                  </a:lnTo>
                  <a:lnTo>
                    <a:pt x="442" y="247"/>
                  </a:lnTo>
                  <a:lnTo>
                    <a:pt x="444" y="247"/>
                  </a:lnTo>
                  <a:lnTo>
                    <a:pt x="452" y="247"/>
                  </a:lnTo>
                  <a:lnTo>
                    <a:pt x="458" y="245"/>
                  </a:lnTo>
                  <a:lnTo>
                    <a:pt x="463" y="241"/>
                  </a:lnTo>
                  <a:lnTo>
                    <a:pt x="468" y="234"/>
                  </a:lnTo>
                  <a:lnTo>
                    <a:pt x="471" y="228"/>
                  </a:lnTo>
                  <a:lnTo>
                    <a:pt x="471" y="220"/>
                  </a:lnTo>
                  <a:lnTo>
                    <a:pt x="468" y="214"/>
                  </a:lnTo>
                  <a:lnTo>
                    <a:pt x="465" y="208"/>
                  </a:lnTo>
                  <a:lnTo>
                    <a:pt x="401" y="136"/>
                  </a:lnTo>
                  <a:lnTo>
                    <a:pt x="396" y="132"/>
                  </a:lnTo>
                  <a:lnTo>
                    <a:pt x="389" y="129"/>
                  </a:lnTo>
                  <a:lnTo>
                    <a:pt x="383" y="128"/>
                  </a:lnTo>
                  <a:lnTo>
                    <a:pt x="376" y="129"/>
                  </a:lnTo>
                  <a:lnTo>
                    <a:pt x="375" y="129"/>
                  </a:lnTo>
                  <a:lnTo>
                    <a:pt x="372" y="129"/>
                  </a:lnTo>
                  <a:lnTo>
                    <a:pt x="376" y="126"/>
                  </a:lnTo>
                  <a:lnTo>
                    <a:pt x="379" y="123"/>
                  </a:lnTo>
                  <a:lnTo>
                    <a:pt x="380" y="119"/>
                  </a:lnTo>
                  <a:lnTo>
                    <a:pt x="381" y="113"/>
                  </a:lnTo>
                  <a:lnTo>
                    <a:pt x="381" y="112"/>
                  </a:lnTo>
                  <a:lnTo>
                    <a:pt x="380" y="107"/>
                  </a:lnTo>
                  <a:lnTo>
                    <a:pt x="379" y="102"/>
                  </a:lnTo>
                  <a:lnTo>
                    <a:pt x="376" y="98"/>
                  </a:lnTo>
                  <a:lnTo>
                    <a:pt x="373" y="94"/>
                  </a:lnTo>
                  <a:lnTo>
                    <a:pt x="273" y="6"/>
                  </a:lnTo>
                  <a:lnTo>
                    <a:pt x="269" y="3"/>
                  </a:lnTo>
                  <a:lnTo>
                    <a:pt x="264" y="0"/>
                  </a:lnTo>
                  <a:lnTo>
                    <a:pt x="259" y="0"/>
                  </a:lnTo>
                  <a:lnTo>
                    <a:pt x="25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60" name="Freeform 1210">
              <a:extLst>
                <a:ext uri="{FF2B5EF4-FFF2-40B4-BE49-F238E27FC236}">
                  <a16:creationId xmlns:a16="http://schemas.microsoft.com/office/drawing/2014/main" id="{08DB6846-9FD9-4932-A620-AEFCFAC57907}"/>
                </a:ext>
              </a:extLst>
            </p:cNvPr>
            <p:cNvSpPr>
              <a:spLocks/>
            </p:cNvSpPr>
            <p:nvPr/>
          </p:nvSpPr>
          <p:spPr bwMode="auto">
            <a:xfrm>
              <a:off x="533" y="2432"/>
              <a:ext cx="79" cy="86"/>
            </a:xfrm>
            <a:custGeom>
              <a:avLst/>
              <a:gdLst>
                <a:gd name="T0" fmla="*/ 0 w 345"/>
                <a:gd name="T1" fmla="*/ 0 h 377"/>
                <a:gd name="T2" fmla="*/ 0 w 345"/>
                <a:gd name="T3" fmla="*/ 0 h 377"/>
                <a:gd name="T4" fmla="*/ 0 w 345"/>
                <a:gd name="T5" fmla="*/ 0 h 377"/>
                <a:gd name="T6" fmla="*/ 0 w 345"/>
                <a:gd name="T7" fmla="*/ 0 h 377"/>
                <a:gd name="T8" fmla="*/ 0 w 345"/>
                <a:gd name="T9" fmla="*/ 0 h 377"/>
                <a:gd name="T10" fmla="*/ 0 w 345"/>
                <a:gd name="T11" fmla="*/ 0 h 377"/>
                <a:gd name="T12" fmla="*/ 0 w 345"/>
                <a:gd name="T13" fmla="*/ 0 h 377"/>
                <a:gd name="T14" fmla="*/ 0 w 345"/>
                <a:gd name="T15" fmla="*/ 0 h 377"/>
                <a:gd name="T16" fmla="*/ 0 w 345"/>
                <a:gd name="T17" fmla="*/ 0 h 377"/>
                <a:gd name="T18" fmla="*/ 0 w 345"/>
                <a:gd name="T19" fmla="*/ 0 h 377"/>
                <a:gd name="T20" fmla="*/ 0 w 345"/>
                <a:gd name="T21" fmla="*/ 0 h 377"/>
                <a:gd name="T22" fmla="*/ 0 w 345"/>
                <a:gd name="T23" fmla="*/ 0 h 377"/>
                <a:gd name="T24" fmla="*/ 0 w 345"/>
                <a:gd name="T25" fmla="*/ 0 h 377"/>
                <a:gd name="T26" fmla="*/ 0 w 345"/>
                <a:gd name="T27" fmla="*/ 0 h 377"/>
                <a:gd name="T28" fmla="*/ 0 w 345"/>
                <a:gd name="T29" fmla="*/ 0 h 377"/>
                <a:gd name="T30" fmla="*/ 0 w 345"/>
                <a:gd name="T31" fmla="*/ 0 h 377"/>
                <a:gd name="T32" fmla="*/ 0 w 345"/>
                <a:gd name="T33" fmla="*/ 0 h 377"/>
                <a:gd name="T34" fmla="*/ 0 w 345"/>
                <a:gd name="T35" fmla="*/ 0 h 377"/>
                <a:gd name="T36" fmla="*/ 0 w 345"/>
                <a:gd name="T37" fmla="*/ 0 h 377"/>
                <a:gd name="T38" fmla="*/ 0 w 345"/>
                <a:gd name="T39" fmla="*/ 0 h 377"/>
                <a:gd name="T40" fmla="*/ 0 w 345"/>
                <a:gd name="T41" fmla="*/ 0 h 377"/>
                <a:gd name="T42" fmla="*/ 0 w 345"/>
                <a:gd name="T43" fmla="*/ 0 h 377"/>
                <a:gd name="T44" fmla="*/ 0 w 345"/>
                <a:gd name="T45" fmla="*/ 0 h 377"/>
                <a:gd name="T46" fmla="*/ 0 w 345"/>
                <a:gd name="T47" fmla="*/ 0 h 377"/>
                <a:gd name="T48" fmla="*/ 0 w 345"/>
                <a:gd name="T49" fmla="*/ 0 h 377"/>
                <a:gd name="T50" fmla="*/ 0 w 345"/>
                <a:gd name="T51" fmla="*/ 0 h 377"/>
                <a:gd name="T52" fmla="*/ 0 w 345"/>
                <a:gd name="T53" fmla="*/ 0 h 377"/>
                <a:gd name="T54" fmla="*/ 0 w 345"/>
                <a:gd name="T55" fmla="*/ 0 h 377"/>
                <a:gd name="T56" fmla="*/ 0 w 345"/>
                <a:gd name="T57" fmla="*/ 0 h 377"/>
                <a:gd name="T58" fmla="*/ 0 w 345"/>
                <a:gd name="T59" fmla="*/ 0 h 377"/>
                <a:gd name="T60" fmla="*/ 0 w 345"/>
                <a:gd name="T61" fmla="*/ 0 h 377"/>
                <a:gd name="T62" fmla="*/ 0 w 345"/>
                <a:gd name="T63" fmla="*/ 0 h 377"/>
                <a:gd name="T64" fmla="*/ 0 w 345"/>
                <a:gd name="T65" fmla="*/ 0 h 377"/>
                <a:gd name="T66" fmla="*/ 0 w 345"/>
                <a:gd name="T67" fmla="*/ 0 h 377"/>
                <a:gd name="T68" fmla="*/ 0 w 345"/>
                <a:gd name="T69" fmla="*/ 0 h 377"/>
                <a:gd name="T70" fmla="*/ 0 w 345"/>
                <a:gd name="T71" fmla="*/ 0 h 377"/>
                <a:gd name="T72" fmla="*/ 0 w 345"/>
                <a:gd name="T73" fmla="*/ 0 h 377"/>
                <a:gd name="T74" fmla="*/ 0 w 345"/>
                <a:gd name="T75" fmla="*/ 0 h 377"/>
                <a:gd name="T76" fmla="*/ 0 w 345"/>
                <a:gd name="T77" fmla="*/ 0 h 377"/>
                <a:gd name="T78" fmla="*/ 0 w 345"/>
                <a:gd name="T79" fmla="*/ 0 h 377"/>
                <a:gd name="T80" fmla="*/ 0 w 345"/>
                <a:gd name="T81" fmla="*/ 0 h 377"/>
                <a:gd name="T82" fmla="*/ 0 w 345"/>
                <a:gd name="T83" fmla="*/ 0 h 377"/>
                <a:gd name="T84" fmla="*/ 0 w 345"/>
                <a:gd name="T85" fmla="*/ 0 h 377"/>
                <a:gd name="T86" fmla="*/ 0 w 345"/>
                <a:gd name="T87" fmla="*/ 0 h 377"/>
                <a:gd name="T88" fmla="*/ 0 w 345"/>
                <a:gd name="T89" fmla="*/ 0 h 377"/>
                <a:gd name="T90" fmla="*/ 0 w 345"/>
                <a:gd name="T91" fmla="*/ 0 h 3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45"/>
                <a:gd name="T139" fmla="*/ 0 h 377"/>
                <a:gd name="T140" fmla="*/ 345 w 345"/>
                <a:gd name="T141" fmla="*/ 377 h 3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45" h="377">
                  <a:moveTo>
                    <a:pt x="73" y="373"/>
                  </a:moveTo>
                  <a:lnTo>
                    <a:pt x="70" y="372"/>
                  </a:lnTo>
                  <a:lnTo>
                    <a:pt x="68" y="368"/>
                  </a:lnTo>
                  <a:lnTo>
                    <a:pt x="64" y="361"/>
                  </a:lnTo>
                  <a:lnTo>
                    <a:pt x="61" y="352"/>
                  </a:lnTo>
                  <a:lnTo>
                    <a:pt x="61" y="350"/>
                  </a:lnTo>
                  <a:lnTo>
                    <a:pt x="60" y="347"/>
                  </a:lnTo>
                  <a:lnTo>
                    <a:pt x="60" y="346"/>
                  </a:lnTo>
                  <a:lnTo>
                    <a:pt x="59" y="343"/>
                  </a:lnTo>
                  <a:lnTo>
                    <a:pt x="56" y="339"/>
                  </a:lnTo>
                  <a:lnTo>
                    <a:pt x="50" y="329"/>
                  </a:lnTo>
                  <a:lnTo>
                    <a:pt x="39" y="312"/>
                  </a:lnTo>
                  <a:lnTo>
                    <a:pt x="29" y="291"/>
                  </a:lnTo>
                  <a:lnTo>
                    <a:pt x="18" y="266"/>
                  </a:lnTo>
                  <a:lnTo>
                    <a:pt x="9" y="239"/>
                  </a:lnTo>
                  <a:lnTo>
                    <a:pt x="3" y="209"/>
                  </a:lnTo>
                  <a:lnTo>
                    <a:pt x="0" y="178"/>
                  </a:lnTo>
                  <a:lnTo>
                    <a:pt x="0" y="164"/>
                  </a:lnTo>
                  <a:lnTo>
                    <a:pt x="3" y="149"/>
                  </a:lnTo>
                  <a:lnTo>
                    <a:pt x="5" y="136"/>
                  </a:lnTo>
                  <a:lnTo>
                    <a:pt x="11" y="122"/>
                  </a:lnTo>
                  <a:lnTo>
                    <a:pt x="21" y="100"/>
                  </a:lnTo>
                  <a:lnTo>
                    <a:pt x="35" y="80"/>
                  </a:lnTo>
                  <a:lnTo>
                    <a:pt x="53" y="63"/>
                  </a:lnTo>
                  <a:lnTo>
                    <a:pt x="76" y="47"/>
                  </a:lnTo>
                  <a:lnTo>
                    <a:pt x="102" y="32"/>
                  </a:lnTo>
                  <a:lnTo>
                    <a:pt x="132" y="19"/>
                  </a:lnTo>
                  <a:lnTo>
                    <a:pt x="165" y="9"/>
                  </a:lnTo>
                  <a:lnTo>
                    <a:pt x="203" y="0"/>
                  </a:lnTo>
                  <a:lnTo>
                    <a:pt x="208" y="5"/>
                  </a:lnTo>
                  <a:lnTo>
                    <a:pt x="215" y="10"/>
                  </a:lnTo>
                  <a:lnTo>
                    <a:pt x="224" y="18"/>
                  </a:lnTo>
                  <a:lnTo>
                    <a:pt x="233" y="26"/>
                  </a:lnTo>
                  <a:lnTo>
                    <a:pt x="242" y="35"/>
                  </a:lnTo>
                  <a:lnTo>
                    <a:pt x="253" y="43"/>
                  </a:lnTo>
                  <a:lnTo>
                    <a:pt x="262" y="52"/>
                  </a:lnTo>
                  <a:lnTo>
                    <a:pt x="271" y="60"/>
                  </a:lnTo>
                  <a:lnTo>
                    <a:pt x="259" y="67"/>
                  </a:lnTo>
                  <a:lnTo>
                    <a:pt x="247" y="76"/>
                  </a:lnTo>
                  <a:lnTo>
                    <a:pt x="234" y="86"/>
                  </a:lnTo>
                  <a:lnTo>
                    <a:pt x="223" y="93"/>
                  </a:lnTo>
                  <a:lnTo>
                    <a:pt x="212" y="101"/>
                  </a:lnTo>
                  <a:lnTo>
                    <a:pt x="203" y="108"/>
                  </a:lnTo>
                  <a:lnTo>
                    <a:pt x="198" y="112"/>
                  </a:lnTo>
                  <a:lnTo>
                    <a:pt x="195" y="113"/>
                  </a:lnTo>
                  <a:lnTo>
                    <a:pt x="191" y="117"/>
                  </a:lnTo>
                  <a:lnTo>
                    <a:pt x="188" y="122"/>
                  </a:lnTo>
                  <a:lnTo>
                    <a:pt x="186" y="127"/>
                  </a:lnTo>
                  <a:lnTo>
                    <a:pt x="185" y="132"/>
                  </a:lnTo>
                  <a:lnTo>
                    <a:pt x="185" y="135"/>
                  </a:lnTo>
                  <a:lnTo>
                    <a:pt x="186" y="138"/>
                  </a:lnTo>
                  <a:lnTo>
                    <a:pt x="186" y="140"/>
                  </a:lnTo>
                  <a:lnTo>
                    <a:pt x="188" y="143"/>
                  </a:lnTo>
                  <a:lnTo>
                    <a:pt x="191" y="149"/>
                  </a:lnTo>
                  <a:lnTo>
                    <a:pt x="198" y="155"/>
                  </a:lnTo>
                  <a:lnTo>
                    <a:pt x="206" y="156"/>
                  </a:lnTo>
                  <a:lnTo>
                    <a:pt x="215" y="156"/>
                  </a:lnTo>
                  <a:lnTo>
                    <a:pt x="219" y="155"/>
                  </a:lnTo>
                  <a:lnTo>
                    <a:pt x="229" y="152"/>
                  </a:lnTo>
                  <a:lnTo>
                    <a:pt x="245" y="148"/>
                  </a:lnTo>
                  <a:lnTo>
                    <a:pt x="263" y="144"/>
                  </a:lnTo>
                  <a:lnTo>
                    <a:pt x="281" y="139"/>
                  </a:lnTo>
                  <a:lnTo>
                    <a:pt x="299" y="135"/>
                  </a:lnTo>
                  <a:lnTo>
                    <a:pt x="315" y="131"/>
                  </a:lnTo>
                  <a:lnTo>
                    <a:pt x="325" y="128"/>
                  </a:lnTo>
                  <a:lnTo>
                    <a:pt x="329" y="132"/>
                  </a:lnTo>
                  <a:lnTo>
                    <a:pt x="333" y="136"/>
                  </a:lnTo>
                  <a:lnTo>
                    <a:pt x="338" y="143"/>
                  </a:lnTo>
                  <a:lnTo>
                    <a:pt x="345" y="149"/>
                  </a:lnTo>
                  <a:lnTo>
                    <a:pt x="322" y="152"/>
                  </a:lnTo>
                  <a:lnTo>
                    <a:pt x="297" y="155"/>
                  </a:lnTo>
                  <a:lnTo>
                    <a:pt x="270" y="160"/>
                  </a:lnTo>
                  <a:lnTo>
                    <a:pt x="242" y="168"/>
                  </a:lnTo>
                  <a:lnTo>
                    <a:pt x="215" y="178"/>
                  </a:lnTo>
                  <a:lnTo>
                    <a:pt x="189" y="191"/>
                  </a:lnTo>
                  <a:lnTo>
                    <a:pt x="164" y="207"/>
                  </a:lnTo>
                  <a:lnTo>
                    <a:pt x="142" y="227"/>
                  </a:lnTo>
                  <a:lnTo>
                    <a:pt x="132" y="240"/>
                  </a:lnTo>
                  <a:lnTo>
                    <a:pt x="121" y="255"/>
                  </a:lnTo>
                  <a:lnTo>
                    <a:pt x="113" y="269"/>
                  </a:lnTo>
                  <a:lnTo>
                    <a:pt x="107" y="285"/>
                  </a:lnTo>
                  <a:lnTo>
                    <a:pt x="102" y="300"/>
                  </a:lnTo>
                  <a:lnTo>
                    <a:pt x="98" y="317"/>
                  </a:lnTo>
                  <a:lnTo>
                    <a:pt x="96" y="335"/>
                  </a:lnTo>
                  <a:lnTo>
                    <a:pt x="95" y="355"/>
                  </a:lnTo>
                  <a:lnTo>
                    <a:pt x="95" y="360"/>
                  </a:lnTo>
                  <a:lnTo>
                    <a:pt x="96" y="365"/>
                  </a:lnTo>
                  <a:lnTo>
                    <a:pt x="96" y="370"/>
                  </a:lnTo>
                  <a:lnTo>
                    <a:pt x="96" y="376"/>
                  </a:lnTo>
                  <a:lnTo>
                    <a:pt x="90" y="377"/>
                  </a:lnTo>
                  <a:lnTo>
                    <a:pt x="85" y="376"/>
                  </a:lnTo>
                  <a:lnTo>
                    <a:pt x="78" y="376"/>
                  </a:lnTo>
                  <a:lnTo>
                    <a:pt x="73" y="373"/>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61" name="Freeform 1211">
              <a:extLst>
                <a:ext uri="{FF2B5EF4-FFF2-40B4-BE49-F238E27FC236}">
                  <a16:creationId xmlns:a16="http://schemas.microsoft.com/office/drawing/2014/main" id="{F0F651A2-B607-40F1-A464-DD0C48E6A151}"/>
                </a:ext>
              </a:extLst>
            </p:cNvPr>
            <p:cNvSpPr>
              <a:spLocks/>
            </p:cNvSpPr>
            <p:nvPr/>
          </p:nvSpPr>
          <p:spPr bwMode="auto">
            <a:xfrm>
              <a:off x="403" y="2511"/>
              <a:ext cx="243" cy="127"/>
            </a:xfrm>
            <a:custGeom>
              <a:avLst/>
              <a:gdLst>
                <a:gd name="T0" fmla="*/ 0 w 1064"/>
                <a:gd name="T1" fmla="*/ 0 h 555"/>
                <a:gd name="T2" fmla="*/ 0 w 1064"/>
                <a:gd name="T3" fmla="*/ 0 h 555"/>
                <a:gd name="T4" fmla="*/ 0 w 1064"/>
                <a:gd name="T5" fmla="*/ 0 h 555"/>
                <a:gd name="T6" fmla="*/ 0 w 1064"/>
                <a:gd name="T7" fmla="*/ 0 h 555"/>
                <a:gd name="T8" fmla="*/ 0 w 1064"/>
                <a:gd name="T9" fmla="*/ 0 h 555"/>
                <a:gd name="T10" fmla="*/ 0 w 1064"/>
                <a:gd name="T11" fmla="*/ 0 h 555"/>
                <a:gd name="T12" fmla="*/ 0 w 1064"/>
                <a:gd name="T13" fmla="*/ 0 h 555"/>
                <a:gd name="T14" fmla="*/ 0 w 1064"/>
                <a:gd name="T15" fmla="*/ 0 h 555"/>
                <a:gd name="T16" fmla="*/ 0 w 1064"/>
                <a:gd name="T17" fmla="*/ 0 h 555"/>
                <a:gd name="T18" fmla="*/ 0 w 1064"/>
                <a:gd name="T19" fmla="*/ 0 h 555"/>
                <a:gd name="T20" fmla="*/ 0 w 1064"/>
                <a:gd name="T21" fmla="*/ 0 h 555"/>
                <a:gd name="T22" fmla="*/ 0 w 1064"/>
                <a:gd name="T23" fmla="*/ 0 h 555"/>
                <a:gd name="T24" fmla="*/ 0 w 1064"/>
                <a:gd name="T25" fmla="*/ 0 h 555"/>
                <a:gd name="T26" fmla="*/ 0 w 1064"/>
                <a:gd name="T27" fmla="*/ 0 h 555"/>
                <a:gd name="T28" fmla="*/ 0 w 1064"/>
                <a:gd name="T29" fmla="*/ 0 h 555"/>
                <a:gd name="T30" fmla="*/ 0 w 1064"/>
                <a:gd name="T31" fmla="*/ 0 h 555"/>
                <a:gd name="T32" fmla="*/ 0 w 1064"/>
                <a:gd name="T33" fmla="*/ 0 h 555"/>
                <a:gd name="T34" fmla="*/ 0 w 1064"/>
                <a:gd name="T35" fmla="*/ 0 h 555"/>
                <a:gd name="T36" fmla="*/ 0 w 1064"/>
                <a:gd name="T37" fmla="*/ 0 h 555"/>
                <a:gd name="T38" fmla="*/ 0 w 1064"/>
                <a:gd name="T39" fmla="*/ 0 h 555"/>
                <a:gd name="T40" fmla="*/ 0 w 1064"/>
                <a:gd name="T41" fmla="*/ 0 h 555"/>
                <a:gd name="T42" fmla="*/ 0 w 1064"/>
                <a:gd name="T43" fmla="*/ 0 h 555"/>
                <a:gd name="T44" fmla="*/ 0 w 1064"/>
                <a:gd name="T45" fmla="*/ 0 h 555"/>
                <a:gd name="T46" fmla="*/ 0 w 1064"/>
                <a:gd name="T47" fmla="*/ 0 h 555"/>
                <a:gd name="T48" fmla="*/ 0 w 1064"/>
                <a:gd name="T49" fmla="*/ 0 h 555"/>
                <a:gd name="T50" fmla="*/ 0 w 1064"/>
                <a:gd name="T51" fmla="*/ 0 h 555"/>
                <a:gd name="T52" fmla="*/ 0 w 1064"/>
                <a:gd name="T53" fmla="*/ 0 h 555"/>
                <a:gd name="T54" fmla="*/ 0 w 1064"/>
                <a:gd name="T55" fmla="*/ 0 h 555"/>
                <a:gd name="T56" fmla="*/ 0 w 1064"/>
                <a:gd name="T57" fmla="*/ 0 h 555"/>
                <a:gd name="T58" fmla="*/ 0 w 1064"/>
                <a:gd name="T59" fmla="*/ 0 h 555"/>
                <a:gd name="T60" fmla="*/ 0 w 1064"/>
                <a:gd name="T61" fmla="*/ 0 h 555"/>
                <a:gd name="T62" fmla="*/ 0 w 1064"/>
                <a:gd name="T63" fmla="*/ 0 h 555"/>
                <a:gd name="T64" fmla="*/ 0 w 1064"/>
                <a:gd name="T65" fmla="*/ 0 h 555"/>
                <a:gd name="T66" fmla="*/ 0 w 1064"/>
                <a:gd name="T67" fmla="*/ 0 h 555"/>
                <a:gd name="T68" fmla="*/ 0 w 1064"/>
                <a:gd name="T69" fmla="*/ 0 h 555"/>
                <a:gd name="T70" fmla="*/ 0 w 1064"/>
                <a:gd name="T71" fmla="*/ 0 h 555"/>
                <a:gd name="T72" fmla="*/ 0 w 1064"/>
                <a:gd name="T73" fmla="*/ 0 h 555"/>
                <a:gd name="T74" fmla="*/ 0 w 1064"/>
                <a:gd name="T75" fmla="*/ 0 h 555"/>
                <a:gd name="T76" fmla="*/ 0 w 1064"/>
                <a:gd name="T77" fmla="*/ 0 h 555"/>
                <a:gd name="T78" fmla="*/ 0 w 1064"/>
                <a:gd name="T79" fmla="*/ 0 h 555"/>
                <a:gd name="T80" fmla="*/ 0 w 1064"/>
                <a:gd name="T81" fmla="*/ 0 h 555"/>
                <a:gd name="T82" fmla="*/ 0 w 1064"/>
                <a:gd name="T83" fmla="*/ 0 h 555"/>
                <a:gd name="T84" fmla="*/ 0 w 1064"/>
                <a:gd name="T85" fmla="*/ 0 h 555"/>
                <a:gd name="T86" fmla="*/ 0 w 1064"/>
                <a:gd name="T87" fmla="*/ 0 h 555"/>
                <a:gd name="T88" fmla="*/ 0 w 1064"/>
                <a:gd name="T89" fmla="*/ 0 h 555"/>
                <a:gd name="T90" fmla="*/ 0 w 1064"/>
                <a:gd name="T91" fmla="*/ 0 h 555"/>
                <a:gd name="T92" fmla="*/ 0 w 1064"/>
                <a:gd name="T93" fmla="*/ 0 h 555"/>
                <a:gd name="T94" fmla="*/ 0 w 1064"/>
                <a:gd name="T95" fmla="*/ 0 h 555"/>
                <a:gd name="T96" fmla="*/ 0 w 1064"/>
                <a:gd name="T97" fmla="*/ 0 h 555"/>
                <a:gd name="T98" fmla="*/ 0 w 1064"/>
                <a:gd name="T99" fmla="*/ 0 h 555"/>
                <a:gd name="T100" fmla="*/ 0 w 1064"/>
                <a:gd name="T101" fmla="*/ 0 h 555"/>
                <a:gd name="T102" fmla="*/ 0 w 1064"/>
                <a:gd name="T103" fmla="*/ 0 h 555"/>
                <a:gd name="T104" fmla="*/ 0 w 1064"/>
                <a:gd name="T105" fmla="*/ 0 h 555"/>
                <a:gd name="T106" fmla="*/ 0 w 1064"/>
                <a:gd name="T107" fmla="*/ 0 h 555"/>
                <a:gd name="T108" fmla="*/ 0 w 1064"/>
                <a:gd name="T109" fmla="*/ 0 h 555"/>
                <a:gd name="T110" fmla="*/ 0 w 1064"/>
                <a:gd name="T111" fmla="*/ 0 h 5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64"/>
                <a:gd name="T169" fmla="*/ 0 h 555"/>
                <a:gd name="T170" fmla="*/ 1064 w 1064"/>
                <a:gd name="T171" fmla="*/ 555 h 5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64" h="555">
                  <a:moveTo>
                    <a:pt x="195" y="213"/>
                  </a:moveTo>
                  <a:lnTo>
                    <a:pt x="183" y="213"/>
                  </a:lnTo>
                  <a:lnTo>
                    <a:pt x="166" y="213"/>
                  </a:lnTo>
                  <a:lnTo>
                    <a:pt x="148" y="213"/>
                  </a:lnTo>
                  <a:lnTo>
                    <a:pt x="129" y="212"/>
                  </a:lnTo>
                  <a:lnTo>
                    <a:pt x="110" y="212"/>
                  </a:lnTo>
                  <a:lnTo>
                    <a:pt x="96" y="212"/>
                  </a:lnTo>
                  <a:lnTo>
                    <a:pt x="86" y="212"/>
                  </a:lnTo>
                  <a:lnTo>
                    <a:pt x="82" y="212"/>
                  </a:lnTo>
                  <a:lnTo>
                    <a:pt x="80" y="212"/>
                  </a:lnTo>
                  <a:lnTo>
                    <a:pt x="80" y="213"/>
                  </a:lnTo>
                  <a:lnTo>
                    <a:pt x="71" y="215"/>
                  </a:lnTo>
                  <a:lnTo>
                    <a:pt x="61" y="216"/>
                  </a:lnTo>
                  <a:lnTo>
                    <a:pt x="53" y="219"/>
                  </a:lnTo>
                  <a:lnTo>
                    <a:pt x="44" y="222"/>
                  </a:lnTo>
                  <a:lnTo>
                    <a:pt x="36" y="226"/>
                  </a:lnTo>
                  <a:lnTo>
                    <a:pt x="28" y="232"/>
                  </a:lnTo>
                  <a:lnTo>
                    <a:pt x="22" y="237"/>
                  </a:lnTo>
                  <a:lnTo>
                    <a:pt x="15" y="243"/>
                  </a:lnTo>
                  <a:lnTo>
                    <a:pt x="8" y="255"/>
                  </a:lnTo>
                  <a:lnTo>
                    <a:pt x="2" y="268"/>
                  </a:lnTo>
                  <a:lnTo>
                    <a:pt x="0" y="282"/>
                  </a:lnTo>
                  <a:lnTo>
                    <a:pt x="0" y="297"/>
                  </a:lnTo>
                  <a:lnTo>
                    <a:pt x="4" y="312"/>
                  </a:lnTo>
                  <a:lnTo>
                    <a:pt x="10" y="328"/>
                  </a:lnTo>
                  <a:lnTo>
                    <a:pt x="21" y="341"/>
                  </a:lnTo>
                  <a:lnTo>
                    <a:pt x="32" y="352"/>
                  </a:lnTo>
                  <a:lnTo>
                    <a:pt x="48" y="362"/>
                  </a:lnTo>
                  <a:lnTo>
                    <a:pt x="64" y="368"/>
                  </a:lnTo>
                  <a:lnTo>
                    <a:pt x="82" y="373"/>
                  </a:lnTo>
                  <a:lnTo>
                    <a:pt x="100" y="375"/>
                  </a:lnTo>
                  <a:lnTo>
                    <a:pt x="104" y="375"/>
                  </a:lnTo>
                  <a:lnTo>
                    <a:pt x="114" y="375"/>
                  </a:lnTo>
                  <a:lnTo>
                    <a:pt x="131" y="375"/>
                  </a:lnTo>
                  <a:lnTo>
                    <a:pt x="149" y="375"/>
                  </a:lnTo>
                  <a:lnTo>
                    <a:pt x="170" y="375"/>
                  </a:lnTo>
                  <a:lnTo>
                    <a:pt x="190" y="375"/>
                  </a:lnTo>
                  <a:lnTo>
                    <a:pt x="207" y="375"/>
                  </a:lnTo>
                  <a:lnTo>
                    <a:pt x="220" y="375"/>
                  </a:lnTo>
                  <a:lnTo>
                    <a:pt x="248" y="398"/>
                  </a:lnTo>
                  <a:lnTo>
                    <a:pt x="277" y="419"/>
                  </a:lnTo>
                  <a:lnTo>
                    <a:pt x="307" y="438"/>
                  </a:lnTo>
                  <a:lnTo>
                    <a:pt x="337" y="457"/>
                  </a:lnTo>
                  <a:lnTo>
                    <a:pt x="367" y="473"/>
                  </a:lnTo>
                  <a:lnTo>
                    <a:pt x="397" y="489"/>
                  </a:lnTo>
                  <a:lnTo>
                    <a:pt x="427" y="502"/>
                  </a:lnTo>
                  <a:lnTo>
                    <a:pt x="458" y="514"/>
                  </a:lnTo>
                  <a:lnTo>
                    <a:pt x="489" y="524"/>
                  </a:lnTo>
                  <a:lnTo>
                    <a:pt x="520" y="533"/>
                  </a:lnTo>
                  <a:lnTo>
                    <a:pt x="553" y="541"/>
                  </a:lnTo>
                  <a:lnTo>
                    <a:pt x="585" y="548"/>
                  </a:lnTo>
                  <a:lnTo>
                    <a:pt x="618" y="551"/>
                  </a:lnTo>
                  <a:lnTo>
                    <a:pt x="652" y="554"/>
                  </a:lnTo>
                  <a:lnTo>
                    <a:pt x="686" y="555"/>
                  </a:lnTo>
                  <a:lnTo>
                    <a:pt x="719" y="555"/>
                  </a:lnTo>
                  <a:lnTo>
                    <a:pt x="743" y="554"/>
                  </a:lnTo>
                  <a:lnTo>
                    <a:pt x="766" y="553"/>
                  </a:lnTo>
                  <a:lnTo>
                    <a:pt x="790" y="550"/>
                  </a:lnTo>
                  <a:lnTo>
                    <a:pt x="812" y="546"/>
                  </a:lnTo>
                  <a:lnTo>
                    <a:pt x="834" y="541"/>
                  </a:lnTo>
                  <a:lnTo>
                    <a:pt x="855" y="536"/>
                  </a:lnTo>
                  <a:lnTo>
                    <a:pt x="874" y="529"/>
                  </a:lnTo>
                  <a:lnTo>
                    <a:pt x="895" y="522"/>
                  </a:lnTo>
                  <a:lnTo>
                    <a:pt x="913" y="514"/>
                  </a:lnTo>
                  <a:lnTo>
                    <a:pt x="932" y="506"/>
                  </a:lnTo>
                  <a:lnTo>
                    <a:pt x="948" y="496"/>
                  </a:lnTo>
                  <a:lnTo>
                    <a:pt x="964" y="486"/>
                  </a:lnTo>
                  <a:lnTo>
                    <a:pt x="980" y="475"/>
                  </a:lnTo>
                  <a:lnTo>
                    <a:pt x="994" y="463"/>
                  </a:lnTo>
                  <a:lnTo>
                    <a:pt x="1007" y="451"/>
                  </a:lnTo>
                  <a:lnTo>
                    <a:pt x="1019" y="438"/>
                  </a:lnTo>
                  <a:lnTo>
                    <a:pt x="1032" y="421"/>
                  </a:lnTo>
                  <a:lnTo>
                    <a:pt x="1042" y="405"/>
                  </a:lnTo>
                  <a:lnTo>
                    <a:pt x="1050" y="388"/>
                  </a:lnTo>
                  <a:lnTo>
                    <a:pt x="1056" y="368"/>
                  </a:lnTo>
                  <a:lnTo>
                    <a:pt x="1062" y="350"/>
                  </a:lnTo>
                  <a:lnTo>
                    <a:pt x="1064" y="330"/>
                  </a:lnTo>
                  <a:lnTo>
                    <a:pt x="1064" y="311"/>
                  </a:lnTo>
                  <a:lnTo>
                    <a:pt x="1063" y="291"/>
                  </a:lnTo>
                  <a:lnTo>
                    <a:pt x="1056" y="263"/>
                  </a:lnTo>
                  <a:lnTo>
                    <a:pt x="1047" y="234"/>
                  </a:lnTo>
                  <a:lnTo>
                    <a:pt x="1033" y="207"/>
                  </a:lnTo>
                  <a:lnTo>
                    <a:pt x="1016" y="181"/>
                  </a:lnTo>
                  <a:lnTo>
                    <a:pt x="995" y="156"/>
                  </a:lnTo>
                  <a:lnTo>
                    <a:pt x="972" y="133"/>
                  </a:lnTo>
                  <a:lnTo>
                    <a:pt x="946" y="111"/>
                  </a:lnTo>
                  <a:lnTo>
                    <a:pt x="916" y="90"/>
                  </a:lnTo>
                  <a:lnTo>
                    <a:pt x="885" y="72"/>
                  </a:lnTo>
                  <a:lnTo>
                    <a:pt x="851" y="55"/>
                  </a:lnTo>
                  <a:lnTo>
                    <a:pt x="814" y="39"/>
                  </a:lnTo>
                  <a:lnTo>
                    <a:pt x="777" y="27"/>
                  </a:lnTo>
                  <a:lnTo>
                    <a:pt x="736" y="17"/>
                  </a:lnTo>
                  <a:lnTo>
                    <a:pt x="696" y="8"/>
                  </a:lnTo>
                  <a:lnTo>
                    <a:pt x="653" y="3"/>
                  </a:lnTo>
                  <a:lnTo>
                    <a:pt x="610" y="0"/>
                  </a:lnTo>
                  <a:lnTo>
                    <a:pt x="572" y="0"/>
                  </a:lnTo>
                  <a:lnTo>
                    <a:pt x="535" y="3"/>
                  </a:lnTo>
                  <a:lnTo>
                    <a:pt x="498" y="7"/>
                  </a:lnTo>
                  <a:lnTo>
                    <a:pt x="463" y="12"/>
                  </a:lnTo>
                  <a:lnTo>
                    <a:pt x="430" y="21"/>
                  </a:lnTo>
                  <a:lnTo>
                    <a:pt x="398" y="30"/>
                  </a:lnTo>
                  <a:lnTo>
                    <a:pt x="368" y="42"/>
                  </a:lnTo>
                  <a:lnTo>
                    <a:pt x="341" y="56"/>
                  </a:lnTo>
                  <a:lnTo>
                    <a:pt x="313" y="70"/>
                  </a:lnTo>
                  <a:lnTo>
                    <a:pt x="290" y="87"/>
                  </a:lnTo>
                  <a:lnTo>
                    <a:pt x="268" y="105"/>
                  </a:lnTo>
                  <a:lnTo>
                    <a:pt x="248" y="124"/>
                  </a:lnTo>
                  <a:lnTo>
                    <a:pt x="230" y="144"/>
                  </a:lnTo>
                  <a:lnTo>
                    <a:pt x="216" y="166"/>
                  </a:lnTo>
                  <a:lnTo>
                    <a:pt x="204" y="190"/>
                  </a:lnTo>
                  <a:lnTo>
                    <a:pt x="195" y="2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62" name="Freeform 1212">
              <a:extLst>
                <a:ext uri="{FF2B5EF4-FFF2-40B4-BE49-F238E27FC236}">
                  <a16:creationId xmlns:a16="http://schemas.microsoft.com/office/drawing/2014/main" id="{E6F203E0-F4FB-4E9B-A42E-FF6F3E2F7B10}"/>
                </a:ext>
              </a:extLst>
            </p:cNvPr>
            <p:cNvSpPr>
              <a:spLocks/>
            </p:cNvSpPr>
            <p:nvPr/>
          </p:nvSpPr>
          <p:spPr bwMode="auto">
            <a:xfrm>
              <a:off x="414" y="2523"/>
              <a:ext cx="221" cy="105"/>
            </a:xfrm>
            <a:custGeom>
              <a:avLst/>
              <a:gdLst>
                <a:gd name="T0" fmla="*/ 0 w 969"/>
                <a:gd name="T1" fmla="*/ 0 h 461"/>
                <a:gd name="T2" fmla="*/ 0 w 969"/>
                <a:gd name="T3" fmla="*/ 0 h 461"/>
                <a:gd name="T4" fmla="*/ 0 w 969"/>
                <a:gd name="T5" fmla="*/ 0 h 461"/>
                <a:gd name="T6" fmla="*/ 0 w 969"/>
                <a:gd name="T7" fmla="*/ 0 h 461"/>
                <a:gd name="T8" fmla="*/ 0 w 969"/>
                <a:gd name="T9" fmla="*/ 0 h 461"/>
                <a:gd name="T10" fmla="*/ 0 w 969"/>
                <a:gd name="T11" fmla="*/ 0 h 461"/>
                <a:gd name="T12" fmla="*/ 0 w 969"/>
                <a:gd name="T13" fmla="*/ 0 h 461"/>
                <a:gd name="T14" fmla="*/ 0 w 969"/>
                <a:gd name="T15" fmla="*/ 0 h 461"/>
                <a:gd name="T16" fmla="*/ 0 w 969"/>
                <a:gd name="T17" fmla="*/ 0 h 461"/>
                <a:gd name="T18" fmla="*/ 0 w 969"/>
                <a:gd name="T19" fmla="*/ 0 h 461"/>
                <a:gd name="T20" fmla="*/ 0 w 969"/>
                <a:gd name="T21" fmla="*/ 0 h 461"/>
                <a:gd name="T22" fmla="*/ 0 w 969"/>
                <a:gd name="T23" fmla="*/ 0 h 461"/>
                <a:gd name="T24" fmla="*/ 0 w 969"/>
                <a:gd name="T25" fmla="*/ 0 h 461"/>
                <a:gd name="T26" fmla="*/ 0 w 969"/>
                <a:gd name="T27" fmla="*/ 0 h 461"/>
                <a:gd name="T28" fmla="*/ 0 w 969"/>
                <a:gd name="T29" fmla="*/ 0 h 461"/>
                <a:gd name="T30" fmla="*/ 0 w 969"/>
                <a:gd name="T31" fmla="*/ 0 h 461"/>
                <a:gd name="T32" fmla="*/ 0 w 969"/>
                <a:gd name="T33" fmla="*/ 0 h 461"/>
                <a:gd name="T34" fmla="*/ 0 w 969"/>
                <a:gd name="T35" fmla="*/ 0 h 461"/>
                <a:gd name="T36" fmla="*/ 0 w 969"/>
                <a:gd name="T37" fmla="*/ 0 h 461"/>
                <a:gd name="T38" fmla="*/ 0 w 969"/>
                <a:gd name="T39" fmla="*/ 0 h 461"/>
                <a:gd name="T40" fmla="*/ 0 w 969"/>
                <a:gd name="T41" fmla="*/ 0 h 461"/>
                <a:gd name="T42" fmla="*/ 0 w 969"/>
                <a:gd name="T43" fmla="*/ 0 h 461"/>
                <a:gd name="T44" fmla="*/ 0 w 969"/>
                <a:gd name="T45" fmla="*/ 0 h 461"/>
                <a:gd name="T46" fmla="*/ 0 w 969"/>
                <a:gd name="T47" fmla="*/ 0 h 461"/>
                <a:gd name="T48" fmla="*/ 0 w 969"/>
                <a:gd name="T49" fmla="*/ 0 h 461"/>
                <a:gd name="T50" fmla="*/ 0 w 969"/>
                <a:gd name="T51" fmla="*/ 0 h 461"/>
                <a:gd name="T52" fmla="*/ 0 w 969"/>
                <a:gd name="T53" fmla="*/ 0 h 461"/>
                <a:gd name="T54" fmla="*/ 0 w 969"/>
                <a:gd name="T55" fmla="*/ 0 h 461"/>
                <a:gd name="T56" fmla="*/ 0 w 969"/>
                <a:gd name="T57" fmla="*/ 0 h 461"/>
                <a:gd name="T58" fmla="*/ 0 w 969"/>
                <a:gd name="T59" fmla="*/ 0 h 461"/>
                <a:gd name="T60" fmla="*/ 0 w 969"/>
                <a:gd name="T61" fmla="*/ 0 h 461"/>
                <a:gd name="T62" fmla="*/ 0 w 969"/>
                <a:gd name="T63" fmla="*/ 0 h 461"/>
                <a:gd name="T64" fmla="*/ 0 w 969"/>
                <a:gd name="T65" fmla="*/ 0 h 461"/>
                <a:gd name="T66" fmla="*/ 0 w 969"/>
                <a:gd name="T67" fmla="*/ 0 h 461"/>
                <a:gd name="T68" fmla="*/ 0 w 969"/>
                <a:gd name="T69" fmla="*/ 0 h 461"/>
                <a:gd name="T70" fmla="*/ 0 w 969"/>
                <a:gd name="T71" fmla="*/ 0 h 461"/>
                <a:gd name="T72" fmla="*/ 0 w 969"/>
                <a:gd name="T73" fmla="*/ 0 h 461"/>
                <a:gd name="T74" fmla="*/ 0 w 969"/>
                <a:gd name="T75" fmla="*/ 0 h 461"/>
                <a:gd name="T76" fmla="*/ 0 w 969"/>
                <a:gd name="T77" fmla="*/ 0 h 461"/>
                <a:gd name="T78" fmla="*/ 0 w 969"/>
                <a:gd name="T79" fmla="*/ 0 h 461"/>
                <a:gd name="T80" fmla="*/ 0 w 969"/>
                <a:gd name="T81" fmla="*/ 0 h 461"/>
                <a:gd name="T82" fmla="*/ 0 w 969"/>
                <a:gd name="T83" fmla="*/ 0 h 461"/>
                <a:gd name="T84" fmla="*/ 0 w 969"/>
                <a:gd name="T85" fmla="*/ 0 h 461"/>
                <a:gd name="T86" fmla="*/ 0 w 969"/>
                <a:gd name="T87" fmla="*/ 0 h 461"/>
                <a:gd name="T88" fmla="*/ 0 w 969"/>
                <a:gd name="T89" fmla="*/ 0 h 461"/>
                <a:gd name="T90" fmla="*/ 0 w 969"/>
                <a:gd name="T91" fmla="*/ 0 h 461"/>
                <a:gd name="T92" fmla="*/ 0 w 969"/>
                <a:gd name="T93" fmla="*/ 0 h 461"/>
                <a:gd name="T94" fmla="*/ 0 w 969"/>
                <a:gd name="T95" fmla="*/ 0 h 461"/>
                <a:gd name="T96" fmla="*/ 0 w 969"/>
                <a:gd name="T97" fmla="*/ 0 h 461"/>
                <a:gd name="T98" fmla="*/ 0 w 969"/>
                <a:gd name="T99" fmla="*/ 0 h 461"/>
                <a:gd name="T100" fmla="*/ 0 w 969"/>
                <a:gd name="T101" fmla="*/ 0 h 46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969"/>
                <a:gd name="T154" fmla="*/ 0 h 461"/>
                <a:gd name="T155" fmla="*/ 969 w 969"/>
                <a:gd name="T156" fmla="*/ 461 h 46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969" h="461">
                  <a:moveTo>
                    <a:pt x="189" y="194"/>
                  </a:moveTo>
                  <a:lnTo>
                    <a:pt x="194" y="173"/>
                  </a:lnTo>
                  <a:lnTo>
                    <a:pt x="203" y="152"/>
                  </a:lnTo>
                  <a:lnTo>
                    <a:pt x="215" y="133"/>
                  </a:lnTo>
                  <a:lnTo>
                    <a:pt x="229" y="113"/>
                  </a:lnTo>
                  <a:lnTo>
                    <a:pt x="246" y="96"/>
                  </a:lnTo>
                  <a:lnTo>
                    <a:pt x="265" y="79"/>
                  </a:lnTo>
                  <a:lnTo>
                    <a:pt x="287" y="65"/>
                  </a:lnTo>
                  <a:lnTo>
                    <a:pt x="312" y="51"/>
                  </a:lnTo>
                  <a:lnTo>
                    <a:pt x="338" y="39"/>
                  </a:lnTo>
                  <a:lnTo>
                    <a:pt x="366" y="27"/>
                  </a:lnTo>
                  <a:lnTo>
                    <a:pt x="394" y="18"/>
                  </a:lnTo>
                  <a:lnTo>
                    <a:pt x="425" y="12"/>
                  </a:lnTo>
                  <a:lnTo>
                    <a:pt x="458" y="5"/>
                  </a:lnTo>
                  <a:lnTo>
                    <a:pt x="490" y="1"/>
                  </a:lnTo>
                  <a:lnTo>
                    <a:pt x="526" y="0"/>
                  </a:lnTo>
                  <a:lnTo>
                    <a:pt x="561" y="0"/>
                  </a:lnTo>
                  <a:lnTo>
                    <a:pt x="599" y="3"/>
                  </a:lnTo>
                  <a:lnTo>
                    <a:pt x="636" y="8"/>
                  </a:lnTo>
                  <a:lnTo>
                    <a:pt x="673" y="14"/>
                  </a:lnTo>
                  <a:lnTo>
                    <a:pt x="709" y="24"/>
                  </a:lnTo>
                  <a:lnTo>
                    <a:pt x="743" y="34"/>
                  </a:lnTo>
                  <a:lnTo>
                    <a:pt x="775" y="47"/>
                  </a:lnTo>
                  <a:lnTo>
                    <a:pt x="805" y="61"/>
                  </a:lnTo>
                  <a:lnTo>
                    <a:pt x="835" y="78"/>
                  </a:lnTo>
                  <a:lnTo>
                    <a:pt x="861" y="95"/>
                  </a:lnTo>
                  <a:lnTo>
                    <a:pt x="885" y="115"/>
                  </a:lnTo>
                  <a:lnTo>
                    <a:pt x="907" y="134"/>
                  </a:lnTo>
                  <a:lnTo>
                    <a:pt x="925" y="156"/>
                  </a:lnTo>
                  <a:lnTo>
                    <a:pt x="941" y="178"/>
                  </a:lnTo>
                  <a:lnTo>
                    <a:pt x="954" y="200"/>
                  </a:lnTo>
                  <a:lnTo>
                    <a:pt x="963" y="224"/>
                  </a:lnTo>
                  <a:lnTo>
                    <a:pt x="968" y="249"/>
                  </a:lnTo>
                  <a:lnTo>
                    <a:pt x="969" y="264"/>
                  </a:lnTo>
                  <a:lnTo>
                    <a:pt x="969" y="278"/>
                  </a:lnTo>
                  <a:lnTo>
                    <a:pt x="967" y="293"/>
                  </a:lnTo>
                  <a:lnTo>
                    <a:pt x="963" y="307"/>
                  </a:lnTo>
                  <a:lnTo>
                    <a:pt x="959" y="321"/>
                  </a:lnTo>
                  <a:lnTo>
                    <a:pt x="951" y="334"/>
                  </a:lnTo>
                  <a:lnTo>
                    <a:pt x="943" y="346"/>
                  </a:lnTo>
                  <a:lnTo>
                    <a:pt x="934" y="359"/>
                  </a:lnTo>
                  <a:lnTo>
                    <a:pt x="924" y="370"/>
                  </a:lnTo>
                  <a:lnTo>
                    <a:pt x="913" y="380"/>
                  </a:lnTo>
                  <a:lnTo>
                    <a:pt x="900" y="390"/>
                  </a:lnTo>
                  <a:lnTo>
                    <a:pt x="887" y="399"/>
                  </a:lnTo>
                  <a:lnTo>
                    <a:pt x="873" y="409"/>
                  </a:lnTo>
                  <a:lnTo>
                    <a:pt x="859" y="416"/>
                  </a:lnTo>
                  <a:lnTo>
                    <a:pt x="842" y="424"/>
                  </a:lnTo>
                  <a:lnTo>
                    <a:pt x="826" y="431"/>
                  </a:lnTo>
                  <a:lnTo>
                    <a:pt x="808" y="437"/>
                  </a:lnTo>
                  <a:lnTo>
                    <a:pt x="790" y="442"/>
                  </a:lnTo>
                  <a:lnTo>
                    <a:pt x="772" y="448"/>
                  </a:lnTo>
                  <a:lnTo>
                    <a:pt x="752" y="451"/>
                  </a:lnTo>
                  <a:lnTo>
                    <a:pt x="733" y="455"/>
                  </a:lnTo>
                  <a:lnTo>
                    <a:pt x="712" y="458"/>
                  </a:lnTo>
                  <a:lnTo>
                    <a:pt x="691" y="459"/>
                  </a:lnTo>
                  <a:lnTo>
                    <a:pt x="670" y="461"/>
                  </a:lnTo>
                  <a:lnTo>
                    <a:pt x="638" y="461"/>
                  </a:lnTo>
                  <a:lnTo>
                    <a:pt x="605" y="459"/>
                  </a:lnTo>
                  <a:lnTo>
                    <a:pt x="574" y="457"/>
                  </a:lnTo>
                  <a:lnTo>
                    <a:pt x="543" y="451"/>
                  </a:lnTo>
                  <a:lnTo>
                    <a:pt x="511" y="446"/>
                  </a:lnTo>
                  <a:lnTo>
                    <a:pt x="481" y="438"/>
                  </a:lnTo>
                  <a:lnTo>
                    <a:pt x="451" y="431"/>
                  </a:lnTo>
                  <a:lnTo>
                    <a:pt x="422" y="420"/>
                  </a:lnTo>
                  <a:lnTo>
                    <a:pt x="392" y="409"/>
                  </a:lnTo>
                  <a:lnTo>
                    <a:pt x="363" y="396"/>
                  </a:lnTo>
                  <a:lnTo>
                    <a:pt x="334" y="380"/>
                  </a:lnTo>
                  <a:lnTo>
                    <a:pt x="306" y="364"/>
                  </a:lnTo>
                  <a:lnTo>
                    <a:pt x="277" y="346"/>
                  </a:lnTo>
                  <a:lnTo>
                    <a:pt x="250" y="327"/>
                  </a:lnTo>
                  <a:lnTo>
                    <a:pt x="222" y="306"/>
                  </a:lnTo>
                  <a:lnTo>
                    <a:pt x="195" y="284"/>
                  </a:lnTo>
                  <a:lnTo>
                    <a:pt x="191" y="281"/>
                  </a:lnTo>
                  <a:lnTo>
                    <a:pt x="187" y="280"/>
                  </a:lnTo>
                  <a:lnTo>
                    <a:pt x="183" y="278"/>
                  </a:lnTo>
                  <a:lnTo>
                    <a:pt x="179" y="278"/>
                  </a:lnTo>
                  <a:lnTo>
                    <a:pt x="52" y="278"/>
                  </a:lnTo>
                  <a:lnTo>
                    <a:pt x="43" y="277"/>
                  </a:lnTo>
                  <a:lnTo>
                    <a:pt x="32" y="276"/>
                  </a:lnTo>
                  <a:lnTo>
                    <a:pt x="25" y="272"/>
                  </a:lnTo>
                  <a:lnTo>
                    <a:pt x="17" y="268"/>
                  </a:lnTo>
                  <a:lnTo>
                    <a:pt x="10" y="263"/>
                  </a:lnTo>
                  <a:lnTo>
                    <a:pt x="5" y="256"/>
                  </a:lnTo>
                  <a:lnTo>
                    <a:pt x="1" y="250"/>
                  </a:lnTo>
                  <a:lnTo>
                    <a:pt x="0" y="243"/>
                  </a:lnTo>
                  <a:lnTo>
                    <a:pt x="0" y="238"/>
                  </a:lnTo>
                  <a:lnTo>
                    <a:pt x="0" y="234"/>
                  </a:lnTo>
                  <a:lnTo>
                    <a:pt x="2" y="230"/>
                  </a:lnTo>
                  <a:lnTo>
                    <a:pt x="5" y="226"/>
                  </a:lnTo>
                  <a:lnTo>
                    <a:pt x="10" y="221"/>
                  </a:lnTo>
                  <a:lnTo>
                    <a:pt x="17" y="217"/>
                  </a:lnTo>
                  <a:lnTo>
                    <a:pt x="26" y="213"/>
                  </a:lnTo>
                  <a:lnTo>
                    <a:pt x="35" y="212"/>
                  </a:lnTo>
                  <a:lnTo>
                    <a:pt x="34" y="212"/>
                  </a:lnTo>
                  <a:lnTo>
                    <a:pt x="32" y="212"/>
                  </a:lnTo>
                  <a:lnTo>
                    <a:pt x="164" y="213"/>
                  </a:lnTo>
                  <a:lnTo>
                    <a:pt x="172" y="212"/>
                  </a:lnTo>
                  <a:lnTo>
                    <a:pt x="179" y="207"/>
                  </a:lnTo>
                  <a:lnTo>
                    <a:pt x="185" y="202"/>
                  </a:lnTo>
                  <a:lnTo>
                    <a:pt x="189" y="194"/>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63" name="Freeform 1213">
              <a:extLst>
                <a:ext uri="{FF2B5EF4-FFF2-40B4-BE49-F238E27FC236}">
                  <a16:creationId xmlns:a16="http://schemas.microsoft.com/office/drawing/2014/main" id="{B30C08E3-A70B-4896-A010-104C84CFAEB1}"/>
                </a:ext>
              </a:extLst>
            </p:cNvPr>
            <p:cNvSpPr>
              <a:spLocks/>
            </p:cNvSpPr>
            <p:nvPr/>
          </p:nvSpPr>
          <p:spPr bwMode="auto">
            <a:xfrm>
              <a:off x="429" y="2498"/>
              <a:ext cx="247" cy="97"/>
            </a:xfrm>
            <a:custGeom>
              <a:avLst/>
              <a:gdLst>
                <a:gd name="T0" fmla="*/ 0 w 1077"/>
                <a:gd name="T1" fmla="*/ 0 h 421"/>
                <a:gd name="T2" fmla="*/ 0 w 1077"/>
                <a:gd name="T3" fmla="*/ 0 h 421"/>
                <a:gd name="T4" fmla="*/ 0 w 1077"/>
                <a:gd name="T5" fmla="*/ 0 h 421"/>
                <a:gd name="T6" fmla="*/ 0 w 1077"/>
                <a:gd name="T7" fmla="*/ 0 h 421"/>
                <a:gd name="T8" fmla="*/ 0 w 1077"/>
                <a:gd name="T9" fmla="*/ 0 h 421"/>
                <a:gd name="T10" fmla="*/ 0 w 1077"/>
                <a:gd name="T11" fmla="*/ 0 h 421"/>
                <a:gd name="T12" fmla="*/ 0 w 1077"/>
                <a:gd name="T13" fmla="*/ 0 h 421"/>
                <a:gd name="T14" fmla="*/ 0 w 1077"/>
                <a:gd name="T15" fmla="*/ 0 h 421"/>
                <a:gd name="T16" fmla="*/ 0 w 1077"/>
                <a:gd name="T17" fmla="*/ 0 h 421"/>
                <a:gd name="T18" fmla="*/ 0 w 1077"/>
                <a:gd name="T19" fmla="*/ 0 h 421"/>
                <a:gd name="T20" fmla="*/ 0 w 1077"/>
                <a:gd name="T21" fmla="*/ 0 h 421"/>
                <a:gd name="T22" fmla="*/ 0 w 1077"/>
                <a:gd name="T23" fmla="*/ 0 h 421"/>
                <a:gd name="T24" fmla="*/ 0 w 1077"/>
                <a:gd name="T25" fmla="*/ 0 h 421"/>
                <a:gd name="T26" fmla="*/ 0 w 1077"/>
                <a:gd name="T27" fmla="*/ 0 h 421"/>
                <a:gd name="T28" fmla="*/ 0 w 1077"/>
                <a:gd name="T29" fmla="*/ 0 h 421"/>
                <a:gd name="T30" fmla="*/ 0 w 1077"/>
                <a:gd name="T31" fmla="*/ 0 h 421"/>
                <a:gd name="T32" fmla="*/ 0 w 1077"/>
                <a:gd name="T33" fmla="*/ 0 h 421"/>
                <a:gd name="T34" fmla="*/ 0 w 1077"/>
                <a:gd name="T35" fmla="*/ 0 h 421"/>
                <a:gd name="T36" fmla="*/ 0 w 1077"/>
                <a:gd name="T37" fmla="*/ 0 h 421"/>
                <a:gd name="T38" fmla="*/ 0 w 1077"/>
                <a:gd name="T39" fmla="*/ 0 h 421"/>
                <a:gd name="T40" fmla="*/ 0 w 1077"/>
                <a:gd name="T41" fmla="*/ 0 h 421"/>
                <a:gd name="T42" fmla="*/ 0 w 1077"/>
                <a:gd name="T43" fmla="*/ 0 h 421"/>
                <a:gd name="T44" fmla="*/ 0 w 1077"/>
                <a:gd name="T45" fmla="*/ 0 h 421"/>
                <a:gd name="T46" fmla="*/ 0 w 1077"/>
                <a:gd name="T47" fmla="*/ 0 h 421"/>
                <a:gd name="T48" fmla="*/ 0 w 1077"/>
                <a:gd name="T49" fmla="*/ 0 h 421"/>
                <a:gd name="T50" fmla="*/ 0 w 1077"/>
                <a:gd name="T51" fmla="*/ 0 h 421"/>
                <a:gd name="T52" fmla="*/ 0 w 1077"/>
                <a:gd name="T53" fmla="*/ 0 h 421"/>
                <a:gd name="T54" fmla="*/ 0 w 1077"/>
                <a:gd name="T55" fmla="*/ 0 h 421"/>
                <a:gd name="T56" fmla="*/ 0 w 1077"/>
                <a:gd name="T57" fmla="*/ 0 h 421"/>
                <a:gd name="T58" fmla="*/ 0 w 1077"/>
                <a:gd name="T59" fmla="*/ 0 h 421"/>
                <a:gd name="T60" fmla="*/ 0 w 1077"/>
                <a:gd name="T61" fmla="*/ 0 h 421"/>
                <a:gd name="T62" fmla="*/ 0 w 1077"/>
                <a:gd name="T63" fmla="*/ 0 h 421"/>
                <a:gd name="T64" fmla="*/ 0 w 1077"/>
                <a:gd name="T65" fmla="*/ 0 h 421"/>
                <a:gd name="T66" fmla="*/ 0 w 1077"/>
                <a:gd name="T67" fmla="*/ 0 h 421"/>
                <a:gd name="T68" fmla="*/ 0 w 1077"/>
                <a:gd name="T69" fmla="*/ 0 h 421"/>
                <a:gd name="T70" fmla="*/ 0 w 1077"/>
                <a:gd name="T71" fmla="*/ 0 h 421"/>
                <a:gd name="T72" fmla="*/ 0 w 1077"/>
                <a:gd name="T73" fmla="*/ 0 h 421"/>
                <a:gd name="T74" fmla="*/ 0 w 1077"/>
                <a:gd name="T75" fmla="*/ 0 h 421"/>
                <a:gd name="T76" fmla="*/ 0 w 1077"/>
                <a:gd name="T77" fmla="*/ 0 h 421"/>
                <a:gd name="T78" fmla="*/ 0 w 1077"/>
                <a:gd name="T79" fmla="*/ 0 h 421"/>
                <a:gd name="T80" fmla="*/ 0 w 1077"/>
                <a:gd name="T81" fmla="*/ 0 h 421"/>
                <a:gd name="T82" fmla="*/ 0 w 1077"/>
                <a:gd name="T83" fmla="*/ 0 h 421"/>
                <a:gd name="T84" fmla="*/ 0 w 1077"/>
                <a:gd name="T85" fmla="*/ 0 h 421"/>
                <a:gd name="T86" fmla="*/ 0 w 1077"/>
                <a:gd name="T87" fmla="*/ 0 h 421"/>
                <a:gd name="T88" fmla="*/ 0 w 1077"/>
                <a:gd name="T89" fmla="*/ 0 h 421"/>
                <a:gd name="T90" fmla="*/ 0 w 1077"/>
                <a:gd name="T91" fmla="*/ 0 h 421"/>
                <a:gd name="T92" fmla="*/ 0 w 1077"/>
                <a:gd name="T93" fmla="*/ 0 h 421"/>
                <a:gd name="T94" fmla="*/ 0 w 1077"/>
                <a:gd name="T95" fmla="*/ 0 h 421"/>
                <a:gd name="T96" fmla="*/ 0 w 1077"/>
                <a:gd name="T97" fmla="*/ 0 h 421"/>
                <a:gd name="T98" fmla="*/ 0 w 1077"/>
                <a:gd name="T99" fmla="*/ 0 h 421"/>
                <a:gd name="T100" fmla="*/ 0 w 1077"/>
                <a:gd name="T101" fmla="*/ 0 h 42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077"/>
                <a:gd name="T154" fmla="*/ 0 h 421"/>
                <a:gd name="T155" fmla="*/ 1077 w 1077"/>
                <a:gd name="T156" fmla="*/ 421 h 42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077" h="421">
                  <a:moveTo>
                    <a:pt x="0" y="292"/>
                  </a:moveTo>
                  <a:lnTo>
                    <a:pt x="0" y="292"/>
                  </a:lnTo>
                  <a:lnTo>
                    <a:pt x="0" y="294"/>
                  </a:lnTo>
                  <a:lnTo>
                    <a:pt x="0" y="295"/>
                  </a:lnTo>
                  <a:lnTo>
                    <a:pt x="1" y="303"/>
                  </a:lnTo>
                  <a:lnTo>
                    <a:pt x="3" y="309"/>
                  </a:lnTo>
                  <a:lnTo>
                    <a:pt x="9" y="315"/>
                  </a:lnTo>
                  <a:lnTo>
                    <a:pt x="15" y="317"/>
                  </a:lnTo>
                  <a:lnTo>
                    <a:pt x="111" y="350"/>
                  </a:lnTo>
                  <a:lnTo>
                    <a:pt x="113" y="350"/>
                  </a:lnTo>
                  <a:lnTo>
                    <a:pt x="114" y="350"/>
                  </a:lnTo>
                  <a:lnTo>
                    <a:pt x="115" y="350"/>
                  </a:lnTo>
                  <a:lnTo>
                    <a:pt x="118" y="350"/>
                  </a:lnTo>
                  <a:lnTo>
                    <a:pt x="126" y="351"/>
                  </a:lnTo>
                  <a:lnTo>
                    <a:pt x="136" y="352"/>
                  </a:lnTo>
                  <a:lnTo>
                    <a:pt x="148" y="354"/>
                  </a:lnTo>
                  <a:lnTo>
                    <a:pt x="160" y="356"/>
                  </a:lnTo>
                  <a:lnTo>
                    <a:pt x="170" y="357"/>
                  </a:lnTo>
                  <a:lnTo>
                    <a:pt x="178" y="359"/>
                  </a:lnTo>
                  <a:lnTo>
                    <a:pt x="180" y="359"/>
                  </a:lnTo>
                  <a:lnTo>
                    <a:pt x="223" y="369"/>
                  </a:lnTo>
                  <a:lnTo>
                    <a:pt x="266" y="378"/>
                  </a:lnTo>
                  <a:lnTo>
                    <a:pt x="308" y="387"/>
                  </a:lnTo>
                  <a:lnTo>
                    <a:pt x="350" y="394"/>
                  </a:lnTo>
                  <a:lnTo>
                    <a:pt x="391" y="400"/>
                  </a:lnTo>
                  <a:lnTo>
                    <a:pt x="432" y="406"/>
                  </a:lnTo>
                  <a:lnTo>
                    <a:pt x="472" y="411"/>
                  </a:lnTo>
                  <a:lnTo>
                    <a:pt x="511" y="413"/>
                  </a:lnTo>
                  <a:lnTo>
                    <a:pt x="550" y="417"/>
                  </a:lnTo>
                  <a:lnTo>
                    <a:pt x="588" y="419"/>
                  </a:lnTo>
                  <a:lnTo>
                    <a:pt x="624" y="420"/>
                  </a:lnTo>
                  <a:lnTo>
                    <a:pt x="659" y="421"/>
                  </a:lnTo>
                  <a:lnTo>
                    <a:pt x="694" y="421"/>
                  </a:lnTo>
                  <a:lnTo>
                    <a:pt x="727" y="421"/>
                  </a:lnTo>
                  <a:lnTo>
                    <a:pt x="760" y="420"/>
                  </a:lnTo>
                  <a:lnTo>
                    <a:pt x="791" y="419"/>
                  </a:lnTo>
                  <a:lnTo>
                    <a:pt x="819" y="417"/>
                  </a:lnTo>
                  <a:lnTo>
                    <a:pt x="848" y="415"/>
                  </a:lnTo>
                  <a:lnTo>
                    <a:pt x="874" y="413"/>
                  </a:lnTo>
                  <a:lnTo>
                    <a:pt x="900" y="411"/>
                  </a:lnTo>
                  <a:lnTo>
                    <a:pt x="924" y="408"/>
                  </a:lnTo>
                  <a:lnTo>
                    <a:pt x="946" y="406"/>
                  </a:lnTo>
                  <a:lnTo>
                    <a:pt x="965" y="403"/>
                  </a:lnTo>
                  <a:lnTo>
                    <a:pt x="983" y="400"/>
                  </a:lnTo>
                  <a:lnTo>
                    <a:pt x="1000" y="398"/>
                  </a:lnTo>
                  <a:lnTo>
                    <a:pt x="1015" y="396"/>
                  </a:lnTo>
                  <a:lnTo>
                    <a:pt x="1028" y="394"/>
                  </a:lnTo>
                  <a:lnTo>
                    <a:pt x="1038" y="393"/>
                  </a:lnTo>
                  <a:lnTo>
                    <a:pt x="1046" y="391"/>
                  </a:lnTo>
                  <a:lnTo>
                    <a:pt x="1052" y="390"/>
                  </a:lnTo>
                  <a:lnTo>
                    <a:pt x="1056" y="389"/>
                  </a:lnTo>
                  <a:lnTo>
                    <a:pt x="1058" y="389"/>
                  </a:lnTo>
                  <a:lnTo>
                    <a:pt x="1065" y="385"/>
                  </a:lnTo>
                  <a:lnTo>
                    <a:pt x="1072" y="380"/>
                  </a:lnTo>
                  <a:lnTo>
                    <a:pt x="1076" y="373"/>
                  </a:lnTo>
                  <a:lnTo>
                    <a:pt x="1077" y="365"/>
                  </a:lnTo>
                  <a:lnTo>
                    <a:pt x="1077" y="364"/>
                  </a:lnTo>
                  <a:lnTo>
                    <a:pt x="1074" y="342"/>
                  </a:lnTo>
                  <a:lnTo>
                    <a:pt x="1068" y="316"/>
                  </a:lnTo>
                  <a:lnTo>
                    <a:pt x="1058" y="289"/>
                  </a:lnTo>
                  <a:lnTo>
                    <a:pt x="1043" y="261"/>
                  </a:lnTo>
                  <a:lnTo>
                    <a:pt x="1022" y="235"/>
                  </a:lnTo>
                  <a:lnTo>
                    <a:pt x="998" y="210"/>
                  </a:lnTo>
                  <a:lnTo>
                    <a:pt x="965" y="190"/>
                  </a:lnTo>
                  <a:lnTo>
                    <a:pt x="927" y="175"/>
                  </a:lnTo>
                  <a:lnTo>
                    <a:pt x="924" y="168"/>
                  </a:lnTo>
                  <a:lnTo>
                    <a:pt x="917" y="158"/>
                  </a:lnTo>
                  <a:lnTo>
                    <a:pt x="909" y="148"/>
                  </a:lnTo>
                  <a:lnTo>
                    <a:pt x="899" y="136"/>
                  </a:lnTo>
                  <a:lnTo>
                    <a:pt x="886" y="123"/>
                  </a:lnTo>
                  <a:lnTo>
                    <a:pt x="871" y="110"/>
                  </a:lnTo>
                  <a:lnTo>
                    <a:pt x="853" y="97"/>
                  </a:lnTo>
                  <a:lnTo>
                    <a:pt x="832" y="84"/>
                  </a:lnTo>
                  <a:lnTo>
                    <a:pt x="809" y="70"/>
                  </a:lnTo>
                  <a:lnTo>
                    <a:pt x="782" y="58"/>
                  </a:lnTo>
                  <a:lnTo>
                    <a:pt x="750" y="45"/>
                  </a:lnTo>
                  <a:lnTo>
                    <a:pt x="715" y="34"/>
                  </a:lnTo>
                  <a:lnTo>
                    <a:pt x="676" y="23"/>
                  </a:lnTo>
                  <a:lnTo>
                    <a:pt x="632" y="14"/>
                  </a:lnTo>
                  <a:lnTo>
                    <a:pt x="584" y="6"/>
                  </a:lnTo>
                  <a:lnTo>
                    <a:pt x="532" y="1"/>
                  </a:lnTo>
                  <a:lnTo>
                    <a:pt x="523" y="1"/>
                  </a:lnTo>
                  <a:lnTo>
                    <a:pt x="504" y="0"/>
                  </a:lnTo>
                  <a:lnTo>
                    <a:pt x="478" y="1"/>
                  </a:lnTo>
                  <a:lnTo>
                    <a:pt x="445" y="2"/>
                  </a:lnTo>
                  <a:lnTo>
                    <a:pt x="407" y="5"/>
                  </a:lnTo>
                  <a:lnTo>
                    <a:pt x="364" y="10"/>
                  </a:lnTo>
                  <a:lnTo>
                    <a:pt x="318" y="18"/>
                  </a:lnTo>
                  <a:lnTo>
                    <a:pt x="272" y="28"/>
                  </a:lnTo>
                  <a:lnTo>
                    <a:pt x="223" y="43"/>
                  </a:lnTo>
                  <a:lnTo>
                    <a:pt x="178" y="62"/>
                  </a:lnTo>
                  <a:lnTo>
                    <a:pt x="134" y="86"/>
                  </a:lnTo>
                  <a:lnTo>
                    <a:pt x="95" y="114"/>
                  </a:lnTo>
                  <a:lnTo>
                    <a:pt x="59" y="148"/>
                  </a:lnTo>
                  <a:lnTo>
                    <a:pt x="31" y="190"/>
                  </a:lnTo>
                  <a:lnTo>
                    <a:pt x="11" y="238"/>
                  </a:lnTo>
                  <a:lnTo>
                    <a:pt x="0" y="2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64" name="Freeform 1214">
              <a:extLst>
                <a:ext uri="{FF2B5EF4-FFF2-40B4-BE49-F238E27FC236}">
                  <a16:creationId xmlns:a16="http://schemas.microsoft.com/office/drawing/2014/main" id="{4059EF60-0EAF-4BCB-A285-D7FC99A642CE}"/>
                </a:ext>
              </a:extLst>
            </p:cNvPr>
            <p:cNvSpPr>
              <a:spLocks/>
            </p:cNvSpPr>
            <p:nvPr/>
          </p:nvSpPr>
          <p:spPr bwMode="auto">
            <a:xfrm>
              <a:off x="440" y="2510"/>
              <a:ext cx="224" cy="74"/>
            </a:xfrm>
            <a:custGeom>
              <a:avLst/>
              <a:gdLst>
                <a:gd name="T0" fmla="*/ 0 w 975"/>
                <a:gd name="T1" fmla="*/ 0 h 324"/>
                <a:gd name="T2" fmla="*/ 0 w 975"/>
                <a:gd name="T3" fmla="*/ 0 h 324"/>
                <a:gd name="T4" fmla="*/ 0 w 975"/>
                <a:gd name="T5" fmla="*/ 0 h 324"/>
                <a:gd name="T6" fmla="*/ 0 w 975"/>
                <a:gd name="T7" fmla="*/ 0 h 324"/>
                <a:gd name="T8" fmla="*/ 0 w 975"/>
                <a:gd name="T9" fmla="*/ 0 h 324"/>
                <a:gd name="T10" fmla="*/ 0 w 975"/>
                <a:gd name="T11" fmla="*/ 0 h 324"/>
                <a:gd name="T12" fmla="*/ 0 w 975"/>
                <a:gd name="T13" fmla="*/ 0 h 324"/>
                <a:gd name="T14" fmla="*/ 0 w 975"/>
                <a:gd name="T15" fmla="*/ 0 h 324"/>
                <a:gd name="T16" fmla="*/ 0 w 975"/>
                <a:gd name="T17" fmla="*/ 0 h 324"/>
                <a:gd name="T18" fmla="*/ 0 w 975"/>
                <a:gd name="T19" fmla="*/ 0 h 324"/>
                <a:gd name="T20" fmla="*/ 0 w 975"/>
                <a:gd name="T21" fmla="*/ 0 h 324"/>
                <a:gd name="T22" fmla="*/ 0 w 975"/>
                <a:gd name="T23" fmla="*/ 0 h 324"/>
                <a:gd name="T24" fmla="*/ 0 w 975"/>
                <a:gd name="T25" fmla="*/ 0 h 324"/>
                <a:gd name="T26" fmla="*/ 0 w 975"/>
                <a:gd name="T27" fmla="*/ 0 h 324"/>
                <a:gd name="T28" fmla="*/ 0 w 975"/>
                <a:gd name="T29" fmla="*/ 0 h 324"/>
                <a:gd name="T30" fmla="*/ 0 w 975"/>
                <a:gd name="T31" fmla="*/ 0 h 324"/>
                <a:gd name="T32" fmla="*/ 0 w 975"/>
                <a:gd name="T33" fmla="*/ 0 h 324"/>
                <a:gd name="T34" fmla="*/ 0 w 975"/>
                <a:gd name="T35" fmla="*/ 0 h 324"/>
                <a:gd name="T36" fmla="*/ 0 w 975"/>
                <a:gd name="T37" fmla="*/ 0 h 324"/>
                <a:gd name="T38" fmla="*/ 0 w 975"/>
                <a:gd name="T39" fmla="*/ 0 h 324"/>
                <a:gd name="T40" fmla="*/ 0 w 975"/>
                <a:gd name="T41" fmla="*/ 0 h 324"/>
                <a:gd name="T42" fmla="*/ 0 w 975"/>
                <a:gd name="T43" fmla="*/ 0 h 324"/>
                <a:gd name="T44" fmla="*/ 0 w 975"/>
                <a:gd name="T45" fmla="*/ 0 h 324"/>
                <a:gd name="T46" fmla="*/ 0 w 975"/>
                <a:gd name="T47" fmla="*/ 0 h 324"/>
                <a:gd name="T48" fmla="*/ 0 w 975"/>
                <a:gd name="T49" fmla="*/ 0 h 324"/>
                <a:gd name="T50" fmla="*/ 0 w 975"/>
                <a:gd name="T51" fmla="*/ 0 h 324"/>
                <a:gd name="T52" fmla="*/ 0 w 975"/>
                <a:gd name="T53" fmla="*/ 0 h 324"/>
                <a:gd name="T54" fmla="*/ 0 w 975"/>
                <a:gd name="T55" fmla="*/ 0 h 324"/>
                <a:gd name="T56" fmla="*/ 0 w 975"/>
                <a:gd name="T57" fmla="*/ 0 h 324"/>
                <a:gd name="T58" fmla="*/ 0 w 975"/>
                <a:gd name="T59" fmla="*/ 0 h 324"/>
                <a:gd name="T60" fmla="*/ 0 w 975"/>
                <a:gd name="T61" fmla="*/ 0 h 324"/>
                <a:gd name="T62" fmla="*/ 0 w 975"/>
                <a:gd name="T63" fmla="*/ 0 h 324"/>
                <a:gd name="T64" fmla="*/ 0 w 975"/>
                <a:gd name="T65" fmla="*/ 0 h 324"/>
                <a:gd name="T66" fmla="*/ 0 w 975"/>
                <a:gd name="T67" fmla="*/ 0 h 324"/>
                <a:gd name="T68" fmla="*/ 0 w 975"/>
                <a:gd name="T69" fmla="*/ 0 h 324"/>
                <a:gd name="T70" fmla="*/ 0 w 975"/>
                <a:gd name="T71" fmla="*/ 0 h 324"/>
                <a:gd name="T72" fmla="*/ 0 w 975"/>
                <a:gd name="T73" fmla="*/ 0 h 324"/>
                <a:gd name="T74" fmla="*/ 0 w 975"/>
                <a:gd name="T75" fmla="*/ 0 h 324"/>
                <a:gd name="T76" fmla="*/ 0 w 975"/>
                <a:gd name="T77" fmla="*/ 0 h 324"/>
                <a:gd name="T78" fmla="*/ 0 w 975"/>
                <a:gd name="T79" fmla="*/ 0 h 3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75"/>
                <a:gd name="T121" fmla="*/ 0 h 324"/>
                <a:gd name="T122" fmla="*/ 975 w 975"/>
                <a:gd name="T123" fmla="*/ 324 h 3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75" h="324">
                  <a:moveTo>
                    <a:pt x="479" y="0"/>
                  </a:moveTo>
                  <a:lnTo>
                    <a:pt x="534" y="7"/>
                  </a:lnTo>
                  <a:lnTo>
                    <a:pt x="583" y="15"/>
                  </a:lnTo>
                  <a:lnTo>
                    <a:pt x="626" y="25"/>
                  </a:lnTo>
                  <a:lnTo>
                    <a:pt x="665" y="35"/>
                  </a:lnTo>
                  <a:lnTo>
                    <a:pt x="699" y="47"/>
                  </a:lnTo>
                  <a:lnTo>
                    <a:pt x="728" y="60"/>
                  </a:lnTo>
                  <a:lnTo>
                    <a:pt x="752" y="73"/>
                  </a:lnTo>
                  <a:lnTo>
                    <a:pt x="773" y="86"/>
                  </a:lnTo>
                  <a:lnTo>
                    <a:pt x="792" y="99"/>
                  </a:lnTo>
                  <a:lnTo>
                    <a:pt x="805" y="112"/>
                  </a:lnTo>
                  <a:lnTo>
                    <a:pt x="816" y="122"/>
                  </a:lnTo>
                  <a:lnTo>
                    <a:pt x="824" y="133"/>
                  </a:lnTo>
                  <a:lnTo>
                    <a:pt x="831" y="141"/>
                  </a:lnTo>
                  <a:lnTo>
                    <a:pt x="834" y="147"/>
                  </a:lnTo>
                  <a:lnTo>
                    <a:pt x="837" y="151"/>
                  </a:lnTo>
                  <a:lnTo>
                    <a:pt x="837" y="152"/>
                  </a:lnTo>
                  <a:lnTo>
                    <a:pt x="840" y="158"/>
                  </a:lnTo>
                  <a:lnTo>
                    <a:pt x="844" y="163"/>
                  </a:lnTo>
                  <a:lnTo>
                    <a:pt x="849" y="167"/>
                  </a:lnTo>
                  <a:lnTo>
                    <a:pt x="855" y="168"/>
                  </a:lnTo>
                  <a:lnTo>
                    <a:pt x="885" y="178"/>
                  </a:lnTo>
                  <a:lnTo>
                    <a:pt x="910" y="191"/>
                  </a:lnTo>
                  <a:lnTo>
                    <a:pt x="929" y="208"/>
                  </a:lnTo>
                  <a:lnTo>
                    <a:pt x="945" y="227"/>
                  </a:lnTo>
                  <a:lnTo>
                    <a:pt x="957" y="246"/>
                  </a:lnTo>
                  <a:lnTo>
                    <a:pt x="966" y="264"/>
                  </a:lnTo>
                  <a:lnTo>
                    <a:pt x="971" y="281"/>
                  </a:lnTo>
                  <a:lnTo>
                    <a:pt x="975" y="297"/>
                  </a:lnTo>
                  <a:lnTo>
                    <a:pt x="956" y="301"/>
                  </a:lnTo>
                  <a:lnTo>
                    <a:pt x="931" y="305"/>
                  </a:lnTo>
                  <a:lnTo>
                    <a:pt x="900" y="308"/>
                  </a:lnTo>
                  <a:lnTo>
                    <a:pt x="863" y="312"/>
                  </a:lnTo>
                  <a:lnTo>
                    <a:pt x="821" y="316"/>
                  </a:lnTo>
                  <a:lnTo>
                    <a:pt x="776" y="320"/>
                  </a:lnTo>
                  <a:lnTo>
                    <a:pt x="726" y="323"/>
                  </a:lnTo>
                  <a:lnTo>
                    <a:pt x="672" y="324"/>
                  </a:lnTo>
                  <a:lnTo>
                    <a:pt x="615" y="324"/>
                  </a:lnTo>
                  <a:lnTo>
                    <a:pt x="553" y="323"/>
                  </a:lnTo>
                  <a:lnTo>
                    <a:pt x="491" y="319"/>
                  </a:lnTo>
                  <a:lnTo>
                    <a:pt x="425" y="314"/>
                  </a:lnTo>
                  <a:lnTo>
                    <a:pt x="356" y="306"/>
                  </a:lnTo>
                  <a:lnTo>
                    <a:pt x="285" y="294"/>
                  </a:lnTo>
                  <a:lnTo>
                    <a:pt x="214" y="280"/>
                  </a:lnTo>
                  <a:lnTo>
                    <a:pt x="141" y="263"/>
                  </a:lnTo>
                  <a:lnTo>
                    <a:pt x="140" y="263"/>
                  </a:lnTo>
                  <a:lnTo>
                    <a:pt x="140" y="262"/>
                  </a:lnTo>
                  <a:lnTo>
                    <a:pt x="138" y="262"/>
                  </a:lnTo>
                  <a:lnTo>
                    <a:pt x="137" y="262"/>
                  </a:lnTo>
                  <a:lnTo>
                    <a:pt x="134" y="262"/>
                  </a:lnTo>
                  <a:lnTo>
                    <a:pt x="128" y="260"/>
                  </a:lnTo>
                  <a:lnTo>
                    <a:pt x="119" y="259"/>
                  </a:lnTo>
                  <a:lnTo>
                    <a:pt x="107" y="258"/>
                  </a:lnTo>
                  <a:lnTo>
                    <a:pt x="97" y="256"/>
                  </a:lnTo>
                  <a:lnTo>
                    <a:pt x="86" y="255"/>
                  </a:lnTo>
                  <a:lnTo>
                    <a:pt x="78" y="255"/>
                  </a:lnTo>
                  <a:lnTo>
                    <a:pt x="74" y="254"/>
                  </a:lnTo>
                  <a:lnTo>
                    <a:pt x="71" y="253"/>
                  </a:lnTo>
                  <a:lnTo>
                    <a:pt x="65" y="251"/>
                  </a:lnTo>
                  <a:lnTo>
                    <a:pt x="56" y="247"/>
                  </a:lnTo>
                  <a:lnTo>
                    <a:pt x="46" y="245"/>
                  </a:lnTo>
                  <a:lnTo>
                    <a:pt x="34" y="241"/>
                  </a:lnTo>
                  <a:lnTo>
                    <a:pt x="22" y="237"/>
                  </a:lnTo>
                  <a:lnTo>
                    <a:pt x="11" y="233"/>
                  </a:lnTo>
                  <a:lnTo>
                    <a:pt x="0" y="229"/>
                  </a:lnTo>
                  <a:lnTo>
                    <a:pt x="13" y="186"/>
                  </a:lnTo>
                  <a:lnTo>
                    <a:pt x="34" y="148"/>
                  </a:lnTo>
                  <a:lnTo>
                    <a:pt x="61" y="116"/>
                  </a:lnTo>
                  <a:lnTo>
                    <a:pt x="95" y="89"/>
                  </a:lnTo>
                  <a:lnTo>
                    <a:pt x="132" y="67"/>
                  </a:lnTo>
                  <a:lnTo>
                    <a:pt x="172" y="47"/>
                  </a:lnTo>
                  <a:lnTo>
                    <a:pt x="214" y="33"/>
                  </a:lnTo>
                  <a:lnTo>
                    <a:pt x="255" y="21"/>
                  </a:lnTo>
                  <a:lnTo>
                    <a:pt x="298" y="13"/>
                  </a:lnTo>
                  <a:lnTo>
                    <a:pt x="339" y="7"/>
                  </a:lnTo>
                  <a:lnTo>
                    <a:pt x="375" y="3"/>
                  </a:lnTo>
                  <a:lnTo>
                    <a:pt x="409" y="1"/>
                  </a:lnTo>
                  <a:lnTo>
                    <a:pt x="438" y="0"/>
                  </a:lnTo>
                  <a:lnTo>
                    <a:pt x="460" y="0"/>
                  </a:lnTo>
                  <a:lnTo>
                    <a:pt x="474" y="0"/>
                  </a:lnTo>
                  <a:lnTo>
                    <a:pt x="479"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65" name="Freeform 1215">
              <a:extLst>
                <a:ext uri="{FF2B5EF4-FFF2-40B4-BE49-F238E27FC236}">
                  <a16:creationId xmlns:a16="http://schemas.microsoft.com/office/drawing/2014/main" id="{8B3C1A4A-D2F0-4C4A-AD72-D3C33910A16C}"/>
                </a:ext>
              </a:extLst>
            </p:cNvPr>
            <p:cNvSpPr>
              <a:spLocks/>
            </p:cNvSpPr>
            <p:nvPr/>
          </p:nvSpPr>
          <p:spPr bwMode="auto">
            <a:xfrm>
              <a:off x="494" y="2536"/>
              <a:ext cx="149" cy="32"/>
            </a:xfrm>
            <a:custGeom>
              <a:avLst/>
              <a:gdLst>
                <a:gd name="T0" fmla="*/ 0 w 653"/>
                <a:gd name="T1" fmla="*/ 0 h 143"/>
                <a:gd name="T2" fmla="*/ 0 w 653"/>
                <a:gd name="T3" fmla="*/ 0 h 143"/>
                <a:gd name="T4" fmla="*/ 0 w 653"/>
                <a:gd name="T5" fmla="*/ 0 h 143"/>
                <a:gd name="T6" fmla="*/ 0 w 653"/>
                <a:gd name="T7" fmla="*/ 0 h 143"/>
                <a:gd name="T8" fmla="*/ 0 w 653"/>
                <a:gd name="T9" fmla="*/ 0 h 143"/>
                <a:gd name="T10" fmla="*/ 0 w 653"/>
                <a:gd name="T11" fmla="*/ 0 h 143"/>
                <a:gd name="T12" fmla="*/ 0 w 653"/>
                <a:gd name="T13" fmla="*/ 0 h 143"/>
                <a:gd name="T14" fmla="*/ 0 w 653"/>
                <a:gd name="T15" fmla="*/ 0 h 143"/>
                <a:gd name="T16" fmla="*/ 0 w 653"/>
                <a:gd name="T17" fmla="*/ 0 h 143"/>
                <a:gd name="T18" fmla="*/ 0 w 653"/>
                <a:gd name="T19" fmla="*/ 0 h 143"/>
                <a:gd name="T20" fmla="*/ 0 w 653"/>
                <a:gd name="T21" fmla="*/ 0 h 143"/>
                <a:gd name="T22" fmla="*/ 0 w 653"/>
                <a:gd name="T23" fmla="*/ 0 h 143"/>
                <a:gd name="T24" fmla="*/ 0 w 653"/>
                <a:gd name="T25" fmla="*/ 0 h 143"/>
                <a:gd name="T26" fmla="*/ 0 w 653"/>
                <a:gd name="T27" fmla="*/ 0 h 143"/>
                <a:gd name="T28" fmla="*/ 0 w 653"/>
                <a:gd name="T29" fmla="*/ 0 h 143"/>
                <a:gd name="T30" fmla="*/ 0 w 653"/>
                <a:gd name="T31" fmla="*/ 0 h 143"/>
                <a:gd name="T32" fmla="*/ 0 w 653"/>
                <a:gd name="T33" fmla="*/ 0 h 143"/>
                <a:gd name="T34" fmla="*/ 0 w 653"/>
                <a:gd name="T35" fmla="*/ 0 h 143"/>
                <a:gd name="T36" fmla="*/ 0 w 653"/>
                <a:gd name="T37" fmla="*/ 0 h 143"/>
                <a:gd name="T38" fmla="*/ 0 w 653"/>
                <a:gd name="T39" fmla="*/ 0 h 143"/>
                <a:gd name="T40" fmla="*/ 0 w 653"/>
                <a:gd name="T41" fmla="*/ 0 h 143"/>
                <a:gd name="T42" fmla="*/ 0 w 653"/>
                <a:gd name="T43" fmla="*/ 0 h 143"/>
                <a:gd name="T44" fmla="*/ 0 w 653"/>
                <a:gd name="T45" fmla="*/ 0 h 143"/>
                <a:gd name="T46" fmla="*/ 0 w 653"/>
                <a:gd name="T47" fmla="*/ 0 h 143"/>
                <a:gd name="T48" fmla="*/ 0 w 653"/>
                <a:gd name="T49" fmla="*/ 0 h 143"/>
                <a:gd name="T50" fmla="*/ 0 w 653"/>
                <a:gd name="T51" fmla="*/ 0 h 143"/>
                <a:gd name="T52" fmla="*/ 0 w 653"/>
                <a:gd name="T53" fmla="*/ 0 h 143"/>
                <a:gd name="T54" fmla="*/ 0 w 653"/>
                <a:gd name="T55" fmla="*/ 0 h 143"/>
                <a:gd name="T56" fmla="*/ 0 w 653"/>
                <a:gd name="T57" fmla="*/ 0 h 143"/>
                <a:gd name="T58" fmla="*/ 0 w 653"/>
                <a:gd name="T59" fmla="*/ 0 h 143"/>
                <a:gd name="T60" fmla="*/ 0 w 653"/>
                <a:gd name="T61" fmla="*/ 0 h 143"/>
                <a:gd name="T62" fmla="*/ 0 w 653"/>
                <a:gd name="T63" fmla="*/ 0 h 143"/>
                <a:gd name="T64" fmla="*/ 0 w 653"/>
                <a:gd name="T65" fmla="*/ 0 h 143"/>
                <a:gd name="T66" fmla="*/ 0 w 653"/>
                <a:gd name="T67" fmla="*/ 0 h 143"/>
                <a:gd name="T68" fmla="*/ 0 w 653"/>
                <a:gd name="T69" fmla="*/ 0 h 143"/>
                <a:gd name="T70" fmla="*/ 0 w 653"/>
                <a:gd name="T71" fmla="*/ 0 h 143"/>
                <a:gd name="T72" fmla="*/ 0 w 653"/>
                <a:gd name="T73" fmla="*/ 0 h 143"/>
                <a:gd name="T74" fmla="*/ 0 w 653"/>
                <a:gd name="T75" fmla="*/ 0 h 143"/>
                <a:gd name="T76" fmla="*/ 0 w 653"/>
                <a:gd name="T77" fmla="*/ 0 h 143"/>
                <a:gd name="T78" fmla="*/ 0 w 653"/>
                <a:gd name="T79" fmla="*/ 0 h 143"/>
                <a:gd name="T80" fmla="*/ 0 w 653"/>
                <a:gd name="T81" fmla="*/ 0 h 143"/>
                <a:gd name="T82" fmla="*/ 0 w 653"/>
                <a:gd name="T83" fmla="*/ 0 h 143"/>
                <a:gd name="T84" fmla="*/ 0 w 653"/>
                <a:gd name="T85" fmla="*/ 0 h 143"/>
                <a:gd name="T86" fmla="*/ 0 w 653"/>
                <a:gd name="T87" fmla="*/ 0 h 143"/>
                <a:gd name="T88" fmla="*/ 0 w 653"/>
                <a:gd name="T89" fmla="*/ 0 h 143"/>
                <a:gd name="T90" fmla="*/ 0 w 653"/>
                <a:gd name="T91" fmla="*/ 0 h 143"/>
                <a:gd name="T92" fmla="*/ 0 w 653"/>
                <a:gd name="T93" fmla="*/ 0 h 143"/>
                <a:gd name="T94" fmla="*/ 0 w 653"/>
                <a:gd name="T95" fmla="*/ 0 h 143"/>
                <a:gd name="T96" fmla="*/ 0 w 653"/>
                <a:gd name="T97" fmla="*/ 0 h 14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53"/>
                <a:gd name="T148" fmla="*/ 0 h 143"/>
                <a:gd name="T149" fmla="*/ 653 w 653"/>
                <a:gd name="T150" fmla="*/ 143 h 14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53" h="143">
                  <a:moveTo>
                    <a:pt x="11" y="100"/>
                  </a:moveTo>
                  <a:lnTo>
                    <a:pt x="4" y="107"/>
                  </a:lnTo>
                  <a:lnTo>
                    <a:pt x="0" y="115"/>
                  </a:lnTo>
                  <a:lnTo>
                    <a:pt x="0" y="124"/>
                  </a:lnTo>
                  <a:lnTo>
                    <a:pt x="4" y="133"/>
                  </a:lnTo>
                  <a:lnTo>
                    <a:pt x="10" y="139"/>
                  </a:lnTo>
                  <a:lnTo>
                    <a:pt x="18" y="143"/>
                  </a:lnTo>
                  <a:lnTo>
                    <a:pt x="27" y="143"/>
                  </a:lnTo>
                  <a:lnTo>
                    <a:pt x="36" y="141"/>
                  </a:lnTo>
                  <a:lnTo>
                    <a:pt x="78" y="117"/>
                  </a:lnTo>
                  <a:lnTo>
                    <a:pt x="122" y="99"/>
                  </a:lnTo>
                  <a:lnTo>
                    <a:pt x="168" y="83"/>
                  </a:lnTo>
                  <a:lnTo>
                    <a:pt x="216" y="72"/>
                  </a:lnTo>
                  <a:lnTo>
                    <a:pt x="265" y="62"/>
                  </a:lnTo>
                  <a:lnTo>
                    <a:pt x="313" y="56"/>
                  </a:lnTo>
                  <a:lnTo>
                    <a:pt x="361" y="51"/>
                  </a:lnTo>
                  <a:lnTo>
                    <a:pt x="408" y="48"/>
                  </a:lnTo>
                  <a:lnTo>
                    <a:pt x="453" y="48"/>
                  </a:lnTo>
                  <a:lnTo>
                    <a:pt x="493" y="48"/>
                  </a:lnTo>
                  <a:lnTo>
                    <a:pt x="529" y="49"/>
                  </a:lnTo>
                  <a:lnTo>
                    <a:pt x="562" y="51"/>
                  </a:lnTo>
                  <a:lnTo>
                    <a:pt x="588" y="53"/>
                  </a:lnTo>
                  <a:lnTo>
                    <a:pt x="607" y="55"/>
                  </a:lnTo>
                  <a:lnTo>
                    <a:pt x="620" y="56"/>
                  </a:lnTo>
                  <a:lnTo>
                    <a:pt x="626" y="57"/>
                  </a:lnTo>
                  <a:lnTo>
                    <a:pt x="635" y="56"/>
                  </a:lnTo>
                  <a:lnTo>
                    <a:pt x="644" y="52"/>
                  </a:lnTo>
                  <a:lnTo>
                    <a:pt x="649" y="46"/>
                  </a:lnTo>
                  <a:lnTo>
                    <a:pt x="653" y="36"/>
                  </a:lnTo>
                  <a:lnTo>
                    <a:pt x="652" y="27"/>
                  </a:lnTo>
                  <a:lnTo>
                    <a:pt x="648" y="18"/>
                  </a:lnTo>
                  <a:lnTo>
                    <a:pt x="641" y="13"/>
                  </a:lnTo>
                  <a:lnTo>
                    <a:pt x="632" y="9"/>
                  </a:lnTo>
                  <a:lnTo>
                    <a:pt x="626" y="8"/>
                  </a:lnTo>
                  <a:lnTo>
                    <a:pt x="610" y="7"/>
                  </a:lnTo>
                  <a:lnTo>
                    <a:pt x="588" y="5"/>
                  </a:lnTo>
                  <a:lnTo>
                    <a:pt x="561" y="3"/>
                  </a:lnTo>
                  <a:lnTo>
                    <a:pt x="527" y="1"/>
                  </a:lnTo>
                  <a:lnTo>
                    <a:pt x="488" y="0"/>
                  </a:lnTo>
                  <a:lnTo>
                    <a:pt x="446" y="0"/>
                  </a:lnTo>
                  <a:lnTo>
                    <a:pt x="400" y="1"/>
                  </a:lnTo>
                  <a:lnTo>
                    <a:pt x="352" y="4"/>
                  </a:lnTo>
                  <a:lnTo>
                    <a:pt x="302" y="9"/>
                  </a:lnTo>
                  <a:lnTo>
                    <a:pt x="251" y="16"/>
                  </a:lnTo>
                  <a:lnTo>
                    <a:pt x="200" y="26"/>
                  </a:lnTo>
                  <a:lnTo>
                    <a:pt x="151" y="39"/>
                  </a:lnTo>
                  <a:lnTo>
                    <a:pt x="101" y="56"/>
                  </a:lnTo>
                  <a:lnTo>
                    <a:pt x="56" y="75"/>
                  </a:lnTo>
                  <a:lnTo>
                    <a:pt x="1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66" name="Freeform 1216">
              <a:extLst>
                <a:ext uri="{FF2B5EF4-FFF2-40B4-BE49-F238E27FC236}">
                  <a16:creationId xmlns:a16="http://schemas.microsoft.com/office/drawing/2014/main" id="{A27E7E83-56CE-426B-A9B6-0204B5BB75D2}"/>
                </a:ext>
              </a:extLst>
            </p:cNvPr>
            <p:cNvSpPr>
              <a:spLocks/>
            </p:cNvSpPr>
            <p:nvPr/>
          </p:nvSpPr>
          <p:spPr bwMode="auto">
            <a:xfrm>
              <a:off x="520" y="2500"/>
              <a:ext cx="68" cy="45"/>
            </a:xfrm>
            <a:custGeom>
              <a:avLst/>
              <a:gdLst>
                <a:gd name="T0" fmla="*/ 0 w 297"/>
                <a:gd name="T1" fmla="*/ 0 h 198"/>
                <a:gd name="T2" fmla="*/ 0 w 297"/>
                <a:gd name="T3" fmla="*/ 0 h 198"/>
                <a:gd name="T4" fmla="*/ 0 w 297"/>
                <a:gd name="T5" fmla="*/ 0 h 198"/>
                <a:gd name="T6" fmla="*/ 0 w 297"/>
                <a:gd name="T7" fmla="*/ 0 h 198"/>
                <a:gd name="T8" fmla="*/ 0 w 297"/>
                <a:gd name="T9" fmla="*/ 0 h 198"/>
                <a:gd name="T10" fmla="*/ 0 w 297"/>
                <a:gd name="T11" fmla="*/ 0 h 198"/>
                <a:gd name="T12" fmla="*/ 0 w 297"/>
                <a:gd name="T13" fmla="*/ 0 h 198"/>
                <a:gd name="T14" fmla="*/ 0 w 297"/>
                <a:gd name="T15" fmla="*/ 0 h 198"/>
                <a:gd name="T16" fmla="*/ 0 w 297"/>
                <a:gd name="T17" fmla="*/ 0 h 198"/>
                <a:gd name="T18" fmla="*/ 0 w 297"/>
                <a:gd name="T19" fmla="*/ 0 h 198"/>
                <a:gd name="T20" fmla="*/ 0 w 297"/>
                <a:gd name="T21" fmla="*/ 0 h 198"/>
                <a:gd name="T22" fmla="*/ 0 w 297"/>
                <a:gd name="T23" fmla="*/ 0 h 198"/>
                <a:gd name="T24" fmla="*/ 0 w 297"/>
                <a:gd name="T25" fmla="*/ 0 h 198"/>
                <a:gd name="T26" fmla="*/ 0 w 297"/>
                <a:gd name="T27" fmla="*/ 0 h 198"/>
                <a:gd name="T28" fmla="*/ 0 w 297"/>
                <a:gd name="T29" fmla="*/ 0 h 198"/>
                <a:gd name="T30" fmla="*/ 0 w 297"/>
                <a:gd name="T31" fmla="*/ 0 h 198"/>
                <a:gd name="T32" fmla="*/ 0 w 297"/>
                <a:gd name="T33" fmla="*/ 0 h 198"/>
                <a:gd name="T34" fmla="*/ 0 w 297"/>
                <a:gd name="T35" fmla="*/ 0 h 198"/>
                <a:gd name="T36" fmla="*/ 0 w 297"/>
                <a:gd name="T37" fmla="*/ 0 h 198"/>
                <a:gd name="T38" fmla="*/ 0 w 297"/>
                <a:gd name="T39" fmla="*/ 0 h 198"/>
                <a:gd name="T40" fmla="*/ 0 w 297"/>
                <a:gd name="T41" fmla="*/ 0 h 198"/>
                <a:gd name="T42" fmla="*/ 0 w 297"/>
                <a:gd name="T43" fmla="*/ 0 h 198"/>
                <a:gd name="T44" fmla="*/ 0 w 297"/>
                <a:gd name="T45" fmla="*/ 0 h 198"/>
                <a:gd name="T46" fmla="*/ 0 w 297"/>
                <a:gd name="T47" fmla="*/ 0 h 198"/>
                <a:gd name="T48" fmla="*/ 0 w 297"/>
                <a:gd name="T49" fmla="*/ 0 h 198"/>
                <a:gd name="T50" fmla="*/ 0 w 297"/>
                <a:gd name="T51" fmla="*/ 0 h 198"/>
                <a:gd name="T52" fmla="*/ 0 w 297"/>
                <a:gd name="T53" fmla="*/ 0 h 198"/>
                <a:gd name="T54" fmla="*/ 0 w 297"/>
                <a:gd name="T55" fmla="*/ 0 h 198"/>
                <a:gd name="T56" fmla="*/ 0 w 297"/>
                <a:gd name="T57" fmla="*/ 0 h 198"/>
                <a:gd name="T58" fmla="*/ 0 w 297"/>
                <a:gd name="T59" fmla="*/ 0 h 198"/>
                <a:gd name="T60" fmla="*/ 0 w 297"/>
                <a:gd name="T61" fmla="*/ 0 h 198"/>
                <a:gd name="T62" fmla="*/ 0 w 297"/>
                <a:gd name="T63" fmla="*/ 0 h 198"/>
                <a:gd name="T64" fmla="*/ 0 w 297"/>
                <a:gd name="T65" fmla="*/ 0 h 198"/>
                <a:gd name="T66" fmla="*/ 0 w 297"/>
                <a:gd name="T67" fmla="*/ 0 h 198"/>
                <a:gd name="T68" fmla="*/ 0 w 297"/>
                <a:gd name="T69" fmla="*/ 0 h 198"/>
                <a:gd name="T70" fmla="*/ 0 w 297"/>
                <a:gd name="T71" fmla="*/ 0 h 198"/>
                <a:gd name="T72" fmla="*/ 0 w 297"/>
                <a:gd name="T73" fmla="*/ 0 h 198"/>
                <a:gd name="T74" fmla="*/ 0 w 297"/>
                <a:gd name="T75" fmla="*/ 0 h 198"/>
                <a:gd name="T76" fmla="*/ 0 w 297"/>
                <a:gd name="T77" fmla="*/ 0 h 198"/>
                <a:gd name="T78" fmla="*/ 0 w 297"/>
                <a:gd name="T79" fmla="*/ 0 h 198"/>
                <a:gd name="T80" fmla="*/ 0 w 297"/>
                <a:gd name="T81" fmla="*/ 0 h 198"/>
                <a:gd name="T82" fmla="*/ 0 w 297"/>
                <a:gd name="T83" fmla="*/ 0 h 198"/>
                <a:gd name="T84" fmla="*/ 0 w 297"/>
                <a:gd name="T85" fmla="*/ 0 h 198"/>
                <a:gd name="T86" fmla="*/ 0 w 297"/>
                <a:gd name="T87" fmla="*/ 0 h 198"/>
                <a:gd name="T88" fmla="*/ 0 w 297"/>
                <a:gd name="T89" fmla="*/ 0 h 198"/>
                <a:gd name="T90" fmla="*/ 0 w 297"/>
                <a:gd name="T91" fmla="*/ 0 h 198"/>
                <a:gd name="T92" fmla="*/ 0 w 297"/>
                <a:gd name="T93" fmla="*/ 0 h 198"/>
                <a:gd name="T94" fmla="*/ 0 w 297"/>
                <a:gd name="T95" fmla="*/ 0 h 198"/>
                <a:gd name="T96" fmla="*/ 0 w 297"/>
                <a:gd name="T97" fmla="*/ 0 h 19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97"/>
                <a:gd name="T148" fmla="*/ 0 h 198"/>
                <a:gd name="T149" fmla="*/ 297 w 297"/>
                <a:gd name="T150" fmla="*/ 198 h 19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97" h="198">
                  <a:moveTo>
                    <a:pt x="0" y="22"/>
                  </a:moveTo>
                  <a:lnTo>
                    <a:pt x="2" y="31"/>
                  </a:lnTo>
                  <a:lnTo>
                    <a:pt x="6" y="39"/>
                  </a:lnTo>
                  <a:lnTo>
                    <a:pt x="13" y="46"/>
                  </a:lnTo>
                  <a:lnTo>
                    <a:pt x="23" y="48"/>
                  </a:lnTo>
                  <a:lnTo>
                    <a:pt x="54" y="51"/>
                  </a:lnTo>
                  <a:lnTo>
                    <a:pt x="82" y="56"/>
                  </a:lnTo>
                  <a:lnTo>
                    <a:pt x="108" y="64"/>
                  </a:lnTo>
                  <a:lnTo>
                    <a:pt x="132" y="73"/>
                  </a:lnTo>
                  <a:lnTo>
                    <a:pt x="153" y="82"/>
                  </a:lnTo>
                  <a:lnTo>
                    <a:pt x="172" y="94"/>
                  </a:lnTo>
                  <a:lnTo>
                    <a:pt x="188" y="106"/>
                  </a:lnTo>
                  <a:lnTo>
                    <a:pt x="202" y="117"/>
                  </a:lnTo>
                  <a:lnTo>
                    <a:pt x="214" y="129"/>
                  </a:lnTo>
                  <a:lnTo>
                    <a:pt x="224" y="141"/>
                  </a:lnTo>
                  <a:lnTo>
                    <a:pt x="232" y="152"/>
                  </a:lnTo>
                  <a:lnTo>
                    <a:pt x="239" y="162"/>
                  </a:lnTo>
                  <a:lnTo>
                    <a:pt x="244" y="171"/>
                  </a:lnTo>
                  <a:lnTo>
                    <a:pt x="246" y="177"/>
                  </a:lnTo>
                  <a:lnTo>
                    <a:pt x="249" y="181"/>
                  </a:lnTo>
                  <a:lnTo>
                    <a:pt x="250" y="184"/>
                  </a:lnTo>
                  <a:lnTo>
                    <a:pt x="256" y="191"/>
                  </a:lnTo>
                  <a:lnTo>
                    <a:pt x="263" y="197"/>
                  </a:lnTo>
                  <a:lnTo>
                    <a:pt x="272" y="198"/>
                  </a:lnTo>
                  <a:lnTo>
                    <a:pt x="282" y="197"/>
                  </a:lnTo>
                  <a:lnTo>
                    <a:pt x="289" y="191"/>
                  </a:lnTo>
                  <a:lnTo>
                    <a:pt x="295" y="185"/>
                  </a:lnTo>
                  <a:lnTo>
                    <a:pt x="297" y="176"/>
                  </a:lnTo>
                  <a:lnTo>
                    <a:pt x="296" y="167"/>
                  </a:lnTo>
                  <a:lnTo>
                    <a:pt x="295" y="164"/>
                  </a:lnTo>
                  <a:lnTo>
                    <a:pt x="292" y="158"/>
                  </a:lnTo>
                  <a:lnTo>
                    <a:pt x="288" y="150"/>
                  </a:lnTo>
                  <a:lnTo>
                    <a:pt x="282" y="139"/>
                  </a:lnTo>
                  <a:lnTo>
                    <a:pt x="274" y="128"/>
                  </a:lnTo>
                  <a:lnTo>
                    <a:pt x="265" y="115"/>
                  </a:lnTo>
                  <a:lnTo>
                    <a:pt x="253" y="100"/>
                  </a:lnTo>
                  <a:lnTo>
                    <a:pt x="239" y="85"/>
                  </a:lnTo>
                  <a:lnTo>
                    <a:pt x="222" y="71"/>
                  </a:lnTo>
                  <a:lnTo>
                    <a:pt x="202" y="56"/>
                  </a:lnTo>
                  <a:lnTo>
                    <a:pt x="180" y="43"/>
                  </a:lnTo>
                  <a:lnTo>
                    <a:pt x="155" y="30"/>
                  </a:lnTo>
                  <a:lnTo>
                    <a:pt x="128" y="20"/>
                  </a:lnTo>
                  <a:lnTo>
                    <a:pt x="97" y="11"/>
                  </a:lnTo>
                  <a:lnTo>
                    <a:pt x="63" y="4"/>
                  </a:lnTo>
                  <a:lnTo>
                    <a:pt x="25" y="0"/>
                  </a:lnTo>
                  <a:lnTo>
                    <a:pt x="16" y="2"/>
                  </a:lnTo>
                  <a:lnTo>
                    <a:pt x="8" y="5"/>
                  </a:lnTo>
                  <a:lnTo>
                    <a:pt x="3" y="13"/>
                  </a:lnTo>
                  <a:lnTo>
                    <a:pt x="0"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67" name="Freeform 1217">
              <a:extLst>
                <a:ext uri="{FF2B5EF4-FFF2-40B4-BE49-F238E27FC236}">
                  <a16:creationId xmlns:a16="http://schemas.microsoft.com/office/drawing/2014/main" id="{6FD21291-A031-4E3C-9F3F-55F12D82BB47}"/>
                </a:ext>
              </a:extLst>
            </p:cNvPr>
            <p:cNvSpPr>
              <a:spLocks/>
            </p:cNvSpPr>
            <p:nvPr/>
          </p:nvSpPr>
          <p:spPr bwMode="auto">
            <a:xfrm>
              <a:off x="604" y="2552"/>
              <a:ext cx="20" cy="40"/>
            </a:xfrm>
            <a:custGeom>
              <a:avLst/>
              <a:gdLst>
                <a:gd name="T0" fmla="*/ 0 w 90"/>
                <a:gd name="T1" fmla="*/ 0 h 173"/>
                <a:gd name="T2" fmla="*/ 0 w 90"/>
                <a:gd name="T3" fmla="*/ 0 h 173"/>
                <a:gd name="T4" fmla="*/ 0 w 90"/>
                <a:gd name="T5" fmla="*/ 0 h 173"/>
                <a:gd name="T6" fmla="*/ 0 w 90"/>
                <a:gd name="T7" fmla="*/ 0 h 173"/>
                <a:gd name="T8" fmla="*/ 0 w 90"/>
                <a:gd name="T9" fmla="*/ 0 h 173"/>
                <a:gd name="T10" fmla="*/ 0 w 90"/>
                <a:gd name="T11" fmla="*/ 0 h 173"/>
                <a:gd name="T12" fmla="*/ 0 w 90"/>
                <a:gd name="T13" fmla="*/ 0 h 173"/>
                <a:gd name="T14" fmla="*/ 0 w 90"/>
                <a:gd name="T15" fmla="*/ 0 h 173"/>
                <a:gd name="T16" fmla="*/ 0 w 90"/>
                <a:gd name="T17" fmla="*/ 0 h 173"/>
                <a:gd name="T18" fmla="*/ 0 w 90"/>
                <a:gd name="T19" fmla="*/ 0 h 173"/>
                <a:gd name="T20" fmla="*/ 0 w 90"/>
                <a:gd name="T21" fmla="*/ 0 h 173"/>
                <a:gd name="T22" fmla="*/ 0 w 90"/>
                <a:gd name="T23" fmla="*/ 0 h 173"/>
                <a:gd name="T24" fmla="*/ 0 w 90"/>
                <a:gd name="T25" fmla="*/ 0 h 173"/>
                <a:gd name="T26" fmla="*/ 0 w 90"/>
                <a:gd name="T27" fmla="*/ 0 h 173"/>
                <a:gd name="T28" fmla="*/ 0 w 90"/>
                <a:gd name="T29" fmla="*/ 0 h 173"/>
                <a:gd name="T30" fmla="*/ 0 w 90"/>
                <a:gd name="T31" fmla="*/ 0 h 173"/>
                <a:gd name="T32" fmla="*/ 0 w 90"/>
                <a:gd name="T33" fmla="*/ 0 h 173"/>
                <a:gd name="T34" fmla="*/ 0 w 90"/>
                <a:gd name="T35" fmla="*/ 0 h 173"/>
                <a:gd name="T36" fmla="*/ 0 w 90"/>
                <a:gd name="T37" fmla="*/ 0 h 173"/>
                <a:gd name="T38" fmla="*/ 0 w 90"/>
                <a:gd name="T39" fmla="*/ 0 h 173"/>
                <a:gd name="T40" fmla="*/ 0 w 90"/>
                <a:gd name="T41" fmla="*/ 0 h 173"/>
                <a:gd name="T42" fmla="*/ 0 w 90"/>
                <a:gd name="T43" fmla="*/ 0 h 173"/>
                <a:gd name="T44" fmla="*/ 0 w 90"/>
                <a:gd name="T45" fmla="*/ 0 h 173"/>
                <a:gd name="T46" fmla="*/ 0 w 90"/>
                <a:gd name="T47" fmla="*/ 0 h 173"/>
                <a:gd name="T48" fmla="*/ 0 w 90"/>
                <a:gd name="T49" fmla="*/ 0 h 173"/>
                <a:gd name="T50" fmla="*/ 0 w 90"/>
                <a:gd name="T51" fmla="*/ 0 h 173"/>
                <a:gd name="T52" fmla="*/ 0 w 90"/>
                <a:gd name="T53" fmla="*/ 0 h 173"/>
                <a:gd name="T54" fmla="*/ 0 w 90"/>
                <a:gd name="T55" fmla="*/ 0 h 173"/>
                <a:gd name="T56" fmla="*/ 0 w 90"/>
                <a:gd name="T57" fmla="*/ 0 h 173"/>
                <a:gd name="T58" fmla="*/ 0 w 90"/>
                <a:gd name="T59" fmla="*/ 0 h 173"/>
                <a:gd name="T60" fmla="*/ 0 w 90"/>
                <a:gd name="T61" fmla="*/ 0 h 173"/>
                <a:gd name="T62" fmla="*/ 0 w 90"/>
                <a:gd name="T63" fmla="*/ 0 h 173"/>
                <a:gd name="T64" fmla="*/ 0 w 90"/>
                <a:gd name="T65" fmla="*/ 0 h 1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0"/>
                <a:gd name="T100" fmla="*/ 0 h 173"/>
                <a:gd name="T101" fmla="*/ 90 w 90"/>
                <a:gd name="T102" fmla="*/ 173 h 17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0" h="173">
                  <a:moveTo>
                    <a:pt x="10" y="4"/>
                  </a:moveTo>
                  <a:lnTo>
                    <a:pt x="3" y="12"/>
                  </a:lnTo>
                  <a:lnTo>
                    <a:pt x="0" y="21"/>
                  </a:lnTo>
                  <a:lnTo>
                    <a:pt x="0" y="30"/>
                  </a:lnTo>
                  <a:lnTo>
                    <a:pt x="4" y="38"/>
                  </a:lnTo>
                  <a:lnTo>
                    <a:pt x="15" y="55"/>
                  </a:lnTo>
                  <a:lnTo>
                    <a:pt x="24" y="73"/>
                  </a:lnTo>
                  <a:lnTo>
                    <a:pt x="30" y="93"/>
                  </a:lnTo>
                  <a:lnTo>
                    <a:pt x="36" y="110"/>
                  </a:lnTo>
                  <a:lnTo>
                    <a:pt x="39" y="127"/>
                  </a:lnTo>
                  <a:lnTo>
                    <a:pt x="42" y="140"/>
                  </a:lnTo>
                  <a:lnTo>
                    <a:pt x="43" y="149"/>
                  </a:lnTo>
                  <a:lnTo>
                    <a:pt x="43" y="151"/>
                  </a:lnTo>
                  <a:lnTo>
                    <a:pt x="46" y="160"/>
                  </a:lnTo>
                  <a:lnTo>
                    <a:pt x="51" y="168"/>
                  </a:lnTo>
                  <a:lnTo>
                    <a:pt x="59" y="172"/>
                  </a:lnTo>
                  <a:lnTo>
                    <a:pt x="69" y="173"/>
                  </a:lnTo>
                  <a:lnTo>
                    <a:pt x="79" y="171"/>
                  </a:lnTo>
                  <a:lnTo>
                    <a:pt x="85" y="164"/>
                  </a:lnTo>
                  <a:lnTo>
                    <a:pt x="89" y="157"/>
                  </a:lnTo>
                  <a:lnTo>
                    <a:pt x="90" y="147"/>
                  </a:lnTo>
                  <a:lnTo>
                    <a:pt x="90" y="142"/>
                  </a:lnTo>
                  <a:lnTo>
                    <a:pt x="88" y="132"/>
                  </a:lnTo>
                  <a:lnTo>
                    <a:pt x="85" y="116"/>
                  </a:lnTo>
                  <a:lnTo>
                    <a:pt x="81" y="97"/>
                  </a:lnTo>
                  <a:lnTo>
                    <a:pt x="75" y="75"/>
                  </a:lnTo>
                  <a:lnTo>
                    <a:pt x="67" y="53"/>
                  </a:lnTo>
                  <a:lnTo>
                    <a:pt x="56" y="30"/>
                  </a:lnTo>
                  <a:lnTo>
                    <a:pt x="43" y="10"/>
                  </a:lnTo>
                  <a:lnTo>
                    <a:pt x="37" y="3"/>
                  </a:lnTo>
                  <a:lnTo>
                    <a:pt x="28" y="0"/>
                  </a:lnTo>
                  <a:lnTo>
                    <a:pt x="19" y="0"/>
                  </a:lnTo>
                  <a:lnTo>
                    <a:pt x="1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68" name="Freeform 1218">
              <a:extLst>
                <a:ext uri="{FF2B5EF4-FFF2-40B4-BE49-F238E27FC236}">
                  <a16:creationId xmlns:a16="http://schemas.microsoft.com/office/drawing/2014/main" id="{7284B41E-599C-4C2B-A59F-4433181F0CD4}"/>
                </a:ext>
              </a:extLst>
            </p:cNvPr>
            <p:cNvSpPr>
              <a:spLocks/>
            </p:cNvSpPr>
            <p:nvPr/>
          </p:nvSpPr>
          <p:spPr bwMode="auto">
            <a:xfrm>
              <a:off x="627" y="2552"/>
              <a:ext cx="18" cy="38"/>
            </a:xfrm>
            <a:custGeom>
              <a:avLst/>
              <a:gdLst>
                <a:gd name="T0" fmla="*/ 0 w 83"/>
                <a:gd name="T1" fmla="*/ 0 h 164"/>
                <a:gd name="T2" fmla="*/ 0 w 83"/>
                <a:gd name="T3" fmla="*/ 0 h 164"/>
                <a:gd name="T4" fmla="*/ 0 w 83"/>
                <a:gd name="T5" fmla="*/ 0 h 164"/>
                <a:gd name="T6" fmla="*/ 0 w 83"/>
                <a:gd name="T7" fmla="*/ 0 h 164"/>
                <a:gd name="T8" fmla="*/ 0 w 83"/>
                <a:gd name="T9" fmla="*/ 0 h 164"/>
                <a:gd name="T10" fmla="*/ 0 w 83"/>
                <a:gd name="T11" fmla="*/ 0 h 164"/>
                <a:gd name="T12" fmla="*/ 0 w 83"/>
                <a:gd name="T13" fmla="*/ 0 h 164"/>
                <a:gd name="T14" fmla="*/ 0 w 83"/>
                <a:gd name="T15" fmla="*/ 0 h 164"/>
                <a:gd name="T16" fmla="*/ 0 w 83"/>
                <a:gd name="T17" fmla="*/ 0 h 164"/>
                <a:gd name="T18" fmla="*/ 0 w 83"/>
                <a:gd name="T19" fmla="*/ 0 h 164"/>
                <a:gd name="T20" fmla="*/ 0 w 83"/>
                <a:gd name="T21" fmla="*/ 0 h 164"/>
                <a:gd name="T22" fmla="*/ 0 w 83"/>
                <a:gd name="T23" fmla="*/ 0 h 164"/>
                <a:gd name="T24" fmla="*/ 0 w 83"/>
                <a:gd name="T25" fmla="*/ 0 h 164"/>
                <a:gd name="T26" fmla="*/ 0 w 83"/>
                <a:gd name="T27" fmla="*/ 0 h 164"/>
                <a:gd name="T28" fmla="*/ 0 w 83"/>
                <a:gd name="T29" fmla="*/ 0 h 164"/>
                <a:gd name="T30" fmla="*/ 0 w 83"/>
                <a:gd name="T31" fmla="*/ 0 h 164"/>
                <a:gd name="T32" fmla="*/ 0 w 83"/>
                <a:gd name="T33" fmla="*/ 0 h 164"/>
                <a:gd name="T34" fmla="*/ 0 w 83"/>
                <a:gd name="T35" fmla="*/ 0 h 164"/>
                <a:gd name="T36" fmla="*/ 0 w 83"/>
                <a:gd name="T37" fmla="*/ 0 h 164"/>
                <a:gd name="T38" fmla="*/ 0 w 83"/>
                <a:gd name="T39" fmla="*/ 0 h 164"/>
                <a:gd name="T40" fmla="*/ 0 w 83"/>
                <a:gd name="T41" fmla="*/ 0 h 164"/>
                <a:gd name="T42" fmla="*/ 0 w 83"/>
                <a:gd name="T43" fmla="*/ 0 h 164"/>
                <a:gd name="T44" fmla="*/ 0 w 83"/>
                <a:gd name="T45" fmla="*/ 0 h 164"/>
                <a:gd name="T46" fmla="*/ 0 w 83"/>
                <a:gd name="T47" fmla="*/ 0 h 164"/>
                <a:gd name="T48" fmla="*/ 0 w 83"/>
                <a:gd name="T49" fmla="*/ 0 h 164"/>
                <a:gd name="T50" fmla="*/ 0 w 83"/>
                <a:gd name="T51" fmla="*/ 0 h 164"/>
                <a:gd name="T52" fmla="*/ 0 w 83"/>
                <a:gd name="T53" fmla="*/ 0 h 164"/>
                <a:gd name="T54" fmla="*/ 0 w 83"/>
                <a:gd name="T55" fmla="*/ 0 h 164"/>
                <a:gd name="T56" fmla="*/ 0 w 83"/>
                <a:gd name="T57" fmla="*/ 0 h 1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3"/>
                <a:gd name="T88" fmla="*/ 0 h 164"/>
                <a:gd name="T89" fmla="*/ 83 w 83"/>
                <a:gd name="T90" fmla="*/ 164 h 1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3" h="164">
                  <a:moveTo>
                    <a:pt x="9" y="4"/>
                  </a:moveTo>
                  <a:lnTo>
                    <a:pt x="2" y="10"/>
                  </a:lnTo>
                  <a:lnTo>
                    <a:pt x="0" y="19"/>
                  </a:lnTo>
                  <a:lnTo>
                    <a:pt x="0" y="29"/>
                  </a:lnTo>
                  <a:lnTo>
                    <a:pt x="4" y="38"/>
                  </a:lnTo>
                  <a:lnTo>
                    <a:pt x="20" y="70"/>
                  </a:lnTo>
                  <a:lnTo>
                    <a:pt x="31" y="104"/>
                  </a:lnTo>
                  <a:lnTo>
                    <a:pt x="35" y="130"/>
                  </a:lnTo>
                  <a:lnTo>
                    <a:pt x="36" y="142"/>
                  </a:lnTo>
                  <a:lnTo>
                    <a:pt x="39" y="151"/>
                  </a:lnTo>
                  <a:lnTo>
                    <a:pt x="44" y="159"/>
                  </a:lnTo>
                  <a:lnTo>
                    <a:pt x="50" y="162"/>
                  </a:lnTo>
                  <a:lnTo>
                    <a:pt x="60" y="164"/>
                  </a:lnTo>
                  <a:lnTo>
                    <a:pt x="70" y="161"/>
                  </a:lnTo>
                  <a:lnTo>
                    <a:pt x="78" y="156"/>
                  </a:lnTo>
                  <a:lnTo>
                    <a:pt x="82" y="148"/>
                  </a:lnTo>
                  <a:lnTo>
                    <a:pt x="83" y="139"/>
                  </a:lnTo>
                  <a:lnTo>
                    <a:pt x="83" y="135"/>
                  </a:lnTo>
                  <a:lnTo>
                    <a:pt x="82" y="125"/>
                  </a:lnTo>
                  <a:lnTo>
                    <a:pt x="80" y="110"/>
                  </a:lnTo>
                  <a:lnTo>
                    <a:pt x="76" y="92"/>
                  </a:lnTo>
                  <a:lnTo>
                    <a:pt x="73" y="73"/>
                  </a:lnTo>
                  <a:lnTo>
                    <a:pt x="65" y="51"/>
                  </a:lnTo>
                  <a:lnTo>
                    <a:pt x="56" y="30"/>
                  </a:lnTo>
                  <a:lnTo>
                    <a:pt x="43" y="9"/>
                  </a:lnTo>
                  <a:lnTo>
                    <a:pt x="35" y="2"/>
                  </a:lnTo>
                  <a:lnTo>
                    <a:pt x="26" y="0"/>
                  </a:lnTo>
                  <a:lnTo>
                    <a:pt x="17" y="0"/>
                  </a:lnTo>
                  <a:lnTo>
                    <a:pt x="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69" name="Freeform 1219">
              <a:extLst>
                <a:ext uri="{FF2B5EF4-FFF2-40B4-BE49-F238E27FC236}">
                  <a16:creationId xmlns:a16="http://schemas.microsoft.com/office/drawing/2014/main" id="{11AF6397-8551-46E6-97F2-1CF4E79C7DD0}"/>
                </a:ext>
              </a:extLst>
            </p:cNvPr>
            <p:cNvSpPr>
              <a:spLocks/>
            </p:cNvSpPr>
            <p:nvPr/>
          </p:nvSpPr>
          <p:spPr bwMode="auto">
            <a:xfrm>
              <a:off x="338" y="2456"/>
              <a:ext cx="137" cy="91"/>
            </a:xfrm>
            <a:custGeom>
              <a:avLst/>
              <a:gdLst>
                <a:gd name="T0" fmla="*/ 0 w 600"/>
                <a:gd name="T1" fmla="*/ 0 h 394"/>
                <a:gd name="T2" fmla="*/ 0 w 600"/>
                <a:gd name="T3" fmla="*/ 0 h 394"/>
                <a:gd name="T4" fmla="*/ 0 w 600"/>
                <a:gd name="T5" fmla="*/ 0 h 394"/>
                <a:gd name="T6" fmla="*/ 0 w 600"/>
                <a:gd name="T7" fmla="*/ 0 h 394"/>
                <a:gd name="T8" fmla="*/ 0 w 600"/>
                <a:gd name="T9" fmla="*/ 0 h 394"/>
                <a:gd name="T10" fmla="*/ 0 w 600"/>
                <a:gd name="T11" fmla="*/ 0 h 394"/>
                <a:gd name="T12" fmla="*/ 0 w 600"/>
                <a:gd name="T13" fmla="*/ 0 h 394"/>
                <a:gd name="T14" fmla="*/ 0 w 600"/>
                <a:gd name="T15" fmla="*/ 0 h 394"/>
                <a:gd name="T16" fmla="*/ 0 w 600"/>
                <a:gd name="T17" fmla="*/ 0 h 394"/>
                <a:gd name="T18" fmla="*/ 0 w 600"/>
                <a:gd name="T19" fmla="*/ 0 h 394"/>
                <a:gd name="T20" fmla="*/ 0 w 600"/>
                <a:gd name="T21" fmla="*/ 0 h 394"/>
                <a:gd name="T22" fmla="*/ 0 w 600"/>
                <a:gd name="T23" fmla="*/ 0 h 394"/>
                <a:gd name="T24" fmla="*/ 0 w 600"/>
                <a:gd name="T25" fmla="*/ 0 h 394"/>
                <a:gd name="T26" fmla="*/ 0 w 600"/>
                <a:gd name="T27" fmla="*/ 0 h 394"/>
                <a:gd name="T28" fmla="*/ 0 w 600"/>
                <a:gd name="T29" fmla="*/ 0 h 394"/>
                <a:gd name="T30" fmla="*/ 0 w 600"/>
                <a:gd name="T31" fmla="*/ 0 h 394"/>
                <a:gd name="T32" fmla="*/ 0 w 600"/>
                <a:gd name="T33" fmla="*/ 0 h 394"/>
                <a:gd name="T34" fmla="*/ 0 w 600"/>
                <a:gd name="T35" fmla="*/ 0 h 394"/>
                <a:gd name="T36" fmla="*/ 0 w 600"/>
                <a:gd name="T37" fmla="*/ 0 h 394"/>
                <a:gd name="T38" fmla="*/ 0 w 600"/>
                <a:gd name="T39" fmla="*/ 0 h 394"/>
                <a:gd name="T40" fmla="*/ 0 w 600"/>
                <a:gd name="T41" fmla="*/ 0 h 394"/>
                <a:gd name="T42" fmla="*/ 0 w 600"/>
                <a:gd name="T43" fmla="*/ 0 h 394"/>
                <a:gd name="T44" fmla="*/ 0 w 600"/>
                <a:gd name="T45" fmla="*/ 0 h 394"/>
                <a:gd name="T46" fmla="*/ 0 w 600"/>
                <a:gd name="T47" fmla="*/ 0 h 394"/>
                <a:gd name="T48" fmla="*/ 0 w 600"/>
                <a:gd name="T49" fmla="*/ 0 h 394"/>
                <a:gd name="T50" fmla="*/ 0 w 600"/>
                <a:gd name="T51" fmla="*/ 0 h 394"/>
                <a:gd name="T52" fmla="*/ 0 w 600"/>
                <a:gd name="T53" fmla="*/ 0 h 394"/>
                <a:gd name="T54" fmla="*/ 0 w 600"/>
                <a:gd name="T55" fmla="*/ 0 h 394"/>
                <a:gd name="T56" fmla="*/ 0 w 600"/>
                <a:gd name="T57" fmla="*/ 0 h 394"/>
                <a:gd name="T58" fmla="*/ 0 w 600"/>
                <a:gd name="T59" fmla="*/ 0 h 394"/>
                <a:gd name="T60" fmla="*/ 0 w 600"/>
                <a:gd name="T61" fmla="*/ 0 h 394"/>
                <a:gd name="T62" fmla="*/ 0 w 600"/>
                <a:gd name="T63" fmla="*/ 0 h 394"/>
                <a:gd name="T64" fmla="*/ 0 w 600"/>
                <a:gd name="T65" fmla="*/ 0 h 394"/>
                <a:gd name="T66" fmla="*/ 0 w 600"/>
                <a:gd name="T67" fmla="*/ 0 h 394"/>
                <a:gd name="T68" fmla="*/ 0 w 600"/>
                <a:gd name="T69" fmla="*/ 0 h 394"/>
                <a:gd name="T70" fmla="*/ 0 w 600"/>
                <a:gd name="T71" fmla="*/ 0 h 394"/>
                <a:gd name="T72" fmla="*/ 0 w 600"/>
                <a:gd name="T73" fmla="*/ 0 h 394"/>
                <a:gd name="T74" fmla="*/ 0 w 600"/>
                <a:gd name="T75" fmla="*/ 0 h 394"/>
                <a:gd name="T76" fmla="*/ 0 w 600"/>
                <a:gd name="T77" fmla="*/ 0 h 394"/>
                <a:gd name="T78" fmla="*/ 0 w 600"/>
                <a:gd name="T79" fmla="*/ 0 h 394"/>
                <a:gd name="T80" fmla="*/ 0 w 600"/>
                <a:gd name="T81" fmla="*/ 0 h 394"/>
                <a:gd name="T82" fmla="*/ 0 w 600"/>
                <a:gd name="T83" fmla="*/ 0 h 394"/>
                <a:gd name="T84" fmla="*/ 0 w 600"/>
                <a:gd name="T85" fmla="*/ 0 h 394"/>
                <a:gd name="T86" fmla="*/ 0 w 600"/>
                <a:gd name="T87" fmla="*/ 0 h 394"/>
                <a:gd name="T88" fmla="*/ 0 w 600"/>
                <a:gd name="T89" fmla="*/ 0 h 394"/>
                <a:gd name="T90" fmla="*/ 0 w 600"/>
                <a:gd name="T91" fmla="*/ 0 h 394"/>
                <a:gd name="T92" fmla="*/ 0 w 600"/>
                <a:gd name="T93" fmla="*/ 0 h 394"/>
                <a:gd name="T94" fmla="*/ 0 w 600"/>
                <a:gd name="T95" fmla="*/ 0 h 394"/>
                <a:gd name="T96" fmla="*/ 0 w 600"/>
                <a:gd name="T97" fmla="*/ 0 h 39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00"/>
                <a:gd name="T148" fmla="*/ 0 h 394"/>
                <a:gd name="T149" fmla="*/ 600 w 600"/>
                <a:gd name="T150" fmla="*/ 394 h 39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00" h="394">
                  <a:moveTo>
                    <a:pt x="32" y="30"/>
                  </a:moveTo>
                  <a:lnTo>
                    <a:pt x="25" y="33"/>
                  </a:lnTo>
                  <a:lnTo>
                    <a:pt x="20" y="38"/>
                  </a:lnTo>
                  <a:lnTo>
                    <a:pt x="16" y="43"/>
                  </a:lnTo>
                  <a:lnTo>
                    <a:pt x="15" y="50"/>
                  </a:lnTo>
                  <a:lnTo>
                    <a:pt x="0" y="182"/>
                  </a:lnTo>
                  <a:lnTo>
                    <a:pt x="0" y="183"/>
                  </a:lnTo>
                  <a:lnTo>
                    <a:pt x="0" y="185"/>
                  </a:lnTo>
                  <a:lnTo>
                    <a:pt x="0" y="190"/>
                  </a:lnTo>
                  <a:lnTo>
                    <a:pt x="2" y="194"/>
                  </a:lnTo>
                  <a:lnTo>
                    <a:pt x="4" y="199"/>
                  </a:lnTo>
                  <a:lnTo>
                    <a:pt x="7" y="203"/>
                  </a:lnTo>
                  <a:lnTo>
                    <a:pt x="9" y="204"/>
                  </a:lnTo>
                  <a:lnTo>
                    <a:pt x="13" y="206"/>
                  </a:lnTo>
                  <a:lnTo>
                    <a:pt x="17" y="207"/>
                  </a:lnTo>
                  <a:lnTo>
                    <a:pt x="20" y="208"/>
                  </a:lnTo>
                  <a:lnTo>
                    <a:pt x="19" y="208"/>
                  </a:lnTo>
                  <a:lnTo>
                    <a:pt x="12" y="212"/>
                  </a:lnTo>
                  <a:lnTo>
                    <a:pt x="8" y="217"/>
                  </a:lnTo>
                  <a:lnTo>
                    <a:pt x="6" y="224"/>
                  </a:lnTo>
                  <a:lnTo>
                    <a:pt x="4" y="230"/>
                  </a:lnTo>
                  <a:lnTo>
                    <a:pt x="4" y="232"/>
                  </a:lnTo>
                  <a:lnTo>
                    <a:pt x="4" y="234"/>
                  </a:lnTo>
                  <a:lnTo>
                    <a:pt x="4" y="235"/>
                  </a:lnTo>
                  <a:lnTo>
                    <a:pt x="6" y="238"/>
                  </a:lnTo>
                  <a:lnTo>
                    <a:pt x="34" y="328"/>
                  </a:lnTo>
                  <a:lnTo>
                    <a:pt x="37" y="333"/>
                  </a:lnTo>
                  <a:lnTo>
                    <a:pt x="39" y="337"/>
                  </a:lnTo>
                  <a:lnTo>
                    <a:pt x="43" y="341"/>
                  </a:lnTo>
                  <a:lnTo>
                    <a:pt x="48" y="343"/>
                  </a:lnTo>
                  <a:lnTo>
                    <a:pt x="54" y="345"/>
                  </a:lnTo>
                  <a:lnTo>
                    <a:pt x="59" y="345"/>
                  </a:lnTo>
                  <a:lnTo>
                    <a:pt x="64" y="343"/>
                  </a:lnTo>
                  <a:lnTo>
                    <a:pt x="69" y="341"/>
                  </a:lnTo>
                  <a:lnTo>
                    <a:pt x="75" y="338"/>
                  </a:lnTo>
                  <a:lnTo>
                    <a:pt x="85" y="332"/>
                  </a:lnTo>
                  <a:lnTo>
                    <a:pt x="101" y="324"/>
                  </a:lnTo>
                  <a:lnTo>
                    <a:pt x="121" y="315"/>
                  </a:lnTo>
                  <a:lnTo>
                    <a:pt x="146" y="306"/>
                  </a:lnTo>
                  <a:lnTo>
                    <a:pt x="173" y="297"/>
                  </a:lnTo>
                  <a:lnTo>
                    <a:pt x="205" y="288"/>
                  </a:lnTo>
                  <a:lnTo>
                    <a:pt x="237" y="281"/>
                  </a:lnTo>
                  <a:lnTo>
                    <a:pt x="272" y="277"/>
                  </a:lnTo>
                  <a:lnTo>
                    <a:pt x="307" y="276"/>
                  </a:lnTo>
                  <a:lnTo>
                    <a:pt x="345" y="280"/>
                  </a:lnTo>
                  <a:lnTo>
                    <a:pt x="382" y="288"/>
                  </a:lnTo>
                  <a:lnTo>
                    <a:pt x="418" y="301"/>
                  </a:lnTo>
                  <a:lnTo>
                    <a:pt x="455" y="321"/>
                  </a:lnTo>
                  <a:lnTo>
                    <a:pt x="488" y="349"/>
                  </a:lnTo>
                  <a:lnTo>
                    <a:pt x="521" y="384"/>
                  </a:lnTo>
                  <a:lnTo>
                    <a:pt x="523" y="386"/>
                  </a:lnTo>
                  <a:lnTo>
                    <a:pt x="526" y="389"/>
                  </a:lnTo>
                  <a:lnTo>
                    <a:pt x="530" y="392"/>
                  </a:lnTo>
                  <a:lnTo>
                    <a:pt x="534" y="393"/>
                  </a:lnTo>
                  <a:lnTo>
                    <a:pt x="539" y="394"/>
                  </a:lnTo>
                  <a:lnTo>
                    <a:pt x="544" y="394"/>
                  </a:lnTo>
                  <a:lnTo>
                    <a:pt x="550" y="394"/>
                  </a:lnTo>
                  <a:lnTo>
                    <a:pt x="556" y="393"/>
                  </a:lnTo>
                  <a:lnTo>
                    <a:pt x="561" y="392"/>
                  </a:lnTo>
                  <a:lnTo>
                    <a:pt x="568" y="388"/>
                  </a:lnTo>
                  <a:lnTo>
                    <a:pt x="574" y="385"/>
                  </a:lnTo>
                  <a:lnTo>
                    <a:pt x="579" y="380"/>
                  </a:lnTo>
                  <a:lnTo>
                    <a:pt x="591" y="366"/>
                  </a:lnTo>
                  <a:lnTo>
                    <a:pt x="598" y="347"/>
                  </a:lnTo>
                  <a:lnTo>
                    <a:pt x="600" y="324"/>
                  </a:lnTo>
                  <a:lnTo>
                    <a:pt x="599" y="295"/>
                  </a:lnTo>
                  <a:lnTo>
                    <a:pt x="599" y="294"/>
                  </a:lnTo>
                  <a:lnTo>
                    <a:pt x="598" y="293"/>
                  </a:lnTo>
                  <a:lnTo>
                    <a:pt x="595" y="284"/>
                  </a:lnTo>
                  <a:lnTo>
                    <a:pt x="587" y="263"/>
                  </a:lnTo>
                  <a:lnTo>
                    <a:pt x="574" y="233"/>
                  </a:lnTo>
                  <a:lnTo>
                    <a:pt x="555" y="196"/>
                  </a:lnTo>
                  <a:lnTo>
                    <a:pt x="529" y="157"/>
                  </a:lnTo>
                  <a:lnTo>
                    <a:pt x="495" y="118"/>
                  </a:lnTo>
                  <a:lnTo>
                    <a:pt x="453" y="81"/>
                  </a:lnTo>
                  <a:lnTo>
                    <a:pt x="402" y="47"/>
                  </a:lnTo>
                  <a:lnTo>
                    <a:pt x="383" y="36"/>
                  </a:lnTo>
                  <a:lnTo>
                    <a:pt x="363" y="29"/>
                  </a:lnTo>
                  <a:lnTo>
                    <a:pt x="343" y="21"/>
                  </a:lnTo>
                  <a:lnTo>
                    <a:pt x="322" y="14"/>
                  </a:lnTo>
                  <a:lnTo>
                    <a:pt x="300" y="9"/>
                  </a:lnTo>
                  <a:lnTo>
                    <a:pt x="278" y="5"/>
                  </a:lnTo>
                  <a:lnTo>
                    <a:pt x="255" y="3"/>
                  </a:lnTo>
                  <a:lnTo>
                    <a:pt x="232" y="0"/>
                  </a:lnTo>
                  <a:lnTo>
                    <a:pt x="209" y="0"/>
                  </a:lnTo>
                  <a:lnTo>
                    <a:pt x="185" y="0"/>
                  </a:lnTo>
                  <a:lnTo>
                    <a:pt x="160" y="3"/>
                  </a:lnTo>
                  <a:lnTo>
                    <a:pt x="136" y="5"/>
                  </a:lnTo>
                  <a:lnTo>
                    <a:pt x="110" y="10"/>
                  </a:lnTo>
                  <a:lnTo>
                    <a:pt x="85" y="16"/>
                  </a:lnTo>
                  <a:lnTo>
                    <a:pt x="58" y="22"/>
                  </a:lnTo>
                  <a:lnTo>
                    <a:pt x="32"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70" name="Freeform 1220">
              <a:extLst>
                <a:ext uri="{FF2B5EF4-FFF2-40B4-BE49-F238E27FC236}">
                  <a16:creationId xmlns:a16="http://schemas.microsoft.com/office/drawing/2014/main" id="{93D6697D-A319-4F01-9218-D09BD64CDB64}"/>
                </a:ext>
              </a:extLst>
            </p:cNvPr>
            <p:cNvSpPr>
              <a:spLocks/>
            </p:cNvSpPr>
            <p:nvPr/>
          </p:nvSpPr>
          <p:spPr bwMode="auto">
            <a:xfrm>
              <a:off x="350" y="2467"/>
              <a:ext cx="114" cy="68"/>
            </a:xfrm>
            <a:custGeom>
              <a:avLst/>
              <a:gdLst>
                <a:gd name="T0" fmla="*/ 0 w 501"/>
                <a:gd name="T1" fmla="*/ 0 h 295"/>
                <a:gd name="T2" fmla="*/ 0 w 501"/>
                <a:gd name="T3" fmla="*/ 0 h 295"/>
                <a:gd name="T4" fmla="*/ 0 w 501"/>
                <a:gd name="T5" fmla="*/ 0 h 295"/>
                <a:gd name="T6" fmla="*/ 0 w 501"/>
                <a:gd name="T7" fmla="*/ 0 h 295"/>
                <a:gd name="T8" fmla="*/ 0 w 501"/>
                <a:gd name="T9" fmla="*/ 0 h 295"/>
                <a:gd name="T10" fmla="*/ 0 w 501"/>
                <a:gd name="T11" fmla="*/ 0 h 295"/>
                <a:gd name="T12" fmla="*/ 0 w 501"/>
                <a:gd name="T13" fmla="*/ 0 h 295"/>
                <a:gd name="T14" fmla="*/ 0 w 501"/>
                <a:gd name="T15" fmla="*/ 0 h 295"/>
                <a:gd name="T16" fmla="*/ 0 w 501"/>
                <a:gd name="T17" fmla="*/ 0 h 295"/>
                <a:gd name="T18" fmla="*/ 0 w 501"/>
                <a:gd name="T19" fmla="*/ 0 h 295"/>
                <a:gd name="T20" fmla="*/ 0 w 501"/>
                <a:gd name="T21" fmla="*/ 0 h 295"/>
                <a:gd name="T22" fmla="*/ 0 w 501"/>
                <a:gd name="T23" fmla="*/ 0 h 295"/>
                <a:gd name="T24" fmla="*/ 0 w 501"/>
                <a:gd name="T25" fmla="*/ 0 h 295"/>
                <a:gd name="T26" fmla="*/ 0 w 501"/>
                <a:gd name="T27" fmla="*/ 0 h 295"/>
                <a:gd name="T28" fmla="*/ 0 w 501"/>
                <a:gd name="T29" fmla="*/ 0 h 295"/>
                <a:gd name="T30" fmla="*/ 0 w 501"/>
                <a:gd name="T31" fmla="*/ 0 h 295"/>
                <a:gd name="T32" fmla="*/ 0 w 501"/>
                <a:gd name="T33" fmla="*/ 0 h 295"/>
                <a:gd name="T34" fmla="*/ 0 w 501"/>
                <a:gd name="T35" fmla="*/ 0 h 295"/>
                <a:gd name="T36" fmla="*/ 0 w 501"/>
                <a:gd name="T37" fmla="*/ 0 h 295"/>
                <a:gd name="T38" fmla="*/ 0 w 501"/>
                <a:gd name="T39" fmla="*/ 0 h 295"/>
                <a:gd name="T40" fmla="*/ 0 w 501"/>
                <a:gd name="T41" fmla="*/ 0 h 295"/>
                <a:gd name="T42" fmla="*/ 0 w 501"/>
                <a:gd name="T43" fmla="*/ 0 h 295"/>
                <a:gd name="T44" fmla="*/ 0 w 501"/>
                <a:gd name="T45" fmla="*/ 0 h 295"/>
                <a:gd name="T46" fmla="*/ 0 w 501"/>
                <a:gd name="T47" fmla="*/ 0 h 295"/>
                <a:gd name="T48" fmla="*/ 0 w 501"/>
                <a:gd name="T49" fmla="*/ 0 h 295"/>
                <a:gd name="T50" fmla="*/ 0 w 501"/>
                <a:gd name="T51" fmla="*/ 0 h 295"/>
                <a:gd name="T52" fmla="*/ 0 w 501"/>
                <a:gd name="T53" fmla="*/ 0 h 295"/>
                <a:gd name="T54" fmla="*/ 0 w 501"/>
                <a:gd name="T55" fmla="*/ 0 h 295"/>
                <a:gd name="T56" fmla="*/ 0 w 501"/>
                <a:gd name="T57" fmla="*/ 0 h 295"/>
                <a:gd name="T58" fmla="*/ 0 w 501"/>
                <a:gd name="T59" fmla="*/ 0 h 295"/>
                <a:gd name="T60" fmla="*/ 0 w 501"/>
                <a:gd name="T61" fmla="*/ 0 h 295"/>
                <a:gd name="T62" fmla="*/ 0 w 501"/>
                <a:gd name="T63" fmla="*/ 0 h 295"/>
                <a:gd name="T64" fmla="*/ 0 w 501"/>
                <a:gd name="T65" fmla="*/ 0 h 295"/>
                <a:gd name="T66" fmla="*/ 0 w 501"/>
                <a:gd name="T67" fmla="*/ 0 h 295"/>
                <a:gd name="T68" fmla="*/ 0 w 501"/>
                <a:gd name="T69" fmla="*/ 0 h 295"/>
                <a:gd name="T70" fmla="*/ 0 w 501"/>
                <a:gd name="T71" fmla="*/ 0 h 295"/>
                <a:gd name="T72" fmla="*/ 0 w 501"/>
                <a:gd name="T73" fmla="*/ 0 h 295"/>
                <a:gd name="T74" fmla="*/ 0 w 501"/>
                <a:gd name="T75" fmla="*/ 0 h 295"/>
                <a:gd name="T76" fmla="*/ 0 w 501"/>
                <a:gd name="T77" fmla="*/ 0 h 295"/>
                <a:gd name="T78" fmla="*/ 0 w 501"/>
                <a:gd name="T79" fmla="*/ 0 h 295"/>
                <a:gd name="T80" fmla="*/ 0 w 501"/>
                <a:gd name="T81" fmla="*/ 0 h 295"/>
                <a:gd name="T82" fmla="*/ 0 w 501"/>
                <a:gd name="T83" fmla="*/ 0 h 2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01"/>
                <a:gd name="T127" fmla="*/ 0 h 295"/>
                <a:gd name="T128" fmla="*/ 501 w 501"/>
                <a:gd name="T129" fmla="*/ 295 h 2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01" h="295">
                  <a:moveTo>
                    <a:pt x="328" y="41"/>
                  </a:moveTo>
                  <a:lnTo>
                    <a:pt x="371" y="69"/>
                  </a:lnTo>
                  <a:lnTo>
                    <a:pt x="407" y="102"/>
                  </a:lnTo>
                  <a:lnTo>
                    <a:pt x="437" y="135"/>
                  </a:lnTo>
                  <a:lnTo>
                    <a:pt x="461" y="169"/>
                  </a:lnTo>
                  <a:lnTo>
                    <a:pt x="478" y="201"/>
                  </a:lnTo>
                  <a:lnTo>
                    <a:pt x="489" y="227"/>
                  </a:lnTo>
                  <a:lnTo>
                    <a:pt x="497" y="246"/>
                  </a:lnTo>
                  <a:lnTo>
                    <a:pt x="500" y="255"/>
                  </a:lnTo>
                  <a:lnTo>
                    <a:pt x="501" y="260"/>
                  </a:lnTo>
                  <a:lnTo>
                    <a:pt x="501" y="264"/>
                  </a:lnTo>
                  <a:lnTo>
                    <a:pt x="501" y="269"/>
                  </a:lnTo>
                  <a:lnTo>
                    <a:pt x="501" y="273"/>
                  </a:lnTo>
                  <a:lnTo>
                    <a:pt x="501" y="282"/>
                  </a:lnTo>
                  <a:lnTo>
                    <a:pt x="500" y="288"/>
                  </a:lnTo>
                  <a:lnTo>
                    <a:pt x="499" y="293"/>
                  </a:lnTo>
                  <a:lnTo>
                    <a:pt x="497" y="295"/>
                  </a:lnTo>
                  <a:lnTo>
                    <a:pt x="466" y="263"/>
                  </a:lnTo>
                  <a:lnTo>
                    <a:pt x="433" y="238"/>
                  </a:lnTo>
                  <a:lnTo>
                    <a:pt x="401" y="217"/>
                  </a:lnTo>
                  <a:lnTo>
                    <a:pt x="366" y="202"/>
                  </a:lnTo>
                  <a:lnTo>
                    <a:pt x="332" y="191"/>
                  </a:lnTo>
                  <a:lnTo>
                    <a:pt x="297" y="185"/>
                  </a:lnTo>
                  <a:lnTo>
                    <a:pt x="262" y="182"/>
                  </a:lnTo>
                  <a:lnTo>
                    <a:pt x="228" y="182"/>
                  </a:lnTo>
                  <a:lnTo>
                    <a:pt x="195" y="185"/>
                  </a:lnTo>
                  <a:lnTo>
                    <a:pt x="163" y="190"/>
                  </a:lnTo>
                  <a:lnTo>
                    <a:pt x="133" y="197"/>
                  </a:lnTo>
                  <a:lnTo>
                    <a:pt x="106" y="204"/>
                  </a:lnTo>
                  <a:lnTo>
                    <a:pt x="79" y="214"/>
                  </a:lnTo>
                  <a:lnTo>
                    <a:pt x="56" y="223"/>
                  </a:lnTo>
                  <a:lnTo>
                    <a:pt x="37" y="230"/>
                  </a:lnTo>
                  <a:lnTo>
                    <a:pt x="20" y="238"/>
                  </a:lnTo>
                  <a:lnTo>
                    <a:pt x="16" y="227"/>
                  </a:lnTo>
                  <a:lnTo>
                    <a:pt x="13" y="217"/>
                  </a:lnTo>
                  <a:lnTo>
                    <a:pt x="11" y="207"/>
                  </a:lnTo>
                  <a:lnTo>
                    <a:pt x="7" y="197"/>
                  </a:lnTo>
                  <a:lnTo>
                    <a:pt x="22" y="190"/>
                  </a:lnTo>
                  <a:lnTo>
                    <a:pt x="44" y="181"/>
                  </a:lnTo>
                  <a:lnTo>
                    <a:pt x="70" y="172"/>
                  </a:lnTo>
                  <a:lnTo>
                    <a:pt x="98" y="161"/>
                  </a:lnTo>
                  <a:lnTo>
                    <a:pt x="122" y="151"/>
                  </a:lnTo>
                  <a:lnTo>
                    <a:pt x="145" y="143"/>
                  </a:lnTo>
                  <a:lnTo>
                    <a:pt x="159" y="138"/>
                  </a:lnTo>
                  <a:lnTo>
                    <a:pt x="164" y="135"/>
                  </a:lnTo>
                  <a:lnTo>
                    <a:pt x="171" y="132"/>
                  </a:lnTo>
                  <a:lnTo>
                    <a:pt x="174" y="126"/>
                  </a:lnTo>
                  <a:lnTo>
                    <a:pt x="177" y="120"/>
                  </a:lnTo>
                  <a:lnTo>
                    <a:pt x="178" y="113"/>
                  </a:lnTo>
                  <a:lnTo>
                    <a:pt x="178" y="112"/>
                  </a:lnTo>
                  <a:lnTo>
                    <a:pt x="178" y="109"/>
                  </a:lnTo>
                  <a:lnTo>
                    <a:pt x="178" y="108"/>
                  </a:lnTo>
                  <a:lnTo>
                    <a:pt x="178" y="107"/>
                  </a:lnTo>
                  <a:lnTo>
                    <a:pt x="174" y="99"/>
                  </a:lnTo>
                  <a:lnTo>
                    <a:pt x="168" y="93"/>
                  </a:lnTo>
                  <a:lnTo>
                    <a:pt x="161" y="89"/>
                  </a:lnTo>
                  <a:lnTo>
                    <a:pt x="152" y="89"/>
                  </a:lnTo>
                  <a:lnTo>
                    <a:pt x="147" y="90"/>
                  </a:lnTo>
                  <a:lnTo>
                    <a:pt x="134" y="91"/>
                  </a:lnTo>
                  <a:lnTo>
                    <a:pt x="115" y="94"/>
                  </a:lnTo>
                  <a:lnTo>
                    <a:pt x="92" y="96"/>
                  </a:lnTo>
                  <a:lnTo>
                    <a:pt x="66" y="100"/>
                  </a:lnTo>
                  <a:lnTo>
                    <a:pt x="42" y="104"/>
                  </a:lnTo>
                  <a:lnTo>
                    <a:pt x="18" y="107"/>
                  </a:lnTo>
                  <a:lnTo>
                    <a:pt x="0" y="109"/>
                  </a:lnTo>
                  <a:lnTo>
                    <a:pt x="3" y="86"/>
                  </a:lnTo>
                  <a:lnTo>
                    <a:pt x="5" y="63"/>
                  </a:lnTo>
                  <a:lnTo>
                    <a:pt x="8" y="41"/>
                  </a:lnTo>
                  <a:lnTo>
                    <a:pt x="9" y="24"/>
                  </a:lnTo>
                  <a:lnTo>
                    <a:pt x="33" y="17"/>
                  </a:lnTo>
                  <a:lnTo>
                    <a:pt x="55" y="12"/>
                  </a:lnTo>
                  <a:lnTo>
                    <a:pt x="78" y="8"/>
                  </a:lnTo>
                  <a:lnTo>
                    <a:pt x="99" y="4"/>
                  </a:lnTo>
                  <a:lnTo>
                    <a:pt x="121" y="3"/>
                  </a:lnTo>
                  <a:lnTo>
                    <a:pt x="142" y="0"/>
                  </a:lnTo>
                  <a:lnTo>
                    <a:pt x="163" y="0"/>
                  </a:lnTo>
                  <a:lnTo>
                    <a:pt x="182" y="0"/>
                  </a:lnTo>
                  <a:lnTo>
                    <a:pt x="203" y="3"/>
                  </a:lnTo>
                  <a:lnTo>
                    <a:pt x="221" y="5"/>
                  </a:lnTo>
                  <a:lnTo>
                    <a:pt x="241" y="8"/>
                  </a:lnTo>
                  <a:lnTo>
                    <a:pt x="259" y="13"/>
                  </a:lnTo>
                  <a:lnTo>
                    <a:pt x="277" y="18"/>
                  </a:lnTo>
                  <a:lnTo>
                    <a:pt x="294" y="25"/>
                  </a:lnTo>
                  <a:lnTo>
                    <a:pt x="311" y="31"/>
                  </a:lnTo>
                  <a:lnTo>
                    <a:pt x="328" y="41"/>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71" name="Freeform 1221">
              <a:extLst>
                <a:ext uri="{FF2B5EF4-FFF2-40B4-BE49-F238E27FC236}">
                  <a16:creationId xmlns:a16="http://schemas.microsoft.com/office/drawing/2014/main" id="{1BF9C8A2-46F1-42DE-9D4E-A26DCBAEB384}"/>
                </a:ext>
              </a:extLst>
            </p:cNvPr>
            <p:cNvSpPr>
              <a:spLocks/>
            </p:cNvSpPr>
            <p:nvPr/>
          </p:nvSpPr>
          <p:spPr bwMode="auto">
            <a:xfrm>
              <a:off x="570" y="2602"/>
              <a:ext cx="18" cy="22"/>
            </a:xfrm>
            <a:custGeom>
              <a:avLst/>
              <a:gdLst>
                <a:gd name="T0" fmla="*/ 0 w 78"/>
                <a:gd name="T1" fmla="*/ 0 h 96"/>
                <a:gd name="T2" fmla="*/ 0 w 78"/>
                <a:gd name="T3" fmla="*/ 0 h 96"/>
                <a:gd name="T4" fmla="*/ 0 w 78"/>
                <a:gd name="T5" fmla="*/ 0 h 96"/>
                <a:gd name="T6" fmla="*/ 0 w 78"/>
                <a:gd name="T7" fmla="*/ 0 h 96"/>
                <a:gd name="T8" fmla="*/ 0 w 78"/>
                <a:gd name="T9" fmla="*/ 0 h 96"/>
                <a:gd name="T10" fmla="*/ 0 w 78"/>
                <a:gd name="T11" fmla="*/ 0 h 96"/>
                <a:gd name="T12" fmla="*/ 0 w 78"/>
                <a:gd name="T13" fmla="*/ 0 h 96"/>
                <a:gd name="T14" fmla="*/ 0 w 78"/>
                <a:gd name="T15" fmla="*/ 0 h 96"/>
                <a:gd name="T16" fmla="*/ 0 w 78"/>
                <a:gd name="T17" fmla="*/ 0 h 96"/>
                <a:gd name="T18" fmla="*/ 0 w 78"/>
                <a:gd name="T19" fmla="*/ 0 h 96"/>
                <a:gd name="T20" fmla="*/ 0 w 78"/>
                <a:gd name="T21" fmla="*/ 0 h 96"/>
                <a:gd name="T22" fmla="*/ 0 w 78"/>
                <a:gd name="T23" fmla="*/ 0 h 96"/>
                <a:gd name="T24" fmla="*/ 0 w 78"/>
                <a:gd name="T25" fmla="*/ 0 h 96"/>
                <a:gd name="T26" fmla="*/ 0 w 78"/>
                <a:gd name="T27" fmla="*/ 0 h 96"/>
                <a:gd name="T28" fmla="*/ 0 w 78"/>
                <a:gd name="T29" fmla="*/ 0 h 96"/>
                <a:gd name="T30" fmla="*/ 0 w 78"/>
                <a:gd name="T31" fmla="*/ 0 h 96"/>
                <a:gd name="T32" fmla="*/ 0 w 78"/>
                <a:gd name="T33" fmla="*/ 0 h 96"/>
                <a:gd name="T34" fmla="*/ 0 w 78"/>
                <a:gd name="T35" fmla="*/ 0 h 96"/>
                <a:gd name="T36" fmla="*/ 0 w 78"/>
                <a:gd name="T37" fmla="*/ 0 h 96"/>
                <a:gd name="T38" fmla="*/ 0 w 78"/>
                <a:gd name="T39" fmla="*/ 0 h 96"/>
                <a:gd name="T40" fmla="*/ 0 w 78"/>
                <a:gd name="T41" fmla="*/ 0 h 96"/>
                <a:gd name="T42" fmla="*/ 0 w 78"/>
                <a:gd name="T43" fmla="*/ 0 h 96"/>
                <a:gd name="T44" fmla="*/ 0 w 78"/>
                <a:gd name="T45" fmla="*/ 0 h 96"/>
                <a:gd name="T46" fmla="*/ 0 w 78"/>
                <a:gd name="T47" fmla="*/ 0 h 96"/>
                <a:gd name="T48" fmla="*/ 0 w 78"/>
                <a:gd name="T49" fmla="*/ 0 h 96"/>
                <a:gd name="T50" fmla="*/ 0 w 78"/>
                <a:gd name="T51" fmla="*/ 0 h 96"/>
                <a:gd name="T52" fmla="*/ 0 w 78"/>
                <a:gd name="T53" fmla="*/ 0 h 96"/>
                <a:gd name="T54" fmla="*/ 0 w 78"/>
                <a:gd name="T55" fmla="*/ 0 h 96"/>
                <a:gd name="T56" fmla="*/ 0 w 78"/>
                <a:gd name="T57" fmla="*/ 0 h 96"/>
                <a:gd name="T58" fmla="*/ 0 w 78"/>
                <a:gd name="T59" fmla="*/ 0 h 96"/>
                <a:gd name="T60" fmla="*/ 0 w 78"/>
                <a:gd name="T61" fmla="*/ 0 h 96"/>
                <a:gd name="T62" fmla="*/ 0 w 78"/>
                <a:gd name="T63" fmla="*/ 0 h 96"/>
                <a:gd name="T64" fmla="*/ 0 w 78"/>
                <a:gd name="T65" fmla="*/ 0 h 96"/>
                <a:gd name="T66" fmla="*/ 0 w 78"/>
                <a:gd name="T67" fmla="*/ 0 h 96"/>
                <a:gd name="T68" fmla="*/ 0 w 78"/>
                <a:gd name="T69" fmla="*/ 0 h 96"/>
                <a:gd name="T70" fmla="*/ 0 w 78"/>
                <a:gd name="T71" fmla="*/ 0 h 96"/>
                <a:gd name="T72" fmla="*/ 0 w 78"/>
                <a:gd name="T73" fmla="*/ 0 h 96"/>
                <a:gd name="T74" fmla="*/ 0 w 78"/>
                <a:gd name="T75" fmla="*/ 0 h 96"/>
                <a:gd name="T76" fmla="*/ 0 w 78"/>
                <a:gd name="T77" fmla="*/ 0 h 96"/>
                <a:gd name="T78" fmla="*/ 0 w 78"/>
                <a:gd name="T79" fmla="*/ 0 h 96"/>
                <a:gd name="T80" fmla="*/ 0 w 78"/>
                <a:gd name="T81" fmla="*/ 0 h 96"/>
                <a:gd name="T82" fmla="*/ 0 w 78"/>
                <a:gd name="T83" fmla="*/ 0 h 96"/>
                <a:gd name="T84" fmla="*/ 0 w 78"/>
                <a:gd name="T85" fmla="*/ 0 h 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8"/>
                <a:gd name="T130" fmla="*/ 0 h 96"/>
                <a:gd name="T131" fmla="*/ 78 w 78"/>
                <a:gd name="T132" fmla="*/ 96 h 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8" h="96">
                  <a:moveTo>
                    <a:pt x="31" y="1"/>
                  </a:moveTo>
                  <a:lnTo>
                    <a:pt x="26" y="4"/>
                  </a:lnTo>
                  <a:lnTo>
                    <a:pt x="22" y="8"/>
                  </a:lnTo>
                  <a:lnTo>
                    <a:pt x="21" y="13"/>
                  </a:lnTo>
                  <a:lnTo>
                    <a:pt x="19" y="18"/>
                  </a:lnTo>
                  <a:lnTo>
                    <a:pt x="19" y="19"/>
                  </a:lnTo>
                  <a:lnTo>
                    <a:pt x="21" y="22"/>
                  </a:lnTo>
                  <a:lnTo>
                    <a:pt x="21" y="23"/>
                  </a:lnTo>
                  <a:lnTo>
                    <a:pt x="21" y="26"/>
                  </a:lnTo>
                  <a:lnTo>
                    <a:pt x="22" y="28"/>
                  </a:lnTo>
                  <a:lnTo>
                    <a:pt x="25" y="35"/>
                  </a:lnTo>
                  <a:lnTo>
                    <a:pt x="28" y="43"/>
                  </a:lnTo>
                  <a:lnTo>
                    <a:pt x="32" y="53"/>
                  </a:lnTo>
                  <a:lnTo>
                    <a:pt x="26" y="56"/>
                  </a:lnTo>
                  <a:lnTo>
                    <a:pt x="19" y="58"/>
                  </a:lnTo>
                  <a:lnTo>
                    <a:pt x="14" y="60"/>
                  </a:lnTo>
                  <a:lnTo>
                    <a:pt x="13" y="60"/>
                  </a:lnTo>
                  <a:lnTo>
                    <a:pt x="8" y="62"/>
                  </a:lnTo>
                  <a:lnTo>
                    <a:pt x="4" y="66"/>
                  </a:lnTo>
                  <a:lnTo>
                    <a:pt x="1" y="73"/>
                  </a:lnTo>
                  <a:lnTo>
                    <a:pt x="0" y="78"/>
                  </a:lnTo>
                  <a:lnTo>
                    <a:pt x="0" y="79"/>
                  </a:lnTo>
                  <a:lnTo>
                    <a:pt x="0" y="80"/>
                  </a:lnTo>
                  <a:lnTo>
                    <a:pt x="0" y="82"/>
                  </a:lnTo>
                  <a:lnTo>
                    <a:pt x="1" y="83"/>
                  </a:lnTo>
                  <a:lnTo>
                    <a:pt x="5" y="90"/>
                  </a:lnTo>
                  <a:lnTo>
                    <a:pt x="10" y="95"/>
                  </a:lnTo>
                  <a:lnTo>
                    <a:pt x="18" y="96"/>
                  </a:lnTo>
                  <a:lnTo>
                    <a:pt x="25" y="96"/>
                  </a:lnTo>
                  <a:lnTo>
                    <a:pt x="65" y="83"/>
                  </a:lnTo>
                  <a:lnTo>
                    <a:pt x="69" y="80"/>
                  </a:lnTo>
                  <a:lnTo>
                    <a:pt x="71" y="79"/>
                  </a:lnTo>
                  <a:lnTo>
                    <a:pt x="74" y="77"/>
                  </a:lnTo>
                  <a:lnTo>
                    <a:pt x="77" y="73"/>
                  </a:lnTo>
                  <a:lnTo>
                    <a:pt x="78" y="69"/>
                  </a:lnTo>
                  <a:lnTo>
                    <a:pt x="78" y="65"/>
                  </a:lnTo>
                  <a:lnTo>
                    <a:pt x="78" y="61"/>
                  </a:lnTo>
                  <a:lnTo>
                    <a:pt x="77" y="57"/>
                  </a:lnTo>
                  <a:lnTo>
                    <a:pt x="56" y="10"/>
                  </a:lnTo>
                  <a:lnTo>
                    <a:pt x="52" y="5"/>
                  </a:lnTo>
                  <a:lnTo>
                    <a:pt x="45" y="1"/>
                  </a:lnTo>
                  <a:lnTo>
                    <a:pt x="39" y="0"/>
                  </a:lnTo>
                  <a:lnTo>
                    <a:pt x="3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72" name="Freeform 1222">
              <a:extLst>
                <a:ext uri="{FF2B5EF4-FFF2-40B4-BE49-F238E27FC236}">
                  <a16:creationId xmlns:a16="http://schemas.microsoft.com/office/drawing/2014/main" id="{C2A92C36-41EB-428A-9180-F7F3A72FB947}"/>
                </a:ext>
              </a:extLst>
            </p:cNvPr>
            <p:cNvSpPr>
              <a:spLocks/>
            </p:cNvSpPr>
            <p:nvPr/>
          </p:nvSpPr>
          <p:spPr bwMode="auto">
            <a:xfrm>
              <a:off x="545" y="2598"/>
              <a:ext cx="8" cy="9"/>
            </a:xfrm>
            <a:custGeom>
              <a:avLst/>
              <a:gdLst>
                <a:gd name="T0" fmla="*/ 0 w 39"/>
                <a:gd name="T1" fmla="*/ 0 h 41"/>
                <a:gd name="T2" fmla="*/ 0 w 39"/>
                <a:gd name="T3" fmla="*/ 0 h 41"/>
                <a:gd name="T4" fmla="*/ 0 w 39"/>
                <a:gd name="T5" fmla="*/ 0 h 41"/>
                <a:gd name="T6" fmla="*/ 0 w 39"/>
                <a:gd name="T7" fmla="*/ 0 h 41"/>
                <a:gd name="T8" fmla="*/ 0 w 39"/>
                <a:gd name="T9" fmla="*/ 0 h 41"/>
                <a:gd name="T10" fmla="*/ 0 w 39"/>
                <a:gd name="T11" fmla="*/ 0 h 41"/>
                <a:gd name="T12" fmla="*/ 0 w 39"/>
                <a:gd name="T13" fmla="*/ 0 h 41"/>
                <a:gd name="T14" fmla="*/ 0 w 39"/>
                <a:gd name="T15" fmla="*/ 0 h 41"/>
                <a:gd name="T16" fmla="*/ 0 w 39"/>
                <a:gd name="T17" fmla="*/ 0 h 41"/>
                <a:gd name="T18" fmla="*/ 0 w 39"/>
                <a:gd name="T19" fmla="*/ 0 h 41"/>
                <a:gd name="T20" fmla="*/ 0 w 39"/>
                <a:gd name="T21" fmla="*/ 0 h 41"/>
                <a:gd name="T22" fmla="*/ 0 w 39"/>
                <a:gd name="T23" fmla="*/ 0 h 41"/>
                <a:gd name="T24" fmla="*/ 0 w 39"/>
                <a:gd name="T25" fmla="*/ 0 h 41"/>
                <a:gd name="T26" fmla="*/ 0 w 39"/>
                <a:gd name="T27" fmla="*/ 0 h 41"/>
                <a:gd name="T28" fmla="*/ 0 w 39"/>
                <a:gd name="T29" fmla="*/ 0 h 41"/>
                <a:gd name="T30" fmla="*/ 0 w 39"/>
                <a:gd name="T31" fmla="*/ 0 h 41"/>
                <a:gd name="T32" fmla="*/ 0 w 39"/>
                <a:gd name="T33" fmla="*/ 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41"/>
                <a:gd name="T53" fmla="*/ 39 w 39"/>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41">
                  <a:moveTo>
                    <a:pt x="39" y="20"/>
                  </a:moveTo>
                  <a:lnTo>
                    <a:pt x="38" y="28"/>
                  </a:lnTo>
                  <a:lnTo>
                    <a:pt x="33" y="34"/>
                  </a:lnTo>
                  <a:lnTo>
                    <a:pt x="26" y="39"/>
                  </a:lnTo>
                  <a:lnTo>
                    <a:pt x="18" y="41"/>
                  </a:lnTo>
                  <a:lnTo>
                    <a:pt x="12" y="39"/>
                  </a:lnTo>
                  <a:lnTo>
                    <a:pt x="5" y="34"/>
                  </a:lnTo>
                  <a:lnTo>
                    <a:pt x="1" y="28"/>
                  </a:lnTo>
                  <a:lnTo>
                    <a:pt x="0" y="20"/>
                  </a:lnTo>
                  <a:lnTo>
                    <a:pt x="1" y="12"/>
                  </a:lnTo>
                  <a:lnTo>
                    <a:pt x="5" y="5"/>
                  </a:lnTo>
                  <a:lnTo>
                    <a:pt x="12" y="1"/>
                  </a:lnTo>
                  <a:lnTo>
                    <a:pt x="18" y="0"/>
                  </a:lnTo>
                  <a:lnTo>
                    <a:pt x="26" y="1"/>
                  </a:lnTo>
                  <a:lnTo>
                    <a:pt x="33" y="5"/>
                  </a:lnTo>
                  <a:lnTo>
                    <a:pt x="38" y="12"/>
                  </a:lnTo>
                  <a:lnTo>
                    <a:pt x="39"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73" name="Freeform 1223">
              <a:extLst>
                <a:ext uri="{FF2B5EF4-FFF2-40B4-BE49-F238E27FC236}">
                  <a16:creationId xmlns:a16="http://schemas.microsoft.com/office/drawing/2014/main" id="{173454C3-EEA3-4C8E-9999-E2496C5E28A5}"/>
                </a:ext>
              </a:extLst>
            </p:cNvPr>
            <p:cNvSpPr>
              <a:spLocks/>
            </p:cNvSpPr>
            <p:nvPr/>
          </p:nvSpPr>
          <p:spPr bwMode="auto">
            <a:xfrm>
              <a:off x="596" y="2596"/>
              <a:ext cx="9" cy="9"/>
            </a:xfrm>
            <a:custGeom>
              <a:avLst/>
              <a:gdLst>
                <a:gd name="T0" fmla="*/ 0 w 40"/>
                <a:gd name="T1" fmla="*/ 0 h 40"/>
                <a:gd name="T2" fmla="*/ 0 w 40"/>
                <a:gd name="T3" fmla="*/ 0 h 40"/>
                <a:gd name="T4" fmla="*/ 0 w 40"/>
                <a:gd name="T5" fmla="*/ 0 h 40"/>
                <a:gd name="T6" fmla="*/ 0 w 40"/>
                <a:gd name="T7" fmla="*/ 0 h 40"/>
                <a:gd name="T8" fmla="*/ 0 w 40"/>
                <a:gd name="T9" fmla="*/ 0 h 40"/>
                <a:gd name="T10" fmla="*/ 0 w 40"/>
                <a:gd name="T11" fmla="*/ 0 h 40"/>
                <a:gd name="T12" fmla="*/ 0 w 40"/>
                <a:gd name="T13" fmla="*/ 0 h 40"/>
                <a:gd name="T14" fmla="*/ 0 w 40"/>
                <a:gd name="T15" fmla="*/ 0 h 40"/>
                <a:gd name="T16" fmla="*/ 0 w 40"/>
                <a:gd name="T17" fmla="*/ 0 h 40"/>
                <a:gd name="T18" fmla="*/ 0 w 40"/>
                <a:gd name="T19" fmla="*/ 0 h 40"/>
                <a:gd name="T20" fmla="*/ 0 w 40"/>
                <a:gd name="T21" fmla="*/ 0 h 40"/>
                <a:gd name="T22" fmla="*/ 0 w 40"/>
                <a:gd name="T23" fmla="*/ 0 h 40"/>
                <a:gd name="T24" fmla="*/ 0 w 40"/>
                <a:gd name="T25" fmla="*/ 0 h 40"/>
                <a:gd name="T26" fmla="*/ 0 w 40"/>
                <a:gd name="T27" fmla="*/ 0 h 40"/>
                <a:gd name="T28" fmla="*/ 0 w 40"/>
                <a:gd name="T29" fmla="*/ 0 h 40"/>
                <a:gd name="T30" fmla="*/ 0 w 40"/>
                <a:gd name="T31" fmla="*/ 0 h 40"/>
                <a:gd name="T32" fmla="*/ 0 w 40"/>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0"/>
                <a:gd name="T53" fmla="*/ 40 w 40"/>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0">
                  <a:moveTo>
                    <a:pt x="40" y="21"/>
                  </a:moveTo>
                  <a:lnTo>
                    <a:pt x="39" y="29"/>
                  </a:lnTo>
                  <a:lnTo>
                    <a:pt x="35" y="34"/>
                  </a:lnTo>
                  <a:lnTo>
                    <a:pt x="29" y="39"/>
                  </a:lnTo>
                  <a:lnTo>
                    <a:pt x="21" y="40"/>
                  </a:lnTo>
                  <a:lnTo>
                    <a:pt x="13" y="39"/>
                  </a:lnTo>
                  <a:lnTo>
                    <a:pt x="7" y="34"/>
                  </a:lnTo>
                  <a:lnTo>
                    <a:pt x="1" y="29"/>
                  </a:lnTo>
                  <a:lnTo>
                    <a:pt x="0" y="21"/>
                  </a:lnTo>
                  <a:lnTo>
                    <a:pt x="1" y="13"/>
                  </a:lnTo>
                  <a:lnTo>
                    <a:pt x="7" y="7"/>
                  </a:lnTo>
                  <a:lnTo>
                    <a:pt x="13" y="1"/>
                  </a:lnTo>
                  <a:lnTo>
                    <a:pt x="21" y="0"/>
                  </a:lnTo>
                  <a:lnTo>
                    <a:pt x="29" y="1"/>
                  </a:lnTo>
                  <a:lnTo>
                    <a:pt x="35" y="7"/>
                  </a:lnTo>
                  <a:lnTo>
                    <a:pt x="39" y="13"/>
                  </a:lnTo>
                  <a:lnTo>
                    <a:pt x="4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74" name="Freeform 1224">
              <a:extLst>
                <a:ext uri="{FF2B5EF4-FFF2-40B4-BE49-F238E27FC236}">
                  <a16:creationId xmlns:a16="http://schemas.microsoft.com/office/drawing/2014/main" id="{67B2A37A-C437-4F74-BF97-FFD0CF56406C}"/>
                </a:ext>
              </a:extLst>
            </p:cNvPr>
            <p:cNvSpPr>
              <a:spLocks/>
            </p:cNvSpPr>
            <p:nvPr/>
          </p:nvSpPr>
          <p:spPr bwMode="auto">
            <a:xfrm>
              <a:off x="429" y="2630"/>
              <a:ext cx="86" cy="174"/>
            </a:xfrm>
            <a:custGeom>
              <a:avLst/>
              <a:gdLst>
                <a:gd name="T0" fmla="*/ 0 w 375"/>
                <a:gd name="T1" fmla="*/ 0 h 760"/>
                <a:gd name="T2" fmla="*/ 0 w 375"/>
                <a:gd name="T3" fmla="*/ 0 h 760"/>
                <a:gd name="T4" fmla="*/ 0 w 375"/>
                <a:gd name="T5" fmla="*/ 0 h 760"/>
                <a:gd name="T6" fmla="*/ 0 w 375"/>
                <a:gd name="T7" fmla="*/ 0 h 760"/>
                <a:gd name="T8" fmla="*/ 0 w 375"/>
                <a:gd name="T9" fmla="*/ 0 h 760"/>
                <a:gd name="T10" fmla="*/ 0 w 375"/>
                <a:gd name="T11" fmla="*/ 0 h 760"/>
                <a:gd name="T12" fmla="*/ 0 w 375"/>
                <a:gd name="T13" fmla="*/ 0 h 760"/>
                <a:gd name="T14" fmla="*/ 0 w 375"/>
                <a:gd name="T15" fmla="*/ 0 h 760"/>
                <a:gd name="T16" fmla="*/ 0 w 375"/>
                <a:gd name="T17" fmla="*/ 0 h 760"/>
                <a:gd name="T18" fmla="*/ 0 w 375"/>
                <a:gd name="T19" fmla="*/ 0 h 760"/>
                <a:gd name="T20" fmla="*/ 0 w 375"/>
                <a:gd name="T21" fmla="*/ 0 h 760"/>
                <a:gd name="T22" fmla="*/ 0 w 375"/>
                <a:gd name="T23" fmla="*/ 0 h 760"/>
                <a:gd name="T24" fmla="*/ 0 w 375"/>
                <a:gd name="T25" fmla="*/ 0 h 760"/>
                <a:gd name="T26" fmla="*/ 0 w 375"/>
                <a:gd name="T27" fmla="*/ 0 h 760"/>
                <a:gd name="T28" fmla="*/ 0 w 375"/>
                <a:gd name="T29" fmla="*/ 0 h 760"/>
                <a:gd name="T30" fmla="*/ 0 w 375"/>
                <a:gd name="T31" fmla="*/ 0 h 760"/>
                <a:gd name="T32" fmla="*/ 0 w 375"/>
                <a:gd name="T33" fmla="*/ 0 h 760"/>
                <a:gd name="T34" fmla="*/ 0 w 375"/>
                <a:gd name="T35" fmla="*/ 0 h 760"/>
                <a:gd name="T36" fmla="*/ 0 w 375"/>
                <a:gd name="T37" fmla="*/ 0 h 760"/>
                <a:gd name="T38" fmla="*/ 0 w 375"/>
                <a:gd name="T39" fmla="*/ 0 h 760"/>
                <a:gd name="T40" fmla="*/ 0 w 375"/>
                <a:gd name="T41" fmla="*/ 0 h 760"/>
                <a:gd name="T42" fmla="*/ 0 w 375"/>
                <a:gd name="T43" fmla="*/ 0 h 760"/>
                <a:gd name="T44" fmla="*/ 0 w 375"/>
                <a:gd name="T45" fmla="*/ 0 h 760"/>
                <a:gd name="T46" fmla="*/ 0 w 375"/>
                <a:gd name="T47" fmla="*/ 0 h 760"/>
                <a:gd name="T48" fmla="*/ 0 w 375"/>
                <a:gd name="T49" fmla="*/ 0 h 760"/>
                <a:gd name="T50" fmla="*/ 0 w 375"/>
                <a:gd name="T51" fmla="*/ 0 h 760"/>
                <a:gd name="T52" fmla="*/ 0 w 375"/>
                <a:gd name="T53" fmla="*/ 0 h 760"/>
                <a:gd name="T54" fmla="*/ 0 w 375"/>
                <a:gd name="T55" fmla="*/ 0 h 760"/>
                <a:gd name="T56" fmla="*/ 0 w 375"/>
                <a:gd name="T57" fmla="*/ 0 h 760"/>
                <a:gd name="T58" fmla="*/ 0 w 375"/>
                <a:gd name="T59" fmla="*/ 0 h 760"/>
                <a:gd name="T60" fmla="*/ 0 w 375"/>
                <a:gd name="T61" fmla="*/ 0 h 760"/>
                <a:gd name="T62" fmla="*/ 0 w 375"/>
                <a:gd name="T63" fmla="*/ 0 h 760"/>
                <a:gd name="T64" fmla="*/ 0 w 375"/>
                <a:gd name="T65" fmla="*/ 0 h 760"/>
                <a:gd name="T66" fmla="*/ 0 w 375"/>
                <a:gd name="T67" fmla="*/ 0 h 7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75"/>
                <a:gd name="T103" fmla="*/ 0 h 760"/>
                <a:gd name="T104" fmla="*/ 375 w 375"/>
                <a:gd name="T105" fmla="*/ 760 h 7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75" h="760">
                  <a:moveTo>
                    <a:pt x="185" y="17"/>
                  </a:moveTo>
                  <a:lnTo>
                    <a:pt x="182" y="18"/>
                  </a:lnTo>
                  <a:lnTo>
                    <a:pt x="180" y="19"/>
                  </a:lnTo>
                  <a:lnTo>
                    <a:pt x="125" y="92"/>
                  </a:lnTo>
                  <a:lnTo>
                    <a:pt x="82" y="189"/>
                  </a:lnTo>
                  <a:lnTo>
                    <a:pt x="51" y="299"/>
                  </a:lnTo>
                  <a:lnTo>
                    <a:pt x="28" y="414"/>
                  </a:lnTo>
                  <a:lnTo>
                    <a:pt x="13" y="522"/>
                  </a:lnTo>
                  <a:lnTo>
                    <a:pt x="5" y="613"/>
                  </a:lnTo>
                  <a:lnTo>
                    <a:pt x="2" y="678"/>
                  </a:lnTo>
                  <a:lnTo>
                    <a:pt x="0" y="708"/>
                  </a:lnTo>
                  <a:lnTo>
                    <a:pt x="0" y="719"/>
                  </a:lnTo>
                  <a:lnTo>
                    <a:pt x="12" y="726"/>
                  </a:lnTo>
                  <a:lnTo>
                    <a:pt x="43" y="739"/>
                  </a:lnTo>
                  <a:lnTo>
                    <a:pt x="72" y="748"/>
                  </a:lnTo>
                  <a:lnTo>
                    <a:pt x="98" y="754"/>
                  </a:lnTo>
                  <a:lnTo>
                    <a:pt x="121" y="758"/>
                  </a:lnTo>
                  <a:lnTo>
                    <a:pt x="143" y="760"/>
                  </a:lnTo>
                  <a:lnTo>
                    <a:pt x="164" y="758"/>
                  </a:lnTo>
                  <a:lnTo>
                    <a:pt x="181" y="756"/>
                  </a:lnTo>
                  <a:lnTo>
                    <a:pt x="198" y="750"/>
                  </a:lnTo>
                  <a:lnTo>
                    <a:pt x="211" y="747"/>
                  </a:lnTo>
                  <a:lnTo>
                    <a:pt x="223" y="740"/>
                  </a:lnTo>
                  <a:lnTo>
                    <a:pt x="233" y="734"/>
                  </a:lnTo>
                  <a:lnTo>
                    <a:pt x="242" y="728"/>
                  </a:lnTo>
                  <a:lnTo>
                    <a:pt x="249" y="723"/>
                  </a:lnTo>
                  <a:lnTo>
                    <a:pt x="253" y="719"/>
                  </a:lnTo>
                  <a:lnTo>
                    <a:pt x="257" y="715"/>
                  </a:lnTo>
                  <a:lnTo>
                    <a:pt x="258" y="714"/>
                  </a:lnTo>
                  <a:lnTo>
                    <a:pt x="263" y="706"/>
                  </a:lnTo>
                  <a:lnTo>
                    <a:pt x="262" y="698"/>
                  </a:lnTo>
                  <a:lnTo>
                    <a:pt x="253" y="618"/>
                  </a:lnTo>
                  <a:lnTo>
                    <a:pt x="251" y="554"/>
                  </a:lnTo>
                  <a:lnTo>
                    <a:pt x="255" y="505"/>
                  </a:lnTo>
                  <a:lnTo>
                    <a:pt x="262" y="467"/>
                  </a:lnTo>
                  <a:lnTo>
                    <a:pt x="271" y="442"/>
                  </a:lnTo>
                  <a:lnTo>
                    <a:pt x="280" y="425"/>
                  </a:lnTo>
                  <a:lnTo>
                    <a:pt x="287" y="417"/>
                  </a:lnTo>
                  <a:lnTo>
                    <a:pt x="289" y="415"/>
                  </a:lnTo>
                  <a:lnTo>
                    <a:pt x="310" y="399"/>
                  </a:lnTo>
                  <a:lnTo>
                    <a:pt x="327" y="380"/>
                  </a:lnTo>
                  <a:lnTo>
                    <a:pt x="343" y="359"/>
                  </a:lnTo>
                  <a:lnTo>
                    <a:pt x="353" y="338"/>
                  </a:lnTo>
                  <a:lnTo>
                    <a:pt x="362" y="319"/>
                  </a:lnTo>
                  <a:lnTo>
                    <a:pt x="369" y="302"/>
                  </a:lnTo>
                  <a:lnTo>
                    <a:pt x="372" y="290"/>
                  </a:lnTo>
                  <a:lnTo>
                    <a:pt x="374" y="285"/>
                  </a:lnTo>
                  <a:lnTo>
                    <a:pt x="375" y="281"/>
                  </a:lnTo>
                  <a:lnTo>
                    <a:pt x="374" y="277"/>
                  </a:lnTo>
                  <a:lnTo>
                    <a:pt x="372" y="268"/>
                  </a:lnTo>
                  <a:lnTo>
                    <a:pt x="367" y="248"/>
                  </a:lnTo>
                  <a:lnTo>
                    <a:pt x="362" y="220"/>
                  </a:lnTo>
                  <a:lnTo>
                    <a:pt x="354" y="185"/>
                  </a:lnTo>
                  <a:lnTo>
                    <a:pt x="345" y="148"/>
                  </a:lnTo>
                  <a:lnTo>
                    <a:pt x="337" y="112"/>
                  </a:lnTo>
                  <a:lnTo>
                    <a:pt x="328" y="78"/>
                  </a:lnTo>
                  <a:lnTo>
                    <a:pt x="319" y="49"/>
                  </a:lnTo>
                  <a:lnTo>
                    <a:pt x="313" y="35"/>
                  </a:lnTo>
                  <a:lnTo>
                    <a:pt x="305" y="23"/>
                  </a:lnTo>
                  <a:lnTo>
                    <a:pt x="294" y="13"/>
                  </a:lnTo>
                  <a:lnTo>
                    <a:pt x="281" y="6"/>
                  </a:lnTo>
                  <a:lnTo>
                    <a:pt x="266" y="3"/>
                  </a:lnTo>
                  <a:lnTo>
                    <a:pt x="250" y="0"/>
                  </a:lnTo>
                  <a:lnTo>
                    <a:pt x="234" y="1"/>
                  </a:lnTo>
                  <a:lnTo>
                    <a:pt x="220" y="4"/>
                  </a:lnTo>
                  <a:lnTo>
                    <a:pt x="207" y="8"/>
                  </a:lnTo>
                  <a:lnTo>
                    <a:pt x="197" y="12"/>
                  </a:lnTo>
                  <a:lnTo>
                    <a:pt x="189" y="16"/>
                  </a:lnTo>
                  <a:lnTo>
                    <a:pt x="185"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75" name="Freeform 1225">
              <a:extLst>
                <a:ext uri="{FF2B5EF4-FFF2-40B4-BE49-F238E27FC236}">
                  <a16:creationId xmlns:a16="http://schemas.microsoft.com/office/drawing/2014/main" id="{62C73F14-0B33-4215-B829-C1A5F15A2845}"/>
                </a:ext>
              </a:extLst>
            </p:cNvPr>
            <p:cNvSpPr>
              <a:spLocks/>
            </p:cNvSpPr>
            <p:nvPr/>
          </p:nvSpPr>
          <p:spPr bwMode="auto">
            <a:xfrm>
              <a:off x="438" y="2639"/>
              <a:ext cx="67" cy="156"/>
            </a:xfrm>
            <a:custGeom>
              <a:avLst/>
              <a:gdLst>
                <a:gd name="T0" fmla="*/ 0 w 292"/>
                <a:gd name="T1" fmla="*/ 0 h 679"/>
                <a:gd name="T2" fmla="*/ 0 w 292"/>
                <a:gd name="T3" fmla="*/ 0 h 679"/>
                <a:gd name="T4" fmla="*/ 0 w 292"/>
                <a:gd name="T5" fmla="*/ 0 h 679"/>
                <a:gd name="T6" fmla="*/ 0 w 292"/>
                <a:gd name="T7" fmla="*/ 0 h 679"/>
                <a:gd name="T8" fmla="*/ 0 w 292"/>
                <a:gd name="T9" fmla="*/ 0 h 679"/>
                <a:gd name="T10" fmla="*/ 0 w 292"/>
                <a:gd name="T11" fmla="*/ 0 h 679"/>
                <a:gd name="T12" fmla="*/ 0 w 292"/>
                <a:gd name="T13" fmla="*/ 0 h 679"/>
                <a:gd name="T14" fmla="*/ 0 w 292"/>
                <a:gd name="T15" fmla="*/ 0 h 679"/>
                <a:gd name="T16" fmla="*/ 0 w 292"/>
                <a:gd name="T17" fmla="*/ 0 h 679"/>
                <a:gd name="T18" fmla="*/ 0 w 292"/>
                <a:gd name="T19" fmla="*/ 0 h 679"/>
                <a:gd name="T20" fmla="*/ 0 w 292"/>
                <a:gd name="T21" fmla="*/ 0 h 679"/>
                <a:gd name="T22" fmla="*/ 0 w 292"/>
                <a:gd name="T23" fmla="*/ 0 h 679"/>
                <a:gd name="T24" fmla="*/ 0 w 292"/>
                <a:gd name="T25" fmla="*/ 0 h 679"/>
                <a:gd name="T26" fmla="*/ 0 w 292"/>
                <a:gd name="T27" fmla="*/ 0 h 679"/>
                <a:gd name="T28" fmla="*/ 0 w 292"/>
                <a:gd name="T29" fmla="*/ 0 h 679"/>
                <a:gd name="T30" fmla="*/ 0 w 292"/>
                <a:gd name="T31" fmla="*/ 0 h 679"/>
                <a:gd name="T32" fmla="*/ 0 w 292"/>
                <a:gd name="T33" fmla="*/ 0 h 679"/>
                <a:gd name="T34" fmla="*/ 0 w 292"/>
                <a:gd name="T35" fmla="*/ 0 h 679"/>
                <a:gd name="T36" fmla="*/ 0 w 292"/>
                <a:gd name="T37" fmla="*/ 0 h 679"/>
                <a:gd name="T38" fmla="*/ 0 w 292"/>
                <a:gd name="T39" fmla="*/ 0 h 679"/>
                <a:gd name="T40" fmla="*/ 0 w 292"/>
                <a:gd name="T41" fmla="*/ 0 h 679"/>
                <a:gd name="T42" fmla="*/ 0 w 292"/>
                <a:gd name="T43" fmla="*/ 0 h 679"/>
                <a:gd name="T44" fmla="*/ 0 w 292"/>
                <a:gd name="T45" fmla="*/ 0 h 679"/>
                <a:gd name="T46" fmla="*/ 0 w 292"/>
                <a:gd name="T47" fmla="*/ 0 h 679"/>
                <a:gd name="T48" fmla="*/ 0 w 292"/>
                <a:gd name="T49" fmla="*/ 0 h 679"/>
                <a:gd name="T50" fmla="*/ 0 w 292"/>
                <a:gd name="T51" fmla="*/ 0 h 679"/>
                <a:gd name="T52" fmla="*/ 0 w 292"/>
                <a:gd name="T53" fmla="*/ 0 h 679"/>
                <a:gd name="T54" fmla="*/ 0 w 292"/>
                <a:gd name="T55" fmla="*/ 0 h 679"/>
                <a:gd name="T56" fmla="*/ 0 w 292"/>
                <a:gd name="T57" fmla="*/ 0 h 679"/>
                <a:gd name="T58" fmla="*/ 0 w 292"/>
                <a:gd name="T59" fmla="*/ 0 h 679"/>
                <a:gd name="T60" fmla="*/ 0 w 292"/>
                <a:gd name="T61" fmla="*/ 0 h 679"/>
                <a:gd name="T62" fmla="*/ 0 w 292"/>
                <a:gd name="T63" fmla="*/ 0 h 679"/>
                <a:gd name="T64" fmla="*/ 0 w 292"/>
                <a:gd name="T65" fmla="*/ 0 h 679"/>
                <a:gd name="T66" fmla="*/ 0 w 292"/>
                <a:gd name="T67" fmla="*/ 0 h 679"/>
                <a:gd name="T68" fmla="*/ 0 w 292"/>
                <a:gd name="T69" fmla="*/ 0 h 679"/>
                <a:gd name="T70" fmla="*/ 0 w 292"/>
                <a:gd name="T71" fmla="*/ 0 h 679"/>
                <a:gd name="T72" fmla="*/ 0 w 292"/>
                <a:gd name="T73" fmla="*/ 0 h 679"/>
                <a:gd name="T74" fmla="*/ 0 w 292"/>
                <a:gd name="T75" fmla="*/ 0 h 679"/>
                <a:gd name="T76" fmla="*/ 0 w 292"/>
                <a:gd name="T77" fmla="*/ 0 h 679"/>
                <a:gd name="T78" fmla="*/ 0 w 292"/>
                <a:gd name="T79" fmla="*/ 0 h 679"/>
                <a:gd name="T80" fmla="*/ 0 w 292"/>
                <a:gd name="T81" fmla="*/ 0 h 679"/>
                <a:gd name="T82" fmla="*/ 0 w 292"/>
                <a:gd name="T83" fmla="*/ 0 h 679"/>
                <a:gd name="T84" fmla="*/ 0 w 292"/>
                <a:gd name="T85" fmla="*/ 0 h 679"/>
                <a:gd name="T86" fmla="*/ 0 w 292"/>
                <a:gd name="T87" fmla="*/ 0 h 679"/>
                <a:gd name="T88" fmla="*/ 0 w 292"/>
                <a:gd name="T89" fmla="*/ 0 h 679"/>
                <a:gd name="T90" fmla="*/ 0 w 292"/>
                <a:gd name="T91" fmla="*/ 0 h 679"/>
                <a:gd name="T92" fmla="*/ 0 w 292"/>
                <a:gd name="T93" fmla="*/ 0 h 679"/>
                <a:gd name="T94" fmla="*/ 0 w 292"/>
                <a:gd name="T95" fmla="*/ 0 h 679"/>
                <a:gd name="T96" fmla="*/ 0 w 292"/>
                <a:gd name="T97" fmla="*/ 0 h 679"/>
                <a:gd name="T98" fmla="*/ 0 w 292"/>
                <a:gd name="T99" fmla="*/ 0 h 679"/>
                <a:gd name="T100" fmla="*/ 0 w 292"/>
                <a:gd name="T101" fmla="*/ 0 h 679"/>
                <a:gd name="T102" fmla="*/ 0 w 292"/>
                <a:gd name="T103" fmla="*/ 0 h 679"/>
                <a:gd name="T104" fmla="*/ 0 w 292"/>
                <a:gd name="T105" fmla="*/ 0 h 679"/>
                <a:gd name="T106" fmla="*/ 0 w 292"/>
                <a:gd name="T107" fmla="*/ 0 h 679"/>
                <a:gd name="T108" fmla="*/ 0 w 292"/>
                <a:gd name="T109" fmla="*/ 0 h 679"/>
                <a:gd name="T110" fmla="*/ 0 w 292"/>
                <a:gd name="T111" fmla="*/ 0 h 679"/>
                <a:gd name="T112" fmla="*/ 0 w 292"/>
                <a:gd name="T113" fmla="*/ 0 h 6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2"/>
                <a:gd name="T172" fmla="*/ 0 h 679"/>
                <a:gd name="T173" fmla="*/ 292 w 292"/>
                <a:gd name="T174" fmla="*/ 679 h 6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2" h="679">
                  <a:moveTo>
                    <a:pt x="225" y="3"/>
                  </a:moveTo>
                  <a:lnTo>
                    <a:pt x="229" y="5"/>
                  </a:lnTo>
                  <a:lnTo>
                    <a:pt x="233" y="8"/>
                  </a:lnTo>
                  <a:lnTo>
                    <a:pt x="236" y="15"/>
                  </a:lnTo>
                  <a:lnTo>
                    <a:pt x="240" y="22"/>
                  </a:lnTo>
                  <a:lnTo>
                    <a:pt x="248" y="47"/>
                  </a:lnTo>
                  <a:lnTo>
                    <a:pt x="256" y="77"/>
                  </a:lnTo>
                  <a:lnTo>
                    <a:pt x="264" y="111"/>
                  </a:lnTo>
                  <a:lnTo>
                    <a:pt x="273" y="145"/>
                  </a:lnTo>
                  <a:lnTo>
                    <a:pt x="279" y="176"/>
                  </a:lnTo>
                  <a:lnTo>
                    <a:pt x="286" y="204"/>
                  </a:lnTo>
                  <a:lnTo>
                    <a:pt x="290" y="227"/>
                  </a:lnTo>
                  <a:lnTo>
                    <a:pt x="292" y="240"/>
                  </a:lnTo>
                  <a:lnTo>
                    <a:pt x="290" y="247"/>
                  </a:lnTo>
                  <a:lnTo>
                    <a:pt x="286" y="259"/>
                  </a:lnTo>
                  <a:lnTo>
                    <a:pt x="281" y="272"/>
                  </a:lnTo>
                  <a:lnTo>
                    <a:pt x="274" y="288"/>
                  </a:lnTo>
                  <a:lnTo>
                    <a:pt x="265" y="302"/>
                  </a:lnTo>
                  <a:lnTo>
                    <a:pt x="253" y="318"/>
                  </a:lnTo>
                  <a:lnTo>
                    <a:pt x="242" y="331"/>
                  </a:lnTo>
                  <a:lnTo>
                    <a:pt x="227" y="341"/>
                  </a:lnTo>
                  <a:lnTo>
                    <a:pt x="223" y="344"/>
                  </a:lnTo>
                  <a:lnTo>
                    <a:pt x="216" y="351"/>
                  </a:lnTo>
                  <a:lnTo>
                    <a:pt x="207" y="363"/>
                  </a:lnTo>
                  <a:lnTo>
                    <a:pt x="196" y="380"/>
                  </a:lnTo>
                  <a:lnTo>
                    <a:pt x="187" y="405"/>
                  </a:lnTo>
                  <a:lnTo>
                    <a:pt x="178" y="437"/>
                  </a:lnTo>
                  <a:lnTo>
                    <a:pt x="173" y="479"/>
                  </a:lnTo>
                  <a:lnTo>
                    <a:pt x="170" y="530"/>
                  </a:lnTo>
                  <a:lnTo>
                    <a:pt x="171" y="557"/>
                  </a:lnTo>
                  <a:lnTo>
                    <a:pt x="173" y="587"/>
                  </a:lnTo>
                  <a:lnTo>
                    <a:pt x="177" y="619"/>
                  </a:lnTo>
                  <a:lnTo>
                    <a:pt x="180" y="655"/>
                  </a:lnTo>
                  <a:lnTo>
                    <a:pt x="173" y="661"/>
                  </a:lnTo>
                  <a:lnTo>
                    <a:pt x="161" y="668"/>
                  </a:lnTo>
                  <a:lnTo>
                    <a:pt x="145" y="674"/>
                  </a:lnTo>
                  <a:lnTo>
                    <a:pt x="126" y="678"/>
                  </a:lnTo>
                  <a:lnTo>
                    <a:pt x="101" y="679"/>
                  </a:lnTo>
                  <a:lnTo>
                    <a:pt x="72" y="677"/>
                  </a:lnTo>
                  <a:lnTo>
                    <a:pt x="39" y="669"/>
                  </a:lnTo>
                  <a:lnTo>
                    <a:pt x="0" y="655"/>
                  </a:lnTo>
                  <a:lnTo>
                    <a:pt x="2" y="609"/>
                  </a:lnTo>
                  <a:lnTo>
                    <a:pt x="7" y="539"/>
                  </a:lnTo>
                  <a:lnTo>
                    <a:pt x="17" y="450"/>
                  </a:lnTo>
                  <a:lnTo>
                    <a:pt x="32" y="353"/>
                  </a:lnTo>
                  <a:lnTo>
                    <a:pt x="53" y="251"/>
                  </a:lnTo>
                  <a:lnTo>
                    <a:pt x="82" y="156"/>
                  </a:lnTo>
                  <a:lnTo>
                    <a:pt x="118" y="73"/>
                  </a:lnTo>
                  <a:lnTo>
                    <a:pt x="165" y="11"/>
                  </a:lnTo>
                  <a:lnTo>
                    <a:pt x="170" y="8"/>
                  </a:lnTo>
                  <a:lnTo>
                    <a:pt x="177" y="7"/>
                  </a:lnTo>
                  <a:lnTo>
                    <a:pt x="184" y="4"/>
                  </a:lnTo>
                  <a:lnTo>
                    <a:pt x="192" y="2"/>
                  </a:lnTo>
                  <a:lnTo>
                    <a:pt x="201" y="0"/>
                  </a:lnTo>
                  <a:lnTo>
                    <a:pt x="209" y="0"/>
                  </a:lnTo>
                  <a:lnTo>
                    <a:pt x="217" y="0"/>
                  </a:lnTo>
                  <a:lnTo>
                    <a:pt x="225" y="3"/>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76" name="Freeform 1226">
              <a:extLst>
                <a:ext uri="{FF2B5EF4-FFF2-40B4-BE49-F238E27FC236}">
                  <a16:creationId xmlns:a16="http://schemas.microsoft.com/office/drawing/2014/main" id="{A8CA62C2-BB7B-4560-B515-F7ADF26F5A5B}"/>
                </a:ext>
              </a:extLst>
            </p:cNvPr>
            <p:cNvSpPr>
              <a:spLocks/>
            </p:cNvSpPr>
            <p:nvPr/>
          </p:nvSpPr>
          <p:spPr bwMode="auto">
            <a:xfrm>
              <a:off x="480" y="2612"/>
              <a:ext cx="18" cy="24"/>
            </a:xfrm>
            <a:custGeom>
              <a:avLst/>
              <a:gdLst>
                <a:gd name="T0" fmla="*/ 0 w 82"/>
                <a:gd name="T1" fmla="*/ 0 h 107"/>
                <a:gd name="T2" fmla="*/ 0 w 82"/>
                <a:gd name="T3" fmla="*/ 0 h 107"/>
                <a:gd name="T4" fmla="*/ 0 w 82"/>
                <a:gd name="T5" fmla="*/ 0 h 107"/>
                <a:gd name="T6" fmla="*/ 0 w 82"/>
                <a:gd name="T7" fmla="*/ 0 h 107"/>
                <a:gd name="T8" fmla="*/ 0 w 82"/>
                <a:gd name="T9" fmla="*/ 0 h 107"/>
                <a:gd name="T10" fmla="*/ 0 w 82"/>
                <a:gd name="T11" fmla="*/ 0 h 107"/>
                <a:gd name="T12" fmla="*/ 0 w 82"/>
                <a:gd name="T13" fmla="*/ 0 h 107"/>
                <a:gd name="T14" fmla="*/ 0 w 82"/>
                <a:gd name="T15" fmla="*/ 0 h 107"/>
                <a:gd name="T16" fmla="*/ 0 w 82"/>
                <a:gd name="T17" fmla="*/ 0 h 107"/>
                <a:gd name="T18" fmla="*/ 0 w 82"/>
                <a:gd name="T19" fmla="*/ 0 h 107"/>
                <a:gd name="T20" fmla="*/ 0 w 82"/>
                <a:gd name="T21" fmla="*/ 0 h 107"/>
                <a:gd name="T22" fmla="*/ 0 w 82"/>
                <a:gd name="T23" fmla="*/ 0 h 107"/>
                <a:gd name="T24" fmla="*/ 0 w 82"/>
                <a:gd name="T25" fmla="*/ 0 h 107"/>
                <a:gd name="T26" fmla="*/ 0 w 82"/>
                <a:gd name="T27" fmla="*/ 0 h 107"/>
                <a:gd name="T28" fmla="*/ 0 w 82"/>
                <a:gd name="T29" fmla="*/ 0 h 107"/>
                <a:gd name="T30" fmla="*/ 0 w 82"/>
                <a:gd name="T31" fmla="*/ 0 h 107"/>
                <a:gd name="T32" fmla="*/ 0 w 82"/>
                <a:gd name="T33" fmla="*/ 0 h 107"/>
                <a:gd name="T34" fmla="*/ 0 w 82"/>
                <a:gd name="T35" fmla="*/ 0 h 107"/>
                <a:gd name="T36" fmla="*/ 0 w 82"/>
                <a:gd name="T37" fmla="*/ 0 h 10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2"/>
                <a:gd name="T58" fmla="*/ 0 h 107"/>
                <a:gd name="T59" fmla="*/ 82 w 82"/>
                <a:gd name="T60" fmla="*/ 107 h 10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2" h="107">
                  <a:moveTo>
                    <a:pt x="0" y="91"/>
                  </a:moveTo>
                  <a:lnTo>
                    <a:pt x="37" y="107"/>
                  </a:lnTo>
                  <a:lnTo>
                    <a:pt x="42" y="95"/>
                  </a:lnTo>
                  <a:lnTo>
                    <a:pt x="49" y="84"/>
                  </a:lnTo>
                  <a:lnTo>
                    <a:pt x="54" y="72"/>
                  </a:lnTo>
                  <a:lnTo>
                    <a:pt x="60" y="61"/>
                  </a:lnTo>
                  <a:lnTo>
                    <a:pt x="67" y="52"/>
                  </a:lnTo>
                  <a:lnTo>
                    <a:pt x="73" y="43"/>
                  </a:lnTo>
                  <a:lnTo>
                    <a:pt x="79" y="37"/>
                  </a:lnTo>
                  <a:lnTo>
                    <a:pt x="82" y="33"/>
                  </a:lnTo>
                  <a:lnTo>
                    <a:pt x="58" y="0"/>
                  </a:lnTo>
                  <a:lnTo>
                    <a:pt x="49" y="9"/>
                  </a:lnTo>
                  <a:lnTo>
                    <a:pt x="40" y="20"/>
                  </a:lnTo>
                  <a:lnTo>
                    <a:pt x="30" y="34"/>
                  </a:lnTo>
                  <a:lnTo>
                    <a:pt x="23" y="47"/>
                  </a:lnTo>
                  <a:lnTo>
                    <a:pt x="15" y="61"/>
                  </a:lnTo>
                  <a:lnTo>
                    <a:pt x="8" y="74"/>
                  </a:lnTo>
                  <a:lnTo>
                    <a:pt x="3" y="85"/>
                  </a:lnTo>
                  <a:lnTo>
                    <a:pt x="0"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77" name="Freeform 1227">
              <a:extLst>
                <a:ext uri="{FF2B5EF4-FFF2-40B4-BE49-F238E27FC236}">
                  <a16:creationId xmlns:a16="http://schemas.microsoft.com/office/drawing/2014/main" id="{B6ACCB2D-83E4-47C5-A846-A9026856074B}"/>
                </a:ext>
              </a:extLst>
            </p:cNvPr>
            <p:cNvSpPr>
              <a:spLocks/>
            </p:cNvSpPr>
            <p:nvPr/>
          </p:nvSpPr>
          <p:spPr bwMode="auto">
            <a:xfrm>
              <a:off x="586" y="2686"/>
              <a:ext cx="67" cy="65"/>
            </a:xfrm>
            <a:custGeom>
              <a:avLst/>
              <a:gdLst>
                <a:gd name="T0" fmla="*/ 0 w 292"/>
                <a:gd name="T1" fmla="*/ 0 h 284"/>
                <a:gd name="T2" fmla="*/ 0 w 292"/>
                <a:gd name="T3" fmla="*/ 0 h 284"/>
                <a:gd name="T4" fmla="*/ 0 w 292"/>
                <a:gd name="T5" fmla="*/ 0 h 284"/>
                <a:gd name="T6" fmla="*/ 0 w 292"/>
                <a:gd name="T7" fmla="*/ 0 h 284"/>
                <a:gd name="T8" fmla="*/ 0 w 292"/>
                <a:gd name="T9" fmla="*/ 0 h 284"/>
                <a:gd name="T10" fmla="*/ 0 w 292"/>
                <a:gd name="T11" fmla="*/ 0 h 284"/>
                <a:gd name="T12" fmla="*/ 0 w 292"/>
                <a:gd name="T13" fmla="*/ 0 h 284"/>
                <a:gd name="T14" fmla="*/ 0 w 292"/>
                <a:gd name="T15" fmla="*/ 0 h 284"/>
                <a:gd name="T16" fmla="*/ 0 w 292"/>
                <a:gd name="T17" fmla="*/ 0 h 284"/>
                <a:gd name="T18" fmla="*/ 0 w 292"/>
                <a:gd name="T19" fmla="*/ 0 h 284"/>
                <a:gd name="T20" fmla="*/ 0 w 292"/>
                <a:gd name="T21" fmla="*/ 0 h 284"/>
                <a:gd name="T22" fmla="*/ 0 w 292"/>
                <a:gd name="T23" fmla="*/ 0 h 284"/>
                <a:gd name="T24" fmla="*/ 0 w 292"/>
                <a:gd name="T25" fmla="*/ 0 h 284"/>
                <a:gd name="T26" fmla="*/ 0 w 292"/>
                <a:gd name="T27" fmla="*/ 0 h 284"/>
                <a:gd name="T28" fmla="*/ 0 w 292"/>
                <a:gd name="T29" fmla="*/ 0 h 284"/>
                <a:gd name="T30" fmla="*/ 0 w 292"/>
                <a:gd name="T31" fmla="*/ 0 h 284"/>
                <a:gd name="T32" fmla="*/ 0 w 292"/>
                <a:gd name="T33" fmla="*/ 0 h 284"/>
                <a:gd name="T34" fmla="*/ 0 w 292"/>
                <a:gd name="T35" fmla="*/ 0 h 284"/>
                <a:gd name="T36" fmla="*/ 0 w 292"/>
                <a:gd name="T37" fmla="*/ 0 h 2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2"/>
                <a:gd name="T58" fmla="*/ 0 h 284"/>
                <a:gd name="T59" fmla="*/ 292 w 292"/>
                <a:gd name="T60" fmla="*/ 284 h 2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2" h="284">
                  <a:moveTo>
                    <a:pt x="7" y="7"/>
                  </a:moveTo>
                  <a:lnTo>
                    <a:pt x="1" y="15"/>
                  </a:lnTo>
                  <a:lnTo>
                    <a:pt x="0" y="24"/>
                  </a:lnTo>
                  <a:lnTo>
                    <a:pt x="1" y="33"/>
                  </a:lnTo>
                  <a:lnTo>
                    <a:pt x="7" y="41"/>
                  </a:lnTo>
                  <a:lnTo>
                    <a:pt x="251" y="278"/>
                  </a:lnTo>
                  <a:lnTo>
                    <a:pt x="259" y="283"/>
                  </a:lnTo>
                  <a:lnTo>
                    <a:pt x="268" y="284"/>
                  </a:lnTo>
                  <a:lnTo>
                    <a:pt x="277" y="283"/>
                  </a:lnTo>
                  <a:lnTo>
                    <a:pt x="285" y="278"/>
                  </a:lnTo>
                  <a:lnTo>
                    <a:pt x="290" y="270"/>
                  </a:lnTo>
                  <a:lnTo>
                    <a:pt x="292" y="261"/>
                  </a:lnTo>
                  <a:lnTo>
                    <a:pt x="290" y="252"/>
                  </a:lnTo>
                  <a:lnTo>
                    <a:pt x="285" y="244"/>
                  </a:lnTo>
                  <a:lnTo>
                    <a:pt x="40" y="7"/>
                  </a:lnTo>
                  <a:lnTo>
                    <a:pt x="33" y="2"/>
                  </a:lnTo>
                  <a:lnTo>
                    <a:pt x="23" y="0"/>
                  </a:lnTo>
                  <a:lnTo>
                    <a:pt x="14" y="2"/>
                  </a:lnTo>
                  <a:lnTo>
                    <a:pt x="7"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78" name="Freeform 1228">
              <a:extLst>
                <a:ext uri="{FF2B5EF4-FFF2-40B4-BE49-F238E27FC236}">
                  <a16:creationId xmlns:a16="http://schemas.microsoft.com/office/drawing/2014/main" id="{56F29DB6-1338-4F10-AB9D-62DCDF46F86B}"/>
                </a:ext>
              </a:extLst>
            </p:cNvPr>
            <p:cNvSpPr>
              <a:spLocks/>
            </p:cNvSpPr>
            <p:nvPr/>
          </p:nvSpPr>
          <p:spPr bwMode="auto">
            <a:xfrm>
              <a:off x="477" y="2675"/>
              <a:ext cx="147" cy="82"/>
            </a:xfrm>
            <a:custGeom>
              <a:avLst/>
              <a:gdLst>
                <a:gd name="T0" fmla="*/ 0 w 640"/>
                <a:gd name="T1" fmla="*/ 0 h 359"/>
                <a:gd name="T2" fmla="*/ 0 w 640"/>
                <a:gd name="T3" fmla="*/ 0 h 359"/>
                <a:gd name="T4" fmla="*/ 0 w 640"/>
                <a:gd name="T5" fmla="*/ 0 h 359"/>
                <a:gd name="T6" fmla="*/ 0 w 640"/>
                <a:gd name="T7" fmla="*/ 0 h 359"/>
                <a:gd name="T8" fmla="*/ 0 w 640"/>
                <a:gd name="T9" fmla="*/ 0 h 359"/>
                <a:gd name="T10" fmla="*/ 0 w 640"/>
                <a:gd name="T11" fmla="*/ 0 h 359"/>
                <a:gd name="T12" fmla="*/ 0 w 640"/>
                <a:gd name="T13" fmla="*/ 0 h 359"/>
                <a:gd name="T14" fmla="*/ 0 w 640"/>
                <a:gd name="T15" fmla="*/ 0 h 359"/>
                <a:gd name="T16" fmla="*/ 0 w 640"/>
                <a:gd name="T17" fmla="*/ 0 h 359"/>
                <a:gd name="T18" fmla="*/ 0 w 640"/>
                <a:gd name="T19" fmla="*/ 0 h 359"/>
                <a:gd name="T20" fmla="*/ 0 w 640"/>
                <a:gd name="T21" fmla="*/ 0 h 359"/>
                <a:gd name="T22" fmla="*/ 0 w 640"/>
                <a:gd name="T23" fmla="*/ 0 h 359"/>
                <a:gd name="T24" fmla="*/ 0 w 640"/>
                <a:gd name="T25" fmla="*/ 0 h 359"/>
                <a:gd name="T26" fmla="*/ 0 w 640"/>
                <a:gd name="T27" fmla="*/ 0 h 359"/>
                <a:gd name="T28" fmla="*/ 0 w 640"/>
                <a:gd name="T29" fmla="*/ 0 h 359"/>
                <a:gd name="T30" fmla="*/ 0 w 640"/>
                <a:gd name="T31" fmla="*/ 0 h 359"/>
                <a:gd name="T32" fmla="*/ 0 w 640"/>
                <a:gd name="T33" fmla="*/ 0 h 359"/>
                <a:gd name="T34" fmla="*/ 0 w 640"/>
                <a:gd name="T35" fmla="*/ 0 h 359"/>
                <a:gd name="T36" fmla="*/ 0 w 640"/>
                <a:gd name="T37" fmla="*/ 0 h 359"/>
                <a:gd name="T38" fmla="*/ 0 w 640"/>
                <a:gd name="T39" fmla="*/ 0 h 359"/>
                <a:gd name="T40" fmla="*/ 0 w 640"/>
                <a:gd name="T41" fmla="*/ 0 h 359"/>
                <a:gd name="T42" fmla="*/ 0 w 640"/>
                <a:gd name="T43" fmla="*/ 0 h 359"/>
                <a:gd name="T44" fmla="*/ 0 w 640"/>
                <a:gd name="T45" fmla="*/ 0 h 359"/>
                <a:gd name="T46" fmla="*/ 0 w 640"/>
                <a:gd name="T47" fmla="*/ 0 h 359"/>
                <a:gd name="T48" fmla="*/ 0 w 640"/>
                <a:gd name="T49" fmla="*/ 0 h 359"/>
                <a:gd name="T50" fmla="*/ 0 w 640"/>
                <a:gd name="T51" fmla="*/ 0 h 359"/>
                <a:gd name="T52" fmla="*/ 0 w 640"/>
                <a:gd name="T53" fmla="*/ 0 h 359"/>
                <a:gd name="T54" fmla="*/ 0 w 640"/>
                <a:gd name="T55" fmla="*/ 0 h 359"/>
                <a:gd name="T56" fmla="*/ 0 w 640"/>
                <a:gd name="T57" fmla="*/ 0 h 359"/>
                <a:gd name="T58" fmla="*/ 0 w 640"/>
                <a:gd name="T59" fmla="*/ 0 h 359"/>
                <a:gd name="T60" fmla="*/ 0 w 640"/>
                <a:gd name="T61" fmla="*/ 0 h 359"/>
                <a:gd name="T62" fmla="*/ 0 w 640"/>
                <a:gd name="T63" fmla="*/ 0 h 359"/>
                <a:gd name="T64" fmla="*/ 0 w 640"/>
                <a:gd name="T65" fmla="*/ 0 h 359"/>
                <a:gd name="T66" fmla="*/ 0 w 640"/>
                <a:gd name="T67" fmla="*/ 0 h 359"/>
                <a:gd name="T68" fmla="*/ 0 w 640"/>
                <a:gd name="T69" fmla="*/ 0 h 359"/>
                <a:gd name="T70" fmla="*/ 0 w 640"/>
                <a:gd name="T71" fmla="*/ 0 h 359"/>
                <a:gd name="T72" fmla="*/ 0 w 640"/>
                <a:gd name="T73" fmla="*/ 0 h 359"/>
                <a:gd name="T74" fmla="*/ 0 w 640"/>
                <a:gd name="T75" fmla="*/ 0 h 359"/>
                <a:gd name="T76" fmla="*/ 0 w 640"/>
                <a:gd name="T77" fmla="*/ 0 h 359"/>
                <a:gd name="T78" fmla="*/ 0 w 640"/>
                <a:gd name="T79" fmla="*/ 0 h 35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40"/>
                <a:gd name="T121" fmla="*/ 0 h 359"/>
                <a:gd name="T122" fmla="*/ 640 w 640"/>
                <a:gd name="T123" fmla="*/ 359 h 35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40" h="359">
                  <a:moveTo>
                    <a:pt x="14" y="1"/>
                  </a:moveTo>
                  <a:lnTo>
                    <a:pt x="8" y="5"/>
                  </a:lnTo>
                  <a:lnTo>
                    <a:pt x="2" y="10"/>
                  </a:lnTo>
                  <a:lnTo>
                    <a:pt x="0" y="18"/>
                  </a:lnTo>
                  <a:lnTo>
                    <a:pt x="0" y="26"/>
                  </a:lnTo>
                  <a:lnTo>
                    <a:pt x="1" y="30"/>
                  </a:lnTo>
                  <a:lnTo>
                    <a:pt x="4" y="36"/>
                  </a:lnTo>
                  <a:lnTo>
                    <a:pt x="8" y="48"/>
                  </a:lnTo>
                  <a:lnTo>
                    <a:pt x="13" y="61"/>
                  </a:lnTo>
                  <a:lnTo>
                    <a:pt x="21" y="78"/>
                  </a:lnTo>
                  <a:lnTo>
                    <a:pt x="30" y="96"/>
                  </a:lnTo>
                  <a:lnTo>
                    <a:pt x="41" y="117"/>
                  </a:lnTo>
                  <a:lnTo>
                    <a:pt x="54" y="138"/>
                  </a:lnTo>
                  <a:lnTo>
                    <a:pt x="69" y="161"/>
                  </a:lnTo>
                  <a:lnTo>
                    <a:pt x="86" y="184"/>
                  </a:lnTo>
                  <a:lnTo>
                    <a:pt x="105" y="208"/>
                  </a:lnTo>
                  <a:lnTo>
                    <a:pt x="126" y="231"/>
                  </a:lnTo>
                  <a:lnTo>
                    <a:pt x="151" y="253"/>
                  </a:lnTo>
                  <a:lnTo>
                    <a:pt x="177" y="275"/>
                  </a:lnTo>
                  <a:lnTo>
                    <a:pt x="205" y="295"/>
                  </a:lnTo>
                  <a:lnTo>
                    <a:pt x="237" y="313"/>
                  </a:lnTo>
                  <a:lnTo>
                    <a:pt x="257" y="324"/>
                  </a:lnTo>
                  <a:lnTo>
                    <a:pt x="280" y="333"/>
                  </a:lnTo>
                  <a:lnTo>
                    <a:pt x="300" y="339"/>
                  </a:lnTo>
                  <a:lnTo>
                    <a:pt x="324" y="346"/>
                  </a:lnTo>
                  <a:lnTo>
                    <a:pt x="346" y="351"/>
                  </a:lnTo>
                  <a:lnTo>
                    <a:pt x="369" y="355"/>
                  </a:lnTo>
                  <a:lnTo>
                    <a:pt x="393" y="357"/>
                  </a:lnTo>
                  <a:lnTo>
                    <a:pt x="418" y="359"/>
                  </a:lnTo>
                  <a:lnTo>
                    <a:pt x="442" y="359"/>
                  </a:lnTo>
                  <a:lnTo>
                    <a:pt x="467" y="357"/>
                  </a:lnTo>
                  <a:lnTo>
                    <a:pt x="493" y="356"/>
                  </a:lnTo>
                  <a:lnTo>
                    <a:pt x="519" y="352"/>
                  </a:lnTo>
                  <a:lnTo>
                    <a:pt x="545" y="347"/>
                  </a:lnTo>
                  <a:lnTo>
                    <a:pt x="572" y="341"/>
                  </a:lnTo>
                  <a:lnTo>
                    <a:pt x="600" y="334"/>
                  </a:lnTo>
                  <a:lnTo>
                    <a:pt x="627" y="325"/>
                  </a:lnTo>
                  <a:lnTo>
                    <a:pt x="634" y="321"/>
                  </a:lnTo>
                  <a:lnTo>
                    <a:pt x="639" y="316"/>
                  </a:lnTo>
                  <a:lnTo>
                    <a:pt x="640" y="308"/>
                  </a:lnTo>
                  <a:lnTo>
                    <a:pt x="640" y="300"/>
                  </a:lnTo>
                  <a:lnTo>
                    <a:pt x="636" y="294"/>
                  </a:lnTo>
                  <a:lnTo>
                    <a:pt x="630" y="288"/>
                  </a:lnTo>
                  <a:lnTo>
                    <a:pt x="623" y="287"/>
                  </a:lnTo>
                  <a:lnTo>
                    <a:pt x="615" y="287"/>
                  </a:lnTo>
                  <a:lnTo>
                    <a:pt x="589" y="295"/>
                  </a:lnTo>
                  <a:lnTo>
                    <a:pt x="565" y="303"/>
                  </a:lnTo>
                  <a:lnTo>
                    <a:pt x="539" y="308"/>
                  </a:lnTo>
                  <a:lnTo>
                    <a:pt x="514" y="313"/>
                  </a:lnTo>
                  <a:lnTo>
                    <a:pt x="490" y="316"/>
                  </a:lnTo>
                  <a:lnTo>
                    <a:pt x="467" y="318"/>
                  </a:lnTo>
                  <a:lnTo>
                    <a:pt x="444" y="320"/>
                  </a:lnTo>
                  <a:lnTo>
                    <a:pt x="420" y="320"/>
                  </a:lnTo>
                  <a:lnTo>
                    <a:pt x="398" y="318"/>
                  </a:lnTo>
                  <a:lnTo>
                    <a:pt x="377" y="316"/>
                  </a:lnTo>
                  <a:lnTo>
                    <a:pt x="355" y="313"/>
                  </a:lnTo>
                  <a:lnTo>
                    <a:pt x="334" y="308"/>
                  </a:lnTo>
                  <a:lnTo>
                    <a:pt x="315" y="303"/>
                  </a:lnTo>
                  <a:lnTo>
                    <a:pt x="294" y="295"/>
                  </a:lnTo>
                  <a:lnTo>
                    <a:pt x="274" y="287"/>
                  </a:lnTo>
                  <a:lnTo>
                    <a:pt x="256" y="278"/>
                  </a:lnTo>
                  <a:lnTo>
                    <a:pt x="228" y="261"/>
                  </a:lnTo>
                  <a:lnTo>
                    <a:pt x="200" y="243"/>
                  </a:lnTo>
                  <a:lnTo>
                    <a:pt x="177" y="223"/>
                  </a:lnTo>
                  <a:lnTo>
                    <a:pt x="155" y="201"/>
                  </a:lnTo>
                  <a:lnTo>
                    <a:pt x="134" y="181"/>
                  </a:lnTo>
                  <a:lnTo>
                    <a:pt x="117" y="158"/>
                  </a:lnTo>
                  <a:lnTo>
                    <a:pt x="101" y="136"/>
                  </a:lnTo>
                  <a:lnTo>
                    <a:pt x="87" y="116"/>
                  </a:lnTo>
                  <a:lnTo>
                    <a:pt x="75" y="95"/>
                  </a:lnTo>
                  <a:lnTo>
                    <a:pt x="65" y="76"/>
                  </a:lnTo>
                  <a:lnTo>
                    <a:pt x="57" y="60"/>
                  </a:lnTo>
                  <a:lnTo>
                    <a:pt x="51" y="44"/>
                  </a:lnTo>
                  <a:lnTo>
                    <a:pt x="45" y="32"/>
                  </a:lnTo>
                  <a:lnTo>
                    <a:pt x="41" y="22"/>
                  </a:lnTo>
                  <a:lnTo>
                    <a:pt x="40" y="17"/>
                  </a:lnTo>
                  <a:lnTo>
                    <a:pt x="39" y="14"/>
                  </a:lnTo>
                  <a:lnTo>
                    <a:pt x="35" y="8"/>
                  </a:lnTo>
                  <a:lnTo>
                    <a:pt x="28" y="2"/>
                  </a:lnTo>
                  <a:lnTo>
                    <a:pt x="22" y="0"/>
                  </a:lnTo>
                  <a:lnTo>
                    <a:pt x="1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79" name="Freeform 1229">
              <a:extLst>
                <a:ext uri="{FF2B5EF4-FFF2-40B4-BE49-F238E27FC236}">
                  <a16:creationId xmlns:a16="http://schemas.microsoft.com/office/drawing/2014/main" id="{ED4CEB76-18C8-446F-A85F-AE8B6C04C28E}"/>
                </a:ext>
              </a:extLst>
            </p:cNvPr>
            <p:cNvSpPr>
              <a:spLocks/>
            </p:cNvSpPr>
            <p:nvPr/>
          </p:nvSpPr>
          <p:spPr bwMode="auto">
            <a:xfrm>
              <a:off x="608" y="2720"/>
              <a:ext cx="44" cy="37"/>
            </a:xfrm>
            <a:custGeom>
              <a:avLst/>
              <a:gdLst>
                <a:gd name="T0" fmla="*/ 0 w 194"/>
                <a:gd name="T1" fmla="*/ 0 h 165"/>
                <a:gd name="T2" fmla="*/ 0 w 194"/>
                <a:gd name="T3" fmla="*/ 0 h 165"/>
                <a:gd name="T4" fmla="*/ 0 w 194"/>
                <a:gd name="T5" fmla="*/ 0 h 165"/>
                <a:gd name="T6" fmla="*/ 0 w 194"/>
                <a:gd name="T7" fmla="*/ 0 h 165"/>
                <a:gd name="T8" fmla="*/ 0 w 194"/>
                <a:gd name="T9" fmla="*/ 0 h 165"/>
                <a:gd name="T10" fmla="*/ 0 w 194"/>
                <a:gd name="T11" fmla="*/ 0 h 165"/>
                <a:gd name="T12" fmla="*/ 0 w 194"/>
                <a:gd name="T13" fmla="*/ 0 h 165"/>
                <a:gd name="T14" fmla="*/ 0 w 194"/>
                <a:gd name="T15" fmla="*/ 0 h 165"/>
                <a:gd name="T16" fmla="*/ 0 w 194"/>
                <a:gd name="T17" fmla="*/ 0 h 165"/>
                <a:gd name="T18" fmla="*/ 0 w 194"/>
                <a:gd name="T19" fmla="*/ 0 h 165"/>
                <a:gd name="T20" fmla="*/ 0 w 194"/>
                <a:gd name="T21" fmla="*/ 0 h 165"/>
                <a:gd name="T22" fmla="*/ 0 w 194"/>
                <a:gd name="T23" fmla="*/ 0 h 165"/>
                <a:gd name="T24" fmla="*/ 0 w 194"/>
                <a:gd name="T25" fmla="*/ 0 h 165"/>
                <a:gd name="T26" fmla="*/ 0 w 194"/>
                <a:gd name="T27" fmla="*/ 0 h 165"/>
                <a:gd name="T28" fmla="*/ 0 w 194"/>
                <a:gd name="T29" fmla="*/ 0 h 165"/>
                <a:gd name="T30" fmla="*/ 0 w 194"/>
                <a:gd name="T31" fmla="*/ 0 h 165"/>
                <a:gd name="T32" fmla="*/ 0 w 194"/>
                <a:gd name="T33" fmla="*/ 0 h 165"/>
                <a:gd name="T34" fmla="*/ 0 w 194"/>
                <a:gd name="T35" fmla="*/ 0 h 165"/>
                <a:gd name="T36" fmla="*/ 0 w 194"/>
                <a:gd name="T37" fmla="*/ 0 h 165"/>
                <a:gd name="T38" fmla="*/ 0 w 194"/>
                <a:gd name="T39" fmla="*/ 0 h 165"/>
                <a:gd name="T40" fmla="*/ 0 w 194"/>
                <a:gd name="T41" fmla="*/ 0 h 165"/>
                <a:gd name="T42" fmla="*/ 0 w 194"/>
                <a:gd name="T43" fmla="*/ 0 h 165"/>
                <a:gd name="T44" fmla="*/ 0 w 194"/>
                <a:gd name="T45" fmla="*/ 0 h 165"/>
                <a:gd name="T46" fmla="*/ 0 w 194"/>
                <a:gd name="T47" fmla="*/ 0 h 165"/>
                <a:gd name="T48" fmla="*/ 0 w 194"/>
                <a:gd name="T49" fmla="*/ 0 h 165"/>
                <a:gd name="T50" fmla="*/ 0 w 194"/>
                <a:gd name="T51" fmla="*/ 0 h 165"/>
                <a:gd name="T52" fmla="*/ 0 w 194"/>
                <a:gd name="T53" fmla="*/ 0 h 165"/>
                <a:gd name="T54" fmla="*/ 0 w 194"/>
                <a:gd name="T55" fmla="*/ 0 h 165"/>
                <a:gd name="T56" fmla="*/ 0 w 194"/>
                <a:gd name="T57" fmla="*/ 0 h 165"/>
                <a:gd name="T58" fmla="*/ 0 w 194"/>
                <a:gd name="T59" fmla="*/ 0 h 165"/>
                <a:gd name="T60" fmla="*/ 0 w 194"/>
                <a:gd name="T61" fmla="*/ 0 h 165"/>
                <a:gd name="T62" fmla="*/ 0 w 194"/>
                <a:gd name="T63" fmla="*/ 0 h 165"/>
                <a:gd name="T64" fmla="*/ 0 w 194"/>
                <a:gd name="T65" fmla="*/ 0 h 165"/>
                <a:gd name="T66" fmla="*/ 0 w 194"/>
                <a:gd name="T67" fmla="*/ 0 h 165"/>
                <a:gd name="T68" fmla="*/ 0 w 194"/>
                <a:gd name="T69" fmla="*/ 0 h 165"/>
                <a:gd name="T70" fmla="*/ 0 w 194"/>
                <a:gd name="T71" fmla="*/ 0 h 165"/>
                <a:gd name="T72" fmla="*/ 0 w 194"/>
                <a:gd name="T73" fmla="*/ 0 h 165"/>
                <a:gd name="T74" fmla="*/ 0 w 194"/>
                <a:gd name="T75" fmla="*/ 0 h 165"/>
                <a:gd name="T76" fmla="*/ 0 w 194"/>
                <a:gd name="T77" fmla="*/ 0 h 165"/>
                <a:gd name="T78" fmla="*/ 0 w 194"/>
                <a:gd name="T79" fmla="*/ 0 h 165"/>
                <a:gd name="T80" fmla="*/ 0 w 194"/>
                <a:gd name="T81" fmla="*/ 0 h 165"/>
                <a:gd name="T82" fmla="*/ 0 w 194"/>
                <a:gd name="T83" fmla="*/ 0 h 165"/>
                <a:gd name="T84" fmla="*/ 0 w 194"/>
                <a:gd name="T85" fmla="*/ 0 h 165"/>
                <a:gd name="T86" fmla="*/ 0 w 194"/>
                <a:gd name="T87" fmla="*/ 0 h 165"/>
                <a:gd name="T88" fmla="*/ 0 w 194"/>
                <a:gd name="T89" fmla="*/ 0 h 165"/>
                <a:gd name="T90" fmla="*/ 0 w 194"/>
                <a:gd name="T91" fmla="*/ 0 h 165"/>
                <a:gd name="T92" fmla="*/ 0 w 194"/>
                <a:gd name="T93" fmla="*/ 0 h 165"/>
                <a:gd name="T94" fmla="*/ 0 w 194"/>
                <a:gd name="T95" fmla="*/ 0 h 165"/>
                <a:gd name="T96" fmla="*/ 0 w 194"/>
                <a:gd name="T97" fmla="*/ 0 h 165"/>
                <a:gd name="T98" fmla="*/ 0 w 194"/>
                <a:gd name="T99" fmla="*/ 0 h 165"/>
                <a:gd name="T100" fmla="*/ 0 w 194"/>
                <a:gd name="T101" fmla="*/ 0 h 165"/>
                <a:gd name="T102" fmla="*/ 0 w 194"/>
                <a:gd name="T103" fmla="*/ 0 h 165"/>
                <a:gd name="T104" fmla="*/ 0 w 194"/>
                <a:gd name="T105" fmla="*/ 0 h 165"/>
                <a:gd name="T106" fmla="*/ 0 w 194"/>
                <a:gd name="T107" fmla="*/ 0 h 165"/>
                <a:gd name="T108" fmla="*/ 0 w 194"/>
                <a:gd name="T109" fmla="*/ 0 h 165"/>
                <a:gd name="T110" fmla="*/ 0 w 194"/>
                <a:gd name="T111" fmla="*/ 0 h 165"/>
                <a:gd name="T112" fmla="*/ 0 w 194"/>
                <a:gd name="T113" fmla="*/ 0 h 165"/>
                <a:gd name="T114" fmla="*/ 0 w 194"/>
                <a:gd name="T115" fmla="*/ 0 h 165"/>
                <a:gd name="T116" fmla="*/ 0 w 194"/>
                <a:gd name="T117" fmla="*/ 0 h 165"/>
                <a:gd name="T118" fmla="*/ 0 w 194"/>
                <a:gd name="T119" fmla="*/ 0 h 165"/>
                <a:gd name="T120" fmla="*/ 0 w 194"/>
                <a:gd name="T121" fmla="*/ 0 h 1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94"/>
                <a:gd name="T184" fmla="*/ 0 h 165"/>
                <a:gd name="T185" fmla="*/ 194 w 194"/>
                <a:gd name="T186" fmla="*/ 165 h 16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94" h="165">
                  <a:moveTo>
                    <a:pt x="86" y="5"/>
                  </a:moveTo>
                  <a:lnTo>
                    <a:pt x="72" y="8"/>
                  </a:lnTo>
                  <a:lnTo>
                    <a:pt x="59" y="12"/>
                  </a:lnTo>
                  <a:lnTo>
                    <a:pt x="47" y="17"/>
                  </a:lnTo>
                  <a:lnTo>
                    <a:pt x="37" y="22"/>
                  </a:lnTo>
                  <a:lnTo>
                    <a:pt x="27" y="29"/>
                  </a:lnTo>
                  <a:lnTo>
                    <a:pt x="20" y="37"/>
                  </a:lnTo>
                  <a:lnTo>
                    <a:pt x="13" y="44"/>
                  </a:lnTo>
                  <a:lnTo>
                    <a:pt x="8" y="53"/>
                  </a:lnTo>
                  <a:lnTo>
                    <a:pt x="4" y="63"/>
                  </a:lnTo>
                  <a:lnTo>
                    <a:pt x="3" y="70"/>
                  </a:lnTo>
                  <a:lnTo>
                    <a:pt x="0" y="79"/>
                  </a:lnTo>
                  <a:lnTo>
                    <a:pt x="0" y="87"/>
                  </a:lnTo>
                  <a:lnTo>
                    <a:pt x="1" y="106"/>
                  </a:lnTo>
                  <a:lnTo>
                    <a:pt x="7" y="121"/>
                  </a:lnTo>
                  <a:lnTo>
                    <a:pt x="10" y="133"/>
                  </a:lnTo>
                  <a:lnTo>
                    <a:pt x="14" y="138"/>
                  </a:lnTo>
                  <a:lnTo>
                    <a:pt x="14" y="139"/>
                  </a:lnTo>
                  <a:lnTo>
                    <a:pt x="16" y="139"/>
                  </a:lnTo>
                  <a:lnTo>
                    <a:pt x="16" y="141"/>
                  </a:lnTo>
                  <a:lnTo>
                    <a:pt x="16" y="142"/>
                  </a:lnTo>
                  <a:lnTo>
                    <a:pt x="31" y="155"/>
                  </a:lnTo>
                  <a:lnTo>
                    <a:pt x="48" y="161"/>
                  </a:lnTo>
                  <a:lnTo>
                    <a:pt x="68" y="165"/>
                  </a:lnTo>
                  <a:lnTo>
                    <a:pt x="89" y="165"/>
                  </a:lnTo>
                  <a:lnTo>
                    <a:pt x="107" y="163"/>
                  </a:lnTo>
                  <a:lnTo>
                    <a:pt x="124" y="160"/>
                  </a:lnTo>
                  <a:lnTo>
                    <a:pt x="137" y="156"/>
                  </a:lnTo>
                  <a:lnTo>
                    <a:pt x="145" y="154"/>
                  </a:lnTo>
                  <a:lnTo>
                    <a:pt x="147" y="154"/>
                  </a:lnTo>
                  <a:lnTo>
                    <a:pt x="148" y="152"/>
                  </a:lnTo>
                  <a:lnTo>
                    <a:pt x="151" y="152"/>
                  </a:lnTo>
                  <a:lnTo>
                    <a:pt x="152" y="151"/>
                  </a:lnTo>
                  <a:lnTo>
                    <a:pt x="160" y="143"/>
                  </a:lnTo>
                  <a:lnTo>
                    <a:pt x="165" y="134"/>
                  </a:lnTo>
                  <a:lnTo>
                    <a:pt x="168" y="125"/>
                  </a:lnTo>
                  <a:lnTo>
                    <a:pt x="169" y="115"/>
                  </a:lnTo>
                  <a:lnTo>
                    <a:pt x="169" y="111"/>
                  </a:lnTo>
                  <a:lnTo>
                    <a:pt x="168" y="106"/>
                  </a:lnTo>
                  <a:lnTo>
                    <a:pt x="168" y="102"/>
                  </a:lnTo>
                  <a:lnTo>
                    <a:pt x="167" y="96"/>
                  </a:lnTo>
                  <a:lnTo>
                    <a:pt x="174" y="94"/>
                  </a:lnTo>
                  <a:lnTo>
                    <a:pt x="181" y="90"/>
                  </a:lnTo>
                  <a:lnTo>
                    <a:pt x="186" y="86"/>
                  </a:lnTo>
                  <a:lnTo>
                    <a:pt x="189" y="81"/>
                  </a:lnTo>
                  <a:lnTo>
                    <a:pt x="191" y="77"/>
                  </a:lnTo>
                  <a:lnTo>
                    <a:pt x="193" y="72"/>
                  </a:lnTo>
                  <a:lnTo>
                    <a:pt x="194" y="68"/>
                  </a:lnTo>
                  <a:lnTo>
                    <a:pt x="194" y="63"/>
                  </a:lnTo>
                  <a:lnTo>
                    <a:pt x="194" y="57"/>
                  </a:lnTo>
                  <a:lnTo>
                    <a:pt x="193" y="52"/>
                  </a:lnTo>
                  <a:lnTo>
                    <a:pt x="191" y="47"/>
                  </a:lnTo>
                  <a:lnTo>
                    <a:pt x="190" y="43"/>
                  </a:lnTo>
                  <a:lnTo>
                    <a:pt x="181" y="27"/>
                  </a:lnTo>
                  <a:lnTo>
                    <a:pt x="168" y="14"/>
                  </a:lnTo>
                  <a:lnTo>
                    <a:pt x="155" y="7"/>
                  </a:lnTo>
                  <a:lnTo>
                    <a:pt x="141" y="3"/>
                  </a:lnTo>
                  <a:lnTo>
                    <a:pt x="125" y="0"/>
                  </a:lnTo>
                  <a:lnTo>
                    <a:pt x="111" y="0"/>
                  </a:lnTo>
                  <a:lnTo>
                    <a:pt x="98" y="3"/>
                  </a:lnTo>
                  <a:lnTo>
                    <a:pt x="86"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80" name="Freeform 1230">
              <a:extLst>
                <a:ext uri="{FF2B5EF4-FFF2-40B4-BE49-F238E27FC236}">
                  <a16:creationId xmlns:a16="http://schemas.microsoft.com/office/drawing/2014/main" id="{44B445A1-2BF4-4939-85E5-38AE0B4B9B92}"/>
                </a:ext>
              </a:extLst>
            </p:cNvPr>
            <p:cNvSpPr>
              <a:spLocks/>
            </p:cNvSpPr>
            <p:nvPr/>
          </p:nvSpPr>
          <p:spPr bwMode="auto">
            <a:xfrm>
              <a:off x="619" y="2731"/>
              <a:ext cx="20" cy="15"/>
            </a:xfrm>
            <a:custGeom>
              <a:avLst/>
              <a:gdLst>
                <a:gd name="T0" fmla="*/ 0 w 89"/>
                <a:gd name="T1" fmla="*/ 0 h 69"/>
                <a:gd name="T2" fmla="*/ 0 w 89"/>
                <a:gd name="T3" fmla="*/ 0 h 69"/>
                <a:gd name="T4" fmla="*/ 0 w 89"/>
                <a:gd name="T5" fmla="*/ 0 h 69"/>
                <a:gd name="T6" fmla="*/ 0 w 89"/>
                <a:gd name="T7" fmla="*/ 0 h 69"/>
                <a:gd name="T8" fmla="*/ 0 w 89"/>
                <a:gd name="T9" fmla="*/ 0 h 69"/>
                <a:gd name="T10" fmla="*/ 0 w 89"/>
                <a:gd name="T11" fmla="*/ 0 h 69"/>
                <a:gd name="T12" fmla="*/ 0 w 89"/>
                <a:gd name="T13" fmla="*/ 0 h 69"/>
                <a:gd name="T14" fmla="*/ 0 w 89"/>
                <a:gd name="T15" fmla="*/ 0 h 69"/>
                <a:gd name="T16" fmla="*/ 0 w 89"/>
                <a:gd name="T17" fmla="*/ 0 h 69"/>
                <a:gd name="T18" fmla="*/ 0 w 89"/>
                <a:gd name="T19" fmla="*/ 0 h 69"/>
                <a:gd name="T20" fmla="*/ 0 w 89"/>
                <a:gd name="T21" fmla="*/ 0 h 69"/>
                <a:gd name="T22" fmla="*/ 0 w 89"/>
                <a:gd name="T23" fmla="*/ 0 h 69"/>
                <a:gd name="T24" fmla="*/ 0 w 89"/>
                <a:gd name="T25" fmla="*/ 0 h 69"/>
                <a:gd name="T26" fmla="*/ 0 w 89"/>
                <a:gd name="T27" fmla="*/ 0 h 69"/>
                <a:gd name="T28" fmla="*/ 0 w 89"/>
                <a:gd name="T29" fmla="*/ 0 h 69"/>
                <a:gd name="T30" fmla="*/ 0 w 89"/>
                <a:gd name="T31" fmla="*/ 0 h 69"/>
                <a:gd name="T32" fmla="*/ 0 w 89"/>
                <a:gd name="T33" fmla="*/ 0 h 69"/>
                <a:gd name="T34" fmla="*/ 0 w 89"/>
                <a:gd name="T35" fmla="*/ 0 h 69"/>
                <a:gd name="T36" fmla="*/ 0 w 89"/>
                <a:gd name="T37" fmla="*/ 0 h 69"/>
                <a:gd name="T38" fmla="*/ 0 w 89"/>
                <a:gd name="T39" fmla="*/ 0 h 69"/>
                <a:gd name="T40" fmla="*/ 0 w 89"/>
                <a:gd name="T41" fmla="*/ 0 h 69"/>
                <a:gd name="T42" fmla="*/ 0 w 89"/>
                <a:gd name="T43" fmla="*/ 0 h 69"/>
                <a:gd name="T44" fmla="*/ 0 w 89"/>
                <a:gd name="T45" fmla="*/ 0 h 69"/>
                <a:gd name="T46" fmla="*/ 0 w 89"/>
                <a:gd name="T47" fmla="*/ 0 h 69"/>
                <a:gd name="T48" fmla="*/ 0 w 89"/>
                <a:gd name="T49" fmla="*/ 0 h 69"/>
                <a:gd name="T50" fmla="*/ 0 w 89"/>
                <a:gd name="T51" fmla="*/ 0 h 69"/>
                <a:gd name="T52" fmla="*/ 0 w 89"/>
                <a:gd name="T53" fmla="*/ 0 h 69"/>
                <a:gd name="T54" fmla="*/ 0 w 89"/>
                <a:gd name="T55" fmla="*/ 0 h 69"/>
                <a:gd name="T56" fmla="*/ 0 w 89"/>
                <a:gd name="T57" fmla="*/ 0 h 69"/>
                <a:gd name="T58" fmla="*/ 0 w 89"/>
                <a:gd name="T59" fmla="*/ 0 h 69"/>
                <a:gd name="T60" fmla="*/ 0 w 89"/>
                <a:gd name="T61" fmla="*/ 0 h 69"/>
                <a:gd name="T62" fmla="*/ 0 w 89"/>
                <a:gd name="T63" fmla="*/ 0 h 69"/>
                <a:gd name="T64" fmla="*/ 0 w 89"/>
                <a:gd name="T65" fmla="*/ 0 h 69"/>
                <a:gd name="T66" fmla="*/ 0 w 89"/>
                <a:gd name="T67" fmla="*/ 0 h 69"/>
                <a:gd name="T68" fmla="*/ 0 w 89"/>
                <a:gd name="T69" fmla="*/ 0 h 69"/>
                <a:gd name="T70" fmla="*/ 0 w 89"/>
                <a:gd name="T71" fmla="*/ 0 h 69"/>
                <a:gd name="T72" fmla="*/ 0 w 89"/>
                <a:gd name="T73" fmla="*/ 0 h 69"/>
                <a:gd name="T74" fmla="*/ 0 w 89"/>
                <a:gd name="T75" fmla="*/ 0 h 69"/>
                <a:gd name="T76" fmla="*/ 0 w 89"/>
                <a:gd name="T77" fmla="*/ 0 h 69"/>
                <a:gd name="T78" fmla="*/ 0 w 89"/>
                <a:gd name="T79" fmla="*/ 0 h 69"/>
                <a:gd name="T80" fmla="*/ 0 w 89"/>
                <a:gd name="T81" fmla="*/ 0 h 69"/>
                <a:gd name="T82" fmla="*/ 0 w 89"/>
                <a:gd name="T83" fmla="*/ 0 h 69"/>
                <a:gd name="T84" fmla="*/ 0 w 89"/>
                <a:gd name="T85" fmla="*/ 0 h 69"/>
                <a:gd name="T86" fmla="*/ 0 w 89"/>
                <a:gd name="T87" fmla="*/ 0 h 69"/>
                <a:gd name="T88" fmla="*/ 0 w 89"/>
                <a:gd name="T89" fmla="*/ 0 h 69"/>
                <a:gd name="T90" fmla="*/ 0 w 89"/>
                <a:gd name="T91" fmla="*/ 0 h 69"/>
                <a:gd name="T92" fmla="*/ 0 w 89"/>
                <a:gd name="T93" fmla="*/ 0 h 69"/>
                <a:gd name="T94" fmla="*/ 0 w 89"/>
                <a:gd name="T95" fmla="*/ 0 h 69"/>
                <a:gd name="T96" fmla="*/ 0 w 89"/>
                <a:gd name="T97" fmla="*/ 0 h 69"/>
                <a:gd name="T98" fmla="*/ 0 w 89"/>
                <a:gd name="T99" fmla="*/ 0 h 69"/>
                <a:gd name="T100" fmla="*/ 0 w 89"/>
                <a:gd name="T101" fmla="*/ 0 h 69"/>
                <a:gd name="T102" fmla="*/ 0 w 89"/>
                <a:gd name="T103" fmla="*/ 0 h 69"/>
                <a:gd name="T104" fmla="*/ 0 w 89"/>
                <a:gd name="T105" fmla="*/ 0 h 6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69"/>
                <a:gd name="T161" fmla="*/ 89 w 89"/>
                <a:gd name="T162" fmla="*/ 69 h 6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69">
                  <a:moveTo>
                    <a:pt x="0" y="39"/>
                  </a:moveTo>
                  <a:lnTo>
                    <a:pt x="0" y="35"/>
                  </a:lnTo>
                  <a:lnTo>
                    <a:pt x="0" y="33"/>
                  </a:lnTo>
                  <a:lnTo>
                    <a:pt x="2" y="29"/>
                  </a:lnTo>
                  <a:lnTo>
                    <a:pt x="3" y="26"/>
                  </a:lnTo>
                  <a:lnTo>
                    <a:pt x="5" y="21"/>
                  </a:lnTo>
                  <a:lnTo>
                    <a:pt x="11" y="17"/>
                  </a:lnTo>
                  <a:lnTo>
                    <a:pt x="16" y="15"/>
                  </a:lnTo>
                  <a:lnTo>
                    <a:pt x="21" y="11"/>
                  </a:lnTo>
                  <a:lnTo>
                    <a:pt x="28" y="9"/>
                  </a:lnTo>
                  <a:lnTo>
                    <a:pt x="34" y="7"/>
                  </a:lnTo>
                  <a:lnTo>
                    <a:pt x="41" y="5"/>
                  </a:lnTo>
                  <a:lnTo>
                    <a:pt x="47" y="4"/>
                  </a:lnTo>
                  <a:lnTo>
                    <a:pt x="48" y="4"/>
                  </a:lnTo>
                  <a:lnTo>
                    <a:pt x="50" y="4"/>
                  </a:lnTo>
                  <a:lnTo>
                    <a:pt x="51" y="3"/>
                  </a:lnTo>
                  <a:lnTo>
                    <a:pt x="56" y="2"/>
                  </a:lnTo>
                  <a:lnTo>
                    <a:pt x="67" y="0"/>
                  </a:lnTo>
                  <a:lnTo>
                    <a:pt x="78" y="2"/>
                  </a:lnTo>
                  <a:lnTo>
                    <a:pt x="89" y="5"/>
                  </a:lnTo>
                  <a:lnTo>
                    <a:pt x="85" y="7"/>
                  </a:lnTo>
                  <a:lnTo>
                    <a:pt x="82" y="8"/>
                  </a:lnTo>
                  <a:lnTo>
                    <a:pt x="80" y="9"/>
                  </a:lnTo>
                  <a:lnTo>
                    <a:pt x="78" y="9"/>
                  </a:lnTo>
                  <a:lnTo>
                    <a:pt x="73" y="11"/>
                  </a:lnTo>
                  <a:lnTo>
                    <a:pt x="68" y="15"/>
                  </a:lnTo>
                  <a:lnTo>
                    <a:pt x="64" y="18"/>
                  </a:lnTo>
                  <a:lnTo>
                    <a:pt x="61" y="24"/>
                  </a:lnTo>
                  <a:lnTo>
                    <a:pt x="61" y="26"/>
                  </a:lnTo>
                  <a:lnTo>
                    <a:pt x="61" y="29"/>
                  </a:lnTo>
                  <a:lnTo>
                    <a:pt x="60" y="30"/>
                  </a:lnTo>
                  <a:lnTo>
                    <a:pt x="60" y="33"/>
                  </a:lnTo>
                  <a:lnTo>
                    <a:pt x="60" y="35"/>
                  </a:lnTo>
                  <a:lnTo>
                    <a:pt x="61" y="39"/>
                  </a:lnTo>
                  <a:lnTo>
                    <a:pt x="63" y="43"/>
                  </a:lnTo>
                  <a:lnTo>
                    <a:pt x="65" y="46"/>
                  </a:lnTo>
                  <a:lnTo>
                    <a:pt x="68" y="50"/>
                  </a:lnTo>
                  <a:lnTo>
                    <a:pt x="70" y="55"/>
                  </a:lnTo>
                  <a:lnTo>
                    <a:pt x="72" y="59"/>
                  </a:lnTo>
                  <a:lnTo>
                    <a:pt x="73" y="63"/>
                  </a:lnTo>
                  <a:lnTo>
                    <a:pt x="63" y="65"/>
                  </a:lnTo>
                  <a:lnTo>
                    <a:pt x="52" y="68"/>
                  </a:lnTo>
                  <a:lnTo>
                    <a:pt x="42" y="69"/>
                  </a:lnTo>
                  <a:lnTo>
                    <a:pt x="33" y="69"/>
                  </a:lnTo>
                  <a:lnTo>
                    <a:pt x="25" y="69"/>
                  </a:lnTo>
                  <a:lnTo>
                    <a:pt x="17" y="68"/>
                  </a:lnTo>
                  <a:lnTo>
                    <a:pt x="11" y="67"/>
                  </a:lnTo>
                  <a:lnTo>
                    <a:pt x="7" y="64"/>
                  </a:lnTo>
                  <a:lnTo>
                    <a:pt x="4" y="59"/>
                  </a:lnTo>
                  <a:lnTo>
                    <a:pt x="3" y="54"/>
                  </a:lnTo>
                  <a:lnTo>
                    <a:pt x="2" y="46"/>
                  </a:lnTo>
                  <a:lnTo>
                    <a:pt x="0" y="39"/>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grpSp>
      <p:grpSp>
        <p:nvGrpSpPr>
          <p:cNvPr id="14372" name="Group 1231">
            <a:extLst>
              <a:ext uri="{FF2B5EF4-FFF2-40B4-BE49-F238E27FC236}">
                <a16:creationId xmlns:a16="http://schemas.microsoft.com/office/drawing/2014/main" id="{09BB0A71-40E1-40C9-8510-378EBD1C882A}"/>
              </a:ext>
            </a:extLst>
          </p:cNvPr>
          <p:cNvGrpSpPr>
            <a:grpSpLocks/>
          </p:cNvGrpSpPr>
          <p:nvPr/>
        </p:nvGrpSpPr>
        <p:grpSpPr bwMode="auto">
          <a:xfrm>
            <a:off x="4487863" y="1419225"/>
            <a:ext cx="755650" cy="946150"/>
            <a:chOff x="-623" y="741"/>
            <a:chExt cx="476" cy="596"/>
          </a:xfrm>
        </p:grpSpPr>
        <p:sp>
          <p:nvSpPr>
            <p:cNvPr id="14495" name="Freeform 1232">
              <a:extLst>
                <a:ext uri="{FF2B5EF4-FFF2-40B4-BE49-F238E27FC236}">
                  <a16:creationId xmlns:a16="http://schemas.microsoft.com/office/drawing/2014/main" id="{208576BE-528D-4022-8DA3-BBD2D790A4B5}"/>
                </a:ext>
              </a:extLst>
            </p:cNvPr>
            <p:cNvSpPr>
              <a:spLocks/>
            </p:cNvSpPr>
            <p:nvPr/>
          </p:nvSpPr>
          <p:spPr bwMode="auto">
            <a:xfrm>
              <a:off x="-575" y="1188"/>
              <a:ext cx="143" cy="79"/>
            </a:xfrm>
            <a:custGeom>
              <a:avLst/>
              <a:gdLst>
                <a:gd name="T0" fmla="*/ 0 w 626"/>
                <a:gd name="T1" fmla="*/ 0 h 346"/>
                <a:gd name="T2" fmla="*/ 0 w 626"/>
                <a:gd name="T3" fmla="*/ 0 h 346"/>
                <a:gd name="T4" fmla="*/ 0 w 626"/>
                <a:gd name="T5" fmla="*/ 0 h 346"/>
                <a:gd name="T6" fmla="*/ 0 w 626"/>
                <a:gd name="T7" fmla="*/ 0 h 346"/>
                <a:gd name="T8" fmla="*/ 0 w 626"/>
                <a:gd name="T9" fmla="*/ 0 h 346"/>
                <a:gd name="T10" fmla="*/ 0 w 626"/>
                <a:gd name="T11" fmla="*/ 0 h 346"/>
                <a:gd name="T12" fmla="*/ 0 w 626"/>
                <a:gd name="T13" fmla="*/ 0 h 346"/>
                <a:gd name="T14" fmla="*/ 0 w 626"/>
                <a:gd name="T15" fmla="*/ 0 h 346"/>
                <a:gd name="T16" fmla="*/ 0 w 626"/>
                <a:gd name="T17" fmla="*/ 0 h 346"/>
                <a:gd name="T18" fmla="*/ 0 w 626"/>
                <a:gd name="T19" fmla="*/ 0 h 346"/>
                <a:gd name="T20" fmla="*/ 0 w 626"/>
                <a:gd name="T21" fmla="*/ 0 h 346"/>
                <a:gd name="T22" fmla="*/ 0 w 626"/>
                <a:gd name="T23" fmla="*/ 0 h 346"/>
                <a:gd name="T24" fmla="*/ 0 w 626"/>
                <a:gd name="T25" fmla="*/ 0 h 346"/>
                <a:gd name="T26" fmla="*/ 0 w 626"/>
                <a:gd name="T27" fmla="*/ 0 h 346"/>
                <a:gd name="T28" fmla="*/ 0 w 626"/>
                <a:gd name="T29" fmla="*/ 0 h 346"/>
                <a:gd name="T30" fmla="*/ 0 w 626"/>
                <a:gd name="T31" fmla="*/ 0 h 346"/>
                <a:gd name="T32" fmla="*/ 0 w 626"/>
                <a:gd name="T33" fmla="*/ 0 h 346"/>
                <a:gd name="T34" fmla="*/ 0 w 626"/>
                <a:gd name="T35" fmla="*/ 0 h 346"/>
                <a:gd name="T36" fmla="*/ 0 w 626"/>
                <a:gd name="T37" fmla="*/ 0 h 346"/>
                <a:gd name="T38" fmla="*/ 0 w 626"/>
                <a:gd name="T39" fmla="*/ 0 h 346"/>
                <a:gd name="T40" fmla="*/ 0 w 626"/>
                <a:gd name="T41" fmla="*/ 0 h 346"/>
                <a:gd name="T42" fmla="*/ 0 w 626"/>
                <a:gd name="T43" fmla="*/ 0 h 346"/>
                <a:gd name="T44" fmla="*/ 0 w 626"/>
                <a:gd name="T45" fmla="*/ 0 h 346"/>
                <a:gd name="T46" fmla="*/ 0 w 626"/>
                <a:gd name="T47" fmla="*/ 0 h 346"/>
                <a:gd name="T48" fmla="*/ 0 w 626"/>
                <a:gd name="T49" fmla="*/ 0 h 346"/>
                <a:gd name="T50" fmla="*/ 0 w 626"/>
                <a:gd name="T51" fmla="*/ 0 h 346"/>
                <a:gd name="T52" fmla="*/ 0 w 626"/>
                <a:gd name="T53" fmla="*/ 0 h 346"/>
                <a:gd name="T54" fmla="*/ 0 w 626"/>
                <a:gd name="T55" fmla="*/ 0 h 346"/>
                <a:gd name="T56" fmla="*/ 0 w 626"/>
                <a:gd name="T57" fmla="*/ 0 h 346"/>
                <a:gd name="T58" fmla="*/ 0 w 626"/>
                <a:gd name="T59" fmla="*/ 0 h 346"/>
                <a:gd name="T60" fmla="*/ 0 w 626"/>
                <a:gd name="T61" fmla="*/ 0 h 346"/>
                <a:gd name="T62" fmla="*/ 0 w 626"/>
                <a:gd name="T63" fmla="*/ 0 h 346"/>
                <a:gd name="T64" fmla="*/ 0 w 626"/>
                <a:gd name="T65" fmla="*/ 0 h 346"/>
                <a:gd name="T66" fmla="*/ 0 w 626"/>
                <a:gd name="T67" fmla="*/ 0 h 346"/>
                <a:gd name="T68" fmla="*/ 0 w 626"/>
                <a:gd name="T69" fmla="*/ 0 h 346"/>
                <a:gd name="T70" fmla="*/ 0 w 626"/>
                <a:gd name="T71" fmla="*/ 0 h 346"/>
                <a:gd name="T72" fmla="*/ 0 w 626"/>
                <a:gd name="T73" fmla="*/ 0 h 346"/>
                <a:gd name="T74" fmla="*/ 0 w 626"/>
                <a:gd name="T75" fmla="*/ 0 h 346"/>
                <a:gd name="T76" fmla="*/ 0 w 626"/>
                <a:gd name="T77" fmla="*/ 0 h 346"/>
                <a:gd name="T78" fmla="*/ 0 w 626"/>
                <a:gd name="T79" fmla="*/ 0 h 346"/>
                <a:gd name="T80" fmla="*/ 0 w 626"/>
                <a:gd name="T81" fmla="*/ 0 h 346"/>
                <a:gd name="T82" fmla="*/ 0 w 626"/>
                <a:gd name="T83" fmla="*/ 0 h 346"/>
                <a:gd name="T84" fmla="*/ 0 w 626"/>
                <a:gd name="T85" fmla="*/ 0 h 34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26"/>
                <a:gd name="T130" fmla="*/ 0 h 346"/>
                <a:gd name="T131" fmla="*/ 626 w 626"/>
                <a:gd name="T132" fmla="*/ 346 h 34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26" h="346">
                  <a:moveTo>
                    <a:pt x="79" y="13"/>
                  </a:moveTo>
                  <a:lnTo>
                    <a:pt x="1" y="222"/>
                  </a:lnTo>
                  <a:lnTo>
                    <a:pt x="0" y="225"/>
                  </a:lnTo>
                  <a:lnTo>
                    <a:pt x="0" y="229"/>
                  </a:lnTo>
                  <a:lnTo>
                    <a:pt x="0" y="233"/>
                  </a:lnTo>
                  <a:lnTo>
                    <a:pt x="0" y="235"/>
                  </a:lnTo>
                  <a:lnTo>
                    <a:pt x="27" y="332"/>
                  </a:lnTo>
                  <a:lnTo>
                    <a:pt x="30" y="337"/>
                  </a:lnTo>
                  <a:lnTo>
                    <a:pt x="33" y="342"/>
                  </a:lnTo>
                  <a:lnTo>
                    <a:pt x="39" y="345"/>
                  </a:lnTo>
                  <a:lnTo>
                    <a:pt x="45" y="346"/>
                  </a:lnTo>
                  <a:lnTo>
                    <a:pt x="580" y="346"/>
                  </a:lnTo>
                  <a:lnTo>
                    <a:pt x="587" y="345"/>
                  </a:lnTo>
                  <a:lnTo>
                    <a:pt x="592" y="342"/>
                  </a:lnTo>
                  <a:lnTo>
                    <a:pt x="597" y="337"/>
                  </a:lnTo>
                  <a:lnTo>
                    <a:pt x="600" y="330"/>
                  </a:lnTo>
                  <a:lnTo>
                    <a:pt x="626" y="216"/>
                  </a:lnTo>
                  <a:lnTo>
                    <a:pt x="626" y="213"/>
                  </a:lnTo>
                  <a:lnTo>
                    <a:pt x="626" y="212"/>
                  </a:lnTo>
                  <a:lnTo>
                    <a:pt x="626" y="209"/>
                  </a:lnTo>
                  <a:lnTo>
                    <a:pt x="626" y="207"/>
                  </a:lnTo>
                  <a:lnTo>
                    <a:pt x="574" y="14"/>
                  </a:lnTo>
                  <a:lnTo>
                    <a:pt x="570" y="8"/>
                  </a:lnTo>
                  <a:lnTo>
                    <a:pt x="563" y="3"/>
                  </a:lnTo>
                  <a:lnTo>
                    <a:pt x="557" y="0"/>
                  </a:lnTo>
                  <a:lnTo>
                    <a:pt x="549" y="0"/>
                  </a:lnTo>
                  <a:lnTo>
                    <a:pt x="542" y="3"/>
                  </a:lnTo>
                  <a:lnTo>
                    <a:pt x="538" y="8"/>
                  </a:lnTo>
                  <a:lnTo>
                    <a:pt x="536" y="13"/>
                  </a:lnTo>
                  <a:lnTo>
                    <a:pt x="535" y="19"/>
                  </a:lnTo>
                  <a:lnTo>
                    <a:pt x="535" y="21"/>
                  </a:lnTo>
                  <a:lnTo>
                    <a:pt x="535" y="22"/>
                  </a:lnTo>
                  <a:lnTo>
                    <a:pt x="535" y="23"/>
                  </a:lnTo>
                  <a:lnTo>
                    <a:pt x="535" y="25"/>
                  </a:lnTo>
                  <a:lnTo>
                    <a:pt x="537" y="32"/>
                  </a:lnTo>
                  <a:lnTo>
                    <a:pt x="542" y="53"/>
                  </a:lnTo>
                  <a:lnTo>
                    <a:pt x="550" y="82"/>
                  </a:lnTo>
                  <a:lnTo>
                    <a:pt x="559" y="114"/>
                  </a:lnTo>
                  <a:lnTo>
                    <a:pt x="568" y="148"/>
                  </a:lnTo>
                  <a:lnTo>
                    <a:pt x="576" y="179"/>
                  </a:lnTo>
                  <a:lnTo>
                    <a:pt x="583" y="202"/>
                  </a:lnTo>
                  <a:lnTo>
                    <a:pt x="585" y="212"/>
                  </a:lnTo>
                  <a:lnTo>
                    <a:pt x="583" y="228"/>
                  </a:lnTo>
                  <a:lnTo>
                    <a:pt x="576" y="254"/>
                  </a:lnTo>
                  <a:lnTo>
                    <a:pt x="570" y="284"/>
                  </a:lnTo>
                  <a:lnTo>
                    <a:pt x="564" y="307"/>
                  </a:lnTo>
                  <a:lnTo>
                    <a:pt x="554" y="307"/>
                  </a:lnTo>
                  <a:lnTo>
                    <a:pt x="536" y="307"/>
                  </a:lnTo>
                  <a:lnTo>
                    <a:pt x="510" y="307"/>
                  </a:lnTo>
                  <a:lnTo>
                    <a:pt x="477" y="307"/>
                  </a:lnTo>
                  <a:lnTo>
                    <a:pt x="441" y="307"/>
                  </a:lnTo>
                  <a:lnTo>
                    <a:pt x="399" y="307"/>
                  </a:lnTo>
                  <a:lnTo>
                    <a:pt x="356" y="307"/>
                  </a:lnTo>
                  <a:lnTo>
                    <a:pt x="312" y="307"/>
                  </a:lnTo>
                  <a:lnTo>
                    <a:pt x="268" y="307"/>
                  </a:lnTo>
                  <a:lnTo>
                    <a:pt x="225" y="307"/>
                  </a:lnTo>
                  <a:lnTo>
                    <a:pt x="184" y="307"/>
                  </a:lnTo>
                  <a:lnTo>
                    <a:pt x="147" y="307"/>
                  </a:lnTo>
                  <a:lnTo>
                    <a:pt x="115" y="307"/>
                  </a:lnTo>
                  <a:lnTo>
                    <a:pt x="89" y="307"/>
                  </a:lnTo>
                  <a:lnTo>
                    <a:pt x="71" y="307"/>
                  </a:lnTo>
                  <a:lnTo>
                    <a:pt x="61" y="307"/>
                  </a:lnTo>
                  <a:lnTo>
                    <a:pt x="56" y="287"/>
                  </a:lnTo>
                  <a:lnTo>
                    <a:pt x="49" y="264"/>
                  </a:lnTo>
                  <a:lnTo>
                    <a:pt x="44" y="243"/>
                  </a:lnTo>
                  <a:lnTo>
                    <a:pt x="40" y="230"/>
                  </a:lnTo>
                  <a:lnTo>
                    <a:pt x="44" y="218"/>
                  </a:lnTo>
                  <a:lnTo>
                    <a:pt x="53" y="194"/>
                  </a:lnTo>
                  <a:lnTo>
                    <a:pt x="66" y="161"/>
                  </a:lnTo>
                  <a:lnTo>
                    <a:pt x="80" y="125"/>
                  </a:lnTo>
                  <a:lnTo>
                    <a:pt x="93" y="88"/>
                  </a:lnTo>
                  <a:lnTo>
                    <a:pt x="105" y="57"/>
                  </a:lnTo>
                  <a:lnTo>
                    <a:pt x="114" y="35"/>
                  </a:lnTo>
                  <a:lnTo>
                    <a:pt x="117" y="27"/>
                  </a:lnTo>
                  <a:lnTo>
                    <a:pt x="118" y="25"/>
                  </a:lnTo>
                  <a:lnTo>
                    <a:pt x="118" y="23"/>
                  </a:lnTo>
                  <a:lnTo>
                    <a:pt x="118" y="21"/>
                  </a:lnTo>
                  <a:lnTo>
                    <a:pt x="118" y="19"/>
                  </a:lnTo>
                  <a:lnTo>
                    <a:pt x="117" y="14"/>
                  </a:lnTo>
                  <a:lnTo>
                    <a:pt x="114" y="8"/>
                  </a:lnTo>
                  <a:lnTo>
                    <a:pt x="110" y="4"/>
                  </a:lnTo>
                  <a:lnTo>
                    <a:pt x="105" y="1"/>
                  </a:lnTo>
                  <a:lnTo>
                    <a:pt x="97" y="0"/>
                  </a:lnTo>
                  <a:lnTo>
                    <a:pt x="89" y="1"/>
                  </a:lnTo>
                  <a:lnTo>
                    <a:pt x="83" y="6"/>
                  </a:lnTo>
                  <a:lnTo>
                    <a:pt x="79"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96" name="Freeform 1233">
              <a:extLst>
                <a:ext uri="{FF2B5EF4-FFF2-40B4-BE49-F238E27FC236}">
                  <a16:creationId xmlns:a16="http://schemas.microsoft.com/office/drawing/2014/main" id="{398B581D-8761-4A30-96D4-E99F180585D2}"/>
                </a:ext>
              </a:extLst>
            </p:cNvPr>
            <p:cNvSpPr>
              <a:spLocks/>
            </p:cNvSpPr>
            <p:nvPr/>
          </p:nvSpPr>
          <p:spPr bwMode="auto">
            <a:xfrm>
              <a:off x="-590" y="1314"/>
              <a:ext cx="27" cy="19"/>
            </a:xfrm>
            <a:custGeom>
              <a:avLst/>
              <a:gdLst>
                <a:gd name="T0" fmla="*/ 0 w 117"/>
                <a:gd name="T1" fmla="*/ 0 h 84"/>
                <a:gd name="T2" fmla="*/ 0 w 117"/>
                <a:gd name="T3" fmla="*/ 0 h 84"/>
                <a:gd name="T4" fmla="*/ 0 w 117"/>
                <a:gd name="T5" fmla="*/ 0 h 84"/>
                <a:gd name="T6" fmla="*/ 0 w 117"/>
                <a:gd name="T7" fmla="*/ 0 h 84"/>
                <a:gd name="T8" fmla="*/ 0 w 117"/>
                <a:gd name="T9" fmla="*/ 0 h 84"/>
                <a:gd name="T10" fmla="*/ 0 w 117"/>
                <a:gd name="T11" fmla="*/ 0 h 84"/>
                <a:gd name="T12" fmla="*/ 0 w 117"/>
                <a:gd name="T13" fmla="*/ 0 h 84"/>
                <a:gd name="T14" fmla="*/ 0 w 117"/>
                <a:gd name="T15" fmla="*/ 0 h 84"/>
                <a:gd name="T16" fmla="*/ 0 w 117"/>
                <a:gd name="T17" fmla="*/ 0 h 84"/>
                <a:gd name="T18" fmla="*/ 0 w 117"/>
                <a:gd name="T19" fmla="*/ 0 h 84"/>
                <a:gd name="T20" fmla="*/ 0 w 117"/>
                <a:gd name="T21" fmla="*/ 0 h 84"/>
                <a:gd name="T22" fmla="*/ 0 w 117"/>
                <a:gd name="T23" fmla="*/ 0 h 84"/>
                <a:gd name="T24" fmla="*/ 0 w 117"/>
                <a:gd name="T25" fmla="*/ 0 h 84"/>
                <a:gd name="T26" fmla="*/ 0 w 117"/>
                <a:gd name="T27" fmla="*/ 0 h 84"/>
                <a:gd name="T28" fmla="*/ 0 w 117"/>
                <a:gd name="T29" fmla="*/ 0 h 84"/>
                <a:gd name="T30" fmla="*/ 0 w 117"/>
                <a:gd name="T31" fmla="*/ 0 h 84"/>
                <a:gd name="T32" fmla="*/ 0 w 117"/>
                <a:gd name="T33" fmla="*/ 0 h 84"/>
                <a:gd name="T34" fmla="*/ 0 w 117"/>
                <a:gd name="T35" fmla="*/ 0 h 84"/>
                <a:gd name="T36" fmla="*/ 0 w 117"/>
                <a:gd name="T37" fmla="*/ 0 h 84"/>
                <a:gd name="T38" fmla="*/ 0 w 117"/>
                <a:gd name="T39" fmla="*/ 0 h 84"/>
                <a:gd name="T40" fmla="*/ 0 w 117"/>
                <a:gd name="T41" fmla="*/ 0 h 84"/>
                <a:gd name="T42" fmla="*/ 0 w 117"/>
                <a:gd name="T43" fmla="*/ 0 h 84"/>
                <a:gd name="T44" fmla="*/ 0 w 117"/>
                <a:gd name="T45" fmla="*/ 0 h 84"/>
                <a:gd name="T46" fmla="*/ 0 w 117"/>
                <a:gd name="T47" fmla="*/ 0 h 84"/>
                <a:gd name="T48" fmla="*/ 0 w 117"/>
                <a:gd name="T49" fmla="*/ 0 h 84"/>
                <a:gd name="T50" fmla="*/ 0 w 117"/>
                <a:gd name="T51" fmla="*/ 0 h 84"/>
                <a:gd name="T52" fmla="*/ 0 w 117"/>
                <a:gd name="T53" fmla="*/ 0 h 84"/>
                <a:gd name="T54" fmla="*/ 0 w 117"/>
                <a:gd name="T55" fmla="*/ 0 h 84"/>
                <a:gd name="T56" fmla="*/ 0 w 117"/>
                <a:gd name="T57" fmla="*/ 0 h 84"/>
                <a:gd name="T58" fmla="*/ 0 w 117"/>
                <a:gd name="T59" fmla="*/ 0 h 84"/>
                <a:gd name="T60" fmla="*/ 0 w 117"/>
                <a:gd name="T61" fmla="*/ 0 h 84"/>
                <a:gd name="T62" fmla="*/ 0 w 117"/>
                <a:gd name="T63" fmla="*/ 0 h 84"/>
                <a:gd name="T64" fmla="*/ 0 w 117"/>
                <a:gd name="T65" fmla="*/ 0 h 84"/>
                <a:gd name="T66" fmla="*/ 0 w 117"/>
                <a:gd name="T67" fmla="*/ 0 h 84"/>
                <a:gd name="T68" fmla="*/ 0 w 117"/>
                <a:gd name="T69" fmla="*/ 0 h 84"/>
                <a:gd name="T70" fmla="*/ 0 w 117"/>
                <a:gd name="T71" fmla="*/ 0 h 84"/>
                <a:gd name="T72" fmla="*/ 0 w 117"/>
                <a:gd name="T73" fmla="*/ 0 h 84"/>
                <a:gd name="T74" fmla="*/ 0 w 117"/>
                <a:gd name="T75" fmla="*/ 0 h 8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17"/>
                <a:gd name="T115" fmla="*/ 0 h 84"/>
                <a:gd name="T116" fmla="*/ 117 w 117"/>
                <a:gd name="T117" fmla="*/ 84 h 8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17" h="84">
                  <a:moveTo>
                    <a:pt x="56" y="0"/>
                  </a:moveTo>
                  <a:lnTo>
                    <a:pt x="45" y="1"/>
                  </a:lnTo>
                  <a:lnTo>
                    <a:pt x="33" y="3"/>
                  </a:lnTo>
                  <a:lnTo>
                    <a:pt x="24" y="9"/>
                  </a:lnTo>
                  <a:lnTo>
                    <a:pt x="15" y="14"/>
                  </a:lnTo>
                  <a:lnTo>
                    <a:pt x="8" y="20"/>
                  </a:lnTo>
                  <a:lnTo>
                    <a:pt x="4" y="28"/>
                  </a:lnTo>
                  <a:lnTo>
                    <a:pt x="0" y="36"/>
                  </a:lnTo>
                  <a:lnTo>
                    <a:pt x="0" y="45"/>
                  </a:lnTo>
                  <a:lnTo>
                    <a:pt x="2" y="52"/>
                  </a:lnTo>
                  <a:lnTo>
                    <a:pt x="4" y="58"/>
                  </a:lnTo>
                  <a:lnTo>
                    <a:pt x="8" y="65"/>
                  </a:lnTo>
                  <a:lnTo>
                    <a:pt x="13" y="70"/>
                  </a:lnTo>
                  <a:lnTo>
                    <a:pt x="19" y="74"/>
                  </a:lnTo>
                  <a:lnTo>
                    <a:pt x="24" y="76"/>
                  </a:lnTo>
                  <a:lnTo>
                    <a:pt x="29" y="79"/>
                  </a:lnTo>
                  <a:lnTo>
                    <a:pt x="35" y="81"/>
                  </a:lnTo>
                  <a:lnTo>
                    <a:pt x="42" y="83"/>
                  </a:lnTo>
                  <a:lnTo>
                    <a:pt x="48" y="84"/>
                  </a:lnTo>
                  <a:lnTo>
                    <a:pt x="55" y="84"/>
                  </a:lnTo>
                  <a:lnTo>
                    <a:pt x="61" y="84"/>
                  </a:lnTo>
                  <a:lnTo>
                    <a:pt x="73" y="83"/>
                  </a:lnTo>
                  <a:lnTo>
                    <a:pt x="85" y="79"/>
                  </a:lnTo>
                  <a:lnTo>
                    <a:pt x="95" y="75"/>
                  </a:lnTo>
                  <a:lnTo>
                    <a:pt x="103" y="68"/>
                  </a:lnTo>
                  <a:lnTo>
                    <a:pt x="110" y="62"/>
                  </a:lnTo>
                  <a:lnTo>
                    <a:pt x="115" y="54"/>
                  </a:lnTo>
                  <a:lnTo>
                    <a:pt x="117" y="46"/>
                  </a:lnTo>
                  <a:lnTo>
                    <a:pt x="117" y="37"/>
                  </a:lnTo>
                  <a:lnTo>
                    <a:pt x="116" y="29"/>
                  </a:lnTo>
                  <a:lnTo>
                    <a:pt x="112" y="22"/>
                  </a:lnTo>
                  <a:lnTo>
                    <a:pt x="107" y="14"/>
                  </a:lnTo>
                  <a:lnTo>
                    <a:pt x="99" y="9"/>
                  </a:lnTo>
                  <a:lnTo>
                    <a:pt x="90" y="5"/>
                  </a:lnTo>
                  <a:lnTo>
                    <a:pt x="80" y="1"/>
                  </a:lnTo>
                  <a:lnTo>
                    <a:pt x="68" y="0"/>
                  </a:lnTo>
                  <a:lnTo>
                    <a:pt x="5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97" name="Freeform 1234">
              <a:extLst>
                <a:ext uri="{FF2B5EF4-FFF2-40B4-BE49-F238E27FC236}">
                  <a16:creationId xmlns:a16="http://schemas.microsoft.com/office/drawing/2014/main" id="{646726E6-DB5A-49DA-BDDF-C20CBCBE61DE}"/>
                </a:ext>
              </a:extLst>
            </p:cNvPr>
            <p:cNvSpPr>
              <a:spLocks/>
            </p:cNvSpPr>
            <p:nvPr/>
          </p:nvSpPr>
          <p:spPr bwMode="auto">
            <a:xfrm>
              <a:off x="-581" y="1190"/>
              <a:ext cx="39" cy="139"/>
            </a:xfrm>
            <a:custGeom>
              <a:avLst/>
              <a:gdLst>
                <a:gd name="T0" fmla="*/ 0 w 168"/>
                <a:gd name="T1" fmla="*/ 0 h 604"/>
                <a:gd name="T2" fmla="*/ 0 w 168"/>
                <a:gd name="T3" fmla="*/ 0 h 604"/>
                <a:gd name="T4" fmla="*/ 0 w 168"/>
                <a:gd name="T5" fmla="*/ 0 h 604"/>
                <a:gd name="T6" fmla="*/ 0 w 168"/>
                <a:gd name="T7" fmla="*/ 0 h 604"/>
                <a:gd name="T8" fmla="*/ 0 w 168"/>
                <a:gd name="T9" fmla="*/ 0 h 604"/>
                <a:gd name="T10" fmla="*/ 0 w 168"/>
                <a:gd name="T11" fmla="*/ 0 h 604"/>
                <a:gd name="T12" fmla="*/ 0 w 168"/>
                <a:gd name="T13" fmla="*/ 0 h 604"/>
                <a:gd name="T14" fmla="*/ 0 w 168"/>
                <a:gd name="T15" fmla="*/ 0 h 604"/>
                <a:gd name="T16" fmla="*/ 0 w 168"/>
                <a:gd name="T17" fmla="*/ 0 h 604"/>
                <a:gd name="T18" fmla="*/ 0 w 168"/>
                <a:gd name="T19" fmla="*/ 0 h 604"/>
                <a:gd name="T20" fmla="*/ 0 w 168"/>
                <a:gd name="T21" fmla="*/ 0 h 604"/>
                <a:gd name="T22" fmla="*/ 0 w 168"/>
                <a:gd name="T23" fmla="*/ 0 h 604"/>
                <a:gd name="T24" fmla="*/ 0 w 168"/>
                <a:gd name="T25" fmla="*/ 0 h 604"/>
                <a:gd name="T26" fmla="*/ 0 w 168"/>
                <a:gd name="T27" fmla="*/ 0 h 604"/>
                <a:gd name="T28" fmla="*/ 0 w 168"/>
                <a:gd name="T29" fmla="*/ 0 h 604"/>
                <a:gd name="T30" fmla="*/ 0 w 168"/>
                <a:gd name="T31" fmla="*/ 0 h 604"/>
                <a:gd name="T32" fmla="*/ 0 w 168"/>
                <a:gd name="T33" fmla="*/ 0 h 604"/>
                <a:gd name="T34" fmla="*/ 0 w 168"/>
                <a:gd name="T35" fmla="*/ 0 h 604"/>
                <a:gd name="T36" fmla="*/ 0 w 168"/>
                <a:gd name="T37" fmla="*/ 0 h 6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8"/>
                <a:gd name="T58" fmla="*/ 0 h 604"/>
                <a:gd name="T59" fmla="*/ 168 w 168"/>
                <a:gd name="T60" fmla="*/ 604 h 6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8" h="604">
                  <a:moveTo>
                    <a:pt x="129" y="14"/>
                  </a:moveTo>
                  <a:lnTo>
                    <a:pt x="0" y="579"/>
                  </a:lnTo>
                  <a:lnTo>
                    <a:pt x="0" y="587"/>
                  </a:lnTo>
                  <a:lnTo>
                    <a:pt x="4" y="594"/>
                  </a:lnTo>
                  <a:lnTo>
                    <a:pt x="9" y="600"/>
                  </a:lnTo>
                  <a:lnTo>
                    <a:pt x="16" y="604"/>
                  </a:lnTo>
                  <a:lnTo>
                    <a:pt x="24" y="604"/>
                  </a:lnTo>
                  <a:lnTo>
                    <a:pt x="30" y="601"/>
                  </a:lnTo>
                  <a:lnTo>
                    <a:pt x="35" y="596"/>
                  </a:lnTo>
                  <a:lnTo>
                    <a:pt x="39" y="588"/>
                  </a:lnTo>
                  <a:lnTo>
                    <a:pt x="168" y="23"/>
                  </a:lnTo>
                  <a:lnTo>
                    <a:pt x="168" y="16"/>
                  </a:lnTo>
                  <a:lnTo>
                    <a:pt x="166" y="9"/>
                  </a:lnTo>
                  <a:lnTo>
                    <a:pt x="160" y="4"/>
                  </a:lnTo>
                  <a:lnTo>
                    <a:pt x="152" y="0"/>
                  </a:lnTo>
                  <a:lnTo>
                    <a:pt x="145" y="0"/>
                  </a:lnTo>
                  <a:lnTo>
                    <a:pt x="138" y="3"/>
                  </a:lnTo>
                  <a:lnTo>
                    <a:pt x="133" y="8"/>
                  </a:lnTo>
                  <a:lnTo>
                    <a:pt x="129"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98" name="Freeform 1235">
              <a:extLst>
                <a:ext uri="{FF2B5EF4-FFF2-40B4-BE49-F238E27FC236}">
                  <a16:creationId xmlns:a16="http://schemas.microsoft.com/office/drawing/2014/main" id="{726E72F5-8A98-4ADC-93BE-2511CDE6D159}"/>
                </a:ext>
              </a:extLst>
            </p:cNvPr>
            <p:cNvSpPr>
              <a:spLocks/>
            </p:cNvSpPr>
            <p:nvPr/>
          </p:nvSpPr>
          <p:spPr bwMode="auto">
            <a:xfrm>
              <a:off x="-623" y="993"/>
              <a:ext cx="205" cy="206"/>
            </a:xfrm>
            <a:custGeom>
              <a:avLst/>
              <a:gdLst>
                <a:gd name="T0" fmla="*/ 0 w 894"/>
                <a:gd name="T1" fmla="*/ 0 h 895"/>
                <a:gd name="T2" fmla="*/ 0 w 894"/>
                <a:gd name="T3" fmla="*/ 0 h 895"/>
                <a:gd name="T4" fmla="*/ 0 w 894"/>
                <a:gd name="T5" fmla="*/ 0 h 895"/>
                <a:gd name="T6" fmla="*/ 0 w 894"/>
                <a:gd name="T7" fmla="*/ 0 h 895"/>
                <a:gd name="T8" fmla="*/ 0 w 894"/>
                <a:gd name="T9" fmla="*/ 0 h 895"/>
                <a:gd name="T10" fmla="*/ 0 w 894"/>
                <a:gd name="T11" fmla="*/ 0 h 895"/>
                <a:gd name="T12" fmla="*/ 0 w 894"/>
                <a:gd name="T13" fmla="*/ 0 h 895"/>
                <a:gd name="T14" fmla="*/ 0 w 894"/>
                <a:gd name="T15" fmla="*/ 0 h 895"/>
                <a:gd name="T16" fmla="*/ 0 w 894"/>
                <a:gd name="T17" fmla="*/ 0 h 895"/>
                <a:gd name="T18" fmla="*/ 0 w 894"/>
                <a:gd name="T19" fmla="*/ 0 h 895"/>
                <a:gd name="T20" fmla="*/ 0 w 894"/>
                <a:gd name="T21" fmla="*/ 0 h 895"/>
                <a:gd name="T22" fmla="*/ 0 w 894"/>
                <a:gd name="T23" fmla="*/ 0 h 895"/>
                <a:gd name="T24" fmla="*/ 0 w 894"/>
                <a:gd name="T25" fmla="*/ 0 h 895"/>
                <a:gd name="T26" fmla="*/ 0 w 894"/>
                <a:gd name="T27" fmla="*/ 0 h 895"/>
                <a:gd name="T28" fmla="*/ 0 w 894"/>
                <a:gd name="T29" fmla="*/ 0 h 895"/>
                <a:gd name="T30" fmla="*/ 0 w 894"/>
                <a:gd name="T31" fmla="*/ 0 h 895"/>
                <a:gd name="T32" fmla="*/ 0 w 894"/>
                <a:gd name="T33" fmla="*/ 0 h 895"/>
                <a:gd name="T34" fmla="*/ 0 w 894"/>
                <a:gd name="T35" fmla="*/ 0 h 895"/>
                <a:gd name="T36" fmla="*/ 0 w 894"/>
                <a:gd name="T37" fmla="*/ 0 h 895"/>
                <a:gd name="T38" fmla="*/ 0 w 894"/>
                <a:gd name="T39" fmla="*/ 0 h 895"/>
                <a:gd name="T40" fmla="*/ 0 w 894"/>
                <a:gd name="T41" fmla="*/ 0 h 895"/>
                <a:gd name="T42" fmla="*/ 0 w 894"/>
                <a:gd name="T43" fmla="*/ 0 h 895"/>
                <a:gd name="T44" fmla="*/ 0 w 894"/>
                <a:gd name="T45" fmla="*/ 0 h 895"/>
                <a:gd name="T46" fmla="*/ 0 w 894"/>
                <a:gd name="T47" fmla="*/ 0 h 895"/>
                <a:gd name="T48" fmla="*/ 0 w 894"/>
                <a:gd name="T49" fmla="*/ 0 h 895"/>
                <a:gd name="T50" fmla="*/ 0 w 894"/>
                <a:gd name="T51" fmla="*/ 0 h 895"/>
                <a:gd name="T52" fmla="*/ 0 w 894"/>
                <a:gd name="T53" fmla="*/ 0 h 895"/>
                <a:gd name="T54" fmla="*/ 0 w 894"/>
                <a:gd name="T55" fmla="*/ 0 h 895"/>
                <a:gd name="T56" fmla="*/ 0 w 894"/>
                <a:gd name="T57" fmla="*/ 0 h 895"/>
                <a:gd name="T58" fmla="*/ 0 w 894"/>
                <a:gd name="T59" fmla="*/ 0 h 895"/>
                <a:gd name="T60" fmla="*/ 0 w 894"/>
                <a:gd name="T61" fmla="*/ 0 h 895"/>
                <a:gd name="T62" fmla="*/ 0 w 894"/>
                <a:gd name="T63" fmla="*/ 0 h 895"/>
                <a:gd name="T64" fmla="*/ 0 w 894"/>
                <a:gd name="T65" fmla="*/ 0 h 895"/>
                <a:gd name="T66" fmla="*/ 0 w 894"/>
                <a:gd name="T67" fmla="*/ 0 h 895"/>
                <a:gd name="T68" fmla="*/ 0 w 894"/>
                <a:gd name="T69" fmla="*/ 0 h 895"/>
                <a:gd name="T70" fmla="*/ 0 w 894"/>
                <a:gd name="T71" fmla="*/ 0 h 895"/>
                <a:gd name="T72" fmla="*/ 0 w 894"/>
                <a:gd name="T73" fmla="*/ 0 h 895"/>
                <a:gd name="T74" fmla="*/ 0 w 894"/>
                <a:gd name="T75" fmla="*/ 0 h 895"/>
                <a:gd name="T76" fmla="*/ 0 w 894"/>
                <a:gd name="T77" fmla="*/ 0 h 895"/>
                <a:gd name="T78" fmla="*/ 0 w 894"/>
                <a:gd name="T79" fmla="*/ 0 h 895"/>
                <a:gd name="T80" fmla="*/ 0 w 894"/>
                <a:gd name="T81" fmla="*/ 0 h 895"/>
                <a:gd name="T82" fmla="*/ 0 w 894"/>
                <a:gd name="T83" fmla="*/ 0 h 895"/>
                <a:gd name="T84" fmla="*/ 0 w 894"/>
                <a:gd name="T85" fmla="*/ 0 h 895"/>
                <a:gd name="T86" fmla="*/ 0 w 894"/>
                <a:gd name="T87" fmla="*/ 0 h 895"/>
                <a:gd name="T88" fmla="*/ 0 w 894"/>
                <a:gd name="T89" fmla="*/ 0 h 895"/>
                <a:gd name="T90" fmla="*/ 0 w 894"/>
                <a:gd name="T91" fmla="*/ 0 h 895"/>
                <a:gd name="T92" fmla="*/ 0 w 894"/>
                <a:gd name="T93" fmla="*/ 0 h 895"/>
                <a:gd name="T94" fmla="*/ 0 w 894"/>
                <a:gd name="T95" fmla="*/ 0 h 8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94"/>
                <a:gd name="T145" fmla="*/ 0 h 895"/>
                <a:gd name="T146" fmla="*/ 894 w 894"/>
                <a:gd name="T147" fmla="*/ 895 h 8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94" h="895">
                  <a:moveTo>
                    <a:pt x="45" y="0"/>
                  </a:moveTo>
                  <a:lnTo>
                    <a:pt x="39" y="0"/>
                  </a:lnTo>
                  <a:lnTo>
                    <a:pt x="36" y="2"/>
                  </a:lnTo>
                  <a:lnTo>
                    <a:pt x="30" y="4"/>
                  </a:lnTo>
                  <a:lnTo>
                    <a:pt x="24" y="7"/>
                  </a:lnTo>
                  <a:lnTo>
                    <a:pt x="19" y="11"/>
                  </a:lnTo>
                  <a:lnTo>
                    <a:pt x="13" y="16"/>
                  </a:lnTo>
                  <a:lnTo>
                    <a:pt x="8" y="22"/>
                  </a:lnTo>
                  <a:lnTo>
                    <a:pt x="3" y="30"/>
                  </a:lnTo>
                  <a:lnTo>
                    <a:pt x="2" y="33"/>
                  </a:lnTo>
                  <a:lnTo>
                    <a:pt x="0" y="37"/>
                  </a:lnTo>
                  <a:lnTo>
                    <a:pt x="0" y="41"/>
                  </a:lnTo>
                  <a:lnTo>
                    <a:pt x="0" y="43"/>
                  </a:lnTo>
                  <a:lnTo>
                    <a:pt x="131" y="787"/>
                  </a:lnTo>
                  <a:lnTo>
                    <a:pt x="131" y="786"/>
                  </a:lnTo>
                  <a:lnTo>
                    <a:pt x="131" y="785"/>
                  </a:lnTo>
                  <a:lnTo>
                    <a:pt x="131" y="783"/>
                  </a:lnTo>
                  <a:lnTo>
                    <a:pt x="132" y="798"/>
                  </a:lnTo>
                  <a:lnTo>
                    <a:pt x="136" y="813"/>
                  </a:lnTo>
                  <a:lnTo>
                    <a:pt x="144" y="830"/>
                  </a:lnTo>
                  <a:lnTo>
                    <a:pt x="155" y="847"/>
                  </a:lnTo>
                  <a:lnTo>
                    <a:pt x="172" y="864"/>
                  </a:lnTo>
                  <a:lnTo>
                    <a:pt x="193" y="877"/>
                  </a:lnTo>
                  <a:lnTo>
                    <a:pt x="220" y="889"/>
                  </a:lnTo>
                  <a:lnTo>
                    <a:pt x="253" y="895"/>
                  </a:lnTo>
                  <a:lnTo>
                    <a:pt x="254" y="895"/>
                  </a:lnTo>
                  <a:lnTo>
                    <a:pt x="256" y="895"/>
                  </a:lnTo>
                  <a:lnTo>
                    <a:pt x="870" y="895"/>
                  </a:lnTo>
                  <a:lnTo>
                    <a:pt x="875" y="894"/>
                  </a:lnTo>
                  <a:lnTo>
                    <a:pt x="881" y="891"/>
                  </a:lnTo>
                  <a:lnTo>
                    <a:pt x="885" y="889"/>
                  </a:lnTo>
                  <a:lnTo>
                    <a:pt x="888" y="883"/>
                  </a:lnTo>
                  <a:lnTo>
                    <a:pt x="891" y="874"/>
                  </a:lnTo>
                  <a:lnTo>
                    <a:pt x="893" y="863"/>
                  </a:lnTo>
                  <a:lnTo>
                    <a:pt x="894" y="851"/>
                  </a:lnTo>
                  <a:lnTo>
                    <a:pt x="893" y="838"/>
                  </a:lnTo>
                  <a:lnTo>
                    <a:pt x="891" y="825"/>
                  </a:lnTo>
                  <a:lnTo>
                    <a:pt x="884" y="813"/>
                  </a:lnTo>
                  <a:lnTo>
                    <a:pt x="874" y="802"/>
                  </a:lnTo>
                  <a:lnTo>
                    <a:pt x="859" y="792"/>
                  </a:lnTo>
                  <a:lnTo>
                    <a:pt x="848" y="789"/>
                  </a:lnTo>
                  <a:lnTo>
                    <a:pt x="829" y="786"/>
                  </a:lnTo>
                  <a:lnTo>
                    <a:pt x="805" y="782"/>
                  </a:lnTo>
                  <a:lnTo>
                    <a:pt x="775" y="779"/>
                  </a:lnTo>
                  <a:lnTo>
                    <a:pt x="740" y="777"/>
                  </a:lnTo>
                  <a:lnTo>
                    <a:pt x="702" y="774"/>
                  </a:lnTo>
                  <a:lnTo>
                    <a:pt x="662" y="772"/>
                  </a:lnTo>
                  <a:lnTo>
                    <a:pt x="619" y="769"/>
                  </a:lnTo>
                  <a:lnTo>
                    <a:pt x="576" y="766"/>
                  </a:lnTo>
                  <a:lnTo>
                    <a:pt x="531" y="765"/>
                  </a:lnTo>
                  <a:lnTo>
                    <a:pt x="490" y="764"/>
                  </a:lnTo>
                  <a:lnTo>
                    <a:pt x="448" y="761"/>
                  </a:lnTo>
                  <a:lnTo>
                    <a:pt x="410" y="760"/>
                  </a:lnTo>
                  <a:lnTo>
                    <a:pt x="375" y="759"/>
                  </a:lnTo>
                  <a:lnTo>
                    <a:pt x="345" y="759"/>
                  </a:lnTo>
                  <a:lnTo>
                    <a:pt x="321" y="757"/>
                  </a:lnTo>
                  <a:lnTo>
                    <a:pt x="318" y="757"/>
                  </a:lnTo>
                  <a:lnTo>
                    <a:pt x="315" y="759"/>
                  </a:lnTo>
                  <a:lnTo>
                    <a:pt x="313" y="760"/>
                  </a:lnTo>
                  <a:lnTo>
                    <a:pt x="310" y="761"/>
                  </a:lnTo>
                  <a:lnTo>
                    <a:pt x="310" y="760"/>
                  </a:lnTo>
                  <a:lnTo>
                    <a:pt x="310" y="761"/>
                  </a:lnTo>
                  <a:lnTo>
                    <a:pt x="309" y="761"/>
                  </a:lnTo>
                  <a:lnTo>
                    <a:pt x="308" y="761"/>
                  </a:lnTo>
                  <a:lnTo>
                    <a:pt x="305" y="760"/>
                  </a:lnTo>
                  <a:lnTo>
                    <a:pt x="301" y="759"/>
                  </a:lnTo>
                  <a:lnTo>
                    <a:pt x="297" y="756"/>
                  </a:lnTo>
                  <a:lnTo>
                    <a:pt x="293" y="751"/>
                  </a:lnTo>
                  <a:lnTo>
                    <a:pt x="287" y="744"/>
                  </a:lnTo>
                  <a:lnTo>
                    <a:pt x="282" y="737"/>
                  </a:lnTo>
                  <a:lnTo>
                    <a:pt x="275" y="725"/>
                  </a:lnTo>
                  <a:lnTo>
                    <a:pt x="269" y="711"/>
                  </a:lnTo>
                  <a:lnTo>
                    <a:pt x="261" y="694"/>
                  </a:lnTo>
                  <a:lnTo>
                    <a:pt x="254" y="664"/>
                  </a:lnTo>
                  <a:lnTo>
                    <a:pt x="235" y="590"/>
                  </a:lnTo>
                  <a:lnTo>
                    <a:pt x="209" y="484"/>
                  </a:lnTo>
                  <a:lnTo>
                    <a:pt x="180" y="363"/>
                  </a:lnTo>
                  <a:lnTo>
                    <a:pt x="150" y="242"/>
                  </a:lnTo>
                  <a:lnTo>
                    <a:pt x="124" y="138"/>
                  </a:lnTo>
                  <a:lnTo>
                    <a:pt x="105" y="64"/>
                  </a:lnTo>
                  <a:lnTo>
                    <a:pt x="98" y="35"/>
                  </a:lnTo>
                  <a:lnTo>
                    <a:pt x="97" y="34"/>
                  </a:lnTo>
                  <a:lnTo>
                    <a:pt x="97" y="32"/>
                  </a:lnTo>
                  <a:lnTo>
                    <a:pt x="95" y="30"/>
                  </a:lnTo>
                  <a:lnTo>
                    <a:pt x="94" y="29"/>
                  </a:lnTo>
                  <a:lnTo>
                    <a:pt x="93" y="26"/>
                  </a:lnTo>
                  <a:lnTo>
                    <a:pt x="90" y="24"/>
                  </a:lnTo>
                  <a:lnTo>
                    <a:pt x="85" y="19"/>
                  </a:lnTo>
                  <a:lnTo>
                    <a:pt x="80" y="13"/>
                  </a:lnTo>
                  <a:lnTo>
                    <a:pt x="72" y="8"/>
                  </a:lnTo>
                  <a:lnTo>
                    <a:pt x="64" y="4"/>
                  </a:lnTo>
                  <a:lnTo>
                    <a:pt x="55" y="2"/>
                  </a:lnTo>
                  <a:lnTo>
                    <a:pt x="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99" name="Freeform 1236">
              <a:extLst>
                <a:ext uri="{FF2B5EF4-FFF2-40B4-BE49-F238E27FC236}">
                  <a16:creationId xmlns:a16="http://schemas.microsoft.com/office/drawing/2014/main" id="{EC7CFD83-265F-4675-A041-38E214F823E5}"/>
                </a:ext>
              </a:extLst>
            </p:cNvPr>
            <p:cNvSpPr>
              <a:spLocks/>
            </p:cNvSpPr>
            <p:nvPr/>
          </p:nvSpPr>
          <p:spPr bwMode="auto">
            <a:xfrm>
              <a:off x="-614" y="1002"/>
              <a:ext cx="187" cy="187"/>
            </a:xfrm>
            <a:custGeom>
              <a:avLst/>
              <a:gdLst>
                <a:gd name="T0" fmla="*/ 0 w 814"/>
                <a:gd name="T1" fmla="*/ 0 h 817"/>
                <a:gd name="T2" fmla="*/ 0 w 814"/>
                <a:gd name="T3" fmla="*/ 0 h 817"/>
                <a:gd name="T4" fmla="*/ 0 w 814"/>
                <a:gd name="T5" fmla="*/ 0 h 817"/>
                <a:gd name="T6" fmla="*/ 0 w 814"/>
                <a:gd name="T7" fmla="*/ 0 h 817"/>
                <a:gd name="T8" fmla="*/ 0 w 814"/>
                <a:gd name="T9" fmla="*/ 0 h 817"/>
                <a:gd name="T10" fmla="*/ 0 w 814"/>
                <a:gd name="T11" fmla="*/ 0 h 817"/>
                <a:gd name="T12" fmla="*/ 0 w 814"/>
                <a:gd name="T13" fmla="*/ 0 h 817"/>
                <a:gd name="T14" fmla="*/ 0 w 814"/>
                <a:gd name="T15" fmla="*/ 0 h 817"/>
                <a:gd name="T16" fmla="*/ 0 w 814"/>
                <a:gd name="T17" fmla="*/ 0 h 817"/>
                <a:gd name="T18" fmla="*/ 0 w 814"/>
                <a:gd name="T19" fmla="*/ 0 h 817"/>
                <a:gd name="T20" fmla="*/ 0 w 814"/>
                <a:gd name="T21" fmla="*/ 0 h 817"/>
                <a:gd name="T22" fmla="*/ 0 w 814"/>
                <a:gd name="T23" fmla="*/ 0 h 817"/>
                <a:gd name="T24" fmla="*/ 0 w 814"/>
                <a:gd name="T25" fmla="*/ 0 h 817"/>
                <a:gd name="T26" fmla="*/ 0 w 814"/>
                <a:gd name="T27" fmla="*/ 0 h 817"/>
                <a:gd name="T28" fmla="*/ 0 w 814"/>
                <a:gd name="T29" fmla="*/ 0 h 817"/>
                <a:gd name="T30" fmla="*/ 0 w 814"/>
                <a:gd name="T31" fmla="*/ 0 h 817"/>
                <a:gd name="T32" fmla="*/ 0 w 814"/>
                <a:gd name="T33" fmla="*/ 0 h 817"/>
                <a:gd name="T34" fmla="*/ 0 w 814"/>
                <a:gd name="T35" fmla="*/ 0 h 817"/>
                <a:gd name="T36" fmla="*/ 0 w 814"/>
                <a:gd name="T37" fmla="*/ 0 h 817"/>
                <a:gd name="T38" fmla="*/ 0 w 814"/>
                <a:gd name="T39" fmla="*/ 0 h 817"/>
                <a:gd name="T40" fmla="*/ 0 w 814"/>
                <a:gd name="T41" fmla="*/ 0 h 817"/>
                <a:gd name="T42" fmla="*/ 0 w 814"/>
                <a:gd name="T43" fmla="*/ 0 h 817"/>
                <a:gd name="T44" fmla="*/ 0 w 814"/>
                <a:gd name="T45" fmla="*/ 0 h 817"/>
                <a:gd name="T46" fmla="*/ 0 w 814"/>
                <a:gd name="T47" fmla="*/ 0 h 817"/>
                <a:gd name="T48" fmla="*/ 0 w 814"/>
                <a:gd name="T49" fmla="*/ 0 h 817"/>
                <a:gd name="T50" fmla="*/ 0 w 814"/>
                <a:gd name="T51" fmla="*/ 0 h 817"/>
                <a:gd name="T52" fmla="*/ 0 w 814"/>
                <a:gd name="T53" fmla="*/ 0 h 817"/>
                <a:gd name="T54" fmla="*/ 0 w 814"/>
                <a:gd name="T55" fmla="*/ 0 h 817"/>
                <a:gd name="T56" fmla="*/ 0 w 814"/>
                <a:gd name="T57" fmla="*/ 0 h 817"/>
                <a:gd name="T58" fmla="*/ 0 w 814"/>
                <a:gd name="T59" fmla="*/ 0 h 817"/>
                <a:gd name="T60" fmla="*/ 0 w 814"/>
                <a:gd name="T61" fmla="*/ 0 h 817"/>
                <a:gd name="T62" fmla="*/ 0 w 814"/>
                <a:gd name="T63" fmla="*/ 0 h 817"/>
                <a:gd name="T64" fmla="*/ 0 w 814"/>
                <a:gd name="T65" fmla="*/ 0 h 817"/>
                <a:gd name="T66" fmla="*/ 0 w 814"/>
                <a:gd name="T67" fmla="*/ 0 h 817"/>
                <a:gd name="T68" fmla="*/ 0 w 814"/>
                <a:gd name="T69" fmla="*/ 0 h 817"/>
                <a:gd name="T70" fmla="*/ 0 w 814"/>
                <a:gd name="T71" fmla="*/ 0 h 817"/>
                <a:gd name="T72" fmla="*/ 0 w 814"/>
                <a:gd name="T73" fmla="*/ 0 h 817"/>
                <a:gd name="T74" fmla="*/ 0 w 814"/>
                <a:gd name="T75" fmla="*/ 0 h 817"/>
                <a:gd name="T76" fmla="*/ 0 w 814"/>
                <a:gd name="T77" fmla="*/ 0 h 817"/>
                <a:gd name="T78" fmla="*/ 0 w 814"/>
                <a:gd name="T79" fmla="*/ 0 h 817"/>
                <a:gd name="T80" fmla="*/ 0 w 814"/>
                <a:gd name="T81" fmla="*/ 0 h 817"/>
                <a:gd name="T82" fmla="*/ 0 w 814"/>
                <a:gd name="T83" fmla="*/ 0 h 817"/>
                <a:gd name="T84" fmla="*/ 0 w 814"/>
                <a:gd name="T85" fmla="*/ 0 h 817"/>
                <a:gd name="T86" fmla="*/ 0 w 814"/>
                <a:gd name="T87" fmla="*/ 0 h 817"/>
                <a:gd name="T88" fmla="*/ 0 w 814"/>
                <a:gd name="T89" fmla="*/ 0 h 817"/>
                <a:gd name="T90" fmla="*/ 0 w 814"/>
                <a:gd name="T91" fmla="*/ 0 h 81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14"/>
                <a:gd name="T139" fmla="*/ 0 h 817"/>
                <a:gd name="T140" fmla="*/ 814 w 814"/>
                <a:gd name="T141" fmla="*/ 817 h 81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14" h="817">
                  <a:moveTo>
                    <a:pt x="5" y="0"/>
                  </a:moveTo>
                  <a:lnTo>
                    <a:pt x="9" y="2"/>
                  </a:lnTo>
                  <a:lnTo>
                    <a:pt x="13" y="3"/>
                  </a:lnTo>
                  <a:lnTo>
                    <a:pt x="15" y="7"/>
                  </a:lnTo>
                  <a:lnTo>
                    <a:pt x="19" y="11"/>
                  </a:lnTo>
                  <a:lnTo>
                    <a:pt x="27" y="42"/>
                  </a:lnTo>
                  <a:lnTo>
                    <a:pt x="45" y="117"/>
                  </a:lnTo>
                  <a:lnTo>
                    <a:pt x="71" y="221"/>
                  </a:lnTo>
                  <a:lnTo>
                    <a:pt x="101" y="341"/>
                  </a:lnTo>
                  <a:lnTo>
                    <a:pt x="131" y="461"/>
                  </a:lnTo>
                  <a:lnTo>
                    <a:pt x="157" y="564"/>
                  </a:lnTo>
                  <a:lnTo>
                    <a:pt x="175" y="638"/>
                  </a:lnTo>
                  <a:lnTo>
                    <a:pt x="182" y="665"/>
                  </a:lnTo>
                  <a:lnTo>
                    <a:pt x="182" y="666"/>
                  </a:lnTo>
                  <a:lnTo>
                    <a:pt x="182" y="668"/>
                  </a:lnTo>
                  <a:lnTo>
                    <a:pt x="190" y="686"/>
                  </a:lnTo>
                  <a:lnTo>
                    <a:pt x="198" y="703"/>
                  </a:lnTo>
                  <a:lnTo>
                    <a:pt x="207" y="717"/>
                  </a:lnTo>
                  <a:lnTo>
                    <a:pt x="216" y="729"/>
                  </a:lnTo>
                  <a:lnTo>
                    <a:pt x="224" y="739"/>
                  </a:lnTo>
                  <a:lnTo>
                    <a:pt x="233" y="748"/>
                  </a:lnTo>
                  <a:lnTo>
                    <a:pt x="243" y="755"/>
                  </a:lnTo>
                  <a:lnTo>
                    <a:pt x="252" y="759"/>
                  </a:lnTo>
                  <a:lnTo>
                    <a:pt x="263" y="761"/>
                  </a:lnTo>
                  <a:lnTo>
                    <a:pt x="270" y="761"/>
                  </a:lnTo>
                  <a:lnTo>
                    <a:pt x="278" y="760"/>
                  </a:lnTo>
                  <a:lnTo>
                    <a:pt x="283" y="759"/>
                  </a:lnTo>
                  <a:lnTo>
                    <a:pt x="328" y="760"/>
                  </a:lnTo>
                  <a:lnTo>
                    <a:pt x="371" y="761"/>
                  </a:lnTo>
                  <a:lnTo>
                    <a:pt x="415" y="763"/>
                  </a:lnTo>
                  <a:lnTo>
                    <a:pt x="458" y="765"/>
                  </a:lnTo>
                  <a:lnTo>
                    <a:pt x="501" y="766"/>
                  </a:lnTo>
                  <a:lnTo>
                    <a:pt x="542" y="768"/>
                  </a:lnTo>
                  <a:lnTo>
                    <a:pt x="581" y="770"/>
                  </a:lnTo>
                  <a:lnTo>
                    <a:pt x="619" y="772"/>
                  </a:lnTo>
                  <a:lnTo>
                    <a:pt x="654" y="774"/>
                  </a:lnTo>
                  <a:lnTo>
                    <a:pt x="687" y="777"/>
                  </a:lnTo>
                  <a:lnTo>
                    <a:pt x="716" y="778"/>
                  </a:lnTo>
                  <a:lnTo>
                    <a:pt x="742" y="781"/>
                  </a:lnTo>
                  <a:lnTo>
                    <a:pt x="762" y="782"/>
                  </a:lnTo>
                  <a:lnTo>
                    <a:pt x="781" y="785"/>
                  </a:lnTo>
                  <a:lnTo>
                    <a:pt x="792" y="786"/>
                  </a:lnTo>
                  <a:lnTo>
                    <a:pt x="800" y="789"/>
                  </a:lnTo>
                  <a:lnTo>
                    <a:pt x="807" y="794"/>
                  </a:lnTo>
                  <a:lnTo>
                    <a:pt x="812" y="800"/>
                  </a:lnTo>
                  <a:lnTo>
                    <a:pt x="813" y="805"/>
                  </a:lnTo>
                  <a:lnTo>
                    <a:pt x="814" y="812"/>
                  </a:lnTo>
                  <a:lnTo>
                    <a:pt x="814" y="813"/>
                  </a:lnTo>
                  <a:lnTo>
                    <a:pt x="814" y="815"/>
                  </a:lnTo>
                  <a:lnTo>
                    <a:pt x="813" y="816"/>
                  </a:lnTo>
                  <a:lnTo>
                    <a:pt x="813" y="817"/>
                  </a:lnTo>
                  <a:lnTo>
                    <a:pt x="801" y="817"/>
                  </a:lnTo>
                  <a:lnTo>
                    <a:pt x="779" y="817"/>
                  </a:lnTo>
                  <a:lnTo>
                    <a:pt x="748" y="817"/>
                  </a:lnTo>
                  <a:lnTo>
                    <a:pt x="708" y="817"/>
                  </a:lnTo>
                  <a:lnTo>
                    <a:pt x="662" y="817"/>
                  </a:lnTo>
                  <a:lnTo>
                    <a:pt x="613" y="817"/>
                  </a:lnTo>
                  <a:lnTo>
                    <a:pt x="559" y="817"/>
                  </a:lnTo>
                  <a:lnTo>
                    <a:pt x="505" y="817"/>
                  </a:lnTo>
                  <a:lnTo>
                    <a:pt x="451" y="817"/>
                  </a:lnTo>
                  <a:lnTo>
                    <a:pt x="399" y="817"/>
                  </a:lnTo>
                  <a:lnTo>
                    <a:pt x="350" y="817"/>
                  </a:lnTo>
                  <a:lnTo>
                    <a:pt x="307" y="817"/>
                  </a:lnTo>
                  <a:lnTo>
                    <a:pt x="270" y="817"/>
                  </a:lnTo>
                  <a:lnTo>
                    <a:pt x="242" y="817"/>
                  </a:lnTo>
                  <a:lnTo>
                    <a:pt x="222" y="817"/>
                  </a:lnTo>
                  <a:lnTo>
                    <a:pt x="216" y="817"/>
                  </a:lnTo>
                  <a:lnTo>
                    <a:pt x="188" y="812"/>
                  </a:lnTo>
                  <a:lnTo>
                    <a:pt x="168" y="803"/>
                  </a:lnTo>
                  <a:lnTo>
                    <a:pt x="152" y="791"/>
                  </a:lnTo>
                  <a:lnTo>
                    <a:pt x="142" y="779"/>
                  </a:lnTo>
                  <a:lnTo>
                    <a:pt x="135" y="768"/>
                  </a:lnTo>
                  <a:lnTo>
                    <a:pt x="131" y="757"/>
                  </a:lnTo>
                  <a:lnTo>
                    <a:pt x="130" y="750"/>
                  </a:lnTo>
                  <a:lnTo>
                    <a:pt x="130" y="744"/>
                  </a:lnTo>
                  <a:lnTo>
                    <a:pt x="130" y="743"/>
                  </a:lnTo>
                  <a:lnTo>
                    <a:pt x="129" y="743"/>
                  </a:lnTo>
                  <a:lnTo>
                    <a:pt x="129" y="742"/>
                  </a:lnTo>
                  <a:lnTo>
                    <a:pt x="123" y="711"/>
                  </a:lnTo>
                  <a:lnTo>
                    <a:pt x="109" y="629"/>
                  </a:lnTo>
                  <a:lnTo>
                    <a:pt x="88" y="513"/>
                  </a:lnTo>
                  <a:lnTo>
                    <a:pt x="65" y="380"/>
                  </a:lnTo>
                  <a:lnTo>
                    <a:pt x="41" y="246"/>
                  </a:lnTo>
                  <a:lnTo>
                    <a:pt x="21" y="128"/>
                  </a:lnTo>
                  <a:lnTo>
                    <a:pt x="6" y="42"/>
                  </a:lnTo>
                  <a:lnTo>
                    <a:pt x="0" y="6"/>
                  </a:lnTo>
                  <a:lnTo>
                    <a:pt x="1" y="4"/>
                  </a:lnTo>
                  <a:lnTo>
                    <a:pt x="4" y="2"/>
                  </a:lnTo>
                  <a:lnTo>
                    <a:pt x="5" y="0"/>
                  </a:lnTo>
                  <a:close/>
                </a:path>
              </a:pathLst>
            </a:custGeom>
            <a:solidFill>
              <a:srgbClr val="1EF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00" name="Freeform 1237">
              <a:extLst>
                <a:ext uri="{FF2B5EF4-FFF2-40B4-BE49-F238E27FC236}">
                  <a16:creationId xmlns:a16="http://schemas.microsoft.com/office/drawing/2014/main" id="{4FF350F4-ED3A-4964-928A-927B58097607}"/>
                </a:ext>
              </a:extLst>
            </p:cNvPr>
            <p:cNvSpPr>
              <a:spLocks/>
            </p:cNvSpPr>
            <p:nvPr/>
          </p:nvSpPr>
          <p:spPr bwMode="auto">
            <a:xfrm>
              <a:off x="-227" y="1064"/>
              <a:ext cx="70" cy="263"/>
            </a:xfrm>
            <a:custGeom>
              <a:avLst/>
              <a:gdLst>
                <a:gd name="T0" fmla="*/ 0 w 306"/>
                <a:gd name="T1" fmla="*/ 0 h 1144"/>
                <a:gd name="T2" fmla="*/ 0 w 306"/>
                <a:gd name="T3" fmla="*/ 0 h 1144"/>
                <a:gd name="T4" fmla="*/ 0 w 306"/>
                <a:gd name="T5" fmla="*/ 0 h 1144"/>
                <a:gd name="T6" fmla="*/ 0 w 306"/>
                <a:gd name="T7" fmla="*/ 0 h 1144"/>
                <a:gd name="T8" fmla="*/ 0 w 306"/>
                <a:gd name="T9" fmla="*/ 0 h 1144"/>
                <a:gd name="T10" fmla="*/ 0 w 306"/>
                <a:gd name="T11" fmla="*/ 0 h 1144"/>
                <a:gd name="T12" fmla="*/ 0 w 306"/>
                <a:gd name="T13" fmla="*/ 0 h 1144"/>
                <a:gd name="T14" fmla="*/ 0 w 306"/>
                <a:gd name="T15" fmla="*/ 0 h 1144"/>
                <a:gd name="T16" fmla="*/ 0 w 306"/>
                <a:gd name="T17" fmla="*/ 0 h 1144"/>
                <a:gd name="T18" fmla="*/ 0 w 306"/>
                <a:gd name="T19" fmla="*/ 0 h 1144"/>
                <a:gd name="T20" fmla="*/ 0 w 306"/>
                <a:gd name="T21" fmla="*/ 0 h 1144"/>
                <a:gd name="T22" fmla="*/ 0 w 306"/>
                <a:gd name="T23" fmla="*/ 0 h 1144"/>
                <a:gd name="T24" fmla="*/ 0 w 306"/>
                <a:gd name="T25" fmla="*/ 0 h 1144"/>
                <a:gd name="T26" fmla="*/ 0 w 306"/>
                <a:gd name="T27" fmla="*/ 0 h 1144"/>
                <a:gd name="T28" fmla="*/ 0 w 306"/>
                <a:gd name="T29" fmla="*/ 0 h 1144"/>
                <a:gd name="T30" fmla="*/ 0 w 306"/>
                <a:gd name="T31" fmla="*/ 0 h 1144"/>
                <a:gd name="T32" fmla="*/ 0 w 306"/>
                <a:gd name="T33" fmla="*/ 0 h 1144"/>
                <a:gd name="T34" fmla="*/ 0 w 306"/>
                <a:gd name="T35" fmla="*/ 0 h 1144"/>
                <a:gd name="T36" fmla="*/ 0 w 306"/>
                <a:gd name="T37" fmla="*/ 0 h 1144"/>
                <a:gd name="T38" fmla="*/ 0 w 306"/>
                <a:gd name="T39" fmla="*/ 0 h 1144"/>
                <a:gd name="T40" fmla="*/ 0 w 306"/>
                <a:gd name="T41" fmla="*/ 0 h 1144"/>
                <a:gd name="T42" fmla="*/ 0 w 306"/>
                <a:gd name="T43" fmla="*/ 0 h 1144"/>
                <a:gd name="T44" fmla="*/ 0 w 306"/>
                <a:gd name="T45" fmla="*/ 0 h 1144"/>
                <a:gd name="T46" fmla="*/ 0 w 306"/>
                <a:gd name="T47" fmla="*/ 0 h 1144"/>
                <a:gd name="T48" fmla="*/ 0 w 306"/>
                <a:gd name="T49" fmla="*/ 0 h 1144"/>
                <a:gd name="T50" fmla="*/ 0 w 306"/>
                <a:gd name="T51" fmla="*/ 0 h 1144"/>
                <a:gd name="T52" fmla="*/ 0 w 306"/>
                <a:gd name="T53" fmla="*/ 0 h 1144"/>
                <a:gd name="T54" fmla="*/ 0 w 306"/>
                <a:gd name="T55" fmla="*/ 0 h 1144"/>
                <a:gd name="T56" fmla="*/ 0 w 306"/>
                <a:gd name="T57" fmla="*/ 0 h 1144"/>
                <a:gd name="T58" fmla="*/ 0 w 306"/>
                <a:gd name="T59" fmla="*/ 0 h 1144"/>
                <a:gd name="T60" fmla="*/ 0 w 306"/>
                <a:gd name="T61" fmla="*/ 0 h 1144"/>
                <a:gd name="T62" fmla="*/ 0 w 306"/>
                <a:gd name="T63" fmla="*/ 0 h 1144"/>
                <a:gd name="T64" fmla="*/ 0 w 306"/>
                <a:gd name="T65" fmla="*/ 0 h 1144"/>
                <a:gd name="T66" fmla="*/ 0 w 306"/>
                <a:gd name="T67" fmla="*/ 0 h 1144"/>
                <a:gd name="T68" fmla="*/ 0 w 306"/>
                <a:gd name="T69" fmla="*/ 0 h 1144"/>
                <a:gd name="T70" fmla="*/ 0 w 306"/>
                <a:gd name="T71" fmla="*/ 0 h 1144"/>
                <a:gd name="T72" fmla="*/ 0 w 306"/>
                <a:gd name="T73" fmla="*/ 0 h 1144"/>
                <a:gd name="T74" fmla="*/ 0 w 306"/>
                <a:gd name="T75" fmla="*/ 0 h 1144"/>
                <a:gd name="T76" fmla="*/ 0 w 306"/>
                <a:gd name="T77" fmla="*/ 0 h 1144"/>
                <a:gd name="T78" fmla="*/ 0 w 306"/>
                <a:gd name="T79" fmla="*/ 0 h 1144"/>
                <a:gd name="T80" fmla="*/ 0 w 306"/>
                <a:gd name="T81" fmla="*/ 0 h 1144"/>
                <a:gd name="T82" fmla="*/ 0 w 306"/>
                <a:gd name="T83" fmla="*/ 0 h 1144"/>
                <a:gd name="T84" fmla="*/ 0 w 306"/>
                <a:gd name="T85" fmla="*/ 0 h 1144"/>
                <a:gd name="T86" fmla="*/ 0 w 306"/>
                <a:gd name="T87" fmla="*/ 0 h 1144"/>
                <a:gd name="T88" fmla="*/ 0 w 306"/>
                <a:gd name="T89" fmla="*/ 0 h 1144"/>
                <a:gd name="T90" fmla="*/ 0 w 306"/>
                <a:gd name="T91" fmla="*/ 0 h 1144"/>
                <a:gd name="T92" fmla="*/ 0 w 306"/>
                <a:gd name="T93" fmla="*/ 0 h 1144"/>
                <a:gd name="T94" fmla="*/ 0 w 306"/>
                <a:gd name="T95" fmla="*/ 0 h 1144"/>
                <a:gd name="T96" fmla="*/ 0 w 306"/>
                <a:gd name="T97" fmla="*/ 0 h 114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6"/>
                <a:gd name="T148" fmla="*/ 0 h 1144"/>
                <a:gd name="T149" fmla="*/ 306 w 306"/>
                <a:gd name="T150" fmla="*/ 1144 h 114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6" h="1144">
                  <a:moveTo>
                    <a:pt x="2" y="14"/>
                  </a:moveTo>
                  <a:lnTo>
                    <a:pt x="0" y="22"/>
                  </a:lnTo>
                  <a:lnTo>
                    <a:pt x="2" y="29"/>
                  </a:lnTo>
                  <a:lnTo>
                    <a:pt x="7" y="35"/>
                  </a:lnTo>
                  <a:lnTo>
                    <a:pt x="13" y="39"/>
                  </a:lnTo>
                  <a:lnTo>
                    <a:pt x="29" y="44"/>
                  </a:lnTo>
                  <a:lnTo>
                    <a:pt x="46" y="51"/>
                  </a:lnTo>
                  <a:lnTo>
                    <a:pt x="63" y="58"/>
                  </a:lnTo>
                  <a:lnTo>
                    <a:pt x="80" y="66"/>
                  </a:lnTo>
                  <a:lnTo>
                    <a:pt x="94" y="75"/>
                  </a:lnTo>
                  <a:lnTo>
                    <a:pt x="107" y="84"/>
                  </a:lnTo>
                  <a:lnTo>
                    <a:pt x="116" y="94"/>
                  </a:lnTo>
                  <a:lnTo>
                    <a:pt x="121" y="103"/>
                  </a:lnTo>
                  <a:lnTo>
                    <a:pt x="128" y="139"/>
                  </a:lnTo>
                  <a:lnTo>
                    <a:pt x="139" y="220"/>
                  </a:lnTo>
                  <a:lnTo>
                    <a:pt x="156" y="335"/>
                  </a:lnTo>
                  <a:lnTo>
                    <a:pt x="177" y="479"/>
                  </a:lnTo>
                  <a:lnTo>
                    <a:pt x="199" y="637"/>
                  </a:lnTo>
                  <a:lnTo>
                    <a:pt x="223" y="805"/>
                  </a:lnTo>
                  <a:lnTo>
                    <a:pt x="246" y="971"/>
                  </a:lnTo>
                  <a:lnTo>
                    <a:pt x="267" y="1129"/>
                  </a:lnTo>
                  <a:lnTo>
                    <a:pt x="270" y="1137"/>
                  </a:lnTo>
                  <a:lnTo>
                    <a:pt x="275" y="1142"/>
                  </a:lnTo>
                  <a:lnTo>
                    <a:pt x="281" y="1144"/>
                  </a:lnTo>
                  <a:lnTo>
                    <a:pt x="289" y="1144"/>
                  </a:lnTo>
                  <a:lnTo>
                    <a:pt x="297" y="1142"/>
                  </a:lnTo>
                  <a:lnTo>
                    <a:pt x="303" y="1137"/>
                  </a:lnTo>
                  <a:lnTo>
                    <a:pt x="306" y="1130"/>
                  </a:lnTo>
                  <a:lnTo>
                    <a:pt x="306" y="1122"/>
                  </a:lnTo>
                  <a:lnTo>
                    <a:pt x="297" y="1051"/>
                  </a:lnTo>
                  <a:lnTo>
                    <a:pt x="279" y="925"/>
                  </a:lnTo>
                  <a:lnTo>
                    <a:pt x="257" y="763"/>
                  </a:lnTo>
                  <a:lnTo>
                    <a:pt x="232" y="585"/>
                  </a:lnTo>
                  <a:lnTo>
                    <a:pt x="207" y="410"/>
                  </a:lnTo>
                  <a:lnTo>
                    <a:pt x="185" y="256"/>
                  </a:lnTo>
                  <a:lnTo>
                    <a:pt x="168" y="144"/>
                  </a:lnTo>
                  <a:lnTo>
                    <a:pt x="159" y="92"/>
                  </a:lnTo>
                  <a:lnTo>
                    <a:pt x="150" y="74"/>
                  </a:lnTo>
                  <a:lnTo>
                    <a:pt x="136" y="57"/>
                  </a:lnTo>
                  <a:lnTo>
                    <a:pt x="116" y="43"/>
                  </a:lnTo>
                  <a:lnTo>
                    <a:pt x="95" y="30"/>
                  </a:lnTo>
                  <a:lnTo>
                    <a:pt x="73" y="19"/>
                  </a:lnTo>
                  <a:lnTo>
                    <a:pt x="54" y="12"/>
                  </a:lnTo>
                  <a:lnTo>
                    <a:pt x="37" y="5"/>
                  </a:lnTo>
                  <a:lnTo>
                    <a:pt x="26" y="1"/>
                  </a:lnTo>
                  <a:lnTo>
                    <a:pt x="18" y="0"/>
                  </a:lnTo>
                  <a:lnTo>
                    <a:pt x="11" y="3"/>
                  </a:lnTo>
                  <a:lnTo>
                    <a:pt x="5" y="8"/>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01" name="Freeform 1238">
              <a:extLst>
                <a:ext uri="{FF2B5EF4-FFF2-40B4-BE49-F238E27FC236}">
                  <a16:creationId xmlns:a16="http://schemas.microsoft.com/office/drawing/2014/main" id="{ED658B72-07A7-46DE-9755-B733B7F0C3F8}"/>
                </a:ext>
              </a:extLst>
            </p:cNvPr>
            <p:cNvSpPr>
              <a:spLocks/>
            </p:cNvSpPr>
            <p:nvPr/>
          </p:nvSpPr>
          <p:spPr bwMode="auto">
            <a:xfrm>
              <a:off x="-282" y="1065"/>
              <a:ext cx="34" cy="260"/>
            </a:xfrm>
            <a:custGeom>
              <a:avLst/>
              <a:gdLst>
                <a:gd name="T0" fmla="*/ 0 w 151"/>
                <a:gd name="T1" fmla="*/ 0 h 1135"/>
                <a:gd name="T2" fmla="*/ 0 w 151"/>
                <a:gd name="T3" fmla="*/ 0 h 1135"/>
                <a:gd name="T4" fmla="*/ 0 w 151"/>
                <a:gd name="T5" fmla="*/ 0 h 1135"/>
                <a:gd name="T6" fmla="*/ 0 w 151"/>
                <a:gd name="T7" fmla="*/ 0 h 1135"/>
                <a:gd name="T8" fmla="*/ 0 w 151"/>
                <a:gd name="T9" fmla="*/ 0 h 1135"/>
                <a:gd name="T10" fmla="*/ 0 w 151"/>
                <a:gd name="T11" fmla="*/ 0 h 1135"/>
                <a:gd name="T12" fmla="*/ 0 w 151"/>
                <a:gd name="T13" fmla="*/ 0 h 1135"/>
                <a:gd name="T14" fmla="*/ 0 w 151"/>
                <a:gd name="T15" fmla="*/ 0 h 1135"/>
                <a:gd name="T16" fmla="*/ 0 w 151"/>
                <a:gd name="T17" fmla="*/ 0 h 1135"/>
                <a:gd name="T18" fmla="*/ 0 w 151"/>
                <a:gd name="T19" fmla="*/ 0 h 1135"/>
                <a:gd name="T20" fmla="*/ 0 w 151"/>
                <a:gd name="T21" fmla="*/ 0 h 1135"/>
                <a:gd name="T22" fmla="*/ 0 w 151"/>
                <a:gd name="T23" fmla="*/ 0 h 1135"/>
                <a:gd name="T24" fmla="*/ 0 w 151"/>
                <a:gd name="T25" fmla="*/ 0 h 1135"/>
                <a:gd name="T26" fmla="*/ 0 w 151"/>
                <a:gd name="T27" fmla="*/ 0 h 1135"/>
                <a:gd name="T28" fmla="*/ 0 w 151"/>
                <a:gd name="T29" fmla="*/ 0 h 1135"/>
                <a:gd name="T30" fmla="*/ 0 w 151"/>
                <a:gd name="T31" fmla="*/ 0 h 1135"/>
                <a:gd name="T32" fmla="*/ 0 w 151"/>
                <a:gd name="T33" fmla="*/ 0 h 1135"/>
                <a:gd name="T34" fmla="*/ 0 w 151"/>
                <a:gd name="T35" fmla="*/ 0 h 1135"/>
                <a:gd name="T36" fmla="*/ 0 w 151"/>
                <a:gd name="T37" fmla="*/ 0 h 1135"/>
                <a:gd name="T38" fmla="*/ 0 w 151"/>
                <a:gd name="T39" fmla="*/ 0 h 1135"/>
                <a:gd name="T40" fmla="*/ 0 w 151"/>
                <a:gd name="T41" fmla="*/ 0 h 1135"/>
                <a:gd name="T42" fmla="*/ 0 w 151"/>
                <a:gd name="T43" fmla="*/ 0 h 1135"/>
                <a:gd name="T44" fmla="*/ 0 w 151"/>
                <a:gd name="T45" fmla="*/ 0 h 1135"/>
                <a:gd name="T46" fmla="*/ 0 w 151"/>
                <a:gd name="T47" fmla="*/ 0 h 1135"/>
                <a:gd name="T48" fmla="*/ 0 w 151"/>
                <a:gd name="T49" fmla="*/ 0 h 1135"/>
                <a:gd name="T50" fmla="*/ 0 w 151"/>
                <a:gd name="T51" fmla="*/ 0 h 1135"/>
                <a:gd name="T52" fmla="*/ 0 w 151"/>
                <a:gd name="T53" fmla="*/ 0 h 1135"/>
                <a:gd name="T54" fmla="*/ 0 w 151"/>
                <a:gd name="T55" fmla="*/ 0 h 1135"/>
                <a:gd name="T56" fmla="*/ 0 w 151"/>
                <a:gd name="T57" fmla="*/ 0 h 1135"/>
                <a:gd name="T58" fmla="*/ 0 w 151"/>
                <a:gd name="T59" fmla="*/ 0 h 1135"/>
                <a:gd name="T60" fmla="*/ 0 w 151"/>
                <a:gd name="T61" fmla="*/ 0 h 1135"/>
                <a:gd name="T62" fmla="*/ 0 w 151"/>
                <a:gd name="T63" fmla="*/ 0 h 1135"/>
                <a:gd name="T64" fmla="*/ 0 w 151"/>
                <a:gd name="T65" fmla="*/ 0 h 1135"/>
                <a:gd name="T66" fmla="*/ 0 w 151"/>
                <a:gd name="T67" fmla="*/ 0 h 1135"/>
                <a:gd name="T68" fmla="*/ 0 w 151"/>
                <a:gd name="T69" fmla="*/ 0 h 1135"/>
                <a:gd name="T70" fmla="*/ 0 w 151"/>
                <a:gd name="T71" fmla="*/ 0 h 1135"/>
                <a:gd name="T72" fmla="*/ 0 w 151"/>
                <a:gd name="T73" fmla="*/ 0 h 1135"/>
                <a:gd name="T74" fmla="*/ 0 w 151"/>
                <a:gd name="T75" fmla="*/ 0 h 1135"/>
                <a:gd name="T76" fmla="*/ 0 w 151"/>
                <a:gd name="T77" fmla="*/ 0 h 1135"/>
                <a:gd name="T78" fmla="*/ 0 w 151"/>
                <a:gd name="T79" fmla="*/ 0 h 1135"/>
                <a:gd name="T80" fmla="*/ 0 w 151"/>
                <a:gd name="T81" fmla="*/ 0 h 113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51"/>
                <a:gd name="T124" fmla="*/ 0 h 1135"/>
                <a:gd name="T125" fmla="*/ 151 w 151"/>
                <a:gd name="T126" fmla="*/ 1135 h 113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51" h="1135">
                  <a:moveTo>
                    <a:pt x="121" y="2"/>
                  </a:moveTo>
                  <a:lnTo>
                    <a:pt x="111" y="7"/>
                  </a:lnTo>
                  <a:lnTo>
                    <a:pt x="96" y="16"/>
                  </a:lnTo>
                  <a:lnTo>
                    <a:pt x="78" y="28"/>
                  </a:lnTo>
                  <a:lnTo>
                    <a:pt x="59" y="42"/>
                  </a:lnTo>
                  <a:lnTo>
                    <a:pt x="41" y="59"/>
                  </a:lnTo>
                  <a:lnTo>
                    <a:pt x="24" y="78"/>
                  </a:lnTo>
                  <a:lnTo>
                    <a:pt x="12" y="96"/>
                  </a:lnTo>
                  <a:lnTo>
                    <a:pt x="7" y="115"/>
                  </a:lnTo>
                  <a:lnTo>
                    <a:pt x="4" y="284"/>
                  </a:lnTo>
                  <a:lnTo>
                    <a:pt x="3" y="617"/>
                  </a:lnTo>
                  <a:lnTo>
                    <a:pt x="1" y="949"/>
                  </a:lnTo>
                  <a:lnTo>
                    <a:pt x="0" y="1115"/>
                  </a:lnTo>
                  <a:lnTo>
                    <a:pt x="1" y="1123"/>
                  </a:lnTo>
                  <a:lnTo>
                    <a:pt x="7" y="1130"/>
                  </a:lnTo>
                  <a:lnTo>
                    <a:pt x="12" y="1134"/>
                  </a:lnTo>
                  <a:lnTo>
                    <a:pt x="20" y="1135"/>
                  </a:lnTo>
                  <a:lnTo>
                    <a:pt x="28" y="1134"/>
                  </a:lnTo>
                  <a:lnTo>
                    <a:pt x="34" y="1130"/>
                  </a:lnTo>
                  <a:lnTo>
                    <a:pt x="39" y="1123"/>
                  </a:lnTo>
                  <a:lnTo>
                    <a:pt x="41" y="1115"/>
                  </a:lnTo>
                  <a:lnTo>
                    <a:pt x="41" y="825"/>
                  </a:lnTo>
                  <a:lnTo>
                    <a:pt x="42" y="507"/>
                  </a:lnTo>
                  <a:lnTo>
                    <a:pt x="44" y="243"/>
                  </a:lnTo>
                  <a:lnTo>
                    <a:pt x="46" y="119"/>
                  </a:lnTo>
                  <a:lnTo>
                    <a:pt x="50" y="110"/>
                  </a:lnTo>
                  <a:lnTo>
                    <a:pt x="56" y="100"/>
                  </a:lnTo>
                  <a:lnTo>
                    <a:pt x="68" y="88"/>
                  </a:lnTo>
                  <a:lnTo>
                    <a:pt x="81" y="76"/>
                  </a:lnTo>
                  <a:lnTo>
                    <a:pt x="95" y="65"/>
                  </a:lnTo>
                  <a:lnTo>
                    <a:pt x="111" y="54"/>
                  </a:lnTo>
                  <a:lnTo>
                    <a:pt x="126" y="45"/>
                  </a:lnTo>
                  <a:lnTo>
                    <a:pt x="141" y="37"/>
                  </a:lnTo>
                  <a:lnTo>
                    <a:pt x="146" y="32"/>
                  </a:lnTo>
                  <a:lnTo>
                    <a:pt x="150" y="24"/>
                  </a:lnTo>
                  <a:lnTo>
                    <a:pt x="151" y="18"/>
                  </a:lnTo>
                  <a:lnTo>
                    <a:pt x="149" y="10"/>
                  </a:lnTo>
                  <a:lnTo>
                    <a:pt x="143" y="3"/>
                  </a:lnTo>
                  <a:lnTo>
                    <a:pt x="137" y="0"/>
                  </a:lnTo>
                  <a:lnTo>
                    <a:pt x="129" y="0"/>
                  </a:lnTo>
                  <a:lnTo>
                    <a:pt x="12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02" name="Freeform 1239">
              <a:extLst>
                <a:ext uri="{FF2B5EF4-FFF2-40B4-BE49-F238E27FC236}">
                  <a16:creationId xmlns:a16="http://schemas.microsoft.com/office/drawing/2014/main" id="{21C4BE1F-7F6C-4FBE-B7BE-1437953BCBE6}"/>
                </a:ext>
              </a:extLst>
            </p:cNvPr>
            <p:cNvSpPr>
              <a:spLocks/>
            </p:cNvSpPr>
            <p:nvPr/>
          </p:nvSpPr>
          <p:spPr bwMode="auto">
            <a:xfrm>
              <a:off x="-475" y="1046"/>
              <a:ext cx="313" cy="71"/>
            </a:xfrm>
            <a:custGeom>
              <a:avLst/>
              <a:gdLst>
                <a:gd name="T0" fmla="*/ 0 w 1367"/>
                <a:gd name="T1" fmla="*/ 0 h 308"/>
                <a:gd name="T2" fmla="*/ 0 w 1367"/>
                <a:gd name="T3" fmla="*/ 0 h 308"/>
                <a:gd name="T4" fmla="*/ 0 w 1367"/>
                <a:gd name="T5" fmla="*/ 0 h 308"/>
                <a:gd name="T6" fmla="*/ 0 w 1367"/>
                <a:gd name="T7" fmla="*/ 0 h 308"/>
                <a:gd name="T8" fmla="*/ 0 w 1367"/>
                <a:gd name="T9" fmla="*/ 0 h 308"/>
                <a:gd name="T10" fmla="*/ 0 w 1367"/>
                <a:gd name="T11" fmla="*/ 0 h 308"/>
                <a:gd name="T12" fmla="*/ 0 w 1367"/>
                <a:gd name="T13" fmla="*/ 0 h 308"/>
                <a:gd name="T14" fmla="*/ 0 w 1367"/>
                <a:gd name="T15" fmla="*/ 0 h 308"/>
                <a:gd name="T16" fmla="*/ 0 w 1367"/>
                <a:gd name="T17" fmla="*/ 0 h 308"/>
                <a:gd name="T18" fmla="*/ 0 w 1367"/>
                <a:gd name="T19" fmla="*/ 0 h 308"/>
                <a:gd name="T20" fmla="*/ 0 w 1367"/>
                <a:gd name="T21" fmla="*/ 0 h 308"/>
                <a:gd name="T22" fmla="*/ 0 w 1367"/>
                <a:gd name="T23" fmla="*/ 0 h 308"/>
                <a:gd name="T24" fmla="*/ 0 w 1367"/>
                <a:gd name="T25" fmla="*/ 0 h 308"/>
                <a:gd name="T26" fmla="*/ 0 w 1367"/>
                <a:gd name="T27" fmla="*/ 0 h 308"/>
                <a:gd name="T28" fmla="*/ 0 w 1367"/>
                <a:gd name="T29" fmla="*/ 0 h 308"/>
                <a:gd name="T30" fmla="*/ 0 w 1367"/>
                <a:gd name="T31" fmla="*/ 0 h 308"/>
                <a:gd name="T32" fmla="*/ 0 w 1367"/>
                <a:gd name="T33" fmla="*/ 0 h 308"/>
                <a:gd name="T34" fmla="*/ 0 w 1367"/>
                <a:gd name="T35" fmla="*/ 0 h 308"/>
                <a:gd name="T36" fmla="*/ 0 w 1367"/>
                <a:gd name="T37" fmla="*/ 0 h 308"/>
                <a:gd name="T38" fmla="*/ 0 w 1367"/>
                <a:gd name="T39" fmla="*/ 0 h 308"/>
                <a:gd name="T40" fmla="*/ 0 w 1367"/>
                <a:gd name="T41" fmla="*/ 0 h 308"/>
                <a:gd name="T42" fmla="*/ 0 w 1367"/>
                <a:gd name="T43" fmla="*/ 0 h 308"/>
                <a:gd name="T44" fmla="*/ 0 w 1367"/>
                <a:gd name="T45" fmla="*/ 0 h 308"/>
                <a:gd name="T46" fmla="*/ 0 w 1367"/>
                <a:gd name="T47" fmla="*/ 0 h 308"/>
                <a:gd name="T48" fmla="*/ 0 w 1367"/>
                <a:gd name="T49" fmla="*/ 0 h 308"/>
                <a:gd name="T50" fmla="*/ 0 w 1367"/>
                <a:gd name="T51" fmla="*/ 0 h 308"/>
                <a:gd name="T52" fmla="*/ 0 w 1367"/>
                <a:gd name="T53" fmla="*/ 0 h 308"/>
                <a:gd name="T54" fmla="*/ 0 w 1367"/>
                <a:gd name="T55" fmla="*/ 0 h 308"/>
                <a:gd name="T56" fmla="*/ 0 w 1367"/>
                <a:gd name="T57" fmla="*/ 0 h 308"/>
                <a:gd name="T58" fmla="*/ 0 w 1367"/>
                <a:gd name="T59" fmla="*/ 0 h 308"/>
                <a:gd name="T60" fmla="*/ 0 w 1367"/>
                <a:gd name="T61" fmla="*/ 0 h 308"/>
                <a:gd name="T62" fmla="*/ 0 w 1367"/>
                <a:gd name="T63" fmla="*/ 0 h 308"/>
                <a:gd name="T64" fmla="*/ 0 w 1367"/>
                <a:gd name="T65" fmla="*/ 0 h 308"/>
                <a:gd name="T66" fmla="*/ 0 w 1367"/>
                <a:gd name="T67" fmla="*/ 0 h 308"/>
                <a:gd name="T68" fmla="*/ 0 w 1367"/>
                <a:gd name="T69" fmla="*/ 0 h 308"/>
                <a:gd name="T70" fmla="*/ 0 w 1367"/>
                <a:gd name="T71" fmla="*/ 0 h 308"/>
                <a:gd name="T72" fmla="*/ 0 w 1367"/>
                <a:gd name="T73" fmla="*/ 0 h 308"/>
                <a:gd name="T74" fmla="*/ 0 w 1367"/>
                <a:gd name="T75" fmla="*/ 0 h 308"/>
                <a:gd name="T76" fmla="*/ 0 w 1367"/>
                <a:gd name="T77" fmla="*/ 0 h 308"/>
                <a:gd name="T78" fmla="*/ 0 w 1367"/>
                <a:gd name="T79" fmla="*/ 0 h 308"/>
                <a:gd name="T80" fmla="*/ 0 w 1367"/>
                <a:gd name="T81" fmla="*/ 0 h 308"/>
                <a:gd name="T82" fmla="*/ 0 w 1367"/>
                <a:gd name="T83" fmla="*/ 0 h 308"/>
                <a:gd name="T84" fmla="*/ 0 w 1367"/>
                <a:gd name="T85" fmla="*/ 0 h 3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67"/>
                <a:gd name="T130" fmla="*/ 0 h 308"/>
                <a:gd name="T131" fmla="*/ 1367 w 1367"/>
                <a:gd name="T132" fmla="*/ 308 h 3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67" h="308">
                  <a:moveTo>
                    <a:pt x="1310" y="0"/>
                  </a:moveTo>
                  <a:lnTo>
                    <a:pt x="39" y="199"/>
                  </a:lnTo>
                  <a:lnTo>
                    <a:pt x="36" y="200"/>
                  </a:lnTo>
                  <a:lnTo>
                    <a:pt x="33" y="201"/>
                  </a:lnTo>
                  <a:lnTo>
                    <a:pt x="31" y="203"/>
                  </a:lnTo>
                  <a:lnTo>
                    <a:pt x="28" y="205"/>
                  </a:lnTo>
                  <a:lnTo>
                    <a:pt x="13" y="224"/>
                  </a:lnTo>
                  <a:lnTo>
                    <a:pt x="3" y="240"/>
                  </a:lnTo>
                  <a:lnTo>
                    <a:pt x="0" y="257"/>
                  </a:lnTo>
                  <a:lnTo>
                    <a:pt x="1" y="273"/>
                  </a:lnTo>
                  <a:lnTo>
                    <a:pt x="6" y="283"/>
                  </a:lnTo>
                  <a:lnTo>
                    <a:pt x="14" y="291"/>
                  </a:lnTo>
                  <a:lnTo>
                    <a:pt x="23" y="298"/>
                  </a:lnTo>
                  <a:lnTo>
                    <a:pt x="32" y="302"/>
                  </a:lnTo>
                  <a:lnTo>
                    <a:pt x="41" y="306"/>
                  </a:lnTo>
                  <a:lnTo>
                    <a:pt x="49" y="307"/>
                  </a:lnTo>
                  <a:lnTo>
                    <a:pt x="54" y="308"/>
                  </a:lnTo>
                  <a:lnTo>
                    <a:pt x="58" y="308"/>
                  </a:lnTo>
                  <a:lnTo>
                    <a:pt x="59" y="308"/>
                  </a:lnTo>
                  <a:lnTo>
                    <a:pt x="61" y="308"/>
                  </a:lnTo>
                  <a:lnTo>
                    <a:pt x="62" y="308"/>
                  </a:lnTo>
                  <a:lnTo>
                    <a:pt x="63" y="308"/>
                  </a:lnTo>
                  <a:lnTo>
                    <a:pt x="1335" y="99"/>
                  </a:lnTo>
                  <a:lnTo>
                    <a:pt x="1337" y="99"/>
                  </a:lnTo>
                  <a:lnTo>
                    <a:pt x="1340" y="97"/>
                  </a:lnTo>
                  <a:lnTo>
                    <a:pt x="1343" y="95"/>
                  </a:lnTo>
                  <a:lnTo>
                    <a:pt x="1345" y="94"/>
                  </a:lnTo>
                  <a:lnTo>
                    <a:pt x="1357" y="81"/>
                  </a:lnTo>
                  <a:lnTo>
                    <a:pt x="1363" y="67"/>
                  </a:lnTo>
                  <a:lnTo>
                    <a:pt x="1367" y="53"/>
                  </a:lnTo>
                  <a:lnTo>
                    <a:pt x="1366" y="40"/>
                  </a:lnTo>
                  <a:lnTo>
                    <a:pt x="1362" y="30"/>
                  </a:lnTo>
                  <a:lnTo>
                    <a:pt x="1356" y="22"/>
                  </a:lnTo>
                  <a:lnTo>
                    <a:pt x="1349" y="15"/>
                  </a:lnTo>
                  <a:lnTo>
                    <a:pt x="1341" y="10"/>
                  </a:lnTo>
                  <a:lnTo>
                    <a:pt x="1333" y="5"/>
                  </a:lnTo>
                  <a:lnTo>
                    <a:pt x="1327" y="2"/>
                  </a:lnTo>
                  <a:lnTo>
                    <a:pt x="1322" y="1"/>
                  </a:lnTo>
                  <a:lnTo>
                    <a:pt x="1319" y="0"/>
                  </a:lnTo>
                  <a:lnTo>
                    <a:pt x="1316" y="0"/>
                  </a:lnTo>
                  <a:lnTo>
                    <a:pt x="1315" y="0"/>
                  </a:lnTo>
                  <a:lnTo>
                    <a:pt x="1313" y="0"/>
                  </a:lnTo>
                  <a:lnTo>
                    <a:pt x="13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03" name="Freeform 1240">
              <a:extLst>
                <a:ext uri="{FF2B5EF4-FFF2-40B4-BE49-F238E27FC236}">
                  <a16:creationId xmlns:a16="http://schemas.microsoft.com/office/drawing/2014/main" id="{E2C31F76-3206-4458-AF4C-49D0958BAEC6}"/>
                </a:ext>
              </a:extLst>
            </p:cNvPr>
            <p:cNvSpPr>
              <a:spLocks/>
            </p:cNvSpPr>
            <p:nvPr/>
          </p:nvSpPr>
          <p:spPr bwMode="auto">
            <a:xfrm>
              <a:off x="-466" y="1056"/>
              <a:ext cx="295" cy="52"/>
            </a:xfrm>
            <a:custGeom>
              <a:avLst/>
              <a:gdLst>
                <a:gd name="T0" fmla="*/ 0 w 1288"/>
                <a:gd name="T1" fmla="*/ 0 h 229"/>
                <a:gd name="T2" fmla="*/ 0 w 1288"/>
                <a:gd name="T3" fmla="*/ 0 h 229"/>
                <a:gd name="T4" fmla="*/ 0 w 1288"/>
                <a:gd name="T5" fmla="*/ 0 h 229"/>
                <a:gd name="T6" fmla="*/ 0 w 1288"/>
                <a:gd name="T7" fmla="*/ 0 h 229"/>
                <a:gd name="T8" fmla="*/ 0 w 1288"/>
                <a:gd name="T9" fmla="*/ 0 h 229"/>
                <a:gd name="T10" fmla="*/ 0 w 1288"/>
                <a:gd name="T11" fmla="*/ 0 h 229"/>
                <a:gd name="T12" fmla="*/ 0 w 1288"/>
                <a:gd name="T13" fmla="*/ 0 h 229"/>
                <a:gd name="T14" fmla="*/ 0 w 1288"/>
                <a:gd name="T15" fmla="*/ 0 h 229"/>
                <a:gd name="T16" fmla="*/ 0 w 1288"/>
                <a:gd name="T17" fmla="*/ 0 h 229"/>
                <a:gd name="T18" fmla="*/ 0 w 1288"/>
                <a:gd name="T19" fmla="*/ 0 h 229"/>
                <a:gd name="T20" fmla="*/ 0 w 1288"/>
                <a:gd name="T21" fmla="*/ 0 h 229"/>
                <a:gd name="T22" fmla="*/ 0 w 1288"/>
                <a:gd name="T23" fmla="*/ 0 h 229"/>
                <a:gd name="T24" fmla="*/ 0 w 1288"/>
                <a:gd name="T25" fmla="*/ 0 h 229"/>
                <a:gd name="T26" fmla="*/ 0 w 1288"/>
                <a:gd name="T27" fmla="*/ 0 h 229"/>
                <a:gd name="T28" fmla="*/ 0 w 1288"/>
                <a:gd name="T29" fmla="*/ 0 h 229"/>
                <a:gd name="T30" fmla="*/ 0 w 1288"/>
                <a:gd name="T31" fmla="*/ 0 h 229"/>
                <a:gd name="T32" fmla="*/ 0 w 1288"/>
                <a:gd name="T33" fmla="*/ 0 h 229"/>
                <a:gd name="T34" fmla="*/ 0 w 1288"/>
                <a:gd name="T35" fmla="*/ 0 h 229"/>
                <a:gd name="T36" fmla="*/ 0 w 1288"/>
                <a:gd name="T37" fmla="*/ 0 h 229"/>
                <a:gd name="T38" fmla="*/ 0 w 1288"/>
                <a:gd name="T39" fmla="*/ 0 h 229"/>
                <a:gd name="T40" fmla="*/ 0 w 1288"/>
                <a:gd name="T41" fmla="*/ 0 h 229"/>
                <a:gd name="T42" fmla="*/ 0 w 1288"/>
                <a:gd name="T43" fmla="*/ 0 h 229"/>
                <a:gd name="T44" fmla="*/ 0 w 1288"/>
                <a:gd name="T45" fmla="*/ 0 h 229"/>
                <a:gd name="T46" fmla="*/ 0 w 1288"/>
                <a:gd name="T47" fmla="*/ 0 h 229"/>
                <a:gd name="T48" fmla="*/ 0 w 1288"/>
                <a:gd name="T49" fmla="*/ 0 h 229"/>
                <a:gd name="T50" fmla="*/ 0 w 1288"/>
                <a:gd name="T51" fmla="*/ 0 h 229"/>
                <a:gd name="T52" fmla="*/ 0 w 1288"/>
                <a:gd name="T53" fmla="*/ 0 h 229"/>
                <a:gd name="T54" fmla="*/ 0 w 1288"/>
                <a:gd name="T55" fmla="*/ 0 h 229"/>
                <a:gd name="T56" fmla="*/ 0 w 1288"/>
                <a:gd name="T57" fmla="*/ 0 h 229"/>
                <a:gd name="T58" fmla="*/ 0 w 1288"/>
                <a:gd name="T59" fmla="*/ 0 h 229"/>
                <a:gd name="T60" fmla="*/ 0 w 1288"/>
                <a:gd name="T61" fmla="*/ 0 h 229"/>
                <a:gd name="T62" fmla="*/ 0 w 1288"/>
                <a:gd name="T63" fmla="*/ 0 h 229"/>
                <a:gd name="T64" fmla="*/ 0 w 1288"/>
                <a:gd name="T65" fmla="*/ 0 h 229"/>
                <a:gd name="T66" fmla="*/ 0 w 1288"/>
                <a:gd name="T67" fmla="*/ 0 h 229"/>
                <a:gd name="T68" fmla="*/ 0 w 1288"/>
                <a:gd name="T69" fmla="*/ 0 h 229"/>
                <a:gd name="T70" fmla="*/ 0 w 1288"/>
                <a:gd name="T71" fmla="*/ 0 h 229"/>
                <a:gd name="T72" fmla="*/ 0 w 1288"/>
                <a:gd name="T73" fmla="*/ 0 h 229"/>
                <a:gd name="T74" fmla="*/ 0 w 1288"/>
                <a:gd name="T75" fmla="*/ 0 h 229"/>
                <a:gd name="T76" fmla="*/ 0 w 1288"/>
                <a:gd name="T77" fmla="*/ 0 h 229"/>
                <a:gd name="T78" fmla="*/ 0 w 1288"/>
                <a:gd name="T79" fmla="*/ 0 h 229"/>
                <a:gd name="T80" fmla="*/ 0 w 1288"/>
                <a:gd name="T81" fmla="*/ 0 h 229"/>
                <a:gd name="T82" fmla="*/ 0 w 1288"/>
                <a:gd name="T83" fmla="*/ 0 h 229"/>
                <a:gd name="T84" fmla="*/ 0 w 1288"/>
                <a:gd name="T85" fmla="*/ 0 h 229"/>
                <a:gd name="T86" fmla="*/ 0 w 1288"/>
                <a:gd name="T87" fmla="*/ 0 h 22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88"/>
                <a:gd name="T133" fmla="*/ 0 h 229"/>
                <a:gd name="T134" fmla="*/ 1288 w 1288"/>
                <a:gd name="T135" fmla="*/ 229 h 22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88" h="229">
                  <a:moveTo>
                    <a:pt x="1272" y="0"/>
                  </a:moveTo>
                  <a:lnTo>
                    <a:pt x="1277" y="3"/>
                  </a:lnTo>
                  <a:lnTo>
                    <a:pt x="1283" y="5"/>
                  </a:lnTo>
                  <a:lnTo>
                    <a:pt x="1287" y="8"/>
                  </a:lnTo>
                  <a:lnTo>
                    <a:pt x="1288" y="11"/>
                  </a:lnTo>
                  <a:lnTo>
                    <a:pt x="1288" y="12"/>
                  </a:lnTo>
                  <a:lnTo>
                    <a:pt x="1287" y="14"/>
                  </a:lnTo>
                  <a:lnTo>
                    <a:pt x="1284" y="17"/>
                  </a:lnTo>
                  <a:lnTo>
                    <a:pt x="1281" y="21"/>
                  </a:lnTo>
                  <a:lnTo>
                    <a:pt x="1276" y="22"/>
                  </a:lnTo>
                  <a:lnTo>
                    <a:pt x="1264" y="24"/>
                  </a:lnTo>
                  <a:lnTo>
                    <a:pt x="1248" y="26"/>
                  </a:lnTo>
                  <a:lnTo>
                    <a:pt x="1223" y="30"/>
                  </a:lnTo>
                  <a:lnTo>
                    <a:pt x="1194" y="35"/>
                  </a:lnTo>
                  <a:lnTo>
                    <a:pt x="1160" y="41"/>
                  </a:lnTo>
                  <a:lnTo>
                    <a:pt x="1121" y="47"/>
                  </a:lnTo>
                  <a:lnTo>
                    <a:pt x="1080" y="55"/>
                  </a:lnTo>
                  <a:lnTo>
                    <a:pt x="1033" y="63"/>
                  </a:lnTo>
                  <a:lnTo>
                    <a:pt x="985" y="70"/>
                  </a:lnTo>
                  <a:lnTo>
                    <a:pt x="933" y="78"/>
                  </a:lnTo>
                  <a:lnTo>
                    <a:pt x="878" y="87"/>
                  </a:lnTo>
                  <a:lnTo>
                    <a:pt x="822" y="96"/>
                  </a:lnTo>
                  <a:lnTo>
                    <a:pt x="765" y="107"/>
                  </a:lnTo>
                  <a:lnTo>
                    <a:pt x="707" y="116"/>
                  </a:lnTo>
                  <a:lnTo>
                    <a:pt x="649" y="125"/>
                  </a:lnTo>
                  <a:lnTo>
                    <a:pt x="590" y="135"/>
                  </a:lnTo>
                  <a:lnTo>
                    <a:pt x="532" y="145"/>
                  </a:lnTo>
                  <a:lnTo>
                    <a:pt x="475" y="154"/>
                  </a:lnTo>
                  <a:lnTo>
                    <a:pt x="420" y="163"/>
                  </a:lnTo>
                  <a:lnTo>
                    <a:pt x="365" y="172"/>
                  </a:lnTo>
                  <a:lnTo>
                    <a:pt x="314" y="181"/>
                  </a:lnTo>
                  <a:lnTo>
                    <a:pt x="265" y="189"/>
                  </a:lnTo>
                  <a:lnTo>
                    <a:pt x="219" y="197"/>
                  </a:lnTo>
                  <a:lnTo>
                    <a:pt x="177" y="203"/>
                  </a:lnTo>
                  <a:lnTo>
                    <a:pt x="139" y="210"/>
                  </a:lnTo>
                  <a:lnTo>
                    <a:pt x="106" y="215"/>
                  </a:lnTo>
                  <a:lnTo>
                    <a:pt x="78" y="220"/>
                  </a:lnTo>
                  <a:lnTo>
                    <a:pt x="54" y="224"/>
                  </a:lnTo>
                  <a:lnTo>
                    <a:pt x="37" y="226"/>
                  </a:lnTo>
                  <a:lnTo>
                    <a:pt x="26" y="228"/>
                  </a:lnTo>
                  <a:lnTo>
                    <a:pt x="22" y="229"/>
                  </a:lnTo>
                  <a:lnTo>
                    <a:pt x="14" y="228"/>
                  </a:lnTo>
                  <a:lnTo>
                    <a:pt x="7" y="225"/>
                  </a:lnTo>
                  <a:lnTo>
                    <a:pt x="2" y="223"/>
                  </a:lnTo>
                  <a:lnTo>
                    <a:pt x="0" y="220"/>
                  </a:lnTo>
                  <a:lnTo>
                    <a:pt x="0" y="219"/>
                  </a:lnTo>
                  <a:lnTo>
                    <a:pt x="0" y="216"/>
                  </a:lnTo>
                  <a:lnTo>
                    <a:pt x="2" y="212"/>
                  </a:lnTo>
                  <a:lnTo>
                    <a:pt x="6" y="206"/>
                  </a:lnTo>
                  <a:lnTo>
                    <a:pt x="13" y="198"/>
                  </a:lnTo>
                  <a:lnTo>
                    <a:pt x="18" y="197"/>
                  </a:lnTo>
                  <a:lnTo>
                    <a:pt x="29" y="195"/>
                  </a:lnTo>
                  <a:lnTo>
                    <a:pt x="46" y="193"/>
                  </a:lnTo>
                  <a:lnTo>
                    <a:pt x="70" y="189"/>
                  </a:lnTo>
                  <a:lnTo>
                    <a:pt x="100" y="184"/>
                  </a:lnTo>
                  <a:lnTo>
                    <a:pt x="134" y="178"/>
                  </a:lnTo>
                  <a:lnTo>
                    <a:pt x="171" y="173"/>
                  </a:lnTo>
                  <a:lnTo>
                    <a:pt x="214" y="167"/>
                  </a:lnTo>
                  <a:lnTo>
                    <a:pt x="260" y="159"/>
                  </a:lnTo>
                  <a:lnTo>
                    <a:pt x="309" y="151"/>
                  </a:lnTo>
                  <a:lnTo>
                    <a:pt x="361" y="143"/>
                  </a:lnTo>
                  <a:lnTo>
                    <a:pt x="415" y="134"/>
                  </a:lnTo>
                  <a:lnTo>
                    <a:pt x="471" y="126"/>
                  </a:lnTo>
                  <a:lnTo>
                    <a:pt x="528" y="117"/>
                  </a:lnTo>
                  <a:lnTo>
                    <a:pt x="585" y="108"/>
                  </a:lnTo>
                  <a:lnTo>
                    <a:pt x="644" y="99"/>
                  </a:lnTo>
                  <a:lnTo>
                    <a:pt x="702" y="90"/>
                  </a:lnTo>
                  <a:lnTo>
                    <a:pt x="761" y="81"/>
                  </a:lnTo>
                  <a:lnTo>
                    <a:pt x="817" y="72"/>
                  </a:lnTo>
                  <a:lnTo>
                    <a:pt x="873" y="63"/>
                  </a:lnTo>
                  <a:lnTo>
                    <a:pt x="926" y="55"/>
                  </a:lnTo>
                  <a:lnTo>
                    <a:pt x="978" y="46"/>
                  </a:lnTo>
                  <a:lnTo>
                    <a:pt x="1028" y="38"/>
                  </a:lnTo>
                  <a:lnTo>
                    <a:pt x="1073" y="31"/>
                  </a:lnTo>
                  <a:lnTo>
                    <a:pt x="1115" y="25"/>
                  </a:lnTo>
                  <a:lnTo>
                    <a:pt x="1154" y="18"/>
                  </a:lnTo>
                  <a:lnTo>
                    <a:pt x="1186" y="13"/>
                  </a:lnTo>
                  <a:lnTo>
                    <a:pt x="1216" y="9"/>
                  </a:lnTo>
                  <a:lnTo>
                    <a:pt x="1238" y="5"/>
                  </a:lnTo>
                  <a:lnTo>
                    <a:pt x="1257" y="3"/>
                  </a:lnTo>
                  <a:lnTo>
                    <a:pt x="1268" y="1"/>
                  </a:lnTo>
                  <a:lnTo>
                    <a:pt x="1272" y="0"/>
                  </a:lnTo>
                  <a:close/>
                </a:path>
              </a:pathLst>
            </a:custGeom>
            <a:solidFill>
              <a:srgbClr val="F4C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04" name="Freeform 1241">
              <a:extLst>
                <a:ext uri="{FF2B5EF4-FFF2-40B4-BE49-F238E27FC236}">
                  <a16:creationId xmlns:a16="http://schemas.microsoft.com/office/drawing/2014/main" id="{90690281-00B6-481B-8212-1087C600DE06}"/>
                </a:ext>
              </a:extLst>
            </p:cNvPr>
            <p:cNvSpPr>
              <a:spLocks/>
            </p:cNvSpPr>
            <p:nvPr/>
          </p:nvSpPr>
          <p:spPr bwMode="auto">
            <a:xfrm>
              <a:off x="-473" y="1091"/>
              <a:ext cx="77" cy="108"/>
            </a:xfrm>
            <a:custGeom>
              <a:avLst/>
              <a:gdLst>
                <a:gd name="T0" fmla="*/ 0 w 336"/>
                <a:gd name="T1" fmla="*/ 0 h 471"/>
                <a:gd name="T2" fmla="*/ 0 w 336"/>
                <a:gd name="T3" fmla="*/ 0 h 471"/>
                <a:gd name="T4" fmla="*/ 0 w 336"/>
                <a:gd name="T5" fmla="*/ 0 h 471"/>
                <a:gd name="T6" fmla="*/ 0 w 336"/>
                <a:gd name="T7" fmla="*/ 0 h 471"/>
                <a:gd name="T8" fmla="*/ 0 w 336"/>
                <a:gd name="T9" fmla="*/ 0 h 471"/>
                <a:gd name="T10" fmla="*/ 0 w 336"/>
                <a:gd name="T11" fmla="*/ 0 h 471"/>
                <a:gd name="T12" fmla="*/ 0 w 336"/>
                <a:gd name="T13" fmla="*/ 0 h 471"/>
                <a:gd name="T14" fmla="*/ 0 w 336"/>
                <a:gd name="T15" fmla="*/ 0 h 471"/>
                <a:gd name="T16" fmla="*/ 0 w 336"/>
                <a:gd name="T17" fmla="*/ 0 h 471"/>
                <a:gd name="T18" fmla="*/ 0 w 336"/>
                <a:gd name="T19" fmla="*/ 0 h 471"/>
                <a:gd name="T20" fmla="*/ 0 w 336"/>
                <a:gd name="T21" fmla="*/ 0 h 471"/>
                <a:gd name="T22" fmla="*/ 0 w 336"/>
                <a:gd name="T23" fmla="*/ 0 h 471"/>
                <a:gd name="T24" fmla="*/ 0 w 336"/>
                <a:gd name="T25" fmla="*/ 0 h 471"/>
                <a:gd name="T26" fmla="*/ 0 w 336"/>
                <a:gd name="T27" fmla="*/ 0 h 471"/>
                <a:gd name="T28" fmla="*/ 0 w 336"/>
                <a:gd name="T29" fmla="*/ 0 h 471"/>
                <a:gd name="T30" fmla="*/ 0 w 336"/>
                <a:gd name="T31" fmla="*/ 0 h 471"/>
                <a:gd name="T32" fmla="*/ 0 w 336"/>
                <a:gd name="T33" fmla="*/ 0 h 471"/>
                <a:gd name="T34" fmla="*/ 0 w 336"/>
                <a:gd name="T35" fmla="*/ 0 h 471"/>
                <a:gd name="T36" fmla="*/ 0 w 336"/>
                <a:gd name="T37" fmla="*/ 0 h 4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6"/>
                <a:gd name="T58" fmla="*/ 0 h 471"/>
                <a:gd name="T59" fmla="*/ 336 w 336"/>
                <a:gd name="T60" fmla="*/ 471 h 4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6" h="471">
                  <a:moveTo>
                    <a:pt x="300" y="8"/>
                  </a:moveTo>
                  <a:lnTo>
                    <a:pt x="3" y="441"/>
                  </a:lnTo>
                  <a:lnTo>
                    <a:pt x="0" y="449"/>
                  </a:lnTo>
                  <a:lnTo>
                    <a:pt x="0" y="455"/>
                  </a:lnTo>
                  <a:lnTo>
                    <a:pt x="3" y="463"/>
                  </a:lnTo>
                  <a:lnTo>
                    <a:pt x="8" y="468"/>
                  </a:lnTo>
                  <a:lnTo>
                    <a:pt x="16" y="471"/>
                  </a:lnTo>
                  <a:lnTo>
                    <a:pt x="22" y="471"/>
                  </a:lnTo>
                  <a:lnTo>
                    <a:pt x="30" y="468"/>
                  </a:lnTo>
                  <a:lnTo>
                    <a:pt x="35" y="463"/>
                  </a:lnTo>
                  <a:lnTo>
                    <a:pt x="332" y="31"/>
                  </a:lnTo>
                  <a:lnTo>
                    <a:pt x="335" y="23"/>
                  </a:lnTo>
                  <a:lnTo>
                    <a:pt x="336" y="16"/>
                  </a:lnTo>
                  <a:lnTo>
                    <a:pt x="332" y="9"/>
                  </a:lnTo>
                  <a:lnTo>
                    <a:pt x="327" y="3"/>
                  </a:lnTo>
                  <a:lnTo>
                    <a:pt x="319" y="0"/>
                  </a:lnTo>
                  <a:lnTo>
                    <a:pt x="313" y="0"/>
                  </a:lnTo>
                  <a:lnTo>
                    <a:pt x="305" y="3"/>
                  </a:lnTo>
                  <a:lnTo>
                    <a:pt x="30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05" name="Freeform 1242">
              <a:extLst>
                <a:ext uri="{FF2B5EF4-FFF2-40B4-BE49-F238E27FC236}">
                  <a16:creationId xmlns:a16="http://schemas.microsoft.com/office/drawing/2014/main" id="{95F2953C-DCB9-4923-8ACD-73A802F477CF}"/>
                </a:ext>
              </a:extLst>
            </p:cNvPr>
            <p:cNvSpPr>
              <a:spLocks/>
            </p:cNvSpPr>
            <p:nvPr/>
          </p:nvSpPr>
          <p:spPr bwMode="auto">
            <a:xfrm>
              <a:off x="-291" y="1313"/>
              <a:ext cx="27" cy="19"/>
            </a:xfrm>
            <a:custGeom>
              <a:avLst/>
              <a:gdLst>
                <a:gd name="T0" fmla="*/ 0 w 119"/>
                <a:gd name="T1" fmla="*/ 0 h 85"/>
                <a:gd name="T2" fmla="*/ 0 w 119"/>
                <a:gd name="T3" fmla="*/ 0 h 85"/>
                <a:gd name="T4" fmla="*/ 0 w 119"/>
                <a:gd name="T5" fmla="*/ 0 h 85"/>
                <a:gd name="T6" fmla="*/ 0 w 119"/>
                <a:gd name="T7" fmla="*/ 0 h 85"/>
                <a:gd name="T8" fmla="*/ 0 w 119"/>
                <a:gd name="T9" fmla="*/ 0 h 85"/>
                <a:gd name="T10" fmla="*/ 0 w 119"/>
                <a:gd name="T11" fmla="*/ 0 h 85"/>
                <a:gd name="T12" fmla="*/ 0 w 119"/>
                <a:gd name="T13" fmla="*/ 0 h 85"/>
                <a:gd name="T14" fmla="*/ 0 w 119"/>
                <a:gd name="T15" fmla="*/ 0 h 85"/>
                <a:gd name="T16" fmla="*/ 0 w 119"/>
                <a:gd name="T17" fmla="*/ 0 h 85"/>
                <a:gd name="T18" fmla="*/ 0 w 119"/>
                <a:gd name="T19" fmla="*/ 0 h 85"/>
                <a:gd name="T20" fmla="*/ 0 w 119"/>
                <a:gd name="T21" fmla="*/ 0 h 85"/>
                <a:gd name="T22" fmla="*/ 0 w 119"/>
                <a:gd name="T23" fmla="*/ 0 h 85"/>
                <a:gd name="T24" fmla="*/ 0 w 119"/>
                <a:gd name="T25" fmla="*/ 0 h 85"/>
                <a:gd name="T26" fmla="*/ 0 w 119"/>
                <a:gd name="T27" fmla="*/ 0 h 85"/>
                <a:gd name="T28" fmla="*/ 0 w 119"/>
                <a:gd name="T29" fmla="*/ 0 h 85"/>
                <a:gd name="T30" fmla="*/ 0 w 119"/>
                <a:gd name="T31" fmla="*/ 0 h 85"/>
                <a:gd name="T32" fmla="*/ 0 w 119"/>
                <a:gd name="T33" fmla="*/ 0 h 85"/>
                <a:gd name="T34" fmla="*/ 0 w 119"/>
                <a:gd name="T35" fmla="*/ 0 h 85"/>
                <a:gd name="T36" fmla="*/ 0 w 119"/>
                <a:gd name="T37" fmla="*/ 0 h 85"/>
                <a:gd name="T38" fmla="*/ 0 w 119"/>
                <a:gd name="T39" fmla="*/ 0 h 85"/>
                <a:gd name="T40" fmla="*/ 0 w 119"/>
                <a:gd name="T41" fmla="*/ 0 h 85"/>
                <a:gd name="T42" fmla="*/ 0 w 119"/>
                <a:gd name="T43" fmla="*/ 0 h 85"/>
                <a:gd name="T44" fmla="*/ 0 w 119"/>
                <a:gd name="T45" fmla="*/ 0 h 85"/>
                <a:gd name="T46" fmla="*/ 0 w 119"/>
                <a:gd name="T47" fmla="*/ 0 h 85"/>
                <a:gd name="T48" fmla="*/ 0 w 119"/>
                <a:gd name="T49" fmla="*/ 0 h 85"/>
                <a:gd name="T50" fmla="*/ 0 w 119"/>
                <a:gd name="T51" fmla="*/ 0 h 85"/>
                <a:gd name="T52" fmla="*/ 0 w 119"/>
                <a:gd name="T53" fmla="*/ 0 h 85"/>
                <a:gd name="T54" fmla="*/ 0 w 119"/>
                <a:gd name="T55" fmla="*/ 0 h 85"/>
                <a:gd name="T56" fmla="*/ 0 w 119"/>
                <a:gd name="T57" fmla="*/ 0 h 85"/>
                <a:gd name="T58" fmla="*/ 0 w 119"/>
                <a:gd name="T59" fmla="*/ 0 h 85"/>
                <a:gd name="T60" fmla="*/ 0 w 119"/>
                <a:gd name="T61" fmla="*/ 0 h 85"/>
                <a:gd name="T62" fmla="*/ 0 w 119"/>
                <a:gd name="T63" fmla="*/ 0 h 85"/>
                <a:gd name="T64" fmla="*/ 0 w 119"/>
                <a:gd name="T65" fmla="*/ 0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9"/>
                <a:gd name="T100" fmla="*/ 0 h 85"/>
                <a:gd name="T101" fmla="*/ 119 w 119"/>
                <a:gd name="T102" fmla="*/ 85 h 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9" h="85">
                  <a:moveTo>
                    <a:pt x="0" y="43"/>
                  </a:moveTo>
                  <a:lnTo>
                    <a:pt x="2" y="52"/>
                  </a:lnTo>
                  <a:lnTo>
                    <a:pt x="6" y="59"/>
                  </a:lnTo>
                  <a:lnTo>
                    <a:pt x="11" y="67"/>
                  </a:lnTo>
                  <a:lnTo>
                    <a:pt x="17" y="74"/>
                  </a:lnTo>
                  <a:lnTo>
                    <a:pt x="26" y="79"/>
                  </a:lnTo>
                  <a:lnTo>
                    <a:pt x="37" y="83"/>
                  </a:lnTo>
                  <a:lnTo>
                    <a:pt x="49" y="84"/>
                  </a:lnTo>
                  <a:lnTo>
                    <a:pt x="60" y="85"/>
                  </a:lnTo>
                  <a:lnTo>
                    <a:pt x="72" y="84"/>
                  </a:lnTo>
                  <a:lnTo>
                    <a:pt x="84" y="83"/>
                  </a:lnTo>
                  <a:lnTo>
                    <a:pt x="93" y="79"/>
                  </a:lnTo>
                  <a:lnTo>
                    <a:pt x="102" y="74"/>
                  </a:lnTo>
                  <a:lnTo>
                    <a:pt x="108" y="67"/>
                  </a:lnTo>
                  <a:lnTo>
                    <a:pt x="114" y="59"/>
                  </a:lnTo>
                  <a:lnTo>
                    <a:pt x="118" y="52"/>
                  </a:lnTo>
                  <a:lnTo>
                    <a:pt x="119" y="43"/>
                  </a:lnTo>
                  <a:lnTo>
                    <a:pt x="118" y="33"/>
                  </a:lnTo>
                  <a:lnTo>
                    <a:pt x="114" y="26"/>
                  </a:lnTo>
                  <a:lnTo>
                    <a:pt x="108" y="18"/>
                  </a:lnTo>
                  <a:lnTo>
                    <a:pt x="102" y="11"/>
                  </a:lnTo>
                  <a:lnTo>
                    <a:pt x="93" y="6"/>
                  </a:lnTo>
                  <a:lnTo>
                    <a:pt x="84" y="2"/>
                  </a:lnTo>
                  <a:lnTo>
                    <a:pt x="72" y="1"/>
                  </a:lnTo>
                  <a:lnTo>
                    <a:pt x="60" y="0"/>
                  </a:lnTo>
                  <a:lnTo>
                    <a:pt x="49" y="1"/>
                  </a:lnTo>
                  <a:lnTo>
                    <a:pt x="37" y="2"/>
                  </a:lnTo>
                  <a:lnTo>
                    <a:pt x="26" y="6"/>
                  </a:lnTo>
                  <a:lnTo>
                    <a:pt x="17" y="11"/>
                  </a:lnTo>
                  <a:lnTo>
                    <a:pt x="11" y="18"/>
                  </a:lnTo>
                  <a:lnTo>
                    <a:pt x="6" y="26"/>
                  </a:lnTo>
                  <a:lnTo>
                    <a:pt x="2" y="33"/>
                  </a:lnTo>
                  <a:lnTo>
                    <a:pt x="0"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06" name="Freeform 1243">
              <a:extLst>
                <a:ext uri="{FF2B5EF4-FFF2-40B4-BE49-F238E27FC236}">
                  <a16:creationId xmlns:a16="http://schemas.microsoft.com/office/drawing/2014/main" id="{9F462037-6C84-4E2C-9633-E81B1D1DF1E7}"/>
                </a:ext>
              </a:extLst>
            </p:cNvPr>
            <p:cNvSpPr>
              <a:spLocks/>
            </p:cNvSpPr>
            <p:nvPr/>
          </p:nvSpPr>
          <p:spPr bwMode="auto">
            <a:xfrm>
              <a:off x="-609" y="1313"/>
              <a:ext cx="27" cy="19"/>
            </a:xfrm>
            <a:custGeom>
              <a:avLst/>
              <a:gdLst>
                <a:gd name="T0" fmla="*/ 0 w 119"/>
                <a:gd name="T1" fmla="*/ 0 h 84"/>
                <a:gd name="T2" fmla="*/ 0 w 119"/>
                <a:gd name="T3" fmla="*/ 0 h 84"/>
                <a:gd name="T4" fmla="*/ 0 w 119"/>
                <a:gd name="T5" fmla="*/ 0 h 84"/>
                <a:gd name="T6" fmla="*/ 0 w 119"/>
                <a:gd name="T7" fmla="*/ 0 h 84"/>
                <a:gd name="T8" fmla="*/ 0 w 119"/>
                <a:gd name="T9" fmla="*/ 0 h 84"/>
                <a:gd name="T10" fmla="*/ 0 w 119"/>
                <a:gd name="T11" fmla="*/ 0 h 84"/>
                <a:gd name="T12" fmla="*/ 0 w 119"/>
                <a:gd name="T13" fmla="*/ 0 h 84"/>
                <a:gd name="T14" fmla="*/ 0 w 119"/>
                <a:gd name="T15" fmla="*/ 0 h 84"/>
                <a:gd name="T16" fmla="*/ 0 w 119"/>
                <a:gd name="T17" fmla="*/ 0 h 84"/>
                <a:gd name="T18" fmla="*/ 0 w 119"/>
                <a:gd name="T19" fmla="*/ 0 h 84"/>
                <a:gd name="T20" fmla="*/ 0 w 119"/>
                <a:gd name="T21" fmla="*/ 0 h 84"/>
                <a:gd name="T22" fmla="*/ 0 w 119"/>
                <a:gd name="T23" fmla="*/ 0 h 84"/>
                <a:gd name="T24" fmla="*/ 0 w 119"/>
                <a:gd name="T25" fmla="*/ 0 h 84"/>
                <a:gd name="T26" fmla="*/ 0 w 119"/>
                <a:gd name="T27" fmla="*/ 0 h 84"/>
                <a:gd name="T28" fmla="*/ 0 w 119"/>
                <a:gd name="T29" fmla="*/ 0 h 84"/>
                <a:gd name="T30" fmla="*/ 0 w 119"/>
                <a:gd name="T31" fmla="*/ 0 h 84"/>
                <a:gd name="T32" fmla="*/ 0 w 119"/>
                <a:gd name="T33" fmla="*/ 0 h 84"/>
                <a:gd name="T34" fmla="*/ 0 w 119"/>
                <a:gd name="T35" fmla="*/ 0 h 84"/>
                <a:gd name="T36" fmla="*/ 0 w 119"/>
                <a:gd name="T37" fmla="*/ 0 h 84"/>
                <a:gd name="T38" fmla="*/ 0 w 119"/>
                <a:gd name="T39" fmla="*/ 0 h 84"/>
                <a:gd name="T40" fmla="*/ 0 w 119"/>
                <a:gd name="T41" fmla="*/ 0 h 84"/>
                <a:gd name="T42" fmla="*/ 0 w 119"/>
                <a:gd name="T43" fmla="*/ 0 h 84"/>
                <a:gd name="T44" fmla="*/ 0 w 119"/>
                <a:gd name="T45" fmla="*/ 0 h 84"/>
                <a:gd name="T46" fmla="*/ 0 w 119"/>
                <a:gd name="T47" fmla="*/ 0 h 84"/>
                <a:gd name="T48" fmla="*/ 0 w 119"/>
                <a:gd name="T49" fmla="*/ 0 h 84"/>
                <a:gd name="T50" fmla="*/ 0 w 119"/>
                <a:gd name="T51" fmla="*/ 0 h 84"/>
                <a:gd name="T52" fmla="*/ 0 w 119"/>
                <a:gd name="T53" fmla="*/ 0 h 84"/>
                <a:gd name="T54" fmla="*/ 0 w 119"/>
                <a:gd name="T55" fmla="*/ 0 h 84"/>
                <a:gd name="T56" fmla="*/ 0 w 119"/>
                <a:gd name="T57" fmla="*/ 0 h 84"/>
                <a:gd name="T58" fmla="*/ 0 w 119"/>
                <a:gd name="T59" fmla="*/ 0 h 84"/>
                <a:gd name="T60" fmla="*/ 0 w 119"/>
                <a:gd name="T61" fmla="*/ 0 h 84"/>
                <a:gd name="T62" fmla="*/ 0 w 119"/>
                <a:gd name="T63" fmla="*/ 0 h 84"/>
                <a:gd name="T64" fmla="*/ 0 w 119"/>
                <a:gd name="T65" fmla="*/ 0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9"/>
                <a:gd name="T100" fmla="*/ 0 h 84"/>
                <a:gd name="T101" fmla="*/ 119 w 119"/>
                <a:gd name="T102" fmla="*/ 84 h 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9" h="84">
                  <a:moveTo>
                    <a:pt x="0" y="43"/>
                  </a:moveTo>
                  <a:lnTo>
                    <a:pt x="2" y="52"/>
                  </a:lnTo>
                  <a:lnTo>
                    <a:pt x="6" y="59"/>
                  </a:lnTo>
                  <a:lnTo>
                    <a:pt x="11" y="66"/>
                  </a:lnTo>
                  <a:lnTo>
                    <a:pt x="17" y="72"/>
                  </a:lnTo>
                  <a:lnTo>
                    <a:pt x="26" y="78"/>
                  </a:lnTo>
                  <a:lnTo>
                    <a:pt x="35" y="82"/>
                  </a:lnTo>
                  <a:lnTo>
                    <a:pt x="47" y="83"/>
                  </a:lnTo>
                  <a:lnTo>
                    <a:pt x="59" y="84"/>
                  </a:lnTo>
                  <a:lnTo>
                    <a:pt x="71" y="83"/>
                  </a:lnTo>
                  <a:lnTo>
                    <a:pt x="82" y="82"/>
                  </a:lnTo>
                  <a:lnTo>
                    <a:pt x="93" y="78"/>
                  </a:lnTo>
                  <a:lnTo>
                    <a:pt x="102" y="72"/>
                  </a:lnTo>
                  <a:lnTo>
                    <a:pt x="108" y="66"/>
                  </a:lnTo>
                  <a:lnTo>
                    <a:pt x="114" y="59"/>
                  </a:lnTo>
                  <a:lnTo>
                    <a:pt x="117" y="52"/>
                  </a:lnTo>
                  <a:lnTo>
                    <a:pt x="119" y="43"/>
                  </a:lnTo>
                  <a:lnTo>
                    <a:pt x="117" y="33"/>
                  </a:lnTo>
                  <a:lnTo>
                    <a:pt x="114" y="26"/>
                  </a:lnTo>
                  <a:lnTo>
                    <a:pt x="108" y="18"/>
                  </a:lnTo>
                  <a:lnTo>
                    <a:pt x="102" y="11"/>
                  </a:lnTo>
                  <a:lnTo>
                    <a:pt x="93" y="6"/>
                  </a:lnTo>
                  <a:lnTo>
                    <a:pt x="82" y="2"/>
                  </a:lnTo>
                  <a:lnTo>
                    <a:pt x="71" y="1"/>
                  </a:lnTo>
                  <a:lnTo>
                    <a:pt x="59" y="0"/>
                  </a:lnTo>
                  <a:lnTo>
                    <a:pt x="47" y="1"/>
                  </a:lnTo>
                  <a:lnTo>
                    <a:pt x="35" y="2"/>
                  </a:lnTo>
                  <a:lnTo>
                    <a:pt x="26" y="6"/>
                  </a:lnTo>
                  <a:lnTo>
                    <a:pt x="17" y="11"/>
                  </a:lnTo>
                  <a:lnTo>
                    <a:pt x="11" y="18"/>
                  </a:lnTo>
                  <a:lnTo>
                    <a:pt x="6" y="26"/>
                  </a:lnTo>
                  <a:lnTo>
                    <a:pt x="2" y="33"/>
                  </a:lnTo>
                  <a:lnTo>
                    <a:pt x="0"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07" name="Freeform 1244">
              <a:extLst>
                <a:ext uri="{FF2B5EF4-FFF2-40B4-BE49-F238E27FC236}">
                  <a16:creationId xmlns:a16="http://schemas.microsoft.com/office/drawing/2014/main" id="{8DFCF0FC-5220-4AD3-B19E-3F25FD67E904}"/>
                </a:ext>
              </a:extLst>
            </p:cNvPr>
            <p:cNvSpPr>
              <a:spLocks/>
            </p:cNvSpPr>
            <p:nvPr/>
          </p:nvSpPr>
          <p:spPr bwMode="auto">
            <a:xfrm>
              <a:off x="-174" y="1314"/>
              <a:ext cx="27" cy="19"/>
            </a:xfrm>
            <a:custGeom>
              <a:avLst/>
              <a:gdLst>
                <a:gd name="T0" fmla="*/ 0 w 118"/>
                <a:gd name="T1" fmla="*/ 0 h 84"/>
                <a:gd name="T2" fmla="*/ 0 w 118"/>
                <a:gd name="T3" fmla="*/ 0 h 84"/>
                <a:gd name="T4" fmla="*/ 0 w 118"/>
                <a:gd name="T5" fmla="*/ 0 h 84"/>
                <a:gd name="T6" fmla="*/ 0 w 118"/>
                <a:gd name="T7" fmla="*/ 0 h 84"/>
                <a:gd name="T8" fmla="*/ 0 w 118"/>
                <a:gd name="T9" fmla="*/ 0 h 84"/>
                <a:gd name="T10" fmla="*/ 0 w 118"/>
                <a:gd name="T11" fmla="*/ 0 h 84"/>
                <a:gd name="T12" fmla="*/ 0 w 118"/>
                <a:gd name="T13" fmla="*/ 0 h 84"/>
                <a:gd name="T14" fmla="*/ 0 w 118"/>
                <a:gd name="T15" fmla="*/ 0 h 84"/>
                <a:gd name="T16" fmla="*/ 0 w 118"/>
                <a:gd name="T17" fmla="*/ 0 h 84"/>
                <a:gd name="T18" fmla="*/ 0 w 118"/>
                <a:gd name="T19" fmla="*/ 0 h 84"/>
                <a:gd name="T20" fmla="*/ 0 w 118"/>
                <a:gd name="T21" fmla="*/ 0 h 84"/>
                <a:gd name="T22" fmla="*/ 0 w 118"/>
                <a:gd name="T23" fmla="*/ 0 h 84"/>
                <a:gd name="T24" fmla="*/ 0 w 118"/>
                <a:gd name="T25" fmla="*/ 0 h 84"/>
                <a:gd name="T26" fmla="*/ 0 w 118"/>
                <a:gd name="T27" fmla="*/ 0 h 84"/>
                <a:gd name="T28" fmla="*/ 0 w 118"/>
                <a:gd name="T29" fmla="*/ 0 h 84"/>
                <a:gd name="T30" fmla="*/ 0 w 118"/>
                <a:gd name="T31" fmla="*/ 0 h 84"/>
                <a:gd name="T32" fmla="*/ 0 w 118"/>
                <a:gd name="T33" fmla="*/ 0 h 84"/>
                <a:gd name="T34" fmla="*/ 0 w 118"/>
                <a:gd name="T35" fmla="*/ 0 h 84"/>
                <a:gd name="T36" fmla="*/ 0 w 118"/>
                <a:gd name="T37" fmla="*/ 0 h 84"/>
                <a:gd name="T38" fmla="*/ 0 w 118"/>
                <a:gd name="T39" fmla="*/ 0 h 84"/>
                <a:gd name="T40" fmla="*/ 0 w 118"/>
                <a:gd name="T41" fmla="*/ 0 h 84"/>
                <a:gd name="T42" fmla="*/ 0 w 118"/>
                <a:gd name="T43" fmla="*/ 0 h 84"/>
                <a:gd name="T44" fmla="*/ 0 w 118"/>
                <a:gd name="T45" fmla="*/ 0 h 84"/>
                <a:gd name="T46" fmla="*/ 0 w 118"/>
                <a:gd name="T47" fmla="*/ 0 h 84"/>
                <a:gd name="T48" fmla="*/ 0 w 118"/>
                <a:gd name="T49" fmla="*/ 0 h 84"/>
                <a:gd name="T50" fmla="*/ 0 w 118"/>
                <a:gd name="T51" fmla="*/ 0 h 84"/>
                <a:gd name="T52" fmla="*/ 0 w 118"/>
                <a:gd name="T53" fmla="*/ 0 h 84"/>
                <a:gd name="T54" fmla="*/ 0 w 118"/>
                <a:gd name="T55" fmla="*/ 0 h 84"/>
                <a:gd name="T56" fmla="*/ 0 w 118"/>
                <a:gd name="T57" fmla="*/ 0 h 84"/>
                <a:gd name="T58" fmla="*/ 0 w 118"/>
                <a:gd name="T59" fmla="*/ 0 h 84"/>
                <a:gd name="T60" fmla="*/ 0 w 118"/>
                <a:gd name="T61" fmla="*/ 0 h 84"/>
                <a:gd name="T62" fmla="*/ 0 w 118"/>
                <a:gd name="T63" fmla="*/ 0 h 84"/>
                <a:gd name="T64" fmla="*/ 0 w 118"/>
                <a:gd name="T65" fmla="*/ 0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8"/>
                <a:gd name="T100" fmla="*/ 0 h 84"/>
                <a:gd name="T101" fmla="*/ 118 w 118"/>
                <a:gd name="T102" fmla="*/ 84 h 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8" h="84">
                  <a:moveTo>
                    <a:pt x="0" y="41"/>
                  </a:moveTo>
                  <a:lnTo>
                    <a:pt x="1" y="50"/>
                  </a:lnTo>
                  <a:lnTo>
                    <a:pt x="5" y="58"/>
                  </a:lnTo>
                  <a:lnTo>
                    <a:pt x="10" y="66"/>
                  </a:lnTo>
                  <a:lnTo>
                    <a:pt x="16" y="72"/>
                  </a:lnTo>
                  <a:lnTo>
                    <a:pt x="26" y="78"/>
                  </a:lnTo>
                  <a:lnTo>
                    <a:pt x="35" y="81"/>
                  </a:lnTo>
                  <a:lnTo>
                    <a:pt x="46" y="83"/>
                  </a:lnTo>
                  <a:lnTo>
                    <a:pt x="58" y="84"/>
                  </a:lnTo>
                  <a:lnTo>
                    <a:pt x="70" y="83"/>
                  </a:lnTo>
                  <a:lnTo>
                    <a:pt x="82" y="81"/>
                  </a:lnTo>
                  <a:lnTo>
                    <a:pt x="92" y="78"/>
                  </a:lnTo>
                  <a:lnTo>
                    <a:pt x="101" y="72"/>
                  </a:lnTo>
                  <a:lnTo>
                    <a:pt x="108" y="66"/>
                  </a:lnTo>
                  <a:lnTo>
                    <a:pt x="113" y="58"/>
                  </a:lnTo>
                  <a:lnTo>
                    <a:pt x="117" y="50"/>
                  </a:lnTo>
                  <a:lnTo>
                    <a:pt x="118" y="41"/>
                  </a:lnTo>
                  <a:lnTo>
                    <a:pt x="117" y="32"/>
                  </a:lnTo>
                  <a:lnTo>
                    <a:pt x="113" y="24"/>
                  </a:lnTo>
                  <a:lnTo>
                    <a:pt x="108" y="18"/>
                  </a:lnTo>
                  <a:lnTo>
                    <a:pt x="101" y="11"/>
                  </a:lnTo>
                  <a:lnTo>
                    <a:pt x="92" y="6"/>
                  </a:lnTo>
                  <a:lnTo>
                    <a:pt x="82" y="2"/>
                  </a:lnTo>
                  <a:lnTo>
                    <a:pt x="70" y="1"/>
                  </a:lnTo>
                  <a:lnTo>
                    <a:pt x="58" y="0"/>
                  </a:lnTo>
                  <a:lnTo>
                    <a:pt x="46" y="1"/>
                  </a:lnTo>
                  <a:lnTo>
                    <a:pt x="35" y="2"/>
                  </a:lnTo>
                  <a:lnTo>
                    <a:pt x="26" y="6"/>
                  </a:lnTo>
                  <a:lnTo>
                    <a:pt x="16" y="11"/>
                  </a:lnTo>
                  <a:lnTo>
                    <a:pt x="10" y="18"/>
                  </a:lnTo>
                  <a:lnTo>
                    <a:pt x="5" y="24"/>
                  </a:lnTo>
                  <a:lnTo>
                    <a:pt x="1" y="32"/>
                  </a:lnTo>
                  <a:lnTo>
                    <a:pt x="0"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08" name="Freeform 1245">
              <a:extLst>
                <a:ext uri="{FF2B5EF4-FFF2-40B4-BE49-F238E27FC236}">
                  <a16:creationId xmlns:a16="http://schemas.microsoft.com/office/drawing/2014/main" id="{97C0EEE5-19D8-4FC9-84E4-F5D3F8A13098}"/>
                </a:ext>
              </a:extLst>
            </p:cNvPr>
            <p:cNvSpPr>
              <a:spLocks/>
            </p:cNvSpPr>
            <p:nvPr/>
          </p:nvSpPr>
          <p:spPr bwMode="auto">
            <a:xfrm>
              <a:off x="-599" y="1208"/>
              <a:ext cx="45" cy="120"/>
            </a:xfrm>
            <a:custGeom>
              <a:avLst/>
              <a:gdLst>
                <a:gd name="T0" fmla="*/ 0 w 198"/>
                <a:gd name="T1" fmla="*/ 0 h 526"/>
                <a:gd name="T2" fmla="*/ 0 w 198"/>
                <a:gd name="T3" fmla="*/ 0 h 526"/>
                <a:gd name="T4" fmla="*/ 0 w 198"/>
                <a:gd name="T5" fmla="*/ 0 h 526"/>
                <a:gd name="T6" fmla="*/ 0 w 198"/>
                <a:gd name="T7" fmla="*/ 0 h 526"/>
                <a:gd name="T8" fmla="*/ 0 w 198"/>
                <a:gd name="T9" fmla="*/ 0 h 526"/>
                <a:gd name="T10" fmla="*/ 0 w 198"/>
                <a:gd name="T11" fmla="*/ 0 h 526"/>
                <a:gd name="T12" fmla="*/ 0 w 198"/>
                <a:gd name="T13" fmla="*/ 0 h 526"/>
                <a:gd name="T14" fmla="*/ 0 w 198"/>
                <a:gd name="T15" fmla="*/ 0 h 526"/>
                <a:gd name="T16" fmla="*/ 0 w 198"/>
                <a:gd name="T17" fmla="*/ 0 h 526"/>
                <a:gd name="T18" fmla="*/ 0 w 198"/>
                <a:gd name="T19" fmla="*/ 0 h 526"/>
                <a:gd name="T20" fmla="*/ 0 w 198"/>
                <a:gd name="T21" fmla="*/ 0 h 526"/>
                <a:gd name="T22" fmla="*/ 0 w 198"/>
                <a:gd name="T23" fmla="*/ 0 h 526"/>
                <a:gd name="T24" fmla="*/ 0 w 198"/>
                <a:gd name="T25" fmla="*/ 0 h 526"/>
                <a:gd name="T26" fmla="*/ 0 w 198"/>
                <a:gd name="T27" fmla="*/ 0 h 526"/>
                <a:gd name="T28" fmla="*/ 0 w 198"/>
                <a:gd name="T29" fmla="*/ 0 h 526"/>
                <a:gd name="T30" fmla="*/ 0 w 198"/>
                <a:gd name="T31" fmla="*/ 0 h 526"/>
                <a:gd name="T32" fmla="*/ 0 w 198"/>
                <a:gd name="T33" fmla="*/ 0 h 526"/>
                <a:gd name="T34" fmla="*/ 0 w 198"/>
                <a:gd name="T35" fmla="*/ 0 h 526"/>
                <a:gd name="T36" fmla="*/ 0 w 198"/>
                <a:gd name="T37" fmla="*/ 0 h 5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8"/>
                <a:gd name="T58" fmla="*/ 0 h 526"/>
                <a:gd name="T59" fmla="*/ 198 w 198"/>
                <a:gd name="T60" fmla="*/ 526 h 5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8" h="526">
                  <a:moveTo>
                    <a:pt x="159" y="15"/>
                  </a:moveTo>
                  <a:lnTo>
                    <a:pt x="2" y="501"/>
                  </a:lnTo>
                  <a:lnTo>
                    <a:pt x="0" y="507"/>
                  </a:lnTo>
                  <a:lnTo>
                    <a:pt x="3" y="515"/>
                  </a:lnTo>
                  <a:lnTo>
                    <a:pt x="8" y="522"/>
                  </a:lnTo>
                  <a:lnTo>
                    <a:pt x="15" y="526"/>
                  </a:lnTo>
                  <a:lnTo>
                    <a:pt x="22" y="526"/>
                  </a:lnTo>
                  <a:lnTo>
                    <a:pt x="29" y="524"/>
                  </a:lnTo>
                  <a:lnTo>
                    <a:pt x="35" y="519"/>
                  </a:lnTo>
                  <a:lnTo>
                    <a:pt x="39" y="513"/>
                  </a:lnTo>
                  <a:lnTo>
                    <a:pt x="197" y="26"/>
                  </a:lnTo>
                  <a:lnTo>
                    <a:pt x="198" y="18"/>
                  </a:lnTo>
                  <a:lnTo>
                    <a:pt x="197" y="12"/>
                  </a:lnTo>
                  <a:lnTo>
                    <a:pt x="192" y="5"/>
                  </a:lnTo>
                  <a:lnTo>
                    <a:pt x="185" y="2"/>
                  </a:lnTo>
                  <a:lnTo>
                    <a:pt x="177" y="0"/>
                  </a:lnTo>
                  <a:lnTo>
                    <a:pt x="169" y="3"/>
                  </a:lnTo>
                  <a:lnTo>
                    <a:pt x="163" y="8"/>
                  </a:lnTo>
                  <a:lnTo>
                    <a:pt x="159"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09" name="Freeform 1246">
              <a:extLst>
                <a:ext uri="{FF2B5EF4-FFF2-40B4-BE49-F238E27FC236}">
                  <a16:creationId xmlns:a16="http://schemas.microsoft.com/office/drawing/2014/main" id="{9D96BA07-FBF8-452C-8DF8-745955D207C3}"/>
                </a:ext>
              </a:extLst>
            </p:cNvPr>
            <p:cNvSpPr>
              <a:spLocks/>
            </p:cNvSpPr>
            <p:nvPr/>
          </p:nvSpPr>
          <p:spPr bwMode="auto">
            <a:xfrm>
              <a:off x="-526" y="1220"/>
              <a:ext cx="44" cy="47"/>
            </a:xfrm>
            <a:custGeom>
              <a:avLst/>
              <a:gdLst>
                <a:gd name="T0" fmla="*/ 0 w 194"/>
                <a:gd name="T1" fmla="*/ 0 h 208"/>
                <a:gd name="T2" fmla="*/ 0 w 194"/>
                <a:gd name="T3" fmla="*/ 0 h 208"/>
                <a:gd name="T4" fmla="*/ 0 w 194"/>
                <a:gd name="T5" fmla="*/ 0 h 208"/>
                <a:gd name="T6" fmla="*/ 0 w 194"/>
                <a:gd name="T7" fmla="*/ 0 h 208"/>
                <a:gd name="T8" fmla="*/ 0 w 194"/>
                <a:gd name="T9" fmla="*/ 0 h 208"/>
                <a:gd name="T10" fmla="*/ 0 w 194"/>
                <a:gd name="T11" fmla="*/ 0 h 208"/>
                <a:gd name="T12" fmla="*/ 0 w 194"/>
                <a:gd name="T13" fmla="*/ 0 h 208"/>
                <a:gd name="T14" fmla="*/ 0 w 194"/>
                <a:gd name="T15" fmla="*/ 0 h 208"/>
                <a:gd name="T16" fmla="*/ 0 w 194"/>
                <a:gd name="T17" fmla="*/ 0 h 208"/>
                <a:gd name="T18" fmla="*/ 0 w 194"/>
                <a:gd name="T19" fmla="*/ 0 h 208"/>
                <a:gd name="T20" fmla="*/ 0 w 194"/>
                <a:gd name="T21" fmla="*/ 0 h 208"/>
                <a:gd name="T22" fmla="*/ 0 w 194"/>
                <a:gd name="T23" fmla="*/ 0 h 208"/>
                <a:gd name="T24" fmla="*/ 0 w 194"/>
                <a:gd name="T25" fmla="*/ 0 h 208"/>
                <a:gd name="T26" fmla="*/ 0 w 194"/>
                <a:gd name="T27" fmla="*/ 0 h 208"/>
                <a:gd name="T28" fmla="*/ 0 w 194"/>
                <a:gd name="T29" fmla="*/ 0 h 208"/>
                <a:gd name="T30" fmla="*/ 0 w 194"/>
                <a:gd name="T31" fmla="*/ 0 h 208"/>
                <a:gd name="T32" fmla="*/ 0 w 194"/>
                <a:gd name="T33" fmla="*/ 0 h 208"/>
                <a:gd name="T34" fmla="*/ 0 w 194"/>
                <a:gd name="T35" fmla="*/ 0 h 208"/>
                <a:gd name="T36" fmla="*/ 0 w 194"/>
                <a:gd name="T37" fmla="*/ 0 h 208"/>
                <a:gd name="T38" fmla="*/ 0 w 194"/>
                <a:gd name="T39" fmla="*/ 0 h 208"/>
                <a:gd name="T40" fmla="*/ 0 w 194"/>
                <a:gd name="T41" fmla="*/ 0 h 208"/>
                <a:gd name="T42" fmla="*/ 0 w 194"/>
                <a:gd name="T43" fmla="*/ 0 h 208"/>
                <a:gd name="T44" fmla="*/ 0 w 194"/>
                <a:gd name="T45" fmla="*/ 0 h 208"/>
                <a:gd name="T46" fmla="*/ 0 w 194"/>
                <a:gd name="T47" fmla="*/ 0 h 208"/>
                <a:gd name="T48" fmla="*/ 0 w 194"/>
                <a:gd name="T49" fmla="*/ 0 h 208"/>
                <a:gd name="T50" fmla="*/ 0 w 194"/>
                <a:gd name="T51" fmla="*/ 0 h 208"/>
                <a:gd name="T52" fmla="*/ 0 w 194"/>
                <a:gd name="T53" fmla="*/ 0 h 208"/>
                <a:gd name="T54" fmla="*/ 0 w 194"/>
                <a:gd name="T55" fmla="*/ 0 h 208"/>
                <a:gd name="T56" fmla="*/ 0 w 194"/>
                <a:gd name="T57" fmla="*/ 0 h 208"/>
                <a:gd name="T58" fmla="*/ 0 w 194"/>
                <a:gd name="T59" fmla="*/ 0 h 208"/>
                <a:gd name="T60" fmla="*/ 0 w 194"/>
                <a:gd name="T61" fmla="*/ 0 h 208"/>
                <a:gd name="T62" fmla="*/ 0 w 194"/>
                <a:gd name="T63" fmla="*/ 0 h 208"/>
                <a:gd name="T64" fmla="*/ 0 w 194"/>
                <a:gd name="T65" fmla="*/ 0 h 208"/>
                <a:gd name="T66" fmla="*/ 0 w 194"/>
                <a:gd name="T67" fmla="*/ 0 h 208"/>
                <a:gd name="T68" fmla="*/ 0 w 194"/>
                <a:gd name="T69" fmla="*/ 0 h 208"/>
                <a:gd name="T70" fmla="*/ 0 w 194"/>
                <a:gd name="T71" fmla="*/ 0 h 20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94"/>
                <a:gd name="T109" fmla="*/ 0 h 208"/>
                <a:gd name="T110" fmla="*/ 194 w 194"/>
                <a:gd name="T111" fmla="*/ 208 h 20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94" h="208">
                  <a:moveTo>
                    <a:pt x="71" y="2"/>
                  </a:moveTo>
                  <a:lnTo>
                    <a:pt x="72" y="2"/>
                  </a:lnTo>
                  <a:lnTo>
                    <a:pt x="73" y="2"/>
                  </a:lnTo>
                  <a:lnTo>
                    <a:pt x="75" y="2"/>
                  </a:lnTo>
                  <a:lnTo>
                    <a:pt x="67" y="4"/>
                  </a:lnTo>
                  <a:lnTo>
                    <a:pt x="60" y="5"/>
                  </a:lnTo>
                  <a:lnTo>
                    <a:pt x="54" y="8"/>
                  </a:lnTo>
                  <a:lnTo>
                    <a:pt x="47" y="10"/>
                  </a:lnTo>
                  <a:lnTo>
                    <a:pt x="41" y="14"/>
                  </a:lnTo>
                  <a:lnTo>
                    <a:pt x="36" y="19"/>
                  </a:lnTo>
                  <a:lnTo>
                    <a:pt x="30" y="25"/>
                  </a:lnTo>
                  <a:lnTo>
                    <a:pt x="25" y="30"/>
                  </a:lnTo>
                  <a:lnTo>
                    <a:pt x="6" y="75"/>
                  </a:lnTo>
                  <a:lnTo>
                    <a:pt x="0" y="125"/>
                  </a:lnTo>
                  <a:lnTo>
                    <a:pt x="2" y="168"/>
                  </a:lnTo>
                  <a:lnTo>
                    <a:pt x="4" y="191"/>
                  </a:lnTo>
                  <a:lnTo>
                    <a:pt x="8" y="199"/>
                  </a:lnTo>
                  <a:lnTo>
                    <a:pt x="13" y="204"/>
                  </a:lnTo>
                  <a:lnTo>
                    <a:pt x="20" y="208"/>
                  </a:lnTo>
                  <a:lnTo>
                    <a:pt x="28" y="208"/>
                  </a:lnTo>
                  <a:lnTo>
                    <a:pt x="36" y="204"/>
                  </a:lnTo>
                  <a:lnTo>
                    <a:pt x="41" y="199"/>
                  </a:lnTo>
                  <a:lnTo>
                    <a:pt x="43" y="192"/>
                  </a:lnTo>
                  <a:lnTo>
                    <a:pt x="43" y="185"/>
                  </a:lnTo>
                  <a:lnTo>
                    <a:pt x="41" y="157"/>
                  </a:lnTo>
                  <a:lnTo>
                    <a:pt x="41" y="121"/>
                  </a:lnTo>
                  <a:lnTo>
                    <a:pt x="45" y="84"/>
                  </a:lnTo>
                  <a:lnTo>
                    <a:pt x="58" y="54"/>
                  </a:lnTo>
                  <a:lnTo>
                    <a:pt x="62" y="49"/>
                  </a:lnTo>
                  <a:lnTo>
                    <a:pt x="67" y="45"/>
                  </a:lnTo>
                  <a:lnTo>
                    <a:pt x="72" y="43"/>
                  </a:lnTo>
                  <a:lnTo>
                    <a:pt x="78" y="41"/>
                  </a:lnTo>
                  <a:lnTo>
                    <a:pt x="80" y="41"/>
                  </a:lnTo>
                  <a:lnTo>
                    <a:pt x="81" y="40"/>
                  </a:lnTo>
                  <a:lnTo>
                    <a:pt x="82" y="40"/>
                  </a:lnTo>
                  <a:lnTo>
                    <a:pt x="84" y="40"/>
                  </a:lnTo>
                  <a:lnTo>
                    <a:pt x="88" y="39"/>
                  </a:lnTo>
                  <a:lnTo>
                    <a:pt x="93" y="39"/>
                  </a:lnTo>
                  <a:lnTo>
                    <a:pt x="98" y="39"/>
                  </a:lnTo>
                  <a:lnTo>
                    <a:pt x="106" y="40"/>
                  </a:lnTo>
                  <a:lnTo>
                    <a:pt x="112" y="41"/>
                  </a:lnTo>
                  <a:lnTo>
                    <a:pt x="120" y="44"/>
                  </a:lnTo>
                  <a:lnTo>
                    <a:pt x="128" y="49"/>
                  </a:lnTo>
                  <a:lnTo>
                    <a:pt x="140" y="64"/>
                  </a:lnTo>
                  <a:lnTo>
                    <a:pt x="149" y="87"/>
                  </a:lnTo>
                  <a:lnTo>
                    <a:pt x="155" y="125"/>
                  </a:lnTo>
                  <a:lnTo>
                    <a:pt x="154" y="177"/>
                  </a:lnTo>
                  <a:lnTo>
                    <a:pt x="154" y="185"/>
                  </a:lnTo>
                  <a:lnTo>
                    <a:pt x="158" y="191"/>
                  </a:lnTo>
                  <a:lnTo>
                    <a:pt x="163" y="196"/>
                  </a:lnTo>
                  <a:lnTo>
                    <a:pt x="171" y="199"/>
                  </a:lnTo>
                  <a:lnTo>
                    <a:pt x="179" y="198"/>
                  </a:lnTo>
                  <a:lnTo>
                    <a:pt x="186" y="195"/>
                  </a:lnTo>
                  <a:lnTo>
                    <a:pt x="190" y="188"/>
                  </a:lnTo>
                  <a:lnTo>
                    <a:pt x="193" y="181"/>
                  </a:lnTo>
                  <a:lnTo>
                    <a:pt x="194" y="152"/>
                  </a:lnTo>
                  <a:lnTo>
                    <a:pt x="194" y="126"/>
                  </a:lnTo>
                  <a:lnTo>
                    <a:pt x="193" y="101"/>
                  </a:lnTo>
                  <a:lnTo>
                    <a:pt x="189" y="80"/>
                  </a:lnTo>
                  <a:lnTo>
                    <a:pt x="183" y="61"/>
                  </a:lnTo>
                  <a:lnTo>
                    <a:pt x="175" y="44"/>
                  </a:lnTo>
                  <a:lnTo>
                    <a:pt x="164" y="30"/>
                  </a:lnTo>
                  <a:lnTo>
                    <a:pt x="153" y="18"/>
                  </a:lnTo>
                  <a:lnTo>
                    <a:pt x="138" y="9"/>
                  </a:lnTo>
                  <a:lnTo>
                    <a:pt x="125" y="4"/>
                  </a:lnTo>
                  <a:lnTo>
                    <a:pt x="111" y="1"/>
                  </a:lnTo>
                  <a:lnTo>
                    <a:pt x="99" y="0"/>
                  </a:lnTo>
                  <a:lnTo>
                    <a:pt x="88" y="0"/>
                  </a:lnTo>
                  <a:lnTo>
                    <a:pt x="80" y="1"/>
                  </a:lnTo>
                  <a:lnTo>
                    <a:pt x="73" y="2"/>
                  </a:lnTo>
                  <a:lnTo>
                    <a:pt x="7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10" name="Freeform 1247">
              <a:extLst>
                <a:ext uri="{FF2B5EF4-FFF2-40B4-BE49-F238E27FC236}">
                  <a16:creationId xmlns:a16="http://schemas.microsoft.com/office/drawing/2014/main" id="{6CBA543B-B4AB-4C69-B8F2-7852587B352A}"/>
                </a:ext>
              </a:extLst>
            </p:cNvPr>
            <p:cNvSpPr>
              <a:spLocks/>
            </p:cNvSpPr>
            <p:nvPr/>
          </p:nvSpPr>
          <p:spPr bwMode="auto">
            <a:xfrm>
              <a:off x="-437" y="1259"/>
              <a:ext cx="161" cy="60"/>
            </a:xfrm>
            <a:custGeom>
              <a:avLst/>
              <a:gdLst>
                <a:gd name="T0" fmla="*/ 0 w 705"/>
                <a:gd name="T1" fmla="*/ 0 h 258"/>
                <a:gd name="T2" fmla="*/ 0 w 705"/>
                <a:gd name="T3" fmla="*/ 0 h 258"/>
                <a:gd name="T4" fmla="*/ 0 w 705"/>
                <a:gd name="T5" fmla="*/ 0 h 258"/>
                <a:gd name="T6" fmla="*/ 0 w 705"/>
                <a:gd name="T7" fmla="*/ 0 h 258"/>
                <a:gd name="T8" fmla="*/ 0 w 705"/>
                <a:gd name="T9" fmla="*/ 0 h 258"/>
                <a:gd name="T10" fmla="*/ 0 w 705"/>
                <a:gd name="T11" fmla="*/ 0 h 258"/>
                <a:gd name="T12" fmla="*/ 0 w 705"/>
                <a:gd name="T13" fmla="*/ 0 h 258"/>
                <a:gd name="T14" fmla="*/ 0 w 705"/>
                <a:gd name="T15" fmla="*/ 0 h 258"/>
                <a:gd name="T16" fmla="*/ 0 w 705"/>
                <a:gd name="T17" fmla="*/ 0 h 258"/>
                <a:gd name="T18" fmla="*/ 0 w 705"/>
                <a:gd name="T19" fmla="*/ 0 h 258"/>
                <a:gd name="T20" fmla="*/ 0 w 705"/>
                <a:gd name="T21" fmla="*/ 0 h 258"/>
                <a:gd name="T22" fmla="*/ 0 w 705"/>
                <a:gd name="T23" fmla="*/ 0 h 258"/>
                <a:gd name="T24" fmla="*/ 0 w 705"/>
                <a:gd name="T25" fmla="*/ 0 h 258"/>
                <a:gd name="T26" fmla="*/ 0 w 705"/>
                <a:gd name="T27" fmla="*/ 0 h 258"/>
                <a:gd name="T28" fmla="*/ 0 w 705"/>
                <a:gd name="T29" fmla="*/ 0 h 258"/>
                <a:gd name="T30" fmla="*/ 0 w 705"/>
                <a:gd name="T31" fmla="*/ 0 h 258"/>
                <a:gd name="T32" fmla="*/ 0 w 705"/>
                <a:gd name="T33" fmla="*/ 0 h 258"/>
                <a:gd name="T34" fmla="*/ 0 w 705"/>
                <a:gd name="T35" fmla="*/ 0 h 258"/>
                <a:gd name="T36" fmla="*/ 0 w 705"/>
                <a:gd name="T37" fmla="*/ 0 h 258"/>
                <a:gd name="T38" fmla="*/ 0 w 705"/>
                <a:gd name="T39" fmla="*/ 0 h 258"/>
                <a:gd name="T40" fmla="*/ 0 w 705"/>
                <a:gd name="T41" fmla="*/ 0 h 258"/>
                <a:gd name="T42" fmla="*/ 0 w 705"/>
                <a:gd name="T43" fmla="*/ 0 h 258"/>
                <a:gd name="T44" fmla="*/ 0 w 705"/>
                <a:gd name="T45" fmla="*/ 0 h 258"/>
                <a:gd name="T46" fmla="*/ 0 w 705"/>
                <a:gd name="T47" fmla="*/ 0 h 258"/>
                <a:gd name="T48" fmla="*/ 0 w 705"/>
                <a:gd name="T49" fmla="*/ 0 h 258"/>
                <a:gd name="T50" fmla="*/ 0 w 705"/>
                <a:gd name="T51" fmla="*/ 0 h 258"/>
                <a:gd name="T52" fmla="*/ 0 w 705"/>
                <a:gd name="T53" fmla="*/ 0 h 258"/>
                <a:gd name="T54" fmla="*/ 0 w 705"/>
                <a:gd name="T55" fmla="*/ 0 h 258"/>
                <a:gd name="T56" fmla="*/ 0 w 705"/>
                <a:gd name="T57" fmla="*/ 0 h 258"/>
                <a:gd name="T58" fmla="*/ 0 w 705"/>
                <a:gd name="T59" fmla="*/ 0 h 258"/>
                <a:gd name="T60" fmla="*/ 0 w 705"/>
                <a:gd name="T61" fmla="*/ 0 h 258"/>
                <a:gd name="T62" fmla="*/ 0 w 705"/>
                <a:gd name="T63" fmla="*/ 0 h 258"/>
                <a:gd name="T64" fmla="*/ 0 w 705"/>
                <a:gd name="T65" fmla="*/ 0 h 258"/>
                <a:gd name="T66" fmla="*/ 0 w 705"/>
                <a:gd name="T67" fmla="*/ 0 h 258"/>
                <a:gd name="T68" fmla="*/ 0 w 705"/>
                <a:gd name="T69" fmla="*/ 0 h 258"/>
                <a:gd name="T70" fmla="*/ 0 w 705"/>
                <a:gd name="T71" fmla="*/ 0 h 2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5"/>
                <a:gd name="T109" fmla="*/ 0 h 258"/>
                <a:gd name="T110" fmla="*/ 705 w 705"/>
                <a:gd name="T111" fmla="*/ 258 h 25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5" h="258">
                  <a:moveTo>
                    <a:pt x="4" y="235"/>
                  </a:moveTo>
                  <a:lnTo>
                    <a:pt x="0" y="258"/>
                  </a:lnTo>
                  <a:lnTo>
                    <a:pt x="705" y="258"/>
                  </a:lnTo>
                  <a:lnTo>
                    <a:pt x="701" y="235"/>
                  </a:lnTo>
                  <a:lnTo>
                    <a:pt x="694" y="210"/>
                  </a:lnTo>
                  <a:lnTo>
                    <a:pt x="686" y="187"/>
                  </a:lnTo>
                  <a:lnTo>
                    <a:pt x="675" y="163"/>
                  </a:lnTo>
                  <a:lnTo>
                    <a:pt x="660" y="141"/>
                  </a:lnTo>
                  <a:lnTo>
                    <a:pt x="643" y="120"/>
                  </a:lnTo>
                  <a:lnTo>
                    <a:pt x="625" y="101"/>
                  </a:lnTo>
                  <a:lnTo>
                    <a:pt x="604" y="84"/>
                  </a:lnTo>
                  <a:lnTo>
                    <a:pt x="582" y="67"/>
                  </a:lnTo>
                  <a:lnTo>
                    <a:pt x="559" y="52"/>
                  </a:lnTo>
                  <a:lnTo>
                    <a:pt x="533" y="39"/>
                  </a:lnTo>
                  <a:lnTo>
                    <a:pt x="505" y="27"/>
                  </a:lnTo>
                  <a:lnTo>
                    <a:pt x="477" y="18"/>
                  </a:lnTo>
                  <a:lnTo>
                    <a:pt x="447" y="10"/>
                  </a:lnTo>
                  <a:lnTo>
                    <a:pt x="416" y="5"/>
                  </a:lnTo>
                  <a:lnTo>
                    <a:pt x="384" y="1"/>
                  </a:lnTo>
                  <a:lnTo>
                    <a:pt x="352" y="0"/>
                  </a:lnTo>
                  <a:lnTo>
                    <a:pt x="319" y="1"/>
                  </a:lnTo>
                  <a:lnTo>
                    <a:pt x="288" y="5"/>
                  </a:lnTo>
                  <a:lnTo>
                    <a:pt x="257" y="10"/>
                  </a:lnTo>
                  <a:lnTo>
                    <a:pt x="227" y="18"/>
                  </a:lnTo>
                  <a:lnTo>
                    <a:pt x="200" y="27"/>
                  </a:lnTo>
                  <a:lnTo>
                    <a:pt x="172" y="39"/>
                  </a:lnTo>
                  <a:lnTo>
                    <a:pt x="146" y="52"/>
                  </a:lnTo>
                  <a:lnTo>
                    <a:pt x="122" y="67"/>
                  </a:lnTo>
                  <a:lnTo>
                    <a:pt x="99" y="84"/>
                  </a:lnTo>
                  <a:lnTo>
                    <a:pt x="79" y="101"/>
                  </a:lnTo>
                  <a:lnTo>
                    <a:pt x="60" y="120"/>
                  </a:lnTo>
                  <a:lnTo>
                    <a:pt x="45" y="141"/>
                  </a:lnTo>
                  <a:lnTo>
                    <a:pt x="30" y="163"/>
                  </a:lnTo>
                  <a:lnTo>
                    <a:pt x="19" y="187"/>
                  </a:lnTo>
                  <a:lnTo>
                    <a:pt x="11" y="210"/>
                  </a:lnTo>
                  <a:lnTo>
                    <a:pt x="4"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11" name="Freeform 1248">
              <a:extLst>
                <a:ext uri="{FF2B5EF4-FFF2-40B4-BE49-F238E27FC236}">
                  <a16:creationId xmlns:a16="http://schemas.microsoft.com/office/drawing/2014/main" id="{9FD33440-7602-4D7D-89E8-3151838A6F7D}"/>
                </a:ext>
              </a:extLst>
            </p:cNvPr>
            <p:cNvSpPr>
              <a:spLocks/>
            </p:cNvSpPr>
            <p:nvPr/>
          </p:nvSpPr>
          <p:spPr bwMode="auto">
            <a:xfrm>
              <a:off x="-425" y="1268"/>
              <a:ext cx="137" cy="41"/>
            </a:xfrm>
            <a:custGeom>
              <a:avLst/>
              <a:gdLst>
                <a:gd name="T0" fmla="*/ 0 w 603"/>
                <a:gd name="T1" fmla="*/ 0 h 178"/>
                <a:gd name="T2" fmla="*/ 0 w 603"/>
                <a:gd name="T3" fmla="*/ 0 h 178"/>
                <a:gd name="T4" fmla="*/ 0 w 603"/>
                <a:gd name="T5" fmla="*/ 0 h 178"/>
                <a:gd name="T6" fmla="*/ 0 w 603"/>
                <a:gd name="T7" fmla="*/ 0 h 178"/>
                <a:gd name="T8" fmla="*/ 0 w 603"/>
                <a:gd name="T9" fmla="*/ 0 h 178"/>
                <a:gd name="T10" fmla="*/ 0 w 603"/>
                <a:gd name="T11" fmla="*/ 0 h 178"/>
                <a:gd name="T12" fmla="*/ 0 w 603"/>
                <a:gd name="T13" fmla="*/ 0 h 178"/>
                <a:gd name="T14" fmla="*/ 0 w 603"/>
                <a:gd name="T15" fmla="*/ 0 h 178"/>
                <a:gd name="T16" fmla="*/ 0 w 603"/>
                <a:gd name="T17" fmla="*/ 0 h 178"/>
                <a:gd name="T18" fmla="*/ 0 w 603"/>
                <a:gd name="T19" fmla="*/ 0 h 178"/>
                <a:gd name="T20" fmla="*/ 0 w 603"/>
                <a:gd name="T21" fmla="*/ 0 h 178"/>
                <a:gd name="T22" fmla="*/ 0 w 603"/>
                <a:gd name="T23" fmla="*/ 0 h 178"/>
                <a:gd name="T24" fmla="*/ 0 w 603"/>
                <a:gd name="T25" fmla="*/ 0 h 178"/>
                <a:gd name="T26" fmla="*/ 0 w 603"/>
                <a:gd name="T27" fmla="*/ 0 h 178"/>
                <a:gd name="T28" fmla="*/ 0 w 603"/>
                <a:gd name="T29" fmla="*/ 0 h 178"/>
                <a:gd name="T30" fmla="*/ 0 w 603"/>
                <a:gd name="T31" fmla="*/ 0 h 178"/>
                <a:gd name="T32" fmla="*/ 0 w 603"/>
                <a:gd name="T33" fmla="*/ 0 h 178"/>
                <a:gd name="T34" fmla="*/ 0 w 603"/>
                <a:gd name="T35" fmla="*/ 0 h 178"/>
                <a:gd name="T36" fmla="*/ 0 w 603"/>
                <a:gd name="T37" fmla="*/ 0 h 178"/>
                <a:gd name="T38" fmla="*/ 0 w 603"/>
                <a:gd name="T39" fmla="*/ 0 h 178"/>
                <a:gd name="T40" fmla="*/ 0 w 603"/>
                <a:gd name="T41" fmla="*/ 0 h 178"/>
                <a:gd name="T42" fmla="*/ 0 w 603"/>
                <a:gd name="T43" fmla="*/ 0 h 178"/>
                <a:gd name="T44" fmla="*/ 0 w 603"/>
                <a:gd name="T45" fmla="*/ 0 h 178"/>
                <a:gd name="T46" fmla="*/ 0 w 603"/>
                <a:gd name="T47" fmla="*/ 0 h 178"/>
                <a:gd name="T48" fmla="*/ 0 w 603"/>
                <a:gd name="T49" fmla="*/ 0 h 178"/>
                <a:gd name="T50" fmla="*/ 0 w 603"/>
                <a:gd name="T51" fmla="*/ 0 h 178"/>
                <a:gd name="T52" fmla="*/ 0 w 603"/>
                <a:gd name="T53" fmla="*/ 0 h 178"/>
                <a:gd name="T54" fmla="*/ 0 w 603"/>
                <a:gd name="T55" fmla="*/ 0 h 178"/>
                <a:gd name="T56" fmla="*/ 0 w 603"/>
                <a:gd name="T57" fmla="*/ 0 h 178"/>
                <a:gd name="T58" fmla="*/ 0 w 603"/>
                <a:gd name="T59" fmla="*/ 0 h 178"/>
                <a:gd name="T60" fmla="*/ 0 w 603"/>
                <a:gd name="T61" fmla="*/ 0 h 178"/>
                <a:gd name="T62" fmla="*/ 0 w 603"/>
                <a:gd name="T63" fmla="*/ 0 h 178"/>
                <a:gd name="T64" fmla="*/ 0 w 603"/>
                <a:gd name="T65" fmla="*/ 0 h 178"/>
                <a:gd name="T66" fmla="*/ 0 w 603"/>
                <a:gd name="T67" fmla="*/ 0 h 178"/>
                <a:gd name="T68" fmla="*/ 0 w 603"/>
                <a:gd name="T69" fmla="*/ 0 h 178"/>
                <a:gd name="T70" fmla="*/ 0 w 603"/>
                <a:gd name="T71" fmla="*/ 0 h 178"/>
                <a:gd name="T72" fmla="*/ 0 w 603"/>
                <a:gd name="T73" fmla="*/ 0 h 178"/>
                <a:gd name="T74" fmla="*/ 0 w 603"/>
                <a:gd name="T75" fmla="*/ 0 h 178"/>
                <a:gd name="T76" fmla="*/ 0 w 603"/>
                <a:gd name="T77" fmla="*/ 0 h 178"/>
                <a:gd name="T78" fmla="*/ 0 w 603"/>
                <a:gd name="T79" fmla="*/ 0 h 178"/>
                <a:gd name="T80" fmla="*/ 0 w 603"/>
                <a:gd name="T81" fmla="*/ 0 h 178"/>
                <a:gd name="T82" fmla="*/ 0 w 603"/>
                <a:gd name="T83" fmla="*/ 0 h 178"/>
                <a:gd name="T84" fmla="*/ 0 w 603"/>
                <a:gd name="T85" fmla="*/ 0 h 178"/>
                <a:gd name="T86" fmla="*/ 0 w 603"/>
                <a:gd name="T87" fmla="*/ 0 h 178"/>
                <a:gd name="T88" fmla="*/ 0 w 603"/>
                <a:gd name="T89" fmla="*/ 0 h 178"/>
                <a:gd name="T90" fmla="*/ 0 w 603"/>
                <a:gd name="T91" fmla="*/ 0 h 178"/>
                <a:gd name="T92" fmla="*/ 0 w 603"/>
                <a:gd name="T93" fmla="*/ 0 h 178"/>
                <a:gd name="T94" fmla="*/ 0 w 603"/>
                <a:gd name="T95" fmla="*/ 0 h 178"/>
                <a:gd name="T96" fmla="*/ 0 w 603"/>
                <a:gd name="T97" fmla="*/ 0 h 17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03"/>
                <a:gd name="T148" fmla="*/ 0 h 178"/>
                <a:gd name="T149" fmla="*/ 603 w 603"/>
                <a:gd name="T150" fmla="*/ 178 h 17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03" h="178">
                  <a:moveTo>
                    <a:pt x="301" y="0"/>
                  </a:moveTo>
                  <a:lnTo>
                    <a:pt x="328" y="1"/>
                  </a:lnTo>
                  <a:lnTo>
                    <a:pt x="354" y="4"/>
                  </a:lnTo>
                  <a:lnTo>
                    <a:pt x="379" y="8"/>
                  </a:lnTo>
                  <a:lnTo>
                    <a:pt x="404" y="13"/>
                  </a:lnTo>
                  <a:lnTo>
                    <a:pt x="428" y="21"/>
                  </a:lnTo>
                  <a:lnTo>
                    <a:pt x="451" y="30"/>
                  </a:lnTo>
                  <a:lnTo>
                    <a:pt x="473" y="39"/>
                  </a:lnTo>
                  <a:lnTo>
                    <a:pt x="493" y="51"/>
                  </a:lnTo>
                  <a:lnTo>
                    <a:pt x="513" y="62"/>
                  </a:lnTo>
                  <a:lnTo>
                    <a:pt x="530" y="77"/>
                  </a:lnTo>
                  <a:lnTo>
                    <a:pt x="547" y="91"/>
                  </a:lnTo>
                  <a:lnTo>
                    <a:pt x="561" y="107"/>
                  </a:lnTo>
                  <a:lnTo>
                    <a:pt x="574" y="123"/>
                  </a:lnTo>
                  <a:lnTo>
                    <a:pt x="586" y="140"/>
                  </a:lnTo>
                  <a:lnTo>
                    <a:pt x="595" y="159"/>
                  </a:lnTo>
                  <a:lnTo>
                    <a:pt x="603" y="178"/>
                  </a:lnTo>
                  <a:lnTo>
                    <a:pt x="588" y="178"/>
                  </a:lnTo>
                  <a:lnTo>
                    <a:pt x="565" y="178"/>
                  </a:lnTo>
                  <a:lnTo>
                    <a:pt x="534" y="178"/>
                  </a:lnTo>
                  <a:lnTo>
                    <a:pt x="496" y="178"/>
                  </a:lnTo>
                  <a:lnTo>
                    <a:pt x="452" y="178"/>
                  </a:lnTo>
                  <a:lnTo>
                    <a:pt x="404" y="178"/>
                  </a:lnTo>
                  <a:lnTo>
                    <a:pt x="353" y="178"/>
                  </a:lnTo>
                  <a:lnTo>
                    <a:pt x="302" y="178"/>
                  </a:lnTo>
                  <a:lnTo>
                    <a:pt x="250" y="178"/>
                  </a:lnTo>
                  <a:lnTo>
                    <a:pt x="199" y="178"/>
                  </a:lnTo>
                  <a:lnTo>
                    <a:pt x="151" y="178"/>
                  </a:lnTo>
                  <a:lnTo>
                    <a:pt x="107" y="178"/>
                  </a:lnTo>
                  <a:lnTo>
                    <a:pt x="69" y="178"/>
                  </a:lnTo>
                  <a:lnTo>
                    <a:pt x="38" y="178"/>
                  </a:lnTo>
                  <a:lnTo>
                    <a:pt x="15" y="178"/>
                  </a:lnTo>
                  <a:lnTo>
                    <a:pt x="0" y="178"/>
                  </a:lnTo>
                  <a:lnTo>
                    <a:pt x="8" y="159"/>
                  </a:lnTo>
                  <a:lnTo>
                    <a:pt x="17" y="140"/>
                  </a:lnTo>
                  <a:lnTo>
                    <a:pt x="28" y="123"/>
                  </a:lnTo>
                  <a:lnTo>
                    <a:pt x="41" y="107"/>
                  </a:lnTo>
                  <a:lnTo>
                    <a:pt x="56" y="91"/>
                  </a:lnTo>
                  <a:lnTo>
                    <a:pt x="72" y="77"/>
                  </a:lnTo>
                  <a:lnTo>
                    <a:pt x="90" y="62"/>
                  </a:lnTo>
                  <a:lnTo>
                    <a:pt x="110" y="51"/>
                  </a:lnTo>
                  <a:lnTo>
                    <a:pt x="129" y="39"/>
                  </a:lnTo>
                  <a:lnTo>
                    <a:pt x="151" y="30"/>
                  </a:lnTo>
                  <a:lnTo>
                    <a:pt x="173" y="21"/>
                  </a:lnTo>
                  <a:lnTo>
                    <a:pt x="198" y="13"/>
                  </a:lnTo>
                  <a:lnTo>
                    <a:pt x="223" y="8"/>
                  </a:lnTo>
                  <a:lnTo>
                    <a:pt x="247" y="4"/>
                  </a:lnTo>
                  <a:lnTo>
                    <a:pt x="274" y="1"/>
                  </a:lnTo>
                  <a:lnTo>
                    <a:pt x="301" y="0"/>
                  </a:lnTo>
                  <a:close/>
                </a:path>
              </a:pathLst>
            </a:custGeom>
            <a:solidFill>
              <a:srgbClr val="AAFF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12" name="Freeform 1249">
              <a:extLst>
                <a:ext uri="{FF2B5EF4-FFF2-40B4-BE49-F238E27FC236}">
                  <a16:creationId xmlns:a16="http://schemas.microsoft.com/office/drawing/2014/main" id="{15F37DE1-8270-48BE-A085-0F59733AAF14}"/>
                </a:ext>
              </a:extLst>
            </p:cNvPr>
            <p:cNvSpPr>
              <a:spLocks/>
            </p:cNvSpPr>
            <p:nvPr/>
          </p:nvSpPr>
          <p:spPr bwMode="auto">
            <a:xfrm>
              <a:off x="-437" y="1309"/>
              <a:ext cx="161" cy="28"/>
            </a:xfrm>
            <a:custGeom>
              <a:avLst/>
              <a:gdLst>
                <a:gd name="T0" fmla="*/ 0 w 705"/>
                <a:gd name="T1" fmla="*/ 0 h 122"/>
                <a:gd name="T2" fmla="*/ 0 w 705"/>
                <a:gd name="T3" fmla="*/ 0 h 122"/>
                <a:gd name="T4" fmla="*/ 0 w 705"/>
                <a:gd name="T5" fmla="*/ 0 h 122"/>
                <a:gd name="T6" fmla="*/ 0 w 705"/>
                <a:gd name="T7" fmla="*/ 0 h 122"/>
                <a:gd name="T8" fmla="*/ 0 w 705"/>
                <a:gd name="T9" fmla="*/ 0 h 122"/>
                <a:gd name="T10" fmla="*/ 0 w 705"/>
                <a:gd name="T11" fmla="*/ 0 h 122"/>
                <a:gd name="T12" fmla="*/ 0 w 705"/>
                <a:gd name="T13" fmla="*/ 0 h 122"/>
                <a:gd name="T14" fmla="*/ 0 w 705"/>
                <a:gd name="T15" fmla="*/ 0 h 122"/>
                <a:gd name="T16" fmla="*/ 0 w 705"/>
                <a:gd name="T17" fmla="*/ 0 h 122"/>
                <a:gd name="T18" fmla="*/ 0 w 705"/>
                <a:gd name="T19" fmla="*/ 0 h 122"/>
                <a:gd name="T20" fmla="*/ 0 w 705"/>
                <a:gd name="T21" fmla="*/ 0 h 122"/>
                <a:gd name="T22" fmla="*/ 0 w 705"/>
                <a:gd name="T23" fmla="*/ 0 h 122"/>
                <a:gd name="T24" fmla="*/ 0 w 705"/>
                <a:gd name="T25" fmla="*/ 0 h 122"/>
                <a:gd name="T26" fmla="*/ 0 w 705"/>
                <a:gd name="T27" fmla="*/ 0 h 122"/>
                <a:gd name="T28" fmla="*/ 0 w 705"/>
                <a:gd name="T29" fmla="*/ 0 h 122"/>
                <a:gd name="T30" fmla="*/ 0 w 705"/>
                <a:gd name="T31" fmla="*/ 0 h 122"/>
                <a:gd name="T32" fmla="*/ 0 w 705"/>
                <a:gd name="T33" fmla="*/ 0 h 1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5"/>
                <a:gd name="T52" fmla="*/ 0 h 122"/>
                <a:gd name="T53" fmla="*/ 705 w 705"/>
                <a:gd name="T54" fmla="*/ 122 h 1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5" h="122">
                  <a:moveTo>
                    <a:pt x="681" y="1"/>
                  </a:moveTo>
                  <a:lnTo>
                    <a:pt x="6" y="1"/>
                  </a:lnTo>
                  <a:lnTo>
                    <a:pt x="4" y="18"/>
                  </a:lnTo>
                  <a:lnTo>
                    <a:pt x="0" y="57"/>
                  </a:lnTo>
                  <a:lnTo>
                    <a:pt x="0" y="69"/>
                  </a:lnTo>
                  <a:lnTo>
                    <a:pt x="2" y="82"/>
                  </a:lnTo>
                  <a:lnTo>
                    <a:pt x="4" y="95"/>
                  </a:lnTo>
                  <a:lnTo>
                    <a:pt x="7" y="108"/>
                  </a:lnTo>
                  <a:lnTo>
                    <a:pt x="11" y="122"/>
                  </a:lnTo>
                  <a:lnTo>
                    <a:pt x="694" y="122"/>
                  </a:lnTo>
                  <a:lnTo>
                    <a:pt x="698" y="108"/>
                  </a:lnTo>
                  <a:lnTo>
                    <a:pt x="701" y="95"/>
                  </a:lnTo>
                  <a:lnTo>
                    <a:pt x="703" y="82"/>
                  </a:lnTo>
                  <a:lnTo>
                    <a:pt x="705" y="70"/>
                  </a:lnTo>
                  <a:lnTo>
                    <a:pt x="705" y="57"/>
                  </a:lnTo>
                  <a:lnTo>
                    <a:pt x="699" y="0"/>
                  </a:lnTo>
                  <a:lnTo>
                    <a:pt x="68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13" name="Freeform 1250">
              <a:extLst>
                <a:ext uri="{FF2B5EF4-FFF2-40B4-BE49-F238E27FC236}">
                  <a16:creationId xmlns:a16="http://schemas.microsoft.com/office/drawing/2014/main" id="{FB42696C-DBD4-4345-B7BB-149367560AA5}"/>
                </a:ext>
              </a:extLst>
            </p:cNvPr>
            <p:cNvSpPr>
              <a:spLocks/>
            </p:cNvSpPr>
            <p:nvPr/>
          </p:nvSpPr>
          <p:spPr bwMode="auto">
            <a:xfrm>
              <a:off x="-428" y="1319"/>
              <a:ext cx="143" cy="9"/>
            </a:xfrm>
            <a:custGeom>
              <a:avLst/>
              <a:gdLst>
                <a:gd name="T0" fmla="*/ 0 w 625"/>
                <a:gd name="T1" fmla="*/ 0 h 42"/>
                <a:gd name="T2" fmla="*/ 0 w 625"/>
                <a:gd name="T3" fmla="*/ 0 h 42"/>
                <a:gd name="T4" fmla="*/ 0 w 625"/>
                <a:gd name="T5" fmla="*/ 0 h 42"/>
                <a:gd name="T6" fmla="*/ 0 w 625"/>
                <a:gd name="T7" fmla="*/ 0 h 42"/>
                <a:gd name="T8" fmla="*/ 0 w 625"/>
                <a:gd name="T9" fmla="*/ 0 h 42"/>
                <a:gd name="T10" fmla="*/ 0 w 625"/>
                <a:gd name="T11" fmla="*/ 0 h 42"/>
                <a:gd name="T12" fmla="*/ 0 w 625"/>
                <a:gd name="T13" fmla="*/ 0 h 42"/>
                <a:gd name="T14" fmla="*/ 0 w 625"/>
                <a:gd name="T15" fmla="*/ 0 h 42"/>
                <a:gd name="T16" fmla="*/ 0 w 625"/>
                <a:gd name="T17" fmla="*/ 0 h 42"/>
                <a:gd name="T18" fmla="*/ 0 w 625"/>
                <a:gd name="T19" fmla="*/ 0 h 42"/>
                <a:gd name="T20" fmla="*/ 0 w 625"/>
                <a:gd name="T21" fmla="*/ 0 h 42"/>
                <a:gd name="T22" fmla="*/ 0 w 625"/>
                <a:gd name="T23" fmla="*/ 0 h 42"/>
                <a:gd name="T24" fmla="*/ 0 w 625"/>
                <a:gd name="T25" fmla="*/ 0 h 42"/>
                <a:gd name="T26" fmla="*/ 0 w 625"/>
                <a:gd name="T27" fmla="*/ 0 h 42"/>
                <a:gd name="T28" fmla="*/ 0 w 625"/>
                <a:gd name="T29" fmla="*/ 0 h 42"/>
                <a:gd name="T30" fmla="*/ 0 w 625"/>
                <a:gd name="T31" fmla="*/ 0 h 42"/>
                <a:gd name="T32" fmla="*/ 0 w 625"/>
                <a:gd name="T33" fmla="*/ 0 h 42"/>
                <a:gd name="T34" fmla="*/ 0 w 625"/>
                <a:gd name="T35" fmla="*/ 0 h 42"/>
                <a:gd name="T36" fmla="*/ 0 w 625"/>
                <a:gd name="T37" fmla="*/ 0 h 42"/>
                <a:gd name="T38" fmla="*/ 0 w 625"/>
                <a:gd name="T39" fmla="*/ 0 h 42"/>
                <a:gd name="T40" fmla="*/ 0 w 625"/>
                <a:gd name="T41" fmla="*/ 0 h 42"/>
                <a:gd name="T42" fmla="*/ 0 w 625"/>
                <a:gd name="T43" fmla="*/ 0 h 42"/>
                <a:gd name="T44" fmla="*/ 0 w 625"/>
                <a:gd name="T45" fmla="*/ 0 h 42"/>
                <a:gd name="T46" fmla="*/ 0 w 625"/>
                <a:gd name="T47" fmla="*/ 0 h 42"/>
                <a:gd name="T48" fmla="*/ 0 w 625"/>
                <a:gd name="T49" fmla="*/ 0 h 42"/>
                <a:gd name="T50" fmla="*/ 0 w 625"/>
                <a:gd name="T51" fmla="*/ 0 h 42"/>
                <a:gd name="T52" fmla="*/ 0 w 625"/>
                <a:gd name="T53" fmla="*/ 0 h 42"/>
                <a:gd name="T54" fmla="*/ 0 w 625"/>
                <a:gd name="T55" fmla="*/ 0 h 42"/>
                <a:gd name="T56" fmla="*/ 0 w 625"/>
                <a:gd name="T57" fmla="*/ 0 h 42"/>
                <a:gd name="T58" fmla="*/ 0 w 625"/>
                <a:gd name="T59" fmla="*/ 0 h 42"/>
                <a:gd name="T60" fmla="*/ 0 w 625"/>
                <a:gd name="T61" fmla="*/ 0 h 42"/>
                <a:gd name="T62" fmla="*/ 0 w 625"/>
                <a:gd name="T63" fmla="*/ 0 h 42"/>
                <a:gd name="T64" fmla="*/ 0 w 625"/>
                <a:gd name="T65" fmla="*/ 0 h 42"/>
                <a:gd name="T66" fmla="*/ 0 w 625"/>
                <a:gd name="T67" fmla="*/ 0 h 42"/>
                <a:gd name="T68" fmla="*/ 0 w 625"/>
                <a:gd name="T69" fmla="*/ 0 h 42"/>
                <a:gd name="T70" fmla="*/ 0 w 625"/>
                <a:gd name="T71" fmla="*/ 0 h 42"/>
                <a:gd name="T72" fmla="*/ 0 w 625"/>
                <a:gd name="T73" fmla="*/ 0 h 42"/>
                <a:gd name="T74" fmla="*/ 0 w 625"/>
                <a:gd name="T75" fmla="*/ 0 h 42"/>
                <a:gd name="T76" fmla="*/ 0 w 625"/>
                <a:gd name="T77" fmla="*/ 0 h 42"/>
                <a:gd name="T78" fmla="*/ 0 w 625"/>
                <a:gd name="T79" fmla="*/ 0 h 42"/>
                <a:gd name="T80" fmla="*/ 0 w 625"/>
                <a:gd name="T81" fmla="*/ 0 h 42"/>
                <a:gd name="T82" fmla="*/ 0 w 625"/>
                <a:gd name="T83" fmla="*/ 0 h 42"/>
                <a:gd name="T84" fmla="*/ 0 w 625"/>
                <a:gd name="T85" fmla="*/ 0 h 42"/>
                <a:gd name="T86" fmla="*/ 0 w 625"/>
                <a:gd name="T87" fmla="*/ 0 h 42"/>
                <a:gd name="T88" fmla="*/ 0 w 625"/>
                <a:gd name="T89" fmla="*/ 0 h 42"/>
                <a:gd name="T90" fmla="*/ 0 w 625"/>
                <a:gd name="T91" fmla="*/ 0 h 42"/>
                <a:gd name="T92" fmla="*/ 0 w 625"/>
                <a:gd name="T93" fmla="*/ 0 h 42"/>
                <a:gd name="T94" fmla="*/ 0 w 625"/>
                <a:gd name="T95" fmla="*/ 0 h 42"/>
                <a:gd name="T96" fmla="*/ 0 w 625"/>
                <a:gd name="T97" fmla="*/ 0 h 4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5"/>
                <a:gd name="T148" fmla="*/ 0 h 42"/>
                <a:gd name="T149" fmla="*/ 625 w 625"/>
                <a:gd name="T150" fmla="*/ 42 h 4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5" h="42">
                  <a:moveTo>
                    <a:pt x="623" y="0"/>
                  </a:moveTo>
                  <a:lnTo>
                    <a:pt x="624" y="6"/>
                  </a:lnTo>
                  <a:lnTo>
                    <a:pt x="624" y="11"/>
                  </a:lnTo>
                  <a:lnTo>
                    <a:pt x="625" y="15"/>
                  </a:lnTo>
                  <a:lnTo>
                    <a:pt x="625" y="16"/>
                  </a:lnTo>
                  <a:lnTo>
                    <a:pt x="625" y="22"/>
                  </a:lnTo>
                  <a:lnTo>
                    <a:pt x="624" y="29"/>
                  </a:lnTo>
                  <a:lnTo>
                    <a:pt x="623" y="35"/>
                  </a:lnTo>
                  <a:lnTo>
                    <a:pt x="622" y="42"/>
                  </a:lnTo>
                  <a:lnTo>
                    <a:pt x="610" y="42"/>
                  </a:lnTo>
                  <a:lnTo>
                    <a:pt x="588" y="42"/>
                  </a:lnTo>
                  <a:lnTo>
                    <a:pt x="555" y="42"/>
                  </a:lnTo>
                  <a:lnTo>
                    <a:pt x="516" y="42"/>
                  </a:lnTo>
                  <a:lnTo>
                    <a:pt x="471" y="42"/>
                  </a:lnTo>
                  <a:lnTo>
                    <a:pt x="421" y="42"/>
                  </a:lnTo>
                  <a:lnTo>
                    <a:pt x="368" y="42"/>
                  </a:lnTo>
                  <a:lnTo>
                    <a:pt x="313" y="42"/>
                  </a:lnTo>
                  <a:lnTo>
                    <a:pt x="258" y="42"/>
                  </a:lnTo>
                  <a:lnTo>
                    <a:pt x="205" y="42"/>
                  </a:lnTo>
                  <a:lnTo>
                    <a:pt x="154" y="42"/>
                  </a:lnTo>
                  <a:lnTo>
                    <a:pt x="109" y="42"/>
                  </a:lnTo>
                  <a:lnTo>
                    <a:pt x="70" y="42"/>
                  </a:lnTo>
                  <a:lnTo>
                    <a:pt x="39" y="42"/>
                  </a:lnTo>
                  <a:lnTo>
                    <a:pt x="15" y="42"/>
                  </a:lnTo>
                  <a:lnTo>
                    <a:pt x="3" y="42"/>
                  </a:lnTo>
                  <a:lnTo>
                    <a:pt x="2" y="35"/>
                  </a:lnTo>
                  <a:lnTo>
                    <a:pt x="1" y="29"/>
                  </a:lnTo>
                  <a:lnTo>
                    <a:pt x="0" y="22"/>
                  </a:lnTo>
                  <a:lnTo>
                    <a:pt x="0" y="16"/>
                  </a:lnTo>
                  <a:lnTo>
                    <a:pt x="0" y="15"/>
                  </a:lnTo>
                  <a:lnTo>
                    <a:pt x="1" y="11"/>
                  </a:lnTo>
                  <a:lnTo>
                    <a:pt x="1" y="6"/>
                  </a:lnTo>
                  <a:lnTo>
                    <a:pt x="2" y="0"/>
                  </a:lnTo>
                  <a:lnTo>
                    <a:pt x="14" y="0"/>
                  </a:lnTo>
                  <a:lnTo>
                    <a:pt x="37" y="0"/>
                  </a:lnTo>
                  <a:lnTo>
                    <a:pt x="68" y="0"/>
                  </a:lnTo>
                  <a:lnTo>
                    <a:pt x="109" y="0"/>
                  </a:lnTo>
                  <a:lnTo>
                    <a:pt x="154" y="0"/>
                  </a:lnTo>
                  <a:lnTo>
                    <a:pt x="204" y="0"/>
                  </a:lnTo>
                  <a:lnTo>
                    <a:pt x="257" y="0"/>
                  </a:lnTo>
                  <a:lnTo>
                    <a:pt x="313" y="0"/>
                  </a:lnTo>
                  <a:lnTo>
                    <a:pt x="368" y="0"/>
                  </a:lnTo>
                  <a:lnTo>
                    <a:pt x="421" y="0"/>
                  </a:lnTo>
                  <a:lnTo>
                    <a:pt x="471" y="0"/>
                  </a:lnTo>
                  <a:lnTo>
                    <a:pt x="516" y="0"/>
                  </a:lnTo>
                  <a:lnTo>
                    <a:pt x="557" y="0"/>
                  </a:lnTo>
                  <a:lnTo>
                    <a:pt x="588" y="0"/>
                  </a:lnTo>
                  <a:lnTo>
                    <a:pt x="611" y="0"/>
                  </a:lnTo>
                  <a:lnTo>
                    <a:pt x="623" y="0"/>
                  </a:lnTo>
                  <a:close/>
                </a:path>
              </a:pathLst>
            </a:custGeom>
            <a:solidFill>
              <a:srgbClr val="FCBC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14" name="Freeform 1251">
              <a:extLst>
                <a:ext uri="{FF2B5EF4-FFF2-40B4-BE49-F238E27FC236}">
                  <a16:creationId xmlns:a16="http://schemas.microsoft.com/office/drawing/2014/main" id="{F02EF8D0-F02A-45A7-B2CD-B9CAEA53C2DE}"/>
                </a:ext>
              </a:extLst>
            </p:cNvPr>
            <p:cNvSpPr>
              <a:spLocks/>
            </p:cNvSpPr>
            <p:nvPr/>
          </p:nvSpPr>
          <p:spPr bwMode="auto">
            <a:xfrm>
              <a:off x="-532" y="1108"/>
              <a:ext cx="212" cy="223"/>
            </a:xfrm>
            <a:custGeom>
              <a:avLst/>
              <a:gdLst>
                <a:gd name="T0" fmla="*/ 0 w 927"/>
                <a:gd name="T1" fmla="*/ 0 h 975"/>
                <a:gd name="T2" fmla="*/ 0 w 927"/>
                <a:gd name="T3" fmla="*/ 0 h 975"/>
                <a:gd name="T4" fmla="*/ 0 w 927"/>
                <a:gd name="T5" fmla="*/ 0 h 975"/>
                <a:gd name="T6" fmla="*/ 0 w 927"/>
                <a:gd name="T7" fmla="*/ 0 h 975"/>
                <a:gd name="T8" fmla="*/ 0 w 927"/>
                <a:gd name="T9" fmla="*/ 0 h 975"/>
                <a:gd name="T10" fmla="*/ 0 w 927"/>
                <a:gd name="T11" fmla="*/ 0 h 975"/>
                <a:gd name="T12" fmla="*/ 0 w 927"/>
                <a:gd name="T13" fmla="*/ 0 h 975"/>
                <a:gd name="T14" fmla="*/ 0 w 927"/>
                <a:gd name="T15" fmla="*/ 0 h 975"/>
                <a:gd name="T16" fmla="*/ 0 w 927"/>
                <a:gd name="T17" fmla="*/ 0 h 975"/>
                <a:gd name="T18" fmla="*/ 0 w 927"/>
                <a:gd name="T19" fmla="*/ 0 h 975"/>
                <a:gd name="T20" fmla="*/ 0 w 927"/>
                <a:gd name="T21" fmla="*/ 0 h 975"/>
                <a:gd name="T22" fmla="*/ 0 w 927"/>
                <a:gd name="T23" fmla="*/ 0 h 975"/>
                <a:gd name="T24" fmla="*/ 0 w 927"/>
                <a:gd name="T25" fmla="*/ 0 h 975"/>
                <a:gd name="T26" fmla="*/ 0 w 927"/>
                <a:gd name="T27" fmla="*/ 0 h 975"/>
                <a:gd name="T28" fmla="*/ 0 w 927"/>
                <a:gd name="T29" fmla="*/ 0 h 975"/>
                <a:gd name="T30" fmla="*/ 0 w 927"/>
                <a:gd name="T31" fmla="*/ 0 h 975"/>
                <a:gd name="T32" fmla="*/ 0 w 927"/>
                <a:gd name="T33" fmla="*/ 0 h 975"/>
                <a:gd name="T34" fmla="*/ 0 w 927"/>
                <a:gd name="T35" fmla="*/ 0 h 975"/>
                <a:gd name="T36" fmla="*/ 0 w 927"/>
                <a:gd name="T37" fmla="*/ 0 h 975"/>
                <a:gd name="T38" fmla="*/ 0 w 927"/>
                <a:gd name="T39" fmla="*/ 0 h 975"/>
                <a:gd name="T40" fmla="*/ 0 w 927"/>
                <a:gd name="T41" fmla="*/ 0 h 975"/>
                <a:gd name="T42" fmla="*/ 0 w 927"/>
                <a:gd name="T43" fmla="*/ 0 h 975"/>
                <a:gd name="T44" fmla="*/ 0 w 927"/>
                <a:gd name="T45" fmla="*/ 0 h 975"/>
                <a:gd name="T46" fmla="*/ 0 w 927"/>
                <a:gd name="T47" fmla="*/ 0 h 975"/>
                <a:gd name="T48" fmla="*/ 0 w 927"/>
                <a:gd name="T49" fmla="*/ 0 h 975"/>
                <a:gd name="T50" fmla="*/ 0 w 927"/>
                <a:gd name="T51" fmla="*/ 0 h 975"/>
                <a:gd name="T52" fmla="*/ 0 w 927"/>
                <a:gd name="T53" fmla="*/ 0 h 975"/>
                <a:gd name="T54" fmla="*/ 0 w 927"/>
                <a:gd name="T55" fmla="*/ 0 h 975"/>
                <a:gd name="T56" fmla="*/ 0 w 927"/>
                <a:gd name="T57" fmla="*/ 0 h 975"/>
                <a:gd name="T58" fmla="*/ 0 w 927"/>
                <a:gd name="T59" fmla="*/ 0 h 975"/>
                <a:gd name="T60" fmla="*/ 0 w 927"/>
                <a:gd name="T61" fmla="*/ 0 h 975"/>
                <a:gd name="T62" fmla="*/ 0 w 927"/>
                <a:gd name="T63" fmla="*/ 0 h 975"/>
                <a:gd name="T64" fmla="*/ 0 w 927"/>
                <a:gd name="T65" fmla="*/ 0 h 975"/>
                <a:gd name="T66" fmla="*/ 0 w 927"/>
                <a:gd name="T67" fmla="*/ 0 h 975"/>
                <a:gd name="T68" fmla="*/ 0 w 927"/>
                <a:gd name="T69" fmla="*/ 0 h 975"/>
                <a:gd name="T70" fmla="*/ 0 w 927"/>
                <a:gd name="T71" fmla="*/ 0 h 975"/>
                <a:gd name="T72" fmla="*/ 0 w 927"/>
                <a:gd name="T73" fmla="*/ 0 h 975"/>
                <a:gd name="T74" fmla="*/ 0 w 927"/>
                <a:gd name="T75" fmla="*/ 0 h 975"/>
                <a:gd name="T76" fmla="*/ 0 w 927"/>
                <a:gd name="T77" fmla="*/ 0 h 975"/>
                <a:gd name="T78" fmla="*/ 0 w 927"/>
                <a:gd name="T79" fmla="*/ 0 h 975"/>
                <a:gd name="T80" fmla="*/ 0 w 927"/>
                <a:gd name="T81" fmla="*/ 0 h 975"/>
                <a:gd name="T82" fmla="*/ 0 w 927"/>
                <a:gd name="T83" fmla="*/ 0 h 975"/>
                <a:gd name="T84" fmla="*/ 0 w 927"/>
                <a:gd name="T85" fmla="*/ 0 h 975"/>
                <a:gd name="T86" fmla="*/ 0 w 927"/>
                <a:gd name="T87" fmla="*/ 0 h 975"/>
                <a:gd name="T88" fmla="*/ 0 w 927"/>
                <a:gd name="T89" fmla="*/ 0 h 975"/>
                <a:gd name="T90" fmla="*/ 0 w 927"/>
                <a:gd name="T91" fmla="*/ 0 h 975"/>
                <a:gd name="T92" fmla="*/ 0 w 927"/>
                <a:gd name="T93" fmla="*/ 0 h 975"/>
                <a:gd name="T94" fmla="*/ 0 w 927"/>
                <a:gd name="T95" fmla="*/ 0 h 97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27"/>
                <a:gd name="T145" fmla="*/ 0 h 975"/>
                <a:gd name="T146" fmla="*/ 927 w 927"/>
                <a:gd name="T147" fmla="*/ 975 h 97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27" h="975">
                  <a:moveTo>
                    <a:pt x="245" y="0"/>
                  </a:moveTo>
                  <a:lnTo>
                    <a:pt x="7" y="7"/>
                  </a:lnTo>
                  <a:lnTo>
                    <a:pt x="4" y="24"/>
                  </a:lnTo>
                  <a:lnTo>
                    <a:pt x="4" y="29"/>
                  </a:lnTo>
                  <a:lnTo>
                    <a:pt x="3" y="42"/>
                  </a:lnTo>
                  <a:lnTo>
                    <a:pt x="0" y="59"/>
                  </a:lnTo>
                  <a:lnTo>
                    <a:pt x="0" y="81"/>
                  </a:lnTo>
                  <a:lnTo>
                    <a:pt x="2" y="105"/>
                  </a:lnTo>
                  <a:lnTo>
                    <a:pt x="3" y="129"/>
                  </a:lnTo>
                  <a:lnTo>
                    <a:pt x="8" y="155"/>
                  </a:lnTo>
                  <a:lnTo>
                    <a:pt x="16" y="181"/>
                  </a:lnTo>
                  <a:lnTo>
                    <a:pt x="26" y="205"/>
                  </a:lnTo>
                  <a:lnTo>
                    <a:pt x="41" y="227"/>
                  </a:lnTo>
                  <a:lnTo>
                    <a:pt x="59" y="244"/>
                  </a:lnTo>
                  <a:lnTo>
                    <a:pt x="82" y="258"/>
                  </a:lnTo>
                  <a:lnTo>
                    <a:pt x="101" y="265"/>
                  </a:lnTo>
                  <a:lnTo>
                    <a:pt x="124" y="271"/>
                  </a:lnTo>
                  <a:lnTo>
                    <a:pt x="153" y="276"/>
                  </a:lnTo>
                  <a:lnTo>
                    <a:pt x="184" y="283"/>
                  </a:lnTo>
                  <a:lnTo>
                    <a:pt x="219" y="288"/>
                  </a:lnTo>
                  <a:lnTo>
                    <a:pt x="257" y="293"/>
                  </a:lnTo>
                  <a:lnTo>
                    <a:pt x="294" y="297"/>
                  </a:lnTo>
                  <a:lnTo>
                    <a:pt x="335" y="302"/>
                  </a:lnTo>
                  <a:lnTo>
                    <a:pt x="375" y="306"/>
                  </a:lnTo>
                  <a:lnTo>
                    <a:pt x="414" y="310"/>
                  </a:lnTo>
                  <a:lnTo>
                    <a:pt x="453" y="314"/>
                  </a:lnTo>
                  <a:lnTo>
                    <a:pt x="490" y="317"/>
                  </a:lnTo>
                  <a:lnTo>
                    <a:pt x="522" y="319"/>
                  </a:lnTo>
                  <a:lnTo>
                    <a:pt x="553" y="322"/>
                  </a:lnTo>
                  <a:lnTo>
                    <a:pt x="579" y="324"/>
                  </a:lnTo>
                  <a:lnTo>
                    <a:pt x="600" y="326"/>
                  </a:lnTo>
                  <a:lnTo>
                    <a:pt x="582" y="370"/>
                  </a:lnTo>
                  <a:lnTo>
                    <a:pt x="556" y="430"/>
                  </a:lnTo>
                  <a:lnTo>
                    <a:pt x="527" y="503"/>
                  </a:lnTo>
                  <a:lnTo>
                    <a:pt x="496" y="584"/>
                  </a:lnTo>
                  <a:lnTo>
                    <a:pt x="465" y="673"/>
                  </a:lnTo>
                  <a:lnTo>
                    <a:pt x="436" y="763"/>
                  </a:lnTo>
                  <a:lnTo>
                    <a:pt x="413" y="850"/>
                  </a:lnTo>
                  <a:lnTo>
                    <a:pt x="396" y="930"/>
                  </a:lnTo>
                  <a:lnTo>
                    <a:pt x="388" y="975"/>
                  </a:lnTo>
                  <a:lnTo>
                    <a:pt x="427" y="950"/>
                  </a:lnTo>
                  <a:lnTo>
                    <a:pt x="448" y="937"/>
                  </a:lnTo>
                  <a:lnTo>
                    <a:pt x="473" y="920"/>
                  </a:lnTo>
                  <a:lnTo>
                    <a:pt x="500" y="903"/>
                  </a:lnTo>
                  <a:lnTo>
                    <a:pt x="531" y="885"/>
                  </a:lnTo>
                  <a:lnTo>
                    <a:pt x="564" y="865"/>
                  </a:lnTo>
                  <a:lnTo>
                    <a:pt x="598" y="846"/>
                  </a:lnTo>
                  <a:lnTo>
                    <a:pt x="633" y="825"/>
                  </a:lnTo>
                  <a:lnTo>
                    <a:pt x="668" y="806"/>
                  </a:lnTo>
                  <a:lnTo>
                    <a:pt x="704" y="787"/>
                  </a:lnTo>
                  <a:lnTo>
                    <a:pt x="738" y="769"/>
                  </a:lnTo>
                  <a:lnTo>
                    <a:pt x="772" y="754"/>
                  </a:lnTo>
                  <a:lnTo>
                    <a:pt x="805" y="739"/>
                  </a:lnTo>
                  <a:lnTo>
                    <a:pt x="833" y="729"/>
                  </a:lnTo>
                  <a:lnTo>
                    <a:pt x="861" y="720"/>
                  </a:lnTo>
                  <a:lnTo>
                    <a:pt x="884" y="713"/>
                  </a:lnTo>
                  <a:lnTo>
                    <a:pt x="903" y="712"/>
                  </a:lnTo>
                  <a:lnTo>
                    <a:pt x="927" y="712"/>
                  </a:lnTo>
                  <a:lnTo>
                    <a:pt x="923" y="689"/>
                  </a:lnTo>
                  <a:lnTo>
                    <a:pt x="911" y="618"/>
                  </a:lnTo>
                  <a:lnTo>
                    <a:pt x="900" y="544"/>
                  </a:lnTo>
                  <a:lnTo>
                    <a:pt x="888" y="469"/>
                  </a:lnTo>
                  <a:lnTo>
                    <a:pt x="876" y="396"/>
                  </a:lnTo>
                  <a:lnTo>
                    <a:pt x="867" y="330"/>
                  </a:lnTo>
                  <a:lnTo>
                    <a:pt x="859" y="275"/>
                  </a:lnTo>
                  <a:lnTo>
                    <a:pt x="853" y="235"/>
                  </a:lnTo>
                  <a:lnTo>
                    <a:pt x="851" y="214"/>
                  </a:lnTo>
                  <a:lnTo>
                    <a:pt x="850" y="196"/>
                  </a:lnTo>
                  <a:lnTo>
                    <a:pt x="845" y="177"/>
                  </a:lnTo>
                  <a:lnTo>
                    <a:pt x="837" y="160"/>
                  </a:lnTo>
                  <a:lnTo>
                    <a:pt x="827" y="145"/>
                  </a:lnTo>
                  <a:lnTo>
                    <a:pt x="812" y="132"/>
                  </a:lnTo>
                  <a:lnTo>
                    <a:pt x="795" y="123"/>
                  </a:lnTo>
                  <a:lnTo>
                    <a:pt x="775" y="116"/>
                  </a:lnTo>
                  <a:lnTo>
                    <a:pt x="751" y="114"/>
                  </a:lnTo>
                  <a:lnTo>
                    <a:pt x="740" y="114"/>
                  </a:lnTo>
                  <a:lnTo>
                    <a:pt x="721" y="112"/>
                  </a:lnTo>
                  <a:lnTo>
                    <a:pt x="697" y="110"/>
                  </a:lnTo>
                  <a:lnTo>
                    <a:pt x="668" y="107"/>
                  </a:lnTo>
                  <a:lnTo>
                    <a:pt x="635" y="105"/>
                  </a:lnTo>
                  <a:lnTo>
                    <a:pt x="600" y="102"/>
                  </a:lnTo>
                  <a:lnTo>
                    <a:pt x="563" y="98"/>
                  </a:lnTo>
                  <a:lnTo>
                    <a:pt x="523" y="94"/>
                  </a:lnTo>
                  <a:lnTo>
                    <a:pt x="483" y="90"/>
                  </a:lnTo>
                  <a:lnTo>
                    <a:pt x="444" y="86"/>
                  </a:lnTo>
                  <a:lnTo>
                    <a:pt x="406" y="82"/>
                  </a:lnTo>
                  <a:lnTo>
                    <a:pt x="371" y="79"/>
                  </a:lnTo>
                  <a:lnTo>
                    <a:pt x="337" y="75"/>
                  </a:lnTo>
                  <a:lnTo>
                    <a:pt x="309" y="72"/>
                  </a:lnTo>
                  <a:lnTo>
                    <a:pt x="284" y="69"/>
                  </a:lnTo>
                  <a:lnTo>
                    <a:pt x="266" y="68"/>
                  </a:lnTo>
                  <a:lnTo>
                    <a:pt x="266" y="50"/>
                  </a:lnTo>
                  <a:lnTo>
                    <a:pt x="266" y="27"/>
                  </a:lnTo>
                  <a:lnTo>
                    <a:pt x="266" y="8"/>
                  </a:lnTo>
                  <a:lnTo>
                    <a:pt x="266" y="0"/>
                  </a:lnTo>
                  <a:lnTo>
                    <a:pt x="2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15" name="Freeform 1252">
              <a:extLst>
                <a:ext uri="{FF2B5EF4-FFF2-40B4-BE49-F238E27FC236}">
                  <a16:creationId xmlns:a16="http://schemas.microsoft.com/office/drawing/2014/main" id="{67589536-FC1F-43A8-96C8-076F0A611C54}"/>
                </a:ext>
              </a:extLst>
            </p:cNvPr>
            <p:cNvSpPr>
              <a:spLocks/>
            </p:cNvSpPr>
            <p:nvPr/>
          </p:nvSpPr>
          <p:spPr bwMode="auto">
            <a:xfrm>
              <a:off x="-523" y="1117"/>
              <a:ext cx="193" cy="195"/>
            </a:xfrm>
            <a:custGeom>
              <a:avLst/>
              <a:gdLst>
                <a:gd name="T0" fmla="*/ 0 w 842"/>
                <a:gd name="T1" fmla="*/ 0 h 852"/>
                <a:gd name="T2" fmla="*/ 0 w 842"/>
                <a:gd name="T3" fmla="*/ 0 h 852"/>
                <a:gd name="T4" fmla="*/ 0 w 842"/>
                <a:gd name="T5" fmla="*/ 0 h 852"/>
                <a:gd name="T6" fmla="*/ 0 w 842"/>
                <a:gd name="T7" fmla="*/ 0 h 852"/>
                <a:gd name="T8" fmla="*/ 0 w 842"/>
                <a:gd name="T9" fmla="*/ 0 h 852"/>
                <a:gd name="T10" fmla="*/ 0 w 842"/>
                <a:gd name="T11" fmla="*/ 0 h 852"/>
                <a:gd name="T12" fmla="*/ 0 w 842"/>
                <a:gd name="T13" fmla="*/ 0 h 852"/>
                <a:gd name="T14" fmla="*/ 0 w 842"/>
                <a:gd name="T15" fmla="*/ 0 h 852"/>
                <a:gd name="T16" fmla="*/ 0 w 842"/>
                <a:gd name="T17" fmla="*/ 0 h 852"/>
                <a:gd name="T18" fmla="*/ 0 w 842"/>
                <a:gd name="T19" fmla="*/ 0 h 852"/>
                <a:gd name="T20" fmla="*/ 0 w 842"/>
                <a:gd name="T21" fmla="*/ 0 h 852"/>
                <a:gd name="T22" fmla="*/ 0 w 842"/>
                <a:gd name="T23" fmla="*/ 0 h 852"/>
                <a:gd name="T24" fmla="*/ 0 w 842"/>
                <a:gd name="T25" fmla="*/ 0 h 852"/>
                <a:gd name="T26" fmla="*/ 0 w 842"/>
                <a:gd name="T27" fmla="*/ 0 h 852"/>
                <a:gd name="T28" fmla="*/ 0 w 842"/>
                <a:gd name="T29" fmla="*/ 0 h 852"/>
                <a:gd name="T30" fmla="*/ 0 w 842"/>
                <a:gd name="T31" fmla="*/ 0 h 852"/>
                <a:gd name="T32" fmla="*/ 0 w 842"/>
                <a:gd name="T33" fmla="*/ 0 h 852"/>
                <a:gd name="T34" fmla="*/ 0 w 842"/>
                <a:gd name="T35" fmla="*/ 0 h 852"/>
                <a:gd name="T36" fmla="*/ 0 w 842"/>
                <a:gd name="T37" fmla="*/ 0 h 852"/>
                <a:gd name="T38" fmla="*/ 0 w 842"/>
                <a:gd name="T39" fmla="*/ 0 h 852"/>
                <a:gd name="T40" fmla="*/ 0 w 842"/>
                <a:gd name="T41" fmla="*/ 0 h 852"/>
                <a:gd name="T42" fmla="*/ 0 w 842"/>
                <a:gd name="T43" fmla="*/ 0 h 852"/>
                <a:gd name="T44" fmla="*/ 0 w 842"/>
                <a:gd name="T45" fmla="*/ 0 h 852"/>
                <a:gd name="T46" fmla="*/ 0 w 842"/>
                <a:gd name="T47" fmla="*/ 0 h 852"/>
                <a:gd name="T48" fmla="*/ 0 w 842"/>
                <a:gd name="T49" fmla="*/ 0 h 852"/>
                <a:gd name="T50" fmla="*/ 0 w 842"/>
                <a:gd name="T51" fmla="*/ 0 h 852"/>
                <a:gd name="T52" fmla="*/ 0 w 842"/>
                <a:gd name="T53" fmla="*/ 0 h 852"/>
                <a:gd name="T54" fmla="*/ 0 w 842"/>
                <a:gd name="T55" fmla="*/ 0 h 852"/>
                <a:gd name="T56" fmla="*/ 0 w 842"/>
                <a:gd name="T57" fmla="*/ 0 h 852"/>
                <a:gd name="T58" fmla="*/ 0 w 842"/>
                <a:gd name="T59" fmla="*/ 0 h 852"/>
                <a:gd name="T60" fmla="*/ 0 w 842"/>
                <a:gd name="T61" fmla="*/ 0 h 852"/>
                <a:gd name="T62" fmla="*/ 0 w 842"/>
                <a:gd name="T63" fmla="*/ 0 h 852"/>
                <a:gd name="T64" fmla="*/ 0 w 842"/>
                <a:gd name="T65" fmla="*/ 0 h 852"/>
                <a:gd name="T66" fmla="*/ 0 w 842"/>
                <a:gd name="T67" fmla="*/ 0 h 852"/>
                <a:gd name="T68" fmla="*/ 0 w 842"/>
                <a:gd name="T69" fmla="*/ 0 h 852"/>
                <a:gd name="T70" fmla="*/ 0 w 842"/>
                <a:gd name="T71" fmla="*/ 0 h 852"/>
                <a:gd name="T72" fmla="*/ 0 w 842"/>
                <a:gd name="T73" fmla="*/ 0 h 852"/>
                <a:gd name="T74" fmla="*/ 0 w 842"/>
                <a:gd name="T75" fmla="*/ 0 h 852"/>
                <a:gd name="T76" fmla="*/ 0 w 842"/>
                <a:gd name="T77" fmla="*/ 0 h 852"/>
                <a:gd name="T78" fmla="*/ 0 w 842"/>
                <a:gd name="T79" fmla="*/ 0 h 852"/>
                <a:gd name="T80" fmla="*/ 0 w 842"/>
                <a:gd name="T81" fmla="*/ 0 h 852"/>
                <a:gd name="T82" fmla="*/ 0 w 842"/>
                <a:gd name="T83" fmla="*/ 0 h 852"/>
                <a:gd name="T84" fmla="*/ 0 w 842"/>
                <a:gd name="T85" fmla="*/ 0 h 852"/>
                <a:gd name="T86" fmla="*/ 0 w 842"/>
                <a:gd name="T87" fmla="*/ 0 h 852"/>
                <a:gd name="T88" fmla="*/ 0 w 842"/>
                <a:gd name="T89" fmla="*/ 0 h 852"/>
                <a:gd name="T90" fmla="*/ 0 w 842"/>
                <a:gd name="T91" fmla="*/ 0 h 852"/>
                <a:gd name="T92" fmla="*/ 0 w 842"/>
                <a:gd name="T93" fmla="*/ 0 h 852"/>
                <a:gd name="T94" fmla="*/ 0 w 842"/>
                <a:gd name="T95" fmla="*/ 0 h 852"/>
                <a:gd name="T96" fmla="*/ 0 w 842"/>
                <a:gd name="T97" fmla="*/ 0 h 852"/>
                <a:gd name="T98" fmla="*/ 0 w 842"/>
                <a:gd name="T99" fmla="*/ 0 h 85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2"/>
                <a:gd name="T151" fmla="*/ 0 h 852"/>
                <a:gd name="T152" fmla="*/ 842 w 842"/>
                <a:gd name="T153" fmla="*/ 852 h 85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2" h="852">
                  <a:moveTo>
                    <a:pt x="188" y="0"/>
                  </a:moveTo>
                  <a:lnTo>
                    <a:pt x="188" y="18"/>
                  </a:lnTo>
                  <a:lnTo>
                    <a:pt x="188" y="39"/>
                  </a:lnTo>
                  <a:lnTo>
                    <a:pt x="188" y="56"/>
                  </a:lnTo>
                  <a:lnTo>
                    <a:pt x="188" y="62"/>
                  </a:lnTo>
                  <a:lnTo>
                    <a:pt x="205" y="64"/>
                  </a:lnTo>
                  <a:lnTo>
                    <a:pt x="213" y="65"/>
                  </a:lnTo>
                  <a:lnTo>
                    <a:pt x="229" y="66"/>
                  </a:lnTo>
                  <a:lnTo>
                    <a:pt x="254" y="69"/>
                  </a:lnTo>
                  <a:lnTo>
                    <a:pt x="284" y="73"/>
                  </a:lnTo>
                  <a:lnTo>
                    <a:pt x="321" y="77"/>
                  </a:lnTo>
                  <a:lnTo>
                    <a:pt x="360" y="80"/>
                  </a:lnTo>
                  <a:lnTo>
                    <a:pt x="403" y="84"/>
                  </a:lnTo>
                  <a:lnTo>
                    <a:pt x="445" y="90"/>
                  </a:lnTo>
                  <a:lnTo>
                    <a:pt x="490" y="93"/>
                  </a:lnTo>
                  <a:lnTo>
                    <a:pt x="534" y="99"/>
                  </a:lnTo>
                  <a:lnTo>
                    <a:pt x="576" y="103"/>
                  </a:lnTo>
                  <a:lnTo>
                    <a:pt x="613" y="105"/>
                  </a:lnTo>
                  <a:lnTo>
                    <a:pt x="647" y="109"/>
                  </a:lnTo>
                  <a:lnTo>
                    <a:pt x="676" y="110"/>
                  </a:lnTo>
                  <a:lnTo>
                    <a:pt x="698" y="113"/>
                  </a:lnTo>
                  <a:lnTo>
                    <a:pt x="712" y="113"/>
                  </a:lnTo>
                  <a:lnTo>
                    <a:pt x="727" y="114"/>
                  </a:lnTo>
                  <a:lnTo>
                    <a:pt x="740" y="118"/>
                  </a:lnTo>
                  <a:lnTo>
                    <a:pt x="750" y="123"/>
                  </a:lnTo>
                  <a:lnTo>
                    <a:pt x="759" y="131"/>
                  </a:lnTo>
                  <a:lnTo>
                    <a:pt x="766" y="140"/>
                  </a:lnTo>
                  <a:lnTo>
                    <a:pt x="769" y="151"/>
                  </a:lnTo>
                  <a:lnTo>
                    <a:pt x="772" y="161"/>
                  </a:lnTo>
                  <a:lnTo>
                    <a:pt x="773" y="173"/>
                  </a:lnTo>
                  <a:lnTo>
                    <a:pt x="776" y="199"/>
                  </a:lnTo>
                  <a:lnTo>
                    <a:pt x="783" y="247"/>
                  </a:lnTo>
                  <a:lnTo>
                    <a:pt x="792" y="311"/>
                  </a:lnTo>
                  <a:lnTo>
                    <a:pt x="802" y="382"/>
                  </a:lnTo>
                  <a:lnTo>
                    <a:pt x="814" y="456"/>
                  </a:lnTo>
                  <a:lnTo>
                    <a:pt x="825" y="528"/>
                  </a:lnTo>
                  <a:lnTo>
                    <a:pt x="835" y="589"/>
                  </a:lnTo>
                  <a:lnTo>
                    <a:pt x="842" y="633"/>
                  </a:lnTo>
                  <a:lnTo>
                    <a:pt x="820" y="638"/>
                  </a:lnTo>
                  <a:lnTo>
                    <a:pt x="794" y="646"/>
                  </a:lnTo>
                  <a:lnTo>
                    <a:pt x="768" y="655"/>
                  </a:lnTo>
                  <a:lnTo>
                    <a:pt x="740" y="667"/>
                  </a:lnTo>
                  <a:lnTo>
                    <a:pt x="710" y="681"/>
                  </a:lnTo>
                  <a:lnTo>
                    <a:pt x="678" y="696"/>
                  </a:lnTo>
                  <a:lnTo>
                    <a:pt x="647" y="711"/>
                  </a:lnTo>
                  <a:lnTo>
                    <a:pt x="616" y="728"/>
                  </a:lnTo>
                  <a:lnTo>
                    <a:pt x="585" y="745"/>
                  </a:lnTo>
                  <a:lnTo>
                    <a:pt x="553" y="762"/>
                  </a:lnTo>
                  <a:lnTo>
                    <a:pt x="524" y="779"/>
                  </a:lnTo>
                  <a:lnTo>
                    <a:pt x="496" y="796"/>
                  </a:lnTo>
                  <a:lnTo>
                    <a:pt x="470" y="811"/>
                  </a:lnTo>
                  <a:lnTo>
                    <a:pt x="445" y="826"/>
                  </a:lnTo>
                  <a:lnTo>
                    <a:pt x="423" y="840"/>
                  </a:lnTo>
                  <a:lnTo>
                    <a:pt x="405" y="852"/>
                  </a:lnTo>
                  <a:lnTo>
                    <a:pt x="429" y="759"/>
                  </a:lnTo>
                  <a:lnTo>
                    <a:pt x="458" y="663"/>
                  </a:lnTo>
                  <a:lnTo>
                    <a:pt x="491" y="567"/>
                  </a:lnTo>
                  <a:lnTo>
                    <a:pt x="525" y="476"/>
                  </a:lnTo>
                  <a:lnTo>
                    <a:pt x="557" y="397"/>
                  </a:lnTo>
                  <a:lnTo>
                    <a:pt x="583" y="333"/>
                  </a:lnTo>
                  <a:lnTo>
                    <a:pt x="602" y="291"/>
                  </a:lnTo>
                  <a:lnTo>
                    <a:pt x="609" y="274"/>
                  </a:lnTo>
                  <a:lnTo>
                    <a:pt x="621" y="248"/>
                  </a:lnTo>
                  <a:lnTo>
                    <a:pt x="593" y="247"/>
                  </a:lnTo>
                  <a:lnTo>
                    <a:pt x="563" y="244"/>
                  </a:lnTo>
                  <a:lnTo>
                    <a:pt x="529" y="242"/>
                  </a:lnTo>
                  <a:lnTo>
                    <a:pt x="492" y="239"/>
                  </a:lnTo>
                  <a:lnTo>
                    <a:pt x="455" y="237"/>
                  </a:lnTo>
                  <a:lnTo>
                    <a:pt x="416" y="233"/>
                  </a:lnTo>
                  <a:lnTo>
                    <a:pt x="375" y="229"/>
                  </a:lnTo>
                  <a:lnTo>
                    <a:pt x="335" y="225"/>
                  </a:lnTo>
                  <a:lnTo>
                    <a:pt x="294" y="221"/>
                  </a:lnTo>
                  <a:lnTo>
                    <a:pt x="255" y="217"/>
                  </a:lnTo>
                  <a:lnTo>
                    <a:pt x="219" y="212"/>
                  </a:lnTo>
                  <a:lnTo>
                    <a:pt x="183" y="207"/>
                  </a:lnTo>
                  <a:lnTo>
                    <a:pt x="150" y="203"/>
                  </a:lnTo>
                  <a:lnTo>
                    <a:pt x="121" y="198"/>
                  </a:lnTo>
                  <a:lnTo>
                    <a:pt x="95" y="191"/>
                  </a:lnTo>
                  <a:lnTo>
                    <a:pt x="75" y="186"/>
                  </a:lnTo>
                  <a:lnTo>
                    <a:pt x="59" y="181"/>
                  </a:lnTo>
                  <a:lnTo>
                    <a:pt x="43" y="172"/>
                  </a:lnTo>
                  <a:lnTo>
                    <a:pt x="30" y="157"/>
                  </a:lnTo>
                  <a:lnTo>
                    <a:pt x="20" y="142"/>
                  </a:lnTo>
                  <a:lnTo>
                    <a:pt x="12" y="122"/>
                  </a:lnTo>
                  <a:lnTo>
                    <a:pt x="7" y="103"/>
                  </a:lnTo>
                  <a:lnTo>
                    <a:pt x="3" y="80"/>
                  </a:lnTo>
                  <a:lnTo>
                    <a:pt x="0" y="60"/>
                  </a:lnTo>
                  <a:lnTo>
                    <a:pt x="0" y="39"/>
                  </a:lnTo>
                  <a:lnTo>
                    <a:pt x="0" y="30"/>
                  </a:lnTo>
                  <a:lnTo>
                    <a:pt x="2" y="22"/>
                  </a:lnTo>
                  <a:lnTo>
                    <a:pt x="2" y="13"/>
                  </a:lnTo>
                  <a:lnTo>
                    <a:pt x="3" y="5"/>
                  </a:lnTo>
                  <a:lnTo>
                    <a:pt x="17" y="5"/>
                  </a:lnTo>
                  <a:lnTo>
                    <a:pt x="38" y="4"/>
                  </a:lnTo>
                  <a:lnTo>
                    <a:pt x="64" y="2"/>
                  </a:lnTo>
                  <a:lnTo>
                    <a:pt x="94" y="2"/>
                  </a:lnTo>
                  <a:lnTo>
                    <a:pt x="123" y="1"/>
                  </a:lnTo>
                  <a:lnTo>
                    <a:pt x="150" y="0"/>
                  </a:lnTo>
                  <a:lnTo>
                    <a:pt x="172" y="0"/>
                  </a:lnTo>
                  <a:lnTo>
                    <a:pt x="188" y="0"/>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16" name="Freeform 1253">
              <a:extLst>
                <a:ext uri="{FF2B5EF4-FFF2-40B4-BE49-F238E27FC236}">
                  <a16:creationId xmlns:a16="http://schemas.microsoft.com/office/drawing/2014/main" id="{CCB972B2-D1F5-48CF-ACCF-7AD03EC49CA7}"/>
                </a:ext>
              </a:extLst>
            </p:cNvPr>
            <p:cNvSpPr>
              <a:spLocks/>
            </p:cNvSpPr>
            <p:nvPr/>
          </p:nvSpPr>
          <p:spPr bwMode="auto">
            <a:xfrm>
              <a:off x="-439" y="741"/>
              <a:ext cx="108" cy="109"/>
            </a:xfrm>
            <a:custGeom>
              <a:avLst/>
              <a:gdLst>
                <a:gd name="T0" fmla="*/ 0 w 471"/>
                <a:gd name="T1" fmla="*/ 0 h 475"/>
                <a:gd name="T2" fmla="*/ 0 w 471"/>
                <a:gd name="T3" fmla="*/ 0 h 475"/>
                <a:gd name="T4" fmla="*/ 0 w 471"/>
                <a:gd name="T5" fmla="*/ 0 h 475"/>
                <a:gd name="T6" fmla="*/ 0 w 471"/>
                <a:gd name="T7" fmla="*/ 0 h 475"/>
                <a:gd name="T8" fmla="*/ 0 w 471"/>
                <a:gd name="T9" fmla="*/ 0 h 475"/>
                <a:gd name="T10" fmla="*/ 0 w 471"/>
                <a:gd name="T11" fmla="*/ 0 h 475"/>
                <a:gd name="T12" fmla="*/ 0 w 471"/>
                <a:gd name="T13" fmla="*/ 0 h 475"/>
                <a:gd name="T14" fmla="*/ 0 w 471"/>
                <a:gd name="T15" fmla="*/ 0 h 475"/>
                <a:gd name="T16" fmla="*/ 0 w 471"/>
                <a:gd name="T17" fmla="*/ 0 h 475"/>
                <a:gd name="T18" fmla="*/ 0 w 471"/>
                <a:gd name="T19" fmla="*/ 0 h 475"/>
                <a:gd name="T20" fmla="*/ 0 w 471"/>
                <a:gd name="T21" fmla="*/ 0 h 475"/>
                <a:gd name="T22" fmla="*/ 0 w 471"/>
                <a:gd name="T23" fmla="*/ 0 h 475"/>
                <a:gd name="T24" fmla="*/ 0 w 471"/>
                <a:gd name="T25" fmla="*/ 0 h 475"/>
                <a:gd name="T26" fmla="*/ 0 w 471"/>
                <a:gd name="T27" fmla="*/ 0 h 475"/>
                <a:gd name="T28" fmla="*/ 0 w 471"/>
                <a:gd name="T29" fmla="*/ 0 h 475"/>
                <a:gd name="T30" fmla="*/ 0 w 471"/>
                <a:gd name="T31" fmla="*/ 0 h 475"/>
                <a:gd name="T32" fmla="*/ 0 w 471"/>
                <a:gd name="T33" fmla="*/ 0 h 475"/>
                <a:gd name="T34" fmla="*/ 0 w 471"/>
                <a:gd name="T35" fmla="*/ 0 h 475"/>
                <a:gd name="T36" fmla="*/ 0 w 471"/>
                <a:gd name="T37" fmla="*/ 0 h 475"/>
                <a:gd name="T38" fmla="*/ 0 w 471"/>
                <a:gd name="T39" fmla="*/ 0 h 475"/>
                <a:gd name="T40" fmla="*/ 0 w 471"/>
                <a:gd name="T41" fmla="*/ 0 h 475"/>
                <a:gd name="T42" fmla="*/ 0 w 471"/>
                <a:gd name="T43" fmla="*/ 0 h 475"/>
                <a:gd name="T44" fmla="*/ 0 w 471"/>
                <a:gd name="T45" fmla="*/ 0 h 475"/>
                <a:gd name="T46" fmla="*/ 0 w 471"/>
                <a:gd name="T47" fmla="*/ 0 h 475"/>
                <a:gd name="T48" fmla="*/ 0 w 471"/>
                <a:gd name="T49" fmla="*/ 0 h 475"/>
                <a:gd name="T50" fmla="*/ 0 w 471"/>
                <a:gd name="T51" fmla="*/ 0 h 475"/>
                <a:gd name="T52" fmla="*/ 0 w 471"/>
                <a:gd name="T53" fmla="*/ 0 h 475"/>
                <a:gd name="T54" fmla="*/ 0 w 471"/>
                <a:gd name="T55" fmla="*/ 0 h 475"/>
                <a:gd name="T56" fmla="*/ 0 w 471"/>
                <a:gd name="T57" fmla="*/ 0 h 475"/>
                <a:gd name="T58" fmla="*/ 0 w 471"/>
                <a:gd name="T59" fmla="*/ 0 h 475"/>
                <a:gd name="T60" fmla="*/ 0 w 471"/>
                <a:gd name="T61" fmla="*/ 0 h 475"/>
                <a:gd name="T62" fmla="*/ 0 w 471"/>
                <a:gd name="T63" fmla="*/ 0 h 475"/>
                <a:gd name="T64" fmla="*/ 0 w 471"/>
                <a:gd name="T65" fmla="*/ 0 h 475"/>
                <a:gd name="T66" fmla="*/ 0 w 471"/>
                <a:gd name="T67" fmla="*/ 0 h 475"/>
                <a:gd name="T68" fmla="*/ 0 w 471"/>
                <a:gd name="T69" fmla="*/ 0 h 475"/>
                <a:gd name="T70" fmla="*/ 0 w 471"/>
                <a:gd name="T71" fmla="*/ 0 h 475"/>
                <a:gd name="T72" fmla="*/ 0 w 471"/>
                <a:gd name="T73" fmla="*/ 0 h 475"/>
                <a:gd name="T74" fmla="*/ 0 w 471"/>
                <a:gd name="T75" fmla="*/ 0 h 475"/>
                <a:gd name="T76" fmla="*/ 0 w 471"/>
                <a:gd name="T77" fmla="*/ 0 h 475"/>
                <a:gd name="T78" fmla="*/ 0 w 471"/>
                <a:gd name="T79" fmla="*/ 0 h 475"/>
                <a:gd name="T80" fmla="*/ 0 w 471"/>
                <a:gd name="T81" fmla="*/ 0 h 475"/>
                <a:gd name="T82" fmla="*/ 0 w 471"/>
                <a:gd name="T83" fmla="*/ 0 h 475"/>
                <a:gd name="T84" fmla="*/ 0 w 471"/>
                <a:gd name="T85" fmla="*/ 0 h 475"/>
                <a:gd name="T86" fmla="*/ 0 w 471"/>
                <a:gd name="T87" fmla="*/ 0 h 475"/>
                <a:gd name="T88" fmla="*/ 0 w 471"/>
                <a:gd name="T89" fmla="*/ 0 h 475"/>
                <a:gd name="T90" fmla="*/ 0 w 471"/>
                <a:gd name="T91" fmla="*/ 0 h 475"/>
                <a:gd name="T92" fmla="*/ 0 w 471"/>
                <a:gd name="T93" fmla="*/ 0 h 475"/>
                <a:gd name="T94" fmla="*/ 0 w 471"/>
                <a:gd name="T95" fmla="*/ 0 h 475"/>
                <a:gd name="T96" fmla="*/ 0 w 471"/>
                <a:gd name="T97" fmla="*/ 0 h 475"/>
                <a:gd name="T98" fmla="*/ 0 w 471"/>
                <a:gd name="T99" fmla="*/ 0 h 475"/>
                <a:gd name="T100" fmla="*/ 0 w 471"/>
                <a:gd name="T101" fmla="*/ 0 h 47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71"/>
                <a:gd name="T154" fmla="*/ 0 h 475"/>
                <a:gd name="T155" fmla="*/ 471 w 471"/>
                <a:gd name="T156" fmla="*/ 475 h 47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71" h="475">
                  <a:moveTo>
                    <a:pt x="254" y="0"/>
                  </a:moveTo>
                  <a:lnTo>
                    <a:pt x="230" y="6"/>
                  </a:lnTo>
                  <a:lnTo>
                    <a:pt x="207" y="11"/>
                  </a:lnTo>
                  <a:lnTo>
                    <a:pt x="186" y="17"/>
                  </a:lnTo>
                  <a:lnTo>
                    <a:pt x="165" y="24"/>
                  </a:lnTo>
                  <a:lnTo>
                    <a:pt x="147" y="32"/>
                  </a:lnTo>
                  <a:lnTo>
                    <a:pt x="129" y="39"/>
                  </a:lnTo>
                  <a:lnTo>
                    <a:pt x="112" y="48"/>
                  </a:lnTo>
                  <a:lnTo>
                    <a:pt x="96" y="58"/>
                  </a:lnTo>
                  <a:lnTo>
                    <a:pt x="82" y="68"/>
                  </a:lnTo>
                  <a:lnTo>
                    <a:pt x="69" y="78"/>
                  </a:lnTo>
                  <a:lnTo>
                    <a:pt x="57" y="89"/>
                  </a:lnTo>
                  <a:lnTo>
                    <a:pt x="46" y="100"/>
                  </a:lnTo>
                  <a:lnTo>
                    <a:pt x="36" y="113"/>
                  </a:lnTo>
                  <a:lnTo>
                    <a:pt x="27" y="126"/>
                  </a:lnTo>
                  <a:lnTo>
                    <a:pt x="21" y="139"/>
                  </a:lnTo>
                  <a:lnTo>
                    <a:pt x="14" y="154"/>
                  </a:lnTo>
                  <a:lnTo>
                    <a:pt x="8" y="172"/>
                  </a:lnTo>
                  <a:lnTo>
                    <a:pt x="4" y="190"/>
                  </a:lnTo>
                  <a:lnTo>
                    <a:pt x="1" y="210"/>
                  </a:lnTo>
                  <a:lnTo>
                    <a:pt x="0" y="228"/>
                  </a:lnTo>
                  <a:lnTo>
                    <a:pt x="3" y="262"/>
                  </a:lnTo>
                  <a:lnTo>
                    <a:pt x="9" y="294"/>
                  </a:lnTo>
                  <a:lnTo>
                    <a:pt x="18" y="324"/>
                  </a:lnTo>
                  <a:lnTo>
                    <a:pt x="30" y="351"/>
                  </a:lnTo>
                  <a:lnTo>
                    <a:pt x="40" y="376"/>
                  </a:lnTo>
                  <a:lnTo>
                    <a:pt x="52" y="396"/>
                  </a:lnTo>
                  <a:lnTo>
                    <a:pt x="61" y="409"/>
                  </a:lnTo>
                  <a:lnTo>
                    <a:pt x="66" y="418"/>
                  </a:lnTo>
                  <a:lnTo>
                    <a:pt x="73" y="435"/>
                  </a:lnTo>
                  <a:lnTo>
                    <a:pt x="81" y="449"/>
                  </a:lnTo>
                  <a:lnTo>
                    <a:pt x="90" y="458"/>
                  </a:lnTo>
                  <a:lnTo>
                    <a:pt x="99" y="465"/>
                  </a:lnTo>
                  <a:lnTo>
                    <a:pt x="112" y="470"/>
                  </a:lnTo>
                  <a:lnTo>
                    <a:pt x="125" y="474"/>
                  </a:lnTo>
                  <a:lnTo>
                    <a:pt x="137" y="475"/>
                  </a:lnTo>
                  <a:lnTo>
                    <a:pt x="148" y="474"/>
                  </a:lnTo>
                  <a:lnTo>
                    <a:pt x="160" y="472"/>
                  </a:lnTo>
                  <a:lnTo>
                    <a:pt x="168" y="471"/>
                  </a:lnTo>
                  <a:lnTo>
                    <a:pt x="174" y="469"/>
                  </a:lnTo>
                  <a:lnTo>
                    <a:pt x="178" y="467"/>
                  </a:lnTo>
                  <a:lnTo>
                    <a:pt x="185" y="463"/>
                  </a:lnTo>
                  <a:lnTo>
                    <a:pt x="190" y="457"/>
                  </a:lnTo>
                  <a:lnTo>
                    <a:pt x="194" y="449"/>
                  </a:lnTo>
                  <a:lnTo>
                    <a:pt x="194" y="441"/>
                  </a:lnTo>
                  <a:lnTo>
                    <a:pt x="191" y="420"/>
                  </a:lnTo>
                  <a:lnTo>
                    <a:pt x="191" y="401"/>
                  </a:lnTo>
                  <a:lnTo>
                    <a:pt x="191" y="383"/>
                  </a:lnTo>
                  <a:lnTo>
                    <a:pt x="195" y="366"/>
                  </a:lnTo>
                  <a:lnTo>
                    <a:pt x="199" y="350"/>
                  </a:lnTo>
                  <a:lnTo>
                    <a:pt x="207" y="336"/>
                  </a:lnTo>
                  <a:lnTo>
                    <a:pt x="215" y="322"/>
                  </a:lnTo>
                  <a:lnTo>
                    <a:pt x="225" y="310"/>
                  </a:lnTo>
                  <a:lnTo>
                    <a:pt x="238" y="297"/>
                  </a:lnTo>
                  <a:lnTo>
                    <a:pt x="254" y="286"/>
                  </a:lnTo>
                  <a:lnTo>
                    <a:pt x="271" y="276"/>
                  </a:lnTo>
                  <a:lnTo>
                    <a:pt x="288" y="268"/>
                  </a:lnTo>
                  <a:lnTo>
                    <a:pt x="306" y="263"/>
                  </a:lnTo>
                  <a:lnTo>
                    <a:pt x="324" y="258"/>
                  </a:lnTo>
                  <a:lnTo>
                    <a:pt x="342" y="254"/>
                  </a:lnTo>
                  <a:lnTo>
                    <a:pt x="359" y="251"/>
                  </a:lnTo>
                  <a:lnTo>
                    <a:pt x="376" y="249"/>
                  </a:lnTo>
                  <a:lnTo>
                    <a:pt x="392" y="247"/>
                  </a:lnTo>
                  <a:lnTo>
                    <a:pt x="406" y="247"/>
                  </a:lnTo>
                  <a:lnTo>
                    <a:pt x="419" y="246"/>
                  </a:lnTo>
                  <a:lnTo>
                    <a:pt x="429" y="247"/>
                  </a:lnTo>
                  <a:lnTo>
                    <a:pt x="437" y="247"/>
                  </a:lnTo>
                  <a:lnTo>
                    <a:pt x="442" y="247"/>
                  </a:lnTo>
                  <a:lnTo>
                    <a:pt x="444" y="247"/>
                  </a:lnTo>
                  <a:lnTo>
                    <a:pt x="452" y="247"/>
                  </a:lnTo>
                  <a:lnTo>
                    <a:pt x="458" y="245"/>
                  </a:lnTo>
                  <a:lnTo>
                    <a:pt x="463" y="241"/>
                  </a:lnTo>
                  <a:lnTo>
                    <a:pt x="468" y="234"/>
                  </a:lnTo>
                  <a:lnTo>
                    <a:pt x="471" y="228"/>
                  </a:lnTo>
                  <a:lnTo>
                    <a:pt x="471" y="220"/>
                  </a:lnTo>
                  <a:lnTo>
                    <a:pt x="468" y="214"/>
                  </a:lnTo>
                  <a:lnTo>
                    <a:pt x="465" y="208"/>
                  </a:lnTo>
                  <a:lnTo>
                    <a:pt x="401" y="136"/>
                  </a:lnTo>
                  <a:lnTo>
                    <a:pt x="396" y="132"/>
                  </a:lnTo>
                  <a:lnTo>
                    <a:pt x="389" y="129"/>
                  </a:lnTo>
                  <a:lnTo>
                    <a:pt x="383" y="128"/>
                  </a:lnTo>
                  <a:lnTo>
                    <a:pt x="376" y="129"/>
                  </a:lnTo>
                  <a:lnTo>
                    <a:pt x="375" y="129"/>
                  </a:lnTo>
                  <a:lnTo>
                    <a:pt x="372" y="129"/>
                  </a:lnTo>
                  <a:lnTo>
                    <a:pt x="376" y="126"/>
                  </a:lnTo>
                  <a:lnTo>
                    <a:pt x="379" y="123"/>
                  </a:lnTo>
                  <a:lnTo>
                    <a:pt x="380" y="119"/>
                  </a:lnTo>
                  <a:lnTo>
                    <a:pt x="381" y="113"/>
                  </a:lnTo>
                  <a:lnTo>
                    <a:pt x="381" y="112"/>
                  </a:lnTo>
                  <a:lnTo>
                    <a:pt x="380" y="107"/>
                  </a:lnTo>
                  <a:lnTo>
                    <a:pt x="379" y="102"/>
                  </a:lnTo>
                  <a:lnTo>
                    <a:pt x="376" y="98"/>
                  </a:lnTo>
                  <a:lnTo>
                    <a:pt x="373" y="94"/>
                  </a:lnTo>
                  <a:lnTo>
                    <a:pt x="273" y="6"/>
                  </a:lnTo>
                  <a:lnTo>
                    <a:pt x="269" y="3"/>
                  </a:lnTo>
                  <a:lnTo>
                    <a:pt x="264" y="0"/>
                  </a:lnTo>
                  <a:lnTo>
                    <a:pt x="259" y="0"/>
                  </a:lnTo>
                  <a:lnTo>
                    <a:pt x="25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17" name="Freeform 1254">
              <a:extLst>
                <a:ext uri="{FF2B5EF4-FFF2-40B4-BE49-F238E27FC236}">
                  <a16:creationId xmlns:a16="http://schemas.microsoft.com/office/drawing/2014/main" id="{1C10BE39-3982-4DAA-8049-CB3CA8FA057C}"/>
                </a:ext>
              </a:extLst>
            </p:cNvPr>
            <p:cNvSpPr>
              <a:spLocks/>
            </p:cNvSpPr>
            <p:nvPr/>
          </p:nvSpPr>
          <p:spPr bwMode="auto">
            <a:xfrm>
              <a:off x="-427" y="753"/>
              <a:ext cx="79" cy="86"/>
            </a:xfrm>
            <a:custGeom>
              <a:avLst/>
              <a:gdLst>
                <a:gd name="T0" fmla="*/ 0 w 345"/>
                <a:gd name="T1" fmla="*/ 0 h 377"/>
                <a:gd name="T2" fmla="*/ 0 w 345"/>
                <a:gd name="T3" fmla="*/ 0 h 377"/>
                <a:gd name="T4" fmla="*/ 0 w 345"/>
                <a:gd name="T5" fmla="*/ 0 h 377"/>
                <a:gd name="T6" fmla="*/ 0 w 345"/>
                <a:gd name="T7" fmla="*/ 0 h 377"/>
                <a:gd name="T8" fmla="*/ 0 w 345"/>
                <a:gd name="T9" fmla="*/ 0 h 377"/>
                <a:gd name="T10" fmla="*/ 0 w 345"/>
                <a:gd name="T11" fmla="*/ 0 h 377"/>
                <a:gd name="T12" fmla="*/ 0 w 345"/>
                <a:gd name="T13" fmla="*/ 0 h 377"/>
                <a:gd name="T14" fmla="*/ 0 w 345"/>
                <a:gd name="T15" fmla="*/ 0 h 377"/>
                <a:gd name="T16" fmla="*/ 0 w 345"/>
                <a:gd name="T17" fmla="*/ 0 h 377"/>
                <a:gd name="T18" fmla="*/ 0 w 345"/>
                <a:gd name="T19" fmla="*/ 0 h 377"/>
                <a:gd name="T20" fmla="*/ 0 w 345"/>
                <a:gd name="T21" fmla="*/ 0 h 377"/>
                <a:gd name="T22" fmla="*/ 0 w 345"/>
                <a:gd name="T23" fmla="*/ 0 h 377"/>
                <a:gd name="T24" fmla="*/ 0 w 345"/>
                <a:gd name="T25" fmla="*/ 0 h 377"/>
                <a:gd name="T26" fmla="*/ 0 w 345"/>
                <a:gd name="T27" fmla="*/ 0 h 377"/>
                <a:gd name="T28" fmla="*/ 0 w 345"/>
                <a:gd name="T29" fmla="*/ 0 h 377"/>
                <a:gd name="T30" fmla="*/ 0 w 345"/>
                <a:gd name="T31" fmla="*/ 0 h 377"/>
                <a:gd name="T32" fmla="*/ 0 w 345"/>
                <a:gd name="T33" fmla="*/ 0 h 377"/>
                <a:gd name="T34" fmla="*/ 0 w 345"/>
                <a:gd name="T35" fmla="*/ 0 h 377"/>
                <a:gd name="T36" fmla="*/ 0 w 345"/>
                <a:gd name="T37" fmla="*/ 0 h 377"/>
                <a:gd name="T38" fmla="*/ 0 w 345"/>
                <a:gd name="T39" fmla="*/ 0 h 377"/>
                <a:gd name="T40" fmla="*/ 0 w 345"/>
                <a:gd name="T41" fmla="*/ 0 h 377"/>
                <a:gd name="T42" fmla="*/ 0 w 345"/>
                <a:gd name="T43" fmla="*/ 0 h 377"/>
                <a:gd name="T44" fmla="*/ 0 w 345"/>
                <a:gd name="T45" fmla="*/ 0 h 377"/>
                <a:gd name="T46" fmla="*/ 0 w 345"/>
                <a:gd name="T47" fmla="*/ 0 h 377"/>
                <a:gd name="T48" fmla="*/ 0 w 345"/>
                <a:gd name="T49" fmla="*/ 0 h 377"/>
                <a:gd name="T50" fmla="*/ 0 w 345"/>
                <a:gd name="T51" fmla="*/ 0 h 377"/>
                <a:gd name="T52" fmla="*/ 0 w 345"/>
                <a:gd name="T53" fmla="*/ 0 h 377"/>
                <a:gd name="T54" fmla="*/ 0 w 345"/>
                <a:gd name="T55" fmla="*/ 0 h 377"/>
                <a:gd name="T56" fmla="*/ 0 w 345"/>
                <a:gd name="T57" fmla="*/ 0 h 377"/>
                <a:gd name="T58" fmla="*/ 0 w 345"/>
                <a:gd name="T59" fmla="*/ 0 h 377"/>
                <a:gd name="T60" fmla="*/ 0 w 345"/>
                <a:gd name="T61" fmla="*/ 0 h 377"/>
                <a:gd name="T62" fmla="*/ 0 w 345"/>
                <a:gd name="T63" fmla="*/ 0 h 377"/>
                <a:gd name="T64" fmla="*/ 0 w 345"/>
                <a:gd name="T65" fmla="*/ 0 h 377"/>
                <a:gd name="T66" fmla="*/ 0 w 345"/>
                <a:gd name="T67" fmla="*/ 0 h 377"/>
                <a:gd name="T68" fmla="*/ 0 w 345"/>
                <a:gd name="T69" fmla="*/ 0 h 377"/>
                <a:gd name="T70" fmla="*/ 0 w 345"/>
                <a:gd name="T71" fmla="*/ 0 h 377"/>
                <a:gd name="T72" fmla="*/ 0 w 345"/>
                <a:gd name="T73" fmla="*/ 0 h 377"/>
                <a:gd name="T74" fmla="*/ 0 w 345"/>
                <a:gd name="T75" fmla="*/ 0 h 377"/>
                <a:gd name="T76" fmla="*/ 0 w 345"/>
                <a:gd name="T77" fmla="*/ 0 h 377"/>
                <a:gd name="T78" fmla="*/ 0 w 345"/>
                <a:gd name="T79" fmla="*/ 0 h 377"/>
                <a:gd name="T80" fmla="*/ 0 w 345"/>
                <a:gd name="T81" fmla="*/ 0 h 377"/>
                <a:gd name="T82" fmla="*/ 0 w 345"/>
                <a:gd name="T83" fmla="*/ 0 h 377"/>
                <a:gd name="T84" fmla="*/ 0 w 345"/>
                <a:gd name="T85" fmla="*/ 0 h 377"/>
                <a:gd name="T86" fmla="*/ 0 w 345"/>
                <a:gd name="T87" fmla="*/ 0 h 377"/>
                <a:gd name="T88" fmla="*/ 0 w 345"/>
                <a:gd name="T89" fmla="*/ 0 h 377"/>
                <a:gd name="T90" fmla="*/ 0 w 345"/>
                <a:gd name="T91" fmla="*/ 0 h 3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45"/>
                <a:gd name="T139" fmla="*/ 0 h 377"/>
                <a:gd name="T140" fmla="*/ 345 w 345"/>
                <a:gd name="T141" fmla="*/ 377 h 3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45" h="377">
                  <a:moveTo>
                    <a:pt x="73" y="373"/>
                  </a:moveTo>
                  <a:lnTo>
                    <a:pt x="70" y="372"/>
                  </a:lnTo>
                  <a:lnTo>
                    <a:pt x="68" y="368"/>
                  </a:lnTo>
                  <a:lnTo>
                    <a:pt x="64" y="361"/>
                  </a:lnTo>
                  <a:lnTo>
                    <a:pt x="61" y="352"/>
                  </a:lnTo>
                  <a:lnTo>
                    <a:pt x="61" y="350"/>
                  </a:lnTo>
                  <a:lnTo>
                    <a:pt x="60" y="347"/>
                  </a:lnTo>
                  <a:lnTo>
                    <a:pt x="60" y="346"/>
                  </a:lnTo>
                  <a:lnTo>
                    <a:pt x="59" y="343"/>
                  </a:lnTo>
                  <a:lnTo>
                    <a:pt x="56" y="339"/>
                  </a:lnTo>
                  <a:lnTo>
                    <a:pt x="50" y="329"/>
                  </a:lnTo>
                  <a:lnTo>
                    <a:pt x="39" y="312"/>
                  </a:lnTo>
                  <a:lnTo>
                    <a:pt x="29" y="291"/>
                  </a:lnTo>
                  <a:lnTo>
                    <a:pt x="18" y="266"/>
                  </a:lnTo>
                  <a:lnTo>
                    <a:pt x="9" y="239"/>
                  </a:lnTo>
                  <a:lnTo>
                    <a:pt x="3" y="209"/>
                  </a:lnTo>
                  <a:lnTo>
                    <a:pt x="0" y="178"/>
                  </a:lnTo>
                  <a:lnTo>
                    <a:pt x="0" y="164"/>
                  </a:lnTo>
                  <a:lnTo>
                    <a:pt x="3" y="149"/>
                  </a:lnTo>
                  <a:lnTo>
                    <a:pt x="5" y="136"/>
                  </a:lnTo>
                  <a:lnTo>
                    <a:pt x="11" y="122"/>
                  </a:lnTo>
                  <a:lnTo>
                    <a:pt x="21" y="100"/>
                  </a:lnTo>
                  <a:lnTo>
                    <a:pt x="35" y="80"/>
                  </a:lnTo>
                  <a:lnTo>
                    <a:pt x="53" y="63"/>
                  </a:lnTo>
                  <a:lnTo>
                    <a:pt x="76" y="47"/>
                  </a:lnTo>
                  <a:lnTo>
                    <a:pt x="102" y="32"/>
                  </a:lnTo>
                  <a:lnTo>
                    <a:pt x="132" y="19"/>
                  </a:lnTo>
                  <a:lnTo>
                    <a:pt x="165" y="9"/>
                  </a:lnTo>
                  <a:lnTo>
                    <a:pt x="203" y="0"/>
                  </a:lnTo>
                  <a:lnTo>
                    <a:pt x="208" y="5"/>
                  </a:lnTo>
                  <a:lnTo>
                    <a:pt x="215" y="10"/>
                  </a:lnTo>
                  <a:lnTo>
                    <a:pt x="224" y="18"/>
                  </a:lnTo>
                  <a:lnTo>
                    <a:pt x="233" y="26"/>
                  </a:lnTo>
                  <a:lnTo>
                    <a:pt x="242" y="35"/>
                  </a:lnTo>
                  <a:lnTo>
                    <a:pt x="253" y="43"/>
                  </a:lnTo>
                  <a:lnTo>
                    <a:pt x="262" y="52"/>
                  </a:lnTo>
                  <a:lnTo>
                    <a:pt x="271" y="60"/>
                  </a:lnTo>
                  <a:lnTo>
                    <a:pt x="259" y="67"/>
                  </a:lnTo>
                  <a:lnTo>
                    <a:pt x="247" y="76"/>
                  </a:lnTo>
                  <a:lnTo>
                    <a:pt x="234" y="86"/>
                  </a:lnTo>
                  <a:lnTo>
                    <a:pt x="223" y="93"/>
                  </a:lnTo>
                  <a:lnTo>
                    <a:pt x="212" y="101"/>
                  </a:lnTo>
                  <a:lnTo>
                    <a:pt x="203" y="108"/>
                  </a:lnTo>
                  <a:lnTo>
                    <a:pt x="198" y="112"/>
                  </a:lnTo>
                  <a:lnTo>
                    <a:pt x="195" y="113"/>
                  </a:lnTo>
                  <a:lnTo>
                    <a:pt x="191" y="117"/>
                  </a:lnTo>
                  <a:lnTo>
                    <a:pt x="188" y="122"/>
                  </a:lnTo>
                  <a:lnTo>
                    <a:pt x="186" y="127"/>
                  </a:lnTo>
                  <a:lnTo>
                    <a:pt x="185" y="132"/>
                  </a:lnTo>
                  <a:lnTo>
                    <a:pt x="185" y="135"/>
                  </a:lnTo>
                  <a:lnTo>
                    <a:pt x="186" y="138"/>
                  </a:lnTo>
                  <a:lnTo>
                    <a:pt x="186" y="140"/>
                  </a:lnTo>
                  <a:lnTo>
                    <a:pt x="188" y="143"/>
                  </a:lnTo>
                  <a:lnTo>
                    <a:pt x="191" y="149"/>
                  </a:lnTo>
                  <a:lnTo>
                    <a:pt x="198" y="155"/>
                  </a:lnTo>
                  <a:lnTo>
                    <a:pt x="206" y="156"/>
                  </a:lnTo>
                  <a:lnTo>
                    <a:pt x="215" y="156"/>
                  </a:lnTo>
                  <a:lnTo>
                    <a:pt x="219" y="155"/>
                  </a:lnTo>
                  <a:lnTo>
                    <a:pt x="229" y="152"/>
                  </a:lnTo>
                  <a:lnTo>
                    <a:pt x="245" y="148"/>
                  </a:lnTo>
                  <a:lnTo>
                    <a:pt x="263" y="144"/>
                  </a:lnTo>
                  <a:lnTo>
                    <a:pt x="281" y="139"/>
                  </a:lnTo>
                  <a:lnTo>
                    <a:pt x="299" y="135"/>
                  </a:lnTo>
                  <a:lnTo>
                    <a:pt x="315" y="131"/>
                  </a:lnTo>
                  <a:lnTo>
                    <a:pt x="325" y="128"/>
                  </a:lnTo>
                  <a:lnTo>
                    <a:pt x="329" y="132"/>
                  </a:lnTo>
                  <a:lnTo>
                    <a:pt x="333" y="136"/>
                  </a:lnTo>
                  <a:lnTo>
                    <a:pt x="338" y="143"/>
                  </a:lnTo>
                  <a:lnTo>
                    <a:pt x="345" y="149"/>
                  </a:lnTo>
                  <a:lnTo>
                    <a:pt x="322" y="152"/>
                  </a:lnTo>
                  <a:lnTo>
                    <a:pt x="297" y="155"/>
                  </a:lnTo>
                  <a:lnTo>
                    <a:pt x="270" y="160"/>
                  </a:lnTo>
                  <a:lnTo>
                    <a:pt x="242" y="168"/>
                  </a:lnTo>
                  <a:lnTo>
                    <a:pt x="215" y="178"/>
                  </a:lnTo>
                  <a:lnTo>
                    <a:pt x="189" y="191"/>
                  </a:lnTo>
                  <a:lnTo>
                    <a:pt x="164" y="207"/>
                  </a:lnTo>
                  <a:lnTo>
                    <a:pt x="142" y="227"/>
                  </a:lnTo>
                  <a:lnTo>
                    <a:pt x="132" y="240"/>
                  </a:lnTo>
                  <a:lnTo>
                    <a:pt x="121" y="255"/>
                  </a:lnTo>
                  <a:lnTo>
                    <a:pt x="113" y="269"/>
                  </a:lnTo>
                  <a:lnTo>
                    <a:pt x="107" y="285"/>
                  </a:lnTo>
                  <a:lnTo>
                    <a:pt x="102" y="300"/>
                  </a:lnTo>
                  <a:lnTo>
                    <a:pt x="98" y="317"/>
                  </a:lnTo>
                  <a:lnTo>
                    <a:pt x="96" y="335"/>
                  </a:lnTo>
                  <a:lnTo>
                    <a:pt x="95" y="355"/>
                  </a:lnTo>
                  <a:lnTo>
                    <a:pt x="95" y="360"/>
                  </a:lnTo>
                  <a:lnTo>
                    <a:pt x="96" y="365"/>
                  </a:lnTo>
                  <a:lnTo>
                    <a:pt x="96" y="370"/>
                  </a:lnTo>
                  <a:lnTo>
                    <a:pt x="96" y="376"/>
                  </a:lnTo>
                  <a:lnTo>
                    <a:pt x="90" y="377"/>
                  </a:lnTo>
                  <a:lnTo>
                    <a:pt x="85" y="376"/>
                  </a:lnTo>
                  <a:lnTo>
                    <a:pt x="78" y="376"/>
                  </a:lnTo>
                  <a:lnTo>
                    <a:pt x="73" y="3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18" name="Freeform 1255">
              <a:extLst>
                <a:ext uri="{FF2B5EF4-FFF2-40B4-BE49-F238E27FC236}">
                  <a16:creationId xmlns:a16="http://schemas.microsoft.com/office/drawing/2014/main" id="{95934D40-112E-4745-A575-65CB5035BE88}"/>
                </a:ext>
              </a:extLst>
            </p:cNvPr>
            <p:cNvSpPr>
              <a:spLocks/>
            </p:cNvSpPr>
            <p:nvPr/>
          </p:nvSpPr>
          <p:spPr bwMode="auto">
            <a:xfrm>
              <a:off x="-557" y="832"/>
              <a:ext cx="243" cy="127"/>
            </a:xfrm>
            <a:custGeom>
              <a:avLst/>
              <a:gdLst>
                <a:gd name="T0" fmla="*/ 0 w 1064"/>
                <a:gd name="T1" fmla="*/ 0 h 555"/>
                <a:gd name="T2" fmla="*/ 0 w 1064"/>
                <a:gd name="T3" fmla="*/ 0 h 555"/>
                <a:gd name="T4" fmla="*/ 0 w 1064"/>
                <a:gd name="T5" fmla="*/ 0 h 555"/>
                <a:gd name="T6" fmla="*/ 0 w 1064"/>
                <a:gd name="T7" fmla="*/ 0 h 555"/>
                <a:gd name="T8" fmla="*/ 0 w 1064"/>
                <a:gd name="T9" fmla="*/ 0 h 555"/>
                <a:gd name="T10" fmla="*/ 0 w 1064"/>
                <a:gd name="T11" fmla="*/ 0 h 555"/>
                <a:gd name="T12" fmla="*/ 0 w 1064"/>
                <a:gd name="T13" fmla="*/ 0 h 555"/>
                <a:gd name="T14" fmla="*/ 0 w 1064"/>
                <a:gd name="T15" fmla="*/ 0 h 555"/>
                <a:gd name="T16" fmla="*/ 0 w 1064"/>
                <a:gd name="T17" fmla="*/ 0 h 555"/>
                <a:gd name="T18" fmla="*/ 0 w 1064"/>
                <a:gd name="T19" fmla="*/ 0 h 555"/>
                <a:gd name="T20" fmla="*/ 0 w 1064"/>
                <a:gd name="T21" fmla="*/ 0 h 555"/>
                <a:gd name="T22" fmla="*/ 0 w 1064"/>
                <a:gd name="T23" fmla="*/ 0 h 555"/>
                <a:gd name="T24" fmla="*/ 0 w 1064"/>
                <a:gd name="T25" fmla="*/ 0 h 555"/>
                <a:gd name="T26" fmla="*/ 0 w 1064"/>
                <a:gd name="T27" fmla="*/ 0 h 555"/>
                <a:gd name="T28" fmla="*/ 0 w 1064"/>
                <a:gd name="T29" fmla="*/ 0 h 555"/>
                <a:gd name="T30" fmla="*/ 0 w 1064"/>
                <a:gd name="T31" fmla="*/ 0 h 555"/>
                <a:gd name="T32" fmla="*/ 0 w 1064"/>
                <a:gd name="T33" fmla="*/ 0 h 555"/>
                <a:gd name="T34" fmla="*/ 0 w 1064"/>
                <a:gd name="T35" fmla="*/ 0 h 555"/>
                <a:gd name="T36" fmla="*/ 0 w 1064"/>
                <a:gd name="T37" fmla="*/ 0 h 555"/>
                <a:gd name="T38" fmla="*/ 0 w 1064"/>
                <a:gd name="T39" fmla="*/ 0 h 555"/>
                <a:gd name="T40" fmla="*/ 0 w 1064"/>
                <a:gd name="T41" fmla="*/ 0 h 555"/>
                <a:gd name="T42" fmla="*/ 0 w 1064"/>
                <a:gd name="T43" fmla="*/ 0 h 555"/>
                <a:gd name="T44" fmla="*/ 0 w 1064"/>
                <a:gd name="T45" fmla="*/ 0 h 555"/>
                <a:gd name="T46" fmla="*/ 0 w 1064"/>
                <a:gd name="T47" fmla="*/ 0 h 555"/>
                <a:gd name="T48" fmla="*/ 0 w 1064"/>
                <a:gd name="T49" fmla="*/ 0 h 555"/>
                <a:gd name="T50" fmla="*/ 0 w 1064"/>
                <a:gd name="T51" fmla="*/ 0 h 555"/>
                <a:gd name="T52" fmla="*/ 0 w 1064"/>
                <a:gd name="T53" fmla="*/ 0 h 555"/>
                <a:gd name="T54" fmla="*/ 0 w 1064"/>
                <a:gd name="T55" fmla="*/ 0 h 555"/>
                <a:gd name="T56" fmla="*/ 0 w 1064"/>
                <a:gd name="T57" fmla="*/ 0 h 555"/>
                <a:gd name="T58" fmla="*/ 0 w 1064"/>
                <a:gd name="T59" fmla="*/ 0 h 555"/>
                <a:gd name="T60" fmla="*/ 0 w 1064"/>
                <a:gd name="T61" fmla="*/ 0 h 555"/>
                <a:gd name="T62" fmla="*/ 0 w 1064"/>
                <a:gd name="T63" fmla="*/ 0 h 555"/>
                <a:gd name="T64" fmla="*/ 0 w 1064"/>
                <a:gd name="T65" fmla="*/ 0 h 555"/>
                <a:gd name="T66" fmla="*/ 0 w 1064"/>
                <a:gd name="T67" fmla="*/ 0 h 555"/>
                <a:gd name="T68" fmla="*/ 0 w 1064"/>
                <a:gd name="T69" fmla="*/ 0 h 555"/>
                <a:gd name="T70" fmla="*/ 0 w 1064"/>
                <a:gd name="T71" fmla="*/ 0 h 555"/>
                <a:gd name="T72" fmla="*/ 0 w 1064"/>
                <a:gd name="T73" fmla="*/ 0 h 555"/>
                <a:gd name="T74" fmla="*/ 0 w 1064"/>
                <a:gd name="T75" fmla="*/ 0 h 555"/>
                <a:gd name="T76" fmla="*/ 0 w 1064"/>
                <a:gd name="T77" fmla="*/ 0 h 555"/>
                <a:gd name="T78" fmla="*/ 0 w 1064"/>
                <a:gd name="T79" fmla="*/ 0 h 555"/>
                <a:gd name="T80" fmla="*/ 0 w 1064"/>
                <a:gd name="T81" fmla="*/ 0 h 555"/>
                <a:gd name="T82" fmla="*/ 0 w 1064"/>
                <a:gd name="T83" fmla="*/ 0 h 555"/>
                <a:gd name="T84" fmla="*/ 0 w 1064"/>
                <a:gd name="T85" fmla="*/ 0 h 555"/>
                <a:gd name="T86" fmla="*/ 0 w 1064"/>
                <a:gd name="T87" fmla="*/ 0 h 555"/>
                <a:gd name="T88" fmla="*/ 0 w 1064"/>
                <a:gd name="T89" fmla="*/ 0 h 555"/>
                <a:gd name="T90" fmla="*/ 0 w 1064"/>
                <a:gd name="T91" fmla="*/ 0 h 555"/>
                <a:gd name="T92" fmla="*/ 0 w 1064"/>
                <a:gd name="T93" fmla="*/ 0 h 555"/>
                <a:gd name="T94" fmla="*/ 0 w 1064"/>
                <a:gd name="T95" fmla="*/ 0 h 555"/>
                <a:gd name="T96" fmla="*/ 0 w 1064"/>
                <a:gd name="T97" fmla="*/ 0 h 555"/>
                <a:gd name="T98" fmla="*/ 0 w 1064"/>
                <a:gd name="T99" fmla="*/ 0 h 555"/>
                <a:gd name="T100" fmla="*/ 0 w 1064"/>
                <a:gd name="T101" fmla="*/ 0 h 555"/>
                <a:gd name="T102" fmla="*/ 0 w 1064"/>
                <a:gd name="T103" fmla="*/ 0 h 555"/>
                <a:gd name="T104" fmla="*/ 0 w 1064"/>
                <a:gd name="T105" fmla="*/ 0 h 555"/>
                <a:gd name="T106" fmla="*/ 0 w 1064"/>
                <a:gd name="T107" fmla="*/ 0 h 555"/>
                <a:gd name="T108" fmla="*/ 0 w 1064"/>
                <a:gd name="T109" fmla="*/ 0 h 555"/>
                <a:gd name="T110" fmla="*/ 0 w 1064"/>
                <a:gd name="T111" fmla="*/ 0 h 5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64"/>
                <a:gd name="T169" fmla="*/ 0 h 555"/>
                <a:gd name="T170" fmla="*/ 1064 w 1064"/>
                <a:gd name="T171" fmla="*/ 555 h 5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64" h="555">
                  <a:moveTo>
                    <a:pt x="195" y="213"/>
                  </a:moveTo>
                  <a:lnTo>
                    <a:pt x="183" y="213"/>
                  </a:lnTo>
                  <a:lnTo>
                    <a:pt x="166" y="213"/>
                  </a:lnTo>
                  <a:lnTo>
                    <a:pt x="148" y="213"/>
                  </a:lnTo>
                  <a:lnTo>
                    <a:pt x="129" y="212"/>
                  </a:lnTo>
                  <a:lnTo>
                    <a:pt x="110" y="212"/>
                  </a:lnTo>
                  <a:lnTo>
                    <a:pt x="96" y="212"/>
                  </a:lnTo>
                  <a:lnTo>
                    <a:pt x="86" y="212"/>
                  </a:lnTo>
                  <a:lnTo>
                    <a:pt x="82" y="212"/>
                  </a:lnTo>
                  <a:lnTo>
                    <a:pt x="80" y="212"/>
                  </a:lnTo>
                  <a:lnTo>
                    <a:pt x="80" y="213"/>
                  </a:lnTo>
                  <a:lnTo>
                    <a:pt x="71" y="215"/>
                  </a:lnTo>
                  <a:lnTo>
                    <a:pt x="61" y="216"/>
                  </a:lnTo>
                  <a:lnTo>
                    <a:pt x="53" y="219"/>
                  </a:lnTo>
                  <a:lnTo>
                    <a:pt x="44" y="222"/>
                  </a:lnTo>
                  <a:lnTo>
                    <a:pt x="36" y="226"/>
                  </a:lnTo>
                  <a:lnTo>
                    <a:pt x="28" y="232"/>
                  </a:lnTo>
                  <a:lnTo>
                    <a:pt x="22" y="237"/>
                  </a:lnTo>
                  <a:lnTo>
                    <a:pt x="15" y="243"/>
                  </a:lnTo>
                  <a:lnTo>
                    <a:pt x="8" y="255"/>
                  </a:lnTo>
                  <a:lnTo>
                    <a:pt x="2" y="268"/>
                  </a:lnTo>
                  <a:lnTo>
                    <a:pt x="0" y="282"/>
                  </a:lnTo>
                  <a:lnTo>
                    <a:pt x="0" y="297"/>
                  </a:lnTo>
                  <a:lnTo>
                    <a:pt x="4" y="312"/>
                  </a:lnTo>
                  <a:lnTo>
                    <a:pt x="10" y="328"/>
                  </a:lnTo>
                  <a:lnTo>
                    <a:pt x="21" y="341"/>
                  </a:lnTo>
                  <a:lnTo>
                    <a:pt x="32" y="352"/>
                  </a:lnTo>
                  <a:lnTo>
                    <a:pt x="48" y="362"/>
                  </a:lnTo>
                  <a:lnTo>
                    <a:pt x="64" y="368"/>
                  </a:lnTo>
                  <a:lnTo>
                    <a:pt x="82" y="373"/>
                  </a:lnTo>
                  <a:lnTo>
                    <a:pt x="100" y="375"/>
                  </a:lnTo>
                  <a:lnTo>
                    <a:pt x="104" y="375"/>
                  </a:lnTo>
                  <a:lnTo>
                    <a:pt x="114" y="375"/>
                  </a:lnTo>
                  <a:lnTo>
                    <a:pt x="131" y="375"/>
                  </a:lnTo>
                  <a:lnTo>
                    <a:pt x="149" y="375"/>
                  </a:lnTo>
                  <a:lnTo>
                    <a:pt x="170" y="375"/>
                  </a:lnTo>
                  <a:lnTo>
                    <a:pt x="190" y="375"/>
                  </a:lnTo>
                  <a:lnTo>
                    <a:pt x="207" y="375"/>
                  </a:lnTo>
                  <a:lnTo>
                    <a:pt x="220" y="375"/>
                  </a:lnTo>
                  <a:lnTo>
                    <a:pt x="248" y="398"/>
                  </a:lnTo>
                  <a:lnTo>
                    <a:pt x="277" y="419"/>
                  </a:lnTo>
                  <a:lnTo>
                    <a:pt x="307" y="438"/>
                  </a:lnTo>
                  <a:lnTo>
                    <a:pt x="337" y="457"/>
                  </a:lnTo>
                  <a:lnTo>
                    <a:pt x="367" y="473"/>
                  </a:lnTo>
                  <a:lnTo>
                    <a:pt x="397" y="489"/>
                  </a:lnTo>
                  <a:lnTo>
                    <a:pt x="427" y="502"/>
                  </a:lnTo>
                  <a:lnTo>
                    <a:pt x="458" y="514"/>
                  </a:lnTo>
                  <a:lnTo>
                    <a:pt x="489" y="524"/>
                  </a:lnTo>
                  <a:lnTo>
                    <a:pt x="520" y="533"/>
                  </a:lnTo>
                  <a:lnTo>
                    <a:pt x="553" y="541"/>
                  </a:lnTo>
                  <a:lnTo>
                    <a:pt x="585" y="548"/>
                  </a:lnTo>
                  <a:lnTo>
                    <a:pt x="618" y="551"/>
                  </a:lnTo>
                  <a:lnTo>
                    <a:pt x="652" y="554"/>
                  </a:lnTo>
                  <a:lnTo>
                    <a:pt x="686" y="555"/>
                  </a:lnTo>
                  <a:lnTo>
                    <a:pt x="719" y="555"/>
                  </a:lnTo>
                  <a:lnTo>
                    <a:pt x="743" y="554"/>
                  </a:lnTo>
                  <a:lnTo>
                    <a:pt x="766" y="553"/>
                  </a:lnTo>
                  <a:lnTo>
                    <a:pt x="790" y="550"/>
                  </a:lnTo>
                  <a:lnTo>
                    <a:pt x="812" y="546"/>
                  </a:lnTo>
                  <a:lnTo>
                    <a:pt x="834" y="541"/>
                  </a:lnTo>
                  <a:lnTo>
                    <a:pt x="855" y="536"/>
                  </a:lnTo>
                  <a:lnTo>
                    <a:pt x="874" y="529"/>
                  </a:lnTo>
                  <a:lnTo>
                    <a:pt x="895" y="522"/>
                  </a:lnTo>
                  <a:lnTo>
                    <a:pt x="913" y="514"/>
                  </a:lnTo>
                  <a:lnTo>
                    <a:pt x="932" y="506"/>
                  </a:lnTo>
                  <a:lnTo>
                    <a:pt x="948" y="496"/>
                  </a:lnTo>
                  <a:lnTo>
                    <a:pt x="964" y="486"/>
                  </a:lnTo>
                  <a:lnTo>
                    <a:pt x="980" y="475"/>
                  </a:lnTo>
                  <a:lnTo>
                    <a:pt x="994" y="463"/>
                  </a:lnTo>
                  <a:lnTo>
                    <a:pt x="1007" y="451"/>
                  </a:lnTo>
                  <a:lnTo>
                    <a:pt x="1019" y="438"/>
                  </a:lnTo>
                  <a:lnTo>
                    <a:pt x="1032" y="421"/>
                  </a:lnTo>
                  <a:lnTo>
                    <a:pt x="1042" y="405"/>
                  </a:lnTo>
                  <a:lnTo>
                    <a:pt x="1050" y="388"/>
                  </a:lnTo>
                  <a:lnTo>
                    <a:pt x="1056" y="368"/>
                  </a:lnTo>
                  <a:lnTo>
                    <a:pt x="1062" y="350"/>
                  </a:lnTo>
                  <a:lnTo>
                    <a:pt x="1064" y="330"/>
                  </a:lnTo>
                  <a:lnTo>
                    <a:pt x="1064" y="311"/>
                  </a:lnTo>
                  <a:lnTo>
                    <a:pt x="1063" y="291"/>
                  </a:lnTo>
                  <a:lnTo>
                    <a:pt x="1056" y="263"/>
                  </a:lnTo>
                  <a:lnTo>
                    <a:pt x="1047" y="234"/>
                  </a:lnTo>
                  <a:lnTo>
                    <a:pt x="1033" y="207"/>
                  </a:lnTo>
                  <a:lnTo>
                    <a:pt x="1016" y="181"/>
                  </a:lnTo>
                  <a:lnTo>
                    <a:pt x="995" y="156"/>
                  </a:lnTo>
                  <a:lnTo>
                    <a:pt x="972" y="133"/>
                  </a:lnTo>
                  <a:lnTo>
                    <a:pt x="946" y="111"/>
                  </a:lnTo>
                  <a:lnTo>
                    <a:pt x="916" y="90"/>
                  </a:lnTo>
                  <a:lnTo>
                    <a:pt x="885" y="72"/>
                  </a:lnTo>
                  <a:lnTo>
                    <a:pt x="851" y="55"/>
                  </a:lnTo>
                  <a:lnTo>
                    <a:pt x="814" y="39"/>
                  </a:lnTo>
                  <a:lnTo>
                    <a:pt x="777" y="27"/>
                  </a:lnTo>
                  <a:lnTo>
                    <a:pt x="736" y="17"/>
                  </a:lnTo>
                  <a:lnTo>
                    <a:pt x="696" y="8"/>
                  </a:lnTo>
                  <a:lnTo>
                    <a:pt x="653" y="3"/>
                  </a:lnTo>
                  <a:lnTo>
                    <a:pt x="610" y="0"/>
                  </a:lnTo>
                  <a:lnTo>
                    <a:pt x="572" y="0"/>
                  </a:lnTo>
                  <a:lnTo>
                    <a:pt x="535" y="3"/>
                  </a:lnTo>
                  <a:lnTo>
                    <a:pt x="498" y="7"/>
                  </a:lnTo>
                  <a:lnTo>
                    <a:pt x="463" y="12"/>
                  </a:lnTo>
                  <a:lnTo>
                    <a:pt x="430" y="21"/>
                  </a:lnTo>
                  <a:lnTo>
                    <a:pt x="398" y="30"/>
                  </a:lnTo>
                  <a:lnTo>
                    <a:pt x="368" y="42"/>
                  </a:lnTo>
                  <a:lnTo>
                    <a:pt x="341" y="56"/>
                  </a:lnTo>
                  <a:lnTo>
                    <a:pt x="313" y="70"/>
                  </a:lnTo>
                  <a:lnTo>
                    <a:pt x="290" y="87"/>
                  </a:lnTo>
                  <a:lnTo>
                    <a:pt x="268" y="105"/>
                  </a:lnTo>
                  <a:lnTo>
                    <a:pt x="248" y="124"/>
                  </a:lnTo>
                  <a:lnTo>
                    <a:pt x="230" y="144"/>
                  </a:lnTo>
                  <a:lnTo>
                    <a:pt x="216" y="166"/>
                  </a:lnTo>
                  <a:lnTo>
                    <a:pt x="204" y="190"/>
                  </a:lnTo>
                  <a:lnTo>
                    <a:pt x="195" y="2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19" name="Freeform 1256">
              <a:extLst>
                <a:ext uri="{FF2B5EF4-FFF2-40B4-BE49-F238E27FC236}">
                  <a16:creationId xmlns:a16="http://schemas.microsoft.com/office/drawing/2014/main" id="{31E411B0-B1AB-4978-93F7-2B48960C5BEB}"/>
                </a:ext>
              </a:extLst>
            </p:cNvPr>
            <p:cNvSpPr>
              <a:spLocks/>
            </p:cNvSpPr>
            <p:nvPr/>
          </p:nvSpPr>
          <p:spPr bwMode="auto">
            <a:xfrm>
              <a:off x="-546" y="844"/>
              <a:ext cx="221" cy="105"/>
            </a:xfrm>
            <a:custGeom>
              <a:avLst/>
              <a:gdLst>
                <a:gd name="T0" fmla="*/ 0 w 969"/>
                <a:gd name="T1" fmla="*/ 0 h 461"/>
                <a:gd name="T2" fmla="*/ 0 w 969"/>
                <a:gd name="T3" fmla="*/ 0 h 461"/>
                <a:gd name="T4" fmla="*/ 0 w 969"/>
                <a:gd name="T5" fmla="*/ 0 h 461"/>
                <a:gd name="T6" fmla="*/ 0 w 969"/>
                <a:gd name="T7" fmla="*/ 0 h 461"/>
                <a:gd name="T8" fmla="*/ 0 w 969"/>
                <a:gd name="T9" fmla="*/ 0 h 461"/>
                <a:gd name="T10" fmla="*/ 0 w 969"/>
                <a:gd name="T11" fmla="*/ 0 h 461"/>
                <a:gd name="T12" fmla="*/ 0 w 969"/>
                <a:gd name="T13" fmla="*/ 0 h 461"/>
                <a:gd name="T14" fmla="*/ 0 w 969"/>
                <a:gd name="T15" fmla="*/ 0 h 461"/>
                <a:gd name="T16" fmla="*/ 0 w 969"/>
                <a:gd name="T17" fmla="*/ 0 h 461"/>
                <a:gd name="T18" fmla="*/ 0 w 969"/>
                <a:gd name="T19" fmla="*/ 0 h 461"/>
                <a:gd name="T20" fmla="*/ 0 w 969"/>
                <a:gd name="T21" fmla="*/ 0 h 461"/>
                <a:gd name="T22" fmla="*/ 0 w 969"/>
                <a:gd name="T23" fmla="*/ 0 h 461"/>
                <a:gd name="T24" fmla="*/ 0 w 969"/>
                <a:gd name="T25" fmla="*/ 0 h 461"/>
                <a:gd name="T26" fmla="*/ 0 w 969"/>
                <a:gd name="T27" fmla="*/ 0 h 461"/>
                <a:gd name="T28" fmla="*/ 0 w 969"/>
                <a:gd name="T29" fmla="*/ 0 h 461"/>
                <a:gd name="T30" fmla="*/ 0 w 969"/>
                <a:gd name="T31" fmla="*/ 0 h 461"/>
                <a:gd name="T32" fmla="*/ 0 w 969"/>
                <a:gd name="T33" fmla="*/ 0 h 461"/>
                <a:gd name="T34" fmla="*/ 0 w 969"/>
                <a:gd name="T35" fmla="*/ 0 h 461"/>
                <a:gd name="T36" fmla="*/ 0 w 969"/>
                <a:gd name="T37" fmla="*/ 0 h 461"/>
                <a:gd name="T38" fmla="*/ 0 w 969"/>
                <a:gd name="T39" fmla="*/ 0 h 461"/>
                <a:gd name="T40" fmla="*/ 0 w 969"/>
                <a:gd name="T41" fmla="*/ 0 h 461"/>
                <a:gd name="T42" fmla="*/ 0 w 969"/>
                <a:gd name="T43" fmla="*/ 0 h 461"/>
                <a:gd name="T44" fmla="*/ 0 w 969"/>
                <a:gd name="T45" fmla="*/ 0 h 461"/>
                <a:gd name="T46" fmla="*/ 0 w 969"/>
                <a:gd name="T47" fmla="*/ 0 h 461"/>
                <a:gd name="T48" fmla="*/ 0 w 969"/>
                <a:gd name="T49" fmla="*/ 0 h 461"/>
                <a:gd name="T50" fmla="*/ 0 w 969"/>
                <a:gd name="T51" fmla="*/ 0 h 461"/>
                <a:gd name="T52" fmla="*/ 0 w 969"/>
                <a:gd name="T53" fmla="*/ 0 h 461"/>
                <a:gd name="T54" fmla="*/ 0 w 969"/>
                <a:gd name="T55" fmla="*/ 0 h 461"/>
                <a:gd name="T56" fmla="*/ 0 w 969"/>
                <a:gd name="T57" fmla="*/ 0 h 461"/>
                <a:gd name="T58" fmla="*/ 0 w 969"/>
                <a:gd name="T59" fmla="*/ 0 h 461"/>
                <a:gd name="T60" fmla="*/ 0 w 969"/>
                <a:gd name="T61" fmla="*/ 0 h 461"/>
                <a:gd name="T62" fmla="*/ 0 w 969"/>
                <a:gd name="T63" fmla="*/ 0 h 461"/>
                <a:gd name="T64" fmla="*/ 0 w 969"/>
                <a:gd name="T65" fmla="*/ 0 h 461"/>
                <a:gd name="T66" fmla="*/ 0 w 969"/>
                <a:gd name="T67" fmla="*/ 0 h 461"/>
                <a:gd name="T68" fmla="*/ 0 w 969"/>
                <a:gd name="T69" fmla="*/ 0 h 461"/>
                <a:gd name="T70" fmla="*/ 0 w 969"/>
                <a:gd name="T71" fmla="*/ 0 h 461"/>
                <a:gd name="T72" fmla="*/ 0 w 969"/>
                <a:gd name="T73" fmla="*/ 0 h 461"/>
                <a:gd name="T74" fmla="*/ 0 w 969"/>
                <a:gd name="T75" fmla="*/ 0 h 461"/>
                <a:gd name="T76" fmla="*/ 0 w 969"/>
                <a:gd name="T77" fmla="*/ 0 h 461"/>
                <a:gd name="T78" fmla="*/ 0 w 969"/>
                <a:gd name="T79" fmla="*/ 0 h 461"/>
                <a:gd name="T80" fmla="*/ 0 w 969"/>
                <a:gd name="T81" fmla="*/ 0 h 461"/>
                <a:gd name="T82" fmla="*/ 0 w 969"/>
                <a:gd name="T83" fmla="*/ 0 h 461"/>
                <a:gd name="T84" fmla="*/ 0 w 969"/>
                <a:gd name="T85" fmla="*/ 0 h 461"/>
                <a:gd name="T86" fmla="*/ 0 w 969"/>
                <a:gd name="T87" fmla="*/ 0 h 461"/>
                <a:gd name="T88" fmla="*/ 0 w 969"/>
                <a:gd name="T89" fmla="*/ 0 h 461"/>
                <a:gd name="T90" fmla="*/ 0 w 969"/>
                <a:gd name="T91" fmla="*/ 0 h 461"/>
                <a:gd name="T92" fmla="*/ 0 w 969"/>
                <a:gd name="T93" fmla="*/ 0 h 461"/>
                <a:gd name="T94" fmla="*/ 0 w 969"/>
                <a:gd name="T95" fmla="*/ 0 h 461"/>
                <a:gd name="T96" fmla="*/ 0 w 969"/>
                <a:gd name="T97" fmla="*/ 0 h 461"/>
                <a:gd name="T98" fmla="*/ 0 w 969"/>
                <a:gd name="T99" fmla="*/ 0 h 461"/>
                <a:gd name="T100" fmla="*/ 0 w 969"/>
                <a:gd name="T101" fmla="*/ 0 h 46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969"/>
                <a:gd name="T154" fmla="*/ 0 h 461"/>
                <a:gd name="T155" fmla="*/ 969 w 969"/>
                <a:gd name="T156" fmla="*/ 461 h 46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969" h="461">
                  <a:moveTo>
                    <a:pt x="189" y="194"/>
                  </a:moveTo>
                  <a:lnTo>
                    <a:pt x="194" y="173"/>
                  </a:lnTo>
                  <a:lnTo>
                    <a:pt x="203" y="152"/>
                  </a:lnTo>
                  <a:lnTo>
                    <a:pt x="215" y="133"/>
                  </a:lnTo>
                  <a:lnTo>
                    <a:pt x="229" y="113"/>
                  </a:lnTo>
                  <a:lnTo>
                    <a:pt x="246" y="96"/>
                  </a:lnTo>
                  <a:lnTo>
                    <a:pt x="265" y="79"/>
                  </a:lnTo>
                  <a:lnTo>
                    <a:pt x="287" y="65"/>
                  </a:lnTo>
                  <a:lnTo>
                    <a:pt x="312" y="51"/>
                  </a:lnTo>
                  <a:lnTo>
                    <a:pt x="338" y="39"/>
                  </a:lnTo>
                  <a:lnTo>
                    <a:pt x="366" y="27"/>
                  </a:lnTo>
                  <a:lnTo>
                    <a:pt x="394" y="18"/>
                  </a:lnTo>
                  <a:lnTo>
                    <a:pt x="425" y="12"/>
                  </a:lnTo>
                  <a:lnTo>
                    <a:pt x="458" y="5"/>
                  </a:lnTo>
                  <a:lnTo>
                    <a:pt x="490" y="1"/>
                  </a:lnTo>
                  <a:lnTo>
                    <a:pt x="526" y="0"/>
                  </a:lnTo>
                  <a:lnTo>
                    <a:pt x="561" y="0"/>
                  </a:lnTo>
                  <a:lnTo>
                    <a:pt x="599" y="3"/>
                  </a:lnTo>
                  <a:lnTo>
                    <a:pt x="636" y="8"/>
                  </a:lnTo>
                  <a:lnTo>
                    <a:pt x="673" y="14"/>
                  </a:lnTo>
                  <a:lnTo>
                    <a:pt x="709" y="24"/>
                  </a:lnTo>
                  <a:lnTo>
                    <a:pt x="743" y="34"/>
                  </a:lnTo>
                  <a:lnTo>
                    <a:pt x="775" y="47"/>
                  </a:lnTo>
                  <a:lnTo>
                    <a:pt x="805" y="61"/>
                  </a:lnTo>
                  <a:lnTo>
                    <a:pt x="835" y="78"/>
                  </a:lnTo>
                  <a:lnTo>
                    <a:pt x="861" y="95"/>
                  </a:lnTo>
                  <a:lnTo>
                    <a:pt x="885" y="115"/>
                  </a:lnTo>
                  <a:lnTo>
                    <a:pt x="907" y="134"/>
                  </a:lnTo>
                  <a:lnTo>
                    <a:pt x="925" y="156"/>
                  </a:lnTo>
                  <a:lnTo>
                    <a:pt x="941" y="178"/>
                  </a:lnTo>
                  <a:lnTo>
                    <a:pt x="954" y="200"/>
                  </a:lnTo>
                  <a:lnTo>
                    <a:pt x="963" y="224"/>
                  </a:lnTo>
                  <a:lnTo>
                    <a:pt x="968" y="249"/>
                  </a:lnTo>
                  <a:lnTo>
                    <a:pt x="969" y="264"/>
                  </a:lnTo>
                  <a:lnTo>
                    <a:pt x="969" y="278"/>
                  </a:lnTo>
                  <a:lnTo>
                    <a:pt x="967" y="293"/>
                  </a:lnTo>
                  <a:lnTo>
                    <a:pt x="963" y="307"/>
                  </a:lnTo>
                  <a:lnTo>
                    <a:pt x="959" y="321"/>
                  </a:lnTo>
                  <a:lnTo>
                    <a:pt x="951" y="334"/>
                  </a:lnTo>
                  <a:lnTo>
                    <a:pt x="943" y="346"/>
                  </a:lnTo>
                  <a:lnTo>
                    <a:pt x="934" y="359"/>
                  </a:lnTo>
                  <a:lnTo>
                    <a:pt x="924" y="370"/>
                  </a:lnTo>
                  <a:lnTo>
                    <a:pt x="913" y="380"/>
                  </a:lnTo>
                  <a:lnTo>
                    <a:pt x="900" y="390"/>
                  </a:lnTo>
                  <a:lnTo>
                    <a:pt x="887" y="399"/>
                  </a:lnTo>
                  <a:lnTo>
                    <a:pt x="873" y="409"/>
                  </a:lnTo>
                  <a:lnTo>
                    <a:pt x="859" y="416"/>
                  </a:lnTo>
                  <a:lnTo>
                    <a:pt x="842" y="424"/>
                  </a:lnTo>
                  <a:lnTo>
                    <a:pt x="826" y="431"/>
                  </a:lnTo>
                  <a:lnTo>
                    <a:pt x="808" y="437"/>
                  </a:lnTo>
                  <a:lnTo>
                    <a:pt x="790" y="442"/>
                  </a:lnTo>
                  <a:lnTo>
                    <a:pt x="772" y="448"/>
                  </a:lnTo>
                  <a:lnTo>
                    <a:pt x="752" y="451"/>
                  </a:lnTo>
                  <a:lnTo>
                    <a:pt x="733" y="455"/>
                  </a:lnTo>
                  <a:lnTo>
                    <a:pt x="712" y="458"/>
                  </a:lnTo>
                  <a:lnTo>
                    <a:pt x="691" y="459"/>
                  </a:lnTo>
                  <a:lnTo>
                    <a:pt x="670" y="461"/>
                  </a:lnTo>
                  <a:lnTo>
                    <a:pt x="638" y="461"/>
                  </a:lnTo>
                  <a:lnTo>
                    <a:pt x="605" y="459"/>
                  </a:lnTo>
                  <a:lnTo>
                    <a:pt x="574" y="457"/>
                  </a:lnTo>
                  <a:lnTo>
                    <a:pt x="543" y="451"/>
                  </a:lnTo>
                  <a:lnTo>
                    <a:pt x="511" y="446"/>
                  </a:lnTo>
                  <a:lnTo>
                    <a:pt x="481" y="438"/>
                  </a:lnTo>
                  <a:lnTo>
                    <a:pt x="451" y="431"/>
                  </a:lnTo>
                  <a:lnTo>
                    <a:pt x="422" y="420"/>
                  </a:lnTo>
                  <a:lnTo>
                    <a:pt x="392" y="409"/>
                  </a:lnTo>
                  <a:lnTo>
                    <a:pt x="363" y="396"/>
                  </a:lnTo>
                  <a:lnTo>
                    <a:pt x="334" y="380"/>
                  </a:lnTo>
                  <a:lnTo>
                    <a:pt x="306" y="364"/>
                  </a:lnTo>
                  <a:lnTo>
                    <a:pt x="277" y="346"/>
                  </a:lnTo>
                  <a:lnTo>
                    <a:pt x="250" y="327"/>
                  </a:lnTo>
                  <a:lnTo>
                    <a:pt x="222" y="306"/>
                  </a:lnTo>
                  <a:lnTo>
                    <a:pt x="195" y="284"/>
                  </a:lnTo>
                  <a:lnTo>
                    <a:pt x="191" y="281"/>
                  </a:lnTo>
                  <a:lnTo>
                    <a:pt x="187" y="280"/>
                  </a:lnTo>
                  <a:lnTo>
                    <a:pt x="183" y="278"/>
                  </a:lnTo>
                  <a:lnTo>
                    <a:pt x="179" y="278"/>
                  </a:lnTo>
                  <a:lnTo>
                    <a:pt x="52" y="278"/>
                  </a:lnTo>
                  <a:lnTo>
                    <a:pt x="43" y="277"/>
                  </a:lnTo>
                  <a:lnTo>
                    <a:pt x="32" y="276"/>
                  </a:lnTo>
                  <a:lnTo>
                    <a:pt x="25" y="272"/>
                  </a:lnTo>
                  <a:lnTo>
                    <a:pt x="17" y="268"/>
                  </a:lnTo>
                  <a:lnTo>
                    <a:pt x="10" y="263"/>
                  </a:lnTo>
                  <a:lnTo>
                    <a:pt x="5" y="256"/>
                  </a:lnTo>
                  <a:lnTo>
                    <a:pt x="1" y="250"/>
                  </a:lnTo>
                  <a:lnTo>
                    <a:pt x="0" y="243"/>
                  </a:lnTo>
                  <a:lnTo>
                    <a:pt x="0" y="238"/>
                  </a:lnTo>
                  <a:lnTo>
                    <a:pt x="0" y="234"/>
                  </a:lnTo>
                  <a:lnTo>
                    <a:pt x="2" y="230"/>
                  </a:lnTo>
                  <a:lnTo>
                    <a:pt x="5" y="226"/>
                  </a:lnTo>
                  <a:lnTo>
                    <a:pt x="10" y="221"/>
                  </a:lnTo>
                  <a:lnTo>
                    <a:pt x="17" y="217"/>
                  </a:lnTo>
                  <a:lnTo>
                    <a:pt x="26" y="213"/>
                  </a:lnTo>
                  <a:lnTo>
                    <a:pt x="35" y="212"/>
                  </a:lnTo>
                  <a:lnTo>
                    <a:pt x="34" y="212"/>
                  </a:lnTo>
                  <a:lnTo>
                    <a:pt x="32" y="212"/>
                  </a:lnTo>
                  <a:lnTo>
                    <a:pt x="164" y="213"/>
                  </a:lnTo>
                  <a:lnTo>
                    <a:pt x="172" y="212"/>
                  </a:lnTo>
                  <a:lnTo>
                    <a:pt x="179" y="207"/>
                  </a:lnTo>
                  <a:lnTo>
                    <a:pt x="185" y="202"/>
                  </a:lnTo>
                  <a:lnTo>
                    <a:pt x="189" y="194"/>
                  </a:lnTo>
                  <a:close/>
                </a:path>
              </a:pathLst>
            </a:custGeom>
            <a:solidFill>
              <a:srgbClr val="FFE8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20" name="Freeform 1257">
              <a:extLst>
                <a:ext uri="{FF2B5EF4-FFF2-40B4-BE49-F238E27FC236}">
                  <a16:creationId xmlns:a16="http://schemas.microsoft.com/office/drawing/2014/main" id="{F86C9120-5F5B-4941-94A5-A3E3FF3C17DA}"/>
                </a:ext>
              </a:extLst>
            </p:cNvPr>
            <p:cNvSpPr>
              <a:spLocks/>
            </p:cNvSpPr>
            <p:nvPr/>
          </p:nvSpPr>
          <p:spPr bwMode="auto">
            <a:xfrm>
              <a:off x="-531" y="819"/>
              <a:ext cx="247" cy="97"/>
            </a:xfrm>
            <a:custGeom>
              <a:avLst/>
              <a:gdLst>
                <a:gd name="T0" fmla="*/ 0 w 1077"/>
                <a:gd name="T1" fmla="*/ 0 h 421"/>
                <a:gd name="T2" fmla="*/ 0 w 1077"/>
                <a:gd name="T3" fmla="*/ 0 h 421"/>
                <a:gd name="T4" fmla="*/ 0 w 1077"/>
                <a:gd name="T5" fmla="*/ 0 h 421"/>
                <a:gd name="T6" fmla="*/ 0 w 1077"/>
                <a:gd name="T7" fmla="*/ 0 h 421"/>
                <a:gd name="T8" fmla="*/ 0 w 1077"/>
                <a:gd name="T9" fmla="*/ 0 h 421"/>
                <a:gd name="T10" fmla="*/ 0 w 1077"/>
                <a:gd name="T11" fmla="*/ 0 h 421"/>
                <a:gd name="T12" fmla="*/ 0 w 1077"/>
                <a:gd name="T13" fmla="*/ 0 h 421"/>
                <a:gd name="T14" fmla="*/ 0 w 1077"/>
                <a:gd name="T15" fmla="*/ 0 h 421"/>
                <a:gd name="T16" fmla="*/ 0 w 1077"/>
                <a:gd name="T17" fmla="*/ 0 h 421"/>
                <a:gd name="T18" fmla="*/ 0 w 1077"/>
                <a:gd name="T19" fmla="*/ 0 h 421"/>
                <a:gd name="T20" fmla="*/ 0 w 1077"/>
                <a:gd name="T21" fmla="*/ 0 h 421"/>
                <a:gd name="T22" fmla="*/ 0 w 1077"/>
                <a:gd name="T23" fmla="*/ 0 h 421"/>
                <a:gd name="T24" fmla="*/ 0 w 1077"/>
                <a:gd name="T25" fmla="*/ 0 h 421"/>
                <a:gd name="T26" fmla="*/ 0 w 1077"/>
                <a:gd name="T27" fmla="*/ 0 h 421"/>
                <a:gd name="T28" fmla="*/ 0 w 1077"/>
                <a:gd name="T29" fmla="*/ 0 h 421"/>
                <a:gd name="T30" fmla="*/ 0 w 1077"/>
                <a:gd name="T31" fmla="*/ 0 h 421"/>
                <a:gd name="T32" fmla="*/ 0 w 1077"/>
                <a:gd name="T33" fmla="*/ 0 h 421"/>
                <a:gd name="T34" fmla="*/ 0 w 1077"/>
                <a:gd name="T35" fmla="*/ 0 h 421"/>
                <a:gd name="T36" fmla="*/ 0 w 1077"/>
                <a:gd name="T37" fmla="*/ 0 h 421"/>
                <a:gd name="T38" fmla="*/ 0 w 1077"/>
                <a:gd name="T39" fmla="*/ 0 h 421"/>
                <a:gd name="T40" fmla="*/ 0 w 1077"/>
                <a:gd name="T41" fmla="*/ 0 h 421"/>
                <a:gd name="T42" fmla="*/ 0 w 1077"/>
                <a:gd name="T43" fmla="*/ 0 h 421"/>
                <a:gd name="T44" fmla="*/ 0 w 1077"/>
                <a:gd name="T45" fmla="*/ 0 h 421"/>
                <a:gd name="T46" fmla="*/ 0 w 1077"/>
                <a:gd name="T47" fmla="*/ 0 h 421"/>
                <a:gd name="T48" fmla="*/ 0 w 1077"/>
                <a:gd name="T49" fmla="*/ 0 h 421"/>
                <a:gd name="T50" fmla="*/ 0 w 1077"/>
                <a:gd name="T51" fmla="*/ 0 h 421"/>
                <a:gd name="T52" fmla="*/ 0 w 1077"/>
                <a:gd name="T53" fmla="*/ 0 h 421"/>
                <a:gd name="T54" fmla="*/ 0 w 1077"/>
                <a:gd name="T55" fmla="*/ 0 h 421"/>
                <a:gd name="T56" fmla="*/ 0 w 1077"/>
                <a:gd name="T57" fmla="*/ 0 h 421"/>
                <a:gd name="T58" fmla="*/ 0 w 1077"/>
                <a:gd name="T59" fmla="*/ 0 h 421"/>
                <a:gd name="T60" fmla="*/ 0 w 1077"/>
                <a:gd name="T61" fmla="*/ 0 h 421"/>
                <a:gd name="T62" fmla="*/ 0 w 1077"/>
                <a:gd name="T63" fmla="*/ 0 h 421"/>
                <a:gd name="T64" fmla="*/ 0 w 1077"/>
                <a:gd name="T65" fmla="*/ 0 h 421"/>
                <a:gd name="T66" fmla="*/ 0 w 1077"/>
                <a:gd name="T67" fmla="*/ 0 h 421"/>
                <a:gd name="T68" fmla="*/ 0 w 1077"/>
                <a:gd name="T69" fmla="*/ 0 h 421"/>
                <a:gd name="T70" fmla="*/ 0 w 1077"/>
                <a:gd name="T71" fmla="*/ 0 h 421"/>
                <a:gd name="T72" fmla="*/ 0 w 1077"/>
                <a:gd name="T73" fmla="*/ 0 h 421"/>
                <a:gd name="T74" fmla="*/ 0 w 1077"/>
                <a:gd name="T75" fmla="*/ 0 h 421"/>
                <a:gd name="T76" fmla="*/ 0 w 1077"/>
                <a:gd name="T77" fmla="*/ 0 h 421"/>
                <a:gd name="T78" fmla="*/ 0 w 1077"/>
                <a:gd name="T79" fmla="*/ 0 h 421"/>
                <a:gd name="T80" fmla="*/ 0 w 1077"/>
                <a:gd name="T81" fmla="*/ 0 h 421"/>
                <a:gd name="T82" fmla="*/ 0 w 1077"/>
                <a:gd name="T83" fmla="*/ 0 h 421"/>
                <a:gd name="T84" fmla="*/ 0 w 1077"/>
                <a:gd name="T85" fmla="*/ 0 h 421"/>
                <a:gd name="T86" fmla="*/ 0 w 1077"/>
                <a:gd name="T87" fmla="*/ 0 h 421"/>
                <a:gd name="T88" fmla="*/ 0 w 1077"/>
                <a:gd name="T89" fmla="*/ 0 h 421"/>
                <a:gd name="T90" fmla="*/ 0 w 1077"/>
                <a:gd name="T91" fmla="*/ 0 h 421"/>
                <a:gd name="T92" fmla="*/ 0 w 1077"/>
                <a:gd name="T93" fmla="*/ 0 h 421"/>
                <a:gd name="T94" fmla="*/ 0 w 1077"/>
                <a:gd name="T95" fmla="*/ 0 h 421"/>
                <a:gd name="T96" fmla="*/ 0 w 1077"/>
                <a:gd name="T97" fmla="*/ 0 h 421"/>
                <a:gd name="T98" fmla="*/ 0 w 1077"/>
                <a:gd name="T99" fmla="*/ 0 h 421"/>
                <a:gd name="T100" fmla="*/ 0 w 1077"/>
                <a:gd name="T101" fmla="*/ 0 h 42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077"/>
                <a:gd name="T154" fmla="*/ 0 h 421"/>
                <a:gd name="T155" fmla="*/ 1077 w 1077"/>
                <a:gd name="T156" fmla="*/ 421 h 42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077" h="421">
                  <a:moveTo>
                    <a:pt x="0" y="292"/>
                  </a:moveTo>
                  <a:lnTo>
                    <a:pt x="0" y="292"/>
                  </a:lnTo>
                  <a:lnTo>
                    <a:pt x="0" y="294"/>
                  </a:lnTo>
                  <a:lnTo>
                    <a:pt x="0" y="295"/>
                  </a:lnTo>
                  <a:lnTo>
                    <a:pt x="1" y="303"/>
                  </a:lnTo>
                  <a:lnTo>
                    <a:pt x="3" y="309"/>
                  </a:lnTo>
                  <a:lnTo>
                    <a:pt x="9" y="315"/>
                  </a:lnTo>
                  <a:lnTo>
                    <a:pt x="15" y="317"/>
                  </a:lnTo>
                  <a:lnTo>
                    <a:pt x="111" y="350"/>
                  </a:lnTo>
                  <a:lnTo>
                    <a:pt x="113" y="350"/>
                  </a:lnTo>
                  <a:lnTo>
                    <a:pt x="114" y="350"/>
                  </a:lnTo>
                  <a:lnTo>
                    <a:pt x="115" y="350"/>
                  </a:lnTo>
                  <a:lnTo>
                    <a:pt x="118" y="350"/>
                  </a:lnTo>
                  <a:lnTo>
                    <a:pt x="126" y="351"/>
                  </a:lnTo>
                  <a:lnTo>
                    <a:pt x="136" y="352"/>
                  </a:lnTo>
                  <a:lnTo>
                    <a:pt x="148" y="354"/>
                  </a:lnTo>
                  <a:lnTo>
                    <a:pt x="160" y="356"/>
                  </a:lnTo>
                  <a:lnTo>
                    <a:pt x="170" y="357"/>
                  </a:lnTo>
                  <a:lnTo>
                    <a:pt x="178" y="359"/>
                  </a:lnTo>
                  <a:lnTo>
                    <a:pt x="180" y="359"/>
                  </a:lnTo>
                  <a:lnTo>
                    <a:pt x="223" y="369"/>
                  </a:lnTo>
                  <a:lnTo>
                    <a:pt x="266" y="378"/>
                  </a:lnTo>
                  <a:lnTo>
                    <a:pt x="308" y="387"/>
                  </a:lnTo>
                  <a:lnTo>
                    <a:pt x="350" y="394"/>
                  </a:lnTo>
                  <a:lnTo>
                    <a:pt x="391" y="400"/>
                  </a:lnTo>
                  <a:lnTo>
                    <a:pt x="432" y="406"/>
                  </a:lnTo>
                  <a:lnTo>
                    <a:pt x="472" y="411"/>
                  </a:lnTo>
                  <a:lnTo>
                    <a:pt x="511" y="413"/>
                  </a:lnTo>
                  <a:lnTo>
                    <a:pt x="550" y="417"/>
                  </a:lnTo>
                  <a:lnTo>
                    <a:pt x="588" y="419"/>
                  </a:lnTo>
                  <a:lnTo>
                    <a:pt x="624" y="420"/>
                  </a:lnTo>
                  <a:lnTo>
                    <a:pt x="659" y="421"/>
                  </a:lnTo>
                  <a:lnTo>
                    <a:pt x="694" y="421"/>
                  </a:lnTo>
                  <a:lnTo>
                    <a:pt x="727" y="421"/>
                  </a:lnTo>
                  <a:lnTo>
                    <a:pt x="760" y="420"/>
                  </a:lnTo>
                  <a:lnTo>
                    <a:pt x="791" y="419"/>
                  </a:lnTo>
                  <a:lnTo>
                    <a:pt x="819" y="417"/>
                  </a:lnTo>
                  <a:lnTo>
                    <a:pt x="848" y="415"/>
                  </a:lnTo>
                  <a:lnTo>
                    <a:pt x="874" y="413"/>
                  </a:lnTo>
                  <a:lnTo>
                    <a:pt x="900" y="411"/>
                  </a:lnTo>
                  <a:lnTo>
                    <a:pt x="924" y="408"/>
                  </a:lnTo>
                  <a:lnTo>
                    <a:pt x="946" y="406"/>
                  </a:lnTo>
                  <a:lnTo>
                    <a:pt x="965" y="403"/>
                  </a:lnTo>
                  <a:lnTo>
                    <a:pt x="983" y="400"/>
                  </a:lnTo>
                  <a:lnTo>
                    <a:pt x="1000" y="398"/>
                  </a:lnTo>
                  <a:lnTo>
                    <a:pt x="1015" y="396"/>
                  </a:lnTo>
                  <a:lnTo>
                    <a:pt x="1028" y="394"/>
                  </a:lnTo>
                  <a:lnTo>
                    <a:pt x="1038" y="393"/>
                  </a:lnTo>
                  <a:lnTo>
                    <a:pt x="1046" y="391"/>
                  </a:lnTo>
                  <a:lnTo>
                    <a:pt x="1052" y="390"/>
                  </a:lnTo>
                  <a:lnTo>
                    <a:pt x="1056" y="389"/>
                  </a:lnTo>
                  <a:lnTo>
                    <a:pt x="1058" y="389"/>
                  </a:lnTo>
                  <a:lnTo>
                    <a:pt x="1065" y="385"/>
                  </a:lnTo>
                  <a:lnTo>
                    <a:pt x="1072" y="380"/>
                  </a:lnTo>
                  <a:lnTo>
                    <a:pt x="1076" y="373"/>
                  </a:lnTo>
                  <a:lnTo>
                    <a:pt x="1077" y="365"/>
                  </a:lnTo>
                  <a:lnTo>
                    <a:pt x="1077" y="364"/>
                  </a:lnTo>
                  <a:lnTo>
                    <a:pt x="1074" y="342"/>
                  </a:lnTo>
                  <a:lnTo>
                    <a:pt x="1068" y="316"/>
                  </a:lnTo>
                  <a:lnTo>
                    <a:pt x="1058" y="289"/>
                  </a:lnTo>
                  <a:lnTo>
                    <a:pt x="1043" y="261"/>
                  </a:lnTo>
                  <a:lnTo>
                    <a:pt x="1022" y="235"/>
                  </a:lnTo>
                  <a:lnTo>
                    <a:pt x="998" y="210"/>
                  </a:lnTo>
                  <a:lnTo>
                    <a:pt x="965" y="190"/>
                  </a:lnTo>
                  <a:lnTo>
                    <a:pt x="927" y="175"/>
                  </a:lnTo>
                  <a:lnTo>
                    <a:pt x="924" y="168"/>
                  </a:lnTo>
                  <a:lnTo>
                    <a:pt x="917" y="158"/>
                  </a:lnTo>
                  <a:lnTo>
                    <a:pt x="909" y="148"/>
                  </a:lnTo>
                  <a:lnTo>
                    <a:pt x="899" y="136"/>
                  </a:lnTo>
                  <a:lnTo>
                    <a:pt x="886" y="123"/>
                  </a:lnTo>
                  <a:lnTo>
                    <a:pt x="871" y="110"/>
                  </a:lnTo>
                  <a:lnTo>
                    <a:pt x="853" y="97"/>
                  </a:lnTo>
                  <a:lnTo>
                    <a:pt x="832" y="84"/>
                  </a:lnTo>
                  <a:lnTo>
                    <a:pt x="809" y="70"/>
                  </a:lnTo>
                  <a:lnTo>
                    <a:pt x="782" y="58"/>
                  </a:lnTo>
                  <a:lnTo>
                    <a:pt x="750" y="45"/>
                  </a:lnTo>
                  <a:lnTo>
                    <a:pt x="715" y="34"/>
                  </a:lnTo>
                  <a:lnTo>
                    <a:pt x="676" y="23"/>
                  </a:lnTo>
                  <a:lnTo>
                    <a:pt x="632" y="14"/>
                  </a:lnTo>
                  <a:lnTo>
                    <a:pt x="584" y="6"/>
                  </a:lnTo>
                  <a:lnTo>
                    <a:pt x="532" y="1"/>
                  </a:lnTo>
                  <a:lnTo>
                    <a:pt x="523" y="1"/>
                  </a:lnTo>
                  <a:lnTo>
                    <a:pt x="504" y="0"/>
                  </a:lnTo>
                  <a:lnTo>
                    <a:pt x="478" y="1"/>
                  </a:lnTo>
                  <a:lnTo>
                    <a:pt x="445" y="2"/>
                  </a:lnTo>
                  <a:lnTo>
                    <a:pt x="407" y="5"/>
                  </a:lnTo>
                  <a:lnTo>
                    <a:pt x="364" y="10"/>
                  </a:lnTo>
                  <a:lnTo>
                    <a:pt x="318" y="18"/>
                  </a:lnTo>
                  <a:lnTo>
                    <a:pt x="272" y="28"/>
                  </a:lnTo>
                  <a:lnTo>
                    <a:pt x="223" y="43"/>
                  </a:lnTo>
                  <a:lnTo>
                    <a:pt x="178" y="62"/>
                  </a:lnTo>
                  <a:lnTo>
                    <a:pt x="134" y="86"/>
                  </a:lnTo>
                  <a:lnTo>
                    <a:pt x="95" y="114"/>
                  </a:lnTo>
                  <a:lnTo>
                    <a:pt x="59" y="148"/>
                  </a:lnTo>
                  <a:lnTo>
                    <a:pt x="31" y="190"/>
                  </a:lnTo>
                  <a:lnTo>
                    <a:pt x="11" y="238"/>
                  </a:lnTo>
                  <a:lnTo>
                    <a:pt x="0" y="2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21" name="Freeform 1258">
              <a:extLst>
                <a:ext uri="{FF2B5EF4-FFF2-40B4-BE49-F238E27FC236}">
                  <a16:creationId xmlns:a16="http://schemas.microsoft.com/office/drawing/2014/main" id="{D76A68D9-326D-4E12-B574-5AD7A42AFF99}"/>
                </a:ext>
              </a:extLst>
            </p:cNvPr>
            <p:cNvSpPr>
              <a:spLocks/>
            </p:cNvSpPr>
            <p:nvPr/>
          </p:nvSpPr>
          <p:spPr bwMode="auto">
            <a:xfrm>
              <a:off x="-520" y="831"/>
              <a:ext cx="224" cy="74"/>
            </a:xfrm>
            <a:custGeom>
              <a:avLst/>
              <a:gdLst>
                <a:gd name="T0" fmla="*/ 0 w 975"/>
                <a:gd name="T1" fmla="*/ 0 h 324"/>
                <a:gd name="T2" fmla="*/ 0 w 975"/>
                <a:gd name="T3" fmla="*/ 0 h 324"/>
                <a:gd name="T4" fmla="*/ 0 w 975"/>
                <a:gd name="T5" fmla="*/ 0 h 324"/>
                <a:gd name="T6" fmla="*/ 0 w 975"/>
                <a:gd name="T7" fmla="*/ 0 h 324"/>
                <a:gd name="T8" fmla="*/ 0 w 975"/>
                <a:gd name="T9" fmla="*/ 0 h 324"/>
                <a:gd name="T10" fmla="*/ 0 w 975"/>
                <a:gd name="T11" fmla="*/ 0 h 324"/>
                <a:gd name="T12" fmla="*/ 0 w 975"/>
                <a:gd name="T13" fmla="*/ 0 h 324"/>
                <a:gd name="T14" fmla="*/ 0 w 975"/>
                <a:gd name="T15" fmla="*/ 0 h 324"/>
                <a:gd name="T16" fmla="*/ 0 w 975"/>
                <a:gd name="T17" fmla="*/ 0 h 324"/>
                <a:gd name="T18" fmla="*/ 0 w 975"/>
                <a:gd name="T19" fmla="*/ 0 h 324"/>
                <a:gd name="T20" fmla="*/ 0 w 975"/>
                <a:gd name="T21" fmla="*/ 0 h 324"/>
                <a:gd name="T22" fmla="*/ 0 w 975"/>
                <a:gd name="T23" fmla="*/ 0 h 324"/>
                <a:gd name="T24" fmla="*/ 0 w 975"/>
                <a:gd name="T25" fmla="*/ 0 h 324"/>
                <a:gd name="T26" fmla="*/ 0 w 975"/>
                <a:gd name="T27" fmla="*/ 0 h 324"/>
                <a:gd name="T28" fmla="*/ 0 w 975"/>
                <a:gd name="T29" fmla="*/ 0 h 324"/>
                <a:gd name="T30" fmla="*/ 0 w 975"/>
                <a:gd name="T31" fmla="*/ 0 h 324"/>
                <a:gd name="T32" fmla="*/ 0 w 975"/>
                <a:gd name="T33" fmla="*/ 0 h 324"/>
                <a:gd name="T34" fmla="*/ 0 w 975"/>
                <a:gd name="T35" fmla="*/ 0 h 324"/>
                <a:gd name="T36" fmla="*/ 0 w 975"/>
                <a:gd name="T37" fmla="*/ 0 h 324"/>
                <a:gd name="T38" fmla="*/ 0 w 975"/>
                <a:gd name="T39" fmla="*/ 0 h 324"/>
                <a:gd name="T40" fmla="*/ 0 w 975"/>
                <a:gd name="T41" fmla="*/ 0 h 324"/>
                <a:gd name="T42" fmla="*/ 0 w 975"/>
                <a:gd name="T43" fmla="*/ 0 h 324"/>
                <a:gd name="T44" fmla="*/ 0 w 975"/>
                <a:gd name="T45" fmla="*/ 0 h 324"/>
                <a:gd name="T46" fmla="*/ 0 w 975"/>
                <a:gd name="T47" fmla="*/ 0 h 324"/>
                <a:gd name="T48" fmla="*/ 0 w 975"/>
                <a:gd name="T49" fmla="*/ 0 h 324"/>
                <a:gd name="T50" fmla="*/ 0 w 975"/>
                <a:gd name="T51" fmla="*/ 0 h 324"/>
                <a:gd name="T52" fmla="*/ 0 w 975"/>
                <a:gd name="T53" fmla="*/ 0 h 324"/>
                <a:gd name="T54" fmla="*/ 0 w 975"/>
                <a:gd name="T55" fmla="*/ 0 h 324"/>
                <a:gd name="T56" fmla="*/ 0 w 975"/>
                <a:gd name="T57" fmla="*/ 0 h 324"/>
                <a:gd name="T58" fmla="*/ 0 w 975"/>
                <a:gd name="T59" fmla="*/ 0 h 324"/>
                <a:gd name="T60" fmla="*/ 0 w 975"/>
                <a:gd name="T61" fmla="*/ 0 h 324"/>
                <a:gd name="T62" fmla="*/ 0 w 975"/>
                <a:gd name="T63" fmla="*/ 0 h 324"/>
                <a:gd name="T64" fmla="*/ 0 w 975"/>
                <a:gd name="T65" fmla="*/ 0 h 324"/>
                <a:gd name="T66" fmla="*/ 0 w 975"/>
                <a:gd name="T67" fmla="*/ 0 h 324"/>
                <a:gd name="T68" fmla="*/ 0 w 975"/>
                <a:gd name="T69" fmla="*/ 0 h 324"/>
                <a:gd name="T70" fmla="*/ 0 w 975"/>
                <a:gd name="T71" fmla="*/ 0 h 324"/>
                <a:gd name="T72" fmla="*/ 0 w 975"/>
                <a:gd name="T73" fmla="*/ 0 h 324"/>
                <a:gd name="T74" fmla="*/ 0 w 975"/>
                <a:gd name="T75" fmla="*/ 0 h 324"/>
                <a:gd name="T76" fmla="*/ 0 w 975"/>
                <a:gd name="T77" fmla="*/ 0 h 324"/>
                <a:gd name="T78" fmla="*/ 0 w 975"/>
                <a:gd name="T79" fmla="*/ 0 h 3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75"/>
                <a:gd name="T121" fmla="*/ 0 h 324"/>
                <a:gd name="T122" fmla="*/ 975 w 975"/>
                <a:gd name="T123" fmla="*/ 324 h 3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75" h="324">
                  <a:moveTo>
                    <a:pt x="479" y="0"/>
                  </a:moveTo>
                  <a:lnTo>
                    <a:pt x="534" y="7"/>
                  </a:lnTo>
                  <a:lnTo>
                    <a:pt x="583" y="15"/>
                  </a:lnTo>
                  <a:lnTo>
                    <a:pt x="626" y="25"/>
                  </a:lnTo>
                  <a:lnTo>
                    <a:pt x="665" y="35"/>
                  </a:lnTo>
                  <a:lnTo>
                    <a:pt x="699" y="47"/>
                  </a:lnTo>
                  <a:lnTo>
                    <a:pt x="728" y="60"/>
                  </a:lnTo>
                  <a:lnTo>
                    <a:pt x="752" y="73"/>
                  </a:lnTo>
                  <a:lnTo>
                    <a:pt x="773" y="86"/>
                  </a:lnTo>
                  <a:lnTo>
                    <a:pt x="792" y="99"/>
                  </a:lnTo>
                  <a:lnTo>
                    <a:pt x="805" y="112"/>
                  </a:lnTo>
                  <a:lnTo>
                    <a:pt x="816" y="122"/>
                  </a:lnTo>
                  <a:lnTo>
                    <a:pt x="824" y="133"/>
                  </a:lnTo>
                  <a:lnTo>
                    <a:pt x="831" y="141"/>
                  </a:lnTo>
                  <a:lnTo>
                    <a:pt x="834" y="147"/>
                  </a:lnTo>
                  <a:lnTo>
                    <a:pt x="837" y="151"/>
                  </a:lnTo>
                  <a:lnTo>
                    <a:pt x="837" y="152"/>
                  </a:lnTo>
                  <a:lnTo>
                    <a:pt x="840" y="158"/>
                  </a:lnTo>
                  <a:lnTo>
                    <a:pt x="844" y="163"/>
                  </a:lnTo>
                  <a:lnTo>
                    <a:pt x="849" y="167"/>
                  </a:lnTo>
                  <a:lnTo>
                    <a:pt x="855" y="168"/>
                  </a:lnTo>
                  <a:lnTo>
                    <a:pt x="885" y="178"/>
                  </a:lnTo>
                  <a:lnTo>
                    <a:pt x="910" y="191"/>
                  </a:lnTo>
                  <a:lnTo>
                    <a:pt x="929" y="208"/>
                  </a:lnTo>
                  <a:lnTo>
                    <a:pt x="945" y="227"/>
                  </a:lnTo>
                  <a:lnTo>
                    <a:pt x="957" y="246"/>
                  </a:lnTo>
                  <a:lnTo>
                    <a:pt x="966" y="264"/>
                  </a:lnTo>
                  <a:lnTo>
                    <a:pt x="971" y="281"/>
                  </a:lnTo>
                  <a:lnTo>
                    <a:pt x="975" y="297"/>
                  </a:lnTo>
                  <a:lnTo>
                    <a:pt x="956" y="301"/>
                  </a:lnTo>
                  <a:lnTo>
                    <a:pt x="931" y="305"/>
                  </a:lnTo>
                  <a:lnTo>
                    <a:pt x="900" y="308"/>
                  </a:lnTo>
                  <a:lnTo>
                    <a:pt x="863" y="312"/>
                  </a:lnTo>
                  <a:lnTo>
                    <a:pt x="821" y="316"/>
                  </a:lnTo>
                  <a:lnTo>
                    <a:pt x="776" y="320"/>
                  </a:lnTo>
                  <a:lnTo>
                    <a:pt x="726" y="323"/>
                  </a:lnTo>
                  <a:lnTo>
                    <a:pt x="672" y="324"/>
                  </a:lnTo>
                  <a:lnTo>
                    <a:pt x="615" y="324"/>
                  </a:lnTo>
                  <a:lnTo>
                    <a:pt x="553" y="323"/>
                  </a:lnTo>
                  <a:lnTo>
                    <a:pt x="491" y="319"/>
                  </a:lnTo>
                  <a:lnTo>
                    <a:pt x="425" y="314"/>
                  </a:lnTo>
                  <a:lnTo>
                    <a:pt x="356" y="306"/>
                  </a:lnTo>
                  <a:lnTo>
                    <a:pt x="285" y="294"/>
                  </a:lnTo>
                  <a:lnTo>
                    <a:pt x="214" y="280"/>
                  </a:lnTo>
                  <a:lnTo>
                    <a:pt x="141" y="263"/>
                  </a:lnTo>
                  <a:lnTo>
                    <a:pt x="140" y="263"/>
                  </a:lnTo>
                  <a:lnTo>
                    <a:pt x="140" y="262"/>
                  </a:lnTo>
                  <a:lnTo>
                    <a:pt x="138" y="262"/>
                  </a:lnTo>
                  <a:lnTo>
                    <a:pt x="137" y="262"/>
                  </a:lnTo>
                  <a:lnTo>
                    <a:pt x="134" y="262"/>
                  </a:lnTo>
                  <a:lnTo>
                    <a:pt x="128" y="260"/>
                  </a:lnTo>
                  <a:lnTo>
                    <a:pt x="119" y="259"/>
                  </a:lnTo>
                  <a:lnTo>
                    <a:pt x="107" y="258"/>
                  </a:lnTo>
                  <a:lnTo>
                    <a:pt x="97" y="256"/>
                  </a:lnTo>
                  <a:lnTo>
                    <a:pt x="86" y="255"/>
                  </a:lnTo>
                  <a:lnTo>
                    <a:pt x="78" y="255"/>
                  </a:lnTo>
                  <a:lnTo>
                    <a:pt x="74" y="254"/>
                  </a:lnTo>
                  <a:lnTo>
                    <a:pt x="71" y="253"/>
                  </a:lnTo>
                  <a:lnTo>
                    <a:pt x="65" y="251"/>
                  </a:lnTo>
                  <a:lnTo>
                    <a:pt x="56" y="247"/>
                  </a:lnTo>
                  <a:lnTo>
                    <a:pt x="46" y="245"/>
                  </a:lnTo>
                  <a:lnTo>
                    <a:pt x="34" y="241"/>
                  </a:lnTo>
                  <a:lnTo>
                    <a:pt x="22" y="237"/>
                  </a:lnTo>
                  <a:lnTo>
                    <a:pt x="11" y="233"/>
                  </a:lnTo>
                  <a:lnTo>
                    <a:pt x="0" y="229"/>
                  </a:lnTo>
                  <a:lnTo>
                    <a:pt x="13" y="186"/>
                  </a:lnTo>
                  <a:lnTo>
                    <a:pt x="34" y="148"/>
                  </a:lnTo>
                  <a:lnTo>
                    <a:pt x="61" y="116"/>
                  </a:lnTo>
                  <a:lnTo>
                    <a:pt x="95" y="89"/>
                  </a:lnTo>
                  <a:lnTo>
                    <a:pt x="132" y="67"/>
                  </a:lnTo>
                  <a:lnTo>
                    <a:pt x="172" y="47"/>
                  </a:lnTo>
                  <a:lnTo>
                    <a:pt x="214" y="33"/>
                  </a:lnTo>
                  <a:lnTo>
                    <a:pt x="255" y="21"/>
                  </a:lnTo>
                  <a:lnTo>
                    <a:pt x="298" y="13"/>
                  </a:lnTo>
                  <a:lnTo>
                    <a:pt x="339" y="7"/>
                  </a:lnTo>
                  <a:lnTo>
                    <a:pt x="375" y="3"/>
                  </a:lnTo>
                  <a:lnTo>
                    <a:pt x="409" y="1"/>
                  </a:lnTo>
                  <a:lnTo>
                    <a:pt x="438" y="0"/>
                  </a:lnTo>
                  <a:lnTo>
                    <a:pt x="460" y="0"/>
                  </a:lnTo>
                  <a:lnTo>
                    <a:pt x="474" y="0"/>
                  </a:lnTo>
                  <a:lnTo>
                    <a:pt x="47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22" name="Freeform 1259">
              <a:extLst>
                <a:ext uri="{FF2B5EF4-FFF2-40B4-BE49-F238E27FC236}">
                  <a16:creationId xmlns:a16="http://schemas.microsoft.com/office/drawing/2014/main" id="{1718A55D-2E1E-4DA7-ABB6-7D9EAA5B32F3}"/>
                </a:ext>
              </a:extLst>
            </p:cNvPr>
            <p:cNvSpPr>
              <a:spLocks/>
            </p:cNvSpPr>
            <p:nvPr/>
          </p:nvSpPr>
          <p:spPr bwMode="auto">
            <a:xfrm>
              <a:off x="-466" y="857"/>
              <a:ext cx="149" cy="32"/>
            </a:xfrm>
            <a:custGeom>
              <a:avLst/>
              <a:gdLst>
                <a:gd name="T0" fmla="*/ 0 w 653"/>
                <a:gd name="T1" fmla="*/ 0 h 143"/>
                <a:gd name="T2" fmla="*/ 0 w 653"/>
                <a:gd name="T3" fmla="*/ 0 h 143"/>
                <a:gd name="T4" fmla="*/ 0 w 653"/>
                <a:gd name="T5" fmla="*/ 0 h 143"/>
                <a:gd name="T6" fmla="*/ 0 w 653"/>
                <a:gd name="T7" fmla="*/ 0 h 143"/>
                <a:gd name="T8" fmla="*/ 0 w 653"/>
                <a:gd name="T9" fmla="*/ 0 h 143"/>
                <a:gd name="T10" fmla="*/ 0 w 653"/>
                <a:gd name="T11" fmla="*/ 0 h 143"/>
                <a:gd name="T12" fmla="*/ 0 w 653"/>
                <a:gd name="T13" fmla="*/ 0 h 143"/>
                <a:gd name="T14" fmla="*/ 0 w 653"/>
                <a:gd name="T15" fmla="*/ 0 h 143"/>
                <a:gd name="T16" fmla="*/ 0 w 653"/>
                <a:gd name="T17" fmla="*/ 0 h 143"/>
                <a:gd name="T18" fmla="*/ 0 w 653"/>
                <a:gd name="T19" fmla="*/ 0 h 143"/>
                <a:gd name="T20" fmla="*/ 0 w 653"/>
                <a:gd name="T21" fmla="*/ 0 h 143"/>
                <a:gd name="T22" fmla="*/ 0 w 653"/>
                <a:gd name="T23" fmla="*/ 0 h 143"/>
                <a:gd name="T24" fmla="*/ 0 w 653"/>
                <a:gd name="T25" fmla="*/ 0 h 143"/>
                <a:gd name="T26" fmla="*/ 0 w 653"/>
                <a:gd name="T27" fmla="*/ 0 h 143"/>
                <a:gd name="T28" fmla="*/ 0 w 653"/>
                <a:gd name="T29" fmla="*/ 0 h 143"/>
                <a:gd name="T30" fmla="*/ 0 w 653"/>
                <a:gd name="T31" fmla="*/ 0 h 143"/>
                <a:gd name="T32" fmla="*/ 0 w 653"/>
                <a:gd name="T33" fmla="*/ 0 h 143"/>
                <a:gd name="T34" fmla="*/ 0 w 653"/>
                <a:gd name="T35" fmla="*/ 0 h 143"/>
                <a:gd name="T36" fmla="*/ 0 w 653"/>
                <a:gd name="T37" fmla="*/ 0 h 143"/>
                <a:gd name="T38" fmla="*/ 0 w 653"/>
                <a:gd name="T39" fmla="*/ 0 h 143"/>
                <a:gd name="T40" fmla="*/ 0 w 653"/>
                <a:gd name="T41" fmla="*/ 0 h 143"/>
                <a:gd name="T42" fmla="*/ 0 w 653"/>
                <a:gd name="T43" fmla="*/ 0 h 143"/>
                <a:gd name="T44" fmla="*/ 0 w 653"/>
                <a:gd name="T45" fmla="*/ 0 h 143"/>
                <a:gd name="T46" fmla="*/ 0 w 653"/>
                <a:gd name="T47" fmla="*/ 0 h 143"/>
                <a:gd name="T48" fmla="*/ 0 w 653"/>
                <a:gd name="T49" fmla="*/ 0 h 143"/>
                <a:gd name="T50" fmla="*/ 0 w 653"/>
                <a:gd name="T51" fmla="*/ 0 h 143"/>
                <a:gd name="T52" fmla="*/ 0 w 653"/>
                <a:gd name="T53" fmla="*/ 0 h 143"/>
                <a:gd name="T54" fmla="*/ 0 w 653"/>
                <a:gd name="T55" fmla="*/ 0 h 143"/>
                <a:gd name="T56" fmla="*/ 0 w 653"/>
                <a:gd name="T57" fmla="*/ 0 h 143"/>
                <a:gd name="T58" fmla="*/ 0 w 653"/>
                <a:gd name="T59" fmla="*/ 0 h 143"/>
                <a:gd name="T60" fmla="*/ 0 w 653"/>
                <a:gd name="T61" fmla="*/ 0 h 143"/>
                <a:gd name="T62" fmla="*/ 0 w 653"/>
                <a:gd name="T63" fmla="*/ 0 h 143"/>
                <a:gd name="T64" fmla="*/ 0 w 653"/>
                <a:gd name="T65" fmla="*/ 0 h 143"/>
                <a:gd name="T66" fmla="*/ 0 w 653"/>
                <a:gd name="T67" fmla="*/ 0 h 143"/>
                <a:gd name="T68" fmla="*/ 0 w 653"/>
                <a:gd name="T69" fmla="*/ 0 h 143"/>
                <a:gd name="T70" fmla="*/ 0 w 653"/>
                <a:gd name="T71" fmla="*/ 0 h 143"/>
                <a:gd name="T72" fmla="*/ 0 w 653"/>
                <a:gd name="T73" fmla="*/ 0 h 143"/>
                <a:gd name="T74" fmla="*/ 0 w 653"/>
                <a:gd name="T75" fmla="*/ 0 h 143"/>
                <a:gd name="T76" fmla="*/ 0 w 653"/>
                <a:gd name="T77" fmla="*/ 0 h 143"/>
                <a:gd name="T78" fmla="*/ 0 w 653"/>
                <a:gd name="T79" fmla="*/ 0 h 143"/>
                <a:gd name="T80" fmla="*/ 0 w 653"/>
                <a:gd name="T81" fmla="*/ 0 h 143"/>
                <a:gd name="T82" fmla="*/ 0 w 653"/>
                <a:gd name="T83" fmla="*/ 0 h 143"/>
                <a:gd name="T84" fmla="*/ 0 w 653"/>
                <a:gd name="T85" fmla="*/ 0 h 143"/>
                <a:gd name="T86" fmla="*/ 0 w 653"/>
                <a:gd name="T87" fmla="*/ 0 h 143"/>
                <a:gd name="T88" fmla="*/ 0 w 653"/>
                <a:gd name="T89" fmla="*/ 0 h 143"/>
                <a:gd name="T90" fmla="*/ 0 w 653"/>
                <a:gd name="T91" fmla="*/ 0 h 143"/>
                <a:gd name="T92" fmla="*/ 0 w 653"/>
                <a:gd name="T93" fmla="*/ 0 h 143"/>
                <a:gd name="T94" fmla="*/ 0 w 653"/>
                <a:gd name="T95" fmla="*/ 0 h 143"/>
                <a:gd name="T96" fmla="*/ 0 w 653"/>
                <a:gd name="T97" fmla="*/ 0 h 14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53"/>
                <a:gd name="T148" fmla="*/ 0 h 143"/>
                <a:gd name="T149" fmla="*/ 653 w 653"/>
                <a:gd name="T150" fmla="*/ 143 h 14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53" h="143">
                  <a:moveTo>
                    <a:pt x="11" y="100"/>
                  </a:moveTo>
                  <a:lnTo>
                    <a:pt x="4" y="107"/>
                  </a:lnTo>
                  <a:lnTo>
                    <a:pt x="0" y="115"/>
                  </a:lnTo>
                  <a:lnTo>
                    <a:pt x="0" y="124"/>
                  </a:lnTo>
                  <a:lnTo>
                    <a:pt x="4" y="133"/>
                  </a:lnTo>
                  <a:lnTo>
                    <a:pt x="10" y="139"/>
                  </a:lnTo>
                  <a:lnTo>
                    <a:pt x="18" y="143"/>
                  </a:lnTo>
                  <a:lnTo>
                    <a:pt x="27" y="143"/>
                  </a:lnTo>
                  <a:lnTo>
                    <a:pt x="36" y="141"/>
                  </a:lnTo>
                  <a:lnTo>
                    <a:pt x="78" y="117"/>
                  </a:lnTo>
                  <a:lnTo>
                    <a:pt x="122" y="99"/>
                  </a:lnTo>
                  <a:lnTo>
                    <a:pt x="168" y="83"/>
                  </a:lnTo>
                  <a:lnTo>
                    <a:pt x="216" y="72"/>
                  </a:lnTo>
                  <a:lnTo>
                    <a:pt x="265" y="62"/>
                  </a:lnTo>
                  <a:lnTo>
                    <a:pt x="313" y="56"/>
                  </a:lnTo>
                  <a:lnTo>
                    <a:pt x="361" y="51"/>
                  </a:lnTo>
                  <a:lnTo>
                    <a:pt x="408" y="48"/>
                  </a:lnTo>
                  <a:lnTo>
                    <a:pt x="453" y="48"/>
                  </a:lnTo>
                  <a:lnTo>
                    <a:pt x="493" y="48"/>
                  </a:lnTo>
                  <a:lnTo>
                    <a:pt x="529" y="49"/>
                  </a:lnTo>
                  <a:lnTo>
                    <a:pt x="562" y="51"/>
                  </a:lnTo>
                  <a:lnTo>
                    <a:pt x="588" y="53"/>
                  </a:lnTo>
                  <a:lnTo>
                    <a:pt x="607" y="55"/>
                  </a:lnTo>
                  <a:lnTo>
                    <a:pt x="620" y="56"/>
                  </a:lnTo>
                  <a:lnTo>
                    <a:pt x="626" y="57"/>
                  </a:lnTo>
                  <a:lnTo>
                    <a:pt x="635" y="56"/>
                  </a:lnTo>
                  <a:lnTo>
                    <a:pt x="644" y="52"/>
                  </a:lnTo>
                  <a:lnTo>
                    <a:pt x="649" y="46"/>
                  </a:lnTo>
                  <a:lnTo>
                    <a:pt x="653" y="36"/>
                  </a:lnTo>
                  <a:lnTo>
                    <a:pt x="652" y="27"/>
                  </a:lnTo>
                  <a:lnTo>
                    <a:pt x="648" y="18"/>
                  </a:lnTo>
                  <a:lnTo>
                    <a:pt x="641" y="13"/>
                  </a:lnTo>
                  <a:lnTo>
                    <a:pt x="632" y="9"/>
                  </a:lnTo>
                  <a:lnTo>
                    <a:pt x="626" y="8"/>
                  </a:lnTo>
                  <a:lnTo>
                    <a:pt x="610" y="7"/>
                  </a:lnTo>
                  <a:lnTo>
                    <a:pt x="588" y="5"/>
                  </a:lnTo>
                  <a:lnTo>
                    <a:pt x="561" y="3"/>
                  </a:lnTo>
                  <a:lnTo>
                    <a:pt x="527" y="1"/>
                  </a:lnTo>
                  <a:lnTo>
                    <a:pt x="488" y="0"/>
                  </a:lnTo>
                  <a:lnTo>
                    <a:pt x="446" y="0"/>
                  </a:lnTo>
                  <a:lnTo>
                    <a:pt x="400" y="1"/>
                  </a:lnTo>
                  <a:lnTo>
                    <a:pt x="352" y="4"/>
                  </a:lnTo>
                  <a:lnTo>
                    <a:pt x="302" y="9"/>
                  </a:lnTo>
                  <a:lnTo>
                    <a:pt x="251" y="16"/>
                  </a:lnTo>
                  <a:lnTo>
                    <a:pt x="200" y="26"/>
                  </a:lnTo>
                  <a:lnTo>
                    <a:pt x="151" y="39"/>
                  </a:lnTo>
                  <a:lnTo>
                    <a:pt x="101" y="56"/>
                  </a:lnTo>
                  <a:lnTo>
                    <a:pt x="56" y="75"/>
                  </a:lnTo>
                  <a:lnTo>
                    <a:pt x="1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23" name="Freeform 1260">
              <a:extLst>
                <a:ext uri="{FF2B5EF4-FFF2-40B4-BE49-F238E27FC236}">
                  <a16:creationId xmlns:a16="http://schemas.microsoft.com/office/drawing/2014/main" id="{BE45B1D6-546D-45EF-A245-7720E5194DAD}"/>
                </a:ext>
              </a:extLst>
            </p:cNvPr>
            <p:cNvSpPr>
              <a:spLocks/>
            </p:cNvSpPr>
            <p:nvPr/>
          </p:nvSpPr>
          <p:spPr bwMode="auto">
            <a:xfrm>
              <a:off x="-440" y="821"/>
              <a:ext cx="68" cy="45"/>
            </a:xfrm>
            <a:custGeom>
              <a:avLst/>
              <a:gdLst>
                <a:gd name="T0" fmla="*/ 0 w 297"/>
                <a:gd name="T1" fmla="*/ 0 h 198"/>
                <a:gd name="T2" fmla="*/ 0 w 297"/>
                <a:gd name="T3" fmla="*/ 0 h 198"/>
                <a:gd name="T4" fmla="*/ 0 w 297"/>
                <a:gd name="T5" fmla="*/ 0 h 198"/>
                <a:gd name="T6" fmla="*/ 0 w 297"/>
                <a:gd name="T7" fmla="*/ 0 h 198"/>
                <a:gd name="T8" fmla="*/ 0 w 297"/>
                <a:gd name="T9" fmla="*/ 0 h 198"/>
                <a:gd name="T10" fmla="*/ 0 w 297"/>
                <a:gd name="T11" fmla="*/ 0 h 198"/>
                <a:gd name="T12" fmla="*/ 0 w 297"/>
                <a:gd name="T13" fmla="*/ 0 h 198"/>
                <a:gd name="T14" fmla="*/ 0 w 297"/>
                <a:gd name="T15" fmla="*/ 0 h 198"/>
                <a:gd name="T16" fmla="*/ 0 w 297"/>
                <a:gd name="T17" fmla="*/ 0 h 198"/>
                <a:gd name="T18" fmla="*/ 0 w 297"/>
                <a:gd name="T19" fmla="*/ 0 h 198"/>
                <a:gd name="T20" fmla="*/ 0 w 297"/>
                <a:gd name="T21" fmla="*/ 0 h 198"/>
                <a:gd name="T22" fmla="*/ 0 w 297"/>
                <a:gd name="T23" fmla="*/ 0 h 198"/>
                <a:gd name="T24" fmla="*/ 0 w 297"/>
                <a:gd name="T25" fmla="*/ 0 h 198"/>
                <a:gd name="T26" fmla="*/ 0 w 297"/>
                <a:gd name="T27" fmla="*/ 0 h 198"/>
                <a:gd name="T28" fmla="*/ 0 w 297"/>
                <a:gd name="T29" fmla="*/ 0 h 198"/>
                <a:gd name="T30" fmla="*/ 0 w 297"/>
                <a:gd name="T31" fmla="*/ 0 h 198"/>
                <a:gd name="T32" fmla="*/ 0 w 297"/>
                <a:gd name="T33" fmla="*/ 0 h 198"/>
                <a:gd name="T34" fmla="*/ 0 w 297"/>
                <a:gd name="T35" fmla="*/ 0 h 198"/>
                <a:gd name="T36" fmla="*/ 0 w 297"/>
                <a:gd name="T37" fmla="*/ 0 h 198"/>
                <a:gd name="T38" fmla="*/ 0 w 297"/>
                <a:gd name="T39" fmla="*/ 0 h 198"/>
                <a:gd name="T40" fmla="*/ 0 w 297"/>
                <a:gd name="T41" fmla="*/ 0 h 198"/>
                <a:gd name="T42" fmla="*/ 0 w 297"/>
                <a:gd name="T43" fmla="*/ 0 h 198"/>
                <a:gd name="T44" fmla="*/ 0 w 297"/>
                <a:gd name="T45" fmla="*/ 0 h 198"/>
                <a:gd name="T46" fmla="*/ 0 w 297"/>
                <a:gd name="T47" fmla="*/ 0 h 198"/>
                <a:gd name="T48" fmla="*/ 0 w 297"/>
                <a:gd name="T49" fmla="*/ 0 h 198"/>
                <a:gd name="T50" fmla="*/ 0 w 297"/>
                <a:gd name="T51" fmla="*/ 0 h 198"/>
                <a:gd name="T52" fmla="*/ 0 w 297"/>
                <a:gd name="T53" fmla="*/ 0 h 198"/>
                <a:gd name="T54" fmla="*/ 0 w 297"/>
                <a:gd name="T55" fmla="*/ 0 h 198"/>
                <a:gd name="T56" fmla="*/ 0 w 297"/>
                <a:gd name="T57" fmla="*/ 0 h 198"/>
                <a:gd name="T58" fmla="*/ 0 w 297"/>
                <a:gd name="T59" fmla="*/ 0 h 198"/>
                <a:gd name="T60" fmla="*/ 0 w 297"/>
                <a:gd name="T61" fmla="*/ 0 h 198"/>
                <a:gd name="T62" fmla="*/ 0 w 297"/>
                <a:gd name="T63" fmla="*/ 0 h 198"/>
                <a:gd name="T64" fmla="*/ 0 w 297"/>
                <a:gd name="T65" fmla="*/ 0 h 198"/>
                <a:gd name="T66" fmla="*/ 0 w 297"/>
                <a:gd name="T67" fmla="*/ 0 h 198"/>
                <a:gd name="T68" fmla="*/ 0 w 297"/>
                <a:gd name="T69" fmla="*/ 0 h 198"/>
                <a:gd name="T70" fmla="*/ 0 w 297"/>
                <a:gd name="T71" fmla="*/ 0 h 198"/>
                <a:gd name="T72" fmla="*/ 0 w 297"/>
                <a:gd name="T73" fmla="*/ 0 h 198"/>
                <a:gd name="T74" fmla="*/ 0 w 297"/>
                <a:gd name="T75" fmla="*/ 0 h 198"/>
                <a:gd name="T76" fmla="*/ 0 w 297"/>
                <a:gd name="T77" fmla="*/ 0 h 198"/>
                <a:gd name="T78" fmla="*/ 0 w 297"/>
                <a:gd name="T79" fmla="*/ 0 h 198"/>
                <a:gd name="T80" fmla="*/ 0 w 297"/>
                <a:gd name="T81" fmla="*/ 0 h 198"/>
                <a:gd name="T82" fmla="*/ 0 w 297"/>
                <a:gd name="T83" fmla="*/ 0 h 198"/>
                <a:gd name="T84" fmla="*/ 0 w 297"/>
                <a:gd name="T85" fmla="*/ 0 h 198"/>
                <a:gd name="T86" fmla="*/ 0 w 297"/>
                <a:gd name="T87" fmla="*/ 0 h 198"/>
                <a:gd name="T88" fmla="*/ 0 w 297"/>
                <a:gd name="T89" fmla="*/ 0 h 198"/>
                <a:gd name="T90" fmla="*/ 0 w 297"/>
                <a:gd name="T91" fmla="*/ 0 h 198"/>
                <a:gd name="T92" fmla="*/ 0 w 297"/>
                <a:gd name="T93" fmla="*/ 0 h 198"/>
                <a:gd name="T94" fmla="*/ 0 w 297"/>
                <a:gd name="T95" fmla="*/ 0 h 198"/>
                <a:gd name="T96" fmla="*/ 0 w 297"/>
                <a:gd name="T97" fmla="*/ 0 h 19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97"/>
                <a:gd name="T148" fmla="*/ 0 h 198"/>
                <a:gd name="T149" fmla="*/ 297 w 297"/>
                <a:gd name="T150" fmla="*/ 198 h 19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97" h="198">
                  <a:moveTo>
                    <a:pt x="0" y="22"/>
                  </a:moveTo>
                  <a:lnTo>
                    <a:pt x="2" y="31"/>
                  </a:lnTo>
                  <a:lnTo>
                    <a:pt x="6" y="39"/>
                  </a:lnTo>
                  <a:lnTo>
                    <a:pt x="13" y="46"/>
                  </a:lnTo>
                  <a:lnTo>
                    <a:pt x="23" y="48"/>
                  </a:lnTo>
                  <a:lnTo>
                    <a:pt x="54" y="51"/>
                  </a:lnTo>
                  <a:lnTo>
                    <a:pt x="82" y="56"/>
                  </a:lnTo>
                  <a:lnTo>
                    <a:pt x="108" y="64"/>
                  </a:lnTo>
                  <a:lnTo>
                    <a:pt x="132" y="73"/>
                  </a:lnTo>
                  <a:lnTo>
                    <a:pt x="153" y="82"/>
                  </a:lnTo>
                  <a:lnTo>
                    <a:pt x="172" y="94"/>
                  </a:lnTo>
                  <a:lnTo>
                    <a:pt x="188" y="106"/>
                  </a:lnTo>
                  <a:lnTo>
                    <a:pt x="202" y="117"/>
                  </a:lnTo>
                  <a:lnTo>
                    <a:pt x="214" y="129"/>
                  </a:lnTo>
                  <a:lnTo>
                    <a:pt x="224" y="141"/>
                  </a:lnTo>
                  <a:lnTo>
                    <a:pt x="232" y="152"/>
                  </a:lnTo>
                  <a:lnTo>
                    <a:pt x="239" y="162"/>
                  </a:lnTo>
                  <a:lnTo>
                    <a:pt x="244" y="171"/>
                  </a:lnTo>
                  <a:lnTo>
                    <a:pt x="246" y="177"/>
                  </a:lnTo>
                  <a:lnTo>
                    <a:pt x="249" y="181"/>
                  </a:lnTo>
                  <a:lnTo>
                    <a:pt x="250" y="184"/>
                  </a:lnTo>
                  <a:lnTo>
                    <a:pt x="256" y="191"/>
                  </a:lnTo>
                  <a:lnTo>
                    <a:pt x="263" y="197"/>
                  </a:lnTo>
                  <a:lnTo>
                    <a:pt x="272" y="198"/>
                  </a:lnTo>
                  <a:lnTo>
                    <a:pt x="282" y="197"/>
                  </a:lnTo>
                  <a:lnTo>
                    <a:pt x="289" y="191"/>
                  </a:lnTo>
                  <a:lnTo>
                    <a:pt x="295" y="185"/>
                  </a:lnTo>
                  <a:lnTo>
                    <a:pt x="297" y="176"/>
                  </a:lnTo>
                  <a:lnTo>
                    <a:pt x="296" y="167"/>
                  </a:lnTo>
                  <a:lnTo>
                    <a:pt x="295" y="164"/>
                  </a:lnTo>
                  <a:lnTo>
                    <a:pt x="292" y="158"/>
                  </a:lnTo>
                  <a:lnTo>
                    <a:pt x="288" y="150"/>
                  </a:lnTo>
                  <a:lnTo>
                    <a:pt x="282" y="139"/>
                  </a:lnTo>
                  <a:lnTo>
                    <a:pt x="274" y="128"/>
                  </a:lnTo>
                  <a:lnTo>
                    <a:pt x="265" y="115"/>
                  </a:lnTo>
                  <a:lnTo>
                    <a:pt x="253" y="100"/>
                  </a:lnTo>
                  <a:lnTo>
                    <a:pt x="239" y="85"/>
                  </a:lnTo>
                  <a:lnTo>
                    <a:pt x="222" y="71"/>
                  </a:lnTo>
                  <a:lnTo>
                    <a:pt x="202" y="56"/>
                  </a:lnTo>
                  <a:lnTo>
                    <a:pt x="180" y="43"/>
                  </a:lnTo>
                  <a:lnTo>
                    <a:pt x="155" y="30"/>
                  </a:lnTo>
                  <a:lnTo>
                    <a:pt x="128" y="20"/>
                  </a:lnTo>
                  <a:lnTo>
                    <a:pt x="97" y="11"/>
                  </a:lnTo>
                  <a:lnTo>
                    <a:pt x="63" y="4"/>
                  </a:lnTo>
                  <a:lnTo>
                    <a:pt x="25" y="0"/>
                  </a:lnTo>
                  <a:lnTo>
                    <a:pt x="16" y="2"/>
                  </a:lnTo>
                  <a:lnTo>
                    <a:pt x="8" y="5"/>
                  </a:lnTo>
                  <a:lnTo>
                    <a:pt x="3" y="13"/>
                  </a:lnTo>
                  <a:lnTo>
                    <a:pt x="0"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24" name="Freeform 1261">
              <a:extLst>
                <a:ext uri="{FF2B5EF4-FFF2-40B4-BE49-F238E27FC236}">
                  <a16:creationId xmlns:a16="http://schemas.microsoft.com/office/drawing/2014/main" id="{744BE0CC-C5F7-4B13-A578-846F0CA92D2C}"/>
                </a:ext>
              </a:extLst>
            </p:cNvPr>
            <p:cNvSpPr>
              <a:spLocks/>
            </p:cNvSpPr>
            <p:nvPr/>
          </p:nvSpPr>
          <p:spPr bwMode="auto">
            <a:xfrm>
              <a:off x="-356" y="873"/>
              <a:ext cx="20" cy="40"/>
            </a:xfrm>
            <a:custGeom>
              <a:avLst/>
              <a:gdLst>
                <a:gd name="T0" fmla="*/ 0 w 90"/>
                <a:gd name="T1" fmla="*/ 0 h 173"/>
                <a:gd name="T2" fmla="*/ 0 w 90"/>
                <a:gd name="T3" fmla="*/ 0 h 173"/>
                <a:gd name="T4" fmla="*/ 0 w 90"/>
                <a:gd name="T5" fmla="*/ 0 h 173"/>
                <a:gd name="T6" fmla="*/ 0 w 90"/>
                <a:gd name="T7" fmla="*/ 0 h 173"/>
                <a:gd name="T8" fmla="*/ 0 w 90"/>
                <a:gd name="T9" fmla="*/ 0 h 173"/>
                <a:gd name="T10" fmla="*/ 0 w 90"/>
                <a:gd name="T11" fmla="*/ 0 h 173"/>
                <a:gd name="T12" fmla="*/ 0 w 90"/>
                <a:gd name="T13" fmla="*/ 0 h 173"/>
                <a:gd name="T14" fmla="*/ 0 w 90"/>
                <a:gd name="T15" fmla="*/ 0 h 173"/>
                <a:gd name="T16" fmla="*/ 0 w 90"/>
                <a:gd name="T17" fmla="*/ 0 h 173"/>
                <a:gd name="T18" fmla="*/ 0 w 90"/>
                <a:gd name="T19" fmla="*/ 0 h 173"/>
                <a:gd name="T20" fmla="*/ 0 w 90"/>
                <a:gd name="T21" fmla="*/ 0 h 173"/>
                <a:gd name="T22" fmla="*/ 0 w 90"/>
                <a:gd name="T23" fmla="*/ 0 h 173"/>
                <a:gd name="T24" fmla="*/ 0 w 90"/>
                <a:gd name="T25" fmla="*/ 0 h 173"/>
                <a:gd name="T26" fmla="*/ 0 w 90"/>
                <a:gd name="T27" fmla="*/ 0 h 173"/>
                <a:gd name="T28" fmla="*/ 0 w 90"/>
                <a:gd name="T29" fmla="*/ 0 h 173"/>
                <a:gd name="T30" fmla="*/ 0 w 90"/>
                <a:gd name="T31" fmla="*/ 0 h 173"/>
                <a:gd name="T32" fmla="*/ 0 w 90"/>
                <a:gd name="T33" fmla="*/ 0 h 173"/>
                <a:gd name="T34" fmla="*/ 0 w 90"/>
                <a:gd name="T35" fmla="*/ 0 h 173"/>
                <a:gd name="T36" fmla="*/ 0 w 90"/>
                <a:gd name="T37" fmla="*/ 0 h 173"/>
                <a:gd name="T38" fmla="*/ 0 w 90"/>
                <a:gd name="T39" fmla="*/ 0 h 173"/>
                <a:gd name="T40" fmla="*/ 0 w 90"/>
                <a:gd name="T41" fmla="*/ 0 h 173"/>
                <a:gd name="T42" fmla="*/ 0 w 90"/>
                <a:gd name="T43" fmla="*/ 0 h 173"/>
                <a:gd name="T44" fmla="*/ 0 w 90"/>
                <a:gd name="T45" fmla="*/ 0 h 173"/>
                <a:gd name="T46" fmla="*/ 0 w 90"/>
                <a:gd name="T47" fmla="*/ 0 h 173"/>
                <a:gd name="T48" fmla="*/ 0 w 90"/>
                <a:gd name="T49" fmla="*/ 0 h 173"/>
                <a:gd name="T50" fmla="*/ 0 w 90"/>
                <a:gd name="T51" fmla="*/ 0 h 173"/>
                <a:gd name="T52" fmla="*/ 0 w 90"/>
                <a:gd name="T53" fmla="*/ 0 h 173"/>
                <a:gd name="T54" fmla="*/ 0 w 90"/>
                <a:gd name="T55" fmla="*/ 0 h 173"/>
                <a:gd name="T56" fmla="*/ 0 w 90"/>
                <a:gd name="T57" fmla="*/ 0 h 173"/>
                <a:gd name="T58" fmla="*/ 0 w 90"/>
                <a:gd name="T59" fmla="*/ 0 h 173"/>
                <a:gd name="T60" fmla="*/ 0 w 90"/>
                <a:gd name="T61" fmla="*/ 0 h 173"/>
                <a:gd name="T62" fmla="*/ 0 w 90"/>
                <a:gd name="T63" fmla="*/ 0 h 173"/>
                <a:gd name="T64" fmla="*/ 0 w 90"/>
                <a:gd name="T65" fmla="*/ 0 h 1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0"/>
                <a:gd name="T100" fmla="*/ 0 h 173"/>
                <a:gd name="T101" fmla="*/ 90 w 90"/>
                <a:gd name="T102" fmla="*/ 173 h 17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0" h="173">
                  <a:moveTo>
                    <a:pt x="10" y="4"/>
                  </a:moveTo>
                  <a:lnTo>
                    <a:pt x="3" y="12"/>
                  </a:lnTo>
                  <a:lnTo>
                    <a:pt x="0" y="21"/>
                  </a:lnTo>
                  <a:lnTo>
                    <a:pt x="0" y="30"/>
                  </a:lnTo>
                  <a:lnTo>
                    <a:pt x="4" y="38"/>
                  </a:lnTo>
                  <a:lnTo>
                    <a:pt x="15" y="55"/>
                  </a:lnTo>
                  <a:lnTo>
                    <a:pt x="24" y="73"/>
                  </a:lnTo>
                  <a:lnTo>
                    <a:pt x="30" y="93"/>
                  </a:lnTo>
                  <a:lnTo>
                    <a:pt x="36" y="110"/>
                  </a:lnTo>
                  <a:lnTo>
                    <a:pt x="39" y="127"/>
                  </a:lnTo>
                  <a:lnTo>
                    <a:pt x="42" y="140"/>
                  </a:lnTo>
                  <a:lnTo>
                    <a:pt x="43" y="149"/>
                  </a:lnTo>
                  <a:lnTo>
                    <a:pt x="43" y="151"/>
                  </a:lnTo>
                  <a:lnTo>
                    <a:pt x="46" y="160"/>
                  </a:lnTo>
                  <a:lnTo>
                    <a:pt x="51" y="168"/>
                  </a:lnTo>
                  <a:lnTo>
                    <a:pt x="59" y="172"/>
                  </a:lnTo>
                  <a:lnTo>
                    <a:pt x="69" y="173"/>
                  </a:lnTo>
                  <a:lnTo>
                    <a:pt x="79" y="171"/>
                  </a:lnTo>
                  <a:lnTo>
                    <a:pt x="85" y="164"/>
                  </a:lnTo>
                  <a:lnTo>
                    <a:pt x="89" y="157"/>
                  </a:lnTo>
                  <a:lnTo>
                    <a:pt x="90" y="147"/>
                  </a:lnTo>
                  <a:lnTo>
                    <a:pt x="90" y="142"/>
                  </a:lnTo>
                  <a:lnTo>
                    <a:pt x="88" y="132"/>
                  </a:lnTo>
                  <a:lnTo>
                    <a:pt x="85" y="116"/>
                  </a:lnTo>
                  <a:lnTo>
                    <a:pt x="81" y="97"/>
                  </a:lnTo>
                  <a:lnTo>
                    <a:pt x="75" y="75"/>
                  </a:lnTo>
                  <a:lnTo>
                    <a:pt x="67" y="53"/>
                  </a:lnTo>
                  <a:lnTo>
                    <a:pt x="56" y="30"/>
                  </a:lnTo>
                  <a:lnTo>
                    <a:pt x="43" y="10"/>
                  </a:lnTo>
                  <a:lnTo>
                    <a:pt x="37" y="3"/>
                  </a:lnTo>
                  <a:lnTo>
                    <a:pt x="28" y="0"/>
                  </a:lnTo>
                  <a:lnTo>
                    <a:pt x="19" y="0"/>
                  </a:lnTo>
                  <a:lnTo>
                    <a:pt x="1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25" name="Freeform 1262">
              <a:extLst>
                <a:ext uri="{FF2B5EF4-FFF2-40B4-BE49-F238E27FC236}">
                  <a16:creationId xmlns:a16="http://schemas.microsoft.com/office/drawing/2014/main" id="{1F46A4A4-49CB-4DFC-9A0B-08753C136946}"/>
                </a:ext>
              </a:extLst>
            </p:cNvPr>
            <p:cNvSpPr>
              <a:spLocks/>
            </p:cNvSpPr>
            <p:nvPr/>
          </p:nvSpPr>
          <p:spPr bwMode="auto">
            <a:xfrm>
              <a:off x="-333" y="873"/>
              <a:ext cx="18" cy="38"/>
            </a:xfrm>
            <a:custGeom>
              <a:avLst/>
              <a:gdLst>
                <a:gd name="T0" fmla="*/ 0 w 83"/>
                <a:gd name="T1" fmla="*/ 0 h 164"/>
                <a:gd name="T2" fmla="*/ 0 w 83"/>
                <a:gd name="T3" fmla="*/ 0 h 164"/>
                <a:gd name="T4" fmla="*/ 0 w 83"/>
                <a:gd name="T5" fmla="*/ 0 h 164"/>
                <a:gd name="T6" fmla="*/ 0 w 83"/>
                <a:gd name="T7" fmla="*/ 0 h 164"/>
                <a:gd name="T8" fmla="*/ 0 w 83"/>
                <a:gd name="T9" fmla="*/ 0 h 164"/>
                <a:gd name="T10" fmla="*/ 0 w 83"/>
                <a:gd name="T11" fmla="*/ 0 h 164"/>
                <a:gd name="T12" fmla="*/ 0 w 83"/>
                <a:gd name="T13" fmla="*/ 0 h 164"/>
                <a:gd name="T14" fmla="*/ 0 w 83"/>
                <a:gd name="T15" fmla="*/ 0 h 164"/>
                <a:gd name="T16" fmla="*/ 0 w 83"/>
                <a:gd name="T17" fmla="*/ 0 h 164"/>
                <a:gd name="T18" fmla="*/ 0 w 83"/>
                <a:gd name="T19" fmla="*/ 0 h 164"/>
                <a:gd name="T20" fmla="*/ 0 w 83"/>
                <a:gd name="T21" fmla="*/ 0 h 164"/>
                <a:gd name="T22" fmla="*/ 0 w 83"/>
                <a:gd name="T23" fmla="*/ 0 h 164"/>
                <a:gd name="T24" fmla="*/ 0 w 83"/>
                <a:gd name="T25" fmla="*/ 0 h 164"/>
                <a:gd name="T26" fmla="*/ 0 w 83"/>
                <a:gd name="T27" fmla="*/ 0 h 164"/>
                <a:gd name="T28" fmla="*/ 0 w 83"/>
                <a:gd name="T29" fmla="*/ 0 h 164"/>
                <a:gd name="T30" fmla="*/ 0 w 83"/>
                <a:gd name="T31" fmla="*/ 0 h 164"/>
                <a:gd name="T32" fmla="*/ 0 w 83"/>
                <a:gd name="T33" fmla="*/ 0 h 164"/>
                <a:gd name="T34" fmla="*/ 0 w 83"/>
                <a:gd name="T35" fmla="*/ 0 h 164"/>
                <a:gd name="T36" fmla="*/ 0 w 83"/>
                <a:gd name="T37" fmla="*/ 0 h 164"/>
                <a:gd name="T38" fmla="*/ 0 w 83"/>
                <a:gd name="T39" fmla="*/ 0 h 164"/>
                <a:gd name="T40" fmla="*/ 0 w 83"/>
                <a:gd name="T41" fmla="*/ 0 h 164"/>
                <a:gd name="T42" fmla="*/ 0 w 83"/>
                <a:gd name="T43" fmla="*/ 0 h 164"/>
                <a:gd name="T44" fmla="*/ 0 w 83"/>
                <a:gd name="T45" fmla="*/ 0 h 164"/>
                <a:gd name="T46" fmla="*/ 0 w 83"/>
                <a:gd name="T47" fmla="*/ 0 h 164"/>
                <a:gd name="T48" fmla="*/ 0 w 83"/>
                <a:gd name="T49" fmla="*/ 0 h 164"/>
                <a:gd name="T50" fmla="*/ 0 w 83"/>
                <a:gd name="T51" fmla="*/ 0 h 164"/>
                <a:gd name="T52" fmla="*/ 0 w 83"/>
                <a:gd name="T53" fmla="*/ 0 h 164"/>
                <a:gd name="T54" fmla="*/ 0 w 83"/>
                <a:gd name="T55" fmla="*/ 0 h 164"/>
                <a:gd name="T56" fmla="*/ 0 w 83"/>
                <a:gd name="T57" fmla="*/ 0 h 1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3"/>
                <a:gd name="T88" fmla="*/ 0 h 164"/>
                <a:gd name="T89" fmla="*/ 83 w 83"/>
                <a:gd name="T90" fmla="*/ 164 h 1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3" h="164">
                  <a:moveTo>
                    <a:pt x="9" y="4"/>
                  </a:moveTo>
                  <a:lnTo>
                    <a:pt x="2" y="10"/>
                  </a:lnTo>
                  <a:lnTo>
                    <a:pt x="0" y="19"/>
                  </a:lnTo>
                  <a:lnTo>
                    <a:pt x="0" y="29"/>
                  </a:lnTo>
                  <a:lnTo>
                    <a:pt x="4" y="38"/>
                  </a:lnTo>
                  <a:lnTo>
                    <a:pt x="20" y="70"/>
                  </a:lnTo>
                  <a:lnTo>
                    <a:pt x="31" y="104"/>
                  </a:lnTo>
                  <a:lnTo>
                    <a:pt x="35" y="130"/>
                  </a:lnTo>
                  <a:lnTo>
                    <a:pt x="36" y="142"/>
                  </a:lnTo>
                  <a:lnTo>
                    <a:pt x="39" y="151"/>
                  </a:lnTo>
                  <a:lnTo>
                    <a:pt x="44" y="159"/>
                  </a:lnTo>
                  <a:lnTo>
                    <a:pt x="50" y="162"/>
                  </a:lnTo>
                  <a:lnTo>
                    <a:pt x="60" y="164"/>
                  </a:lnTo>
                  <a:lnTo>
                    <a:pt x="70" y="161"/>
                  </a:lnTo>
                  <a:lnTo>
                    <a:pt x="78" y="156"/>
                  </a:lnTo>
                  <a:lnTo>
                    <a:pt x="82" y="148"/>
                  </a:lnTo>
                  <a:lnTo>
                    <a:pt x="83" y="139"/>
                  </a:lnTo>
                  <a:lnTo>
                    <a:pt x="83" y="135"/>
                  </a:lnTo>
                  <a:lnTo>
                    <a:pt x="82" y="125"/>
                  </a:lnTo>
                  <a:lnTo>
                    <a:pt x="80" y="110"/>
                  </a:lnTo>
                  <a:lnTo>
                    <a:pt x="76" y="92"/>
                  </a:lnTo>
                  <a:lnTo>
                    <a:pt x="73" y="73"/>
                  </a:lnTo>
                  <a:lnTo>
                    <a:pt x="65" y="51"/>
                  </a:lnTo>
                  <a:lnTo>
                    <a:pt x="56" y="30"/>
                  </a:lnTo>
                  <a:lnTo>
                    <a:pt x="43" y="9"/>
                  </a:lnTo>
                  <a:lnTo>
                    <a:pt x="35" y="2"/>
                  </a:lnTo>
                  <a:lnTo>
                    <a:pt x="26" y="0"/>
                  </a:lnTo>
                  <a:lnTo>
                    <a:pt x="17" y="0"/>
                  </a:lnTo>
                  <a:lnTo>
                    <a:pt x="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26" name="Freeform 1263">
              <a:extLst>
                <a:ext uri="{FF2B5EF4-FFF2-40B4-BE49-F238E27FC236}">
                  <a16:creationId xmlns:a16="http://schemas.microsoft.com/office/drawing/2014/main" id="{329E80FE-CB4E-49E5-8C6D-FBCBB32AEC17}"/>
                </a:ext>
              </a:extLst>
            </p:cNvPr>
            <p:cNvSpPr>
              <a:spLocks/>
            </p:cNvSpPr>
            <p:nvPr/>
          </p:nvSpPr>
          <p:spPr bwMode="auto">
            <a:xfrm>
              <a:off x="-622" y="777"/>
              <a:ext cx="137" cy="91"/>
            </a:xfrm>
            <a:custGeom>
              <a:avLst/>
              <a:gdLst>
                <a:gd name="T0" fmla="*/ 0 w 600"/>
                <a:gd name="T1" fmla="*/ 0 h 394"/>
                <a:gd name="T2" fmla="*/ 0 w 600"/>
                <a:gd name="T3" fmla="*/ 0 h 394"/>
                <a:gd name="T4" fmla="*/ 0 w 600"/>
                <a:gd name="T5" fmla="*/ 0 h 394"/>
                <a:gd name="T6" fmla="*/ 0 w 600"/>
                <a:gd name="T7" fmla="*/ 0 h 394"/>
                <a:gd name="T8" fmla="*/ 0 w 600"/>
                <a:gd name="T9" fmla="*/ 0 h 394"/>
                <a:gd name="T10" fmla="*/ 0 w 600"/>
                <a:gd name="T11" fmla="*/ 0 h 394"/>
                <a:gd name="T12" fmla="*/ 0 w 600"/>
                <a:gd name="T13" fmla="*/ 0 h 394"/>
                <a:gd name="T14" fmla="*/ 0 w 600"/>
                <a:gd name="T15" fmla="*/ 0 h 394"/>
                <a:gd name="T16" fmla="*/ 0 w 600"/>
                <a:gd name="T17" fmla="*/ 0 h 394"/>
                <a:gd name="T18" fmla="*/ 0 w 600"/>
                <a:gd name="T19" fmla="*/ 0 h 394"/>
                <a:gd name="T20" fmla="*/ 0 w 600"/>
                <a:gd name="T21" fmla="*/ 0 h 394"/>
                <a:gd name="T22" fmla="*/ 0 w 600"/>
                <a:gd name="T23" fmla="*/ 0 h 394"/>
                <a:gd name="T24" fmla="*/ 0 w 600"/>
                <a:gd name="T25" fmla="*/ 0 h 394"/>
                <a:gd name="T26" fmla="*/ 0 w 600"/>
                <a:gd name="T27" fmla="*/ 0 h 394"/>
                <a:gd name="T28" fmla="*/ 0 w 600"/>
                <a:gd name="T29" fmla="*/ 0 h 394"/>
                <a:gd name="T30" fmla="*/ 0 w 600"/>
                <a:gd name="T31" fmla="*/ 0 h 394"/>
                <a:gd name="T32" fmla="*/ 0 w 600"/>
                <a:gd name="T33" fmla="*/ 0 h 394"/>
                <a:gd name="T34" fmla="*/ 0 w 600"/>
                <a:gd name="T35" fmla="*/ 0 h 394"/>
                <a:gd name="T36" fmla="*/ 0 w 600"/>
                <a:gd name="T37" fmla="*/ 0 h 394"/>
                <a:gd name="T38" fmla="*/ 0 w 600"/>
                <a:gd name="T39" fmla="*/ 0 h 394"/>
                <a:gd name="T40" fmla="*/ 0 w 600"/>
                <a:gd name="T41" fmla="*/ 0 h 394"/>
                <a:gd name="T42" fmla="*/ 0 w 600"/>
                <a:gd name="T43" fmla="*/ 0 h 394"/>
                <a:gd name="T44" fmla="*/ 0 w 600"/>
                <a:gd name="T45" fmla="*/ 0 h 394"/>
                <a:gd name="T46" fmla="*/ 0 w 600"/>
                <a:gd name="T47" fmla="*/ 0 h 394"/>
                <a:gd name="T48" fmla="*/ 0 w 600"/>
                <a:gd name="T49" fmla="*/ 0 h 394"/>
                <a:gd name="T50" fmla="*/ 0 w 600"/>
                <a:gd name="T51" fmla="*/ 0 h 394"/>
                <a:gd name="T52" fmla="*/ 0 w 600"/>
                <a:gd name="T53" fmla="*/ 0 h 394"/>
                <a:gd name="T54" fmla="*/ 0 w 600"/>
                <a:gd name="T55" fmla="*/ 0 h 394"/>
                <a:gd name="T56" fmla="*/ 0 w 600"/>
                <a:gd name="T57" fmla="*/ 0 h 394"/>
                <a:gd name="T58" fmla="*/ 0 w 600"/>
                <a:gd name="T59" fmla="*/ 0 h 394"/>
                <a:gd name="T60" fmla="*/ 0 w 600"/>
                <a:gd name="T61" fmla="*/ 0 h 394"/>
                <a:gd name="T62" fmla="*/ 0 w 600"/>
                <a:gd name="T63" fmla="*/ 0 h 394"/>
                <a:gd name="T64" fmla="*/ 0 w 600"/>
                <a:gd name="T65" fmla="*/ 0 h 394"/>
                <a:gd name="T66" fmla="*/ 0 w 600"/>
                <a:gd name="T67" fmla="*/ 0 h 394"/>
                <a:gd name="T68" fmla="*/ 0 w 600"/>
                <a:gd name="T69" fmla="*/ 0 h 394"/>
                <a:gd name="T70" fmla="*/ 0 w 600"/>
                <a:gd name="T71" fmla="*/ 0 h 394"/>
                <a:gd name="T72" fmla="*/ 0 w 600"/>
                <a:gd name="T73" fmla="*/ 0 h 394"/>
                <a:gd name="T74" fmla="*/ 0 w 600"/>
                <a:gd name="T75" fmla="*/ 0 h 394"/>
                <a:gd name="T76" fmla="*/ 0 w 600"/>
                <a:gd name="T77" fmla="*/ 0 h 394"/>
                <a:gd name="T78" fmla="*/ 0 w 600"/>
                <a:gd name="T79" fmla="*/ 0 h 394"/>
                <a:gd name="T80" fmla="*/ 0 w 600"/>
                <a:gd name="T81" fmla="*/ 0 h 394"/>
                <a:gd name="T82" fmla="*/ 0 w 600"/>
                <a:gd name="T83" fmla="*/ 0 h 394"/>
                <a:gd name="T84" fmla="*/ 0 w 600"/>
                <a:gd name="T85" fmla="*/ 0 h 394"/>
                <a:gd name="T86" fmla="*/ 0 w 600"/>
                <a:gd name="T87" fmla="*/ 0 h 394"/>
                <a:gd name="T88" fmla="*/ 0 w 600"/>
                <a:gd name="T89" fmla="*/ 0 h 394"/>
                <a:gd name="T90" fmla="*/ 0 w 600"/>
                <a:gd name="T91" fmla="*/ 0 h 394"/>
                <a:gd name="T92" fmla="*/ 0 w 600"/>
                <a:gd name="T93" fmla="*/ 0 h 394"/>
                <a:gd name="T94" fmla="*/ 0 w 600"/>
                <a:gd name="T95" fmla="*/ 0 h 394"/>
                <a:gd name="T96" fmla="*/ 0 w 600"/>
                <a:gd name="T97" fmla="*/ 0 h 39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00"/>
                <a:gd name="T148" fmla="*/ 0 h 394"/>
                <a:gd name="T149" fmla="*/ 600 w 600"/>
                <a:gd name="T150" fmla="*/ 394 h 39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00" h="394">
                  <a:moveTo>
                    <a:pt x="32" y="30"/>
                  </a:moveTo>
                  <a:lnTo>
                    <a:pt x="25" y="33"/>
                  </a:lnTo>
                  <a:lnTo>
                    <a:pt x="20" y="38"/>
                  </a:lnTo>
                  <a:lnTo>
                    <a:pt x="16" y="43"/>
                  </a:lnTo>
                  <a:lnTo>
                    <a:pt x="15" y="50"/>
                  </a:lnTo>
                  <a:lnTo>
                    <a:pt x="0" y="182"/>
                  </a:lnTo>
                  <a:lnTo>
                    <a:pt x="0" y="183"/>
                  </a:lnTo>
                  <a:lnTo>
                    <a:pt x="0" y="185"/>
                  </a:lnTo>
                  <a:lnTo>
                    <a:pt x="0" y="190"/>
                  </a:lnTo>
                  <a:lnTo>
                    <a:pt x="2" y="194"/>
                  </a:lnTo>
                  <a:lnTo>
                    <a:pt x="4" y="199"/>
                  </a:lnTo>
                  <a:lnTo>
                    <a:pt x="7" y="203"/>
                  </a:lnTo>
                  <a:lnTo>
                    <a:pt x="9" y="204"/>
                  </a:lnTo>
                  <a:lnTo>
                    <a:pt x="13" y="206"/>
                  </a:lnTo>
                  <a:lnTo>
                    <a:pt x="17" y="207"/>
                  </a:lnTo>
                  <a:lnTo>
                    <a:pt x="20" y="208"/>
                  </a:lnTo>
                  <a:lnTo>
                    <a:pt x="19" y="208"/>
                  </a:lnTo>
                  <a:lnTo>
                    <a:pt x="12" y="212"/>
                  </a:lnTo>
                  <a:lnTo>
                    <a:pt x="8" y="217"/>
                  </a:lnTo>
                  <a:lnTo>
                    <a:pt x="6" y="224"/>
                  </a:lnTo>
                  <a:lnTo>
                    <a:pt x="4" y="230"/>
                  </a:lnTo>
                  <a:lnTo>
                    <a:pt x="4" y="232"/>
                  </a:lnTo>
                  <a:lnTo>
                    <a:pt x="4" y="234"/>
                  </a:lnTo>
                  <a:lnTo>
                    <a:pt x="4" y="235"/>
                  </a:lnTo>
                  <a:lnTo>
                    <a:pt x="6" y="238"/>
                  </a:lnTo>
                  <a:lnTo>
                    <a:pt x="34" y="328"/>
                  </a:lnTo>
                  <a:lnTo>
                    <a:pt x="37" y="333"/>
                  </a:lnTo>
                  <a:lnTo>
                    <a:pt x="39" y="337"/>
                  </a:lnTo>
                  <a:lnTo>
                    <a:pt x="43" y="341"/>
                  </a:lnTo>
                  <a:lnTo>
                    <a:pt x="48" y="343"/>
                  </a:lnTo>
                  <a:lnTo>
                    <a:pt x="54" y="345"/>
                  </a:lnTo>
                  <a:lnTo>
                    <a:pt x="59" y="345"/>
                  </a:lnTo>
                  <a:lnTo>
                    <a:pt x="64" y="343"/>
                  </a:lnTo>
                  <a:lnTo>
                    <a:pt x="69" y="341"/>
                  </a:lnTo>
                  <a:lnTo>
                    <a:pt x="75" y="338"/>
                  </a:lnTo>
                  <a:lnTo>
                    <a:pt x="85" y="332"/>
                  </a:lnTo>
                  <a:lnTo>
                    <a:pt x="101" y="324"/>
                  </a:lnTo>
                  <a:lnTo>
                    <a:pt x="121" y="315"/>
                  </a:lnTo>
                  <a:lnTo>
                    <a:pt x="146" y="306"/>
                  </a:lnTo>
                  <a:lnTo>
                    <a:pt x="173" y="297"/>
                  </a:lnTo>
                  <a:lnTo>
                    <a:pt x="205" y="288"/>
                  </a:lnTo>
                  <a:lnTo>
                    <a:pt x="237" y="281"/>
                  </a:lnTo>
                  <a:lnTo>
                    <a:pt x="272" y="277"/>
                  </a:lnTo>
                  <a:lnTo>
                    <a:pt x="307" y="276"/>
                  </a:lnTo>
                  <a:lnTo>
                    <a:pt x="345" y="280"/>
                  </a:lnTo>
                  <a:lnTo>
                    <a:pt x="382" y="288"/>
                  </a:lnTo>
                  <a:lnTo>
                    <a:pt x="418" y="301"/>
                  </a:lnTo>
                  <a:lnTo>
                    <a:pt x="455" y="321"/>
                  </a:lnTo>
                  <a:lnTo>
                    <a:pt x="488" y="349"/>
                  </a:lnTo>
                  <a:lnTo>
                    <a:pt x="521" y="384"/>
                  </a:lnTo>
                  <a:lnTo>
                    <a:pt x="523" y="386"/>
                  </a:lnTo>
                  <a:lnTo>
                    <a:pt x="526" y="389"/>
                  </a:lnTo>
                  <a:lnTo>
                    <a:pt x="530" y="392"/>
                  </a:lnTo>
                  <a:lnTo>
                    <a:pt x="534" y="393"/>
                  </a:lnTo>
                  <a:lnTo>
                    <a:pt x="539" y="394"/>
                  </a:lnTo>
                  <a:lnTo>
                    <a:pt x="544" y="394"/>
                  </a:lnTo>
                  <a:lnTo>
                    <a:pt x="550" y="394"/>
                  </a:lnTo>
                  <a:lnTo>
                    <a:pt x="556" y="393"/>
                  </a:lnTo>
                  <a:lnTo>
                    <a:pt x="561" y="392"/>
                  </a:lnTo>
                  <a:lnTo>
                    <a:pt x="568" y="388"/>
                  </a:lnTo>
                  <a:lnTo>
                    <a:pt x="574" y="385"/>
                  </a:lnTo>
                  <a:lnTo>
                    <a:pt x="579" y="380"/>
                  </a:lnTo>
                  <a:lnTo>
                    <a:pt x="591" y="366"/>
                  </a:lnTo>
                  <a:lnTo>
                    <a:pt x="598" y="347"/>
                  </a:lnTo>
                  <a:lnTo>
                    <a:pt x="600" y="324"/>
                  </a:lnTo>
                  <a:lnTo>
                    <a:pt x="599" y="295"/>
                  </a:lnTo>
                  <a:lnTo>
                    <a:pt x="599" y="294"/>
                  </a:lnTo>
                  <a:lnTo>
                    <a:pt x="598" y="293"/>
                  </a:lnTo>
                  <a:lnTo>
                    <a:pt x="595" y="284"/>
                  </a:lnTo>
                  <a:lnTo>
                    <a:pt x="587" y="263"/>
                  </a:lnTo>
                  <a:lnTo>
                    <a:pt x="574" y="233"/>
                  </a:lnTo>
                  <a:lnTo>
                    <a:pt x="555" y="196"/>
                  </a:lnTo>
                  <a:lnTo>
                    <a:pt x="529" y="157"/>
                  </a:lnTo>
                  <a:lnTo>
                    <a:pt x="495" y="118"/>
                  </a:lnTo>
                  <a:lnTo>
                    <a:pt x="453" y="81"/>
                  </a:lnTo>
                  <a:lnTo>
                    <a:pt x="402" y="47"/>
                  </a:lnTo>
                  <a:lnTo>
                    <a:pt x="383" y="36"/>
                  </a:lnTo>
                  <a:lnTo>
                    <a:pt x="363" y="29"/>
                  </a:lnTo>
                  <a:lnTo>
                    <a:pt x="343" y="21"/>
                  </a:lnTo>
                  <a:lnTo>
                    <a:pt x="322" y="14"/>
                  </a:lnTo>
                  <a:lnTo>
                    <a:pt x="300" y="9"/>
                  </a:lnTo>
                  <a:lnTo>
                    <a:pt x="278" y="5"/>
                  </a:lnTo>
                  <a:lnTo>
                    <a:pt x="255" y="3"/>
                  </a:lnTo>
                  <a:lnTo>
                    <a:pt x="232" y="0"/>
                  </a:lnTo>
                  <a:lnTo>
                    <a:pt x="209" y="0"/>
                  </a:lnTo>
                  <a:lnTo>
                    <a:pt x="185" y="0"/>
                  </a:lnTo>
                  <a:lnTo>
                    <a:pt x="160" y="3"/>
                  </a:lnTo>
                  <a:lnTo>
                    <a:pt x="136" y="5"/>
                  </a:lnTo>
                  <a:lnTo>
                    <a:pt x="110" y="10"/>
                  </a:lnTo>
                  <a:lnTo>
                    <a:pt x="85" y="16"/>
                  </a:lnTo>
                  <a:lnTo>
                    <a:pt x="58" y="22"/>
                  </a:lnTo>
                  <a:lnTo>
                    <a:pt x="32"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27" name="Freeform 1264">
              <a:extLst>
                <a:ext uri="{FF2B5EF4-FFF2-40B4-BE49-F238E27FC236}">
                  <a16:creationId xmlns:a16="http://schemas.microsoft.com/office/drawing/2014/main" id="{CBAAEA70-18BE-45A3-8DC5-ED096EF471B4}"/>
                </a:ext>
              </a:extLst>
            </p:cNvPr>
            <p:cNvSpPr>
              <a:spLocks/>
            </p:cNvSpPr>
            <p:nvPr/>
          </p:nvSpPr>
          <p:spPr bwMode="auto">
            <a:xfrm>
              <a:off x="-610" y="788"/>
              <a:ext cx="114" cy="68"/>
            </a:xfrm>
            <a:custGeom>
              <a:avLst/>
              <a:gdLst>
                <a:gd name="T0" fmla="*/ 0 w 501"/>
                <a:gd name="T1" fmla="*/ 0 h 295"/>
                <a:gd name="T2" fmla="*/ 0 w 501"/>
                <a:gd name="T3" fmla="*/ 0 h 295"/>
                <a:gd name="T4" fmla="*/ 0 w 501"/>
                <a:gd name="T5" fmla="*/ 0 h 295"/>
                <a:gd name="T6" fmla="*/ 0 w 501"/>
                <a:gd name="T7" fmla="*/ 0 h 295"/>
                <a:gd name="T8" fmla="*/ 0 w 501"/>
                <a:gd name="T9" fmla="*/ 0 h 295"/>
                <a:gd name="T10" fmla="*/ 0 w 501"/>
                <a:gd name="T11" fmla="*/ 0 h 295"/>
                <a:gd name="T12" fmla="*/ 0 w 501"/>
                <a:gd name="T13" fmla="*/ 0 h 295"/>
                <a:gd name="T14" fmla="*/ 0 w 501"/>
                <a:gd name="T15" fmla="*/ 0 h 295"/>
                <a:gd name="T16" fmla="*/ 0 w 501"/>
                <a:gd name="T17" fmla="*/ 0 h 295"/>
                <a:gd name="T18" fmla="*/ 0 w 501"/>
                <a:gd name="T19" fmla="*/ 0 h 295"/>
                <a:gd name="T20" fmla="*/ 0 w 501"/>
                <a:gd name="T21" fmla="*/ 0 h 295"/>
                <a:gd name="T22" fmla="*/ 0 w 501"/>
                <a:gd name="T23" fmla="*/ 0 h 295"/>
                <a:gd name="T24" fmla="*/ 0 w 501"/>
                <a:gd name="T25" fmla="*/ 0 h 295"/>
                <a:gd name="T26" fmla="*/ 0 w 501"/>
                <a:gd name="T27" fmla="*/ 0 h 295"/>
                <a:gd name="T28" fmla="*/ 0 w 501"/>
                <a:gd name="T29" fmla="*/ 0 h 295"/>
                <a:gd name="T30" fmla="*/ 0 w 501"/>
                <a:gd name="T31" fmla="*/ 0 h 295"/>
                <a:gd name="T32" fmla="*/ 0 w 501"/>
                <a:gd name="T33" fmla="*/ 0 h 295"/>
                <a:gd name="T34" fmla="*/ 0 w 501"/>
                <a:gd name="T35" fmla="*/ 0 h 295"/>
                <a:gd name="T36" fmla="*/ 0 w 501"/>
                <a:gd name="T37" fmla="*/ 0 h 295"/>
                <a:gd name="T38" fmla="*/ 0 w 501"/>
                <a:gd name="T39" fmla="*/ 0 h 295"/>
                <a:gd name="T40" fmla="*/ 0 w 501"/>
                <a:gd name="T41" fmla="*/ 0 h 295"/>
                <a:gd name="T42" fmla="*/ 0 w 501"/>
                <a:gd name="T43" fmla="*/ 0 h 295"/>
                <a:gd name="T44" fmla="*/ 0 w 501"/>
                <a:gd name="T45" fmla="*/ 0 h 295"/>
                <a:gd name="T46" fmla="*/ 0 w 501"/>
                <a:gd name="T47" fmla="*/ 0 h 295"/>
                <a:gd name="T48" fmla="*/ 0 w 501"/>
                <a:gd name="T49" fmla="*/ 0 h 295"/>
                <a:gd name="T50" fmla="*/ 0 w 501"/>
                <a:gd name="T51" fmla="*/ 0 h 295"/>
                <a:gd name="T52" fmla="*/ 0 w 501"/>
                <a:gd name="T53" fmla="*/ 0 h 295"/>
                <a:gd name="T54" fmla="*/ 0 w 501"/>
                <a:gd name="T55" fmla="*/ 0 h 295"/>
                <a:gd name="T56" fmla="*/ 0 w 501"/>
                <a:gd name="T57" fmla="*/ 0 h 295"/>
                <a:gd name="T58" fmla="*/ 0 w 501"/>
                <a:gd name="T59" fmla="*/ 0 h 295"/>
                <a:gd name="T60" fmla="*/ 0 w 501"/>
                <a:gd name="T61" fmla="*/ 0 h 295"/>
                <a:gd name="T62" fmla="*/ 0 w 501"/>
                <a:gd name="T63" fmla="*/ 0 h 295"/>
                <a:gd name="T64" fmla="*/ 0 w 501"/>
                <a:gd name="T65" fmla="*/ 0 h 295"/>
                <a:gd name="T66" fmla="*/ 0 w 501"/>
                <a:gd name="T67" fmla="*/ 0 h 295"/>
                <a:gd name="T68" fmla="*/ 0 w 501"/>
                <a:gd name="T69" fmla="*/ 0 h 295"/>
                <a:gd name="T70" fmla="*/ 0 w 501"/>
                <a:gd name="T71" fmla="*/ 0 h 295"/>
                <a:gd name="T72" fmla="*/ 0 w 501"/>
                <a:gd name="T73" fmla="*/ 0 h 295"/>
                <a:gd name="T74" fmla="*/ 0 w 501"/>
                <a:gd name="T75" fmla="*/ 0 h 295"/>
                <a:gd name="T76" fmla="*/ 0 w 501"/>
                <a:gd name="T77" fmla="*/ 0 h 295"/>
                <a:gd name="T78" fmla="*/ 0 w 501"/>
                <a:gd name="T79" fmla="*/ 0 h 295"/>
                <a:gd name="T80" fmla="*/ 0 w 501"/>
                <a:gd name="T81" fmla="*/ 0 h 295"/>
                <a:gd name="T82" fmla="*/ 0 w 501"/>
                <a:gd name="T83" fmla="*/ 0 h 2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01"/>
                <a:gd name="T127" fmla="*/ 0 h 295"/>
                <a:gd name="T128" fmla="*/ 501 w 501"/>
                <a:gd name="T129" fmla="*/ 295 h 2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01" h="295">
                  <a:moveTo>
                    <a:pt x="328" y="41"/>
                  </a:moveTo>
                  <a:lnTo>
                    <a:pt x="371" y="69"/>
                  </a:lnTo>
                  <a:lnTo>
                    <a:pt x="407" y="102"/>
                  </a:lnTo>
                  <a:lnTo>
                    <a:pt x="437" y="135"/>
                  </a:lnTo>
                  <a:lnTo>
                    <a:pt x="461" y="169"/>
                  </a:lnTo>
                  <a:lnTo>
                    <a:pt x="478" y="201"/>
                  </a:lnTo>
                  <a:lnTo>
                    <a:pt x="489" y="227"/>
                  </a:lnTo>
                  <a:lnTo>
                    <a:pt x="497" y="246"/>
                  </a:lnTo>
                  <a:lnTo>
                    <a:pt x="500" y="255"/>
                  </a:lnTo>
                  <a:lnTo>
                    <a:pt x="501" y="260"/>
                  </a:lnTo>
                  <a:lnTo>
                    <a:pt x="501" y="264"/>
                  </a:lnTo>
                  <a:lnTo>
                    <a:pt x="501" y="269"/>
                  </a:lnTo>
                  <a:lnTo>
                    <a:pt x="501" y="273"/>
                  </a:lnTo>
                  <a:lnTo>
                    <a:pt x="501" y="282"/>
                  </a:lnTo>
                  <a:lnTo>
                    <a:pt x="500" y="288"/>
                  </a:lnTo>
                  <a:lnTo>
                    <a:pt x="499" y="293"/>
                  </a:lnTo>
                  <a:lnTo>
                    <a:pt x="497" y="295"/>
                  </a:lnTo>
                  <a:lnTo>
                    <a:pt x="466" y="263"/>
                  </a:lnTo>
                  <a:lnTo>
                    <a:pt x="433" y="238"/>
                  </a:lnTo>
                  <a:lnTo>
                    <a:pt x="401" y="217"/>
                  </a:lnTo>
                  <a:lnTo>
                    <a:pt x="366" y="202"/>
                  </a:lnTo>
                  <a:lnTo>
                    <a:pt x="332" y="191"/>
                  </a:lnTo>
                  <a:lnTo>
                    <a:pt x="297" y="185"/>
                  </a:lnTo>
                  <a:lnTo>
                    <a:pt x="262" y="182"/>
                  </a:lnTo>
                  <a:lnTo>
                    <a:pt x="228" y="182"/>
                  </a:lnTo>
                  <a:lnTo>
                    <a:pt x="195" y="185"/>
                  </a:lnTo>
                  <a:lnTo>
                    <a:pt x="163" y="190"/>
                  </a:lnTo>
                  <a:lnTo>
                    <a:pt x="133" y="197"/>
                  </a:lnTo>
                  <a:lnTo>
                    <a:pt x="106" y="204"/>
                  </a:lnTo>
                  <a:lnTo>
                    <a:pt x="79" y="214"/>
                  </a:lnTo>
                  <a:lnTo>
                    <a:pt x="56" y="223"/>
                  </a:lnTo>
                  <a:lnTo>
                    <a:pt x="37" y="230"/>
                  </a:lnTo>
                  <a:lnTo>
                    <a:pt x="20" y="238"/>
                  </a:lnTo>
                  <a:lnTo>
                    <a:pt x="16" y="227"/>
                  </a:lnTo>
                  <a:lnTo>
                    <a:pt x="13" y="217"/>
                  </a:lnTo>
                  <a:lnTo>
                    <a:pt x="11" y="207"/>
                  </a:lnTo>
                  <a:lnTo>
                    <a:pt x="7" y="197"/>
                  </a:lnTo>
                  <a:lnTo>
                    <a:pt x="22" y="190"/>
                  </a:lnTo>
                  <a:lnTo>
                    <a:pt x="44" y="181"/>
                  </a:lnTo>
                  <a:lnTo>
                    <a:pt x="70" y="172"/>
                  </a:lnTo>
                  <a:lnTo>
                    <a:pt x="98" y="161"/>
                  </a:lnTo>
                  <a:lnTo>
                    <a:pt x="122" y="151"/>
                  </a:lnTo>
                  <a:lnTo>
                    <a:pt x="145" y="143"/>
                  </a:lnTo>
                  <a:lnTo>
                    <a:pt x="159" y="138"/>
                  </a:lnTo>
                  <a:lnTo>
                    <a:pt x="164" y="135"/>
                  </a:lnTo>
                  <a:lnTo>
                    <a:pt x="171" y="132"/>
                  </a:lnTo>
                  <a:lnTo>
                    <a:pt x="174" y="126"/>
                  </a:lnTo>
                  <a:lnTo>
                    <a:pt x="177" y="120"/>
                  </a:lnTo>
                  <a:lnTo>
                    <a:pt x="178" y="113"/>
                  </a:lnTo>
                  <a:lnTo>
                    <a:pt x="178" y="112"/>
                  </a:lnTo>
                  <a:lnTo>
                    <a:pt x="178" y="109"/>
                  </a:lnTo>
                  <a:lnTo>
                    <a:pt x="178" y="108"/>
                  </a:lnTo>
                  <a:lnTo>
                    <a:pt x="178" y="107"/>
                  </a:lnTo>
                  <a:lnTo>
                    <a:pt x="174" y="99"/>
                  </a:lnTo>
                  <a:lnTo>
                    <a:pt x="168" y="93"/>
                  </a:lnTo>
                  <a:lnTo>
                    <a:pt x="161" y="89"/>
                  </a:lnTo>
                  <a:lnTo>
                    <a:pt x="152" y="89"/>
                  </a:lnTo>
                  <a:lnTo>
                    <a:pt x="147" y="90"/>
                  </a:lnTo>
                  <a:lnTo>
                    <a:pt x="134" y="91"/>
                  </a:lnTo>
                  <a:lnTo>
                    <a:pt x="115" y="94"/>
                  </a:lnTo>
                  <a:lnTo>
                    <a:pt x="92" y="96"/>
                  </a:lnTo>
                  <a:lnTo>
                    <a:pt x="66" y="100"/>
                  </a:lnTo>
                  <a:lnTo>
                    <a:pt x="42" y="104"/>
                  </a:lnTo>
                  <a:lnTo>
                    <a:pt x="18" y="107"/>
                  </a:lnTo>
                  <a:lnTo>
                    <a:pt x="0" y="109"/>
                  </a:lnTo>
                  <a:lnTo>
                    <a:pt x="3" y="86"/>
                  </a:lnTo>
                  <a:lnTo>
                    <a:pt x="5" y="63"/>
                  </a:lnTo>
                  <a:lnTo>
                    <a:pt x="8" y="41"/>
                  </a:lnTo>
                  <a:lnTo>
                    <a:pt x="9" y="24"/>
                  </a:lnTo>
                  <a:lnTo>
                    <a:pt x="33" y="17"/>
                  </a:lnTo>
                  <a:lnTo>
                    <a:pt x="55" y="12"/>
                  </a:lnTo>
                  <a:lnTo>
                    <a:pt x="78" y="8"/>
                  </a:lnTo>
                  <a:lnTo>
                    <a:pt x="99" y="4"/>
                  </a:lnTo>
                  <a:lnTo>
                    <a:pt x="121" y="3"/>
                  </a:lnTo>
                  <a:lnTo>
                    <a:pt x="142" y="0"/>
                  </a:lnTo>
                  <a:lnTo>
                    <a:pt x="163" y="0"/>
                  </a:lnTo>
                  <a:lnTo>
                    <a:pt x="182" y="0"/>
                  </a:lnTo>
                  <a:lnTo>
                    <a:pt x="203" y="3"/>
                  </a:lnTo>
                  <a:lnTo>
                    <a:pt x="221" y="5"/>
                  </a:lnTo>
                  <a:lnTo>
                    <a:pt x="241" y="8"/>
                  </a:lnTo>
                  <a:lnTo>
                    <a:pt x="259" y="13"/>
                  </a:lnTo>
                  <a:lnTo>
                    <a:pt x="277" y="18"/>
                  </a:lnTo>
                  <a:lnTo>
                    <a:pt x="294" y="25"/>
                  </a:lnTo>
                  <a:lnTo>
                    <a:pt x="311" y="31"/>
                  </a:lnTo>
                  <a:lnTo>
                    <a:pt x="328"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28" name="Freeform 1265">
              <a:extLst>
                <a:ext uri="{FF2B5EF4-FFF2-40B4-BE49-F238E27FC236}">
                  <a16:creationId xmlns:a16="http://schemas.microsoft.com/office/drawing/2014/main" id="{CAC3D487-9A10-411C-B9D9-F86129E7EF84}"/>
                </a:ext>
              </a:extLst>
            </p:cNvPr>
            <p:cNvSpPr>
              <a:spLocks/>
            </p:cNvSpPr>
            <p:nvPr/>
          </p:nvSpPr>
          <p:spPr bwMode="auto">
            <a:xfrm>
              <a:off x="-390" y="923"/>
              <a:ext cx="18" cy="22"/>
            </a:xfrm>
            <a:custGeom>
              <a:avLst/>
              <a:gdLst>
                <a:gd name="T0" fmla="*/ 0 w 78"/>
                <a:gd name="T1" fmla="*/ 0 h 96"/>
                <a:gd name="T2" fmla="*/ 0 w 78"/>
                <a:gd name="T3" fmla="*/ 0 h 96"/>
                <a:gd name="T4" fmla="*/ 0 w 78"/>
                <a:gd name="T5" fmla="*/ 0 h 96"/>
                <a:gd name="T6" fmla="*/ 0 w 78"/>
                <a:gd name="T7" fmla="*/ 0 h 96"/>
                <a:gd name="T8" fmla="*/ 0 w 78"/>
                <a:gd name="T9" fmla="*/ 0 h 96"/>
                <a:gd name="T10" fmla="*/ 0 w 78"/>
                <a:gd name="T11" fmla="*/ 0 h 96"/>
                <a:gd name="T12" fmla="*/ 0 w 78"/>
                <a:gd name="T13" fmla="*/ 0 h 96"/>
                <a:gd name="T14" fmla="*/ 0 w 78"/>
                <a:gd name="T15" fmla="*/ 0 h 96"/>
                <a:gd name="T16" fmla="*/ 0 w 78"/>
                <a:gd name="T17" fmla="*/ 0 h 96"/>
                <a:gd name="T18" fmla="*/ 0 w 78"/>
                <a:gd name="T19" fmla="*/ 0 h 96"/>
                <a:gd name="T20" fmla="*/ 0 w 78"/>
                <a:gd name="T21" fmla="*/ 0 h 96"/>
                <a:gd name="T22" fmla="*/ 0 w 78"/>
                <a:gd name="T23" fmla="*/ 0 h 96"/>
                <a:gd name="T24" fmla="*/ 0 w 78"/>
                <a:gd name="T25" fmla="*/ 0 h 96"/>
                <a:gd name="T26" fmla="*/ 0 w 78"/>
                <a:gd name="T27" fmla="*/ 0 h 96"/>
                <a:gd name="T28" fmla="*/ 0 w 78"/>
                <a:gd name="T29" fmla="*/ 0 h 96"/>
                <a:gd name="T30" fmla="*/ 0 w 78"/>
                <a:gd name="T31" fmla="*/ 0 h 96"/>
                <a:gd name="T32" fmla="*/ 0 w 78"/>
                <a:gd name="T33" fmla="*/ 0 h 96"/>
                <a:gd name="T34" fmla="*/ 0 w 78"/>
                <a:gd name="T35" fmla="*/ 0 h 96"/>
                <a:gd name="T36" fmla="*/ 0 w 78"/>
                <a:gd name="T37" fmla="*/ 0 h 96"/>
                <a:gd name="T38" fmla="*/ 0 w 78"/>
                <a:gd name="T39" fmla="*/ 0 h 96"/>
                <a:gd name="T40" fmla="*/ 0 w 78"/>
                <a:gd name="T41" fmla="*/ 0 h 96"/>
                <a:gd name="T42" fmla="*/ 0 w 78"/>
                <a:gd name="T43" fmla="*/ 0 h 96"/>
                <a:gd name="T44" fmla="*/ 0 w 78"/>
                <a:gd name="T45" fmla="*/ 0 h 96"/>
                <a:gd name="T46" fmla="*/ 0 w 78"/>
                <a:gd name="T47" fmla="*/ 0 h 96"/>
                <a:gd name="T48" fmla="*/ 0 w 78"/>
                <a:gd name="T49" fmla="*/ 0 h 96"/>
                <a:gd name="T50" fmla="*/ 0 w 78"/>
                <a:gd name="T51" fmla="*/ 0 h 96"/>
                <a:gd name="T52" fmla="*/ 0 w 78"/>
                <a:gd name="T53" fmla="*/ 0 h 96"/>
                <a:gd name="T54" fmla="*/ 0 w 78"/>
                <a:gd name="T55" fmla="*/ 0 h 96"/>
                <a:gd name="T56" fmla="*/ 0 w 78"/>
                <a:gd name="T57" fmla="*/ 0 h 96"/>
                <a:gd name="T58" fmla="*/ 0 w 78"/>
                <a:gd name="T59" fmla="*/ 0 h 96"/>
                <a:gd name="T60" fmla="*/ 0 w 78"/>
                <a:gd name="T61" fmla="*/ 0 h 96"/>
                <a:gd name="T62" fmla="*/ 0 w 78"/>
                <a:gd name="T63" fmla="*/ 0 h 96"/>
                <a:gd name="T64" fmla="*/ 0 w 78"/>
                <a:gd name="T65" fmla="*/ 0 h 96"/>
                <a:gd name="T66" fmla="*/ 0 w 78"/>
                <a:gd name="T67" fmla="*/ 0 h 96"/>
                <a:gd name="T68" fmla="*/ 0 w 78"/>
                <a:gd name="T69" fmla="*/ 0 h 96"/>
                <a:gd name="T70" fmla="*/ 0 w 78"/>
                <a:gd name="T71" fmla="*/ 0 h 96"/>
                <a:gd name="T72" fmla="*/ 0 w 78"/>
                <a:gd name="T73" fmla="*/ 0 h 96"/>
                <a:gd name="T74" fmla="*/ 0 w 78"/>
                <a:gd name="T75" fmla="*/ 0 h 96"/>
                <a:gd name="T76" fmla="*/ 0 w 78"/>
                <a:gd name="T77" fmla="*/ 0 h 96"/>
                <a:gd name="T78" fmla="*/ 0 w 78"/>
                <a:gd name="T79" fmla="*/ 0 h 96"/>
                <a:gd name="T80" fmla="*/ 0 w 78"/>
                <a:gd name="T81" fmla="*/ 0 h 96"/>
                <a:gd name="T82" fmla="*/ 0 w 78"/>
                <a:gd name="T83" fmla="*/ 0 h 96"/>
                <a:gd name="T84" fmla="*/ 0 w 78"/>
                <a:gd name="T85" fmla="*/ 0 h 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8"/>
                <a:gd name="T130" fmla="*/ 0 h 96"/>
                <a:gd name="T131" fmla="*/ 78 w 78"/>
                <a:gd name="T132" fmla="*/ 96 h 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8" h="96">
                  <a:moveTo>
                    <a:pt x="31" y="1"/>
                  </a:moveTo>
                  <a:lnTo>
                    <a:pt x="26" y="4"/>
                  </a:lnTo>
                  <a:lnTo>
                    <a:pt x="22" y="8"/>
                  </a:lnTo>
                  <a:lnTo>
                    <a:pt x="21" y="13"/>
                  </a:lnTo>
                  <a:lnTo>
                    <a:pt x="19" y="18"/>
                  </a:lnTo>
                  <a:lnTo>
                    <a:pt x="19" y="19"/>
                  </a:lnTo>
                  <a:lnTo>
                    <a:pt x="21" y="22"/>
                  </a:lnTo>
                  <a:lnTo>
                    <a:pt x="21" y="23"/>
                  </a:lnTo>
                  <a:lnTo>
                    <a:pt x="21" y="26"/>
                  </a:lnTo>
                  <a:lnTo>
                    <a:pt x="22" y="28"/>
                  </a:lnTo>
                  <a:lnTo>
                    <a:pt x="25" y="35"/>
                  </a:lnTo>
                  <a:lnTo>
                    <a:pt x="28" y="43"/>
                  </a:lnTo>
                  <a:lnTo>
                    <a:pt x="32" y="53"/>
                  </a:lnTo>
                  <a:lnTo>
                    <a:pt x="26" y="56"/>
                  </a:lnTo>
                  <a:lnTo>
                    <a:pt x="19" y="58"/>
                  </a:lnTo>
                  <a:lnTo>
                    <a:pt x="14" y="60"/>
                  </a:lnTo>
                  <a:lnTo>
                    <a:pt x="13" y="60"/>
                  </a:lnTo>
                  <a:lnTo>
                    <a:pt x="8" y="62"/>
                  </a:lnTo>
                  <a:lnTo>
                    <a:pt x="4" y="66"/>
                  </a:lnTo>
                  <a:lnTo>
                    <a:pt x="1" y="73"/>
                  </a:lnTo>
                  <a:lnTo>
                    <a:pt x="0" y="78"/>
                  </a:lnTo>
                  <a:lnTo>
                    <a:pt x="0" y="79"/>
                  </a:lnTo>
                  <a:lnTo>
                    <a:pt x="0" y="80"/>
                  </a:lnTo>
                  <a:lnTo>
                    <a:pt x="0" y="82"/>
                  </a:lnTo>
                  <a:lnTo>
                    <a:pt x="1" y="83"/>
                  </a:lnTo>
                  <a:lnTo>
                    <a:pt x="5" y="90"/>
                  </a:lnTo>
                  <a:lnTo>
                    <a:pt x="10" y="95"/>
                  </a:lnTo>
                  <a:lnTo>
                    <a:pt x="18" y="96"/>
                  </a:lnTo>
                  <a:lnTo>
                    <a:pt x="25" y="96"/>
                  </a:lnTo>
                  <a:lnTo>
                    <a:pt x="65" y="83"/>
                  </a:lnTo>
                  <a:lnTo>
                    <a:pt x="69" y="80"/>
                  </a:lnTo>
                  <a:lnTo>
                    <a:pt x="71" y="79"/>
                  </a:lnTo>
                  <a:lnTo>
                    <a:pt x="74" y="77"/>
                  </a:lnTo>
                  <a:lnTo>
                    <a:pt x="77" y="73"/>
                  </a:lnTo>
                  <a:lnTo>
                    <a:pt x="78" y="69"/>
                  </a:lnTo>
                  <a:lnTo>
                    <a:pt x="78" y="65"/>
                  </a:lnTo>
                  <a:lnTo>
                    <a:pt x="78" y="61"/>
                  </a:lnTo>
                  <a:lnTo>
                    <a:pt x="77" y="57"/>
                  </a:lnTo>
                  <a:lnTo>
                    <a:pt x="56" y="10"/>
                  </a:lnTo>
                  <a:lnTo>
                    <a:pt x="52" y="5"/>
                  </a:lnTo>
                  <a:lnTo>
                    <a:pt x="45" y="1"/>
                  </a:lnTo>
                  <a:lnTo>
                    <a:pt x="39" y="0"/>
                  </a:lnTo>
                  <a:lnTo>
                    <a:pt x="3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29" name="Freeform 1266">
              <a:extLst>
                <a:ext uri="{FF2B5EF4-FFF2-40B4-BE49-F238E27FC236}">
                  <a16:creationId xmlns:a16="http://schemas.microsoft.com/office/drawing/2014/main" id="{8C8AD681-557D-4D65-8639-657B42C55C28}"/>
                </a:ext>
              </a:extLst>
            </p:cNvPr>
            <p:cNvSpPr>
              <a:spLocks/>
            </p:cNvSpPr>
            <p:nvPr/>
          </p:nvSpPr>
          <p:spPr bwMode="auto">
            <a:xfrm>
              <a:off x="-415" y="919"/>
              <a:ext cx="8" cy="9"/>
            </a:xfrm>
            <a:custGeom>
              <a:avLst/>
              <a:gdLst>
                <a:gd name="T0" fmla="*/ 0 w 39"/>
                <a:gd name="T1" fmla="*/ 0 h 41"/>
                <a:gd name="T2" fmla="*/ 0 w 39"/>
                <a:gd name="T3" fmla="*/ 0 h 41"/>
                <a:gd name="T4" fmla="*/ 0 w 39"/>
                <a:gd name="T5" fmla="*/ 0 h 41"/>
                <a:gd name="T6" fmla="*/ 0 w 39"/>
                <a:gd name="T7" fmla="*/ 0 h 41"/>
                <a:gd name="T8" fmla="*/ 0 w 39"/>
                <a:gd name="T9" fmla="*/ 0 h 41"/>
                <a:gd name="T10" fmla="*/ 0 w 39"/>
                <a:gd name="T11" fmla="*/ 0 h 41"/>
                <a:gd name="T12" fmla="*/ 0 w 39"/>
                <a:gd name="T13" fmla="*/ 0 h 41"/>
                <a:gd name="T14" fmla="*/ 0 w 39"/>
                <a:gd name="T15" fmla="*/ 0 h 41"/>
                <a:gd name="T16" fmla="*/ 0 w 39"/>
                <a:gd name="T17" fmla="*/ 0 h 41"/>
                <a:gd name="T18" fmla="*/ 0 w 39"/>
                <a:gd name="T19" fmla="*/ 0 h 41"/>
                <a:gd name="T20" fmla="*/ 0 w 39"/>
                <a:gd name="T21" fmla="*/ 0 h 41"/>
                <a:gd name="T22" fmla="*/ 0 w 39"/>
                <a:gd name="T23" fmla="*/ 0 h 41"/>
                <a:gd name="T24" fmla="*/ 0 w 39"/>
                <a:gd name="T25" fmla="*/ 0 h 41"/>
                <a:gd name="T26" fmla="*/ 0 w 39"/>
                <a:gd name="T27" fmla="*/ 0 h 41"/>
                <a:gd name="T28" fmla="*/ 0 w 39"/>
                <a:gd name="T29" fmla="*/ 0 h 41"/>
                <a:gd name="T30" fmla="*/ 0 w 39"/>
                <a:gd name="T31" fmla="*/ 0 h 41"/>
                <a:gd name="T32" fmla="*/ 0 w 39"/>
                <a:gd name="T33" fmla="*/ 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41"/>
                <a:gd name="T53" fmla="*/ 39 w 39"/>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41">
                  <a:moveTo>
                    <a:pt x="39" y="20"/>
                  </a:moveTo>
                  <a:lnTo>
                    <a:pt x="38" y="28"/>
                  </a:lnTo>
                  <a:lnTo>
                    <a:pt x="33" y="34"/>
                  </a:lnTo>
                  <a:lnTo>
                    <a:pt x="26" y="39"/>
                  </a:lnTo>
                  <a:lnTo>
                    <a:pt x="18" y="41"/>
                  </a:lnTo>
                  <a:lnTo>
                    <a:pt x="12" y="39"/>
                  </a:lnTo>
                  <a:lnTo>
                    <a:pt x="5" y="34"/>
                  </a:lnTo>
                  <a:lnTo>
                    <a:pt x="1" y="28"/>
                  </a:lnTo>
                  <a:lnTo>
                    <a:pt x="0" y="20"/>
                  </a:lnTo>
                  <a:lnTo>
                    <a:pt x="1" y="12"/>
                  </a:lnTo>
                  <a:lnTo>
                    <a:pt x="5" y="5"/>
                  </a:lnTo>
                  <a:lnTo>
                    <a:pt x="12" y="1"/>
                  </a:lnTo>
                  <a:lnTo>
                    <a:pt x="18" y="0"/>
                  </a:lnTo>
                  <a:lnTo>
                    <a:pt x="26" y="1"/>
                  </a:lnTo>
                  <a:lnTo>
                    <a:pt x="33" y="5"/>
                  </a:lnTo>
                  <a:lnTo>
                    <a:pt x="38" y="12"/>
                  </a:lnTo>
                  <a:lnTo>
                    <a:pt x="39"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30" name="Freeform 1267">
              <a:extLst>
                <a:ext uri="{FF2B5EF4-FFF2-40B4-BE49-F238E27FC236}">
                  <a16:creationId xmlns:a16="http://schemas.microsoft.com/office/drawing/2014/main" id="{158616AB-0EEC-4E48-B82B-44D54E90205F}"/>
                </a:ext>
              </a:extLst>
            </p:cNvPr>
            <p:cNvSpPr>
              <a:spLocks/>
            </p:cNvSpPr>
            <p:nvPr/>
          </p:nvSpPr>
          <p:spPr bwMode="auto">
            <a:xfrm>
              <a:off x="-364" y="917"/>
              <a:ext cx="9" cy="9"/>
            </a:xfrm>
            <a:custGeom>
              <a:avLst/>
              <a:gdLst>
                <a:gd name="T0" fmla="*/ 0 w 40"/>
                <a:gd name="T1" fmla="*/ 0 h 40"/>
                <a:gd name="T2" fmla="*/ 0 w 40"/>
                <a:gd name="T3" fmla="*/ 0 h 40"/>
                <a:gd name="T4" fmla="*/ 0 w 40"/>
                <a:gd name="T5" fmla="*/ 0 h 40"/>
                <a:gd name="T6" fmla="*/ 0 w 40"/>
                <a:gd name="T7" fmla="*/ 0 h 40"/>
                <a:gd name="T8" fmla="*/ 0 w 40"/>
                <a:gd name="T9" fmla="*/ 0 h 40"/>
                <a:gd name="T10" fmla="*/ 0 w 40"/>
                <a:gd name="T11" fmla="*/ 0 h 40"/>
                <a:gd name="T12" fmla="*/ 0 w 40"/>
                <a:gd name="T13" fmla="*/ 0 h 40"/>
                <a:gd name="T14" fmla="*/ 0 w 40"/>
                <a:gd name="T15" fmla="*/ 0 h 40"/>
                <a:gd name="T16" fmla="*/ 0 w 40"/>
                <a:gd name="T17" fmla="*/ 0 h 40"/>
                <a:gd name="T18" fmla="*/ 0 w 40"/>
                <a:gd name="T19" fmla="*/ 0 h 40"/>
                <a:gd name="T20" fmla="*/ 0 w 40"/>
                <a:gd name="T21" fmla="*/ 0 h 40"/>
                <a:gd name="T22" fmla="*/ 0 w 40"/>
                <a:gd name="T23" fmla="*/ 0 h 40"/>
                <a:gd name="T24" fmla="*/ 0 w 40"/>
                <a:gd name="T25" fmla="*/ 0 h 40"/>
                <a:gd name="T26" fmla="*/ 0 w 40"/>
                <a:gd name="T27" fmla="*/ 0 h 40"/>
                <a:gd name="T28" fmla="*/ 0 w 40"/>
                <a:gd name="T29" fmla="*/ 0 h 40"/>
                <a:gd name="T30" fmla="*/ 0 w 40"/>
                <a:gd name="T31" fmla="*/ 0 h 40"/>
                <a:gd name="T32" fmla="*/ 0 w 40"/>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40"/>
                <a:gd name="T53" fmla="*/ 40 w 40"/>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40">
                  <a:moveTo>
                    <a:pt x="40" y="21"/>
                  </a:moveTo>
                  <a:lnTo>
                    <a:pt x="39" y="29"/>
                  </a:lnTo>
                  <a:lnTo>
                    <a:pt x="35" y="34"/>
                  </a:lnTo>
                  <a:lnTo>
                    <a:pt x="29" y="39"/>
                  </a:lnTo>
                  <a:lnTo>
                    <a:pt x="21" y="40"/>
                  </a:lnTo>
                  <a:lnTo>
                    <a:pt x="13" y="39"/>
                  </a:lnTo>
                  <a:lnTo>
                    <a:pt x="7" y="34"/>
                  </a:lnTo>
                  <a:lnTo>
                    <a:pt x="1" y="29"/>
                  </a:lnTo>
                  <a:lnTo>
                    <a:pt x="0" y="21"/>
                  </a:lnTo>
                  <a:lnTo>
                    <a:pt x="1" y="13"/>
                  </a:lnTo>
                  <a:lnTo>
                    <a:pt x="7" y="7"/>
                  </a:lnTo>
                  <a:lnTo>
                    <a:pt x="13" y="1"/>
                  </a:lnTo>
                  <a:lnTo>
                    <a:pt x="21" y="0"/>
                  </a:lnTo>
                  <a:lnTo>
                    <a:pt x="29" y="1"/>
                  </a:lnTo>
                  <a:lnTo>
                    <a:pt x="35" y="7"/>
                  </a:lnTo>
                  <a:lnTo>
                    <a:pt x="39" y="13"/>
                  </a:lnTo>
                  <a:lnTo>
                    <a:pt x="4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31" name="Freeform 1268">
              <a:extLst>
                <a:ext uri="{FF2B5EF4-FFF2-40B4-BE49-F238E27FC236}">
                  <a16:creationId xmlns:a16="http://schemas.microsoft.com/office/drawing/2014/main" id="{65652DD5-E5BE-4431-870E-222BD8FE6B05}"/>
                </a:ext>
              </a:extLst>
            </p:cNvPr>
            <p:cNvSpPr>
              <a:spLocks/>
            </p:cNvSpPr>
            <p:nvPr/>
          </p:nvSpPr>
          <p:spPr bwMode="auto">
            <a:xfrm>
              <a:off x="-531" y="951"/>
              <a:ext cx="86" cy="174"/>
            </a:xfrm>
            <a:custGeom>
              <a:avLst/>
              <a:gdLst>
                <a:gd name="T0" fmla="*/ 0 w 375"/>
                <a:gd name="T1" fmla="*/ 0 h 760"/>
                <a:gd name="T2" fmla="*/ 0 w 375"/>
                <a:gd name="T3" fmla="*/ 0 h 760"/>
                <a:gd name="T4" fmla="*/ 0 w 375"/>
                <a:gd name="T5" fmla="*/ 0 h 760"/>
                <a:gd name="T6" fmla="*/ 0 w 375"/>
                <a:gd name="T7" fmla="*/ 0 h 760"/>
                <a:gd name="T8" fmla="*/ 0 w 375"/>
                <a:gd name="T9" fmla="*/ 0 h 760"/>
                <a:gd name="T10" fmla="*/ 0 w 375"/>
                <a:gd name="T11" fmla="*/ 0 h 760"/>
                <a:gd name="T12" fmla="*/ 0 w 375"/>
                <a:gd name="T13" fmla="*/ 0 h 760"/>
                <a:gd name="T14" fmla="*/ 0 w 375"/>
                <a:gd name="T15" fmla="*/ 0 h 760"/>
                <a:gd name="T16" fmla="*/ 0 w 375"/>
                <a:gd name="T17" fmla="*/ 0 h 760"/>
                <a:gd name="T18" fmla="*/ 0 w 375"/>
                <a:gd name="T19" fmla="*/ 0 h 760"/>
                <a:gd name="T20" fmla="*/ 0 w 375"/>
                <a:gd name="T21" fmla="*/ 0 h 760"/>
                <a:gd name="T22" fmla="*/ 0 w 375"/>
                <a:gd name="T23" fmla="*/ 0 h 760"/>
                <a:gd name="T24" fmla="*/ 0 w 375"/>
                <a:gd name="T25" fmla="*/ 0 h 760"/>
                <a:gd name="T26" fmla="*/ 0 w 375"/>
                <a:gd name="T27" fmla="*/ 0 h 760"/>
                <a:gd name="T28" fmla="*/ 0 w 375"/>
                <a:gd name="T29" fmla="*/ 0 h 760"/>
                <a:gd name="T30" fmla="*/ 0 w 375"/>
                <a:gd name="T31" fmla="*/ 0 h 760"/>
                <a:gd name="T32" fmla="*/ 0 w 375"/>
                <a:gd name="T33" fmla="*/ 0 h 760"/>
                <a:gd name="T34" fmla="*/ 0 w 375"/>
                <a:gd name="T35" fmla="*/ 0 h 760"/>
                <a:gd name="T36" fmla="*/ 0 w 375"/>
                <a:gd name="T37" fmla="*/ 0 h 760"/>
                <a:gd name="T38" fmla="*/ 0 w 375"/>
                <a:gd name="T39" fmla="*/ 0 h 760"/>
                <a:gd name="T40" fmla="*/ 0 w 375"/>
                <a:gd name="T41" fmla="*/ 0 h 760"/>
                <a:gd name="T42" fmla="*/ 0 w 375"/>
                <a:gd name="T43" fmla="*/ 0 h 760"/>
                <a:gd name="T44" fmla="*/ 0 w 375"/>
                <a:gd name="T45" fmla="*/ 0 h 760"/>
                <a:gd name="T46" fmla="*/ 0 w 375"/>
                <a:gd name="T47" fmla="*/ 0 h 760"/>
                <a:gd name="T48" fmla="*/ 0 w 375"/>
                <a:gd name="T49" fmla="*/ 0 h 760"/>
                <a:gd name="T50" fmla="*/ 0 w 375"/>
                <a:gd name="T51" fmla="*/ 0 h 760"/>
                <a:gd name="T52" fmla="*/ 0 w 375"/>
                <a:gd name="T53" fmla="*/ 0 h 760"/>
                <a:gd name="T54" fmla="*/ 0 w 375"/>
                <a:gd name="T55" fmla="*/ 0 h 760"/>
                <a:gd name="T56" fmla="*/ 0 w 375"/>
                <a:gd name="T57" fmla="*/ 0 h 760"/>
                <a:gd name="T58" fmla="*/ 0 w 375"/>
                <a:gd name="T59" fmla="*/ 0 h 760"/>
                <a:gd name="T60" fmla="*/ 0 w 375"/>
                <a:gd name="T61" fmla="*/ 0 h 760"/>
                <a:gd name="T62" fmla="*/ 0 w 375"/>
                <a:gd name="T63" fmla="*/ 0 h 760"/>
                <a:gd name="T64" fmla="*/ 0 w 375"/>
                <a:gd name="T65" fmla="*/ 0 h 760"/>
                <a:gd name="T66" fmla="*/ 0 w 375"/>
                <a:gd name="T67" fmla="*/ 0 h 7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75"/>
                <a:gd name="T103" fmla="*/ 0 h 760"/>
                <a:gd name="T104" fmla="*/ 375 w 375"/>
                <a:gd name="T105" fmla="*/ 760 h 7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75" h="760">
                  <a:moveTo>
                    <a:pt x="185" y="17"/>
                  </a:moveTo>
                  <a:lnTo>
                    <a:pt x="182" y="18"/>
                  </a:lnTo>
                  <a:lnTo>
                    <a:pt x="180" y="19"/>
                  </a:lnTo>
                  <a:lnTo>
                    <a:pt x="125" y="92"/>
                  </a:lnTo>
                  <a:lnTo>
                    <a:pt x="82" y="189"/>
                  </a:lnTo>
                  <a:lnTo>
                    <a:pt x="51" y="299"/>
                  </a:lnTo>
                  <a:lnTo>
                    <a:pt x="28" y="414"/>
                  </a:lnTo>
                  <a:lnTo>
                    <a:pt x="13" y="522"/>
                  </a:lnTo>
                  <a:lnTo>
                    <a:pt x="5" y="613"/>
                  </a:lnTo>
                  <a:lnTo>
                    <a:pt x="2" y="678"/>
                  </a:lnTo>
                  <a:lnTo>
                    <a:pt x="0" y="708"/>
                  </a:lnTo>
                  <a:lnTo>
                    <a:pt x="0" y="719"/>
                  </a:lnTo>
                  <a:lnTo>
                    <a:pt x="12" y="726"/>
                  </a:lnTo>
                  <a:lnTo>
                    <a:pt x="43" y="739"/>
                  </a:lnTo>
                  <a:lnTo>
                    <a:pt x="72" y="748"/>
                  </a:lnTo>
                  <a:lnTo>
                    <a:pt x="98" y="754"/>
                  </a:lnTo>
                  <a:lnTo>
                    <a:pt x="121" y="758"/>
                  </a:lnTo>
                  <a:lnTo>
                    <a:pt x="143" y="760"/>
                  </a:lnTo>
                  <a:lnTo>
                    <a:pt x="164" y="758"/>
                  </a:lnTo>
                  <a:lnTo>
                    <a:pt x="181" y="756"/>
                  </a:lnTo>
                  <a:lnTo>
                    <a:pt x="198" y="750"/>
                  </a:lnTo>
                  <a:lnTo>
                    <a:pt x="211" y="747"/>
                  </a:lnTo>
                  <a:lnTo>
                    <a:pt x="223" y="740"/>
                  </a:lnTo>
                  <a:lnTo>
                    <a:pt x="233" y="734"/>
                  </a:lnTo>
                  <a:lnTo>
                    <a:pt x="242" y="728"/>
                  </a:lnTo>
                  <a:lnTo>
                    <a:pt x="249" y="723"/>
                  </a:lnTo>
                  <a:lnTo>
                    <a:pt x="253" y="719"/>
                  </a:lnTo>
                  <a:lnTo>
                    <a:pt x="257" y="715"/>
                  </a:lnTo>
                  <a:lnTo>
                    <a:pt x="258" y="714"/>
                  </a:lnTo>
                  <a:lnTo>
                    <a:pt x="263" y="706"/>
                  </a:lnTo>
                  <a:lnTo>
                    <a:pt x="262" y="698"/>
                  </a:lnTo>
                  <a:lnTo>
                    <a:pt x="253" y="618"/>
                  </a:lnTo>
                  <a:lnTo>
                    <a:pt x="251" y="554"/>
                  </a:lnTo>
                  <a:lnTo>
                    <a:pt x="255" y="505"/>
                  </a:lnTo>
                  <a:lnTo>
                    <a:pt x="262" y="467"/>
                  </a:lnTo>
                  <a:lnTo>
                    <a:pt x="271" y="442"/>
                  </a:lnTo>
                  <a:lnTo>
                    <a:pt x="280" y="425"/>
                  </a:lnTo>
                  <a:lnTo>
                    <a:pt x="287" y="417"/>
                  </a:lnTo>
                  <a:lnTo>
                    <a:pt x="289" y="415"/>
                  </a:lnTo>
                  <a:lnTo>
                    <a:pt x="310" y="399"/>
                  </a:lnTo>
                  <a:lnTo>
                    <a:pt x="327" y="380"/>
                  </a:lnTo>
                  <a:lnTo>
                    <a:pt x="343" y="359"/>
                  </a:lnTo>
                  <a:lnTo>
                    <a:pt x="353" y="338"/>
                  </a:lnTo>
                  <a:lnTo>
                    <a:pt x="362" y="319"/>
                  </a:lnTo>
                  <a:lnTo>
                    <a:pt x="369" y="302"/>
                  </a:lnTo>
                  <a:lnTo>
                    <a:pt x="372" y="290"/>
                  </a:lnTo>
                  <a:lnTo>
                    <a:pt x="374" y="285"/>
                  </a:lnTo>
                  <a:lnTo>
                    <a:pt x="375" y="281"/>
                  </a:lnTo>
                  <a:lnTo>
                    <a:pt x="374" y="277"/>
                  </a:lnTo>
                  <a:lnTo>
                    <a:pt x="372" y="268"/>
                  </a:lnTo>
                  <a:lnTo>
                    <a:pt x="367" y="248"/>
                  </a:lnTo>
                  <a:lnTo>
                    <a:pt x="362" y="220"/>
                  </a:lnTo>
                  <a:lnTo>
                    <a:pt x="354" y="185"/>
                  </a:lnTo>
                  <a:lnTo>
                    <a:pt x="345" y="148"/>
                  </a:lnTo>
                  <a:lnTo>
                    <a:pt x="337" y="112"/>
                  </a:lnTo>
                  <a:lnTo>
                    <a:pt x="328" y="78"/>
                  </a:lnTo>
                  <a:lnTo>
                    <a:pt x="319" y="49"/>
                  </a:lnTo>
                  <a:lnTo>
                    <a:pt x="313" y="35"/>
                  </a:lnTo>
                  <a:lnTo>
                    <a:pt x="305" y="23"/>
                  </a:lnTo>
                  <a:lnTo>
                    <a:pt x="294" y="13"/>
                  </a:lnTo>
                  <a:lnTo>
                    <a:pt x="281" y="6"/>
                  </a:lnTo>
                  <a:lnTo>
                    <a:pt x="266" y="3"/>
                  </a:lnTo>
                  <a:lnTo>
                    <a:pt x="250" y="0"/>
                  </a:lnTo>
                  <a:lnTo>
                    <a:pt x="234" y="1"/>
                  </a:lnTo>
                  <a:lnTo>
                    <a:pt x="220" y="4"/>
                  </a:lnTo>
                  <a:lnTo>
                    <a:pt x="207" y="8"/>
                  </a:lnTo>
                  <a:lnTo>
                    <a:pt x="197" y="12"/>
                  </a:lnTo>
                  <a:lnTo>
                    <a:pt x="189" y="16"/>
                  </a:lnTo>
                  <a:lnTo>
                    <a:pt x="185"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32" name="Freeform 1269">
              <a:extLst>
                <a:ext uri="{FF2B5EF4-FFF2-40B4-BE49-F238E27FC236}">
                  <a16:creationId xmlns:a16="http://schemas.microsoft.com/office/drawing/2014/main" id="{6C91B412-D3EE-4CCB-9E64-424BD0446A75}"/>
                </a:ext>
              </a:extLst>
            </p:cNvPr>
            <p:cNvSpPr>
              <a:spLocks/>
            </p:cNvSpPr>
            <p:nvPr/>
          </p:nvSpPr>
          <p:spPr bwMode="auto">
            <a:xfrm>
              <a:off x="-522" y="960"/>
              <a:ext cx="67" cy="156"/>
            </a:xfrm>
            <a:custGeom>
              <a:avLst/>
              <a:gdLst>
                <a:gd name="T0" fmla="*/ 0 w 292"/>
                <a:gd name="T1" fmla="*/ 0 h 679"/>
                <a:gd name="T2" fmla="*/ 0 w 292"/>
                <a:gd name="T3" fmla="*/ 0 h 679"/>
                <a:gd name="T4" fmla="*/ 0 w 292"/>
                <a:gd name="T5" fmla="*/ 0 h 679"/>
                <a:gd name="T6" fmla="*/ 0 w 292"/>
                <a:gd name="T7" fmla="*/ 0 h 679"/>
                <a:gd name="T8" fmla="*/ 0 w 292"/>
                <a:gd name="T9" fmla="*/ 0 h 679"/>
                <a:gd name="T10" fmla="*/ 0 w 292"/>
                <a:gd name="T11" fmla="*/ 0 h 679"/>
                <a:gd name="T12" fmla="*/ 0 w 292"/>
                <a:gd name="T13" fmla="*/ 0 h 679"/>
                <a:gd name="T14" fmla="*/ 0 w 292"/>
                <a:gd name="T15" fmla="*/ 0 h 679"/>
                <a:gd name="T16" fmla="*/ 0 w 292"/>
                <a:gd name="T17" fmla="*/ 0 h 679"/>
                <a:gd name="T18" fmla="*/ 0 w 292"/>
                <a:gd name="T19" fmla="*/ 0 h 679"/>
                <a:gd name="T20" fmla="*/ 0 w 292"/>
                <a:gd name="T21" fmla="*/ 0 h 679"/>
                <a:gd name="T22" fmla="*/ 0 w 292"/>
                <a:gd name="T23" fmla="*/ 0 h 679"/>
                <a:gd name="T24" fmla="*/ 0 w 292"/>
                <a:gd name="T25" fmla="*/ 0 h 679"/>
                <a:gd name="T26" fmla="*/ 0 w 292"/>
                <a:gd name="T27" fmla="*/ 0 h 679"/>
                <a:gd name="T28" fmla="*/ 0 w 292"/>
                <a:gd name="T29" fmla="*/ 0 h 679"/>
                <a:gd name="T30" fmla="*/ 0 w 292"/>
                <a:gd name="T31" fmla="*/ 0 h 679"/>
                <a:gd name="T32" fmla="*/ 0 w 292"/>
                <a:gd name="T33" fmla="*/ 0 h 679"/>
                <a:gd name="T34" fmla="*/ 0 w 292"/>
                <a:gd name="T35" fmla="*/ 0 h 679"/>
                <a:gd name="T36" fmla="*/ 0 w 292"/>
                <a:gd name="T37" fmla="*/ 0 h 679"/>
                <a:gd name="T38" fmla="*/ 0 w 292"/>
                <a:gd name="T39" fmla="*/ 0 h 679"/>
                <a:gd name="T40" fmla="*/ 0 w 292"/>
                <a:gd name="T41" fmla="*/ 0 h 679"/>
                <a:gd name="T42" fmla="*/ 0 w 292"/>
                <a:gd name="T43" fmla="*/ 0 h 679"/>
                <a:gd name="T44" fmla="*/ 0 w 292"/>
                <a:gd name="T45" fmla="*/ 0 h 679"/>
                <a:gd name="T46" fmla="*/ 0 w 292"/>
                <a:gd name="T47" fmla="*/ 0 h 679"/>
                <a:gd name="T48" fmla="*/ 0 w 292"/>
                <a:gd name="T49" fmla="*/ 0 h 679"/>
                <a:gd name="T50" fmla="*/ 0 w 292"/>
                <a:gd name="T51" fmla="*/ 0 h 679"/>
                <a:gd name="T52" fmla="*/ 0 w 292"/>
                <a:gd name="T53" fmla="*/ 0 h 679"/>
                <a:gd name="T54" fmla="*/ 0 w 292"/>
                <a:gd name="T55" fmla="*/ 0 h 679"/>
                <a:gd name="T56" fmla="*/ 0 w 292"/>
                <a:gd name="T57" fmla="*/ 0 h 679"/>
                <a:gd name="T58" fmla="*/ 0 w 292"/>
                <a:gd name="T59" fmla="*/ 0 h 679"/>
                <a:gd name="T60" fmla="*/ 0 w 292"/>
                <a:gd name="T61" fmla="*/ 0 h 679"/>
                <a:gd name="T62" fmla="*/ 0 w 292"/>
                <a:gd name="T63" fmla="*/ 0 h 679"/>
                <a:gd name="T64" fmla="*/ 0 w 292"/>
                <a:gd name="T65" fmla="*/ 0 h 679"/>
                <a:gd name="T66" fmla="*/ 0 w 292"/>
                <a:gd name="T67" fmla="*/ 0 h 679"/>
                <a:gd name="T68" fmla="*/ 0 w 292"/>
                <a:gd name="T69" fmla="*/ 0 h 679"/>
                <a:gd name="T70" fmla="*/ 0 w 292"/>
                <a:gd name="T71" fmla="*/ 0 h 679"/>
                <a:gd name="T72" fmla="*/ 0 w 292"/>
                <a:gd name="T73" fmla="*/ 0 h 679"/>
                <a:gd name="T74" fmla="*/ 0 w 292"/>
                <a:gd name="T75" fmla="*/ 0 h 679"/>
                <a:gd name="T76" fmla="*/ 0 w 292"/>
                <a:gd name="T77" fmla="*/ 0 h 679"/>
                <a:gd name="T78" fmla="*/ 0 w 292"/>
                <a:gd name="T79" fmla="*/ 0 h 679"/>
                <a:gd name="T80" fmla="*/ 0 w 292"/>
                <a:gd name="T81" fmla="*/ 0 h 679"/>
                <a:gd name="T82" fmla="*/ 0 w 292"/>
                <a:gd name="T83" fmla="*/ 0 h 679"/>
                <a:gd name="T84" fmla="*/ 0 w 292"/>
                <a:gd name="T85" fmla="*/ 0 h 679"/>
                <a:gd name="T86" fmla="*/ 0 w 292"/>
                <a:gd name="T87" fmla="*/ 0 h 679"/>
                <a:gd name="T88" fmla="*/ 0 w 292"/>
                <a:gd name="T89" fmla="*/ 0 h 679"/>
                <a:gd name="T90" fmla="*/ 0 w 292"/>
                <a:gd name="T91" fmla="*/ 0 h 679"/>
                <a:gd name="T92" fmla="*/ 0 w 292"/>
                <a:gd name="T93" fmla="*/ 0 h 679"/>
                <a:gd name="T94" fmla="*/ 0 w 292"/>
                <a:gd name="T95" fmla="*/ 0 h 679"/>
                <a:gd name="T96" fmla="*/ 0 w 292"/>
                <a:gd name="T97" fmla="*/ 0 h 679"/>
                <a:gd name="T98" fmla="*/ 0 w 292"/>
                <a:gd name="T99" fmla="*/ 0 h 679"/>
                <a:gd name="T100" fmla="*/ 0 w 292"/>
                <a:gd name="T101" fmla="*/ 0 h 679"/>
                <a:gd name="T102" fmla="*/ 0 w 292"/>
                <a:gd name="T103" fmla="*/ 0 h 679"/>
                <a:gd name="T104" fmla="*/ 0 w 292"/>
                <a:gd name="T105" fmla="*/ 0 h 679"/>
                <a:gd name="T106" fmla="*/ 0 w 292"/>
                <a:gd name="T107" fmla="*/ 0 h 679"/>
                <a:gd name="T108" fmla="*/ 0 w 292"/>
                <a:gd name="T109" fmla="*/ 0 h 679"/>
                <a:gd name="T110" fmla="*/ 0 w 292"/>
                <a:gd name="T111" fmla="*/ 0 h 679"/>
                <a:gd name="T112" fmla="*/ 0 w 292"/>
                <a:gd name="T113" fmla="*/ 0 h 6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2"/>
                <a:gd name="T172" fmla="*/ 0 h 679"/>
                <a:gd name="T173" fmla="*/ 292 w 292"/>
                <a:gd name="T174" fmla="*/ 679 h 6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2" h="679">
                  <a:moveTo>
                    <a:pt x="225" y="3"/>
                  </a:moveTo>
                  <a:lnTo>
                    <a:pt x="229" y="5"/>
                  </a:lnTo>
                  <a:lnTo>
                    <a:pt x="233" y="8"/>
                  </a:lnTo>
                  <a:lnTo>
                    <a:pt x="236" y="15"/>
                  </a:lnTo>
                  <a:lnTo>
                    <a:pt x="240" y="22"/>
                  </a:lnTo>
                  <a:lnTo>
                    <a:pt x="248" y="47"/>
                  </a:lnTo>
                  <a:lnTo>
                    <a:pt x="256" y="77"/>
                  </a:lnTo>
                  <a:lnTo>
                    <a:pt x="264" y="111"/>
                  </a:lnTo>
                  <a:lnTo>
                    <a:pt x="273" y="145"/>
                  </a:lnTo>
                  <a:lnTo>
                    <a:pt x="279" y="176"/>
                  </a:lnTo>
                  <a:lnTo>
                    <a:pt x="286" y="204"/>
                  </a:lnTo>
                  <a:lnTo>
                    <a:pt x="290" y="227"/>
                  </a:lnTo>
                  <a:lnTo>
                    <a:pt x="292" y="240"/>
                  </a:lnTo>
                  <a:lnTo>
                    <a:pt x="290" y="247"/>
                  </a:lnTo>
                  <a:lnTo>
                    <a:pt x="286" y="259"/>
                  </a:lnTo>
                  <a:lnTo>
                    <a:pt x="281" y="272"/>
                  </a:lnTo>
                  <a:lnTo>
                    <a:pt x="274" y="288"/>
                  </a:lnTo>
                  <a:lnTo>
                    <a:pt x="265" y="302"/>
                  </a:lnTo>
                  <a:lnTo>
                    <a:pt x="253" y="318"/>
                  </a:lnTo>
                  <a:lnTo>
                    <a:pt x="242" y="331"/>
                  </a:lnTo>
                  <a:lnTo>
                    <a:pt x="227" y="341"/>
                  </a:lnTo>
                  <a:lnTo>
                    <a:pt x="223" y="344"/>
                  </a:lnTo>
                  <a:lnTo>
                    <a:pt x="216" y="351"/>
                  </a:lnTo>
                  <a:lnTo>
                    <a:pt x="207" y="363"/>
                  </a:lnTo>
                  <a:lnTo>
                    <a:pt x="196" y="380"/>
                  </a:lnTo>
                  <a:lnTo>
                    <a:pt x="187" y="405"/>
                  </a:lnTo>
                  <a:lnTo>
                    <a:pt x="178" y="437"/>
                  </a:lnTo>
                  <a:lnTo>
                    <a:pt x="173" y="479"/>
                  </a:lnTo>
                  <a:lnTo>
                    <a:pt x="170" y="530"/>
                  </a:lnTo>
                  <a:lnTo>
                    <a:pt x="171" y="557"/>
                  </a:lnTo>
                  <a:lnTo>
                    <a:pt x="173" y="587"/>
                  </a:lnTo>
                  <a:lnTo>
                    <a:pt x="177" y="619"/>
                  </a:lnTo>
                  <a:lnTo>
                    <a:pt x="180" y="655"/>
                  </a:lnTo>
                  <a:lnTo>
                    <a:pt x="173" y="661"/>
                  </a:lnTo>
                  <a:lnTo>
                    <a:pt x="161" y="668"/>
                  </a:lnTo>
                  <a:lnTo>
                    <a:pt x="145" y="674"/>
                  </a:lnTo>
                  <a:lnTo>
                    <a:pt x="126" y="678"/>
                  </a:lnTo>
                  <a:lnTo>
                    <a:pt x="101" y="679"/>
                  </a:lnTo>
                  <a:lnTo>
                    <a:pt x="72" y="677"/>
                  </a:lnTo>
                  <a:lnTo>
                    <a:pt x="39" y="669"/>
                  </a:lnTo>
                  <a:lnTo>
                    <a:pt x="0" y="655"/>
                  </a:lnTo>
                  <a:lnTo>
                    <a:pt x="2" y="609"/>
                  </a:lnTo>
                  <a:lnTo>
                    <a:pt x="7" y="539"/>
                  </a:lnTo>
                  <a:lnTo>
                    <a:pt x="17" y="450"/>
                  </a:lnTo>
                  <a:lnTo>
                    <a:pt x="32" y="353"/>
                  </a:lnTo>
                  <a:lnTo>
                    <a:pt x="53" y="251"/>
                  </a:lnTo>
                  <a:lnTo>
                    <a:pt x="82" y="156"/>
                  </a:lnTo>
                  <a:lnTo>
                    <a:pt x="118" y="73"/>
                  </a:lnTo>
                  <a:lnTo>
                    <a:pt x="165" y="11"/>
                  </a:lnTo>
                  <a:lnTo>
                    <a:pt x="170" y="8"/>
                  </a:lnTo>
                  <a:lnTo>
                    <a:pt x="177" y="7"/>
                  </a:lnTo>
                  <a:lnTo>
                    <a:pt x="184" y="4"/>
                  </a:lnTo>
                  <a:lnTo>
                    <a:pt x="192" y="2"/>
                  </a:lnTo>
                  <a:lnTo>
                    <a:pt x="201" y="0"/>
                  </a:lnTo>
                  <a:lnTo>
                    <a:pt x="209" y="0"/>
                  </a:lnTo>
                  <a:lnTo>
                    <a:pt x="217" y="0"/>
                  </a:lnTo>
                  <a:lnTo>
                    <a:pt x="225" y="3"/>
                  </a:lnTo>
                  <a:close/>
                </a:path>
              </a:pathLst>
            </a:custGeom>
            <a:solidFill>
              <a:srgbClr val="66FF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33" name="Freeform 1270">
              <a:extLst>
                <a:ext uri="{FF2B5EF4-FFF2-40B4-BE49-F238E27FC236}">
                  <a16:creationId xmlns:a16="http://schemas.microsoft.com/office/drawing/2014/main" id="{868AC779-9CFE-46B1-88E7-36C738015337}"/>
                </a:ext>
              </a:extLst>
            </p:cNvPr>
            <p:cNvSpPr>
              <a:spLocks/>
            </p:cNvSpPr>
            <p:nvPr/>
          </p:nvSpPr>
          <p:spPr bwMode="auto">
            <a:xfrm>
              <a:off x="-480" y="933"/>
              <a:ext cx="18" cy="24"/>
            </a:xfrm>
            <a:custGeom>
              <a:avLst/>
              <a:gdLst>
                <a:gd name="T0" fmla="*/ 0 w 82"/>
                <a:gd name="T1" fmla="*/ 0 h 107"/>
                <a:gd name="T2" fmla="*/ 0 w 82"/>
                <a:gd name="T3" fmla="*/ 0 h 107"/>
                <a:gd name="T4" fmla="*/ 0 w 82"/>
                <a:gd name="T5" fmla="*/ 0 h 107"/>
                <a:gd name="T6" fmla="*/ 0 w 82"/>
                <a:gd name="T7" fmla="*/ 0 h 107"/>
                <a:gd name="T8" fmla="*/ 0 w 82"/>
                <a:gd name="T9" fmla="*/ 0 h 107"/>
                <a:gd name="T10" fmla="*/ 0 w 82"/>
                <a:gd name="T11" fmla="*/ 0 h 107"/>
                <a:gd name="T12" fmla="*/ 0 w 82"/>
                <a:gd name="T13" fmla="*/ 0 h 107"/>
                <a:gd name="T14" fmla="*/ 0 w 82"/>
                <a:gd name="T15" fmla="*/ 0 h 107"/>
                <a:gd name="T16" fmla="*/ 0 w 82"/>
                <a:gd name="T17" fmla="*/ 0 h 107"/>
                <a:gd name="T18" fmla="*/ 0 w 82"/>
                <a:gd name="T19" fmla="*/ 0 h 107"/>
                <a:gd name="T20" fmla="*/ 0 w 82"/>
                <a:gd name="T21" fmla="*/ 0 h 107"/>
                <a:gd name="T22" fmla="*/ 0 w 82"/>
                <a:gd name="T23" fmla="*/ 0 h 107"/>
                <a:gd name="T24" fmla="*/ 0 w 82"/>
                <a:gd name="T25" fmla="*/ 0 h 107"/>
                <a:gd name="T26" fmla="*/ 0 w 82"/>
                <a:gd name="T27" fmla="*/ 0 h 107"/>
                <a:gd name="T28" fmla="*/ 0 w 82"/>
                <a:gd name="T29" fmla="*/ 0 h 107"/>
                <a:gd name="T30" fmla="*/ 0 w 82"/>
                <a:gd name="T31" fmla="*/ 0 h 107"/>
                <a:gd name="T32" fmla="*/ 0 w 82"/>
                <a:gd name="T33" fmla="*/ 0 h 107"/>
                <a:gd name="T34" fmla="*/ 0 w 82"/>
                <a:gd name="T35" fmla="*/ 0 h 107"/>
                <a:gd name="T36" fmla="*/ 0 w 82"/>
                <a:gd name="T37" fmla="*/ 0 h 10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2"/>
                <a:gd name="T58" fmla="*/ 0 h 107"/>
                <a:gd name="T59" fmla="*/ 82 w 82"/>
                <a:gd name="T60" fmla="*/ 107 h 10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2" h="107">
                  <a:moveTo>
                    <a:pt x="0" y="91"/>
                  </a:moveTo>
                  <a:lnTo>
                    <a:pt x="37" y="107"/>
                  </a:lnTo>
                  <a:lnTo>
                    <a:pt x="42" y="95"/>
                  </a:lnTo>
                  <a:lnTo>
                    <a:pt x="49" y="84"/>
                  </a:lnTo>
                  <a:lnTo>
                    <a:pt x="54" y="72"/>
                  </a:lnTo>
                  <a:lnTo>
                    <a:pt x="60" y="61"/>
                  </a:lnTo>
                  <a:lnTo>
                    <a:pt x="67" y="52"/>
                  </a:lnTo>
                  <a:lnTo>
                    <a:pt x="73" y="43"/>
                  </a:lnTo>
                  <a:lnTo>
                    <a:pt x="79" y="37"/>
                  </a:lnTo>
                  <a:lnTo>
                    <a:pt x="82" y="33"/>
                  </a:lnTo>
                  <a:lnTo>
                    <a:pt x="58" y="0"/>
                  </a:lnTo>
                  <a:lnTo>
                    <a:pt x="49" y="9"/>
                  </a:lnTo>
                  <a:lnTo>
                    <a:pt x="40" y="20"/>
                  </a:lnTo>
                  <a:lnTo>
                    <a:pt x="30" y="34"/>
                  </a:lnTo>
                  <a:lnTo>
                    <a:pt x="23" y="47"/>
                  </a:lnTo>
                  <a:lnTo>
                    <a:pt x="15" y="61"/>
                  </a:lnTo>
                  <a:lnTo>
                    <a:pt x="8" y="74"/>
                  </a:lnTo>
                  <a:lnTo>
                    <a:pt x="3" y="85"/>
                  </a:lnTo>
                  <a:lnTo>
                    <a:pt x="0"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34" name="Freeform 1271">
              <a:extLst>
                <a:ext uri="{FF2B5EF4-FFF2-40B4-BE49-F238E27FC236}">
                  <a16:creationId xmlns:a16="http://schemas.microsoft.com/office/drawing/2014/main" id="{C87C916B-3FE9-46B0-B691-F091ED47A27D}"/>
                </a:ext>
              </a:extLst>
            </p:cNvPr>
            <p:cNvSpPr>
              <a:spLocks/>
            </p:cNvSpPr>
            <p:nvPr/>
          </p:nvSpPr>
          <p:spPr bwMode="auto">
            <a:xfrm>
              <a:off x="-374" y="1007"/>
              <a:ext cx="67" cy="65"/>
            </a:xfrm>
            <a:custGeom>
              <a:avLst/>
              <a:gdLst>
                <a:gd name="T0" fmla="*/ 0 w 292"/>
                <a:gd name="T1" fmla="*/ 0 h 284"/>
                <a:gd name="T2" fmla="*/ 0 w 292"/>
                <a:gd name="T3" fmla="*/ 0 h 284"/>
                <a:gd name="T4" fmla="*/ 0 w 292"/>
                <a:gd name="T5" fmla="*/ 0 h 284"/>
                <a:gd name="T6" fmla="*/ 0 w 292"/>
                <a:gd name="T7" fmla="*/ 0 h 284"/>
                <a:gd name="T8" fmla="*/ 0 w 292"/>
                <a:gd name="T9" fmla="*/ 0 h 284"/>
                <a:gd name="T10" fmla="*/ 0 w 292"/>
                <a:gd name="T11" fmla="*/ 0 h 284"/>
                <a:gd name="T12" fmla="*/ 0 w 292"/>
                <a:gd name="T13" fmla="*/ 0 h 284"/>
                <a:gd name="T14" fmla="*/ 0 w 292"/>
                <a:gd name="T15" fmla="*/ 0 h 284"/>
                <a:gd name="T16" fmla="*/ 0 w 292"/>
                <a:gd name="T17" fmla="*/ 0 h 284"/>
                <a:gd name="T18" fmla="*/ 0 w 292"/>
                <a:gd name="T19" fmla="*/ 0 h 284"/>
                <a:gd name="T20" fmla="*/ 0 w 292"/>
                <a:gd name="T21" fmla="*/ 0 h 284"/>
                <a:gd name="T22" fmla="*/ 0 w 292"/>
                <a:gd name="T23" fmla="*/ 0 h 284"/>
                <a:gd name="T24" fmla="*/ 0 w 292"/>
                <a:gd name="T25" fmla="*/ 0 h 284"/>
                <a:gd name="T26" fmla="*/ 0 w 292"/>
                <a:gd name="T27" fmla="*/ 0 h 284"/>
                <a:gd name="T28" fmla="*/ 0 w 292"/>
                <a:gd name="T29" fmla="*/ 0 h 284"/>
                <a:gd name="T30" fmla="*/ 0 w 292"/>
                <a:gd name="T31" fmla="*/ 0 h 284"/>
                <a:gd name="T32" fmla="*/ 0 w 292"/>
                <a:gd name="T33" fmla="*/ 0 h 284"/>
                <a:gd name="T34" fmla="*/ 0 w 292"/>
                <a:gd name="T35" fmla="*/ 0 h 284"/>
                <a:gd name="T36" fmla="*/ 0 w 292"/>
                <a:gd name="T37" fmla="*/ 0 h 2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2"/>
                <a:gd name="T58" fmla="*/ 0 h 284"/>
                <a:gd name="T59" fmla="*/ 292 w 292"/>
                <a:gd name="T60" fmla="*/ 284 h 2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2" h="284">
                  <a:moveTo>
                    <a:pt x="7" y="7"/>
                  </a:moveTo>
                  <a:lnTo>
                    <a:pt x="1" y="15"/>
                  </a:lnTo>
                  <a:lnTo>
                    <a:pt x="0" y="24"/>
                  </a:lnTo>
                  <a:lnTo>
                    <a:pt x="1" y="33"/>
                  </a:lnTo>
                  <a:lnTo>
                    <a:pt x="7" y="41"/>
                  </a:lnTo>
                  <a:lnTo>
                    <a:pt x="251" y="278"/>
                  </a:lnTo>
                  <a:lnTo>
                    <a:pt x="259" y="283"/>
                  </a:lnTo>
                  <a:lnTo>
                    <a:pt x="268" y="284"/>
                  </a:lnTo>
                  <a:lnTo>
                    <a:pt x="277" y="283"/>
                  </a:lnTo>
                  <a:lnTo>
                    <a:pt x="285" y="278"/>
                  </a:lnTo>
                  <a:lnTo>
                    <a:pt x="290" y="270"/>
                  </a:lnTo>
                  <a:lnTo>
                    <a:pt x="292" y="261"/>
                  </a:lnTo>
                  <a:lnTo>
                    <a:pt x="290" y="252"/>
                  </a:lnTo>
                  <a:lnTo>
                    <a:pt x="285" y="244"/>
                  </a:lnTo>
                  <a:lnTo>
                    <a:pt x="40" y="7"/>
                  </a:lnTo>
                  <a:lnTo>
                    <a:pt x="33" y="2"/>
                  </a:lnTo>
                  <a:lnTo>
                    <a:pt x="23" y="0"/>
                  </a:lnTo>
                  <a:lnTo>
                    <a:pt x="14" y="2"/>
                  </a:lnTo>
                  <a:lnTo>
                    <a:pt x="7"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35" name="Freeform 1272">
              <a:extLst>
                <a:ext uri="{FF2B5EF4-FFF2-40B4-BE49-F238E27FC236}">
                  <a16:creationId xmlns:a16="http://schemas.microsoft.com/office/drawing/2014/main" id="{ED47C250-1B6E-4469-86C9-D7EEC83F66AE}"/>
                </a:ext>
              </a:extLst>
            </p:cNvPr>
            <p:cNvSpPr>
              <a:spLocks/>
            </p:cNvSpPr>
            <p:nvPr/>
          </p:nvSpPr>
          <p:spPr bwMode="auto">
            <a:xfrm>
              <a:off x="-483" y="996"/>
              <a:ext cx="147" cy="82"/>
            </a:xfrm>
            <a:custGeom>
              <a:avLst/>
              <a:gdLst>
                <a:gd name="T0" fmla="*/ 0 w 640"/>
                <a:gd name="T1" fmla="*/ 0 h 359"/>
                <a:gd name="T2" fmla="*/ 0 w 640"/>
                <a:gd name="T3" fmla="*/ 0 h 359"/>
                <a:gd name="T4" fmla="*/ 0 w 640"/>
                <a:gd name="T5" fmla="*/ 0 h 359"/>
                <a:gd name="T6" fmla="*/ 0 w 640"/>
                <a:gd name="T7" fmla="*/ 0 h 359"/>
                <a:gd name="T8" fmla="*/ 0 w 640"/>
                <a:gd name="T9" fmla="*/ 0 h 359"/>
                <a:gd name="T10" fmla="*/ 0 w 640"/>
                <a:gd name="T11" fmla="*/ 0 h 359"/>
                <a:gd name="T12" fmla="*/ 0 w 640"/>
                <a:gd name="T13" fmla="*/ 0 h 359"/>
                <a:gd name="T14" fmla="*/ 0 w 640"/>
                <a:gd name="T15" fmla="*/ 0 h 359"/>
                <a:gd name="T16" fmla="*/ 0 w 640"/>
                <a:gd name="T17" fmla="*/ 0 h 359"/>
                <a:gd name="T18" fmla="*/ 0 w 640"/>
                <a:gd name="T19" fmla="*/ 0 h 359"/>
                <a:gd name="T20" fmla="*/ 0 w 640"/>
                <a:gd name="T21" fmla="*/ 0 h 359"/>
                <a:gd name="T22" fmla="*/ 0 w 640"/>
                <a:gd name="T23" fmla="*/ 0 h 359"/>
                <a:gd name="T24" fmla="*/ 0 w 640"/>
                <a:gd name="T25" fmla="*/ 0 h 359"/>
                <a:gd name="T26" fmla="*/ 0 w 640"/>
                <a:gd name="T27" fmla="*/ 0 h 359"/>
                <a:gd name="T28" fmla="*/ 0 w 640"/>
                <a:gd name="T29" fmla="*/ 0 h 359"/>
                <a:gd name="T30" fmla="*/ 0 w 640"/>
                <a:gd name="T31" fmla="*/ 0 h 359"/>
                <a:gd name="T32" fmla="*/ 0 w 640"/>
                <a:gd name="T33" fmla="*/ 0 h 359"/>
                <a:gd name="T34" fmla="*/ 0 w 640"/>
                <a:gd name="T35" fmla="*/ 0 h 359"/>
                <a:gd name="T36" fmla="*/ 0 w 640"/>
                <a:gd name="T37" fmla="*/ 0 h 359"/>
                <a:gd name="T38" fmla="*/ 0 w 640"/>
                <a:gd name="T39" fmla="*/ 0 h 359"/>
                <a:gd name="T40" fmla="*/ 0 w 640"/>
                <a:gd name="T41" fmla="*/ 0 h 359"/>
                <a:gd name="T42" fmla="*/ 0 w 640"/>
                <a:gd name="T43" fmla="*/ 0 h 359"/>
                <a:gd name="T44" fmla="*/ 0 w 640"/>
                <a:gd name="T45" fmla="*/ 0 h 359"/>
                <a:gd name="T46" fmla="*/ 0 w 640"/>
                <a:gd name="T47" fmla="*/ 0 h 359"/>
                <a:gd name="T48" fmla="*/ 0 w 640"/>
                <a:gd name="T49" fmla="*/ 0 h 359"/>
                <a:gd name="T50" fmla="*/ 0 w 640"/>
                <a:gd name="T51" fmla="*/ 0 h 359"/>
                <a:gd name="T52" fmla="*/ 0 w 640"/>
                <a:gd name="T53" fmla="*/ 0 h 359"/>
                <a:gd name="T54" fmla="*/ 0 w 640"/>
                <a:gd name="T55" fmla="*/ 0 h 359"/>
                <a:gd name="T56" fmla="*/ 0 w 640"/>
                <a:gd name="T57" fmla="*/ 0 h 359"/>
                <a:gd name="T58" fmla="*/ 0 w 640"/>
                <a:gd name="T59" fmla="*/ 0 h 359"/>
                <a:gd name="T60" fmla="*/ 0 w 640"/>
                <a:gd name="T61" fmla="*/ 0 h 359"/>
                <a:gd name="T62" fmla="*/ 0 w 640"/>
                <a:gd name="T63" fmla="*/ 0 h 359"/>
                <a:gd name="T64" fmla="*/ 0 w 640"/>
                <a:gd name="T65" fmla="*/ 0 h 359"/>
                <a:gd name="T66" fmla="*/ 0 w 640"/>
                <a:gd name="T67" fmla="*/ 0 h 359"/>
                <a:gd name="T68" fmla="*/ 0 w 640"/>
                <a:gd name="T69" fmla="*/ 0 h 359"/>
                <a:gd name="T70" fmla="*/ 0 w 640"/>
                <a:gd name="T71" fmla="*/ 0 h 359"/>
                <a:gd name="T72" fmla="*/ 0 w 640"/>
                <a:gd name="T73" fmla="*/ 0 h 359"/>
                <a:gd name="T74" fmla="*/ 0 w 640"/>
                <a:gd name="T75" fmla="*/ 0 h 359"/>
                <a:gd name="T76" fmla="*/ 0 w 640"/>
                <a:gd name="T77" fmla="*/ 0 h 359"/>
                <a:gd name="T78" fmla="*/ 0 w 640"/>
                <a:gd name="T79" fmla="*/ 0 h 35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40"/>
                <a:gd name="T121" fmla="*/ 0 h 359"/>
                <a:gd name="T122" fmla="*/ 640 w 640"/>
                <a:gd name="T123" fmla="*/ 359 h 35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40" h="359">
                  <a:moveTo>
                    <a:pt x="14" y="1"/>
                  </a:moveTo>
                  <a:lnTo>
                    <a:pt x="8" y="5"/>
                  </a:lnTo>
                  <a:lnTo>
                    <a:pt x="2" y="10"/>
                  </a:lnTo>
                  <a:lnTo>
                    <a:pt x="0" y="18"/>
                  </a:lnTo>
                  <a:lnTo>
                    <a:pt x="0" y="26"/>
                  </a:lnTo>
                  <a:lnTo>
                    <a:pt x="1" y="30"/>
                  </a:lnTo>
                  <a:lnTo>
                    <a:pt x="4" y="36"/>
                  </a:lnTo>
                  <a:lnTo>
                    <a:pt x="8" y="48"/>
                  </a:lnTo>
                  <a:lnTo>
                    <a:pt x="13" y="61"/>
                  </a:lnTo>
                  <a:lnTo>
                    <a:pt x="21" y="78"/>
                  </a:lnTo>
                  <a:lnTo>
                    <a:pt x="30" y="96"/>
                  </a:lnTo>
                  <a:lnTo>
                    <a:pt x="41" y="117"/>
                  </a:lnTo>
                  <a:lnTo>
                    <a:pt x="54" y="138"/>
                  </a:lnTo>
                  <a:lnTo>
                    <a:pt x="69" y="161"/>
                  </a:lnTo>
                  <a:lnTo>
                    <a:pt x="86" y="184"/>
                  </a:lnTo>
                  <a:lnTo>
                    <a:pt x="105" y="208"/>
                  </a:lnTo>
                  <a:lnTo>
                    <a:pt x="126" y="231"/>
                  </a:lnTo>
                  <a:lnTo>
                    <a:pt x="151" y="253"/>
                  </a:lnTo>
                  <a:lnTo>
                    <a:pt x="177" y="275"/>
                  </a:lnTo>
                  <a:lnTo>
                    <a:pt x="205" y="295"/>
                  </a:lnTo>
                  <a:lnTo>
                    <a:pt x="237" y="313"/>
                  </a:lnTo>
                  <a:lnTo>
                    <a:pt x="257" y="324"/>
                  </a:lnTo>
                  <a:lnTo>
                    <a:pt x="280" y="333"/>
                  </a:lnTo>
                  <a:lnTo>
                    <a:pt x="300" y="339"/>
                  </a:lnTo>
                  <a:lnTo>
                    <a:pt x="324" y="346"/>
                  </a:lnTo>
                  <a:lnTo>
                    <a:pt x="346" y="351"/>
                  </a:lnTo>
                  <a:lnTo>
                    <a:pt x="369" y="355"/>
                  </a:lnTo>
                  <a:lnTo>
                    <a:pt x="393" y="357"/>
                  </a:lnTo>
                  <a:lnTo>
                    <a:pt x="418" y="359"/>
                  </a:lnTo>
                  <a:lnTo>
                    <a:pt x="442" y="359"/>
                  </a:lnTo>
                  <a:lnTo>
                    <a:pt x="467" y="357"/>
                  </a:lnTo>
                  <a:lnTo>
                    <a:pt x="493" y="356"/>
                  </a:lnTo>
                  <a:lnTo>
                    <a:pt x="519" y="352"/>
                  </a:lnTo>
                  <a:lnTo>
                    <a:pt x="545" y="347"/>
                  </a:lnTo>
                  <a:lnTo>
                    <a:pt x="572" y="341"/>
                  </a:lnTo>
                  <a:lnTo>
                    <a:pt x="600" y="334"/>
                  </a:lnTo>
                  <a:lnTo>
                    <a:pt x="627" y="325"/>
                  </a:lnTo>
                  <a:lnTo>
                    <a:pt x="634" y="321"/>
                  </a:lnTo>
                  <a:lnTo>
                    <a:pt x="639" y="316"/>
                  </a:lnTo>
                  <a:lnTo>
                    <a:pt x="640" y="308"/>
                  </a:lnTo>
                  <a:lnTo>
                    <a:pt x="640" y="300"/>
                  </a:lnTo>
                  <a:lnTo>
                    <a:pt x="636" y="294"/>
                  </a:lnTo>
                  <a:lnTo>
                    <a:pt x="630" y="288"/>
                  </a:lnTo>
                  <a:lnTo>
                    <a:pt x="623" y="287"/>
                  </a:lnTo>
                  <a:lnTo>
                    <a:pt x="615" y="287"/>
                  </a:lnTo>
                  <a:lnTo>
                    <a:pt x="589" y="295"/>
                  </a:lnTo>
                  <a:lnTo>
                    <a:pt x="565" y="303"/>
                  </a:lnTo>
                  <a:lnTo>
                    <a:pt x="539" y="308"/>
                  </a:lnTo>
                  <a:lnTo>
                    <a:pt x="514" y="313"/>
                  </a:lnTo>
                  <a:lnTo>
                    <a:pt x="490" y="316"/>
                  </a:lnTo>
                  <a:lnTo>
                    <a:pt x="467" y="318"/>
                  </a:lnTo>
                  <a:lnTo>
                    <a:pt x="444" y="320"/>
                  </a:lnTo>
                  <a:lnTo>
                    <a:pt x="420" y="320"/>
                  </a:lnTo>
                  <a:lnTo>
                    <a:pt x="398" y="318"/>
                  </a:lnTo>
                  <a:lnTo>
                    <a:pt x="377" y="316"/>
                  </a:lnTo>
                  <a:lnTo>
                    <a:pt x="355" y="313"/>
                  </a:lnTo>
                  <a:lnTo>
                    <a:pt x="334" y="308"/>
                  </a:lnTo>
                  <a:lnTo>
                    <a:pt x="315" y="303"/>
                  </a:lnTo>
                  <a:lnTo>
                    <a:pt x="294" y="295"/>
                  </a:lnTo>
                  <a:lnTo>
                    <a:pt x="274" y="287"/>
                  </a:lnTo>
                  <a:lnTo>
                    <a:pt x="256" y="278"/>
                  </a:lnTo>
                  <a:lnTo>
                    <a:pt x="228" y="261"/>
                  </a:lnTo>
                  <a:lnTo>
                    <a:pt x="200" y="243"/>
                  </a:lnTo>
                  <a:lnTo>
                    <a:pt x="177" y="223"/>
                  </a:lnTo>
                  <a:lnTo>
                    <a:pt x="155" y="201"/>
                  </a:lnTo>
                  <a:lnTo>
                    <a:pt x="134" y="181"/>
                  </a:lnTo>
                  <a:lnTo>
                    <a:pt x="117" y="158"/>
                  </a:lnTo>
                  <a:lnTo>
                    <a:pt x="101" y="136"/>
                  </a:lnTo>
                  <a:lnTo>
                    <a:pt x="87" y="116"/>
                  </a:lnTo>
                  <a:lnTo>
                    <a:pt x="75" y="95"/>
                  </a:lnTo>
                  <a:lnTo>
                    <a:pt x="65" y="76"/>
                  </a:lnTo>
                  <a:lnTo>
                    <a:pt x="57" y="60"/>
                  </a:lnTo>
                  <a:lnTo>
                    <a:pt x="51" y="44"/>
                  </a:lnTo>
                  <a:lnTo>
                    <a:pt x="45" y="32"/>
                  </a:lnTo>
                  <a:lnTo>
                    <a:pt x="41" y="22"/>
                  </a:lnTo>
                  <a:lnTo>
                    <a:pt x="40" y="17"/>
                  </a:lnTo>
                  <a:lnTo>
                    <a:pt x="39" y="14"/>
                  </a:lnTo>
                  <a:lnTo>
                    <a:pt x="35" y="8"/>
                  </a:lnTo>
                  <a:lnTo>
                    <a:pt x="28" y="2"/>
                  </a:lnTo>
                  <a:lnTo>
                    <a:pt x="22" y="0"/>
                  </a:lnTo>
                  <a:lnTo>
                    <a:pt x="1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36" name="Freeform 1273">
              <a:extLst>
                <a:ext uri="{FF2B5EF4-FFF2-40B4-BE49-F238E27FC236}">
                  <a16:creationId xmlns:a16="http://schemas.microsoft.com/office/drawing/2014/main" id="{D2E744DD-2810-455A-908B-8D9E1494D65B}"/>
                </a:ext>
              </a:extLst>
            </p:cNvPr>
            <p:cNvSpPr>
              <a:spLocks/>
            </p:cNvSpPr>
            <p:nvPr/>
          </p:nvSpPr>
          <p:spPr bwMode="auto">
            <a:xfrm>
              <a:off x="-352" y="1041"/>
              <a:ext cx="44" cy="37"/>
            </a:xfrm>
            <a:custGeom>
              <a:avLst/>
              <a:gdLst>
                <a:gd name="T0" fmla="*/ 0 w 194"/>
                <a:gd name="T1" fmla="*/ 0 h 165"/>
                <a:gd name="T2" fmla="*/ 0 w 194"/>
                <a:gd name="T3" fmla="*/ 0 h 165"/>
                <a:gd name="T4" fmla="*/ 0 w 194"/>
                <a:gd name="T5" fmla="*/ 0 h 165"/>
                <a:gd name="T6" fmla="*/ 0 w 194"/>
                <a:gd name="T7" fmla="*/ 0 h 165"/>
                <a:gd name="T8" fmla="*/ 0 w 194"/>
                <a:gd name="T9" fmla="*/ 0 h 165"/>
                <a:gd name="T10" fmla="*/ 0 w 194"/>
                <a:gd name="T11" fmla="*/ 0 h 165"/>
                <a:gd name="T12" fmla="*/ 0 w 194"/>
                <a:gd name="T13" fmla="*/ 0 h 165"/>
                <a:gd name="T14" fmla="*/ 0 w 194"/>
                <a:gd name="T15" fmla="*/ 0 h 165"/>
                <a:gd name="T16" fmla="*/ 0 w 194"/>
                <a:gd name="T17" fmla="*/ 0 h 165"/>
                <a:gd name="T18" fmla="*/ 0 w 194"/>
                <a:gd name="T19" fmla="*/ 0 h 165"/>
                <a:gd name="T20" fmla="*/ 0 w 194"/>
                <a:gd name="T21" fmla="*/ 0 h 165"/>
                <a:gd name="T22" fmla="*/ 0 w 194"/>
                <a:gd name="T23" fmla="*/ 0 h 165"/>
                <a:gd name="T24" fmla="*/ 0 w 194"/>
                <a:gd name="T25" fmla="*/ 0 h 165"/>
                <a:gd name="T26" fmla="*/ 0 w 194"/>
                <a:gd name="T27" fmla="*/ 0 h 165"/>
                <a:gd name="T28" fmla="*/ 0 w 194"/>
                <a:gd name="T29" fmla="*/ 0 h 165"/>
                <a:gd name="T30" fmla="*/ 0 w 194"/>
                <a:gd name="T31" fmla="*/ 0 h 165"/>
                <a:gd name="T32" fmla="*/ 0 w 194"/>
                <a:gd name="T33" fmla="*/ 0 h 165"/>
                <a:gd name="T34" fmla="*/ 0 w 194"/>
                <a:gd name="T35" fmla="*/ 0 h 165"/>
                <a:gd name="T36" fmla="*/ 0 w 194"/>
                <a:gd name="T37" fmla="*/ 0 h 165"/>
                <a:gd name="T38" fmla="*/ 0 w 194"/>
                <a:gd name="T39" fmla="*/ 0 h 165"/>
                <a:gd name="T40" fmla="*/ 0 w 194"/>
                <a:gd name="T41" fmla="*/ 0 h 165"/>
                <a:gd name="T42" fmla="*/ 0 w 194"/>
                <a:gd name="T43" fmla="*/ 0 h 165"/>
                <a:gd name="T44" fmla="*/ 0 w 194"/>
                <a:gd name="T45" fmla="*/ 0 h 165"/>
                <a:gd name="T46" fmla="*/ 0 w 194"/>
                <a:gd name="T47" fmla="*/ 0 h 165"/>
                <a:gd name="T48" fmla="*/ 0 w 194"/>
                <a:gd name="T49" fmla="*/ 0 h 165"/>
                <a:gd name="T50" fmla="*/ 0 w 194"/>
                <a:gd name="T51" fmla="*/ 0 h 165"/>
                <a:gd name="T52" fmla="*/ 0 w 194"/>
                <a:gd name="T53" fmla="*/ 0 h 165"/>
                <a:gd name="T54" fmla="*/ 0 w 194"/>
                <a:gd name="T55" fmla="*/ 0 h 165"/>
                <a:gd name="T56" fmla="*/ 0 w 194"/>
                <a:gd name="T57" fmla="*/ 0 h 165"/>
                <a:gd name="T58" fmla="*/ 0 w 194"/>
                <a:gd name="T59" fmla="*/ 0 h 165"/>
                <a:gd name="T60" fmla="*/ 0 w 194"/>
                <a:gd name="T61" fmla="*/ 0 h 165"/>
                <a:gd name="T62" fmla="*/ 0 w 194"/>
                <a:gd name="T63" fmla="*/ 0 h 165"/>
                <a:gd name="T64" fmla="*/ 0 w 194"/>
                <a:gd name="T65" fmla="*/ 0 h 165"/>
                <a:gd name="T66" fmla="*/ 0 w 194"/>
                <a:gd name="T67" fmla="*/ 0 h 165"/>
                <a:gd name="T68" fmla="*/ 0 w 194"/>
                <a:gd name="T69" fmla="*/ 0 h 165"/>
                <a:gd name="T70" fmla="*/ 0 w 194"/>
                <a:gd name="T71" fmla="*/ 0 h 165"/>
                <a:gd name="T72" fmla="*/ 0 w 194"/>
                <a:gd name="T73" fmla="*/ 0 h 165"/>
                <a:gd name="T74" fmla="*/ 0 w 194"/>
                <a:gd name="T75" fmla="*/ 0 h 165"/>
                <a:gd name="T76" fmla="*/ 0 w 194"/>
                <a:gd name="T77" fmla="*/ 0 h 165"/>
                <a:gd name="T78" fmla="*/ 0 w 194"/>
                <a:gd name="T79" fmla="*/ 0 h 165"/>
                <a:gd name="T80" fmla="*/ 0 w 194"/>
                <a:gd name="T81" fmla="*/ 0 h 165"/>
                <a:gd name="T82" fmla="*/ 0 w 194"/>
                <a:gd name="T83" fmla="*/ 0 h 165"/>
                <a:gd name="T84" fmla="*/ 0 w 194"/>
                <a:gd name="T85" fmla="*/ 0 h 165"/>
                <a:gd name="T86" fmla="*/ 0 w 194"/>
                <a:gd name="T87" fmla="*/ 0 h 165"/>
                <a:gd name="T88" fmla="*/ 0 w 194"/>
                <a:gd name="T89" fmla="*/ 0 h 165"/>
                <a:gd name="T90" fmla="*/ 0 w 194"/>
                <a:gd name="T91" fmla="*/ 0 h 165"/>
                <a:gd name="T92" fmla="*/ 0 w 194"/>
                <a:gd name="T93" fmla="*/ 0 h 165"/>
                <a:gd name="T94" fmla="*/ 0 w 194"/>
                <a:gd name="T95" fmla="*/ 0 h 165"/>
                <a:gd name="T96" fmla="*/ 0 w 194"/>
                <a:gd name="T97" fmla="*/ 0 h 165"/>
                <a:gd name="T98" fmla="*/ 0 w 194"/>
                <a:gd name="T99" fmla="*/ 0 h 165"/>
                <a:gd name="T100" fmla="*/ 0 w 194"/>
                <a:gd name="T101" fmla="*/ 0 h 165"/>
                <a:gd name="T102" fmla="*/ 0 w 194"/>
                <a:gd name="T103" fmla="*/ 0 h 165"/>
                <a:gd name="T104" fmla="*/ 0 w 194"/>
                <a:gd name="T105" fmla="*/ 0 h 165"/>
                <a:gd name="T106" fmla="*/ 0 w 194"/>
                <a:gd name="T107" fmla="*/ 0 h 165"/>
                <a:gd name="T108" fmla="*/ 0 w 194"/>
                <a:gd name="T109" fmla="*/ 0 h 165"/>
                <a:gd name="T110" fmla="*/ 0 w 194"/>
                <a:gd name="T111" fmla="*/ 0 h 165"/>
                <a:gd name="T112" fmla="*/ 0 w 194"/>
                <a:gd name="T113" fmla="*/ 0 h 165"/>
                <a:gd name="T114" fmla="*/ 0 w 194"/>
                <a:gd name="T115" fmla="*/ 0 h 165"/>
                <a:gd name="T116" fmla="*/ 0 w 194"/>
                <a:gd name="T117" fmla="*/ 0 h 165"/>
                <a:gd name="T118" fmla="*/ 0 w 194"/>
                <a:gd name="T119" fmla="*/ 0 h 165"/>
                <a:gd name="T120" fmla="*/ 0 w 194"/>
                <a:gd name="T121" fmla="*/ 0 h 1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94"/>
                <a:gd name="T184" fmla="*/ 0 h 165"/>
                <a:gd name="T185" fmla="*/ 194 w 194"/>
                <a:gd name="T186" fmla="*/ 165 h 16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94" h="165">
                  <a:moveTo>
                    <a:pt x="86" y="5"/>
                  </a:moveTo>
                  <a:lnTo>
                    <a:pt x="72" y="8"/>
                  </a:lnTo>
                  <a:lnTo>
                    <a:pt x="59" y="12"/>
                  </a:lnTo>
                  <a:lnTo>
                    <a:pt x="47" y="17"/>
                  </a:lnTo>
                  <a:lnTo>
                    <a:pt x="37" y="22"/>
                  </a:lnTo>
                  <a:lnTo>
                    <a:pt x="27" y="29"/>
                  </a:lnTo>
                  <a:lnTo>
                    <a:pt x="20" y="37"/>
                  </a:lnTo>
                  <a:lnTo>
                    <a:pt x="13" y="44"/>
                  </a:lnTo>
                  <a:lnTo>
                    <a:pt x="8" y="53"/>
                  </a:lnTo>
                  <a:lnTo>
                    <a:pt x="4" y="63"/>
                  </a:lnTo>
                  <a:lnTo>
                    <a:pt x="3" y="70"/>
                  </a:lnTo>
                  <a:lnTo>
                    <a:pt x="0" y="79"/>
                  </a:lnTo>
                  <a:lnTo>
                    <a:pt x="0" y="87"/>
                  </a:lnTo>
                  <a:lnTo>
                    <a:pt x="1" y="106"/>
                  </a:lnTo>
                  <a:lnTo>
                    <a:pt x="7" y="121"/>
                  </a:lnTo>
                  <a:lnTo>
                    <a:pt x="10" y="133"/>
                  </a:lnTo>
                  <a:lnTo>
                    <a:pt x="14" y="138"/>
                  </a:lnTo>
                  <a:lnTo>
                    <a:pt x="14" y="139"/>
                  </a:lnTo>
                  <a:lnTo>
                    <a:pt x="16" y="139"/>
                  </a:lnTo>
                  <a:lnTo>
                    <a:pt x="16" y="141"/>
                  </a:lnTo>
                  <a:lnTo>
                    <a:pt x="16" y="142"/>
                  </a:lnTo>
                  <a:lnTo>
                    <a:pt x="31" y="155"/>
                  </a:lnTo>
                  <a:lnTo>
                    <a:pt x="48" y="161"/>
                  </a:lnTo>
                  <a:lnTo>
                    <a:pt x="68" y="165"/>
                  </a:lnTo>
                  <a:lnTo>
                    <a:pt x="89" y="165"/>
                  </a:lnTo>
                  <a:lnTo>
                    <a:pt x="107" y="163"/>
                  </a:lnTo>
                  <a:lnTo>
                    <a:pt x="124" y="160"/>
                  </a:lnTo>
                  <a:lnTo>
                    <a:pt x="137" y="156"/>
                  </a:lnTo>
                  <a:lnTo>
                    <a:pt x="145" y="154"/>
                  </a:lnTo>
                  <a:lnTo>
                    <a:pt x="147" y="154"/>
                  </a:lnTo>
                  <a:lnTo>
                    <a:pt x="148" y="152"/>
                  </a:lnTo>
                  <a:lnTo>
                    <a:pt x="151" y="152"/>
                  </a:lnTo>
                  <a:lnTo>
                    <a:pt x="152" y="151"/>
                  </a:lnTo>
                  <a:lnTo>
                    <a:pt x="160" y="143"/>
                  </a:lnTo>
                  <a:lnTo>
                    <a:pt x="165" y="134"/>
                  </a:lnTo>
                  <a:lnTo>
                    <a:pt x="168" y="125"/>
                  </a:lnTo>
                  <a:lnTo>
                    <a:pt x="169" y="115"/>
                  </a:lnTo>
                  <a:lnTo>
                    <a:pt x="169" y="111"/>
                  </a:lnTo>
                  <a:lnTo>
                    <a:pt x="168" y="106"/>
                  </a:lnTo>
                  <a:lnTo>
                    <a:pt x="168" y="102"/>
                  </a:lnTo>
                  <a:lnTo>
                    <a:pt x="167" y="96"/>
                  </a:lnTo>
                  <a:lnTo>
                    <a:pt x="174" y="94"/>
                  </a:lnTo>
                  <a:lnTo>
                    <a:pt x="181" y="90"/>
                  </a:lnTo>
                  <a:lnTo>
                    <a:pt x="186" y="86"/>
                  </a:lnTo>
                  <a:lnTo>
                    <a:pt x="189" y="81"/>
                  </a:lnTo>
                  <a:lnTo>
                    <a:pt x="191" y="77"/>
                  </a:lnTo>
                  <a:lnTo>
                    <a:pt x="193" y="72"/>
                  </a:lnTo>
                  <a:lnTo>
                    <a:pt x="194" y="68"/>
                  </a:lnTo>
                  <a:lnTo>
                    <a:pt x="194" y="63"/>
                  </a:lnTo>
                  <a:lnTo>
                    <a:pt x="194" y="57"/>
                  </a:lnTo>
                  <a:lnTo>
                    <a:pt x="193" y="52"/>
                  </a:lnTo>
                  <a:lnTo>
                    <a:pt x="191" y="47"/>
                  </a:lnTo>
                  <a:lnTo>
                    <a:pt x="190" y="43"/>
                  </a:lnTo>
                  <a:lnTo>
                    <a:pt x="181" y="27"/>
                  </a:lnTo>
                  <a:lnTo>
                    <a:pt x="168" y="14"/>
                  </a:lnTo>
                  <a:lnTo>
                    <a:pt x="155" y="7"/>
                  </a:lnTo>
                  <a:lnTo>
                    <a:pt x="141" y="3"/>
                  </a:lnTo>
                  <a:lnTo>
                    <a:pt x="125" y="0"/>
                  </a:lnTo>
                  <a:lnTo>
                    <a:pt x="111" y="0"/>
                  </a:lnTo>
                  <a:lnTo>
                    <a:pt x="98" y="3"/>
                  </a:lnTo>
                  <a:lnTo>
                    <a:pt x="86"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537" name="Freeform 1274">
              <a:extLst>
                <a:ext uri="{FF2B5EF4-FFF2-40B4-BE49-F238E27FC236}">
                  <a16:creationId xmlns:a16="http://schemas.microsoft.com/office/drawing/2014/main" id="{27318AB1-F7B0-4687-891C-E071FD620192}"/>
                </a:ext>
              </a:extLst>
            </p:cNvPr>
            <p:cNvSpPr>
              <a:spLocks/>
            </p:cNvSpPr>
            <p:nvPr/>
          </p:nvSpPr>
          <p:spPr bwMode="auto">
            <a:xfrm>
              <a:off x="-341" y="1052"/>
              <a:ext cx="20" cy="15"/>
            </a:xfrm>
            <a:custGeom>
              <a:avLst/>
              <a:gdLst>
                <a:gd name="T0" fmla="*/ 0 w 89"/>
                <a:gd name="T1" fmla="*/ 0 h 69"/>
                <a:gd name="T2" fmla="*/ 0 w 89"/>
                <a:gd name="T3" fmla="*/ 0 h 69"/>
                <a:gd name="T4" fmla="*/ 0 w 89"/>
                <a:gd name="T5" fmla="*/ 0 h 69"/>
                <a:gd name="T6" fmla="*/ 0 w 89"/>
                <a:gd name="T7" fmla="*/ 0 h 69"/>
                <a:gd name="T8" fmla="*/ 0 w 89"/>
                <a:gd name="T9" fmla="*/ 0 h 69"/>
                <a:gd name="T10" fmla="*/ 0 w 89"/>
                <a:gd name="T11" fmla="*/ 0 h 69"/>
                <a:gd name="T12" fmla="*/ 0 w 89"/>
                <a:gd name="T13" fmla="*/ 0 h 69"/>
                <a:gd name="T14" fmla="*/ 0 w 89"/>
                <a:gd name="T15" fmla="*/ 0 h 69"/>
                <a:gd name="T16" fmla="*/ 0 w 89"/>
                <a:gd name="T17" fmla="*/ 0 h 69"/>
                <a:gd name="T18" fmla="*/ 0 w 89"/>
                <a:gd name="T19" fmla="*/ 0 h 69"/>
                <a:gd name="T20" fmla="*/ 0 w 89"/>
                <a:gd name="T21" fmla="*/ 0 h 69"/>
                <a:gd name="T22" fmla="*/ 0 w 89"/>
                <a:gd name="T23" fmla="*/ 0 h 69"/>
                <a:gd name="T24" fmla="*/ 0 w 89"/>
                <a:gd name="T25" fmla="*/ 0 h 69"/>
                <a:gd name="T26" fmla="*/ 0 w 89"/>
                <a:gd name="T27" fmla="*/ 0 h 69"/>
                <a:gd name="T28" fmla="*/ 0 w 89"/>
                <a:gd name="T29" fmla="*/ 0 h 69"/>
                <a:gd name="T30" fmla="*/ 0 w 89"/>
                <a:gd name="T31" fmla="*/ 0 h 69"/>
                <a:gd name="T32" fmla="*/ 0 w 89"/>
                <a:gd name="T33" fmla="*/ 0 h 69"/>
                <a:gd name="T34" fmla="*/ 0 w 89"/>
                <a:gd name="T35" fmla="*/ 0 h 69"/>
                <a:gd name="T36" fmla="*/ 0 w 89"/>
                <a:gd name="T37" fmla="*/ 0 h 69"/>
                <a:gd name="T38" fmla="*/ 0 w 89"/>
                <a:gd name="T39" fmla="*/ 0 h 69"/>
                <a:gd name="T40" fmla="*/ 0 w 89"/>
                <a:gd name="T41" fmla="*/ 0 h 69"/>
                <a:gd name="T42" fmla="*/ 0 w 89"/>
                <a:gd name="T43" fmla="*/ 0 h 69"/>
                <a:gd name="T44" fmla="*/ 0 w 89"/>
                <a:gd name="T45" fmla="*/ 0 h 69"/>
                <a:gd name="T46" fmla="*/ 0 w 89"/>
                <a:gd name="T47" fmla="*/ 0 h 69"/>
                <a:gd name="T48" fmla="*/ 0 w 89"/>
                <a:gd name="T49" fmla="*/ 0 h 69"/>
                <a:gd name="T50" fmla="*/ 0 w 89"/>
                <a:gd name="T51" fmla="*/ 0 h 69"/>
                <a:gd name="T52" fmla="*/ 0 w 89"/>
                <a:gd name="T53" fmla="*/ 0 h 69"/>
                <a:gd name="T54" fmla="*/ 0 w 89"/>
                <a:gd name="T55" fmla="*/ 0 h 69"/>
                <a:gd name="T56" fmla="*/ 0 w 89"/>
                <a:gd name="T57" fmla="*/ 0 h 69"/>
                <a:gd name="T58" fmla="*/ 0 w 89"/>
                <a:gd name="T59" fmla="*/ 0 h 69"/>
                <a:gd name="T60" fmla="*/ 0 w 89"/>
                <a:gd name="T61" fmla="*/ 0 h 69"/>
                <a:gd name="T62" fmla="*/ 0 w 89"/>
                <a:gd name="T63" fmla="*/ 0 h 69"/>
                <a:gd name="T64" fmla="*/ 0 w 89"/>
                <a:gd name="T65" fmla="*/ 0 h 69"/>
                <a:gd name="T66" fmla="*/ 0 w 89"/>
                <a:gd name="T67" fmla="*/ 0 h 69"/>
                <a:gd name="T68" fmla="*/ 0 w 89"/>
                <a:gd name="T69" fmla="*/ 0 h 69"/>
                <a:gd name="T70" fmla="*/ 0 w 89"/>
                <a:gd name="T71" fmla="*/ 0 h 69"/>
                <a:gd name="T72" fmla="*/ 0 w 89"/>
                <a:gd name="T73" fmla="*/ 0 h 69"/>
                <a:gd name="T74" fmla="*/ 0 w 89"/>
                <a:gd name="T75" fmla="*/ 0 h 69"/>
                <a:gd name="T76" fmla="*/ 0 w 89"/>
                <a:gd name="T77" fmla="*/ 0 h 69"/>
                <a:gd name="T78" fmla="*/ 0 w 89"/>
                <a:gd name="T79" fmla="*/ 0 h 69"/>
                <a:gd name="T80" fmla="*/ 0 w 89"/>
                <a:gd name="T81" fmla="*/ 0 h 69"/>
                <a:gd name="T82" fmla="*/ 0 w 89"/>
                <a:gd name="T83" fmla="*/ 0 h 69"/>
                <a:gd name="T84" fmla="*/ 0 w 89"/>
                <a:gd name="T85" fmla="*/ 0 h 69"/>
                <a:gd name="T86" fmla="*/ 0 w 89"/>
                <a:gd name="T87" fmla="*/ 0 h 69"/>
                <a:gd name="T88" fmla="*/ 0 w 89"/>
                <a:gd name="T89" fmla="*/ 0 h 69"/>
                <a:gd name="T90" fmla="*/ 0 w 89"/>
                <a:gd name="T91" fmla="*/ 0 h 69"/>
                <a:gd name="T92" fmla="*/ 0 w 89"/>
                <a:gd name="T93" fmla="*/ 0 h 69"/>
                <a:gd name="T94" fmla="*/ 0 w 89"/>
                <a:gd name="T95" fmla="*/ 0 h 69"/>
                <a:gd name="T96" fmla="*/ 0 w 89"/>
                <a:gd name="T97" fmla="*/ 0 h 69"/>
                <a:gd name="T98" fmla="*/ 0 w 89"/>
                <a:gd name="T99" fmla="*/ 0 h 69"/>
                <a:gd name="T100" fmla="*/ 0 w 89"/>
                <a:gd name="T101" fmla="*/ 0 h 69"/>
                <a:gd name="T102" fmla="*/ 0 w 89"/>
                <a:gd name="T103" fmla="*/ 0 h 69"/>
                <a:gd name="T104" fmla="*/ 0 w 89"/>
                <a:gd name="T105" fmla="*/ 0 h 6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69"/>
                <a:gd name="T161" fmla="*/ 89 w 89"/>
                <a:gd name="T162" fmla="*/ 69 h 6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69">
                  <a:moveTo>
                    <a:pt x="0" y="39"/>
                  </a:moveTo>
                  <a:lnTo>
                    <a:pt x="0" y="35"/>
                  </a:lnTo>
                  <a:lnTo>
                    <a:pt x="0" y="33"/>
                  </a:lnTo>
                  <a:lnTo>
                    <a:pt x="2" y="29"/>
                  </a:lnTo>
                  <a:lnTo>
                    <a:pt x="3" y="26"/>
                  </a:lnTo>
                  <a:lnTo>
                    <a:pt x="5" y="21"/>
                  </a:lnTo>
                  <a:lnTo>
                    <a:pt x="11" y="17"/>
                  </a:lnTo>
                  <a:lnTo>
                    <a:pt x="16" y="15"/>
                  </a:lnTo>
                  <a:lnTo>
                    <a:pt x="21" y="11"/>
                  </a:lnTo>
                  <a:lnTo>
                    <a:pt x="28" y="9"/>
                  </a:lnTo>
                  <a:lnTo>
                    <a:pt x="34" y="7"/>
                  </a:lnTo>
                  <a:lnTo>
                    <a:pt x="41" y="5"/>
                  </a:lnTo>
                  <a:lnTo>
                    <a:pt x="47" y="4"/>
                  </a:lnTo>
                  <a:lnTo>
                    <a:pt x="48" y="4"/>
                  </a:lnTo>
                  <a:lnTo>
                    <a:pt x="50" y="4"/>
                  </a:lnTo>
                  <a:lnTo>
                    <a:pt x="51" y="3"/>
                  </a:lnTo>
                  <a:lnTo>
                    <a:pt x="56" y="2"/>
                  </a:lnTo>
                  <a:lnTo>
                    <a:pt x="67" y="0"/>
                  </a:lnTo>
                  <a:lnTo>
                    <a:pt x="78" y="2"/>
                  </a:lnTo>
                  <a:lnTo>
                    <a:pt x="89" y="5"/>
                  </a:lnTo>
                  <a:lnTo>
                    <a:pt x="85" y="7"/>
                  </a:lnTo>
                  <a:lnTo>
                    <a:pt x="82" y="8"/>
                  </a:lnTo>
                  <a:lnTo>
                    <a:pt x="80" y="9"/>
                  </a:lnTo>
                  <a:lnTo>
                    <a:pt x="78" y="9"/>
                  </a:lnTo>
                  <a:lnTo>
                    <a:pt x="73" y="11"/>
                  </a:lnTo>
                  <a:lnTo>
                    <a:pt x="68" y="15"/>
                  </a:lnTo>
                  <a:lnTo>
                    <a:pt x="64" y="18"/>
                  </a:lnTo>
                  <a:lnTo>
                    <a:pt x="61" y="24"/>
                  </a:lnTo>
                  <a:lnTo>
                    <a:pt x="61" y="26"/>
                  </a:lnTo>
                  <a:lnTo>
                    <a:pt x="61" y="29"/>
                  </a:lnTo>
                  <a:lnTo>
                    <a:pt x="60" y="30"/>
                  </a:lnTo>
                  <a:lnTo>
                    <a:pt x="60" y="33"/>
                  </a:lnTo>
                  <a:lnTo>
                    <a:pt x="60" y="35"/>
                  </a:lnTo>
                  <a:lnTo>
                    <a:pt x="61" y="39"/>
                  </a:lnTo>
                  <a:lnTo>
                    <a:pt x="63" y="43"/>
                  </a:lnTo>
                  <a:lnTo>
                    <a:pt x="65" y="46"/>
                  </a:lnTo>
                  <a:lnTo>
                    <a:pt x="68" y="50"/>
                  </a:lnTo>
                  <a:lnTo>
                    <a:pt x="70" y="55"/>
                  </a:lnTo>
                  <a:lnTo>
                    <a:pt x="72" y="59"/>
                  </a:lnTo>
                  <a:lnTo>
                    <a:pt x="73" y="63"/>
                  </a:lnTo>
                  <a:lnTo>
                    <a:pt x="63" y="65"/>
                  </a:lnTo>
                  <a:lnTo>
                    <a:pt x="52" y="68"/>
                  </a:lnTo>
                  <a:lnTo>
                    <a:pt x="42" y="69"/>
                  </a:lnTo>
                  <a:lnTo>
                    <a:pt x="33" y="69"/>
                  </a:lnTo>
                  <a:lnTo>
                    <a:pt x="25" y="69"/>
                  </a:lnTo>
                  <a:lnTo>
                    <a:pt x="17" y="68"/>
                  </a:lnTo>
                  <a:lnTo>
                    <a:pt x="11" y="67"/>
                  </a:lnTo>
                  <a:lnTo>
                    <a:pt x="7" y="64"/>
                  </a:lnTo>
                  <a:lnTo>
                    <a:pt x="4" y="59"/>
                  </a:lnTo>
                  <a:lnTo>
                    <a:pt x="3" y="54"/>
                  </a:lnTo>
                  <a:lnTo>
                    <a:pt x="2" y="46"/>
                  </a:lnTo>
                  <a:lnTo>
                    <a:pt x="0" y="39"/>
                  </a:lnTo>
                  <a:close/>
                </a:path>
              </a:pathLst>
            </a:custGeom>
            <a:solidFill>
              <a:srgbClr val="F2BF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grpSp>
      <p:grpSp>
        <p:nvGrpSpPr>
          <p:cNvPr id="14373" name="Group 1275">
            <a:extLst>
              <a:ext uri="{FF2B5EF4-FFF2-40B4-BE49-F238E27FC236}">
                <a16:creationId xmlns:a16="http://schemas.microsoft.com/office/drawing/2014/main" id="{620402F9-4CC2-49C8-A3B0-0C42945681F6}"/>
              </a:ext>
            </a:extLst>
          </p:cNvPr>
          <p:cNvGrpSpPr>
            <a:grpSpLocks/>
          </p:cNvGrpSpPr>
          <p:nvPr/>
        </p:nvGrpSpPr>
        <p:grpSpPr bwMode="auto">
          <a:xfrm>
            <a:off x="6010275" y="2660650"/>
            <a:ext cx="833438" cy="954088"/>
            <a:chOff x="337" y="893"/>
            <a:chExt cx="525" cy="601"/>
          </a:xfrm>
        </p:grpSpPr>
        <p:sp>
          <p:nvSpPr>
            <p:cNvPr id="14456" name="Freeform 1276">
              <a:extLst>
                <a:ext uri="{FF2B5EF4-FFF2-40B4-BE49-F238E27FC236}">
                  <a16:creationId xmlns:a16="http://schemas.microsoft.com/office/drawing/2014/main" id="{59E15634-5EA6-4CF3-9185-8430CDF80FB8}"/>
                </a:ext>
              </a:extLst>
            </p:cNvPr>
            <p:cNvSpPr>
              <a:spLocks/>
            </p:cNvSpPr>
            <p:nvPr/>
          </p:nvSpPr>
          <p:spPr bwMode="auto">
            <a:xfrm flipH="1">
              <a:off x="389" y="1329"/>
              <a:ext cx="158" cy="88"/>
            </a:xfrm>
            <a:custGeom>
              <a:avLst/>
              <a:gdLst>
                <a:gd name="T0" fmla="*/ 0 w 692"/>
                <a:gd name="T1" fmla="*/ 0 h 382"/>
                <a:gd name="T2" fmla="*/ 0 w 692"/>
                <a:gd name="T3" fmla="*/ 0 h 382"/>
                <a:gd name="T4" fmla="*/ 0 w 692"/>
                <a:gd name="T5" fmla="*/ 0 h 382"/>
                <a:gd name="T6" fmla="*/ 0 w 692"/>
                <a:gd name="T7" fmla="*/ 0 h 382"/>
                <a:gd name="T8" fmla="*/ 0 w 692"/>
                <a:gd name="T9" fmla="*/ 0 h 382"/>
                <a:gd name="T10" fmla="*/ 0 w 692"/>
                <a:gd name="T11" fmla="*/ 0 h 382"/>
                <a:gd name="T12" fmla="*/ 0 w 692"/>
                <a:gd name="T13" fmla="*/ 0 h 382"/>
                <a:gd name="T14" fmla="*/ 0 w 692"/>
                <a:gd name="T15" fmla="*/ 0 h 382"/>
                <a:gd name="T16" fmla="*/ 0 w 692"/>
                <a:gd name="T17" fmla="*/ 0 h 382"/>
                <a:gd name="T18" fmla="*/ 0 w 692"/>
                <a:gd name="T19" fmla="*/ 0 h 382"/>
                <a:gd name="T20" fmla="*/ 0 w 692"/>
                <a:gd name="T21" fmla="*/ 0 h 382"/>
                <a:gd name="T22" fmla="*/ 0 w 692"/>
                <a:gd name="T23" fmla="*/ 0 h 382"/>
                <a:gd name="T24" fmla="*/ 0 w 692"/>
                <a:gd name="T25" fmla="*/ 0 h 382"/>
                <a:gd name="T26" fmla="*/ 0 w 692"/>
                <a:gd name="T27" fmla="*/ 0 h 382"/>
                <a:gd name="T28" fmla="*/ 0 w 692"/>
                <a:gd name="T29" fmla="*/ 0 h 382"/>
                <a:gd name="T30" fmla="*/ 0 w 692"/>
                <a:gd name="T31" fmla="*/ 0 h 382"/>
                <a:gd name="T32" fmla="*/ 0 w 692"/>
                <a:gd name="T33" fmla="*/ 0 h 382"/>
                <a:gd name="T34" fmla="*/ 0 w 692"/>
                <a:gd name="T35" fmla="*/ 0 h 382"/>
                <a:gd name="T36" fmla="*/ 0 w 692"/>
                <a:gd name="T37" fmla="*/ 0 h 382"/>
                <a:gd name="T38" fmla="*/ 0 w 692"/>
                <a:gd name="T39" fmla="*/ 0 h 382"/>
                <a:gd name="T40" fmla="*/ 0 w 692"/>
                <a:gd name="T41" fmla="*/ 0 h 382"/>
                <a:gd name="T42" fmla="*/ 0 w 692"/>
                <a:gd name="T43" fmla="*/ 0 h 382"/>
                <a:gd name="T44" fmla="*/ 0 w 692"/>
                <a:gd name="T45" fmla="*/ 0 h 382"/>
                <a:gd name="T46" fmla="*/ 0 w 692"/>
                <a:gd name="T47" fmla="*/ 0 h 382"/>
                <a:gd name="T48" fmla="*/ 0 w 692"/>
                <a:gd name="T49" fmla="*/ 0 h 382"/>
                <a:gd name="T50" fmla="*/ 0 w 692"/>
                <a:gd name="T51" fmla="*/ 0 h 382"/>
                <a:gd name="T52" fmla="*/ 0 w 692"/>
                <a:gd name="T53" fmla="*/ 0 h 382"/>
                <a:gd name="T54" fmla="*/ 0 w 692"/>
                <a:gd name="T55" fmla="*/ 0 h 382"/>
                <a:gd name="T56" fmla="*/ 0 w 692"/>
                <a:gd name="T57" fmla="*/ 0 h 382"/>
                <a:gd name="T58" fmla="*/ 0 w 692"/>
                <a:gd name="T59" fmla="*/ 0 h 382"/>
                <a:gd name="T60" fmla="*/ 0 w 692"/>
                <a:gd name="T61" fmla="*/ 0 h 382"/>
                <a:gd name="T62" fmla="*/ 0 w 692"/>
                <a:gd name="T63" fmla="*/ 0 h 382"/>
                <a:gd name="T64" fmla="*/ 0 w 692"/>
                <a:gd name="T65" fmla="*/ 0 h 382"/>
                <a:gd name="T66" fmla="*/ 0 w 692"/>
                <a:gd name="T67" fmla="*/ 0 h 382"/>
                <a:gd name="T68" fmla="*/ 0 w 692"/>
                <a:gd name="T69" fmla="*/ 0 h 382"/>
                <a:gd name="T70" fmla="*/ 0 w 692"/>
                <a:gd name="T71" fmla="*/ 0 h 382"/>
                <a:gd name="T72" fmla="*/ 0 w 692"/>
                <a:gd name="T73" fmla="*/ 0 h 382"/>
                <a:gd name="T74" fmla="*/ 0 w 692"/>
                <a:gd name="T75" fmla="*/ 0 h 382"/>
                <a:gd name="T76" fmla="*/ 0 w 692"/>
                <a:gd name="T77" fmla="*/ 0 h 382"/>
                <a:gd name="T78" fmla="*/ 0 w 692"/>
                <a:gd name="T79" fmla="*/ 0 h 382"/>
                <a:gd name="T80" fmla="*/ 0 w 692"/>
                <a:gd name="T81" fmla="*/ 0 h 382"/>
                <a:gd name="T82" fmla="*/ 0 w 692"/>
                <a:gd name="T83" fmla="*/ 0 h 382"/>
                <a:gd name="T84" fmla="*/ 0 w 692"/>
                <a:gd name="T85" fmla="*/ 0 h 38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92"/>
                <a:gd name="T130" fmla="*/ 0 h 382"/>
                <a:gd name="T131" fmla="*/ 692 w 692"/>
                <a:gd name="T132" fmla="*/ 382 h 38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92" h="382">
                  <a:moveTo>
                    <a:pt x="575" y="1"/>
                  </a:moveTo>
                  <a:lnTo>
                    <a:pt x="569" y="5"/>
                  </a:lnTo>
                  <a:lnTo>
                    <a:pt x="564" y="9"/>
                  </a:lnTo>
                  <a:lnTo>
                    <a:pt x="562" y="15"/>
                  </a:lnTo>
                  <a:lnTo>
                    <a:pt x="560" y="22"/>
                  </a:lnTo>
                  <a:lnTo>
                    <a:pt x="560" y="23"/>
                  </a:lnTo>
                  <a:lnTo>
                    <a:pt x="562" y="26"/>
                  </a:lnTo>
                  <a:lnTo>
                    <a:pt x="562" y="27"/>
                  </a:lnTo>
                  <a:lnTo>
                    <a:pt x="562" y="29"/>
                  </a:lnTo>
                  <a:lnTo>
                    <a:pt x="566" y="39"/>
                  </a:lnTo>
                  <a:lnTo>
                    <a:pt x="575" y="63"/>
                  </a:lnTo>
                  <a:lnTo>
                    <a:pt x="588" y="97"/>
                  </a:lnTo>
                  <a:lnTo>
                    <a:pt x="602" y="137"/>
                  </a:lnTo>
                  <a:lnTo>
                    <a:pt x="618" y="178"/>
                  </a:lnTo>
                  <a:lnTo>
                    <a:pt x="632" y="214"/>
                  </a:lnTo>
                  <a:lnTo>
                    <a:pt x="641" y="242"/>
                  </a:lnTo>
                  <a:lnTo>
                    <a:pt x="646" y="255"/>
                  </a:lnTo>
                  <a:lnTo>
                    <a:pt x="642" y="269"/>
                  </a:lnTo>
                  <a:lnTo>
                    <a:pt x="636" y="292"/>
                  </a:lnTo>
                  <a:lnTo>
                    <a:pt x="629" y="317"/>
                  </a:lnTo>
                  <a:lnTo>
                    <a:pt x="624" y="338"/>
                  </a:lnTo>
                  <a:lnTo>
                    <a:pt x="614" y="338"/>
                  </a:lnTo>
                  <a:lnTo>
                    <a:pt x="593" y="338"/>
                  </a:lnTo>
                  <a:lnTo>
                    <a:pt x="564" y="338"/>
                  </a:lnTo>
                  <a:lnTo>
                    <a:pt x="529" y="338"/>
                  </a:lnTo>
                  <a:lnTo>
                    <a:pt x="488" y="338"/>
                  </a:lnTo>
                  <a:lnTo>
                    <a:pt x="443" y="338"/>
                  </a:lnTo>
                  <a:lnTo>
                    <a:pt x="395" y="338"/>
                  </a:lnTo>
                  <a:lnTo>
                    <a:pt x="347" y="338"/>
                  </a:lnTo>
                  <a:lnTo>
                    <a:pt x="298" y="338"/>
                  </a:lnTo>
                  <a:lnTo>
                    <a:pt x="250" y="338"/>
                  </a:lnTo>
                  <a:lnTo>
                    <a:pt x="205" y="338"/>
                  </a:lnTo>
                  <a:lnTo>
                    <a:pt x="164" y="338"/>
                  </a:lnTo>
                  <a:lnTo>
                    <a:pt x="129" y="338"/>
                  </a:lnTo>
                  <a:lnTo>
                    <a:pt x="100" y="338"/>
                  </a:lnTo>
                  <a:lnTo>
                    <a:pt x="79" y="338"/>
                  </a:lnTo>
                  <a:lnTo>
                    <a:pt x="69" y="338"/>
                  </a:lnTo>
                  <a:lnTo>
                    <a:pt x="62" y="313"/>
                  </a:lnTo>
                  <a:lnTo>
                    <a:pt x="55" y="281"/>
                  </a:lnTo>
                  <a:lnTo>
                    <a:pt x="48" y="251"/>
                  </a:lnTo>
                  <a:lnTo>
                    <a:pt x="44" y="235"/>
                  </a:lnTo>
                  <a:lnTo>
                    <a:pt x="47" y="223"/>
                  </a:lnTo>
                  <a:lnTo>
                    <a:pt x="55" y="199"/>
                  </a:lnTo>
                  <a:lnTo>
                    <a:pt x="62" y="165"/>
                  </a:lnTo>
                  <a:lnTo>
                    <a:pt x="73" y="127"/>
                  </a:lnTo>
                  <a:lnTo>
                    <a:pt x="83" y="91"/>
                  </a:lnTo>
                  <a:lnTo>
                    <a:pt x="92" y="58"/>
                  </a:lnTo>
                  <a:lnTo>
                    <a:pt x="98" y="36"/>
                  </a:lnTo>
                  <a:lnTo>
                    <a:pt x="100" y="27"/>
                  </a:lnTo>
                  <a:lnTo>
                    <a:pt x="101" y="26"/>
                  </a:lnTo>
                  <a:lnTo>
                    <a:pt x="101" y="24"/>
                  </a:lnTo>
                  <a:lnTo>
                    <a:pt x="101" y="23"/>
                  </a:lnTo>
                  <a:lnTo>
                    <a:pt x="101" y="22"/>
                  </a:lnTo>
                  <a:lnTo>
                    <a:pt x="100" y="15"/>
                  </a:lnTo>
                  <a:lnTo>
                    <a:pt x="98" y="9"/>
                  </a:lnTo>
                  <a:lnTo>
                    <a:pt x="92" y="3"/>
                  </a:lnTo>
                  <a:lnTo>
                    <a:pt x="86" y="1"/>
                  </a:lnTo>
                  <a:lnTo>
                    <a:pt x="77" y="0"/>
                  </a:lnTo>
                  <a:lnTo>
                    <a:pt x="69" y="2"/>
                  </a:lnTo>
                  <a:lnTo>
                    <a:pt x="62" y="9"/>
                  </a:lnTo>
                  <a:lnTo>
                    <a:pt x="59" y="16"/>
                  </a:lnTo>
                  <a:lnTo>
                    <a:pt x="0" y="229"/>
                  </a:lnTo>
                  <a:lnTo>
                    <a:pt x="0" y="231"/>
                  </a:lnTo>
                  <a:lnTo>
                    <a:pt x="0" y="234"/>
                  </a:lnTo>
                  <a:lnTo>
                    <a:pt x="0" y="236"/>
                  </a:lnTo>
                  <a:lnTo>
                    <a:pt x="0" y="239"/>
                  </a:lnTo>
                  <a:lnTo>
                    <a:pt x="30" y="365"/>
                  </a:lnTo>
                  <a:lnTo>
                    <a:pt x="33" y="372"/>
                  </a:lnTo>
                  <a:lnTo>
                    <a:pt x="38" y="377"/>
                  </a:lnTo>
                  <a:lnTo>
                    <a:pt x="43" y="381"/>
                  </a:lnTo>
                  <a:lnTo>
                    <a:pt x="51" y="382"/>
                  </a:lnTo>
                  <a:lnTo>
                    <a:pt x="641" y="382"/>
                  </a:lnTo>
                  <a:lnTo>
                    <a:pt x="647" y="381"/>
                  </a:lnTo>
                  <a:lnTo>
                    <a:pt x="654" y="378"/>
                  </a:lnTo>
                  <a:lnTo>
                    <a:pt x="659" y="373"/>
                  </a:lnTo>
                  <a:lnTo>
                    <a:pt x="662" y="367"/>
                  </a:lnTo>
                  <a:lnTo>
                    <a:pt x="690" y="260"/>
                  </a:lnTo>
                  <a:lnTo>
                    <a:pt x="692" y="256"/>
                  </a:lnTo>
                  <a:lnTo>
                    <a:pt x="692" y="253"/>
                  </a:lnTo>
                  <a:lnTo>
                    <a:pt x="692" y="249"/>
                  </a:lnTo>
                  <a:lnTo>
                    <a:pt x="690" y="247"/>
                  </a:lnTo>
                  <a:lnTo>
                    <a:pt x="603" y="14"/>
                  </a:lnTo>
                  <a:lnTo>
                    <a:pt x="599" y="6"/>
                  </a:lnTo>
                  <a:lnTo>
                    <a:pt x="592" y="1"/>
                  </a:lnTo>
                  <a:lnTo>
                    <a:pt x="584" y="0"/>
                  </a:lnTo>
                  <a:lnTo>
                    <a:pt x="57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57" name="Freeform 1277">
              <a:extLst>
                <a:ext uri="{FF2B5EF4-FFF2-40B4-BE49-F238E27FC236}">
                  <a16:creationId xmlns:a16="http://schemas.microsoft.com/office/drawing/2014/main" id="{528D87B9-654C-40C3-A068-99D9B63C736C}"/>
                </a:ext>
              </a:extLst>
            </p:cNvPr>
            <p:cNvSpPr>
              <a:spLocks/>
            </p:cNvSpPr>
            <p:nvPr/>
          </p:nvSpPr>
          <p:spPr bwMode="auto">
            <a:xfrm flipH="1">
              <a:off x="372" y="1468"/>
              <a:ext cx="30" cy="21"/>
            </a:xfrm>
            <a:custGeom>
              <a:avLst/>
              <a:gdLst>
                <a:gd name="T0" fmla="*/ 0 w 130"/>
                <a:gd name="T1" fmla="*/ 0 h 93"/>
                <a:gd name="T2" fmla="*/ 0 w 130"/>
                <a:gd name="T3" fmla="*/ 0 h 93"/>
                <a:gd name="T4" fmla="*/ 0 w 130"/>
                <a:gd name="T5" fmla="*/ 0 h 93"/>
                <a:gd name="T6" fmla="*/ 0 w 130"/>
                <a:gd name="T7" fmla="*/ 0 h 93"/>
                <a:gd name="T8" fmla="*/ 0 w 130"/>
                <a:gd name="T9" fmla="*/ 0 h 93"/>
                <a:gd name="T10" fmla="*/ 0 w 130"/>
                <a:gd name="T11" fmla="*/ 0 h 93"/>
                <a:gd name="T12" fmla="*/ 0 w 130"/>
                <a:gd name="T13" fmla="*/ 0 h 93"/>
                <a:gd name="T14" fmla="*/ 0 w 130"/>
                <a:gd name="T15" fmla="*/ 0 h 93"/>
                <a:gd name="T16" fmla="*/ 0 w 130"/>
                <a:gd name="T17" fmla="*/ 0 h 93"/>
                <a:gd name="T18" fmla="*/ 0 w 130"/>
                <a:gd name="T19" fmla="*/ 0 h 93"/>
                <a:gd name="T20" fmla="*/ 0 w 130"/>
                <a:gd name="T21" fmla="*/ 0 h 93"/>
                <a:gd name="T22" fmla="*/ 0 w 130"/>
                <a:gd name="T23" fmla="*/ 0 h 93"/>
                <a:gd name="T24" fmla="*/ 0 w 130"/>
                <a:gd name="T25" fmla="*/ 0 h 93"/>
                <a:gd name="T26" fmla="*/ 0 w 130"/>
                <a:gd name="T27" fmla="*/ 0 h 93"/>
                <a:gd name="T28" fmla="*/ 0 w 130"/>
                <a:gd name="T29" fmla="*/ 0 h 93"/>
                <a:gd name="T30" fmla="*/ 0 w 130"/>
                <a:gd name="T31" fmla="*/ 0 h 93"/>
                <a:gd name="T32" fmla="*/ 0 w 130"/>
                <a:gd name="T33" fmla="*/ 0 h 93"/>
                <a:gd name="T34" fmla="*/ 0 w 130"/>
                <a:gd name="T35" fmla="*/ 0 h 93"/>
                <a:gd name="T36" fmla="*/ 0 w 130"/>
                <a:gd name="T37" fmla="*/ 0 h 93"/>
                <a:gd name="T38" fmla="*/ 0 w 130"/>
                <a:gd name="T39" fmla="*/ 0 h 93"/>
                <a:gd name="T40" fmla="*/ 0 w 130"/>
                <a:gd name="T41" fmla="*/ 0 h 93"/>
                <a:gd name="T42" fmla="*/ 0 w 130"/>
                <a:gd name="T43" fmla="*/ 0 h 93"/>
                <a:gd name="T44" fmla="*/ 0 w 130"/>
                <a:gd name="T45" fmla="*/ 0 h 93"/>
                <a:gd name="T46" fmla="*/ 0 w 130"/>
                <a:gd name="T47" fmla="*/ 0 h 93"/>
                <a:gd name="T48" fmla="*/ 0 w 130"/>
                <a:gd name="T49" fmla="*/ 0 h 93"/>
                <a:gd name="T50" fmla="*/ 0 w 130"/>
                <a:gd name="T51" fmla="*/ 0 h 93"/>
                <a:gd name="T52" fmla="*/ 0 w 130"/>
                <a:gd name="T53" fmla="*/ 0 h 93"/>
                <a:gd name="T54" fmla="*/ 0 w 130"/>
                <a:gd name="T55" fmla="*/ 0 h 93"/>
                <a:gd name="T56" fmla="*/ 0 w 130"/>
                <a:gd name="T57" fmla="*/ 0 h 93"/>
                <a:gd name="T58" fmla="*/ 0 w 130"/>
                <a:gd name="T59" fmla="*/ 0 h 93"/>
                <a:gd name="T60" fmla="*/ 0 w 130"/>
                <a:gd name="T61" fmla="*/ 0 h 93"/>
                <a:gd name="T62" fmla="*/ 0 w 130"/>
                <a:gd name="T63" fmla="*/ 0 h 93"/>
                <a:gd name="T64" fmla="*/ 0 w 130"/>
                <a:gd name="T65" fmla="*/ 0 h 93"/>
                <a:gd name="T66" fmla="*/ 0 w 130"/>
                <a:gd name="T67" fmla="*/ 0 h 93"/>
                <a:gd name="T68" fmla="*/ 0 w 130"/>
                <a:gd name="T69" fmla="*/ 0 h 93"/>
                <a:gd name="T70" fmla="*/ 0 w 130"/>
                <a:gd name="T71" fmla="*/ 0 h 93"/>
                <a:gd name="T72" fmla="*/ 0 w 130"/>
                <a:gd name="T73" fmla="*/ 0 h 9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0"/>
                <a:gd name="T112" fmla="*/ 0 h 93"/>
                <a:gd name="T113" fmla="*/ 130 w 130"/>
                <a:gd name="T114" fmla="*/ 93 h 9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0" h="93">
                  <a:moveTo>
                    <a:pt x="0" y="43"/>
                  </a:moveTo>
                  <a:lnTo>
                    <a:pt x="0" y="43"/>
                  </a:lnTo>
                  <a:lnTo>
                    <a:pt x="2" y="52"/>
                  </a:lnTo>
                  <a:lnTo>
                    <a:pt x="4" y="61"/>
                  </a:lnTo>
                  <a:lnTo>
                    <a:pt x="10" y="70"/>
                  </a:lnTo>
                  <a:lnTo>
                    <a:pt x="17" y="77"/>
                  </a:lnTo>
                  <a:lnTo>
                    <a:pt x="26" y="83"/>
                  </a:lnTo>
                  <a:lnTo>
                    <a:pt x="37" y="88"/>
                  </a:lnTo>
                  <a:lnTo>
                    <a:pt x="50" y="92"/>
                  </a:lnTo>
                  <a:lnTo>
                    <a:pt x="63" y="93"/>
                  </a:lnTo>
                  <a:lnTo>
                    <a:pt x="76" y="93"/>
                  </a:lnTo>
                  <a:lnTo>
                    <a:pt x="89" y="92"/>
                  </a:lnTo>
                  <a:lnTo>
                    <a:pt x="99" y="88"/>
                  </a:lnTo>
                  <a:lnTo>
                    <a:pt x="110" y="83"/>
                  </a:lnTo>
                  <a:lnTo>
                    <a:pt x="117" y="77"/>
                  </a:lnTo>
                  <a:lnTo>
                    <a:pt x="124" y="70"/>
                  </a:lnTo>
                  <a:lnTo>
                    <a:pt x="129" y="61"/>
                  </a:lnTo>
                  <a:lnTo>
                    <a:pt x="130" y="52"/>
                  </a:lnTo>
                  <a:lnTo>
                    <a:pt x="130" y="41"/>
                  </a:lnTo>
                  <a:lnTo>
                    <a:pt x="127" y="32"/>
                  </a:lnTo>
                  <a:lnTo>
                    <a:pt x="121" y="24"/>
                  </a:lnTo>
                  <a:lnTo>
                    <a:pt x="115" y="17"/>
                  </a:lnTo>
                  <a:lnTo>
                    <a:pt x="106" y="10"/>
                  </a:lnTo>
                  <a:lnTo>
                    <a:pt x="94" y="5"/>
                  </a:lnTo>
                  <a:lnTo>
                    <a:pt x="82" y="1"/>
                  </a:lnTo>
                  <a:lnTo>
                    <a:pt x="69" y="0"/>
                  </a:lnTo>
                  <a:lnTo>
                    <a:pt x="55" y="0"/>
                  </a:lnTo>
                  <a:lnTo>
                    <a:pt x="43" y="1"/>
                  </a:lnTo>
                  <a:lnTo>
                    <a:pt x="32" y="5"/>
                  </a:lnTo>
                  <a:lnTo>
                    <a:pt x="21" y="10"/>
                  </a:lnTo>
                  <a:lnTo>
                    <a:pt x="13" y="17"/>
                  </a:lnTo>
                  <a:lnTo>
                    <a:pt x="7" y="24"/>
                  </a:lnTo>
                  <a:lnTo>
                    <a:pt x="3" y="32"/>
                  </a:lnTo>
                  <a:lnTo>
                    <a:pt x="0"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58" name="Freeform 1278">
              <a:extLst>
                <a:ext uri="{FF2B5EF4-FFF2-40B4-BE49-F238E27FC236}">
                  <a16:creationId xmlns:a16="http://schemas.microsoft.com/office/drawing/2014/main" id="{A1A56B00-E4D6-4A8D-A8D6-F22CBF9BFFE3}"/>
                </a:ext>
              </a:extLst>
            </p:cNvPr>
            <p:cNvSpPr>
              <a:spLocks/>
            </p:cNvSpPr>
            <p:nvPr/>
          </p:nvSpPr>
          <p:spPr bwMode="auto">
            <a:xfrm flipH="1">
              <a:off x="383" y="1332"/>
              <a:ext cx="43" cy="153"/>
            </a:xfrm>
            <a:custGeom>
              <a:avLst/>
              <a:gdLst>
                <a:gd name="T0" fmla="*/ 0 w 184"/>
                <a:gd name="T1" fmla="*/ 0 h 666"/>
                <a:gd name="T2" fmla="*/ 0 w 184"/>
                <a:gd name="T3" fmla="*/ 0 h 666"/>
                <a:gd name="T4" fmla="*/ 0 w 184"/>
                <a:gd name="T5" fmla="*/ 0 h 666"/>
                <a:gd name="T6" fmla="*/ 0 w 184"/>
                <a:gd name="T7" fmla="*/ 0 h 666"/>
                <a:gd name="T8" fmla="*/ 0 w 184"/>
                <a:gd name="T9" fmla="*/ 0 h 666"/>
                <a:gd name="T10" fmla="*/ 0 w 184"/>
                <a:gd name="T11" fmla="*/ 0 h 666"/>
                <a:gd name="T12" fmla="*/ 0 w 184"/>
                <a:gd name="T13" fmla="*/ 0 h 666"/>
                <a:gd name="T14" fmla="*/ 0 w 184"/>
                <a:gd name="T15" fmla="*/ 0 h 666"/>
                <a:gd name="T16" fmla="*/ 0 w 184"/>
                <a:gd name="T17" fmla="*/ 0 h 666"/>
                <a:gd name="T18" fmla="*/ 0 w 184"/>
                <a:gd name="T19" fmla="*/ 0 h 666"/>
                <a:gd name="T20" fmla="*/ 0 w 184"/>
                <a:gd name="T21" fmla="*/ 0 h 666"/>
                <a:gd name="T22" fmla="*/ 0 w 184"/>
                <a:gd name="T23" fmla="*/ 0 h 666"/>
                <a:gd name="T24" fmla="*/ 0 w 184"/>
                <a:gd name="T25" fmla="*/ 0 h 666"/>
                <a:gd name="T26" fmla="*/ 0 w 184"/>
                <a:gd name="T27" fmla="*/ 0 h 666"/>
                <a:gd name="T28" fmla="*/ 0 w 184"/>
                <a:gd name="T29" fmla="*/ 0 h 666"/>
                <a:gd name="T30" fmla="*/ 0 w 184"/>
                <a:gd name="T31" fmla="*/ 0 h 666"/>
                <a:gd name="T32" fmla="*/ 0 w 184"/>
                <a:gd name="T33" fmla="*/ 0 h 666"/>
                <a:gd name="T34" fmla="*/ 0 w 184"/>
                <a:gd name="T35" fmla="*/ 0 h 666"/>
                <a:gd name="T36" fmla="*/ 0 w 184"/>
                <a:gd name="T37" fmla="*/ 0 h 66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4"/>
                <a:gd name="T58" fmla="*/ 0 h 666"/>
                <a:gd name="T59" fmla="*/ 184 w 184"/>
                <a:gd name="T60" fmla="*/ 666 h 66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4" h="666">
                  <a:moveTo>
                    <a:pt x="17" y="0"/>
                  </a:moveTo>
                  <a:lnTo>
                    <a:pt x="9" y="4"/>
                  </a:lnTo>
                  <a:lnTo>
                    <a:pt x="2" y="9"/>
                  </a:lnTo>
                  <a:lnTo>
                    <a:pt x="0" y="17"/>
                  </a:lnTo>
                  <a:lnTo>
                    <a:pt x="0" y="26"/>
                  </a:lnTo>
                  <a:lnTo>
                    <a:pt x="141" y="651"/>
                  </a:lnTo>
                  <a:lnTo>
                    <a:pt x="145" y="659"/>
                  </a:lnTo>
                  <a:lnTo>
                    <a:pt x="152" y="664"/>
                  </a:lnTo>
                  <a:lnTo>
                    <a:pt x="160" y="666"/>
                  </a:lnTo>
                  <a:lnTo>
                    <a:pt x="169" y="666"/>
                  </a:lnTo>
                  <a:lnTo>
                    <a:pt x="177" y="662"/>
                  </a:lnTo>
                  <a:lnTo>
                    <a:pt x="182" y="657"/>
                  </a:lnTo>
                  <a:lnTo>
                    <a:pt x="184" y="649"/>
                  </a:lnTo>
                  <a:lnTo>
                    <a:pt x="184" y="640"/>
                  </a:lnTo>
                  <a:lnTo>
                    <a:pt x="43" y="17"/>
                  </a:lnTo>
                  <a:lnTo>
                    <a:pt x="39" y="9"/>
                  </a:lnTo>
                  <a:lnTo>
                    <a:pt x="34" y="3"/>
                  </a:lnTo>
                  <a:lnTo>
                    <a:pt x="26" y="0"/>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59" name="Freeform 1279">
              <a:extLst>
                <a:ext uri="{FF2B5EF4-FFF2-40B4-BE49-F238E27FC236}">
                  <a16:creationId xmlns:a16="http://schemas.microsoft.com/office/drawing/2014/main" id="{4E1693F5-956E-49DB-BF5D-E057DE3E7296}"/>
                </a:ext>
              </a:extLst>
            </p:cNvPr>
            <p:cNvSpPr>
              <a:spLocks/>
            </p:cNvSpPr>
            <p:nvPr/>
          </p:nvSpPr>
          <p:spPr bwMode="auto">
            <a:xfrm flipH="1">
              <a:off x="337" y="1115"/>
              <a:ext cx="224" cy="225"/>
            </a:xfrm>
            <a:custGeom>
              <a:avLst/>
              <a:gdLst>
                <a:gd name="T0" fmla="*/ 0 w 983"/>
                <a:gd name="T1" fmla="*/ 0 h 985"/>
                <a:gd name="T2" fmla="*/ 0 w 983"/>
                <a:gd name="T3" fmla="*/ 0 h 985"/>
                <a:gd name="T4" fmla="*/ 0 w 983"/>
                <a:gd name="T5" fmla="*/ 0 h 985"/>
                <a:gd name="T6" fmla="*/ 0 w 983"/>
                <a:gd name="T7" fmla="*/ 0 h 985"/>
                <a:gd name="T8" fmla="*/ 0 w 983"/>
                <a:gd name="T9" fmla="*/ 0 h 985"/>
                <a:gd name="T10" fmla="*/ 0 w 983"/>
                <a:gd name="T11" fmla="*/ 0 h 985"/>
                <a:gd name="T12" fmla="*/ 0 w 983"/>
                <a:gd name="T13" fmla="*/ 0 h 985"/>
                <a:gd name="T14" fmla="*/ 0 w 983"/>
                <a:gd name="T15" fmla="*/ 0 h 985"/>
                <a:gd name="T16" fmla="*/ 0 w 983"/>
                <a:gd name="T17" fmla="*/ 0 h 985"/>
                <a:gd name="T18" fmla="*/ 0 w 983"/>
                <a:gd name="T19" fmla="*/ 0 h 985"/>
                <a:gd name="T20" fmla="*/ 0 w 983"/>
                <a:gd name="T21" fmla="*/ 0 h 985"/>
                <a:gd name="T22" fmla="*/ 0 w 983"/>
                <a:gd name="T23" fmla="*/ 0 h 985"/>
                <a:gd name="T24" fmla="*/ 0 w 983"/>
                <a:gd name="T25" fmla="*/ 0 h 985"/>
                <a:gd name="T26" fmla="*/ 0 w 983"/>
                <a:gd name="T27" fmla="*/ 0 h 985"/>
                <a:gd name="T28" fmla="*/ 0 w 983"/>
                <a:gd name="T29" fmla="*/ 0 h 985"/>
                <a:gd name="T30" fmla="*/ 0 w 983"/>
                <a:gd name="T31" fmla="*/ 0 h 985"/>
                <a:gd name="T32" fmla="*/ 0 w 983"/>
                <a:gd name="T33" fmla="*/ 0 h 985"/>
                <a:gd name="T34" fmla="*/ 0 w 983"/>
                <a:gd name="T35" fmla="*/ 0 h 985"/>
                <a:gd name="T36" fmla="*/ 0 w 983"/>
                <a:gd name="T37" fmla="*/ 0 h 985"/>
                <a:gd name="T38" fmla="*/ 0 w 983"/>
                <a:gd name="T39" fmla="*/ 0 h 985"/>
                <a:gd name="T40" fmla="*/ 0 w 983"/>
                <a:gd name="T41" fmla="*/ 0 h 985"/>
                <a:gd name="T42" fmla="*/ 0 w 983"/>
                <a:gd name="T43" fmla="*/ 0 h 985"/>
                <a:gd name="T44" fmla="*/ 0 w 983"/>
                <a:gd name="T45" fmla="*/ 0 h 985"/>
                <a:gd name="T46" fmla="*/ 0 w 983"/>
                <a:gd name="T47" fmla="*/ 0 h 985"/>
                <a:gd name="T48" fmla="*/ 0 w 983"/>
                <a:gd name="T49" fmla="*/ 0 h 985"/>
                <a:gd name="T50" fmla="*/ 0 w 983"/>
                <a:gd name="T51" fmla="*/ 0 h 985"/>
                <a:gd name="T52" fmla="*/ 0 w 983"/>
                <a:gd name="T53" fmla="*/ 0 h 985"/>
                <a:gd name="T54" fmla="*/ 0 w 983"/>
                <a:gd name="T55" fmla="*/ 0 h 985"/>
                <a:gd name="T56" fmla="*/ 0 w 983"/>
                <a:gd name="T57" fmla="*/ 0 h 985"/>
                <a:gd name="T58" fmla="*/ 0 w 983"/>
                <a:gd name="T59" fmla="*/ 0 h 985"/>
                <a:gd name="T60" fmla="*/ 0 w 983"/>
                <a:gd name="T61" fmla="*/ 0 h 985"/>
                <a:gd name="T62" fmla="*/ 0 w 983"/>
                <a:gd name="T63" fmla="*/ 0 h 985"/>
                <a:gd name="T64" fmla="*/ 0 w 983"/>
                <a:gd name="T65" fmla="*/ 0 h 985"/>
                <a:gd name="T66" fmla="*/ 0 w 983"/>
                <a:gd name="T67" fmla="*/ 0 h 985"/>
                <a:gd name="T68" fmla="*/ 0 w 983"/>
                <a:gd name="T69" fmla="*/ 0 h 985"/>
                <a:gd name="T70" fmla="*/ 0 w 983"/>
                <a:gd name="T71" fmla="*/ 0 h 985"/>
                <a:gd name="T72" fmla="*/ 0 w 983"/>
                <a:gd name="T73" fmla="*/ 0 h 985"/>
                <a:gd name="T74" fmla="*/ 0 w 983"/>
                <a:gd name="T75" fmla="*/ 0 h 985"/>
                <a:gd name="T76" fmla="*/ 0 w 983"/>
                <a:gd name="T77" fmla="*/ 0 h 985"/>
                <a:gd name="T78" fmla="*/ 0 w 983"/>
                <a:gd name="T79" fmla="*/ 0 h 985"/>
                <a:gd name="T80" fmla="*/ 0 w 983"/>
                <a:gd name="T81" fmla="*/ 0 h 985"/>
                <a:gd name="T82" fmla="*/ 0 w 983"/>
                <a:gd name="T83" fmla="*/ 0 h 985"/>
                <a:gd name="T84" fmla="*/ 0 w 983"/>
                <a:gd name="T85" fmla="*/ 0 h 985"/>
                <a:gd name="T86" fmla="*/ 0 w 983"/>
                <a:gd name="T87" fmla="*/ 0 h 985"/>
                <a:gd name="T88" fmla="*/ 0 w 983"/>
                <a:gd name="T89" fmla="*/ 0 h 985"/>
                <a:gd name="T90" fmla="*/ 0 w 983"/>
                <a:gd name="T91" fmla="*/ 0 h 985"/>
                <a:gd name="T92" fmla="*/ 0 w 983"/>
                <a:gd name="T93" fmla="*/ 0 h 98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83"/>
                <a:gd name="T142" fmla="*/ 0 h 985"/>
                <a:gd name="T143" fmla="*/ 983 w 983"/>
                <a:gd name="T144" fmla="*/ 985 h 98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83" h="985">
                  <a:moveTo>
                    <a:pt x="883" y="31"/>
                  </a:moveTo>
                  <a:lnTo>
                    <a:pt x="882" y="33"/>
                  </a:lnTo>
                  <a:lnTo>
                    <a:pt x="882" y="34"/>
                  </a:lnTo>
                  <a:lnTo>
                    <a:pt x="880" y="37"/>
                  </a:lnTo>
                  <a:lnTo>
                    <a:pt x="880" y="38"/>
                  </a:lnTo>
                  <a:lnTo>
                    <a:pt x="873" y="69"/>
                  </a:lnTo>
                  <a:lnTo>
                    <a:pt x="852" y="151"/>
                  </a:lnTo>
                  <a:lnTo>
                    <a:pt x="823" y="267"/>
                  </a:lnTo>
                  <a:lnTo>
                    <a:pt x="791" y="400"/>
                  </a:lnTo>
                  <a:lnTo>
                    <a:pt x="757" y="534"/>
                  </a:lnTo>
                  <a:lnTo>
                    <a:pt x="728" y="650"/>
                  </a:lnTo>
                  <a:lnTo>
                    <a:pt x="708" y="733"/>
                  </a:lnTo>
                  <a:lnTo>
                    <a:pt x="700" y="765"/>
                  </a:lnTo>
                  <a:lnTo>
                    <a:pt x="692" y="785"/>
                  </a:lnTo>
                  <a:lnTo>
                    <a:pt x="684" y="802"/>
                  </a:lnTo>
                  <a:lnTo>
                    <a:pt x="676" y="814"/>
                  </a:lnTo>
                  <a:lnTo>
                    <a:pt x="670" y="824"/>
                  </a:lnTo>
                  <a:lnTo>
                    <a:pt x="663" y="830"/>
                  </a:lnTo>
                  <a:lnTo>
                    <a:pt x="658" y="836"/>
                  </a:lnTo>
                  <a:lnTo>
                    <a:pt x="654" y="838"/>
                  </a:lnTo>
                  <a:lnTo>
                    <a:pt x="650" y="840"/>
                  </a:lnTo>
                  <a:lnTo>
                    <a:pt x="646" y="841"/>
                  </a:lnTo>
                  <a:lnTo>
                    <a:pt x="644" y="841"/>
                  </a:lnTo>
                  <a:lnTo>
                    <a:pt x="643" y="841"/>
                  </a:lnTo>
                  <a:lnTo>
                    <a:pt x="641" y="841"/>
                  </a:lnTo>
                  <a:lnTo>
                    <a:pt x="639" y="840"/>
                  </a:lnTo>
                  <a:lnTo>
                    <a:pt x="636" y="840"/>
                  </a:lnTo>
                  <a:lnTo>
                    <a:pt x="633" y="838"/>
                  </a:lnTo>
                  <a:lnTo>
                    <a:pt x="631" y="838"/>
                  </a:lnTo>
                  <a:lnTo>
                    <a:pt x="610" y="838"/>
                  </a:lnTo>
                  <a:lnTo>
                    <a:pt x="581" y="840"/>
                  </a:lnTo>
                  <a:lnTo>
                    <a:pt x="546" y="841"/>
                  </a:lnTo>
                  <a:lnTo>
                    <a:pt x="506" y="842"/>
                  </a:lnTo>
                  <a:lnTo>
                    <a:pt x="462" y="844"/>
                  </a:lnTo>
                  <a:lnTo>
                    <a:pt x="415" y="846"/>
                  </a:lnTo>
                  <a:lnTo>
                    <a:pt x="367" y="847"/>
                  </a:lnTo>
                  <a:lnTo>
                    <a:pt x="318" y="850"/>
                  </a:lnTo>
                  <a:lnTo>
                    <a:pt x="268" y="853"/>
                  </a:lnTo>
                  <a:lnTo>
                    <a:pt x="221" y="855"/>
                  </a:lnTo>
                  <a:lnTo>
                    <a:pt x="177" y="858"/>
                  </a:lnTo>
                  <a:lnTo>
                    <a:pt x="137" y="862"/>
                  </a:lnTo>
                  <a:lnTo>
                    <a:pt x="102" y="864"/>
                  </a:lnTo>
                  <a:lnTo>
                    <a:pt x="73" y="868"/>
                  </a:lnTo>
                  <a:lnTo>
                    <a:pt x="51" y="872"/>
                  </a:lnTo>
                  <a:lnTo>
                    <a:pt x="38" y="876"/>
                  </a:lnTo>
                  <a:lnTo>
                    <a:pt x="22" y="886"/>
                  </a:lnTo>
                  <a:lnTo>
                    <a:pt x="12" y="898"/>
                  </a:lnTo>
                  <a:lnTo>
                    <a:pt x="6" y="911"/>
                  </a:lnTo>
                  <a:lnTo>
                    <a:pt x="2" y="924"/>
                  </a:lnTo>
                  <a:lnTo>
                    <a:pt x="0" y="939"/>
                  </a:lnTo>
                  <a:lnTo>
                    <a:pt x="2" y="952"/>
                  </a:lnTo>
                  <a:lnTo>
                    <a:pt x="4" y="963"/>
                  </a:lnTo>
                  <a:lnTo>
                    <a:pt x="7" y="974"/>
                  </a:lnTo>
                  <a:lnTo>
                    <a:pt x="11" y="979"/>
                  </a:lnTo>
                  <a:lnTo>
                    <a:pt x="15" y="983"/>
                  </a:lnTo>
                  <a:lnTo>
                    <a:pt x="20" y="984"/>
                  </a:lnTo>
                  <a:lnTo>
                    <a:pt x="25" y="985"/>
                  </a:lnTo>
                  <a:lnTo>
                    <a:pt x="704" y="985"/>
                  </a:lnTo>
                  <a:lnTo>
                    <a:pt x="705" y="985"/>
                  </a:lnTo>
                  <a:lnTo>
                    <a:pt x="706" y="985"/>
                  </a:lnTo>
                  <a:lnTo>
                    <a:pt x="743" y="978"/>
                  </a:lnTo>
                  <a:lnTo>
                    <a:pt x="771" y="966"/>
                  </a:lnTo>
                  <a:lnTo>
                    <a:pt x="795" y="952"/>
                  </a:lnTo>
                  <a:lnTo>
                    <a:pt x="812" y="933"/>
                  </a:lnTo>
                  <a:lnTo>
                    <a:pt x="825" y="915"/>
                  </a:lnTo>
                  <a:lnTo>
                    <a:pt x="832" y="897"/>
                  </a:lnTo>
                  <a:lnTo>
                    <a:pt x="838" y="880"/>
                  </a:lnTo>
                  <a:lnTo>
                    <a:pt x="839" y="866"/>
                  </a:lnTo>
                  <a:lnTo>
                    <a:pt x="839" y="867"/>
                  </a:lnTo>
                  <a:lnTo>
                    <a:pt x="839" y="868"/>
                  </a:lnTo>
                  <a:lnTo>
                    <a:pt x="983" y="46"/>
                  </a:lnTo>
                  <a:lnTo>
                    <a:pt x="983" y="43"/>
                  </a:lnTo>
                  <a:lnTo>
                    <a:pt x="983" y="39"/>
                  </a:lnTo>
                  <a:lnTo>
                    <a:pt x="982" y="35"/>
                  </a:lnTo>
                  <a:lnTo>
                    <a:pt x="981" y="33"/>
                  </a:lnTo>
                  <a:lnTo>
                    <a:pt x="975" y="24"/>
                  </a:lnTo>
                  <a:lnTo>
                    <a:pt x="969" y="17"/>
                  </a:lnTo>
                  <a:lnTo>
                    <a:pt x="964" y="12"/>
                  </a:lnTo>
                  <a:lnTo>
                    <a:pt x="957" y="7"/>
                  </a:lnTo>
                  <a:lnTo>
                    <a:pt x="952" y="4"/>
                  </a:lnTo>
                  <a:lnTo>
                    <a:pt x="947" y="3"/>
                  </a:lnTo>
                  <a:lnTo>
                    <a:pt x="942" y="1"/>
                  </a:lnTo>
                  <a:lnTo>
                    <a:pt x="936" y="0"/>
                  </a:lnTo>
                  <a:lnTo>
                    <a:pt x="926" y="1"/>
                  </a:lnTo>
                  <a:lnTo>
                    <a:pt x="916" y="4"/>
                  </a:lnTo>
                  <a:lnTo>
                    <a:pt x="906" y="8"/>
                  </a:lnTo>
                  <a:lnTo>
                    <a:pt x="900" y="13"/>
                  </a:lnTo>
                  <a:lnTo>
                    <a:pt x="893" y="20"/>
                  </a:lnTo>
                  <a:lnTo>
                    <a:pt x="888" y="25"/>
                  </a:lnTo>
                  <a:lnTo>
                    <a:pt x="884" y="29"/>
                  </a:lnTo>
                  <a:lnTo>
                    <a:pt x="883"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60" name="Freeform 1280">
              <a:extLst>
                <a:ext uri="{FF2B5EF4-FFF2-40B4-BE49-F238E27FC236}">
                  <a16:creationId xmlns:a16="http://schemas.microsoft.com/office/drawing/2014/main" id="{439C3E82-061A-4AB4-A562-24880BDF64E1}"/>
                </a:ext>
              </a:extLst>
            </p:cNvPr>
            <p:cNvSpPr>
              <a:spLocks/>
            </p:cNvSpPr>
            <p:nvPr/>
          </p:nvSpPr>
          <p:spPr bwMode="auto">
            <a:xfrm flipH="1">
              <a:off x="346" y="1124"/>
              <a:ext cx="207" cy="207"/>
            </a:xfrm>
            <a:custGeom>
              <a:avLst/>
              <a:gdLst>
                <a:gd name="T0" fmla="*/ 0 w 904"/>
                <a:gd name="T1" fmla="*/ 0 h 907"/>
                <a:gd name="T2" fmla="*/ 0 w 904"/>
                <a:gd name="T3" fmla="*/ 0 h 907"/>
                <a:gd name="T4" fmla="*/ 0 w 904"/>
                <a:gd name="T5" fmla="*/ 0 h 907"/>
                <a:gd name="T6" fmla="*/ 0 w 904"/>
                <a:gd name="T7" fmla="*/ 0 h 907"/>
                <a:gd name="T8" fmla="*/ 0 w 904"/>
                <a:gd name="T9" fmla="*/ 0 h 907"/>
                <a:gd name="T10" fmla="*/ 0 w 904"/>
                <a:gd name="T11" fmla="*/ 0 h 907"/>
                <a:gd name="T12" fmla="*/ 0 w 904"/>
                <a:gd name="T13" fmla="*/ 0 h 907"/>
                <a:gd name="T14" fmla="*/ 0 w 904"/>
                <a:gd name="T15" fmla="*/ 0 h 907"/>
                <a:gd name="T16" fmla="*/ 0 w 904"/>
                <a:gd name="T17" fmla="*/ 0 h 907"/>
                <a:gd name="T18" fmla="*/ 0 w 904"/>
                <a:gd name="T19" fmla="*/ 0 h 907"/>
                <a:gd name="T20" fmla="*/ 0 w 904"/>
                <a:gd name="T21" fmla="*/ 0 h 907"/>
                <a:gd name="T22" fmla="*/ 0 w 904"/>
                <a:gd name="T23" fmla="*/ 0 h 907"/>
                <a:gd name="T24" fmla="*/ 0 w 904"/>
                <a:gd name="T25" fmla="*/ 0 h 907"/>
                <a:gd name="T26" fmla="*/ 0 w 904"/>
                <a:gd name="T27" fmla="*/ 0 h 907"/>
                <a:gd name="T28" fmla="*/ 0 w 904"/>
                <a:gd name="T29" fmla="*/ 0 h 907"/>
                <a:gd name="T30" fmla="*/ 0 w 904"/>
                <a:gd name="T31" fmla="*/ 0 h 907"/>
                <a:gd name="T32" fmla="*/ 0 w 904"/>
                <a:gd name="T33" fmla="*/ 0 h 907"/>
                <a:gd name="T34" fmla="*/ 0 w 904"/>
                <a:gd name="T35" fmla="*/ 0 h 907"/>
                <a:gd name="T36" fmla="*/ 0 w 904"/>
                <a:gd name="T37" fmla="*/ 0 h 907"/>
                <a:gd name="T38" fmla="*/ 0 w 904"/>
                <a:gd name="T39" fmla="*/ 0 h 907"/>
                <a:gd name="T40" fmla="*/ 0 w 904"/>
                <a:gd name="T41" fmla="*/ 0 h 907"/>
                <a:gd name="T42" fmla="*/ 0 w 904"/>
                <a:gd name="T43" fmla="*/ 0 h 907"/>
                <a:gd name="T44" fmla="*/ 0 w 904"/>
                <a:gd name="T45" fmla="*/ 0 h 907"/>
                <a:gd name="T46" fmla="*/ 0 w 904"/>
                <a:gd name="T47" fmla="*/ 0 h 907"/>
                <a:gd name="T48" fmla="*/ 0 w 904"/>
                <a:gd name="T49" fmla="*/ 0 h 907"/>
                <a:gd name="T50" fmla="*/ 0 w 904"/>
                <a:gd name="T51" fmla="*/ 0 h 907"/>
                <a:gd name="T52" fmla="*/ 0 w 904"/>
                <a:gd name="T53" fmla="*/ 0 h 907"/>
                <a:gd name="T54" fmla="*/ 0 w 904"/>
                <a:gd name="T55" fmla="*/ 0 h 907"/>
                <a:gd name="T56" fmla="*/ 0 w 904"/>
                <a:gd name="T57" fmla="*/ 0 h 907"/>
                <a:gd name="T58" fmla="*/ 0 w 904"/>
                <a:gd name="T59" fmla="*/ 0 h 907"/>
                <a:gd name="T60" fmla="*/ 0 w 904"/>
                <a:gd name="T61" fmla="*/ 0 h 907"/>
                <a:gd name="T62" fmla="*/ 0 w 904"/>
                <a:gd name="T63" fmla="*/ 0 h 907"/>
                <a:gd name="T64" fmla="*/ 0 w 904"/>
                <a:gd name="T65" fmla="*/ 0 h 907"/>
                <a:gd name="T66" fmla="*/ 0 w 904"/>
                <a:gd name="T67" fmla="*/ 0 h 907"/>
                <a:gd name="T68" fmla="*/ 0 w 904"/>
                <a:gd name="T69" fmla="*/ 0 h 907"/>
                <a:gd name="T70" fmla="*/ 0 w 904"/>
                <a:gd name="T71" fmla="*/ 0 h 907"/>
                <a:gd name="T72" fmla="*/ 0 w 904"/>
                <a:gd name="T73" fmla="*/ 0 h 907"/>
                <a:gd name="T74" fmla="*/ 0 w 904"/>
                <a:gd name="T75" fmla="*/ 0 h 907"/>
                <a:gd name="T76" fmla="*/ 0 w 904"/>
                <a:gd name="T77" fmla="*/ 0 h 907"/>
                <a:gd name="T78" fmla="*/ 0 w 904"/>
                <a:gd name="T79" fmla="*/ 0 h 907"/>
                <a:gd name="T80" fmla="*/ 0 w 904"/>
                <a:gd name="T81" fmla="*/ 0 h 907"/>
                <a:gd name="T82" fmla="*/ 0 w 904"/>
                <a:gd name="T83" fmla="*/ 0 h 907"/>
                <a:gd name="T84" fmla="*/ 0 w 904"/>
                <a:gd name="T85" fmla="*/ 0 h 907"/>
                <a:gd name="T86" fmla="*/ 0 w 904"/>
                <a:gd name="T87" fmla="*/ 0 h 907"/>
                <a:gd name="T88" fmla="*/ 0 w 904"/>
                <a:gd name="T89" fmla="*/ 0 h 907"/>
                <a:gd name="T90" fmla="*/ 0 w 904"/>
                <a:gd name="T91" fmla="*/ 0 h 90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04"/>
                <a:gd name="T139" fmla="*/ 0 h 907"/>
                <a:gd name="T140" fmla="*/ 904 w 904"/>
                <a:gd name="T141" fmla="*/ 907 h 90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04" h="907">
                  <a:moveTo>
                    <a:pt x="896" y="0"/>
                  </a:moveTo>
                  <a:lnTo>
                    <a:pt x="897" y="1"/>
                  </a:lnTo>
                  <a:lnTo>
                    <a:pt x="900" y="3"/>
                  </a:lnTo>
                  <a:lnTo>
                    <a:pt x="901" y="5"/>
                  </a:lnTo>
                  <a:lnTo>
                    <a:pt x="904" y="8"/>
                  </a:lnTo>
                  <a:lnTo>
                    <a:pt x="897" y="47"/>
                  </a:lnTo>
                  <a:lnTo>
                    <a:pt x="880" y="142"/>
                  </a:lnTo>
                  <a:lnTo>
                    <a:pt x="857" y="272"/>
                  </a:lnTo>
                  <a:lnTo>
                    <a:pt x="831" y="421"/>
                  </a:lnTo>
                  <a:lnTo>
                    <a:pt x="805" y="569"/>
                  </a:lnTo>
                  <a:lnTo>
                    <a:pt x="783" y="698"/>
                  </a:lnTo>
                  <a:lnTo>
                    <a:pt x="767" y="789"/>
                  </a:lnTo>
                  <a:lnTo>
                    <a:pt x="761" y="823"/>
                  </a:lnTo>
                  <a:lnTo>
                    <a:pt x="761" y="824"/>
                  </a:lnTo>
                  <a:lnTo>
                    <a:pt x="761" y="825"/>
                  </a:lnTo>
                  <a:lnTo>
                    <a:pt x="761" y="829"/>
                  </a:lnTo>
                  <a:lnTo>
                    <a:pt x="760" y="838"/>
                  </a:lnTo>
                  <a:lnTo>
                    <a:pt x="756" y="850"/>
                  </a:lnTo>
                  <a:lnTo>
                    <a:pt x="748" y="863"/>
                  </a:lnTo>
                  <a:lnTo>
                    <a:pt x="736" y="877"/>
                  </a:lnTo>
                  <a:lnTo>
                    <a:pt x="719" y="890"/>
                  </a:lnTo>
                  <a:lnTo>
                    <a:pt x="695" y="901"/>
                  </a:lnTo>
                  <a:lnTo>
                    <a:pt x="663" y="907"/>
                  </a:lnTo>
                  <a:lnTo>
                    <a:pt x="656" y="907"/>
                  </a:lnTo>
                  <a:lnTo>
                    <a:pt x="635" y="907"/>
                  </a:lnTo>
                  <a:lnTo>
                    <a:pt x="604" y="907"/>
                  </a:lnTo>
                  <a:lnTo>
                    <a:pt x="562" y="907"/>
                  </a:lnTo>
                  <a:lnTo>
                    <a:pt x="514" y="907"/>
                  </a:lnTo>
                  <a:lnTo>
                    <a:pt x="459" y="907"/>
                  </a:lnTo>
                  <a:lnTo>
                    <a:pt x="402" y="907"/>
                  </a:lnTo>
                  <a:lnTo>
                    <a:pt x="342" y="907"/>
                  </a:lnTo>
                  <a:lnTo>
                    <a:pt x="281" y="907"/>
                  </a:lnTo>
                  <a:lnTo>
                    <a:pt x="223" y="907"/>
                  </a:lnTo>
                  <a:lnTo>
                    <a:pt x="167" y="907"/>
                  </a:lnTo>
                  <a:lnTo>
                    <a:pt x="116" y="907"/>
                  </a:lnTo>
                  <a:lnTo>
                    <a:pt x="73" y="907"/>
                  </a:lnTo>
                  <a:lnTo>
                    <a:pt x="38" y="907"/>
                  </a:lnTo>
                  <a:lnTo>
                    <a:pt x="13" y="907"/>
                  </a:lnTo>
                  <a:lnTo>
                    <a:pt x="2" y="907"/>
                  </a:lnTo>
                  <a:lnTo>
                    <a:pt x="2" y="905"/>
                  </a:lnTo>
                  <a:lnTo>
                    <a:pt x="2" y="903"/>
                  </a:lnTo>
                  <a:lnTo>
                    <a:pt x="0" y="901"/>
                  </a:lnTo>
                  <a:lnTo>
                    <a:pt x="0" y="900"/>
                  </a:lnTo>
                  <a:lnTo>
                    <a:pt x="2" y="892"/>
                  </a:lnTo>
                  <a:lnTo>
                    <a:pt x="4" y="885"/>
                  </a:lnTo>
                  <a:lnTo>
                    <a:pt x="9" y="877"/>
                  </a:lnTo>
                  <a:lnTo>
                    <a:pt x="17" y="872"/>
                  </a:lnTo>
                  <a:lnTo>
                    <a:pt x="25" y="870"/>
                  </a:lnTo>
                  <a:lnTo>
                    <a:pt x="39" y="867"/>
                  </a:lnTo>
                  <a:lnTo>
                    <a:pt x="58" y="864"/>
                  </a:lnTo>
                  <a:lnTo>
                    <a:pt x="82" y="862"/>
                  </a:lnTo>
                  <a:lnTo>
                    <a:pt x="110" y="860"/>
                  </a:lnTo>
                  <a:lnTo>
                    <a:pt x="142" y="858"/>
                  </a:lnTo>
                  <a:lnTo>
                    <a:pt x="178" y="855"/>
                  </a:lnTo>
                  <a:lnTo>
                    <a:pt x="217" y="853"/>
                  </a:lnTo>
                  <a:lnTo>
                    <a:pt x="259" y="850"/>
                  </a:lnTo>
                  <a:lnTo>
                    <a:pt x="302" y="849"/>
                  </a:lnTo>
                  <a:lnTo>
                    <a:pt x="347" y="846"/>
                  </a:lnTo>
                  <a:lnTo>
                    <a:pt x="396" y="845"/>
                  </a:lnTo>
                  <a:lnTo>
                    <a:pt x="444" y="842"/>
                  </a:lnTo>
                  <a:lnTo>
                    <a:pt x="492" y="841"/>
                  </a:lnTo>
                  <a:lnTo>
                    <a:pt x="541" y="840"/>
                  </a:lnTo>
                  <a:lnTo>
                    <a:pt x="589" y="838"/>
                  </a:lnTo>
                  <a:lnTo>
                    <a:pt x="596" y="841"/>
                  </a:lnTo>
                  <a:lnTo>
                    <a:pt x="604" y="842"/>
                  </a:lnTo>
                  <a:lnTo>
                    <a:pt x="613" y="842"/>
                  </a:lnTo>
                  <a:lnTo>
                    <a:pt x="622" y="840"/>
                  </a:lnTo>
                  <a:lnTo>
                    <a:pt x="632" y="834"/>
                  </a:lnTo>
                  <a:lnTo>
                    <a:pt x="643" y="828"/>
                  </a:lnTo>
                  <a:lnTo>
                    <a:pt x="653" y="819"/>
                  </a:lnTo>
                  <a:lnTo>
                    <a:pt x="662" y="807"/>
                  </a:lnTo>
                  <a:lnTo>
                    <a:pt x="672" y="794"/>
                  </a:lnTo>
                  <a:lnTo>
                    <a:pt x="682" y="777"/>
                  </a:lnTo>
                  <a:lnTo>
                    <a:pt x="689" y="760"/>
                  </a:lnTo>
                  <a:lnTo>
                    <a:pt x="698" y="739"/>
                  </a:lnTo>
                  <a:lnTo>
                    <a:pt x="698" y="738"/>
                  </a:lnTo>
                  <a:lnTo>
                    <a:pt x="698" y="737"/>
                  </a:lnTo>
                  <a:lnTo>
                    <a:pt x="706" y="706"/>
                  </a:lnTo>
                  <a:lnTo>
                    <a:pt x="726" y="625"/>
                  </a:lnTo>
                  <a:lnTo>
                    <a:pt x="754" y="510"/>
                  </a:lnTo>
                  <a:lnTo>
                    <a:pt x="787" y="379"/>
                  </a:lnTo>
                  <a:lnTo>
                    <a:pt x="819" y="246"/>
                  </a:lnTo>
                  <a:lnTo>
                    <a:pt x="849" y="130"/>
                  </a:lnTo>
                  <a:lnTo>
                    <a:pt x="869" y="47"/>
                  </a:lnTo>
                  <a:lnTo>
                    <a:pt x="878" y="13"/>
                  </a:lnTo>
                  <a:lnTo>
                    <a:pt x="882" y="8"/>
                  </a:lnTo>
                  <a:lnTo>
                    <a:pt x="887" y="4"/>
                  </a:lnTo>
                  <a:lnTo>
                    <a:pt x="892" y="1"/>
                  </a:lnTo>
                  <a:lnTo>
                    <a:pt x="896"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61" name="Freeform 1281">
              <a:extLst>
                <a:ext uri="{FF2B5EF4-FFF2-40B4-BE49-F238E27FC236}">
                  <a16:creationId xmlns:a16="http://schemas.microsoft.com/office/drawing/2014/main" id="{59DC935E-9C41-4D11-AE0A-106472F5C0B7}"/>
                </a:ext>
              </a:extLst>
            </p:cNvPr>
            <p:cNvSpPr>
              <a:spLocks/>
            </p:cNvSpPr>
            <p:nvPr/>
          </p:nvSpPr>
          <p:spPr bwMode="auto">
            <a:xfrm flipH="1">
              <a:off x="774" y="1193"/>
              <a:ext cx="77" cy="290"/>
            </a:xfrm>
            <a:custGeom>
              <a:avLst/>
              <a:gdLst>
                <a:gd name="T0" fmla="*/ 0 w 338"/>
                <a:gd name="T1" fmla="*/ 0 h 1268"/>
                <a:gd name="T2" fmla="*/ 0 w 338"/>
                <a:gd name="T3" fmla="*/ 0 h 1268"/>
                <a:gd name="T4" fmla="*/ 0 w 338"/>
                <a:gd name="T5" fmla="*/ 0 h 1268"/>
                <a:gd name="T6" fmla="*/ 0 w 338"/>
                <a:gd name="T7" fmla="*/ 0 h 1268"/>
                <a:gd name="T8" fmla="*/ 0 w 338"/>
                <a:gd name="T9" fmla="*/ 0 h 1268"/>
                <a:gd name="T10" fmla="*/ 0 w 338"/>
                <a:gd name="T11" fmla="*/ 0 h 1268"/>
                <a:gd name="T12" fmla="*/ 0 w 338"/>
                <a:gd name="T13" fmla="*/ 0 h 1268"/>
                <a:gd name="T14" fmla="*/ 0 w 338"/>
                <a:gd name="T15" fmla="*/ 0 h 1268"/>
                <a:gd name="T16" fmla="*/ 0 w 338"/>
                <a:gd name="T17" fmla="*/ 0 h 1268"/>
                <a:gd name="T18" fmla="*/ 0 w 338"/>
                <a:gd name="T19" fmla="*/ 0 h 1268"/>
                <a:gd name="T20" fmla="*/ 0 w 338"/>
                <a:gd name="T21" fmla="*/ 0 h 1268"/>
                <a:gd name="T22" fmla="*/ 0 w 338"/>
                <a:gd name="T23" fmla="*/ 0 h 1268"/>
                <a:gd name="T24" fmla="*/ 0 w 338"/>
                <a:gd name="T25" fmla="*/ 0 h 1268"/>
                <a:gd name="T26" fmla="*/ 0 w 338"/>
                <a:gd name="T27" fmla="*/ 0 h 1268"/>
                <a:gd name="T28" fmla="*/ 0 w 338"/>
                <a:gd name="T29" fmla="*/ 0 h 1268"/>
                <a:gd name="T30" fmla="*/ 0 w 338"/>
                <a:gd name="T31" fmla="*/ 0 h 1268"/>
                <a:gd name="T32" fmla="*/ 0 w 338"/>
                <a:gd name="T33" fmla="*/ 0 h 1268"/>
                <a:gd name="T34" fmla="*/ 0 w 338"/>
                <a:gd name="T35" fmla="*/ 0 h 1268"/>
                <a:gd name="T36" fmla="*/ 0 w 338"/>
                <a:gd name="T37" fmla="*/ 0 h 1268"/>
                <a:gd name="T38" fmla="*/ 0 w 338"/>
                <a:gd name="T39" fmla="*/ 0 h 1268"/>
                <a:gd name="T40" fmla="*/ 0 w 338"/>
                <a:gd name="T41" fmla="*/ 0 h 1268"/>
                <a:gd name="T42" fmla="*/ 0 w 338"/>
                <a:gd name="T43" fmla="*/ 0 h 1268"/>
                <a:gd name="T44" fmla="*/ 0 w 338"/>
                <a:gd name="T45" fmla="*/ 0 h 1268"/>
                <a:gd name="T46" fmla="*/ 0 w 338"/>
                <a:gd name="T47" fmla="*/ 0 h 1268"/>
                <a:gd name="T48" fmla="*/ 0 w 338"/>
                <a:gd name="T49" fmla="*/ 0 h 1268"/>
                <a:gd name="T50" fmla="*/ 0 w 338"/>
                <a:gd name="T51" fmla="*/ 0 h 1268"/>
                <a:gd name="T52" fmla="*/ 0 w 338"/>
                <a:gd name="T53" fmla="*/ 0 h 1268"/>
                <a:gd name="T54" fmla="*/ 0 w 338"/>
                <a:gd name="T55" fmla="*/ 0 h 1268"/>
                <a:gd name="T56" fmla="*/ 0 w 338"/>
                <a:gd name="T57" fmla="*/ 0 h 1268"/>
                <a:gd name="T58" fmla="*/ 0 w 338"/>
                <a:gd name="T59" fmla="*/ 0 h 1268"/>
                <a:gd name="T60" fmla="*/ 0 w 338"/>
                <a:gd name="T61" fmla="*/ 0 h 1268"/>
                <a:gd name="T62" fmla="*/ 0 w 338"/>
                <a:gd name="T63" fmla="*/ 0 h 1268"/>
                <a:gd name="T64" fmla="*/ 0 w 338"/>
                <a:gd name="T65" fmla="*/ 0 h 1268"/>
                <a:gd name="T66" fmla="*/ 0 w 338"/>
                <a:gd name="T67" fmla="*/ 0 h 1268"/>
                <a:gd name="T68" fmla="*/ 0 w 338"/>
                <a:gd name="T69" fmla="*/ 0 h 1268"/>
                <a:gd name="T70" fmla="*/ 0 w 338"/>
                <a:gd name="T71" fmla="*/ 0 h 1268"/>
                <a:gd name="T72" fmla="*/ 0 w 338"/>
                <a:gd name="T73" fmla="*/ 0 h 1268"/>
                <a:gd name="T74" fmla="*/ 0 w 338"/>
                <a:gd name="T75" fmla="*/ 0 h 1268"/>
                <a:gd name="T76" fmla="*/ 0 w 338"/>
                <a:gd name="T77" fmla="*/ 0 h 1268"/>
                <a:gd name="T78" fmla="*/ 0 w 338"/>
                <a:gd name="T79" fmla="*/ 0 h 1268"/>
                <a:gd name="T80" fmla="*/ 0 w 338"/>
                <a:gd name="T81" fmla="*/ 0 h 1268"/>
                <a:gd name="T82" fmla="*/ 0 w 338"/>
                <a:gd name="T83" fmla="*/ 0 h 1268"/>
                <a:gd name="T84" fmla="*/ 0 w 338"/>
                <a:gd name="T85" fmla="*/ 0 h 1268"/>
                <a:gd name="T86" fmla="*/ 0 w 338"/>
                <a:gd name="T87" fmla="*/ 0 h 1268"/>
                <a:gd name="T88" fmla="*/ 0 w 338"/>
                <a:gd name="T89" fmla="*/ 0 h 1268"/>
                <a:gd name="T90" fmla="*/ 0 w 338"/>
                <a:gd name="T91" fmla="*/ 0 h 1268"/>
                <a:gd name="T92" fmla="*/ 0 w 338"/>
                <a:gd name="T93" fmla="*/ 0 h 1268"/>
                <a:gd name="T94" fmla="*/ 0 w 338"/>
                <a:gd name="T95" fmla="*/ 0 h 1268"/>
                <a:gd name="T96" fmla="*/ 0 w 338"/>
                <a:gd name="T97" fmla="*/ 0 h 12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38"/>
                <a:gd name="T148" fmla="*/ 0 h 1268"/>
                <a:gd name="T149" fmla="*/ 338 w 338"/>
                <a:gd name="T150" fmla="*/ 1268 h 12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38" h="1268">
                  <a:moveTo>
                    <a:pt x="309" y="1"/>
                  </a:moveTo>
                  <a:lnTo>
                    <a:pt x="297" y="5"/>
                  </a:lnTo>
                  <a:lnTo>
                    <a:pt x="279" y="12"/>
                  </a:lnTo>
                  <a:lnTo>
                    <a:pt x="257" y="22"/>
                  </a:lnTo>
                  <a:lnTo>
                    <a:pt x="234" y="34"/>
                  </a:lnTo>
                  <a:lnTo>
                    <a:pt x="210" y="48"/>
                  </a:lnTo>
                  <a:lnTo>
                    <a:pt x="188" y="64"/>
                  </a:lnTo>
                  <a:lnTo>
                    <a:pt x="173" y="83"/>
                  </a:lnTo>
                  <a:lnTo>
                    <a:pt x="162" y="103"/>
                  </a:lnTo>
                  <a:lnTo>
                    <a:pt x="152" y="160"/>
                  </a:lnTo>
                  <a:lnTo>
                    <a:pt x="134" y="285"/>
                  </a:lnTo>
                  <a:lnTo>
                    <a:pt x="109" y="454"/>
                  </a:lnTo>
                  <a:lnTo>
                    <a:pt x="82" y="648"/>
                  </a:lnTo>
                  <a:lnTo>
                    <a:pt x="54" y="846"/>
                  </a:lnTo>
                  <a:lnTo>
                    <a:pt x="30" y="1024"/>
                  </a:lnTo>
                  <a:lnTo>
                    <a:pt x="10" y="1163"/>
                  </a:lnTo>
                  <a:lnTo>
                    <a:pt x="0" y="1243"/>
                  </a:lnTo>
                  <a:lnTo>
                    <a:pt x="0" y="1251"/>
                  </a:lnTo>
                  <a:lnTo>
                    <a:pt x="4" y="1258"/>
                  </a:lnTo>
                  <a:lnTo>
                    <a:pt x="10" y="1264"/>
                  </a:lnTo>
                  <a:lnTo>
                    <a:pt x="18" y="1268"/>
                  </a:lnTo>
                  <a:lnTo>
                    <a:pt x="27" y="1266"/>
                  </a:lnTo>
                  <a:lnTo>
                    <a:pt x="35" y="1262"/>
                  </a:lnTo>
                  <a:lnTo>
                    <a:pt x="40" y="1256"/>
                  </a:lnTo>
                  <a:lnTo>
                    <a:pt x="43" y="1248"/>
                  </a:lnTo>
                  <a:lnTo>
                    <a:pt x="66" y="1075"/>
                  </a:lnTo>
                  <a:lnTo>
                    <a:pt x="92" y="891"/>
                  </a:lnTo>
                  <a:lnTo>
                    <a:pt x="118" y="707"/>
                  </a:lnTo>
                  <a:lnTo>
                    <a:pt x="143" y="530"/>
                  </a:lnTo>
                  <a:lnTo>
                    <a:pt x="165" y="372"/>
                  </a:lnTo>
                  <a:lnTo>
                    <a:pt x="183" y="244"/>
                  </a:lnTo>
                  <a:lnTo>
                    <a:pt x="197" y="155"/>
                  </a:lnTo>
                  <a:lnTo>
                    <a:pt x="204" y="114"/>
                  </a:lnTo>
                  <a:lnTo>
                    <a:pt x="209" y="105"/>
                  </a:lnTo>
                  <a:lnTo>
                    <a:pt x="219" y="95"/>
                  </a:lnTo>
                  <a:lnTo>
                    <a:pt x="234" y="84"/>
                  </a:lnTo>
                  <a:lnTo>
                    <a:pt x="249" y="74"/>
                  </a:lnTo>
                  <a:lnTo>
                    <a:pt x="268" y="65"/>
                  </a:lnTo>
                  <a:lnTo>
                    <a:pt x="287" y="57"/>
                  </a:lnTo>
                  <a:lnTo>
                    <a:pt x="305" y="49"/>
                  </a:lnTo>
                  <a:lnTo>
                    <a:pt x="322" y="43"/>
                  </a:lnTo>
                  <a:lnTo>
                    <a:pt x="330" y="39"/>
                  </a:lnTo>
                  <a:lnTo>
                    <a:pt x="335" y="32"/>
                  </a:lnTo>
                  <a:lnTo>
                    <a:pt x="338" y="25"/>
                  </a:lnTo>
                  <a:lnTo>
                    <a:pt x="336" y="15"/>
                  </a:lnTo>
                  <a:lnTo>
                    <a:pt x="333" y="8"/>
                  </a:lnTo>
                  <a:lnTo>
                    <a:pt x="326" y="2"/>
                  </a:lnTo>
                  <a:lnTo>
                    <a:pt x="318" y="0"/>
                  </a:lnTo>
                  <a:lnTo>
                    <a:pt x="30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62" name="Freeform 1282">
              <a:extLst>
                <a:ext uri="{FF2B5EF4-FFF2-40B4-BE49-F238E27FC236}">
                  <a16:creationId xmlns:a16="http://schemas.microsoft.com/office/drawing/2014/main" id="{798B20CC-F68E-4567-BEE8-A07BA02A0D72}"/>
                </a:ext>
              </a:extLst>
            </p:cNvPr>
            <p:cNvSpPr>
              <a:spLocks/>
            </p:cNvSpPr>
            <p:nvPr/>
          </p:nvSpPr>
          <p:spPr bwMode="auto">
            <a:xfrm flipH="1">
              <a:off x="713" y="1193"/>
              <a:ext cx="37" cy="288"/>
            </a:xfrm>
            <a:custGeom>
              <a:avLst/>
              <a:gdLst>
                <a:gd name="T0" fmla="*/ 0 w 165"/>
                <a:gd name="T1" fmla="*/ 0 h 1258"/>
                <a:gd name="T2" fmla="*/ 0 w 165"/>
                <a:gd name="T3" fmla="*/ 0 h 1258"/>
                <a:gd name="T4" fmla="*/ 0 w 165"/>
                <a:gd name="T5" fmla="*/ 0 h 1258"/>
                <a:gd name="T6" fmla="*/ 0 w 165"/>
                <a:gd name="T7" fmla="*/ 0 h 1258"/>
                <a:gd name="T8" fmla="*/ 0 w 165"/>
                <a:gd name="T9" fmla="*/ 0 h 1258"/>
                <a:gd name="T10" fmla="*/ 0 w 165"/>
                <a:gd name="T11" fmla="*/ 0 h 1258"/>
                <a:gd name="T12" fmla="*/ 0 w 165"/>
                <a:gd name="T13" fmla="*/ 0 h 1258"/>
                <a:gd name="T14" fmla="*/ 0 w 165"/>
                <a:gd name="T15" fmla="*/ 0 h 1258"/>
                <a:gd name="T16" fmla="*/ 0 w 165"/>
                <a:gd name="T17" fmla="*/ 0 h 1258"/>
                <a:gd name="T18" fmla="*/ 0 w 165"/>
                <a:gd name="T19" fmla="*/ 0 h 1258"/>
                <a:gd name="T20" fmla="*/ 0 w 165"/>
                <a:gd name="T21" fmla="*/ 0 h 1258"/>
                <a:gd name="T22" fmla="*/ 0 w 165"/>
                <a:gd name="T23" fmla="*/ 0 h 1258"/>
                <a:gd name="T24" fmla="*/ 0 w 165"/>
                <a:gd name="T25" fmla="*/ 0 h 1258"/>
                <a:gd name="T26" fmla="*/ 0 w 165"/>
                <a:gd name="T27" fmla="*/ 0 h 1258"/>
                <a:gd name="T28" fmla="*/ 0 w 165"/>
                <a:gd name="T29" fmla="*/ 0 h 1258"/>
                <a:gd name="T30" fmla="*/ 0 w 165"/>
                <a:gd name="T31" fmla="*/ 0 h 1258"/>
                <a:gd name="T32" fmla="*/ 0 w 165"/>
                <a:gd name="T33" fmla="*/ 0 h 1258"/>
                <a:gd name="T34" fmla="*/ 0 w 165"/>
                <a:gd name="T35" fmla="*/ 0 h 1258"/>
                <a:gd name="T36" fmla="*/ 0 w 165"/>
                <a:gd name="T37" fmla="*/ 0 h 1258"/>
                <a:gd name="T38" fmla="*/ 0 w 165"/>
                <a:gd name="T39" fmla="*/ 0 h 1258"/>
                <a:gd name="T40" fmla="*/ 0 w 165"/>
                <a:gd name="T41" fmla="*/ 0 h 1258"/>
                <a:gd name="T42" fmla="*/ 0 w 165"/>
                <a:gd name="T43" fmla="*/ 0 h 1258"/>
                <a:gd name="T44" fmla="*/ 0 w 165"/>
                <a:gd name="T45" fmla="*/ 0 h 1258"/>
                <a:gd name="T46" fmla="*/ 0 w 165"/>
                <a:gd name="T47" fmla="*/ 0 h 1258"/>
                <a:gd name="T48" fmla="*/ 0 w 165"/>
                <a:gd name="T49" fmla="*/ 0 h 1258"/>
                <a:gd name="T50" fmla="*/ 0 w 165"/>
                <a:gd name="T51" fmla="*/ 0 h 1258"/>
                <a:gd name="T52" fmla="*/ 0 w 165"/>
                <a:gd name="T53" fmla="*/ 0 h 1258"/>
                <a:gd name="T54" fmla="*/ 0 w 165"/>
                <a:gd name="T55" fmla="*/ 0 h 1258"/>
                <a:gd name="T56" fmla="*/ 0 w 165"/>
                <a:gd name="T57" fmla="*/ 0 h 1258"/>
                <a:gd name="T58" fmla="*/ 0 w 165"/>
                <a:gd name="T59" fmla="*/ 0 h 1258"/>
                <a:gd name="T60" fmla="*/ 0 w 165"/>
                <a:gd name="T61" fmla="*/ 0 h 1258"/>
                <a:gd name="T62" fmla="*/ 0 w 165"/>
                <a:gd name="T63" fmla="*/ 0 h 1258"/>
                <a:gd name="T64" fmla="*/ 0 w 165"/>
                <a:gd name="T65" fmla="*/ 0 h 1258"/>
                <a:gd name="T66" fmla="*/ 0 w 165"/>
                <a:gd name="T67" fmla="*/ 0 h 1258"/>
                <a:gd name="T68" fmla="*/ 0 w 165"/>
                <a:gd name="T69" fmla="*/ 0 h 1258"/>
                <a:gd name="T70" fmla="*/ 0 w 165"/>
                <a:gd name="T71" fmla="*/ 0 h 1258"/>
                <a:gd name="T72" fmla="*/ 0 w 165"/>
                <a:gd name="T73" fmla="*/ 0 h 1258"/>
                <a:gd name="T74" fmla="*/ 0 w 165"/>
                <a:gd name="T75" fmla="*/ 0 h 1258"/>
                <a:gd name="T76" fmla="*/ 0 w 165"/>
                <a:gd name="T77" fmla="*/ 0 h 1258"/>
                <a:gd name="T78" fmla="*/ 0 w 165"/>
                <a:gd name="T79" fmla="*/ 0 h 1258"/>
                <a:gd name="T80" fmla="*/ 0 w 165"/>
                <a:gd name="T81" fmla="*/ 0 h 125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65"/>
                <a:gd name="T124" fmla="*/ 0 h 1258"/>
                <a:gd name="T125" fmla="*/ 165 w 165"/>
                <a:gd name="T126" fmla="*/ 1258 h 125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65" h="1258">
                  <a:moveTo>
                    <a:pt x="3" y="12"/>
                  </a:moveTo>
                  <a:lnTo>
                    <a:pt x="0" y="20"/>
                  </a:lnTo>
                  <a:lnTo>
                    <a:pt x="0" y="29"/>
                  </a:lnTo>
                  <a:lnTo>
                    <a:pt x="4" y="37"/>
                  </a:lnTo>
                  <a:lnTo>
                    <a:pt x="11" y="42"/>
                  </a:lnTo>
                  <a:lnTo>
                    <a:pt x="26" y="51"/>
                  </a:lnTo>
                  <a:lnTo>
                    <a:pt x="43" y="62"/>
                  </a:lnTo>
                  <a:lnTo>
                    <a:pt x="60" y="75"/>
                  </a:lnTo>
                  <a:lnTo>
                    <a:pt x="77" y="86"/>
                  </a:lnTo>
                  <a:lnTo>
                    <a:pt x="91" y="99"/>
                  </a:lnTo>
                  <a:lnTo>
                    <a:pt x="103" y="111"/>
                  </a:lnTo>
                  <a:lnTo>
                    <a:pt x="111" y="123"/>
                  </a:lnTo>
                  <a:lnTo>
                    <a:pt x="115" y="133"/>
                  </a:lnTo>
                  <a:lnTo>
                    <a:pt x="117" y="270"/>
                  </a:lnTo>
                  <a:lnTo>
                    <a:pt x="120" y="561"/>
                  </a:lnTo>
                  <a:lnTo>
                    <a:pt x="121" y="915"/>
                  </a:lnTo>
                  <a:lnTo>
                    <a:pt x="121" y="1236"/>
                  </a:lnTo>
                  <a:lnTo>
                    <a:pt x="122" y="1245"/>
                  </a:lnTo>
                  <a:lnTo>
                    <a:pt x="128" y="1251"/>
                  </a:lnTo>
                  <a:lnTo>
                    <a:pt x="135" y="1256"/>
                  </a:lnTo>
                  <a:lnTo>
                    <a:pt x="143" y="1258"/>
                  </a:lnTo>
                  <a:lnTo>
                    <a:pt x="151" y="1256"/>
                  </a:lnTo>
                  <a:lnTo>
                    <a:pt x="159" y="1251"/>
                  </a:lnTo>
                  <a:lnTo>
                    <a:pt x="164" y="1243"/>
                  </a:lnTo>
                  <a:lnTo>
                    <a:pt x="165" y="1236"/>
                  </a:lnTo>
                  <a:lnTo>
                    <a:pt x="165" y="1052"/>
                  </a:lnTo>
                  <a:lnTo>
                    <a:pt x="164" y="685"/>
                  </a:lnTo>
                  <a:lnTo>
                    <a:pt x="161" y="317"/>
                  </a:lnTo>
                  <a:lnTo>
                    <a:pt x="159" y="129"/>
                  </a:lnTo>
                  <a:lnTo>
                    <a:pt x="152" y="108"/>
                  </a:lnTo>
                  <a:lnTo>
                    <a:pt x="139" y="88"/>
                  </a:lnTo>
                  <a:lnTo>
                    <a:pt x="121" y="67"/>
                  </a:lnTo>
                  <a:lnTo>
                    <a:pt x="100" y="49"/>
                  </a:lnTo>
                  <a:lnTo>
                    <a:pt x="79" y="33"/>
                  </a:lnTo>
                  <a:lnTo>
                    <a:pt x="59" y="20"/>
                  </a:lnTo>
                  <a:lnTo>
                    <a:pt x="43" y="10"/>
                  </a:lnTo>
                  <a:lnTo>
                    <a:pt x="31" y="3"/>
                  </a:lnTo>
                  <a:lnTo>
                    <a:pt x="24" y="0"/>
                  </a:lnTo>
                  <a:lnTo>
                    <a:pt x="16" y="2"/>
                  </a:lnTo>
                  <a:lnTo>
                    <a:pt x="8" y="6"/>
                  </a:lnTo>
                  <a:lnTo>
                    <a:pt x="3"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63" name="Freeform 1283">
              <a:extLst>
                <a:ext uri="{FF2B5EF4-FFF2-40B4-BE49-F238E27FC236}">
                  <a16:creationId xmlns:a16="http://schemas.microsoft.com/office/drawing/2014/main" id="{353EACC6-C73C-493D-8DF4-27E34822FB1D}"/>
                </a:ext>
              </a:extLst>
            </p:cNvPr>
            <p:cNvSpPr>
              <a:spLocks/>
            </p:cNvSpPr>
            <p:nvPr/>
          </p:nvSpPr>
          <p:spPr bwMode="auto">
            <a:xfrm flipH="1">
              <a:off x="500" y="1173"/>
              <a:ext cx="346" cy="78"/>
            </a:xfrm>
            <a:custGeom>
              <a:avLst/>
              <a:gdLst>
                <a:gd name="T0" fmla="*/ 0 w 1511"/>
                <a:gd name="T1" fmla="*/ 0 h 341"/>
                <a:gd name="T2" fmla="*/ 0 w 1511"/>
                <a:gd name="T3" fmla="*/ 0 h 341"/>
                <a:gd name="T4" fmla="*/ 0 w 1511"/>
                <a:gd name="T5" fmla="*/ 0 h 341"/>
                <a:gd name="T6" fmla="*/ 0 w 1511"/>
                <a:gd name="T7" fmla="*/ 0 h 341"/>
                <a:gd name="T8" fmla="*/ 0 w 1511"/>
                <a:gd name="T9" fmla="*/ 0 h 341"/>
                <a:gd name="T10" fmla="*/ 0 w 1511"/>
                <a:gd name="T11" fmla="*/ 0 h 341"/>
                <a:gd name="T12" fmla="*/ 0 w 1511"/>
                <a:gd name="T13" fmla="*/ 0 h 341"/>
                <a:gd name="T14" fmla="*/ 0 w 1511"/>
                <a:gd name="T15" fmla="*/ 0 h 341"/>
                <a:gd name="T16" fmla="*/ 0 w 1511"/>
                <a:gd name="T17" fmla="*/ 0 h 341"/>
                <a:gd name="T18" fmla="*/ 0 w 1511"/>
                <a:gd name="T19" fmla="*/ 0 h 341"/>
                <a:gd name="T20" fmla="*/ 0 w 1511"/>
                <a:gd name="T21" fmla="*/ 0 h 341"/>
                <a:gd name="T22" fmla="*/ 0 w 1511"/>
                <a:gd name="T23" fmla="*/ 0 h 341"/>
                <a:gd name="T24" fmla="*/ 0 w 1511"/>
                <a:gd name="T25" fmla="*/ 0 h 341"/>
                <a:gd name="T26" fmla="*/ 0 w 1511"/>
                <a:gd name="T27" fmla="*/ 0 h 341"/>
                <a:gd name="T28" fmla="*/ 0 w 1511"/>
                <a:gd name="T29" fmla="*/ 0 h 341"/>
                <a:gd name="T30" fmla="*/ 0 w 1511"/>
                <a:gd name="T31" fmla="*/ 0 h 341"/>
                <a:gd name="T32" fmla="*/ 0 w 1511"/>
                <a:gd name="T33" fmla="*/ 0 h 341"/>
                <a:gd name="T34" fmla="*/ 0 w 1511"/>
                <a:gd name="T35" fmla="*/ 0 h 341"/>
                <a:gd name="T36" fmla="*/ 0 w 1511"/>
                <a:gd name="T37" fmla="*/ 0 h 341"/>
                <a:gd name="T38" fmla="*/ 0 w 1511"/>
                <a:gd name="T39" fmla="*/ 0 h 341"/>
                <a:gd name="T40" fmla="*/ 0 w 1511"/>
                <a:gd name="T41" fmla="*/ 0 h 341"/>
                <a:gd name="T42" fmla="*/ 0 w 1511"/>
                <a:gd name="T43" fmla="*/ 0 h 341"/>
                <a:gd name="T44" fmla="*/ 0 w 1511"/>
                <a:gd name="T45" fmla="*/ 0 h 341"/>
                <a:gd name="T46" fmla="*/ 0 w 1511"/>
                <a:gd name="T47" fmla="*/ 0 h 341"/>
                <a:gd name="T48" fmla="*/ 0 w 1511"/>
                <a:gd name="T49" fmla="*/ 0 h 341"/>
                <a:gd name="T50" fmla="*/ 0 w 1511"/>
                <a:gd name="T51" fmla="*/ 0 h 341"/>
                <a:gd name="T52" fmla="*/ 0 w 1511"/>
                <a:gd name="T53" fmla="*/ 0 h 341"/>
                <a:gd name="T54" fmla="*/ 0 w 1511"/>
                <a:gd name="T55" fmla="*/ 0 h 341"/>
                <a:gd name="T56" fmla="*/ 0 w 1511"/>
                <a:gd name="T57" fmla="*/ 0 h 341"/>
                <a:gd name="T58" fmla="*/ 0 w 1511"/>
                <a:gd name="T59" fmla="*/ 0 h 341"/>
                <a:gd name="T60" fmla="*/ 0 w 1511"/>
                <a:gd name="T61" fmla="*/ 0 h 341"/>
                <a:gd name="T62" fmla="*/ 0 w 1511"/>
                <a:gd name="T63" fmla="*/ 0 h 341"/>
                <a:gd name="T64" fmla="*/ 0 w 1511"/>
                <a:gd name="T65" fmla="*/ 0 h 341"/>
                <a:gd name="T66" fmla="*/ 0 w 1511"/>
                <a:gd name="T67" fmla="*/ 0 h 341"/>
                <a:gd name="T68" fmla="*/ 0 w 1511"/>
                <a:gd name="T69" fmla="*/ 0 h 341"/>
                <a:gd name="T70" fmla="*/ 0 w 1511"/>
                <a:gd name="T71" fmla="*/ 0 h 341"/>
                <a:gd name="T72" fmla="*/ 0 w 1511"/>
                <a:gd name="T73" fmla="*/ 0 h 341"/>
                <a:gd name="T74" fmla="*/ 0 w 1511"/>
                <a:gd name="T75" fmla="*/ 0 h 341"/>
                <a:gd name="T76" fmla="*/ 0 w 1511"/>
                <a:gd name="T77" fmla="*/ 0 h 341"/>
                <a:gd name="T78" fmla="*/ 0 w 1511"/>
                <a:gd name="T79" fmla="*/ 0 h 341"/>
                <a:gd name="T80" fmla="*/ 0 w 1511"/>
                <a:gd name="T81" fmla="*/ 0 h 341"/>
                <a:gd name="T82" fmla="*/ 0 w 1511"/>
                <a:gd name="T83" fmla="*/ 0 h 341"/>
                <a:gd name="T84" fmla="*/ 0 w 1511"/>
                <a:gd name="T85" fmla="*/ 0 h 34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11"/>
                <a:gd name="T130" fmla="*/ 0 h 341"/>
                <a:gd name="T131" fmla="*/ 1511 w 1511"/>
                <a:gd name="T132" fmla="*/ 341 h 34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11" h="341">
                  <a:moveTo>
                    <a:pt x="53" y="1"/>
                  </a:moveTo>
                  <a:lnTo>
                    <a:pt x="50" y="3"/>
                  </a:lnTo>
                  <a:lnTo>
                    <a:pt x="44" y="4"/>
                  </a:lnTo>
                  <a:lnTo>
                    <a:pt x="37" y="8"/>
                  </a:lnTo>
                  <a:lnTo>
                    <a:pt x="29" y="12"/>
                  </a:lnTo>
                  <a:lnTo>
                    <a:pt x="20" y="18"/>
                  </a:lnTo>
                  <a:lnTo>
                    <a:pt x="12" y="25"/>
                  </a:lnTo>
                  <a:lnTo>
                    <a:pt x="5" y="34"/>
                  </a:lnTo>
                  <a:lnTo>
                    <a:pt x="1" y="44"/>
                  </a:lnTo>
                  <a:lnTo>
                    <a:pt x="0" y="59"/>
                  </a:lnTo>
                  <a:lnTo>
                    <a:pt x="4" y="73"/>
                  </a:lnTo>
                  <a:lnTo>
                    <a:pt x="12" y="89"/>
                  </a:lnTo>
                  <a:lnTo>
                    <a:pt x="25" y="103"/>
                  </a:lnTo>
                  <a:lnTo>
                    <a:pt x="27" y="104"/>
                  </a:lnTo>
                  <a:lnTo>
                    <a:pt x="30" y="107"/>
                  </a:lnTo>
                  <a:lnTo>
                    <a:pt x="33" y="108"/>
                  </a:lnTo>
                  <a:lnTo>
                    <a:pt x="37" y="110"/>
                  </a:lnTo>
                  <a:lnTo>
                    <a:pt x="1439" y="341"/>
                  </a:lnTo>
                  <a:lnTo>
                    <a:pt x="1441" y="341"/>
                  </a:lnTo>
                  <a:lnTo>
                    <a:pt x="1443" y="341"/>
                  </a:lnTo>
                  <a:lnTo>
                    <a:pt x="1444" y="341"/>
                  </a:lnTo>
                  <a:lnTo>
                    <a:pt x="1446" y="341"/>
                  </a:lnTo>
                  <a:lnTo>
                    <a:pt x="1450" y="340"/>
                  </a:lnTo>
                  <a:lnTo>
                    <a:pt x="1456" y="339"/>
                  </a:lnTo>
                  <a:lnTo>
                    <a:pt x="1465" y="337"/>
                  </a:lnTo>
                  <a:lnTo>
                    <a:pt x="1474" y="333"/>
                  </a:lnTo>
                  <a:lnTo>
                    <a:pt x="1485" y="328"/>
                  </a:lnTo>
                  <a:lnTo>
                    <a:pt x="1494" y="322"/>
                  </a:lnTo>
                  <a:lnTo>
                    <a:pt x="1503" y="313"/>
                  </a:lnTo>
                  <a:lnTo>
                    <a:pt x="1508" y="301"/>
                  </a:lnTo>
                  <a:lnTo>
                    <a:pt x="1511" y="284"/>
                  </a:lnTo>
                  <a:lnTo>
                    <a:pt x="1507" y="266"/>
                  </a:lnTo>
                  <a:lnTo>
                    <a:pt x="1495" y="246"/>
                  </a:lnTo>
                  <a:lnTo>
                    <a:pt x="1478" y="227"/>
                  </a:lnTo>
                  <a:lnTo>
                    <a:pt x="1476" y="224"/>
                  </a:lnTo>
                  <a:lnTo>
                    <a:pt x="1473" y="223"/>
                  </a:lnTo>
                  <a:lnTo>
                    <a:pt x="1469" y="221"/>
                  </a:lnTo>
                  <a:lnTo>
                    <a:pt x="1467" y="220"/>
                  </a:lnTo>
                  <a:lnTo>
                    <a:pt x="63" y="1"/>
                  </a:lnTo>
                  <a:lnTo>
                    <a:pt x="60" y="0"/>
                  </a:lnTo>
                  <a:lnTo>
                    <a:pt x="57" y="0"/>
                  </a:lnTo>
                  <a:lnTo>
                    <a:pt x="56" y="0"/>
                  </a:lnTo>
                  <a:lnTo>
                    <a:pt x="5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64" name="Freeform 1284">
              <a:extLst>
                <a:ext uri="{FF2B5EF4-FFF2-40B4-BE49-F238E27FC236}">
                  <a16:creationId xmlns:a16="http://schemas.microsoft.com/office/drawing/2014/main" id="{9B704E7A-8453-4612-8EE4-0F52519C8947}"/>
                </a:ext>
              </a:extLst>
            </p:cNvPr>
            <p:cNvSpPr>
              <a:spLocks/>
            </p:cNvSpPr>
            <p:nvPr/>
          </p:nvSpPr>
          <p:spPr bwMode="auto">
            <a:xfrm flipH="1">
              <a:off x="510" y="1183"/>
              <a:ext cx="325" cy="58"/>
            </a:xfrm>
            <a:custGeom>
              <a:avLst/>
              <a:gdLst>
                <a:gd name="T0" fmla="*/ 0 w 1423"/>
                <a:gd name="T1" fmla="*/ 0 h 253"/>
                <a:gd name="T2" fmla="*/ 0 w 1423"/>
                <a:gd name="T3" fmla="*/ 0 h 253"/>
                <a:gd name="T4" fmla="*/ 0 w 1423"/>
                <a:gd name="T5" fmla="*/ 0 h 253"/>
                <a:gd name="T6" fmla="*/ 0 w 1423"/>
                <a:gd name="T7" fmla="*/ 0 h 253"/>
                <a:gd name="T8" fmla="*/ 0 w 1423"/>
                <a:gd name="T9" fmla="*/ 0 h 253"/>
                <a:gd name="T10" fmla="*/ 0 w 1423"/>
                <a:gd name="T11" fmla="*/ 0 h 253"/>
                <a:gd name="T12" fmla="*/ 0 w 1423"/>
                <a:gd name="T13" fmla="*/ 0 h 253"/>
                <a:gd name="T14" fmla="*/ 0 w 1423"/>
                <a:gd name="T15" fmla="*/ 0 h 253"/>
                <a:gd name="T16" fmla="*/ 0 w 1423"/>
                <a:gd name="T17" fmla="*/ 0 h 253"/>
                <a:gd name="T18" fmla="*/ 0 w 1423"/>
                <a:gd name="T19" fmla="*/ 0 h 253"/>
                <a:gd name="T20" fmla="*/ 0 w 1423"/>
                <a:gd name="T21" fmla="*/ 0 h 253"/>
                <a:gd name="T22" fmla="*/ 0 w 1423"/>
                <a:gd name="T23" fmla="*/ 0 h 253"/>
                <a:gd name="T24" fmla="*/ 0 w 1423"/>
                <a:gd name="T25" fmla="*/ 0 h 253"/>
                <a:gd name="T26" fmla="*/ 0 w 1423"/>
                <a:gd name="T27" fmla="*/ 0 h 253"/>
                <a:gd name="T28" fmla="*/ 0 w 1423"/>
                <a:gd name="T29" fmla="*/ 0 h 253"/>
                <a:gd name="T30" fmla="*/ 0 w 1423"/>
                <a:gd name="T31" fmla="*/ 0 h 253"/>
                <a:gd name="T32" fmla="*/ 0 w 1423"/>
                <a:gd name="T33" fmla="*/ 0 h 253"/>
                <a:gd name="T34" fmla="*/ 0 w 1423"/>
                <a:gd name="T35" fmla="*/ 0 h 253"/>
                <a:gd name="T36" fmla="*/ 0 w 1423"/>
                <a:gd name="T37" fmla="*/ 0 h 253"/>
                <a:gd name="T38" fmla="*/ 0 w 1423"/>
                <a:gd name="T39" fmla="*/ 0 h 253"/>
                <a:gd name="T40" fmla="*/ 0 w 1423"/>
                <a:gd name="T41" fmla="*/ 0 h 253"/>
                <a:gd name="T42" fmla="*/ 0 w 1423"/>
                <a:gd name="T43" fmla="*/ 0 h 253"/>
                <a:gd name="T44" fmla="*/ 0 w 1423"/>
                <a:gd name="T45" fmla="*/ 0 h 253"/>
                <a:gd name="T46" fmla="*/ 0 w 1423"/>
                <a:gd name="T47" fmla="*/ 0 h 253"/>
                <a:gd name="T48" fmla="*/ 0 w 1423"/>
                <a:gd name="T49" fmla="*/ 0 h 253"/>
                <a:gd name="T50" fmla="*/ 0 w 1423"/>
                <a:gd name="T51" fmla="*/ 0 h 253"/>
                <a:gd name="T52" fmla="*/ 0 w 1423"/>
                <a:gd name="T53" fmla="*/ 0 h 253"/>
                <a:gd name="T54" fmla="*/ 0 w 1423"/>
                <a:gd name="T55" fmla="*/ 0 h 253"/>
                <a:gd name="T56" fmla="*/ 0 w 1423"/>
                <a:gd name="T57" fmla="*/ 0 h 253"/>
                <a:gd name="T58" fmla="*/ 0 w 1423"/>
                <a:gd name="T59" fmla="*/ 0 h 253"/>
                <a:gd name="T60" fmla="*/ 0 w 1423"/>
                <a:gd name="T61" fmla="*/ 0 h 253"/>
                <a:gd name="T62" fmla="*/ 0 w 1423"/>
                <a:gd name="T63" fmla="*/ 0 h 253"/>
                <a:gd name="T64" fmla="*/ 0 w 1423"/>
                <a:gd name="T65" fmla="*/ 0 h 253"/>
                <a:gd name="T66" fmla="*/ 0 w 1423"/>
                <a:gd name="T67" fmla="*/ 0 h 253"/>
                <a:gd name="T68" fmla="*/ 0 w 1423"/>
                <a:gd name="T69" fmla="*/ 0 h 253"/>
                <a:gd name="T70" fmla="*/ 0 w 1423"/>
                <a:gd name="T71" fmla="*/ 0 h 253"/>
                <a:gd name="T72" fmla="*/ 0 w 1423"/>
                <a:gd name="T73" fmla="*/ 0 h 253"/>
                <a:gd name="T74" fmla="*/ 0 w 1423"/>
                <a:gd name="T75" fmla="*/ 0 h 253"/>
                <a:gd name="T76" fmla="*/ 0 w 1423"/>
                <a:gd name="T77" fmla="*/ 0 h 253"/>
                <a:gd name="T78" fmla="*/ 0 w 1423"/>
                <a:gd name="T79" fmla="*/ 0 h 253"/>
                <a:gd name="T80" fmla="*/ 0 w 1423"/>
                <a:gd name="T81" fmla="*/ 0 h 253"/>
                <a:gd name="T82" fmla="*/ 0 w 1423"/>
                <a:gd name="T83" fmla="*/ 0 h 253"/>
                <a:gd name="T84" fmla="*/ 0 w 1423"/>
                <a:gd name="T85" fmla="*/ 0 h 253"/>
                <a:gd name="T86" fmla="*/ 0 w 1423"/>
                <a:gd name="T87" fmla="*/ 0 h 2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23"/>
                <a:gd name="T133" fmla="*/ 0 h 253"/>
                <a:gd name="T134" fmla="*/ 1423 w 1423"/>
                <a:gd name="T135" fmla="*/ 253 h 2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23" h="253">
                  <a:moveTo>
                    <a:pt x="0" y="12"/>
                  </a:moveTo>
                  <a:lnTo>
                    <a:pt x="0" y="12"/>
                  </a:lnTo>
                  <a:lnTo>
                    <a:pt x="0" y="11"/>
                  </a:lnTo>
                  <a:lnTo>
                    <a:pt x="2" y="8"/>
                  </a:lnTo>
                  <a:lnTo>
                    <a:pt x="6" y="6"/>
                  </a:lnTo>
                  <a:lnTo>
                    <a:pt x="11" y="3"/>
                  </a:lnTo>
                  <a:lnTo>
                    <a:pt x="17" y="0"/>
                  </a:lnTo>
                  <a:lnTo>
                    <a:pt x="22" y="2"/>
                  </a:lnTo>
                  <a:lnTo>
                    <a:pt x="34" y="3"/>
                  </a:lnTo>
                  <a:lnTo>
                    <a:pt x="54" y="6"/>
                  </a:lnTo>
                  <a:lnTo>
                    <a:pt x="80" y="10"/>
                  </a:lnTo>
                  <a:lnTo>
                    <a:pt x="111" y="15"/>
                  </a:lnTo>
                  <a:lnTo>
                    <a:pt x="149" y="21"/>
                  </a:lnTo>
                  <a:lnTo>
                    <a:pt x="190" y="28"/>
                  </a:lnTo>
                  <a:lnTo>
                    <a:pt x="237" y="34"/>
                  </a:lnTo>
                  <a:lnTo>
                    <a:pt x="288" y="42"/>
                  </a:lnTo>
                  <a:lnTo>
                    <a:pt x="342" y="51"/>
                  </a:lnTo>
                  <a:lnTo>
                    <a:pt x="399" y="60"/>
                  </a:lnTo>
                  <a:lnTo>
                    <a:pt x="458" y="69"/>
                  </a:lnTo>
                  <a:lnTo>
                    <a:pt x="520" y="79"/>
                  </a:lnTo>
                  <a:lnTo>
                    <a:pt x="583" y="89"/>
                  </a:lnTo>
                  <a:lnTo>
                    <a:pt x="646" y="99"/>
                  </a:lnTo>
                  <a:lnTo>
                    <a:pt x="711" y="108"/>
                  </a:lnTo>
                  <a:lnTo>
                    <a:pt x="775" y="119"/>
                  </a:lnTo>
                  <a:lnTo>
                    <a:pt x="840" y="129"/>
                  </a:lnTo>
                  <a:lnTo>
                    <a:pt x="903" y="140"/>
                  </a:lnTo>
                  <a:lnTo>
                    <a:pt x="965" y="149"/>
                  </a:lnTo>
                  <a:lnTo>
                    <a:pt x="1023" y="158"/>
                  </a:lnTo>
                  <a:lnTo>
                    <a:pt x="1081" y="167"/>
                  </a:lnTo>
                  <a:lnTo>
                    <a:pt x="1135" y="176"/>
                  </a:lnTo>
                  <a:lnTo>
                    <a:pt x="1186" y="184"/>
                  </a:lnTo>
                  <a:lnTo>
                    <a:pt x="1233" y="190"/>
                  </a:lnTo>
                  <a:lnTo>
                    <a:pt x="1276" y="197"/>
                  </a:lnTo>
                  <a:lnTo>
                    <a:pt x="1312" y="203"/>
                  </a:lnTo>
                  <a:lnTo>
                    <a:pt x="1345" y="209"/>
                  </a:lnTo>
                  <a:lnTo>
                    <a:pt x="1371" y="213"/>
                  </a:lnTo>
                  <a:lnTo>
                    <a:pt x="1390" y="215"/>
                  </a:lnTo>
                  <a:lnTo>
                    <a:pt x="1403" y="217"/>
                  </a:lnTo>
                  <a:lnTo>
                    <a:pt x="1408" y="218"/>
                  </a:lnTo>
                  <a:lnTo>
                    <a:pt x="1416" y="227"/>
                  </a:lnTo>
                  <a:lnTo>
                    <a:pt x="1420" y="233"/>
                  </a:lnTo>
                  <a:lnTo>
                    <a:pt x="1423" y="240"/>
                  </a:lnTo>
                  <a:lnTo>
                    <a:pt x="1423" y="243"/>
                  </a:lnTo>
                  <a:lnTo>
                    <a:pt x="1420" y="245"/>
                  </a:lnTo>
                  <a:lnTo>
                    <a:pt x="1415" y="248"/>
                  </a:lnTo>
                  <a:lnTo>
                    <a:pt x="1407" y="250"/>
                  </a:lnTo>
                  <a:lnTo>
                    <a:pt x="1399" y="253"/>
                  </a:lnTo>
                  <a:lnTo>
                    <a:pt x="1394" y="252"/>
                  </a:lnTo>
                  <a:lnTo>
                    <a:pt x="1382" y="250"/>
                  </a:lnTo>
                  <a:lnTo>
                    <a:pt x="1363" y="246"/>
                  </a:lnTo>
                  <a:lnTo>
                    <a:pt x="1338" y="243"/>
                  </a:lnTo>
                  <a:lnTo>
                    <a:pt x="1306" y="237"/>
                  </a:lnTo>
                  <a:lnTo>
                    <a:pt x="1269" y="231"/>
                  </a:lnTo>
                  <a:lnTo>
                    <a:pt x="1228" y="224"/>
                  </a:lnTo>
                  <a:lnTo>
                    <a:pt x="1181" y="217"/>
                  </a:lnTo>
                  <a:lnTo>
                    <a:pt x="1130" y="209"/>
                  </a:lnTo>
                  <a:lnTo>
                    <a:pt x="1075" y="200"/>
                  </a:lnTo>
                  <a:lnTo>
                    <a:pt x="1018" y="190"/>
                  </a:lnTo>
                  <a:lnTo>
                    <a:pt x="960" y="180"/>
                  </a:lnTo>
                  <a:lnTo>
                    <a:pt x="897" y="170"/>
                  </a:lnTo>
                  <a:lnTo>
                    <a:pt x="835" y="159"/>
                  </a:lnTo>
                  <a:lnTo>
                    <a:pt x="770" y="149"/>
                  </a:lnTo>
                  <a:lnTo>
                    <a:pt x="706" y="138"/>
                  </a:lnTo>
                  <a:lnTo>
                    <a:pt x="641" y="128"/>
                  </a:lnTo>
                  <a:lnTo>
                    <a:pt x="578" y="118"/>
                  </a:lnTo>
                  <a:lnTo>
                    <a:pt x="514" y="106"/>
                  </a:lnTo>
                  <a:lnTo>
                    <a:pt x="453" y="97"/>
                  </a:lnTo>
                  <a:lnTo>
                    <a:pt x="393" y="86"/>
                  </a:lnTo>
                  <a:lnTo>
                    <a:pt x="336" y="77"/>
                  </a:lnTo>
                  <a:lnTo>
                    <a:pt x="281" y="68"/>
                  </a:lnTo>
                  <a:lnTo>
                    <a:pt x="230" y="59"/>
                  </a:lnTo>
                  <a:lnTo>
                    <a:pt x="182" y="51"/>
                  </a:lnTo>
                  <a:lnTo>
                    <a:pt x="141" y="45"/>
                  </a:lnTo>
                  <a:lnTo>
                    <a:pt x="103" y="38"/>
                  </a:lnTo>
                  <a:lnTo>
                    <a:pt x="71" y="33"/>
                  </a:lnTo>
                  <a:lnTo>
                    <a:pt x="45" y="29"/>
                  </a:lnTo>
                  <a:lnTo>
                    <a:pt x="25" y="25"/>
                  </a:lnTo>
                  <a:lnTo>
                    <a:pt x="12" y="24"/>
                  </a:lnTo>
                  <a:lnTo>
                    <a:pt x="7" y="23"/>
                  </a:lnTo>
                  <a:lnTo>
                    <a:pt x="4" y="19"/>
                  </a:lnTo>
                  <a:lnTo>
                    <a:pt x="2" y="16"/>
                  </a:lnTo>
                  <a:lnTo>
                    <a:pt x="0" y="13"/>
                  </a:lnTo>
                  <a:lnTo>
                    <a:pt x="0" y="12"/>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65" name="Freeform 1285">
              <a:extLst>
                <a:ext uri="{FF2B5EF4-FFF2-40B4-BE49-F238E27FC236}">
                  <a16:creationId xmlns:a16="http://schemas.microsoft.com/office/drawing/2014/main" id="{AE54A0A6-814C-4B40-B9F3-4C7F83A5C71C}"/>
                </a:ext>
              </a:extLst>
            </p:cNvPr>
            <p:cNvSpPr>
              <a:spLocks/>
            </p:cNvSpPr>
            <p:nvPr/>
          </p:nvSpPr>
          <p:spPr bwMode="auto">
            <a:xfrm flipH="1">
              <a:off x="502" y="1222"/>
              <a:ext cx="85" cy="120"/>
            </a:xfrm>
            <a:custGeom>
              <a:avLst/>
              <a:gdLst>
                <a:gd name="T0" fmla="*/ 0 w 372"/>
                <a:gd name="T1" fmla="*/ 0 h 522"/>
                <a:gd name="T2" fmla="*/ 0 w 372"/>
                <a:gd name="T3" fmla="*/ 0 h 522"/>
                <a:gd name="T4" fmla="*/ 0 w 372"/>
                <a:gd name="T5" fmla="*/ 0 h 522"/>
                <a:gd name="T6" fmla="*/ 0 w 372"/>
                <a:gd name="T7" fmla="*/ 0 h 522"/>
                <a:gd name="T8" fmla="*/ 0 w 372"/>
                <a:gd name="T9" fmla="*/ 0 h 522"/>
                <a:gd name="T10" fmla="*/ 0 w 372"/>
                <a:gd name="T11" fmla="*/ 0 h 522"/>
                <a:gd name="T12" fmla="*/ 0 w 372"/>
                <a:gd name="T13" fmla="*/ 0 h 522"/>
                <a:gd name="T14" fmla="*/ 0 w 372"/>
                <a:gd name="T15" fmla="*/ 0 h 522"/>
                <a:gd name="T16" fmla="*/ 0 w 372"/>
                <a:gd name="T17" fmla="*/ 0 h 522"/>
                <a:gd name="T18" fmla="*/ 0 w 372"/>
                <a:gd name="T19" fmla="*/ 0 h 522"/>
                <a:gd name="T20" fmla="*/ 0 w 372"/>
                <a:gd name="T21" fmla="*/ 0 h 522"/>
                <a:gd name="T22" fmla="*/ 0 w 372"/>
                <a:gd name="T23" fmla="*/ 0 h 522"/>
                <a:gd name="T24" fmla="*/ 0 w 372"/>
                <a:gd name="T25" fmla="*/ 0 h 522"/>
                <a:gd name="T26" fmla="*/ 0 w 372"/>
                <a:gd name="T27" fmla="*/ 0 h 522"/>
                <a:gd name="T28" fmla="*/ 0 w 372"/>
                <a:gd name="T29" fmla="*/ 0 h 522"/>
                <a:gd name="T30" fmla="*/ 0 w 372"/>
                <a:gd name="T31" fmla="*/ 0 h 522"/>
                <a:gd name="T32" fmla="*/ 0 w 372"/>
                <a:gd name="T33" fmla="*/ 0 h 522"/>
                <a:gd name="T34" fmla="*/ 0 w 372"/>
                <a:gd name="T35" fmla="*/ 0 h 522"/>
                <a:gd name="T36" fmla="*/ 0 w 372"/>
                <a:gd name="T37" fmla="*/ 0 h 52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72"/>
                <a:gd name="T58" fmla="*/ 0 h 522"/>
                <a:gd name="T59" fmla="*/ 372 w 372"/>
                <a:gd name="T60" fmla="*/ 522 h 52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72" h="522">
                  <a:moveTo>
                    <a:pt x="9" y="4"/>
                  </a:moveTo>
                  <a:lnTo>
                    <a:pt x="2" y="10"/>
                  </a:lnTo>
                  <a:lnTo>
                    <a:pt x="0" y="17"/>
                  </a:lnTo>
                  <a:lnTo>
                    <a:pt x="0" y="26"/>
                  </a:lnTo>
                  <a:lnTo>
                    <a:pt x="4" y="34"/>
                  </a:lnTo>
                  <a:lnTo>
                    <a:pt x="333" y="513"/>
                  </a:lnTo>
                  <a:lnTo>
                    <a:pt x="339" y="519"/>
                  </a:lnTo>
                  <a:lnTo>
                    <a:pt x="347" y="522"/>
                  </a:lnTo>
                  <a:lnTo>
                    <a:pt x="355" y="522"/>
                  </a:lnTo>
                  <a:lnTo>
                    <a:pt x="363" y="518"/>
                  </a:lnTo>
                  <a:lnTo>
                    <a:pt x="369" y="511"/>
                  </a:lnTo>
                  <a:lnTo>
                    <a:pt x="372" y="504"/>
                  </a:lnTo>
                  <a:lnTo>
                    <a:pt x="372" y="496"/>
                  </a:lnTo>
                  <a:lnTo>
                    <a:pt x="369" y="488"/>
                  </a:lnTo>
                  <a:lnTo>
                    <a:pt x="39" y="9"/>
                  </a:lnTo>
                  <a:lnTo>
                    <a:pt x="32" y="3"/>
                  </a:lnTo>
                  <a:lnTo>
                    <a:pt x="26" y="0"/>
                  </a:lnTo>
                  <a:lnTo>
                    <a:pt x="17" y="0"/>
                  </a:lnTo>
                  <a:lnTo>
                    <a:pt x="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66" name="Freeform 1286">
              <a:extLst>
                <a:ext uri="{FF2B5EF4-FFF2-40B4-BE49-F238E27FC236}">
                  <a16:creationId xmlns:a16="http://schemas.microsoft.com/office/drawing/2014/main" id="{DC66F9E5-D7F3-4A7D-ABD8-2B15DDCE0DF7}"/>
                </a:ext>
              </a:extLst>
            </p:cNvPr>
            <p:cNvSpPr>
              <a:spLocks/>
            </p:cNvSpPr>
            <p:nvPr/>
          </p:nvSpPr>
          <p:spPr bwMode="auto">
            <a:xfrm flipH="1">
              <a:off x="703" y="1467"/>
              <a:ext cx="30" cy="22"/>
            </a:xfrm>
            <a:custGeom>
              <a:avLst/>
              <a:gdLst>
                <a:gd name="T0" fmla="*/ 0 w 130"/>
                <a:gd name="T1" fmla="*/ 0 h 95"/>
                <a:gd name="T2" fmla="*/ 0 w 130"/>
                <a:gd name="T3" fmla="*/ 0 h 95"/>
                <a:gd name="T4" fmla="*/ 0 w 130"/>
                <a:gd name="T5" fmla="*/ 0 h 95"/>
                <a:gd name="T6" fmla="*/ 0 w 130"/>
                <a:gd name="T7" fmla="*/ 0 h 95"/>
                <a:gd name="T8" fmla="*/ 0 w 130"/>
                <a:gd name="T9" fmla="*/ 0 h 95"/>
                <a:gd name="T10" fmla="*/ 0 w 130"/>
                <a:gd name="T11" fmla="*/ 0 h 95"/>
                <a:gd name="T12" fmla="*/ 0 w 130"/>
                <a:gd name="T13" fmla="*/ 0 h 95"/>
                <a:gd name="T14" fmla="*/ 0 w 130"/>
                <a:gd name="T15" fmla="*/ 0 h 95"/>
                <a:gd name="T16" fmla="*/ 0 w 130"/>
                <a:gd name="T17" fmla="*/ 0 h 95"/>
                <a:gd name="T18" fmla="*/ 0 w 130"/>
                <a:gd name="T19" fmla="*/ 0 h 95"/>
                <a:gd name="T20" fmla="*/ 0 w 130"/>
                <a:gd name="T21" fmla="*/ 0 h 95"/>
                <a:gd name="T22" fmla="*/ 0 w 130"/>
                <a:gd name="T23" fmla="*/ 0 h 95"/>
                <a:gd name="T24" fmla="*/ 0 w 130"/>
                <a:gd name="T25" fmla="*/ 0 h 95"/>
                <a:gd name="T26" fmla="*/ 0 w 130"/>
                <a:gd name="T27" fmla="*/ 0 h 95"/>
                <a:gd name="T28" fmla="*/ 0 w 130"/>
                <a:gd name="T29" fmla="*/ 0 h 95"/>
                <a:gd name="T30" fmla="*/ 0 w 130"/>
                <a:gd name="T31" fmla="*/ 0 h 95"/>
                <a:gd name="T32" fmla="*/ 0 w 130"/>
                <a:gd name="T33" fmla="*/ 0 h 95"/>
                <a:gd name="T34" fmla="*/ 0 w 130"/>
                <a:gd name="T35" fmla="*/ 0 h 95"/>
                <a:gd name="T36" fmla="*/ 0 w 130"/>
                <a:gd name="T37" fmla="*/ 0 h 95"/>
                <a:gd name="T38" fmla="*/ 0 w 130"/>
                <a:gd name="T39" fmla="*/ 0 h 95"/>
                <a:gd name="T40" fmla="*/ 0 w 130"/>
                <a:gd name="T41" fmla="*/ 0 h 95"/>
                <a:gd name="T42" fmla="*/ 0 w 130"/>
                <a:gd name="T43" fmla="*/ 0 h 95"/>
                <a:gd name="T44" fmla="*/ 0 w 130"/>
                <a:gd name="T45" fmla="*/ 0 h 95"/>
                <a:gd name="T46" fmla="*/ 0 w 130"/>
                <a:gd name="T47" fmla="*/ 0 h 95"/>
                <a:gd name="T48" fmla="*/ 0 w 130"/>
                <a:gd name="T49" fmla="*/ 0 h 95"/>
                <a:gd name="T50" fmla="*/ 0 w 130"/>
                <a:gd name="T51" fmla="*/ 0 h 95"/>
                <a:gd name="T52" fmla="*/ 0 w 130"/>
                <a:gd name="T53" fmla="*/ 0 h 95"/>
                <a:gd name="T54" fmla="*/ 0 w 130"/>
                <a:gd name="T55" fmla="*/ 0 h 95"/>
                <a:gd name="T56" fmla="*/ 0 w 130"/>
                <a:gd name="T57" fmla="*/ 0 h 95"/>
                <a:gd name="T58" fmla="*/ 0 w 130"/>
                <a:gd name="T59" fmla="*/ 0 h 95"/>
                <a:gd name="T60" fmla="*/ 0 w 130"/>
                <a:gd name="T61" fmla="*/ 0 h 95"/>
                <a:gd name="T62" fmla="*/ 0 w 130"/>
                <a:gd name="T63" fmla="*/ 0 h 95"/>
                <a:gd name="T64" fmla="*/ 0 w 130"/>
                <a:gd name="T65" fmla="*/ 0 h 9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0"/>
                <a:gd name="T100" fmla="*/ 0 h 95"/>
                <a:gd name="T101" fmla="*/ 130 w 130"/>
                <a:gd name="T102" fmla="*/ 95 h 9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0" h="95">
                  <a:moveTo>
                    <a:pt x="0" y="48"/>
                  </a:moveTo>
                  <a:lnTo>
                    <a:pt x="1" y="57"/>
                  </a:lnTo>
                  <a:lnTo>
                    <a:pt x="5" y="66"/>
                  </a:lnTo>
                  <a:lnTo>
                    <a:pt x="10" y="74"/>
                  </a:lnTo>
                  <a:lnTo>
                    <a:pt x="18" y="81"/>
                  </a:lnTo>
                  <a:lnTo>
                    <a:pt x="27" y="87"/>
                  </a:lnTo>
                  <a:lnTo>
                    <a:pt x="39" y="91"/>
                  </a:lnTo>
                  <a:lnTo>
                    <a:pt x="52" y="94"/>
                  </a:lnTo>
                  <a:lnTo>
                    <a:pt x="65" y="95"/>
                  </a:lnTo>
                  <a:lnTo>
                    <a:pt x="78" y="94"/>
                  </a:lnTo>
                  <a:lnTo>
                    <a:pt x="91" y="91"/>
                  </a:lnTo>
                  <a:lnTo>
                    <a:pt x="103" y="87"/>
                  </a:lnTo>
                  <a:lnTo>
                    <a:pt x="112" y="81"/>
                  </a:lnTo>
                  <a:lnTo>
                    <a:pt x="119" y="74"/>
                  </a:lnTo>
                  <a:lnTo>
                    <a:pt x="125" y="66"/>
                  </a:lnTo>
                  <a:lnTo>
                    <a:pt x="129" y="57"/>
                  </a:lnTo>
                  <a:lnTo>
                    <a:pt x="130" y="48"/>
                  </a:lnTo>
                  <a:lnTo>
                    <a:pt x="129" y="38"/>
                  </a:lnTo>
                  <a:lnTo>
                    <a:pt x="125" y="28"/>
                  </a:lnTo>
                  <a:lnTo>
                    <a:pt x="119" y="21"/>
                  </a:lnTo>
                  <a:lnTo>
                    <a:pt x="112" y="14"/>
                  </a:lnTo>
                  <a:lnTo>
                    <a:pt x="103" y="8"/>
                  </a:lnTo>
                  <a:lnTo>
                    <a:pt x="91" y="4"/>
                  </a:lnTo>
                  <a:lnTo>
                    <a:pt x="78" y="1"/>
                  </a:lnTo>
                  <a:lnTo>
                    <a:pt x="65" y="0"/>
                  </a:lnTo>
                  <a:lnTo>
                    <a:pt x="52" y="1"/>
                  </a:lnTo>
                  <a:lnTo>
                    <a:pt x="39" y="4"/>
                  </a:lnTo>
                  <a:lnTo>
                    <a:pt x="27" y="8"/>
                  </a:lnTo>
                  <a:lnTo>
                    <a:pt x="18" y="14"/>
                  </a:lnTo>
                  <a:lnTo>
                    <a:pt x="10" y="21"/>
                  </a:lnTo>
                  <a:lnTo>
                    <a:pt x="5" y="28"/>
                  </a:lnTo>
                  <a:lnTo>
                    <a:pt x="1" y="38"/>
                  </a:lnTo>
                  <a:lnTo>
                    <a:pt x="0"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67" name="Freeform 1287">
              <a:extLst>
                <a:ext uri="{FF2B5EF4-FFF2-40B4-BE49-F238E27FC236}">
                  <a16:creationId xmlns:a16="http://schemas.microsoft.com/office/drawing/2014/main" id="{97149B87-B7AD-4A71-81AF-0CB3B2E43B2C}"/>
                </a:ext>
              </a:extLst>
            </p:cNvPr>
            <p:cNvSpPr>
              <a:spLocks/>
            </p:cNvSpPr>
            <p:nvPr/>
          </p:nvSpPr>
          <p:spPr bwMode="auto">
            <a:xfrm flipH="1">
              <a:off x="352" y="1467"/>
              <a:ext cx="29" cy="22"/>
            </a:xfrm>
            <a:custGeom>
              <a:avLst/>
              <a:gdLst>
                <a:gd name="T0" fmla="*/ 0 w 130"/>
                <a:gd name="T1" fmla="*/ 0 h 94"/>
                <a:gd name="T2" fmla="*/ 0 w 130"/>
                <a:gd name="T3" fmla="*/ 0 h 94"/>
                <a:gd name="T4" fmla="*/ 0 w 130"/>
                <a:gd name="T5" fmla="*/ 0 h 94"/>
                <a:gd name="T6" fmla="*/ 0 w 130"/>
                <a:gd name="T7" fmla="*/ 0 h 94"/>
                <a:gd name="T8" fmla="*/ 0 w 130"/>
                <a:gd name="T9" fmla="*/ 0 h 94"/>
                <a:gd name="T10" fmla="*/ 0 w 130"/>
                <a:gd name="T11" fmla="*/ 0 h 94"/>
                <a:gd name="T12" fmla="*/ 0 w 130"/>
                <a:gd name="T13" fmla="*/ 0 h 94"/>
                <a:gd name="T14" fmla="*/ 0 w 130"/>
                <a:gd name="T15" fmla="*/ 0 h 94"/>
                <a:gd name="T16" fmla="*/ 0 w 130"/>
                <a:gd name="T17" fmla="*/ 0 h 94"/>
                <a:gd name="T18" fmla="*/ 0 w 130"/>
                <a:gd name="T19" fmla="*/ 0 h 94"/>
                <a:gd name="T20" fmla="*/ 0 w 130"/>
                <a:gd name="T21" fmla="*/ 0 h 94"/>
                <a:gd name="T22" fmla="*/ 0 w 130"/>
                <a:gd name="T23" fmla="*/ 0 h 94"/>
                <a:gd name="T24" fmla="*/ 0 w 130"/>
                <a:gd name="T25" fmla="*/ 0 h 94"/>
                <a:gd name="T26" fmla="*/ 0 w 130"/>
                <a:gd name="T27" fmla="*/ 0 h 94"/>
                <a:gd name="T28" fmla="*/ 0 w 130"/>
                <a:gd name="T29" fmla="*/ 0 h 94"/>
                <a:gd name="T30" fmla="*/ 0 w 130"/>
                <a:gd name="T31" fmla="*/ 0 h 94"/>
                <a:gd name="T32" fmla="*/ 0 w 130"/>
                <a:gd name="T33" fmla="*/ 0 h 94"/>
                <a:gd name="T34" fmla="*/ 0 w 130"/>
                <a:gd name="T35" fmla="*/ 0 h 94"/>
                <a:gd name="T36" fmla="*/ 0 w 130"/>
                <a:gd name="T37" fmla="*/ 0 h 94"/>
                <a:gd name="T38" fmla="*/ 0 w 130"/>
                <a:gd name="T39" fmla="*/ 0 h 94"/>
                <a:gd name="T40" fmla="*/ 0 w 130"/>
                <a:gd name="T41" fmla="*/ 0 h 94"/>
                <a:gd name="T42" fmla="*/ 0 w 130"/>
                <a:gd name="T43" fmla="*/ 0 h 94"/>
                <a:gd name="T44" fmla="*/ 0 w 130"/>
                <a:gd name="T45" fmla="*/ 0 h 94"/>
                <a:gd name="T46" fmla="*/ 0 w 130"/>
                <a:gd name="T47" fmla="*/ 0 h 94"/>
                <a:gd name="T48" fmla="*/ 0 w 130"/>
                <a:gd name="T49" fmla="*/ 0 h 94"/>
                <a:gd name="T50" fmla="*/ 0 w 130"/>
                <a:gd name="T51" fmla="*/ 0 h 94"/>
                <a:gd name="T52" fmla="*/ 0 w 130"/>
                <a:gd name="T53" fmla="*/ 0 h 94"/>
                <a:gd name="T54" fmla="*/ 0 w 130"/>
                <a:gd name="T55" fmla="*/ 0 h 94"/>
                <a:gd name="T56" fmla="*/ 0 w 130"/>
                <a:gd name="T57" fmla="*/ 0 h 94"/>
                <a:gd name="T58" fmla="*/ 0 w 130"/>
                <a:gd name="T59" fmla="*/ 0 h 94"/>
                <a:gd name="T60" fmla="*/ 0 w 130"/>
                <a:gd name="T61" fmla="*/ 0 h 94"/>
                <a:gd name="T62" fmla="*/ 0 w 130"/>
                <a:gd name="T63" fmla="*/ 0 h 94"/>
                <a:gd name="T64" fmla="*/ 0 w 130"/>
                <a:gd name="T65" fmla="*/ 0 h 9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0"/>
                <a:gd name="T100" fmla="*/ 0 h 94"/>
                <a:gd name="T101" fmla="*/ 130 w 130"/>
                <a:gd name="T102" fmla="*/ 94 h 9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0" h="94">
                  <a:moveTo>
                    <a:pt x="0" y="47"/>
                  </a:moveTo>
                  <a:lnTo>
                    <a:pt x="2" y="57"/>
                  </a:lnTo>
                  <a:lnTo>
                    <a:pt x="6" y="65"/>
                  </a:lnTo>
                  <a:lnTo>
                    <a:pt x="11" y="74"/>
                  </a:lnTo>
                  <a:lnTo>
                    <a:pt x="19" y="81"/>
                  </a:lnTo>
                  <a:lnTo>
                    <a:pt x="28" y="86"/>
                  </a:lnTo>
                  <a:lnTo>
                    <a:pt x="39" y="90"/>
                  </a:lnTo>
                  <a:lnTo>
                    <a:pt x="52" y="92"/>
                  </a:lnTo>
                  <a:lnTo>
                    <a:pt x="65" y="94"/>
                  </a:lnTo>
                  <a:lnTo>
                    <a:pt x="78" y="92"/>
                  </a:lnTo>
                  <a:lnTo>
                    <a:pt x="91" y="90"/>
                  </a:lnTo>
                  <a:lnTo>
                    <a:pt x="102" y="86"/>
                  </a:lnTo>
                  <a:lnTo>
                    <a:pt x="112" y="81"/>
                  </a:lnTo>
                  <a:lnTo>
                    <a:pt x="120" y="74"/>
                  </a:lnTo>
                  <a:lnTo>
                    <a:pt x="125" y="65"/>
                  </a:lnTo>
                  <a:lnTo>
                    <a:pt x="129" y="57"/>
                  </a:lnTo>
                  <a:lnTo>
                    <a:pt x="130" y="47"/>
                  </a:lnTo>
                  <a:lnTo>
                    <a:pt x="129" y="36"/>
                  </a:lnTo>
                  <a:lnTo>
                    <a:pt x="125" y="28"/>
                  </a:lnTo>
                  <a:lnTo>
                    <a:pt x="120" y="19"/>
                  </a:lnTo>
                  <a:lnTo>
                    <a:pt x="112" y="13"/>
                  </a:lnTo>
                  <a:lnTo>
                    <a:pt x="102" y="8"/>
                  </a:lnTo>
                  <a:lnTo>
                    <a:pt x="91" y="4"/>
                  </a:lnTo>
                  <a:lnTo>
                    <a:pt x="78" y="1"/>
                  </a:lnTo>
                  <a:lnTo>
                    <a:pt x="65" y="0"/>
                  </a:lnTo>
                  <a:lnTo>
                    <a:pt x="52" y="1"/>
                  </a:lnTo>
                  <a:lnTo>
                    <a:pt x="39" y="4"/>
                  </a:lnTo>
                  <a:lnTo>
                    <a:pt x="28" y="8"/>
                  </a:lnTo>
                  <a:lnTo>
                    <a:pt x="19" y="13"/>
                  </a:lnTo>
                  <a:lnTo>
                    <a:pt x="11" y="19"/>
                  </a:lnTo>
                  <a:lnTo>
                    <a:pt x="6" y="28"/>
                  </a:lnTo>
                  <a:lnTo>
                    <a:pt x="2" y="36"/>
                  </a:lnTo>
                  <a:lnTo>
                    <a:pt x="0"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68" name="Freeform 1288">
              <a:extLst>
                <a:ext uri="{FF2B5EF4-FFF2-40B4-BE49-F238E27FC236}">
                  <a16:creationId xmlns:a16="http://schemas.microsoft.com/office/drawing/2014/main" id="{D641CDD6-55CD-4D5A-89E4-8341C08D6994}"/>
                </a:ext>
              </a:extLst>
            </p:cNvPr>
            <p:cNvSpPr>
              <a:spLocks/>
            </p:cNvSpPr>
            <p:nvPr/>
          </p:nvSpPr>
          <p:spPr bwMode="auto">
            <a:xfrm flipH="1">
              <a:off x="833" y="1468"/>
              <a:ext cx="29" cy="21"/>
            </a:xfrm>
            <a:custGeom>
              <a:avLst/>
              <a:gdLst>
                <a:gd name="T0" fmla="*/ 0 w 130"/>
                <a:gd name="T1" fmla="*/ 0 h 95"/>
                <a:gd name="T2" fmla="*/ 0 w 130"/>
                <a:gd name="T3" fmla="*/ 0 h 95"/>
                <a:gd name="T4" fmla="*/ 0 w 130"/>
                <a:gd name="T5" fmla="*/ 0 h 95"/>
                <a:gd name="T6" fmla="*/ 0 w 130"/>
                <a:gd name="T7" fmla="*/ 0 h 95"/>
                <a:gd name="T8" fmla="*/ 0 w 130"/>
                <a:gd name="T9" fmla="*/ 0 h 95"/>
                <a:gd name="T10" fmla="*/ 0 w 130"/>
                <a:gd name="T11" fmla="*/ 0 h 95"/>
                <a:gd name="T12" fmla="*/ 0 w 130"/>
                <a:gd name="T13" fmla="*/ 0 h 95"/>
                <a:gd name="T14" fmla="*/ 0 w 130"/>
                <a:gd name="T15" fmla="*/ 0 h 95"/>
                <a:gd name="T16" fmla="*/ 0 w 130"/>
                <a:gd name="T17" fmla="*/ 0 h 95"/>
                <a:gd name="T18" fmla="*/ 0 w 130"/>
                <a:gd name="T19" fmla="*/ 0 h 95"/>
                <a:gd name="T20" fmla="*/ 0 w 130"/>
                <a:gd name="T21" fmla="*/ 0 h 95"/>
                <a:gd name="T22" fmla="*/ 0 w 130"/>
                <a:gd name="T23" fmla="*/ 0 h 95"/>
                <a:gd name="T24" fmla="*/ 0 w 130"/>
                <a:gd name="T25" fmla="*/ 0 h 95"/>
                <a:gd name="T26" fmla="*/ 0 w 130"/>
                <a:gd name="T27" fmla="*/ 0 h 95"/>
                <a:gd name="T28" fmla="*/ 0 w 130"/>
                <a:gd name="T29" fmla="*/ 0 h 95"/>
                <a:gd name="T30" fmla="*/ 0 w 130"/>
                <a:gd name="T31" fmla="*/ 0 h 95"/>
                <a:gd name="T32" fmla="*/ 0 w 130"/>
                <a:gd name="T33" fmla="*/ 0 h 95"/>
                <a:gd name="T34" fmla="*/ 0 w 130"/>
                <a:gd name="T35" fmla="*/ 0 h 95"/>
                <a:gd name="T36" fmla="*/ 0 w 130"/>
                <a:gd name="T37" fmla="*/ 0 h 95"/>
                <a:gd name="T38" fmla="*/ 0 w 130"/>
                <a:gd name="T39" fmla="*/ 0 h 95"/>
                <a:gd name="T40" fmla="*/ 0 w 130"/>
                <a:gd name="T41" fmla="*/ 0 h 95"/>
                <a:gd name="T42" fmla="*/ 0 w 130"/>
                <a:gd name="T43" fmla="*/ 0 h 95"/>
                <a:gd name="T44" fmla="*/ 0 w 130"/>
                <a:gd name="T45" fmla="*/ 0 h 95"/>
                <a:gd name="T46" fmla="*/ 0 w 130"/>
                <a:gd name="T47" fmla="*/ 0 h 95"/>
                <a:gd name="T48" fmla="*/ 0 w 130"/>
                <a:gd name="T49" fmla="*/ 0 h 95"/>
                <a:gd name="T50" fmla="*/ 0 w 130"/>
                <a:gd name="T51" fmla="*/ 0 h 95"/>
                <a:gd name="T52" fmla="*/ 0 w 130"/>
                <a:gd name="T53" fmla="*/ 0 h 95"/>
                <a:gd name="T54" fmla="*/ 0 w 130"/>
                <a:gd name="T55" fmla="*/ 0 h 95"/>
                <a:gd name="T56" fmla="*/ 0 w 130"/>
                <a:gd name="T57" fmla="*/ 0 h 95"/>
                <a:gd name="T58" fmla="*/ 0 w 130"/>
                <a:gd name="T59" fmla="*/ 0 h 95"/>
                <a:gd name="T60" fmla="*/ 0 w 130"/>
                <a:gd name="T61" fmla="*/ 0 h 95"/>
                <a:gd name="T62" fmla="*/ 0 w 130"/>
                <a:gd name="T63" fmla="*/ 0 h 95"/>
                <a:gd name="T64" fmla="*/ 0 w 130"/>
                <a:gd name="T65" fmla="*/ 0 h 9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0"/>
                <a:gd name="T100" fmla="*/ 0 h 95"/>
                <a:gd name="T101" fmla="*/ 130 w 130"/>
                <a:gd name="T102" fmla="*/ 95 h 9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0" h="95">
                  <a:moveTo>
                    <a:pt x="0" y="47"/>
                  </a:moveTo>
                  <a:lnTo>
                    <a:pt x="1" y="57"/>
                  </a:lnTo>
                  <a:lnTo>
                    <a:pt x="5" y="66"/>
                  </a:lnTo>
                  <a:lnTo>
                    <a:pt x="10" y="74"/>
                  </a:lnTo>
                  <a:lnTo>
                    <a:pt x="18" y="80"/>
                  </a:lnTo>
                  <a:lnTo>
                    <a:pt x="27" y="87"/>
                  </a:lnTo>
                  <a:lnTo>
                    <a:pt x="39" y="91"/>
                  </a:lnTo>
                  <a:lnTo>
                    <a:pt x="52" y="93"/>
                  </a:lnTo>
                  <a:lnTo>
                    <a:pt x="65" y="95"/>
                  </a:lnTo>
                  <a:lnTo>
                    <a:pt x="78" y="93"/>
                  </a:lnTo>
                  <a:lnTo>
                    <a:pt x="91" y="91"/>
                  </a:lnTo>
                  <a:lnTo>
                    <a:pt x="101" y="87"/>
                  </a:lnTo>
                  <a:lnTo>
                    <a:pt x="112" y="80"/>
                  </a:lnTo>
                  <a:lnTo>
                    <a:pt x="120" y="74"/>
                  </a:lnTo>
                  <a:lnTo>
                    <a:pt x="125" y="66"/>
                  </a:lnTo>
                  <a:lnTo>
                    <a:pt x="129" y="57"/>
                  </a:lnTo>
                  <a:lnTo>
                    <a:pt x="130" y="47"/>
                  </a:lnTo>
                  <a:lnTo>
                    <a:pt x="129" y="38"/>
                  </a:lnTo>
                  <a:lnTo>
                    <a:pt x="125" y="28"/>
                  </a:lnTo>
                  <a:lnTo>
                    <a:pt x="120" y="21"/>
                  </a:lnTo>
                  <a:lnTo>
                    <a:pt x="112" y="13"/>
                  </a:lnTo>
                  <a:lnTo>
                    <a:pt x="101" y="8"/>
                  </a:lnTo>
                  <a:lnTo>
                    <a:pt x="91" y="4"/>
                  </a:lnTo>
                  <a:lnTo>
                    <a:pt x="78" y="1"/>
                  </a:lnTo>
                  <a:lnTo>
                    <a:pt x="65" y="0"/>
                  </a:lnTo>
                  <a:lnTo>
                    <a:pt x="52" y="1"/>
                  </a:lnTo>
                  <a:lnTo>
                    <a:pt x="39" y="4"/>
                  </a:lnTo>
                  <a:lnTo>
                    <a:pt x="27" y="8"/>
                  </a:lnTo>
                  <a:lnTo>
                    <a:pt x="18" y="13"/>
                  </a:lnTo>
                  <a:lnTo>
                    <a:pt x="10" y="21"/>
                  </a:lnTo>
                  <a:lnTo>
                    <a:pt x="5" y="28"/>
                  </a:lnTo>
                  <a:lnTo>
                    <a:pt x="1" y="38"/>
                  </a:lnTo>
                  <a:lnTo>
                    <a:pt x="0"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69" name="Freeform 1289">
              <a:extLst>
                <a:ext uri="{FF2B5EF4-FFF2-40B4-BE49-F238E27FC236}">
                  <a16:creationId xmlns:a16="http://schemas.microsoft.com/office/drawing/2014/main" id="{4F3E2FD8-2E52-450C-8238-7381EDA86663}"/>
                </a:ext>
              </a:extLst>
            </p:cNvPr>
            <p:cNvSpPr>
              <a:spLocks/>
            </p:cNvSpPr>
            <p:nvPr/>
          </p:nvSpPr>
          <p:spPr bwMode="auto">
            <a:xfrm flipH="1">
              <a:off x="363" y="1350"/>
              <a:ext cx="49" cy="134"/>
            </a:xfrm>
            <a:custGeom>
              <a:avLst/>
              <a:gdLst>
                <a:gd name="T0" fmla="*/ 0 w 218"/>
                <a:gd name="T1" fmla="*/ 0 h 582"/>
                <a:gd name="T2" fmla="*/ 0 w 218"/>
                <a:gd name="T3" fmla="*/ 0 h 582"/>
                <a:gd name="T4" fmla="*/ 0 w 218"/>
                <a:gd name="T5" fmla="*/ 0 h 582"/>
                <a:gd name="T6" fmla="*/ 0 w 218"/>
                <a:gd name="T7" fmla="*/ 0 h 582"/>
                <a:gd name="T8" fmla="*/ 0 w 218"/>
                <a:gd name="T9" fmla="*/ 0 h 582"/>
                <a:gd name="T10" fmla="*/ 0 w 218"/>
                <a:gd name="T11" fmla="*/ 0 h 582"/>
                <a:gd name="T12" fmla="*/ 0 w 218"/>
                <a:gd name="T13" fmla="*/ 0 h 582"/>
                <a:gd name="T14" fmla="*/ 0 w 218"/>
                <a:gd name="T15" fmla="*/ 0 h 582"/>
                <a:gd name="T16" fmla="*/ 0 w 218"/>
                <a:gd name="T17" fmla="*/ 0 h 582"/>
                <a:gd name="T18" fmla="*/ 0 w 218"/>
                <a:gd name="T19" fmla="*/ 0 h 582"/>
                <a:gd name="T20" fmla="*/ 0 w 218"/>
                <a:gd name="T21" fmla="*/ 0 h 582"/>
                <a:gd name="T22" fmla="*/ 0 w 218"/>
                <a:gd name="T23" fmla="*/ 0 h 582"/>
                <a:gd name="T24" fmla="*/ 0 w 218"/>
                <a:gd name="T25" fmla="*/ 0 h 582"/>
                <a:gd name="T26" fmla="*/ 0 w 218"/>
                <a:gd name="T27" fmla="*/ 0 h 582"/>
                <a:gd name="T28" fmla="*/ 0 w 218"/>
                <a:gd name="T29" fmla="*/ 0 h 582"/>
                <a:gd name="T30" fmla="*/ 0 w 218"/>
                <a:gd name="T31" fmla="*/ 0 h 582"/>
                <a:gd name="T32" fmla="*/ 0 w 218"/>
                <a:gd name="T33" fmla="*/ 0 h 582"/>
                <a:gd name="T34" fmla="*/ 0 w 218"/>
                <a:gd name="T35" fmla="*/ 0 h 582"/>
                <a:gd name="T36" fmla="*/ 0 w 218"/>
                <a:gd name="T37" fmla="*/ 0 h 58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8"/>
                <a:gd name="T58" fmla="*/ 0 h 582"/>
                <a:gd name="T59" fmla="*/ 218 w 218"/>
                <a:gd name="T60" fmla="*/ 582 h 58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8" h="582">
                  <a:moveTo>
                    <a:pt x="16" y="1"/>
                  </a:moveTo>
                  <a:lnTo>
                    <a:pt x="8" y="5"/>
                  </a:lnTo>
                  <a:lnTo>
                    <a:pt x="3" y="13"/>
                  </a:lnTo>
                  <a:lnTo>
                    <a:pt x="0" y="21"/>
                  </a:lnTo>
                  <a:lnTo>
                    <a:pt x="1" y="29"/>
                  </a:lnTo>
                  <a:lnTo>
                    <a:pt x="175" y="566"/>
                  </a:lnTo>
                  <a:lnTo>
                    <a:pt x="179" y="574"/>
                  </a:lnTo>
                  <a:lnTo>
                    <a:pt x="187" y="579"/>
                  </a:lnTo>
                  <a:lnTo>
                    <a:pt x="195" y="582"/>
                  </a:lnTo>
                  <a:lnTo>
                    <a:pt x="204" y="580"/>
                  </a:lnTo>
                  <a:lnTo>
                    <a:pt x="211" y="577"/>
                  </a:lnTo>
                  <a:lnTo>
                    <a:pt x="216" y="570"/>
                  </a:lnTo>
                  <a:lnTo>
                    <a:pt x="218" y="562"/>
                  </a:lnTo>
                  <a:lnTo>
                    <a:pt x="217" y="553"/>
                  </a:lnTo>
                  <a:lnTo>
                    <a:pt x="43" y="16"/>
                  </a:lnTo>
                  <a:lnTo>
                    <a:pt x="39" y="8"/>
                  </a:lnTo>
                  <a:lnTo>
                    <a:pt x="32" y="3"/>
                  </a:lnTo>
                  <a:lnTo>
                    <a:pt x="25" y="0"/>
                  </a:lnTo>
                  <a:lnTo>
                    <a:pt x="1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70" name="Freeform 1290">
              <a:extLst>
                <a:ext uri="{FF2B5EF4-FFF2-40B4-BE49-F238E27FC236}">
                  <a16:creationId xmlns:a16="http://schemas.microsoft.com/office/drawing/2014/main" id="{92C4821C-D16E-4A5D-8E9F-C5A95CE505C6}"/>
                </a:ext>
              </a:extLst>
            </p:cNvPr>
            <p:cNvSpPr>
              <a:spLocks/>
            </p:cNvSpPr>
            <p:nvPr/>
          </p:nvSpPr>
          <p:spPr bwMode="auto">
            <a:xfrm flipH="1">
              <a:off x="443" y="1364"/>
              <a:ext cx="49" cy="53"/>
            </a:xfrm>
            <a:custGeom>
              <a:avLst/>
              <a:gdLst>
                <a:gd name="T0" fmla="*/ 0 w 213"/>
                <a:gd name="T1" fmla="*/ 0 h 230"/>
                <a:gd name="T2" fmla="*/ 0 w 213"/>
                <a:gd name="T3" fmla="*/ 0 h 230"/>
                <a:gd name="T4" fmla="*/ 0 w 213"/>
                <a:gd name="T5" fmla="*/ 0 h 230"/>
                <a:gd name="T6" fmla="*/ 0 w 213"/>
                <a:gd name="T7" fmla="*/ 0 h 230"/>
                <a:gd name="T8" fmla="*/ 0 w 213"/>
                <a:gd name="T9" fmla="*/ 0 h 230"/>
                <a:gd name="T10" fmla="*/ 0 w 213"/>
                <a:gd name="T11" fmla="*/ 0 h 230"/>
                <a:gd name="T12" fmla="*/ 0 w 213"/>
                <a:gd name="T13" fmla="*/ 0 h 230"/>
                <a:gd name="T14" fmla="*/ 0 w 213"/>
                <a:gd name="T15" fmla="*/ 0 h 230"/>
                <a:gd name="T16" fmla="*/ 0 w 213"/>
                <a:gd name="T17" fmla="*/ 0 h 230"/>
                <a:gd name="T18" fmla="*/ 0 w 213"/>
                <a:gd name="T19" fmla="*/ 0 h 230"/>
                <a:gd name="T20" fmla="*/ 0 w 213"/>
                <a:gd name="T21" fmla="*/ 0 h 230"/>
                <a:gd name="T22" fmla="*/ 0 w 213"/>
                <a:gd name="T23" fmla="*/ 0 h 230"/>
                <a:gd name="T24" fmla="*/ 0 w 213"/>
                <a:gd name="T25" fmla="*/ 0 h 230"/>
                <a:gd name="T26" fmla="*/ 0 w 213"/>
                <a:gd name="T27" fmla="*/ 0 h 230"/>
                <a:gd name="T28" fmla="*/ 0 w 213"/>
                <a:gd name="T29" fmla="*/ 0 h 230"/>
                <a:gd name="T30" fmla="*/ 0 w 213"/>
                <a:gd name="T31" fmla="*/ 0 h 230"/>
                <a:gd name="T32" fmla="*/ 0 w 213"/>
                <a:gd name="T33" fmla="*/ 0 h 230"/>
                <a:gd name="T34" fmla="*/ 0 w 213"/>
                <a:gd name="T35" fmla="*/ 0 h 230"/>
                <a:gd name="T36" fmla="*/ 0 w 213"/>
                <a:gd name="T37" fmla="*/ 0 h 230"/>
                <a:gd name="T38" fmla="*/ 0 w 213"/>
                <a:gd name="T39" fmla="*/ 0 h 230"/>
                <a:gd name="T40" fmla="*/ 0 w 213"/>
                <a:gd name="T41" fmla="*/ 0 h 230"/>
                <a:gd name="T42" fmla="*/ 0 w 213"/>
                <a:gd name="T43" fmla="*/ 0 h 230"/>
                <a:gd name="T44" fmla="*/ 0 w 213"/>
                <a:gd name="T45" fmla="*/ 0 h 230"/>
                <a:gd name="T46" fmla="*/ 0 w 213"/>
                <a:gd name="T47" fmla="*/ 0 h 230"/>
                <a:gd name="T48" fmla="*/ 0 w 213"/>
                <a:gd name="T49" fmla="*/ 0 h 230"/>
                <a:gd name="T50" fmla="*/ 0 w 213"/>
                <a:gd name="T51" fmla="*/ 0 h 230"/>
                <a:gd name="T52" fmla="*/ 0 w 213"/>
                <a:gd name="T53" fmla="*/ 0 h 230"/>
                <a:gd name="T54" fmla="*/ 0 w 213"/>
                <a:gd name="T55" fmla="*/ 0 h 230"/>
                <a:gd name="T56" fmla="*/ 0 w 213"/>
                <a:gd name="T57" fmla="*/ 0 h 230"/>
                <a:gd name="T58" fmla="*/ 0 w 213"/>
                <a:gd name="T59" fmla="*/ 0 h 230"/>
                <a:gd name="T60" fmla="*/ 0 w 213"/>
                <a:gd name="T61" fmla="*/ 0 h 230"/>
                <a:gd name="T62" fmla="*/ 0 w 213"/>
                <a:gd name="T63" fmla="*/ 0 h 230"/>
                <a:gd name="T64" fmla="*/ 0 w 213"/>
                <a:gd name="T65" fmla="*/ 0 h 230"/>
                <a:gd name="T66" fmla="*/ 0 w 213"/>
                <a:gd name="T67" fmla="*/ 0 h 230"/>
                <a:gd name="T68" fmla="*/ 0 w 213"/>
                <a:gd name="T69" fmla="*/ 0 h 230"/>
                <a:gd name="T70" fmla="*/ 0 w 213"/>
                <a:gd name="T71" fmla="*/ 0 h 230"/>
                <a:gd name="T72" fmla="*/ 0 w 213"/>
                <a:gd name="T73" fmla="*/ 0 h 230"/>
                <a:gd name="T74" fmla="*/ 0 w 213"/>
                <a:gd name="T75" fmla="*/ 0 h 23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3"/>
                <a:gd name="T115" fmla="*/ 0 h 230"/>
                <a:gd name="T116" fmla="*/ 213 w 213"/>
                <a:gd name="T117" fmla="*/ 230 h 23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3" h="230">
                  <a:moveTo>
                    <a:pt x="46" y="21"/>
                  </a:moveTo>
                  <a:lnTo>
                    <a:pt x="33" y="34"/>
                  </a:lnTo>
                  <a:lnTo>
                    <a:pt x="22" y="49"/>
                  </a:lnTo>
                  <a:lnTo>
                    <a:pt x="13" y="67"/>
                  </a:lnTo>
                  <a:lnTo>
                    <a:pt x="6" y="88"/>
                  </a:lnTo>
                  <a:lnTo>
                    <a:pt x="2" y="113"/>
                  </a:lnTo>
                  <a:lnTo>
                    <a:pt x="0" y="139"/>
                  </a:lnTo>
                  <a:lnTo>
                    <a:pt x="0" y="169"/>
                  </a:lnTo>
                  <a:lnTo>
                    <a:pt x="1" y="200"/>
                  </a:lnTo>
                  <a:lnTo>
                    <a:pt x="3" y="209"/>
                  </a:lnTo>
                  <a:lnTo>
                    <a:pt x="9" y="216"/>
                  </a:lnTo>
                  <a:lnTo>
                    <a:pt x="16" y="220"/>
                  </a:lnTo>
                  <a:lnTo>
                    <a:pt x="24" y="221"/>
                  </a:lnTo>
                  <a:lnTo>
                    <a:pt x="33" y="218"/>
                  </a:lnTo>
                  <a:lnTo>
                    <a:pt x="40" y="213"/>
                  </a:lnTo>
                  <a:lnTo>
                    <a:pt x="44" y="205"/>
                  </a:lnTo>
                  <a:lnTo>
                    <a:pt x="45" y="196"/>
                  </a:lnTo>
                  <a:lnTo>
                    <a:pt x="44" y="139"/>
                  </a:lnTo>
                  <a:lnTo>
                    <a:pt x="49" y="97"/>
                  </a:lnTo>
                  <a:lnTo>
                    <a:pt x="61" y="71"/>
                  </a:lnTo>
                  <a:lnTo>
                    <a:pt x="74" y="56"/>
                  </a:lnTo>
                  <a:lnTo>
                    <a:pt x="81" y="51"/>
                  </a:lnTo>
                  <a:lnTo>
                    <a:pt x="91" y="47"/>
                  </a:lnTo>
                  <a:lnTo>
                    <a:pt x="98" y="44"/>
                  </a:lnTo>
                  <a:lnTo>
                    <a:pt x="106" y="44"/>
                  </a:lnTo>
                  <a:lnTo>
                    <a:pt x="113" y="44"/>
                  </a:lnTo>
                  <a:lnTo>
                    <a:pt x="118" y="44"/>
                  </a:lnTo>
                  <a:lnTo>
                    <a:pt x="122" y="45"/>
                  </a:lnTo>
                  <a:lnTo>
                    <a:pt x="123" y="45"/>
                  </a:lnTo>
                  <a:lnTo>
                    <a:pt x="124" y="45"/>
                  </a:lnTo>
                  <a:lnTo>
                    <a:pt x="126" y="45"/>
                  </a:lnTo>
                  <a:lnTo>
                    <a:pt x="126" y="47"/>
                  </a:lnTo>
                  <a:lnTo>
                    <a:pt x="127" y="47"/>
                  </a:lnTo>
                  <a:lnTo>
                    <a:pt x="133" y="48"/>
                  </a:lnTo>
                  <a:lnTo>
                    <a:pt x="140" y="51"/>
                  </a:lnTo>
                  <a:lnTo>
                    <a:pt x="145" y="54"/>
                  </a:lnTo>
                  <a:lnTo>
                    <a:pt x="150" y="60"/>
                  </a:lnTo>
                  <a:lnTo>
                    <a:pt x="165" y="94"/>
                  </a:lnTo>
                  <a:lnTo>
                    <a:pt x="170" y="135"/>
                  </a:lnTo>
                  <a:lnTo>
                    <a:pt x="169" y="176"/>
                  </a:lnTo>
                  <a:lnTo>
                    <a:pt x="166" y="204"/>
                  </a:lnTo>
                  <a:lnTo>
                    <a:pt x="166" y="213"/>
                  </a:lnTo>
                  <a:lnTo>
                    <a:pt x="169" y="221"/>
                  </a:lnTo>
                  <a:lnTo>
                    <a:pt x="175" y="226"/>
                  </a:lnTo>
                  <a:lnTo>
                    <a:pt x="183" y="230"/>
                  </a:lnTo>
                  <a:lnTo>
                    <a:pt x="192" y="229"/>
                  </a:lnTo>
                  <a:lnTo>
                    <a:pt x="200" y="226"/>
                  </a:lnTo>
                  <a:lnTo>
                    <a:pt x="205" y="220"/>
                  </a:lnTo>
                  <a:lnTo>
                    <a:pt x="209" y="212"/>
                  </a:lnTo>
                  <a:lnTo>
                    <a:pt x="210" y="203"/>
                  </a:lnTo>
                  <a:lnTo>
                    <a:pt x="211" y="186"/>
                  </a:lnTo>
                  <a:lnTo>
                    <a:pt x="213" y="165"/>
                  </a:lnTo>
                  <a:lnTo>
                    <a:pt x="213" y="139"/>
                  </a:lnTo>
                  <a:lnTo>
                    <a:pt x="211" y="112"/>
                  </a:lnTo>
                  <a:lnTo>
                    <a:pt x="206" y="83"/>
                  </a:lnTo>
                  <a:lnTo>
                    <a:pt x="198" y="57"/>
                  </a:lnTo>
                  <a:lnTo>
                    <a:pt x="185" y="34"/>
                  </a:lnTo>
                  <a:lnTo>
                    <a:pt x="180" y="27"/>
                  </a:lnTo>
                  <a:lnTo>
                    <a:pt x="175" y="22"/>
                  </a:lnTo>
                  <a:lnTo>
                    <a:pt x="169" y="17"/>
                  </a:lnTo>
                  <a:lnTo>
                    <a:pt x="162" y="12"/>
                  </a:lnTo>
                  <a:lnTo>
                    <a:pt x="154" y="9"/>
                  </a:lnTo>
                  <a:lnTo>
                    <a:pt x="146" y="6"/>
                  </a:lnTo>
                  <a:lnTo>
                    <a:pt x="139" y="4"/>
                  </a:lnTo>
                  <a:lnTo>
                    <a:pt x="131" y="2"/>
                  </a:lnTo>
                  <a:lnTo>
                    <a:pt x="132" y="2"/>
                  </a:lnTo>
                  <a:lnTo>
                    <a:pt x="133" y="2"/>
                  </a:lnTo>
                  <a:lnTo>
                    <a:pt x="133" y="4"/>
                  </a:lnTo>
                  <a:lnTo>
                    <a:pt x="135" y="4"/>
                  </a:lnTo>
                  <a:lnTo>
                    <a:pt x="132" y="2"/>
                  </a:lnTo>
                  <a:lnTo>
                    <a:pt x="126" y="1"/>
                  </a:lnTo>
                  <a:lnTo>
                    <a:pt x="117" y="0"/>
                  </a:lnTo>
                  <a:lnTo>
                    <a:pt x="105" y="0"/>
                  </a:lnTo>
                  <a:lnTo>
                    <a:pt x="91" y="1"/>
                  </a:lnTo>
                  <a:lnTo>
                    <a:pt x="76" y="4"/>
                  </a:lnTo>
                  <a:lnTo>
                    <a:pt x="61" y="10"/>
                  </a:lnTo>
                  <a:lnTo>
                    <a:pt x="46"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71" name="Freeform 1291">
              <a:extLst>
                <a:ext uri="{FF2B5EF4-FFF2-40B4-BE49-F238E27FC236}">
                  <a16:creationId xmlns:a16="http://schemas.microsoft.com/office/drawing/2014/main" id="{081BD5AC-FAC0-4105-944C-C4E1EF00A340}"/>
                </a:ext>
              </a:extLst>
            </p:cNvPr>
            <p:cNvSpPr>
              <a:spLocks/>
            </p:cNvSpPr>
            <p:nvPr/>
          </p:nvSpPr>
          <p:spPr bwMode="auto">
            <a:xfrm flipH="1">
              <a:off x="541" y="1408"/>
              <a:ext cx="179" cy="66"/>
            </a:xfrm>
            <a:custGeom>
              <a:avLst/>
              <a:gdLst>
                <a:gd name="T0" fmla="*/ 0 w 778"/>
                <a:gd name="T1" fmla="*/ 0 h 286"/>
                <a:gd name="T2" fmla="*/ 0 w 778"/>
                <a:gd name="T3" fmla="*/ 0 h 286"/>
                <a:gd name="T4" fmla="*/ 0 w 778"/>
                <a:gd name="T5" fmla="*/ 0 h 286"/>
                <a:gd name="T6" fmla="*/ 0 w 778"/>
                <a:gd name="T7" fmla="*/ 0 h 286"/>
                <a:gd name="T8" fmla="*/ 0 w 778"/>
                <a:gd name="T9" fmla="*/ 0 h 286"/>
                <a:gd name="T10" fmla="*/ 0 w 778"/>
                <a:gd name="T11" fmla="*/ 0 h 286"/>
                <a:gd name="T12" fmla="*/ 0 w 778"/>
                <a:gd name="T13" fmla="*/ 0 h 286"/>
                <a:gd name="T14" fmla="*/ 0 w 778"/>
                <a:gd name="T15" fmla="*/ 0 h 286"/>
                <a:gd name="T16" fmla="*/ 0 w 778"/>
                <a:gd name="T17" fmla="*/ 0 h 286"/>
                <a:gd name="T18" fmla="*/ 0 w 778"/>
                <a:gd name="T19" fmla="*/ 0 h 286"/>
                <a:gd name="T20" fmla="*/ 0 w 778"/>
                <a:gd name="T21" fmla="*/ 0 h 286"/>
                <a:gd name="T22" fmla="*/ 0 w 778"/>
                <a:gd name="T23" fmla="*/ 0 h 286"/>
                <a:gd name="T24" fmla="*/ 0 w 778"/>
                <a:gd name="T25" fmla="*/ 0 h 286"/>
                <a:gd name="T26" fmla="*/ 0 w 778"/>
                <a:gd name="T27" fmla="*/ 0 h 286"/>
                <a:gd name="T28" fmla="*/ 0 w 778"/>
                <a:gd name="T29" fmla="*/ 0 h 286"/>
                <a:gd name="T30" fmla="*/ 0 w 778"/>
                <a:gd name="T31" fmla="*/ 0 h 286"/>
                <a:gd name="T32" fmla="*/ 0 w 778"/>
                <a:gd name="T33" fmla="*/ 0 h 286"/>
                <a:gd name="T34" fmla="*/ 0 w 778"/>
                <a:gd name="T35" fmla="*/ 0 h 286"/>
                <a:gd name="T36" fmla="*/ 0 w 778"/>
                <a:gd name="T37" fmla="*/ 0 h 286"/>
                <a:gd name="T38" fmla="*/ 0 w 778"/>
                <a:gd name="T39" fmla="*/ 0 h 286"/>
                <a:gd name="T40" fmla="*/ 0 w 778"/>
                <a:gd name="T41" fmla="*/ 0 h 286"/>
                <a:gd name="T42" fmla="*/ 0 w 778"/>
                <a:gd name="T43" fmla="*/ 0 h 286"/>
                <a:gd name="T44" fmla="*/ 0 w 778"/>
                <a:gd name="T45" fmla="*/ 0 h 286"/>
                <a:gd name="T46" fmla="*/ 0 w 778"/>
                <a:gd name="T47" fmla="*/ 0 h 286"/>
                <a:gd name="T48" fmla="*/ 0 w 778"/>
                <a:gd name="T49" fmla="*/ 0 h 286"/>
                <a:gd name="T50" fmla="*/ 0 w 778"/>
                <a:gd name="T51" fmla="*/ 0 h 286"/>
                <a:gd name="T52" fmla="*/ 0 w 778"/>
                <a:gd name="T53" fmla="*/ 0 h 286"/>
                <a:gd name="T54" fmla="*/ 0 w 778"/>
                <a:gd name="T55" fmla="*/ 0 h 286"/>
                <a:gd name="T56" fmla="*/ 0 w 778"/>
                <a:gd name="T57" fmla="*/ 0 h 286"/>
                <a:gd name="T58" fmla="*/ 0 w 778"/>
                <a:gd name="T59" fmla="*/ 0 h 286"/>
                <a:gd name="T60" fmla="*/ 0 w 778"/>
                <a:gd name="T61" fmla="*/ 0 h 286"/>
                <a:gd name="T62" fmla="*/ 0 w 778"/>
                <a:gd name="T63" fmla="*/ 0 h 286"/>
                <a:gd name="T64" fmla="*/ 0 w 778"/>
                <a:gd name="T65" fmla="*/ 0 h 286"/>
                <a:gd name="T66" fmla="*/ 0 w 778"/>
                <a:gd name="T67" fmla="*/ 0 h 286"/>
                <a:gd name="T68" fmla="*/ 0 w 778"/>
                <a:gd name="T69" fmla="*/ 0 h 286"/>
                <a:gd name="T70" fmla="*/ 0 w 778"/>
                <a:gd name="T71" fmla="*/ 0 h 28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78"/>
                <a:gd name="T109" fmla="*/ 0 h 286"/>
                <a:gd name="T110" fmla="*/ 778 w 778"/>
                <a:gd name="T111" fmla="*/ 286 h 28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78" h="286">
                  <a:moveTo>
                    <a:pt x="4" y="260"/>
                  </a:moveTo>
                  <a:lnTo>
                    <a:pt x="0" y="286"/>
                  </a:lnTo>
                  <a:lnTo>
                    <a:pt x="778" y="286"/>
                  </a:lnTo>
                  <a:lnTo>
                    <a:pt x="774" y="260"/>
                  </a:lnTo>
                  <a:lnTo>
                    <a:pt x="767" y="233"/>
                  </a:lnTo>
                  <a:lnTo>
                    <a:pt x="757" y="205"/>
                  </a:lnTo>
                  <a:lnTo>
                    <a:pt x="744" y="179"/>
                  </a:lnTo>
                  <a:lnTo>
                    <a:pt x="730" y="156"/>
                  </a:lnTo>
                  <a:lnTo>
                    <a:pt x="711" y="133"/>
                  </a:lnTo>
                  <a:lnTo>
                    <a:pt x="691" y="112"/>
                  </a:lnTo>
                  <a:lnTo>
                    <a:pt x="669" y="91"/>
                  </a:lnTo>
                  <a:lnTo>
                    <a:pt x="644" y="73"/>
                  </a:lnTo>
                  <a:lnTo>
                    <a:pt x="618" y="57"/>
                  </a:lnTo>
                  <a:lnTo>
                    <a:pt x="589" y="43"/>
                  </a:lnTo>
                  <a:lnTo>
                    <a:pt x="559" y="30"/>
                  </a:lnTo>
                  <a:lnTo>
                    <a:pt x="528" y="19"/>
                  </a:lnTo>
                  <a:lnTo>
                    <a:pt x="496" y="12"/>
                  </a:lnTo>
                  <a:lnTo>
                    <a:pt x="462" y="5"/>
                  </a:lnTo>
                  <a:lnTo>
                    <a:pt x="427" y="1"/>
                  </a:lnTo>
                  <a:lnTo>
                    <a:pt x="390" y="0"/>
                  </a:lnTo>
                  <a:lnTo>
                    <a:pt x="355" y="1"/>
                  </a:lnTo>
                  <a:lnTo>
                    <a:pt x="320" y="5"/>
                  </a:lnTo>
                  <a:lnTo>
                    <a:pt x="285" y="12"/>
                  </a:lnTo>
                  <a:lnTo>
                    <a:pt x="253" y="19"/>
                  </a:lnTo>
                  <a:lnTo>
                    <a:pt x="221" y="30"/>
                  </a:lnTo>
                  <a:lnTo>
                    <a:pt x="191" y="43"/>
                  </a:lnTo>
                  <a:lnTo>
                    <a:pt x="163" y="58"/>
                  </a:lnTo>
                  <a:lnTo>
                    <a:pt x="136" y="74"/>
                  </a:lnTo>
                  <a:lnTo>
                    <a:pt x="111" y="92"/>
                  </a:lnTo>
                  <a:lnTo>
                    <a:pt x="87" y="113"/>
                  </a:lnTo>
                  <a:lnTo>
                    <a:pt x="67" y="134"/>
                  </a:lnTo>
                  <a:lnTo>
                    <a:pt x="48" y="157"/>
                  </a:lnTo>
                  <a:lnTo>
                    <a:pt x="34" y="181"/>
                  </a:lnTo>
                  <a:lnTo>
                    <a:pt x="21" y="207"/>
                  </a:lnTo>
                  <a:lnTo>
                    <a:pt x="11" y="233"/>
                  </a:lnTo>
                  <a:lnTo>
                    <a:pt x="4" y="2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72" name="Freeform 1292">
              <a:extLst>
                <a:ext uri="{FF2B5EF4-FFF2-40B4-BE49-F238E27FC236}">
                  <a16:creationId xmlns:a16="http://schemas.microsoft.com/office/drawing/2014/main" id="{166609B6-6709-4E45-A1B2-E85240FB1806}"/>
                </a:ext>
              </a:extLst>
            </p:cNvPr>
            <p:cNvSpPr>
              <a:spLocks/>
            </p:cNvSpPr>
            <p:nvPr/>
          </p:nvSpPr>
          <p:spPr bwMode="auto">
            <a:xfrm flipH="1">
              <a:off x="554" y="1418"/>
              <a:ext cx="153" cy="45"/>
            </a:xfrm>
            <a:custGeom>
              <a:avLst/>
              <a:gdLst>
                <a:gd name="T0" fmla="*/ 0 w 666"/>
                <a:gd name="T1" fmla="*/ 0 h 198"/>
                <a:gd name="T2" fmla="*/ 0 w 666"/>
                <a:gd name="T3" fmla="*/ 0 h 198"/>
                <a:gd name="T4" fmla="*/ 0 w 666"/>
                <a:gd name="T5" fmla="*/ 0 h 198"/>
                <a:gd name="T6" fmla="*/ 0 w 666"/>
                <a:gd name="T7" fmla="*/ 0 h 198"/>
                <a:gd name="T8" fmla="*/ 0 w 666"/>
                <a:gd name="T9" fmla="*/ 0 h 198"/>
                <a:gd name="T10" fmla="*/ 0 w 666"/>
                <a:gd name="T11" fmla="*/ 0 h 198"/>
                <a:gd name="T12" fmla="*/ 0 w 666"/>
                <a:gd name="T13" fmla="*/ 0 h 198"/>
                <a:gd name="T14" fmla="*/ 0 w 666"/>
                <a:gd name="T15" fmla="*/ 0 h 198"/>
                <a:gd name="T16" fmla="*/ 0 w 666"/>
                <a:gd name="T17" fmla="*/ 0 h 198"/>
                <a:gd name="T18" fmla="*/ 0 w 666"/>
                <a:gd name="T19" fmla="*/ 0 h 198"/>
                <a:gd name="T20" fmla="*/ 0 w 666"/>
                <a:gd name="T21" fmla="*/ 0 h 198"/>
                <a:gd name="T22" fmla="*/ 0 w 666"/>
                <a:gd name="T23" fmla="*/ 0 h 198"/>
                <a:gd name="T24" fmla="*/ 0 w 666"/>
                <a:gd name="T25" fmla="*/ 0 h 198"/>
                <a:gd name="T26" fmla="*/ 0 w 666"/>
                <a:gd name="T27" fmla="*/ 0 h 198"/>
                <a:gd name="T28" fmla="*/ 0 w 666"/>
                <a:gd name="T29" fmla="*/ 0 h 198"/>
                <a:gd name="T30" fmla="*/ 0 w 666"/>
                <a:gd name="T31" fmla="*/ 0 h 198"/>
                <a:gd name="T32" fmla="*/ 0 w 666"/>
                <a:gd name="T33" fmla="*/ 0 h 198"/>
                <a:gd name="T34" fmla="*/ 0 w 666"/>
                <a:gd name="T35" fmla="*/ 0 h 198"/>
                <a:gd name="T36" fmla="*/ 0 w 666"/>
                <a:gd name="T37" fmla="*/ 0 h 198"/>
                <a:gd name="T38" fmla="*/ 0 w 666"/>
                <a:gd name="T39" fmla="*/ 0 h 198"/>
                <a:gd name="T40" fmla="*/ 0 w 666"/>
                <a:gd name="T41" fmla="*/ 0 h 198"/>
                <a:gd name="T42" fmla="*/ 0 w 666"/>
                <a:gd name="T43" fmla="*/ 0 h 198"/>
                <a:gd name="T44" fmla="*/ 0 w 666"/>
                <a:gd name="T45" fmla="*/ 0 h 198"/>
                <a:gd name="T46" fmla="*/ 0 w 666"/>
                <a:gd name="T47" fmla="*/ 0 h 198"/>
                <a:gd name="T48" fmla="*/ 0 w 666"/>
                <a:gd name="T49" fmla="*/ 0 h 198"/>
                <a:gd name="T50" fmla="*/ 0 w 666"/>
                <a:gd name="T51" fmla="*/ 0 h 198"/>
                <a:gd name="T52" fmla="*/ 0 w 666"/>
                <a:gd name="T53" fmla="*/ 0 h 198"/>
                <a:gd name="T54" fmla="*/ 0 w 666"/>
                <a:gd name="T55" fmla="*/ 0 h 198"/>
                <a:gd name="T56" fmla="*/ 0 w 666"/>
                <a:gd name="T57" fmla="*/ 0 h 198"/>
                <a:gd name="T58" fmla="*/ 0 w 666"/>
                <a:gd name="T59" fmla="*/ 0 h 198"/>
                <a:gd name="T60" fmla="*/ 0 w 666"/>
                <a:gd name="T61" fmla="*/ 0 h 198"/>
                <a:gd name="T62" fmla="*/ 0 w 666"/>
                <a:gd name="T63" fmla="*/ 0 h 198"/>
                <a:gd name="T64" fmla="*/ 0 w 666"/>
                <a:gd name="T65" fmla="*/ 0 h 198"/>
                <a:gd name="T66" fmla="*/ 0 w 666"/>
                <a:gd name="T67" fmla="*/ 0 h 198"/>
                <a:gd name="T68" fmla="*/ 0 w 666"/>
                <a:gd name="T69" fmla="*/ 0 h 198"/>
                <a:gd name="T70" fmla="*/ 0 w 666"/>
                <a:gd name="T71" fmla="*/ 0 h 198"/>
                <a:gd name="T72" fmla="*/ 0 w 666"/>
                <a:gd name="T73" fmla="*/ 0 h 198"/>
                <a:gd name="T74" fmla="*/ 0 w 666"/>
                <a:gd name="T75" fmla="*/ 0 h 198"/>
                <a:gd name="T76" fmla="*/ 0 w 666"/>
                <a:gd name="T77" fmla="*/ 0 h 198"/>
                <a:gd name="T78" fmla="*/ 0 w 666"/>
                <a:gd name="T79" fmla="*/ 0 h 198"/>
                <a:gd name="T80" fmla="*/ 0 w 666"/>
                <a:gd name="T81" fmla="*/ 0 h 198"/>
                <a:gd name="T82" fmla="*/ 0 w 666"/>
                <a:gd name="T83" fmla="*/ 0 h 198"/>
                <a:gd name="T84" fmla="*/ 0 w 666"/>
                <a:gd name="T85" fmla="*/ 0 h 198"/>
                <a:gd name="T86" fmla="*/ 0 w 666"/>
                <a:gd name="T87" fmla="*/ 0 h 198"/>
                <a:gd name="T88" fmla="*/ 0 w 666"/>
                <a:gd name="T89" fmla="*/ 0 h 198"/>
                <a:gd name="T90" fmla="*/ 0 w 666"/>
                <a:gd name="T91" fmla="*/ 0 h 198"/>
                <a:gd name="T92" fmla="*/ 0 w 666"/>
                <a:gd name="T93" fmla="*/ 0 h 198"/>
                <a:gd name="T94" fmla="*/ 0 w 666"/>
                <a:gd name="T95" fmla="*/ 0 h 198"/>
                <a:gd name="T96" fmla="*/ 0 w 666"/>
                <a:gd name="T97" fmla="*/ 0 h 19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6"/>
                <a:gd name="T148" fmla="*/ 0 h 198"/>
                <a:gd name="T149" fmla="*/ 666 w 666"/>
                <a:gd name="T150" fmla="*/ 198 h 19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6" h="198">
                  <a:moveTo>
                    <a:pt x="334" y="0"/>
                  </a:moveTo>
                  <a:lnTo>
                    <a:pt x="363" y="1"/>
                  </a:lnTo>
                  <a:lnTo>
                    <a:pt x="393" y="4"/>
                  </a:lnTo>
                  <a:lnTo>
                    <a:pt x="420" y="8"/>
                  </a:lnTo>
                  <a:lnTo>
                    <a:pt x="447" y="14"/>
                  </a:lnTo>
                  <a:lnTo>
                    <a:pt x="473" y="24"/>
                  </a:lnTo>
                  <a:lnTo>
                    <a:pt x="498" y="33"/>
                  </a:lnTo>
                  <a:lnTo>
                    <a:pt x="523" y="43"/>
                  </a:lnTo>
                  <a:lnTo>
                    <a:pt x="545" y="56"/>
                  </a:lnTo>
                  <a:lnTo>
                    <a:pt x="567" y="70"/>
                  </a:lnTo>
                  <a:lnTo>
                    <a:pt x="587" y="85"/>
                  </a:lnTo>
                  <a:lnTo>
                    <a:pt x="605" y="102"/>
                  </a:lnTo>
                  <a:lnTo>
                    <a:pt x="620" y="119"/>
                  </a:lnTo>
                  <a:lnTo>
                    <a:pt x="635" y="137"/>
                  </a:lnTo>
                  <a:lnTo>
                    <a:pt x="648" y="156"/>
                  </a:lnTo>
                  <a:lnTo>
                    <a:pt x="658" y="177"/>
                  </a:lnTo>
                  <a:lnTo>
                    <a:pt x="666" y="198"/>
                  </a:lnTo>
                  <a:lnTo>
                    <a:pt x="650" y="198"/>
                  </a:lnTo>
                  <a:lnTo>
                    <a:pt x="624" y="198"/>
                  </a:lnTo>
                  <a:lnTo>
                    <a:pt x="589" y="198"/>
                  </a:lnTo>
                  <a:lnTo>
                    <a:pt x="548" y="198"/>
                  </a:lnTo>
                  <a:lnTo>
                    <a:pt x="499" y="198"/>
                  </a:lnTo>
                  <a:lnTo>
                    <a:pt x="446" y="198"/>
                  </a:lnTo>
                  <a:lnTo>
                    <a:pt x="390" y="198"/>
                  </a:lnTo>
                  <a:lnTo>
                    <a:pt x="333" y="198"/>
                  </a:lnTo>
                  <a:lnTo>
                    <a:pt x="276" y="198"/>
                  </a:lnTo>
                  <a:lnTo>
                    <a:pt x="220" y="198"/>
                  </a:lnTo>
                  <a:lnTo>
                    <a:pt x="167" y="198"/>
                  </a:lnTo>
                  <a:lnTo>
                    <a:pt x="119" y="198"/>
                  </a:lnTo>
                  <a:lnTo>
                    <a:pt x="77" y="198"/>
                  </a:lnTo>
                  <a:lnTo>
                    <a:pt x="42" y="198"/>
                  </a:lnTo>
                  <a:lnTo>
                    <a:pt x="16" y="198"/>
                  </a:lnTo>
                  <a:lnTo>
                    <a:pt x="0" y="198"/>
                  </a:lnTo>
                  <a:lnTo>
                    <a:pt x="8" y="177"/>
                  </a:lnTo>
                  <a:lnTo>
                    <a:pt x="18" y="156"/>
                  </a:lnTo>
                  <a:lnTo>
                    <a:pt x="31" y="137"/>
                  </a:lnTo>
                  <a:lnTo>
                    <a:pt x="46" y="119"/>
                  </a:lnTo>
                  <a:lnTo>
                    <a:pt x="63" y="102"/>
                  </a:lnTo>
                  <a:lnTo>
                    <a:pt x="81" y="85"/>
                  </a:lnTo>
                  <a:lnTo>
                    <a:pt x="100" y="70"/>
                  </a:lnTo>
                  <a:lnTo>
                    <a:pt x="121" y="56"/>
                  </a:lnTo>
                  <a:lnTo>
                    <a:pt x="145" y="43"/>
                  </a:lnTo>
                  <a:lnTo>
                    <a:pt x="168" y="33"/>
                  </a:lnTo>
                  <a:lnTo>
                    <a:pt x="194" y="24"/>
                  </a:lnTo>
                  <a:lnTo>
                    <a:pt x="220" y="14"/>
                  </a:lnTo>
                  <a:lnTo>
                    <a:pt x="247" y="8"/>
                  </a:lnTo>
                  <a:lnTo>
                    <a:pt x="276" y="4"/>
                  </a:lnTo>
                  <a:lnTo>
                    <a:pt x="304" y="1"/>
                  </a:lnTo>
                  <a:lnTo>
                    <a:pt x="334"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73" name="Freeform 1293">
              <a:extLst>
                <a:ext uri="{FF2B5EF4-FFF2-40B4-BE49-F238E27FC236}">
                  <a16:creationId xmlns:a16="http://schemas.microsoft.com/office/drawing/2014/main" id="{2A5BC39D-5F10-45FD-B050-BF7E069BE7B5}"/>
                </a:ext>
              </a:extLst>
            </p:cNvPr>
            <p:cNvSpPr>
              <a:spLocks/>
            </p:cNvSpPr>
            <p:nvPr/>
          </p:nvSpPr>
          <p:spPr bwMode="auto">
            <a:xfrm flipH="1">
              <a:off x="541" y="1463"/>
              <a:ext cx="179" cy="31"/>
            </a:xfrm>
            <a:custGeom>
              <a:avLst/>
              <a:gdLst>
                <a:gd name="T0" fmla="*/ 0 w 778"/>
                <a:gd name="T1" fmla="*/ 0 h 135"/>
                <a:gd name="T2" fmla="*/ 0 w 778"/>
                <a:gd name="T3" fmla="*/ 0 h 135"/>
                <a:gd name="T4" fmla="*/ 0 w 778"/>
                <a:gd name="T5" fmla="*/ 0 h 135"/>
                <a:gd name="T6" fmla="*/ 0 w 778"/>
                <a:gd name="T7" fmla="*/ 0 h 135"/>
                <a:gd name="T8" fmla="*/ 0 w 778"/>
                <a:gd name="T9" fmla="*/ 0 h 135"/>
                <a:gd name="T10" fmla="*/ 0 w 778"/>
                <a:gd name="T11" fmla="*/ 0 h 135"/>
                <a:gd name="T12" fmla="*/ 0 w 778"/>
                <a:gd name="T13" fmla="*/ 0 h 135"/>
                <a:gd name="T14" fmla="*/ 0 w 778"/>
                <a:gd name="T15" fmla="*/ 0 h 135"/>
                <a:gd name="T16" fmla="*/ 0 w 778"/>
                <a:gd name="T17" fmla="*/ 0 h 135"/>
                <a:gd name="T18" fmla="*/ 0 w 778"/>
                <a:gd name="T19" fmla="*/ 0 h 135"/>
                <a:gd name="T20" fmla="*/ 0 w 778"/>
                <a:gd name="T21" fmla="*/ 0 h 135"/>
                <a:gd name="T22" fmla="*/ 0 w 778"/>
                <a:gd name="T23" fmla="*/ 0 h 135"/>
                <a:gd name="T24" fmla="*/ 0 w 778"/>
                <a:gd name="T25" fmla="*/ 0 h 135"/>
                <a:gd name="T26" fmla="*/ 0 w 778"/>
                <a:gd name="T27" fmla="*/ 0 h 135"/>
                <a:gd name="T28" fmla="*/ 0 w 778"/>
                <a:gd name="T29" fmla="*/ 0 h 135"/>
                <a:gd name="T30" fmla="*/ 0 w 778"/>
                <a:gd name="T31" fmla="*/ 0 h 135"/>
                <a:gd name="T32" fmla="*/ 0 w 778"/>
                <a:gd name="T33" fmla="*/ 0 h 1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135"/>
                <a:gd name="T53" fmla="*/ 778 w 778"/>
                <a:gd name="T54" fmla="*/ 135 h 1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135">
                  <a:moveTo>
                    <a:pt x="752" y="1"/>
                  </a:moveTo>
                  <a:lnTo>
                    <a:pt x="7" y="1"/>
                  </a:lnTo>
                  <a:lnTo>
                    <a:pt x="4" y="19"/>
                  </a:lnTo>
                  <a:lnTo>
                    <a:pt x="0" y="62"/>
                  </a:lnTo>
                  <a:lnTo>
                    <a:pt x="0" y="76"/>
                  </a:lnTo>
                  <a:lnTo>
                    <a:pt x="2" y="89"/>
                  </a:lnTo>
                  <a:lnTo>
                    <a:pt x="4" y="104"/>
                  </a:lnTo>
                  <a:lnTo>
                    <a:pt x="7" y="118"/>
                  </a:lnTo>
                  <a:lnTo>
                    <a:pt x="11" y="135"/>
                  </a:lnTo>
                  <a:lnTo>
                    <a:pt x="767" y="135"/>
                  </a:lnTo>
                  <a:lnTo>
                    <a:pt x="771" y="118"/>
                  </a:lnTo>
                  <a:lnTo>
                    <a:pt x="774" y="104"/>
                  </a:lnTo>
                  <a:lnTo>
                    <a:pt x="776" y="89"/>
                  </a:lnTo>
                  <a:lnTo>
                    <a:pt x="778" y="76"/>
                  </a:lnTo>
                  <a:lnTo>
                    <a:pt x="778" y="62"/>
                  </a:lnTo>
                  <a:lnTo>
                    <a:pt x="771" y="0"/>
                  </a:lnTo>
                  <a:lnTo>
                    <a:pt x="75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74" name="Freeform 1294">
              <a:extLst>
                <a:ext uri="{FF2B5EF4-FFF2-40B4-BE49-F238E27FC236}">
                  <a16:creationId xmlns:a16="http://schemas.microsoft.com/office/drawing/2014/main" id="{C7C5C6B9-C29A-4991-8783-C57D4653DA11}"/>
                </a:ext>
              </a:extLst>
            </p:cNvPr>
            <p:cNvSpPr>
              <a:spLocks/>
            </p:cNvSpPr>
            <p:nvPr/>
          </p:nvSpPr>
          <p:spPr bwMode="auto">
            <a:xfrm flipH="1">
              <a:off x="551" y="1474"/>
              <a:ext cx="159" cy="10"/>
            </a:xfrm>
            <a:custGeom>
              <a:avLst/>
              <a:gdLst>
                <a:gd name="T0" fmla="*/ 0 w 689"/>
                <a:gd name="T1" fmla="*/ 0 h 46"/>
                <a:gd name="T2" fmla="*/ 0 w 689"/>
                <a:gd name="T3" fmla="*/ 0 h 46"/>
                <a:gd name="T4" fmla="*/ 0 w 689"/>
                <a:gd name="T5" fmla="*/ 0 h 46"/>
                <a:gd name="T6" fmla="*/ 0 w 689"/>
                <a:gd name="T7" fmla="*/ 0 h 46"/>
                <a:gd name="T8" fmla="*/ 0 w 689"/>
                <a:gd name="T9" fmla="*/ 0 h 46"/>
                <a:gd name="T10" fmla="*/ 0 w 689"/>
                <a:gd name="T11" fmla="*/ 0 h 46"/>
                <a:gd name="T12" fmla="*/ 0 w 689"/>
                <a:gd name="T13" fmla="*/ 0 h 46"/>
                <a:gd name="T14" fmla="*/ 0 w 689"/>
                <a:gd name="T15" fmla="*/ 0 h 46"/>
                <a:gd name="T16" fmla="*/ 0 w 689"/>
                <a:gd name="T17" fmla="*/ 0 h 46"/>
                <a:gd name="T18" fmla="*/ 0 w 689"/>
                <a:gd name="T19" fmla="*/ 0 h 46"/>
                <a:gd name="T20" fmla="*/ 0 w 689"/>
                <a:gd name="T21" fmla="*/ 0 h 46"/>
                <a:gd name="T22" fmla="*/ 0 w 689"/>
                <a:gd name="T23" fmla="*/ 0 h 46"/>
                <a:gd name="T24" fmla="*/ 0 w 689"/>
                <a:gd name="T25" fmla="*/ 0 h 46"/>
                <a:gd name="T26" fmla="*/ 0 w 689"/>
                <a:gd name="T27" fmla="*/ 0 h 46"/>
                <a:gd name="T28" fmla="*/ 0 w 689"/>
                <a:gd name="T29" fmla="*/ 0 h 46"/>
                <a:gd name="T30" fmla="*/ 0 w 689"/>
                <a:gd name="T31" fmla="*/ 0 h 46"/>
                <a:gd name="T32" fmla="*/ 0 w 689"/>
                <a:gd name="T33" fmla="*/ 0 h 46"/>
                <a:gd name="T34" fmla="*/ 0 w 689"/>
                <a:gd name="T35" fmla="*/ 0 h 46"/>
                <a:gd name="T36" fmla="*/ 0 w 689"/>
                <a:gd name="T37" fmla="*/ 0 h 46"/>
                <a:gd name="T38" fmla="*/ 0 w 689"/>
                <a:gd name="T39" fmla="*/ 0 h 46"/>
                <a:gd name="T40" fmla="*/ 0 w 689"/>
                <a:gd name="T41" fmla="*/ 0 h 46"/>
                <a:gd name="T42" fmla="*/ 0 w 689"/>
                <a:gd name="T43" fmla="*/ 0 h 46"/>
                <a:gd name="T44" fmla="*/ 0 w 689"/>
                <a:gd name="T45" fmla="*/ 0 h 46"/>
                <a:gd name="T46" fmla="*/ 0 w 689"/>
                <a:gd name="T47" fmla="*/ 0 h 46"/>
                <a:gd name="T48" fmla="*/ 0 w 689"/>
                <a:gd name="T49" fmla="*/ 0 h 46"/>
                <a:gd name="T50" fmla="*/ 0 w 689"/>
                <a:gd name="T51" fmla="*/ 0 h 46"/>
                <a:gd name="T52" fmla="*/ 0 w 689"/>
                <a:gd name="T53" fmla="*/ 0 h 46"/>
                <a:gd name="T54" fmla="*/ 0 w 689"/>
                <a:gd name="T55" fmla="*/ 0 h 46"/>
                <a:gd name="T56" fmla="*/ 0 w 689"/>
                <a:gd name="T57" fmla="*/ 0 h 46"/>
                <a:gd name="T58" fmla="*/ 0 w 689"/>
                <a:gd name="T59" fmla="*/ 0 h 46"/>
                <a:gd name="T60" fmla="*/ 0 w 689"/>
                <a:gd name="T61" fmla="*/ 0 h 46"/>
                <a:gd name="T62" fmla="*/ 0 w 689"/>
                <a:gd name="T63" fmla="*/ 0 h 46"/>
                <a:gd name="T64" fmla="*/ 0 w 689"/>
                <a:gd name="T65" fmla="*/ 0 h 46"/>
                <a:gd name="T66" fmla="*/ 0 w 689"/>
                <a:gd name="T67" fmla="*/ 0 h 46"/>
                <a:gd name="T68" fmla="*/ 0 w 689"/>
                <a:gd name="T69" fmla="*/ 0 h 46"/>
                <a:gd name="T70" fmla="*/ 0 w 689"/>
                <a:gd name="T71" fmla="*/ 0 h 46"/>
                <a:gd name="T72" fmla="*/ 0 w 689"/>
                <a:gd name="T73" fmla="*/ 0 h 46"/>
                <a:gd name="T74" fmla="*/ 0 w 689"/>
                <a:gd name="T75" fmla="*/ 0 h 46"/>
                <a:gd name="T76" fmla="*/ 0 w 689"/>
                <a:gd name="T77" fmla="*/ 0 h 46"/>
                <a:gd name="T78" fmla="*/ 0 w 689"/>
                <a:gd name="T79" fmla="*/ 0 h 46"/>
                <a:gd name="T80" fmla="*/ 0 w 689"/>
                <a:gd name="T81" fmla="*/ 0 h 46"/>
                <a:gd name="T82" fmla="*/ 0 w 689"/>
                <a:gd name="T83" fmla="*/ 0 h 46"/>
                <a:gd name="T84" fmla="*/ 0 w 689"/>
                <a:gd name="T85" fmla="*/ 0 h 46"/>
                <a:gd name="T86" fmla="*/ 0 w 689"/>
                <a:gd name="T87" fmla="*/ 0 h 46"/>
                <a:gd name="T88" fmla="*/ 0 w 689"/>
                <a:gd name="T89" fmla="*/ 0 h 46"/>
                <a:gd name="T90" fmla="*/ 0 w 689"/>
                <a:gd name="T91" fmla="*/ 0 h 46"/>
                <a:gd name="T92" fmla="*/ 0 w 689"/>
                <a:gd name="T93" fmla="*/ 0 h 46"/>
                <a:gd name="T94" fmla="*/ 0 w 689"/>
                <a:gd name="T95" fmla="*/ 0 h 46"/>
                <a:gd name="T96" fmla="*/ 0 w 689"/>
                <a:gd name="T97" fmla="*/ 0 h 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89"/>
                <a:gd name="T148" fmla="*/ 0 h 46"/>
                <a:gd name="T149" fmla="*/ 689 w 689"/>
                <a:gd name="T150" fmla="*/ 46 h 4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89" h="46">
                  <a:moveTo>
                    <a:pt x="687" y="0"/>
                  </a:moveTo>
                  <a:lnTo>
                    <a:pt x="689" y="7"/>
                  </a:lnTo>
                  <a:lnTo>
                    <a:pt x="689" y="12"/>
                  </a:lnTo>
                  <a:lnTo>
                    <a:pt x="689" y="16"/>
                  </a:lnTo>
                  <a:lnTo>
                    <a:pt x="689" y="17"/>
                  </a:lnTo>
                  <a:lnTo>
                    <a:pt x="689" y="25"/>
                  </a:lnTo>
                  <a:lnTo>
                    <a:pt x="687" y="31"/>
                  </a:lnTo>
                  <a:lnTo>
                    <a:pt x="687" y="39"/>
                  </a:lnTo>
                  <a:lnTo>
                    <a:pt x="686" y="46"/>
                  </a:lnTo>
                  <a:lnTo>
                    <a:pt x="673" y="46"/>
                  </a:lnTo>
                  <a:lnTo>
                    <a:pt x="648" y="46"/>
                  </a:lnTo>
                  <a:lnTo>
                    <a:pt x="612" y="46"/>
                  </a:lnTo>
                  <a:lnTo>
                    <a:pt x="569" y="46"/>
                  </a:lnTo>
                  <a:lnTo>
                    <a:pt x="518" y="46"/>
                  </a:lnTo>
                  <a:lnTo>
                    <a:pt x="464" y="46"/>
                  </a:lnTo>
                  <a:lnTo>
                    <a:pt x="404" y="46"/>
                  </a:lnTo>
                  <a:lnTo>
                    <a:pt x="344" y="46"/>
                  </a:lnTo>
                  <a:lnTo>
                    <a:pt x="284" y="46"/>
                  </a:lnTo>
                  <a:lnTo>
                    <a:pt x="224" y="46"/>
                  </a:lnTo>
                  <a:lnTo>
                    <a:pt x="170" y="46"/>
                  </a:lnTo>
                  <a:lnTo>
                    <a:pt x="119" y="46"/>
                  </a:lnTo>
                  <a:lnTo>
                    <a:pt x="76" y="46"/>
                  </a:lnTo>
                  <a:lnTo>
                    <a:pt x="40" y="46"/>
                  </a:lnTo>
                  <a:lnTo>
                    <a:pt x="15" y="46"/>
                  </a:lnTo>
                  <a:lnTo>
                    <a:pt x="2" y="46"/>
                  </a:lnTo>
                  <a:lnTo>
                    <a:pt x="1" y="39"/>
                  </a:lnTo>
                  <a:lnTo>
                    <a:pt x="1" y="31"/>
                  </a:lnTo>
                  <a:lnTo>
                    <a:pt x="0" y="24"/>
                  </a:lnTo>
                  <a:lnTo>
                    <a:pt x="0" y="17"/>
                  </a:lnTo>
                  <a:lnTo>
                    <a:pt x="0" y="16"/>
                  </a:lnTo>
                  <a:lnTo>
                    <a:pt x="0" y="12"/>
                  </a:lnTo>
                  <a:lnTo>
                    <a:pt x="0" y="7"/>
                  </a:lnTo>
                  <a:lnTo>
                    <a:pt x="1" y="0"/>
                  </a:lnTo>
                  <a:lnTo>
                    <a:pt x="14" y="0"/>
                  </a:lnTo>
                  <a:lnTo>
                    <a:pt x="40" y="0"/>
                  </a:lnTo>
                  <a:lnTo>
                    <a:pt x="75" y="0"/>
                  </a:lnTo>
                  <a:lnTo>
                    <a:pt x="118" y="0"/>
                  </a:lnTo>
                  <a:lnTo>
                    <a:pt x="169" y="0"/>
                  </a:lnTo>
                  <a:lnTo>
                    <a:pt x="224" y="0"/>
                  </a:lnTo>
                  <a:lnTo>
                    <a:pt x="283" y="0"/>
                  </a:lnTo>
                  <a:lnTo>
                    <a:pt x="344" y="0"/>
                  </a:lnTo>
                  <a:lnTo>
                    <a:pt x="405" y="0"/>
                  </a:lnTo>
                  <a:lnTo>
                    <a:pt x="464" y="0"/>
                  </a:lnTo>
                  <a:lnTo>
                    <a:pt x="520" y="0"/>
                  </a:lnTo>
                  <a:lnTo>
                    <a:pt x="570" y="0"/>
                  </a:lnTo>
                  <a:lnTo>
                    <a:pt x="613" y="0"/>
                  </a:lnTo>
                  <a:lnTo>
                    <a:pt x="648" y="0"/>
                  </a:lnTo>
                  <a:lnTo>
                    <a:pt x="674" y="0"/>
                  </a:lnTo>
                  <a:lnTo>
                    <a:pt x="687"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75" name="Freeform 1295">
              <a:extLst>
                <a:ext uri="{FF2B5EF4-FFF2-40B4-BE49-F238E27FC236}">
                  <a16:creationId xmlns:a16="http://schemas.microsoft.com/office/drawing/2014/main" id="{AC2A8A70-9D99-49AF-A9E4-18710CD2E118}"/>
                </a:ext>
              </a:extLst>
            </p:cNvPr>
            <p:cNvSpPr>
              <a:spLocks/>
            </p:cNvSpPr>
            <p:nvPr/>
          </p:nvSpPr>
          <p:spPr bwMode="auto">
            <a:xfrm flipH="1">
              <a:off x="438" y="1241"/>
              <a:ext cx="231" cy="239"/>
            </a:xfrm>
            <a:custGeom>
              <a:avLst/>
              <a:gdLst>
                <a:gd name="T0" fmla="*/ 0 w 1007"/>
                <a:gd name="T1" fmla="*/ 0 h 1042"/>
                <a:gd name="T2" fmla="*/ 0 w 1007"/>
                <a:gd name="T3" fmla="*/ 0 h 1042"/>
                <a:gd name="T4" fmla="*/ 0 w 1007"/>
                <a:gd name="T5" fmla="*/ 0 h 1042"/>
                <a:gd name="T6" fmla="*/ 0 w 1007"/>
                <a:gd name="T7" fmla="*/ 0 h 1042"/>
                <a:gd name="T8" fmla="*/ 0 w 1007"/>
                <a:gd name="T9" fmla="*/ 0 h 1042"/>
                <a:gd name="T10" fmla="*/ 0 w 1007"/>
                <a:gd name="T11" fmla="*/ 0 h 1042"/>
                <a:gd name="T12" fmla="*/ 0 w 1007"/>
                <a:gd name="T13" fmla="*/ 0 h 1042"/>
                <a:gd name="T14" fmla="*/ 0 w 1007"/>
                <a:gd name="T15" fmla="*/ 0 h 1042"/>
                <a:gd name="T16" fmla="*/ 0 w 1007"/>
                <a:gd name="T17" fmla="*/ 0 h 1042"/>
                <a:gd name="T18" fmla="*/ 0 w 1007"/>
                <a:gd name="T19" fmla="*/ 0 h 1042"/>
                <a:gd name="T20" fmla="*/ 0 w 1007"/>
                <a:gd name="T21" fmla="*/ 0 h 1042"/>
                <a:gd name="T22" fmla="*/ 0 w 1007"/>
                <a:gd name="T23" fmla="*/ 0 h 1042"/>
                <a:gd name="T24" fmla="*/ 0 w 1007"/>
                <a:gd name="T25" fmla="*/ 0 h 1042"/>
                <a:gd name="T26" fmla="*/ 0 w 1007"/>
                <a:gd name="T27" fmla="*/ 0 h 1042"/>
                <a:gd name="T28" fmla="*/ 0 w 1007"/>
                <a:gd name="T29" fmla="*/ 0 h 1042"/>
                <a:gd name="T30" fmla="*/ 0 w 1007"/>
                <a:gd name="T31" fmla="*/ 0 h 1042"/>
                <a:gd name="T32" fmla="*/ 0 w 1007"/>
                <a:gd name="T33" fmla="*/ 0 h 1042"/>
                <a:gd name="T34" fmla="*/ 0 w 1007"/>
                <a:gd name="T35" fmla="*/ 0 h 1042"/>
                <a:gd name="T36" fmla="*/ 0 w 1007"/>
                <a:gd name="T37" fmla="*/ 0 h 1042"/>
                <a:gd name="T38" fmla="*/ 0 w 1007"/>
                <a:gd name="T39" fmla="*/ 0 h 1042"/>
                <a:gd name="T40" fmla="*/ 0 w 1007"/>
                <a:gd name="T41" fmla="*/ 0 h 1042"/>
                <a:gd name="T42" fmla="*/ 0 w 1007"/>
                <a:gd name="T43" fmla="*/ 0 h 1042"/>
                <a:gd name="T44" fmla="*/ 0 w 1007"/>
                <a:gd name="T45" fmla="*/ 0 h 1042"/>
                <a:gd name="T46" fmla="*/ 0 w 1007"/>
                <a:gd name="T47" fmla="*/ 0 h 1042"/>
                <a:gd name="T48" fmla="*/ 0 w 1007"/>
                <a:gd name="T49" fmla="*/ 0 h 1042"/>
                <a:gd name="T50" fmla="*/ 0 w 1007"/>
                <a:gd name="T51" fmla="*/ 0 h 1042"/>
                <a:gd name="T52" fmla="*/ 0 w 1007"/>
                <a:gd name="T53" fmla="*/ 0 h 1042"/>
                <a:gd name="T54" fmla="*/ 0 w 1007"/>
                <a:gd name="T55" fmla="*/ 0 h 1042"/>
                <a:gd name="T56" fmla="*/ 0 w 1007"/>
                <a:gd name="T57" fmla="*/ 0 h 1042"/>
                <a:gd name="T58" fmla="*/ 0 w 1007"/>
                <a:gd name="T59" fmla="*/ 0 h 1042"/>
                <a:gd name="T60" fmla="*/ 0 w 1007"/>
                <a:gd name="T61" fmla="*/ 0 h 1042"/>
                <a:gd name="T62" fmla="*/ 0 w 1007"/>
                <a:gd name="T63" fmla="*/ 0 h 1042"/>
                <a:gd name="T64" fmla="*/ 0 w 1007"/>
                <a:gd name="T65" fmla="*/ 0 h 1042"/>
                <a:gd name="T66" fmla="*/ 0 w 1007"/>
                <a:gd name="T67" fmla="*/ 0 h 1042"/>
                <a:gd name="T68" fmla="*/ 0 w 1007"/>
                <a:gd name="T69" fmla="*/ 0 h 1042"/>
                <a:gd name="T70" fmla="*/ 0 w 1007"/>
                <a:gd name="T71" fmla="*/ 0 h 1042"/>
                <a:gd name="T72" fmla="*/ 0 w 1007"/>
                <a:gd name="T73" fmla="*/ 0 h 1042"/>
                <a:gd name="T74" fmla="*/ 0 w 1007"/>
                <a:gd name="T75" fmla="*/ 0 h 1042"/>
                <a:gd name="T76" fmla="*/ 0 w 1007"/>
                <a:gd name="T77" fmla="*/ 0 h 1042"/>
                <a:gd name="T78" fmla="*/ 0 w 1007"/>
                <a:gd name="T79" fmla="*/ 0 h 1042"/>
                <a:gd name="T80" fmla="*/ 0 w 1007"/>
                <a:gd name="T81" fmla="*/ 0 h 1042"/>
                <a:gd name="T82" fmla="*/ 0 w 1007"/>
                <a:gd name="T83" fmla="*/ 0 h 1042"/>
                <a:gd name="T84" fmla="*/ 0 w 1007"/>
                <a:gd name="T85" fmla="*/ 0 h 1042"/>
                <a:gd name="T86" fmla="*/ 0 w 1007"/>
                <a:gd name="T87" fmla="*/ 0 h 10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07"/>
                <a:gd name="T133" fmla="*/ 0 h 1042"/>
                <a:gd name="T134" fmla="*/ 1007 w 1007"/>
                <a:gd name="T135" fmla="*/ 1042 h 10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07" h="1042">
                  <a:moveTo>
                    <a:pt x="730" y="3"/>
                  </a:moveTo>
                  <a:lnTo>
                    <a:pt x="729" y="6"/>
                  </a:lnTo>
                  <a:lnTo>
                    <a:pt x="726" y="9"/>
                  </a:lnTo>
                  <a:lnTo>
                    <a:pt x="725" y="13"/>
                  </a:lnTo>
                  <a:lnTo>
                    <a:pt x="725" y="15"/>
                  </a:lnTo>
                  <a:lnTo>
                    <a:pt x="725" y="22"/>
                  </a:lnTo>
                  <a:lnTo>
                    <a:pt x="725" y="37"/>
                  </a:lnTo>
                  <a:lnTo>
                    <a:pt x="725" y="57"/>
                  </a:lnTo>
                  <a:lnTo>
                    <a:pt x="725" y="74"/>
                  </a:lnTo>
                  <a:lnTo>
                    <a:pt x="707" y="75"/>
                  </a:lnTo>
                  <a:lnTo>
                    <a:pt x="681" y="78"/>
                  </a:lnTo>
                  <a:lnTo>
                    <a:pt x="650" y="82"/>
                  </a:lnTo>
                  <a:lnTo>
                    <a:pt x="615" y="85"/>
                  </a:lnTo>
                  <a:lnTo>
                    <a:pt x="574" y="89"/>
                  </a:lnTo>
                  <a:lnTo>
                    <a:pt x="533" y="93"/>
                  </a:lnTo>
                  <a:lnTo>
                    <a:pt x="488" y="98"/>
                  </a:lnTo>
                  <a:lnTo>
                    <a:pt x="443" y="102"/>
                  </a:lnTo>
                  <a:lnTo>
                    <a:pt x="399" y="108"/>
                  </a:lnTo>
                  <a:lnTo>
                    <a:pt x="356" y="111"/>
                  </a:lnTo>
                  <a:lnTo>
                    <a:pt x="316" y="115"/>
                  </a:lnTo>
                  <a:lnTo>
                    <a:pt x="278" y="119"/>
                  </a:lnTo>
                  <a:lnTo>
                    <a:pt x="245" y="122"/>
                  </a:lnTo>
                  <a:lnTo>
                    <a:pt x="218" y="125"/>
                  </a:lnTo>
                  <a:lnTo>
                    <a:pt x="196" y="126"/>
                  </a:lnTo>
                  <a:lnTo>
                    <a:pt x="183" y="126"/>
                  </a:lnTo>
                  <a:lnTo>
                    <a:pt x="160" y="128"/>
                  </a:lnTo>
                  <a:lnTo>
                    <a:pt x="139" y="135"/>
                  </a:lnTo>
                  <a:lnTo>
                    <a:pt x="121" y="145"/>
                  </a:lnTo>
                  <a:lnTo>
                    <a:pt x="106" y="158"/>
                  </a:lnTo>
                  <a:lnTo>
                    <a:pt x="95" y="174"/>
                  </a:lnTo>
                  <a:lnTo>
                    <a:pt x="85" y="192"/>
                  </a:lnTo>
                  <a:lnTo>
                    <a:pt x="80" y="210"/>
                  </a:lnTo>
                  <a:lnTo>
                    <a:pt x="79" y="230"/>
                  </a:lnTo>
                  <a:lnTo>
                    <a:pt x="76" y="257"/>
                  </a:lnTo>
                  <a:lnTo>
                    <a:pt x="70" y="308"/>
                  </a:lnTo>
                  <a:lnTo>
                    <a:pt x="59" y="377"/>
                  </a:lnTo>
                  <a:lnTo>
                    <a:pt x="48" y="456"/>
                  </a:lnTo>
                  <a:lnTo>
                    <a:pt x="35" y="540"/>
                  </a:lnTo>
                  <a:lnTo>
                    <a:pt x="22" y="623"/>
                  </a:lnTo>
                  <a:lnTo>
                    <a:pt x="10" y="697"/>
                  </a:lnTo>
                  <a:lnTo>
                    <a:pt x="0" y="757"/>
                  </a:lnTo>
                  <a:lnTo>
                    <a:pt x="0" y="758"/>
                  </a:lnTo>
                  <a:lnTo>
                    <a:pt x="0" y="760"/>
                  </a:lnTo>
                  <a:lnTo>
                    <a:pt x="0" y="762"/>
                  </a:lnTo>
                  <a:lnTo>
                    <a:pt x="1" y="765"/>
                  </a:lnTo>
                  <a:lnTo>
                    <a:pt x="2" y="767"/>
                  </a:lnTo>
                  <a:lnTo>
                    <a:pt x="4" y="770"/>
                  </a:lnTo>
                  <a:lnTo>
                    <a:pt x="6" y="771"/>
                  </a:lnTo>
                  <a:lnTo>
                    <a:pt x="9" y="774"/>
                  </a:lnTo>
                  <a:lnTo>
                    <a:pt x="13" y="775"/>
                  </a:lnTo>
                  <a:lnTo>
                    <a:pt x="15" y="775"/>
                  </a:lnTo>
                  <a:lnTo>
                    <a:pt x="43" y="778"/>
                  </a:lnTo>
                  <a:lnTo>
                    <a:pt x="74" y="787"/>
                  </a:lnTo>
                  <a:lnTo>
                    <a:pt x="110" y="800"/>
                  </a:lnTo>
                  <a:lnTo>
                    <a:pt x="150" y="816"/>
                  </a:lnTo>
                  <a:lnTo>
                    <a:pt x="193" y="836"/>
                  </a:lnTo>
                  <a:lnTo>
                    <a:pt x="238" y="859"/>
                  </a:lnTo>
                  <a:lnTo>
                    <a:pt x="282" y="882"/>
                  </a:lnTo>
                  <a:lnTo>
                    <a:pt x="326" y="907"/>
                  </a:lnTo>
                  <a:lnTo>
                    <a:pt x="369" y="931"/>
                  </a:lnTo>
                  <a:lnTo>
                    <a:pt x="409" y="955"/>
                  </a:lnTo>
                  <a:lnTo>
                    <a:pt x="447" y="977"/>
                  </a:lnTo>
                  <a:lnTo>
                    <a:pt x="479" y="997"/>
                  </a:lnTo>
                  <a:lnTo>
                    <a:pt x="507" y="1015"/>
                  </a:lnTo>
                  <a:lnTo>
                    <a:pt x="527" y="1028"/>
                  </a:lnTo>
                  <a:lnTo>
                    <a:pt x="540" y="1036"/>
                  </a:lnTo>
                  <a:lnTo>
                    <a:pt x="546" y="1040"/>
                  </a:lnTo>
                  <a:lnTo>
                    <a:pt x="550" y="1042"/>
                  </a:lnTo>
                  <a:lnTo>
                    <a:pt x="555" y="1042"/>
                  </a:lnTo>
                  <a:lnTo>
                    <a:pt x="560" y="1042"/>
                  </a:lnTo>
                  <a:lnTo>
                    <a:pt x="564" y="1040"/>
                  </a:lnTo>
                  <a:lnTo>
                    <a:pt x="566" y="1037"/>
                  </a:lnTo>
                  <a:lnTo>
                    <a:pt x="569" y="1034"/>
                  </a:lnTo>
                  <a:lnTo>
                    <a:pt x="570" y="1030"/>
                  </a:lnTo>
                  <a:lnTo>
                    <a:pt x="570" y="1027"/>
                  </a:lnTo>
                  <a:lnTo>
                    <a:pt x="570" y="1025"/>
                  </a:lnTo>
                  <a:lnTo>
                    <a:pt x="570" y="1024"/>
                  </a:lnTo>
                  <a:lnTo>
                    <a:pt x="563" y="980"/>
                  </a:lnTo>
                  <a:lnTo>
                    <a:pt x="551" y="933"/>
                  </a:lnTo>
                  <a:lnTo>
                    <a:pt x="539" y="883"/>
                  </a:lnTo>
                  <a:lnTo>
                    <a:pt x="524" y="834"/>
                  </a:lnTo>
                  <a:lnTo>
                    <a:pt x="508" y="783"/>
                  </a:lnTo>
                  <a:lnTo>
                    <a:pt x="491" y="732"/>
                  </a:lnTo>
                  <a:lnTo>
                    <a:pt x="474" y="683"/>
                  </a:lnTo>
                  <a:lnTo>
                    <a:pt x="456" y="633"/>
                  </a:lnTo>
                  <a:lnTo>
                    <a:pt x="439" y="587"/>
                  </a:lnTo>
                  <a:lnTo>
                    <a:pt x="421" y="541"/>
                  </a:lnTo>
                  <a:lnTo>
                    <a:pt x="404" y="498"/>
                  </a:lnTo>
                  <a:lnTo>
                    <a:pt x="388" y="459"/>
                  </a:lnTo>
                  <a:lnTo>
                    <a:pt x="374" y="424"/>
                  </a:lnTo>
                  <a:lnTo>
                    <a:pt x="361" y="394"/>
                  </a:lnTo>
                  <a:lnTo>
                    <a:pt x="351" y="368"/>
                  </a:lnTo>
                  <a:lnTo>
                    <a:pt x="342" y="348"/>
                  </a:lnTo>
                  <a:lnTo>
                    <a:pt x="364" y="347"/>
                  </a:lnTo>
                  <a:lnTo>
                    <a:pt x="391" y="344"/>
                  </a:lnTo>
                  <a:lnTo>
                    <a:pt x="423" y="342"/>
                  </a:lnTo>
                  <a:lnTo>
                    <a:pt x="461" y="339"/>
                  </a:lnTo>
                  <a:lnTo>
                    <a:pt x="501" y="337"/>
                  </a:lnTo>
                  <a:lnTo>
                    <a:pt x="544" y="333"/>
                  </a:lnTo>
                  <a:lnTo>
                    <a:pt x="589" y="328"/>
                  </a:lnTo>
                  <a:lnTo>
                    <a:pt x="634" y="324"/>
                  </a:lnTo>
                  <a:lnTo>
                    <a:pt x="678" y="318"/>
                  </a:lnTo>
                  <a:lnTo>
                    <a:pt x="722" y="313"/>
                  </a:lnTo>
                  <a:lnTo>
                    <a:pt x="765" y="308"/>
                  </a:lnTo>
                  <a:lnTo>
                    <a:pt x="806" y="302"/>
                  </a:lnTo>
                  <a:lnTo>
                    <a:pt x="841" y="295"/>
                  </a:lnTo>
                  <a:lnTo>
                    <a:pt x="873" y="289"/>
                  </a:lnTo>
                  <a:lnTo>
                    <a:pt x="899" y="282"/>
                  </a:lnTo>
                  <a:lnTo>
                    <a:pt x="920" y="274"/>
                  </a:lnTo>
                  <a:lnTo>
                    <a:pt x="945" y="260"/>
                  </a:lnTo>
                  <a:lnTo>
                    <a:pt x="966" y="240"/>
                  </a:lnTo>
                  <a:lnTo>
                    <a:pt x="980" y="217"/>
                  </a:lnTo>
                  <a:lnTo>
                    <a:pt x="992" y="191"/>
                  </a:lnTo>
                  <a:lnTo>
                    <a:pt x="999" y="164"/>
                  </a:lnTo>
                  <a:lnTo>
                    <a:pt x="1005" y="136"/>
                  </a:lnTo>
                  <a:lnTo>
                    <a:pt x="1006" y="109"/>
                  </a:lnTo>
                  <a:lnTo>
                    <a:pt x="1007" y="84"/>
                  </a:lnTo>
                  <a:lnTo>
                    <a:pt x="1007" y="59"/>
                  </a:lnTo>
                  <a:lnTo>
                    <a:pt x="1006" y="40"/>
                  </a:lnTo>
                  <a:lnTo>
                    <a:pt x="1003" y="27"/>
                  </a:lnTo>
                  <a:lnTo>
                    <a:pt x="1003" y="20"/>
                  </a:lnTo>
                  <a:lnTo>
                    <a:pt x="1002" y="15"/>
                  </a:lnTo>
                  <a:lnTo>
                    <a:pt x="998" y="11"/>
                  </a:lnTo>
                  <a:lnTo>
                    <a:pt x="993" y="9"/>
                  </a:lnTo>
                  <a:lnTo>
                    <a:pt x="988" y="7"/>
                  </a:lnTo>
                  <a:lnTo>
                    <a:pt x="742" y="0"/>
                  </a:lnTo>
                  <a:lnTo>
                    <a:pt x="739" y="0"/>
                  </a:lnTo>
                  <a:lnTo>
                    <a:pt x="737" y="1"/>
                  </a:lnTo>
                  <a:lnTo>
                    <a:pt x="733" y="2"/>
                  </a:lnTo>
                  <a:lnTo>
                    <a:pt x="73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76" name="Freeform 1296">
              <a:extLst>
                <a:ext uri="{FF2B5EF4-FFF2-40B4-BE49-F238E27FC236}">
                  <a16:creationId xmlns:a16="http://schemas.microsoft.com/office/drawing/2014/main" id="{EC62203A-0C75-475F-9622-A42690390E3F}"/>
                </a:ext>
              </a:extLst>
            </p:cNvPr>
            <p:cNvSpPr>
              <a:spLocks/>
            </p:cNvSpPr>
            <p:nvPr/>
          </p:nvSpPr>
          <p:spPr bwMode="auto">
            <a:xfrm flipH="1">
              <a:off x="445" y="1249"/>
              <a:ext cx="215" cy="219"/>
            </a:xfrm>
            <a:custGeom>
              <a:avLst/>
              <a:gdLst>
                <a:gd name="T0" fmla="*/ 0 w 940"/>
                <a:gd name="T1" fmla="*/ 0 h 959"/>
                <a:gd name="T2" fmla="*/ 0 w 940"/>
                <a:gd name="T3" fmla="*/ 0 h 959"/>
                <a:gd name="T4" fmla="*/ 0 w 940"/>
                <a:gd name="T5" fmla="*/ 0 h 959"/>
                <a:gd name="T6" fmla="*/ 0 w 940"/>
                <a:gd name="T7" fmla="*/ 0 h 959"/>
                <a:gd name="T8" fmla="*/ 0 w 940"/>
                <a:gd name="T9" fmla="*/ 0 h 959"/>
                <a:gd name="T10" fmla="*/ 0 w 940"/>
                <a:gd name="T11" fmla="*/ 0 h 959"/>
                <a:gd name="T12" fmla="*/ 0 w 940"/>
                <a:gd name="T13" fmla="*/ 0 h 959"/>
                <a:gd name="T14" fmla="*/ 0 w 940"/>
                <a:gd name="T15" fmla="*/ 0 h 959"/>
                <a:gd name="T16" fmla="*/ 0 w 940"/>
                <a:gd name="T17" fmla="*/ 0 h 959"/>
                <a:gd name="T18" fmla="*/ 0 w 940"/>
                <a:gd name="T19" fmla="*/ 0 h 959"/>
                <a:gd name="T20" fmla="*/ 0 w 940"/>
                <a:gd name="T21" fmla="*/ 0 h 959"/>
                <a:gd name="T22" fmla="*/ 0 w 940"/>
                <a:gd name="T23" fmla="*/ 0 h 959"/>
                <a:gd name="T24" fmla="*/ 0 w 940"/>
                <a:gd name="T25" fmla="*/ 0 h 959"/>
                <a:gd name="T26" fmla="*/ 0 w 940"/>
                <a:gd name="T27" fmla="*/ 0 h 959"/>
                <a:gd name="T28" fmla="*/ 0 w 940"/>
                <a:gd name="T29" fmla="*/ 0 h 959"/>
                <a:gd name="T30" fmla="*/ 0 w 940"/>
                <a:gd name="T31" fmla="*/ 0 h 959"/>
                <a:gd name="T32" fmla="*/ 0 w 940"/>
                <a:gd name="T33" fmla="*/ 0 h 959"/>
                <a:gd name="T34" fmla="*/ 0 w 940"/>
                <a:gd name="T35" fmla="*/ 0 h 959"/>
                <a:gd name="T36" fmla="*/ 0 w 940"/>
                <a:gd name="T37" fmla="*/ 0 h 959"/>
                <a:gd name="T38" fmla="*/ 0 w 940"/>
                <a:gd name="T39" fmla="*/ 0 h 959"/>
                <a:gd name="T40" fmla="*/ 0 w 940"/>
                <a:gd name="T41" fmla="*/ 0 h 959"/>
                <a:gd name="T42" fmla="*/ 0 w 940"/>
                <a:gd name="T43" fmla="*/ 0 h 959"/>
                <a:gd name="T44" fmla="*/ 0 w 940"/>
                <a:gd name="T45" fmla="*/ 0 h 959"/>
                <a:gd name="T46" fmla="*/ 0 w 940"/>
                <a:gd name="T47" fmla="*/ 0 h 959"/>
                <a:gd name="T48" fmla="*/ 0 w 940"/>
                <a:gd name="T49" fmla="*/ 0 h 959"/>
                <a:gd name="T50" fmla="*/ 0 w 940"/>
                <a:gd name="T51" fmla="*/ 0 h 959"/>
                <a:gd name="T52" fmla="*/ 0 w 940"/>
                <a:gd name="T53" fmla="*/ 0 h 959"/>
                <a:gd name="T54" fmla="*/ 0 w 940"/>
                <a:gd name="T55" fmla="*/ 0 h 959"/>
                <a:gd name="T56" fmla="*/ 0 w 940"/>
                <a:gd name="T57" fmla="*/ 0 h 959"/>
                <a:gd name="T58" fmla="*/ 0 w 940"/>
                <a:gd name="T59" fmla="*/ 0 h 959"/>
                <a:gd name="T60" fmla="*/ 0 w 940"/>
                <a:gd name="T61" fmla="*/ 0 h 959"/>
                <a:gd name="T62" fmla="*/ 0 w 940"/>
                <a:gd name="T63" fmla="*/ 0 h 959"/>
                <a:gd name="T64" fmla="*/ 0 w 940"/>
                <a:gd name="T65" fmla="*/ 0 h 959"/>
                <a:gd name="T66" fmla="*/ 0 w 940"/>
                <a:gd name="T67" fmla="*/ 0 h 959"/>
                <a:gd name="T68" fmla="*/ 0 w 940"/>
                <a:gd name="T69" fmla="*/ 0 h 959"/>
                <a:gd name="T70" fmla="*/ 0 w 940"/>
                <a:gd name="T71" fmla="*/ 0 h 959"/>
                <a:gd name="T72" fmla="*/ 0 w 940"/>
                <a:gd name="T73" fmla="*/ 0 h 959"/>
                <a:gd name="T74" fmla="*/ 0 w 940"/>
                <a:gd name="T75" fmla="*/ 0 h 959"/>
                <a:gd name="T76" fmla="*/ 0 w 940"/>
                <a:gd name="T77" fmla="*/ 0 h 959"/>
                <a:gd name="T78" fmla="*/ 0 w 940"/>
                <a:gd name="T79" fmla="*/ 0 h 959"/>
                <a:gd name="T80" fmla="*/ 0 w 940"/>
                <a:gd name="T81" fmla="*/ 0 h 959"/>
                <a:gd name="T82" fmla="*/ 0 w 940"/>
                <a:gd name="T83" fmla="*/ 0 h 959"/>
                <a:gd name="T84" fmla="*/ 0 w 940"/>
                <a:gd name="T85" fmla="*/ 0 h 9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0"/>
                <a:gd name="T130" fmla="*/ 0 h 959"/>
                <a:gd name="T131" fmla="*/ 940 w 940"/>
                <a:gd name="T132" fmla="*/ 959 h 9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0" h="959">
                  <a:moveTo>
                    <a:pt x="76" y="198"/>
                  </a:moveTo>
                  <a:lnTo>
                    <a:pt x="78" y="185"/>
                  </a:lnTo>
                  <a:lnTo>
                    <a:pt x="80" y="172"/>
                  </a:lnTo>
                  <a:lnTo>
                    <a:pt x="86" y="159"/>
                  </a:lnTo>
                  <a:lnTo>
                    <a:pt x="93" y="148"/>
                  </a:lnTo>
                  <a:lnTo>
                    <a:pt x="104" y="139"/>
                  </a:lnTo>
                  <a:lnTo>
                    <a:pt x="115" y="133"/>
                  </a:lnTo>
                  <a:lnTo>
                    <a:pt x="131" y="128"/>
                  </a:lnTo>
                  <a:lnTo>
                    <a:pt x="148" y="126"/>
                  </a:lnTo>
                  <a:lnTo>
                    <a:pt x="164" y="126"/>
                  </a:lnTo>
                  <a:lnTo>
                    <a:pt x="188" y="124"/>
                  </a:lnTo>
                  <a:lnTo>
                    <a:pt x="219" y="121"/>
                  </a:lnTo>
                  <a:lnTo>
                    <a:pt x="257" y="119"/>
                  </a:lnTo>
                  <a:lnTo>
                    <a:pt x="300" y="115"/>
                  </a:lnTo>
                  <a:lnTo>
                    <a:pt x="346" y="109"/>
                  </a:lnTo>
                  <a:lnTo>
                    <a:pt x="394" y="106"/>
                  </a:lnTo>
                  <a:lnTo>
                    <a:pt x="443" y="100"/>
                  </a:lnTo>
                  <a:lnTo>
                    <a:pt x="491" y="95"/>
                  </a:lnTo>
                  <a:lnTo>
                    <a:pt x="538" y="90"/>
                  </a:lnTo>
                  <a:lnTo>
                    <a:pt x="581" y="86"/>
                  </a:lnTo>
                  <a:lnTo>
                    <a:pt x="621" y="81"/>
                  </a:lnTo>
                  <a:lnTo>
                    <a:pt x="655" y="78"/>
                  </a:lnTo>
                  <a:lnTo>
                    <a:pt x="681" y="74"/>
                  </a:lnTo>
                  <a:lnTo>
                    <a:pt x="699" y="73"/>
                  </a:lnTo>
                  <a:lnTo>
                    <a:pt x="708" y="72"/>
                  </a:lnTo>
                  <a:lnTo>
                    <a:pt x="715" y="70"/>
                  </a:lnTo>
                  <a:lnTo>
                    <a:pt x="719" y="66"/>
                  </a:lnTo>
                  <a:lnTo>
                    <a:pt x="721" y="61"/>
                  </a:lnTo>
                  <a:lnTo>
                    <a:pt x="723" y="56"/>
                  </a:lnTo>
                  <a:lnTo>
                    <a:pt x="723" y="51"/>
                  </a:lnTo>
                  <a:lnTo>
                    <a:pt x="723" y="35"/>
                  </a:lnTo>
                  <a:lnTo>
                    <a:pt x="723" y="17"/>
                  </a:lnTo>
                  <a:lnTo>
                    <a:pt x="723" y="0"/>
                  </a:lnTo>
                  <a:lnTo>
                    <a:pt x="729" y="0"/>
                  </a:lnTo>
                  <a:lnTo>
                    <a:pt x="738" y="1"/>
                  </a:lnTo>
                  <a:lnTo>
                    <a:pt x="751" y="1"/>
                  </a:lnTo>
                  <a:lnTo>
                    <a:pt x="764" y="1"/>
                  </a:lnTo>
                  <a:lnTo>
                    <a:pt x="780" y="3"/>
                  </a:lnTo>
                  <a:lnTo>
                    <a:pt x="797" y="3"/>
                  </a:lnTo>
                  <a:lnTo>
                    <a:pt x="814" y="3"/>
                  </a:lnTo>
                  <a:lnTo>
                    <a:pt x="832" y="4"/>
                  </a:lnTo>
                  <a:lnTo>
                    <a:pt x="850" y="4"/>
                  </a:lnTo>
                  <a:lnTo>
                    <a:pt x="867" y="5"/>
                  </a:lnTo>
                  <a:lnTo>
                    <a:pt x="882" y="5"/>
                  </a:lnTo>
                  <a:lnTo>
                    <a:pt x="898" y="5"/>
                  </a:lnTo>
                  <a:lnTo>
                    <a:pt x="911" y="7"/>
                  </a:lnTo>
                  <a:lnTo>
                    <a:pt x="923" y="7"/>
                  </a:lnTo>
                  <a:lnTo>
                    <a:pt x="932" y="7"/>
                  </a:lnTo>
                  <a:lnTo>
                    <a:pt x="937" y="7"/>
                  </a:lnTo>
                  <a:lnTo>
                    <a:pt x="938" y="16"/>
                  </a:lnTo>
                  <a:lnTo>
                    <a:pt x="938" y="26"/>
                  </a:lnTo>
                  <a:lnTo>
                    <a:pt x="940" y="38"/>
                  </a:lnTo>
                  <a:lnTo>
                    <a:pt x="940" y="52"/>
                  </a:lnTo>
                  <a:lnTo>
                    <a:pt x="940" y="74"/>
                  </a:lnTo>
                  <a:lnTo>
                    <a:pt x="937" y="98"/>
                  </a:lnTo>
                  <a:lnTo>
                    <a:pt x="933" y="121"/>
                  </a:lnTo>
                  <a:lnTo>
                    <a:pt x="928" y="143"/>
                  </a:lnTo>
                  <a:lnTo>
                    <a:pt x="919" y="165"/>
                  </a:lnTo>
                  <a:lnTo>
                    <a:pt x="907" y="185"/>
                  </a:lnTo>
                  <a:lnTo>
                    <a:pt x="893" y="201"/>
                  </a:lnTo>
                  <a:lnTo>
                    <a:pt x="873" y="212"/>
                  </a:lnTo>
                  <a:lnTo>
                    <a:pt x="850" y="220"/>
                  </a:lnTo>
                  <a:lnTo>
                    <a:pt x="820" y="228"/>
                  </a:lnTo>
                  <a:lnTo>
                    <a:pt x="782" y="234"/>
                  </a:lnTo>
                  <a:lnTo>
                    <a:pt x="739" y="241"/>
                  </a:lnTo>
                  <a:lnTo>
                    <a:pt x="693" y="247"/>
                  </a:lnTo>
                  <a:lnTo>
                    <a:pt x="643" y="254"/>
                  </a:lnTo>
                  <a:lnTo>
                    <a:pt x="593" y="259"/>
                  </a:lnTo>
                  <a:lnTo>
                    <a:pt x="542" y="264"/>
                  </a:lnTo>
                  <a:lnTo>
                    <a:pt x="492" y="270"/>
                  </a:lnTo>
                  <a:lnTo>
                    <a:pt x="444" y="273"/>
                  </a:lnTo>
                  <a:lnTo>
                    <a:pt x="400" y="276"/>
                  </a:lnTo>
                  <a:lnTo>
                    <a:pt x="361" y="280"/>
                  </a:lnTo>
                  <a:lnTo>
                    <a:pt x="329" y="283"/>
                  </a:lnTo>
                  <a:lnTo>
                    <a:pt x="304" y="284"/>
                  </a:lnTo>
                  <a:lnTo>
                    <a:pt x="287" y="285"/>
                  </a:lnTo>
                  <a:lnTo>
                    <a:pt x="281" y="285"/>
                  </a:lnTo>
                  <a:lnTo>
                    <a:pt x="277" y="285"/>
                  </a:lnTo>
                  <a:lnTo>
                    <a:pt x="273" y="286"/>
                  </a:lnTo>
                  <a:lnTo>
                    <a:pt x="270" y="289"/>
                  </a:lnTo>
                  <a:lnTo>
                    <a:pt x="268" y="293"/>
                  </a:lnTo>
                  <a:lnTo>
                    <a:pt x="266" y="294"/>
                  </a:lnTo>
                  <a:lnTo>
                    <a:pt x="266" y="297"/>
                  </a:lnTo>
                  <a:lnTo>
                    <a:pt x="265" y="298"/>
                  </a:lnTo>
                  <a:lnTo>
                    <a:pt x="265" y="301"/>
                  </a:lnTo>
                  <a:lnTo>
                    <a:pt x="265" y="302"/>
                  </a:lnTo>
                  <a:lnTo>
                    <a:pt x="266" y="305"/>
                  </a:lnTo>
                  <a:lnTo>
                    <a:pt x="266" y="306"/>
                  </a:lnTo>
                  <a:lnTo>
                    <a:pt x="266" y="309"/>
                  </a:lnTo>
                  <a:lnTo>
                    <a:pt x="269" y="314"/>
                  </a:lnTo>
                  <a:lnTo>
                    <a:pt x="274" y="327"/>
                  </a:lnTo>
                  <a:lnTo>
                    <a:pt x="284" y="348"/>
                  </a:lnTo>
                  <a:lnTo>
                    <a:pt x="296" y="375"/>
                  </a:lnTo>
                  <a:lnTo>
                    <a:pt x="310" y="409"/>
                  </a:lnTo>
                  <a:lnTo>
                    <a:pt x="326" y="448"/>
                  </a:lnTo>
                  <a:lnTo>
                    <a:pt x="344" y="491"/>
                  </a:lnTo>
                  <a:lnTo>
                    <a:pt x="362" y="538"/>
                  </a:lnTo>
                  <a:lnTo>
                    <a:pt x="382" y="588"/>
                  </a:lnTo>
                  <a:lnTo>
                    <a:pt x="401" y="640"/>
                  </a:lnTo>
                  <a:lnTo>
                    <a:pt x="420" y="694"/>
                  </a:lnTo>
                  <a:lnTo>
                    <a:pt x="438" y="749"/>
                  </a:lnTo>
                  <a:lnTo>
                    <a:pt x="456" y="803"/>
                  </a:lnTo>
                  <a:lnTo>
                    <a:pt x="472" y="857"/>
                  </a:lnTo>
                  <a:lnTo>
                    <a:pt x="485" y="909"/>
                  </a:lnTo>
                  <a:lnTo>
                    <a:pt x="496" y="959"/>
                  </a:lnTo>
                  <a:lnTo>
                    <a:pt x="477" y="946"/>
                  </a:lnTo>
                  <a:lnTo>
                    <a:pt x="453" y="932"/>
                  </a:lnTo>
                  <a:lnTo>
                    <a:pt x="426" y="916"/>
                  </a:lnTo>
                  <a:lnTo>
                    <a:pt x="396" y="898"/>
                  </a:lnTo>
                  <a:lnTo>
                    <a:pt x="364" y="879"/>
                  </a:lnTo>
                  <a:lnTo>
                    <a:pt x="330" y="859"/>
                  </a:lnTo>
                  <a:lnTo>
                    <a:pt x="295" y="840"/>
                  </a:lnTo>
                  <a:lnTo>
                    <a:pt x="260" y="820"/>
                  </a:lnTo>
                  <a:lnTo>
                    <a:pt x="223" y="801"/>
                  </a:lnTo>
                  <a:lnTo>
                    <a:pt x="187" y="782"/>
                  </a:lnTo>
                  <a:lnTo>
                    <a:pt x="151" y="765"/>
                  </a:lnTo>
                  <a:lnTo>
                    <a:pt x="117" y="750"/>
                  </a:lnTo>
                  <a:lnTo>
                    <a:pt x="84" y="737"/>
                  </a:lnTo>
                  <a:lnTo>
                    <a:pt x="53" y="726"/>
                  </a:lnTo>
                  <a:lnTo>
                    <a:pt x="24" y="719"/>
                  </a:lnTo>
                  <a:lnTo>
                    <a:pt x="0" y="713"/>
                  </a:lnTo>
                  <a:lnTo>
                    <a:pt x="6" y="668"/>
                  </a:lnTo>
                  <a:lnTo>
                    <a:pt x="17" y="603"/>
                  </a:lnTo>
                  <a:lnTo>
                    <a:pt x="30" y="523"/>
                  </a:lnTo>
                  <a:lnTo>
                    <a:pt x="43" y="439"/>
                  </a:lnTo>
                  <a:lnTo>
                    <a:pt x="56" y="357"/>
                  </a:lnTo>
                  <a:lnTo>
                    <a:pt x="66" y="284"/>
                  </a:lnTo>
                  <a:lnTo>
                    <a:pt x="74" y="228"/>
                  </a:lnTo>
                  <a:lnTo>
                    <a:pt x="76" y="198"/>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77" name="Freeform 1297">
              <a:extLst>
                <a:ext uri="{FF2B5EF4-FFF2-40B4-BE49-F238E27FC236}">
                  <a16:creationId xmlns:a16="http://schemas.microsoft.com/office/drawing/2014/main" id="{DD353103-D5F0-45ED-BE00-A4409A78A10A}"/>
                </a:ext>
              </a:extLst>
            </p:cNvPr>
            <p:cNvSpPr>
              <a:spLocks/>
            </p:cNvSpPr>
            <p:nvPr/>
          </p:nvSpPr>
          <p:spPr bwMode="auto">
            <a:xfrm flipH="1">
              <a:off x="439" y="1069"/>
              <a:ext cx="82" cy="190"/>
            </a:xfrm>
            <a:custGeom>
              <a:avLst/>
              <a:gdLst>
                <a:gd name="T0" fmla="*/ 0 w 357"/>
                <a:gd name="T1" fmla="*/ 0 h 828"/>
                <a:gd name="T2" fmla="*/ 0 w 357"/>
                <a:gd name="T3" fmla="*/ 0 h 828"/>
                <a:gd name="T4" fmla="*/ 0 w 357"/>
                <a:gd name="T5" fmla="*/ 0 h 828"/>
                <a:gd name="T6" fmla="*/ 0 w 357"/>
                <a:gd name="T7" fmla="*/ 0 h 828"/>
                <a:gd name="T8" fmla="*/ 0 w 357"/>
                <a:gd name="T9" fmla="*/ 0 h 828"/>
                <a:gd name="T10" fmla="*/ 0 w 357"/>
                <a:gd name="T11" fmla="*/ 0 h 828"/>
                <a:gd name="T12" fmla="*/ 0 w 357"/>
                <a:gd name="T13" fmla="*/ 0 h 828"/>
                <a:gd name="T14" fmla="*/ 0 w 357"/>
                <a:gd name="T15" fmla="*/ 0 h 828"/>
                <a:gd name="T16" fmla="*/ 0 w 357"/>
                <a:gd name="T17" fmla="*/ 0 h 828"/>
                <a:gd name="T18" fmla="*/ 0 w 357"/>
                <a:gd name="T19" fmla="*/ 0 h 828"/>
                <a:gd name="T20" fmla="*/ 0 w 357"/>
                <a:gd name="T21" fmla="*/ 0 h 828"/>
                <a:gd name="T22" fmla="*/ 0 w 357"/>
                <a:gd name="T23" fmla="*/ 0 h 828"/>
                <a:gd name="T24" fmla="*/ 0 w 357"/>
                <a:gd name="T25" fmla="*/ 0 h 828"/>
                <a:gd name="T26" fmla="*/ 0 w 357"/>
                <a:gd name="T27" fmla="*/ 0 h 828"/>
                <a:gd name="T28" fmla="*/ 0 w 357"/>
                <a:gd name="T29" fmla="*/ 0 h 828"/>
                <a:gd name="T30" fmla="*/ 0 w 357"/>
                <a:gd name="T31" fmla="*/ 0 h 828"/>
                <a:gd name="T32" fmla="*/ 0 w 357"/>
                <a:gd name="T33" fmla="*/ 0 h 828"/>
                <a:gd name="T34" fmla="*/ 0 w 357"/>
                <a:gd name="T35" fmla="*/ 0 h 828"/>
                <a:gd name="T36" fmla="*/ 0 w 357"/>
                <a:gd name="T37" fmla="*/ 0 h 828"/>
                <a:gd name="T38" fmla="*/ 0 w 357"/>
                <a:gd name="T39" fmla="*/ 0 h 828"/>
                <a:gd name="T40" fmla="*/ 0 w 357"/>
                <a:gd name="T41" fmla="*/ 0 h 828"/>
                <a:gd name="T42" fmla="*/ 0 w 357"/>
                <a:gd name="T43" fmla="*/ 0 h 828"/>
                <a:gd name="T44" fmla="*/ 0 w 357"/>
                <a:gd name="T45" fmla="*/ 0 h 828"/>
                <a:gd name="T46" fmla="*/ 0 w 357"/>
                <a:gd name="T47" fmla="*/ 0 h 828"/>
                <a:gd name="T48" fmla="*/ 0 w 357"/>
                <a:gd name="T49" fmla="*/ 0 h 828"/>
                <a:gd name="T50" fmla="*/ 0 w 357"/>
                <a:gd name="T51" fmla="*/ 0 h 828"/>
                <a:gd name="T52" fmla="*/ 0 w 357"/>
                <a:gd name="T53" fmla="*/ 0 h 828"/>
                <a:gd name="T54" fmla="*/ 0 w 357"/>
                <a:gd name="T55" fmla="*/ 0 h 828"/>
                <a:gd name="T56" fmla="*/ 0 w 357"/>
                <a:gd name="T57" fmla="*/ 0 h 828"/>
                <a:gd name="T58" fmla="*/ 0 w 357"/>
                <a:gd name="T59" fmla="*/ 0 h 828"/>
                <a:gd name="T60" fmla="*/ 0 w 357"/>
                <a:gd name="T61" fmla="*/ 0 h 828"/>
                <a:gd name="T62" fmla="*/ 0 w 357"/>
                <a:gd name="T63" fmla="*/ 0 h 828"/>
                <a:gd name="T64" fmla="*/ 0 w 357"/>
                <a:gd name="T65" fmla="*/ 0 h 828"/>
                <a:gd name="T66" fmla="*/ 0 w 357"/>
                <a:gd name="T67" fmla="*/ 0 h 8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57"/>
                <a:gd name="T103" fmla="*/ 0 h 828"/>
                <a:gd name="T104" fmla="*/ 357 w 357"/>
                <a:gd name="T105" fmla="*/ 828 h 8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57" h="828">
                  <a:moveTo>
                    <a:pt x="54" y="6"/>
                  </a:moveTo>
                  <a:lnTo>
                    <a:pt x="48" y="10"/>
                  </a:lnTo>
                  <a:lnTo>
                    <a:pt x="41" y="14"/>
                  </a:lnTo>
                  <a:lnTo>
                    <a:pt x="36" y="18"/>
                  </a:lnTo>
                  <a:lnTo>
                    <a:pt x="31" y="23"/>
                  </a:lnTo>
                  <a:lnTo>
                    <a:pt x="26" y="30"/>
                  </a:lnTo>
                  <a:lnTo>
                    <a:pt x="22" y="36"/>
                  </a:lnTo>
                  <a:lnTo>
                    <a:pt x="18" y="43"/>
                  </a:lnTo>
                  <a:lnTo>
                    <a:pt x="15" y="51"/>
                  </a:lnTo>
                  <a:lnTo>
                    <a:pt x="8" y="83"/>
                  </a:lnTo>
                  <a:lnTo>
                    <a:pt x="2" y="124"/>
                  </a:lnTo>
                  <a:lnTo>
                    <a:pt x="0" y="173"/>
                  </a:lnTo>
                  <a:lnTo>
                    <a:pt x="0" y="225"/>
                  </a:lnTo>
                  <a:lnTo>
                    <a:pt x="4" y="281"/>
                  </a:lnTo>
                  <a:lnTo>
                    <a:pt x="11" y="337"/>
                  </a:lnTo>
                  <a:lnTo>
                    <a:pt x="23" y="392"/>
                  </a:lnTo>
                  <a:lnTo>
                    <a:pt x="40" y="442"/>
                  </a:lnTo>
                  <a:lnTo>
                    <a:pt x="43" y="449"/>
                  </a:lnTo>
                  <a:lnTo>
                    <a:pt x="49" y="469"/>
                  </a:lnTo>
                  <a:lnTo>
                    <a:pt x="57" y="500"/>
                  </a:lnTo>
                  <a:lnTo>
                    <a:pt x="66" y="540"/>
                  </a:lnTo>
                  <a:lnTo>
                    <a:pt x="74" y="588"/>
                  </a:lnTo>
                  <a:lnTo>
                    <a:pt x="80" y="644"/>
                  </a:lnTo>
                  <a:lnTo>
                    <a:pt x="82" y="704"/>
                  </a:lnTo>
                  <a:lnTo>
                    <a:pt x="79" y="768"/>
                  </a:lnTo>
                  <a:lnTo>
                    <a:pt x="79" y="770"/>
                  </a:lnTo>
                  <a:lnTo>
                    <a:pt x="80" y="774"/>
                  </a:lnTo>
                  <a:lnTo>
                    <a:pt x="82" y="777"/>
                  </a:lnTo>
                  <a:lnTo>
                    <a:pt x="83" y="780"/>
                  </a:lnTo>
                  <a:lnTo>
                    <a:pt x="84" y="781"/>
                  </a:lnTo>
                  <a:lnTo>
                    <a:pt x="88" y="785"/>
                  </a:lnTo>
                  <a:lnTo>
                    <a:pt x="93" y="790"/>
                  </a:lnTo>
                  <a:lnTo>
                    <a:pt x="100" y="795"/>
                  </a:lnTo>
                  <a:lnTo>
                    <a:pt x="109" y="802"/>
                  </a:lnTo>
                  <a:lnTo>
                    <a:pt x="119" y="808"/>
                  </a:lnTo>
                  <a:lnTo>
                    <a:pt x="132" y="815"/>
                  </a:lnTo>
                  <a:lnTo>
                    <a:pt x="148" y="820"/>
                  </a:lnTo>
                  <a:lnTo>
                    <a:pt x="165" y="824"/>
                  </a:lnTo>
                  <a:lnTo>
                    <a:pt x="184" y="826"/>
                  </a:lnTo>
                  <a:lnTo>
                    <a:pt x="205" y="828"/>
                  </a:lnTo>
                  <a:lnTo>
                    <a:pt x="230" y="826"/>
                  </a:lnTo>
                  <a:lnTo>
                    <a:pt x="256" y="823"/>
                  </a:lnTo>
                  <a:lnTo>
                    <a:pt x="284" y="816"/>
                  </a:lnTo>
                  <a:lnTo>
                    <a:pt x="314" y="806"/>
                  </a:lnTo>
                  <a:lnTo>
                    <a:pt x="348" y="791"/>
                  </a:lnTo>
                  <a:lnTo>
                    <a:pt x="352" y="789"/>
                  </a:lnTo>
                  <a:lnTo>
                    <a:pt x="355" y="786"/>
                  </a:lnTo>
                  <a:lnTo>
                    <a:pt x="356" y="782"/>
                  </a:lnTo>
                  <a:lnTo>
                    <a:pt x="357" y="777"/>
                  </a:lnTo>
                  <a:lnTo>
                    <a:pt x="356" y="744"/>
                  </a:lnTo>
                  <a:lnTo>
                    <a:pt x="352" y="672"/>
                  </a:lnTo>
                  <a:lnTo>
                    <a:pt x="343" y="571"/>
                  </a:lnTo>
                  <a:lnTo>
                    <a:pt x="326" y="453"/>
                  </a:lnTo>
                  <a:lnTo>
                    <a:pt x="301" y="328"/>
                  </a:lnTo>
                  <a:lnTo>
                    <a:pt x="268" y="207"/>
                  </a:lnTo>
                  <a:lnTo>
                    <a:pt x="221" y="100"/>
                  </a:lnTo>
                  <a:lnTo>
                    <a:pt x="161" y="21"/>
                  </a:lnTo>
                  <a:lnTo>
                    <a:pt x="160" y="19"/>
                  </a:lnTo>
                  <a:lnTo>
                    <a:pt x="158" y="18"/>
                  </a:lnTo>
                  <a:lnTo>
                    <a:pt x="157" y="18"/>
                  </a:lnTo>
                  <a:lnTo>
                    <a:pt x="153" y="17"/>
                  </a:lnTo>
                  <a:lnTo>
                    <a:pt x="145" y="13"/>
                  </a:lnTo>
                  <a:lnTo>
                    <a:pt x="135" y="9"/>
                  </a:lnTo>
                  <a:lnTo>
                    <a:pt x="121" y="5"/>
                  </a:lnTo>
                  <a:lnTo>
                    <a:pt x="105" y="1"/>
                  </a:lnTo>
                  <a:lnTo>
                    <a:pt x="88" y="0"/>
                  </a:lnTo>
                  <a:lnTo>
                    <a:pt x="71" y="1"/>
                  </a:lnTo>
                  <a:lnTo>
                    <a:pt x="5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78" name="Freeform 1298">
              <a:extLst>
                <a:ext uri="{FF2B5EF4-FFF2-40B4-BE49-F238E27FC236}">
                  <a16:creationId xmlns:a16="http://schemas.microsoft.com/office/drawing/2014/main" id="{E3982C02-90B2-4808-8BDA-96A6205D2FAE}"/>
                </a:ext>
              </a:extLst>
            </p:cNvPr>
            <p:cNvSpPr>
              <a:spLocks/>
            </p:cNvSpPr>
            <p:nvPr/>
          </p:nvSpPr>
          <p:spPr bwMode="auto">
            <a:xfrm flipH="1">
              <a:off x="496" y="1245"/>
              <a:ext cx="0" cy="1"/>
            </a:xfrm>
            <a:custGeom>
              <a:avLst/>
              <a:gdLst>
                <a:gd name="T0" fmla="*/ 0 h 3"/>
                <a:gd name="T1" fmla="*/ 0 h 3"/>
                <a:gd name="T2" fmla="*/ 0 h 3"/>
                <a:gd name="T3" fmla="*/ 0 h 3"/>
                <a:gd name="T4" fmla="*/ 0 h 3"/>
                <a:gd name="T5" fmla="*/ 0 h 3"/>
                <a:gd name="T6" fmla="*/ 0 h 3"/>
                <a:gd name="T7" fmla="*/ 0 h 3"/>
                <a:gd name="T8" fmla="*/ 0 h 3"/>
                <a:gd name="T9" fmla="*/ 0 60000 65536"/>
                <a:gd name="T10" fmla="*/ 0 60000 65536"/>
                <a:gd name="T11" fmla="*/ 0 60000 65536"/>
                <a:gd name="T12" fmla="*/ 0 60000 65536"/>
                <a:gd name="T13" fmla="*/ 0 60000 65536"/>
                <a:gd name="T14" fmla="*/ 0 60000 65536"/>
                <a:gd name="T15" fmla="*/ 0 60000 65536"/>
                <a:gd name="T16" fmla="*/ 0 60000 65536"/>
                <a:gd name="T17" fmla="*/ 0 60000 65536"/>
                <a:gd name="T18" fmla="*/ 0 h 3"/>
                <a:gd name="T19" fmla="*/ 3 h 3"/>
              </a:gdLst>
              <a:ahLst/>
              <a:cxnLst>
                <a:cxn ang="T9">
                  <a:pos x="0" y="T0"/>
                </a:cxn>
                <a:cxn ang="T10">
                  <a:pos x="0" y="T1"/>
                </a:cxn>
                <a:cxn ang="T11">
                  <a:pos x="0" y="T2"/>
                </a:cxn>
                <a:cxn ang="T12">
                  <a:pos x="0" y="T3"/>
                </a:cxn>
                <a:cxn ang="T13">
                  <a:pos x="0" y="T4"/>
                </a:cxn>
                <a:cxn ang="T14">
                  <a:pos x="0" y="T5"/>
                </a:cxn>
                <a:cxn ang="T15">
                  <a:pos x="0" y="T6"/>
                </a:cxn>
                <a:cxn ang="T16">
                  <a:pos x="0" y="T7"/>
                </a:cxn>
                <a:cxn ang="T17">
                  <a:pos x="0" y="T8"/>
                </a:cxn>
              </a:cxnLst>
              <a:rect l="0" t="T18" r="0" b="T19"/>
              <a:pathLst>
                <a:path h="3">
                  <a:moveTo>
                    <a:pt x="0" y="0"/>
                  </a:moveTo>
                  <a:lnTo>
                    <a:pt x="0" y="0"/>
                  </a:lnTo>
                  <a:lnTo>
                    <a:pt x="0" y="1"/>
                  </a:lnTo>
                  <a:lnTo>
                    <a:pt x="0" y="3"/>
                  </a:lnTo>
                  <a:lnTo>
                    <a:pt x="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79" name="Freeform 1299">
              <a:extLst>
                <a:ext uri="{FF2B5EF4-FFF2-40B4-BE49-F238E27FC236}">
                  <a16:creationId xmlns:a16="http://schemas.microsoft.com/office/drawing/2014/main" id="{8B9C8BF9-9FA7-4D9B-AA3E-305E5FCC6C06}"/>
                </a:ext>
              </a:extLst>
            </p:cNvPr>
            <p:cNvSpPr>
              <a:spLocks/>
            </p:cNvSpPr>
            <p:nvPr/>
          </p:nvSpPr>
          <p:spPr bwMode="auto">
            <a:xfrm flipH="1">
              <a:off x="446" y="1076"/>
              <a:ext cx="67" cy="175"/>
            </a:xfrm>
            <a:custGeom>
              <a:avLst/>
              <a:gdLst>
                <a:gd name="T0" fmla="*/ 0 w 293"/>
                <a:gd name="T1" fmla="*/ 0 h 763"/>
                <a:gd name="T2" fmla="*/ 0 w 293"/>
                <a:gd name="T3" fmla="*/ 0 h 763"/>
                <a:gd name="T4" fmla="*/ 0 w 293"/>
                <a:gd name="T5" fmla="*/ 0 h 763"/>
                <a:gd name="T6" fmla="*/ 0 w 293"/>
                <a:gd name="T7" fmla="*/ 0 h 763"/>
                <a:gd name="T8" fmla="*/ 0 w 293"/>
                <a:gd name="T9" fmla="*/ 0 h 763"/>
                <a:gd name="T10" fmla="*/ 0 w 293"/>
                <a:gd name="T11" fmla="*/ 0 h 763"/>
                <a:gd name="T12" fmla="*/ 0 w 293"/>
                <a:gd name="T13" fmla="*/ 0 h 763"/>
                <a:gd name="T14" fmla="*/ 0 w 293"/>
                <a:gd name="T15" fmla="*/ 0 h 763"/>
                <a:gd name="T16" fmla="*/ 0 w 293"/>
                <a:gd name="T17" fmla="*/ 0 h 763"/>
                <a:gd name="T18" fmla="*/ 0 w 293"/>
                <a:gd name="T19" fmla="*/ 0 h 763"/>
                <a:gd name="T20" fmla="*/ 0 w 293"/>
                <a:gd name="T21" fmla="*/ 0 h 763"/>
                <a:gd name="T22" fmla="*/ 0 w 293"/>
                <a:gd name="T23" fmla="*/ 0 h 763"/>
                <a:gd name="T24" fmla="*/ 0 w 293"/>
                <a:gd name="T25" fmla="*/ 0 h 763"/>
                <a:gd name="T26" fmla="*/ 0 w 293"/>
                <a:gd name="T27" fmla="*/ 0 h 763"/>
                <a:gd name="T28" fmla="*/ 0 w 293"/>
                <a:gd name="T29" fmla="*/ 0 h 763"/>
                <a:gd name="T30" fmla="*/ 0 w 293"/>
                <a:gd name="T31" fmla="*/ 0 h 763"/>
                <a:gd name="T32" fmla="*/ 0 w 293"/>
                <a:gd name="T33" fmla="*/ 0 h 763"/>
                <a:gd name="T34" fmla="*/ 0 w 293"/>
                <a:gd name="T35" fmla="*/ 0 h 763"/>
                <a:gd name="T36" fmla="*/ 0 w 293"/>
                <a:gd name="T37" fmla="*/ 0 h 763"/>
                <a:gd name="T38" fmla="*/ 0 w 293"/>
                <a:gd name="T39" fmla="*/ 0 h 763"/>
                <a:gd name="T40" fmla="*/ 0 w 293"/>
                <a:gd name="T41" fmla="*/ 0 h 763"/>
                <a:gd name="T42" fmla="*/ 0 w 293"/>
                <a:gd name="T43" fmla="*/ 0 h 763"/>
                <a:gd name="T44" fmla="*/ 0 w 293"/>
                <a:gd name="T45" fmla="*/ 0 h 763"/>
                <a:gd name="T46" fmla="*/ 0 w 293"/>
                <a:gd name="T47" fmla="*/ 0 h 763"/>
                <a:gd name="T48" fmla="*/ 0 w 293"/>
                <a:gd name="T49" fmla="*/ 0 h 763"/>
                <a:gd name="T50" fmla="*/ 0 w 293"/>
                <a:gd name="T51" fmla="*/ 0 h 763"/>
                <a:gd name="T52" fmla="*/ 0 w 293"/>
                <a:gd name="T53" fmla="*/ 0 h 763"/>
                <a:gd name="T54" fmla="*/ 0 w 293"/>
                <a:gd name="T55" fmla="*/ 0 h 763"/>
                <a:gd name="T56" fmla="*/ 0 w 293"/>
                <a:gd name="T57" fmla="*/ 0 h 763"/>
                <a:gd name="T58" fmla="*/ 0 w 293"/>
                <a:gd name="T59" fmla="*/ 0 h 763"/>
                <a:gd name="T60" fmla="*/ 0 w 293"/>
                <a:gd name="T61" fmla="*/ 0 h 763"/>
                <a:gd name="T62" fmla="*/ 0 w 293"/>
                <a:gd name="T63" fmla="*/ 0 h 763"/>
                <a:gd name="T64" fmla="*/ 0 w 293"/>
                <a:gd name="T65" fmla="*/ 0 h 763"/>
                <a:gd name="T66" fmla="*/ 0 w 293"/>
                <a:gd name="T67" fmla="*/ 0 h 763"/>
                <a:gd name="T68" fmla="*/ 0 w 293"/>
                <a:gd name="T69" fmla="*/ 0 h 763"/>
                <a:gd name="T70" fmla="*/ 0 w 293"/>
                <a:gd name="T71" fmla="*/ 0 h 763"/>
                <a:gd name="T72" fmla="*/ 0 w 293"/>
                <a:gd name="T73" fmla="*/ 0 h 763"/>
                <a:gd name="T74" fmla="*/ 0 w 293"/>
                <a:gd name="T75" fmla="*/ 0 h 763"/>
                <a:gd name="T76" fmla="*/ 0 w 293"/>
                <a:gd name="T77" fmla="*/ 0 h 763"/>
                <a:gd name="T78" fmla="*/ 0 w 293"/>
                <a:gd name="T79" fmla="*/ 0 h 763"/>
                <a:gd name="T80" fmla="*/ 0 w 293"/>
                <a:gd name="T81" fmla="*/ 0 h 763"/>
                <a:gd name="T82" fmla="*/ 0 w 293"/>
                <a:gd name="T83" fmla="*/ 0 h 763"/>
                <a:gd name="T84" fmla="*/ 0 w 293"/>
                <a:gd name="T85" fmla="*/ 0 h 763"/>
                <a:gd name="T86" fmla="*/ 0 w 293"/>
                <a:gd name="T87" fmla="*/ 0 h 763"/>
                <a:gd name="T88" fmla="*/ 0 w 293"/>
                <a:gd name="T89" fmla="*/ 0 h 763"/>
                <a:gd name="T90" fmla="*/ 0 w 293"/>
                <a:gd name="T91" fmla="*/ 0 h 763"/>
                <a:gd name="T92" fmla="*/ 0 w 293"/>
                <a:gd name="T93" fmla="*/ 0 h 763"/>
                <a:gd name="T94" fmla="*/ 0 w 293"/>
                <a:gd name="T95" fmla="*/ 0 h 763"/>
                <a:gd name="T96" fmla="*/ 0 w 293"/>
                <a:gd name="T97" fmla="*/ 0 h 763"/>
                <a:gd name="T98" fmla="*/ 0 w 293"/>
                <a:gd name="T99" fmla="*/ 0 h 763"/>
                <a:gd name="T100" fmla="*/ 0 w 293"/>
                <a:gd name="T101" fmla="*/ 0 h 763"/>
                <a:gd name="T102" fmla="*/ 0 w 293"/>
                <a:gd name="T103" fmla="*/ 0 h 763"/>
                <a:gd name="T104" fmla="*/ 0 w 293"/>
                <a:gd name="T105" fmla="*/ 0 h 763"/>
                <a:gd name="T106" fmla="*/ 0 w 293"/>
                <a:gd name="T107" fmla="*/ 0 h 763"/>
                <a:gd name="T108" fmla="*/ 0 w 293"/>
                <a:gd name="T109" fmla="*/ 0 h 763"/>
                <a:gd name="T110" fmla="*/ 0 w 293"/>
                <a:gd name="T111" fmla="*/ 0 h 763"/>
                <a:gd name="T112" fmla="*/ 0 w 293"/>
                <a:gd name="T113" fmla="*/ 0 h 76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3"/>
                <a:gd name="T172" fmla="*/ 0 h 763"/>
                <a:gd name="T173" fmla="*/ 293 w 293"/>
                <a:gd name="T174" fmla="*/ 763 h 76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3" h="763">
                  <a:moveTo>
                    <a:pt x="83" y="671"/>
                  </a:moveTo>
                  <a:lnTo>
                    <a:pt x="82" y="616"/>
                  </a:lnTo>
                  <a:lnTo>
                    <a:pt x="77" y="565"/>
                  </a:lnTo>
                  <a:lnTo>
                    <a:pt x="69" y="520"/>
                  </a:lnTo>
                  <a:lnTo>
                    <a:pt x="61" y="481"/>
                  </a:lnTo>
                  <a:lnTo>
                    <a:pt x="54" y="448"/>
                  </a:lnTo>
                  <a:lnTo>
                    <a:pt x="46" y="422"/>
                  </a:lnTo>
                  <a:lnTo>
                    <a:pt x="41" y="405"/>
                  </a:lnTo>
                  <a:lnTo>
                    <a:pt x="38" y="399"/>
                  </a:lnTo>
                  <a:lnTo>
                    <a:pt x="21" y="343"/>
                  </a:lnTo>
                  <a:lnTo>
                    <a:pt x="9" y="283"/>
                  </a:lnTo>
                  <a:lnTo>
                    <a:pt x="3" y="220"/>
                  </a:lnTo>
                  <a:lnTo>
                    <a:pt x="0" y="161"/>
                  </a:lnTo>
                  <a:lnTo>
                    <a:pt x="2" y="122"/>
                  </a:lnTo>
                  <a:lnTo>
                    <a:pt x="4" y="85"/>
                  </a:lnTo>
                  <a:lnTo>
                    <a:pt x="8" y="54"/>
                  </a:lnTo>
                  <a:lnTo>
                    <a:pt x="15" y="29"/>
                  </a:lnTo>
                  <a:lnTo>
                    <a:pt x="18" y="21"/>
                  </a:lnTo>
                  <a:lnTo>
                    <a:pt x="22" y="13"/>
                  </a:lnTo>
                  <a:lnTo>
                    <a:pt x="29" y="8"/>
                  </a:lnTo>
                  <a:lnTo>
                    <a:pt x="35" y="4"/>
                  </a:lnTo>
                  <a:lnTo>
                    <a:pt x="44" y="2"/>
                  </a:lnTo>
                  <a:lnTo>
                    <a:pt x="55" y="0"/>
                  </a:lnTo>
                  <a:lnTo>
                    <a:pt x="65" y="2"/>
                  </a:lnTo>
                  <a:lnTo>
                    <a:pt x="76" y="3"/>
                  </a:lnTo>
                  <a:lnTo>
                    <a:pt x="85" y="6"/>
                  </a:lnTo>
                  <a:lnTo>
                    <a:pt x="94" y="8"/>
                  </a:lnTo>
                  <a:lnTo>
                    <a:pt x="102" y="11"/>
                  </a:lnTo>
                  <a:lnTo>
                    <a:pt x="108" y="13"/>
                  </a:lnTo>
                  <a:lnTo>
                    <a:pt x="160" y="84"/>
                  </a:lnTo>
                  <a:lnTo>
                    <a:pt x="202" y="179"/>
                  </a:lnTo>
                  <a:lnTo>
                    <a:pt x="234" y="287"/>
                  </a:lnTo>
                  <a:lnTo>
                    <a:pt x="258" y="401"/>
                  </a:lnTo>
                  <a:lnTo>
                    <a:pt x="273" y="512"/>
                  </a:lnTo>
                  <a:lnTo>
                    <a:pt x="284" y="610"/>
                  </a:lnTo>
                  <a:lnTo>
                    <a:pt x="290" y="688"/>
                  </a:lnTo>
                  <a:lnTo>
                    <a:pt x="293" y="735"/>
                  </a:lnTo>
                  <a:lnTo>
                    <a:pt x="268" y="745"/>
                  </a:lnTo>
                  <a:lnTo>
                    <a:pt x="246" y="753"/>
                  </a:lnTo>
                  <a:lnTo>
                    <a:pt x="225" y="758"/>
                  </a:lnTo>
                  <a:lnTo>
                    <a:pt x="206" y="762"/>
                  </a:lnTo>
                  <a:lnTo>
                    <a:pt x="187" y="763"/>
                  </a:lnTo>
                  <a:lnTo>
                    <a:pt x="171" y="763"/>
                  </a:lnTo>
                  <a:lnTo>
                    <a:pt x="155" y="763"/>
                  </a:lnTo>
                  <a:lnTo>
                    <a:pt x="142" y="761"/>
                  </a:lnTo>
                  <a:lnTo>
                    <a:pt x="130" y="758"/>
                  </a:lnTo>
                  <a:lnTo>
                    <a:pt x="119" y="755"/>
                  </a:lnTo>
                  <a:lnTo>
                    <a:pt x="109" y="751"/>
                  </a:lnTo>
                  <a:lnTo>
                    <a:pt x="102" y="746"/>
                  </a:lnTo>
                  <a:lnTo>
                    <a:pt x="94" y="742"/>
                  </a:lnTo>
                  <a:lnTo>
                    <a:pt x="89" y="738"/>
                  </a:lnTo>
                  <a:lnTo>
                    <a:pt x="85" y="735"/>
                  </a:lnTo>
                  <a:lnTo>
                    <a:pt x="81" y="732"/>
                  </a:lnTo>
                  <a:lnTo>
                    <a:pt x="82" y="716"/>
                  </a:lnTo>
                  <a:lnTo>
                    <a:pt x="82" y="701"/>
                  </a:lnTo>
                  <a:lnTo>
                    <a:pt x="83" y="685"/>
                  </a:lnTo>
                  <a:lnTo>
                    <a:pt x="83" y="671"/>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80" name="Freeform 1300">
              <a:extLst>
                <a:ext uri="{FF2B5EF4-FFF2-40B4-BE49-F238E27FC236}">
                  <a16:creationId xmlns:a16="http://schemas.microsoft.com/office/drawing/2014/main" id="{7070AE51-1570-4841-AA49-D52E9E56A4B3}"/>
                </a:ext>
              </a:extLst>
            </p:cNvPr>
            <p:cNvSpPr>
              <a:spLocks/>
            </p:cNvSpPr>
            <p:nvPr/>
          </p:nvSpPr>
          <p:spPr bwMode="auto">
            <a:xfrm flipH="1">
              <a:off x="494" y="1047"/>
              <a:ext cx="20" cy="27"/>
            </a:xfrm>
            <a:custGeom>
              <a:avLst/>
              <a:gdLst>
                <a:gd name="T0" fmla="*/ 0 w 90"/>
                <a:gd name="T1" fmla="*/ 0 h 118"/>
                <a:gd name="T2" fmla="*/ 0 w 90"/>
                <a:gd name="T3" fmla="*/ 0 h 118"/>
                <a:gd name="T4" fmla="*/ 0 w 90"/>
                <a:gd name="T5" fmla="*/ 0 h 118"/>
                <a:gd name="T6" fmla="*/ 0 w 90"/>
                <a:gd name="T7" fmla="*/ 0 h 118"/>
                <a:gd name="T8" fmla="*/ 0 w 90"/>
                <a:gd name="T9" fmla="*/ 0 h 118"/>
                <a:gd name="T10" fmla="*/ 0 w 90"/>
                <a:gd name="T11" fmla="*/ 0 h 118"/>
                <a:gd name="T12" fmla="*/ 0 w 90"/>
                <a:gd name="T13" fmla="*/ 0 h 118"/>
                <a:gd name="T14" fmla="*/ 0 w 90"/>
                <a:gd name="T15" fmla="*/ 0 h 118"/>
                <a:gd name="T16" fmla="*/ 0 w 90"/>
                <a:gd name="T17" fmla="*/ 0 h 118"/>
                <a:gd name="T18" fmla="*/ 0 w 90"/>
                <a:gd name="T19" fmla="*/ 0 h 118"/>
                <a:gd name="T20" fmla="*/ 0 w 90"/>
                <a:gd name="T21" fmla="*/ 0 h 118"/>
                <a:gd name="T22" fmla="*/ 0 w 90"/>
                <a:gd name="T23" fmla="*/ 0 h 118"/>
                <a:gd name="T24" fmla="*/ 0 w 90"/>
                <a:gd name="T25" fmla="*/ 0 h 118"/>
                <a:gd name="T26" fmla="*/ 0 w 90"/>
                <a:gd name="T27" fmla="*/ 0 h 118"/>
                <a:gd name="T28" fmla="*/ 0 w 90"/>
                <a:gd name="T29" fmla="*/ 0 h 118"/>
                <a:gd name="T30" fmla="*/ 0 w 90"/>
                <a:gd name="T31" fmla="*/ 0 h 118"/>
                <a:gd name="T32" fmla="*/ 0 w 90"/>
                <a:gd name="T33" fmla="*/ 0 h 118"/>
                <a:gd name="T34" fmla="*/ 0 w 90"/>
                <a:gd name="T35" fmla="*/ 0 h 118"/>
                <a:gd name="T36" fmla="*/ 0 w 90"/>
                <a:gd name="T37" fmla="*/ 0 h 1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0"/>
                <a:gd name="T58" fmla="*/ 0 h 118"/>
                <a:gd name="T59" fmla="*/ 90 w 90"/>
                <a:gd name="T60" fmla="*/ 118 h 1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0" h="118">
                  <a:moveTo>
                    <a:pt x="0" y="35"/>
                  </a:moveTo>
                  <a:lnTo>
                    <a:pt x="6" y="40"/>
                  </a:lnTo>
                  <a:lnTo>
                    <a:pt x="11" y="47"/>
                  </a:lnTo>
                  <a:lnTo>
                    <a:pt x="17" y="57"/>
                  </a:lnTo>
                  <a:lnTo>
                    <a:pt x="24" y="68"/>
                  </a:lnTo>
                  <a:lnTo>
                    <a:pt x="32" y="81"/>
                  </a:lnTo>
                  <a:lnTo>
                    <a:pt x="38" y="92"/>
                  </a:lnTo>
                  <a:lnTo>
                    <a:pt x="45" y="105"/>
                  </a:lnTo>
                  <a:lnTo>
                    <a:pt x="51" y="118"/>
                  </a:lnTo>
                  <a:lnTo>
                    <a:pt x="90" y="100"/>
                  </a:lnTo>
                  <a:lnTo>
                    <a:pt x="87" y="92"/>
                  </a:lnTo>
                  <a:lnTo>
                    <a:pt x="81" y="82"/>
                  </a:lnTo>
                  <a:lnTo>
                    <a:pt x="74" y="68"/>
                  </a:lnTo>
                  <a:lnTo>
                    <a:pt x="67" y="52"/>
                  </a:lnTo>
                  <a:lnTo>
                    <a:pt x="56" y="36"/>
                  </a:lnTo>
                  <a:lnTo>
                    <a:pt x="47" y="22"/>
                  </a:lnTo>
                  <a:lnTo>
                    <a:pt x="37" y="9"/>
                  </a:lnTo>
                  <a:lnTo>
                    <a:pt x="26" y="0"/>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81" name="Freeform 1301">
              <a:extLst>
                <a:ext uri="{FF2B5EF4-FFF2-40B4-BE49-F238E27FC236}">
                  <a16:creationId xmlns:a16="http://schemas.microsoft.com/office/drawing/2014/main" id="{C0A91659-8146-44BE-BF78-4AF89ECB8310}"/>
                </a:ext>
              </a:extLst>
            </p:cNvPr>
            <p:cNvSpPr>
              <a:spLocks/>
            </p:cNvSpPr>
            <p:nvPr/>
          </p:nvSpPr>
          <p:spPr bwMode="auto">
            <a:xfrm flipH="1">
              <a:off x="611" y="1129"/>
              <a:ext cx="74" cy="73"/>
            </a:xfrm>
            <a:custGeom>
              <a:avLst/>
              <a:gdLst>
                <a:gd name="T0" fmla="*/ 0 w 322"/>
                <a:gd name="T1" fmla="*/ 0 h 315"/>
                <a:gd name="T2" fmla="*/ 0 w 322"/>
                <a:gd name="T3" fmla="*/ 0 h 315"/>
                <a:gd name="T4" fmla="*/ 0 w 322"/>
                <a:gd name="T5" fmla="*/ 0 h 315"/>
                <a:gd name="T6" fmla="*/ 0 w 322"/>
                <a:gd name="T7" fmla="*/ 0 h 315"/>
                <a:gd name="T8" fmla="*/ 0 w 322"/>
                <a:gd name="T9" fmla="*/ 0 h 315"/>
                <a:gd name="T10" fmla="*/ 0 w 322"/>
                <a:gd name="T11" fmla="*/ 0 h 315"/>
                <a:gd name="T12" fmla="*/ 0 w 322"/>
                <a:gd name="T13" fmla="*/ 0 h 315"/>
                <a:gd name="T14" fmla="*/ 0 w 322"/>
                <a:gd name="T15" fmla="*/ 0 h 315"/>
                <a:gd name="T16" fmla="*/ 0 w 322"/>
                <a:gd name="T17" fmla="*/ 0 h 315"/>
                <a:gd name="T18" fmla="*/ 0 w 322"/>
                <a:gd name="T19" fmla="*/ 0 h 315"/>
                <a:gd name="T20" fmla="*/ 0 w 322"/>
                <a:gd name="T21" fmla="*/ 0 h 315"/>
                <a:gd name="T22" fmla="*/ 0 w 322"/>
                <a:gd name="T23" fmla="*/ 0 h 315"/>
                <a:gd name="T24" fmla="*/ 0 w 322"/>
                <a:gd name="T25" fmla="*/ 0 h 315"/>
                <a:gd name="T26" fmla="*/ 0 w 322"/>
                <a:gd name="T27" fmla="*/ 0 h 315"/>
                <a:gd name="T28" fmla="*/ 0 w 322"/>
                <a:gd name="T29" fmla="*/ 0 h 315"/>
                <a:gd name="T30" fmla="*/ 0 w 322"/>
                <a:gd name="T31" fmla="*/ 0 h 315"/>
                <a:gd name="T32" fmla="*/ 0 w 322"/>
                <a:gd name="T33" fmla="*/ 0 h 315"/>
                <a:gd name="T34" fmla="*/ 0 w 322"/>
                <a:gd name="T35" fmla="*/ 0 h 315"/>
                <a:gd name="T36" fmla="*/ 0 w 322"/>
                <a:gd name="T37" fmla="*/ 0 h 3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22"/>
                <a:gd name="T58" fmla="*/ 0 h 315"/>
                <a:gd name="T59" fmla="*/ 322 w 322"/>
                <a:gd name="T60" fmla="*/ 315 h 3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22" h="315">
                  <a:moveTo>
                    <a:pt x="279" y="8"/>
                  </a:moveTo>
                  <a:lnTo>
                    <a:pt x="8" y="270"/>
                  </a:lnTo>
                  <a:lnTo>
                    <a:pt x="2" y="279"/>
                  </a:lnTo>
                  <a:lnTo>
                    <a:pt x="0" y="288"/>
                  </a:lnTo>
                  <a:lnTo>
                    <a:pt x="2" y="298"/>
                  </a:lnTo>
                  <a:lnTo>
                    <a:pt x="7" y="307"/>
                  </a:lnTo>
                  <a:lnTo>
                    <a:pt x="16" y="313"/>
                  </a:lnTo>
                  <a:lnTo>
                    <a:pt x="26" y="315"/>
                  </a:lnTo>
                  <a:lnTo>
                    <a:pt x="36" y="313"/>
                  </a:lnTo>
                  <a:lnTo>
                    <a:pt x="45" y="307"/>
                  </a:lnTo>
                  <a:lnTo>
                    <a:pt x="314" y="46"/>
                  </a:lnTo>
                  <a:lnTo>
                    <a:pt x="320" y="37"/>
                  </a:lnTo>
                  <a:lnTo>
                    <a:pt x="322" y="26"/>
                  </a:lnTo>
                  <a:lnTo>
                    <a:pt x="320" y="17"/>
                  </a:lnTo>
                  <a:lnTo>
                    <a:pt x="315" y="8"/>
                  </a:lnTo>
                  <a:lnTo>
                    <a:pt x="306" y="1"/>
                  </a:lnTo>
                  <a:lnTo>
                    <a:pt x="297" y="0"/>
                  </a:lnTo>
                  <a:lnTo>
                    <a:pt x="288" y="1"/>
                  </a:lnTo>
                  <a:lnTo>
                    <a:pt x="279"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82" name="Freeform 1302">
              <a:extLst>
                <a:ext uri="{FF2B5EF4-FFF2-40B4-BE49-F238E27FC236}">
                  <a16:creationId xmlns:a16="http://schemas.microsoft.com/office/drawing/2014/main" id="{D2257751-AEA3-4A86-BA1D-3AEC5738EDFB}"/>
                </a:ext>
              </a:extLst>
            </p:cNvPr>
            <p:cNvSpPr>
              <a:spLocks/>
            </p:cNvSpPr>
            <p:nvPr/>
          </p:nvSpPr>
          <p:spPr bwMode="auto">
            <a:xfrm flipH="1">
              <a:off x="490" y="1117"/>
              <a:ext cx="163" cy="91"/>
            </a:xfrm>
            <a:custGeom>
              <a:avLst/>
              <a:gdLst>
                <a:gd name="T0" fmla="*/ 0 w 708"/>
                <a:gd name="T1" fmla="*/ 0 h 397"/>
                <a:gd name="T2" fmla="*/ 0 w 708"/>
                <a:gd name="T3" fmla="*/ 0 h 397"/>
                <a:gd name="T4" fmla="*/ 0 w 708"/>
                <a:gd name="T5" fmla="*/ 0 h 397"/>
                <a:gd name="T6" fmla="*/ 0 w 708"/>
                <a:gd name="T7" fmla="*/ 0 h 397"/>
                <a:gd name="T8" fmla="*/ 0 w 708"/>
                <a:gd name="T9" fmla="*/ 0 h 397"/>
                <a:gd name="T10" fmla="*/ 0 w 708"/>
                <a:gd name="T11" fmla="*/ 0 h 397"/>
                <a:gd name="T12" fmla="*/ 0 w 708"/>
                <a:gd name="T13" fmla="*/ 0 h 397"/>
                <a:gd name="T14" fmla="*/ 0 w 708"/>
                <a:gd name="T15" fmla="*/ 0 h 397"/>
                <a:gd name="T16" fmla="*/ 0 w 708"/>
                <a:gd name="T17" fmla="*/ 0 h 397"/>
                <a:gd name="T18" fmla="*/ 0 w 708"/>
                <a:gd name="T19" fmla="*/ 0 h 397"/>
                <a:gd name="T20" fmla="*/ 0 w 708"/>
                <a:gd name="T21" fmla="*/ 0 h 397"/>
                <a:gd name="T22" fmla="*/ 0 w 708"/>
                <a:gd name="T23" fmla="*/ 0 h 397"/>
                <a:gd name="T24" fmla="*/ 0 w 708"/>
                <a:gd name="T25" fmla="*/ 0 h 397"/>
                <a:gd name="T26" fmla="*/ 0 w 708"/>
                <a:gd name="T27" fmla="*/ 0 h 397"/>
                <a:gd name="T28" fmla="*/ 0 w 708"/>
                <a:gd name="T29" fmla="*/ 0 h 397"/>
                <a:gd name="T30" fmla="*/ 0 w 708"/>
                <a:gd name="T31" fmla="*/ 0 h 397"/>
                <a:gd name="T32" fmla="*/ 0 w 708"/>
                <a:gd name="T33" fmla="*/ 0 h 397"/>
                <a:gd name="T34" fmla="*/ 0 w 708"/>
                <a:gd name="T35" fmla="*/ 0 h 397"/>
                <a:gd name="T36" fmla="*/ 0 w 708"/>
                <a:gd name="T37" fmla="*/ 0 h 397"/>
                <a:gd name="T38" fmla="*/ 0 w 708"/>
                <a:gd name="T39" fmla="*/ 0 h 397"/>
                <a:gd name="T40" fmla="*/ 0 w 708"/>
                <a:gd name="T41" fmla="*/ 0 h 397"/>
                <a:gd name="T42" fmla="*/ 0 w 708"/>
                <a:gd name="T43" fmla="*/ 0 h 397"/>
                <a:gd name="T44" fmla="*/ 0 w 708"/>
                <a:gd name="T45" fmla="*/ 0 h 397"/>
                <a:gd name="T46" fmla="*/ 0 w 708"/>
                <a:gd name="T47" fmla="*/ 0 h 397"/>
                <a:gd name="T48" fmla="*/ 0 w 708"/>
                <a:gd name="T49" fmla="*/ 0 h 397"/>
                <a:gd name="T50" fmla="*/ 0 w 708"/>
                <a:gd name="T51" fmla="*/ 0 h 397"/>
                <a:gd name="T52" fmla="*/ 0 w 708"/>
                <a:gd name="T53" fmla="*/ 0 h 397"/>
                <a:gd name="T54" fmla="*/ 0 w 708"/>
                <a:gd name="T55" fmla="*/ 0 h 397"/>
                <a:gd name="T56" fmla="*/ 0 w 708"/>
                <a:gd name="T57" fmla="*/ 0 h 397"/>
                <a:gd name="T58" fmla="*/ 0 w 708"/>
                <a:gd name="T59" fmla="*/ 0 h 397"/>
                <a:gd name="T60" fmla="*/ 0 w 708"/>
                <a:gd name="T61" fmla="*/ 0 h 397"/>
                <a:gd name="T62" fmla="*/ 0 w 708"/>
                <a:gd name="T63" fmla="*/ 0 h 397"/>
                <a:gd name="T64" fmla="*/ 0 w 708"/>
                <a:gd name="T65" fmla="*/ 0 h 397"/>
                <a:gd name="T66" fmla="*/ 0 w 708"/>
                <a:gd name="T67" fmla="*/ 0 h 397"/>
                <a:gd name="T68" fmla="*/ 0 w 708"/>
                <a:gd name="T69" fmla="*/ 0 h 397"/>
                <a:gd name="T70" fmla="*/ 0 w 708"/>
                <a:gd name="T71" fmla="*/ 0 h 397"/>
                <a:gd name="T72" fmla="*/ 0 w 708"/>
                <a:gd name="T73" fmla="*/ 0 h 397"/>
                <a:gd name="T74" fmla="*/ 0 w 708"/>
                <a:gd name="T75" fmla="*/ 0 h 397"/>
                <a:gd name="T76" fmla="*/ 0 w 708"/>
                <a:gd name="T77" fmla="*/ 0 h 397"/>
                <a:gd name="T78" fmla="*/ 0 w 708"/>
                <a:gd name="T79" fmla="*/ 0 h 39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08"/>
                <a:gd name="T121" fmla="*/ 0 h 397"/>
                <a:gd name="T122" fmla="*/ 708 w 708"/>
                <a:gd name="T123" fmla="*/ 397 h 39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08" h="397">
                  <a:moveTo>
                    <a:pt x="665" y="15"/>
                  </a:moveTo>
                  <a:lnTo>
                    <a:pt x="664" y="17"/>
                  </a:lnTo>
                  <a:lnTo>
                    <a:pt x="662" y="24"/>
                  </a:lnTo>
                  <a:lnTo>
                    <a:pt x="658" y="36"/>
                  </a:lnTo>
                  <a:lnTo>
                    <a:pt x="652" y="49"/>
                  </a:lnTo>
                  <a:lnTo>
                    <a:pt x="645" y="66"/>
                  </a:lnTo>
                  <a:lnTo>
                    <a:pt x="636" y="85"/>
                  </a:lnTo>
                  <a:lnTo>
                    <a:pt x="624" y="106"/>
                  </a:lnTo>
                  <a:lnTo>
                    <a:pt x="611" y="128"/>
                  </a:lnTo>
                  <a:lnTo>
                    <a:pt x="595" y="151"/>
                  </a:lnTo>
                  <a:lnTo>
                    <a:pt x="578" y="176"/>
                  </a:lnTo>
                  <a:lnTo>
                    <a:pt x="559" y="200"/>
                  </a:lnTo>
                  <a:lnTo>
                    <a:pt x="537" y="224"/>
                  </a:lnTo>
                  <a:lnTo>
                    <a:pt x="512" y="246"/>
                  </a:lnTo>
                  <a:lnTo>
                    <a:pt x="486" y="269"/>
                  </a:lnTo>
                  <a:lnTo>
                    <a:pt x="456" y="289"/>
                  </a:lnTo>
                  <a:lnTo>
                    <a:pt x="425" y="308"/>
                  </a:lnTo>
                  <a:lnTo>
                    <a:pt x="404" y="318"/>
                  </a:lnTo>
                  <a:lnTo>
                    <a:pt x="382" y="327"/>
                  </a:lnTo>
                  <a:lnTo>
                    <a:pt x="360" y="334"/>
                  </a:lnTo>
                  <a:lnTo>
                    <a:pt x="337" y="340"/>
                  </a:lnTo>
                  <a:lnTo>
                    <a:pt x="314" y="345"/>
                  </a:lnTo>
                  <a:lnTo>
                    <a:pt x="290" y="349"/>
                  </a:lnTo>
                  <a:lnTo>
                    <a:pt x="266" y="352"/>
                  </a:lnTo>
                  <a:lnTo>
                    <a:pt x="242" y="353"/>
                  </a:lnTo>
                  <a:lnTo>
                    <a:pt x="216" y="353"/>
                  </a:lnTo>
                  <a:lnTo>
                    <a:pt x="191" y="352"/>
                  </a:lnTo>
                  <a:lnTo>
                    <a:pt x="165" y="351"/>
                  </a:lnTo>
                  <a:lnTo>
                    <a:pt x="139" y="347"/>
                  </a:lnTo>
                  <a:lnTo>
                    <a:pt x="112" y="342"/>
                  </a:lnTo>
                  <a:lnTo>
                    <a:pt x="84" y="335"/>
                  </a:lnTo>
                  <a:lnTo>
                    <a:pt x="57" y="328"/>
                  </a:lnTo>
                  <a:lnTo>
                    <a:pt x="28" y="319"/>
                  </a:lnTo>
                  <a:lnTo>
                    <a:pt x="19" y="318"/>
                  </a:lnTo>
                  <a:lnTo>
                    <a:pt x="12" y="321"/>
                  </a:lnTo>
                  <a:lnTo>
                    <a:pt x="5" y="326"/>
                  </a:lnTo>
                  <a:lnTo>
                    <a:pt x="1" y="332"/>
                  </a:lnTo>
                  <a:lnTo>
                    <a:pt x="0" y="342"/>
                  </a:lnTo>
                  <a:lnTo>
                    <a:pt x="2" y="349"/>
                  </a:lnTo>
                  <a:lnTo>
                    <a:pt x="8" y="357"/>
                  </a:lnTo>
                  <a:lnTo>
                    <a:pt x="14" y="361"/>
                  </a:lnTo>
                  <a:lnTo>
                    <a:pt x="44" y="370"/>
                  </a:lnTo>
                  <a:lnTo>
                    <a:pt x="75" y="378"/>
                  </a:lnTo>
                  <a:lnTo>
                    <a:pt x="104" y="384"/>
                  </a:lnTo>
                  <a:lnTo>
                    <a:pt x="134" y="390"/>
                  </a:lnTo>
                  <a:lnTo>
                    <a:pt x="162" y="394"/>
                  </a:lnTo>
                  <a:lnTo>
                    <a:pt x="191" y="396"/>
                  </a:lnTo>
                  <a:lnTo>
                    <a:pt x="218" y="397"/>
                  </a:lnTo>
                  <a:lnTo>
                    <a:pt x="246" y="397"/>
                  </a:lnTo>
                  <a:lnTo>
                    <a:pt x="273" y="395"/>
                  </a:lnTo>
                  <a:lnTo>
                    <a:pt x="299" y="392"/>
                  </a:lnTo>
                  <a:lnTo>
                    <a:pt x="325" y="388"/>
                  </a:lnTo>
                  <a:lnTo>
                    <a:pt x="350" y="382"/>
                  </a:lnTo>
                  <a:lnTo>
                    <a:pt x="374" y="375"/>
                  </a:lnTo>
                  <a:lnTo>
                    <a:pt x="399" y="366"/>
                  </a:lnTo>
                  <a:lnTo>
                    <a:pt x="422" y="357"/>
                  </a:lnTo>
                  <a:lnTo>
                    <a:pt x="446" y="345"/>
                  </a:lnTo>
                  <a:lnTo>
                    <a:pt x="481" y="326"/>
                  </a:lnTo>
                  <a:lnTo>
                    <a:pt x="512" y="304"/>
                  </a:lnTo>
                  <a:lnTo>
                    <a:pt x="542" y="280"/>
                  </a:lnTo>
                  <a:lnTo>
                    <a:pt x="568" y="256"/>
                  </a:lnTo>
                  <a:lnTo>
                    <a:pt x="591" y="230"/>
                  </a:lnTo>
                  <a:lnTo>
                    <a:pt x="613" y="204"/>
                  </a:lnTo>
                  <a:lnTo>
                    <a:pt x="632" y="178"/>
                  </a:lnTo>
                  <a:lnTo>
                    <a:pt x="649" y="153"/>
                  </a:lnTo>
                  <a:lnTo>
                    <a:pt x="663" y="129"/>
                  </a:lnTo>
                  <a:lnTo>
                    <a:pt x="675" y="106"/>
                  </a:lnTo>
                  <a:lnTo>
                    <a:pt x="685" y="85"/>
                  </a:lnTo>
                  <a:lnTo>
                    <a:pt x="693" y="67"/>
                  </a:lnTo>
                  <a:lnTo>
                    <a:pt x="698" y="53"/>
                  </a:lnTo>
                  <a:lnTo>
                    <a:pt x="703" y="40"/>
                  </a:lnTo>
                  <a:lnTo>
                    <a:pt x="706" y="32"/>
                  </a:lnTo>
                  <a:lnTo>
                    <a:pt x="707" y="28"/>
                  </a:lnTo>
                  <a:lnTo>
                    <a:pt x="708" y="19"/>
                  </a:lnTo>
                  <a:lnTo>
                    <a:pt x="706" y="11"/>
                  </a:lnTo>
                  <a:lnTo>
                    <a:pt x="701" y="4"/>
                  </a:lnTo>
                  <a:lnTo>
                    <a:pt x="693" y="0"/>
                  </a:lnTo>
                  <a:lnTo>
                    <a:pt x="684" y="0"/>
                  </a:lnTo>
                  <a:lnTo>
                    <a:pt x="676" y="3"/>
                  </a:lnTo>
                  <a:lnTo>
                    <a:pt x="669" y="8"/>
                  </a:lnTo>
                  <a:lnTo>
                    <a:pt x="665"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83" name="Freeform 1303">
              <a:extLst>
                <a:ext uri="{FF2B5EF4-FFF2-40B4-BE49-F238E27FC236}">
                  <a16:creationId xmlns:a16="http://schemas.microsoft.com/office/drawing/2014/main" id="{A8BA1A52-8D93-49A9-8450-73A8A2A793FD}"/>
                </a:ext>
              </a:extLst>
            </p:cNvPr>
            <p:cNvSpPr>
              <a:spLocks/>
            </p:cNvSpPr>
            <p:nvPr/>
          </p:nvSpPr>
          <p:spPr bwMode="auto">
            <a:xfrm flipH="1">
              <a:off x="635" y="1167"/>
              <a:ext cx="49" cy="41"/>
            </a:xfrm>
            <a:custGeom>
              <a:avLst/>
              <a:gdLst>
                <a:gd name="T0" fmla="*/ 0 w 215"/>
                <a:gd name="T1" fmla="*/ 0 h 181"/>
                <a:gd name="T2" fmla="*/ 0 w 215"/>
                <a:gd name="T3" fmla="*/ 0 h 181"/>
                <a:gd name="T4" fmla="*/ 0 w 215"/>
                <a:gd name="T5" fmla="*/ 0 h 181"/>
                <a:gd name="T6" fmla="*/ 0 w 215"/>
                <a:gd name="T7" fmla="*/ 0 h 181"/>
                <a:gd name="T8" fmla="*/ 0 w 215"/>
                <a:gd name="T9" fmla="*/ 0 h 181"/>
                <a:gd name="T10" fmla="*/ 0 w 215"/>
                <a:gd name="T11" fmla="*/ 0 h 181"/>
                <a:gd name="T12" fmla="*/ 0 w 215"/>
                <a:gd name="T13" fmla="*/ 0 h 181"/>
                <a:gd name="T14" fmla="*/ 0 w 215"/>
                <a:gd name="T15" fmla="*/ 0 h 181"/>
                <a:gd name="T16" fmla="*/ 0 w 215"/>
                <a:gd name="T17" fmla="*/ 0 h 181"/>
                <a:gd name="T18" fmla="*/ 0 w 215"/>
                <a:gd name="T19" fmla="*/ 0 h 181"/>
                <a:gd name="T20" fmla="*/ 0 w 215"/>
                <a:gd name="T21" fmla="*/ 0 h 181"/>
                <a:gd name="T22" fmla="*/ 0 w 215"/>
                <a:gd name="T23" fmla="*/ 0 h 181"/>
                <a:gd name="T24" fmla="*/ 0 w 215"/>
                <a:gd name="T25" fmla="*/ 0 h 181"/>
                <a:gd name="T26" fmla="*/ 0 w 215"/>
                <a:gd name="T27" fmla="*/ 0 h 181"/>
                <a:gd name="T28" fmla="*/ 0 w 215"/>
                <a:gd name="T29" fmla="*/ 0 h 181"/>
                <a:gd name="T30" fmla="*/ 0 w 215"/>
                <a:gd name="T31" fmla="*/ 0 h 181"/>
                <a:gd name="T32" fmla="*/ 0 w 215"/>
                <a:gd name="T33" fmla="*/ 0 h 181"/>
                <a:gd name="T34" fmla="*/ 0 w 215"/>
                <a:gd name="T35" fmla="*/ 0 h 181"/>
                <a:gd name="T36" fmla="*/ 0 w 215"/>
                <a:gd name="T37" fmla="*/ 0 h 181"/>
                <a:gd name="T38" fmla="*/ 0 w 215"/>
                <a:gd name="T39" fmla="*/ 0 h 181"/>
                <a:gd name="T40" fmla="*/ 0 w 215"/>
                <a:gd name="T41" fmla="*/ 0 h 181"/>
                <a:gd name="T42" fmla="*/ 0 w 215"/>
                <a:gd name="T43" fmla="*/ 0 h 181"/>
                <a:gd name="T44" fmla="*/ 0 w 215"/>
                <a:gd name="T45" fmla="*/ 0 h 181"/>
                <a:gd name="T46" fmla="*/ 0 w 215"/>
                <a:gd name="T47" fmla="*/ 0 h 181"/>
                <a:gd name="T48" fmla="*/ 0 w 215"/>
                <a:gd name="T49" fmla="*/ 0 h 181"/>
                <a:gd name="T50" fmla="*/ 0 w 215"/>
                <a:gd name="T51" fmla="*/ 0 h 181"/>
                <a:gd name="T52" fmla="*/ 0 w 215"/>
                <a:gd name="T53" fmla="*/ 0 h 181"/>
                <a:gd name="T54" fmla="*/ 0 w 215"/>
                <a:gd name="T55" fmla="*/ 0 h 181"/>
                <a:gd name="T56" fmla="*/ 0 w 215"/>
                <a:gd name="T57" fmla="*/ 0 h 181"/>
                <a:gd name="T58" fmla="*/ 0 w 215"/>
                <a:gd name="T59" fmla="*/ 0 h 181"/>
                <a:gd name="T60" fmla="*/ 0 w 215"/>
                <a:gd name="T61" fmla="*/ 0 h 181"/>
                <a:gd name="T62" fmla="*/ 0 w 215"/>
                <a:gd name="T63" fmla="*/ 0 h 181"/>
                <a:gd name="T64" fmla="*/ 0 w 215"/>
                <a:gd name="T65" fmla="*/ 0 h 181"/>
                <a:gd name="T66" fmla="*/ 0 w 215"/>
                <a:gd name="T67" fmla="*/ 0 h 181"/>
                <a:gd name="T68" fmla="*/ 0 w 215"/>
                <a:gd name="T69" fmla="*/ 0 h 181"/>
                <a:gd name="T70" fmla="*/ 0 w 215"/>
                <a:gd name="T71" fmla="*/ 0 h 181"/>
                <a:gd name="T72" fmla="*/ 0 w 215"/>
                <a:gd name="T73" fmla="*/ 0 h 181"/>
                <a:gd name="T74" fmla="*/ 0 w 215"/>
                <a:gd name="T75" fmla="*/ 0 h 181"/>
                <a:gd name="T76" fmla="*/ 0 w 215"/>
                <a:gd name="T77" fmla="*/ 0 h 181"/>
                <a:gd name="T78" fmla="*/ 0 w 215"/>
                <a:gd name="T79" fmla="*/ 0 h 181"/>
                <a:gd name="T80" fmla="*/ 0 w 215"/>
                <a:gd name="T81" fmla="*/ 0 h 181"/>
                <a:gd name="T82" fmla="*/ 0 w 215"/>
                <a:gd name="T83" fmla="*/ 0 h 181"/>
                <a:gd name="T84" fmla="*/ 0 w 215"/>
                <a:gd name="T85" fmla="*/ 0 h 181"/>
                <a:gd name="T86" fmla="*/ 0 w 215"/>
                <a:gd name="T87" fmla="*/ 0 h 181"/>
                <a:gd name="T88" fmla="*/ 0 w 215"/>
                <a:gd name="T89" fmla="*/ 0 h 181"/>
                <a:gd name="T90" fmla="*/ 0 w 215"/>
                <a:gd name="T91" fmla="*/ 0 h 181"/>
                <a:gd name="T92" fmla="*/ 0 w 215"/>
                <a:gd name="T93" fmla="*/ 0 h 181"/>
                <a:gd name="T94" fmla="*/ 0 w 215"/>
                <a:gd name="T95" fmla="*/ 0 h 181"/>
                <a:gd name="T96" fmla="*/ 0 w 215"/>
                <a:gd name="T97" fmla="*/ 0 h 181"/>
                <a:gd name="T98" fmla="*/ 0 w 215"/>
                <a:gd name="T99" fmla="*/ 0 h 181"/>
                <a:gd name="T100" fmla="*/ 0 w 215"/>
                <a:gd name="T101" fmla="*/ 0 h 181"/>
                <a:gd name="T102" fmla="*/ 0 w 215"/>
                <a:gd name="T103" fmla="*/ 0 h 181"/>
                <a:gd name="T104" fmla="*/ 0 w 215"/>
                <a:gd name="T105" fmla="*/ 0 h 181"/>
                <a:gd name="T106" fmla="*/ 0 w 215"/>
                <a:gd name="T107" fmla="*/ 0 h 181"/>
                <a:gd name="T108" fmla="*/ 0 w 215"/>
                <a:gd name="T109" fmla="*/ 0 h 181"/>
                <a:gd name="T110" fmla="*/ 0 w 215"/>
                <a:gd name="T111" fmla="*/ 0 h 181"/>
                <a:gd name="T112" fmla="*/ 0 w 215"/>
                <a:gd name="T113" fmla="*/ 0 h 181"/>
                <a:gd name="T114" fmla="*/ 0 w 215"/>
                <a:gd name="T115" fmla="*/ 0 h 181"/>
                <a:gd name="T116" fmla="*/ 0 w 215"/>
                <a:gd name="T117" fmla="*/ 0 h 181"/>
                <a:gd name="T118" fmla="*/ 0 w 215"/>
                <a:gd name="T119" fmla="*/ 0 h 181"/>
                <a:gd name="T120" fmla="*/ 0 w 215"/>
                <a:gd name="T121" fmla="*/ 0 h 1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15"/>
                <a:gd name="T184" fmla="*/ 0 h 181"/>
                <a:gd name="T185" fmla="*/ 215 w 215"/>
                <a:gd name="T186" fmla="*/ 181 h 1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15" h="181">
                  <a:moveTo>
                    <a:pt x="5" y="47"/>
                  </a:moveTo>
                  <a:lnTo>
                    <a:pt x="4" y="51"/>
                  </a:lnTo>
                  <a:lnTo>
                    <a:pt x="1" y="56"/>
                  </a:lnTo>
                  <a:lnTo>
                    <a:pt x="0" y="61"/>
                  </a:lnTo>
                  <a:lnTo>
                    <a:pt x="0" y="67"/>
                  </a:lnTo>
                  <a:lnTo>
                    <a:pt x="0" y="72"/>
                  </a:lnTo>
                  <a:lnTo>
                    <a:pt x="1" y="77"/>
                  </a:lnTo>
                  <a:lnTo>
                    <a:pt x="3" y="82"/>
                  </a:lnTo>
                  <a:lnTo>
                    <a:pt x="5" y="87"/>
                  </a:lnTo>
                  <a:lnTo>
                    <a:pt x="9" y="93"/>
                  </a:lnTo>
                  <a:lnTo>
                    <a:pt x="16" y="98"/>
                  </a:lnTo>
                  <a:lnTo>
                    <a:pt x="22" y="102"/>
                  </a:lnTo>
                  <a:lnTo>
                    <a:pt x="31" y="104"/>
                  </a:lnTo>
                  <a:lnTo>
                    <a:pt x="30" y="109"/>
                  </a:lnTo>
                  <a:lnTo>
                    <a:pt x="29" y="115"/>
                  </a:lnTo>
                  <a:lnTo>
                    <a:pt x="27" y="120"/>
                  </a:lnTo>
                  <a:lnTo>
                    <a:pt x="27" y="125"/>
                  </a:lnTo>
                  <a:lnTo>
                    <a:pt x="29" y="136"/>
                  </a:lnTo>
                  <a:lnTo>
                    <a:pt x="33" y="146"/>
                  </a:lnTo>
                  <a:lnTo>
                    <a:pt x="38" y="155"/>
                  </a:lnTo>
                  <a:lnTo>
                    <a:pt x="47" y="164"/>
                  </a:lnTo>
                  <a:lnTo>
                    <a:pt x="49" y="165"/>
                  </a:lnTo>
                  <a:lnTo>
                    <a:pt x="51" y="167"/>
                  </a:lnTo>
                  <a:lnTo>
                    <a:pt x="53" y="168"/>
                  </a:lnTo>
                  <a:lnTo>
                    <a:pt x="55" y="168"/>
                  </a:lnTo>
                  <a:lnTo>
                    <a:pt x="64" y="171"/>
                  </a:lnTo>
                  <a:lnTo>
                    <a:pt x="78" y="175"/>
                  </a:lnTo>
                  <a:lnTo>
                    <a:pt x="98" y="178"/>
                  </a:lnTo>
                  <a:lnTo>
                    <a:pt x="118" y="181"/>
                  </a:lnTo>
                  <a:lnTo>
                    <a:pt x="139" y="180"/>
                  </a:lnTo>
                  <a:lnTo>
                    <a:pt x="161" y="177"/>
                  </a:lnTo>
                  <a:lnTo>
                    <a:pt x="181" y="168"/>
                  </a:lnTo>
                  <a:lnTo>
                    <a:pt x="196" y="155"/>
                  </a:lnTo>
                  <a:lnTo>
                    <a:pt x="198" y="154"/>
                  </a:lnTo>
                  <a:lnTo>
                    <a:pt x="198" y="152"/>
                  </a:lnTo>
                  <a:lnTo>
                    <a:pt x="199" y="152"/>
                  </a:lnTo>
                  <a:lnTo>
                    <a:pt x="199" y="151"/>
                  </a:lnTo>
                  <a:lnTo>
                    <a:pt x="203" y="145"/>
                  </a:lnTo>
                  <a:lnTo>
                    <a:pt x="208" y="132"/>
                  </a:lnTo>
                  <a:lnTo>
                    <a:pt x="212" y="115"/>
                  </a:lnTo>
                  <a:lnTo>
                    <a:pt x="215" y="94"/>
                  </a:lnTo>
                  <a:lnTo>
                    <a:pt x="215" y="85"/>
                  </a:lnTo>
                  <a:lnTo>
                    <a:pt x="213" y="76"/>
                  </a:lnTo>
                  <a:lnTo>
                    <a:pt x="211" y="68"/>
                  </a:lnTo>
                  <a:lnTo>
                    <a:pt x="207" y="59"/>
                  </a:lnTo>
                  <a:lnTo>
                    <a:pt x="200" y="48"/>
                  </a:lnTo>
                  <a:lnTo>
                    <a:pt x="194" y="39"/>
                  </a:lnTo>
                  <a:lnTo>
                    <a:pt x="185" y="31"/>
                  </a:lnTo>
                  <a:lnTo>
                    <a:pt x="174" y="24"/>
                  </a:lnTo>
                  <a:lnTo>
                    <a:pt x="163" y="18"/>
                  </a:lnTo>
                  <a:lnTo>
                    <a:pt x="150" y="13"/>
                  </a:lnTo>
                  <a:lnTo>
                    <a:pt x="135" y="9"/>
                  </a:lnTo>
                  <a:lnTo>
                    <a:pt x="120" y="5"/>
                  </a:lnTo>
                  <a:lnTo>
                    <a:pt x="107" y="3"/>
                  </a:lnTo>
                  <a:lnTo>
                    <a:pt x="92" y="0"/>
                  </a:lnTo>
                  <a:lnTo>
                    <a:pt x="77" y="0"/>
                  </a:lnTo>
                  <a:lnTo>
                    <a:pt x="60" y="3"/>
                  </a:lnTo>
                  <a:lnTo>
                    <a:pt x="44" y="8"/>
                  </a:lnTo>
                  <a:lnTo>
                    <a:pt x="29" y="16"/>
                  </a:lnTo>
                  <a:lnTo>
                    <a:pt x="16" y="29"/>
                  </a:lnTo>
                  <a:lnTo>
                    <a:pt x="5"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84" name="Freeform 1304">
              <a:extLst>
                <a:ext uri="{FF2B5EF4-FFF2-40B4-BE49-F238E27FC236}">
                  <a16:creationId xmlns:a16="http://schemas.microsoft.com/office/drawing/2014/main" id="{DFC8459A-06B7-464C-82E4-8FFEA4D3861B}"/>
                </a:ext>
              </a:extLst>
            </p:cNvPr>
            <p:cNvSpPr>
              <a:spLocks/>
            </p:cNvSpPr>
            <p:nvPr/>
          </p:nvSpPr>
          <p:spPr bwMode="auto">
            <a:xfrm flipH="1">
              <a:off x="648" y="1179"/>
              <a:ext cx="22" cy="17"/>
            </a:xfrm>
            <a:custGeom>
              <a:avLst/>
              <a:gdLst>
                <a:gd name="T0" fmla="*/ 0 w 99"/>
                <a:gd name="T1" fmla="*/ 0 h 74"/>
                <a:gd name="T2" fmla="*/ 0 w 99"/>
                <a:gd name="T3" fmla="*/ 0 h 74"/>
                <a:gd name="T4" fmla="*/ 0 w 99"/>
                <a:gd name="T5" fmla="*/ 0 h 74"/>
                <a:gd name="T6" fmla="*/ 0 w 99"/>
                <a:gd name="T7" fmla="*/ 0 h 74"/>
                <a:gd name="T8" fmla="*/ 0 w 99"/>
                <a:gd name="T9" fmla="*/ 0 h 74"/>
                <a:gd name="T10" fmla="*/ 0 w 99"/>
                <a:gd name="T11" fmla="*/ 0 h 74"/>
                <a:gd name="T12" fmla="*/ 0 w 99"/>
                <a:gd name="T13" fmla="*/ 0 h 74"/>
                <a:gd name="T14" fmla="*/ 0 w 99"/>
                <a:gd name="T15" fmla="*/ 0 h 74"/>
                <a:gd name="T16" fmla="*/ 0 w 99"/>
                <a:gd name="T17" fmla="*/ 0 h 74"/>
                <a:gd name="T18" fmla="*/ 0 w 99"/>
                <a:gd name="T19" fmla="*/ 0 h 74"/>
                <a:gd name="T20" fmla="*/ 0 w 99"/>
                <a:gd name="T21" fmla="*/ 0 h 74"/>
                <a:gd name="T22" fmla="*/ 0 w 99"/>
                <a:gd name="T23" fmla="*/ 0 h 74"/>
                <a:gd name="T24" fmla="*/ 0 w 99"/>
                <a:gd name="T25" fmla="*/ 0 h 74"/>
                <a:gd name="T26" fmla="*/ 0 w 99"/>
                <a:gd name="T27" fmla="*/ 0 h 74"/>
                <a:gd name="T28" fmla="*/ 0 w 99"/>
                <a:gd name="T29" fmla="*/ 0 h 74"/>
                <a:gd name="T30" fmla="*/ 0 w 99"/>
                <a:gd name="T31" fmla="*/ 0 h 74"/>
                <a:gd name="T32" fmla="*/ 0 w 99"/>
                <a:gd name="T33" fmla="*/ 0 h 74"/>
                <a:gd name="T34" fmla="*/ 0 w 99"/>
                <a:gd name="T35" fmla="*/ 0 h 74"/>
                <a:gd name="T36" fmla="*/ 0 w 99"/>
                <a:gd name="T37" fmla="*/ 0 h 74"/>
                <a:gd name="T38" fmla="*/ 0 w 99"/>
                <a:gd name="T39" fmla="*/ 0 h 74"/>
                <a:gd name="T40" fmla="*/ 0 w 99"/>
                <a:gd name="T41" fmla="*/ 0 h 74"/>
                <a:gd name="T42" fmla="*/ 0 w 99"/>
                <a:gd name="T43" fmla="*/ 0 h 74"/>
                <a:gd name="T44" fmla="*/ 0 w 99"/>
                <a:gd name="T45" fmla="*/ 0 h 74"/>
                <a:gd name="T46" fmla="*/ 0 w 99"/>
                <a:gd name="T47" fmla="*/ 0 h 74"/>
                <a:gd name="T48" fmla="*/ 0 w 99"/>
                <a:gd name="T49" fmla="*/ 0 h 74"/>
                <a:gd name="T50" fmla="*/ 0 w 99"/>
                <a:gd name="T51" fmla="*/ 0 h 74"/>
                <a:gd name="T52" fmla="*/ 0 w 99"/>
                <a:gd name="T53" fmla="*/ 0 h 74"/>
                <a:gd name="T54" fmla="*/ 0 w 99"/>
                <a:gd name="T55" fmla="*/ 0 h 74"/>
                <a:gd name="T56" fmla="*/ 0 w 99"/>
                <a:gd name="T57" fmla="*/ 0 h 74"/>
                <a:gd name="T58" fmla="*/ 0 w 99"/>
                <a:gd name="T59" fmla="*/ 0 h 74"/>
                <a:gd name="T60" fmla="*/ 0 w 99"/>
                <a:gd name="T61" fmla="*/ 0 h 74"/>
                <a:gd name="T62" fmla="*/ 0 w 99"/>
                <a:gd name="T63" fmla="*/ 0 h 74"/>
                <a:gd name="T64" fmla="*/ 0 w 99"/>
                <a:gd name="T65" fmla="*/ 0 h 74"/>
                <a:gd name="T66" fmla="*/ 0 w 99"/>
                <a:gd name="T67" fmla="*/ 0 h 74"/>
                <a:gd name="T68" fmla="*/ 0 w 99"/>
                <a:gd name="T69" fmla="*/ 0 h 74"/>
                <a:gd name="T70" fmla="*/ 0 w 99"/>
                <a:gd name="T71" fmla="*/ 0 h 74"/>
                <a:gd name="T72" fmla="*/ 0 w 99"/>
                <a:gd name="T73" fmla="*/ 0 h 74"/>
                <a:gd name="T74" fmla="*/ 0 w 99"/>
                <a:gd name="T75" fmla="*/ 0 h 74"/>
                <a:gd name="T76" fmla="*/ 0 w 99"/>
                <a:gd name="T77" fmla="*/ 0 h 74"/>
                <a:gd name="T78" fmla="*/ 0 w 99"/>
                <a:gd name="T79" fmla="*/ 0 h 74"/>
                <a:gd name="T80" fmla="*/ 0 w 99"/>
                <a:gd name="T81" fmla="*/ 0 h 74"/>
                <a:gd name="T82" fmla="*/ 0 w 99"/>
                <a:gd name="T83" fmla="*/ 0 h 74"/>
                <a:gd name="T84" fmla="*/ 0 w 99"/>
                <a:gd name="T85" fmla="*/ 0 h 74"/>
                <a:gd name="T86" fmla="*/ 0 w 99"/>
                <a:gd name="T87" fmla="*/ 0 h 74"/>
                <a:gd name="T88" fmla="*/ 0 w 99"/>
                <a:gd name="T89" fmla="*/ 0 h 74"/>
                <a:gd name="T90" fmla="*/ 0 w 99"/>
                <a:gd name="T91" fmla="*/ 0 h 74"/>
                <a:gd name="T92" fmla="*/ 0 w 99"/>
                <a:gd name="T93" fmla="*/ 0 h 74"/>
                <a:gd name="T94" fmla="*/ 0 w 99"/>
                <a:gd name="T95" fmla="*/ 0 h 74"/>
                <a:gd name="T96" fmla="*/ 0 w 99"/>
                <a:gd name="T97" fmla="*/ 0 h 74"/>
                <a:gd name="T98" fmla="*/ 0 w 99"/>
                <a:gd name="T99" fmla="*/ 0 h 74"/>
                <a:gd name="T100" fmla="*/ 0 w 99"/>
                <a:gd name="T101" fmla="*/ 0 h 74"/>
                <a:gd name="T102" fmla="*/ 0 w 99"/>
                <a:gd name="T103" fmla="*/ 0 h 74"/>
                <a:gd name="T104" fmla="*/ 0 w 99"/>
                <a:gd name="T105" fmla="*/ 0 h 74"/>
                <a:gd name="T106" fmla="*/ 0 w 99"/>
                <a:gd name="T107" fmla="*/ 0 h 74"/>
                <a:gd name="T108" fmla="*/ 0 w 99"/>
                <a:gd name="T109" fmla="*/ 0 h 74"/>
                <a:gd name="T110" fmla="*/ 0 w 99"/>
                <a:gd name="T111" fmla="*/ 0 h 74"/>
                <a:gd name="T112" fmla="*/ 0 w 99"/>
                <a:gd name="T113" fmla="*/ 0 h 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9"/>
                <a:gd name="T172" fmla="*/ 0 h 74"/>
                <a:gd name="T173" fmla="*/ 99 w 99"/>
                <a:gd name="T174" fmla="*/ 74 h 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9" h="74">
                  <a:moveTo>
                    <a:pt x="43" y="2"/>
                  </a:moveTo>
                  <a:lnTo>
                    <a:pt x="45" y="3"/>
                  </a:lnTo>
                  <a:lnTo>
                    <a:pt x="46" y="3"/>
                  </a:lnTo>
                  <a:lnTo>
                    <a:pt x="47" y="3"/>
                  </a:lnTo>
                  <a:lnTo>
                    <a:pt x="54" y="5"/>
                  </a:lnTo>
                  <a:lnTo>
                    <a:pt x="62" y="6"/>
                  </a:lnTo>
                  <a:lnTo>
                    <a:pt x="69" y="7"/>
                  </a:lnTo>
                  <a:lnTo>
                    <a:pt x="76" y="10"/>
                  </a:lnTo>
                  <a:lnTo>
                    <a:pt x="82" y="14"/>
                  </a:lnTo>
                  <a:lnTo>
                    <a:pt x="89" y="16"/>
                  </a:lnTo>
                  <a:lnTo>
                    <a:pt x="93" y="22"/>
                  </a:lnTo>
                  <a:lnTo>
                    <a:pt x="97" y="27"/>
                  </a:lnTo>
                  <a:lnTo>
                    <a:pt x="98" y="29"/>
                  </a:lnTo>
                  <a:lnTo>
                    <a:pt x="99" y="33"/>
                  </a:lnTo>
                  <a:lnTo>
                    <a:pt x="99" y="37"/>
                  </a:lnTo>
                  <a:lnTo>
                    <a:pt x="99" y="40"/>
                  </a:lnTo>
                  <a:lnTo>
                    <a:pt x="99" y="49"/>
                  </a:lnTo>
                  <a:lnTo>
                    <a:pt x="97" y="55"/>
                  </a:lnTo>
                  <a:lnTo>
                    <a:pt x="95" y="62"/>
                  </a:lnTo>
                  <a:lnTo>
                    <a:pt x="93" y="67"/>
                  </a:lnTo>
                  <a:lnTo>
                    <a:pt x="88" y="70"/>
                  </a:lnTo>
                  <a:lnTo>
                    <a:pt x="81" y="72"/>
                  </a:lnTo>
                  <a:lnTo>
                    <a:pt x="73" y="74"/>
                  </a:lnTo>
                  <a:lnTo>
                    <a:pt x="63" y="74"/>
                  </a:lnTo>
                  <a:lnTo>
                    <a:pt x="52" y="72"/>
                  </a:lnTo>
                  <a:lnTo>
                    <a:pt x="42" y="72"/>
                  </a:lnTo>
                  <a:lnTo>
                    <a:pt x="30" y="70"/>
                  </a:lnTo>
                  <a:lnTo>
                    <a:pt x="20" y="67"/>
                  </a:lnTo>
                  <a:lnTo>
                    <a:pt x="21" y="63"/>
                  </a:lnTo>
                  <a:lnTo>
                    <a:pt x="23" y="58"/>
                  </a:lnTo>
                  <a:lnTo>
                    <a:pt x="25" y="53"/>
                  </a:lnTo>
                  <a:lnTo>
                    <a:pt x="28" y="48"/>
                  </a:lnTo>
                  <a:lnTo>
                    <a:pt x="30" y="45"/>
                  </a:lnTo>
                  <a:lnTo>
                    <a:pt x="32" y="41"/>
                  </a:lnTo>
                  <a:lnTo>
                    <a:pt x="33" y="37"/>
                  </a:lnTo>
                  <a:lnTo>
                    <a:pt x="33" y="32"/>
                  </a:lnTo>
                  <a:lnTo>
                    <a:pt x="33" y="29"/>
                  </a:lnTo>
                  <a:lnTo>
                    <a:pt x="33" y="28"/>
                  </a:lnTo>
                  <a:lnTo>
                    <a:pt x="33" y="26"/>
                  </a:lnTo>
                  <a:lnTo>
                    <a:pt x="32" y="24"/>
                  </a:lnTo>
                  <a:lnTo>
                    <a:pt x="29" y="19"/>
                  </a:lnTo>
                  <a:lnTo>
                    <a:pt x="25" y="14"/>
                  </a:lnTo>
                  <a:lnTo>
                    <a:pt x="20" y="10"/>
                  </a:lnTo>
                  <a:lnTo>
                    <a:pt x="15" y="7"/>
                  </a:lnTo>
                  <a:lnTo>
                    <a:pt x="13" y="7"/>
                  </a:lnTo>
                  <a:lnTo>
                    <a:pt x="10" y="6"/>
                  </a:lnTo>
                  <a:lnTo>
                    <a:pt x="6" y="6"/>
                  </a:lnTo>
                  <a:lnTo>
                    <a:pt x="0" y="5"/>
                  </a:lnTo>
                  <a:lnTo>
                    <a:pt x="7" y="2"/>
                  </a:lnTo>
                  <a:lnTo>
                    <a:pt x="13" y="0"/>
                  </a:lnTo>
                  <a:lnTo>
                    <a:pt x="20" y="0"/>
                  </a:lnTo>
                  <a:lnTo>
                    <a:pt x="26" y="0"/>
                  </a:lnTo>
                  <a:lnTo>
                    <a:pt x="32" y="0"/>
                  </a:lnTo>
                  <a:lnTo>
                    <a:pt x="37" y="1"/>
                  </a:lnTo>
                  <a:lnTo>
                    <a:pt x="41" y="1"/>
                  </a:lnTo>
                  <a:lnTo>
                    <a:pt x="43" y="2"/>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85" name="Freeform 1305">
              <a:extLst>
                <a:ext uri="{FF2B5EF4-FFF2-40B4-BE49-F238E27FC236}">
                  <a16:creationId xmlns:a16="http://schemas.microsoft.com/office/drawing/2014/main" id="{F4E027CB-6065-44FC-B728-2AD86421EAFF}"/>
                </a:ext>
              </a:extLst>
            </p:cNvPr>
            <p:cNvSpPr>
              <a:spLocks/>
            </p:cNvSpPr>
            <p:nvPr/>
          </p:nvSpPr>
          <p:spPr bwMode="auto">
            <a:xfrm flipH="1">
              <a:off x="472" y="1105"/>
              <a:ext cx="56" cy="58"/>
            </a:xfrm>
            <a:custGeom>
              <a:avLst/>
              <a:gdLst>
                <a:gd name="T0" fmla="*/ 0 w 245"/>
                <a:gd name="T1" fmla="*/ 0 h 256"/>
                <a:gd name="T2" fmla="*/ 0 w 245"/>
                <a:gd name="T3" fmla="*/ 0 h 256"/>
                <a:gd name="T4" fmla="*/ 0 w 245"/>
                <a:gd name="T5" fmla="*/ 0 h 256"/>
                <a:gd name="T6" fmla="*/ 0 w 245"/>
                <a:gd name="T7" fmla="*/ 0 h 256"/>
                <a:gd name="T8" fmla="*/ 0 w 245"/>
                <a:gd name="T9" fmla="*/ 0 h 256"/>
                <a:gd name="T10" fmla="*/ 0 60000 65536"/>
                <a:gd name="T11" fmla="*/ 0 60000 65536"/>
                <a:gd name="T12" fmla="*/ 0 60000 65536"/>
                <a:gd name="T13" fmla="*/ 0 60000 65536"/>
                <a:gd name="T14" fmla="*/ 0 60000 65536"/>
                <a:gd name="T15" fmla="*/ 0 w 245"/>
                <a:gd name="T16" fmla="*/ 0 h 256"/>
                <a:gd name="T17" fmla="*/ 245 w 245"/>
                <a:gd name="T18" fmla="*/ 256 h 256"/>
              </a:gdLst>
              <a:ahLst/>
              <a:cxnLst>
                <a:cxn ang="T10">
                  <a:pos x="T0" y="T1"/>
                </a:cxn>
                <a:cxn ang="T11">
                  <a:pos x="T2" y="T3"/>
                </a:cxn>
                <a:cxn ang="T12">
                  <a:pos x="T4" y="T5"/>
                </a:cxn>
                <a:cxn ang="T13">
                  <a:pos x="T6" y="T7"/>
                </a:cxn>
                <a:cxn ang="T14">
                  <a:pos x="T8" y="T9"/>
                </a:cxn>
              </a:cxnLst>
              <a:rect l="T15" t="T16" r="T17" b="T18"/>
              <a:pathLst>
                <a:path w="245" h="256">
                  <a:moveTo>
                    <a:pt x="117" y="0"/>
                  </a:moveTo>
                  <a:lnTo>
                    <a:pt x="0" y="157"/>
                  </a:lnTo>
                  <a:lnTo>
                    <a:pt x="128" y="256"/>
                  </a:lnTo>
                  <a:lnTo>
                    <a:pt x="245" y="89"/>
                  </a:lnTo>
                  <a:lnTo>
                    <a:pt x="117"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86" name="Freeform 1306">
              <a:extLst>
                <a:ext uri="{FF2B5EF4-FFF2-40B4-BE49-F238E27FC236}">
                  <a16:creationId xmlns:a16="http://schemas.microsoft.com/office/drawing/2014/main" id="{85FF4E04-D3B9-4E5E-A7FB-6D1642B89BA3}"/>
                </a:ext>
              </a:extLst>
            </p:cNvPr>
            <p:cNvSpPr>
              <a:spLocks/>
            </p:cNvSpPr>
            <p:nvPr/>
          </p:nvSpPr>
          <p:spPr bwMode="auto">
            <a:xfrm flipH="1">
              <a:off x="468" y="1101"/>
              <a:ext cx="63" cy="66"/>
            </a:xfrm>
            <a:custGeom>
              <a:avLst/>
              <a:gdLst>
                <a:gd name="T0" fmla="*/ 0 w 277"/>
                <a:gd name="T1" fmla="*/ 0 h 287"/>
                <a:gd name="T2" fmla="*/ 0 w 277"/>
                <a:gd name="T3" fmla="*/ 0 h 287"/>
                <a:gd name="T4" fmla="*/ 0 w 277"/>
                <a:gd name="T5" fmla="*/ 0 h 287"/>
                <a:gd name="T6" fmla="*/ 0 w 277"/>
                <a:gd name="T7" fmla="*/ 0 h 287"/>
                <a:gd name="T8" fmla="*/ 0 w 277"/>
                <a:gd name="T9" fmla="*/ 0 h 287"/>
                <a:gd name="T10" fmla="*/ 0 w 277"/>
                <a:gd name="T11" fmla="*/ 0 h 287"/>
                <a:gd name="T12" fmla="*/ 0 w 277"/>
                <a:gd name="T13" fmla="*/ 0 h 287"/>
                <a:gd name="T14" fmla="*/ 0 w 277"/>
                <a:gd name="T15" fmla="*/ 0 h 287"/>
                <a:gd name="T16" fmla="*/ 0 w 277"/>
                <a:gd name="T17" fmla="*/ 0 h 287"/>
                <a:gd name="T18" fmla="*/ 0 w 277"/>
                <a:gd name="T19" fmla="*/ 0 h 287"/>
                <a:gd name="T20" fmla="*/ 0 w 277"/>
                <a:gd name="T21" fmla="*/ 0 h 287"/>
                <a:gd name="T22" fmla="*/ 0 w 277"/>
                <a:gd name="T23" fmla="*/ 0 h 287"/>
                <a:gd name="T24" fmla="*/ 0 w 277"/>
                <a:gd name="T25" fmla="*/ 0 h 287"/>
                <a:gd name="T26" fmla="*/ 0 w 277"/>
                <a:gd name="T27" fmla="*/ 0 h 287"/>
                <a:gd name="T28" fmla="*/ 0 w 277"/>
                <a:gd name="T29" fmla="*/ 0 h 287"/>
                <a:gd name="T30" fmla="*/ 0 w 277"/>
                <a:gd name="T31" fmla="*/ 0 h 287"/>
                <a:gd name="T32" fmla="*/ 0 w 277"/>
                <a:gd name="T33" fmla="*/ 0 h 287"/>
                <a:gd name="T34" fmla="*/ 0 w 277"/>
                <a:gd name="T35" fmla="*/ 0 h 287"/>
                <a:gd name="T36" fmla="*/ 0 w 277"/>
                <a:gd name="T37" fmla="*/ 0 h 287"/>
                <a:gd name="T38" fmla="*/ 0 w 277"/>
                <a:gd name="T39" fmla="*/ 0 h 287"/>
                <a:gd name="T40" fmla="*/ 0 w 277"/>
                <a:gd name="T41" fmla="*/ 0 h 287"/>
                <a:gd name="T42" fmla="*/ 0 w 277"/>
                <a:gd name="T43" fmla="*/ 0 h 287"/>
                <a:gd name="T44" fmla="*/ 0 w 277"/>
                <a:gd name="T45" fmla="*/ 0 h 287"/>
                <a:gd name="T46" fmla="*/ 0 w 277"/>
                <a:gd name="T47" fmla="*/ 0 h 287"/>
                <a:gd name="T48" fmla="*/ 0 w 277"/>
                <a:gd name="T49" fmla="*/ 0 h 287"/>
                <a:gd name="T50" fmla="*/ 0 w 277"/>
                <a:gd name="T51" fmla="*/ 0 h 287"/>
                <a:gd name="T52" fmla="*/ 0 w 277"/>
                <a:gd name="T53" fmla="*/ 0 h 287"/>
                <a:gd name="T54" fmla="*/ 0 w 277"/>
                <a:gd name="T55" fmla="*/ 0 h 287"/>
                <a:gd name="T56" fmla="*/ 0 w 277"/>
                <a:gd name="T57" fmla="*/ 0 h 287"/>
                <a:gd name="T58" fmla="*/ 0 w 277"/>
                <a:gd name="T59" fmla="*/ 0 h 287"/>
                <a:gd name="T60" fmla="*/ 0 w 277"/>
                <a:gd name="T61" fmla="*/ 0 h 287"/>
                <a:gd name="T62" fmla="*/ 0 w 277"/>
                <a:gd name="T63" fmla="*/ 0 h 287"/>
                <a:gd name="T64" fmla="*/ 0 w 277"/>
                <a:gd name="T65" fmla="*/ 0 h 287"/>
                <a:gd name="T66" fmla="*/ 0 w 277"/>
                <a:gd name="T67" fmla="*/ 0 h 287"/>
                <a:gd name="T68" fmla="*/ 0 w 277"/>
                <a:gd name="T69" fmla="*/ 0 h 287"/>
                <a:gd name="T70" fmla="*/ 0 w 277"/>
                <a:gd name="T71" fmla="*/ 0 h 287"/>
                <a:gd name="T72" fmla="*/ 0 w 277"/>
                <a:gd name="T73" fmla="*/ 0 h 287"/>
                <a:gd name="T74" fmla="*/ 0 w 277"/>
                <a:gd name="T75" fmla="*/ 0 h 287"/>
                <a:gd name="T76" fmla="*/ 0 w 277"/>
                <a:gd name="T77" fmla="*/ 0 h 287"/>
                <a:gd name="T78" fmla="*/ 0 w 277"/>
                <a:gd name="T79" fmla="*/ 0 h 287"/>
                <a:gd name="T80" fmla="*/ 0 w 277"/>
                <a:gd name="T81" fmla="*/ 0 h 287"/>
                <a:gd name="T82" fmla="*/ 0 w 277"/>
                <a:gd name="T83" fmla="*/ 0 h 287"/>
                <a:gd name="T84" fmla="*/ 0 w 277"/>
                <a:gd name="T85" fmla="*/ 0 h 287"/>
                <a:gd name="T86" fmla="*/ 0 w 277"/>
                <a:gd name="T87" fmla="*/ 0 h 287"/>
                <a:gd name="T88" fmla="*/ 0 w 277"/>
                <a:gd name="T89" fmla="*/ 0 h 287"/>
                <a:gd name="T90" fmla="*/ 0 w 277"/>
                <a:gd name="T91" fmla="*/ 0 h 287"/>
                <a:gd name="T92" fmla="*/ 0 w 277"/>
                <a:gd name="T93" fmla="*/ 0 h 287"/>
                <a:gd name="T94" fmla="*/ 0 w 277"/>
                <a:gd name="T95" fmla="*/ 0 h 287"/>
                <a:gd name="T96" fmla="*/ 0 w 277"/>
                <a:gd name="T97" fmla="*/ 0 h 287"/>
                <a:gd name="T98" fmla="*/ 0 w 277"/>
                <a:gd name="T99" fmla="*/ 0 h 287"/>
                <a:gd name="T100" fmla="*/ 0 w 277"/>
                <a:gd name="T101" fmla="*/ 0 h 287"/>
                <a:gd name="T102" fmla="*/ 0 w 277"/>
                <a:gd name="T103" fmla="*/ 0 h 287"/>
                <a:gd name="T104" fmla="*/ 0 w 277"/>
                <a:gd name="T105" fmla="*/ 0 h 287"/>
                <a:gd name="T106" fmla="*/ 0 w 277"/>
                <a:gd name="T107" fmla="*/ 0 h 287"/>
                <a:gd name="T108" fmla="*/ 0 w 277"/>
                <a:gd name="T109" fmla="*/ 0 h 287"/>
                <a:gd name="T110" fmla="*/ 0 w 277"/>
                <a:gd name="T111" fmla="*/ 0 h 287"/>
                <a:gd name="T112" fmla="*/ 0 w 277"/>
                <a:gd name="T113" fmla="*/ 0 h 287"/>
                <a:gd name="T114" fmla="*/ 0 w 277"/>
                <a:gd name="T115" fmla="*/ 0 h 287"/>
                <a:gd name="T116" fmla="*/ 0 w 277"/>
                <a:gd name="T117" fmla="*/ 0 h 287"/>
                <a:gd name="T118" fmla="*/ 0 w 277"/>
                <a:gd name="T119" fmla="*/ 0 h 28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77"/>
                <a:gd name="T181" fmla="*/ 0 h 287"/>
                <a:gd name="T182" fmla="*/ 277 w 277"/>
                <a:gd name="T183" fmla="*/ 287 h 28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77" h="287">
                  <a:moveTo>
                    <a:pt x="272" y="91"/>
                  </a:moveTo>
                  <a:lnTo>
                    <a:pt x="265" y="88"/>
                  </a:lnTo>
                  <a:lnTo>
                    <a:pt x="259" y="88"/>
                  </a:lnTo>
                  <a:lnTo>
                    <a:pt x="254" y="91"/>
                  </a:lnTo>
                  <a:lnTo>
                    <a:pt x="249" y="95"/>
                  </a:lnTo>
                  <a:lnTo>
                    <a:pt x="245" y="100"/>
                  </a:lnTo>
                  <a:lnTo>
                    <a:pt x="234" y="115"/>
                  </a:lnTo>
                  <a:lnTo>
                    <a:pt x="219" y="137"/>
                  </a:lnTo>
                  <a:lnTo>
                    <a:pt x="200" y="162"/>
                  </a:lnTo>
                  <a:lnTo>
                    <a:pt x="182" y="190"/>
                  </a:lnTo>
                  <a:lnTo>
                    <a:pt x="164" y="214"/>
                  </a:lnTo>
                  <a:lnTo>
                    <a:pt x="150" y="235"/>
                  </a:lnTo>
                  <a:lnTo>
                    <a:pt x="141" y="248"/>
                  </a:lnTo>
                  <a:lnTo>
                    <a:pt x="132" y="242"/>
                  </a:lnTo>
                  <a:lnTo>
                    <a:pt x="119" y="232"/>
                  </a:lnTo>
                  <a:lnTo>
                    <a:pt x="104" y="221"/>
                  </a:lnTo>
                  <a:lnTo>
                    <a:pt x="90" y="209"/>
                  </a:lnTo>
                  <a:lnTo>
                    <a:pt x="74" y="197"/>
                  </a:lnTo>
                  <a:lnTo>
                    <a:pt x="60" y="186"/>
                  </a:lnTo>
                  <a:lnTo>
                    <a:pt x="48" y="177"/>
                  </a:lnTo>
                  <a:lnTo>
                    <a:pt x="39" y="170"/>
                  </a:lnTo>
                  <a:lnTo>
                    <a:pt x="48" y="157"/>
                  </a:lnTo>
                  <a:lnTo>
                    <a:pt x="63" y="137"/>
                  </a:lnTo>
                  <a:lnTo>
                    <a:pt x="81" y="114"/>
                  </a:lnTo>
                  <a:lnTo>
                    <a:pt x="99" y="89"/>
                  </a:lnTo>
                  <a:lnTo>
                    <a:pt x="117" y="66"/>
                  </a:lnTo>
                  <a:lnTo>
                    <a:pt x="133" y="45"/>
                  </a:lnTo>
                  <a:lnTo>
                    <a:pt x="143" y="31"/>
                  </a:lnTo>
                  <a:lnTo>
                    <a:pt x="147" y="26"/>
                  </a:lnTo>
                  <a:lnTo>
                    <a:pt x="148" y="23"/>
                  </a:lnTo>
                  <a:lnTo>
                    <a:pt x="150" y="20"/>
                  </a:lnTo>
                  <a:lnTo>
                    <a:pt x="151" y="19"/>
                  </a:lnTo>
                  <a:lnTo>
                    <a:pt x="151" y="16"/>
                  </a:lnTo>
                  <a:lnTo>
                    <a:pt x="151" y="13"/>
                  </a:lnTo>
                  <a:lnTo>
                    <a:pt x="150" y="9"/>
                  </a:lnTo>
                  <a:lnTo>
                    <a:pt x="147" y="5"/>
                  </a:lnTo>
                  <a:lnTo>
                    <a:pt x="145" y="2"/>
                  </a:lnTo>
                  <a:lnTo>
                    <a:pt x="138" y="0"/>
                  </a:lnTo>
                  <a:lnTo>
                    <a:pt x="132" y="0"/>
                  </a:lnTo>
                  <a:lnTo>
                    <a:pt x="126" y="2"/>
                  </a:lnTo>
                  <a:lnTo>
                    <a:pt x="121" y="6"/>
                  </a:lnTo>
                  <a:lnTo>
                    <a:pt x="3" y="164"/>
                  </a:lnTo>
                  <a:lnTo>
                    <a:pt x="0" y="169"/>
                  </a:lnTo>
                  <a:lnTo>
                    <a:pt x="0" y="175"/>
                  </a:lnTo>
                  <a:lnTo>
                    <a:pt x="2" y="180"/>
                  </a:lnTo>
                  <a:lnTo>
                    <a:pt x="7" y="186"/>
                  </a:lnTo>
                  <a:lnTo>
                    <a:pt x="134" y="285"/>
                  </a:lnTo>
                  <a:lnTo>
                    <a:pt x="137" y="286"/>
                  </a:lnTo>
                  <a:lnTo>
                    <a:pt x="141" y="287"/>
                  </a:lnTo>
                  <a:lnTo>
                    <a:pt x="143" y="287"/>
                  </a:lnTo>
                  <a:lnTo>
                    <a:pt x="147" y="287"/>
                  </a:lnTo>
                  <a:lnTo>
                    <a:pt x="150" y="287"/>
                  </a:lnTo>
                  <a:lnTo>
                    <a:pt x="152" y="286"/>
                  </a:lnTo>
                  <a:lnTo>
                    <a:pt x="155" y="283"/>
                  </a:lnTo>
                  <a:lnTo>
                    <a:pt x="158" y="281"/>
                  </a:lnTo>
                  <a:lnTo>
                    <a:pt x="275" y="114"/>
                  </a:lnTo>
                  <a:lnTo>
                    <a:pt x="277" y="108"/>
                  </a:lnTo>
                  <a:lnTo>
                    <a:pt x="277" y="101"/>
                  </a:lnTo>
                  <a:lnTo>
                    <a:pt x="276" y="96"/>
                  </a:lnTo>
                  <a:lnTo>
                    <a:pt x="272"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87" name="Freeform 1307">
              <a:extLst>
                <a:ext uri="{FF2B5EF4-FFF2-40B4-BE49-F238E27FC236}">
                  <a16:creationId xmlns:a16="http://schemas.microsoft.com/office/drawing/2014/main" id="{E79A8921-0820-4B4C-9948-2B69089EC448}"/>
                </a:ext>
              </a:extLst>
            </p:cNvPr>
            <p:cNvSpPr>
              <a:spLocks/>
            </p:cNvSpPr>
            <p:nvPr/>
          </p:nvSpPr>
          <p:spPr bwMode="auto">
            <a:xfrm flipH="1">
              <a:off x="442" y="974"/>
              <a:ext cx="199" cy="140"/>
            </a:xfrm>
            <a:custGeom>
              <a:avLst/>
              <a:gdLst>
                <a:gd name="T0" fmla="*/ 0 w 867"/>
                <a:gd name="T1" fmla="*/ 0 h 610"/>
                <a:gd name="T2" fmla="*/ 0 w 867"/>
                <a:gd name="T3" fmla="*/ 0 h 610"/>
                <a:gd name="T4" fmla="*/ 0 w 867"/>
                <a:gd name="T5" fmla="*/ 0 h 610"/>
                <a:gd name="T6" fmla="*/ 0 w 867"/>
                <a:gd name="T7" fmla="*/ 0 h 610"/>
                <a:gd name="T8" fmla="*/ 0 w 867"/>
                <a:gd name="T9" fmla="*/ 0 h 610"/>
                <a:gd name="T10" fmla="*/ 0 w 867"/>
                <a:gd name="T11" fmla="*/ 0 h 610"/>
                <a:gd name="T12" fmla="*/ 0 w 867"/>
                <a:gd name="T13" fmla="*/ 0 h 610"/>
                <a:gd name="T14" fmla="*/ 0 w 867"/>
                <a:gd name="T15" fmla="*/ 0 h 610"/>
                <a:gd name="T16" fmla="*/ 0 w 867"/>
                <a:gd name="T17" fmla="*/ 0 h 610"/>
                <a:gd name="T18" fmla="*/ 0 w 867"/>
                <a:gd name="T19" fmla="*/ 0 h 610"/>
                <a:gd name="T20" fmla="*/ 0 w 867"/>
                <a:gd name="T21" fmla="*/ 0 h 610"/>
                <a:gd name="T22" fmla="*/ 0 w 867"/>
                <a:gd name="T23" fmla="*/ 0 h 610"/>
                <a:gd name="T24" fmla="*/ 0 w 867"/>
                <a:gd name="T25" fmla="*/ 0 h 610"/>
                <a:gd name="T26" fmla="*/ 0 w 867"/>
                <a:gd name="T27" fmla="*/ 0 h 610"/>
                <a:gd name="T28" fmla="*/ 0 w 867"/>
                <a:gd name="T29" fmla="*/ 0 h 610"/>
                <a:gd name="T30" fmla="*/ 0 w 867"/>
                <a:gd name="T31" fmla="*/ 0 h 610"/>
                <a:gd name="T32" fmla="*/ 0 w 867"/>
                <a:gd name="T33" fmla="*/ 0 h 610"/>
                <a:gd name="T34" fmla="*/ 0 w 867"/>
                <a:gd name="T35" fmla="*/ 0 h 610"/>
                <a:gd name="T36" fmla="*/ 0 w 867"/>
                <a:gd name="T37" fmla="*/ 0 h 610"/>
                <a:gd name="T38" fmla="*/ 0 w 867"/>
                <a:gd name="T39" fmla="*/ 0 h 610"/>
                <a:gd name="T40" fmla="*/ 0 w 867"/>
                <a:gd name="T41" fmla="*/ 0 h 610"/>
                <a:gd name="T42" fmla="*/ 0 w 867"/>
                <a:gd name="T43" fmla="*/ 0 h 610"/>
                <a:gd name="T44" fmla="*/ 0 w 867"/>
                <a:gd name="T45" fmla="*/ 0 h 610"/>
                <a:gd name="T46" fmla="*/ 0 w 867"/>
                <a:gd name="T47" fmla="*/ 0 h 610"/>
                <a:gd name="T48" fmla="*/ 0 w 867"/>
                <a:gd name="T49" fmla="*/ 0 h 610"/>
                <a:gd name="T50" fmla="*/ 0 w 867"/>
                <a:gd name="T51" fmla="*/ 0 h 610"/>
                <a:gd name="T52" fmla="*/ 0 w 867"/>
                <a:gd name="T53" fmla="*/ 0 h 610"/>
                <a:gd name="T54" fmla="*/ 0 w 867"/>
                <a:gd name="T55" fmla="*/ 0 h 610"/>
                <a:gd name="T56" fmla="*/ 0 w 867"/>
                <a:gd name="T57" fmla="*/ 0 h 610"/>
                <a:gd name="T58" fmla="*/ 0 w 867"/>
                <a:gd name="T59" fmla="*/ 0 h 610"/>
                <a:gd name="T60" fmla="*/ 0 w 867"/>
                <a:gd name="T61" fmla="*/ 0 h 610"/>
                <a:gd name="T62" fmla="*/ 0 w 867"/>
                <a:gd name="T63" fmla="*/ 0 h 610"/>
                <a:gd name="T64" fmla="*/ 0 w 867"/>
                <a:gd name="T65" fmla="*/ 0 h 610"/>
                <a:gd name="T66" fmla="*/ 0 w 867"/>
                <a:gd name="T67" fmla="*/ 0 h 610"/>
                <a:gd name="T68" fmla="*/ 0 w 867"/>
                <a:gd name="T69" fmla="*/ 0 h 610"/>
                <a:gd name="T70" fmla="*/ 0 w 867"/>
                <a:gd name="T71" fmla="*/ 0 h 610"/>
                <a:gd name="T72" fmla="*/ 0 w 867"/>
                <a:gd name="T73" fmla="*/ 0 h 610"/>
                <a:gd name="T74" fmla="*/ 0 w 867"/>
                <a:gd name="T75" fmla="*/ 0 h 610"/>
                <a:gd name="T76" fmla="*/ 0 w 867"/>
                <a:gd name="T77" fmla="*/ 0 h 610"/>
                <a:gd name="T78" fmla="*/ 0 w 867"/>
                <a:gd name="T79" fmla="*/ 0 h 610"/>
                <a:gd name="T80" fmla="*/ 0 w 867"/>
                <a:gd name="T81" fmla="*/ 0 h 610"/>
                <a:gd name="T82" fmla="*/ 0 w 867"/>
                <a:gd name="T83" fmla="*/ 0 h 610"/>
                <a:gd name="T84" fmla="*/ 0 w 867"/>
                <a:gd name="T85" fmla="*/ 0 h 610"/>
                <a:gd name="T86" fmla="*/ 0 w 867"/>
                <a:gd name="T87" fmla="*/ 0 h 610"/>
                <a:gd name="T88" fmla="*/ 0 w 867"/>
                <a:gd name="T89" fmla="*/ 0 h 610"/>
                <a:gd name="T90" fmla="*/ 0 w 867"/>
                <a:gd name="T91" fmla="*/ 0 h 610"/>
                <a:gd name="T92" fmla="*/ 0 w 867"/>
                <a:gd name="T93" fmla="*/ 0 h 610"/>
                <a:gd name="T94" fmla="*/ 0 w 867"/>
                <a:gd name="T95" fmla="*/ 0 h 610"/>
                <a:gd name="T96" fmla="*/ 0 w 867"/>
                <a:gd name="T97" fmla="*/ 0 h 610"/>
                <a:gd name="T98" fmla="*/ 0 w 867"/>
                <a:gd name="T99" fmla="*/ 0 h 610"/>
                <a:gd name="T100" fmla="*/ 0 w 867"/>
                <a:gd name="T101" fmla="*/ 0 h 610"/>
                <a:gd name="T102" fmla="*/ 0 w 867"/>
                <a:gd name="T103" fmla="*/ 0 h 610"/>
                <a:gd name="T104" fmla="*/ 0 w 867"/>
                <a:gd name="T105" fmla="*/ 0 h 610"/>
                <a:gd name="T106" fmla="*/ 0 w 867"/>
                <a:gd name="T107" fmla="*/ 0 h 610"/>
                <a:gd name="T108" fmla="*/ 0 w 867"/>
                <a:gd name="T109" fmla="*/ 0 h 610"/>
                <a:gd name="T110" fmla="*/ 0 w 867"/>
                <a:gd name="T111" fmla="*/ 0 h 610"/>
                <a:gd name="T112" fmla="*/ 0 w 867"/>
                <a:gd name="T113" fmla="*/ 0 h 610"/>
                <a:gd name="T114" fmla="*/ 0 w 867"/>
                <a:gd name="T115" fmla="*/ 0 h 610"/>
                <a:gd name="T116" fmla="*/ 0 w 867"/>
                <a:gd name="T117" fmla="*/ 0 h 61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67"/>
                <a:gd name="T178" fmla="*/ 0 h 610"/>
                <a:gd name="T179" fmla="*/ 867 w 867"/>
                <a:gd name="T180" fmla="*/ 610 h 61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67" h="610">
                  <a:moveTo>
                    <a:pt x="755" y="9"/>
                  </a:moveTo>
                  <a:lnTo>
                    <a:pt x="750" y="11"/>
                  </a:lnTo>
                  <a:lnTo>
                    <a:pt x="736" y="19"/>
                  </a:lnTo>
                  <a:lnTo>
                    <a:pt x="717" y="30"/>
                  </a:lnTo>
                  <a:lnTo>
                    <a:pt x="695" y="41"/>
                  </a:lnTo>
                  <a:lnTo>
                    <a:pt x="675" y="53"/>
                  </a:lnTo>
                  <a:lnTo>
                    <a:pt x="655" y="62"/>
                  </a:lnTo>
                  <a:lnTo>
                    <a:pt x="642" y="70"/>
                  </a:lnTo>
                  <a:lnTo>
                    <a:pt x="637" y="73"/>
                  </a:lnTo>
                  <a:lnTo>
                    <a:pt x="633" y="77"/>
                  </a:lnTo>
                  <a:lnTo>
                    <a:pt x="629" y="80"/>
                  </a:lnTo>
                  <a:lnTo>
                    <a:pt x="628" y="84"/>
                  </a:lnTo>
                  <a:lnTo>
                    <a:pt x="626" y="90"/>
                  </a:lnTo>
                  <a:lnTo>
                    <a:pt x="626" y="99"/>
                  </a:lnTo>
                  <a:lnTo>
                    <a:pt x="628" y="119"/>
                  </a:lnTo>
                  <a:lnTo>
                    <a:pt x="628" y="143"/>
                  </a:lnTo>
                  <a:lnTo>
                    <a:pt x="628" y="160"/>
                  </a:lnTo>
                  <a:lnTo>
                    <a:pt x="623" y="165"/>
                  </a:lnTo>
                  <a:lnTo>
                    <a:pt x="615" y="170"/>
                  </a:lnTo>
                  <a:lnTo>
                    <a:pt x="607" y="178"/>
                  </a:lnTo>
                  <a:lnTo>
                    <a:pt x="598" y="186"/>
                  </a:lnTo>
                  <a:lnTo>
                    <a:pt x="591" y="173"/>
                  </a:lnTo>
                  <a:lnTo>
                    <a:pt x="585" y="159"/>
                  </a:lnTo>
                  <a:lnTo>
                    <a:pt x="578" y="143"/>
                  </a:lnTo>
                  <a:lnTo>
                    <a:pt x="571" y="129"/>
                  </a:lnTo>
                  <a:lnTo>
                    <a:pt x="565" y="114"/>
                  </a:lnTo>
                  <a:lnTo>
                    <a:pt x="560" y="104"/>
                  </a:lnTo>
                  <a:lnTo>
                    <a:pt x="556" y="96"/>
                  </a:lnTo>
                  <a:lnTo>
                    <a:pt x="555" y="93"/>
                  </a:lnTo>
                  <a:lnTo>
                    <a:pt x="552" y="90"/>
                  </a:lnTo>
                  <a:lnTo>
                    <a:pt x="550" y="87"/>
                  </a:lnTo>
                  <a:lnTo>
                    <a:pt x="546" y="84"/>
                  </a:lnTo>
                  <a:lnTo>
                    <a:pt x="541" y="83"/>
                  </a:lnTo>
                  <a:lnTo>
                    <a:pt x="426" y="62"/>
                  </a:lnTo>
                  <a:lnTo>
                    <a:pt x="425" y="62"/>
                  </a:lnTo>
                  <a:lnTo>
                    <a:pt x="424" y="62"/>
                  </a:lnTo>
                  <a:lnTo>
                    <a:pt x="422" y="62"/>
                  </a:lnTo>
                  <a:lnTo>
                    <a:pt x="398" y="65"/>
                  </a:lnTo>
                  <a:lnTo>
                    <a:pt x="373" y="70"/>
                  </a:lnTo>
                  <a:lnTo>
                    <a:pt x="346" y="78"/>
                  </a:lnTo>
                  <a:lnTo>
                    <a:pt x="318" y="87"/>
                  </a:lnTo>
                  <a:lnTo>
                    <a:pt x="291" y="99"/>
                  </a:lnTo>
                  <a:lnTo>
                    <a:pt x="264" y="112"/>
                  </a:lnTo>
                  <a:lnTo>
                    <a:pt x="238" y="125"/>
                  </a:lnTo>
                  <a:lnTo>
                    <a:pt x="212" y="139"/>
                  </a:lnTo>
                  <a:lnTo>
                    <a:pt x="187" y="153"/>
                  </a:lnTo>
                  <a:lnTo>
                    <a:pt x="165" y="166"/>
                  </a:lnTo>
                  <a:lnTo>
                    <a:pt x="144" y="179"/>
                  </a:lnTo>
                  <a:lnTo>
                    <a:pt x="126" y="191"/>
                  </a:lnTo>
                  <a:lnTo>
                    <a:pt x="112" y="201"/>
                  </a:lnTo>
                  <a:lnTo>
                    <a:pt x="100" y="209"/>
                  </a:lnTo>
                  <a:lnTo>
                    <a:pt x="92" y="214"/>
                  </a:lnTo>
                  <a:lnTo>
                    <a:pt x="88" y="217"/>
                  </a:lnTo>
                  <a:lnTo>
                    <a:pt x="90" y="216"/>
                  </a:lnTo>
                  <a:lnTo>
                    <a:pt x="91" y="216"/>
                  </a:lnTo>
                  <a:lnTo>
                    <a:pt x="71" y="228"/>
                  </a:lnTo>
                  <a:lnTo>
                    <a:pt x="53" y="243"/>
                  </a:lnTo>
                  <a:lnTo>
                    <a:pt x="39" y="261"/>
                  </a:lnTo>
                  <a:lnTo>
                    <a:pt x="26" y="280"/>
                  </a:lnTo>
                  <a:lnTo>
                    <a:pt x="15" y="298"/>
                  </a:lnTo>
                  <a:lnTo>
                    <a:pt x="8" y="313"/>
                  </a:lnTo>
                  <a:lnTo>
                    <a:pt x="2" y="324"/>
                  </a:lnTo>
                  <a:lnTo>
                    <a:pt x="1" y="329"/>
                  </a:lnTo>
                  <a:lnTo>
                    <a:pt x="0" y="333"/>
                  </a:lnTo>
                  <a:lnTo>
                    <a:pt x="0" y="338"/>
                  </a:lnTo>
                  <a:lnTo>
                    <a:pt x="1" y="343"/>
                  </a:lnTo>
                  <a:lnTo>
                    <a:pt x="4" y="347"/>
                  </a:lnTo>
                  <a:lnTo>
                    <a:pt x="191" y="601"/>
                  </a:lnTo>
                  <a:lnTo>
                    <a:pt x="195" y="605"/>
                  </a:lnTo>
                  <a:lnTo>
                    <a:pt x="200" y="609"/>
                  </a:lnTo>
                  <a:lnTo>
                    <a:pt x="207" y="610"/>
                  </a:lnTo>
                  <a:lnTo>
                    <a:pt x="212" y="609"/>
                  </a:lnTo>
                  <a:lnTo>
                    <a:pt x="220" y="606"/>
                  </a:lnTo>
                  <a:lnTo>
                    <a:pt x="234" y="602"/>
                  </a:lnTo>
                  <a:lnTo>
                    <a:pt x="255" y="595"/>
                  </a:lnTo>
                  <a:lnTo>
                    <a:pt x="282" y="584"/>
                  </a:lnTo>
                  <a:lnTo>
                    <a:pt x="314" y="570"/>
                  </a:lnTo>
                  <a:lnTo>
                    <a:pt x="350" y="554"/>
                  </a:lnTo>
                  <a:lnTo>
                    <a:pt x="389" y="535"/>
                  </a:lnTo>
                  <a:lnTo>
                    <a:pt x="429" y="511"/>
                  </a:lnTo>
                  <a:lnTo>
                    <a:pt x="472" y="485"/>
                  </a:lnTo>
                  <a:lnTo>
                    <a:pt x="513" y="455"/>
                  </a:lnTo>
                  <a:lnTo>
                    <a:pt x="555" y="423"/>
                  </a:lnTo>
                  <a:lnTo>
                    <a:pt x="595" y="386"/>
                  </a:lnTo>
                  <a:lnTo>
                    <a:pt x="632" y="345"/>
                  </a:lnTo>
                  <a:lnTo>
                    <a:pt x="665" y="300"/>
                  </a:lnTo>
                  <a:lnTo>
                    <a:pt x="695" y="252"/>
                  </a:lnTo>
                  <a:lnTo>
                    <a:pt x="720" y="200"/>
                  </a:lnTo>
                  <a:lnTo>
                    <a:pt x="727" y="196"/>
                  </a:lnTo>
                  <a:lnTo>
                    <a:pt x="740" y="188"/>
                  </a:lnTo>
                  <a:lnTo>
                    <a:pt x="755" y="178"/>
                  </a:lnTo>
                  <a:lnTo>
                    <a:pt x="773" y="168"/>
                  </a:lnTo>
                  <a:lnTo>
                    <a:pt x="790" y="157"/>
                  </a:lnTo>
                  <a:lnTo>
                    <a:pt x="805" y="148"/>
                  </a:lnTo>
                  <a:lnTo>
                    <a:pt x="815" y="142"/>
                  </a:lnTo>
                  <a:lnTo>
                    <a:pt x="819" y="139"/>
                  </a:lnTo>
                  <a:lnTo>
                    <a:pt x="827" y="134"/>
                  </a:lnTo>
                  <a:lnTo>
                    <a:pt x="834" y="127"/>
                  </a:lnTo>
                  <a:lnTo>
                    <a:pt x="842" y="119"/>
                  </a:lnTo>
                  <a:lnTo>
                    <a:pt x="850" y="110"/>
                  </a:lnTo>
                  <a:lnTo>
                    <a:pt x="857" y="101"/>
                  </a:lnTo>
                  <a:lnTo>
                    <a:pt x="862" y="90"/>
                  </a:lnTo>
                  <a:lnTo>
                    <a:pt x="866" y="79"/>
                  </a:lnTo>
                  <a:lnTo>
                    <a:pt x="867" y="66"/>
                  </a:lnTo>
                  <a:lnTo>
                    <a:pt x="867" y="58"/>
                  </a:lnTo>
                  <a:lnTo>
                    <a:pt x="866" y="50"/>
                  </a:lnTo>
                  <a:lnTo>
                    <a:pt x="863" y="44"/>
                  </a:lnTo>
                  <a:lnTo>
                    <a:pt x="859" y="36"/>
                  </a:lnTo>
                  <a:lnTo>
                    <a:pt x="854" y="28"/>
                  </a:lnTo>
                  <a:lnTo>
                    <a:pt x="846" y="19"/>
                  </a:lnTo>
                  <a:lnTo>
                    <a:pt x="836" y="11"/>
                  </a:lnTo>
                  <a:lnTo>
                    <a:pt x="824" y="5"/>
                  </a:lnTo>
                  <a:lnTo>
                    <a:pt x="810" y="1"/>
                  </a:lnTo>
                  <a:lnTo>
                    <a:pt x="794" y="0"/>
                  </a:lnTo>
                  <a:lnTo>
                    <a:pt x="776" y="2"/>
                  </a:lnTo>
                  <a:lnTo>
                    <a:pt x="75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88" name="Freeform 1308">
              <a:extLst>
                <a:ext uri="{FF2B5EF4-FFF2-40B4-BE49-F238E27FC236}">
                  <a16:creationId xmlns:a16="http://schemas.microsoft.com/office/drawing/2014/main" id="{15975199-B334-4E27-87E2-7568EB28B3A7}"/>
                </a:ext>
              </a:extLst>
            </p:cNvPr>
            <p:cNvSpPr>
              <a:spLocks/>
            </p:cNvSpPr>
            <p:nvPr/>
          </p:nvSpPr>
          <p:spPr bwMode="auto">
            <a:xfrm flipH="1">
              <a:off x="452" y="983"/>
              <a:ext cx="179" cy="121"/>
            </a:xfrm>
            <a:custGeom>
              <a:avLst/>
              <a:gdLst>
                <a:gd name="T0" fmla="*/ 0 w 786"/>
                <a:gd name="T1" fmla="*/ 0 h 528"/>
                <a:gd name="T2" fmla="*/ 0 w 786"/>
                <a:gd name="T3" fmla="*/ 0 h 528"/>
                <a:gd name="T4" fmla="*/ 0 w 786"/>
                <a:gd name="T5" fmla="*/ 0 h 528"/>
                <a:gd name="T6" fmla="*/ 0 w 786"/>
                <a:gd name="T7" fmla="*/ 0 h 528"/>
                <a:gd name="T8" fmla="*/ 0 w 786"/>
                <a:gd name="T9" fmla="*/ 0 h 528"/>
                <a:gd name="T10" fmla="*/ 0 w 786"/>
                <a:gd name="T11" fmla="*/ 0 h 528"/>
                <a:gd name="T12" fmla="*/ 0 w 786"/>
                <a:gd name="T13" fmla="*/ 0 h 528"/>
                <a:gd name="T14" fmla="*/ 0 w 786"/>
                <a:gd name="T15" fmla="*/ 0 h 528"/>
                <a:gd name="T16" fmla="*/ 0 w 786"/>
                <a:gd name="T17" fmla="*/ 0 h 528"/>
                <a:gd name="T18" fmla="*/ 0 w 786"/>
                <a:gd name="T19" fmla="*/ 0 h 528"/>
                <a:gd name="T20" fmla="*/ 0 w 786"/>
                <a:gd name="T21" fmla="*/ 0 h 528"/>
                <a:gd name="T22" fmla="*/ 0 w 786"/>
                <a:gd name="T23" fmla="*/ 0 h 528"/>
                <a:gd name="T24" fmla="*/ 0 w 786"/>
                <a:gd name="T25" fmla="*/ 0 h 528"/>
                <a:gd name="T26" fmla="*/ 0 w 786"/>
                <a:gd name="T27" fmla="*/ 0 h 528"/>
                <a:gd name="T28" fmla="*/ 0 w 786"/>
                <a:gd name="T29" fmla="*/ 0 h 528"/>
                <a:gd name="T30" fmla="*/ 0 w 786"/>
                <a:gd name="T31" fmla="*/ 0 h 528"/>
                <a:gd name="T32" fmla="*/ 0 w 786"/>
                <a:gd name="T33" fmla="*/ 0 h 528"/>
                <a:gd name="T34" fmla="*/ 0 w 786"/>
                <a:gd name="T35" fmla="*/ 0 h 528"/>
                <a:gd name="T36" fmla="*/ 0 w 786"/>
                <a:gd name="T37" fmla="*/ 0 h 528"/>
                <a:gd name="T38" fmla="*/ 0 w 786"/>
                <a:gd name="T39" fmla="*/ 0 h 528"/>
                <a:gd name="T40" fmla="*/ 0 w 786"/>
                <a:gd name="T41" fmla="*/ 0 h 528"/>
                <a:gd name="T42" fmla="*/ 0 w 786"/>
                <a:gd name="T43" fmla="*/ 0 h 528"/>
                <a:gd name="T44" fmla="*/ 0 w 786"/>
                <a:gd name="T45" fmla="*/ 0 h 528"/>
                <a:gd name="T46" fmla="*/ 0 w 786"/>
                <a:gd name="T47" fmla="*/ 0 h 528"/>
                <a:gd name="T48" fmla="*/ 0 w 786"/>
                <a:gd name="T49" fmla="*/ 0 h 528"/>
                <a:gd name="T50" fmla="*/ 0 w 786"/>
                <a:gd name="T51" fmla="*/ 0 h 528"/>
                <a:gd name="T52" fmla="*/ 0 w 786"/>
                <a:gd name="T53" fmla="*/ 0 h 528"/>
                <a:gd name="T54" fmla="*/ 0 w 786"/>
                <a:gd name="T55" fmla="*/ 0 h 528"/>
                <a:gd name="T56" fmla="*/ 0 w 786"/>
                <a:gd name="T57" fmla="*/ 0 h 528"/>
                <a:gd name="T58" fmla="*/ 0 w 786"/>
                <a:gd name="T59" fmla="*/ 0 h 528"/>
                <a:gd name="T60" fmla="*/ 0 w 786"/>
                <a:gd name="T61" fmla="*/ 0 h 528"/>
                <a:gd name="T62" fmla="*/ 0 w 786"/>
                <a:gd name="T63" fmla="*/ 0 h 528"/>
                <a:gd name="T64" fmla="*/ 0 w 786"/>
                <a:gd name="T65" fmla="*/ 0 h 528"/>
                <a:gd name="T66" fmla="*/ 0 w 786"/>
                <a:gd name="T67" fmla="*/ 0 h 528"/>
                <a:gd name="T68" fmla="*/ 0 w 786"/>
                <a:gd name="T69" fmla="*/ 0 h 528"/>
                <a:gd name="T70" fmla="*/ 0 w 786"/>
                <a:gd name="T71" fmla="*/ 0 h 528"/>
                <a:gd name="T72" fmla="*/ 0 w 786"/>
                <a:gd name="T73" fmla="*/ 0 h 528"/>
                <a:gd name="T74" fmla="*/ 0 w 786"/>
                <a:gd name="T75" fmla="*/ 0 h 528"/>
                <a:gd name="T76" fmla="*/ 0 w 786"/>
                <a:gd name="T77" fmla="*/ 0 h 528"/>
                <a:gd name="T78" fmla="*/ 0 w 786"/>
                <a:gd name="T79" fmla="*/ 0 h 528"/>
                <a:gd name="T80" fmla="*/ 0 w 786"/>
                <a:gd name="T81" fmla="*/ 0 h 528"/>
                <a:gd name="T82" fmla="*/ 0 w 786"/>
                <a:gd name="T83" fmla="*/ 0 h 528"/>
                <a:gd name="T84" fmla="*/ 0 w 786"/>
                <a:gd name="T85" fmla="*/ 0 h 528"/>
                <a:gd name="T86" fmla="*/ 0 w 786"/>
                <a:gd name="T87" fmla="*/ 0 h 528"/>
                <a:gd name="T88" fmla="*/ 0 w 786"/>
                <a:gd name="T89" fmla="*/ 0 h 528"/>
                <a:gd name="T90" fmla="*/ 0 w 786"/>
                <a:gd name="T91" fmla="*/ 0 h 528"/>
                <a:gd name="T92" fmla="*/ 0 w 786"/>
                <a:gd name="T93" fmla="*/ 0 h 528"/>
                <a:gd name="T94" fmla="*/ 0 w 786"/>
                <a:gd name="T95" fmla="*/ 0 h 528"/>
                <a:gd name="T96" fmla="*/ 0 w 786"/>
                <a:gd name="T97" fmla="*/ 0 h 528"/>
                <a:gd name="T98" fmla="*/ 0 w 786"/>
                <a:gd name="T99" fmla="*/ 0 h 528"/>
                <a:gd name="T100" fmla="*/ 0 w 786"/>
                <a:gd name="T101" fmla="*/ 0 h 528"/>
                <a:gd name="T102" fmla="*/ 0 w 786"/>
                <a:gd name="T103" fmla="*/ 0 h 528"/>
                <a:gd name="T104" fmla="*/ 0 w 786"/>
                <a:gd name="T105" fmla="*/ 0 h 528"/>
                <a:gd name="T106" fmla="*/ 0 w 786"/>
                <a:gd name="T107" fmla="*/ 0 h 528"/>
                <a:gd name="T108" fmla="*/ 0 w 786"/>
                <a:gd name="T109" fmla="*/ 0 h 528"/>
                <a:gd name="T110" fmla="*/ 0 w 786"/>
                <a:gd name="T111" fmla="*/ 0 h 528"/>
                <a:gd name="T112" fmla="*/ 0 w 786"/>
                <a:gd name="T113" fmla="*/ 0 h 528"/>
                <a:gd name="T114" fmla="*/ 0 w 786"/>
                <a:gd name="T115" fmla="*/ 0 h 528"/>
                <a:gd name="T116" fmla="*/ 0 w 786"/>
                <a:gd name="T117" fmla="*/ 0 h 528"/>
                <a:gd name="T118" fmla="*/ 0 w 786"/>
                <a:gd name="T119" fmla="*/ 0 h 528"/>
                <a:gd name="T120" fmla="*/ 0 w 786"/>
                <a:gd name="T121" fmla="*/ 0 h 5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86"/>
                <a:gd name="T184" fmla="*/ 0 h 528"/>
                <a:gd name="T185" fmla="*/ 786 w 786"/>
                <a:gd name="T186" fmla="*/ 528 h 5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86" h="528">
                  <a:moveTo>
                    <a:pt x="731" y="5"/>
                  </a:moveTo>
                  <a:lnTo>
                    <a:pt x="743" y="1"/>
                  </a:lnTo>
                  <a:lnTo>
                    <a:pt x="754" y="0"/>
                  </a:lnTo>
                  <a:lnTo>
                    <a:pt x="762" y="1"/>
                  </a:lnTo>
                  <a:lnTo>
                    <a:pt x="770" y="4"/>
                  </a:lnTo>
                  <a:lnTo>
                    <a:pt x="775" y="6"/>
                  </a:lnTo>
                  <a:lnTo>
                    <a:pt x="779" y="10"/>
                  </a:lnTo>
                  <a:lnTo>
                    <a:pt x="782" y="14"/>
                  </a:lnTo>
                  <a:lnTo>
                    <a:pt x="783" y="17"/>
                  </a:lnTo>
                  <a:lnTo>
                    <a:pt x="786" y="26"/>
                  </a:lnTo>
                  <a:lnTo>
                    <a:pt x="786" y="35"/>
                  </a:lnTo>
                  <a:lnTo>
                    <a:pt x="782" y="44"/>
                  </a:lnTo>
                  <a:lnTo>
                    <a:pt x="775" y="52"/>
                  </a:lnTo>
                  <a:lnTo>
                    <a:pt x="769" y="58"/>
                  </a:lnTo>
                  <a:lnTo>
                    <a:pt x="764" y="64"/>
                  </a:lnTo>
                  <a:lnTo>
                    <a:pt x="758" y="66"/>
                  </a:lnTo>
                  <a:lnTo>
                    <a:pt x="757" y="67"/>
                  </a:lnTo>
                  <a:lnTo>
                    <a:pt x="753" y="70"/>
                  </a:lnTo>
                  <a:lnTo>
                    <a:pt x="741" y="78"/>
                  </a:lnTo>
                  <a:lnTo>
                    <a:pt x="725" y="88"/>
                  </a:lnTo>
                  <a:lnTo>
                    <a:pt x="705" y="99"/>
                  </a:lnTo>
                  <a:lnTo>
                    <a:pt x="686" y="110"/>
                  </a:lnTo>
                  <a:lnTo>
                    <a:pt x="670" y="121"/>
                  </a:lnTo>
                  <a:lnTo>
                    <a:pt x="657" y="129"/>
                  </a:lnTo>
                  <a:lnTo>
                    <a:pt x="653" y="131"/>
                  </a:lnTo>
                  <a:lnTo>
                    <a:pt x="650" y="134"/>
                  </a:lnTo>
                  <a:lnTo>
                    <a:pt x="648" y="135"/>
                  </a:lnTo>
                  <a:lnTo>
                    <a:pt x="647" y="138"/>
                  </a:lnTo>
                  <a:lnTo>
                    <a:pt x="645" y="140"/>
                  </a:lnTo>
                  <a:lnTo>
                    <a:pt x="626" y="186"/>
                  </a:lnTo>
                  <a:lnTo>
                    <a:pt x="601" y="228"/>
                  </a:lnTo>
                  <a:lnTo>
                    <a:pt x="572" y="267"/>
                  </a:lnTo>
                  <a:lnTo>
                    <a:pt x="541" y="303"/>
                  </a:lnTo>
                  <a:lnTo>
                    <a:pt x="507" y="336"/>
                  </a:lnTo>
                  <a:lnTo>
                    <a:pt x="472" y="367"/>
                  </a:lnTo>
                  <a:lnTo>
                    <a:pt x="436" y="394"/>
                  </a:lnTo>
                  <a:lnTo>
                    <a:pt x="398" y="419"/>
                  </a:lnTo>
                  <a:lnTo>
                    <a:pt x="362" y="441"/>
                  </a:lnTo>
                  <a:lnTo>
                    <a:pt x="327" y="462"/>
                  </a:lnTo>
                  <a:lnTo>
                    <a:pt x="293" y="479"/>
                  </a:lnTo>
                  <a:lnTo>
                    <a:pt x="262" y="493"/>
                  </a:lnTo>
                  <a:lnTo>
                    <a:pt x="233" y="506"/>
                  </a:lnTo>
                  <a:lnTo>
                    <a:pt x="208" y="515"/>
                  </a:lnTo>
                  <a:lnTo>
                    <a:pt x="189" y="523"/>
                  </a:lnTo>
                  <a:lnTo>
                    <a:pt x="173" y="528"/>
                  </a:lnTo>
                  <a:lnTo>
                    <a:pt x="162" y="513"/>
                  </a:lnTo>
                  <a:lnTo>
                    <a:pt x="142" y="485"/>
                  </a:lnTo>
                  <a:lnTo>
                    <a:pt x="115" y="449"/>
                  </a:lnTo>
                  <a:lnTo>
                    <a:pt x="86" y="410"/>
                  </a:lnTo>
                  <a:lnTo>
                    <a:pt x="56" y="369"/>
                  </a:lnTo>
                  <a:lnTo>
                    <a:pt x="30" y="334"/>
                  </a:lnTo>
                  <a:lnTo>
                    <a:pt x="11" y="308"/>
                  </a:lnTo>
                  <a:lnTo>
                    <a:pt x="0" y="294"/>
                  </a:lnTo>
                  <a:lnTo>
                    <a:pt x="6" y="285"/>
                  </a:lnTo>
                  <a:lnTo>
                    <a:pt x="11" y="273"/>
                  </a:lnTo>
                  <a:lnTo>
                    <a:pt x="19" y="261"/>
                  </a:lnTo>
                  <a:lnTo>
                    <a:pt x="26" y="250"/>
                  </a:lnTo>
                  <a:lnTo>
                    <a:pt x="36" y="238"/>
                  </a:lnTo>
                  <a:lnTo>
                    <a:pt x="45" y="228"/>
                  </a:lnTo>
                  <a:lnTo>
                    <a:pt x="55" y="218"/>
                  </a:lnTo>
                  <a:lnTo>
                    <a:pt x="67" y="212"/>
                  </a:lnTo>
                  <a:lnTo>
                    <a:pt x="68" y="212"/>
                  </a:lnTo>
                  <a:lnTo>
                    <a:pt x="68" y="211"/>
                  </a:lnTo>
                  <a:lnTo>
                    <a:pt x="71" y="209"/>
                  </a:lnTo>
                  <a:lnTo>
                    <a:pt x="77" y="204"/>
                  </a:lnTo>
                  <a:lnTo>
                    <a:pt x="89" y="196"/>
                  </a:lnTo>
                  <a:lnTo>
                    <a:pt x="102" y="187"/>
                  </a:lnTo>
                  <a:lnTo>
                    <a:pt x="119" y="177"/>
                  </a:lnTo>
                  <a:lnTo>
                    <a:pt x="138" y="165"/>
                  </a:lnTo>
                  <a:lnTo>
                    <a:pt x="160" y="152"/>
                  </a:lnTo>
                  <a:lnTo>
                    <a:pt x="184" y="138"/>
                  </a:lnTo>
                  <a:lnTo>
                    <a:pt x="207" y="125"/>
                  </a:lnTo>
                  <a:lnTo>
                    <a:pt x="233" y="112"/>
                  </a:lnTo>
                  <a:lnTo>
                    <a:pt x="259" y="99"/>
                  </a:lnTo>
                  <a:lnTo>
                    <a:pt x="285" y="88"/>
                  </a:lnTo>
                  <a:lnTo>
                    <a:pt x="311" y="78"/>
                  </a:lnTo>
                  <a:lnTo>
                    <a:pt x="336" y="71"/>
                  </a:lnTo>
                  <a:lnTo>
                    <a:pt x="359" y="66"/>
                  </a:lnTo>
                  <a:lnTo>
                    <a:pt x="381" y="64"/>
                  </a:lnTo>
                  <a:lnTo>
                    <a:pt x="387" y="64"/>
                  </a:lnTo>
                  <a:lnTo>
                    <a:pt x="397" y="66"/>
                  </a:lnTo>
                  <a:lnTo>
                    <a:pt x="411" y="69"/>
                  </a:lnTo>
                  <a:lnTo>
                    <a:pt x="427" y="71"/>
                  </a:lnTo>
                  <a:lnTo>
                    <a:pt x="444" y="74"/>
                  </a:lnTo>
                  <a:lnTo>
                    <a:pt x="461" y="77"/>
                  </a:lnTo>
                  <a:lnTo>
                    <a:pt x="474" y="79"/>
                  </a:lnTo>
                  <a:lnTo>
                    <a:pt x="483" y="80"/>
                  </a:lnTo>
                  <a:lnTo>
                    <a:pt x="487" y="90"/>
                  </a:lnTo>
                  <a:lnTo>
                    <a:pt x="493" y="104"/>
                  </a:lnTo>
                  <a:lnTo>
                    <a:pt x="502" y="121"/>
                  </a:lnTo>
                  <a:lnTo>
                    <a:pt x="510" y="139"/>
                  </a:lnTo>
                  <a:lnTo>
                    <a:pt x="519" y="157"/>
                  </a:lnTo>
                  <a:lnTo>
                    <a:pt x="526" y="172"/>
                  </a:lnTo>
                  <a:lnTo>
                    <a:pt x="531" y="182"/>
                  </a:lnTo>
                  <a:lnTo>
                    <a:pt x="532" y="186"/>
                  </a:lnTo>
                  <a:lnTo>
                    <a:pt x="535" y="190"/>
                  </a:lnTo>
                  <a:lnTo>
                    <a:pt x="537" y="194"/>
                  </a:lnTo>
                  <a:lnTo>
                    <a:pt x="541" y="196"/>
                  </a:lnTo>
                  <a:lnTo>
                    <a:pt x="546" y="198"/>
                  </a:lnTo>
                  <a:lnTo>
                    <a:pt x="550" y="198"/>
                  </a:lnTo>
                  <a:lnTo>
                    <a:pt x="556" y="198"/>
                  </a:lnTo>
                  <a:lnTo>
                    <a:pt x="559" y="196"/>
                  </a:lnTo>
                  <a:lnTo>
                    <a:pt x="563" y="194"/>
                  </a:lnTo>
                  <a:lnTo>
                    <a:pt x="619" y="146"/>
                  </a:lnTo>
                  <a:lnTo>
                    <a:pt x="622" y="143"/>
                  </a:lnTo>
                  <a:lnTo>
                    <a:pt x="624" y="139"/>
                  </a:lnTo>
                  <a:lnTo>
                    <a:pt x="626" y="135"/>
                  </a:lnTo>
                  <a:lnTo>
                    <a:pt x="626" y="130"/>
                  </a:lnTo>
                  <a:lnTo>
                    <a:pt x="626" y="122"/>
                  </a:lnTo>
                  <a:lnTo>
                    <a:pt x="626" y="103"/>
                  </a:lnTo>
                  <a:lnTo>
                    <a:pt x="624" y="80"/>
                  </a:lnTo>
                  <a:lnTo>
                    <a:pt x="624" y="62"/>
                  </a:lnTo>
                  <a:lnTo>
                    <a:pt x="635" y="57"/>
                  </a:lnTo>
                  <a:lnTo>
                    <a:pt x="649" y="49"/>
                  </a:lnTo>
                  <a:lnTo>
                    <a:pt x="666" y="40"/>
                  </a:lnTo>
                  <a:lnTo>
                    <a:pt x="684" y="30"/>
                  </a:lnTo>
                  <a:lnTo>
                    <a:pt x="702" y="21"/>
                  </a:lnTo>
                  <a:lnTo>
                    <a:pt x="717" y="13"/>
                  </a:lnTo>
                  <a:lnTo>
                    <a:pt x="727" y="8"/>
                  </a:lnTo>
                  <a:lnTo>
                    <a:pt x="731" y="5"/>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89" name="Freeform 1309">
              <a:extLst>
                <a:ext uri="{FF2B5EF4-FFF2-40B4-BE49-F238E27FC236}">
                  <a16:creationId xmlns:a16="http://schemas.microsoft.com/office/drawing/2014/main" id="{BBC07D63-872C-4E44-BA24-C2FB7378C8DF}"/>
                </a:ext>
              </a:extLst>
            </p:cNvPr>
            <p:cNvSpPr>
              <a:spLocks/>
            </p:cNvSpPr>
            <p:nvPr/>
          </p:nvSpPr>
          <p:spPr bwMode="auto">
            <a:xfrm flipH="1">
              <a:off x="474" y="893"/>
              <a:ext cx="200" cy="167"/>
            </a:xfrm>
            <a:custGeom>
              <a:avLst/>
              <a:gdLst>
                <a:gd name="T0" fmla="*/ 0 w 872"/>
                <a:gd name="T1" fmla="*/ 0 h 726"/>
                <a:gd name="T2" fmla="*/ 0 w 872"/>
                <a:gd name="T3" fmla="*/ 0 h 726"/>
                <a:gd name="T4" fmla="*/ 0 w 872"/>
                <a:gd name="T5" fmla="*/ 0 h 726"/>
                <a:gd name="T6" fmla="*/ 0 w 872"/>
                <a:gd name="T7" fmla="*/ 0 h 726"/>
                <a:gd name="T8" fmla="*/ 0 w 872"/>
                <a:gd name="T9" fmla="*/ 0 h 726"/>
                <a:gd name="T10" fmla="*/ 0 w 872"/>
                <a:gd name="T11" fmla="*/ 0 h 726"/>
                <a:gd name="T12" fmla="*/ 0 w 872"/>
                <a:gd name="T13" fmla="*/ 0 h 726"/>
                <a:gd name="T14" fmla="*/ 0 w 872"/>
                <a:gd name="T15" fmla="*/ 0 h 726"/>
                <a:gd name="T16" fmla="*/ 0 w 872"/>
                <a:gd name="T17" fmla="*/ 0 h 726"/>
                <a:gd name="T18" fmla="*/ 0 w 872"/>
                <a:gd name="T19" fmla="*/ 0 h 726"/>
                <a:gd name="T20" fmla="*/ 0 w 872"/>
                <a:gd name="T21" fmla="*/ 0 h 726"/>
                <a:gd name="T22" fmla="*/ 0 w 872"/>
                <a:gd name="T23" fmla="*/ 0 h 726"/>
                <a:gd name="T24" fmla="*/ 0 w 872"/>
                <a:gd name="T25" fmla="*/ 0 h 726"/>
                <a:gd name="T26" fmla="*/ 0 w 872"/>
                <a:gd name="T27" fmla="*/ 0 h 726"/>
                <a:gd name="T28" fmla="*/ 0 w 872"/>
                <a:gd name="T29" fmla="*/ 0 h 726"/>
                <a:gd name="T30" fmla="*/ 0 w 872"/>
                <a:gd name="T31" fmla="*/ 0 h 726"/>
                <a:gd name="T32" fmla="*/ 0 w 872"/>
                <a:gd name="T33" fmla="*/ 0 h 726"/>
                <a:gd name="T34" fmla="*/ 0 w 872"/>
                <a:gd name="T35" fmla="*/ 0 h 726"/>
                <a:gd name="T36" fmla="*/ 0 w 872"/>
                <a:gd name="T37" fmla="*/ 0 h 726"/>
                <a:gd name="T38" fmla="*/ 0 w 872"/>
                <a:gd name="T39" fmla="*/ 0 h 726"/>
                <a:gd name="T40" fmla="*/ 0 w 872"/>
                <a:gd name="T41" fmla="*/ 0 h 726"/>
                <a:gd name="T42" fmla="*/ 0 w 872"/>
                <a:gd name="T43" fmla="*/ 0 h 726"/>
                <a:gd name="T44" fmla="*/ 0 w 872"/>
                <a:gd name="T45" fmla="*/ 0 h 726"/>
                <a:gd name="T46" fmla="*/ 0 w 872"/>
                <a:gd name="T47" fmla="*/ 0 h 726"/>
                <a:gd name="T48" fmla="*/ 0 w 872"/>
                <a:gd name="T49" fmla="*/ 0 h 726"/>
                <a:gd name="T50" fmla="*/ 0 w 872"/>
                <a:gd name="T51" fmla="*/ 0 h 726"/>
                <a:gd name="T52" fmla="*/ 0 w 872"/>
                <a:gd name="T53" fmla="*/ 0 h 726"/>
                <a:gd name="T54" fmla="*/ 0 w 872"/>
                <a:gd name="T55" fmla="*/ 0 h 726"/>
                <a:gd name="T56" fmla="*/ 0 w 872"/>
                <a:gd name="T57" fmla="*/ 0 h 726"/>
                <a:gd name="T58" fmla="*/ 0 w 872"/>
                <a:gd name="T59" fmla="*/ 0 h 726"/>
                <a:gd name="T60" fmla="*/ 0 w 872"/>
                <a:gd name="T61" fmla="*/ 0 h 726"/>
                <a:gd name="T62" fmla="*/ 0 w 872"/>
                <a:gd name="T63" fmla="*/ 0 h 726"/>
                <a:gd name="T64" fmla="*/ 0 w 872"/>
                <a:gd name="T65" fmla="*/ 0 h 726"/>
                <a:gd name="T66" fmla="*/ 0 w 872"/>
                <a:gd name="T67" fmla="*/ 0 h 726"/>
                <a:gd name="T68" fmla="*/ 0 w 872"/>
                <a:gd name="T69" fmla="*/ 0 h 726"/>
                <a:gd name="T70" fmla="*/ 0 w 872"/>
                <a:gd name="T71" fmla="*/ 0 h 726"/>
                <a:gd name="T72" fmla="*/ 0 w 872"/>
                <a:gd name="T73" fmla="*/ 0 h 726"/>
                <a:gd name="T74" fmla="*/ 0 w 872"/>
                <a:gd name="T75" fmla="*/ 0 h 726"/>
                <a:gd name="T76" fmla="*/ 0 w 872"/>
                <a:gd name="T77" fmla="*/ 0 h 726"/>
                <a:gd name="T78" fmla="*/ 0 w 872"/>
                <a:gd name="T79" fmla="*/ 0 h 726"/>
                <a:gd name="T80" fmla="*/ 0 w 872"/>
                <a:gd name="T81" fmla="*/ 0 h 726"/>
                <a:gd name="T82" fmla="*/ 0 w 872"/>
                <a:gd name="T83" fmla="*/ 0 h 726"/>
                <a:gd name="T84" fmla="*/ 0 w 872"/>
                <a:gd name="T85" fmla="*/ 0 h 726"/>
                <a:gd name="T86" fmla="*/ 0 w 872"/>
                <a:gd name="T87" fmla="*/ 0 h 726"/>
                <a:gd name="T88" fmla="*/ 0 w 872"/>
                <a:gd name="T89" fmla="*/ 0 h 726"/>
                <a:gd name="T90" fmla="*/ 0 w 872"/>
                <a:gd name="T91" fmla="*/ 0 h 726"/>
                <a:gd name="T92" fmla="*/ 0 w 872"/>
                <a:gd name="T93" fmla="*/ 0 h 726"/>
                <a:gd name="T94" fmla="*/ 0 w 872"/>
                <a:gd name="T95" fmla="*/ 0 h 726"/>
                <a:gd name="T96" fmla="*/ 0 w 872"/>
                <a:gd name="T97" fmla="*/ 0 h 726"/>
                <a:gd name="T98" fmla="*/ 0 w 872"/>
                <a:gd name="T99" fmla="*/ 0 h 726"/>
                <a:gd name="T100" fmla="*/ 0 w 872"/>
                <a:gd name="T101" fmla="*/ 0 h 726"/>
                <a:gd name="T102" fmla="*/ 0 w 872"/>
                <a:gd name="T103" fmla="*/ 0 h 726"/>
                <a:gd name="T104" fmla="*/ 0 w 872"/>
                <a:gd name="T105" fmla="*/ 0 h 726"/>
                <a:gd name="T106" fmla="*/ 0 w 872"/>
                <a:gd name="T107" fmla="*/ 0 h 72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72"/>
                <a:gd name="T163" fmla="*/ 0 h 726"/>
                <a:gd name="T164" fmla="*/ 872 w 872"/>
                <a:gd name="T165" fmla="*/ 726 h 72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72" h="726">
                  <a:moveTo>
                    <a:pt x="847" y="406"/>
                  </a:moveTo>
                  <a:lnTo>
                    <a:pt x="848" y="403"/>
                  </a:lnTo>
                  <a:lnTo>
                    <a:pt x="854" y="397"/>
                  </a:lnTo>
                  <a:lnTo>
                    <a:pt x="859" y="387"/>
                  </a:lnTo>
                  <a:lnTo>
                    <a:pt x="865" y="372"/>
                  </a:lnTo>
                  <a:lnTo>
                    <a:pt x="869" y="355"/>
                  </a:lnTo>
                  <a:lnTo>
                    <a:pt x="872" y="335"/>
                  </a:lnTo>
                  <a:lnTo>
                    <a:pt x="868" y="311"/>
                  </a:lnTo>
                  <a:lnTo>
                    <a:pt x="860" y="285"/>
                  </a:lnTo>
                  <a:lnTo>
                    <a:pt x="845" y="236"/>
                  </a:lnTo>
                  <a:lnTo>
                    <a:pt x="841" y="200"/>
                  </a:lnTo>
                  <a:lnTo>
                    <a:pt x="842" y="178"/>
                  </a:lnTo>
                  <a:lnTo>
                    <a:pt x="843" y="171"/>
                  </a:lnTo>
                  <a:lnTo>
                    <a:pt x="842" y="173"/>
                  </a:lnTo>
                  <a:lnTo>
                    <a:pt x="837" y="180"/>
                  </a:lnTo>
                  <a:lnTo>
                    <a:pt x="830" y="189"/>
                  </a:lnTo>
                  <a:lnTo>
                    <a:pt x="821" y="202"/>
                  </a:lnTo>
                  <a:lnTo>
                    <a:pt x="813" y="217"/>
                  </a:lnTo>
                  <a:lnTo>
                    <a:pt x="804" y="234"/>
                  </a:lnTo>
                  <a:lnTo>
                    <a:pt x="796" y="253"/>
                  </a:lnTo>
                  <a:lnTo>
                    <a:pt x="791" y="271"/>
                  </a:lnTo>
                  <a:lnTo>
                    <a:pt x="789" y="263"/>
                  </a:lnTo>
                  <a:lnTo>
                    <a:pt x="783" y="242"/>
                  </a:lnTo>
                  <a:lnTo>
                    <a:pt x="780" y="212"/>
                  </a:lnTo>
                  <a:lnTo>
                    <a:pt x="782" y="177"/>
                  </a:lnTo>
                  <a:lnTo>
                    <a:pt x="783" y="157"/>
                  </a:lnTo>
                  <a:lnTo>
                    <a:pt x="782" y="138"/>
                  </a:lnTo>
                  <a:lnTo>
                    <a:pt x="777" y="118"/>
                  </a:lnTo>
                  <a:lnTo>
                    <a:pt x="772" y="100"/>
                  </a:lnTo>
                  <a:lnTo>
                    <a:pt x="764" y="85"/>
                  </a:lnTo>
                  <a:lnTo>
                    <a:pt x="759" y="72"/>
                  </a:lnTo>
                  <a:lnTo>
                    <a:pt x="754" y="64"/>
                  </a:lnTo>
                  <a:lnTo>
                    <a:pt x="752" y="61"/>
                  </a:lnTo>
                  <a:lnTo>
                    <a:pt x="752" y="65"/>
                  </a:lnTo>
                  <a:lnTo>
                    <a:pt x="751" y="73"/>
                  </a:lnTo>
                  <a:lnTo>
                    <a:pt x="748" y="86"/>
                  </a:lnTo>
                  <a:lnTo>
                    <a:pt x="743" y="102"/>
                  </a:lnTo>
                  <a:lnTo>
                    <a:pt x="737" y="118"/>
                  </a:lnTo>
                  <a:lnTo>
                    <a:pt x="726" y="135"/>
                  </a:lnTo>
                  <a:lnTo>
                    <a:pt x="712" y="150"/>
                  </a:lnTo>
                  <a:lnTo>
                    <a:pt x="695" y="161"/>
                  </a:lnTo>
                  <a:lnTo>
                    <a:pt x="678" y="169"/>
                  </a:lnTo>
                  <a:lnTo>
                    <a:pt x="665" y="176"/>
                  </a:lnTo>
                  <a:lnTo>
                    <a:pt x="656" y="182"/>
                  </a:lnTo>
                  <a:lnTo>
                    <a:pt x="651" y="186"/>
                  </a:lnTo>
                  <a:lnTo>
                    <a:pt x="647" y="189"/>
                  </a:lnTo>
                  <a:lnTo>
                    <a:pt x="646" y="191"/>
                  </a:lnTo>
                  <a:lnTo>
                    <a:pt x="646" y="193"/>
                  </a:lnTo>
                  <a:lnTo>
                    <a:pt x="646" y="187"/>
                  </a:lnTo>
                  <a:lnTo>
                    <a:pt x="644" y="171"/>
                  </a:lnTo>
                  <a:lnTo>
                    <a:pt x="642" y="148"/>
                  </a:lnTo>
                  <a:lnTo>
                    <a:pt x="637" y="120"/>
                  </a:lnTo>
                  <a:lnTo>
                    <a:pt x="630" y="87"/>
                  </a:lnTo>
                  <a:lnTo>
                    <a:pt x="620" y="56"/>
                  </a:lnTo>
                  <a:lnTo>
                    <a:pt x="607" y="26"/>
                  </a:lnTo>
                  <a:lnTo>
                    <a:pt x="590" y="0"/>
                  </a:lnTo>
                  <a:lnTo>
                    <a:pt x="590" y="5"/>
                  </a:lnTo>
                  <a:lnTo>
                    <a:pt x="587" y="20"/>
                  </a:lnTo>
                  <a:lnTo>
                    <a:pt x="585" y="42"/>
                  </a:lnTo>
                  <a:lnTo>
                    <a:pt x="581" y="65"/>
                  </a:lnTo>
                  <a:lnTo>
                    <a:pt x="574" y="91"/>
                  </a:lnTo>
                  <a:lnTo>
                    <a:pt x="566" y="116"/>
                  </a:lnTo>
                  <a:lnTo>
                    <a:pt x="556" y="135"/>
                  </a:lnTo>
                  <a:lnTo>
                    <a:pt x="544" y="147"/>
                  </a:lnTo>
                  <a:lnTo>
                    <a:pt x="525" y="161"/>
                  </a:lnTo>
                  <a:lnTo>
                    <a:pt x="513" y="172"/>
                  </a:lnTo>
                  <a:lnTo>
                    <a:pt x="509" y="177"/>
                  </a:lnTo>
                  <a:lnTo>
                    <a:pt x="508" y="180"/>
                  </a:lnTo>
                  <a:lnTo>
                    <a:pt x="507" y="159"/>
                  </a:lnTo>
                  <a:lnTo>
                    <a:pt x="500" y="113"/>
                  </a:lnTo>
                  <a:lnTo>
                    <a:pt x="491" y="62"/>
                  </a:lnTo>
                  <a:lnTo>
                    <a:pt x="479" y="31"/>
                  </a:lnTo>
                  <a:lnTo>
                    <a:pt x="478" y="36"/>
                  </a:lnTo>
                  <a:lnTo>
                    <a:pt x="473" y="52"/>
                  </a:lnTo>
                  <a:lnTo>
                    <a:pt x="466" y="75"/>
                  </a:lnTo>
                  <a:lnTo>
                    <a:pt x="457" y="100"/>
                  </a:lnTo>
                  <a:lnTo>
                    <a:pt x="447" y="128"/>
                  </a:lnTo>
                  <a:lnTo>
                    <a:pt x="435" y="152"/>
                  </a:lnTo>
                  <a:lnTo>
                    <a:pt x="423" y="172"/>
                  </a:lnTo>
                  <a:lnTo>
                    <a:pt x="412" y="182"/>
                  </a:lnTo>
                  <a:lnTo>
                    <a:pt x="392" y="197"/>
                  </a:lnTo>
                  <a:lnTo>
                    <a:pt x="380" y="213"/>
                  </a:lnTo>
                  <a:lnTo>
                    <a:pt x="375" y="228"/>
                  </a:lnTo>
                  <a:lnTo>
                    <a:pt x="374" y="234"/>
                  </a:lnTo>
                  <a:lnTo>
                    <a:pt x="370" y="224"/>
                  </a:lnTo>
                  <a:lnTo>
                    <a:pt x="360" y="198"/>
                  </a:lnTo>
                  <a:lnTo>
                    <a:pt x="352" y="165"/>
                  </a:lnTo>
                  <a:lnTo>
                    <a:pt x="349" y="134"/>
                  </a:lnTo>
                  <a:lnTo>
                    <a:pt x="354" y="108"/>
                  </a:lnTo>
                  <a:lnTo>
                    <a:pt x="357" y="87"/>
                  </a:lnTo>
                  <a:lnTo>
                    <a:pt x="360" y="74"/>
                  </a:lnTo>
                  <a:lnTo>
                    <a:pt x="361" y="69"/>
                  </a:lnTo>
                  <a:lnTo>
                    <a:pt x="356" y="74"/>
                  </a:lnTo>
                  <a:lnTo>
                    <a:pt x="341" y="89"/>
                  </a:lnTo>
                  <a:lnTo>
                    <a:pt x="321" y="109"/>
                  </a:lnTo>
                  <a:lnTo>
                    <a:pt x="297" y="134"/>
                  </a:lnTo>
                  <a:lnTo>
                    <a:pt x="274" y="164"/>
                  </a:lnTo>
                  <a:lnTo>
                    <a:pt x="252" y="193"/>
                  </a:lnTo>
                  <a:lnTo>
                    <a:pt x="236" y="221"/>
                  </a:lnTo>
                  <a:lnTo>
                    <a:pt x="228" y="247"/>
                  </a:lnTo>
                  <a:lnTo>
                    <a:pt x="223" y="286"/>
                  </a:lnTo>
                  <a:lnTo>
                    <a:pt x="221" y="311"/>
                  </a:lnTo>
                  <a:lnTo>
                    <a:pt x="219" y="323"/>
                  </a:lnTo>
                  <a:lnTo>
                    <a:pt x="219" y="327"/>
                  </a:lnTo>
                  <a:lnTo>
                    <a:pt x="217" y="325"/>
                  </a:lnTo>
                  <a:lnTo>
                    <a:pt x="210" y="320"/>
                  </a:lnTo>
                  <a:lnTo>
                    <a:pt x="200" y="311"/>
                  </a:lnTo>
                  <a:lnTo>
                    <a:pt x="189" y="299"/>
                  </a:lnTo>
                  <a:lnTo>
                    <a:pt x="179" y="285"/>
                  </a:lnTo>
                  <a:lnTo>
                    <a:pt x="169" y="268"/>
                  </a:lnTo>
                  <a:lnTo>
                    <a:pt x="162" y="249"/>
                  </a:lnTo>
                  <a:lnTo>
                    <a:pt x="159" y="226"/>
                  </a:lnTo>
                  <a:lnTo>
                    <a:pt x="156" y="230"/>
                  </a:lnTo>
                  <a:lnTo>
                    <a:pt x="146" y="242"/>
                  </a:lnTo>
                  <a:lnTo>
                    <a:pt x="133" y="258"/>
                  </a:lnTo>
                  <a:lnTo>
                    <a:pt x="119" y="280"/>
                  </a:lnTo>
                  <a:lnTo>
                    <a:pt x="104" y="303"/>
                  </a:lnTo>
                  <a:lnTo>
                    <a:pt x="91" y="329"/>
                  </a:lnTo>
                  <a:lnTo>
                    <a:pt x="81" y="357"/>
                  </a:lnTo>
                  <a:lnTo>
                    <a:pt x="78" y="381"/>
                  </a:lnTo>
                  <a:lnTo>
                    <a:pt x="78" y="424"/>
                  </a:lnTo>
                  <a:lnTo>
                    <a:pt x="78" y="453"/>
                  </a:lnTo>
                  <a:lnTo>
                    <a:pt x="78" y="469"/>
                  </a:lnTo>
                  <a:lnTo>
                    <a:pt x="78" y="474"/>
                  </a:lnTo>
                  <a:lnTo>
                    <a:pt x="75" y="469"/>
                  </a:lnTo>
                  <a:lnTo>
                    <a:pt x="68" y="454"/>
                  </a:lnTo>
                  <a:lnTo>
                    <a:pt x="59" y="435"/>
                  </a:lnTo>
                  <a:lnTo>
                    <a:pt x="49" y="410"/>
                  </a:lnTo>
                  <a:lnTo>
                    <a:pt x="37" y="384"/>
                  </a:lnTo>
                  <a:lnTo>
                    <a:pt x="27" y="359"/>
                  </a:lnTo>
                  <a:lnTo>
                    <a:pt x="19" y="336"/>
                  </a:lnTo>
                  <a:lnTo>
                    <a:pt x="15" y="319"/>
                  </a:lnTo>
                  <a:lnTo>
                    <a:pt x="14" y="327"/>
                  </a:lnTo>
                  <a:lnTo>
                    <a:pt x="10" y="350"/>
                  </a:lnTo>
                  <a:lnTo>
                    <a:pt x="5" y="384"/>
                  </a:lnTo>
                  <a:lnTo>
                    <a:pt x="1" y="424"/>
                  </a:lnTo>
                  <a:lnTo>
                    <a:pt x="0" y="470"/>
                  </a:lnTo>
                  <a:lnTo>
                    <a:pt x="1" y="514"/>
                  </a:lnTo>
                  <a:lnTo>
                    <a:pt x="7" y="554"/>
                  </a:lnTo>
                  <a:lnTo>
                    <a:pt x="20" y="588"/>
                  </a:lnTo>
                  <a:lnTo>
                    <a:pt x="29" y="604"/>
                  </a:lnTo>
                  <a:lnTo>
                    <a:pt x="40" y="620"/>
                  </a:lnTo>
                  <a:lnTo>
                    <a:pt x="52" y="635"/>
                  </a:lnTo>
                  <a:lnTo>
                    <a:pt x="63" y="649"/>
                  </a:lnTo>
                  <a:lnTo>
                    <a:pt x="76" y="663"/>
                  </a:lnTo>
                  <a:lnTo>
                    <a:pt x="91" y="673"/>
                  </a:lnTo>
                  <a:lnTo>
                    <a:pt x="104" y="683"/>
                  </a:lnTo>
                  <a:lnTo>
                    <a:pt x="118" y="690"/>
                  </a:lnTo>
                  <a:lnTo>
                    <a:pt x="131" y="696"/>
                  </a:lnTo>
                  <a:lnTo>
                    <a:pt x="145" y="702"/>
                  </a:lnTo>
                  <a:lnTo>
                    <a:pt x="157" y="708"/>
                  </a:lnTo>
                  <a:lnTo>
                    <a:pt x="169" y="713"/>
                  </a:lnTo>
                  <a:lnTo>
                    <a:pt x="178" y="718"/>
                  </a:lnTo>
                  <a:lnTo>
                    <a:pt x="184" y="722"/>
                  </a:lnTo>
                  <a:lnTo>
                    <a:pt x="189" y="725"/>
                  </a:lnTo>
                  <a:lnTo>
                    <a:pt x="191" y="726"/>
                  </a:lnTo>
                  <a:lnTo>
                    <a:pt x="673" y="487"/>
                  </a:lnTo>
                  <a:lnTo>
                    <a:pt x="729" y="571"/>
                  </a:lnTo>
                  <a:lnTo>
                    <a:pt x="798" y="519"/>
                  </a:lnTo>
                  <a:lnTo>
                    <a:pt x="794" y="450"/>
                  </a:lnTo>
                  <a:lnTo>
                    <a:pt x="847" y="406"/>
                  </a:lnTo>
                  <a:close/>
                </a:path>
              </a:pathLst>
            </a:custGeom>
            <a:solidFill>
              <a:srgbClr val="C0C0C0"/>
            </a:solidFill>
            <a:ln w="12700">
              <a:solidFill>
                <a:srgbClr val="12121C"/>
              </a:solidFill>
              <a:round/>
              <a:headEnd/>
              <a:tailEnd/>
            </a:ln>
          </p:spPr>
          <p:txBody>
            <a:bodyPr/>
            <a:lstStyle/>
            <a:p>
              <a:pPr defTabSz="914400"/>
              <a:endParaRPr lang="sr-Latn-RS" sz="1400">
                <a:solidFill>
                  <a:srgbClr val="000000"/>
                </a:solidFill>
                <a:cs typeface="+mn-cs"/>
              </a:endParaRPr>
            </a:p>
          </p:txBody>
        </p:sp>
        <p:sp>
          <p:nvSpPr>
            <p:cNvPr id="14490" name="Freeform 1310">
              <a:extLst>
                <a:ext uri="{FF2B5EF4-FFF2-40B4-BE49-F238E27FC236}">
                  <a16:creationId xmlns:a16="http://schemas.microsoft.com/office/drawing/2014/main" id="{7BF39F2D-5573-4E27-8100-A6F3396984D0}"/>
                </a:ext>
              </a:extLst>
            </p:cNvPr>
            <p:cNvSpPr>
              <a:spLocks/>
            </p:cNvSpPr>
            <p:nvPr/>
          </p:nvSpPr>
          <p:spPr bwMode="auto">
            <a:xfrm flipH="1">
              <a:off x="462" y="988"/>
              <a:ext cx="23" cy="15"/>
            </a:xfrm>
            <a:custGeom>
              <a:avLst/>
              <a:gdLst>
                <a:gd name="T0" fmla="*/ 0 w 100"/>
                <a:gd name="T1" fmla="*/ 0 h 63"/>
                <a:gd name="T2" fmla="*/ 0 w 100"/>
                <a:gd name="T3" fmla="*/ 0 h 63"/>
                <a:gd name="T4" fmla="*/ 0 w 100"/>
                <a:gd name="T5" fmla="*/ 0 h 63"/>
                <a:gd name="T6" fmla="*/ 0 w 100"/>
                <a:gd name="T7" fmla="*/ 0 h 63"/>
                <a:gd name="T8" fmla="*/ 0 w 100"/>
                <a:gd name="T9" fmla="*/ 0 h 63"/>
                <a:gd name="T10" fmla="*/ 0 w 100"/>
                <a:gd name="T11" fmla="*/ 0 h 63"/>
                <a:gd name="T12" fmla="*/ 0 w 100"/>
                <a:gd name="T13" fmla="*/ 0 h 63"/>
                <a:gd name="T14" fmla="*/ 0 w 100"/>
                <a:gd name="T15" fmla="*/ 0 h 63"/>
                <a:gd name="T16" fmla="*/ 0 w 100"/>
                <a:gd name="T17" fmla="*/ 0 h 63"/>
                <a:gd name="T18" fmla="*/ 0 w 100"/>
                <a:gd name="T19" fmla="*/ 0 h 63"/>
                <a:gd name="T20" fmla="*/ 0 w 100"/>
                <a:gd name="T21" fmla="*/ 0 h 63"/>
                <a:gd name="T22" fmla="*/ 0 w 100"/>
                <a:gd name="T23" fmla="*/ 0 h 63"/>
                <a:gd name="T24" fmla="*/ 0 w 100"/>
                <a:gd name="T25" fmla="*/ 0 h 63"/>
                <a:gd name="T26" fmla="*/ 0 w 100"/>
                <a:gd name="T27" fmla="*/ 0 h 63"/>
                <a:gd name="T28" fmla="*/ 0 w 100"/>
                <a:gd name="T29" fmla="*/ 0 h 63"/>
                <a:gd name="T30" fmla="*/ 0 w 100"/>
                <a:gd name="T31" fmla="*/ 0 h 63"/>
                <a:gd name="T32" fmla="*/ 0 w 100"/>
                <a:gd name="T33" fmla="*/ 0 h 63"/>
                <a:gd name="T34" fmla="*/ 0 w 100"/>
                <a:gd name="T35" fmla="*/ 0 h 6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0"/>
                <a:gd name="T55" fmla="*/ 0 h 63"/>
                <a:gd name="T56" fmla="*/ 100 w 100"/>
                <a:gd name="T57" fmla="*/ 63 h 6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0" h="63">
                  <a:moveTo>
                    <a:pt x="20" y="40"/>
                  </a:moveTo>
                  <a:lnTo>
                    <a:pt x="0" y="52"/>
                  </a:lnTo>
                  <a:lnTo>
                    <a:pt x="63" y="63"/>
                  </a:lnTo>
                  <a:lnTo>
                    <a:pt x="65" y="48"/>
                  </a:lnTo>
                  <a:lnTo>
                    <a:pt x="64" y="48"/>
                  </a:lnTo>
                  <a:lnTo>
                    <a:pt x="60" y="46"/>
                  </a:lnTo>
                  <a:lnTo>
                    <a:pt x="54" y="45"/>
                  </a:lnTo>
                  <a:lnTo>
                    <a:pt x="47" y="44"/>
                  </a:lnTo>
                  <a:lnTo>
                    <a:pt x="55" y="39"/>
                  </a:lnTo>
                  <a:lnTo>
                    <a:pt x="64" y="35"/>
                  </a:lnTo>
                  <a:lnTo>
                    <a:pt x="73" y="29"/>
                  </a:lnTo>
                  <a:lnTo>
                    <a:pt x="82" y="24"/>
                  </a:lnTo>
                  <a:lnTo>
                    <a:pt x="89" y="20"/>
                  </a:lnTo>
                  <a:lnTo>
                    <a:pt x="95" y="16"/>
                  </a:lnTo>
                  <a:lnTo>
                    <a:pt x="99" y="15"/>
                  </a:lnTo>
                  <a:lnTo>
                    <a:pt x="100" y="14"/>
                  </a:lnTo>
                  <a:lnTo>
                    <a:pt x="93" y="0"/>
                  </a:lnTo>
                  <a:lnTo>
                    <a:pt x="20"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91" name="Freeform 1311">
              <a:extLst>
                <a:ext uri="{FF2B5EF4-FFF2-40B4-BE49-F238E27FC236}">
                  <a16:creationId xmlns:a16="http://schemas.microsoft.com/office/drawing/2014/main" id="{C1C0D736-0C05-45A7-9C22-577CE46209B4}"/>
                </a:ext>
              </a:extLst>
            </p:cNvPr>
            <p:cNvSpPr>
              <a:spLocks/>
            </p:cNvSpPr>
            <p:nvPr/>
          </p:nvSpPr>
          <p:spPr bwMode="auto">
            <a:xfrm flipH="1">
              <a:off x="611" y="1425"/>
              <a:ext cx="36" cy="34"/>
            </a:xfrm>
            <a:custGeom>
              <a:avLst/>
              <a:gdLst>
                <a:gd name="T0" fmla="*/ 0 w 155"/>
                <a:gd name="T1" fmla="*/ 0 h 147"/>
                <a:gd name="T2" fmla="*/ 0 w 155"/>
                <a:gd name="T3" fmla="*/ 0 h 147"/>
                <a:gd name="T4" fmla="*/ 0 w 155"/>
                <a:gd name="T5" fmla="*/ 0 h 147"/>
                <a:gd name="T6" fmla="*/ 0 w 155"/>
                <a:gd name="T7" fmla="*/ 0 h 147"/>
                <a:gd name="T8" fmla="*/ 0 w 155"/>
                <a:gd name="T9" fmla="*/ 0 h 147"/>
                <a:gd name="T10" fmla="*/ 0 w 155"/>
                <a:gd name="T11" fmla="*/ 0 h 147"/>
                <a:gd name="T12" fmla="*/ 0 w 155"/>
                <a:gd name="T13" fmla="*/ 0 h 147"/>
                <a:gd name="T14" fmla="*/ 0 w 155"/>
                <a:gd name="T15" fmla="*/ 0 h 147"/>
                <a:gd name="T16" fmla="*/ 0 w 155"/>
                <a:gd name="T17" fmla="*/ 0 h 147"/>
                <a:gd name="T18" fmla="*/ 0 w 155"/>
                <a:gd name="T19" fmla="*/ 0 h 147"/>
                <a:gd name="T20" fmla="*/ 0 w 155"/>
                <a:gd name="T21" fmla="*/ 0 h 147"/>
                <a:gd name="T22" fmla="*/ 0 w 155"/>
                <a:gd name="T23" fmla="*/ 0 h 147"/>
                <a:gd name="T24" fmla="*/ 0 w 155"/>
                <a:gd name="T25" fmla="*/ 0 h 147"/>
                <a:gd name="T26" fmla="*/ 0 w 155"/>
                <a:gd name="T27" fmla="*/ 0 h 147"/>
                <a:gd name="T28" fmla="*/ 0 w 155"/>
                <a:gd name="T29" fmla="*/ 0 h 147"/>
                <a:gd name="T30" fmla="*/ 0 w 155"/>
                <a:gd name="T31" fmla="*/ 0 h 147"/>
                <a:gd name="T32" fmla="*/ 0 w 155"/>
                <a:gd name="T33" fmla="*/ 0 h 147"/>
                <a:gd name="T34" fmla="*/ 0 w 155"/>
                <a:gd name="T35" fmla="*/ 0 h 147"/>
                <a:gd name="T36" fmla="*/ 0 w 155"/>
                <a:gd name="T37" fmla="*/ 0 h 147"/>
                <a:gd name="T38" fmla="*/ 0 w 155"/>
                <a:gd name="T39" fmla="*/ 0 h 147"/>
                <a:gd name="T40" fmla="*/ 0 w 155"/>
                <a:gd name="T41" fmla="*/ 0 h 147"/>
                <a:gd name="T42" fmla="*/ 0 w 155"/>
                <a:gd name="T43" fmla="*/ 0 h 147"/>
                <a:gd name="T44" fmla="*/ 0 w 155"/>
                <a:gd name="T45" fmla="*/ 0 h 147"/>
                <a:gd name="T46" fmla="*/ 0 w 155"/>
                <a:gd name="T47" fmla="*/ 0 h 147"/>
                <a:gd name="T48" fmla="*/ 0 w 155"/>
                <a:gd name="T49" fmla="*/ 0 h 147"/>
                <a:gd name="T50" fmla="*/ 0 w 155"/>
                <a:gd name="T51" fmla="*/ 0 h 147"/>
                <a:gd name="T52" fmla="*/ 0 w 155"/>
                <a:gd name="T53" fmla="*/ 0 h 147"/>
                <a:gd name="T54" fmla="*/ 0 w 155"/>
                <a:gd name="T55" fmla="*/ 0 h 147"/>
                <a:gd name="T56" fmla="*/ 0 w 155"/>
                <a:gd name="T57" fmla="*/ 0 h 147"/>
                <a:gd name="T58" fmla="*/ 0 w 155"/>
                <a:gd name="T59" fmla="*/ 0 h 147"/>
                <a:gd name="T60" fmla="*/ 0 w 155"/>
                <a:gd name="T61" fmla="*/ 0 h 147"/>
                <a:gd name="T62" fmla="*/ 0 w 155"/>
                <a:gd name="T63" fmla="*/ 0 h 147"/>
                <a:gd name="T64" fmla="*/ 0 w 155"/>
                <a:gd name="T65" fmla="*/ 0 h 1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5"/>
                <a:gd name="T100" fmla="*/ 0 h 147"/>
                <a:gd name="T101" fmla="*/ 155 w 155"/>
                <a:gd name="T102" fmla="*/ 147 h 1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5" h="147">
                  <a:moveTo>
                    <a:pt x="155" y="73"/>
                  </a:moveTo>
                  <a:lnTo>
                    <a:pt x="153" y="87"/>
                  </a:lnTo>
                  <a:lnTo>
                    <a:pt x="148" y="101"/>
                  </a:lnTo>
                  <a:lnTo>
                    <a:pt x="142" y="114"/>
                  </a:lnTo>
                  <a:lnTo>
                    <a:pt x="132" y="125"/>
                  </a:lnTo>
                  <a:lnTo>
                    <a:pt x="121" y="134"/>
                  </a:lnTo>
                  <a:lnTo>
                    <a:pt x="108" y="141"/>
                  </a:lnTo>
                  <a:lnTo>
                    <a:pt x="93" y="146"/>
                  </a:lnTo>
                  <a:lnTo>
                    <a:pt x="78" y="147"/>
                  </a:lnTo>
                  <a:lnTo>
                    <a:pt x="62" y="146"/>
                  </a:lnTo>
                  <a:lnTo>
                    <a:pt x="48" y="141"/>
                  </a:lnTo>
                  <a:lnTo>
                    <a:pt x="35" y="134"/>
                  </a:lnTo>
                  <a:lnTo>
                    <a:pt x="23" y="125"/>
                  </a:lnTo>
                  <a:lnTo>
                    <a:pt x="13" y="114"/>
                  </a:lnTo>
                  <a:lnTo>
                    <a:pt x="6" y="101"/>
                  </a:lnTo>
                  <a:lnTo>
                    <a:pt x="1" y="87"/>
                  </a:lnTo>
                  <a:lnTo>
                    <a:pt x="0" y="73"/>
                  </a:lnTo>
                  <a:lnTo>
                    <a:pt x="1" y="59"/>
                  </a:lnTo>
                  <a:lnTo>
                    <a:pt x="6" y="44"/>
                  </a:lnTo>
                  <a:lnTo>
                    <a:pt x="13" y="32"/>
                  </a:lnTo>
                  <a:lnTo>
                    <a:pt x="23" y="21"/>
                  </a:lnTo>
                  <a:lnTo>
                    <a:pt x="35" y="13"/>
                  </a:lnTo>
                  <a:lnTo>
                    <a:pt x="48" y="5"/>
                  </a:lnTo>
                  <a:lnTo>
                    <a:pt x="62" y="1"/>
                  </a:lnTo>
                  <a:lnTo>
                    <a:pt x="78" y="0"/>
                  </a:lnTo>
                  <a:lnTo>
                    <a:pt x="93" y="1"/>
                  </a:lnTo>
                  <a:lnTo>
                    <a:pt x="108" y="5"/>
                  </a:lnTo>
                  <a:lnTo>
                    <a:pt x="121" y="13"/>
                  </a:lnTo>
                  <a:lnTo>
                    <a:pt x="132" y="21"/>
                  </a:lnTo>
                  <a:lnTo>
                    <a:pt x="142" y="32"/>
                  </a:lnTo>
                  <a:lnTo>
                    <a:pt x="148" y="44"/>
                  </a:lnTo>
                  <a:lnTo>
                    <a:pt x="153" y="59"/>
                  </a:lnTo>
                  <a:lnTo>
                    <a:pt x="155"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92" name="Freeform 1312">
              <a:extLst>
                <a:ext uri="{FF2B5EF4-FFF2-40B4-BE49-F238E27FC236}">
                  <a16:creationId xmlns:a16="http://schemas.microsoft.com/office/drawing/2014/main" id="{A2EDD32A-B830-4F21-B2A8-3718F5CC6098}"/>
                </a:ext>
              </a:extLst>
            </p:cNvPr>
            <p:cNvSpPr>
              <a:spLocks/>
            </p:cNvSpPr>
            <p:nvPr/>
          </p:nvSpPr>
          <p:spPr bwMode="auto">
            <a:xfrm flipH="1">
              <a:off x="588" y="1056"/>
              <a:ext cx="17" cy="18"/>
            </a:xfrm>
            <a:custGeom>
              <a:avLst/>
              <a:gdLst>
                <a:gd name="T0" fmla="*/ 0 w 74"/>
                <a:gd name="T1" fmla="*/ 0 h 79"/>
                <a:gd name="T2" fmla="*/ 0 w 74"/>
                <a:gd name="T3" fmla="*/ 0 h 79"/>
                <a:gd name="T4" fmla="*/ 0 w 74"/>
                <a:gd name="T5" fmla="*/ 0 h 79"/>
                <a:gd name="T6" fmla="*/ 0 w 74"/>
                <a:gd name="T7" fmla="*/ 0 h 79"/>
                <a:gd name="T8" fmla="*/ 0 w 74"/>
                <a:gd name="T9" fmla="*/ 0 h 79"/>
                <a:gd name="T10" fmla="*/ 0 w 74"/>
                <a:gd name="T11" fmla="*/ 0 h 79"/>
                <a:gd name="T12" fmla="*/ 0 w 74"/>
                <a:gd name="T13" fmla="*/ 0 h 79"/>
                <a:gd name="T14" fmla="*/ 0 w 74"/>
                <a:gd name="T15" fmla="*/ 0 h 79"/>
                <a:gd name="T16" fmla="*/ 0 w 74"/>
                <a:gd name="T17" fmla="*/ 0 h 79"/>
                <a:gd name="T18" fmla="*/ 0 w 74"/>
                <a:gd name="T19" fmla="*/ 0 h 79"/>
                <a:gd name="T20" fmla="*/ 0 w 74"/>
                <a:gd name="T21" fmla="*/ 0 h 79"/>
                <a:gd name="T22" fmla="*/ 0 w 74"/>
                <a:gd name="T23" fmla="*/ 0 h 79"/>
                <a:gd name="T24" fmla="*/ 0 w 74"/>
                <a:gd name="T25" fmla="*/ 0 h 79"/>
                <a:gd name="T26" fmla="*/ 0 w 74"/>
                <a:gd name="T27" fmla="*/ 0 h 79"/>
                <a:gd name="T28" fmla="*/ 0 w 74"/>
                <a:gd name="T29" fmla="*/ 0 h 79"/>
                <a:gd name="T30" fmla="*/ 0 w 74"/>
                <a:gd name="T31" fmla="*/ 0 h 79"/>
                <a:gd name="T32" fmla="*/ 0 w 74"/>
                <a:gd name="T33" fmla="*/ 0 h 79"/>
                <a:gd name="T34" fmla="*/ 0 w 74"/>
                <a:gd name="T35" fmla="*/ 0 h 79"/>
                <a:gd name="T36" fmla="*/ 0 w 74"/>
                <a:gd name="T37" fmla="*/ 0 h 79"/>
                <a:gd name="T38" fmla="*/ 0 w 74"/>
                <a:gd name="T39" fmla="*/ 0 h 79"/>
                <a:gd name="T40" fmla="*/ 0 w 74"/>
                <a:gd name="T41" fmla="*/ 0 h 79"/>
                <a:gd name="T42" fmla="*/ 0 w 74"/>
                <a:gd name="T43" fmla="*/ 0 h 79"/>
                <a:gd name="T44" fmla="*/ 0 w 74"/>
                <a:gd name="T45" fmla="*/ 0 h 79"/>
                <a:gd name="T46" fmla="*/ 0 w 74"/>
                <a:gd name="T47" fmla="*/ 0 h 79"/>
                <a:gd name="T48" fmla="*/ 0 w 74"/>
                <a:gd name="T49" fmla="*/ 0 h 79"/>
                <a:gd name="T50" fmla="*/ 0 w 74"/>
                <a:gd name="T51" fmla="*/ 0 h 79"/>
                <a:gd name="T52" fmla="*/ 0 w 74"/>
                <a:gd name="T53" fmla="*/ 0 h 79"/>
                <a:gd name="T54" fmla="*/ 0 w 74"/>
                <a:gd name="T55" fmla="*/ 0 h 79"/>
                <a:gd name="T56" fmla="*/ 0 w 74"/>
                <a:gd name="T57" fmla="*/ 0 h 79"/>
                <a:gd name="T58" fmla="*/ 0 w 74"/>
                <a:gd name="T59" fmla="*/ 0 h 79"/>
                <a:gd name="T60" fmla="*/ 0 w 74"/>
                <a:gd name="T61" fmla="*/ 0 h 79"/>
                <a:gd name="T62" fmla="*/ 0 w 74"/>
                <a:gd name="T63" fmla="*/ 0 h 79"/>
                <a:gd name="T64" fmla="*/ 0 w 74"/>
                <a:gd name="T65" fmla="*/ 0 h 79"/>
                <a:gd name="T66" fmla="*/ 0 w 74"/>
                <a:gd name="T67" fmla="*/ 0 h 79"/>
                <a:gd name="T68" fmla="*/ 0 w 74"/>
                <a:gd name="T69" fmla="*/ 0 h 79"/>
                <a:gd name="T70" fmla="*/ 0 w 74"/>
                <a:gd name="T71" fmla="*/ 0 h 79"/>
                <a:gd name="T72" fmla="*/ 0 w 74"/>
                <a:gd name="T73" fmla="*/ 0 h 79"/>
                <a:gd name="T74" fmla="*/ 0 w 74"/>
                <a:gd name="T75" fmla="*/ 0 h 79"/>
                <a:gd name="T76" fmla="*/ 0 w 74"/>
                <a:gd name="T77" fmla="*/ 0 h 7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79"/>
                <a:gd name="T119" fmla="*/ 74 w 74"/>
                <a:gd name="T120" fmla="*/ 79 h 7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79">
                  <a:moveTo>
                    <a:pt x="3" y="12"/>
                  </a:moveTo>
                  <a:lnTo>
                    <a:pt x="0" y="64"/>
                  </a:lnTo>
                  <a:lnTo>
                    <a:pt x="0" y="66"/>
                  </a:lnTo>
                  <a:lnTo>
                    <a:pt x="0" y="69"/>
                  </a:lnTo>
                  <a:lnTo>
                    <a:pt x="2" y="73"/>
                  </a:lnTo>
                  <a:lnTo>
                    <a:pt x="3" y="75"/>
                  </a:lnTo>
                  <a:lnTo>
                    <a:pt x="6" y="77"/>
                  </a:lnTo>
                  <a:lnTo>
                    <a:pt x="9" y="78"/>
                  </a:lnTo>
                  <a:lnTo>
                    <a:pt x="11" y="79"/>
                  </a:lnTo>
                  <a:lnTo>
                    <a:pt x="14" y="79"/>
                  </a:lnTo>
                  <a:lnTo>
                    <a:pt x="62" y="74"/>
                  </a:lnTo>
                  <a:lnTo>
                    <a:pt x="67" y="73"/>
                  </a:lnTo>
                  <a:lnTo>
                    <a:pt x="71" y="69"/>
                  </a:lnTo>
                  <a:lnTo>
                    <a:pt x="74" y="65"/>
                  </a:lnTo>
                  <a:lnTo>
                    <a:pt x="74" y="60"/>
                  </a:lnTo>
                  <a:lnTo>
                    <a:pt x="72" y="55"/>
                  </a:lnTo>
                  <a:lnTo>
                    <a:pt x="68" y="51"/>
                  </a:lnTo>
                  <a:lnTo>
                    <a:pt x="65" y="48"/>
                  </a:lnTo>
                  <a:lnTo>
                    <a:pt x="59" y="47"/>
                  </a:lnTo>
                  <a:lnTo>
                    <a:pt x="57" y="47"/>
                  </a:lnTo>
                  <a:lnTo>
                    <a:pt x="49" y="48"/>
                  </a:lnTo>
                  <a:lnTo>
                    <a:pt x="39" y="49"/>
                  </a:lnTo>
                  <a:lnTo>
                    <a:pt x="28" y="51"/>
                  </a:lnTo>
                  <a:lnTo>
                    <a:pt x="29" y="39"/>
                  </a:lnTo>
                  <a:lnTo>
                    <a:pt x="29" y="26"/>
                  </a:lnTo>
                  <a:lnTo>
                    <a:pt x="31" y="18"/>
                  </a:lnTo>
                  <a:lnTo>
                    <a:pt x="31" y="14"/>
                  </a:lnTo>
                  <a:lnTo>
                    <a:pt x="31" y="13"/>
                  </a:lnTo>
                  <a:lnTo>
                    <a:pt x="29" y="8"/>
                  </a:lnTo>
                  <a:lnTo>
                    <a:pt x="27" y="4"/>
                  </a:lnTo>
                  <a:lnTo>
                    <a:pt x="24" y="1"/>
                  </a:lnTo>
                  <a:lnTo>
                    <a:pt x="19" y="0"/>
                  </a:lnTo>
                  <a:lnTo>
                    <a:pt x="14" y="0"/>
                  </a:lnTo>
                  <a:lnTo>
                    <a:pt x="9" y="3"/>
                  </a:lnTo>
                  <a:lnTo>
                    <a:pt x="5" y="6"/>
                  </a:lnTo>
                  <a:lnTo>
                    <a:pt x="3"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93" name="Freeform 1313">
              <a:extLst>
                <a:ext uri="{FF2B5EF4-FFF2-40B4-BE49-F238E27FC236}">
                  <a16:creationId xmlns:a16="http://schemas.microsoft.com/office/drawing/2014/main" id="{19D88BB6-ADE9-42CA-9BA3-7C3D8EB3C888}"/>
                </a:ext>
              </a:extLst>
            </p:cNvPr>
            <p:cNvSpPr>
              <a:spLocks/>
            </p:cNvSpPr>
            <p:nvPr/>
          </p:nvSpPr>
          <p:spPr bwMode="auto">
            <a:xfrm flipH="1">
              <a:off x="563" y="1072"/>
              <a:ext cx="20" cy="12"/>
            </a:xfrm>
            <a:custGeom>
              <a:avLst/>
              <a:gdLst>
                <a:gd name="T0" fmla="*/ 0 w 83"/>
                <a:gd name="T1" fmla="*/ 0 h 56"/>
                <a:gd name="T2" fmla="*/ 0 w 83"/>
                <a:gd name="T3" fmla="*/ 0 h 56"/>
                <a:gd name="T4" fmla="*/ 0 w 83"/>
                <a:gd name="T5" fmla="*/ 0 h 56"/>
                <a:gd name="T6" fmla="*/ 0 w 83"/>
                <a:gd name="T7" fmla="*/ 0 h 56"/>
                <a:gd name="T8" fmla="*/ 0 w 83"/>
                <a:gd name="T9" fmla="*/ 0 h 56"/>
                <a:gd name="T10" fmla="*/ 0 w 83"/>
                <a:gd name="T11" fmla="*/ 0 h 56"/>
                <a:gd name="T12" fmla="*/ 0 w 83"/>
                <a:gd name="T13" fmla="*/ 0 h 56"/>
                <a:gd name="T14" fmla="*/ 0 w 83"/>
                <a:gd name="T15" fmla="*/ 0 h 56"/>
                <a:gd name="T16" fmla="*/ 0 w 83"/>
                <a:gd name="T17" fmla="*/ 0 h 56"/>
                <a:gd name="T18" fmla="*/ 0 w 83"/>
                <a:gd name="T19" fmla="*/ 0 h 56"/>
                <a:gd name="T20" fmla="*/ 0 w 83"/>
                <a:gd name="T21" fmla="*/ 0 h 56"/>
                <a:gd name="T22" fmla="*/ 0 w 83"/>
                <a:gd name="T23" fmla="*/ 0 h 56"/>
                <a:gd name="T24" fmla="*/ 0 w 83"/>
                <a:gd name="T25" fmla="*/ 0 h 56"/>
                <a:gd name="T26" fmla="*/ 0 w 83"/>
                <a:gd name="T27" fmla="*/ 0 h 56"/>
                <a:gd name="T28" fmla="*/ 0 w 83"/>
                <a:gd name="T29" fmla="*/ 0 h 56"/>
                <a:gd name="T30" fmla="*/ 0 w 83"/>
                <a:gd name="T31" fmla="*/ 0 h 56"/>
                <a:gd name="T32" fmla="*/ 0 w 83"/>
                <a:gd name="T33" fmla="*/ 0 h 56"/>
                <a:gd name="T34" fmla="*/ 0 w 83"/>
                <a:gd name="T35" fmla="*/ 0 h 56"/>
                <a:gd name="T36" fmla="*/ 0 w 83"/>
                <a:gd name="T37" fmla="*/ 0 h 5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56"/>
                <a:gd name="T59" fmla="*/ 83 w 83"/>
                <a:gd name="T60" fmla="*/ 56 h 5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56">
                  <a:moveTo>
                    <a:pt x="63" y="2"/>
                  </a:moveTo>
                  <a:lnTo>
                    <a:pt x="6" y="30"/>
                  </a:lnTo>
                  <a:lnTo>
                    <a:pt x="2" y="33"/>
                  </a:lnTo>
                  <a:lnTo>
                    <a:pt x="0" y="38"/>
                  </a:lnTo>
                  <a:lnTo>
                    <a:pt x="0" y="43"/>
                  </a:lnTo>
                  <a:lnTo>
                    <a:pt x="1" y="49"/>
                  </a:lnTo>
                  <a:lnTo>
                    <a:pt x="4" y="52"/>
                  </a:lnTo>
                  <a:lnTo>
                    <a:pt x="9" y="55"/>
                  </a:lnTo>
                  <a:lnTo>
                    <a:pt x="14" y="56"/>
                  </a:lnTo>
                  <a:lnTo>
                    <a:pt x="19" y="55"/>
                  </a:lnTo>
                  <a:lnTo>
                    <a:pt x="76" y="26"/>
                  </a:lnTo>
                  <a:lnTo>
                    <a:pt x="80" y="22"/>
                  </a:lnTo>
                  <a:lnTo>
                    <a:pt x="83" y="19"/>
                  </a:lnTo>
                  <a:lnTo>
                    <a:pt x="83" y="13"/>
                  </a:lnTo>
                  <a:lnTo>
                    <a:pt x="82" y="8"/>
                  </a:lnTo>
                  <a:lnTo>
                    <a:pt x="79" y="3"/>
                  </a:lnTo>
                  <a:lnTo>
                    <a:pt x="74" y="0"/>
                  </a:lnTo>
                  <a:lnTo>
                    <a:pt x="69" y="0"/>
                  </a:lnTo>
                  <a:lnTo>
                    <a:pt x="6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94" name="Freeform 1314">
              <a:extLst>
                <a:ext uri="{FF2B5EF4-FFF2-40B4-BE49-F238E27FC236}">
                  <a16:creationId xmlns:a16="http://schemas.microsoft.com/office/drawing/2014/main" id="{D7B82F71-01DE-4E89-B1B5-C4267C2E82B4}"/>
                </a:ext>
              </a:extLst>
            </p:cNvPr>
            <p:cNvSpPr>
              <a:spLocks/>
            </p:cNvSpPr>
            <p:nvPr/>
          </p:nvSpPr>
          <p:spPr bwMode="auto">
            <a:xfrm flipH="1">
              <a:off x="566" y="1045"/>
              <a:ext cx="11" cy="11"/>
            </a:xfrm>
            <a:custGeom>
              <a:avLst/>
              <a:gdLst>
                <a:gd name="T0" fmla="*/ 0 w 48"/>
                <a:gd name="T1" fmla="*/ 0 h 49"/>
                <a:gd name="T2" fmla="*/ 0 w 48"/>
                <a:gd name="T3" fmla="*/ 0 h 49"/>
                <a:gd name="T4" fmla="*/ 0 w 48"/>
                <a:gd name="T5" fmla="*/ 0 h 49"/>
                <a:gd name="T6" fmla="*/ 0 w 48"/>
                <a:gd name="T7" fmla="*/ 0 h 49"/>
                <a:gd name="T8" fmla="*/ 0 w 48"/>
                <a:gd name="T9" fmla="*/ 0 h 49"/>
                <a:gd name="T10" fmla="*/ 0 w 48"/>
                <a:gd name="T11" fmla="*/ 0 h 49"/>
                <a:gd name="T12" fmla="*/ 0 w 48"/>
                <a:gd name="T13" fmla="*/ 0 h 49"/>
                <a:gd name="T14" fmla="*/ 0 w 48"/>
                <a:gd name="T15" fmla="*/ 0 h 49"/>
                <a:gd name="T16" fmla="*/ 0 w 48"/>
                <a:gd name="T17" fmla="*/ 0 h 49"/>
                <a:gd name="T18" fmla="*/ 0 w 48"/>
                <a:gd name="T19" fmla="*/ 0 h 49"/>
                <a:gd name="T20" fmla="*/ 0 w 48"/>
                <a:gd name="T21" fmla="*/ 0 h 49"/>
                <a:gd name="T22" fmla="*/ 0 w 48"/>
                <a:gd name="T23" fmla="*/ 0 h 49"/>
                <a:gd name="T24" fmla="*/ 0 w 48"/>
                <a:gd name="T25" fmla="*/ 0 h 49"/>
                <a:gd name="T26" fmla="*/ 0 w 48"/>
                <a:gd name="T27" fmla="*/ 0 h 49"/>
                <a:gd name="T28" fmla="*/ 0 w 48"/>
                <a:gd name="T29" fmla="*/ 0 h 49"/>
                <a:gd name="T30" fmla="*/ 0 w 48"/>
                <a:gd name="T31" fmla="*/ 0 h 49"/>
                <a:gd name="T32" fmla="*/ 0 w 48"/>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9"/>
                <a:gd name="T53" fmla="*/ 48 w 4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9">
                  <a:moveTo>
                    <a:pt x="48" y="24"/>
                  </a:moveTo>
                  <a:lnTo>
                    <a:pt x="47" y="33"/>
                  </a:lnTo>
                  <a:lnTo>
                    <a:pt x="42" y="41"/>
                  </a:lnTo>
                  <a:lnTo>
                    <a:pt x="34" y="46"/>
                  </a:lnTo>
                  <a:lnTo>
                    <a:pt x="25" y="49"/>
                  </a:lnTo>
                  <a:lnTo>
                    <a:pt x="16" y="46"/>
                  </a:lnTo>
                  <a:lnTo>
                    <a:pt x="8" y="41"/>
                  </a:lnTo>
                  <a:lnTo>
                    <a:pt x="3" y="33"/>
                  </a:lnTo>
                  <a:lnTo>
                    <a:pt x="0" y="24"/>
                  </a:lnTo>
                  <a:lnTo>
                    <a:pt x="3" y="15"/>
                  </a:lnTo>
                  <a:lnTo>
                    <a:pt x="8" y="7"/>
                  </a:lnTo>
                  <a:lnTo>
                    <a:pt x="16" y="2"/>
                  </a:lnTo>
                  <a:lnTo>
                    <a:pt x="25" y="0"/>
                  </a:lnTo>
                  <a:lnTo>
                    <a:pt x="34" y="2"/>
                  </a:lnTo>
                  <a:lnTo>
                    <a:pt x="42" y="7"/>
                  </a:lnTo>
                  <a:lnTo>
                    <a:pt x="47" y="15"/>
                  </a:lnTo>
                  <a:lnTo>
                    <a:pt x="48"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grpSp>
      <p:grpSp>
        <p:nvGrpSpPr>
          <p:cNvPr id="14374" name="Group 1315">
            <a:extLst>
              <a:ext uri="{FF2B5EF4-FFF2-40B4-BE49-F238E27FC236}">
                <a16:creationId xmlns:a16="http://schemas.microsoft.com/office/drawing/2014/main" id="{01714297-03D4-41BB-B3E2-BEB9E9FFBC36}"/>
              </a:ext>
            </a:extLst>
          </p:cNvPr>
          <p:cNvGrpSpPr>
            <a:grpSpLocks/>
          </p:cNvGrpSpPr>
          <p:nvPr/>
        </p:nvGrpSpPr>
        <p:grpSpPr bwMode="auto">
          <a:xfrm>
            <a:off x="9236075" y="2652714"/>
            <a:ext cx="833438" cy="954087"/>
            <a:chOff x="-263" y="1968"/>
            <a:chExt cx="525" cy="601"/>
          </a:xfrm>
        </p:grpSpPr>
        <p:sp>
          <p:nvSpPr>
            <p:cNvPr id="14417" name="Freeform 1316">
              <a:extLst>
                <a:ext uri="{FF2B5EF4-FFF2-40B4-BE49-F238E27FC236}">
                  <a16:creationId xmlns:a16="http://schemas.microsoft.com/office/drawing/2014/main" id="{C4D75D46-236C-4D12-86D5-691D00B893FF}"/>
                </a:ext>
              </a:extLst>
            </p:cNvPr>
            <p:cNvSpPr>
              <a:spLocks/>
            </p:cNvSpPr>
            <p:nvPr/>
          </p:nvSpPr>
          <p:spPr bwMode="auto">
            <a:xfrm flipH="1">
              <a:off x="-211" y="2404"/>
              <a:ext cx="158" cy="88"/>
            </a:xfrm>
            <a:custGeom>
              <a:avLst/>
              <a:gdLst>
                <a:gd name="T0" fmla="*/ 0 w 692"/>
                <a:gd name="T1" fmla="*/ 0 h 382"/>
                <a:gd name="T2" fmla="*/ 0 w 692"/>
                <a:gd name="T3" fmla="*/ 0 h 382"/>
                <a:gd name="T4" fmla="*/ 0 w 692"/>
                <a:gd name="T5" fmla="*/ 0 h 382"/>
                <a:gd name="T6" fmla="*/ 0 w 692"/>
                <a:gd name="T7" fmla="*/ 0 h 382"/>
                <a:gd name="T8" fmla="*/ 0 w 692"/>
                <a:gd name="T9" fmla="*/ 0 h 382"/>
                <a:gd name="T10" fmla="*/ 0 w 692"/>
                <a:gd name="T11" fmla="*/ 0 h 382"/>
                <a:gd name="T12" fmla="*/ 0 w 692"/>
                <a:gd name="T13" fmla="*/ 0 h 382"/>
                <a:gd name="T14" fmla="*/ 0 w 692"/>
                <a:gd name="T15" fmla="*/ 0 h 382"/>
                <a:gd name="T16" fmla="*/ 0 w 692"/>
                <a:gd name="T17" fmla="*/ 0 h 382"/>
                <a:gd name="T18" fmla="*/ 0 w 692"/>
                <a:gd name="T19" fmla="*/ 0 h 382"/>
                <a:gd name="T20" fmla="*/ 0 w 692"/>
                <a:gd name="T21" fmla="*/ 0 h 382"/>
                <a:gd name="T22" fmla="*/ 0 w 692"/>
                <a:gd name="T23" fmla="*/ 0 h 382"/>
                <a:gd name="T24" fmla="*/ 0 w 692"/>
                <a:gd name="T25" fmla="*/ 0 h 382"/>
                <a:gd name="T26" fmla="*/ 0 w 692"/>
                <a:gd name="T27" fmla="*/ 0 h 382"/>
                <a:gd name="T28" fmla="*/ 0 w 692"/>
                <a:gd name="T29" fmla="*/ 0 h 382"/>
                <a:gd name="T30" fmla="*/ 0 w 692"/>
                <a:gd name="T31" fmla="*/ 0 h 382"/>
                <a:gd name="T32" fmla="*/ 0 w 692"/>
                <a:gd name="T33" fmla="*/ 0 h 382"/>
                <a:gd name="T34" fmla="*/ 0 w 692"/>
                <a:gd name="T35" fmla="*/ 0 h 382"/>
                <a:gd name="T36" fmla="*/ 0 w 692"/>
                <a:gd name="T37" fmla="*/ 0 h 382"/>
                <a:gd name="T38" fmla="*/ 0 w 692"/>
                <a:gd name="T39" fmla="*/ 0 h 382"/>
                <a:gd name="T40" fmla="*/ 0 w 692"/>
                <a:gd name="T41" fmla="*/ 0 h 382"/>
                <a:gd name="T42" fmla="*/ 0 w 692"/>
                <a:gd name="T43" fmla="*/ 0 h 382"/>
                <a:gd name="T44" fmla="*/ 0 w 692"/>
                <a:gd name="T45" fmla="*/ 0 h 382"/>
                <a:gd name="T46" fmla="*/ 0 w 692"/>
                <a:gd name="T47" fmla="*/ 0 h 382"/>
                <a:gd name="T48" fmla="*/ 0 w 692"/>
                <a:gd name="T49" fmla="*/ 0 h 382"/>
                <a:gd name="T50" fmla="*/ 0 w 692"/>
                <a:gd name="T51" fmla="*/ 0 h 382"/>
                <a:gd name="T52" fmla="*/ 0 w 692"/>
                <a:gd name="T53" fmla="*/ 0 h 382"/>
                <a:gd name="T54" fmla="*/ 0 w 692"/>
                <a:gd name="T55" fmla="*/ 0 h 382"/>
                <a:gd name="T56" fmla="*/ 0 w 692"/>
                <a:gd name="T57" fmla="*/ 0 h 382"/>
                <a:gd name="T58" fmla="*/ 0 w 692"/>
                <a:gd name="T59" fmla="*/ 0 h 382"/>
                <a:gd name="T60" fmla="*/ 0 w 692"/>
                <a:gd name="T61" fmla="*/ 0 h 382"/>
                <a:gd name="T62" fmla="*/ 0 w 692"/>
                <a:gd name="T63" fmla="*/ 0 h 382"/>
                <a:gd name="T64" fmla="*/ 0 w 692"/>
                <a:gd name="T65" fmla="*/ 0 h 382"/>
                <a:gd name="T66" fmla="*/ 0 w 692"/>
                <a:gd name="T67" fmla="*/ 0 h 382"/>
                <a:gd name="T68" fmla="*/ 0 w 692"/>
                <a:gd name="T69" fmla="*/ 0 h 382"/>
                <a:gd name="T70" fmla="*/ 0 w 692"/>
                <a:gd name="T71" fmla="*/ 0 h 382"/>
                <a:gd name="T72" fmla="*/ 0 w 692"/>
                <a:gd name="T73" fmla="*/ 0 h 382"/>
                <a:gd name="T74" fmla="*/ 0 w 692"/>
                <a:gd name="T75" fmla="*/ 0 h 382"/>
                <a:gd name="T76" fmla="*/ 0 w 692"/>
                <a:gd name="T77" fmla="*/ 0 h 382"/>
                <a:gd name="T78" fmla="*/ 0 w 692"/>
                <a:gd name="T79" fmla="*/ 0 h 382"/>
                <a:gd name="T80" fmla="*/ 0 w 692"/>
                <a:gd name="T81" fmla="*/ 0 h 382"/>
                <a:gd name="T82" fmla="*/ 0 w 692"/>
                <a:gd name="T83" fmla="*/ 0 h 382"/>
                <a:gd name="T84" fmla="*/ 0 w 692"/>
                <a:gd name="T85" fmla="*/ 0 h 38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92"/>
                <a:gd name="T130" fmla="*/ 0 h 382"/>
                <a:gd name="T131" fmla="*/ 692 w 692"/>
                <a:gd name="T132" fmla="*/ 382 h 38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92" h="382">
                  <a:moveTo>
                    <a:pt x="575" y="1"/>
                  </a:moveTo>
                  <a:lnTo>
                    <a:pt x="569" y="5"/>
                  </a:lnTo>
                  <a:lnTo>
                    <a:pt x="564" y="9"/>
                  </a:lnTo>
                  <a:lnTo>
                    <a:pt x="562" y="15"/>
                  </a:lnTo>
                  <a:lnTo>
                    <a:pt x="560" y="22"/>
                  </a:lnTo>
                  <a:lnTo>
                    <a:pt x="560" y="23"/>
                  </a:lnTo>
                  <a:lnTo>
                    <a:pt x="562" y="26"/>
                  </a:lnTo>
                  <a:lnTo>
                    <a:pt x="562" y="27"/>
                  </a:lnTo>
                  <a:lnTo>
                    <a:pt x="562" y="29"/>
                  </a:lnTo>
                  <a:lnTo>
                    <a:pt x="566" y="39"/>
                  </a:lnTo>
                  <a:lnTo>
                    <a:pt x="575" y="63"/>
                  </a:lnTo>
                  <a:lnTo>
                    <a:pt x="588" y="97"/>
                  </a:lnTo>
                  <a:lnTo>
                    <a:pt x="602" y="137"/>
                  </a:lnTo>
                  <a:lnTo>
                    <a:pt x="618" y="178"/>
                  </a:lnTo>
                  <a:lnTo>
                    <a:pt x="632" y="214"/>
                  </a:lnTo>
                  <a:lnTo>
                    <a:pt x="641" y="242"/>
                  </a:lnTo>
                  <a:lnTo>
                    <a:pt x="646" y="255"/>
                  </a:lnTo>
                  <a:lnTo>
                    <a:pt x="642" y="269"/>
                  </a:lnTo>
                  <a:lnTo>
                    <a:pt x="636" y="292"/>
                  </a:lnTo>
                  <a:lnTo>
                    <a:pt x="629" y="317"/>
                  </a:lnTo>
                  <a:lnTo>
                    <a:pt x="624" y="338"/>
                  </a:lnTo>
                  <a:lnTo>
                    <a:pt x="614" y="338"/>
                  </a:lnTo>
                  <a:lnTo>
                    <a:pt x="593" y="338"/>
                  </a:lnTo>
                  <a:lnTo>
                    <a:pt x="564" y="338"/>
                  </a:lnTo>
                  <a:lnTo>
                    <a:pt x="529" y="338"/>
                  </a:lnTo>
                  <a:lnTo>
                    <a:pt x="488" y="338"/>
                  </a:lnTo>
                  <a:lnTo>
                    <a:pt x="443" y="338"/>
                  </a:lnTo>
                  <a:lnTo>
                    <a:pt x="395" y="338"/>
                  </a:lnTo>
                  <a:lnTo>
                    <a:pt x="347" y="338"/>
                  </a:lnTo>
                  <a:lnTo>
                    <a:pt x="298" y="338"/>
                  </a:lnTo>
                  <a:lnTo>
                    <a:pt x="250" y="338"/>
                  </a:lnTo>
                  <a:lnTo>
                    <a:pt x="205" y="338"/>
                  </a:lnTo>
                  <a:lnTo>
                    <a:pt x="164" y="338"/>
                  </a:lnTo>
                  <a:lnTo>
                    <a:pt x="129" y="338"/>
                  </a:lnTo>
                  <a:lnTo>
                    <a:pt x="100" y="338"/>
                  </a:lnTo>
                  <a:lnTo>
                    <a:pt x="79" y="338"/>
                  </a:lnTo>
                  <a:lnTo>
                    <a:pt x="69" y="338"/>
                  </a:lnTo>
                  <a:lnTo>
                    <a:pt x="62" y="313"/>
                  </a:lnTo>
                  <a:lnTo>
                    <a:pt x="55" y="281"/>
                  </a:lnTo>
                  <a:lnTo>
                    <a:pt x="48" y="251"/>
                  </a:lnTo>
                  <a:lnTo>
                    <a:pt x="44" y="235"/>
                  </a:lnTo>
                  <a:lnTo>
                    <a:pt x="47" y="223"/>
                  </a:lnTo>
                  <a:lnTo>
                    <a:pt x="55" y="199"/>
                  </a:lnTo>
                  <a:lnTo>
                    <a:pt x="62" y="165"/>
                  </a:lnTo>
                  <a:lnTo>
                    <a:pt x="73" y="127"/>
                  </a:lnTo>
                  <a:lnTo>
                    <a:pt x="83" y="91"/>
                  </a:lnTo>
                  <a:lnTo>
                    <a:pt x="92" y="58"/>
                  </a:lnTo>
                  <a:lnTo>
                    <a:pt x="98" y="36"/>
                  </a:lnTo>
                  <a:lnTo>
                    <a:pt x="100" y="27"/>
                  </a:lnTo>
                  <a:lnTo>
                    <a:pt x="101" y="26"/>
                  </a:lnTo>
                  <a:lnTo>
                    <a:pt x="101" y="24"/>
                  </a:lnTo>
                  <a:lnTo>
                    <a:pt x="101" y="23"/>
                  </a:lnTo>
                  <a:lnTo>
                    <a:pt x="101" y="22"/>
                  </a:lnTo>
                  <a:lnTo>
                    <a:pt x="100" y="15"/>
                  </a:lnTo>
                  <a:lnTo>
                    <a:pt x="98" y="9"/>
                  </a:lnTo>
                  <a:lnTo>
                    <a:pt x="92" y="3"/>
                  </a:lnTo>
                  <a:lnTo>
                    <a:pt x="86" y="1"/>
                  </a:lnTo>
                  <a:lnTo>
                    <a:pt x="77" y="0"/>
                  </a:lnTo>
                  <a:lnTo>
                    <a:pt x="69" y="2"/>
                  </a:lnTo>
                  <a:lnTo>
                    <a:pt x="62" y="9"/>
                  </a:lnTo>
                  <a:lnTo>
                    <a:pt x="59" y="16"/>
                  </a:lnTo>
                  <a:lnTo>
                    <a:pt x="0" y="229"/>
                  </a:lnTo>
                  <a:lnTo>
                    <a:pt x="0" y="231"/>
                  </a:lnTo>
                  <a:lnTo>
                    <a:pt x="0" y="234"/>
                  </a:lnTo>
                  <a:lnTo>
                    <a:pt x="0" y="236"/>
                  </a:lnTo>
                  <a:lnTo>
                    <a:pt x="0" y="239"/>
                  </a:lnTo>
                  <a:lnTo>
                    <a:pt x="30" y="365"/>
                  </a:lnTo>
                  <a:lnTo>
                    <a:pt x="33" y="372"/>
                  </a:lnTo>
                  <a:lnTo>
                    <a:pt x="38" y="377"/>
                  </a:lnTo>
                  <a:lnTo>
                    <a:pt x="43" y="381"/>
                  </a:lnTo>
                  <a:lnTo>
                    <a:pt x="51" y="382"/>
                  </a:lnTo>
                  <a:lnTo>
                    <a:pt x="641" y="382"/>
                  </a:lnTo>
                  <a:lnTo>
                    <a:pt x="647" y="381"/>
                  </a:lnTo>
                  <a:lnTo>
                    <a:pt x="654" y="378"/>
                  </a:lnTo>
                  <a:lnTo>
                    <a:pt x="659" y="373"/>
                  </a:lnTo>
                  <a:lnTo>
                    <a:pt x="662" y="367"/>
                  </a:lnTo>
                  <a:lnTo>
                    <a:pt x="690" y="260"/>
                  </a:lnTo>
                  <a:lnTo>
                    <a:pt x="692" y="256"/>
                  </a:lnTo>
                  <a:lnTo>
                    <a:pt x="692" y="253"/>
                  </a:lnTo>
                  <a:lnTo>
                    <a:pt x="692" y="249"/>
                  </a:lnTo>
                  <a:lnTo>
                    <a:pt x="690" y="247"/>
                  </a:lnTo>
                  <a:lnTo>
                    <a:pt x="603" y="14"/>
                  </a:lnTo>
                  <a:lnTo>
                    <a:pt x="599" y="6"/>
                  </a:lnTo>
                  <a:lnTo>
                    <a:pt x="592" y="1"/>
                  </a:lnTo>
                  <a:lnTo>
                    <a:pt x="584" y="0"/>
                  </a:lnTo>
                  <a:lnTo>
                    <a:pt x="57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18" name="Freeform 1317">
              <a:extLst>
                <a:ext uri="{FF2B5EF4-FFF2-40B4-BE49-F238E27FC236}">
                  <a16:creationId xmlns:a16="http://schemas.microsoft.com/office/drawing/2014/main" id="{1CE17FB3-1EDD-4F5E-B608-ECE777B6E041}"/>
                </a:ext>
              </a:extLst>
            </p:cNvPr>
            <p:cNvSpPr>
              <a:spLocks/>
            </p:cNvSpPr>
            <p:nvPr/>
          </p:nvSpPr>
          <p:spPr bwMode="auto">
            <a:xfrm flipH="1">
              <a:off x="-228" y="2543"/>
              <a:ext cx="30" cy="21"/>
            </a:xfrm>
            <a:custGeom>
              <a:avLst/>
              <a:gdLst>
                <a:gd name="T0" fmla="*/ 0 w 130"/>
                <a:gd name="T1" fmla="*/ 0 h 93"/>
                <a:gd name="T2" fmla="*/ 0 w 130"/>
                <a:gd name="T3" fmla="*/ 0 h 93"/>
                <a:gd name="T4" fmla="*/ 0 w 130"/>
                <a:gd name="T5" fmla="*/ 0 h 93"/>
                <a:gd name="T6" fmla="*/ 0 w 130"/>
                <a:gd name="T7" fmla="*/ 0 h 93"/>
                <a:gd name="T8" fmla="*/ 0 w 130"/>
                <a:gd name="T9" fmla="*/ 0 h 93"/>
                <a:gd name="T10" fmla="*/ 0 w 130"/>
                <a:gd name="T11" fmla="*/ 0 h 93"/>
                <a:gd name="T12" fmla="*/ 0 w 130"/>
                <a:gd name="T13" fmla="*/ 0 h 93"/>
                <a:gd name="T14" fmla="*/ 0 w 130"/>
                <a:gd name="T15" fmla="*/ 0 h 93"/>
                <a:gd name="T16" fmla="*/ 0 w 130"/>
                <a:gd name="T17" fmla="*/ 0 h 93"/>
                <a:gd name="T18" fmla="*/ 0 w 130"/>
                <a:gd name="T19" fmla="*/ 0 h 93"/>
                <a:gd name="T20" fmla="*/ 0 w 130"/>
                <a:gd name="T21" fmla="*/ 0 h 93"/>
                <a:gd name="T22" fmla="*/ 0 w 130"/>
                <a:gd name="T23" fmla="*/ 0 h 93"/>
                <a:gd name="T24" fmla="*/ 0 w 130"/>
                <a:gd name="T25" fmla="*/ 0 h 93"/>
                <a:gd name="T26" fmla="*/ 0 w 130"/>
                <a:gd name="T27" fmla="*/ 0 h 93"/>
                <a:gd name="T28" fmla="*/ 0 w 130"/>
                <a:gd name="T29" fmla="*/ 0 h 93"/>
                <a:gd name="T30" fmla="*/ 0 w 130"/>
                <a:gd name="T31" fmla="*/ 0 h 93"/>
                <a:gd name="T32" fmla="*/ 0 w 130"/>
                <a:gd name="T33" fmla="*/ 0 h 93"/>
                <a:gd name="T34" fmla="*/ 0 w 130"/>
                <a:gd name="T35" fmla="*/ 0 h 93"/>
                <a:gd name="T36" fmla="*/ 0 w 130"/>
                <a:gd name="T37" fmla="*/ 0 h 93"/>
                <a:gd name="T38" fmla="*/ 0 w 130"/>
                <a:gd name="T39" fmla="*/ 0 h 93"/>
                <a:gd name="T40" fmla="*/ 0 w 130"/>
                <a:gd name="T41" fmla="*/ 0 h 93"/>
                <a:gd name="T42" fmla="*/ 0 w 130"/>
                <a:gd name="T43" fmla="*/ 0 h 93"/>
                <a:gd name="T44" fmla="*/ 0 w 130"/>
                <a:gd name="T45" fmla="*/ 0 h 93"/>
                <a:gd name="T46" fmla="*/ 0 w 130"/>
                <a:gd name="T47" fmla="*/ 0 h 93"/>
                <a:gd name="T48" fmla="*/ 0 w 130"/>
                <a:gd name="T49" fmla="*/ 0 h 93"/>
                <a:gd name="T50" fmla="*/ 0 w 130"/>
                <a:gd name="T51" fmla="*/ 0 h 93"/>
                <a:gd name="T52" fmla="*/ 0 w 130"/>
                <a:gd name="T53" fmla="*/ 0 h 93"/>
                <a:gd name="T54" fmla="*/ 0 w 130"/>
                <a:gd name="T55" fmla="*/ 0 h 93"/>
                <a:gd name="T56" fmla="*/ 0 w 130"/>
                <a:gd name="T57" fmla="*/ 0 h 93"/>
                <a:gd name="T58" fmla="*/ 0 w 130"/>
                <a:gd name="T59" fmla="*/ 0 h 93"/>
                <a:gd name="T60" fmla="*/ 0 w 130"/>
                <a:gd name="T61" fmla="*/ 0 h 93"/>
                <a:gd name="T62" fmla="*/ 0 w 130"/>
                <a:gd name="T63" fmla="*/ 0 h 93"/>
                <a:gd name="T64" fmla="*/ 0 w 130"/>
                <a:gd name="T65" fmla="*/ 0 h 93"/>
                <a:gd name="T66" fmla="*/ 0 w 130"/>
                <a:gd name="T67" fmla="*/ 0 h 93"/>
                <a:gd name="T68" fmla="*/ 0 w 130"/>
                <a:gd name="T69" fmla="*/ 0 h 93"/>
                <a:gd name="T70" fmla="*/ 0 w 130"/>
                <a:gd name="T71" fmla="*/ 0 h 93"/>
                <a:gd name="T72" fmla="*/ 0 w 130"/>
                <a:gd name="T73" fmla="*/ 0 h 9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0"/>
                <a:gd name="T112" fmla="*/ 0 h 93"/>
                <a:gd name="T113" fmla="*/ 130 w 130"/>
                <a:gd name="T114" fmla="*/ 93 h 9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0" h="93">
                  <a:moveTo>
                    <a:pt x="0" y="43"/>
                  </a:moveTo>
                  <a:lnTo>
                    <a:pt x="0" y="43"/>
                  </a:lnTo>
                  <a:lnTo>
                    <a:pt x="2" y="52"/>
                  </a:lnTo>
                  <a:lnTo>
                    <a:pt x="4" y="61"/>
                  </a:lnTo>
                  <a:lnTo>
                    <a:pt x="10" y="70"/>
                  </a:lnTo>
                  <a:lnTo>
                    <a:pt x="17" y="77"/>
                  </a:lnTo>
                  <a:lnTo>
                    <a:pt x="26" y="83"/>
                  </a:lnTo>
                  <a:lnTo>
                    <a:pt x="37" y="88"/>
                  </a:lnTo>
                  <a:lnTo>
                    <a:pt x="50" y="92"/>
                  </a:lnTo>
                  <a:lnTo>
                    <a:pt x="63" y="93"/>
                  </a:lnTo>
                  <a:lnTo>
                    <a:pt x="76" y="93"/>
                  </a:lnTo>
                  <a:lnTo>
                    <a:pt x="89" y="92"/>
                  </a:lnTo>
                  <a:lnTo>
                    <a:pt x="99" y="88"/>
                  </a:lnTo>
                  <a:lnTo>
                    <a:pt x="110" y="83"/>
                  </a:lnTo>
                  <a:lnTo>
                    <a:pt x="117" y="77"/>
                  </a:lnTo>
                  <a:lnTo>
                    <a:pt x="124" y="70"/>
                  </a:lnTo>
                  <a:lnTo>
                    <a:pt x="129" y="61"/>
                  </a:lnTo>
                  <a:lnTo>
                    <a:pt x="130" y="52"/>
                  </a:lnTo>
                  <a:lnTo>
                    <a:pt x="130" y="41"/>
                  </a:lnTo>
                  <a:lnTo>
                    <a:pt x="127" y="32"/>
                  </a:lnTo>
                  <a:lnTo>
                    <a:pt x="121" y="24"/>
                  </a:lnTo>
                  <a:lnTo>
                    <a:pt x="115" y="17"/>
                  </a:lnTo>
                  <a:lnTo>
                    <a:pt x="106" y="10"/>
                  </a:lnTo>
                  <a:lnTo>
                    <a:pt x="94" y="5"/>
                  </a:lnTo>
                  <a:lnTo>
                    <a:pt x="82" y="1"/>
                  </a:lnTo>
                  <a:lnTo>
                    <a:pt x="69" y="0"/>
                  </a:lnTo>
                  <a:lnTo>
                    <a:pt x="55" y="0"/>
                  </a:lnTo>
                  <a:lnTo>
                    <a:pt x="43" y="1"/>
                  </a:lnTo>
                  <a:lnTo>
                    <a:pt x="32" y="5"/>
                  </a:lnTo>
                  <a:lnTo>
                    <a:pt x="21" y="10"/>
                  </a:lnTo>
                  <a:lnTo>
                    <a:pt x="13" y="17"/>
                  </a:lnTo>
                  <a:lnTo>
                    <a:pt x="7" y="24"/>
                  </a:lnTo>
                  <a:lnTo>
                    <a:pt x="3" y="32"/>
                  </a:lnTo>
                  <a:lnTo>
                    <a:pt x="0"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19" name="Freeform 1318">
              <a:extLst>
                <a:ext uri="{FF2B5EF4-FFF2-40B4-BE49-F238E27FC236}">
                  <a16:creationId xmlns:a16="http://schemas.microsoft.com/office/drawing/2014/main" id="{0F985A55-ED14-498B-9C6D-F43D28E8375F}"/>
                </a:ext>
              </a:extLst>
            </p:cNvPr>
            <p:cNvSpPr>
              <a:spLocks/>
            </p:cNvSpPr>
            <p:nvPr/>
          </p:nvSpPr>
          <p:spPr bwMode="auto">
            <a:xfrm flipH="1">
              <a:off x="-217" y="2407"/>
              <a:ext cx="43" cy="153"/>
            </a:xfrm>
            <a:custGeom>
              <a:avLst/>
              <a:gdLst>
                <a:gd name="T0" fmla="*/ 0 w 184"/>
                <a:gd name="T1" fmla="*/ 0 h 666"/>
                <a:gd name="T2" fmla="*/ 0 w 184"/>
                <a:gd name="T3" fmla="*/ 0 h 666"/>
                <a:gd name="T4" fmla="*/ 0 w 184"/>
                <a:gd name="T5" fmla="*/ 0 h 666"/>
                <a:gd name="T6" fmla="*/ 0 w 184"/>
                <a:gd name="T7" fmla="*/ 0 h 666"/>
                <a:gd name="T8" fmla="*/ 0 w 184"/>
                <a:gd name="T9" fmla="*/ 0 h 666"/>
                <a:gd name="T10" fmla="*/ 0 w 184"/>
                <a:gd name="T11" fmla="*/ 0 h 666"/>
                <a:gd name="T12" fmla="*/ 0 w 184"/>
                <a:gd name="T13" fmla="*/ 0 h 666"/>
                <a:gd name="T14" fmla="*/ 0 w 184"/>
                <a:gd name="T15" fmla="*/ 0 h 666"/>
                <a:gd name="T16" fmla="*/ 0 w 184"/>
                <a:gd name="T17" fmla="*/ 0 h 666"/>
                <a:gd name="T18" fmla="*/ 0 w 184"/>
                <a:gd name="T19" fmla="*/ 0 h 666"/>
                <a:gd name="T20" fmla="*/ 0 w 184"/>
                <a:gd name="T21" fmla="*/ 0 h 666"/>
                <a:gd name="T22" fmla="*/ 0 w 184"/>
                <a:gd name="T23" fmla="*/ 0 h 666"/>
                <a:gd name="T24" fmla="*/ 0 w 184"/>
                <a:gd name="T25" fmla="*/ 0 h 666"/>
                <a:gd name="T26" fmla="*/ 0 w 184"/>
                <a:gd name="T27" fmla="*/ 0 h 666"/>
                <a:gd name="T28" fmla="*/ 0 w 184"/>
                <a:gd name="T29" fmla="*/ 0 h 666"/>
                <a:gd name="T30" fmla="*/ 0 w 184"/>
                <a:gd name="T31" fmla="*/ 0 h 666"/>
                <a:gd name="T32" fmla="*/ 0 w 184"/>
                <a:gd name="T33" fmla="*/ 0 h 666"/>
                <a:gd name="T34" fmla="*/ 0 w 184"/>
                <a:gd name="T35" fmla="*/ 0 h 666"/>
                <a:gd name="T36" fmla="*/ 0 w 184"/>
                <a:gd name="T37" fmla="*/ 0 h 66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4"/>
                <a:gd name="T58" fmla="*/ 0 h 666"/>
                <a:gd name="T59" fmla="*/ 184 w 184"/>
                <a:gd name="T60" fmla="*/ 666 h 66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4" h="666">
                  <a:moveTo>
                    <a:pt x="17" y="0"/>
                  </a:moveTo>
                  <a:lnTo>
                    <a:pt x="9" y="4"/>
                  </a:lnTo>
                  <a:lnTo>
                    <a:pt x="2" y="9"/>
                  </a:lnTo>
                  <a:lnTo>
                    <a:pt x="0" y="17"/>
                  </a:lnTo>
                  <a:lnTo>
                    <a:pt x="0" y="26"/>
                  </a:lnTo>
                  <a:lnTo>
                    <a:pt x="141" y="651"/>
                  </a:lnTo>
                  <a:lnTo>
                    <a:pt x="145" y="659"/>
                  </a:lnTo>
                  <a:lnTo>
                    <a:pt x="152" y="664"/>
                  </a:lnTo>
                  <a:lnTo>
                    <a:pt x="160" y="666"/>
                  </a:lnTo>
                  <a:lnTo>
                    <a:pt x="169" y="666"/>
                  </a:lnTo>
                  <a:lnTo>
                    <a:pt x="177" y="662"/>
                  </a:lnTo>
                  <a:lnTo>
                    <a:pt x="182" y="657"/>
                  </a:lnTo>
                  <a:lnTo>
                    <a:pt x="184" y="649"/>
                  </a:lnTo>
                  <a:lnTo>
                    <a:pt x="184" y="640"/>
                  </a:lnTo>
                  <a:lnTo>
                    <a:pt x="43" y="17"/>
                  </a:lnTo>
                  <a:lnTo>
                    <a:pt x="39" y="9"/>
                  </a:lnTo>
                  <a:lnTo>
                    <a:pt x="34" y="3"/>
                  </a:lnTo>
                  <a:lnTo>
                    <a:pt x="26" y="0"/>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20" name="Freeform 1319">
              <a:extLst>
                <a:ext uri="{FF2B5EF4-FFF2-40B4-BE49-F238E27FC236}">
                  <a16:creationId xmlns:a16="http://schemas.microsoft.com/office/drawing/2014/main" id="{17FCC20D-F55D-4D4B-A973-31186E4E08DD}"/>
                </a:ext>
              </a:extLst>
            </p:cNvPr>
            <p:cNvSpPr>
              <a:spLocks/>
            </p:cNvSpPr>
            <p:nvPr/>
          </p:nvSpPr>
          <p:spPr bwMode="auto">
            <a:xfrm flipH="1">
              <a:off x="-263" y="2190"/>
              <a:ext cx="224" cy="225"/>
            </a:xfrm>
            <a:custGeom>
              <a:avLst/>
              <a:gdLst>
                <a:gd name="T0" fmla="*/ 0 w 983"/>
                <a:gd name="T1" fmla="*/ 0 h 985"/>
                <a:gd name="T2" fmla="*/ 0 w 983"/>
                <a:gd name="T3" fmla="*/ 0 h 985"/>
                <a:gd name="T4" fmla="*/ 0 w 983"/>
                <a:gd name="T5" fmla="*/ 0 h 985"/>
                <a:gd name="T6" fmla="*/ 0 w 983"/>
                <a:gd name="T7" fmla="*/ 0 h 985"/>
                <a:gd name="T8" fmla="*/ 0 w 983"/>
                <a:gd name="T9" fmla="*/ 0 h 985"/>
                <a:gd name="T10" fmla="*/ 0 w 983"/>
                <a:gd name="T11" fmla="*/ 0 h 985"/>
                <a:gd name="T12" fmla="*/ 0 w 983"/>
                <a:gd name="T13" fmla="*/ 0 h 985"/>
                <a:gd name="T14" fmla="*/ 0 w 983"/>
                <a:gd name="T15" fmla="*/ 0 h 985"/>
                <a:gd name="T16" fmla="*/ 0 w 983"/>
                <a:gd name="T17" fmla="*/ 0 h 985"/>
                <a:gd name="T18" fmla="*/ 0 w 983"/>
                <a:gd name="T19" fmla="*/ 0 h 985"/>
                <a:gd name="T20" fmla="*/ 0 w 983"/>
                <a:gd name="T21" fmla="*/ 0 h 985"/>
                <a:gd name="T22" fmla="*/ 0 w 983"/>
                <a:gd name="T23" fmla="*/ 0 h 985"/>
                <a:gd name="T24" fmla="*/ 0 w 983"/>
                <a:gd name="T25" fmla="*/ 0 h 985"/>
                <a:gd name="T26" fmla="*/ 0 w 983"/>
                <a:gd name="T27" fmla="*/ 0 h 985"/>
                <a:gd name="T28" fmla="*/ 0 w 983"/>
                <a:gd name="T29" fmla="*/ 0 h 985"/>
                <a:gd name="T30" fmla="*/ 0 w 983"/>
                <a:gd name="T31" fmla="*/ 0 h 985"/>
                <a:gd name="T32" fmla="*/ 0 w 983"/>
                <a:gd name="T33" fmla="*/ 0 h 985"/>
                <a:gd name="T34" fmla="*/ 0 w 983"/>
                <a:gd name="T35" fmla="*/ 0 h 985"/>
                <a:gd name="T36" fmla="*/ 0 w 983"/>
                <a:gd name="T37" fmla="*/ 0 h 985"/>
                <a:gd name="T38" fmla="*/ 0 w 983"/>
                <a:gd name="T39" fmla="*/ 0 h 985"/>
                <a:gd name="T40" fmla="*/ 0 w 983"/>
                <a:gd name="T41" fmla="*/ 0 h 985"/>
                <a:gd name="T42" fmla="*/ 0 w 983"/>
                <a:gd name="T43" fmla="*/ 0 h 985"/>
                <a:gd name="T44" fmla="*/ 0 w 983"/>
                <a:gd name="T45" fmla="*/ 0 h 985"/>
                <a:gd name="T46" fmla="*/ 0 w 983"/>
                <a:gd name="T47" fmla="*/ 0 h 985"/>
                <a:gd name="T48" fmla="*/ 0 w 983"/>
                <a:gd name="T49" fmla="*/ 0 h 985"/>
                <a:gd name="T50" fmla="*/ 0 w 983"/>
                <a:gd name="T51" fmla="*/ 0 h 985"/>
                <a:gd name="T52" fmla="*/ 0 w 983"/>
                <a:gd name="T53" fmla="*/ 0 h 985"/>
                <a:gd name="T54" fmla="*/ 0 w 983"/>
                <a:gd name="T55" fmla="*/ 0 h 985"/>
                <a:gd name="T56" fmla="*/ 0 w 983"/>
                <a:gd name="T57" fmla="*/ 0 h 985"/>
                <a:gd name="T58" fmla="*/ 0 w 983"/>
                <a:gd name="T59" fmla="*/ 0 h 985"/>
                <a:gd name="T60" fmla="*/ 0 w 983"/>
                <a:gd name="T61" fmla="*/ 0 h 985"/>
                <a:gd name="T62" fmla="*/ 0 w 983"/>
                <a:gd name="T63" fmla="*/ 0 h 985"/>
                <a:gd name="T64" fmla="*/ 0 w 983"/>
                <a:gd name="T65" fmla="*/ 0 h 985"/>
                <a:gd name="T66" fmla="*/ 0 w 983"/>
                <a:gd name="T67" fmla="*/ 0 h 985"/>
                <a:gd name="T68" fmla="*/ 0 w 983"/>
                <a:gd name="T69" fmla="*/ 0 h 985"/>
                <a:gd name="T70" fmla="*/ 0 w 983"/>
                <a:gd name="T71" fmla="*/ 0 h 985"/>
                <a:gd name="T72" fmla="*/ 0 w 983"/>
                <a:gd name="T73" fmla="*/ 0 h 985"/>
                <a:gd name="T74" fmla="*/ 0 w 983"/>
                <a:gd name="T75" fmla="*/ 0 h 985"/>
                <a:gd name="T76" fmla="*/ 0 w 983"/>
                <a:gd name="T77" fmla="*/ 0 h 985"/>
                <a:gd name="T78" fmla="*/ 0 w 983"/>
                <a:gd name="T79" fmla="*/ 0 h 985"/>
                <a:gd name="T80" fmla="*/ 0 w 983"/>
                <a:gd name="T81" fmla="*/ 0 h 985"/>
                <a:gd name="T82" fmla="*/ 0 w 983"/>
                <a:gd name="T83" fmla="*/ 0 h 985"/>
                <a:gd name="T84" fmla="*/ 0 w 983"/>
                <a:gd name="T85" fmla="*/ 0 h 985"/>
                <a:gd name="T86" fmla="*/ 0 w 983"/>
                <a:gd name="T87" fmla="*/ 0 h 985"/>
                <a:gd name="T88" fmla="*/ 0 w 983"/>
                <a:gd name="T89" fmla="*/ 0 h 985"/>
                <a:gd name="T90" fmla="*/ 0 w 983"/>
                <a:gd name="T91" fmla="*/ 0 h 985"/>
                <a:gd name="T92" fmla="*/ 0 w 983"/>
                <a:gd name="T93" fmla="*/ 0 h 98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83"/>
                <a:gd name="T142" fmla="*/ 0 h 985"/>
                <a:gd name="T143" fmla="*/ 983 w 983"/>
                <a:gd name="T144" fmla="*/ 985 h 98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83" h="985">
                  <a:moveTo>
                    <a:pt x="883" y="31"/>
                  </a:moveTo>
                  <a:lnTo>
                    <a:pt x="882" y="33"/>
                  </a:lnTo>
                  <a:lnTo>
                    <a:pt x="882" y="34"/>
                  </a:lnTo>
                  <a:lnTo>
                    <a:pt x="880" y="37"/>
                  </a:lnTo>
                  <a:lnTo>
                    <a:pt x="880" y="38"/>
                  </a:lnTo>
                  <a:lnTo>
                    <a:pt x="873" y="69"/>
                  </a:lnTo>
                  <a:lnTo>
                    <a:pt x="852" y="151"/>
                  </a:lnTo>
                  <a:lnTo>
                    <a:pt x="823" y="267"/>
                  </a:lnTo>
                  <a:lnTo>
                    <a:pt x="791" y="400"/>
                  </a:lnTo>
                  <a:lnTo>
                    <a:pt x="757" y="534"/>
                  </a:lnTo>
                  <a:lnTo>
                    <a:pt x="728" y="650"/>
                  </a:lnTo>
                  <a:lnTo>
                    <a:pt x="708" y="733"/>
                  </a:lnTo>
                  <a:lnTo>
                    <a:pt x="700" y="765"/>
                  </a:lnTo>
                  <a:lnTo>
                    <a:pt x="692" y="785"/>
                  </a:lnTo>
                  <a:lnTo>
                    <a:pt x="684" y="802"/>
                  </a:lnTo>
                  <a:lnTo>
                    <a:pt x="676" y="814"/>
                  </a:lnTo>
                  <a:lnTo>
                    <a:pt x="670" y="824"/>
                  </a:lnTo>
                  <a:lnTo>
                    <a:pt x="663" y="830"/>
                  </a:lnTo>
                  <a:lnTo>
                    <a:pt x="658" y="836"/>
                  </a:lnTo>
                  <a:lnTo>
                    <a:pt x="654" y="838"/>
                  </a:lnTo>
                  <a:lnTo>
                    <a:pt x="650" y="840"/>
                  </a:lnTo>
                  <a:lnTo>
                    <a:pt x="646" y="841"/>
                  </a:lnTo>
                  <a:lnTo>
                    <a:pt x="644" y="841"/>
                  </a:lnTo>
                  <a:lnTo>
                    <a:pt x="643" y="841"/>
                  </a:lnTo>
                  <a:lnTo>
                    <a:pt x="641" y="841"/>
                  </a:lnTo>
                  <a:lnTo>
                    <a:pt x="639" y="840"/>
                  </a:lnTo>
                  <a:lnTo>
                    <a:pt x="636" y="840"/>
                  </a:lnTo>
                  <a:lnTo>
                    <a:pt x="633" y="838"/>
                  </a:lnTo>
                  <a:lnTo>
                    <a:pt x="631" y="838"/>
                  </a:lnTo>
                  <a:lnTo>
                    <a:pt x="610" y="838"/>
                  </a:lnTo>
                  <a:lnTo>
                    <a:pt x="581" y="840"/>
                  </a:lnTo>
                  <a:lnTo>
                    <a:pt x="546" y="841"/>
                  </a:lnTo>
                  <a:lnTo>
                    <a:pt x="506" y="842"/>
                  </a:lnTo>
                  <a:lnTo>
                    <a:pt x="462" y="844"/>
                  </a:lnTo>
                  <a:lnTo>
                    <a:pt x="415" y="846"/>
                  </a:lnTo>
                  <a:lnTo>
                    <a:pt x="367" y="847"/>
                  </a:lnTo>
                  <a:lnTo>
                    <a:pt x="318" y="850"/>
                  </a:lnTo>
                  <a:lnTo>
                    <a:pt x="268" y="853"/>
                  </a:lnTo>
                  <a:lnTo>
                    <a:pt x="221" y="855"/>
                  </a:lnTo>
                  <a:lnTo>
                    <a:pt x="177" y="858"/>
                  </a:lnTo>
                  <a:lnTo>
                    <a:pt x="137" y="862"/>
                  </a:lnTo>
                  <a:lnTo>
                    <a:pt x="102" y="864"/>
                  </a:lnTo>
                  <a:lnTo>
                    <a:pt x="73" y="868"/>
                  </a:lnTo>
                  <a:lnTo>
                    <a:pt x="51" y="872"/>
                  </a:lnTo>
                  <a:lnTo>
                    <a:pt x="38" y="876"/>
                  </a:lnTo>
                  <a:lnTo>
                    <a:pt x="22" y="886"/>
                  </a:lnTo>
                  <a:lnTo>
                    <a:pt x="12" y="898"/>
                  </a:lnTo>
                  <a:lnTo>
                    <a:pt x="6" y="911"/>
                  </a:lnTo>
                  <a:lnTo>
                    <a:pt x="2" y="924"/>
                  </a:lnTo>
                  <a:lnTo>
                    <a:pt x="0" y="939"/>
                  </a:lnTo>
                  <a:lnTo>
                    <a:pt x="2" y="952"/>
                  </a:lnTo>
                  <a:lnTo>
                    <a:pt x="4" y="963"/>
                  </a:lnTo>
                  <a:lnTo>
                    <a:pt x="7" y="974"/>
                  </a:lnTo>
                  <a:lnTo>
                    <a:pt x="11" y="979"/>
                  </a:lnTo>
                  <a:lnTo>
                    <a:pt x="15" y="983"/>
                  </a:lnTo>
                  <a:lnTo>
                    <a:pt x="20" y="984"/>
                  </a:lnTo>
                  <a:lnTo>
                    <a:pt x="25" y="985"/>
                  </a:lnTo>
                  <a:lnTo>
                    <a:pt x="704" y="985"/>
                  </a:lnTo>
                  <a:lnTo>
                    <a:pt x="705" y="985"/>
                  </a:lnTo>
                  <a:lnTo>
                    <a:pt x="706" y="985"/>
                  </a:lnTo>
                  <a:lnTo>
                    <a:pt x="743" y="978"/>
                  </a:lnTo>
                  <a:lnTo>
                    <a:pt x="771" y="966"/>
                  </a:lnTo>
                  <a:lnTo>
                    <a:pt x="795" y="952"/>
                  </a:lnTo>
                  <a:lnTo>
                    <a:pt x="812" y="933"/>
                  </a:lnTo>
                  <a:lnTo>
                    <a:pt x="825" y="915"/>
                  </a:lnTo>
                  <a:lnTo>
                    <a:pt x="832" y="897"/>
                  </a:lnTo>
                  <a:lnTo>
                    <a:pt x="838" y="880"/>
                  </a:lnTo>
                  <a:lnTo>
                    <a:pt x="839" y="866"/>
                  </a:lnTo>
                  <a:lnTo>
                    <a:pt x="839" y="867"/>
                  </a:lnTo>
                  <a:lnTo>
                    <a:pt x="839" y="868"/>
                  </a:lnTo>
                  <a:lnTo>
                    <a:pt x="983" y="46"/>
                  </a:lnTo>
                  <a:lnTo>
                    <a:pt x="983" y="43"/>
                  </a:lnTo>
                  <a:lnTo>
                    <a:pt x="983" y="39"/>
                  </a:lnTo>
                  <a:lnTo>
                    <a:pt x="982" y="35"/>
                  </a:lnTo>
                  <a:lnTo>
                    <a:pt x="981" y="33"/>
                  </a:lnTo>
                  <a:lnTo>
                    <a:pt x="975" y="24"/>
                  </a:lnTo>
                  <a:lnTo>
                    <a:pt x="969" y="17"/>
                  </a:lnTo>
                  <a:lnTo>
                    <a:pt x="964" y="12"/>
                  </a:lnTo>
                  <a:lnTo>
                    <a:pt x="957" y="7"/>
                  </a:lnTo>
                  <a:lnTo>
                    <a:pt x="952" y="4"/>
                  </a:lnTo>
                  <a:lnTo>
                    <a:pt x="947" y="3"/>
                  </a:lnTo>
                  <a:lnTo>
                    <a:pt x="942" y="1"/>
                  </a:lnTo>
                  <a:lnTo>
                    <a:pt x="936" y="0"/>
                  </a:lnTo>
                  <a:lnTo>
                    <a:pt x="926" y="1"/>
                  </a:lnTo>
                  <a:lnTo>
                    <a:pt x="916" y="4"/>
                  </a:lnTo>
                  <a:lnTo>
                    <a:pt x="906" y="8"/>
                  </a:lnTo>
                  <a:lnTo>
                    <a:pt x="900" y="13"/>
                  </a:lnTo>
                  <a:lnTo>
                    <a:pt x="893" y="20"/>
                  </a:lnTo>
                  <a:lnTo>
                    <a:pt x="888" y="25"/>
                  </a:lnTo>
                  <a:lnTo>
                    <a:pt x="884" y="29"/>
                  </a:lnTo>
                  <a:lnTo>
                    <a:pt x="883"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21" name="Freeform 1320">
              <a:extLst>
                <a:ext uri="{FF2B5EF4-FFF2-40B4-BE49-F238E27FC236}">
                  <a16:creationId xmlns:a16="http://schemas.microsoft.com/office/drawing/2014/main" id="{A45A1CAA-4784-4239-9314-90F0044A5A59}"/>
                </a:ext>
              </a:extLst>
            </p:cNvPr>
            <p:cNvSpPr>
              <a:spLocks/>
            </p:cNvSpPr>
            <p:nvPr/>
          </p:nvSpPr>
          <p:spPr bwMode="auto">
            <a:xfrm flipH="1">
              <a:off x="-254" y="2199"/>
              <a:ext cx="207" cy="207"/>
            </a:xfrm>
            <a:custGeom>
              <a:avLst/>
              <a:gdLst>
                <a:gd name="T0" fmla="*/ 0 w 904"/>
                <a:gd name="T1" fmla="*/ 0 h 907"/>
                <a:gd name="T2" fmla="*/ 0 w 904"/>
                <a:gd name="T3" fmla="*/ 0 h 907"/>
                <a:gd name="T4" fmla="*/ 0 w 904"/>
                <a:gd name="T5" fmla="*/ 0 h 907"/>
                <a:gd name="T6" fmla="*/ 0 w 904"/>
                <a:gd name="T7" fmla="*/ 0 h 907"/>
                <a:gd name="T8" fmla="*/ 0 w 904"/>
                <a:gd name="T9" fmla="*/ 0 h 907"/>
                <a:gd name="T10" fmla="*/ 0 w 904"/>
                <a:gd name="T11" fmla="*/ 0 h 907"/>
                <a:gd name="T12" fmla="*/ 0 w 904"/>
                <a:gd name="T13" fmla="*/ 0 h 907"/>
                <a:gd name="T14" fmla="*/ 0 w 904"/>
                <a:gd name="T15" fmla="*/ 0 h 907"/>
                <a:gd name="T16" fmla="*/ 0 w 904"/>
                <a:gd name="T17" fmla="*/ 0 h 907"/>
                <a:gd name="T18" fmla="*/ 0 w 904"/>
                <a:gd name="T19" fmla="*/ 0 h 907"/>
                <a:gd name="T20" fmla="*/ 0 w 904"/>
                <a:gd name="T21" fmla="*/ 0 h 907"/>
                <a:gd name="T22" fmla="*/ 0 w 904"/>
                <a:gd name="T23" fmla="*/ 0 h 907"/>
                <a:gd name="T24" fmla="*/ 0 w 904"/>
                <a:gd name="T25" fmla="*/ 0 h 907"/>
                <a:gd name="T26" fmla="*/ 0 w 904"/>
                <a:gd name="T27" fmla="*/ 0 h 907"/>
                <a:gd name="T28" fmla="*/ 0 w 904"/>
                <a:gd name="T29" fmla="*/ 0 h 907"/>
                <a:gd name="T30" fmla="*/ 0 w 904"/>
                <a:gd name="T31" fmla="*/ 0 h 907"/>
                <a:gd name="T32" fmla="*/ 0 w 904"/>
                <a:gd name="T33" fmla="*/ 0 h 907"/>
                <a:gd name="T34" fmla="*/ 0 w 904"/>
                <a:gd name="T35" fmla="*/ 0 h 907"/>
                <a:gd name="T36" fmla="*/ 0 w 904"/>
                <a:gd name="T37" fmla="*/ 0 h 907"/>
                <a:gd name="T38" fmla="*/ 0 w 904"/>
                <a:gd name="T39" fmla="*/ 0 h 907"/>
                <a:gd name="T40" fmla="*/ 0 w 904"/>
                <a:gd name="T41" fmla="*/ 0 h 907"/>
                <a:gd name="T42" fmla="*/ 0 w 904"/>
                <a:gd name="T43" fmla="*/ 0 h 907"/>
                <a:gd name="T44" fmla="*/ 0 w 904"/>
                <a:gd name="T45" fmla="*/ 0 h 907"/>
                <a:gd name="T46" fmla="*/ 0 w 904"/>
                <a:gd name="T47" fmla="*/ 0 h 907"/>
                <a:gd name="T48" fmla="*/ 0 w 904"/>
                <a:gd name="T49" fmla="*/ 0 h 907"/>
                <a:gd name="T50" fmla="*/ 0 w 904"/>
                <a:gd name="T51" fmla="*/ 0 h 907"/>
                <a:gd name="T52" fmla="*/ 0 w 904"/>
                <a:gd name="T53" fmla="*/ 0 h 907"/>
                <a:gd name="T54" fmla="*/ 0 w 904"/>
                <a:gd name="T55" fmla="*/ 0 h 907"/>
                <a:gd name="T56" fmla="*/ 0 w 904"/>
                <a:gd name="T57" fmla="*/ 0 h 907"/>
                <a:gd name="T58" fmla="*/ 0 w 904"/>
                <a:gd name="T59" fmla="*/ 0 h 907"/>
                <a:gd name="T60" fmla="*/ 0 w 904"/>
                <a:gd name="T61" fmla="*/ 0 h 907"/>
                <a:gd name="T62" fmla="*/ 0 w 904"/>
                <a:gd name="T63" fmla="*/ 0 h 907"/>
                <a:gd name="T64" fmla="*/ 0 w 904"/>
                <a:gd name="T65" fmla="*/ 0 h 907"/>
                <a:gd name="T66" fmla="*/ 0 w 904"/>
                <a:gd name="T67" fmla="*/ 0 h 907"/>
                <a:gd name="T68" fmla="*/ 0 w 904"/>
                <a:gd name="T69" fmla="*/ 0 h 907"/>
                <a:gd name="T70" fmla="*/ 0 w 904"/>
                <a:gd name="T71" fmla="*/ 0 h 907"/>
                <a:gd name="T72" fmla="*/ 0 w 904"/>
                <a:gd name="T73" fmla="*/ 0 h 907"/>
                <a:gd name="T74" fmla="*/ 0 w 904"/>
                <a:gd name="T75" fmla="*/ 0 h 907"/>
                <a:gd name="T76" fmla="*/ 0 w 904"/>
                <a:gd name="T77" fmla="*/ 0 h 907"/>
                <a:gd name="T78" fmla="*/ 0 w 904"/>
                <a:gd name="T79" fmla="*/ 0 h 907"/>
                <a:gd name="T80" fmla="*/ 0 w 904"/>
                <a:gd name="T81" fmla="*/ 0 h 907"/>
                <a:gd name="T82" fmla="*/ 0 w 904"/>
                <a:gd name="T83" fmla="*/ 0 h 907"/>
                <a:gd name="T84" fmla="*/ 0 w 904"/>
                <a:gd name="T85" fmla="*/ 0 h 907"/>
                <a:gd name="T86" fmla="*/ 0 w 904"/>
                <a:gd name="T87" fmla="*/ 0 h 907"/>
                <a:gd name="T88" fmla="*/ 0 w 904"/>
                <a:gd name="T89" fmla="*/ 0 h 907"/>
                <a:gd name="T90" fmla="*/ 0 w 904"/>
                <a:gd name="T91" fmla="*/ 0 h 90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04"/>
                <a:gd name="T139" fmla="*/ 0 h 907"/>
                <a:gd name="T140" fmla="*/ 904 w 904"/>
                <a:gd name="T141" fmla="*/ 907 h 90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04" h="907">
                  <a:moveTo>
                    <a:pt x="896" y="0"/>
                  </a:moveTo>
                  <a:lnTo>
                    <a:pt x="897" y="1"/>
                  </a:lnTo>
                  <a:lnTo>
                    <a:pt x="900" y="3"/>
                  </a:lnTo>
                  <a:lnTo>
                    <a:pt x="901" y="5"/>
                  </a:lnTo>
                  <a:lnTo>
                    <a:pt x="904" y="8"/>
                  </a:lnTo>
                  <a:lnTo>
                    <a:pt x="897" y="47"/>
                  </a:lnTo>
                  <a:lnTo>
                    <a:pt x="880" y="142"/>
                  </a:lnTo>
                  <a:lnTo>
                    <a:pt x="857" y="272"/>
                  </a:lnTo>
                  <a:lnTo>
                    <a:pt x="831" y="421"/>
                  </a:lnTo>
                  <a:lnTo>
                    <a:pt x="805" y="569"/>
                  </a:lnTo>
                  <a:lnTo>
                    <a:pt x="783" y="698"/>
                  </a:lnTo>
                  <a:lnTo>
                    <a:pt x="767" y="789"/>
                  </a:lnTo>
                  <a:lnTo>
                    <a:pt x="761" y="823"/>
                  </a:lnTo>
                  <a:lnTo>
                    <a:pt x="761" y="824"/>
                  </a:lnTo>
                  <a:lnTo>
                    <a:pt x="761" y="825"/>
                  </a:lnTo>
                  <a:lnTo>
                    <a:pt x="761" y="829"/>
                  </a:lnTo>
                  <a:lnTo>
                    <a:pt x="760" y="838"/>
                  </a:lnTo>
                  <a:lnTo>
                    <a:pt x="756" y="850"/>
                  </a:lnTo>
                  <a:lnTo>
                    <a:pt x="748" y="863"/>
                  </a:lnTo>
                  <a:lnTo>
                    <a:pt x="736" y="877"/>
                  </a:lnTo>
                  <a:lnTo>
                    <a:pt x="719" y="890"/>
                  </a:lnTo>
                  <a:lnTo>
                    <a:pt x="695" y="901"/>
                  </a:lnTo>
                  <a:lnTo>
                    <a:pt x="663" y="907"/>
                  </a:lnTo>
                  <a:lnTo>
                    <a:pt x="656" y="907"/>
                  </a:lnTo>
                  <a:lnTo>
                    <a:pt x="635" y="907"/>
                  </a:lnTo>
                  <a:lnTo>
                    <a:pt x="604" y="907"/>
                  </a:lnTo>
                  <a:lnTo>
                    <a:pt x="562" y="907"/>
                  </a:lnTo>
                  <a:lnTo>
                    <a:pt x="514" y="907"/>
                  </a:lnTo>
                  <a:lnTo>
                    <a:pt x="459" y="907"/>
                  </a:lnTo>
                  <a:lnTo>
                    <a:pt x="402" y="907"/>
                  </a:lnTo>
                  <a:lnTo>
                    <a:pt x="342" y="907"/>
                  </a:lnTo>
                  <a:lnTo>
                    <a:pt x="281" y="907"/>
                  </a:lnTo>
                  <a:lnTo>
                    <a:pt x="223" y="907"/>
                  </a:lnTo>
                  <a:lnTo>
                    <a:pt x="167" y="907"/>
                  </a:lnTo>
                  <a:lnTo>
                    <a:pt x="116" y="907"/>
                  </a:lnTo>
                  <a:lnTo>
                    <a:pt x="73" y="907"/>
                  </a:lnTo>
                  <a:lnTo>
                    <a:pt x="38" y="907"/>
                  </a:lnTo>
                  <a:lnTo>
                    <a:pt x="13" y="907"/>
                  </a:lnTo>
                  <a:lnTo>
                    <a:pt x="2" y="907"/>
                  </a:lnTo>
                  <a:lnTo>
                    <a:pt x="2" y="905"/>
                  </a:lnTo>
                  <a:lnTo>
                    <a:pt x="2" y="903"/>
                  </a:lnTo>
                  <a:lnTo>
                    <a:pt x="0" y="901"/>
                  </a:lnTo>
                  <a:lnTo>
                    <a:pt x="0" y="900"/>
                  </a:lnTo>
                  <a:lnTo>
                    <a:pt x="2" y="892"/>
                  </a:lnTo>
                  <a:lnTo>
                    <a:pt x="4" y="885"/>
                  </a:lnTo>
                  <a:lnTo>
                    <a:pt x="9" y="877"/>
                  </a:lnTo>
                  <a:lnTo>
                    <a:pt x="17" y="872"/>
                  </a:lnTo>
                  <a:lnTo>
                    <a:pt x="25" y="870"/>
                  </a:lnTo>
                  <a:lnTo>
                    <a:pt x="39" y="867"/>
                  </a:lnTo>
                  <a:lnTo>
                    <a:pt x="58" y="864"/>
                  </a:lnTo>
                  <a:lnTo>
                    <a:pt x="82" y="862"/>
                  </a:lnTo>
                  <a:lnTo>
                    <a:pt x="110" y="860"/>
                  </a:lnTo>
                  <a:lnTo>
                    <a:pt x="142" y="858"/>
                  </a:lnTo>
                  <a:lnTo>
                    <a:pt x="178" y="855"/>
                  </a:lnTo>
                  <a:lnTo>
                    <a:pt x="217" y="853"/>
                  </a:lnTo>
                  <a:lnTo>
                    <a:pt x="259" y="850"/>
                  </a:lnTo>
                  <a:lnTo>
                    <a:pt x="302" y="849"/>
                  </a:lnTo>
                  <a:lnTo>
                    <a:pt x="347" y="846"/>
                  </a:lnTo>
                  <a:lnTo>
                    <a:pt x="396" y="845"/>
                  </a:lnTo>
                  <a:lnTo>
                    <a:pt x="444" y="842"/>
                  </a:lnTo>
                  <a:lnTo>
                    <a:pt x="492" y="841"/>
                  </a:lnTo>
                  <a:lnTo>
                    <a:pt x="541" y="840"/>
                  </a:lnTo>
                  <a:lnTo>
                    <a:pt x="589" y="838"/>
                  </a:lnTo>
                  <a:lnTo>
                    <a:pt x="596" y="841"/>
                  </a:lnTo>
                  <a:lnTo>
                    <a:pt x="604" y="842"/>
                  </a:lnTo>
                  <a:lnTo>
                    <a:pt x="613" y="842"/>
                  </a:lnTo>
                  <a:lnTo>
                    <a:pt x="622" y="840"/>
                  </a:lnTo>
                  <a:lnTo>
                    <a:pt x="632" y="834"/>
                  </a:lnTo>
                  <a:lnTo>
                    <a:pt x="643" y="828"/>
                  </a:lnTo>
                  <a:lnTo>
                    <a:pt x="653" y="819"/>
                  </a:lnTo>
                  <a:lnTo>
                    <a:pt x="662" y="807"/>
                  </a:lnTo>
                  <a:lnTo>
                    <a:pt x="672" y="794"/>
                  </a:lnTo>
                  <a:lnTo>
                    <a:pt x="682" y="777"/>
                  </a:lnTo>
                  <a:lnTo>
                    <a:pt x="689" y="760"/>
                  </a:lnTo>
                  <a:lnTo>
                    <a:pt x="698" y="739"/>
                  </a:lnTo>
                  <a:lnTo>
                    <a:pt x="698" y="738"/>
                  </a:lnTo>
                  <a:lnTo>
                    <a:pt x="698" y="737"/>
                  </a:lnTo>
                  <a:lnTo>
                    <a:pt x="706" y="706"/>
                  </a:lnTo>
                  <a:lnTo>
                    <a:pt x="726" y="625"/>
                  </a:lnTo>
                  <a:lnTo>
                    <a:pt x="754" y="510"/>
                  </a:lnTo>
                  <a:lnTo>
                    <a:pt x="787" y="379"/>
                  </a:lnTo>
                  <a:lnTo>
                    <a:pt x="819" y="246"/>
                  </a:lnTo>
                  <a:lnTo>
                    <a:pt x="849" y="130"/>
                  </a:lnTo>
                  <a:lnTo>
                    <a:pt x="869" y="47"/>
                  </a:lnTo>
                  <a:lnTo>
                    <a:pt x="878" y="13"/>
                  </a:lnTo>
                  <a:lnTo>
                    <a:pt x="882" y="8"/>
                  </a:lnTo>
                  <a:lnTo>
                    <a:pt x="887" y="4"/>
                  </a:lnTo>
                  <a:lnTo>
                    <a:pt x="892" y="1"/>
                  </a:lnTo>
                  <a:lnTo>
                    <a:pt x="896" y="0"/>
                  </a:lnTo>
                  <a:close/>
                </a:path>
              </a:pathLst>
            </a:custGeom>
            <a:solidFill>
              <a:srgbClr val="F7661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22" name="Freeform 1321">
              <a:extLst>
                <a:ext uri="{FF2B5EF4-FFF2-40B4-BE49-F238E27FC236}">
                  <a16:creationId xmlns:a16="http://schemas.microsoft.com/office/drawing/2014/main" id="{E0A90095-CA25-4078-86E2-ACE13DC98802}"/>
                </a:ext>
              </a:extLst>
            </p:cNvPr>
            <p:cNvSpPr>
              <a:spLocks/>
            </p:cNvSpPr>
            <p:nvPr/>
          </p:nvSpPr>
          <p:spPr bwMode="auto">
            <a:xfrm flipH="1">
              <a:off x="174" y="2268"/>
              <a:ext cx="77" cy="290"/>
            </a:xfrm>
            <a:custGeom>
              <a:avLst/>
              <a:gdLst>
                <a:gd name="T0" fmla="*/ 0 w 338"/>
                <a:gd name="T1" fmla="*/ 0 h 1268"/>
                <a:gd name="T2" fmla="*/ 0 w 338"/>
                <a:gd name="T3" fmla="*/ 0 h 1268"/>
                <a:gd name="T4" fmla="*/ 0 w 338"/>
                <a:gd name="T5" fmla="*/ 0 h 1268"/>
                <a:gd name="T6" fmla="*/ 0 w 338"/>
                <a:gd name="T7" fmla="*/ 0 h 1268"/>
                <a:gd name="T8" fmla="*/ 0 w 338"/>
                <a:gd name="T9" fmla="*/ 0 h 1268"/>
                <a:gd name="T10" fmla="*/ 0 w 338"/>
                <a:gd name="T11" fmla="*/ 0 h 1268"/>
                <a:gd name="T12" fmla="*/ 0 w 338"/>
                <a:gd name="T13" fmla="*/ 0 h 1268"/>
                <a:gd name="T14" fmla="*/ 0 w 338"/>
                <a:gd name="T15" fmla="*/ 0 h 1268"/>
                <a:gd name="T16" fmla="*/ 0 w 338"/>
                <a:gd name="T17" fmla="*/ 0 h 1268"/>
                <a:gd name="T18" fmla="*/ 0 w 338"/>
                <a:gd name="T19" fmla="*/ 0 h 1268"/>
                <a:gd name="T20" fmla="*/ 0 w 338"/>
                <a:gd name="T21" fmla="*/ 0 h 1268"/>
                <a:gd name="T22" fmla="*/ 0 w 338"/>
                <a:gd name="T23" fmla="*/ 0 h 1268"/>
                <a:gd name="T24" fmla="*/ 0 w 338"/>
                <a:gd name="T25" fmla="*/ 0 h 1268"/>
                <a:gd name="T26" fmla="*/ 0 w 338"/>
                <a:gd name="T27" fmla="*/ 0 h 1268"/>
                <a:gd name="T28" fmla="*/ 0 w 338"/>
                <a:gd name="T29" fmla="*/ 0 h 1268"/>
                <a:gd name="T30" fmla="*/ 0 w 338"/>
                <a:gd name="T31" fmla="*/ 0 h 1268"/>
                <a:gd name="T32" fmla="*/ 0 w 338"/>
                <a:gd name="T33" fmla="*/ 0 h 1268"/>
                <a:gd name="T34" fmla="*/ 0 w 338"/>
                <a:gd name="T35" fmla="*/ 0 h 1268"/>
                <a:gd name="T36" fmla="*/ 0 w 338"/>
                <a:gd name="T37" fmla="*/ 0 h 1268"/>
                <a:gd name="T38" fmla="*/ 0 w 338"/>
                <a:gd name="T39" fmla="*/ 0 h 1268"/>
                <a:gd name="T40" fmla="*/ 0 w 338"/>
                <a:gd name="T41" fmla="*/ 0 h 1268"/>
                <a:gd name="T42" fmla="*/ 0 w 338"/>
                <a:gd name="T43" fmla="*/ 0 h 1268"/>
                <a:gd name="T44" fmla="*/ 0 w 338"/>
                <a:gd name="T45" fmla="*/ 0 h 1268"/>
                <a:gd name="T46" fmla="*/ 0 w 338"/>
                <a:gd name="T47" fmla="*/ 0 h 1268"/>
                <a:gd name="T48" fmla="*/ 0 w 338"/>
                <a:gd name="T49" fmla="*/ 0 h 1268"/>
                <a:gd name="T50" fmla="*/ 0 w 338"/>
                <a:gd name="T51" fmla="*/ 0 h 1268"/>
                <a:gd name="T52" fmla="*/ 0 w 338"/>
                <a:gd name="T53" fmla="*/ 0 h 1268"/>
                <a:gd name="T54" fmla="*/ 0 w 338"/>
                <a:gd name="T55" fmla="*/ 0 h 1268"/>
                <a:gd name="T56" fmla="*/ 0 w 338"/>
                <a:gd name="T57" fmla="*/ 0 h 1268"/>
                <a:gd name="T58" fmla="*/ 0 w 338"/>
                <a:gd name="T59" fmla="*/ 0 h 1268"/>
                <a:gd name="T60" fmla="*/ 0 w 338"/>
                <a:gd name="T61" fmla="*/ 0 h 1268"/>
                <a:gd name="T62" fmla="*/ 0 w 338"/>
                <a:gd name="T63" fmla="*/ 0 h 1268"/>
                <a:gd name="T64" fmla="*/ 0 w 338"/>
                <a:gd name="T65" fmla="*/ 0 h 1268"/>
                <a:gd name="T66" fmla="*/ 0 w 338"/>
                <a:gd name="T67" fmla="*/ 0 h 1268"/>
                <a:gd name="T68" fmla="*/ 0 w 338"/>
                <a:gd name="T69" fmla="*/ 0 h 1268"/>
                <a:gd name="T70" fmla="*/ 0 w 338"/>
                <a:gd name="T71" fmla="*/ 0 h 1268"/>
                <a:gd name="T72" fmla="*/ 0 w 338"/>
                <a:gd name="T73" fmla="*/ 0 h 1268"/>
                <a:gd name="T74" fmla="*/ 0 w 338"/>
                <a:gd name="T75" fmla="*/ 0 h 1268"/>
                <a:gd name="T76" fmla="*/ 0 w 338"/>
                <a:gd name="T77" fmla="*/ 0 h 1268"/>
                <a:gd name="T78" fmla="*/ 0 w 338"/>
                <a:gd name="T79" fmla="*/ 0 h 1268"/>
                <a:gd name="T80" fmla="*/ 0 w 338"/>
                <a:gd name="T81" fmla="*/ 0 h 1268"/>
                <a:gd name="T82" fmla="*/ 0 w 338"/>
                <a:gd name="T83" fmla="*/ 0 h 1268"/>
                <a:gd name="T84" fmla="*/ 0 w 338"/>
                <a:gd name="T85" fmla="*/ 0 h 1268"/>
                <a:gd name="T86" fmla="*/ 0 w 338"/>
                <a:gd name="T87" fmla="*/ 0 h 1268"/>
                <a:gd name="T88" fmla="*/ 0 w 338"/>
                <a:gd name="T89" fmla="*/ 0 h 1268"/>
                <a:gd name="T90" fmla="*/ 0 w 338"/>
                <a:gd name="T91" fmla="*/ 0 h 1268"/>
                <a:gd name="T92" fmla="*/ 0 w 338"/>
                <a:gd name="T93" fmla="*/ 0 h 1268"/>
                <a:gd name="T94" fmla="*/ 0 w 338"/>
                <a:gd name="T95" fmla="*/ 0 h 1268"/>
                <a:gd name="T96" fmla="*/ 0 w 338"/>
                <a:gd name="T97" fmla="*/ 0 h 12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38"/>
                <a:gd name="T148" fmla="*/ 0 h 1268"/>
                <a:gd name="T149" fmla="*/ 338 w 338"/>
                <a:gd name="T150" fmla="*/ 1268 h 12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38" h="1268">
                  <a:moveTo>
                    <a:pt x="309" y="1"/>
                  </a:moveTo>
                  <a:lnTo>
                    <a:pt x="297" y="5"/>
                  </a:lnTo>
                  <a:lnTo>
                    <a:pt x="279" y="12"/>
                  </a:lnTo>
                  <a:lnTo>
                    <a:pt x="257" y="22"/>
                  </a:lnTo>
                  <a:lnTo>
                    <a:pt x="234" y="34"/>
                  </a:lnTo>
                  <a:lnTo>
                    <a:pt x="210" y="48"/>
                  </a:lnTo>
                  <a:lnTo>
                    <a:pt x="188" y="64"/>
                  </a:lnTo>
                  <a:lnTo>
                    <a:pt x="173" y="83"/>
                  </a:lnTo>
                  <a:lnTo>
                    <a:pt x="162" y="103"/>
                  </a:lnTo>
                  <a:lnTo>
                    <a:pt x="152" y="160"/>
                  </a:lnTo>
                  <a:lnTo>
                    <a:pt x="134" y="285"/>
                  </a:lnTo>
                  <a:lnTo>
                    <a:pt x="109" y="454"/>
                  </a:lnTo>
                  <a:lnTo>
                    <a:pt x="82" y="648"/>
                  </a:lnTo>
                  <a:lnTo>
                    <a:pt x="54" y="846"/>
                  </a:lnTo>
                  <a:lnTo>
                    <a:pt x="30" y="1024"/>
                  </a:lnTo>
                  <a:lnTo>
                    <a:pt x="10" y="1163"/>
                  </a:lnTo>
                  <a:lnTo>
                    <a:pt x="0" y="1243"/>
                  </a:lnTo>
                  <a:lnTo>
                    <a:pt x="0" y="1251"/>
                  </a:lnTo>
                  <a:lnTo>
                    <a:pt x="4" y="1258"/>
                  </a:lnTo>
                  <a:lnTo>
                    <a:pt x="10" y="1264"/>
                  </a:lnTo>
                  <a:lnTo>
                    <a:pt x="18" y="1268"/>
                  </a:lnTo>
                  <a:lnTo>
                    <a:pt x="27" y="1266"/>
                  </a:lnTo>
                  <a:lnTo>
                    <a:pt x="35" y="1262"/>
                  </a:lnTo>
                  <a:lnTo>
                    <a:pt x="40" y="1256"/>
                  </a:lnTo>
                  <a:lnTo>
                    <a:pt x="43" y="1248"/>
                  </a:lnTo>
                  <a:lnTo>
                    <a:pt x="66" y="1075"/>
                  </a:lnTo>
                  <a:lnTo>
                    <a:pt x="92" y="891"/>
                  </a:lnTo>
                  <a:lnTo>
                    <a:pt x="118" y="707"/>
                  </a:lnTo>
                  <a:lnTo>
                    <a:pt x="143" y="530"/>
                  </a:lnTo>
                  <a:lnTo>
                    <a:pt x="165" y="372"/>
                  </a:lnTo>
                  <a:lnTo>
                    <a:pt x="183" y="244"/>
                  </a:lnTo>
                  <a:lnTo>
                    <a:pt x="197" y="155"/>
                  </a:lnTo>
                  <a:lnTo>
                    <a:pt x="204" y="114"/>
                  </a:lnTo>
                  <a:lnTo>
                    <a:pt x="209" y="105"/>
                  </a:lnTo>
                  <a:lnTo>
                    <a:pt x="219" y="95"/>
                  </a:lnTo>
                  <a:lnTo>
                    <a:pt x="234" y="84"/>
                  </a:lnTo>
                  <a:lnTo>
                    <a:pt x="249" y="74"/>
                  </a:lnTo>
                  <a:lnTo>
                    <a:pt x="268" y="65"/>
                  </a:lnTo>
                  <a:lnTo>
                    <a:pt x="287" y="57"/>
                  </a:lnTo>
                  <a:lnTo>
                    <a:pt x="305" y="49"/>
                  </a:lnTo>
                  <a:lnTo>
                    <a:pt x="322" y="43"/>
                  </a:lnTo>
                  <a:lnTo>
                    <a:pt x="330" y="39"/>
                  </a:lnTo>
                  <a:lnTo>
                    <a:pt x="335" y="32"/>
                  </a:lnTo>
                  <a:lnTo>
                    <a:pt x="338" y="25"/>
                  </a:lnTo>
                  <a:lnTo>
                    <a:pt x="336" y="15"/>
                  </a:lnTo>
                  <a:lnTo>
                    <a:pt x="333" y="8"/>
                  </a:lnTo>
                  <a:lnTo>
                    <a:pt x="326" y="2"/>
                  </a:lnTo>
                  <a:lnTo>
                    <a:pt x="318" y="0"/>
                  </a:lnTo>
                  <a:lnTo>
                    <a:pt x="30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23" name="Freeform 1322">
              <a:extLst>
                <a:ext uri="{FF2B5EF4-FFF2-40B4-BE49-F238E27FC236}">
                  <a16:creationId xmlns:a16="http://schemas.microsoft.com/office/drawing/2014/main" id="{A090CF9A-F0A8-4AD7-88ED-D246C6F2494C}"/>
                </a:ext>
              </a:extLst>
            </p:cNvPr>
            <p:cNvSpPr>
              <a:spLocks/>
            </p:cNvSpPr>
            <p:nvPr/>
          </p:nvSpPr>
          <p:spPr bwMode="auto">
            <a:xfrm flipH="1">
              <a:off x="113" y="2268"/>
              <a:ext cx="37" cy="288"/>
            </a:xfrm>
            <a:custGeom>
              <a:avLst/>
              <a:gdLst>
                <a:gd name="T0" fmla="*/ 0 w 165"/>
                <a:gd name="T1" fmla="*/ 0 h 1258"/>
                <a:gd name="T2" fmla="*/ 0 w 165"/>
                <a:gd name="T3" fmla="*/ 0 h 1258"/>
                <a:gd name="T4" fmla="*/ 0 w 165"/>
                <a:gd name="T5" fmla="*/ 0 h 1258"/>
                <a:gd name="T6" fmla="*/ 0 w 165"/>
                <a:gd name="T7" fmla="*/ 0 h 1258"/>
                <a:gd name="T8" fmla="*/ 0 w 165"/>
                <a:gd name="T9" fmla="*/ 0 h 1258"/>
                <a:gd name="T10" fmla="*/ 0 w 165"/>
                <a:gd name="T11" fmla="*/ 0 h 1258"/>
                <a:gd name="T12" fmla="*/ 0 w 165"/>
                <a:gd name="T13" fmla="*/ 0 h 1258"/>
                <a:gd name="T14" fmla="*/ 0 w 165"/>
                <a:gd name="T15" fmla="*/ 0 h 1258"/>
                <a:gd name="T16" fmla="*/ 0 w 165"/>
                <a:gd name="T17" fmla="*/ 0 h 1258"/>
                <a:gd name="T18" fmla="*/ 0 w 165"/>
                <a:gd name="T19" fmla="*/ 0 h 1258"/>
                <a:gd name="T20" fmla="*/ 0 w 165"/>
                <a:gd name="T21" fmla="*/ 0 h 1258"/>
                <a:gd name="T22" fmla="*/ 0 w 165"/>
                <a:gd name="T23" fmla="*/ 0 h 1258"/>
                <a:gd name="T24" fmla="*/ 0 w 165"/>
                <a:gd name="T25" fmla="*/ 0 h 1258"/>
                <a:gd name="T26" fmla="*/ 0 w 165"/>
                <a:gd name="T27" fmla="*/ 0 h 1258"/>
                <a:gd name="T28" fmla="*/ 0 w 165"/>
                <a:gd name="T29" fmla="*/ 0 h 1258"/>
                <a:gd name="T30" fmla="*/ 0 w 165"/>
                <a:gd name="T31" fmla="*/ 0 h 1258"/>
                <a:gd name="T32" fmla="*/ 0 w 165"/>
                <a:gd name="T33" fmla="*/ 0 h 1258"/>
                <a:gd name="T34" fmla="*/ 0 w 165"/>
                <a:gd name="T35" fmla="*/ 0 h 1258"/>
                <a:gd name="T36" fmla="*/ 0 w 165"/>
                <a:gd name="T37" fmla="*/ 0 h 1258"/>
                <a:gd name="T38" fmla="*/ 0 w 165"/>
                <a:gd name="T39" fmla="*/ 0 h 1258"/>
                <a:gd name="T40" fmla="*/ 0 w 165"/>
                <a:gd name="T41" fmla="*/ 0 h 1258"/>
                <a:gd name="T42" fmla="*/ 0 w 165"/>
                <a:gd name="T43" fmla="*/ 0 h 1258"/>
                <a:gd name="T44" fmla="*/ 0 w 165"/>
                <a:gd name="T45" fmla="*/ 0 h 1258"/>
                <a:gd name="T46" fmla="*/ 0 w 165"/>
                <a:gd name="T47" fmla="*/ 0 h 1258"/>
                <a:gd name="T48" fmla="*/ 0 w 165"/>
                <a:gd name="T49" fmla="*/ 0 h 1258"/>
                <a:gd name="T50" fmla="*/ 0 w 165"/>
                <a:gd name="T51" fmla="*/ 0 h 1258"/>
                <a:gd name="T52" fmla="*/ 0 w 165"/>
                <a:gd name="T53" fmla="*/ 0 h 1258"/>
                <a:gd name="T54" fmla="*/ 0 w 165"/>
                <a:gd name="T55" fmla="*/ 0 h 1258"/>
                <a:gd name="T56" fmla="*/ 0 w 165"/>
                <a:gd name="T57" fmla="*/ 0 h 1258"/>
                <a:gd name="T58" fmla="*/ 0 w 165"/>
                <a:gd name="T59" fmla="*/ 0 h 1258"/>
                <a:gd name="T60" fmla="*/ 0 w 165"/>
                <a:gd name="T61" fmla="*/ 0 h 1258"/>
                <a:gd name="T62" fmla="*/ 0 w 165"/>
                <a:gd name="T63" fmla="*/ 0 h 1258"/>
                <a:gd name="T64" fmla="*/ 0 w 165"/>
                <a:gd name="T65" fmla="*/ 0 h 1258"/>
                <a:gd name="T66" fmla="*/ 0 w 165"/>
                <a:gd name="T67" fmla="*/ 0 h 1258"/>
                <a:gd name="T68" fmla="*/ 0 w 165"/>
                <a:gd name="T69" fmla="*/ 0 h 1258"/>
                <a:gd name="T70" fmla="*/ 0 w 165"/>
                <a:gd name="T71" fmla="*/ 0 h 1258"/>
                <a:gd name="T72" fmla="*/ 0 w 165"/>
                <a:gd name="T73" fmla="*/ 0 h 1258"/>
                <a:gd name="T74" fmla="*/ 0 w 165"/>
                <a:gd name="T75" fmla="*/ 0 h 1258"/>
                <a:gd name="T76" fmla="*/ 0 w 165"/>
                <a:gd name="T77" fmla="*/ 0 h 1258"/>
                <a:gd name="T78" fmla="*/ 0 w 165"/>
                <a:gd name="T79" fmla="*/ 0 h 1258"/>
                <a:gd name="T80" fmla="*/ 0 w 165"/>
                <a:gd name="T81" fmla="*/ 0 h 125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65"/>
                <a:gd name="T124" fmla="*/ 0 h 1258"/>
                <a:gd name="T125" fmla="*/ 165 w 165"/>
                <a:gd name="T126" fmla="*/ 1258 h 125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65" h="1258">
                  <a:moveTo>
                    <a:pt x="3" y="12"/>
                  </a:moveTo>
                  <a:lnTo>
                    <a:pt x="0" y="20"/>
                  </a:lnTo>
                  <a:lnTo>
                    <a:pt x="0" y="29"/>
                  </a:lnTo>
                  <a:lnTo>
                    <a:pt x="4" y="37"/>
                  </a:lnTo>
                  <a:lnTo>
                    <a:pt x="11" y="42"/>
                  </a:lnTo>
                  <a:lnTo>
                    <a:pt x="26" y="51"/>
                  </a:lnTo>
                  <a:lnTo>
                    <a:pt x="43" y="62"/>
                  </a:lnTo>
                  <a:lnTo>
                    <a:pt x="60" y="75"/>
                  </a:lnTo>
                  <a:lnTo>
                    <a:pt x="77" y="86"/>
                  </a:lnTo>
                  <a:lnTo>
                    <a:pt x="91" y="99"/>
                  </a:lnTo>
                  <a:lnTo>
                    <a:pt x="103" y="111"/>
                  </a:lnTo>
                  <a:lnTo>
                    <a:pt x="111" y="123"/>
                  </a:lnTo>
                  <a:lnTo>
                    <a:pt x="115" y="133"/>
                  </a:lnTo>
                  <a:lnTo>
                    <a:pt x="117" y="270"/>
                  </a:lnTo>
                  <a:lnTo>
                    <a:pt x="120" y="561"/>
                  </a:lnTo>
                  <a:lnTo>
                    <a:pt x="121" y="915"/>
                  </a:lnTo>
                  <a:lnTo>
                    <a:pt x="121" y="1236"/>
                  </a:lnTo>
                  <a:lnTo>
                    <a:pt x="122" y="1245"/>
                  </a:lnTo>
                  <a:lnTo>
                    <a:pt x="128" y="1251"/>
                  </a:lnTo>
                  <a:lnTo>
                    <a:pt x="135" y="1256"/>
                  </a:lnTo>
                  <a:lnTo>
                    <a:pt x="143" y="1258"/>
                  </a:lnTo>
                  <a:lnTo>
                    <a:pt x="151" y="1256"/>
                  </a:lnTo>
                  <a:lnTo>
                    <a:pt x="159" y="1251"/>
                  </a:lnTo>
                  <a:lnTo>
                    <a:pt x="164" y="1243"/>
                  </a:lnTo>
                  <a:lnTo>
                    <a:pt x="165" y="1236"/>
                  </a:lnTo>
                  <a:lnTo>
                    <a:pt x="165" y="1052"/>
                  </a:lnTo>
                  <a:lnTo>
                    <a:pt x="164" y="685"/>
                  </a:lnTo>
                  <a:lnTo>
                    <a:pt x="161" y="317"/>
                  </a:lnTo>
                  <a:lnTo>
                    <a:pt x="159" y="129"/>
                  </a:lnTo>
                  <a:lnTo>
                    <a:pt x="152" y="108"/>
                  </a:lnTo>
                  <a:lnTo>
                    <a:pt x="139" y="88"/>
                  </a:lnTo>
                  <a:lnTo>
                    <a:pt x="121" y="67"/>
                  </a:lnTo>
                  <a:lnTo>
                    <a:pt x="100" y="49"/>
                  </a:lnTo>
                  <a:lnTo>
                    <a:pt x="79" y="33"/>
                  </a:lnTo>
                  <a:lnTo>
                    <a:pt x="59" y="20"/>
                  </a:lnTo>
                  <a:lnTo>
                    <a:pt x="43" y="10"/>
                  </a:lnTo>
                  <a:lnTo>
                    <a:pt x="31" y="3"/>
                  </a:lnTo>
                  <a:lnTo>
                    <a:pt x="24" y="0"/>
                  </a:lnTo>
                  <a:lnTo>
                    <a:pt x="16" y="2"/>
                  </a:lnTo>
                  <a:lnTo>
                    <a:pt x="8" y="6"/>
                  </a:lnTo>
                  <a:lnTo>
                    <a:pt x="3"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24" name="Freeform 1323">
              <a:extLst>
                <a:ext uri="{FF2B5EF4-FFF2-40B4-BE49-F238E27FC236}">
                  <a16:creationId xmlns:a16="http://schemas.microsoft.com/office/drawing/2014/main" id="{A2861EEE-5F3C-4CE7-AE4F-25B70BD87892}"/>
                </a:ext>
              </a:extLst>
            </p:cNvPr>
            <p:cNvSpPr>
              <a:spLocks/>
            </p:cNvSpPr>
            <p:nvPr/>
          </p:nvSpPr>
          <p:spPr bwMode="auto">
            <a:xfrm flipH="1">
              <a:off x="-100" y="2248"/>
              <a:ext cx="346" cy="78"/>
            </a:xfrm>
            <a:custGeom>
              <a:avLst/>
              <a:gdLst>
                <a:gd name="T0" fmla="*/ 0 w 1511"/>
                <a:gd name="T1" fmla="*/ 0 h 341"/>
                <a:gd name="T2" fmla="*/ 0 w 1511"/>
                <a:gd name="T3" fmla="*/ 0 h 341"/>
                <a:gd name="T4" fmla="*/ 0 w 1511"/>
                <a:gd name="T5" fmla="*/ 0 h 341"/>
                <a:gd name="T6" fmla="*/ 0 w 1511"/>
                <a:gd name="T7" fmla="*/ 0 h 341"/>
                <a:gd name="T8" fmla="*/ 0 w 1511"/>
                <a:gd name="T9" fmla="*/ 0 h 341"/>
                <a:gd name="T10" fmla="*/ 0 w 1511"/>
                <a:gd name="T11" fmla="*/ 0 h 341"/>
                <a:gd name="T12" fmla="*/ 0 w 1511"/>
                <a:gd name="T13" fmla="*/ 0 h 341"/>
                <a:gd name="T14" fmla="*/ 0 w 1511"/>
                <a:gd name="T15" fmla="*/ 0 h 341"/>
                <a:gd name="T16" fmla="*/ 0 w 1511"/>
                <a:gd name="T17" fmla="*/ 0 h 341"/>
                <a:gd name="T18" fmla="*/ 0 w 1511"/>
                <a:gd name="T19" fmla="*/ 0 h 341"/>
                <a:gd name="T20" fmla="*/ 0 w 1511"/>
                <a:gd name="T21" fmla="*/ 0 h 341"/>
                <a:gd name="T22" fmla="*/ 0 w 1511"/>
                <a:gd name="T23" fmla="*/ 0 h 341"/>
                <a:gd name="T24" fmla="*/ 0 w 1511"/>
                <a:gd name="T25" fmla="*/ 0 h 341"/>
                <a:gd name="T26" fmla="*/ 0 w 1511"/>
                <a:gd name="T27" fmla="*/ 0 h 341"/>
                <a:gd name="T28" fmla="*/ 0 w 1511"/>
                <a:gd name="T29" fmla="*/ 0 h 341"/>
                <a:gd name="T30" fmla="*/ 0 w 1511"/>
                <a:gd name="T31" fmla="*/ 0 h 341"/>
                <a:gd name="T32" fmla="*/ 0 w 1511"/>
                <a:gd name="T33" fmla="*/ 0 h 341"/>
                <a:gd name="T34" fmla="*/ 0 w 1511"/>
                <a:gd name="T35" fmla="*/ 0 h 341"/>
                <a:gd name="T36" fmla="*/ 0 w 1511"/>
                <a:gd name="T37" fmla="*/ 0 h 341"/>
                <a:gd name="T38" fmla="*/ 0 w 1511"/>
                <a:gd name="T39" fmla="*/ 0 h 341"/>
                <a:gd name="T40" fmla="*/ 0 w 1511"/>
                <a:gd name="T41" fmla="*/ 0 h 341"/>
                <a:gd name="T42" fmla="*/ 0 w 1511"/>
                <a:gd name="T43" fmla="*/ 0 h 341"/>
                <a:gd name="T44" fmla="*/ 0 w 1511"/>
                <a:gd name="T45" fmla="*/ 0 h 341"/>
                <a:gd name="T46" fmla="*/ 0 w 1511"/>
                <a:gd name="T47" fmla="*/ 0 h 341"/>
                <a:gd name="T48" fmla="*/ 0 w 1511"/>
                <a:gd name="T49" fmla="*/ 0 h 341"/>
                <a:gd name="T50" fmla="*/ 0 w 1511"/>
                <a:gd name="T51" fmla="*/ 0 h 341"/>
                <a:gd name="T52" fmla="*/ 0 w 1511"/>
                <a:gd name="T53" fmla="*/ 0 h 341"/>
                <a:gd name="T54" fmla="*/ 0 w 1511"/>
                <a:gd name="T55" fmla="*/ 0 h 341"/>
                <a:gd name="T56" fmla="*/ 0 w 1511"/>
                <a:gd name="T57" fmla="*/ 0 h 341"/>
                <a:gd name="T58" fmla="*/ 0 w 1511"/>
                <a:gd name="T59" fmla="*/ 0 h 341"/>
                <a:gd name="T60" fmla="*/ 0 w 1511"/>
                <a:gd name="T61" fmla="*/ 0 h 341"/>
                <a:gd name="T62" fmla="*/ 0 w 1511"/>
                <a:gd name="T63" fmla="*/ 0 h 341"/>
                <a:gd name="T64" fmla="*/ 0 w 1511"/>
                <a:gd name="T65" fmla="*/ 0 h 341"/>
                <a:gd name="T66" fmla="*/ 0 w 1511"/>
                <a:gd name="T67" fmla="*/ 0 h 341"/>
                <a:gd name="T68" fmla="*/ 0 w 1511"/>
                <a:gd name="T69" fmla="*/ 0 h 341"/>
                <a:gd name="T70" fmla="*/ 0 w 1511"/>
                <a:gd name="T71" fmla="*/ 0 h 341"/>
                <a:gd name="T72" fmla="*/ 0 w 1511"/>
                <a:gd name="T73" fmla="*/ 0 h 341"/>
                <a:gd name="T74" fmla="*/ 0 w 1511"/>
                <a:gd name="T75" fmla="*/ 0 h 341"/>
                <a:gd name="T76" fmla="*/ 0 w 1511"/>
                <a:gd name="T77" fmla="*/ 0 h 341"/>
                <a:gd name="T78" fmla="*/ 0 w 1511"/>
                <a:gd name="T79" fmla="*/ 0 h 341"/>
                <a:gd name="T80" fmla="*/ 0 w 1511"/>
                <a:gd name="T81" fmla="*/ 0 h 341"/>
                <a:gd name="T82" fmla="*/ 0 w 1511"/>
                <a:gd name="T83" fmla="*/ 0 h 341"/>
                <a:gd name="T84" fmla="*/ 0 w 1511"/>
                <a:gd name="T85" fmla="*/ 0 h 34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11"/>
                <a:gd name="T130" fmla="*/ 0 h 341"/>
                <a:gd name="T131" fmla="*/ 1511 w 1511"/>
                <a:gd name="T132" fmla="*/ 341 h 34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11" h="341">
                  <a:moveTo>
                    <a:pt x="53" y="1"/>
                  </a:moveTo>
                  <a:lnTo>
                    <a:pt x="50" y="3"/>
                  </a:lnTo>
                  <a:lnTo>
                    <a:pt x="44" y="4"/>
                  </a:lnTo>
                  <a:lnTo>
                    <a:pt x="37" y="8"/>
                  </a:lnTo>
                  <a:lnTo>
                    <a:pt x="29" y="12"/>
                  </a:lnTo>
                  <a:lnTo>
                    <a:pt x="20" y="18"/>
                  </a:lnTo>
                  <a:lnTo>
                    <a:pt x="12" y="25"/>
                  </a:lnTo>
                  <a:lnTo>
                    <a:pt x="5" y="34"/>
                  </a:lnTo>
                  <a:lnTo>
                    <a:pt x="1" y="44"/>
                  </a:lnTo>
                  <a:lnTo>
                    <a:pt x="0" y="59"/>
                  </a:lnTo>
                  <a:lnTo>
                    <a:pt x="4" y="73"/>
                  </a:lnTo>
                  <a:lnTo>
                    <a:pt x="12" y="89"/>
                  </a:lnTo>
                  <a:lnTo>
                    <a:pt x="25" y="103"/>
                  </a:lnTo>
                  <a:lnTo>
                    <a:pt x="27" y="104"/>
                  </a:lnTo>
                  <a:lnTo>
                    <a:pt x="30" y="107"/>
                  </a:lnTo>
                  <a:lnTo>
                    <a:pt x="33" y="108"/>
                  </a:lnTo>
                  <a:lnTo>
                    <a:pt x="37" y="110"/>
                  </a:lnTo>
                  <a:lnTo>
                    <a:pt x="1439" y="341"/>
                  </a:lnTo>
                  <a:lnTo>
                    <a:pt x="1441" y="341"/>
                  </a:lnTo>
                  <a:lnTo>
                    <a:pt x="1443" y="341"/>
                  </a:lnTo>
                  <a:lnTo>
                    <a:pt x="1444" y="341"/>
                  </a:lnTo>
                  <a:lnTo>
                    <a:pt x="1446" y="341"/>
                  </a:lnTo>
                  <a:lnTo>
                    <a:pt x="1450" y="340"/>
                  </a:lnTo>
                  <a:lnTo>
                    <a:pt x="1456" y="339"/>
                  </a:lnTo>
                  <a:lnTo>
                    <a:pt x="1465" y="337"/>
                  </a:lnTo>
                  <a:lnTo>
                    <a:pt x="1474" y="333"/>
                  </a:lnTo>
                  <a:lnTo>
                    <a:pt x="1485" y="328"/>
                  </a:lnTo>
                  <a:lnTo>
                    <a:pt x="1494" y="322"/>
                  </a:lnTo>
                  <a:lnTo>
                    <a:pt x="1503" y="313"/>
                  </a:lnTo>
                  <a:lnTo>
                    <a:pt x="1508" y="301"/>
                  </a:lnTo>
                  <a:lnTo>
                    <a:pt x="1511" y="284"/>
                  </a:lnTo>
                  <a:lnTo>
                    <a:pt x="1507" y="266"/>
                  </a:lnTo>
                  <a:lnTo>
                    <a:pt x="1495" y="246"/>
                  </a:lnTo>
                  <a:lnTo>
                    <a:pt x="1478" y="227"/>
                  </a:lnTo>
                  <a:lnTo>
                    <a:pt x="1476" y="224"/>
                  </a:lnTo>
                  <a:lnTo>
                    <a:pt x="1473" y="223"/>
                  </a:lnTo>
                  <a:lnTo>
                    <a:pt x="1469" y="221"/>
                  </a:lnTo>
                  <a:lnTo>
                    <a:pt x="1467" y="220"/>
                  </a:lnTo>
                  <a:lnTo>
                    <a:pt x="63" y="1"/>
                  </a:lnTo>
                  <a:lnTo>
                    <a:pt x="60" y="0"/>
                  </a:lnTo>
                  <a:lnTo>
                    <a:pt x="57" y="0"/>
                  </a:lnTo>
                  <a:lnTo>
                    <a:pt x="56" y="0"/>
                  </a:lnTo>
                  <a:lnTo>
                    <a:pt x="5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25" name="Freeform 1324">
              <a:extLst>
                <a:ext uri="{FF2B5EF4-FFF2-40B4-BE49-F238E27FC236}">
                  <a16:creationId xmlns:a16="http://schemas.microsoft.com/office/drawing/2014/main" id="{A6847C8A-62E5-4D90-97EB-9A1B9416F06E}"/>
                </a:ext>
              </a:extLst>
            </p:cNvPr>
            <p:cNvSpPr>
              <a:spLocks/>
            </p:cNvSpPr>
            <p:nvPr/>
          </p:nvSpPr>
          <p:spPr bwMode="auto">
            <a:xfrm flipH="1">
              <a:off x="-90" y="2258"/>
              <a:ext cx="325" cy="58"/>
            </a:xfrm>
            <a:custGeom>
              <a:avLst/>
              <a:gdLst>
                <a:gd name="T0" fmla="*/ 0 w 1423"/>
                <a:gd name="T1" fmla="*/ 0 h 253"/>
                <a:gd name="T2" fmla="*/ 0 w 1423"/>
                <a:gd name="T3" fmla="*/ 0 h 253"/>
                <a:gd name="T4" fmla="*/ 0 w 1423"/>
                <a:gd name="T5" fmla="*/ 0 h 253"/>
                <a:gd name="T6" fmla="*/ 0 w 1423"/>
                <a:gd name="T7" fmla="*/ 0 h 253"/>
                <a:gd name="T8" fmla="*/ 0 w 1423"/>
                <a:gd name="T9" fmla="*/ 0 h 253"/>
                <a:gd name="T10" fmla="*/ 0 w 1423"/>
                <a:gd name="T11" fmla="*/ 0 h 253"/>
                <a:gd name="T12" fmla="*/ 0 w 1423"/>
                <a:gd name="T13" fmla="*/ 0 h 253"/>
                <a:gd name="T14" fmla="*/ 0 w 1423"/>
                <a:gd name="T15" fmla="*/ 0 h 253"/>
                <a:gd name="T16" fmla="*/ 0 w 1423"/>
                <a:gd name="T17" fmla="*/ 0 h 253"/>
                <a:gd name="T18" fmla="*/ 0 w 1423"/>
                <a:gd name="T19" fmla="*/ 0 h 253"/>
                <a:gd name="T20" fmla="*/ 0 w 1423"/>
                <a:gd name="T21" fmla="*/ 0 h 253"/>
                <a:gd name="T22" fmla="*/ 0 w 1423"/>
                <a:gd name="T23" fmla="*/ 0 h 253"/>
                <a:gd name="T24" fmla="*/ 0 w 1423"/>
                <a:gd name="T25" fmla="*/ 0 h 253"/>
                <a:gd name="T26" fmla="*/ 0 w 1423"/>
                <a:gd name="T27" fmla="*/ 0 h 253"/>
                <a:gd name="T28" fmla="*/ 0 w 1423"/>
                <a:gd name="T29" fmla="*/ 0 h 253"/>
                <a:gd name="T30" fmla="*/ 0 w 1423"/>
                <a:gd name="T31" fmla="*/ 0 h 253"/>
                <a:gd name="T32" fmla="*/ 0 w 1423"/>
                <a:gd name="T33" fmla="*/ 0 h 253"/>
                <a:gd name="T34" fmla="*/ 0 w 1423"/>
                <a:gd name="T35" fmla="*/ 0 h 253"/>
                <a:gd name="T36" fmla="*/ 0 w 1423"/>
                <a:gd name="T37" fmla="*/ 0 h 253"/>
                <a:gd name="T38" fmla="*/ 0 w 1423"/>
                <a:gd name="T39" fmla="*/ 0 h 253"/>
                <a:gd name="T40" fmla="*/ 0 w 1423"/>
                <a:gd name="T41" fmla="*/ 0 h 253"/>
                <a:gd name="T42" fmla="*/ 0 w 1423"/>
                <a:gd name="T43" fmla="*/ 0 h 253"/>
                <a:gd name="T44" fmla="*/ 0 w 1423"/>
                <a:gd name="T45" fmla="*/ 0 h 253"/>
                <a:gd name="T46" fmla="*/ 0 w 1423"/>
                <a:gd name="T47" fmla="*/ 0 h 253"/>
                <a:gd name="T48" fmla="*/ 0 w 1423"/>
                <a:gd name="T49" fmla="*/ 0 h 253"/>
                <a:gd name="T50" fmla="*/ 0 w 1423"/>
                <a:gd name="T51" fmla="*/ 0 h 253"/>
                <a:gd name="T52" fmla="*/ 0 w 1423"/>
                <a:gd name="T53" fmla="*/ 0 h 253"/>
                <a:gd name="T54" fmla="*/ 0 w 1423"/>
                <a:gd name="T55" fmla="*/ 0 h 253"/>
                <a:gd name="T56" fmla="*/ 0 w 1423"/>
                <a:gd name="T57" fmla="*/ 0 h 253"/>
                <a:gd name="T58" fmla="*/ 0 w 1423"/>
                <a:gd name="T59" fmla="*/ 0 h 253"/>
                <a:gd name="T60" fmla="*/ 0 w 1423"/>
                <a:gd name="T61" fmla="*/ 0 h 253"/>
                <a:gd name="T62" fmla="*/ 0 w 1423"/>
                <a:gd name="T63" fmla="*/ 0 h 253"/>
                <a:gd name="T64" fmla="*/ 0 w 1423"/>
                <a:gd name="T65" fmla="*/ 0 h 253"/>
                <a:gd name="T66" fmla="*/ 0 w 1423"/>
                <a:gd name="T67" fmla="*/ 0 h 253"/>
                <a:gd name="T68" fmla="*/ 0 w 1423"/>
                <a:gd name="T69" fmla="*/ 0 h 253"/>
                <a:gd name="T70" fmla="*/ 0 w 1423"/>
                <a:gd name="T71" fmla="*/ 0 h 253"/>
                <a:gd name="T72" fmla="*/ 0 w 1423"/>
                <a:gd name="T73" fmla="*/ 0 h 253"/>
                <a:gd name="T74" fmla="*/ 0 w 1423"/>
                <a:gd name="T75" fmla="*/ 0 h 253"/>
                <a:gd name="T76" fmla="*/ 0 w 1423"/>
                <a:gd name="T77" fmla="*/ 0 h 253"/>
                <a:gd name="T78" fmla="*/ 0 w 1423"/>
                <a:gd name="T79" fmla="*/ 0 h 253"/>
                <a:gd name="T80" fmla="*/ 0 w 1423"/>
                <a:gd name="T81" fmla="*/ 0 h 253"/>
                <a:gd name="T82" fmla="*/ 0 w 1423"/>
                <a:gd name="T83" fmla="*/ 0 h 253"/>
                <a:gd name="T84" fmla="*/ 0 w 1423"/>
                <a:gd name="T85" fmla="*/ 0 h 253"/>
                <a:gd name="T86" fmla="*/ 0 w 1423"/>
                <a:gd name="T87" fmla="*/ 0 h 2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23"/>
                <a:gd name="T133" fmla="*/ 0 h 253"/>
                <a:gd name="T134" fmla="*/ 1423 w 1423"/>
                <a:gd name="T135" fmla="*/ 253 h 2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23" h="253">
                  <a:moveTo>
                    <a:pt x="0" y="12"/>
                  </a:moveTo>
                  <a:lnTo>
                    <a:pt x="0" y="12"/>
                  </a:lnTo>
                  <a:lnTo>
                    <a:pt x="0" y="11"/>
                  </a:lnTo>
                  <a:lnTo>
                    <a:pt x="2" y="8"/>
                  </a:lnTo>
                  <a:lnTo>
                    <a:pt x="6" y="6"/>
                  </a:lnTo>
                  <a:lnTo>
                    <a:pt x="11" y="3"/>
                  </a:lnTo>
                  <a:lnTo>
                    <a:pt x="17" y="0"/>
                  </a:lnTo>
                  <a:lnTo>
                    <a:pt x="22" y="2"/>
                  </a:lnTo>
                  <a:lnTo>
                    <a:pt x="34" y="3"/>
                  </a:lnTo>
                  <a:lnTo>
                    <a:pt x="54" y="6"/>
                  </a:lnTo>
                  <a:lnTo>
                    <a:pt x="80" y="10"/>
                  </a:lnTo>
                  <a:lnTo>
                    <a:pt x="111" y="15"/>
                  </a:lnTo>
                  <a:lnTo>
                    <a:pt x="149" y="21"/>
                  </a:lnTo>
                  <a:lnTo>
                    <a:pt x="190" y="28"/>
                  </a:lnTo>
                  <a:lnTo>
                    <a:pt x="237" y="34"/>
                  </a:lnTo>
                  <a:lnTo>
                    <a:pt x="288" y="42"/>
                  </a:lnTo>
                  <a:lnTo>
                    <a:pt x="342" y="51"/>
                  </a:lnTo>
                  <a:lnTo>
                    <a:pt x="399" y="60"/>
                  </a:lnTo>
                  <a:lnTo>
                    <a:pt x="458" y="69"/>
                  </a:lnTo>
                  <a:lnTo>
                    <a:pt x="520" y="79"/>
                  </a:lnTo>
                  <a:lnTo>
                    <a:pt x="583" y="89"/>
                  </a:lnTo>
                  <a:lnTo>
                    <a:pt x="646" y="99"/>
                  </a:lnTo>
                  <a:lnTo>
                    <a:pt x="711" y="108"/>
                  </a:lnTo>
                  <a:lnTo>
                    <a:pt x="775" y="119"/>
                  </a:lnTo>
                  <a:lnTo>
                    <a:pt x="840" y="129"/>
                  </a:lnTo>
                  <a:lnTo>
                    <a:pt x="903" y="140"/>
                  </a:lnTo>
                  <a:lnTo>
                    <a:pt x="965" y="149"/>
                  </a:lnTo>
                  <a:lnTo>
                    <a:pt x="1023" y="158"/>
                  </a:lnTo>
                  <a:lnTo>
                    <a:pt x="1081" y="167"/>
                  </a:lnTo>
                  <a:lnTo>
                    <a:pt x="1135" y="176"/>
                  </a:lnTo>
                  <a:lnTo>
                    <a:pt x="1186" y="184"/>
                  </a:lnTo>
                  <a:lnTo>
                    <a:pt x="1233" y="190"/>
                  </a:lnTo>
                  <a:lnTo>
                    <a:pt x="1276" y="197"/>
                  </a:lnTo>
                  <a:lnTo>
                    <a:pt x="1312" y="203"/>
                  </a:lnTo>
                  <a:lnTo>
                    <a:pt x="1345" y="209"/>
                  </a:lnTo>
                  <a:lnTo>
                    <a:pt x="1371" y="213"/>
                  </a:lnTo>
                  <a:lnTo>
                    <a:pt x="1390" y="215"/>
                  </a:lnTo>
                  <a:lnTo>
                    <a:pt x="1403" y="217"/>
                  </a:lnTo>
                  <a:lnTo>
                    <a:pt x="1408" y="218"/>
                  </a:lnTo>
                  <a:lnTo>
                    <a:pt x="1416" y="227"/>
                  </a:lnTo>
                  <a:lnTo>
                    <a:pt x="1420" y="233"/>
                  </a:lnTo>
                  <a:lnTo>
                    <a:pt x="1423" y="240"/>
                  </a:lnTo>
                  <a:lnTo>
                    <a:pt x="1423" y="243"/>
                  </a:lnTo>
                  <a:lnTo>
                    <a:pt x="1420" y="245"/>
                  </a:lnTo>
                  <a:lnTo>
                    <a:pt x="1415" y="248"/>
                  </a:lnTo>
                  <a:lnTo>
                    <a:pt x="1407" y="250"/>
                  </a:lnTo>
                  <a:lnTo>
                    <a:pt x="1399" y="253"/>
                  </a:lnTo>
                  <a:lnTo>
                    <a:pt x="1394" y="252"/>
                  </a:lnTo>
                  <a:lnTo>
                    <a:pt x="1382" y="250"/>
                  </a:lnTo>
                  <a:lnTo>
                    <a:pt x="1363" y="246"/>
                  </a:lnTo>
                  <a:lnTo>
                    <a:pt x="1338" y="243"/>
                  </a:lnTo>
                  <a:lnTo>
                    <a:pt x="1306" y="237"/>
                  </a:lnTo>
                  <a:lnTo>
                    <a:pt x="1269" y="231"/>
                  </a:lnTo>
                  <a:lnTo>
                    <a:pt x="1228" y="224"/>
                  </a:lnTo>
                  <a:lnTo>
                    <a:pt x="1181" y="217"/>
                  </a:lnTo>
                  <a:lnTo>
                    <a:pt x="1130" y="209"/>
                  </a:lnTo>
                  <a:lnTo>
                    <a:pt x="1075" y="200"/>
                  </a:lnTo>
                  <a:lnTo>
                    <a:pt x="1018" y="190"/>
                  </a:lnTo>
                  <a:lnTo>
                    <a:pt x="960" y="180"/>
                  </a:lnTo>
                  <a:lnTo>
                    <a:pt x="897" y="170"/>
                  </a:lnTo>
                  <a:lnTo>
                    <a:pt x="835" y="159"/>
                  </a:lnTo>
                  <a:lnTo>
                    <a:pt x="770" y="149"/>
                  </a:lnTo>
                  <a:lnTo>
                    <a:pt x="706" y="138"/>
                  </a:lnTo>
                  <a:lnTo>
                    <a:pt x="641" y="128"/>
                  </a:lnTo>
                  <a:lnTo>
                    <a:pt x="578" y="118"/>
                  </a:lnTo>
                  <a:lnTo>
                    <a:pt x="514" y="106"/>
                  </a:lnTo>
                  <a:lnTo>
                    <a:pt x="453" y="97"/>
                  </a:lnTo>
                  <a:lnTo>
                    <a:pt x="393" y="86"/>
                  </a:lnTo>
                  <a:lnTo>
                    <a:pt x="336" y="77"/>
                  </a:lnTo>
                  <a:lnTo>
                    <a:pt x="281" y="68"/>
                  </a:lnTo>
                  <a:lnTo>
                    <a:pt x="230" y="59"/>
                  </a:lnTo>
                  <a:lnTo>
                    <a:pt x="182" y="51"/>
                  </a:lnTo>
                  <a:lnTo>
                    <a:pt x="141" y="45"/>
                  </a:lnTo>
                  <a:lnTo>
                    <a:pt x="103" y="38"/>
                  </a:lnTo>
                  <a:lnTo>
                    <a:pt x="71" y="33"/>
                  </a:lnTo>
                  <a:lnTo>
                    <a:pt x="45" y="29"/>
                  </a:lnTo>
                  <a:lnTo>
                    <a:pt x="25" y="25"/>
                  </a:lnTo>
                  <a:lnTo>
                    <a:pt x="12" y="24"/>
                  </a:lnTo>
                  <a:lnTo>
                    <a:pt x="7" y="23"/>
                  </a:lnTo>
                  <a:lnTo>
                    <a:pt x="4" y="19"/>
                  </a:lnTo>
                  <a:lnTo>
                    <a:pt x="2" y="16"/>
                  </a:lnTo>
                  <a:lnTo>
                    <a:pt x="0" y="13"/>
                  </a:lnTo>
                  <a:lnTo>
                    <a:pt x="0" y="12"/>
                  </a:lnTo>
                  <a:close/>
                </a:path>
              </a:pathLst>
            </a:custGeom>
            <a:solidFill>
              <a:srgbClr val="F4C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26" name="Freeform 1325">
              <a:extLst>
                <a:ext uri="{FF2B5EF4-FFF2-40B4-BE49-F238E27FC236}">
                  <a16:creationId xmlns:a16="http://schemas.microsoft.com/office/drawing/2014/main" id="{A9504AF9-818E-47F2-9009-2516267A52E4}"/>
                </a:ext>
              </a:extLst>
            </p:cNvPr>
            <p:cNvSpPr>
              <a:spLocks/>
            </p:cNvSpPr>
            <p:nvPr/>
          </p:nvSpPr>
          <p:spPr bwMode="auto">
            <a:xfrm flipH="1">
              <a:off x="-98" y="2297"/>
              <a:ext cx="85" cy="120"/>
            </a:xfrm>
            <a:custGeom>
              <a:avLst/>
              <a:gdLst>
                <a:gd name="T0" fmla="*/ 0 w 372"/>
                <a:gd name="T1" fmla="*/ 0 h 522"/>
                <a:gd name="T2" fmla="*/ 0 w 372"/>
                <a:gd name="T3" fmla="*/ 0 h 522"/>
                <a:gd name="T4" fmla="*/ 0 w 372"/>
                <a:gd name="T5" fmla="*/ 0 h 522"/>
                <a:gd name="T6" fmla="*/ 0 w 372"/>
                <a:gd name="T7" fmla="*/ 0 h 522"/>
                <a:gd name="T8" fmla="*/ 0 w 372"/>
                <a:gd name="T9" fmla="*/ 0 h 522"/>
                <a:gd name="T10" fmla="*/ 0 w 372"/>
                <a:gd name="T11" fmla="*/ 0 h 522"/>
                <a:gd name="T12" fmla="*/ 0 w 372"/>
                <a:gd name="T13" fmla="*/ 0 h 522"/>
                <a:gd name="T14" fmla="*/ 0 w 372"/>
                <a:gd name="T15" fmla="*/ 0 h 522"/>
                <a:gd name="T16" fmla="*/ 0 w 372"/>
                <a:gd name="T17" fmla="*/ 0 h 522"/>
                <a:gd name="T18" fmla="*/ 0 w 372"/>
                <a:gd name="T19" fmla="*/ 0 h 522"/>
                <a:gd name="T20" fmla="*/ 0 w 372"/>
                <a:gd name="T21" fmla="*/ 0 h 522"/>
                <a:gd name="T22" fmla="*/ 0 w 372"/>
                <a:gd name="T23" fmla="*/ 0 h 522"/>
                <a:gd name="T24" fmla="*/ 0 w 372"/>
                <a:gd name="T25" fmla="*/ 0 h 522"/>
                <a:gd name="T26" fmla="*/ 0 w 372"/>
                <a:gd name="T27" fmla="*/ 0 h 522"/>
                <a:gd name="T28" fmla="*/ 0 w 372"/>
                <a:gd name="T29" fmla="*/ 0 h 522"/>
                <a:gd name="T30" fmla="*/ 0 w 372"/>
                <a:gd name="T31" fmla="*/ 0 h 522"/>
                <a:gd name="T32" fmla="*/ 0 w 372"/>
                <a:gd name="T33" fmla="*/ 0 h 522"/>
                <a:gd name="T34" fmla="*/ 0 w 372"/>
                <a:gd name="T35" fmla="*/ 0 h 522"/>
                <a:gd name="T36" fmla="*/ 0 w 372"/>
                <a:gd name="T37" fmla="*/ 0 h 52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72"/>
                <a:gd name="T58" fmla="*/ 0 h 522"/>
                <a:gd name="T59" fmla="*/ 372 w 372"/>
                <a:gd name="T60" fmla="*/ 522 h 52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72" h="522">
                  <a:moveTo>
                    <a:pt x="9" y="4"/>
                  </a:moveTo>
                  <a:lnTo>
                    <a:pt x="2" y="10"/>
                  </a:lnTo>
                  <a:lnTo>
                    <a:pt x="0" y="17"/>
                  </a:lnTo>
                  <a:lnTo>
                    <a:pt x="0" y="26"/>
                  </a:lnTo>
                  <a:lnTo>
                    <a:pt x="4" y="34"/>
                  </a:lnTo>
                  <a:lnTo>
                    <a:pt x="333" y="513"/>
                  </a:lnTo>
                  <a:lnTo>
                    <a:pt x="339" y="519"/>
                  </a:lnTo>
                  <a:lnTo>
                    <a:pt x="347" y="522"/>
                  </a:lnTo>
                  <a:lnTo>
                    <a:pt x="355" y="522"/>
                  </a:lnTo>
                  <a:lnTo>
                    <a:pt x="363" y="518"/>
                  </a:lnTo>
                  <a:lnTo>
                    <a:pt x="369" y="511"/>
                  </a:lnTo>
                  <a:lnTo>
                    <a:pt x="372" y="504"/>
                  </a:lnTo>
                  <a:lnTo>
                    <a:pt x="372" y="496"/>
                  </a:lnTo>
                  <a:lnTo>
                    <a:pt x="369" y="488"/>
                  </a:lnTo>
                  <a:lnTo>
                    <a:pt x="39" y="9"/>
                  </a:lnTo>
                  <a:lnTo>
                    <a:pt x="32" y="3"/>
                  </a:lnTo>
                  <a:lnTo>
                    <a:pt x="26" y="0"/>
                  </a:lnTo>
                  <a:lnTo>
                    <a:pt x="17" y="0"/>
                  </a:lnTo>
                  <a:lnTo>
                    <a:pt x="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27" name="Freeform 1326">
              <a:extLst>
                <a:ext uri="{FF2B5EF4-FFF2-40B4-BE49-F238E27FC236}">
                  <a16:creationId xmlns:a16="http://schemas.microsoft.com/office/drawing/2014/main" id="{95F4F308-0799-42EC-AE9D-F01B7F4501AB}"/>
                </a:ext>
              </a:extLst>
            </p:cNvPr>
            <p:cNvSpPr>
              <a:spLocks/>
            </p:cNvSpPr>
            <p:nvPr/>
          </p:nvSpPr>
          <p:spPr bwMode="auto">
            <a:xfrm flipH="1">
              <a:off x="103" y="2542"/>
              <a:ext cx="30" cy="22"/>
            </a:xfrm>
            <a:custGeom>
              <a:avLst/>
              <a:gdLst>
                <a:gd name="T0" fmla="*/ 0 w 130"/>
                <a:gd name="T1" fmla="*/ 0 h 95"/>
                <a:gd name="T2" fmla="*/ 0 w 130"/>
                <a:gd name="T3" fmla="*/ 0 h 95"/>
                <a:gd name="T4" fmla="*/ 0 w 130"/>
                <a:gd name="T5" fmla="*/ 0 h 95"/>
                <a:gd name="T6" fmla="*/ 0 w 130"/>
                <a:gd name="T7" fmla="*/ 0 h 95"/>
                <a:gd name="T8" fmla="*/ 0 w 130"/>
                <a:gd name="T9" fmla="*/ 0 h 95"/>
                <a:gd name="T10" fmla="*/ 0 w 130"/>
                <a:gd name="T11" fmla="*/ 0 h 95"/>
                <a:gd name="T12" fmla="*/ 0 w 130"/>
                <a:gd name="T13" fmla="*/ 0 h 95"/>
                <a:gd name="T14" fmla="*/ 0 w 130"/>
                <a:gd name="T15" fmla="*/ 0 h 95"/>
                <a:gd name="T16" fmla="*/ 0 w 130"/>
                <a:gd name="T17" fmla="*/ 0 h 95"/>
                <a:gd name="T18" fmla="*/ 0 w 130"/>
                <a:gd name="T19" fmla="*/ 0 h 95"/>
                <a:gd name="T20" fmla="*/ 0 w 130"/>
                <a:gd name="T21" fmla="*/ 0 h 95"/>
                <a:gd name="T22" fmla="*/ 0 w 130"/>
                <a:gd name="T23" fmla="*/ 0 h 95"/>
                <a:gd name="T24" fmla="*/ 0 w 130"/>
                <a:gd name="T25" fmla="*/ 0 h 95"/>
                <a:gd name="T26" fmla="*/ 0 w 130"/>
                <a:gd name="T27" fmla="*/ 0 h 95"/>
                <a:gd name="T28" fmla="*/ 0 w 130"/>
                <a:gd name="T29" fmla="*/ 0 h 95"/>
                <a:gd name="T30" fmla="*/ 0 w 130"/>
                <a:gd name="T31" fmla="*/ 0 h 95"/>
                <a:gd name="T32" fmla="*/ 0 w 130"/>
                <a:gd name="T33" fmla="*/ 0 h 95"/>
                <a:gd name="T34" fmla="*/ 0 w 130"/>
                <a:gd name="T35" fmla="*/ 0 h 95"/>
                <a:gd name="T36" fmla="*/ 0 w 130"/>
                <a:gd name="T37" fmla="*/ 0 h 95"/>
                <a:gd name="T38" fmla="*/ 0 w 130"/>
                <a:gd name="T39" fmla="*/ 0 h 95"/>
                <a:gd name="T40" fmla="*/ 0 w 130"/>
                <a:gd name="T41" fmla="*/ 0 h 95"/>
                <a:gd name="T42" fmla="*/ 0 w 130"/>
                <a:gd name="T43" fmla="*/ 0 h 95"/>
                <a:gd name="T44" fmla="*/ 0 w 130"/>
                <a:gd name="T45" fmla="*/ 0 h 95"/>
                <a:gd name="T46" fmla="*/ 0 w 130"/>
                <a:gd name="T47" fmla="*/ 0 h 95"/>
                <a:gd name="T48" fmla="*/ 0 w 130"/>
                <a:gd name="T49" fmla="*/ 0 h 95"/>
                <a:gd name="T50" fmla="*/ 0 w 130"/>
                <a:gd name="T51" fmla="*/ 0 h 95"/>
                <a:gd name="T52" fmla="*/ 0 w 130"/>
                <a:gd name="T53" fmla="*/ 0 h 95"/>
                <a:gd name="T54" fmla="*/ 0 w 130"/>
                <a:gd name="T55" fmla="*/ 0 h 95"/>
                <a:gd name="T56" fmla="*/ 0 w 130"/>
                <a:gd name="T57" fmla="*/ 0 h 95"/>
                <a:gd name="T58" fmla="*/ 0 w 130"/>
                <a:gd name="T59" fmla="*/ 0 h 95"/>
                <a:gd name="T60" fmla="*/ 0 w 130"/>
                <a:gd name="T61" fmla="*/ 0 h 95"/>
                <a:gd name="T62" fmla="*/ 0 w 130"/>
                <a:gd name="T63" fmla="*/ 0 h 95"/>
                <a:gd name="T64" fmla="*/ 0 w 130"/>
                <a:gd name="T65" fmla="*/ 0 h 9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0"/>
                <a:gd name="T100" fmla="*/ 0 h 95"/>
                <a:gd name="T101" fmla="*/ 130 w 130"/>
                <a:gd name="T102" fmla="*/ 95 h 9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0" h="95">
                  <a:moveTo>
                    <a:pt x="0" y="48"/>
                  </a:moveTo>
                  <a:lnTo>
                    <a:pt x="1" y="57"/>
                  </a:lnTo>
                  <a:lnTo>
                    <a:pt x="5" y="66"/>
                  </a:lnTo>
                  <a:lnTo>
                    <a:pt x="10" y="74"/>
                  </a:lnTo>
                  <a:lnTo>
                    <a:pt x="18" y="81"/>
                  </a:lnTo>
                  <a:lnTo>
                    <a:pt x="27" y="87"/>
                  </a:lnTo>
                  <a:lnTo>
                    <a:pt x="39" y="91"/>
                  </a:lnTo>
                  <a:lnTo>
                    <a:pt x="52" y="94"/>
                  </a:lnTo>
                  <a:lnTo>
                    <a:pt x="65" y="95"/>
                  </a:lnTo>
                  <a:lnTo>
                    <a:pt x="78" y="94"/>
                  </a:lnTo>
                  <a:lnTo>
                    <a:pt x="91" y="91"/>
                  </a:lnTo>
                  <a:lnTo>
                    <a:pt x="103" y="87"/>
                  </a:lnTo>
                  <a:lnTo>
                    <a:pt x="112" y="81"/>
                  </a:lnTo>
                  <a:lnTo>
                    <a:pt x="119" y="74"/>
                  </a:lnTo>
                  <a:lnTo>
                    <a:pt x="125" y="66"/>
                  </a:lnTo>
                  <a:lnTo>
                    <a:pt x="129" y="57"/>
                  </a:lnTo>
                  <a:lnTo>
                    <a:pt x="130" y="48"/>
                  </a:lnTo>
                  <a:lnTo>
                    <a:pt x="129" y="38"/>
                  </a:lnTo>
                  <a:lnTo>
                    <a:pt x="125" y="28"/>
                  </a:lnTo>
                  <a:lnTo>
                    <a:pt x="119" y="21"/>
                  </a:lnTo>
                  <a:lnTo>
                    <a:pt x="112" y="14"/>
                  </a:lnTo>
                  <a:lnTo>
                    <a:pt x="103" y="8"/>
                  </a:lnTo>
                  <a:lnTo>
                    <a:pt x="91" y="4"/>
                  </a:lnTo>
                  <a:lnTo>
                    <a:pt x="78" y="1"/>
                  </a:lnTo>
                  <a:lnTo>
                    <a:pt x="65" y="0"/>
                  </a:lnTo>
                  <a:lnTo>
                    <a:pt x="52" y="1"/>
                  </a:lnTo>
                  <a:lnTo>
                    <a:pt x="39" y="4"/>
                  </a:lnTo>
                  <a:lnTo>
                    <a:pt x="27" y="8"/>
                  </a:lnTo>
                  <a:lnTo>
                    <a:pt x="18" y="14"/>
                  </a:lnTo>
                  <a:lnTo>
                    <a:pt x="10" y="21"/>
                  </a:lnTo>
                  <a:lnTo>
                    <a:pt x="5" y="28"/>
                  </a:lnTo>
                  <a:lnTo>
                    <a:pt x="1" y="38"/>
                  </a:lnTo>
                  <a:lnTo>
                    <a:pt x="0"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28" name="Freeform 1327">
              <a:extLst>
                <a:ext uri="{FF2B5EF4-FFF2-40B4-BE49-F238E27FC236}">
                  <a16:creationId xmlns:a16="http://schemas.microsoft.com/office/drawing/2014/main" id="{2ED88E65-4C5F-4922-A53F-866EE0BB54D6}"/>
                </a:ext>
              </a:extLst>
            </p:cNvPr>
            <p:cNvSpPr>
              <a:spLocks/>
            </p:cNvSpPr>
            <p:nvPr/>
          </p:nvSpPr>
          <p:spPr bwMode="auto">
            <a:xfrm flipH="1">
              <a:off x="-248" y="2542"/>
              <a:ext cx="29" cy="22"/>
            </a:xfrm>
            <a:custGeom>
              <a:avLst/>
              <a:gdLst>
                <a:gd name="T0" fmla="*/ 0 w 130"/>
                <a:gd name="T1" fmla="*/ 0 h 94"/>
                <a:gd name="T2" fmla="*/ 0 w 130"/>
                <a:gd name="T3" fmla="*/ 0 h 94"/>
                <a:gd name="T4" fmla="*/ 0 w 130"/>
                <a:gd name="T5" fmla="*/ 0 h 94"/>
                <a:gd name="T6" fmla="*/ 0 w 130"/>
                <a:gd name="T7" fmla="*/ 0 h 94"/>
                <a:gd name="T8" fmla="*/ 0 w 130"/>
                <a:gd name="T9" fmla="*/ 0 h 94"/>
                <a:gd name="T10" fmla="*/ 0 w 130"/>
                <a:gd name="T11" fmla="*/ 0 h 94"/>
                <a:gd name="T12" fmla="*/ 0 w 130"/>
                <a:gd name="T13" fmla="*/ 0 h 94"/>
                <a:gd name="T14" fmla="*/ 0 w 130"/>
                <a:gd name="T15" fmla="*/ 0 h 94"/>
                <a:gd name="T16" fmla="*/ 0 w 130"/>
                <a:gd name="T17" fmla="*/ 0 h 94"/>
                <a:gd name="T18" fmla="*/ 0 w 130"/>
                <a:gd name="T19" fmla="*/ 0 h 94"/>
                <a:gd name="T20" fmla="*/ 0 w 130"/>
                <a:gd name="T21" fmla="*/ 0 h 94"/>
                <a:gd name="T22" fmla="*/ 0 w 130"/>
                <a:gd name="T23" fmla="*/ 0 h 94"/>
                <a:gd name="T24" fmla="*/ 0 w 130"/>
                <a:gd name="T25" fmla="*/ 0 h 94"/>
                <a:gd name="T26" fmla="*/ 0 w 130"/>
                <a:gd name="T27" fmla="*/ 0 h 94"/>
                <a:gd name="T28" fmla="*/ 0 w 130"/>
                <a:gd name="T29" fmla="*/ 0 h 94"/>
                <a:gd name="T30" fmla="*/ 0 w 130"/>
                <a:gd name="T31" fmla="*/ 0 h 94"/>
                <a:gd name="T32" fmla="*/ 0 w 130"/>
                <a:gd name="T33" fmla="*/ 0 h 94"/>
                <a:gd name="T34" fmla="*/ 0 w 130"/>
                <a:gd name="T35" fmla="*/ 0 h 94"/>
                <a:gd name="T36" fmla="*/ 0 w 130"/>
                <a:gd name="T37" fmla="*/ 0 h 94"/>
                <a:gd name="T38" fmla="*/ 0 w 130"/>
                <a:gd name="T39" fmla="*/ 0 h 94"/>
                <a:gd name="T40" fmla="*/ 0 w 130"/>
                <a:gd name="T41" fmla="*/ 0 h 94"/>
                <a:gd name="T42" fmla="*/ 0 w 130"/>
                <a:gd name="T43" fmla="*/ 0 h 94"/>
                <a:gd name="T44" fmla="*/ 0 w 130"/>
                <a:gd name="T45" fmla="*/ 0 h 94"/>
                <a:gd name="T46" fmla="*/ 0 w 130"/>
                <a:gd name="T47" fmla="*/ 0 h 94"/>
                <a:gd name="T48" fmla="*/ 0 w 130"/>
                <a:gd name="T49" fmla="*/ 0 h 94"/>
                <a:gd name="T50" fmla="*/ 0 w 130"/>
                <a:gd name="T51" fmla="*/ 0 h 94"/>
                <a:gd name="T52" fmla="*/ 0 w 130"/>
                <a:gd name="T53" fmla="*/ 0 h 94"/>
                <a:gd name="T54" fmla="*/ 0 w 130"/>
                <a:gd name="T55" fmla="*/ 0 h 94"/>
                <a:gd name="T56" fmla="*/ 0 w 130"/>
                <a:gd name="T57" fmla="*/ 0 h 94"/>
                <a:gd name="T58" fmla="*/ 0 w 130"/>
                <a:gd name="T59" fmla="*/ 0 h 94"/>
                <a:gd name="T60" fmla="*/ 0 w 130"/>
                <a:gd name="T61" fmla="*/ 0 h 94"/>
                <a:gd name="T62" fmla="*/ 0 w 130"/>
                <a:gd name="T63" fmla="*/ 0 h 94"/>
                <a:gd name="T64" fmla="*/ 0 w 130"/>
                <a:gd name="T65" fmla="*/ 0 h 9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0"/>
                <a:gd name="T100" fmla="*/ 0 h 94"/>
                <a:gd name="T101" fmla="*/ 130 w 130"/>
                <a:gd name="T102" fmla="*/ 94 h 9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0" h="94">
                  <a:moveTo>
                    <a:pt x="0" y="47"/>
                  </a:moveTo>
                  <a:lnTo>
                    <a:pt x="2" y="57"/>
                  </a:lnTo>
                  <a:lnTo>
                    <a:pt x="6" y="65"/>
                  </a:lnTo>
                  <a:lnTo>
                    <a:pt x="11" y="74"/>
                  </a:lnTo>
                  <a:lnTo>
                    <a:pt x="19" y="81"/>
                  </a:lnTo>
                  <a:lnTo>
                    <a:pt x="28" y="86"/>
                  </a:lnTo>
                  <a:lnTo>
                    <a:pt x="39" y="90"/>
                  </a:lnTo>
                  <a:lnTo>
                    <a:pt x="52" y="92"/>
                  </a:lnTo>
                  <a:lnTo>
                    <a:pt x="65" y="94"/>
                  </a:lnTo>
                  <a:lnTo>
                    <a:pt x="78" y="92"/>
                  </a:lnTo>
                  <a:lnTo>
                    <a:pt x="91" y="90"/>
                  </a:lnTo>
                  <a:lnTo>
                    <a:pt x="102" y="86"/>
                  </a:lnTo>
                  <a:lnTo>
                    <a:pt x="112" y="81"/>
                  </a:lnTo>
                  <a:lnTo>
                    <a:pt x="120" y="74"/>
                  </a:lnTo>
                  <a:lnTo>
                    <a:pt x="125" y="65"/>
                  </a:lnTo>
                  <a:lnTo>
                    <a:pt x="129" y="57"/>
                  </a:lnTo>
                  <a:lnTo>
                    <a:pt x="130" y="47"/>
                  </a:lnTo>
                  <a:lnTo>
                    <a:pt x="129" y="36"/>
                  </a:lnTo>
                  <a:lnTo>
                    <a:pt x="125" y="28"/>
                  </a:lnTo>
                  <a:lnTo>
                    <a:pt x="120" y="19"/>
                  </a:lnTo>
                  <a:lnTo>
                    <a:pt x="112" y="13"/>
                  </a:lnTo>
                  <a:lnTo>
                    <a:pt x="102" y="8"/>
                  </a:lnTo>
                  <a:lnTo>
                    <a:pt x="91" y="4"/>
                  </a:lnTo>
                  <a:lnTo>
                    <a:pt x="78" y="1"/>
                  </a:lnTo>
                  <a:lnTo>
                    <a:pt x="65" y="0"/>
                  </a:lnTo>
                  <a:lnTo>
                    <a:pt x="52" y="1"/>
                  </a:lnTo>
                  <a:lnTo>
                    <a:pt x="39" y="4"/>
                  </a:lnTo>
                  <a:lnTo>
                    <a:pt x="28" y="8"/>
                  </a:lnTo>
                  <a:lnTo>
                    <a:pt x="19" y="13"/>
                  </a:lnTo>
                  <a:lnTo>
                    <a:pt x="11" y="19"/>
                  </a:lnTo>
                  <a:lnTo>
                    <a:pt x="6" y="28"/>
                  </a:lnTo>
                  <a:lnTo>
                    <a:pt x="2" y="36"/>
                  </a:lnTo>
                  <a:lnTo>
                    <a:pt x="0"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29" name="Freeform 1328">
              <a:extLst>
                <a:ext uri="{FF2B5EF4-FFF2-40B4-BE49-F238E27FC236}">
                  <a16:creationId xmlns:a16="http://schemas.microsoft.com/office/drawing/2014/main" id="{8373A7E1-3983-4780-B80A-2A45F2640809}"/>
                </a:ext>
              </a:extLst>
            </p:cNvPr>
            <p:cNvSpPr>
              <a:spLocks/>
            </p:cNvSpPr>
            <p:nvPr/>
          </p:nvSpPr>
          <p:spPr bwMode="auto">
            <a:xfrm flipH="1">
              <a:off x="233" y="2543"/>
              <a:ext cx="29" cy="21"/>
            </a:xfrm>
            <a:custGeom>
              <a:avLst/>
              <a:gdLst>
                <a:gd name="T0" fmla="*/ 0 w 130"/>
                <a:gd name="T1" fmla="*/ 0 h 95"/>
                <a:gd name="T2" fmla="*/ 0 w 130"/>
                <a:gd name="T3" fmla="*/ 0 h 95"/>
                <a:gd name="T4" fmla="*/ 0 w 130"/>
                <a:gd name="T5" fmla="*/ 0 h 95"/>
                <a:gd name="T6" fmla="*/ 0 w 130"/>
                <a:gd name="T7" fmla="*/ 0 h 95"/>
                <a:gd name="T8" fmla="*/ 0 w 130"/>
                <a:gd name="T9" fmla="*/ 0 h 95"/>
                <a:gd name="T10" fmla="*/ 0 w 130"/>
                <a:gd name="T11" fmla="*/ 0 h 95"/>
                <a:gd name="T12" fmla="*/ 0 w 130"/>
                <a:gd name="T13" fmla="*/ 0 h 95"/>
                <a:gd name="T14" fmla="*/ 0 w 130"/>
                <a:gd name="T15" fmla="*/ 0 h 95"/>
                <a:gd name="T16" fmla="*/ 0 w 130"/>
                <a:gd name="T17" fmla="*/ 0 h 95"/>
                <a:gd name="T18" fmla="*/ 0 w 130"/>
                <a:gd name="T19" fmla="*/ 0 h 95"/>
                <a:gd name="T20" fmla="*/ 0 w 130"/>
                <a:gd name="T21" fmla="*/ 0 h 95"/>
                <a:gd name="T22" fmla="*/ 0 w 130"/>
                <a:gd name="T23" fmla="*/ 0 h 95"/>
                <a:gd name="T24" fmla="*/ 0 w 130"/>
                <a:gd name="T25" fmla="*/ 0 h 95"/>
                <a:gd name="T26" fmla="*/ 0 w 130"/>
                <a:gd name="T27" fmla="*/ 0 h 95"/>
                <a:gd name="T28" fmla="*/ 0 w 130"/>
                <a:gd name="T29" fmla="*/ 0 h 95"/>
                <a:gd name="T30" fmla="*/ 0 w 130"/>
                <a:gd name="T31" fmla="*/ 0 h 95"/>
                <a:gd name="T32" fmla="*/ 0 w 130"/>
                <a:gd name="T33" fmla="*/ 0 h 95"/>
                <a:gd name="T34" fmla="*/ 0 w 130"/>
                <a:gd name="T35" fmla="*/ 0 h 95"/>
                <a:gd name="T36" fmla="*/ 0 w 130"/>
                <a:gd name="T37" fmla="*/ 0 h 95"/>
                <a:gd name="T38" fmla="*/ 0 w 130"/>
                <a:gd name="T39" fmla="*/ 0 h 95"/>
                <a:gd name="T40" fmla="*/ 0 w 130"/>
                <a:gd name="T41" fmla="*/ 0 h 95"/>
                <a:gd name="T42" fmla="*/ 0 w 130"/>
                <a:gd name="T43" fmla="*/ 0 h 95"/>
                <a:gd name="T44" fmla="*/ 0 w 130"/>
                <a:gd name="T45" fmla="*/ 0 h 95"/>
                <a:gd name="T46" fmla="*/ 0 w 130"/>
                <a:gd name="T47" fmla="*/ 0 h 95"/>
                <a:gd name="T48" fmla="*/ 0 w 130"/>
                <a:gd name="T49" fmla="*/ 0 h 95"/>
                <a:gd name="T50" fmla="*/ 0 w 130"/>
                <a:gd name="T51" fmla="*/ 0 h 95"/>
                <a:gd name="T52" fmla="*/ 0 w 130"/>
                <a:gd name="T53" fmla="*/ 0 h 95"/>
                <a:gd name="T54" fmla="*/ 0 w 130"/>
                <a:gd name="T55" fmla="*/ 0 h 95"/>
                <a:gd name="T56" fmla="*/ 0 w 130"/>
                <a:gd name="T57" fmla="*/ 0 h 95"/>
                <a:gd name="T58" fmla="*/ 0 w 130"/>
                <a:gd name="T59" fmla="*/ 0 h 95"/>
                <a:gd name="T60" fmla="*/ 0 w 130"/>
                <a:gd name="T61" fmla="*/ 0 h 95"/>
                <a:gd name="T62" fmla="*/ 0 w 130"/>
                <a:gd name="T63" fmla="*/ 0 h 95"/>
                <a:gd name="T64" fmla="*/ 0 w 130"/>
                <a:gd name="T65" fmla="*/ 0 h 9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0"/>
                <a:gd name="T100" fmla="*/ 0 h 95"/>
                <a:gd name="T101" fmla="*/ 130 w 130"/>
                <a:gd name="T102" fmla="*/ 95 h 9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0" h="95">
                  <a:moveTo>
                    <a:pt x="0" y="47"/>
                  </a:moveTo>
                  <a:lnTo>
                    <a:pt x="1" y="57"/>
                  </a:lnTo>
                  <a:lnTo>
                    <a:pt x="5" y="66"/>
                  </a:lnTo>
                  <a:lnTo>
                    <a:pt x="10" y="74"/>
                  </a:lnTo>
                  <a:lnTo>
                    <a:pt x="18" y="80"/>
                  </a:lnTo>
                  <a:lnTo>
                    <a:pt x="27" y="87"/>
                  </a:lnTo>
                  <a:lnTo>
                    <a:pt x="39" y="91"/>
                  </a:lnTo>
                  <a:lnTo>
                    <a:pt x="52" y="93"/>
                  </a:lnTo>
                  <a:lnTo>
                    <a:pt x="65" y="95"/>
                  </a:lnTo>
                  <a:lnTo>
                    <a:pt x="78" y="93"/>
                  </a:lnTo>
                  <a:lnTo>
                    <a:pt x="91" y="91"/>
                  </a:lnTo>
                  <a:lnTo>
                    <a:pt x="101" y="87"/>
                  </a:lnTo>
                  <a:lnTo>
                    <a:pt x="112" y="80"/>
                  </a:lnTo>
                  <a:lnTo>
                    <a:pt x="120" y="74"/>
                  </a:lnTo>
                  <a:lnTo>
                    <a:pt x="125" y="66"/>
                  </a:lnTo>
                  <a:lnTo>
                    <a:pt x="129" y="57"/>
                  </a:lnTo>
                  <a:lnTo>
                    <a:pt x="130" y="47"/>
                  </a:lnTo>
                  <a:lnTo>
                    <a:pt x="129" y="38"/>
                  </a:lnTo>
                  <a:lnTo>
                    <a:pt x="125" y="28"/>
                  </a:lnTo>
                  <a:lnTo>
                    <a:pt x="120" y="21"/>
                  </a:lnTo>
                  <a:lnTo>
                    <a:pt x="112" y="13"/>
                  </a:lnTo>
                  <a:lnTo>
                    <a:pt x="101" y="8"/>
                  </a:lnTo>
                  <a:lnTo>
                    <a:pt x="91" y="4"/>
                  </a:lnTo>
                  <a:lnTo>
                    <a:pt x="78" y="1"/>
                  </a:lnTo>
                  <a:lnTo>
                    <a:pt x="65" y="0"/>
                  </a:lnTo>
                  <a:lnTo>
                    <a:pt x="52" y="1"/>
                  </a:lnTo>
                  <a:lnTo>
                    <a:pt x="39" y="4"/>
                  </a:lnTo>
                  <a:lnTo>
                    <a:pt x="27" y="8"/>
                  </a:lnTo>
                  <a:lnTo>
                    <a:pt x="18" y="13"/>
                  </a:lnTo>
                  <a:lnTo>
                    <a:pt x="10" y="21"/>
                  </a:lnTo>
                  <a:lnTo>
                    <a:pt x="5" y="28"/>
                  </a:lnTo>
                  <a:lnTo>
                    <a:pt x="1" y="38"/>
                  </a:lnTo>
                  <a:lnTo>
                    <a:pt x="0"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30" name="Freeform 1329">
              <a:extLst>
                <a:ext uri="{FF2B5EF4-FFF2-40B4-BE49-F238E27FC236}">
                  <a16:creationId xmlns:a16="http://schemas.microsoft.com/office/drawing/2014/main" id="{A42363C9-3960-4873-84B7-B8D36BBA9666}"/>
                </a:ext>
              </a:extLst>
            </p:cNvPr>
            <p:cNvSpPr>
              <a:spLocks/>
            </p:cNvSpPr>
            <p:nvPr/>
          </p:nvSpPr>
          <p:spPr bwMode="auto">
            <a:xfrm flipH="1">
              <a:off x="-237" y="2425"/>
              <a:ext cx="49" cy="134"/>
            </a:xfrm>
            <a:custGeom>
              <a:avLst/>
              <a:gdLst>
                <a:gd name="T0" fmla="*/ 0 w 218"/>
                <a:gd name="T1" fmla="*/ 0 h 582"/>
                <a:gd name="T2" fmla="*/ 0 w 218"/>
                <a:gd name="T3" fmla="*/ 0 h 582"/>
                <a:gd name="T4" fmla="*/ 0 w 218"/>
                <a:gd name="T5" fmla="*/ 0 h 582"/>
                <a:gd name="T6" fmla="*/ 0 w 218"/>
                <a:gd name="T7" fmla="*/ 0 h 582"/>
                <a:gd name="T8" fmla="*/ 0 w 218"/>
                <a:gd name="T9" fmla="*/ 0 h 582"/>
                <a:gd name="T10" fmla="*/ 0 w 218"/>
                <a:gd name="T11" fmla="*/ 0 h 582"/>
                <a:gd name="T12" fmla="*/ 0 w 218"/>
                <a:gd name="T13" fmla="*/ 0 h 582"/>
                <a:gd name="T14" fmla="*/ 0 w 218"/>
                <a:gd name="T15" fmla="*/ 0 h 582"/>
                <a:gd name="T16" fmla="*/ 0 w 218"/>
                <a:gd name="T17" fmla="*/ 0 h 582"/>
                <a:gd name="T18" fmla="*/ 0 w 218"/>
                <a:gd name="T19" fmla="*/ 0 h 582"/>
                <a:gd name="T20" fmla="*/ 0 w 218"/>
                <a:gd name="T21" fmla="*/ 0 h 582"/>
                <a:gd name="T22" fmla="*/ 0 w 218"/>
                <a:gd name="T23" fmla="*/ 0 h 582"/>
                <a:gd name="T24" fmla="*/ 0 w 218"/>
                <a:gd name="T25" fmla="*/ 0 h 582"/>
                <a:gd name="T26" fmla="*/ 0 w 218"/>
                <a:gd name="T27" fmla="*/ 0 h 582"/>
                <a:gd name="T28" fmla="*/ 0 w 218"/>
                <a:gd name="T29" fmla="*/ 0 h 582"/>
                <a:gd name="T30" fmla="*/ 0 w 218"/>
                <a:gd name="T31" fmla="*/ 0 h 582"/>
                <a:gd name="T32" fmla="*/ 0 w 218"/>
                <a:gd name="T33" fmla="*/ 0 h 582"/>
                <a:gd name="T34" fmla="*/ 0 w 218"/>
                <a:gd name="T35" fmla="*/ 0 h 582"/>
                <a:gd name="T36" fmla="*/ 0 w 218"/>
                <a:gd name="T37" fmla="*/ 0 h 58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8"/>
                <a:gd name="T58" fmla="*/ 0 h 582"/>
                <a:gd name="T59" fmla="*/ 218 w 218"/>
                <a:gd name="T60" fmla="*/ 582 h 58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8" h="582">
                  <a:moveTo>
                    <a:pt x="16" y="1"/>
                  </a:moveTo>
                  <a:lnTo>
                    <a:pt x="8" y="5"/>
                  </a:lnTo>
                  <a:lnTo>
                    <a:pt x="3" y="13"/>
                  </a:lnTo>
                  <a:lnTo>
                    <a:pt x="0" y="21"/>
                  </a:lnTo>
                  <a:lnTo>
                    <a:pt x="1" y="29"/>
                  </a:lnTo>
                  <a:lnTo>
                    <a:pt x="175" y="566"/>
                  </a:lnTo>
                  <a:lnTo>
                    <a:pt x="179" y="574"/>
                  </a:lnTo>
                  <a:lnTo>
                    <a:pt x="187" y="579"/>
                  </a:lnTo>
                  <a:lnTo>
                    <a:pt x="195" y="582"/>
                  </a:lnTo>
                  <a:lnTo>
                    <a:pt x="204" y="580"/>
                  </a:lnTo>
                  <a:lnTo>
                    <a:pt x="211" y="577"/>
                  </a:lnTo>
                  <a:lnTo>
                    <a:pt x="216" y="570"/>
                  </a:lnTo>
                  <a:lnTo>
                    <a:pt x="218" y="562"/>
                  </a:lnTo>
                  <a:lnTo>
                    <a:pt x="217" y="553"/>
                  </a:lnTo>
                  <a:lnTo>
                    <a:pt x="43" y="16"/>
                  </a:lnTo>
                  <a:lnTo>
                    <a:pt x="39" y="8"/>
                  </a:lnTo>
                  <a:lnTo>
                    <a:pt x="32" y="3"/>
                  </a:lnTo>
                  <a:lnTo>
                    <a:pt x="25" y="0"/>
                  </a:lnTo>
                  <a:lnTo>
                    <a:pt x="1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31" name="Freeform 1330">
              <a:extLst>
                <a:ext uri="{FF2B5EF4-FFF2-40B4-BE49-F238E27FC236}">
                  <a16:creationId xmlns:a16="http://schemas.microsoft.com/office/drawing/2014/main" id="{81AD2DAB-1902-4DF4-A0BE-20876FC1B32C}"/>
                </a:ext>
              </a:extLst>
            </p:cNvPr>
            <p:cNvSpPr>
              <a:spLocks/>
            </p:cNvSpPr>
            <p:nvPr/>
          </p:nvSpPr>
          <p:spPr bwMode="auto">
            <a:xfrm flipH="1">
              <a:off x="-157" y="2439"/>
              <a:ext cx="49" cy="53"/>
            </a:xfrm>
            <a:custGeom>
              <a:avLst/>
              <a:gdLst>
                <a:gd name="T0" fmla="*/ 0 w 213"/>
                <a:gd name="T1" fmla="*/ 0 h 230"/>
                <a:gd name="T2" fmla="*/ 0 w 213"/>
                <a:gd name="T3" fmla="*/ 0 h 230"/>
                <a:gd name="T4" fmla="*/ 0 w 213"/>
                <a:gd name="T5" fmla="*/ 0 h 230"/>
                <a:gd name="T6" fmla="*/ 0 w 213"/>
                <a:gd name="T7" fmla="*/ 0 h 230"/>
                <a:gd name="T8" fmla="*/ 0 w 213"/>
                <a:gd name="T9" fmla="*/ 0 h 230"/>
                <a:gd name="T10" fmla="*/ 0 w 213"/>
                <a:gd name="T11" fmla="*/ 0 h 230"/>
                <a:gd name="T12" fmla="*/ 0 w 213"/>
                <a:gd name="T13" fmla="*/ 0 h 230"/>
                <a:gd name="T14" fmla="*/ 0 w 213"/>
                <a:gd name="T15" fmla="*/ 0 h 230"/>
                <a:gd name="T16" fmla="*/ 0 w 213"/>
                <a:gd name="T17" fmla="*/ 0 h 230"/>
                <a:gd name="T18" fmla="*/ 0 w 213"/>
                <a:gd name="T19" fmla="*/ 0 h 230"/>
                <a:gd name="T20" fmla="*/ 0 w 213"/>
                <a:gd name="T21" fmla="*/ 0 h 230"/>
                <a:gd name="T22" fmla="*/ 0 w 213"/>
                <a:gd name="T23" fmla="*/ 0 h 230"/>
                <a:gd name="T24" fmla="*/ 0 w 213"/>
                <a:gd name="T25" fmla="*/ 0 h 230"/>
                <a:gd name="T26" fmla="*/ 0 w 213"/>
                <a:gd name="T27" fmla="*/ 0 h 230"/>
                <a:gd name="T28" fmla="*/ 0 w 213"/>
                <a:gd name="T29" fmla="*/ 0 h 230"/>
                <a:gd name="T30" fmla="*/ 0 w 213"/>
                <a:gd name="T31" fmla="*/ 0 h 230"/>
                <a:gd name="T32" fmla="*/ 0 w 213"/>
                <a:gd name="T33" fmla="*/ 0 h 230"/>
                <a:gd name="T34" fmla="*/ 0 w 213"/>
                <a:gd name="T35" fmla="*/ 0 h 230"/>
                <a:gd name="T36" fmla="*/ 0 w 213"/>
                <a:gd name="T37" fmla="*/ 0 h 230"/>
                <a:gd name="T38" fmla="*/ 0 w 213"/>
                <a:gd name="T39" fmla="*/ 0 h 230"/>
                <a:gd name="T40" fmla="*/ 0 w 213"/>
                <a:gd name="T41" fmla="*/ 0 h 230"/>
                <a:gd name="T42" fmla="*/ 0 w 213"/>
                <a:gd name="T43" fmla="*/ 0 h 230"/>
                <a:gd name="T44" fmla="*/ 0 w 213"/>
                <a:gd name="T45" fmla="*/ 0 h 230"/>
                <a:gd name="T46" fmla="*/ 0 w 213"/>
                <a:gd name="T47" fmla="*/ 0 h 230"/>
                <a:gd name="T48" fmla="*/ 0 w 213"/>
                <a:gd name="T49" fmla="*/ 0 h 230"/>
                <a:gd name="T50" fmla="*/ 0 w 213"/>
                <a:gd name="T51" fmla="*/ 0 h 230"/>
                <a:gd name="T52" fmla="*/ 0 w 213"/>
                <a:gd name="T53" fmla="*/ 0 h 230"/>
                <a:gd name="T54" fmla="*/ 0 w 213"/>
                <a:gd name="T55" fmla="*/ 0 h 230"/>
                <a:gd name="T56" fmla="*/ 0 w 213"/>
                <a:gd name="T57" fmla="*/ 0 h 230"/>
                <a:gd name="T58" fmla="*/ 0 w 213"/>
                <a:gd name="T59" fmla="*/ 0 h 230"/>
                <a:gd name="T60" fmla="*/ 0 w 213"/>
                <a:gd name="T61" fmla="*/ 0 h 230"/>
                <a:gd name="T62" fmla="*/ 0 w 213"/>
                <a:gd name="T63" fmla="*/ 0 h 230"/>
                <a:gd name="T64" fmla="*/ 0 w 213"/>
                <a:gd name="T65" fmla="*/ 0 h 230"/>
                <a:gd name="T66" fmla="*/ 0 w 213"/>
                <a:gd name="T67" fmla="*/ 0 h 230"/>
                <a:gd name="T68" fmla="*/ 0 w 213"/>
                <a:gd name="T69" fmla="*/ 0 h 230"/>
                <a:gd name="T70" fmla="*/ 0 w 213"/>
                <a:gd name="T71" fmla="*/ 0 h 230"/>
                <a:gd name="T72" fmla="*/ 0 w 213"/>
                <a:gd name="T73" fmla="*/ 0 h 230"/>
                <a:gd name="T74" fmla="*/ 0 w 213"/>
                <a:gd name="T75" fmla="*/ 0 h 23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3"/>
                <a:gd name="T115" fmla="*/ 0 h 230"/>
                <a:gd name="T116" fmla="*/ 213 w 213"/>
                <a:gd name="T117" fmla="*/ 230 h 23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3" h="230">
                  <a:moveTo>
                    <a:pt x="46" y="21"/>
                  </a:moveTo>
                  <a:lnTo>
                    <a:pt x="33" y="34"/>
                  </a:lnTo>
                  <a:lnTo>
                    <a:pt x="22" y="49"/>
                  </a:lnTo>
                  <a:lnTo>
                    <a:pt x="13" y="67"/>
                  </a:lnTo>
                  <a:lnTo>
                    <a:pt x="6" y="88"/>
                  </a:lnTo>
                  <a:lnTo>
                    <a:pt x="2" y="113"/>
                  </a:lnTo>
                  <a:lnTo>
                    <a:pt x="0" y="139"/>
                  </a:lnTo>
                  <a:lnTo>
                    <a:pt x="0" y="169"/>
                  </a:lnTo>
                  <a:lnTo>
                    <a:pt x="1" y="200"/>
                  </a:lnTo>
                  <a:lnTo>
                    <a:pt x="3" y="209"/>
                  </a:lnTo>
                  <a:lnTo>
                    <a:pt x="9" y="216"/>
                  </a:lnTo>
                  <a:lnTo>
                    <a:pt x="16" y="220"/>
                  </a:lnTo>
                  <a:lnTo>
                    <a:pt x="24" y="221"/>
                  </a:lnTo>
                  <a:lnTo>
                    <a:pt x="33" y="218"/>
                  </a:lnTo>
                  <a:lnTo>
                    <a:pt x="40" y="213"/>
                  </a:lnTo>
                  <a:lnTo>
                    <a:pt x="44" y="205"/>
                  </a:lnTo>
                  <a:lnTo>
                    <a:pt x="45" y="196"/>
                  </a:lnTo>
                  <a:lnTo>
                    <a:pt x="44" y="139"/>
                  </a:lnTo>
                  <a:lnTo>
                    <a:pt x="49" y="97"/>
                  </a:lnTo>
                  <a:lnTo>
                    <a:pt x="61" y="71"/>
                  </a:lnTo>
                  <a:lnTo>
                    <a:pt x="74" y="56"/>
                  </a:lnTo>
                  <a:lnTo>
                    <a:pt x="81" y="51"/>
                  </a:lnTo>
                  <a:lnTo>
                    <a:pt x="91" y="47"/>
                  </a:lnTo>
                  <a:lnTo>
                    <a:pt x="98" y="44"/>
                  </a:lnTo>
                  <a:lnTo>
                    <a:pt x="106" y="44"/>
                  </a:lnTo>
                  <a:lnTo>
                    <a:pt x="113" y="44"/>
                  </a:lnTo>
                  <a:lnTo>
                    <a:pt x="118" y="44"/>
                  </a:lnTo>
                  <a:lnTo>
                    <a:pt x="122" y="45"/>
                  </a:lnTo>
                  <a:lnTo>
                    <a:pt x="123" y="45"/>
                  </a:lnTo>
                  <a:lnTo>
                    <a:pt x="124" y="45"/>
                  </a:lnTo>
                  <a:lnTo>
                    <a:pt x="126" y="45"/>
                  </a:lnTo>
                  <a:lnTo>
                    <a:pt x="126" y="47"/>
                  </a:lnTo>
                  <a:lnTo>
                    <a:pt x="127" y="47"/>
                  </a:lnTo>
                  <a:lnTo>
                    <a:pt x="133" y="48"/>
                  </a:lnTo>
                  <a:lnTo>
                    <a:pt x="140" y="51"/>
                  </a:lnTo>
                  <a:lnTo>
                    <a:pt x="145" y="54"/>
                  </a:lnTo>
                  <a:lnTo>
                    <a:pt x="150" y="60"/>
                  </a:lnTo>
                  <a:lnTo>
                    <a:pt x="165" y="94"/>
                  </a:lnTo>
                  <a:lnTo>
                    <a:pt x="170" y="135"/>
                  </a:lnTo>
                  <a:lnTo>
                    <a:pt x="169" y="176"/>
                  </a:lnTo>
                  <a:lnTo>
                    <a:pt x="166" y="204"/>
                  </a:lnTo>
                  <a:lnTo>
                    <a:pt x="166" y="213"/>
                  </a:lnTo>
                  <a:lnTo>
                    <a:pt x="169" y="221"/>
                  </a:lnTo>
                  <a:lnTo>
                    <a:pt x="175" y="226"/>
                  </a:lnTo>
                  <a:lnTo>
                    <a:pt x="183" y="230"/>
                  </a:lnTo>
                  <a:lnTo>
                    <a:pt x="192" y="229"/>
                  </a:lnTo>
                  <a:lnTo>
                    <a:pt x="200" y="226"/>
                  </a:lnTo>
                  <a:lnTo>
                    <a:pt x="205" y="220"/>
                  </a:lnTo>
                  <a:lnTo>
                    <a:pt x="209" y="212"/>
                  </a:lnTo>
                  <a:lnTo>
                    <a:pt x="210" y="203"/>
                  </a:lnTo>
                  <a:lnTo>
                    <a:pt x="211" y="186"/>
                  </a:lnTo>
                  <a:lnTo>
                    <a:pt x="213" y="165"/>
                  </a:lnTo>
                  <a:lnTo>
                    <a:pt x="213" y="139"/>
                  </a:lnTo>
                  <a:lnTo>
                    <a:pt x="211" y="112"/>
                  </a:lnTo>
                  <a:lnTo>
                    <a:pt x="206" y="83"/>
                  </a:lnTo>
                  <a:lnTo>
                    <a:pt x="198" y="57"/>
                  </a:lnTo>
                  <a:lnTo>
                    <a:pt x="185" y="34"/>
                  </a:lnTo>
                  <a:lnTo>
                    <a:pt x="180" y="27"/>
                  </a:lnTo>
                  <a:lnTo>
                    <a:pt x="175" y="22"/>
                  </a:lnTo>
                  <a:lnTo>
                    <a:pt x="169" y="17"/>
                  </a:lnTo>
                  <a:lnTo>
                    <a:pt x="162" y="12"/>
                  </a:lnTo>
                  <a:lnTo>
                    <a:pt x="154" y="9"/>
                  </a:lnTo>
                  <a:lnTo>
                    <a:pt x="146" y="6"/>
                  </a:lnTo>
                  <a:lnTo>
                    <a:pt x="139" y="4"/>
                  </a:lnTo>
                  <a:lnTo>
                    <a:pt x="131" y="2"/>
                  </a:lnTo>
                  <a:lnTo>
                    <a:pt x="132" y="2"/>
                  </a:lnTo>
                  <a:lnTo>
                    <a:pt x="133" y="2"/>
                  </a:lnTo>
                  <a:lnTo>
                    <a:pt x="133" y="4"/>
                  </a:lnTo>
                  <a:lnTo>
                    <a:pt x="135" y="4"/>
                  </a:lnTo>
                  <a:lnTo>
                    <a:pt x="132" y="2"/>
                  </a:lnTo>
                  <a:lnTo>
                    <a:pt x="126" y="1"/>
                  </a:lnTo>
                  <a:lnTo>
                    <a:pt x="117" y="0"/>
                  </a:lnTo>
                  <a:lnTo>
                    <a:pt x="105" y="0"/>
                  </a:lnTo>
                  <a:lnTo>
                    <a:pt x="91" y="1"/>
                  </a:lnTo>
                  <a:lnTo>
                    <a:pt x="76" y="4"/>
                  </a:lnTo>
                  <a:lnTo>
                    <a:pt x="61" y="10"/>
                  </a:lnTo>
                  <a:lnTo>
                    <a:pt x="46"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32" name="Freeform 1331">
              <a:extLst>
                <a:ext uri="{FF2B5EF4-FFF2-40B4-BE49-F238E27FC236}">
                  <a16:creationId xmlns:a16="http://schemas.microsoft.com/office/drawing/2014/main" id="{ADFCFD07-DB5C-42E7-A3DB-0F59DE992712}"/>
                </a:ext>
              </a:extLst>
            </p:cNvPr>
            <p:cNvSpPr>
              <a:spLocks/>
            </p:cNvSpPr>
            <p:nvPr/>
          </p:nvSpPr>
          <p:spPr bwMode="auto">
            <a:xfrm flipH="1">
              <a:off x="-59" y="2483"/>
              <a:ext cx="179" cy="66"/>
            </a:xfrm>
            <a:custGeom>
              <a:avLst/>
              <a:gdLst>
                <a:gd name="T0" fmla="*/ 0 w 778"/>
                <a:gd name="T1" fmla="*/ 0 h 286"/>
                <a:gd name="T2" fmla="*/ 0 w 778"/>
                <a:gd name="T3" fmla="*/ 0 h 286"/>
                <a:gd name="T4" fmla="*/ 0 w 778"/>
                <a:gd name="T5" fmla="*/ 0 h 286"/>
                <a:gd name="T6" fmla="*/ 0 w 778"/>
                <a:gd name="T7" fmla="*/ 0 h 286"/>
                <a:gd name="T8" fmla="*/ 0 w 778"/>
                <a:gd name="T9" fmla="*/ 0 h 286"/>
                <a:gd name="T10" fmla="*/ 0 w 778"/>
                <a:gd name="T11" fmla="*/ 0 h 286"/>
                <a:gd name="T12" fmla="*/ 0 w 778"/>
                <a:gd name="T13" fmla="*/ 0 h 286"/>
                <a:gd name="T14" fmla="*/ 0 w 778"/>
                <a:gd name="T15" fmla="*/ 0 h 286"/>
                <a:gd name="T16" fmla="*/ 0 w 778"/>
                <a:gd name="T17" fmla="*/ 0 h 286"/>
                <a:gd name="T18" fmla="*/ 0 w 778"/>
                <a:gd name="T19" fmla="*/ 0 h 286"/>
                <a:gd name="T20" fmla="*/ 0 w 778"/>
                <a:gd name="T21" fmla="*/ 0 h 286"/>
                <a:gd name="T22" fmla="*/ 0 w 778"/>
                <a:gd name="T23" fmla="*/ 0 h 286"/>
                <a:gd name="T24" fmla="*/ 0 w 778"/>
                <a:gd name="T25" fmla="*/ 0 h 286"/>
                <a:gd name="T26" fmla="*/ 0 w 778"/>
                <a:gd name="T27" fmla="*/ 0 h 286"/>
                <a:gd name="T28" fmla="*/ 0 w 778"/>
                <a:gd name="T29" fmla="*/ 0 h 286"/>
                <a:gd name="T30" fmla="*/ 0 w 778"/>
                <a:gd name="T31" fmla="*/ 0 h 286"/>
                <a:gd name="T32" fmla="*/ 0 w 778"/>
                <a:gd name="T33" fmla="*/ 0 h 286"/>
                <a:gd name="T34" fmla="*/ 0 w 778"/>
                <a:gd name="T35" fmla="*/ 0 h 286"/>
                <a:gd name="T36" fmla="*/ 0 w 778"/>
                <a:gd name="T37" fmla="*/ 0 h 286"/>
                <a:gd name="T38" fmla="*/ 0 w 778"/>
                <a:gd name="T39" fmla="*/ 0 h 286"/>
                <a:gd name="T40" fmla="*/ 0 w 778"/>
                <a:gd name="T41" fmla="*/ 0 h 286"/>
                <a:gd name="T42" fmla="*/ 0 w 778"/>
                <a:gd name="T43" fmla="*/ 0 h 286"/>
                <a:gd name="T44" fmla="*/ 0 w 778"/>
                <a:gd name="T45" fmla="*/ 0 h 286"/>
                <a:gd name="T46" fmla="*/ 0 w 778"/>
                <a:gd name="T47" fmla="*/ 0 h 286"/>
                <a:gd name="T48" fmla="*/ 0 w 778"/>
                <a:gd name="T49" fmla="*/ 0 h 286"/>
                <a:gd name="T50" fmla="*/ 0 w 778"/>
                <a:gd name="T51" fmla="*/ 0 h 286"/>
                <a:gd name="T52" fmla="*/ 0 w 778"/>
                <a:gd name="T53" fmla="*/ 0 h 286"/>
                <a:gd name="T54" fmla="*/ 0 w 778"/>
                <a:gd name="T55" fmla="*/ 0 h 286"/>
                <a:gd name="T56" fmla="*/ 0 w 778"/>
                <a:gd name="T57" fmla="*/ 0 h 286"/>
                <a:gd name="T58" fmla="*/ 0 w 778"/>
                <a:gd name="T59" fmla="*/ 0 h 286"/>
                <a:gd name="T60" fmla="*/ 0 w 778"/>
                <a:gd name="T61" fmla="*/ 0 h 286"/>
                <a:gd name="T62" fmla="*/ 0 w 778"/>
                <a:gd name="T63" fmla="*/ 0 h 286"/>
                <a:gd name="T64" fmla="*/ 0 w 778"/>
                <a:gd name="T65" fmla="*/ 0 h 286"/>
                <a:gd name="T66" fmla="*/ 0 w 778"/>
                <a:gd name="T67" fmla="*/ 0 h 286"/>
                <a:gd name="T68" fmla="*/ 0 w 778"/>
                <a:gd name="T69" fmla="*/ 0 h 286"/>
                <a:gd name="T70" fmla="*/ 0 w 778"/>
                <a:gd name="T71" fmla="*/ 0 h 28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78"/>
                <a:gd name="T109" fmla="*/ 0 h 286"/>
                <a:gd name="T110" fmla="*/ 778 w 778"/>
                <a:gd name="T111" fmla="*/ 286 h 28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78" h="286">
                  <a:moveTo>
                    <a:pt x="4" y="260"/>
                  </a:moveTo>
                  <a:lnTo>
                    <a:pt x="0" y="286"/>
                  </a:lnTo>
                  <a:lnTo>
                    <a:pt x="778" y="286"/>
                  </a:lnTo>
                  <a:lnTo>
                    <a:pt x="774" y="260"/>
                  </a:lnTo>
                  <a:lnTo>
                    <a:pt x="767" y="233"/>
                  </a:lnTo>
                  <a:lnTo>
                    <a:pt x="757" y="205"/>
                  </a:lnTo>
                  <a:lnTo>
                    <a:pt x="744" y="179"/>
                  </a:lnTo>
                  <a:lnTo>
                    <a:pt x="730" y="156"/>
                  </a:lnTo>
                  <a:lnTo>
                    <a:pt x="711" y="133"/>
                  </a:lnTo>
                  <a:lnTo>
                    <a:pt x="691" y="112"/>
                  </a:lnTo>
                  <a:lnTo>
                    <a:pt x="669" y="91"/>
                  </a:lnTo>
                  <a:lnTo>
                    <a:pt x="644" y="73"/>
                  </a:lnTo>
                  <a:lnTo>
                    <a:pt x="618" y="57"/>
                  </a:lnTo>
                  <a:lnTo>
                    <a:pt x="589" y="43"/>
                  </a:lnTo>
                  <a:lnTo>
                    <a:pt x="559" y="30"/>
                  </a:lnTo>
                  <a:lnTo>
                    <a:pt x="528" y="19"/>
                  </a:lnTo>
                  <a:lnTo>
                    <a:pt x="496" y="12"/>
                  </a:lnTo>
                  <a:lnTo>
                    <a:pt x="462" y="5"/>
                  </a:lnTo>
                  <a:lnTo>
                    <a:pt x="427" y="1"/>
                  </a:lnTo>
                  <a:lnTo>
                    <a:pt x="390" y="0"/>
                  </a:lnTo>
                  <a:lnTo>
                    <a:pt x="355" y="1"/>
                  </a:lnTo>
                  <a:lnTo>
                    <a:pt x="320" y="5"/>
                  </a:lnTo>
                  <a:lnTo>
                    <a:pt x="285" y="12"/>
                  </a:lnTo>
                  <a:lnTo>
                    <a:pt x="253" y="19"/>
                  </a:lnTo>
                  <a:lnTo>
                    <a:pt x="221" y="30"/>
                  </a:lnTo>
                  <a:lnTo>
                    <a:pt x="191" y="43"/>
                  </a:lnTo>
                  <a:lnTo>
                    <a:pt x="163" y="58"/>
                  </a:lnTo>
                  <a:lnTo>
                    <a:pt x="136" y="74"/>
                  </a:lnTo>
                  <a:lnTo>
                    <a:pt x="111" y="92"/>
                  </a:lnTo>
                  <a:lnTo>
                    <a:pt x="87" y="113"/>
                  </a:lnTo>
                  <a:lnTo>
                    <a:pt x="67" y="134"/>
                  </a:lnTo>
                  <a:lnTo>
                    <a:pt x="48" y="157"/>
                  </a:lnTo>
                  <a:lnTo>
                    <a:pt x="34" y="181"/>
                  </a:lnTo>
                  <a:lnTo>
                    <a:pt x="21" y="207"/>
                  </a:lnTo>
                  <a:lnTo>
                    <a:pt x="11" y="233"/>
                  </a:lnTo>
                  <a:lnTo>
                    <a:pt x="4" y="2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33" name="Freeform 1332">
              <a:extLst>
                <a:ext uri="{FF2B5EF4-FFF2-40B4-BE49-F238E27FC236}">
                  <a16:creationId xmlns:a16="http://schemas.microsoft.com/office/drawing/2014/main" id="{CD20C14D-5774-488B-B1E4-1D139300C6C3}"/>
                </a:ext>
              </a:extLst>
            </p:cNvPr>
            <p:cNvSpPr>
              <a:spLocks/>
            </p:cNvSpPr>
            <p:nvPr/>
          </p:nvSpPr>
          <p:spPr bwMode="auto">
            <a:xfrm flipH="1">
              <a:off x="-46" y="2493"/>
              <a:ext cx="153" cy="45"/>
            </a:xfrm>
            <a:custGeom>
              <a:avLst/>
              <a:gdLst>
                <a:gd name="T0" fmla="*/ 0 w 666"/>
                <a:gd name="T1" fmla="*/ 0 h 198"/>
                <a:gd name="T2" fmla="*/ 0 w 666"/>
                <a:gd name="T3" fmla="*/ 0 h 198"/>
                <a:gd name="T4" fmla="*/ 0 w 666"/>
                <a:gd name="T5" fmla="*/ 0 h 198"/>
                <a:gd name="T6" fmla="*/ 0 w 666"/>
                <a:gd name="T7" fmla="*/ 0 h 198"/>
                <a:gd name="T8" fmla="*/ 0 w 666"/>
                <a:gd name="T9" fmla="*/ 0 h 198"/>
                <a:gd name="T10" fmla="*/ 0 w 666"/>
                <a:gd name="T11" fmla="*/ 0 h 198"/>
                <a:gd name="T12" fmla="*/ 0 w 666"/>
                <a:gd name="T13" fmla="*/ 0 h 198"/>
                <a:gd name="T14" fmla="*/ 0 w 666"/>
                <a:gd name="T15" fmla="*/ 0 h 198"/>
                <a:gd name="T16" fmla="*/ 0 w 666"/>
                <a:gd name="T17" fmla="*/ 0 h 198"/>
                <a:gd name="T18" fmla="*/ 0 w 666"/>
                <a:gd name="T19" fmla="*/ 0 h 198"/>
                <a:gd name="T20" fmla="*/ 0 w 666"/>
                <a:gd name="T21" fmla="*/ 0 h 198"/>
                <a:gd name="T22" fmla="*/ 0 w 666"/>
                <a:gd name="T23" fmla="*/ 0 h 198"/>
                <a:gd name="T24" fmla="*/ 0 w 666"/>
                <a:gd name="T25" fmla="*/ 0 h 198"/>
                <a:gd name="T26" fmla="*/ 0 w 666"/>
                <a:gd name="T27" fmla="*/ 0 h 198"/>
                <a:gd name="T28" fmla="*/ 0 w 666"/>
                <a:gd name="T29" fmla="*/ 0 h 198"/>
                <a:gd name="T30" fmla="*/ 0 w 666"/>
                <a:gd name="T31" fmla="*/ 0 h 198"/>
                <a:gd name="T32" fmla="*/ 0 w 666"/>
                <a:gd name="T33" fmla="*/ 0 h 198"/>
                <a:gd name="T34" fmla="*/ 0 w 666"/>
                <a:gd name="T35" fmla="*/ 0 h 198"/>
                <a:gd name="T36" fmla="*/ 0 w 666"/>
                <a:gd name="T37" fmla="*/ 0 h 198"/>
                <a:gd name="T38" fmla="*/ 0 w 666"/>
                <a:gd name="T39" fmla="*/ 0 h 198"/>
                <a:gd name="T40" fmla="*/ 0 w 666"/>
                <a:gd name="T41" fmla="*/ 0 h 198"/>
                <a:gd name="T42" fmla="*/ 0 w 666"/>
                <a:gd name="T43" fmla="*/ 0 h 198"/>
                <a:gd name="T44" fmla="*/ 0 w 666"/>
                <a:gd name="T45" fmla="*/ 0 h 198"/>
                <a:gd name="T46" fmla="*/ 0 w 666"/>
                <a:gd name="T47" fmla="*/ 0 h 198"/>
                <a:gd name="T48" fmla="*/ 0 w 666"/>
                <a:gd name="T49" fmla="*/ 0 h 198"/>
                <a:gd name="T50" fmla="*/ 0 w 666"/>
                <a:gd name="T51" fmla="*/ 0 h 198"/>
                <a:gd name="T52" fmla="*/ 0 w 666"/>
                <a:gd name="T53" fmla="*/ 0 h 198"/>
                <a:gd name="T54" fmla="*/ 0 w 666"/>
                <a:gd name="T55" fmla="*/ 0 h 198"/>
                <a:gd name="T56" fmla="*/ 0 w 666"/>
                <a:gd name="T57" fmla="*/ 0 h 198"/>
                <a:gd name="T58" fmla="*/ 0 w 666"/>
                <a:gd name="T59" fmla="*/ 0 h 198"/>
                <a:gd name="T60" fmla="*/ 0 w 666"/>
                <a:gd name="T61" fmla="*/ 0 h 198"/>
                <a:gd name="T62" fmla="*/ 0 w 666"/>
                <a:gd name="T63" fmla="*/ 0 h 198"/>
                <a:gd name="T64" fmla="*/ 0 w 666"/>
                <a:gd name="T65" fmla="*/ 0 h 198"/>
                <a:gd name="T66" fmla="*/ 0 w 666"/>
                <a:gd name="T67" fmla="*/ 0 h 198"/>
                <a:gd name="T68" fmla="*/ 0 w 666"/>
                <a:gd name="T69" fmla="*/ 0 h 198"/>
                <a:gd name="T70" fmla="*/ 0 w 666"/>
                <a:gd name="T71" fmla="*/ 0 h 198"/>
                <a:gd name="T72" fmla="*/ 0 w 666"/>
                <a:gd name="T73" fmla="*/ 0 h 198"/>
                <a:gd name="T74" fmla="*/ 0 w 666"/>
                <a:gd name="T75" fmla="*/ 0 h 198"/>
                <a:gd name="T76" fmla="*/ 0 w 666"/>
                <a:gd name="T77" fmla="*/ 0 h 198"/>
                <a:gd name="T78" fmla="*/ 0 w 666"/>
                <a:gd name="T79" fmla="*/ 0 h 198"/>
                <a:gd name="T80" fmla="*/ 0 w 666"/>
                <a:gd name="T81" fmla="*/ 0 h 198"/>
                <a:gd name="T82" fmla="*/ 0 w 666"/>
                <a:gd name="T83" fmla="*/ 0 h 198"/>
                <a:gd name="T84" fmla="*/ 0 w 666"/>
                <a:gd name="T85" fmla="*/ 0 h 198"/>
                <a:gd name="T86" fmla="*/ 0 w 666"/>
                <a:gd name="T87" fmla="*/ 0 h 198"/>
                <a:gd name="T88" fmla="*/ 0 w 666"/>
                <a:gd name="T89" fmla="*/ 0 h 198"/>
                <a:gd name="T90" fmla="*/ 0 w 666"/>
                <a:gd name="T91" fmla="*/ 0 h 198"/>
                <a:gd name="T92" fmla="*/ 0 w 666"/>
                <a:gd name="T93" fmla="*/ 0 h 198"/>
                <a:gd name="T94" fmla="*/ 0 w 666"/>
                <a:gd name="T95" fmla="*/ 0 h 198"/>
                <a:gd name="T96" fmla="*/ 0 w 666"/>
                <a:gd name="T97" fmla="*/ 0 h 19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6"/>
                <a:gd name="T148" fmla="*/ 0 h 198"/>
                <a:gd name="T149" fmla="*/ 666 w 666"/>
                <a:gd name="T150" fmla="*/ 198 h 19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6" h="198">
                  <a:moveTo>
                    <a:pt x="334" y="0"/>
                  </a:moveTo>
                  <a:lnTo>
                    <a:pt x="363" y="1"/>
                  </a:lnTo>
                  <a:lnTo>
                    <a:pt x="393" y="4"/>
                  </a:lnTo>
                  <a:lnTo>
                    <a:pt x="420" y="8"/>
                  </a:lnTo>
                  <a:lnTo>
                    <a:pt x="447" y="14"/>
                  </a:lnTo>
                  <a:lnTo>
                    <a:pt x="473" y="24"/>
                  </a:lnTo>
                  <a:lnTo>
                    <a:pt x="498" y="33"/>
                  </a:lnTo>
                  <a:lnTo>
                    <a:pt x="523" y="43"/>
                  </a:lnTo>
                  <a:lnTo>
                    <a:pt x="545" y="56"/>
                  </a:lnTo>
                  <a:lnTo>
                    <a:pt x="567" y="70"/>
                  </a:lnTo>
                  <a:lnTo>
                    <a:pt x="587" y="85"/>
                  </a:lnTo>
                  <a:lnTo>
                    <a:pt x="605" y="102"/>
                  </a:lnTo>
                  <a:lnTo>
                    <a:pt x="620" y="119"/>
                  </a:lnTo>
                  <a:lnTo>
                    <a:pt x="635" y="137"/>
                  </a:lnTo>
                  <a:lnTo>
                    <a:pt x="648" y="156"/>
                  </a:lnTo>
                  <a:lnTo>
                    <a:pt x="658" y="177"/>
                  </a:lnTo>
                  <a:lnTo>
                    <a:pt x="666" y="198"/>
                  </a:lnTo>
                  <a:lnTo>
                    <a:pt x="650" y="198"/>
                  </a:lnTo>
                  <a:lnTo>
                    <a:pt x="624" y="198"/>
                  </a:lnTo>
                  <a:lnTo>
                    <a:pt x="589" y="198"/>
                  </a:lnTo>
                  <a:lnTo>
                    <a:pt x="548" y="198"/>
                  </a:lnTo>
                  <a:lnTo>
                    <a:pt x="499" y="198"/>
                  </a:lnTo>
                  <a:lnTo>
                    <a:pt x="446" y="198"/>
                  </a:lnTo>
                  <a:lnTo>
                    <a:pt x="390" y="198"/>
                  </a:lnTo>
                  <a:lnTo>
                    <a:pt x="333" y="198"/>
                  </a:lnTo>
                  <a:lnTo>
                    <a:pt x="276" y="198"/>
                  </a:lnTo>
                  <a:lnTo>
                    <a:pt x="220" y="198"/>
                  </a:lnTo>
                  <a:lnTo>
                    <a:pt x="167" y="198"/>
                  </a:lnTo>
                  <a:lnTo>
                    <a:pt x="119" y="198"/>
                  </a:lnTo>
                  <a:lnTo>
                    <a:pt x="77" y="198"/>
                  </a:lnTo>
                  <a:lnTo>
                    <a:pt x="42" y="198"/>
                  </a:lnTo>
                  <a:lnTo>
                    <a:pt x="16" y="198"/>
                  </a:lnTo>
                  <a:lnTo>
                    <a:pt x="0" y="198"/>
                  </a:lnTo>
                  <a:lnTo>
                    <a:pt x="8" y="177"/>
                  </a:lnTo>
                  <a:lnTo>
                    <a:pt x="18" y="156"/>
                  </a:lnTo>
                  <a:lnTo>
                    <a:pt x="31" y="137"/>
                  </a:lnTo>
                  <a:lnTo>
                    <a:pt x="46" y="119"/>
                  </a:lnTo>
                  <a:lnTo>
                    <a:pt x="63" y="102"/>
                  </a:lnTo>
                  <a:lnTo>
                    <a:pt x="81" y="85"/>
                  </a:lnTo>
                  <a:lnTo>
                    <a:pt x="100" y="70"/>
                  </a:lnTo>
                  <a:lnTo>
                    <a:pt x="121" y="56"/>
                  </a:lnTo>
                  <a:lnTo>
                    <a:pt x="145" y="43"/>
                  </a:lnTo>
                  <a:lnTo>
                    <a:pt x="168" y="33"/>
                  </a:lnTo>
                  <a:lnTo>
                    <a:pt x="194" y="24"/>
                  </a:lnTo>
                  <a:lnTo>
                    <a:pt x="220" y="14"/>
                  </a:lnTo>
                  <a:lnTo>
                    <a:pt x="247" y="8"/>
                  </a:lnTo>
                  <a:lnTo>
                    <a:pt x="276" y="4"/>
                  </a:lnTo>
                  <a:lnTo>
                    <a:pt x="304" y="1"/>
                  </a:lnTo>
                  <a:lnTo>
                    <a:pt x="33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34" name="Freeform 1333">
              <a:extLst>
                <a:ext uri="{FF2B5EF4-FFF2-40B4-BE49-F238E27FC236}">
                  <a16:creationId xmlns:a16="http://schemas.microsoft.com/office/drawing/2014/main" id="{14165D94-F998-418E-92EC-576EACF75D04}"/>
                </a:ext>
              </a:extLst>
            </p:cNvPr>
            <p:cNvSpPr>
              <a:spLocks/>
            </p:cNvSpPr>
            <p:nvPr/>
          </p:nvSpPr>
          <p:spPr bwMode="auto">
            <a:xfrm flipH="1">
              <a:off x="-59" y="2538"/>
              <a:ext cx="179" cy="31"/>
            </a:xfrm>
            <a:custGeom>
              <a:avLst/>
              <a:gdLst>
                <a:gd name="T0" fmla="*/ 0 w 778"/>
                <a:gd name="T1" fmla="*/ 0 h 135"/>
                <a:gd name="T2" fmla="*/ 0 w 778"/>
                <a:gd name="T3" fmla="*/ 0 h 135"/>
                <a:gd name="T4" fmla="*/ 0 w 778"/>
                <a:gd name="T5" fmla="*/ 0 h 135"/>
                <a:gd name="T6" fmla="*/ 0 w 778"/>
                <a:gd name="T7" fmla="*/ 0 h 135"/>
                <a:gd name="T8" fmla="*/ 0 w 778"/>
                <a:gd name="T9" fmla="*/ 0 h 135"/>
                <a:gd name="T10" fmla="*/ 0 w 778"/>
                <a:gd name="T11" fmla="*/ 0 h 135"/>
                <a:gd name="T12" fmla="*/ 0 w 778"/>
                <a:gd name="T13" fmla="*/ 0 h 135"/>
                <a:gd name="T14" fmla="*/ 0 w 778"/>
                <a:gd name="T15" fmla="*/ 0 h 135"/>
                <a:gd name="T16" fmla="*/ 0 w 778"/>
                <a:gd name="T17" fmla="*/ 0 h 135"/>
                <a:gd name="T18" fmla="*/ 0 w 778"/>
                <a:gd name="T19" fmla="*/ 0 h 135"/>
                <a:gd name="T20" fmla="*/ 0 w 778"/>
                <a:gd name="T21" fmla="*/ 0 h 135"/>
                <a:gd name="T22" fmla="*/ 0 w 778"/>
                <a:gd name="T23" fmla="*/ 0 h 135"/>
                <a:gd name="T24" fmla="*/ 0 w 778"/>
                <a:gd name="T25" fmla="*/ 0 h 135"/>
                <a:gd name="T26" fmla="*/ 0 w 778"/>
                <a:gd name="T27" fmla="*/ 0 h 135"/>
                <a:gd name="T28" fmla="*/ 0 w 778"/>
                <a:gd name="T29" fmla="*/ 0 h 135"/>
                <a:gd name="T30" fmla="*/ 0 w 778"/>
                <a:gd name="T31" fmla="*/ 0 h 135"/>
                <a:gd name="T32" fmla="*/ 0 w 778"/>
                <a:gd name="T33" fmla="*/ 0 h 1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135"/>
                <a:gd name="T53" fmla="*/ 778 w 778"/>
                <a:gd name="T54" fmla="*/ 135 h 1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135">
                  <a:moveTo>
                    <a:pt x="752" y="1"/>
                  </a:moveTo>
                  <a:lnTo>
                    <a:pt x="7" y="1"/>
                  </a:lnTo>
                  <a:lnTo>
                    <a:pt x="4" y="19"/>
                  </a:lnTo>
                  <a:lnTo>
                    <a:pt x="0" y="62"/>
                  </a:lnTo>
                  <a:lnTo>
                    <a:pt x="0" y="76"/>
                  </a:lnTo>
                  <a:lnTo>
                    <a:pt x="2" y="89"/>
                  </a:lnTo>
                  <a:lnTo>
                    <a:pt x="4" y="104"/>
                  </a:lnTo>
                  <a:lnTo>
                    <a:pt x="7" y="118"/>
                  </a:lnTo>
                  <a:lnTo>
                    <a:pt x="11" y="135"/>
                  </a:lnTo>
                  <a:lnTo>
                    <a:pt x="767" y="135"/>
                  </a:lnTo>
                  <a:lnTo>
                    <a:pt x="771" y="118"/>
                  </a:lnTo>
                  <a:lnTo>
                    <a:pt x="774" y="104"/>
                  </a:lnTo>
                  <a:lnTo>
                    <a:pt x="776" y="89"/>
                  </a:lnTo>
                  <a:lnTo>
                    <a:pt x="778" y="76"/>
                  </a:lnTo>
                  <a:lnTo>
                    <a:pt x="778" y="62"/>
                  </a:lnTo>
                  <a:lnTo>
                    <a:pt x="771" y="0"/>
                  </a:lnTo>
                  <a:lnTo>
                    <a:pt x="75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35" name="Freeform 1334">
              <a:extLst>
                <a:ext uri="{FF2B5EF4-FFF2-40B4-BE49-F238E27FC236}">
                  <a16:creationId xmlns:a16="http://schemas.microsoft.com/office/drawing/2014/main" id="{005802EE-B7B1-4C70-BB99-5E2BE5F58A70}"/>
                </a:ext>
              </a:extLst>
            </p:cNvPr>
            <p:cNvSpPr>
              <a:spLocks/>
            </p:cNvSpPr>
            <p:nvPr/>
          </p:nvSpPr>
          <p:spPr bwMode="auto">
            <a:xfrm flipH="1">
              <a:off x="-49" y="2549"/>
              <a:ext cx="159" cy="10"/>
            </a:xfrm>
            <a:custGeom>
              <a:avLst/>
              <a:gdLst>
                <a:gd name="T0" fmla="*/ 0 w 689"/>
                <a:gd name="T1" fmla="*/ 0 h 46"/>
                <a:gd name="T2" fmla="*/ 0 w 689"/>
                <a:gd name="T3" fmla="*/ 0 h 46"/>
                <a:gd name="T4" fmla="*/ 0 w 689"/>
                <a:gd name="T5" fmla="*/ 0 h 46"/>
                <a:gd name="T6" fmla="*/ 0 w 689"/>
                <a:gd name="T7" fmla="*/ 0 h 46"/>
                <a:gd name="T8" fmla="*/ 0 w 689"/>
                <a:gd name="T9" fmla="*/ 0 h 46"/>
                <a:gd name="T10" fmla="*/ 0 w 689"/>
                <a:gd name="T11" fmla="*/ 0 h 46"/>
                <a:gd name="T12" fmla="*/ 0 w 689"/>
                <a:gd name="T13" fmla="*/ 0 h 46"/>
                <a:gd name="T14" fmla="*/ 0 w 689"/>
                <a:gd name="T15" fmla="*/ 0 h 46"/>
                <a:gd name="T16" fmla="*/ 0 w 689"/>
                <a:gd name="T17" fmla="*/ 0 h 46"/>
                <a:gd name="T18" fmla="*/ 0 w 689"/>
                <a:gd name="T19" fmla="*/ 0 h 46"/>
                <a:gd name="T20" fmla="*/ 0 w 689"/>
                <a:gd name="T21" fmla="*/ 0 h 46"/>
                <a:gd name="T22" fmla="*/ 0 w 689"/>
                <a:gd name="T23" fmla="*/ 0 h 46"/>
                <a:gd name="T24" fmla="*/ 0 w 689"/>
                <a:gd name="T25" fmla="*/ 0 h 46"/>
                <a:gd name="T26" fmla="*/ 0 w 689"/>
                <a:gd name="T27" fmla="*/ 0 h 46"/>
                <a:gd name="T28" fmla="*/ 0 w 689"/>
                <a:gd name="T29" fmla="*/ 0 h 46"/>
                <a:gd name="T30" fmla="*/ 0 w 689"/>
                <a:gd name="T31" fmla="*/ 0 h 46"/>
                <a:gd name="T32" fmla="*/ 0 w 689"/>
                <a:gd name="T33" fmla="*/ 0 h 46"/>
                <a:gd name="T34" fmla="*/ 0 w 689"/>
                <a:gd name="T35" fmla="*/ 0 h 46"/>
                <a:gd name="T36" fmla="*/ 0 w 689"/>
                <a:gd name="T37" fmla="*/ 0 h 46"/>
                <a:gd name="T38" fmla="*/ 0 w 689"/>
                <a:gd name="T39" fmla="*/ 0 h 46"/>
                <a:gd name="T40" fmla="*/ 0 w 689"/>
                <a:gd name="T41" fmla="*/ 0 h 46"/>
                <a:gd name="T42" fmla="*/ 0 w 689"/>
                <a:gd name="T43" fmla="*/ 0 h 46"/>
                <a:gd name="T44" fmla="*/ 0 w 689"/>
                <a:gd name="T45" fmla="*/ 0 h 46"/>
                <a:gd name="T46" fmla="*/ 0 w 689"/>
                <a:gd name="T47" fmla="*/ 0 h 46"/>
                <a:gd name="T48" fmla="*/ 0 w 689"/>
                <a:gd name="T49" fmla="*/ 0 h 46"/>
                <a:gd name="T50" fmla="*/ 0 w 689"/>
                <a:gd name="T51" fmla="*/ 0 h 46"/>
                <a:gd name="T52" fmla="*/ 0 w 689"/>
                <a:gd name="T53" fmla="*/ 0 h 46"/>
                <a:gd name="T54" fmla="*/ 0 w 689"/>
                <a:gd name="T55" fmla="*/ 0 h 46"/>
                <a:gd name="T56" fmla="*/ 0 w 689"/>
                <a:gd name="T57" fmla="*/ 0 h 46"/>
                <a:gd name="T58" fmla="*/ 0 w 689"/>
                <a:gd name="T59" fmla="*/ 0 h 46"/>
                <a:gd name="T60" fmla="*/ 0 w 689"/>
                <a:gd name="T61" fmla="*/ 0 h 46"/>
                <a:gd name="T62" fmla="*/ 0 w 689"/>
                <a:gd name="T63" fmla="*/ 0 h 46"/>
                <a:gd name="T64" fmla="*/ 0 w 689"/>
                <a:gd name="T65" fmla="*/ 0 h 46"/>
                <a:gd name="T66" fmla="*/ 0 w 689"/>
                <a:gd name="T67" fmla="*/ 0 h 46"/>
                <a:gd name="T68" fmla="*/ 0 w 689"/>
                <a:gd name="T69" fmla="*/ 0 h 46"/>
                <a:gd name="T70" fmla="*/ 0 w 689"/>
                <a:gd name="T71" fmla="*/ 0 h 46"/>
                <a:gd name="T72" fmla="*/ 0 w 689"/>
                <a:gd name="T73" fmla="*/ 0 h 46"/>
                <a:gd name="T74" fmla="*/ 0 w 689"/>
                <a:gd name="T75" fmla="*/ 0 h 46"/>
                <a:gd name="T76" fmla="*/ 0 w 689"/>
                <a:gd name="T77" fmla="*/ 0 h 46"/>
                <a:gd name="T78" fmla="*/ 0 w 689"/>
                <a:gd name="T79" fmla="*/ 0 h 46"/>
                <a:gd name="T80" fmla="*/ 0 w 689"/>
                <a:gd name="T81" fmla="*/ 0 h 46"/>
                <a:gd name="T82" fmla="*/ 0 w 689"/>
                <a:gd name="T83" fmla="*/ 0 h 46"/>
                <a:gd name="T84" fmla="*/ 0 w 689"/>
                <a:gd name="T85" fmla="*/ 0 h 46"/>
                <a:gd name="T86" fmla="*/ 0 w 689"/>
                <a:gd name="T87" fmla="*/ 0 h 46"/>
                <a:gd name="T88" fmla="*/ 0 w 689"/>
                <a:gd name="T89" fmla="*/ 0 h 46"/>
                <a:gd name="T90" fmla="*/ 0 w 689"/>
                <a:gd name="T91" fmla="*/ 0 h 46"/>
                <a:gd name="T92" fmla="*/ 0 w 689"/>
                <a:gd name="T93" fmla="*/ 0 h 46"/>
                <a:gd name="T94" fmla="*/ 0 w 689"/>
                <a:gd name="T95" fmla="*/ 0 h 46"/>
                <a:gd name="T96" fmla="*/ 0 w 689"/>
                <a:gd name="T97" fmla="*/ 0 h 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89"/>
                <a:gd name="T148" fmla="*/ 0 h 46"/>
                <a:gd name="T149" fmla="*/ 689 w 689"/>
                <a:gd name="T150" fmla="*/ 46 h 4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89" h="46">
                  <a:moveTo>
                    <a:pt x="687" y="0"/>
                  </a:moveTo>
                  <a:lnTo>
                    <a:pt x="689" y="7"/>
                  </a:lnTo>
                  <a:lnTo>
                    <a:pt x="689" y="12"/>
                  </a:lnTo>
                  <a:lnTo>
                    <a:pt x="689" y="16"/>
                  </a:lnTo>
                  <a:lnTo>
                    <a:pt x="689" y="17"/>
                  </a:lnTo>
                  <a:lnTo>
                    <a:pt x="689" y="25"/>
                  </a:lnTo>
                  <a:lnTo>
                    <a:pt x="687" y="31"/>
                  </a:lnTo>
                  <a:lnTo>
                    <a:pt x="687" y="39"/>
                  </a:lnTo>
                  <a:lnTo>
                    <a:pt x="686" y="46"/>
                  </a:lnTo>
                  <a:lnTo>
                    <a:pt x="673" y="46"/>
                  </a:lnTo>
                  <a:lnTo>
                    <a:pt x="648" y="46"/>
                  </a:lnTo>
                  <a:lnTo>
                    <a:pt x="612" y="46"/>
                  </a:lnTo>
                  <a:lnTo>
                    <a:pt x="569" y="46"/>
                  </a:lnTo>
                  <a:lnTo>
                    <a:pt x="518" y="46"/>
                  </a:lnTo>
                  <a:lnTo>
                    <a:pt x="464" y="46"/>
                  </a:lnTo>
                  <a:lnTo>
                    <a:pt x="404" y="46"/>
                  </a:lnTo>
                  <a:lnTo>
                    <a:pt x="344" y="46"/>
                  </a:lnTo>
                  <a:lnTo>
                    <a:pt x="284" y="46"/>
                  </a:lnTo>
                  <a:lnTo>
                    <a:pt x="224" y="46"/>
                  </a:lnTo>
                  <a:lnTo>
                    <a:pt x="170" y="46"/>
                  </a:lnTo>
                  <a:lnTo>
                    <a:pt x="119" y="46"/>
                  </a:lnTo>
                  <a:lnTo>
                    <a:pt x="76" y="46"/>
                  </a:lnTo>
                  <a:lnTo>
                    <a:pt x="40" y="46"/>
                  </a:lnTo>
                  <a:lnTo>
                    <a:pt x="15" y="46"/>
                  </a:lnTo>
                  <a:lnTo>
                    <a:pt x="2" y="46"/>
                  </a:lnTo>
                  <a:lnTo>
                    <a:pt x="1" y="39"/>
                  </a:lnTo>
                  <a:lnTo>
                    <a:pt x="1" y="31"/>
                  </a:lnTo>
                  <a:lnTo>
                    <a:pt x="0" y="24"/>
                  </a:lnTo>
                  <a:lnTo>
                    <a:pt x="0" y="17"/>
                  </a:lnTo>
                  <a:lnTo>
                    <a:pt x="0" y="16"/>
                  </a:lnTo>
                  <a:lnTo>
                    <a:pt x="0" y="12"/>
                  </a:lnTo>
                  <a:lnTo>
                    <a:pt x="0" y="7"/>
                  </a:lnTo>
                  <a:lnTo>
                    <a:pt x="1" y="0"/>
                  </a:lnTo>
                  <a:lnTo>
                    <a:pt x="14" y="0"/>
                  </a:lnTo>
                  <a:lnTo>
                    <a:pt x="40" y="0"/>
                  </a:lnTo>
                  <a:lnTo>
                    <a:pt x="75" y="0"/>
                  </a:lnTo>
                  <a:lnTo>
                    <a:pt x="118" y="0"/>
                  </a:lnTo>
                  <a:lnTo>
                    <a:pt x="169" y="0"/>
                  </a:lnTo>
                  <a:lnTo>
                    <a:pt x="224" y="0"/>
                  </a:lnTo>
                  <a:lnTo>
                    <a:pt x="283" y="0"/>
                  </a:lnTo>
                  <a:lnTo>
                    <a:pt x="344" y="0"/>
                  </a:lnTo>
                  <a:lnTo>
                    <a:pt x="405" y="0"/>
                  </a:lnTo>
                  <a:lnTo>
                    <a:pt x="464" y="0"/>
                  </a:lnTo>
                  <a:lnTo>
                    <a:pt x="520" y="0"/>
                  </a:lnTo>
                  <a:lnTo>
                    <a:pt x="570" y="0"/>
                  </a:lnTo>
                  <a:lnTo>
                    <a:pt x="613" y="0"/>
                  </a:lnTo>
                  <a:lnTo>
                    <a:pt x="648" y="0"/>
                  </a:lnTo>
                  <a:lnTo>
                    <a:pt x="674" y="0"/>
                  </a:lnTo>
                  <a:lnTo>
                    <a:pt x="687" y="0"/>
                  </a:lnTo>
                  <a:close/>
                </a:path>
              </a:pathLst>
            </a:custGeom>
            <a:solidFill>
              <a:srgbClr val="FCBC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36" name="Freeform 1335">
              <a:extLst>
                <a:ext uri="{FF2B5EF4-FFF2-40B4-BE49-F238E27FC236}">
                  <a16:creationId xmlns:a16="http://schemas.microsoft.com/office/drawing/2014/main" id="{0D61CE72-F3B8-48CF-B8BD-286F6F1B34B2}"/>
                </a:ext>
              </a:extLst>
            </p:cNvPr>
            <p:cNvSpPr>
              <a:spLocks/>
            </p:cNvSpPr>
            <p:nvPr/>
          </p:nvSpPr>
          <p:spPr bwMode="auto">
            <a:xfrm flipH="1">
              <a:off x="-162" y="2316"/>
              <a:ext cx="231" cy="239"/>
            </a:xfrm>
            <a:custGeom>
              <a:avLst/>
              <a:gdLst>
                <a:gd name="T0" fmla="*/ 0 w 1007"/>
                <a:gd name="T1" fmla="*/ 0 h 1042"/>
                <a:gd name="T2" fmla="*/ 0 w 1007"/>
                <a:gd name="T3" fmla="*/ 0 h 1042"/>
                <a:gd name="T4" fmla="*/ 0 w 1007"/>
                <a:gd name="T5" fmla="*/ 0 h 1042"/>
                <a:gd name="T6" fmla="*/ 0 w 1007"/>
                <a:gd name="T7" fmla="*/ 0 h 1042"/>
                <a:gd name="T8" fmla="*/ 0 w 1007"/>
                <a:gd name="T9" fmla="*/ 0 h 1042"/>
                <a:gd name="T10" fmla="*/ 0 w 1007"/>
                <a:gd name="T11" fmla="*/ 0 h 1042"/>
                <a:gd name="T12" fmla="*/ 0 w 1007"/>
                <a:gd name="T13" fmla="*/ 0 h 1042"/>
                <a:gd name="T14" fmla="*/ 0 w 1007"/>
                <a:gd name="T15" fmla="*/ 0 h 1042"/>
                <a:gd name="T16" fmla="*/ 0 w 1007"/>
                <a:gd name="T17" fmla="*/ 0 h 1042"/>
                <a:gd name="T18" fmla="*/ 0 w 1007"/>
                <a:gd name="T19" fmla="*/ 0 h 1042"/>
                <a:gd name="T20" fmla="*/ 0 w 1007"/>
                <a:gd name="T21" fmla="*/ 0 h 1042"/>
                <a:gd name="T22" fmla="*/ 0 w 1007"/>
                <a:gd name="T23" fmla="*/ 0 h 1042"/>
                <a:gd name="T24" fmla="*/ 0 w 1007"/>
                <a:gd name="T25" fmla="*/ 0 h 1042"/>
                <a:gd name="T26" fmla="*/ 0 w 1007"/>
                <a:gd name="T27" fmla="*/ 0 h 1042"/>
                <a:gd name="T28" fmla="*/ 0 w 1007"/>
                <a:gd name="T29" fmla="*/ 0 h 1042"/>
                <a:gd name="T30" fmla="*/ 0 w 1007"/>
                <a:gd name="T31" fmla="*/ 0 h 1042"/>
                <a:gd name="T32" fmla="*/ 0 w 1007"/>
                <a:gd name="T33" fmla="*/ 0 h 1042"/>
                <a:gd name="T34" fmla="*/ 0 w 1007"/>
                <a:gd name="T35" fmla="*/ 0 h 1042"/>
                <a:gd name="T36" fmla="*/ 0 w 1007"/>
                <a:gd name="T37" fmla="*/ 0 h 1042"/>
                <a:gd name="T38" fmla="*/ 0 w 1007"/>
                <a:gd name="T39" fmla="*/ 0 h 1042"/>
                <a:gd name="T40" fmla="*/ 0 w 1007"/>
                <a:gd name="T41" fmla="*/ 0 h 1042"/>
                <a:gd name="T42" fmla="*/ 0 w 1007"/>
                <a:gd name="T43" fmla="*/ 0 h 1042"/>
                <a:gd name="T44" fmla="*/ 0 w 1007"/>
                <a:gd name="T45" fmla="*/ 0 h 1042"/>
                <a:gd name="T46" fmla="*/ 0 w 1007"/>
                <a:gd name="T47" fmla="*/ 0 h 1042"/>
                <a:gd name="T48" fmla="*/ 0 w 1007"/>
                <a:gd name="T49" fmla="*/ 0 h 1042"/>
                <a:gd name="T50" fmla="*/ 0 w 1007"/>
                <a:gd name="T51" fmla="*/ 0 h 1042"/>
                <a:gd name="T52" fmla="*/ 0 w 1007"/>
                <a:gd name="T53" fmla="*/ 0 h 1042"/>
                <a:gd name="T54" fmla="*/ 0 w 1007"/>
                <a:gd name="T55" fmla="*/ 0 h 1042"/>
                <a:gd name="T56" fmla="*/ 0 w 1007"/>
                <a:gd name="T57" fmla="*/ 0 h 1042"/>
                <a:gd name="T58" fmla="*/ 0 w 1007"/>
                <a:gd name="T59" fmla="*/ 0 h 1042"/>
                <a:gd name="T60" fmla="*/ 0 w 1007"/>
                <a:gd name="T61" fmla="*/ 0 h 1042"/>
                <a:gd name="T62" fmla="*/ 0 w 1007"/>
                <a:gd name="T63" fmla="*/ 0 h 1042"/>
                <a:gd name="T64" fmla="*/ 0 w 1007"/>
                <a:gd name="T65" fmla="*/ 0 h 1042"/>
                <a:gd name="T66" fmla="*/ 0 w 1007"/>
                <a:gd name="T67" fmla="*/ 0 h 1042"/>
                <a:gd name="T68" fmla="*/ 0 w 1007"/>
                <a:gd name="T69" fmla="*/ 0 h 1042"/>
                <a:gd name="T70" fmla="*/ 0 w 1007"/>
                <a:gd name="T71" fmla="*/ 0 h 1042"/>
                <a:gd name="T72" fmla="*/ 0 w 1007"/>
                <a:gd name="T73" fmla="*/ 0 h 1042"/>
                <a:gd name="T74" fmla="*/ 0 w 1007"/>
                <a:gd name="T75" fmla="*/ 0 h 1042"/>
                <a:gd name="T76" fmla="*/ 0 w 1007"/>
                <a:gd name="T77" fmla="*/ 0 h 1042"/>
                <a:gd name="T78" fmla="*/ 0 w 1007"/>
                <a:gd name="T79" fmla="*/ 0 h 1042"/>
                <a:gd name="T80" fmla="*/ 0 w 1007"/>
                <a:gd name="T81" fmla="*/ 0 h 1042"/>
                <a:gd name="T82" fmla="*/ 0 w 1007"/>
                <a:gd name="T83" fmla="*/ 0 h 1042"/>
                <a:gd name="T84" fmla="*/ 0 w 1007"/>
                <a:gd name="T85" fmla="*/ 0 h 1042"/>
                <a:gd name="T86" fmla="*/ 0 w 1007"/>
                <a:gd name="T87" fmla="*/ 0 h 10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07"/>
                <a:gd name="T133" fmla="*/ 0 h 1042"/>
                <a:gd name="T134" fmla="*/ 1007 w 1007"/>
                <a:gd name="T135" fmla="*/ 1042 h 10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07" h="1042">
                  <a:moveTo>
                    <a:pt x="730" y="3"/>
                  </a:moveTo>
                  <a:lnTo>
                    <a:pt x="729" y="6"/>
                  </a:lnTo>
                  <a:lnTo>
                    <a:pt x="726" y="9"/>
                  </a:lnTo>
                  <a:lnTo>
                    <a:pt x="725" y="13"/>
                  </a:lnTo>
                  <a:lnTo>
                    <a:pt x="725" y="15"/>
                  </a:lnTo>
                  <a:lnTo>
                    <a:pt x="725" y="22"/>
                  </a:lnTo>
                  <a:lnTo>
                    <a:pt x="725" y="37"/>
                  </a:lnTo>
                  <a:lnTo>
                    <a:pt x="725" y="57"/>
                  </a:lnTo>
                  <a:lnTo>
                    <a:pt x="725" y="74"/>
                  </a:lnTo>
                  <a:lnTo>
                    <a:pt x="707" y="75"/>
                  </a:lnTo>
                  <a:lnTo>
                    <a:pt x="681" y="78"/>
                  </a:lnTo>
                  <a:lnTo>
                    <a:pt x="650" y="82"/>
                  </a:lnTo>
                  <a:lnTo>
                    <a:pt x="615" y="85"/>
                  </a:lnTo>
                  <a:lnTo>
                    <a:pt x="574" y="89"/>
                  </a:lnTo>
                  <a:lnTo>
                    <a:pt x="533" y="93"/>
                  </a:lnTo>
                  <a:lnTo>
                    <a:pt x="488" y="98"/>
                  </a:lnTo>
                  <a:lnTo>
                    <a:pt x="443" y="102"/>
                  </a:lnTo>
                  <a:lnTo>
                    <a:pt x="399" y="108"/>
                  </a:lnTo>
                  <a:lnTo>
                    <a:pt x="356" y="111"/>
                  </a:lnTo>
                  <a:lnTo>
                    <a:pt x="316" y="115"/>
                  </a:lnTo>
                  <a:lnTo>
                    <a:pt x="278" y="119"/>
                  </a:lnTo>
                  <a:lnTo>
                    <a:pt x="245" y="122"/>
                  </a:lnTo>
                  <a:lnTo>
                    <a:pt x="218" y="125"/>
                  </a:lnTo>
                  <a:lnTo>
                    <a:pt x="196" y="126"/>
                  </a:lnTo>
                  <a:lnTo>
                    <a:pt x="183" y="126"/>
                  </a:lnTo>
                  <a:lnTo>
                    <a:pt x="160" y="128"/>
                  </a:lnTo>
                  <a:lnTo>
                    <a:pt x="139" y="135"/>
                  </a:lnTo>
                  <a:lnTo>
                    <a:pt x="121" y="145"/>
                  </a:lnTo>
                  <a:lnTo>
                    <a:pt x="106" y="158"/>
                  </a:lnTo>
                  <a:lnTo>
                    <a:pt x="95" y="174"/>
                  </a:lnTo>
                  <a:lnTo>
                    <a:pt x="85" y="192"/>
                  </a:lnTo>
                  <a:lnTo>
                    <a:pt x="80" y="210"/>
                  </a:lnTo>
                  <a:lnTo>
                    <a:pt x="79" y="230"/>
                  </a:lnTo>
                  <a:lnTo>
                    <a:pt x="76" y="257"/>
                  </a:lnTo>
                  <a:lnTo>
                    <a:pt x="70" y="308"/>
                  </a:lnTo>
                  <a:lnTo>
                    <a:pt x="59" y="377"/>
                  </a:lnTo>
                  <a:lnTo>
                    <a:pt x="48" y="456"/>
                  </a:lnTo>
                  <a:lnTo>
                    <a:pt x="35" y="540"/>
                  </a:lnTo>
                  <a:lnTo>
                    <a:pt x="22" y="623"/>
                  </a:lnTo>
                  <a:lnTo>
                    <a:pt x="10" y="697"/>
                  </a:lnTo>
                  <a:lnTo>
                    <a:pt x="0" y="757"/>
                  </a:lnTo>
                  <a:lnTo>
                    <a:pt x="0" y="758"/>
                  </a:lnTo>
                  <a:lnTo>
                    <a:pt x="0" y="760"/>
                  </a:lnTo>
                  <a:lnTo>
                    <a:pt x="0" y="762"/>
                  </a:lnTo>
                  <a:lnTo>
                    <a:pt x="1" y="765"/>
                  </a:lnTo>
                  <a:lnTo>
                    <a:pt x="2" y="767"/>
                  </a:lnTo>
                  <a:lnTo>
                    <a:pt x="4" y="770"/>
                  </a:lnTo>
                  <a:lnTo>
                    <a:pt x="6" y="771"/>
                  </a:lnTo>
                  <a:lnTo>
                    <a:pt x="9" y="774"/>
                  </a:lnTo>
                  <a:lnTo>
                    <a:pt x="13" y="775"/>
                  </a:lnTo>
                  <a:lnTo>
                    <a:pt x="15" y="775"/>
                  </a:lnTo>
                  <a:lnTo>
                    <a:pt x="43" y="778"/>
                  </a:lnTo>
                  <a:lnTo>
                    <a:pt x="74" y="787"/>
                  </a:lnTo>
                  <a:lnTo>
                    <a:pt x="110" y="800"/>
                  </a:lnTo>
                  <a:lnTo>
                    <a:pt x="150" y="816"/>
                  </a:lnTo>
                  <a:lnTo>
                    <a:pt x="193" y="836"/>
                  </a:lnTo>
                  <a:lnTo>
                    <a:pt x="238" y="859"/>
                  </a:lnTo>
                  <a:lnTo>
                    <a:pt x="282" y="882"/>
                  </a:lnTo>
                  <a:lnTo>
                    <a:pt x="326" y="907"/>
                  </a:lnTo>
                  <a:lnTo>
                    <a:pt x="369" y="931"/>
                  </a:lnTo>
                  <a:lnTo>
                    <a:pt x="409" y="955"/>
                  </a:lnTo>
                  <a:lnTo>
                    <a:pt x="447" y="977"/>
                  </a:lnTo>
                  <a:lnTo>
                    <a:pt x="479" y="997"/>
                  </a:lnTo>
                  <a:lnTo>
                    <a:pt x="507" y="1015"/>
                  </a:lnTo>
                  <a:lnTo>
                    <a:pt x="527" y="1028"/>
                  </a:lnTo>
                  <a:lnTo>
                    <a:pt x="540" y="1036"/>
                  </a:lnTo>
                  <a:lnTo>
                    <a:pt x="546" y="1040"/>
                  </a:lnTo>
                  <a:lnTo>
                    <a:pt x="550" y="1042"/>
                  </a:lnTo>
                  <a:lnTo>
                    <a:pt x="555" y="1042"/>
                  </a:lnTo>
                  <a:lnTo>
                    <a:pt x="560" y="1042"/>
                  </a:lnTo>
                  <a:lnTo>
                    <a:pt x="564" y="1040"/>
                  </a:lnTo>
                  <a:lnTo>
                    <a:pt x="566" y="1037"/>
                  </a:lnTo>
                  <a:lnTo>
                    <a:pt x="569" y="1034"/>
                  </a:lnTo>
                  <a:lnTo>
                    <a:pt x="570" y="1030"/>
                  </a:lnTo>
                  <a:lnTo>
                    <a:pt x="570" y="1027"/>
                  </a:lnTo>
                  <a:lnTo>
                    <a:pt x="570" y="1025"/>
                  </a:lnTo>
                  <a:lnTo>
                    <a:pt x="570" y="1024"/>
                  </a:lnTo>
                  <a:lnTo>
                    <a:pt x="563" y="980"/>
                  </a:lnTo>
                  <a:lnTo>
                    <a:pt x="551" y="933"/>
                  </a:lnTo>
                  <a:lnTo>
                    <a:pt x="539" y="883"/>
                  </a:lnTo>
                  <a:lnTo>
                    <a:pt x="524" y="834"/>
                  </a:lnTo>
                  <a:lnTo>
                    <a:pt x="508" y="783"/>
                  </a:lnTo>
                  <a:lnTo>
                    <a:pt x="491" y="732"/>
                  </a:lnTo>
                  <a:lnTo>
                    <a:pt x="474" y="683"/>
                  </a:lnTo>
                  <a:lnTo>
                    <a:pt x="456" y="633"/>
                  </a:lnTo>
                  <a:lnTo>
                    <a:pt x="439" y="587"/>
                  </a:lnTo>
                  <a:lnTo>
                    <a:pt x="421" y="541"/>
                  </a:lnTo>
                  <a:lnTo>
                    <a:pt x="404" y="498"/>
                  </a:lnTo>
                  <a:lnTo>
                    <a:pt x="388" y="459"/>
                  </a:lnTo>
                  <a:lnTo>
                    <a:pt x="374" y="424"/>
                  </a:lnTo>
                  <a:lnTo>
                    <a:pt x="361" y="394"/>
                  </a:lnTo>
                  <a:lnTo>
                    <a:pt x="351" y="368"/>
                  </a:lnTo>
                  <a:lnTo>
                    <a:pt x="342" y="348"/>
                  </a:lnTo>
                  <a:lnTo>
                    <a:pt x="364" y="347"/>
                  </a:lnTo>
                  <a:lnTo>
                    <a:pt x="391" y="344"/>
                  </a:lnTo>
                  <a:lnTo>
                    <a:pt x="423" y="342"/>
                  </a:lnTo>
                  <a:lnTo>
                    <a:pt x="461" y="339"/>
                  </a:lnTo>
                  <a:lnTo>
                    <a:pt x="501" y="337"/>
                  </a:lnTo>
                  <a:lnTo>
                    <a:pt x="544" y="333"/>
                  </a:lnTo>
                  <a:lnTo>
                    <a:pt x="589" y="328"/>
                  </a:lnTo>
                  <a:lnTo>
                    <a:pt x="634" y="324"/>
                  </a:lnTo>
                  <a:lnTo>
                    <a:pt x="678" y="318"/>
                  </a:lnTo>
                  <a:lnTo>
                    <a:pt x="722" y="313"/>
                  </a:lnTo>
                  <a:lnTo>
                    <a:pt x="765" y="308"/>
                  </a:lnTo>
                  <a:lnTo>
                    <a:pt x="806" y="302"/>
                  </a:lnTo>
                  <a:lnTo>
                    <a:pt x="841" y="295"/>
                  </a:lnTo>
                  <a:lnTo>
                    <a:pt x="873" y="289"/>
                  </a:lnTo>
                  <a:lnTo>
                    <a:pt x="899" y="282"/>
                  </a:lnTo>
                  <a:lnTo>
                    <a:pt x="920" y="274"/>
                  </a:lnTo>
                  <a:lnTo>
                    <a:pt x="945" y="260"/>
                  </a:lnTo>
                  <a:lnTo>
                    <a:pt x="966" y="240"/>
                  </a:lnTo>
                  <a:lnTo>
                    <a:pt x="980" y="217"/>
                  </a:lnTo>
                  <a:lnTo>
                    <a:pt x="992" y="191"/>
                  </a:lnTo>
                  <a:lnTo>
                    <a:pt x="999" y="164"/>
                  </a:lnTo>
                  <a:lnTo>
                    <a:pt x="1005" y="136"/>
                  </a:lnTo>
                  <a:lnTo>
                    <a:pt x="1006" y="109"/>
                  </a:lnTo>
                  <a:lnTo>
                    <a:pt x="1007" y="84"/>
                  </a:lnTo>
                  <a:lnTo>
                    <a:pt x="1007" y="59"/>
                  </a:lnTo>
                  <a:lnTo>
                    <a:pt x="1006" y="40"/>
                  </a:lnTo>
                  <a:lnTo>
                    <a:pt x="1003" y="27"/>
                  </a:lnTo>
                  <a:lnTo>
                    <a:pt x="1003" y="20"/>
                  </a:lnTo>
                  <a:lnTo>
                    <a:pt x="1002" y="15"/>
                  </a:lnTo>
                  <a:lnTo>
                    <a:pt x="998" y="11"/>
                  </a:lnTo>
                  <a:lnTo>
                    <a:pt x="993" y="9"/>
                  </a:lnTo>
                  <a:lnTo>
                    <a:pt x="988" y="7"/>
                  </a:lnTo>
                  <a:lnTo>
                    <a:pt x="742" y="0"/>
                  </a:lnTo>
                  <a:lnTo>
                    <a:pt x="739" y="0"/>
                  </a:lnTo>
                  <a:lnTo>
                    <a:pt x="737" y="1"/>
                  </a:lnTo>
                  <a:lnTo>
                    <a:pt x="733" y="2"/>
                  </a:lnTo>
                  <a:lnTo>
                    <a:pt x="73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37" name="Freeform 1336">
              <a:extLst>
                <a:ext uri="{FF2B5EF4-FFF2-40B4-BE49-F238E27FC236}">
                  <a16:creationId xmlns:a16="http://schemas.microsoft.com/office/drawing/2014/main" id="{99D6F5A3-EDE2-4D6B-B0AA-222986637A82}"/>
                </a:ext>
              </a:extLst>
            </p:cNvPr>
            <p:cNvSpPr>
              <a:spLocks/>
            </p:cNvSpPr>
            <p:nvPr/>
          </p:nvSpPr>
          <p:spPr bwMode="auto">
            <a:xfrm flipH="1">
              <a:off x="-155" y="2324"/>
              <a:ext cx="215" cy="219"/>
            </a:xfrm>
            <a:custGeom>
              <a:avLst/>
              <a:gdLst>
                <a:gd name="T0" fmla="*/ 0 w 940"/>
                <a:gd name="T1" fmla="*/ 0 h 959"/>
                <a:gd name="T2" fmla="*/ 0 w 940"/>
                <a:gd name="T3" fmla="*/ 0 h 959"/>
                <a:gd name="T4" fmla="*/ 0 w 940"/>
                <a:gd name="T5" fmla="*/ 0 h 959"/>
                <a:gd name="T6" fmla="*/ 0 w 940"/>
                <a:gd name="T7" fmla="*/ 0 h 959"/>
                <a:gd name="T8" fmla="*/ 0 w 940"/>
                <a:gd name="T9" fmla="*/ 0 h 959"/>
                <a:gd name="T10" fmla="*/ 0 w 940"/>
                <a:gd name="T11" fmla="*/ 0 h 959"/>
                <a:gd name="T12" fmla="*/ 0 w 940"/>
                <a:gd name="T13" fmla="*/ 0 h 959"/>
                <a:gd name="T14" fmla="*/ 0 w 940"/>
                <a:gd name="T15" fmla="*/ 0 h 959"/>
                <a:gd name="T16" fmla="*/ 0 w 940"/>
                <a:gd name="T17" fmla="*/ 0 h 959"/>
                <a:gd name="T18" fmla="*/ 0 w 940"/>
                <a:gd name="T19" fmla="*/ 0 h 959"/>
                <a:gd name="T20" fmla="*/ 0 w 940"/>
                <a:gd name="T21" fmla="*/ 0 h 959"/>
                <a:gd name="T22" fmla="*/ 0 w 940"/>
                <a:gd name="T23" fmla="*/ 0 h 959"/>
                <a:gd name="T24" fmla="*/ 0 w 940"/>
                <a:gd name="T25" fmla="*/ 0 h 959"/>
                <a:gd name="T26" fmla="*/ 0 w 940"/>
                <a:gd name="T27" fmla="*/ 0 h 959"/>
                <a:gd name="T28" fmla="*/ 0 w 940"/>
                <a:gd name="T29" fmla="*/ 0 h 959"/>
                <a:gd name="T30" fmla="*/ 0 w 940"/>
                <a:gd name="T31" fmla="*/ 0 h 959"/>
                <a:gd name="T32" fmla="*/ 0 w 940"/>
                <a:gd name="T33" fmla="*/ 0 h 959"/>
                <a:gd name="T34" fmla="*/ 0 w 940"/>
                <a:gd name="T35" fmla="*/ 0 h 959"/>
                <a:gd name="T36" fmla="*/ 0 w 940"/>
                <a:gd name="T37" fmla="*/ 0 h 959"/>
                <a:gd name="T38" fmla="*/ 0 w 940"/>
                <a:gd name="T39" fmla="*/ 0 h 959"/>
                <a:gd name="T40" fmla="*/ 0 w 940"/>
                <a:gd name="T41" fmla="*/ 0 h 959"/>
                <a:gd name="T42" fmla="*/ 0 w 940"/>
                <a:gd name="T43" fmla="*/ 0 h 959"/>
                <a:gd name="T44" fmla="*/ 0 w 940"/>
                <a:gd name="T45" fmla="*/ 0 h 959"/>
                <a:gd name="T46" fmla="*/ 0 w 940"/>
                <a:gd name="T47" fmla="*/ 0 h 959"/>
                <a:gd name="T48" fmla="*/ 0 w 940"/>
                <a:gd name="T49" fmla="*/ 0 h 959"/>
                <a:gd name="T50" fmla="*/ 0 w 940"/>
                <a:gd name="T51" fmla="*/ 0 h 959"/>
                <a:gd name="T52" fmla="*/ 0 w 940"/>
                <a:gd name="T53" fmla="*/ 0 h 959"/>
                <a:gd name="T54" fmla="*/ 0 w 940"/>
                <a:gd name="T55" fmla="*/ 0 h 959"/>
                <a:gd name="T56" fmla="*/ 0 w 940"/>
                <a:gd name="T57" fmla="*/ 0 h 959"/>
                <a:gd name="T58" fmla="*/ 0 w 940"/>
                <a:gd name="T59" fmla="*/ 0 h 959"/>
                <a:gd name="T60" fmla="*/ 0 w 940"/>
                <a:gd name="T61" fmla="*/ 0 h 959"/>
                <a:gd name="T62" fmla="*/ 0 w 940"/>
                <a:gd name="T63" fmla="*/ 0 h 959"/>
                <a:gd name="T64" fmla="*/ 0 w 940"/>
                <a:gd name="T65" fmla="*/ 0 h 959"/>
                <a:gd name="T66" fmla="*/ 0 w 940"/>
                <a:gd name="T67" fmla="*/ 0 h 959"/>
                <a:gd name="T68" fmla="*/ 0 w 940"/>
                <a:gd name="T69" fmla="*/ 0 h 959"/>
                <a:gd name="T70" fmla="*/ 0 w 940"/>
                <a:gd name="T71" fmla="*/ 0 h 959"/>
                <a:gd name="T72" fmla="*/ 0 w 940"/>
                <a:gd name="T73" fmla="*/ 0 h 959"/>
                <a:gd name="T74" fmla="*/ 0 w 940"/>
                <a:gd name="T75" fmla="*/ 0 h 959"/>
                <a:gd name="T76" fmla="*/ 0 w 940"/>
                <a:gd name="T77" fmla="*/ 0 h 959"/>
                <a:gd name="T78" fmla="*/ 0 w 940"/>
                <a:gd name="T79" fmla="*/ 0 h 959"/>
                <a:gd name="T80" fmla="*/ 0 w 940"/>
                <a:gd name="T81" fmla="*/ 0 h 959"/>
                <a:gd name="T82" fmla="*/ 0 w 940"/>
                <a:gd name="T83" fmla="*/ 0 h 959"/>
                <a:gd name="T84" fmla="*/ 0 w 940"/>
                <a:gd name="T85" fmla="*/ 0 h 9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0"/>
                <a:gd name="T130" fmla="*/ 0 h 959"/>
                <a:gd name="T131" fmla="*/ 940 w 940"/>
                <a:gd name="T132" fmla="*/ 959 h 9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0" h="959">
                  <a:moveTo>
                    <a:pt x="76" y="198"/>
                  </a:moveTo>
                  <a:lnTo>
                    <a:pt x="78" y="185"/>
                  </a:lnTo>
                  <a:lnTo>
                    <a:pt x="80" y="172"/>
                  </a:lnTo>
                  <a:lnTo>
                    <a:pt x="86" y="159"/>
                  </a:lnTo>
                  <a:lnTo>
                    <a:pt x="93" y="148"/>
                  </a:lnTo>
                  <a:lnTo>
                    <a:pt x="104" y="139"/>
                  </a:lnTo>
                  <a:lnTo>
                    <a:pt x="115" y="133"/>
                  </a:lnTo>
                  <a:lnTo>
                    <a:pt x="131" y="128"/>
                  </a:lnTo>
                  <a:lnTo>
                    <a:pt x="148" y="126"/>
                  </a:lnTo>
                  <a:lnTo>
                    <a:pt x="164" y="126"/>
                  </a:lnTo>
                  <a:lnTo>
                    <a:pt x="188" y="124"/>
                  </a:lnTo>
                  <a:lnTo>
                    <a:pt x="219" y="121"/>
                  </a:lnTo>
                  <a:lnTo>
                    <a:pt x="257" y="119"/>
                  </a:lnTo>
                  <a:lnTo>
                    <a:pt x="300" y="115"/>
                  </a:lnTo>
                  <a:lnTo>
                    <a:pt x="346" y="109"/>
                  </a:lnTo>
                  <a:lnTo>
                    <a:pt x="394" y="106"/>
                  </a:lnTo>
                  <a:lnTo>
                    <a:pt x="443" y="100"/>
                  </a:lnTo>
                  <a:lnTo>
                    <a:pt x="491" y="95"/>
                  </a:lnTo>
                  <a:lnTo>
                    <a:pt x="538" y="90"/>
                  </a:lnTo>
                  <a:lnTo>
                    <a:pt x="581" y="86"/>
                  </a:lnTo>
                  <a:lnTo>
                    <a:pt x="621" y="81"/>
                  </a:lnTo>
                  <a:lnTo>
                    <a:pt x="655" y="78"/>
                  </a:lnTo>
                  <a:lnTo>
                    <a:pt x="681" y="74"/>
                  </a:lnTo>
                  <a:lnTo>
                    <a:pt x="699" y="73"/>
                  </a:lnTo>
                  <a:lnTo>
                    <a:pt x="708" y="72"/>
                  </a:lnTo>
                  <a:lnTo>
                    <a:pt x="715" y="70"/>
                  </a:lnTo>
                  <a:lnTo>
                    <a:pt x="719" y="66"/>
                  </a:lnTo>
                  <a:lnTo>
                    <a:pt x="721" y="61"/>
                  </a:lnTo>
                  <a:lnTo>
                    <a:pt x="723" y="56"/>
                  </a:lnTo>
                  <a:lnTo>
                    <a:pt x="723" y="51"/>
                  </a:lnTo>
                  <a:lnTo>
                    <a:pt x="723" y="35"/>
                  </a:lnTo>
                  <a:lnTo>
                    <a:pt x="723" y="17"/>
                  </a:lnTo>
                  <a:lnTo>
                    <a:pt x="723" y="0"/>
                  </a:lnTo>
                  <a:lnTo>
                    <a:pt x="729" y="0"/>
                  </a:lnTo>
                  <a:lnTo>
                    <a:pt x="738" y="1"/>
                  </a:lnTo>
                  <a:lnTo>
                    <a:pt x="751" y="1"/>
                  </a:lnTo>
                  <a:lnTo>
                    <a:pt x="764" y="1"/>
                  </a:lnTo>
                  <a:lnTo>
                    <a:pt x="780" y="3"/>
                  </a:lnTo>
                  <a:lnTo>
                    <a:pt x="797" y="3"/>
                  </a:lnTo>
                  <a:lnTo>
                    <a:pt x="814" y="3"/>
                  </a:lnTo>
                  <a:lnTo>
                    <a:pt x="832" y="4"/>
                  </a:lnTo>
                  <a:lnTo>
                    <a:pt x="850" y="4"/>
                  </a:lnTo>
                  <a:lnTo>
                    <a:pt x="867" y="5"/>
                  </a:lnTo>
                  <a:lnTo>
                    <a:pt x="882" y="5"/>
                  </a:lnTo>
                  <a:lnTo>
                    <a:pt x="898" y="5"/>
                  </a:lnTo>
                  <a:lnTo>
                    <a:pt x="911" y="7"/>
                  </a:lnTo>
                  <a:lnTo>
                    <a:pt x="923" y="7"/>
                  </a:lnTo>
                  <a:lnTo>
                    <a:pt x="932" y="7"/>
                  </a:lnTo>
                  <a:lnTo>
                    <a:pt x="937" y="7"/>
                  </a:lnTo>
                  <a:lnTo>
                    <a:pt x="938" y="16"/>
                  </a:lnTo>
                  <a:lnTo>
                    <a:pt x="938" y="26"/>
                  </a:lnTo>
                  <a:lnTo>
                    <a:pt x="940" y="38"/>
                  </a:lnTo>
                  <a:lnTo>
                    <a:pt x="940" y="52"/>
                  </a:lnTo>
                  <a:lnTo>
                    <a:pt x="940" y="74"/>
                  </a:lnTo>
                  <a:lnTo>
                    <a:pt x="937" y="98"/>
                  </a:lnTo>
                  <a:lnTo>
                    <a:pt x="933" y="121"/>
                  </a:lnTo>
                  <a:lnTo>
                    <a:pt x="928" y="143"/>
                  </a:lnTo>
                  <a:lnTo>
                    <a:pt x="919" y="165"/>
                  </a:lnTo>
                  <a:lnTo>
                    <a:pt x="907" y="185"/>
                  </a:lnTo>
                  <a:lnTo>
                    <a:pt x="893" y="201"/>
                  </a:lnTo>
                  <a:lnTo>
                    <a:pt x="873" y="212"/>
                  </a:lnTo>
                  <a:lnTo>
                    <a:pt x="850" y="220"/>
                  </a:lnTo>
                  <a:lnTo>
                    <a:pt x="820" y="228"/>
                  </a:lnTo>
                  <a:lnTo>
                    <a:pt x="782" y="234"/>
                  </a:lnTo>
                  <a:lnTo>
                    <a:pt x="739" y="241"/>
                  </a:lnTo>
                  <a:lnTo>
                    <a:pt x="693" y="247"/>
                  </a:lnTo>
                  <a:lnTo>
                    <a:pt x="643" y="254"/>
                  </a:lnTo>
                  <a:lnTo>
                    <a:pt x="593" y="259"/>
                  </a:lnTo>
                  <a:lnTo>
                    <a:pt x="542" y="264"/>
                  </a:lnTo>
                  <a:lnTo>
                    <a:pt x="492" y="270"/>
                  </a:lnTo>
                  <a:lnTo>
                    <a:pt x="444" y="273"/>
                  </a:lnTo>
                  <a:lnTo>
                    <a:pt x="400" y="276"/>
                  </a:lnTo>
                  <a:lnTo>
                    <a:pt x="361" y="280"/>
                  </a:lnTo>
                  <a:lnTo>
                    <a:pt x="329" y="283"/>
                  </a:lnTo>
                  <a:lnTo>
                    <a:pt x="304" y="284"/>
                  </a:lnTo>
                  <a:lnTo>
                    <a:pt x="287" y="285"/>
                  </a:lnTo>
                  <a:lnTo>
                    <a:pt x="281" y="285"/>
                  </a:lnTo>
                  <a:lnTo>
                    <a:pt x="277" y="285"/>
                  </a:lnTo>
                  <a:lnTo>
                    <a:pt x="273" y="286"/>
                  </a:lnTo>
                  <a:lnTo>
                    <a:pt x="270" y="289"/>
                  </a:lnTo>
                  <a:lnTo>
                    <a:pt x="268" y="293"/>
                  </a:lnTo>
                  <a:lnTo>
                    <a:pt x="266" y="294"/>
                  </a:lnTo>
                  <a:lnTo>
                    <a:pt x="266" y="297"/>
                  </a:lnTo>
                  <a:lnTo>
                    <a:pt x="265" y="298"/>
                  </a:lnTo>
                  <a:lnTo>
                    <a:pt x="265" y="301"/>
                  </a:lnTo>
                  <a:lnTo>
                    <a:pt x="265" y="302"/>
                  </a:lnTo>
                  <a:lnTo>
                    <a:pt x="266" y="305"/>
                  </a:lnTo>
                  <a:lnTo>
                    <a:pt x="266" y="306"/>
                  </a:lnTo>
                  <a:lnTo>
                    <a:pt x="266" y="309"/>
                  </a:lnTo>
                  <a:lnTo>
                    <a:pt x="269" y="314"/>
                  </a:lnTo>
                  <a:lnTo>
                    <a:pt x="274" y="327"/>
                  </a:lnTo>
                  <a:lnTo>
                    <a:pt x="284" y="348"/>
                  </a:lnTo>
                  <a:lnTo>
                    <a:pt x="296" y="375"/>
                  </a:lnTo>
                  <a:lnTo>
                    <a:pt x="310" y="409"/>
                  </a:lnTo>
                  <a:lnTo>
                    <a:pt x="326" y="448"/>
                  </a:lnTo>
                  <a:lnTo>
                    <a:pt x="344" y="491"/>
                  </a:lnTo>
                  <a:lnTo>
                    <a:pt x="362" y="538"/>
                  </a:lnTo>
                  <a:lnTo>
                    <a:pt x="382" y="588"/>
                  </a:lnTo>
                  <a:lnTo>
                    <a:pt x="401" y="640"/>
                  </a:lnTo>
                  <a:lnTo>
                    <a:pt x="420" y="694"/>
                  </a:lnTo>
                  <a:lnTo>
                    <a:pt x="438" y="749"/>
                  </a:lnTo>
                  <a:lnTo>
                    <a:pt x="456" y="803"/>
                  </a:lnTo>
                  <a:lnTo>
                    <a:pt x="472" y="857"/>
                  </a:lnTo>
                  <a:lnTo>
                    <a:pt x="485" y="909"/>
                  </a:lnTo>
                  <a:lnTo>
                    <a:pt x="496" y="959"/>
                  </a:lnTo>
                  <a:lnTo>
                    <a:pt x="477" y="946"/>
                  </a:lnTo>
                  <a:lnTo>
                    <a:pt x="453" y="932"/>
                  </a:lnTo>
                  <a:lnTo>
                    <a:pt x="426" y="916"/>
                  </a:lnTo>
                  <a:lnTo>
                    <a:pt x="396" y="898"/>
                  </a:lnTo>
                  <a:lnTo>
                    <a:pt x="364" y="879"/>
                  </a:lnTo>
                  <a:lnTo>
                    <a:pt x="330" y="859"/>
                  </a:lnTo>
                  <a:lnTo>
                    <a:pt x="295" y="840"/>
                  </a:lnTo>
                  <a:lnTo>
                    <a:pt x="260" y="820"/>
                  </a:lnTo>
                  <a:lnTo>
                    <a:pt x="223" y="801"/>
                  </a:lnTo>
                  <a:lnTo>
                    <a:pt x="187" y="782"/>
                  </a:lnTo>
                  <a:lnTo>
                    <a:pt x="151" y="765"/>
                  </a:lnTo>
                  <a:lnTo>
                    <a:pt x="117" y="750"/>
                  </a:lnTo>
                  <a:lnTo>
                    <a:pt x="84" y="737"/>
                  </a:lnTo>
                  <a:lnTo>
                    <a:pt x="53" y="726"/>
                  </a:lnTo>
                  <a:lnTo>
                    <a:pt x="24" y="719"/>
                  </a:lnTo>
                  <a:lnTo>
                    <a:pt x="0" y="713"/>
                  </a:lnTo>
                  <a:lnTo>
                    <a:pt x="6" y="668"/>
                  </a:lnTo>
                  <a:lnTo>
                    <a:pt x="17" y="603"/>
                  </a:lnTo>
                  <a:lnTo>
                    <a:pt x="30" y="523"/>
                  </a:lnTo>
                  <a:lnTo>
                    <a:pt x="43" y="439"/>
                  </a:lnTo>
                  <a:lnTo>
                    <a:pt x="56" y="357"/>
                  </a:lnTo>
                  <a:lnTo>
                    <a:pt x="66" y="284"/>
                  </a:lnTo>
                  <a:lnTo>
                    <a:pt x="74" y="228"/>
                  </a:lnTo>
                  <a:lnTo>
                    <a:pt x="76" y="198"/>
                  </a:lnTo>
                  <a:close/>
                </a:path>
              </a:pathLst>
            </a:custGeom>
            <a:solidFill>
              <a:srgbClr val="44A8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38" name="Freeform 1337">
              <a:extLst>
                <a:ext uri="{FF2B5EF4-FFF2-40B4-BE49-F238E27FC236}">
                  <a16:creationId xmlns:a16="http://schemas.microsoft.com/office/drawing/2014/main" id="{37147240-62DE-4374-A10A-A3089D9C7178}"/>
                </a:ext>
              </a:extLst>
            </p:cNvPr>
            <p:cNvSpPr>
              <a:spLocks/>
            </p:cNvSpPr>
            <p:nvPr/>
          </p:nvSpPr>
          <p:spPr bwMode="auto">
            <a:xfrm flipH="1">
              <a:off x="-161" y="2144"/>
              <a:ext cx="82" cy="190"/>
            </a:xfrm>
            <a:custGeom>
              <a:avLst/>
              <a:gdLst>
                <a:gd name="T0" fmla="*/ 0 w 357"/>
                <a:gd name="T1" fmla="*/ 0 h 828"/>
                <a:gd name="T2" fmla="*/ 0 w 357"/>
                <a:gd name="T3" fmla="*/ 0 h 828"/>
                <a:gd name="T4" fmla="*/ 0 w 357"/>
                <a:gd name="T5" fmla="*/ 0 h 828"/>
                <a:gd name="T6" fmla="*/ 0 w 357"/>
                <a:gd name="T7" fmla="*/ 0 h 828"/>
                <a:gd name="T8" fmla="*/ 0 w 357"/>
                <a:gd name="T9" fmla="*/ 0 h 828"/>
                <a:gd name="T10" fmla="*/ 0 w 357"/>
                <a:gd name="T11" fmla="*/ 0 h 828"/>
                <a:gd name="T12" fmla="*/ 0 w 357"/>
                <a:gd name="T13" fmla="*/ 0 h 828"/>
                <a:gd name="T14" fmla="*/ 0 w 357"/>
                <a:gd name="T15" fmla="*/ 0 h 828"/>
                <a:gd name="T16" fmla="*/ 0 w 357"/>
                <a:gd name="T17" fmla="*/ 0 h 828"/>
                <a:gd name="T18" fmla="*/ 0 w 357"/>
                <a:gd name="T19" fmla="*/ 0 h 828"/>
                <a:gd name="T20" fmla="*/ 0 w 357"/>
                <a:gd name="T21" fmla="*/ 0 h 828"/>
                <a:gd name="T22" fmla="*/ 0 w 357"/>
                <a:gd name="T23" fmla="*/ 0 h 828"/>
                <a:gd name="T24" fmla="*/ 0 w 357"/>
                <a:gd name="T25" fmla="*/ 0 h 828"/>
                <a:gd name="T26" fmla="*/ 0 w 357"/>
                <a:gd name="T27" fmla="*/ 0 h 828"/>
                <a:gd name="T28" fmla="*/ 0 w 357"/>
                <a:gd name="T29" fmla="*/ 0 h 828"/>
                <a:gd name="T30" fmla="*/ 0 w 357"/>
                <a:gd name="T31" fmla="*/ 0 h 828"/>
                <a:gd name="T32" fmla="*/ 0 w 357"/>
                <a:gd name="T33" fmla="*/ 0 h 828"/>
                <a:gd name="T34" fmla="*/ 0 w 357"/>
                <a:gd name="T35" fmla="*/ 0 h 828"/>
                <a:gd name="T36" fmla="*/ 0 w 357"/>
                <a:gd name="T37" fmla="*/ 0 h 828"/>
                <a:gd name="T38" fmla="*/ 0 w 357"/>
                <a:gd name="T39" fmla="*/ 0 h 828"/>
                <a:gd name="T40" fmla="*/ 0 w 357"/>
                <a:gd name="T41" fmla="*/ 0 h 828"/>
                <a:gd name="T42" fmla="*/ 0 w 357"/>
                <a:gd name="T43" fmla="*/ 0 h 828"/>
                <a:gd name="T44" fmla="*/ 0 w 357"/>
                <a:gd name="T45" fmla="*/ 0 h 828"/>
                <a:gd name="T46" fmla="*/ 0 w 357"/>
                <a:gd name="T47" fmla="*/ 0 h 828"/>
                <a:gd name="T48" fmla="*/ 0 w 357"/>
                <a:gd name="T49" fmla="*/ 0 h 828"/>
                <a:gd name="T50" fmla="*/ 0 w 357"/>
                <a:gd name="T51" fmla="*/ 0 h 828"/>
                <a:gd name="T52" fmla="*/ 0 w 357"/>
                <a:gd name="T53" fmla="*/ 0 h 828"/>
                <a:gd name="T54" fmla="*/ 0 w 357"/>
                <a:gd name="T55" fmla="*/ 0 h 828"/>
                <a:gd name="T56" fmla="*/ 0 w 357"/>
                <a:gd name="T57" fmla="*/ 0 h 828"/>
                <a:gd name="T58" fmla="*/ 0 w 357"/>
                <a:gd name="T59" fmla="*/ 0 h 828"/>
                <a:gd name="T60" fmla="*/ 0 w 357"/>
                <a:gd name="T61" fmla="*/ 0 h 828"/>
                <a:gd name="T62" fmla="*/ 0 w 357"/>
                <a:gd name="T63" fmla="*/ 0 h 828"/>
                <a:gd name="T64" fmla="*/ 0 w 357"/>
                <a:gd name="T65" fmla="*/ 0 h 828"/>
                <a:gd name="T66" fmla="*/ 0 w 357"/>
                <a:gd name="T67" fmla="*/ 0 h 8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57"/>
                <a:gd name="T103" fmla="*/ 0 h 828"/>
                <a:gd name="T104" fmla="*/ 357 w 357"/>
                <a:gd name="T105" fmla="*/ 828 h 8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57" h="828">
                  <a:moveTo>
                    <a:pt x="54" y="6"/>
                  </a:moveTo>
                  <a:lnTo>
                    <a:pt x="48" y="10"/>
                  </a:lnTo>
                  <a:lnTo>
                    <a:pt x="41" y="14"/>
                  </a:lnTo>
                  <a:lnTo>
                    <a:pt x="36" y="18"/>
                  </a:lnTo>
                  <a:lnTo>
                    <a:pt x="31" y="23"/>
                  </a:lnTo>
                  <a:lnTo>
                    <a:pt x="26" y="30"/>
                  </a:lnTo>
                  <a:lnTo>
                    <a:pt x="22" y="36"/>
                  </a:lnTo>
                  <a:lnTo>
                    <a:pt x="18" y="43"/>
                  </a:lnTo>
                  <a:lnTo>
                    <a:pt x="15" y="51"/>
                  </a:lnTo>
                  <a:lnTo>
                    <a:pt x="8" y="83"/>
                  </a:lnTo>
                  <a:lnTo>
                    <a:pt x="2" y="124"/>
                  </a:lnTo>
                  <a:lnTo>
                    <a:pt x="0" y="173"/>
                  </a:lnTo>
                  <a:lnTo>
                    <a:pt x="0" y="225"/>
                  </a:lnTo>
                  <a:lnTo>
                    <a:pt x="4" y="281"/>
                  </a:lnTo>
                  <a:lnTo>
                    <a:pt x="11" y="337"/>
                  </a:lnTo>
                  <a:lnTo>
                    <a:pt x="23" y="392"/>
                  </a:lnTo>
                  <a:lnTo>
                    <a:pt x="40" y="442"/>
                  </a:lnTo>
                  <a:lnTo>
                    <a:pt x="43" y="449"/>
                  </a:lnTo>
                  <a:lnTo>
                    <a:pt x="49" y="469"/>
                  </a:lnTo>
                  <a:lnTo>
                    <a:pt x="57" y="500"/>
                  </a:lnTo>
                  <a:lnTo>
                    <a:pt x="66" y="540"/>
                  </a:lnTo>
                  <a:lnTo>
                    <a:pt x="74" y="588"/>
                  </a:lnTo>
                  <a:lnTo>
                    <a:pt x="80" y="644"/>
                  </a:lnTo>
                  <a:lnTo>
                    <a:pt x="82" y="704"/>
                  </a:lnTo>
                  <a:lnTo>
                    <a:pt x="79" y="768"/>
                  </a:lnTo>
                  <a:lnTo>
                    <a:pt x="79" y="770"/>
                  </a:lnTo>
                  <a:lnTo>
                    <a:pt x="80" y="774"/>
                  </a:lnTo>
                  <a:lnTo>
                    <a:pt x="82" y="777"/>
                  </a:lnTo>
                  <a:lnTo>
                    <a:pt x="83" y="780"/>
                  </a:lnTo>
                  <a:lnTo>
                    <a:pt x="84" y="781"/>
                  </a:lnTo>
                  <a:lnTo>
                    <a:pt x="88" y="785"/>
                  </a:lnTo>
                  <a:lnTo>
                    <a:pt x="93" y="790"/>
                  </a:lnTo>
                  <a:lnTo>
                    <a:pt x="100" y="795"/>
                  </a:lnTo>
                  <a:lnTo>
                    <a:pt x="109" y="802"/>
                  </a:lnTo>
                  <a:lnTo>
                    <a:pt x="119" y="808"/>
                  </a:lnTo>
                  <a:lnTo>
                    <a:pt x="132" y="815"/>
                  </a:lnTo>
                  <a:lnTo>
                    <a:pt x="148" y="820"/>
                  </a:lnTo>
                  <a:lnTo>
                    <a:pt x="165" y="824"/>
                  </a:lnTo>
                  <a:lnTo>
                    <a:pt x="184" y="826"/>
                  </a:lnTo>
                  <a:lnTo>
                    <a:pt x="205" y="828"/>
                  </a:lnTo>
                  <a:lnTo>
                    <a:pt x="230" y="826"/>
                  </a:lnTo>
                  <a:lnTo>
                    <a:pt x="256" y="823"/>
                  </a:lnTo>
                  <a:lnTo>
                    <a:pt x="284" y="816"/>
                  </a:lnTo>
                  <a:lnTo>
                    <a:pt x="314" y="806"/>
                  </a:lnTo>
                  <a:lnTo>
                    <a:pt x="348" y="791"/>
                  </a:lnTo>
                  <a:lnTo>
                    <a:pt x="352" y="789"/>
                  </a:lnTo>
                  <a:lnTo>
                    <a:pt x="355" y="786"/>
                  </a:lnTo>
                  <a:lnTo>
                    <a:pt x="356" y="782"/>
                  </a:lnTo>
                  <a:lnTo>
                    <a:pt x="357" y="777"/>
                  </a:lnTo>
                  <a:lnTo>
                    <a:pt x="356" y="744"/>
                  </a:lnTo>
                  <a:lnTo>
                    <a:pt x="352" y="672"/>
                  </a:lnTo>
                  <a:lnTo>
                    <a:pt x="343" y="571"/>
                  </a:lnTo>
                  <a:lnTo>
                    <a:pt x="326" y="453"/>
                  </a:lnTo>
                  <a:lnTo>
                    <a:pt x="301" y="328"/>
                  </a:lnTo>
                  <a:lnTo>
                    <a:pt x="268" y="207"/>
                  </a:lnTo>
                  <a:lnTo>
                    <a:pt x="221" y="100"/>
                  </a:lnTo>
                  <a:lnTo>
                    <a:pt x="161" y="21"/>
                  </a:lnTo>
                  <a:lnTo>
                    <a:pt x="160" y="19"/>
                  </a:lnTo>
                  <a:lnTo>
                    <a:pt x="158" y="18"/>
                  </a:lnTo>
                  <a:lnTo>
                    <a:pt x="157" y="18"/>
                  </a:lnTo>
                  <a:lnTo>
                    <a:pt x="153" y="17"/>
                  </a:lnTo>
                  <a:lnTo>
                    <a:pt x="145" y="13"/>
                  </a:lnTo>
                  <a:lnTo>
                    <a:pt x="135" y="9"/>
                  </a:lnTo>
                  <a:lnTo>
                    <a:pt x="121" y="5"/>
                  </a:lnTo>
                  <a:lnTo>
                    <a:pt x="105" y="1"/>
                  </a:lnTo>
                  <a:lnTo>
                    <a:pt x="88" y="0"/>
                  </a:lnTo>
                  <a:lnTo>
                    <a:pt x="71" y="1"/>
                  </a:lnTo>
                  <a:lnTo>
                    <a:pt x="5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39" name="Freeform 1338">
              <a:extLst>
                <a:ext uri="{FF2B5EF4-FFF2-40B4-BE49-F238E27FC236}">
                  <a16:creationId xmlns:a16="http://schemas.microsoft.com/office/drawing/2014/main" id="{528737D7-E354-4643-882D-94F0769100DC}"/>
                </a:ext>
              </a:extLst>
            </p:cNvPr>
            <p:cNvSpPr>
              <a:spLocks/>
            </p:cNvSpPr>
            <p:nvPr/>
          </p:nvSpPr>
          <p:spPr bwMode="auto">
            <a:xfrm flipH="1">
              <a:off x="-104" y="2320"/>
              <a:ext cx="0" cy="1"/>
            </a:xfrm>
            <a:custGeom>
              <a:avLst/>
              <a:gdLst>
                <a:gd name="T0" fmla="*/ 0 h 3"/>
                <a:gd name="T1" fmla="*/ 0 h 3"/>
                <a:gd name="T2" fmla="*/ 0 h 3"/>
                <a:gd name="T3" fmla="*/ 0 h 3"/>
                <a:gd name="T4" fmla="*/ 0 h 3"/>
                <a:gd name="T5" fmla="*/ 0 h 3"/>
                <a:gd name="T6" fmla="*/ 0 h 3"/>
                <a:gd name="T7" fmla="*/ 0 h 3"/>
                <a:gd name="T8" fmla="*/ 0 h 3"/>
                <a:gd name="T9" fmla="*/ 0 60000 65536"/>
                <a:gd name="T10" fmla="*/ 0 60000 65536"/>
                <a:gd name="T11" fmla="*/ 0 60000 65536"/>
                <a:gd name="T12" fmla="*/ 0 60000 65536"/>
                <a:gd name="T13" fmla="*/ 0 60000 65536"/>
                <a:gd name="T14" fmla="*/ 0 60000 65536"/>
                <a:gd name="T15" fmla="*/ 0 60000 65536"/>
                <a:gd name="T16" fmla="*/ 0 60000 65536"/>
                <a:gd name="T17" fmla="*/ 0 60000 65536"/>
                <a:gd name="T18" fmla="*/ 0 h 3"/>
                <a:gd name="T19" fmla="*/ 3 h 3"/>
              </a:gdLst>
              <a:ahLst/>
              <a:cxnLst>
                <a:cxn ang="T9">
                  <a:pos x="0" y="T0"/>
                </a:cxn>
                <a:cxn ang="T10">
                  <a:pos x="0" y="T1"/>
                </a:cxn>
                <a:cxn ang="T11">
                  <a:pos x="0" y="T2"/>
                </a:cxn>
                <a:cxn ang="T12">
                  <a:pos x="0" y="T3"/>
                </a:cxn>
                <a:cxn ang="T13">
                  <a:pos x="0" y="T4"/>
                </a:cxn>
                <a:cxn ang="T14">
                  <a:pos x="0" y="T5"/>
                </a:cxn>
                <a:cxn ang="T15">
                  <a:pos x="0" y="T6"/>
                </a:cxn>
                <a:cxn ang="T16">
                  <a:pos x="0" y="T7"/>
                </a:cxn>
                <a:cxn ang="T17">
                  <a:pos x="0" y="T8"/>
                </a:cxn>
              </a:cxnLst>
              <a:rect l="0" t="T18" r="0" b="T19"/>
              <a:pathLst>
                <a:path h="3">
                  <a:moveTo>
                    <a:pt x="0" y="0"/>
                  </a:moveTo>
                  <a:lnTo>
                    <a:pt x="0" y="0"/>
                  </a:lnTo>
                  <a:lnTo>
                    <a:pt x="0" y="1"/>
                  </a:lnTo>
                  <a:lnTo>
                    <a:pt x="0" y="3"/>
                  </a:lnTo>
                  <a:lnTo>
                    <a:pt x="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40" name="Freeform 1339">
              <a:extLst>
                <a:ext uri="{FF2B5EF4-FFF2-40B4-BE49-F238E27FC236}">
                  <a16:creationId xmlns:a16="http://schemas.microsoft.com/office/drawing/2014/main" id="{C951A935-B3BA-47CE-A4BD-1DD0140B44B2}"/>
                </a:ext>
              </a:extLst>
            </p:cNvPr>
            <p:cNvSpPr>
              <a:spLocks/>
            </p:cNvSpPr>
            <p:nvPr/>
          </p:nvSpPr>
          <p:spPr bwMode="auto">
            <a:xfrm flipH="1">
              <a:off x="-154" y="2151"/>
              <a:ext cx="67" cy="175"/>
            </a:xfrm>
            <a:custGeom>
              <a:avLst/>
              <a:gdLst>
                <a:gd name="T0" fmla="*/ 0 w 293"/>
                <a:gd name="T1" fmla="*/ 0 h 763"/>
                <a:gd name="T2" fmla="*/ 0 w 293"/>
                <a:gd name="T3" fmla="*/ 0 h 763"/>
                <a:gd name="T4" fmla="*/ 0 w 293"/>
                <a:gd name="T5" fmla="*/ 0 h 763"/>
                <a:gd name="T6" fmla="*/ 0 w 293"/>
                <a:gd name="T7" fmla="*/ 0 h 763"/>
                <a:gd name="T8" fmla="*/ 0 w 293"/>
                <a:gd name="T9" fmla="*/ 0 h 763"/>
                <a:gd name="T10" fmla="*/ 0 w 293"/>
                <a:gd name="T11" fmla="*/ 0 h 763"/>
                <a:gd name="T12" fmla="*/ 0 w 293"/>
                <a:gd name="T13" fmla="*/ 0 h 763"/>
                <a:gd name="T14" fmla="*/ 0 w 293"/>
                <a:gd name="T15" fmla="*/ 0 h 763"/>
                <a:gd name="T16" fmla="*/ 0 w 293"/>
                <a:gd name="T17" fmla="*/ 0 h 763"/>
                <a:gd name="T18" fmla="*/ 0 w 293"/>
                <a:gd name="T19" fmla="*/ 0 h 763"/>
                <a:gd name="T20" fmla="*/ 0 w 293"/>
                <a:gd name="T21" fmla="*/ 0 h 763"/>
                <a:gd name="T22" fmla="*/ 0 w 293"/>
                <a:gd name="T23" fmla="*/ 0 h 763"/>
                <a:gd name="T24" fmla="*/ 0 w 293"/>
                <a:gd name="T25" fmla="*/ 0 h 763"/>
                <a:gd name="T26" fmla="*/ 0 w 293"/>
                <a:gd name="T27" fmla="*/ 0 h 763"/>
                <a:gd name="T28" fmla="*/ 0 w 293"/>
                <a:gd name="T29" fmla="*/ 0 h 763"/>
                <a:gd name="T30" fmla="*/ 0 w 293"/>
                <a:gd name="T31" fmla="*/ 0 h 763"/>
                <a:gd name="T32" fmla="*/ 0 w 293"/>
                <a:gd name="T33" fmla="*/ 0 h 763"/>
                <a:gd name="T34" fmla="*/ 0 w 293"/>
                <a:gd name="T35" fmla="*/ 0 h 763"/>
                <a:gd name="T36" fmla="*/ 0 w 293"/>
                <a:gd name="T37" fmla="*/ 0 h 763"/>
                <a:gd name="T38" fmla="*/ 0 w 293"/>
                <a:gd name="T39" fmla="*/ 0 h 763"/>
                <a:gd name="T40" fmla="*/ 0 w 293"/>
                <a:gd name="T41" fmla="*/ 0 h 763"/>
                <a:gd name="T42" fmla="*/ 0 w 293"/>
                <a:gd name="T43" fmla="*/ 0 h 763"/>
                <a:gd name="T44" fmla="*/ 0 w 293"/>
                <a:gd name="T45" fmla="*/ 0 h 763"/>
                <a:gd name="T46" fmla="*/ 0 w 293"/>
                <a:gd name="T47" fmla="*/ 0 h 763"/>
                <a:gd name="T48" fmla="*/ 0 w 293"/>
                <a:gd name="T49" fmla="*/ 0 h 763"/>
                <a:gd name="T50" fmla="*/ 0 w 293"/>
                <a:gd name="T51" fmla="*/ 0 h 763"/>
                <a:gd name="T52" fmla="*/ 0 w 293"/>
                <a:gd name="T53" fmla="*/ 0 h 763"/>
                <a:gd name="T54" fmla="*/ 0 w 293"/>
                <a:gd name="T55" fmla="*/ 0 h 763"/>
                <a:gd name="T56" fmla="*/ 0 w 293"/>
                <a:gd name="T57" fmla="*/ 0 h 763"/>
                <a:gd name="T58" fmla="*/ 0 w 293"/>
                <a:gd name="T59" fmla="*/ 0 h 763"/>
                <a:gd name="T60" fmla="*/ 0 w 293"/>
                <a:gd name="T61" fmla="*/ 0 h 763"/>
                <a:gd name="T62" fmla="*/ 0 w 293"/>
                <a:gd name="T63" fmla="*/ 0 h 763"/>
                <a:gd name="T64" fmla="*/ 0 w 293"/>
                <a:gd name="T65" fmla="*/ 0 h 763"/>
                <a:gd name="T66" fmla="*/ 0 w 293"/>
                <a:gd name="T67" fmla="*/ 0 h 763"/>
                <a:gd name="T68" fmla="*/ 0 w 293"/>
                <a:gd name="T69" fmla="*/ 0 h 763"/>
                <a:gd name="T70" fmla="*/ 0 w 293"/>
                <a:gd name="T71" fmla="*/ 0 h 763"/>
                <a:gd name="T72" fmla="*/ 0 w 293"/>
                <a:gd name="T73" fmla="*/ 0 h 763"/>
                <a:gd name="T74" fmla="*/ 0 w 293"/>
                <a:gd name="T75" fmla="*/ 0 h 763"/>
                <a:gd name="T76" fmla="*/ 0 w 293"/>
                <a:gd name="T77" fmla="*/ 0 h 763"/>
                <a:gd name="T78" fmla="*/ 0 w 293"/>
                <a:gd name="T79" fmla="*/ 0 h 763"/>
                <a:gd name="T80" fmla="*/ 0 w 293"/>
                <a:gd name="T81" fmla="*/ 0 h 763"/>
                <a:gd name="T82" fmla="*/ 0 w 293"/>
                <a:gd name="T83" fmla="*/ 0 h 763"/>
                <a:gd name="T84" fmla="*/ 0 w 293"/>
                <a:gd name="T85" fmla="*/ 0 h 763"/>
                <a:gd name="T86" fmla="*/ 0 w 293"/>
                <a:gd name="T87" fmla="*/ 0 h 763"/>
                <a:gd name="T88" fmla="*/ 0 w 293"/>
                <a:gd name="T89" fmla="*/ 0 h 763"/>
                <a:gd name="T90" fmla="*/ 0 w 293"/>
                <a:gd name="T91" fmla="*/ 0 h 763"/>
                <a:gd name="T92" fmla="*/ 0 w 293"/>
                <a:gd name="T93" fmla="*/ 0 h 763"/>
                <a:gd name="T94" fmla="*/ 0 w 293"/>
                <a:gd name="T95" fmla="*/ 0 h 763"/>
                <a:gd name="T96" fmla="*/ 0 w 293"/>
                <a:gd name="T97" fmla="*/ 0 h 763"/>
                <a:gd name="T98" fmla="*/ 0 w 293"/>
                <a:gd name="T99" fmla="*/ 0 h 763"/>
                <a:gd name="T100" fmla="*/ 0 w 293"/>
                <a:gd name="T101" fmla="*/ 0 h 763"/>
                <a:gd name="T102" fmla="*/ 0 w 293"/>
                <a:gd name="T103" fmla="*/ 0 h 763"/>
                <a:gd name="T104" fmla="*/ 0 w 293"/>
                <a:gd name="T105" fmla="*/ 0 h 763"/>
                <a:gd name="T106" fmla="*/ 0 w 293"/>
                <a:gd name="T107" fmla="*/ 0 h 763"/>
                <a:gd name="T108" fmla="*/ 0 w 293"/>
                <a:gd name="T109" fmla="*/ 0 h 763"/>
                <a:gd name="T110" fmla="*/ 0 w 293"/>
                <a:gd name="T111" fmla="*/ 0 h 763"/>
                <a:gd name="T112" fmla="*/ 0 w 293"/>
                <a:gd name="T113" fmla="*/ 0 h 76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3"/>
                <a:gd name="T172" fmla="*/ 0 h 763"/>
                <a:gd name="T173" fmla="*/ 293 w 293"/>
                <a:gd name="T174" fmla="*/ 763 h 76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3" h="763">
                  <a:moveTo>
                    <a:pt x="83" y="671"/>
                  </a:moveTo>
                  <a:lnTo>
                    <a:pt x="82" y="616"/>
                  </a:lnTo>
                  <a:lnTo>
                    <a:pt x="77" y="565"/>
                  </a:lnTo>
                  <a:lnTo>
                    <a:pt x="69" y="520"/>
                  </a:lnTo>
                  <a:lnTo>
                    <a:pt x="61" y="481"/>
                  </a:lnTo>
                  <a:lnTo>
                    <a:pt x="54" y="448"/>
                  </a:lnTo>
                  <a:lnTo>
                    <a:pt x="46" y="422"/>
                  </a:lnTo>
                  <a:lnTo>
                    <a:pt x="41" y="405"/>
                  </a:lnTo>
                  <a:lnTo>
                    <a:pt x="38" y="399"/>
                  </a:lnTo>
                  <a:lnTo>
                    <a:pt x="21" y="343"/>
                  </a:lnTo>
                  <a:lnTo>
                    <a:pt x="9" y="283"/>
                  </a:lnTo>
                  <a:lnTo>
                    <a:pt x="3" y="220"/>
                  </a:lnTo>
                  <a:lnTo>
                    <a:pt x="0" y="161"/>
                  </a:lnTo>
                  <a:lnTo>
                    <a:pt x="2" y="122"/>
                  </a:lnTo>
                  <a:lnTo>
                    <a:pt x="4" y="85"/>
                  </a:lnTo>
                  <a:lnTo>
                    <a:pt x="8" y="54"/>
                  </a:lnTo>
                  <a:lnTo>
                    <a:pt x="15" y="29"/>
                  </a:lnTo>
                  <a:lnTo>
                    <a:pt x="18" y="21"/>
                  </a:lnTo>
                  <a:lnTo>
                    <a:pt x="22" y="13"/>
                  </a:lnTo>
                  <a:lnTo>
                    <a:pt x="29" y="8"/>
                  </a:lnTo>
                  <a:lnTo>
                    <a:pt x="35" y="4"/>
                  </a:lnTo>
                  <a:lnTo>
                    <a:pt x="44" y="2"/>
                  </a:lnTo>
                  <a:lnTo>
                    <a:pt x="55" y="0"/>
                  </a:lnTo>
                  <a:lnTo>
                    <a:pt x="65" y="2"/>
                  </a:lnTo>
                  <a:lnTo>
                    <a:pt x="76" y="3"/>
                  </a:lnTo>
                  <a:lnTo>
                    <a:pt x="85" y="6"/>
                  </a:lnTo>
                  <a:lnTo>
                    <a:pt x="94" y="8"/>
                  </a:lnTo>
                  <a:lnTo>
                    <a:pt x="102" y="11"/>
                  </a:lnTo>
                  <a:lnTo>
                    <a:pt x="108" y="13"/>
                  </a:lnTo>
                  <a:lnTo>
                    <a:pt x="160" y="84"/>
                  </a:lnTo>
                  <a:lnTo>
                    <a:pt x="202" y="179"/>
                  </a:lnTo>
                  <a:lnTo>
                    <a:pt x="234" y="287"/>
                  </a:lnTo>
                  <a:lnTo>
                    <a:pt x="258" y="401"/>
                  </a:lnTo>
                  <a:lnTo>
                    <a:pt x="273" y="512"/>
                  </a:lnTo>
                  <a:lnTo>
                    <a:pt x="284" y="610"/>
                  </a:lnTo>
                  <a:lnTo>
                    <a:pt x="290" y="688"/>
                  </a:lnTo>
                  <a:lnTo>
                    <a:pt x="293" y="735"/>
                  </a:lnTo>
                  <a:lnTo>
                    <a:pt x="268" y="745"/>
                  </a:lnTo>
                  <a:lnTo>
                    <a:pt x="246" y="753"/>
                  </a:lnTo>
                  <a:lnTo>
                    <a:pt x="225" y="758"/>
                  </a:lnTo>
                  <a:lnTo>
                    <a:pt x="206" y="762"/>
                  </a:lnTo>
                  <a:lnTo>
                    <a:pt x="187" y="763"/>
                  </a:lnTo>
                  <a:lnTo>
                    <a:pt x="171" y="763"/>
                  </a:lnTo>
                  <a:lnTo>
                    <a:pt x="155" y="763"/>
                  </a:lnTo>
                  <a:lnTo>
                    <a:pt x="142" y="761"/>
                  </a:lnTo>
                  <a:lnTo>
                    <a:pt x="130" y="758"/>
                  </a:lnTo>
                  <a:lnTo>
                    <a:pt x="119" y="755"/>
                  </a:lnTo>
                  <a:lnTo>
                    <a:pt x="109" y="751"/>
                  </a:lnTo>
                  <a:lnTo>
                    <a:pt x="102" y="746"/>
                  </a:lnTo>
                  <a:lnTo>
                    <a:pt x="94" y="742"/>
                  </a:lnTo>
                  <a:lnTo>
                    <a:pt x="89" y="738"/>
                  </a:lnTo>
                  <a:lnTo>
                    <a:pt x="85" y="735"/>
                  </a:lnTo>
                  <a:lnTo>
                    <a:pt x="81" y="732"/>
                  </a:lnTo>
                  <a:lnTo>
                    <a:pt x="82" y="716"/>
                  </a:lnTo>
                  <a:lnTo>
                    <a:pt x="82" y="701"/>
                  </a:lnTo>
                  <a:lnTo>
                    <a:pt x="83" y="685"/>
                  </a:lnTo>
                  <a:lnTo>
                    <a:pt x="83" y="671"/>
                  </a:lnTo>
                  <a:close/>
                </a:path>
              </a:pathLst>
            </a:custGeom>
            <a:solidFill>
              <a:srgbClr val="0A3A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41" name="Freeform 1340">
              <a:extLst>
                <a:ext uri="{FF2B5EF4-FFF2-40B4-BE49-F238E27FC236}">
                  <a16:creationId xmlns:a16="http://schemas.microsoft.com/office/drawing/2014/main" id="{80DCC8C9-962A-489C-B726-036E67698C7C}"/>
                </a:ext>
              </a:extLst>
            </p:cNvPr>
            <p:cNvSpPr>
              <a:spLocks/>
            </p:cNvSpPr>
            <p:nvPr/>
          </p:nvSpPr>
          <p:spPr bwMode="auto">
            <a:xfrm flipH="1">
              <a:off x="-106" y="2122"/>
              <a:ext cx="20" cy="27"/>
            </a:xfrm>
            <a:custGeom>
              <a:avLst/>
              <a:gdLst>
                <a:gd name="T0" fmla="*/ 0 w 90"/>
                <a:gd name="T1" fmla="*/ 0 h 118"/>
                <a:gd name="T2" fmla="*/ 0 w 90"/>
                <a:gd name="T3" fmla="*/ 0 h 118"/>
                <a:gd name="T4" fmla="*/ 0 w 90"/>
                <a:gd name="T5" fmla="*/ 0 h 118"/>
                <a:gd name="T6" fmla="*/ 0 w 90"/>
                <a:gd name="T7" fmla="*/ 0 h 118"/>
                <a:gd name="T8" fmla="*/ 0 w 90"/>
                <a:gd name="T9" fmla="*/ 0 h 118"/>
                <a:gd name="T10" fmla="*/ 0 w 90"/>
                <a:gd name="T11" fmla="*/ 0 h 118"/>
                <a:gd name="T12" fmla="*/ 0 w 90"/>
                <a:gd name="T13" fmla="*/ 0 h 118"/>
                <a:gd name="T14" fmla="*/ 0 w 90"/>
                <a:gd name="T15" fmla="*/ 0 h 118"/>
                <a:gd name="T16" fmla="*/ 0 w 90"/>
                <a:gd name="T17" fmla="*/ 0 h 118"/>
                <a:gd name="T18" fmla="*/ 0 w 90"/>
                <a:gd name="T19" fmla="*/ 0 h 118"/>
                <a:gd name="T20" fmla="*/ 0 w 90"/>
                <a:gd name="T21" fmla="*/ 0 h 118"/>
                <a:gd name="T22" fmla="*/ 0 w 90"/>
                <a:gd name="T23" fmla="*/ 0 h 118"/>
                <a:gd name="T24" fmla="*/ 0 w 90"/>
                <a:gd name="T25" fmla="*/ 0 h 118"/>
                <a:gd name="T26" fmla="*/ 0 w 90"/>
                <a:gd name="T27" fmla="*/ 0 h 118"/>
                <a:gd name="T28" fmla="*/ 0 w 90"/>
                <a:gd name="T29" fmla="*/ 0 h 118"/>
                <a:gd name="T30" fmla="*/ 0 w 90"/>
                <a:gd name="T31" fmla="*/ 0 h 118"/>
                <a:gd name="T32" fmla="*/ 0 w 90"/>
                <a:gd name="T33" fmla="*/ 0 h 118"/>
                <a:gd name="T34" fmla="*/ 0 w 90"/>
                <a:gd name="T35" fmla="*/ 0 h 118"/>
                <a:gd name="T36" fmla="*/ 0 w 90"/>
                <a:gd name="T37" fmla="*/ 0 h 1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0"/>
                <a:gd name="T58" fmla="*/ 0 h 118"/>
                <a:gd name="T59" fmla="*/ 90 w 90"/>
                <a:gd name="T60" fmla="*/ 118 h 1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0" h="118">
                  <a:moveTo>
                    <a:pt x="0" y="35"/>
                  </a:moveTo>
                  <a:lnTo>
                    <a:pt x="6" y="40"/>
                  </a:lnTo>
                  <a:lnTo>
                    <a:pt x="11" y="47"/>
                  </a:lnTo>
                  <a:lnTo>
                    <a:pt x="17" y="57"/>
                  </a:lnTo>
                  <a:lnTo>
                    <a:pt x="24" y="68"/>
                  </a:lnTo>
                  <a:lnTo>
                    <a:pt x="32" y="81"/>
                  </a:lnTo>
                  <a:lnTo>
                    <a:pt x="38" y="92"/>
                  </a:lnTo>
                  <a:lnTo>
                    <a:pt x="45" y="105"/>
                  </a:lnTo>
                  <a:lnTo>
                    <a:pt x="51" y="118"/>
                  </a:lnTo>
                  <a:lnTo>
                    <a:pt x="90" y="100"/>
                  </a:lnTo>
                  <a:lnTo>
                    <a:pt x="87" y="92"/>
                  </a:lnTo>
                  <a:lnTo>
                    <a:pt x="81" y="82"/>
                  </a:lnTo>
                  <a:lnTo>
                    <a:pt x="74" y="68"/>
                  </a:lnTo>
                  <a:lnTo>
                    <a:pt x="67" y="52"/>
                  </a:lnTo>
                  <a:lnTo>
                    <a:pt x="56" y="36"/>
                  </a:lnTo>
                  <a:lnTo>
                    <a:pt x="47" y="22"/>
                  </a:lnTo>
                  <a:lnTo>
                    <a:pt x="37" y="9"/>
                  </a:lnTo>
                  <a:lnTo>
                    <a:pt x="26" y="0"/>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42" name="Freeform 1341">
              <a:extLst>
                <a:ext uri="{FF2B5EF4-FFF2-40B4-BE49-F238E27FC236}">
                  <a16:creationId xmlns:a16="http://schemas.microsoft.com/office/drawing/2014/main" id="{EE39CA9E-D924-4A87-B64B-B722E0B0887C}"/>
                </a:ext>
              </a:extLst>
            </p:cNvPr>
            <p:cNvSpPr>
              <a:spLocks/>
            </p:cNvSpPr>
            <p:nvPr/>
          </p:nvSpPr>
          <p:spPr bwMode="auto">
            <a:xfrm flipH="1">
              <a:off x="11" y="2204"/>
              <a:ext cx="74" cy="73"/>
            </a:xfrm>
            <a:custGeom>
              <a:avLst/>
              <a:gdLst>
                <a:gd name="T0" fmla="*/ 0 w 322"/>
                <a:gd name="T1" fmla="*/ 0 h 315"/>
                <a:gd name="T2" fmla="*/ 0 w 322"/>
                <a:gd name="T3" fmla="*/ 0 h 315"/>
                <a:gd name="T4" fmla="*/ 0 w 322"/>
                <a:gd name="T5" fmla="*/ 0 h 315"/>
                <a:gd name="T6" fmla="*/ 0 w 322"/>
                <a:gd name="T7" fmla="*/ 0 h 315"/>
                <a:gd name="T8" fmla="*/ 0 w 322"/>
                <a:gd name="T9" fmla="*/ 0 h 315"/>
                <a:gd name="T10" fmla="*/ 0 w 322"/>
                <a:gd name="T11" fmla="*/ 0 h 315"/>
                <a:gd name="T12" fmla="*/ 0 w 322"/>
                <a:gd name="T13" fmla="*/ 0 h 315"/>
                <a:gd name="T14" fmla="*/ 0 w 322"/>
                <a:gd name="T15" fmla="*/ 0 h 315"/>
                <a:gd name="T16" fmla="*/ 0 w 322"/>
                <a:gd name="T17" fmla="*/ 0 h 315"/>
                <a:gd name="T18" fmla="*/ 0 w 322"/>
                <a:gd name="T19" fmla="*/ 0 h 315"/>
                <a:gd name="T20" fmla="*/ 0 w 322"/>
                <a:gd name="T21" fmla="*/ 0 h 315"/>
                <a:gd name="T22" fmla="*/ 0 w 322"/>
                <a:gd name="T23" fmla="*/ 0 h 315"/>
                <a:gd name="T24" fmla="*/ 0 w 322"/>
                <a:gd name="T25" fmla="*/ 0 h 315"/>
                <a:gd name="T26" fmla="*/ 0 w 322"/>
                <a:gd name="T27" fmla="*/ 0 h 315"/>
                <a:gd name="T28" fmla="*/ 0 w 322"/>
                <a:gd name="T29" fmla="*/ 0 h 315"/>
                <a:gd name="T30" fmla="*/ 0 w 322"/>
                <a:gd name="T31" fmla="*/ 0 h 315"/>
                <a:gd name="T32" fmla="*/ 0 w 322"/>
                <a:gd name="T33" fmla="*/ 0 h 315"/>
                <a:gd name="T34" fmla="*/ 0 w 322"/>
                <a:gd name="T35" fmla="*/ 0 h 315"/>
                <a:gd name="T36" fmla="*/ 0 w 322"/>
                <a:gd name="T37" fmla="*/ 0 h 3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22"/>
                <a:gd name="T58" fmla="*/ 0 h 315"/>
                <a:gd name="T59" fmla="*/ 322 w 322"/>
                <a:gd name="T60" fmla="*/ 315 h 3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22" h="315">
                  <a:moveTo>
                    <a:pt x="279" y="8"/>
                  </a:moveTo>
                  <a:lnTo>
                    <a:pt x="8" y="270"/>
                  </a:lnTo>
                  <a:lnTo>
                    <a:pt x="2" y="279"/>
                  </a:lnTo>
                  <a:lnTo>
                    <a:pt x="0" y="288"/>
                  </a:lnTo>
                  <a:lnTo>
                    <a:pt x="2" y="298"/>
                  </a:lnTo>
                  <a:lnTo>
                    <a:pt x="7" y="307"/>
                  </a:lnTo>
                  <a:lnTo>
                    <a:pt x="16" y="313"/>
                  </a:lnTo>
                  <a:lnTo>
                    <a:pt x="26" y="315"/>
                  </a:lnTo>
                  <a:lnTo>
                    <a:pt x="36" y="313"/>
                  </a:lnTo>
                  <a:lnTo>
                    <a:pt x="45" y="307"/>
                  </a:lnTo>
                  <a:lnTo>
                    <a:pt x="314" y="46"/>
                  </a:lnTo>
                  <a:lnTo>
                    <a:pt x="320" y="37"/>
                  </a:lnTo>
                  <a:lnTo>
                    <a:pt x="322" y="26"/>
                  </a:lnTo>
                  <a:lnTo>
                    <a:pt x="320" y="17"/>
                  </a:lnTo>
                  <a:lnTo>
                    <a:pt x="315" y="8"/>
                  </a:lnTo>
                  <a:lnTo>
                    <a:pt x="306" y="1"/>
                  </a:lnTo>
                  <a:lnTo>
                    <a:pt x="297" y="0"/>
                  </a:lnTo>
                  <a:lnTo>
                    <a:pt x="288" y="1"/>
                  </a:lnTo>
                  <a:lnTo>
                    <a:pt x="279"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43" name="Freeform 1342">
              <a:extLst>
                <a:ext uri="{FF2B5EF4-FFF2-40B4-BE49-F238E27FC236}">
                  <a16:creationId xmlns:a16="http://schemas.microsoft.com/office/drawing/2014/main" id="{2B0784E5-F1D7-4370-9138-CA004FC9E61C}"/>
                </a:ext>
              </a:extLst>
            </p:cNvPr>
            <p:cNvSpPr>
              <a:spLocks/>
            </p:cNvSpPr>
            <p:nvPr/>
          </p:nvSpPr>
          <p:spPr bwMode="auto">
            <a:xfrm flipH="1">
              <a:off x="-110" y="2192"/>
              <a:ext cx="163" cy="91"/>
            </a:xfrm>
            <a:custGeom>
              <a:avLst/>
              <a:gdLst>
                <a:gd name="T0" fmla="*/ 0 w 708"/>
                <a:gd name="T1" fmla="*/ 0 h 397"/>
                <a:gd name="T2" fmla="*/ 0 w 708"/>
                <a:gd name="T3" fmla="*/ 0 h 397"/>
                <a:gd name="T4" fmla="*/ 0 w 708"/>
                <a:gd name="T5" fmla="*/ 0 h 397"/>
                <a:gd name="T6" fmla="*/ 0 w 708"/>
                <a:gd name="T7" fmla="*/ 0 h 397"/>
                <a:gd name="T8" fmla="*/ 0 w 708"/>
                <a:gd name="T9" fmla="*/ 0 h 397"/>
                <a:gd name="T10" fmla="*/ 0 w 708"/>
                <a:gd name="T11" fmla="*/ 0 h 397"/>
                <a:gd name="T12" fmla="*/ 0 w 708"/>
                <a:gd name="T13" fmla="*/ 0 h 397"/>
                <a:gd name="T14" fmla="*/ 0 w 708"/>
                <a:gd name="T15" fmla="*/ 0 h 397"/>
                <a:gd name="T16" fmla="*/ 0 w 708"/>
                <a:gd name="T17" fmla="*/ 0 h 397"/>
                <a:gd name="T18" fmla="*/ 0 w 708"/>
                <a:gd name="T19" fmla="*/ 0 h 397"/>
                <a:gd name="T20" fmla="*/ 0 w 708"/>
                <a:gd name="T21" fmla="*/ 0 h 397"/>
                <a:gd name="T22" fmla="*/ 0 w 708"/>
                <a:gd name="T23" fmla="*/ 0 h 397"/>
                <a:gd name="T24" fmla="*/ 0 w 708"/>
                <a:gd name="T25" fmla="*/ 0 h 397"/>
                <a:gd name="T26" fmla="*/ 0 w 708"/>
                <a:gd name="T27" fmla="*/ 0 h 397"/>
                <a:gd name="T28" fmla="*/ 0 w 708"/>
                <a:gd name="T29" fmla="*/ 0 h 397"/>
                <a:gd name="T30" fmla="*/ 0 w 708"/>
                <a:gd name="T31" fmla="*/ 0 h 397"/>
                <a:gd name="T32" fmla="*/ 0 w 708"/>
                <a:gd name="T33" fmla="*/ 0 h 397"/>
                <a:gd name="T34" fmla="*/ 0 w 708"/>
                <a:gd name="T35" fmla="*/ 0 h 397"/>
                <a:gd name="T36" fmla="*/ 0 w 708"/>
                <a:gd name="T37" fmla="*/ 0 h 397"/>
                <a:gd name="T38" fmla="*/ 0 w 708"/>
                <a:gd name="T39" fmla="*/ 0 h 397"/>
                <a:gd name="T40" fmla="*/ 0 w 708"/>
                <a:gd name="T41" fmla="*/ 0 h 397"/>
                <a:gd name="T42" fmla="*/ 0 w 708"/>
                <a:gd name="T43" fmla="*/ 0 h 397"/>
                <a:gd name="T44" fmla="*/ 0 w 708"/>
                <a:gd name="T45" fmla="*/ 0 h 397"/>
                <a:gd name="T46" fmla="*/ 0 w 708"/>
                <a:gd name="T47" fmla="*/ 0 h 397"/>
                <a:gd name="T48" fmla="*/ 0 w 708"/>
                <a:gd name="T49" fmla="*/ 0 h 397"/>
                <a:gd name="T50" fmla="*/ 0 w 708"/>
                <a:gd name="T51" fmla="*/ 0 h 397"/>
                <a:gd name="T52" fmla="*/ 0 w 708"/>
                <a:gd name="T53" fmla="*/ 0 h 397"/>
                <a:gd name="T54" fmla="*/ 0 w 708"/>
                <a:gd name="T55" fmla="*/ 0 h 397"/>
                <a:gd name="T56" fmla="*/ 0 w 708"/>
                <a:gd name="T57" fmla="*/ 0 h 397"/>
                <a:gd name="T58" fmla="*/ 0 w 708"/>
                <a:gd name="T59" fmla="*/ 0 h 397"/>
                <a:gd name="T60" fmla="*/ 0 w 708"/>
                <a:gd name="T61" fmla="*/ 0 h 397"/>
                <a:gd name="T62" fmla="*/ 0 w 708"/>
                <a:gd name="T63" fmla="*/ 0 h 397"/>
                <a:gd name="T64" fmla="*/ 0 w 708"/>
                <a:gd name="T65" fmla="*/ 0 h 397"/>
                <a:gd name="T66" fmla="*/ 0 w 708"/>
                <a:gd name="T67" fmla="*/ 0 h 397"/>
                <a:gd name="T68" fmla="*/ 0 w 708"/>
                <a:gd name="T69" fmla="*/ 0 h 397"/>
                <a:gd name="T70" fmla="*/ 0 w 708"/>
                <a:gd name="T71" fmla="*/ 0 h 397"/>
                <a:gd name="T72" fmla="*/ 0 w 708"/>
                <a:gd name="T73" fmla="*/ 0 h 397"/>
                <a:gd name="T74" fmla="*/ 0 w 708"/>
                <a:gd name="T75" fmla="*/ 0 h 397"/>
                <a:gd name="T76" fmla="*/ 0 w 708"/>
                <a:gd name="T77" fmla="*/ 0 h 397"/>
                <a:gd name="T78" fmla="*/ 0 w 708"/>
                <a:gd name="T79" fmla="*/ 0 h 39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08"/>
                <a:gd name="T121" fmla="*/ 0 h 397"/>
                <a:gd name="T122" fmla="*/ 708 w 708"/>
                <a:gd name="T123" fmla="*/ 397 h 39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08" h="397">
                  <a:moveTo>
                    <a:pt x="665" y="15"/>
                  </a:moveTo>
                  <a:lnTo>
                    <a:pt x="664" y="17"/>
                  </a:lnTo>
                  <a:lnTo>
                    <a:pt x="662" y="24"/>
                  </a:lnTo>
                  <a:lnTo>
                    <a:pt x="658" y="36"/>
                  </a:lnTo>
                  <a:lnTo>
                    <a:pt x="652" y="49"/>
                  </a:lnTo>
                  <a:lnTo>
                    <a:pt x="645" y="66"/>
                  </a:lnTo>
                  <a:lnTo>
                    <a:pt x="636" y="85"/>
                  </a:lnTo>
                  <a:lnTo>
                    <a:pt x="624" y="106"/>
                  </a:lnTo>
                  <a:lnTo>
                    <a:pt x="611" y="128"/>
                  </a:lnTo>
                  <a:lnTo>
                    <a:pt x="595" y="151"/>
                  </a:lnTo>
                  <a:lnTo>
                    <a:pt x="578" y="176"/>
                  </a:lnTo>
                  <a:lnTo>
                    <a:pt x="559" y="200"/>
                  </a:lnTo>
                  <a:lnTo>
                    <a:pt x="537" y="224"/>
                  </a:lnTo>
                  <a:lnTo>
                    <a:pt x="512" y="246"/>
                  </a:lnTo>
                  <a:lnTo>
                    <a:pt x="486" y="269"/>
                  </a:lnTo>
                  <a:lnTo>
                    <a:pt x="456" y="289"/>
                  </a:lnTo>
                  <a:lnTo>
                    <a:pt x="425" y="308"/>
                  </a:lnTo>
                  <a:lnTo>
                    <a:pt x="404" y="318"/>
                  </a:lnTo>
                  <a:lnTo>
                    <a:pt x="382" y="327"/>
                  </a:lnTo>
                  <a:lnTo>
                    <a:pt x="360" y="334"/>
                  </a:lnTo>
                  <a:lnTo>
                    <a:pt x="337" y="340"/>
                  </a:lnTo>
                  <a:lnTo>
                    <a:pt x="314" y="345"/>
                  </a:lnTo>
                  <a:lnTo>
                    <a:pt x="290" y="349"/>
                  </a:lnTo>
                  <a:lnTo>
                    <a:pt x="266" y="352"/>
                  </a:lnTo>
                  <a:lnTo>
                    <a:pt x="242" y="353"/>
                  </a:lnTo>
                  <a:lnTo>
                    <a:pt x="216" y="353"/>
                  </a:lnTo>
                  <a:lnTo>
                    <a:pt x="191" y="352"/>
                  </a:lnTo>
                  <a:lnTo>
                    <a:pt x="165" y="351"/>
                  </a:lnTo>
                  <a:lnTo>
                    <a:pt x="139" y="347"/>
                  </a:lnTo>
                  <a:lnTo>
                    <a:pt x="112" y="342"/>
                  </a:lnTo>
                  <a:lnTo>
                    <a:pt x="84" y="335"/>
                  </a:lnTo>
                  <a:lnTo>
                    <a:pt x="57" y="328"/>
                  </a:lnTo>
                  <a:lnTo>
                    <a:pt x="28" y="319"/>
                  </a:lnTo>
                  <a:lnTo>
                    <a:pt x="19" y="318"/>
                  </a:lnTo>
                  <a:lnTo>
                    <a:pt x="12" y="321"/>
                  </a:lnTo>
                  <a:lnTo>
                    <a:pt x="5" y="326"/>
                  </a:lnTo>
                  <a:lnTo>
                    <a:pt x="1" y="332"/>
                  </a:lnTo>
                  <a:lnTo>
                    <a:pt x="0" y="342"/>
                  </a:lnTo>
                  <a:lnTo>
                    <a:pt x="2" y="349"/>
                  </a:lnTo>
                  <a:lnTo>
                    <a:pt x="8" y="357"/>
                  </a:lnTo>
                  <a:lnTo>
                    <a:pt x="14" y="361"/>
                  </a:lnTo>
                  <a:lnTo>
                    <a:pt x="44" y="370"/>
                  </a:lnTo>
                  <a:lnTo>
                    <a:pt x="75" y="378"/>
                  </a:lnTo>
                  <a:lnTo>
                    <a:pt x="104" y="384"/>
                  </a:lnTo>
                  <a:lnTo>
                    <a:pt x="134" y="390"/>
                  </a:lnTo>
                  <a:lnTo>
                    <a:pt x="162" y="394"/>
                  </a:lnTo>
                  <a:lnTo>
                    <a:pt x="191" y="396"/>
                  </a:lnTo>
                  <a:lnTo>
                    <a:pt x="218" y="397"/>
                  </a:lnTo>
                  <a:lnTo>
                    <a:pt x="246" y="397"/>
                  </a:lnTo>
                  <a:lnTo>
                    <a:pt x="273" y="395"/>
                  </a:lnTo>
                  <a:lnTo>
                    <a:pt x="299" y="392"/>
                  </a:lnTo>
                  <a:lnTo>
                    <a:pt x="325" y="388"/>
                  </a:lnTo>
                  <a:lnTo>
                    <a:pt x="350" y="382"/>
                  </a:lnTo>
                  <a:lnTo>
                    <a:pt x="374" y="375"/>
                  </a:lnTo>
                  <a:lnTo>
                    <a:pt x="399" y="366"/>
                  </a:lnTo>
                  <a:lnTo>
                    <a:pt x="422" y="357"/>
                  </a:lnTo>
                  <a:lnTo>
                    <a:pt x="446" y="345"/>
                  </a:lnTo>
                  <a:lnTo>
                    <a:pt x="481" y="326"/>
                  </a:lnTo>
                  <a:lnTo>
                    <a:pt x="512" y="304"/>
                  </a:lnTo>
                  <a:lnTo>
                    <a:pt x="542" y="280"/>
                  </a:lnTo>
                  <a:lnTo>
                    <a:pt x="568" y="256"/>
                  </a:lnTo>
                  <a:lnTo>
                    <a:pt x="591" y="230"/>
                  </a:lnTo>
                  <a:lnTo>
                    <a:pt x="613" y="204"/>
                  </a:lnTo>
                  <a:lnTo>
                    <a:pt x="632" y="178"/>
                  </a:lnTo>
                  <a:lnTo>
                    <a:pt x="649" y="153"/>
                  </a:lnTo>
                  <a:lnTo>
                    <a:pt x="663" y="129"/>
                  </a:lnTo>
                  <a:lnTo>
                    <a:pt x="675" y="106"/>
                  </a:lnTo>
                  <a:lnTo>
                    <a:pt x="685" y="85"/>
                  </a:lnTo>
                  <a:lnTo>
                    <a:pt x="693" y="67"/>
                  </a:lnTo>
                  <a:lnTo>
                    <a:pt x="698" y="53"/>
                  </a:lnTo>
                  <a:lnTo>
                    <a:pt x="703" y="40"/>
                  </a:lnTo>
                  <a:lnTo>
                    <a:pt x="706" y="32"/>
                  </a:lnTo>
                  <a:lnTo>
                    <a:pt x="707" y="28"/>
                  </a:lnTo>
                  <a:lnTo>
                    <a:pt x="708" y="19"/>
                  </a:lnTo>
                  <a:lnTo>
                    <a:pt x="706" y="11"/>
                  </a:lnTo>
                  <a:lnTo>
                    <a:pt x="701" y="4"/>
                  </a:lnTo>
                  <a:lnTo>
                    <a:pt x="693" y="0"/>
                  </a:lnTo>
                  <a:lnTo>
                    <a:pt x="684" y="0"/>
                  </a:lnTo>
                  <a:lnTo>
                    <a:pt x="676" y="3"/>
                  </a:lnTo>
                  <a:lnTo>
                    <a:pt x="669" y="8"/>
                  </a:lnTo>
                  <a:lnTo>
                    <a:pt x="665"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44" name="Freeform 1343">
              <a:extLst>
                <a:ext uri="{FF2B5EF4-FFF2-40B4-BE49-F238E27FC236}">
                  <a16:creationId xmlns:a16="http://schemas.microsoft.com/office/drawing/2014/main" id="{826CAE50-D59C-469B-B10B-DAEE8F727AFB}"/>
                </a:ext>
              </a:extLst>
            </p:cNvPr>
            <p:cNvSpPr>
              <a:spLocks/>
            </p:cNvSpPr>
            <p:nvPr/>
          </p:nvSpPr>
          <p:spPr bwMode="auto">
            <a:xfrm flipH="1">
              <a:off x="35" y="2242"/>
              <a:ext cx="49" cy="41"/>
            </a:xfrm>
            <a:custGeom>
              <a:avLst/>
              <a:gdLst>
                <a:gd name="T0" fmla="*/ 0 w 215"/>
                <a:gd name="T1" fmla="*/ 0 h 181"/>
                <a:gd name="T2" fmla="*/ 0 w 215"/>
                <a:gd name="T3" fmla="*/ 0 h 181"/>
                <a:gd name="T4" fmla="*/ 0 w 215"/>
                <a:gd name="T5" fmla="*/ 0 h 181"/>
                <a:gd name="T6" fmla="*/ 0 w 215"/>
                <a:gd name="T7" fmla="*/ 0 h 181"/>
                <a:gd name="T8" fmla="*/ 0 w 215"/>
                <a:gd name="T9" fmla="*/ 0 h 181"/>
                <a:gd name="T10" fmla="*/ 0 w 215"/>
                <a:gd name="T11" fmla="*/ 0 h 181"/>
                <a:gd name="T12" fmla="*/ 0 w 215"/>
                <a:gd name="T13" fmla="*/ 0 h 181"/>
                <a:gd name="T14" fmla="*/ 0 w 215"/>
                <a:gd name="T15" fmla="*/ 0 h 181"/>
                <a:gd name="T16" fmla="*/ 0 w 215"/>
                <a:gd name="T17" fmla="*/ 0 h 181"/>
                <a:gd name="T18" fmla="*/ 0 w 215"/>
                <a:gd name="T19" fmla="*/ 0 h 181"/>
                <a:gd name="T20" fmla="*/ 0 w 215"/>
                <a:gd name="T21" fmla="*/ 0 h 181"/>
                <a:gd name="T22" fmla="*/ 0 w 215"/>
                <a:gd name="T23" fmla="*/ 0 h 181"/>
                <a:gd name="T24" fmla="*/ 0 w 215"/>
                <a:gd name="T25" fmla="*/ 0 h 181"/>
                <a:gd name="T26" fmla="*/ 0 w 215"/>
                <a:gd name="T27" fmla="*/ 0 h 181"/>
                <a:gd name="T28" fmla="*/ 0 w 215"/>
                <a:gd name="T29" fmla="*/ 0 h 181"/>
                <a:gd name="T30" fmla="*/ 0 w 215"/>
                <a:gd name="T31" fmla="*/ 0 h 181"/>
                <a:gd name="T32" fmla="*/ 0 w 215"/>
                <a:gd name="T33" fmla="*/ 0 h 181"/>
                <a:gd name="T34" fmla="*/ 0 w 215"/>
                <a:gd name="T35" fmla="*/ 0 h 181"/>
                <a:gd name="T36" fmla="*/ 0 w 215"/>
                <a:gd name="T37" fmla="*/ 0 h 181"/>
                <a:gd name="T38" fmla="*/ 0 w 215"/>
                <a:gd name="T39" fmla="*/ 0 h 181"/>
                <a:gd name="T40" fmla="*/ 0 w 215"/>
                <a:gd name="T41" fmla="*/ 0 h 181"/>
                <a:gd name="T42" fmla="*/ 0 w 215"/>
                <a:gd name="T43" fmla="*/ 0 h 181"/>
                <a:gd name="T44" fmla="*/ 0 w 215"/>
                <a:gd name="T45" fmla="*/ 0 h 181"/>
                <a:gd name="T46" fmla="*/ 0 w 215"/>
                <a:gd name="T47" fmla="*/ 0 h 181"/>
                <a:gd name="T48" fmla="*/ 0 w 215"/>
                <a:gd name="T49" fmla="*/ 0 h 181"/>
                <a:gd name="T50" fmla="*/ 0 w 215"/>
                <a:gd name="T51" fmla="*/ 0 h 181"/>
                <a:gd name="T52" fmla="*/ 0 w 215"/>
                <a:gd name="T53" fmla="*/ 0 h 181"/>
                <a:gd name="T54" fmla="*/ 0 w 215"/>
                <a:gd name="T55" fmla="*/ 0 h 181"/>
                <a:gd name="T56" fmla="*/ 0 w 215"/>
                <a:gd name="T57" fmla="*/ 0 h 181"/>
                <a:gd name="T58" fmla="*/ 0 w 215"/>
                <a:gd name="T59" fmla="*/ 0 h 181"/>
                <a:gd name="T60" fmla="*/ 0 w 215"/>
                <a:gd name="T61" fmla="*/ 0 h 181"/>
                <a:gd name="T62" fmla="*/ 0 w 215"/>
                <a:gd name="T63" fmla="*/ 0 h 181"/>
                <a:gd name="T64" fmla="*/ 0 w 215"/>
                <a:gd name="T65" fmla="*/ 0 h 181"/>
                <a:gd name="T66" fmla="*/ 0 w 215"/>
                <a:gd name="T67" fmla="*/ 0 h 181"/>
                <a:gd name="T68" fmla="*/ 0 w 215"/>
                <a:gd name="T69" fmla="*/ 0 h 181"/>
                <a:gd name="T70" fmla="*/ 0 w 215"/>
                <a:gd name="T71" fmla="*/ 0 h 181"/>
                <a:gd name="T72" fmla="*/ 0 w 215"/>
                <a:gd name="T73" fmla="*/ 0 h 181"/>
                <a:gd name="T74" fmla="*/ 0 w 215"/>
                <a:gd name="T75" fmla="*/ 0 h 181"/>
                <a:gd name="T76" fmla="*/ 0 w 215"/>
                <a:gd name="T77" fmla="*/ 0 h 181"/>
                <a:gd name="T78" fmla="*/ 0 w 215"/>
                <a:gd name="T79" fmla="*/ 0 h 181"/>
                <a:gd name="T80" fmla="*/ 0 w 215"/>
                <a:gd name="T81" fmla="*/ 0 h 181"/>
                <a:gd name="T82" fmla="*/ 0 w 215"/>
                <a:gd name="T83" fmla="*/ 0 h 181"/>
                <a:gd name="T84" fmla="*/ 0 w 215"/>
                <a:gd name="T85" fmla="*/ 0 h 181"/>
                <a:gd name="T86" fmla="*/ 0 w 215"/>
                <a:gd name="T87" fmla="*/ 0 h 181"/>
                <a:gd name="T88" fmla="*/ 0 w 215"/>
                <a:gd name="T89" fmla="*/ 0 h 181"/>
                <a:gd name="T90" fmla="*/ 0 w 215"/>
                <a:gd name="T91" fmla="*/ 0 h 181"/>
                <a:gd name="T92" fmla="*/ 0 w 215"/>
                <a:gd name="T93" fmla="*/ 0 h 181"/>
                <a:gd name="T94" fmla="*/ 0 w 215"/>
                <a:gd name="T95" fmla="*/ 0 h 181"/>
                <a:gd name="T96" fmla="*/ 0 w 215"/>
                <a:gd name="T97" fmla="*/ 0 h 181"/>
                <a:gd name="T98" fmla="*/ 0 w 215"/>
                <a:gd name="T99" fmla="*/ 0 h 181"/>
                <a:gd name="T100" fmla="*/ 0 w 215"/>
                <a:gd name="T101" fmla="*/ 0 h 181"/>
                <a:gd name="T102" fmla="*/ 0 w 215"/>
                <a:gd name="T103" fmla="*/ 0 h 181"/>
                <a:gd name="T104" fmla="*/ 0 w 215"/>
                <a:gd name="T105" fmla="*/ 0 h 181"/>
                <a:gd name="T106" fmla="*/ 0 w 215"/>
                <a:gd name="T107" fmla="*/ 0 h 181"/>
                <a:gd name="T108" fmla="*/ 0 w 215"/>
                <a:gd name="T109" fmla="*/ 0 h 181"/>
                <a:gd name="T110" fmla="*/ 0 w 215"/>
                <a:gd name="T111" fmla="*/ 0 h 181"/>
                <a:gd name="T112" fmla="*/ 0 w 215"/>
                <a:gd name="T113" fmla="*/ 0 h 181"/>
                <a:gd name="T114" fmla="*/ 0 w 215"/>
                <a:gd name="T115" fmla="*/ 0 h 181"/>
                <a:gd name="T116" fmla="*/ 0 w 215"/>
                <a:gd name="T117" fmla="*/ 0 h 181"/>
                <a:gd name="T118" fmla="*/ 0 w 215"/>
                <a:gd name="T119" fmla="*/ 0 h 181"/>
                <a:gd name="T120" fmla="*/ 0 w 215"/>
                <a:gd name="T121" fmla="*/ 0 h 1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15"/>
                <a:gd name="T184" fmla="*/ 0 h 181"/>
                <a:gd name="T185" fmla="*/ 215 w 215"/>
                <a:gd name="T186" fmla="*/ 181 h 1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15" h="181">
                  <a:moveTo>
                    <a:pt x="5" y="47"/>
                  </a:moveTo>
                  <a:lnTo>
                    <a:pt x="4" y="51"/>
                  </a:lnTo>
                  <a:lnTo>
                    <a:pt x="1" y="56"/>
                  </a:lnTo>
                  <a:lnTo>
                    <a:pt x="0" y="61"/>
                  </a:lnTo>
                  <a:lnTo>
                    <a:pt x="0" y="67"/>
                  </a:lnTo>
                  <a:lnTo>
                    <a:pt x="0" y="72"/>
                  </a:lnTo>
                  <a:lnTo>
                    <a:pt x="1" y="77"/>
                  </a:lnTo>
                  <a:lnTo>
                    <a:pt x="3" y="82"/>
                  </a:lnTo>
                  <a:lnTo>
                    <a:pt x="5" y="87"/>
                  </a:lnTo>
                  <a:lnTo>
                    <a:pt x="9" y="93"/>
                  </a:lnTo>
                  <a:lnTo>
                    <a:pt x="16" y="98"/>
                  </a:lnTo>
                  <a:lnTo>
                    <a:pt x="22" y="102"/>
                  </a:lnTo>
                  <a:lnTo>
                    <a:pt x="31" y="104"/>
                  </a:lnTo>
                  <a:lnTo>
                    <a:pt x="30" y="109"/>
                  </a:lnTo>
                  <a:lnTo>
                    <a:pt x="29" y="115"/>
                  </a:lnTo>
                  <a:lnTo>
                    <a:pt x="27" y="120"/>
                  </a:lnTo>
                  <a:lnTo>
                    <a:pt x="27" y="125"/>
                  </a:lnTo>
                  <a:lnTo>
                    <a:pt x="29" y="136"/>
                  </a:lnTo>
                  <a:lnTo>
                    <a:pt x="33" y="146"/>
                  </a:lnTo>
                  <a:lnTo>
                    <a:pt x="38" y="155"/>
                  </a:lnTo>
                  <a:lnTo>
                    <a:pt x="47" y="164"/>
                  </a:lnTo>
                  <a:lnTo>
                    <a:pt x="49" y="165"/>
                  </a:lnTo>
                  <a:lnTo>
                    <a:pt x="51" y="167"/>
                  </a:lnTo>
                  <a:lnTo>
                    <a:pt x="53" y="168"/>
                  </a:lnTo>
                  <a:lnTo>
                    <a:pt x="55" y="168"/>
                  </a:lnTo>
                  <a:lnTo>
                    <a:pt x="64" y="171"/>
                  </a:lnTo>
                  <a:lnTo>
                    <a:pt x="78" y="175"/>
                  </a:lnTo>
                  <a:lnTo>
                    <a:pt x="98" y="178"/>
                  </a:lnTo>
                  <a:lnTo>
                    <a:pt x="118" y="181"/>
                  </a:lnTo>
                  <a:lnTo>
                    <a:pt x="139" y="180"/>
                  </a:lnTo>
                  <a:lnTo>
                    <a:pt x="161" y="177"/>
                  </a:lnTo>
                  <a:lnTo>
                    <a:pt x="181" y="168"/>
                  </a:lnTo>
                  <a:lnTo>
                    <a:pt x="196" y="155"/>
                  </a:lnTo>
                  <a:lnTo>
                    <a:pt x="198" y="154"/>
                  </a:lnTo>
                  <a:lnTo>
                    <a:pt x="198" y="152"/>
                  </a:lnTo>
                  <a:lnTo>
                    <a:pt x="199" y="152"/>
                  </a:lnTo>
                  <a:lnTo>
                    <a:pt x="199" y="151"/>
                  </a:lnTo>
                  <a:lnTo>
                    <a:pt x="203" y="145"/>
                  </a:lnTo>
                  <a:lnTo>
                    <a:pt x="208" y="132"/>
                  </a:lnTo>
                  <a:lnTo>
                    <a:pt x="212" y="115"/>
                  </a:lnTo>
                  <a:lnTo>
                    <a:pt x="215" y="94"/>
                  </a:lnTo>
                  <a:lnTo>
                    <a:pt x="215" y="85"/>
                  </a:lnTo>
                  <a:lnTo>
                    <a:pt x="213" y="76"/>
                  </a:lnTo>
                  <a:lnTo>
                    <a:pt x="211" y="68"/>
                  </a:lnTo>
                  <a:lnTo>
                    <a:pt x="207" y="59"/>
                  </a:lnTo>
                  <a:lnTo>
                    <a:pt x="200" y="48"/>
                  </a:lnTo>
                  <a:lnTo>
                    <a:pt x="194" y="39"/>
                  </a:lnTo>
                  <a:lnTo>
                    <a:pt x="185" y="31"/>
                  </a:lnTo>
                  <a:lnTo>
                    <a:pt x="174" y="24"/>
                  </a:lnTo>
                  <a:lnTo>
                    <a:pt x="163" y="18"/>
                  </a:lnTo>
                  <a:lnTo>
                    <a:pt x="150" y="13"/>
                  </a:lnTo>
                  <a:lnTo>
                    <a:pt x="135" y="9"/>
                  </a:lnTo>
                  <a:lnTo>
                    <a:pt x="120" y="5"/>
                  </a:lnTo>
                  <a:lnTo>
                    <a:pt x="107" y="3"/>
                  </a:lnTo>
                  <a:lnTo>
                    <a:pt x="92" y="0"/>
                  </a:lnTo>
                  <a:lnTo>
                    <a:pt x="77" y="0"/>
                  </a:lnTo>
                  <a:lnTo>
                    <a:pt x="60" y="3"/>
                  </a:lnTo>
                  <a:lnTo>
                    <a:pt x="44" y="8"/>
                  </a:lnTo>
                  <a:lnTo>
                    <a:pt x="29" y="16"/>
                  </a:lnTo>
                  <a:lnTo>
                    <a:pt x="16" y="29"/>
                  </a:lnTo>
                  <a:lnTo>
                    <a:pt x="5"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45" name="Freeform 1344">
              <a:extLst>
                <a:ext uri="{FF2B5EF4-FFF2-40B4-BE49-F238E27FC236}">
                  <a16:creationId xmlns:a16="http://schemas.microsoft.com/office/drawing/2014/main" id="{39017EB5-FADD-4B60-B1C8-DE4AC777F1F6}"/>
                </a:ext>
              </a:extLst>
            </p:cNvPr>
            <p:cNvSpPr>
              <a:spLocks/>
            </p:cNvSpPr>
            <p:nvPr/>
          </p:nvSpPr>
          <p:spPr bwMode="auto">
            <a:xfrm flipH="1">
              <a:off x="48" y="2254"/>
              <a:ext cx="22" cy="17"/>
            </a:xfrm>
            <a:custGeom>
              <a:avLst/>
              <a:gdLst>
                <a:gd name="T0" fmla="*/ 0 w 99"/>
                <a:gd name="T1" fmla="*/ 0 h 74"/>
                <a:gd name="T2" fmla="*/ 0 w 99"/>
                <a:gd name="T3" fmla="*/ 0 h 74"/>
                <a:gd name="T4" fmla="*/ 0 w 99"/>
                <a:gd name="T5" fmla="*/ 0 h 74"/>
                <a:gd name="T6" fmla="*/ 0 w 99"/>
                <a:gd name="T7" fmla="*/ 0 h 74"/>
                <a:gd name="T8" fmla="*/ 0 w 99"/>
                <a:gd name="T9" fmla="*/ 0 h 74"/>
                <a:gd name="T10" fmla="*/ 0 w 99"/>
                <a:gd name="T11" fmla="*/ 0 h 74"/>
                <a:gd name="T12" fmla="*/ 0 w 99"/>
                <a:gd name="T13" fmla="*/ 0 h 74"/>
                <a:gd name="T14" fmla="*/ 0 w 99"/>
                <a:gd name="T15" fmla="*/ 0 h 74"/>
                <a:gd name="T16" fmla="*/ 0 w 99"/>
                <a:gd name="T17" fmla="*/ 0 h 74"/>
                <a:gd name="T18" fmla="*/ 0 w 99"/>
                <a:gd name="T19" fmla="*/ 0 h 74"/>
                <a:gd name="T20" fmla="*/ 0 w 99"/>
                <a:gd name="T21" fmla="*/ 0 h 74"/>
                <a:gd name="T22" fmla="*/ 0 w 99"/>
                <a:gd name="T23" fmla="*/ 0 h 74"/>
                <a:gd name="T24" fmla="*/ 0 w 99"/>
                <a:gd name="T25" fmla="*/ 0 h 74"/>
                <a:gd name="T26" fmla="*/ 0 w 99"/>
                <a:gd name="T27" fmla="*/ 0 h 74"/>
                <a:gd name="T28" fmla="*/ 0 w 99"/>
                <a:gd name="T29" fmla="*/ 0 h 74"/>
                <a:gd name="T30" fmla="*/ 0 w 99"/>
                <a:gd name="T31" fmla="*/ 0 h 74"/>
                <a:gd name="T32" fmla="*/ 0 w 99"/>
                <a:gd name="T33" fmla="*/ 0 h 74"/>
                <a:gd name="T34" fmla="*/ 0 w 99"/>
                <a:gd name="T35" fmla="*/ 0 h 74"/>
                <a:gd name="T36" fmla="*/ 0 w 99"/>
                <a:gd name="T37" fmla="*/ 0 h 74"/>
                <a:gd name="T38" fmla="*/ 0 w 99"/>
                <a:gd name="T39" fmla="*/ 0 h 74"/>
                <a:gd name="T40" fmla="*/ 0 w 99"/>
                <a:gd name="T41" fmla="*/ 0 h 74"/>
                <a:gd name="T42" fmla="*/ 0 w 99"/>
                <a:gd name="T43" fmla="*/ 0 h 74"/>
                <a:gd name="T44" fmla="*/ 0 w 99"/>
                <a:gd name="T45" fmla="*/ 0 h 74"/>
                <a:gd name="T46" fmla="*/ 0 w 99"/>
                <a:gd name="T47" fmla="*/ 0 h 74"/>
                <a:gd name="T48" fmla="*/ 0 w 99"/>
                <a:gd name="T49" fmla="*/ 0 h 74"/>
                <a:gd name="T50" fmla="*/ 0 w 99"/>
                <a:gd name="T51" fmla="*/ 0 h 74"/>
                <a:gd name="T52" fmla="*/ 0 w 99"/>
                <a:gd name="T53" fmla="*/ 0 h 74"/>
                <a:gd name="T54" fmla="*/ 0 w 99"/>
                <a:gd name="T55" fmla="*/ 0 h 74"/>
                <a:gd name="T56" fmla="*/ 0 w 99"/>
                <a:gd name="T57" fmla="*/ 0 h 74"/>
                <a:gd name="T58" fmla="*/ 0 w 99"/>
                <a:gd name="T59" fmla="*/ 0 h 74"/>
                <a:gd name="T60" fmla="*/ 0 w 99"/>
                <a:gd name="T61" fmla="*/ 0 h 74"/>
                <a:gd name="T62" fmla="*/ 0 w 99"/>
                <a:gd name="T63" fmla="*/ 0 h 74"/>
                <a:gd name="T64" fmla="*/ 0 w 99"/>
                <a:gd name="T65" fmla="*/ 0 h 74"/>
                <a:gd name="T66" fmla="*/ 0 w 99"/>
                <a:gd name="T67" fmla="*/ 0 h 74"/>
                <a:gd name="T68" fmla="*/ 0 w 99"/>
                <a:gd name="T69" fmla="*/ 0 h 74"/>
                <a:gd name="T70" fmla="*/ 0 w 99"/>
                <a:gd name="T71" fmla="*/ 0 h 74"/>
                <a:gd name="T72" fmla="*/ 0 w 99"/>
                <a:gd name="T73" fmla="*/ 0 h 74"/>
                <a:gd name="T74" fmla="*/ 0 w 99"/>
                <a:gd name="T75" fmla="*/ 0 h 74"/>
                <a:gd name="T76" fmla="*/ 0 w 99"/>
                <a:gd name="T77" fmla="*/ 0 h 74"/>
                <a:gd name="T78" fmla="*/ 0 w 99"/>
                <a:gd name="T79" fmla="*/ 0 h 74"/>
                <a:gd name="T80" fmla="*/ 0 w 99"/>
                <a:gd name="T81" fmla="*/ 0 h 74"/>
                <a:gd name="T82" fmla="*/ 0 w 99"/>
                <a:gd name="T83" fmla="*/ 0 h 74"/>
                <a:gd name="T84" fmla="*/ 0 w 99"/>
                <a:gd name="T85" fmla="*/ 0 h 74"/>
                <a:gd name="T86" fmla="*/ 0 w 99"/>
                <a:gd name="T87" fmla="*/ 0 h 74"/>
                <a:gd name="T88" fmla="*/ 0 w 99"/>
                <a:gd name="T89" fmla="*/ 0 h 74"/>
                <a:gd name="T90" fmla="*/ 0 w 99"/>
                <a:gd name="T91" fmla="*/ 0 h 74"/>
                <a:gd name="T92" fmla="*/ 0 w 99"/>
                <a:gd name="T93" fmla="*/ 0 h 74"/>
                <a:gd name="T94" fmla="*/ 0 w 99"/>
                <a:gd name="T95" fmla="*/ 0 h 74"/>
                <a:gd name="T96" fmla="*/ 0 w 99"/>
                <a:gd name="T97" fmla="*/ 0 h 74"/>
                <a:gd name="T98" fmla="*/ 0 w 99"/>
                <a:gd name="T99" fmla="*/ 0 h 74"/>
                <a:gd name="T100" fmla="*/ 0 w 99"/>
                <a:gd name="T101" fmla="*/ 0 h 74"/>
                <a:gd name="T102" fmla="*/ 0 w 99"/>
                <a:gd name="T103" fmla="*/ 0 h 74"/>
                <a:gd name="T104" fmla="*/ 0 w 99"/>
                <a:gd name="T105" fmla="*/ 0 h 74"/>
                <a:gd name="T106" fmla="*/ 0 w 99"/>
                <a:gd name="T107" fmla="*/ 0 h 74"/>
                <a:gd name="T108" fmla="*/ 0 w 99"/>
                <a:gd name="T109" fmla="*/ 0 h 74"/>
                <a:gd name="T110" fmla="*/ 0 w 99"/>
                <a:gd name="T111" fmla="*/ 0 h 74"/>
                <a:gd name="T112" fmla="*/ 0 w 99"/>
                <a:gd name="T113" fmla="*/ 0 h 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9"/>
                <a:gd name="T172" fmla="*/ 0 h 74"/>
                <a:gd name="T173" fmla="*/ 99 w 99"/>
                <a:gd name="T174" fmla="*/ 74 h 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9" h="74">
                  <a:moveTo>
                    <a:pt x="43" y="2"/>
                  </a:moveTo>
                  <a:lnTo>
                    <a:pt x="45" y="3"/>
                  </a:lnTo>
                  <a:lnTo>
                    <a:pt x="46" y="3"/>
                  </a:lnTo>
                  <a:lnTo>
                    <a:pt x="47" y="3"/>
                  </a:lnTo>
                  <a:lnTo>
                    <a:pt x="54" y="5"/>
                  </a:lnTo>
                  <a:lnTo>
                    <a:pt x="62" y="6"/>
                  </a:lnTo>
                  <a:lnTo>
                    <a:pt x="69" y="7"/>
                  </a:lnTo>
                  <a:lnTo>
                    <a:pt x="76" y="10"/>
                  </a:lnTo>
                  <a:lnTo>
                    <a:pt x="82" y="14"/>
                  </a:lnTo>
                  <a:lnTo>
                    <a:pt x="89" y="16"/>
                  </a:lnTo>
                  <a:lnTo>
                    <a:pt x="93" y="22"/>
                  </a:lnTo>
                  <a:lnTo>
                    <a:pt x="97" y="27"/>
                  </a:lnTo>
                  <a:lnTo>
                    <a:pt x="98" y="29"/>
                  </a:lnTo>
                  <a:lnTo>
                    <a:pt x="99" y="33"/>
                  </a:lnTo>
                  <a:lnTo>
                    <a:pt x="99" y="37"/>
                  </a:lnTo>
                  <a:lnTo>
                    <a:pt x="99" y="40"/>
                  </a:lnTo>
                  <a:lnTo>
                    <a:pt x="99" y="49"/>
                  </a:lnTo>
                  <a:lnTo>
                    <a:pt x="97" y="55"/>
                  </a:lnTo>
                  <a:lnTo>
                    <a:pt x="95" y="62"/>
                  </a:lnTo>
                  <a:lnTo>
                    <a:pt x="93" y="67"/>
                  </a:lnTo>
                  <a:lnTo>
                    <a:pt x="88" y="70"/>
                  </a:lnTo>
                  <a:lnTo>
                    <a:pt x="81" y="72"/>
                  </a:lnTo>
                  <a:lnTo>
                    <a:pt x="73" y="74"/>
                  </a:lnTo>
                  <a:lnTo>
                    <a:pt x="63" y="74"/>
                  </a:lnTo>
                  <a:lnTo>
                    <a:pt x="52" y="72"/>
                  </a:lnTo>
                  <a:lnTo>
                    <a:pt x="42" y="72"/>
                  </a:lnTo>
                  <a:lnTo>
                    <a:pt x="30" y="70"/>
                  </a:lnTo>
                  <a:lnTo>
                    <a:pt x="20" y="67"/>
                  </a:lnTo>
                  <a:lnTo>
                    <a:pt x="21" y="63"/>
                  </a:lnTo>
                  <a:lnTo>
                    <a:pt x="23" y="58"/>
                  </a:lnTo>
                  <a:lnTo>
                    <a:pt x="25" y="53"/>
                  </a:lnTo>
                  <a:lnTo>
                    <a:pt x="28" y="48"/>
                  </a:lnTo>
                  <a:lnTo>
                    <a:pt x="30" y="45"/>
                  </a:lnTo>
                  <a:lnTo>
                    <a:pt x="32" y="41"/>
                  </a:lnTo>
                  <a:lnTo>
                    <a:pt x="33" y="37"/>
                  </a:lnTo>
                  <a:lnTo>
                    <a:pt x="33" y="32"/>
                  </a:lnTo>
                  <a:lnTo>
                    <a:pt x="33" y="29"/>
                  </a:lnTo>
                  <a:lnTo>
                    <a:pt x="33" y="28"/>
                  </a:lnTo>
                  <a:lnTo>
                    <a:pt x="33" y="26"/>
                  </a:lnTo>
                  <a:lnTo>
                    <a:pt x="32" y="24"/>
                  </a:lnTo>
                  <a:lnTo>
                    <a:pt x="29" y="19"/>
                  </a:lnTo>
                  <a:lnTo>
                    <a:pt x="25" y="14"/>
                  </a:lnTo>
                  <a:lnTo>
                    <a:pt x="20" y="10"/>
                  </a:lnTo>
                  <a:lnTo>
                    <a:pt x="15" y="7"/>
                  </a:lnTo>
                  <a:lnTo>
                    <a:pt x="13" y="7"/>
                  </a:lnTo>
                  <a:lnTo>
                    <a:pt x="10" y="6"/>
                  </a:lnTo>
                  <a:lnTo>
                    <a:pt x="6" y="6"/>
                  </a:lnTo>
                  <a:lnTo>
                    <a:pt x="0" y="5"/>
                  </a:lnTo>
                  <a:lnTo>
                    <a:pt x="7" y="2"/>
                  </a:lnTo>
                  <a:lnTo>
                    <a:pt x="13" y="0"/>
                  </a:lnTo>
                  <a:lnTo>
                    <a:pt x="20" y="0"/>
                  </a:lnTo>
                  <a:lnTo>
                    <a:pt x="26" y="0"/>
                  </a:lnTo>
                  <a:lnTo>
                    <a:pt x="32" y="0"/>
                  </a:lnTo>
                  <a:lnTo>
                    <a:pt x="37" y="1"/>
                  </a:lnTo>
                  <a:lnTo>
                    <a:pt x="41" y="1"/>
                  </a:lnTo>
                  <a:lnTo>
                    <a:pt x="43" y="2"/>
                  </a:lnTo>
                  <a:close/>
                </a:path>
              </a:pathLst>
            </a:custGeom>
            <a:solidFill>
              <a:srgbClr val="F2BF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46" name="Freeform 1345">
              <a:extLst>
                <a:ext uri="{FF2B5EF4-FFF2-40B4-BE49-F238E27FC236}">
                  <a16:creationId xmlns:a16="http://schemas.microsoft.com/office/drawing/2014/main" id="{7928A5CD-2FC1-40D9-82AB-8460BC924305}"/>
                </a:ext>
              </a:extLst>
            </p:cNvPr>
            <p:cNvSpPr>
              <a:spLocks/>
            </p:cNvSpPr>
            <p:nvPr/>
          </p:nvSpPr>
          <p:spPr bwMode="auto">
            <a:xfrm flipH="1">
              <a:off x="-128" y="2180"/>
              <a:ext cx="56" cy="58"/>
            </a:xfrm>
            <a:custGeom>
              <a:avLst/>
              <a:gdLst>
                <a:gd name="T0" fmla="*/ 0 w 245"/>
                <a:gd name="T1" fmla="*/ 0 h 256"/>
                <a:gd name="T2" fmla="*/ 0 w 245"/>
                <a:gd name="T3" fmla="*/ 0 h 256"/>
                <a:gd name="T4" fmla="*/ 0 w 245"/>
                <a:gd name="T5" fmla="*/ 0 h 256"/>
                <a:gd name="T6" fmla="*/ 0 w 245"/>
                <a:gd name="T7" fmla="*/ 0 h 256"/>
                <a:gd name="T8" fmla="*/ 0 w 245"/>
                <a:gd name="T9" fmla="*/ 0 h 256"/>
                <a:gd name="T10" fmla="*/ 0 60000 65536"/>
                <a:gd name="T11" fmla="*/ 0 60000 65536"/>
                <a:gd name="T12" fmla="*/ 0 60000 65536"/>
                <a:gd name="T13" fmla="*/ 0 60000 65536"/>
                <a:gd name="T14" fmla="*/ 0 60000 65536"/>
                <a:gd name="T15" fmla="*/ 0 w 245"/>
                <a:gd name="T16" fmla="*/ 0 h 256"/>
                <a:gd name="T17" fmla="*/ 245 w 245"/>
                <a:gd name="T18" fmla="*/ 256 h 256"/>
              </a:gdLst>
              <a:ahLst/>
              <a:cxnLst>
                <a:cxn ang="T10">
                  <a:pos x="T0" y="T1"/>
                </a:cxn>
                <a:cxn ang="T11">
                  <a:pos x="T2" y="T3"/>
                </a:cxn>
                <a:cxn ang="T12">
                  <a:pos x="T4" y="T5"/>
                </a:cxn>
                <a:cxn ang="T13">
                  <a:pos x="T6" y="T7"/>
                </a:cxn>
                <a:cxn ang="T14">
                  <a:pos x="T8" y="T9"/>
                </a:cxn>
              </a:cxnLst>
              <a:rect l="T15" t="T16" r="T17" b="T18"/>
              <a:pathLst>
                <a:path w="245" h="256">
                  <a:moveTo>
                    <a:pt x="117" y="0"/>
                  </a:moveTo>
                  <a:lnTo>
                    <a:pt x="0" y="157"/>
                  </a:lnTo>
                  <a:lnTo>
                    <a:pt x="128" y="256"/>
                  </a:lnTo>
                  <a:lnTo>
                    <a:pt x="245" y="89"/>
                  </a:lnTo>
                  <a:lnTo>
                    <a:pt x="117" y="0"/>
                  </a:lnTo>
                  <a:close/>
                </a:path>
              </a:pathLst>
            </a:custGeom>
            <a:solidFill>
              <a:srgbClr val="0A3A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47" name="Freeform 1346">
              <a:extLst>
                <a:ext uri="{FF2B5EF4-FFF2-40B4-BE49-F238E27FC236}">
                  <a16:creationId xmlns:a16="http://schemas.microsoft.com/office/drawing/2014/main" id="{75379BF8-EF4C-4A13-87F1-E9C7447C2853}"/>
                </a:ext>
              </a:extLst>
            </p:cNvPr>
            <p:cNvSpPr>
              <a:spLocks/>
            </p:cNvSpPr>
            <p:nvPr/>
          </p:nvSpPr>
          <p:spPr bwMode="auto">
            <a:xfrm flipH="1">
              <a:off x="-132" y="2176"/>
              <a:ext cx="63" cy="66"/>
            </a:xfrm>
            <a:custGeom>
              <a:avLst/>
              <a:gdLst>
                <a:gd name="T0" fmla="*/ 0 w 277"/>
                <a:gd name="T1" fmla="*/ 0 h 287"/>
                <a:gd name="T2" fmla="*/ 0 w 277"/>
                <a:gd name="T3" fmla="*/ 0 h 287"/>
                <a:gd name="T4" fmla="*/ 0 w 277"/>
                <a:gd name="T5" fmla="*/ 0 h 287"/>
                <a:gd name="T6" fmla="*/ 0 w 277"/>
                <a:gd name="T7" fmla="*/ 0 h 287"/>
                <a:gd name="T8" fmla="*/ 0 w 277"/>
                <a:gd name="T9" fmla="*/ 0 h 287"/>
                <a:gd name="T10" fmla="*/ 0 w 277"/>
                <a:gd name="T11" fmla="*/ 0 h 287"/>
                <a:gd name="T12" fmla="*/ 0 w 277"/>
                <a:gd name="T13" fmla="*/ 0 h 287"/>
                <a:gd name="T14" fmla="*/ 0 w 277"/>
                <a:gd name="T15" fmla="*/ 0 h 287"/>
                <a:gd name="T16" fmla="*/ 0 w 277"/>
                <a:gd name="T17" fmla="*/ 0 h 287"/>
                <a:gd name="T18" fmla="*/ 0 w 277"/>
                <a:gd name="T19" fmla="*/ 0 h 287"/>
                <a:gd name="T20" fmla="*/ 0 w 277"/>
                <a:gd name="T21" fmla="*/ 0 h 287"/>
                <a:gd name="T22" fmla="*/ 0 w 277"/>
                <a:gd name="T23" fmla="*/ 0 h 287"/>
                <a:gd name="T24" fmla="*/ 0 w 277"/>
                <a:gd name="T25" fmla="*/ 0 h 287"/>
                <a:gd name="T26" fmla="*/ 0 w 277"/>
                <a:gd name="T27" fmla="*/ 0 h 287"/>
                <a:gd name="T28" fmla="*/ 0 w 277"/>
                <a:gd name="T29" fmla="*/ 0 h 287"/>
                <a:gd name="T30" fmla="*/ 0 w 277"/>
                <a:gd name="T31" fmla="*/ 0 h 287"/>
                <a:gd name="T32" fmla="*/ 0 w 277"/>
                <a:gd name="T33" fmla="*/ 0 h 287"/>
                <a:gd name="T34" fmla="*/ 0 w 277"/>
                <a:gd name="T35" fmla="*/ 0 h 287"/>
                <a:gd name="T36" fmla="*/ 0 w 277"/>
                <a:gd name="T37" fmla="*/ 0 h 287"/>
                <a:gd name="T38" fmla="*/ 0 w 277"/>
                <a:gd name="T39" fmla="*/ 0 h 287"/>
                <a:gd name="T40" fmla="*/ 0 w 277"/>
                <a:gd name="T41" fmla="*/ 0 h 287"/>
                <a:gd name="T42" fmla="*/ 0 w 277"/>
                <a:gd name="T43" fmla="*/ 0 h 287"/>
                <a:gd name="T44" fmla="*/ 0 w 277"/>
                <a:gd name="T45" fmla="*/ 0 h 287"/>
                <a:gd name="T46" fmla="*/ 0 w 277"/>
                <a:gd name="T47" fmla="*/ 0 h 287"/>
                <a:gd name="T48" fmla="*/ 0 w 277"/>
                <a:gd name="T49" fmla="*/ 0 h 287"/>
                <a:gd name="T50" fmla="*/ 0 w 277"/>
                <a:gd name="T51" fmla="*/ 0 h 287"/>
                <a:gd name="T52" fmla="*/ 0 w 277"/>
                <a:gd name="T53" fmla="*/ 0 h 287"/>
                <a:gd name="T54" fmla="*/ 0 w 277"/>
                <a:gd name="T55" fmla="*/ 0 h 287"/>
                <a:gd name="T56" fmla="*/ 0 w 277"/>
                <a:gd name="T57" fmla="*/ 0 h 287"/>
                <a:gd name="T58" fmla="*/ 0 w 277"/>
                <a:gd name="T59" fmla="*/ 0 h 287"/>
                <a:gd name="T60" fmla="*/ 0 w 277"/>
                <a:gd name="T61" fmla="*/ 0 h 287"/>
                <a:gd name="T62" fmla="*/ 0 w 277"/>
                <a:gd name="T63" fmla="*/ 0 h 287"/>
                <a:gd name="T64" fmla="*/ 0 w 277"/>
                <a:gd name="T65" fmla="*/ 0 h 287"/>
                <a:gd name="T66" fmla="*/ 0 w 277"/>
                <a:gd name="T67" fmla="*/ 0 h 287"/>
                <a:gd name="T68" fmla="*/ 0 w 277"/>
                <a:gd name="T69" fmla="*/ 0 h 287"/>
                <a:gd name="T70" fmla="*/ 0 w 277"/>
                <a:gd name="T71" fmla="*/ 0 h 287"/>
                <a:gd name="T72" fmla="*/ 0 w 277"/>
                <a:gd name="T73" fmla="*/ 0 h 287"/>
                <a:gd name="T74" fmla="*/ 0 w 277"/>
                <a:gd name="T75" fmla="*/ 0 h 287"/>
                <a:gd name="T76" fmla="*/ 0 w 277"/>
                <a:gd name="T77" fmla="*/ 0 h 287"/>
                <a:gd name="T78" fmla="*/ 0 w 277"/>
                <a:gd name="T79" fmla="*/ 0 h 287"/>
                <a:gd name="T80" fmla="*/ 0 w 277"/>
                <a:gd name="T81" fmla="*/ 0 h 287"/>
                <a:gd name="T82" fmla="*/ 0 w 277"/>
                <a:gd name="T83" fmla="*/ 0 h 287"/>
                <a:gd name="T84" fmla="*/ 0 w 277"/>
                <a:gd name="T85" fmla="*/ 0 h 287"/>
                <a:gd name="T86" fmla="*/ 0 w 277"/>
                <a:gd name="T87" fmla="*/ 0 h 287"/>
                <a:gd name="T88" fmla="*/ 0 w 277"/>
                <a:gd name="T89" fmla="*/ 0 h 287"/>
                <a:gd name="T90" fmla="*/ 0 w 277"/>
                <a:gd name="T91" fmla="*/ 0 h 287"/>
                <a:gd name="T92" fmla="*/ 0 w 277"/>
                <a:gd name="T93" fmla="*/ 0 h 287"/>
                <a:gd name="T94" fmla="*/ 0 w 277"/>
                <a:gd name="T95" fmla="*/ 0 h 287"/>
                <a:gd name="T96" fmla="*/ 0 w 277"/>
                <a:gd name="T97" fmla="*/ 0 h 287"/>
                <a:gd name="T98" fmla="*/ 0 w 277"/>
                <a:gd name="T99" fmla="*/ 0 h 287"/>
                <a:gd name="T100" fmla="*/ 0 w 277"/>
                <a:gd name="T101" fmla="*/ 0 h 287"/>
                <a:gd name="T102" fmla="*/ 0 w 277"/>
                <a:gd name="T103" fmla="*/ 0 h 287"/>
                <a:gd name="T104" fmla="*/ 0 w 277"/>
                <a:gd name="T105" fmla="*/ 0 h 287"/>
                <a:gd name="T106" fmla="*/ 0 w 277"/>
                <a:gd name="T107" fmla="*/ 0 h 287"/>
                <a:gd name="T108" fmla="*/ 0 w 277"/>
                <a:gd name="T109" fmla="*/ 0 h 287"/>
                <a:gd name="T110" fmla="*/ 0 w 277"/>
                <a:gd name="T111" fmla="*/ 0 h 287"/>
                <a:gd name="T112" fmla="*/ 0 w 277"/>
                <a:gd name="T113" fmla="*/ 0 h 287"/>
                <a:gd name="T114" fmla="*/ 0 w 277"/>
                <a:gd name="T115" fmla="*/ 0 h 287"/>
                <a:gd name="T116" fmla="*/ 0 w 277"/>
                <a:gd name="T117" fmla="*/ 0 h 287"/>
                <a:gd name="T118" fmla="*/ 0 w 277"/>
                <a:gd name="T119" fmla="*/ 0 h 28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77"/>
                <a:gd name="T181" fmla="*/ 0 h 287"/>
                <a:gd name="T182" fmla="*/ 277 w 277"/>
                <a:gd name="T183" fmla="*/ 287 h 28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77" h="287">
                  <a:moveTo>
                    <a:pt x="272" y="91"/>
                  </a:moveTo>
                  <a:lnTo>
                    <a:pt x="265" y="88"/>
                  </a:lnTo>
                  <a:lnTo>
                    <a:pt x="259" y="88"/>
                  </a:lnTo>
                  <a:lnTo>
                    <a:pt x="254" y="91"/>
                  </a:lnTo>
                  <a:lnTo>
                    <a:pt x="249" y="95"/>
                  </a:lnTo>
                  <a:lnTo>
                    <a:pt x="245" y="100"/>
                  </a:lnTo>
                  <a:lnTo>
                    <a:pt x="234" y="115"/>
                  </a:lnTo>
                  <a:lnTo>
                    <a:pt x="219" y="137"/>
                  </a:lnTo>
                  <a:lnTo>
                    <a:pt x="200" y="162"/>
                  </a:lnTo>
                  <a:lnTo>
                    <a:pt x="182" y="190"/>
                  </a:lnTo>
                  <a:lnTo>
                    <a:pt x="164" y="214"/>
                  </a:lnTo>
                  <a:lnTo>
                    <a:pt x="150" y="235"/>
                  </a:lnTo>
                  <a:lnTo>
                    <a:pt x="141" y="248"/>
                  </a:lnTo>
                  <a:lnTo>
                    <a:pt x="132" y="242"/>
                  </a:lnTo>
                  <a:lnTo>
                    <a:pt x="119" y="232"/>
                  </a:lnTo>
                  <a:lnTo>
                    <a:pt x="104" y="221"/>
                  </a:lnTo>
                  <a:lnTo>
                    <a:pt x="90" y="209"/>
                  </a:lnTo>
                  <a:lnTo>
                    <a:pt x="74" y="197"/>
                  </a:lnTo>
                  <a:lnTo>
                    <a:pt x="60" y="186"/>
                  </a:lnTo>
                  <a:lnTo>
                    <a:pt x="48" y="177"/>
                  </a:lnTo>
                  <a:lnTo>
                    <a:pt x="39" y="170"/>
                  </a:lnTo>
                  <a:lnTo>
                    <a:pt x="48" y="157"/>
                  </a:lnTo>
                  <a:lnTo>
                    <a:pt x="63" y="137"/>
                  </a:lnTo>
                  <a:lnTo>
                    <a:pt x="81" y="114"/>
                  </a:lnTo>
                  <a:lnTo>
                    <a:pt x="99" y="89"/>
                  </a:lnTo>
                  <a:lnTo>
                    <a:pt x="117" y="66"/>
                  </a:lnTo>
                  <a:lnTo>
                    <a:pt x="133" y="45"/>
                  </a:lnTo>
                  <a:lnTo>
                    <a:pt x="143" y="31"/>
                  </a:lnTo>
                  <a:lnTo>
                    <a:pt x="147" y="26"/>
                  </a:lnTo>
                  <a:lnTo>
                    <a:pt x="148" y="23"/>
                  </a:lnTo>
                  <a:lnTo>
                    <a:pt x="150" y="20"/>
                  </a:lnTo>
                  <a:lnTo>
                    <a:pt x="151" y="19"/>
                  </a:lnTo>
                  <a:lnTo>
                    <a:pt x="151" y="16"/>
                  </a:lnTo>
                  <a:lnTo>
                    <a:pt x="151" y="13"/>
                  </a:lnTo>
                  <a:lnTo>
                    <a:pt x="150" y="9"/>
                  </a:lnTo>
                  <a:lnTo>
                    <a:pt x="147" y="5"/>
                  </a:lnTo>
                  <a:lnTo>
                    <a:pt x="145" y="2"/>
                  </a:lnTo>
                  <a:lnTo>
                    <a:pt x="138" y="0"/>
                  </a:lnTo>
                  <a:lnTo>
                    <a:pt x="132" y="0"/>
                  </a:lnTo>
                  <a:lnTo>
                    <a:pt x="126" y="2"/>
                  </a:lnTo>
                  <a:lnTo>
                    <a:pt x="121" y="6"/>
                  </a:lnTo>
                  <a:lnTo>
                    <a:pt x="3" y="164"/>
                  </a:lnTo>
                  <a:lnTo>
                    <a:pt x="0" y="169"/>
                  </a:lnTo>
                  <a:lnTo>
                    <a:pt x="0" y="175"/>
                  </a:lnTo>
                  <a:lnTo>
                    <a:pt x="2" y="180"/>
                  </a:lnTo>
                  <a:lnTo>
                    <a:pt x="7" y="186"/>
                  </a:lnTo>
                  <a:lnTo>
                    <a:pt x="134" y="285"/>
                  </a:lnTo>
                  <a:lnTo>
                    <a:pt x="137" y="286"/>
                  </a:lnTo>
                  <a:lnTo>
                    <a:pt x="141" y="287"/>
                  </a:lnTo>
                  <a:lnTo>
                    <a:pt x="143" y="287"/>
                  </a:lnTo>
                  <a:lnTo>
                    <a:pt x="147" y="287"/>
                  </a:lnTo>
                  <a:lnTo>
                    <a:pt x="150" y="287"/>
                  </a:lnTo>
                  <a:lnTo>
                    <a:pt x="152" y="286"/>
                  </a:lnTo>
                  <a:lnTo>
                    <a:pt x="155" y="283"/>
                  </a:lnTo>
                  <a:lnTo>
                    <a:pt x="158" y="281"/>
                  </a:lnTo>
                  <a:lnTo>
                    <a:pt x="275" y="114"/>
                  </a:lnTo>
                  <a:lnTo>
                    <a:pt x="277" y="108"/>
                  </a:lnTo>
                  <a:lnTo>
                    <a:pt x="277" y="101"/>
                  </a:lnTo>
                  <a:lnTo>
                    <a:pt x="276" y="96"/>
                  </a:lnTo>
                  <a:lnTo>
                    <a:pt x="272"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48" name="Freeform 1347">
              <a:extLst>
                <a:ext uri="{FF2B5EF4-FFF2-40B4-BE49-F238E27FC236}">
                  <a16:creationId xmlns:a16="http://schemas.microsoft.com/office/drawing/2014/main" id="{DF39E52B-123D-4A58-A785-400ACF7F7D57}"/>
                </a:ext>
              </a:extLst>
            </p:cNvPr>
            <p:cNvSpPr>
              <a:spLocks/>
            </p:cNvSpPr>
            <p:nvPr/>
          </p:nvSpPr>
          <p:spPr bwMode="auto">
            <a:xfrm flipH="1">
              <a:off x="-158" y="2049"/>
              <a:ext cx="199" cy="140"/>
            </a:xfrm>
            <a:custGeom>
              <a:avLst/>
              <a:gdLst>
                <a:gd name="T0" fmla="*/ 0 w 867"/>
                <a:gd name="T1" fmla="*/ 0 h 610"/>
                <a:gd name="T2" fmla="*/ 0 w 867"/>
                <a:gd name="T3" fmla="*/ 0 h 610"/>
                <a:gd name="T4" fmla="*/ 0 w 867"/>
                <a:gd name="T5" fmla="*/ 0 h 610"/>
                <a:gd name="T6" fmla="*/ 0 w 867"/>
                <a:gd name="T7" fmla="*/ 0 h 610"/>
                <a:gd name="T8" fmla="*/ 0 w 867"/>
                <a:gd name="T9" fmla="*/ 0 h 610"/>
                <a:gd name="T10" fmla="*/ 0 w 867"/>
                <a:gd name="T11" fmla="*/ 0 h 610"/>
                <a:gd name="T12" fmla="*/ 0 w 867"/>
                <a:gd name="T13" fmla="*/ 0 h 610"/>
                <a:gd name="T14" fmla="*/ 0 w 867"/>
                <a:gd name="T15" fmla="*/ 0 h 610"/>
                <a:gd name="T16" fmla="*/ 0 w 867"/>
                <a:gd name="T17" fmla="*/ 0 h 610"/>
                <a:gd name="T18" fmla="*/ 0 w 867"/>
                <a:gd name="T19" fmla="*/ 0 h 610"/>
                <a:gd name="T20" fmla="*/ 0 w 867"/>
                <a:gd name="T21" fmla="*/ 0 h 610"/>
                <a:gd name="T22" fmla="*/ 0 w 867"/>
                <a:gd name="T23" fmla="*/ 0 h 610"/>
                <a:gd name="T24" fmla="*/ 0 w 867"/>
                <a:gd name="T25" fmla="*/ 0 h 610"/>
                <a:gd name="T26" fmla="*/ 0 w 867"/>
                <a:gd name="T27" fmla="*/ 0 h 610"/>
                <a:gd name="T28" fmla="*/ 0 w 867"/>
                <a:gd name="T29" fmla="*/ 0 h 610"/>
                <a:gd name="T30" fmla="*/ 0 w 867"/>
                <a:gd name="T31" fmla="*/ 0 h 610"/>
                <a:gd name="T32" fmla="*/ 0 w 867"/>
                <a:gd name="T33" fmla="*/ 0 h 610"/>
                <a:gd name="T34" fmla="*/ 0 w 867"/>
                <a:gd name="T35" fmla="*/ 0 h 610"/>
                <a:gd name="T36" fmla="*/ 0 w 867"/>
                <a:gd name="T37" fmla="*/ 0 h 610"/>
                <a:gd name="T38" fmla="*/ 0 w 867"/>
                <a:gd name="T39" fmla="*/ 0 h 610"/>
                <a:gd name="T40" fmla="*/ 0 w 867"/>
                <a:gd name="T41" fmla="*/ 0 h 610"/>
                <a:gd name="T42" fmla="*/ 0 w 867"/>
                <a:gd name="T43" fmla="*/ 0 h 610"/>
                <a:gd name="T44" fmla="*/ 0 w 867"/>
                <a:gd name="T45" fmla="*/ 0 h 610"/>
                <a:gd name="T46" fmla="*/ 0 w 867"/>
                <a:gd name="T47" fmla="*/ 0 h 610"/>
                <a:gd name="T48" fmla="*/ 0 w 867"/>
                <a:gd name="T49" fmla="*/ 0 h 610"/>
                <a:gd name="T50" fmla="*/ 0 w 867"/>
                <a:gd name="T51" fmla="*/ 0 h 610"/>
                <a:gd name="T52" fmla="*/ 0 w 867"/>
                <a:gd name="T53" fmla="*/ 0 h 610"/>
                <a:gd name="T54" fmla="*/ 0 w 867"/>
                <a:gd name="T55" fmla="*/ 0 h 610"/>
                <a:gd name="T56" fmla="*/ 0 w 867"/>
                <a:gd name="T57" fmla="*/ 0 h 610"/>
                <a:gd name="T58" fmla="*/ 0 w 867"/>
                <a:gd name="T59" fmla="*/ 0 h 610"/>
                <a:gd name="T60" fmla="*/ 0 w 867"/>
                <a:gd name="T61" fmla="*/ 0 h 610"/>
                <a:gd name="T62" fmla="*/ 0 w 867"/>
                <a:gd name="T63" fmla="*/ 0 h 610"/>
                <a:gd name="T64" fmla="*/ 0 w 867"/>
                <a:gd name="T65" fmla="*/ 0 h 610"/>
                <a:gd name="T66" fmla="*/ 0 w 867"/>
                <a:gd name="T67" fmla="*/ 0 h 610"/>
                <a:gd name="T68" fmla="*/ 0 w 867"/>
                <a:gd name="T69" fmla="*/ 0 h 610"/>
                <a:gd name="T70" fmla="*/ 0 w 867"/>
                <a:gd name="T71" fmla="*/ 0 h 610"/>
                <a:gd name="T72" fmla="*/ 0 w 867"/>
                <a:gd name="T73" fmla="*/ 0 h 610"/>
                <a:gd name="T74" fmla="*/ 0 w 867"/>
                <a:gd name="T75" fmla="*/ 0 h 610"/>
                <a:gd name="T76" fmla="*/ 0 w 867"/>
                <a:gd name="T77" fmla="*/ 0 h 610"/>
                <a:gd name="T78" fmla="*/ 0 w 867"/>
                <a:gd name="T79" fmla="*/ 0 h 610"/>
                <a:gd name="T80" fmla="*/ 0 w 867"/>
                <a:gd name="T81" fmla="*/ 0 h 610"/>
                <a:gd name="T82" fmla="*/ 0 w 867"/>
                <a:gd name="T83" fmla="*/ 0 h 610"/>
                <a:gd name="T84" fmla="*/ 0 w 867"/>
                <a:gd name="T85" fmla="*/ 0 h 610"/>
                <a:gd name="T86" fmla="*/ 0 w 867"/>
                <a:gd name="T87" fmla="*/ 0 h 610"/>
                <a:gd name="T88" fmla="*/ 0 w 867"/>
                <a:gd name="T89" fmla="*/ 0 h 610"/>
                <a:gd name="T90" fmla="*/ 0 w 867"/>
                <a:gd name="T91" fmla="*/ 0 h 610"/>
                <a:gd name="T92" fmla="*/ 0 w 867"/>
                <a:gd name="T93" fmla="*/ 0 h 610"/>
                <a:gd name="T94" fmla="*/ 0 w 867"/>
                <a:gd name="T95" fmla="*/ 0 h 610"/>
                <a:gd name="T96" fmla="*/ 0 w 867"/>
                <a:gd name="T97" fmla="*/ 0 h 610"/>
                <a:gd name="T98" fmla="*/ 0 w 867"/>
                <a:gd name="T99" fmla="*/ 0 h 610"/>
                <a:gd name="T100" fmla="*/ 0 w 867"/>
                <a:gd name="T101" fmla="*/ 0 h 610"/>
                <a:gd name="T102" fmla="*/ 0 w 867"/>
                <a:gd name="T103" fmla="*/ 0 h 610"/>
                <a:gd name="T104" fmla="*/ 0 w 867"/>
                <a:gd name="T105" fmla="*/ 0 h 610"/>
                <a:gd name="T106" fmla="*/ 0 w 867"/>
                <a:gd name="T107" fmla="*/ 0 h 610"/>
                <a:gd name="T108" fmla="*/ 0 w 867"/>
                <a:gd name="T109" fmla="*/ 0 h 610"/>
                <a:gd name="T110" fmla="*/ 0 w 867"/>
                <a:gd name="T111" fmla="*/ 0 h 610"/>
                <a:gd name="T112" fmla="*/ 0 w 867"/>
                <a:gd name="T113" fmla="*/ 0 h 610"/>
                <a:gd name="T114" fmla="*/ 0 w 867"/>
                <a:gd name="T115" fmla="*/ 0 h 610"/>
                <a:gd name="T116" fmla="*/ 0 w 867"/>
                <a:gd name="T117" fmla="*/ 0 h 61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67"/>
                <a:gd name="T178" fmla="*/ 0 h 610"/>
                <a:gd name="T179" fmla="*/ 867 w 867"/>
                <a:gd name="T180" fmla="*/ 610 h 61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67" h="610">
                  <a:moveTo>
                    <a:pt x="755" y="9"/>
                  </a:moveTo>
                  <a:lnTo>
                    <a:pt x="750" y="11"/>
                  </a:lnTo>
                  <a:lnTo>
                    <a:pt x="736" y="19"/>
                  </a:lnTo>
                  <a:lnTo>
                    <a:pt x="717" y="30"/>
                  </a:lnTo>
                  <a:lnTo>
                    <a:pt x="695" y="41"/>
                  </a:lnTo>
                  <a:lnTo>
                    <a:pt x="675" y="53"/>
                  </a:lnTo>
                  <a:lnTo>
                    <a:pt x="655" y="62"/>
                  </a:lnTo>
                  <a:lnTo>
                    <a:pt x="642" y="70"/>
                  </a:lnTo>
                  <a:lnTo>
                    <a:pt x="637" y="73"/>
                  </a:lnTo>
                  <a:lnTo>
                    <a:pt x="633" y="77"/>
                  </a:lnTo>
                  <a:lnTo>
                    <a:pt x="629" y="80"/>
                  </a:lnTo>
                  <a:lnTo>
                    <a:pt x="628" y="84"/>
                  </a:lnTo>
                  <a:lnTo>
                    <a:pt x="626" y="90"/>
                  </a:lnTo>
                  <a:lnTo>
                    <a:pt x="626" y="99"/>
                  </a:lnTo>
                  <a:lnTo>
                    <a:pt x="628" y="119"/>
                  </a:lnTo>
                  <a:lnTo>
                    <a:pt x="628" y="143"/>
                  </a:lnTo>
                  <a:lnTo>
                    <a:pt x="628" y="160"/>
                  </a:lnTo>
                  <a:lnTo>
                    <a:pt x="623" y="165"/>
                  </a:lnTo>
                  <a:lnTo>
                    <a:pt x="615" y="170"/>
                  </a:lnTo>
                  <a:lnTo>
                    <a:pt x="607" y="178"/>
                  </a:lnTo>
                  <a:lnTo>
                    <a:pt x="598" y="186"/>
                  </a:lnTo>
                  <a:lnTo>
                    <a:pt x="591" y="173"/>
                  </a:lnTo>
                  <a:lnTo>
                    <a:pt x="585" y="159"/>
                  </a:lnTo>
                  <a:lnTo>
                    <a:pt x="578" y="143"/>
                  </a:lnTo>
                  <a:lnTo>
                    <a:pt x="571" y="129"/>
                  </a:lnTo>
                  <a:lnTo>
                    <a:pt x="565" y="114"/>
                  </a:lnTo>
                  <a:lnTo>
                    <a:pt x="560" y="104"/>
                  </a:lnTo>
                  <a:lnTo>
                    <a:pt x="556" y="96"/>
                  </a:lnTo>
                  <a:lnTo>
                    <a:pt x="555" y="93"/>
                  </a:lnTo>
                  <a:lnTo>
                    <a:pt x="552" y="90"/>
                  </a:lnTo>
                  <a:lnTo>
                    <a:pt x="550" y="87"/>
                  </a:lnTo>
                  <a:lnTo>
                    <a:pt x="546" y="84"/>
                  </a:lnTo>
                  <a:lnTo>
                    <a:pt x="541" y="83"/>
                  </a:lnTo>
                  <a:lnTo>
                    <a:pt x="426" y="62"/>
                  </a:lnTo>
                  <a:lnTo>
                    <a:pt x="425" y="62"/>
                  </a:lnTo>
                  <a:lnTo>
                    <a:pt x="424" y="62"/>
                  </a:lnTo>
                  <a:lnTo>
                    <a:pt x="422" y="62"/>
                  </a:lnTo>
                  <a:lnTo>
                    <a:pt x="398" y="65"/>
                  </a:lnTo>
                  <a:lnTo>
                    <a:pt x="373" y="70"/>
                  </a:lnTo>
                  <a:lnTo>
                    <a:pt x="346" y="78"/>
                  </a:lnTo>
                  <a:lnTo>
                    <a:pt x="318" y="87"/>
                  </a:lnTo>
                  <a:lnTo>
                    <a:pt x="291" y="99"/>
                  </a:lnTo>
                  <a:lnTo>
                    <a:pt x="264" y="112"/>
                  </a:lnTo>
                  <a:lnTo>
                    <a:pt x="238" y="125"/>
                  </a:lnTo>
                  <a:lnTo>
                    <a:pt x="212" y="139"/>
                  </a:lnTo>
                  <a:lnTo>
                    <a:pt x="187" y="153"/>
                  </a:lnTo>
                  <a:lnTo>
                    <a:pt x="165" y="166"/>
                  </a:lnTo>
                  <a:lnTo>
                    <a:pt x="144" y="179"/>
                  </a:lnTo>
                  <a:lnTo>
                    <a:pt x="126" y="191"/>
                  </a:lnTo>
                  <a:lnTo>
                    <a:pt x="112" y="201"/>
                  </a:lnTo>
                  <a:lnTo>
                    <a:pt x="100" y="209"/>
                  </a:lnTo>
                  <a:lnTo>
                    <a:pt x="92" y="214"/>
                  </a:lnTo>
                  <a:lnTo>
                    <a:pt x="88" y="217"/>
                  </a:lnTo>
                  <a:lnTo>
                    <a:pt x="90" y="216"/>
                  </a:lnTo>
                  <a:lnTo>
                    <a:pt x="91" y="216"/>
                  </a:lnTo>
                  <a:lnTo>
                    <a:pt x="71" y="228"/>
                  </a:lnTo>
                  <a:lnTo>
                    <a:pt x="53" y="243"/>
                  </a:lnTo>
                  <a:lnTo>
                    <a:pt x="39" y="261"/>
                  </a:lnTo>
                  <a:lnTo>
                    <a:pt x="26" y="280"/>
                  </a:lnTo>
                  <a:lnTo>
                    <a:pt x="15" y="298"/>
                  </a:lnTo>
                  <a:lnTo>
                    <a:pt x="8" y="313"/>
                  </a:lnTo>
                  <a:lnTo>
                    <a:pt x="2" y="324"/>
                  </a:lnTo>
                  <a:lnTo>
                    <a:pt x="1" y="329"/>
                  </a:lnTo>
                  <a:lnTo>
                    <a:pt x="0" y="333"/>
                  </a:lnTo>
                  <a:lnTo>
                    <a:pt x="0" y="338"/>
                  </a:lnTo>
                  <a:lnTo>
                    <a:pt x="1" y="343"/>
                  </a:lnTo>
                  <a:lnTo>
                    <a:pt x="4" y="347"/>
                  </a:lnTo>
                  <a:lnTo>
                    <a:pt x="191" y="601"/>
                  </a:lnTo>
                  <a:lnTo>
                    <a:pt x="195" y="605"/>
                  </a:lnTo>
                  <a:lnTo>
                    <a:pt x="200" y="609"/>
                  </a:lnTo>
                  <a:lnTo>
                    <a:pt x="207" y="610"/>
                  </a:lnTo>
                  <a:lnTo>
                    <a:pt x="212" y="609"/>
                  </a:lnTo>
                  <a:lnTo>
                    <a:pt x="220" y="606"/>
                  </a:lnTo>
                  <a:lnTo>
                    <a:pt x="234" y="602"/>
                  </a:lnTo>
                  <a:lnTo>
                    <a:pt x="255" y="595"/>
                  </a:lnTo>
                  <a:lnTo>
                    <a:pt x="282" y="584"/>
                  </a:lnTo>
                  <a:lnTo>
                    <a:pt x="314" y="570"/>
                  </a:lnTo>
                  <a:lnTo>
                    <a:pt x="350" y="554"/>
                  </a:lnTo>
                  <a:lnTo>
                    <a:pt x="389" y="535"/>
                  </a:lnTo>
                  <a:lnTo>
                    <a:pt x="429" y="511"/>
                  </a:lnTo>
                  <a:lnTo>
                    <a:pt x="472" y="485"/>
                  </a:lnTo>
                  <a:lnTo>
                    <a:pt x="513" y="455"/>
                  </a:lnTo>
                  <a:lnTo>
                    <a:pt x="555" y="423"/>
                  </a:lnTo>
                  <a:lnTo>
                    <a:pt x="595" y="386"/>
                  </a:lnTo>
                  <a:lnTo>
                    <a:pt x="632" y="345"/>
                  </a:lnTo>
                  <a:lnTo>
                    <a:pt x="665" y="300"/>
                  </a:lnTo>
                  <a:lnTo>
                    <a:pt x="695" y="252"/>
                  </a:lnTo>
                  <a:lnTo>
                    <a:pt x="720" y="200"/>
                  </a:lnTo>
                  <a:lnTo>
                    <a:pt x="727" y="196"/>
                  </a:lnTo>
                  <a:lnTo>
                    <a:pt x="740" y="188"/>
                  </a:lnTo>
                  <a:lnTo>
                    <a:pt x="755" y="178"/>
                  </a:lnTo>
                  <a:lnTo>
                    <a:pt x="773" y="168"/>
                  </a:lnTo>
                  <a:lnTo>
                    <a:pt x="790" y="157"/>
                  </a:lnTo>
                  <a:lnTo>
                    <a:pt x="805" y="148"/>
                  </a:lnTo>
                  <a:lnTo>
                    <a:pt x="815" y="142"/>
                  </a:lnTo>
                  <a:lnTo>
                    <a:pt x="819" y="139"/>
                  </a:lnTo>
                  <a:lnTo>
                    <a:pt x="827" y="134"/>
                  </a:lnTo>
                  <a:lnTo>
                    <a:pt x="834" y="127"/>
                  </a:lnTo>
                  <a:lnTo>
                    <a:pt x="842" y="119"/>
                  </a:lnTo>
                  <a:lnTo>
                    <a:pt x="850" y="110"/>
                  </a:lnTo>
                  <a:lnTo>
                    <a:pt x="857" y="101"/>
                  </a:lnTo>
                  <a:lnTo>
                    <a:pt x="862" y="90"/>
                  </a:lnTo>
                  <a:lnTo>
                    <a:pt x="866" y="79"/>
                  </a:lnTo>
                  <a:lnTo>
                    <a:pt x="867" y="66"/>
                  </a:lnTo>
                  <a:lnTo>
                    <a:pt x="867" y="58"/>
                  </a:lnTo>
                  <a:lnTo>
                    <a:pt x="866" y="50"/>
                  </a:lnTo>
                  <a:lnTo>
                    <a:pt x="863" y="44"/>
                  </a:lnTo>
                  <a:lnTo>
                    <a:pt x="859" y="36"/>
                  </a:lnTo>
                  <a:lnTo>
                    <a:pt x="854" y="28"/>
                  </a:lnTo>
                  <a:lnTo>
                    <a:pt x="846" y="19"/>
                  </a:lnTo>
                  <a:lnTo>
                    <a:pt x="836" y="11"/>
                  </a:lnTo>
                  <a:lnTo>
                    <a:pt x="824" y="5"/>
                  </a:lnTo>
                  <a:lnTo>
                    <a:pt x="810" y="1"/>
                  </a:lnTo>
                  <a:lnTo>
                    <a:pt x="794" y="0"/>
                  </a:lnTo>
                  <a:lnTo>
                    <a:pt x="776" y="2"/>
                  </a:lnTo>
                  <a:lnTo>
                    <a:pt x="75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49" name="Freeform 1348">
              <a:extLst>
                <a:ext uri="{FF2B5EF4-FFF2-40B4-BE49-F238E27FC236}">
                  <a16:creationId xmlns:a16="http://schemas.microsoft.com/office/drawing/2014/main" id="{9005573A-D2AB-47D5-A42A-2305404939C1}"/>
                </a:ext>
              </a:extLst>
            </p:cNvPr>
            <p:cNvSpPr>
              <a:spLocks/>
            </p:cNvSpPr>
            <p:nvPr/>
          </p:nvSpPr>
          <p:spPr bwMode="auto">
            <a:xfrm flipH="1">
              <a:off x="-148" y="2058"/>
              <a:ext cx="179" cy="121"/>
            </a:xfrm>
            <a:custGeom>
              <a:avLst/>
              <a:gdLst>
                <a:gd name="T0" fmla="*/ 0 w 786"/>
                <a:gd name="T1" fmla="*/ 0 h 528"/>
                <a:gd name="T2" fmla="*/ 0 w 786"/>
                <a:gd name="T3" fmla="*/ 0 h 528"/>
                <a:gd name="T4" fmla="*/ 0 w 786"/>
                <a:gd name="T5" fmla="*/ 0 h 528"/>
                <a:gd name="T6" fmla="*/ 0 w 786"/>
                <a:gd name="T7" fmla="*/ 0 h 528"/>
                <a:gd name="T8" fmla="*/ 0 w 786"/>
                <a:gd name="T9" fmla="*/ 0 h 528"/>
                <a:gd name="T10" fmla="*/ 0 w 786"/>
                <a:gd name="T11" fmla="*/ 0 h 528"/>
                <a:gd name="T12" fmla="*/ 0 w 786"/>
                <a:gd name="T13" fmla="*/ 0 h 528"/>
                <a:gd name="T14" fmla="*/ 0 w 786"/>
                <a:gd name="T15" fmla="*/ 0 h 528"/>
                <a:gd name="T16" fmla="*/ 0 w 786"/>
                <a:gd name="T17" fmla="*/ 0 h 528"/>
                <a:gd name="T18" fmla="*/ 0 w 786"/>
                <a:gd name="T19" fmla="*/ 0 h 528"/>
                <a:gd name="T20" fmla="*/ 0 w 786"/>
                <a:gd name="T21" fmla="*/ 0 h 528"/>
                <a:gd name="T22" fmla="*/ 0 w 786"/>
                <a:gd name="T23" fmla="*/ 0 h 528"/>
                <a:gd name="T24" fmla="*/ 0 w 786"/>
                <a:gd name="T25" fmla="*/ 0 h 528"/>
                <a:gd name="T26" fmla="*/ 0 w 786"/>
                <a:gd name="T27" fmla="*/ 0 h 528"/>
                <a:gd name="T28" fmla="*/ 0 w 786"/>
                <a:gd name="T29" fmla="*/ 0 h 528"/>
                <a:gd name="T30" fmla="*/ 0 w 786"/>
                <a:gd name="T31" fmla="*/ 0 h 528"/>
                <a:gd name="T32" fmla="*/ 0 w 786"/>
                <a:gd name="T33" fmla="*/ 0 h 528"/>
                <a:gd name="T34" fmla="*/ 0 w 786"/>
                <a:gd name="T35" fmla="*/ 0 h 528"/>
                <a:gd name="T36" fmla="*/ 0 w 786"/>
                <a:gd name="T37" fmla="*/ 0 h 528"/>
                <a:gd name="T38" fmla="*/ 0 w 786"/>
                <a:gd name="T39" fmla="*/ 0 h 528"/>
                <a:gd name="T40" fmla="*/ 0 w 786"/>
                <a:gd name="T41" fmla="*/ 0 h 528"/>
                <a:gd name="T42" fmla="*/ 0 w 786"/>
                <a:gd name="T43" fmla="*/ 0 h 528"/>
                <a:gd name="T44" fmla="*/ 0 w 786"/>
                <a:gd name="T45" fmla="*/ 0 h 528"/>
                <a:gd name="T46" fmla="*/ 0 w 786"/>
                <a:gd name="T47" fmla="*/ 0 h 528"/>
                <a:gd name="T48" fmla="*/ 0 w 786"/>
                <a:gd name="T49" fmla="*/ 0 h 528"/>
                <a:gd name="T50" fmla="*/ 0 w 786"/>
                <a:gd name="T51" fmla="*/ 0 h 528"/>
                <a:gd name="T52" fmla="*/ 0 w 786"/>
                <a:gd name="T53" fmla="*/ 0 h 528"/>
                <a:gd name="T54" fmla="*/ 0 w 786"/>
                <a:gd name="T55" fmla="*/ 0 h 528"/>
                <a:gd name="T56" fmla="*/ 0 w 786"/>
                <a:gd name="T57" fmla="*/ 0 h 528"/>
                <a:gd name="T58" fmla="*/ 0 w 786"/>
                <a:gd name="T59" fmla="*/ 0 h 528"/>
                <a:gd name="T60" fmla="*/ 0 w 786"/>
                <a:gd name="T61" fmla="*/ 0 h 528"/>
                <a:gd name="T62" fmla="*/ 0 w 786"/>
                <a:gd name="T63" fmla="*/ 0 h 528"/>
                <a:gd name="T64" fmla="*/ 0 w 786"/>
                <a:gd name="T65" fmla="*/ 0 h 528"/>
                <a:gd name="T66" fmla="*/ 0 w 786"/>
                <a:gd name="T67" fmla="*/ 0 h 528"/>
                <a:gd name="T68" fmla="*/ 0 w 786"/>
                <a:gd name="T69" fmla="*/ 0 h 528"/>
                <a:gd name="T70" fmla="*/ 0 w 786"/>
                <a:gd name="T71" fmla="*/ 0 h 528"/>
                <a:gd name="T72" fmla="*/ 0 w 786"/>
                <a:gd name="T73" fmla="*/ 0 h 528"/>
                <a:gd name="T74" fmla="*/ 0 w 786"/>
                <a:gd name="T75" fmla="*/ 0 h 528"/>
                <a:gd name="T76" fmla="*/ 0 w 786"/>
                <a:gd name="T77" fmla="*/ 0 h 528"/>
                <a:gd name="T78" fmla="*/ 0 w 786"/>
                <a:gd name="T79" fmla="*/ 0 h 528"/>
                <a:gd name="T80" fmla="*/ 0 w 786"/>
                <a:gd name="T81" fmla="*/ 0 h 528"/>
                <a:gd name="T82" fmla="*/ 0 w 786"/>
                <a:gd name="T83" fmla="*/ 0 h 528"/>
                <a:gd name="T84" fmla="*/ 0 w 786"/>
                <a:gd name="T85" fmla="*/ 0 h 528"/>
                <a:gd name="T86" fmla="*/ 0 w 786"/>
                <a:gd name="T87" fmla="*/ 0 h 528"/>
                <a:gd name="T88" fmla="*/ 0 w 786"/>
                <a:gd name="T89" fmla="*/ 0 h 528"/>
                <a:gd name="T90" fmla="*/ 0 w 786"/>
                <a:gd name="T91" fmla="*/ 0 h 528"/>
                <a:gd name="T92" fmla="*/ 0 w 786"/>
                <a:gd name="T93" fmla="*/ 0 h 528"/>
                <a:gd name="T94" fmla="*/ 0 w 786"/>
                <a:gd name="T95" fmla="*/ 0 h 528"/>
                <a:gd name="T96" fmla="*/ 0 w 786"/>
                <a:gd name="T97" fmla="*/ 0 h 528"/>
                <a:gd name="T98" fmla="*/ 0 w 786"/>
                <a:gd name="T99" fmla="*/ 0 h 528"/>
                <a:gd name="T100" fmla="*/ 0 w 786"/>
                <a:gd name="T101" fmla="*/ 0 h 528"/>
                <a:gd name="T102" fmla="*/ 0 w 786"/>
                <a:gd name="T103" fmla="*/ 0 h 528"/>
                <a:gd name="T104" fmla="*/ 0 w 786"/>
                <a:gd name="T105" fmla="*/ 0 h 528"/>
                <a:gd name="T106" fmla="*/ 0 w 786"/>
                <a:gd name="T107" fmla="*/ 0 h 528"/>
                <a:gd name="T108" fmla="*/ 0 w 786"/>
                <a:gd name="T109" fmla="*/ 0 h 528"/>
                <a:gd name="T110" fmla="*/ 0 w 786"/>
                <a:gd name="T111" fmla="*/ 0 h 528"/>
                <a:gd name="T112" fmla="*/ 0 w 786"/>
                <a:gd name="T113" fmla="*/ 0 h 528"/>
                <a:gd name="T114" fmla="*/ 0 w 786"/>
                <a:gd name="T115" fmla="*/ 0 h 528"/>
                <a:gd name="T116" fmla="*/ 0 w 786"/>
                <a:gd name="T117" fmla="*/ 0 h 528"/>
                <a:gd name="T118" fmla="*/ 0 w 786"/>
                <a:gd name="T119" fmla="*/ 0 h 528"/>
                <a:gd name="T120" fmla="*/ 0 w 786"/>
                <a:gd name="T121" fmla="*/ 0 h 5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86"/>
                <a:gd name="T184" fmla="*/ 0 h 528"/>
                <a:gd name="T185" fmla="*/ 786 w 786"/>
                <a:gd name="T186" fmla="*/ 528 h 5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86" h="528">
                  <a:moveTo>
                    <a:pt x="731" y="5"/>
                  </a:moveTo>
                  <a:lnTo>
                    <a:pt x="743" y="1"/>
                  </a:lnTo>
                  <a:lnTo>
                    <a:pt x="754" y="0"/>
                  </a:lnTo>
                  <a:lnTo>
                    <a:pt x="762" y="1"/>
                  </a:lnTo>
                  <a:lnTo>
                    <a:pt x="770" y="4"/>
                  </a:lnTo>
                  <a:lnTo>
                    <a:pt x="775" y="6"/>
                  </a:lnTo>
                  <a:lnTo>
                    <a:pt x="779" y="10"/>
                  </a:lnTo>
                  <a:lnTo>
                    <a:pt x="782" y="14"/>
                  </a:lnTo>
                  <a:lnTo>
                    <a:pt x="783" y="17"/>
                  </a:lnTo>
                  <a:lnTo>
                    <a:pt x="786" y="26"/>
                  </a:lnTo>
                  <a:lnTo>
                    <a:pt x="786" y="35"/>
                  </a:lnTo>
                  <a:lnTo>
                    <a:pt x="782" y="44"/>
                  </a:lnTo>
                  <a:lnTo>
                    <a:pt x="775" y="52"/>
                  </a:lnTo>
                  <a:lnTo>
                    <a:pt x="769" y="58"/>
                  </a:lnTo>
                  <a:lnTo>
                    <a:pt x="764" y="64"/>
                  </a:lnTo>
                  <a:lnTo>
                    <a:pt x="758" y="66"/>
                  </a:lnTo>
                  <a:lnTo>
                    <a:pt x="757" y="67"/>
                  </a:lnTo>
                  <a:lnTo>
                    <a:pt x="753" y="70"/>
                  </a:lnTo>
                  <a:lnTo>
                    <a:pt x="741" y="78"/>
                  </a:lnTo>
                  <a:lnTo>
                    <a:pt x="725" y="88"/>
                  </a:lnTo>
                  <a:lnTo>
                    <a:pt x="705" y="99"/>
                  </a:lnTo>
                  <a:lnTo>
                    <a:pt x="686" y="110"/>
                  </a:lnTo>
                  <a:lnTo>
                    <a:pt x="670" y="121"/>
                  </a:lnTo>
                  <a:lnTo>
                    <a:pt x="657" y="129"/>
                  </a:lnTo>
                  <a:lnTo>
                    <a:pt x="653" y="131"/>
                  </a:lnTo>
                  <a:lnTo>
                    <a:pt x="650" y="134"/>
                  </a:lnTo>
                  <a:lnTo>
                    <a:pt x="648" y="135"/>
                  </a:lnTo>
                  <a:lnTo>
                    <a:pt x="647" y="138"/>
                  </a:lnTo>
                  <a:lnTo>
                    <a:pt x="645" y="140"/>
                  </a:lnTo>
                  <a:lnTo>
                    <a:pt x="626" y="186"/>
                  </a:lnTo>
                  <a:lnTo>
                    <a:pt x="601" y="228"/>
                  </a:lnTo>
                  <a:lnTo>
                    <a:pt x="572" y="267"/>
                  </a:lnTo>
                  <a:lnTo>
                    <a:pt x="541" y="303"/>
                  </a:lnTo>
                  <a:lnTo>
                    <a:pt x="507" y="336"/>
                  </a:lnTo>
                  <a:lnTo>
                    <a:pt x="472" y="367"/>
                  </a:lnTo>
                  <a:lnTo>
                    <a:pt x="436" y="394"/>
                  </a:lnTo>
                  <a:lnTo>
                    <a:pt x="398" y="419"/>
                  </a:lnTo>
                  <a:lnTo>
                    <a:pt x="362" y="441"/>
                  </a:lnTo>
                  <a:lnTo>
                    <a:pt x="327" y="462"/>
                  </a:lnTo>
                  <a:lnTo>
                    <a:pt x="293" y="479"/>
                  </a:lnTo>
                  <a:lnTo>
                    <a:pt x="262" y="493"/>
                  </a:lnTo>
                  <a:lnTo>
                    <a:pt x="233" y="506"/>
                  </a:lnTo>
                  <a:lnTo>
                    <a:pt x="208" y="515"/>
                  </a:lnTo>
                  <a:lnTo>
                    <a:pt x="189" y="523"/>
                  </a:lnTo>
                  <a:lnTo>
                    <a:pt x="173" y="528"/>
                  </a:lnTo>
                  <a:lnTo>
                    <a:pt x="162" y="513"/>
                  </a:lnTo>
                  <a:lnTo>
                    <a:pt x="142" y="485"/>
                  </a:lnTo>
                  <a:lnTo>
                    <a:pt x="115" y="449"/>
                  </a:lnTo>
                  <a:lnTo>
                    <a:pt x="86" y="410"/>
                  </a:lnTo>
                  <a:lnTo>
                    <a:pt x="56" y="369"/>
                  </a:lnTo>
                  <a:lnTo>
                    <a:pt x="30" y="334"/>
                  </a:lnTo>
                  <a:lnTo>
                    <a:pt x="11" y="308"/>
                  </a:lnTo>
                  <a:lnTo>
                    <a:pt x="0" y="294"/>
                  </a:lnTo>
                  <a:lnTo>
                    <a:pt x="6" y="285"/>
                  </a:lnTo>
                  <a:lnTo>
                    <a:pt x="11" y="273"/>
                  </a:lnTo>
                  <a:lnTo>
                    <a:pt x="19" y="261"/>
                  </a:lnTo>
                  <a:lnTo>
                    <a:pt x="26" y="250"/>
                  </a:lnTo>
                  <a:lnTo>
                    <a:pt x="36" y="238"/>
                  </a:lnTo>
                  <a:lnTo>
                    <a:pt x="45" y="228"/>
                  </a:lnTo>
                  <a:lnTo>
                    <a:pt x="55" y="218"/>
                  </a:lnTo>
                  <a:lnTo>
                    <a:pt x="67" y="212"/>
                  </a:lnTo>
                  <a:lnTo>
                    <a:pt x="68" y="212"/>
                  </a:lnTo>
                  <a:lnTo>
                    <a:pt x="68" y="211"/>
                  </a:lnTo>
                  <a:lnTo>
                    <a:pt x="71" y="209"/>
                  </a:lnTo>
                  <a:lnTo>
                    <a:pt x="77" y="204"/>
                  </a:lnTo>
                  <a:lnTo>
                    <a:pt x="89" y="196"/>
                  </a:lnTo>
                  <a:lnTo>
                    <a:pt x="102" y="187"/>
                  </a:lnTo>
                  <a:lnTo>
                    <a:pt x="119" y="177"/>
                  </a:lnTo>
                  <a:lnTo>
                    <a:pt x="138" y="165"/>
                  </a:lnTo>
                  <a:lnTo>
                    <a:pt x="160" y="152"/>
                  </a:lnTo>
                  <a:lnTo>
                    <a:pt x="184" y="138"/>
                  </a:lnTo>
                  <a:lnTo>
                    <a:pt x="207" y="125"/>
                  </a:lnTo>
                  <a:lnTo>
                    <a:pt x="233" y="112"/>
                  </a:lnTo>
                  <a:lnTo>
                    <a:pt x="259" y="99"/>
                  </a:lnTo>
                  <a:lnTo>
                    <a:pt x="285" y="88"/>
                  </a:lnTo>
                  <a:lnTo>
                    <a:pt x="311" y="78"/>
                  </a:lnTo>
                  <a:lnTo>
                    <a:pt x="336" y="71"/>
                  </a:lnTo>
                  <a:lnTo>
                    <a:pt x="359" y="66"/>
                  </a:lnTo>
                  <a:lnTo>
                    <a:pt x="381" y="64"/>
                  </a:lnTo>
                  <a:lnTo>
                    <a:pt x="387" y="64"/>
                  </a:lnTo>
                  <a:lnTo>
                    <a:pt x="397" y="66"/>
                  </a:lnTo>
                  <a:lnTo>
                    <a:pt x="411" y="69"/>
                  </a:lnTo>
                  <a:lnTo>
                    <a:pt x="427" y="71"/>
                  </a:lnTo>
                  <a:lnTo>
                    <a:pt x="444" y="74"/>
                  </a:lnTo>
                  <a:lnTo>
                    <a:pt x="461" y="77"/>
                  </a:lnTo>
                  <a:lnTo>
                    <a:pt x="474" y="79"/>
                  </a:lnTo>
                  <a:lnTo>
                    <a:pt x="483" y="80"/>
                  </a:lnTo>
                  <a:lnTo>
                    <a:pt x="487" y="90"/>
                  </a:lnTo>
                  <a:lnTo>
                    <a:pt x="493" y="104"/>
                  </a:lnTo>
                  <a:lnTo>
                    <a:pt x="502" y="121"/>
                  </a:lnTo>
                  <a:lnTo>
                    <a:pt x="510" y="139"/>
                  </a:lnTo>
                  <a:lnTo>
                    <a:pt x="519" y="157"/>
                  </a:lnTo>
                  <a:lnTo>
                    <a:pt x="526" y="172"/>
                  </a:lnTo>
                  <a:lnTo>
                    <a:pt x="531" y="182"/>
                  </a:lnTo>
                  <a:lnTo>
                    <a:pt x="532" y="186"/>
                  </a:lnTo>
                  <a:lnTo>
                    <a:pt x="535" y="190"/>
                  </a:lnTo>
                  <a:lnTo>
                    <a:pt x="537" y="194"/>
                  </a:lnTo>
                  <a:lnTo>
                    <a:pt x="541" y="196"/>
                  </a:lnTo>
                  <a:lnTo>
                    <a:pt x="546" y="198"/>
                  </a:lnTo>
                  <a:lnTo>
                    <a:pt x="550" y="198"/>
                  </a:lnTo>
                  <a:lnTo>
                    <a:pt x="556" y="198"/>
                  </a:lnTo>
                  <a:lnTo>
                    <a:pt x="559" y="196"/>
                  </a:lnTo>
                  <a:lnTo>
                    <a:pt x="563" y="194"/>
                  </a:lnTo>
                  <a:lnTo>
                    <a:pt x="619" y="146"/>
                  </a:lnTo>
                  <a:lnTo>
                    <a:pt x="622" y="143"/>
                  </a:lnTo>
                  <a:lnTo>
                    <a:pt x="624" y="139"/>
                  </a:lnTo>
                  <a:lnTo>
                    <a:pt x="626" y="135"/>
                  </a:lnTo>
                  <a:lnTo>
                    <a:pt x="626" y="130"/>
                  </a:lnTo>
                  <a:lnTo>
                    <a:pt x="626" y="122"/>
                  </a:lnTo>
                  <a:lnTo>
                    <a:pt x="626" y="103"/>
                  </a:lnTo>
                  <a:lnTo>
                    <a:pt x="624" y="80"/>
                  </a:lnTo>
                  <a:lnTo>
                    <a:pt x="624" y="62"/>
                  </a:lnTo>
                  <a:lnTo>
                    <a:pt x="635" y="57"/>
                  </a:lnTo>
                  <a:lnTo>
                    <a:pt x="649" y="49"/>
                  </a:lnTo>
                  <a:lnTo>
                    <a:pt x="666" y="40"/>
                  </a:lnTo>
                  <a:lnTo>
                    <a:pt x="684" y="30"/>
                  </a:lnTo>
                  <a:lnTo>
                    <a:pt x="702" y="21"/>
                  </a:lnTo>
                  <a:lnTo>
                    <a:pt x="717" y="13"/>
                  </a:lnTo>
                  <a:lnTo>
                    <a:pt x="727" y="8"/>
                  </a:lnTo>
                  <a:lnTo>
                    <a:pt x="731" y="5"/>
                  </a:lnTo>
                  <a:close/>
                </a:path>
              </a:pathLst>
            </a:custGeom>
            <a:solidFill>
              <a:srgbClr val="F2BF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50" name="Freeform 1349">
              <a:extLst>
                <a:ext uri="{FF2B5EF4-FFF2-40B4-BE49-F238E27FC236}">
                  <a16:creationId xmlns:a16="http://schemas.microsoft.com/office/drawing/2014/main" id="{EACD7A7A-E97F-4832-8539-2B3FEFD27906}"/>
                </a:ext>
              </a:extLst>
            </p:cNvPr>
            <p:cNvSpPr>
              <a:spLocks/>
            </p:cNvSpPr>
            <p:nvPr/>
          </p:nvSpPr>
          <p:spPr bwMode="auto">
            <a:xfrm flipH="1">
              <a:off x="-126" y="1968"/>
              <a:ext cx="200" cy="167"/>
            </a:xfrm>
            <a:custGeom>
              <a:avLst/>
              <a:gdLst>
                <a:gd name="T0" fmla="*/ 0 w 872"/>
                <a:gd name="T1" fmla="*/ 0 h 726"/>
                <a:gd name="T2" fmla="*/ 0 w 872"/>
                <a:gd name="T3" fmla="*/ 0 h 726"/>
                <a:gd name="T4" fmla="*/ 0 w 872"/>
                <a:gd name="T5" fmla="*/ 0 h 726"/>
                <a:gd name="T6" fmla="*/ 0 w 872"/>
                <a:gd name="T7" fmla="*/ 0 h 726"/>
                <a:gd name="T8" fmla="*/ 0 w 872"/>
                <a:gd name="T9" fmla="*/ 0 h 726"/>
                <a:gd name="T10" fmla="*/ 0 w 872"/>
                <a:gd name="T11" fmla="*/ 0 h 726"/>
                <a:gd name="T12" fmla="*/ 0 w 872"/>
                <a:gd name="T13" fmla="*/ 0 h 726"/>
                <a:gd name="T14" fmla="*/ 0 w 872"/>
                <a:gd name="T15" fmla="*/ 0 h 726"/>
                <a:gd name="T16" fmla="*/ 0 w 872"/>
                <a:gd name="T17" fmla="*/ 0 h 726"/>
                <a:gd name="T18" fmla="*/ 0 w 872"/>
                <a:gd name="T19" fmla="*/ 0 h 726"/>
                <a:gd name="T20" fmla="*/ 0 w 872"/>
                <a:gd name="T21" fmla="*/ 0 h 726"/>
                <a:gd name="T22" fmla="*/ 0 w 872"/>
                <a:gd name="T23" fmla="*/ 0 h 726"/>
                <a:gd name="T24" fmla="*/ 0 w 872"/>
                <a:gd name="T25" fmla="*/ 0 h 726"/>
                <a:gd name="T26" fmla="*/ 0 w 872"/>
                <a:gd name="T27" fmla="*/ 0 h 726"/>
                <a:gd name="T28" fmla="*/ 0 w 872"/>
                <a:gd name="T29" fmla="*/ 0 h 726"/>
                <a:gd name="T30" fmla="*/ 0 w 872"/>
                <a:gd name="T31" fmla="*/ 0 h 726"/>
                <a:gd name="T32" fmla="*/ 0 w 872"/>
                <a:gd name="T33" fmla="*/ 0 h 726"/>
                <a:gd name="T34" fmla="*/ 0 w 872"/>
                <a:gd name="T35" fmla="*/ 0 h 726"/>
                <a:gd name="T36" fmla="*/ 0 w 872"/>
                <a:gd name="T37" fmla="*/ 0 h 726"/>
                <a:gd name="T38" fmla="*/ 0 w 872"/>
                <a:gd name="T39" fmla="*/ 0 h 726"/>
                <a:gd name="T40" fmla="*/ 0 w 872"/>
                <a:gd name="T41" fmla="*/ 0 h 726"/>
                <a:gd name="T42" fmla="*/ 0 w 872"/>
                <a:gd name="T43" fmla="*/ 0 h 726"/>
                <a:gd name="T44" fmla="*/ 0 w 872"/>
                <a:gd name="T45" fmla="*/ 0 h 726"/>
                <a:gd name="T46" fmla="*/ 0 w 872"/>
                <a:gd name="T47" fmla="*/ 0 h 726"/>
                <a:gd name="T48" fmla="*/ 0 w 872"/>
                <a:gd name="T49" fmla="*/ 0 h 726"/>
                <a:gd name="T50" fmla="*/ 0 w 872"/>
                <a:gd name="T51" fmla="*/ 0 h 726"/>
                <a:gd name="T52" fmla="*/ 0 w 872"/>
                <a:gd name="T53" fmla="*/ 0 h 726"/>
                <a:gd name="T54" fmla="*/ 0 w 872"/>
                <a:gd name="T55" fmla="*/ 0 h 726"/>
                <a:gd name="T56" fmla="*/ 0 w 872"/>
                <a:gd name="T57" fmla="*/ 0 h 726"/>
                <a:gd name="T58" fmla="*/ 0 w 872"/>
                <a:gd name="T59" fmla="*/ 0 h 726"/>
                <a:gd name="T60" fmla="*/ 0 w 872"/>
                <a:gd name="T61" fmla="*/ 0 h 726"/>
                <a:gd name="T62" fmla="*/ 0 w 872"/>
                <a:gd name="T63" fmla="*/ 0 h 726"/>
                <a:gd name="T64" fmla="*/ 0 w 872"/>
                <a:gd name="T65" fmla="*/ 0 h 726"/>
                <a:gd name="T66" fmla="*/ 0 w 872"/>
                <a:gd name="T67" fmla="*/ 0 h 726"/>
                <a:gd name="T68" fmla="*/ 0 w 872"/>
                <a:gd name="T69" fmla="*/ 0 h 726"/>
                <a:gd name="T70" fmla="*/ 0 w 872"/>
                <a:gd name="T71" fmla="*/ 0 h 726"/>
                <a:gd name="T72" fmla="*/ 0 w 872"/>
                <a:gd name="T73" fmla="*/ 0 h 726"/>
                <a:gd name="T74" fmla="*/ 0 w 872"/>
                <a:gd name="T75" fmla="*/ 0 h 726"/>
                <a:gd name="T76" fmla="*/ 0 w 872"/>
                <a:gd name="T77" fmla="*/ 0 h 726"/>
                <a:gd name="T78" fmla="*/ 0 w 872"/>
                <a:gd name="T79" fmla="*/ 0 h 726"/>
                <a:gd name="T80" fmla="*/ 0 w 872"/>
                <a:gd name="T81" fmla="*/ 0 h 726"/>
                <a:gd name="T82" fmla="*/ 0 w 872"/>
                <a:gd name="T83" fmla="*/ 0 h 726"/>
                <a:gd name="T84" fmla="*/ 0 w 872"/>
                <a:gd name="T85" fmla="*/ 0 h 726"/>
                <a:gd name="T86" fmla="*/ 0 w 872"/>
                <a:gd name="T87" fmla="*/ 0 h 726"/>
                <a:gd name="T88" fmla="*/ 0 w 872"/>
                <a:gd name="T89" fmla="*/ 0 h 726"/>
                <a:gd name="T90" fmla="*/ 0 w 872"/>
                <a:gd name="T91" fmla="*/ 0 h 726"/>
                <a:gd name="T92" fmla="*/ 0 w 872"/>
                <a:gd name="T93" fmla="*/ 0 h 726"/>
                <a:gd name="T94" fmla="*/ 0 w 872"/>
                <a:gd name="T95" fmla="*/ 0 h 726"/>
                <a:gd name="T96" fmla="*/ 0 w 872"/>
                <a:gd name="T97" fmla="*/ 0 h 726"/>
                <a:gd name="T98" fmla="*/ 0 w 872"/>
                <a:gd name="T99" fmla="*/ 0 h 726"/>
                <a:gd name="T100" fmla="*/ 0 w 872"/>
                <a:gd name="T101" fmla="*/ 0 h 726"/>
                <a:gd name="T102" fmla="*/ 0 w 872"/>
                <a:gd name="T103" fmla="*/ 0 h 726"/>
                <a:gd name="T104" fmla="*/ 0 w 872"/>
                <a:gd name="T105" fmla="*/ 0 h 726"/>
                <a:gd name="T106" fmla="*/ 0 w 872"/>
                <a:gd name="T107" fmla="*/ 0 h 72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72"/>
                <a:gd name="T163" fmla="*/ 0 h 726"/>
                <a:gd name="T164" fmla="*/ 872 w 872"/>
                <a:gd name="T165" fmla="*/ 726 h 72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72" h="726">
                  <a:moveTo>
                    <a:pt x="847" y="406"/>
                  </a:moveTo>
                  <a:lnTo>
                    <a:pt x="848" y="403"/>
                  </a:lnTo>
                  <a:lnTo>
                    <a:pt x="854" y="397"/>
                  </a:lnTo>
                  <a:lnTo>
                    <a:pt x="859" y="387"/>
                  </a:lnTo>
                  <a:lnTo>
                    <a:pt x="865" y="372"/>
                  </a:lnTo>
                  <a:lnTo>
                    <a:pt x="869" y="355"/>
                  </a:lnTo>
                  <a:lnTo>
                    <a:pt x="872" y="335"/>
                  </a:lnTo>
                  <a:lnTo>
                    <a:pt x="868" y="311"/>
                  </a:lnTo>
                  <a:lnTo>
                    <a:pt x="860" y="285"/>
                  </a:lnTo>
                  <a:lnTo>
                    <a:pt x="845" y="236"/>
                  </a:lnTo>
                  <a:lnTo>
                    <a:pt x="841" y="200"/>
                  </a:lnTo>
                  <a:lnTo>
                    <a:pt x="842" y="178"/>
                  </a:lnTo>
                  <a:lnTo>
                    <a:pt x="843" y="171"/>
                  </a:lnTo>
                  <a:lnTo>
                    <a:pt x="842" y="173"/>
                  </a:lnTo>
                  <a:lnTo>
                    <a:pt x="837" y="180"/>
                  </a:lnTo>
                  <a:lnTo>
                    <a:pt x="830" y="189"/>
                  </a:lnTo>
                  <a:lnTo>
                    <a:pt x="821" y="202"/>
                  </a:lnTo>
                  <a:lnTo>
                    <a:pt x="813" y="217"/>
                  </a:lnTo>
                  <a:lnTo>
                    <a:pt x="804" y="234"/>
                  </a:lnTo>
                  <a:lnTo>
                    <a:pt x="796" y="253"/>
                  </a:lnTo>
                  <a:lnTo>
                    <a:pt x="791" y="271"/>
                  </a:lnTo>
                  <a:lnTo>
                    <a:pt x="789" y="263"/>
                  </a:lnTo>
                  <a:lnTo>
                    <a:pt x="783" y="242"/>
                  </a:lnTo>
                  <a:lnTo>
                    <a:pt x="780" y="212"/>
                  </a:lnTo>
                  <a:lnTo>
                    <a:pt x="782" y="177"/>
                  </a:lnTo>
                  <a:lnTo>
                    <a:pt x="783" y="157"/>
                  </a:lnTo>
                  <a:lnTo>
                    <a:pt x="782" y="138"/>
                  </a:lnTo>
                  <a:lnTo>
                    <a:pt x="777" y="118"/>
                  </a:lnTo>
                  <a:lnTo>
                    <a:pt x="772" y="100"/>
                  </a:lnTo>
                  <a:lnTo>
                    <a:pt x="764" y="85"/>
                  </a:lnTo>
                  <a:lnTo>
                    <a:pt x="759" y="72"/>
                  </a:lnTo>
                  <a:lnTo>
                    <a:pt x="754" y="64"/>
                  </a:lnTo>
                  <a:lnTo>
                    <a:pt x="752" y="61"/>
                  </a:lnTo>
                  <a:lnTo>
                    <a:pt x="752" y="65"/>
                  </a:lnTo>
                  <a:lnTo>
                    <a:pt x="751" y="73"/>
                  </a:lnTo>
                  <a:lnTo>
                    <a:pt x="748" y="86"/>
                  </a:lnTo>
                  <a:lnTo>
                    <a:pt x="743" y="102"/>
                  </a:lnTo>
                  <a:lnTo>
                    <a:pt x="737" y="118"/>
                  </a:lnTo>
                  <a:lnTo>
                    <a:pt x="726" y="135"/>
                  </a:lnTo>
                  <a:lnTo>
                    <a:pt x="712" y="150"/>
                  </a:lnTo>
                  <a:lnTo>
                    <a:pt x="695" y="161"/>
                  </a:lnTo>
                  <a:lnTo>
                    <a:pt x="678" y="169"/>
                  </a:lnTo>
                  <a:lnTo>
                    <a:pt x="665" y="176"/>
                  </a:lnTo>
                  <a:lnTo>
                    <a:pt x="656" y="182"/>
                  </a:lnTo>
                  <a:lnTo>
                    <a:pt x="651" y="186"/>
                  </a:lnTo>
                  <a:lnTo>
                    <a:pt x="647" y="189"/>
                  </a:lnTo>
                  <a:lnTo>
                    <a:pt x="646" y="191"/>
                  </a:lnTo>
                  <a:lnTo>
                    <a:pt x="646" y="193"/>
                  </a:lnTo>
                  <a:lnTo>
                    <a:pt x="646" y="187"/>
                  </a:lnTo>
                  <a:lnTo>
                    <a:pt x="644" y="171"/>
                  </a:lnTo>
                  <a:lnTo>
                    <a:pt x="642" y="148"/>
                  </a:lnTo>
                  <a:lnTo>
                    <a:pt x="637" y="120"/>
                  </a:lnTo>
                  <a:lnTo>
                    <a:pt x="630" y="87"/>
                  </a:lnTo>
                  <a:lnTo>
                    <a:pt x="620" y="56"/>
                  </a:lnTo>
                  <a:lnTo>
                    <a:pt x="607" y="26"/>
                  </a:lnTo>
                  <a:lnTo>
                    <a:pt x="590" y="0"/>
                  </a:lnTo>
                  <a:lnTo>
                    <a:pt x="590" y="5"/>
                  </a:lnTo>
                  <a:lnTo>
                    <a:pt x="587" y="20"/>
                  </a:lnTo>
                  <a:lnTo>
                    <a:pt x="585" y="42"/>
                  </a:lnTo>
                  <a:lnTo>
                    <a:pt x="581" y="65"/>
                  </a:lnTo>
                  <a:lnTo>
                    <a:pt x="574" y="91"/>
                  </a:lnTo>
                  <a:lnTo>
                    <a:pt x="566" y="116"/>
                  </a:lnTo>
                  <a:lnTo>
                    <a:pt x="556" y="135"/>
                  </a:lnTo>
                  <a:lnTo>
                    <a:pt x="544" y="147"/>
                  </a:lnTo>
                  <a:lnTo>
                    <a:pt x="525" y="161"/>
                  </a:lnTo>
                  <a:lnTo>
                    <a:pt x="513" y="172"/>
                  </a:lnTo>
                  <a:lnTo>
                    <a:pt x="509" y="177"/>
                  </a:lnTo>
                  <a:lnTo>
                    <a:pt x="508" y="180"/>
                  </a:lnTo>
                  <a:lnTo>
                    <a:pt x="507" y="159"/>
                  </a:lnTo>
                  <a:lnTo>
                    <a:pt x="500" y="113"/>
                  </a:lnTo>
                  <a:lnTo>
                    <a:pt x="491" y="62"/>
                  </a:lnTo>
                  <a:lnTo>
                    <a:pt x="479" y="31"/>
                  </a:lnTo>
                  <a:lnTo>
                    <a:pt x="478" y="36"/>
                  </a:lnTo>
                  <a:lnTo>
                    <a:pt x="473" y="52"/>
                  </a:lnTo>
                  <a:lnTo>
                    <a:pt x="466" y="75"/>
                  </a:lnTo>
                  <a:lnTo>
                    <a:pt x="457" y="100"/>
                  </a:lnTo>
                  <a:lnTo>
                    <a:pt x="447" y="128"/>
                  </a:lnTo>
                  <a:lnTo>
                    <a:pt x="435" y="152"/>
                  </a:lnTo>
                  <a:lnTo>
                    <a:pt x="423" y="172"/>
                  </a:lnTo>
                  <a:lnTo>
                    <a:pt x="412" y="182"/>
                  </a:lnTo>
                  <a:lnTo>
                    <a:pt x="392" y="197"/>
                  </a:lnTo>
                  <a:lnTo>
                    <a:pt x="380" y="213"/>
                  </a:lnTo>
                  <a:lnTo>
                    <a:pt x="375" y="228"/>
                  </a:lnTo>
                  <a:lnTo>
                    <a:pt x="374" y="234"/>
                  </a:lnTo>
                  <a:lnTo>
                    <a:pt x="370" y="224"/>
                  </a:lnTo>
                  <a:lnTo>
                    <a:pt x="360" y="198"/>
                  </a:lnTo>
                  <a:lnTo>
                    <a:pt x="352" y="165"/>
                  </a:lnTo>
                  <a:lnTo>
                    <a:pt x="349" y="134"/>
                  </a:lnTo>
                  <a:lnTo>
                    <a:pt x="354" y="108"/>
                  </a:lnTo>
                  <a:lnTo>
                    <a:pt x="357" y="87"/>
                  </a:lnTo>
                  <a:lnTo>
                    <a:pt x="360" y="74"/>
                  </a:lnTo>
                  <a:lnTo>
                    <a:pt x="361" y="69"/>
                  </a:lnTo>
                  <a:lnTo>
                    <a:pt x="356" y="74"/>
                  </a:lnTo>
                  <a:lnTo>
                    <a:pt x="341" y="89"/>
                  </a:lnTo>
                  <a:lnTo>
                    <a:pt x="321" y="109"/>
                  </a:lnTo>
                  <a:lnTo>
                    <a:pt x="297" y="134"/>
                  </a:lnTo>
                  <a:lnTo>
                    <a:pt x="274" y="164"/>
                  </a:lnTo>
                  <a:lnTo>
                    <a:pt x="252" y="193"/>
                  </a:lnTo>
                  <a:lnTo>
                    <a:pt x="236" y="221"/>
                  </a:lnTo>
                  <a:lnTo>
                    <a:pt x="228" y="247"/>
                  </a:lnTo>
                  <a:lnTo>
                    <a:pt x="223" y="286"/>
                  </a:lnTo>
                  <a:lnTo>
                    <a:pt x="221" y="311"/>
                  </a:lnTo>
                  <a:lnTo>
                    <a:pt x="219" y="323"/>
                  </a:lnTo>
                  <a:lnTo>
                    <a:pt x="219" y="327"/>
                  </a:lnTo>
                  <a:lnTo>
                    <a:pt x="217" y="325"/>
                  </a:lnTo>
                  <a:lnTo>
                    <a:pt x="210" y="320"/>
                  </a:lnTo>
                  <a:lnTo>
                    <a:pt x="200" y="311"/>
                  </a:lnTo>
                  <a:lnTo>
                    <a:pt x="189" y="299"/>
                  </a:lnTo>
                  <a:lnTo>
                    <a:pt x="179" y="285"/>
                  </a:lnTo>
                  <a:lnTo>
                    <a:pt x="169" y="268"/>
                  </a:lnTo>
                  <a:lnTo>
                    <a:pt x="162" y="249"/>
                  </a:lnTo>
                  <a:lnTo>
                    <a:pt x="159" y="226"/>
                  </a:lnTo>
                  <a:lnTo>
                    <a:pt x="156" y="230"/>
                  </a:lnTo>
                  <a:lnTo>
                    <a:pt x="146" y="242"/>
                  </a:lnTo>
                  <a:lnTo>
                    <a:pt x="133" y="258"/>
                  </a:lnTo>
                  <a:lnTo>
                    <a:pt x="119" y="280"/>
                  </a:lnTo>
                  <a:lnTo>
                    <a:pt x="104" y="303"/>
                  </a:lnTo>
                  <a:lnTo>
                    <a:pt x="91" y="329"/>
                  </a:lnTo>
                  <a:lnTo>
                    <a:pt x="81" y="357"/>
                  </a:lnTo>
                  <a:lnTo>
                    <a:pt x="78" y="381"/>
                  </a:lnTo>
                  <a:lnTo>
                    <a:pt x="78" y="424"/>
                  </a:lnTo>
                  <a:lnTo>
                    <a:pt x="78" y="453"/>
                  </a:lnTo>
                  <a:lnTo>
                    <a:pt x="78" y="469"/>
                  </a:lnTo>
                  <a:lnTo>
                    <a:pt x="78" y="474"/>
                  </a:lnTo>
                  <a:lnTo>
                    <a:pt x="75" y="469"/>
                  </a:lnTo>
                  <a:lnTo>
                    <a:pt x="68" y="454"/>
                  </a:lnTo>
                  <a:lnTo>
                    <a:pt x="59" y="435"/>
                  </a:lnTo>
                  <a:lnTo>
                    <a:pt x="49" y="410"/>
                  </a:lnTo>
                  <a:lnTo>
                    <a:pt x="37" y="384"/>
                  </a:lnTo>
                  <a:lnTo>
                    <a:pt x="27" y="359"/>
                  </a:lnTo>
                  <a:lnTo>
                    <a:pt x="19" y="336"/>
                  </a:lnTo>
                  <a:lnTo>
                    <a:pt x="15" y="319"/>
                  </a:lnTo>
                  <a:lnTo>
                    <a:pt x="14" y="327"/>
                  </a:lnTo>
                  <a:lnTo>
                    <a:pt x="10" y="350"/>
                  </a:lnTo>
                  <a:lnTo>
                    <a:pt x="5" y="384"/>
                  </a:lnTo>
                  <a:lnTo>
                    <a:pt x="1" y="424"/>
                  </a:lnTo>
                  <a:lnTo>
                    <a:pt x="0" y="470"/>
                  </a:lnTo>
                  <a:lnTo>
                    <a:pt x="1" y="514"/>
                  </a:lnTo>
                  <a:lnTo>
                    <a:pt x="7" y="554"/>
                  </a:lnTo>
                  <a:lnTo>
                    <a:pt x="20" y="588"/>
                  </a:lnTo>
                  <a:lnTo>
                    <a:pt x="29" y="604"/>
                  </a:lnTo>
                  <a:lnTo>
                    <a:pt x="40" y="620"/>
                  </a:lnTo>
                  <a:lnTo>
                    <a:pt x="52" y="635"/>
                  </a:lnTo>
                  <a:lnTo>
                    <a:pt x="63" y="649"/>
                  </a:lnTo>
                  <a:lnTo>
                    <a:pt x="76" y="663"/>
                  </a:lnTo>
                  <a:lnTo>
                    <a:pt x="91" y="673"/>
                  </a:lnTo>
                  <a:lnTo>
                    <a:pt x="104" y="683"/>
                  </a:lnTo>
                  <a:lnTo>
                    <a:pt x="118" y="690"/>
                  </a:lnTo>
                  <a:lnTo>
                    <a:pt x="131" y="696"/>
                  </a:lnTo>
                  <a:lnTo>
                    <a:pt x="145" y="702"/>
                  </a:lnTo>
                  <a:lnTo>
                    <a:pt x="157" y="708"/>
                  </a:lnTo>
                  <a:lnTo>
                    <a:pt x="169" y="713"/>
                  </a:lnTo>
                  <a:lnTo>
                    <a:pt x="178" y="718"/>
                  </a:lnTo>
                  <a:lnTo>
                    <a:pt x="184" y="722"/>
                  </a:lnTo>
                  <a:lnTo>
                    <a:pt x="189" y="725"/>
                  </a:lnTo>
                  <a:lnTo>
                    <a:pt x="191" y="726"/>
                  </a:lnTo>
                  <a:lnTo>
                    <a:pt x="673" y="487"/>
                  </a:lnTo>
                  <a:lnTo>
                    <a:pt x="729" y="571"/>
                  </a:lnTo>
                  <a:lnTo>
                    <a:pt x="798" y="519"/>
                  </a:lnTo>
                  <a:lnTo>
                    <a:pt x="794" y="450"/>
                  </a:lnTo>
                  <a:lnTo>
                    <a:pt x="847" y="406"/>
                  </a:lnTo>
                  <a:close/>
                </a:path>
              </a:pathLst>
            </a:custGeom>
            <a:solidFill>
              <a:srgbClr val="FFFF00"/>
            </a:solidFill>
            <a:ln w="12700">
              <a:solidFill>
                <a:srgbClr val="000000"/>
              </a:solidFill>
              <a:round/>
              <a:headEnd/>
              <a:tailEnd/>
            </a:ln>
          </p:spPr>
          <p:txBody>
            <a:bodyPr/>
            <a:lstStyle/>
            <a:p>
              <a:pPr defTabSz="914400"/>
              <a:endParaRPr lang="sr-Latn-RS" sz="1400">
                <a:solidFill>
                  <a:srgbClr val="000000"/>
                </a:solidFill>
                <a:cs typeface="+mn-cs"/>
              </a:endParaRPr>
            </a:p>
          </p:txBody>
        </p:sp>
        <p:sp>
          <p:nvSpPr>
            <p:cNvPr id="14451" name="Freeform 1350">
              <a:extLst>
                <a:ext uri="{FF2B5EF4-FFF2-40B4-BE49-F238E27FC236}">
                  <a16:creationId xmlns:a16="http://schemas.microsoft.com/office/drawing/2014/main" id="{1CA6C735-A382-4AFE-953E-84227455E25C}"/>
                </a:ext>
              </a:extLst>
            </p:cNvPr>
            <p:cNvSpPr>
              <a:spLocks/>
            </p:cNvSpPr>
            <p:nvPr/>
          </p:nvSpPr>
          <p:spPr bwMode="auto">
            <a:xfrm flipH="1">
              <a:off x="-138" y="2063"/>
              <a:ext cx="23" cy="15"/>
            </a:xfrm>
            <a:custGeom>
              <a:avLst/>
              <a:gdLst>
                <a:gd name="T0" fmla="*/ 0 w 100"/>
                <a:gd name="T1" fmla="*/ 0 h 63"/>
                <a:gd name="T2" fmla="*/ 0 w 100"/>
                <a:gd name="T3" fmla="*/ 0 h 63"/>
                <a:gd name="T4" fmla="*/ 0 w 100"/>
                <a:gd name="T5" fmla="*/ 0 h 63"/>
                <a:gd name="T6" fmla="*/ 0 w 100"/>
                <a:gd name="T7" fmla="*/ 0 h 63"/>
                <a:gd name="T8" fmla="*/ 0 w 100"/>
                <a:gd name="T9" fmla="*/ 0 h 63"/>
                <a:gd name="T10" fmla="*/ 0 w 100"/>
                <a:gd name="T11" fmla="*/ 0 h 63"/>
                <a:gd name="T12" fmla="*/ 0 w 100"/>
                <a:gd name="T13" fmla="*/ 0 h 63"/>
                <a:gd name="T14" fmla="*/ 0 w 100"/>
                <a:gd name="T15" fmla="*/ 0 h 63"/>
                <a:gd name="T16" fmla="*/ 0 w 100"/>
                <a:gd name="T17" fmla="*/ 0 h 63"/>
                <a:gd name="T18" fmla="*/ 0 w 100"/>
                <a:gd name="T19" fmla="*/ 0 h 63"/>
                <a:gd name="T20" fmla="*/ 0 w 100"/>
                <a:gd name="T21" fmla="*/ 0 h 63"/>
                <a:gd name="T22" fmla="*/ 0 w 100"/>
                <a:gd name="T23" fmla="*/ 0 h 63"/>
                <a:gd name="T24" fmla="*/ 0 w 100"/>
                <a:gd name="T25" fmla="*/ 0 h 63"/>
                <a:gd name="T26" fmla="*/ 0 w 100"/>
                <a:gd name="T27" fmla="*/ 0 h 63"/>
                <a:gd name="T28" fmla="*/ 0 w 100"/>
                <a:gd name="T29" fmla="*/ 0 h 63"/>
                <a:gd name="T30" fmla="*/ 0 w 100"/>
                <a:gd name="T31" fmla="*/ 0 h 63"/>
                <a:gd name="T32" fmla="*/ 0 w 100"/>
                <a:gd name="T33" fmla="*/ 0 h 63"/>
                <a:gd name="T34" fmla="*/ 0 w 100"/>
                <a:gd name="T35" fmla="*/ 0 h 6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0"/>
                <a:gd name="T55" fmla="*/ 0 h 63"/>
                <a:gd name="T56" fmla="*/ 100 w 100"/>
                <a:gd name="T57" fmla="*/ 63 h 6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0" h="63">
                  <a:moveTo>
                    <a:pt x="20" y="40"/>
                  </a:moveTo>
                  <a:lnTo>
                    <a:pt x="0" y="52"/>
                  </a:lnTo>
                  <a:lnTo>
                    <a:pt x="63" y="63"/>
                  </a:lnTo>
                  <a:lnTo>
                    <a:pt x="65" y="48"/>
                  </a:lnTo>
                  <a:lnTo>
                    <a:pt x="64" y="48"/>
                  </a:lnTo>
                  <a:lnTo>
                    <a:pt x="60" y="46"/>
                  </a:lnTo>
                  <a:lnTo>
                    <a:pt x="54" y="45"/>
                  </a:lnTo>
                  <a:lnTo>
                    <a:pt x="47" y="44"/>
                  </a:lnTo>
                  <a:lnTo>
                    <a:pt x="55" y="39"/>
                  </a:lnTo>
                  <a:lnTo>
                    <a:pt x="64" y="35"/>
                  </a:lnTo>
                  <a:lnTo>
                    <a:pt x="73" y="29"/>
                  </a:lnTo>
                  <a:lnTo>
                    <a:pt x="82" y="24"/>
                  </a:lnTo>
                  <a:lnTo>
                    <a:pt x="89" y="20"/>
                  </a:lnTo>
                  <a:lnTo>
                    <a:pt x="95" y="16"/>
                  </a:lnTo>
                  <a:lnTo>
                    <a:pt x="99" y="15"/>
                  </a:lnTo>
                  <a:lnTo>
                    <a:pt x="100" y="14"/>
                  </a:lnTo>
                  <a:lnTo>
                    <a:pt x="93" y="0"/>
                  </a:lnTo>
                  <a:lnTo>
                    <a:pt x="20"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52" name="Freeform 1351">
              <a:extLst>
                <a:ext uri="{FF2B5EF4-FFF2-40B4-BE49-F238E27FC236}">
                  <a16:creationId xmlns:a16="http://schemas.microsoft.com/office/drawing/2014/main" id="{8692D90D-088E-4D37-A91C-407735AF5CDD}"/>
                </a:ext>
              </a:extLst>
            </p:cNvPr>
            <p:cNvSpPr>
              <a:spLocks/>
            </p:cNvSpPr>
            <p:nvPr/>
          </p:nvSpPr>
          <p:spPr bwMode="auto">
            <a:xfrm flipH="1">
              <a:off x="11" y="2500"/>
              <a:ext cx="36" cy="34"/>
            </a:xfrm>
            <a:custGeom>
              <a:avLst/>
              <a:gdLst>
                <a:gd name="T0" fmla="*/ 0 w 155"/>
                <a:gd name="T1" fmla="*/ 0 h 147"/>
                <a:gd name="T2" fmla="*/ 0 w 155"/>
                <a:gd name="T3" fmla="*/ 0 h 147"/>
                <a:gd name="T4" fmla="*/ 0 w 155"/>
                <a:gd name="T5" fmla="*/ 0 h 147"/>
                <a:gd name="T6" fmla="*/ 0 w 155"/>
                <a:gd name="T7" fmla="*/ 0 h 147"/>
                <a:gd name="T8" fmla="*/ 0 w 155"/>
                <a:gd name="T9" fmla="*/ 0 h 147"/>
                <a:gd name="T10" fmla="*/ 0 w 155"/>
                <a:gd name="T11" fmla="*/ 0 h 147"/>
                <a:gd name="T12" fmla="*/ 0 w 155"/>
                <a:gd name="T13" fmla="*/ 0 h 147"/>
                <a:gd name="T14" fmla="*/ 0 w 155"/>
                <a:gd name="T15" fmla="*/ 0 h 147"/>
                <a:gd name="T16" fmla="*/ 0 w 155"/>
                <a:gd name="T17" fmla="*/ 0 h 147"/>
                <a:gd name="T18" fmla="*/ 0 w 155"/>
                <a:gd name="T19" fmla="*/ 0 h 147"/>
                <a:gd name="T20" fmla="*/ 0 w 155"/>
                <a:gd name="T21" fmla="*/ 0 h 147"/>
                <a:gd name="T22" fmla="*/ 0 w 155"/>
                <a:gd name="T23" fmla="*/ 0 h 147"/>
                <a:gd name="T24" fmla="*/ 0 w 155"/>
                <a:gd name="T25" fmla="*/ 0 h 147"/>
                <a:gd name="T26" fmla="*/ 0 w 155"/>
                <a:gd name="T27" fmla="*/ 0 h 147"/>
                <a:gd name="T28" fmla="*/ 0 w 155"/>
                <a:gd name="T29" fmla="*/ 0 h 147"/>
                <a:gd name="T30" fmla="*/ 0 w 155"/>
                <a:gd name="T31" fmla="*/ 0 h 147"/>
                <a:gd name="T32" fmla="*/ 0 w 155"/>
                <a:gd name="T33" fmla="*/ 0 h 147"/>
                <a:gd name="T34" fmla="*/ 0 w 155"/>
                <a:gd name="T35" fmla="*/ 0 h 147"/>
                <a:gd name="T36" fmla="*/ 0 w 155"/>
                <a:gd name="T37" fmla="*/ 0 h 147"/>
                <a:gd name="T38" fmla="*/ 0 w 155"/>
                <a:gd name="T39" fmla="*/ 0 h 147"/>
                <a:gd name="T40" fmla="*/ 0 w 155"/>
                <a:gd name="T41" fmla="*/ 0 h 147"/>
                <a:gd name="T42" fmla="*/ 0 w 155"/>
                <a:gd name="T43" fmla="*/ 0 h 147"/>
                <a:gd name="T44" fmla="*/ 0 w 155"/>
                <a:gd name="T45" fmla="*/ 0 h 147"/>
                <a:gd name="T46" fmla="*/ 0 w 155"/>
                <a:gd name="T47" fmla="*/ 0 h 147"/>
                <a:gd name="T48" fmla="*/ 0 w 155"/>
                <a:gd name="T49" fmla="*/ 0 h 147"/>
                <a:gd name="T50" fmla="*/ 0 w 155"/>
                <a:gd name="T51" fmla="*/ 0 h 147"/>
                <a:gd name="T52" fmla="*/ 0 w 155"/>
                <a:gd name="T53" fmla="*/ 0 h 147"/>
                <a:gd name="T54" fmla="*/ 0 w 155"/>
                <a:gd name="T55" fmla="*/ 0 h 147"/>
                <a:gd name="T56" fmla="*/ 0 w 155"/>
                <a:gd name="T57" fmla="*/ 0 h 147"/>
                <a:gd name="T58" fmla="*/ 0 w 155"/>
                <a:gd name="T59" fmla="*/ 0 h 147"/>
                <a:gd name="T60" fmla="*/ 0 w 155"/>
                <a:gd name="T61" fmla="*/ 0 h 147"/>
                <a:gd name="T62" fmla="*/ 0 w 155"/>
                <a:gd name="T63" fmla="*/ 0 h 147"/>
                <a:gd name="T64" fmla="*/ 0 w 155"/>
                <a:gd name="T65" fmla="*/ 0 h 1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5"/>
                <a:gd name="T100" fmla="*/ 0 h 147"/>
                <a:gd name="T101" fmla="*/ 155 w 155"/>
                <a:gd name="T102" fmla="*/ 147 h 1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5" h="147">
                  <a:moveTo>
                    <a:pt x="155" y="73"/>
                  </a:moveTo>
                  <a:lnTo>
                    <a:pt x="153" y="87"/>
                  </a:lnTo>
                  <a:lnTo>
                    <a:pt x="148" y="101"/>
                  </a:lnTo>
                  <a:lnTo>
                    <a:pt x="142" y="114"/>
                  </a:lnTo>
                  <a:lnTo>
                    <a:pt x="132" y="125"/>
                  </a:lnTo>
                  <a:lnTo>
                    <a:pt x="121" y="134"/>
                  </a:lnTo>
                  <a:lnTo>
                    <a:pt x="108" y="141"/>
                  </a:lnTo>
                  <a:lnTo>
                    <a:pt x="93" y="146"/>
                  </a:lnTo>
                  <a:lnTo>
                    <a:pt x="78" y="147"/>
                  </a:lnTo>
                  <a:lnTo>
                    <a:pt x="62" y="146"/>
                  </a:lnTo>
                  <a:lnTo>
                    <a:pt x="48" y="141"/>
                  </a:lnTo>
                  <a:lnTo>
                    <a:pt x="35" y="134"/>
                  </a:lnTo>
                  <a:lnTo>
                    <a:pt x="23" y="125"/>
                  </a:lnTo>
                  <a:lnTo>
                    <a:pt x="13" y="114"/>
                  </a:lnTo>
                  <a:lnTo>
                    <a:pt x="6" y="101"/>
                  </a:lnTo>
                  <a:lnTo>
                    <a:pt x="1" y="87"/>
                  </a:lnTo>
                  <a:lnTo>
                    <a:pt x="0" y="73"/>
                  </a:lnTo>
                  <a:lnTo>
                    <a:pt x="1" y="59"/>
                  </a:lnTo>
                  <a:lnTo>
                    <a:pt x="6" y="44"/>
                  </a:lnTo>
                  <a:lnTo>
                    <a:pt x="13" y="32"/>
                  </a:lnTo>
                  <a:lnTo>
                    <a:pt x="23" y="21"/>
                  </a:lnTo>
                  <a:lnTo>
                    <a:pt x="35" y="13"/>
                  </a:lnTo>
                  <a:lnTo>
                    <a:pt x="48" y="5"/>
                  </a:lnTo>
                  <a:lnTo>
                    <a:pt x="62" y="1"/>
                  </a:lnTo>
                  <a:lnTo>
                    <a:pt x="78" y="0"/>
                  </a:lnTo>
                  <a:lnTo>
                    <a:pt x="93" y="1"/>
                  </a:lnTo>
                  <a:lnTo>
                    <a:pt x="108" y="5"/>
                  </a:lnTo>
                  <a:lnTo>
                    <a:pt x="121" y="13"/>
                  </a:lnTo>
                  <a:lnTo>
                    <a:pt x="132" y="21"/>
                  </a:lnTo>
                  <a:lnTo>
                    <a:pt x="142" y="32"/>
                  </a:lnTo>
                  <a:lnTo>
                    <a:pt x="148" y="44"/>
                  </a:lnTo>
                  <a:lnTo>
                    <a:pt x="153" y="59"/>
                  </a:lnTo>
                  <a:lnTo>
                    <a:pt x="155"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53" name="Freeform 1352">
              <a:extLst>
                <a:ext uri="{FF2B5EF4-FFF2-40B4-BE49-F238E27FC236}">
                  <a16:creationId xmlns:a16="http://schemas.microsoft.com/office/drawing/2014/main" id="{F26B73EA-6E69-4213-8BFE-370BD2CEAA7E}"/>
                </a:ext>
              </a:extLst>
            </p:cNvPr>
            <p:cNvSpPr>
              <a:spLocks/>
            </p:cNvSpPr>
            <p:nvPr/>
          </p:nvSpPr>
          <p:spPr bwMode="auto">
            <a:xfrm flipH="1">
              <a:off x="-12" y="2131"/>
              <a:ext cx="17" cy="18"/>
            </a:xfrm>
            <a:custGeom>
              <a:avLst/>
              <a:gdLst>
                <a:gd name="T0" fmla="*/ 0 w 74"/>
                <a:gd name="T1" fmla="*/ 0 h 79"/>
                <a:gd name="T2" fmla="*/ 0 w 74"/>
                <a:gd name="T3" fmla="*/ 0 h 79"/>
                <a:gd name="T4" fmla="*/ 0 w 74"/>
                <a:gd name="T5" fmla="*/ 0 h 79"/>
                <a:gd name="T6" fmla="*/ 0 w 74"/>
                <a:gd name="T7" fmla="*/ 0 h 79"/>
                <a:gd name="T8" fmla="*/ 0 w 74"/>
                <a:gd name="T9" fmla="*/ 0 h 79"/>
                <a:gd name="T10" fmla="*/ 0 w 74"/>
                <a:gd name="T11" fmla="*/ 0 h 79"/>
                <a:gd name="T12" fmla="*/ 0 w 74"/>
                <a:gd name="T13" fmla="*/ 0 h 79"/>
                <a:gd name="T14" fmla="*/ 0 w 74"/>
                <a:gd name="T15" fmla="*/ 0 h 79"/>
                <a:gd name="T16" fmla="*/ 0 w 74"/>
                <a:gd name="T17" fmla="*/ 0 h 79"/>
                <a:gd name="T18" fmla="*/ 0 w 74"/>
                <a:gd name="T19" fmla="*/ 0 h 79"/>
                <a:gd name="T20" fmla="*/ 0 w 74"/>
                <a:gd name="T21" fmla="*/ 0 h 79"/>
                <a:gd name="T22" fmla="*/ 0 w 74"/>
                <a:gd name="T23" fmla="*/ 0 h 79"/>
                <a:gd name="T24" fmla="*/ 0 w 74"/>
                <a:gd name="T25" fmla="*/ 0 h 79"/>
                <a:gd name="T26" fmla="*/ 0 w 74"/>
                <a:gd name="T27" fmla="*/ 0 h 79"/>
                <a:gd name="T28" fmla="*/ 0 w 74"/>
                <a:gd name="T29" fmla="*/ 0 h 79"/>
                <a:gd name="T30" fmla="*/ 0 w 74"/>
                <a:gd name="T31" fmla="*/ 0 h 79"/>
                <a:gd name="T32" fmla="*/ 0 w 74"/>
                <a:gd name="T33" fmla="*/ 0 h 79"/>
                <a:gd name="T34" fmla="*/ 0 w 74"/>
                <a:gd name="T35" fmla="*/ 0 h 79"/>
                <a:gd name="T36" fmla="*/ 0 w 74"/>
                <a:gd name="T37" fmla="*/ 0 h 79"/>
                <a:gd name="T38" fmla="*/ 0 w 74"/>
                <a:gd name="T39" fmla="*/ 0 h 79"/>
                <a:gd name="T40" fmla="*/ 0 w 74"/>
                <a:gd name="T41" fmla="*/ 0 h 79"/>
                <a:gd name="T42" fmla="*/ 0 w 74"/>
                <a:gd name="T43" fmla="*/ 0 h 79"/>
                <a:gd name="T44" fmla="*/ 0 w 74"/>
                <a:gd name="T45" fmla="*/ 0 h 79"/>
                <a:gd name="T46" fmla="*/ 0 w 74"/>
                <a:gd name="T47" fmla="*/ 0 h 79"/>
                <a:gd name="T48" fmla="*/ 0 w 74"/>
                <a:gd name="T49" fmla="*/ 0 h 79"/>
                <a:gd name="T50" fmla="*/ 0 w 74"/>
                <a:gd name="T51" fmla="*/ 0 h 79"/>
                <a:gd name="T52" fmla="*/ 0 w 74"/>
                <a:gd name="T53" fmla="*/ 0 h 79"/>
                <a:gd name="T54" fmla="*/ 0 w 74"/>
                <a:gd name="T55" fmla="*/ 0 h 79"/>
                <a:gd name="T56" fmla="*/ 0 w 74"/>
                <a:gd name="T57" fmla="*/ 0 h 79"/>
                <a:gd name="T58" fmla="*/ 0 w 74"/>
                <a:gd name="T59" fmla="*/ 0 h 79"/>
                <a:gd name="T60" fmla="*/ 0 w 74"/>
                <a:gd name="T61" fmla="*/ 0 h 79"/>
                <a:gd name="T62" fmla="*/ 0 w 74"/>
                <a:gd name="T63" fmla="*/ 0 h 79"/>
                <a:gd name="T64" fmla="*/ 0 w 74"/>
                <a:gd name="T65" fmla="*/ 0 h 79"/>
                <a:gd name="T66" fmla="*/ 0 w 74"/>
                <a:gd name="T67" fmla="*/ 0 h 79"/>
                <a:gd name="T68" fmla="*/ 0 w 74"/>
                <a:gd name="T69" fmla="*/ 0 h 79"/>
                <a:gd name="T70" fmla="*/ 0 w 74"/>
                <a:gd name="T71" fmla="*/ 0 h 79"/>
                <a:gd name="T72" fmla="*/ 0 w 74"/>
                <a:gd name="T73" fmla="*/ 0 h 79"/>
                <a:gd name="T74" fmla="*/ 0 w 74"/>
                <a:gd name="T75" fmla="*/ 0 h 79"/>
                <a:gd name="T76" fmla="*/ 0 w 74"/>
                <a:gd name="T77" fmla="*/ 0 h 7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79"/>
                <a:gd name="T119" fmla="*/ 74 w 74"/>
                <a:gd name="T120" fmla="*/ 79 h 7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79">
                  <a:moveTo>
                    <a:pt x="3" y="12"/>
                  </a:moveTo>
                  <a:lnTo>
                    <a:pt x="0" y="64"/>
                  </a:lnTo>
                  <a:lnTo>
                    <a:pt x="0" y="66"/>
                  </a:lnTo>
                  <a:lnTo>
                    <a:pt x="0" y="69"/>
                  </a:lnTo>
                  <a:lnTo>
                    <a:pt x="2" y="73"/>
                  </a:lnTo>
                  <a:lnTo>
                    <a:pt x="3" y="75"/>
                  </a:lnTo>
                  <a:lnTo>
                    <a:pt x="6" y="77"/>
                  </a:lnTo>
                  <a:lnTo>
                    <a:pt x="9" y="78"/>
                  </a:lnTo>
                  <a:lnTo>
                    <a:pt x="11" y="79"/>
                  </a:lnTo>
                  <a:lnTo>
                    <a:pt x="14" y="79"/>
                  </a:lnTo>
                  <a:lnTo>
                    <a:pt x="62" y="74"/>
                  </a:lnTo>
                  <a:lnTo>
                    <a:pt x="67" y="73"/>
                  </a:lnTo>
                  <a:lnTo>
                    <a:pt x="71" y="69"/>
                  </a:lnTo>
                  <a:lnTo>
                    <a:pt x="74" y="65"/>
                  </a:lnTo>
                  <a:lnTo>
                    <a:pt x="74" y="60"/>
                  </a:lnTo>
                  <a:lnTo>
                    <a:pt x="72" y="55"/>
                  </a:lnTo>
                  <a:lnTo>
                    <a:pt x="68" y="51"/>
                  </a:lnTo>
                  <a:lnTo>
                    <a:pt x="65" y="48"/>
                  </a:lnTo>
                  <a:lnTo>
                    <a:pt x="59" y="47"/>
                  </a:lnTo>
                  <a:lnTo>
                    <a:pt x="57" y="47"/>
                  </a:lnTo>
                  <a:lnTo>
                    <a:pt x="49" y="48"/>
                  </a:lnTo>
                  <a:lnTo>
                    <a:pt x="39" y="49"/>
                  </a:lnTo>
                  <a:lnTo>
                    <a:pt x="28" y="51"/>
                  </a:lnTo>
                  <a:lnTo>
                    <a:pt x="29" y="39"/>
                  </a:lnTo>
                  <a:lnTo>
                    <a:pt x="29" y="26"/>
                  </a:lnTo>
                  <a:lnTo>
                    <a:pt x="31" y="18"/>
                  </a:lnTo>
                  <a:lnTo>
                    <a:pt x="31" y="14"/>
                  </a:lnTo>
                  <a:lnTo>
                    <a:pt x="31" y="13"/>
                  </a:lnTo>
                  <a:lnTo>
                    <a:pt x="29" y="8"/>
                  </a:lnTo>
                  <a:lnTo>
                    <a:pt x="27" y="4"/>
                  </a:lnTo>
                  <a:lnTo>
                    <a:pt x="24" y="1"/>
                  </a:lnTo>
                  <a:lnTo>
                    <a:pt x="19" y="0"/>
                  </a:lnTo>
                  <a:lnTo>
                    <a:pt x="14" y="0"/>
                  </a:lnTo>
                  <a:lnTo>
                    <a:pt x="9" y="3"/>
                  </a:lnTo>
                  <a:lnTo>
                    <a:pt x="5" y="6"/>
                  </a:lnTo>
                  <a:lnTo>
                    <a:pt x="3"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54" name="Freeform 1353">
              <a:extLst>
                <a:ext uri="{FF2B5EF4-FFF2-40B4-BE49-F238E27FC236}">
                  <a16:creationId xmlns:a16="http://schemas.microsoft.com/office/drawing/2014/main" id="{34A32AAE-5E5F-409E-A7D9-14951F1DF12E}"/>
                </a:ext>
              </a:extLst>
            </p:cNvPr>
            <p:cNvSpPr>
              <a:spLocks/>
            </p:cNvSpPr>
            <p:nvPr/>
          </p:nvSpPr>
          <p:spPr bwMode="auto">
            <a:xfrm flipH="1">
              <a:off x="-37" y="2147"/>
              <a:ext cx="20" cy="12"/>
            </a:xfrm>
            <a:custGeom>
              <a:avLst/>
              <a:gdLst>
                <a:gd name="T0" fmla="*/ 0 w 83"/>
                <a:gd name="T1" fmla="*/ 0 h 56"/>
                <a:gd name="T2" fmla="*/ 0 w 83"/>
                <a:gd name="T3" fmla="*/ 0 h 56"/>
                <a:gd name="T4" fmla="*/ 0 w 83"/>
                <a:gd name="T5" fmla="*/ 0 h 56"/>
                <a:gd name="T6" fmla="*/ 0 w 83"/>
                <a:gd name="T7" fmla="*/ 0 h 56"/>
                <a:gd name="T8" fmla="*/ 0 w 83"/>
                <a:gd name="T9" fmla="*/ 0 h 56"/>
                <a:gd name="T10" fmla="*/ 0 w 83"/>
                <a:gd name="T11" fmla="*/ 0 h 56"/>
                <a:gd name="T12" fmla="*/ 0 w 83"/>
                <a:gd name="T13" fmla="*/ 0 h 56"/>
                <a:gd name="T14" fmla="*/ 0 w 83"/>
                <a:gd name="T15" fmla="*/ 0 h 56"/>
                <a:gd name="T16" fmla="*/ 0 w 83"/>
                <a:gd name="T17" fmla="*/ 0 h 56"/>
                <a:gd name="T18" fmla="*/ 0 w 83"/>
                <a:gd name="T19" fmla="*/ 0 h 56"/>
                <a:gd name="T20" fmla="*/ 0 w 83"/>
                <a:gd name="T21" fmla="*/ 0 h 56"/>
                <a:gd name="T22" fmla="*/ 0 w 83"/>
                <a:gd name="T23" fmla="*/ 0 h 56"/>
                <a:gd name="T24" fmla="*/ 0 w 83"/>
                <a:gd name="T25" fmla="*/ 0 h 56"/>
                <a:gd name="T26" fmla="*/ 0 w 83"/>
                <a:gd name="T27" fmla="*/ 0 h 56"/>
                <a:gd name="T28" fmla="*/ 0 w 83"/>
                <a:gd name="T29" fmla="*/ 0 h 56"/>
                <a:gd name="T30" fmla="*/ 0 w 83"/>
                <a:gd name="T31" fmla="*/ 0 h 56"/>
                <a:gd name="T32" fmla="*/ 0 w 83"/>
                <a:gd name="T33" fmla="*/ 0 h 56"/>
                <a:gd name="T34" fmla="*/ 0 w 83"/>
                <a:gd name="T35" fmla="*/ 0 h 56"/>
                <a:gd name="T36" fmla="*/ 0 w 83"/>
                <a:gd name="T37" fmla="*/ 0 h 5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56"/>
                <a:gd name="T59" fmla="*/ 83 w 83"/>
                <a:gd name="T60" fmla="*/ 56 h 5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56">
                  <a:moveTo>
                    <a:pt x="63" y="2"/>
                  </a:moveTo>
                  <a:lnTo>
                    <a:pt x="6" y="30"/>
                  </a:lnTo>
                  <a:lnTo>
                    <a:pt x="2" y="33"/>
                  </a:lnTo>
                  <a:lnTo>
                    <a:pt x="0" y="38"/>
                  </a:lnTo>
                  <a:lnTo>
                    <a:pt x="0" y="43"/>
                  </a:lnTo>
                  <a:lnTo>
                    <a:pt x="1" y="49"/>
                  </a:lnTo>
                  <a:lnTo>
                    <a:pt x="4" y="52"/>
                  </a:lnTo>
                  <a:lnTo>
                    <a:pt x="9" y="55"/>
                  </a:lnTo>
                  <a:lnTo>
                    <a:pt x="14" y="56"/>
                  </a:lnTo>
                  <a:lnTo>
                    <a:pt x="19" y="55"/>
                  </a:lnTo>
                  <a:lnTo>
                    <a:pt x="76" y="26"/>
                  </a:lnTo>
                  <a:lnTo>
                    <a:pt x="80" y="22"/>
                  </a:lnTo>
                  <a:lnTo>
                    <a:pt x="83" y="19"/>
                  </a:lnTo>
                  <a:lnTo>
                    <a:pt x="83" y="13"/>
                  </a:lnTo>
                  <a:lnTo>
                    <a:pt x="82" y="8"/>
                  </a:lnTo>
                  <a:lnTo>
                    <a:pt x="79" y="3"/>
                  </a:lnTo>
                  <a:lnTo>
                    <a:pt x="74" y="0"/>
                  </a:lnTo>
                  <a:lnTo>
                    <a:pt x="69" y="0"/>
                  </a:lnTo>
                  <a:lnTo>
                    <a:pt x="6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55" name="Freeform 1354">
              <a:extLst>
                <a:ext uri="{FF2B5EF4-FFF2-40B4-BE49-F238E27FC236}">
                  <a16:creationId xmlns:a16="http://schemas.microsoft.com/office/drawing/2014/main" id="{17769A83-3C7B-4719-A9D2-24D615480EC9}"/>
                </a:ext>
              </a:extLst>
            </p:cNvPr>
            <p:cNvSpPr>
              <a:spLocks/>
            </p:cNvSpPr>
            <p:nvPr/>
          </p:nvSpPr>
          <p:spPr bwMode="auto">
            <a:xfrm flipH="1">
              <a:off x="-34" y="2120"/>
              <a:ext cx="11" cy="11"/>
            </a:xfrm>
            <a:custGeom>
              <a:avLst/>
              <a:gdLst>
                <a:gd name="T0" fmla="*/ 0 w 48"/>
                <a:gd name="T1" fmla="*/ 0 h 49"/>
                <a:gd name="T2" fmla="*/ 0 w 48"/>
                <a:gd name="T3" fmla="*/ 0 h 49"/>
                <a:gd name="T4" fmla="*/ 0 w 48"/>
                <a:gd name="T5" fmla="*/ 0 h 49"/>
                <a:gd name="T6" fmla="*/ 0 w 48"/>
                <a:gd name="T7" fmla="*/ 0 h 49"/>
                <a:gd name="T8" fmla="*/ 0 w 48"/>
                <a:gd name="T9" fmla="*/ 0 h 49"/>
                <a:gd name="T10" fmla="*/ 0 w 48"/>
                <a:gd name="T11" fmla="*/ 0 h 49"/>
                <a:gd name="T12" fmla="*/ 0 w 48"/>
                <a:gd name="T13" fmla="*/ 0 h 49"/>
                <a:gd name="T14" fmla="*/ 0 w 48"/>
                <a:gd name="T15" fmla="*/ 0 h 49"/>
                <a:gd name="T16" fmla="*/ 0 w 48"/>
                <a:gd name="T17" fmla="*/ 0 h 49"/>
                <a:gd name="T18" fmla="*/ 0 w 48"/>
                <a:gd name="T19" fmla="*/ 0 h 49"/>
                <a:gd name="T20" fmla="*/ 0 w 48"/>
                <a:gd name="T21" fmla="*/ 0 h 49"/>
                <a:gd name="T22" fmla="*/ 0 w 48"/>
                <a:gd name="T23" fmla="*/ 0 h 49"/>
                <a:gd name="T24" fmla="*/ 0 w 48"/>
                <a:gd name="T25" fmla="*/ 0 h 49"/>
                <a:gd name="T26" fmla="*/ 0 w 48"/>
                <a:gd name="T27" fmla="*/ 0 h 49"/>
                <a:gd name="T28" fmla="*/ 0 w 48"/>
                <a:gd name="T29" fmla="*/ 0 h 49"/>
                <a:gd name="T30" fmla="*/ 0 w 48"/>
                <a:gd name="T31" fmla="*/ 0 h 49"/>
                <a:gd name="T32" fmla="*/ 0 w 48"/>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9"/>
                <a:gd name="T53" fmla="*/ 48 w 4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9">
                  <a:moveTo>
                    <a:pt x="48" y="24"/>
                  </a:moveTo>
                  <a:lnTo>
                    <a:pt x="47" y="33"/>
                  </a:lnTo>
                  <a:lnTo>
                    <a:pt x="42" y="41"/>
                  </a:lnTo>
                  <a:lnTo>
                    <a:pt x="34" y="46"/>
                  </a:lnTo>
                  <a:lnTo>
                    <a:pt x="25" y="49"/>
                  </a:lnTo>
                  <a:lnTo>
                    <a:pt x="16" y="46"/>
                  </a:lnTo>
                  <a:lnTo>
                    <a:pt x="8" y="41"/>
                  </a:lnTo>
                  <a:lnTo>
                    <a:pt x="3" y="33"/>
                  </a:lnTo>
                  <a:lnTo>
                    <a:pt x="0" y="24"/>
                  </a:lnTo>
                  <a:lnTo>
                    <a:pt x="3" y="15"/>
                  </a:lnTo>
                  <a:lnTo>
                    <a:pt x="8" y="7"/>
                  </a:lnTo>
                  <a:lnTo>
                    <a:pt x="16" y="2"/>
                  </a:lnTo>
                  <a:lnTo>
                    <a:pt x="25" y="0"/>
                  </a:lnTo>
                  <a:lnTo>
                    <a:pt x="34" y="2"/>
                  </a:lnTo>
                  <a:lnTo>
                    <a:pt x="42" y="7"/>
                  </a:lnTo>
                  <a:lnTo>
                    <a:pt x="47" y="15"/>
                  </a:lnTo>
                  <a:lnTo>
                    <a:pt x="48"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grpSp>
      <p:grpSp>
        <p:nvGrpSpPr>
          <p:cNvPr id="14375" name="Group 1355">
            <a:extLst>
              <a:ext uri="{FF2B5EF4-FFF2-40B4-BE49-F238E27FC236}">
                <a16:creationId xmlns:a16="http://schemas.microsoft.com/office/drawing/2014/main" id="{6AE4FDF7-5308-4061-9B11-B1323023C6A1}"/>
              </a:ext>
            </a:extLst>
          </p:cNvPr>
          <p:cNvGrpSpPr>
            <a:grpSpLocks/>
          </p:cNvGrpSpPr>
          <p:nvPr/>
        </p:nvGrpSpPr>
        <p:grpSpPr bwMode="auto">
          <a:xfrm>
            <a:off x="2830514" y="3838575"/>
            <a:ext cx="833437" cy="954088"/>
            <a:chOff x="-707" y="3567"/>
            <a:chExt cx="525" cy="601"/>
          </a:xfrm>
        </p:grpSpPr>
        <p:sp>
          <p:nvSpPr>
            <p:cNvPr id="14378" name="Freeform 1356">
              <a:extLst>
                <a:ext uri="{FF2B5EF4-FFF2-40B4-BE49-F238E27FC236}">
                  <a16:creationId xmlns:a16="http://schemas.microsoft.com/office/drawing/2014/main" id="{F462DC64-1E33-463B-AAAD-88E2F9D538F6}"/>
                </a:ext>
              </a:extLst>
            </p:cNvPr>
            <p:cNvSpPr>
              <a:spLocks/>
            </p:cNvSpPr>
            <p:nvPr/>
          </p:nvSpPr>
          <p:spPr bwMode="auto">
            <a:xfrm flipH="1">
              <a:off x="-655" y="4003"/>
              <a:ext cx="158" cy="88"/>
            </a:xfrm>
            <a:custGeom>
              <a:avLst/>
              <a:gdLst>
                <a:gd name="T0" fmla="*/ 0 w 692"/>
                <a:gd name="T1" fmla="*/ 0 h 382"/>
                <a:gd name="T2" fmla="*/ 0 w 692"/>
                <a:gd name="T3" fmla="*/ 0 h 382"/>
                <a:gd name="T4" fmla="*/ 0 w 692"/>
                <a:gd name="T5" fmla="*/ 0 h 382"/>
                <a:gd name="T6" fmla="*/ 0 w 692"/>
                <a:gd name="T7" fmla="*/ 0 h 382"/>
                <a:gd name="T8" fmla="*/ 0 w 692"/>
                <a:gd name="T9" fmla="*/ 0 h 382"/>
                <a:gd name="T10" fmla="*/ 0 w 692"/>
                <a:gd name="T11" fmla="*/ 0 h 382"/>
                <a:gd name="T12" fmla="*/ 0 w 692"/>
                <a:gd name="T13" fmla="*/ 0 h 382"/>
                <a:gd name="T14" fmla="*/ 0 w 692"/>
                <a:gd name="T15" fmla="*/ 0 h 382"/>
                <a:gd name="T16" fmla="*/ 0 w 692"/>
                <a:gd name="T17" fmla="*/ 0 h 382"/>
                <a:gd name="T18" fmla="*/ 0 w 692"/>
                <a:gd name="T19" fmla="*/ 0 h 382"/>
                <a:gd name="T20" fmla="*/ 0 w 692"/>
                <a:gd name="T21" fmla="*/ 0 h 382"/>
                <a:gd name="T22" fmla="*/ 0 w 692"/>
                <a:gd name="T23" fmla="*/ 0 h 382"/>
                <a:gd name="T24" fmla="*/ 0 w 692"/>
                <a:gd name="T25" fmla="*/ 0 h 382"/>
                <a:gd name="T26" fmla="*/ 0 w 692"/>
                <a:gd name="T27" fmla="*/ 0 h 382"/>
                <a:gd name="T28" fmla="*/ 0 w 692"/>
                <a:gd name="T29" fmla="*/ 0 h 382"/>
                <a:gd name="T30" fmla="*/ 0 w 692"/>
                <a:gd name="T31" fmla="*/ 0 h 382"/>
                <a:gd name="T32" fmla="*/ 0 w 692"/>
                <a:gd name="T33" fmla="*/ 0 h 382"/>
                <a:gd name="T34" fmla="*/ 0 w 692"/>
                <a:gd name="T35" fmla="*/ 0 h 382"/>
                <a:gd name="T36" fmla="*/ 0 w 692"/>
                <a:gd name="T37" fmla="*/ 0 h 382"/>
                <a:gd name="T38" fmla="*/ 0 w 692"/>
                <a:gd name="T39" fmla="*/ 0 h 382"/>
                <a:gd name="T40" fmla="*/ 0 w 692"/>
                <a:gd name="T41" fmla="*/ 0 h 382"/>
                <a:gd name="T42" fmla="*/ 0 w 692"/>
                <a:gd name="T43" fmla="*/ 0 h 382"/>
                <a:gd name="T44" fmla="*/ 0 w 692"/>
                <a:gd name="T45" fmla="*/ 0 h 382"/>
                <a:gd name="T46" fmla="*/ 0 w 692"/>
                <a:gd name="T47" fmla="*/ 0 h 382"/>
                <a:gd name="T48" fmla="*/ 0 w 692"/>
                <a:gd name="T49" fmla="*/ 0 h 382"/>
                <a:gd name="T50" fmla="*/ 0 w 692"/>
                <a:gd name="T51" fmla="*/ 0 h 382"/>
                <a:gd name="T52" fmla="*/ 0 w 692"/>
                <a:gd name="T53" fmla="*/ 0 h 382"/>
                <a:gd name="T54" fmla="*/ 0 w 692"/>
                <a:gd name="T55" fmla="*/ 0 h 382"/>
                <a:gd name="T56" fmla="*/ 0 w 692"/>
                <a:gd name="T57" fmla="*/ 0 h 382"/>
                <a:gd name="T58" fmla="*/ 0 w 692"/>
                <a:gd name="T59" fmla="*/ 0 h 382"/>
                <a:gd name="T60" fmla="*/ 0 w 692"/>
                <a:gd name="T61" fmla="*/ 0 h 382"/>
                <a:gd name="T62" fmla="*/ 0 w 692"/>
                <a:gd name="T63" fmla="*/ 0 h 382"/>
                <a:gd name="T64" fmla="*/ 0 w 692"/>
                <a:gd name="T65" fmla="*/ 0 h 382"/>
                <a:gd name="T66" fmla="*/ 0 w 692"/>
                <a:gd name="T67" fmla="*/ 0 h 382"/>
                <a:gd name="T68" fmla="*/ 0 w 692"/>
                <a:gd name="T69" fmla="*/ 0 h 382"/>
                <a:gd name="T70" fmla="*/ 0 w 692"/>
                <a:gd name="T71" fmla="*/ 0 h 382"/>
                <a:gd name="T72" fmla="*/ 0 w 692"/>
                <a:gd name="T73" fmla="*/ 0 h 382"/>
                <a:gd name="T74" fmla="*/ 0 w 692"/>
                <a:gd name="T75" fmla="*/ 0 h 382"/>
                <a:gd name="T76" fmla="*/ 0 w 692"/>
                <a:gd name="T77" fmla="*/ 0 h 382"/>
                <a:gd name="T78" fmla="*/ 0 w 692"/>
                <a:gd name="T79" fmla="*/ 0 h 382"/>
                <a:gd name="T80" fmla="*/ 0 w 692"/>
                <a:gd name="T81" fmla="*/ 0 h 382"/>
                <a:gd name="T82" fmla="*/ 0 w 692"/>
                <a:gd name="T83" fmla="*/ 0 h 382"/>
                <a:gd name="T84" fmla="*/ 0 w 692"/>
                <a:gd name="T85" fmla="*/ 0 h 38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92"/>
                <a:gd name="T130" fmla="*/ 0 h 382"/>
                <a:gd name="T131" fmla="*/ 692 w 692"/>
                <a:gd name="T132" fmla="*/ 382 h 38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92" h="382">
                  <a:moveTo>
                    <a:pt x="575" y="1"/>
                  </a:moveTo>
                  <a:lnTo>
                    <a:pt x="569" y="5"/>
                  </a:lnTo>
                  <a:lnTo>
                    <a:pt x="564" y="9"/>
                  </a:lnTo>
                  <a:lnTo>
                    <a:pt x="562" y="15"/>
                  </a:lnTo>
                  <a:lnTo>
                    <a:pt x="560" y="22"/>
                  </a:lnTo>
                  <a:lnTo>
                    <a:pt x="560" y="23"/>
                  </a:lnTo>
                  <a:lnTo>
                    <a:pt x="562" y="26"/>
                  </a:lnTo>
                  <a:lnTo>
                    <a:pt x="562" y="27"/>
                  </a:lnTo>
                  <a:lnTo>
                    <a:pt x="562" y="29"/>
                  </a:lnTo>
                  <a:lnTo>
                    <a:pt x="566" y="39"/>
                  </a:lnTo>
                  <a:lnTo>
                    <a:pt x="575" y="63"/>
                  </a:lnTo>
                  <a:lnTo>
                    <a:pt x="588" y="97"/>
                  </a:lnTo>
                  <a:lnTo>
                    <a:pt x="602" y="137"/>
                  </a:lnTo>
                  <a:lnTo>
                    <a:pt x="618" y="178"/>
                  </a:lnTo>
                  <a:lnTo>
                    <a:pt x="632" y="214"/>
                  </a:lnTo>
                  <a:lnTo>
                    <a:pt x="641" y="242"/>
                  </a:lnTo>
                  <a:lnTo>
                    <a:pt x="646" y="255"/>
                  </a:lnTo>
                  <a:lnTo>
                    <a:pt x="642" y="269"/>
                  </a:lnTo>
                  <a:lnTo>
                    <a:pt x="636" y="292"/>
                  </a:lnTo>
                  <a:lnTo>
                    <a:pt x="629" y="317"/>
                  </a:lnTo>
                  <a:lnTo>
                    <a:pt x="624" y="338"/>
                  </a:lnTo>
                  <a:lnTo>
                    <a:pt x="614" y="338"/>
                  </a:lnTo>
                  <a:lnTo>
                    <a:pt x="593" y="338"/>
                  </a:lnTo>
                  <a:lnTo>
                    <a:pt x="564" y="338"/>
                  </a:lnTo>
                  <a:lnTo>
                    <a:pt x="529" y="338"/>
                  </a:lnTo>
                  <a:lnTo>
                    <a:pt x="488" y="338"/>
                  </a:lnTo>
                  <a:lnTo>
                    <a:pt x="443" y="338"/>
                  </a:lnTo>
                  <a:lnTo>
                    <a:pt x="395" y="338"/>
                  </a:lnTo>
                  <a:lnTo>
                    <a:pt x="347" y="338"/>
                  </a:lnTo>
                  <a:lnTo>
                    <a:pt x="298" y="338"/>
                  </a:lnTo>
                  <a:lnTo>
                    <a:pt x="250" y="338"/>
                  </a:lnTo>
                  <a:lnTo>
                    <a:pt x="205" y="338"/>
                  </a:lnTo>
                  <a:lnTo>
                    <a:pt x="164" y="338"/>
                  </a:lnTo>
                  <a:lnTo>
                    <a:pt x="129" y="338"/>
                  </a:lnTo>
                  <a:lnTo>
                    <a:pt x="100" y="338"/>
                  </a:lnTo>
                  <a:lnTo>
                    <a:pt x="79" y="338"/>
                  </a:lnTo>
                  <a:lnTo>
                    <a:pt x="69" y="338"/>
                  </a:lnTo>
                  <a:lnTo>
                    <a:pt x="62" y="313"/>
                  </a:lnTo>
                  <a:lnTo>
                    <a:pt x="55" y="281"/>
                  </a:lnTo>
                  <a:lnTo>
                    <a:pt x="48" y="251"/>
                  </a:lnTo>
                  <a:lnTo>
                    <a:pt x="44" y="235"/>
                  </a:lnTo>
                  <a:lnTo>
                    <a:pt x="47" y="223"/>
                  </a:lnTo>
                  <a:lnTo>
                    <a:pt x="55" y="199"/>
                  </a:lnTo>
                  <a:lnTo>
                    <a:pt x="62" y="165"/>
                  </a:lnTo>
                  <a:lnTo>
                    <a:pt x="73" y="127"/>
                  </a:lnTo>
                  <a:lnTo>
                    <a:pt x="83" y="91"/>
                  </a:lnTo>
                  <a:lnTo>
                    <a:pt x="92" y="58"/>
                  </a:lnTo>
                  <a:lnTo>
                    <a:pt x="98" y="36"/>
                  </a:lnTo>
                  <a:lnTo>
                    <a:pt x="100" y="27"/>
                  </a:lnTo>
                  <a:lnTo>
                    <a:pt x="101" y="26"/>
                  </a:lnTo>
                  <a:lnTo>
                    <a:pt x="101" y="24"/>
                  </a:lnTo>
                  <a:lnTo>
                    <a:pt x="101" y="23"/>
                  </a:lnTo>
                  <a:lnTo>
                    <a:pt x="101" y="22"/>
                  </a:lnTo>
                  <a:lnTo>
                    <a:pt x="100" y="15"/>
                  </a:lnTo>
                  <a:lnTo>
                    <a:pt x="98" y="9"/>
                  </a:lnTo>
                  <a:lnTo>
                    <a:pt x="92" y="3"/>
                  </a:lnTo>
                  <a:lnTo>
                    <a:pt x="86" y="1"/>
                  </a:lnTo>
                  <a:lnTo>
                    <a:pt x="77" y="0"/>
                  </a:lnTo>
                  <a:lnTo>
                    <a:pt x="69" y="2"/>
                  </a:lnTo>
                  <a:lnTo>
                    <a:pt x="62" y="9"/>
                  </a:lnTo>
                  <a:lnTo>
                    <a:pt x="59" y="16"/>
                  </a:lnTo>
                  <a:lnTo>
                    <a:pt x="0" y="229"/>
                  </a:lnTo>
                  <a:lnTo>
                    <a:pt x="0" y="231"/>
                  </a:lnTo>
                  <a:lnTo>
                    <a:pt x="0" y="234"/>
                  </a:lnTo>
                  <a:lnTo>
                    <a:pt x="0" y="236"/>
                  </a:lnTo>
                  <a:lnTo>
                    <a:pt x="0" y="239"/>
                  </a:lnTo>
                  <a:lnTo>
                    <a:pt x="30" y="365"/>
                  </a:lnTo>
                  <a:lnTo>
                    <a:pt x="33" y="372"/>
                  </a:lnTo>
                  <a:lnTo>
                    <a:pt x="38" y="377"/>
                  </a:lnTo>
                  <a:lnTo>
                    <a:pt x="43" y="381"/>
                  </a:lnTo>
                  <a:lnTo>
                    <a:pt x="51" y="382"/>
                  </a:lnTo>
                  <a:lnTo>
                    <a:pt x="641" y="382"/>
                  </a:lnTo>
                  <a:lnTo>
                    <a:pt x="647" y="381"/>
                  </a:lnTo>
                  <a:lnTo>
                    <a:pt x="654" y="378"/>
                  </a:lnTo>
                  <a:lnTo>
                    <a:pt x="659" y="373"/>
                  </a:lnTo>
                  <a:lnTo>
                    <a:pt x="662" y="367"/>
                  </a:lnTo>
                  <a:lnTo>
                    <a:pt x="690" y="260"/>
                  </a:lnTo>
                  <a:lnTo>
                    <a:pt x="692" y="256"/>
                  </a:lnTo>
                  <a:lnTo>
                    <a:pt x="692" y="253"/>
                  </a:lnTo>
                  <a:lnTo>
                    <a:pt x="692" y="249"/>
                  </a:lnTo>
                  <a:lnTo>
                    <a:pt x="690" y="247"/>
                  </a:lnTo>
                  <a:lnTo>
                    <a:pt x="603" y="14"/>
                  </a:lnTo>
                  <a:lnTo>
                    <a:pt x="599" y="6"/>
                  </a:lnTo>
                  <a:lnTo>
                    <a:pt x="592" y="1"/>
                  </a:lnTo>
                  <a:lnTo>
                    <a:pt x="584" y="0"/>
                  </a:lnTo>
                  <a:lnTo>
                    <a:pt x="57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379" name="Freeform 1357">
              <a:extLst>
                <a:ext uri="{FF2B5EF4-FFF2-40B4-BE49-F238E27FC236}">
                  <a16:creationId xmlns:a16="http://schemas.microsoft.com/office/drawing/2014/main" id="{BE3E3CEF-D197-4392-AE59-A21C863A468A}"/>
                </a:ext>
              </a:extLst>
            </p:cNvPr>
            <p:cNvSpPr>
              <a:spLocks/>
            </p:cNvSpPr>
            <p:nvPr/>
          </p:nvSpPr>
          <p:spPr bwMode="auto">
            <a:xfrm flipH="1">
              <a:off x="-672" y="4142"/>
              <a:ext cx="30" cy="21"/>
            </a:xfrm>
            <a:custGeom>
              <a:avLst/>
              <a:gdLst>
                <a:gd name="T0" fmla="*/ 0 w 130"/>
                <a:gd name="T1" fmla="*/ 0 h 93"/>
                <a:gd name="T2" fmla="*/ 0 w 130"/>
                <a:gd name="T3" fmla="*/ 0 h 93"/>
                <a:gd name="T4" fmla="*/ 0 w 130"/>
                <a:gd name="T5" fmla="*/ 0 h 93"/>
                <a:gd name="T6" fmla="*/ 0 w 130"/>
                <a:gd name="T7" fmla="*/ 0 h 93"/>
                <a:gd name="T8" fmla="*/ 0 w 130"/>
                <a:gd name="T9" fmla="*/ 0 h 93"/>
                <a:gd name="T10" fmla="*/ 0 w 130"/>
                <a:gd name="T11" fmla="*/ 0 h 93"/>
                <a:gd name="T12" fmla="*/ 0 w 130"/>
                <a:gd name="T13" fmla="*/ 0 h 93"/>
                <a:gd name="T14" fmla="*/ 0 w 130"/>
                <a:gd name="T15" fmla="*/ 0 h 93"/>
                <a:gd name="T16" fmla="*/ 0 w 130"/>
                <a:gd name="T17" fmla="*/ 0 h 93"/>
                <a:gd name="T18" fmla="*/ 0 w 130"/>
                <a:gd name="T19" fmla="*/ 0 h 93"/>
                <a:gd name="T20" fmla="*/ 0 w 130"/>
                <a:gd name="T21" fmla="*/ 0 h 93"/>
                <a:gd name="T22" fmla="*/ 0 w 130"/>
                <a:gd name="T23" fmla="*/ 0 h 93"/>
                <a:gd name="T24" fmla="*/ 0 w 130"/>
                <a:gd name="T25" fmla="*/ 0 h 93"/>
                <a:gd name="T26" fmla="*/ 0 w 130"/>
                <a:gd name="T27" fmla="*/ 0 h 93"/>
                <a:gd name="T28" fmla="*/ 0 w 130"/>
                <a:gd name="T29" fmla="*/ 0 h 93"/>
                <a:gd name="T30" fmla="*/ 0 w 130"/>
                <a:gd name="T31" fmla="*/ 0 h 93"/>
                <a:gd name="T32" fmla="*/ 0 w 130"/>
                <a:gd name="T33" fmla="*/ 0 h 93"/>
                <a:gd name="T34" fmla="*/ 0 w 130"/>
                <a:gd name="T35" fmla="*/ 0 h 93"/>
                <a:gd name="T36" fmla="*/ 0 w 130"/>
                <a:gd name="T37" fmla="*/ 0 h 93"/>
                <a:gd name="T38" fmla="*/ 0 w 130"/>
                <a:gd name="T39" fmla="*/ 0 h 93"/>
                <a:gd name="T40" fmla="*/ 0 w 130"/>
                <a:gd name="T41" fmla="*/ 0 h 93"/>
                <a:gd name="T42" fmla="*/ 0 w 130"/>
                <a:gd name="T43" fmla="*/ 0 h 93"/>
                <a:gd name="T44" fmla="*/ 0 w 130"/>
                <a:gd name="T45" fmla="*/ 0 h 93"/>
                <a:gd name="T46" fmla="*/ 0 w 130"/>
                <a:gd name="T47" fmla="*/ 0 h 93"/>
                <a:gd name="T48" fmla="*/ 0 w 130"/>
                <a:gd name="T49" fmla="*/ 0 h 93"/>
                <a:gd name="T50" fmla="*/ 0 w 130"/>
                <a:gd name="T51" fmla="*/ 0 h 93"/>
                <a:gd name="T52" fmla="*/ 0 w 130"/>
                <a:gd name="T53" fmla="*/ 0 h 93"/>
                <a:gd name="T54" fmla="*/ 0 w 130"/>
                <a:gd name="T55" fmla="*/ 0 h 93"/>
                <a:gd name="T56" fmla="*/ 0 w 130"/>
                <a:gd name="T57" fmla="*/ 0 h 93"/>
                <a:gd name="T58" fmla="*/ 0 w 130"/>
                <a:gd name="T59" fmla="*/ 0 h 93"/>
                <a:gd name="T60" fmla="*/ 0 w 130"/>
                <a:gd name="T61" fmla="*/ 0 h 93"/>
                <a:gd name="T62" fmla="*/ 0 w 130"/>
                <a:gd name="T63" fmla="*/ 0 h 93"/>
                <a:gd name="T64" fmla="*/ 0 w 130"/>
                <a:gd name="T65" fmla="*/ 0 h 93"/>
                <a:gd name="T66" fmla="*/ 0 w 130"/>
                <a:gd name="T67" fmla="*/ 0 h 93"/>
                <a:gd name="T68" fmla="*/ 0 w 130"/>
                <a:gd name="T69" fmla="*/ 0 h 93"/>
                <a:gd name="T70" fmla="*/ 0 w 130"/>
                <a:gd name="T71" fmla="*/ 0 h 93"/>
                <a:gd name="T72" fmla="*/ 0 w 130"/>
                <a:gd name="T73" fmla="*/ 0 h 9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0"/>
                <a:gd name="T112" fmla="*/ 0 h 93"/>
                <a:gd name="T113" fmla="*/ 130 w 130"/>
                <a:gd name="T114" fmla="*/ 93 h 9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0" h="93">
                  <a:moveTo>
                    <a:pt x="0" y="43"/>
                  </a:moveTo>
                  <a:lnTo>
                    <a:pt x="0" y="43"/>
                  </a:lnTo>
                  <a:lnTo>
                    <a:pt x="2" y="52"/>
                  </a:lnTo>
                  <a:lnTo>
                    <a:pt x="4" y="61"/>
                  </a:lnTo>
                  <a:lnTo>
                    <a:pt x="10" y="70"/>
                  </a:lnTo>
                  <a:lnTo>
                    <a:pt x="17" y="77"/>
                  </a:lnTo>
                  <a:lnTo>
                    <a:pt x="26" y="83"/>
                  </a:lnTo>
                  <a:lnTo>
                    <a:pt x="37" y="88"/>
                  </a:lnTo>
                  <a:lnTo>
                    <a:pt x="50" y="92"/>
                  </a:lnTo>
                  <a:lnTo>
                    <a:pt x="63" y="93"/>
                  </a:lnTo>
                  <a:lnTo>
                    <a:pt x="76" y="93"/>
                  </a:lnTo>
                  <a:lnTo>
                    <a:pt x="89" y="92"/>
                  </a:lnTo>
                  <a:lnTo>
                    <a:pt x="99" y="88"/>
                  </a:lnTo>
                  <a:lnTo>
                    <a:pt x="110" y="83"/>
                  </a:lnTo>
                  <a:lnTo>
                    <a:pt x="117" y="77"/>
                  </a:lnTo>
                  <a:lnTo>
                    <a:pt x="124" y="70"/>
                  </a:lnTo>
                  <a:lnTo>
                    <a:pt x="129" y="61"/>
                  </a:lnTo>
                  <a:lnTo>
                    <a:pt x="130" y="52"/>
                  </a:lnTo>
                  <a:lnTo>
                    <a:pt x="130" y="41"/>
                  </a:lnTo>
                  <a:lnTo>
                    <a:pt x="127" y="32"/>
                  </a:lnTo>
                  <a:lnTo>
                    <a:pt x="121" y="24"/>
                  </a:lnTo>
                  <a:lnTo>
                    <a:pt x="115" y="17"/>
                  </a:lnTo>
                  <a:lnTo>
                    <a:pt x="106" y="10"/>
                  </a:lnTo>
                  <a:lnTo>
                    <a:pt x="94" y="5"/>
                  </a:lnTo>
                  <a:lnTo>
                    <a:pt x="82" y="1"/>
                  </a:lnTo>
                  <a:lnTo>
                    <a:pt x="69" y="0"/>
                  </a:lnTo>
                  <a:lnTo>
                    <a:pt x="55" y="0"/>
                  </a:lnTo>
                  <a:lnTo>
                    <a:pt x="43" y="1"/>
                  </a:lnTo>
                  <a:lnTo>
                    <a:pt x="32" y="5"/>
                  </a:lnTo>
                  <a:lnTo>
                    <a:pt x="21" y="10"/>
                  </a:lnTo>
                  <a:lnTo>
                    <a:pt x="13" y="17"/>
                  </a:lnTo>
                  <a:lnTo>
                    <a:pt x="7" y="24"/>
                  </a:lnTo>
                  <a:lnTo>
                    <a:pt x="3" y="32"/>
                  </a:lnTo>
                  <a:lnTo>
                    <a:pt x="0"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380" name="Freeform 1358">
              <a:extLst>
                <a:ext uri="{FF2B5EF4-FFF2-40B4-BE49-F238E27FC236}">
                  <a16:creationId xmlns:a16="http://schemas.microsoft.com/office/drawing/2014/main" id="{F779B12F-7491-4C15-A188-FB4F6D1B8BB9}"/>
                </a:ext>
              </a:extLst>
            </p:cNvPr>
            <p:cNvSpPr>
              <a:spLocks/>
            </p:cNvSpPr>
            <p:nvPr/>
          </p:nvSpPr>
          <p:spPr bwMode="auto">
            <a:xfrm flipH="1">
              <a:off x="-661" y="4006"/>
              <a:ext cx="43" cy="153"/>
            </a:xfrm>
            <a:custGeom>
              <a:avLst/>
              <a:gdLst>
                <a:gd name="T0" fmla="*/ 0 w 184"/>
                <a:gd name="T1" fmla="*/ 0 h 666"/>
                <a:gd name="T2" fmla="*/ 0 w 184"/>
                <a:gd name="T3" fmla="*/ 0 h 666"/>
                <a:gd name="T4" fmla="*/ 0 w 184"/>
                <a:gd name="T5" fmla="*/ 0 h 666"/>
                <a:gd name="T6" fmla="*/ 0 w 184"/>
                <a:gd name="T7" fmla="*/ 0 h 666"/>
                <a:gd name="T8" fmla="*/ 0 w 184"/>
                <a:gd name="T9" fmla="*/ 0 h 666"/>
                <a:gd name="T10" fmla="*/ 0 w 184"/>
                <a:gd name="T11" fmla="*/ 0 h 666"/>
                <a:gd name="T12" fmla="*/ 0 w 184"/>
                <a:gd name="T13" fmla="*/ 0 h 666"/>
                <a:gd name="T14" fmla="*/ 0 w 184"/>
                <a:gd name="T15" fmla="*/ 0 h 666"/>
                <a:gd name="T16" fmla="*/ 0 w 184"/>
                <a:gd name="T17" fmla="*/ 0 h 666"/>
                <a:gd name="T18" fmla="*/ 0 w 184"/>
                <a:gd name="T19" fmla="*/ 0 h 666"/>
                <a:gd name="T20" fmla="*/ 0 w 184"/>
                <a:gd name="T21" fmla="*/ 0 h 666"/>
                <a:gd name="T22" fmla="*/ 0 w 184"/>
                <a:gd name="T23" fmla="*/ 0 h 666"/>
                <a:gd name="T24" fmla="*/ 0 w 184"/>
                <a:gd name="T25" fmla="*/ 0 h 666"/>
                <a:gd name="T26" fmla="*/ 0 w 184"/>
                <a:gd name="T27" fmla="*/ 0 h 666"/>
                <a:gd name="T28" fmla="*/ 0 w 184"/>
                <a:gd name="T29" fmla="*/ 0 h 666"/>
                <a:gd name="T30" fmla="*/ 0 w 184"/>
                <a:gd name="T31" fmla="*/ 0 h 666"/>
                <a:gd name="T32" fmla="*/ 0 w 184"/>
                <a:gd name="T33" fmla="*/ 0 h 666"/>
                <a:gd name="T34" fmla="*/ 0 w 184"/>
                <a:gd name="T35" fmla="*/ 0 h 666"/>
                <a:gd name="T36" fmla="*/ 0 w 184"/>
                <a:gd name="T37" fmla="*/ 0 h 66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4"/>
                <a:gd name="T58" fmla="*/ 0 h 666"/>
                <a:gd name="T59" fmla="*/ 184 w 184"/>
                <a:gd name="T60" fmla="*/ 666 h 66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4" h="666">
                  <a:moveTo>
                    <a:pt x="17" y="0"/>
                  </a:moveTo>
                  <a:lnTo>
                    <a:pt x="9" y="4"/>
                  </a:lnTo>
                  <a:lnTo>
                    <a:pt x="2" y="9"/>
                  </a:lnTo>
                  <a:lnTo>
                    <a:pt x="0" y="17"/>
                  </a:lnTo>
                  <a:lnTo>
                    <a:pt x="0" y="26"/>
                  </a:lnTo>
                  <a:lnTo>
                    <a:pt x="141" y="651"/>
                  </a:lnTo>
                  <a:lnTo>
                    <a:pt x="145" y="659"/>
                  </a:lnTo>
                  <a:lnTo>
                    <a:pt x="152" y="664"/>
                  </a:lnTo>
                  <a:lnTo>
                    <a:pt x="160" y="666"/>
                  </a:lnTo>
                  <a:lnTo>
                    <a:pt x="169" y="666"/>
                  </a:lnTo>
                  <a:lnTo>
                    <a:pt x="177" y="662"/>
                  </a:lnTo>
                  <a:lnTo>
                    <a:pt x="182" y="657"/>
                  </a:lnTo>
                  <a:lnTo>
                    <a:pt x="184" y="649"/>
                  </a:lnTo>
                  <a:lnTo>
                    <a:pt x="184" y="640"/>
                  </a:lnTo>
                  <a:lnTo>
                    <a:pt x="43" y="17"/>
                  </a:lnTo>
                  <a:lnTo>
                    <a:pt x="39" y="9"/>
                  </a:lnTo>
                  <a:lnTo>
                    <a:pt x="34" y="3"/>
                  </a:lnTo>
                  <a:lnTo>
                    <a:pt x="26" y="0"/>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381" name="Freeform 1359">
              <a:extLst>
                <a:ext uri="{FF2B5EF4-FFF2-40B4-BE49-F238E27FC236}">
                  <a16:creationId xmlns:a16="http://schemas.microsoft.com/office/drawing/2014/main" id="{BA08CB32-F6BF-42A0-9414-D6FBC774F980}"/>
                </a:ext>
              </a:extLst>
            </p:cNvPr>
            <p:cNvSpPr>
              <a:spLocks/>
            </p:cNvSpPr>
            <p:nvPr/>
          </p:nvSpPr>
          <p:spPr bwMode="auto">
            <a:xfrm flipH="1">
              <a:off x="-707" y="3789"/>
              <a:ext cx="224" cy="225"/>
            </a:xfrm>
            <a:custGeom>
              <a:avLst/>
              <a:gdLst>
                <a:gd name="T0" fmla="*/ 0 w 983"/>
                <a:gd name="T1" fmla="*/ 0 h 985"/>
                <a:gd name="T2" fmla="*/ 0 w 983"/>
                <a:gd name="T3" fmla="*/ 0 h 985"/>
                <a:gd name="T4" fmla="*/ 0 w 983"/>
                <a:gd name="T5" fmla="*/ 0 h 985"/>
                <a:gd name="T6" fmla="*/ 0 w 983"/>
                <a:gd name="T7" fmla="*/ 0 h 985"/>
                <a:gd name="T8" fmla="*/ 0 w 983"/>
                <a:gd name="T9" fmla="*/ 0 h 985"/>
                <a:gd name="T10" fmla="*/ 0 w 983"/>
                <a:gd name="T11" fmla="*/ 0 h 985"/>
                <a:gd name="T12" fmla="*/ 0 w 983"/>
                <a:gd name="T13" fmla="*/ 0 h 985"/>
                <a:gd name="T14" fmla="*/ 0 w 983"/>
                <a:gd name="T15" fmla="*/ 0 h 985"/>
                <a:gd name="T16" fmla="*/ 0 w 983"/>
                <a:gd name="T17" fmla="*/ 0 h 985"/>
                <a:gd name="T18" fmla="*/ 0 w 983"/>
                <a:gd name="T19" fmla="*/ 0 h 985"/>
                <a:gd name="T20" fmla="*/ 0 w 983"/>
                <a:gd name="T21" fmla="*/ 0 h 985"/>
                <a:gd name="T22" fmla="*/ 0 w 983"/>
                <a:gd name="T23" fmla="*/ 0 h 985"/>
                <a:gd name="T24" fmla="*/ 0 w 983"/>
                <a:gd name="T25" fmla="*/ 0 h 985"/>
                <a:gd name="T26" fmla="*/ 0 w 983"/>
                <a:gd name="T27" fmla="*/ 0 h 985"/>
                <a:gd name="T28" fmla="*/ 0 w 983"/>
                <a:gd name="T29" fmla="*/ 0 h 985"/>
                <a:gd name="T30" fmla="*/ 0 w 983"/>
                <a:gd name="T31" fmla="*/ 0 h 985"/>
                <a:gd name="T32" fmla="*/ 0 w 983"/>
                <a:gd name="T33" fmla="*/ 0 h 985"/>
                <a:gd name="T34" fmla="*/ 0 w 983"/>
                <a:gd name="T35" fmla="*/ 0 h 985"/>
                <a:gd name="T36" fmla="*/ 0 w 983"/>
                <a:gd name="T37" fmla="*/ 0 h 985"/>
                <a:gd name="T38" fmla="*/ 0 w 983"/>
                <a:gd name="T39" fmla="*/ 0 h 985"/>
                <a:gd name="T40" fmla="*/ 0 w 983"/>
                <a:gd name="T41" fmla="*/ 0 h 985"/>
                <a:gd name="T42" fmla="*/ 0 w 983"/>
                <a:gd name="T43" fmla="*/ 0 h 985"/>
                <a:gd name="T44" fmla="*/ 0 w 983"/>
                <a:gd name="T45" fmla="*/ 0 h 985"/>
                <a:gd name="T46" fmla="*/ 0 w 983"/>
                <a:gd name="T47" fmla="*/ 0 h 985"/>
                <a:gd name="T48" fmla="*/ 0 w 983"/>
                <a:gd name="T49" fmla="*/ 0 h 985"/>
                <a:gd name="T50" fmla="*/ 0 w 983"/>
                <a:gd name="T51" fmla="*/ 0 h 985"/>
                <a:gd name="T52" fmla="*/ 0 w 983"/>
                <a:gd name="T53" fmla="*/ 0 h 985"/>
                <a:gd name="T54" fmla="*/ 0 w 983"/>
                <a:gd name="T55" fmla="*/ 0 h 985"/>
                <a:gd name="T56" fmla="*/ 0 w 983"/>
                <a:gd name="T57" fmla="*/ 0 h 985"/>
                <a:gd name="T58" fmla="*/ 0 w 983"/>
                <a:gd name="T59" fmla="*/ 0 h 985"/>
                <a:gd name="T60" fmla="*/ 0 w 983"/>
                <a:gd name="T61" fmla="*/ 0 h 985"/>
                <a:gd name="T62" fmla="*/ 0 w 983"/>
                <a:gd name="T63" fmla="*/ 0 h 985"/>
                <a:gd name="T64" fmla="*/ 0 w 983"/>
                <a:gd name="T65" fmla="*/ 0 h 985"/>
                <a:gd name="T66" fmla="*/ 0 w 983"/>
                <a:gd name="T67" fmla="*/ 0 h 985"/>
                <a:gd name="T68" fmla="*/ 0 w 983"/>
                <a:gd name="T69" fmla="*/ 0 h 985"/>
                <a:gd name="T70" fmla="*/ 0 w 983"/>
                <a:gd name="T71" fmla="*/ 0 h 985"/>
                <a:gd name="T72" fmla="*/ 0 w 983"/>
                <a:gd name="T73" fmla="*/ 0 h 985"/>
                <a:gd name="T74" fmla="*/ 0 w 983"/>
                <a:gd name="T75" fmla="*/ 0 h 985"/>
                <a:gd name="T76" fmla="*/ 0 w 983"/>
                <a:gd name="T77" fmla="*/ 0 h 985"/>
                <a:gd name="T78" fmla="*/ 0 w 983"/>
                <a:gd name="T79" fmla="*/ 0 h 985"/>
                <a:gd name="T80" fmla="*/ 0 w 983"/>
                <a:gd name="T81" fmla="*/ 0 h 985"/>
                <a:gd name="T82" fmla="*/ 0 w 983"/>
                <a:gd name="T83" fmla="*/ 0 h 985"/>
                <a:gd name="T84" fmla="*/ 0 w 983"/>
                <a:gd name="T85" fmla="*/ 0 h 985"/>
                <a:gd name="T86" fmla="*/ 0 w 983"/>
                <a:gd name="T87" fmla="*/ 0 h 985"/>
                <a:gd name="T88" fmla="*/ 0 w 983"/>
                <a:gd name="T89" fmla="*/ 0 h 985"/>
                <a:gd name="T90" fmla="*/ 0 w 983"/>
                <a:gd name="T91" fmla="*/ 0 h 985"/>
                <a:gd name="T92" fmla="*/ 0 w 983"/>
                <a:gd name="T93" fmla="*/ 0 h 98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83"/>
                <a:gd name="T142" fmla="*/ 0 h 985"/>
                <a:gd name="T143" fmla="*/ 983 w 983"/>
                <a:gd name="T144" fmla="*/ 985 h 98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83" h="985">
                  <a:moveTo>
                    <a:pt x="883" y="31"/>
                  </a:moveTo>
                  <a:lnTo>
                    <a:pt x="882" y="33"/>
                  </a:lnTo>
                  <a:lnTo>
                    <a:pt x="882" y="34"/>
                  </a:lnTo>
                  <a:lnTo>
                    <a:pt x="880" y="37"/>
                  </a:lnTo>
                  <a:lnTo>
                    <a:pt x="880" y="38"/>
                  </a:lnTo>
                  <a:lnTo>
                    <a:pt x="873" y="69"/>
                  </a:lnTo>
                  <a:lnTo>
                    <a:pt x="852" y="151"/>
                  </a:lnTo>
                  <a:lnTo>
                    <a:pt x="823" y="267"/>
                  </a:lnTo>
                  <a:lnTo>
                    <a:pt x="791" y="400"/>
                  </a:lnTo>
                  <a:lnTo>
                    <a:pt x="757" y="534"/>
                  </a:lnTo>
                  <a:lnTo>
                    <a:pt x="728" y="650"/>
                  </a:lnTo>
                  <a:lnTo>
                    <a:pt x="708" y="733"/>
                  </a:lnTo>
                  <a:lnTo>
                    <a:pt x="700" y="765"/>
                  </a:lnTo>
                  <a:lnTo>
                    <a:pt x="692" y="785"/>
                  </a:lnTo>
                  <a:lnTo>
                    <a:pt x="684" y="802"/>
                  </a:lnTo>
                  <a:lnTo>
                    <a:pt x="676" y="814"/>
                  </a:lnTo>
                  <a:lnTo>
                    <a:pt x="670" y="824"/>
                  </a:lnTo>
                  <a:lnTo>
                    <a:pt x="663" y="830"/>
                  </a:lnTo>
                  <a:lnTo>
                    <a:pt x="658" y="836"/>
                  </a:lnTo>
                  <a:lnTo>
                    <a:pt x="654" y="838"/>
                  </a:lnTo>
                  <a:lnTo>
                    <a:pt x="650" y="840"/>
                  </a:lnTo>
                  <a:lnTo>
                    <a:pt x="646" y="841"/>
                  </a:lnTo>
                  <a:lnTo>
                    <a:pt x="644" y="841"/>
                  </a:lnTo>
                  <a:lnTo>
                    <a:pt x="643" y="841"/>
                  </a:lnTo>
                  <a:lnTo>
                    <a:pt x="641" y="841"/>
                  </a:lnTo>
                  <a:lnTo>
                    <a:pt x="639" y="840"/>
                  </a:lnTo>
                  <a:lnTo>
                    <a:pt x="636" y="840"/>
                  </a:lnTo>
                  <a:lnTo>
                    <a:pt x="633" y="838"/>
                  </a:lnTo>
                  <a:lnTo>
                    <a:pt x="631" y="838"/>
                  </a:lnTo>
                  <a:lnTo>
                    <a:pt x="610" y="838"/>
                  </a:lnTo>
                  <a:lnTo>
                    <a:pt x="581" y="840"/>
                  </a:lnTo>
                  <a:lnTo>
                    <a:pt x="546" y="841"/>
                  </a:lnTo>
                  <a:lnTo>
                    <a:pt x="506" y="842"/>
                  </a:lnTo>
                  <a:lnTo>
                    <a:pt x="462" y="844"/>
                  </a:lnTo>
                  <a:lnTo>
                    <a:pt x="415" y="846"/>
                  </a:lnTo>
                  <a:lnTo>
                    <a:pt x="367" y="847"/>
                  </a:lnTo>
                  <a:lnTo>
                    <a:pt x="318" y="850"/>
                  </a:lnTo>
                  <a:lnTo>
                    <a:pt x="268" y="853"/>
                  </a:lnTo>
                  <a:lnTo>
                    <a:pt x="221" y="855"/>
                  </a:lnTo>
                  <a:lnTo>
                    <a:pt x="177" y="858"/>
                  </a:lnTo>
                  <a:lnTo>
                    <a:pt x="137" y="862"/>
                  </a:lnTo>
                  <a:lnTo>
                    <a:pt x="102" y="864"/>
                  </a:lnTo>
                  <a:lnTo>
                    <a:pt x="73" y="868"/>
                  </a:lnTo>
                  <a:lnTo>
                    <a:pt x="51" y="872"/>
                  </a:lnTo>
                  <a:lnTo>
                    <a:pt x="38" y="876"/>
                  </a:lnTo>
                  <a:lnTo>
                    <a:pt x="22" y="886"/>
                  </a:lnTo>
                  <a:lnTo>
                    <a:pt x="12" y="898"/>
                  </a:lnTo>
                  <a:lnTo>
                    <a:pt x="6" y="911"/>
                  </a:lnTo>
                  <a:lnTo>
                    <a:pt x="2" y="924"/>
                  </a:lnTo>
                  <a:lnTo>
                    <a:pt x="0" y="939"/>
                  </a:lnTo>
                  <a:lnTo>
                    <a:pt x="2" y="952"/>
                  </a:lnTo>
                  <a:lnTo>
                    <a:pt x="4" y="963"/>
                  </a:lnTo>
                  <a:lnTo>
                    <a:pt x="7" y="974"/>
                  </a:lnTo>
                  <a:lnTo>
                    <a:pt x="11" y="979"/>
                  </a:lnTo>
                  <a:lnTo>
                    <a:pt x="15" y="983"/>
                  </a:lnTo>
                  <a:lnTo>
                    <a:pt x="20" y="984"/>
                  </a:lnTo>
                  <a:lnTo>
                    <a:pt x="25" y="985"/>
                  </a:lnTo>
                  <a:lnTo>
                    <a:pt x="704" y="985"/>
                  </a:lnTo>
                  <a:lnTo>
                    <a:pt x="705" y="985"/>
                  </a:lnTo>
                  <a:lnTo>
                    <a:pt x="706" y="985"/>
                  </a:lnTo>
                  <a:lnTo>
                    <a:pt x="743" y="978"/>
                  </a:lnTo>
                  <a:lnTo>
                    <a:pt x="771" y="966"/>
                  </a:lnTo>
                  <a:lnTo>
                    <a:pt x="795" y="952"/>
                  </a:lnTo>
                  <a:lnTo>
                    <a:pt x="812" y="933"/>
                  </a:lnTo>
                  <a:lnTo>
                    <a:pt x="825" y="915"/>
                  </a:lnTo>
                  <a:lnTo>
                    <a:pt x="832" y="897"/>
                  </a:lnTo>
                  <a:lnTo>
                    <a:pt x="838" y="880"/>
                  </a:lnTo>
                  <a:lnTo>
                    <a:pt x="839" y="866"/>
                  </a:lnTo>
                  <a:lnTo>
                    <a:pt x="839" y="867"/>
                  </a:lnTo>
                  <a:lnTo>
                    <a:pt x="839" y="868"/>
                  </a:lnTo>
                  <a:lnTo>
                    <a:pt x="983" y="46"/>
                  </a:lnTo>
                  <a:lnTo>
                    <a:pt x="983" y="43"/>
                  </a:lnTo>
                  <a:lnTo>
                    <a:pt x="983" y="39"/>
                  </a:lnTo>
                  <a:lnTo>
                    <a:pt x="982" y="35"/>
                  </a:lnTo>
                  <a:lnTo>
                    <a:pt x="981" y="33"/>
                  </a:lnTo>
                  <a:lnTo>
                    <a:pt x="975" y="24"/>
                  </a:lnTo>
                  <a:lnTo>
                    <a:pt x="969" y="17"/>
                  </a:lnTo>
                  <a:lnTo>
                    <a:pt x="964" y="12"/>
                  </a:lnTo>
                  <a:lnTo>
                    <a:pt x="957" y="7"/>
                  </a:lnTo>
                  <a:lnTo>
                    <a:pt x="952" y="4"/>
                  </a:lnTo>
                  <a:lnTo>
                    <a:pt x="947" y="3"/>
                  </a:lnTo>
                  <a:lnTo>
                    <a:pt x="942" y="1"/>
                  </a:lnTo>
                  <a:lnTo>
                    <a:pt x="936" y="0"/>
                  </a:lnTo>
                  <a:lnTo>
                    <a:pt x="926" y="1"/>
                  </a:lnTo>
                  <a:lnTo>
                    <a:pt x="916" y="4"/>
                  </a:lnTo>
                  <a:lnTo>
                    <a:pt x="906" y="8"/>
                  </a:lnTo>
                  <a:lnTo>
                    <a:pt x="900" y="13"/>
                  </a:lnTo>
                  <a:lnTo>
                    <a:pt x="893" y="20"/>
                  </a:lnTo>
                  <a:lnTo>
                    <a:pt x="888" y="25"/>
                  </a:lnTo>
                  <a:lnTo>
                    <a:pt x="884" y="29"/>
                  </a:lnTo>
                  <a:lnTo>
                    <a:pt x="883"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382" name="Freeform 1360">
              <a:extLst>
                <a:ext uri="{FF2B5EF4-FFF2-40B4-BE49-F238E27FC236}">
                  <a16:creationId xmlns:a16="http://schemas.microsoft.com/office/drawing/2014/main" id="{19E67724-5116-4AC9-8974-946D355D0C64}"/>
                </a:ext>
              </a:extLst>
            </p:cNvPr>
            <p:cNvSpPr>
              <a:spLocks/>
            </p:cNvSpPr>
            <p:nvPr/>
          </p:nvSpPr>
          <p:spPr bwMode="auto">
            <a:xfrm flipH="1">
              <a:off x="-698" y="3798"/>
              <a:ext cx="207" cy="207"/>
            </a:xfrm>
            <a:custGeom>
              <a:avLst/>
              <a:gdLst>
                <a:gd name="T0" fmla="*/ 0 w 904"/>
                <a:gd name="T1" fmla="*/ 0 h 907"/>
                <a:gd name="T2" fmla="*/ 0 w 904"/>
                <a:gd name="T3" fmla="*/ 0 h 907"/>
                <a:gd name="T4" fmla="*/ 0 w 904"/>
                <a:gd name="T5" fmla="*/ 0 h 907"/>
                <a:gd name="T6" fmla="*/ 0 w 904"/>
                <a:gd name="T7" fmla="*/ 0 h 907"/>
                <a:gd name="T8" fmla="*/ 0 w 904"/>
                <a:gd name="T9" fmla="*/ 0 h 907"/>
                <a:gd name="T10" fmla="*/ 0 w 904"/>
                <a:gd name="T11" fmla="*/ 0 h 907"/>
                <a:gd name="T12" fmla="*/ 0 w 904"/>
                <a:gd name="T13" fmla="*/ 0 h 907"/>
                <a:gd name="T14" fmla="*/ 0 w 904"/>
                <a:gd name="T15" fmla="*/ 0 h 907"/>
                <a:gd name="T16" fmla="*/ 0 w 904"/>
                <a:gd name="T17" fmla="*/ 0 h 907"/>
                <a:gd name="T18" fmla="*/ 0 w 904"/>
                <a:gd name="T19" fmla="*/ 0 h 907"/>
                <a:gd name="T20" fmla="*/ 0 w 904"/>
                <a:gd name="T21" fmla="*/ 0 h 907"/>
                <a:gd name="T22" fmla="*/ 0 w 904"/>
                <a:gd name="T23" fmla="*/ 0 h 907"/>
                <a:gd name="T24" fmla="*/ 0 w 904"/>
                <a:gd name="T25" fmla="*/ 0 h 907"/>
                <a:gd name="T26" fmla="*/ 0 w 904"/>
                <a:gd name="T27" fmla="*/ 0 h 907"/>
                <a:gd name="T28" fmla="*/ 0 w 904"/>
                <a:gd name="T29" fmla="*/ 0 h 907"/>
                <a:gd name="T30" fmla="*/ 0 w 904"/>
                <a:gd name="T31" fmla="*/ 0 h 907"/>
                <a:gd name="T32" fmla="*/ 0 w 904"/>
                <a:gd name="T33" fmla="*/ 0 h 907"/>
                <a:gd name="T34" fmla="*/ 0 w 904"/>
                <a:gd name="T35" fmla="*/ 0 h 907"/>
                <a:gd name="T36" fmla="*/ 0 w 904"/>
                <a:gd name="T37" fmla="*/ 0 h 907"/>
                <a:gd name="T38" fmla="*/ 0 w 904"/>
                <a:gd name="T39" fmla="*/ 0 h 907"/>
                <a:gd name="T40" fmla="*/ 0 w 904"/>
                <a:gd name="T41" fmla="*/ 0 h 907"/>
                <a:gd name="T42" fmla="*/ 0 w 904"/>
                <a:gd name="T43" fmla="*/ 0 h 907"/>
                <a:gd name="T44" fmla="*/ 0 w 904"/>
                <a:gd name="T45" fmla="*/ 0 h 907"/>
                <a:gd name="T46" fmla="*/ 0 w 904"/>
                <a:gd name="T47" fmla="*/ 0 h 907"/>
                <a:gd name="T48" fmla="*/ 0 w 904"/>
                <a:gd name="T49" fmla="*/ 0 h 907"/>
                <a:gd name="T50" fmla="*/ 0 w 904"/>
                <a:gd name="T51" fmla="*/ 0 h 907"/>
                <a:gd name="T52" fmla="*/ 0 w 904"/>
                <a:gd name="T53" fmla="*/ 0 h 907"/>
                <a:gd name="T54" fmla="*/ 0 w 904"/>
                <a:gd name="T55" fmla="*/ 0 h 907"/>
                <a:gd name="T56" fmla="*/ 0 w 904"/>
                <a:gd name="T57" fmla="*/ 0 h 907"/>
                <a:gd name="T58" fmla="*/ 0 w 904"/>
                <a:gd name="T59" fmla="*/ 0 h 907"/>
                <a:gd name="T60" fmla="*/ 0 w 904"/>
                <a:gd name="T61" fmla="*/ 0 h 907"/>
                <a:gd name="T62" fmla="*/ 0 w 904"/>
                <a:gd name="T63" fmla="*/ 0 h 907"/>
                <a:gd name="T64" fmla="*/ 0 w 904"/>
                <a:gd name="T65" fmla="*/ 0 h 907"/>
                <a:gd name="T66" fmla="*/ 0 w 904"/>
                <a:gd name="T67" fmla="*/ 0 h 907"/>
                <a:gd name="T68" fmla="*/ 0 w 904"/>
                <a:gd name="T69" fmla="*/ 0 h 907"/>
                <a:gd name="T70" fmla="*/ 0 w 904"/>
                <a:gd name="T71" fmla="*/ 0 h 907"/>
                <a:gd name="T72" fmla="*/ 0 w 904"/>
                <a:gd name="T73" fmla="*/ 0 h 907"/>
                <a:gd name="T74" fmla="*/ 0 w 904"/>
                <a:gd name="T75" fmla="*/ 0 h 907"/>
                <a:gd name="T76" fmla="*/ 0 w 904"/>
                <a:gd name="T77" fmla="*/ 0 h 907"/>
                <a:gd name="T78" fmla="*/ 0 w 904"/>
                <a:gd name="T79" fmla="*/ 0 h 907"/>
                <a:gd name="T80" fmla="*/ 0 w 904"/>
                <a:gd name="T81" fmla="*/ 0 h 907"/>
                <a:gd name="T82" fmla="*/ 0 w 904"/>
                <a:gd name="T83" fmla="*/ 0 h 907"/>
                <a:gd name="T84" fmla="*/ 0 w 904"/>
                <a:gd name="T85" fmla="*/ 0 h 907"/>
                <a:gd name="T86" fmla="*/ 0 w 904"/>
                <a:gd name="T87" fmla="*/ 0 h 907"/>
                <a:gd name="T88" fmla="*/ 0 w 904"/>
                <a:gd name="T89" fmla="*/ 0 h 907"/>
                <a:gd name="T90" fmla="*/ 0 w 904"/>
                <a:gd name="T91" fmla="*/ 0 h 90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04"/>
                <a:gd name="T139" fmla="*/ 0 h 907"/>
                <a:gd name="T140" fmla="*/ 904 w 904"/>
                <a:gd name="T141" fmla="*/ 907 h 90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04" h="907">
                  <a:moveTo>
                    <a:pt x="896" y="0"/>
                  </a:moveTo>
                  <a:lnTo>
                    <a:pt x="897" y="1"/>
                  </a:lnTo>
                  <a:lnTo>
                    <a:pt x="900" y="3"/>
                  </a:lnTo>
                  <a:lnTo>
                    <a:pt x="901" y="5"/>
                  </a:lnTo>
                  <a:lnTo>
                    <a:pt x="904" y="8"/>
                  </a:lnTo>
                  <a:lnTo>
                    <a:pt x="897" y="47"/>
                  </a:lnTo>
                  <a:lnTo>
                    <a:pt x="880" y="142"/>
                  </a:lnTo>
                  <a:lnTo>
                    <a:pt x="857" y="272"/>
                  </a:lnTo>
                  <a:lnTo>
                    <a:pt x="831" y="421"/>
                  </a:lnTo>
                  <a:lnTo>
                    <a:pt x="805" y="569"/>
                  </a:lnTo>
                  <a:lnTo>
                    <a:pt x="783" y="698"/>
                  </a:lnTo>
                  <a:lnTo>
                    <a:pt x="767" y="789"/>
                  </a:lnTo>
                  <a:lnTo>
                    <a:pt x="761" y="823"/>
                  </a:lnTo>
                  <a:lnTo>
                    <a:pt x="761" y="824"/>
                  </a:lnTo>
                  <a:lnTo>
                    <a:pt x="761" y="825"/>
                  </a:lnTo>
                  <a:lnTo>
                    <a:pt x="761" y="829"/>
                  </a:lnTo>
                  <a:lnTo>
                    <a:pt x="760" y="838"/>
                  </a:lnTo>
                  <a:lnTo>
                    <a:pt x="756" y="850"/>
                  </a:lnTo>
                  <a:lnTo>
                    <a:pt x="748" y="863"/>
                  </a:lnTo>
                  <a:lnTo>
                    <a:pt x="736" y="877"/>
                  </a:lnTo>
                  <a:lnTo>
                    <a:pt x="719" y="890"/>
                  </a:lnTo>
                  <a:lnTo>
                    <a:pt x="695" y="901"/>
                  </a:lnTo>
                  <a:lnTo>
                    <a:pt x="663" y="907"/>
                  </a:lnTo>
                  <a:lnTo>
                    <a:pt x="656" y="907"/>
                  </a:lnTo>
                  <a:lnTo>
                    <a:pt x="635" y="907"/>
                  </a:lnTo>
                  <a:lnTo>
                    <a:pt x="604" y="907"/>
                  </a:lnTo>
                  <a:lnTo>
                    <a:pt x="562" y="907"/>
                  </a:lnTo>
                  <a:lnTo>
                    <a:pt x="514" y="907"/>
                  </a:lnTo>
                  <a:lnTo>
                    <a:pt x="459" y="907"/>
                  </a:lnTo>
                  <a:lnTo>
                    <a:pt x="402" y="907"/>
                  </a:lnTo>
                  <a:lnTo>
                    <a:pt x="342" y="907"/>
                  </a:lnTo>
                  <a:lnTo>
                    <a:pt x="281" y="907"/>
                  </a:lnTo>
                  <a:lnTo>
                    <a:pt x="223" y="907"/>
                  </a:lnTo>
                  <a:lnTo>
                    <a:pt x="167" y="907"/>
                  </a:lnTo>
                  <a:lnTo>
                    <a:pt x="116" y="907"/>
                  </a:lnTo>
                  <a:lnTo>
                    <a:pt x="73" y="907"/>
                  </a:lnTo>
                  <a:lnTo>
                    <a:pt x="38" y="907"/>
                  </a:lnTo>
                  <a:lnTo>
                    <a:pt x="13" y="907"/>
                  </a:lnTo>
                  <a:lnTo>
                    <a:pt x="2" y="907"/>
                  </a:lnTo>
                  <a:lnTo>
                    <a:pt x="2" y="905"/>
                  </a:lnTo>
                  <a:lnTo>
                    <a:pt x="2" y="903"/>
                  </a:lnTo>
                  <a:lnTo>
                    <a:pt x="0" y="901"/>
                  </a:lnTo>
                  <a:lnTo>
                    <a:pt x="0" y="900"/>
                  </a:lnTo>
                  <a:lnTo>
                    <a:pt x="2" y="892"/>
                  </a:lnTo>
                  <a:lnTo>
                    <a:pt x="4" y="885"/>
                  </a:lnTo>
                  <a:lnTo>
                    <a:pt x="9" y="877"/>
                  </a:lnTo>
                  <a:lnTo>
                    <a:pt x="17" y="872"/>
                  </a:lnTo>
                  <a:lnTo>
                    <a:pt x="25" y="870"/>
                  </a:lnTo>
                  <a:lnTo>
                    <a:pt x="39" y="867"/>
                  </a:lnTo>
                  <a:lnTo>
                    <a:pt x="58" y="864"/>
                  </a:lnTo>
                  <a:lnTo>
                    <a:pt x="82" y="862"/>
                  </a:lnTo>
                  <a:lnTo>
                    <a:pt x="110" y="860"/>
                  </a:lnTo>
                  <a:lnTo>
                    <a:pt x="142" y="858"/>
                  </a:lnTo>
                  <a:lnTo>
                    <a:pt x="178" y="855"/>
                  </a:lnTo>
                  <a:lnTo>
                    <a:pt x="217" y="853"/>
                  </a:lnTo>
                  <a:lnTo>
                    <a:pt x="259" y="850"/>
                  </a:lnTo>
                  <a:lnTo>
                    <a:pt x="302" y="849"/>
                  </a:lnTo>
                  <a:lnTo>
                    <a:pt x="347" y="846"/>
                  </a:lnTo>
                  <a:lnTo>
                    <a:pt x="396" y="845"/>
                  </a:lnTo>
                  <a:lnTo>
                    <a:pt x="444" y="842"/>
                  </a:lnTo>
                  <a:lnTo>
                    <a:pt x="492" y="841"/>
                  </a:lnTo>
                  <a:lnTo>
                    <a:pt x="541" y="840"/>
                  </a:lnTo>
                  <a:lnTo>
                    <a:pt x="589" y="838"/>
                  </a:lnTo>
                  <a:lnTo>
                    <a:pt x="596" y="841"/>
                  </a:lnTo>
                  <a:lnTo>
                    <a:pt x="604" y="842"/>
                  </a:lnTo>
                  <a:lnTo>
                    <a:pt x="613" y="842"/>
                  </a:lnTo>
                  <a:lnTo>
                    <a:pt x="622" y="840"/>
                  </a:lnTo>
                  <a:lnTo>
                    <a:pt x="632" y="834"/>
                  </a:lnTo>
                  <a:lnTo>
                    <a:pt x="643" y="828"/>
                  </a:lnTo>
                  <a:lnTo>
                    <a:pt x="653" y="819"/>
                  </a:lnTo>
                  <a:lnTo>
                    <a:pt x="662" y="807"/>
                  </a:lnTo>
                  <a:lnTo>
                    <a:pt x="672" y="794"/>
                  </a:lnTo>
                  <a:lnTo>
                    <a:pt x="682" y="777"/>
                  </a:lnTo>
                  <a:lnTo>
                    <a:pt x="689" y="760"/>
                  </a:lnTo>
                  <a:lnTo>
                    <a:pt x="698" y="739"/>
                  </a:lnTo>
                  <a:lnTo>
                    <a:pt x="698" y="738"/>
                  </a:lnTo>
                  <a:lnTo>
                    <a:pt x="698" y="737"/>
                  </a:lnTo>
                  <a:lnTo>
                    <a:pt x="706" y="706"/>
                  </a:lnTo>
                  <a:lnTo>
                    <a:pt x="726" y="625"/>
                  </a:lnTo>
                  <a:lnTo>
                    <a:pt x="754" y="510"/>
                  </a:lnTo>
                  <a:lnTo>
                    <a:pt x="787" y="379"/>
                  </a:lnTo>
                  <a:lnTo>
                    <a:pt x="819" y="246"/>
                  </a:lnTo>
                  <a:lnTo>
                    <a:pt x="849" y="130"/>
                  </a:lnTo>
                  <a:lnTo>
                    <a:pt x="869" y="47"/>
                  </a:lnTo>
                  <a:lnTo>
                    <a:pt x="878" y="13"/>
                  </a:lnTo>
                  <a:lnTo>
                    <a:pt x="882" y="8"/>
                  </a:lnTo>
                  <a:lnTo>
                    <a:pt x="887" y="4"/>
                  </a:lnTo>
                  <a:lnTo>
                    <a:pt x="892" y="1"/>
                  </a:lnTo>
                  <a:lnTo>
                    <a:pt x="896" y="0"/>
                  </a:lnTo>
                  <a:close/>
                </a:path>
              </a:pathLst>
            </a:custGeom>
            <a:solidFill>
              <a:srgbClr val="F7661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383" name="Freeform 1361">
              <a:extLst>
                <a:ext uri="{FF2B5EF4-FFF2-40B4-BE49-F238E27FC236}">
                  <a16:creationId xmlns:a16="http://schemas.microsoft.com/office/drawing/2014/main" id="{33E012A2-CFE9-43C3-ADDA-E137DA3D69EC}"/>
                </a:ext>
              </a:extLst>
            </p:cNvPr>
            <p:cNvSpPr>
              <a:spLocks/>
            </p:cNvSpPr>
            <p:nvPr/>
          </p:nvSpPr>
          <p:spPr bwMode="auto">
            <a:xfrm flipH="1">
              <a:off x="-270" y="3867"/>
              <a:ext cx="77" cy="290"/>
            </a:xfrm>
            <a:custGeom>
              <a:avLst/>
              <a:gdLst>
                <a:gd name="T0" fmla="*/ 0 w 338"/>
                <a:gd name="T1" fmla="*/ 0 h 1268"/>
                <a:gd name="T2" fmla="*/ 0 w 338"/>
                <a:gd name="T3" fmla="*/ 0 h 1268"/>
                <a:gd name="T4" fmla="*/ 0 w 338"/>
                <a:gd name="T5" fmla="*/ 0 h 1268"/>
                <a:gd name="T6" fmla="*/ 0 w 338"/>
                <a:gd name="T7" fmla="*/ 0 h 1268"/>
                <a:gd name="T8" fmla="*/ 0 w 338"/>
                <a:gd name="T9" fmla="*/ 0 h 1268"/>
                <a:gd name="T10" fmla="*/ 0 w 338"/>
                <a:gd name="T11" fmla="*/ 0 h 1268"/>
                <a:gd name="T12" fmla="*/ 0 w 338"/>
                <a:gd name="T13" fmla="*/ 0 h 1268"/>
                <a:gd name="T14" fmla="*/ 0 w 338"/>
                <a:gd name="T15" fmla="*/ 0 h 1268"/>
                <a:gd name="T16" fmla="*/ 0 w 338"/>
                <a:gd name="T17" fmla="*/ 0 h 1268"/>
                <a:gd name="T18" fmla="*/ 0 w 338"/>
                <a:gd name="T19" fmla="*/ 0 h 1268"/>
                <a:gd name="T20" fmla="*/ 0 w 338"/>
                <a:gd name="T21" fmla="*/ 0 h 1268"/>
                <a:gd name="T22" fmla="*/ 0 w 338"/>
                <a:gd name="T23" fmla="*/ 0 h 1268"/>
                <a:gd name="T24" fmla="*/ 0 w 338"/>
                <a:gd name="T25" fmla="*/ 0 h 1268"/>
                <a:gd name="T26" fmla="*/ 0 w 338"/>
                <a:gd name="T27" fmla="*/ 0 h 1268"/>
                <a:gd name="T28" fmla="*/ 0 w 338"/>
                <a:gd name="T29" fmla="*/ 0 h 1268"/>
                <a:gd name="T30" fmla="*/ 0 w 338"/>
                <a:gd name="T31" fmla="*/ 0 h 1268"/>
                <a:gd name="T32" fmla="*/ 0 w 338"/>
                <a:gd name="T33" fmla="*/ 0 h 1268"/>
                <a:gd name="T34" fmla="*/ 0 w 338"/>
                <a:gd name="T35" fmla="*/ 0 h 1268"/>
                <a:gd name="T36" fmla="*/ 0 w 338"/>
                <a:gd name="T37" fmla="*/ 0 h 1268"/>
                <a:gd name="T38" fmla="*/ 0 w 338"/>
                <a:gd name="T39" fmla="*/ 0 h 1268"/>
                <a:gd name="T40" fmla="*/ 0 w 338"/>
                <a:gd name="T41" fmla="*/ 0 h 1268"/>
                <a:gd name="T42" fmla="*/ 0 w 338"/>
                <a:gd name="T43" fmla="*/ 0 h 1268"/>
                <a:gd name="T44" fmla="*/ 0 w 338"/>
                <a:gd name="T45" fmla="*/ 0 h 1268"/>
                <a:gd name="T46" fmla="*/ 0 w 338"/>
                <a:gd name="T47" fmla="*/ 0 h 1268"/>
                <a:gd name="T48" fmla="*/ 0 w 338"/>
                <a:gd name="T49" fmla="*/ 0 h 1268"/>
                <a:gd name="T50" fmla="*/ 0 w 338"/>
                <a:gd name="T51" fmla="*/ 0 h 1268"/>
                <a:gd name="T52" fmla="*/ 0 w 338"/>
                <a:gd name="T53" fmla="*/ 0 h 1268"/>
                <a:gd name="T54" fmla="*/ 0 w 338"/>
                <a:gd name="T55" fmla="*/ 0 h 1268"/>
                <a:gd name="T56" fmla="*/ 0 w 338"/>
                <a:gd name="T57" fmla="*/ 0 h 1268"/>
                <a:gd name="T58" fmla="*/ 0 w 338"/>
                <a:gd name="T59" fmla="*/ 0 h 1268"/>
                <a:gd name="T60" fmla="*/ 0 w 338"/>
                <a:gd name="T61" fmla="*/ 0 h 1268"/>
                <a:gd name="T62" fmla="*/ 0 w 338"/>
                <a:gd name="T63" fmla="*/ 0 h 1268"/>
                <a:gd name="T64" fmla="*/ 0 w 338"/>
                <a:gd name="T65" fmla="*/ 0 h 1268"/>
                <a:gd name="T66" fmla="*/ 0 w 338"/>
                <a:gd name="T67" fmla="*/ 0 h 1268"/>
                <a:gd name="T68" fmla="*/ 0 w 338"/>
                <a:gd name="T69" fmla="*/ 0 h 1268"/>
                <a:gd name="T70" fmla="*/ 0 w 338"/>
                <a:gd name="T71" fmla="*/ 0 h 1268"/>
                <a:gd name="T72" fmla="*/ 0 w 338"/>
                <a:gd name="T73" fmla="*/ 0 h 1268"/>
                <a:gd name="T74" fmla="*/ 0 w 338"/>
                <a:gd name="T75" fmla="*/ 0 h 1268"/>
                <a:gd name="T76" fmla="*/ 0 w 338"/>
                <a:gd name="T77" fmla="*/ 0 h 1268"/>
                <a:gd name="T78" fmla="*/ 0 w 338"/>
                <a:gd name="T79" fmla="*/ 0 h 1268"/>
                <a:gd name="T80" fmla="*/ 0 w 338"/>
                <a:gd name="T81" fmla="*/ 0 h 1268"/>
                <a:gd name="T82" fmla="*/ 0 w 338"/>
                <a:gd name="T83" fmla="*/ 0 h 1268"/>
                <a:gd name="T84" fmla="*/ 0 w 338"/>
                <a:gd name="T85" fmla="*/ 0 h 1268"/>
                <a:gd name="T86" fmla="*/ 0 w 338"/>
                <a:gd name="T87" fmla="*/ 0 h 1268"/>
                <a:gd name="T88" fmla="*/ 0 w 338"/>
                <a:gd name="T89" fmla="*/ 0 h 1268"/>
                <a:gd name="T90" fmla="*/ 0 w 338"/>
                <a:gd name="T91" fmla="*/ 0 h 1268"/>
                <a:gd name="T92" fmla="*/ 0 w 338"/>
                <a:gd name="T93" fmla="*/ 0 h 1268"/>
                <a:gd name="T94" fmla="*/ 0 w 338"/>
                <a:gd name="T95" fmla="*/ 0 h 1268"/>
                <a:gd name="T96" fmla="*/ 0 w 338"/>
                <a:gd name="T97" fmla="*/ 0 h 12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38"/>
                <a:gd name="T148" fmla="*/ 0 h 1268"/>
                <a:gd name="T149" fmla="*/ 338 w 338"/>
                <a:gd name="T150" fmla="*/ 1268 h 12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38" h="1268">
                  <a:moveTo>
                    <a:pt x="309" y="1"/>
                  </a:moveTo>
                  <a:lnTo>
                    <a:pt x="297" y="5"/>
                  </a:lnTo>
                  <a:lnTo>
                    <a:pt x="279" y="12"/>
                  </a:lnTo>
                  <a:lnTo>
                    <a:pt x="257" y="22"/>
                  </a:lnTo>
                  <a:lnTo>
                    <a:pt x="234" y="34"/>
                  </a:lnTo>
                  <a:lnTo>
                    <a:pt x="210" y="48"/>
                  </a:lnTo>
                  <a:lnTo>
                    <a:pt x="188" y="64"/>
                  </a:lnTo>
                  <a:lnTo>
                    <a:pt x="173" y="83"/>
                  </a:lnTo>
                  <a:lnTo>
                    <a:pt x="162" y="103"/>
                  </a:lnTo>
                  <a:lnTo>
                    <a:pt x="152" y="160"/>
                  </a:lnTo>
                  <a:lnTo>
                    <a:pt x="134" y="285"/>
                  </a:lnTo>
                  <a:lnTo>
                    <a:pt x="109" y="454"/>
                  </a:lnTo>
                  <a:lnTo>
                    <a:pt x="82" y="648"/>
                  </a:lnTo>
                  <a:lnTo>
                    <a:pt x="54" y="846"/>
                  </a:lnTo>
                  <a:lnTo>
                    <a:pt x="30" y="1024"/>
                  </a:lnTo>
                  <a:lnTo>
                    <a:pt x="10" y="1163"/>
                  </a:lnTo>
                  <a:lnTo>
                    <a:pt x="0" y="1243"/>
                  </a:lnTo>
                  <a:lnTo>
                    <a:pt x="0" y="1251"/>
                  </a:lnTo>
                  <a:lnTo>
                    <a:pt x="4" y="1258"/>
                  </a:lnTo>
                  <a:lnTo>
                    <a:pt x="10" y="1264"/>
                  </a:lnTo>
                  <a:lnTo>
                    <a:pt x="18" y="1268"/>
                  </a:lnTo>
                  <a:lnTo>
                    <a:pt x="27" y="1266"/>
                  </a:lnTo>
                  <a:lnTo>
                    <a:pt x="35" y="1262"/>
                  </a:lnTo>
                  <a:lnTo>
                    <a:pt x="40" y="1256"/>
                  </a:lnTo>
                  <a:lnTo>
                    <a:pt x="43" y="1248"/>
                  </a:lnTo>
                  <a:lnTo>
                    <a:pt x="66" y="1075"/>
                  </a:lnTo>
                  <a:lnTo>
                    <a:pt x="92" y="891"/>
                  </a:lnTo>
                  <a:lnTo>
                    <a:pt x="118" y="707"/>
                  </a:lnTo>
                  <a:lnTo>
                    <a:pt x="143" y="530"/>
                  </a:lnTo>
                  <a:lnTo>
                    <a:pt x="165" y="372"/>
                  </a:lnTo>
                  <a:lnTo>
                    <a:pt x="183" y="244"/>
                  </a:lnTo>
                  <a:lnTo>
                    <a:pt x="197" y="155"/>
                  </a:lnTo>
                  <a:lnTo>
                    <a:pt x="204" y="114"/>
                  </a:lnTo>
                  <a:lnTo>
                    <a:pt x="209" y="105"/>
                  </a:lnTo>
                  <a:lnTo>
                    <a:pt x="219" y="95"/>
                  </a:lnTo>
                  <a:lnTo>
                    <a:pt x="234" y="84"/>
                  </a:lnTo>
                  <a:lnTo>
                    <a:pt x="249" y="74"/>
                  </a:lnTo>
                  <a:lnTo>
                    <a:pt x="268" y="65"/>
                  </a:lnTo>
                  <a:lnTo>
                    <a:pt x="287" y="57"/>
                  </a:lnTo>
                  <a:lnTo>
                    <a:pt x="305" y="49"/>
                  </a:lnTo>
                  <a:lnTo>
                    <a:pt x="322" y="43"/>
                  </a:lnTo>
                  <a:lnTo>
                    <a:pt x="330" y="39"/>
                  </a:lnTo>
                  <a:lnTo>
                    <a:pt x="335" y="32"/>
                  </a:lnTo>
                  <a:lnTo>
                    <a:pt x="338" y="25"/>
                  </a:lnTo>
                  <a:lnTo>
                    <a:pt x="336" y="15"/>
                  </a:lnTo>
                  <a:lnTo>
                    <a:pt x="333" y="8"/>
                  </a:lnTo>
                  <a:lnTo>
                    <a:pt x="326" y="2"/>
                  </a:lnTo>
                  <a:lnTo>
                    <a:pt x="318" y="0"/>
                  </a:lnTo>
                  <a:lnTo>
                    <a:pt x="30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384" name="Freeform 1362">
              <a:extLst>
                <a:ext uri="{FF2B5EF4-FFF2-40B4-BE49-F238E27FC236}">
                  <a16:creationId xmlns:a16="http://schemas.microsoft.com/office/drawing/2014/main" id="{8499EDC2-E3A2-48DA-AD4F-BA0AD6C5DBBC}"/>
                </a:ext>
              </a:extLst>
            </p:cNvPr>
            <p:cNvSpPr>
              <a:spLocks/>
            </p:cNvSpPr>
            <p:nvPr/>
          </p:nvSpPr>
          <p:spPr bwMode="auto">
            <a:xfrm flipH="1">
              <a:off x="-331" y="3867"/>
              <a:ext cx="37" cy="288"/>
            </a:xfrm>
            <a:custGeom>
              <a:avLst/>
              <a:gdLst>
                <a:gd name="T0" fmla="*/ 0 w 165"/>
                <a:gd name="T1" fmla="*/ 0 h 1258"/>
                <a:gd name="T2" fmla="*/ 0 w 165"/>
                <a:gd name="T3" fmla="*/ 0 h 1258"/>
                <a:gd name="T4" fmla="*/ 0 w 165"/>
                <a:gd name="T5" fmla="*/ 0 h 1258"/>
                <a:gd name="T6" fmla="*/ 0 w 165"/>
                <a:gd name="T7" fmla="*/ 0 h 1258"/>
                <a:gd name="T8" fmla="*/ 0 w 165"/>
                <a:gd name="T9" fmla="*/ 0 h 1258"/>
                <a:gd name="T10" fmla="*/ 0 w 165"/>
                <a:gd name="T11" fmla="*/ 0 h 1258"/>
                <a:gd name="T12" fmla="*/ 0 w 165"/>
                <a:gd name="T13" fmla="*/ 0 h 1258"/>
                <a:gd name="T14" fmla="*/ 0 w 165"/>
                <a:gd name="T15" fmla="*/ 0 h 1258"/>
                <a:gd name="T16" fmla="*/ 0 w 165"/>
                <a:gd name="T17" fmla="*/ 0 h 1258"/>
                <a:gd name="T18" fmla="*/ 0 w 165"/>
                <a:gd name="T19" fmla="*/ 0 h 1258"/>
                <a:gd name="T20" fmla="*/ 0 w 165"/>
                <a:gd name="T21" fmla="*/ 0 h 1258"/>
                <a:gd name="T22" fmla="*/ 0 w 165"/>
                <a:gd name="T23" fmla="*/ 0 h 1258"/>
                <a:gd name="T24" fmla="*/ 0 w 165"/>
                <a:gd name="T25" fmla="*/ 0 h 1258"/>
                <a:gd name="T26" fmla="*/ 0 w 165"/>
                <a:gd name="T27" fmla="*/ 0 h 1258"/>
                <a:gd name="T28" fmla="*/ 0 w 165"/>
                <a:gd name="T29" fmla="*/ 0 h 1258"/>
                <a:gd name="T30" fmla="*/ 0 w 165"/>
                <a:gd name="T31" fmla="*/ 0 h 1258"/>
                <a:gd name="T32" fmla="*/ 0 w 165"/>
                <a:gd name="T33" fmla="*/ 0 h 1258"/>
                <a:gd name="T34" fmla="*/ 0 w 165"/>
                <a:gd name="T35" fmla="*/ 0 h 1258"/>
                <a:gd name="T36" fmla="*/ 0 w 165"/>
                <a:gd name="T37" fmla="*/ 0 h 1258"/>
                <a:gd name="T38" fmla="*/ 0 w 165"/>
                <a:gd name="T39" fmla="*/ 0 h 1258"/>
                <a:gd name="T40" fmla="*/ 0 w 165"/>
                <a:gd name="T41" fmla="*/ 0 h 1258"/>
                <a:gd name="T42" fmla="*/ 0 w 165"/>
                <a:gd name="T43" fmla="*/ 0 h 1258"/>
                <a:gd name="T44" fmla="*/ 0 w 165"/>
                <a:gd name="T45" fmla="*/ 0 h 1258"/>
                <a:gd name="T46" fmla="*/ 0 w 165"/>
                <a:gd name="T47" fmla="*/ 0 h 1258"/>
                <a:gd name="T48" fmla="*/ 0 w 165"/>
                <a:gd name="T49" fmla="*/ 0 h 1258"/>
                <a:gd name="T50" fmla="*/ 0 w 165"/>
                <a:gd name="T51" fmla="*/ 0 h 1258"/>
                <a:gd name="T52" fmla="*/ 0 w 165"/>
                <a:gd name="T53" fmla="*/ 0 h 1258"/>
                <a:gd name="T54" fmla="*/ 0 w 165"/>
                <a:gd name="T55" fmla="*/ 0 h 1258"/>
                <a:gd name="T56" fmla="*/ 0 w 165"/>
                <a:gd name="T57" fmla="*/ 0 h 1258"/>
                <a:gd name="T58" fmla="*/ 0 w 165"/>
                <a:gd name="T59" fmla="*/ 0 h 1258"/>
                <a:gd name="T60" fmla="*/ 0 w 165"/>
                <a:gd name="T61" fmla="*/ 0 h 1258"/>
                <a:gd name="T62" fmla="*/ 0 w 165"/>
                <a:gd name="T63" fmla="*/ 0 h 1258"/>
                <a:gd name="T64" fmla="*/ 0 w 165"/>
                <a:gd name="T65" fmla="*/ 0 h 1258"/>
                <a:gd name="T66" fmla="*/ 0 w 165"/>
                <a:gd name="T67" fmla="*/ 0 h 1258"/>
                <a:gd name="T68" fmla="*/ 0 w 165"/>
                <a:gd name="T69" fmla="*/ 0 h 1258"/>
                <a:gd name="T70" fmla="*/ 0 w 165"/>
                <a:gd name="T71" fmla="*/ 0 h 1258"/>
                <a:gd name="T72" fmla="*/ 0 w 165"/>
                <a:gd name="T73" fmla="*/ 0 h 1258"/>
                <a:gd name="T74" fmla="*/ 0 w 165"/>
                <a:gd name="T75" fmla="*/ 0 h 1258"/>
                <a:gd name="T76" fmla="*/ 0 w 165"/>
                <a:gd name="T77" fmla="*/ 0 h 1258"/>
                <a:gd name="T78" fmla="*/ 0 w 165"/>
                <a:gd name="T79" fmla="*/ 0 h 1258"/>
                <a:gd name="T80" fmla="*/ 0 w 165"/>
                <a:gd name="T81" fmla="*/ 0 h 125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65"/>
                <a:gd name="T124" fmla="*/ 0 h 1258"/>
                <a:gd name="T125" fmla="*/ 165 w 165"/>
                <a:gd name="T126" fmla="*/ 1258 h 125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65" h="1258">
                  <a:moveTo>
                    <a:pt x="3" y="12"/>
                  </a:moveTo>
                  <a:lnTo>
                    <a:pt x="0" y="20"/>
                  </a:lnTo>
                  <a:lnTo>
                    <a:pt x="0" y="29"/>
                  </a:lnTo>
                  <a:lnTo>
                    <a:pt x="4" y="37"/>
                  </a:lnTo>
                  <a:lnTo>
                    <a:pt x="11" y="42"/>
                  </a:lnTo>
                  <a:lnTo>
                    <a:pt x="26" y="51"/>
                  </a:lnTo>
                  <a:lnTo>
                    <a:pt x="43" y="62"/>
                  </a:lnTo>
                  <a:lnTo>
                    <a:pt x="60" y="75"/>
                  </a:lnTo>
                  <a:lnTo>
                    <a:pt x="77" y="86"/>
                  </a:lnTo>
                  <a:lnTo>
                    <a:pt x="91" y="99"/>
                  </a:lnTo>
                  <a:lnTo>
                    <a:pt x="103" y="111"/>
                  </a:lnTo>
                  <a:lnTo>
                    <a:pt x="111" y="123"/>
                  </a:lnTo>
                  <a:lnTo>
                    <a:pt x="115" y="133"/>
                  </a:lnTo>
                  <a:lnTo>
                    <a:pt x="117" y="270"/>
                  </a:lnTo>
                  <a:lnTo>
                    <a:pt x="120" y="561"/>
                  </a:lnTo>
                  <a:lnTo>
                    <a:pt x="121" y="915"/>
                  </a:lnTo>
                  <a:lnTo>
                    <a:pt x="121" y="1236"/>
                  </a:lnTo>
                  <a:lnTo>
                    <a:pt x="122" y="1245"/>
                  </a:lnTo>
                  <a:lnTo>
                    <a:pt x="128" y="1251"/>
                  </a:lnTo>
                  <a:lnTo>
                    <a:pt x="135" y="1256"/>
                  </a:lnTo>
                  <a:lnTo>
                    <a:pt x="143" y="1258"/>
                  </a:lnTo>
                  <a:lnTo>
                    <a:pt x="151" y="1256"/>
                  </a:lnTo>
                  <a:lnTo>
                    <a:pt x="159" y="1251"/>
                  </a:lnTo>
                  <a:lnTo>
                    <a:pt x="164" y="1243"/>
                  </a:lnTo>
                  <a:lnTo>
                    <a:pt x="165" y="1236"/>
                  </a:lnTo>
                  <a:lnTo>
                    <a:pt x="165" y="1052"/>
                  </a:lnTo>
                  <a:lnTo>
                    <a:pt x="164" y="685"/>
                  </a:lnTo>
                  <a:lnTo>
                    <a:pt x="161" y="317"/>
                  </a:lnTo>
                  <a:lnTo>
                    <a:pt x="159" y="129"/>
                  </a:lnTo>
                  <a:lnTo>
                    <a:pt x="152" y="108"/>
                  </a:lnTo>
                  <a:lnTo>
                    <a:pt x="139" y="88"/>
                  </a:lnTo>
                  <a:lnTo>
                    <a:pt x="121" y="67"/>
                  </a:lnTo>
                  <a:lnTo>
                    <a:pt x="100" y="49"/>
                  </a:lnTo>
                  <a:lnTo>
                    <a:pt x="79" y="33"/>
                  </a:lnTo>
                  <a:lnTo>
                    <a:pt x="59" y="20"/>
                  </a:lnTo>
                  <a:lnTo>
                    <a:pt x="43" y="10"/>
                  </a:lnTo>
                  <a:lnTo>
                    <a:pt x="31" y="3"/>
                  </a:lnTo>
                  <a:lnTo>
                    <a:pt x="24" y="0"/>
                  </a:lnTo>
                  <a:lnTo>
                    <a:pt x="16" y="2"/>
                  </a:lnTo>
                  <a:lnTo>
                    <a:pt x="8" y="6"/>
                  </a:lnTo>
                  <a:lnTo>
                    <a:pt x="3"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385" name="Freeform 1363">
              <a:extLst>
                <a:ext uri="{FF2B5EF4-FFF2-40B4-BE49-F238E27FC236}">
                  <a16:creationId xmlns:a16="http://schemas.microsoft.com/office/drawing/2014/main" id="{6AC8FFFB-0F68-4AFC-BDF5-970E47764BE5}"/>
                </a:ext>
              </a:extLst>
            </p:cNvPr>
            <p:cNvSpPr>
              <a:spLocks/>
            </p:cNvSpPr>
            <p:nvPr/>
          </p:nvSpPr>
          <p:spPr bwMode="auto">
            <a:xfrm flipH="1">
              <a:off x="-544" y="3847"/>
              <a:ext cx="346" cy="78"/>
            </a:xfrm>
            <a:custGeom>
              <a:avLst/>
              <a:gdLst>
                <a:gd name="T0" fmla="*/ 0 w 1511"/>
                <a:gd name="T1" fmla="*/ 0 h 341"/>
                <a:gd name="T2" fmla="*/ 0 w 1511"/>
                <a:gd name="T3" fmla="*/ 0 h 341"/>
                <a:gd name="T4" fmla="*/ 0 w 1511"/>
                <a:gd name="T5" fmla="*/ 0 h 341"/>
                <a:gd name="T6" fmla="*/ 0 w 1511"/>
                <a:gd name="T7" fmla="*/ 0 h 341"/>
                <a:gd name="T8" fmla="*/ 0 w 1511"/>
                <a:gd name="T9" fmla="*/ 0 h 341"/>
                <a:gd name="T10" fmla="*/ 0 w 1511"/>
                <a:gd name="T11" fmla="*/ 0 h 341"/>
                <a:gd name="T12" fmla="*/ 0 w 1511"/>
                <a:gd name="T13" fmla="*/ 0 h 341"/>
                <a:gd name="T14" fmla="*/ 0 w 1511"/>
                <a:gd name="T15" fmla="*/ 0 h 341"/>
                <a:gd name="T16" fmla="*/ 0 w 1511"/>
                <a:gd name="T17" fmla="*/ 0 h 341"/>
                <a:gd name="T18" fmla="*/ 0 w 1511"/>
                <a:gd name="T19" fmla="*/ 0 h 341"/>
                <a:gd name="T20" fmla="*/ 0 w 1511"/>
                <a:gd name="T21" fmla="*/ 0 h 341"/>
                <a:gd name="T22" fmla="*/ 0 w 1511"/>
                <a:gd name="T23" fmla="*/ 0 h 341"/>
                <a:gd name="T24" fmla="*/ 0 w 1511"/>
                <a:gd name="T25" fmla="*/ 0 h 341"/>
                <a:gd name="T26" fmla="*/ 0 w 1511"/>
                <a:gd name="T27" fmla="*/ 0 h 341"/>
                <a:gd name="T28" fmla="*/ 0 w 1511"/>
                <a:gd name="T29" fmla="*/ 0 h 341"/>
                <a:gd name="T30" fmla="*/ 0 w 1511"/>
                <a:gd name="T31" fmla="*/ 0 h 341"/>
                <a:gd name="T32" fmla="*/ 0 w 1511"/>
                <a:gd name="T33" fmla="*/ 0 h 341"/>
                <a:gd name="T34" fmla="*/ 0 w 1511"/>
                <a:gd name="T35" fmla="*/ 0 h 341"/>
                <a:gd name="T36" fmla="*/ 0 w 1511"/>
                <a:gd name="T37" fmla="*/ 0 h 341"/>
                <a:gd name="T38" fmla="*/ 0 w 1511"/>
                <a:gd name="T39" fmla="*/ 0 h 341"/>
                <a:gd name="T40" fmla="*/ 0 w 1511"/>
                <a:gd name="T41" fmla="*/ 0 h 341"/>
                <a:gd name="T42" fmla="*/ 0 w 1511"/>
                <a:gd name="T43" fmla="*/ 0 h 341"/>
                <a:gd name="T44" fmla="*/ 0 w 1511"/>
                <a:gd name="T45" fmla="*/ 0 h 341"/>
                <a:gd name="T46" fmla="*/ 0 w 1511"/>
                <a:gd name="T47" fmla="*/ 0 h 341"/>
                <a:gd name="T48" fmla="*/ 0 w 1511"/>
                <a:gd name="T49" fmla="*/ 0 h 341"/>
                <a:gd name="T50" fmla="*/ 0 w 1511"/>
                <a:gd name="T51" fmla="*/ 0 h 341"/>
                <a:gd name="T52" fmla="*/ 0 w 1511"/>
                <a:gd name="T53" fmla="*/ 0 h 341"/>
                <a:gd name="T54" fmla="*/ 0 w 1511"/>
                <a:gd name="T55" fmla="*/ 0 h 341"/>
                <a:gd name="T56" fmla="*/ 0 w 1511"/>
                <a:gd name="T57" fmla="*/ 0 h 341"/>
                <a:gd name="T58" fmla="*/ 0 w 1511"/>
                <a:gd name="T59" fmla="*/ 0 h 341"/>
                <a:gd name="T60" fmla="*/ 0 w 1511"/>
                <a:gd name="T61" fmla="*/ 0 h 341"/>
                <a:gd name="T62" fmla="*/ 0 w 1511"/>
                <a:gd name="T63" fmla="*/ 0 h 341"/>
                <a:gd name="T64" fmla="*/ 0 w 1511"/>
                <a:gd name="T65" fmla="*/ 0 h 341"/>
                <a:gd name="T66" fmla="*/ 0 w 1511"/>
                <a:gd name="T67" fmla="*/ 0 h 341"/>
                <a:gd name="T68" fmla="*/ 0 w 1511"/>
                <a:gd name="T69" fmla="*/ 0 h 341"/>
                <a:gd name="T70" fmla="*/ 0 w 1511"/>
                <a:gd name="T71" fmla="*/ 0 h 341"/>
                <a:gd name="T72" fmla="*/ 0 w 1511"/>
                <a:gd name="T73" fmla="*/ 0 h 341"/>
                <a:gd name="T74" fmla="*/ 0 w 1511"/>
                <a:gd name="T75" fmla="*/ 0 h 341"/>
                <a:gd name="T76" fmla="*/ 0 w 1511"/>
                <a:gd name="T77" fmla="*/ 0 h 341"/>
                <a:gd name="T78" fmla="*/ 0 w 1511"/>
                <a:gd name="T79" fmla="*/ 0 h 341"/>
                <a:gd name="T80" fmla="*/ 0 w 1511"/>
                <a:gd name="T81" fmla="*/ 0 h 341"/>
                <a:gd name="T82" fmla="*/ 0 w 1511"/>
                <a:gd name="T83" fmla="*/ 0 h 341"/>
                <a:gd name="T84" fmla="*/ 0 w 1511"/>
                <a:gd name="T85" fmla="*/ 0 h 34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11"/>
                <a:gd name="T130" fmla="*/ 0 h 341"/>
                <a:gd name="T131" fmla="*/ 1511 w 1511"/>
                <a:gd name="T132" fmla="*/ 341 h 34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11" h="341">
                  <a:moveTo>
                    <a:pt x="53" y="1"/>
                  </a:moveTo>
                  <a:lnTo>
                    <a:pt x="50" y="3"/>
                  </a:lnTo>
                  <a:lnTo>
                    <a:pt x="44" y="4"/>
                  </a:lnTo>
                  <a:lnTo>
                    <a:pt x="37" y="8"/>
                  </a:lnTo>
                  <a:lnTo>
                    <a:pt x="29" y="12"/>
                  </a:lnTo>
                  <a:lnTo>
                    <a:pt x="20" y="18"/>
                  </a:lnTo>
                  <a:lnTo>
                    <a:pt x="12" y="25"/>
                  </a:lnTo>
                  <a:lnTo>
                    <a:pt x="5" y="34"/>
                  </a:lnTo>
                  <a:lnTo>
                    <a:pt x="1" y="44"/>
                  </a:lnTo>
                  <a:lnTo>
                    <a:pt x="0" y="59"/>
                  </a:lnTo>
                  <a:lnTo>
                    <a:pt x="4" y="73"/>
                  </a:lnTo>
                  <a:lnTo>
                    <a:pt x="12" y="89"/>
                  </a:lnTo>
                  <a:lnTo>
                    <a:pt x="25" y="103"/>
                  </a:lnTo>
                  <a:lnTo>
                    <a:pt x="27" y="104"/>
                  </a:lnTo>
                  <a:lnTo>
                    <a:pt x="30" y="107"/>
                  </a:lnTo>
                  <a:lnTo>
                    <a:pt x="33" y="108"/>
                  </a:lnTo>
                  <a:lnTo>
                    <a:pt x="37" y="110"/>
                  </a:lnTo>
                  <a:lnTo>
                    <a:pt x="1439" y="341"/>
                  </a:lnTo>
                  <a:lnTo>
                    <a:pt x="1441" y="341"/>
                  </a:lnTo>
                  <a:lnTo>
                    <a:pt x="1443" y="341"/>
                  </a:lnTo>
                  <a:lnTo>
                    <a:pt x="1444" y="341"/>
                  </a:lnTo>
                  <a:lnTo>
                    <a:pt x="1446" y="341"/>
                  </a:lnTo>
                  <a:lnTo>
                    <a:pt x="1450" y="340"/>
                  </a:lnTo>
                  <a:lnTo>
                    <a:pt x="1456" y="339"/>
                  </a:lnTo>
                  <a:lnTo>
                    <a:pt x="1465" y="337"/>
                  </a:lnTo>
                  <a:lnTo>
                    <a:pt x="1474" y="333"/>
                  </a:lnTo>
                  <a:lnTo>
                    <a:pt x="1485" y="328"/>
                  </a:lnTo>
                  <a:lnTo>
                    <a:pt x="1494" y="322"/>
                  </a:lnTo>
                  <a:lnTo>
                    <a:pt x="1503" y="313"/>
                  </a:lnTo>
                  <a:lnTo>
                    <a:pt x="1508" y="301"/>
                  </a:lnTo>
                  <a:lnTo>
                    <a:pt x="1511" y="284"/>
                  </a:lnTo>
                  <a:lnTo>
                    <a:pt x="1507" y="266"/>
                  </a:lnTo>
                  <a:lnTo>
                    <a:pt x="1495" y="246"/>
                  </a:lnTo>
                  <a:lnTo>
                    <a:pt x="1478" y="227"/>
                  </a:lnTo>
                  <a:lnTo>
                    <a:pt x="1476" y="224"/>
                  </a:lnTo>
                  <a:lnTo>
                    <a:pt x="1473" y="223"/>
                  </a:lnTo>
                  <a:lnTo>
                    <a:pt x="1469" y="221"/>
                  </a:lnTo>
                  <a:lnTo>
                    <a:pt x="1467" y="220"/>
                  </a:lnTo>
                  <a:lnTo>
                    <a:pt x="63" y="1"/>
                  </a:lnTo>
                  <a:lnTo>
                    <a:pt x="60" y="0"/>
                  </a:lnTo>
                  <a:lnTo>
                    <a:pt x="57" y="0"/>
                  </a:lnTo>
                  <a:lnTo>
                    <a:pt x="56" y="0"/>
                  </a:lnTo>
                  <a:lnTo>
                    <a:pt x="5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386" name="Freeform 1364">
              <a:extLst>
                <a:ext uri="{FF2B5EF4-FFF2-40B4-BE49-F238E27FC236}">
                  <a16:creationId xmlns:a16="http://schemas.microsoft.com/office/drawing/2014/main" id="{FEB6A910-FC45-48BE-8667-4F17B83082E6}"/>
                </a:ext>
              </a:extLst>
            </p:cNvPr>
            <p:cNvSpPr>
              <a:spLocks/>
            </p:cNvSpPr>
            <p:nvPr/>
          </p:nvSpPr>
          <p:spPr bwMode="auto">
            <a:xfrm flipH="1">
              <a:off x="-534" y="3857"/>
              <a:ext cx="325" cy="58"/>
            </a:xfrm>
            <a:custGeom>
              <a:avLst/>
              <a:gdLst>
                <a:gd name="T0" fmla="*/ 0 w 1423"/>
                <a:gd name="T1" fmla="*/ 0 h 253"/>
                <a:gd name="T2" fmla="*/ 0 w 1423"/>
                <a:gd name="T3" fmla="*/ 0 h 253"/>
                <a:gd name="T4" fmla="*/ 0 w 1423"/>
                <a:gd name="T5" fmla="*/ 0 h 253"/>
                <a:gd name="T6" fmla="*/ 0 w 1423"/>
                <a:gd name="T7" fmla="*/ 0 h 253"/>
                <a:gd name="T8" fmla="*/ 0 w 1423"/>
                <a:gd name="T9" fmla="*/ 0 h 253"/>
                <a:gd name="T10" fmla="*/ 0 w 1423"/>
                <a:gd name="T11" fmla="*/ 0 h 253"/>
                <a:gd name="T12" fmla="*/ 0 w 1423"/>
                <a:gd name="T13" fmla="*/ 0 h 253"/>
                <a:gd name="T14" fmla="*/ 0 w 1423"/>
                <a:gd name="T15" fmla="*/ 0 h 253"/>
                <a:gd name="T16" fmla="*/ 0 w 1423"/>
                <a:gd name="T17" fmla="*/ 0 h 253"/>
                <a:gd name="T18" fmla="*/ 0 w 1423"/>
                <a:gd name="T19" fmla="*/ 0 h 253"/>
                <a:gd name="T20" fmla="*/ 0 w 1423"/>
                <a:gd name="T21" fmla="*/ 0 h 253"/>
                <a:gd name="T22" fmla="*/ 0 w 1423"/>
                <a:gd name="T23" fmla="*/ 0 h 253"/>
                <a:gd name="T24" fmla="*/ 0 w 1423"/>
                <a:gd name="T25" fmla="*/ 0 h 253"/>
                <a:gd name="T26" fmla="*/ 0 w 1423"/>
                <a:gd name="T27" fmla="*/ 0 h 253"/>
                <a:gd name="T28" fmla="*/ 0 w 1423"/>
                <a:gd name="T29" fmla="*/ 0 h 253"/>
                <a:gd name="T30" fmla="*/ 0 w 1423"/>
                <a:gd name="T31" fmla="*/ 0 h 253"/>
                <a:gd name="T32" fmla="*/ 0 w 1423"/>
                <a:gd name="T33" fmla="*/ 0 h 253"/>
                <a:gd name="T34" fmla="*/ 0 w 1423"/>
                <a:gd name="T35" fmla="*/ 0 h 253"/>
                <a:gd name="T36" fmla="*/ 0 w 1423"/>
                <a:gd name="T37" fmla="*/ 0 h 253"/>
                <a:gd name="T38" fmla="*/ 0 w 1423"/>
                <a:gd name="T39" fmla="*/ 0 h 253"/>
                <a:gd name="T40" fmla="*/ 0 w 1423"/>
                <a:gd name="T41" fmla="*/ 0 h 253"/>
                <a:gd name="T42" fmla="*/ 0 w 1423"/>
                <a:gd name="T43" fmla="*/ 0 h 253"/>
                <a:gd name="T44" fmla="*/ 0 w 1423"/>
                <a:gd name="T45" fmla="*/ 0 h 253"/>
                <a:gd name="T46" fmla="*/ 0 w 1423"/>
                <a:gd name="T47" fmla="*/ 0 h 253"/>
                <a:gd name="T48" fmla="*/ 0 w 1423"/>
                <a:gd name="T49" fmla="*/ 0 h 253"/>
                <a:gd name="T50" fmla="*/ 0 w 1423"/>
                <a:gd name="T51" fmla="*/ 0 h 253"/>
                <a:gd name="T52" fmla="*/ 0 w 1423"/>
                <a:gd name="T53" fmla="*/ 0 h 253"/>
                <a:gd name="T54" fmla="*/ 0 w 1423"/>
                <a:gd name="T55" fmla="*/ 0 h 253"/>
                <a:gd name="T56" fmla="*/ 0 w 1423"/>
                <a:gd name="T57" fmla="*/ 0 h 253"/>
                <a:gd name="T58" fmla="*/ 0 w 1423"/>
                <a:gd name="T59" fmla="*/ 0 h 253"/>
                <a:gd name="T60" fmla="*/ 0 w 1423"/>
                <a:gd name="T61" fmla="*/ 0 h 253"/>
                <a:gd name="T62" fmla="*/ 0 w 1423"/>
                <a:gd name="T63" fmla="*/ 0 h 253"/>
                <a:gd name="T64" fmla="*/ 0 w 1423"/>
                <a:gd name="T65" fmla="*/ 0 h 253"/>
                <a:gd name="T66" fmla="*/ 0 w 1423"/>
                <a:gd name="T67" fmla="*/ 0 h 253"/>
                <a:gd name="T68" fmla="*/ 0 w 1423"/>
                <a:gd name="T69" fmla="*/ 0 h 253"/>
                <a:gd name="T70" fmla="*/ 0 w 1423"/>
                <a:gd name="T71" fmla="*/ 0 h 253"/>
                <a:gd name="T72" fmla="*/ 0 w 1423"/>
                <a:gd name="T73" fmla="*/ 0 h 253"/>
                <a:gd name="T74" fmla="*/ 0 w 1423"/>
                <a:gd name="T75" fmla="*/ 0 h 253"/>
                <a:gd name="T76" fmla="*/ 0 w 1423"/>
                <a:gd name="T77" fmla="*/ 0 h 253"/>
                <a:gd name="T78" fmla="*/ 0 w 1423"/>
                <a:gd name="T79" fmla="*/ 0 h 253"/>
                <a:gd name="T80" fmla="*/ 0 w 1423"/>
                <a:gd name="T81" fmla="*/ 0 h 253"/>
                <a:gd name="T82" fmla="*/ 0 w 1423"/>
                <a:gd name="T83" fmla="*/ 0 h 253"/>
                <a:gd name="T84" fmla="*/ 0 w 1423"/>
                <a:gd name="T85" fmla="*/ 0 h 253"/>
                <a:gd name="T86" fmla="*/ 0 w 1423"/>
                <a:gd name="T87" fmla="*/ 0 h 2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23"/>
                <a:gd name="T133" fmla="*/ 0 h 253"/>
                <a:gd name="T134" fmla="*/ 1423 w 1423"/>
                <a:gd name="T135" fmla="*/ 253 h 2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23" h="253">
                  <a:moveTo>
                    <a:pt x="0" y="12"/>
                  </a:moveTo>
                  <a:lnTo>
                    <a:pt x="0" y="12"/>
                  </a:lnTo>
                  <a:lnTo>
                    <a:pt x="0" y="11"/>
                  </a:lnTo>
                  <a:lnTo>
                    <a:pt x="2" y="8"/>
                  </a:lnTo>
                  <a:lnTo>
                    <a:pt x="6" y="6"/>
                  </a:lnTo>
                  <a:lnTo>
                    <a:pt x="11" y="3"/>
                  </a:lnTo>
                  <a:lnTo>
                    <a:pt x="17" y="0"/>
                  </a:lnTo>
                  <a:lnTo>
                    <a:pt x="22" y="2"/>
                  </a:lnTo>
                  <a:lnTo>
                    <a:pt x="34" y="3"/>
                  </a:lnTo>
                  <a:lnTo>
                    <a:pt x="54" y="6"/>
                  </a:lnTo>
                  <a:lnTo>
                    <a:pt x="80" y="10"/>
                  </a:lnTo>
                  <a:lnTo>
                    <a:pt x="111" y="15"/>
                  </a:lnTo>
                  <a:lnTo>
                    <a:pt x="149" y="21"/>
                  </a:lnTo>
                  <a:lnTo>
                    <a:pt x="190" y="28"/>
                  </a:lnTo>
                  <a:lnTo>
                    <a:pt x="237" y="34"/>
                  </a:lnTo>
                  <a:lnTo>
                    <a:pt x="288" y="42"/>
                  </a:lnTo>
                  <a:lnTo>
                    <a:pt x="342" y="51"/>
                  </a:lnTo>
                  <a:lnTo>
                    <a:pt x="399" y="60"/>
                  </a:lnTo>
                  <a:lnTo>
                    <a:pt x="458" y="69"/>
                  </a:lnTo>
                  <a:lnTo>
                    <a:pt x="520" y="79"/>
                  </a:lnTo>
                  <a:lnTo>
                    <a:pt x="583" y="89"/>
                  </a:lnTo>
                  <a:lnTo>
                    <a:pt x="646" y="99"/>
                  </a:lnTo>
                  <a:lnTo>
                    <a:pt x="711" y="108"/>
                  </a:lnTo>
                  <a:lnTo>
                    <a:pt x="775" y="119"/>
                  </a:lnTo>
                  <a:lnTo>
                    <a:pt x="840" y="129"/>
                  </a:lnTo>
                  <a:lnTo>
                    <a:pt x="903" y="140"/>
                  </a:lnTo>
                  <a:lnTo>
                    <a:pt x="965" y="149"/>
                  </a:lnTo>
                  <a:lnTo>
                    <a:pt x="1023" y="158"/>
                  </a:lnTo>
                  <a:lnTo>
                    <a:pt x="1081" y="167"/>
                  </a:lnTo>
                  <a:lnTo>
                    <a:pt x="1135" y="176"/>
                  </a:lnTo>
                  <a:lnTo>
                    <a:pt x="1186" y="184"/>
                  </a:lnTo>
                  <a:lnTo>
                    <a:pt x="1233" y="190"/>
                  </a:lnTo>
                  <a:lnTo>
                    <a:pt x="1276" y="197"/>
                  </a:lnTo>
                  <a:lnTo>
                    <a:pt x="1312" y="203"/>
                  </a:lnTo>
                  <a:lnTo>
                    <a:pt x="1345" y="209"/>
                  </a:lnTo>
                  <a:lnTo>
                    <a:pt x="1371" y="213"/>
                  </a:lnTo>
                  <a:lnTo>
                    <a:pt x="1390" y="215"/>
                  </a:lnTo>
                  <a:lnTo>
                    <a:pt x="1403" y="217"/>
                  </a:lnTo>
                  <a:lnTo>
                    <a:pt x="1408" y="218"/>
                  </a:lnTo>
                  <a:lnTo>
                    <a:pt x="1416" y="227"/>
                  </a:lnTo>
                  <a:lnTo>
                    <a:pt x="1420" y="233"/>
                  </a:lnTo>
                  <a:lnTo>
                    <a:pt x="1423" y="240"/>
                  </a:lnTo>
                  <a:lnTo>
                    <a:pt x="1423" y="243"/>
                  </a:lnTo>
                  <a:lnTo>
                    <a:pt x="1420" y="245"/>
                  </a:lnTo>
                  <a:lnTo>
                    <a:pt x="1415" y="248"/>
                  </a:lnTo>
                  <a:lnTo>
                    <a:pt x="1407" y="250"/>
                  </a:lnTo>
                  <a:lnTo>
                    <a:pt x="1399" y="253"/>
                  </a:lnTo>
                  <a:lnTo>
                    <a:pt x="1394" y="252"/>
                  </a:lnTo>
                  <a:lnTo>
                    <a:pt x="1382" y="250"/>
                  </a:lnTo>
                  <a:lnTo>
                    <a:pt x="1363" y="246"/>
                  </a:lnTo>
                  <a:lnTo>
                    <a:pt x="1338" y="243"/>
                  </a:lnTo>
                  <a:lnTo>
                    <a:pt x="1306" y="237"/>
                  </a:lnTo>
                  <a:lnTo>
                    <a:pt x="1269" y="231"/>
                  </a:lnTo>
                  <a:lnTo>
                    <a:pt x="1228" y="224"/>
                  </a:lnTo>
                  <a:lnTo>
                    <a:pt x="1181" y="217"/>
                  </a:lnTo>
                  <a:lnTo>
                    <a:pt x="1130" y="209"/>
                  </a:lnTo>
                  <a:lnTo>
                    <a:pt x="1075" y="200"/>
                  </a:lnTo>
                  <a:lnTo>
                    <a:pt x="1018" y="190"/>
                  </a:lnTo>
                  <a:lnTo>
                    <a:pt x="960" y="180"/>
                  </a:lnTo>
                  <a:lnTo>
                    <a:pt x="897" y="170"/>
                  </a:lnTo>
                  <a:lnTo>
                    <a:pt x="835" y="159"/>
                  </a:lnTo>
                  <a:lnTo>
                    <a:pt x="770" y="149"/>
                  </a:lnTo>
                  <a:lnTo>
                    <a:pt x="706" y="138"/>
                  </a:lnTo>
                  <a:lnTo>
                    <a:pt x="641" y="128"/>
                  </a:lnTo>
                  <a:lnTo>
                    <a:pt x="578" y="118"/>
                  </a:lnTo>
                  <a:lnTo>
                    <a:pt x="514" y="106"/>
                  </a:lnTo>
                  <a:lnTo>
                    <a:pt x="453" y="97"/>
                  </a:lnTo>
                  <a:lnTo>
                    <a:pt x="393" y="86"/>
                  </a:lnTo>
                  <a:lnTo>
                    <a:pt x="336" y="77"/>
                  </a:lnTo>
                  <a:lnTo>
                    <a:pt x="281" y="68"/>
                  </a:lnTo>
                  <a:lnTo>
                    <a:pt x="230" y="59"/>
                  </a:lnTo>
                  <a:lnTo>
                    <a:pt x="182" y="51"/>
                  </a:lnTo>
                  <a:lnTo>
                    <a:pt x="141" y="45"/>
                  </a:lnTo>
                  <a:lnTo>
                    <a:pt x="103" y="38"/>
                  </a:lnTo>
                  <a:lnTo>
                    <a:pt x="71" y="33"/>
                  </a:lnTo>
                  <a:lnTo>
                    <a:pt x="45" y="29"/>
                  </a:lnTo>
                  <a:lnTo>
                    <a:pt x="25" y="25"/>
                  </a:lnTo>
                  <a:lnTo>
                    <a:pt x="12" y="24"/>
                  </a:lnTo>
                  <a:lnTo>
                    <a:pt x="7" y="23"/>
                  </a:lnTo>
                  <a:lnTo>
                    <a:pt x="4" y="19"/>
                  </a:lnTo>
                  <a:lnTo>
                    <a:pt x="2" y="16"/>
                  </a:lnTo>
                  <a:lnTo>
                    <a:pt x="0" y="13"/>
                  </a:lnTo>
                  <a:lnTo>
                    <a:pt x="0" y="12"/>
                  </a:lnTo>
                  <a:close/>
                </a:path>
              </a:pathLst>
            </a:custGeom>
            <a:solidFill>
              <a:srgbClr val="F4C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387" name="Freeform 1365">
              <a:extLst>
                <a:ext uri="{FF2B5EF4-FFF2-40B4-BE49-F238E27FC236}">
                  <a16:creationId xmlns:a16="http://schemas.microsoft.com/office/drawing/2014/main" id="{F421542A-6430-4173-B225-EA3622D53370}"/>
                </a:ext>
              </a:extLst>
            </p:cNvPr>
            <p:cNvSpPr>
              <a:spLocks/>
            </p:cNvSpPr>
            <p:nvPr/>
          </p:nvSpPr>
          <p:spPr bwMode="auto">
            <a:xfrm flipH="1">
              <a:off x="-542" y="3896"/>
              <a:ext cx="85" cy="120"/>
            </a:xfrm>
            <a:custGeom>
              <a:avLst/>
              <a:gdLst>
                <a:gd name="T0" fmla="*/ 0 w 372"/>
                <a:gd name="T1" fmla="*/ 0 h 522"/>
                <a:gd name="T2" fmla="*/ 0 w 372"/>
                <a:gd name="T3" fmla="*/ 0 h 522"/>
                <a:gd name="T4" fmla="*/ 0 w 372"/>
                <a:gd name="T5" fmla="*/ 0 h 522"/>
                <a:gd name="T6" fmla="*/ 0 w 372"/>
                <a:gd name="T7" fmla="*/ 0 h 522"/>
                <a:gd name="T8" fmla="*/ 0 w 372"/>
                <a:gd name="T9" fmla="*/ 0 h 522"/>
                <a:gd name="T10" fmla="*/ 0 w 372"/>
                <a:gd name="T11" fmla="*/ 0 h 522"/>
                <a:gd name="T12" fmla="*/ 0 w 372"/>
                <a:gd name="T13" fmla="*/ 0 h 522"/>
                <a:gd name="T14" fmla="*/ 0 w 372"/>
                <a:gd name="T15" fmla="*/ 0 h 522"/>
                <a:gd name="T16" fmla="*/ 0 w 372"/>
                <a:gd name="T17" fmla="*/ 0 h 522"/>
                <a:gd name="T18" fmla="*/ 0 w 372"/>
                <a:gd name="T19" fmla="*/ 0 h 522"/>
                <a:gd name="T20" fmla="*/ 0 w 372"/>
                <a:gd name="T21" fmla="*/ 0 h 522"/>
                <a:gd name="T22" fmla="*/ 0 w 372"/>
                <a:gd name="T23" fmla="*/ 0 h 522"/>
                <a:gd name="T24" fmla="*/ 0 w 372"/>
                <a:gd name="T25" fmla="*/ 0 h 522"/>
                <a:gd name="T26" fmla="*/ 0 w 372"/>
                <a:gd name="T27" fmla="*/ 0 h 522"/>
                <a:gd name="T28" fmla="*/ 0 w 372"/>
                <a:gd name="T29" fmla="*/ 0 h 522"/>
                <a:gd name="T30" fmla="*/ 0 w 372"/>
                <a:gd name="T31" fmla="*/ 0 h 522"/>
                <a:gd name="T32" fmla="*/ 0 w 372"/>
                <a:gd name="T33" fmla="*/ 0 h 522"/>
                <a:gd name="T34" fmla="*/ 0 w 372"/>
                <a:gd name="T35" fmla="*/ 0 h 522"/>
                <a:gd name="T36" fmla="*/ 0 w 372"/>
                <a:gd name="T37" fmla="*/ 0 h 52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72"/>
                <a:gd name="T58" fmla="*/ 0 h 522"/>
                <a:gd name="T59" fmla="*/ 372 w 372"/>
                <a:gd name="T60" fmla="*/ 522 h 52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72" h="522">
                  <a:moveTo>
                    <a:pt x="9" y="4"/>
                  </a:moveTo>
                  <a:lnTo>
                    <a:pt x="2" y="10"/>
                  </a:lnTo>
                  <a:lnTo>
                    <a:pt x="0" y="17"/>
                  </a:lnTo>
                  <a:lnTo>
                    <a:pt x="0" y="26"/>
                  </a:lnTo>
                  <a:lnTo>
                    <a:pt x="4" y="34"/>
                  </a:lnTo>
                  <a:lnTo>
                    <a:pt x="333" y="513"/>
                  </a:lnTo>
                  <a:lnTo>
                    <a:pt x="339" y="519"/>
                  </a:lnTo>
                  <a:lnTo>
                    <a:pt x="347" y="522"/>
                  </a:lnTo>
                  <a:lnTo>
                    <a:pt x="355" y="522"/>
                  </a:lnTo>
                  <a:lnTo>
                    <a:pt x="363" y="518"/>
                  </a:lnTo>
                  <a:lnTo>
                    <a:pt x="369" y="511"/>
                  </a:lnTo>
                  <a:lnTo>
                    <a:pt x="372" y="504"/>
                  </a:lnTo>
                  <a:lnTo>
                    <a:pt x="372" y="496"/>
                  </a:lnTo>
                  <a:lnTo>
                    <a:pt x="369" y="488"/>
                  </a:lnTo>
                  <a:lnTo>
                    <a:pt x="39" y="9"/>
                  </a:lnTo>
                  <a:lnTo>
                    <a:pt x="32" y="3"/>
                  </a:lnTo>
                  <a:lnTo>
                    <a:pt x="26" y="0"/>
                  </a:lnTo>
                  <a:lnTo>
                    <a:pt x="17" y="0"/>
                  </a:lnTo>
                  <a:lnTo>
                    <a:pt x="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388" name="Freeform 1366">
              <a:extLst>
                <a:ext uri="{FF2B5EF4-FFF2-40B4-BE49-F238E27FC236}">
                  <a16:creationId xmlns:a16="http://schemas.microsoft.com/office/drawing/2014/main" id="{63DFF912-37F1-4778-BBC1-7F2A38DE8044}"/>
                </a:ext>
              </a:extLst>
            </p:cNvPr>
            <p:cNvSpPr>
              <a:spLocks/>
            </p:cNvSpPr>
            <p:nvPr/>
          </p:nvSpPr>
          <p:spPr bwMode="auto">
            <a:xfrm flipH="1">
              <a:off x="-341" y="4141"/>
              <a:ext cx="30" cy="22"/>
            </a:xfrm>
            <a:custGeom>
              <a:avLst/>
              <a:gdLst>
                <a:gd name="T0" fmla="*/ 0 w 130"/>
                <a:gd name="T1" fmla="*/ 0 h 95"/>
                <a:gd name="T2" fmla="*/ 0 w 130"/>
                <a:gd name="T3" fmla="*/ 0 h 95"/>
                <a:gd name="T4" fmla="*/ 0 w 130"/>
                <a:gd name="T5" fmla="*/ 0 h 95"/>
                <a:gd name="T6" fmla="*/ 0 w 130"/>
                <a:gd name="T7" fmla="*/ 0 h 95"/>
                <a:gd name="T8" fmla="*/ 0 w 130"/>
                <a:gd name="T9" fmla="*/ 0 h 95"/>
                <a:gd name="T10" fmla="*/ 0 w 130"/>
                <a:gd name="T11" fmla="*/ 0 h 95"/>
                <a:gd name="T12" fmla="*/ 0 w 130"/>
                <a:gd name="T13" fmla="*/ 0 h 95"/>
                <a:gd name="T14" fmla="*/ 0 w 130"/>
                <a:gd name="T15" fmla="*/ 0 h 95"/>
                <a:gd name="T16" fmla="*/ 0 w 130"/>
                <a:gd name="T17" fmla="*/ 0 h 95"/>
                <a:gd name="T18" fmla="*/ 0 w 130"/>
                <a:gd name="T19" fmla="*/ 0 h 95"/>
                <a:gd name="T20" fmla="*/ 0 w 130"/>
                <a:gd name="T21" fmla="*/ 0 h 95"/>
                <a:gd name="T22" fmla="*/ 0 w 130"/>
                <a:gd name="T23" fmla="*/ 0 h 95"/>
                <a:gd name="T24" fmla="*/ 0 w 130"/>
                <a:gd name="T25" fmla="*/ 0 h 95"/>
                <a:gd name="T26" fmla="*/ 0 w 130"/>
                <a:gd name="T27" fmla="*/ 0 h 95"/>
                <a:gd name="T28" fmla="*/ 0 w 130"/>
                <a:gd name="T29" fmla="*/ 0 h 95"/>
                <a:gd name="T30" fmla="*/ 0 w 130"/>
                <a:gd name="T31" fmla="*/ 0 h 95"/>
                <a:gd name="T32" fmla="*/ 0 w 130"/>
                <a:gd name="T33" fmla="*/ 0 h 95"/>
                <a:gd name="T34" fmla="*/ 0 w 130"/>
                <a:gd name="T35" fmla="*/ 0 h 95"/>
                <a:gd name="T36" fmla="*/ 0 w 130"/>
                <a:gd name="T37" fmla="*/ 0 h 95"/>
                <a:gd name="T38" fmla="*/ 0 w 130"/>
                <a:gd name="T39" fmla="*/ 0 h 95"/>
                <a:gd name="T40" fmla="*/ 0 w 130"/>
                <a:gd name="T41" fmla="*/ 0 h 95"/>
                <a:gd name="T42" fmla="*/ 0 w 130"/>
                <a:gd name="T43" fmla="*/ 0 h 95"/>
                <a:gd name="T44" fmla="*/ 0 w 130"/>
                <a:gd name="T45" fmla="*/ 0 h 95"/>
                <a:gd name="T46" fmla="*/ 0 w 130"/>
                <a:gd name="T47" fmla="*/ 0 h 95"/>
                <a:gd name="T48" fmla="*/ 0 w 130"/>
                <a:gd name="T49" fmla="*/ 0 h 95"/>
                <a:gd name="T50" fmla="*/ 0 w 130"/>
                <a:gd name="T51" fmla="*/ 0 h 95"/>
                <a:gd name="T52" fmla="*/ 0 w 130"/>
                <a:gd name="T53" fmla="*/ 0 h 95"/>
                <a:gd name="T54" fmla="*/ 0 w 130"/>
                <a:gd name="T55" fmla="*/ 0 h 95"/>
                <a:gd name="T56" fmla="*/ 0 w 130"/>
                <a:gd name="T57" fmla="*/ 0 h 95"/>
                <a:gd name="T58" fmla="*/ 0 w 130"/>
                <a:gd name="T59" fmla="*/ 0 h 95"/>
                <a:gd name="T60" fmla="*/ 0 w 130"/>
                <a:gd name="T61" fmla="*/ 0 h 95"/>
                <a:gd name="T62" fmla="*/ 0 w 130"/>
                <a:gd name="T63" fmla="*/ 0 h 95"/>
                <a:gd name="T64" fmla="*/ 0 w 130"/>
                <a:gd name="T65" fmla="*/ 0 h 9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0"/>
                <a:gd name="T100" fmla="*/ 0 h 95"/>
                <a:gd name="T101" fmla="*/ 130 w 130"/>
                <a:gd name="T102" fmla="*/ 95 h 9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0" h="95">
                  <a:moveTo>
                    <a:pt x="0" y="48"/>
                  </a:moveTo>
                  <a:lnTo>
                    <a:pt x="1" y="57"/>
                  </a:lnTo>
                  <a:lnTo>
                    <a:pt x="5" y="66"/>
                  </a:lnTo>
                  <a:lnTo>
                    <a:pt x="10" y="74"/>
                  </a:lnTo>
                  <a:lnTo>
                    <a:pt x="18" y="81"/>
                  </a:lnTo>
                  <a:lnTo>
                    <a:pt x="27" y="87"/>
                  </a:lnTo>
                  <a:lnTo>
                    <a:pt x="39" y="91"/>
                  </a:lnTo>
                  <a:lnTo>
                    <a:pt x="52" y="94"/>
                  </a:lnTo>
                  <a:lnTo>
                    <a:pt x="65" y="95"/>
                  </a:lnTo>
                  <a:lnTo>
                    <a:pt x="78" y="94"/>
                  </a:lnTo>
                  <a:lnTo>
                    <a:pt x="91" y="91"/>
                  </a:lnTo>
                  <a:lnTo>
                    <a:pt x="103" y="87"/>
                  </a:lnTo>
                  <a:lnTo>
                    <a:pt x="112" y="81"/>
                  </a:lnTo>
                  <a:lnTo>
                    <a:pt x="119" y="74"/>
                  </a:lnTo>
                  <a:lnTo>
                    <a:pt x="125" y="66"/>
                  </a:lnTo>
                  <a:lnTo>
                    <a:pt x="129" y="57"/>
                  </a:lnTo>
                  <a:lnTo>
                    <a:pt x="130" y="48"/>
                  </a:lnTo>
                  <a:lnTo>
                    <a:pt x="129" y="38"/>
                  </a:lnTo>
                  <a:lnTo>
                    <a:pt x="125" y="28"/>
                  </a:lnTo>
                  <a:lnTo>
                    <a:pt x="119" y="21"/>
                  </a:lnTo>
                  <a:lnTo>
                    <a:pt x="112" y="14"/>
                  </a:lnTo>
                  <a:lnTo>
                    <a:pt x="103" y="8"/>
                  </a:lnTo>
                  <a:lnTo>
                    <a:pt x="91" y="4"/>
                  </a:lnTo>
                  <a:lnTo>
                    <a:pt x="78" y="1"/>
                  </a:lnTo>
                  <a:lnTo>
                    <a:pt x="65" y="0"/>
                  </a:lnTo>
                  <a:lnTo>
                    <a:pt x="52" y="1"/>
                  </a:lnTo>
                  <a:lnTo>
                    <a:pt x="39" y="4"/>
                  </a:lnTo>
                  <a:lnTo>
                    <a:pt x="27" y="8"/>
                  </a:lnTo>
                  <a:lnTo>
                    <a:pt x="18" y="14"/>
                  </a:lnTo>
                  <a:lnTo>
                    <a:pt x="10" y="21"/>
                  </a:lnTo>
                  <a:lnTo>
                    <a:pt x="5" y="28"/>
                  </a:lnTo>
                  <a:lnTo>
                    <a:pt x="1" y="38"/>
                  </a:lnTo>
                  <a:lnTo>
                    <a:pt x="0"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389" name="Freeform 1367">
              <a:extLst>
                <a:ext uri="{FF2B5EF4-FFF2-40B4-BE49-F238E27FC236}">
                  <a16:creationId xmlns:a16="http://schemas.microsoft.com/office/drawing/2014/main" id="{71AE121F-F848-4B2C-AD60-12A8BACF2823}"/>
                </a:ext>
              </a:extLst>
            </p:cNvPr>
            <p:cNvSpPr>
              <a:spLocks/>
            </p:cNvSpPr>
            <p:nvPr/>
          </p:nvSpPr>
          <p:spPr bwMode="auto">
            <a:xfrm flipH="1">
              <a:off x="-692" y="4141"/>
              <a:ext cx="29" cy="22"/>
            </a:xfrm>
            <a:custGeom>
              <a:avLst/>
              <a:gdLst>
                <a:gd name="T0" fmla="*/ 0 w 130"/>
                <a:gd name="T1" fmla="*/ 0 h 94"/>
                <a:gd name="T2" fmla="*/ 0 w 130"/>
                <a:gd name="T3" fmla="*/ 0 h 94"/>
                <a:gd name="T4" fmla="*/ 0 w 130"/>
                <a:gd name="T5" fmla="*/ 0 h 94"/>
                <a:gd name="T6" fmla="*/ 0 w 130"/>
                <a:gd name="T7" fmla="*/ 0 h 94"/>
                <a:gd name="T8" fmla="*/ 0 w 130"/>
                <a:gd name="T9" fmla="*/ 0 h 94"/>
                <a:gd name="T10" fmla="*/ 0 w 130"/>
                <a:gd name="T11" fmla="*/ 0 h 94"/>
                <a:gd name="T12" fmla="*/ 0 w 130"/>
                <a:gd name="T13" fmla="*/ 0 h 94"/>
                <a:gd name="T14" fmla="*/ 0 w 130"/>
                <a:gd name="T15" fmla="*/ 0 h 94"/>
                <a:gd name="T16" fmla="*/ 0 w 130"/>
                <a:gd name="T17" fmla="*/ 0 h 94"/>
                <a:gd name="T18" fmla="*/ 0 w 130"/>
                <a:gd name="T19" fmla="*/ 0 h 94"/>
                <a:gd name="T20" fmla="*/ 0 w 130"/>
                <a:gd name="T21" fmla="*/ 0 h 94"/>
                <a:gd name="T22" fmla="*/ 0 w 130"/>
                <a:gd name="T23" fmla="*/ 0 h 94"/>
                <a:gd name="T24" fmla="*/ 0 w 130"/>
                <a:gd name="T25" fmla="*/ 0 h 94"/>
                <a:gd name="T26" fmla="*/ 0 w 130"/>
                <a:gd name="T27" fmla="*/ 0 h 94"/>
                <a:gd name="T28" fmla="*/ 0 w 130"/>
                <a:gd name="T29" fmla="*/ 0 h 94"/>
                <a:gd name="T30" fmla="*/ 0 w 130"/>
                <a:gd name="T31" fmla="*/ 0 h 94"/>
                <a:gd name="T32" fmla="*/ 0 w 130"/>
                <a:gd name="T33" fmla="*/ 0 h 94"/>
                <a:gd name="T34" fmla="*/ 0 w 130"/>
                <a:gd name="T35" fmla="*/ 0 h 94"/>
                <a:gd name="T36" fmla="*/ 0 w 130"/>
                <a:gd name="T37" fmla="*/ 0 h 94"/>
                <a:gd name="T38" fmla="*/ 0 w 130"/>
                <a:gd name="T39" fmla="*/ 0 h 94"/>
                <a:gd name="T40" fmla="*/ 0 w 130"/>
                <a:gd name="T41" fmla="*/ 0 h 94"/>
                <a:gd name="T42" fmla="*/ 0 w 130"/>
                <a:gd name="T43" fmla="*/ 0 h 94"/>
                <a:gd name="T44" fmla="*/ 0 w 130"/>
                <a:gd name="T45" fmla="*/ 0 h 94"/>
                <a:gd name="T46" fmla="*/ 0 w 130"/>
                <a:gd name="T47" fmla="*/ 0 h 94"/>
                <a:gd name="T48" fmla="*/ 0 w 130"/>
                <a:gd name="T49" fmla="*/ 0 h 94"/>
                <a:gd name="T50" fmla="*/ 0 w 130"/>
                <a:gd name="T51" fmla="*/ 0 h 94"/>
                <a:gd name="T52" fmla="*/ 0 w 130"/>
                <a:gd name="T53" fmla="*/ 0 h 94"/>
                <a:gd name="T54" fmla="*/ 0 w 130"/>
                <a:gd name="T55" fmla="*/ 0 h 94"/>
                <a:gd name="T56" fmla="*/ 0 w 130"/>
                <a:gd name="T57" fmla="*/ 0 h 94"/>
                <a:gd name="T58" fmla="*/ 0 w 130"/>
                <a:gd name="T59" fmla="*/ 0 h 94"/>
                <a:gd name="T60" fmla="*/ 0 w 130"/>
                <a:gd name="T61" fmla="*/ 0 h 94"/>
                <a:gd name="T62" fmla="*/ 0 w 130"/>
                <a:gd name="T63" fmla="*/ 0 h 94"/>
                <a:gd name="T64" fmla="*/ 0 w 130"/>
                <a:gd name="T65" fmla="*/ 0 h 9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0"/>
                <a:gd name="T100" fmla="*/ 0 h 94"/>
                <a:gd name="T101" fmla="*/ 130 w 130"/>
                <a:gd name="T102" fmla="*/ 94 h 9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0" h="94">
                  <a:moveTo>
                    <a:pt x="0" y="47"/>
                  </a:moveTo>
                  <a:lnTo>
                    <a:pt x="2" y="57"/>
                  </a:lnTo>
                  <a:lnTo>
                    <a:pt x="6" y="65"/>
                  </a:lnTo>
                  <a:lnTo>
                    <a:pt x="11" y="74"/>
                  </a:lnTo>
                  <a:lnTo>
                    <a:pt x="19" y="81"/>
                  </a:lnTo>
                  <a:lnTo>
                    <a:pt x="28" y="86"/>
                  </a:lnTo>
                  <a:lnTo>
                    <a:pt x="39" y="90"/>
                  </a:lnTo>
                  <a:lnTo>
                    <a:pt x="52" y="92"/>
                  </a:lnTo>
                  <a:lnTo>
                    <a:pt x="65" y="94"/>
                  </a:lnTo>
                  <a:lnTo>
                    <a:pt x="78" y="92"/>
                  </a:lnTo>
                  <a:lnTo>
                    <a:pt x="91" y="90"/>
                  </a:lnTo>
                  <a:lnTo>
                    <a:pt x="102" y="86"/>
                  </a:lnTo>
                  <a:lnTo>
                    <a:pt x="112" y="81"/>
                  </a:lnTo>
                  <a:lnTo>
                    <a:pt x="120" y="74"/>
                  </a:lnTo>
                  <a:lnTo>
                    <a:pt x="125" y="65"/>
                  </a:lnTo>
                  <a:lnTo>
                    <a:pt x="129" y="57"/>
                  </a:lnTo>
                  <a:lnTo>
                    <a:pt x="130" y="47"/>
                  </a:lnTo>
                  <a:lnTo>
                    <a:pt x="129" y="36"/>
                  </a:lnTo>
                  <a:lnTo>
                    <a:pt x="125" y="28"/>
                  </a:lnTo>
                  <a:lnTo>
                    <a:pt x="120" y="19"/>
                  </a:lnTo>
                  <a:lnTo>
                    <a:pt x="112" y="13"/>
                  </a:lnTo>
                  <a:lnTo>
                    <a:pt x="102" y="8"/>
                  </a:lnTo>
                  <a:lnTo>
                    <a:pt x="91" y="4"/>
                  </a:lnTo>
                  <a:lnTo>
                    <a:pt x="78" y="1"/>
                  </a:lnTo>
                  <a:lnTo>
                    <a:pt x="65" y="0"/>
                  </a:lnTo>
                  <a:lnTo>
                    <a:pt x="52" y="1"/>
                  </a:lnTo>
                  <a:lnTo>
                    <a:pt x="39" y="4"/>
                  </a:lnTo>
                  <a:lnTo>
                    <a:pt x="28" y="8"/>
                  </a:lnTo>
                  <a:lnTo>
                    <a:pt x="19" y="13"/>
                  </a:lnTo>
                  <a:lnTo>
                    <a:pt x="11" y="19"/>
                  </a:lnTo>
                  <a:lnTo>
                    <a:pt x="6" y="28"/>
                  </a:lnTo>
                  <a:lnTo>
                    <a:pt x="2" y="36"/>
                  </a:lnTo>
                  <a:lnTo>
                    <a:pt x="0"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390" name="Freeform 1368">
              <a:extLst>
                <a:ext uri="{FF2B5EF4-FFF2-40B4-BE49-F238E27FC236}">
                  <a16:creationId xmlns:a16="http://schemas.microsoft.com/office/drawing/2014/main" id="{82459E53-0BBA-44F0-93E5-D0E84A925407}"/>
                </a:ext>
              </a:extLst>
            </p:cNvPr>
            <p:cNvSpPr>
              <a:spLocks/>
            </p:cNvSpPr>
            <p:nvPr/>
          </p:nvSpPr>
          <p:spPr bwMode="auto">
            <a:xfrm flipH="1">
              <a:off x="-211" y="4142"/>
              <a:ext cx="29" cy="21"/>
            </a:xfrm>
            <a:custGeom>
              <a:avLst/>
              <a:gdLst>
                <a:gd name="T0" fmla="*/ 0 w 130"/>
                <a:gd name="T1" fmla="*/ 0 h 95"/>
                <a:gd name="T2" fmla="*/ 0 w 130"/>
                <a:gd name="T3" fmla="*/ 0 h 95"/>
                <a:gd name="T4" fmla="*/ 0 w 130"/>
                <a:gd name="T5" fmla="*/ 0 h 95"/>
                <a:gd name="T6" fmla="*/ 0 w 130"/>
                <a:gd name="T7" fmla="*/ 0 h 95"/>
                <a:gd name="T8" fmla="*/ 0 w 130"/>
                <a:gd name="T9" fmla="*/ 0 h 95"/>
                <a:gd name="T10" fmla="*/ 0 w 130"/>
                <a:gd name="T11" fmla="*/ 0 h 95"/>
                <a:gd name="T12" fmla="*/ 0 w 130"/>
                <a:gd name="T13" fmla="*/ 0 h 95"/>
                <a:gd name="T14" fmla="*/ 0 w 130"/>
                <a:gd name="T15" fmla="*/ 0 h 95"/>
                <a:gd name="T16" fmla="*/ 0 w 130"/>
                <a:gd name="T17" fmla="*/ 0 h 95"/>
                <a:gd name="T18" fmla="*/ 0 w 130"/>
                <a:gd name="T19" fmla="*/ 0 h 95"/>
                <a:gd name="T20" fmla="*/ 0 w 130"/>
                <a:gd name="T21" fmla="*/ 0 h 95"/>
                <a:gd name="T22" fmla="*/ 0 w 130"/>
                <a:gd name="T23" fmla="*/ 0 h 95"/>
                <a:gd name="T24" fmla="*/ 0 w 130"/>
                <a:gd name="T25" fmla="*/ 0 h 95"/>
                <a:gd name="T26" fmla="*/ 0 w 130"/>
                <a:gd name="T27" fmla="*/ 0 h 95"/>
                <a:gd name="T28" fmla="*/ 0 w 130"/>
                <a:gd name="T29" fmla="*/ 0 h 95"/>
                <a:gd name="T30" fmla="*/ 0 w 130"/>
                <a:gd name="T31" fmla="*/ 0 h 95"/>
                <a:gd name="T32" fmla="*/ 0 w 130"/>
                <a:gd name="T33" fmla="*/ 0 h 95"/>
                <a:gd name="T34" fmla="*/ 0 w 130"/>
                <a:gd name="T35" fmla="*/ 0 h 95"/>
                <a:gd name="T36" fmla="*/ 0 w 130"/>
                <a:gd name="T37" fmla="*/ 0 h 95"/>
                <a:gd name="T38" fmla="*/ 0 w 130"/>
                <a:gd name="T39" fmla="*/ 0 h 95"/>
                <a:gd name="T40" fmla="*/ 0 w 130"/>
                <a:gd name="T41" fmla="*/ 0 h 95"/>
                <a:gd name="T42" fmla="*/ 0 w 130"/>
                <a:gd name="T43" fmla="*/ 0 h 95"/>
                <a:gd name="T44" fmla="*/ 0 w 130"/>
                <a:gd name="T45" fmla="*/ 0 h 95"/>
                <a:gd name="T46" fmla="*/ 0 w 130"/>
                <a:gd name="T47" fmla="*/ 0 h 95"/>
                <a:gd name="T48" fmla="*/ 0 w 130"/>
                <a:gd name="T49" fmla="*/ 0 h 95"/>
                <a:gd name="T50" fmla="*/ 0 w 130"/>
                <a:gd name="T51" fmla="*/ 0 h 95"/>
                <a:gd name="T52" fmla="*/ 0 w 130"/>
                <a:gd name="T53" fmla="*/ 0 h 95"/>
                <a:gd name="T54" fmla="*/ 0 w 130"/>
                <a:gd name="T55" fmla="*/ 0 h 95"/>
                <a:gd name="T56" fmla="*/ 0 w 130"/>
                <a:gd name="T57" fmla="*/ 0 h 95"/>
                <a:gd name="T58" fmla="*/ 0 w 130"/>
                <a:gd name="T59" fmla="*/ 0 h 95"/>
                <a:gd name="T60" fmla="*/ 0 w 130"/>
                <a:gd name="T61" fmla="*/ 0 h 95"/>
                <a:gd name="T62" fmla="*/ 0 w 130"/>
                <a:gd name="T63" fmla="*/ 0 h 95"/>
                <a:gd name="T64" fmla="*/ 0 w 130"/>
                <a:gd name="T65" fmla="*/ 0 h 9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0"/>
                <a:gd name="T100" fmla="*/ 0 h 95"/>
                <a:gd name="T101" fmla="*/ 130 w 130"/>
                <a:gd name="T102" fmla="*/ 95 h 9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0" h="95">
                  <a:moveTo>
                    <a:pt x="0" y="47"/>
                  </a:moveTo>
                  <a:lnTo>
                    <a:pt x="1" y="57"/>
                  </a:lnTo>
                  <a:lnTo>
                    <a:pt x="5" y="66"/>
                  </a:lnTo>
                  <a:lnTo>
                    <a:pt x="10" y="74"/>
                  </a:lnTo>
                  <a:lnTo>
                    <a:pt x="18" y="80"/>
                  </a:lnTo>
                  <a:lnTo>
                    <a:pt x="27" y="87"/>
                  </a:lnTo>
                  <a:lnTo>
                    <a:pt x="39" y="91"/>
                  </a:lnTo>
                  <a:lnTo>
                    <a:pt x="52" y="93"/>
                  </a:lnTo>
                  <a:lnTo>
                    <a:pt x="65" y="95"/>
                  </a:lnTo>
                  <a:lnTo>
                    <a:pt x="78" y="93"/>
                  </a:lnTo>
                  <a:lnTo>
                    <a:pt x="91" y="91"/>
                  </a:lnTo>
                  <a:lnTo>
                    <a:pt x="101" y="87"/>
                  </a:lnTo>
                  <a:lnTo>
                    <a:pt x="112" y="80"/>
                  </a:lnTo>
                  <a:lnTo>
                    <a:pt x="120" y="74"/>
                  </a:lnTo>
                  <a:lnTo>
                    <a:pt x="125" y="66"/>
                  </a:lnTo>
                  <a:lnTo>
                    <a:pt x="129" y="57"/>
                  </a:lnTo>
                  <a:lnTo>
                    <a:pt x="130" y="47"/>
                  </a:lnTo>
                  <a:lnTo>
                    <a:pt x="129" y="38"/>
                  </a:lnTo>
                  <a:lnTo>
                    <a:pt x="125" y="28"/>
                  </a:lnTo>
                  <a:lnTo>
                    <a:pt x="120" y="21"/>
                  </a:lnTo>
                  <a:lnTo>
                    <a:pt x="112" y="13"/>
                  </a:lnTo>
                  <a:lnTo>
                    <a:pt x="101" y="8"/>
                  </a:lnTo>
                  <a:lnTo>
                    <a:pt x="91" y="4"/>
                  </a:lnTo>
                  <a:lnTo>
                    <a:pt x="78" y="1"/>
                  </a:lnTo>
                  <a:lnTo>
                    <a:pt x="65" y="0"/>
                  </a:lnTo>
                  <a:lnTo>
                    <a:pt x="52" y="1"/>
                  </a:lnTo>
                  <a:lnTo>
                    <a:pt x="39" y="4"/>
                  </a:lnTo>
                  <a:lnTo>
                    <a:pt x="27" y="8"/>
                  </a:lnTo>
                  <a:lnTo>
                    <a:pt x="18" y="13"/>
                  </a:lnTo>
                  <a:lnTo>
                    <a:pt x="10" y="21"/>
                  </a:lnTo>
                  <a:lnTo>
                    <a:pt x="5" y="28"/>
                  </a:lnTo>
                  <a:lnTo>
                    <a:pt x="1" y="38"/>
                  </a:lnTo>
                  <a:lnTo>
                    <a:pt x="0"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391" name="Freeform 1369">
              <a:extLst>
                <a:ext uri="{FF2B5EF4-FFF2-40B4-BE49-F238E27FC236}">
                  <a16:creationId xmlns:a16="http://schemas.microsoft.com/office/drawing/2014/main" id="{77070BDF-8351-4856-A24F-BCE410023183}"/>
                </a:ext>
              </a:extLst>
            </p:cNvPr>
            <p:cNvSpPr>
              <a:spLocks/>
            </p:cNvSpPr>
            <p:nvPr/>
          </p:nvSpPr>
          <p:spPr bwMode="auto">
            <a:xfrm flipH="1">
              <a:off x="-681" y="4024"/>
              <a:ext cx="49" cy="134"/>
            </a:xfrm>
            <a:custGeom>
              <a:avLst/>
              <a:gdLst>
                <a:gd name="T0" fmla="*/ 0 w 218"/>
                <a:gd name="T1" fmla="*/ 0 h 582"/>
                <a:gd name="T2" fmla="*/ 0 w 218"/>
                <a:gd name="T3" fmla="*/ 0 h 582"/>
                <a:gd name="T4" fmla="*/ 0 w 218"/>
                <a:gd name="T5" fmla="*/ 0 h 582"/>
                <a:gd name="T6" fmla="*/ 0 w 218"/>
                <a:gd name="T7" fmla="*/ 0 h 582"/>
                <a:gd name="T8" fmla="*/ 0 w 218"/>
                <a:gd name="T9" fmla="*/ 0 h 582"/>
                <a:gd name="T10" fmla="*/ 0 w 218"/>
                <a:gd name="T11" fmla="*/ 0 h 582"/>
                <a:gd name="T12" fmla="*/ 0 w 218"/>
                <a:gd name="T13" fmla="*/ 0 h 582"/>
                <a:gd name="T14" fmla="*/ 0 w 218"/>
                <a:gd name="T15" fmla="*/ 0 h 582"/>
                <a:gd name="T16" fmla="*/ 0 w 218"/>
                <a:gd name="T17" fmla="*/ 0 h 582"/>
                <a:gd name="T18" fmla="*/ 0 w 218"/>
                <a:gd name="T19" fmla="*/ 0 h 582"/>
                <a:gd name="T20" fmla="*/ 0 w 218"/>
                <a:gd name="T21" fmla="*/ 0 h 582"/>
                <a:gd name="T22" fmla="*/ 0 w 218"/>
                <a:gd name="T23" fmla="*/ 0 h 582"/>
                <a:gd name="T24" fmla="*/ 0 w 218"/>
                <a:gd name="T25" fmla="*/ 0 h 582"/>
                <a:gd name="T26" fmla="*/ 0 w 218"/>
                <a:gd name="T27" fmla="*/ 0 h 582"/>
                <a:gd name="T28" fmla="*/ 0 w 218"/>
                <a:gd name="T29" fmla="*/ 0 h 582"/>
                <a:gd name="T30" fmla="*/ 0 w 218"/>
                <a:gd name="T31" fmla="*/ 0 h 582"/>
                <a:gd name="T32" fmla="*/ 0 w 218"/>
                <a:gd name="T33" fmla="*/ 0 h 582"/>
                <a:gd name="T34" fmla="*/ 0 w 218"/>
                <a:gd name="T35" fmla="*/ 0 h 582"/>
                <a:gd name="T36" fmla="*/ 0 w 218"/>
                <a:gd name="T37" fmla="*/ 0 h 58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8"/>
                <a:gd name="T58" fmla="*/ 0 h 582"/>
                <a:gd name="T59" fmla="*/ 218 w 218"/>
                <a:gd name="T60" fmla="*/ 582 h 58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8" h="582">
                  <a:moveTo>
                    <a:pt x="16" y="1"/>
                  </a:moveTo>
                  <a:lnTo>
                    <a:pt x="8" y="5"/>
                  </a:lnTo>
                  <a:lnTo>
                    <a:pt x="3" y="13"/>
                  </a:lnTo>
                  <a:lnTo>
                    <a:pt x="0" y="21"/>
                  </a:lnTo>
                  <a:lnTo>
                    <a:pt x="1" y="29"/>
                  </a:lnTo>
                  <a:lnTo>
                    <a:pt x="175" y="566"/>
                  </a:lnTo>
                  <a:lnTo>
                    <a:pt x="179" y="574"/>
                  </a:lnTo>
                  <a:lnTo>
                    <a:pt x="187" y="579"/>
                  </a:lnTo>
                  <a:lnTo>
                    <a:pt x="195" y="582"/>
                  </a:lnTo>
                  <a:lnTo>
                    <a:pt x="204" y="580"/>
                  </a:lnTo>
                  <a:lnTo>
                    <a:pt x="211" y="577"/>
                  </a:lnTo>
                  <a:lnTo>
                    <a:pt x="216" y="570"/>
                  </a:lnTo>
                  <a:lnTo>
                    <a:pt x="218" y="562"/>
                  </a:lnTo>
                  <a:lnTo>
                    <a:pt x="217" y="553"/>
                  </a:lnTo>
                  <a:lnTo>
                    <a:pt x="43" y="16"/>
                  </a:lnTo>
                  <a:lnTo>
                    <a:pt x="39" y="8"/>
                  </a:lnTo>
                  <a:lnTo>
                    <a:pt x="32" y="3"/>
                  </a:lnTo>
                  <a:lnTo>
                    <a:pt x="25" y="0"/>
                  </a:lnTo>
                  <a:lnTo>
                    <a:pt x="1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392" name="Freeform 1370">
              <a:extLst>
                <a:ext uri="{FF2B5EF4-FFF2-40B4-BE49-F238E27FC236}">
                  <a16:creationId xmlns:a16="http://schemas.microsoft.com/office/drawing/2014/main" id="{B0EA666E-6C05-4240-BD30-998198BC0A08}"/>
                </a:ext>
              </a:extLst>
            </p:cNvPr>
            <p:cNvSpPr>
              <a:spLocks/>
            </p:cNvSpPr>
            <p:nvPr/>
          </p:nvSpPr>
          <p:spPr bwMode="auto">
            <a:xfrm flipH="1">
              <a:off x="-601" y="4038"/>
              <a:ext cx="49" cy="53"/>
            </a:xfrm>
            <a:custGeom>
              <a:avLst/>
              <a:gdLst>
                <a:gd name="T0" fmla="*/ 0 w 213"/>
                <a:gd name="T1" fmla="*/ 0 h 230"/>
                <a:gd name="T2" fmla="*/ 0 w 213"/>
                <a:gd name="T3" fmla="*/ 0 h 230"/>
                <a:gd name="T4" fmla="*/ 0 w 213"/>
                <a:gd name="T5" fmla="*/ 0 h 230"/>
                <a:gd name="T6" fmla="*/ 0 w 213"/>
                <a:gd name="T7" fmla="*/ 0 h 230"/>
                <a:gd name="T8" fmla="*/ 0 w 213"/>
                <a:gd name="T9" fmla="*/ 0 h 230"/>
                <a:gd name="T10" fmla="*/ 0 w 213"/>
                <a:gd name="T11" fmla="*/ 0 h 230"/>
                <a:gd name="T12" fmla="*/ 0 w 213"/>
                <a:gd name="T13" fmla="*/ 0 h 230"/>
                <a:gd name="T14" fmla="*/ 0 w 213"/>
                <a:gd name="T15" fmla="*/ 0 h 230"/>
                <a:gd name="T16" fmla="*/ 0 w 213"/>
                <a:gd name="T17" fmla="*/ 0 h 230"/>
                <a:gd name="T18" fmla="*/ 0 w 213"/>
                <a:gd name="T19" fmla="*/ 0 h 230"/>
                <a:gd name="T20" fmla="*/ 0 w 213"/>
                <a:gd name="T21" fmla="*/ 0 h 230"/>
                <a:gd name="T22" fmla="*/ 0 w 213"/>
                <a:gd name="T23" fmla="*/ 0 h 230"/>
                <a:gd name="T24" fmla="*/ 0 w 213"/>
                <a:gd name="T25" fmla="*/ 0 h 230"/>
                <a:gd name="T26" fmla="*/ 0 w 213"/>
                <a:gd name="T27" fmla="*/ 0 h 230"/>
                <a:gd name="T28" fmla="*/ 0 w 213"/>
                <a:gd name="T29" fmla="*/ 0 h 230"/>
                <a:gd name="T30" fmla="*/ 0 w 213"/>
                <a:gd name="T31" fmla="*/ 0 h 230"/>
                <a:gd name="T32" fmla="*/ 0 w 213"/>
                <a:gd name="T33" fmla="*/ 0 h 230"/>
                <a:gd name="T34" fmla="*/ 0 w 213"/>
                <a:gd name="T35" fmla="*/ 0 h 230"/>
                <a:gd name="T36" fmla="*/ 0 w 213"/>
                <a:gd name="T37" fmla="*/ 0 h 230"/>
                <a:gd name="T38" fmla="*/ 0 w 213"/>
                <a:gd name="T39" fmla="*/ 0 h 230"/>
                <a:gd name="T40" fmla="*/ 0 w 213"/>
                <a:gd name="T41" fmla="*/ 0 h 230"/>
                <a:gd name="T42" fmla="*/ 0 w 213"/>
                <a:gd name="T43" fmla="*/ 0 h 230"/>
                <a:gd name="T44" fmla="*/ 0 w 213"/>
                <a:gd name="T45" fmla="*/ 0 h 230"/>
                <a:gd name="T46" fmla="*/ 0 w 213"/>
                <a:gd name="T47" fmla="*/ 0 h 230"/>
                <a:gd name="T48" fmla="*/ 0 w 213"/>
                <a:gd name="T49" fmla="*/ 0 h 230"/>
                <a:gd name="T50" fmla="*/ 0 w 213"/>
                <a:gd name="T51" fmla="*/ 0 h 230"/>
                <a:gd name="T52" fmla="*/ 0 w 213"/>
                <a:gd name="T53" fmla="*/ 0 h 230"/>
                <a:gd name="T54" fmla="*/ 0 w 213"/>
                <a:gd name="T55" fmla="*/ 0 h 230"/>
                <a:gd name="T56" fmla="*/ 0 w 213"/>
                <a:gd name="T57" fmla="*/ 0 h 230"/>
                <a:gd name="T58" fmla="*/ 0 w 213"/>
                <a:gd name="T59" fmla="*/ 0 h 230"/>
                <a:gd name="T60" fmla="*/ 0 w 213"/>
                <a:gd name="T61" fmla="*/ 0 h 230"/>
                <a:gd name="T62" fmla="*/ 0 w 213"/>
                <a:gd name="T63" fmla="*/ 0 h 230"/>
                <a:gd name="T64" fmla="*/ 0 w 213"/>
                <a:gd name="T65" fmla="*/ 0 h 230"/>
                <a:gd name="T66" fmla="*/ 0 w 213"/>
                <a:gd name="T67" fmla="*/ 0 h 230"/>
                <a:gd name="T68" fmla="*/ 0 w 213"/>
                <a:gd name="T69" fmla="*/ 0 h 230"/>
                <a:gd name="T70" fmla="*/ 0 w 213"/>
                <a:gd name="T71" fmla="*/ 0 h 230"/>
                <a:gd name="T72" fmla="*/ 0 w 213"/>
                <a:gd name="T73" fmla="*/ 0 h 230"/>
                <a:gd name="T74" fmla="*/ 0 w 213"/>
                <a:gd name="T75" fmla="*/ 0 h 23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3"/>
                <a:gd name="T115" fmla="*/ 0 h 230"/>
                <a:gd name="T116" fmla="*/ 213 w 213"/>
                <a:gd name="T117" fmla="*/ 230 h 23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3" h="230">
                  <a:moveTo>
                    <a:pt x="46" y="21"/>
                  </a:moveTo>
                  <a:lnTo>
                    <a:pt x="33" y="34"/>
                  </a:lnTo>
                  <a:lnTo>
                    <a:pt x="22" y="49"/>
                  </a:lnTo>
                  <a:lnTo>
                    <a:pt x="13" y="67"/>
                  </a:lnTo>
                  <a:lnTo>
                    <a:pt x="6" y="88"/>
                  </a:lnTo>
                  <a:lnTo>
                    <a:pt x="2" y="113"/>
                  </a:lnTo>
                  <a:lnTo>
                    <a:pt x="0" y="139"/>
                  </a:lnTo>
                  <a:lnTo>
                    <a:pt x="0" y="169"/>
                  </a:lnTo>
                  <a:lnTo>
                    <a:pt x="1" y="200"/>
                  </a:lnTo>
                  <a:lnTo>
                    <a:pt x="3" y="209"/>
                  </a:lnTo>
                  <a:lnTo>
                    <a:pt x="9" y="216"/>
                  </a:lnTo>
                  <a:lnTo>
                    <a:pt x="16" y="220"/>
                  </a:lnTo>
                  <a:lnTo>
                    <a:pt x="24" y="221"/>
                  </a:lnTo>
                  <a:lnTo>
                    <a:pt x="33" y="218"/>
                  </a:lnTo>
                  <a:lnTo>
                    <a:pt x="40" y="213"/>
                  </a:lnTo>
                  <a:lnTo>
                    <a:pt x="44" y="205"/>
                  </a:lnTo>
                  <a:lnTo>
                    <a:pt x="45" y="196"/>
                  </a:lnTo>
                  <a:lnTo>
                    <a:pt x="44" y="139"/>
                  </a:lnTo>
                  <a:lnTo>
                    <a:pt x="49" y="97"/>
                  </a:lnTo>
                  <a:lnTo>
                    <a:pt x="61" y="71"/>
                  </a:lnTo>
                  <a:lnTo>
                    <a:pt x="74" y="56"/>
                  </a:lnTo>
                  <a:lnTo>
                    <a:pt x="81" y="51"/>
                  </a:lnTo>
                  <a:lnTo>
                    <a:pt x="91" y="47"/>
                  </a:lnTo>
                  <a:lnTo>
                    <a:pt x="98" y="44"/>
                  </a:lnTo>
                  <a:lnTo>
                    <a:pt x="106" y="44"/>
                  </a:lnTo>
                  <a:lnTo>
                    <a:pt x="113" y="44"/>
                  </a:lnTo>
                  <a:lnTo>
                    <a:pt x="118" y="44"/>
                  </a:lnTo>
                  <a:lnTo>
                    <a:pt x="122" y="45"/>
                  </a:lnTo>
                  <a:lnTo>
                    <a:pt x="123" y="45"/>
                  </a:lnTo>
                  <a:lnTo>
                    <a:pt x="124" y="45"/>
                  </a:lnTo>
                  <a:lnTo>
                    <a:pt x="126" y="45"/>
                  </a:lnTo>
                  <a:lnTo>
                    <a:pt x="126" y="47"/>
                  </a:lnTo>
                  <a:lnTo>
                    <a:pt x="127" y="47"/>
                  </a:lnTo>
                  <a:lnTo>
                    <a:pt x="133" y="48"/>
                  </a:lnTo>
                  <a:lnTo>
                    <a:pt x="140" y="51"/>
                  </a:lnTo>
                  <a:lnTo>
                    <a:pt x="145" y="54"/>
                  </a:lnTo>
                  <a:lnTo>
                    <a:pt x="150" y="60"/>
                  </a:lnTo>
                  <a:lnTo>
                    <a:pt x="165" y="94"/>
                  </a:lnTo>
                  <a:lnTo>
                    <a:pt x="170" y="135"/>
                  </a:lnTo>
                  <a:lnTo>
                    <a:pt x="169" y="176"/>
                  </a:lnTo>
                  <a:lnTo>
                    <a:pt x="166" y="204"/>
                  </a:lnTo>
                  <a:lnTo>
                    <a:pt x="166" y="213"/>
                  </a:lnTo>
                  <a:lnTo>
                    <a:pt x="169" y="221"/>
                  </a:lnTo>
                  <a:lnTo>
                    <a:pt x="175" y="226"/>
                  </a:lnTo>
                  <a:lnTo>
                    <a:pt x="183" y="230"/>
                  </a:lnTo>
                  <a:lnTo>
                    <a:pt x="192" y="229"/>
                  </a:lnTo>
                  <a:lnTo>
                    <a:pt x="200" y="226"/>
                  </a:lnTo>
                  <a:lnTo>
                    <a:pt x="205" y="220"/>
                  </a:lnTo>
                  <a:lnTo>
                    <a:pt x="209" y="212"/>
                  </a:lnTo>
                  <a:lnTo>
                    <a:pt x="210" y="203"/>
                  </a:lnTo>
                  <a:lnTo>
                    <a:pt x="211" y="186"/>
                  </a:lnTo>
                  <a:lnTo>
                    <a:pt x="213" y="165"/>
                  </a:lnTo>
                  <a:lnTo>
                    <a:pt x="213" y="139"/>
                  </a:lnTo>
                  <a:lnTo>
                    <a:pt x="211" y="112"/>
                  </a:lnTo>
                  <a:lnTo>
                    <a:pt x="206" y="83"/>
                  </a:lnTo>
                  <a:lnTo>
                    <a:pt x="198" y="57"/>
                  </a:lnTo>
                  <a:lnTo>
                    <a:pt x="185" y="34"/>
                  </a:lnTo>
                  <a:lnTo>
                    <a:pt x="180" y="27"/>
                  </a:lnTo>
                  <a:lnTo>
                    <a:pt x="175" y="22"/>
                  </a:lnTo>
                  <a:lnTo>
                    <a:pt x="169" y="17"/>
                  </a:lnTo>
                  <a:lnTo>
                    <a:pt x="162" y="12"/>
                  </a:lnTo>
                  <a:lnTo>
                    <a:pt x="154" y="9"/>
                  </a:lnTo>
                  <a:lnTo>
                    <a:pt x="146" y="6"/>
                  </a:lnTo>
                  <a:lnTo>
                    <a:pt x="139" y="4"/>
                  </a:lnTo>
                  <a:lnTo>
                    <a:pt x="131" y="2"/>
                  </a:lnTo>
                  <a:lnTo>
                    <a:pt x="132" y="2"/>
                  </a:lnTo>
                  <a:lnTo>
                    <a:pt x="133" y="2"/>
                  </a:lnTo>
                  <a:lnTo>
                    <a:pt x="133" y="4"/>
                  </a:lnTo>
                  <a:lnTo>
                    <a:pt x="135" y="4"/>
                  </a:lnTo>
                  <a:lnTo>
                    <a:pt x="132" y="2"/>
                  </a:lnTo>
                  <a:lnTo>
                    <a:pt x="126" y="1"/>
                  </a:lnTo>
                  <a:lnTo>
                    <a:pt x="117" y="0"/>
                  </a:lnTo>
                  <a:lnTo>
                    <a:pt x="105" y="0"/>
                  </a:lnTo>
                  <a:lnTo>
                    <a:pt x="91" y="1"/>
                  </a:lnTo>
                  <a:lnTo>
                    <a:pt x="76" y="4"/>
                  </a:lnTo>
                  <a:lnTo>
                    <a:pt x="61" y="10"/>
                  </a:lnTo>
                  <a:lnTo>
                    <a:pt x="46"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393" name="Freeform 1371">
              <a:extLst>
                <a:ext uri="{FF2B5EF4-FFF2-40B4-BE49-F238E27FC236}">
                  <a16:creationId xmlns:a16="http://schemas.microsoft.com/office/drawing/2014/main" id="{B68C055C-1FD3-46A2-9A4A-655BB16E3443}"/>
                </a:ext>
              </a:extLst>
            </p:cNvPr>
            <p:cNvSpPr>
              <a:spLocks/>
            </p:cNvSpPr>
            <p:nvPr/>
          </p:nvSpPr>
          <p:spPr bwMode="auto">
            <a:xfrm flipH="1">
              <a:off x="-503" y="4082"/>
              <a:ext cx="179" cy="66"/>
            </a:xfrm>
            <a:custGeom>
              <a:avLst/>
              <a:gdLst>
                <a:gd name="T0" fmla="*/ 0 w 778"/>
                <a:gd name="T1" fmla="*/ 0 h 286"/>
                <a:gd name="T2" fmla="*/ 0 w 778"/>
                <a:gd name="T3" fmla="*/ 0 h 286"/>
                <a:gd name="T4" fmla="*/ 0 w 778"/>
                <a:gd name="T5" fmla="*/ 0 h 286"/>
                <a:gd name="T6" fmla="*/ 0 w 778"/>
                <a:gd name="T7" fmla="*/ 0 h 286"/>
                <a:gd name="T8" fmla="*/ 0 w 778"/>
                <a:gd name="T9" fmla="*/ 0 h 286"/>
                <a:gd name="T10" fmla="*/ 0 w 778"/>
                <a:gd name="T11" fmla="*/ 0 h 286"/>
                <a:gd name="T12" fmla="*/ 0 w 778"/>
                <a:gd name="T13" fmla="*/ 0 h 286"/>
                <a:gd name="T14" fmla="*/ 0 w 778"/>
                <a:gd name="T15" fmla="*/ 0 h 286"/>
                <a:gd name="T16" fmla="*/ 0 w 778"/>
                <a:gd name="T17" fmla="*/ 0 h 286"/>
                <a:gd name="T18" fmla="*/ 0 w 778"/>
                <a:gd name="T19" fmla="*/ 0 h 286"/>
                <a:gd name="T20" fmla="*/ 0 w 778"/>
                <a:gd name="T21" fmla="*/ 0 h 286"/>
                <a:gd name="T22" fmla="*/ 0 w 778"/>
                <a:gd name="T23" fmla="*/ 0 h 286"/>
                <a:gd name="T24" fmla="*/ 0 w 778"/>
                <a:gd name="T25" fmla="*/ 0 h 286"/>
                <a:gd name="T26" fmla="*/ 0 w 778"/>
                <a:gd name="T27" fmla="*/ 0 h 286"/>
                <a:gd name="T28" fmla="*/ 0 w 778"/>
                <a:gd name="T29" fmla="*/ 0 h 286"/>
                <a:gd name="T30" fmla="*/ 0 w 778"/>
                <a:gd name="T31" fmla="*/ 0 h 286"/>
                <a:gd name="T32" fmla="*/ 0 w 778"/>
                <a:gd name="T33" fmla="*/ 0 h 286"/>
                <a:gd name="T34" fmla="*/ 0 w 778"/>
                <a:gd name="T35" fmla="*/ 0 h 286"/>
                <a:gd name="T36" fmla="*/ 0 w 778"/>
                <a:gd name="T37" fmla="*/ 0 h 286"/>
                <a:gd name="T38" fmla="*/ 0 w 778"/>
                <a:gd name="T39" fmla="*/ 0 h 286"/>
                <a:gd name="T40" fmla="*/ 0 w 778"/>
                <a:gd name="T41" fmla="*/ 0 h 286"/>
                <a:gd name="T42" fmla="*/ 0 w 778"/>
                <a:gd name="T43" fmla="*/ 0 h 286"/>
                <a:gd name="T44" fmla="*/ 0 w 778"/>
                <a:gd name="T45" fmla="*/ 0 h 286"/>
                <a:gd name="T46" fmla="*/ 0 w 778"/>
                <a:gd name="T47" fmla="*/ 0 h 286"/>
                <a:gd name="T48" fmla="*/ 0 w 778"/>
                <a:gd name="T49" fmla="*/ 0 h 286"/>
                <a:gd name="T50" fmla="*/ 0 w 778"/>
                <a:gd name="T51" fmla="*/ 0 h 286"/>
                <a:gd name="T52" fmla="*/ 0 w 778"/>
                <a:gd name="T53" fmla="*/ 0 h 286"/>
                <a:gd name="T54" fmla="*/ 0 w 778"/>
                <a:gd name="T55" fmla="*/ 0 h 286"/>
                <a:gd name="T56" fmla="*/ 0 w 778"/>
                <a:gd name="T57" fmla="*/ 0 h 286"/>
                <a:gd name="T58" fmla="*/ 0 w 778"/>
                <a:gd name="T59" fmla="*/ 0 h 286"/>
                <a:gd name="T60" fmla="*/ 0 w 778"/>
                <a:gd name="T61" fmla="*/ 0 h 286"/>
                <a:gd name="T62" fmla="*/ 0 w 778"/>
                <a:gd name="T63" fmla="*/ 0 h 286"/>
                <a:gd name="T64" fmla="*/ 0 w 778"/>
                <a:gd name="T65" fmla="*/ 0 h 286"/>
                <a:gd name="T66" fmla="*/ 0 w 778"/>
                <a:gd name="T67" fmla="*/ 0 h 286"/>
                <a:gd name="T68" fmla="*/ 0 w 778"/>
                <a:gd name="T69" fmla="*/ 0 h 286"/>
                <a:gd name="T70" fmla="*/ 0 w 778"/>
                <a:gd name="T71" fmla="*/ 0 h 28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78"/>
                <a:gd name="T109" fmla="*/ 0 h 286"/>
                <a:gd name="T110" fmla="*/ 778 w 778"/>
                <a:gd name="T111" fmla="*/ 286 h 28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78" h="286">
                  <a:moveTo>
                    <a:pt x="4" y="260"/>
                  </a:moveTo>
                  <a:lnTo>
                    <a:pt x="0" y="286"/>
                  </a:lnTo>
                  <a:lnTo>
                    <a:pt x="778" y="286"/>
                  </a:lnTo>
                  <a:lnTo>
                    <a:pt x="774" y="260"/>
                  </a:lnTo>
                  <a:lnTo>
                    <a:pt x="767" y="233"/>
                  </a:lnTo>
                  <a:lnTo>
                    <a:pt x="757" y="205"/>
                  </a:lnTo>
                  <a:lnTo>
                    <a:pt x="744" y="179"/>
                  </a:lnTo>
                  <a:lnTo>
                    <a:pt x="730" y="156"/>
                  </a:lnTo>
                  <a:lnTo>
                    <a:pt x="711" y="133"/>
                  </a:lnTo>
                  <a:lnTo>
                    <a:pt x="691" y="112"/>
                  </a:lnTo>
                  <a:lnTo>
                    <a:pt x="669" y="91"/>
                  </a:lnTo>
                  <a:lnTo>
                    <a:pt x="644" y="73"/>
                  </a:lnTo>
                  <a:lnTo>
                    <a:pt x="618" y="57"/>
                  </a:lnTo>
                  <a:lnTo>
                    <a:pt x="589" y="43"/>
                  </a:lnTo>
                  <a:lnTo>
                    <a:pt x="559" y="30"/>
                  </a:lnTo>
                  <a:lnTo>
                    <a:pt x="528" y="19"/>
                  </a:lnTo>
                  <a:lnTo>
                    <a:pt x="496" y="12"/>
                  </a:lnTo>
                  <a:lnTo>
                    <a:pt x="462" y="5"/>
                  </a:lnTo>
                  <a:lnTo>
                    <a:pt x="427" y="1"/>
                  </a:lnTo>
                  <a:lnTo>
                    <a:pt x="390" y="0"/>
                  </a:lnTo>
                  <a:lnTo>
                    <a:pt x="355" y="1"/>
                  </a:lnTo>
                  <a:lnTo>
                    <a:pt x="320" y="5"/>
                  </a:lnTo>
                  <a:lnTo>
                    <a:pt x="285" y="12"/>
                  </a:lnTo>
                  <a:lnTo>
                    <a:pt x="253" y="19"/>
                  </a:lnTo>
                  <a:lnTo>
                    <a:pt x="221" y="30"/>
                  </a:lnTo>
                  <a:lnTo>
                    <a:pt x="191" y="43"/>
                  </a:lnTo>
                  <a:lnTo>
                    <a:pt x="163" y="58"/>
                  </a:lnTo>
                  <a:lnTo>
                    <a:pt x="136" y="74"/>
                  </a:lnTo>
                  <a:lnTo>
                    <a:pt x="111" y="92"/>
                  </a:lnTo>
                  <a:lnTo>
                    <a:pt x="87" y="113"/>
                  </a:lnTo>
                  <a:lnTo>
                    <a:pt x="67" y="134"/>
                  </a:lnTo>
                  <a:lnTo>
                    <a:pt x="48" y="157"/>
                  </a:lnTo>
                  <a:lnTo>
                    <a:pt x="34" y="181"/>
                  </a:lnTo>
                  <a:lnTo>
                    <a:pt x="21" y="207"/>
                  </a:lnTo>
                  <a:lnTo>
                    <a:pt x="11" y="233"/>
                  </a:lnTo>
                  <a:lnTo>
                    <a:pt x="4" y="2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394" name="Freeform 1372">
              <a:extLst>
                <a:ext uri="{FF2B5EF4-FFF2-40B4-BE49-F238E27FC236}">
                  <a16:creationId xmlns:a16="http://schemas.microsoft.com/office/drawing/2014/main" id="{4A4489B9-7692-44B8-812B-D76A7BF2AEAD}"/>
                </a:ext>
              </a:extLst>
            </p:cNvPr>
            <p:cNvSpPr>
              <a:spLocks/>
            </p:cNvSpPr>
            <p:nvPr/>
          </p:nvSpPr>
          <p:spPr bwMode="auto">
            <a:xfrm flipH="1">
              <a:off x="-490" y="4092"/>
              <a:ext cx="153" cy="45"/>
            </a:xfrm>
            <a:custGeom>
              <a:avLst/>
              <a:gdLst>
                <a:gd name="T0" fmla="*/ 0 w 666"/>
                <a:gd name="T1" fmla="*/ 0 h 198"/>
                <a:gd name="T2" fmla="*/ 0 w 666"/>
                <a:gd name="T3" fmla="*/ 0 h 198"/>
                <a:gd name="T4" fmla="*/ 0 w 666"/>
                <a:gd name="T5" fmla="*/ 0 h 198"/>
                <a:gd name="T6" fmla="*/ 0 w 666"/>
                <a:gd name="T7" fmla="*/ 0 h 198"/>
                <a:gd name="T8" fmla="*/ 0 w 666"/>
                <a:gd name="T9" fmla="*/ 0 h 198"/>
                <a:gd name="T10" fmla="*/ 0 w 666"/>
                <a:gd name="T11" fmla="*/ 0 h 198"/>
                <a:gd name="T12" fmla="*/ 0 w 666"/>
                <a:gd name="T13" fmla="*/ 0 h 198"/>
                <a:gd name="T14" fmla="*/ 0 w 666"/>
                <a:gd name="T15" fmla="*/ 0 h 198"/>
                <a:gd name="T16" fmla="*/ 0 w 666"/>
                <a:gd name="T17" fmla="*/ 0 h 198"/>
                <a:gd name="T18" fmla="*/ 0 w 666"/>
                <a:gd name="T19" fmla="*/ 0 h 198"/>
                <a:gd name="T20" fmla="*/ 0 w 666"/>
                <a:gd name="T21" fmla="*/ 0 h 198"/>
                <a:gd name="T22" fmla="*/ 0 w 666"/>
                <a:gd name="T23" fmla="*/ 0 h 198"/>
                <a:gd name="T24" fmla="*/ 0 w 666"/>
                <a:gd name="T25" fmla="*/ 0 h 198"/>
                <a:gd name="T26" fmla="*/ 0 w 666"/>
                <a:gd name="T27" fmla="*/ 0 h 198"/>
                <a:gd name="T28" fmla="*/ 0 w 666"/>
                <a:gd name="T29" fmla="*/ 0 h 198"/>
                <a:gd name="T30" fmla="*/ 0 w 666"/>
                <a:gd name="T31" fmla="*/ 0 h 198"/>
                <a:gd name="T32" fmla="*/ 0 w 666"/>
                <a:gd name="T33" fmla="*/ 0 h 198"/>
                <a:gd name="T34" fmla="*/ 0 w 666"/>
                <a:gd name="T35" fmla="*/ 0 h 198"/>
                <a:gd name="T36" fmla="*/ 0 w 666"/>
                <a:gd name="T37" fmla="*/ 0 h 198"/>
                <a:gd name="T38" fmla="*/ 0 w 666"/>
                <a:gd name="T39" fmla="*/ 0 h 198"/>
                <a:gd name="T40" fmla="*/ 0 w 666"/>
                <a:gd name="T41" fmla="*/ 0 h 198"/>
                <a:gd name="T42" fmla="*/ 0 w 666"/>
                <a:gd name="T43" fmla="*/ 0 h 198"/>
                <a:gd name="T44" fmla="*/ 0 w 666"/>
                <a:gd name="T45" fmla="*/ 0 h 198"/>
                <a:gd name="T46" fmla="*/ 0 w 666"/>
                <a:gd name="T47" fmla="*/ 0 h 198"/>
                <a:gd name="T48" fmla="*/ 0 w 666"/>
                <a:gd name="T49" fmla="*/ 0 h 198"/>
                <a:gd name="T50" fmla="*/ 0 w 666"/>
                <a:gd name="T51" fmla="*/ 0 h 198"/>
                <a:gd name="T52" fmla="*/ 0 w 666"/>
                <a:gd name="T53" fmla="*/ 0 h 198"/>
                <a:gd name="T54" fmla="*/ 0 w 666"/>
                <a:gd name="T55" fmla="*/ 0 h 198"/>
                <a:gd name="T56" fmla="*/ 0 w 666"/>
                <a:gd name="T57" fmla="*/ 0 h 198"/>
                <a:gd name="T58" fmla="*/ 0 w 666"/>
                <a:gd name="T59" fmla="*/ 0 h 198"/>
                <a:gd name="T60" fmla="*/ 0 w 666"/>
                <a:gd name="T61" fmla="*/ 0 h 198"/>
                <a:gd name="T62" fmla="*/ 0 w 666"/>
                <a:gd name="T63" fmla="*/ 0 h 198"/>
                <a:gd name="T64" fmla="*/ 0 w 666"/>
                <a:gd name="T65" fmla="*/ 0 h 198"/>
                <a:gd name="T66" fmla="*/ 0 w 666"/>
                <a:gd name="T67" fmla="*/ 0 h 198"/>
                <a:gd name="T68" fmla="*/ 0 w 666"/>
                <a:gd name="T69" fmla="*/ 0 h 198"/>
                <a:gd name="T70" fmla="*/ 0 w 666"/>
                <a:gd name="T71" fmla="*/ 0 h 198"/>
                <a:gd name="T72" fmla="*/ 0 w 666"/>
                <a:gd name="T73" fmla="*/ 0 h 198"/>
                <a:gd name="T74" fmla="*/ 0 w 666"/>
                <a:gd name="T75" fmla="*/ 0 h 198"/>
                <a:gd name="T76" fmla="*/ 0 w 666"/>
                <a:gd name="T77" fmla="*/ 0 h 198"/>
                <a:gd name="T78" fmla="*/ 0 w 666"/>
                <a:gd name="T79" fmla="*/ 0 h 198"/>
                <a:gd name="T80" fmla="*/ 0 w 666"/>
                <a:gd name="T81" fmla="*/ 0 h 198"/>
                <a:gd name="T82" fmla="*/ 0 w 666"/>
                <a:gd name="T83" fmla="*/ 0 h 198"/>
                <a:gd name="T84" fmla="*/ 0 w 666"/>
                <a:gd name="T85" fmla="*/ 0 h 198"/>
                <a:gd name="T86" fmla="*/ 0 w 666"/>
                <a:gd name="T87" fmla="*/ 0 h 198"/>
                <a:gd name="T88" fmla="*/ 0 w 666"/>
                <a:gd name="T89" fmla="*/ 0 h 198"/>
                <a:gd name="T90" fmla="*/ 0 w 666"/>
                <a:gd name="T91" fmla="*/ 0 h 198"/>
                <a:gd name="T92" fmla="*/ 0 w 666"/>
                <a:gd name="T93" fmla="*/ 0 h 198"/>
                <a:gd name="T94" fmla="*/ 0 w 666"/>
                <a:gd name="T95" fmla="*/ 0 h 198"/>
                <a:gd name="T96" fmla="*/ 0 w 666"/>
                <a:gd name="T97" fmla="*/ 0 h 19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6"/>
                <a:gd name="T148" fmla="*/ 0 h 198"/>
                <a:gd name="T149" fmla="*/ 666 w 666"/>
                <a:gd name="T150" fmla="*/ 198 h 19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6" h="198">
                  <a:moveTo>
                    <a:pt x="334" y="0"/>
                  </a:moveTo>
                  <a:lnTo>
                    <a:pt x="363" y="1"/>
                  </a:lnTo>
                  <a:lnTo>
                    <a:pt x="393" y="4"/>
                  </a:lnTo>
                  <a:lnTo>
                    <a:pt x="420" y="8"/>
                  </a:lnTo>
                  <a:lnTo>
                    <a:pt x="447" y="14"/>
                  </a:lnTo>
                  <a:lnTo>
                    <a:pt x="473" y="24"/>
                  </a:lnTo>
                  <a:lnTo>
                    <a:pt x="498" y="33"/>
                  </a:lnTo>
                  <a:lnTo>
                    <a:pt x="523" y="43"/>
                  </a:lnTo>
                  <a:lnTo>
                    <a:pt x="545" y="56"/>
                  </a:lnTo>
                  <a:lnTo>
                    <a:pt x="567" y="70"/>
                  </a:lnTo>
                  <a:lnTo>
                    <a:pt x="587" y="85"/>
                  </a:lnTo>
                  <a:lnTo>
                    <a:pt x="605" y="102"/>
                  </a:lnTo>
                  <a:lnTo>
                    <a:pt x="620" y="119"/>
                  </a:lnTo>
                  <a:lnTo>
                    <a:pt x="635" y="137"/>
                  </a:lnTo>
                  <a:lnTo>
                    <a:pt x="648" y="156"/>
                  </a:lnTo>
                  <a:lnTo>
                    <a:pt x="658" y="177"/>
                  </a:lnTo>
                  <a:lnTo>
                    <a:pt x="666" y="198"/>
                  </a:lnTo>
                  <a:lnTo>
                    <a:pt x="650" y="198"/>
                  </a:lnTo>
                  <a:lnTo>
                    <a:pt x="624" y="198"/>
                  </a:lnTo>
                  <a:lnTo>
                    <a:pt x="589" y="198"/>
                  </a:lnTo>
                  <a:lnTo>
                    <a:pt x="548" y="198"/>
                  </a:lnTo>
                  <a:lnTo>
                    <a:pt x="499" y="198"/>
                  </a:lnTo>
                  <a:lnTo>
                    <a:pt x="446" y="198"/>
                  </a:lnTo>
                  <a:lnTo>
                    <a:pt x="390" y="198"/>
                  </a:lnTo>
                  <a:lnTo>
                    <a:pt x="333" y="198"/>
                  </a:lnTo>
                  <a:lnTo>
                    <a:pt x="276" y="198"/>
                  </a:lnTo>
                  <a:lnTo>
                    <a:pt x="220" y="198"/>
                  </a:lnTo>
                  <a:lnTo>
                    <a:pt x="167" y="198"/>
                  </a:lnTo>
                  <a:lnTo>
                    <a:pt x="119" y="198"/>
                  </a:lnTo>
                  <a:lnTo>
                    <a:pt x="77" y="198"/>
                  </a:lnTo>
                  <a:lnTo>
                    <a:pt x="42" y="198"/>
                  </a:lnTo>
                  <a:lnTo>
                    <a:pt x="16" y="198"/>
                  </a:lnTo>
                  <a:lnTo>
                    <a:pt x="0" y="198"/>
                  </a:lnTo>
                  <a:lnTo>
                    <a:pt x="8" y="177"/>
                  </a:lnTo>
                  <a:lnTo>
                    <a:pt x="18" y="156"/>
                  </a:lnTo>
                  <a:lnTo>
                    <a:pt x="31" y="137"/>
                  </a:lnTo>
                  <a:lnTo>
                    <a:pt x="46" y="119"/>
                  </a:lnTo>
                  <a:lnTo>
                    <a:pt x="63" y="102"/>
                  </a:lnTo>
                  <a:lnTo>
                    <a:pt x="81" y="85"/>
                  </a:lnTo>
                  <a:lnTo>
                    <a:pt x="100" y="70"/>
                  </a:lnTo>
                  <a:lnTo>
                    <a:pt x="121" y="56"/>
                  </a:lnTo>
                  <a:lnTo>
                    <a:pt x="145" y="43"/>
                  </a:lnTo>
                  <a:lnTo>
                    <a:pt x="168" y="33"/>
                  </a:lnTo>
                  <a:lnTo>
                    <a:pt x="194" y="24"/>
                  </a:lnTo>
                  <a:lnTo>
                    <a:pt x="220" y="14"/>
                  </a:lnTo>
                  <a:lnTo>
                    <a:pt x="247" y="8"/>
                  </a:lnTo>
                  <a:lnTo>
                    <a:pt x="276" y="4"/>
                  </a:lnTo>
                  <a:lnTo>
                    <a:pt x="304" y="1"/>
                  </a:lnTo>
                  <a:lnTo>
                    <a:pt x="33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395" name="Freeform 1373">
              <a:extLst>
                <a:ext uri="{FF2B5EF4-FFF2-40B4-BE49-F238E27FC236}">
                  <a16:creationId xmlns:a16="http://schemas.microsoft.com/office/drawing/2014/main" id="{E3648244-9C72-4215-BC94-FE4C32D4DB7C}"/>
                </a:ext>
              </a:extLst>
            </p:cNvPr>
            <p:cNvSpPr>
              <a:spLocks/>
            </p:cNvSpPr>
            <p:nvPr/>
          </p:nvSpPr>
          <p:spPr bwMode="auto">
            <a:xfrm flipH="1">
              <a:off x="-503" y="4137"/>
              <a:ext cx="179" cy="31"/>
            </a:xfrm>
            <a:custGeom>
              <a:avLst/>
              <a:gdLst>
                <a:gd name="T0" fmla="*/ 0 w 778"/>
                <a:gd name="T1" fmla="*/ 0 h 135"/>
                <a:gd name="T2" fmla="*/ 0 w 778"/>
                <a:gd name="T3" fmla="*/ 0 h 135"/>
                <a:gd name="T4" fmla="*/ 0 w 778"/>
                <a:gd name="T5" fmla="*/ 0 h 135"/>
                <a:gd name="T6" fmla="*/ 0 w 778"/>
                <a:gd name="T7" fmla="*/ 0 h 135"/>
                <a:gd name="T8" fmla="*/ 0 w 778"/>
                <a:gd name="T9" fmla="*/ 0 h 135"/>
                <a:gd name="T10" fmla="*/ 0 w 778"/>
                <a:gd name="T11" fmla="*/ 0 h 135"/>
                <a:gd name="T12" fmla="*/ 0 w 778"/>
                <a:gd name="T13" fmla="*/ 0 h 135"/>
                <a:gd name="T14" fmla="*/ 0 w 778"/>
                <a:gd name="T15" fmla="*/ 0 h 135"/>
                <a:gd name="T16" fmla="*/ 0 w 778"/>
                <a:gd name="T17" fmla="*/ 0 h 135"/>
                <a:gd name="T18" fmla="*/ 0 w 778"/>
                <a:gd name="T19" fmla="*/ 0 h 135"/>
                <a:gd name="T20" fmla="*/ 0 w 778"/>
                <a:gd name="T21" fmla="*/ 0 h 135"/>
                <a:gd name="T22" fmla="*/ 0 w 778"/>
                <a:gd name="T23" fmla="*/ 0 h 135"/>
                <a:gd name="T24" fmla="*/ 0 w 778"/>
                <a:gd name="T25" fmla="*/ 0 h 135"/>
                <a:gd name="T26" fmla="*/ 0 w 778"/>
                <a:gd name="T27" fmla="*/ 0 h 135"/>
                <a:gd name="T28" fmla="*/ 0 w 778"/>
                <a:gd name="T29" fmla="*/ 0 h 135"/>
                <a:gd name="T30" fmla="*/ 0 w 778"/>
                <a:gd name="T31" fmla="*/ 0 h 135"/>
                <a:gd name="T32" fmla="*/ 0 w 778"/>
                <a:gd name="T33" fmla="*/ 0 h 1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135"/>
                <a:gd name="T53" fmla="*/ 778 w 778"/>
                <a:gd name="T54" fmla="*/ 135 h 1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135">
                  <a:moveTo>
                    <a:pt x="752" y="1"/>
                  </a:moveTo>
                  <a:lnTo>
                    <a:pt x="7" y="1"/>
                  </a:lnTo>
                  <a:lnTo>
                    <a:pt x="4" y="19"/>
                  </a:lnTo>
                  <a:lnTo>
                    <a:pt x="0" y="62"/>
                  </a:lnTo>
                  <a:lnTo>
                    <a:pt x="0" y="76"/>
                  </a:lnTo>
                  <a:lnTo>
                    <a:pt x="2" y="89"/>
                  </a:lnTo>
                  <a:lnTo>
                    <a:pt x="4" y="104"/>
                  </a:lnTo>
                  <a:lnTo>
                    <a:pt x="7" y="118"/>
                  </a:lnTo>
                  <a:lnTo>
                    <a:pt x="11" y="135"/>
                  </a:lnTo>
                  <a:lnTo>
                    <a:pt x="767" y="135"/>
                  </a:lnTo>
                  <a:lnTo>
                    <a:pt x="771" y="118"/>
                  </a:lnTo>
                  <a:lnTo>
                    <a:pt x="774" y="104"/>
                  </a:lnTo>
                  <a:lnTo>
                    <a:pt x="776" y="89"/>
                  </a:lnTo>
                  <a:lnTo>
                    <a:pt x="778" y="76"/>
                  </a:lnTo>
                  <a:lnTo>
                    <a:pt x="778" y="62"/>
                  </a:lnTo>
                  <a:lnTo>
                    <a:pt x="771" y="0"/>
                  </a:lnTo>
                  <a:lnTo>
                    <a:pt x="75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396" name="Freeform 1374">
              <a:extLst>
                <a:ext uri="{FF2B5EF4-FFF2-40B4-BE49-F238E27FC236}">
                  <a16:creationId xmlns:a16="http://schemas.microsoft.com/office/drawing/2014/main" id="{3F57F533-F7F4-4954-B1C2-5C166B549D2B}"/>
                </a:ext>
              </a:extLst>
            </p:cNvPr>
            <p:cNvSpPr>
              <a:spLocks/>
            </p:cNvSpPr>
            <p:nvPr/>
          </p:nvSpPr>
          <p:spPr bwMode="auto">
            <a:xfrm flipH="1">
              <a:off x="-493" y="4148"/>
              <a:ext cx="159" cy="10"/>
            </a:xfrm>
            <a:custGeom>
              <a:avLst/>
              <a:gdLst>
                <a:gd name="T0" fmla="*/ 0 w 689"/>
                <a:gd name="T1" fmla="*/ 0 h 46"/>
                <a:gd name="T2" fmla="*/ 0 w 689"/>
                <a:gd name="T3" fmla="*/ 0 h 46"/>
                <a:gd name="T4" fmla="*/ 0 w 689"/>
                <a:gd name="T5" fmla="*/ 0 h 46"/>
                <a:gd name="T6" fmla="*/ 0 w 689"/>
                <a:gd name="T7" fmla="*/ 0 h 46"/>
                <a:gd name="T8" fmla="*/ 0 w 689"/>
                <a:gd name="T9" fmla="*/ 0 h 46"/>
                <a:gd name="T10" fmla="*/ 0 w 689"/>
                <a:gd name="T11" fmla="*/ 0 h 46"/>
                <a:gd name="T12" fmla="*/ 0 w 689"/>
                <a:gd name="T13" fmla="*/ 0 h 46"/>
                <a:gd name="T14" fmla="*/ 0 w 689"/>
                <a:gd name="T15" fmla="*/ 0 h 46"/>
                <a:gd name="T16" fmla="*/ 0 w 689"/>
                <a:gd name="T17" fmla="*/ 0 h 46"/>
                <a:gd name="T18" fmla="*/ 0 w 689"/>
                <a:gd name="T19" fmla="*/ 0 h 46"/>
                <a:gd name="T20" fmla="*/ 0 w 689"/>
                <a:gd name="T21" fmla="*/ 0 h 46"/>
                <a:gd name="T22" fmla="*/ 0 w 689"/>
                <a:gd name="T23" fmla="*/ 0 h 46"/>
                <a:gd name="T24" fmla="*/ 0 w 689"/>
                <a:gd name="T25" fmla="*/ 0 h 46"/>
                <a:gd name="T26" fmla="*/ 0 w 689"/>
                <a:gd name="T27" fmla="*/ 0 h 46"/>
                <a:gd name="T28" fmla="*/ 0 w 689"/>
                <a:gd name="T29" fmla="*/ 0 h 46"/>
                <a:gd name="T30" fmla="*/ 0 w 689"/>
                <a:gd name="T31" fmla="*/ 0 h 46"/>
                <a:gd name="T32" fmla="*/ 0 w 689"/>
                <a:gd name="T33" fmla="*/ 0 h 46"/>
                <a:gd name="T34" fmla="*/ 0 w 689"/>
                <a:gd name="T35" fmla="*/ 0 h 46"/>
                <a:gd name="T36" fmla="*/ 0 w 689"/>
                <a:gd name="T37" fmla="*/ 0 h 46"/>
                <a:gd name="T38" fmla="*/ 0 w 689"/>
                <a:gd name="T39" fmla="*/ 0 h 46"/>
                <a:gd name="T40" fmla="*/ 0 w 689"/>
                <a:gd name="T41" fmla="*/ 0 h 46"/>
                <a:gd name="T42" fmla="*/ 0 w 689"/>
                <a:gd name="T43" fmla="*/ 0 h 46"/>
                <a:gd name="T44" fmla="*/ 0 w 689"/>
                <a:gd name="T45" fmla="*/ 0 h 46"/>
                <a:gd name="T46" fmla="*/ 0 w 689"/>
                <a:gd name="T47" fmla="*/ 0 h 46"/>
                <a:gd name="T48" fmla="*/ 0 w 689"/>
                <a:gd name="T49" fmla="*/ 0 h 46"/>
                <a:gd name="T50" fmla="*/ 0 w 689"/>
                <a:gd name="T51" fmla="*/ 0 h 46"/>
                <a:gd name="T52" fmla="*/ 0 w 689"/>
                <a:gd name="T53" fmla="*/ 0 h 46"/>
                <a:gd name="T54" fmla="*/ 0 w 689"/>
                <a:gd name="T55" fmla="*/ 0 h 46"/>
                <a:gd name="T56" fmla="*/ 0 w 689"/>
                <a:gd name="T57" fmla="*/ 0 h 46"/>
                <a:gd name="T58" fmla="*/ 0 w 689"/>
                <a:gd name="T59" fmla="*/ 0 h 46"/>
                <a:gd name="T60" fmla="*/ 0 w 689"/>
                <a:gd name="T61" fmla="*/ 0 h 46"/>
                <a:gd name="T62" fmla="*/ 0 w 689"/>
                <a:gd name="T63" fmla="*/ 0 h 46"/>
                <a:gd name="T64" fmla="*/ 0 w 689"/>
                <a:gd name="T65" fmla="*/ 0 h 46"/>
                <a:gd name="T66" fmla="*/ 0 w 689"/>
                <a:gd name="T67" fmla="*/ 0 h 46"/>
                <a:gd name="T68" fmla="*/ 0 w 689"/>
                <a:gd name="T69" fmla="*/ 0 h 46"/>
                <a:gd name="T70" fmla="*/ 0 w 689"/>
                <a:gd name="T71" fmla="*/ 0 h 46"/>
                <a:gd name="T72" fmla="*/ 0 w 689"/>
                <a:gd name="T73" fmla="*/ 0 h 46"/>
                <a:gd name="T74" fmla="*/ 0 w 689"/>
                <a:gd name="T75" fmla="*/ 0 h 46"/>
                <a:gd name="T76" fmla="*/ 0 w 689"/>
                <a:gd name="T77" fmla="*/ 0 h 46"/>
                <a:gd name="T78" fmla="*/ 0 w 689"/>
                <a:gd name="T79" fmla="*/ 0 h 46"/>
                <a:gd name="T80" fmla="*/ 0 w 689"/>
                <a:gd name="T81" fmla="*/ 0 h 46"/>
                <a:gd name="T82" fmla="*/ 0 w 689"/>
                <a:gd name="T83" fmla="*/ 0 h 46"/>
                <a:gd name="T84" fmla="*/ 0 w 689"/>
                <a:gd name="T85" fmla="*/ 0 h 46"/>
                <a:gd name="T86" fmla="*/ 0 w 689"/>
                <a:gd name="T87" fmla="*/ 0 h 46"/>
                <a:gd name="T88" fmla="*/ 0 w 689"/>
                <a:gd name="T89" fmla="*/ 0 h 46"/>
                <a:gd name="T90" fmla="*/ 0 w 689"/>
                <a:gd name="T91" fmla="*/ 0 h 46"/>
                <a:gd name="T92" fmla="*/ 0 w 689"/>
                <a:gd name="T93" fmla="*/ 0 h 46"/>
                <a:gd name="T94" fmla="*/ 0 w 689"/>
                <a:gd name="T95" fmla="*/ 0 h 46"/>
                <a:gd name="T96" fmla="*/ 0 w 689"/>
                <a:gd name="T97" fmla="*/ 0 h 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89"/>
                <a:gd name="T148" fmla="*/ 0 h 46"/>
                <a:gd name="T149" fmla="*/ 689 w 689"/>
                <a:gd name="T150" fmla="*/ 46 h 4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89" h="46">
                  <a:moveTo>
                    <a:pt x="687" y="0"/>
                  </a:moveTo>
                  <a:lnTo>
                    <a:pt x="689" y="7"/>
                  </a:lnTo>
                  <a:lnTo>
                    <a:pt x="689" y="12"/>
                  </a:lnTo>
                  <a:lnTo>
                    <a:pt x="689" y="16"/>
                  </a:lnTo>
                  <a:lnTo>
                    <a:pt x="689" y="17"/>
                  </a:lnTo>
                  <a:lnTo>
                    <a:pt x="689" y="25"/>
                  </a:lnTo>
                  <a:lnTo>
                    <a:pt x="687" y="31"/>
                  </a:lnTo>
                  <a:lnTo>
                    <a:pt x="687" y="39"/>
                  </a:lnTo>
                  <a:lnTo>
                    <a:pt x="686" y="46"/>
                  </a:lnTo>
                  <a:lnTo>
                    <a:pt x="673" y="46"/>
                  </a:lnTo>
                  <a:lnTo>
                    <a:pt x="648" y="46"/>
                  </a:lnTo>
                  <a:lnTo>
                    <a:pt x="612" y="46"/>
                  </a:lnTo>
                  <a:lnTo>
                    <a:pt x="569" y="46"/>
                  </a:lnTo>
                  <a:lnTo>
                    <a:pt x="518" y="46"/>
                  </a:lnTo>
                  <a:lnTo>
                    <a:pt x="464" y="46"/>
                  </a:lnTo>
                  <a:lnTo>
                    <a:pt x="404" y="46"/>
                  </a:lnTo>
                  <a:lnTo>
                    <a:pt x="344" y="46"/>
                  </a:lnTo>
                  <a:lnTo>
                    <a:pt x="284" y="46"/>
                  </a:lnTo>
                  <a:lnTo>
                    <a:pt x="224" y="46"/>
                  </a:lnTo>
                  <a:lnTo>
                    <a:pt x="170" y="46"/>
                  </a:lnTo>
                  <a:lnTo>
                    <a:pt x="119" y="46"/>
                  </a:lnTo>
                  <a:lnTo>
                    <a:pt x="76" y="46"/>
                  </a:lnTo>
                  <a:lnTo>
                    <a:pt x="40" y="46"/>
                  </a:lnTo>
                  <a:lnTo>
                    <a:pt x="15" y="46"/>
                  </a:lnTo>
                  <a:lnTo>
                    <a:pt x="2" y="46"/>
                  </a:lnTo>
                  <a:lnTo>
                    <a:pt x="1" y="39"/>
                  </a:lnTo>
                  <a:lnTo>
                    <a:pt x="1" y="31"/>
                  </a:lnTo>
                  <a:lnTo>
                    <a:pt x="0" y="24"/>
                  </a:lnTo>
                  <a:lnTo>
                    <a:pt x="0" y="17"/>
                  </a:lnTo>
                  <a:lnTo>
                    <a:pt x="0" y="16"/>
                  </a:lnTo>
                  <a:lnTo>
                    <a:pt x="0" y="12"/>
                  </a:lnTo>
                  <a:lnTo>
                    <a:pt x="0" y="7"/>
                  </a:lnTo>
                  <a:lnTo>
                    <a:pt x="1" y="0"/>
                  </a:lnTo>
                  <a:lnTo>
                    <a:pt x="14" y="0"/>
                  </a:lnTo>
                  <a:lnTo>
                    <a:pt x="40" y="0"/>
                  </a:lnTo>
                  <a:lnTo>
                    <a:pt x="75" y="0"/>
                  </a:lnTo>
                  <a:lnTo>
                    <a:pt x="118" y="0"/>
                  </a:lnTo>
                  <a:lnTo>
                    <a:pt x="169" y="0"/>
                  </a:lnTo>
                  <a:lnTo>
                    <a:pt x="224" y="0"/>
                  </a:lnTo>
                  <a:lnTo>
                    <a:pt x="283" y="0"/>
                  </a:lnTo>
                  <a:lnTo>
                    <a:pt x="344" y="0"/>
                  </a:lnTo>
                  <a:lnTo>
                    <a:pt x="405" y="0"/>
                  </a:lnTo>
                  <a:lnTo>
                    <a:pt x="464" y="0"/>
                  </a:lnTo>
                  <a:lnTo>
                    <a:pt x="520" y="0"/>
                  </a:lnTo>
                  <a:lnTo>
                    <a:pt x="570" y="0"/>
                  </a:lnTo>
                  <a:lnTo>
                    <a:pt x="613" y="0"/>
                  </a:lnTo>
                  <a:lnTo>
                    <a:pt x="648" y="0"/>
                  </a:lnTo>
                  <a:lnTo>
                    <a:pt x="674" y="0"/>
                  </a:lnTo>
                  <a:lnTo>
                    <a:pt x="687" y="0"/>
                  </a:lnTo>
                  <a:close/>
                </a:path>
              </a:pathLst>
            </a:custGeom>
            <a:solidFill>
              <a:srgbClr val="FCBC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397" name="Freeform 1375">
              <a:extLst>
                <a:ext uri="{FF2B5EF4-FFF2-40B4-BE49-F238E27FC236}">
                  <a16:creationId xmlns:a16="http://schemas.microsoft.com/office/drawing/2014/main" id="{BA88ADBC-7784-4376-B940-4E78523567D3}"/>
                </a:ext>
              </a:extLst>
            </p:cNvPr>
            <p:cNvSpPr>
              <a:spLocks/>
            </p:cNvSpPr>
            <p:nvPr/>
          </p:nvSpPr>
          <p:spPr bwMode="auto">
            <a:xfrm flipH="1">
              <a:off x="-606" y="3915"/>
              <a:ext cx="231" cy="239"/>
            </a:xfrm>
            <a:custGeom>
              <a:avLst/>
              <a:gdLst>
                <a:gd name="T0" fmla="*/ 0 w 1007"/>
                <a:gd name="T1" fmla="*/ 0 h 1042"/>
                <a:gd name="T2" fmla="*/ 0 w 1007"/>
                <a:gd name="T3" fmla="*/ 0 h 1042"/>
                <a:gd name="T4" fmla="*/ 0 w 1007"/>
                <a:gd name="T5" fmla="*/ 0 h 1042"/>
                <a:gd name="T6" fmla="*/ 0 w 1007"/>
                <a:gd name="T7" fmla="*/ 0 h 1042"/>
                <a:gd name="T8" fmla="*/ 0 w 1007"/>
                <a:gd name="T9" fmla="*/ 0 h 1042"/>
                <a:gd name="T10" fmla="*/ 0 w 1007"/>
                <a:gd name="T11" fmla="*/ 0 h 1042"/>
                <a:gd name="T12" fmla="*/ 0 w 1007"/>
                <a:gd name="T13" fmla="*/ 0 h 1042"/>
                <a:gd name="T14" fmla="*/ 0 w 1007"/>
                <a:gd name="T15" fmla="*/ 0 h 1042"/>
                <a:gd name="T16" fmla="*/ 0 w 1007"/>
                <a:gd name="T17" fmla="*/ 0 h 1042"/>
                <a:gd name="T18" fmla="*/ 0 w 1007"/>
                <a:gd name="T19" fmla="*/ 0 h 1042"/>
                <a:gd name="T20" fmla="*/ 0 w 1007"/>
                <a:gd name="T21" fmla="*/ 0 h 1042"/>
                <a:gd name="T22" fmla="*/ 0 w 1007"/>
                <a:gd name="T23" fmla="*/ 0 h 1042"/>
                <a:gd name="T24" fmla="*/ 0 w 1007"/>
                <a:gd name="T25" fmla="*/ 0 h 1042"/>
                <a:gd name="T26" fmla="*/ 0 w 1007"/>
                <a:gd name="T27" fmla="*/ 0 h 1042"/>
                <a:gd name="T28" fmla="*/ 0 w 1007"/>
                <a:gd name="T29" fmla="*/ 0 h 1042"/>
                <a:gd name="T30" fmla="*/ 0 w 1007"/>
                <a:gd name="T31" fmla="*/ 0 h 1042"/>
                <a:gd name="T32" fmla="*/ 0 w 1007"/>
                <a:gd name="T33" fmla="*/ 0 h 1042"/>
                <a:gd name="T34" fmla="*/ 0 w 1007"/>
                <a:gd name="T35" fmla="*/ 0 h 1042"/>
                <a:gd name="T36" fmla="*/ 0 w 1007"/>
                <a:gd name="T37" fmla="*/ 0 h 1042"/>
                <a:gd name="T38" fmla="*/ 0 w 1007"/>
                <a:gd name="T39" fmla="*/ 0 h 1042"/>
                <a:gd name="T40" fmla="*/ 0 w 1007"/>
                <a:gd name="T41" fmla="*/ 0 h 1042"/>
                <a:gd name="T42" fmla="*/ 0 w 1007"/>
                <a:gd name="T43" fmla="*/ 0 h 1042"/>
                <a:gd name="T44" fmla="*/ 0 w 1007"/>
                <a:gd name="T45" fmla="*/ 0 h 1042"/>
                <a:gd name="T46" fmla="*/ 0 w 1007"/>
                <a:gd name="T47" fmla="*/ 0 h 1042"/>
                <a:gd name="T48" fmla="*/ 0 w 1007"/>
                <a:gd name="T49" fmla="*/ 0 h 1042"/>
                <a:gd name="T50" fmla="*/ 0 w 1007"/>
                <a:gd name="T51" fmla="*/ 0 h 1042"/>
                <a:gd name="T52" fmla="*/ 0 w 1007"/>
                <a:gd name="T53" fmla="*/ 0 h 1042"/>
                <a:gd name="T54" fmla="*/ 0 w 1007"/>
                <a:gd name="T55" fmla="*/ 0 h 1042"/>
                <a:gd name="T56" fmla="*/ 0 w 1007"/>
                <a:gd name="T57" fmla="*/ 0 h 1042"/>
                <a:gd name="T58" fmla="*/ 0 w 1007"/>
                <a:gd name="T59" fmla="*/ 0 h 1042"/>
                <a:gd name="T60" fmla="*/ 0 w 1007"/>
                <a:gd name="T61" fmla="*/ 0 h 1042"/>
                <a:gd name="T62" fmla="*/ 0 w 1007"/>
                <a:gd name="T63" fmla="*/ 0 h 1042"/>
                <a:gd name="T64" fmla="*/ 0 w 1007"/>
                <a:gd name="T65" fmla="*/ 0 h 1042"/>
                <a:gd name="T66" fmla="*/ 0 w 1007"/>
                <a:gd name="T67" fmla="*/ 0 h 1042"/>
                <a:gd name="T68" fmla="*/ 0 w 1007"/>
                <a:gd name="T69" fmla="*/ 0 h 1042"/>
                <a:gd name="T70" fmla="*/ 0 w 1007"/>
                <a:gd name="T71" fmla="*/ 0 h 1042"/>
                <a:gd name="T72" fmla="*/ 0 w 1007"/>
                <a:gd name="T73" fmla="*/ 0 h 1042"/>
                <a:gd name="T74" fmla="*/ 0 w 1007"/>
                <a:gd name="T75" fmla="*/ 0 h 1042"/>
                <a:gd name="T76" fmla="*/ 0 w 1007"/>
                <a:gd name="T77" fmla="*/ 0 h 1042"/>
                <a:gd name="T78" fmla="*/ 0 w 1007"/>
                <a:gd name="T79" fmla="*/ 0 h 1042"/>
                <a:gd name="T80" fmla="*/ 0 w 1007"/>
                <a:gd name="T81" fmla="*/ 0 h 1042"/>
                <a:gd name="T82" fmla="*/ 0 w 1007"/>
                <a:gd name="T83" fmla="*/ 0 h 1042"/>
                <a:gd name="T84" fmla="*/ 0 w 1007"/>
                <a:gd name="T85" fmla="*/ 0 h 1042"/>
                <a:gd name="T86" fmla="*/ 0 w 1007"/>
                <a:gd name="T87" fmla="*/ 0 h 10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07"/>
                <a:gd name="T133" fmla="*/ 0 h 1042"/>
                <a:gd name="T134" fmla="*/ 1007 w 1007"/>
                <a:gd name="T135" fmla="*/ 1042 h 10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07" h="1042">
                  <a:moveTo>
                    <a:pt x="730" y="3"/>
                  </a:moveTo>
                  <a:lnTo>
                    <a:pt x="729" y="6"/>
                  </a:lnTo>
                  <a:lnTo>
                    <a:pt x="726" y="9"/>
                  </a:lnTo>
                  <a:lnTo>
                    <a:pt x="725" y="13"/>
                  </a:lnTo>
                  <a:lnTo>
                    <a:pt x="725" y="15"/>
                  </a:lnTo>
                  <a:lnTo>
                    <a:pt x="725" y="22"/>
                  </a:lnTo>
                  <a:lnTo>
                    <a:pt x="725" y="37"/>
                  </a:lnTo>
                  <a:lnTo>
                    <a:pt x="725" y="57"/>
                  </a:lnTo>
                  <a:lnTo>
                    <a:pt x="725" y="74"/>
                  </a:lnTo>
                  <a:lnTo>
                    <a:pt x="707" y="75"/>
                  </a:lnTo>
                  <a:lnTo>
                    <a:pt x="681" y="78"/>
                  </a:lnTo>
                  <a:lnTo>
                    <a:pt x="650" y="82"/>
                  </a:lnTo>
                  <a:lnTo>
                    <a:pt x="615" y="85"/>
                  </a:lnTo>
                  <a:lnTo>
                    <a:pt x="574" y="89"/>
                  </a:lnTo>
                  <a:lnTo>
                    <a:pt x="533" y="93"/>
                  </a:lnTo>
                  <a:lnTo>
                    <a:pt x="488" y="98"/>
                  </a:lnTo>
                  <a:lnTo>
                    <a:pt x="443" y="102"/>
                  </a:lnTo>
                  <a:lnTo>
                    <a:pt x="399" y="108"/>
                  </a:lnTo>
                  <a:lnTo>
                    <a:pt x="356" y="111"/>
                  </a:lnTo>
                  <a:lnTo>
                    <a:pt x="316" y="115"/>
                  </a:lnTo>
                  <a:lnTo>
                    <a:pt x="278" y="119"/>
                  </a:lnTo>
                  <a:lnTo>
                    <a:pt x="245" y="122"/>
                  </a:lnTo>
                  <a:lnTo>
                    <a:pt x="218" y="125"/>
                  </a:lnTo>
                  <a:lnTo>
                    <a:pt x="196" y="126"/>
                  </a:lnTo>
                  <a:lnTo>
                    <a:pt x="183" y="126"/>
                  </a:lnTo>
                  <a:lnTo>
                    <a:pt x="160" y="128"/>
                  </a:lnTo>
                  <a:lnTo>
                    <a:pt x="139" y="135"/>
                  </a:lnTo>
                  <a:lnTo>
                    <a:pt x="121" y="145"/>
                  </a:lnTo>
                  <a:lnTo>
                    <a:pt x="106" y="158"/>
                  </a:lnTo>
                  <a:lnTo>
                    <a:pt x="95" y="174"/>
                  </a:lnTo>
                  <a:lnTo>
                    <a:pt x="85" y="192"/>
                  </a:lnTo>
                  <a:lnTo>
                    <a:pt x="80" y="210"/>
                  </a:lnTo>
                  <a:lnTo>
                    <a:pt x="79" y="230"/>
                  </a:lnTo>
                  <a:lnTo>
                    <a:pt x="76" y="257"/>
                  </a:lnTo>
                  <a:lnTo>
                    <a:pt x="70" y="308"/>
                  </a:lnTo>
                  <a:lnTo>
                    <a:pt x="59" y="377"/>
                  </a:lnTo>
                  <a:lnTo>
                    <a:pt x="48" y="456"/>
                  </a:lnTo>
                  <a:lnTo>
                    <a:pt x="35" y="540"/>
                  </a:lnTo>
                  <a:lnTo>
                    <a:pt x="22" y="623"/>
                  </a:lnTo>
                  <a:lnTo>
                    <a:pt x="10" y="697"/>
                  </a:lnTo>
                  <a:lnTo>
                    <a:pt x="0" y="757"/>
                  </a:lnTo>
                  <a:lnTo>
                    <a:pt x="0" y="758"/>
                  </a:lnTo>
                  <a:lnTo>
                    <a:pt x="0" y="760"/>
                  </a:lnTo>
                  <a:lnTo>
                    <a:pt x="0" y="762"/>
                  </a:lnTo>
                  <a:lnTo>
                    <a:pt x="1" y="765"/>
                  </a:lnTo>
                  <a:lnTo>
                    <a:pt x="2" y="767"/>
                  </a:lnTo>
                  <a:lnTo>
                    <a:pt x="4" y="770"/>
                  </a:lnTo>
                  <a:lnTo>
                    <a:pt x="6" y="771"/>
                  </a:lnTo>
                  <a:lnTo>
                    <a:pt x="9" y="774"/>
                  </a:lnTo>
                  <a:lnTo>
                    <a:pt x="13" y="775"/>
                  </a:lnTo>
                  <a:lnTo>
                    <a:pt x="15" y="775"/>
                  </a:lnTo>
                  <a:lnTo>
                    <a:pt x="43" y="778"/>
                  </a:lnTo>
                  <a:lnTo>
                    <a:pt x="74" y="787"/>
                  </a:lnTo>
                  <a:lnTo>
                    <a:pt x="110" y="800"/>
                  </a:lnTo>
                  <a:lnTo>
                    <a:pt x="150" y="816"/>
                  </a:lnTo>
                  <a:lnTo>
                    <a:pt x="193" y="836"/>
                  </a:lnTo>
                  <a:lnTo>
                    <a:pt x="238" y="859"/>
                  </a:lnTo>
                  <a:lnTo>
                    <a:pt x="282" y="882"/>
                  </a:lnTo>
                  <a:lnTo>
                    <a:pt x="326" y="907"/>
                  </a:lnTo>
                  <a:lnTo>
                    <a:pt x="369" y="931"/>
                  </a:lnTo>
                  <a:lnTo>
                    <a:pt x="409" y="955"/>
                  </a:lnTo>
                  <a:lnTo>
                    <a:pt x="447" y="977"/>
                  </a:lnTo>
                  <a:lnTo>
                    <a:pt x="479" y="997"/>
                  </a:lnTo>
                  <a:lnTo>
                    <a:pt x="507" y="1015"/>
                  </a:lnTo>
                  <a:lnTo>
                    <a:pt x="527" y="1028"/>
                  </a:lnTo>
                  <a:lnTo>
                    <a:pt x="540" y="1036"/>
                  </a:lnTo>
                  <a:lnTo>
                    <a:pt x="546" y="1040"/>
                  </a:lnTo>
                  <a:lnTo>
                    <a:pt x="550" y="1042"/>
                  </a:lnTo>
                  <a:lnTo>
                    <a:pt x="555" y="1042"/>
                  </a:lnTo>
                  <a:lnTo>
                    <a:pt x="560" y="1042"/>
                  </a:lnTo>
                  <a:lnTo>
                    <a:pt x="564" y="1040"/>
                  </a:lnTo>
                  <a:lnTo>
                    <a:pt x="566" y="1037"/>
                  </a:lnTo>
                  <a:lnTo>
                    <a:pt x="569" y="1034"/>
                  </a:lnTo>
                  <a:lnTo>
                    <a:pt x="570" y="1030"/>
                  </a:lnTo>
                  <a:lnTo>
                    <a:pt x="570" y="1027"/>
                  </a:lnTo>
                  <a:lnTo>
                    <a:pt x="570" y="1025"/>
                  </a:lnTo>
                  <a:lnTo>
                    <a:pt x="570" y="1024"/>
                  </a:lnTo>
                  <a:lnTo>
                    <a:pt x="563" y="980"/>
                  </a:lnTo>
                  <a:lnTo>
                    <a:pt x="551" y="933"/>
                  </a:lnTo>
                  <a:lnTo>
                    <a:pt x="539" y="883"/>
                  </a:lnTo>
                  <a:lnTo>
                    <a:pt x="524" y="834"/>
                  </a:lnTo>
                  <a:lnTo>
                    <a:pt x="508" y="783"/>
                  </a:lnTo>
                  <a:lnTo>
                    <a:pt x="491" y="732"/>
                  </a:lnTo>
                  <a:lnTo>
                    <a:pt x="474" y="683"/>
                  </a:lnTo>
                  <a:lnTo>
                    <a:pt x="456" y="633"/>
                  </a:lnTo>
                  <a:lnTo>
                    <a:pt x="439" y="587"/>
                  </a:lnTo>
                  <a:lnTo>
                    <a:pt x="421" y="541"/>
                  </a:lnTo>
                  <a:lnTo>
                    <a:pt x="404" y="498"/>
                  </a:lnTo>
                  <a:lnTo>
                    <a:pt x="388" y="459"/>
                  </a:lnTo>
                  <a:lnTo>
                    <a:pt x="374" y="424"/>
                  </a:lnTo>
                  <a:lnTo>
                    <a:pt x="361" y="394"/>
                  </a:lnTo>
                  <a:lnTo>
                    <a:pt x="351" y="368"/>
                  </a:lnTo>
                  <a:lnTo>
                    <a:pt x="342" y="348"/>
                  </a:lnTo>
                  <a:lnTo>
                    <a:pt x="364" y="347"/>
                  </a:lnTo>
                  <a:lnTo>
                    <a:pt x="391" y="344"/>
                  </a:lnTo>
                  <a:lnTo>
                    <a:pt x="423" y="342"/>
                  </a:lnTo>
                  <a:lnTo>
                    <a:pt x="461" y="339"/>
                  </a:lnTo>
                  <a:lnTo>
                    <a:pt x="501" y="337"/>
                  </a:lnTo>
                  <a:lnTo>
                    <a:pt x="544" y="333"/>
                  </a:lnTo>
                  <a:lnTo>
                    <a:pt x="589" y="328"/>
                  </a:lnTo>
                  <a:lnTo>
                    <a:pt x="634" y="324"/>
                  </a:lnTo>
                  <a:lnTo>
                    <a:pt x="678" y="318"/>
                  </a:lnTo>
                  <a:lnTo>
                    <a:pt x="722" y="313"/>
                  </a:lnTo>
                  <a:lnTo>
                    <a:pt x="765" y="308"/>
                  </a:lnTo>
                  <a:lnTo>
                    <a:pt x="806" y="302"/>
                  </a:lnTo>
                  <a:lnTo>
                    <a:pt x="841" y="295"/>
                  </a:lnTo>
                  <a:lnTo>
                    <a:pt x="873" y="289"/>
                  </a:lnTo>
                  <a:lnTo>
                    <a:pt x="899" y="282"/>
                  </a:lnTo>
                  <a:lnTo>
                    <a:pt x="920" y="274"/>
                  </a:lnTo>
                  <a:lnTo>
                    <a:pt x="945" y="260"/>
                  </a:lnTo>
                  <a:lnTo>
                    <a:pt x="966" y="240"/>
                  </a:lnTo>
                  <a:lnTo>
                    <a:pt x="980" y="217"/>
                  </a:lnTo>
                  <a:lnTo>
                    <a:pt x="992" y="191"/>
                  </a:lnTo>
                  <a:lnTo>
                    <a:pt x="999" y="164"/>
                  </a:lnTo>
                  <a:lnTo>
                    <a:pt x="1005" y="136"/>
                  </a:lnTo>
                  <a:lnTo>
                    <a:pt x="1006" y="109"/>
                  </a:lnTo>
                  <a:lnTo>
                    <a:pt x="1007" y="84"/>
                  </a:lnTo>
                  <a:lnTo>
                    <a:pt x="1007" y="59"/>
                  </a:lnTo>
                  <a:lnTo>
                    <a:pt x="1006" y="40"/>
                  </a:lnTo>
                  <a:lnTo>
                    <a:pt x="1003" y="27"/>
                  </a:lnTo>
                  <a:lnTo>
                    <a:pt x="1003" y="20"/>
                  </a:lnTo>
                  <a:lnTo>
                    <a:pt x="1002" y="15"/>
                  </a:lnTo>
                  <a:lnTo>
                    <a:pt x="998" y="11"/>
                  </a:lnTo>
                  <a:lnTo>
                    <a:pt x="993" y="9"/>
                  </a:lnTo>
                  <a:lnTo>
                    <a:pt x="988" y="7"/>
                  </a:lnTo>
                  <a:lnTo>
                    <a:pt x="742" y="0"/>
                  </a:lnTo>
                  <a:lnTo>
                    <a:pt x="739" y="0"/>
                  </a:lnTo>
                  <a:lnTo>
                    <a:pt x="737" y="1"/>
                  </a:lnTo>
                  <a:lnTo>
                    <a:pt x="733" y="2"/>
                  </a:lnTo>
                  <a:lnTo>
                    <a:pt x="73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398" name="Freeform 1376">
              <a:extLst>
                <a:ext uri="{FF2B5EF4-FFF2-40B4-BE49-F238E27FC236}">
                  <a16:creationId xmlns:a16="http://schemas.microsoft.com/office/drawing/2014/main" id="{6A89C29E-984D-47CC-8FC3-AF2751F95E6C}"/>
                </a:ext>
              </a:extLst>
            </p:cNvPr>
            <p:cNvSpPr>
              <a:spLocks/>
            </p:cNvSpPr>
            <p:nvPr/>
          </p:nvSpPr>
          <p:spPr bwMode="auto">
            <a:xfrm flipH="1">
              <a:off x="-599" y="3923"/>
              <a:ext cx="215" cy="219"/>
            </a:xfrm>
            <a:custGeom>
              <a:avLst/>
              <a:gdLst>
                <a:gd name="T0" fmla="*/ 0 w 940"/>
                <a:gd name="T1" fmla="*/ 0 h 959"/>
                <a:gd name="T2" fmla="*/ 0 w 940"/>
                <a:gd name="T3" fmla="*/ 0 h 959"/>
                <a:gd name="T4" fmla="*/ 0 w 940"/>
                <a:gd name="T5" fmla="*/ 0 h 959"/>
                <a:gd name="T6" fmla="*/ 0 w 940"/>
                <a:gd name="T7" fmla="*/ 0 h 959"/>
                <a:gd name="T8" fmla="*/ 0 w 940"/>
                <a:gd name="T9" fmla="*/ 0 h 959"/>
                <a:gd name="T10" fmla="*/ 0 w 940"/>
                <a:gd name="T11" fmla="*/ 0 h 959"/>
                <a:gd name="T12" fmla="*/ 0 w 940"/>
                <a:gd name="T13" fmla="*/ 0 h 959"/>
                <a:gd name="T14" fmla="*/ 0 w 940"/>
                <a:gd name="T15" fmla="*/ 0 h 959"/>
                <a:gd name="T16" fmla="*/ 0 w 940"/>
                <a:gd name="T17" fmla="*/ 0 h 959"/>
                <a:gd name="T18" fmla="*/ 0 w 940"/>
                <a:gd name="T19" fmla="*/ 0 h 959"/>
                <a:gd name="T20" fmla="*/ 0 w 940"/>
                <a:gd name="T21" fmla="*/ 0 h 959"/>
                <a:gd name="T22" fmla="*/ 0 w 940"/>
                <a:gd name="T23" fmla="*/ 0 h 959"/>
                <a:gd name="T24" fmla="*/ 0 w 940"/>
                <a:gd name="T25" fmla="*/ 0 h 959"/>
                <a:gd name="T26" fmla="*/ 0 w 940"/>
                <a:gd name="T27" fmla="*/ 0 h 959"/>
                <a:gd name="T28" fmla="*/ 0 w 940"/>
                <a:gd name="T29" fmla="*/ 0 h 959"/>
                <a:gd name="T30" fmla="*/ 0 w 940"/>
                <a:gd name="T31" fmla="*/ 0 h 959"/>
                <a:gd name="T32" fmla="*/ 0 w 940"/>
                <a:gd name="T33" fmla="*/ 0 h 959"/>
                <a:gd name="T34" fmla="*/ 0 w 940"/>
                <a:gd name="T35" fmla="*/ 0 h 959"/>
                <a:gd name="T36" fmla="*/ 0 w 940"/>
                <a:gd name="T37" fmla="*/ 0 h 959"/>
                <a:gd name="T38" fmla="*/ 0 w 940"/>
                <a:gd name="T39" fmla="*/ 0 h 959"/>
                <a:gd name="T40" fmla="*/ 0 w 940"/>
                <a:gd name="T41" fmla="*/ 0 h 959"/>
                <a:gd name="T42" fmla="*/ 0 w 940"/>
                <a:gd name="T43" fmla="*/ 0 h 959"/>
                <a:gd name="T44" fmla="*/ 0 w 940"/>
                <a:gd name="T45" fmla="*/ 0 h 959"/>
                <a:gd name="T46" fmla="*/ 0 w 940"/>
                <a:gd name="T47" fmla="*/ 0 h 959"/>
                <a:gd name="T48" fmla="*/ 0 w 940"/>
                <a:gd name="T49" fmla="*/ 0 h 959"/>
                <a:gd name="T50" fmla="*/ 0 w 940"/>
                <a:gd name="T51" fmla="*/ 0 h 959"/>
                <a:gd name="T52" fmla="*/ 0 w 940"/>
                <a:gd name="T53" fmla="*/ 0 h 959"/>
                <a:gd name="T54" fmla="*/ 0 w 940"/>
                <a:gd name="T55" fmla="*/ 0 h 959"/>
                <a:gd name="T56" fmla="*/ 0 w 940"/>
                <a:gd name="T57" fmla="*/ 0 h 959"/>
                <a:gd name="T58" fmla="*/ 0 w 940"/>
                <a:gd name="T59" fmla="*/ 0 h 959"/>
                <a:gd name="T60" fmla="*/ 0 w 940"/>
                <a:gd name="T61" fmla="*/ 0 h 959"/>
                <a:gd name="T62" fmla="*/ 0 w 940"/>
                <a:gd name="T63" fmla="*/ 0 h 959"/>
                <a:gd name="T64" fmla="*/ 0 w 940"/>
                <a:gd name="T65" fmla="*/ 0 h 959"/>
                <a:gd name="T66" fmla="*/ 0 w 940"/>
                <a:gd name="T67" fmla="*/ 0 h 959"/>
                <a:gd name="T68" fmla="*/ 0 w 940"/>
                <a:gd name="T69" fmla="*/ 0 h 959"/>
                <a:gd name="T70" fmla="*/ 0 w 940"/>
                <a:gd name="T71" fmla="*/ 0 h 959"/>
                <a:gd name="T72" fmla="*/ 0 w 940"/>
                <a:gd name="T73" fmla="*/ 0 h 959"/>
                <a:gd name="T74" fmla="*/ 0 w 940"/>
                <a:gd name="T75" fmla="*/ 0 h 959"/>
                <a:gd name="T76" fmla="*/ 0 w 940"/>
                <a:gd name="T77" fmla="*/ 0 h 959"/>
                <a:gd name="T78" fmla="*/ 0 w 940"/>
                <a:gd name="T79" fmla="*/ 0 h 959"/>
                <a:gd name="T80" fmla="*/ 0 w 940"/>
                <a:gd name="T81" fmla="*/ 0 h 959"/>
                <a:gd name="T82" fmla="*/ 0 w 940"/>
                <a:gd name="T83" fmla="*/ 0 h 959"/>
                <a:gd name="T84" fmla="*/ 0 w 940"/>
                <a:gd name="T85" fmla="*/ 0 h 9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0"/>
                <a:gd name="T130" fmla="*/ 0 h 959"/>
                <a:gd name="T131" fmla="*/ 940 w 940"/>
                <a:gd name="T132" fmla="*/ 959 h 9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0" h="959">
                  <a:moveTo>
                    <a:pt x="76" y="198"/>
                  </a:moveTo>
                  <a:lnTo>
                    <a:pt x="78" y="185"/>
                  </a:lnTo>
                  <a:lnTo>
                    <a:pt x="80" y="172"/>
                  </a:lnTo>
                  <a:lnTo>
                    <a:pt x="86" y="159"/>
                  </a:lnTo>
                  <a:lnTo>
                    <a:pt x="93" y="148"/>
                  </a:lnTo>
                  <a:lnTo>
                    <a:pt x="104" y="139"/>
                  </a:lnTo>
                  <a:lnTo>
                    <a:pt x="115" y="133"/>
                  </a:lnTo>
                  <a:lnTo>
                    <a:pt x="131" y="128"/>
                  </a:lnTo>
                  <a:lnTo>
                    <a:pt x="148" y="126"/>
                  </a:lnTo>
                  <a:lnTo>
                    <a:pt x="164" y="126"/>
                  </a:lnTo>
                  <a:lnTo>
                    <a:pt x="188" y="124"/>
                  </a:lnTo>
                  <a:lnTo>
                    <a:pt x="219" y="121"/>
                  </a:lnTo>
                  <a:lnTo>
                    <a:pt x="257" y="119"/>
                  </a:lnTo>
                  <a:lnTo>
                    <a:pt x="300" y="115"/>
                  </a:lnTo>
                  <a:lnTo>
                    <a:pt x="346" y="109"/>
                  </a:lnTo>
                  <a:lnTo>
                    <a:pt x="394" y="106"/>
                  </a:lnTo>
                  <a:lnTo>
                    <a:pt x="443" y="100"/>
                  </a:lnTo>
                  <a:lnTo>
                    <a:pt x="491" y="95"/>
                  </a:lnTo>
                  <a:lnTo>
                    <a:pt x="538" y="90"/>
                  </a:lnTo>
                  <a:lnTo>
                    <a:pt x="581" y="86"/>
                  </a:lnTo>
                  <a:lnTo>
                    <a:pt x="621" y="81"/>
                  </a:lnTo>
                  <a:lnTo>
                    <a:pt x="655" y="78"/>
                  </a:lnTo>
                  <a:lnTo>
                    <a:pt x="681" y="74"/>
                  </a:lnTo>
                  <a:lnTo>
                    <a:pt x="699" y="73"/>
                  </a:lnTo>
                  <a:lnTo>
                    <a:pt x="708" y="72"/>
                  </a:lnTo>
                  <a:lnTo>
                    <a:pt x="715" y="70"/>
                  </a:lnTo>
                  <a:lnTo>
                    <a:pt x="719" y="66"/>
                  </a:lnTo>
                  <a:lnTo>
                    <a:pt x="721" y="61"/>
                  </a:lnTo>
                  <a:lnTo>
                    <a:pt x="723" y="56"/>
                  </a:lnTo>
                  <a:lnTo>
                    <a:pt x="723" y="51"/>
                  </a:lnTo>
                  <a:lnTo>
                    <a:pt x="723" y="35"/>
                  </a:lnTo>
                  <a:lnTo>
                    <a:pt x="723" y="17"/>
                  </a:lnTo>
                  <a:lnTo>
                    <a:pt x="723" y="0"/>
                  </a:lnTo>
                  <a:lnTo>
                    <a:pt x="729" y="0"/>
                  </a:lnTo>
                  <a:lnTo>
                    <a:pt x="738" y="1"/>
                  </a:lnTo>
                  <a:lnTo>
                    <a:pt x="751" y="1"/>
                  </a:lnTo>
                  <a:lnTo>
                    <a:pt x="764" y="1"/>
                  </a:lnTo>
                  <a:lnTo>
                    <a:pt x="780" y="3"/>
                  </a:lnTo>
                  <a:lnTo>
                    <a:pt x="797" y="3"/>
                  </a:lnTo>
                  <a:lnTo>
                    <a:pt x="814" y="3"/>
                  </a:lnTo>
                  <a:lnTo>
                    <a:pt x="832" y="4"/>
                  </a:lnTo>
                  <a:lnTo>
                    <a:pt x="850" y="4"/>
                  </a:lnTo>
                  <a:lnTo>
                    <a:pt x="867" y="5"/>
                  </a:lnTo>
                  <a:lnTo>
                    <a:pt x="882" y="5"/>
                  </a:lnTo>
                  <a:lnTo>
                    <a:pt x="898" y="5"/>
                  </a:lnTo>
                  <a:lnTo>
                    <a:pt x="911" y="7"/>
                  </a:lnTo>
                  <a:lnTo>
                    <a:pt x="923" y="7"/>
                  </a:lnTo>
                  <a:lnTo>
                    <a:pt x="932" y="7"/>
                  </a:lnTo>
                  <a:lnTo>
                    <a:pt x="937" y="7"/>
                  </a:lnTo>
                  <a:lnTo>
                    <a:pt x="938" y="16"/>
                  </a:lnTo>
                  <a:lnTo>
                    <a:pt x="938" y="26"/>
                  </a:lnTo>
                  <a:lnTo>
                    <a:pt x="940" y="38"/>
                  </a:lnTo>
                  <a:lnTo>
                    <a:pt x="940" y="52"/>
                  </a:lnTo>
                  <a:lnTo>
                    <a:pt x="940" y="74"/>
                  </a:lnTo>
                  <a:lnTo>
                    <a:pt x="937" y="98"/>
                  </a:lnTo>
                  <a:lnTo>
                    <a:pt x="933" y="121"/>
                  </a:lnTo>
                  <a:lnTo>
                    <a:pt x="928" y="143"/>
                  </a:lnTo>
                  <a:lnTo>
                    <a:pt x="919" y="165"/>
                  </a:lnTo>
                  <a:lnTo>
                    <a:pt x="907" y="185"/>
                  </a:lnTo>
                  <a:lnTo>
                    <a:pt x="893" y="201"/>
                  </a:lnTo>
                  <a:lnTo>
                    <a:pt x="873" y="212"/>
                  </a:lnTo>
                  <a:lnTo>
                    <a:pt x="850" y="220"/>
                  </a:lnTo>
                  <a:lnTo>
                    <a:pt x="820" y="228"/>
                  </a:lnTo>
                  <a:lnTo>
                    <a:pt x="782" y="234"/>
                  </a:lnTo>
                  <a:lnTo>
                    <a:pt x="739" y="241"/>
                  </a:lnTo>
                  <a:lnTo>
                    <a:pt x="693" y="247"/>
                  </a:lnTo>
                  <a:lnTo>
                    <a:pt x="643" y="254"/>
                  </a:lnTo>
                  <a:lnTo>
                    <a:pt x="593" y="259"/>
                  </a:lnTo>
                  <a:lnTo>
                    <a:pt x="542" y="264"/>
                  </a:lnTo>
                  <a:lnTo>
                    <a:pt x="492" y="270"/>
                  </a:lnTo>
                  <a:lnTo>
                    <a:pt x="444" y="273"/>
                  </a:lnTo>
                  <a:lnTo>
                    <a:pt x="400" y="276"/>
                  </a:lnTo>
                  <a:lnTo>
                    <a:pt x="361" y="280"/>
                  </a:lnTo>
                  <a:lnTo>
                    <a:pt x="329" y="283"/>
                  </a:lnTo>
                  <a:lnTo>
                    <a:pt x="304" y="284"/>
                  </a:lnTo>
                  <a:lnTo>
                    <a:pt x="287" y="285"/>
                  </a:lnTo>
                  <a:lnTo>
                    <a:pt x="281" y="285"/>
                  </a:lnTo>
                  <a:lnTo>
                    <a:pt x="277" y="285"/>
                  </a:lnTo>
                  <a:lnTo>
                    <a:pt x="273" y="286"/>
                  </a:lnTo>
                  <a:lnTo>
                    <a:pt x="270" y="289"/>
                  </a:lnTo>
                  <a:lnTo>
                    <a:pt x="268" y="293"/>
                  </a:lnTo>
                  <a:lnTo>
                    <a:pt x="266" y="294"/>
                  </a:lnTo>
                  <a:lnTo>
                    <a:pt x="266" y="297"/>
                  </a:lnTo>
                  <a:lnTo>
                    <a:pt x="265" y="298"/>
                  </a:lnTo>
                  <a:lnTo>
                    <a:pt x="265" y="301"/>
                  </a:lnTo>
                  <a:lnTo>
                    <a:pt x="265" y="302"/>
                  </a:lnTo>
                  <a:lnTo>
                    <a:pt x="266" y="305"/>
                  </a:lnTo>
                  <a:lnTo>
                    <a:pt x="266" y="306"/>
                  </a:lnTo>
                  <a:lnTo>
                    <a:pt x="266" y="309"/>
                  </a:lnTo>
                  <a:lnTo>
                    <a:pt x="269" y="314"/>
                  </a:lnTo>
                  <a:lnTo>
                    <a:pt x="274" y="327"/>
                  </a:lnTo>
                  <a:lnTo>
                    <a:pt x="284" y="348"/>
                  </a:lnTo>
                  <a:lnTo>
                    <a:pt x="296" y="375"/>
                  </a:lnTo>
                  <a:lnTo>
                    <a:pt x="310" y="409"/>
                  </a:lnTo>
                  <a:lnTo>
                    <a:pt x="326" y="448"/>
                  </a:lnTo>
                  <a:lnTo>
                    <a:pt x="344" y="491"/>
                  </a:lnTo>
                  <a:lnTo>
                    <a:pt x="362" y="538"/>
                  </a:lnTo>
                  <a:lnTo>
                    <a:pt x="382" y="588"/>
                  </a:lnTo>
                  <a:lnTo>
                    <a:pt x="401" y="640"/>
                  </a:lnTo>
                  <a:lnTo>
                    <a:pt x="420" y="694"/>
                  </a:lnTo>
                  <a:lnTo>
                    <a:pt x="438" y="749"/>
                  </a:lnTo>
                  <a:lnTo>
                    <a:pt x="456" y="803"/>
                  </a:lnTo>
                  <a:lnTo>
                    <a:pt x="472" y="857"/>
                  </a:lnTo>
                  <a:lnTo>
                    <a:pt x="485" y="909"/>
                  </a:lnTo>
                  <a:lnTo>
                    <a:pt x="496" y="959"/>
                  </a:lnTo>
                  <a:lnTo>
                    <a:pt x="477" y="946"/>
                  </a:lnTo>
                  <a:lnTo>
                    <a:pt x="453" y="932"/>
                  </a:lnTo>
                  <a:lnTo>
                    <a:pt x="426" y="916"/>
                  </a:lnTo>
                  <a:lnTo>
                    <a:pt x="396" y="898"/>
                  </a:lnTo>
                  <a:lnTo>
                    <a:pt x="364" y="879"/>
                  </a:lnTo>
                  <a:lnTo>
                    <a:pt x="330" y="859"/>
                  </a:lnTo>
                  <a:lnTo>
                    <a:pt x="295" y="840"/>
                  </a:lnTo>
                  <a:lnTo>
                    <a:pt x="260" y="820"/>
                  </a:lnTo>
                  <a:lnTo>
                    <a:pt x="223" y="801"/>
                  </a:lnTo>
                  <a:lnTo>
                    <a:pt x="187" y="782"/>
                  </a:lnTo>
                  <a:lnTo>
                    <a:pt x="151" y="765"/>
                  </a:lnTo>
                  <a:lnTo>
                    <a:pt x="117" y="750"/>
                  </a:lnTo>
                  <a:lnTo>
                    <a:pt x="84" y="737"/>
                  </a:lnTo>
                  <a:lnTo>
                    <a:pt x="53" y="726"/>
                  </a:lnTo>
                  <a:lnTo>
                    <a:pt x="24" y="719"/>
                  </a:lnTo>
                  <a:lnTo>
                    <a:pt x="0" y="713"/>
                  </a:lnTo>
                  <a:lnTo>
                    <a:pt x="6" y="668"/>
                  </a:lnTo>
                  <a:lnTo>
                    <a:pt x="17" y="603"/>
                  </a:lnTo>
                  <a:lnTo>
                    <a:pt x="30" y="523"/>
                  </a:lnTo>
                  <a:lnTo>
                    <a:pt x="43" y="439"/>
                  </a:lnTo>
                  <a:lnTo>
                    <a:pt x="56" y="357"/>
                  </a:lnTo>
                  <a:lnTo>
                    <a:pt x="66" y="284"/>
                  </a:lnTo>
                  <a:lnTo>
                    <a:pt x="74" y="228"/>
                  </a:lnTo>
                  <a:lnTo>
                    <a:pt x="76" y="198"/>
                  </a:lnTo>
                  <a:close/>
                </a:path>
              </a:pathLst>
            </a:custGeom>
            <a:solidFill>
              <a:srgbClr val="B4E5F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399" name="Freeform 1377">
              <a:extLst>
                <a:ext uri="{FF2B5EF4-FFF2-40B4-BE49-F238E27FC236}">
                  <a16:creationId xmlns:a16="http://schemas.microsoft.com/office/drawing/2014/main" id="{75C65572-0789-4A49-8203-36EE27A6E7ED}"/>
                </a:ext>
              </a:extLst>
            </p:cNvPr>
            <p:cNvSpPr>
              <a:spLocks/>
            </p:cNvSpPr>
            <p:nvPr/>
          </p:nvSpPr>
          <p:spPr bwMode="auto">
            <a:xfrm flipH="1">
              <a:off x="-605" y="3743"/>
              <a:ext cx="82" cy="190"/>
            </a:xfrm>
            <a:custGeom>
              <a:avLst/>
              <a:gdLst>
                <a:gd name="T0" fmla="*/ 0 w 357"/>
                <a:gd name="T1" fmla="*/ 0 h 828"/>
                <a:gd name="T2" fmla="*/ 0 w 357"/>
                <a:gd name="T3" fmla="*/ 0 h 828"/>
                <a:gd name="T4" fmla="*/ 0 w 357"/>
                <a:gd name="T5" fmla="*/ 0 h 828"/>
                <a:gd name="T6" fmla="*/ 0 w 357"/>
                <a:gd name="T7" fmla="*/ 0 h 828"/>
                <a:gd name="T8" fmla="*/ 0 w 357"/>
                <a:gd name="T9" fmla="*/ 0 h 828"/>
                <a:gd name="T10" fmla="*/ 0 w 357"/>
                <a:gd name="T11" fmla="*/ 0 h 828"/>
                <a:gd name="T12" fmla="*/ 0 w 357"/>
                <a:gd name="T13" fmla="*/ 0 h 828"/>
                <a:gd name="T14" fmla="*/ 0 w 357"/>
                <a:gd name="T15" fmla="*/ 0 h 828"/>
                <a:gd name="T16" fmla="*/ 0 w 357"/>
                <a:gd name="T17" fmla="*/ 0 h 828"/>
                <a:gd name="T18" fmla="*/ 0 w 357"/>
                <a:gd name="T19" fmla="*/ 0 h 828"/>
                <a:gd name="T20" fmla="*/ 0 w 357"/>
                <a:gd name="T21" fmla="*/ 0 h 828"/>
                <a:gd name="T22" fmla="*/ 0 w 357"/>
                <a:gd name="T23" fmla="*/ 0 h 828"/>
                <a:gd name="T24" fmla="*/ 0 w 357"/>
                <a:gd name="T25" fmla="*/ 0 h 828"/>
                <a:gd name="T26" fmla="*/ 0 w 357"/>
                <a:gd name="T27" fmla="*/ 0 h 828"/>
                <a:gd name="T28" fmla="*/ 0 w 357"/>
                <a:gd name="T29" fmla="*/ 0 h 828"/>
                <a:gd name="T30" fmla="*/ 0 w 357"/>
                <a:gd name="T31" fmla="*/ 0 h 828"/>
                <a:gd name="T32" fmla="*/ 0 w 357"/>
                <a:gd name="T33" fmla="*/ 0 h 828"/>
                <a:gd name="T34" fmla="*/ 0 w 357"/>
                <a:gd name="T35" fmla="*/ 0 h 828"/>
                <a:gd name="T36" fmla="*/ 0 w 357"/>
                <a:gd name="T37" fmla="*/ 0 h 828"/>
                <a:gd name="T38" fmla="*/ 0 w 357"/>
                <a:gd name="T39" fmla="*/ 0 h 828"/>
                <a:gd name="T40" fmla="*/ 0 w 357"/>
                <a:gd name="T41" fmla="*/ 0 h 828"/>
                <a:gd name="T42" fmla="*/ 0 w 357"/>
                <a:gd name="T43" fmla="*/ 0 h 828"/>
                <a:gd name="T44" fmla="*/ 0 w 357"/>
                <a:gd name="T45" fmla="*/ 0 h 828"/>
                <a:gd name="T46" fmla="*/ 0 w 357"/>
                <a:gd name="T47" fmla="*/ 0 h 828"/>
                <a:gd name="T48" fmla="*/ 0 w 357"/>
                <a:gd name="T49" fmla="*/ 0 h 828"/>
                <a:gd name="T50" fmla="*/ 0 w 357"/>
                <a:gd name="T51" fmla="*/ 0 h 828"/>
                <a:gd name="T52" fmla="*/ 0 w 357"/>
                <a:gd name="T53" fmla="*/ 0 h 828"/>
                <a:gd name="T54" fmla="*/ 0 w 357"/>
                <a:gd name="T55" fmla="*/ 0 h 828"/>
                <a:gd name="T56" fmla="*/ 0 w 357"/>
                <a:gd name="T57" fmla="*/ 0 h 828"/>
                <a:gd name="T58" fmla="*/ 0 w 357"/>
                <a:gd name="T59" fmla="*/ 0 h 828"/>
                <a:gd name="T60" fmla="*/ 0 w 357"/>
                <a:gd name="T61" fmla="*/ 0 h 828"/>
                <a:gd name="T62" fmla="*/ 0 w 357"/>
                <a:gd name="T63" fmla="*/ 0 h 828"/>
                <a:gd name="T64" fmla="*/ 0 w 357"/>
                <a:gd name="T65" fmla="*/ 0 h 828"/>
                <a:gd name="T66" fmla="*/ 0 w 357"/>
                <a:gd name="T67" fmla="*/ 0 h 8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57"/>
                <a:gd name="T103" fmla="*/ 0 h 828"/>
                <a:gd name="T104" fmla="*/ 357 w 357"/>
                <a:gd name="T105" fmla="*/ 828 h 8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57" h="828">
                  <a:moveTo>
                    <a:pt x="54" y="6"/>
                  </a:moveTo>
                  <a:lnTo>
                    <a:pt x="48" y="10"/>
                  </a:lnTo>
                  <a:lnTo>
                    <a:pt x="41" y="14"/>
                  </a:lnTo>
                  <a:lnTo>
                    <a:pt x="36" y="18"/>
                  </a:lnTo>
                  <a:lnTo>
                    <a:pt x="31" y="23"/>
                  </a:lnTo>
                  <a:lnTo>
                    <a:pt x="26" y="30"/>
                  </a:lnTo>
                  <a:lnTo>
                    <a:pt x="22" y="36"/>
                  </a:lnTo>
                  <a:lnTo>
                    <a:pt x="18" y="43"/>
                  </a:lnTo>
                  <a:lnTo>
                    <a:pt x="15" y="51"/>
                  </a:lnTo>
                  <a:lnTo>
                    <a:pt x="8" y="83"/>
                  </a:lnTo>
                  <a:lnTo>
                    <a:pt x="2" y="124"/>
                  </a:lnTo>
                  <a:lnTo>
                    <a:pt x="0" y="173"/>
                  </a:lnTo>
                  <a:lnTo>
                    <a:pt x="0" y="225"/>
                  </a:lnTo>
                  <a:lnTo>
                    <a:pt x="4" y="281"/>
                  </a:lnTo>
                  <a:lnTo>
                    <a:pt x="11" y="337"/>
                  </a:lnTo>
                  <a:lnTo>
                    <a:pt x="23" y="392"/>
                  </a:lnTo>
                  <a:lnTo>
                    <a:pt x="40" y="442"/>
                  </a:lnTo>
                  <a:lnTo>
                    <a:pt x="43" y="449"/>
                  </a:lnTo>
                  <a:lnTo>
                    <a:pt x="49" y="469"/>
                  </a:lnTo>
                  <a:lnTo>
                    <a:pt x="57" y="500"/>
                  </a:lnTo>
                  <a:lnTo>
                    <a:pt x="66" y="540"/>
                  </a:lnTo>
                  <a:lnTo>
                    <a:pt x="74" y="588"/>
                  </a:lnTo>
                  <a:lnTo>
                    <a:pt x="80" y="644"/>
                  </a:lnTo>
                  <a:lnTo>
                    <a:pt x="82" y="704"/>
                  </a:lnTo>
                  <a:lnTo>
                    <a:pt x="79" y="768"/>
                  </a:lnTo>
                  <a:lnTo>
                    <a:pt x="79" y="770"/>
                  </a:lnTo>
                  <a:lnTo>
                    <a:pt x="80" y="774"/>
                  </a:lnTo>
                  <a:lnTo>
                    <a:pt x="82" y="777"/>
                  </a:lnTo>
                  <a:lnTo>
                    <a:pt x="83" y="780"/>
                  </a:lnTo>
                  <a:lnTo>
                    <a:pt x="84" y="781"/>
                  </a:lnTo>
                  <a:lnTo>
                    <a:pt x="88" y="785"/>
                  </a:lnTo>
                  <a:lnTo>
                    <a:pt x="93" y="790"/>
                  </a:lnTo>
                  <a:lnTo>
                    <a:pt x="100" y="795"/>
                  </a:lnTo>
                  <a:lnTo>
                    <a:pt x="109" y="802"/>
                  </a:lnTo>
                  <a:lnTo>
                    <a:pt x="119" y="808"/>
                  </a:lnTo>
                  <a:lnTo>
                    <a:pt x="132" y="815"/>
                  </a:lnTo>
                  <a:lnTo>
                    <a:pt x="148" y="820"/>
                  </a:lnTo>
                  <a:lnTo>
                    <a:pt x="165" y="824"/>
                  </a:lnTo>
                  <a:lnTo>
                    <a:pt x="184" y="826"/>
                  </a:lnTo>
                  <a:lnTo>
                    <a:pt x="205" y="828"/>
                  </a:lnTo>
                  <a:lnTo>
                    <a:pt x="230" y="826"/>
                  </a:lnTo>
                  <a:lnTo>
                    <a:pt x="256" y="823"/>
                  </a:lnTo>
                  <a:lnTo>
                    <a:pt x="284" y="816"/>
                  </a:lnTo>
                  <a:lnTo>
                    <a:pt x="314" y="806"/>
                  </a:lnTo>
                  <a:lnTo>
                    <a:pt x="348" y="791"/>
                  </a:lnTo>
                  <a:lnTo>
                    <a:pt x="352" y="789"/>
                  </a:lnTo>
                  <a:lnTo>
                    <a:pt x="355" y="786"/>
                  </a:lnTo>
                  <a:lnTo>
                    <a:pt x="356" y="782"/>
                  </a:lnTo>
                  <a:lnTo>
                    <a:pt x="357" y="777"/>
                  </a:lnTo>
                  <a:lnTo>
                    <a:pt x="356" y="744"/>
                  </a:lnTo>
                  <a:lnTo>
                    <a:pt x="352" y="672"/>
                  </a:lnTo>
                  <a:lnTo>
                    <a:pt x="343" y="571"/>
                  </a:lnTo>
                  <a:lnTo>
                    <a:pt x="326" y="453"/>
                  </a:lnTo>
                  <a:lnTo>
                    <a:pt x="301" y="328"/>
                  </a:lnTo>
                  <a:lnTo>
                    <a:pt x="268" y="207"/>
                  </a:lnTo>
                  <a:lnTo>
                    <a:pt x="221" y="100"/>
                  </a:lnTo>
                  <a:lnTo>
                    <a:pt x="161" y="21"/>
                  </a:lnTo>
                  <a:lnTo>
                    <a:pt x="160" y="19"/>
                  </a:lnTo>
                  <a:lnTo>
                    <a:pt x="158" y="18"/>
                  </a:lnTo>
                  <a:lnTo>
                    <a:pt x="157" y="18"/>
                  </a:lnTo>
                  <a:lnTo>
                    <a:pt x="153" y="17"/>
                  </a:lnTo>
                  <a:lnTo>
                    <a:pt x="145" y="13"/>
                  </a:lnTo>
                  <a:lnTo>
                    <a:pt x="135" y="9"/>
                  </a:lnTo>
                  <a:lnTo>
                    <a:pt x="121" y="5"/>
                  </a:lnTo>
                  <a:lnTo>
                    <a:pt x="105" y="1"/>
                  </a:lnTo>
                  <a:lnTo>
                    <a:pt x="88" y="0"/>
                  </a:lnTo>
                  <a:lnTo>
                    <a:pt x="71" y="1"/>
                  </a:lnTo>
                  <a:lnTo>
                    <a:pt x="5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00" name="Freeform 1378">
              <a:extLst>
                <a:ext uri="{FF2B5EF4-FFF2-40B4-BE49-F238E27FC236}">
                  <a16:creationId xmlns:a16="http://schemas.microsoft.com/office/drawing/2014/main" id="{9D41D95F-9520-41F1-BEC0-13842AA6C364}"/>
                </a:ext>
              </a:extLst>
            </p:cNvPr>
            <p:cNvSpPr>
              <a:spLocks/>
            </p:cNvSpPr>
            <p:nvPr/>
          </p:nvSpPr>
          <p:spPr bwMode="auto">
            <a:xfrm flipH="1">
              <a:off x="-548" y="3919"/>
              <a:ext cx="0" cy="1"/>
            </a:xfrm>
            <a:custGeom>
              <a:avLst/>
              <a:gdLst>
                <a:gd name="T0" fmla="*/ 0 h 3"/>
                <a:gd name="T1" fmla="*/ 0 h 3"/>
                <a:gd name="T2" fmla="*/ 0 h 3"/>
                <a:gd name="T3" fmla="*/ 0 h 3"/>
                <a:gd name="T4" fmla="*/ 0 h 3"/>
                <a:gd name="T5" fmla="*/ 0 h 3"/>
                <a:gd name="T6" fmla="*/ 0 h 3"/>
                <a:gd name="T7" fmla="*/ 0 h 3"/>
                <a:gd name="T8" fmla="*/ 0 h 3"/>
                <a:gd name="T9" fmla="*/ 0 60000 65536"/>
                <a:gd name="T10" fmla="*/ 0 60000 65536"/>
                <a:gd name="T11" fmla="*/ 0 60000 65536"/>
                <a:gd name="T12" fmla="*/ 0 60000 65536"/>
                <a:gd name="T13" fmla="*/ 0 60000 65536"/>
                <a:gd name="T14" fmla="*/ 0 60000 65536"/>
                <a:gd name="T15" fmla="*/ 0 60000 65536"/>
                <a:gd name="T16" fmla="*/ 0 60000 65536"/>
                <a:gd name="T17" fmla="*/ 0 60000 65536"/>
                <a:gd name="T18" fmla="*/ 0 h 3"/>
                <a:gd name="T19" fmla="*/ 3 h 3"/>
              </a:gdLst>
              <a:ahLst/>
              <a:cxnLst>
                <a:cxn ang="T9">
                  <a:pos x="0" y="T0"/>
                </a:cxn>
                <a:cxn ang="T10">
                  <a:pos x="0" y="T1"/>
                </a:cxn>
                <a:cxn ang="T11">
                  <a:pos x="0" y="T2"/>
                </a:cxn>
                <a:cxn ang="T12">
                  <a:pos x="0" y="T3"/>
                </a:cxn>
                <a:cxn ang="T13">
                  <a:pos x="0" y="T4"/>
                </a:cxn>
                <a:cxn ang="T14">
                  <a:pos x="0" y="T5"/>
                </a:cxn>
                <a:cxn ang="T15">
                  <a:pos x="0" y="T6"/>
                </a:cxn>
                <a:cxn ang="T16">
                  <a:pos x="0" y="T7"/>
                </a:cxn>
                <a:cxn ang="T17">
                  <a:pos x="0" y="T8"/>
                </a:cxn>
              </a:cxnLst>
              <a:rect l="0" t="T18" r="0" b="T19"/>
              <a:pathLst>
                <a:path h="3">
                  <a:moveTo>
                    <a:pt x="0" y="0"/>
                  </a:moveTo>
                  <a:lnTo>
                    <a:pt x="0" y="0"/>
                  </a:lnTo>
                  <a:lnTo>
                    <a:pt x="0" y="1"/>
                  </a:lnTo>
                  <a:lnTo>
                    <a:pt x="0" y="3"/>
                  </a:lnTo>
                  <a:lnTo>
                    <a:pt x="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01" name="Freeform 1379">
              <a:extLst>
                <a:ext uri="{FF2B5EF4-FFF2-40B4-BE49-F238E27FC236}">
                  <a16:creationId xmlns:a16="http://schemas.microsoft.com/office/drawing/2014/main" id="{2AC49EFD-2C3F-47CD-9767-C099C67C45F0}"/>
                </a:ext>
              </a:extLst>
            </p:cNvPr>
            <p:cNvSpPr>
              <a:spLocks/>
            </p:cNvSpPr>
            <p:nvPr/>
          </p:nvSpPr>
          <p:spPr bwMode="auto">
            <a:xfrm flipH="1">
              <a:off x="-598" y="3750"/>
              <a:ext cx="67" cy="175"/>
            </a:xfrm>
            <a:custGeom>
              <a:avLst/>
              <a:gdLst>
                <a:gd name="T0" fmla="*/ 0 w 293"/>
                <a:gd name="T1" fmla="*/ 0 h 763"/>
                <a:gd name="T2" fmla="*/ 0 w 293"/>
                <a:gd name="T3" fmla="*/ 0 h 763"/>
                <a:gd name="T4" fmla="*/ 0 w 293"/>
                <a:gd name="T5" fmla="*/ 0 h 763"/>
                <a:gd name="T6" fmla="*/ 0 w 293"/>
                <a:gd name="T7" fmla="*/ 0 h 763"/>
                <a:gd name="T8" fmla="*/ 0 w 293"/>
                <a:gd name="T9" fmla="*/ 0 h 763"/>
                <a:gd name="T10" fmla="*/ 0 w 293"/>
                <a:gd name="T11" fmla="*/ 0 h 763"/>
                <a:gd name="T12" fmla="*/ 0 w 293"/>
                <a:gd name="T13" fmla="*/ 0 h 763"/>
                <a:gd name="T14" fmla="*/ 0 w 293"/>
                <a:gd name="T15" fmla="*/ 0 h 763"/>
                <a:gd name="T16" fmla="*/ 0 w 293"/>
                <a:gd name="T17" fmla="*/ 0 h 763"/>
                <a:gd name="T18" fmla="*/ 0 w 293"/>
                <a:gd name="T19" fmla="*/ 0 h 763"/>
                <a:gd name="T20" fmla="*/ 0 w 293"/>
                <a:gd name="T21" fmla="*/ 0 h 763"/>
                <a:gd name="T22" fmla="*/ 0 w 293"/>
                <a:gd name="T23" fmla="*/ 0 h 763"/>
                <a:gd name="T24" fmla="*/ 0 w 293"/>
                <a:gd name="T25" fmla="*/ 0 h 763"/>
                <a:gd name="T26" fmla="*/ 0 w 293"/>
                <a:gd name="T27" fmla="*/ 0 h 763"/>
                <a:gd name="T28" fmla="*/ 0 w 293"/>
                <a:gd name="T29" fmla="*/ 0 h 763"/>
                <a:gd name="T30" fmla="*/ 0 w 293"/>
                <a:gd name="T31" fmla="*/ 0 h 763"/>
                <a:gd name="T32" fmla="*/ 0 w 293"/>
                <a:gd name="T33" fmla="*/ 0 h 763"/>
                <a:gd name="T34" fmla="*/ 0 w 293"/>
                <a:gd name="T35" fmla="*/ 0 h 763"/>
                <a:gd name="T36" fmla="*/ 0 w 293"/>
                <a:gd name="T37" fmla="*/ 0 h 763"/>
                <a:gd name="T38" fmla="*/ 0 w 293"/>
                <a:gd name="T39" fmla="*/ 0 h 763"/>
                <a:gd name="T40" fmla="*/ 0 w 293"/>
                <a:gd name="T41" fmla="*/ 0 h 763"/>
                <a:gd name="T42" fmla="*/ 0 w 293"/>
                <a:gd name="T43" fmla="*/ 0 h 763"/>
                <a:gd name="T44" fmla="*/ 0 w 293"/>
                <a:gd name="T45" fmla="*/ 0 h 763"/>
                <a:gd name="T46" fmla="*/ 0 w 293"/>
                <a:gd name="T47" fmla="*/ 0 h 763"/>
                <a:gd name="T48" fmla="*/ 0 w 293"/>
                <a:gd name="T49" fmla="*/ 0 h 763"/>
                <a:gd name="T50" fmla="*/ 0 w 293"/>
                <a:gd name="T51" fmla="*/ 0 h 763"/>
                <a:gd name="T52" fmla="*/ 0 w 293"/>
                <a:gd name="T53" fmla="*/ 0 h 763"/>
                <a:gd name="T54" fmla="*/ 0 w 293"/>
                <a:gd name="T55" fmla="*/ 0 h 763"/>
                <a:gd name="T56" fmla="*/ 0 w 293"/>
                <a:gd name="T57" fmla="*/ 0 h 763"/>
                <a:gd name="T58" fmla="*/ 0 w 293"/>
                <a:gd name="T59" fmla="*/ 0 h 763"/>
                <a:gd name="T60" fmla="*/ 0 w 293"/>
                <a:gd name="T61" fmla="*/ 0 h 763"/>
                <a:gd name="T62" fmla="*/ 0 w 293"/>
                <a:gd name="T63" fmla="*/ 0 h 763"/>
                <a:gd name="T64" fmla="*/ 0 w 293"/>
                <a:gd name="T65" fmla="*/ 0 h 763"/>
                <a:gd name="T66" fmla="*/ 0 w 293"/>
                <a:gd name="T67" fmla="*/ 0 h 763"/>
                <a:gd name="T68" fmla="*/ 0 w 293"/>
                <a:gd name="T69" fmla="*/ 0 h 763"/>
                <a:gd name="T70" fmla="*/ 0 w 293"/>
                <a:gd name="T71" fmla="*/ 0 h 763"/>
                <a:gd name="T72" fmla="*/ 0 w 293"/>
                <a:gd name="T73" fmla="*/ 0 h 763"/>
                <a:gd name="T74" fmla="*/ 0 w 293"/>
                <a:gd name="T75" fmla="*/ 0 h 763"/>
                <a:gd name="T76" fmla="*/ 0 w 293"/>
                <a:gd name="T77" fmla="*/ 0 h 763"/>
                <a:gd name="T78" fmla="*/ 0 w 293"/>
                <a:gd name="T79" fmla="*/ 0 h 763"/>
                <a:gd name="T80" fmla="*/ 0 w 293"/>
                <a:gd name="T81" fmla="*/ 0 h 763"/>
                <a:gd name="T82" fmla="*/ 0 w 293"/>
                <a:gd name="T83" fmla="*/ 0 h 763"/>
                <a:gd name="T84" fmla="*/ 0 w 293"/>
                <a:gd name="T85" fmla="*/ 0 h 763"/>
                <a:gd name="T86" fmla="*/ 0 w 293"/>
                <a:gd name="T87" fmla="*/ 0 h 763"/>
                <a:gd name="T88" fmla="*/ 0 w 293"/>
                <a:gd name="T89" fmla="*/ 0 h 763"/>
                <a:gd name="T90" fmla="*/ 0 w 293"/>
                <a:gd name="T91" fmla="*/ 0 h 763"/>
                <a:gd name="T92" fmla="*/ 0 w 293"/>
                <a:gd name="T93" fmla="*/ 0 h 763"/>
                <a:gd name="T94" fmla="*/ 0 w 293"/>
                <a:gd name="T95" fmla="*/ 0 h 763"/>
                <a:gd name="T96" fmla="*/ 0 w 293"/>
                <a:gd name="T97" fmla="*/ 0 h 763"/>
                <a:gd name="T98" fmla="*/ 0 w 293"/>
                <a:gd name="T99" fmla="*/ 0 h 763"/>
                <a:gd name="T100" fmla="*/ 0 w 293"/>
                <a:gd name="T101" fmla="*/ 0 h 763"/>
                <a:gd name="T102" fmla="*/ 0 w 293"/>
                <a:gd name="T103" fmla="*/ 0 h 763"/>
                <a:gd name="T104" fmla="*/ 0 w 293"/>
                <a:gd name="T105" fmla="*/ 0 h 763"/>
                <a:gd name="T106" fmla="*/ 0 w 293"/>
                <a:gd name="T107" fmla="*/ 0 h 763"/>
                <a:gd name="T108" fmla="*/ 0 w 293"/>
                <a:gd name="T109" fmla="*/ 0 h 763"/>
                <a:gd name="T110" fmla="*/ 0 w 293"/>
                <a:gd name="T111" fmla="*/ 0 h 763"/>
                <a:gd name="T112" fmla="*/ 0 w 293"/>
                <a:gd name="T113" fmla="*/ 0 h 76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3"/>
                <a:gd name="T172" fmla="*/ 0 h 763"/>
                <a:gd name="T173" fmla="*/ 293 w 293"/>
                <a:gd name="T174" fmla="*/ 763 h 76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3" h="763">
                  <a:moveTo>
                    <a:pt x="83" y="671"/>
                  </a:moveTo>
                  <a:lnTo>
                    <a:pt x="82" y="616"/>
                  </a:lnTo>
                  <a:lnTo>
                    <a:pt x="77" y="565"/>
                  </a:lnTo>
                  <a:lnTo>
                    <a:pt x="69" y="520"/>
                  </a:lnTo>
                  <a:lnTo>
                    <a:pt x="61" y="481"/>
                  </a:lnTo>
                  <a:lnTo>
                    <a:pt x="54" y="448"/>
                  </a:lnTo>
                  <a:lnTo>
                    <a:pt x="46" y="422"/>
                  </a:lnTo>
                  <a:lnTo>
                    <a:pt x="41" y="405"/>
                  </a:lnTo>
                  <a:lnTo>
                    <a:pt x="38" y="399"/>
                  </a:lnTo>
                  <a:lnTo>
                    <a:pt x="21" y="343"/>
                  </a:lnTo>
                  <a:lnTo>
                    <a:pt x="9" y="283"/>
                  </a:lnTo>
                  <a:lnTo>
                    <a:pt x="3" y="220"/>
                  </a:lnTo>
                  <a:lnTo>
                    <a:pt x="0" y="161"/>
                  </a:lnTo>
                  <a:lnTo>
                    <a:pt x="2" y="122"/>
                  </a:lnTo>
                  <a:lnTo>
                    <a:pt x="4" y="85"/>
                  </a:lnTo>
                  <a:lnTo>
                    <a:pt x="8" y="54"/>
                  </a:lnTo>
                  <a:lnTo>
                    <a:pt x="15" y="29"/>
                  </a:lnTo>
                  <a:lnTo>
                    <a:pt x="18" y="21"/>
                  </a:lnTo>
                  <a:lnTo>
                    <a:pt x="22" y="13"/>
                  </a:lnTo>
                  <a:lnTo>
                    <a:pt x="29" y="8"/>
                  </a:lnTo>
                  <a:lnTo>
                    <a:pt x="35" y="4"/>
                  </a:lnTo>
                  <a:lnTo>
                    <a:pt x="44" y="2"/>
                  </a:lnTo>
                  <a:lnTo>
                    <a:pt x="55" y="0"/>
                  </a:lnTo>
                  <a:lnTo>
                    <a:pt x="65" y="2"/>
                  </a:lnTo>
                  <a:lnTo>
                    <a:pt x="76" y="3"/>
                  </a:lnTo>
                  <a:lnTo>
                    <a:pt x="85" y="6"/>
                  </a:lnTo>
                  <a:lnTo>
                    <a:pt x="94" y="8"/>
                  </a:lnTo>
                  <a:lnTo>
                    <a:pt x="102" y="11"/>
                  </a:lnTo>
                  <a:lnTo>
                    <a:pt x="108" y="13"/>
                  </a:lnTo>
                  <a:lnTo>
                    <a:pt x="160" y="84"/>
                  </a:lnTo>
                  <a:lnTo>
                    <a:pt x="202" y="179"/>
                  </a:lnTo>
                  <a:lnTo>
                    <a:pt x="234" y="287"/>
                  </a:lnTo>
                  <a:lnTo>
                    <a:pt x="258" y="401"/>
                  </a:lnTo>
                  <a:lnTo>
                    <a:pt x="273" y="512"/>
                  </a:lnTo>
                  <a:lnTo>
                    <a:pt x="284" y="610"/>
                  </a:lnTo>
                  <a:lnTo>
                    <a:pt x="290" y="688"/>
                  </a:lnTo>
                  <a:lnTo>
                    <a:pt x="293" y="735"/>
                  </a:lnTo>
                  <a:lnTo>
                    <a:pt x="268" y="745"/>
                  </a:lnTo>
                  <a:lnTo>
                    <a:pt x="246" y="753"/>
                  </a:lnTo>
                  <a:lnTo>
                    <a:pt x="225" y="758"/>
                  </a:lnTo>
                  <a:lnTo>
                    <a:pt x="206" y="762"/>
                  </a:lnTo>
                  <a:lnTo>
                    <a:pt x="187" y="763"/>
                  </a:lnTo>
                  <a:lnTo>
                    <a:pt x="171" y="763"/>
                  </a:lnTo>
                  <a:lnTo>
                    <a:pt x="155" y="763"/>
                  </a:lnTo>
                  <a:lnTo>
                    <a:pt x="142" y="761"/>
                  </a:lnTo>
                  <a:lnTo>
                    <a:pt x="130" y="758"/>
                  </a:lnTo>
                  <a:lnTo>
                    <a:pt x="119" y="755"/>
                  </a:lnTo>
                  <a:lnTo>
                    <a:pt x="109" y="751"/>
                  </a:lnTo>
                  <a:lnTo>
                    <a:pt x="102" y="746"/>
                  </a:lnTo>
                  <a:lnTo>
                    <a:pt x="94" y="742"/>
                  </a:lnTo>
                  <a:lnTo>
                    <a:pt x="89" y="738"/>
                  </a:lnTo>
                  <a:lnTo>
                    <a:pt x="85" y="735"/>
                  </a:lnTo>
                  <a:lnTo>
                    <a:pt x="81" y="732"/>
                  </a:lnTo>
                  <a:lnTo>
                    <a:pt x="82" y="716"/>
                  </a:lnTo>
                  <a:lnTo>
                    <a:pt x="82" y="701"/>
                  </a:lnTo>
                  <a:lnTo>
                    <a:pt x="83" y="685"/>
                  </a:lnTo>
                  <a:lnTo>
                    <a:pt x="83" y="67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02" name="Freeform 1380">
              <a:extLst>
                <a:ext uri="{FF2B5EF4-FFF2-40B4-BE49-F238E27FC236}">
                  <a16:creationId xmlns:a16="http://schemas.microsoft.com/office/drawing/2014/main" id="{9173D3B8-C099-4EB7-A75B-A10EEDBBA224}"/>
                </a:ext>
              </a:extLst>
            </p:cNvPr>
            <p:cNvSpPr>
              <a:spLocks/>
            </p:cNvSpPr>
            <p:nvPr/>
          </p:nvSpPr>
          <p:spPr bwMode="auto">
            <a:xfrm flipH="1">
              <a:off x="-550" y="3721"/>
              <a:ext cx="20" cy="27"/>
            </a:xfrm>
            <a:custGeom>
              <a:avLst/>
              <a:gdLst>
                <a:gd name="T0" fmla="*/ 0 w 90"/>
                <a:gd name="T1" fmla="*/ 0 h 118"/>
                <a:gd name="T2" fmla="*/ 0 w 90"/>
                <a:gd name="T3" fmla="*/ 0 h 118"/>
                <a:gd name="T4" fmla="*/ 0 w 90"/>
                <a:gd name="T5" fmla="*/ 0 h 118"/>
                <a:gd name="T6" fmla="*/ 0 w 90"/>
                <a:gd name="T7" fmla="*/ 0 h 118"/>
                <a:gd name="T8" fmla="*/ 0 w 90"/>
                <a:gd name="T9" fmla="*/ 0 h 118"/>
                <a:gd name="T10" fmla="*/ 0 w 90"/>
                <a:gd name="T11" fmla="*/ 0 h 118"/>
                <a:gd name="T12" fmla="*/ 0 w 90"/>
                <a:gd name="T13" fmla="*/ 0 h 118"/>
                <a:gd name="T14" fmla="*/ 0 w 90"/>
                <a:gd name="T15" fmla="*/ 0 h 118"/>
                <a:gd name="T16" fmla="*/ 0 w 90"/>
                <a:gd name="T17" fmla="*/ 0 h 118"/>
                <a:gd name="T18" fmla="*/ 0 w 90"/>
                <a:gd name="T19" fmla="*/ 0 h 118"/>
                <a:gd name="T20" fmla="*/ 0 w 90"/>
                <a:gd name="T21" fmla="*/ 0 h 118"/>
                <a:gd name="T22" fmla="*/ 0 w 90"/>
                <a:gd name="T23" fmla="*/ 0 h 118"/>
                <a:gd name="T24" fmla="*/ 0 w 90"/>
                <a:gd name="T25" fmla="*/ 0 h 118"/>
                <a:gd name="T26" fmla="*/ 0 w 90"/>
                <a:gd name="T27" fmla="*/ 0 h 118"/>
                <a:gd name="T28" fmla="*/ 0 w 90"/>
                <a:gd name="T29" fmla="*/ 0 h 118"/>
                <a:gd name="T30" fmla="*/ 0 w 90"/>
                <a:gd name="T31" fmla="*/ 0 h 118"/>
                <a:gd name="T32" fmla="*/ 0 w 90"/>
                <a:gd name="T33" fmla="*/ 0 h 118"/>
                <a:gd name="T34" fmla="*/ 0 w 90"/>
                <a:gd name="T35" fmla="*/ 0 h 118"/>
                <a:gd name="T36" fmla="*/ 0 w 90"/>
                <a:gd name="T37" fmla="*/ 0 h 1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0"/>
                <a:gd name="T58" fmla="*/ 0 h 118"/>
                <a:gd name="T59" fmla="*/ 90 w 90"/>
                <a:gd name="T60" fmla="*/ 118 h 1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0" h="118">
                  <a:moveTo>
                    <a:pt x="0" y="35"/>
                  </a:moveTo>
                  <a:lnTo>
                    <a:pt x="6" y="40"/>
                  </a:lnTo>
                  <a:lnTo>
                    <a:pt x="11" y="47"/>
                  </a:lnTo>
                  <a:lnTo>
                    <a:pt x="17" y="57"/>
                  </a:lnTo>
                  <a:lnTo>
                    <a:pt x="24" y="68"/>
                  </a:lnTo>
                  <a:lnTo>
                    <a:pt x="32" y="81"/>
                  </a:lnTo>
                  <a:lnTo>
                    <a:pt x="38" y="92"/>
                  </a:lnTo>
                  <a:lnTo>
                    <a:pt x="45" y="105"/>
                  </a:lnTo>
                  <a:lnTo>
                    <a:pt x="51" y="118"/>
                  </a:lnTo>
                  <a:lnTo>
                    <a:pt x="90" y="100"/>
                  </a:lnTo>
                  <a:lnTo>
                    <a:pt x="87" y="92"/>
                  </a:lnTo>
                  <a:lnTo>
                    <a:pt x="81" y="82"/>
                  </a:lnTo>
                  <a:lnTo>
                    <a:pt x="74" y="68"/>
                  </a:lnTo>
                  <a:lnTo>
                    <a:pt x="67" y="52"/>
                  </a:lnTo>
                  <a:lnTo>
                    <a:pt x="56" y="36"/>
                  </a:lnTo>
                  <a:lnTo>
                    <a:pt x="47" y="22"/>
                  </a:lnTo>
                  <a:lnTo>
                    <a:pt x="37" y="9"/>
                  </a:lnTo>
                  <a:lnTo>
                    <a:pt x="26" y="0"/>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03" name="Freeform 1381">
              <a:extLst>
                <a:ext uri="{FF2B5EF4-FFF2-40B4-BE49-F238E27FC236}">
                  <a16:creationId xmlns:a16="http://schemas.microsoft.com/office/drawing/2014/main" id="{D3821D77-FA0F-4E11-BBC9-9DF174F9C428}"/>
                </a:ext>
              </a:extLst>
            </p:cNvPr>
            <p:cNvSpPr>
              <a:spLocks/>
            </p:cNvSpPr>
            <p:nvPr/>
          </p:nvSpPr>
          <p:spPr bwMode="auto">
            <a:xfrm flipH="1">
              <a:off x="-433" y="3803"/>
              <a:ext cx="74" cy="73"/>
            </a:xfrm>
            <a:custGeom>
              <a:avLst/>
              <a:gdLst>
                <a:gd name="T0" fmla="*/ 0 w 322"/>
                <a:gd name="T1" fmla="*/ 0 h 315"/>
                <a:gd name="T2" fmla="*/ 0 w 322"/>
                <a:gd name="T3" fmla="*/ 0 h 315"/>
                <a:gd name="T4" fmla="*/ 0 w 322"/>
                <a:gd name="T5" fmla="*/ 0 h 315"/>
                <a:gd name="T6" fmla="*/ 0 w 322"/>
                <a:gd name="T7" fmla="*/ 0 h 315"/>
                <a:gd name="T8" fmla="*/ 0 w 322"/>
                <a:gd name="T9" fmla="*/ 0 h 315"/>
                <a:gd name="T10" fmla="*/ 0 w 322"/>
                <a:gd name="T11" fmla="*/ 0 h 315"/>
                <a:gd name="T12" fmla="*/ 0 w 322"/>
                <a:gd name="T13" fmla="*/ 0 h 315"/>
                <a:gd name="T14" fmla="*/ 0 w 322"/>
                <a:gd name="T15" fmla="*/ 0 h 315"/>
                <a:gd name="T16" fmla="*/ 0 w 322"/>
                <a:gd name="T17" fmla="*/ 0 h 315"/>
                <a:gd name="T18" fmla="*/ 0 w 322"/>
                <a:gd name="T19" fmla="*/ 0 h 315"/>
                <a:gd name="T20" fmla="*/ 0 w 322"/>
                <a:gd name="T21" fmla="*/ 0 h 315"/>
                <a:gd name="T22" fmla="*/ 0 w 322"/>
                <a:gd name="T23" fmla="*/ 0 h 315"/>
                <a:gd name="T24" fmla="*/ 0 w 322"/>
                <a:gd name="T25" fmla="*/ 0 h 315"/>
                <a:gd name="T26" fmla="*/ 0 w 322"/>
                <a:gd name="T27" fmla="*/ 0 h 315"/>
                <a:gd name="T28" fmla="*/ 0 w 322"/>
                <a:gd name="T29" fmla="*/ 0 h 315"/>
                <a:gd name="T30" fmla="*/ 0 w 322"/>
                <a:gd name="T31" fmla="*/ 0 h 315"/>
                <a:gd name="T32" fmla="*/ 0 w 322"/>
                <a:gd name="T33" fmla="*/ 0 h 315"/>
                <a:gd name="T34" fmla="*/ 0 w 322"/>
                <a:gd name="T35" fmla="*/ 0 h 315"/>
                <a:gd name="T36" fmla="*/ 0 w 322"/>
                <a:gd name="T37" fmla="*/ 0 h 3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22"/>
                <a:gd name="T58" fmla="*/ 0 h 315"/>
                <a:gd name="T59" fmla="*/ 322 w 322"/>
                <a:gd name="T60" fmla="*/ 315 h 3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22" h="315">
                  <a:moveTo>
                    <a:pt x="279" y="8"/>
                  </a:moveTo>
                  <a:lnTo>
                    <a:pt x="8" y="270"/>
                  </a:lnTo>
                  <a:lnTo>
                    <a:pt x="2" y="279"/>
                  </a:lnTo>
                  <a:lnTo>
                    <a:pt x="0" y="288"/>
                  </a:lnTo>
                  <a:lnTo>
                    <a:pt x="2" y="298"/>
                  </a:lnTo>
                  <a:lnTo>
                    <a:pt x="7" y="307"/>
                  </a:lnTo>
                  <a:lnTo>
                    <a:pt x="16" y="313"/>
                  </a:lnTo>
                  <a:lnTo>
                    <a:pt x="26" y="315"/>
                  </a:lnTo>
                  <a:lnTo>
                    <a:pt x="36" y="313"/>
                  </a:lnTo>
                  <a:lnTo>
                    <a:pt x="45" y="307"/>
                  </a:lnTo>
                  <a:lnTo>
                    <a:pt x="314" y="46"/>
                  </a:lnTo>
                  <a:lnTo>
                    <a:pt x="320" y="37"/>
                  </a:lnTo>
                  <a:lnTo>
                    <a:pt x="322" y="26"/>
                  </a:lnTo>
                  <a:lnTo>
                    <a:pt x="320" y="17"/>
                  </a:lnTo>
                  <a:lnTo>
                    <a:pt x="315" y="8"/>
                  </a:lnTo>
                  <a:lnTo>
                    <a:pt x="306" y="1"/>
                  </a:lnTo>
                  <a:lnTo>
                    <a:pt x="297" y="0"/>
                  </a:lnTo>
                  <a:lnTo>
                    <a:pt x="288" y="1"/>
                  </a:lnTo>
                  <a:lnTo>
                    <a:pt x="279"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04" name="Freeform 1382">
              <a:extLst>
                <a:ext uri="{FF2B5EF4-FFF2-40B4-BE49-F238E27FC236}">
                  <a16:creationId xmlns:a16="http://schemas.microsoft.com/office/drawing/2014/main" id="{7A76E6E9-A568-489D-BF5E-9F39C620F7F3}"/>
                </a:ext>
              </a:extLst>
            </p:cNvPr>
            <p:cNvSpPr>
              <a:spLocks/>
            </p:cNvSpPr>
            <p:nvPr/>
          </p:nvSpPr>
          <p:spPr bwMode="auto">
            <a:xfrm flipH="1">
              <a:off x="-554" y="3791"/>
              <a:ext cx="163" cy="91"/>
            </a:xfrm>
            <a:custGeom>
              <a:avLst/>
              <a:gdLst>
                <a:gd name="T0" fmla="*/ 0 w 708"/>
                <a:gd name="T1" fmla="*/ 0 h 397"/>
                <a:gd name="T2" fmla="*/ 0 w 708"/>
                <a:gd name="T3" fmla="*/ 0 h 397"/>
                <a:gd name="T4" fmla="*/ 0 w 708"/>
                <a:gd name="T5" fmla="*/ 0 h 397"/>
                <a:gd name="T6" fmla="*/ 0 w 708"/>
                <a:gd name="T7" fmla="*/ 0 h 397"/>
                <a:gd name="T8" fmla="*/ 0 w 708"/>
                <a:gd name="T9" fmla="*/ 0 h 397"/>
                <a:gd name="T10" fmla="*/ 0 w 708"/>
                <a:gd name="T11" fmla="*/ 0 h 397"/>
                <a:gd name="T12" fmla="*/ 0 w 708"/>
                <a:gd name="T13" fmla="*/ 0 h 397"/>
                <a:gd name="T14" fmla="*/ 0 w 708"/>
                <a:gd name="T15" fmla="*/ 0 h 397"/>
                <a:gd name="T16" fmla="*/ 0 w 708"/>
                <a:gd name="T17" fmla="*/ 0 h 397"/>
                <a:gd name="T18" fmla="*/ 0 w 708"/>
                <a:gd name="T19" fmla="*/ 0 h 397"/>
                <a:gd name="T20" fmla="*/ 0 w 708"/>
                <a:gd name="T21" fmla="*/ 0 h 397"/>
                <a:gd name="T22" fmla="*/ 0 w 708"/>
                <a:gd name="T23" fmla="*/ 0 h 397"/>
                <a:gd name="T24" fmla="*/ 0 w 708"/>
                <a:gd name="T25" fmla="*/ 0 h 397"/>
                <a:gd name="T26" fmla="*/ 0 w 708"/>
                <a:gd name="T27" fmla="*/ 0 h 397"/>
                <a:gd name="T28" fmla="*/ 0 w 708"/>
                <a:gd name="T29" fmla="*/ 0 h 397"/>
                <a:gd name="T30" fmla="*/ 0 w 708"/>
                <a:gd name="T31" fmla="*/ 0 h 397"/>
                <a:gd name="T32" fmla="*/ 0 w 708"/>
                <a:gd name="T33" fmla="*/ 0 h 397"/>
                <a:gd name="T34" fmla="*/ 0 w 708"/>
                <a:gd name="T35" fmla="*/ 0 h 397"/>
                <a:gd name="T36" fmla="*/ 0 w 708"/>
                <a:gd name="T37" fmla="*/ 0 h 397"/>
                <a:gd name="T38" fmla="*/ 0 w 708"/>
                <a:gd name="T39" fmla="*/ 0 h 397"/>
                <a:gd name="T40" fmla="*/ 0 w 708"/>
                <a:gd name="T41" fmla="*/ 0 h 397"/>
                <a:gd name="T42" fmla="*/ 0 w 708"/>
                <a:gd name="T43" fmla="*/ 0 h 397"/>
                <a:gd name="T44" fmla="*/ 0 w 708"/>
                <a:gd name="T45" fmla="*/ 0 h 397"/>
                <a:gd name="T46" fmla="*/ 0 w 708"/>
                <a:gd name="T47" fmla="*/ 0 h 397"/>
                <a:gd name="T48" fmla="*/ 0 w 708"/>
                <a:gd name="T49" fmla="*/ 0 h 397"/>
                <a:gd name="T50" fmla="*/ 0 w 708"/>
                <a:gd name="T51" fmla="*/ 0 h 397"/>
                <a:gd name="T52" fmla="*/ 0 w 708"/>
                <a:gd name="T53" fmla="*/ 0 h 397"/>
                <a:gd name="T54" fmla="*/ 0 w 708"/>
                <a:gd name="T55" fmla="*/ 0 h 397"/>
                <a:gd name="T56" fmla="*/ 0 w 708"/>
                <a:gd name="T57" fmla="*/ 0 h 397"/>
                <a:gd name="T58" fmla="*/ 0 w 708"/>
                <a:gd name="T59" fmla="*/ 0 h 397"/>
                <a:gd name="T60" fmla="*/ 0 w 708"/>
                <a:gd name="T61" fmla="*/ 0 h 397"/>
                <a:gd name="T62" fmla="*/ 0 w 708"/>
                <a:gd name="T63" fmla="*/ 0 h 397"/>
                <a:gd name="T64" fmla="*/ 0 w 708"/>
                <a:gd name="T65" fmla="*/ 0 h 397"/>
                <a:gd name="T66" fmla="*/ 0 w 708"/>
                <a:gd name="T67" fmla="*/ 0 h 397"/>
                <a:gd name="T68" fmla="*/ 0 w 708"/>
                <a:gd name="T69" fmla="*/ 0 h 397"/>
                <a:gd name="T70" fmla="*/ 0 w 708"/>
                <a:gd name="T71" fmla="*/ 0 h 397"/>
                <a:gd name="T72" fmla="*/ 0 w 708"/>
                <a:gd name="T73" fmla="*/ 0 h 397"/>
                <a:gd name="T74" fmla="*/ 0 w 708"/>
                <a:gd name="T75" fmla="*/ 0 h 397"/>
                <a:gd name="T76" fmla="*/ 0 w 708"/>
                <a:gd name="T77" fmla="*/ 0 h 397"/>
                <a:gd name="T78" fmla="*/ 0 w 708"/>
                <a:gd name="T79" fmla="*/ 0 h 39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08"/>
                <a:gd name="T121" fmla="*/ 0 h 397"/>
                <a:gd name="T122" fmla="*/ 708 w 708"/>
                <a:gd name="T123" fmla="*/ 397 h 39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08" h="397">
                  <a:moveTo>
                    <a:pt x="665" y="15"/>
                  </a:moveTo>
                  <a:lnTo>
                    <a:pt x="664" y="17"/>
                  </a:lnTo>
                  <a:lnTo>
                    <a:pt x="662" y="24"/>
                  </a:lnTo>
                  <a:lnTo>
                    <a:pt x="658" y="36"/>
                  </a:lnTo>
                  <a:lnTo>
                    <a:pt x="652" y="49"/>
                  </a:lnTo>
                  <a:lnTo>
                    <a:pt x="645" y="66"/>
                  </a:lnTo>
                  <a:lnTo>
                    <a:pt x="636" y="85"/>
                  </a:lnTo>
                  <a:lnTo>
                    <a:pt x="624" y="106"/>
                  </a:lnTo>
                  <a:lnTo>
                    <a:pt x="611" y="128"/>
                  </a:lnTo>
                  <a:lnTo>
                    <a:pt x="595" y="151"/>
                  </a:lnTo>
                  <a:lnTo>
                    <a:pt x="578" y="176"/>
                  </a:lnTo>
                  <a:lnTo>
                    <a:pt x="559" y="200"/>
                  </a:lnTo>
                  <a:lnTo>
                    <a:pt x="537" y="224"/>
                  </a:lnTo>
                  <a:lnTo>
                    <a:pt x="512" y="246"/>
                  </a:lnTo>
                  <a:lnTo>
                    <a:pt x="486" y="269"/>
                  </a:lnTo>
                  <a:lnTo>
                    <a:pt x="456" y="289"/>
                  </a:lnTo>
                  <a:lnTo>
                    <a:pt x="425" y="308"/>
                  </a:lnTo>
                  <a:lnTo>
                    <a:pt x="404" y="318"/>
                  </a:lnTo>
                  <a:lnTo>
                    <a:pt x="382" y="327"/>
                  </a:lnTo>
                  <a:lnTo>
                    <a:pt x="360" y="334"/>
                  </a:lnTo>
                  <a:lnTo>
                    <a:pt x="337" y="340"/>
                  </a:lnTo>
                  <a:lnTo>
                    <a:pt x="314" y="345"/>
                  </a:lnTo>
                  <a:lnTo>
                    <a:pt x="290" y="349"/>
                  </a:lnTo>
                  <a:lnTo>
                    <a:pt x="266" y="352"/>
                  </a:lnTo>
                  <a:lnTo>
                    <a:pt x="242" y="353"/>
                  </a:lnTo>
                  <a:lnTo>
                    <a:pt x="216" y="353"/>
                  </a:lnTo>
                  <a:lnTo>
                    <a:pt x="191" y="352"/>
                  </a:lnTo>
                  <a:lnTo>
                    <a:pt x="165" y="351"/>
                  </a:lnTo>
                  <a:lnTo>
                    <a:pt x="139" y="347"/>
                  </a:lnTo>
                  <a:lnTo>
                    <a:pt x="112" y="342"/>
                  </a:lnTo>
                  <a:lnTo>
                    <a:pt x="84" y="335"/>
                  </a:lnTo>
                  <a:lnTo>
                    <a:pt x="57" y="328"/>
                  </a:lnTo>
                  <a:lnTo>
                    <a:pt x="28" y="319"/>
                  </a:lnTo>
                  <a:lnTo>
                    <a:pt x="19" y="318"/>
                  </a:lnTo>
                  <a:lnTo>
                    <a:pt x="12" y="321"/>
                  </a:lnTo>
                  <a:lnTo>
                    <a:pt x="5" y="326"/>
                  </a:lnTo>
                  <a:lnTo>
                    <a:pt x="1" y="332"/>
                  </a:lnTo>
                  <a:lnTo>
                    <a:pt x="0" y="342"/>
                  </a:lnTo>
                  <a:lnTo>
                    <a:pt x="2" y="349"/>
                  </a:lnTo>
                  <a:lnTo>
                    <a:pt x="8" y="357"/>
                  </a:lnTo>
                  <a:lnTo>
                    <a:pt x="14" y="361"/>
                  </a:lnTo>
                  <a:lnTo>
                    <a:pt x="44" y="370"/>
                  </a:lnTo>
                  <a:lnTo>
                    <a:pt x="75" y="378"/>
                  </a:lnTo>
                  <a:lnTo>
                    <a:pt x="104" y="384"/>
                  </a:lnTo>
                  <a:lnTo>
                    <a:pt x="134" y="390"/>
                  </a:lnTo>
                  <a:lnTo>
                    <a:pt x="162" y="394"/>
                  </a:lnTo>
                  <a:lnTo>
                    <a:pt x="191" y="396"/>
                  </a:lnTo>
                  <a:lnTo>
                    <a:pt x="218" y="397"/>
                  </a:lnTo>
                  <a:lnTo>
                    <a:pt x="246" y="397"/>
                  </a:lnTo>
                  <a:lnTo>
                    <a:pt x="273" y="395"/>
                  </a:lnTo>
                  <a:lnTo>
                    <a:pt x="299" y="392"/>
                  </a:lnTo>
                  <a:lnTo>
                    <a:pt x="325" y="388"/>
                  </a:lnTo>
                  <a:lnTo>
                    <a:pt x="350" y="382"/>
                  </a:lnTo>
                  <a:lnTo>
                    <a:pt x="374" y="375"/>
                  </a:lnTo>
                  <a:lnTo>
                    <a:pt x="399" y="366"/>
                  </a:lnTo>
                  <a:lnTo>
                    <a:pt x="422" y="357"/>
                  </a:lnTo>
                  <a:lnTo>
                    <a:pt x="446" y="345"/>
                  </a:lnTo>
                  <a:lnTo>
                    <a:pt x="481" y="326"/>
                  </a:lnTo>
                  <a:lnTo>
                    <a:pt x="512" y="304"/>
                  </a:lnTo>
                  <a:lnTo>
                    <a:pt x="542" y="280"/>
                  </a:lnTo>
                  <a:lnTo>
                    <a:pt x="568" y="256"/>
                  </a:lnTo>
                  <a:lnTo>
                    <a:pt x="591" y="230"/>
                  </a:lnTo>
                  <a:lnTo>
                    <a:pt x="613" y="204"/>
                  </a:lnTo>
                  <a:lnTo>
                    <a:pt x="632" y="178"/>
                  </a:lnTo>
                  <a:lnTo>
                    <a:pt x="649" y="153"/>
                  </a:lnTo>
                  <a:lnTo>
                    <a:pt x="663" y="129"/>
                  </a:lnTo>
                  <a:lnTo>
                    <a:pt x="675" y="106"/>
                  </a:lnTo>
                  <a:lnTo>
                    <a:pt x="685" y="85"/>
                  </a:lnTo>
                  <a:lnTo>
                    <a:pt x="693" y="67"/>
                  </a:lnTo>
                  <a:lnTo>
                    <a:pt x="698" y="53"/>
                  </a:lnTo>
                  <a:lnTo>
                    <a:pt x="703" y="40"/>
                  </a:lnTo>
                  <a:lnTo>
                    <a:pt x="706" y="32"/>
                  </a:lnTo>
                  <a:lnTo>
                    <a:pt x="707" y="28"/>
                  </a:lnTo>
                  <a:lnTo>
                    <a:pt x="708" y="19"/>
                  </a:lnTo>
                  <a:lnTo>
                    <a:pt x="706" y="11"/>
                  </a:lnTo>
                  <a:lnTo>
                    <a:pt x="701" y="4"/>
                  </a:lnTo>
                  <a:lnTo>
                    <a:pt x="693" y="0"/>
                  </a:lnTo>
                  <a:lnTo>
                    <a:pt x="684" y="0"/>
                  </a:lnTo>
                  <a:lnTo>
                    <a:pt x="676" y="3"/>
                  </a:lnTo>
                  <a:lnTo>
                    <a:pt x="669" y="8"/>
                  </a:lnTo>
                  <a:lnTo>
                    <a:pt x="665"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05" name="Freeform 1383">
              <a:extLst>
                <a:ext uri="{FF2B5EF4-FFF2-40B4-BE49-F238E27FC236}">
                  <a16:creationId xmlns:a16="http://schemas.microsoft.com/office/drawing/2014/main" id="{377F382B-2F83-4615-969F-68FB8852D515}"/>
                </a:ext>
              </a:extLst>
            </p:cNvPr>
            <p:cNvSpPr>
              <a:spLocks/>
            </p:cNvSpPr>
            <p:nvPr/>
          </p:nvSpPr>
          <p:spPr bwMode="auto">
            <a:xfrm flipH="1">
              <a:off x="-409" y="3841"/>
              <a:ext cx="49" cy="41"/>
            </a:xfrm>
            <a:custGeom>
              <a:avLst/>
              <a:gdLst>
                <a:gd name="T0" fmla="*/ 0 w 215"/>
                <a:gd name="T1" fmla="*/ 0 h 181"/>
                <a:gd name="T2" fmla="*/ 0 w 215"/>
                <a:gd name="T3" fmla="*/ 0 h 181"/>
                <a:gd name="T4" fmla="*/ 0 w 215"/>
                <a:gd name="T5" fmla="*/ 0 h 181"/>
                <a:gd name="T6" fmla="*/ 0 w 215"/>
                <a:gd name="T7" fmla="*/ 0 h 181"/>
                <a:gd name="T8" fmla="*/ 0 w 215"/>
                <a:gd name="T9" fmla="*/ 0 h 181"/>
                <a:gd name="T10" fmla="*/ 0 w 215"/>
                <a:gd name="T11" fmla="*/ 0 h 181"/>
                <a:gd name="T12" fmla="*/ 0 w 215"/>
                <a:gd name="T13" fmla="*/ 0 h 181"/>
                <a:gd name="T14" fmla="*/ 0 w 215"/>
                <a:gd name="T15" fmla="*/ 0 h 181"/>
                <a:gd name="T16" fmla="*/ 0 w 215"/>
                <a:gd name="T17" fmla="*/ 0 h 181"/>
                <a:gd name="T18" fmla="*/ 0 w 215"/>
                <a:gd name="T19" fmla="*/ 0 h 181"/>
                <a:gd name="T20" fmla="*/ 0 w 215"/>
                <a:gd name="T21" fmla="*/ 0 h 181"/>
                <a:gd name="T22" fmla="*/ 0 w 215"/>
                <a:gd name="T23" fmla="*/ 0 h 181"/>
                <a:gd name="T24" fmla="*/ 0 w 215"/>
                <a:gd name="T25" fmla="*/ 0 h 181"/>
                <a:gd name="T26" fmla="*/ 0 w 215"/>
                <a:gd name="T27" fmla="*/ 0 h 181"/>
                <a:gd name="T28" fmla="*/ 0 w 215"/>
                <a:gd name="T29" fmla="*/ 0 h 181"/>
                <a:gd name="T30" fmla="*/ 0 w 215"/>
                <a:gd name="T31" fmla="*/ 0 h 181"/>
                <a:gd name="T32" fmla="*/ 0 w 215"/>
                <a:gd name="T33" fmla="*/ 0 h 181"/>
                <a:gd name="T34" fmla="*/ 0 w 215"/>
                <a:gd name="T35" fmla="*/ 0 h 181"/>
                <a:gd name="T36" fmla="*/ 0 w 215"/>
                <a:gd name="T37" fmla="*/ 0 h 181"/>
                <a:gd name="T38" fmla="*/ 0 w 215"/>
                <a:gd name="T39" fmla="*/ 0 h 181"/>
                <a:gd name="T40" fmla="*/ 0 w 215"/>
                <a:gd name="T41" fmla="*/ 0 h 181"/>
                <a:gd name="T42" fmla="*/ 0 w 215"/>
                <a:gd name="T43" fmla="*/ 0 h 181"/>
                <a:gd name="T44" fmla="*/ 0 w 215"/>
                <a:gd name="T45" fmla="*/ 0 h 181"/>
                <a:gd name="T46" fmla="*/ 0 w 215"/>
                <a:gd name="T47" fmla="*/ 0 h 181"/>
                <a:gd name="T48" fmla="*/ 0 w 215"/>
                <a:gd name="T49" fmla="*/ 0 h 181"/>
                <a:gd name="T50" fmla="*/ 0 w 215"/>
                <a:gd name="T51" fmla="*/ 0 h 181"/>
                <a:gd name="T52" fmla="*/ 0 w 215"/>
                <a:gd name="T53" fmla="*/ 0 h 181"/>
                <a:gd name="T54" fmla="*/ 0 w 215"/>
                <a:gd name="T55" fmla="*/ 0 h 181"/>
                <a:gd name="T56" fmla="*/ 0 w 215"/>
                <a:gd name="T57" fmla="*/ 0 h 181"/>
                <a:gd name="T58" fmla="*/ 0 w 215"/>
                <a:gd name="T59" fmla="*/ 0 h 181"/>
                <a:gd name="T60" fmla="*/ 0 w 215"/>
                <a:gd name="T61" fmla="*/ 0 h 181"/>
                <a:gd name="T62" fmla="*/ 0 w 215"/>
                <a:gd name="T63" fmla="*/ 0 h 181"/>
                <a:gd name="T64" fmla="*/ 0 w 215"/>
                <a:gd name="T65" fmla="*/ 0 h 181"/>
                <a:gd name="T66" fmla="*/ 0 w 215"/>
                <a:gd name="T67" fmla="*/ 0 h 181"/>
                <a:gd name="T68" fmla="*/ 0 w 215"/>
                <a:gd name="T69" fmla="*/ 0 h 181"/>
                <a:gd name="T70" fmla="*/ 0 w 215"/>
                <a:gd name="T71" fmla="*/ 0 h 181"/>
                <a:gd name="T72" fmla="*/ 0 w 215"/>
                <a:gd name="T73" fmla="*/ 0 h 181"/>
                <a:gd name="T74" fmla="*/ 0 w 215"/>
                <a:gd name="T75" fmla="*/ 0 h 181"/>
                <a:gd name="T76" fmla="*/ 0 w 215"/>
                <a:gd name="T77" fmla="*/ 0 h 181"/>
                <a:gd name="T78" fmla="*/ 0 w 215"/>
                <a:gd name="T79" fmla="*/ 0 h 181"/>
                <a:gd name="T80" fmla="*/ 0 w 215"/>
                <a:gd name="T81" fmla="*/ 0 h 181"/>
                <a:gd name="T82" fmla="*/ 0 w 215"/>
                <a:gd name="T83" fmla="*/ 0 h 181"/>
                <a:gd name="T84" fmla="*/ 0 w 215"/>
                <a:gd name="T85" fmla="*/ 0 h 181"/>
                <a:gd name="T86" fmla="*/ 0 w 215"/>
                <a:gd name="T87" fmla="*/ 0 h 181"/>
                <a:gd name="T88" fmla="*/ 0 w 215"/>
                <a:gd name="T89" fmla="*/ 0 h 181"/>
                <a:gd name="T90" fmla="*/ 0 w 215"/>
                <a:gd name="T91" fmla="*/ 0 h 181"/>
                <a:gd name="T92" fmla="*/ 0 w 215"/>
                <a:gd name="T93" fmla="*/ 0 h 181"/>
                <a:gd name="T94" fmla="*/ 0 w 215"/>
                <a:gd name="T95" fmla="*/ 0 h 181"/>
                <a:gd name="T96" fmla="*/ 0 w 215"/>
                <a:gd name="T97" fmla="*/ 0 h 181"/>
                <a:gd name="T98" fmla="*/ 0 w 215"/>
                <a:gd name="T99" fmla="*/ 0 h 181"/>
                <a:gd name="T100" fmla="*/ 0 w 215"/>
                <a:gd name="T101" fmla="*/ 0 h 181"/>
                <a:gd name="T102" fmla="*/ 0 w 215"/>
                <a:gd name="T103" fmla="*/ 0 h 181"/>
                <a:gd name="T104" fmla="*/ 0 w 215"/>
                <a:gd name="T105" fmla="*/ 0 h 181"/>
                <a:gd name="T106" fmla="*/ 0 w 215"/>
                <a:gd name="T107" fmla="*/ 0 h 181"/>
                <a:gd name="T108" fmla="*/ 0 w 215"/>
                <a:gd name="T109" fmla="*/ 0 h 181"/>
                <a:gd name="T110" fmla="*/ 0 w 215"/>
                <a:gd name="T111" fmla="*/ 0 h 181"/>
                <a:gd name="T112" fmla="*/ 0 w 215"/>
                <a:gd name="T113" fmla="*/ 0 h 181"/>
                <a:gd name="T114" fmla="*/ 0 w 215"/>
                <a:gd name="T115" fmla="*/ 0 h 181"/>
                <a:gd name="T116" fmla="*/ 0 w 215"/>
                <a:gd name="T117" fmla="*/ 0 h 181"/>
                <a:gd name="T118" fmla="*/ 0 w 215"/>
                <a:gd name="T119" fmla="*/ 0 h 181"/>
                <a:gd name="T120" fmla="*/ 0 w 215"/>
                <a:gd name="T121" fmla="*/ 0 h 1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15"/>
                <a:gd name="T184" fmla="*/ 0 h 181"/>
                <a:gd name="T185" fmla="*/ 215 w 215"/>
                <a:gd name="T186" fmla="*/ 181 h 1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15" h="181">
                  <a:moveTo>
                    <a:pt x="5" y="47"/>
                  </a:moveTo>
                  <a:lnTo>
                    <a:pt x="4" y="51"/>
                  </a:lnTo>
                  <a:lnTo>
                    <a:pt x="1" y="56"/>
                  </a:lnTo>
                  <a:lnTo>
                    <a:pt x="0" y="61"/>
                  </a:lnTo>
                  <a:lnTo>
                    <a:pt x="0" y="67"/>
                  </a:lnTo>
                  <a:lnTo>
                    <a:pt x="0" y="72"/>
                  </a:lnTo>
                  <a:lnTo>
                    <a:pt x="1" y="77"/>
                  </a:lnTo>
                  <a:lnTo>
                    <a:pt x="3" y="82"/>
                  </a:lnTo>
                  <a:lnTo>
                    <a:pt x="5" y="87"/>
                  </a:lnTo>
                  <a:lnTo>
                    <a:pt x="9" y="93"/>
                  </a:lnTo>
                  <a:lnTo>
                    <a:pt x="16" y="98"/>
                  </a:lnTo>
                  <a:lnTo>
                    <a:pt x="22" y="102"/>
                  </a:lnTo>
                  <a:lnTo>
                    <a:pt x="31" y="104"/>
                  </a:lnTo>
                  <a:lnTo>
                    <a:pt x="30" y="109"/>
                  </a:lnTo>
                  <a:lnTo>
                    <a:pt x="29" y="115"/>
                  </a:lnTo>
                  <a:lnTo>
                    <a:pt x="27" y="120"/>
                  </a:lnTo>
                  <a:lnTo>
                    <a:pt x="27" y="125"/>
                  </a:lnTo>
                  <a:lnTo>
                    <a:pt x="29" y="136"/>
                  </a:lnTo>
                  <a:lnTo>
                    <a:pt x="33" y="146"/>
                  </a:lnTo>
                  <a:lnTo>
                    <a:pt x="38" y="155"/>
                  </a:lnTo>
                  <a:lnTo>
                    <a:pt x="47" y="164"/>
                  </a:lnTo>
                  <a:lnTo>
                    <a:pt x="49" y="165"/>
                  </a:lnTo>
                  <a:lnTo>
                    <a:pt x="51" y="167"/>
                  </a:lnTo>
                  <a:lnTo>
                    <a:pt x="53" y="168"/>
                  </a:lnTo>
                  <a:lnTo>
                    <a:pt x="55" y="168"/>
                  </a:lnTo>
                  <a:lnTo>
                    <a:pt x="64" y="171"/>
                  </a:lnTo>
                  <a:lnTo>
                    <a:pt x="78" y="175"/>
                  </a:lnTo>
                  <a:lnTo>
                    <a:pt x="98" y="178"/>
                  </a:lnTo>
                  <a:lnTo>
                    <a:pt x="118" y="181"/>
                  </a:lnTo>
                  <a:lnTo>
                    <a:pt x="139" y="180"/>
                  </a:lnTo>
                  <a:lnTo>
                    <a:pt x="161" y="177"/>
                  </a:lnTo>
                  <a:lnTo>
                    <a:pt x="181" y="168"/>
                  </a:lnTo>
                  <a:lnTo>
                    <a:pt x="196" y="155"/>
                  </a:lnTo>
                  <a:lnTo>
                    <a:pt x="198" y="154"/>
                  </a:lnTo>
                  <a:lnTo>
                    <a:pt x="198" y="152"/>
                  </a:lnTo>
                  <a:lnTo>
                    <a:pt x="199" y="152"/>
                  </a:lnTo>
                  <a:lnTo>
                    <a:pt x="199" y="151"/>
                  </a:lnTo>
                  <a:lnTo>
                    <a:pt x="203" y="145"/>
                  </a:lnTo>
                  <a:lnTo>
                    <a:pt x="208" y="132"/>
                  </a:lnTo>
                  <a:lnTo>
                    <a:pt x="212" y="115"/>
                  </a:lnTo>
                  <a:lnTo>
                    <a:pt x="215" y="94"/>
                  </a:lnTo>
                  <a:lnTo>
                    <a:pt x="215" y="85"/>
                  </a:lnTo>
                  <a:lnTo>
                    <a:pt x="213" y="76"/>
                  </a:lnTo>
                  <a:lnTo>
                    <a:pt x="211" y="68"/>
                  </a:lnTo>
                  <a:lnTo>
                    <a:pt x="207" y="59"/>
                  </a:lnTo>
                  <a:lnTo>
                    <a:pt x="200" y="48"/>
                  </a:lnTo>
                  <a:lnTo>
                    <a:pt x="194" y="39"/>
                  </a:lnTo>
                  <a:lnTo>
                    <a:pt x="185" y="31"/>
                  </a:lnTo>
                  <a:lnTo>
                    <a:pt x="174" y="24"/>
                  </a:lnTo>
                  <a:lnTo>
                    <a:pt x="163" y="18"/>
                  </a:lnTo>
                  <a:lnTo>
                    <a:pt x="150" y="13"/>
                  </a:lnTo>
                  <a:lnTo>
                    <a:pt x="135" y="9"/>
                  </a:lnTo>
                  <a:lnTo>
                    <a:pt x="120" y="5"/>
                  </a:lnTo>
                  <a:lnTo>
                    <a:pt x="107" y="3"/>
                  </a:lnTo>
                  <a:lnTo>
                    <a:pt x="92" y="0"/>
                  </a:lnTo>
                  <a:lnTo>
                    <a:pt x="77" y="0"/>
                  </a:lnTo>
                  <a:lnTo>
                    <a:pt x="60" y="3"/>
                  </a:lnTo>
                  <a:lnTo>
                    <a:pt x="44" y="8"/>
                  </a:lnTo>
                  <a:lnTo>
                    <a:pt x="29" y="16"/>
                  </a:lnTo>
                  <a:lnTo>
                    <a:pt x="16" y="29"/>
                  </a:lnTo>
                  <a:lnTo>
                    <a:pt x="5"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06" name="Freeform 1384">
              <a:extLst>
                <a:ext uri="{FF2B5EF4-FFF2-40B4-BE49-F238E27FC236}">
                  <a16:creationId xmlns:a16="http://schemas.microsoft.com/office/drawing/2014/main" id="{71A358C9-DB87-410F-BD60-702622D30A09}"/>
                </a:ext>
              </a:extLst>
            </p:cNvPr>
            <p:cNvSpPr>
              <a:spLocks/>
            </p:cNvSpPr>
            <p:nvPr/>
          </p:nvSpPr>
          <p:spPr bwMode="auto">
            <a:xfrm flipH="1">
              <a:off x="-396" y="3853"/>
              <a:ext cx="22" cy="17"/>
            </a:xfrm>
            <a:custGeom>
              <a:avLst/>
              <a:gdLst>
                <a:gd name="T0" fmla="*/ 0 w 99"/>
                <a:gd name="T1" fmla="*/ 0 h 74"/>
                <a:gd name="T2" fmla="*/ 0 w 99"/>
                <a:gd name="T3" fmla="*/ 0 h 74"/>
                <a:gd name="T4" fmla="*/ 0 w 99"/>
                <a:gd name="T5" fmla="*/ 0 h 74"/>
                <a:gd name="T6" fmla="*/ 0 w 99"/>
                <a:gd name="T7" fmla="*/ 0 h 74"/>
                <a:gd name="T8" fmla="*/ 0 w 99"/>
                <a:gd name="T9" fmla="*/ 0 h 74"/>
                <a:gd name="T10" fmla="*/ 0 w 99"/>
                <a:gd name="T11" fmla="*/ 0 h 74"/>
                <a:gd name="T12" fmla="*/ 0 w 99"/>
                <a:gd name="T13" fmla="*/ 0 h 74"/>
                <a:gd name="T14" fmla="*/ 0 w 99"/>
                <a:gd name="T15" fmla="*/ 0 h 74"/>
                <a:gd name="T16" fmla="*/ 0 w 99"/>
                <a:gd name="T17" fmla="*/ 0 h 74"/>
                <a:gd name="T18" fmla="*/ 0 w 99"/>
                <a:gd name="T19" fmla="*/ 0 h 74"/>
                <a:gd name="T20" fmla="*/ 0 w 99"/>
                <a:gd name="T21" fmla="*/ 0 h 74"/>
                <a:gd name="T22" fmla="*/ 0 w 99"/>
                <a:gd name="T23" fmla="*/ 0 h 74"/>
                <a:gd name="T24" fmla="*/ 0 w 99"/>
                <a:gd name="T25" fmla="*/ 0 h 74"/>
                <a:gd name="T26" fmla="*/ 0 w 99"/>
                <a:gd name="T27" fmla="*/ 0 h 74"/>
                <a:gd name="T28" fmla="*/ 0 w 99"/>
                <a:gd name="T29" fmla="*/ 0 h 74"/>
                <a:gd name="T30" fmla="*/ 0 w 99"/>
                <a:gd name="T31" fmla="*/ 0 h 74"/>
                <a:gd name="T32" fmla="*/ 0 w 99"/>
                <a:gd name="T33" fmla="*/ 0 h 74"/>
                <a:gd name="T34" fmla="*/ 0 w 99"/>
                <a:gd name="T35" fmla="*/ 0 h 74"/>
                <a:gd name="T36" fmla="*/ 0 w 99"/>
                <a:gd name="T37" fmla="*/ 0 h 74"/>
                <a:gd name="T38" fmla="*/ 0 w 99"/>
                <a:gd name="T39" fmla="*/ 0 h 74"/>
                <a:gd name="T40" fmla="*/ 0 w 99"/>
                <a:gd name="T41" fmla="*/ 0 h 74"/>
                <a:gd name="T42" fmla="*/ 0 w 99"/>
                <a:gd name="T43" fmla="*/ 0 h 74"/>
                <a:gd name="T44" fmla="*/ 0 w 99"/>
                <a:gd name="T45" fmla="*/ 0 h 74"/>
                <a:gd name="T46" fmla="*/ 0 w 99"/>
                <a:gd name="T47" fmla="*/ 0 h 74"/>
                <a:gd name="T48" fmla="*/ 0 w 99"/>
                <a:gd name="T49" fmla="*/ 0 h 74"/>
                <a:gd name="T50" fmla="*/ 0 w 99"/>
                <a:gd name="T51" fmla="*/ 0 h 74"/>
                <a:gd name="T52" fmla="*/ 0 w 99"/>
                <a:gd name="T53" fmla="*/ 0 h 74"/>
                <a:gd name="T54" fmla="*/ 0 w 99"/>
                <a:gd name="T55" fmla="*/ 0 h 74"/>
                <a:gd name="T56" fmla="*/ 0 w 99"/>
                <a:gd name="T57" fmla="*/ 0 h 74"/>
                <a:gd name="T58" fmla="*/ 0 w 99"/>
                <a:gd name="T59" fmla="*/ 0 h 74"/>
                <a:gd name="T60" fmla="*/ 0 w 99"/>
                <a:gd name="T61" fmla="*/ 0 h 74"/>
                <a:gd name="T62" fmla="*/ 0 w 99"/>
                <a:gd name="T63" fmla="*/ 0 h 74"/>
                <a:gd name="T64" fmla="*/ 0 w 99"/>
                <a:gd name="T65" fmla="*/ 0 h 74"/>
                <a:gd name="T66" fmla="*/ 0 w 99"/>
                <a:gd name="T67" fmla="*/ 0 h 74"/>
                <a:gd name="T68" fmla="*/ 0 w 99"/>
                <a:gd name="T69" fmla="*/ 0 h 74"/>
                <a:gd name="T70" fmla="*/ 0 w 99"/>
                <a:gd name="T71" fmla="*/ 0 h 74"/>
                <a:gd name="T72" fmla="*/ 0 w 99"/>
                <a:gd name="T73" fmla="*/ 0 h 74"/>
                <a:gd name="T74" fmla="*/ 0 w 99"/>
                <a:gd name="T75" fmla="*/ 0 h 74"/>
                <a:gd name="T76" fmla="*/ 0 w 99"/>
                <a:gd name="T77" fmla="*/ 0 h 74"/>
                <a:gd name="T78" fmla="*/ 0 w 99"/>
                <a:gd name="T79" fmla="*/ 0 h 74"/>
                <a:gd name="T80" fmla="*/ 0 w 99"/>
                <a:gd name="T81" fmla="*/ 0 h 74"/>
                <a:gd name="T82" fmla="*/ 0 w 99"/>
                <a:gd name="T83" fmla="*/ 0 h 74"/>
                <a:gd name="T84" fmla="*/ 0 w 99"/>
                <a:gd name="T85" fmla="*/ 0 h 74"/>
                <a:gd name="T86" fmla="*/ 0 w 99"/>
                <a:gd name="T87" fmla="*/ 0 h 74"/>
                <a:gd name="T88" fmla="*/ 0 w 99"/>
                <a:gd name="T89" fmla="*/ 0 h 74"/>
                <a:gd name="T90" fmla="*/ 0 w 99"/>
                <a:gd name="T91" fmla="*/ 0 h 74"/>
                <a:gd name="T92" fmla="*/ 0 w 99"/>
                <a:gd name="T93" fmla="*/ 0 h 74"/>
                <a:gd name="T94" fmla="*/ 0 w 99"/>
                <a:gd name="T95" fmla="*/ 0 h 74"/>
                <a:gd name="T96" fmla="*/ 0 w 99"/>
                <a:gd name="T97" fmla="*/ 0 h 74"/>
                <a:gd name="T98" fmla="*/ 0 w 99"/>
                <a:gd name="T99" fmla="*/ 0 h 74"/>
                <a:gd name="T100" fmla="*/ 0 w 99"/>
                <a:gd name="T101" fmla="*/ 0 h 74"/>
                <a:gd name="T102" fmla="*/ 0 w 99"/>
                <a:gd name="T103" fmla="*/ 0 h 74"/>
                <a:gd name="T104" fmla="*/ 0 w 99"/>
                <a:gd name="T105" fmla="*/ 0 h 74"/>
                <a:gd name="T106" fmla="*/ 0 w 99"/>
                <a:gd name="T107" fmla="*/ 0 h 74"/>
                <a:gd name="T108" fmla="*/ 0 w 99"/>
                <a:gd name="T109" fmla="*/ 0 h 74"/>
                <a:gd name="T110" fmla="*/ 0 w 99"/>
                <a:gd name="T111" fmla="*/ 0 h 74"/>
                <a:gd name="T112" fmla="*/ 0 w 99"/>
                <a:gd name="T113" fmla="*/ 0 h 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9"/>
                <a:gd name="T172" fmla="*/ 0 h 74"/>
                <a:gd name="T173" fmla="*/ 99 w 99"/>
                <a:gd name="T174" fmla="*/ 74 h 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9" h="74">
                  <a:moveTo>
                    <a:pt x="43" y="2"/>
                  </a:moveTo>
                  <a:lnTo>
                    <a:pt x="45" y="3"/>
                  </a:lnTo>
                  <a:lnTo>
                    <a:pt x="46" y="3"/>
                  </a:lnTo>
                  <a:lnTo>
                    <a:pt x="47" y="3"/>
                  </a:lnTo>
                  <a:lnTo>
                    <a:pt x="54" y="5"/>
                  </a:lnTo>
                  <a:lnTo>
                    <a:pt x="62" y="6"/>
                  </a:lnTo>
                  <a:lnTo>
                    <a:pt x="69" y="7"/>
                  </a:lnTo>
                  <a:lnTo>
                    <a:pt x="76" y="10"/>
                  </a:lnTo>
                  <a:lnTo>
                    <a:pt x="82" y="14"/>
                  </a:lnTo>
                  <a:lnTo>
                    <a:pt x="89" y="16"/>
                  </a:lnTo>
                  <a:lnTo>
                    <a:pt x="93" y="22"/>
                  </a:lnTo>
                  <a:lnTo>
                    <a:pt x="97" y="27"/>
                  </a:lnTo>
                  <a:lnTo>
                    <a:pt x="98" y="29"/>
                  </a:lnTo>
                  <a:lnTo>
                    <a:pt x="99" y="33"/>
                  </a:lnTo>
                  <a:lnTo>
                    <a:pt x="99" y="37"/>
                  </a:lnTo>
                  <a:lnTo>
                    <a:pt x="99" y="40"/>
                  </a:lnTo>
                  <a:lnTo>
                    <a:pt x="99" y="49"/>
                  </a:lnTo>
                  <a:lnTo>
                    <a:pt x="97" y="55"/>
                  </a:lnTo>
                  <a:lnTo>
                    <a:pt x="95" y="62"/>
                  </a:lnTo>
                  <a:lnTo>
                    <a:pt x="93" y="67"/>
                  </a:lnTo>
                  <a:lnTo>
                    <a:pt x="88" y="70"/>
                  </a:lnTo>
                  <a:lnTo>
                    <a:pt x="81" y="72"/>
                  </a:lnTo>
                  <a:lnTo>
                    <a:pt x="73" y="74"/>
                  </a:lnTo>
                  <a:lnTo>
                    <a:pt x="63" y="74"/>
                  </a:lnTo>
                  <a:lnTo>
                    <a:pt x="52" y="72"/>
                  </a:lnTo>
                  <a:lnTo>
                    <a:pt x="42" y="72"/>
                  </a:lnTo>
                  <a:lnTo>
                    <a:pt x="30" y="70"/>
                  </a:lnTo>
                  <a:lnTo>
                    <a:pt x="20" y="67"/>
                  </a:lnTo>
                  <a:lnTo>
                    <a:pt x="21" y="63"/>
                  </a:lnTo>
                  <a:lnTo>
                    <a:pt x="23" y="58"/>
                  </a:lnTo>
                  <a:lnTo>
                    <a:pt x="25" y="53"/>
                  </a:lnTo>
                  <a:lnTo>
                    <a:pt x="28" y="48"/>
                  </a:lnTo>
                  <a:lnTo>
                    <a:pt x="30" y="45"/>
                  </a:lnTo>
                  <a:lnTo>
                    <a:pt x="32" y="41"/>
                  </a:lnTo>
                  <a:lnTo>
                    <a:pt x="33" y="37"/>
                  </a:lnTo>
                  <a:lnTo>
                    <a:pt x="33" y="32"/>
                  </a:lnTo>
                  <a:lnTo>
                    <a:pt x="33" y="29"/>
                  </a:lnTo>
                  <a:lnTo>
                    <a:pt x="33" y="28"/>
                  </a:lnTo>
                  <a:lnTo>
                    <a:pt x="33" y="26"/>
                  </a:lnTo>
                  <a:lnTo>
                    <a:pt x="32" y="24"/>
                  </a:lnTo>
                  <a:lnTo>
                    <a:pt x="29" y="19"/>
                  </a:lnTo>
                  <a:lnTo>
                    <a:pt x="25" y="14"/>
                  </a:lnTo>
                  <a:lnTo>
                    <a:pt x="20" y="10"/>
                  </a:lnTo>
                  <a:lnTo>
                    <a:pt x="15" y="7"/>
                  </a:lnTo>
                  <a:lnTo>
                    <a:pt x="13" y="7"/>
                  </a:lnTo>
                  <a:lnTo>
                    <a:pt x="10" y="6"/>
                  </a:lnTo>
                  <a:lnTo>
                    <a:pt x="6" y="6"/>
                  </a:lnTo>
                  <a:lnTo>
                    <a:pt x="0" y="5"/>
                  </a:lnTo>
                  <a:lnTo>
                    <a:pt x="7" y="2"/>
                  </a:lnTo>
                  <a:lnTo>
                    <a:pt x="13" y="0"/>
                  </a:lnTo>
                  <a:lnTo>
                    <a:pt x="20" y="0"/>
                  </a:lnTo>
                  <a:lnTo>
                    <a:pt x="26" y="0"/>
                  </a:lnTo>
                  <a:lnTo>
                    <a:pt x="32" y="0"/>
                  </a:lnTo>
                  <a:lnTo>
                    <a:pt x="37" y="1"/>
                  </a:lnTo>
                  <a:lnTo>
                    <a:pt x="41" y="1"/>
                  </a:lnTo>
                  <a:lnTo>
                    <a:pt x="43" y="2"/>
                  </a:lnTo>
                  <a:close/>
                </a:path>
              </a:pathLst>
            </a:custGeom>
            <a:solidFill>
              <a:srgbClr val="F2BF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07" name="Freeform 1385">
              <a:extLst>
                <a:ext uri="{FF2B5EF4-FFF2-40B4-BE49-F238E27FC236}">
                  <a16:creationId xmlns:a16="http://schemas.microsoft.com/office/drawing/2014/main" id="{26372F5A-5DF1-4ACC-B538-DA2434BC7247}"/>
                </a:ext>
              </a:extLst>
            </p:cNvPr>
            <p:cNvSpPr>
              <a:spLocks/>
            </p:cNvSpPr>
            <p:nvPr/>
          </p:nvSpPr>
          <p:spPr bwMode="auto">
            <a:xfrm flipH="1">
              <a:off x="-572" y="3779"/>
              <a:ext cx="56" cy="58"/>
            </a:xfrm>
            <a:custGeom>
              <a:avLst/>
              <a:gdLst>
                <a:gd name="T0" fmla="*/ 0 w 245"/>
                <a:gd name="T1" fmla="*/ 0 h 256"/>
                <a:gd name="T2" fmla="*/ 0 w 245"/>
                <a:gd name="T3" fmla="*/ 0 h 256"/>
                <a:gd name="T4" fmla="*/ 0 w 245"/>
                <a:gd name="T5" fmla="*/ 0 h 256"/>
                <a:gd name="T6" fmla="*/ 0 w 245"/>
                <a:gd name="T7" fmla="*/ 0 h 256"/>
                <a:gd name="T8" fmla="*/ 0 w 245"/>
                <a:gd name="T9" fmla="*/ 0 h 256"/>
                <a:gd name="T10" fmla="*/ 0 60000 65536"/>
                <a:gd name="T11" fmla="*/ 0 60000 65536"/>
                <a:gd name="T12" fmla="*/ 0 60000 65536"/>
                <a:gd name="T13" fmla="*/ 0 60000 65536"/>
                <a:gd name="T14" fmla="*/ 0 60000 65536"/>
                <a:gd name="T15" fmla="*/ 0 w 245"/>
                <a:gd name="T16" fmla="*/ 0 h 256"/>
                <a:gd name="T17" fmla="*/ 245 w 245"/>
                <a:gd name="T18" fmla="*/ 256 h 256"/>
              </a:gdLst>
              <a:ahLst/>
              <a:cxnLst>
                <a:cxn ang="T10">
                  <a:pos x="T0" y="T1"/>
                </a:cxn>
                <a:cxn ang="T11">
                  <a:pos x="T2" y="T3"/>
                </a:cxn>
                <a:cxn ang="T12">
                  <a:pos x="T4" y="T5"/>
                </a:cxn>
                <a:cxn ang="T13">
                  <a:pos x="T6" y="T7"/>
                </a:cxn>
                <a:cxn ang="T14">
                  <a:pos x="T8" y="T9"/>
                </a:cxn>
              </a:cxnLst>
              <a:rect l="T15" t="T16" r="T17" b="T18"/>
              <a:pathLst>
                <a:path w="245" h="256">
                  <a:moveTo>
                    <a:pt x="117" y="0"/>
                  </a:moveTo>
                  <a:lnTo>
                    <a:pt x="0" y="157"/>
                  </a:lnTo>
                  <a:lnTo>
                    <a:pt x="128" y="256"/>
                  </a:lnTo>
                  <a:lnTo>
                    <a:pt x="245" y="89"/>
                  </a:lnTo>
                  <a:lnTo>
                    <a:pt x="117"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08" name="Freeform 1386">
              <a:extLst>
                <a:ext uri="{FF2B5EF4-FFF2-40B4-BE49-F238E27FC236}">
                  <a16:creationId xmlns:a16="http://schemas.microsoft.com/office/drawing/2014/main" id="{FBD6E117-C78F-4380-808A-1CF796EB781C}"/>
                </a:ext>
              </a:extLst>
            </p:cNvPr>
            <p:cNvSpPr>
              <a:spLocks/>
            </p:cNvSpPr>
            <p:nvPr/>
          </p:nvSpPr>
          <p:spPr bwMode="auto">
            <a:xfrm flipH="1">
              <a:off x="-576" y="3775"/>
              <a:ext cx="63" cy="66"/>
            </a:xfrm>
            <a:custGeom>
              <a:avLst/>
              <a:gdLst>
                <a:gd name="T0" fmla="*/ 0 w 277"/>
                <a:gd name="T1" fmla="*/ 0 h 287"/>
                <a:gd name="T2" fmla="*/ 0 w 277"/>
                <a:gd name="T3" fmla="*/ 0 h 287"/>
                <a:gd name="T4" fmla="*/ 0 w 277"/>
                <a:gd name="T5" fmla="*/ 0 h 287"/>
                <a:gd name="T6" fmla="*/ 0 w 277"/>
                <a:gd name="T7" fmla="*/ 0 h 287"/>
                <a:gd name="T8" fmla="*/ 0 w 277"/>
                <a:gd name="T9" fmla="*/ 0 h 287"/>
                <a:gd name="T10" fmla="*/ 0 w 277"/>
                <a:gd name="T11" fmla="*/ 0 h 287"/>
                <a:gd name="T12" fmla="*/ 0 w 277"/>
                <a:gd name="T13" fmla="*/ 0 h 287"/>
                <a:gd name="T14" fmla="*/ 0 w 277"/>
                <a:gd name="T15" fmla="*/ 0 h 287"/>
                <a:gd name="T16" fmla="*/ 0 w 277"/>
                <a:gd name="T17" fmla="*/ 0 h 287"/>
                <a:gd name="T18" fmla="*/ 0 w 277"/>
                <a:gd name="T19" fmla="*/ 0 h 287"/>
                <a:gd name="T20" fmla="*/ 0 w 277"/>
                <a:gd name="T21" fmla="*/ 0 h 287"/>
                <a:gd name="T22" fmla="*/ 0 w 277"/>
                <a:gd name="T23" fmla="*/ 0 h 287"/>
                <a:gd name="T24" fmla="*/ 0 w 277"/>
                <a:gd name="T25" fmla="*/ 0 h 287"/>
                <a:gd name="T26" fmla="*/ 0 w 277"/>
                <a:gd name="T27" fmla="*/ 0 h 287"/>
                <a:gd name="T28" fmla="*/ 0 w 277"/>
                <a:gd name="T29" fmla="*/ 0 h 287"/>
                <a:gd name="T30" fmla="*/ 0 w 277"/>
                <a:gd name="T31" fmla="*/ 0 h 287"/>
                <a:gd name="T32" fmla="*/ 0 w 277"/>
                <a:gd name="T33" fmla="*/ 0 h 287"/>
                <a:gd name="T34" fmla="*/ 0 w 277"/>
                <a:gd name="T35" fmla="*/ 0 h 287"/>
                <a:gd name="T36" fmla="*/ 0 w 277"/>
                <a:gd name="T37" fmla="*/ 0 h 287"/>
                <a:gd name="T38" fmla="*/ 0 w 277"/>
                <a:gd name="T39" fmla="*/ 0 h 287"/>
                <a:gd name="T40" fmla="*/ 0 w 277"/>
                <a:gd name="T41" fmla="*/ 0 h 287"/>
                <a:gd name="T42" fmla="*/ 0 w 277"/>
                <a:gd name="T43" fmla="*/ 0 h 287"/>
                <a:gd name="T44" fmla="*/ 0 w 277"/>
                <a:gd name="T45" fmla="*/ 0 h 287"/>
                <a:gd name="T46" fmla="*/ 0 w 277"/>
                <a:gd name="T47" fmla="*/ 0 h 287"/>
                <a:gd name="T48" fmla="*/ 0 w 277"/>
                <a:gd name="T49" fmla="*/ 0 h 287"/>
                <a:gd name="T50" fmla="*/ 0 w 277"/>
                <a:gd name="T51" fmla="*/ 0 h 287"/>
                <a:gd name="T52" fmla="*/ 0 w 277"/>
                <a:gd name="T53" fmla="*/ 0 h 287"/>
                <a:gd name="T54" fmla="*/ 0 w 277"/>
                <a:gd name="T55" fmla="*/ 0 h 287"/>
                <a:gd name="T56" fmla="*/ 0 w 277"/>
                <a:gd name="T57" fmla="*/ 0 h 287"/>
                <a:gd name="T58" fmla="*/ 0 w 277"/>
                <a:gd name="T59" fmla="*/ 0 h 287"/>
                <a:gd name="T60" fmla="*/ 0 w 277"/>
                <a:gd name="T61" fmla="*/ 0 h 287"/>
                <a:gd name="T62" fmla="*/ 0 w 277"/>
                <a:gd name="T63" fmla="*/ 0 h 287"/>
                <a:gd name="T64" fmla="*/ 0 w 277"/>
                <a:gd name="T65" fmla="*/ 0 h 287"/>
                <a:gd name="T66" fmla="*/ 0 w 277"/>
                <a:gd name="T67" fmla="*/ 0 h 287"/>
                <a:gd name="T68" fmla="*/ 0 w 277"/>
                <a:gd name="T69" fmla="*/ 0 h 287"/>
                <a:gd name="T70" fmla="*/ 0 w 277"/>
                <a:gd name="T71" fmla="*/ 0 h 287"/>
                <a:gd name="T72" fmla="*/ 0 w 277"/>
                <a:gd name="T73" fmla="*/ 0 h 287"/>
                <a:gd name="T74" fmla="*/ 0 w 277"/>
                <a:gd name="T75" fmla="*/ 0 h 287"/>
                <a:gd name="T76" fmla="*/ 0 w 277"/>
                <a:gd name="T77" fmla="*/ 0 h 287"/>
                <a:gd name="T78" fmla="*/ 0 w 277"/>
                <a:gd name="T79" fmla="*/ 0 h 287"/>
                <a:gd name="T80" fmla="*/ 0 w 277"/>
                <a:gd name="T81" fmla="*/ 0 h 287"/>
                <a:gd name="T82" fmla="*/ 0 w 277"/>
                <a:gd name="T83" fmla="*/ 0 h 287"/>
                <a:gd name="T84" fmla="*/ 0 w 277"/>
                <a:gd name="T85" fmla="*/ 0 h 287"/>
                <a:gd name="T86" fmla="*/ 0 w 277"/>
                <a:gd name="T87" fmla="*/ 0 h 287"/>
                <a:gd name="T88" fmla="*/ 0 w 277"/>
                <a:gd name="T89" fmla="*/ 0 h 287"/>
                <a:gd name="T90" fmla="*/ 0 w 277"/>
                <a:gd name="T91" fmla="*/ 0 h 287"/>
                <a:gd name="T92" fmla="*/ 0 w 277"/>
                <a:gd name="T93" fmla="*/ 0 h 287"/>
                <a:gd name="T94" fmla="*/ 0 w 277"/>
                <a:gd name="T95" fmla="*/ 0 h 287"/>
                <a:gd name="T96" fmla="*/ 0 w 277"/>
                <a:gd name="T97" fmla="*/ 0 h 287"/>
                <a:gd name="T98" fmla="*/ 0 w 277"/>
                <a:gd name="T99" fmla="*/ 0 h 287"/>
                <a:gd name="T100" fmla="*/ 0 w 277"/>
                <a:gd name="T101" fmla="*/ 0 h 287"/>
                <a:gd name="T102" fmla="*/ 0 w 277"/>
                <a:gd name="T103" fmla="*/ 0 h 287"/>
                <a:gd name="T104" fmla="*/ 0 w 277"/>
                <a:gd name="T105" fmla="*/ 0 h 287"/>
                <a:gd name="T106" fmla="*/ 0 w 277"/>
                <a:gd name="T107" fmla="*/ 0 h 287"/>
                <a:gd name="T108" fmla="*/ 0 w 277"/>
                <a:gd name="T109" fmla="*/ 0 h 287"/>
                <a:gd name="T110" fmla="*/ 0 w 277"/>
                <a:gd name="T111" fmla="*/ 0 h 287"/>
                <a:gd name="T112" fmla="*/ 0 w 277"/>
                <a:gd name="T113" fmla="*/ 0 h 287"/>
                <a:gd name="T114" fmla="*/ 0 w 277"/>
                <a:gd name="T115" fmla="*/ 0 h 287"/>
                <a:gd name="T116" fmla="*/ 0 w 277"/>
                <a:gd name="T117" fmla="*/ 0 h 287"/>
                <a:gd name="T118" fmla="*/ 0 w 277"/>
                <a:gd name="T119" fmla="*/ 0 h 28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77"/>
                <a:gd name="T181" fmla="*/ 0 h 287"/>
                <a:gd name="T182" fmla="*/ 277 w 277"/>
                <a:gd name="T183" fmla="*/ 287 h 28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77" h="287">
                  <a:moveTo>
                    <a:pt x="272" y="91"/>
                  </a:moveTo>
                  <a:lnTo>
                    <a:pt x="265" y="88"/>
                  </a:lnTo>
                  <a:lnTo>
                    <a:pt x="259" y="88"/>
                  </a:lnTo>
                  <a:lnTo>
                    <a:pt x="254" y="91"/>
                  </a:lnTo>
                  <a:lnTo>
                    <a:pt x="249" y="95"/>
                  </a:lnTo>
                  <a:lnTo>
                    <a:pt x="245" y="100"/>
                  </a:lnTo>
                  <a:lnTo>
                    <a:pt x="234" y="115"/>
                  </a:lnTo>
                  <a:lnTo>
                    <a:pt x="219" y="137"/>
                  </a:lnTo>
                  <a:lnTo>
                    <a:pt x="200" y="162"/>
                  </a:lnTo>
                  <a:lnTo>
                    <a:pt x="182" y="190"/>
                  </a:lnTo>
                  <a:lnTo>
                    <a:pt x="164" y="214"/>
                  </a:lnTo>
                  <a:lnTo>
                    <a:pt x="150" y="235"/>
                  </a:lnTo>
                  <a:lnTo>
                    <a:pt x="141" y="248"/>
                  </a:lnTo>
                  <a:lnTo>
                    <a:pt x="132" y="242"/>
                  </a:lnTo>
                  <a:lnTo>
                    <a:pt x="119" y="232"/>
                  </a:lnTo>
                  <a:lnTo>
                    <a:pt x="104" y="221"/>
                  </a:lnTo>
                  <a:lnTo>
                    <a:pt x="90" y="209"/>
                  </a:lnTo>
                  <a:lnTo>
                    <a:pt x="74" y="197"/>
                  </a:lnTo>
                  <a:lnTo>
                    <a:pt x="60" y="186"/>
                  </a:lnTo>
                  <a:lnTo>
                    <a:pt x="48" y="177"/>
                  </a:lnTo>
                  <a:lnTo>
                    <a:pt x="39" y="170"/>
                  </a:lnTo>
                  <a:lnTo>
                    <a:pt x="48" y="157"/>
                  </a:lnTo>
                  <a:lnTo>
                    <a:pt x="63" y="137"/>
                  </a:lnTo>
                  <a:lnTo>
                    <a:pt x="81" y="114"/>
                  </a:lnTo>
                  <a:lnTo>
                    <a:pt x="99" y="89"/>
                  </a:lnTo>
                  <a:lnTo>
                    <a:pt x="117" y="66"/>
                  </a:lnTo>
                  <a:lnTo>
                    <a:pt x="133" y="45"/>
                  </a:lnTo>
                  <a:lnTo>
                    <a:pt x="143" y="31"/>
                  </a:lnTo>
                  <a:lnTo>
                    <a:pt x="147" y="26"/>
                  </a:lnTo>
                  <a:lnTo>
                    <a:pt x="148" y="23"/>
                  </a:lnTo>
                  <a:lnTo>
                    <a:pt x="150" y="20"/>
                  </a:lnTo>
                  <a:lnTo>
                    <a:pt x="151" y="19"/>
                  </a:lnTo>
                  <a:lnTo>
                    <a:pt x="151" y="16"/>
                  </a:lnTo>
                  <a:lnTo>
                    <a:pt x="151" y="13"/>
                  </a:lnTo>
                  <a:lnTo>
                    <a:pt x="150" y="9"/>
                  </a:lnTo>
                  <a:lnTo>
                    <a:pt x="147" y="5"/>
                  </a:lnTo>
                  <a:lnTo>
                    <a:pt x="145" y="2"/>
                  </a:lnTo>
                  <a:lnTo>
                    <a:pt x="138" y="0"/>
                  </a:lnTo>
                  <a:lnTo>
                    <a:pt x="132" y="0"/>
                  </a:lnTo>
                  <a:lnTo>
                    <a:pt x="126" y="2"/>
                  </a:lnTo>
                  <a:lnTo>
                    <a:pt x="121" y="6"/>
                  </a:lnTo>
                  <a:lnTo>
                    <a:pt x="3" y="164"/>
                  </a:lnTo>
                  <a:lnTo>
                    <a:pt x="0" y="169"/>
                  </a:lnTo>
                  <a:lnTo>
                    <a:pt x="0" y="175"/>
                  </a:lnTo>
                  <a:lnTo>
                    <a:pt x="2" y="180"/>
                  </a:lnTo>
                  <a:lnTo>
                    <a:pt x="7" y="186"/>
                  </a:lnTo>
                  <a:lnTo>
                    <a:pt x="134" y="285"/>
                  </a:lnTo>
                  <a:lnTo>
                    <a:pt x="137" y="286"/>
                  </a:lnTo>
                  <a:lnTo>
                    <a:pt x="141" y="287"/>
                  </a:lnTo>
                  <a:lnTo>
                    <a:pt x="143" y="287"/>
                  </a:lnTo>
                  <a:lnTo>
                    <a:pt x="147" y="287"/>
                  </a:lnTo>
                  <a:lnTo>
                    <a:pt x="150" y="287"/>
                  </a:lnTo>
                  <a:lnTo>
                    <a:pt x="152" y="286"/>
                  </a:lnTo>
                  <a:lnTo>
                    <a:pt x="155" y="283"/>
                  </a:lnTo>
                  <a:lnTo>
                    <a:pt x="158" y="281"/>
                  </a:lnTo>
                  <a:lnTo>
                    <a:pt x="275" y="114"/>
                  </a:lnTo>
                  <a:lnTo>
                    <a:pt x="277" y="108"/>
                  </a:lnTo>
                  <a:lnTo>
                    <a:pt x="277" y="101"/>
                  </a:lnTo>
                  <a:lnTo>
                    <a:pt x="276" y="96"/>
                  </a:lnTo>
                  <a:lnTo>
                    <a:pt x="272"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09" name="Freeform 1387">
              <a:extLst>
                <a:ext uri="{FF2B5EF4-FFF2-40B4-BE49-F238E27FC236}">
                  <a16:creationId xmlns:a16="http://schemas.microsoft.com/office/drawing/2014/main" id="{60DDA8F7-37D7-4298-A016-7E669D5122CB}"/>
                </a:ext>
              </a:extLst>
            </p:cNvPr>
            <p:cNvSpPr>
              <a:spLocks/>
            </p:cNvSpPr>
            <p:nvPr/>
          </p:nvSpPr>
          <p:spPr bwMode="auto">
            <a:xfrm flipH="1">
              <a:off x="-602" y="3648"/>
              <a:ext cx="199" cy="140"/>
            </a:xfrm>
            <a:custGeom>
              <a:avLst/>
              <a:gdLst>
                <a:gd name="T0" fmla="*/ 0 w 867"/>
                <a:gd name="T1" fmla="*/ 0 h 610"/>
                <a:gd name="T2" fmla="*/ 0 w 867"/>
                <a:gd name="T3" fmla="*/ 0 h 610"/>
                <a:gd name="T4" fmla="*/ 0 w 867"/>
                <a:gd name="T5" fmla="*/ 0 h 610"/>
                <a:gd name="T6" fmla="*/ 0 w 867"/>
                <a:gd name="T7" fmla="*/ 0 h 610"/>
                <a:gd name="T8" fmla="*/ 0 w 867"/>
                <a:gd name="T9" fmla="*/ 0 h 610"/>
                <a:gd name="T10" fmla="*/ 0 w 867"/>
                <a:gd name="T11" fmla="*/ 0 h 610"/>
                <a:gd name="T12" fmla="*/ 0 w 867"/>
                <a:gd name="T13" fmla="*/ 0 h 610"/>
                <a:gd name="T14" fmla="*/ 0 w 867"/>
                <a:gd name="T15" fmla="*/ 0 h 610"/>
                <a:gd name="T16" fmla="*/ 0 w 867"/>
                <a:gd name="T17" fmla="*/ 0 h 610"/>
                <a:gd name="T18" fmla="*/ 0 w 867"/>
                <a:gd name="T19" fmla="*/ 0 h 610"/>
                <a:gd name="T20" fmla="*/ 0 w 867"/>
                <a:gd name="T21" fmla="*/ 0 h 610"/>
                <a:gd name="T22" fmla="*/ 0 w 867"/>
                <a:gd name="T23" fmla="*/ 0 h 610"/>
                <a:gd name="T24" fmla="*/ 0 w 867"/>
                <a:gd name="T25" fmla="*/ 0 h 610"/>
                <a:gd name="T26" fmla="*/ 0 w 867"/>
                <a:gd name="T27" fmla="*/ 0 h 610"/>
                <a:gd name="T28" fmla="*/ 0 w 867"/>
                <a:gd name="T29" fmla="*/ 0 h 610"/>
                <a:gd name="T30" fmla="*/ 0 w 867"/>
                <a:gd name="T31" fmla="*/ 0 h 610"/>
                <a:gd name="T32" fmla="*/ 0 w 867"/>
                <a:gd name="T33" fmla="*/ 0 h 610"/>
                <a:gd name="T34" fmla="*/ 0 w 867"/>
                <a:gd name="T35" fmla="*/ 0 h 610"/>
                <a:gd name="T36" fmla="*/ 0 w 867"/>
                <a:gd name="T37" fmla="*/ 0 h 610"/>
                <a:gd name="T38" fmla="*/ 0 w 867"/>
                <a:gd name="T39" fmla="*/ 0 h 610"/>
                <a:gd name="T40" fmla="*/ 0 w 867"/>
                <a:gd name="T41" fmla="*/ 0 h 610"/>
                <a:gd name="T42" fmla="*/ 0 w 867"/>
                <a:gd name="T43" fmla="*/ 0 h 610"/>
                <a:gd name="T44" fmla="*/ 0 w 867"/>
                <a:gd name="T45" fmla="*/ 0 h 610"/>
                <a:gd name="T46" fmla="*/ 0 w 867"/>
                <a:gd name="T47" fmla="*/ 0 h 610"/>
                <a:gd name="T48" fmla="*/ 0 w 867"/>
                <a:gd name="T49" fmla="*/ 0 h 610"/>
                <a:gd name="T50" fmla="*/ 0 w 867"/>
                <a:gd name="T51" fmla="*/ 0 h 610"/>
                <a:gd name="T52" fmla="*/ 0 w 867"/>
                <a:gd name="T53" fmla="*/ 0 h 610"/>
                <a:gd name="T54" fmla="*/ 0 w 867"/>
                <a:gd name="T55" fmla="*/ 0 h 610"/>
                <a:gd name="T56" fmla="*/ 0 w 867"/>
                <a:gd name="T57" fmla="*/ 0 h 610"/>
                <a:gd name="T58" fmla="*/ 0 w 867"/>
                <a:gd name="T59" fmla="*/ 0 h 610"/>
                <a:gd name="T60" fmla="*/ 0 w 867"/>
                <a:gd name="T61" fmla="*/ 0 h 610"/>
                <a:gd name="T62" fmla="*/ 0 w 867"/>
                <a:gd name="T63" fmla="*/ 0 h 610"/>
                <a:gd name="T64" fmla="*/ 0 w 867"/>
                <a:gd name="T65" fmla="*/ 0 h 610"/>
                <a:gd name="T66" fmla="*/ 0 w 867"/>
                <a:gd name="T67" fmla="*/ 0 h 610"/>
                <a:gd name="T68" fmla="*/ 0 w 867"/>
                <a:gd name="T69" fmla="*/ 0 h 610"/>
                <a:gd name="T70" fmla="*/ 0 w 867"/>
                <a:gd name="T71" fmla="*/ 0 h 610"/>
                <a:gd name="T72" fmla="*/ 0 w 867"/>
                <a:gd name="T73" fmla="*/ 0 h 610"/>
                <a:gd name="T74" fmla="*/ 0 w 867"/>
                <a:gd name="T75" fmla="*/ 0 h 610"/>
                <a:gd name="T76" fmla="*/ 0 w 867"/>
                <a:gd name="T77" fmla="*/ 0 h 610"/>
                <a:gd name="T78" fmla="*/ 0 w 867"/>
                <a:gd name="T79" fmla="*/ 0 h 610"/>
                <a:gd name="T80" fmla="*/ 0 w 867"/>
                <a:gd name="T81" fmla="*/ 0 h 610"/>
                <a:gd name="T82" fmla="*/ 0 w 867"/>
                <a:gd name="T83" fmla="*/ 0 h 610"/>
                <a:gd name="T84" fmla="*/ 0 w 867"/>
                <a:gd name="T85" fmla="*/ 0 h 610"/>
                <a:gd name="T86" fmla="*/ 0 w 867"/>
                <a:gd name="T87" fmla="*/ 0 h 610"/>
                <a:gd name="T88" fmla="*/ 0 w 867"/>
                <a:gd name="T89" fmla="*/ 0 h 610"/>
                <a:gd name="T90" fmla="*/ 0 w 867"/>
                <a:gd name="T91" fmla="*/ 0 h 610"/>
                <a:gd name="T92" fmla="*/ 0 w 867"/>
                <a:gd name="T93" fmla="*/ 0 h 610"/>
                <a:gd name="T94" fmla="*/ 0 w 867"/>
                <a:gd name="T95" fmla="*/ 0 h 610"/>
                <a:gd name="T96" fmla="*/ 0 w 867"/>
                <a:gd name="T97" fmla="*/ 0 h 610"/>
                <a:gd name="T98" fmla="*/ 0 w 867"/>
                <a:gd name="T99" fmla="*/ 0 h 610"/>
                <a:gd name="T100" fmla="*/ 0 w 867"/>
                <a:gd name="T101" fmla="*/ 0 h 610"/>
                <a:gd name="T102" fmla="*/ 0 w 867"/>
                <a:gd name="T103" fmla="*/ 0 h 610"/>
                <a:gd name="T104" fmla="*/ 0 w 867"/>
                <a:gd name="T105" fmla="*/ 0 h 610"/>
                <a:gd name="T106" fmla="*/ 0 w 867"/>
                <a:gd name="T107" fmla="*/ 0 h 610"/>
                <a:gd name="T108" fmla="*/ 0 w 867"/>
                <a:gd name="T109" fmla="*/ 0 h 610"/>
                <a:gd name="T110" fmla="*/ 0 w 867"/>
                <a:gd name="T111" fmla="*/ 0 h 610"/>
                <a:gd name="T112" fmla="*/ 0 w 867"/>
                <a:gd name="T113" fmla="*/ 0 h 610"/>
                <a:gd name="T114" fmla="*/ 0 w 867"/>
                <a:gd name="T115" fmla="*/ 0 h 610"/>
                <a:gd name="T116" fmla="*/ 0 w 867"/>
                <a:gd name="T117" fmla="*/ 0 h 61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67"/>
                <a:gd name="T178" fmla="*/ 0 h 610"/>
                <a:gd name="T179" fmla="*/ 867 w 867"/>
                <a:gd name="T180" fmla="*/ 610 h 61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67" h="610">
                  <a:moveTo>
                    <a:pt x="755" y="9"/>
                  </a:moveTo>
                  <a:lnTo>
                    <a:pt x="750" y="11"/>
                  </a:lnTo>
                  <a:lnTo>
                    <a:pt x="736" y="19"/>
                  </a:lnTo>
                  <a:lnTo>
                    <a:pt x="717" y="30"/>
                  </a:lnTo>
                  <a:lnTo>
                    <a:pt x="695" y="41"/>
                  </a:lnTo>
                  <a:lnTo>
                    <a:pt x="675" y="53"/>
                  </a:lnTo>
                  <a:lnTo>
                    <a:pt x="655" y="62"/>
                  </a:lnTo>
                  <a:lnTo>
                    <a:pt x="642" y="70"/>
                  </a:lnTo>
                  <a:lnTo>
                    <a:pt x="637" y="73"/>
                  </a:lnTo>
                  <a:lnTo>
                    <a:pt x="633" y="77"/>
                  </a:lnTo>
                  <a:lnTo>
                    <a:pt x="629" y="80"/>
                  </a:lnTo>
                  <a:lnTo>
                    <a:pt x="628" y="84"/>
                  </a:lnTo>
                  <a:lnTo>
                    <a:pt x="626" y="90"/>
                  </a:lnTo>
                  <a:lnTo>
                    <a:pt x="626" y="99"/>
                  </a:lnTo>
                  <a:lnTo>
                    <a:pt x="628" y="119"/>
                  </a:lnTo>
                  <a:lnTo>
                    <a:pt x="628" y="143"/>
                  </a:lnTo>
                  <a:lnTo>
                    <a:pt x="628" y="160"/>
                  </a:lnTo>
                  <a:lnTo>
                    <a:pt x="623" y="165"/>
                  </a:lnTo>
                  <a:lnTo>
                    <a:pt x="615" y="170"/>
                  </a:lnTo>
                  <a:lnTo>
                    <a:pt x="607" y="178"/>
                  </a:lnTo>
                  <a:lnTo>
                    <a:pt x="598" y="186"/>
                  </a:lnTo>
                  <a:lnTo>
                    <a:pt x="591" y="173"/>
                  </a:lnTo>
                  <a:lnTo>
                    <a:pt x="585" y="159"/>
                  </a:lnTo>
                  <a:lnTo>
                    <a:pt x="578" y="143"/>
                  </a:lnTo>
                  <a:lnTo>
                    <a:pt x="571" y="129"/>
                  </a:lnTo>
                  <a:lnTo>
                    <a:pt x="565" y="114"/>
                  </a:lnTo>
                  <a:lnTo>
                    <a:pt x="560" y="104"/>
                  </a:lnTo>
                  <a:lnTo>
                    <a:pt x="556" y="96"/>
                  </a:lnTo>
                  <a:lnTo>
                    <a:pt x="555" y="93"/>
                  </a:lnTo>
                  <a:lnTo>
                    <a:pt x="552" y="90"/>
                  </a:lnTo>
                  <a:lnTo>
                    <a:pt x="550" y="87"/>
                  </a:lnTo>
                  <a:lnTo>
                    <a:pt x="546" y="84"/>
                  </a:lnTo>
                  <a:lnTo>
                    <a:pt x="541" y="83"/>
                  </a:lnTo>
                  <a:lnTo>
                    <a:pt x="426" y="62"/>
                  </a:lnTo>
                  <a:lnTo>
                    <a:pt x="425" y="62"/>
                  </a:lnTo>
                  <a:lnTo>
                    <a:pt x="424" y="62"/>
                  </a:lnTo>
                  <a:lnTo>
                    <a:pt x="422" y="62"/>
                  </a:lnTo>
                  <a:lnTo>
                    <a:pt x="398" y="65"/>
                  </a:lnTo>
                  <a:lnTo>
                    <a:pt x="373" y="70"/>
                  </a:lnTo>
                  <a:lnTo>
                    <a:pt x="346" y="78"/>
                  </a:lnTo>
                  <a:lnTo>
                    <a:pt x="318" y="87"/>
                  </a:lnTo>
                  <a:lnTo>
                    <a:pt x="291" y="99"/>
                  </a:lnTo>
                  <a:lnTo>
                    <a:pt x="264" y="112"/>
                  </a:lnTo>
                  <a:lnTo>
                    <a:pt x="238" y="125"/>
                  </a:lnTo>
                  <a:lnTo>
                    <a:pt x="212" y="139"/>
                  </a:lnTo>
                  <a:lnTo>
                    <a:pt x="187" y="153"/>
                  </a:lnTo>
                  <a:lnTo>
                    <a:pt x="165" y="166"/>
                  </a:lnTo>
                  <a:lnTo>
                    <a:pt x="144" y="179"/>
                  </a:lnTo>
                  <a:lnTo>
                    <a:pt x="126" y="191"/>
                  </a:lnTo>
                  <a:lnTo>
                    <a:pt x="112" y="201"/>
                  </a:lnTo>
                  <a:lnTo>
                    <a:pt x="100" y="209"/>
                  </a:lnTo>
                  <a:lnTo>
                    <a:pt x="92" y="214"/>
                  </a:lnTo>
                  <a:lnTo>
                    <a:pt x="88" y="217"/>
                  </a:lnTo>
                  <a:lnTo>
                    <a:pt x="90" y="216"/>
                  </a:lnTo>
                  <a:lnTo>
                    <a:pt x="91" y="216"/>
                  </a:lnTo>
                  <a:lnTo>
                    <a:pt x="71" y="228"/>
                  </a:lnTo>
                  <a:lnTo>
                    <a:pt x="53" y="243"/>
                  </a:lnTo>
                  <a:lnTo>
                    <a:pt x="39" y="261"/>
                  </a:lnTo>
                  <a:lnTo>
                    <a:pt x="26" y="280"/>
                  </a:lnTo>
                  <a:lnTo>
                    <a:pt x="15" y="298"/>
                  </a:lnTo>
                  <a:lnTo>
                    <a:pt x="8" y="313"/>
                  </a:lnTo>
                  <a:lnTo>
                    <a:pt x="2" y="324"/>
                  </a:lnTo>
                  <a:lnTo>
                    <a:pt x="1" y="329"/>
                  </a:lnTo>
                  <a:lnTo>
                    <a:pt x="0" y="333"/>
                  </a:lnTo>
                  <a:lnTo>
                    <a:pt x="0" y="338"/>
                  </a:lnTo>
                  <a:lnTo>
                    <a:pt x="1" y="343"/>
                  </a:lnTo>
                  <a:lnTo>
                    <a:pt x="4" y="347"/>
                  </a:lnTo>
                  <a:lnTo>
                    <a:pt x="191" y="601"/>
                  </a:lnTo>
                  <a:lnTo>
                    <a:pt x="195" y="605"/>
                  </a:lnTo>
                  <a:lnTo>
                    <a:pt x="200" y="609"/>
                  </a:lnTo>
                  <a:lnTo>
                    <a:pt x="207" y="610"/>
                  </a:lnTo>
                  <a:lnTo>
                    <a:pt x="212" y="609"/>
                  </a:lnTo>
                  <a:lnTo>
                    <a:pt x="220" y="606"/>
                  </a:lnTo>
                  <a:lnTo>
                    <a:pt x="234" y="602"/>
                  </a:lnTo>
                  <a:lnTo>
                    <a:pt x="255" y="595"/>
                  </a:lnTo>
                  <a:lnTo>
                    <a:pt x="282" y="584"/>
                  </a:lnTo>
                  <a:lnTo>
                    <a:pt x="314" y="570"/>
                  </a:lnTo>
                  <a:lnTo>
                    <a:pt x="350" y="554"/>
                  </a:lnTo>
                  <a:lnTo>
                    <a:pt x="389" y="535"/>
                  </a:lnTo>
                  <a:lnTo>
                    <a:pt x="429" y="511"/>
                  </a:lnTo>
                  <a:lnTo>
                    <a:pt x="472" y="485"/>
                  </a:lnTo>
                  <a:lnTo>
                    <a:pt x="513" y="455"/>
                  </a:lnTo>
                  <a:lnTo>
                    <a:pt x="555" y="423"/>
                  </a:lnTo>
                  <a:lnTo>
                    <a:pt x="595" y="386"/>
                  </a:lnTo>
                  <a:lnTo>
                    <a:pt x="632" y="345"/>
                  </a:lnTo>
                  <a:lnTo>
                    <a:pt x="665" y="300"/>
                  </a:lnTo>
                  <a:lnTo>
                    <a:pt x="695" y="252"/>
                  </a:lnTo>
                  <a:lnTo>
                    <a:pt x="720" y="200"/>
                  </a:lnTo>
                  <a:lnTo>
                    <a:pt x="727" y="196"/>
                  </a:lnTo>
                  <a:lnTo>
                    <a:pt x="740" y="188"/>
                  </a:lnTo>
                  <a:lnTo>
                    <a:pt x="755" y="178"/>
                  </a:lnTo>
                  <a:lnTo>
                    <a:pt x="773" y="168"/>
                  </a:lnTo>
                  <a:lnTo>
                    <a:pt x="790" y="157"/>
                  </a:lnTo>
                  <a:lnTo>
                    <a:pt x="805" y="148"/>
                  </a:lnTo>
                  <a:lnTo>
                    <a:pt x="815" y="142"/>
                  </a:lnTo>
                  <a:lnTo>
                    <a:pt x="819" y="139"/>
                  </a:lnTo>
                  <a:lnTo>
                    <a:pt x="827" y="134"/>
                  </a:lnTo>
                  <a:lnTo>
                    <a:pt x="834" y="127"/>
                  </a:lnTo>
                  <a:lnTo>
                    <a:pt x="842" y="119"/>
                  </a:lnTo>
                  <a:lnTo>
                    <a:pt x="850" y="110"/>
                  </a:lnTo>
                  <a:lnTo>
                    <a:pt x="857" y="101"/>
                  </a:lnTo>
                  <a:lnTo>
                    <a:pt x="862" y="90"/>
                  </a:lnTo>
                  <a:lnTo>
                    <a:pt x="866" y="79"/>
                  </a:lnTo>
                  <a:lnTo>
                    <a:pt x="867" y="66"/>
                  </a:lnTo>
                  <a:lnTo>
                    <a:pt x="867" y="58"/>
                  </a:lnTo>
                  <a:lnTo>
                    <a:pt x="866" y="50"/>
                  </a:lnTo>
                  <a:lnTo>
                    <a:pt x="863" y="44"/>
                  </a:lnTo>
                  <a:lnTo>
                    <a:pt x="859" y="36"/>
                  </a:lnTo>
                  <a:lnTo>
                    <a:pt x="854" y="28"/>
                  </a:lnTo>
                  <a:lnTo>
                    <a:pt x="846" y="19"/>
                  </a:lnTo>
                  <a:lnTo>
                    <a:pt x="836" y="11"/>
                  </a:lnTo>
                  <a:lnTo>
                    <a:pt x="824" y="5"/>
                  </a:lnTo>
                  <a:lnTo>
                    <a:pt x="810" y="1"/>
                  </a:lnTo>
                  <a:lnTo>
                    <a:pt x="794" y="0"/>
                  </a:lnTo>
                  <a:lnTo>
                    <a:pt x="776" y="2"/>
                  </a:lnTo>
                  <a:lnTo>
                    <a:pt x="75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10" name="Freeform 1388">
              <a:extLst>
                <a:ext uri="{FF2B5EF4-FFF2-40B4-BE49-F238E27FC236}">
                  <a16:creationId xmlns:a16="http://schemas.microsoft.com/office/drawing/2014/main" id="{81AF657E-427D-45BF-8C9A-42FDBB637C75}"/>
                </a:ext>
              </a:extLst>
            </p:cNvPr>
            <p:cNvSpPr>
              <a:spLocks/>
            </p:cNvSpPr>
            <p:nvPr/>
          </p:nvSpPr>
          <p:spPr bwMode="auto">
            <a:xfrm flipH="1">
              <a:off x="-592" y="3657"/>
              <a:ext cx="179" cy="121"/>
            </a:xfrm>
            <a:custGeom>
              <a:avLst/>
              <a:gdLst>
                <a:gd name="T0" fmla="*/ 0 w 786"/>
                <a:gd name="T1" fmla="*/ 0 h 528"/>
                <a:gd name="T2" fmla="*/ 0 w 786"/>
                <a:gd name="T3" fmla="*/ 0 h 528"/>
                <a:gd name="T4" fmla="*/ 0 w 786"/>
                <a:gd name="T5" fmla="*/ 0 h 528"/>
                <a:gd name="T6" fmla="*/ 0 w 786"/>
                <a:gd name="T7" fmla="*/ 0 h 528"/>
                <a:gd name="T8" fmla="*/ 0 w 786"/>
                <a:gd name="T9" fmla="*/ 0 h 528"/>
                <a:gd name="T10" fmla="*/ 0 w 786"/>
                <a:gd name="T11" fmla="*/ 0 h 528"/>
                <a:gd name="T12" fmla="*/ 0 w 786"/>
                <a:gd name="T13" fmla="*/ 0 h 528"/>
                <a:gd name="T14" fmla="*/ 0 w 786"/>
                <a:gd name="T15" fmla="*/ 0 h 528"/>
                <a:gd name="T16" fmla="*/ 0 w 786"/>
                <a:gd name="T17" fmla="*/ 0 h 528"/>
                <a:gd name="T18" fmla="*/ 0 w 786"/>
                <a:gd name="T19" fmla="*/ 0 h 528"/>
                <a:gd name="T20" fmla="*/ 0 w 786"/>
                <a:gd name="T21" fmla="*/ 0 h 528"/>
                <a:gd name="T22" fmla="*/ 0 w 786"/>
                <a:gd name="T23" fmla="*/ 0 h 528"/>
                <a:gd name="T24" fmla="*/ 0 w 786"/>
                <a:gd name="T25" fmla="*/ 0 h 528"/>
                <a:gd name="T26" fmla="*/ 0 w 786"/>
                <a:gd name="T27" fmla="*/ 0 h 528"/>
                <a:gd name="T28" fmla="*/ 0 w 786"/>
                <a:gd name="T29" fmla="*/ 0 h 528"/>
                <a:gd name="T30" fmla="*/ 0 w 786"/>
                <a:gd name="T31" fmla="*/ 0 h 528"/>
                <a:gd name="T32" fmla="*/ 0 w 786"/>
                <a:gd name="T33" fmla="*/ 0 h 528"/>
                <a:gd name="T34" fmla="*/ 0 w 786"/>
                <a:gd name="T35" fmla="*/ 0 h 528"/>
                <a:gd name="T36" fmla="*/ 0 w 786"/>
                <a:gd name="T37" fmla="*/ 0 h 528"/>
                <a:gd name="T38" fmla="*/ 0 w 786"/>
                <a:gd name="T39" fmla="*/ 0 h 528"/>
                <a:gd name="T40" fmla="*/ 0 w 786"/>
                <a:gd name="T41" fmla="*/ 0 h 528"/>
                <a:gd name="T42" fmla="*/ 0 w 786"/>
                <a:gd name="T43" fmla="*/ 0 h 528"/>
                <a:gd name="T44" fmla="*/ 0 w 786"/>
                <a:gd name="T45" fmla="*/ 0 h 528"/>
                <a:gd name="T46" fmla="*/ 0 w 786"/>
                <a:gd name="T47" fmla="*/ 0 h 528"/>
                <a:gd name="T48" fmla="*/ 0 w 786"/>
                <a:gd name="T49" fmla="*/ 0 h 528"/>
                <a:gd name="T50" fmla="*/ 0 w 786"/>
                <a:gd name="T51" fmla="*/ 0 h 528"/>
                <a:gd name="T52" fmla="*/ 0 w 786"/>
                <a:gd name="T53" fmla="*/ 0 h 528"/>
                <a:gd name="T54" fmla="*/ 0 w 786"/>
                <a:gd name="T55" fmla="*/ 0 h 528"/>
                <a:gd name="T56" fmla="*/ 0 w 786"/>
                <a:gd name="T57" fmla="*/ 0 h 528"/>
                <a:gd name="T58" fmla="*/ 0 w 786"/>
                <a:gd name="T59" fmla="*/ 0 h 528"/>
                <a:gd name="T60" fmla="*/ 0 w 786"/>
                <a:gd name="T61" fmla="*/ 0 h 528"/>
                <a:gd name="T62" fmla="*/ 0 w 786"/>
                <a:gd name="T63" fmla="*/ 0 h 528"/>
                <a:gd name="T64" fmla="*/ 0 w 786"/>
                <a:gd name="T65" fmla="*/ 0 h 528"/>
                <a:gd name="T66" fmla="*/ 0 w 786"/>
                <a:gd name="T67" fmla="*/ 0 h 528"/>
                <a:gd name="T68" fmla="*/ 0 w 786"/>
                <a:gd name="T69" fmla="*/ 0 h 528"/>
                <a:gd name="T70" fmla="*/ 0 w 786"/>
                <a:gd name="T71" fmla="*/ 0 h 528"/>
                <a:gd name="T72" fmla="*/ 0 w 786"/>
                <a:gd name="T73" fmla="*/ 0 h 528"/>
                <a:gd name="T74" fmla="*/ 0 w 786"/>
                <a:gd name="T75" fmla="*/ 0 h 528"/>
                <a:gd name="T76" fmla="*/ 0 w 786"/>
                <a:gd name="T77" fmla="*/ 0 h 528"/>
                <a:gd name="T78" fmla="*/ 0 w 786"/>
                <a:gd name="T79" fmla="*/ 0 h 528"/>
                <a:gd name="T80" fmla="*/ 0 w 786"/>
                <a:gd name="T81" fmla="*/ 0 h 528"/>
                <a:gd name="T82" fmla="*/ 0 w 786"/>
                <a:gd name="T83" fmla="*/ 0 h 528"/>
                <a:gd name="T84" fmla="*/ 0 w 786"/>
                <a:gd name="T85" fmla="*/ 0 h 528"/>
                <a:gd name="T86" fmla="*/ 0 w 786"/>
                <a:gd name="T87" fmla="*/ 0 h 528"/>
                <a:gd name="T88" fmla="*/ 0 w 786"/>
                <a:gd name="T89" fmla="*/ 0 h 528"/>
                <a:gd name="T90" fmla="*/ 0 w 786"/>
                <a:gd name="T91" fmla="*/ 0 h 528"/>
                <a:gd name="T92" fmla="*/ 0 w 786"/>
                <a:gd name="T93" fmla="*/ 0 h 528"/>
                <a:gd name="T94" fmla="*/ 0 w 786"/>
                <a:gd name="T95" fmla="*/ 0 h 528"/>
                <a:gd name="T96" fmla="*/ 0 w 786"/>
                <a:gd name="T97" fmla="*/ 0 h 528"/>
                <a:gd name="T98" fmla="*/ 0 w 786"/>
                <a:gd name="T99" fmla="*/ 0 h 528"/>
                <a:gd name="T100" fmla="*/ 0 w 786"/>
                <a:gd name="T101" fmla="*/ 0 h 528"/>
                <a:gd name="T102" fmla="*/ 0 w 786"/>
                <a:gd name="T103" fmla="*/ 0 h 528"/>
                <a:gd name="T104" fmla="*/ 0 w 786"/>
                <a:gd name="T105" fmla="*/ 0 h 528"/>
                <a:gd name="T106" fmla="*/ 0 w 786"/>
                <a:gd name="T107" fmla="*/ 0 h 528"/>
                <a:gd name="T108" fmla="*/ 0 w 786"/>
                <a:gd name="T109" fmla="*/ 0 h 528"/>
                <a:gd name="T110" fmla="*/ 0 w 786"/>
                <a:gd name="T111" fmla="*/ 0 h 528"/>
                <a:gd name="T112" fmla="*/ 0 w 786"/>
                <a:gd name="T113" fmla="*/ 0 h 528"/>
                <a:gd name="T114" fmla="*/ 0 w 786"/>
                <a:gd name="T115" fmla="*/ 0 h 528"/>
                <a:gd name="T116" fmla="*/ 0 w 786"/>
                <a:gd name="T117" fmla="*/ 0 h 528"/>
                <a:gd name="T118" fmla="*/ 0 w 786"/>
                <a:gd name="T119" fmla="*/ 0 h 528"/>
                <a:gd name="T120" fmla="*/ 0 w 786"/>
                <a:gd name="T121" fmla="*/ 0 h 5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86"/>
                <a:gd name="T184" fmla="*/ 0 h 528"/>
                <a:gd name="T185" fmla="*/ 786 w 786"/>
                <a:gd name="T186" fmla="*/ 528 h 5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86" h="528">
                  <a:moveTo>
                    <a:pt x="731" y="5"/>
                  </a:moveTo>
                  <a:lnTo>
                    <a:pt x="743" y="1"/>
                  </a:lnTo>
                  <a:lnTo>
                    <a:pt x="754" y="0"/>
                  </a:lnTo>
                  <a:lnTo>
                    <a:pt x="762" y="1"/>
                  </a:lnTo>
                  <a:lnTo>
                    <a:pt x="770" y="4"/>
                  </a:lnTo>
                  <a:lnTo>
                    <a:pt x="775" y="6"/>
                  </a:lnTo>
                  <a:lnTo>
                    <a:pt x="779" y="10"/>
                  </a:lnTo>
                  <a:lnTo>
                    <a:pt x="782" y="14"/>
                  </a:lnTo>
                  <a:lnTo>
                    <a:pt x="783" y="17"/>
                  </a:lnTo>
                  <a:lnTo>
                    <a:pt x="786" y="26"/>
                  </a:lnTo>
                  <a:lnTo>
                    <a:pt x="786" y="35"/>
                  </a:lnTo>
                  <a:lnTo>
                    <a:pt x="782" y="44"/>
                  </a:lnTo>
                  <a:lnTo>
                    <a:pt x="775" y="52"/>
                  </a:lnTo>
                  <a:lnTo>
                    <a:pt x="769" y="58"/>
                  </a:lnTo>
                  <a:lnTo>
                    <a:pt x="764" y="64"/>
                  </a:lnTo>
                  <a:lnTo>
                    <a:pt x="758" y="66"/>
                  </a:lnTo>
                  <a:lnTo>
                    <a:pt x="757" y="67"/>
                  </a:lnTo>
                  <a:lnTo>
                    <a:pt x="753" y="70"/>
                  </a:lnTo>
                  <a:lnTo>
                    <a:pt x="741" y="78"/>
                  </a:lnTo>
                  <a:lnTo>
                    <a:pt x="725" y="88"/>
                  </a:lnTo>
                  <a:lnTo>
                    <a:pt x="705" y="99"/>
                  </a:lnTo>
                  <a:lnTo>
                    <a:pt x="686" y="110"/>
                  </a:lnTo>
                  <a:lnTo>
                    <a:pt x="670" y="121"/>
                  </a:lnTo>
                  <a:lnTo>
                    <a:pt x="657" y="129"/>
                  </a:lnTo>
                  <a:lnTo>
                    <a:pt x="653" y="131"/>
                  </a:lnTo>
                  <a:lnTo>
                    <a:pt x="650" y="134"/>
                  </a:lnTo>
                  <a:lnTo>
                    <a:pt x="648" y="135"/>
                  </a:lnTo>
                  <a:lnTo>
                    <a:pt x="647" y="138"/>
                  </a:lnTo>
                  <a:lnTo>
                    <a:pt x="645" y="140"/>
                  </a:lnTo>
                  <a:lnTo>
                    <a:pt x="626" y="186"/>
                  </a:lnTo>
                  <a:lnTo>
                    <a:pt x="601" y="228"/>
                  </a:lnTo>
                  <a:lnTo>
                    <a:pt x="572" y="267"/>
                  </a:lnTo>
                  <a:lnTo>
                    <a:pt x="541" y="303"/>
                  </a:lnTo>
                  <a:lnTo>
                    <a:pt x="507" y="336"/>
                  </a:lnTo>
                  <a:lnTo>
                    <a:pt x="472" y="367"/>
                  </a:lnTo>
                  <a:lnTo>
                    <a:pt x="436" y="394"/>
                  </a:lnTo>
                  <a:lnTo>
                    <a:pt x="398" y="419"/>
                  </a:lnTo>
                  <a:lnTo>
                    <a:pt x="362" y="441"/>
                  </a:lnTo>
                  <a:lnTo>
                    <a:pt x="327" y="462"/>
                  </a:lnTo>
                  <a:lnTo>
                    <a:pt x="293" y="479"/>
                  </a:lnTo>
                  <a:lnTo>
                    <a:pt x="262" y="493"/>
                  </a:lnTo>
                  <a:lnTo>
                    <a:pt x="233" y="506"/>
                  </a:lnTo>
                  <a:lnTo>
                    <a:pt x="208" y="515"/>
                  </a:lnTo>
                  <a:lnTo>
                    <a:pt x="189" y="523"/>
                  </a:lnTo>
                  <a:lnTo>
                    <a:pt x="173" y="528"/>
                  </a:lnTo>
                  <a:lnTo>
                    <a:pt x="162" y="513"/>
                  </a:lnTo>
                  <a:lnTo>
                    <a:pt x="142" y="485"/>
                  </a:lnTo>
                  <a:lnTo>
                    <a:pt x="115" y="449"/>
                  </a:lnTo>
                  <a:lnTo>
                    <a:pt x="86" y="410"/>
                  </a:lnTo>
                  <a:lnTo>
                    <a:pt x="56" y="369"/>
                  </a:lnTo>
                  <a:lnTo>
                    <a:pt x="30" y="334"/>
                  </a:lnTo>
                  <a:lnTo>
                    <a:pt x="11" y="308"/>
                  </a:lnTo>
                  <a:lnTo>
                    <a:pt x="0" y="294"/>
                  </a:lnTo>
                  <a:lnTo>
                    <a:pt x="6" y="285"/>
                  </a:lnTo>
                  <a:lnTo>
                    <a:pt x="11" y="273"/>
                  </a:lnTo>
                  <a:lnTo>
                    <a:pt x="19" y="261"/>
                  </a:lnTo>
                  <a:lnTo>
                    <a:pt x="26" y="250"/>
                  </a:lnTo>
                  <a:lnTo>
                    <a:pt x="36" y="238"/>
                  </a:lnTo>
                  <a:lnTo>
                    <a:pt x="45" y="228"/>
                  </a:lnTo>
                  <a:lnTo>
                    <a:pt x="55" y="218"/>
                  </a:lnTo>
                  <a:lnTo>
                    <a:pt x="67" y="212"/>
                  </a:lnTo>
                  <a:lnTo>
                    <a:pt x="68" y="212"/>
                  </a:lnTo>
                  <a:lnTo>
                    <a:pt x="68" y="211"/>
                  </a:lnTo>
                  <a:lnTo>
                    <a:pt x="71" y="209"/>
                  </a:lnTo>
                  <a:lnTo>
                    <a:pt x="77" y="204"/>
                  </a:lnTo>
                  <a:lnTo>
                    <a:pt x="89" y="196"/>
                  </a:lnTo>
                  <a:lnTo>
                    <a:pt x="102" y="187"/>
                  </a:lnTo>
                  <a:lnTo>
                    <a:pt x="119" y="177"/>
                  </a:lnTo>
                  <a:lnTo>
                    <a:pt x="138" y="165"/>
                  </a:lnTo>
                  <a:lnTo>
                    <a:pt x="160" y="152"/>
                  </a:lnTo>
                  <a:lnTo>
                    <a:pt x="184" y="138"/>
                  </a:lnTo>
                  <a:lnTo>
                    <a:pt x="207" y="125"/>
                  </a:lnTo>
                  <a:lnTo>
                    <a:pt x="233" y="112"/>
                  </a:lnTo>
                  <a:lnTo>
                    <a:pt x="259" y="99"/>
                  </a:lnTo>
                  <a:lnTo>
                    <a:pt x="285" y="88"/>
                  </a:lnTo>
                  <a:lnTo>
                    <a:pt x="311" y="78"/>
                  </a:lnTo>
                  <a:lnTo>
                    <a:pt x="336" y="71"/>
                  </a:lnTo>
                  <a:lnTo>
                    <a:pt x="359" y="66"/>
                  </a:lnTo>
                  <a:lnTo>
                    <a:pt x="381" y="64"/>
                  </a:lnTo>
                  <a:lnTo>
                    <a:pt x="387" y="64"/>
                  </a:lnTo>
                  <a:lnTo>
                    <a:pt x="397" y="66"/>
                  </a:lnTo>
                  <a:lnTo>
                    <a:pt x="411" y="69"/>
                  </a:lnTo>
                  <a:lnTo>
                    <a:pt x="427" y="71"/>
                  </a:lnTo>
                  <a:lnTo>
                    <a:pt x="444" y="74"/>
                  </a:lnTo>
                  <a:lnTo>
                    <a:pt x="461" y="77"/>
                  </a:lnTo>
                  <a:lnTo>
                    <a:pt x="474" y="79"/>
                  </a:lnTo>
                  <a:lnTo>
                    <a:pt x="483" y="80"/>
                  </a:lnTo>
                  <a:lnTo>
                    <a:pt x="487" y="90"/>
                  </a:lnTo>
                  <a:lnTo>
                    <a:pt x="493" y="104"/>
                  </a:lnTo>
                  <a:lnTo>
                    <a:pt x="502" y="121"/>
                  </a:lnTo>
                  <a:lnTo>
                    <a:pt x="510" y="139"/>
                  </a:lnTo>
                  <a:lnTo>
                    <a:pt x="519" y="157"/>
                  </a:lnTo>
                  <a:lnTo>
                    <a:pt x="526" y="172"/>
                  </a:lnTo>
                  <a:lnTo>
                    <a:pt x="531" y="182"/>
                  </a:lnTo>
                  <a:lnTo>
                    <a:pt x="532" y="186"/>
                  </a:lnTo>
                  <a:lnTo>
                    <a:pt x="535" y="190"/>
                  </a:lnTo>
                  <a:lnTo>
                    <a:pt x="537" y="194"/>
                  </a:lnTo>
                  <a:lnTo>
                    <a:pt x="541" y="196"/>
                  </a:lnTo>
                  <a:lnTo>
                    <a:pt x="546" y="198"/>
                  </a:lnTo>
                  <a:lnTo>
                    <a:pt x="550" y="198"/>
                  </a:lnTo>
                  <a:lnTo>
                    <a:pt x="556" y="198"/>
                  </a:lnTo>
                  <a:lnTo>
                    <a:pt x="559" y="196"/>
                  </a:lnTo>
                  <a:lnTo>
                    <a:pt x="563" y="194"/>
                  </a:lnTo>
                  <a:lnTo>
                    <a:pt x="619" y="146"/>
                  </a:lnTo>
                  <a:lnTo>
                    <a:pt x="622" y="143"/>
                  </a:lnTo>
                  <a:lnTo>
                    <a:pt x="624" y="139"/>
                  </a:lnTo>
                  <a:lnTo>
                    <a:pt x="626" y="135"/>
                  </a:lnTo>
                  <a:lnTo>
                    <a:pt x="626" y="130"/>
                  </a:lnTo>
                  <a:lnTo>
                    <a:pt x="626" y="122"/>
                  </a:lnTo>
                  <a:lnTo>
                    <a:pt x="626" y="103"/>
                  </a:lnTo>
                  <a:lnTo>
                    <a:pt x="624" y="80"/>
                  </a:lnTo>
                  <a:lnTo>
                    <a:pt x="624" y="62"/>
                  </a:lnTo>
                  <a:lnTo>
                    <a:pt x="635" y="57"/>
                  </a:lnTo>
                  <a:lnTo>
                    <a:pt x="649" y="49"/>
                  </a:lnTo>
                  <a:lnTo>
                    <a:pt x="666" y="40"/>
                  </a:lnTo>
                  <a:lnTo>
                    <a:pt x="684" y="30"/>
                  </a:lnTo>
                  <a:lnTo>
                    <a:pt x="702" y="21"/>
                  </a:lnTo>
                  <a:lnTo>
                    <a:pt x="717" y="13"/>
                  </a:lnTo>
                  <a:lnTo>
                    <a:pt x="727" y="8"/>
                  </a:lnTo>
                  <a:lnTo>
                    <a:pt x="731" y="5"/>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11" name="Freeform 1389">
              <a:extLst>
                <a:ext uri="{FF2B5EF4-FFF2-40B4-BE49-F238E27FC236}">
                  <a16:creationId xmlns:a16="http://schemas.microsoft.com/office/drawing/2014/main" id="{89831088-A802-4D74-9DC3-A25834C5F27C}"/>
                </a:ext>
              </a:extLst>
            </p:cNvPr>
            <p:cNvSpPr>
              <a:spLocks/>
            </p:cNvSpPr>
            <p:nvPr/>
          </p:nvSpPr>
          <p:spPr bwMode="auto">
            <a:xfrm flipH="1">
              <a:off x="-570" y="3567"/>
              <a:ext cx="200" cy="167"/>
            </a:xfrm>
            <a:custGeom>
              <a:avLst/>
              <a:gdLst>
                <a:gd name="T0" fmla="*/ 0 w 872"/>
                <a:gd name="T1" fmla="*/ 0 h 726"/>
                <a:gd name="T2" fmla="*/ 0 w 872"/>
                <a:gd name="T3" fmla="*/ 0 h 726"/>
                <a:gd name="T4" fmla="*/ 0 w 872"/>
                <a:gd name="T5" fmla="*/ 0 h 726"/>
                <a:gd name="T6" fmla="*/ 0 w 872"/>
                <a:gd name="T7" fmla="*/ 0 h 726"/>
                <a:gd name="T8" fmla="*/ 0 w 872"/>
                <a:gd name="T9" fmla="*/ 0 h 726"/>
                <a:gd name="T10" fmla="*/ 0 w 872"/>
                <a:gd name="T11" fmla="*/ 0 h 726"/>
                <a:gd name="T12" fmla="*/ 0 w 872"/>
                <a:gd name="T13" fmla="*/ 0 h 726"/>
                <a:gd name="T14" fmla="*/ 0 w 872"/>
                <a:gd name="T15" fmla="*/ 0 h 726"/>
                <a:gd name="T16" fmla="*/ 0 w 872"/>
                <a:gd name="T17" fmla="*/ 0 h 726"/>
                <a:gd name="T18" fmla="*/ 0 w 872"/>
                <a:gd name="T19" fmla="*/ 0 h 726"/>
                <a:gd name="T20" fmla="*/ 0 w 872"/>
                <a:gd name="T21" fmla="*/ 0 h 726"/>
                <a:gd name="T22" fmla="*/ 0 w 872"/>
                <a:gd name="T23" fmla="*/ 0 h 726"/>
                <a:gd name="T24" fmla="*/ 0 w 872"/>
                <a:gd name="T25" fmla="*/ 0 h 726"/>
                <a:gd name="T26" fmla="*/ 0 w 872"/>
                <a:gd name="T27" fmla="*/ 0 h 726"/>
                <a:gd name="T28" fmla="*/ 0 w 872"/>
                <a:gd name="T29" fmla="*/ 0 h 726"/>
                <a:gd name="T30" fmla="*/ 0 w 872"/>
                <a:gd name="T31" fmla="*/ 0 h 726"/>
                <a:gd name="T32" fmla="*/ 0 w 872"/>
                <a:gd name="T33" fmla="*/ 0 h 726"/>
                <a:gd name="T34" fmla="*/ 0 w 872"/>
                <a:gd name="T35" fmla="*/ 0 h 726"/>
                <a:gd name="T36" fmla="*/ 0 w 872"/>
                <a:gd name="T37" fmla="*/ 0 h 726"/>
                <a:gd name="T38" fmla="*/ 0 w 872"/>
                <a:gd name="T39" fmla="*/ 0 h 726"/>
                <a:gd name="T40" fmla="*/ 0 w 872"/>
                <a:gd name="T41" fmla="*/ 0 h 726"/>
                <a:gd name="T42" fmla="*/ 0 w 872"/>
                <a:gd name="T43" fmla="*/ 0 h 726"/>
                <a:gd name="T44" fmla="*/ 0 w 872"/>
                <a:gd name="T45" fmla="*/ 0 h 726"/>
                <a:gd name="T46" fmla="*/ 0 w 872"/>
                <a:gd name="T47" fmla="*/ 0 h 726"/>
                <a:gd name="T48" fmla="*/ 0 w 872"/>
                <a:gd name="T49" fmla="*/ 0 h 726"/>
                <a:gd name="T50" fmla="*/ 0 w 872"/>
                <a:gd name="T51" fmla="*/ 0 h 726"/>
                <a:gd name="T52" fmla="*/ 0 w 872"/>
                <a:gd name="T53" fmla="*/ 0 h 726"/>
                <a:gd name="T54" fmla="*/ 0 w 872"/>
                <a:gd name="T55" fmla="*/ 0 h 726"/>
                <a:gd name="T56" fmla="*/ 0 w 872"/>
                <a:gd name="T57" fmla="*/ 0 h 726"/>
                <a:gd name="T58" fmla="*/ 0 w 872"/>
                <a:gd name="T59" fmla="*/ 0 h 726"/>
                <a:gd name="T60" fmla="*/ 0 w 872"/>
                <a:gd name="T61" fmla="*/ 0 h 726"/>
                <a:gd name="T62" fmla="*/ 0 w 872"/>
                <a:gd name="T63" fmla="*/ 0 h 726"/>
                <a:gd name="T64" fmla="*/ 0 w 872"/>
                <a:gd name="T65" fmla="*/ 0 h 726"/>
                <a:gd name="T66" fmla="*/ 0 w 872"/>
                <a:gd name="T67" fmla="*/ 0 h 726"/>
                <a:gd name="T68" fmla="*/ 0 w 872"/>
                <a:gd name="T69" fmla="*/ 0 h 726"/>
                <a:gd name="T70" fmla="*/ 0 w 872"/>
                <a:gd name="T71" fmla="*/ 0 h 726"/>
                <a:gd name="T72" fmla="*/ 0 w 872"/>
                <a:gd name="T73" fmla="*/ 0 h 726"/>
                <a:gd name="T74" fmla="*/ 0 w 872"/>
                <a:gd name="T75" fmla="*/ 0 h 726"/>
                <a:gd name="T76" fmla="*/ 0 w 872"/>
                <a:gd name="T77" fmla="*/ 0 h 726"/>
                <a:gd name="T78" fmla="*/ 0 w 872"/>
                <a:gd name="T79" fmla="*/ 0 h 726"/>
                <a:gd name="T80" fmla="*/ 0 w 872"/>
                <a:gd name="T81" fmla="*/ 0 h 726"/>
                <a:gd name="T82" fmla="*/ 0 w 872"/>
                <a:gd name="T83" fmla="*/ 0 h 726"/>
                <a:gd name="T84" fmla="*/ 0 w 872"/>
                <a:gd name="T85" fmla="*/ 0 h 726"/>
                <a:gd name="T86" fmla="*/ 0 w 872"/>
                <a:gd name="T87" fmla="*/ 0 h 726"/>
                <a:gd name="T88" fmla="*/ 0 w 872"/>
                <a:gd name="T89" fmla="*/ 0 h 726"/>
                <a:gd name="T90" fmla="*/ 0 w 872"/>
                <a:gd name="T91" fmla="*/ 0 h 726"/>
                <a:gd name="T92" fmla="*/ 0 w 872"/>
                <a:gd name="T93" fmla="*/ 0 h 726"/>
                <a:gd name="T94" fmla="*/ 0 w 872"/>
                <a:gd name="T95" fmla="*/ 0 h 726"/>
                <a:gd name="T96" fmla="*/ 0 w 872"/>
                <a:gd name="T97" fmla="*/ 0 h 726"/>
                <a:gd name="T98" fmla="*/ 0 w 872"/>
                <a:gd name="T99" fmla="*/ 0 h 726"/>
                <a:gd name="T100" fmla="*/ 0 w 872"/>
                <a:gd name="T101" fmla="*/ 0 h 726"/>
                <a:gd name="T102" fmla="*/ 0 w 872"/>
                <a:gd name="T103" fmla="*/ 0 h 726"/>
                <a:gd name="T104" fmla="*/ 0 w 872"/>
                <a:gd name="T105" fmla="*/ 0 h 726"/>
                <a:gd name="T106" fmla="*/ 0 w 872"/>
                <a:gd name="T107" fmla="*/ 0 h 72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72"/>
                <a:gd name="T163" fmla="*/ 0 h 726"/>
                <a:gd name="T164" fmla="*/ 872 w 872"/>
                <a:gd name="T165" fmla="*/ 726 h 72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72" h="726">
                  <a:moveTo>
                    <a:pt x="847" y="406"/>
                  </a:moveTo>
                  <a:lnTo>
                    <a:pt x="848" y="403"/>
                  </a:lnTo>
                  <a:lnTo>
                    <a:pt x="854" y="397"/>
                  </a:lnTo>
                  <a:lnTo>
                    <a:pt x="859" y="387"/>
                  </a:lnTo>
                  <a:lnTo>
                    <a:pt x="865" y="372"/>
                  </a:lnTo>
                  <a:lnTo>
                    <a:pt x="869" y="355"/>
                  </a:lnTo>
                  <a:lnTo>
                    <a:pt x="872" y="335"/>
                  </a:lnTo>
                  <a:lnTo>
                    <a:pt x="868" y="311"/>
                  </a:lnTo>
                  <a:lnTo>
                    <a:pt x="860" y="285"/>
                  </a:lnTo>
                  <a:lnTo>
                    <a:pt x="845" y="236"/>
                  </a:lnTo>
                  <a:lnTo>
                    <a:pt x="841" y="200"/>
                  </a:lnTo>
                  <a:lnTo>
                    <a:pt x="842" y="178"/>
                  </a:lnTo>
                  <a:lnTo>
                    <a:pt x="843" y="171"/>
                  </a:lnTo>
                  <a:lnTo>
                    <a:pt x="842" y="173"/>
                  </a:lnTo>
                  <a:lnTo>
                    <a:pt x="837" y="180"/>
                  </a:lnTo>
                  <a:lnTo>
                    <a:pt x="830" y="189"/>
                  </a:lnTo>
                  <a:lnTo>
                    <a:pt x="821" y="202"/>
                  </a:lnTo>
                  <a:lnTo>
                    <a:pt x="813" y="217"/>
                  </a:lnTo>
                  <a:lnTo>
                    <a:pt x="804" y="234"/>
                  </a:lnTo>
                  <a:lnTo>
                    <a:pt x="796" y="253"/>
                  </a:lnTo>
                  <a:lnTo>
                    <a:pt x="791" y="271"/>
                  </a:lnTo>
                  <a:lnTo>
                    <a:pt x="789" y="263"/>
                  </a:lnTo>
                  <a:lnTo>
                    <a:pt x="783" y="242"/>
                  </a:lnTo>
                  <a:lnTo>
                    <a:pt x="780" y="212"/>
                  </a:lnTo>
                  <a:lnTo>
                    <a:pt x="782" y="177"/>
                  </a:lnTo>
                  <a:lnTo>
                    <a:pt x="783" y="157"/>
                  </a:lnTo>
                  <a:lnTo>
                    <a:pt x="782" y="138"/>
                  </a:lnTo>
                  <a:lnTo>
                    <a:pt x="777" y="118"/>
                  </a:lnTo>
                  <a:lnTo>
                    <a:pt x="772" y="100"/>
                  </a:lnTo>
                  <a:lnTo>
                    <a:pt x="764" y="85"/>
                  </a:lnTo>
                  <a:lnTo>
                    <a:pt x="759" y="72"/>
                  </a:lnTo>
                  <a:lnTo>
                    <a:pt x="754" y="64"/>
                  </a:lnTo>
                  <a:lnTo>
                    <a:pt x="752" y="61"/>
                  </a:lnTo>
                  <a:lnTo>
                    <a:pt x="752" y="65"/>
                  </a:lnTo>
                  <a:lnTo>
                    <a:pt x="751" y="73"/>
                  </a:lnTo>
                  <a:lnTo>
                    <a:pt x="748" y="86"/>
                  </a:lnTo>
                  <a:lnTo>
                    <a:pt x="743" y="102"/>
                  </a:lnTo>
                  <a:lnTo>
                    <a:pt x="737" y="118"/>
                  </a:lnTo>
                  <a:lnTo>
                    <a:pt x="726" y="135"/>
                  </a:lnTo>
                  <a:lnTo>
                    <a:pt x="712" y="150"/>
                  </a:lnTo>
                  <a:lnTo>
                    <a:pt x="695" y="161"/>
                  </a:lnTo>
                  <a:lnTo>
                    <a:pt x="678" y="169"/>
                  </a:lnTo>
                  <a:lnTo>
                    <a:pt x="665" y="176"/>
                  </a:lnTo>
                  <a:lnTo>
                    <a:pt x="656" y="182"/>
                  </a:lnTo>
                  <a:lnTo>
                    <a:pt x="651" y="186"/>
                  </a:lnTo>
                  <a:lnTo>
                    <a:pt x="647" y="189"/>
                  </a:lnTo>
                  <a:lnTo>
                    <a:pt x="646" y="191"/>
                  </a:lnTo>
                  <a:lnTo>
                    <a:pt x="646" y="193"/>
                  </a:lnTo>
                  <a:lnTo>
                    <a:pt x="646" y="187"/>
                  </a:lnTo>
                  <a:lnTo>
                    <a:pt x="644" y="171"/>
                  </a:lnTo>
                  <a:lnTo>
                    <a:pt x="642" y="148"/>
                  </a:lnTo>
                  <a:lnTo>
                    <a:pt x="637" y="120"/>
                  </a:lnTo>
                  <a:lnTo>
                    <a:pt x="630" y="87"/>
                  </a:lnTo>
                  <a:lnTo>
                    <a:pt x="620" y="56"/>
                  </a:lnTo>
                  <a:lnTo>
                    <a:pt x="607" y="26"/>
                  </a:lnTo>
                  <a:lnTo>
                    <a:pt x="590" y="0"/>
                  </a:lnTo>
                  <a:lnTo>
                    <a:pt x="590" y="5"/>
                  </a:lnTo>
                  <a:lnTo>
                    <a:pt x="587" y="20"/>
                  </a:lnTo>
                  <a:lnTo>
                    <a:pt x="585" y="42"/>
                  </a:lnTo>
                  <a:lnTo>
                    <a:pt x="581" y="65"/>
                  </a:lnTo>
                  <a:lnTo>
                    <a:pt x="574" y="91"/>
                  </a:lnTo>
                  <a:lnTo>
                    <a:pt x="566" y="116"/>
                  </a:lnTo>
                  <a:lnTo>
                    <a:pt x="556" y="135"/>
                  </a:lnTo>
                  <a:lnTo>
                    <a:pt x="544" y="147"/>
                  </a:lnTo>
                  <a:lnTo>
                    <a:pt x="525" y="161"/>
                  </a:lnTo>
                  <a:lnTo>
                    <a:pt x="513" y="172"/>
                  </a:lnTo>
                  <a:lnTo>
                    <a:pt x="509" y="177"/>
                  </a:lnTo>
                  <a:lnTo>
                    <a:pt x="508" y="180"/>
                  </a:lnTo>
                  <a:lnTo>
                    <a:pt x="507" y="159"/>
                  </a:lnTo>
                  <a:lnTo>
                    <a:pt x="500" y="113"/>
                  </a:lnTo>
                  <a:lnTo>
                    <a:pt x="491" y="62"/>
                  </a:lnTo>
                  <a:lnTo>
                    <a:pt x="479" y="31"/>
                  </a:lnTo>
                  <a:lnTo>
                    <a:pt x="478" y="36"/>
                  </a:lnTo>
                  <a:lnTo>
                    <a:pt x="473" y="52"/>
                  </a:lnTo>
                  <a:lnTo>
                    <a:pt x="466" y="75"/>
                  </a:lnTo>
                  <a:lnTo>
                    <a:pt x="457" y="100"/>
                  </a:lnTo>
                  <a:lnTo>
                    <a:pt x="447" y="128"/>
                  </a:lnTo>
                  <a:lnTo>
                    <a:pt x="435" y="152"/>
                  </a:lnTo>
                  <a:lnTo>
                    <a:pt x="423" y="172"/>
                  </a:lnTo>
                  <a:lnTo>
                    <a:pt x="412" y="182"/>
                  </a:lnTo>
                  <a:lnTo>
                    <a:pt x="392" y="197"/>
                  </a:lnTo>
                  <a:lnTo>
                    <a:pt x="380" y="213"/>
                  </a:lnTo>
                  <a:lnTo>
                    <a:pt x="375" y="228"/>
                  </a:lnTo>
                  <a:lnTo>
                    <a:pt x="374" y="234"/>
                  </a:lnTo>
                  <a:lnTo>
                    <a:pt x="370" y="224"/>
                  </a:lnTo>
                  <a:lnTo>
                    <a:pt x="360" y="198"/>
                  </a:lnTo>
                  <a:lnTo>
                    <a:pt x="352" y="165"/>
                  </a:lnTo>
                  <a:lnTo>
                    <a:pt x="349" y="134"/>
                  </a:lnTo>
                  <a:lnTo>
                    <a:pt x="354" y="108"/>
                  </a:lnTo>
                  <a:lnTo>
                    <a:pt x="357" y="87"/>
                  </a:lnTo>
                  <a:lnTo>
                    <a:pt x="360" y="74"/>
                  </a:lnTo>
                  <a:lnTo>
                    <a:pt x="361" y="69"/>
                  </a:lnTo>
                  <a:lnTo>
                    <a:pt x="356" y="74"/>
                  </a:lnTo>
                  <a:lnTo>
                    <a:pt x="341" y="89"/>
                  </a:lnTo>
                  <a:lnTo>
                    <a:pt x="321" y="109"/>
                  </a:lnTo>
                  <a:lnTo>
                    <a:pt x="297" y="134"/>
                  </a:lnTo>
                  <a:lnTo>
                    <a:pt x="274" y="164"/>
                  </a:lnTo>
                  <a:lnTo>
                    <a:pt x="252" y="193"/>
                  </a:lnTo>
                  <a:lnTo>
                    <a:pt x="236" y="221"/>
                  </a:lnTo>
                  <a:lnTo>
                    <a:pt x="228" y="247"/>
                  </a:lnTo>
                  <a:lnTo>
                    <a:pt x="223" y="286"/>
                  </a:lnTo>
                  <a:lnTo>
                    <a:pt x="221" y="311"/>
                  </a:lnTo>
                  <a:lnTo>
                    <a:pt x="219" y="323"/>
                  </a:lnTo>
                  <a:lnTo>
                    <a:pt x="219" y="327"/>
                  </a:lnTo>
                  <a:lnTo>
                    <a:pt x="217" y="325"/>
                  </a:lnTo>
                  <a:lnTo>
                    <a:pt x="210" y="320"/>
                  </a:lnTo>
                  <a:lnTo>
                    <a:pt x="200" y="311"/>
                  </a:lnTo>
                  <a:lnTo>
                    <a:pt x="189" y="299"/>
                  </a:lnTo>
                  <a:lnTo>
                    <a:pt x="179" y="285"/>
                  </a:lnTo>
                  <a:lnTo>
                    <a:pt x="169" y="268"/>
                  </a:lnTo>
                  <a:lnTo>
                    <a:pt x="162" y="249"/>
                  </a:lnTo>
                  <a:lnTo>
                    <a:pt x="159" y="226"/>
                  </a:lnTo>
                  <a:lnTo>
                    <a:pt x="156" y="230"/>
                  </a:lnTo>
                  <a:lnTo>
                    <a:pt x="146" y="242"/>
                  </a:lnTo>
                  <a:lnTo>
                    <a:pt x="133" y="258"/>
                  </a:lnTo>
                  <a:lnTo>
                    <a:pt x="119" y="280"/>
                  </a:lnTo>
                  <a:lnTo>
                    <a:pt x="104" y="303"/>
                  </a:lnTo>
                  <a:lnTo>
                    <a:pt x="91" y="329"/>
                  </a:lnTo>
                  <a:lnTo>
                    <a:pt x="81" y="357"/>
                  </a:lnTo>
                  <a:lnTo>
                    <a:pt x="78" y="381"/>
                  </a:lnTo>
                  <a:lnTo>
                    <a:pt x="78" y="424"/>
                  </a:lnTo>
                  <a:lnTo>
                    <a:pt x="78" y="453"/>
                  </a:lnTo>
                  <a:lnTo>
                    <a:pt x="78" y="469"/>
                  </a:lnTo>
                  <a:lnTo>
                    <a:pt x="78" y="474"/>
                  </a:lnTo>
                  <a:lnTo>
                    <a:pt x="75" y="469"/>
                  </a:lnTo>
                  <a:lnTo>
                    <a:pt x="68" y="454"/>
                  </a:lnTo>
                  <a:lnTo>
                    <a:pt x="59" y="435"/>
                  </a:lnTo>
                  <a:lnTo>
                    <a:pt x="49" y="410"/>
                  </a:lnTo>
                  <a:lnTo>
                    <a:pt x="37" y="384"/>
                  </a:lnTo>
                  <a:lnTo>
                    <a:pt x="27" y="359"/>
                  </a:lnTo>
                  <a:lnTo>
                    <a:pt x="19" y="336"/>
                  </a:lnTo>
                  <a:lnTo>
                    <a:pt x="15" y="319"/>
                  </a:lnTo>
                  <a:lnTo>
                    <a:pt x="14" y="327"/>
                  </a:lnTo>
                  <a:lnTo>
                    <a:pt x="10" y="350"/>
                  </a:lnTo>
                  <a:lnTo>
                    <a:pt x="5" y="384"/>
                  </a:lnTo>
                  <a:lnTo>
                    <a:pt x="1" y="424"/>
                  </a:lnTo>
                  <a:lnTo>
                    <a:pt x="0" y="470"/>
                  </a:lnTo>
                  <a:lnTo>
                    <a:pt x="1" y="514"/>
                  </a:lnTo>
                  <a:lnTo>
                    <a:pt x="7" y="554"/>
                  </a:lnTo>
                  <a:lnTo>
                    <a:pt x="20" y="588"/>
                  </a:lnTo>
                  <a:lnTo>
                    <a:pt x="29" y="604"/>
                  </a:lnTo>
                  <a:lnTo>
                    <a:pt x="40" y="620"/>
                  </a:lnTo>
                  <a:lnTo>
                    <a:pt x="52" y="635"/>
                  </a:lnTo>
                  <a:lnTo>
                    <a:pt x="63" y="649"/>
                  </a:lnTo>
                  <a:lnTo>
                    <a:pt x="76" y="663"/>
                  </a:lnTo>
                  <a:lnTo>
                    <a:pt x="91" y="673"/>
                  </a:lnTo>
                  <a:lnTo>
                    <a:pt x="104" y="683"/>
                  </a:lnTo>
                  <a:lnTo>
                    <a:pt x="118" y="690"/>
                  </a:lnTo>
                  <a:lnTo>
                    <a:pt x="131" y="696"/>
                  </a:lnTo>
                  <a:lnTo>
                    <a:pt x="145" y="702"/>
                  </a:lnTo>
                  <a:lnTo>
                    <a:pt x="157" y="708"/>
                  </a:lnTo>
                  <a:lnTo>
                    <a:pt x="169" y="713"/>
                  </a:lnTo>
                  <a:lnTo>
                    <a:pt x="178" y="718"/>
                  </a:lnTo>
                  <a:lnTo>
                    <a:pt x="184" y="722"/>
                  </a:lnTo>
                  <a:lnTo>
                    <a:pt x="189" y="725"/>
                  </a:lnTo>
                  <a:lnTo>
                    <a:pt x="191" y="726"/>
                  </a:lnTo>
                  <a:lnTo>
                    <a:pt x="673" y="487"/>
                  </a:lnTo>
                  <a:lnTo>
                    <a:pt x="729" y="571"/>
                  </a:lnTo>
                  <a:lnTo>
                    <a:pt x="798" y="519"/>
                  </a:lnTo>
                  <a:lnTo>
                    <a:pt x="794" y="450"/>
                  </a:lnTo>
                  <a:lnTo>
                    <a:pt x="847"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12" name="Freeform 1390">
              <a:extLst>
                <a:ext uri="{FF2B5EF4-FFF2-40B4-BE49-F238E27FC236}">
                  <a16:creationId xmlns:a16="http://schemas.microsoft.com/office/drawing/2014/main" id="{30E35FB5-FEA3-4D8E-87C6-69C173977949}"/>
                </a:ext>
              </a:extLst>
            </p:cNvPr>
            <p:cNvSpPr>
              <a:spLocks/>
            </p:cNvSpPr>
            <p:nvPr/>
          </p:nvSpPr>
          <p:spPr bwMode="auto">
            <a:xfrm flipH="1">
              <a:off x="-582" y="3662"/>
              <a:ext cx="23" cy="15"/>
            </a:xfrm>
            <a:custGeom>
              <a:avLst/>
              <a:gdLst>
                <a:gd name="T0" fmla="*/ 0 w 100"/>
                <a:gd name="T1" fmla="*/ 0 h 63"/>
                <a:gd name="T2" fmla="*/ 0 w 100"/>
                <a:gd name="T3" fmla="*/ 0 h 63"/>
                <a:gd name="T4" fmla="*/ 0 w 100"/>
                <a:gd name="T5" fmla="*/ 0 h 63"/>
                <a:gd name="T6" fmla="*/ 0 w 100"/>
                <a:gd name="T7" fmla="*/ 0 h 63"/>
                <a:gd name="T8" fmla="*/ 0 w 100"/>
                <a:gd name="T9" fmla="*/ 0 h 63"/>
                <a:gd name="T10" fmla="*/ 0 w 100"/>
                <a:gd name="T11" fmla="*/ 0 h 63"/>
                <a:gd name="T12" fmla="*/ 0 w 100"/>
                <a:gd name="T13" fmla="*/ 0 h 63"/>
                <a:gd name="T14" fmla="*/ 0 w 100"/>
                <a:gd name="T15" fmla="*/ 0 h 63"/>
                <a:gd name="T16" fmla="*/ 0 w 100"/>
                <a:gd name="T17" fmla="*/ 0 h 63"/>
                <a:gd name="T18" fmla="*/ 0 w 100"/>
                <a:gd name="T19" fmla="*/ 0 h 63"/>
                <a:gd name="T20" fmla="*/ 0 w 100"/>
                <a:gd name="T21" fmla="*/ 0 h 63"/>
                <a:gd name="T22" fmla="*/ 0 w 100"/>
                <a:gd name="T23" fmla="*/ 0 h 63"/>
                <a:gd name="T24" fmla="*/ 0 w 100"/>
                <a:gd name="T25" fmla="*/ 0 h 63"/>
                <a:gd name="T26" fmla="*/ 0 w 100"/>
                <a:gd name="T27" fmla="*/ 0 h 63"/>
                <a:gd name="T28" fmla="*/ 0 w 100"/>
                <a:gd name="T29" fmla="*/ 0 h 63"/>
                <a:gd name="T30" fmla="*/ 0 w 100"/>
                <a:gd name="T31" fmla="*/ 0 h 63"/>
                <a:gd name="T32" fmla="*/ 0 w 100"/>
                <a:gd name="T33" fmla="*/ 0 h 63"/>
                <a:gd name="T34" fmla="*/ 0 w 100"/>
                <a:gd name="T35" fmla="*/ 0 h 6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0"/>
                <a:gd name="T55" fmla="*/ 0 h 63"/>
                <a:gd name="T56" fmla="*/ 100 w 100"/>
                <a:gd name="T57" fmla="*/ 63 h 6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0" h="63">
                  <a:moveTo>
                    <a:pt x="20" y="40"/>
                  </a:moveTo>
                  <a:lnTo>
                    <a:pt x="0" y="52"/>
                  </a:lnTo>
                  <a:lnTo>
                    <a:pt x="63" y="63"/>
                  </a:lnTo>
                  <a:lnTo>
                    <a:pt x="65" y="48"/>
                  </a:lnTo>
                  <a:lnTo>
                    <a:pt x="64" y="48"/>
                  </a:lnTo>
                  <a:lnTo>
                    <a:pt x="60" y="46"/>
                  </a:lnTo>
                  <a:lnTo>
                    <a:pt x="54" y="45"/>
                  </a:lnTo>
                  <a:lnTo>
                    <a:pt x="47" y="44"/>
                  </a:lnTo>
                  <a:lnTo>
                    <a:pt x="55" y="39"/>
                  </a:lnTo>
                  <a:lnTo>
                    <a:pt x="64" y="35"/>
                  </a:lnTo>
                  <a:lnTo>
                    <a:pt x="73" y="29"/>
                  </a:lnTo>
                  <a:lnTo>
                    <a:pt x="82" y="24"/>
                  </a:lnTo>
                  <a:lnTo>
                    <a:pt x="89" y="20"/>
                  </a:lnTo>
                  <a:lnTo>
                    <a:pt x="95" y="16"/>
                  </a:lnTo>
                  <a:lnTo>
                    <a:pt x="99" y="15"/>
                  </a:lnTo>
                  <a:lnTo>
                    <a:pt x="100" y="14"/>
                  </a:lnTo>
                  <a:lnTo>
                    <a:pt x="93" y="0"/>
                  </a:lnTo>
                  <a:lnTo>
                    <a:pt x="20"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13" name="Freeform 1391">
              <a:extLst>
                <a:ext uri="{FF2B5EF4-FFF2-40B4-BE49-F238E27FC236}">
                  <a16:creationId xmlns:a16="http://schemas.microsoft.com/office/drawing/2014/main" id="{4AD36CBE-DDB6-40EC-9939-45DB2D14BE7F}"/>
                </a:ext>
              </a:extLst>
            </p:cNvPr>
            <p:cNvSpPr>
              <a:spLocks/>
            </p:cNvSpPr>
            <p:nvPr/>
          </p:nvSpPr>
          <p:spPr bwMode="auto">
            <a:xfrm flipH="1">
              <a:off x="-433" y="4099"/>
              <a:ext cx="36" cy="34"/>
            </a:xfrm>
            <a:custGeom>
              <a:avLst/>
              <a:gdLst>
                <a:gd name="T0" fmla="*/ 0 w 155"/>
                <a:gd name="T1" fmla="*/ 0 h 147"/>
                <a:gd name="T2" fmla="*/ 0 w 155"/>
                <a:gd name="T3" fmla="*/ 0 h 147"/>
                <a:gd name="T4" fmla="*/ 0 w 155"/>
                <a:gd name="T5" fmla="*/ 0 h 147"/>
                <a:gd name="T6" fmla="*/ 0 w 155"/>
                <a:gd name="T7" fmla="*/ 0 h 147"/>
                <a:gd name="T8" fmla="*/ 0 w 155"/>
                <a:gd name="T9" fmla="*/ 0 h 147"/>
                <a:gd name="T10" fmla="*/ 0 w 155"/>
                <a:gd name="T11" fmla="*/ 0 h 147"/>
                <a:gd name="T12" fmla="*/ 0 w 155"/>
                <a:gd name="T13" fmla="*/ 0 h 147"/>
                <a:gd name="T14" fmla="*/ 0 w 155"/>
                <a:gd name="T15" fmla="*/ 0 h 147"/>
                <a:gd name="T16" fmla="*/ 0 w 155"/>
                <a:gd name="T17" fmla="*/ 0 h 147"/>
                <a:gd name="T18" fmla="*/ 0 w 155"/>
                <a:gd name="T19" fmla="*/ 0 h 147"/>
                <a:gd name="T20" fmla="*/ 0 w 155"/>
                <a:gd name="T21" fmla="*/ 0 h 147"/>
                <a:gd name="T22" fmla="*/ 0 w 155"/>
                <a:gd name="T23" fmla="*/ 0 h 147"/>
                <a:gd name="T24" fmla="*/ 0 w 155"/>
                <a:gd name="T25" fmla="*/ 0 h 147"/>
                <a:gd name="T26" fmla="*/ 0 w 155"/>
                <a:gd name="T27" fmla="*/ 0 h 147"/>
                <a:gd name="T28" fmla="*/ 0 w 155"/>
                <a:gd name="T29" fmla="*/ 0 h 147"/>
                <a:gd name="T30" fmla="*/ 0 w 155"/>
                <a:gd name="T31" fmla="*/ 0 h 147"/>
                <a:gd name="T32" fmla="*/ 0 w 155"/>
                <a:gd name="T33" fmla="*/ 0 h 147"/>
                <a:gd name="T34" fmla="*/ 0 w 155"/>
                <a:gd name="T35" fmla="*/ 0 h 147"/>
                <a:gd name="T36" fmla="*/ 0 w 155"/>
                <a:gd name="T37" fmla="*/ 0 h 147"/>
                <a:gd name="T38" fmla="*/ 0 w 155"/>
                <a:gd name="T39" fmla="*/ 0 h 147"/>
                <a:gd name="T40" fmla="*/ 0 w 155"/>
                <a:gd name="T41" fmla="*/ 0 h 147"/>
                <a:gd name="T42" fmla="*/ 0 w 155"/>
                <a:gd name="T43" fmla="*/ 0 h 147"/>
                <a:gd name="T44" fmla="*/ 0 w 155"/>
                <a:gd name="T45" fmla="*/ 0 h 147"/>
                <a:gd name="T46" fmla="*/ 0 w 155"/>
                <a:gd name="T47" fmla="*/ 0 h 147"/>
                <a:gd name="T48" fmla="*/ 0 w 155"/>
                <a:gd name="T49" fmla="*/ 0 h 147"/>
                <a:gd name="T50" fmla="*/ 0 w 155"/>
                <a:gd name="T51" fmla="*/ 0 h 147"/>
                <a:gd name="T52" fmla="*/ 0 w 155"/>
                <a:gd name="T53" fmla="*/ 0 h 147"/>
                <a:gd name="T54" fmla="*/ 0 w 155"/>
                <a:gd name="T55" fmla="*/ 0 h 147"/>
                <a:gd name="T56" fmla="*/ 0 w 155"/>
                <a:gd name="T57" fmla="*/ 0 h 147"/>
                <a:gd name="T58" fmla="*/ 0 w 155"/>
                <a:gd name="T59" fmla="*/ 0 h 147"/>
                <a:gd name="T60" fmla="*/ 0 w 155"/>
                <a:gd name="T61" fmla="*/ 0 h 147"/>
                <a:gd name="T62" fmla="*/ 0 w 155"/>
                <a:gd name="T63" fmla="*/ 0 h 147"/>
                <a:gd name="T64" fmla="*/ 0 w 155"/>
                <a:gd name="T65" fmla="*/ 0 h 1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5"/>
                <a:gd name="T100" fmla="*/ 0 h 147"/>
                <a:gd name="T101" fmla="*/ 155 w 155"/>
                <a:gd name="T102" fmla="*/ 147 h 1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5" h="147">
                  <a:moveTo>
                    <a:pt x="155" y="73"/>
                  </a:moveTo>
                  <a:lnTo>
                    <a:pt x="153" y="87"/>
                  </a:lnTo>
                  <a:lnTo>
                    <a:pt x="148" y="101"/>
                  </a:lnTo>
                  <a:lnTo>
                    <a:pt x="142" y="114"/>
                  </a:lnTo>
                  <a:lnTo>
                    <a:pt x="132" y="125"/>
                  </a:lnTo>
                  <a:lnTo>
                    <a:pt x="121" y="134"/>
                  </a:lnTo>
                  <a:lnTo>
                    <a:pt x="108" y="141"/>
                  </a:lnTo>
                  <a:lnTo>
                    <a:pt x="93" y="146"/>
                  </a:lnTo>
                  <a:lnTo>
                    <a:pt x="78" y="147"/>
                  </a:lnTo>
                  <a:lnTo>
                    <a:pt x="62" y="146"/>
                  </a:lnTo>
                  <a:lnTo>
                    <a:pt x="48" y="141"/>
                  </a:lnTo>
                  <a:lnTo>
                    <a:pt x="35" y="134"/>
                  </a:lnTo>
                  <a:lnTo>
                    <a:pt x="23" y="125"/>
                  </a:lnTo>
                  <a:lnTo>
                    <a:pt x="13" y="114"/>
                  </a:lnTo>
                  <a:lnTo>
                    <a:pt x="6" y="101"/>
                  </a:lnTo>
                  <a:lnTo>
                    <a:pt x="1" y="87"/>
                  </a:lnTo>
                  <a:lnTo>
                    <a:pt x="0" y="73"/>
                  </a:lnTo>
                  <a:lnTo>
                    <a:pt x="1" y="59"/>
                  </a:lnTo>
                  <a:lnTo>
                    <a:pt x="6" y="44"/>
                  </a:lnTo>
                  <a:lnTo>
                    <a:pt x="13" y="32"/>
                  </a:lnTo>
                  <a:lnTo>
                    <a:pt x="23" y="21"/>
                  </a:lnTo>
                  <a:lnTo>
                    <a:pt x="35" y="13"/>
                  </a:lnTo>
                  <a:lnTo>
                    <a:pt x="48" y="5"/>
                  </a:lnTo>
                  <a:lnTo>
                    <a:pt x="62" y="1"/>
                  </a:lnTo>
                  <a:lnTo>
                    <a:pt x="78" y="0"/>
                  </a:lnTo>
                  <a:lnTo>
                    <a:pt x="93" y="1"/>
                  </a:lnTo>
                  <a:lnTo>
                    <a:pt x="108" y="5"/>
                  </a:lnTo>
                  <a:lnTo>
                    <a:pt x="121" y="13"/>
                  </a:lnTo>
                  <a:lnTo>
                    <a:pt x="132" y="21"/>
                  </a:lnTo>
                  <a:lnTo>
                    <a:pt x="142" y="32"/>
                  </a:lnTo>
                  <a:lnTo>
                    <a:pt x="148" y="44"/>
                  </a:lnTo>
                  <a:lnTo>
                    <a:pt x="153" y="59"/>
                  </a:lnTo>
                  <a:lnTo>
                    <a:pt x="155"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14" name="Freeform 1392">
              <a:extLst>
                <a:ext uri="{FF2B5EF4-FFF2-40B4-BE49-F238E27FC236}">
                  <a16:creationId xmlns:a16="http://schemas.microsoft.com/office/drawing/2014/main" id="{97C12042-7DA2-4DBE-AA15-427053A2E66F}"/>
                </a:ext>
              </a:extLst>
            </p:cNvPr>
            <p:cNvSpPr>
              <a:spLocks/>
            </p:cNvSpPr>
            <p:nvPr/>
          </p:nvSpPr>
          <p:spPr bwMode="auto">
            <a:xfrm flipH="1">
              <a:off x="-456" y="3730"/>
              <a:ext cx="17" cy="18"/>
            </a:xfrm>
            <a:custGeom>
              <a:avLst/>
              <a:gdLst>
                <a:gd name="T0" fmla="*/ 0 w 74"/>
                <a:gd name="T1" fmla="*/ 0 h 79"/>
                <a:gd name="T2" fmla="*/ 0 w 74"/>
                <a:gd name="T3" fmla="*/ 0 h 79"/>
                <a:gd name="T4" fmla="*/ 0 w 74"/>
                <a:gd name="T5" fmla="*/ 0 h 79"/>
                <a:gd name="T6" fmla="*/ 0 w 74"/>
                <a:gd name="T7" fmla="*/ 0 h 79"/>
                <a:gd name="T8" fmla="*/ 0 w 74"/>
                <a:gd name="T9" fmla="*/ 0 h 79"/>
                <a:gd name="T10" fmla="*/ 0 w 74"/>
                <a:gd name="T11" fmla="*/ 0 h 79"/>
                <a:gd name="T12" fmla="*/ 0 w 74"/>
                <a:gd name="T13" fmla="*/ 0 h 79"/>
                <a:gd name="T14" fmla="*/ 0 w 74"/>
                <a:gd name="T15" fmla="*/ 0 h 79"/>
                <a:gd name="T16" fmla="*/ 0 w 74"/>
                <a:gd name="T17" fmla="*/ 0 h 79"/>
                <a:gd name="T18" fmla="*/ 0 w 74"/>
                <a:gd name="T19" fmla="*/ 0 h 79"/>
                <a:gd name="T20" fmla="*/ 0 w 74"/>
                <a:gd name="T21" fmla="*/ 0 h 79"/>
                <a:gd name="T22" fmla="*/ 0 w 74"/>
                <a:gd name="T23" fmla="*/ 0 h 79"/>
                <a:gd name="T24" fmla="*/ 0 w 74"/>
                <a:gd name="T25" fmla="*/ 0 h 79"/>
                <a:gd name="T26" fmla="*/ 0 w 74"/>
                <a:gd name="T27" fmla="*/ 0 h 79"/>
                <a:gd name="T28" fmla="*/ 0 w 74"/>
                <a:gd name="T29" fmla="*/ 0 h 79"/>
                <a:gd name="T30" fmla="*/ 0 w 74"/>
                <a:gd name="T31" fmla="*/ 0 h 79"/>
                <a:gd name="T32" fmla="*/ 0 w 74"/>
                <a:gd name="T33" fmla="*/ 0 h 79"/>
                <a:gd name="T34" fmla="*/ 0 w 74"/>
                <a:gd name="T35" fmla="*/ 0 h 79"/>
                <a:gd name="T36" fmla="*/ 0 w 74"/>
                <a:gd name="T37" fmla="*/ 0 h 79"/>
                <a:gd name="T38" fmla="*/ 0 w 74"/>
                <a:gd name="T39" fmla="*/ 0 h 79"/>
                <a:gd name="T40" fmla="*/ 0 w 74"/>
                <a:gd name="T41" fmla="*/ 0 h 79"/>
                <a:gd name="T42" fmla="*/ 0 w 74"/>
                <a:gd name="T43" fmla="*/ 0 h 79"/>
                <a:gd name="T44" fmla="*/ 0 w 74"/>
                <a:gd name="T45" fmla="*/ 0 h 79"/>
                <a:gd name="T46" fmla="*/ 0 w 74"/>
                <a:gd name="T47" fmla="*/ 0 h 79"/>
                <a:gd name="T48" fmla="*/ 0 w 74"/>
                <a:gd name="T49" fmla="*/ 0 h 79"/>
                <a:gd name="T50" fmla="*/ 0 w 74"/>
                <a:gd name="T51" fmla="*/ 0 h 79"/>
                <a:gd name="T52" fmla="*/ 0 w 74"/>
                <a:gd name="T53" fmla="*/ 0 h 79"/>
                <a:gd name="T54" fmla="*/ 0 w 74"/>
                <a:gd name="T55" fmla="*/ 0 h 79"/>
                <a:gd name="T56" fmla="*/ 0 w 74"/>
                <a:gd name="T57" fmla="*/ 0 h 79"/>
                <a:gd name="T58" fmla="*/ 0 w 74"/>
                <a:gd name="T59" fmla="*/ 0 h 79"/>
                <a:gd name="T60" fmla="*/ 0 w 74"/>
                <a:gd name="T61" fmla="*/ 0 h 79"/>
                <a:gd name="T62" fmla="*/ 0 w 74"/>
                <a:gd name="T63" fmla="*/ 0 h 79"/>
                <a:gd name="T64" fmla="*/ 0 w 74"/>
                <a:gd name="T65" fmla="*/ 0 h 79"/>
                <a:gd name="T66" fmla="*/ 0 w 74"/>
                <a:gd name="T67" fmla="*/ 0 h 79"/>
                <a:gd name="T68" fmla="*/ 0 w 74"/>
                <a:gd name="T69" fmla="*/ 0 h 79"/>
                <a:gd name="T70" fmla="*/ 0 w 74"/>
                <a:gd name="T71" fmla="*/ 0 h 79"/>
                <a:gd name="T72" fmla="*/ 0 w 74"/>
                <a:gd name="T73" fmla="*/ 0 h 79"/>
                <a:gd name="T74" fmla="*/ 0 w 74"/>
                <a:gd name="T75" fmla="*/ 0 h 79"/>
                <a:gd name="T76" fmla="*/ 0 w 74"/>
                <a:gd name="T77" fmla="*/ 0 h 7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79"/>
                <a:gd name="T119" fmla="*/ 74 w 74"/>
                <a:gd name="T120" fmla="*/ 79 h 7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79">
                  <a:moveTo>
                    <a:pt x="3" y="12"/>
                  </a:moveTo>
                  <a:lnTo>
                    <a:pt x="0" y="64"/>
                  </a:lnTo>
                  <a:lnTo>
                    <a:pt x="0" y="66"/>
                  </a:lnTo>
                  <a:lnTo>
                    <a:pt x="0" y="69"/>
                  </a:lnTo>
                  <a:lnTo>
                    <a:pt x="2" y="73"/>
                  </a:lnTo>
                  <a:lnTo>
                    <a:pt x="3" y="75"/>
                  </a:lnTo>
                  <a:lnTo>
                    <a:pt x="6" y="77"/>
                  </a:lnTo>
                  <a:lnTo>
                    <a:pt x="9" y="78"/>
                  </a:lnTo>
                  <a:lnTo>
                    <a:pt x="11" y="79"/>
                  </a:lnTo>
                  <a:lnTo>
                    <a:pt x="14" y="79"/>
                  </a:lnTo>
                  <a:lnTo>
                    <a:pt x="62" y="74"/>
                  </a:lnTo>
                  <a:lnTo>
                    <a:pt x="67" y="73"/>
                  </a:lnTo>
                  <a:lnTo>
                    <a:pt x="71" y="69"/>
                  </a:lnTo>
                  <a:lnTo>
                    <a:pt x="74" y="65"/>
                  </a:lnTo>
                  <a:lnTo>
                    <a:pt x="74" y="60"/>
                  </a:lnTo>
                  <a:lnTo>
                    <a:pt x="72" y="55"/>
                  </a:lnTo>
                  <a:lnTo>
                    <a:pt x="68" y="51"/>
                  </a:lnTo>
                  <a:lnTo>
                    <a:pt x="65" y="48"/>
                  </a:lnTo>
                  <a:lnTo>
                    <a:pt x="59" y="47"/>
                  </a:lnTo>
                  <a:lnTo>
                    <a:pt x="57" y="47"/>
                  </a:lnTo>
                  <a:lnTo>
                    <a:pt x="49" y="48"/>
                  </a:lnTo>
                  <a:lnTo>
                    <a:pt x="39" y="49"/>
                  </a:lnTo>
                  <a:lnTo>
                    <a:pt x="28" y="51"/>
                  </a:lnTo>
                  <a:lnTo>
                    <a:pt x="29" y="39"/>
                  </a:lnTo>
                  <a:lnTo>
                    <a:pt x="29" y="26"/>
                  </a:lnTo>
                  <a:lnTo>
                    <a:pt x="31" y="18"/>
                  </a:lnTo>
                  <a:lnTo>
                    <a:pt x="31" y="14"/>
                  </a:lnTo>
                  <a:lnTo>
                    <a:pt x="31" y="13"/>
                  </a:lnTo>
                  <a:lnTo>
                    <a:pt x="29" y="8"/>
                  </a:lnTo>
                  <a:lnTo>
                    <a:pt x="27" y="4"/>
                  </a:lnTo>
                  <a:lnTo>
                    <a:pt x="24" y="1"/>
                  </a:lnTo>
                  <a:lnTo>
                    <a:pt x="19" y="0"/>
                  </a:lnTo>
                  <a:lnTo>
                    <a:pt x="14" y="0"/>
                  </a:lnTo>
                  <a:lnTo>
                    <a:pt x="9" y="3"/>
                  </a:lnTo>
                  <a:lnTo>
                    <a:pt x="5" y="6"/>
                  </a:lnTo>
                  <a:lnTo>
                    <a:pt x="3"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15" name="Freeform 1393">
              <a:extLst>
                <a:ext uri="{FF2B5EF4-FFF2-40B4-BE49-F238E27FC236}">
                  <a16:creationId xmlns:a16="http://schemas.microsoft.com/office/drawing/2014/main" id="{E8BD1AD6-482F-4360-884D-4B95D7E70861}"/>
                </a:ext>
              </a:extLst>
            </p:cNvPr>
            <p:cNvSpPr>
              <a:spLocks/>
            </p:cNvSpPr>
            <p:nvPr/>
          </p:nvSpPr>
          <p:spPr bwMode="auto">
            <a:xfrm flipH="1">
              <a:off x="-481" y="3746"/>
              <a:ext cx="20" cy="12"/>
            </a:xfrm>
            <a:custGeom>
              <a:avLst/>
              <a:gdLst>
                <a:gd name="T0" fmla="*/ 0 w 83"/>
                <a:gd name="T1" fmla="*/ 0 h 56"/>
                <a:gd name="T2" fmla="*/ 0 w 83"/>
                <a:gd name="T3" fmla="*/ 0 h 56"/>
                <a:gd name="T4" fmla="*/ 0 w 83"/>
                <a:gd name="T5" fmla="*/ 0 h 56"/>
                <a:gd name="T6" fmla="*/ 0 w 83"/>
                <a:gd name="T7" fmla="*/ 0 h 56"/>
                <a:gd name="T8" fmla="*/ 0 w 83"/>
                <a:gd name="T9" fmla="*/ 0 h 56"/>
                <a:gd name="T10" fmla="*/ 0 w 83"/>
                <a:gd name="T11" fmla="*/ 0 h 56"/>
                <a:gd name="T12" fmla="*/ 0 w 83"/>
                <a:gd name="T13" fmla="*/ 0 h 56"/>
                <a:gd name="T14" fmla="*/ 0 w 83"/>
                <a:gd name="T15" fmla="*/ 0 h 56"/>
                <a:gd name="T16" fmla="*/ 0 w 83"/>
                <a:gd name="T17" fmla="*/ 0 h 56"/>
                <a:gd name="T18" fmla="*/ 0 w 83"/>
                <a:gd name="T19" fmla="*/ 0 h 56"/>
                <a:gd name="T20" fmla="*/ 0 w 83"/>
                <a:gd name="T21" fmla="*/ 0 h 56"/>
                <a:gd name="T22" fmla="*/ 0 w 83"/>
                <a:gd name="T23" fmla="*/ 0 h 56"/>
                <a:gd name="T24" fmla="*/ 0 w 83"/>
                <a:gd name="T25" fmla="*/ 0 h 56"/>
                <a:gd name="T26" fmla="*/ 0 w 83"/>
                <a:gd name="T27" fmla="*/ 0 h 56"/>
                <a:gd name="T28" fmla="*/ 0 w 83"/>
                <a:gd name="T29" fmla="*/ 0 h 56"/>
                <a:gd name="T30" fmla="*/ 0 w 83"/>
                <a:gd name="T31" fmla="*/ 0 h 56"/>
                <a:gd name="T32" fmla="*/ 0 w 83"/>
                <a:gd name="T33" fmla="*/ 0 h 56"/>
                <a:gd name="T34" fmla="*/ 0 w 83"/>
                <a:gd name="T35" fmla="*/ 0 h 56"/>
                <a:gd name="T36" fmla="*/ 0 w 83"/>
                <a:gd name="T37" fmla="*/ 0 h 5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56"/>
                <a:gd name="T59" fmla="*/ 83 w 83"/>
                <a:gd name="T60" fmla="*/ 56 h 5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56">
                  <a:moveTo>
                    <a:pt x="63" y="2"/>
                  </a:moveTo>
                  <a:lnTo>
                    <a:pt x="6" y="30"/>
                  </a:lnTo>
                  <a:lnTo>
                    <a:pt x="2" y="33"/>
                  </a:lnTo>
                  <a:lnTo>
                    <a:pt x="0" y="38"/>
                  </a:lnTo>
                  <a:lnTo>
                    <a:pt x="0" y="43"/>
                  </a:lnTo>
                  <a:lnTo>
                    <a:pt x="1" y="49"/>
                  </a:lnTo>
                  <a:lnTo>
                    <a:pt x="4" y="52"/>
                  </a:lnTo>
                  <a:lnTo>
                    <a:pt x="9" y="55"/>
                  </a:lnTo>
                  <a:lnTo>
                    <a:pt x="14" y="56"/>
                  </a:lnTo>
                  <a:lnTo>
                    <a:pt x="19" y="55"/>
                  </a:lnTo>
                  <a:lnTo>
                    <a:pt x="76" y="26"/>
                  </a:lnTo>
                  <a:lnTo>
                    <a:pt x="80" y="22"/>
                  </a:lnTo>
                  <a:lnTo>
                    <a:pt x="83" y="19"/>
                  </a:lnTo>
                  <a:lnTo>
                    <a:pt x="83" y="13"/>
                  </a:lnTo>
                  <a:lnTo>
                    <a:pt x="82" y="8"/>
                  </a:lnTo>
                  <a:lnTo>
                    <a:pt x="79" y="3"/>
                  </a:lnTo>
                  <a:lnTo>
                    <a:pt x="74" y="0"/>
                  </a:lnTo>
                  <a:lnTo>
                    <a:pt x="69" y="0"/>
                  </a:lnTo>
                  <a:lnTo>
                    <a:pt x="6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sp>
          <p:nvSpPr>
            <p:cNvPr id="14416" name="Freeform 1394">
              <a:extLst>
                <a:ext uri="{FF2B5EF4-FFF2-40B4-BE49-F238E27FC236}">
                  <a16:creationId xmlns:a16="http://schemas.microsoft.com/office/drawing/2014/main" id="{2A057B2B-B53A-42E5-960E-2AB228BA5912}"/>
                </a:ext>
              </a:extLst>
            </p:cNvPr>
            <p:cNvSpPr>
              <a:spLocks/>
            </p:cNvSpPr>
            <p:nvPr/>
          </p:nvSpPr>
          <p:spPr bwMode="auto">
            <a:xfrm flipH="1">
              <a:off x="-478" y="3719"/>
              <a:ext cx="11" cy="11"/>
            </a:xfrm>
            <a:custGeom>
              <a:avLst/>
              <a:gdLst>
                <a:gd name="T0" fmla="*/ 0 w 48"/>
                <a:gd name="T1" fmla="*/ 0 h 49"/>
                <a:gd name="T2" fmla="*/ 0 w 48"/>
                <a:gd name="T3" fmla="*/ 0 h 49"/>
                <a:gd name="T4" fmla="*/ 0 w 48"/>
                <a:gd name="T5" fmla="*/ 0 h 49"/>
                <a:gd name="T6" fmla="*/ 0 w 48"/>
                <a:gd name="T7" fmla="*/ 0 h 49"/>
                <a:gd name="T8" fmla="*/ 0 w 48"/>
                <a:gd name="T9" fmla="*/ 0 h 49"/>
                <a:gd name="T10" fmla="*/ 0 w 48"/>
                <a:gd name="T11" fmla="*/ 0 h 49"/>
                <a:gd name="T12" fmla="*/ 0 w 48"/>
                <a:gd name="T13" fmla="*/ 0 h 49"/>
                <a:gd name="T14" fmla="*/ 0 w 48"/>
                <a:gd name="T15" fmla="*/ 0 h 49"/>
                <a:gd name="T16" fmla="*/ 0 w 48"/>
                <a:gd name="T17" fmla="*/ 0 h 49"/>
                <a:gd name="T18" fmla="*/ 0 w 48"/>
                <a:gd name="T19" fmla="*/ 0 h 49"/>
                <a:gd name="T20" fmla="*/ 0 w 48"/>
                <a:gd name="T21" fmla="*/ 0 h 49"/>
                <a:gd name="T22" fmla="*/ 0 w 48"/>
                <a:gd name="T23" fmla="*/ 0 h 49"/>
                <a:gd name="T24" fmla="*/ 0 w 48"/>
                <a:gd name="T25" fmla="*/ 0 h 49"/>
                <a:gd name="T26" fmla="*/ 0 w 48"/>
                <a:gd name="T27" fmla="*/ 0 h 49"/>
                <a:gd name="T28" fmla="*/ 0 w 48"/>
                <a:gd name="T29" fmla="*/ 0 h 49"/>
                <a:gd name="T30" fmla="*/ 0 w 48"/>
                <a:gd name="T31" fmla="*/ 0 h 49"/>
                <a:gd name="T32" fmla="*/ 0 w 48"/>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9"/>
                <a:gd name="T53" fmla="*/ 48 w 4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9">
                  <a:moveTo>
                    <a:pt x="48" y="24"/>
                  </a:moveTo>
                  <a:lnTo>
                    <a:pt x="47" y="33"/>
                  </a:lnTo>
                  <a:lnTo>
                    <a:pt x="42" y="41"/>
                  </a:lnTo>
                  <a:lnTo>
                    <a:pt x="34" y="46"/>
                  </a:lnTo>
                  <a:lnTo>
                    <a:pt x="25" y="49"/>
                  </a:lnTo>
                  <a:lnTo>
                    <a:pt x="16" y="46"/>
                  </a:lnTo>
                  <a:lnTo>
                    <a:pt x="8" y="41"/>
                  </a:lnTo>
                  <a:lnTo>
                    <a:pt x="3" y="33"/>
                  </a:lnTo>
                  <a:lnTo>
                    <a:pt x="0" y="24"/>
                  </a:lnTo>
                  <a:lnTo>
                    <a:pt x="3" y="15"/>
                  </a:lnTo>
                  <a:lnTo>
                    <a:pt x="8" y="7"/>
                  </a:lnTo>
                  <a:lnTo>
                    <a:pt x="16" y="2"/>
                  </a:lnTo>
                  <a:lnTo>
                    <a:pt x="25" y="0"/>
                  </a:lnTo>
                  <a:lnTo>
                    <a:pt x="34" y="2"/>
                  </a:lnTo>
                  <a:lnTo>
                    <a:pt x="42" y="7"/>
                  </a:lnTo>
                  <a:lnTo>
                    <a:pt x="47" y="15"/>
                  </a:lnTo>
                  <a:lnTo>
                    <a:pt x="48"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endParaRPr lang="sr-Latn-RS" sz="1400">
                <a:solidFill>
                  <a:srgbClr val="000000"/>
                </a:solidFill>
                <a:cs typeface="+mn-cs"/>
              </a:endParaRPr>
            </a:p>
          </p:txBody>
        </p:sp>
      </p:grpSp>
      <p:sp>
        <p:nvSpPr>
          <p:cNvPr id="14376" name="Text Box 1395">
            <a:extLst>
              <a:ext uri="{FF2B5EF4-FFF2-40B4-BE49-F238E27FC236}">
                <a16:creationId xmlns:a16="http://schemas.microsoft.com/office/drawing/2014/main" id="{CAEC52A0-E2C4-4822-BA22-DBCFECACCE5C}"/>
              </a:ext>
            </a:extLst>
          </p:cNvPr>
          <p:cNvSpPr txBox="1">
            <a:spLocks noChangeArrowheads="1"/>
          </p:cNvSpPr>
          <p:nvPr/>
        </p:nvSpPr>
        <p:spPr bwMode="auto">
          <a:xfrm>
            <a:off x="3133726" y="6334125"/>
            <a:ext cx="7305675"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defTabSz="914400" eaLnBrk="1" hangingPunct="1"/>
            <a:r>
              <a:rPr lang="en-US" altLang="sr-Latn-RS" sz="1200">
                <a:solidFill>
                  <a:srgbClr val="F8F8F8"/>
                </a:solidFill>
                <a:cs typeface="+mn-cs"/>
              </a:rPr>
              <a:t> </a:t>
            </a:r>
            <a:r>
              <a:rPr lang="en-US" altLang="sr-Latn-RS" sz="1200" b="1" baseline="30000">
                <a:solidFill>
                  <a:srgbClr val="F8F8F8"/>
                </a:solidFill>
                <a:cs typeface="+mn-cs"/>
              </a:rPr>
              <a:t>*</a:t>
            </a:r>
            <a:r>
              <a:rPr lang="en-US" altLang="sr-Latn-RS" sz="1200" b="1">
                <a:solidFill>
                  <a:srgbClr val="F8F8F8"/>
                </a:solidFill>
                <a:cs typeface="+mn-cs"/>
              </a:rPr>
              <a:t>Epidemiology and Statistics Unit. Trends in Asthma Morbidity and Mortality. NYC: ALA, July 2006</a:t>
            </a:r>
            <a:r>
              <a:rPr lang="en-US" altLang="sr-Latn-RS" sz="1200">
                <a:solidFill>
                  <a:srgbClr val="F8F8F8"/>
                </a:solidFill>
                <a:cs typeface="+mn-cs"/>
              </a:rPr>
              <a:t>.</a:t>
            </a:r>
          </a:p>
          <a:p>
            <a:pPr defTabSz="914400" eaLnBrk="1" hangingPunct="1">
              <a:spcBef>
                <a:spcPct val="50000"/>
              </a:spcBef>
            </a:pPr>
            <a:endParaRPr lang="en-US" altLang="sr-Latn-RS" sz="1200">
              <a:solidFill>
                <a:srgbClr val="F8F8F8"/>
              </a:solidFill>
              <a:latin typeface="Times New Roman" panose="02020603050405020304" pitchFamily="18" charset="0"/>
              <a:cs typeface="+mn-cs"/>
            </a:endParaRPr>
          </a:p>
        </p:txBody>
      </p:sp>
      <p:sp>
        <p:nvSpPr>
          <p:cNvPr id="1396" name="Rounded Rectangle 1395">
            <a:extLst>
              <a:ext uri="{FF2B5EF4-FFF2-40B4-BE49-F238E27FC236}">
                <a16:creationId xmlns:a16="http://schemas.microsoft.com/office/drawing/2014/main" id="{F83AE1A1-8691-4800-AA3C-24522B7D39B6}"/>
              </a:ext>
            </a:extLst>
          </p:cNvPr>
          <p:cNvSpPr>
            <a:spLocks noChangeArrowheads="1"/>
          </p:cNvSpPr>
          <p:nvPr/>
        </p:nvSpPr>
        <p:spPr bwMode="auto">
          <a:xfrm>
            <a:off x="4648200" y="5486400"/>
            <a:ext cx="4724400" cy="762000"/>
          </a:xfrm>
          <a:prstGeom prst="roundRect">
            <a:avLst>
              <a:gd name="adj" fmla="val 16667"/>
            </a:avLst>
          </a:prstGeom>
          <a:solidFill>
            <a:schemeClr val="accent1"/>
          </a:solidFill>
          <a:ln w="12700" algn="ctr">
            <a:solidFill>
              <a:schemeClr val="tx1"/>
            </a:solidFill>
            <a:round/>
            <a:headEnd type="none" w="sm" len="sm"/>
            <a:tailEnd type="none" w="sm" len="sm"/>
          </a:ln>
        </p:spPr>
        <p:txBody>
          <a:bodyP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defTabSz="914400" eaLnBrk="1" hangingPunct="1"/>
            <a:r>
              <a:rPr lang="en-US" altLang="sr-Latn-RS">
                <a:solidFill>
                  <a:srgbClr val="000000"/>
                </a:solidFill>
                <a:cs typeface="+mn-cs"/>
              </a:rPr>
              <a:t>      9,6% ( 5-17 godina)</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1396"/>
                                        </p:tgtEl>
                                        <p:attrNameLst>
                                          <p:attrName>style.visibility</p:attrName>
                                        </p:attrNameLst>
                                      </p:cBhvr>
                                      <p:to>
                                        <p:strVal val="visible"/>
                                      </p:to>
                                    </p:set>
                                    <p:anim calcmode="lin" valueType="num">
                                      <p:cBhvr>
                                        <p:cTn id="7" dur="1000" fill="hold"/>
                                        <p:tgtEl>
                                          <p:spTgt spid="1396"/>
                                        </p:tgtEl>
                                        <p:attrNameLst>
                                          <p:attrName>ppt_w</p:attrName>
                                        </p:attrNameLst>
                                      </p:cBhvr>
                                      <p:tavLst>
                                        <p:tav tm="0">
                                          <p:val>
                                            <p:strVal val="#ppt_w*0.70"/>
                                          </p:val>
                                        </p:tav>
                                        <p:tav tm="100000">
                                          <p:val>
                                            <p:strVal val="#ppt_w"/>
                                          </p:val>
                                        </p:tav>
                                      </p:tavLst>
                                    </p:anim>
                                    <p:anim calcmode="lin" valueType="num">
                                      <p:cBhvr>
                                        <p:cTn id="8" dur="1000" fill="hold"/>
                                        <p:tgtEl>
                                          <p:spTgt spid="1396"/>
                                        </p:tgtEl>
                                        <p:attrNameLst>
                                          <p:attrName>ppt_h</p:attrName>
                                        </p:attrNameLst>
                                      </p:cBhvr>
                                      <p:tavLst>
                                        <p:tav tm="0">
                                          <p:val>
                                            <p:strVal val="#ppt_h"/>
                                          </p:val>
                                        </p:tav>
                                        <p:tav tm="100000">
                                          <p:val>
                                            <p:strVal val="#ppt_h"/>
                                          </p:val>
                                        </p:tav>
                                      </p:tavLst>
                                    </p:anim>
                                    <p:animEffect transition="in" filter="fade">
                                      <p:cBhvr>
                                        <p:cTn id="9" dur="1000"/>
                                        <p:tgtEl>
                                          <p:spTgt spid="13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6"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Rounded Corners 11"/>
          <p:cNvSpPr/>
          <p:nvPr/>
        </p:nvSpPr>
        <p:spPr bwMode="auto">
          <a:xfrm>
            <a:off x="3503614" y="2565400"/>
            <a:ext cx="2016124" cy="503238"/>
          </a:xfrm>
          <a:prstGeom prst="roundRect">
            <a:avLst/>
          </a:prstGeom>
          <a:solidFill>
            <a:schemeClr val="accent1"/>
          </a:solidFill>
          <a:ln>
            <a:noFill/>
            <a:headEnd/>
            <a:tailEnd/>
          </a:ln>
          <a:effectLst/>
        </p:spPr>
        <p:style>
          <a:lnRef idx="1">
            <a:schemeClr val="accent1"/>
          </a:lnRef>
          <a:fillRef idx="3">
            <a:schemeClr val="accent1"/>
          </a:fillRef>
          <a:effectRef idx="2">
            <a:schemeClr val="accent1"/>
          </a:effectRef>
          <a:fontRef idx="minor">
            <a:schemeClr val="lt1"/>
          </a:fontRef>
        </p:style>
        <p:txBody>
          <a:bodyPr lIns="72000" tIns="72000" rIns="72000" bIns="72000" anchor="ctr"/>
          <a:lstStyle/>
          <a:p>
            <a:pPr algn="ctr" fontAlgn="auto">
              <a:spcBef>
                <a:spcPts val="0"/>
              </a:spcBef>
              <a:spcAft>
                <a:spcPts val="0"/>
              </a:spcAft>
              <a:defRPr/>
            </a:pPr>
            <a:r>
              <a:rPr lang="sr-Latn-CS" sz="1100" b="1" dirty="0">
                <a:cs typeface="Arial" pitchFamily="34" charset="0"/>
              </a:rPr>
              <a:t>Astma pacijenti koji posećuju lekarske ordinacije</a:t>
            </a:r>
            <a:endParaRPr lang="en-US" sz="1100" b="1" dirty="0">
              <a:cs typeface="Arial" pitchFamily="34" charset="0"/>
            </a:endParaRPr>
          </a:p>
        </p:txBody>
      </p:sp>
      <p:sp>
        <p:nvSpPr>
          <p:cNvPr id="15" name="TextBox 14"/>
          <p:cNvSpPr txBox="1"/>
          <p:nvPr/>
        </p:nvSpPr>
        <p:spPr>
          <a:xfrm>
            <a:off x="1551895" y="367878"/>
            <a:ext cx="5400601" cy="664361"/>
          </a:xfrm>
          <a:prstGeom prst="rect">
            <a:avLst/>
          </a:prstGeom>
          <a:noFill/>
        </p:spPr>
        <p:txBody>
          <a:bodyPr wrap="none" lIns="0" tIns="0" rIns="0" bIns="0">
            <a:scene3d>
              <a:camera prst="orthographicFront"/>
              <a:lightRig rig="flat" dir="tl">
                <a:rot lat="0" lon="0" rev="6600000"/>
              </a:lightRig>
            </a:scene3d>
            <a:sp3d extrusionH="25400" contourW="8890">
              <a:bevelT w="38100" h="31750"/>
              <a:contourClr>
                <a:schemeClr val="accent2">
                  <a:shade val="75000"/>
                </a:schemeClr>
              </a:contourClr>
            </a:sp3d>
          </a:bodyPr>
          <a:lstStyle/>
          <a:p>
            <a:pPr fontAlgn="auto">
              <a:spcBef>
                <a:spcPts val="0"/>
              </a:spcBef>
              <a:spcAft>
                <a:spcPts val="0"/>
              </a:spcAft>
              <a:defRPr/>
            </a:pPr>
            <a:r>
              <a:rPr lang="sr-Latn-CS" sz="2800" b="1" dirty="0">
                <a:ln w="11430"/>
                <a:solidFill>
                  <a:srgbClr val="C00000"/>
                </a:solidFill>
                <a:effectLst>
                  <a:outerShdw blurRad="50800" dist="39000" dir="5460000" algn="tl">
                    <a:srgbClr val="000000">
                      <a:alpha val="38000"/>
                    </a:srgbClr>
                  </a:outerShdw>
                </a:effectLst>
              </a:rPr>
              <a:t>Potreba za studijama „bližim“ uobičajenoj – </a:t>
            </a:r>
          </a:p>
          <a:p>
            <a:pPr fontAlgn="auto">
              <a:spcBef>
                <a:spcPts val="0"/>
              </a:spcBef>
              <a:spcAft>
                <a:spcPts val="0"/>
              </a:spcAft>
              <a:defRPr/>
            </a:pPr>
            <a:r>
              <a:rPr lang="sr-Latn-CS" sz="2800" b="1" dirty="0">
                <a:ln w="11430"/>
                <a:solidFill>
                  <a:srgbClr val="C00000"/>
                </a:solidFill>
                <a:effectLst>
                  <a:outerShdw blurRad="50800" dist="39000" dir="5460000" algn="tl">
                    <a:srgbClr val="000000">
                      <a:alpha val="38000"/>
                    </a:srgbClr>
                  </a:outerShdw>
                </a:effectLst>
              </a:rPr>
              <a:t>svakodnevnoj kliničkoj praksi</a:t>
            </a:r>
          </a:p>
        </p:txBody>
      </p:sp>
      <p:sp>
        <p:nvSpPr>
          <p:cNvPr id="17" name="Text Placeholder 4"/>
          <p:cNvSpPr txBox="1">
            <a:spLocks/>
          </p:cNvSpPr>
          <p:nvPr/>
        </p:nvSpPr>
        <p:spPr>
          <a:xfrm>
            <a:off x="1738313" y="6500814"/>
            <a:ext cx="10490201" cy="414337"/>
          </a:xfrm>
          <a:prstGeom prst="rect">
            <a:avLst/>
          </a:prstGeom>
        </p:spPr>
        <p:txBody>
          <a:bodyPr/>
          <a:lstStyle>
            <a:lvl1pPr marL="179388" indent="-179388" algn="l" defTabSz="914400" rtl="0" eaLnBrk="1" latinLnBrk="0" hangingPunct="1">
              <a:spcBef>
                <a:spcPts val="1200"/>
              </a:spcBef>
              <a:buClr>
                <a:schemeClr val="bg2"/>
              </a:buClr>
              <a:buFont typeface="Arial" pitchFamily="34" charset="0"/>
              <a:buChar char="•"/>
              <a:defRPr sz="1600" kern="1200">
                <a:solidFill>
                  <a:schemeClr val="tx1"/>
                </a:solidFill>
                <a:latin typeface="+mn-lt"/>
                <a:ea typeface="+mn-ea"/>
                <a:cs typeface="+mn-cs"/>
              </a:defRPr>
            </a:lvl1pPr>
            <a:lvl2pPr marL="538163" indent="-179388" algn="l" defTabSz="914400" rtl="0" eaLnBrk="1" latinLnBrk="0" hangingPunct="1">
              <a:spcBef>
                <a:spcPts val="600"/>
              </a:spcBef>
              <a:buFont typeface="Arial" pitchFamily="34" charset="0"/>
              <a:buChar char="–"/>
              <a:defRPr sz="1200" kern="1200">
                <a:solidFill>
                  <a:schemeClr val="tx1"/>
                </a:solidFill>
                <a:latin typeface="+mn-lt"/>
                <a:ea typeface="+mn-ea"/>
                <a:cs typeface="+mn-cs"/>
              </a:defRPr>
            </a:lvl2pPr>
            <a:lvl3pPr marL="850900" indent="-133350" algn="l" defTabSz="914400" rtl="0" eaLnBrk="1" latinLnBrk="0" hangingPunct="1">
              <a:spcBef>
                <a:spcPts val="300"/>
              </a:spcBef>
              <a:buFont typeface="Arial" pitchFamily="34" charset="0"/>
              <a:buChar char="•"/>
              <a:defRPr sz="1200" kern="1200">
                <a:solidFill>
                  <a:schemeClr val="tx1"/>
                </a:solidFill>
                <a:latin typeface="+mn-lt"/>
                <a:ea typeface="+mn-ea"/>
                <a:cs typeface="+mn-cs"/>
              </a:defRPr>
            </a:lvl3pPr>
            <a:lvl4pPr marL="1236663" indent="-160338" algn="l" defTabSz="914400" rtl="0" eaLnBrk="1" latinLnBrk="0" hangingPunct="1">
              <a:spcBef>
                <a:spcPts val="300"/>
              </a:spcBef>
              <a:buFont typeface="Arial" pitchFamily="34" charset="0"/>
              <a:buChar char="–"/>
              <a:defRPr sz="1200" kern="1200">
                <a:solidFill>
                  <a:schemeClr val="tx1"/>
                </a:solidFill>
                <a:latin typeface="+mn-lt"/>
                <a:ea typeface="+mn-ea"/>
                <a:cs typeface="+mn-cs"/>
              </a:defRPr>
            </a:lvl4pPr>
            <a:lvl5pPr marL="1587500" indent="-152400" algn="l" defTabSz="914400" rtl="0" eaLnBrk="1" latinLnBrk="0" hangingPunct="1">
              <a:spcBef>
                <a:spcPts val="300"/>
              </a:spcBef>
              <a:buFont typeface="Arial" pitchFamily="34" charset="0"/>
              <a:buChar char="»"/>
              <a:defRPr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en-GB" sz="1100" dirty="0"/>
              <a:t>Adapted from: </a:t>
            </a:r>
            <a:r>
              <a:rPr lang="en-GB" sz="1100" dirty="0" err="1"/>
              <a:t>Herland</a:t>
            </a:r>
            <a:r>
              <a:rPr lang="en-GB" sz="1100" dirty="0"/>
              <a:t> K, </a:t>
            </a:r>
            <a:r>
              <a:rPr lang="en-GB" sz="1100" i="1" dirty="0"/>
              <a:t>et al. </a:t>
            </a:r>
            <a:r>
              <a:rPr lang="en-GB" sz="1100" i="1" dirty="0" err="1"/>
              <a:t>Resp</a:t>
            </a:r>
            <a:r>
              <a:rPr lang="en-GB" sz="1100" i="1" dirty="0"/>
              <a:t> Med</a:t>
            </a:r>
            <a:r>
              <a:rPr lang="en-GB" sz="1100" dirty="0"/>
              <a:t>. 2005;</a:t>
            </a:r>
            <a:r>
              <a:rPr lang="en-GB" sz="1100" b="1" dirty="0"/>
              <a:t>99</a:t>
            </a:r>
            <a:r>
              <a:rPr lang="en-GB" sz="1100" dirty="0"/>
              <a:t>:11–9.</a:t>
            </a:r>
          </a:p>
          <a:p>
            <a:pPr fontAlgn="auto">
              <a:spcAft>
                <a:spcPts val="0"/>
              </a:spcAft>
              <a:defRPr/>
            </a:pPr>
            <a:endParaRPr lang="en-GB" dirty="0"/>
          </a:p>
        </p:txBody>
      </p:sp>
      <p:sp>
        <p:nvSpPr>
          <p:cNvPr id="2" name="Arrow: Bent 1"/>
          <p:cNvSpPr/>
          <p:nvPr/>
        </p:nvSpPr>
        <p:spPr>
          <a:xfrm rot="10800000">
            <a:off x="3503613" y="3167063"/>
            <a:ext cx="792162" cy="350837"/>
          </a:xfrm>
          <a:prstGeom prst="bent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sr-Latn-CS">
              <a:solidFill>
                <a:schemeClr val="tx1"/>
              </a:solidFill>
            </a:endParaRPr>
          </a:p>
        </p:txBody>
      </p:sp>
      <p:sp>
        <p:nvSpPr>
          <p:cNvPr id="16" name="Arrow: Bent 15"/>
          <p:cNvSpPr/>
          <p:nvPr/>
        </p:nvSpPr>
        <p:spPr>
          <a:xfrm rot="5400000">
            <a:off x="6925469" y="5234781"/>
            <a:ext cx="349250" cy="534988"/>
          </a:xfrm>
          <a:prstGeom prst="bent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sr-Latn-CS">
              <a:solidFill>
                <a:schemeClr val="tx1"/>
              </a:solidFill>
            </a:endParaRPr>
          </a:p>
        </p:txBody>
      </p:sp>
      <p:sp>
        <p:nvSpPr>
          <p:cNvPr id="18" name="Rectangle: Rounded Corners 17"/>
          <p:cNvSpPr/>
          <p:nvPr/>
        </p:nvSpPr>
        <p:spPr>
          <a:xfrm>
            <a:off x="995364" y="1446213"/>
            <a:ext cx="9963150" cy="4686300"/>
          </a:xfrm>
          <a:prstGeom prst="roundRect">
            <a:avLst>
              <a:gd name="adj" fmla="val 5169"/>
            </a:avLst>
          </a:prstGeom>
          <a:solidFill>
            <a:srgbClr val="ECECED">
              <a:alpha val="4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GB" sz="2400">
              <a:solidFill>
                <a:schemeClr val="tx1"/>
              </a:solidFill>
            </a:endParaRPr>
          </a:p>
        </p:txBody>
      </p:sp>
      <p:sp>
        <p:nvSpPr>
          <p:cNvPr id="14" name="Text Box 5"/>
          <p:cNvSpPr txBox="1">
            <a:spLocks noChangeArrowheads="1"/>
          </p:cNvSpPr>
          <p:nvPr/>
        </p:nvSpPr>
        <p:spPr bwMode="auto">
          <a:xfrm>
            <a:off x="6743699" y="2671764"/>
            <a:ext cx="3744914" cy="2164054"/>
          </a:xfrm>
          <a:prstGeom prst="rect">
            <a:avLst/>
          </a:prstGeom>
          <a:solidFill>
            <a:schemeClr val="bg1">
              <a:lumMod val="95000"/>
            </a:schemeClr>
          </a:solidFill>
          <a:ln w="9525">
            <a:solidFill>
              <a:schemeClr val="tx1">
                <a:lumMod val="75000"/>
              </a:schemeClr>
            </a:solidFill>
            <a:miter lim="800000"/>
            <a:headEnd/>
            <a:tailEnd/>
          </a:ln>
        </p:spPr>
        <p:txBody>
          <a:bodyPr>
            <a:spAutoFit/>
          </a:bodyPr>
          <a:lstStyle/>
          <a:p>
            <a:pPr fontAlgn="auto">
              <a:spcBef>
                <a:spcPts val="0"/>
              </a:spcBef>
              <a:spcAft>
                <a:spcPts val="600"/>
              </a:spcAft>
              <a:defRPr/>
            </a:pPr>
            <a:r>
              <a:rPr lang="sr-Latn-CS" sz="1400" b="1" dirty="0">
                <a:latin typeface="+mn-lt"/>
              </a:rPr>
              <a:t>Uobičajeni kriterijumi za odabir pacijenata sa astmom</a:t>
            </a:r>
            <a:r>
              <a:rPr lang="sv-SE" sz="1400" b="1" dirty="0">
                <a:latin typeface="+mn-lt"/>
              </a:rPr>
              <a:t>: </a:t>
            </a:r>
          </a:p>
          <a:p>
            <a:pPr marL="285744" indent="-285744" fontAlgn="auto">
              <a:spcBef>
                <a:spcPts val="0"/>
              </a:spcBef>
              <a:spcAft>
                <a:spcPts val="600"/>
              </a:spcAft>
              <a:buClr>
                <a:schemeClr val="bg2"/>
              </a:buClr>
              <a:buFont typeface="Arial" panose="020B0604020202020204" pitchFamily="34" charset="0"/>
              <a:buChar char="•"/>
              <a:defRPr/>
            </a:pPr>
            <a:r>
              <a:rPr lang="sv-SE" sz="1400" dirty="0">
                <a:latin typeface="+mn-lt"/>
              </a:rPr>
              <a:t>FEV</a:t>
            </a:r>
            <a:r>
              <a:rPr lang="sv-SE" sz="1400" baseline="-25000" dirty="0">
                <a:latin typeface="+mn-lt"/>
              </a:rPr>
              <a:t>1</a:t>
            </a:r>
            <a:r>
              <a:rPr lang="sv-SE" sz="1400" dirty="0">
                <a:latin typeface="+mn-lt"/>
              </a:rPr>
              <a:t> 50–85% </a:t>
            </a:r>
            <a:r>
              <a:rPr lang="sr-Latn-CS" sz="1400" dirty="0">
                <a:latin typeface="+mn-lt"/>
              </a:rPr>
              <a:t>od predviđene vrednosti</a:t>
            </a:r>
            <a:endParaRPr lang="sv-SE" sz="1400" dirty="0">
              <a:latin typeface="+mn-lt"/>
            </a:endParaRPr>
          </a:p>
          <a:p>
            <a:pPr marL="285744" indent="-285744" fontAlgn="auto">
              <a:spcBef>
                <a:spcPts val="0"/>
              </a:spcBef>
              <a:spcAft>
                <a:spcPts val="600"/>
              </a:spcAft>
              <a:buClr>
                <a:schemeClr val="bg2"/>
              </a:buClr>
              <a:buFont typeface="Arial" panose="020B0604020202020204" pitchFamily="34" charset="0"/>
              <a:buChar char="•"/>
              <a:defRPr/>
            </a:pPr>
            <a:r>
              <a:rPr lang="sr-Latn-CS" sz="1400" dirty="0">
                <a:latin typeface="+mn-lt"/>
              </a:rPr>
              <a:t>Reverzibilnost </a:t>
            </a:r>
            <a:r>
              <a:rPr lang="sv-SE" sz="1400" dirty="0">
                <a:latin typeface="+mn-lt"/>
              </a:rPr>
              <a:t>≥ 12% </a:t>
            </a:r>
            <a:r>
              <a:rPr lang="sr-Latn-CS" sz="1400" dirty="0">
                <a:latin typeface="+mn-lt"/>
              </a:rPr>
              <a:t>u poslednjih 12 meseci</a:t>
            </a:r>
            <a:endParaRPr lang="sv-SE" sz="1400" dirty="0">
              <a:latin typeface="+mn-lt"/>
            </a:endParaRPr>
          </a:p>
          <a:p>
            <a:pPr marL="285744" indent="-285744" fontAlgn="auto">
              <a:spcBef>
                <a:spcPts val="0"/>
              </a:spcBef>
              <a:spcAft>
                <a:spcPts val="600"/>
              </a:spcAft>
              <a:buClr>
                <a:schemeClr val="bg2"/>
              </a:buClr>
              <a:buFont typeface="Arial" panose="020B0604020202020204" pitchFamily="34" charset="0"/>
              <a:buChar char="•"/>
              <a:defRPr/>
            </a:pPr>
            <a:r>
              <a:rPr lang="sr-Latn-CS" sz="1400" dirty="0">
                <a:latin typeface="+mn-lt"/>
              </a:rPr>
              <a:t>Bez značajnih komorbiditeta</a:t>
            </a:r>
            <a:endParaRPr lang="en-US" sz="1400" dirty="0">
              <a:latin typeface="+mn-lt"/>
            </a:endParaRPr>
          </a:p>
          <a:p>
            <a:pPr marL="285744" indent="-285744" fontAlgn="auto">
              <a:spcBef>
                <a:spcPts val="0"/>
              </a:spcBef>
              <a:spcAft>
                <a:spcPts val="600"/>
              </a:spcAft>
              <a:buClr>
                <a:schemeClr val="bg2"/>
              </a:buClr>
              <a:buFont typeface="Arial" panose="020B0604020202020204" pitchFamily="34" charset="0"/>
              <a:buChar char="•"/>
              <a:defRPr/>
            </a:pPr>
            <a:r>
              <a:rPr lang="sr-Latn-CS" sz="1400" dirty="0">
                <a:latin typeface="+mn-lt"/>
              </a:rPr>
              <a:t>Nepušači</a:t>
            </a:r>
            <a:r>
              <a:rPr lang="sv-SE" sz="1400" dirty="0">
                <a:latin typeface="+mn-lt"/>
              </a:rPr>
              <a:t>; </a:t>
            </a:r>
            <a:r>
              <a:rPr lang="sr-Latn-CS" sz="1400" dirty="0">
                <a:latin typeface="+mn-lt"/>
              </a:rPr>
              <a:t>ukoliko su bivši pušači, manje od 10 paklo godina</a:t>
            </a:r>
            <a:endParaRPr lang="sv-SE" sz="1400" dirty="0">
              <a:latin typeface="+mn-lt"/>
            </a:endParaRPr>
          </a:p>
        </p:txBody>
      </p:sp>
      <p:sp>
        <p:nvSpPr>
          <p:cNvPr id="13" name="Rectangle: Rounded Corners 12"/>
          <p:cNvSpPr/>
          <p:nvPr/>
        </p:nvSpPr>
        <p:spPr bwMode="auto">
          <a:xfrm>
            <a:off x="6240465" y="5776913"/>
            <a:ext cx="1998661" cy="952500"/>
          </a:xfrm>
          <a:prstGeom prst="roundRect">
            <a:avLst/>
          </a:prstGeom>
          <a:solidFill>
            <a:schemeClr val="accent6">
              <a:lumMod val="40000"/>
              <a:lumOff val="60000"/>
            </a:schemeClr>
          </a:solidFill>
          <a:ln>
            <a:noFill/>
            <a:headEnd/>
            <a:tailEnd/>
          </a:ln>
          <a:effectLst/>
        </p:spPr>
        <p:style>
          <a:lnRef idx="1">
            <a:schemeClr val="accent1"/>
          </a:lnRef>
          <a:fillRef idx="3">
            <a:schemeClr val="accent1"/>
          </a:fillRef>
          <a:effectRef idx="2">
            <a:schemeClr val="accent1"/>
          </a:effectRef>
          <a:fontRef idx="minor">
            <a:schemeClr val="lt1"/>
          </a:fontRef>
        </p:style>
        <p:txBody>
          <a:bodyPr lIns="72000" tIns="72000" rIns="72000" bIns="72000" anchor="ctr"/>
          <a:lstStyle/>
          <a:p>
            <a:pPr algn="ctr" fontAlgn="auto">
              <a:spcBef>
                <a:spcPts val="0"/>
              </a:spcBef>
              <a:spcAft>
                <a:spcPts val="0"/>
              </a:spcAft>
              <a:defRPr/>
            </a:pPr>
            <a:r>
              <a:rPr lang="en-US" sz="1100" b="1" dirty="0">
                <a:solidFill>
                  <a:schemeClr val="tx1"/>
                </a:solidFill>
                <a:latin typeface="Arial" pitchFamily="34" charset="0"/>
                <a:cs typeface="Arial" pitchFamily="34" charset="0"/>
              </a:rPr>
              <a:t>3.3% = </a:t>
            </a:r>
            <a:r>
              <a:rPr lang="sr-Latn-CS" sz="1100" b="1" dirty="0">
                <a:solidFill>
                  <a:schemeClr val="tx1"/>
                </a:solidFill>
                <a:latin typeface="Arial" pitchFamily="34" charset="0"/>
                <a:cs typeface="Arial" pitchFamily="34" charset="0"/>
              </a:rPr>
              <a:t>Astma pacijenti koji ispunjavaju kriterijume za uključivanje</a:t>
            </a:r>
            <a:endParaRPr lang="en-US" sz="1100" b="1" dirty="0">
              <a:solidFill>
                <a:schemeClr val="tx1"/>
              </a:solidFill>
              <a:latin typeface="Arial" pitchFamily="34" charset="0"/>
              <a:cs typeface="Arial" pitchFamily="34" charset="0"/>
            </a:endParaRPr>
          </a:p>
        </p:txBody>
      </p:sp>
      <p:graphicFrame>
        <p:nvGraphicFramePr>
          <p:cNvPr id="2050" name="Chart 10"/>
          <p:cNvGraphicFramePr>
            <a:graphicFrameLocks/>
          </p:cNvGraphicFramePr>
          <p:nvPr/>
        </p:nvGraphicFramePr>
        <p:xfrm>
          <a:off x="1804989" y="1685926"/>
          <a:ext cx="7594601" cy="4416425"/>
        </p:xfrm>
        <a:graphic>
          <a:graphicData uri="http://schemas.openxmlformats.org/presentationml/2006/ole">
            <mc:AlternateContent xmlns:mc="http://schemas.openxmlformats.org/markup-compatibility/2006">
              <mc:Choice xmlns:v="urn:schemas-microsoft-com:vml" Requires="v">
                <p:oleObj spid="_x0000_s2058" r:id="rId4" imgW="7596274" imgH="4413887" progId="Excel.Sheet.8">
                  <p:embed/>
                </p:oleObj>
              </mc:Choice>
              <mc:Fallback>
                <p:oleObj r:id="rId4" imgW="7596274" imgH="4413887" progId="Excel.Sheet.8">
                  <p:embed/>
                  <p:pic>
                    <p:nvPicPr>
                      <p:cNvPr id="0" name="Chart 10"/>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804989" y="1685926"/>
                        <a:ext cx="7594601" cy="44164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Title 1"/>
          <p:cNvSpPr>
            <a:spLocks noGrp="1"/>
          </p:cNvSpPr>
          <p:nvPr>
            <p:ph type="title"/>
          </p:nvPr>
        </p:nvSpPr>
        <p:spPr>
          <a:xfrm>
            <a:off x="212725" y="314325"/>
            <a:ext cx="11320462" cy="1320800"/>
          </a:xfrm>
          <a:solidFill>
            <a:schemeClr val="accent3">
              <a:lumMod val="20000"/>
              <a:lumOff val="80000"/>
            </a:schemeClr>
          </a:solidFill>
        </p:spPr>
        <p:txBody>
          <a:bodyPr>
            <a:noAutofit/>
          </a:bodyPr>
          <a:lstStyle/>
          <a:p>
            <a:pPr algn="ctr" eaLnBrk="1" fontAlgn="auto" hangingPunct="1">
              <a:spcAft>
                <a:spcPts val="0"/>
              </a:spcAft>
              <a:buSzPct val="100000"/>
              <a:defRPr/>
            </a:pPr>
            <a:br>
              <a:rPr lang="en-US" sz="2400" cap="none" dirty="0">
                <a:solidFill>
                  <a:schemeClr val="tx1">
                    <a:lumMod val="75000"/>
                  </a:schemeClr>
                </a:solidFill>
                <a:latin typeface="Arial" pitchFamily="34" charset="0"/>
                <a:cs typeface="Arial" pitchFamily="34" charset="0"/>
              </a:rPr>
            </a:br>
            <a:br>
              <a:rPr lang="en-US" sz="2400" cap="none" dirty="0">
                <a:solidFill>
                  <a:schemeClr val="tx1">
                    <a:lumMod val="75000"/>
                  </a:schemeClr>
                </a:solidFill>
                <a:latin typeface="Arial" pitchFamily="34" charset="0"/>
                <a:cs typeface="Arial" pitchFamily="34" charset="0"/>
              </a:rPr>
            </a:br>
            <a:r>
              <a:rPr lang="en-US" sz="2400" cap="none" dirty="0">
                <a:solidFill>
                  <a:schemeClr val="tx1">
                    <a:lumMod val="75000"/>
                  </a:schemeClr>
                </a:solidFill>
                <a:latin typeface="Arial" pitchFamily="34" charset="0"/>
                <a:cs typeface="Arial" pitchFamily="34" charset="0"/>
              </a:rPr>
              <a:t>Primarni </a:t>
            </a:r>
            <a:r>
              <a:rPr lang="sr-Latn-CS" sz="2400" cap="none" dirty="0">
                <a:solidFill>
                  <a:schemeClr val="tx1">
                    <a:lumMod val="75000"/>
                  </a:schemeClr>
                </a:solidFill>
                <a:latin typeface="Arial" pitchFamily="34" charset="0"/>
                <a:cs typeface="Arial" pitchFamily="34" charset="0"/>
              </a:rPr>
              <a:t>ciljevi</a:t>
            </a:r>
            <a:r>
              <a:rPr lang="en-US" sz="2400" cap="none" dirty="0">
                <a:solidFill>
                  <a:schemeClr val="tx1">
                    <a:lumMod val="75000"/>
                  </a:schemeClr>
                </a:solidFill>
                <a:latin typeface="Arial" pitchFamily="34" charset="0"/>
                <a:cs typeface="Arial" pitchFamily="34" charset="0"/>
              </a:rPr>
              <a:t> za tradicionaln</a:t>
            </a:r>
            <a:r>
              <a:rPr lang="sr-Latn-CS" sz="2400" cap="none" dirty="0">
                <a:solidFill>
                  <a:schemeClr val="tx1">
                    <a:lumMod val="75000"/>
                  </a:schemeClr>
                </a:solidFill>
                <a:latin typeface="Arial" pitchFamily="34" charset="0"/>
                <a:cs typeface="Arial" pitchFamily="34" charset="0"/>
              </a:rPr>
              <a:t>e</a:t>
            </a:r>
            <a:r>
              <a:rPr lang="en-US" sz="2400" cap="none" dirty="0">
                <a:solidFill>
                  <a:schemeClr val="tx1">
                    <a:lumMod val="75000"/>
                  </a:schemeClr>
                </a:solidFill>
                <a:latin typeface="Arial" pitchFamily="34" charset="0"/>
                <a:cs typeface="Arial" pitchFamily="34" charset="0"/>
              </a:rPr>
              <a:t> R</a:t>
            </a:r>
            <a:r>
              <a:rPr lang="sr-Latn-CS" sz="2400" cap="none" dirty="0">
                <a:solidFill>
                  <a:schemeClr val="tx1">
                    <a:lumMod val="75000"/>
                  </a:schemeClr>
                </a:solidFill>
                <a:latin typeface="Arial" pitchFamily="34" charset="0"/>
                <a:cs typeface="Arial" pitchFamily="34" charset="0"/>
              </a:rPr>
              <a:t>ANDOMIZOVANE kontrolisane STUDIJE</a:t>
            </a:r>
            <a:r>
              <a:rPr lang="en-US" sz="2400" cap="none" dirty="0">
                <a:solidFill>
                  <a:schemeClr val="tx1">
                    <a:lumMod val="75000"/>
                  </a:schemeClr>
                </a:solidFill>
                <a:latin typeface="Arial" pitchFamily="34" charset="0"/>
                <a:cs typeface="Arial" pitchFamily="34" charset="0"/>
              </a:rPr>
              <a:t> u odnosu na </a:t>
            </a:r>
            <a:r>
              <a:rPr lang="sr-Latn-CS" sz="2400" cap="none" dirty="0">
                <a:solidFill>
                  <a:schemeClr val="tx1">
                    <a:lumMod val="75000"/>
                  </a:schemeClr>
                </a:solidFill>
                <a:latin typeface="Arial" pitchFamily="34" charset="0"/>
                <a:cs typeface="Arial" pitchFamily="34" charset="0"/>
              </a:rPr>
              <a:t>studije e</a:t>
            </a:r>
            <a:r>
              <a:rPr lang="en-US" sz="2400" cap="none" dirty="0">
                <a:solidFill>
                  <a:schemeClr val="tx1">
                    <a:lumMod val="75000"/>
                  </a:schemeClr>
                </a:solidFill>
                <a:latin typeface="Arial" pitchFamily="34" charset="0"/>
                <a:cs typeface="Arial" pitchFamily="34" charset="0"/>
              </a:rPr>
              <a:t>f</a:t>
            </a:r>
            <a:r>
              <a:rPr lang="sr-Latn-CS" sz="2400" cap="none" dirty="0">
                <a:solidFill>
                  <a:schemeClr val="tx1">
                    <a:lumMod val="75000"/>
                  </a:schemeClr>
                </a:solidFill>
                <a:latin typeface="Arial" pitchFamily="34" charset="0"/>
                <a:cs typeface="Arial" pitchFamily="34" charset="0"/>
              </a:rPr>
              <a:t>ektivno</a:t>
            </a:r>
            <a:r>
              <a:rPr lang="en-US" sz="2400" cap="none" dirty="0">
                <a:solidFill>
                  <a:schemeClr val="tx1">
                    <a:lumMod val="75000"/>
                  </a:schemeClr>
                </a:solidFill>
                <a:latin typeface="Arial" pitchFamily="34" charset="0"/>
                <a:cs typeface="Arial" pitchFamily="34" charset="0"/>
              </a:rPr>
              <a:t>sti u svakodnevnoj kliničkoj praksi </a:t>
            </a:r>
            <a:br>
              <a:rPr lang="sr-Latn-CS" sz="2400" cap="none" dirty="0">
                <a:solidFill>
                  <a:schemeClr val="tx1">
                    <a:lumMod val="75000"/>
                  </a:schemeClr>
                </a:solidFill>
                <a:latin typeface="Arial" pitchFamily="34" charset="0"/>
                <a:cs typeface="Arial" pitchFamily="34" charset="0"/>
              </a:rPr>
            </a:br>
            <a:br>
              <a:rPr lang="sr-Latn-CS" sz="2400" cap="none" dirty="0">
                <a:solidFill>
                  <a:schemeClr val="tx1">
                    <a:lumMod val="75000"/>
                  </a:schemeClr>
                </a:solidFill>
                <a:latin typeface="Arial" pitchFamily="34" charset="0"/>
                <a:cs typeface="Arial" pitchFamily="34" charset="0"/>
              </a:rPr>
            </a:br>
            <a:br>
              <a:rPr lang="sr-Latn-CS" sz="2400" cap="none" dirty="0">
                <a:solidFill>
                  <a:schemeClr val="tx1">
                    <a:lumMod val="75000"/>
                  </a:schemeClr>
                </a:solidFill>
                <a:latin typeface="Arial" pitchFamily="34" charset="0"/>
                <a:cs typeface="Arial" pitchFamily="34" charset="0"/>
              </a:rPr>
            </a:br>
            <a:endParaRPr lang="en-US" sz="2400" cap="none" dirty="0">
              <a:solidFill>
                <a:schemeClr val="tx1">
                  <a:lumMod val="75000"/>
                </a:schemeClr>
              </a:solidFill>
              <a:latin typeface="Arial" pitchFamily="34" charset="0"/>
              <a:cs typeface="Arial" pitchFamily="34" charset="0"/>
            </a:endParaRPr>
          </a:p>
        </p:txBody>
      </p:sp>
      <p:sp>
        <p:nvSpPr>
          <p:cNvPr id="78851" name="Content Placeholder 2"/>
          <p:cNvSpPr>
            <a:spLocks noGrp="1"/>
          </p:cNvSpPr>
          <p:nvPr>
            <p:ph sz="quarter" idx="12"/>
          </p:nvPr>
        </p:nvSpPr>
        <p:spPr>
          <a:xfrm>
            <a:off x="-163513" y="1662113"/>
            <a:ext cx="12355513" cy="3792537"/>
          </a:xfrm>
        </p:spPr>
        <p:txBody>
          <a:bodyPr rtlCol="0">
            <a:normAutofit/>
          </a:bodyPr>
          <a:lstStyle/>
          <a:p>
            <a:pPr marL="0" indent="0" algn="ctr" eaLnBrk="1" fontAlgn="auto" hangingPunct="1">
              <a:spcAft>
                <a:spcPts val="0"/>
              </a:spcAft>
              <a:buClr>
                <a:srgbClr val="F36633"/>
              </a:buClr>
              <a:buFont typeface="Wingdings" pitchFamily="2" charset="2"/>
              <a:buNone/>
              <a:defRPr/>
            </a:pPr>
            <a:r>
              <a:rPr lang="sr-Latn-CS" b="1" dirty="0">
                <a:solidFill>
                  <a:srgbClr val="002060"/>
                </a:solidFill>
                <a:latin typeface="Arial" pitchFamily="34" charset="0"/>
                <a:cs typeface="Arial" pitchFamily="34" charset="0"/>
              </a:rPr>
              <a:t>Najčešći</a:t>
            </a:r>
            <a:r>
              <a:rPr lang="en-US" dirty="0">
                <a:solidFill>
                  <a:srgbClr val="002060"/>
                </a:solidFill>
                <a:latin typeface="Arial" pitchFamily="34" charset="0"/>
                <a:cs typeface="Arial" pitchFamily="34" charset="0"/>
              </a:rPr>
              <a:t> </a:t>
            </a:r>
            <a:r>
              <a:rPr lang="en-US" b="1" dirty="0" err="1">
                <a:solidFill>
                  <a:srgbClr val="002060"/>
                </a:solidFill>
                <a:latin typeface="Arial" pitchFamily="34" charset="0"/>
                <a:cs typeface="Arial" pitchFamily="34" charset="0"/>
              </a:rPr>
              <a:t>primarn</a:t>
            </a:r>
            <a:r>
              <a:rPr lang="sr-Latn-CS" b="1" dirty="0">
                <a:solidFill>
                  <a:srgbClr val="002060"/>
                </a:solidFill>
                <a:latin typeface="Arial" pitchFamily="34" charset="0"/>
                <a:cs typeface="Arial" pitchFamily="34" charset="0"/>
              </a:rPr>
              <a:t>i ciljevi tradicionalnih randomizovanih kontrolisanih studija</a:t>
            </a:r>
            <a:r>
              <a:rPr lang="en-US" dirty="0">
                <a:solidFill>
                  <a:srgbClr val="002060"/>
                </a:solidFill>
                <a:latin typeface="Arial" pitchFamily="34" charset="0"/>
                <a:cs typeface="Arial" pitchFamily="34" charset="0"/>
              </a:rPr>
              <a:t> </a:t>
            </a:r>
            <a:r>
              <a:rPr lang="en-US" dirty="0" err="1">
                <a:solidFill>
                  <a:srgbClr val="002060"/>
                </a:solidFill>
                <a:latin typeface="Arial" pitchFamily="34" charset="0"/>
                <a:cs typeface="Arial" pitchFamily="34" charset="0"/>
              </a:rPr>
              <a:t>astme</a:t>
            </a:r>
            <a:r>
              <a:rPr lang="en-US" dirty="0">
                <a:solidFill>
                  <a:srgbClr val="002060"/>
                </a:solidFill>
                <a:latin typeface="Arial" pitchFamily="34" charset="0"/>
                <a:cs typeface="Arial" pitchFamily="34" charset="0"/>
              </a:rPr>
              <a:t> </a:t>
            </a:r>
            <a:r>
              <a:rPr lang="sr-Latn-CS" dirty="0">
                <a:solidFill>
                  <a:srgbClr val="002060"/>
                </a:solidFill>
                <a:latin typeface="Arial" pitchFamily="34" charset="0"/>
                <a:cs typeface="Arial" pitchFamily="34" charset="0"/>
              </a:rPr>
              <a:t>u proceni</a:t>
            </a:r>
            <a:r>
              <a:rPr lang="en-US" dirty="0">
                <a:solidFill>
                  <a:srgbClr val="002060"/>
                </a:solidFill>
                <a:latin typeface="Arial" pitchFamily="34" charset="0"/>
                <a:cs typeface="Arial" pitchFamily="34" charset="0"/>
              </a:rPr>
              <a:t> </a:t>
            </a:r>
            <a:r>
              <a:rPr lang="en-US" b="1" dirty="0" err="1">
                <a:solidFill>
                  <a:srgbClr val="002060"/>
                </a:solidFill>
                <a:latin typeface="Arial" pitchFamily="34" charset="0"/>
                <a:cs typeface="Arial" pitchFamily="34" charset="0"/>
              </a:rPr>
              <a:t>efikasnos</a:t>
            </a:r>
            <a:r>
              <a:rPr lang="sr-Latn-CS" b="1" dirty="0">
                <a:solidFill>
                  <a:srgbClr val="002060"/>
                </a:solidFill>
                <a:latin typeface="Arial" pitchFamily="34" charset="0"/>
                <a:cs typeface="Arial" pitchFamily="34" charset="0"/>
              </a:rPr>
              <a:t>ti</a:t>
            </a:r>
            <a:r>
              <a:rPr lang="en-US" baseline="30000" dirty="0">
                <a:solidFill>
                  <a:srgbClr val="002060"/>
                </a:solidFill>
                <a:latin typeface="Arial" pitchFamily="34" charset="0"/>
                <a:cs typeface="Arial" pitchFamily="34" charset="0"/>
              </a:rPr>
              <a:t>1</a:t>
            </a:r>
            <a:r>
              <a:rPr lang="sr-Latn-CS" baseline="30000" dirty="0">
                <a:solidFill>
                  <a:srgbClr val="002060"/>
                </a:solidFill>
                <a:latin typeface="Arial" pitchFamily="34" charset="0"/>
                <a:cs typeface="Arial" pitchFamily="34" charset="0"/>
              </a:rPr>
              <a:t> </a:t>
            </a:r>
            <a:r>
              <a:rPr lang="sr-Latn-CS" b="1" dirty="0">
                <a:solidFill>
                  <a:srgbClr val="002060"/>
                </a:solidFill>
                <a:latin typeface="Arial" pitchFamily="34" charset="0"/>
                <a:cs typeface="Arial" pitchFamily="34" charset="0"/>
              </a:rPr>
              <a:t>su:</a:t>
            </a:r>
          </a:p>
          <a:p>
            <a:pPr marL="0" indent="0" algn="ctr" eaLnBrk="1" fontAlgn="auto" hangingPunct="1">
              <a:spcAft>
                <a:spcPts val="0"/>
              </a:spcAft>
              <a:buClr>
                <a:srgbClr val="F36633"/>
              </a:buClr>
              <a:buFont typeface="Wingdings" pitchFamily="2" charset="2"/>
              <a:buNone/>
              <a:defRPr/>
            </a:pPr>
            <a:r>
              <a:rPr lang="sr-Latn-CS" b="1" dirty="0">
                <a:solidFill>
                  <a:srgbClr val="C00000"/>
                </a:solidFill>
                <a:latin typeface="Arial" pitchFamily="34" charset="0"/>
                <a:cs typeface="Arial" pitchFamily="34" charset="0"/>
              </a:rPr>
              <a:t> </a:t>
            </a:r>
            <a:r>
              <a:rPr lang="sr-Latn-CS" sz="2800" b="1" dirty="0">
                <a:solidFill>
                  <a:srgbClr val="C00000"/>
                </a:solidFill>
                <a:latin typeface="Arial" pitchFamily="34" charset="0"/>
                <a:cs typeface="Arial" pitchFamily="34" charset="0"/>
              </a:rPr>
              <a:t>plućna funkcija </a:t>
            </a:r>
            <a:r>
              <a:rPr lang="en-US" sz="2800" b="1" dirty="0">
                <a:solidFill>
                  <a:srgbClr val="C00000"/>
                </a:solidFill>
                <a:latin typeface="Arial" pitchFamily="34" charset="0"/>
                <a:cs typeface="Arial" pitchFamily="34" charset="0"/>
              </a:rPr>
              <a:t>                            </a:t>
            </a:r>
            <a:r>
              <a:rPr lang="sr-Latn-CS" sz="2800" b="1" dirty="0">
                <a:solidFill>
                  <a:srgbClr val="C00000"/>
                </a:solidFill>
                <a:latin typeface="Arial" pitchFamily="34" charset="0"/>
                <a:cs typeface="Arial" pitchFamily="34" charset="0"/>
              </a:rPr>
              <a:t>egzacerbcije</a:t>
            </a:r>
            <a:endParaRPr lang="en-US" sz="2800" b="1" dirty="0">
              <a:solidFill>
                <a:srgbClr val="C00000"/>
              </a:solidFill>
              <a:latin typeface="Arial" pitchFamily="34" charset="0"/>
              <a:cs typeface="Arial" pitchFamily="34" charset="0"/>
            </a:endParaRPr>
          </a:p>
          <a:p>
            <a:pPr marL="0" indent="0" algn="ctr" eaLnBrk="1" fontAlgn="auto" hangingPunct="1">
              <a:spcAft>
                <a:spcPts val="0"/>
              </a:spcAft>
              <a:buClr>
                <a:srgbClr val="F36633"/>
              </a:buClr>
              <a:buFont typeface="Wingdings" pitchFamily="2" charset="2"/>
              <a:buNone/>
              <a:defRPr/>
            </a:pPr>
            <a:endParaRPr lang="en-US" sz="2800" b="1" dirty="0">
              <a:solidFill>
                <a:srgbClr val="C00000"/>
              </a:solidFill>
              <a:latin typeface="Arial" pitchFamily="34" charset="0"/>
              <a:cs typeface="Arial" pitchFamily="34" charset="0"/>
            </a:endParaRPr>
          </a:p>
          <a:p>
            <a:pPr marL="0" indent="0" algn="ctr" eaLnBrk="1" fontAlgn="auto" hangingPunct="1">
              <a:spcAft>
                <a:spcPts val="0"/>
              </a:spcAft>
              <a:buClr>
                <a:srgbClr val="F36633"/>
              </a:buClr>
              <a:buFont typeface="Wingdings" pitchFamily="2" charset="2"/>
              <a:buNone/>
              <a:defRPr/>
            </a:pPr>
            <a:endParaRPr lang="sr-Latn-CS" sz="2800" b="1" dirty="0">
              <a:solidFill>
                <a:srgbClr val="C00000"/>
              </a:solidFill>
              <a:latin typeface="Arial" pitchFamily="34" charset="0"/>
              <a:cs typeface="Arial" pitchFamily="34" charset="0"/>
            </a:endParaRPr>
          </a:p>
          <a:p>
            <a:pPr marL="0" indent="0" algn="ctr" eaLnBrk="1" fontAlgn="auto" hangingPunct="1">
              <a:spcAft>
                <a:spcPts val="0"/>
              </a:spcAft>
              <a:buClr>
                <a:srgbClr val="F36633"/>
              </a:buClr>
              <a:buFont typeface="Wingdings" pitchFamily="2" charset="2"/>
              <a:buNone/>
              <a:defRPr/>
            </a:pPr>
            <a:endParaRPr lang="en-US" sz="1800" dirty="0">
              <a:solidFill>
                <a:schemeClr val="accent1"/>
              </a:solidFill>
              <a:latin typeface="Arial" pitchFamily="34" charset="0"/>
              <a:cs typeface="Arial" pitchFamily="34" charset="0"/>
            </a:endParaRPr>
          </a:p>
          <a:p>
            <a:pPr marL="274320" lvl="1" indent="0" eaLnBrk="1" fontAlgn="auto" hangingPunct="1">
              <a:buClr>
                <a:srgbClr val="F36633"/>
              </a:buClr>
              <a:buFont typeface="Wingdings" pitchFamily="2" charset="2"/>
              <a:buNone/>
              <a:defRPr/>
            </a:pPr>
            <a:endParaRPr lang="en-US" baseline="30000" dirty="0">
              <a:solidFill>
                <a:srgbClr val="544F40"/>
              </a:solidFill>
              <a:latin typeface="Arial" pitchFamily="34" charset="0"/>
              <a:cs typeface="Arial" pitchFamily="34" charset="0"/>
            </a:endParaRPr>
          </a:p>
          <a:p>
            <a:pPr lvl="1" indent="-182880" eaLnBrk="1" fontAlgn="auto" hangingPunct="1">
              <a:buClr>
                <a:srgbClr val="F36633"/>
              </a:buClr>
              <a:defRPr/>
            </a:pPr>
            <a:endParaRPr lang="sr-Latn-CS" sz="2800" baseline="30000" dirty="0">
              <a:solidFill>
                <a:srgbClr val="745318"/>
              </a:solidFill>
              <a:latin typeface="Arial" pitchFamily="34" charset="0"/>
              <a:cs typeface="Arial" pitchFamily="34" charset="0"/>
            </a:endParaRPr>
          </a:p>
          <a:p>
            <a:pPr lvl="1" indent="-182880" eaLnBrk="1" fontAlgn="auto" hangingPunct="1">
              <a:buClr>
                <a:srgbClr val="F36633"/>
              </a:buClr>
              <a:defRPr/>
            </a:pPr>
            <a:endParaRPr lang="sr-Latn-CS" sz="2800" baseline="30000" dirty="0">
              <a:solidFill>
                <a:srgbClr val="745318"/>
              </a:solidFill>
              <a:latin typeface="Arial" pitchFamily="34" charset="0"/>
              <a:cs typeface="Arial" pitchFamily="34" charset="0"/>
            </a:endParaRPr>
          </a:p>
          <a:p>
            <a:pPr lvl="1" indent="-182880" eaLnBrk="1" fontAlgn="auto" hangingPunct="1">
              <a:buClr>
                <a:srgbClr val="F36633"/>
              </a:buClr>
              <a:defRPr/>
            </a:pPr>
            <a:endParaRPr lang="sr-Latn-CS" sz="2800" baseline="30000" dirty="0">
              <a:solidFill>
                <a:srgbClr val="745318"/>
              </a:solidFill>
              <a:latin typeface="Arial" pitchFamily="34" charset="0"/>
              <a:cs typeface="Arial" pitchFamily="34" charset="0"/>
            </a:endParaRPr>
          </a:p>
          <a:p>
            <a:pPr lvl="1" indent="-182880" eaLnBrk="1" fontAlgn="auto" hangingPunct="1">
              <a:buClr>
                <a:srgbClr val="F36633"/>
              </a:buClr>
              <a:defRPr/>
            </a:pPr>
            <a:endParaRPr lang="en-US" sz="2800" baseline="30000" dirty="0">
              <a:solidFill>
                <a:srgbClr val="745318"/>
              </a:solidFill>
              <a:latin typeface="Arial" pitchFamily="34" charset="0"/>
              <a:cs typeface="Arial" pitchFamily="34" charset="0"/>
            </a:endParaRPr>
          </a:p>
        </p:txBody>
      </p:sp>
      <p:sp>
        <p:nvSpPr>
          <p:cNvPr id="7" name="Slide Number Placeholder 6"/>
          <p:cNvSpPr>
            <a:spLocks noGrp="1"/>
          </p:cNvSpPr>
          <p:nvPr>
            <p:ph type="sldNum" sz="quarter" idx="17"/>
          </p:nvPr>
        </p:nvSpPr>
        <p:spPr/>
        <p:txBody>
          <a:bodyPr wrap="square" numCol="1" compatLnSpc="1">
            <a:prstTxWarp prst="textNoShape">
              <a:avLst/>
            </a:prstTxWarp>
          </a:bodyPr>
          <a:lstStyle/>
          <a:p>
            <a:pPr eaLnBrk="0" fontAlgn="base" hangingPunct="0">
              <a:spcBef>
                <a:spcPct val="0"/>
              </a:spcBef>
              <a:spcAft>
                <a:spcPct val="0"/>
              </a:spcAft>
              <a:buSzPct val="100000"/>
              <a:defRPr/>
            </a:pPr>
            <a:fld id="{9CEF752B-C739-4ABA-91A8-2DD9B8DC2C8E}" type="slidenum">
              <a:rPr lang="en-US">
                <a:cs typeface="Arial" charset="0"/>
              </a:rPr>
              <a:pPr eaLnBrk="0" fontAlgn="base" hangingPunct="0">
                <a:spcBef>
                  <a:spcPct val="0"/>
                </a:spcBef>
                <a:spcAft>
                  <a:spcPct val="0"/>
                </a:spcAft>
                <a:buSzPct val="100000"/>
                <a:defRPr/>
              </a:pPr>
              <a:t>51</a:t>
            </a:fld>
            <a:endParaRPr lang="en-US">
              <a:cs typeface="Arial" charset="0"/>
            </a:endParaRPr>
          </a:p>
        </p:txBody>
      </p:sp>
      <p:sp>
        <p:nvSpPr>
          <p:cNvPr id="86021" name="Text Placeholder 12"/>
          <p:cNvSpPr>
            <a:spLocks noGrp="1"/>
          </p:cNvSpPr>
          <p:nvPr>
            <p:ph type="body" sz="quarter" idx="16"/>
          </p:nvPr>
        </p:nvSpPr>
        <p:spPr>
          <a:xfrm>
            <a:off x="187327" y="6165850"/>
            <a:ext cx="9037637" cy="652463"/>
          </a:xfrm>
          <a:solidFill>
            <a:schemeClr val="bg1"/>
          </a:solidFill>
        </p:spPr>
        <p:txBody>
          <a:bodyPr anchor="ctr"/>
          <a:lstStyle/>
          <a:p>
            <a:pPr marL="228600" indent="-228600" eaLnBrk="1" hangingPunct="1">
              <a:lnSpc>
                <a:spcPct val="80000"/>
              </a:lnSpc>
              <a:spcAft>
                <a:spcPct val="0"/>
              </a:spcAft>
              <a:buClrTx/>
              <a:buFont typeface="Wingdings" pitchFamily="2" charset="2"/>
              <a:buAutoNum type="arabicPeriod"/>
            </a:pPr>
            <a:r>
              <a:rPr lang="en-US" sz="700">
                <a:solidFill>
                  <a:srgbClr val="544F40"/>
                </a:solidFill>
              </a:rPr>
              <a:t>EMA. Smernice za kliničko ispitivanje medicinskih proizvoda za lečenje astme. Oktobar 2015. </a:t>
            </a:r>
            <a:endParaRPr lang="sr-Latn-CS" sz="700">
              <a:solidFill>
                <a:srgbClr val="544F40"/>
              </a:solidFill>
            </a:endParaRPr>
          </a:p>
          <a:p>
            <a:pPr marL="228600" indent="-228600" eaLnBrk="1" hangingPunct="1">
              <a:lnSpc>
                <a:spcPct val="80000"/>
              </a:lnSpc>
              <a:spcAft>
                <a:spcPct val="0"/>
              </a:spcAft>
              <a:buClrTx/>
              <a:buFont typeface="Wingdings" pitchFamily="2" charset="2"/>
              <a:buAutoNum type="arabicPeriod"/>
            </a:pPr>
            <a:r>
              <a:rPr lang="en-US" sz="700">
                <a:solidFill>
                  <a:srgbClr val="544F40"/>
                </a:solidFill>
              </a:rPr>
              <a:t>Dostupno na: </a:t>
            </a:r>
            <a:r>
              <a:rPr lang="en-US" sz="700">
                <a:solidFill>
                  <a:srgbClr val="544F40"/>
                </a:solidFill>
                <a:hlinkClick r:id="rId3"/>
              </a:rPr>
              <a:t>http://www.ema.europa.eu/docs/en_GB/document_library/Scientific_guideline/2015/12/WC500198877.pdf</a:t>
            </a:r>
            <a:r>
              <a:rPr lang="en-US" sz="700">
                <a:solidFill>
                  <a:srgbClr val="544F40"/>
                </a:solidFill>
              </a:rPr>
              <a:t> </a:t>
            </a:r>
            <a:r>
              <a:rPr lang="sr-Latn-CS" sz="700">
                <a:solidFill>
                  <a:srgbClr val="544F40"/>
                </a:solidFill>
              </a:rPr>
              <a:t> </a:t>
            </a:r>
            <a:r>
              <a:rPr lang="en-US" sz="700">
                <a:solidFill>
                  <a:srgbClr val="544F40"/>
                </a:solidFill>
              </a:rPr>
              <a:t>[pristupljeno januara 2017.]; 2. Woodcock A, et al. BMC Pulm Med. 2015;15:160; </a:t>
            </a:r>
            <a:endParaRPr lang="sr-Latn-CS" sz="700">
              <a:solidFill>
                <a:srgbClr val="544F40"/>
              </a:solidFill>
            </a:endParaRPr>
          </a:p>
          <a:p>
            <a:pPr marL="228600" indent="-228600" eaLnBrk="1" hangingPunct="1">
              <a:lnSpc>
                <a:spcPct val="80000"/>
              </a:lnSpc>
              <a:spcAft>
                <a:spcPct val="0"/>
              </a:spcAft>
              <a:buClrTx/>
              <a:buFont typeface="Wingdings" pitchFamily="2" charset="2"/>
              <a:buAutoNum type="arabicPeriod"/>
            </a:pPr>
            <a:r>
              <a:rPr lang="en-US" sz="700">
                <a:solidFill>
                  <a:srgbClr val="544F40"/>
                </a:solidFill>
                <a:cs typeface="Arial" pitchFamily="34" charset="0"/>
              </a:rPr>
              <a:t>Rabe KF, et al. J Allergy Clin Immunol. 2004;114:40–7; 4. Put C, et al. Eur Respir J. 1999;13:751–6.</a:t>
            </a:r>
          </a:p>
        </p:txBody>
      </p:sp>
      <p:sp>
        <p:nvSpPr>
          <p:cNvPr id="86022" name="TextBox 2"/>
          <p:cNvSpPr txBox="1">
            <a:spLocks noChangeArrowheads="1"/>
          </p:cNvSpPr>
          <p:nvPr/>
        </p:nvSpPr>
        <p:spPr bwMode="auto">
          <a:xfrm>
            <a:off x="3792539" y="1989138"/>
            <a:ext cx="914400" cy="914400"/>
          </a:xfrm>
          <a:prstGeom prst="rect">
            <a:avLst/>
          </a:prstGeom>
          <a:noFill/>
          <a:ln w="9525">
            <a:noFill/>
            <a:miter lim="800000"/>
            <a:headEnd/>
            <a:tailEnd/>
          </a:ln>
        </p:spPr>
        <p:txBody>
          <a:bodyPr wrap="none" lIns="0" tIns="0" rIns="0" bIns="0"/>
          <a:lstStyle/>
          <a:p>
            <a:endParaRPr lang="sr-Latn-CS" sz="1600">
              <a:latin typeface="Rockwell" pitchFamily="18" charset="0"/>
            </a:endParaRPr>
          </a:p>
        </p:txBody>
      </p:sp>
      <p:sp>
        <p:nvSpPr>
          <p:cNvPr id="78853" name="Text Placeholder 11"/>
          <p:cNvSpPr>
            <a:spLocks noGrp="1"/>
          </p:cNvSpPr>
          <p:nvPr>
            <p:ph type="body" sz="quarter" idx="15"/>
          </p:nvPr>
        </p:nvSpPr>
        <p:spPr>
          <a:xfrm>
            <a:off x="6651628" y="5895976"/>
            <a:ext cx="5114924" cy="339725"/>
          </a:xfrm>
        </p:spPr>
        <p:txBody>
          <a:bodyPr rtlCol="0">
            <a:normAutofit/>
          </a:bodyPr>
          <a:lstStyle/>
          <a:p>
            <a:pPr eaLnBrk="1" fontAlgn="auto" hangingPunct="1">
              <a:spcAft>
                <a:spcPct val="0"/>
              </a:spcAft>
              <a:buClrTx/>
              <a:defRPr/>
            </a:pPr>
            <a:r>
              <a:rPr lang="en-US" dirty="0">
                <a:solidFill>
                  <a:srgbClr val="544F40"/>
                </a:solidFill>
              </a:rPr>
              <a:t>ACT Test o </a:t>
            </a:r>
            <a:r>
              <a:rPr lang="en-US" dirty="0" err="1">
                <a:solidFill>
                  <a:srgbClr val="544F40"/>
                </a:solidFill>
              </a:rPr>
              <a:t>kontroli</a:t>
            </a:r>
            <a:r>
              <a:rPr lang="en-US" dirty="0">
                <a:solidFill>
                  <a:srgbClr val="544F40"/>
                </a:solidFill>
              </a:rPr>
              <a:t> </a:t>
            </a:r>
            <a:r>
              <a:rPr lang="en-US" dirty="0" err="1">
                <a:solidFill>
                  <a:srgbClr val="544F40"/>
                </a:solidFill>
              </a:rPr>
              <a:t>astme</a:t>
            </a:r>
            <a:r>
              <a:rPr lang="en-US" dirty="0">
                <a:solidFill>
                  <a:srgbClr val="544F40"/>
                </a:solidFill>
              </a:rPr>
              <a:t>; EMA </a:t>
            </a:r>
            <a:r>
              <a:rPr lang="en-US" dirty="0" err="1">
                <a:solidFill>
                  <a:srgbClr val="544F40"/>
                </a:solidFill>
              </a:rPr>
              <a:t>Evropska</a:t>
            </a:r>
            <a:r>
              <a:rPr lang="en-US" dirty="0">
                <a:solidFill>
                  <a:srgbClr val="544F40"/>
                </a:solidFill>
              </a:rPr>
              <a:t> </a:t>
            </a:r>
            <a:r>
              <a:rPr lang="en-US" dirty="0" err="1">
                <a:solidFill>
                  <a:srgbClr val="544F40"/>
                </a:solidFill>
              </a:rPr>
              <a:t>agencija</a:t>
            </a:r>
            <a:r>
              <a:rPr lang="en-US" dirty="0">
                <a:solidFill>
                  <a:srgbClr val="544F40"/>
                </a:solidFill>
              </a:rPr>
              <a:t> </a:t>
            </a:r>
            <a:r>
              <a:rPr lang="en-US" dirty="0" err="1">
                <a:solidFill>
                  <a:srgbClr val="544F40"/>
                </a:solidFill>
              </a:rPr>
              <a:t>za</a:t>
            </a:r>
            <a:r>
              <a:rPr lang="en-US" dirty="0">
                <a:solidFill>
                  <a:srgbClr val="544F40"/>
                </a:solidFill>
              </a:rPr>
              <a:t> </a:t>
            </a:r>
            <a:r>
              <a:rPr lang="en-US" dirty="0" err="1">
                <a:solidFill>
                  <a:srgbClr val="544F40"/>
                </a:solidFill>
              </a:rPr>
              <a:t>lekove</a:t>
            </a:r>
            <a:r>
              <a:rPr lang="en-US" dirty="0">
                <a:solidFill>
                  <a:srgbClr val="544F40"/>
                </a:solidFill>
              </a:rPr>
              <a:t>; RKI </a:t>
            </a:r>
            <a:r>
              <a:rPr lang="en-US" dirty="0" err="1">
                <a:solidFill>
                  <a:srgbClr val="544F40"/>
                </a:solidFill>
              </a:rPr>
              <a:t>randomizovano</a:t>
            </a:r>
            <a:r>
              <a:rPr lang="en-US" dirty="0">
                <a:solidFill>
                  <a:srgbClr val="544F40"/>
                </a:solidFill>
              </a:rPr>
              <a:t> </a:t>
            </a:r>
            <a:r>
              <a:rPr lang="en-US" dirty="0" err="1">
                <a:solidFill>
                  <a:srgbClr val="544F40"/>
                </a:solidFill>
              </a:rPr>
              <a:t>kontrolisano</a:t>
            </a:r>
            <a:r>
              <a:rPr lang="en-US" dirty="0">
                <a:solidFill>
                  <a:srgbClr val="544F40"/>
                </a:solidFill>
              </a:rPr>
              <a:t> </a:t>
            </a:r>
            <a:r>
              <a:rPr lang="en-US" dirty="0" err="1">
                <a:solidFill>
                  <a:srgbClr val="544F40"/>
                </a:solidFill>
              </a:rPr>
              <a:t>ispitivanje</a:t>
            </a:r>
            <a:r>
              <a:rPr lang="en-US" dirty="0">
                <a:solidFill>
                  <a:srgbClr val="544F40"/>
                </a:solidFill>
              </a:rPr>
              <a:t>.</a:t>
            </a:r>
          </a:p>
        </p:txBody>
      </p:sp>
      <p:pic>
        <p:nvPicPr>
          <p:cNvPr id="86024" name="Picture 3" descr="spirometry"/>
          <p:cNvPicPr>
            <a:picLocks noChangeAspect="1" noChangeArrowheads="1"/>
          </p:cNvPicPr>
          <p:nvPr/>
        </p:nvPicPr>
        <p:blipFill>
          <a:blip r:embed="rId4" cstate="print"/>
          <a:srcRect/>
          <a:stretch>
            <a:fillRect/>
          </a:stretch>
        </p:blipFill>
        <p:spPr bwMode="auto">
          <a:xfrm>
            <a:off x="2581277" y="3132139"/>
            <a:ext cx="1609724" cy="1287462"/>
          </a:xfrm>
          <a:prstGeom prst="rect">
            <a:avLst/>
          </a:prstGeom>
          <a:noFill/>
          <a:ln w="9525">
            <a:noFill/>
            <a:miter lim="800000"/>
            <a:headEnd/>
            <a:tailEnd/>
          </a:ln>
        </p:spPr>
      </p:pic>
      <p:pic>
        <p:nvPicPr>
          <p:cNvPr id="12" name="Picture 4" descr="http://t1.gstatic.com/images?q=tbn:ANd9GcR_yKJpG1hd7R2lUm_0hebrkYuib8DKbOoOKMaa_Wv5zQmPmuK2"/>
          <p:cNvPicPr>
            <a:picLocks noChangeAspect="1" noChangeArrowheads="1"/>
          </p:cNvPicPr>
          <p:nvPr/>
        </p:nvPicPr>
        <p:blipFill>
          <a:blip r:embed="rId5" cstate="print"/>
          <a:srcRect/>
          <a:stretch>
            <a:fillRect/>
          </a:stretch>
        </p:blipFill>
        <p:spPr bwMode="auto">
          <a:xfrm>
            <a:off x="7874001" y="3138409"/>
            <a:ext cx="1595120" cy="1329267"/>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13" name="Rectangle 12"/>
          <p:cNvSpPr/>
          <p:nvPr/>
        </p:nvSpPr>
        <p:spPr>
          <a:xfrm>
            <a:off x="1371600" y="4724400"/>
            <a:ext cx="3729038" cy="1371600"/>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lvl="1" fontAlgn="auto">
              <a:spcBef>
                <a:spcPts val="0"/>
              </a:spcBef>
              <a:spcAft>
                <a:spcPts val="0"/>
              </a:spcAft>
              <a:buClr>
                <a:srgbClr val="F36633"/>
              </a:buClr>
              <a:defRPr/>
            </a:pPr>
            <a:r>
              <a:rPr lang="en-US" sz="1600" b="1" dirty="0">
                <a:solidFill>
                  <a:srgbClr val="002060"/>
                </a:solidFill>
                <a:latin typeface="Arial" pitchFamily="34" charset="0"/>
                <a:cs typeface="Arial" pitchFamily="34" charset="0"/>
              </a:rPr>
              <a:t>Testiranje plućne funkcij</a:t>
            </a:r>
            <a:r>
              <a:rPr lang="sr-Latn-CS" sz="1600" b="1" dirty="0">
                <a:solidFill>
                  <a:srgbClr val="002060"/>
                </a:solidFill>
                <a:latin typeface="Arial" pitchFamily="34" charset="0"/>
                <a:cs typeface="Arial" pitchFamily="34" charset="0"/>
              </a:rPr>
              <a:t>e </a:t>
            </a:r>
            <a:r>
              <a:rPr lang="en-US" sz="1600" b="1" dirty="0">
                <a:solidFill>
                  <a:srgbClr val="002060"/>
                </a:solidFill>
                <a:latin typeface="Arial" pitchFamily="34" charset="0"/>
                <a:cs typeface="Arial" pitchFamily="34" charset="0"/>
              </a:rPr>
              <a:t>ne korelira nužno sa kliničkim simptomima</a:t>
            </a:r>
            <a:r>
              <a:rPr lang="en-US" sz="1600" b="1" baseline="30000" dirty="0">
                <a:solidFill>
                  <a:srgbClr val="002060"/>
                </a:solidFill>
                <a:latin typeface="Arial" pitchFamily="34" charset="0"/>
                <a:cs typeface="Arial" pitchFamily="34" charset="0"/>
              </a:rPr>
              <a:t>4</a:t>
            </a:r>
            <a:endParaRPr lang="sr-Latn-CS" sz="1600" b="1" baseline="30000" dirty="0">
              <a:solidFill>
                <a:srgbClr val="002060"/>
              </a:solidFill>
              <a:latin typeface="Arial" pitchFamily="34" charset="0"/>
              <a:cs typeface="Arial" pitchFamily="34" charset="0"/>
            </a:endParaRPr>
          </a:p>
        </p:txBody>
      </p:sp>
      <p:sp>
        <p:nvSpPr>
          <p:cNvPr id="14" name="Rectangle 13"/>
          <p:cNvSpPr/>
          <p:nvPr/>
        </p:nvSpPr>
        <p:spPr>
          <a:xfrm>
            <a:off x="6645276" y="4581525"/>
            <a:ext cx="4814889" cy="1657350"/>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lvl="1" fontAlgn="auto">
              <a:spcBef>
                <a:spcPts val="0"/>
              </a:spcBef>
              <a:spcAft>
                <a:spcPts val="0"/>
              </a:spcAft>
              <a:buClr>
                <a:srgbClr val="F36633"/>
              </a:buClr>
              <a:defRPr/>
            </a:pPr>
            <a:r>
              <a:rPr lang="en-US" sz="1600" b="1" dirty="0">
                <a:solidFill>
                  <a:srgbClr val="002060"/>
                </a:solidFill>
                <a:latin typeface="Arial" pitchFamily="34" charset="0"/>
                <a:cs typeface="Arial" pitchFamily="34" charset="0"/>
              </a:rPr>
              <a:t>Procenat  teških egzacerbacija astme </a:t>
            </a:r>
            <a:r>
              <a:rPr lang="sr-Latn-CS" sz="1600" b="1" dirty="0">
                <a:solidFill>
                  <a:srgbClr val="002060"/>
                </a:solidFill>
                <a:latin typeface="Arial" pitchFamily="34" charset="0"/>
                <a:cs typeface="Arial" pitchFamily="34" charset="0"/>
              </a:rPr>
              <a:t>je često</a:t>
            </a:r>
            <a:r>
              <a:rPr lang="en-US" sz="1600" b="1" dirty="0">
                <a:solidFill>
                  <a:srgbClr val="002060"/>
                </a:solidFill>
                <a:latin typeface="Arial" pitchFamily="34" charset="0"/>
                <a:cs typeface="Arial" pitchFamily="34" charset="0"/>
              </a:rPr>
              <a:t> nerealan ishod</a:t>
            </a:r>
            <a:r>
              <a:rPr lang="sr-Latn-CS" sz="1600" b="1" dirty="0">
                <a:solidFill>
                  <a:srgbClr val="002060"/>
                </a:solidFill>
                <a:latin typeface="Arial" pitchFamily="34" charset="0"/>
                <a:cs typeface="Arial" pitchFamily="34" charset="0"/>
              </a:rPr>
              <a:t>, </a:t>
            </a:r>
            <a:r>
              <a:rPr lang="en-US" sz="1600" b="1" dirty="0">
                <a:solidFill>
                  <a:srgbClr val="002060"/>
                </a:solidFill>
                <a:latin typeface="Arial" pitchFamily="34" charset="0"/>
                <a:cs typeface="Arial" pitchFamily="34" charset="0"/>
              </a:rPr>
              <a:t>zato što </a:t>
            </a:r>
            <a:r>
              <a:rPr lang="sr-Latn-CS" sz="1600" b="1" dirty="0">
                <a:solidFill>
                  <a:srgbClr val="002060"/>
                </a:solidFill>
                <a:latin typeface="Arial" pitchFamily="34" charset="0"/>
                <a:cs typeface="Arial" pitchFamily="34" charset="0"/>
              </a:rPr>
              <a:t>je</a:t>
            </a:r>
            <a:r>
              <a:rPr lang="en-US" sz="1600" b="1" dirty="0">
                <a:solidFill>
                  <a:srgbClr val="002060"/>
                </a:solidFill>
                <a:latin typeface="Arial" pitchFamily="34" charset="0"/>
                <a:cs typeface="Arial" pitchFamily="34" charset="0"/>
              </a:rPr>
              <a:t> potreban ogroman broj pacijenata </a:t>
            </a:r>
            <a:r>
              <a:rPr lang="sr-Latn-CS" sz="1600" b="1" dirty="0">
                <a:solidFill>
                  <a:srgbClr val="002060"/>
                </a:solidFill>
                <a:latin typeface="Arial" pitchFamily="34" charset="0"/>
                <a:cs typeface="Arial" pitchFamily="34" charset="0"/>
              </a:rPr>
              <a:t>i trajanje studije bar 52 nedelje, </a:t>
            </a:r>
            <a:r>
              <a:rPr lang="en-US" sz="1600" b="1" dirty="0">
                <a:solidFill>
                  <a:srgbClr val="002060"/>
                </a:solidFill>
                <a:latin typeface="Arial" pitchFamily="34" charset="0"/>
                <a:cs typeface="Arial" pitchFamily="34" charset="0"/>
              </a:rPr>
              <a:t>da bi se pokazala razlika u odnosu na uobičajeno lečenje</a:t>
            </a:r>
            <a:r>
              <a:rPr lang="en-US" sz="1600" b="1" baseline="30000" dirty="0">
                <a:solidFill>
                  <a:srgbClr val="002060"/>
                </a:solidFill>
                <a:latin typeface="Arial" pitchFamily="34" charset="0"/>
                <a:cs typeface="Arial" pitchFamily="34" charset="0"/>
              </a:rPr>
              <a:t>2</a:t>
            </a:r>
            <a:endParaRPr lang="sr-Latn-CS" sz="1600" b="1" baseline="30000" dirty="0">
              <a:solidFill>
                <a:srgbClr val="002060"/>
              </a:solidFill>
              <a:latin typeface="Arial" pitchFamily="34" charset="0"/>
              <a:cs typeface="Arial" pitchFamily="34" charset="0"/>
            </a:endParaRPr>
          </a:p>
        </p:txBody>
      </p:sp>
    </p:spTree>
  </p:cSld>
  <p:clrMapOvr>
    <a:masterClrMapping/>
  </p:clrMapOvr>
  <p:transition>
    <p:fade/>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Content Placeholder 1"/>
          <p:cNvSpPr>
            <a:spLocks noGrp="1"/>
          </p:cNvSpPr>
          <p:nvPr>
            <p:ph sz="quarter" idx="12"/>
          </p:nvPr>
        </p:nvSpPr>
        <p:spPr>
          <a:xfrm>
            <a:off x="479427" y="1589088"/>
            <a:ext cx="11229975" cy="4094162"/>
          </a:xfrm>
        </p:spPr>
        <p:txBody>
          <a:bodyPr/>
          <a:lstStyle/>
          <a:p>
            <a:pPr eaLnBrk="1" hangingPunct="1"/>
            <a:endParaRPr lang="sr-Latn-CS"/>
          </a:p>
        </p:txBody>
      </p:sp>
      <p:sp>
        <p:nvSpPr>
          <p:cNvPr id="5" name="Title 4"/>
          <p:cNvSpPr>
            <a:spLocks noGrp="1"/>
          </p:cNvSpPr>
          <p:nvPr>
            <p:ph type="title"/>
          </p:nvPr>
        </p:nvSpPr>
        <p:spPr>
          <a:xfrm>
            <a:off x="360108" y="603190"/>
            <a:ext cx="11713131" cy="451405"/>
          </a:xfrm>
        </p:spPr>
        <p:txBody>
          <a:bodyPr>
            <a:noAutofit/>
            <a:scene3d>
              <a:camera prst="orthographicFront"/>
              <a:lightRig rig="flat" dir="tl">
                <a:rot lat="0" lon="0" rev="6600000"/>
              </a:lightRig>
            </a:scene3d>
            <a:sp3d extrusionH="25400" contourW="8890">
              <a:bevelT w="38100" h="31750"/>
              <a:contourClr>
                <a:schemeClr val="accent2">
                  <a:shade val="75000"/>
                </a:schemeClr>
              </a:contourClr>
            </a:sp3d>
          </a:bodyPr>
          <a:lstStyle/>
          <a:p>
            <a:pPr eaLnBrk="1" fontAlgn="auto" hangingPunct="1">
              <a:spcAft>
                <a:spcPts val="0"/>
              </a:spcAft>
              <a:defRPr/>
            </a:pPr>
            <a:r>
              <a:rPr lang="sr-Latn-CS" sz="3600" b="1" cap="none" dirty="0">
                <a:ln w="11430"/>
                <a:solidFill>
                  <a:srgbClr val="C00000"/>
                </a:solidFill>
                <a:effectLst>
                  <a:outerShdw blurRad="50800" dist="39000" dir="5460000" algn="tl">
                    <a:srgbClr val="000000">
                      <a:alpha val="38000"/>
                    </a:srgbClr>
                  </a:outerShdw>
                </a:effectLst>
                <a:latin typeface="Arial" pitchFamily="34" charset="0"/>
                <a:cs typeface="Arial" pitchFamily="34" charset="0"/>
              </a:rPr>
              <a:t>Kako na jednostavan način proceniti kontrolu astme i efektivnost terapije?</a:t>
            </a:r>
          </a:p>
        </p:txBody>
      </p:sp>
      <p:sp>
        <p:nvSpPr>
          <p:cNvPr id="6" name="Content Placeholder 4"/>
          <p:cNvSpPr txBox="1">
            <a:spLocks/>
          </p:cNvSpPr>
          <p:nvPr/>
        </p:nvSpPr>
        <p:spPr>
          <a:xfrm>
            <a:off x="477838" y="1473201"/>
            <a:ext cx="11477625" cy="4638675"/>
          </a:xfrm>
          <a:prstGeom prst="rect">
            <a:avLst/>
          </a:prstGeom>
          <a:solidFill>
            <a:schemeClr val="bg1">
              <a:lumMod val="95000"/>
            </a:schemeClr>
          </a:solidFill>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spcAft>
                <a:spcPts val="0"/>
              </a:spcAft>
              <a:buClr>
                <a:schemeClr val="tx1"/>
              </a:buClr>
              <a:defRPr/>
            </a:pPr>
            <a:endParaRPr lang="sr-Latn-CS" sz="1867" b="1" dirty="0">
              <a:solidFill>
                <a:schemeClr val="accent1">
                  <a:lumMod val="75000"/>
                </a:schemeClr>
              </a:solidFill>
              <a:latin typeface="Arial" pitchFamily="34" charset="0"/>
              <a:cs typeface="Arial" pitchFamily="34" charset="0"/>
            </a:endParaRPr>
          </a:p>
          <a:p>
            <a:pPr fontAlgn="auto">
              <a:spcAft>
                <a:spcPts val="0"/>
              </a:spcAft>
              <a:buClr>
                <a:schemeClr val="tx1"/>
              </a:buClr>
              <a:defRPr/>
            </a:pPr>
            <a:r>
              <a:rPr lang="sr-Latn-CS" b="1" dirty="0">
                <a:solidFill>
                  <a:srgbClr val="C00000"/>
                </a:solidFill>
                <a:latin typeface="Arial" pitchFamily="34" charset="0"/>
                <a:cs typeface="Arial" pitchFamily="34" charset="0"/>
              </a:rPr>
              <a:t>Procena kontrole astme</a:t>
            </a:r>
            <a:r>
              <a:rPr lang="sr-Latn-CS" dirty="0">
                <a:solidFill>
                  <a:srgbClr val="C00000"/>
                </a:solidFill>
                <a:latin typeface="Arial" pitchFamily="34" charset="0"/>
                <a:cs typeface="Arial" pitchFamily="34" charset="0"/>
              </a:rPr>
              <a:t> </a:t>
            </a:r>
            <a:r>
              <a:rPr lang="sr-Latn-CS" dirty="0">
                <a:latin typeface="Arial" pitchFamily="34" charset="0"/>
                <a:cs typeface="Arial" pitchFamily="34" charset="0"/>
              </a:rPr>
              <a:t>može se vršiti na osnovu plućne funkcije ili putem jednostavnih </a:t>
            </a:r>
            <a:r>
              <a:rPr lang="sr-Latn-CS" b="1" dirty="0">
                <a:solidFill>
                  <a:srgbClr val="C00000"/>
                </a:solidFill>
                <a:latin typeface="Arial" pitchFamily="34" charset="0"/>
                <a:cs typeface="Arial" pitchFamily="34" charset="0"/>
              </a:rPr>
              <a:t>“s</a:t>
            </a:r>
            <a:r>
              <a:rPr lang="en-GB" b="1" dirty="0" err="1">
                <a:solidFill>
                  <a:srgbClr val="C00000"/>
                </a:solidFill>
                <a:latin typeface="Arial" pitchFamily="34" charset="0"/>
                <a:cs typeface="Arial" pitchFamily="34" charset="0"/>
              </a:rPr>
              <a:t>creening</a:t>
            </a:r>
            <a:r>
              <a:rPr lang="en-GB" b="1" dirty="0">
                <a:solidFill>
                  <a:srgbClr val="C00000"/>
                </a:solidFill>
                <a:latin typeface="Arial" pitchFamily="34" charset="0"/>
                <a:cs typeface="Arial" pitchFamily="34" charset="0"/>
              </a:rPr>
              <a:t> t</a:t>
            </a:r>
            <a:r>
              <a:rPr lang="sr-Latn-CS" b="1" dirty="0">
                <a:solidFill>
                  <a:srgbClr val="C00000"/>
                </a:solidFill>
                <a:latin typeface="Arial" pitchFamily="34" charset="0"/>
                <a:cs typeface="Arial" pitchFamily="34" charset="0"/>
              </a:rPr>
              <a:t>estova“, </a:t>
            </a:r>
            <a:r>
              <a:rPr lang="en-GB" b="1" dirty="0">
                <a:solidFill>
                  <a:srgbClr val="C00000"/>
                </a:solidFill>
                <a:latin typeface="Arial" pitchFamily="34" charset="0"/>
                <a:cs typeface="Arial" pitchFamily="34" charset="0"/>
              </a:rPr>
              <a:t> </a:t>
            </a:r>
            <a:r>
              <a:rPr lang="sr-Latn-CS" dirty="0">
                <a:latin typeface="Arial" pitchFamily="34" charset="0"/>
                <a:cs typeface="Arial" pitchFamily="34" charset="0"/>
              </a:rPr>
              <a:t>kao što je</a:t>
            </a:r>
            <a:r>
              <a:rPr lang="en-GB" dirty="0">
                <a:latin typeface="Arial" pitchFamily="34" charset="0"/>
                <a:cs typeface="Arial" pitchFamily="34" charset="0"/>
              </a:rPr>
              <a:t> </a:t>
            </a:r>
            <a:r>
              <a:rPr lang="en-GB" b="1" dirty="0">
                <a:latin typeface="Arial" pitchFamily="34" charset="0"/>
                <a:cs typeface="Arial" pitchFamily="34" charset="0"/>
              </a:rPr>
              <a:t>ACT</a:t>
            </a:r>
            <a:endParaRPr lang="sr-Latn-CS" b="1" dirty="0">
              <a:latin typeface="Arial" pitchFamily="34" charset="0"/>
              <a:cs typeface="Arial" pitchFamily="34" charset="0"/>
            </a:endParaRPr>
          </a:p>
          <a:p>
            <a:pPr fontAlgn="auto">
              <a:spcAft>
                <a:spcPts val="0"/>
              </a:spcAft>
              <a:buClr>
                <a:schemeClr val="tx1"/>
              </a:buClr>
              <a:defRPr/>
            </a:pPr>
            <a:endParaRPr lang="en-GB" b="1" dirty="0">
              <a:latin typeface="Arial" pitchFamily="34" charset="0"/>
              <a:cs typeface="Arial" pitchFamily="34" charset="0"/>
            </a:endParaRPr>
          </a:p>
          <a:p>
            <a:pPr fontAlgn="auto">
              <a:spcAft>
                <a:spcPts val="0"/>
              </a:spcAft>
              <a:buClr>
                <a:schemeClr val="tx1"/>
              </a:buClr>
              <a:defRPr/>
            </a:pPr>
            <a:r>
              <a:rPr lang="sr-Latn-CS" dirty="0">
                <a:latin typeface="Arial" pitchFamily="34" charset="0"/>
                <a:cs typeface="Arial" pitchFamily="34" charset="0"/>
              </a:rPr>
              <a:t>Potrbno je </a:t>
            </a:r>
            <a:r>
              <a:rPr lang="sr-Latn-CS" b="1" dirty="0">
                <a:solidFill>
                  <a:srgbClr val="C00000"/>
                </a:solidFill>
                <a:latin typeface="Arial" pitchFamily="34" charset="0"/>
                <a:cs typeface="Arial" pitchFamily="34" charset="0"/>
              </a:rPr>
              <a:t>proceniti i težinu</a:t>
            </a:r>
            <a:r>
              <a:rPr lang="sr-Latn-CS" dirty="0">
                <a:solidFill>
                  <a:srgbClr val="C00000"/>
                </a:solidFill>
                <a:latin typeface="Arial" pitchFamily="34" charset="0"/>
                <a:cs typeface="Arial" pitchFamily="34" charset="0"/>
              </a:rPr>
              <a:t> </a:t>
            </a:r>
            <a:r>
              <a:rPr lang="sr-Latn-CS" dirty="0">
                <a:latin typeface="Arial" pitchFamily="34" charset="0"/>
                <a:cs typeface="Arial" pitchFamily="34" charset="0"/>
              </a:rPr>
              <a:t>astme</a:t>
            </a:r>
          </a:p>
          <a:p>
            <a:pPr marL="0" indent="0" fontAlgn="auto">
              <a:spcAft>
                <a:spcPts val="0"/>
              </a:spcAft>
              <a:buClr>
                <a:schemeClr val="tx1"/>
              </a:buClr>
              <a:buFont typeface="Arial" panose="020B0604020202020204" pitchFamily="34" charset="0"/>
              <a:buNone/>
              <a:defRPr/>
            </a:pPr>
            <a:endParaRPr lang="sr-Latn-CS" dirty="0">
              <a:latin typeface="Arial" pitchFamily="34" charset="0"/>
              <a:cs typeface="Arial" pitchFamily="34" charset="0"/>
            </a:endParaRPr>
          </a:p>
          <a:p>
            <a:pPr marL="0" indent="0" fontAlgn="auto">
              <a:spcAft>
                <a:spcPts val="0"/>
              </a:spcAft>
              <a:buClr>
                <a:schemeClr val="tx1"/>
              </a:buClr>
              <a:buFont typeface="Arial" panose="020B0604020202020204" pitchFamily="34" charset="0"/>
              <a:buNone/>
              <a:defRPr/>
            </a:pPr>
            <a:r>
              <a:rPr lang="sr-Latn-CS" dirty="0">
                <a:latin typeface="Arial" pitchFamily="34" charset="0"/>
                <a:cs typeface="Arial" pitchFamily="34" charset="0"/>
              </a:rPr>
              <a:t>Adekvatnim terapijskim pristupom moguće je postići </a:t>
            </a:r>
          </a:p>
          <a:p>
            <a:pPr marL="0" indent="0" fontAlgn="auto">
              <a:spcAft>
                <a:spcPts val="0"/>
              </a:spcAft>
              <a:buClr>
                <a:schemeClr val="tx1"/>
              </a:buClr>
              <a:buFont typeface="Arial" panose="020B0604020202020204" pitchFamily="34" charset="0"/>
              <a:buNone/>
              <a:defRPr/>
            </a:pPr>
            <a:r>
              <a:rPr lang="sr-Latn-CS" b="1" dirty="0">
                <a:latin typeface="Arial" pitchFamily="34" charset="0"/>
                <a:cs typeface="Arial" pitchFamily="34" charset="0"/>
              </a:rPr>
              <a:t>dobro kontrolisanu, čak i </a:t>
            </a:r>
            <a:r>
              <a:rPr lang="en-GB" b="1" dirty="0">
                <a:latin typeface="Arial" pitchFamily="34" charset="0"/>
                <a:cs typeface="Arial" pitchFamily="34" charset="0"/>
              </a:rPr>
              <a:t>total</a:t>
            </a:r>
            <a:r>
              <a:rPr lang="sr-Latn-CS" b="1" dirty="0">
                <a:latin typeface="Arial" pitchFamily="34" charset="0"/>
                <a:cs typeface="Arial" pitchFamily="34" charset="0"/>
              </a:rPr>
              <a:t>no</a:t>
            </a:r>
            <a:r>
              <a:rPr lang="en-GB" b="1" dirty="0">
                <a:latin typeface="Arial" pitchFamily="34" charset="0"/>
                <a:cs typeface="Arial" pitchFamily="34" charset="0"/>
              </a:rPr>
              <a:t> </a:t>
            </a:r>
            <a:r>
              <a:rPr lang="sr-Latn-CS" b="1" dirty="0">
                <a:latin typeface="Arial" pitchFamily="34" charset="0"/>
                <a:cs typeface="Arial" pitchFamily="34" charset="0"/>
              </a:rPr>
              <a:t>kontrolisanu astmu</a:t>
            </a:r>
          </a:p>
          <a:p>
            <a:pPr marL="0" indent="0" fontAlgn="auto">
              <a:spcAft>
                <a:spcPts val="0"/>
              </a:spcAft>
              <a:buClr>
                <a:schemeClr val="tx1"/>
              </a:buClr>
              <a:buFont typeface="Arial" panose="020B0604020202020204" pitchFamily="34" charset="0"/>
              <a:buNone/>
              <a:defRPr/>
            </a:pPr>
            <a:r>
              <a:rPr lang="sr-Latn-CS" b="1" dirty="0">
                <a:solidFill>
                  <a:srgbClr val="C00000"/>
                </a:solidFill>
                <a:latin typeface="Arial" pitchFamily="34" charset="0"/>
                <a:cs typeface="Arial" pitchFamily="34" charset="0"/>
              </a:rPr>
              <a:t>ACT upitnikom je moguće sve to ispratiti</a:t>
            </a:r>
            <a:endParaRPr lang="en-GB" dirty="0">
              <a:solidFill>
                <a:srgbClr val="C00000"/>
              </a:solidFill>
              <a:latin typeface="Arial" pitchFamily="34" charset="0"/>
              <a:cs typeface="Arial" pitchFamily="34" charset="0"/>
            </a:endParaRPr>
          </a:p>
        </p:txBody>
      </p:sp>
      <p:pic>
        <p:nvPicPr>
          <p:cNvPr id="88069" name="Picture 6"/>
          <p:cNvPicPr>
            <a:picLocks noChangeAspect="1"/>
          </p:cNvPicPr>
          <p:nvPr/>
        </p:nvPicPr>
        <p:blipFill>
          <a:blip r:embed="rId2" cstate="print"/>
          <a:srcRect/>
          <a:stretch>
            <a:fillRect/>
          </a:stretch>
        </p:blipFill>
        <p:spPr bwMode="auto">
          <a:xfrm>
            <a:off x="9510714" y="3087688"/>
            <a:ext cx="2498725" cy="2922587"/>
          </a:xfrm>
          <a:prstGeom prst="rect">
            <a:avLst/>
          </a:prstGeom>
          <a:noFill/>
          <a:ln w="9525">
            <a:noFill/>
            <a:miter lim="800000"/>
            <a:headEnd/>
            <a:tailEnd/>
          </a:ln>
        </p:spPr>
      </p:pic>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Title 1"/>
          <p:cNvSpPr>
            <a:spLocks noGrp="1"/>
          </p:cNvSpPr>
          <p:nvPr>
            <p:ph type="title"/>
          </p:nvPr>
        </p:nvSpPr>
        <p:spPr>
          <a:xfrm>
            <a:off x="455612" y="402604"/>
            <a:ext cx="10320338" cy="811212"/>
          </a:xfrm>
          <a:noFill/>
        </p:spPr>
        <p:txBody>
          <a:bodyPr>
            <a:noAutofit/>
            <a:scene3d>
              <a:camera prst="orthographicFront"/>
              <a:lightRig rig="flat" dir="tl">
                <a:rot lat="0" lon="0" rev="6600000"/>
              </a:lightRig>
            </a:scene3d>
            <a:sp3d extrusionH="25400" contourW="8890">
              <a:bevelT w="38100" h="31750"/>
              <a:contourClr>
                <a:schemeClr val="accent2">
                  <a:shade val="75000"/>
                </a:schemeClr>
              </a:contourClr>
            </a:sp3d>
          </a:bodyPr>
          <a:lstStyle/>
          <a:p>
            <a:pPr>
              <a:buSzPct val="100000"/>
            </a:pPr>
            <a:r>
              <a:rPr lang="en-US" sz="2800" b="1" cap="none" dirty="0">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latin typeface="Calibri" panose="020F0502020204030204" pitchFamily="34" charset="0"/>
                <a:cs typeface="Calibri" panose="020F0502020204030204" pitchFamily="34" charset="0"/>
              </a:rPr>
              <a:t>Težina astme se ocenjuje retrospektivno od nivoa lečenja potrebnog za kontrolu simptoma i egzacerbacija</a:t>
            </a:r>
          </a:p>
        </p:txBody>
      </p:sp>
      <p:sp>
        <p:nvSpPr>
          <p:cNvPr id="54275" name="Text Placeholder 11"/>
          <p:cNvSpPr>
            <a:spLocks noGrp="1"/>
          </p:cNvSpPr>
          <p:nvPr>
            <p:ph type="body" sz="quarter" idx="15"/>
          </p:nvPr>
        </p:nvSpPr>
        <p:spPr>
          <a:xfrm>
            <a:off x="455614" y="5876926"/>
            <a:ext cx="11280775" cy="414338"/>
          </a:xfrm>
        </p:spPr>
        <p:txBody>
          <a:bodyPr/>
          <a:lstStyle/>
          <a:p>
            <a:pPr>
              <a:spcAft>
                <a:spcPct val="0"/>
              </a:spcAft>
              <a:buClrTx/>
            </a:pPr>
            <a:r>
              <a:rPr lang="en-US">
                <a:solidFill>
                  <a:srgbClr val="544F40"/>
                </a:solidFill>
                <a:cs typeface="Arial" charset="0"/>
              </a:rPr>
              <a:t>GINA - Globalna inicijativa za astmu; IKS - inhalacioni kortikosteroid; LABA - dugodelujući β</a:t>
            </a:r>
            <a:r>
              <a:rPr lang="en-US" baseline="-25000">
                <a:solidFill>
                  <a:srgbClr val="544F40"/>
                </a:solidFill>
                <a:cs typeface="Arial" charset="0"/>
              </a:rPr>
              <a:t>2 </a:t>
            </a:r>
            <a:r>
              <a:rPr lang="en-US">
                <a:solidFill>
                  <a:srgbClr val="544F40"/>
                </a:solidFill>
                <a:cs typeface="Arial" charset="0"/>
              </a:rPr>
              <a:t>agonist.</a:t>
            </a:r>
          </a:p>
        </p:txBody>
      </p:sp>
      <p:sp>
        <p:nvSpPr>
          <p:cNvPr id="54276" name="Text Placeholder 12"/>
          <p:cNvSpPr>
            <a:spLocks noGrp="1"/>
          </p:cNvSpPr>
          <p:nvPr>
            <p:ph type="body" sz="quarter" idx="16"/>
          </p:nvPr>
        </p:nvSpPr>
        <p:spPr>
          <a:xfrm>
            <a:off x="455612" y="6388100"/>
            <a:ext cx="10490201" cy="414338"/>
          </a:xfrm>
        </p:spPr>
        <p:txBody>
          <a:bodyPr/>
          <a:lstStyle/>
          <a:p>
            <a:pPr>
              <a:spcAft>
                <a:spcPct val="0"/>
              </a:spcAft>
              <a:buClrTx/>
            </a:pPr>
            <a:r>
              <a:rPr lang="en-US">
                <a:solidFill>
                  <a:srgbClr val="544F40"/>
                </a:solidFill>
              </a:rPr>
              <a:t>GINA. Globalna strategija za upravljanje i prevenciju astme. 2016. Dostupno na: </a:t>
            </a:r>
            <a:r>
              <a:rPr lang="en-US">
                <a:solidFill>
                  <a:srgbClr val="544F40"/>
                </a:solidFill>
                <a:hlinkClick r:id="rId3"/>
              </a:rPr>
              <a:t>http://ginasthma.org</a:t>
            </a:r>
            <a:r>
              <a:rPr lang="en-US">
                <a:solidFill>
                  <a:srgbClr val="544F40"/>
                </a:solidFill>
              </a:rPr>
              <a:t> [pristupljeno januara 2017.].</a:t>
            </a:r>
          </a:p>
        </p:txBody>
      </p:sp>
      <p:grpSp>
        <p:nvGrpSpPr>
          <p:cNvPr id="2" name="Group 13"/>
          <p:cNvGrpSpPr>
            <a:grpSpLocks/>
          </p:cNvGrpSpPr>
          <p:nvPr/>
        </p:nvGrpSpPr>
        <p:grpSpPr bwMode="auto">
          <a:xfrm>
            <a:off x="1982789" y="1682751"/>
            <a:ext cx="8226425" cy="1263650"/>
            <a:chOff x="1982174" y="1592589"/>
            <a:chExt cx="8227651" cy="1263643"/>
          </a:xfrm>
        </p:grpSpPr>
        <p:sp>
          <p:nvSpPr>
            <p:cNvPr id="5" name="Freeform: Shape 4"/>
            <p:cNvSpPr/>
            <p:nvPr/>
          </p:nvSpPr>
          <p:spPr>
            <a:xfrm>
              <a:off x="4511438" y="1719588"/>
              <a:ext cx="5698387" cy="1009644"/>
            </a:xfrm>
            <a:custGeom>
              <a:avLst/>
              <a:gdLst>
                <a:gd name="connsiteX0" fmla="*/ 168489 w 1010915"/>
                <a:gd name="connsiteY0" fmla="*/ 0 h 5698977"/>
                <a:gd name="connsiteX1" fmla="*/ 842426 w 1010915"/>
                <a:gd name="connsiteY1" fmla="*/ 0 h 5698977"/>
                <a:gd name="connsiteX2" fmla="*/ 1010915 w 1010915"/>
                <a:gd name="connsiteY2" fmla="*/ 168489 h 5698977"/>
                <a:gd name="connsiteX3" fmla="*/ 1010915 w 1010915"/>
                <a:gd name="connsiteY3" fmla="*/ 5698977 h 5698977"/>
                <a:gd name="connsiteX4" fmla="*/ 1010915 w 1010915"/>
                <a:gd name="connsiteY4" fmla="*/ 5698977 h 5698977"/>
                <a:gd name="connsiteX5" fmla="*/ 0 w 1010915"/>
                <a:gd name="connsiteY5" fmla="*/ 5698977 h 5698977"/>
                <a:gd name="connsiteX6" fmla="*/ 0 w 1010915"/>
                <a:gd name="connsiteY6" fmla="*/ 5698977 h 5698977"/>
                <a:gd name="connsiteX7" fmla="*/ 0 w 1010915"/>
                <a:gd name="connsiteY7" fmla="*/ 168489 h 5698977"/>
                <a:gd name="connsiteX8" fmla="*/ 168489 w 1010915"/>
                <a:gd name="connsiteY8" fmla="*/ 0 h 5698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0915" h="5698977">
                  <a:moveTo>
                    <a:pt x="1010915" y="949849"/>
                  </a:moveTo>
                  <a:lnTo>
                    <a:pt x="1010915" y="4749128"/>
                  </a:lnTo>
                  <a:cubicBezTo>
                    <a:pt x="1010915" y="5273714"/>
                    <a:pt x="997534" y="5698974"/>
                    <a:pt x="981028" y="5698974"/>
                  </a:cubicBezTo>
                  <a:lnTo>
                    <a:pt x="0" y="5698974"/>
                  </a:lnTo>
                  <a:lnTo>
                    <a:pt x="0" y="5698974"/>
                  </a:lnTo>
                  <a:lnTo>
                    <a:pt x="0" y="3"/>
                  </a:lnTo>
                  <a:lnTo>
                    <a:pt x="0" y="3"/>
                  </a:lnTo>
                  <a:lnTo>
                    <a:pt x="981028" y="3"/>
                  </a:lnTo>
                  <a:cubicBezTo>
                    <a:pt x="997534" y="3"/>
                    <a:pt x="1010915" y="425263"/>
                    <a:pt x="1010915" y="949849"/>
                  </a:cubicBezTo>
                  <a:close/>
                </a:path>
              </a:pathLst>
            </a:custGeom>
            <a:solidFill>
              <a:schemeClr val="bg2">
                <a:lumMod val="20000"/>
                <a:lumOff val="80000"/>
                <a:alpha val="90000"/>
              </a:schemeClr>
            </a:solidFill>
            <a:ln>
              <a:solidFill>
                <a:schemeClr val="tx2">
                  <a:lumMod val="60000"/>
                  <a:lumOff val="40000"/>
                  <a:alpha val="90000"/>
                </a:schemeClr>
              </a:solid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lIns="247651" tIns="173173" rIns="296998" bIns="173175" anchor="ctr"/>
            <a:lstStyle/>
            <a:p>
              <a:pPr marL="87313" lvl="1" defTabSz="622300" eaLnBrk="0" hangingPunct="0">
                <a:lnSpc>
                  <a:spcPct val="90000"/>
                </a:lnSpc>
                <a:spcAft>
                  <a:spcPct val="15000"/>
                </a:spcAft>
                <a:buSzPct val="100000"/>
              </a:pPr>
              <a:r>
                <a:rPr lang="en-US" b="1" dirty="0">
                  <a:solidFill>
                    <a:srgbClr val="544F40"/>
                  </a:solidFill>
                  <a:latin typeface="Calibri" panose="020F0502020204030204" pitchFamily="34" charset="0"/>
                  <a:cs typeface="Calibri" panose="020F0502020204030204" pitchFamily="34" charset="0"/>
                </a:rPr>
                <a:t>Dobro </a:t>
              </a:r>
              <a:r>
                <a:rPr lang="en-US" b="1" dirty="0" err="1">
                  <a:solidFill>
                    <a:srgbClr val="544F40"/>
                  </a:solidFill>
                  <a:latin typeface="Calibri" panose="020F0502020204030204" pitchFamily="34" charset="0"/>
                  <a:cs typeface="Calibri" panose="020F0502020204030204" pitchFamily="34" charset="0"/>
                </a:rPr>
                <a:t>kontrolisana</a:t>
              </a:r>
              <a:r>
                <a:rPr lang="en-US" b="1" dirty="0">
                  <a:solidFill>
                    <a:srgbClr val="544F40"/>
                  </a:solidFill>
                  <a:latin typeface="Calibri" panose="020F0502020204030204" pitchFamily="34" charset="0"/>
                  <a:cs typeface="Calibri" panose="020F0502020204030204" pitchFamily="34" charset="0"/>
                </a:rPr>
                <a:t> </a:t>
              </a:r>
              <a:r>
                <a:rPr lang="en-US" b="1" dirty="0" err="1">
                  <a:solidFill>
                    <a:srgbClr val="544F40"/>
                  </a:solidFill>
                  <a:latin typeface="Calibri" panose="020F0502020204030204" pitchFamily="34" charset="0"/>
                  <a:cs typeface="Calibri" panose="020F0502020204030204" pitchFamily="34" charset="0"/>
                </a:rPr>
                <a:t>lečenjem</a:t>
              </a:r>
              <a:r>
                <a:rPr lang="en-US" b="1" dirty="0">
                  <a:solidFill>
                    <a:srgbClr val="544F40"/>
                  </a:solidFill>
                  <a:latin typeface="Calibri" panose="020F0502020204030204" pitchFamily="34" charset="0"/>
                  <a:cs typeface="Calibri" panose="020F0502020204030204" pitchFamily="34" charset="0"/>
                </a:rPr>
                <a:t> 1. </a:t>
              </a:r>
              <a:r>
                <a:rPr lang="en-US" b="1" dirty="0" err="1">
                  <a:solidFill>
                    <a:srgbClr val="544F40"/>
                  </a:solidFill>
                  <a:latin typeface="Calibri" panose="020F0502020204030204" pitchFamily="34" charset="0"/>
                  <a:cs typeface="Calibri" panose="020F0502020204030204" pitchFamily="34" charset="0"/>
                </a:rPr>
                <a:t>koraka</a:t>
              </a:r>
              <a:r>
                <a:rPr lang="en-US" b="1" dirty="0">
                  <a:solidFill>
                    <a:srgbClr val="544F40"/>
                  </a:solidFill>
                  <a:latin typeface="Calibri" panose="020F0502020204030204" pitchFamily="34" charset="0"/>
                  <a:cs typeface="Calibri" panose="020F0502020204030204" pitchFamily="34" charset="0"/>
                </a:rPr>
                <a:t> </a:t>
              </a:r>
              <a:r>
                <a:rPr lang="en-US" b="1" dirty="0" err="1">
                  <a:solidFill>
                    <a:srgbClr val="544F40"/>
                  </a:solidFill>
                  <a:latin typeface="Calibri" panose="020F0502020204030204" pitchFamily="34" charset="0"/>
                  <a:cs typeface="Calibri" panose="020F0502020204030204" pitchFamily="34" charset="0"/>
                </a:rPr>
                <a:t>ili</a:t>
              </a:r>
              <a:r>
                <a:rPr lang="en-US" b="1" dirty="0">
                  <a:solidFill>
                    <a:srgbClr val="544F40"/>
                  </a:solidFill>
                  <a:latin typeface="Calibri" panose="020F0502020204030204" pitchFamily="34" charset="0"/>
                  <a:cs typeface="Calibri" panose="020F0502020204030204" pitchFamily="34" charset="0"/>
                </a:rPr>
                <a:t> 2. </a:t>
              </a:r>
              <a:r>
                <a:rPr lang="en-US" b="1" dirty="0" err="1">
                  <a:solidFill>
                    <a:srgbClr val="544F40"/>
                  </a:solidFill>
                  <a:latin typeface="Calibri" panose="020F0502020204030204" pitchFamily="34" charset="0"/>
                  <a:cs typeface="Calibri" panose="020F0502020204030204" pitchFamily="34" charset="0"/>
                </a:rPr>
                <a:t>koraka</a:t>
              </a:r>
              <a:br>
                <a:rPr lang="en-US" dirty="0">
                  <a:solidFill>
                    <a:srgbClr val="544F40"/>
                  </a:solidFill>
                  <a:latin typeface="Calibri" panose="020F0502020204030204" pitchFamily="34" charset="0"/>
                  <a:cs typeface="Calibri" panose="020F0502020204030204" pitchFamily="34" charset="0"/>
                </a:rPr>
              </a:br>
              <a:r>
                <a:rPr lang="en-US" sz="1400" dirty="0">
                  <a:solidFill>
                    <a:srgbClr val="544F40"/>
                  </a:solidFill>
                  <a:latin typeface="Calibri" panose="020F0502020204030204" pitchFamily="34" charset="0"/>
                  <a:cs typeface="Calibri" panose="020F0502020204030204" pitchFamily="34" charset="0"/>
                </a:rPr>
                <a:t>(</a:t>
              </a:r>
              <a:r>
                <a:rPr lang="en-US" sz="1400" dirty="0" err="1">
                  <a:solidFill>
                    <a:srgbClr val="544F40"/>
                  </a:solidFill>
                  <a:latin typeface="Calibri" panose="020F0502020204030204" pitchFamily="34" charset="0"/>
                  <a:cs typeface="Calibri" panose="020F0502020204030204" pitchFamily="34" charset="0"/>
                </a:rPr>
                <a:t>samo</a:t>
              </a:r>
              <a:r>
                <a:rPr lang="en-US" sz="1400" dirty="0">
                  <a:solidFill>
                    <a:srgbClr val="544F40"/>
                  </a:solidFill>
                  <a:latin typeface="Calibri" panose="020F0502020204030204" pitchFamily="34" charset="0"/>
                  <a:cs typeface="Calibri" panose="020F0502020204030204" pitchFamily="34" charset="0"/>
                </a:rPr>
                <a:t> </a:t>
              </a:r>
              <a:r>
                <a:rPr lang="en-US" sz="1400" dirty="0" err="1">
                  <a:solidFill>
                    <a:srgbClr val="544F40"/>
                  </a:solidFill>
                  <a:latin typeface="Calibri" panose="020F0502020204030204" pitchFamily="34" charset="0"/>
                  <a:cs typeface="Calibri" panose="020F0502020204030204" pitchFamily="34" charset="0"/>
                </a:rPr>
                <a:t>lek</a:t>
              </a:r>
              <a:r>
                <a:rPr lang="en-US" sz="1400" dirty="0">
                  <a:solidFill>
                    <a:srgbClr val="544F40"/>
                  </a:solidFill>
                  <a:latin typeface="Calibri" panose="020F0502020204030204" pitchFamily="34" charset="0"/>
                  <a:cs typeface="Calibri" panose="020F0502020204030204" pitchFamily="34" charset="0"/>
                </a:rPr>
                <a:t> </a:t>
              </a:r>
              <a:r>
                <a:rPr lang="en-US" sz="1400" dirty="0" err="1">
                  <a:solidFill>
                    <a:srgbClr val="544F40"/>
                  </a:solidFill>
                  <a:latin typeface="Calibri" panose="020F0502020204030204" pitchFamily="34" charset="0"/>
                  <a:cs typeface="Calibri" panose="020F0502020204030204" pitchFamily="34" charset="0"/>
                </a:rPr>
                <a:t>za</a:t>
              </a:r>
              <a:r>
                <a:rPr lang="en-US" sz="1400" dirty="0">
                  <a:solidFill>
                    <a:srgbClr val="544F40"/>
                  </a:solidFill>
                  <a:latin typeface="Calibri" panose="020F0502020204030204" pitchFamily="34" charset="0"/>
                  <a:cs typeface="Calibri" panose="020F0502020204030204" pitchFamily="34" charset="0"/>
                </a:rPr>
                <a:t> </a:t>
              </a:r>
              <a:r>
                <a:rPr lang="en-US" sz="1400" dirty="0" err="1">
                  <a:solidFill>
                    <a:srgbClr val="544F40"/>
                  </a:solidFill>
                  <a:latin typeface="Calibri" panose="020F0502020204030204" pitchFamily="34" charset="0"/>
                  <a:cs typeface="Calibri" panose="020F0502020204030204" pitchFamily="34" charset="0"/>
                </a:rPr>
                <a:t>brzo</a:t>
              </a:r>
              <a:r>
                <a:rPr lang="en-US" sz="1400" dirty="0">
                  <a:solidFill>
                    <a:srgbClr val="544F40"/>
                  </a:solidFill>
                  <a:latin typeface="Calibri" panose="020F0502020204030204" pitchFamily="34" charset="0"/>
                  <a:cs typeface="Calibri" panose="020F0502020204030204" pitchFamily="34" charset="0"/>
                </a:rPr>
                <a:t> </a:t>
              </a:r>
              <a:r>
                <a:rPr lang="en-US" sz="1400" dirty="0" err="1">
                  <a:solidFill>
                    <a:srgbClr val="544F40"/>
                  </a:solidFill>
                  <a:latin typeface="Calibri" panose="020F0502020204030204" pitchFamily="34" charset="0"/>
                  <a:cs typeface="Calibri" panose="020F0502020204030204" pitchFamily="34" charset="0"/>
                </a:rPr>
                <a:t>otklanjanje</a:t>
              </a:r>
              <a:r>
                <a:rPr lang="en-US" sz="1400" dirty="0">
                  <a:solidFill>
                    <a:srgbClr val="544F40"/>
                  </a:solidFill>
                  <a:latin typeface="Calibri" panose="020F0502020204030204" pitchFamily="34" charset="0"/>
                  <a:cs typeface="Calibri" panose="020F0502020204030204" pitchFamily="34" charset="0"/>
                </a:rPr>
                <a:t> </a:t>
              </a:r>
              <a:r>
                <a:rPr lang="en-US" sz="1400" dirty="0" err="1">
                  <a:solidFill>
                    <a:srgbClr val="544F40"/>
                  </a:solidFill>
                  <a:latin typeface="Calibri" panose="020F0502020204030204" pitchFamily="34" charset="0"/>
                  <a:cs typeface="Calibri" panose="020F0502020204030204" pitchFamily="34" charset="0"/>
                </a:rPr>
                <a:t>simptoma</a:t>
              </a:r>
              <a:r>
                <a:rPr lang="en-US" sz="1400" dirty="0">
                  <a:solidFill>
                    <a:srgbClr val="544F40"/>
                  </a:solidFill>
                  <a:latin typeface="Calibri" panose="020F0502020204030204" pitchFamily="34" charset="0"/>
                  <a:cs typeface="Calibri" panose="020F0502020204030204" pitchFamily="34" charset="0"/>
                </a:rPr>
                <a:t> </a:t>
              </a:r>
              <a:r>
                <a:rPr lang="en-US" sz="1400" dirty="0" err="1">
                  <a:solidFill>
                    <a:srgbClr val="544F40"/>
                  </a:solidFill>
                  <a:latin typeface="Calibri" panose="020F0502020204030204" pitchFamily="34" charset="0"/>
                  <a:cs typeface="Calibri" panose="020F0502020204030204" pitchFamily="34" charset="0"/>
                </a:rPr>
                <a:t>po</a:t>
              </a:r>
              <a:r>
                <a:rPr lang="en-US" sz="1400" dirty="0">
                  <a:solidFill>
                    <a:srgbClr val="544F40"/>
                  </a:solidFill>
                  <a:latin typeface="Calibri" panose="020F0502020204030204" pitchFamily="34" charset="0"/>
                  <a:cs typeface="Calibri" panose="020F0502020204030204" pitchFamily="34" charset="0"/>
                </a:rPr>
                <a:t> </a:t>
              </a:r>
              <a:r>
                <a:rPr lang="en-US" sz="1400" dirty="0" err="1">
                  <a:solidFill>
                    <a:srgbClr val="544F40"/>
                  </a:solidFill>
                  <a:latin typeface="Calibri" panose="020F0502020204030204" pitchFamily="34" charset="0"/>
                  <a:cs typeface="Calibri" panose="020F0502020204030204" pitchFamily="34" charset="0"/>
                </a:rPr>
                <a:t>potrebi</a:t>
              </a:r>
              <a:r>
                <a:rPr lang="en-US" sz="1400" dirty="0">
                  <a:solidFill>
                    <a:srgbClr val="544F40"/>
                  </a:solidFill>
                  <a:latin typeface="Calibri" panose="020F0502020204030204" pitchFamily="34" charset="0"/>
                  <a:cs typeface="Calibri" panose="020F0502020204030204" pitchFamily="34" charset="0"/>
                </a:rPr>
                <a:t>, </a:t>
              </a:r>
              <a:r>
                <a:rPr lang="en-US" sz="1400" dirty="0" err="1">
                  <a:solidFill>
                    <a:srgbClr val="544F40"/>
                  </a:solidFill>
                  <a:latin typeface="Calibri" panose="020F0502020204030204" pitchFamily="34" charset="0"/>
                  <a:cs typeface="Calibri" panose="020F0502020204030204" pitchFamily="34" charset="0"/>
                </a:rPr>
                <a:t>ili</a:t>
              </a:r>
              <a:r>
                <a:rPr lang="en-US" sz="1400" dirty="0">
                  <a:solidFill>
                    <a:srgbClr val="544F40"/>
                  </a:solidFill>
                  <a:latin typeface="Calibri" panose="020F0502020204030204" pitchFamily="34" charset="0"/>
                  <a:cs typeface="Calibri" panose="020F0502020204030204" pitchFamily="34" charset="0"/>
                </a:rPr>
                <a:t> </a:t>
              </a:r>
              <a:r>
                <a:rPr lang="en-US" sz="1400" dirty="0" err="1">
                  <a:solidFill>
                    <a:srgbClr val="544F40"/>
                  </a:solidFill>
                  <a:latin typeface="Calibri" panose="020F0502020204030204" pitchFamily="34" charset="0"/>
                  <a:cs typeface="Calibri" panose="020F0502020204030204" pitchFamily="34" charset="0"/>
                </a:rPr>
                <a:t>terapija</a:t>
              </a:r>
              <a:r>
                <a:rPr lang="en-US" sz="1400" dirty="0">
                  <a:solidFill>
                    <a:srgbClr val="544F40"/>
                  </a:solidFill>
                  <a:latin typeface="Calibri" panose="020F0502020204030204" pitchFamily="34" charset="0"/>
                  <a:cs typeface="Calibri" panose="020F0502020204030204" pitchFamily="34" charset="0"/>
                </a:rPr>
                <a:t> </a:t>
              </a:r>
              <a:r>
                <a:rPr lang="en-US" sz="1400" dirty="0" err="1">
                  <a:solidFill>
                    <a:srgbClr val="544F40"/>
                  </a:solidFill>
                  <a:latin typeface="Calibri" panose="020F0502020204030204" pitchFamily="34" charset="0"/>
                  <a:cs typeface="Calibri" panose="020F0502020204030204" pitchFamily="34" charset="0"/>
                </a:rPr>
                <a:t>za</a:t>
              </a:r>
              <a:r>
                <a:rPr lang="en-US" sz="1400" dirty="0">
                  <a:solidFill>
                    <a:srgbClr val="544F40"/>
                  </a:solidFill>
                  <a:latin typeface="Calibri" panose="020F0502020204030204" pitchFamily="34" charset="0"/>
                  <a:cs typeface="Calibri" panose="020F0502020204030204" pitchFamily="34" charset="0"/>
                </a:rPr>
                <a:t> </a:t>
              </a:r>
              <a:r>
                <a:rPr lang="en-US" sz="1400" dirty="0" err="1">
                  <a:solidFill>
                    <a:srgbClr val="544F40"/>
                  </a:solidFill>
                  <a:latin typeface="Calibri" panose="020F0502020204030204" pitchFamily="34" charset="0"/>
                  <a:cs typeface="Calibri" panose="020F0502020204030204" pitchFamily="34" charset="0"/>
                </a:rPr>
                <a:t>kontrolisanje</a:t>
              </a:r>
              <a:r>
                <a:rPr lang="en-US" sz="1400" dirty="0">
                  <a:solidFill>
                    <a:srgbClr val="544F40"/>
                  </a:solidFill>
                  <a:latin typeface="Calibri" panose="020F0502020204030204" pitchFamily="34" charset="0"/>
                  <a:cs typeface="Calibri" panose="020F0502020204030204" pitchFamily="34" charset="0"/>
                </a:rPr>
                <a:t> </a:t>
              </a:r>
              <a:r>
                <a:rPr lang="en-US" sz="1400" dirty="0" err="1">
                  <a:solidFill>
                    <a:srgbClr val="544F40"/>
                  </a:solidFill>
                  <a:latin typeface="Calibri" panose="020F0502020204030204" pitchFamily="34" charset="0"/>
                  <a:cs typeface="Calibri" panose="020F0502020204030204" pitchFamily="34" charset="0"/>
                </a:rPr>
                <a:t>niskog</a:t>
              </a:r>
              <a:r>
                <a:rPr lang="en-US" sz="1400" dirty="0">
                  <a:solidFill>
                    <a:srgbClr val="544F40"/>
                  </a:solidFill>
                  <a:latin typeface="Calibri" panose="020F0502020204030204" pitchFamily="34" charset="0"/>
                  <a:cs typeface="Calibri" panose="020F0502020204030204" pitchFamily="34" charset="0"/>
                </a:rPr>
                <a:t> </a:t>
              </a:r>
              <a:r>
                <a:rPr lang="en-US" sz="1400" dirty="0" err="1">
                  <a:solidFill>
                    <a:srgbClr val="544F40"/>
                  </a:solidFill>
                  <a:latin typeface="Calibri" panose="020F0502020204030204" pitchFamily="34" charset="0"/>
                  <a:cs typeface="Calibri" panose="020F0502020204030204" pitchFamily="34" charset="0"/>
                </a:rPr>
                <a:t>intenziteta</a:t>
              </a:r>
              <a:r>
                <a:rPr lang="en-US" sz="1400" dirty="0">
                  <a:solidFill>
                    <a:srgbClr val="544F40"/>
                  </a:solidFill>
                  <a:latin typeface="Calibri" panose="020F0502020204030204" pitchFamily="34" charset="0"/>
                  <a:cs typeface="Calibri" panose="020F0502020204030204" pitchFamily="34" charset="0"/>
                </a:rPr>
                <a:t> </a:t>
              </a:r>
              <a:r>
                <a:rPr lang="en-US" sz="1400" dirty="0" err="1">
                  <a:solidFill>
                    <a:srgbClr val="544F40"/>
                  </a:solidFill>
                  <a:latin typeface="Calibri" panose="020F0502020204030204" pitchFamily="34" charset="0"/>
                  <a:cs typeface="Calibri" panose="020F0502020204030204" pitchFamily="34" charset="0"/>
                </a:rPr>
                <a:t>kao</a:t>
              </a:r>
              <a:r>
                <a:rPr lang="en-US" sz="1400" dirty="0">
                  <a:solidFill>
                    <a:srgbClr val="544F40"/>
                  </a:solidFill>
                  <a:latin typeface="Calibri" panose="020F0502020204030204" pitchFamily="34" charset="0"/>
                  <a:cs typeface="Calibri" panose="020F0502020204030204" pitchFamily="34" charset="0"/>
                </a:rPr>
                <a:t> </a:t>
              </a:r>
              <a:r>
                <a:rPr lang="en-US" sz="1400" dirty="0" err="1">
                  <a:solidFill>
                    <a:srgbClr val="544F40"/>
                  </a:solidFill>
                  <a:latin typeface="Calibri" panose="020F0502020204030204" pitchFamily="34" charset="0"/>
                  <a:cs typeface="Calibri" panose="020F0502020204030204" pitchFamily="34" charset="0"/>
                </a:rPr>
                <a:t>što</a:t>
              </a:r>
              <a:r>
                <a:rPr lang="en-US" sz="1400" dirty="0">
                  <a:solidFill>
                    <a:srgbClr val="544F40"/>
                  </a:solidFill>
                  <a:latin typeface="Calibri" panose="020F0502020204030204" pitchFamily="34" charset="0"/>
                  <a:cs typeface="Calibri" panose="020F0502020204030204" pitchFamily="34" charset="0"/>
                </a:rPr>
                <a:t> </a:t>
              </a:r>
              <a:r>
                <a:rPr lang="en-US" sz="1400" dirty="0" err="1">
                  <a:solidFill>
                    <a:srgbClr val="544F40"/>
                  </a:solidFill>
                  <a:latin typeface="Calibri" panose="020F0502020204030204" pitchFamily="34" charset="0"/>
                  <a:cs typeface="Calibri" panose="020F0502020204030204" pitchFamily="34" charset="0"/>
                </a:rPr>
                <a:t>su</a:t>
              </a:r>
              <a:r>
                <a:rPr lang="en-US" sz="1400" dirty="0">
                  <a:solidFill>
                    <a:srgbClr val="544F40"/>
                  </a:solidFill>
                  <a:latin typeface="Calibri" panose="020F0502020204030204" pitchFamily="34" charset="0"/>
                  <a:cs typeface="Calibri" panose="020F0502020204030204" pitchFamily="34" charset="0"/>
                </a:rPr>
                <a:t> </a:t>
              </a:r>
              <a:r>
                <a:rPr lang="en-US" sz="1400" dirty="0" err="1">
                  <a:solidFill>
                    <a:srgbClr val="544F40"/>
                  </a:solidFill>
                  <a:latin typeface="Calibri" panose="020F0502020204030204" pitchFamily="34" charset="0"/>
                  <a:cs typeface="Calibri" panose="020F0502020204030204" pitchFamily="34" charset="0"/>
                </a:rPr>
                <a:t>niskodozni</a:t>
              </a:r>
              <a:r>
                <a:rPr lang="en-US" sz="1400" dirty="0">
                  <a:solidFill>
                    <a:srgbClr val="544F40"/>
                  </a:solidFill>
                  <a:latin typeface="Calibri" panose="020F0502020204030204" pitchFamily="34" charset="0"/>
                  <a:cs typeface="Calibri" panose="020F0502020204030204" pitchFamily="34" charset="0"/>
                </a:rPr>
                <a:t> IKS, </a:t>
              </a:r>
              <a:r>
                <a:rPr lang="en-US" sz="1400" dirty="0" err="1">
                  <a:solidFill>
                    <a:srgbClr val="544F40"/>
                  </a:solidFill>
                  <a:latin typeface="Calibri" panose="020F0502020204030204" pitchFamily="34" charset="0"/>
                  <a:cs typeface="Calibri" panose="020F0502020204030204" pitchFamily="34" charset="0"/>
                </a:rPr>
                <a:t>antagonisti</a:t>
              </a:r>
              <a:r>
                <a:rPr lang="en-US" sz="1400" dirty="0">
                  <a:solidFill>
                    <a:srgbClr val="544F40"/>
                  </a:solidFill>
                  <a:latin typeface="Calibri" panose="020F0502020204030204" pitchFamily="34" charset="0"/>
                  <a:cs typeface="Calibri" panose="020F0502020204030204" pitchFamily="34" charset="0"/>
                </a:rPr>
                <a:t> </a:t>
              </a:r>
              <a:r>
                <a:rPr lang="en-US" sz="1400" dirty="0" err="1">
                  <a:solidFill>
                    <a:srgbClr val="544F40"/>
                  </a:solidFill>
                  <a:latin typeface="Calibri" panose="020F0502020204030204" pitchFamily="34" charset="0"/>
                  <a:cs typeface="Calibri" panose="020F0502020204030204" pitchFamily="34" charset="0"/>
                </a:rPr>
                <a:t>receptora</a:t>
              </a:r>
              <a:r>
                <a:rPr lang="en-US" sz="1400" dirty="0">
                  <a:solidFill>
                    <a:srgbClr val="544F40"/>
                  </a:solidFill>
                  <a:latin typeface="Calibri" panose="020F0502020204030204" pitchFamily="34" charset="0"/>
                  <a:cs typeface="Calibri" panose="020F0502020204030204" pitchFamily="34" charset="0"/>
                </a:rPr>
                <a:t> </a:t>
              </a:r>
              <a:r>
                <a:rPr lang="en-US" sz="1400" dirty="0" err="1">
                  <a:solidFill>
                    <a:srgbClr val="544F40"/>
                  </a:solidFill>
                  <a:latin typeface="Calibri" panose="020F0502020204030204" pitchFamily="34" charset="0"/>
                  <a:cs typeface="Calibri" panose="020F0502020204030204" pitchFamily="34" charset="0"/>
                </a:rPr>
                <a:t>leukotrijena</a:t>
              </a:r>
              <a:r>
                <a:rPr lang="en-US" sz="1400" dirty="0">
                  <a:solidFill>
                    <a:srgbClr val="544F40"/>
                  </a:solidFill>
                  <a:latin typeface="Calibri" panose="020F0502020204030204" pitchFamily="34" charset="0"/>
                  <a:cs typeface="Calibri" panose="020F0502020204030204" pitchFamily="34" charset="0"/>
                </a:rPr>
                <a:t> </a:t>
              </a:r>
              <a:r>
                <a:rPr lang="en-US" sz="1400" dirty="0" err="1">
                  <a:solidFill>
                    <a:srgbClr val="544F40"/>
                  </a:solidFill>
                  <a:latin typeface="Calibri" panose="020F0502020204030204" pitchFamily="34" charset="0"/>
                  <a:cs typeface="Calibri" panose="020F0502020204030204" pitchFamily="34" charset="0"/>
                </a:rPr>
                <a:t>ili</a:t>
              </a:r>
              <a:r>
                <a:rPr lang="en-US" sz="1400" dirty="0">
                  <a:solidFill>
                    <a:srgbClr val="544F40"/>
                  </a:solidFill>
                  <a:latin typeface="Calibri" panose="020F0502020204030204" pitchFamily="34" charset="0"/>
                  <a:cs typeface="Calibri" panose="020F0502020204030204" pitchFamily="34" charset="0"/>
                </a:rPr>
                <a:t> </a:t>
              </a:r>
              <a:r>
                <a:rPr lang="en-US" sz="1400" dirty="0" err="1">
                  <a:solidFill>
                    <a:srgbClr val="544F40"/>
                  </a:solidFill>
                  <a:latin typeface="Calibri" panose="020F0502020204030204" pitchFamily="34" charset="0"/>
                  <a:cs typeface="Calibri" panose="020F0502020204030204" pitchFamily="34" charset="0"/>
                </a:rPr>
                <a:t>hromoni</a:t>
              </a:r>
              <a:r>
                <a:rPr lang="en-US" sz="1400" dirty="0">
                  <a:solidFill>
                    <a:srgbClr val="544F40"/>
                  </a:solidFill>
                  <a:latin typeface="Calibri" panose="020F0502020204030204" pitchFamily="34" charset="0"/>
                  <a:cs typeface="Calibri" panose="020F0502020204030204" pitchFamily="34" charset="0"/>
                </a:rPr>
                <a:t>)</a:t>
              </a:r>
            </a:p>
          </p:txBody>
        </p:sp>
        <p:sp>
          <p:nvSpPr>
            <p:cNvPr id="7" name="Freeform: Shape 6"/>
            <p:cNvSpPr/>
            <p:nvPr/>
          </p:nvSpPr>
          <p:spPr>
            <a:xfrm>
              <a:off x="1982174" y="1592589"/>
              <a:ext cx="2529264" cy="1263643"/>
            </a:xfrm>
            <a:custGeom>
              <a:avLst/>
              <a:gdLst>
                <a:gd name="connsiteX0" fmla="*/ 0 w 2528673"/>
                <a:gd name="connsiteY0" fmla="*/ 210611 h 1263643"/>
                <a:gd name="connsiteX1" fmla="*/ 210611 w 2528673"/>
                <a:gd name="connsiteY1" fmla="*/ 0 h 1263643"/>
                <a:gd name="connsiteX2" fmla="*/ 2318062 w 2528673"/>
                <a:gd name="connsiteY2" fmla="*/ 0 h 1263643"/>
                <a:gd name="connsiteX3" fmla="*/ 2528673 w 2528673"/>
                <a:gd name="connsiteY3" fmla="*/ 210611 h 1263643"/>
                <a:gd name="connsiteX4" fmla="*/ 2528673 w 2528673"/>
                <a:gd name="connsiteY4" fmla="*/ 1053032 h 1263643"/>
                <a:gd name="connsiteX5" fmla="*/ 2318062 w 2528673"/>
                <a:gd name="connsiteY5" fmla="*/ 1263643 h 1263643"/>
                <a:gd name="connsiteX6" fmla="*/ 210611 w 2528673"/>
                <a:gd name="connsiteY6" fmla="*/ 1263643 h 1263643"/>
                <a:gd name="connsiteX7" fmla="*/ 0 w 2528673"/>
                <a:gd name="connsiteY7" fmla="*/ 1053032 h 1263643"/>
                <a:gd name="connsiteX8" fmla="*/ 0 w 2528673"/>
                <a:gd name="connsiteY8" fmla="*/ 210611 h 1263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8673" h="1263643">
                  <a:moveTo>
                    <a:pt x="0" y="210611"/>
                  </a:moveTo>
                  <a:cubicBezTo>
                    <a:pt x="0" y="94294"/>
                    <a:pt x="94294" y="0"/>
                    <a:pt x="210611" y="0"/>
                  </a:cubicBezTo>
                  <a:lnTo>
                    <a:pt x="2318062" y="0"/>
                  </a:lnTo>
                  <a:cubicBezTo>
                    <a:pt x="2434379" y="0"/>
                    <a:pt x="2528673" y="94294"/>
                    <a:pt x="2528673" y="210611"/>
                  </a:cubicBezTo>
                  <a:lnTo>
                    <a:pt x="2528673" y="1053032"/>
                  </a:lnTo>
                  <a:cubicBezTo>
                    <a:pt x="2528673" y="1169349"/>
                    <a:pt x="2434379" y="1263643"/>
                    <a:pt x="2318062" y="1263643"/>
                  </a:cubicBezTo>
                  <a:lnTo>
                    <a:pt x="210611" y="1263643"/>
                  </a:lnTo>
                  <a:cubicBezTo>
                    <a:pt x="94294" y="1263643"/>
                    <a:pt x="0" y="1169349"/>
                    <a:pt x="0" y="1053032"/>
                  </a:cubicBezTo>
                  <a:lnTo>
                    <a:pt x="0" y="210611"/>
                  </a:lnTo>
                  <a:close/>
                </a:path>
              </a:pathLst>
            </a:custGeom>
            <a:solidFill>
              <a:srgbClr val="00B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3">
              <a:schemeClr val="lt1"/>
            </a:lnRef>
            <a:fillRef idx="1">
              <a:schemeClr val="accent1"/>
            </a:fillRef>
            <a:effectRef idx="1">
              <a:schemeClr val="accent1"/>
            </a:effectRef>
            <a:fontRef idx="minor">
              <a:schemeClr val="lt1"/>
            </a:fontRef>
          </p:style>
          <p:txBody>
            <a:bodyPr lIns="137886" tIns="99786" rIns="137886" bIns="99786" anchor="ctr"/>
            <a:lstStyle/>
            <a:p>
              <a:pPr algn="ctr" defTabSz="889000" eaLnBrk="0" hangingPunct="0">
                <a:lnSpc>
                  <a:spcPct val="90000"/>
                </a:lnSpc>
                <a:spcAft>
                  <a:spcPct val="35000"/>
                </a:spcAft>
                <a:buSzPct val="100000"/>
              </a:pPr>
              <a:r>
                <a:rPr lang="en-US" sz="2000" b="1">
                  <a:solidFill>
                    <a:srgbClr val="FFFFFF"/>
                  </a:solidFill>
                  <a:latin typeface="Calibri" panose="020F0502020204030204" pitchFamily="34" charset="0"/>
                  <a:cs typeface="Calibri" panose="020F0502020204030204" pitchFamily="34" charset="0"/>
                </a:rPr>
                <a:t>Blaga astma </a:t>
              </a:r>
            </a:p>
          </p:txBody>
        </p:sp>
      </p:grpSp>
      <p:grpSp>
        <p:nvGrpSpPr>
          <p:cNvPr id="4" name="Group 14"/>
          <p:cNvGrpSpPr>
            <a:grpSpLocks/>
          </p:cNvGrpSpPr>
          <p:nvPr/>
        </p:nvGrpSpPr>
        <p:grpSpPr bwMode="auto">
          <a:xfrm>
            <a:off x="1982789" y="3170653"/>
            <a:ext cx="8226425" cy="1263650"/>
            <a:chOff x="1982174" y="2919415"/>
            <a:chExt cx="8227651" cy="1263643"/>
          </a:xfrm>
        </p:grpSpPr>
        <p:sp>
          <p:nvSpPr>
            <p:cNvPr id="8" name="Freeform: Shape 7"/>
            <p:cNvSpPr/>
            <p:nvPr/>
          </p:nvSpPr>
          <p:spPr>
            <a:xfrm>
              <a:off x="4511438" y="3046414"/>
              <a:ext cx="5698387" cy="1009644"/>
            </a:xfrm>
            <a:custGeom>
              <a:avLst/>
              <a:gdLst>
                <a:gd name="connsiteX0" fmla="*/ 168489 w 1010915"/>
                <a:gd name="connsiteY0" fmla="*/ 0 h 5698977"/>
                <a:gd name="connsiteX1" fmla="*/ 842426 w 1010915"/>
                <a:gd name="connsiteY1" fmla="*/ 0 h 5698977"/>
                <a:gd name="connsiteX2" fmla="*/ 1010915 w 1010915"/>
                <a:gd name="connsiteY2" fmla="*/ 168489 h 5698977"/>
                <a:gd name="connsiteX3" fmla="*/ 1010915 w 1010915"/>
                <a:gd name="connsiteY3" fmla="*/ 5698977 h 5698977"/>
                <a:gd name="connsiteX4" fmla="*/ 1010915 w 1010915"/>
                <a:gd name="connsiteY4" fmla="*/ 5698977 h 5698977"/>
                <a:gd name="connsiteX5" fmla="*/ 0 w 1010915"/>
                <a:gd name="connsiteY5" fmla="*/ 5698977 h 5698977"/>
                <a:gd name="connsiteX6" fmla="*/ 0 w 1010915"/>
                <a:gd name="connsiteY6" fmla="*/ 5698977 h 5698977"/>
                <a:gd name="connsiteX7" fmla="*/ 0 w 1010915"/>
                <a:gd name="connsiteY7" fmla="*/ 168489 h 5698977"/>
                <a:gd name="connsiteX8" fmla="*/ 168489 w 1010915"/>
                <a:gd name="connsiteY8" fmla="*/ 0 h 5698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0915" h="5698977">
                  <a:moveTo>
                    <a:pt x="1010915" y="949849"/>
                  </a:moveTo>
                  <a:lnTo>
                    <a:pt x="1010915" y="4749128"/>
                  </a:lnTo>
                  <a:cubicBezTo>
                    <a:pt x="1010915" y="5273714"/>
                    <a:pt x="997534" y="5698974"/>
                    <a:pt x="981028" y="5698974"/>
                  </a:cubicBezTo>
                  <a:lnTo>
                    <a:pt x="0" y="5698974"/>
                  </a:lnTo>
                  <a:lnTo>
                    <a:pt x="0" y="5698974"/>
                  </a:lnTo>
                  <a:lnTo>
                    <a:pt x="0" y="3"/>
                  </a:lnTo>
                  <a:lnTo>
                    <a:pt x="0" y="3"/>
                  </a:lnTo>
                  <a:lnTo>
                    <a:pt x="981028" y="3"/>
                  </a:lnTo>
                  <a:cubicBezTo>
                    <a:pt x="997534" y="3"/>
                    <a:pt x="1010915" y="425263"/>
                    <a:pt x="1010915" y="949849"/>
                  </a:cubicBezTo>
                  <a:close/>
                </a:path>
              </a:pathLst>
            </a:custGeom>
            <a:solidFill>
              <a:schemeClr val="bg2">
                <a:lumMod val="20000"/>
                <a:lumOff val="80000"/>
                <a:alpha val="90000"/>
              </a:schemeClr>
            </a:solidFill>
            <a:ln>
              <a:solidFill>
                <a:schemeClr val="tx2">
                  <a:lumMod val="60000"/>
                  <a:lumOff val="40000"/>
                  <a:alpha val="90000"/>
                </a:schemeClr>
              </a:solid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lIns="247651" tIns="173173" rIns="296998" bIns="173175" anchor="ctr"/>
            <a:lstStyle/>
            <a:p>
              <a:pPr marL="87313" lvl="1" defTabSz="622300" eaLnBrk="0" hangingPunct="0">
                <a:lnSpc>
                  <a:spcPct val="90000"/>
                </a:lnSpc>
                <a:spcAft>
                  <a:spcPct val="15000"/>
                </a:spcAft>
                <a:buSzPct val="100000"/>
              </a:pPr>
              <a:r>
                <a:rPr lang="en-US" b="1" dirty="0" err="1">
                  <a:solidFill>
                    <a:srgbClr val="544F40"/>
                  </a:solidFill>
                  <a:latin typeface="Calibri" panose="020F0502020204030204" pitchFamily="34" charset="0"/>
                  <a:cs typeface="Calibri" panose="020F0502020204030204" pitchFamily="34" charset="0"/>
                </a:rPr>
                <a:t>Dobro</a:t>
              </a:r>
              <a:r>
                <a:rPr lang="en-US" b="1" dirty="0">
                  <a:solidFill>
                    <a:srgbClr val="544F40"/>
                  </a:solidFill>
                  <a:latin typeface="Calibri" panose="020F0502020204030204" pitchFamily="34" charset="0"/>
                  <a:cs typeface="Calibri" panose="020F0502020204030204" pitchFamily="34" charset="0"/>
                </a:rPr>
                <a:t> </a:t>
              </a:r>
              <a:r>
                <a:rPr lang="en-US" b="1" dirty="0" err="1">
                  <a:solidFill>
                    <a:srgbClr val="544F40"/>
                  </a:solidFill>
                  <a:latin typeface="Calibri" panose="020F0502020204030204" pitchFamily="34" charset="0"/>
                  <a:cs typeface="Calibri" panose="020F0502020204030204" pitchFamily="34" charset="0"/>
                </a:rPr>
                <a:t>kontrolisana</a:t>
              </a:r>
              <a:r>
                <a:rPr lang="en-US" b="1" dirty="0">
                  <a:solidFill>
                    <a:srgbClr val="544F40"/>
                  </a:solidFill>
                  <a:latin typeface="Calibri" panose="020F0502020204030204" pitchFamily="34" charset="0"/>
                  <a:cs typeface="Calibri" panose="020F0502020204030204" pitchFamily="34" charset="0"/>
                </a:rPr>
                <a:t> </a:t>
              </a:r>
              <a:r>
                <a:rPr lang="en-US" b="1" dirty="0" err="1">
                  <a:solidFill>
                    <a:srgbClr val="544F40"/>
                  </a:solidFill>
                  <a:latin typeface="Calibri" panose="020F0502020204030204" pitchFamily="34" charset="0"/>
                  <a:cs typeface="Calibri" panose="020F0502020204030204" pitchFamily="34" charset="0"/>
                </a:rPr>
                <a:t>lečenjem</a:t>
              </a:r>
              <a:r>
                <a:rPr lang="en-US" b="1" dirty="0">
                  <a:solidFill>
                    <a:srgbClr val="544F40"/>
                  </a:solidFill>
                  <a:latin typeface="Calibri" panose="020F0502020204030204" pitchFamily="34" charset="0"/>
                  <a:cs typeface="Calibri" panose="020F0502020204030204" pitchFamily="34" charset="0"/>
                </a:rPr>
                <a:t> 3. </a:t>
              </a:r>
              <a:r>
                <a:rPr lang="en-US" b="1" dirty="0" err="1">
                  <a:solidFill>
                    <a:srgbClr val="544F40"/>
                  </a:solidFill>
                  <a:latin typeface="Calibri" panose="020F0502020204030204" pitchFamily="34" charset="0"/>
                  <a:cs typeface="Calibri" panose="020F0502020204030204" pitchFamily="34" charset="0"/>
                </a:rPr>
                <a:t>koraka</a:t>
              </a:r>
              <a:br>
                <a:rPr lang="en-US" dirty="0">
                  <a:solidFill>
                    <a:srgbClr val="544F40"/>
                  </a:solidFill>
                  <a:latin typeface="Calibri" panose="020F0502020204030204" pitchFamily="34" charset="0"/>
                  <a:cs typeface="Calibri" panose="020F0502020204030204" pitchFamily="34" charset="0"/>
                </a:rPr>
              </a:br>
              <a:r>
                <a:rPr lang="en-US" sz="1400" dirty="0">
                  <a:solidFill>
                    <a:srgbClr val="544F40"/>
                  </a:solidFill>
                  <a:latin typeface="Calibri" panose="020F0502020204030204" pitchFamily="34" charset="0"/>
                  <a:cs typeface="Calibri" panose="020F0502020204030204" pitchFamily="34" charset="0"/>
                </a:rPr>
                <a:t>(</a:t>
              </a:r>
              <a:r>
                <a:rPr lang="en-US" sz="1400" dirty="0" err="1">
                  <a:solidFill>
                    <a:srgbClr val="544F40"/>
                  </a:solidFill>
                  <a:latin typeface="Calibri" panose="020F0502020204030204" pitchFamily="34" charset="0"/>
                  <a:cs typeface="Calibri" panose="020F0502020204030204" pitchFamily="34" charset="0"/>
                </a:rPr>
                <a:t>npr</a:t>
              </a:r>
              <a:r>
                <a:rPr lang="en-US" sz="1400" dirty="0">
                  <a:solidFill>
                    <a:srgbClr val="544F40"/>
                  </a:solidFill>
                  <a:latin typeface="Calibri" panose="020F0502020204030204" pitchFamily="34" charset="0"/>
                  <a:cs typeface="Calibri" panose="020F0502020204030204" pitchFamily="34" charset="0"/>
                </a:rPr>
                <a:t>. </a:t>
              </a:r>
              <a:r>
                <a:rPr lang="en-US" sz="1400" dirty="0" err="1">
                  <a:solidFill>
                    <a:srgbClr val="544F40"/>
                  </a:solidFill>
                  <a:latin typeface="Calibri" panose="020F0502020204030204" pitchFamily="34" charset="0"/>
                  <a:cs typeface="Calibri" panose="020F0502020204030204" pitchFamily="34" charset="0"/>
                </a:rPr>
                <a:t>nisk</a:t>
              </a:r>
              <a:r>
                <a:rPr lang="sr-Latn-CS" sz="1400" dirty="0">
                  <a:solidFill>
                    <a:srgbClr val="544F40"/>
                  </a:solidFill>
                  <a:latin typeface="Calibri" panose="020F0502020204030204" pitchFamily="34" charset="0"/>
                  <a:cs typeface="Calibri" panose="020F0502020204030204" pitchFamily="34" charset="0"/>
                </a:rPr>
                <a:t>e </a:t>
              </a:r>
              <a:r>
                <a:rPr lang="en-US" sz="1400" dirty="0" err="1">
                  <a:solidFill>
                    <a:srgbClr val="544F40"/>
                  </a:solidFill>
                  <a:latin typeface="Calibri" panose="020F0502020204030204" pitchFamily="34" charset="0"/>
                  <a:cs typeface="Calibri" panose="020F0502020204030204" pitchFamily="34" charset="0"/>
                </a:rPr>
                <a:t>doz</a:t>
              </a:r>
              <a:r>
                <a:rPr lang="sr-Latn-CS" sz="1400" dirty="0">
                  <a:solidFill>
                    <a:srgbClr val="544F40"/>
                  </a:solidFill>
                  <a:latin typeface="Calibri" panose="020F0502020204030204" pitchFamily="34" charset="0"/>
                  <a:cs typeface="Calibri" panose="020F0502020204030204" pitchFamily="34" charset="0"/>
                </a:rPr>
                <a:t>e</a:t>
              </a:r>
              <a:r>
                <a:rPr lang="en-US" sz="1400" dirty="0">
                  <a:solidFill>
                    <a:srgbClr val="544F40"/>
                  </a:solidFill>
                  <a:latin typeface="Calibri" panose="020F0502020204030204" pitchFamily="34" charset="0"/>
                  <a:cs typeface="Calibri" panose="020F0502020204030204" pitchFamily="34" charset="0"/>
                </a:rPr>
                <a:t> IKS/LABA)</a:t>
              </a:r>
            </a:p>
          </p:txBody>
        </p:sp>
        <p:sp>
          <p:nvSpPr>
            <p:cNvPr id="9" name="Freeform: Shape 8"/>
            <p:cNvSpPr/>
            <p:nvPr/>
          </p:nvSpPr>
          <p:spPr>
            <a:xfrm>
              <a:off x="1982174" y="2919415"/>
              <a:ext cx="2529264" cy="1263643"/>
            </a:xfrm>
            <a:custGeom>
              <a:avLst/>
              <a:gdLst>
                <a:gd name="connsiteX0" fmla="*/ 0 w 2528673"/>
                <a:gd name="connsiteY0" fmla="*/ 210611 h 1263643"/>
                <a:gd name="connsiteX1" fmla="*/ 210611 w 2528673"/>
                <a:gd name="connsiteY1" fmla="*/ 0 h 1263643"/>
                <a:gd name="connsiteX2" fmla="*/ 2318062 w 2528673"/>
                <a:gd name="connsiteY2" fmla="*/ 0 h 1263643"/>
                <a:gd name="connsiteX3" fmla="*/ 2528673 w 2528673"/>
                <a:gd name="connsiteY3" fmla="*/ 210611 h 1263643"/>
                <a:gd name="connsiteX4" fmla="*/ 2528673 w 2528673"/>
                <a:gd name="connsiteY4" fmla="*/ 1053032 h 1263643"/>
                <a:gd name="connsiteX5" fmla="*/ 2318062 w 2528673"/>
                <a:gd name="connsiteY5" fmla="*/ 1263643 h 1263643"/>
                <a:gd name="connsiteX6" fmla="*/ 210611 w 2528673"/>
                <a:gd name="connsiteY6" fmla="*/ 1263643 h 1263643"/>
                <a:gd name="connsiteX7" fmla="*/ 0 w 2528673"/>
                <a:gd name="connsiteY7" fmla="*/ 1053032 h 1263643"/>
                <a:gd name="connsiteX8" fmla="*/ 0 w 2528673"/>
                <a:gd name="connsiteY8" fmla="*/ 210611 h 1263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8673" h="1263643">
                  <a:moveTo>
                    <a:pt x="0" y="210611"/>
                  </a:moveTo>
                  <a:cubicBezTo>
                    <a:pt x="0" y="94294"/>
                    <a:pt x="94294" y="0"/>
                    <a:pt x="210611" y="0"/>
                  </a:cubicBezTo>
                  <a:lnTo>
                    <a:pt x="2318062" y="0"/>
                  </a:lnTo>
                  <a:cubicBezTo>
                    <a:pt x="2434379" y="0"/>
                    <a:pt x="2528673" y="94294"/>
                    <a:pt x="2528673" y="210611"/>
                  </a:cubicBezTo>
                  <a:lnTo>
                    <a:pt x="2528673" y="1053032"/>
                  </a:lnTo>
                  <a:cubicBezTo>
                    <a:pt x="2528673" y="1169349"/>
                    <a:pt x="2434379" y="1263643"/>
                    <a:pt x="2318062" y="1263643"/>
                  </a:cubicBezTo>
                  <a:lnTo>
                    <a:pt x="210611" y="1263643"/>
                  </a:lnTo>
                  <a:cubicBezTo>
                    <a:pt x="94294" y="1263643"/>
                    <a:pt x="0" y="1169349"/>
                    <a:pt x="0" y="1053032"/>
                  </a:cubicBezTo>
                  <a:lnTo>
                    <a:pt x="0" y="210611"/>
                  </a:lnTo>
                  <a:close/>
                </a:path>
              </a:pathLst>
            </a:custGeom>
            <a:solidFill>
              <a:srgbClr val="FFFF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3">
              <a:schemeClr val="lt1"/>
            </a:lnRef>
            <a:fillRef idx="1">
              <a:schemeClr val="accent1"/>
            </a:fillRef>
            <a:effectRef idx="1">
              <a:schemeClr val="accent1"/>
            </a:effectRef>
            <a:fontRef idx="minor">
              <a:schemeClr val="lt1"/>
            </a:fontRef>
          </p:style>
          <p:txBody>
            <a:bodyPr lIns="137886" tIns="99786" rIns="137886" bIns="99786" anchor="ctr"/>
            <a:lstStyle/>
            <a:p>
              <a:pPr algn="ctr" defTabSz="889000" eaLnBrk="0" hangingPunct="0">
                <a:lnSpc>
                  <a:spcPct val="90000"/>
                </a:lnSpc>
                <a:spcAft>
                  <a:spcPct val="35000"/>
                </a:spcAft>
                <a:buSzPct val="100000"/>
              </a:pPr>
              <a:r>
                <a:rPr lang="en-US" sz="2000" b="1">
                  <a:solidFill>
                    <a:schemeClr val="tx1"/>
                  </a:solidFill>
                  <a:latin typeface="Calibri" panose="020F0502020204030204" pitchFamily="34" charset="0"/>
                  <a:cs typeface="Calibri" panose="020F0502020204030204" pitchFamily="34" charset="0"/>
                </a:rPr>
                <a:t>Umerena astma </a:t>
              </a:r>
            </a:p>
          </p:txBody>
        </p:sp>
      </p:grpSp>
      <p:grpSp>
        <p:nvGrpSpPr>
          <p:cNvPr id="6" name="Group 15"/>
          <p:cNvGrpSpPr>
            <a:grpSpLocks/>
          </p:cNvGrpSpPr>
          <p:nvPr/>
        </p:nvGrpSpPr>
        <p:grpSpPr bwMode="auto">
          <a:xfrm>
            <a:off x="1982789" y="4618795"/>
            <a:ext cx="8226425" cy="1263650"/>
            <a:chOff x="1982174" y="4246241"/>
            <a:chExt cx="8227651" cy="1263643"/>
          </a:xfrm>
        </p:grpSpPr>
        <p:sp>
          <p:nvSpPr>
            <p:cNvPr id="10" name="Freeform: Shape 9"/>
            <p:cNvSpPr/>
            <p:nvPr/>
          </p:nvSpPr>
          <p:spPr>
            <a:xfrm>
              <a:off x="4511438" y="4373240"/>
              <a:ext cx="5698387" cy="1009644"/>
            </a:xfrm>
            <a:custGeom>
              <a:avLst/>
              <a:gdLst>
                <a:gd name="connsiteX0" fmla="*/ 168489 w 1010915"/>
                <a:gd name="connsiteY0" fmla="*/ 0 h 5698977"/>
                <a:gd name="connsiteX1" fmla="*/ 842426 w 1010915"/>
                <a:gd name="connsiteY1" fmla="*/ 0 h 5698977"/>
                <a:gd name="connsiteX2" fmla="*/ 1010915 w 1010915"/>
                <a:gd name="connsiteY2" fmla="*/ 168489 h 5698977"/>
                <a:gd name="connsiteX3" fmla="*/ 1010915 w 1010915"/>
                <a:gd name="connsiteY3" fmla="*/ 5698977 h 5698977"/>
                <a:gd name="connsiteX4" fmla="*/ 1010915 w 1010915"/>
                <a:gd name="connsiteY4" fmla="*/ 5698977 h 5698977"/>
                <a:gd name="connsiteX5" fmla="*/ 0 w 1010915"/>
                <a:gd name="connsiteY5" fmla="*/ 5698977 h 5698977"/>
                <a:gd name="connsiteX6" fmla="*/ 0 w 1010915"/>
                <a:gd name="connsiteY6" fmla="*/ 5698977 h 5698977"/>
                <a:gd name="connsiteX7" fmla="*/ 0 w 1010915"/>
                <a:gd name="connsiteY7" fmla="*/ 168489 h 5698977"/>
                <a:gd name="connsiteX8" fmla="*/ 168489 w 1010915"/>
                <a:gd name="connsiteY8" fmla="*/ 0 h 5698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0915" h="5698977">
                  <a:moveTo>
                    <a:pt x="1010915" y="949849"/>
                  </a:moveTo>
                  <a:lnTo>
                    <a:pt x="1010915" y="4749128"/>
                  </a:lnTo>
                  <a:cubicBezTo>
                    <a:pt x="1010915" y="5273714"/>
                    <a:pt x="997534" y="5698974"/>
                    <a:pt x="981028" y="5698974"/>
                  </a:cubicBezTo>
                  <a:lnTo>
                    <a:pt x="0" y="5698974"/>
                  </a:lnTo>
                  <a:lnTo>
                    <a:pt x="0" y="5698974"/>
                  </a:lnTo>
                  <a:lnTo>
                    <a:pt x="0" y="3"/>
                  </a:lnTo>
                  <a:lnTo>
                    <a:pt x="0" y="3"/>
                  </a:lnTo>
                  <a:lnTo>
                    <a:pt x="981028" y="3"/>
                  </a:lnTo>
                  <a:cubicBezTo>
                    <a:pt x="997534" y="3"/>
                    <a:pt x="1010915" y="425263"/>
                    <a:pt x="1010915" y="949849"/>
                  </a:cubicBezTo>
                  <a:close/>
                </a:path>
              </a:pathLst>
            </a:custGeom>
            <a:solidFill>
              <a:schemeClr val="bg2">
                <a:lumMod val="20000"/>
                <a:lumOff val="80000"/>
                <a:alpha val="90000"/>
              </a:schemeClr>
            </a:solidFill>
            <a:ln>
              <a:solidFill>
                <a:schemeClr val="tx2">
                  <a:lumMod val="60000"/>
                  <a:lumOff val="40000"/>
                  <a:alpha val="90000"/>
                </a:schemeClr>
              </a:solid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lIns="247651" tIns="173174" rIns="296998" bIns="173174" anchor="ctr"/>
            <a:lstStyle/>
            <a:p>
              <a:pPr marL="87313" lvl="1" defTabSz="622300" eaLnBrk="0" hangingPunct="0">
                <a:lnSpc>
                  <a:spcPct val="90000"/>
                </a:lnSpc>
                <a:spcAft>
                  <a:spcPct val="15000"/>
                </a:spcAft>
                <a:buSzPct val="100000"/>
              </a:pPr>
              <a:r>
                <a:rPr lang="en-US" b="1" dirty="0" err="1">
                  <a:solidFill>
                    <a:srgbClr val="544F40"/>
                  </a:solidFill>
                  <a:latin typeface="Calibri" panose="020F0502020204030204" pitchFamily="34" charset="0"/>
                  <a:cs typeface="Calibri" panose="020F0502020204030204" pitchFamily="34" charset="0"/>
                </a:rPr>
                <a:t>Iziskuje</a:t>
              </a:r>
              <a:r>
                <a:rPr lang="en-US" b="1" dirty="0">
                  <a:solidFill>
                    <a:srgbClr val="544F40"/>
                  </a:solidFill>
                  <a:latin typeface="Calibri" panose="020F0502020204030204" pitchFamily="34" charset="0"/>
                  <a:cs typeface="Calibri" panose="020F0502020204030204" pitchFamily="34" charset="0"/>
                </a:rPr>
                <a:t> </a:t>
              </a:r>
              <a:r>
                <a:rPr lang="en-US" b="1" dirty="0" err="1">
                  <a:solidFill>
                    <a:srgbClr val="544F40"/>
                  </a:solidFill>
                  <a:latin typeface="Calibri" panose="020F0502020204030204" pitchFamily="34" charset="0"/>
                  <a:cs typeface="Calibri" panose="020F0502020204030204" pitchFamily="34" charset="0"/>
                </a:rPr>
                <a:t>lečenje</a:t>
              </a:r>
              <a:r>
                <a:rPr lang="en-US" b="1" dirty="0">
                  <a:solidFill>
                    <a:srgbClr val="544F40"/>
                  </a:solidFill>
                  <a:latin typeface="Calibri" panose="020F0502020204030204" pitchFamily="34" charset="0"/>
                  <a:cs typeface="Calibri" panose="020F0502020204030204" pitchFamily="34" charset="0"/>
                </a:rPr>
                <a:t> 4. </a:t>
              </a:r>
              <a:r>
                <a:rPr lang="en-US" b="1" dirty="0" err="1">
                  <a:solidFill>
                    <a:srgbClr val="544F40"/>
                  </a:solidFill>
                  <a:latin typeface="Calibri" panose="020F0502020204030204" pitchFamily="34" charset="0"/>
                  <a:cs typeface="Calibri" panose="020F0502020204030204" pitchFamily="34" charset="0"/>
                </a:rPr>
                <a:t>ili</a:t>
              </a:r>
              <a:r>
                <a:rPr lang="en-US" b="1" dirty="0">
                  <a:solidFill>
                    <a:srgbClr val="544F40"/>
                  </a:solidFill>
                  <a:latin typeface="Calibri" panose="020F0502020204030204" pitchFamily="34" charset="0"/>
                  <a:cs typeface="Calibri" panose="020F0502020204030204" pitchFamily="34" charset="0"/>
                </a:rPr>
                <a:t> 5. </a:t>
              </a:r>
              <a:r>
                <a:rPr lang="en-US" b="1" dirty="0" err="1">
                  <a:solidFill>
                    <a:srgbClr val="544F40"/>
                  </a:solidFill>
                  <a:latin typeface="Calibri" panose="020F0502020204030204" pitchFamily="34" charset="0"/>
                  <a:cs typeface="Calibri" panose="020F0502020204030204" pitchFamily="34" charset="0"/>
                </a:rPr>
                <a:t>koraka</a:t>
              </a:r>
              <a:br>
                <a:rPr lang="en-US" dirty="0">
                  <a:solidFill>
                    <a:srgbClr val="544F40"/>
                  </a:solidFill>
                  <a:latin typeface="Calibri" panose="020F0502020204030204" pitchFamily="34" charset="0"/>
                  <a:cs typeface="Calibri" panose="020F0502020204030204" pitchFamily="34" charset="0"/>
                </a:rPr>
              </a:br>
              <a:r>
                <a:rPr lang="en-US" sz="1400" dirty="0">
                  <a:solidFill>
                    <a:srgbClr val="544F40"/>
                  </a:solidFill>
                  <a:latin typeface="Calibri" panose="020F0502020204030204" pitchFamily="34" charset="0"/>
                  <a:cs typeface="Calibri" panose="020F0502020204030204" pitchFamily="34" charset="0"/>
                </a:rPr>
                <a:t>(</a:t>
              </a:r>
              <a:r>
                <a:rPr lang="en-US" sz="1400" dirty="0" err="1">
                  <a:solidFill>
                    <a:srgbClr val="544F40"/>
                  </a:solidFill>
                  <a:latin typeface="Calibri" panose="020F0502020204030204" pitchFamily="34" charset="0"/>
                  <a:cs typeface="Calibri" panose="020F0502020204030204" pitchFamily="34" charset="0"/>
                </a:rPr>
                <a:t>npr</a:t>
              </a:r>
              <a:r>
                <a:rPr lang="en-US" sz="1400" dirty="0">
                  <a:solidFill>
                    <a:srgbClr val="544F40"/>
                  </a:solidFill>
                  <a:latin typeface="Calibri" panose="020F0502020204030204" pitchFamily="34" charset="0"/>
                  <a:cs typeface="Calibri" panose="020F0502020204030204" pitchFamily="34" charset="0"/>
                </a:rPr>
                <a:t>. </a:t>
              </a:r>
              <a:r>
                <a:rPr lang="en-US" sz="1400" dirty="0" err="1">
                  <a:solidFill>
                    <a:srgbClr val="544F40"/>
                  </a:solidFill>
                  <a:latin typeface="Calibri" panose="020F0502020204030204" pitchFamily="34" charset="0"/>
                  <a:cs typeface="Calibri" panose="020F0502020204030204" pitchFamily="34" charset="0"/>
                </a:rPr>
                <a:t>visoke</a:t>
              </a:r>
              <a:r>
                <a:rPr lang="en-US" sz="1400" dirty="0">
                  <a:solidFill>
                    <a:srgbClr val="544F40"/>
                  </a:solidFill>
                  <a:latin typeface="Calibri" panose="020F0502020204030204" pitchFamily="34" charset="0"/>
                  <a:cs typeface="Calibri" panose="020F0502020204030204" pitchFamily="34" charset="0"/>
                </a:rPr>
                <a:t> doze IKS/LABA </a:t>
              </a:r>
              <a:r>
                <a:rPr lang="en-US" sz="1400" dirty="0" err="1">
                  <a:solidFill>
                    <a:srgbClr val="544F40"/>
                  </a:solidFill>
                  <a:latin typeface="Calibri" panose="020F0502020204030204" pitchFamily="34" charset="0"/>
                  <a:cs typeface="Calibri" panose="020F0502020204030204" pitchFamily="34" charset="0"/>
                </a:rPr>
                <a:t>sa</a:t>
              </a:r>
              <a:r>
                <a:rPr lang="en-US" sz="1400" dirty="0">
                  <a:solidFill>
                    <a:srgbClr val="544F40"/>
                  </a:solidFill>
                  <a:latin typeface="Calibri" panose="020F0502020204030204" pitchFamily="34" charset="0"/>
                  <a:cs typeface="Calibri" panose="020F0502020204030204" pitchFamily="34" charset="0"/>
                </a:rPr>
                <a:t> </a:t>
              </a:r>
              <a:r>
                <a:rPr lang="en-US" sz="1400" dirty="0" err="1">
                  <a:solidFill>
                    <a:srgbClr val="544F40"/>
                  </a:solidFill>
                  <a:latin typeface="Calibri" panose="020F0502020204030204" pitchFamily="34" charset="0"/>
                  <a:cs typeface="Calibri" panose="020F0502020204030204" pitchFamily="34" charset="0"/>
                </a:rPr>
                <a:t>ciljem</a:t>
              </a:r>
              <a:r>
                <a:rPr lang="en-US" sz="1400" dirty="0">
                  <a:solidFill>
                    <a:srgbClr val="544F40"/>
                  </a:solidFill>
                  <a:latin typeface="Calibri" panose="020F0502020204030204" pitchFamily="34" charset="0"/>
                  <a:cs typeface="Calibri" panose="020F0502020204030204" pitchFamily="34" charset="0"/>
                </a:rPr>
                <a:t> </a:t>
              </a:r>
              <a:r>
                <a:rPr lang="en-US" sz="1400" dirty="0" err="1">
                  <a:solidFill>
                    <a:srgbClr val="544F40"/>
                  </a:solidFill>
                  <a:latin typeface="Calibri" panose="020F0502020204030204" pitchFamily="34" charset="0"/>
                  <a:cs typeface="Calibri" panose="020F0502020204030204" pitchFamily="34" charset="0"/>
                </a:rPr>
                <a:t>sprečavanja</a:t>
              </a:r>
              <a:r>
                <a:rPr lang="en-US" sz="1400" dirty="0">
                  <a:solidFill>
                    <a:srgbClr val="544F40"/>
                  </a:solidFill>
                  <a:latin typeface="Calibri" panose="020F0502020204030204" pitchFamily="34" charset="0"/>
                  <a:cs typeface="Calibri" panose="020F0502020204030204" pitchFamily="34" charset="0"/>
                </a:rPr>
                <a:t> </a:t>
              </a:r>
              <a:r>
                <a:rPr lang="en-US" sz="1400" dirty="0" err="1">
                  <a:solidFill>
                    <a:srgbClr val="544F40"/>
                  </a:solidFill>
                  <a:latin typeface="Calibri" panose="020F0502020204030204" pitchFamily="34" charset="0"/>
                  <a:cs typeface="Calibri" panose="020F0502020204030204" pitchFamily="34" charset="0"/>
                </a:rPr>
                <a:t>da</a:t>
              </a:r>
              <a:r>
                <a:rPr lang="en-US" sz="1400" dirty="0">
                  <a:solidFill>
                    <a:srgbClr val="544F40"/>
                  </a:solidFill>
                  <a:latin typeface="Calibri" panose="020F0502020204030204" pitchFamily="34" charset="0"/>
                  <a:cs typeface="Calibri" panose="020F0502020204030204" pitchFamily="34" charset="0"/>
                </a:rPr>
                <a:t> </a:t>
              </a:r>
              <a:r>
                <a:rPr lang="en-US" sz="1400" dirty="0" err="1">
                  <a:solidFill>
                    <a:srgbClr val="544F40"/>
                  </a:solidFill>
                  <a:latin typeface="Calibri" panose="020F0502020204030204" pitchFamily="34" charset="0"/>
                  <a:cs typeface="Calibri" panose="020F0502020204030204" pitchFamily="34" charset="0"/>
                </a:rPr>
                <a:t>postane</a:t>
              </a:r>
              <a:r>
                <a:rPr lang="en-US" sz="1400" dirty="0">
                  <a:solidFill>
                    <a:srgbClr val="544F40"/>
                  </a:solidFill>
                  <a:latin typeface="Calibri" panose="020F0502020204030204" pitchFamily="34" charset="0"/>
                  <a:cs typeface="Calibri" panose="020F0502020204030204" pitchFamily="34" charset="0"/>
                </a:rPr>
                <a:t> „</a:t>
              </a:r>
              <a:r>
                <a:rPr lang="en-US" sz="1400" dirty="0" err="1">
                  <a:solidFill>
                    <a:srgbClr val="544F40"/>
                  </a:solidFill>
                  <a:latin typeface="Calibri" panose="020F0502020204030204" pitchFamily="34" charset="0"/>
                  <a:cs typeface="Calibri" panose="020F0502020204030204" pitchFamily="34" charset="0"/>
                </a:rPr>
                <a:t>nekontrolisana</a:t>
              </a:r>
              <a:r>
                <a:rPr lang="en-US" sz="1400" dirty="0">
                  <a:solidFill>
                    <a:srgbClr val="544F40"/>
                  </a:solidFill>
                  <a:latin typeface="Calibri" panose="020F0502020204030204" pitchFamily="34" charset="0"/>
                  <a:cs typeface="Calibri" panose="020F0502020204030204" pitchFamily="34" charset="0"/>
                </a:rPr>
                <a:t>“, </a:t>
              </a:r>
              <a:r>
                <a:rPr lang="en-US" sz="1400" dirty="0" err="1">
                  <a:solidFill>
                    <a:srgbClr val="544F40"/>
                  </a:solidFill>
                  <a:latin typeface="Calibri" panose="020F0502020204030204" pitchFamily="34" charset="0"/>
                  <a:cs typeface="Calibri" panose="020F0502020204030204" pitchFamily="34" charset="0"/>
                </a:rPr>
                <a:t>ili</a:t>
              </a:r>
              <a:r>
                <a:rPr lang="en-US" sz="1400" dirty="0">
                  <a:solidFill>
                    <a:srgbClr val="544F40"/>
                  </a:solidFill>
                  <a:latin typeface="Calibri" panose="020F0502020204030204" pitchFamily="34" charset="0"/>
                  <a:cs typeface="Calibri" panose="020F0502020204030204" pitchFamily="34" charset="0"/>
                </a:rPr>
                <a:t> </a:t>
              </a:r>
              <a:r>
                <a:rPr lang="en-US" sz="1400" dirty="0" err="1">
                  <a:solidFill>
                    <a:srgbClr val="544F40"/>
                  </a:solidFill>
                  <a:latin typeface="Calibri" panose="020F0502020204030204" pitchFamily="34" charset="0"/>
                  <a:cs typeface="Calibri" panose="020F0502020204030204" pitchFamily="34" charset="0"/>
                </a:rPr>
                <a:t>astma</a:t>
              </a:r>
              <a:r>
                <a:rPr lang="en-US" sz="1400" dirty="0">
                  <a:solidFill>
                    <a:srgbClr val="544F40"/>
                  </a:solidFill>
                  <a:latin typeface="Calibri" panose="020F0502020204030204" pitchFamily="34" charset="0"/>
                  <a:cs typeface="Calibri" panose="020F0502020204030204" pitchFamily="34" charset="0"/>
                </a:rPr>
                <a:t> </a:t>
              </a:r>
              <a:r>
                <a:rPr lang="en-US" sz="1400" dirty="0" err="1">
                  <a:solidFill>
                    <a:srgbClr val="544F40"/>
                  </a:solidFill>
                  <a:latin typeface="Calibri" panose="020F0502020204030204" pitchFamily="34" charset="0"/>
                  <a:cs typeface="Calibri" panose="020F0502020204030204" pitchFamily="34" charset="0"/>
                </a:rPr>
                <a:t>koja</a:t>
              </a:r>
              <a:r>
                <a:rPr lang="en-US" sz="1400" dirty="0">
                  <a:solidFill>
                    <a:srgbClr val="544F40"/>
                  </a:solidFill>
                  <a:latin typeface="Calibri" panose="020F0502020204030204" pitchFamily="34" charset="0"/>
                  <a:cs typeface="Calibri" panose="020F0502020204030204" pitchFamily="34" charset="0"/>
                </a:rPr>
                <a:t> </a:t>
              </a:r>
              <a:r>
                <a:rPr lang="en-US" sz="1400" dirty="0" err="1">
                  <a:solidFill>
                    <a:srgbClr val="544F40"/>
                  </a:solidFill>
                  <a:latin typeface="Calibri" panose="020F0502020204030204" pitchFamily="34" charset="0"/>
                  <a:cs typeface="Calibri" panose="020F0502020204030204" pitchFamily="34" charset="0"/>
                </a:rPr>
                <a:t>ostaje</a:t>
              </a:r>
              <a:r>
                <a:rPr lang="en-US" sz="1400" dirty="0">
                  <a:solidFill>
                    <a:srgbClr val="544F40"/>
                  </a:solidFill>
                  <a:latin typeface="Calibri" panose="020F0502020204030204" pitchFamily="34" charset="0"/>
                  <a:cs typeface="Calibri" panose="020F0502020204030204" pitchFamily="34" charset="0"/>
                </a:rPr>
                <a:t> „</a:t>
              </a:r>
              <a:r>
                <a:rPr lang="en-US" sz="1400" dirty="0" err="1">
                  <a:solidFill>
                    <a:srgbClr val="544F40"/>
                  </a:solidFill>
                  <a:latin typeface="Calibri" panose="020F0502020204030204" pitchFamily="34" charset="0"/>
                  <a:cs typeface="Calibri" panose="020F0502020204030204" pitchFamily="34" charset="0"/>
                </a:rPr>
                <a:t>nekontrolisana</a:t>
              </a:r>
              <a:r>
                <a:rPr lang="en-US" sz="1400" dirty="0">
                  <a:solidFill>
                    <a:srgbClr val="544F40"/>
                  </a:solidFill>
                  <a:latin typeface="Calibri" panose="020F0502020204030204" pitchFamily="34" charset="0"/>
                  <a:cs typeface="Calibri" panose="020F0502020204030204" pitchFamily="34" charset="0"/>
                </a:rPr>
                <a:t>“ </a:t>
              </a:r>
              <a:r>
                <a:rPr lang="en-US" sz="1400" dirty="0" err="1">
                  <a:solidFill>
                    <a:srgbClr val="544F40"/>
                  </a:solidFill>
                  <a:latin typeface="Calibri" panose="020F0502020204030204" pitchFamily="34" charset="0"/>
                  <a:cs typeface="Calibri" panose="020F0502020204030204" pitchFamily="34" charset="0"/>
                </a:rPr>
                <a:t>uprkos</a:t>
              </a:r>
              <a:r>
                <a:rPr lang="en-US" sz="1400" dirty="0">
                  <a:solidFill>
                    <a:srgbClr val="544F40"/>
                  </a:solidFill>
                  <a:latin typeface="Calibri" panose="020F0502020204030204" pitchFamily="34" charset="0"/>
                  <a:cs typeface="Calibri" panose="020F0502020204030204" pitchFamily="34" charset="0"/>
                </a:rPr>
                <a:t> </a:t>
              </a:r>
              <a:r>
                <a:rPr lang="en-US" sz="1400" dirty="0" err="1">
                  <a:solidFill>
                    <a:srgbClr val="544F40"/>
                  </a:solidFill>
                  <a:latin typeface="Calibri" panose="020F0502020204030204" pitchFamily="34" charset="0"/>
                  <a:cs typeface="Calibri" panose="020F0502020204030204" pitchFamily="34" charset="0"/>
                </a:rPr>
                <a:t>ovoj</a:t>
              </a:r>
              <a:r>
                <a:rPr lang="en-US" sz="1400" dirty="0">
                  <a:solidFill>
                    <a:srgbClr val="544F40"/>
                  </a:solidFill>
                  <a:latin typeface="Calibri" panose="020F0502020204030204" pitchFamily="34" charset="0"/>
                  <a:cs typeface="Calibri" panose="020F0502020204030204" pitchFamily="34" charset="0"/>
                </a:rPr>
                <a:t> </a:t>
              </a:r>
              <a:r>
                <a:rPr lang="en-US" sz="1400" dirty="0" err="1">
                  <a:solidFill>
                    <a:srgbClr val="544F40"/>
                  </a:solidFill>
                  <a:latin typeface="Calibri" panose="020F0502020204030204" pitchFamily="34" charset="0"/>
                  <a:cs typeface="Calibri" panose="020F0502020204030204" pitchFamily="34" charset="0"/>
                </a:rPr>
                <a:t>terapiji</a:t>
              </a:r>
              <a:r>
                <a:rPr lang="en-US" sz="1400" dirty="0">
                  <a:solidFill>
                    <a:srgbClr val="544F40"/>
                  </a:solidFill>
                  <a:latin typeface="Calibri" panose="020F0502020204030204" pitchFamily="34" charset="0"/>
                  <a:cs typeface="Calibri" panose="020F0502020204030204" pitchFamily="34" charset="0"/>
                </a:rPr>
                <a:t>)</a:t>
              </a:r>
            </a:p>
          </p:txBody>
        </p:sp>
        <p:sp>
          <p:nvSpPr>
            <p:cNvPr id="11" name="Freeform: Shape 10"/>
            <p:cNvSpPr/>
            <p:nvPr/>
          </p:nvSpPr>
          <p:spPr>
            <a:xfrm>
              <a:off x="1982174" y="4246241"/>
              <a:ext cx="2529264" cy="1263643"/>
            </a:xfrm>
            <a:custGeom>
              <a:avLst/>
              <a:gdLst>
                <a:gd name="connsiteX0" fmla="*/ 0 w 2528673"/>
                <a:gd name="connsiteY0" fmla="*/ 210611 h 1263643"/>
                <a:gd name="connsiteX1" fmla="*/ 210611 w 2528673"/>
                <a:gd name="connsiteY1" fmla="*/ 0 h 1263643"/>
                <a:gd name="connsiteX2" fmla="*/ 2318062 w 2528673"/>
                <a:gd name="connsiteY2" fmla="*/ 0 h 1263643"/>
                <a:gd name="connsiteX3" fmla="*/ 2528673 w 2528673"/>
                <a:gd name="connsiteY3" fmla="*/ 210611 h 1263643"/>
                <a:gd name="connsiteX4" fmla="*/ 2528673 w 2528673"/>
                <a:gd name="connsiteY4" fmla="*/ 1053032 h 1263643"/>
                <a:gd name="connsiteX5" fmla="*/ 2318062 w 2528673"/>
                <a:gd name="connsiteY5" fmla="*/ 1263643 h 1263643"/>
                <a:gd name="connsiteX6" fmla="*/ 210611 w 2528673"/>
                <a:gd name="connsiteY6" fmla="*/ 1263643 h 1263643"/>
                <a:gd name="connsiteX7" fmla="*/ 0 w 2528673"/>
                <a:gd name="connsiteY7" fmla="*/ 1053032 h 1263643"/>
                <a:gd name="connsiteX8" fmla="*/ 0 w 2528673"/>
                <a:gd name="connsiteY8" fmla="*/ 210611 h 1263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8673" h="1263643">
                  <a:moveTo>
                    <a:pt x="0" y="210611"/>
                  </a:moveTo>
                  <a:cubicBezTo>
                    <a:pt x="0" y="94294"/>
                    <a:pt x="94294" y="0"/>
                    <a:pt x="210611" y="0"/>
                  </a:cubicBezTo>
                  <a:lnTo>
                    <a:pt x="2318062" y="0"/>
                  </a:lnTo>
                  <a:cubicBezTo>
                    <a:pt x="2434379" y="0"/>
                    <a:pt x="2528673" y="94294"/>
                    <a:pt x="2528673" y="210611"/>
                  </a:cubicBezTo>
                  <a:lnTo>
                    <a:pt x="2528673" y="1053032"/>
                  </a:lnTo>
                  <a:cubicBezTo>
                    <a:pt x="2528673" y="1169349"/>
                    <a:pt x="2434379" y="1263643"/>
                    <a:pt x="2318062" y="1263643"/>
                  </a:cubicBezTo>
                  <a:lnTo>
                    <a:pt x="210611" y="1263643"/>
                  </a:lnTo>
                  <a:cubicBezTo>
                    <a:pt x="94294" y="1263643"/>
                    <a:pt x="0" y="1169349"/>
                    <a:pt x="0" y="1053032"/>
                  </a:cubicBezTo>
                  <a:lnTo>
                    <a:pt x="0" y="210611"/>
                  </a:lnTo>
                  <a:close/>
                </a:path>
              </a:pathLst>
            </a:custGeom>
            <a:solidFill>
              <a:srgbClr val="FF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3">
              <a:schemeClr val="lt1"/>
            </a:lnRef>
            <a:fillRef idx="1">
              <a:schemeClr val="accent1"/>
            </a:fillRef>
            <a:effectRef idx="1">
              <a:schemeClr val="accent1"/>
            </a:effectRef>
            <a:fontRef idx="minor">
              <a:schemeClr val="lt1"/>
            </a:fontRef>
          </p:style>
          <p:txBody>
            <a:bodyPr lIns="137886" tIns="99786" rIns="137886" bIns="99786" anchor="ctr"/>
            <a:lstStyle/>
            <a:p>
              <a:pPr algn="ctr" defTabSz="889000" eaLnBrk="0" hangingPunct="0">
                <a:lnSpc>
                  <a:spcPct val="90000"/>
                </a:lnSpc>
                <a:spcAft>
                  <a:spcPct val="35000"/>
                </a:spcAft>
                <a:buSzPct val="100000"/>
              </a:pPr>
              <a:r>
                <a:rPr lang="en-US" sz="2000" b="1">
                  <a:solidFill>
                    <a:srgbClr val="FFFFFF"/>
                  </a:solidFill>
                  <a:latin typeface="Calibri" panose="020F0502020204030204" pitchFamily="34" charset="0"/>
                  <a:cs typeface="Calibri" panose="020F0502020204030204" pitchFamily="34" charset="0"/>
                </a:rPr>
                <a:t>Teška astma </a:t>
              </a:r>
            </a:p>
          </p:txBody>
        </p:sp>
      </p:grpSp>
      <p:sp>
        <p:nvSpPr>
          <p:cNvPr id="3" name="Slide Number Placeholder 2"/>
          <p:cNvSpPr>
            <a:spLocks noGrp="1"/>
          </p:cNvSpPr>
          <p:nvPr>
            <p:ph type="sldNum" sz="quarter" idx="17"/>
          </p:nvPr>
        </p:nvSpPr>
        <p:spPr/>
        <p:txBody>
          <a:bodyPr wrap="square" numCol="1" compatLnSpc="1">
            <a:prstTxWarp prst="textNoShape">
              <a:avLst/>
            </a:prstTxWarp>
          </a:bodyPr>
          <a:lstStyle/>
          <a:p>
            <a:pPr eaLnBrk="0" fontAlgn="base" hangingPunct="0">
              <a:spcBef>
                <a:spcPct val="0"/>
              </a:spcBef>
              <a:spcAft>
                <a:spcPct val="0"/>
              </a:spcAft>
              <a:buSzPct val="100000"/>
            </a:pPr>
            <a:fld id="{AABF3CE6-DD83-4841-94F5-90B2868701F1}" type="slidenum">
              <a:rPr lang="en-US">
                <a:solidFill>
                  <a:srgbClr val="544F40"/>
                </a:solidFill>
                <a:cs typeface="Arial" charset="0"/>
              </a:rPr>
              <a:pPr eaLnBrk="0" fontAlgn="base" hangingPunct="0">
                <a:spcBef>
                  <a:spcPct val="0"/>
                </a:spcBef>
                <a:spcAft>
                  <a:spcPct val="0"/>
                </a:spcAft>
                <a:buSzPct val="100000"/>
              </a:pPr>
              <a:t>53</a:t>
            </a:fld>
            <a:endParaRPr lang="en-US">
              <a:solidFill>
                <a:srgbClr val="544F40"/>
              </a:solidFill>
              <a:cs typeface="Arial" charset="0"/>
            </a:endParaRPr>
          </a:p>
        </p:txBody>
      </p:sp>
    </p:spTree>
    <p:extLst>
      <p:ext uri="{BB962C8B-B14F-4D97-AF65-F5344CB8AC3E}">
        <p14:creationId xmlns:p14="http://schemas.microsoft.com/office/powerpoint/2010/main" val="552834963"/>
      </p:ext>
    </p:extLst>
  </p:cSld>
  <p:clrMapOvr>
    <a:masterClrMapping/>
  </p:clrMapOvr>
  <p:transition>
    <p:fade/>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Rounded Corners 24"/>
          <p:cNvSpPr/>
          <p:nvPr/>
        </p:nvSpPr>
        <p:spPr>
          <a:xfrm>
            <a:off x="234951" y="978623"/>
            <a:ext cx="11661774" cy="5713123"/>
          </a:xfrm>
          <a:prstGeom prst="roundRect">
            <a:avLst>
              <a:gd name="adj" fmla="val 3206"/>
            </a:avLst>
          </a:prstGeom>
          <a:solidFill>
            <a:schemeClr val="bg2">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GB" sz="2400" dirty="0">
              <a:solidFill>
                <a:schemeClr val="tx1"/>
              </a:solidFill>
            </a:endParaRPr>
          </a:p>
        </p:txBody>
      </p:sp>
      <p:sp>
        <p:nvSpPr>
          <p:cNvPr id="40" name="Text Placeholder 3"/>
          <p:cNvSpPr>
            <a:spLocks noGrp="1"/>
          </p:cNvSpPr>
          <p:nvPr>
            <p:ph type="body" sz="quarter" idx="14"/>
          </p:nvPr>
        </p:nvSpPr>
        <p:spPr>
          <a:xfrm>
            <a:off x="6094413" y="5614989"/>
            <a:ext cx="11233150" cy="515937"/>
          </a:xfrm>
        </p:spPr>
        <p:txBody>
          <a:bodyPr rtlCol="0"/>
          <a:lstStyle/>
          <a:p>
            <a:pPr eaLnBrk="1" fontAlgn="auto" hangingPunct="1">
              <a:buClr>
                <a:schemeClr val="accent1">
                  <a:lumMod val="75000"/>
                </a:schemeClr>
              </a:buClr>
              <a:defRPr/>
            </a:pPr>
            <a:r>
              <a:rPr lang="en-GB" sz="1400" dirty="0"/>
              <a:t>ACT asthma control test; GINA Global Initiative for Asthma.</a:t>
            </a:r>
          </a:p>
          <a:p>
            <a:pPr eaLnBrk="1" fontAlgn="auto" hangingPunct="1">
              <a:buClr>
                <a:schemeClr val="accent1">
                  <a:lumMod val="75000"/>
                </a:schemeClr>
              </a:buClr>
              <a:defRPr/>
            </a:pPr>
            <a:endParaRPr lang="en-GB" dirty="0"/>
          </a:p>
        </p:txBody>
      </p:sp>
      <p:sp>
        <p:nvSpPr>
          <p:cNvPr id="7" name="Slide Number Placeholder 6"/>
          <p:cNvSpPr>
            <a:spLocks noGrp="1"/>
          </p:cNvSpPr>
          <p:nvPr>
            <p:ph type="sldNum" sz="quarter" idx="19"/>
          </p:nvPr>
        </p:nvSpPr>
        <p:spPr/>
        <p:txBody>
          <a:bodyPr/>
          <a:lstStyle/>
          <a:p>
            <a:pPr>
              <a:defRPr/>
            </a:pPr>
            <a:fld id="{FBEEB316-8A10-4BCF-BB81-C9D3E84DC204}" type="slidenum">
              <a:rPr lang="en-GB"/>
              <a:pPr>
                <a:defRPr/>
              </a:pPr>
              <a:t>54</a:t>
            </a:fld>
            <a:endParaRPr lang="en-GB"/>
          </a:p>
        </p:txBody>
      </p:sp>
      <p:sp>
        <p:nvSpPr>
          <p:cNvPr id="26" name="Text Placeholder 7"/>
          <p:cNvSpPr txBox="1">
            <a:spLocks/>
          </p:cNvSpPr>
          <p:nvPr/>
        </p:nvSpPr>
        <p:spPr bwMode="auto">
          <a:xfrm>
            <a:off x="488952" y="6189664"/>
            <a:ext cx="11407774" cy="552450"/>
          </a:xfrm>
          <a:prstGeom prst="rect">
            <a:avLst/>
          </a:prstGeom>
          <a:noFill/>
          <a:ln w="9525">
            <a:noFill/>
            <a:miter lim="800000"/>
            <a:headEnd/>
            <a:tailEnd/>
          </a:ln>
        </p:spPr>
        <p:txBody>
          <a:bodyPr lIns="0" tIns="48000" rIns="0" bIns="48000"/>
          <a:lstStyle>
            <a:lvl1pPr marL="0" indent="0" algn="l" rtl="0" eaLnBrk="0" fontAlgn="base" hangingPunct="0">
              <a:spcBef>
                <a:spcPct val="0"/>
              </a:spcBef>
              <a:spcAft>
                <a:spcPts val="0"/>
              </a:spcAft>
              <a:buClr>
                <a:schemeClr val="bg2"/>
              </a:buClr>
              <a:buFont typeface="Arial" panose="020B0604020202020204" pitchFamily="34" charset="0"/>
              <a:buNone/>
              <a:defRPr sz="900" kern="1200">
                <a:solidFill>
                  <a:schemeClr val="accent2"/>
                </a:solidFill>
                <a:latin typeface="+mn-lt"/>
                <a:ea typeface="+mn-ea"/>
                <a:cs typeface="+mn-cs"/>
              </a:defRPr>
            </a:lvl1pPr>
            <a:lvl2pPr marL="538163" indent="-269875" algn="l" rtl="0" eaLnBrk="0" fontAlgn="base" hangingPunct="0">
              <a:spcBef>
                <a:spcPct val="0"/>
              </a:spcBef>
              <a:spcAft>
                <a:spcPts val="1200"/>
              </a:spcAft>
              <a:buClr>
                <a:schemeClr val="bg2"/>
              </a:buClr>
              <a:buFont typeface="Arial" panose="020B0604020202020204" pitchFamily="34" charset="0"/>
              <a:buChar char="•"/>
              <a:defRPr sz="1800" kern="1200">
                <a:solidFill>
                  <a:schemeClr val="accent2"/>
                </a:solidFill>
                <a:latin typeface="+mn-lt"/>
                <a:ea typeface="+mn-ea"/>
                <a:cs typeface="+mn-cs"/>
              </a:defRPr>
            </a:lvl2pPr>
            <a:lvl3pPr marL="809625" indent="-269875" algn="l" rtl="0" eaLnBrk="0" fontAlgn="base" hangingPunct="0">
              <a:spcBef>
                <a:spcPct val="0"/>
              </a:spcBef>
              <a:spcAft>
                <a:spcPts val="1200"/>
              </a:spcAft>
              <a:buClr>
                <a:schemeClr val="bg2"/>
              </a:buClr>
              <a:buFont typeface="Arial" panose="020B0604020202020204" pitchFamily="34" charset="0"/>
              <a:buChar char="•"/>
              <a:defRPr sz="1600" kern="1200">
                <a:solidFill>
                  <a:schemeClr val="accent2"/>
                </a:solidFill>
                <a:latin typeface="+mn-lt"/>
                <a:ea typeface="+mn-ea"/>
                <a:cs typeface="+mn-cs"/>
              </a:defRPr>
            </a:lvl3pPr>
            <a:lvl4pPr marL="1081088" indent="-269875" algn="l" rtl="0" eaLnBrk="0" fontAlgn="base" hangingPunct="0">
              <a:spcBef>
                <a:spcPct val="0"/>
              </a:spcBef>
              <a:spcAft>
                <a:spcPts val="1200"/>
              </a:spcAft>
              <a:buClr>
                <a:schemeClr val="bg2"/>
              </a:buClr>
              <a:buFont typeface="Arial" panose="020B0604020202020204" pitchFamily="34" charset="0"/>
              <a:buChar char="•"/>
              <a:defRPr sz="1600" kern="1200">
                <a:solidFill>
                  <a:schemeClr val="accent2"/>
                </a:solidFill>
                <a:latin typeface="+mn-lt"/>
                <a:ea typeface="+mn-ea"/>
                <a:cs typeface="+mn-cs"/>
              </a:defRPr>
            </a:lvl4pPr>
            <a:lvl5pPr marL="1349375" indent="-269875" algn="l" rtl="0" eaLnBrk="0" fontAlgn="base" hangingPunct="0">
              <a:spcBef>
                <a:spcPct val="0"/>
              </a:spcBef>
              <a:spcAft>
                <a:spcPts val="1200"/>
              </a:spcAft>
              <a:buClr>
                <a:schemeClr val="bg2"/>
              </a:buClr>
              <a:buFont typeface="Arial" panose="020B0604020202020204" pitchFamily="34" charset="0"/>
              <a:buChar char="•"/>
              <a:defRPr sz="1600" kern="1200">
                <a:solidFill>
                  <a:schemeClr val="accent2"/>
                </a:solidFill>
                <a:latin typeface="+mn-lt"/>
                <a:ea typeface="+mn-ea"/>
                <a:cs typeface="+mn-cs"/>
              </a:defRPr>
            </a:lvl5pPr>
            <a:lvl6pPr marL="1620000" indent="-270000" algn="l" defTabSz="914400" rtl="0" eaLnBrk="1" latinLnBrk="0" hangingPunct="1">
              <a:spcBef>
                <a:spcPts val="0"/>
              </a:spcBef>
              <a:spcAft>
                <a:spcPts val="600"/>
              </a:spcAft>
              <a:buFont typeface="Arial" pitchFamily="34" charset="0"/>
              <a:buChar char="–"/>
              <a:defRPr sz="1200" kern="1200">
                <a:solidFill>
                  <a:schemeClr val="tx1"/>
                </a:solidFill>
                <a:latin typeface="+mn-lt"/>
                <a:ea typeface="+mn-ea"/>
                <a:cs typeface="+mn-cs"/>
              </a:defRPr>
            </a:lvl6pPr>
            <a:lvl7pPr marL="1800000" indent="-270000" algn="l" defTabSz="914400" rtl="0" eaLnBrk="1" latinLnBrk="0" hangingPunct="1">
              <a:spcBef>
                <a:spcPts val="0"/>
              </a:spcBef>
              <a:spcAft>
                <a:spcPts val="600"/>
              </a:spcAft>
              <a:buFont typeface="Arial" pitchFamily="34" charset="0"/>
              <a:buChar char="–"/>
              <a:defRPr sz="1200" kern="1200">
                <a:solidFill>
                  <a:schemeClr val="tx1"/>
                </a:solidFill>
                <a:latin typeface="+mn-lt"/>
                <a:ea typeface="+mn-ea"/>
                <a:cs typeface="+mn-cs"/>
              </a:defRPr>
            </a:lvl7pPr>
            <a:lvl8pPr marL="2070000" indent="-270000" algn="l" defTabSz="914400" rtl="0" eaLnBrk="1" latinLnBrk="0" hangingPunct="1">
              <a:spcBef>
                <a:spcPts val="0"/>
              </a:spcBef>
              <a:spcAft>
                <a:spcPts val="600"/>
              </a:spcAft>
              <a:buFont typeface="Arial" pitchFamily="34" charset="0"/>
              <a:buChar char="–"/>
              <a:defRPr sz="1200" kern="1200">
                <a:solidFill>
                  <a:schemeClr val="tx1"/>
                </a:solidFill>
                <a:latin typeface="+mn-lt"/>
                <a:ea typeface="+mn-ea"/>
                <a:cs typeface="+mn-cs"/>
              </a:defRPr>
            </a:lvl8pPr>
            <a:lvl9pPr marL="2340000" indent="-270000" algn="l" defTabSz="914400" rtl="0" eaLnBrk="1" latinLnBrk="0" hangingPunct="1">
              <a:spcBef>
                <a:spcPts val="0"/>
              </a:spcBef>
              <a:spcAft>
                <a:spcPts val="600"/>
              </a:spcAft>
              <a:buFont typeface="Arial" pitchFamily="34" charset="0"/>
              <a:buChar char="–"/>
              <a:defRPr sz="1200" kern="1200">
                <a:solidFill>
                  <a:schemeClr val="tx1"/>
                </a:solidFill>
                <a:latin typeface="+mn-lt"/>
                <a:ea typeface="+mn-ea"/>
                <a:cs typeface="+mn-cs"/>
              </a:defRPr>
            </a:lvl9pPr>
          </a:lstStyle>
          <a:p>
            <a:pPr>
              <a:defRPr/>
            </a:pPr>
            <a:r>
              <a:rPr lang="en-GB" sz="1067" dirty="0">
                <a:solidFill>
                  <a:schemeClr val="tx1"/>
                </a:solidFill>
              </a:rPr>
              <a:t>GINA. Global strategy for asthma management and prevention. 2016. Available from: </a:t>
            </a:r>
            <a:r>
              <a:rPr lang="en-GB" sz="1067" dirty="0">
                <a:solidFill>
                  <a:schemeClr val="tx1"/>
                </a:solidFill>
                <a:hlinkClick r:id="rId3"/>
              </a:rPr>
              <a:t>http://ginasthma.org</a:t>
            </a:r>
            <a:r>
              <a:rPr lang="en-GB" sz="1067" dirty="0">
                <a:solidFill>
                  <a:schemeClr val="tx1"/>
                </a:solidFill>
              </a:rPr>
              <a:t> [Accessed November 2016]; Nathan RA, </a:t>
            </a:r>
            <a:r>
              <a:rPr lang="en-GB" sz="1067" i="1" dirty="0">
                <a:solidFill>
                  <a:schemeClr val="tx1"/>
                </a:solidFill>
              </a:rPr>
              <a:t>et al. J Allergy </a:t>
            </a:r>
            <a:r>
              <a:rPr lang="en-GB" sz="1067" i="1" dirty="0" err="1">
                <a:solidFill>
                  <a:schemeClr val="tx1"/>
                </a:solidFill>
              </a:rPr>
              <a:t>Clin</a:t>
            </a:r>
            <a:r>
              <a:rPr lang="en-GB" sz="1067" i="1" dirty="0">
                <a:solidFill>
                  <a:schemeClr val="tx1"/>
                </a:solidFill>
              </a:rPr>
              <a:t> </a:t>
            </a:r>
            <a:r>
              <a:rPr lang="en-GB" sz="1067" i="1" dirty="0" err="1">
                <a:solidFill>
                  <a:schemeClr val="tx1"/>
                </a:solidFill>
              </a:rPr>
              <a:t>Immunol</a:t>
            </a:r>
            <a:r>
              <a:rPr lang="en-GB" sz="1067" dirty="0">
                <a:solidFill>
                  <a:schemeClr val="tx1"/>
                </a:solidFill>
              </a:rPr>
              <a:t>. 2004;</a:t>
            </a:r>
            <a:r>
              <a:rPr lang="en-GB" sz="1067" b="1" dirty="0">
                <a:solidFill>
                  <a:schemeClr val="tx1"/>
                </a:solidFill>
              </a:rPr>
              <a:t>113</a:t>
            </a:r>
            <a:r>
              <a:rPr lang="en-GB" sz="1067" dirty="0">
                <a:solidFill>
                  <a:schemeClr val="tx1"/>
                </a:solidFill>
              </a:rPr>
              <a:t>:59–65; Thomas M, </a:t>
            </a:r>
            <a:r>
              <a:rPr lang="en-GB" sz="1067" i="1" dirty="0">
                <a:solidFill>
                  <a:schemeClr val="tx1"/>
                </a:solidFill>
              </a:rPr>
              <a:t>et al. Prim Care </a:t>
            </a:r>
            <a:r>
              <a:rPr lang="en-GB" sz="1067" i="1" dirty="0" err="1">
                <a:solidFill>
                  <a:schemeClr val="tx1"/>
                </a:solidFill>
              </a:rPr>
              <a:t>Respir</a:t>
            </a:r>
            <a:r>
              <a:rPr lang="en-GB" sz="1067" i="1" dirty="0">
                <a:solidFill>
                  <a:schemeClr val="tx1"/>
                </a:solidFill>
              </a:rPr>
              <a:t> J</a:t>
            </a:r>
            <a:r>
              <a:rPr lang="en-GB" sz="1067" dirty="0">
                <a:solidFill>
                  <a:schemeClr val="tx1"/>
                </a:solidFill>
              </a:rPr>
              <a:t>. 2009;</a:t>
            </a:r>
            <a:r>
              <a:rPr lang="en-GB" sz="1067" b="1" dirty="0">
                <a:solidFill>
                  <a:schemeClr val="tx1"/>
                </a:solidFill>
              </a:rPr>
              <a:t>18</a:t>
            </a:r>
            <a:r>
              <a:rPr lang="en-GB" sz="1067" dirty="0">
                <a:solidFill>
                  <a:schemeClr val="tx1"/>
                </a:solidFill>
              </a:rPr>
              <a:t>:41–9; Schatz M, </a:t>
            </a:r>
            <a:r>
              <a:rPr lang="en-GB" sz="1067" i="1" dirty="0">
                <a:solidFill>
                  <a:schemeClr val="tx1"/>
                </a:solidFill>
              </a:rPr>
              <a:t>et al. J Allergy </a:t>
            </a:r>
            <a:r>
              <a:rPr lang="en-GB" sz="1067" i="1" dirty="0" err="1">
                <a:solidFill>
                  <a:schemeClr val="tx1"/>
                </a:solidFill>
              </a:rPr>
              <a:t>Clin</a:t>
            </a:r>
            <a:r>
              <a:rPr lang="en-GB" sz="1067" i="1" dirty="0">
                <a:solidFill>
                  <a:schemeClr val="tx1"/>
                </a:solidFill>
              </a:rPr>
              <a:t> </a:t>
            </a:r>
            <a:r>
              <a:rPr lang="en-GB" sz="1067" i="1" dirty="0" err="1">
                <a:solidFill>
                  <a:schemeClr val="tx1"/>
                </a:solidFill>
              </a:rPr>
              <a:t>Immunol</a:t>
            </a:r>
            <a:r>
              <a:rPr lang="en-GB" sz="1067" dirty="0">
                <a:solidFill>
                  <a:schemeClr val="tx1"/>
                </a:solidFill>
              </a:rPr>
              <a:t>. 2006;</a:t>
            </a:r>
            <a:r>
              <a:rPr lang="en-GB" sz="1067" b="1" dirty="0">
                <a:solidFill>
                  <a:schemeClr val="tx1"/>
                </a:solidFill>
              </a:rPr>
              <a:t>117</a:t>
            </a:r>
            <a:r>
              <a:rPr lang="en-GB" sz="1067" dirty="0">
                <a:solidFill>
                  <a:schemeClr val="tx1"/>
                </a:solidFill>
              </a:rPr>
              <a:t>:549–56.</a:t>
            </a:r>
          </a:p>
        </p:txBody>
      </p:sp>
      <p:grpSp>
        <p:nvGrpSpPr>
          <p:cNvPr id="89094" name="Group 28"/>
          <p:cNvGrpSpPr>
            <a:grpSpLocks/>
          </p:cNvGrpSpPr>
          <p:nvPr/>
        </p:nvGrpSpPr>
        <p:grpSpPr bwMode="auto">
          <a:xfrm>
            <a:off x="6192839" y="1290639"/>
            <a:ext cx="5424487" cy="4222750"/>
            <a:chOff x="4831512" y="1318994"/>
            <a:chExt cx="6916889" cy="3960000"/>
          </a:xfrm>
        </p:grpSpPr>
        <p:grpSp>
          <p:nvGrpSpPr>
            <p:cNvPr id="89103" name="Group 29"/>
            <p:cNvGrpSpPr>
              <a:grpSpLocks/>
            </p:cNvGrpSpPr>
            <p:nvPr/>
          </p:nvGrpSpPr>
          <p:grpSpPr bwMode="auto">
            <a:xfrm>
              <a:off x="4831512" y="1318994"/>
              <a:ext cx="2124001" cy="3960000"/>
              <a:chOff x="4809028" y="1318994"/>
              <a:chExt cx="2124000" cy="3960000"/>
            </a:xfrm>
          </p:grpSpPr>
          <p:sp>
            <p:nvSpPr>
              <p:cNvPr id="38" name="Rounded Rectangle 18"/>
              <p:cNvSpPr>
                <a:spLocks noChangeArrowheads="1"/>
              </p:cNvSpPr>
              <p:nvPr/>
            </p:nvSpPr>
            <p:spPr bwMode="auto">
              <a:xfrm>
                <a:off x="4809028" y="1318994"/>
                <a:ext cx="2123445" cy="431729"/>
              </a:xfrm>
              <a:prstGeom prst="round2SameRect">
                <a:avLst/>
              </a:prstGeom>
              <a:solidFill>
                <a:srgbClr val="296E26"/>
              </a:solidFill>
              <a:ln w="9525">
                <a:solidFill>
                  <a:srgbClr val="296E26"/>
                </a:solidFill>
                <a:round/>
                <a:headEnd/>
                <a:tailEnd/>
              </a:ln>
            </p:spPr>
            <p:txBody>
              <a:bodyPr tIns="85344" bIns="109728" anchor="ctr"/>
              <a:lstStyle/>
              <a:p>
                <a:pPr algn="ctr" fontAlgn="auto">
                  <a:spcBef>
                    <a:spcPts val="0"/>
                  </a:spcBef>
                  <a:spcAft>
                    <a:spcPts val="0"/>
                  </a:spcAft>
                  <a:defRPr/>
                </a:pPr>
                <a:r>
                  <a:rPr lang="sr-Latn-CS" altLang="en-US" sz="1600" b="1" dirty="0">
                    <a:solidFill>
                      <a:srgbClr val="FFFFFF"/>
                    </a:solidFill>
                  </a:rPr>
                  <a:t>Dobra kontrola</a:t>
                </a:r>
                <a:endParaRPr lang="en-US" altLang="en-US" sz="1600" b="1" dirty="0">
                  <a:solidFill>
                    <a:srgbClr val="FFFFFF"/>
                  </a:solidFill>
                </a:endParaRPr>
              </a:p>
            </p:txBody>
          </p:sp>
          <p:sp>
            <p:nvSpPr>
              <p:cNvPr id="39" name="Rounded Rectangle 18"/>
              <p:cNvSpPr>
                <a:spLocks noChangeArrowheads="1"/>
              </p:cNvSpPr>
              <p:nvPr/>
            </p:nvSpPr>
            <p:spPr bwMode="auto">
              <a:xfrm>
                <a:off x="4809028" y="1318994"/>
                <a:ext cx="2123445" cy="3960000"/>
              </a:xfrm>
              <a:prstGeom prst="roundRect">
                <a:avLst>
                  <a:gd name="adj" fmla="val 2995"/>
                </a:avLst>
              </a:prstGeom>
              <a:noFill/>
              <a:ln w="28575">
                <a:solidFill>
                  <a:srgbClr val="296E26"/>
                </a:solidFill>
                <a:round/>
                <a:headEnd/>
                <a:tailEnd/>
              </a:ln>
            </p:spPr>
            <p:txBody>
              <a:bodyPr tIns="85344" bIns="109728" anchor="ctr"/>
              <a:lstStyle/>
              <a:p>
                <a:pPr algn="ctr" fontAlgn="auto">
                  <a:spcBef>
                    <a:spcPts val="0"/>
                  </a:spcBef>
                  <a:spcAft>
                    <a:spcPts val="0"/>
                  </a:spcAft>
                  <a:defRPr/>
                </a:pPr>
                <a:endParaRPr lang="en-US" altLang="en-US" sz="1867" b="1" dirty="0">
                  <a:solidFill>
                    <a:srgbClr val="73645F"/>
                  </a:solidFill>
                </a:endParaRPr>
              </a:p>
              <a:p>
                <a:pPr algn="ctr" fontAlgn="auto">
                  <a:spcBef>
                    <a:spcPts val="0"/>
                  </a:spcBef>
                  <a:spcAft>
                    <a:spcPts val="0"/>
                  </a:spcAft>
                  <a:defRPr/>
                </a:pPr>
                <a:r>
                  <a:rPr lang="en-US" altLang="en-US" sz="1867" b="1" dirty="0">
                    <a:solidFill>
                      <a:srgbClr val="73645F"/>
                    </a:solidFill>
                  </a:rPr>
                  <a:t>N</a:t>
                </a:r>
                <a:r>
                  <a:rPr lang="sr-Latn-CS" altLang="en-US" sz="1867" b="1" dirty="0">
                    <a:solidFill>
                      <a:srgbClr val="73645F"/>
                    </a:solidFill>
                  </a:rPr>
                  <a:t>ijedan</a:t>
                </a:r>
              </a:p>
              <a:p>
                <a:pPr algn="ctr" fontAlgn="auto">
                  <a:spcBef>
                    <a:spcPts val="0"/>
                  </a:spcBef>
                  <a:spcAft>
                    <a:spcPts val="0"/>
                  </a:spcAft>
                  <a:defRPr/>
                </a:pPr>
                <a:r>
                  <a:rPr lang="sr-Latn-CS" altLang="en-US" sz="1867" b="1" dirty="0">
                    <a:solidFill>
                      <a:srgbClr val="73645F"/>
                    </a:solidFill>
                  </a:rPr>
                  <a:t>potvrdan</a:t>
                </a:r>
                <a:endParaRPr lang="en-US" altLang="en-US" sz="1867" b="1" dirty="0">
                  <a:solidFill>
                    <a:srgbClr val="73645F"/>
                  </a:solidFill>
                </a:endParaRPr>
              </a:p>
              <a:p>
                <a:pPr algn="ctr" fontAlgn="auto">
                  <a:spcBef>
                    <a:spcPts val="0"/>
                  </a:spcBef>
                  <a:spcAft>
                    <a:spcPts val="0"/>
                  </a:spcAft>
                  <a:defRPr/>
                </a:pPr>
                <a:r>
                  <a:rPr lang="sr-Latn-CS" altLang="en-US" sz="1867" b="1" dirty="0">
                    <a:solidFill>
                      <a:srgbClr val="73645F"/>
                    </a:solidFill>
                  </a:rPr>
                  <a:t>Odgovor</a:t>
                </a:r>
                <a:endParaRPr lang="en-US" altLang="en-US" sz="1867" b="1" dirty="0">
                  <a:solidFill>
                    <a:srgbClr val="73645F"/>
                  </a:solidFill>
                </a:endParaRPr>
              </a:p>
              <a:p>
                <a:pPr algn="ctr" fontAlgn="auto">
                  <a:spcBef>
                    <a:spcPts val="0"/>
                  </a:spcBef>
                  <a:spcAft>
                    <a:spcPts val="0"/>
                  </a:spcAft>
                  <a:defRPr/>
                </a:pPr>
                <a:endParaRPr lang="en-US" altLang="en-US" sz="1867" dirty="0">
                  <a:solidFill>
                    <a:srgbClr val="73645F"/>
                  </a:solidFill>
                </a:endParaRPr>
              </a:p>
              <a:p>
                <a:pPr algn="ctr" fontAlgn="auto">
                  <a:spcBef>
                    <a:spcPts val="0"/>
                  </a:spcBef>
                  <a:spcAft>
                    <a:spcPts val="0"/>
                  </a:spcAft>
                  <a:defRPr/>
                </a:pPr>
                <a:r>
                  <a:rPr lang="en-US" altLang="en-US" sz="1867" dirty="0">
                    <a:solidFill>
                      <a:srgbClr val="73645F"/>
                    </a:solidFill>
                  </a:rPr>
                  <a:t>ACT </a:t>
                </a:r>
                <a:r>
                  <a:rPr lang="sr-Latn-CS" altLang="en-US" sz="1867" dirty="0">
                    <a:solidFill>
                      <a:srgbClr val="73645F"/>
                    </a:solidFill>
                  </a:rPr>
                  <a:t>rezultat</a:t>
                </a:r>
                <a:r>
                  <a:rPr lang="en-US" altLang="en-US" sz="1867" dirty="0">
                    <a:solidFill>
                      <a:srgbClr val="73645F"/>
                    </a:solidFill>
                  </a:rPr>
                  <a:t>: </a:t>
                </a:r>
                <a:br>
                  <a:rPr lang="en-US" altLang="en-US" sz="1867" dirty="0">
                    <a:solidFill>
                      <a:srgbClr val="73645F"/>
                    </a:solidFill>
                  </a:rPr>
                </a:br>
                <a:r>
                  <a:rPr lang="en-US" altLang="en-US" sz="1867" dirty="0">
                    <a:solidFill>
                      <a:srgbClr val="73645F"/>
                    </a:solidFill>
                  </a:rPr>
                  <a:t>20–25</a:t>
                </a:r>
                <a:endParaRPr lang="en-US" altLang="en-US" sz="1867" baseline="30000" dirty="0">
                  <a:solidFill>
                    <a:srgbClr val="73645F"/>
                  </a:solidFill>
                </a:endParaRPr>
              </a:p>
              <a:p>
                <a:pPr algn="ctr" fontAlgn="auto">
                  <a:spcBef>
                    <a:spcPts val="0"/>
                  </a:spcBef>
                  <a:spcAft>
                    <a:spcPts val="0"/>
                  </a:spcAft>
                  <a:defRPr/>
                </a:pPr>
                <a:endParaRPr lang="en-US" altLang="en-US" sz="1333" dirty="0">
                  <a:solidFill>
                    <a:srgbClr val="73645F"/>
                  </a:solidFill>
                </a:endParaRPr>
              </a:p>
            </p:txBody>
          </p:sp>
        </p:grpSp>
        <p:grpSp>
          <p:nvGrpSpPr>
            <p:cNvPr id="89104" name="Group 30"/>
            <p:cNvGrpSpPr>
              <a:grpSpLocks/>
            </p:cNvGrpSpPr>
            <p:nvPr/>
          </p:nvGrpSpPr>
          <p:grpSpPr bwMode="auto">
            <a:xfrm>
              <a:off x="7227956" y="1318994"/>
              <a:ext cx="2124001" cy="3960000"/>
              <a:chOff x="7216219" y="1318994"/>
              <a:chExt cx="2124000" cy="3960000"/>
            </a:xfrm>
          </p:grpSpPr>
          <p:sp>
            <p:nvSpPr>
              <p:cNvPr id="36" name="Rounded Rectangle 18"/>
              <p:cNvSpPr>
                <a:spLocks noChangeArrowheads="1"/>
              </p:cNvSpPr>
              <p:nvPr/>
            </p:nvSpPr>
            <p:spPr bwMode="auto">
              <a:xfrm>
                <a:off x="7216497" y="1318994"/>
                <a:ext cx="2123445" cy="431729"/>
              </a:xfrm>
              <a:prstGeom prst="round2SameRect">
                <a:avLst/>
              </a:prstGeom>
              <a:solidFill>
                <a:srgbClr val="CC9B00"/>
              </a:solidFill>
              <a:ln w="9525">
                <a:solidFill>
                  <a:srgbClr val="CC9B00"/>
                </a:solidFill>
                <a:round/>
                <a:headEnd/>
                <a:tailEnd/>
              </a:ln>
            </p:spPr>
            <p:txBody>
              <a:bodyPr tIns="85344" bIns="109728" anchor="ctr"/>
              <a:lstStyle/>
              <a:p>
                <a:pPr algn="ctr" fontAlgn="auto">
                  <a:spcBef>
                    <a:spcPts val="0"/>
                  </a:spcBef>
                  <a:spcAft>
                    <a:spcPts val="0"/>
                  </a:spcAft>
                  <a:defRPr/>
                </a:pPr>
                <a:r>
                  <a:rPr lang="sr-Latn-CS" altLang="en-US" sz="1600" b="1" dirty="0">
                    <a:solidFill>
                      <a:srgbClr val="FFFFFF"/>
                    </a:solidFill>
                  </a:rPr>
                  <a:t>Delimična kontrola</a:t>
                </a:r>
                <a:endParaRPr lang="en-US" altLang="en-US" sz="1600" b="1" dirty="0">
                  <a:solidFill>
                    <a:srgbClr val="FFFFFF"/>
                  </a:solidFill>
                </a:endParaRPr>
              </a:p>
            </p:txBody>
          </p:sp>
          <p:sp>
            <p:nvSpPr>
              <p:cNvPr id="37" name="Rounded Rectangle 18"/>
              <p:cNvSpPr>
                <a:spLocks noChangeArrowheads="1"/>
              </p:cNvSpPr>
              <p:nvPr/>
            </p:nvSpPr>
            <p:spPr bwMode="auto">
              <a:xfrm>
                <a:off x="7216497" y="1318994"/>
                <a:ext cx="2123445" cy="3960000"/>
              </a:xfrm>
              <a:prstGeom prst="roundRect">
                <a:avLst>
                  <a:gd name="adj" fmla="val 2995"/>
                </a:avLst>
              </a:prstGeom>
              <a:noFill/>
              <a:ln w="28575">
                <a:solidFill>
                  <a:srgbClr val="CC9B00"/>
                </a:solidFill>
                <a:round/>
                <a:headEnd/>
                <a:tailEnd/>
              </a:ln>
            </p:spPr>
            <p:txBody>
              <a:bodyPr tIns="85344" bIns="109728" anchor="ctr"/>
              <a:lstStyle/>
              <a:p>
                <a:pPr algn="ctr" fontAlgn="auto">
                  <a:spcBef>
                    <a:spcPts val="0"/>
                  </a:spcBef>
                  <a:spcAft>
                    <a:spcPts val="0"/>
                  </a:spcAft>
                  <a:defRPr/>
                </a:pPr>
                <a:endParaRPr lang="en-US" altLang="en-US" sz="1867" b="1" dirty="0">
                  <a:solidFill>
                    <a:srgbClr val="73645F"/>
                  </a:solidFill>
                </a:endParaRPr>
              </a:p>
              <a:p>
                <a:pPr algn="ctr" fontAlgn="auto">
                  <a:spcBef>
                    <a:spcPts val="0"/>
                  </a:spcBef>
                  <a:spcAft>
                    <a:spcPts val="0"/>
                  </a:spcAft>
                  <a:defRPr/>
                </a:pPr>
                <a:r>
                  <a:rPr lang="en-US" altLang="en-US" sz="1867" b="1" dirty="0">
                    <a:solidFill>
                      <a:srgbClr val="73645F"/>
                    </a:solidFill>
                  </a:rPr>
                  <a:t>1–2</a:t>
                </a:r>
              </a:p>
              <a:p>
                <a:pPr algn="ctr" fontAlgn="auto">
                  <a:spcBef>
                    <a:spcPts val="0"/>
                  </a:spcBef>
                  <a:spcAft>
                    <a:spcPts val="0"/>
                  </a:spcAft>
                  <a:defRPr/>
                </a:pPr>
                <a:r>
                  <a:rPr lang="sr-Latn-CS" altLang="en-US" sz="1867" b="1" dirty="0">
                    <a:solidFill>
                      <a:srgbClr val="73645F"/>
                    </a:solidFill>
                  </a:rPr>
                  <a:t>potvrdna</a:t>
                </a:r>
                <a:endParaRPr lang="en-US" altLang="en-US" sz="1867" b="1" dirty="0">
                  <a:solidFill>
                    <a:srgbClr val="73645F"/>
                  </a:solidFill>
                </a:endParaRPr>
              </a:p>
              <a:p>
                <a:pPr algn="ctr" fontAlgn="auto">
                  <a:spcBef>
                    <a:spcPts val="0"/>
                  </a:spcBef>
                  <a:spcAft>
                    <a:spcPts val="0"/>
                  </a:spcAft>
                  <a:defRPr/>
                </a:pPr>
                <a:r>
                  <a:rPr lang="sr-Latn-CS" altLang="en-US" sz="1867" b="1" dirty="0">
                    <a:solidFill>
                      <a:srgbClr val="73645F"/>
                    </a:solidFill>
                  </a:rPr>
                  <a:t>odgovora</a:t>
                </a:r>
                <a:endParaRPr lang="en-US" altLang="en-US" sz="1867" b="1" dirty="0">
                  <a:solidFill>
                    <a:srgbClr val="73645F"/>
                  </a:solidFill>
                </a:endParaRPr>
              </a:p>
              <a:p>
                <a:pPr algn="ctr" fontAlgn="auto">
                  <a:spcBef>
                    <a:spcPts val="0"/>
                  </a:spcBef>
                  <a:spcAft>
                    <a:spcPts val="0"/>
                  </a:spcAft>
                  <a:defRPr/>
                </a:pPr>
                <a:endParaRPr lang="en-US" altLang="en-US" sz="1867" dirty="0">
                  <a:solidFill>
                    <a:srgbClr val="73645F"/>
                  </a:solidFill>
                </a:endParaRPr>
              </a:p>
              <a:p>
                <a:pPr algn="ctr" fontAlgn="auto">
                  <a:spcBef>
                    <a:spcPts val="0"/>
                  </a:spcBef>
                  <a:spcAft>
                    <a:spcPts val="0"/>
                  </a:spcAft>
                  <a:defRPr/>
                </a:pPr>
                <a:r>
                  <a:rPr lang="en-US" altLang="en-US" sz="1867" dirty="0">
                    <a:solidFill>
                      <a:srgbClr val="73645F"/>
                    </a:solidFill>
                  </a:rPr>
                  <a:t>ACT </a:t>
                </a:r>
                <a:r>
                  <a:rPr lang="sr-Latn-CS" altLang="en-US" sz="1867" dirty="0">
                    <a:solidFill>
                      <a:srgbClr val="73645F"/>
                    </a:solidFill>
                  </a:rPr>
                  <a:t>rezultat</a:t>
                </a:r>
                <a:r>
                  <a:rPr lang="en-US" altLang="en-US" sz="1867" dirty="0">
                    <a:solidFill>
                      <a:srgbClr val="73645F"/>
                    </a:solidFill>
                  </a:rPr>
                  <a:t>: </a:t>
                </a:r>
                <a:br>
                  <a:rPr lang="en-US" altLang="en-US" sz="1867" dirty="0">
                    <a:solidFill>
                      <a:srgbClr val="73645F"/>
                    </a:solidFill>
                  </a:rPr>
                </a:br>
                <a:r>
                  <a:rPr lang="en-US" altLang="en-US" sz="1867" dirty="0">
                    <a:solidFill>
                      <a:srgbClr val="73645F"/>
                    </a:solidFill>
                  </a:rPr>
                  <a:t>16–</a:t>
                </a:r>
                <a:r>
                  <a:rPr lang="sr-Latn-CS" altLang="en-US" sz="1867" dirty="0">
                    <a:solidFill>
                      <a:srgbClr val="73645F"/>
                    </a:solidFill>
                  </a:rPr>
                  <a:t>19</a:t>
                </a:r>
                <a:endParaRPr lang="en-US" altLang="en-US" sz="1867" baseline="30000" dirty="0">
                  <a:solidFill>
                    <a:srgbClr val="73645F"/>
                  </a:solidFill>
                </a:endParaRPr>
              </a:p>
              <a:p>
                <a:pPr algn="ctr" fontAlgn="auto">
                  <a:spcBef>
                    <a:spcPts val="0"/>
                  </a:spcBef>
                  <a:spcAft>
                    <a:spcPts val="0"/>
                  </a:spcAft>
                  <a:defRPr/>
                </a:pPr>
                <a:endParaRPr lang="en-US" altLang="en-US" sz="1333" dirty="0">
                  <a:solidFill>
                    <a:srgbClr val="73645F"/>
                  </a:solidFill>
                </a:endParaRPr>
              </a:p>
            </p:txBody>
          </p:sp>
        </p:grpSp>
        <p:grpSp>
          <p:nvGrpSpPr>
            <p:cNvPr id="89105" name="Group 31"/>
            <p:cNvGrpSpPr>
              <a:grpSpLocks/>
            </p:cNvGrpSpPr>
            <p:nvPr/>
          </p:nvGrpSpPr>
          <p:grpSpPr bwMode="auto">
            <a:xfrm>
              <a:off x="9624400" y="1318994"/>
              <a:ext cx="2124001" cy="3960000"/>
              <a:chOff x="9624401" y="1318994"/>
              <a:chExt cx="2124000" cy="3960000"/>
            </a:xfrm>
          </p:grpSpPr>
          <p:sp>
            <p:nvSpPr>
              <p:cNvPr id="33" name="Rounded Rectangle 18"/>
              <p:cNvSpPr>
                <a:spLocks noChangeArrowheads="1"/>
              </p:cNvSpPr>
              <p:nvPr/>
            </p:nvSpPr>
            <p:spPr bwMode="auto">
              <a:xfrm>
                <a:off x="9624956" y="1318994"/>
                <a:ext cx="2123445" cy="431729"/>
              </a:xfrm>
              <a:prstGeom prst="round2SameRect">
                <a:avLst/>
              </a:prstGeom>
              <a:solidFill>
                <a:srgbClr val="C00000"/>
              </a:solidFill>
              <a:ln w="9525">
                <a:solidFill>
                  <a:srgbClr val="C00000"/>
                </a:solidFill>
                <a:round/>
                <a:headEnd/>
                <a:tailEnd/>
              </a:ln>
            </p:spPr>
            <p:txBody>
              <a:bodyPr tIns="85344" bIns="109728" anchor="ctr"/>
              <a:lstStyle/>
              <a:p>
                <a:pPr algn="ctr" fontAlgn="auto">
                  <a:spcBef>
                    <a:spcPts val="0"/>
                  </a:spcBef>
                  <a:spcAft>
                    <a:spcPts val="0"/>
                  </a:spcAft>
                  <a:defRPr/>
                </a:pPr>
                <a:r>
                  <a:rPr lang="sr-Latn-CS" altLang="en-US" sz="1600" b="1" dirty="0">
                    <a:solidFill>
                      <a:srgbClr val="FFFFFF"/>
                    </a:solidFill>
                  </a:rPr>
                  <a:t>Bez kontrole</a:t>
                </a:r>
                <a:endParaRPr lang="en-US" altLang="en-US" sz="1600" baseline="30000" dirty="0">
                  <a:solidFill>
                    <a:srgbClr val="FFFFFF"/>
                  </a:solidFill>
                </a:endParaRPr>
              </a:p>
            </p:txBody>
          </p:sp>
          <p:sp>
            <p:nvSpPr>
              <p:cNvPr id="34" name="Rounded Rectangle 18"/>
              <p:cNvSpPr>
                <a:spLocks noChangeArrowheads="1"/>
              </p:cNvSpPr>
              <p:nvPr/>
            </p:nvSpPr>
            <p:spPr bwMode="auto">
              <a:xfrm>
                <a:off x="9624956" y="1318994"/>
                <a:ext cx="2123445" cy="3960000"/>
              </a:xfrm>
              <a:prstGeom prst="roundRect">
                <a:avLst>
                  <a:gd name="adj" fmla="val 2995"/>
                </a:avLst>
              </a:prstGeom>
              <a:noFill/>
              <a:ln w="28575">
                <a:solidFill>
                  <a:srgbClr val="C00000"/>
                </a:solidFill>
                <a:round/>
                <a:headEnd/>
                <a:tailEnd/>
              </a:ln>
            </p:spPr>
            <p:txBody>
              <a:bodyPr tIns="85344" bIns="109728" anchor="ctr"/>
              <a:lstStyle/>
              <a:p>
                <a:pPr algn="ctr" fontAlgn="auto">
                  <a:spcBef>
                    <a:spcPts val="0"/>
                  </a:spcBef>
                  <a:spcAft>
                    <a:spcPts val="0"/>
                  </a:spcAft>
                  <a:defRPr/>
                </a:pPr>
                <a:endParaRPr lang="en-US" altLang="en-US" sz="1867" b="1" dirty="0">
                  <a:solidFill>
                    <a:srgbClr val="544F40"/>
                  </a:solidFill>
                </a:endParaRPr>
              </a:p>
              <a:p>
                <a:pPr algn="ctr" fontAlgn="auto">
                  <a:spcBef>
                    <a:spcPts val="0"/>
                  </a:spcBef>
                  <a:spcAft>
                    <a:spcPts val="0"/>
                  </a:spcAft>
                  <a:defRPr/>
                </a:pPr>
                <a:r>
                  <a:rPr lang="en-US" altLang="en-US" sz="1867" b="1" dirty="0">
                    <a:solidFill>
                      <a:srgbClr val="544F40"/>
                    </a:solidFill>
                  </a:rPr>
                  <a:t>3–4</a:t>
                </a:r>
              </a:p>
              <a:p>
                <a:pPr algn="ctr" fontAlgn="auto">
                  <a:spcBef>
                    <a:spcPts val="0"/>
                  </a:spcBef>
                  <a:spcAft>
                    <a:spcPts val="0"/>
                  </a:spcAft>
                  <a:defRPr/>
                </a:pPr>
                <a:r>
                  <a:rPr lang="sr-Latn-CS" altLang="en-US" sz="1867" b="1" dirty="0">
                    <a:solidFill>
                      <a:srgbClr val="544F40"/>
                    </a:solidFill>
                  </a:rPr>
                  <a:t>Potvrdna odgovora</a:t>
                </a:r>
                <a:endParaRPr lang="en-US" altLang="en-US" sz="1867" b="1" dirty="0">
                  <a:solidFill>
                    <a:srgbClr val="544F40"/>
                  </a:solidFill>
                </a:endParaRPr>
              </a:p>
              <a:p>
                <a:pPr algn="ctr" fontAlgn="auto">
                  <a:spcBef>
                    <a:spcPts val="0"/>
                  </a:spcBef>
                  <a:spcAft>
                    <a:spcPts val="0"/>
                  </a:spcAft>
                  <a:defRPr/>
                </a:pPr>
                <a:endParaRPr lang="en-US" altLang="en-US" sz="1867" dirty="0">
                  <a:solidFill>
                    <a:srgbClr val="544F40"/>
                  </a:solidFill>
                </a:endParaRPr>
              </a:p>
              <a:p>
                <a:pPr algn="ctr" fontAlgn="auto">
                  <a:spcBef>
                    <a:spcPts val="0"/>
                  </a:spcBef>
                  <a:spcAft>
                    <a:spcPts val="0"/>
                  </a:spcAft>
                  <a:defRPr/>
                </a:pPr>
                <a:r>
                  <a:rPr lang="en-US" altLang="en-US" sz="1867" dirty="0">
                    <a:solidFill>
                      <a:srgbClr val="544F40"/>
                    </a:solidFill>
                  </a:rPr>
                  <a:t>ACT </a:t>
                </a:r>
                <a:r>
                  <a:rPr lang="sr-Latn-CS" altLang="en-US" sz="1867" dirty="0">
                    <a:solidFill>
                      <a:srgbClr val="544F40"/>
                    </a:solidFill>
                  </a:rPr>
                  <a:t>rezultat</a:t>
                </a:r>
                <a:r>
                  <a:rPr lang="en-US" altLang="en-US" sz="1867" dirty="0">
                    <a:solidFill>
                      <a:srgbClr val="544F40"/>
                    </a:solidFill>
                  </a:rPr>
                  <a:t>: </a:t>
                </a:r>
                <a:br>
                  <a:rPr lang="en-US" altLang="en-US" sz="1867" dirty="0">
                    <a:solidFill>
                      <a:srgbClr val="544F40"/>
                    </a:solidFill>
                  </a:rPr>
                </a:br>
                <a:r>
                  <a:rPr lang="en-US" altLang="en-US" sz="1867" dirty="0">
                    <a:solidFill>
                      <a:srgbClr val="544F40"/>
                    </a:solidFill>
                  </a:rPr>
                  <a:t>≤15</a:t>
                </a:r>
                <a:endParaRPr lang="en-US" altLang="en-US" sz="1867" baseline="30000" dirty="0">
                  <a:solidFill>
                    <a:srgbClr val="544F40"/>
                  </a:solidFill>
                </a:endParaRPr>
              </a:p>
              <a:p>
                <a:pPr algn="ctr" fontAlgn="auto">
                  <a:spcBef>
                    <a:spcPts val="0"/>
                  </a:spcBef>
                  <a:spcAft>
                    <a:spcPts val="0"/>
                  </a:spcAft>
                  <a:defRPr/>
                </a:pPr>
                <a:endParaRPr lang="en-US" altLang="en-US" sz="1333" dirty="0">
                  <a:solidFill>
                    <a:srgbClr val="544F40"/>
                  </a:solidFill>
                </a:endParaRPr>
              </a:p>
            </p:txBody>
          </p:sp>
        </p:grpSp>
      </p:grpSp>
      <p:sp>
        <p:nvSpPr>
          <p:cNvPr id="89095" name="Rectangle 26"/>
          <p:cNvSpPr>
            <a:spLocks noChangeArrowheads="1"/>
          </p:cNvSpPr>
          <p:nvPr/>
        </p:nvSpPr>
        <p:spPr bwMode="auto">
          <a:xfrm>
            <a:off x="660400" y="2036475"/>
            <a:ext cx="5434012" cy="4616648"/>
          </a:xfrm>
          <a:prstGeom prst="rect">
            <a:avLst/>
          </a:prstGeom>
          <a:noFill/>
          <a:ln w="9525">
            <a:noFill/>
            <a:miter lim="800000"/>
            <a:headEnd/>
            <a:tailEnd/>
          </a:ln>
        </p:spPr>
        <p:txBody>
          <a:bodyPr>
            <a:spAutoFit/>
          </a:bodyPr>
          <a:lstStyle/>
          <a:p>
            <a:pPr>
              <a:spcAft>
                <a:spcPts val="2400"/>
              </a:spcAft>
            </a:pPr>
            <a:r>
              <a:rPr lang="en-US" altLang="en-US" b="1" dirty="0">
                <a:solidFill>
                  <a:srgbClr val="544F40"/>
                </a:solidFill>
              </a:rPr>
              <a:t>U protekle 4 nedelje, da li je pacijent imao :</a:t>
            </a:r>
          </a:p>
          <a:p>
            <a:pPr>
              <a:spcAft>
                <a:spcPts val="2400"/>
              </a:spcAft>
            </a:pPr>
            <a:r>
              <a:rPr lang="en-US" altLang="en-US" b="1" dirty="0">
                <a:solidFill>
                  <a:srgbClr val="544F40"/>
                </a:solidFill>
              </a:rPr>
              <a:t>Dnevne simptome češće od 2X nedeljno?</a:t>
            </a:r>
          </a:p>
          <a:p>
            <a:pPr>
              <a:spcAft>
                <a:spcPts val="2400"/>
              </a:spcAft>
            </a:pPr>
            <a:r>
              <a:rPr lang="en-US" altLang="en-US" b="1" dirty="0">
                <a:solidFill>
                  <a:srgbClr val="544F40"/>
                </a:solidFill>
              </a:rPr>
              <a:t>Buđenje tokom noći zbog astme?</a:t>
            </a:r>
          </a:p>
          <a:p>
            <a:pPr>
              <a:spcAft>
                <a:spcPts val="2400"/>
              </a:spcAft>
            </a:pPr>
            <a:r>
              <a:rPr lang="en-US" altLang="en-US" b="1" dirty="0">
                <a:solidFill>
                  <a:srgbClr val="544F40"/>
                </a:solidFill>
              </a:rPr>
              <a:t>Potrebu za lekovima za brzo otklanjanje simptoma češće od 2X nedeljno?</a:t>
            </a:r>
            <a:br>
              <a:rPr lang="en-US" altLang="en-US" b="1" dirty="0">
                <a:solidFill>
                  <a:srgbClr val="544F40"/>
                </a:solidFill>
              </a:rPr>
            </a:br>
            <a:r>
              <a:rPr lang="en-US" altLang="en-US" b="1" dirty="0">
                <a:solidFill>
                  <a:srgbClr val="544F40"/>
                </a:solidFill>
              </a:rPr>
              <a:t>(Izuzev pre vežbanja/rekreacije)</a:t>
            </a:r>
            <a:endParaRPr lang="sr-Latn-RS" altLang="en-US" b="1" dirty="0">
              <a:solidFill>
                <a:srgbClr val="544F40"/>
              </a:solidFill>
            </a:endParaRPr>
          </a:p>
          <a:p>
            <a:pPr>
              <a:spcAft>
                <a:spcPts val="2400"/>
              </a:spcAft>
            </a:pPr>
            <a:r>
              <a:rPr lang="en-US" altLang="en-US" b="1" dirty="0">
                <a:solidFill>
                  <a:srgbClr val="544F40"/>
                </a:solidFill>
              </a:rPr>
              <a:t>Ograničenje bilo koje aktivnosti zbog astme? </a:t>
            </a:r>
          </a:p>
          <a:p>
            <a:pPr>
              <a:spcAft>
                <a:spcPts val="2400"/>
              </a:spcAft>
            </a:pPr>
            <a:r>
              <a:rPr lang="en-US" altLang="en-US" b="1" dirty="0">
                <a:solidFill>
                  <a:srgbClr val="544F40"/>
                </a:solidFill>
              </a:rPr>
              <a:t>Kako biste ocenili kontrolu Va</a:t>
            </a:r>
            <a:r>
              <a:rPr lang="sr-Latn-RS" altLang="en-US" b="1" dirty="0">
                <a:solidFill>
                  <a:srgbClr val="544F40"/>
                </a:solidFill>
              </a:rPr>
              <a:t>š</a:t>
            </a:r>
            <a:r>
              <a:rPr lang="en-US" altLang="en-US" b="1" dirty="0">
                <a:solidFill>
                  <a:srgbClr val="544F40"/>
                </a:solidFill>
              </a:rPr>
              <a:t>e astme</a:t>
            </a:r>
            <a:r>
              <a:rPr lang="sr-Latn-RS" altLang="en-US" b="1" dirty="0">
                <a:solidFill>
                  <a:srgbClr val="544F40"/>
                </a:solidFill>
              </a:rPr>
              <a:t> u protekle 4 nedelje?</a:t>
            </a:r>
            <a:endParaRPr lang="en-US" altLang="en-US" b="1" dirty="0">
              <a:solidFill>
                <a:srgbClr val="544F40"/>
              </a:solidFill>
            </a:endParaRPr>
          </a:p>
          <a:p>
            <a:pPr>
              <a:spcAft>
                <a:spcPts val="2400"/>
              </a:spcAft>
            </a:pPr>
            <a:endParaRPr lang="en-US" altLang="en-US" b="1" baseline="30000" dirty="0">
              <a:solidFill>
                <a:srgbClr val="544F40"/>
              </a:solidFill>
            </a:endParaRPr>
          </a:p>
        </p:txBody>
      </p:sp>
      <p:sp>
        <p:nvSpPr>
          <p:cNvPr id="42" name="Rounded Rectangle 18"/>
          <p:cNvSpPr>
            <a:spLocks noChangeArrowheads="1"/>
          </p:cNvSpPr>
          <p:nvPr/>
        </p:nvSpPr>
        <p:spPr bwMode="auto">
          <a:xfrm>
            <a:off x="209550" y="962023"/>
            <a:ext cx="5473700" cy="731838"/>
          </a:xfrm>
          <a:prstGeom prst="round2SameRect">
            <a:avLst/>
          </a:prstGeom>
          <a:solidFill>
            <a:schemeClr val="bg1"/>
          </a:solidFill>
          <a:ln w="9525">
            <a:noFill/>
            <a:round/>
            <a:headEnd/>
            <a:tailEnd/>
          </a:ln>
        </p:spPr>
        <p:txBody>
          <a:bodyPr tIns="85344" bIns="109728" anchor="ctr"/>
          <a:lstStyle/>
          <a:p>
            <a:pPr algn="ctr" fontAlgn="auto">
              <a:spcBef>
                <a:spcPts val="0"/>
              </a:spcBef>
              <a:spcAft>
                <a:spcPts val="0"/>
              </a:spcAft>
              <a:defRPr/>
            </a:pPr>
            <a:r>
              <a:rPr lang="en-US" altLang="en-US" sz="2000" b="1" dirty="0">
                <a:solidFill>
                  <a:schemeClr val="tx1">
                    <a:lumMod val="85000"/>
                    <a:lumOff val="15000"/>
                  </a:schemeClr>
                </a:solidFill>
              </a:rPr>
              <a:t>GINA: </a:t>
            </a:r>
            <a:r>
              <a:rPr lang="sr-Latn-CS" altLang="en-US" sz="2000" b="1" dirty="0">
                <a:solidFill>
                  <a:schemeClr val="tx1">
                    <a:lumMod val="85000"/>
                    <a:lumOff val="15000"/>
                  </a:schemeClr>
                </a:solidFill>
              </a:rPr>
              <a:t> 4 faktora k</a:t>
            </a:r>
            <a:r>
              <a:rPr lang="en-US" altLang="en-US" sz="2000" b="1" dirty="0" err="1">
                <a:solidFill>
                  <a:schemeClr val="tx1">
                    <a:lumMod val="85000"/>
                    <a:lumOff val="15000"/>
                  </a:schemeClr>
                </a:solidFill>
              </a:rPr>
              <a:t>ontrol</a:t>
            </a:r>
            <a:r>
              <a:rPr lang="sr-Latn-CS" altLang="en-US" sz="2000" b="1" dirty="0">
                <a:solidFill>
                  <a:schemeClr val="tx1">
                    <a:lumMod val="85000"/>
                    <a:lumOff val="15000"/>
                  </a:schemeClr>
                </a:solidFill>
              </a:rPr>
              <a:t>e</a:t>
            </a:r>
            <a:r>
              <a:rPr lang="en-US" altLang="en-US" sz="2000" b="1" dirty="0">
                <a:solidFill>
                  <a:schemeClr val="tx1">
                    <a:lumMod val="85000"/>
                    <a:lumOff val="15000"/>
                  </a:schemeClr>
                </a:solidFill>
              </a:rPr>
              <a:t> </a:t>
            </a:r>
            <a:endParaRPr lang="sr-Latn-CS" altLang="en-US" sz="2000" b="1" dirty="0">
              <a:solidFill>
                <a:schemeClr val="tx1">
                  <a:lumMod val="85000"/>
                  <a:lumOff val="15000"/>
                </a:schemeClr>
              </a:solidFill>
            </a:endParaRPr>
          </a:p>
          <a:p>
            <a:pPr algn="ctr" fontAlgn="auto">
              <a:spcBef>
                <a:spcPts val="0"/>
              </a:spcBef>
              <a:spcAft>
                <a:spcPts val="0"/>
              </a:spcAft>
              <a:defRPr/>
            </a:pPr>
            <a:r>
              <a:rPr lang="en-US" altLang="en-US" sz="2000" b="1" dirty="0" err="1">
                <a:solidFill>
                  <a:schemeClr val="tx1">
                    <a:lumMod val="85000"/>
                    <a:lumOff val="15000"/>
                  </a:schemeClr>
                </a:solidFill>
              </a:rPr>
              <a:t>simptoma</a:t>
            </a:r>
            <a:r>
              <a:rPr lang="en-US" altLang="en-US" sz="2000" b="1" dirty="0">
                <a:solidFill>
                  <a:schemeClr val="tx1">
                    <a:lumMod val="85000"/>
                    <a:lumOff val="15000"/>
                  </a:schemeClr>
                </a:solidFill>
              </a:rPr>
              <a:t> </a:t>
            </a:r>
            <a:r>
              <a:rPr lang="en-US" altLang="en-US" sz="2000" b="1" dirty="0" err="1">
                <a:solidFill>
                  <a:schemeClr val="tx1">
                    <a:lumMod val="85000"/>
                    <a:lumOff val="15000"/>
                  </a:schemeClr>
                </a:solidFill>
              </a:rPr>
              <a:t>astme</a:t>
            </a:r>
            <a:r>
              <a:rPr lang="en-US" altLang="en-US" sz="2000" b="1" dirty="0">
                <a:solidFill>
                  <a:schemeClr val="tx1">
                    <a:lumMod val="85000"/>
                    <a:lumOff val="15000"/>
                  </a:schemeClr>
                </a:solidFill>
              </a:rPr>
              <a:t> </a:t>
            </a:r>
          </a:p>
        </p:txBody>
      </p:sp>
      <p:sp>
        <p:nvSpPr>
          <p:cNvPr id="55" name="Rectangle 54"/>
          <p:cNvSpPr/>
          <p:nvPr/>
        </p:nvSpPr>
        <p:spPr>
          <a:xfrm>
            <a:off x="230838" y="38482"/>
            <a:ext cx="11284892" cy="954107"/>
          </a:xfrm>
          <a:prstGeom prst="rect">
            <a:avLst/>
          </a:prstGeom>
        </p:spPr>
        <p:txBody>
          <a:bodyPr>
            <a:spAutoFit/>
            <a:scene3d>
              <a:camera prst="orthographicFront"/>
              <a:lightRig rig="flat" dir="tl">
                <a:rot lat="0" lon="0" rev="6600000"/>
              </a:lightRig>
            </a:scene3d>
            <a:sp3d extrusionH="25400" contourW="8890">
              <a:bevelT w="38100" h="31750"/>
              <a:contourClr>
                <a:schemeClr val="accent2">
                  <a:shade val="75000"/>
                </a:schemeClr>
              </a:contourClr>
            </a:sp3d>
          </a:bodyPr>
          <a:lstStyle/>
          <a:p>
            <a:pPr algn="ctr" fontAlgn="auto">
              <a:spcBef>
                <a:spcPts val="0"/>
              </a:spcBef>
              <a:spcAft>
                <a:spcPts val="0"/>
              </a:spcAft>
              <a:defRPr/>
            </a:pPr>
            <a:r>
              <a:rPr lang="en-US" sz="2800" b="1" dirty="0">
                <a:ln w="11430"/>
                <a:solidFill>
                  <a:srgbClr val="C00000"/>
                </a:solidFill>
                <a:effectLst>
                  <a:outerShdw blurRad="50800" dist="39000" dir="5460000" algn="tl">
                    <a:srgbClr val="000000">
                      <a:alpha val="38000"/>
                    </a:srgbClr>
                  </a:outerShdw>
                </a:effectLst>
              </a:rPr>
              <a:t>GINA </a:t>
            </a:r>
            <a:r>
              <a:rPr lang="en-US" sz="2800" b="1" dirty="0" err="1">
                <a:ln w="11430"/>
                <a:solidFill>
                  <a:srgbClr val="C00000"/>
                </a:solidFill>
                <a:effectLst>
                  <a:outerShdw blurRad="50800" dist="39000" dir="5460000" algn="tl">
                    <a:srgbClr val="000000">
                      <a:alpha val="38000"/>
                    </a:srgbClr>
                  </a:outerShdw>
                </a:effectLst>
              </a:rPr>
              <a:t>klasifikacija</a:t>
            </a:r>
            <a:r>
              <a:rPr lang="en-US" sz="2800" b="1" dirty="0">
                <a:ln w="11430"/>
                <a:solidFill>
                  <a:srgbClr val="C00000"/>
                </a:solidFill>
                <a:effectLst>
                  <a:outerShdw blurRad="50800" dist="39000" dir="5460000" algn="tl">
                    <a:srgbClr val="000000">
                      <a:alpha val="38000"/>
                    </a:srgbClr>
                  </a:outerShdw>
                </a:effectLst>
              </a:rPr>
              <a:t> </a:t>
            </a:r>
            <a:r>
              <a:rPr lang="en-US" sz="2800" b="1" dirty="0" err="1">
                <a:ln w="11430"/>
                <a:solidFill>
                  <a:srgbClr val="C00000"/>
                </a:solidFill>
                <a:effectLst>
                  <a:outerShdw blurRad="50800" dist="39000" dir="5460000" algn="tl">
                    <a:srgbClr val="000000">
                      <a:alpha val="38000"/>
                    </a:srgbClr>
                  </a:outerShdw>
                </a:effectLst>
              </a:rPr>
              <a:t>na</a:t>
            </a:r>
            <a:r>
              <a:rPr lang="en-US" sz="2800" b="1" dirty="0">
                <a:ln w="11430"/>
                <a:solidFill>
                  <a:srgbClr val="C00000"/>
                </a:solidFill>
                <a:effectLst>
                  <a:outerShdw blurRad="50800" dist="39000" dir="5460000" algn="tl">
                    <a:srgbClr val="000000">
                      <a:alpha val="38000"/>
                    </a:srgbClr>
                  </a:outerShdw>
                </a:effectLst>
              </a:rPr>
              <a:t> </a:t>
            </a:r>
            <a:r>
              <a:rPr lang="en-US" sz="2800" b="1" dirty="0" err="1">
                <a:ln w="11430"/>
                <a:solidFill>
                  <a:srgbClr val="C00000"/>
                </a:solidFill>
                <a:effectLst>
                  <a:outerShdw blurRad="50800" dist="39000" dir="5460000" algn="tl">
                    <a:srgbClr val="000000">
                      <a:alpha val="38000"/>
                    </a:srgbClr>
                  </a:outerShdw>
                </a:effectLst>
              </a:rPr>
              <a:t>osnovu</a:t>
            </a:r>
            <a:r>
              <a:rPr lang="en-US" sz="2800" b="1" dirty="0">
                <a:ln w="11430"/>
                <a:solidFill>
                  <a:srgbClr val="C00000"/>
                </a:solidFill>
                <a:effectLst>
                  <a:outerShdw blurRad="50800" dist="39000" dir="5460000" algn="tl">
                    <a:srgbClr val="000000">
                      <a:alpha val="38000"/>
                    </a:srgbClr>
                  </a:outerShdw>
                </a:effectLst>
              </a:rPr>
              <a:t> </a:t>
            </a:r>
            <a:r>
              <a:rPr lang="en-US" sz="2800" b="1" dirty="0" err="1">
                <a:ln w="11430"/>
                <a:solidFill>
                  <a:srgbClr val="C00000"/>
                </a:solidFill>
                <a:effectLst>
                  <a:outerShdw blurRad="50800" dist="39000" dir="5460000" algn="tl">
                    <a:srgbClr val="000000">
                      <a:alpha val="38000"/>
                    </a:srgbClr>
                  </a:outerShdw>
                </a:effectLst>
              </a:rPr>
              <a:t>kontrole</a:t>
            </a:r>
            <a:r>
              <a:rPr lang="en-US" sz="2800" b="1" dirty="0">
                <a:ln w="11430"/>
                <a:solidFill>
                  <a:srgbClr val="C00000"/>
                </a:solidFill>
                <a:effectLst>
                  <a:outerShdw blurRad="50800" dist="39000" dir="5460000" algn="tl">
                    <a:srgbClr val="000000">
                      <a:alpha val="38000"/>
                    </a:srgbClr>
                  </a:outerShdw>
                </a:effectLst>
              </a:rPr>
              <a:t> </a:t>
            </a:r>
            <a:r>
              <a:rPr lang="en-US" sz="2800" b="1" dirty="0" err="1">
                <a:ln w="11430"/>
                <a:solidFill>
                  <a:srgbClr val="C00000"/>
                </a:solidFill>
                <a:effectLst>
                  <a:outerShdw blurRad="50800" dist="39000" dir="5460000" algn="tl">
                    <a:srgbClr val="000000">
                      <a:alpha val="38000"/>
                    </a:srgbClr>
                  </a:outerShdw>
                </a:effectLst>
              </a:rPr>
              <a:t>simptoma</a:t>
            </a:r>
            <a:r>
              <a:rPr lang="en-US" sz="2800" b="1" dirty="0">
                <a:ln w="11430"/>
                <a:solidFill>
                  <a:srgbClr val="C00000"/>
                </a:solidFill>
                <a:effectLst>
                  <a:outerShdw blurRad="50800" dist="39000" dir="5460000" algn="tl">
                    <a:srgbClr val="000000">
                      <a:alpha val="38000"/>
                    </a:srgbClr>
                  </a:outerShdw>
                </a:effectLst>
              </a:rPr>
              <a:t> </a:t>
            </a:r>
            <a:endParaRPr lang="sr-Latn-CS" sz="2800" b="1" dirty="0">
              <a:ln w="11430"/>
              <a:solidFill>
                <a:srgbClr val="C00000"/>
              </a:solidFill>
              <a:effectLst>
                <a:outerShdw blurRad="50800" dist="39000" dir="5460000" algn="tl">
                  <a:srgbClr val="000000">
                    <a:alpha val="38000"/>
                  </a:srgbClr>
                </a:outerShdw>
              </a:effectLst>
            </a:endParaRPr>
          </a:p>
          <a:p>
            <a:pPr algn="ctr" fontAlgn="auto">
              <a:spcBef>
                <a:spcPts val="0"/>
              </a:spcBef>
              <a:spcAft>
                <a:spcPts val="0"/>
              </a:spcAft>
              <a:defRPr/>
            </a:pPr>
            <a:r>
              <a:rPr lang="en-US" sz="2800" b="1" dirty="0" err="1">
                <a:ln w="11430"/>
                <a:solidFill>
                  <a:srgbClr val="C00000"/>
                </a:solidFill>
                <a:effectLst>
                  <a:outerShdw blurRad="50800" dist="39000" dir="5460000" algn="tl">
                    <a:srgbClr val="000000">
                      <a:alpha val="38000"/>
                    </a:srgbClr>
                  </a:outerShdw>
                </a:effectLst>
              </a:rPr>
              <a:t>i</a:t>
            </a:r>
            <a:r>
              <a:rPr lang="en-US" sz="2800" b="1" dirty="0">
                <a:ln w="11430"/>
                <a:solidFill>
                  <a:srgbClr val="C00000"/>
                </a:solidFill>
                <a:effectLst>
                  <a:outerShdw blurRad="50800" dist="39000" dir="5460000" algn="tl">
                    <a:srgbClr val="000000">
                      <a:alpha val="38000"/>
                    </a:srgbClr>
                  </a:outerShdw>
                </a:effectLst>
              </a:rPr>
              <a:t> </a:t>
            </a:r>
            <a:r>
              <a:rPr lang="sr-Latn-CS" sz="2800" b="1" dirty="0">
                <a:ln w="11430"/>
                <a:solidFill>
                  <a:srgbClr val="C00000"/>
                </a:solidFill>
                <a:effectLst>
                  <a:outerShdw blurRad="50800" dist="39000" dir="5460000" algn="tl">
                    <a:srgbClr val="000000">
                      <a:alpha val="38000"/>
                    </a:srgbClr>
                  </a:outerShdw>
                </a:effectLst>
              </a:rPr>
              <a:t>dobra </a:t>
            </a:r>
            <a:r>
              <a:rPr lang="en-US" sz="2800" b="1" dirty="0" err="1">
                <a:ln w="11430"/>
                <a:solidFill>
                  <a:srgbClr val="C00000"/>
                </a:solidFill>
                <a:effectLst>
                  <a:outerShdw blurRad="50800" dist="39000" dir="5460000" algn="tl">
                    <a:srgbClr val="000000">
                      <a:alpha val="38000"/>
                    </a:srgbClr>
                  </a:outerShdw>
                </a:effectLst>
              </a:rPr>
              <a:t>korelacija</a:t>
            </a:r>
            <a:r>
              <a:rPr lang="en-US" sz="2800" b="1" dirty="0">
                <a:ln w="11430"/>
                <a:solidFill>
                  <a:srgbClr val="C00000"/>
                </a:solidFill>
                <a:effectLst>
                  <a:outerShdw blurRad="50800" dist="39000" dir="5460000" algn="tl">
                    <a:srgbClr val="000000">
                      <a:alpha val="38000"/>
                    </a:srgbClr>
                  </a:outerShdw>
                </a:effectLst>
              </a:rPr>
              <a:t> </a:t>
            </a:r>
            <a:r>
              <a:rPr lang="en-US" sz="2800" b="1" dirty="0" err="1">
                <a:ln w="11430"/>
                <a:solidFill>
                  <a:srgbClr val="C00000"/>
                </a:solidFill>
                <a:effectLst>
                  <a:outerShdw blurRad="50800" dist="39000" dir="5460000" algn="tl">
                    <a:srgbClr val="000000">
                      <a:alpha val="38000"/>
                    </a:srgbClr>
                  </a:outerShdw>
                </a:effectLst>
              </a:rPr>
              <a:t>sa</a:t>
            </a:r>
            <a:r>
              <a:rPr lang="en-US" sz="2800" b="1" dirty="0">
                <a:ln w="11430"/>
                <a:solidFill>
                  <a:srgbClr val="C00000"/>
                </a:solidFill>
                <a:effectLst>
                  <a:outerShdw blurRad="50800" dist="39000" dir="5460000" algn="tl">
                    <a:srgbClr val="000000">
                      <a:alpha val="38000"/>
                    </a:srgbClr>
                  </a:outerShdw>
                </a:effectLst>
              </a:rPr>
              <a:t> ACT</a:t>
            </a:r>
          </a:p>
        </p:txBody>
      </p:sp>
      <p:sp>
        <p:nvSpPr>
          <p:cNvPr id="2" name="Oval 1"/>
          <p:cNvSpPr/>
          <p:nvPr/>
        </p:nvSpPr>
        <p:spPr>
          <a:xfrm>
            <a:off x="439740" y="2689802"/>
            <a:ext cx="231774" cy="231775"/>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sr-Latn-CS" sz="2400" dirty="0">
                <a:solidFill>
                  <a:schemeClr val="tx1"/>
                </a:solidFill>
              </a:rPr>
              <a:t>1</a:t>
            </a:r>
            <a:endParaRPr lang="en-GB" sz="2400" dirty="0">
              <a:solidFill>
                <a:schemeClr val="tx1"/>
              </a:solidFill>
            </a:endParaRPr>
          </a:p>
        </p:txBody>
      </p:sp>
      <p:sp>
        <p:nvSpPr>
          <p:cNvPr id="56" name="Oval 55"/>
          <p:cNvSpPr/>
          <p:nvPr/>
        </p:nvSpPr>
        <p:spPr>
          <a:xfrm>
            <a:off x="446090" y="3265343"/>
            <a:ext cx="231774" cy="231775"/>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sr-Latn-CS" sz="2400" dirty="0">
                <a:solidFill>
                  <a:schemeClr val="tx1"/>
                </a:solidFill>
              </a:rPr>
              <a:t>2</a:t>
            </a:r>
            <a:endParaRPr lang="en-GB" sz="2400" dirty="0">
              <a:solidFill>
                <a:schemeClr val="tx1"/>
              </a:solidFill>
            </a:endParaRPr>
          </a:p>
        </p:txBody>
      </p:sp>
      <p:sp>
        <p:nvSpPr>
          <p:cNvPr id="57" name="Oval 56"/>
          <p:cNvSpPr/>
          <p:nvPr/>
        </p:nvSpPr>
        <p:spPr>
          <a:xfrm>
            <a:off x="439740" y="3912177"/>
            <a:ext cx="231774" cy="231775"/>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sr-Latn-CS" sz="2400" dirty="0">
                <a:solidFill>
                  <a:schemeClr val="tx1"/>
                </a:solidFill>
              </a:rPr>
              <a:t>3</a:t>
            </a:r>
            <a:endParaRPr lang="en-GB" sz="2400" dirty="0">
              <a:solidFill>
                <a:schemeClr val="tx1"/>
              </a:solidFill>
            </a:endParaRPr>
          </a:p>
        </p:txBody>
      </p:sp>
      <p:sp>
        <p:nvSpPr>
          <p:cNvPr id="58" name="Oval 57"/>
          <p:cNvSpPr/>
          <p:nvPr/>
        </p:nvSpPr>
        <p:spPr>
          <a:xfrm>
            <a:off x="379414" y="4977102"/>
            <a:ext cx="231774" cy="231775"/>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sr-Latn-CS" sz="2400" dirty="0">
                <a:solidFill>
                  <a:schemeClr val="tx1"/>
                </a:solidFill>
              </a:rPr>
              <a:t>4</a:t>
            </a:r>
            <a:endParaRPr lang="en-GB" sz="2400" dirty="0">
              <a:solidFill>
                <a:schemeClr val="tx1"/>
              </a:solidFill>
            </a:endParaRPr>
          </a:p>
        </p:txBody>
      </p:sp>
      <p:sp>
        <p:nvSpPr>
          <p:cNvPr id="43" name="TextBox 42"/>
          <p:cNvSpPr txBox="1"/>
          <p:nvPr/>
        </p:nvSpPr>
        <p:spPr>
          <a:xfrm rot="16200000">
            <a:off x="-1721644" y="3030766"/>
            <a:ext cx="3689350" cy="215444"/>
          </a:xfrm>
          <a:prstGeom prst="rect">
            <a:avLst/>
          </a:prstGeom>
          <a:solidFill>
            <a:schemeClr val="bg1"/>
          </a:solidFill>
        </p:spPr>
        <p:txBody>
          <a:bodyPr>
            <a:spAutoFit/>
          </a:bodyPr>
          <a:lstStyle/>
          <a:p>
            <a:pPr defTabSz="1219170" fontAlgn="auto">
              <a:spcBef>
                <a:spcPts val="0"/>
              </a:spcBef>
              <a:spcAft>
                <a:spcPts val="0"/>
              </a:spcAft>
              <a:buClr>
                <a:srgbClr val="544F40"/>
              </a:buClr>
              <a:defRPr/>
            </a:pPr>
            <a:endParaRPr lang="sr-Latn-CS" sz="800" kern="0" dirty="0">
              <a:solidFill>
                <a:srgbClr val="544F40"/>
              </a:solidFill>
              <a:latin typeface="+mn-lt"/>
              <a:cs typeface="+mn-cs"/>
            </a:endParaRPr>
          </a:p>
        </p:txBody>
      </p:sp>
      <p:sp>
        <p:nvSpPr>
          <p:cNvPr id="28" name="Oval 27"/>
          <p:cNvSpPr/>
          <p:nvPr/>
        </p:nvSpPr>
        <p:spPr>
          <a:xfrm>
            <a:off x="375949" y="5586705"/>
            <a:ext cx="231774" cy="231775"/>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sr-Latn-CS" sz="2400" dirty="0">
                <a:solidFill>
                  <a:schemeClr val="tx1"/>
                </a:solidFill>
              </a:rPr>
              <a:t>5</a:t>
            </a:r>
            <a:endParaRPr lang="en-GB" sz="2400" dirty="0">
              <a:solidFill>
                <a:schemeClr val="tx1"/>
              </a:solidFill>
            </a:endParaRP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Content Placeholder 1"/>
          <p:cNvSpPr>
            <a:spLocks noGrp="1"/>
          </p:cNvSpPr>
          <p:nvPr>
            <p:ph sz="quarter" idx="12"/>
          </p:nvPr>
        </p:nvSpPr>
        <p:spPr>
          <a:xfrm>
            <a:off x="261939" y="2395539"/>
            <a:ext cx="11463337" cy="4092575"/>
          </a:xfrm>
        </p:spPr>
        <p:txBody>
          <a:bodyPr/>
          <a:lstStyle/>
          <a:p>
            <a:pPr marL="0" indent="0" eaLnBrk="1" hangingPunct="1">
              <a:buFont typeface="Wingdings" pitchFamily="2" charset="2"/>
              <a:buNone/>
            </a:pPr>
            <a:endParaRPr lang="sr-Latn-CS" b="1">
              <a:solidFill>
                <a:schemeClr val="accent1"/>
              </a:solidFill>
            </a:endParaRPr>
          </a:p>
          <a:p>
            <a:pPr marL="0" indent="0" eaLnBrk="1" hangingPunct="1">
              <a:buFont typeface="Wingdings" pitchFamily="2" charset="2"/>
              <a:buNone/>
            </a:pPr>
            <a:endParaRPr lang="sr-Latn-CS"/>
          </a:p>
        </p:txBody>
      </p:sp>
      <p:sp>
        <p:nvSpPr>
          <p:cNvPr id="6" name="Title 5"/>
          <p:cNvSpPr>
            <a:spLocks noGrp="1"/>
          </p:cNvSpPr>
          <p:nvPr>
            <p:ph type="title"/>
          </p:nvPr>
        </p:nvSpPr>
        <p:spPr>
          <a:xfrm>
            <a:off x="478873" y="894510"/>
            <a:ext cx="10102852" cy="451405"/>
          </a:xfrm>
        </p:spPr>
        <p:txBody>
          <a:bodyPr>
            <a:noAutofit/>
            <a:scene3d>
              <a:camera prst="orthographicFront"/>
              <a:lightRig rig="flat" dir="tl">
                <a:rot lat="0" lon="0" rev="6600000"/>
              </a:lightRig>
            </a:scene3d>
            <a:sp3d extrusionH="25400" contourW="8890">
              <a:bevelT w="38100" h="31750"/>
              <a:contourClr>
                <a:schemeClr val="accent2">
                  <a:shade val="75000"/>
                </a:schemeClr>
              </a:contourClr>
            </a:sp3d>
          </a:bodyPr>
          <a:lstStyle/>
          <a:p>
            <a:pPr eaLnBrk="1" fontAlgn="auto" hangingPunct="1">
              <a:spcAft>
                <a:spcPts val="0"/>
              </a:spcAft>
              <a:defRPr/>
            </a:pPr>
            <a:r>
              <a:rPr lang="sr-Latn-CS" sz="4000" b="1" cap="none" dirty="0">
                <a:ln w="11430"/>
                <a:solidFill>
                  <a:srgbClr val="C00000"/>
                </a:solidFill>
                <a:effectLst>
                  <a:outerShdw blurRad="50800" dist="39000" dir="5460000" algn="tl">
                    <a:srgbClr val="000000">
                      <a:alpha val="38000"/>
                    </a:srgbClr>
                  </a:outerShdw>
                </a:effectLst>
                <a:latin typeface="Arial" pitchFamily="34" charset="0"/>
                <a:cs typeface="Arial" pitchFamily="34" charset="0"/>
              </a:rPr>
              <a:t>Da li je kontrola astme dostižna </a:t>
            </a:r>
            <a:br>
              <a:rPr lang="sr-Latn-CS" sz="4000" b="1" cap="none" dirty="0">
                <a:ln w="11430"/>
                <a:solidFill>
                  <a:srgbClr val="C00000"/>
                </a:solidFill>
                <a:effectLst>
                  <a:outerShdw blurRad="50800" dist="39000" dir="5460000" algn="tl">
                    <a:srgbClr val="000000">
                      <a:alpha val="38000"/>
                    </a:srgbClr>
                  </a:outerShdw>
                </a:effectLst>
                <a:latin typeface="Arial" pitchFamily="34" charset="0"/>
                <a:cs typeface="Arial" pitchFamily="34" charset="0"/>
              </a:rPr>
            </a:br>
            <a:r>
              <a:rPr lang="sr-Latn-CS" sz="4000" b="1" cap="none" dirty="0">
                <a:ln w="11430"/>
                <a:solidFill>
                  <a:srgbClr val="C00000"/>
                </a:solidFill>
                <a:effectLst>
                  <a:outerShdw blurRad="50800" dist="39000" dir="5460000" algn="tl">
                    <a:srgbClr val="000000">
                      <a:alpha val="38000"/>
                    </a:srgbClr>
                  </a:outerShdw>
                </a:effectLst>
                <a:latin typeface="Arial" pitchFamily="34" charset="0"/>
                <a:cs typeface="Arial" pitchFamily="34" charset="0"/>
              </a:rPr>
              <a:t>u svakodnevnoj kliničkoj praksi?</a:t>
            </a:r>
          </a:p>
        </p:txBody>
      </p:sp>
      <p:pic>
        <p:nvPicPr>
          <p:cNvPr id="90116" name="Picture 3"/>
          <p:cNvPicPr>
            <a:picLocks noChangeAspect="1"/>
          </p:cNvPicPr>
          <p:nvPr/>
        </p:nvPicPr>
        <p:blipFill>
          <a:blip r:embed="rId2" cstate="print"/>
          <a:srcRect/>
          <a:stretch>
            <a:fillRect/>
          </a:stretch>
        </p:blipFill>
        <p:spPr bwMode="auto">
          <a:xfrm>
            <a:off x="261940" y="2571751"/>
            <a:ext cx="11363324" cy="2428875"/>
          </a:xfrm>
          <a:prstGeom prst="rect">
            <a:avLst/>
          </a:prstGeom>
          <a:noFill/>
          <a:ln w="9525">
            <a:solidFill>
              <a:schemeClr val="accent1"/>
            </a:solidFill>
            <a:miter lim="800000"/>
            <a:headEnd/>
            <a:tailEnd/>
          </a:ln>
        </p:spPr>
      </p:pic>
      <p:sp>
        <p:nvSpPr>
          <p:cNvPr id="90117" name="Subtitle 4"/>
          <p:cNvSpPr>
            <a:spLocks noGrp="1"/>
          </p:cNvSpPr>
          <p:nvPr>
            <p:ph type="body" sz="quarter" idx="4294967295"/>
          </p:nvPr>
        </p:nvSpPr>
        <p:spPr>
          <a:xfrm>
            <a:off x="479426" y="5362576"/>
            <a:ext cx="10929938" cy="985838"/>
          </a:xfrm>
        </p:spPr>
        <p:txBody>
          <a:bodyPr/>
          <a:lstStyle/>
          <a:p>
            <a:r>
              <a:rPr lang="en-GB" sz="4800"/>
              <a:t>The Salford Lung Study in Asthma</a:t>
            </a: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Rounded Corners 24"/>
          <p:cNvSpPr/>
          <p:nvPr/>
        </p:nvSpPr>
        <p:spPr>
          <a:xfrm>
            <a:off x="315913" y="979488"/>
            <a:ext cx="10779125" cy="4476750"/>
          </a:xfrm>
          <a:prstGeom prst="roundRect">
            <a:avLst>
              <a:gd name="adj" fmla="val 3206"/>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77">
              <a:defRPr/>
            </a:pPr>
            <a:endParaRPr lang="en-GB">
              <a:solidFill>
                <a:srgbClr val="00205B"/>
              </a:solidFill>
              <a:latin typeface="Arial"/>
            </a:endParaRPr>
          </a:p>
        </p:txBody>
      </p:sp>
      <p:sp>
        <p:nvSpPr>
          <p:cNvPr id="91139" name="Slide Number Placeholder 6"/>
          <p:cNvSpPr>
            <a:spLocks noGrp="1"/>
          </p:cNvSpPr>
          <p:nvPr>
            <p:ph type="sldNum" sz="quarter" idx="19"/>
          </p:nvPr>
        </p:nvSpPr>
        <p:spPr bwMode="auto">
          <a:noFill/>
          <a:ln>
            <a:miter lim="800000"/>
            <a:headEnd/>
            <a:tailEnd/>
          </a:ln>
        </p:spPr>
        <p:txBody>
          <a:bodyPr/>
          <a:lstStyle/>
          <a:p>
            <a:pPr defTabSz="912813"/>
            <a:fld id="{E5CCBA07-CA56-466A-BC7B-CB1A8B794EAB}" type="slidenum">
              <a:rPr lang="en-GB">
                <a:solidFill>
                  <a:srgbClr val="000000"/>
                </a:solidFill>
              </a:rPr>
              <a:pPr defTabSz="912813"/>
              <a:t>56</a:t>
            </a:fld>
            <a:endParaRPr lang="en-GB">
              <a:solidFill>
                <a:srgbClr val="000000"/>
              </a:solidFill>
            </a:endParaRPr>
          </a:p>
        </p:txBody>
      </p:sp>
      <p:sp>
        <p:nvSpPr>
          <p:cNvPr id="27" name="TextBox 26"/>
          <p:cNvSpPr txBox="1"/>
          <p:nvPr/>
        </p:nvSpPr>
        <p:spPr>
          <a:xfrm>
            <a:off x="987426" y="528639"/>
            <a:ext cx="3558988" cy="420564"/>
          </a:xfrm>
          <a:prstGeom prst="rect">
            <a:avLst/>
          </a:prstGeom>
          <a:noFill/>
        </p:spPr>
        <p:txBody>
          <a:bodyPr wrap="none">
            <a:spAutoFit/>
          </a:bodyPr>
          <a:lstStyle/>
          <a:p>
            <a:pPr defTabSz="914377">
              <a:buClr>
                <a:srgbClr val="00205B"/>
              </a:buClr>
              <a:defRPr/>
            </a:pPr>
            <a:r>
              <a:rPr lang="en-US" sz="2133" dirty="0">
                <a:solidFill>
                  <a:srgbClr val="FFFFFF">
                    <a:lumMod val="50000"/>
                  </a:srgbClr>
                </a:solidFill>
                <a:latin typeface="Arial"/>
              </a:rPr>
              <a:t>24h </a:t>
            </a:r>
            <a:r>
              <a:rPr lang="sr-Latn-CS" sz="2133" dirty="0">
                <a:solidFill>
                  <a:srgbClr val="FFFFFF">
                    <a:lumMod val="50000"/>
                  </a:srgbClr>
                </a:solidFill>
                <a:latin typeface="Arial"/>
              </a:rPr>
              <a:t>Kontinuirana efikasnost</a:t>
            </a:r>
            <a:endParaRPr lang="en-GB" sz="2133" dirty="0" err="1">
              <a:solidFill>
                <a:srgbClr val="FFFFFF">
                  <a:lumMod val="50000"/>
                </a:srgbClr>
              </a:solidFill>
              <a:latin typeface="Arial"/>
            </a:endParaRPr>
          </a:p>
        </p:txBody>
      </p:sp>
      <p:sp>
        <p:nvSpPr>
          <p:cNvPr id="28" name="Teardrop 11"/>
          <p:cNvSpPr/>
          <p:nvPr/>
        </p:nvSpPr>
        <p:spPr>
          <a:xfrm rot="10860000" flipH="1" flipV="1">
            <a:off x="630239" y="587375"/>
            <a:ext cx="469900" cy="314325"/>
          </a:xfrm>
          <a:custGeom>
            <a:avLst/>
            <a:gdLst>
              <a:gd name="connsiteX0" fmla="*/ 0 w 2305052"/>
              <a:gd name="connsiteY0" fmla="*/ 1130092 h 2260184"/>
              <a:gd name="connsiteX1" fmla="*/ 1152526 w 2305052"/>
              <a:gd name="connsiteY1" fmla="*/ 0 h 2260184"/>
              <a:gd name="connsiteX2" fmla="*/ 2284237 w 2305052"/>
              <a:gd name="connsiteY2" fmla="*/ 20409 h 2260184"/>
              <a:gd name="connsiteX3" fmla="*/ 2305052 w 2305052"/>
              <a:gd name="connsiteY3" fmla="*/ 1130092 h 2260184"/>
              <a:gd name="connsiteX4" fmla="*/ 1152526 w 2305052"/>
              <a:gd name="connsiteY4" fmla="*/ 2260184 h 2260184"/>
              <a:gd name="connsiteX5" fmla="*/ 0 w 2305052"/>
              <a:gd name="connsiteY5" fmla="*/ 1130092 h 2260184"/>
              <a:gd name="connsiteX0" fmla="*/ 0 w 2387440"/>
              <a:gd name="connsiteY0" fmla="*/ 1130092 h 2260184"/>
              <a:gd name="connsiteX1" fmla="*/ 1152526 w 2387440"/>
              <a:gd name="connsiteY1" fmla="*/ 0 h 2260184"/>
              <a:gd name="connsiteX2" fmla="*/ 2284237 w 2387440"/>
              <a:gd name="connsiteY2" fmla="*/ 20409 h 2260184"/>
              <a:gd name="connsiteX3" fmla="*/ 2293611 w 2387440"/>
              <a:gd name="connsiteY3" fmla="*/ 524824 h 2260184"/>
              <a:gd name="connsiteX4" fmla="*/ 2305052 w 2387440"/>
              <a:gd name="connsiteY4" fmla="*/ 1130092 h 2260184"/>
              <a:gd name="connsiteX5" fmla="*/ 1152526 w 2387440"/>
              <a:gd name="connsiteY5" fmla="*/ 2260184 h 2260184"/>
              <a:gd name="connsiteX6" fmla="*/ 0 w 2387440"/>
              <a:gd name="connsiteY6" fmla="*/ 1130092 h 2260184"/>
              <a:gd name="connsiteX0" fmla="*/ 0 w 2395544"/>
              <a:gd name="connsiteY0" fmla="*/ 1130092 h 2260184"/>
              <a:gd name="connsiteX1" fmla="*/ 1152526 w 2395544"/>
              <a:gd name="connsiteY1" fmla="*/ 0 h 2260184"/>
              <a:gd name="connsiteX2" fmla="*/ 2284237 w 2395544"/>
              <a:gd name="connsiteY2" fmla="*/ 20409 h 2260184"/>
              <a:gd name="connsiteX3" fmla="*/ 2354571 w 2395544"/>
              <a:gd name="connsiteY3" fmla="*/ 227644 h 2260184"/>
              <a:gd name="connsiteX4" fmla="*/ 2293611 w 2395544"/>
              <a:gd name="connsiteY4" fmla="*/ 524824 h 2260184"/>
              <a:gd name="connsiteX5" fmla="*/ 2305052 w 2395544"/>
              <a:gd name="connsiteY5" fmla="*/ 1130092 h 2260184"/>
              <a:gd name="connsiteX6" fmla="*/ 1152526 w 2395544"/>
              <a:gd name="connsiteY6" fmla="*/ 2260184 h 2260184"/>
              <a:gd name="connsiteX7" fmla="*/ 0 w 2395544"/>
              <a:gd name="connsiteY7" fmla="*/ 1130092 h 2260184"/>
              <a:gd name="connsiteX0" fmla="*/ 0 w 2385009"/>
              <a:gd name="connsiteY0" fmla="*/ 1130092 h 2260184"/>
              <a:gd name="connsiteX1" fmla="*/ 1152526 w 2385009"/>
              <a:gd name="connsiteY1" fmla="*/ 0 h 2260184"/>
              <a:gd name="connsiteX2" fmla="*/ 2284237 w 2385009"/>
              <a:gd name="connsiteY2" fmla="*/ 20409 h 2260184"/>
              <a:gd name="connsiteX3" fmla="*/ 2354571 w 2385009"/>
              <a:gd name="connsiteY3" fmla="*/ 227644 h 2260184"/>
              <a:gd name="connsiteX4" fmla="*/ 2293611 w 2385009"/>
              <a:gd name="connsiteY4" fmla="*/ 524824 h 2260184"/>
              <a:gd name="connsiteX5" fmla="*/ 2305052 w 2385009"/>
              <a:gd name="connsiteY5" fmla="*/ 1130092 h 2260184"/>
              <a:gd name="connsiteX6" fmla="*/ 1152526 w 2385009"/>
              <a:gd name="connsiteY6" fmla="*/ 2260184 h 2260184"/>
              <a:gd name="connsiteX7" fmla="*/ 0 w 2385009"/>
              <a:gd name="connsiteY7" fmla="*/ 1130092 h 2260184"/>
              <a:gd name="connsiteX0" fmla="*/ 0 w 3276592"/>
              <a:gd name="connsiteY0" fmla="*/ 1130092 h 2260184"/>
              <a:gd name="connsiteX1" fmla="*/ 1152526 w 3276592"/>
              <a:gd name="connsiteY1" fmla="*/ 0 h 2260184"/>
              <a:gd name="connsiteX2" fmla="*/ 2284237 w 3276592"/>
              <a:gd name="connsiteY2" fmla="*/ 20409 h 2260184"/>
              <a:gd name="connsiteX3" fmla="*/ 3276591 w 3276592"/>
              <a:gd name="connsiteY3" fmla="*/ 6664 h 2260184"/>
              <a:gd name="connsiteX4" fmla="*/ 2293611 w 3276592"/>
              <a:gd name="connsiteY4" fmla="*/ 524824 h 2260184"/>
              <a:gd name="connsiteX5" fmla="*/ 2305052 w 3276592"/>
              <a:gd name="connsiteY5" fmla="*/ 1130092 h 2260184"/>
              <a:gd name="connsiteX6" fmla="*/ 1152526 w 3276592"/>
              <a:gd name="connsiteY6" fmla="*/ 2260184 h 2260184"/>
              <a:gd name="connsiteX7" fmla="*/ 0 w 3276592"/>
              <a:gd name="connsiteY7" fmla="*/ 1130092 h 2260184"/>
              <a:gd name="connsiteX0" fmla="*/ 0 w 3276593"/>
              <a:gd name="connsiteY0" fmla="*/ 1130092 h 2260184"/>
              <a:gd name="connsiteX1" fmla="*/ 1152526 w 3276593"/>
              <a:gd name="connsiteY1" fmla="*/ 0 h 2260184"/>
              <a:gd name="connsiteX2" fmla="*/ 2284237 w 3276593"/>
              <a:gd name="connsiteY2" fmla="*/ 20409 h 2260184"/>
              <a:gd name="connsiteX3" fmla="*/ 3276591 w 3276593"/>
              <a:gd name="connsiteY3" fmla="*/ 6664 h 2260184"/>
              <a:gd name="connsiteX4" fmla="*/ 2545071 w 3276593"/>
              <a:gd name="connsiteY4" fmla="*/ 418144 h 2260184"/>
              <a:gd name="connsiteX5" fmla="*/ 2305052 w 3276593"/>
              <a:gd name="connsiteY5" fmla="*/ 1130092 h 2260184"/>
              <a:gd name="connsiteX6" fmla="*/ 1152526 w 3276593"/>
              <a:gd name="connsiteY6" fmla="*/ 2260184 h 2260184"/>
              <a:gd name="connsiteX7" fmla="*/ 0 w 3276593"/>
              <a:gd name="connsiteY7" fmla="*/ 1130092 h 2260184"/>
              <a:gd name="connsiteX0" fmla="*/ 0 w 3276593"/>
              <a:gd name="connsiteY0" fmla="*/ 1130092 h 2260184"/>
              <a:gd name="connsiteX1" fmla="*/ 1152526 w 3276593"/>
              <a:gd name="connsiteY1" fmla="*/ 0 h 2260184"/>
              <a:gd name="connsiteX2" fmla="*/ 2284237 w 3276593"/>
              <a:gd name="connsiteY2" fmla="*/ 20409 h 2260184"/>
              <a:gd name="connsiteX3" fmla="*/ 3276591 w 3276593"/>
              <a:gd name="connsiteY3" fmla="*/ 6664 h 2260184"/>
              <a:gd name="connsiteX4" fmla="*/ 2545071 w 3276593"/>
              <a:gd name="connsiteY4" fmla="*/ 418144 h 2260184"/>
              <a:gd name="connsiteX5" fmla="*/ 2476490 w 3276593"/>
              <a:gd name="connsiteY5" fmla="*/ 799144 h 2260184"/>
              <a:gd name="connsiteX6" fmla="*/ 2305052 w 3276593"/>
              <a:gd name="connsiteY6" fmla="*/ 1130092 h 2260184"/>
              <a:gd name="connsiteX7" fmla="*/ 1152526 w 3276593"/>
              <a:gd name="connsiteY7" fmla="*/ 2260184 h 2260184"/>
              <a:gd name="connsiteX8" fmla="*/ 0 w 3276593"/>
              <a:gd name="connsiteY8" fmla="*/ 1130092 h 2260184"/>
              <a:gd name="connsiteX0" fmla="*/ 0 w 3276593"/>
              <a:gd name="connsiteY0" fmla="*/ 1130092 h 2260184"/>
              <a:gd name="connsiteX1" fmla="*/ 1152526 w 3276593"/>
              <a:gd name="connsiteY1" fmla="*/ 0 h 2260184"/>
              <a:gd name="connsiteX2" fmla="*/ 2284237 w 3276593"/>
              <a:gd name="connsiteY2" fmla="*/ 20409 h 2260184"/>
              <a:gd name="connsiteX3" fmla="*/ 3276591 w 3276593"/>
              <a:gd name="connsiteY3" fmla="*/ 6664 h 2260184"/>
              <a:gd name="connsiteX4" fmla="*/ 2545071 w 3276593"/>
              <a:gd name="connsiteY4" fmla="*/ 418144 h 2260184"/>
              <a:gd name="connsiteX5" fmla="*/ 2346950 w 3276593"/>
              <a:gd name="connsiteY5" fmla="*/ 753424 h 2260184"/>
              <a:gd name="connsiteX6" fmla="*/ 2305052 w 3276593"/>
              <a:gd name="connsiteY6" fmla="*/ 1130092 h 2260184"/>
              <a:gd name="connsiteX7" fmla="*/ 1152526 w 3276593"/>
              <a:gd name="connsiteY7" fmla="*/ 2260184 h 2260184"/>
              <a:gd name="connsiteX8" fmla="*/ 0 w 3276593"/>
              <a:gd name="connsiteY8" fmla="*/ 1130092 h 2260184"/>
              <a:gd name="connsiteX0" fmla="*/ 0 w 3291994"/>
              <a:gd name="connsiteY0" fmla="*/ 1130092 h 2260184"/>
              <a:gd name="connsiteX1" fmla="*/ 1152526 w 3291994"/>
              <a:gd name="connsiteY1" fmla="*/ 0 h 2260184"/>
              <a:gd name="connsiteX2" fmla="*/ 2284237 w 3291994"/>
              <a:gd name="connsiteY2" fmla="*/ 20409 h 2260184"/>
              <a:gd name="connsiteX3" fmla="*/ 3276591 w 3291994"/>
              <a:gd name="connsiteY3" fmla="*/ 6664 h 2260184"/>
              <a:gd name="connsiteX4" fmla="*/ 2865110 w 3291994"/>
              <a:gd name="connsiteY4" fmla="*/ 212404 h 2260184"/>
              <a:gd name="connsiteX5" fmla="*/ 2545071 w 3291994"/>
              <a:gd name="connsiteY5" fmla="*/ 418144 h 2260184"/>
              <a:gd name="connsiteX6" fmla="*/ 2346950 w 3291994"/>
              <a:gd name="connsiteY6" fmla="*/ 753424 h 2260184"/>
              <a:gd name="connsiteX7" fmla="*/ 2305052 w 3291994"/>
              <a:gd name="connsiteY7" fmla="*/ 1130092 h 2260184"/>
              <a:gd name="connsiteX8" fmla="*/ 1152526 w 3291994"/>
              <a:gd name="connsiteY8" fmla="*/ 2260184 h 2260184"/>
              <a:gd name="connsiteX9" fmla="*/ 0 w 3291994"/>
              <a:gd name="connsiteY9" fmla="*/ 1130092 h 2260184"/>
              <a:gd name="connsiteX0" fmla="*/ 0 w 3290607"/>
              <a:gd name="connsiteY0" fmla="*/ 1130092 h 2260184"/>
              <a:gd name="connsiteX1" fmla="*/ 1152526 w 3290607"/>
              <a:gd name="connsiteY1" fmla="*/ 0 h 2260184"/>
              <a:gd name="connsiteX2" fmla="*/ 2284237 w 3290607"/>
              <a:gd name="connsiteY2" fmla="*/ 20409 h 2260184"/>
              <a:gd name="connsiteX3" fmla="*/ 3276591 w 3290607"/>
              <a:gd name="connsiteY3" fmla="*/ 6664 h 2260184"/>
              <a:gd name="connsiteX4" fmla="*/ 2819390 w 3290607"/>
              <a:gd name="connsiteY4" fmla="*/ 159064 h 2260184"/>
              <a:gd name="connsiteX5" fmla="*/ 2545071 w 3290607"/>
              <a:gd name="connsiteY5" fmla="*/ 418144 h 2260184"/>
              <a:gd name="connsiteX6" fmla="*/ 2346950 w 3290607"/>
              <a:gd name="connsiteY6" fmla="*/ 753424 h 2260184"/>
              <a:gd name="connsiteX7" fmla="*/ 2305052 w 3290607"/>
              <a:gd name="connsiteY7" fmla="*/ 1130092 h 2260184"/>
              <a:gd name="connsiteX8" fmla="*/ 1152526 w 3290607"/>
              <a:gd name="connsiteY8" fmla="*/ 2260184 h 2260184"/>
              <a:gd name="connsiteX9" fmla="*/ 0 w 3290607"/>
              <a:gd name="connsiteY9" fmla="*/ 1130092 h 2260184"/>
              <a:gd name="connsiteX0" fmla="*/ 0 w 3307163"/>
              <a:gd name="connsiteY0" fmla="*/ 1130092 h 2260184"/>
              <a:gd name="connsiteX1" fmla="*/ 1152526 w 3307163"/>
              <a:gd name="connsiteY1" fmla="*/ 0 h 2260184"/>
              <a:gd name="connsiteX2" fmla="*/ 2284237 w 3307163"/>
              <a:gd name="connsiteY2" fmla="*/ 20409 h 2260184"/>
              <a:gd name="connsiteX3" fmla="*/ 3276591 w 3307163"/>
              <a:gd name="connsiteY3" fmla="*/ 6664 h 2260184"/>
              <a:gd name="connsiteX4" fmla="*/ 3032750 w 3307163"/>
              <a:gd name="connsiteY4" fmla="*/ 98104 h 2260184"/>
              <a:gd name="connsiteX5" fmla="*/ 2819390 w 3307163"/>
              <a:gd name="connsiteY5" fmla="*/ 159064 h 2260184"/>
              <a:gd name="connsiteX6" fmla="*/ 2545071 w 3307163"/>
              <a:gd name="connsiteY6" fmla="*/ 418144 h 2260184"/>
              <a:gd name="connsiteX7" fmla="*/ 2346950 w 3307163"/>
              <a:gd name="connsiteY7" fmla="*/ 753424 h 2260184"/>
              <a:gd name="connsiteX8" fmla="*/ 2305052 w 3307163"/>
              <a:gd name="connsiteY8" fmla="*/ 1130092 h 2260184"/>
              <a:gd name="connsiteX9" fmla="*/ 1152526 w 3307163"/>
              <a:gd name="connsiteY9" fmla="*/ 2260184 h 2260184"/>
              <a:gd name="connsiteX10" fmla="*/ 0 w 3307163"/>
              <a:gd name="connsiteY10"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90484 h 2260184"/>
              <a:gd name="connsiteX5" fmla="*/ 2819390 w 3304432"/>
              <a:gd name="connsiteY5" fmla="*/ 159064 h 2260184"/>
              <a:gd name="connsiteX6" fmla="*/ 2545071 w 3304432"/>
              <a:gd name="connsiteY6" fmla="*/ 418144 h 2260184"/>
              <a:gd name="connsiteX7" fmla="*/ 2346950 w 3304432"/>
              <a:gd name="connsiteY7" fmla="*/ 753424 h 2260184"/>
              <a:gd name="connsiteX8" fmla="*/ 2305052 w 3304432"/>
              <a:gd name="connsiteY8" fmla="*/ 1130092 h 2260184"/>
              <a:gd name="connsiteX9" fmla="*/ 1152526 w 3304432"/>
              <a:gd name="connsiteY9" fmla="*/ 2260184 h 2260184"/>
              <a:gd name="connsiteX10" fmla="*/ 0 w 3304432"/>
              <a:gd name="connsiteY10"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545071 w 3304432"/>
              <a:gd name="connsiteY6" fmla="*/ 418144 h 2260184"/>
              <a:gd name="connsiteX7" fmla="*/ 2346950 w 3304432"/>
              <a:gd name="connsiteY7" fmla="*/ 753424 h 2260184"/>
              <a:gd name="connsiteX8" fmla="*/ 2305052 w 3304432"/>
              <a:gd name="connsiteY8" fmla="*/ 1130092 h 2260184"/>
              <a:gd name="connsiteX9" fmla="*/ 1152526 w 3304432"/>
              <a:gd name="connsiteY9" fmla="*/ 2260184 h 2260184"/>
              <a:gd name="connsiteX10" fmla="*/ 0 w 3304432"/>
              <a:gd name="connsiteY10"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97471 w 3304432"/>
              <a:gd name="connsiteY6" fmla="*/ 280984 h 2260184"/>
              <a:gd name="connsiteX7" fmla="*/ 2545071 w 3304432"/>
              <a:gd name="connsiteY7" fmla="*/ 418144 h 2260184"/>
              <a:gd name="connsiteX8" fmla="*/ 2346950 w 3304432"/>
              <a:gd name="connsiteY8" fmla="*/ 753424 h 2260184"/>
              <a:gd name="connsiteX9" fmla="*/ 2305052 w 3304432"/>
              <a:gd name="connsiteY9" fmla="*/ 1130092 h 2260184"/>
              <a:gd name="connsiteX10" fmla="*/ 1152526 w 3304432"/>
              <a:gd name="connsiteY10" fmla="*/ 2260184 h 2260184"/>
              <a:gd name="connsiteX11" fmla="*/ 0 w 3304432"/>
              <a:gd name="connsiteY11"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346950 w 3304432"/>
              <a:gd name="connsiteY8" fmla="*/ 753424 h 2260184"/>
              <a:gd name="connsiteX9" fmla="*/ 2305052 w 3304432"/>
              <a:gd name="connsiteY9" fmla="*/ 1130092 h 2260184"/>
              <a:gd name="connsiteX10" fmla="*/ 1152526 w 3304432"/>
              <a:gd name="connsiteY10" fmla="*/ 2260184 h 2260184"/>
              <a:gd name="connsiteX11" fmla="*/ 0 w 3304432"/>
              <a:gd name="connsiteY11"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3151 w 3304432"/>
              <a:gd name="connsiteY8" fmla="*/ 570544 h 2260184"/>
              <a:gd name="connsiteX9" fmla="*/ 2346950 w 3304432"/>
              <a:gd name="connsiteY9" fmla="*/ 753424 h 2260184"/>
              <a:gd name="connsiteX10" fmla="*/ 2305052 w 3304432"/>
              <a:gd name="connsiteY10" fmla="*/ 1130092 h 2260184"/>
              <a:gd name="connsiteX11" fmla="*/ 1152526 w 3304432"/>
              <a:gd name="connsiteY11" fmla="*/ 2260184 h 2260184"/>
              <a:gd name="connsiteX12" fmla="*/ 0 w 3304432"/>
              <a:gd name="connsiteY12"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07911 w 3304432"/>
              <a:gd name="connsiteY8" fmla="*/ 631504 h 2260184"/>
              <a:gd name="connsiteX9" fmla="*/ 2346950 w 3304432"/>
              <a:gd name="connsiteY9" fmla="*/ 753424 h 2260184"/>
              <a:gd name="connsiteX10" fmla="*/ 2305052 w 3304432"/>
              <a:gd name="connsiteY10" fmla="*/ 1130092 h 2260184"/>
              <a:gd name="connsiteX11" fmla="*/ 1152526 w 3304432"/>
              <a:gd name="connsiteY11" fmla="*/ 2260184 h 2260184"/>
              <a:gd name="connsiteX12" fmla="*/ 0 w 3304432"/>
              <a:gd name="connsiteY12"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07911 w 3304432"/>
              <a:gd name="connsiteY8" fmla="*/ 631504 h 2260184"/>
              <a:gd name="connsiteX9" fmla="*/ 2346950 w 3304432"/>
              <a:gd name="connsiteY9" fmla="*/ 753424 h 2260184"/>
              <a:gd name="connsiteX10" fmla="*/ 2400291 w 3304432"/>
              <a:gd name="connsiteY10" fmla="*/ 943924 h 2260184"/>
              <a:gd name="connsiteX11" fmla="*/ 2305052 w 3304432"/>
              <a:gd name="connsiteY11" fmla="*/ 1130092 h 2260184"/>
              <a:gd name="connsiteX12" fmla="*/ 1152526 w 3304432"/>
              <a:gd name="connsiteY12" fmla="*/ 2260184 h 2260184"/>
              <a:gd name="connsiteX13" fmla="*/ 0 w 3304432"/>
              <a:gd name="connsiteY13"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07911 w 3304432"/>
              <a:gd name="connsiteY8" fmla="*/ 631504 h 2260184"/>
              <a:gd name="connsiteX9" fmla="*/ 2346950 w 3304432"/>
              <a:gd name="connsiteY9" fmla="*/ 753424 h 2260184"/>
              <a:gd name="connsiteX10" fmla="*/ 2331711 w 3304432"/>
              <a:gd name="connsiteY10" fmla="*/ 959164 h 2260184"/>
              <a:gd name="connsiteX11" fmla="*/ 2305052 w 3304432"/>
              <a:gd name="connsiteY11" fmla="*/ 1130092 h 2260184"/>
              <a:gd name="connsiteX12" fmla="*/ 1152526 w 3304432"/>
              <a:gd name="connsiteY12" fmla="*/ 2260184 h 2260184"/>
              <a:gd name="connsiteX13" fmla="*/ 0 w 3304432"/>
              <a:gd name="connsiteY13"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07911 w 3304432"/>
              <a:gd name="connsiteY8" fmla="*/ 631504 h 2260184"/>
              <a:gd name="connsiteX9" fmla="*/ 2346950 w 3304432"/>
              <a:gd name="connsiteY9" fmla="*/ 753424 h 2260184"/>
              <a:gd name="connsiteX10" fmla="*/ 2331711 w 3304432"/>
              <a:gd name="connsiteY10" fmla="*/ 959164 h 2260184"/>
              <a:gd name="connsiteX11" fmla="*/ 2385051 w 3304432"/>
              <a:gd name="connsiteY11" fmla="*/ 1042984 h 2260184"/>
              <a:gd name="connsiteX12" fmla="*/ 2305052 w 3304432"/>
              <a:gd name="connsiteY12" fmla="*/ 1130092 h 2260184"/>
              <a:gd name="connsiteX13" fmla="*/ 1152526 w 3304432"/>
              <a:gd name="connsiteY13" fmla="*/ 2260184 h 2260184"/>
              <a:gd name="connsiteX14" fmla="*/ 0 w 3304432"/>
              <a:gd name="connsiteY14"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07911 w 3304432"/>
              <a:gd name="connsiteY8" fmla="*/ 631504 h 2260184"/>
              <a:gd name="connsiteX9" fmla="*/ 2356475 w 3304432"/>
              <a:gd name="connsiteY9" fmla="*/ 810574 h 2260184"/>
              <a:gd name="connsiteX10" fmla="*/ 2331711 w 3304432"/>
              <a:gd name="connsiteY10" fmla="*/ 959164 h 2260184"/>
              <a:gd name="connsiteX11" fmla="*/ 2385051 w 3304432"/>
              <a:gd name="connsiteY11" fmla="*/ 1042984 h 2260184"/>
              <a:gd name="connsiteX12" fmla="*/ 2305052 w 3304432"/>
              <a:gd name="connsiteY12" fmla="*/ 1130092 h 2260184"/>
              <a:gd name="connsiteX13" fmla="*/ 1152526 w 3304432"/>
              <a:gd name="connsiteY13" fmla="*/ 2260184 h 2260184"/>
              <a:gd name="connsiteX14" fmla="*/ 0 w 3304432"/>
              <a:gd name="connsiteY14"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07911 w 3304432"/>
              <a:gd name="connsiteY8" fmla="*/ 631504 h 2260184"/>
              <a:gd name="connsiteX9" fmla="*/ 2374097 w 3304432"/>
              <a:gd name="connsiteY9" fmla="*/ 712943 h 2260184"/>
              <a:gd name="connsiteX10" fmla="*/ 2356475 w 3304432"/>
              <a:gd name="connsiteY10" fmla="*/ 810574 h 2260184"/>
              <a:gd name="connsiteX11" fmla="*/ 2331711 w 3304432"/>
              <a:gd name="connsiteY11" fmla="*/ 959164 h 2260184"/>
              <a:gd name="connsiteX12" fmla="*/ 2385051 w 3304432"/>
              <a:gd name="connsiteY12" fmla="*/ 1042984 h 2260184"/>
              <a:gd name="connsiteX13" fmla="*/ 2305052 w 3304432"/>
              <a:gd name="connsiteY13" fmla="*/ 1130092 h 2260184"/>
              <a:gd name="connsiteX14" fmla="*/ 1152526 w 3304432"/>
              <a:gd name="connsiteY14" fmla="*/ 2260184 h 2260184"/>
              <a:gd name="connsiteX15" fmla="*/ 0 w 3304432"/>
              <a:gd name="connsiteY15"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07911 w 3304432"/>
              <a:gd name="connsiteY8" fmla="*/ 631504 h 2260184"/>
              <a:gd name="connsiteX9" fmla="*/ 2388385 w 3304432"/>
              <a:gd name="connsiteY9" fmla="*/ 712943 h 2260184"/>
              <a:gd name="connsiteX10" fmla="*/ 2356475 w 3304432"/>
              <a:gd name="connsiteY10" fmla="*/ 810574 h 2260184"/>
              <a:gd name="connsiteX11" fmla="*/ 2331711 w 3304432"/>
              <a:gd name="connsiteY11" fmla="*/ 959164 h 2260184"/>
              <a:gd name="connsiteX12" fmla="*/ 2385051 w 3304432"/>
              <a:gd name="connsiteY12" fmla="*/ 1042984 h 2260184"/>
              <a:gd name="connsiteX13" fmla="*/ 2305052 w 3304432"/>
              <a:gd name="connsiteY13" fmla="*/ 1130092 h 2260184"/>
              <a:gd name="connsiteX14" fmla="*/ 1152526 w 3304432"/>
              <a:gd name="connsiteY14" fmla="*/ 2260184 h 2260184"/>
              <a:gd name="connsiteX15" fmla="*/ 0 w 3304432"/>
              <a:gd name="connsiteY15"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07911 w 3304432"/>
              <a:gd name="connsiteY8" fmla="*/ 631504 h 2260184"/>
              <a:gd name="connsiteX9" fmla="*/ 2388385 w 3304432"/>
              <a:gd name="connsiteY9" fmla="*/ 712943 h 2260184"/>
              <a:gd name="connsiteX10" fmla="*/ 2397910 w 3304432"/>
              <a:gd name="connsiteY10" fmla="*/ 667699 h 2260184"/>
              <a:gd name="connsiteX11" fmla="*/ 2356475 w 3304432"/>
              <a:gd name="connsiteY11" fmla="*/ 810574 h 2260184"/>
              <a:gd name="connsiteX12" fmla="*/ 2331711 w 3304432"/>
              <a:gd name="connsiteY12" fmla="*/ 959164 h 2260184"/>
              <a:gd name="connsiteX13" fmla="*/ 2385051 w 3304432"/>
              <a:gd name="connsiteY13" fmla="*/ 1042984 h 2260184"/>
              <a:gd name="connsiteX14" fmla="*/ 2305052 w 3304432"/>
              <a:gd name="connsiteY14" fmla="*/ 1130092 h 2260184"/>
              <a:gd name="connsiteX15" fmla="*/ 1152526 w 3304432"/>
              <a:gd name="connsiteY15" fmla="*/ 2260184 h 2260184"/>
              <a:gd name="connsiteX16" fmla="*/ 0 w 3304432"/>
              <a:gd name="connsiteY16"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07911 w 3304432"/>
              <a:gd name="connsiteY8" fmla="*/ 631504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1711 w 3304432"/>
              <a:gd name="connsiteY12" fmla="*/ 959164 h 2260184"/>
              <a:gd name="connsiteX13" fmla="*/ 2385051 w 3304432"/>
              <a:gd name="connsiteY13" fmla="*/ 1042984 h 2260184"/>
              <a:gd name="connsiteX14" fmla="*/ 2305052 w 3304432"/>
              <a:gd name="connsiteY14" fmla="*/ 1130092 h 2260184"/>
              <a:gd name="connsiteX15" fmla="*/ 1152526 w 3304432"/>
              <a:gd name="connsiteY15" fmla="*/ 2260184 h 2260184"/>
              <a:gd name="connsiteX16" fmla="*/ 0 w 3304432"/>
              <a:gd name="connsiteY16"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1711 w 3304432"/>
              <a:gd name="connsiteY12" fmla="*/ 959164 h 2260184"/>
              <a:gd name="connsiteX13" fmla="*/ 2385051 w 3304432"/>
              <a:gd name="connsiteY13" fmla="*/ 1042984 h 2260184"/>
              <a:gd name="connsiteX14" fmla="*/ 2305052 w 3304432"/>
              <a:gd name="connsiteY14" fmla="*/ 1130092 h 2260184"/>
              <a:gd name="connsiteX15" fmla="*/ 1152526 w 3304432"/>
              <a:gd name="connsiteY15" fmla="*/ 2260184 h 2260184"/>
              <a:gd name="connsiteX16" fmla="*/ 0 w 3304432"/>
              <a:gd name="connsiteY16"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1711 w 3304432"/>
              <a:gd name="connsiteY12" fmla="*/ 959164 h 2260184"/>
              <a:gd name="connsiteX13" fmla="*/ 2318376 w 3304432"/>
              <a:gd name="connsiteY13" fmla="*/ 1028696 h 2260184"/>
              <a:gd name="connsiteX14" fmla="*/ 2305052 w 3304432"/>
              <a:gd name="connsiteY14" fmla="*/ 1130092 h 2260184"/>
              <a:gd name="connsiteX15" fmla="*/ 1152526 w 3304432"/>
              <a:gd name="connsiteY15" fmla="*/ 2260184 h 2260184"/>
              <a:gd name="connsiteX16" fmla="*/ 0 w 3304432"/>
              <a:gd name="connsiteY16"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1711 w 3304432"/>
              <a:gd name="connsiteY12" fmla="*/ 959164 h 2260184"/>
              <a:gd name="connsiteX13" fmla="*/ 2318376 w 3304432"/>
              <a:gd name="connsiteY13" fmla="*/ 1028696 h 2260184"/>
              <a:gd name="connsiteX14" fmla="*/ 2371716 w 3304432"/>
              <a:gd name="connsiteY14" fmla="*/ 1060605 h 2260184"/>
              <a:gd name="connsiteX15" fmla="*/ 2305052 w 3304432"/>
              <a:gd name="connsiteY15" fmla="*/ 1130092 h 2260184"/>
              <a:gd name="connsiteX16" fmla="*/ 1152526 w 3304432"/>
              <a:gd name="connsiteY16" fmla="*/ 2260184 h 2260184"/>
              <a:gd name="connsiteX17" fmla="*/ 0 w 3304432"/>
              <a:gd name="connsiteY17"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1711 w 3304432"/>
              <a:gd name="connsiteY12" fmla="*/ 959164 h 2260184"/>
              <a:gd name="connsiteX13" fmla="*/ 2318376 w 3304432"/>
              <a:gd name="connsiteY13" fmla="*/ 1028696 h 2260184"/>
              <a:gd name="connsiteX14" fmla="*/ 2312184 w 3304432"/>
              <a:gd name="connsiteY14" fmla="*/ 1079655 h 2260184"/>
              <a:gd name="connsiteX15" fmla="*/ 2305052 w 3304432"/>
              <a:gd name="connsiteY15" fmla="*/ 1130092 h 2260184"/>
              <a:gd name="connsiteX16" fmla="*/ 1152526 w 3304432"/>
              <a:gd name="connsiteY16" fmla="*/ 2260184 h 2260184"/>
              <a:gd name="connsiteX17" fmla="*/ 0 w 3304432"/>
              <a:gd name="connsiteY17"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1711 w 3304432"/>
              <a:gd name="connsiteY12" fmla="*/ 959164 h 2260184"/>
              <a:gd name="connsiteX13" fmla="*/ 2318376 w 3304432"/>
              <a:gd name="connsiteY13" fmla="*/ 1028696 h 2260184"/>
              <a:gd name="connsiteX14" fmla="*/ 2312184 w 3304432"/>
              <a:gd name="connsiteY14" fmla="*/ 1079655 h 2260184"/>
              <a:gd name="connsiteX15" fmla="*/ 2305052 w 3304432"/>
              <a:gd name="connsiteY15" fmla="*/ 1130092 h 2260184"/>
              <a:gd name="connsiteX16" fmla="*/ 1152526 w 3304432"/>
              <a:gd name="connsiteY16" fmla="*/ 2260184 h 2260184"/>
              <a:gd name="connsiteX17" fmla="*/ 0 w 3304432"/>
              <a:gd name="connsiteY17"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1711 w 3304432"/>
              <a:gd name="connsiteY12" fmla="*/ 959164 h 2260184"/>
              <a:gd name="connsiteX13" fmla="*/ 2327901 w 3304432"/>
              <a:gd name="connsiteY13" fmla="*/ 1007265 h 2260184"/>
              <a:gd name="connsiteX14" fmla="*/ 2312184 w 3304432"/>
              <a:gd name="connsiteY14" fmla="*/ 1079655 h 2260184"/>
              <a:gd name="connsiteX15" fmla="*/ 2305052 w 3304432"/>
              <a:gd name="connsiteY15" fmla="*/ 1130092 h 2260184"/>
              <a:gd name="connsiteX16" fmla="*/ 1152526 w 3304432"/>
              <a:gd name="connsiteY16" fmla="*/ 2260184 h 2260184"/>
              <a:gd name="connsiteX17" fmla="*/ 0 w 3304432"/>
              <a:gd name="connsiteY17"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4092 w 3304432"/>
              <a:gd name="connsiteY12" fmla="*/ 916301 h 2260184"/>
              <a:gd name="connsiteX13" fmla="*/ 2327901 w 3304432"/>
              <a:gd name="connsiteY13" fmla="*/ 1007265 h 2260184"/>
              <a:gd name="connsiteX14" fmla="*/ 2312184 w 3304432"/>
              <a:gd name="connsiteY14" fmla="*/ 1079655 h 2260184"/>
              <a:gd name="connsiteX15" fmla="*/ 2305052 w 3304432"/>
              <a:gd name="connsiteY15" fmla="*/ 1130092 h 2260184"/>
              <a:gd name="connsiteX16" fmla="*/ 1152526 w 3304432"/>
              <a:gd name="connsiteY16" fmla="*/ 2260184 h 2260184"/>
              <a:gd name="connsiteX17" fmla="*/ 0 w 3304432"/>
              <a:gd name="connsiteY17"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4092 w 3304432"/>
              <a:gd name="connsiteY12" fmla="*/ 916301 h 2260184"/>
              <a:gd name="connsiteX13" fmla="*/ 2327901 w 3304432"/>
              <a:gd name="connsiteY13" fmla="*/ 1007265 h 2260184"/>
              <a:gd name="connsiteX14" fmla="*/ 2312184 w 3304432"/>
              <a:gd name="connsiteY14" fmla="*/ 1079655 h 2260184"/>
              <a:gd name="connsiteX15" fmla="*/ 2305052 w 3304432"/>
              <a:gd name="connsiteY15" fmla="*/ 1130092 h 2260184"/>
              <a:gd name="connsiteX16" fmla="*/ 1152526 w 3304432"/>
              <a:gd name="connsiteY16" fmla="*/ 2260184 h 2260184"/>
              <a:gd name="connsiteX17" fmla="*/ 0 w 3304432"/>
              <a:gd name="connsiteY17"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4092 w 3304432"/>
              <a:gd name="connsiteY12" fmla="*/ 916301 h 2260184"/>
              <a:gd name="connsiteX13" fmla="*/ 2327901 w 3304432"/>
              <a:gd name="connsiteY13" fmla="*/ 1007265 h 2260184"/>
              <a:gd name="connsiteX14" fmla="*/ 2312184 w 3304432"/>
              <a:gd name="connsiteY14" fmla="*/ 1079655 h 2260184"/>
              <a:gd name="connsiteX15" fmla="*/ 2305052 w 3304432"/>
              <a:gd name="connsiteY15" fmla="*/ 1130092 h 2260184"/>
              <a:gd name="connsiteX16" fmla="*/ 1152526 w 3304432"/>
              <a:gd name="connsiteY16" fmla="*/ 2260184 h 2260184"/>
              <a:gd name="connsiteX17" fmla="*/ 0 w 3304432"/>
              <a:gd name="connsiteY17"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4092 w 3304432"/>
              <a:gd name="connsiteY12" fmla="*/ 916301 h 2260184"/>
              <a:gd name="connsiteX13" fmla="*/ 2327901 w 3304432"/>
              <a:gd name="connsiteY13" fmla="*/ 1007265 h 2260184"/>
              <a:gd name="connsiteX14" fmla="*/ 2312184 w 3304432"/>
              <a:gd name="connsiteY14" fmla="*/ 1079655 h 2260184"/>
              <a:gd name="connsiteX15" fmla="*/ 2305052 w 3304432"/>
              <a:gd name="connsiteY15" fmla="*/ 1130092 h 2260184"/>
              <a:gd name="connsiteX16" fmla="*/ 1152526 w 3304432"/>
              <a:gd name="connsiteY16" fmla="*/ 2260184 h 2260184"/>
              <a:gd name="connsiteX17" fmla="*/ 0 w 3304432"/>
              <a:gd name="connsiteY17" fmla="*/ 1130092 h 2260184"/>
              <a:gd name="connsiteX0" fmla="*/ 0 w 3370798"/>
              <a:gd name="connsiteY0" fmla="*/ 1130092 h 2260184"/>
              <a:gd name="connsiteX1" fmla="*/ 1152526 w 3370798"/>
              <a:gd name="connsiteY1" fmla="*/ 0 h 2260184"/>
              <a:gd name="connsiteX2" fmla="*/ 2284237 w 3370798"/>
              <a:gd name="connsiteY2" fmla="*/ 20409 h 2260184"/>
              <a:gd name="connsiteX3" fmla="*/ 3276591 w 3370798"/>
              <a:gd name="connsiteY3" fmla="*/ 6664 h 2260184"/>
              <a:gd name="connsiteX4" fmla="*/ 3298022 w 3370798"/>
              <a:gd name="connsiteY4" fmla="*/ 17618 h 2260184"/>
              <a:gd name="connsiteX5" fmla="*/ 2994650 w 3370798"/>
              <a:gd name="connsiteY5" fmla="*/ 75244 h 2260184"/>
              <a:gd name="connsiteX6" fmla="*/ 2819390 w 3370798"/>
              <a:gd name="connsiteY6" fmla="*/ 159064 h 2260184"/>
              <a:gd name="connsiteX7" fmla="*/ 2674611 w 3370798"/>
              <a:gd name="connsiteY7" fmla="*/ 265744 h 2260184"/>
              <a:gd name="connsiteX8" fmla="*/ 2545071 w 3370798"/>
              <a:gd name="connsiteY8" fmla="*/ 418144 h 2260184"/>
              <a:gd name="connsiteX9" fmla="*/ 2426961 w 3370798"/>
              <a:gd name="connsiteY9" fmla="*/ 607691 h 2260184"/>
              <a:gd name="connsiteX10" fmla="*/ 2388385 w 3370798"/>
              <a:gd name="connsiteY10" fmla="*/ 712943 h 2260184"/>
              <a:gd name="connsiteX11" fmla="*/ 2402673 w 3370798"/>
              <a:gd name="connsiteY11" fmla="*/ 670080 h 2260184"/>
              <a:gd name="connsiteX12" fmla="*/ 2356475 w 3370798"/>
              <a:gd name="connsiteY12" fmla="*/ 810574 h 2260184"/>
              <a:gd name="connsiteX13" fmla="*/ 2334092 w 3370798"/>
              <a:gd name="connsiteY13" fmla="*/ 916301 h 2260184"/>
              <a:gd name="connsiteX14" fmla="*/ 2327901 w 3370798"/>
              <a:gd name="connsiteY14" fmla="*/ 1007265 h 2260184"/>
              <a:gd name="connsiteX15" fmla="*/ 2312184 w 3370798"/>
              <a:gd name="connsiteY15" fmla="*/ 1079655 h 2260184"/>
              <a:gd name="connsiteX16" fmla="*/ 2305052 w 3370798"/>
              <a:gd name="connsiteY16" fmla="*/ 1130092 h 2260184"/>
              <a:gd name="connsiteX17" fmla="*/ 1152526 w 3370798"/>
              <a:gd name="connsiteY17" fmla="*/ 2260184 h 2260184"/>
              <a:gd name="connsiteX18" fmla="*/ 0 w 3370798"/>
              <a:gd name="connsiteY18" fmla="*/ 1130092 h 2260184"/>
              <a:gd name="connsiteX0" fmla="*/ 0 w 3370798"/>
              <a:gd name="connsiteY0" fmla="*/ 1130092 h 2260184"/>
              <a:gd name="connsiteX1" fmla="*/ 1152526 w 3370798"/>
              <a:gd name="connsiteY1" fmla="*/ 0 h 2260184"/>
              <a:gd name="connsiteX2" fmla="*/ 2284237 w 3370798"/>
              <a:gd name="connsiteY2" fmla="*/ 20409 h 2260184"/>
              <a:gd name="connsiteX3" fmla="*/ 3276591 w 3370798"/>
              <a:gd name="connsiteY3" fmla="*/ 6664 h 2260184"/>
              <a:gd name="connsiteX4" fmla="*/ 3298022 w 3370798"/>
              <a:gd name="connsiteY4" fmla="*/ 17618 h 2260184"/>
              <a:gd name="connsiteX5" fmla="*/ 2994650 w 3370798"/>
              <a:gd name="connsiteY5" fmla="*/ 75244 h 2260184"/>
              <a:gd name="connsiteX6" fmla="*/ 2819390 w 3370798"/>
              <a:gd name="connsiteY6" fmla="*/ 159064 h 2260184"/>
              <a:gd name="connsiteX7" fmla="*/ 2674611 w 3370798"/>
              <a:gd name="connsiteY7" fmla="*/ 265744 h 2260184"/>
              <a:gd name="connsiteX8" fmla="*/ 2545071 w 3370798"/>
              <a:gd name="connsiteY8" fmla="*/ 418144 h 2260184"/>
              <a:gd name="connsiteX9" fmla="*/ 2426961 w 3370798"/>
              <a:gd name="connsiteY9" fmla="*/ 607691 h 2260184"/>
              <a:gd name="connsiteX10" fmla="*/ 2388385 w 3370798"/>
              <a:gd name="connsiteY10" fmla="*/ 712943 h 2260184"/>
              <a:gd name="connsiteX11" fmla="*/ 2402673 w 3370798"/>
              <a:gd name="connsiteY11" fmla="*/ 670080 h 2260184"/>
              <a:gd name="connsiteX12" fmla="*/ 2356475 w 3370798"/>
              <a:gd name="connsiteY12" fmla="*/ 810574 h 2260184"/>
              <a:gd name="connsiteX13" fmla="*/ 2334092 w 3370798"/>
              <a:gd name="connsiteY13" fmla="*/ 916301 h 2260184"/>
              <a:gd name="connsiteX14" fmla="*/ 2320757 w 3370798"/>
              <a:gd name="connsiteY14" fmla="*/ 1007265 h 2260184"/>
              <a:gd name="connsiteX15" fmla="*/ 2312184 w 3370798"/>
              <a:gd name="connsiteY15" fmla="*/ 1079655 h 2260184"/>
              <a:gd name="connsiteX16" fmla="*/ 2305052 w 3370798"/>
              <a:gd name="connsiteY16" fmla="*/ 1130092 h 2260184"/>
              <a:gd name="connsiteX17" fmla="*/ 1152526 w 3370798"/>
              <a:gd name="connsiteY17" fmla="*/ 2260184 h 2260184"/>
              <a:gd name="connsiteX18" fmla="*/ 0 w 3370798"/>
              <a:gd name="connsiteY18" fmla="*/ 1130092 h 2260184"/>
              <a:gd name="connsiteX0" fmla="*/ 0 w 3370798"/>
              <a:gd name="connsiteY0" fmla="*/ 1130092 h 2260184"/>
              <a:gd name="connsiteX1" fmla="*/ 1152526 w 3370798"/>
              <a:gd name="connsiteY1" fmla="*/ 0 h 2260184"/>
              <a:gd name="connsiteX2" fmla="*/ 2284237 w 3370798"/>
              <a:gd name="connsiteY2" fmla="*/ 20409 h 2260184"/>
              <a:gd name="connsiteX3" fmla="*/ 3276591 w 3370798"/>
              <a:gd name="connsiteY3" fmla="*/ 6664 h 2260184"/>
              <a:gd name="connsiteX4" fmla="*/ 3298022 w 3370798"/>
              <a:gd name="connsiteY4" fmla="*/ 17618 h 2260184"/>
              <a:gd name="connsiteX5" fmla="*/ 2994650 w 3370798"/>
              <a:gd name="connsiteY5" fmla="*/ 75244 h 2260184"/>
              <a:gd name="connsiteX6" fmla="*/ 2819390 w 3370798"/>
              <a:gd name="connsiteY6" fmla="*/ 159064 h 2260184"/>
              <a:gd name="connsiteX7" fmla="*/ 2674611 w 3370798"/>
              <a:gd name="connsiteY7" fmla="*/ 265744 h 2260184"/>
              <a:gd name="connsiteX8" fmla="*/ 2545071 w 3370798"/>
              <a:gd name="connsiteY8" fmla="*/ 418144 h 2260184"/>
              <a:gd name="connsiteX9" fmla="*/ 2426961 w 3370798"/>
              <a:gd name="connsiteY9" fmla="*/ 607691 h 2260184"/>
              <a:gd name="connsiteX10" fmla="*/ 2388385 w 3370798"/>
              <a:gd name="connsiteY10" fmla="*/ 712943 h 2260184"/>
              <a:gd name="connsiteX11" fmla="*/ 2402673 w 3370798"/>
              <a:gd name="connsiteY11" fmla="*/ 670080 h 2260184"/>
              <a:gd name="connsiteX12" fmla="*/ 2356475 w 3370798"/>
              <a:gd name="connsiteY12" fmla="*/ 810574 h 2260184"/>
              <a:gd name="connsiteX13" fmla="*/ 2334092 w 3370798"/>
              <a:gd name="connsiteY13" fmla="*/ 916301 h 2260184"/>
              <a:gd name="connsiteX14" fmla="*/ 2325520 w 3370798"/>
              <a:gd name="connsiteY14" fmla="*/ 985834 h 2260184"/>
              <a:gd name="connsiteX15" fmla="*/ 2312184 w 3370798"/>
              <a:gd name="connsiteY15" fmla="*/ 1079655 h 2260184"/>
              <a:gd name="connsiteX16" fmla="*/ 2305052 w 3370798"/>
              <a:gd name="connsiteY16" fmla="*/ 1130092 h 2260184"/>
              <a:gd name="connsiteX17" fmla="*/ 1152526 w 3370798"/>
              <a:gd name="connsiteY17" fmla="*/ 2260184 h 2260184"/>
              <a:gd name="connsiteX18" fmla="*/ 0 w 3370798"/>
              <a:gd name="connsiteY18" fmla="*/ 1130092 h 2260184"/>
              <a:gd name="connsiteX0" fmla="*/ 0 w 3370798"/>
              <a:gd name="connsiteY0" fmla="*/ 1130092 h 2260184"/>
              <a:gd name="connsiteX1" fmla="*/ 1152526 w 3370798"/>
              <a:gd name="connsiteY1" fmla="*/ 0 h 2260184"/>
              <a:gd name="connsiteX2" fmla="*/ 2284237 w 3370798"/>
              <a:gd name="connsiteY2" fmla="*/ 20409 h 2260184"/>
              <a:gd name="connsiteX3" fmla="*/ 3276591 w 3370798"/>
              <a:gd name="connsiteY3" fmla="*/ 6664 h 2260184"/>
              <a:gd name="connsiteX4" fmla="*/ 3298022 w 3370798"/>
              <a:gd name="connsiteY4" fmla="*/ 17618 h 2260184"/>
              <a:gd name="connsiteX5" fmla="*/ 2994650 w 3370798"/>
              <a:gd name="connsiteY5" fmla="*/ 75244 h 2260184"/>
              <a:gd name="connsiteX6" fmla="*/ 2819390 w 3370798"/>
              <a:gd name="connsiteY6" fmla="*/ 159064 h 2260184"/>
              <a:gd name="connsiteX7" fmla="*/ 2674611 w 3370798"/>
              <a:gd name="connsiteY7" fmla="*/ 265744 h 2260184"/>
              <a:gd name="connsiteX8" fmla="*/ 2545071 w 3370798"/>
              <a:gd name="connsiteY8" fmla="*/ 418144 h 2260184"/>
              <a:gd name="connsiteX9" fmla="*/ 2426961 w 3370798"/>
              <a:gd name="connsiteY9" fmla="*/ 607691 h 2260184"/>
              <a:gd name="connsiteX10" fmla="*/ 2388385 w 3370798"/>
              <a:gd name="connsiteY10" fmla="*/ 712943 h 2260184"/>
              <a:gd name="connsiteX11" fmla="*/ 2402673 w 3370798"/>
              <a:gd name="connsiteY11" fmla="*/ 670080 h 2260184"/>
              <a:gd name="connsiteX12" fmla="*/ 2356475 w 3370798"/>
              <a:gd name="connsiteY12" fmla="*/ 810574 h 2260184"/>
              <a:gd name="connsiteX13" fmla="*/ 2334092 w 3370798"/>
              <a:gd name="connsiteY13" fmla="*/ 916301 h 2260184"/>
              <a:gd name="connsiteX14" fmla="*/ 2325520 w 3370798"/>
              <a:gd name="connsiteY14" fmla="*/ 985834 h 2260184"/>
              <a:gd name="connsiteX15" fmla="*/ 2316085 w 3370798"/>
              <a:gd name="connsiteY15" fmla="*/ 1010208 h 2260184"/>
              <a:gd name="connsiteX16" fmla="*/ 2312184 w 3370798"/>
              <a:gd name="connsiteY16" fmla="*/ 1079655 h 2260184"/>
              <a:gd name="connsiteX17" fmla="*/ 2305052 w 3370798"/>
              <a:gd name="connsiteY17" fmla="*/ 1130092 h 2260184"/>
              <a:gd name="connsiteX18" fmla="*/ 1152526 w 3370798"/>
              <a:gd name="connsiteY18" fmla="*/ 2260184 h 2260184"/>
              <a:gd name="connsiteX19" fmla="*/ 0 w 3370798"/>
              <a:gd name="connsiteY19" fmla="*/ 1130092 h 2260184"/>
              <a:gd name="connsiteX0" fmla="*/ 0 w 3370798"/>
              <a:gd name="connsiteY0" fmla="*/ 1130092 h 2260184"/>
              <a:gd name="connsiteX1" fmla="*/ 1152526 w 3370798"/>
              <a:gd name="connsiteY1" fmla="*/ 0 h 2260184"/>
              <a:gd name="connsiteX2" fmla="*/ 2284237 w 3370798"/>
              <a:gd name="connsiteY2" fmla="*/ 20409 h 2260184"/>
              <a:gd name="connsiteX3" fmla="*/ 3276591 w 3370798"/>
              <a:gd name="connsiteY3" fmla="*/ 6664 h 2260184"/>
              <a:gd name="connsiteX4" fmla="*/ 3298022 w 3370798"/>
              <a:gd name="connsiteY4" fmla="*/ 17618 h 2260184"/>
              <a:gd name="connsiteX5" fmla="*/ 2994650 w 3370798"/>
              <a:gd name="connsiteY5" fmla="*/ 75244 h 2260184"/>
              <a:gd name="connsiteX6" fmla="*/ 2819390 w 3370798"/>
              <a:gd name="connsiteY6" fmla="*/ 159064 h 2260184"/>
              <a:gd name="connsiteX7" fmla="*/ 2674611 w 3370798"/>
              <a:gd name="connsiteY7" fmla="*/ 265744 h 2260184"/>
              <a:gd name="connsiteX8" fmla="*/ 2545071 w 3370798"/>
              <a:gd name="connsiteY8" fmla="*/ 418144 h 2260184"/>
              <a:gd name="connsiteX9" fmla="*/ 2426961 w 3370798"/>
              <a:gd name="connsiteY9" fmla="*/ 607691 h 2260184"/>
              <a:gd name="connsiteX10" fmla="*/ 2388385 w 3370798"/>
              <a:gd name="connsiteY10" fmla="*/ 712943 h 2260184"/>
              <a:gd name="connsiteX11" fmla="*/ 2402673 w 3370798"/>
              <a:gd name="connsiteY11" fmla="*/ 670080 h 2260184"/>
              <a:gd name="connsiteX12" fmla="*/ 2356475 w 3370798"/>
              <a:gd name="connsiteY12" fmla="*/ 810574 h 2260184"/>
              <a:gd name="connsiteX13" fmla="*/ 2334092 w 3370798"/>
              <a:gd name="connsiteY13" fmla="*/ 916301 h 2260184"/>
              <a:gd name="connsiteX14" fmla="*/ 2330283 w 3370798"/>
              <a:gd name="connsiteY14" fmla="*/ 964402 h 2260184"/>
              <a:gd name="connsiteX15" fmla="*/ 2316085 w 3370798"/>
              <a:gd name="connsiteY15" fmla="*/ 1010208 h 2260184"/>
              <a:gd name="connsiteX16" fmla="*/ 2312184 w 3370798"/>
              <a:gd name="connsiteY16" fmla="*/ 1079655 h 2260184"/>
              <a:gd name="connsiteX17" fmla="*/ 2305052 w 3370798"/>
              <a:gd name="connsiteY17" fmla="*/ 1130092 h 2260184"/>
              <a:gd name="connsiteX18" fmla="*/ 1152526 w 3370798"/>
              <a:gd name="connsiteY18" fmla="*/ 2260184 h 2260184"/>
              <a:gd name="connsiteX19" fmla="*/ 0 w 3370798"/>
              <a:gd name="connsiteY19" fmla="*/ 1130092 h 2260184"/>
              <a:gd name="connsiteX0" fmla="*/ 0 w 3370798"/>
              <a:gd name="connsiteY0" fmla="*/ 1130092 h 2260184"/>
              <a:gd name="connsiteX1" fmla="*/ 1152526 w 3370798"/>
              <a:gd name="connsiteY1" fmla="*/ 0 h 2260184"/>
              <a:gd name="connsiteX2" fmla="*/ 2284237 w 3370798"/>
              <a:gd name="connsiteY2" fmla="*/ 20409 h 2260184"/>
              <a:gd name="connsiteX3" fmla="*/ 3276591 w 3370798"/>
              <a:gd name="connsiteY3" fmla="*/ 6664 h 2260184"/>
              <a:gd name="connsiteX4" fmla="*/ 3298022 w 3370798"/>
              <a:gd name="connsiteY4" fmla="*/ 17618 h 2260184"/>
              <a:gd name="connsiteX5" fmla="*/ 2994650 w 3370798"/>
              <a:gd name="connsiteY5" fmla="*/ 75244 h 2260184"/>
              <a:gd name="connsiteX6" fmla="*/ 2819390 w 3370798"/>
              <a:gd name="connsiteY6" fmla="*/ 159064 h 2260184"/>
              <a:gd name="connsiteX7" fmla="*/ 2674611 w 3370798"/>
              <a:gd name="connsiteY7" fmla="*/ 265744 h 2260184"/>
              <a:gd name="connsiteX8" fmla="*/ 2545071 w 3370798"/>
              <a:gd name="connsiteY8" fmla="*/ 418144 h 2260184"/>
              <a:gd name="connsiteX9" fmla="*/ 2426961 w 3370798"/>
              <a:gd name="connsiteY9" fmla="*/ 607691 h 2260184"/>
              <a:gd name="connsiteX10" fmla="*/ 2388385 w 3370798"/>
              <a:gd name="connsiteY10" fmla="*/ 712943 h 2260184"/>
              <a:gd name="connsiteX11" fmla="*/ 2402673 w 3370798"/>
              <a:gd name="connsiteY11" fmla="*/ 670080 h 2260184"/>
              <a:gd name="connsiteX12" fmla="*/ 2356475 w 3370798"/>
              <a:gd name="connsiteY12" fmla="*/ 810574 h 2260184"/>
              <a:gd name="connsiteX13" fmla="*/ 2334092 w 3370798"/>
              <a:gd name="connsiteY13" fmla="*/ 916301 h 2260184"/>
              <a:gd name="connsiteX14" fmla="*/ 2316085 w 3370798"/>
              <a:gd name="connsiteY14" fmla="*/ 1010208 h 2260184"/>
              <a:gd name="connsiteX15" fmla="*/ 2312184 w 3370798"/>
              <a:gd name="connsiteY15" fmla="*/ 1079655 h 2260184"/>
              <a:gd name="connsiteX16" fmla="*/ 2305052 w 3370798"/>
              <a:gd name="connsiteY16" fmla="*/ 1130092 h 2260184"/>
              <a:gd name="connsiteX17" fmla="*/ 1152526 w 3370798"/>
              <a:gd name="connsiteY17" fmla="*/ 2260184 h 2260184"/>
              <a:gd name="connsiteX18" fmla="*/ 0 w 3370798"/>
              <a:gd name="connsiteY18" fmla="*/ 1130092 h 2260184"/>
              <a:gd name="connsiteX0" fmla="*/ 0 w 3370798"/>
              <a:gd name="connsiteY0" fmla="*/ 1213841 h 2343933"/>
              <a:gd name="connsiteX1" fmla="*/ 1152526 w 3370798"/>
              <a:gd name="connsiteY1" fmla="*/ 83749 h 2343933"/>
              <a:gd name="connsiteX2" fmla="*/ 1170480 w 3370798"/>
              <a:gd name="connsiteY2" fmla="*/ 85901 h 2343933"/>
              <a:gd name="connsiteX3" fmla="*/ 2284237 w 3370798"/>
              <a:gd name="connsiteY3" fmla="*/ 104158 h 2343933"/>
              <a:gd name="connsiteX4" fmla="*/ 3276591 w 3370798"/>
              <a:gd name="connsiteY4" fmla="*/ 90413 h 2343933"/>
              <a:gd name="connsiteX5" fmla="*/ 3298022 w 3370798"/>
              <a:gd name="connsiteY5" fmla="*/ 101367 h 2343933"/>
              <a:gd name="connsiteX6" fmla="*/ 2994650 w 3370798"/>
              <a:gd name="connsiteY6" fmla="*/ 158993 h 2343933"/>
              <a:gd name="connsiteX7" fmla="*/ 2819390 w 3370798"/>
              <a:gd name="connsiteY7" fmla="*/ 242813 h 2343933"/>
              <a:gd name="connsiteX8" fmla="*/ 2674611 w 3370798"/>
              <a:gd name="connsiteY8" fmla="*/ 349493 h 2343933"/>
              <a:gd name="connsiteX9" fmla="*/ 2545071 w 3370798"/>
              <a:gd name="connsiteY9" fmla="*/ 501893 h 2343933"/>
              <a:gd name="connsiteX10" fmla="*/ 2426961 w 3370798"/>
              <a:gd name="connsiteY10" fmla="*/ 691440 h 2343933"/>
              <a:gd name="connsiteX11" fmla="*/ 2388385 w 3370798"/>
              <a:gd name="connsiteY11" fmla="*/ 796692 h 2343933"/>
              <a:gd name="connsiteX12" fmla="*/ 2402673 w 3370798"/>
              <a:gd name="connsiteY12" fmla="*/ 753829 h 2343933"/>
              <a:gd name="connsiteX13" fmla="*/ 2356475 w 3370798"/>
              <a:gd name="connsiteY13" fmla="*/ 894323 h 2343933"/>
              <a:gd name="connsiteX14" fmla="*/ 2334092 w 3370798"/>
              <a:gd name="connsiteY14" fmla="*/ 1000050 h 2343933"/>
              <a:gd name="connsiteX15" fmla="*/ 2316085 w 3370798"/>
              <a:gd name="connsiteY15" fmla="*/ 1093957 h 2343933"/>
              <a:gd name="connsiteX16" fmla="*/ 2312184 w 3370798"/>
              <a:gd name="connsiteY16" fmla="*/ 1163404 h 2343933"/>
              <a:gd name="connsiteX17" fmla="*/ 2305052 w 3370798"/>
              <a:gd name="connsiteY17" fmla="*/ 1213841 h 2343933"/>
              <a:gd name="connsiteX18" fmla="*/ 1152526 w 3370798"/>
              <a:gd name="connsiteY18" fmla="*/ 2343933 h 2343933"/>
              <a:gd name="connsiteX19" fmla="*/ 0 w 3370798"/>
              <a:gd name="connsiteY19" fmla="*/ 1213841 h 2343933"/>
              <a:gd name="connsiteX0" fmla="*/ 0 w 3370798"/>
              <a:gd name="connsiteY0" fmla="*/ 1130092 h 2260184"/>
              <a:gd name="connsiteX1" fmla="*/ 1152526 w 3370798"/>
              <a:gd name="connsiteY1" fmla="*/ 0 h 2260184"/>
              <a:gd name="connsiteX2" fmla="*/ 1170480 w 3370798"/>
              <a:gd name="connsiteY2" fmla="*/ 2152 h 2260184"/>
              <a:gd name="connsiteX3" fmla="*/ 2284237 w 3370798"/>
              <a:gd name="connsiteY3" fmla="*/ 20409 h 2260184"/>
              <a:gd name="connsiteX4" fmla="*/ 3276591 w 3370798"/>
              <a:gd name="connsiteY4" fmla="*/ 6664 h 2260184"/>
              <a:gd name="connsiteX5" fmla="*/ 3298022 w 3370798"/>
              <a:gd name="connsiteY5" fmla="*/ 17618 h 2260184"/>
              <a:gd name="connsiteX6" fmla="*/ 2994650 w 3370798"/>
              <a:gd name="connsiteY6" fmla="*/ 75244 h 2260184"/>
              <a:gd name="connsiteX7" fmla="*/ 2819390 w 3370798"/>
              <a:gd name="connsiteY7" fmla="*/ 159064 h 2260184"/>
              <a:gd name="connsiteX8" fmla="*/ 2674611 w 3370798"/>
              <a:gd name="connsiteY8" fmla="*/ 265744 h 2260184"/>
              <a:gd name="connsiteX9" fmla="*/ 2545071 w 3370798"/>
              <a:gd name="connsiteY9" fmla="*/ 418144 h 2260184"/>
              <a:gd name="connsiteX10" fmla="*/ 2426961 w 3370798"/>
              <a:gd name="connsiteY10" fmla="*/ 607691 h 2260184"/>
              <a:gd name="connsiteX11" fmla="*/ 2388385 w 3370798"/>
              <a:gd name="connsiteY11" fmla="*/ 712943 h 2260184"/>
              <a:gd name="connsiteX12" fmla="*/ 2402673 w 3370798"/>
              <a:gd name="connsiteY12" fmla="*/ 670080 h 2260184"/>
              <a:gd name="connsiteX13" fmla="*/ 2356475 w 3370798"/>
              <a:gd name="connsiteY13" fmla="*/ 810574 h 2260184"/>
              <a:gd name="connsiteX14" fmla="*/ 2334092 w 3370798"/>
              <a:gd name="connsiteY14" fmla="*/ 916301 h 2260184"/>
              <a:gd name="connsiteX15" fmla="*/ 2316085 w 3370798"/>
              <a:gd name="connsiteY15" fmla="*/ 1010208 h 2260184"/>
              <a:gd name="connsiteX16" fmla="*/ 2312184 w 3370798"/>
              <a:gd name="connsiteY16" fmla="*/ 1079655 h 2260184"/>
              <a:gd name="connsiteX17" fmla="*/ 2305052 w 3370798"/>
              <a:gd name="connsiteY17" fmla="*/ 1130092 h 2260184"/>
              <a:gd name="connsiteX18" fmla="*/ 1152526 w 3370798"/>
              <a:gd name="connsiteY18" fmla="*/ 2260184 h 2260184"/>
              <a:gd name="connsiteX19" fmla="*/ 0 w 3370798"/>
              <a:gd name="connsiteY19" fmla="*/ 1130092 h 2260184"/>
              <a:gd name="connsiteX0" fmla="*/ 0 w 3370798"/>
              <a:gd name="connsiteY0" fmla="*/ 1130092 h 2260184"/>
              <a:gd name="connsiteX1" fmla="*/ 1152526 w 3370798"/>
              <a:gd name="connsiteY1" fmla="*/ 0 h 2260184"/>
              <a:gd name="connsiteX2" fmla="*/ 1170480 w 3370798"/>
              <a:gd name="connsiteY2" fmla="*/ 2152 h 2260184"/>
              <a:gd name="connsiteX3" fmla="*/ 2284237 w 3370798"/>
              <a:gd name="connsiteY3" fmla="*/ 3741 h 2260184"/>
              <a:gd name="connsiteX4" fmla="*/ 3276591 w 3370798"/>
              <a:gd name="connsiteY4" fmla="*/ 6664 h 2260184"/>
              <a:gd name="connsiteX5" fmla="*/ 3298022 w 3370798"/>
              <a:gd name="connsiteY5" fmla="*/ 17618 h 2260184"/>
              <a:gd name="connsiteX6" fmla="*/ 2994650 w 3370798"/>
              <a:gd name="connsiteY6" fmla="*/ 75244 h 2260184"/>
              <a:gd name="connsiteX7" fmla="*/ 2819390 w 3370798"/>
              <a:gd name="connsiteY7" fmla="*/ 159064 h 2260184"/>
              <a:gd name="connsiteX8" fmla="*/ 2674611 w 3370798"/>
              <a:gd name="connsiteY8" fmla="*/ 265744 h 2260184"/>
              <a:gd name="connsiteX9" fmla="*/ 2545071 w 3370798"/>
              <a:gd name="connsiteY9" fmla="*/ 418144 h 2260184"/>
              <a:gd name="connsiteX10" fmla="*/ 2426961 w 3370798"/>
              <a:gd name="connsiteY10" fmla="*/ 607691 h 2260184"/>
              <a:gd name="connsiteX11" fmla="*/ 2388385 w 3370798"/>
              <a:gd name="connsiteY11" fmla="*/ 712943 h 2260184"/>
              <a:gd name="connsiteX12" fmla="*/ 2402673 w 3370798"/>
              <a:gd name="connsiteY12" fmla="*/ 670080 h 2260184"/>
              <a:gd name="connsiteX13" fmla="*/ 2356475 w 3370798"/>
              <a:gd name="connsiteY13" fmla="*/ 810574 h 2260184"/>
              <a:gd name="connsiteX14" fmla="*/ 2334092 w 3370798"/>
              <a:gd name="connsiteY14" fmla="*/ 916301 h 2260184"/>
              <a:gd name="connsiteX15" fmla="*/ 2316085 w 3370798"/>
              <a:gd name="connsiteY15" fmla="*/ 1010208 h 2260184"/>
              <a:gd name="connsiteX16" fmla="*/ 2312184 w 3370798"/>
              <a:gd name="connsiteY16" fmla="*/ 1079655 h 2260184"/>
              <a:gd name="connsiteX17" fmla="*/ 2305052 w 3370798"/>
              <a:gd name="connsiteY17" fmla="*/ 1130092 h 2260184"/>
              <a:gd name="connsiteX18" fmla="*/ 1152526 w 3370798"/>
              <a:gd name="connsiteY18" fmla="*/ 2260184 h 2260184"/>
              <a:gd name="connsiteX19" fmla="*/ 0 w 3370798"/>
              <a:gd name="connsiteY19" fmla="*/ 1130092 h 2260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70798" h="2260184">
                <a:moveTo>
                  <a:pt x="0" y="1130092"/>
                </a:moveTo>
                <a:cubicBezTo>
                  <a:pt x="0" y="505959"/>
                  <a:pt x="516003" y="0"/>
                  <a:pt x="1152526" y="0"/>
                </a:cubicBezTo>
                <a:lnTo>
                  <a:pt x="1170480" y="2152"/>
                </a:lnTo>
                <a:lnTo>
                  <a:pt x="2284237" y="3741"/>
                </a:lnTo>
                <a:lnTo>
                  <a:pt x="3276591" y="6664"/>
                </a:lnTo>
                <a:cubicBezTo>
                  <a:pt x="3445555" y="6199"/>
                  <a:pt x="3345012" y="6188"/>
                  <a:pt x="3298022" y="17618"/>
                </a:cubicBezTo>
                <a:cubicBezTo>
                  <a:pt x="3251032" y="29048"/>
                  <a:pt x="3074422" y="51670"/>
                  <a:pt x="2994650" y="75244"/>
                </a:cubicBezTo>
                <a:cubicBezTo>
                  <a:pt x="2914878" y="98818"/>
                  <a:pt x="2868920" y="124774"/>
                  <a:pt x="2819390" y="159064"/>
                </a:cubicBezTo>
                <a:cubicBezTo>
                  <a:pt x="2769860" y="193354"/>
                  <a:pt x="2720331" y="222564"/>
                  <a:pt x="2674611" y="265744"/>
                </a:cubicBezTo>
                <a:cubicBezTo>
                  <a:pt x="2628891" y="308924"/>
                  <a:pt x="2586981" y="367344"/>
                  <a:pt x="2545071" y="418144"/>
                </a:cubicBezTo>
                <a:cubicBezTo>
                  <a:pt x="2503161" y="468944"/>
                  <a:pt x="2455457" y="558558"/>
                  <a:pt x="2426961" y="607691"/>
                </a:cubicBezTo>
                <a:cubicBezTo>
                  <a:pt x="2398465" y="656824"/>
                  <a:pt x="2390052" y="706911"/>
                  <a:pt x="2388385" y="712943"/>
                </a:cubicBezTo>
                <a:cubicBezTo>
                  <a:pt x="2386718" y="718976"/>
                  <a:pt x="2407991" y="653808"/>
                  <a:pt x="2402673" y="670080"/>
                </a:cubicBezTo>
                <a:cubicBezTo>
                  <a:pt x="2397355" y="686352"/>
                  <a:pt x="2367508" y="761997"/>
                  <a:pt x="2356475" y="810574"/>
                </a:cubicBezTo>
                <a:cubicBezTo>
                  <a:pt x="2345442" y="859151"/>
                  <a:pt x="2344411" y="865660"/>
                  <a:pt x="2334092" y="916301"/>
                </a:cubicBezTo>
                <a:cubicBezTo>
                  <a:pt x="2327360" y="949573"/>
                  <a:pt x="2319736" y="982982"/>
                  <a:pt x="2316085" y="1010208"/>
                </a:cubicBezTo>
                <a:cubicBezTo>
                  <a:pt x="2313862" y="1025845"/>
                  <a:pt x="2314023" y="1059674"/>
                  <a:pt x="2312184" y="1079655"/>
                </a:cubicBezTo>
                <a:lnTo>
                  <a:pt x="2305052" y="1130092"/>
                </a:lnTo>
                <a:cubicBezTo>
                  <a:pt x="2305052" y="1754225"/>
                  <a:pt x="1789049" y="2260184"/>
                  <a:pt x="1152526" y="2260184"/>
                </a:cubicBezTo>
                <a:cubicBezTo>
                  <a:pt x="516003" y="2260184"/>
                  <a:pt x="0" y="1754225"/>
                  <a:pt x="0" y="1130092"/>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77">
              <a:defRPr/>
            </a:pPr>
            <a:endParaRPr lang="en-GB">
              <a:solidFill>
                <a:srgbClr val="00205B"/>
              </a:solidFill>
              <a:latin typeface="Arial"/>
            </a:endParaRPr>
          </a:p>
        </p:txBody>
      </p:sp>
      <p:sp>
        <p:nvSpPr>
          <p:cNvPr id="29" name="TextBox 28"/>
          <p:cNvSpPr txBox="1"/>
          <p:nvPr/>
        </p:nvSpPr>
        <p:spPr>
          <a:xfrm>
            <a:off x="5032375" y="506414"/>
            <a:ext cx="1324402" cy="420564"/>
          </a:xfrm>
          <a:prstGeom prst="rect">
            <a:avLst/>
          </a:prstGeom>
          <a:noFill/>
        </p:spPr>
        <p:txBody>
          <a:bodyPr wrap="none">
            <a:spAutoFit/>
          </a:bodyPr>
          <a:lstStyle/>
          <a:p>
            <a:pPr defTabSz="914377">
              <a:buClr>
                <a:srgbClr val="00205B"/>
              </a:buClr>
              <a:defRPr/>
            </a:pPr>
            <a:r>
              <a:rPr lang="en-US" sz="2133" dirty="0">
                <a:solidFill>
                  <a:srgbClr val="777779"/>
                </a:solidFill>
                <a:latin typeface="Arial"/>
              </a:rPr>
              <a:t>S</a:t>
            </a:r>
            <a:r>
              <a:rPr lang="sr-Latn-CS" sz="2133" dirty="0">
                <a:solidFill>
                  <a:srgbClr val="777779"/>
                </a:solidFill>
                <a:latin typeface="Arial"/>
              </a:rPr>
              <a:t>i</a:t>
            </a:r>
            <a:r>
              <a:rPr lang="en-US" sz="2133" dirty="0" err="1">
                <a:solidFill>
                  <a:srgbClr val="777779"/>
                </a:solidFill>
                <a:latin typeface="Arial"/>
              </a:rPr>
              <a:t>mptom</a:t>
            </a:r>
            <a:r>
              <a:rPr lang="sr-Latn-CS" sz="2133" dirty="0">
                <a:solidFill>
                  <a:srgbClr val="777779"/>
                </a:solidFill>
                <a:latin typeface="Arial"/>
              </a:rPr>
              <a:t>i</a:t>
            </a:r>
            <a:endParaRPr lang="en-US" sz="2133" dirty="0">
              <a:solidFill>
                <a:srgbClr val="777779"/>
              </a:solidFill>
              <a:latin typeface="Arial"/>
            </a:endParaRPr>
          </a:p>
        </p:txBody>
      </p:sp>
      <p:sp>
        <p:nvSpPr>
          <p:cNvPr id="31" name="Teardrop 11"/>
          <p:cNvSpPr/>
          <p:nvPr/>
        </p:nvSpPr>
        <p:spPr>
          <a:xfrm rot="10860000" flipH="1" flipV="1">
            <a:off x="4740277" y="598488"/>
            <a:ext cx="469900" cy="315912"/>
          </a:xfrm>
          <a:custGeom>
            <a:avLst/>
            <a:gdLst>
              <a:gd name="connsiteX0" fmla="*/ 0 w 2305052"/>
              <a:gd name="connsiteY0" fmla="*/ 1130092 h 2260184"/>
              <a:gd name="connsiteX1" fmla="*/ 1152526 w 2305052"/>
              <a:gd name="connsiteY1" fmla="*/ 0 h 2260184"/>
              <a:gd name="connsiteX2" fmla="*/ 2284237 w 2305052"/>
              <a:gd name="connsiteY2" fmla="*/ 20409 h 2260184"/>
              <a:gd name="connsiteX3" fmla="*/ 2305052 w 2305052"/>
              <a:gd name="connsiteY3" fmla="*/ 1130092 h 2260184"/>
              <a:gd name="connsiteX4" fmla="*/ 1152526 w 2305052"/>
              <a:gd name="connsiteY4" fmla="*/ 2260184 h 2260184"/>
              <a:gd name="connsiteX5" fmla="*/ 0 w 2305052"/>
              <a:gd name="connsiteY5" fmla="*/ 1130092 h 2260184"/>
              <a:gd name="connsiteX0" fmla="*/ 0 w 2387440"/>
              <a:gd name="connsiteY0" fmla="*/ 1130092 h 2260184"/>
              <a:gd name="connsiteX1" fmla="*/ 1152526 w 2387440"/>
              <a:gd name="connsiteY1" fmla="*/ 0 h 2260184"/>
              <a:gd name="connsiteX2" fmla="*/ 2284237 w 2387440"/>
              <a:gd name="connsiteY2" fmla="*/ 20409 h 2260184"/>
              <a:gd name="connsiteX3" fmla="*/ 2293611 w 2387440"/>
              <a:gd name="connsiteY3" fmla="*/ 524824 h 2260184"/>
              <a:gd name="connsiteX4" fmla="*/ 2305052 w 2387440"/>
              <a:gd name="connsiteY4" fmla="*/ 1130092 h 2260184"/>
              <a:gd name="connsiteX5" fmla="*/ 1152526 w 2387440"/>
              <a:gd name="connsiteY5" fmla="*/ 2260184 h 2260184"/>
              <a:gd name="connsiteX6" fmla="*/ 0 w 2387440"/>
              <a:gd name="connsiteY6" fmla="*/ 1130092 h 2260184"/>
              <a:gd name="connsiteX0" fmla="*/ 0 w 2395544"/>
              <a:gd name="connsiteY0" fmla="*/ 1130092 h 2260184"/>
              <a:gd name="connsiteX1" fmla="*/ 1152526 w 2395544"/>
              <a:gd name="connsiteY1" fmla="*/ 0 h 2260184"/>
              <a:gd name="connsiteX2" fmla="*/ 2284237 w 2395544"/>
              <a:gd name="connsiteY2" fmla="*/ 20409 h 2260184"/>
              <a:gd name="connsiteX3" fmla="*/ 2354571 w 2395544"/>
              <a:gd name="connsiteY3" fmla="*/ 227644 h 2260184"/>
              <a:gd name="connsiteX4" fmla="*/ 2293611 w 2395544"/>
              <a:gd name="connsiteY4" fmla="*/ 524824 h 2260184"/>
              <a:gd name="connsiteX5" fmla="*/ 2305052 w 2395544"/>
              <a:gd name="connsiteY5" fmla="*/ 1130092 h 2260184"/>
              <a:gd name="connsiteX6" fmla="*/ 1152526 w 2395544"/>
              <a:gd name="connsiteY6" fmla="*/ 2260184 h 2260184"/>
              <a:gd name="connsiteX7" fmla="*/ 0 w 2395544"/>
              <a:gd name="connsiteY7" fmla="*/ 1130092 h 2260184"/>
              <a:gd name="connsiteX0" fmla="*/ 0 w 2385009"/>
              <a:gd name="connsiteY0" fmla="*/ 1130092 h 2260184"/>
              <a:gd name="connsiteX1" fmla="*/ 1152526 w 2385009"/>
              <a:gd name="connsiteY1" fmla="*/ 0 h 2260184"/>
              <a:gd name="connsiteX2" fmla="*/ 2284237 w 2385009"/>
              <a:gd name="connsiteY2" fmla="*/ 20409 h 2260184"/>
              <a:gd name="connsiteX3" fmla="*/ 2354571 w 2385009"/>
              <a:gd name="connsiteY3" fmla="*/ 227644 h 2260184"/>
              <a:gd name="connsiteX4" fmla="*/ 2293611 w 2385009"/>
              <a:gd name="connsiteY4" fmla="*/ 524824 h 2260184"/>
              <a:gd name="connsiteX5" fmla="*/ 2305052 w 2385009"/>
              <a:gd name="connsiteY5" fmla="*/ 1130092 h 2260184"/>
              <a:gd name="connsiteX6" fmla="*/ 1152526 w 2385009"/>
              <a:gd name="connsiteY6" fmla="*/ 2260184 h 2260184"/>
              <a:gd name="connsiteX7" fmla="*/ 0 w 2385009"/>
              <a:gd name="connsiteY7" fmla="*/ 1130092 h 2260184"/>
              <a:gd name="connsiteX0" fmla="*/ 0 w 3276592"/>
              <a:gd name="connsiteY0" fmla="*/ 1130092 h 2260184"/>
              <a:gd name="connsiteX1" fmla="*/ 1152526 w 3276592"/>
              <a:gd name="connsiteY1" fmla="*/ 0 h 2260184"/>
              <a:gd name="connsiteX2" fmla="*/ 2284237 w 3276592"/>
              <a:gd name="connsiteY2" fmla="*/ 20409 h 2260184"/>
              <a:gd name="connsiteX3" fmla="*/ 3276591 w 3276592"/>
              <a:gd name="connsiteY3" fmla="*/ 6664 h 2260184"/>
              <a:gd name="connsiteX4" fmla="*/ 2293611 w 3276592"/>
              <a:gd name="connsiteY4" fmla="*/ 524824 h 2260184"/>
              <a:gd name="connsiteX5" fmla="*/ 2305052 w 3276592"/>
              <a:gd name="connsiteY5" fmla="*/ 1130092 h 2260184"/>
              <a:gd name="connsiteX6" fmla="*/ 1152526 w 3276592"/>
              <a:gd name="connsiteY6" fmla="*/ 2260184 h 2260184"/>
              <a:gd name="connsiteX7" fmla="*/ 0 w 3276592"/>
              <a:gd name="connsiteY7" fmla="*/ 1130092 h 2260184"/>
              <a:gd name="connsiteX0" fmla="*/ 0 w 3276593"/>
              <a:gd name="connsiteY0" fmla="*/ 1130092 h 2260184"/>
              <a:gd name="connsiteX1" fmla="*/ 1152526 w 3276593"/>
              <a:gd name="connsiteY1" fmla="*/ 0 h 2260184"/>
              <a:gd name="connsiteX2" fmla="*/ 2284237 w 3276593"/>
              <a:gd name="connsiteY2" fmla="*/ 20409 h 2260184"/>
              <a:gd name="connsiteX3" fmla="*/ 3276591 w 3276593"/>
              <a:gd name="connsiteY3" fmla="*/ 6664 h 2260184"/>
              <a:gd name="connsiteX4" fmla="*/ 2545071 w 3276593"/>
              <a:gd name="connsiteY4" fmla="*/ 418144 h 2260184"/>
              <a:gd name="connsiteX5" fmla="*/ 2305052 w 3276593"/>
              <a:gd name="connsiteY5" fmla="*/ 1130092 h 2260184"/>
              <a:gd name="connsiteX6" fmla="*/ 1152526 w 3276593"/>
              <a:gd name="connsiteY6" fmla="*/ 2260184 h 2260184"/>
              <a:gd name="connsiteX7" fmla="*/ 0 w 3276593"/>
              <a:gd name="connsiteY7" fmla="*/ 1130092 h 2260184"/>
              <a:gd name="connsiteX0" fmla="*/ 0 w 3276593"/>
              <a:gd name="connsiteY0" fmla="*/ 1130092 h 2260184"/>
              <a:gd name="connsiteX1" fmla="*/ 1152526 w 3276593"/>
              <a:gd name="connsiteY1" fmla="*/ 0 h 2260184"/>
              <a:gd name="connsiteX2" fmla="*/ 2284237 w 3276593"/>
              <a:gd name="connsiteY2" fmla="*/ 20409 h 2260184"/>
              <a:gd name="connsiteX3" fmla="*/ 3276591 w 3276593"/>
              <a:gd name="connsiteY3" fmla="*/ 6664 h 2260184"/>
              <a:gd name="connsiteX4" fmla="*/ 2545071 w 3276593"/>
              <a:gd name="connsiteY4" fmla="*/ 418144 h 2260184"/>
              <a:gd name="connsiteX5" fmla="*/ 2476490 w 3276593"/>
              <a:gd name="connsiteY5" fmla="*/ 799144 h 2260184"/>
              <a:gd name="connsiteX6" fmla="*/ 2305052 w 3276593"/>
              <a:gd name="connsiteY6" fmla="*/ 1130092 h 2260184"/>
              <a:gd name="connsiteX7" fmla="*/ 1152526 w 3276593"/>
              <a:gd name="connsiteY7" fmla="*/ 2260184 h 2260184"/>
              <a:gd name="connsiteX8" fmla="*/ 0 w 3276593"/>
              <a:gd name="connsiteY8" fmla="*/ 1130092 h 2260184"/>
              <a:gd name="connsiteX0" fmla="*/ 0 w 3276593"/>
              <a:gd name="connsiteY0" fmla="*/ 1130092 h 2260184"/>
              <a:gd name="connsiteX1" fmla="*/ 1152526 w 3276593"/>
              <a:gd name="connsiteY1" fmla="*/ 0 h 2260184"/>
              <a:gd name="connsiteX2" fmla="*/ 2284237 w 3276593"/>
              <a:gd name="connsiteY2" fmla="*/ 20409 h 2260184"/>
              <a:gd name="connsiteX3" fmla="*/ 3276591 w 3276593"/>
              <a:gd name="connsiteY3" fmla="*/ 6664 h 2260184"/>
              <a:gd name="connsiteX4" fmla="*/ 2545071 w 3276593"/>
              <a:gd name="connsiteY4" fmla="*/ 418144 h 2260184"/>
              <a:gd name="connsiteX5" fmla="*/ 2346950 w 3276593"/>
              <a:gd name="connsiteY5" fmla="*/ 753424 h 2260184"/>
              <a:gd name="connsiteX6" fmla="*/ 2305052 w 3276593"/>
              <a:gd name="connsiteY6" fmla="*/ 1130092 h 2260184"/>
              <a:gd name="connsiteX7" fmla="*/ 1152526 w 3276593"/>
              <a:gd name="connsiteY7" fmla="*/ 2260184 h 2260184"/>
              <a:gd name="connsiteX8" fmla="*/ 0 w 3276593"/>
              <a:gd name="connsiteY8" fmla="*/ 1130092 h 2260184"/>
              <a:gd name="connsiteX0" fmla="*/ 0 w 3291994"/>
              <a:gd name="connsiteY0" fmla="*/ 1130092 h 2260184"/>
              <a:gd name="connsiteX1" fmla="*/ 1152526 w 3291994"/>
              <a:gd name="connsiteY1" fmla="*/ 0 h 2260184"/>
              <a:gd name="connsiteX2" fmla="*/ 2284237 w 3291994"/>
              <a:gd name="connsiteY2" fmla="*/ 20409 h 2260184"/>
              <a:gd name="connsiteX3" fmla="*/ 3276591 w 3291994"/>
              <a:gd name="connsiteY3" fmla="*/ 6664 h 2260184"/>
              <a:gd name="connsiteX4" fmla="*/ 2865110 w 3291994"/>
              <a:gd name="connsiteY4" fmla="*/ 212404 h 2260184"/>
              <a:gd name="connsiteX5" fmla="*/ 2545071 w 3291994"/>
              <a:gd name="connsiteY5" fmla="*/ 418144 h 2260184"/>
              <a:gd name="connsiteX6" fmla="*/ 2346950 w 3291994"/>
              <a:gd name="connsiteY6" fmla="*/ 753424 h 2260184"/>
              <a:gd name="connsiteX7" fmla="*/ 2305052 w 3291994"/>
              <a:gd name="connsiteY7" fmla="*/ 1130092 h 2260184"/>
              <a:gd name="connsiteX8" fmla="*/ 1152526 w 3291994"/>
              <a:gd name="connsiteY8" fmla="*/ 2260184 h 2260184"/>
              <a:gd name="connsiteX9" fmla="*/ 0 w 3291994"/>
              <a:gd name="connsiteY9" fmla="*/ 1130092 h 2260184"/>
              <a:gd name="connsiteX0" fmla="*/ 0 w 3290607"/>
              <a:gd name="connsiteY0" fmla="*/ 1130092 h 2260184"/>
              <a:gd name="connsiteX1" fmla="*/ 1152526 w 3290607"/>
              <a:gd name="connsiteY1" fmla="*/ 0 h 2260184"/>
              <a:gd name="connsiteX2" fmla="*/ 2284237 w 3290607"/>
              <a:gd name="connsiteY2" fmla="*/ 20409 h 2260184"/>
              <a:gd name="connsiteX3" fmla="*/ 3276591 w 3290607"/>
              <a:gd name="connsiteY3" fmla="*/ 6664 h 2260184"/>
              <a:gd name="connsiteX4" fmla="*/ 2819390 w 3290607"/>
              <a:gd name="connsiteY4" fmla="*/ 159064 h 2260184"/>
              <a:gd name="connsiteX5" fmla="*/ 2545071 w 3290607"/>
              <a:gd name="connsiteY5" fmla="*/ 418144 h 2260184"/>
              <a:gd name="connsiteX6" fmla="*/ 2346950 w 3290607"/>
              <a:gd name="connsiteY6" fmla="*/ 753424 h 2260184"/>
              <a:gd name="connsiteX7" fmla="*/ 2305052 w 3290607"/>
              <a:gd name="connsiteY7" fmla="*/ 1130092 h 2260184"/>
              <a:gd name="connsiteX8" fmla="*/ 1152526 w 3290607"/>
              <a:gd name="connsiteY8" fmla="*/ 2260184 h 2260184"/>
              <a:gd name="connsiteX9" fmla="*/ 0 w 3290607"/>
              <a:gd name="connsiteY9" fmla="*/ 1130092 h 2260184"/>
              <a:gd name="connsiteX0" fmla="*/ 0 w 3307163"/>
              <a:gd name="connsiteY0" fmla="*/ 1130092 h 2260184"/>
              <a:gd name="connsiteX1" fmla="*/ 1152526 w 3307163"/>
              <a:gd name="connsiteY1" fmla="*/ 0 h 2260184"/>
              <a:gd name="connsiteX2" fmla="*/ 2284237 w 3307163"/>
              <a:gd name="connsiteY2" fmla="*/ 20409 h 2260184"/>
              <a:gd name="connsiteX3" fmla="*/ 3276591 w 3307163"/>
              <a:gd name="connsiteY3" fmla="*/ 6664 h 2260184"/>
              <a:gd name="connsiteX4" fmla="*/ 3032750 w 3307163"/>
              <a:gd name="connsiteY4" fmla="*/ 98104 h 2260184"/>
              <a:gd name="connsiteX5" fmla="*/ 2819390 w 3307163"/>
              <a:gd name="connsiteY5" fmla="*/ 159064 h 2260184"/>
              <a:gd name="connsiteX6" fmla="*/ 2545071 w 3307163"/>
              <a:gd name="connsiteY6" fmla="*/ 418144 h 2260184"/>
              <a:gd name="connsiteX7" fmla="*/ 2346950 w 3307163"/>
              <a:gd name="connsiteY7" fmla="*/ 753424 h 2260184"/>
              <a:gd name="connsiteX8" fmla="*/ 2305052 w 3307163"/>
              <a:gd name="connsiteY8" fmla="*/ 1130092 h 2260184"/>
              <a:gd name="connsiteX9" fmla="*/ 1152526 w 3307163"/>
              <a:gd name="connsiteY9" fmla="*/ 2260184 h 2260184"/>
              <a:gd name="connsiteX10" fmla="*/ 0 w 3307163"/>
              <a:gd name="connsiteY10"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90484 h 2260184"/>
              <a:gd name="connsiteX5" fmla="*/ 2819390 w 3304432"/>
              <a:gd name="connsiteY5" fmla="*/ 159064 h 2260184"/>
              <a:gd name="connsiteX6" fmla="*/ 2545071 w 3304432"/>
              <a:gd name="connsiteY6" fmla="*/ 418144 h 2260184"/>
              <a:gd name="connsiteX7" fmla="*/ 2346950 w 3304432"/>
              <a:gd name="connsiteY7" fmla="*/ 753424 h 2260184"/>
              <a:gd name="connsiteX8" fmla="*/ 2305052 w 3304432"/>
              <a:gd name="connsiteY8" fmla="*/ 1130092 h 2260184"/>
              <a:gd name="connsiteX9" fmla="*/ 1152526 w 3304432"/>
              <a:gd name="connsiteY9" fmla="*/ 2260184 h 2260184"/>
              <a:gd name="connsiteX10" fmla="*/ 0 w 3304432"/>
              <a:gd name="connsiteY10"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545071 w 3304432"/>
              <a:gd name="connsiteY6" fmla="*/ 418144 h 2260184"/>
              <a:gd name="connsiteX7" fmla="*/ 2346950 w 3304432"/>
              <a:gd name="connsiteY7" fmla="*/ 753424 h 2260184"/>
              <a:gd name="connsiteX8" fmla="*/ 2305052 w 3304432"/>
              <a:gd name="connsiteY8" fmla="*/ 1130092 h 2260184"/>
              <a:gd name="connsiteX9" fmla="*/ 1152526 w 3304432"/>
              <a:gd name="connsiteY9" fmla="*/ 2260184 h 2260184"/>
              <a:gd name="connsiteX10" fmla="*/ 0 w 3304432"/>
              <a:gd name="connsiteY10"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97471 w 3304432"/>
              <a:gd name="connsiteY6" fmla="*/ 280984 h 2260184"/>
              <a:gd name="connsiteX7" fmla="*/ 2545071 w 3304432"/>
              <a:gd name="connsiteY7" fmla="*/ 418144 h 2260184"/>
              <a:gd name="connsiteX8" fmla="*/ 2346950 w 3304432"/>
              <a:gd name="connsiteY8" fmla="*/ 753424 h 2260184"/>
              <a:gd name="connsiteX9" fmla="*/ 2305052 w 3304432"/>
              <a:gd name="connsiteY9" fmla="*/ 1130092 h 2260184"/>
              <a:gd name="connsiteX10" fmla="*/ 1152526 w 3304432"/>
              <a:gd name="connsiteY10" fmla="*/ 2260184 h 2260184"/>
              <a:gd name="connsiteX11" fmla="*/ 0 w 3304432"/>
              <a:gd name="connsiteY11"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346950 w 3304432"/>
              <a:gd name="connsiteY8" fmla="*/ 753424 h 2260184"/>
              <a:gd name="connsiteX9" fmla="*/ 2305052 w 3304432"/>
              <a:gd name="connsiteY9" fmla="*/ 1130092 h 2260184"/>
              <a:gd name="connsiteX10" fmla="*/ 1152526 w 3304432"/>
              <a:gd name="connsiteY10" fmla="*/ 2260184 h 2260184"/>
              <a:gd name="connsiteX11" fmla="*/ 0 w 3304432"/>
              <a:gd name="connsiteY11"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3151 w 3304432"/>
              <a:gd name="connsiteY8" fmla="*/ 570544 h 2260184"/>
              <a:gd name="connsiteX9" fmla="*/ 2346950 w 3304432"/>
              <a:gd name="connsiteY9" fmla="*/ 753424 h 2260184"/>
              <a:gd name="connsiteX10" fmla="*/ 2305052 w 3304432"/>
              <a:gd name="connsiteY10" fmla="*/ 1130092 h 2260184"/>
              <a:gd name="connsiteX11" fmla="*/ 1152526 w 3304432"/>
              <a:gd name="connsiteY11" fmla="*/ 2260184 h 2260184"/>
              <a:gd name="connsiteX12" fmla="*/ 0 w 3304432"/>
              <a:gd name="connsiteY12"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07911 w 3304432"/>
              <a:gd name="connsiteY8" fmla="*/ 631504 h 2260184"/>
              <a:gd name="connsiteX9" fmla="*/ 2346950 w 3304432"/>
              <a:gd name="connsiteY9" fmla="*/ 753424 h 2260184"/>
              <a:gd name="connsiteX10" fmla="*/ 2305052 w 3304432"/>
              <a:gd name="connsiteY10" fmla="*/ 1130092 h 2260184"/>
              <a:gd name="connsiteX11" fmla="*/ 1152526 w 3304432"/>
              <a:gd name="connsiteY11" fmla="*/ 2260184 h 2260184"/>
              <a:gd name="connsiteX12" fmla="*/ 0 w 3304432"/>
              <a:gd name="connsiteY12"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07911 w 3304432"/>
              <a:gd name="connsiteY8" fmla="*/ 631504 h 2260184"/>
              <a:gd name="connsiteX9" fmla="*/ 2346950 w 3304432"/>
              <a:gd name="connsiteY9" fmla="*/ 753424 h 2260184"/>
              <a:gd name="connsiteX10" fmla="*/ 2400291 w 3304432"/>
              <a:gd name="connsiteY10" fmla="*/ 943924 h 2260184"/>
              <a:gd name="connsiteX11" fmla="*/ 2305052 w 3304432"/>
              <a:gd name="connsiteY11" fmla="*/ 1130092 h 2260184"/>
              <a:gd name="connsiteX12" fmla="*/ 1152526 w 3304432"/>
              <a:gd name="connsiteY12" fmla="*/ 2260184 h 2260184"/>
              <a:gd name="connsiteX13" fmla="*/ 0 w 3304432"/>
              <a:gd name="connsiteY13"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07911 w 3304432"/>
              <a:gd name="connsiteY8" fmla="*/ 631504 h 2260184"/>
              <a:gd name="connsiteX9" fmla="*/ 2346950 w 3304432"/>
              <a:gd name="connsiteY9" fmla="*/ 753424 h 2260184"/>
              <a:gd name="connsiteX10" fmla="*/ 2331711 w 3304432"/>
              <a:gd name="connsiteY10" fmla="*/ 959164 h 2260184"/>
              <a:gd name="connsiteX11" fmla="*/ 2305052 w 3304432"/>
              <a:gd name="connsiteY11" fmla="*/ 1130092 h 2260184"/>
              <a:gd name="connsiteX12" fmla="*/ 1152526 w 3304432"/>
              <a:gd name="connsiteY12" fmla="*/ 2260184 h 2260184"/>
              <a:gd name="connsiteX13" fmla="*/ 0 w 3304432"/>
              <a:gd name="connsiteY13"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07911 w 3304432"/>
              <a:gd name="connsiteY8" fmla="*/ 631504 h 2260184"/>
              <a:gd name="connsiteX9" fmla="*/ 2346950 w 3304432"/>
              <a:gd name="connsiteY9" fmla="*/ 753424 h 2260184"/>
              <a:gd name="connsiteX10" fmla="*/ 2331711 w 3304432"/>
              <a:gd name="connsiteY10" fmla="*/ 959164 h 2260184"/>
              <a:gd name="connsiteX11" fmla="*/ 2385051 w 3304432"/>
              <a:gd name="connsiteY11" fmla="*/ 1042984 h 2260184"/>
              <a:gd name="connsiteX12" fmla="*/ 2305052 w 3304432"/>
              <a:gd name="connsiteY12" fmla="*/ 1130092 h 2260184"/>
              <a:gd name="connsiteX13" fmla="*/ 1152526 w 3304432"/>
              <a:gd name="connsiteY13" fmla="*/ 2260184 h 2260184"/>
              <a:gd name="connsiteX14" fmla="*/ 0 w 3304432"/>
              <a:gd name="connsiteY14"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07911 w 3304432"/>
              <a:gd name="connsiteY8" fmla="*/ 631504 h 2260184"/>
              <a:gd name="connsiteX9" fmla="*/ 2356475 w 3304432"/>
              <a:gd name="connsiteY9" fmla="*/ 810574 h 2260184"/>
              <a:gd name="connsiteX10" fmla="*/ 2331711 w 3304432"/>
              <a:gd name="connsiteY10" fmla="*/ 959164 h 2260184"/>
              <a:gd name="connsiteX11" fmla="*/ 2385051 w 3304432"/>
              <a:gd name="connsiteY11" fmla="*/ 1042984 h 2260184"/>
              <a:gd name="connsiteX12" fmla="*/ 2305052 w 3304432"/>
              <a:gd name="connsiteY12" fmla="*/ 1130092 h 2260184"/>
              <a:gd name="connsiteX13" fmla="*/ 1152526 w 3304432"/>
              <a:gd name="connsiteY13" fmla="*/ 2260184 h 2260184"/>
              <a:gd name="connsiteX14" fmla="*/ 0 w 3304432"/>
              <a:gd name="connsiteY14"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07911 w 3304432"/>
              <a:gd name="connsiteY8" fmla="*/ 631504 h 2260184"/>
              <a:gd name="connsiteX9" fmla="*/ 2374097 w 3304432"/>
              <a:gd name="connsiteY9" fmla="*/ 712943 h 2260184"/>
              <a:gd name="connsiteX10" fmla="*/ 2356475 w 3304432"/>
              <a:gd name="connsiteY10" fmla="*/ 810574 h 2260184"/>
              <a:gd name="connsiteX11" fmla="*/ 2331711 w 3304432"/>
              <a:gd name="connsiteY11" fmla="*/ 959164 h 2260184"/>
              <a:gd name="connsiteX12" fmla="*/ 2385051 w 3304432"/>
              <a:gd name="connsiteY12" fmla="*/ 1042984 h 2260184"/>
              <a:gd name="connsiteX13" fmla="*/ 2305052 w 3304432"/>
              <a:gd name="connsiteY13" fmla="*/ 1130092 h 2260184"/>
              <a:gd name="connsiteX14" fmla="*/ 1152526 w 3304432"/>
              <a:gd name="connsiteY14" fmla="*/ 2260184 h 2260184"/>
              <a:gd name="connsiteX15" fmla="*/ 0 w 3304432"/>
              <a:gd name="connsiteY15"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07911 w 3304432"/>
              <a:gd name="connsiteY8" fmla="*/ 631504 h 2260184"/>
              <a:gd name="connsiteX9" fmla="*/ 2388385 w 3304432"/>
              <a:gd name="connsiteY9" fmla="*/ 712943 h 2260184"/>
              <a:gd name="connsiteX10" fmla="*/ 2356475 w 3304432"/>
              <a:gd name="connsiteY10" fmla="*/ 810574 h 2260184"/>
              <a:gd name="connsiteX11" fmla="*/ 2331711 w 3304432"/>
              <a:gd name="connsiteY11" fmla="*/ 959164 h 2260184"/>
              <a:gd name="connsiteX12" fmla="*/ 2385051 w 3304432"/>
              <a:gd name="connsiteY12" fmla="*/ 1042984 h 2260184"/>
              <a:gd name="connsiteX13" fmla="*/ 2305052 w 3304432"/>
              <a:gd name="connsiteY13" fmla="*/ 1130092 h 2260184"/>
              <a:gd name="connsiteX14" fmla="*/ 1152526 w 3304432"/>
              <a:gd name="connsiteY14" fmla="*/ 2260184 h 2260184"/>
              <a:gd name="connsiteX15" fmla="*/ 0 w 3304432"/>
              <a:gd name="connsiteY15"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07911 w 3304432"/>
              <a:gd name="connsiteY8" fmla="*/ 631504 h 2260184"/>
              <a:gd name="connsiteX9" fmla="*/ 2388385 w 3304432"/>
              <a:gd name="connsiteY9" fmla="*/ 712943 h 2260184"/>
              <a:gd name="connsiteX10" fmla="*/ 2397910 w 3304432"/>
              <a:gd name="connsiteY10" fmla="*/ 667699 h 2260184"/>
              <a:gd name="connsiteX11" fmla="*/ 2356475 w 3304432"/>
              <a:gd name="connsiteY11" fmla="*/ 810574 h 2260184"/>
              <a:gd name="connsiteX12" fmla="*/ 2331711 w 3304432"/>
              <a:gd name="connsiteY12" fmla="*/ 959164 h 2260184"/>
              <a:gd name="connsiteX13" fmla="*/ 2385051 w 3304432"/>
              <a:gd name="connsiteY13" fmla="*/ 1042984 h 2260184"/>
              <a:gd name="connsiteX14" fmla="*/ 2305052 w 3304432"/>
              <a:gd name="connsiteY14" fmla="*/ 1130092 h 2260184"/>
              <a:gd name="connsiteX15" fmla="*/ 1152526 w 3304432"/>
              <a:gd name="connsiteY15" fmla="*/ 2260184 h 2260184"/>
              <a:gd name="connsiteX16" fmla="*/ 0 w 3304432"/>
              <a:gd name="connsiteY16"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07911 w 3304432"/>
              <a:gd name="connsiteY8" fmla="*/ 631504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1711 w 3304432"/>
              <a:gd name="connsiteY12" fmla="*/ 959164 h 2260184"/>
              <a:gd name="connsiteX13" fmla="*/ 2385051 w 3304432"/>
              <a:gd name="connsiteY13" fmla="*/ 1042984 h 2260184"/>
              <a:gd name="connsiteX14" fmla="*/ 2305052 w 3304432"/>
              <a:gd name="connsiteY14" fmla="*/ 1130092 h 2260184"/>
              <a:gd name="connsiteX15" fmla="*/ 1152526 w 3304432"/>
              <a:gd name="connsiteY15" fmla="*/ 2260184 h 2260184"/>
              <a:gd name="connsiteX16" fmla="*/ 0 w 3304432"/>
              <a:gd name="connsiteY16"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1711 w 3304432"/>
              <a:gd name="connsiteY12" fmla="*/ 959164 h 2260184"/>
              <a:gd name="connsiteX13" fmla="*/ 2385051 w 3304432"/>
              <a:gd name="connsiteY13" fmla="*/ 1042984 h 2260184"/>
              <a:gd name="connsiteX14" fmla="*/ 2305052 w 3304432"/>
              <a:gd name="connsiteY14" fmla="*/ 1130092 h 2260184"/>
              <a:gd name="connsiteX15" fmla="*/ 1152526 w 3304432"/>
              <a:gd name="connsiteY15" fmla="*/ 2260184 h 2260184"/>
              <a:gd name="connsiteX16" fmla="*/ 0 w 3304432"/>
              <a:gd name="connsiteY16"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1711 w 3304432"/>
              <a:gd name="connsiteY12" fmla="*/ 959164 h 2260184"/>
              <a:gd name="connsiteX13" fmla="*/ 2318376 w 3304432"/>
              <a:gd name="connsiteY13" fmla="*/ 1028696 h 2260184"/>
              <a:gd name="connsiteX14" fmla="*/ 2305052 w 3304432"/>
              <a:gd name="connsiteY14" fmla="*/ 1130092 h 2260184"/>
              <a:gd name="connsiteX15" fmla="*/ 1152526 w 3304432"/>
              <a:gd name="connsiteY15" fmla="*/ 2260184 h 2260184"/>
              <a:gd name="connsiteX16" fmla="*/ 0 w 3304432"/>
              <a:gd name="connsiteY16"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1711 w 3304432"/>
              <a:gd name="connsiteY12" fmla="*/ 959164 h 2260184"/>
              <a:gd name="connsiteX13" fmla="*/ 2318376 w 3304432"/>
              <a:gd name="connsiteY13" fmla="*/ 1028696 h 2260184"/>
              <a:gd name="connsiteX14" fmla="*/ 2371716 w 3304432"/>
              <a:gd name="connsiteY14" fmla="*/ 1060605 h 2260184"/>
              <a:gd name="connsiteX15" fmla="*/ 2305052 w 3304432"/>
              <a:gd name="connsiteY15" fmla="*/ 1130092 h 2260184"/>
              <a:gd name="connsiteX16" fmla="*/ 1152526 w 3304432"/>
              <a:gd name="connsiteY16" fmla="*/ 2260184 h 2260184"/>
              <a:gd name="connsiteX17" fmla="*/ 0 w 3304432"/>
              <a:gd name="connsiteY17"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1711 w 3304432"/>
              <a:gd name="connsiteY12" fmla="*/ 959164 h 2260184"/>
              <a:gd name="connsiteX13" fmla="*/ 2318376 w 3304432"/>
              <a:gd name="connsiteY13" fmla="*/ 1028696 h 2260184"/>
              <a:gd name="connsiteX14" fmla="*/ 2312184 w 3304432"/>
              <a:gd name="connsiteY14" fmla="*/ 1079655 h 2260184"/>
              <a:gd name="connsiteX15" fmla="*/ 2305052 w 3304432"/>
              <a:gd name="connsiteY15" fmla="*/ 1130092 h 2260184"/>
              <a:gd name="connsiteX16" fmla="*/ 1152526 w 3304432"/>
              <a:gd name="connsiteY16" fmla="*/ 2260184 h 2260184"/>
              <a:gd name="connsiteX17" fmla="*/ 0 w 3304432"/>
              <a:gd name="connsiteY17"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1711 w 3304432"/>
              <a:gd name="connsiteY12" fmla="*/ 959164 h 2260184"/>
              <a:gd name="connsiteX13" fmla="*/ 2318376 w 3304432"/>
              <a:gd name="connsiteY13" fmla="*/ 1028696 h 2260184"/>
              <a:gd name="connsiteX14" fmla="*/ 2312184 w 3304432"/>
              <a:gd name="connsiteY14" fmla="*/ 1079655 h 2260184"/>
              <a:gd name="connsiteX15" fmla="*/ 2305052 w 3304432"/>
              <a:gd name="connsiteY15" fmla="*/ 1130092 h 2260184"/>
              <a:gd name="connsiteX16" fmla="*/ 1152526 w 3304432"/>
              <a:gd name="connsiteY16" fmla="*/ 2260184 h 2260184"/>
              <a:gd name="connsiteX17" fmla="*/ 0 w 3304432"/>
              <a:gd name="connsiteY17"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1711 w 3304432"/>
              <a:gd name="connsiteY12" fmla="*/ 959164 h 2260184"/>
              <a:gd name="connsiteX13" fmla="*/ 2327901 w 3304432"/>
              <a:gd name="connsiteY13" fmla="*/ 1007265 h 2260184"/>
              <a:gd name="connsiteX14" fmla="*/ 2312184 w 3304432"/>
              <a:gd name="connsiteY14" fmla="*/ 1079655 h 2260184"/>
              <a:gd name="connsiteX15" fmla="*/ 2305052 w 3304432"/>
              <a:gd name="connsiteY15" fmla="*/ 1130092 h 2260184"/>
              <a:gd name="connsiteX16" fmla="*/ 1152526 w 3304432"/>
              <a:gd name="connsiteY16" fmla="*/ 2260184 h 2260184"/>
              <a:gd name="connsiteX17" fmla="*/ 0 w 3304432"/>
              <a:gd name="connsiteY17"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4092 w 3304432"/>
              <a:gd name="connsiteY12" fmla="*/ 916301 h 2260184"/>
              <a:gd name="connsiteX13" fmla="*/ 2327901 w 3304432"/>
              <a:gd name="connsiteY13" fmla="*/ 1007265 h 2260184"/>
              <a:gd name="connsiteX14" fmla="*/ 2312184 w 3304432"/>
              <a:gd name="connsiteY14" fmla="*/ 1079655 h 2260184"/>
              <a:gd name="connsiteX15" fmla="*/ 2305052 w 3304432"/>
              <a:gd name="connsiteY15" fmla="*/ 1130092 h 2260184"/>
              <a:gd name="connsiteX16" fmla="*/ 1152526 w 3304432"/>
              <a:gd name="connsiteY16" fmla="*/ 2260184 h 2260184"/>
              <a:gd name="connsiteX17" fmla="*/ 0 w 3304432"/>
              <a:gd name="connsiteY17"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4092 w 3304432"/>
              <a:gd name="connsiteY12" fmla="*/ 916301 h 2260184"/>
              <a:gd name="connsiteX13" fmla="*/ 2327901 w 3304432"/>
              <a:gd name="connsiteY13" fmla="*/ 1007265 h 2260184"/>
              <a:gd name="connsiteX14" fmla="*/ 2312184 w 3304432"/>
              <a:gd name="connsiteY14" fmla="*/ 1079655 h 2260184"/>
              <a:gd name="connsiteX15" fmla="*/ 2305052 w 3304432"/>
              <a:gd name="connsiteY15" fmla="*/ 1130092 h 2260184"/>
              <a:gd name="connsiteX16" fmla="*/ 1152526 w 3304432"/>
              <a:gd name="connsiteY16" fmla="*/ 2260184 h 2260184"/>
              <a:gd name="connsiteX17" fmla="*/ 0 w 3304432"/>
              <a:gd name="connsiteY17"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4092 w 3304432"/>
              <a:gd name="connsiteY12" fmla="*/ 916301 h 2260184"/>
              <a:gd name="connsiteX13" fmla="*/ 2327901 w 3304432"/>
              <a:gd name="connsiteY13" fmla="*/ 1007265 h 2260184"/>
              <a:gd name="connsiteX14" fmla="*/ 2312184 w 3304432"/>
              <a:gd name="connsiteY14" fmla="*/ 1079655 h 2260184"/>
              <a:gd name="connsiteX15" fmla="*/ 2305052 w 3304432"/>
              <a:gd name="connsiteY15" fmla="*/ 1130092 h 2260184"/>
              <a:gd name="connsiteX16" fmla="*/ 1152526 w 3304432"/>
              <a:gd name="connsiteY16" fmla="*/ 2260184 h 2260184"/>
              <a:gd name="connsiteX17" fmla="*/ 0 w 3304432"/>
              <a:gd name="connsiteY17"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4092 w 3304432"/>
              <a:gd name="connsiteY12" fmla="*/ 916301 h 2260184"/>
              <a:gd name="connsiteX13" fmla="*/ 2327901 w 3304432"/>
              <a:gd name="connsiteY13" fmla="*/ 1007265 h 2260184"/>
              <a:gd name="connsiteX14" fmla="*/ 2312184 w 3304432"/>
              <a:gd name="connsiteY14" fmla="*/ 1079655 h 2260184"/>
              <a:gd name="connsiteX15" fmla="*/ 2305052 w 3304432"/>
              <a:gd name="connsiteY15" fmla="*/ 1130092 h 2260184"/>
              <a:gd name="connsiteX16" fmla="*/ 1152526 w 3304432"/>
              <a:gd name="connsiteY16" fmla="*/ 2260184 h 2260184"/>
              <a:gd name="connsiteX17" fmla="*/ 0 w 3304432"/>
              <a:gd name="connsiteY17" fmla="*/ 1130092 h 2260184"/>
              <a:gd name="connsiteX0" fmla="*/ 0 w 3370798"/>
              <a:gd name="connsiteY0" fmla="*/ 1130092 h 2260184"/>
              <a:gd name="connsiteX1" fmla="*/ 1152526 w 3370798"/>
              <a:gd name="connsiteY1" fmla="*/ 0 h 2260184"/>
              <a:gd name="connsiteX2" fmla="*/ 2284237 w 3370798"/>
              <a:gd name="connsiteY2" fmla="*/ 20409 h 2260184"/>
              <a:gd name="connsiteX3" fmla="*/ 3276591 w 3370798"/>
              <a:gd name="connsiteY3" fmla="*/ 6664 h 2260184"/>
              <a:gd name="connsiteX4" fmla="*/ 3298022 w 3370798"/>
              <a:gd name="connsiteY4" fmla="*/ 17618 h 2260184"/>
              <a:gd name="connsiteX5" fmla="*/ 2994650 w 3370798"/>
              <a:gd name="connsiteY5" fmla="*/ 75244 h 2260184"/>
              <a:gd name="connsiteX6" fmla="*/ 2819390 w 3370798"/>
              <a:gd name="connsiteY6" fmla="*/ 159064 h 2260184"/>
              <a:gd name="connsiteX7" fmla="*/ 2674611 w 3370798"/>
              <a:gd name="connsiteY7" fmla="*/ 265744 h 2260184"/>
              <a:gd name="connsiteX8" fmla="*/ 2545071 w 3370798"/>
              <a:gd name="connsiteY8" fmla="*/ 418144 h 2260184"/>
              <a:gd name="connsiteX9" fmla="*/ 2426961 w 3370798"/>
              <a:gd name="connsiteY9" fmla="*/ 607691 h 2260184"/>
              <a:gd name="connsiteX10" fmla="*/ 2388385 w 3370798"/>
              <a:gd name="connsiteY10" fmla="*/ 712943 h 2260184"/>
              <a:gd name="connsiteX11" fmla="*/ 2402673 w 3370798"/>
              <a:gd name="connsiteY11" fmla="*/ 670080 h 2260184"/>
              <a:gd name="connsiteX12" fmla="*/ 2356475 w 3370798"/>
              <a:gd name="connsiteY12" fmla="*/ 810574 h 2260184"/>
              <a:gd name="connsiteX13" fmla="*/ 2334092 w 3370798"/>
              <a:gd name="connsiteY13" fmla="*/ 916301 h 2260184"/>
              <a:gd name="connsiteX14" fmla="*/ 2327901 w 3370798"/>
              <a:gd name="connsiteY14" fmla="*/ 1007265 h 2260184"/>
              <a:gd name="connsiteX15" fmla="*/ 2312184 w 3370798"/>
              <a:gd name="connsiteY15" fmla="*/ 1079655 h 2260184"/>
              <a:gd name="connsiteX16" fmla="*/ 2305052 w 3370798"/>
              <a:gd name="connsiteY16" fmla="*/ 1130092 h 2260184"/>
              <a:gd name="connsiteX17" fmla="*/ 1152526 w 3370798"/>
              <a:gd name="connsiteY17" fmla="*/ 2260184 h 2260184"/>
              <a:gd name="connsiteX18" fmla="*/ 0 w 3370798"/>
              <a:gd name="connsiteY18" fmla="*/ 1130092 h 2260184"/>
              <a:gd name="connsiteX0" fmla="*/ 0 w 3370798"/>
              <a:gd name="connsiteY0" fmla="*/ 1130092 h 2260184"/>
              <a:gd name="connsiteX1" fmla="*/ 1152526 w 3370798"/>
              <a:gd name="connsiteY1" fmla="*/ 0 h 2260184"/>
              <a:gd name="connsiteX2" fmla="*/ 2284237 w 3370798"/>
              <a:gd name="connsiteY2" fmla="*/ 20409 h 2260184"/>
              <a:gd name="connsiteX3" fmla="*/ 3276591 w 3370798"/>
              <a:gd name="connsiteY3" fmla="*/ 6664 h 2260184"/>
              <a:gd name="connsiteX4" fmla="*/ 3298022 w 3370798"/>
              <a:gd name="connsiteY4" fmla="*/ 17618 h 2260184"/>
              <a:gd name="connsiteX5" fmla="*/ 2994650 w 3370798"/>
              <a:gd name="connsiteY5" fmla="*/ 75244 h 2260184"/>
              <a:gd name="connsiteX6" fmla="*/ 2819390 w 3370798"/>
              <a:gd name="connsiteY6" fmla="*/ 159064 h 2260184"/>
              <a:gd name="connsiteX7" fmla="*/ 2674611 w 3370798"/>
              <a:gd name="connsiteY7" fmla="*/ 265744 h 2260184"/>
              <a:gd name="connsiteX8" fmla="*/ 2545071 w 3370798"/>
              <a:gd name="connsiteY8" fmla="*/ 418144 h 2260184"/>
              <a:gd name="connsiteX9" fmla="*/ 2426961 w 3370798"/>
              <a:gd name="connsiteY9" fmla="*/ 607691 h 2260184"/>
              <a:gd name="connsiteX10" fmla="*/ 2388385 w 3370798"/>
              <a:gd name="connsiteY10" fmla="*/ 712943 h 2260184"/>
              <a:gd name="connsiteX11" fmla="*/ 2402673 w 3370798"/>
              <a:gd name="connsiteY11" fmla="*/ 670080 h 2260184"/>
              <a:gd name="connsiteX12" fmla="*/ 2356475 w 3370798"/>
              <a:gd name="connsiteY12" fmla="*/ 810574 h 2260184"/>
              <a:gd name="connsiteX13" fmla="*/ 2334092 w 3370798"/>
              <a:gd name="connsiteY13" fmla="*/ 916301 h 2260184"/>
              <a:gd name="connsiteX14" fmla="*/ 2320757 w 3370798"/>
              <a:gd name="connsiteY14" fmla="*/ 1007265 h 2260184"/>
              <a:gd name="connsiteX15" fmla="*/ 2312184 w 3370798"/>
              <a:gd name="connsiteY15" fmla="*/ 1079655 h 2260184"/>
              <a:gd name="connsiteX16" fmla="*/ 2305052 w 3370798"/>
              <a:gd name="connsiteY16" fmla="*/ 1130092 h 2260184"/>
              <a:gd name="connsiteX17" fmla="*/ 1152526 w 3370798"/>
              <a:gd name="connsiteY17" fmla="*/ 2260184 h 2260184"/>
              <a:gd name="connsiteX18" fmla="*/ 0 w 3370798"/>
              <a:gd name="connsiteY18" fmla="*/ 1130092 h 2260184"/>
              <a:gd name="connsiteX0" fmla="*/ 0 w 3370798"/>
              <a:gd name="connsiteY0" fmla="*/ 1130092 h 2260184"/>
              <a:gd name="connsiteX1" fmla="*/ 1152526 w 3370798"/>
              <a:gd name="connsiteY1" fmla="*/ 0 h 2260184"/>
              <a:gd name="connsiteX2" fmla="*/ 2284237 w 3370798"/>
              <a:gd name="connsiteY2" fmla="*/ 20409 h 2260184"/>
              <a:gd name="connsiteX3" fmla="*/ 3276591 w 3370798"/>
              <a:gd name="connsiteY3" fmla="*/ 6664 h 2260184"/>
              <a:gd name="connsiteX4" fmla="*/ 3298022 w 3370798"/>
              <a:gd name="connsiteY4" fmla="*/ 17618 h 2260184"/>
              <a:gd name="connsiteX5" fmla="*/ 2994650 w 3370798"/>
              <a:gd name="connsiteY5" fmla="*/ 75244 h 2260184"/>
              <a:gd name="connsiteX6" fmla="*/ 2819390 w 3370798"/>
              <a:gd name="connsiteY6" fmla="*/ 159064 h 2260184"/>
              <a:gd name="connsiteX7" fmla="*/ 2674611 w 3370798"/>
              <a:gd name="connsiteY7" fmla="*/ 265744 h 2260184"/>
              <a:gd name="connsiteX8" fmla="*/ 2545071 w 3370798"/>
              <a:gd name="connsiteY8" fmla="*/ 418144 h 2260184"/>
              <a:gd name="connsiteX9" fmla="*/ 2426961 w 3370798"/>
              <a:gd name="connsiteY9" fmla="*/ 607691 h 2260184"/>
              <a:gd name="connsiteX10" fmla="*/ 2388385 w 3370798"/>
              <a:gd name="connsiteY10" fmla="*/ 712943 h 2260184"/>
              <a:gd name="connsiteX11" fmla="*/ 2402673 w 3370798"/>
              <a:gd name="connsiteY11" fmla="*/ 670080 h 2260184"/>
              <a:gd name="connsiteX12" fmla="*/ 2356475 w 3370798"/>
              <a:gd name="connsiteY12" fmla="*/ 810574 h 2260184"/>
              <a:gd name="connsiteX13" fmla="*/ 2334092 w 3370798"/>
              <a:gd name="connsiteY13" fmla="*/ 916301 h 2260184"/>
              <a:gd name="connsiteX14" fmla="*/ 2325520 w 3370798"/>
              <a:gd name="connsiteY14" fmla="*/ 985834 h 2260184"/>
              <a:gd name="connsiteX15" fmla="*/ 2312184 w 3370798"/>
              <a:gd name="connsiteY15" fmla="*/ 1079655 h 2260184"/>
              <a:gd name="connsiteX16" fmla="*/ 2305052 w 3370798"/>
              <a:gd name="connsiteY16" fmla="*/ 1130092 h 2260184"/>
              <a:gd name="connsiteX17" fmla="*/ 1152526 w 3370798"/>
              <a:gd name="connsiteY17" fmla="*/ 2260184 h 2260184"/>
              <a:gd name="connsiteX18" fmla="*/ 0 w 3370798"/>
              <a:gd name="connsiteY18" fmla="*/ 1130092 h 2260184"/>
              <a:gd name="connsiteX0" fmla="*/ 0 w 3370798"/>
              <a:gd name="connsiteY0" fmla="*/ 1130092 h 2260184"/>
              <a:gd name="connsiteX1" fmla="*/ 1152526 w 3370798"/>
              <a:gd name="connsiteY1" fmla="*/ 0 h 2260184"/>
              <a:gd name="connsiteX2" fmla="*/ 2284237 w 3370798"/>
              <a:gd name="connsiteY2" fmla="*/ 20409 h 2260184"/>
              <a:gd name="connsiteX3" fmla="*/ 3276591 w 3370798"/>
              <a:gd name="connsiteY3" fmla="*/ 6664 h 2260184"/>
              <a:gd name="connsiteX4" fmla="*/ 3298022 w 3370798"/>
              <a:gd name="connsiteY4" fmla="*/ 17618 h 2260184"/>
              <a:gd name="connsiteX5" fmla="*/ 2994650 w 3370798"/>
              <a:gd name="connsiteY5" fmla="*/ 75244 h 2260184"/>
              <a:gd name="connsiteX6" fmla="*/ 2819390 w 3370798"/>
              <a:gd name="connsiteY6" fmla="*/ 159064 h 2260184"/>
              <a:gd name="connsiteX7" fmla="*/ 2674611 w 3370798"/>
              <a:gd name="connsiteY7" fmla="*/ 265744 h 2260184"/>
              <a:gd name="connsiteX8" fmla="*/ 2545071 w 3370798"/>
              <a:gd name="connsiteY8" fmla="*/ 418144 h 2260184"/>
              <a:gd name="connsiteX9" fmla="*/ 2426961 w 3370798"/>
              <a:gd name="connsiteY9" fmla="*/ 607691 h 2260184"/>
              <a:gd name="connsiteX10" fmla="*/ 2388385 w 3370798"/>
              <a:gd name="connsiteY10" fmla="*/ 712943 h 2260184"/>
              <a:gd name="connsiteX11" fmla="*/ 2402673 w 3370798"/>
              <a:gd name="connsiteY11" fmla="*/ 670080 h 2260184"/>
              <a:gd name="connsiteX12" fmla="*/ 2356475 w 3370798"/>
              <a:gd name="connsiteY12" fmla="*/ 810574 h 2260184"/>
              <a:gd name="connsiteX13" fmla="*/ 2334092 w 3370798"/>
              <a:gd name="connsiteY13" fmla="*/ 916301 h 2260184"/>
              <a:gd name="connsiteX14" fmla="*/ 2325520 w 3370798"/>
              <a:gd name="connsiteY14" fmla="*/ 985834 h 2260184"/>
              <a:gd name="connsiteX15" fmla="*/ 2316085 w 3370798"/>
              <a:gd name="connsiteY15" fmla="*/ 1010208 h 2260184"/>
              <a:gd name="connsiteX16" fmla="*/ 2312184 w 3370798"/>
              <a:gd name="connsiteY16" fmla="*/ 1079655 h 2260184"/>
              <a:gd name="connsiteX17" fmla="*/ 2305052 w 3370798"/>
              <a:gd name="connsiteY17" fmla="*/ 1130092 h 2260184"/>
              <a:gd name="connsiteX18" fmla="*/ 1152526 w 3370798"/>
              <a:gd name="connsiteY18" fmla="*/ 2260184 h 2260184"/>
              <a:gd name="connsiteX19" fmla="*/ 0 w 3370798"/>
              <a:gd name="connsiteY19" fmla="*/ 1130092 h 2260184"/>
              <a:gd name="connsiteX0" fmla="*/ 0 w 3370798"/>
              <a:gd name="connsiteY0" fmla="*/ 1130092 h 2260184"/>
              <a:gd name="connsiteX1" fmla="*/ 1152526 w 3370798"/>
              <a:gd name="connsiteY1" fmla="*/ 0 h 2260184"/>
              <a:gd name="connsiteX2" fmla="*/ 2284237 w 3370798"/>
              <a:gd name="connsiteY2" fmla="*/ 20409 h 2260184"/>
              <a:gd name="connsiteX3" fmla="*/ 3276591 w 3370798"/>
              <a:gd name="connsiteY3" fmla="*/ 6664 h 2260184"/>
              <a:gd name="connsiteX4" fmla="*/ 3298022 w 3370798"/>
              <a:gd name="connsiteY4" fmla="*/ 17618 h 2260184"/>
              <a:gd name="connsiteX5" fmla="*/ 2994650 w 3370798"/>
              <a:gd name="connsiteY5" fmla="*/ 75244 h 2260184"/>
              <a:gd name="connsiteX6" fmla="*/ 2819390 w 3370798"/>
              <a:gd name="connsiteY6" fmla="*/ 159064 h 2260184"/>
              <a:gd name="connsiteX7" fmla="*/ 2674611 w 3370798"/>
              <a:gd name="connsiteY7" fmla="*/ 265744 h 2260184"/>
              <a:gd name="connsiteX8" fmla="*/ 2545071 w 3370798"/>
              <a:gd name="connsiteY8" fmla="*/ 418144 h 2260184"/>
              <a:gd name="connsiteX9" fmla="*/ 2426961 w 3370798"/>
              <a:gd name="connsiteY9" fmla="*/ 607691 h 2260184"/>
              <a:gd name="connsiteX10" fmla="*/ 2388385 w 3370798"/>
              <a:gd name="connsiteY10" fmla="*/ 712943 h 2260184"/>
              <a:gd name="connsiteX11" fmla="*/ 2402673 w 3370798"/>
              <a:gd name="connsiteY11" fmla="*/ 670080 h 2260184"/>
              <a:gd name="connsiteX12" fmla="*/ 2356475 w 3370798"/>
              <a:gd name="connsiteY12" fmla="*/ 810574 h 2260184"/>
              <a:gd name="connsiteX13" fmla="*/ 2334092 w 3370798"/>
              <a:gd name="connsiteY13" fmla="*/ 916301 h 2260184"/>
              <a:gd name="connsiteX14" fmla="*/ 2330283 w 3370798"/>
              <a:gd name="connsiteY14" fmla="*/ 964402 h 2260184"/>
              <a:gd name="connsiteX15" fmla="*/ 2316085 w 3370798"/>
              <a:gd name="connsiteY15" fmla="*/ 1010208 h 2260184"/>
              <a:gd name="connsiteX16" fmla="*/ 2312184 w 3370798"/>
              <a:gd name="connsiteY16" fmla="*/ 1079655 h 2260184"/>
              <a:gd name="connsiteX17" fmla="*/ 2305052 w 3370798"/>
              <a:gd name="connsiteY17" fmla="*/ 1130092 h 2260184"/>
              <a:gd name="connsiteX18" fmla="*/ 1152526 w 3370798"/>
              <a:gd name="connsiteY18" fmla="*/ 2260184 h 2260184"/>
              <a:gd name="connsiteX19" fmla="*/ 0 w 3370798"/>
              <a:gd name="connsiteY19" fmla="*/ 1130092 h 2260184"/>
              <a:gd name="connsiteX0" fmla="*/ 0 w 3370798"/>
              <a:gd name="connsiteY0" fmla="*/ 1130092 h 2260184"/>
              <a:gd name="connsiteX1" fmla="*/ 1152526 w 3370798"/>
              <a:gd name="connsiteY1" fmla="*/ 0 h 2260184"/>
              <a:gd name="connsiteX2" fmla="*/ 2284237 w 3370798"/>
              <a:gd name="connsiteY2" fmla="*/ 20409 h 2260184"/>
              <a:gd name="connsiteX3" fmla="*/ 3276591 w 3370798"/>
              <a:gd name="connsiteY3" fmla="*/ 6664 h 2260184"/>
              <a:gd name="connsiteX4" fmla="*/ 3298022 w 3370798"/>
              <a:gd name="connsiteY4" fmla="*/ 17618 h 2260184"/>
              <a:gd name="connsiteX5" fmla="*/ 2994650 w 3370798"/>
              <a:gd name="connsiteY5" fmla="*/ 75244 h 2260184"/>
              <a:gd name="connsiteX6" fmla="*/ 2819390 w 3370798"/>
              <a:gd name="connsiteY6" fmla="*/ 159064 h 2260184"/>
              <a:gd name="connsiteX7" fmla="*/ 2674611 w 3370798"/>
              <a:gd name="connsiteY7" fmla="*/ 265744 h 2260184"/>
              <a:gd name="connsiteX8" fmla="*/ 2545071 w 3370798"/>
              <a:gd name="connsiteY8" fmla="*/ 418144 h 2260184"/>
              <a:gd name="connsiteX9" fmla="*/ 2426961 w 3370798"/>
              <a:gd name="connsiteY9" fmla="*/ 607691 h 2260184"/>
              <a:gd name="connsiteX10" fmla="*/ 2388385 w 3370798"/>
              <a:gd name="connsiteY10" fmla="*/ 712943 h 2260184"/>
              <a:gd name="connsiteX11" fmla="*/ 2402673 w 3370798"/>
              <a:gd name="connsiteY11" fmla="*/ 670080 h 2260184"/>
              <a:gd name="connsiteX12" fmla="*/ 2356475 w 3370798"/>
              <a:gd name="connsiteY12" fmla="*/ 810574 h 2260184"/>
              <a:gd name="connsiteX13" fmla="*/ 2334092 w 3370798"/>
              <a:gd name="connsiteY13" fmla="*/ 916301 h 2260184"/>
              <a:gd name="connsiteX14" fmla="*/ 2316085 w 3370798"/>
              <a:gd name="connsiteY14" fmla="*/ 1010208 h 2260184"/>
              <a:gd name="connsiteX15" fmla="*/ 2312184 w 3370798"/>
              <a:gd name="connsiteY15" fmla="*/ 1079655 h 2260184"/>
              <a:gd name="connsiteX16" fmla="*/ 2305052 w 3370798"/>
              <a:gd name="connsiteY16" fmla="*/ 1130092 h 2260184"/>
              <a:gd name="connsiteX17" fmla="*/ 1152526 w 3370798"/>
              <a:gd name="connsiteY17" fmla="*/ 2260184 h 2260184"/>
              <a:gd name="connsiteX18" fmla="*/ 0 w 3370798"/>
              <a:gd name="connsiteY18" fmla="*/ 1130092 h 2260184"/>
              <a:gd name="connsiteX0" fmla="*/ 0 w 3370798"/>
              <a:gd name="connsiteY0" fmla="*/ 1213841 h 2343933"/>
              <a:gd name="connsiteX1" fmla="*/ 1152526 w 3370798"/>
              <a:gd name="connsiteY1" fmla="*/ 83749 h 2343933"/>
              <a:gd name="connsiteX2" fmla="*/ 1170480 w 3370798"/>
              <a:gd name="connsiteY2" fmla="*/ 85901 h 2343933"/>
              <a:gd name="connsiteX3" fmla="*/ 2284237 w 3370798"/>
              <a:gd name="connsiteY3" fmla="*/ 104158 h 2343933"/>
              <a:gd name="connsiteX4" fmla="*/ 3276591 w 3370798"/>
              <a:gd name="connsiteY4" fmla="*/ 90413 h 2343933"/>
              <a:gd name="connsiteX5" fmla="*/ 3298022 w 3370798"/>
              <a:gd name="connsiteY5" fmla="*/ 101367 h 2343933"/>
              <a:gd name="connsiteX6" fmla="*/ 2994650 w 3370798"/>
              <a:gd name="connsiteY6" fmla="*/ 158993 h 2343933"/>
              <a:gd name="connsiteX7" fmla="*/ 2819390 w 3370798"/>
              <a:gd name="connsiteY7" fmla="*/ 242813 h 2343933"/>
              <a:gd name="connsiteX8" fmla="*/ 2674611 w 3370798"/>
              <a:gd name="connsiteY8" fmla="*/ 349493 h 2343933"/>
              <a:gd name="connsiteX9" fmla="*/ 2545071 w 3370798"/>
              <a:gd name="connsiteY9" fmla="*/ 501893 h 2343933"/>
              <a:gd name="connsiteX10" fmla="*/ 2426961 w 3370798"/>
              <a:gd name="connsiteY10" fmla="*/ 691440 h 2343933"/>
              <a:gd name="connsiteX11" fmla="*/ 2388385 w 3370798"/>
              <a:gd name="connsiteY11" fmla="*/ 796692 h 2343933"/>
              <a:gd name="connsiteX12" fmla="*/ 2402673 w 3370798"/>
              <a:gd name="connsiteY12" fmla="*/ 753829 h 2343933"/>
              <a:gd name="connsiteX13" fmla="*/ 2356475 w 3370798"/>
              <a:gd name="connsiteY13" fmla="*/ 894323 h 2343933"/>
              <a:gd name="connsiteX14" fmla="*/ 2334092 w 3370798"/>
              <a:gd name="connsiteY14" fmla="*/ 1000050 h 2343933"/>
              <a:gd name="connsiteX15" fmla="*/ 2316085 w 3370798"/>
              <a:gd name="connsiteY15" fmla="*/ 1093957 h 2343933"/>
              <a:gd name="connsiteX16" fmla="*/ 2312184 w 3370798"/>
              <a:gd name="connsiteY16" fmla="*/ 1163404 h 2343933"/>
              <a:gd name="connsiteX17" fmla="*/ 2305052 w 3370798"/>
              <a:gd name="connsiteY17" fmla="*/ 1213841 h 2343933"/>
              <a:gd name="connsiteX18" fmla="*/ 1152526 w 3370798"/>
              <a:gd name="connsiteY18" fmla="*/ 2343933 h 2343933"/>
              <a:gd name="connsiteX19" fmla="*/ 0 w 3370798"/>
              <a:gd name="connsiteY19" fmla="*/ 1213841 h 2343933"/>
              <a:gd name="connsiteX0" fmla="*/ 0 w 3370798"/>
              <a:gd name="connsiteY0" fmla="*/ 1130092 h 2260184"/>
              <a:gd name="connsiteX1" fmla="*/ 1152526 w 3370798"/>
              <a:gd name="connsiteY1" fmla="*/ 0 h 2260184"/>
              <a:gd name="connsiteX2" fmla="*/ 1170480 w 3370798"/>
              <a:gd name="connsiteY2" fmla="*/ 2152 h 2260184"/>
              <a:gd name="connsiteX3" fmla="*/ 2284237 w 3370798"/>
              <a:gd name="connsiteY3" fmla="*/ 20409 h 2260184"/>
              <a:gd name="connsiteX4" fmla="*/ 3276591 w 3370798"/>
              <a:gd name="connsiteY4" fmla="*/ 6664 h 2260184"/>
              <a:gd name="connsiteX5" fmla="*/ 3298022 w 3370798"/>
              <a:gd name="connsiteY5" fmla="*/ 17618 h 2260184"/>
              <a:gd name="connsiteX6" fmla="*/ 2994650 w 3370798"/>
              <a:gd name="connsiteY6" fmla="*/ 75244 h 2260184"/>
              <a:gd name="connsiteX7" fmla="*/ 2819390 w 3370798"/>
              <a:gd name="connsiteY7" fmla="*/ 159064 h 2260184"/>
              <a:gd name="connsiteX8" fmla="*/ 2674611 w 3370798"/>
              <a:gd name="connsiteY8" fmla="*/ 265744 h 2260184"/>
              <a:gd name="connsiteX9" fmla="*/ 2545071 w 3370798"/>
              <a:gd name="connsiteY9" fmla="*/ 418144 h 2260184"/>
              <a:gd name="connsiteX10" fmla="*/ 2426961 w 3370798"/>
              <a:gd name="connsiteY10" fmla="*/ 607691 h 2260184"/>
              <a:gd name="connsiteX11" fmla="*/ 2388385 w 3370798"/>
              <a:gd name="connsiteY11" fmla="*/ 712943 h 2260184"/>
              <a:gd name="connsiteX12" fmla="*/ 2402673 w 3370798"/>
              <a:gd name="connsiteY12" fmla="*/ 670080 h 2260184"/>
              <a:gd name="connsiteX13" fmla="*/ 2356475 w 3370798"/>
              <a:gd name="connsiteY13" fmla="*/ 810574 h 2260184"/>
              <a:gd name="connsiteX14" fmla="*/ 2334092 w 3370798"/>
              <a:gd name="connsiteY14" fmla="*/ 916301 h 2260184"/>
              <a:gd name="connsiteX15" fmla="*/ 2316085 w 3370798"/>
              <a:gd name="connsiteY15" fmla="*/ 1010208 h 2260184"/>
              <a:gd name="connsiteX16" fmla="*/ 2312184 w 3370798"/>
              <a:gd name="connsiteY16" fmla="*/ 1079655 h 2260184"/>
              <a:gd name="connsiteX17" fmla="*/ 2305052 w 3370798"/>
              <a:gd name="connsiteY17" fmla="*/ 1130092 h 2260184"/>
              <a:gd name="connsiteX18" fmla="*/ 1152526 w 3370798"/>
              <a:gd name="connsiteY18" fmla="*/ 2260184 h 2260184"/>
              <a:gd name="connsiteX19" fmla="*/ 0 w 3370798"/>
              <a:gd name="connsiteY19" fmla="*/ 1130092 h 2260184"/>
              <a:gd name="connsiteX0" fmla="*/ 0 w 3370798"/>
              <a:gd name="connsiteY0" fmla="*/ 1130092 h 2260184"/>
              <a:gd name="connsiteX1" fmla="*/ 1152526 w 3370798"/>
              <a:gd name="connsiteY1" fmla="*/ 0 h 2260184"/>
              <a:gd name="connsiteX2" fmla="*/ 1170480 w 3370798"/>
              <a:gd name="connsiteY2" fmla="*/ 2152 h 2260184"/>
              <a:gd name="connsiteX3" fmla="*/ 2284237 w 3370798"/>
              <a:gd name="connsiteY3" fmla="*/ 3741 h 2260184"/>
              <a:gd name="connsiteX4" fmla="*/ 3276591 w 3370798"/>
              <a:gd name="connsiteY4" fmla="*/ 6664 h 2260184"/>
              <a:gd name="connsiteX5" fmla="*/ 3298022 w 3370798"/>
              <a:gd name="connsiteY5" fmla="*/ 17618 h 2260184"/>
              <a:gd name="connsiteX6" fmla="*/ 2994650 w 3370798"/>
              <a:gd name="connsiteY6" fmla="*/ 75244 h 2260184"/>
              <a:gd name="connsiteX7" fmla="*/ 2819390 w 3370798"/>
              <a:gd name="connsiteY7" fmla="*/ 159064 h 2260184"/>
              <a:gd name="connsiteX8" fmla="*/ 2674611 w 3370798"/>
              <a:gd name="connsiteY8" fmla="*/ 265744 h 2260184"/>
              <a:gd name="connsiteX9" fmla="*/ 2545071 w 3370798"/>
              <a:gd name="connsiteY9" fmla="*/ 418144 h 2260184"/>
              <a:gd name="connsiteX10" fmla="*/ 2426961 w 3370798"/>
              <a:gd name="connsiteY10" fmla="*/ 607691 h 2260184"/>
              <a:gd name="connsiteX11" fmla="*/ 2388385 w 3370798"/>
              <a:gd name="connsiteY11" fmla="*/ 712943 h 2260184"/>
              <a:gd name="connsiteX12" fmla="*/ 2402673 w 3370798"/>
              <a:gd name="connsiteY12" fmla="*/ 670080 h 2260184"/>
              <a:gd name="connsiteX13" fmla="*/ 2356475 w 3370798"/>
              <a:gd name="connsiteY13" fmla="*/ 810574 h 2260184"/>
              <a:gd name="connsiteX14" fmla="*/ 2334092 w 3370798"/>
              <a:gd name="connsiteY14" fmla="*/ 916301 h 2260184"/>
              <a:gd name="connsiteX15" fmla="*/ 2316085 w 3370798"/>
              <a:gd name="connsiteY15" fmla="*/ 1010208 h 2260184"/>
              <a:gd name="connsiteX16" fmla="*/ 2312184 w 3370798"/>
              <a:gd name="connsiteY16" fmla="*/ 1079655 h 2260184"/>
              <a:gd name="connsiteX17" fmla="*/ 2305052 w 3370798"/>
              <a:gd name="connsiteY17" fmla="*/ 1130092 h 2260184"/>
              <a:gd name="connsiteX18" fmla="*/ 1152526 w 3370798"/>
              <a:gd name="connsiteY18" fmla="*/ 2260184 h 2260184"/>
              <a:gd name="connsiteX19" fmla="*/ 0 w 3370798"/>
              <a:gd name="connsiteY19" fmla="*/ 1130092 h 2260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70798" h="2260184">
                <a:moveTo>
                  <a:pt x="0" y="1130092"/>
                </a:moveTo>
                <a:cubicBezTo>
                  <a:pt x="0" y="505959"/>
                  <a:pt x="516003" y="0"/>
                  <a:pt x="1152526" y="0"/>
                </a:cubicBezTo>
                <a:lnTo>
                  <a:pt x="1170480" y="2152"/>
                </a:lnTo>
                <a:lnTo>
                  <a:pt x="2284237" y="3741"/>
                </a:lnTo>
                <a:lnTo>
                  <a:pt x="3276591" y="6664"/>
                </a:lnTo>
                <a:cubicBezTo>
                  <a:pt x="3445555" y="6199"/>
                  <a:pt x="3345012" y="6188"/>
                  <a:pt x="3298022" y="17618"/>
                </a:cubicBezTo>
                <a:cubicBezTo>
                  <a:pt x="3251032" y="29048"/>
                  <a:pt x="3074422" y="51670"/>
                  <a:pt x="2994650" y="75244"/>
                </a:cubicBezTo>
                <a:cubicBezTo>
                  <a:pt x="2914878" y="98818"/>
                  <a:pt x="2868920" y="124774"/>
                  <a:pt x="2819390" y="159064"/>
                </a:cubicBezTo>
                <a:cubicBezTo>
                  <a:pt x="2769860" y="193354"/>
                  <a:pt x="2720331" y="222564"/>
                  <a:pt x="2674611" y="265744"/>
                </a:cubicBezTo>
                <a:cubicBezTo>
                  <a:pt x="2628891" y="308924"/>
                  <a:pt x="2586981" y="367344"/>
                  <a:pt x="2545071" y="418144"/>
                </a:cubicBezTo>
                <a:cubicBezTo>
                  <a:pt x="2503161" y="468944"/>
                  <a:pt x="2455457" y="558558"/>
                  <a:pt x="2426961" y="607691"/>
                </a:cubicBezTo>
                <a:cubicBezTo>
                  <a:pt x="2398465" y="656824"/>
                  <a:pt x="2390052" y="706911"/>
                  <a:pt x="2388385" y="712943"/>
                </a:cubicBezTo>
                <a:cubicBezTo>
                  <a:pt x="2386718" y="718976"/>
                  <a:pt x="2407991" y="653808"/>
                  <a:pt x="2402673" y="670080"/>
                </a:cubicBezTo>
                <a:cubicBezTo>
                  <a:pt x="2397355" y="686352"/>
                  <a:pt x="2367508" y="761997"/>
                  <a:pt x="2356475" y="810574"/>
                </a:cubicBezTo>
                <a:cubicBezTo>
                  <a:pt x="2345442" y="859151"/>
                  <a:pt x="2344411" y="865660"/>
                  <a:pt x="2334092" y="916301"/>
                </a:cubicBezTo>
                <a:cubicBezTo>
                  <a:pt x="2327360" y="949573"/>
                  <a:pt x="2319736" y="982982"/>
                  <a:pt x="2316085" y="1010208"/>
                </a:cubicBezTo>
                <a:cubicBezTo>
                  <a:pt x="2313862" y="1025845"/>
                  <a:pt x="2314023" y="1059674"/>
                  <a:pt x="2312184" y="1079655"/>
                </a:cubicBezTo>
                <a:lnTo>
                  <a:pt x="2305052" y="1130092"/>
                </a:lnTo>
                <a:cubicBezTo>
                  <a:pt x="2305052" y="1754225"/>
                  <a:pt x="1789049" y="2260184"/>
                  <a:pt x="1152526" y="2260184"/>
                </a:cubicBezTo>
                <a:cubicBezTo>
                  <a:pt x="516003" y="2260184"/>
                  <a:pt x="0" y="1754225"/>
                  <a:pt x="0" y="1130092"/>
                </a:cubicBezTo>
                <a:close/>
              </a:path>
            </a:pathLst>
          </a:cu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77">
              <a:defRPr/>
            </a:pPr>
            <a:endParaRPr lang="en-GB">
              <a:solidFill>
                <a:srgbClr val="00205B"/>
              </a:solidFill>
              <a:latin typeface="Arial"/>
            </a:endParaRPr>
          </a:p>
        </p:txBody>
      </p:sp>
      <p:sp>
        <p:nvSpPr>
          <p:cNvPr id="202" name="TextBox 201"/>
          <p:cNvSpPr txBox="1"/>
          <p:nvPr/>
        </p:nvSpPr>
        <p:spPr>
          <a:xfrm>
            <a:off x="6824663" y="495300"/>
            <a:ext cx="702436" cy="420564"/>
          </a:xfrm>
          <a:prstGeom prst="rect">
            <a:avLst/>
          </a:prstGeom>
          <a:noFill/>
        </p:spPr>
        <p:txBody>
          <a:bodyPr wrap="none">
            <a:spAutoFit/>
          </a:bodyPr>
          <a:lstStyle/>
          <a:p>
            <a:pPr defTabSz="914377">
              <a:buClr>
                <a:srgbClr val="00205B"/>
              </a:buClr>
              <a:defRPr/>
            </a:pPr>
            <a:r>
              <a:rPr lang="en-US" sz="2133" dirty="0" err="1">
                <a:solidFill>
                  <a:srgbClr val="777779"/>
                </a:solidFill>
                <a:latin typeface="Arial"/>
              </a:rPr>
              <a:t>QoL</a:t>
            </a:r>
            <a:endParaRPr lang="en-US" sz="2133" dirty="0">
              <a:solidFill>
                <a:srgbClr val="777779"/>
              </a:solidFill>
              <a:latin typeface="Arial"/>
            </a:endParaRPr>
          </a:p>
        </p:txBody>
      </p:sp>
      <p:sp>
        <p:nvSpPr>
          <p:cNvPr id="203" name="Teardrop 11"/>
          <p:cNvSpPr/>
          <p:nvPr/>
        </p:nvSpPr>
        <p:spPr>
          <a:xfrm rot="10860000" flipH="1" flipV="1">
            <a:off x="6542087" y="563564"/>
            <a:ext cx="468313" cy="314325"/>
          </a:xfrm>
          <a:custGeom>
            <a:avLst/>
            <a:gdLst>
              <a:gd name="connsiteX0" fmla="*/ 0 w 2305052"/>
              <a:gd name="connsiteY0" fmla="*/ 1130092 h 2260184"/>
              <a:gd name="connsiteX1" fmla="*/ 1152526 w 2305052"/>
              <a:gd name="connsiteY1" fmla="*/ 0 h 2260184"/>
              <a:gd name="connsiteX2" fmla="*/ 2284237 w 2305052"/>
              <a:gd name="connsiteY2" fmla="*/ 20409 h 2260184"/>
              <a:gd name="connsiteX3" fmla="*/ 2305052 w 2305052"/>
              <a:gd name="connsiteY3" fmla="*/ 1130092 h 2260184"/>
              <a:gd name="connsiteX4" fmla="*/ 1152526 w 2305052"/>
              <a:gd name="connsiteY4" fmla="*/ 2260184 h 2260184"/>
              <a:gd name="connsiteX5" fmla="*/ 0 w 2305052"/>
              <a:gd name="connsiteY5" fmla="*/ 1130092 h 2260184"/>
              <a:gd name="connsiteX0" fmla="*/ 0 w 2387440"/>
              <a:gd name="connsiteY0" fmla="*/ 1130092 h 2260184"/>
              <a:gd name="connsiteX1" fmla="*/ 1152526 w 2387440"/>
              <a:gd name="connsiteY1" fmla="*/ 0 h 2260184"/>
              <a:gd name="connsiteX2" fmla="*/ 2284237 w 2387440"/>
              <a:gd name="connsiteY2" fmla="*/ 20409 h 2260184"/>
              <a:gd name="connsiteX3" fmla="*/ 2293611 w 2387440"/>
              <a:gd name="connsiteY3" fmla="*/ 524824 h 2260184"/>
              <a:gd name="connsiteX4" fmla="*/ 2305052 w 2387440"/>
              <a:gd name="connsiteY4" fmla="*/ 1130092 h 2260184"/>
              <a:gd name="connsiteX5" fmla="*/ 1152526 w 2387440"/>
              <a:gd name="connsiteY5" fmla="*/ 2260184 h 2260184"/>
              <a:gd name="connsiteX6" fmla="*/ 0 w 2387440"/>
              <a:gd name="connsiteY6" fmla="*/ 1130092 h 2260184"/>
              <a:gd name="connsiteX0" fmla="*/ 0 w 2395544"/>
              <a:gd name="connsiteY0" fmla="*/ 1130092 h 2260184"/>
              <a:gd name="connsiteX1" fmla="*/ 1152526 w 2395544"/>
              <a:gd name="connsiteY1" fmla="*/ 0 h 2260184"/>
              <a:gd name="connsiteX2" fmla="*/ 2284237 w 2395544"/>
              <a:gd name="connsiteY2" fmla="*/ 20409 h 2260184"/>
              <a:gd name="connsiteX3" fmla="*/ 2354571 w 2395544"/>
              <a:gd name="connsiteY3" fmla="*/ 227644 h 2260184"/>
              <a:gd name="connsiteX4" fmla="*/ 2293611 w 2395544"/>
              <a:gd name="connsiteY4" fmla="*/ 524824 h 2260184"/>
              <a:gd name="connsiteX5" fmla="*/ 2305052 w 2395544"/>
              <a:gd name="connsiteY5" fmla="*/ 1130092 h 2260184"/>
              <a:gd name="connsiteX6" fmla="*/ 1152526 w 2395544"/>
              <a:gd name="connsiteY6" fmla="*/ 2260184 h 2260184"/>
              <a:gd name="connsiteX7" fmla="*/ 0 w 2395544"/>
              <a:gd name="connsiteY7" fmla="*/ 1130092 h 2260184"/>
              <a:gd name="connsiteX0" fmla="*/ 0 w 2385009"/>
              <a:gd name="connsiteY0" fmla="*/ 1130092 h 2260184"/>
              <a:gd name="connsiteX1" fmla="*/ 1152526 w 2385009"/>
              <a:gd name="connsiteY1" fmla="*/ 0 h 2260184"/>
              <a:gd name="connsiteX2" fmla="*/ 2284237 w 2385009"/>
              <a:gd name="connsiteY2" fmla="*/ 20409 h 2260184"/>
              <a:gd name="connsiteX3" fmla="*/ 2354571 w 2385009"/>
              <a:gd name="connsiteY3" fmla="*/ 227644 h 2260184"/>
              <a:gd name="connsiteX4" fmla="*/ 2293611 w 2385009"/>
              <a:gd name="connsiteY4" fmla="*/ 524824 h 2260184"/>
              <a:gd name="connsiteX5" fmla="*/ 2305052 w 2385009"/>
              <a:gd name="connsiteY5" fmla="*/ 1130092 h 2260184"/>
              <a:gd name="connsiteX6" fmla="*/ 1152526 w 2385009"/>
              <a:gd name="connsiteY6" fmla="*/ 2260184 h 2260184"/>
              <a:gd name="connsiteX7" fmla="*/ 0 w 2385009"/>
              <a:gd name="connsiteY7" fmla="*/ 1130092 h 2260184"/>
              <a:gd name="connsiteX0" fmla="*/ 0 w 3276592"/>
              <a:gd name="connsiteY0" fmla="*/ 1130092 h 2260184"/>
              <a:gd name="connsiteX1" fmla="*/ 1152526 w 3276592"/>
              <a:gd name="connsiteY1" fmla="*/ 0 h 2260184"/>
              <a:gd name="connsiteX2" fmla="*/ 2284237 w 3276592"/>
              <a:gd name="connsiteY2" fmla="*/ 20409 h 2260184"/>
              <a:gd name="connsiteX3" fmla="*/ 3276591 w 3276592"/>
              <a:gd name="connsiteY3" fmla="*/ 6664 h 2260184"/>
              <a:gd name="connsiteX4" fmla="*/ 2293611 w 3276592"/>
              <a:gd name="connsiteY4" fmla="*/ 524824 h 2260184"/>
              <a:gd name="connsiteX5" fmla="*/ 2305052 w 3276592"/>
              <a:gd name="connsiteY5" fmla="*/ 1130092 h 2260184"/>
              <a:gd name="connsiteX6" fmla="*/ 1152526 w 3276592"/>
              <a:gd name="connsiteY6" fmla="*/ 2260184 h 2260184"/>
              <a:gd name="connsiteX7" fmla="*/ 0 w 3276592"/>
              <a:gd name="connsiteY7" fmla="*/ 1130092 h 2260184"/>
              <a:gd name="connsiteX0" fmla="*/ 0 w 3276593"/>
              <a:gd name="connsiteY0" fmla="*/ 1130092 h 2260184"/>
              <a:gd name="connsiteX1" fmla="*/ 1152526 w 3276593"/>
              <a:gd name="connsiteY1" fmla="*/ 0 h 2260184"/>
              <a:gd name="connsiteX2" fmla="*/ 2284237 w 3276593"/>
              <a:gd name="connsiteY2" fmla="*/ 20409 h 2260184"/>
              <a:gd name="connsiteX3" fmla="*/ 3276591 w 3276593"/>
              <a:gd name="connsiteY3" fmla="*/ 6664 h 2260184"/>
              <a:gd name="connsiteX4" fmla="*/ 2545071 w 3276593"/>
              <a:gd name="connsiteY4" fmla="*/ 418144 h 2260184"/>
              <a:gd name="connsiteX5" fmla="*/ 2305052 w 3276593"/>
              <a:gd name="connsiteY5" fmla="*/ 1130092 h 2260184"/>
              <a:gd name="connsiteX6" fmla="*/ 1152526 w 3276593"/>
              <a:gd name="connsiteY6" fmla="*/ 2260184 h 2260184"/>
              <a:gd name="connsiteX7" fmla="*/ 0 w 3276593"/>
              <a:gd name="connsiteY7" fmla="*/ 1130092 h 2260184"/>
              <a:gd name="connsiteX0" fmla="*/ 0 w 3276593"/>
              <a:gd name="connsiteY0" fmla="*/ 1130092 h 2260184"/>
              <a:gd name="connsiteX1" fmla="*/ 1152526 w 3276593"/>
              <a:gd name="connsiteY1" fmla="*/ 0 h 2260184"/>
              <a:gd name="connsiteX2" fmla="*/ 2284237 w 3276593"/>
              <a:gd name="connsiteY2" fmla="*/ 20409 h 2260184"/>
              <a:gd name="connsiteX3" fmla="*/ 3276591 w 3276593"/>
              <a:gd name="connsiteY3" fmla="*/ 6664 h 2260184"/>
              <a:gd name="connsiteX4" fmla="*/ 2545071 w 3276593"/>
              <a:gd name="connsiteY4" fmla="*/ 418144 h 2260184"/>
              <a:gd name="connsiteX5" fmla="*/ 2476490 w 3276593"/>
              <a:gd name="connsiteY5" fmla="*/ 799144 h 2260184"/>
              <a:gd name="connsiteX6" fmla="*/ 2305052 w 3276593"/>
              <a:gd name="connsiteY6" fmla="*/ 1130092 h 2260184"/>
              <a:gd name="connsiteX7" fmla="*/ 1152526 w 3276593"/>
              <a:gd name="connsiteY7" fmla="*/ 2260184 h 2260184"/>
              <a:gd name="connsiteX8" fmla="*/ 0 w 3276593"/>
              <a:gd name="connsiteY8" fmla="*/ 1130092 h 2260184"/>
              <a:gd name="connsiteX0" fmla="*/ 0 w 3276593"/>
              <a:gd name="connsiteY0" fmla="*/ 1130092 h 2260184"/>
              <a:gd name="connsiteX1" fmla="*/ 1152526 w 3276593"/>
              <a:gd name="connsiteY1" fmla="*/ 0 h 2260184"/>
              <a:gd name="connsiteX2" fmla="*/ 2284237 w 3276593"/>
              <a:gd name="connsiteY2" fmla="*/ 20409 h 2260184"/>
              <a:gd name="connsiteX3" fmla="*/ 3276591 w 3276593"/>
              <a:gd name="connsiteY3" fmla="*/ 6664 h 2260184"/>
              <a:gd name="connsiteX4" fmla="*/ 2545071 w 3276593"/>
              <a:gd name="connsiteY4" fmla="*/ 418144 h 2260184"/>
              <a:gd name="connsiteX5" fmla="*/ 2346950 w 3276593"/>
              <a:gd name="connsiteY5" fmla="*/ 753424 h 2260184"/>
              <a:gd name="connsiteX6" fmla="*/ 2305052 w 3276593"/>
              <a:gd name="connsiteY6" fmla="*/ 1130092 h 2260184"/>
              <a:gd name="connsiteX7" fmla="*/ 1152526 w 3276593"/>
              <a:gd name="connsiteY7" fmla="*/ 2260184 h 2260184"/>
              <a:gd name="connsiteX8" fmla="*/ 0 w 3276593"/>
              <a:gd name="connsiteY8" fmla="*/ 1130092 h 2260184"/>
              <a:gd name="connsiteX0" fmla="*/ 0 w 3291994"/>
              <a:gd name="connsiteY0" fmla="*/ 1130092 h 2260184"/>
              <a:gd name="connsiteX1" fmla="*/ 1152526 w 3291994"/>
              <a:gd name="connsiteY1" fmla="*/ 0 h 2260184"/>
              <a:gd name="connsiteX2" fmla="*/ 2284237 w 3291994"/>
              <a:gd name="connsiteY2" fmla="*/ 20409 h 2260184"/>
              <a:gd name="connsiteX3" fmla="*/ 3276591 w 3291994"/>
              <a:gd name="connsiteY3" fmla="*/ 6664 h 2260184"/>
              <a:gd name="connsiteX4" fmla="*/ 2865110 w 3291994"/>
              <a:gd name="connsiteY4" fmla="*/ 212404 h 2260184"/>
              <a:gd name="connsiteX5" fmla="*/ 2545071 w 3291994"/>
              <a:gd name="connsiteY5" fmla="*/ 418144 h 2260184"/>
              <a:gd name="connsiteX6" fmla="*/ 2346950 w 3291994"/>
              <a:gd name="connsiteY6" fmla="*/ 753424 h 2260184"/>
              <a:gd name="connsiteX7" fmla="*/ 2305052 w 3291994"/>
              <a:gd name="connsiteY7" fmla="*/ 1130092 h 2260184"/>
              <a:gd name="connsiteX8" fmla="*/ 1152526 w 3291994"/>
              <a:gd name="connsiteY8" fmla="*/ 2260184 h 2260184"/>
              <a:gd name="connsiteX9" fmla="*/ 0 w 3291994"/>
              <a:gd name="connsiteY9" fmla="*/ 1130092 h 2260184"/>
              <a:gd name="connsiteX0" fmla="*/ 0 w 3290607"/>
              <a:gd name="connsiteY0" fmla="*/ 1130092 h 2260184"/>
              <a:gd name="connsiteX1" fmla="*/ 1152526 w 3290607"/>
              <a:gd name="connsiteY1" fmla="*/ 0 h 2260184"/>
              <a:gd name="connsiteX2" fmla="*/ 2284237 w 3290607"/>
              <a:gd name="connsiteY2" fmla="*/ 20409 h 2260184"/>
              <a:gd name="connsiteX3" fmla="*/ 3276591 w 3290607"/>
              <a:gd name="connsiteY3" fmla="*/ 6664 h 2260184"/>
              <a:gd name="connsiteX4" fmla="*/ 2819390 w 3290607"/>
              <a:gd name="connsiteY4" fmla="*/ 159064 h 2260184"/>
              <a:gd name="connsiteX5" fmla="*/ 2545071 w 3290607"/>
              <a:gd name="connsiteY5" fmla="*/ 418144 h 2260184"/>
              <a:gd name="connsiteX6" fmla="*/ 2346950 w 3290607"/>
              <a:gd name="connsiteY6" fmla="*/ 753424 h 2260184"/>
              <a:gd name="connsiteX7" fmla="*/ 2305052 w 3290607"/>
              <a:gd name="connsiteY7" fmla="*/ 1130092 h 2260184"/>
              <a:gd name="connsiteX8" fmla="*/ 1152526 w 3290607"/>
              <a:gd name="connsiteY8" fmla="*/ 2260184 h 2260184"/>
              <a:gd name="connsiteX9" fmla="*/ 0 w 3290607"/>
              <a:gd name="connsiteY9" fmla="*/ 1130092 h 2260184"/>
              <a:gd name="connsiteX0" fmla="*/ 0 w 3307163"/>
              <a:gd name="connsiteY0" fmla="*/ 1130092 h 2260184"/>
              <a:gd name="connsiteX1" fmla="*/ 1152526 w 3307163"/>
              <a:gd name="connsiteY1" fmla="*/ 0 h 2260184"/>
              <a:gd name="connsiteX2" fmla="*/ 2284237 w 3307163"/>
              <a:gd name="connsiteY2" fmla="*/ 20409 h 2260184"/>
              <a:gd name="connsiteX3" fmla="*/ 3276591 w 3307163"/>
              <a:gd name="connsiteY3" fmla="*/ 6664 h 2260184"/>
              <a:gd name="connsiteX4" fmla="*/ 3032750 w 3307163"/>
              <a:gd name="connsiteY4" fmla="*/ 98104 h 2260184"/>
              <a:gd name="connsiteX5" fmla="*/ 2819390 w 3307163"/>
              <a:gd name="connsiteY5" fmla="*/ 159064 h 2260184"/>
              <a:gd name="connsiteX6" fmla="*/ 2545071 w 3307163"/>
              <a:gd name="connsiteY6" fmla="*/ 418144 h 2260184"/>
              <a:gd name="connsiteX7" fmla="*/ 2346950 w 3307163"/>
              <a:gd name="connsiteY7" fmla="*/ 753424 h 2260184"/>
              <a:gd name="connsiteX8" fmla="*/ 2305052 w 3307163"/>
              <a:gd name="connsiteY8" fmla="*/ 1130092 h 2260184"/>
              <a:gd name="connsiteX9" fmla="*/ 1152526 w 3307163"/>
              <a:gd name="connsiteY9" fmla="*/ 2260184 h 2260184"/>
              <a:gd name="connsiteX10" fmla="*/ 0 w 3307163"/>
              <a:gd name="connsiteY10"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90484 h 2260184"/>
              <a:gd name="connsiteX5" fmla="*/ 2819390 w 3304432"/>
              <a:gd name="connsiteY5" fmla="*/ 159064 h 2260184"/>
              <a:gd name="connsiteX6" fmla="*/ 2545071 w 3304432"/>
              <a:gd name="connsiteY6" fmla="*/ 418144 h 2260184"/>
              <a:gd name="connsiteX7" fmla="*/ 2346950 w 3304432"/>
              <a:gd name="connsiteY7" fmla="*/ 753424 h 2260184"/>
              <a:gd name="connsiteX8" fmla="*/ 2305052 w 3304432"/>
              <a:gd name="connsiteY8" fmla="*/ 1130092 h 2260184"/>
              <a:gd name="connsiteX9" fmla="*/ 1152526 w 3304432"/>
              <a:gd name="connsiteY9" fmla="*/ 2260184 h 2260184"/>
              <a:gd name="connsiteX10" fmla="*/ 0 w 3304432"/>
              <a:gd name="connsiteY10"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545071 w 3304432"/>
              <a:gd name="connsiteY6" fmla="*/ 418144 h 2260184"/>
              <a:gd name="connsiteX7" fmla="*/ 2346950 w 3304432"/>
              <a:gd name="connsiteY7" fmla="*/ 753424 h 2260184"/>
              <a:gd name="connsiteX8" fmla="*/ 2305052 w 3304432"/>
              <a:gd name="connsiteY8" fmla="*/ 1130092 h 2260184"/>
              <a:gd name="connsiteX9" fmla="*/ 1152526 w 3304432"/>
              <a:gd name="connsiteY9" fmla="*/ 2260184 h 2260184"/>
              <a:gd name="connsiteX10" fmla="*/ 0 w 3304432"/>
              <a:gd name="connsiteY10"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97471 w 3304432"/>
              <a:gd name="connsiteY6" fmla="*/ 280984 h 2260184"/>
              <a:gd name="connsiteX7" fmla="*/ 2545071 w 3304432"/>
              <a:gd name="connsiteY7" fmla="*/ 418144 h 2260184"/>
              <a:gd name="connsiteX8" fmla="*/ 2346950 w 3304432"/>
              <a:gd name="connsiteY8" fmla="*/ 753424 h 2260184"/>
              <a:gd name="connsiteX9" fmla="*/ 2305052 w 3304432"/>
              <a:gd name="connsiteY9" fmla="*/ 1130092 h 2260184"/>
              <a:gd name="connsiteX10" fmla="*/ 1152526 w 3304432"/>
              <a:gd name="connsiteY10" fmla="*/ 2260184 h 2260184"/>
              <a:gd name="connsiteX11" fmla="*/ 0 w 3304432"/>
              <a:gd name="connsiteY11"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346950 w 3304432"/>
              <a:gd name="connsiteY8" fmla="*/ 753424 h 2260184"/>
              <a:gd name="connsiteX9" fmla="*/ 2305052 w 3304432"/>
              <a:gd name="connsiteY9" fmla="*/ 1130092 h 2260184"/>
              <a:gd name="connsiteX10" fmla="*/ 1152526 w 3304432"/>
              <a:gd name="connsiteY10" fmla="*/ 2260184 h 2260184"/>
              <a:gd name="connsiteX11" fmla="*/ 0 w 3304432"/>
              <a:gd name="connsiteY11"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3151 w 3304432"/>
              <a:gd name="connsiteY8" fmla="*/ 570544 h 2260184"/>
              <a:gd name="connsiteX9" fmla="*/ 2346950 w 3304432"/>
              <a:gd name="connsiteY9" fmla="*/ 753424 h 2260184"/>
              <a:gd name="connsiteX10" fmla="*/ 2305052 w 3304432"/>
              <a:gd name="connsiteY10" fmla="*/ 1130092 h 2260184"/>
              <a:gd name="connsiteX11" fmla="*/ 1152526 w 3304432"/>
              <a:gd name="connsiteY11" fmla="*/ 2260184 h 2260184"/>
              <a:gd name="connsiteX12" fmla="*/ 0 w 3304432"/>
              <a:gd name="connsiteY12"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07911 w 3304432"/>
              <a:gd name="connsiteY8" fmla="*/ 631504 h 2260184"/>
              <a:gd name="connsiteX9" fmla="*/ 2346950 w 3304432"/>
              <a:gd name="connsiteY9" fmla="*/ 753424 h 2260184"/>
              <a:gd name="connsiteX10" fmla="*/ 2305052 w 3304432"/>
              <a:gd name="connsiteY10" fmla="*/ 1130092 h 2260184"/>
              <a:gd name="connsiteX11" fmla="*/ 1152526 w 3304432"/>
              <a:gd name="connsiteY11" fmla="*/ 2260184 h 2260184"/>
              <a:gd name="connsiteX12" fmla="*/ 0 w 3304432"/>
              <a:gd name="connsiteY12"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07911 w 3304432"/>
              <a:gd name="connsiteY8" fmla="*/ 631504 h 2260184"/>
              <a:gd name="connsiteX9" fmla="*/ 2346950 w 3304432"/>
              <a:gd name="connsiteY9" fmla="*/ 753424 h 2260184"/>
              <a:gd name="connsiteX10" fmla="*/ 2400291 w 3304432"/>
              <a:gd name="connsiteY10" fmla="*/ 943924 h 2260184"/>
              <a:gd name="connsiteX11" fmla="*/ 2305052 w 3304432"/>
              <a:gd name="connsiteY11" fmla="*/ 1130092 h 2260184"/>
              <a:gd name="connsiteX12" fmla="*/ 1152526 w 3304432"/>
              <a:gd name="connsiteY12" fmla="*/ 2260184 h 2260184"/>
              <a:gd name="connsiteX13" fmla="*/ 0 w 3304432"/>
              <a:gd name="connsiteY13"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07911 w 3304432"/>
              <a:gd name="connsiteY8" fmla="*/ 631504 h 2260184"/>
              <a:gd name="connsiteX9" fmla="*/ 2346950 w 3304432"/>
              <a:gd name="connsiteY9" fmla="*/ 753424 h 2260184"/>
              <a:gd name="connsiteX10" fmla="*/ 2331711 w 3304432"/>
              <a:gd name="connsiteY10" fmla="*/ 959164 h 2260184"/>
              <a:gd name="connsiteX11" fmla="*/ 2305052 w 3304432"/>
              <a:gd name="connsiteY11" fmla="*/ 1130092 h 2260184"/>
              <a:gd name="connsiteX12" fmla="*/ 1152526 w 3304432"/>
              <a:gd name="connsiteY12" fmla="*/ 2260184 h 2260184"/>
              <a:gd name="connsiteX13" fmla="*/ 0 w 3304432"/>
              <a:gd name="connsiteY13"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07911 w 3304432"/>
              <a:gd name="connsiteY8" fmla="*/ 631504 h 2260184"/>
              <a:gd name="connsiteX9" fmla="*/ 2346950 w 3304432"/>
              <a:gd name="connsiteY9" fmla="*/ 753424 h 2260184"/>
              <a:gd name="connsiteX10" fmla="*/ 2331711 w 3304432"/>
              <a:gd name="connsiteY10" fmla="*/ 959164 h 2260184"/>
              <a:gd name="connsiteX11" fmla="*/ 2385051 w 3304432"/>
              <a:gd name="connsiteY11" fmla="*/ 1042984 h 2260184"/>
              <a:gd name="connsiteX12" fmla="*/ 2305052 w 3304432"/>
              <a:gd name="connsiteY12" fmla="*/ 1130092 h 2260184"/>
              <a:gd name="connsiteX13" fmla="*/ 1152526 w 3304432"/>
              <a:gd name="connsiteY13" fmla="*/ 2260184 h 2260184"/>
              <a:gd name="connsiteX14" fmla="*/ 0 w 3304432"/>
              <a:gd name="connsiteY14"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07911 w 3304432"/>
              <a:gd name="connsiteY8" fmla="*/ 631504 h 2260184"/>
              <a:gd name="connsiteX9" fmla="*/ 2356475 w 3304432"/>
              <a:gd name="connsiteY9" fmla="*/ 810574 h 2260184"/>
              <a:gd name="connsiteX10" fmla="*/ 2331711 w 3304432"/>
              <a:gd name="connsiteY10" fmla="*/ 959164 h 2260184"/>
              <a:gd name="connsiteX11" fmla="*/ 2385051 w 3304432"/>
              <a:gd name="connsiteY11" fmla="*/ 1042984 h 2260184"/>
              <a:gd name="connsiteX12" fmla="*/ 2305052 w 3304432"/>
              <a:gd name="connsiteY12" fmla="*/ 1130092 h 2260184"/>
              <a:gd name="connsiteX13" fmla="*/ 1152526 w 3304432"/>
              <a:gd name="connsiteY13" fmla="*/ 2260184 h 2260184"/>
              <a:gd name="connsiteX14" fmla="*/ 0 w 3304432"/>
              <a:gd name="connsiteY14"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07911 w 3304432"/>
              <a:gd name="connsiteY8" fmla="*/ 631504 h 2260184"/>
              <a:gd name="connsiteX9" fmla="*/ 2374097 w 3304432"/>
              <a:gd name="connsiteY9" fmla="*/ 712943 h 2260184"/>
              <a:gd name="connsiteX10" fmla="*/ 2356475 w 3304432"/>
              <a:gd name="connsiteY10" fmla="*/ 810574 h 2260184"/>
              <a:gd name="connsiteX11" fmla="*/ 2331711 w 3304432"/>
              <a:gd name="connsiteY11" fmla="*/ 959164 h 2260184"/>
              <a:gd name="connsiteX12" fmla="*/ 2385051 w 3304432"/>
              <a:gd name="connsiteY12" fmla="*/ 1042984 h 2260184"/>
              <a:gd name="connsiteX13" fmla="*/ 2305052 w 3304432"/>
              <a:gd name="connsiteY13" fmla="*/ 1130092 h 2260184"/>
              <a:gd name="connsiteX14" fmla="*/ 1152526 w 3304432"/>
              <a:gd name="connsiteY14" fmla="*/ 2260184 h 2260184"/>
              <a:gd name="connsiteX15" fmla="*/ 0 w 3304432"/>
              <a:gd name="connsiteY15"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07911 w 3304432"/>
              <a:gd name="connsiteY8" fmla="*/ 631504 h 2260184"/>
              <a:gd name="connsiteX9" fmla="*/ 2388385 w 3304432"/>
              <a:gd name="connsiteY9" fmla="*/ 712943 h 2260184"/>
              <a:gd name="connsiteX10" fmla="*/ 2356475 w 3304432"/>
              <a:gd name="connsiteY10" fmla="*/ 810574 h 2260184"/>
              <a:gd name="connsiteX11" fmla="*/ 2331711 w 3304432"/>
              <a:gd name="connsiteY11" fmla="*/ 959164 h 2260184"/>
              <a:gd name="connsiteX12" fmla="*/ 2385051 w 3304432"/>
              <a:gd name="connsiteY12" fmla="*/ 1042984 h 2260184"/>
              <a:gd name="connsiteX13" fmla="*/ 2305052 w 3304432"/>
              <a:gd name="connsiteY13" fmla="*/ 1130092 h 2260184"/>
              <a:gd name="connsiteX14" fmla="*/ 1152526 w 3304432"/>
              <a:gd name="connsiteY14" fmla="*/ 2260184 h 2260184"/>
              <a:gd name="connsiteX15" fmla="*/ 0 w 3304432"/>
              <a:gd name="connsiteY15"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07911 w 3304432"/>
              <a:gd name="connsiteY8" fmla="*/ 631504 h 2260184"/>
              <a:gd name="connsiteX9" fmla="*/ 2388385 w 3304432"/>
              <a:gd name="connsiteY9" fmla="*/ 712943 h 2260184"/>
              <a:gd name="connsiteX10" fmla="*/ 2397910 w 3304432"/>
              <a:gd name="connsiteY10" fmla="*/ 667699 h 2260184"/>
              <a:gd name="connsiteX11" fmla="*/ 2356475 w 3304432"/>
              <a:gd name="connsiteY11" fmla="*/ 810574 h 2260184"/>
              <a:gd name="connsiteX12" fmla="*/ 2331711 w 3304432"/>
              <a:gd name="connsiteY12" fmla="*/ 959164 h 2260184"/>
              <a:gd name="connsiteX13" fmla="*/ 2385051 w 3304432"/>
              <a:gd name="connsiteY13" fmla="*/ 1042984 h 2260184"/>
              <a:gd name="connsiteX14" fmla="*/ 2305052 w 3304432"/>
              <a:gd name="connsiteY14" fmla="*/ 1130092 h 2260184"/>
              <a:gd name="connsiteX15" fmla="*/ 1152526 w 3304432"/>
              <a:gd name="connsiteY15" fmla="*/ 2260184 h 2260184"/>
              <a:gd name="connsiteX16" fmla="*/ 0 w 3304432"/>
              <a:gd name="connsiteY16"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07911 w 3304432"/>
              <a:gd name="connsiteY8" fmla="*/ 631504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1711 w 3304432"/>
              <a:gd name="connsiteY12" fmla="*/ 959164 h 2260184"/>
              <a:gd name="connsiteX13" fmla="*/ 2385051 w 3304432"/>
              <a:gd name="connsiteY13" fmla="*/ 1042984 h 2260184"/>
              <a:gd name="connsiteX14" fmla="*/ 2305052 w 3304432"/>
              <a:gd name="connsiteY14" fmla="*/ 1130092 h 2260184"/>
              <a:gd name="connsiteX15" fmla="*/ 1152526 w 3304432"/>
              <a:gd name="connsiteY15" fmla="*/ 2260184 h 2260184"/>
              <a:gd name="connsiteX16" fmla="*/ 0 w 3304432"/>
              <a:gd name="connsiteY16"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1711 w 3304432"/>
              <a:gd name="connsiteY12" fmla="*/ 959164 h 2260184"/>
              <a:gd name="connsiteX13" fmla="*/ 2385051 w 3304432"/>
              <a:gd name="connsiteY13" fmla="*/ 1042984 h 2260184"/>
              <a:gd name="connsiteX14" fmla="*/ 2305052 w 3304432"/>
              <a:gd name="connsiteY14" fmla="*/ 1130092 h 2260184"/>
              <a:gd name="connsiteX15" fmla="*/ 1152526 w 3304432"/>
              <a:gd name="connsiteY15" fmla="*/ 2260184 h 2260184"/>
              <a:gd name="connsiteX16" fmla="*/ 0 w 3304432"/>
              <a:gd name="connsiteY16"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1711 w 3304432"/>
              <a:gd name="connsiteY12" fmla="*/ 959164 h 2260184"/>
              <a:gd name="connsiteX13" fmla="*/ 2318376 w 3304432"/>
              <a:gd name="connsiteY13" fmla="*/ 1028696 h 2260184"/>
              <a:gd name="connsiteX14" fmla="*/ 2305052 w 3304432"/>
              <a:gd name="connsiteY14" fmla="*/ 1130092 h 2260184"/>
              <a:gd name="connsiteX15" fmla="*/ 1152526 w 3304432"/>
              <a:gd name="connsiteY15" fmla="*/ 2260184 h 2260184"/>
              <a:gd name="connsiteX16" fmla="*/ 0 w 3304432"/>
              <a:gd name="connsiteY16"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1711 w 3304432"/>
              <a:gd name="connsiteY12" fmla="*/ 959164 h 2260184"/>
              <a:gd name="connsiteX13" fmla="*/ 2318376 w 3304432"/>
              <a:gd name="connsiteY13" fmla="*/ 1028696 h 2260184"/>
              <a:gd name="connsiteX14" fmla="*/ 2371716 w 3304432"/>
              <a:gd name="connsiteY14" fmla="*/ 1060605 h 2260184"/>
              <a:gd name="connsiteX15" fmla="*/ 2305052 w 3304432"/>
              <a:gd name="connsiteY15" fmla="*/ 1130092 h 2260184"/>
              <a:gd name="connsiteX16" fmla="*/ 1152526 w 3304432"/>
              <a:gd name="connsiteY16" fmla="*/ 2260184 h 2260184"/>
              <a:gd name="connsiteX17" fmla="*/ 0 w 3304432"/>
              <a:gd name="connsiteY17"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1711 w 3304432"/>
              <a:gd name="connsiteY12" fmla="*/ 959164 h 2260184"/>
              <a:gd name="connsiteX13" fmla="*/ 2318376 w 3304432"/>
              <a:gd name="connsiteY13" fmla="*/ 1028696 h 2260184"/>
              <a:gd name="connsiteX14" fmla="*/ 2312184 w 3304432"/>
              <a:gd name="connsiteY14" fmla="*/ 1079655 h 2260184"/>
              <a:gd name="connsiteX15" fmla="*/ 2305052 w 3304432"/>
              <a:gd name="connsiteY15" fmla="*/ 1130092 h 2260184"/>
              <a:gd name="connsiteX16" fmla="*/ 1152526 w 3304432"/>
              <a:gd name="connsiteY16" fmla="*/ 2260184 h 2260184"/>
              <a:gd name="connsiteX17" fmla="*/ 0 w 3304432"/>
              <a:gd name="connsiteY17"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1711 w 3304432"/>
              <a:gd name="connsiteY12" fmla="*/ 959164 h 2260184"/>
              <a:gd name="connsiteX13" fmla="*/ 2318376 w 3304432"/>
              <a:gd name="connsiteY13" fmla="*/ 1028696 h 2260184"/>
              <a:gd name="connsiteX14" fmla="*/ 2312184 w 3304432"/>
              <a:gd name="connsiteY14" fmla="*/ 1079655 h 2260184"/>
              <a:gd name="connsiteX15" fmla="*/ 2305052 w 3304432"/>
              <a:gd name="connsiteY15" fmla="*/ 1130092 h 2260184"/>
              <a:gd name="connsiteX16" fmla="*/ 1152526 w 3304432"/>
              <a:gd name="connsiteY16" fmla="*/ 2260184 h 2260184"/>
              <a:gd name="connsiteX17" fmla="*/ 0 w 3304432"/>
              <a:gd name="connsiteY17"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1711 w 3304432"/>
              <a:gd name="connsiteY12" fmla="*/ 959164 h 2260184"/>
              <a:gd name="connsiteX13" fmla="*/ 2327901 w 3304432"/>
              <a:gd name="connsiteY13" fmla="*/ 1007265 h 2260184"/>
              <a:gd name="connsiteX14" fmla="*/ 2312184 w 3304432"/>
              <a:gd name="connsiteY14" fmla="*/ 1079655 h 2260184"/>
              <a:gd name="connsiteX15" fmla="*/ 2305052 w 3304432"/>
              <a:gd name="connsiteY15" fmla="*/ 1130092 h 2260184"/>
              <a:gd name="connsiteX16" fmla="*/ 1152526 w 3304432"/>
              <a:gd name="connsiteY16" fmla="*/ 2260184 h 2260184"/>
              <a:gd name="connsiteX17" fmla="*/ 0 w 3304432"/>
              <a:gd name="connsiteY17"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4092 w 3304432"/>
              <a:gd name="connsiteY12" fmla="*/ 916301 h 2260184"/>
              <a:gd name="connsiteX13" fmla="*/ 2327901 w 3304432"/>
              <a:gd name="connsiteY13" fmla="*/ 1007265 h 2260184"/>
              <a:gd name="connsiteX14" fmla="*/ 2312184 w 3304432"/>
              <a:gd name="connsiteY14" fmla="*/ 1079655 h 2260184"/>
              <a:gd name="connsiteX15" fmla="*/ 2305052 w 3304432"/>
              <a:gd name="connsiteY15" fmla="*/ 1130092 h 2260184"/>
              <a:gd name="connsiteX16" fmla="*/ 1152526 w 3304432"/>
              <a:gd name="connsiteY16" fmla="*/ 2260184 h 2260184"/>
              <a:gd name="connsiteX17" fmla="*/ 0 w 3304432"/>
              <a:gd name="connsiteY17"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4092 w 3304432"/>
              <a:gd name="connsiteY12" fmla="*/ 916301 h 2260184"/>
              <a:gd name="connsiteX13" fmla="*/ 2327901 w 3304432"/>
              <a:gd name="connsiteY13" fmla="*/ 1007265 h 2260184"/>
              <a:gd name="connsiteX14" fmla="*/ 2312184 w 3304432"/>
              <a:gd name="connsiteY14" fmla="*/ 1079655 h 2260184"/>
              <a:gd name="connsiteX15" fmla="*/ 2305052 w 3304432"/>
              <a:gd name="connsiteY15" fmla="*/ 1130092 h 2260184"/>
              <a:gd name="connsiteX16" fmla="*/ 1152526 w 3304432"/>
              <a:gd name="connsiteY16" fmla="*/ 2260184 h 2260184"/>
              <a:gd name="connsiteX17" fmla="*/ 0 w 3304432"/>
              <a:gd name="connsiteY17"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4092 w 3304432"/>
              <a:gd name="connsiteY12" fmla="*/ 916301 h 2260184"/>
              <a:gd name="connsiteX13" fmla="*/ 2327901 w 3304432"/>
              <a:gd name="connsiteY13" fmla="*/ 1007265 h 2260184"/>
              <a:gd name="connsiteX14" fmla="*/ 2312184 w 3304432"/>
              <a:gd name="connsiteY14" fmla="*/ 1079655 h 2260184"/>
              <a:gd name="connsiteX15" fmla="*/ 2305052 w 3304432"/>
              <a:gd name="connsiteY15" fmla="*/ 1130092 h 2260184"/>
              <a:gd name="connsiteX16" fmla="*/ 1152526 w 3304432"/>
              <a:gd name="connsiteY16" fmla="*/ 2260184 h 2260184"/>
              <a:gd name="connsiteX17" fmla="*/ 0 w 3304432"/>
              <a:gd name="connsiteY17"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4092 w 3304432"/>
              <a:gd name="connsiteY12" fmla="*/ 916301 h 2260184"/>
              <a:gd name="connsiteX13" fmla="*/ 2327901 w 3304432"/>
              <a:gd name="connsiteY13" fmla="*/ 1007265 h 2260184"/>
              <a:gd name="connsiteX14" fmla="*/ 2312184 w 3304432"/>
              <a:gd name="connsiteY14" fmla="*/ 1079655 h 2260184"/>
              <a:gd name="connsiteX15" fmla="*/ 2305052 w 3304432"/>
              <a:gd name="connsiteY15" fmla="*/ 1130092 h 2260184"/>
              <a:gd name="connsiteX16" fmla="*/ 1152526 w 3304432"/>
              <a:gd name="connsiteY16" fmla="*/ 2260184 h 2260184"/>
              <a:gd name="connsiteX17" fmla="*/ 0 w 3304432"/>
              <a:gd name="connsiteY17" fmla="*/ 1130092 h 2260184"/>
              <a:gd name="connsiteX0" fmla="*/ 0 w 3370798"/>
              <a:gd name="connsiteY0" fmla="*/ 1130092 h 2260184"/>
              <a:gd name="connsiteX1" fmla="*/ 1152526 w 3370798"/>
              <a:gd name="connsiteY1" fmla="*/ 0 h 2260184"/>
              <a:gd name="connsiteX2" fmla="*/ 2284237 w 3370798"/>
              <a:gd name="connsiteY2" fmla="*/ 20409 h 2260184"/>
              <a:gd name="connsiteX3" fmla="*/ 3276591 w 3370798"/>
              <a:gd name="connsiteY3" fmla="*/ 6664 h 2260184"/>
              <a:gd name="connsiteX4" fmla="*/ 3298022 w 3370798"/>
              <a:gd name="connsiteY4" fmla="*/ 17618 h 2260184"/>
              <a:gd name="connsiteX5" fmla="*/ 2994650 w 3370798"/>
              <a:gd name="connsiteY5" fmla="*/ 75244 h 2260184"/>
              <a:gd name="connsiteX6" fmla="*/ 2819390 w 3370798"/>
              <a:gd name="connsiteY6" fmla="*/ 159064 h 2260184"/>
              <a:gd name="connsiteX7" fmla="*/ 2674611 w 3370798"/>
              <a:gd name="connsiteY7" fmla="*/ 265744 h 2260184"/>
              <a:gd name="connsiteX8" fmla="*/ 2545071 w 3370798"/>
              <a:gd name="connsiteY8" fmla="*/ 418144 h 2260184"/>
              <a:gd name="connsiteX9" fmla="*/ 2426961 w 3370798"/>
              <a:gd name="connsiteY9" fmla="*/ 607691 h 2260184"/>
              <a:gd name="connsiteX10" fmla="*/ 2388385 w 3370798"/>
              <a:gd name="connsiteY10" fmla="*/ 712943 h 2260184"/>
              <a:gd name="connsiteX11" fmla="*/ 2402673 w 3370798"/>
              <a:gd name="connsiteY11" fmla="*/ 670080 h 2260184"/>
              <a:gd name="connsiteX12" fmla="*/ 2356475 w 3370798"/>
              <a:gd name="connsiteY12" fmla="*/ 810574 h 2260184"/>
              <a:gd name="connsiteX13" fmla="*/ 2334092 w 3370798"/>
              <a:gd name="connsiteY13" fmla="*/ 916301 h 2260184"/>
              <a:gd name="connsiteX14" fmla="*/ 2327901 w 3370798"/>
              <a:gd name="connsiteY14" fmla="*/ 1007265 h 2260184"/>
              <a:gd name="connsiteX15" fmla="*/ 2312184 w 3370798"/>
              <a:gd name="connsiteY15" fmla="*/ 1079655 h 2260184"/>
              <a:gd name="connsiteX16" fmla="*/ 2305052 w 3370798"/>
              <a:gd name="connsiteY16" fmla="*/ 1130092 h 2260184"/>
              <a:gd name="connsiteX17" fmla="*/ 1152526 w 3370798"/>
              <a:gd name="connsiteY17" fmla="*/ 2260184 h 2260184"/>
              <a:gd name="connsiteX18" fmla="*/ 0 w 3370798"/>
              <a:gd name="connsiteY18" fmla="*/ 1130092 h 2260184"/>
              <a:gd name="connsiteX0" fmla="*/ 0 w 3370798"/>
              <a:gd name="connsiteY0" fmla="*/ 1130092 h 2260184"/>
              <a:gd name="connsiteX1" fmla="*/ 1152526 w 3370798"/>
              <a:gd name="connsiteY1" fmla="*/ 0 h 2260184"/>
              <a:gd name="connsiteX2" fmla="*/ 2284237 w 3370798"/>
              <a:gd name="connsiteY2" fmla="*/ 20409 h 2260184"/>
              <a:gd name="connsiteX3" fmla="*/ 3276591 w 3370798"/>
              <a:gd name="connsiteY3" fmla="*/ 6664 h 2260184"/>
              <a:gd name="connsiteX4" fmla="*/ 3298022 w 3370798"/>
              <a:gd name="connsiteY4" fmla="*/ 17618 h 2260184"/>
              <a:gd name="connsiteX5" fmla="*/ 2994650 w 3370798"/>
              <a:gd name="connsiteY5" fmla="*/ 75244 h 2260184"/>
              <a:gd name="connsiteX6" fmla="*/ 2819390 w 3370798"/>
              <a:gd name="connsiteY6" fmla="*/ 159064 h 2260184"/>
              <a:gd name="connsiteX7" fmla="*/ 2674611 w 3370798"/>
              <a:gd name="connsiteY7" fmla="*/ 265744 h 2260184"/>
              <a:gd name="connsiteX8" fmla="*/ 2545071 w 3370798"/>
              <a:gd name="connsiteY8" fmla="*/ 418144 h 2260184"/>
              <a:gd name="connsiteX9" fmla="*/ 2426961 w 3370798"/>
              <a:gd name="connsiteY9" fmla="*/ 607691 h 2260184"/>
              <a:gd name="connsiteX10" fmla="*/ 2388385 w 3370798"/>
              <a:gd name="connsiteY10" fmla="*/ 712943 h 2260184"/>
              <a:gd name="connsiteX11" fmla="*/ 2402673 w 3370798"/>
              <a:gd name="connsiteY11" fmla="*/ 670080 h 2260184"/>
              <a:gd name="connsiteX12" fmla="*/ 2356475 w 3370798"/>
              <a:gd name="connsiteY12" fmla="*/ 810574 h 2260184"/>
              <a:gd name="connsiteX13" fmla="*/ 2334092 w 3370798"/>
              <a:gd name="connsiteY13" fmla="*/ 916301 h 2260184"/>
              <a:gd name="connsiteX14" fmla="*/ 2320757 w 3370798"/>
              <a:gd name="connsiteY14" fmla="*/ 1007265 h 2260184"/>
              <a:gd name="connsiteX15" fmla="*/ 2312184 w 3370798"/>
              <a:gd name="connsiteY15" fmla="*/ 1079655 h 2260184"/>
              <a:gd name="connsiteX16" fmla="*/ 2305052 w 3370798"/>
              <a:gd name="connsiteY16" fmla="*/ 1130092 h 2260184"/>
              <a:gd name="connsiteX17" fmla="*/ 1152526 w 3370798"/>
              <a:gd name="connsiteY17" fmla="*/ 2260184 h 2260184"/>
              <a:gd name="connsiteX18" fmla="*/ 0 w 3370798"/>
              <a:gd name="connsiteY18" fmla="*/ 1130092 h 2260184"/>
              <a:gd name="connsiteX0" fmla="*/ 0 w 3370798"/>
              <a:gd name="connsiteY0" fmla="*/ 1130092 h 2260184"/>
              <a:gd name="connsiteX1" fmla="*/ 1152526 w 3370798"/>
              <a:gd name="connsiteY1" fmla="*/ 0 h 2260184"/>
              <a:gd name="connsiteX2" fmla="*/ 2284237 w 3370798"/>
              <a:gd name="connsiteY2" fmla="*/ 20409 h 2260184"/>
              <a:gd name="connsiteX3" fmla="*/ 3276591 w 3370798"/>
              <a:gd name="connsiteY3" fmla="*/ 6664 h 2260184"/>
              <a:gd name="connsiteX4" fmla="*/ 3298022 w 3370798"/>
              <a:gd name="connsiteY4" fmla="*/ 17618 h 2260184"/>
              <a:gd name="connsiteX5" fmla="*/ 2994650 w 3370798"/>
              <a:gd name="connsiteY5" fmla="*/ 75244 h 2260184"/>
              <a:gd name="connsiteX6" fmla="*/ 2819390 w 3370798"/>
              <a:gd name="connsiteY6" fmla="*/ 159064 h 2260184"/>
              <a:gd name="connsiteX7" fmla="*/ 2674611 w 3370798"/>
              <a:gd name="connsiteY7" fmla="*/ 265744 h 2260184"/>
              <a:gd name="connsiteX8" fmla="*/ 2545071 w 3370798"/>
              <a:gd name="connsiteY8" fmla="*/ 418144 h 2260184"/>
              <a:gd name="connsiteX9" fmla="*/ 2426961 w 3370798"/>
              <a:gd name="connsiteY9" fmla="*/ 607691 h 2260184"/>
              <a:gd name="connsiteX10" fmla="*/ 2388385 w 3370798"/>
              <a:gd name="connsiteY10" fmla="*/ 712943 h 2260184"/>
              <a:gd name="connsiteX11" fmla="*/ 2402673 w 3370798"/>
              <a:gd name="connsiteY11" fmla="*/ 670080 h 2260184"/>
              <a:gd name="connsiteX12" fmla="*/ 2356475 w 3370798"/>
              <a:gd name="connsiteY12" fmla="*/ 810574 h 2260184"/>
              <a:gd name="connsiteX13" fmla="*/ 2334092 w 3370798"/>
              <a:gd name="connsiteY13" fmla="*/ 916301 h 2260184"/>
              <a:gd name="connsiteX14" fmla="*/ 2325520 w 3370798"/>
              <a:gd name="connsiteY14" fmla="*/ 985834 h 2260184"/>
              <a:gd name="connsiteX15" fmla="*/ 2312184 w 3370798"/>
              <a:gd name="connsiteY15" fmla="*/ 1079655 h 2260184"/>
              <a:gd name="connsiteX16" fmla="*/ 2305052 w 3370798"/>
              <a:gd name="connsiteY16" fmla="*/ 1130092 h 2260184"/>
              <a:gd name="connsiteX17" fmla="*/ 1152526 w 3370798"/>
              <a:gd name="connsiteY17" fmla="*/ 2260184 h 2260184"/>
              <a:gd name="connsiteX18" fmla="*/ 0 w 3370798"/>
              <a:gd name="connsiteY18" fmla="*/ 1130092 h 2260184"/>
              <a:gd name="connsiteX0" fmla="*/ 0 w 3370798"/>
              <a:gd name="connsiteY0" fmla="*/ 1130092 h 2260184"/>
              <a:gd name="connsiteX1" fmla="*/ 1152526 w 3370798"/>
              <a:gd name="connsiteY1" fmla="*/ 0 h 2260184"/>
              <a:gd name="connsiteX2" fmla="*/ 2284237 w 3370798"/>
              <a:gd name="connsiteY2" fmla="*/ 20409 h 2260184"/>
              <a:gd name="connsiteX3" fmla="*/ 3276591 w 3370798"/>
              <a:gd name="connsiteY3" fmla="*/ 6664 h 2260184"/>
              <a:gd name="connsiteX4" fmla="*/ 3298022 w 3370798"/>
              <a:gd name="connsiteY4" fmla="*/ 17618 h 2260184"/>
              <a:gd name="connsiteX5" fmla="*/ 2994650 w 3370798"/>
              <a:gd name="connsiteY5" fmla="*/ 75244 h 2260184"/>
              <a:gd name="connsiteX6" fmla="*/ 2819390 w 3370798"/>
              <a:gd name="connsiteY6" fmla="*/ 159064 h 2260184"/>
              <a:gd name="connsiteX7" fmla="*/ 2674611 w 3370798"/>
              <a:gd name="connsiteY7" fmla="*/ 265744 h 2260184"/>
              <a:gd name="connsiteX8" fmla="*/ 2545071 w 3370798"/>
              <a:gd name="connsiteY8" fmla="*/ 418144 h 2260184"/>
              <a:gd name="connsiteX9" fmla="*/ 2426961 w 3370798"/>
              <a:gd name="connsiteY9" fmla="*/ 607691 h 2260184"/>
              <a:gd name="connsiteX10" fmla="*/ 2388385 w 3370798"/>
              <a:gd name="connsiteY10" fmla="*/ 712943 h 2260184"/>
              <a:gd name="connsiteX11" fmla="*/ 2402673 w 3370798"/>
              <a:gd name="connsiteY11" fmla="*/ 670080 h 2260184"/>
              <a:gd name="connsiteX12" fmla="*/ 2356475 w 3370798"/>
              <a:gd name="connsiteY12" fmla="*/ 810574 h 2260184"/>
              <a:gd name="connsiteX13" fmla="*/ 2334092 w 3370798"/>
              <a:gd name="connsiteY13" fmla="*/ 916301 h 2260184"/>
              <a:gd name="connsiteX14" fmla="*/ 2325520 w 3370798"/>
              <a:gd name="connsiteY14" fmla="*/ 985834 h 2260184"/>
              <a:gd name="connsiteX15" fmla="*/ 2316085 w 3370798"/>
              <a:gd name="connsiteY15" fmla="*/ 1010208 h 2260184"/>
              <a:gd name="connsiteX16" fmla="*/ 2312184 w 3370798"/>
              <a:gd name="connsiteY16" fmla="*/ 1079655 h 2260184"/>
              <a:gd name="connsiteX17" fmla="*/ 2305052 w 3370798"/>
              <a:gd name="connsiteY17" fmla="*/ 1130092 h 2260184"/>
              <a:gd name="connsiteX18" fmla="*/ 1152526 w 3370798"/>
              <a:gd name="connsiteY18" fmla="*/ 2260184 h 2260184"/>
              <a:gd name="connsiteX19" fmla="*/ 0 w 3370798"/>
              <a:gd name="connsiteY19" fmla="*/ 1130092 h 2260184"/>
              <a:gd name="connsiteX0" fmla="*/ 0 w 3370798"/>
              <a:gd name="connsiteY0" fmla="*/ 1130092 h 2260184"/>
              <a:gd name="connsiteX1" fmla="*/ 1152526 w 3370798"/>
              <a:gd name="connsiteY1" fmla="*/ 0 h 2260184"/>
              <a:gd name="connsiteX2" fmla="*/ 2284237 w 3370798"/>
              <a:gd name="connsiteY2" fmla="*/ 20409 h 2260184"/>
              <a:gd name="connsiteX3" fmla="*/ 3276591 w 3370798"/>
              <a:gd name="connsiteY3" fmla="*/ 6664 h 2260184"/>
              <a:gd name="connsiteX4" fmla="*/ 3298022 w 3370798"/>
              <a:gd name="connsiteY4" fmla="*/ 17618 h 2260184"/>
              <a:gd name="connsiteX5" fmla="*/ 2994650 w 3370798"/>
              <a:gd name="connsiteY5" fmla="*/ 75244 h 2260184"/>
              <a:gd name="connsiteX6" fmla="*/ 2819390 w 3370798"/>
              <a:gd name="connsiteY6" fmla="*/ 159064 h 2260184"/>
              <a:gd name="connsiteX7" fmla="*/ 2674611 w 3370798"/>
              <a:gd name="connsiteY7" fmla="*/ 265744 h 2260184"/>
              <a:gd name="connsiteX8" fmla="*/ 2545071 w 3370798"/>
              <a:gd name="connsiteY8" fmla="*/ 418144 h 2260184"/>
              <a:gd name="connsiteX9" fmla="*/ 2426961 w 3370798"/>
              <a:gd name="connsiteY9" fmla="*/ 607691 h 2260184"/>
              <a:gd name="connsiteX10" fmla="*/ 2388385 w 3370798"/>
              <a:gd name="connsiteY10" fmla="*/ 712943 h 2260184"/>
              <a:gd name="connsiteX11" fmla="*/ 2402673 w 3370798"/>
              <a:gd name="connsiteY11" fmla="*/ 670080 h 2260184"/>
              <a:gd name="connsiteX12" fmla="*/ 2356475 w 3370798"/>
              <a:gd name="connsiteY12" fmla="*/ 810574 h 2260184"/>
              <a:gd name="connsiteX13" fmla="*/ 2334092 w 3370798"/>
              <a:gd name="connsiteY13" fmla="*/ 916301 h 2260184"/>
              <a:gd name="connsiteX14" fmla="*/ 2330283 w 3370798"/>
              <a:gd name="connsiteY14" fmla="*/ 964402 h 2260184"/>
              <a:gd name="connsiteX15" fmla="*/ 2316085 w 3370798"/>
              <a:gd name="connsiteY15" fmla="*/ 1010208 h 2260184"/>
              <a:gd name="connsiteX16" fmla="*/ 2312184 w 3370798"/>
              <a:gd name="connsiteY16" fmla="*/ 1079655 h 2260184"/>
              <a:gd name="connsiteX17" fmla="*/ 2305052 w 3370798"/>
              <a:gd name="connsiteY17" fmla="*/ 1130092 h 2260184"/>
              <a:gd name="connsiteX18" fmla="*/ 1152526 w 3370798"/>
              <a:gd name="connsiteY18" fmla="*/ 2260184 h 2260184"/>
              <a:gd name="connsiteX19" fmla="*/ 0 w 3370798"/>
              <a:gd name="connsiteY19" fmla="*/ 1130092 h 2260184"/>
              <a:gd name="connsiteX0" fmla="*/ 0 w 3370798"/>
              <a:gd name="connsiteY0" fmla="*/ 1130092 h 2260184"/>
              <a:gd name="connsiteX1" fmla="*/ 1152526 w 3370798"/>
              <a:gd name="connsiteY1" fmla="*/ 0 h 2260184"/>
              <a:gd name="connsiteX2" fmla="*/ 2284237 w 3370798"/>
              <a:gd name="connsiteY2" fmla="*/ 20409 h 2260184"/>
              <a:gd name="connsiteX3" fmla="*/ 3276591 w 3370798"/>
              <a:gd name="connsiteY3" fmla="*/ 6664 h 2260184"/>
              <a:gd name="connsiteX4" fmla="*/ 3298022 w 3370798"/>
              <a:gd name="connsiteY4" fmla="*/ 17618 h 2260184"/>
              <a:gd name="connsiteX5" fmla="*/ 2994650 w 3370798"/>
              <a:gd name="connsiteY5" fmla="*/ 75244 h 2260184"/>
              <a:gd name="connsiteX6" fmla="*/ 2819390 w 3370798"/>
              <a:gd name="connsiteY6" fmla="*/ 159064 h 2260184"/>
              <a:gd name="connsiteX7" fmla="*/ 2674611 w 3370798"/>
              <a:gd name="connsiteY7" fmla="*/ 265744 h 2260184"/>
              <a:gd name="connsiteX8" fmla="*/ 2545071 w 3370798"/>
              <a:gd name="connsiteY8" fmla="*/ 418144 h 2260184"/>
              <a:gd name="connsiteX9" fmla="*/ 2426961 w 3370798"/>
              <a:gd name="connsiteY9" fmla="*/ 607691 h 2260184"/>
              <a:gd name="connsiteX10" fmla="*/ 2388385 w 3370798"/>
              <a:gd name="connsiteY10" fmla="*/ 712943 h 2260184"/>
              <a:gd name="connsiteX11" fmla="*/ 2402673 w 3370798"/>
              <a:gd name="connsiteY11" fmla="*/ 670080 h 2260184"/>
              <a:gd name="connsiteX12" fmla="*/ 2356475 w 3370798"/>
              <a:gd name="connsiteY12" fmla="*/ 810574 h 2260184"/>
              <a:gd name="connsiteX13" fmla="*/ 2334092 w 3370798"/>
              <a:gd name="connsiteY13" fmla="*/ 916301 h 2260184"/>
              <a:gd name="connsiteX14" fmla="*/ 2316085 w 3370798"/>
              <a:gd name="connsiteY14" fmla="*/ 1010208 h 2260184"/>
              <a:gd name="connsiteX15" fmla="*/ 2312184 w 3370798"/>
              <a:gd name="connsiteY15" fmla="*/ 1079655 h 2260184"/>
              <a:gd name="connsiteX16" fmla="*/ 2305052 w 3370798"/>
              <a:gd name="connsiteY16" fmla="*/ 1130092 h 2260184"/>
              <a:gd name="connsiteX17" fmla="*/ 1152526 w 3370798"/>
              <a:gd name="connsiteY17" fmla="*/ 2260184 h 2260184"/>
              <a:gd name="connsiteX18" fmla="*/ 0 w 3370798"/>
              <a:gd name="connsiteY18" fmla="*/ 1130092 h 2260184"/>
              <a:gd name="connsiteX0" fmla="*/ 0 w 3370798"/>
              <a:gd name="connsiteY0" fmla="*/ 1213841 h 2343933"/>
              <a:gd name="connsiteX1" fmla="*/ 1152526 w 3370798"/>
              <a:gd name="connsiteY1" fmla="*/ 83749 h 2343933"/>
              <a:gd name="connsiteX2" fmla="*/ 1170480 w 3370798"/>
              <a:gd name="connsiteY2" fmla="*/ 85901 h 2343933"/>
              <a:gd name="connsiteX3" fmla="*/ 2284237 w 3370798"/>
              <a:gd name="connsiteY3" fmla="*/ 104158 h 2343933"/>
              <a:gd name="connsiteX4" fmla="*/ 3276591 w 3370798"/>
              <a:gd name="connsiteY4" fmla="*/ 90413 h 2343933"/>
              <a:gd name="connsiteX5" fmla="*/ 3298022 w 3370798"/>
              <a:gd name="connsiteY5" fmla="*/ 101367 h 2343933"/>
              <a:gd name="connsiteX6" fmla="*/ 2994650 w 3370798"/>
              <a:gd name="connsiteY6" fmla="*/ 158993 h 2343933"/>
              <a:gd name="connsiteX7" fmla="*/ 2819390 w 3370798"/>
              <a:gd name="connsiteY7" fmla="*/ 242813 h 2343933"/>
              <a:gd name="connsiteX8" fmla="*/ 2674611 w 3370798"/>
              <a:gd name="connsiteY8" fmla="*/ 349493 h 2343933"/>
              <a:gd name="connsiteX9" fmla="*/ 2545071 w 3370798"/>
              <a:gd name="connsiteY9" fmla="*/ 501893 h 2343933"/>
              <a:gd name="connsiteX10" fmla="*/ 2426961 w 3370798"/>
              <a:gd name="connsiteY10" fmla="*/ 691440 h 2343933"/>
              <a:gd name="connsiteX11" fmla="*/ 2388385 w 3370798"/>
              <a:gd name="connsiteY11" fmla="*/ 796692 h 2343933"/>
              <a:gd name="connsiteX12" fmla="*/ 2402673 w 3370798"/>
              <a:gd name="connsiteY12" fmla="*/ 753829 h 2343933"/>
              <a:gd name="connsiteX13" fmla="*/ 2356475 w 3370798"/>
              <a:gd name="connsiteY13" fmla="*/ 894323 h 2343933"/>
              <a:gd name="connsiteX14" fmla="*/ 2334092 w 3370798"/>
              <a:gd name="connsiteY14" fmla="*/ 1000050 h 2343933"/>
              <a:gd name="connsiteX15" fmla="*/ 2316085 w 3370798"/>
              <a:gd name="connsiteY15" fmla="*/ 1093957 h 2343933"/>
              <a:gd name="connsiteX16" fmla="*/ 2312184 w 3370798"/>
              <a:gd name="connsiteY16" fmla="*/ 1163404 h 2343933"/>
              <a:gd name="connsiteX17" fmla="*/ 2305052 w 3370798"/>
              <a:gd name="connsiteY17" fmla="*/ 1213841 h 2343933"/>
              <a:gd name="connsiteX18" fmla="*/ 1152526 w 3370798"/>
              <a:gd name="connsiteY18" fmla="*/ 2343933 h 2343933"/>
              <a:gd name="connsiteX19" fmla="*/ 0 w 3370798"/>
              <a:gd name="connsiteY19" fmla="*/ 1213841 h 2343933"/>
              <a:gd name="connsiteX0" fmla="*/ 0 w 3370798"/>
              <a:gd name="connsiteY0" fmla="*/ 1130092 h 2260184"/>
              <a:gd name="connsiteX1" fmla="*/ 1152526 w 3370798"/>
              <a:gd name="connsiteY1" fmla="*/ 0 h 2260184"/>
              <a:gd name="connsiteX2" fmla="*/ 1170480 w 3370798"/>
              <a:gd name="connsiteY2" fmla="*/ 2152 h 2260184"/>
              <a:gd name="connsiteX3" fmla="*/ 2284237 w 3370798"/>
              <a:gd name="connsiteY3" fmla="*/ 20409 h 2260184"/>
              <a:gd name="connsiteX4" fmla="*/ 3276591 w 3370798"/>
              <a:gd name="connsiteY4" fmla="*/ 6664 h 2260184"/>
              <a:gd name="connsiteX5" fmla="*/ 3298022 w 3370798"/>
              <a:gd name="connsiteY5" fmla="*/ 17618 h 2260184"/>
              <a:gd name="connsiteX6" fmla="*/ 2994650 w 3370798"/>
              <a:gd name="connsiteY6" fmla="*/ 75244 h 2260184"/>
              <a:gd name="connsiteX7" fmla="*/ 2819390 w 3370798"/>
              <a:gd name="connsiteY7" fmla="*/ 159064 h 2260184"/>
              <a:gd name="connsiteX8" fmla="*/ 2674611 w 3370798"/>
              <a:gd name="connsiteY8" fmla="*/ 265744 h 2260184"/>
              <a:gd name="connsiteX9" fmla="*/ 2545071 w 3370798"/>
              <a:gd name="connsiteY9" fmla="*/ 418144 h 2260184"/>
              <a:gd name="connsiteX10" fmla="*/ 2426961 w 3370798"/>
              <a:gd name="connsiteY10" fmla="*/ 607691 h 2260184"/>
              <a:gd name="connsiteX11" fmla="*/ 2388385 w 3370798"/>
              <a:gd name="connsiteY11" fmla="*/ 712943 h 2260184"/>
              <a:gd name="connsiteX12" fmla="*/ 2402673 w 3370798"/>
              <a:gd name="connsiteY12" fmla="*/ 670080 h 2260184"/>
              <a:gd name="connsiteX13" fmla="*/ 2356475 w 3370798"/>
              <a:gd name="connsiteY13" fmla="*/ 810574 h 2260184"/>
              <a:gd name="connsiteX14" fmla="*/ 2334092 w 3370798"/>
              <a:gd name="connsiteY14" fmla="*/ 916301 h 2260184"/>
              <a:gd name="connsiteX15" fmla="*/ 2316085 w 3370798"/>
              <a:gd name="connsiteY15" fmla="*/ 1010208 h 2260184"/>
              <a:gd name="connsiteX16" fmla="*/ 2312184 w 3370798"/>
              <a:gd name="connsiteY16" fmla="*/ 1079655 h 2260184"/>
              <a:gd name="connsiteX17" fmla="*/ 2305052 w 3370798"/>
              <a:gd name="connsiteY17" fmla="*/ 1130092 h 2260184"/>
              <a:gd name="connsiteX18" fmla="*/ 1152526 w 3370798"/>
              <a:gd name="connsiteY18" fmla="*/ 2260184 h 2260184"/>
              <a:gd name="connsiteX19" fmla="*/ 0 w 3370798"/>
              <a:gd name="connsiteY19" fmla="*/ 1130092 h 2260184"/>
              <a:gd name="connsiteX0" fmla="*/ 0 w 3370798"/>
              <a:gd name="connsiteY0" fmla="*/ 1130092 h 2260184"/>
              <a:gd name="connsiteX1" fmla="*/ 1152526 w 3370798"/>
              <a:gd name="connsiteY1" fmla="*/ 0 h 2260184"/>
              <a:gd name="connsiteX2" fmla="*/ 1170480 w 3370798"/>
              <a:gd name="connsiteY2" fmla="*/ 2152 h 2260184"/>
              <a:gd name="connsiteX3" fmla="*/ 2284237 w 3370798"/>
              <a:gd name="connsiteY3" fmla="*/ 3741 h 2260184"/>
              <a:gd name="connsiteX4" fmla="*/ 3276591 w 3370798"/>
              <a:gd name="connsiteY4" fmla="*/ 6664 h 2260184"/>
              <a:gd name="connsiteX5" fmla="*/ 3298022 w 3370798"/>
              <a:gd name="connsiteY5" fmla="*/ 17618 h 2260184"/>
              <a:gd name="connsiteX6" fmla="*/ 2994650 w 3370798"/>
              <a:gd name="connsiteY6" fmla="*/ 75244 h 2260184"/>
              <a:gd name="connsiteX7" fmla="*/ 2819390 w 3370798"/>
              <a:gd name="connsiteY7" fmla="*/ 159064 h 2260184"/>
              <a:gd name="connsiteX8" fmla="*/ 2674611 w 3370798"/>
              <a:gd name="connsiteY8" fmla="*/ 265744 h 2260184"/>
              <a:gd name="connsiteX9" fmla="*/ 2545071 w 3370798"/>
              <a:gd name="connsiteY9" fmla="*/ 418144 h 2260184"/>
              <a:gd name="connsiteX10" fmla="*/ 2426961 w 3370798"/>
              <a:gd name="connsiteY10" fmla="*/ 607691 h 2260184"/>
              <a:gd name="connsiteX11" fmla="*/ 2388385 w 3370798"/>
              <a:gd name="connsiteY11" fmla="*/ 712943 h 2260184"/>
              <a:gd name="connsiteX12" fmla="*/ 2402673 w 3370798"/>
              <a:gd name="connsiteY12" fmla="*/ 670080 h 2260184"/>
              <a:gd name="connsiteX13" fmla="*/ 2356475 w 3370798"/>
              <a:gd name="connsiteY13" fmla="*/ 810574 h 2260184"/>
              <a:gd name="connsiteX14" fmla="*/ 2334092 w 3370798"/>
              <a:gd name="connsiteY14" fmla="*/ 916301 h 2260184"/>
              <a:gd name="connsiteX15" fmla="*/ 2316085 w 3370798"/>
              <a:gd name="connsiteY15" fmla="*/ 1010208 h 2260184"/>
              <a:gd name="connsiteX16" fmla="*/ 2312184 w 3370798"/>
              <a:gd name="connsiteY16" fmla="*/ 1079655 h 2260184"/>
              <a:gd name="connsiteX17" fmla="*/ 2305052 w 3370798"/>
              <a:gd name="connsiteY17" fmla="*/ 1130092 h 2260184"/>
              <a:gd name="connsiteX18" fmla="*/ 1152526 w 3370798"/>
              <a:gd name="connsiteY18" fmla="*/ 2260184 h 2260184"/>
              <a:gd name="connsiteX19" fmla="*/ 0 w 3370798"/>
              <a:gd name="connsiteY19" fmla="*/ 1130092 h 2260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70798" h="2260184">
                <a:moveTo>
                  <a:pt x="0" y="1130092"/>
                </a:moveTo>
                <a:cubicBezTo>
                  <a:pt x="0" y="505959"/>
                  <a:pt x="516003" y="0"/>
                  <a:pt x="1152526" y="0"/>
                </a:cubicBezTo>
                <a:lnTo>
                  <a:pt x="1170480" y="2152"/>
                </a:lnTo>
                <a:lnTo>
                  <a:pt x="2284237" y="3741"/>
                </a:lnTo>
                <a:lnTo>
                  <a:pt x="3276591" y="6664"/>
                </a:lnTo>
                <a:cubicBezTo>
                  <a:pt x="3445555" y="6199"/>
                  <a:pt x="3345012" y="6188"/>
                  <a:pt x="3298022" y="17618"/>
                </a:cubicBezTo>
                <a:cubicBezTo>
                  <a:pt x="3251032" y="29048"/>
                  <a:pt x="3074422" y="51670"/>
                  <a:pt x="2994650" y="75244"/>
                </a:cubicBezTo>
                <a:cubicBezTo>
                  <a:pt x="2914878" y="98818"/>
                  <a:pt x="2868920" y="124774"/>
                  <a:pt x="2819390" y="159064"/>
                </a:cubicBezTo>
                <a:cubicBezTo>
                  <a:pt x="2769860" y="193354"/>
                  <a:pt x="2720331" y="222564"/>
                  <a:pt x="2674611" y="265744"/>
                </a:cubicBezTo>
                <a:cubicBezTo>
                  <a:pt x="2628891" y="308924"/>
                  <a:pt x="2586981" y="367344"/>
                  <a:pt x="2545071" y="418144"/>
                </a:cubicBezTo>
                <a:cubicBezTo>
                  <a:pt x="2503161" y="468944"/>
                  <a:pt x="2455457" y="558558"/>
                  <a:pt x="2426961" y="607691"/>
                </a:cubicBezTo>
                <a:cubicBezTo>
                  <a:pt x="2398465" y="656824"/>
                  <a:pt x="2390052" y="706911"/>
                  <a:pt x="2388385" y="712943"/>
                </a:cubicBezTo>
                <a:cubicBezTo>
                  <a:pt x="2386718" y="718976"/>
                  <a:pt x="2407991" y="653808"/>
                  <a:pt x="2402673" y="670080"/>
                </a:cubicBezTo>
                <a:cubicBezTo>
                  <a:pt x="2397355" y="686352"/>
                  <a:pt x="2367508" y="761997"/>
                  <a:pt x="2356475" y="810574"/>
                </a:cubicBezTo>
                <a:cubicBezTo>
                  <a:pt x="2345442" y="859151"/>
                  <a:pt x="2344411" y="865660"/>
                  <a:pt x="2334092" y="916301"/>
                </a:cubicBezTo>
                <a:cubicBezTo>
                  <a:pt x="2327360" y="949573"/>
                  <a:pt x="2319736" y="982982"/>
                  <a:pt x="2316085" y="1010208"/>
                </a:cubicBezTo>
                <a:cubicBezTo>
                  <a:pt x="2313862" y="1025845"/>
                  <a:pt x="2314023" y="1059674"/>
                  <a:pt x="2312184" y="1079655"/>
                </a:cubicBezTo>
                <a:lnTo>
                  <a:pt x="2305052" y="1130092"/>
                </a:lnTo>
                <a:cubicBezTo>
                  <a:pt x="2305052" y="1754225"/>
                  <a:pt x="1789049" y="2260184"/>
                  <a:pt x="1152526" y="2260184"/>
                </a:cubicBezTo>
                <a:cubicBezTo>
                  <a:pt x="516003" y="2260184"/>
                  <a:pt x="0" y="1754225"/>
                  <a:pt x="0" y="1130092"/>
                </a:cubicBezTo>
                <a:close/>
              </a:path>
            </a:pathLst>
          </a:cu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77">
              <a:defRPr/>
            </a:pPr>
            <a:endParaRPr lang="en-GB">
              <a:solidFill>
                <a:srgbClr val="00205B"/>
              </a:solidFill>
              <a:latin typeface="Arial"/>
            </a:endParaRPr>
          </a:p>
        </p:txBody>
      </p:sp>
      <p:sp>
        <p:nvSpPr>
          <p:cNvPr id="204" name="TextBox 203"/>
          <p:cNvSpPr txBox="1"/>
          <p:nvPr/>
        </p:nvSpPr>
        <p:spPr>
          <a:xfrm>
            <a:off x="8085139" y="490538"/>
            <a:ext cx="1736373" cy="420564"/>
          </a:xfrm>
          <a:prstGeom prst="rect">
            <a:avLst/>
          </a:prstGeom>
          <a:noFill/>
        </p:spPr>
        <p:txBody>
          <a:bodyPr wrap="none">
            <a:spAutoFit/>
          </a:bodyPr>
          <a:lstStyle/>
          <a:p>
            <a:pPr defTabSz="914377">
              <a:buClr>
                <a:srgbClr val="00205B"/>
              </a:buClr>
              <a:defRPr/>
            </a:pPr>
            <a:r>
              <a:rPr lang="en-US" sz="2133" dirty="0">
                <a:solidFill>
                  <a:srgbClr val="00205B"/>
                </a:solidFill>
                <a:latin typeface="Arial"/>
              </a:rPr>
              <a:t>Superior</a:t>
            </a:r>
            <a:r>
              <a:rPr lang="sr-Latn-CS" sz="2133" dirty="0">
                <a:solidFill>
                  <a:srgbClr val="00205B"/>
                </a:solidFill>
                <a:latin typeface="Arial"/>
              </a:rPr>
              <a:t>nost</a:t>
            </a:r>
            <a:endParaRPr lang="en-US" sz="2133" dirty="0">
              <a:solidFill>
                <a:srgbClr val="00205B"/>
              </a:solidFill>
              <a:latin typeface="Arial"/>
            </a:endParaRPr>
          </a:p>
        </p:txBody>
      </p:sp>
      <p:sp>
        <p:nvSpPr>
          <p:cNvPr id="205" name="Teardrop 11"/>
          <p:cNvSpPr/>
          <p:nvPr/>
        </p:nvSpPr>
        <p:spPr>
          <a:xfrm rot="10860000" flipH="1" flipV="1">
            <a:off x="7805740" y="558800"/>
            <a:ext cx="469900" cy="314325"/>
          </a:xfrm>
          <a:custGeom>
            <a:avLst/>
            <a:gdLst>
              <a:gd name="connsiteX0" fmla="*/ 0 w 2305052"/>
              <a:gd name="connsiteY0" fmla="*/ 1130092 h 2260184"/>
              <a:gd name="connsiteX1" fmla="*/ 1152526 w 2305052"/>
              <a:gd name="connsiteY1" fmla="*/ 0 h 2260184"/>
              <a:gd name="connsiteX2" fmla="*/ 2284237 w 2305052"/>
              <a:gd name="connsiteY2" fmla="*/ 20409 h 2260184"/>
              <a:gd name="connsiteX3" fmla="*/ 2305052 w 2305052"/>
              <a:gd name="connsiteY3" fmla="*/ 1130092 h 2260184"/>
              <a:gd name="connsiteX4" fmla="*/ 1152526 w 2305052"/>
              <a:gd name="connsiteY4" fmla="*/ 2260184 h 2260184"/>
              <a:gd name="connsiteX5" fmla="*/ 0 w 2305052"/>
              <a:gd name="connsiteY5" fmla="*/ 1130092 h 2260184"/>
              <a:gd name="connsiteX0" fmla="*/ 0 w 2387440"/>
              <a:gd name="connsiteY0" fmla="*/ 1130092 h 2260184"/>
              <a:gd name="connsiteX1" fmla="*/ 1152526 w 2387440"/>
              <a:gd name="connsiteY1" fmla="*/ 0 h 2260184"/>
              <a:gd name="connsiteX2" fmla="*/ 2284237 w 2387440"/>
              <a:gd name="connsiteY2" fmla="*/ 20409 h 2260184"/>
              <a:gd name="connsiteX3" fmla="*/ 2293611 w 2387440"/>
              <a:gd name="connsiteY3" fmla="*/ 524824 h 2260184"/>
              <a:gd name="connsiteX4" fmla="*/ 2305052 w 2387440"/>
              <a:gd name="connsiteY4" fmla="*/ 1130092 h 2260184"/>
              <a:gd name="connsiteX5" fmla="*/ 1152526 w 2387440"/>
              <a:gd name="connsiteY5" fmla="*/ 2260184 h 2260184"/>
              <a:gd name="connsiteX6" fmla="*/ 0 w 2387440"/>
              <a:gd name="connsiteY6" fmla="*/ 1130092 h 2260184"/>
              <a:gd name="connsiteX0" fmla="*/ 0 w 2395544"/>
              <a:gd name="connsiteY0" fmla="*/ 1130092 h 2260184"/>
              <a:gd name="connsiteX1" fmla="*/ 1152526 w 2395544"/>
              <a:gd name="connsiteY1" fmla="*/ 0 h 2260184"/>
              <a:gd name="connsiteX2" fmla="*/ 2284237 w 2395544"/>
              <a:gd name="connsiteY2" fmla="*/ 20409 h 2260184"/>
              <a:gd name="connsiteX3" fmla="*/ 2354571 w 2395544"/>
              <a:gd name="connsiteY3" fmla="*/ 227644 h 2260184"/>
              <a:gd name="connsiteX4" fmla="*/ 2293611 w 2395544"/>
              <a:gd name="connsiteY4" fmla="*/ 524824 h 2260184"/>
              <a:gd name="connsiteX5" fmla="*/ 2305052 w 2395544"/>
              <a:gd name="connsiteY5" fmla="*/ 1130092 h 2260184"/>
              <a:gd name="connsiteX6" fmla="*/ 1152526 w 2395544"/>
              <a:gd name="connsiteY6" fmla="*/ 2260184 h 2260184"/>
              <a:gd name="connsiteX7" fmla="*/ 0 w 2395544"/>
              <a:gd name="connsiteY7" fmla="*/ 1130092 h 2260184"/>
              <a:gd name="connsiteX0" fmla="*/ 0 w 2385009"/>
              <a:gd name="connsiteY0" fmla="*/ 1130092 h 2260184"/>
              <a:gd name="connsiteX1" fmla="*/ 1152526 w 2385009"/>
              <a:gd name="connsiteY1" fmla="*/ 0 h 2260184"/>
              <a:gd name="connsiteX2" fmla="*/ 2284237 w 2385009"/>
              <a:gd name="connsiteY2" fmla="*/ 20409 h 2260184"/>
              <a:gd name="connsiteX3" fmla="*/ 2354571 w 2385009"/>
              <a:gd name="connsiteY3" fmla="*/ 227644 h 2260184"/>
              <a:gd name="connsiteX4" fmla="*/ 2293611 w 2385009"/>
              <a:gd name="connsiteY4" fmla="*/ 524824 h 2260184"/>
              <a:gd name="connsiteX5" fmla="*/ 2305052 w 2385009"/>
              <a:gd name="connsiteY5" fmla="*/ 1130092 h 2260184"/>
              <a:gd name="connsiteX6" fmla="*/ 1152526 w 2385009"/>
              <a:gd name="connsiteY6" fmla="*/ 2260184 h 2260184"/>
              <a:gd name="connsiteX7" fmla="*/ 0 w 2385009"/>
              <a:gd name="connsiteY7" fmla="*/ 1130092 h 2260184"/>
              <a:gd name="connsiteX0" fmla="*/ 0 w 3276592"/>
              <a:gd name="connsiteY0" fmla="*/ 1130092 h 2260184"/>
              <a:gd name="connsiteX1" fmla="*/ 1152526 w 3276592"/>
              <a:gd name="connsiteY1" fmla="*/ 0 h 2260184"/>
              <a:gd name="connsiteX2" fmla="*/ 2284237 w 3276592"/>
              <a:gd name="connsiteY2" fmla="*/ 20409 h 2260184"/>
              <a:gd name="connsiteX3" fmla="*/ 3276591 w 3276592"/>
              <a:gd name="connsiteY3" fmla="*/ 6664 h 2260184"/>
              <a:gd name="connsiteX4" fmla="*/ 2293611 w 3276592"/>
              <a:gd name="connsiteY4" fmla="*/ 524824 h 2260184"/>
              <a:gd name="connsiteX5" fmla="*/ 2305052 w 3276592"/>
              <a:gd name="connsiteY5" fmla="*/ 1130092 h 2260184"/>
              <a:gd name="connsiteX6" fmla="*/ 1152526 w 3276592"/>
              <a:gd name="connsiteY6" fmla="*/ 2260184 h 2260184"/>
              <a:gd name="connsiteX7" fmla="*/ 0 w 3276592"/>
              <a:gd name="connsiteY7" fmla="*/ 1130092 h 2260184"/>
              <a:gd name="connsiteX0" fmla="*/ 0 w 3276593"/>
              <a:gd name="connsiteY0" fmla="*/ 1130092 h 2260184"/>
              <a:gd name="connsiteX1" fmla="*/ 1152526 w 3276593"/>
              <a:gd name="connsiteY1" fmla="*/ 0 h 2260184"/>
              <a:gd name="connsiteX2" fmla="*/ 2284237 w 3276593"/>
              <a:gd name="connsiteY2" fmla="*/ 20409 h 2260184"/>
              <a:gd name="connsiteX3" fmla="*/ 3276591 w 3276593"/>
              <a:gd name="connsiteY3" fmla="*/ 6664 h 2260184"/>
              <a:gd name="connsiteX4" fmla="*/ 2545071 w 3276593"/>
              <a:gd name="connsiteY4" fmla="*/ 418144 h 2260184"/>
              <a:gd name="connsiteX5" fmla="*/ 2305052 w 3276593"/>
              <a:gd name="connsiteY5" fmla="*/ 1130092 h 2260184"/>
              <a:gd name="connsiteX6" fmla="*/ 1152526 w 3276593"/>
              <a:gd name="connsiteY6" fmla="*/ 2260184 h 2260184"/>
              <a:gd name="connsiteX7" fmla="*/ 0 w 3276593"/>
              <a:gd name="connsiteY7" fmla="*/ 1130092 h 2260184"/>
              <a:gd name="connsiteX0" fmla="*/ 0 w 3276593"/>
              <a:gd name="connsiteY0" fmla="*/ 1130092 h 2260184"/>
              <a:gd name="connsiteX1" fmla="*/ 1152526 w 3276593"/>
              <a:gd name="connsiteY1" fmla="*/ 0 h 2260184"/>
              <a:gd name="connsiteX2" fmla="*/ 2284237 w 3276593"/>
              <a:gd name="connsiteY2" fmla="*/ 20409 h 2260184"/>
              <a:gd name="connsiteX3" fmla="*/ 3276591 w 3276593"/>
              <a:gd name="connsiteY3" fmla="*/ 6664 h 2260184"/>
              <a:gd name="connsiteX4" fmla="*/ 2545071 w 3276593"/>
              <a:gd name="connsiteY4" fmla="*/ 418144 h 2260184"/>
              <a:gd name="connsiteX5" fmla="*/ 2476490 w 3276593"/>
              <a:gd name="connsiteY5" fmla="*/ 799144 h 2260184"/>
              <a:gd name="connsiteX6" fmla="*/ 2305052 w 3276593"/>
              <a:gd name="connsiteY6" fmla="*/ 1130092 h 2260184"/>
              <a:gd name="connsiteX7" fmla="*/ 1152526 w 3276593"/>
              <a:gd name="connsiteY7" fmla="*/ 2260184 h 2260184"/>
              <a:gd name="connsiteX8" fmla="*/ 0 w 3276593"/>
              <a:gd name="connsiteY8" fmla="*/ 1130092 h 2260184"/>
              <a:gd name="connsiteX0" fmla="*/ 0 w 3276593"/>
              <a:gd name="connsiteY0" fmla="*/ 1130092 h 2260184"/>
              <a:gd name="connsiteX1" fmla="*/ 1152526 w 3276593"/>
              <a:gd name="connsiteY1" fmla="*/ 0 h 2260184"/>
              <a:gd name="connsiteX2" fmla="*/ 2284237 w 3276593"/>
              <a:gd name="connsiteY2" fmla="*/ 20409 h 2260184"/>
              <a:gd name="connsiteX3" fmla="*/ 3276591 w 3276593"/>
              <a:gd name="connsiteY3" fmla="*/ 6664 h 2260184"/>
              <a:gd name="connsiteX4" fmla="*/ 2545071 w 3276593"/>
              <a:gd name="connsiteY4" fmla="*/ 418144 h 2260184"/>
              <a:gd name="connsiteX5" fmla="*/ 2346950 w 3276593"/>
              <a:gd name="connsiteY5" fmla="*/ 753424 h 2260184"/>
              <a:gd name="connsiteX6" fmla="*/ 2305052 w 3276593"/>
              <a:gd name="connsiteY6" fmla="*/ 1130092 h 2260184"/>
              <a:gd name="connsiteX7" fmla="*/ 1152526 w 3276593"/>
              <a:gd name="connsiteY7" fmla="*/ 2260184 h 2260184"/>
              <a:gd name="connsiteX8" fmla="*/ 0 w 3276593"/>
              <a:gd name="connsiteY8" fmla="*/ 1130092 h 2260184"/>
              <a:gd name="connsiteX0" fmla="*/ 0 w 3291994"/>
              <a:gd name="connsiteY0" fmla="*/ 1130092 h 2260184"/>
              <a:gd name="connsiteX1" fmla="*/ 1152526 w 3291994"/>
              <a:gd name="connsiteY1" fmla="*/ 0 h 2260184"/>
              <a:gd name="connsiteX2" fmla="*/ 2284237 w 3291994"/>
              <a:gd name="connsiteY2" fmla="*/ 20409 h 2260184"/>
              <a:gd name="connsiteX3" fmla="*/ 3276591 w 3291994"/>
              <a:gd name="connsiteY3" fmla="*/ 6664 h 2260184"/>
              <a:gd name="connsiteX4" fmla="*/ 2865110 w 3291994"/>
              <a:gd name="connsiteY4" fmla="*/ 212404 h 2260184"/>
              <a:gd name="connsiteX5" fmla="*/ 2545071 w 3291994"/>
              <a:gd name="connsiteY5" fmla="*/ 418144 h 2260184"/>
              <a:gd name="connsiteX6" fmla="*/ 2346950 w 3291994"/>
              <a:gd name="connsiteY6" fmla="*/ 753424 h 2260184"/>
              <a:gd name="connsiteX7" fmla="*/ 2305052 w 3291994"/>
              <a:gd name="connsiteY7" fmla="*/ 1130092 h 2260184"/>
              <a:gd name="connsiteX8" fmla="*/ 1152526 w 3291994"/>
              <a:gd name="connsiteY8" fmla="*/ 2260184 h 2260184"/>
              <a:gd name="connsiteX9" fmla="*/ 0 w 3291994"/>
              <a:gd name="connsiteY9" fmla="*/ 1130092 h 2260184"/>
              <a:gd name="connsiteX0" fmla="*/ 0 w 3290607"/>
              <a:gd name="connsiteY0" fmla="*/ 1130092 h 2260184"/>
              <a:gd name="connsiteX1" fmla="*/ 1152526 w 3290607"/>
              <a:gd name="connsiteY1" fmla="*/ 0 h 2260184"/>
              <a:gd name="connsiteX2" fmla="*/ 2284237 w 3290607"/>
              <a:gd name="connsiteY2" fmla="*/ 20409 h 2260184"/>
              <a:gd name="connsiteX3" fmla="*/ 3276591 w 3290607"/>
              <a:gd name="connsiteY3" fmla="*/ 6664 h 2260184"/>
              <a:gd name="connsiteX4" fmla="*/ 2819390 w 3290607"/>
              <a:gd name="connsiteY4" fmla="*/ 159064 h 2260184"/>
              <a:gd name="connsiteX5" fmla="*/ 2545071 w 3290607"/>
              <a:gd name="connsiteY5" fmla="*/ 418144 h 2260184"/>
              <a:gd name="connsiteX6" fmla="*/ 2346950 w 3290607"/>
              <a:gd name="connsiteY6" fmla="*/ 753424 h 2260184"/>
              <a:gd name="connsiteX7" fmla="*/ 2305052 w 3290607"/>
              <a:gd name="connsiteY7" fmla="*/ 1130092 h 2260184"/>
              <a:gd name="connsiteX8" fmla="*/ 1152526 w 3290607"/>
              <a:gd name="connsiteY8" fmla="*/ 2260184 h 2260184"/>
              <a:gd name="connsiteX9" fmla="*/ 0 w 3290607"/>
              <a:gd name="connsiteY9" fmla="*/ 1130092 h 2260184"/>
              <a:gd name="connsiteX0" fmla="*/ 0 w 3307163"/>
              <a:gd name="connsiteY0" fmla="*/ 1130092 h 2260184"/>
              <a:gd name="connsiteX1" fmla="*/ 1152526 w 3307163"/>
              <a:gd name="connsiteY1" fmla="*/ 0 h 2260184"/>
              <a:gd name="connsiteX2" fmla="*/ 2284237 w 3307163"/>
              <a:gd name="connsiteY2" fmla="*/ 20409 h 2260184"/>
              <a:gd name="connsiteX3" fmla="*/ 3276591 w 3307163"/>
              <a:gd name="connsiteY3" fmla="*/ 6664 h 2260184"/>
              <a:gd name="connsiteX4" fmla="*/ 3032750 w 3307163"/>
              <a:gd name="connsiteY4" fmla="*/ 98104 h 2260184"/>
              <a:gd name="connsiteX5" fmla="*/ 2819390 w 3307163"/>
              <a:gd name="connsiteY5" fmla="*/ 159064 h 2260184"/>
              <a:gd name="connsiteX6" fmla="*/ 2545071 w 3307163"/>
              <a:gd name="connsiteY6" fmla="*/ 418144 h 2260184"/>
              <a:gd name="connsiteX7" fmla="*/ 2346950 w 3307163"/>
              <a:gd name="connsiteY7" fmla="*/ 753424 h 2260184"/>
              <a:gd name="connsiteX8" fmla="*/ 2305052 w 3307163"/>
              <a:gd name="connsiteY8" fmla="*/ 1130092 h 2260184"/>
              <a:gd name="connsiteX9" fmla="*/ 1152526 w 3307163"/>
              <a:gd name="connsiteY9" fmla="*/ 2260184 h 2260184"/>
              <a:gd name="connsiteX10" fmla="*/ 0 w 3307163"/>
              <a:gd name="connsiteY10"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90484 h 2260184"/>
              <a:gd name="connsiteX5" fmla="*/ 2819390 w 3304432"/>
              <a:gd name="connsiteY5" fmla="*/ 159064 h 2260184"/>
              <a:gd name="connsiteX6" fmla="*/ 2545071 w 3304432"/>
              <a:gd name="connsiteY6" fmla="*/ 418144 h 2260184"/>
              <a:gd name="connsiteX7" fmla="*/ 2346950 w 3304432"/>
              <a:gd name="connsiteY7" fmla="*/ 753424 h 2260184"/>
              <a:gd name="connsiteX8" fmla="*/ 2305052 w 3304432"/>
              <a:gd name="connsiteY8" fmla="*/ 1130092 h 2260184"/>
              <a:gd name="connsiteX9" fmla="*/ 1152526 w 3304432"/>
              <a:gd name="connsiteY9" fmla="*/ 2260184 h 2260184"/>
              <a:gd name="connsiteX10" fmla="*/ 0 w 3304432"/>
              <a:gd name="connsiteY10"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545071 w 3304432"/>
              <a:gd name="connsiteY6" fmla="*/ 418144 h 2260184"/>
              <a:gd name="connsiteX7" fmla="*/ 2346950 w 3304432"/>
              <a:gd name="connsiteY7" fmla="*/ 753424 h 2260184"/>
              <a:gd name="connsiteX8" fmla="*/ 2305052 w 3304432"/>
              <a:gd name="connsiteY8" fmla="*/ 1130092 h 2260184"/>
              <a:gd name="connsiteX9" fmla="*/ 1152526 w 3304432"/>
              <a:gd name="connsiteY9" fmla="*/ 2260184 h 2260184"/>
              <a:gd name="connsiteX10" fmla="*/ 0 w 3304432"/>
              <a:gd name="connsiteY10"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97471 w 3304432"/>
              <a:gd name="connsiteY6" fmla="*/ 280984 h 2260184"/>
              <a:gd name="connsiteX7" fmla="*/ 2545071 w 3304432"/>
              <a:gd name="connsiteY7" fmla="*/ 418144 h 2260184"/>
              <a:gd name="connsiteX8" fmla="*/ 2346950 w 3304432"/>
              <a:gd name="connsiteY8" fmla="*/ 753424 h 2260184"/>
              <a:gd name="connsiteX9" fmla="*/ 2305052 w 3304432"/>
              <a:gd name="connsiteY9" fmla="*/ 1130092 h 2260184"/>
              <a:gd name="connsiteX10" fmla="*/ 1152526 w 3304432"/>
              <a:gd name="connsiteY10" fmla="*/ 2260184 h 2260184"/>
              <a:gd name="connsiteX11" fmla="*/ 0 w 3304432"/>
              <a:gd name="connsiteY11"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346950 w 3304432"/>
              <a:gd name="connsiteY8" fmla="*/ 753424 h 2260184"/>
              <a:gd name="connsiteX9" fmla="*/ 2305052 w 3304432"/>
              <a:gd name="connsiteY9" fmla="*/ 1130092 h 2260184"/>
              <a:gd name="connsiteX10" fmla="*/ 1152526 w 3304432"/>
              <a:gd name="connsiteY10" fmla="*/ 2260184 h 2260184"/>
              <a:gd name="connsiteX11" fmla="*/ 0 w 3304432"/>
              <a:gd name="connsiteY11"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3151 w 3304432"/>
              <a:gd name="connsiteY8" fmla="*/ 570544 h 2260184"/>
              <a:gd name="connsiteX9" fmla="*/ 2346950 w 3304432"/>
              <a:gd name="connsiteY9" fmla="*/ 753424 h 2260184"/>
              <a:gd name="connsiteX10" fmla="*/ 2305052 w 3304432"/>
              <a:gd name="connsiteY10" fmla="*/ 1130092 h 2260184"/>
              <a:gd name="connsiteX11" fmla="*/ 1152526 w 3304432"/>
              <a:gd name="connsiteY11" fmla="*/ 2260184 h 2260184"/>
              <a:gd name="connsiteX12" fmla="*/ 0 w 3304432"/>
              <a:gd name="connsiteY12"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07911 w 3304432"/>
              <a:gd name="connsiteY8" fmla="*/ 631504 h 2260184"/>
              <a:gd name="connsiteX9" fmla="*/ 2346950 w 3304432"/>
              <a:gd name="connsiteY9" fmla="*/ 753424 h 2260184"/>
              <a:gd name="connsiteX10" fmla="*/ 2305052 w 3304432"/>
              <a:gd name="connsiteY10" fmla="*/ 1130092 h 2260184"/>
              <a:gd name="connsiteX11" fmla="*/ 1152526 w 3304432"/>
              <a:gd name="connsiteY11" fmla="*/ 2260184 h 2260184"/>
              <a:gd name="connsiteX12" fmla="*/ 0 w 3304432"/>
              <a:gd name="connsiteY12"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07911 w 3304432"/>
              <a:gd name="connsiteY8" fmla="*/ 631504 h 2260184"/>
              <a:gd name="connsiteX9" fmla="*/ 2346950 w 3304432"/>
              <a:gd name="connsiteY9" fmla="*/ 753424 h 2260184"/>
              <a:gd name="connsiteX10" fmla="*/ 2400291 w 3304432"/>
              <a:gd name="connsiteY10" fmla="*/ 943924 h 2260184"/>
              <a:gd name="connsiteX11" fmla="*/ 2305052 w 3304432"/>
              <a:gd name="connsiteY11" fmla="*/ 1130092 h 2260184"/>
              <a:gd name="connsiteX12" fmla="*/ 1152526 w 3304432"/>
              <a:gd name="connsiteY12" fmla="*/ 2260184 h 2260184"/>
              <a:gd name="connsiteX13" fmla="*/ 0 w 3304432"/>
              <a:gd name="connsiteY13"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07911 w 3304432"/>
              <a:gd name="connsiteY8" fmla="*/ 631504 h 2260184"/>
              <a:gd name="connsiteX9" fmla="*/ 2346950 w 3304432"/>
              <a:gd name="connsiteY9" fmla="*/ 753424 h 2260184"/>
              <a:gd name="connsiteX10" fmla="*/ 2331711 w 3304432"/>
              <a:gd name="connsiteY10" fmla="*/ 959164 h 2260184"/>
              <a:gd name="connsiteX11" fmla="*/ 2305052 w 3304432"/>
              <a:gd name="connsiteY11" fmla="*/ 1130092 h 2260184"/>
              <a:gd name="connsiteX12" fmla="*/ 1152526 w 3304432"/>
              <a:gd name="connsiteY12" fmla="*/ 2260184 h 2260184"/>
              <a:gd name="connsiteX13" fmla="*/ 0 w 3304432"/>
              <a:gd name="connsiteY13"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07911 w 3304432"/>
              <a:gd name="connsiteY8" fmla="*/ 631504 h 2260184"/>
              <a:gd name="connsiteX9" fmla="*/ 2346950 w 3304432"/>
              <a:gd name="connsiteY9" fmla="*/ 753424 h 2260184"/>
              <a:gd name="connsiteX10" fmla="*/ 2331711 w 3304432"/>
              <a:gd name="connsiteY10" fmla="*/ 959164 h 2260184"/>
              <a:gd name="connsiteX11" fmla="*/ 2385051 w 3304432"/>
              <a:gd name="connsiteY11" fmla="*/ 1042984 h 2260184"/>
              <a:gd name="connsiteX12" fmla="*/ 2305052 w 3304432"/>
              <a:gd name="connsiteY12" fmla="*/ 1130092 h 2260184"/>
              <a:gd name="connsiteX13" fmla="*/ 1152526 w 3304432"/>
              <a:gd name="connsiteY13" fmla="*/ 2260184 h 2260184"/>
              <a:gd name="connsiteX14" fmla="*/ 0 w 3304432"/>
              <a:gd name="connsiteY14"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07911 w 3304432"/>
              <a:gd name="connsiteY8" fmla="*/ 631504 h 2260184"/>
              <a:gd name="connsiteX9" fmla="*/ 2356475 w 3304432"/>
              <a:gd name="connsiteY9" fmla="*/ 810574 h 2260184"/>
              <a:gd name="connsiteX10" fmla="*/ 2331711 w 3304432"/>
              <a:gd name="connsiteY10" fmla="*/ 959164 h 2260184"/>
              <a:gd name="connsiteX11" fmla="*/ 2385051 w 3304432"/>
              <a:gd name="connsiteY11" fmla="*/ 1042984 h 2260184"/>
              <a:gd name="connsiteX12" fmla="*/ 2305052 w 3304432"/>
              <a:gd name="connsiteY12" fmla="*/ 1130092 h 2260184"/>
              <a:gd name="connsiteX13" fmla="*/ 1152526 w 3304432"/>
              <a:gd name="connsiteY13" fmla="*/ 2260184 h 2260184"/>
              <a:gd name="connsiteX14" fmla="*/ 0 w 3304432"/>
              <a:gd name="connsiteY14"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07911 w 3304432"/>
              <a:gd name="connsiteY8" fmla="*/ 631504 h 2260184"/>
              <a:gd name="connsiteX9" fmla="*/ 2374097 w 3304432"/>
              <a:gd name="connsiteY9" fmla="*/ 712943 h 2260184"/>
              <a:gd name="connsiteX10" fmla="*/ 2356475 w 3304432"/>
              <a:gd name="connsiteY10" fmla="*/ 810574 h 2260184"/>
              <a:gd name="connsiteX11" fmla="*/ 2331711 w 3304432"/>
              <a:gd name="connsiteY11" fmla="*/ 959164 h 2260184"/>
              <a:gd name="connsiteX12" fmla="*/ 2385051 w 3304432"/>
              <a:gd name="connsiteY12" fmla="*/ 1042984 h 2260184"/>
              <a:gd name="connsiteX13" fmla="*/ 2305052 w 3304432"/>
              <a:gd name="connsiteY13" fmla="*/ 1130092 h 2260184"/>
              <a:gd name="connsiteX14" fmla="*/ 1152526 w 3304432"/>
              <a:gd name="connsiteY14" fmla="*/ 2260184 h 2260184"/>
              <a:gd name="connsiteX15" fmla="*/ 0 w 3304432"/>
              <a:gd name="connsiteY15"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07911 w 3304432"/>
              <a:gd name="connsiteY8" fmla="*/ 631504 h 2260184"/>
              <a:gd name="connsiteX9" fmla="*/ 2388385 w 3304432"/>
              <a:gd name="connsiteY9" fmla="*/ 712943 h 2260184"/>
              <a:gd name="connsiteX10" fmla="*/ 2356475 w 3304432"/>
              <a:gd name="connsiteY10" fmla="*/ 810574 h 2260184"/>
              <a:gd name="connsiteX11" fmla="*/ 2331711 w 3304432"/>
              <a:gd name="connsiteY11" fmla="*/ 959164 h 2260184"/>
              <a:gd name="connsiteX12" fmla="*/ 2385051 w 3304432"/>
              <a:gd name="connsiteY12" fmla="*/ 1042984 h 2260184"/>
              <a:gd name="connsiteX13" fmla="*/ 2305052 w 3304432"/>
              <a:gd name="connsiteY13" fmla="*/ 1130092 h 2260184"/>
              <a:gd name="connsiteX14" fmla="*/ 1152526 w 3304432"/>
              <a:gd name="connsiteY14" fmla="*/ 2260184 h 2260184"/>
              <a:gd name="connsiteX15" fmla="*/ 0 w 3304432"/>
              <a:gd name="connsiteY15"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07911 w 3304432"/>
              <a:gd name="connsiteY8" fmla="*/ 631504 h 2260184"/>
              <a:gd name="connsiteX9" fmla="*/ 2388385 w 3304432"/>
              <a:gd name="connsiteY9" fmla="*/ 712943 h 2260184"/>
              <a:gd name="connsiteX10" fmla="*/ 2397910 w 3304432"/>
              <a:gd name="connsiteY10" fmla="*/ 667699 h 2260184"/>
              <a:gd name="connsiteX11" fmla="*/ 2356475 w 3304432"/>
              <a:gd name="connsiteY11" fmla="*/ 810574 h 2260184"/>
              <a:gd name="connsiteX12" fmla="*/ 2331711 w 3304432"/>
              <a:gd name="connsiteY12" fmla="*/ 959164 h 2260184"/>
              <a:gd name="connsiteX13" fmla="*/ 2385051 w 3304432"/>
              <a:gd name="connsiteY13" fmla="*/ 1042984 h 2260184"/>
              <a:gd name="connsiteX14" fmla="*/ 2305052 w 3304432"/>
              <a:gd name="connsiteY14" fmla="*/ 1130092 h 2260184"/>
              <a:gd name="connsiteX15" fmla="*/ 1152526 w 3304432"/>
              <a:gd name="connsiteY15" fmla="*/ 2260184 h 2260184"/>
              <a:gd name="connsiteX16" fmla="*/ 0 w 3304432"/>
              <a:gd name="connsiteY16"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07911 w 3304432"/>
              <a:gd name="connsiteY8" fmla="*/ 631504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1711 w 3304432"/>
              <a:gd name="connsiteY12" fmla="*/ 959164 h 2260184"/>
              <a:gd name="connsiteX13" fmla="*/ 2385051 w 3304432"/>
              <a:gd name="connsiteY13" fmla="*/ 1042984 h 2260184"/>
              <a:gd name="connsiteX14" fmla="*/ 2305052 w 3304432"/>
              <a:gd name="connsiteY14" fmla="*/ 1130092 h 2260184"/>
              <a:gd name="connsiteX15" fmla="*/ 1152526 w 3304432"/>
              <a:gd name="connsiteY15" fmla="*/ 2260184 h 2260184"/>
              <a:gd name="connsiteX16" fmla="*/ 0 w 3304432"/>
              <a:gd name="connsiteY16"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1711 w 3304432"/>
              <a:gd name="connsiteY12" fmla="*/ 959164 h 2260184"/>
              <a:gd name="connsiteX13" fmla="*/ 2385051 w 3304432"/>
              <a:gd name="connsiteY13" fmla="*/ 1042984 h 2260184"/>
              <a:gd name="connsiteX14" fmla="*/ 2305052 w 3304432"/>
              <a:gd name="connsiteY14" fmla="*/ 1130092 h 2260184"/>
              <a:gd name="connsiteX15" fmla="*/ 1152526 w 3304432"/>
              <a:gd name="connsiteY15" fmla="*/ 2260184 h 2260184"/>
              <a:gd name="connsiteX16" fmla="*/ 0 w 3304432"/>
              <a:gd name="connsiteY16"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1711 w 3304432"/>
              <a:gd name="connsiteY12" fmla="*/ 959164 h 2260184"/>
              <a:gd name="connsiteX13" fmla="*/ 2318376 w 3304432"/>
              <a:gd name="connsiteY13" fmla="*/ 1028696 h 2260184"/>
              <a:gd name="connsiteX14" fmla="*/ 2305052 w 3304432"/>
              <a:gd name="connsiteY14" fmla="*/ 1130092 h 2260184"/>
              <a:gd name="connsiteX15" fmla="*/ 1152526 w 3304432"/>
              <a:gd name="connsiteY15" fmla="*/ 2260184 h 2260184"/>
              <a:gd name="connsiteX16" fmla="*/ 0 w 3304432"/>
              <a:gd name="connsiteY16"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1711 w 3304432"/>
              <a:gd name="connsiteY12" fmla="*/ 959164 h 2260184"/>
              <a:gd name="connsiteX13" fmla="*/ 2318376 w 3304432"/>
              <a:gd name="connsiteY13" fmla="*/ 1028696 h 2260184"/>
              <a:gd name="connsiteX14" fmla="*/ 2371716 w 3304432"/>
              <a:gd name="connsiteY14" fmla="*/ 1060605 h 2260184"/>
              <a:gd name="connsiteX15" fmla="*/ 2305052 w 3304432"/>
              <a:gd name="connsiteY15" fmla="*/ 1130092 h 2260184"/>
              <a:gd name="connsiteX16" fmla="*/ 1152526 w 3304432"/>
              <a:gd name="connsiteY16" fmla="*/ 2260184 h 2260184"/>
              <a:gd name="connsiteX17" fmla="*/ 0 w 3304432"/>
              <a:gd name="connsiteY17"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1711 w 3304432"/>
              <a:gd name="connsiteY12" fmla="*/ 959164 h 2260184"/>
              <a:gd name="connsiteX13" fmla="*/ 2318376 w 3304432"/>
              <a:gd name="connsiteY13" fmla="*/ 1028696 h 2260184"/>
              <a:gd name="connsiteX14" fmla="*/ 2312184 w 3304432"/>
              <a:gd name="connsiteY14" fmla="*/ 1079655 h 2260184"/>
              <a:gd name="connsiteX15" fmla="*/ 2305052 w 3304432"/>
              <a:gd name="connsiteY15" fmla="*/ 1130092 h 2260184"/>
              <a:gd name="connsiteX16" fmla="*/ 1152526 w 3304432"/>
              <a:gd name="connsiteY16" fmla="*/ 2260184 h 2260184"/>
              <a:gd name="connsiteX17" fmla="*/ 0 w 3304432"/>
              <a:gd name="connsiteY17"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1711 w 3304432"/>
              <a:gd name="connsiteY12" fmla="*/ 959164 h 2260184"/>
              <a:gd name="connsiteX13" fmla="*/ 2318376 w 3304432"/>
              <a:gd name="connsiteY13" fmla="*/ 1028696 h 2260184"/>
              <a:gd name="connsiteX14" fmla="*/ 2312184 w 3304432"/>
              <a:gd name="connsiteY14" fmla="*/ 1079655 h 2260184"/>
              <a:gd name="connsiteX15" fmla="*/ 2305052 w 3304432"/>
              <a:gd name="connsiteY15" fmla="*/ 1130092 h 2260184"/>
              <a:gd name="connsiteX16" fmla="*/ 1152526 w 3304432"/>
              <a:gd name="connsiteY16" fmla="*/ 2260184 h 2260184"/>
              <a:gd name="connsiteX17" fmla="*/ 0 w 3304432"/>
              <a:gd name="connsiteY17"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1711 w 3304432"/>
              <a:gd name="connsiteY12" fmla="*/ 959164 h 2260184"/>
              <a:gd name="connsiteX13" fmla="*/ 2327901 w 3304432"/>
              <a:gd name="connsiteY13" fmla="*/ 1007265 h 2260184"/>
              <a:gd name="connsiteX14" fmla="*/ 2312184 w 3304432"/>
              <a:gd name="connsiteY14" fmla="*/ 1079655 h 2260184"/>
              <a:gd name="connsiteX15" fmla="*/ 2305052 w 3304432"/>
              <a:gd name="connsiteY15" fmla="*/ 1130092 h 2260184"/>
              <a:gd name="connsiteX16" fmla="*/ 1152526 w 3304432"/>
              <a:gd name="connsiteY16" fmla="*/ 2260184 h 2260184"/>
              <a:gd name="connsiteX17" fmla="*/ 0 w 3304432"/>
              <a:gd name="connsiteY17"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4092 w 3304432"/>
              <a:gd name="connsiteY12" fmla="*/ 916301 h 2260184"/>
              <a:gd name="connsiteX13" fmla="*/ 2327901 w 3304432"/>
              <a:gd name="connsiteY13" fmla="*/ 1007265 h 2260184"/>
              <a:gd name="connsiteX14" fmla="*/ 2312184 w 3304432"/>
              <a:gd name="connsiteY14" fmla="*/ 1079655 h 2260184"/>
              <a:gd name="connsiteX15" fmla="*/ 2305052 w 3304432"/>
              <a:gd name="connsiteY15" fmla="*/ 1130092 h 2260184"/>
              <a:gd name="connsiteX16" fmla="*/ 1152526 w 3304432"/>
              <a:gd name="connsiteY16" fmla="*/ 2260184 h 2260184"/>
              <a:gd name="connsiteX17" fmla="*/ 0 w 3304432"/>
              <a:gd name="connsiteY17"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4092 w 3304432"/>
              <a:gd name="connsiteY12" fmla="*/ 916301 h 2260184"/>
              <a:gd name="connsiteX13" fmla="*/ 2327901 w 3304432"/>
              <a:gd name="connsiteY13" fmla="*/ 1007265 h 2260184"/>
              <a:gd name="connsiteX14" fmla="*/ 2312184 w 3304432"/>
              <a:gd name="connsiteY14" fmla="*/ 1079655 h 2260184"/>
              <a:gd name="connsiteX15" fmla="*/ 2305052 w 3304432"/>
              <a:gd name="connsiteY15" fmla="*/ 1130092 h 2260184"/>
              <a:gd name="connsiteX16" fmla="*/ 1152526 w 3304432"/>
              <a:gd name="connsiteY16" fmla="*/ 2260184 h 2260184"/>
              <a:gd name="connsiteX17" fmla="*/ 0 w 3304432"/>
              <a:gd name="connsiteY17"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4092 w 3304432"/>
              <a:gd name="connsiteY12" fmla="*/ 916301 h 2260184"/>
              <a:gd name="connsiteX13" fmla="*/ 2327901 w 3304432"/>
              <a:gd name="connsiteY13" fmla="*/ 1007265 h 2260184"/>
              <a:gd name="connsiteX14" fmla="*/ 2312184 w 3304432"/>
              <a:gd name="connsiteY14" fmla="*/ 1079655 h 2260184"/>
              <a:gd name="connsiteX15" fmla="*/ 2305052 w 3304432"/>
              <a:gd name="connsiteY15" fmla="*/ 1130092 h 2260184"/>
              <a:gd name="connsiteX16" fmla="*/ 1152526 w 3304432"/>
              <a:gd name="connsiteY16" fmla="*/ 2260184 h 2260184"/>
              <a:gd name="connsiteX17" fmla="*/ 0 w 3304432"/>
              <a:gd name="connsiteY17"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4092 w 3304432"/>
              <a:gd name="connsiteY12" fmla="*/ 916301 h 2260184"/>
              <a:gd name="connsiteX13" fmla="*/ 2327901 w 3304432"/>
              <a:gd name="connsiteY13" fmla="*/ 1007265 h 2260184"/>
              <a:gd name="connsiteX14" fmla="*/ 2312184 w 3304432"/>
              <a:gd name="connsiteY14" fmla="*/ 1079655 h 2260184"/>
              <a:gd name="connsiteX15" fmla="*/ 2305052 w 3304432"/>
              <a:gd name="connsiteY15" fmla="*/ 1130092 h 2260184"/>
              <a:gd name="connsiteX16" fmla="*/ 1152526 w 3304432"/>
              <a:gd name="connsiteY16" fmla="*/ 2260184 h 2260184"/>
              <a:gd name="connsiteX17" fmla="*/ 0 w 3304432"/>
              <a:gd name="connsiteY17" fmla="*/ 1130092 h 2260184"/>
              <a:gd name="connsiteX0" fmla="*/ 0 w 3370798"/>
              <a:gd name="connsiteY0" fmla="*/ 1130092 h 2260184"/>
              <a:gd name="connsiteX1" fmla="*/ 1152526 w 3370798"/>
              <a:gd name="connsiteY1" fmla="*/ 0 h 2260184"/>
              <a:gd name="connsiteX2" fmla="*/ 2284237 w 3370798"/>
              <a:gd name="connsiteY2" fmla="*/ 20409 h 2260184"/>
              <a:gd name="connsiteX3" fmla="*/ 3276591 w 3370798"/>
              <a:gd name="connsiteY3" fmla="*/ 6664 h 2260184"/>
              <a:gd name="connsiteX4" fmla="*/ 3298022 w 3370798"/>
              <a:gd name="connsiteY4" fmla="*/ 17618 h 2260184"/>
              <a:gd name="connsiteX5" fmla="*/ 2994650 w 3370798"/>
              <a:gd name="connsiteY5" fmla="*/ 75244 h 2260184"/>
              <a:gd name="connsiteX6" fmla="*/ 2819390 w 3370798"/>
              <a:gd name="connsiteY6" fmla="*/ 159064 h 2260184"/>
              <a:gd name="connsiteX7" fmla="*/ 2674611 w 3370798"/>
              <a:gd name="connsiteY7" fmla="*/ 265744 h 2260184"/>
              <a:gd name="connsiteX8" fmla="*/ 2545071 w 3370798"/>
              <a:gd name="connsiteY8" fmla="*/ 418144 h 2260184"/>
              <a:gd name="connsiteX9" fmla="*/ 2426961 w 3370798"/>
              <a:gd name="connsiteY9" fmla="*/ 607691 h 2260184"/>
              <a:gd name="connsiteX10" fmla="*/ 2388385 w 3370798"/>
              <a:gd name="connsiteY10" fmla="*/ 712943 h 2260184"/>
              <a:gd name="connsiteX11" fmla="*/ 2402673 w 3370798"/>
              <a:gd name="connsiteY11" fmla="*/ 670080 h 2260184"/>
              <a:gd name="connsiteX12" fmla="*/ 2356475 w 3370798"/>
              <a:gd name="connsiteY12" fmla="*/ 810574 h 2260184"/>
              <a:gd name="connsiteX13" fmla="*/ 2334092 w 3370798"/>
              <a:gd name="connsiteY13" fmla="*/ 916301 h 2260184"/>
              <a:gd name="connsiteX14" fmla="*/ 2327901 w 3370798"/>
              <a:gd name="connsiteY14" fmla="*/ 1007265 h 2260184"/>
              <a:gd name="connsiteX15" fmla="*/ 2312184 w 3370798"/>
              <a:gd name="connsiteY15" fmla="*/ 1079655 h 2260184"/>
              <a:gd name="connsiteX16" fmla="*/ 2305052 w 3370798"/>
              <a:gd name="connsiteY16" fmla="*/ 1130092 h 2260184"/>
              <a:gd name="connsiteX17" fmla="*/ 1152526 w 3370798"/>
              <a:gd name="connsiteY17" fmla="*/ 2260184 h 2260184"/>
              <a:gd name="connsiteX18" fmla="*/ 0 w 3370798"/>
              <a:gd name="connsiteY18" fmla="*/ 1130092 h 2260184"/>
              <a:gd name="connsiteX0" fmla="*/ 0 w 3370798"/>
              <a:gd name="connsiteY0" fmla="*/ 1130092 h 2260184"/>
              <a:gd name="connsiteX1" fmla="*/ 1152526 w 3370798"/>
              <a:gd name="connsiteY1" fmla="*/ 0 h 2260184"/>
              <a:gd name="connsiteX2" fmla="*/ 2284237 w 3370798"/>
              <a:gd name="connsiteY2" fmla="*/ 20409 h 2260184"/>
              <a:gd name="connsiteX3" fmla="*/ 3276591 w 3370798"/>
              <a:gd name="connsiteY3" fmla="*/ 6664 h 2260184"/>
              <a:gd name="connsiteX4" fmla="*/ 3298022 w 3370798"/>
              <a:gd name="connsiteY4" fmla="*/ 17618 h 2260184"/>
              <a:gd name="connsiteX5" fmla="*/ 2994650 w 3370798"/>
              <a:gd name="connsiteY5" fmla="*/ 75244 h 2260184"/>
              <a:gd name="connsiteX6" fmla="*/ 2819390 w 3370798"/>
              <a:gd name="connsiteY6" fmla="*/ 159064 h 2260184"/>
              <a:gd name="connsiteX7" fmla="*/ 2674611 w 3370798"/>
              <a:gd name="connsiteY7" fmla="*/ 265744 h 2260184"/>
              <a:gd name="connsiteX8" fmla="*/ 2545071 w 3370798"/>
              <a:gd name="connsiteY8" fmla="*/ 418144 h 2260184"/>
              <a:gd name="connsiteX9" fmla="*/ 2426961 w 3370798"/>
              <a:gd name="connsiteY9" fmla="*/ 607691 h 2260184"/>
              <a:gd name="connsiteX10" fmla="*/ 2388385 w 3370798"/>
              <a:gd name="connsiteY10" fmla="*/ 712943 h 2260184"/>
              <a:gd name="connsiteX11" fmla="*/ 2402673 w 3370798"/>
              <a:gd name="connsiteY11" fmla="*/ 670080 h 2260184"/>
              <a:gd name="connsiteX12" fmla="*/ 2356475 w 3370798"/>
              <a:gd name="connsiteY12" fmla="*/ 810574 h 2260184"/>
              <a:gd name="connsiteX13" fmla="*/ 2334092 w 3370798"/>
              <a:gd name="connsiteY13" fmla="*/ 916301 h 2260184"/>
              <a:gd name="connsiteX14" fmla="*/ 2320757 w 3370798"/>
              <a:gd name="connsiteY14" fmla="*/ 1007265 h 2260184"/>
              <a:gd name="connsiteX15" fmla="*/ 2312184 w 3370798"/>
              <a:gd name="connsiteY15" fmla="*/ 1079655 h 2260184"/>
              <a:gd name="connsiteX16" fmla="*/ 2305052 w 3370798"/>
              <a:gd name="connsiteY16" fmla="*/ 1130092 h 2260184"/>
              <a:gd name="connsiteX17" fmla="*/ 1152526 w 3370798"/>
              <a:gd name="connsiteY17" fmla="*/ 2260184 h 2260184"/>
              <a:gd name="connsiteX18" fmla="*/ 0 w 3370798"/>
              <a:gd name="connsiteY18" fmla="*/ 1130092 h 2260184"/>
              <a:gd name="connsiteX0" fmla="*/ 0 w 3370798"/>
              <a:gd name="connsiteY0" fmla="*/ 1130092 h 2260184"/>
              <a:gd name="connsiteX1" fmla="*/ 1152526 w 3370798"/>
              <a:gd name="connsiteY1" fmla="*/ 0 h 2260184"/>
              <a:gd name="connsiteX2" fmla="*/ 2284237 w 3370798"/>
              <a:gd name="connsiteY2" fmla="*/ 20409 h 2260184"/>
              <a:gd name="connsiteX3" fmla="*/ 3276591 w 3370798"/>
              <a:gd name="connsiteY3" fmla="*/ 6664 h 2260184"/>
              <a:gd name="connsiteX4" fmla="*/ 3298022 w 3370798"/>
              <a:gd name="connsiteY4" fmla="*/ 17618 h 2260184"/>
              <a:gd name="connsiteX5" fmla="*/ 2994650 w 3370798"/>
              <a:gd name="connsiteY5" fmla="*/ 75244 h 2260184"/>
              <a:gd name="connsiteX6" fmla="*/ 2819390 w 3370798"/>
              <a:gd name="connsiteY6" fmla="*/ 159064 h 2260184"/>
              <a:gd name="connsiteX7" fmla="*/ 2674611 w 3370798"/>
              <a:gd name="connsiteY7" fmla="*/ 265744 h 2260184"/>
              <a:gd name="connsiteX8" fmla="*/ 2545071 w 3370798"/>
              <a:gd name="connsiteY8" fmla="*/ 418144 h 2260184"/>
              <a:gd name="connsiteX9" fmla="*/ 2426961 w 3370798"/>
              <a:gd name="connsiteY9" fmla="*/ 607691 h 2260184"/>
              <a:gd name="connsiteX10" fmla="*/ 2388385 w 3370798"/>
              <a:gd name="connsiteY10" fmla="*/ 712943 h 2260184"/>
              <a:gd name="connsiteX11" fmla="*/ 2402673 w 3370798"/>
              <a:gd name="connsiteY11" fmla="*/ 670080 h 2260184"/>
              <a:gd name="connsiteX12" fmla="*/ 2356475 w 3370798"/>
              <a:gd name="connsiteY12" fmla="*/ 810574 h 2260184"/>
              <a:gd name="connsiteX13" fmla="*/ 2334092 w 3370798"/>
              <a:gd name="connsiteY13" fmla="*/ 916301 h 2260184"/>
              <a:gd name="connsiteX14" fmla="*/ 2325520 w 3370798"/>
              <a:gd name="connsiteY14" fmla="*/ 985834 h 2260184"/>
              <a:gd name="connsiteX15" fmla="*/ 2312184 w 3370798"/>
              <a:gd name="connsiteY15" fmla="*/ 1079655 h 2260184"/>
              <a:gd name="connsiteX16" fmla="*/ 2305052 w 3370798"/>
              <a:gd name="connsiteY16" fmla="*/ 1130092 h 2260184"/>
              <a:gd name="connsiteX17" fmla="*/ 1152526 w 3370798"/>
              <a:gd name="connsiteY17" fmla="*/ 2260184 h 2260184"/>
              <a:gd name="connsiteX18" fmla="*/ 0 w 3370798"/>
              <a:gd name="connsiteY18" fmla="*/ 1130092 h 2260184"/>
              <a:gd name="connsiteX0" fmla="*/ 0 w 3370798"/>
              <a:gd name="connsiteY0" fmla="*/ 1130092 h 2260184"/>
              <a:gd name="connsiteX1" fmla="*/ 1152526 w 3370798"/>
              <a:gd name="connsiteY1" fmla="*/ 0 h 2260184"/>
              <a:gd name="connsiteX2" fmla="*/ 2284237 w 3370798"/>
              <a:gd name="connsiteY2" fmla="*/ 20409 h 2260184"/>
              <a:gd name="connsiteX3" fmla="*/ 3276591 w 3370798"/>
              <a:gd name="connsiteY3" fmla="*/ 6664 h 2260184"/>
              <a:gd name="connsiteX4" fmla="*/ 3298022 w 3370798"/>
              <a:gd name="connsiteY4" fmla="*/ 17618 h 2260184"/>
              <a:gd name="connsiteX5" fmla="*/ 2994650 w 3370798"/>
              <a:gd name="connsiteY5" fmla="*/ 75244 h 2260184"/>
              <a:gd name="connsiteX6" fmla="*/ 2819390 w 3370798"/>
              <a:gd name="connsiteY6" fmla="*/ 159064 h 2260184"/>
              <a:gd name="connsiteX7" fmla="*/ 2674611 w 3370798"/>
              <a:gd name="connsiteY7" fmla="*/ 265744 h 2260184"/>
              <a:gd name="connsiteX8" fmla="*/ 2545071 w 3370798"/>
              <a:gd name="connsiteY8" fmla="*/ 418144 h 2260184"/>
              <a:gd name="connsiteX9" fmla="*/ 2426961 w 3370798"/>
              <a:gd name="connsiteY9" fmla="*/ 607691 h 2260184"/>
              <a:gd name="connsiteX10" fmla="*/ 2388385 w 3370798"/>
              <a:gd name="connsiteY10" fmla="*/ 712943 h 2260184"/>
              <a:gd name="connsiteX11" fmla="*/ 2402673 w 3370798"/>
              <a:gd name="connsiteY11" fmla="*/ 670080 h 2260184"/>
              <a:gd name="connsiteX12" fmla="*/ 2356475 w 3370798"/>
              <a:gd name="connsiteY12" fmla="*/ 810574 h 2260184"/>
              <a:gd name="connsiteX13" fmla="*/ 2334092 w 3370798"/>
              <a:gd name="connsiteY13" fmla="*/ 916301 h 2260184"/>
              <a:gd name="connsiteX14" fmla="*/ 2325520 w 3370798"/>
              <a:gd name="connsiteY14" fmla="*/ 985834 h 2260184"/>
              <a:gd name="connsiteX15" fmla="*/ 2316085 w 3370798"/>
              <a:gd name="connsiteY15" fmla="*/ 1010208 h 2260184"/>
              <a:gd name="connsiteX16" fmla="*/ 2312184 w 3370798"/>
              <a:gd name="connsiteY16" fmla="*/ 1079655 h 2260184"/>
              <a:gd name="connsiteX17" fmla="*/ 2305052 w 3370798"/>
              <a:gd name="connsiteY17" fmla="*/ 1130092 h 2260184"/>
              <a:gd name="connsiteX18" fmla="*/ 1152526 w 3370798"/>
              <a:gd name="connsiteY18" fmla="*/ 2260184 h 2260184"/>
              <a:gd name="connsiteX19" fmla="*/ 0 w 3370798"/>
              <a:gd name="connsiteY19" fmla="*/ 1130092 h 2260184"/>
              <a:gd name="connsiteX0" fmla="*/ 0 w 3370798"/>
              <a:gd name="connsiteY0" fmla="*/ 1130092 h 2260184"/>
              <a:gd name="connsiteX1" fmla="*/ 1152526 w 3370798"/>
              <a:gd name="connsiteY1" fmla="*/ 0 h 2260184"/>
              <a:gd name="connsiteX2" fmla="*/ 2284237 w 3370798"/>
              <a:gd name="connsiteY2" fmla="*/ 20409 h 2260184"/>
              <a:gd name="connsiteX3" fmla="*/ 3276591 w 3370798"/>
              <a:gd name="connsiteY3" fmla="*/ 6664 h 2260184"/>
              <a:gd name="connsiteX4" fmla="*/ 3298022 w 3370798"/>
              <a:gd name="connsiteY4" fmla="*/ 17618 h 2260184"/>
              <a:gd name="connsiteX5" fmla="*/ 2994650 w 3370798"/>
              <a:gd name="connsiteY5" fmla="*/ 75244 h 2260184"/>
              <a:gd name="connsiteX6" fmla="*/ 2819390 w 3370798"/>
              <a:gd name="connsiteY6" fmla="*/ 159064 h 2260184"/>
              <a:gd name="connsiteX7" fmla="*/ 2674611 w 3370798"/>
              <a:gd name="connsiteY7" fmla="*/ 265744 h 2260184"/>
              <a:gd name="connsiteX8" fmla="*/ 2545071 w 3370798"/>
              <a:gd name="connsiteY8" fmla="*/ 418144 h 2260184"/>
              <a:gd name="connsiteX9" fmla="*/ 2426961 w 3370798"/>
              <a:gd name="connsiteY9" fmla="*/ 607691 h 2260184"/>
              <a:gd name="connsiteX10" fmla="*/ 2388385 w 3370798"/>
              <a:gd name="connsiteY10" fmla="*/ 712943 h 2260184"/>
              <a:gd name="connsiteX11" fmla="*/ 2402673 w 3370798"/>
              <a:gd name="connsiteY11" fmla="*/ 670080 h 2260184"/>
              <a:gd name="connsiteX12" fmla="*/ 2356475 w 3370798"/>
              <a:gd name="connsiteY12" fmla="*/ 810574 h 2260184"/>
              <a:gd name="connsiteX13" fmla="*/ 2334092 w 3370798"/>
              <a:gd name="connsiteY13" fmla="*/ 916301 h 2260184"/>
              <a:gd name="connsiteX14" fmla="*/ 2330283 w 3370798"/>
              <a:gd name="connsiteY14" fmla="*/ 964402 h 2260184"/>
              <a:gd name="connsiteX15" fmla="*/ 2316085 w 3370798"/>
              <a:gd name="connsiteY15" fmla="*/ 1010208 h 2260184"/>
              <a:gd name="connsiteX16" fmla="*/ 2312184 w 3370798"/>
              <a:gd name="connsiteY16" fmla="*/ 1079655 h 2260184"/>
              <a:gd name="connsiteX17" fmla="*/ 2305052 w 3370798"/>
              <a:gd name="connsiteY17" fmla="*/ 1130092 h 2260184"/>
              <a:gd name="connsiteX18" fmla="*/ 1152526 w 3370798"/>
              <a:gd name="connsiteY18" fmla="*/ 2260184 h 2260184"/>
              <a:gd name="connsiteX19" fmla="*/ 0 w 3370798"/>
              <a:gd name="connsiteY19" fmla="*/ 1130092 h 2260184"/>
              <a:gd name="connsiteX0" fmla="*/ 0 w 3370798"/>
              <a:gd name="connsiteY0" fmla="*/ 1130092 h 2260184"/>
              <a:gd name="connsiteX1" fmla="*/ 1152526 w 3370798"/>
              <a:gd name="connsiteY1" fmla="*/ 0 h 2260184"/>
              <a:gd name="connsiteX2" fmla="*/ 2284237 w 3370798"/>
              <a:gd name="connsiteY2" fmla="*/ 20409 h 2260184"/>
              <a:gd name="connsiteX3" fmla="*/ 3276591 w 3370798"/>
              <a:gd name="connsiteY3" fmla="*/ 6664 h 2260184"/>
              <a:gd name="connsiteX4" fmla="*/ 3298022 w 3370798"/>
              <a:gd name="connsiteY4" fmla="*/ 17618 h 2260184"/>
              <a:gd name="connsiteX5" fmla="*/ 2994650 w 3370798"/>
              <a:gd name="connsiteY5" fmla="*/ 75244 h 2260184"/>
              <a:gd name="connsiteX6" fmla="*/ 2819390 w 3370798"/>
              <a:gd name="connsiteY6" fmla="*/ 159064 h 2260184"/>
              <a:gd name="connsiteX7" fmla="*/ 2674611 w 3370798"/>
              <a:gd name="connsiteY7" fmla="*/ 265744 h 2260184"/>
              <a:gd name="connsiteX8" fmla="*/ 2545071 w 3370798"/>
              <a:gd name="connsiteY8" fmla="*/ 418144 h 2260184"/>
              <a:gd name="connsiteX9" fmla="*/ 2426961 w 3370798"/>
              <a:gd name="connsiteY9" fmla="*/ 607691 h 2260184"/>
              <a:gd name="connsiteX10" fmla="*/ 2388385 w 3370798"/>
              <a:gd name="connsiteY10" fmla="*/ 712943 h 2260184"/>
              <a:gd name="connsiteX11" fmla="*/ 2402673 w 3370798"/>
              <a:gd name="connsiteY11" fmla="*/ 670080 h 2260184"/>
              <a:gd name="connsiteX12" fmla="*/ 2356475 w 3370798"/>
              <a:gd name="connsiteY12" fmla="*/ 810574 h 2260184"/>
              <a:gd name="connsiteX13" fmla="*/ 2334092 w 3370798"/>
              <a:gd name="connsiteY13" fmla="*/ 916301 h 2260184"/>
              <a:gd name="connsiteX14" fmla="*/ 2316085 w 3370798"/>
              <a:gd name="connsiteY14" fmla="*/ 1010208 h 2260184"/>
              <a:gd name="connsiteX15" fmla="*/ 2312184 w 3370798"/>
              <a:gd name="connsiteY15" fmla="*/ 1079655 h 2260184"/>
              <a:gd name="connsiteX16" fmla="*/ 2305052 w 3370798"/>
              <a:gd name="connsiteY16" fmla="*/ 1130092 h 2260184"/>
              <a:gd name="connsiteX17" fmla="*/ 1152526 w 3370798"/>
              <a:gd name="connsiteY17" fmla="*/ 2260184 h 2260184"/>
              <a:gd name="connsiteX18" fmla="*/ 0 w 3370798"/>
              <a:gd name="connsiteY18" fmla="*/ 1130092 h 2260184"/>
              <a:gd name="connsiteX0" fmla="*/ 0 w 3370798"/>
              <a:gd name="connsiteY0" fmla="*/ 1213841 h 2343933"/>
              <a:gd name="connsiteX1" fmla="*/ 1152526 w 3370798"/>
              <a:gd name="connsiteY1" fmla="*/ 83749 h 2343933"/>
              <a:gd name="connsiteX2" fmla="*/ 1170480 w 3370798"/>
              <a:gd name="connsiteY2" fmla="*/ 85901 h 2343933"/>
              <a:gd name="connsiteX3" fmla="*/ 2284237 w 3370798"/>
              <a:gd name="connsiteY3" fmla="*/ 104158 h 2343933"/>
              <a:gd name="connsiteX4" fmla="*/ 3276591 w 3370798"/>
              <a:gd name="connsiteY4" fmla="*/ 90413 h 2343933"/>
              <a:gd name="connsiteX5" fmla="*/ 3298022 w 3370798"/>
              <a:gd name="connsiteY5" fmla="*/ 101367 h 2343933"/>
              <a:gd name="connsiteX6" fmla="*/ 2994650 w 3370798"/>
              <a:gd name="connsiteY6" fmla="*/ 158993 h 2343933"/>
              <a:gd name="connsiteX7" fmla="*/ 2819390 w 3370798"/>
              <a:gd name="connsiteY7" fmla="*/ 242813 h 2343933"/>
              <a:gd name="connsiteX8" fmla="*/ 2674611 w 3370798"/>
              <a:gd name="connsiteY8" fmla="*/ 349493 h 2343933"/>
              <a:gd name="connsiteX9" fmla="*/ 2545071 w 3370798"/>
              <a:gd name="connsiteY9" fmla="*/ 501893 h 2343933"/>
              <a:gd name="connsiteX10" fmla="*/ 2426961 w 3370798"/>
              <a:gd name="connsiteY10" fmla="*/ 691440 h 2343933"/>
              <a:gd name="connsiteX11" fmla="*/ 2388385 w 3370798"/>
              <a:gd name="connsiteY11" fmla="*/ 796692 h 2343933"/>
              <a:gd name="connsiteX12" fmla="*/ 2402673 w 3370798"/>
              <a:gd name="connsiteY12" fmla="*/ 753829 h 2343933"/>
              <a:gd name="connsiteX13" fmla="*/ 2356475 w 3370798"/>
              <a:gd name="connsiteY13" fmla="*/ 894323 h 2343933"/>
              <a:gd name="connsiteX14" fmla="*/ 2334092 w 3370798"/>
              <a:gd name="connsiteY14" fmla="*/ 1000050 h 2343933"/>
              <a:gd name="connsiteX15" fmla="*/ 2316085 w 3370798"/>
              <a:gd name="connsiteY15" fmla="*/ 1093957 h 2343933"/>
              <a:gd name="connsiteX16" fmla="*/ 2312184 w 3370798"/>
              <a:gd name="connsiteY16" fmla="*/ 1163404 h 2343933"/>
              <a:gd name="connsiteX17" fmla="*/ 2305052 w 3370798"/>
              <a:gd name="connsiteY17" fmla="*/ 1213841 h 2343933"/>
              <a:gd name="connsiteX18" fmla="*/ 1152526 w 3370798"/>
              <a:gd name="connsiteY18" fmla="*/ 2343933 h 2343933"/>
              <a:gd name="connsiteX19" fmla="*/ 0 w 3370798"/>
              <a:gd name="connsiteY19" fmla="*/ 1213841 h 2343933"/>
              <a:gd name="connsiteX0" fmla="*/ 0 w 3370798"/>
              <a:gd name="connsiteY0" fmla="*/ 1130092 h 2260184"/>
              <a:gd name="connsiteX1" fmla="*/ 1152526 w 3370798"/>
              <a:gd name="connsiteY1" fmla="*/ 0 h 2260184"/>
              <a:gd name="connsiteX2" fmla="*/ 1170480 w 3370798"/>
              <a:gd name="connsiteY2" fmla="*/ 2152 h 2260184"/>
              <a:gd name="connsiteX3" fmla="*/ 2284237 w 3370798"/>
              <a:gd name="connsiteY3" fmla="*/ 20409 h 2260184"/>
              <a:gd name="connsiteX4" fmla="*/ 3276591 w 3370798"/>
              <a:gd name="connsiteY4" fmla="*/ 6664 h 2260184"/>
              <a:gd name="connsiteX5" fmla="*/ 3298022 w 3370798"/>
              <a:gd name="connsiteY5" fmla="*/ 17618 h 2260184"/>
              <a:gd name="connsiteX6" fmla="*/ 2994650 w 3370798"/>
              <a:gd name="connsiteY6" fmla="*/ 75244 h 2260184"/>
              <a:gd name="connsiteX7" fmla="*/ 2819390 w 3370798"/>
              <a:gd name="connsiteY7" fmla="*/ 159064 h 2260184"/>
              <a:gd name="connsiteX8" fmla="*/ 2674611 w 3370798"/>
              <a:gd name="connsiteY8" fmla="*/ 265744 h 2260184"/>
              <a:gd name="connsiteX9" fmla="*/ 2545071 w 3370798"/>
              <a:gd name="connsiteY9" fmla="*/ 418144 h 2260184"/>
              <a:gd name="connsiteX10" fmla="*/ 2426961 w 3370798"/>
              <a:gd name="connsiteY10" fmla="*/ 607691 h 2260184"/>
              <a:gd name="connsiteX11" fmla="*/ 2388385 w 3370798"/>
              <a:gd name="connsiteY11" fmla="*/ 712943 h 2260184"/>
              <a:gd name="connsiteX12" fmla="*/ 2402673 w 3370798"/>
              <a:gd name="connsiteY12" fmla="*/ 670080 h 2260184"/>
              <a:gd name="connsiteX13" fmla="*/ 2356475 w 3370798"/>
              <a:gd name="connsiteY13" fmla="*/ 810574 h 2260184"/>
              <a:gd name="connsiteX14" fmla="*/ 2334092 w 3370798"/>
              <a:gd name="connsiteY14" fmla="*/ 916301 h 2260184"/>
              <a:gd name="connsiteX15" fmla="*/ 2316085 w 3370798"/>
              <a:gd name="connsiteY15" fmla="*/ 1010208 h 2260184"/>
              <a:gd name="connsiteX16" fmla="*/ 2312184 w 3370798"/>
              <a:gd name="connsiteY16" fmla="*/ 1079655 h 2260184"/>
              <a:gd name="connsiteX17" fmla="*/ 2305052 w 3370798"/>
              <a:gd name="connsiteY17" fmla="*/ 1130092 h 2260184"/>
              <a:gd name="connsiteX18" fmla="*/ 1152526 w 3370798"/>
              <a:gd name="connsiteY18" fmla="*/ 2260184 h 2260184"/>
              <a:gd name="connsiteX19" fmla="*/ 0 w 3370798"/>
              <a:gd name="connsiteY19" fmla="*/ 1130092 h 2260184"/>
              <a:gd name="connsiteX0" fmla="*/ 0 w 3370798"/>
              <a:gd name="connsiteY0" fmla="*/ 1130092 h 2260184"/>
              <a:gd name="connsiteX1" fmla="*/ 1152526 w 3370798"/>
              <a:gd name="connsiteY1" fmla="*/ 0 h 2260184"/>
              <a:gd name="connsiteX2" fmla="*/ 1170480 w 3370798"/>
              <a:gd name="connsiteY2" fmla="*/ 2152 h 2260184"/>
              <a:gd name="connsiteX3" fmla="*/ 2284237 w 3370798"/>
              <a:gd name="connsiteY3" fmla="*/ 3741 h 2260184"/>
              <a:gd name="connsiteX4" fmla="*/ 3276591 w 3370798"/>
              <a:gd name="connsiteY4" fmla="*/ 6664 h 2260184"/>
              <a:gd name="connsiteX5" fmla="*/ 3298022 w 3370798"/>
              <a:gd name="connsiteY5" fmla="*/ 17618 h 2260184"/>
              <a:gd name="connsiteX6" fmla="*/ 2994650 w 3370798"/>
              <a:gd name="connsiteY6" fmla="*/ 75244 h 2260184"/>
              <a:gd name="connsiteX7" fmla="*/ 2819390 w 3370798"/>
              <a:gd name="connsiteY7" fmla="*/ 159064 h 2260184"/>
              <a:gd name="connsiteX8" fmla="*/ 2674611 w 3370798"/>
              <a:gd name="connsiteY8" fmla="*/ 265744 h 2260184"/>
              <a:gd name="connsiteX9" fmla="*/ 2545071 w 3370798"/>
              <a:gd name="connsiteY9" fmla="*/ 418144 h 2260184"/>
              <a:gd name="connsiteX10" fmla="*/ 2426961 w 3370798"/>
              <a:gd name="connsiteY10" fmla="*/ 607691 h 2260184"/>
              <a:gd name="connsiteX11" fmla="*/ 2388385 w 3370798"/>
              <a:gd name="connsiteY11" fmla="*/ 712943 h 2260184"/>
              <a:gd name="connsiteX12" fmla="*/ 2402673 w 3370798"/>
              <a:gd name="connsiteY12" fmla="*/ 670080 h 2260184"/>
              <a:gd name="connsiteX13" fmla="*/ 2356475 w 3370798"/>
              <a:gd name="connsiteY13" fmla="*/ 810574 h 2260184"/>
              <a:gd name="connsiteX14" fmla="*/ 2334092 w 3370798"/>
              <a:gd name="connsiteY14" fmla="*/ 916301 h 2260184"/>
              <a:gd name="connsiteX15" fmla="*/ 2316085 w 3370798"/>
              <a:gd name="connsiteY15" fmla="*/ 1010208 h 2260184"/>
              <a:gd name="connsiteX16" fmla="*/ 2312184 w 3370798"/>
              <a:gd name="connsiteY16" fmla="*/ 1079655 h 2260184"/>
              <a:gd name="connsiteX17" fmla="*/ 2305052 w 3370798"/>
              <a:gd name="connsiteY17" fmla="*/ 1130092 h 2260184"/>
              <a:gd name="connsiteX18" fmla="*/ 1152526 w 3370798"/>
              <a:gd name="connsiteY18" fmla="*/ 2260184 h 2260184"/>
              <a:gd name="connsiteX19" fmla="*/ 0 w 3370798"/>
              <a:gd name="connsiteY19" fmla="*/ 1130092 h 2260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70798" h="2260184">
                <a:moveTo>
                  <a:pt x="0" y="1130092"/>
                </a:moveTo>
                <a:cubicBezTo>
                  <a:pt x="0" y="505959"/>
                  <a:pt x="516003" y="0"/>
                  <a:pt x="1152526" y="0"/>
                </a:cubicBezTo>
                <a:lnTo>
                  <a:pt x="1170480" y="2152"/>
                </a:lnTo>
                <a:lnTo>
                  <a:pt x="2284237" y="3741"/>
                </a:lnTo>
                <a:lnTo>
                  <a:pt x="3276591" y="6664"/>
                </a:lnTo>
                <a:cubicBezTo>
                  <a:pt x="3445555" y="6199"/>
                  <a:pt x="3345012" y="6188"/>
                  <a:pt x="3298022" y="17618"/>
                </a:cubicBezTo>
                <a:cubicBezTo>
                  <a:pt x="3251032" y="29048"/>
                  <a:pt x="3074422" y="51670"/>
                  <a:pt x="2994650" y="75244"/>
                </a:cubicBezTo>
                <a:cubicBezTo>
                  <a:pt x="2914878" y="98818"/>
                  <a:pt x="2868920" y="124774"/>
                  <a:pt x="2819390" y="159064"/>
                </a:cubicBezTo>
                <a:cubicBezTo>
                  <a:pt x="2769860" y="193354"/>
                  <a:pt x="2720331" y="222564"/>
                  <a:pt x="2674611" y="265744"/>
                </a:cubicBezTo>
                <a:cubicBezTo>
                  <a:pt x="2628891" y="308924"/>
                  <a:pt x="2586981" y="367344"/>
                  <a:pt x="2545071" y="418144"/>
                </a:cubicBezTo>
                <a:cubicBezTo>
                  <a:pt x="2503161" y="468944"/>
                  <a:pt x="2455457" y="558558"/>
                  <a:pt x="2426961" y="607691"/>
                </a:cubicBezTo>
                <a:cubicBezTo>
                  <a:pt x="2398465" y="656824"/>
                  <a:pt x="2390052" y="706911"/>
                  <a:pt x="2388385" y="712943"/>
                </a:cubicBezTo>
                <a:cubicBezTo>
                  <a:pt x="2386718" y="718976"/>
                  <a:pt x="2407991" y="653808"/>
                  <a:pt x="2402673" y="670080"/>
                </a:cubicBezTo>
                <a:cubicBezTo>
                  <a:pt x="2397355" y="686352"/>
                  <a:pt x="2367508" y="761997"/>
                  <a:pt x="2356475" y="810574"/>
                </a:cubicBezTo>
                <a:cubicBezTo>
                  <a:pt x="2345442" y="859151"/>
                  <a:pt x="2344411" y="865660"/>
                  <a:pt x="2334092" y="916301"/>
                </a:cubicBezTo>
                <a:cubicBezTo>
                  <a:pt x="2327360" y="949573"/>
                  <a:pt x="2319736" y="982982"/>
                  <a:pt x="2316085" y="1010208"/>
                </a:cubicBezTo>
                <a:cubicBezTo>
                  <a:pt x="2313862" y="1025845"/>
                  <a:pt x="2314023" y="1059674"/>
                  <a:pt x="2312184" y="1079655"/>
                </a:cubicBezTo>
                <a:lnTo>
                  <a:pt x="2305052" y="1130092"/>
                </a:lnTo>
                <a:cubicBezTo>
                  <a:pt x="2305052" y="1754225"/>
                  <a:pt x="1789049" y="2260184"/>
                  <a:pt x="1152526" y="2260184"/>
                </a:cubicBezTo>
                <a:cubicBezTo>
                  <a:pt x="516003" y="2260184"/>
                  <a:pt x="0" y="1754225"/>
                  <a:pt x="0" y="1130092"/>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77">
              <a:defRPr/>
            </a:pPr>
            <a:endParaRPr lang="en-GB">
              <a:solidFill>
                <a:srgbClr val="00205B"/>
              </a:solidFill>
              <a:latin typeface="Arial"/>
            </a:endParaRPr>
          </a:p>
        </p:txBody>
      </p:sp>
      <p:cxnSp>
        <p:nvCxnSpPr>
          <p:cNvPr id="57" name="Elbow Connector 38"/>
          <p:cNvCxnSpPr/>
          <p:nvPr/>
        </p:nvCxnSpPr>
        <p:spPr>
          <a:xfrm>
            <a:off x="3309939" y="3878263"/>
            <a:ext cx="1096962" cy="1217612"/>
          </a:xfrm>
          <a:prstGeom prst="bentConnector3">
            <a:avLst>
              <a:gd name="adj1" fmla="val 50000"/>
            </a:avLst>
          </a:prstGeom>
          <a:ln w="38100">
            <a:solidFill>
              <a:schemeClr val="accent6"/>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59" name="Rounded Rectangle 21"/>
          <p:cNvSpPr/>
          <p:nvPr/>
        </p:nvSpPr>
        <p:spPr bwMode="auto">
          <a:xfrm>
            <a:off x="442914" y="2851151"/>
            <a:ext cx="2838450" cy="2036763"/>
          </a:xfrm>
          <a:prstGeom prst="roundRect">
            <a:avLst>
              <a:gd name="adj" fmla="val 7532"/>
            </a:avLst>
          </a:prstGeom>
          <a:solidFill>
            <a:schemeClr val="tx2">
              <a:lumMod val="20000"/>
              <a:lumOff val="80000"/>
              <a:alpha val="50000"/>
            </a:schemeClr>
          </a:solidFill>
          <a:ln w="38100" cmpd="sng">
            <a:solidFill>
              <a:schemeClr val="accent6"/>
            </a:solidFill>
            <a:headEnd/>
            <a:tailEnd/>
          </a:ln>
          <a:effectLst/>
        </p:spPr>
        <p:style>
          <a:lnRef idx="1">
            <a:schemeClr val="accent1"/>
          </a:lnRef>
          <a:fillRef idx="3">
            <a:schemeClr val="accent1"/>
          </a:fillRef>
          <a:effectRef idx="2">
            <a:schemeClr val="accent1"/>
          </a:effectRef>
          <a:fontRef idx="minor">
            <a:schemeClr val="lt1"/>
          </a:fontRef>
        </p:style>
        <p:txBody>
          <a:bodyPr anchor="b"/>
          <a:lstStyle/>
          <a:p>
            <a:pPr marL="171446" indent="-171446" defTabSz="914377">
              <a:spcAft>
                <a:spcPts val="200"/>
              </a:spcAft>
              <a:buClr>
                <a:srgbClr val="64A700">
                  <a:lumMod val="50000"/>
                </a:srgbClr>
              </a:buClr>
              <a:buFont typeface="Arial" panose="020B0604020202020204" pitchFamily="34" charset="0"/>
              <a:buChar char="–"/>
              <a:defRPr/>
            </a:pPr>
            <a:endParaRPr lang="en-GB" sz="1200" kern="0" dirty="0">
              <a:solidFill>
                <a:srgbClr val="000000"/>
              </a:solidFill>
              <a:latin typeface="Arial"/>
            </a:endParaRPr>
          </a:p>
        </p:txBody>
      </p:sp>
      <p:cxnSp>
        <p:nvCxnSpPr>
          <p:cNvPr id="60" name="Elbow Connector 27"/>
          <p:cNvCxnSpPr>
            <a:stCxn id="59" idx="3"/>
            <a:endCxn id="92" idx="1"/>
          </p:cNvCxnSpPr>
          <p:nvPr/>
        </p:nvCxnSpPr>
        <p:spPr>
          <a:xfrm flipV="1">
            <a:off x="3281364" y="3049796"/>
            <a:ext cx="1173161" cy="819737"/>
          </a:xfrm>
          <a:prstGeom prst="bentConnector3">
            <a:avLst>
              <a:gd name="adj1" fmla="val 50000"/>
            </a:avLst>
          </a:prstGeom>
          <a:ln w="38100">
            <a:solidFill>
              <a:schemeClr val="accent6"/>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64" name="Rounded Rectangle 66"/>
          <p:cNvSpPr>
            <a:spLocks/>
          </p:cNvSpPr>
          <p:nvPr/>
        </p:nvSpPr>
        <p:spPr bwMode="auto">
          <a:xfrm>
            <a:off x="4294188" y="3606801"/>
            <a:ext cx="1930400" cy="1008063"/>
          </a:xfrm>
          <a:prstGeom prst="roundRect">
            <a:avLst>
              <a:gd name="adj" fmla="val 13292"/>
            </a:avLst>
          </a:prstGeom>
          <a:solidFill>
            <a:schemeClr val="tx2">
              <a:lumMod val="20000"/>
              <a:lumOff val="80000"/>
            </a:schemeClr>
          </a:solidFill>
          <a:ln w="6350" cmpd="sng">
            <a:noFill/>
            <a:headEnd/>
            <a:tailEnd/>
          </a:ln>
          <a:effectLst/>
        </p:spPr>
        <p:style>
          <a:lnRef idx="1">
            <a:schemeClr val="accent1"/>
          </a:lnRef>
          <a:fillRef idx="3">
            <a:schemeClr val="accent1"/>
          </a:fillRef>
          <a:effectRef idx="2">
            <a:schemeClr val="accent1"/>
          </a:effectRef>
          <a:fontRef idx="minor">
            <a:schemeClr val="lt1"/>
          </a:fontRef>
        </p:style>
        <p:txBody>
          <a:bodyPr anchor="ctr"/>
          <a:lstStyle/>
          <a:p>
            <a:pPr algn="ctr" defTabSz="914377">
              <a:buClr>
                <a:srgbClr val="00205B"/>
              </a:buClr>
              <a:defRPr/>
            </a:pPr>
            <a:endParaRPr lang="en-GB" sz="1067" kern="0" dirty="0">
              <a:solidFill>
                <a:srgbClr val="544F40"/>
              </a:solidFill>
              <a:latin typeface="Arial"/>
            </a:endParaRPr>
          </a:p>
        </p:txBody>
      </p:sp>
      <p:sp>
        <p:nvSpPr>
          <p:cNvPr id="65" name="Rounded Rectangle 67"/>
          <p:cNvSpPr>
            <a:spLocks/>
          </p:cNvSpPr>
          <p:nvPr/>
        </p:nvSpPr>
        <p:spPr bwMode="auto">
          <a:xfrm>
            <a:off x="9017002" y="3606801"/>
            <a:ext cx="1824037" cy="1008063"/>
          </a:xfrm>
          <a:prstGeom prst="roundRect">
            <a:avLst>
              <a:gd name="adj" fmla="val 11252"/>
            </a:avLst>
          </a:prstGeom>
          <a:solidFill>
            <a:schemeClr val="tx2">
              <a:lumMod val="20000"/>
              <a:lumOff val="80000"/>
            </a:schemeClr>
          </a:solidFill>
          <a:ln w="6350" cmpd="sng">
            <a:noFill/>
            <a:headEnd/>
            <a:tailEnd/>
          </a:ln>
          <a:effectLst/>
        </p:spPr>
        <p:style>
          <a:lnRef idx="1">
            <a:schemeClr val="accent1"/>
          </a:lnRef>
          <a:fillRef idx="3">
            <a:schemeClr val="accent1"/>
          </a:fillRef>
          <a:effectRef idx="2">
            <a:schemeClr val="accent1"/>
          </a:effectRef>
          <a:fontRef idx="minor">
            <a:schemeClr val="lt1"/>
          </a:fontRef>
        </p:style>
        <p:txBody>
          <a:bodyPr anchor="ctr"/>
          <a:lstStyle/>
          <a:p>
            <a:pPr algn="ctr" defTabSz="914377">
              <a:buClr>
                <a:srgbClr val="00205B"/>
              </a:buClr>
              <a:defRPr/>
            </a:pPr>
            <a:endParaRPr lang="en-GB" sz="1067" kern="0" dirty="0">
              <a:solidFill>
                <a:srgbClr val="000000"/>
              </a:solidFill>
              <a:latin typeface="Arial"/>
            </a:endParaRPr>
          </a:p>
        </p:txBody>
      </p:sp>
      <p:grpSp>
        <p:nvGrpSpPr>
          <p:cNvPr id="91153" name="Group 65"/>
          <p:cNvGrpSpPr>
            <a:grpSpLocks/>
          </p:cNvGrpSpPr>
          <p:nvPr/>
        </p:nvGrpSpPr>
        <p:grpSpPr bwMode="auto">
          <a:xfrm>
            <a:off x="5359401" y="3222625"/>
            <a:ext cx="4673600" cy="368300"/>
            <a:chOff x="5393716" y="3414034"/>
            <a:chExt cx="5430433" cy="432048"/>
          </a:xfrm>
        </p:grpSpPr>
        <p:cxnSp>
          <p:nvCxnSpPr>
            <p:cNvPr id="67" name="Straight Arrow Connector 66"/>
            <p:cNvCxnSpPr/>
            <p:nvPr/>
          </p:nvCxnSpPr>
          <p:spPr>
            <a:xfrm>
              <a:off x="5393716" y="3414034"/>
              <a:ext cx="0" cy="432048"/>
            </a:xfrm>
            <a:prstGeom prst="straightConnector1">
              <a:avLst/>
            </a:prstGeom>
            <a:ln w="6350">
              <a:solidFill>
                <a:schemeClr val="bg1">
                  <a:lumMod val="50000"/>
                </a:schemeClr>
              </a:solidFill>
              <a:prstDash val="dash"/>
              <a:headEnd type="none" w="med" len="med"/>
              <a:tailEnd type="triangle" w="lg" len="lg"/>
            </a:ln>
            <a:effectLst/>
          </p:spPr>
          <p:style>
            <a:lnRef idx="2">
              <a:schemeClr val="accent1"/>
            </a:lnRef>
            <a:fillRef idx="0">
              <a:schemeClr val="accent1"/>
            </a:fillRef>
            <a:effectRef idx="1">
              <a:schemeClr val="accent1"/>
            </a:effectRef>
            <a:fontRef idx="minor">
              <a:schemeClr val="tx1"/>
            </a:fontRef>
          </p:style>
        </p:cxnSp>
        <p:cxnSp>
          <p:nvCxnSpPr>
            <p:cNvPr id="68" name="Straight Arrow Connector 67"/>
            <p:cNvCxnSpPr/>
            <p:nvPr/>
          </p:nvCxnSpPr>
          <p:spPr>
            <a:xfrm>
              <a:off x="10824149" y="3414034"/>
              <a:ext cx="0" cy="432048"/>
            </a:xfrm>
            <a:prstGeom prst="straightConnector1">
              <a:avLst/>
            </a:prstGeom>
            <a:ln w="6350">
              <a:solidFill>
                <a:schemeClr val="bg1">
                  <a:lumMod val="50000"/>
                </a:schemeClr>
              </a:solidFill>
              <a:prstDash val="dash"/>
              <a:headEnd type="none" w="med" len="med"/>
              <a:tailEnd type="triangle" w="lg" len="lg"/>
            </a:ln>
            <a:effectLst/>
          </p:spPr>
          <p:style>
            <a:lnRef idx="2">
              <a:schemeClr val="accent1"/>
            </a:lnRef>
            <a:fillRef idx="0">
              <a:schemeClr val="accent1"/>
            </a:fillRef>
            <a:effectRef idx="1">
              <a:schemeClr val="accent1"/>
            </a:effectRef>
            <a:fontRef idx="minor">
              <a:schemeClr val="tx1"/>
            </a:fontRef>
          </p:style>
        </p:cxnSp>
      </p:grpSp>
      <p:sp>
        <p:nvSpPr>
          <p:cNvPr id="69" name="Right Arrow 56"/>
          <p:cNvSpPr/>
          <p:nvPr/>
        </p:nvSpPr>
        <p:spPr bwMode="auto">
          <a:xfrm>
            <a:off x="4427539" y="1943100"/>
            <a:ext cx="6297612" cy="768350"/>
          </a:xfrm>
          <a:prstGeom prst="rightArrow">
            <a:avLst>
              <a:gd name="adj1" fmla="val 67350"/>
              <a:gd name="adj2" fmla="val 56731"/>
            </a:avLst>
          </a:prstGeom>
          <a:solidFill>
            <a:schemeClr val="tx2">
              <a:lumMod val="60000"/>
              <a:lumOff val="40000"/>
            </a:schemeClr>
          </a:solidFill>
          <a:ln w="19050" cmpd="sng">
            <a:solidFill>
              <a:schemeClr val="tx2">
                <a:lumMod val="60000"/>
                <a:lumOff val="40000"/>
              </a:schemeClr>
            </a:solidFill>
            <a:headEnd/>
            <a:tailEnd/>
          </a:ln>
          <a:effectLst/>
        </p:spPr>
        <p:style>
          <a:lnRef idx="1">
            <a:schemeClr val="accent1"/>
          </a:lnRef>
          <a:fillRef idx="3">
            <a:schemeClr val="accent1"/>
          </a:fillRef>
          <a:effectRef idx="2">
            <a:schemeClr val="accent1"/>
          </a:effectRef>
          <a:fontRef idx="minor">
            <a:schemeClr val="lt1"/>
          </a:fontRef>
        </p:style>
        <p:txBody>
          <a:bodyPr anchor="ctr"/>
          <a:lstStyle/>
          <a:p>
            <a:pPr algn="ctr" defTabSz="914377">
              <a:buClr>
                <a:srgbClr val="F36600"/>
              </a:buClr>
              <a:defRPr/>
            </a:pPr>
            <a:endParaRPr lang="en-GB" sz="1200" kern="0" dirty="0">
              <a:solidFill>
                <a:srgbClr val="FFFFFF"/>
              </a:solidFill>
              <a:latin typeface="Arial"/>
            </a:endParaRPr>
          </a:p>
        </p:txBody>
      </p:sp>
      <p:sp>
        <p:nvSpPr>
          <p:cNvPr id="70" name="TextBox 69"/>
          <p:cNvSpPr txBox="1">
            <a:spLocks/>
          </p:cNvSpPr>
          <p:nvPr/>
        </p:nvSpPr>
        <p:spPr>
          <a:xfrm>
            <a:off x="487363" y="1090613"/>
            <a:ext cx="5276850" cy="768350"/>
          </a:xfrm>
          <a:prstGeom prst="roundRect">
            <a:avLst/>
          </a:prstGeom>
          <a:solidFill>
            <a:schemeClr val="accent6"/>
          </a:solidFill>
          <a:ln w="38100" cap="flat" cmpd="sng" algn="ctr">
            <a:solidFill>
              <a:srgbClr val="FFFFFF"/>
            </a:solidFill>
            <a:prstDash val="solid"/>
            <a:headEnd/>
            <a:tailEnd/>
          </a:ln>
          <a:effectLst/>
        </p:spPr>
        <p:txBody>
          <a:bodyPr lIns="96000" tIns="96000" rIns="96000" bIns="96000"/>
          <a:lstStyle>
            <a:defPPr>
              <a:defRPr lang="en-US"/>
            </a:defPPr>
            <a:lvl1pPr marR="0" lvl="0" indent="0" algn="ctr" defTabSz="914400" fontAlgn="base">
              <a:lnSpc>
                <a:spcPct val="100000"/>
              </a:lnSpc>
              <a:spcBef>
                <a:spcPct val="0"/>
              </a:spcBef>
              <a:spcAft>
                <a:spcPct val="0"/>
              </a:spcAft>
              <a:buClrTx/>
              <a:buSzTx/>
              <a:buFontTx/>
              <a:buNone/>
              <a:tabLst/>
              <a:defRPr kumimoji="0" sz="1600" b="1" i="0" u="none" strike="noStrike" kern="0" cap="none" spc="0" normalizeH="0" baseline="30000">
                <a:ln>
                  <a:noFill/>
                </a:ln>
                <a:solidFill>
                  <a:srgbClr val="FFFFFF"/>
                </a:solidFill>
                <a:effectLst/>
                <a:uLnTx/>
                <a:uFillTx/>
                <a:latin typeface="Arial"/>
                <a:cs typeface="Arial" panose="020B0604020202020204" pitchFamily="34" charset="0"/>
              </a:defRPr>
            </a:lvl1pPr>
            <a:lvl2pPr marL="457200" fontAlgn="base">
              <a:spcBef>
                <a:spcPct val="0"/>
              </a:spcBef>
              <a:spcAft>
                <a:spcPct val="0"/>
              </a:spcAft>
            </a:lvl2pPr>
            <a:lvl3pPr marL="914400" fontAlgn="base">
              <a:spcBef>
                <a:spcPct val="0"/>
              </a:spcBef>
              <a:spcAft>
                <a:spcPct val="0"/>
              </a:spcAft>
            </a:lvl3pPr>
            <a:lvl4pPr marL="1371600" fontAlgn="base">
              <a:spcBef>
                <a:spcPct val="0"/>
              </a:spcBef>
              <a:spcAft>
                <a:spcPct val="0"/>
              </a:spcAft>
            </a:lvl4pPr>
            <a:lvl5pPr marL="1828800" fontAlgn="base">
              <a:spcBef>
                <a:spcPct val="0"/>
              </a:spcBef>
              <a:spcAft>
                <a:spcPct val="0"/>
              </a:spcAft>
            </a:lvl5pPr>
            <a:lvl6pPr marL="2286000" defTabSz="914400"/>
            <a:lvl7pPr marL="2743200" defTabSz="914400"/>
            <a:lvl8pPr marL="3200400" defTabSz="914400"/>
            <a:lvl9pPr marL="3657600" defTabSz="914400"/>
          </a:lstStyle>
          <a:p>
            <a:pPr defTabSz="1219170">
              <a:defRPr/>
            </a:pPr>
            <a:r>
              <a:rPr lang="sr-Latn-CS" sz="2133" dirty="0"/>
              <a:t>Pitanje</a:t>
            </a:r>
            <a:r>
              <a:rPr lang="en-GB" sz="2133" dirty="0"/>
              <a:t>: </a:t>
            </a:r>
          </a:p>
          <a:p>
            <a:pPr defTabSz="1219170">
              <a:defRPr/>
            </a:pPr>
            <a:r>
              <a:rPr lang="sr-Latn-CS" sz="2133" dirty="0"/>
              <a:t>Koliko je efektivno započeti lečenje kombinacijom</a:t>
            </a:r>
            <a:r>
              <a:rPr lang="en-GB" sz="2133" dirty="0"/>
              <a:t> FF/VI </a:t>
            </a:r>
          </a:p>
          <a:p>
            <a:pPr defTabSz="1219170">
              <a:defRPr/>
            </a:pPr>
            <a:r>
              <a:rPr lang="sr-Latn-CS" sz="2133" dirty="0"/>
              <a:t>u poređenju sa nastavkom uobičajene terapije</a:t>
            </a:r>
            <a:r>
              <a:rPr lang="en-GB" sz="2133" dirty="0"/>
              <a:t>?</a:t>
            </a:r>
          </a:p>
        </p:txBody>
      </p:sp>
      <p:sp>
        <p:nvSpPr>
          <p:cNvPr id="71" name="Right Arrow 59"/>
          <p:cNvSpPr/>
          <p:nvPr/>
        </p:nvSpPr>
        <p:spPr bwMode="auto">
          <a:xfrm>
            <a:off x="6248401" y="3968750"/>
            <a:ext cx="401637" cy="277813"/>
          </a:xfrm>
          <a:prstGeom prst="rightArrow">
            <a:avLst/>
          </a:prstGeom>
          <a:solidFill>
            <a:schemeClr val="accent6"/>
          </a:solidFill>
          <a:ln w="19050" cmpd="sng">
            <a:noFill/>
            <a:headEnd/>
            <a:tailEnd/>
          </a:ln>
          <a:effectLst/>
        </p:spPr>
        <p:style>
          <a:lnRef idx="1">
            <a:schemeClr val="accent1"/>
          </a:lnRef>
          <a:fillRef idx="3">
            <a:schemeClr val="accent1"/>
          </a:fillRef>
          <a:effectRef idx="2">
            <a:schemeClr val="accent1"/>
          </a:effectRef>
          <a:fontRef idx="minor">
            <a:schemeClr val="lt1"/>
          </a:fontRef>
        </p:style>
        <p:txBody>
          <a:bodyPr anchor="ctr"/>
          <a:lstStyle/>
          <a:p>
            <a:pPr algn="ctr" defTabSz="914377">
              <a:defRPr/>
            </a:pPr>
            <a:endParaRPr lang="en-GB" sz="1000" kern="0" dirty="0">
              <a:solidFill>
                <a:srgbClr val="000000"/>
              </a:solidFill>
              <a:latin typeface="Arial"/>
            </a:endParaRPr>
          </a:p>
        </p:txBody>
      </p:sp>
      <p:sp>
        <p:nvSpPr>
          <p:cNvPr id="72" name="TextBox 71"/>
          <p:cNvSpPr txBox="1"/>
          <p:nvPr/>
        </p:nvSpPr>
        <p:spPr>
          <a:xfrm>
            <a:off x="5518152" y="4592639"/>
            <a:ext cx="3902075" cy="256545"/>
          </a:xfrm>
          <a:prstGeom prst="rect">
            <a:avLst/>
          </a:prstGeom>
          <a:noFill/>
        </p:spPr>
        <p:txBody>
          <a:bodyPr>
            <a:spAutoFit/>
          </a:bodyPr>
          <a:lstStyle/>
          <a:p>
            <a:pPr algn="ctr" defTabSz="914377">
              <a:buClr>
                <a:srgbClr val="00205B"/>
              </a:buClr>
              <a:defRPr/>
            </a:pPr>
            <a:r>
              <a:rPr lang="en-GB" sz="1067" kern="0" dirty="0">
                <a:solidFill>
                  <a:srgbClr val="64A700">
                    <a:lumMod val="50000"/>
                  </a:srgbClr>
                </a:solidFill>
                <a:latin typeface="Arial"/>
              </a:rPr>
              <a:t>3 </a:t>
            </a:r>
            <a:r>
              <a:rPr lang="sr-Latn-CS" sz="1067" kern="0" dirty="0">
                <a:solidFill>
                  <a:srgbClr val="64A700">
                    <a:lumMod val="50000"/>
                  </a:srgbClr>
                </a:solidFill>
                <a:latin typeface="Arial"/>
              </a:rPr>
              <a:t>telefonska poziva u nedeljama</a:t>
            </a:r>
            <a:r>
              <a:rPr lang="en-GB" sz="1067" kern="0" dirty="0">
                <a:solidFill>
                  <a:srgbClr val="64A700">
                    <a:lumMod val="50000"/>
                  </a:srgbClr>
                </a:solidFill>
                <a:latin typeface="Arial"/>
              </a:rPr>
              <a:t> 12, 24</a:t>
            </a:r>
            <a:r>
              <a:rPr lang="sr-Latn-CS" sz="1067" kern="0" dirty="0">
                <a:solidFill>
                  <a:srgbClr val="64A700">
                    <a:lumMod val="50000"/>
                  </a:srgbClr>
                </a:solidFill>
                <a:latin typeface="Arial"/>
              </a:rPr>
              <a:t> i</a:t>
            </a:r>
            <a:r>
              <a:rPr lang="en-GB" sz="1067" kern="0" dirty="0">
                <a:solidFill>
                  <a:srgbClr val="64A700">
                    <a:lumMod val="50000"/>
                  </a:srgbClr>
                </a:solidFill>
                <a:latin typeface="Arial"/>
              </a:rPr>
              <a:t> 40</a:t>
            </a:r>
            <a:endParaRPr lang="en-GB" sz="1000" kern="0" dirty="0">
              <a:solidFill>
                <a:srgbClr val="000000"/>
              </a:solidFill>
              <a:latin typeface="Arial"/>
            </a:endParaRPr>
          </a:p>
        </p:txBody>
      </p:sp>
      <p:sp>
        <p:nvSpPr>
          <p:cNvPr id="73" name="TextBox 72"/>
          <p:cNvSpPr txBox="1"/>
          <p:nvPr/>
        </p:nvSpPr>
        <p:spPr>
          <a:xfrm>
            <a:off x="7167563" y="3694113"/>
            <a:ext cx="1770062" cy="552450"/>
          </a:xfrm>
          <a:prstGeom prst="rect">
            <a:avLst/>
          </a:prstGeom>
          <a:noFill/>
        </p:spPr>
        <p:txBody>
          <a:bodyPr lIns="0" tIns="0" rIns="0" bIns="0"/>
          <a:lstStyle/>
          <a:p>
            <a:pPr defTabSz="914377">
              <a:defRPr/>
            </a:pPr>
            <a:endParaRPr lang="en-GB" sz="1000" kern="0" dirty="0">
              <a:solidFill>
                <a:srgbClr val="000000"/>
              </a:solidFill>
              <a:latin typeface="Arial"/>
            </a:endParaRPr>
          </a:p>
        </p:txBody>
      </p:sp>
      <p:sp>
        <p:nvSpPr>
          <p:cNvPr id="74" name="TextBox 73"/>
          <p:cNvSpPr txBox="1">
            <a:spLocks/>
          </p:cNvSpPr>
          <p:nvPr/>
        </p:nvSpPr>
        <p:spPr>
          <a:xfrm>
            <a:off x="6664325" y="3505201"/>
            <a:ext cx="1917700" cy="1109663"/>
          </a:xfrm>
          <a:prstGeom prst="roundRect">
            <a:avLst>
              <a:gd name="adj" fmla="val 11087"/>
            </a:avLst>
          </a:prstGeom>
          <a:solidFill>
            <a:schemeClr val="tx2">
              <a:lumMod val="20000"/>
              <a:lumOff val="80000"/>
            </a:schemeClr>
          </a:solidFill>
          <a:ln>
            <a:noFill/>
          </a:ln>
        </p:spPr>
        <p:txBody>
          <a:bodyPr lIns="0" tIns="0" rIns="0" bIns="0" anchor="ctr" anchorCtr="1"/>
          <a:lstStyle/>
          <a:p>
            <a:pPr algn="ctr" defTabSz="914377">
              <a:defRPr/>
            </a:pPr>
            <a:endParaRPr lang="en-GB" sz="1000" kern="0" dirty="0">
              <a:solidFill>
                <a:srgbClr val="000000"/>
              </a:solidFill>
              <a:latin typeface="Arial"/>
            </a:endParaRPr>
          </a:p>
        </p:txBody>
      </p:sp>
      <p:sp>
        <p:nvSpPr>
          <p:cNvPr id="75" name="TextBox 74"/>
          <p:cNvSpPr txBox="1">
            <a:spLocks/>
          </p:cNvSpPr>
          <p:nvPr/>
        </p:nvSpPr>
        <p:spPr>
          <a:xfrm>
            <a:off x="6650039" y="1138238"/>
            <a:ext cx="4192587" cy="711200"/>
          </a:xfrm>
          <a:prstGeom prst="roundRect">
            <a:avLst/>
          </a:prstGeom>
          <a:solidFill>
            <a:schemeClr val="accent6">
              <a:lumMod val="50000"/>
            </a:schemeClr>
          </a:solidFill>
          <a:ln w="38100" cap="flat" cmpd="sng" algn="ctr">
            <a:solidFill>
              <a:srgbClr val="FFFFFF"/>
            </a:solidFill>
            <a:prstDash val="solid"/>
            <a:headEnd/>
            <a:tailEnd/>
          </a:ln>
          <a:effectLst/>
        </p:spPr>
        <p:txBody>
          <a:bodyPr lIns="96000" tIns="96000" rIns="96000" bIns="96000"/>
          <a:lstStyle>
            <a:defPPr>
              <a:defRPr lang="en-US"/>
            </a:defPPr>
            <a:lvl1pPr marR="0" lvl="0" indent="0" algn="ctr" defTabSz="914400" fontAlgn="base">
              <a:lnSpc>
                <a:spcPct val="100000"/>
              </a:lnSpc>
              <a:spcBef>
                <a:spcPct val="0"/>
              </a:spcBef>
              <a:spcAft>
                <a:spcPct val="0"/>
              </a:spcAft>
              <a:buClrTx/>
              <a:buSzTx/>
              <a:buFontTx/>
              <a:buNone/>
              <a:tabLst/>
              <a:defRPr kumimoji="0" sz="1600" b="1" i="0" u="none" strike="noStrike" kern="0" cap="none" spc="0" normalizeH="0" baseline="30000">
                <a:ln>
                  <a:noFill/>
                </a:ln>
                <a:solidFill>
                  <a:srgbClr val="FFFFFF"/>
                </a:solidFill>
                <a:effectLst/>
                <a:uLnTx/>
                <a:uFillTx/>
                <a:latin typeface="Arial"/>
                <a:cs typeface="Arial" panose="020B0604020202020204" pitchFamily="34" charset="0"/>
              </a:defRPr>
            </a:lvl1pPr>
            <a:lvl2pPr marL="457200" fontAlgn="base">
              <a:spcBef>
                <a:spcPct val="0"/>
              </a:spcBef>
              <a:spcAft>
                <a:spcPct val="0"/>
              </a:spcAft>
              <a:defRPr>
                <a:solidFill>
                  <a:schemeClr val="tx1"/>
                </a:solidFill>
              </a:defRPr>
            </a:lvl2pPr>
            <a:lvl3pPr marL="914400" fontAlgn="base">
              <a:spcBef>
                <a:spcPct val="0"/>
              </a:spcBef>
              <a:spcAft>
                <a:spcPct val="0"/>
              </a:spcAft>
              <a:defRPr>
                <a:solidFill>
                  <a:schemeClr val="tx1"/>
                </a:solidFill>
              </a:defRPr>
            </a:lvl3pPr>
            <a:lvl4pPr marL="1371600" fontAlgn="base">
              <a:spcBef>
                <a:spcPct val="0"/>
              </a:spcBef>
              <a:spcAft>
                <a:spcPct val="0"/>
              </a:spcAft>
              <a:defRPr>
                <a:solidFill>
                  <a:schemeClr val="tx1"/>
                </a:solidFill>
              </a:defRPr>
            </a:lvl4pPr>
            <a:lvl5pPr marL="1828800" fontAlgn="base">
              <a:spcBef>
                <a:spcPct val="0"/>
              </a:spcBef>
              <a:spcAft>
                <a:spcPct val="0"/>
              </a:spcAft>
              <a:defRPr>
                <a:solidFill>
                  <a:schemeClr val="tx1"/>
                </a:solidFill>
              </a:defRPr>
            </a:lvl5pPr>
            <a:lvl6pPr marL="2286000" defTabSz="914400">
              <a:defRPr>
                <a:solidFill>
                  <a:schemeClr val="tx1"/>
                </a:solidFill>
              </a:defRPr>
            </a:lvl6pPr>
            <a:lvl7pPr marL="2743200" defTabSz="914400">
              <a:defRPr>
                <a:solidFill>
                  <a:schemeClr val="tx1"/>
                </a:solidFill>
              </a:defRPr>
            </a:lvl7pPr>
            <a:lvl8pPr marL="3200400" defTabSz="914400">
              <a:defRPr>
                <a:solidFill>
                  <a:schemeClr val="tx1"/>
                </a:solidFill>
              </a:defRPr>
            </a:lvl8pPr>
            <a:lvl9pPr marL="3657600" defTabSz="914400">
              <a:defRPr>
                <a:solidFill>
                  <a:schemeClr val="tx1"/>
                </a:solidFill>
              </a:defRPr>
            </a:lvl9pPr>
          </a:lstStyle>
          <a:p>
            <a:pPr defTabSz="1219170">
              <a:defRPr/>
            </a:pPr>
            <a:r>
              <a:rPr lang="sr-Latn-CS" sz="1867" dirty="0"/>
              <a:t>Prijavljivanje podataka o bezbednosti</a:t>
            </a:r>
            <a:r>
              <a:rPr lang="en-GB" sz="1867" dirty="0"/>
              <a:t>: </a:t>
            </a:r>
          </a:p>
          <a:p>
            <a:pPr defTabSz="1219170">
              <a:defRPr/>
            </a:pPr>
            <a:r>
              <a:rPr lang="sr-Latn-CS" sz="1867" dirty="0"/>
              <a:t>- na osnovu randomizacije i</a:t>
            </a:r>
          </a:p>
          <a:p>
            <a:pPr defTabSz="1219170">
              <a:defRPr/>
            </a:pPr>
            <a:r>
              <a:rPr lang="sr-Latn-CS" sz="1867" dirty="0"/>
              <a:t>- prema aktuelnoj terapiji</a:t>
            </a:r>
            <a:endParaRPr lang="en-GB" sz="2133" dirty="0"/>
          </a:p>
        </p:txBody>
      </p:sp>
      <p:grpSp>
        <p:nvGrpSpPr>
          <p:cNvPr id="3" name="Group 76"/>
          <p:cNvGrpSpPr/>
          <p:nvPr/>
        </p:nvGrpSpPr>
        <p:grpSpPr>
          <a:xfrm>
            <a:off x="694958" y="2947827"/>
            <a:ext cx="848604" cy="597820"/>
            <a:chOff x="1279310" y="2257460"/>
            <a:chExt cx="1143507" cy="743252"/>
          </a:xfrm>
          <a:solidFill>
            <a:schemeClr val="accent6"/>
          </a:solidFill>
        </p:grpSpPr>
        <p:grpSp>
          <p:nvGrpSpPr>
            <p:cNvPr id="4" name="Group 77"/>
            <p:cNvGrpSpPr/>
            <p:nvPr/>
          </p:nvGrpSpPr>
          <p:grpSpPr>
            <a:xfrm>
              <a:off x="1279310" y="2257460"/>
              <a:ext cx="1143507" cy="500052"/>
              <a:chOff x="1279310" y="2257460"/>
              <a:chExt cx="1143507" cy="500052"/>
            </a:xfrm>
            <a:grpFill/>
          </p:grpSpPr>
          <p:sp>
            <p:nvSpPr>
              <p:cNvPr id="83" name="Freeform 73"/>
              <p:cNvSpPr>
                <a:spLocks/>
              </p:cNvSpPr>
              <p:nvPr/>
            </p:nvSpPr>
            <p:spPr bwMode="auto">
              <a:xfrm>
                <a:off x="1279310" y="2274474"/>
                <a:ext cx="417032" cy="483038"/>
              </a:xfrm>
              <a:custGeom>
                <a:avLst/>
                <a:gdLst>
                  <a:gd name="T0" fmla="*/ 147 w 294"/>
                  <a:gd name="T1" fmla="*/ 0 h 341"/>
                  <a:gd name="T2" fmla="*/ 145 w 294"/>
                  <a:gd name="T3" fmla="*/ 0 h 341"/>
                  <a:gd name="T4" fmla="*/ 145 w 294"/>
                  <a:gd name="T5" fmla="*/ 0 h 341"/>
                  <a:gd name="T6" fmla="*/ 96 w 294"/>
                  <a:gd name="T7" fmla="*/ 28 h 341"/>
                  <a:gd name="T8" fmla="*/ 91 w 294"/>
                  <a:gd name="T9" fmla="*/ 69 h 341"/>
                  <a:gd name="T10" fmla="*/ 88 w 294"/>
                  <a:gd name="T11" fmla="*/ 71 h 341"/>
                  <a:gd name="T12" fmla="*/ 95 w 294"/>
                  <a:gd name="T13" fmla="*/ 112 h 341"/>
                  <a:gd name="T14" fmla="*/ 99 w 294"/>
                  <a:gd name="T15" fmla="*/ 115 h 341"/>
                  <a:gd name="T16" fmla="*/ 119 w 294"/>
                  <a:gd name="T17" fmla="*/ 148 h 341"/>
                  <a:gd name="T18" fmla="*/ 99 w 294"/>
                  <a:gd name="T19" fmla="*/ 165 h 341"/>
                  <a:gd name="T20" fmla="*/ 43 w 294"/>
                  <a:gd name="T21" fmla="*/ 199 h 341"/>
                  <a:gd name="T22" fmla="*/ 0 w 294"/>
                  <a:gd name="T23" fmla="*/ 298 h 341"/>
                  <a:gd name="T24" fmla="*/ 0 w 294"/>
                  <a:gd name="T25" fmla="*/ 303 h 341"/>
                  <a:gd name="T26" fmla="*/ 0 w 294"/>
                  <a:gd name="T27" fmla="*/ 303 h 341"/>
                  <a:gd name="T28" fmla="*/ 1 w 294"/>
                  <a:gd name="T29" fmla="*/ 305 h 341"/>
                  <a:gd name="T30" fmla="*/ 1 w 294"/>
                  <a:gd name="T31" fmla="*/ 305 h 341"/>
                  <a:gd name="T32" fmla="*/ 1 w 294"/>
                  <a:gd name="T33" fmla="*/ 305 h 341"/>
                  <a:gd name="T34" fmla="*/ 146 w 294"/>
                  <a:gd name="T35" fmla="*/ 341 h 341"/>
                  <a:gd name="T36" fmla="*/ 294 w 294"/>
                  <a:gd name="T37" fmla="*/ 308 h 341"/>
                  <a:gd name="T38" fmla="*/ 293 w 294"/>
                  <a:gd name="T39" fmla="*/ 305 h 341"/>
                  <a:gd name="T40" fmla="*/ 293 w 294"/>
                  <a:gd name="T41" fmla="*/ 305 h 341"/>
                  <a:gd name="T42" fmla="*/ 293 w 294"/>
                  <a:gd name="T43" fmla="*/ 298 h 341"/>
                  <a:gd name="T44" fmla="*/ 251 w 294"/>
                  <a:gd name="T45" fmla="*/ 199 h 341"/>
                  <a:gd name="T46" fmla="*/ 195 w 294"/>
                  <a:gd name="T47" fmla="*/ 165 h 341"/>
                  <a:gd name="T48" fmla="*/ 175 w 294"/>
                  <a:gd name="T49" fmla="*/ 148 h 341"/>
                  <a:gd name="T50" fmla="*/ 195 w 294"/>
                  <a:gd name="T51" fmla="*/ 115 h 341"/>
                  <a:gd name="T52" fmla="*/ 199 w 294"/>
                  <a:gd name="T53" fmla="*/ 112 h 341"/>
                  <a:gd name="T54" fmla="*/ 206 w 294"/>
                  <a:gd name="T55" fmla="*/ 71 h 341"/>
                  <a:gd name="T56" fmla="*/ 203 w 294"/>
                  <a:gd name="T57" fmla="*/ 69 h 341"/>
                  <a:gd name="T58" fmla="*/ 198 w 294"/>
                  <a:gd name="T59" fmla="*/ 28 h 341"/>
                  <a:gd name="T60" fmla="*/ 148 w 294"/>
                  <a:gd name="T61" fmla="*/ 0 h 341"/>
                  <a:gd name="T62" fmla="*/ 148 w 294"/>
                  <a:gd name="T63" fmla="*/ 0 h 341"/>
                  <a:gd name="T64" fmla="*/ 147 w 294"/>
                  <a:gd name="T65" fmla="*/ 0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4" h="341">
                    <a:moveTo>
                      <a:pt x="147" y="0"/>
                    </a:moveTo>
                    <a:cubicBezTo>
                      <a:pt x="146" y="0"/>
                      <a:pt x="146" y="0"/>
                      <a:pt x="145" y="0"/>
                    </a:cubicBezTo>
                    <a:cubicBezTo>
                      <a:pt x="145" y="0"/>
                      <a:pt x="145" y="0"/>
                      <a:pt x="145" y="0"/>
                    </a:cubicBezTo>
                    <a:cubicBezTo>
                      <a:pt x="127" y="1"/>
                      <a:pt x="105" y="12"/>
                      <a:pt x="96" y="28"/>
                    </a:cubicBezTo>
                    <a:cubicBezTo>
                      <a:pt x="91" y="38"/>
                      <a:pt x="90" y="58"/>
                      <a:pt x="91" y="69"/>
                    </a:cubicBezTo>
                    <a:cubicBezTo>
                      <a:pt x="88" y="71"/>
                      <a:pt x="88" y="71"/>
                      <a:pt x="88" y="71"/>
                    </a:cubicBezTo>
                    <a:cubicBezTo>
                      <a:pt x="87" y="84"/>
                      <a:pt x="89" y="97"/>
                      <a:pt x="95" y="112"/>
                    </a:cubicBezTo>
                    <a:cubicBezTo>
                      <a:pt x="99" y="115"/>
                      <a:pt x="99" y="115"/>
                      <a:pt x="99" y="115"/>
                    </a:cubicBezTo>
                    <a:cubicBezTo>
                      <a:pt x="102" y="126"/>
                      <a:pt x="110" y="138"/>
                      <a:pt x="119" y="148"/>
                    </a:cubicBezTo>
                    <a:cubicBezTo>
                      <a:pt x="116" y="154"/>
                      <a:pt x="109" y="161"/>
                      <a:pt x="99" y="165"/>
                    </a:cubicBezTo>
                    <a:cubicBezTo>
                      <a:pt x="43" y="199"/>
                      <a:pt x="43" y="199"/>
                      <a:pt x="43" y="199"/>
                    </a:cubicBezTo>
                    <a:cubicBezTo>
                      <a:pt x="8" y="223"/>
                      <a:pt x="0" y="274"/>
                      <a:pt x="0" y="298"/>
                    </a:cubicBezTo>
                    <a:cubicBezTo>
                      <a:pt x="0" y="303"/>
                      <a:pt x="0" y="303"/>
                      <a:pt x="0" y="303"/>
                    </a:cubicBezTo>
                    <a:cubicBezTo>
                      <a:pt x="0" y="303"/>
                      <a:pt x="0" y="303"/>
                      <a:pt x="0" y="303"/>
                    </a:cubicBezTo>
                    <a:cubicBezTo>
                      <a:pt x="0" y="304"/>
                      <a:pt x="0" y="304"/>
                      <a:pt x="1" y="305"/>
                    </a:cubicBezTo>
                    <a:cubicBezTo>
                      <a:pt x="1" y="305"/>
                      <a:pt x="1" y="305"/>
                      <a:pt x="1" y="305"/>
                    </a:cubicBezTo>
                    <a:cubicBezTo>
                      <a:pt x="1" y="305"/>
                      <a:pt x="1" y="305"/>
                      <a:pt x="1" y="305"/>
                    </a:cubicBezTo>
                    <a:cubicBezTo>
                      <a:pt x="3" y="325"/>
                      <a:pt x="67" y="341"/>
                      <a:pt x="146" y="341"/>
                    </a:cubicBezTo>
                    <a:cubicBezTo>
                      <a:pt x="227" y="341"/>
                      <a:pt x="294" y="328"/>
                      <a:pt x="294" y="308"/>
                    </a:cubicBezTo>
                    <a:cubicBezTo>
                      <a:pt x="294" y="307"/>
                      <a:pt x="294" y="306"/>
                      <a:pt x="293" y="305"/>
                    </a:cubicBezTo>
                    <a:cubicBezTo>
                      <a:pt x="293" y="305"/>
                      <a:pt x="293" y="305"/>
                      <a:pt x="293" y="305"/>
                    </a:cubicBezTo>
                    <a:cubicBezTo>
                      <a:pt x="293" y="298"/>
                      <a:pt x="293" y="298"/>
                      <a:pt x="293" y="298"/>
                    </a:cubicBezTo>
                    <a:cubicBezTo>
                      <a:pt x="293" y="274"/>
                      <a:pt x="286" y="223"/>
                      <a:pt x="251" y="199"/>
                    </a:cubicBezTo>
                    <a:cubicBezTo>
                      <a:pt x="195" y="165"/>
                      <a:pt x="195" y="165"/>
                      <a:pt x="195" y="165"/>
                    </a:cubicBezTo>
                    <a:cubicBezTo>
                      <a:pt x="185" y="161"/>
                      <a:pt x="178" y="154"/>
                      <a:pt x="175" y="148"/>
                    </a:cubicBezTo>
                    <a:cubicBezTo>
                      <a:pt x="184" y="138"/>
                      <a:pt x="192" y="126"/>
                      <a:pt x="195" y="115"/>
                    </a:cubicBezTo>
                    <a:cubicBezTo>
                      <a:pt x="199" y="112"/>
                      <a:pt x="199" y="112"/>
                      <a:pt x="199" y="112"/>
                    </a:cubicBezTo>
                    <a:cubicBezTo>
                      <a:pt x="205" y="97"/>
                      <a:pt x="207" y="84"/>
                      <a:pt x="206" y="71"/>
                    </a:cubicBezTo>
                    <a:cubicBezTo>
                      <a:pt x="203" y="69"/>
                      <a:pt x="203" y="69"/>
                      <a:pt x="203" y="69"/>
                    </a:cubicBezTo>
                    <a:cubicBezTo>
                      <a:pt x="204" y="58"/>
                      <a:pt x="203" y="38"/>
                      <a:pt x="198" y="28"/>
                    </a:cubicBezTo>
                    <a:cubicBezTo>
                      <a:pt x="189" y="12"/>
                      <a:pt x="167" y="1"/>
                      <a:pt x="148" y="0"/>
                    </a:cubicBezTo>
                    <a:cubicBezTo>
                      <a:pt x="148" y="0"/>
                      <a:pt x="148" y="0"/>
                      <a:pt x="148" y="0"/>
                    </a:cubicBezTo>
                    <a:cubicBezTo>
                      <a:pt x="148" y="0"/>
                      <a:pt x="147" y="0"/>
                      <a:pt x="147" y="0"/>
                    </a:cubicBezTo>
                  </a:path>
                </a:pathLst>
              </a:custGeom>
              <a:grpFill/>
              <a:ln w="9525">
                <a:solidFill>
                  <a:schemeClr val="bg1"/>
                </a:solidFill>
                <a:round/>
                <a:headEnd/>
                <a:tailEnd/>
              </a:ln>
            </p:spPr>
            <p:txBody>
              <a:bodyPr/>
              <a:lstStyle/>
              <a:p>
                <a:pPr defTabSz="914377">
                  <a:defRPr/>
                </a:pPr>
                <a:endParaRPr lang="en-US" sz="1351" dirty="0">
                  <a:solidFill>
                    <a:srgbClr val="00205B"/>
                  </a:solidFill>
                  <a:latin typeface="Arial"/>
                </a:endParaRPr>
              </a:p>
            </p:txBody>
          </p:sp>
          <p:sp>
            <p:nvSpPr>
              <p:cNvPr id="84" name="Freeform 73"/>
              <p:cNvSpPr>
                <a:spLocks/>
              </p:cNvSpPr>
              <p:nvPr/>
            </p:nvSpPr>
            <p:spPr bwMode="auto">
              <a:xfrm>
                <a:off x="1642548" y="2257460"/>
                <a:ext cx="417032" cy="483038"/>
              </a:xfrm>
              <a:custGeom>
                <a:avLst/>
                <a:gdLst>
                  <a:gd name="T0" fmla="*/ 147 w 294"/>
                  <a:gd name="T1" fmla="*/ 0 h 341"/>
                  <a:gd name="T2" fmla="*/ 145 w 294"/>
                  <a:gd name="T3" fmla="*/ 0 h 341"/>
                  <a:gd name="T4" fmla="*/ 145 w 294"/>
                  <a:gd name="T5" fmla="*/ 0 h 341"/>
                  <a:gd name="T6" fmla="*/ 96 w 294"/>
                  <a:gd name="T7" fmla="*/ 28 h 341"/>
                  <a:gd name="T8" fmla="*/ 91 w 294"/>
                  <a:gd name="T9" fmla="*/ 69 h 341"/>
                  <a:gd name="T10" fmla="*/ 88 w 294"/>
                  <a:gd name="T11" fmla="*/ 71 h 341"/>
                  <a:gd name="T12" fmla="*/ 95 w 294"/>
                  <a:gd name="T13" fmla="*/ 112 h 341"/>
                  <a:gd name="T14" fmla="*/ 99 w 294"/>
                  <a:gd name="T15" fmla="*/ 115 h 341"/>
                  <a:gd name="T16" fmla="*/ 119 w 294"/>
                  <a:gd name="T17" fmla="*/ 148 h 341"/>
                  <a:gd name="T18" fmla="*/ 99 w 294"/>
                  <a:gd name="T19" fmla="*/ 165 h 341"/>
                  <a:gd name="T20" fmla="*/ 43 w 294"/>
                  <a:gd name="T21" fmla="*/ 199 h 341"/>
                  <a:gd name="T22" fmla="*/ 0 w 294"/>
                  <a:gd name="T23" fmla="*/ 298 h 341"/>
                  <a:gd name="T24" fmla="*/ 0 w 294"/>
                  <a:gd name="T25" fmla="*/ 303 h 341"/>
                  <a:gd name="T26" fmla="*/ 0 w 294"/>
                  <a:gd name="T27" fmla="*/ 303 h 341"/>
                  <a:gd name="T28" fmla="*/ 1 w 294"/>
                  <a:gd name="T29" fmla="*/ 305 h 341"/>
                  <a:gd name="T30" fmla="*/ 1 w 294"/>
                  <a:gd name="T31" fmla="*/ 305 h 341"/>
                  <a:gd name="T32" fmla="*/ 1 w 294"/>
                  <a:gd name="T33" fmla="*/ 305 h 341"/>
                  <a:gd name="T34" fmla="*/ 146 w 294"/>
                  <a:gd name="T35" fmla="*/ 341 h 341"/>
                  <a:gd name="T36" fmla="*/ 294 w 294"/>
                  <a:gd name="T37" fmla="*/ 308 h 341"/>
                  <a:gd name="T38" fmla="*/ 293 w 294"/>
                  <a:gd name="T39" fmla="*/ 305 h 341"/>
                  <a:gd name="T40" fmla="*/ 293 w 294"/>
                  <a:gd name="T41" fmla="*/ 305 h 341"/>
                  <a:gd name="T42" fmla="*/ 293 w 294"/>
                  <a:gd name="T43" fmla="*/ 298 h 341"/>
                  <a:gd name="T44" fmla="*/ 251 w 294"/>
                  <a:gd name="T45" fmla="*/ 199 h 341"/>
                  <a:gd name="T46" fmla="*/ 195 w 294"/>
                  <a:gd name="T47" fmla="*/ 165 h 341"/>
                  <a:gd name="T48" fmla="*/ 175 w 294"/>
                  <a:gd name="T49" fmla="*/ 148 h 341"/>
                  <a:gd name="T50" fmla="*/ 195 w 294"/>
                  <a:gd name="T51" fmla="*/ 115 h 341"/>
                  <a:gd name="T52" fmla="*/ 199 w 294"/>
                  <a:gd name="T53" fmla="*/ 112 h 341"/>
                  <a:gd name="T54" fmla="*/ 206 w 294"/>
                  <a:gd name="T55" fmla="*/ 71 h 341"/>
                  <a:gd name="T56" fmla="*/ 203 w 294"/>
                  <a:gd name="T57" fmla="*/ 69 h 341"/>
                  <a:gd name="T58" fmla="*/ 198 w 294"/>
                  <a:gd name="T59" fmla="*/ 28 h 341"/>
                  <a:gd name="T60" fmla="*/ 148 w 294"/>
                  <a:gd name="T61" fmla="*/ 0 h 341"/>
                  <a:gd name="T62" fmla="*/ 148 w 294"/>
                  <a:gd name="T63" fmla="*/ 0 h 341"/>
                  <a:gd name="T64" fmla="*/ 147 w 294"/>
                  <a:gd name="T65" fmla="*/ 0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4" h="341">
                    <a:moveTo>
                      <a:pt x="147" y="0"/>
                    </a:moveTo>
                    <a:cubicBezTo>
                      <a:pt x="146" y="0"/>
                      <a:pt x="146" y="0"/>
                      <a:pt x="145" y="0"/>
                    </a:cubicBezTo>
                    <a:cubicBezTo>
                      <a:pt x="145" y="0"/>
                      <a:pt x="145" y="0"/>
                      <a:pt x="145" y="0"/>
                    </a:cubicBezTo>
                    <a:cubicBezTo>
                      <a:pt x="127" y="1"/>
                      <a:pt x="105" y="12"/>
                      <a:pt x="96" y="28"/>
                    </a:cubicBezTo>
                    <a:cubicBezTo>
                      <a:pt x="91" y="38"/>
                      <a:pt x="90" y="58"/>
                      <a:pt x="91" y="69"/>
                    </a:cubicBezTo>
                    <a:cubicBezTo>
                      <a:pt x="88" y="71"/>
                      <a:pt x="88" y="71"/>
                      <a:pt x="88" y="71"/>
                    </a:cubicBezTo>
                    <a:cubicBezTo>
                      <a:pt x="87" y="84"/>
                      <a:pt x="89" y="97"/>
                      <a:pt x="95" y="112"/>
                    </a:cubicBezTo>
                    <a:cubicBezTo>
                      <a:pt x="99" y="115"/>
                      <a:pt x="99" y="115"/>
                      <a:pt x="99" y="115"/>
                    </a:cubicBezTo>
                    <a:cubicBezTo>
                      <a:pt x="102" y="126"/>
                      <a:pt x="110" y="138"/>
                      <a:pt x="119" y="148"/>
                    </a:cubicBezTo>
                    <a:cubicBezTo>
                      <a:pt x="116" y="154"/>
                      <a:pt x="109" y="161"/>
                      <a:pt x="99" y="165"/>
                    </a:cubicBezTo>
                    <a:cubicBezTo>
                      <a:pt x="43" y="199"/>
                      <a:pt x="43" y="199"/>
                      <a:pt x="43" y="199"/>
                    </a:cubicBezTo>
                    <a:cubicBezTo>
                      <a:pt x="8" y="223"/>
                      <a:pt x="0" y="274"/>
                      <a:pt x="0" y="298"/>
                    </a:cubicBezTo>
                    <a:cubicBezTo>
                      <a:pt x="0" y="303"/>
                      <a:pt x="0" y="303"/>
                      <a:pt x="0" y="303"/>
                    </a:cubicBezTo>
                    <a:cubicBezTo>
                      <a:pt x="0" y="303"/>
                      <a:pt x="0" y="303"/>
                      <a:pt x="0" y="303"/>
                    </a:cubicBezTo>
                    <a:cubicBezTo>
                      <a:pt x="0" y="304"/>
                      <a:pt x="0" y="304"/>
                      <a:pt x="1" y="305"/>
                    </a:cubicBezTo>
                    <a:cubicBezTo>
                      <a:pt x="1" y="305"/>
                      <a:pt x="1" y="305"/>
                      <a:pt x="1" y="305"/>
                    </a:cubicBezTo>
                    <a:cubicBezTo>
                      <a:pt x="1" y="305"/>
                      <a:pt x="1" y="305"/>
                      <a:pt x="1" y="305"/>
                    </a:cubicBezTo>
                    <a:cubicBezTo>
                      <a:pt x="3" y="325"/>
                      <a:pt x="67" y="341"/>
                      <a:pt x="146" y="341"/>
                    </a:cubicBezTo>
                    <a:cubicBezTo>
                      <a:pt x="227" y="341"/>
                      <a:pt x="294" y="328"/>
                      <a:pt x="294" y="308"/>
                    </a:cubicBezTo>
                    <a:cubicBezTo>
                      <a:pt x="294" y="307"/>
                      <a:pt x="294" y="306"/>
                      <a:pt x="293" y="305"/>
                    </a:cubicBezTo>
                    <a:cubicBezTo>
                      <a:pt x="293" y="305"/>
                      <a:pt x="293" y="305"/>
                      <a:pt x="293" y="305"/>
                    </a:cubicBezTo>
                    <a:cubicBezTo>
                      <a:pt x="293" y="298"/>
                      <a:pt x="293" y="298"/>
                      <a:pt x="293" y="298"/>
                    </a:cubicBezTo>
                    <a:cubicBezTo>
                      <a:pt x="293" y="274"/>
                      <a:pt x="286" y="223"/>
                      <a:pt x="251" y="199"/>
                    </a:cubicBezTo>
                    <a:cubicBezTo>
                      <a:pt x="195" y="165"/>
                      <a:pt x="195" y="165"/>
                      <a:pt x="195" y="165"/>
                    </a:cubicBezTo>
                    <a:cubicBezTo>
                      <a:pt x="185" y="161"/>
                      <a:pt x="178" y="154"/>
                      <a:pt x="175" y="148"/>
                    </a:cubicBezTo>
                    <a:cubicBezTo>
                      <a:pt x="184" y="138"/>
                      <a:pt x="192" y="126"/>
                      <a:pt x="195" y="115"/>
                    </a:cubicBezTo>
                    <a:cubicBezTo>
                      <a:pt x="199" y="112"/>
                      <a:pt x="199" y="112"/>
                      <a:pt x="199" y="112"/>
                    </a:cubicBezTo>
                    <a:cubicBezTo>
                      <a:pt x="205" y="97"/>
                      <a:pt x="207" y="84"/>
                      <a:pt x="206" y="71"/>
                    </a:cubicBezTo>
                    <a:cubicBezTo>
                      <a:pt x="203" y="69"/>
                      <a:pt x="203" y="69"/>
                      <a:pt x="203" y="69"/>
                    </a:cubicBezTo>
                    <a:cubicBezTo>
                      <a:pt x="204" y="58"/>
                      <a:pt x="203" y="38"/>
                      <a:pt x="198" y="28"/>
                    </a:cubicBezTo>
                    <a:cubicBezTo>
                      <a:pt x="189" y="12"/>
                      <a:pt x="167" y="1"/>
                      <a:pt x="148" y="0"/>
                    </a:cubicBezTo>
                    <a:cubicBezTo>
                      <a:pt x="148" y="0"/>
                      <a:pt x="148" y="0"/>
                      <a:pt x="148" y="0"/>
                    </a:cubicBezTo>
                    <a:cubicBezTo>
                      <a:pt x="148" y="0"/>
                      <a:pt x="147" y="0"/>
                      <a:pt x="147" y="0"/>
                    </a:cubicBezTo>
                  </a:path>
                </a:pathLst>
              </a:custGeom>
              <a:grpFill/>
              <a:ln w="9525">
                <a:solidFill>
                  <a:schemeClr val="bg1"/>
                </a:solidFill>
                <a:round/>
                <a:headEnd/>
                <a:tailEnd/>
              </a:ln>
            </p:spPr>
            <p:txBody>
              <a:bodyPr/>
              <a:lstStyle/>
              <a:p>
                <a:pPr defTabSz="914377">
                  <a:defRPr/>
                </a:pPr>
                <a:endParaRPr lang="en-US" sz="1351" dirty="0">
                  <a:solidFill>
                    <a:srgbClr val="00205B"/>
                  </a:solidFill>
                  <a:latin typeface="Arial"/>
                </a:endParaRPr>
              </a:p>
            </p:txBody>
          </p:sp>
          <p:sp>
            <p:nvSpPr>
              <p:cNvPr id="85" name="Freeform 73"/>
              <p:cNvSpPr>
                <a:spLocks/>
              </p:cNvSpPr>
              <p:nvPr/>
            </p:nvSpPr>
            <p:spPr bwMode="auto">
              <a:xfrm>
                <a:off x="2005785" y="2272724"/>
                <a:ext cx="417032" cy="483038"/>
              </a:xfrm>
              <a:custGeom>
                <a:avLst/>
                <a:gdLst>
                  <a:gd name="T0" fmla="*/ 147 w 294"/>
                  <a:gd name="T1" fmla="*/ 0 h 341"/>
                  <a:gd name="T2" fmla="*/ 145 w 294"/>
                  <a:gd name="T3" fmla="*/ 0 h 341"/>
                  <a:gd name="T4" fmla="*/ 145 w 294"/>
                  <a:gd name="T5" fmla="*/ 0 h 341"/>
                  <a:gd name="T6" fmla="*/ 96 w 294"/>
                  <a:gd name="T7" fmla="*/ 28 h 341"/>
                  <a:gd name="T8" fmla="*/ 91 w 294"/>
                  <a:gd name="T9" fmla="*/ 69 h 341"/>
                  <a:gd name="T10" fmla="*/ 88 w 294"/>
                  <a:gd name="T11" fmla="*/ 71 h 341"/>
                  <a:gd name="T12" fmla="*/ 95 w 294"/>
                  <a:gd name="T13" fmla="*/ 112 h 341"/>
                  <a:gd name="T14" fmla="*/ 99 w 294"/>
                  <a:gd name="T15" fmla="*/ 115 h 341"/>
                  <a:gd name="T16" fmla="*/ 119 w 294"/>
                  <a:gd name="T17" fmla="*/ 148 h 341"/>
                  <a:gd name="T18" fmla="*/ 99 w 294"/>
                  <a:gd name="T19" fmla="*/ 165 h 341"/>
                  <a:gd name="T20" fmla="*/ 43 w 294"/>
                  <a:gd name="T21" fmla="*/ 199 h 341"/>
                  <a:gd name="T22" fmla="*/ 0 w 294"/>
                  <a:gd name="T23" fmla="*/ 298 h 341"/>
                  <a:gd name="T24" fmla="*/ 0 w 294"/>
                  <a:gd name="T25" fmla="*/ 303 h 341"/>
                  <a:gd name="T26" fmla="*/ 0 w 294"/>
                  <a:gd name="T27" fmla="*/ 303 h 341"/>
                  <a:gd name="T28" fmla="*/ 1 w 294"/>
                  <a:gd name="T29" fmla="*/ 305 h 341"/>
                  <a:gd name="T30" fmla="*/ 1 w 294"/>
                  <a:gd name="T31" fmla="*/ 305 h 341"/>
                  <a:gd name="T32" fmla="*/ 1 w 294"/>
                  <a:gd name="T33" fmla="*/ 305 h 341"/>
                  <a:gd name="T34" fmla="*/ 146 w 294"/>
                  <a:gd name="T35" fmla="*/ 341 h 341"/>
                  <a:gd name="T36" fmla="*/ 294 w 294"/>
                  <a:gd name="T37" fmla="*/ 308 h 341"/>
                  <a:gd name="T38" fmla="*/ 293 w 294"/>
                  <a:gd name="T39" fmla="*/ 305 h 341"/>
                  <a:gd name="T40" fmla="*/ 293 w 294"/>
                  <a:gd name="T41" fmla="*/ 305 h 341"/>
                  <a:gd name="T42" fmla="*/ 293 w 294"/>
                  <a:gd name="T43" fmla="*/ 298 h 341"/>
                  <a:gd name="T44" fmla="*/ 251 w 294"/>
                  <a:gd name="T45" fmla="*/ 199 h 341"/>
                  <a:gd name="T46" fmla="*/ 195 w 294"/>
                  <a:gd name="T47" fmla="*/ 165 h 341"/>
                  <a:gd name="T48" fmla="*/ 175 w 294"/>
                  <a:gd name="T49" fmla="*/ 148 h 341"/>
                  <a:gd name="T50" fmla="*/ 195 w 294"/>
                  <a:gd name="T51" fmla="*/ 115 h 341"/>
                  <a:gd name="T52" fmla="*/ 199 w 294"/>
                  <a:gd name="T53" fmla="*/ 112 h 341"/>
                  <a:gd name="T54" fmla="*/ 206 w 294"/>
                  <a:gd name="T55" fmla="*/ 71 h 341"/>
                  <a:gd name="T56" fmla="*/ 203 w 294"/>
                  <a:gd name="T57" fmla="*/ 69 h 341"/>
                  <a:gd name="T58" fmla="*/ 198 w 294"/>
                  <a:gd name="T59" fmla="*/ 28 h 341"/>
                  <a:gd name="T60" fmla="*/ 148 w 294"/>
                  <a:gd name="T61" fmla="*/ 0 h 341"/>
                  <a:gd name="T62" fmla="*/ 148 w 294"/>
                  <a:gd name="T63" fmla="*/ 0 h 341"/>
                  <a:gd name="T64" fmla="*/ 147 w 294"/>
                  <a:gd name="T65" fmla="*/ 0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4" h="341">
                    <a:moveTo>
                      <a:pt x="147" y="0"/>
                    </a:moveTo>
                    <a:cubicBezTo>
                      <a:pt x="146" y="0"/>
                      <a:pt x="146" y="0"/>
                      <a:pt x="145" y="0"/>
                    </a:cubicBezTo>
                    <a:cubicBezTo>
                      <a:pt x="145" y="0"/>
                      <a:pt x="145" y="0"/>
                      <a:pt x="145" y="0"/>
                    </a:cubicBezTo>
                    <a:cubicBezTo>
                      <a:pt x="127" y="1"/>
                      <a:pt x="105" y="12"/>
                      <a:pt x="96" y="28"/>
                    </a:cubicBezTo>
                    <a:cubicBezTo>
                      <a:pt x="91" y="38"/>
                      <a:pt x="90" y="58"/>
                      <a:pt x="91" y="69"/>
                    </a:cubicBezTo>
                    <a:cubicBezTo>
                      <a:pt x="88" y="71"/>
                      <a:pt x="88" y="71"/>
                      <a:pt x="88" y="71"/>
                    </a:cubicBezTo>
                    <a:cubicBezTo>
                      <a:pt x="87" y="84"/>
                      <a:pt x="89" y="97"/>
                      <a:pt x="95" y="112"/>
                    </a:cubicBezTo>
                    <a:cubicBezTo>
                      <a:pt x="99" y="115"/>
                      <a:pt x="99" y="115"/>
                      <a:pt x="99" y="115"/>
                    </a:cubicBezTo>
                    <a:cubicBezTo>
                      <a:pt x="102" y="126"/>
                      <a:pt x="110" y="138"/>
                      <a:pt x="119" y="148"/>
                    </a:cubicBezTo>
                    <a:cubicBezTo>
                      <a:pt x="116" y="154"/>
                      <a:pt x="109" y="161"/>
                      <a:pt x="99" y="165"/>
                    </a:cubicBezTo>
                    <a:cubicBezTo>
                      <a:pt x="43" y="199"/>
                      <a:pt x="43" y="199"/>
                      <a:pt x="43" y="199"/>
                    </a:cubicBezTo>
                    <a:cubicBezTo>
                      <a:pt x="8" y="223"/>
                      <a:pt x="0" y="274"/>
                      <a:pt x="0" y="298"/>
                    </a:cubicBezTo>
                    <a:cubicBezTo>
                      <a:pt x="0" y="303"/>
                      <a:pt x="0" y="303"/>
                      <a:pt x="0" y="303"/>
                    </a:cubicBezTo>
                    <a:cubicBezTo>
                      <a:pt x="0" y="303"/>
                      <a:pt x="0" y="303"/>
                      <a:pt x="0" y="303"/>
                    </a:cubicBezTo>
                    <a:cubicBezTo>
                      <a:pt x="0" y="304"/>
                      <a:pt x="0" y="304"/>
                      <a:pt x="1" y="305"/>
                    </a:cubicBezTo>
                    <a:cubicBezTo>
                      <a:pt x="1" y="305"/>
                      <a:pt x="1" y="305"/>
                      <a:pt x="1" y="305"/>
                    </a:cubicBezTo>
                    <a:cubicBezTo>
                      <a:pt x="1" y="305"/>
                      <a:pt x="1" y="305"/>
                      <a:pt x="1" y="305"/>
                    </a:cubicBezTo>
                    <a:cubicBezTo>
                      <a:pt x="3" y="325"/>
                      <a:pt x="67" y="341"/>
                      <a:pt x="146" y="341"/>
                    </a:cubicBezTo>
                    <a:cubicBezTo>
                      <a:pt x="227" y="341"/>
                      <a:pt x="294" y="328"/>
                      <a:pt x="294" y="308"/>
                    </a:cubicBezTo>
                    <a:cubicBezTo>
                      <a:pt x="294" y="307"/>
                      <a:pt x="294" y="306"/>
                      <a:pt x="293" y="305"/>
                    </a:cubicBezTo>
                    <a:cubicBezTo>
                      <a:pt x="293" y="305"/>
                      <a:pt x="293" y="305"/>
                      <a:pt x="293" y="305"/>
                    </a:cubicBezTo>
                    <a:cubicBezTo>
                      <a:pt x="293" y="298"/>
                      <a:pt x="293" y="298"/>
                      <a:pt x="293" y="298"/>
                    </a:cubicBezTo>
                    <a:cubicBezTo>
                      <a:pt x="293" y="274"/>
                      <a:pt x="286" y="223"/>
                      <a:pt x="251" y="199"/>
                    </a:cubicBezTo>
                    <a:cubicBezTo>
                      <a:pt x="195" y="165"/>
                      <a:pt x="195" y="165"/>
                      <a:pt x="195" y="165"/>
                    </a:cubicBezTo>
                    <a:cubicBezTo>
                      <a:pt x="185" y="161"/>
                      <a:pt x="178" y="154"/>
                      <a:pt x="175" y="148"/>
                    </a:cubicBezTo>
                    <a:cubicBezTo>
                      <a:pt x="184" y="138"/>
                      <a:pt x="192" y="126"/>
                      <a:pt x="195" y="115"/>
                    </a:cubicBezTo>
                    <a:cubicBezTo>
                      <a:pt x="199" y="112"/>
                      <a:pt x="199" y="112"/>
                      <a:pt x="199" y="112"/>
                    </a:cubicBezTo>
                    <a:cubicBezTo>
                      <a:pt x="205" y="97"/>
                      <a:pt x="207" y="84"/>
                      <a:pt x="206" y="71"/>
                    </a:cubicBezTo>
                    <a:cubicBezTo>
                      <a:pt x="203" y="69"/>
                      <a:pt x="203" y="69"/>
                      <a:pt x="203" y="69"/>
                    </a:cubicBezTo>
                    <a:cubicBezTo>
                      <a:pt x="204" y="58"/>
                      <a:pt x="203" y="38"/>
                      <a:pt x="198" y="28"/>
                    </a:cubicBezTo>
                    <a:cubicBezTo>
                      <a:pt x="189" y="12"/>
                      <a:pt x="167" y="1"/>
                      <a:pt x="148" y="0"/>
                    </a:cubicBezTo>
                    <a:cubicBezTo>
                      <a:pt x="148" y="0"/>
                      <a:pt x="148" y="0"/>
                      <a:pt x="148" y="0"/>
                    </a:cubicBezTo>
                    <a:cubicBezTo>
                      <a:pt x="148" y="0"/>
                      <a:pt x="147" y="0"/>
                      <a:pt x="147" y="0"/>
                    </a:cubicBezTo>
                  </a:path>
                </a:pathLst>
              </a:custGeom>
              <a:grpFill/>
              <a:ln w="9525">
                <a:solidFill>
                  <a:schemeClr val="bg1"/>
                </a:solidFill>
                <a:round/>
                <a:headEnd/>
                <a:tailEnd/>
              </a:ln>
            </p:spPr>
            <p:txBody>
              <a:bodyPr/>
              <a:lstStyle/>
              <a:p>
                <a:pPr defTabSz="914377">
                  <a:defRPr/>
                </a:pPr>
                <a:endParaRPr lang="en-US" sz="1351" dirty="0">
                  <a:solidFill>
                    <a:srgbClr val="00205B"/>
                  </a:solidFill>
                  <a:latin typeface="Arial"/>
                </a:endParaRPr>
              </a:p>
            </p:txBody>
          </p:sp>
        </p:grpSp>
        <p:grpSp>
          <p:nvGrpSpPr>
            <p:cNvPr id="5" name="Group 78"/>
            <p:cNvGrpSpPr/>
            <p:nvPr/>
          </p:nvGrpSpPr>
          <p:grpSpPr>
            <a:xfrm>
              <a:off x="1434931" y="2389161"/>
              <a:ext cx="832264" cy="489491"/>
              <a:chOff x="1414933" y="2389161"/>
              <a:chExt cx="832264" cy="489491"/>
            </a:xfrm>
            <a:grpFill/>
          </p:grpSpPr>
          <p:sp>
            <p:nvSpPr>
              <p:cNvPr id="81" name="Freeform 72"/>
              <p:cNvSpPr>
                <a:spLocks/>
              </p:cNvSpPr>
              <p:nvPr/>
            </p:nvSpPr>
            <p:spPr bwMode="auto">
              <a:xfrm>
                <a:off x="1414933" y="2395614"/>
                <a:ext cx="415232" cy="483038"/>
              </a:xfrm>
              <a:custGeom>
                <a:avLst/>
                <a:gdLst>
                  <a:gd name="T0" fmla="*/ 147 w 293"/>
                  <a:gd name="T1" fmla="*/ 0 h 341"/>
                  <a:gd name="T2" fmla="*/ 145 w 293"/>
                  <a:gd name="T3" fmla="*/ 0 h 341"/>
                  <a:gd name="T4" fmla="*/ 145 w 293"/>
                  <a:gd name="T5" fmla="*/ 0 h 341"/>
                  <a:gd name="T6" fmla="*/ 96 w 293"/>
                  <a:gd name="T7" fmla="*/ 28 h 341"/>
                  <a:gd name="T8" fmla="*/ 91 w 293"/>
                  <a:gd name="T9" fmla="*/ 69 h 341"/>
                  <a:gd name="T10" fmla="*/ 88 w 293"/>
                  <a:gd name="T11" fmla="*/ 71 h 341"/>
                  <a:gd name="T12" fmla="*/ 94 w 293"/>
                  <a:gd name="T13" fmla="*/ 112 h 341"/>
                  <a:gd name="T14" fmla="*/ 99 w 293"/>
                  <a:gd name="T15" fmla="*/ 115 h 341"/>
                  <a:gd name="T16" fmla="*/ 119 w 293"/>
                  <a:gd name="T17" fmla="*/ 148 h 341"/>
                  <a:gd name="T18" fmla="*/ 99 w 293"/>
                  <a:gd name="T19" fmla="*/ 165 h 341"/>
                  <a:gd name="T20" fmla="*/ 42 w 293"/>
                  <a:gd name="T21" fmla="*/ 199 h 341"/>
                  <a:gd name="T22" fmla="*/ 0 w 293"/>
                  <a:gd name="T23" fmla="*/ 298 h 341"/>
                  <a:gd name="T24" fmla="*/ 0 w 293"/>
                  <a:gd name="T25" fmla="*/ 303 h 341"/>
                  <a:gd name="T26" fmla="*/ 0 w 293"/>
                  <a:gd name="T27" fmla="*/ 303 h 341"/>
                  <a:gd name="T28" fmla="*/ 0 w 293"/>
                  <a:gd name="T29" fmla="*/ 305 h 341"/>
                  <a:gd name="T30" fmla="*/ 0 w 293"/>
                  <a:gd name="T31" fmla="*/ 305 h 341"/>
                  <a:gd name="T32" fmla="*/ 0 w 293"/>
                  <a:gd name="T33" fmla="*/ 305 h 341"/>
                  <a:gd name="T34" fmla="*/ 146 w 293"/>
                  <a:gd name="T35" fmla="*/ 341 h 341"/>
                  <a:gd name="T36" fmla="*/ 293 w 293"/>
                  <a:gd name="T37" fmla="*/ 308 h 341"/>
                  <a:gd name="T38" fmla="*/ 293 w 293"/>
                  <a:gd name="T39" fmla="*/ 305 h 341"/>
                  <a:gd name="T40" fmla="*/ 293 w 293"/>
                  <a:gd name="T41" fmla="*/ 305 h 341"/>
                  <a:gd name="T42" fmla="*/ 293 w 293"/>
                  <a:gd name="T43" fmla="*/ 298 h 341"/>
                  <a:gd name="T44" fmla="*/ 251 w 293"/>
                  <a:gd name="T45" fmla="*/ 199 h 341"/>
                  <a:gd name="T46" fmla="*/ 194 w 293"/>
                  <a:gd name="T47" fmla="*/ 165 h 341"/>
                  <a:gd name="T48" fmla="*/ 175 w 293"/>
                  <a:gd name="T49" fmla="*/ 148 h 341"/>
                  <a:gd name="T50" fmla="*/ 194 w 293"/>
                  <a:gd name="T51" fmla="*/ 115 h 341"/>
                  <a:gd name="T52" fmla="*/ 199 w 293"/>
                  <a:gd name="T53" fmla="*/ 112 h 341"/>
                  <a:gd name="T54" fmla="*/ 205 w 293"/>
                  <a:gd name="T55" fmla="*/ 71 h 341"/>
                  <a:gd name="T56" fmla="*/ 202 w 293"/>
                  <a:gd name="T57" fmla="*/ 69 h 341"/>
                  <a:gd name="T58" fmla="*/ 197 w 293"/>
                  <a:gd name="T59" fmla="*/ 28 h 341"/>
                  <a:gd name="T60" fmla="*/ 148 w 293"/>
                  <a:gd name="T61" fmla="*/ 0 h 341"/>
                  <a:gd name="T62" fmla="*/ 148 w 293"/>
                  <a:gd name="T63" fmla="*/ 0 h 341"/>
                  <a:gd name="T64" fmla="*/ 147 w 293"/>
                  <a:gd name="T65" fmla="*/ 0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3" h="341">
                    <a:moveTo>
                      <a:pt x="147" y="0"/>
                    </a:moveTo>
                    <a:cubicBezTo>
                      <a:pt x="146" y="0"/>
                      <a:pt x="146" y="0"/>
                      <a:pt x="145" y="0"/>
                    </a:cubicBezTo>
                    <a:cubicBezTo>
                      <a:pt x="145" y="0"/>
                      <a:pt x="145" y="0"/>
                      <a:pt x="145" y="0"/>
                    </a:cubicBezTo>
                    <a:cubicBezTo>
                      <a:pt x="127" y="1"/>
                      <a:pt x="105" y="12"/>
                      <a:pt x="96" y="28"/>
                    </a:cubicBezTo>
                    <a:cubicBezTo>
                      <a:pt x="90" y="38"/>
                      <a:pt x="90" y="58"/>
                      <a:pt x="91" y="69"/>
                    </a:cubicBezTo>
                    <a:cubicBezTo>
                      <a:pt x="88" y="71"/>
                      <a:pt x="88" y="71"/>
                      <a:pt x="88" y="71"/>
                    </a:cubicBezTo>
                    <a:cubicBezTo>
                      <a:pt x="87" y="84"/>
                      <a:pt x="89" y="97"/>
                      <a:pt x="94" y="112"/>
                    </a:cubicBezTo>
                    <a:cubicBezTo>
                      <a:pt x="99" y="115"/>
                      <a:pt x="99" y="115"/>
                      <a:pt x="99" y="115"/>
                    </a:cubicBezTo>
                    <a:cubicBezTo>
                      <a:pt x="102" y="126"/>
                      <a:pt x="109" y="138"/>
                      <a:pt x="119" y="148"/>
                    </a:cubicBezTo>
                    <a:cubicBezTo>
                      <a:pt x="116" y="154"/>
                      <a:pt x="109" y="161"/>
                      <a:pt x="99" y="165"/>
                    </a:cubicBezTo>
                    <a:cubicBezTo>
                      <a:pt x="42" y="199"/>
                      <a:pt x="42" y="199"/>
                      <a:pt x="42" y="199"/>
                    </a:cubicBezTo>
                    <a:cubicBezTo>
                      <a:pt x="8" y="223"/>
                      <a:pt x="0" y="274"/>
                      <a:pt x="0" y="298"/>
                    </a:cubicBezTo>
                    <a:cubicBezTo>
                      <a:pt x="0" y="303"/>
                      <a:pt x="0" y="303"/>
                      <a:pt x="0" y="303"/>
                    </a:cubicBezTo>
                    <a:cubicBezTo>
                      <a:pt x="0" y="303"/>
                      <a:pt x="0" y="303"/>
                      <a:pt x="0" y="303"/>
                    </a:cubicBezTo>
                    <a:cubicBezTo>
                      <a:pt x="0" y="304"/>
                      <a:pt x="0" y="304"/>
                      <a:pt x="0" y="305"/>
                    </a:cubicBezTo>
                    <a:cubicBezTo>
                      <a:pt x="0" y="305"/>
                      <a:pt x="0" y="305"/>
                      <a:pt x="0" y="305"/>
                    </a:cubicBezTo>
                    <a:cubicBezTo>
                      <a:pt x="0" y="305"/>
                      <a:pt x="0" y="305"/>
                      <a:pt x="0" y="305"/>
                    </a:cubicBezTo>
                    <a:cubicBezTo>
                      <a:pt x="3" y="325"/>
                      <a:pt x="67" y="341"/>
                      <a:pt x="146" y="341"/>
                    </a:cubicBezTo>
                    <a:cubicBezTo>
                      <a:pt x="226" y="341"/>
                      <a:pt x="293" y="328"/>
                      <a:pt x="293" y="308"/>
                    </a:cubicBezTo>
                    <a:cubicBezTo>
                      <a:pt x="293" y="307"/>
                      <a:pt x="293" y="306"/>
                      <a:pt x="293" y="305"/>
                    </a:cubicBezTo>
                    <a:cubicBezTo>
                      <a:pt x="293" y="305"/>
                      <a:pt x="293" y="305"/>
                      <a:pt x="293" y="305"/>
                    </a:cubicBezTo>
                    <a:cubicBezTo>
                      <a:pt x="293" y="298"/>
                      <a:pt x="293" y="298"/>
                      <a:pt x="293" y="298"/>
                    </a:cubicBezTo>
                    <a:cubicBezTo>
                      <a:pt x="293" y="274"/>
                      <a:pt x="285" y="223"/>
                      <a:pt x="251" y="199"/>
                    </a:cubicBezTo>
                    <a:cubicBezTo>
                      <a:pt x="194" y="165"/>
                      <a:pt x="194" y="165"/>
                      <a:pt x="194" y="165"/>
                    </a:cubicBezTo>
                    <a:cubicBezTo>
                      <a:pt x="184" y="161"/>
                      <a:pt x="177" y="154"/>
                      <a:pt x="175" y="148"/>
                    </a:cubicBezTo>
                    <a:cubicBezTo>
                      <a:pt x="184" y="138"/>
                      <a:pt x="191" y="126"/>
                      <a:pt x="194" y="115"/>
                    </a:cubicBezTo>
                    <a:cubicBezTo>
                      <a:pt x="199" y="112"/>
                      <a:pt x="199" y="112"/>
                      <a:pt x="199" y="112"/>
                    </a:cubicBezTo>
                    <a:cubicBezTo>
                      <a:pt x="204" y="97"/>
                      <a:pt x="206" y="84"/>
                      <a:pt x="205" y="71"/>
                    </a:cubicBezTo>
                    <a:cubicBezTo>
                      <a:pt x="202" y="69"/>
                      <a:pt x="202" y="69"/>
                      <a:pt x="202" y="69"/>
                    </a:cubicBezTo>
                    <a:cubicBezTo>
                      <a:pt x="203" y="58"/>
                      <a:pt x="203" y="38"/>
                      <a:pt x="197" y="28"/>
                    </a:cubicBezTo>
                    <a:cubicBezTo>
                      <a:pt x="188" y="12"/>
                      <a:pt x="166" y="1"/>
                      <a:pt x="148" y="0"/>
                    </a:cubicBezTo>
                    <a:cubicBezTo>
                      <a:pt x="148" y="0"/>
                      <a:pt x="148" y="0"/>
                      <a:pt x="148" y="0"/>
                    </a:cubicBezTo>
                    <a:cubicBezTo>
                      <a:pt x="148" y="0"/>
                      <a:pt x="147" y="0"/>
                      <a:pt x="147" y="0"/>
                    </a:cubicBezTo>
                  </a:path>
                </a:pathLst>
              </a:custGeom>
              <a:grpFill/>
              <a:ln w="9525">
                <a:solidFill>
                  <a:schemeClr val="bg1"/>
                </a:solidFill>
                <a:round/>
                <a:headEnd/>
                <a:tailEnd/>
              </a:ln>
            </p:spPr>
            <p:txBody>
              <a:bodyPr/>
              <a:lstStyle/>
              <a:p>
                <a:pPr defTabSz="914377">
                  <a:defRPr/>
                </a:pPr>
                <a:endParaRPr lang="en-US" sz="1351" dirty="0">
                  <a:solidFill>
                    <a:srgbClr val="00205B"/>
                  </a:solidFill>
                  <a:latin typeface="Arial"/>
                </a:endParaRPr>
              </a:p>
            </p:txBody>
          </p:sp>
          <p:sp>
            <p:nvSpPr>
              <p:cNvPr id="82" name="Freeform 73"/>
              <p:cNvSpPr>
                <a:spLocks/>
              </p:cNvSpPr>
              <p:nvPr/>
            </p:nvSpPr>
            <p:spPr bwMode="auto">
              <a:xfrm>
                <a:off x="1830165" y="2389161"/>
                <a:ext cx="417032" cy="483038"/>
              </a:xfrm>
              <a:custGeom>
                <a:avLst/>
                <a:gdLst>
                  <a:gd name="T0" fmla="*/ 147 w 294"/>
                  <a:gd name="T1" fmla="*/ 0 h 341"/>
                  <a:gd name="T2" fmla="*/ 145 w 294"/>
                  <a:gd name="T3" fmla="*/ 0 h 341"/>
                  <a:gd name="T4" fmla="*/ 145 w 294"/>
                  <a:gd name="T5" fmla="*/ 0 h 341"/>
                  <a:gd name="T6" fmla="*/ 96 w 294"/>
                  <a:gd name="T7" fmla="*/ 28 h 341"/>
                  <a:gd name="T8" fmla="*/ 91 w 294"/>
                  <a:gd name="T9" fmla="*/ 69 h 341"/>
                  <a:gd name="T10" fmla="*/ 88 w 294"/>
                  <a:gd name="T11" fmla="*/ 71 h 341"/>
                  <a:gd name="T12" fmla="*/ 95 w 294"/>
                  <a:gd name="T13" fmla="*/ 112 h 341"/>
                  <a:gd name="T14" fmla="*/ 99 w 294"/>
                  <a:gd name="T15" fmla="*/ 115 h 341"/>
                  <a:gd name="T16" fmla="*/ 119 w 294"/>
                  <a:gd name="T17" fmla="*/ 148 h 341"/>
                  <a:gd name="T18" fmla="*/ 99 w 294"/>
                  <a:gd name="T19" fmla="*/ 165 h 341"/>
                  <a:gd name="T20" fmla="*/ 43 w 294"/>
                  <a:gd name="T21" fmla="*/ 199 h 341"/>
                  <a:gd name="T22" fmla="*/ 0 w 294"/>
                  <a:gd name="T23" fmla="*/ 298 h 341"/>
                  <a:gd name="T24" fmla="*/ 0 w 294"/>
                  <a:gd name="T25" fmla="*/ 303 h 341"/>
                  <a:gd name="T26" fmla="*/ 0 w 294"/>
                  <a:gd name="T27" fmla="*/ 303 h 341"/>
                  <a:gd name="T28" fmla="*/ 1 w 294"/>
                  <a:gd name="T29" fmla="*/ 305 h 341"/>
                  <a:gd name="T30" fmla="*/ 1 w 294"/>
                  <a:gd name="T31" fmla="*/ 305 h 341"/>
                  <a:gd name="T32" fmla="*/ 1 w 294"/>
                  <a:gd name="T33" fmla="*/ 305 h 341"/>
                  <a:gd name="T34" fmla="*/ 146 w 294"/>
                  <a:gd name="T35" fmla="*/ 341 h 341"/>
                  <a:gd name="T36" fmla="*/ 294 w 294"/>
                  <a:gd name="T37" fmla="*/ 308 h 341"/>
                  <a:gd name="T38" fmla="*/ 293 w 294"/>
                  <a:gd name="T39" fmla="*/ 305 h 341"/>
                  <a:gd name="T40" fmla="*/ 293 w 294"/>
                  <a:gd name="T41" fmla="*/ 305 h 341"/>
                  <a:gd name="T42" fmla="*/ 293 w 294"/>
                  <a:gd name="T43" fmla="*/ 298 h 341"/>
                  <a:gd name="T44" fmla="*/ 251 w 294"/>
                  <a:gd name="T45" fmla="*/ 199 h 341"/>
                  <a:gd name="T46" fmla="*/ 195 w 294"/>
                  <a:gd name="T47" fmla="*/ 165 h 341"/>
                  <a:gd name="T48" fmla="*/ 175 w 294"/>
                  <a:gd name="T49" fmla="*/ 148 h 341"/>
                  <a:gd name="T50" fmla="*/ 195 w 294"/>
                  <a:gd name="T51" fmla="*/ 115 h 341"/>
                  <a:gd name="T52" fmla="*/ 199 w 294"/>
                  <a:gd name="T53" fmla="*/ 112 h 341"/>
                  <a:gd name="T54" fmla="*/ 206 w 294"/>
                  <a:gd name="T55" fmla="*/ 71 h 341"/>
                  <a:gd name="T56" fmla="*/ 203 w 294"/>
                  <a:gd name="T57" fmla="*/ 69 h 341"/>
                  <a:gd name="T58" fmla="*/ 198 w 294"/>
                  <a:gd name="T59" fmla="*/ 28 h 341"/>
                  <a:gd name="T60" fmla="*/ 148 w 294"/>
                  <a:gd name="T61" fmla="*/ 0 h 341"/>
                  <a:gd name="T62" fmla="*/ 148 w 294"/>
                  <a:gd name="T63" fmla="*/ 0 h 341"/>
                  <a:gd name="T64" fmla="*/ 147 w 294"/>
                  <a:gd name="T65" fmla="*/ 0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4" h="341">
                    <a:moveTo>
                      <a:pt x="147" y="0"/>
                    </a:moveTo>
                    <a:cubicBezTo>
                      <a:pt x="146" y="0"/>
                      <a:pt x="146" y="0"/>
                      <a:pt x="145" y="0"/>
                    </a:cubicBezTo>
                    <a:cubicBezTo>
                      <a:pt x="145" y="0"/>
                      <a:pt x="145" y="0"/>
                      <a:pt x="145" y="0"/>
                    </a:cubicBezTo>
                    <a:cubicBezTo>
                      <a:pt x="127" y="1"/>
                      <a:pt x="105" y="12"/>
                      <a:pt x="96" y="28"/>
                    </a:cubicBezTo>
                    <a:cubicBezTo>
                      <a:pt x="91" y="38"/>
                      <a:pt x="90" y="58"/>
                      <a:pt x="91" y="69"/>
                    </a:cubicBezTo>
                    <a:cubicBezTo>
                      <a:pt x="88" y="71"/>
                      <a:pt x="88" y="71"/>
                      <a:pt x="88" y="71"/>
                    </a:cubicBezTo>
                    <a:cubicBezTo>
                      <a:pt x="87" y="84"/>
                      <a:pt x="89" y="97"/>
                      <a:pt x="95" y="112"/>
                    </a:cubicBezTo>
                    <a:cubicBezTo>
                      <a:pt x="99" y="115"/>
                      <a:pt x="99" y="115"/>
                      <a:pt x="99" y="115"/>
                    </a:cubicBezTo>
                    <a:cubicBezTo>
                      <a:pt x="102" y="126"/>
                      <a:pt x="110" y="138"/>
                      <a:pt x="119" y="148"/>
                    </a:cubicBezTo>
                    <a:cubicBezTo>
                      <a:pt x="116" y="154"/>
                      <a:pt x="109" y="161"/>
                      <a:pt x="99" y="165"/>
                    </a:cubicBezTo>
                    <a:cubicBezTo>
                      <a:pt x="43" y="199"/>
                      <a:pt x="43" y="199"/>
                      <a:pt x="43" y="199"/>
                    </a:cubicBezTo>
                    <a:cubicBezTo>
                      <a:pt x="8" y="223"/>
                      <a:pt x="0" y="274"/>
                      <a:pt x="0" y="298"/>
                    </a:cubicBezTo>
                    <a:cubicBezTo>
                      <a:pt x="0" y="303"/>
                      <a:pt x="0" y="303"/>
                      <a:pt x="0" y="303"/>
                    </a:cubicBezTo>
                    <a:cubicBezTo>
                      <a:pt x="0" y="303"/>
                      <a:pt x="0" y="303"/>
                      <a:pt x="0" y="303"/>
                    </a:cubicBezTo>
                    <a:cubicBezTo>
                      <a:pt x="0" y="304"/>
                      <a:pt x="0" y="304"/>
                      <a:pt x="1" y="305"/>
                    </a:cubicBezTo>
                    <a:cubicBezTo>
                      <a:pt x="1" y="305"/>
                      <a:pt x="1" y="305"/>
                      <a:pt x="1" y="305"/>
                    </a:cubicBezTo>
                    <a:cubicBezTo>
                      <a:pt x="1" y="305"/>
                      <a:pt x="1" y="305"/>
                      <a:pt x="1" y="305"/>
                    </a:cubicBezTo>
                    <a:cubicBezTo>
                      <a:pt x="3" y="325"/>
                      <a:pt x="67" y="341"/>
                      <a:pt x="146" y="341"/>
                    </a:cubicBezTo>
                    <a:cubicBezTo>
                      <a:pt x="227" y="341"/>
                      <a:pt x="294" y="328"/>
                      <a:pt x="294" y="308"/>
                    </a:cubicBezTo>
                    <a:cubicBezTo>
                      <a:pt x="294" y="307"/>
                      <a:pt x="294" y="306"/>
                      <a:pt x="293" y="305"/>
                    </a:cubicBezTo>
                    <a:cubicBezTo>
                      <a:pt x="293" y="305"/>
                      <a:pt x="293" y="305"/>
                      <a:pt x="293" y="305"/>
                    </a:cubicBezTo>
                    <a:cubicBezTo>
                      <a:pt x="293" y="298"/>
                      <a:pt x="293" y="298"/>
                      <a:pt x="293" y="298"/>
                    </a:cubicBezTo>
                    <a:cubicBezTo>
                      <a:pt x="293" y="274"/>
                      <a:pt x="286" y="223"/>
                      <a:pt x="251" y="199"/>
                    </a:cubicBezTo>
                    <a:cubicBezTo>
                      <a:pt x="195" y="165"/>
                      <a:pt x="195" y="165"/>
                      <a:pt x="195" y="165"/>
                    </a:cubicBezTo>
                    <a:cubicBezTo>
                      <a:pt x="185" y="161"/>
                      <a:pt x="178" y="154"/>
                      <a:pt x="175" y="148"/>
                    </a:cubicBezTo>
                    <a:cubicBezTo>
                      <a:pt x="184" y="138"/>
                      <a:pt x="192" y="126"/>
                      <a:pt x="195" y="115"/>
                    </a:cubicBezTo>
                    <a:cubicBezTo>
                      <a:pt x="199" y="112"/>
                      <a:pt x="199" y="112"/>
                      <a:pt x="199" y="112"/>
                    </a:cubicBezTo>
                    <a:cubicBezTo>
                      <a:pt x="205" y="97"/>
                      <a:pt x="207" y="84"/>
                      <a:pt x="206" y="71"/>
                    </a:cubicBezTo>
                    <a:cubicBezTo>
                      <a:pt x="203" y="69"/>
                      <a:pt x="203" y="69"/>
                      <a:pt x="203" y="69"/>
                    </a:cubicBezTo>
                    <a:cubicBezTo>
                      <a:pt x="204" y="58"/>
                      <a:pt x="203" y="38"/>
                      <a:pt x="198" y="28"/>
                    </a:cubicBezTo>
                    <a:cubicBezTo>
                      <a:pt x="189" y="12"/>
                      <a:pt x="167" y="1"/>
                      <a:pt x="148" y="0"/>
                    </a:cubicBezTo>
                    <a:cubicBezTo>
                      <a:pt x="148" y="0"/>
                      <a:pt x="148" y="0"/>
                      <a:pt x="148" y="0"/>
                    </a:cubicBezTo>
                    <a:cubicBezTo>
                      <a:pt x="148" y="0"/>
                      <a:pt x="147" y="0"/>
                      <a:pt x="147" y="0"/>
                    </a:cubicBezTo>
                  </a:path>
                </a:pathLst>
              </a:custGeom>
              <a:grpFill/>
              <a:ln w="9525">
                <a:solidFill>
                  <a:schemeClr val="bg1"/>
                </a:solidFill>
                <a:round/>
                <a:headEnd/>
                <a:tailEnd/>
              </a:ln>
            </p:spPr>
            <p:txBody>
              <a:bodyPr/>
              <a:lstStyle/>
              <a:p>
                <a:pPr defTabSz="914377">
                  <a:defRPr/>
                </a:pPr>
                <a:endParaRPr lang="en-US" sz="1351" dirty="0">
                  <a:solidFill>
                    <a:srgbClr val="00205B"/>
                  </a:solidFill>
                  <a:latin typeface="Arial"/>
                </a:endParaRPr>
              </a:p>
            </p:txBody>
          </p:sp>
        </p:grpSp>
        <p:sp>
          <p:nvSpPr>
            <p:cNvPr id="80" name="Freeform 73"/>
            <p:cNvSpPr>
              <a:spLocks/>
            </p:cNvSpPr>
            <p:nvPr/>
          </p:nvSpPr>
          <p:spPr bwMode="auto">
            <a:xfrm>
              <a:off x="1642547" y="2517674"/>
              <a:ext cx="417032" cy="483038"/>
            </a:xfrm>
            <a:custGeom>
              <a:avLst/>
              <a:gdLst>
                <a:gd name="T0" fmla="*/ 147 w 294"/>
                <a:gd name="T1" fmla="*/ 0 h 341"/>
                <a:gd name="T2" fmla="*/ 145 w 294"/>
                <a:gd name="T3" fmla="*/ 0 h 341"/>
                <a:gd name="T4" fmla="*/ 145 w 294"/>
                <a:gd name="T5" fmla="*/ 0 h 341"/>
                <a:gd name="T6" fmla="*/ 96 w 294"/>
                <a:gd name="T7" fmla="*/ 28 h 341"/>
                <a:gd name="T8" fmla="*/ 91 w 294"/>
                <a:gd name="T9" fmla="*/ 69 h 341"/>
                <a:gd name="T10" fmla="*/ 88 w 294"/>
                <a:gd name="T11" fmla="*/ 71 h 341"/>
                <a:gd name="T12" fmla="*/ 95 w 294"/>
                <a:gd name="T13" fmla="*/ 112 h 341"/>
                <a:gd name="T14" fmla="*/ 99 w 294"/>
                <a:gd name="T15" fmla="*/ 115 h 341"/>
                <a:gd name="T16" fmla="*/ 119 w 294"/>
                <a:gd name="T17" fmla="*/ 148 h 341"/>
                <a:gd name="T18" fmla="*/ 99 w 294"/>
                <a:gd name="T19" fmla="*/ 165 h 341"/>
                <a:gd name="T20" fmla="*/ 43 w 294"/>
                <a:gd name="T21" fmla="*/ 199 h 341"/>
                <a:gd name="T22" fmla="*/ 0 w 294"/>
                <a:gd name="T23" fmla="*/ 298 h 341"/>
                <a:gd name="T24" fmla="*/ 0 w 294"/>
                <a:gd name="T25" fmla="*/ 303 h 341"/>
                <a:gd name="T26" fmla="*/ 0 w 294"/>
                <a:gd name="T27" fmla="*/ 303 h 341"/>
                <a:gd name="T28" fmla="*/ 1 w 294"/>
                <a:gd name="T29" fmla="*/ 305 h 341"/>
                <a:gd name="T30" fmla="*/ 1 w 294"/>
                <a:gd name="T31" fmla="*/ 305 h 341"/>
                <a:gd name="T32" fmla="*/ 1 w 294"/>
                <a:gd name="T33" fmla="*/ 305 h 341"/>
                <a:gd name="T34" fmla="*/ 146 w 294"/>
                <a:gd name="T35" fmla="*/ 341 h 341"/>
                <a:gd name="T36" fmla="*/ 294 w 294"/>
                <a:gd name="T37" fmla="*/ 308 h 341"/>
                <a:gd name="T38" fmla="*/ 293 w 294"/>
                <a:gd name="T39" fmla="*/ 305 h 341"/>
                <a:gd name="T40" fmla="*/ 293 w 294"/>
                <a:gd name="T41" fmla="*/ 305 h 341"/>
                <a:gd name="T42" fmla="*/ 293 w 294"/>
                <a:gd name="T43" fmla="*/ 298 h 341"/>
                <a:gd name="T44" fmla="*/ 251 w 294"/>
                <a:gd name="T45" fmla="*/ 199 h 341"/>
                <a:gd name="T46" fmla="*/ 195 w 294"/>
                <a:gd name="T47" fmla="*/ 165 h 341"/>
                <a:gd name="T48" fmla="*/ 175 w 294"/>
                <a:gd name="T49" fmla="*/ 148 h 341"/>
                <a:gd name="T50" fmla="*/ 195 w 294"/>
                <a:gd name="T51" fmla="*/ 115 h 341"/>
                <a:gd name="T52" fmla="*/ 199 w 294"/>
                <a:gd name="T53" fmla="*/ 112 h 341"/>
                <a:gd name="T54" fmla="*/ 206 w 294"/>
                <a:gd name="T55" fmla="*/ 71 h 341"/>
                <a:gd name="T56" fmla="*/ 203 w 294"/>
                <a:gd name="T57" fmla="*/ 69 h 341"/>
                <a:gd name="T58" fmla="*/ 198 w 294"/>
                <a:gd name="T59" fmla="*/ 28 h 341"/>
                <a:gd name="T60" fmla="*/ 148 w 294"/>
                <a:gd name="T61" fmla="*/ 0 h 341"/>
                <a:gd name="T62" fmla="*/ 148 w 294"/>
                <a:gd name="T63" fmla="*/ 0 h 341"/>
                <a:gd name="T64" fmla="*/ 147 w 294"/>
                <a:gd name="T65" fmla="*/ 0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4" h="341">
                  <a:moveTo>
                    <a:pt x="147" y="0"/>
                  </a:moveTo>
                  <a:cubicBezTo>
                    <a:pt x="146" y="0"/>
                    <a:pt x="146" y="0"/>
                    <a:pt x="145" y="0"/>
                  </a:cubicBezTo>
                  <a:cubicBezTo>
                    <a:pt x="145" y="0"/>
                    <a:pt x="145" y="0"/>
                    <a:pt x="145" y="0"/>
                  </a:cubicBezTo>
                  <a:cubicBezTo>
                    <a:pt x="127" y="1"/>
                    <a:pt x="105" y="12"/>
                    <a:pt x="96" y="28"/>
                  </a:cubicBezTo>
                  <a:cubicBezTo>
                    <a:pt x="91" y="38"/>
                    <a:pt x="90" y="58"/>
                    <a:pt x="91" y="69"/>
                  </a:cubicBezTo>
                  <a:cubicBezTo>
                    <a:pt x="88" y="71"/>
                    <a:pt x="88" y="71"/>
                    <a:pt x="88" y="71"/>
                  </a:cubicBezTo>
                  <a:cubicBezTo>
                    <a:pt x="87" y="84"/>
                    <a:pt x="89" y="97"/>
                    <a:pt x="95" y="112"/>
                  </a:cubicBezTo>
                  <a:cubicBezTo>
                    <a:pt x="99" y="115"/>
                    <a:pt x="99" y="115"/>
                    <a:pt x="99" y="115"/>
                  </a:cubicBezTo>
                  <a:cubicBezTo>
                    <a:pt x="102" y="126"/>
                    <a:pt x="110" y="138"/>
                    <a:pt x="119" y="148"/>
                  </a:cubicBezTo>
                  <a:cubicBezTo>
                    <a:pt x="116" y="154"/>
                    <a:pt x="109" y="161"/>
                    <a:pt x="99" y="165"/>
                  </a:cubicBezTo>
                  <a:cubicBezTo>
                    <a:pt x="43" y="199"/>
                    <a:pt x="43" y="199"/>
                    <a:pt x="43" y="199"/>
                  </a:cubicBezTo>
                  <a:cubicBezTo>
                    <a:pt x="8" y="223"/>
                    <a:pt x="0" y="274"/>
                    <a:pt x="0" y="298"/>
                  </a:cubicBezTo>
                  <a:cubicBezTo>
                    <a:pt x="0" y="303"/>
                    <a:pt x="0" y="303"/>
                    <a:pt x="0" y="303"/>
                  </a:cubicBezTo>
                  <a:cubicBezTo>
                    <a:pt x="0" y="303"/>
                    <a:pt x="0" y="303"/>
                    <a:pt x="0" y="303"/>
                  </a:cubicBezTo>
                  <a:cubicBezTo>
                    <a:pt x="0" y="304"/>
                    <a:pt x="0" y="304"/>
                    <a:pt x="1" y="305"/>
                  </a:cubicBezTo>
                  <a:cubicBezTo>
                    <a:pt x="1" y="305"/>
                    <a:pt x="1" y="305"/>
                    <a:pt x="1" y="305"/>
                  </a:cubicBezTo>
                  <a:cubicBezTo>
                    <a:pt x="1" y="305"/>
                    <a:pt x="1" y="305"/>
                    <a:pt x="1" y="305"/>
                  </a:cubicBezTo>
                  <a:cubicBezTo>
                    <a:pt x="3" y="325"/>
                    <a:pt x="67" y="341"/>
                    <a:pt x="146" y="341"/>
                  </a:cubicBezTo>
                  <a:cubicBezTo>
                    <a:pt x="227" y="341"/>
                    <a:pt x="294" y="328"/>
                    <a:pt x="294" y="308"/>
                  </a:cubicBezTo>
                  <a:cubicBezTo>
                    <a:pt x="294" y="307"/>
                    <a:pt x="294" y="306"/>
                    <a:pt x="293" y="305"/>
                  </a:cubicBezTo>
                  <a:cubicBezTo>
                    <a:pt x="293" y="305"/>
                    <a:pt x="293" y="305"/>
                    <a:pt x="293" y="305"/>
                  </a:cubicBezTo>
                  <a:cubicBezTo>
                    <a:pt x="293" y="298"/>
                    <a:pt x="293" y="298"/>
                    <a:pt x="293" y="298"/>
                  </a:cubicBezTo>
                  <a:cubicBezTo>
                    <a:pt x="293" y="274"/>
                    <a:pt x="286" y="223"/>
                    <a:pt x="251" y="199"/>
                  </a:cubicBezTo>
                  <a:cubicBezTo>
                    <a:pt x="195" y="165"/>
                    <a:pt x="195" y="165"/>
                    <a:pt x="195" y="165"/>
                  </a:cubicBezTo>
                  <a:cubicBezTo>
                    <a:pt x="185" y="161"/>
                    <a:pt x="178" y="154"/>
                    <a:pt x="175" y="148"/>
                  </a:cubicBezTo>
                  <a:cubicBezTo>
                    <a:pt x="184" y="138"/>
                    <a:pt x="192" y="126"/>
                    <a:pt x="195" y="115"/>
                  </a:cubicBezTo>
                  <a:cubicBezTo>
                    <a:pt x="199" y="112"/>
                    <a:pt x="199" y="112"/>
                    <a:pt x="199" y="112"/>
                  </a:cubicBezTo>
                  <a:cubicBezTo>
                    <a:pt x="205" y="97"/>
                    <a:pt x="207" y="84"/>
                    <a:pt x="206" y="71"/>
                  </a:cubicBezTo>
                  <a:cubicBezTo>
                    <a:pt x="203" y="69"/>
                    <a:pt x="203" y="69"/>
                    <a:pt x="203" y="69"/>
                  </a:cubicBezTo>
                  <a:cubicBezTo>
                    <a:pt x="204" y="58"/>
                    <a:pt x="203" y="38"/>
                    <a:pt x="198" y="28"/>
                  </a:cubicBezTo>
                  <a:cubicBezTo>
                    <a:pt x="189" y="12"/>
                    <a:pt x="167" y="1"/>
                    <a:pt x="148" y="0"/>
                  </a:cubicBezTo>
                  <a:cubicBezTo>
                    <a:pt x="148" y="0"/>
                    <a:pt x="148" y="0"/>
                    <a:pt x="148" y="0"/>
                  </a:cubicBezTo>
                  <a:cubicBezTo>
                    <a:pt x="148" y="0"/>
                    <a:pt x="147" y="0"/>
                    <a:pt x="147" y="0"/>
                  </a:cubicBezTo>
                </a:path>
              </a:pathLst>
            </a:custGeom>
            <a:grpFill/>
            <a:ln w="9525">
              <a:solidFill>
                <a:schemeClr val="bg1"/>
              </a:solidFill>
              <a:round/>
              <a:headEnd/>
              <a:tailEnd/>
            </a:ln>
          </p:spPr>
          <p:txBody>
            <a:bodyPr/>
            <a:lstStyle/>
            <a:p>
              <a:pPr defTabSz="914377">
                <a:defRPr/>
              </a:pPr>
              <a:endParaRPr lang="en-US" sz="1351" dirty="0">
                <a:solidFill>
                  <a:srgbClr val="00205B"/>
                </a:solidFill>
                <a:latin typeface="Arial"/>
              </a:endParaRPr>
            </a:p>
          </p:txBody>
        </p:sp>
      </p:grpSp>
      <p:grpSp>
        <p:nvGrpSpPr>
          <p:cNvPr id="91162" name="Group 85"/>
          <p:cNvGrpSpPr>
            <a:grpSpLocks/>
          </p:cNvGrpSpPr>
          <p:nvPr/>
        </p:nvGrpSpPr>
        <p:grpSpPr bwMode="auto">
          <a:xfrm flipH="1" flipV="1">
            <a:off x="5359401" y="4502150"/>
            <a:ext cx="4673600" cy="368300"/>
            <a:chOff x="5393716" y="3414034"/>
            <a:chExt cx="5430433" cy="432048"/>
          </a:xfrm>
        </p:grpSpPr>
        <p:cxnSp>
          <p:nvCxnSpPr>
            <p:cNvPr id="87" name="Straight Arrow Connector 86"/>
            <p:cNvCxnSpPr/>
            <p:nvPr/>
          </p:nvCxnSpPr>
          <p:spPr>
            <a:xfrm>
              <a:off x="5393716" y="3414034"/>
              <a:ext cx="0" cy="432048"/>
            </a:xfrm>
            <a:prstGeom prst="straightConnector1">
              <a:avLst/>
            </a:prstGeom>
            <a:ln w="6350">
              <a:solidFill>
                <a:schemeClr val="bg1">
                  <a:lumMod val="50000"/>
                </a:schemeClr>
              </a:solidFill>
              <a:prstDash val="dash"/>
              <a:headEnd type="none" w="med" len="med"/>
              <a:tailEnd type="triangle" w="lg" len="lg"/>
            </a:ln>
            <a:effectLst/>
          </p:spPr>
          <p:style>
            <a:lnRef idx="2">
              <a:schemeClr val="accent1"/>
            </a:lnRef>
            <a:fillRef idx="0">
              <a:schemeClr val="accent1"/>
            </a:fillRef>
            <a:effectRef idx="1">
              <a:schemeClr val="accent1"/>
            </a:effectRef>
            <a:fontRef idx="minor">
              <a:schemeClr val="tx1"/>
            </a:fontRef>
          </p:style>
        </p:cxnSp>
        <p:cxnSp>
          <p:nvCxnSpPr>
            <p:cNvPr id="88" name="Straight Arrow Connector 87"/>
            <p:cNvCxnSpPr/>
            <p:nvPr/>
          </p:nvCxnSpPr>
          <p:spPr>
            <a:xfrm>
              <a:off x="10824149" y="3414034"/>
              <a:ext cx="0" cy="432048"/>
            </a:xfrm>
            <a:prstGeom prst="straightConnector1">
              <a:avLst/>
            </a:prstGeom>
            <a:ln w="6350">
              <a:solidFill>
                <a:schemeClr val="bg1">
                  <a:lumMod val="50000"/>
                </a:schemeClr>
              </a:solidFill>
              <a:prstDash val="dash"/>
              <a:headEnd type="none" w="med" len="med"/>
              <a:tailEnd type="triangle" w="lg" len="lg"/>
            </a:ln>
            <a:effectLst/>
          </p:spPr>
          <p:style>
            <a:lnRef idx="2">
              <a:schemeClr val="accent1"/>
            </a:lnRef>
            <a:fillRef idx="0">
              <a:schemeClr val="accent1"/>
            </a:fillRef>
            <a:effectRef idx="1">
              <a:schemeClr val="accent1"/>
            </a:effectRef>
            <a:fontRef idx="minor">
              <a:schemeClr val="tx1"/>
            </a:fontRef>
          </p:style>
        </p:cxnSp>
      </p:grpSp>
      <p:sp>
        <p:nvSpPr>
          <p:cNvPr id="89" name="Right Arrow 71"/>
          <p:cNvSpPr/>
          <p:nvPr/>
        </p:nvSpPr>
        <p:spPr bwMode="auto">
          <a:xfrm>
            <a:off x="8582025" y="3943351"/>
            <a:ext cx="400050" cy="277813"/>
          </a:xfrm>
          <a:prstGeom prst="rightArrow">
            <a:avLst/>
          </a:prstGeom>
          <a:solidFill>
            <a:schemeClr val="accent6"/>
          </a:solidFill>
          <a:ln w="19050" cmpd="sng">
            <a:noFill/>
            <a:headEnd/>
            <a:tailEnd/>
          </a:ln>
          <a:effectLst/>
        </p:spPr>
        <p:style>
          <a:lnRef idx="1">
            <a:schemeClr val="accent1"/>
          </a:lnRef>
          <a:fillRef idx="3">
            <a:schemeClr val="accent1"/>
          </a:fillRef>
          <a:effectRef idx="2">
            <a:schemeClr val="accent1"/>
          </a:effectRef>
          <a:fontRef idx="minor">
            <a:schemeClr val="lt1"/>
          </a:fontRef>
        </p:style>
        <p:txBody>
          <a:bodyPr anchor="ctr"/>
          <a:lstStyle/>
          <a:p>
            <a:pPr algn="ctr" defTabSz="914377">
              <a:defRPr/>
            </a:pPr>
            <a:endParaRPr lang="en-GB" sz="1000" kern="0" dirty="0">
              <a:solidFill>
                <a:srgbClr val="000000"/>
              </a:solidFill>
              <a:latin typeface="Arial"/>
            </a:endParaRPr>
          </a:p>
        </p:txBody>
      </p:sp>
      <p:sp>
        <p:nvSpPr>
          <p:cNvPr id="90" name="Oval 89"/>
          <p:cNvSpPr/>
          <p:nvPr/>
        </p:nvSpPr>
        <p:spPr>
          <a:xfrm>
            <a:off x="3859212" y="3697288"/>
            <a:ext cx="341312" cy="350837"/>
          </a:xfrm>
          <a:prstGeom prst="ellipse">
            <a:avLst/>
          </a:prstGeom>
          <a:solidFill>
            <a:schemeClr val="bg1"/>
          </a:solidFill>
          <a:ln w="38100">
            <a:solidFill>
              <a:schemeClr val="accent6"/>
            </a:solidFill>
            <a:headEnd type="none"/>
            <a:tailEnd type="none"/>
          </a:ln>
        </p:spPr>
        <p:style>
          <a:lnRef idx="1">
            <a:schemeClr val="accent1"/>
          </a:lnRef>
          <a:fillRef idx="0">
            <a:schemeClr val="accent1"/>
          </a:fillRef>
          <a:effectRef idx="0">
            <a:schemeClr val="accent1"/>
          </a:effectRef>
          <a:fontRef idx="minor">
            <a:schemeClr val="tx1"/>
          </a:fontRef>
        </p:style>
        <p:txBody>
          <a:bodyPr anchor="ctr"/>
          <a:lstStyle/>
          <a:p>
            <a:pPr algn="ctr" defTabSz="1219170">
              <a:defRPr/>
            </a:pPr>
            <a:r>
              <a:rPr lang="en-GB" sz="2133" dirty="0">
                <a:solidFill>
                  <a:srgbClr val="000000"/>
                </a:solidFill>
                <a:latin typeface="Arial"/>
              </a:rPr>
              <a:t>R</a:t>
            </a:r>
            <a:endParaRPr lang="en-GB" sz="2400" dirty="0">
              <a:solidFill>
                <a:srgbClr val="000000"/>
              </a:solidFill>
              <a:latin typeface="Arial"/>
            </a:endParaRPr>
          </a:p>
        </p:txBody>
      </p:sp>
      <p:sp>
        <p:nvSpPr>
          <p:cNvPr id="91" name="Rounded Rectangle 32"/>
          <p:cNvSpPr/>
          <p:nvPr/>
        </p:nvSpPr>
        <p:spPr bwMode="auto">
          <a:xfrm>
            <a:off x="4406901" y="4859338"/>
            <a:ext cx="6462713" cy="419100"/>
          </a:xfrm>
          <a:prstGeom prst="roundRect">
            <a:avLst/>
          </a:prstGeom>
          <a:solidFill>
            <a:schemeClr val="accent2"/>
          </a:solidFill>
          <a:ln>
            <a:noFill/>
          </a:ln>
        </p:spPr>
        <p:txBody>
          <a:bodyPr>
            <a:spAutoFit/>
          </a:bodyPr>
          <a:lstStyle/>
          <a:p>
            <a:pPr algn="ctr" defTabSz="1219170">
              <a:tabLst>
                <a:tab pos="719649" algn="l"/>
              </a:tabLst>
              <a:defRPr/>
            </a:pPr>
            <a:r>
              <a:rPr lang="en-GB" sz="1867" dirty="0">
                <a:solidFill>
                  <a:srgbClr val="64A700">
                    <a:lumMod val="50000"/>
                  </a:srgbClr>
                </a:solidFill>
                <a:latin typeface="Arial"/>
              </a:rPr>
              <a:t>U</a:t>
            </a:r>
            <a:r>
              <a:rPr lang="sr-Latn-CS" sz="1867" dirty="0">
                <a:solidFill>
                  <a:srgbClr val="64A700">
                    <a:lumMod val="50000"/>
                  </a:srgbClr>
                </a:solidFill>
                <a:latin typeface="Arial"/>
              </a:rPr>
              <a:t>običajeno lečenje</a:t>
            </a:r>
            <a:r>
              <a:rPr lang="en-GB" sz="1867" dirty="0">
                <a:solidFill>
                  <a:srgbClr val="64A700">
                    <a:lumMod val="50000"/>
                  </a:srgbClr>
                </a:solidFill>
                <a:latin typeface="Arial"/>
              </a:rPr>
              <a:t> (I</a:t>
            </a:r>
            <a:r>
              <a:rPr lang="sr-Latn-CS" sz="1867" dirty="0">
                <a:solidFill>
                  <a:srgbClr val="64A700">
                    <a:lumMod val="50000"/>
                  </a:srgbClr>
                </a:solidFill>
                <a:latin typeface="Arial"/>
              </a:rPr>
              <a:t>K</a:t>
            </a:r>
            <a:r>
              <a:rPr lang="en-GB" sz="1867" dirty="0">
                <a:solidFill>
                  <a:srgbClr val="64A700">
                    <a:lumMod val="50000"/>
                  </a:srgbClr>
                </a:solidFill>
                <a:latin typeface="Arial"/>
              </a:rPr>
              <a:t>S </a:t>
            </a:r>
            <a:r>
              <a:rPr lang="sr-Latn-CS" sz="1867" dirty="0">
                <a:solidFill>
                  <a:srgbClr val="64A700">
                    <a:lumMod val="50000"/>
                  </a:srgbClr>
                </a:solidFill>
                <a:latin typeface="Arial"/>
              </a:rPr>
              <a:t>ili</a:t>
            </a:r>
            <a:r>
              <a:rPr lang="en-GB" sz="1867" dirty="0">
                <a:solidFill>
                  <a:srgbClr val="64A700">
                    <a:lumMod val="50000"/>
                  </a:srgbClr>
                </a:solidFill>
                <a:latin typeface="Arial"/>
              </a:rPr>
              <a:t> I</a:t>
            </a:r>
            <a:r>
              <a:rPr lang="sr-Latn-CS" sz="1867" dirty="0">
                <a:solidFill>
                  <a:srgbClr val="64A700">
                    <a:lumMod val="50000"/>
                  </a:srgbClr>
                </a:solidFill>
                <a:latin typeface="Arial"/>
              </a:rPr>
              <a:t>K</a:t>
            </a:r>
            <a:r>
              <a:rPr lang="en-GB" sz="1867" dirty="0">
                <a:solidFill>
                  <a:srgbClr val="64A700">
                    <a:lumMod val="50000"/>
                  </a:srgbClr>
                </a:solidFill>
                <a:latin typeface="Arial"/>
              </a:rPr>
              <a:t>S/LABA ) </a:t>
            </a:r>
          </a:p>
        </p:txBody>
      </p:sp>
      <p:sp>
        <p:nvSpPr>
          <p:cNvPr id="92" name="Rounded Rectangle 31"/>
          <p:cNvSpPr/>
          <p:nvPr/>
        </p:nvSpPr>
        <p:spPr bwMode="auto">
          <a:xfrm>
            <a:off x="4454525" y="2771776"/>
            <a:ext cx="6415088" cy="556039"/>
          </a:xfrm>
          <a:prstGeom prst="roundRect">
            <a:avLst/>
          </a:prstGeom>
          <a:solidFill>
            <a:srgbClr val="FFD400"/>
          </a:solidFill>
          <a:ln>
            <a:noFill/>
          </a:ln>
        </p:spPr>
        <p:txBody>
          <a:bodyPr>
            <a:spAutoFit/>
          </a:bodyPr>
          <a:lstStyle/>
          <a:p>
            <a:pPr algn="ctr" defTabSz="1219170">
              <a:tabLst>
                <a:tab pos="719649" algn="l"/>
              </a:tabLst>
              <a:defRPr/>
            </a:pPr>
            <a:r>
              <a:rPr lang="sr-Latn-CS" sz="1333" dirty="0">
                <a:solidFill>
                  <a:srgbClr val="64A700">
                    <a:lumMod val="50000"/>
                  </a:srgbClr>
                </a:solidFill>
                <a:latin typeface="Arial"/>
              </a:rPr>
              <a:t>Otvoreno, </a:t>
            </a:r>
          </a:p>
          <a:p>
            <a:pPr algn="ctr" defTabSz="1219170">
              <a:tabLst>
                <a:tab pos="719649" algn="l"/>
              </a:tabLst>
              <a:defRPr/>
            </a:pPr>
            <a:r>
              <a:rPr lang="sr-Latn-CS" sz="1333" dirty="0">
                <a:solidFill>
                  <a:srgbClr val="64A700">
                    <a:lumMod val="50000"/>
                  </a:srgbClr>
                </a:solidFill>
                <a:latin typeface="Arial"/>
              </a:rPr>
              <a:t>randomizovano kontrolisano ispitivanje</a:t>
            </a:r>
            <a:r>
              <a:rPr lang="en-GB" sz="1333" dirty="0">
                <a:solidFill>
                  <a:srgbClr val="64A700">
                    <a:lumMod val="50000"/>
                  </a:srgbClr>
                </a:solidFill>
                <a:latin typeface="Arial"/>
              </a:rPr>
              <a:t>(RCT)</a:t>
            </a:r>
          </a:p>
        </p:txBody>
      </p:sp>
      <p:sp>
        <p:nvSpPr>
          <p:cNvPr id="95" name="Text Placeholder 3"/>
          <p:cNvSpPr txBox="1">
            <a:spLocks/>
          </p:cNvSpPr>
          <p:nvPr/>
        </p:nvSpPr>
        <p:spPr>
          <a:xfrm>
            <a:off x="168276" y="6370638"/>
            <a:ext cx="11250613" cy="260350"/>
          </a:xfrm>
          <a:prstGeom prst="rect">
            <a:avLst/>
          </a:prstGeom>
        </p:spPr>
        <p:txBody>
          <a:bodyPr lIns="0" tIns="0" rIns="0" bIns="0" anchor="b"/>
          <a:lstStyle>
            <a:lvl1pPr marL="0" indent="0" algn="l" defTabSz="914400" rtl="0" eaLnBrk="1" latinLnBrk="0" hangingPunct="1">
              <a:lnSpc>
                <a:spcPct val="100000"/>
              </a:lnSpc>
              <a:spcBef>
                <a:spcPts val="0"/>
              </a:spcBef>
              <a:spcAft>
                <a:spcPts val="0"/>
              </a:spcAft>
              <a:buFont typeface="LucidaGrande" charset="0"/>
              <a:buNone/>
              <a:tabLst/>
              <a:defRPr sz="800" kern="1200">
                <a:solidFill>
                  <a:schemeClr val="tx2"/>
                </a:solidFill>
                <a:latin typeface="+mn-lt"/>
                <a:ea typeface="+mn-ea"/>
                <a:cs typeface="+mn-cs"/>
              </a:defRPr>
            </a:lvl1pPr>
            <a:lvl2pPr marL="685800" indent="-228600" algn="l" defTabSz="914400" rtl="0" eaLnBrk="1" latinLnBrk="0" hangingPunct="1">
              <a:lnSpc>
                <a:spcPct val="100000"/>
              </a:lnSpc>
              <a:spcBef>
                <a:spcPts val="0"/>
              </a:spcBef>
              <a:spcAft>
                <a:spcPts val="1000"/>
              </a:spcAft>
              <a:buFont typeface="LucidaGrande" charset="0"/>
              <a:buChar char="-"/>
              <a:defRPr sz="1600" kern="1200">
                <a:solidFill>
                  <a:schemeClr val="tx2"/>
                </a:solidFill>
                <a:latin typeface="+mn-lt"/>
                <a:ea typeface="+mn-ea"/>
                <a:cs typeface="+mn-cs"/>
              </a:defRPr>
            </a:lvl2pPr>
            <a:lvl3pPr marL="1143000" indent="-228600" algn="l" defTabSz="914400" rtl="0" eaLnBrk="1" latinLnBrk="0" hangingPunct="1">
              <a:lnSpc>
                <a:spcPct val="100000"/>
              </a:lnSpc>
              <a:spcBef>
                <a:spcPts val="500"/>
              </a:spcBef>
              <a:spcAft>
                <a:spcPts val="1000"/>
              </a:spcAft>
              <a:buFont typeface="LucidaGrande" charset="0"/>
              <a:buChar char="-"/>
              <a:defRPr sz="1600" kern="1200">
                <a:solidFill>
                  <a:schemeClr val="tx2"/>
                </a:solidFill>
                <a:latin typeface="+mn-lt"/>
                <a:ea typeface="+mn-ea"/>
                <a:cs typeface="+mn-cs"/>
              </a:defRPr>
            </a:lvl3pPr>
            <a:lvl4pPr marL="1600200" indent="-228600" algn="l" defTabSz="914400" rtl="0" eaLnBrk="1" latinLnBrk="0" hangingPunct="1">
              <a:lnSpc>
                <a:spcPct val="100000"/>
              </a:lnSpc>
              <a:spcBef>
                <a:spcPts val="500"/>
              </a:spcBef>
              <a:spcAft>
                <a:spcPts val="1000"/>
              </a:spcAft>
              <a:buFont typeface="LucidaGrande" charset="0"/>
              <a:buChar char="-"/>
              <a:defRPr sz="1600" kern="1200">
                <a:solidFill>
                  <a:schemeClr val="tx2"/>
                </a:solidFill>
                <a:latin typeface="+mn-lt"/>
                <a:ea typeface="+mn-ea"/>
                <a:cs typeface="+mn-cs"/>
              </a:defRPr>
            </a:lvl4pPr>
            <a:lvl5pPr marL="2057400" indent="-228600" algn="l" defTabSz="914400" rtl="0" eaLnBrk="1" latinLnBrk="0" hangingPunct="1">
              <a:lnSpc>
                <a:spcPct val="100000"/>
              </a:lnSpc>
              <a:spcBef>
                <a:spcPts val="500"/>
              </a:spcBef>
              <a:spcAft>
                <a:spcPts val="1000"/>
              </a:spcAft>
              <a:buFont typeface="LucidaGrande" charset="0"/>
              <a:buChar char="-"/>
              <a:defRPr sz="160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defTabSz="1219170">
              <a:defRPr/>
            </a:pPr>
            <a:r>
              <a:rPr lang="en-GB" sz="1067" kern="0" dirty="0">
                <a:solidFill>
                  <a:srgbClr val="544F40"/>
                </a:solidFill>
                <a:latin typeface="Arial" panose="020B0604020202020204"/>
                <a:cs typeface="Arial" panose="020B0604020202020204" pitchFamily="34" charset="0"/>
              </a:rPr>
              <a:t>ACT, asthma control test; FF, fluticasone </a:t>
            </a:r>
            <a:r>
              <a:rPr lang="en-GB" sz="1067" kern="0" dirty="0" err="1">
                <a:solidFill>
                  <a:srgbClr val="544F40"/>
                </a:solidFill>
                <a:latin typeface="Arial" panose="020B0604020202020204"/>
                <a:cs typeface="Arial" panose="020B0604020202020204" pitchFamily="34" charset="0"/>
              </a:rPr>
              <a:t>furoate</a:t>
            </a:r>
            <a:r>
              <a:rPr lang="en-GB" sz="1067" kern="0" dirty="0">
                <a:solidFill>
                  <a:srgbClr val="544F40"/>
                </a:solidFill>
                <a:latin typeface="Arial" panose="020B0604020202020204"/>
                <a:cs typeface="Arial" panose="020B0604020202020204" pitchFamily="34" charset="0"/>
              </a:rPr>
              <a:t>;</a:t>
            </a:r>
            <a:r>
              <a:rPr lang="en-US" sz="1067" dirty="0">
                <a:solidFill>
                  <a:srgbClr val="544F40"/>
                </a:solidFill>
                <a:latin typeface="Arial" panose="020B0604020202020204"/>
              </a:rPr>
              <a:t> </a:t>
            </a:r>
            <a:r>
              <a:rPr lang="en-GB" sz="1067" dirty="0">
                <a:solidFill>
                  <a:srgbClr val="544F40"/>
                </a:solidFill>
                <a:latin typeface="Arial" panose="020B0604020202020204"/>
              </a:rPr>
              <a:t>ICS, inhaled corticosteroid; </a:t>
            </a:r>
            <a:r>
              <a:rPr lang="de-DE" sz="1067" dirty="0">
                <a:solidFill>
                  <a:srgbClr val="544F40"/>
                </a:solidFill>
                <a:latin typeface="Arial" panose="020B0604020202020204"/>
              </a:rPr>
              <a:t>LABA, long-acting </a:t>
            </a:r>
            <a:r>
              <a:rPr lang="el-GR" sz="1067" dirty="0">
                <a:solidFill>
                  <a:srgbClr val="544F40"/>
                </a:solidFill>
                <a:latin typeface="Arial" panose="020B0604020202020204"/>
              </a:rPr>
              <a:t>β</a:t>
            </a:r>
            <a:r>
              <a:rPr lang="el-GR" sz="1067" baseline="-25000" dirty="0">
                <a:solidFill>
                  <a:srgbClr val="544F40"/>
                </a:solidFill>
                <a:latin typeface="Arial" panose="020B0604020202020204"/>
              </a:rPr>
              <a:t>2</a:t>
            </a:r>
            <a:r>
              <a:rPr lang="el-GR" sz="1067" dirty="0">
                <a:solidFill>
                  <a:srgbClr val="544F40"/>
                </a:solidFill>
                <a:latin typeface="Arial" panose="020B0604020202020204"/>
              </a:rPr>
              <a:t>-</a:t>
            </a:r>
            <a:r>
              <a:rPr lang="de-DE" sz="1067" dirty="0">
                <a:solidFill>
                  <a:srgbClr val="544F40"/>
                </a:solidFill>
                <a:latin typeface="Arial" panose="020B0604020202020204"/>
              </a:rPr>
              <a:t>agonist</a:t>
            </a:r>
            <a:r>
              <a:rPr lang="en-US" sz="1067" dirty="0">
                <a:solidFill>
                  <a:srgbClr val="544F40"/>
                </a:solidFill>
                <a:latin typeface="Arial" panose="020B0604020202020204"/>
              </a:rPr>
              <a:t>; </a:t>
            </a:r>
            <a:r>
              <a:rPr lang="en-GB" sz="1067" kern="0" dirty="0">
                <a:solidFill>
                  <a:srgbClr val="544F40"/>
                </a:solidFill>
                <a:latin typeface="Arial" panose="020B0604020202020204"/>
                <a:cs typeface="Arial" panose="020B0604020202020204" pitchFamily="34" charset="0"/>
              </a:rPr>
              <a:t>VI, </a:t>
            </a:r>
            <a:r>
              <a:rPr lang="en-GB" sz="1067" kern="0" dirty="0" err="1">
                <a:solidFill>
                  <a:srgbClr val="544F40"/>
                </a:solidFill>
                <a:latin typeface="Arial" panose="020B0604020202020204"/>
                <a:cs typeface="Arial" panose="020B0604020202020204" pitchFamily="34" charset="0"/>
              </a:rPr>
              <a:t>vilanterol</a:t>
            </a:r>
            <a:r>
              <a:rPr lang="en-GB" sz="1067" kern="0" dirty="0">
                <a:solidFill>
                  <a:srgbClr val="544F40"/>
                </a:solidFill>
                <a:latin typeface="Arial" panose="020B0604020202020204"/>
                <a:cs typeface="Arial" panose="020B0604020202020204" pitchFamily="34" charset="0"/>
              </a:rPr>
              <a:t>.</a:t>
            </a:r>
            <a:endParaRPr lang="en-GB" sz="1067" dirty="0">
              <a:solidFill>
                <a:srgbClr val="544F40"/>
              </a:solidFill>
              <a:latin typeface="Arial" panose="020B0604020202020204"/>
            </a:endParaRPr>
          </a:p>
        </p:txBody>
      </p:sp>
      <p:sp>
        <p:nvSpPr>
          <p:cNvPr id="96" name="Text Placeholder 5"/>
          <p:cNvSpPr txBox="1">
            <a:spLocks/>
          </p:cNvSpPr>
          <p:nvPr/>
        </p:nvSpPr>
        <p:spPr>
          <a:xfrm>
            <a:off x="153990" y="6707188"/>
            <a:ext cx="10752137" cy="260350"/>
          </a:xfrm>
          <a:prstGeom prst="rect">
            <a:avLst/>
          </a:prstGeom>
        </p:spPr>
        <p:txBody>
          <a:bodyPr lIns="0" tIns="0" rIns="0" bIns="0"/>
          <a:lstStyle>
            <a:lvl1pPr marL="0" indent="0" algn="l" defTabSz="914400" rtl="0" eaLnBrk="1" latinLnBrk="0" hangingPunct="1">
              <a:lnSpc>
                <a:spcPct val="100000"/>
              </a:lnSpc>
              <a:spcBef>
                <a:spcPts val="0"/>
              </a:spcBef>
              <a:spcAft>
                <a:spcPts val="0"/>
              </a:spcAft>
              <a:buFont typeface="LucidaGrande" charset="0"/>
              <a:buNone/>
              <a:tabLst/>
              <a:defRPr sz="800" kern="1200">
                <a:solidFill>
                  <a:schemeClr val="tx2"/>
                </a:solidFill>
                <a:latin typeface="+mn-lt"/>
                <a:ea typeface="+mn-ea"/>
                <a:cs typeface="+mn-cs"/>
              </a:defRPr>
            </a:lvl1pPr>
            <a:lvl2pPr marL="685800" indent="-228600" algn="l" defTabSz="914400" rtl="0" eaLnBrk="1" latinLnBrk="0" hangingPunct="1">
              <a:lnSpc>
                <a:spcPct val="100000"/>
              </a:lnSpc>
              <a:spcBef>
                <a:spcPts val="0"/>
              </a:spcBef>
              <a:spcAft>
                <a:spcPts val="1000"/>
              </a:spcAft>
              <a:buFont typeface="LucidaGrande" charset="0"/>
              <a:buChar char="-"/>
              <a:defRPr sz="1600" kern="1200">
                <a:solidFill>
                  <a:schemeClr val="tx2"/>
                </a:solidFill>
                <a:latin typeface="+mn-lt"/>
                <a:ea typeface="+mn-ea"/>
                <a:cs typeface="+mn-cs"/>
              </a:defRPr>
            </a:lvl2pPr>
            <a:lvl3pPr marL="1143000" indent="-228600" algn="l" defTabSz="914400" rtl="0" eaLnBrk="1" latinLnBrk="0" hangingPunct="1">
              <a:lnSpc>
                <a:spcPct val="100000"/>
              </a:lnSpc>
              <a:spcBef>
                <a:spcPts val="500"/>
              </a:spcBef>
              <a:spcAft>
                <a:spcPts val="1000"/>
              </a:spcAft>
              <a:buFont typeface="LucidaGrande" charset="0"/>
              <a:buChar char="-"/>
              <a:defRPr sz="1600" kern="1200">
                <a:solidFill>
                  <a:schemeClr val="tx2"/>
                </a:solidFill>
                <a:latin typeface="+mn-lt"/>
                <a:ea typeface="+mn-ea"/>
                <a:cs typeface="+mn-cs"/>
              </a:defRPr>
            </a:lvl3pPr>
            <a:lvl4pPr marL="1600200" indent="-228600" algn="l" defTabSz="914400" rtl="0" eaLnBrk="1" latinLnBrk="0" hangingPunct="1">
              <a:lnSpc>
                <a:spcPct val="100000"/>
              </a:lnSpc>
              <a:spcBef>
                <a:spcPts val="500"/>
              </a:spcBef>
              <a:spcAft>
                <a:spcPts val="1000"/>
              </a:spcAft>
              <a:buFont typeface="LucidaGrande" charset="0"/>
              <a:buChar char="-"/>
              <a:defRPr sz="1600" kern="1200">
                <a:solidFill>
                  <a:schemeClr val="tx2"/>
                </a:solidFill>
                <a:latin typeface="+mn-lt"/>
                <a:ea typeface="+mn-ea"/>
                <a:cs typeface="+mn-cs"/>
              </a:defRPr>
            </a:lvl4pPr>
            <a:lvl5pPr marL="2057400" indent="-228600" algn="l" defTabSz="914400" rtl="0" eaLnBrk="1" latinLnBrk="0" hangingPunct="1">
              <a:lnSpc>
                <a:spcPct val="100000"/>
              </a:lnSpc>
              <a:spcBef>
                <a:spcPts val="500"/>
              </a:spcBef>
              <a:spcAft>
                <a:spcPts val="1000"/>
              </a:spcAft>
              <a:buFont typeface="LucidaGrande" charset="0"/>
              <a:buChar char="-"/>
              <a:defRPr sz="160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defTabSz="1219170">
              <a:defRPr/>
            </a:pPr>
            <a:r>
              <a:rPr lang="en-GB" sz="933" dirty="0">
                <a:solidFill>
                  <a:srgbClr val="544F40"/>
                </a:solidFill>
                <a:latin typeface="Arial" panose="020B0604020202020204"/>
              </a:rPr>
              <a:t>Woodcock A et al. </a:t>
            </a:r>
            <a:r>
              <a:rPr lang="en-GB" sz="933" i="1" dirty="0">
                <a:solidFill>
                  <a:srgbClr val="544F40"/>
                </a:solidFill>
                <a:latin typeface="Arial" panose="020B0604020202020204"/>
              </a:rPr>
              <a:t>Lancet</a:t>
            </a:r>
            <a:r>
              <a:rPr lang="en-GB" sz="933" dirty="0">
                <a:solidFill>
                  <a:srgbClr val="544F40"/>
                </a:solidFill>
                <a:latin typeface="Arial" panose="020B0604020202020204"/>
              </a:rPr>
              <a:t>. 2017;390:2247–2255.</a:t>
            </a:r>
          </a:p>
        </p:txBody>
      </p:sp>
      <p:pic>
        <p:nvPicPr>
          <p:cNvPr id="91169" name="Picture 33" descr="anoro_device_close.png"/>
          <p:cNvPicPr>
            <a:picLocks noChangeAspect="1"/>
          </p:cNvPicPr>
          <p:nvPr/>
        </p:nvPicPr>
        <p:blipFill>
          <a:blip r:embed="rId3" cstate="print"/>
          <a:srcRect/>
          <a:stretch>
            <a:fillRect/>
          </a:stretch>
        </p:blipFill>
        <p:spPr bwMode="auto">
          <a:xfrm>
            <a:off x="9623426" y="2747963"/>
            <a:ext cx="611188" cy="588962"/>
          </a:xfrm>
          <a:prstGeom prst="rect">
            <a:avLst/>
          </a:prstGeom>
          <a:noFill/>
          <a:ln w="9525">
            <a:noFill/>
            <a:miter lim="800000"/>
            <a:headEnd/>
            <a:tailEnd/>
          </a:ln>
        </p:spPr>
      </p:pic>
      <p:pic>
        <p:nvPicPr>
          <p:cNvPr id="91170" name="Picture 96" descr="anoro_device_close.png"/>
          <p:cNvPicPr>
            <a:picLocks noChangeAspect="1"/>
          </p:cNvPicPr>
          <p:nvPr/>
        </p:nvPicPr>
        <p:blipFill>
          <a:blip r:embed="rId3" cstate="print"/>
          <a:srcRect/>
          <a:stretch>
            <a:fillRect/>
          </a:stretch>
        </p:blipFill>
        <p:spPr bwMode="auto">
          <a:xfrm>
            <a:off x="5183188" y="2743201"/>
            <a:ext cx="611188" cy="588963"/>
          </a:xfrm>
          <a:prstGeom prst="rect">
            <a:avLst/>
          </a:prstGeom>
          <a:noFill/>
          <a:ln w="9525">
            <a:noFill/>
            <a:miter lim="800000"/>
            <a:headEnd/>
            <a:tailEnd/>
          </a:ln>
        </p:spPr>
      </p:pic>
      <p:pic>
        <p:nvPicPr>
          <p:cNvPr id="91171" name="Picture 97" descr="sls logo.png"/>
          <p:cNvPicPr>
            <a:picLocks noChangeAspect="1"/>
          </p:cNvPicPr>
          <p:nvPr/>
        </p:nvPicPr>
        <p:blipFill>
          <a:blip r:embed="rId4" cstate="print"/>
          <a:srcRect/>
          <a:stretch>
            <a:fillRect/>
          </a:stretch>
        </p:blipFill>
        <p:spPr bwMode="auto">
          <a:xfrm>
            <a:off x="1547813" y="1971675"/>
            <a:ext cx="708025" cy="795338"/>
          </a:xfrm>
          <a:prstGeom prst="rect">
            <a:avLst/>
          </a:prstGeom>
          <a:noFill/>
          <a:ln w="9525">
            <a:noFill/>
            <a:miter lim="800000"/>
            <a:headEnd/>
            <a:tailEnd/>
          </a:ln>
        </p:spPr>
      </p:pic>
      <p:sp>
        <p:nvSpPr>
          <p:cNvPr id="52" name="TextBox 51"/>
          <p:cNvSpPr txBox="1"/>
          <p:nvPr/>
        </p:nvSpPr>
        <p:spPr>
          <a:xfrm>
            <a:off x="4400549" y="2047876"/>
            <a:ext cx="6089650" cy="461665"/>
          </a:xfrm>
          <a:prstGeom prst="rect">
            <a:avLst/>
          </a:prstGeom>
          <a:noFill/>
        </p:spPr>
        <p:txBody>
          <a:bodyPr>
            <a:spAutoFit/>
          </a:bodyPr>
          <a:lstStyle/>
          <a:p>
            <a:pPr algn="ctr" defTabSz="1219170">
              <a:buClr>
                <a:srgbClr val="00205B"/>
              </a:buClr>
              <a:defRPr/>
            </a:pPr>
            <a:r>
              <a:rPr lang="en-US" sz="1200" dirty="0" err="1">
                <a:solidFill>
                  <a:srgbClr val="FFFFFF"/>
                </a:solidFill>
                <a:latin typeface="Arial"/>
              </a:rPr>
              <a:t>Konstantno</a:t>
            </a:r>
            <a:r>
              <a:rPr lang="en-US" sz="1200" dirty="0">
                <a:solidFill>
                  <a:srgbClr val="FFFFFF"/>
                </a:solidFill>
                <a:latin typeface="Arial"/>
              </a:rPr>
              <a:t> </a:t>
            </a:r>
            <a:r>
              <a:rPr lang="en-US" sz="1200" dirty="0" err="1">
                <a:solidFill>
                  <a:srgbClr val="FFFFFF"/>
                </a:solidFill>
                <a:latin typeface="Arial"/>
              </a:rPr>
              <a:t>prikupljanje</a:t>
            </a:r>
            <a:r>
              <a:rPr lang="en-US" sz="1200" dirty="0">
                <a:solidFill>
                  <a:srgbClr val="FFFFFF"/>
                </a:solidFill>
                <a:latin typeface="Arial"/>
              </a:rPr>
              <a:t> </a:t>
            </a:r>
            <a:r>
              <a:rPr lang="en-US" sz="1200" dirty="0" err="1">
                <a:solidFill>
                  <a:srgbClr val="FFFFFF"/>
                </a:solidFill>
                <a:latin typeface="Arial"/>
              </a:rPr>
              <a:t>podataka</a:t>
            </a:r>
            <a:r>
              <a:rPr lang="en-US" sz="1200" dirty="0">
                <a:solidFill>
                  <a:srgbClr val="FFFFFF"/>
                </a:solidFill>
                <a:latin typeface="Arial"/>
              </a:rPr>
              <a:t> u </a:t>
            </a:r>
            <a:r>
              <a:rPr lang="en-US" sz="1200" dirty="0" err="1">
                <a:solidFill>
                  <a:srgbClr val="FFFFFF"/>
                </a:solidFill>
                <a:latin typeface="Arial"/>
              </a:rPr>
              <a:t>realnom</a:t>
            </a:r>
            <a:r>
              <a:rPr lang="en-US" sz="1200" dirty="0">
                <a:solidFill>
                  <a:srgbClr val="FFFFFF"/>
                </a:solidFill>
                <a:latin typeface="Arial"/>
              </a:rPr>
              <a:t> </a:t>
            </a:r>
            <a:r>
              <a:rPr lang="en-US" sz="1200" dirty="0" err="1">
                <a:solidFill>
                  <a:srgbClr val="FFFFFF"/>
                </a:solidFill>
                <a:latin typeface="Arial"/>
              </a:rPr>
              <a:t>vremenu</a:t>
            </a:r>
            <a:r>
              <a:rPr lang="en-US" sz="1200" dirty="0">
                <a:solidFill>
                  <a:srgbClr val="FFFFFF"/>
                </a:solidFill>
                <a:latin typeface="Arial"/>
              </a:rPr>
              <a:t> </a:t>
            </a:r>
            <a:r>
              <a:rPr lang="en-US" sz="1200" dirty="0" err="1">
                <a:solidFill>
                  <a:srgbClr val="FFFFFF"/>
                </a:solidFill>
                <a:latin typeface="Arial"/>
              </a:rPr>
              <a:t>za</a:t>
            </a:r>
            <a:r>
              <a:rPr lang="en-US" sz="1200" dirty="0">
                <a:solidFill>
                  <a:srgbClr val="FFFFFF"/>
                </a:solidFill>
                <a:latin typeface="Arial"/>
              </a:rPr>
              <a:t> </a:t>
            </a:r>
            <a:r>
              <a:rPr lang="en-US" sz="1200" dirty="0" err="1">
                <a:solidFill>
                  <a:srgbClr val="FFFFFF"/>
                </a:solidFill>
                <a:latin typeface="Arial"/>
              </a:rPr>
              <a:t>sve</a:t>
            </a:r>
            <a:r>
              <a:rPr lang="en-US" sz="1200" dirty="0">
                <a:solidFill>
                  <a:srgbClr val="FFFFFF"/>
                </a:solidFill>
                <a:latin typeface="Arial"/>
              </a:rPr>
              <a:t> </a:t>
            </a:r>
            <a:r>
              <a:rPr lang="en-US" sz="1200" dirty="0" err="1">
                <a:solidFill>
                  <a:srgbClr val="FFFFFF"/>
                </a:solidFill>
                <a:latin typeface="Arial"/>
              </a:rPr>
              <a:t>intervencije</a:t>
            </a:r>
            <a:r>
              <a:rPr lang="en-US" sz="1200" dirty="0">
                <a:solidFill>
                  <a:srgbClr val="FFFFFF"/>
                </a:solidFill>
                <a:latin typeface="Arial"/>
              </a:rPr>
              <a:t>/</a:t>
            </a:r>
            <a:r>
              <a:rPr lang="en-US" sz="1200" dirty="0" err="1">
                <a:solidFill>
                  <a:srgbClr val="FFFFFF"/>
                </a:solidFill>
                <a:latin typeface="Arial"/>
              </a:rPr>
              <a:t>praćenje</a:t>
            </a:r>
            <a:r>
              <a:rPr lang="en-US" sz="1200" dirty="0">
                <a:solidFill>
                  <a:srgbClr val="FFFFFF"/>
                </a:solidFill>
                <a:latin typeface="Arial"/>
              </a:rPr>
              <a:t> </a:t>
            </a:r>
            <a:r>
              <a:rPr lang="en-US" sz="1200" dirty="0" err="1">
                <a:solidFill>
                  <a:srgbClr val="FFFFFF"/>
                </a:solidFill>
                <a:latin typeface="Arial"/>
              </a:rPr>
              <a:t>bezbednosti</a:t>
            </a:r>
            <a:r>
              <a:rPr lang="en-US" sz="1200" dirty="0">
                <a:solidFill>
                  <a:srgbClr val="FFFFFF"/>
                </a:solidFill>
                <a:latin typeface="Arial"/>
              </a:rPr>
              <a:t> </a:t>
            </a:r>
            <a:r>
              <a:rPr lang="sr-Latn-CS" sz="1200" dirty="0">
                <a:solidFill>
                  <a:srgbClr val="FFFFFF"/>
                </a:solidFill>
                <a:latin typeface="Arial"/>
              </a:rPr>
              <a:t> tokom 12 meseci</a:t>
            </a:r>
            <a:endParaRPr lang="en-GB" sz="1200" kern="0" dirty="0">
              <a:solidFill>
                <a:srgbClr val="FFFFFF"/>
              </a:solidFill>
              <a:latin typeface="Arial"/>
            </a:endParaRPr>
          </a:p>
        </p:txBody>
      </p:sp>
      <p:sp>
        <p:nvSpPr>
          <p:cNvPr id="58" name="TextBox 57"/>
          <p:cNvSpPr txBox="1"/>
          <p:nvPr/>
        </p:nvSpPr>
        <p:spPr>
          <a:xfrm>
            <a:off x="4264025" y="3716339"/>
            <a:ext cx="2500313" cy="707694"/>
          </a:xfrm>
          <a:prstGeom prst="rect">
            <a:avLst/>
          </a:prstGeom>
          <a:noFill/>
        </p:spPr>
        <p:txBody>
          <a:bodyPr>
            <a:spAutoFit/>
          </a:bodyPr>
          <a:lstStyle/>
          <a:p>
            <a:pPr defTabSz="914377" eaLnBrk="0" hangingPunct="0">
              <a:buSzPct val="100000"/>
              <a:defRPr/>
            </a:pPr>
            <a:r>
              <a:rPr lang="en-US" sz="1200" b="1" dirty="0" err="1">
                <a:solidFill>
                  <a:srgbClr val="64A700">
                    <a:lumMod val="50000"/>
                  </a:srgbClr>
                </a:solidFill>
                <a:latin typeface="Arial"/>
              </a:rPr>
              <a:t>Poseta</a:t>
            </a:r>
            <a:r>
              <a:rPr lang="en-US" sz="1200" b="1" dirty="0">
                <a:solidFill>
                  <a:srgbClr val="64A700">
                    <a:lumMod val="50000"/>
                  </a:srgbClr>
                </a:solidFill>
                <a:latin typeface="Arial"/>
              </a:rPr>
              <a:t> </a:t>
            </a:r>
            <a:r>
              <a:rPr lang="en-US" sz="1200" b="1" dirty="0" err="1">
                <a:solidFill>
                  <a:srgbClr val="64A700">
                    <a:lumMod val="50000"/>
                  </a:srgbClr>
                </a:solidFill>
                <a:latin typeface="Arial"/>
              </a:rPr>
              <a:t>za</a:t>
            </a:r>
            <a:r>
              <a:rPr lang="en-US" sz="1200" b="1" dirty="0">
                <a:solidFill>
                  <a:srgbClr val="64A700">
                    <a:lumMod val="50000"/>
                  </a:srgbClr>
                </a:solidFill>
                <a:latin typeface="Arial"/>
              </a:rPr>
              <a:t> </a:t>
            </a:r>
            <a:r>
              <a:rPr lang="en-US" sz="1200" b="1" dirty="0" err="1">
                <a:solidFill>
                  <a:srgbClr val="64A700">
                    <a:lumMod val="50000"/>
                  </a:srgbClr>
                </a:solidFill>
                <a:latin typeface="Arial"/>
              </a:rPr>
              <a:t>randomizaciju</a:t>
            </a:r>
            <a:endParaRPr lang="en-US" sz="1200" b="1" dirty="0">
              <a:solidFill>
                <a:srgbClr val="64A700">
                  <a:lumMod val="50000"/>
                </a:srgbClr>
              </a:solidFill>
              <a:latin typeface="Arial"/>
            </a:endParaRPr>
          </a:p>
          <a:p>
            <a:pPr defTabSz="914377" eaLnBrk="0" hangingPunct="0">
              <a:buClr>
                <a:srgbClr val="635A54"/>
              </a:buClr>
              <a:buFont typeface="Arial" charset="0"/>
              <a:buChar char="•"/>
              <a:defRPr/>
            </a:pPr>
            <a:r>
              <a:rPr lang="en-US" sz="933" dirty="0" err="1">
                <a:solidFill>
                  <a:srgbClr val="64A700">
                    <a:lumMod val="50000"/>
                  </a:srgbClr>
                </a:solidFill>
                <a:latin typeface="Arial"/>
              </a:rPr>
              <a:t>Rutinski</a:t>
            </a:r>
            <a:r>
              <a:rPr lang="en-US" sz="933" dirty="0">
                <a:solidFill>
                  <a:srgbClr val="64A700">
                    <a:lumMod val="50000"/>
                  </a:srgbClr>
                </a:solidFill>
                <a:latin typeface="Arial"/>
              </a:rPr>
              <a:t> </a:t>
            </a:r>
            <a:r>
              <a:rPr lang="en-US" sz="933" dirty="0" err="1">
                <a:solidFill>
                  <a:srgbClr val="64A700">
                    <a:lumMod val="50000"/>
                  </a:srgbClr>
                </a:solidFill>
                <a:latin typeface="Arial"/>
              </a:rPr>
              <a:t>pulmološki</a:t>
            </a:r>
            <a:r>
              <a:rPr lang="en-US" sz="933" dirty="0">
                <a:solidFill>
                  <a:srgbClr val="64A700">
                    <a:lumMod val="50000"/>
                  </a:srgbClr>
                </a:solidFill>
                <a:latin typeface="Arial"/>
              </a:rPr>
              <a:t> </a:t>
            </a:r>
            <a:r>
              <a:rPr lang="en-US" sz="933" dirty="0" err="1">
                <a:solidFill>
                  <a:srgbClr val="64A700">
                    <a:lumMod val="50000"/>
                  </a:srgbClr>
                </a:solidFill>
                <a:latin typeface="Arial"/>
              </a:rPr>
              <a:t>pregled</a:t>
            </a:r>
            <a:endParaRPr lang="en-US" sz="933" dirty="0">
              <a:solidFill>
                <a:srgbClr val="64A700">
                  <a:lumMod val="50000"/>
                </a:srgbClr>
              </a:solidFill>
              <a:latin typeface="Arial"/>
            </a:endParaRPr>
          </a:p>
          <a:p>
            <a:pPr defTabSz="914377" eaLnBrk="0" hangingPunct="0">
              <a:buClr>
                <a:srgbClr val="635A54"/>
              </a:buClr>
              <a:buFont typeface="Arial" charset="0"/>
              <a:buChar char="•"/>
              <a:defRPr/>
            </a:pPr>
            <a:r>
              <a:rPr lang="en-US" sz="933" dirty="0" err="1">
                <a:solidFill>
                  <a:srgbClr val="64A700">
                    <a:lumMod val="50000"/>
                  </a:srgbClr>
                </a:solidFill>
                <a:latin typeface="Arial"/>
              </a:rPr>
              <a:t>Uputstva</a:t>
            </a:r>
            <a:r>
              <a:rPr lang="en-US" sz="933" dirty="0">
                <a:solidFill>
                  <a:srgbClr val="64A700">
                    <a:lumMod val="50000"/>
                  </a:srgbClr>
                </a:solidFill>
                <a:latin typeface="Arial"/>
              </a:rPr>
              <a:t> </a:t>
            </a:r>
            <a:r>
              <a:rPr lang="en-US" sz="933" dirty="0" err="1">
                <a:solidFill>
                  <a:srgbClr val="64A700">
                    <a:lumMod val="50000"/>
                  </a:srgbClr>
                </a:solidFill>
                <a:latin typeface="Arial"/>
              </a:rPr>
              <a:t>za</a:t>
            </a:r>
            <a:r>
              <a:rPr lang="en-US" sz="933" dirty="0">
                <a:solidFill>
                  <a:srgbClr val="64A700">
                    <a:lumMod val="50000"/>
                  </a:srgbClr>
                </a:solidFill>
                <a:latin typeface="Arial"/>
              </a:rPr>
              <a:t> </a:t>
            </a:r>
            <a:r>
              <a:rPr lang="en-US" sz="933" dirty="0" err="1">
                <a:solidFill>
                  <a:srgbClr val="64A700">
                    <a:lumMod val="50000"/>
                  </a:srgbClr>
                </a:solidFill>
                <a:latin typeface="Arial"/>
              </a:rPr>
              <a:t>uređaj</a:t>
            </a:r>
            <a:endParaRPr lang="en-US" sz="933" dirty="0">
              <a:solidFill>
                <a:srgbClr val="64A700">
                  <a:lumMod val="50000"/>
                </a:srgbClr>
              </a:solidFill>
              <a:latin typeface="Arial"/>
            </a:endParaRPr>
          </a:p>
          <a:p>
            <a:pPr defTabSz="914377" eaLnBrk="0" hangingPunct="0">
              <a:buClr>
                <a:srgbClr val="635A54"/>
              </a:buClr>
              <a:buFont typeface="Arial" charset="0"/>
              <a:buChar char="•"/>
              <a:defRPr/>
            </a:pPr>
            <a:r>
              <a:rPr lang="en-US" sz="933" dirty="0" err="1">
                <a:solidFill>
                  <a:srgbClr val="64A700">
                    <a:lumMod val="50000"/>
                  </a:srgbClr>
                </a:solidFill>
                <a:latin typeface="Arial"/>
              </a:rPr>
              <a:t>Upitnici</a:t>
            </a:r>
            <a:endParaRPr lang="en-US" sz="1400" dirty="0">
              <a:solidFill>
                <a:srgbClr val="64A700">
                  <a:lumMod val="50000"/>
                </a:srgbClr>
              </a:solidFill>
              <a:latin typeface="Arial"/>
            </a:endParaRPr>
          </a:p>
        </p:txBody>
      </p:sp>
      <p:sp>
        <p:nvSpPr>
          <p:cNvPr id="62" name="TextBox 61"/>
          <p:cNvSpPr txBox="1">
            <a:spLocks/>
          </p:cNvSpPr>
          <p:nvPr/>
        </p:nvSpPr>
        <p:spPr>
          <a:xfrm>
            <a:off x="6778625" y="3538538"/>
            <a:ext cx="1652588" cy="1009650"/>
          </a:xfrm>
          <a:prstGeom prst="roundRect">
            <a:avLst/>
          </a:prstGeom>
          <a:noFill/>
          <a:ln>
            <a:solidFill>
              <a:schemeClr val="bg1">
                <a:lumMod val="75000"/>
              </a:schemeClr>
            </a:solidFill>
          </a:ln>
        </p:spPr>
        <p:txBody>
          <a:bodyPr lIns="0" tIns="0" rIns="0" bIns="0" anchor="ctr" anchorCtr="1"/>
          <a:lstStyle/>
          <a:p>
            <a:pPr algn="ctr" defTabSz="912813" eaLnBrk="0" hangingPunct="0">
              <a:buSzPct val="100000"/>
            </a:pPr>
            <a:r>
              <a:rPr lang="en-US" sz="1000" b="1">
                <a:solidFill>
                  <a:srgbClr val="325300"/>
                </a:solidFill>
              </a:rPr>
              <a:t>Primarni </a:t>
            </a:r>
            <a:r>
              <a:rPr lang="sr-Latn-CS" sz="1000" b="1">
                <a:solidFill>
                  <a:srgbClr val="325300"/>
                </a:solidFill>
              </a:rPr>
              <a:t>cilj</a:t>
            </a:r>
            <a:endParaRPr lang="en-US" sz="1000" b="1">
              <a:solidFill>
                <a:srgbClr val="325300"/>
              </a:solidFill>
            </a:endParaRPr>
          </a:p>
          <a:p>
            <a:pPr algn="ctr" defTabSz="912813"/>
            <a:r>
              <a:rPr lang="sr-Latn-CS" sz="1000" b="1">
                <a:solidFill>
                  <a:srgbClr val="325300"/>
                </a:solidFill>
              </a:rPr>
              <a:t>Poseta 4</a:t>
            </a:r>
            <a:r>
              <a:rPr lang="en-GB" sz="1000" b="1">
                <a:solidFill>
                  <a:srgbClr val="325300"/>
                </a:solidFill>
              </a:rPr>
              <a:t> (</a:t>
            </a:r>
            <a:r>
              <a:rPr lang="sr-Latn-CS" sz="1000" b="1">
                <a:solidFill>
                  <a:srgbClr val="325300"/>
                </a:solidFill>
              </a:rPr>
              <a:t>nedelja 24</a:t>
            </a:r>
            <a:r>
              <a:rPr lang="en-GB" sz="1000" b="1">
                <a:solidFill>
                  <a:srgbClr val="325300"/>
                </a:solidFill>
              </a:rPr>
              <a:t>)</a:t>
            </a:r>
          </a:p>
          <a:p>
            <a:pPr algn="ctr" defTabSz="912813"/>
            <a:r>
              <a:rPr lang="en-GB" sz="1000">
                <a:solidFill>
                  <a:srgbClr val="325300"/>
                </a:solidFill>
              </a:rPr>
              <a:t>ACT </a:t>
            </a:r>
            <a:r>
              <a:rPr lang="sr-Latn-CS" sz="1000">
                <a:solidFill>
                  <a:srgbClr val="325300"/>
                </a:solidFill>
              </a:rPr>
              <a:t>rezultat i promena u odnosu na početnu vrednost</a:t>
            </a:r>
            <a:endParaRPr lang="en-GB" sz="1000">
              <a:solidFill>
                <a:srgbClr val="325300"/>
              </a:solidFill>
            </a:endParaRPr>
          </a:p>
        </p:txBody>
      </p:sp>
      <p:sp>
        <p:nvSpPr>
          <p:cNvPr id="9" name="Rectangle 8"/>
          <p:cNvSpPr/>
          <p:nvPr/>
        </p:nvSpPr>
        <p:spPr>
          <a:xfrm>
            <a:off x="9110663" y="3589339"/>
            <a:ext cx="1746251" cy="830997"/>
          </a:xfrm>
          <a:prstGeom prst="rect">
            <a:avLst/>
          </a:prstGeom>
        </p:spPr>
        <p:txBody>
          <a:bodyPr>
            <a:spAutoFit/>
          </a:bodyPr>
          <a:lstStyle/>
          <a:p>
            <a:pPr defTabSz="912813" eaLnBrk="0" hangingPunct="0">
              <a:buSzPct val="100000"/>
            </a:pPr>
            <a:r>
              <a:rPr lang="sr-Latn-CS" sz="1200" b="1">
                <a:solidFill>
                  <a:srgbClr val="325300"/>
                </a:solidFill>
              </a:rPr>
              <a:t>Završna poseta </a:t>
            </a:r>
            <a:endParaRPr lang="en-GB" sz="1200" b="1">
              <a:solidFill>
                <a:srgbClr val="325300"/>
              </a:solidFill>
            </a:endParaRPr>
          </a:p>
          <a:p>
            <a:pPr defTabSz="912813" eaLnBrk="0" hangingPunct="0">
              <a:buClr>
                <a:srgbClr val="635A54"/>
              </a:buClr>
              <a:buFont typeface="Arial" pitchFamily="34" charset="0"/>
              <a:buChar char="•"/>
            </a:pPr>
            <a:r>
              <a:rPr lang="en-US" sz="1200">
                <a:solidFill>
                  <a:srgbClr val="325300"/>
                </a:solidFill>
              </a:rPr>
              <a:t>Rutinski pulmološki pregled</a:t>
            </a:r>
            <a:endParaRPr lang="en-GB" sz="1200">
              <a:solidFill>
                <a:srgbClr val="325300"/>
              </a:solidFill>
            </a:endParaRPr>
          </a:p>
          <a:p>
            <a:pPr defTabSz="912813">
              <a:spcAft>
                <a:spcPts val="263"/>
              </a:spcAft>
              <a:buClr>
                <a:srgbClr val="C6A992"/>
              </a:buClr>
              <a:buFont typeface="Arial" pitchFamily="34" charset="0"/>
              <a:buChar char="–"/>
            </a:pPr>
            <a:r>
              <a:rPr lang="en-GB" sz="1200">
                <a:solidFill>
                  <a:srgbClr val="325300"/>
                </a:solidFill>
              </a:rPr>
              <a:t>ACT</a:t>
            </a:r>
          </a:p>
        </p:txBody>
      </p:sp>
      <p:sp>
        <p:nvSpPr>
          <p:cNvPr id="63" name="TextBox 62"/>
          <p:cNvSpPr txBox="1"/>
          <p:nvPr/>
        </p:nvSpPr>
        <p:spPr>
          <a:xfrm>
            <a:off x="-301625" y="3544888"/>
            <a:ext cx="3840164" cy="1241815"/>
          </a:xfrm>
          <a:prstGeom prst="rect">
            <a:avLst/>
          </a:prstGeom>
          <a:noFill/>
        </p:spPr>
        <p:txBody>
          <a:bodyPr>
            <a:spAutoFit/>
          </a:bodyPr>
          <a:lstStyle/>
          <a:p>
            <a:pPr marL="711182" defTabSz="914377" eaLnBrk="0" hangingPunct="0">
              <a:buFont typeface="Arial" charset="0"/>
              <a:buChar char="•"/>
              <a:defRPr/>
            </a:pPr>
            <a:r>
              <a:rPr lang="sr-Latn-CS" sz="1067" dirty="0">
                <a:solidFill>
                  <a:srgbClr val="64A700">
                    <a:lumMod val="50000"/>
                  </a:srgbClr>
                </a:solidFill>
                <a:latin typeface="Arial"/>
              </a:rPr>
              <a:t> </a:t>
            </a:r>
            <a:r>
              <a:rPr lang="en-US" sz="1067" dirty="0" err="1">
                <a:solidFill>
                  <a:srgbClr val="64A700">
                    <a:lumMod val="50000"/>
                  </a:srgbClr>
                </a:solidFill>
                <a:latin typeface="Arial"/>
              </a:rPr>
              <a:t>Pacijenti</a:t>
            </a:r>
            <a:r>
              <a:rPr lang="en-US" sz="1067" dirty="0">
                <a:solidFill>
                  <a:srgbClr val="64A700">
                    <a:lumMod val="50000"/>
                  </a:srgbClr>
                </a:solidFill>
                <a:latin typeface="Arial"/>
              </a:rPr>
              <a:t> u </a:t>
            </a:r>
            <a:r>
              <a:rPr lang="en-US" sz="1067" dirty="0" err="1">
                <a:solidFill>
                  <a:srgbClr val="64A700">
                    <a:lumMod val="50000"/>
                  </a:srgbClr>
                </a:solidFill>
                <a:latin typeface="Arial"/>
              </a:rPr>
              <a:t>primarnoj</a:t>
            </a:r>
            <a:r>
              <a:rPr lang="en-US" sz="1067" dirty="0">
                <a:solidFill>
                  <a:srgbClr val="64A700">
                    <a:lumMod val="50000"/>
                  </a:srgbClr>
                </a:solidFill>
                <a:latin typeface="Arial"/>
              </a:rPr>
              <a:t> </a:t>
            </a:r>
            <a:r>
              <a:rPr lang="en-US" sz="1067" dirty="0" err="1">
                <a:solidFill>
                  <a:srgbClr val="64A700">
                    <a:lumMod val="50000"/>
                  </a:srgbClr>
                </a:solidFill>
                <a:latin typeface="Arial"/>
              </a:rPr>
              <a:t>zdravstvenoj</a:t>
            </a:r>
            <a:r>
              <a:rPr lang="en-US" sz="1067" dirty="0">
                <a:solidFill>
                  <a:srgbClr val="64A700">
                    <a:lumMod val="50000"/>
                  </a:srgbClr>
                </a:solidFill>
                <a:latin typeface="Arial"/>
              </a:rPr>
              <a:t> </a:t>
            </a:r>
            <a:r>
              <a:rPr lang="en-US" sz="1067" dirty="0" err="1">
                <a:solidFill>
                  <a:srgbClr val="64A700">
                    <a:lumMod val="50000"/>
                  </a:srgbClr>
                </a:solidFill>
                <a:latin typeface="Arial"/>
              </a:rPr>
              <a:t>zaštiti</a:t>
            </a:r>
            <a:endParaRPr lang="en-US" sz="1067" dirty="0">
              <a:solidFill>
                <a:srgbClr val="64A700">
                  <a:lumMod val="50000"/>
                </a:srgbClr>
              </a:solidFill>
              <a:latin typeface="Arial"/>
            </a:endParaRPr>
          </a:p>
          <a:p>
            <a:pPr marL="711182" defTabSz="914377" eaLnBrk="0" hangingPunct="0">
              <a:buFont typeface="Arial" charset="0"/>
              <a:buChar char="•"/>
              <a:defRPr/>
            </a:pPr>
            <a:r>
              <a:rPr lang="sr-Latn-CS" sz="1067" dirty="0">
                <a:solidFill>
                  <a:srgbClr val="64A700">
                    <a:lumMod val="50000"/>
                  </a:srgbClr>
                </a:solidFill>
                <a:latin typeface="Arial"/>
              </a:rPr>
              <a:t> </a:t>
            </a:r>
            <a:r>
              <a:rPr lang="en-US" sz="1067" dirty="0" err="1">
                <a:solidFill>
                  <a:srgbClr val="64A700">
                    <a:lumMod val="50000"/>
                  </a:srgbClr>
                </a:solidFill>
                <a:latin typeface="Arial"/>
              </a:rPr>
              <a:t>Starost</a:t>
            </a:r>
            <a:r>
              <a:rPr lang="en-US" sz="1067" dirty="0">
                <a:solidFill>
                  <a:srgbClr val="64A700">
                    <a:lumMod val="50000"/>
                  </a:srgbClr>
                </a:solidFill>
                <a:latin typeface="Arial"/>
              </a:rPr>
              <a:t> ≥18 </a:t>
            </a:r>
            <a:r>
              <a:rPr lang="en-US" sz="1067" dirty="0" err="1">
                <a:solidFill>
                  <a:srgbClr val="64A700">
                    <a:lumMod val="50000"/>
                  </a:srgbClr>
                </a:solidFill>
                <a:latin typeface="Arial"/>
              </a:rPr>
              <a:t>godina</a:t>
            </a:r>
            <a:endParaRPr lang="en-US" sz="1067" dirty="0">
              <a:solidFill>
                <a:srgbClr val="64A700">
                  <a:lumMod val="50000"/>
                </a:srgbClr>
              </a:solidFill>
              <a:latin typeface="Arial"/>
            </a:endParaRPr>
          </a:p>
          <a:p>
            <a:pPr marL="711182" defTabSz="914377" eaLnBrk="0" hangingPunct="0">
              <a:buFont typeface="Arial" charset="0"/>
              <a:buChar char="•"/>
              <a:defRPr/>
            </a:pPr>
            <a:r>
              <a:rPr lang="sr-Latn-CS" sz="1067" dirty="0">
                <a:solidFill>
                  <a:srgbClr val="64A700">
                    <a:lumMod val="50000"/>
                  </a:srgbClr>
                </a:solidFill>
                <a:latin typeface="Arial"/>
              </a:rPr>
              <a:t> </a:t>
            </a:r>
            <a:r>
              <a:rPr lang="en-US" sz="1067" dirty="0" err="1">
                <a:solidFill>
                  <a:srgbClr val="64A700">
                    <a:lumMod val="50000"/>
                  </a:srgbClr>
                </a:solidFill>
                <a:latin typeface="Arial"/>
              </a:rPr>
              <a:t>Astmu</a:t>
            </a:r>
            <a:r>
              <a:rPr lang="en-US" sz="1067" dirty="0">
                <a:solidFill>
                  <a:srgbClr val="64A700">
                    <a:lumMod val="50000"/>
                  </a:srgbClr>
                </a:solidFill>
                <a:latin typeface="Arial"/>
              </a:rPr>
              <a:t> </a:t>
            </a:r>
            <a:r>
              <a:rPr lang="en-US" sz="1067" dirty="0" err="1">
                <a:solidFill>
                  <a:srgbClr val="64A700">
                    <a:lumMod val="50000"/>
                  </a:srgbClr>
                </a:solidFill>
                <a:latin typeface="Arial"/>
              </a:rPr>
              <a:t>dijagnostikovao</a:t>
            </a:r>
            <a:r>
              <a:rPr lang="en-US" sz="1067" dirty="0">
                <a:solidFill>
                  <a:srgbClr val="64A700">
                    <a:lumMod val="50000"/>
                  </a:srgbClr>
                </a:solidFill>
                <a:latin typeface="Arial"/>
              </a:rPr>
              <a:t> </a:t>
            </a:r>
            <a:r>
              <a:rPr lang="en-US" sz="1067" dirty="0" err="1">
                <a:solidFill>
                  <a:srgbClr val="64A700">
                    <a:lumMod val="50000"/>
                  </a:srgbClr>
                </a:solidFill>
                <a:latin typeface="Arial"/>
              </a:rPr>
              <a:t>lekar</a:t>
            </a:r>
            <a:r>
              <a:rPr lang="en-US" sz="1067" dirty="0">
                <a:solidFill>
                  <a:srgbClr val="64A700">
                    <a:lumMod val="50000"/>
                  </a:srgbClr>
                </a:solidFill>
                <a:latin typeface="Arial"/>
              </a:rPr>
              <a:t> </a:t>
            </a:r>
            <a:r>
              <a:rPr lang="en-US" sz="1067" dirty="0" err="1">
                <a:solidFill>
                  <a:srgbClr val="64A700">
                    <a:lumMod val="50000"/>
                  </a:srgbClr>
                </a:solidFill>
                <a:latin typeface="Arial"/>
              </a:rPr>
              <a:t>opšte</a:t>
            </a:r>
            <a:r>
              <a:rPr lang="en-US" sz="1067" dirty="0">
                <a:solidFill>
                  <a:srgbClr val="64A700">
                    <a:lumMod val="50000"/>
                  </a:srgbClr>
                </a:solidFill>
                <a:latin typeface="Arial"/>
              </a:rPr>
              <a:t> </a:t>
            </a:r>
            <a:r>
              <a:rPr lang="en-US" sz="1067" dirty="0" err="1">
                <a:solidFill>
                  <a:srgbClr val="64A700">
                    <a:lumMod val="50000"/>
                  </a:srgbClr>
                </a:solidFill>
                <a:latin typeface="Arial"/>
              </a:rPr>
              <a:t>prakse</a:t>
            </a:r>
            <a:endParaRPr lang="en-US" sz="1067" dirty="0">
              <a:solidFill>
                <a:srgbClr val="64A700">
                  <a:lumMod val="50000"/>
                </a:srgbClr>
              </a:solidFill>
              <a:latin typeface="Arial"/>
            </a:endParaRPr>
          </a:p>
          <a:p>
            <a:pPr marL="711182" defTabSz="914377" eaLnBrk="0" hangingPunct="0">
              <a:buFont typeface="Arial" charset="0"/>
              <a:buChar char="•"/>
              <a:defRPr/>
            </a:pPr>
            <a:r>
              <a:rPr lang="sr-Latn-CS" sz="1067" dirty="0">
                <a:solidFill>
                  <a:srgbClr val="64A700">
                    <a:lumMod val="50000"/>
                  </a:srgbClr>
                </a:solidFill>
                <a:latin typeface="Arial"/>
              </a:rPr>
              <a:t> Pre randomizacije</a:t>
            </a:r>
            <a:r>
              <a:rPr lang="en-US" sz="1067" dirty="0">
                <a:solidFill>
                  <a:srgbClr val="64A700">
                    <a:lumMod val="50000"/>
                  </a:srgbClr>
                </a:solidFill>
                <a:latin typeface="Arial"/>
              </a:rPr>
              <a:t> </a:t>
            </a:r>
            <a:r>
              <a:rPr lang="sr-Latn-CS" sz="1067" dirty="0">
                <a:solidFill>
                  <a:srgbClr val="64A700">
                    <a:lumMod val="50000"/>
                  </a:srgbClr>
                </a:solidFill>
                <a:latin typeface="Arial"/>
              </a:rPr>
              <a:t>koristili </a:t>
            </a:r>
            <a:r>
              <a:rPr lang="en-US" sz="1067" dirty="0">
                <a:solidFill>
                  <a:srgbClr val="64A700">
                    <a:lumMod val="50000"/>
                  </a:srgbClr>
                </a:solidFill>
                <a:latin typeface="Arial"/>
              </a:rPr>
              <a:t>IKS </a:t>
            </a:r>
            <a:r>
              <a:rPr lang="sr-Latn-CS" sz="1067" dirty="0">
                <a:solidFill>
                  <a:srgbClr val="64A700">
                    <a:lumMod val="50000"/>
                  </a:srgbClr>
                </a:solidFill>
                <a:latin typeface="Arial"/>
              </a:rPr>
              <a:t>(36%) ;</a:t>
            </a:r>
            <a:r>
              <a:rPr lang="en-US" sz="1067" dirty="0">
                <a:solidFill>
                  <a:srgbClr val="64A700">
                    <a:lumMod val="50000"/>
                  </a:srgbClr>
                </a:solidFill>
                <a:latin typeface="Arial"/>
              </a:rPr>
              <a:t> </a:t>
            </a:r>
            <a:r>
              <a:rPr lang="sr-Latn-CS" sz="1067" dirty="0">
                <a:solidFill>
                  <a:srgbClr val="64A700">
                    <a:lumMod val="50000"/>
                  </a:srgbClr>
                </a:solidFill>
                <a:latin typeface="Arial"/>
              </a:rPr>
              <a:t>IKS/</a:t>
            </a:r>
            <a:r>
              <a:rPr lang="en-US" sz="1067" dirty="0">
                <a:solidFill>
                  <a:srgbClr val="64A700">
                    <a:lumMod val="50000"/>
                  </a:srgbClr>
                </a:solidFill>
                <a:latin typeface="Arial"/>
              </a:rPr>
              <a:t>LABA</a:t>
            </a:r>
            <a:r>
              <a:rPr lang="sr-Latn-CS" sz="1067" dirty="0">
                <a:solidFill>
                  <a:srgbClr val="64A700">
                    <a:lumMod val="50000"/>
                  </a:srgbClr>
                </a:solidFill>
                <a:latin typeface="Arial"/>
              </a:rPr>
              <a:t> (64%)</a:t>
            </a:r>
            <a:endParaRPr lang="en-US" sz="1067" dirty="0">
              <a:solidFill>
                <a:srgbClr val="64A700">
                  <a:lumMod val="50000"/>
                </a:srgbClr>
              </a:solidFill>
              <a:latin typeface="Arial"/>
            </a:endParaRPr>
          </a:p>
          <a:p>
            <a:pPr marL="711182" defTabSz="914377" eaLnBrk="0" hangingPunct="0">
              <a:buFont typeface="Arial" charset="0"/>
              <a:buChar char="•"/>
              <a:defRPr/>
            </a:pPr>
            <a:r>
              <a:rPr lang="sr-Latn-CS" sz="1067" dirty="0">
                <a:solidFill>
                  <a:srgbClr val="64A700">
                    <a:lumMod val="50000"/>
                  </a:srgbClr>
                </a:solidFill>
                <a:latin typeface="Arial"/>
              </a:rPr>
              <a:t> </a:t>
            </a:r>
            <a:r>
              <a:rPr lang="en-US" sz="1067" dirty="0" err="1">
                <a:solidFill>
                  <a:srgbClr val="64A700">
                    <a:lumMod val="50000"/>
                  </a:srgbClr>
                </a:solidFill>
                <a:latin typeface="Arial"/>
              </a:rPr>
              <a:t>Simptomatski</a:t>
            </a:r>
            <a:endParaRPr lang="en-US" sz="1067" dirty="0">
              <a:solidFill>
                <a:srgbClr val="64A700">
                  <a:lumMod val="50000"/>
                </a:srgbClr>
              </a:solidFill>
              <a:latin typeface="Arial"/>
            </a:endParaRPr>
          </a:p>
          <a:p>
            <a:pPr marL="711182" defTabSz="914377" eaLnBrk="0" hangingPunct="0">
              <a:buFont typeface="Arial" charset="0"/>
              <a:buChar char="•"/>
              <a:defRPr/>
            </a:pPr>
            <a:r>
              <a:rPr lang="sr-Latn-CS" sz="1067" dirty="0">
                <a:solidFill>
                  <a:srgbClr val="64A700">
                    <a:lumMod val="50000"/>
                  </a:srgbClr>
                </a:solidFill>
                <a:latin typeface="Arial"/>
              </a:rPr>
              <a:t> </a:t>
            </a:r>
            <a:r>
              <a:rPr lang="en-US" sz="1067" dirty="0">
                <a:solidFill>
                  <a:srgbClr val="64A700">
                    <a:lumMod val="50000"/>
                  </a:srgbClr>
                </a:solidFill>
                <a:latin typeface="Arial"/>
              </a:rPr>
              <a:t>P</a:t>
            </a:r>
            <a:r>
              <a:rPr lang="sr-Latn-CS" sz="1067" dirty="0">
                <a:solidFill>
                  <a:srgbClr val="64A700">
                    <a:lumMod val="50000"/>
                  </a:srgbClr>
                </a:solidFill>
                <a:latin typeface="Arial"/>
              </a:rPr>
              <a:t>otpisan p</a:t>
            </a:r>
            <a:r>
              <a:rPr lang="en-US" sz="1067" dirty="0" err="1">
                <a:solidFill>
                  <a:srgbClr val="64A700">
                    <a:lumMod val="50000"/>
                  </a:srgbClr>
                </a:solidFill>
                <a:latin typeface="Arial"/>
              </a:rPr>
              <a:t>ristanak</a:t>
            </a:r>
            <a:endParaRPr lang="en-GB" sz="1067" kern="0" dirty="0">
              <a:solidFill>
                <a:srgbClr val="64A700">
                  <a:lumMod val="50000"/>
                </a:srgbClr>
              </a:solidFill>
              <a:latin typeface="Arial"/>
            </a:endParaRPr>
          </a:p>
        </p:txBody>
      </p:sp>
      <p:sp>
        <p:nvSpPr>
          <p:cNvPr id="93" name="TextBox 92"/>
          <p:cNvSpPr txBox="1"/>
          <p:nvPr/>
        </p:nvSpPr>
        <p:spPr>
          <a:xfrm>
            <a:off x="0" y="5573713"/>
            <a:ext cx="12192000" cy="800100"/>
          </a:xfrm>
          <a:prstGeom prst="roundRect">
            <a:avLst/>
          </a:prstGeom>
          <a:solidFill>
            <a:schemeClr val="accent3">
              <a:lumMod val="20000"/>
              <a:lumOff val="80000"/>
              <a:alpha val="50000"/>
            </a:schemeClr>
          </a:solidFill>
          <a:ln w="6350">
            <a:noFill/>
          </a:ln>
          <a:effectLst/>
        </p:spPr>
        <p:style>
          <a:lnRef idx="3">
            <a:schemeClr val="lt1"/>
          </a:lnRef>
          <a:fillRef idx="1">
            <a:schemeClr val="accent6"/>
          </a:fillRef>
          <a:effectRef idx="1">
            <a:schemeClr val="accent6"/>
          </a:effectRef>
          <a:fontRef idx="minor">
            <a:schemeClr val="lt1"/>
          </a:fontRef>
        </p:style>
        <p:txBody>
          <a:bodyPr wrap="none" lIns="0" tIns="0" rIns="0" bIns="0" anchor="ctr"/>
          <a:lstStyle>
            <a:defPPr>
              <a:defRPr lang="en-US"/>
            </a:defPPr>
            <a:lvl1pPr marL="0" marR="0" lvl="0" indent="0" algn="ctr" defTabSz="914400" eaLnBrk="1" fontAlgn="auto" latinLnBrk="0" hangingPunct="1">
              <a:lnSpc>
                <a:spcPct val="100000"/>
              </a:lnSpc>
              <a:spcBef>
                <a:spcPts val="0"/>
              </a:spcBef>
              <a:spcAft>
                <a:spcPts val="0"/>
              </a:spcAft>
              <a:buClrTx/>
              <a:buSzTx/>
              <a:buFontTx/>
              <a:buNone/>
              <a:tabLst/>
              <a:defRPr kumimoji="0" sz="1400" b="1" i="0" u="none" strike="noStrike" kern="0" cap="none" spc="0" normalizeH="0" baseline="0">
                <a:ln>
                  <a:noFill/>
                </a:ln>
                <a:solidFill>
                  <a:schemeClr val="accent3"/>
                </a:solidFill>
                <a:effectLst/>
                <a:uLnTx/>
                <a:uFillTx/>
              </a:defRPr>
            </a:lvl1pPr>
          </a:lstStyle>
          <a:p>
            <a:pPr defTabSz="1219170">
              <a:defRPr/>
            </a:pPr>
            <a:r>
              <a:rPr lang="en-US" sz="1467" dirty="0" err="1">
                <a:solidFill>
                  <a:srgbClr val="64A700">
                    <a:lumMod val="50000"/>
                  </a:srgbClr>
                </a:solidFill>
                <a:latin typeface="Arial"/>
                <a:cs typeface="Arial" charset="0"/>
              </a:rPr>
              <a:t>Tokom</a:t>
            </a:r>
            <a:r>
              <a:rPr lang="en-US" sz="1467" dirty="0">
                <a:solidFill>
                  <a:srgbClr val="64A700">
                    <a:lumMod val="50000"/>
                  </a:srgbClr>
                </a:solidFill>
                <a:latin typeface="Arial"/>
                <a:cs typeface="Arial" charset="0"/>
              </a:rPr>
              <a:t> 1-godišnjeg </a:t>
            </a:r>
            <a:r>
              <a:rPr lang="en-US" sz="1467" dirty="0" err="1">
                <a:solidFill>
                  <a:srgbClr val="64A700">
                    <a:lumMod val="50000"/>
                  </a:srgbClr>
                </a:solidFill>
                <a:latin typeface="Arial"/>
                <a:cs typeface="Arial" charset="0"/>
              </a:rPr>
              <a:t>perioda</a:t>
            </a:r>
            <a:r>
              <a:rPr lang="en-US" sz="1467" dirty="0">
                <a:solidFill>
                  <a:srgbClr val="64A700">
                    <a:lumMod val="50000"/>
                  </a:srgbClr>
                </a:solidFill>
                <a:latin typeface="Arial"/>
                <a:cs typeface="Arial" charset="0"/>
              </a:rPr>
              <a:t> </a:t>
            </a:r>
            <a:r>
              <a:rPr lang="en-US" sz="1467" dirty="0" err="1">
                <a:solidFill>
                  <a:srgbClr val="64A700">
                    <a:lumMod val="50000"/>
                  </a:srgbClr>
                </a:solidFill>
                <a:latin typeface="Arial"/>
                <a:cs typeface="Arial" charset="0"/>
              </a:rPr>
              <a:t>lečenja</a:t>
            </a:r>
            <a:r>
              <a:rPr lang="en-US" sz="1467" dirty="0">
                <a:solidFill>
                  <a:srgbClr val="64A700">
                    <a:lumMod val="50000"/>
                  </a:srgbClr>
                </a:solidFill>
                <a:latin typeface="Arial"/>
                <a:cs typeface="Arial" charset="0"/>
              </a:rPr>
              <a:t>, </a:t>
            </a:r>
            <a:r>
              <a:rPr lang="en-US" sz="1467" dirty="0" err="1">
                <a:solidFill>
                  <a:srgbClr val="64A700">
                    <a:lumMod val="50000"/>
                  </a:srgbClr>
                </a:solidFill>
                <a:latin typeface="Arial"/>
                <a:cs typeface="Arial" charset="0"/>
              </a:rPr>
              <a:t>pacijentima</a:t>
            </a:r>
            <a:r>
              <a:rPr lang="en-US" sz="1467" dirty="0">
                <a:solidFill>
                  <a:srgbClr val="64A700">
                    <a:lumMod val="50000"/>
                  </a:srgbClr>
                </a:solidFill>
                <a:latin typeface="Arial"/>
                <a:cs typeface="Arial" charset="0"/>
              </a:rPr>
              <a:t> </a:t>
            </a:r>
            <a:r>
              <a:rPr lang="sr-Latn-CS" sz="1467" dirty="0">
                <a:solidFill>
                  <a:srgbClr val="64A700">
                    <a:lumMod val="50000"/>
                  </a:srgbClr>
                </a:solidFill>
                <a:latin typeface="Arial"/>
                <a:cs typeface="Arial" charset="0"/>
              </a:rPr>
              <a:t>je mogla</a:t>
            </a:r>
            <a:r>
              <a:rPr lang="en-US" sz="1467" dirty="0">
                <a:solidFill>
                  <a:srgbClr val="64A700">
                    <a:lumMod val="50000"/>
                  </a:srgbClr>
                </a:solidFill>
                <a:latin typeface="Arial"/>
                <a:cs typeface="Arial" charset="0"/>
              </a:rPr>
              <a:t> da se </a:t>
            </a:r>
            <a:r>
              <a:rPr lang="en-US" sz="1467" dirty="0" err="1">
                <a:solidFill>
                  <a:srgbClr val="64A700">
                    <a:lumMod val="50000"/>
                  </a:srgbClr>
                </a:solidFill>
                <a:latin typeface="Arial"/>
                <a:cs typeface="Arial" charset="0"/>
              </a:rPr>
              <a:t>prilagođava</a:t>
            </a:r>
            <a:r>
              <a:rPr lang="en-US" sz="1467" dirty="0">
                <a:solidFill>
                  <a:srgbClr val="64A700">
                    <a:lumMod val="50000"/>
                  </a:srgbClr>
                </a:solidFill>
                <a:latin typeface="Arial"/>
                <a:cs typeface="Arial" charset="0"/>
              </a:rPr>
              <a:t> </a:t>
            </a:r>
            <a:r>
              <a:rPr lang="en-US" sz="1467" dirty="0" err="1">
                <a:solidFill>
                  <a:srgbClr val="64A700">
                    <a:lumMod val="50000"/>
                  </a:srgbClr>
                </a:solidFill>
                <a:latin typeface="Arial"/>
                <a:cs typeface="Arial" charset="0"/>
              </a:rPr>
              <a:t>terapija</a:t>
            </a:r>
            <a:r>
              <a:rPr lang="en-US" sz="1467" dirty="0">
                <a:solidFill>
                  <a:srgbClr val="64A700">
                    <a:lumMod val="50000"/>
                  </a:srgbClr>
                </a:solidFill>
                <a:latin typeface="Arial"/>
                <a:cs typeface="Arial" charset="0"/>
              </a:rPr>
              <a:t> </a:t>
            </a:r>
            <a:r>
              <a:rPr lang="en-US" sz="1467" dirty="0" err="1">
                <a:solidFill>
                  <a:srgbClr val="64A700">
                    <a:lumMod val="50000"/>
                  </a:srgbClr>
                </a:solidFill>
                <a:latin typeface="Arial"/>
                <a:cs typeface="Arial" charset="0"/>
              </a:rPr>
              <a:t>održavanja</a:t>
            </a:r>
            <a:br>
              <a:rPr lang="en-US" sz="1467" dirty="0">
                <a:solidFill>
                  <a:srgbClr val="64A700">
                    <a:lumMod val="50000"/>
                  </a:srgbClr>
                </a:solidFill>
                <a:latin typeface="Arial"/>
                <a:cs typeface="Arial" charset="0"/>
              </a:rPr>
            </a:br>
            <a:r>
              <a:rPr lang="en-US" sz="1467" dirty="0">
                <a:solidFill>
                  <a:srgbClr val="64A700">
                    <a:lumMod val="50000"/>
                  </a:srgbClr>
                </a:solidFill>
                <a:latin typeface="Arial"/>
                <a:cs typeface="Arial" charset="0"/>
              </a:rPr>
              <a:t>(</a:t>
            </a:r>
            <a:r>
              <a:rPr lang="en-US" sz="1467" dirty="0" err="1">
                <a:solidFill>
                  <a:srgbClr val="64A700">
                    <a:lumMod val="50000"/>
                  </a:srgbClr>
                </a:solidFill>
                <a:latin typeface="Arial"/>
                <a:cs typeface="Arial" charset="0"/>
              </a:rPr>
              <a:t>po</a:t>
            </a:r>
            <a:r>
              <a:rPr lang="sr-Latn-CS" sz="1467" dirty="0">
                <a:solidFill>
                  <a:srgbClr val="64A700">
                    <a:lumMod val="50000"/>
                  </a:srgbClr>
                </a:solidFill>
                <a:latin typeface="Arial"/>
                <a:cs typeface="Arial" charset="0"/>
              </a:rPr>
              <a:t>većanje</a:t>
            </a:r>
            <a:r>
              <a:rPr lang="en-US" sz="1467" dirty="0">
                <a:solidFill>
                  <a:srgbClr val="64A700">
                    <a:lumMod val="50000"/>
                  </a:srgbClr>
                </a:solidFill>
                <a:latin typeface="Arial"/>
                <a:cs typeface="Arial" charset="0"/>
              </a:rPr>
              <a:t>, </a:t>
            </a:r>
            <a:r>
              <a:rPr lang="en-US" sz="1467" dirty="0" err="1">
                <a:solidFill>
                  <a:srgbClr val="64A700">
                    <a:lumMod val="50000"/>
                  </a:srgbClr>
                </a:solidFill>
                <a:latin typeface="Arial"/>
                <a:cs typeface="Arial" charset="0"/>
              </a:rPr>
              <a:t>smanjivanje</a:t>
            </a:r>
            <a:r>
              <a:rPr lang="sr-Latn-CS" sz="1467" dirty="0">
                <a:solidFill>
                  <a:srgbClr val="64A700">
                    <a:lumMod val="50000"/>
                  </a:srgbClr>
                </a:solidFill>
                <a:latin typeface="Arial"/>
                <a:cs typeface="Arial" charset="0"/>
              </a:rPr>
              <a:t> doze</a:t>
            </a:r>
            <a:r>
              <a:rPr lang="en-US" sz="1467" dirty="0">
                <a:solidFill>
                  <a:srgbClr val="64A700">
                    <a:lumMod val="50000"/>
                  </a:srgbClr>
                </a:solidFill>
                <a:latin typeface="Arial"/>
                <a:cs typeface="Arial" charset="0"/>
              </a:rPr>
              <a:t> </a:t>
            </a:r>
            <a:r>
              <a:rPr lang="en-US" sz="1467" dirty="0" err="1">
                <a:solidFill>
                  <a:srgbClr val="64A700">
                    <a:lumMod val="50000"/>
                  </a:srgbClr>
                </a:solidFill>
                <a:latin typeface="Arial"/>
                <a:cs typeface="Arial" charset="0"/>
              </a:rPr>
              <a:t>ili</a:t>
            </a:r>
            <a:r>
              <a:rPr lang="en-US" sz="1467" dirty="0">
                <a:solidFill>
                  <a:srgbClr val="64A700">
                    <a:lumMod val="50000"/>
                  </a:srgbClr>
                </a:solidFill>
                <a:latin typeface="Arial"/>
                <a:cs typeface="Arial" charset="0"/>
              </a:rPr>
              <a:t> </a:t>
            </a:r>
            <a:r>
              <a:rPr lang="en-US" sz="1467" dirty="0" err="1">
                <a:solidFill>
                  <a:srgbClr val="64A700">
                    <a:lumMod val="50000"/>
                  </a:srgbClr>
                </a:solidFill>
                <a:latin typeface="Arial"/>
                <a:cs typeface="Arial" charset="0"/>
              </a:rPr>
              <a:t>zamena</a:t>
            </a:r>
            <a:r>
              <a:rPr lang="sr-Latn-CS" sz="1467" dirty="0">
                <a:solidFill>
                  <a:srgbClr val="64A700">
                    <a:lumMod val="50000"/>
                  </a:srgbClr>
                </a:solidFill>
                <a:latin typeface="Arial"/>
                <a:cs typeface="Arial" charset="0"/>
              </a:rPr>
              <a:t> leka</a:t>
            </a:r>
            <a:r>
              <a:rPr lang="en-US" sz="1467" dirty="0">
                <a:solidFill>
                  <a:srgbClr val="64A700">
                    <a:lumMod val="50000"/>
                  </a:srgbClr>
                </a:solidFill>
                <a:latin typeface="Arial"/>
                <a:cs typeface="Arial" charset="0"/>
              </a:rPr>
              <a:t>) </a:t>
            </a:r>
            <a:r>
              <a:rPr lang="en-US" sz="1467" dirty="0" err="1">
                <a:solidFill>
                  <a:srgbClr val="64A700">
                    <a:lumMod val="50000"/>
                  </a:srgbClr>
                </a:solidFill>
                <a:latin typeface="Arial"/>
                <a:cs typeface="Arial" charset="0"/>
              </a:rPr>
              <a:t>prema</a:t>
            </a:r>
            <a:r>
              <a:rPr lang="en-US" sz="1467" dirty="0">
                <a:solidFill>
                  <a:srgbClr val="64A700">
                    <a:lumMod val="50000"/>
                  </a:srgbClr>
                </a:solidFill>
                <a:latin typeface="Arial"/>
                <a:cs typeface="Arial" charset="0"/>
              </a:rPr>
              <a:t> </a:t>
            </a:r>
            <a:r>
              <a:rPr lang="en-US" sz="1467" dirty="0" err="1">
                <a:solidFill>
                  <a:srgbClr val="64A700">
                    <a:lumMod val="50000"/>
                  </a:srgbClr>
                </a:solidFill>
                <a:latin typeface="Arial"/>
                <a:cs typeface="Arial" charset="0"/>
              </a:rPr>
              <a:t>mišljenju</a:t>
            </a:r>
            <a:r>
              <a:rPr lang="en-US" sz="1467" dirty="0">
                <a:solidFill>
                  <a:srgbClr val="64A700">
                    <a:lumMod val="50000"/>
                  </a:srgbClr>
                </a:solidFill>
                <a:latin typeface="Arial"/>
                <a:cs typeface="Arial" charset="0"/>
              </a:rPr>
              <a:t> </a:t>
            </a:r>
            <a:r>
              <a:rPr lang="en-US" sz="1467" dirty="0" err="1">
                <a:solidFill>
                  <a:srgbClr val="64A700">
                    <a:lumMod val="50000"/>
                  </a:srgbClr>
                </a:solidFill>
                <a:latin typeface="Arial"/>
                <a:cs typeface="Arial" charset="0"/>
              </a:rPr>
              <a:t>lekara</a:t>
            </a:r>
            <a:r>
              <a:rPr lang="en-US" sz="1467" dirty="0">
                <a:solidFill>
                  <a:srgbClr val="64A700">
                    <a:lumMod val="50000"/>
                  </a:srgbClr>
                </a:solidFill>
                <a:latin typeface="Arial"/>
                <a:cs typeface="Arial" charset="0"/>
              </a:rPr>
              <a:t> </a:t>
            </a:r>
            <a:r>
              <a:rPr lang="en-US" sz="1467" dirty="0" err="1">
                <a:solidFill>
                  <a:srgbClr val="64A700">
                    <a:lumMod val="50000"/>
                  </a:srgbClr>
                </a:solidFill>
                <a:latin typeface="Arial"/>
                <a:cs typeface="Arial" charset="0"/>
              </a:rPr>
              <a:t>opšte</a:t>
            </a:r>
            <a:r>
              <a:rPr lang="en-US" sz="1467" dirty="0">
                <a:solidFill>
                  <a:srgbClr val="64A700">
                    <a:lumMod val="50000"/>
                  </a:srgbClr>
                </a:solidFill>
                <a:latin typeface="Arial"/>
                <a:cs typeface="Arial" charset="0"/>
              </a:rPr>
              <a:t> </a:t>
            </a:r>
            <a:r>
              <a:rPr lang="en-US" sz="1467" dirty="0" err="1">
                <a:solidFill>
                  <a:srgbClr val="64A700">
                    <a:lumMod val="50000"/>
                  </a:srgbClr>
                </a:solidFill>
                <a:latin typeface="Arial"/>
                <a:cs typeface="Arial" charset="0"/>
              </a:rPr>
              <a:t>prakse</a:t>
            </a:r>
            <a:r>
              <a:rPr lang="en-US" sz="1467" dirty="0">
                <a:solidFill>
                  <a:srgbClr val="64A700">
                    <a:lumMod val="50000"/>
                  </a:srgbClr>
                </a:solidFill>
                <a:latin typeface="Arial"/>
                <a:cs typeface="Arial" charset="0"/>
              </a:rPr>
              <a:t>/</a:t>
            </a:r>
            <a:r>
              <a:rPr lang="en-US" sz="1467" dirty="0" err="1">
                <a:solidFill>
                  <a:srgbClr val="64A700">
                    <a:lumMod val="50000"/>
                  </a:srgbClr>
                </a:solidFill>
                <a:latin typeface="Arial"/>
                <a:cs typeface="Arial" charset="0"/>
              </a:rPr>
              <a:t>istraživača</a:t>
            </a:r>
            <a:r>
              <a:rPr lang="sr-Latn-CS" sz="1467" dirty="0">
                <a:solidFill>
                  <a:srgbClr val="64A700">
                    <a:lumMod val="50000"/>
                  </a:srgbClr>
                </a:solidFill>
                <a:latin typeface="Arial"/>
                <a:cs typeface="Arial" charset="0"/>
              </a:rPr>
              <a:t>, kao što bi bilo i u u</a:t>
            </a:r>
            <a:r>
              <a:rPr lang="en-US" sz="1467" dirty="0">
                <a:solidFill>
                  <a:srgbClr val="64A700">
                    <a:lumMod val="50000"/>
                  </a:srgbClr>
                </a:solidFill>
                <a:latin typeface="Arial"/>
                <a:cs typeface="Arial" charset="0"/>
              </a:rPr>
              <a:t> </a:t>
            </a:r>
            <a:r>
              <a:rPr lang="en-US" sz="1467" dirty="0" err="1">
                <a:solidFill>
                  <a:srgbClr val="64A700">
                    <a:lumMod val="50000"/>
                  </a:srgbClr>
                </a:solidFill>
                <a:latin typeface="Arial"/>
                <a:cs typeface="Arial" charset="0"/>
              </a:rPr>
              <a:t>normaln</a:t>
            </a:r>
            <a:r>
              <a:rPr lang="sr-Latn-CS" sz="1467" dirty="0">
                <a:solidFill>
                  <a:srgbClr val="64A700">
                    <a:lumMod val="50000"/>
                  </a:srgbClr>
                </a:solidFill>
                <a:latin typeface="Arial"/>
                <a:cs typeface="Arial" charset="0"/>
              </a:rPr>
              <a:t>oj</a:t>
            </a:r>
            <a:r>
              <a:rPr lang="en-US" sz="1467" dirty="0">
                <a:solidFill>
                  <a:srgbClr val="64A700">
                    <a:lumMod val="50000"/>
                  </a:srgbClr>
                </a:solidFill>
                <a:latin typeface="Arial"/>
                <a:cs typeface="Arial" charset="0"/>
              </a:rPr>
              <a:t> </a:t>
            </a:r>
            <a:endParaRPr lang="sr-Latn-CS" sz="1467" dirty="0">
              <a:solidFill>
                <a:srgbClr val="64A700">
                  <a:lumMod val="50000"/>
                </a:srgbClr>
              </a:solidFill>
              <a:latin typeface="Arial"/>
              <a:cs typeface="Arial" charset="0"/>
            </a:endParaRPr>
          </a:p>
          <a:p>
            <a:pPr defTabSz="1219170">
              <a:defRPr/>
            </a:pPr>
            <a:r>
              <a:rPr lang="en-US" sz="1467" dirty="0" err="1">
                <a:solidFill>
                  <a:srgbClr val="64A700">
                    <a:lumMod val="50000"/>
                  </a:srgbClr>
                </a:solidFill>
                <a:latin typeface="Arial"/>
                <a:cs typeface="Arial" charset="0"/>
              </a:rPr>
              <a:t>kliničk</a:t>
            </a:r>
            <a:r>
              <a:rPr lang="sr-Latn-CS" sz="1467" dirty="0">
                <a:solidFill>
                  <a:srgbClr val="64A700">
                    <a:lumMod val="50000"/>
                  </a:srgbClr>
                </a:solidFill>
                <a:latin typeface="Arial"/>
                <a:cs typeface="Arial" charset="0"/>
              </a:rPr>
              <a:t>oj</a:t>
            </a:r>
            <a:r>
              <a:rPr lang="en-US" sz="1467" dirty="0">
                <a:solidFill>
                  <a:srgbClr val="64A700">
                    <a:lumMod val="50000"/>
                  </a:srgbClr>
                </a:solidFill>
                <a:latin typeface="Arial"/>
                <a:cs typeface="Arial" charset="0"/>
              </a:rPr>
              <a:t> </a:t>
            </a:r>
            <a:r>
              <a:rPr lang="en-US" sz="1467" dirty="0" err="1">
                <a:solidFill>
                  <a:srgbClr val="64A700">
                    <a:lumMod val="50000"/>
                  </a:srgbClr>
                </a:solidFill>
                <a:latin typeface="Arial"/>
                <a:cs typeface="Arial" charset="0"/>
              </a:rPr>
              <a:t>praks</a:t>
            </a:r>
            <a:r>
              <a:rPr lang="sr-Latn-CS" sz="1467" dirty="0">
                <a:solidFill>
                  <a:srgbClr val="64A700">
                    <a:lumMod val="50000"/>
                  </a:srgbClr>
                </a:solidFill>
                <a:latin typeface="Arial"/>
                <a:cs typeface="Arial" charset="0"/>
              </a:rPr>
              <a:t>i. Pacijentima je FF/VI mogao da se zameni lekom iz grupe uobičajene terapije, ali ne i obratno</a:t>
            </a:r>
            <a:endParaRPr lang="en-US" sz="1467" dirty="0">
              <a:solidFill>
                <a:srgbClr val="64A700">
                  <a:lumMod val="50000"/>
                </a:srgbClr>
              </a:solidFill>
              <a:latin typeface="Arial"/>
              <a:cs typeface="Arial" charset="0"/>
            </a:endParaRPr>
          </a:p>
        </p:txBody>
      </p:sp>
      <p:sp>
        <p:nvSpPr>
          <p:cNvPr id="94" name="Teardrop 11"/>
          <p:cNvSpPr/>
          <p:nvPr/>
        </p:nvSpPr>
        <p:spPr>
          <a:xfrm rot="10860000" flipH="1" flipV="1">
            <a:off x="10979151" y="6440488"/>
            <a:ext cx="469900" cy="314325"/>
          </a:xfrm>
          <a:custGeom>
            <a:avLst/>
            <a:gdLst>
              <a:gd name="connsiteX0" fmla="*/ 0 w 2305052"/>
              <a:gd name="connsiteY0" fmla="*/ 1130092 h 2260184"/>
              <a:gd name="connsiteX1" fmla="*/ 1152526 w 2305052"/>
              <a:gd name="connsiteY1" fmla="*/ 0 h 2260184"/>
              <a:gd name="connsiteX2" fmla="*/ 2284237 w 2305052"/>
              <a:gd name="connsiteY2" fmla="*/ 20409 h 2260184"/>
              <a:gd name="connsiteX3" fmla="*/ 2305052 w 2305052"/>
              <a:gd name="connsiteY3" fmla="*/ 1130092 h 2260184"/>
              <a:gd name="connsiteX4" fmla="*/ 1152526 w 2305052"/>
              <a:gd name="connsiteY4" fmla="*/ 2260184 h 2260184"/>
              <a:gd name="connsiteX5" fmla="*/ 0 w 2305052"/>
              <a:gd name="connsiteY5" fmla="*/ 1130092 h 2260184"/>
              <a:gd name="connsiteX0" fmla="*/ 0 w 2387440"/>
              <a:gd name="connsiteY0" fmla="*/ 1130092 h 2260184"/>
              <a:gd name="connsiteX1" fmla="*/ 1152526 w 2387440"/>
              <a:gd name="connsiteY1" fmla="*/ 0 h 2260184"/>
              <a:gd name="connsiteX2" fmla="*/ 2284237 w 2387440"/>
              <a:gd name="connsiteY2" fmla="*/ 20409 h 2260184"/>
              <a:gd name="connsiteX3" fmla="*/ 2293611 w 2387440"/>
              <a:gd name="connsiteY3" fmla="*/ 524824 h 2260184"/>
              <a:gd name="connsiteX4" fmla="*/ 2305052 w 2387440"/>
              <a:gd name="connsiteY4" fmla="*/ 1130092 h 2260184"/>
              <a:gd name="connsiteX5" fmla="*/ 1152526 w 2387440"/>
              <a:gd name="connsiteY5" fmla="*/ 2260184 h 2260184"/>
              <a:gd name="connsiteX6" fmla="*/ 0 w 2387440"/>
              <a:gd name="connsiteY6" fmla="*/ 1130092 h 2260184"/>
              <a:gd name="connsiteX0" fmla="*/ 0 w 2395544"/>
              <a:gd name="connsiteY0" fmla="*/ 1130092 h 2260184"/>
              <a:gd name="connsiteX1" fmla="*/ 1152526 w 2395544"/>
              <a:gd name="connsiteY1" fmla="*/ 0 h 2260184"/>
              <a:gd name="connsiteX2" fmla="*/ 2284237 w 2395544"/>
              <a:gd name="connsiteY2" fmla="*/ 20409 h 2260184"/>
              <a:gd name="connsiteX3" fmla="*/ 2354571 w 2395544"/>
              <a:gd name="connsiteY3" fmla="*/ 227644 h 2260184"/>
              <a:gd name="connsiteX4" fmla="*/ 2293611 w 2395544"/>
              <a:gd name="connsiteY4" fmla="*/ 524824 h 2260184"/>
              <a:gd name="connsiteX5" fmla="*/ 2305052 w 2395544"/>
              <a:gd name="connsiteY5" fmla="*/ 1130092 h 2260184"/>
              <a:gd name="connsiteX6" fmla="*/ 1152526 w 2395544"/>
              <a:gd name="connsiteY6" fmla="*/ 2260184 h 2260184"/>
              <a:gd name="connsiteX7" fmla="*/ 0 w 2395544"/>
              <a:gd name="connsiteY7" fmla="*/ 1130092 h 2260184"/>
              <a:gd name="connsiteX0" fmla="*/ 0 w 2385009"/>
              <a:gd name="connsiteY0" fmla="*/ 1130092 h 2260184"/>
              <a:gd name="connsiteX1" fmla="*/ 1152526 w 2385009"/>
              <a:gd name="connsiteY1" fmla="*/ 0 h 2260184"/>
              <a:gd name="connsiteX2" fmla="*/ 2284237 w 2385009"/>
              <a:gd name="connsiteY2" fmla="*/ 20409 h 2260184"/>
              <a:gd name="connsiteX3" fmla="*/ 2354571 w 2385009"/>
              <a:gd name="connsiteY3" fmla="*/ 227644 h 2260184"/>
              <a:gd name="connsiteX4" fmla="*/ 2293611 w 2385009"/>
              <a:gd name="connsiteY4" fmla="*/ 524824 h 2260184"/>
              <a:gd name="connsiteX5" fmla="*/ 2305052 w 2385009"/>
              <a:gd name="connsiteY5" fmla="*/ 1130092 h 2260184"/>
              <a:gd name="connsiteX6" fmla="*/ 1152526 w 2385009"/>
              <a:gd name="connsiteY6" fmla="*/ 2260184 h 2260184"/>
              <a:gd name="connsiteX7" fmla="*/ 0 w 2385009"/>
              <a:gd name="connsiteY7" fmla="*/ 1130092 h 2260184"/>
              <a:gd name="connsiteX0" fmla="*/ 0 w 3276592"/>
              <a:gd name="connsiteY0" fmla="*/ 1130092 h 2260184"/>
              <a:gd name="connsiteX1" fmla="*/ 1152526 w 3276592"/>
              <a:gd name="connsiteY1" fmla="*/ 0 h 2260184"/>
              <a:gd name="connsiteX2" fmla="*/ 2284237 w 3276592"/>
              <a:gd name="connsiteY2" fmla="*/ 20409 h 2260184"/>
              <a:gd name="connsiteX3" fmla="*/ 3276591 w 3276592"/>
              <a:gd name="connsiteY3" fmla="*/ 6664 h 2260184"/>
              <a:gd name="connsiteX4" fmla="*/ 2293611 w 3276592"/>
              <a:gd name="connsiteY4" fmla="*/ 524824 h 2260184"/>
              <a:gd name="connsiteX5" fmla="*/ 2305052 w 3276592"/>
              <a:gd name="connsiteY5" fmla="*/ 1130092 h 2260184"/>
              <a:gd name="connsiteX6" fmla="*/ 1152526 w 3276592"/>
              <a:gd name="connsiteY6" fmla="*/ 2260184 h 2260184"/>
              <a:gd name="connsiteX7" fmla="*/ 0 w 3276592"/>
              <a:gd name="connsiteY7" fmla="*/ 1130092 h 2260184"/>
              <a:gd name="connsiteX0" fmla="*/ 0 w 3276593"/>
              <a:gd name="connsiteY0" fmla="*/ 1130092 h 2260184"/>
              <a:gd name="connsiteX1" fmla="*/ 1152526 w 3276593"/>
              <a:gd name="connsiteY1" fmla="*/ 0 h 2260184"/>
              <a:gd name="connsiteX2" fmla="*/ 2284237 w 3276593"/>
              <a:gd name="connsiteY2" fmla="*/ 20409 h 2260184"/>
              <a:gd name="connsiteX3" fmla="*/ 3276591 w 3276593"/>
              <a:gd name="connsiteY3" fmla="*/ 6664 h 2260184"/>
              <a:gd name="connsiteX4" fmla="*/ 2545071 w 3276593"/>
              <a:gd name="connsiteY4" fmla="*/ 418144 h 2260184"/>
              <a:gd name="connsiteX5" fmla="*/ 2305052 w 3276593"/>
              <a:gd name="connsiteY5" fmla="*/ 1130092 h 2260184"/>
              <a:gd name="connsiteX6" fmla="*/ 1152526 w 3276593"/>
              <a:gd name="connsiteY6" fmla="*/ 2260184 h 2260184"/>
              <a:gd name="connsiteX7" fmla="*/ 0 w 3276593"/>
              <a:gd name="connsiteY7" fmla="*/ 1130092 h 2260184"/>
              <a:gd name="connsiteX0" fmla="*/ 0 w 3276593"/>
              <a:gd name="connsiteY0" fmla="*/ 1130092 h 2260184"/>
              <a:gd name="connsiteX1" fmla="*/ 1152526 w 3276593"/>
              <a:gd name="connsiteY1" fmla="*/ 0 h 2260184"/>
              <a:gd name="connsiteX2" fmla="*/ 2284237 w 3276593"/>
              <a:gd name="connsiteY2" fmla="*/ 20409 h 2260184"/>
              <a:gd name="connsiteX3" fmla="*/ 3276591 w 3276593"/>
              <a:gd name="connsiteY3" fmla="*/ 6664 h 2260184"/>
              <a:gd name="connsiteX4" fmla="*/ 2545071 w 3276593"/>
              <a:gd name="connsiteY4" fmla="*/ 418144 h 2260184"/>
              <a:gd name="connsiteX5" fmla="*/ 2476490 w 3276593"/>
              <a:gd name="connsiteY5" fmla="*/ 799144 h 2260184"/>
              <a:gd name="connsiteX6" fmla="*/ 2305052 w 3276593"/>
              <a:gd name="connsiteY6" fmla="*/ 1130092 h 2260184"/>
              <a:gd name="connsiteX7" fmla="*/ 1152526 w 3276593"/>
              <a:gd name="connsiteY7" fmla="*/ 2260184 h 2260184"/>
              <a:gd name="connsiteX8" fmla="*/ 0 w 3276593"/>
              <a:gd name="connsiteY8" fmla="*/ 1130092 h 2260184"/>
              <a:gd name="connsiteX0" fmla="*/ 0 w 3276593"/>
              <a:gd name="connsiteY0" fmla="*/ 1130092 h 2260184"/>
              <a:gd name="connsiteX1" fmla="*/ 1152526 w 3276593"/>
              <a:gd name="connsiteY1" fmla="*/ 0 h 2260184"/>
              <a:gd name="connsiteX2" fmla="*/ 2284237 w 3276593"/>
              <a:gd name="connsiteY2" fmla="*/ 20409 h 2260184"/>
              <a:gd name="connsiteX3" fmla="*/ 3276591 w 3276593"/>
              <a:gd name="connsiteY3" fmla="*/ 6664 h 2260184"/>
              <a:gd name="connsiteX4" fmla="*/ 2545071 w 3276593"/>
              <a:gd name="connsiteY4" fmla="*/ 418144 h 2260184"/>
              <a:gd name="connsiteX5" fmla="*/ 2346950 w 3276593"/>
              <a:gd name="connsiteY5" fmla="*/ 753424 h 2260184"/>
              <a:gd name="connsiteX6" fmla="*/ 2305052 w 3276593"/>
              <a:gd name="connsiteY6" fmla="*/ 1130092 h 2260184"/>
              <a:gd name="connsiteX7" fmla="*/ 1152526 w 3276593"/>
              <a:gd name="connsiteY7" fmla="*/ 2260184 h 2260184"/>
              <a:gd name="connsiteX8" fmla="*/ 0 w 3276593"/>
              <a:gd name="connsiteY8" fmla="*/ 1130092 h 2260184"/>
              <a:gd name="connsiteX0" fmla="*/ 0 w 3291994"/>
              <a:gd name="connsiteY0" fmla="*/ 1130092 h 2260184"/>
              <a:gd name="connsiteX1" fmla="*/ 1152526 w 3291994"/>
              <a:gd name="connsiteY1" fmla="*/ 0 h 2260184"/>
              <a:gd name="connsiteX2" fmla="*/ 2284237 w 3291994"/>
              <a:gd name="connsiteY2" fmla="*/ 20409 h 2260184"/>
              <a:gd name="connsiteX3" fmla="*/ 3276591 w 3291994"/>
              <a:gd name="connsiteY3" fmla="*/ 6664 h 2260184"/>
              <a:gd name="connsiteX4" fmla="*/ 2865110 w 3291994"/>
              <a:gd name="connsiteY4" fmla="*/ 212404 h 2260184"/>
              <a:gd name="connsiteX5" fmla="*/ 2545071 w 3291994"/>
              <a:gd name="connsiteY5" fmla="*/ 418144 h 2260184"/>
              <a:gd name="connsiteX6" fmla="*/ 2346950 w 3291994"/>
              <a:gd name="connsiteY6" fmla="*/ 753424 h 2260184"/>
              <a:gd name="connsiteX7" fmla="*/ 2305052 w 3291994"/>
              <a:gd name="connsiteY7" fmla="*/ 1130092 h 2260184"/>
              <a:gd name="connsiteX8" fmla="*/ 1152526 w 3291994"/>
              <a:gd name="connsiteY8" fmla="*/ 2260184 h 2260184"/>
              <a:gd name="connsiteX9" fmla="*/ 0 w 3291994"/>
              <a:gd name="connsiteY9" fmla="*/ 1130092 h 2260184"/>
              <a:gd name="connsiteX0" fmla="*/ 0 w 3290607"/>
              <a:gd name="connsiteY0" fmla="*/ 1130092 h 2260184"/>
              <a:gd name="connsiteX1" fmla="*/ 1152526 w 3290607"/>
              <a:gd name="connsiteY1" fmla="*/ 0 h 2260184"/>
              <a:gd name="connsiteX2" fmla="*/ 2284237 w 3290607"/>
              <a:gd name="connsiteY2" fmla="*/ 20409 h 2260184"/>
              <a:gd name="connsiteX3" fmla="*/ 3276591 w 3290607"/>
              <a:gd name="connsiteY3" fmla="*/ 6664 h 2260184"/>
              <a:gd name="connsiteX4" fmla="*/ 2819390 w 3290607"/>
              <a:gd name="connsiteY4" fmla="*/ 159064 h 2260184"/>
              <a:gd name="connsiteX5" fmla="*/ 2545071 w 3290607"/>
              <a:gd name="connsiteY5" fmla="*/ 418144 h 2260184"/>
              <a:gd name="connsiteX6" fmla="*/ 2346950 w 3290607"/>
              <a:gd name="connsiteY6" fmla="*/ 753424 h 2260184"/>
              <a:gd name="connsiteX7" fmla="*/ 2305052 w 3290607"/>
              <a:gd name="connsiteY7" fmla="*/ 1130092 h 2260184"/>
              <a:gd name="connsiteX8" fmla="*/ 1152526 w 3290607"/>
              <a:gd name="connsiteY8" fmla="*/ 2260184 h 2260184"/>
              <a:gd name="connsiteX9" fmla="*/ 0 w 3290607"/>
              <a:gd name="connsiteY9" fmla="*/ 1130092 h 2260184"/>
              <a:gd name="connsiteX0" fmla="*/ 0 w 3307163"/>
              <a:gd name="connsiteY0" fmla="*/ 1130092 h 2260184"/>
              <a:gd name="connsiteX1" fmla="*/ 1152526 w 3307163"/>
              <a:gd name="connsiteY1" fmla="*/ 0 h 2260184"/>
              <a:gd name="connsiteX2" fmla="*/ 2284237 w 3307163"/>
              <a:gd name="connsiteY2" fmla="*/ 20409 h 2260184"/>
              <a:gd name="connsiteX3" fmla="*/ 3276591 w 3307163"/>
              <a:gd name="connsiteY3" fmla="*/ 6664 h 2260184"/>
              <a:gd name="connsiteX4" fmla="*/ 3032750 w 3307163"/>
              <a:gd name="connsiteY4" fmla="*/ 98104 h 2260184"/>
              <a:gd name="connsiteX5" fmla="*/ 2819390 w 3307163"/>
              <a:gd name="connsiteY5" fmla="*/ 159064 h 2260184"/>
              <a:gd name="connsiteX6" fmla="*/ 2545071 w 3307163"/>
              <a:gd name="connsiteY6" fmla="*/ 418144 h 2260184"/>
              <a:gd name="connsiteX7" fmla="*/ 2346950 w 3307163"/>
              <a:gd name="connsiteY7" fmla="*/ 753424 h 2260184"/>
              <a:gd name="connsiteX8" fmla="*/ 2305052 w 3307163"/>
              <a:gd name="connsiteY8" fmla="*/ 1130092 h 2260184"/>
              <a:gd name="connsiteX9" fmla="*/ 1152526 w 3307163"/>
              <a:gd name="connsiteY9" fmla="*/ 2260184 h 2260184"/>
              <a:gd name="connsiteX10" fmla="*/ 0 w 3307163"/>
              <a:gd name="connsiteY10"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90484 h 2260184"/>
              <a:gd name="connsiteX5" fmla="*/ 2819390 w 3304432"/>
              <a:gd name="connsiteY5" fmla="*/ 159064 h 2260184"/>
              <a:gd name="connsiteX6" fmla="*/ 2545071 w 3304432"/>
              <a:gd name="connsiteY6" fmla="*/ 418144 h 2260184"/>
              <a:gd name="connsiteX7" fmla="*/ 2346950 w 3304432"/>
              <a:gd name="connsiteY7" fmla="*/ 753424 h 2260184"/>
              <a:gd name="connsiteX8" fmla="*/ 2305052 w 3304432"/>
              <a:gd name="connsiteY8" fmla="*/ 1130092 h 2260184"/>
              <a:gd name="connsiteX9" fmla="*/ 1152526 w 3304432"/>
              <a:gd name="connsiteY9" fmla="*/ 2260184 h 2260184"/>
              <a:gd name="connsiteX10" fmla="*/ 0 w 3304432"/>
              <a:gd name="connsiteY10"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545071 w 3304432"/>
              <a:gd name="connsiteY6" fmla="*/ 418144 h 2260184"/>
              <a:gd name="connsiteX7" fmla="*/ 2346950 w 3304432"/>
              <a:gd name="connsiteY7" fmla="*/ 753424 h 2260184"/>
              <a:gd name="connsiteX8" fmla="*/ 2305052 w 3304432"/>
              <a:gd name="connsiteY8" fmla="*/ 1130092 h 2260184"/>
              <a:gd name="connsiteX9" fmla="*/ 1152526 w 3304432"/>
              <a:gd name="connsiteY9" fmla="*/ 2260184 h 2260184"/>
              <a:gd name="connsiteX10" fmla="*/ 0 w 3304432"/>
              <a:gd name="connsiteY10"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97471 w 3304432"/>
              <a:gd name="connsiteY6" fmla="*/ 280984 h 2260184"/>
              <a:gd name="connsiteX7" fmla="*/ 2545071 w 3304432"/>
              <a:gd name="connsiteY7" fmla="*/ 418144 h 2260184"/>
              <a:gd name="connsiteX8" fmla="*/ 2346950 w 3304432"/>
              <a:gd name="connsiteY8" fmla="*/ 753424 h 2260184"/>
              <a:gd name="connsiteX9" fmla="*/ 2305052 w 3304432"/>
              <a:gd name="connsiteY9" fmla="*/ 1130092 h 2260184"/>
              <a:gd name="connsiteX10" fmla="*/ 1152526 w 3304432"/>
              <a:gd name="connsiteY10" fmla="*/ 2260184 h 2260184"/>
              <a:gd name="connsiteX11" fmla="*/ 0 w 3304432"/>
              <a:gd name="connsiteY11"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346950 w 3304432"/>
              <a:gd name="connsiteY8" fmla="*/ 753424 h 2260184"/>
              <a:gd name="connsiteX9" fmla="*/ 2305052 w 3304432"/>
              <a:gd name="connsiteY9" fmla="*/ 1130092 h 2260184"/>
              <a:gd name="connsiteX10" fmla="*/ 1152526 w 3304432"/>
              <a:gd name="connsiteY10" fmla="*/ 2260184 h 2260184"/>
              <a:gd name="connsiteX11" fmla="*/ 0 w 3304432"/>
              <a:gd name="connsiteY11"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3151 w 3304432"/>
              <a:gd name="connsiteY8" fmla="*/ 570544 h 2260184"/>
              <a:gd name="connsiteX9" fmla="*/ 2346950 w 3304432"/>
              <a:gd name="connsiteY9" fmla="*/ 753424 h 2260184"/>
              <a:gd name="connsiteX10" fmla="*/ 2305052 w 3304432"/>
              <a:gd name="connsiteY10" fmla="*/ 1130092 h 2260184"/>
              <a:gd name="connsiteX11" fmla="*/ 1152526 w 3304432"/>
              <a:gd name="connsiteY11" fmla="*/ 2260184 h 2260184"/>
              <a:gd name="connsiteX12" fmla="*/ 0 w 3304432"/>
              <a:gd name="connsiteY12"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07911 w 3304432"/>
              <a:gd name="connsiteY8" fmla="*/ 631504 h 2260184"/>
              <a:gd name="connsiteX9" fmla="*/ 2346950 w 3304432"/>
              <a:gd name="connsiteY9" fmla="*/ 753424 h 2260184"/>
              <a:gd name="connsiteX10" fmla="*/ 2305052 w 3304432"/>
              <a:gd name="connsiteY10" fmla="*/ 1130092 h 2260184"/>
              <a:gd name="connsiteX11" fmla="*/ 1152526 w 3304432"/>
              <a:gd name="connsiteY11" fmla="*/ 2260184 h 2260184"/>
              <a:gd name="connsiteX12" fmla="*/ 0 w 3304432"/>
              <a:gd name="connsiteY12"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07911 w 3304432"/>
              <a:gd name="connsiteY8" fmla="*/ 631504 h 2260184"/>
              <a:gd name="connsiteX9" fmla="*/ 2346950 w 3304432"/>
              <a:gd name="connsiteY9" fmla="*/ 753424 h 2260184"/>
              <a:gd name="connsiteX10" fmla="*/ 2400291 w 3304432"/>
              <a:gd name="connsiteY10" fmla="*/ 943924 h 2260184"/>
              <a:gd name="connsiteX11" fmla="*/ 2305052 w 3304432"/>
              <a:gd name="connsiteY11" fmla="*/ 1130092 h 2260184"/>
              <a:gd name="connsiteX12" fmla="*/ 1152526 w 3304432"/>
              <a:gd name="connsiteY12" fmla="*/ 2260184 h 2260184"/>
              <a:gd name="connsiteX13" fmla="*/ 0 w 3304432"/>
              <a:gd name="connsiteY13"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07911 w 3304432"/>
              <a:gd name="connsiteY8" fmla="*/ 631504 h 2260184"/>
              <a:gd name="connsiteX9" fmla="*/ 2346950 w 3304432"/>
              <a:gd name="connsiteY9" fmla="*/ 753424 h 2260184"/>
              <a:gd name="connsiteX10" fmla="*/ 2331711 w 3304432"/>
              <a:gd name="connsiteY10" fmla="*/ 959164 h 2260184"/>
              <a:gd name="connsiteX11" fmla="*/ 2305052 w 3304432"/>
              <a:gd name="connsiteY11" fmla="*/ 1130092 h 2260184"/>
              <a:gd name="connsiteX12" fmla="*/ 1152526 w 3304432"/>
              <a:gd name="connsiteY12" fmla="*/ 2260184 h 2260184"/>
              <a:gd name="connsiteX13" fmla="*/ 0 w 3304432"/>
              <a:gd name="connsiteY13"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07911 w 3304432"/>
              <a:gd name="connsiteY8" fmla="*/ 631504 h 2260184"/>
              <a:gd name="connsiteX9" fmla="*/ 2346950 w 3304432"/>
              <a:gd name="connsiteY9" fmla="*/ 753424 h 2260184"/>
              <a:gd name="connsiteX10" fmla="*/ 2331711 w 3304432"/>
              <a:gd name="connsiteY10" fmla="*/ 959164 h 2260184"/>
              <a:gd name="connsiteX11" fmla="*/ 2385051 w 3304432"/>
              <a:gd name="connsiteY11" fmla="*/ 1042984 h 2260184"/>
              <a:gd name="connsiteX12" fmla="*/ 2305052 w 3304432"/>
              <a:gd name="connsiteY12" fmla="*/ 1130092 h 2260184"/>
              <a:gd name="connsiteX13" fmla="*/ 1152526 w 3304432"/>
              <a:gd name="connsiteY13" fmla="*/ 2260184 h 2260184"/>
              <a:gd name="connsiteX14" fmla="*/ 0 w 3304432"/>
              <a:gd name="connsiteY14"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07911 w 3304432"/>
              <a:gd name="connsiteY8" fmla="*/ 631504 h 2260184"/>
              <a:gd name="connsiteX9" fmla="*/ 2356475 w 3304432"/>
              <a:gd name="connsiteY9" fmla="*/ 810574 h 2260184"/>
              <a:gd name="connsiteX10" fmla="*/ 2331711 w 3304432"/>
              <a:gd name="connsiteY10" fmla="*/ 959164 h 2260184"/>
              <a:gd name="connsiteX11" fmla="*/ 2385051 w 3304432"/>
              <a:gd name="connsiteY11" fmla="*/ 1042984 h 2260184"/>
              <a:gd name="connsiteX12" fmla="*/ 2305052 w 3304432"/>
              <a:gd name="connsiteY12" fmla="*/ 1130092 h 2260184"/>
              <a:gd name="connsiteX13" fmla="*/ 1152526 w 3304432"/>
              <a:gd name="connsiteY13" fmla="*/ 2260184 h 2260184"/>
              <a:gd name="connsiteX14" fmla="*/ 0 w 3304432"/>
              <a:gd name="connsiteY14"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07911 w 3304432"/>
              <a:gd name="connsiteY8" fmla="*/ 631504 h 2260184"/>
              <a:gd name="connsiteX9" fmla="*/ 2374097 w 3304432"/>
              <a:gd name="connsiteY9" fmla="*/ 712943 h 2260184"/>
              <a:gd name="connsiteX10" fmla="*/ 2356475 w 3304432"/>
              <a:gd name="connsiteY10" fmla="*/ 810574 h 2260184"/>
              <a:gd name="connsiteX11" fmla="*/ 2331711 w 3304432"/>
              <a:gd name="connsiteY11" fmla="*/ 959164 h 2260184"/>
              <a:gd name="connsiteX12" fmla="*/ 2385051 w 3304432"/>
              <a:gd name="connsiteY12" fmla="*/ 1042984 h 2260184"/>
              <a:gd name="connsiteX13" fmla="*/ 2305052 w 3304432"/>
              <a:gd name="connsiteY13" fmla="*/ 1130092 h 2260184"/>
              <a:gd name="connsiteX14" fmla="*/ 1152526 w 3304432"/>
              <a:gd name="connsiteY14" fmla="*/ 2260184 h 2260184"/>
              <a:gd name="connsiteX15" fmla="*/ 0 w 3304432"/>
              <a:gd name="connsiteY15"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07911 w 3304432"/>
              <a:gd name="connsiteY8" fmla="*/ 631504 h 2260184"/>
              <a:gd name="connsiteX9" fmla="*/ 2388385 w 3304432"/>
              <a:gd name="connsiteY9" fmla="*/ 712943 h 2260184"/>
              <a:gd name="connsiteX10" fmla="*/ 2356475 w 3304432"/>
              <a:gd name="connsiteY10" fmla="*/ 810574 h 2260184"/>
              <a:gd name="connsiteX11" fmla="*/ 2331711 w 3304432"/>
              <a:gd name="connsiteY11" fmla="*/ 959164 h 2260184"/>
              <a:gd name="connsiteX12" fmla="*/ 2385051 w 3304432"/>
              <a:gd name="connsiteY12" fmla="*/ 1042984 h 2260184"/>
              <a:gd name="connsiteX13" fmla="*/ 2305052 w 3304432"/>
              <a:gd name="connsiteY13" fmla="*/ 1130092 h 2260184"/>
              <a:gd name="connsiteX14" fmla="*/ 1152526 w 3304432"/>
              <a:gd name="connsiteY14" fmla="*/ 2260184 h 2260184"/>
              <a:gd name="connsiteX15" fmla="*/ 0 w 3304432"/>
              <a:gd name="connsiteY15"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07911 w 3304432"/>
              <a:gd name="connsiteY8" fmla="*/ 631504 h 2260184"/>
              <a:gd name="connsiteX9" fmla="*/ 2388385 w 3304432"/>
              <a:gd name="connsiteY9" fmla="*/ 712943 h 2260184"/>
              <a:gd name="connsiteX10" fmla="*/ 2397910 w 3304432"/>
              <a:gd name="connsiteY10" fmla="*/ 667699 h 2260184"/>
              <a:gd name="connsiteX11" fmla="*/ 2356475 w 3304432"/>
              <a:gd name="connsiteY11" fmla="*/ 810574 h 2260184"/>
              <a:gd name="connsiteX12" fmla="*/ 2331711 w 3304432"/>
              <a:gd name="connsiteY12" fmla="*/ 959164 h 2260184"/>
              <a:gd name="connsiteX13" fmla="*/ 2385051 w 3304432"/>
              <a:gd name="connsiteY13" fmla="*/ 1042984 h 2260184"/>
              <a:gd name="connsiteX14" fmla="*/ 2305052 w 3304432"/>
              <a:gd name="connsiteY14" fmla="*/ 1130092 h 2260184"/>
              <a:gd name="connsiteX15" fmla="*/ 1152526 w 3304432"/>
              <a:gd name="connsiteY15" fmla="*/ 2260184 h 2260184"/>
              <a:gd name="connsiteX16" fmla="*/ 0 w 3304432"/>
              <a:gd name="connsiteY16"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07911 w 3304432"/>
              <a:gd name="connsiteY8" fmla="*/ 631504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1711 w 3304432"/>
              <a:gd name="connsiteY12" fmla="*/ 959164 h 2260184"/>
              <a:gd name="connsiteX13" fmla="*/ 2385051 w 3304432"/>
              <a:gd name="connsiteY13" fmla="*/ 1042984 h 2260184"/>
              <a:gd name="connsiteX14" fmla="*/ 2305052 w 3304432"/>
              <a:gd name="connsiteY14" fmla="*/ 1130092 h 2260184"/>
              <a:gd name="connsiteX15" fmla="*/ 1152526 w 3304432"/>
              <a:gd name="connsiteY15" fmla="*/ 2260184 h 2260184"/>
              <a:gd name="connsiteX16" fmla="*/ 0 w 3304432"/>
              <a:gd name="connsiteY16"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1711 w 3304432"/>
              <a:gd name="connsiteY12" fmla="*/ 959164 h 2260184"/>
              <a:gd name="connsiteX13" fmla="*/ 2385051 w 3304432"/>
              <a:gd name="connsiteY13" fmla="*/ 1042984 h 2260184"/>
              <a:gd name="connsiteX14" fmla="*/ 2305052 w 3304432"/>
              <a:gd name="connsiteY14" fmla="*/ 1130092 h 2260184"/>
              <a:gd name="connsiteX15" fmla="*/ 1152526 w 3304432"/>
              <a:gd name="connsiteY15" fmla="*/ 2260184 h 2260184"/>
              <a:gd name="connsiteX16" fmla="*/ 0 w 3304432"/>
              <a:gd name="connsiteY16"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1711 w 3304432"/>
              <a:gd name="connsiteY12" fmla="*/ 959164 h 2260184"/>
              <a:gd name="connsiteX13" fmla="*/ 2318376 w 3304432"/>
              <a:gd name="connsiteY13" fmla="*/ 1028696 h 2260184"/>
              <a:gd name="connsiteX14" fmla="*/ 2305052 w 3304432"/>
              <a:gd name="connsiteY14" fmla="*/ 1130092 h 2260184"/>
              <a:gd name="connsiteX15" fmla="*/ 1152526 w 3304432"/>
              <a:gd name="connsiteY15" fmla="*/ 2260184 h 2260184"/>
              <a:gd name="connsiteX16" fmla="*/ 0 w 3304432"/>
              <a:gd name="connsiteY16"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1711 w 3304432"/>
              <a:gd name="connsiteY12" fmla="*/ 959164 h 2260184"/>
              <a:gd name="connsiteX13" fmla="*/ 2318376 w 3304432"/>
              <a:gd name="connsiteY13" fmla="*/ 1028696 h 2260184"/>
              <a:gd name="connsiteX14" fmla="*/ 2371716 w 3304432"/>
              <a:gd name="connsiteY14" fmla="*/ 1060605 h 2260184"/>
              <a:gd name="connsiteX15" fmla="*/ 2305052 w 3304432"/>
              <a:gd name="connsiteY15" fmla="*/ 1130092 h 2260184"/>
              <a:gd name="connsiteX16" fmla="*/ 1152526 w 3304432"/>
              <a:gd name="connsiteY16" fmla="*/ 2260184 h 2260184"/>
              <a:gd name="connsiteX17" fmla="*/ 0 w 3304432"/>
              <a:gd name="connsiteY17"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1711 w 3304432"/>
              <a:gd name="connsiteY12" fmla="*/ 959164 h 2260184"/>
              <a:gd name="connsiteX13" fmla="*/ 2318376 w 3304432"/>
              <a:gd name="connsiteY13" fmla="*/ 1028696 h 2260184"/>
              <a:gd name="connsiteX14" fmla="*/ 2312184 w 3304432"/>
              <a:gd name="connsiteY14" fmla="*/ 1079655 h 2260184"/>
              <a:gd name="connsiteX15" fmla="*/ 2305052 w 3304432"/>
              <a:gd name="connsiteY15" fmla="*/ 1130092 h 2260184"/>
              <a:gd name="connsiteX16" fmla="*/ 1152526 w 3304432"/>
              <a:gd name="connsiteY16" fmla="*/ 2260184 h 2260184"/>
              <a:gd name="connsiteX17" fmla="*/ 0 w 3304432"/>
              <a:gd name="connsiteY17"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1711 w 3304432"/>
              <a:gd name="connsiteY12" fmla="*/ 959164 h 2260184"/>
              <a:gd name="connsiteX13" fmla="*/ 2318376 w 3304432"/>
              <a:gd name="connsiteY13" fmla="*/ 1028696 h 2260184"/>
              <a:gd name="connsiteX14" fmla="*/ 2312184 w 3304432"/>
              <a:gd name="connsiteY14" fmla="*/ 1079655 h 2260184"/>
              <a:gd name="connsiteX15" fmla="*/ 2305052 w 3304432"/>
              <a:gd name="connsiteY15" fmla="*/ 1130092 h 2260184"/>
              <a:gd name="connsiteX16" fmla="*/ 1152526 w 3304432"/>
              <a:gd name="connsiteY16" fmla="*/ 2260184 h 2260184"/>
              <a:gd name="connsiteX17" fmla="*/ 0 w 3304432"/>
              <a:gd name="connsiteY17"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1711 w 3304432"/>
              <a:gd name="connsiteY12" fmla="*/ 959164 h 2260184"/>
              <a:gd name="connsiteX13" fmla="*/ 2327901 w 3304432"/>
              <a:gd name="connsiteY13" fmla="*/ 1007265 h 2260184"/>
              <a:gd name="connsiteX14" fmla="*/ 2312184 w 3304432"/>
              <a:gd name="connsiteY14" fmla="*/ 1079655 h 2260184"/>
              <a:gd name="connsiteX15" fmla="*/ 2305052 w 3304432"/>
              <a:gd name="connsiteY15" fmla="*/ 1130092 h 2260184"/>
              <a:gd name="connsiteX16" fmla="*/ 1152526 w 3304432"/>
              <a:gd name="connsiteY16" fmla="*/ 2260184 h 2260184"/>
              <a:gd name="connsiteX17" fmla="*/ 0 w 3304432"/>
              <a:gd name="connsiteY17"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4092 w 3304432"/>
              <a:gd name="connsiteY12" fmla="*/ 916301 h 2260184"/>
              <a:gd name="connsiteX13" fmla="*/ 2327901 w 3304432"/>
              <a:gd name="connsiteY13" fmla="*/ 1007265 h 2260184"/>
              <a:gd name="connsiteX14" fmla="*/ 2312184 w 3304432"/>
              <a:gd name="connsiteY14" fmla="*/ 1079655 h 2260184"/>
              <a:gd name="connsiteX15" fmla="*/ 2305052 w 3304432"/>
              <a:gd name="connsiteY15" fmla="*/ 1130092 h 2260184"/>
              <a:gd name="connsiteX16" fmla="*/ 1152526 w 3304432"/>
              <a:gd name="connsiteY16" fmla="*/ 2260184 h 2260184"/>
              <a:gd name="connsiteX17" fmla="*/ 0 w 3304432"/>
              <a:gd name="connsiteY17"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4092 w 3304432"/>
              <a:gd name="connsiteY12" fmla="*/ 916301 h 2260184"/>
              <a:gd name="connsiteX13" fmla="*/ 2327901 w 3304432"/>
              <a:gd name="connsiteY13" fmla="*/ 1007265 h 2260184"/>
              <a:gd name="connsiteX14" fmla="*/ 2312184 w 3304432"/>
              <a:gd name="connsiteY14" fmla="*/ 1079655 h 2260184"/>
              <a:gd name="connsiteX15" fmla="*/ 2305052 w 3304432"/>
              <a:gd name="connsiteY15" fmla="*/ 1130092 h 2260184"/>
              <a:gd name="connsiteX16" fmla="*/ 1152526 w 3304432"/>
              <a:gd name="connsiteY16" fmla="*/ 2260184 h 2260184"/>
              <a:gd name="connsiteX17" fmla="*/ 0 w 3304432"/>
              <a:gd name="connsiteY17"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4092 w 3304432"/>
              <a:gd name="connsiteY12" fmla="*/ 916301 h 2260184"/>
              <a:gd name="connsiteX13" fmla="*/ 2327901 w 3304432"/>
              <a:gd name="connsiteY13" fmla="*/ 1007265 h 2260184"/>
              <a:gd name="connsiteX14" fmla="*/ 2312184 w 3304432"/>
              <a:gd name="connsiteY14" fmla="*/ 1079655 h 2260184"/>
              <a:gd name="connsiteX15" fmla="*/ 2305052 w 3304432"/>
              <a:gd name="connsiteY15" fmla="*/ 1130092 h 2260184"/>
              <a:gd name="connsiteX16" fmla="*/ 1152526 w 3304432"/>
              <a:gd name="connsiteY16" fmla="*/ 2260184 h 2260184"/>
              <a:gd name="connsiteX17" fmla="*/ 0 w 3304432"/>
              <a:gd name="connsiteY17"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4092 w 3304432"/>
              <a:gd name="connsiteY12" fmla="*/ 916301 h 2260184"/>
              <a:gd name="connsiteX13" fmla="*/ 2327901 w 3304432"/>
              <a:gd name="connsiteY13" fmla="*/ 1007265 h 2260184"/>
              <a:gd name="connsiteX14" fmla="*/ 2312184 w 3304432"/>
              <a:gd name="connsiteY14" fmla="*/ 1079655 h 2260184"/>
              <a:gd name="connsiteX15" fmla="*/ 2305052 w 3304432"/>
              <a:gd name="connsiteY15" fmla="*/ 1130092 h 2260184"/>
              <a:gd name="connsiteX16" fmla="*/ 1152526 w 3304432"/>
              <a:gd name="connsiteY16" fmla="*/ 2260184 h 2260184"/>
              <a:gd name="connsiteX17" fmla="*/ 0 w 3304432"/>
              <a:gd name="connsiteY17" fmla="*/ 1130092 h 2260184"/>
              <a:gd name="connsiteX0" fmla="*/ 0 w 3370798"/>
              <a:gd name="connsiteY0" fmla="*/ 1130092 h 2260184"/>
              <a:gd name="connsiteX1" fmla="*/ 1152526 w 3370798"/>
              <a:gd name="connsiteY1" fmla="*/ 0 h 2260184"/>
              <a:gd name="connsiteX2" fmla="*/ 2284237 w 3370798"/>
              <a:gd name="connsiteY2" fmla="*/ 20409 h 2260184"/>
              <a:gd name="connsiteX3" fmla="*/ 3276591 w 3370798"/>
              <a:gd name="connsiteY3" fmla="*/ 6664 h 2260184"/>
              <a:gd name="connsiteX4" fmla="*/ 3298022 w 3370798"/>
              <a:gd name="connsiteY4" fmla="*/ 17618 h 2260184"/>
              <a:gd name="connsiteX5" fmla="*/ 2994650 w 3370798"/>
              <a:gd name="connsiteY5" fmla="*/ 75244 h 2260184"/>
              <a:gd name="connsiteX6" fmla="*/ 2819390 w 3370798"/>
              <a:gd name="connsiteY6" fmla="*/ 159064 h 2260184"/>
              <a:gd name="connsiteX7" fmla="*/ 2674611 w 3370798"/>
              <a:gd name="connsiteY7" fmla="*/ 265744 h 2260184"/>
              <a:gd name="connsiteX8" fmla="*/ 2545071 w 3370798"/>
              <a:gd name="connsiteY8" fmla="*/ 418144 h 2260184"/>
              <a:gd name="connsiteX9" fmla="*/ 2426961 w 3370798"/>
              <a:gd name="connsiteY9" fmla="*/ 607691 h 2260184"/>
              <a:gd name="connsiteX10" fmla="*/ 2388385 w 3370798"/>
              <a:gd name="connsiteY10" fmla="*/ 712943 h 2260184"/>
              <a:gd name="connsiteX11" fmla="*/ 2402673 w 3370798"/>
              <a:gd name="connsiteY11" fmla="*/ 670080 h 2260184"/>
              <a:gd name="connsiteX12" fmla="*/ 2356475 w 3370798"/>
              <a:gd name="connsiteY12" fmla="*/ 810574 h 2260184"/>
              <a:gd name="connsiteX13" fmla="*/ 2334092 w 3370798"/>
              <a:gd name="connsiteY13" fmla="*/ 916301 h 2260184"/>
              <a:gd name="connsiteX14" fmla="*/ 2327901 w 3370798"/>
              <a:gd name="connsiteY14" fmla="*/ 1007265 h 2260184"/>
              <a:gd name="connsiteX15" fmla="*/ 2312184 w 3370798"/>
              <a:gd name="connsiteY15" fmla="*/ 1079655 h 2260184"/>
              <a:gd name="connsiteX16" fmla="*/ 2305052 w 3370798"/>
              <a:gd name="connsiteY16" fmla="*/ 1130092 h 2260184"/>
              <a:gd name="connsiteX17" fmla="*/ 1152526 w 3370798"/>
              <a:gd name="connsiteY17" fmla="*/ 2260184 h 2260184"/>
              <a:gd name="connsiteX18" fmla="*/ 0 w 3370798"/>
              <a:gd name="connsiteY18" fmla="*/ 1130092 h 2260184"/>
              <a:gd name="connsiteX0" fmla="*/ 0 w 3370798"/>
              <a:gd name="connsiteY0" fmla="*/ 1130092 h 2260184"/>
              <a:gd name="connsiteX1" fmla="*/ 1152526 w 3370798"/>
              <a:gd name="connsiteY1" fmla="*/ 0 h 2260184"/>
              <a:gd name="connsiteX2" fmla="*/ 2284237 w 3370798"/>
              <a:gd name="connsiteY2" fmla="*/ 20409 h 2260184"/>
              <a:gd name="connsiteX3" fmla="*/ 3276591 w 3370798"/>
              <a:gd name="connsiteY3" fmla="*/ 6664 h 2260184"/>
              <a:gd name="connsiteX4" fmla="*/ 3298022 w 3370798"/>
              <a:gd name="connsiteY4" fmla="*/ 17618 h 2260184"/>
              <a:gd name="connsiteX5" fmla="*/ 2994650 w 3370798"/>
              <a:gd name="connsiteY5" fmla="*/ 75244 h 2260184"/>
              <a:gd name="connsiteX6" fmla="*/ 2819390 w 3370798"/>
              <a:gd name="connsiteY6" fmla="*/ 159064 h 2260184"/>
              <a:gd name="connsiteX7" fmla="*/ 2674611 w 3370798"/>
              <a:gd name="connsiteY7" fmla="*/ 265744 h 2260184"/>
              <a:gd name="connsiteX8" fmla="*/ 2545071 w 3370798"/>
              <a:gd name="connsiteY8" fmla="*/ 418144 h 2260184"/>
              <a:gd name="connsiteX9" fmla="*/ 2426961 w 3370798"/>
              <a:gd name="connsiteY9" fmla="*/ 607691 h 2260184"/>
              <a:gd name="connsiteX10" fmla="*/ 2388385 w 3370798"/>
              <a:gd name="connsiteY10" fmla="*/ 712943 h 2260184"/>
              <a:gd name="connsiteX11" fmla="*/ 2402673 w 3370798"/>
              <a:gd name="connsiteY11" fmla="*/ 670080 h 2260184"/>
              <a:gd name="connsiteX12" fmla="*/ 2356475 w 3370798"/>
              <a:gd name="connsiteY12" fmla="*/ 810574 h 2260184"/>
              <a:gd name="connsiteX13" fmla="*/ 2334092 w 3370798"/>
              <a:gd name="connsiteY13" fmla="*/ 916301 h 2260184"/>
              <a:gd name="connsiteX14" fmla="*/ 2320757 w 3370798"/>
              <a:gd name="connsiteY14" fmla="*/ 1007265 h 2260184"/>
              <a:gd name="connsiteX15" fmla="*/ 2312184 w 3370798"/>
              <a:gd name="connsiteY15" fmla="*/ 1079655 h 2260184"/>
              <a:gd name="connsiteX16" fmla="*/ 2305052 w 3370798"/>
              <a:gd name="connsiteY16" fmla="*/ 1130092 h 2260184"/>
              <a:gd name="connsiteX17" fmla="*/ 1152526 w 3370798"/>
              <a:gd name="connsiteY17" fmla="*/ 2260184 h 2260184"/>
              <a:gd name="connsiteX18" fmla="*/ 0 w 3370798"/>
              <a:gd name="connsiteY18" fmla="*/ 1130092 h 2260184"/>
              <a:gd name="connsiteX0" fmla="*/ 0 w 3370798"/>
              <a:gd name="connsiteY0" fmla="*/ 1130092 h 2260184"/>
              <a:gd name="connsiteX1" fmla="*/ 1152526 w 3370798"/>
              <a:gd name="connsiteY1" fmla="*/ 0 h 2260184"/>
              <a:gd name="connsiteX2" fmla="*/ 2284237 w 3370798"/>
              <a:gd name="connsiteY2" fmla="*/ 20409 h 2260184"/>
              <a:gd name="connsiteX3" fmla="*/ 3276591 w 3370798"/>
              <a:gd name="connsiteY3" fmla="*/ 6664 h 2260184"/>
              <a:gd name="connsiteX4" fmla="*/ 3298022 w 3370798"/>
              <a:gd name="connsiteY4" fmla="*/ 17618 h 2260184"/>
              <a:gd name="connsiteX5" fmla="*/ 2994650 w 3370798"/>
              <a:gd name="connsiteY5" fmla="*/ 75244 h 2260184"/>
              <a:gd name="connsiteX6" fmla="*/ 2819390 w 3370798"/>
              <a:gd name="connsiteY6" fmla="*/ 159064 h 2260184"/>
              <a:gd name="connsiteX7" fmla="*/ 2674611 w 3370798"/>
              <a:gd name="connsiteY7" fmla="*/ 265744 h 2260184"/>
              <a:gd name="connsiteX8" fmla="*/ 2545071 w 3370798"/>
              <a:gd name="connsiteY8" fmla="*/ 418144 h 2260184"/>
              <a:gd name="connsiteX9" fmla="*/ 2426961 w 3370798"/>
              <a:gd name="connsiteY9" fmla="*/ 607691 h 2260184"/>
              <a:gd name="connsiteX10" fmla="*/ 2388385 w 3370798"/>
              <a:gd name="connsiteY10" fmla="*/ 712943 h 2260184"/>
              <a:gd name="connsiteX11" fmla="*/ 2402673 w 3370798"/>
              <a:gd name="connsiteY11" fmla="*/ 670080 h 2260184"/>
              <a:gd name="connsiteX12" fmla="*/ 2356475 w 3370798"/>
              <a:gd name="connsiteY12" fmla="*/ 810574 h 2260184"/>
              <a:gd name="connsiteX13" fmla="*/ 2334092 w 3370798"/>
              <a:gd name="connsiteY13" fmla="*/ 916301 h 2260184"/>
              <a:gd name="connsiteX14" fmla="*/ 2325520 w 3370798"/>
              <a:gd name="connsiteY14" fmla="*/ 985834 h 2260184"/>
              <a:gd name="connsiteX15" fmla="*/ 2312184 w 3370798"/>
              <a:gd name="connsiteY15" fmla="*/ 1079655 h 2260184"/>
              <a:gd name="connsiteX16" fmla="*/ 2305052 w 3370798"/>
              <a:gd name="connsiteY16" fmla="*/ 1130092 h 2260184"/>
              <a:gd name="connsiteX17" fmla="*/ 1152526 w 3370798"/>
              <a:gd name="connsiteY17" fmla="*/ 2260184 h 2260184"/>
              <a:gd name="connsiteX18" fmla="*/ 0 w 3370798"/>
              <a:gd name="connsiteY18" fmla="*/ 1130092 h 2260184"/>
              <a:gd name="connsiteX0" fmla="*/ 0 w 3370798"/>
              <a:gd name="connsiteY0" fmla="*/ 1130092 h 2260184"/>
              <a:gd name="connsiteX1" fmla="*/ 1152526 w 3370798"/>
              <a:gd name="connsiteY1" fmla="*/ 0 h 2260184"/>
              <a:gd name="connsiteX2" fmla="*/ 2284237 w 3370798"/>
              <a:gd name="connsiteY2" fmla="*/ 20409 h 2260184"/>
              <a:gd name="connsiteX3" fmla="*/ 3276591 w 3370798"/>
              <a:gd name="connsiteY3" fmla="*/ 6664 h 2260184"/>
              <a:gd name="connsiteX4" fmla="*/ 3298022 w 3370798"/>
              <a:gd name="connsiteY4" fmla="*/ 17618 h 2260184"/>
              <a:gd name="connsiteX5" fmla="*/ 2994650 w 3370798"/>
              <a:gd name="connsiteY5" fmla="*/ 75244 h 2260184"/>
              <a:gd name="connsiteX6" fmla="*/ 2819390 w 3370798"/>
              <a:gd name="connsiteY6" fmla="*/ 159064 h 2260184"/>
              <a:gd name="connsiteX7" fmla="*/ 2674611 w 3370798"/>
              <a:gd name="connsiteY7" fmla="*/ 265744 h 2260184"/>
              <a:gd name="connsiteX8" fmla="*/ 2545071 w 3370798"/>
              <a:gd name="connsiteY8" fmla="*/ 418144 h 2260184"/>
              <a:gd name="connsiteX9" fmla="*/ 2426961 w 3370798"/>
              <a:gd name="connsiteY9" fmla="*/ 607691 h 2260184"/>
              <a:gd name="connsiteX10" fmla="*/ 2388385 w 3370798"/>
              <a:gd name="connsiteY10" fmla="*/ 712943 h 2260184"/>
              <a:gd name="connsiteX11" fmla="*/ 2402673 w 3370798"/>
              <a:gd name="connsiteY11" fmla="*/ 670080 h 2260184"/>
              <a:gd name="connsiteX12" fmla="*/ 2356475 w 3370798"/>
              <a:gd name="connsiteY12" fmla="*/ 810574 h 2260184"/>
              <a:gd name="connsiteX13" fmla="*/ 2334092 w 3370798"/>
              <a:gd name="connsiteY13" fmla="*/ 916301 h 2260184"/>
              <a:gd name="connsiteX14" fmla="*/ 2325520 w 3370798"/>
              <a:gd name="connsiteY14" fmla="*/ 985834 h 2260184"/>
              <a:gd name="connsiteX15" fmla="*/ 2316085 w 3370798"/>
              <a:gd name="connsiteY15" fmla="*/ 1010208 h 2260184"/>
              <a:gd name="connsiteX16" fmla="*/ 2312184 w 3370798"/>
              <a:gd name="connsiteY16" fmla="*/ 1079655 h 2260184"/>
              <a:gd name="connsiteX17" fmla="*/ 2305052 w 3370798"/>
              <a:gd name="connsiteY17" fmla="*/ 1130092 h 2260184"/>
              <a:gd name="connsiteX18" fmla="*/ 1152526 w 3370798"/>
              <a:gd name="connsiteY18" fmla="*/ 2260184 h 2260184"/>
              <a:gd name="connsiteX19" fmla="*/ 0 w 3370798"/>
              <a:gd name="connsiteY19" fmla="*/ 1130092 h 2260184"/>
              <a:gd name="connsiteX0" fmla="*/ 0 w 3370798"/>
              <a:gd name="connsiteY0" fmla="*/ 1130092 h 2260184"/>
              <a:gd name="connsiteX1" fmla="*/ 1152526 w 3370798"/>
              <a:gd name="connsiteY1" fmla="*/ 0 h 2260184"/>
              <a:gd name="connsiteX2" fmla="*/ 2284237 w 3370798"/>
              <a:gd name="connsiteY2" fmla="*/ 20409 h 2260184"/>
              <a:gd name="connsiteX3" fmla="*/ 3276591 w 3370798"/>
              <a:gd name="connsiteY3" fmla="*/ 6664 h 2260184"/>
              <a:gd name="connsiteX4" fmla="*/ 3298022 w 3370798"/>
              <a:gd name="connsiteY4" fmla="*/ 17618 h 2260184"/>
              <a:gd name="connsiteX5" fmla="*/ 2994650 w 3370798"/>
              <a:gd name="connsiteY5" fmla="*/ 75244 h 2260184"/>
              <a:gd name="connsiteX6" fmla="*/ 2819390 w 3370798"/>
              <a:gd name="connsiteY6" fmla="*/ 159064 h 2260184"/>
              <a:gd name="connsiteX7" fmla="*/ 2674611 w 3370798"/>
              <a:gd name="connsiteY7" fmla="*/ 265744 h 2260184"/>
              <a:gd name="connsiteX8" fmla="*/ 2545071 w 3370798"/>
              <a:gd name="connsiteY8" fmla="*/ 418144 h 2260184"/>
              <a:gd name="connsiteX9" fmla="*/ 2426961 w 3370798"/>
              <a:gd name="connsiteY9" fmla="*/ 607691 h 2260184"/>
              <a:gd name="connsiteX10" fmla="*/ 2388385 w 3370798"/>
              <a:gd name="connsiteY10" fmla="*/ 712943 h 2260184"/>
              <a:gd name="connsiteX11" fmla="*/ 2402673 w 3370798"/>
              <a:gd name="connsiteY11" fmla="*/ 670080 h 2260184"/>
              <a:gd name="connsiteX12" fmla="*/ 2356475 w 3370798"/>
              <a:gd name="connsiteY12" fmla="*/ 810574 h 2260184"/>
              <a:gd name="connsiteX13" fmla="*/ 2334092 w 3370798"/>
              <a:gd name="connsiteY13" fmla="*/ 916301 h 2260184"/>
              <a:gd name="connsiteX14" fmla="*/ 2330283 w 3370798"/>
              <a:gd name="connsiteY14" fmla="*/ 964402 h 2260184"/>
              <a:gd name="connsiteX15" fmla="*/ 2316085 w 3370798"/>
              <a:gd name="connsiteY15" fmla="*/ 1010208 h 2260184"/>
              <a:gd name="connsiteX16" fmla="*/ 2312184 w 3370798"/>
              <a:gd name="connsiteY16" fmla="*/ 1079655 h 2260184"/>
              <a:gd name="connsiteX17" fmla="*/ 2305052 w 3370798"/>
              <a:gd name="connsiteY17" fmla="*/ 1130092 h 2260184"/>
              <a:gd name="connsiteX18" fmla="*/ 1152526 w 3370798"/>
              <a:gd name="connsiteY18" fmla="*/ 2260184 h 2260184"/>
              <a:gd name="connsiteX19" fmla="*/ 0 w 3370798"/>
              <a:gd name="connsiteY19" fmla="*/ 1130092 h 2260184"/>
              <a:gd name="connsiteX0" fmla="*/ 0 w 3370798"/>
              <a:gd name="connsiteY0" fmla="*/ 1130092 h 2260184"/>
              <a:gd name="connsiteX1" fmla="*/ 1152526 w 3370798"/>
              <a:gd name="connsiteY1" fmla="*/ 0 h 2260184"/>
              <a:gd name="connsiteX2" fmla="*/ 2284237 w 3370798"/>
              <a:gd name="connsiteY2" fmla="*/ 20409 h 2260184"/>
              <a:gd name="connsiteX3" fmla="*/ 3276591 w 3370798"/>
              <a:gd name="connsiteY3" fmla="*/ 6664 h 2260184"/>
              <a:gd name="connsiteX4" fmla="*/ 3298022 w 3370798"/>
              <a:gd name="connsiteY4" fmla="*/ 17618 h 2260184"/>
              <a:gd name="connsiteX5" fmla="*/ 2994650 w 3370798"/>
              <a:gd name="connsiteY5" fmla="*/ 75244 h 2260184"/>
              <a:gd name="connsiteX6" fmla="*/ 2819390 w 3370798"/>
              <a:gd name="connsiteY6" fmla="*/ 159064 h 2260184"/>
              <a:gd name="connsiteX7" fmla="*/ 2674611 w 3370798"/>
              <a:gd name="connsiteY7" fmla="*/ 265744 h 2260184"/>
              <a:gd name="connsiteX8" fmla="*/ 2545071 w 3370798"/>
              <a:gd name="connsiteY8" fmla="*/ 418144 h 2260184"/>
              <a:gd name="connsiteX9" fmla="*/ 2426961 w 3370798"/>
              <a:gd name="connsiteY9" fmla="*/ 607691 h 2260184"/>
              <a:gd name="connsiteX10" fmla="*/ 2388385 w 3370798"/>
              <a:gd name="connsiteY10" fmla="*/ 712943 h 2260184"/>
              <a:gd name="connsiteX11" fmla="*/ 2402673 w 3370798"/>
              <a:gd name="connsiteY11" fmla="*/ 670080 h 2260184"/>
              <a:gd name="connsiteX12" fmla="*/ 2356475 w 3370798"/>
              <a:gd name="connsiteY12" fmla="*/ 810574 h 2260184"/>
              <a:gd name="connsiteX13" fmla="*/ 2334092 w 3370798"/>
              <a:gd name="connsiteY13" fmla="*/ 916301 h 2260184"/>
              <a:gd name="connsiteX14" fmla="*/ 2316085 w 3370798"/>
              <a:gd name="connsiteY14" fmla="*/ 1010208 h 2260184"/>
              <a:gd name="connsiteX15" fmla="*/ 2312184 w 3370798"/>
              <a:gd name="connsiteY15" fmla="*/ 1079655 h 2260184"/>
              <a:gd name="connsiteX16" fmla="*/ 2305052 w 3370798"/>
              <a:gd name="connsiteY16" fmla="*/ 1130092 h 2260184"/>
              <a:gd name="connsiteX17" fmla="*/ 1152526 w 3370798"/>
              <a:gd name="connsiteY17" fmla="*/ 2260184 h 2260184"/>
              <a:gd name="connsiteX18" fmla="*/ 0 w 3370798"/>
              <a:gd name="connsiteY18" fmla="*/ 1130092 h 2260184"/>
              <a:gd name="connsiteX0" fmla="*/ 0 w 3370798"/>
              <a:gd name="connsiteY0" fmla="*/ 1213841 h 2343933"/>
              <a:gd name="connsiteX1" fmla="*/ 1152526 w 3370798"/>
              <a:gd name="connsiteY1" fmla="*/ 83749 h 2343933"/>
              <a:gd name="connsiteX2" fmla="*/ 1170480 w 3370798"/>
              <a:gd name="connsiteY2" fmla="*/ 85901 h 2343933"/>
              <a:gd name="connsiteX3" fmla="*/ 2284237 w 3370798"/>
              <a:gd name="connsiteY3" fmla="*/ 104158 h 2343933"/>
              <a:gd name="connsiteX4" fmla="*/ 3276591 w 3370798"/>
              <a:gd name="connsiteY4" fmla="*/ 90413 h 2343933"/>
              <a:gd name="connsiteX5" fmla="*/ 3298022 w 3370798"/>
              <a:gd name="connsiteY5" fmla="*/ 101367 h 2343933"/>
              <a:gd name="connsiteX6" fmla="*/ 2994650 w 3370798"/>
              <a:gd name="connsiteY6" fmla="*/ 158993 h 2343933"/>
              <a:gd name="connsiteX7" fmla="*/ 2819390 w 3370798"/>
              <a:gd name="connsiteY7" fmla="*/ 242813 h 2343933"/>
              <a:gd name="connsiteX8" fmla="*/ 2674611 w 3370798"/>
              <a:gd name="connsiteY8" fmla="*/ 349493 h 2343933"/>
              <a:gd name="connsiteX9" fmla="*/ 2545071 w 3370798"/>
              <a:gd name="connsiteY9" fmla="*/ 501893 h 2343933"/>
              <a:gd name="connsiteX10" fmla="*/ 2426961 w 3370798"/>
              <a:gd name="connsiteY10" fmla="*/ 691440 h 2343933"/>
              <a:gd name="connsiteX11" fmla="*/ 2388385 w 3370798"/>
              <a:gd name="connsiteY11" fmla="*/ 796692 h 2343933"/>
              <a:gd name="connsiteX12" fmla="*/ 2402673 w 3370798"/>
              <a:gd name="connsiteY12" fmla="*/ 753829 h 2343933"/>
              <a:gd name="connsiteX13" fmla="*/ 2356475 w 3370798"/>
              <a:gd name="connsiteY13" fmla="*/ 894323 h 2343933"/>
              <a:gd name="connsiteX14" fmla="*/ 2334092 w 3370798"/>
              <a:gd name="connsiteY14" fmla="*/ 1000050 h 2343933"/>
              <a:gd name="connsiteX15" fmla="*/ 2316085 w 3370798"/>
              <a:gd name="connsiteY15" fmla="*/ 1093957 h 2343933"/>
              <a:gd name="connsiteX16" fmla="*/ 2312184 w 3370798"/>
              <a:gd name="connsiteY16" fmla="*/ 1163404 h 2343933"/>
              <a:gd name="connsiteX17" fmla="*/ 2305052 w 3370798"/>
              <a:gd name="connsiteY17" fmla="*/ 1213841 h 2343933"/>
              <a:gd name="connsiteX18" fmla="*/ 1152526 w 3370798"/>
              <a:gd name="connsiteY18" fmla="*/ 2343933 h 2343933"/>
              <a:gd name="connsiteX19" fmla="*/ 0 w 3370798"/>
              <a:gd name="connsiteY19" fmla="*/ 1213841 h 2343933"/>
              <a:gd name="connsiteX0" fmla="*/ 0 w 3370798"/>
              <a:gd name="connsiteY0" fmla="*/ 1130092 h 2260184"/>
              <a:gd name="connsiteX1" fmla="*/ 1152526 w 3370798"/>
              <a:gd name="connsiteY1" fmla="*/ 0 h 2260184"/>
              <a:gd name="connsiteX2" fmla="*/ 1170480 w 3370798"/>
              <a:gd name="connsiteY2" fmla="*/ 2152 h 2260184"/>
              <a:gd name="connsiteX3" fmla="*/ 2284237 w 3370798"/>
              <a:gd name="connsiteY3" fmla="*/ 20409 h 2260184"/>
              <a:gd name="connsiteX4" fmla="*/ 3276591 w 3370798"/>
              <a:gd name="connsiteY4" fmla="*/ 6664 h 2260184"/>
              <a:gd name="connsiteX5" fmla="*/ 3298022 w 3370798"/>
              <a:gd name="connsiteY5" fmla="*/ 17618 h 2260184"/>
              <a:gd name="connsiteX6" fmla="*/ 2994650 w 3370798"/>
              <a:gd name="connsiteY6" fmla="*/ 75244 h 2260184"/>
              <a:gd name="connsiteX7" fmla="*/ 2819390 w 3370798"/>
              <a:gd name="connsiteY7" fmla="*/ 159064 h 2260184"/>
              <a:gd name="connsiteX8" fmla="*/ 2674611 w 3370798"/>
              <a:gd name="connsiteY8" fmla="*/ 265744 h 2260184"/>
              <a:gd name="connsiteX9" fmla="*/ 2545071 w 3370798"/>
              <a:gd name="connsiteY9" fmla="*/ 418144 h 2260184"/>
              <a:gd name="connsiteX10" fmla="*/ 2426961 w 3370798"/>
              <a:gd name="connsiteY10" fmla="*/ 607691 h 2260184"/>
              <a:gd name="connsiteX11" fmla="*/ 2388385 w 3370798"/>
              <a:gd name="connsiteY11" fmla="*/ 712943 h 2260184"/>
              <a:gd name="connsiteX12" fmla="*/ 2402673 w 3370798"/>
              <a:gd name="connsiteY12" fmla="*/ 670080 h 2260184"/>
              <a:gd name="connsiteX13" fmla="*/ 2356475 w 3370798"/>
              <a:gd name="connsiteY13" fmla="*/ 810574 h 2260184"/>
              <a:gd name="connsiteX14" fmla="*/ 2334092 w 3370798"/>
              <a:gd name="connsiteY14" fmla="*/ 916301 h 2260184"/>
              <a:gd name="connsiteX15" fmla="*/ 2316085 w 3370798"/>
              <a:gd name="connsiteY15" fmla="*/ 1010208 h 2260184"/>
              <a:gd name="connsiteX16" fmla="*/ 2312184 w 3370798"/>
              <a:gd name="connsiteY16" fmla="*/ 1079655 h 2260184"/>
              <a:gd name="connsiteX17" fmla="*/ 2305052 w 3370798"/>
              <a:gd name="connsiteY17" fmla="*/ 1130092 h 2260184"/>
              <a:gd name="connsiteX18" fmla="*/ 1152526 w 3370798"/>
              <a:gd name="connsiteY18" fmla="*/ 2260184 h 2260184"/>
              <a:gd name="connsiteX19" fmla="*/ 0 w 3370798"/>
              <a:gd name="connsiteY19" fmla="*/ 1130092 h 2260184"/>
              <a:gd name="connsiteX0" fmla="*/ 0 w 3370798"/>
              <a:gd name="connsiteY0" fmla="*/ 1130092 h 2260184"/>
              <a:gd name="connsiteX1" fmla="*/ 1152526 w 3370798"/>
              <a:gd name="connsiteY1" fmla="*/ 0 h 2260184"/>
              <a:gd name="connsiteX2" fmla="*/ 1170480 w 3370798"/>
              <a:gd name="connsiteY2" fmla="*/ 2152 h 2260184"/>
              <a:gd name="connsiteX3" fmla="*/ 2284237 w 3370798"/>
              <a:gd name="connsiteY3" fmla="*/ 3741 h 2260184"/>
              <a:gd name="connsiteX4" fmla="*/ 3276591 w 3370798"/>
              <a:gd name="connsiteY4" fmla="*/ 6664 h 2260184"/>
              <a:gd name="connsiteX5" fmla="*/ 3298022 w 3370798"/>
              <a:gd name="connsiteY5" fmla="*/ 17618 h 2260184"/>
              <a:gd name="connsiteX6" fmla="*/ 2994650 w 3370798"/>
              <a:gd name="connsiteY6" fmla="*/ 75244 h 2260184"/>
              <a:gd name="connsiteX7" fmla="*/ 2819390 w 3370798"/>
              <a:gd name="connsiteY7" fmla="*/ 159064 h 2260184"/>
              <a:gd name="connsiteX8" fmla="*/ 2674611 w 3370798"/>
              <a:gd name="connsiteY8" fmla="*/ 265744 h 2260184"/>
              <a:gd name="connsiteX9" fmla="*/ 2545071 w 3370798"/>
              <a:gd name="connsiteY9" fmla="*/ 418144 h 2260184"/>
              <a:gd name="connsiteX10" fmla="*/ 2426961 w 3370798"/>
              <a:gd name="connsiteY10" fmla="*/ 607691 h 2260184"/>
              <a:gd name="connsiteX11" fmla="*/ 2388385 w 3370798"/>
              <a:gd name="connsiteY11" fmla="*/ 712943 h 2260184"/>
              <a:gd name="connsiteX12" fmla="*/ 2402673 w 3370798"/>
              <a:gd name="connsiteY12" fmla="*/ 670080 h 2260184"/>
              <a:gd name="connsiteX13" fmla="*/ 2356475 w 3370798"/>
              <a:gd name="connsiteY13" fmla="*/ 810574 h 2260184"/>
              <a:gd name="connsiteX14" fmla="*/ 2334092 w 3370798"/>
              <a:gd name="connsiteY14" fmla="*/ 916301 h 2260184"/>
              <a:gd name="connsiteX15" fmla="*/ 2316085 w 3370798"/>
              <a:gd name="connsiteY15" fmla="*/ 1010208 h 2260184"/>
              <a:gd name="connsiteX16" fmla="*/ 2312184 w 3370798"/>
              <a:gd name="connsiteY16" fmla="*/ 1079655 h 2260184"/>
              <a:gd name="connsiteX17" fmla="*/ 2305052 w 3370798"/>
              <a:gd name="connsiteY17" fmla="*/ 1130092 h 2260184"/>
              <a:gd name="connsiteX18" fmla="*/ 1152526 w 3370798"/>
              <a:gd name="connsiteY18" fmla="*/ 2260184 h 2260184"/>
              <a:gd name="connsiteX19" fmla="*/ 0 w 3370798"/>
              <a:gd name="connsiteY19" fmla="*/ 1130092 h 2260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70798" h="2260184">
                <a:moveTo>
                  <a:pt x="0" y="1130092"/>
                </a:moveTo>
                <a:cubicBezTo>
                  <a:pt x="0" y="505959"/>
                  <a:pt x="516003" y="0"/>
                  <a:pt x="1152526" y="0"/>
                </a:cubicBezTo>
                <a:lnTo>
                  <a:pt x="1170480" y="2152"/>
                </a:lnTo>
                <a:lnTo>
                  <a:pt x="2284237" y="3741"/>
                </a:lnTo>
                <a:lnTo>
                  <a:pt x="3276591" y="6664"/>
                </a:lnTo>
                <a:cubicBezTo>
                  <a:pt x="3445555" y="6199"/>
                  <a:pt x="3345012" y="6188"/>
                  <a:pt x="3298022" y="17618"/>
                </a:cubicBezTo>
                <a:cubicBezTo>
                  <a:pt x="3251032" y="29048"/>
                  <a:pt x="3074422" y="51670"/>
                  <a:pt x="2994650" y="75244"/>
                </a:cubicBezTo>
                <a:cubicBezTo>
                  <a:pt x="2914878" y="98818"/>
                  <a:pt x="2868920" y="124774"/>
                  <a:pt x="2819390" y="159064"/>
                </a:cubicBezTo>
                <a:cubicBezTo>
                  <a:pt x="2769860" y="193354"/>
                  <a:pt x="2720331" y="222564"/>
                  <a:pt x="2674611" y="265744"/>
                </a:cubicBezTo>
                <a:cubicBezTo>
                  <a:pt x="2628891" y="308924"/>
                  <a:pt x="2586981" y="367344"/>
                  <a:pt x="2545071" y="418144"/>
                </a:cubicBezTo>
                <a:cubicBezTo>
                  <a:pt x="2503161" y="468944"/>
                  <a:pt x="2455457" y="558558"/>
                  <a:pt x="2426961" y="607691"/>
                </a:cubicBezTo>
                <a:cubicBezTo>
                  <a:pt x="2398465" y="656824"/>
                  <a:pt x="2390052" y="706911"/>
                  <a:pt x="2388385" y="712943"/>
                </a:cubicBezTo>
                <a:cubicBezTo>
                  <a:pt x="2386718" y="718976"/>
                  <a:pt x="2407991" y="653808"/>
                  <a:pt x="2402673" y="670080"/>
                </a:cubicBezTo>
                <a:cubicBezTo>
                  <a:pt x="2397355" y="686352"/>
                  <a:pt x="2367508" y="761997"/>
                  <a:pt x="2356475" y="810574"/>
                </a:cubicBezTo>
                <a:cubicBezTo>
                  <a:pt x="2345442" y="859151"/>
                  <a:pt x="2344411" y="865660"/>
                  <a:pt x="2334092" y="916301"/>
                </a:cubicBezTo>
                <a:cubicBezTo>
                  <a:pt x="2327360" y="949573"/>
                  <a:pt x="2319736" y="982982"/>
                  <a:pt x="2316085" y="1010208"/>
                </a:cubicBezTo>
                <a:cubicBezTo>
                  <a:pt x="2313862" y="1025845"/>
                  <a:pt x="2314023" y="1059674"/>
                  <a:pt x="2312184" y="1079655"/>
                </a:cubicBezTo>
                <a:lnTo>
                  <a:pt x="2305052" y="1130092"/>
                </a:lnTo>
                <a:cubicBezTo>
                  <a:pt x="2305052" y="1754225"/>
                  <a:pt x="1789049" y="2260184"/>
                  <a:pt x="1152526" y="2260184"/>
                </a:cubicBezTo>
                <a:cubicBezTo>
                  <a:pt x="516003" y="2260184"/>
                  <a:pt x="0" y="1754225"/>
                  <a:pt x="0" y="11300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77">
              <a:defRPr/>
            </a:pPr>
            <a:endParaRPr lang="en-GB">
              <a:solidFill>
                <a:srgbClr val="00205B"/>
              </a:solidFill>
              <a:latin typeface="Arial"/>
            </a:endParaRPr>
          </a:p>
        </p:txBody>
      </p:sp>
      <p:sp>
        <p:nvSpPr>
          <p:cNvPr id="11" name="TextBox 10"/>
          <p:cNvSpPr txBox="1"/>
          <p:nvPr/>
        </p:nvSpPr>
        <p:spPr>
          <a:xfrm>
            <a:off x="1662115" y="2981326"/>
            <a:ext cx="1019831" cy="502573"/>
          </a:xfrm>
          <a:prstGeom prst="rect">
            <a:avLst/>
          </a:prstGeom>
          <a:noFill/>
        </p:spPr>
        <p:txBody>
          <a:bodyPr wrap="none">
            <a:spAutoFit/>
          </a:bodyPr>
          <a:lstStyle/>
          <a:p>
            <a:pPr defTabSz="1219170">
              <a:buClr>
                <a:srgbClr val="544F40"/>
              </a:buClr>
              <a:defRPr/>
            </a:pPr>
            <a:r>
              <a:rPr lang="sr-Latn-CS" sz="1333" b="1" kern="0" dirty="0">
                <a:solidFill>
                  <a:srgbClr val="64A700">
                    <a:lumMod val="50000"/>
                  </a:srgbClr>
                </a:solidFill>
                <a:latin typeface="Arial"/>
              </a:rPr>
              <a:t>4233 </a:t>
            </a:r>
          </a:p>
          <a:p>
            <a:pPr defTabSz="1219170">
              <a:buClr>
                <a:srgbClr val="544F40"/>
              </a:buClr>
              <a:defRPr/>
            </a:pPr>
            <a:r>
              <a:rPr lang="sr-Latn-CS" sz="1333" b="1" kern="0" dirty="0">
                <a:solidFill>
                  <a:srgbClr val="64A700">
                    <a:lumMod val="50000"/>
                  </a:srgbClr>
                </a:solidFill>
                <a:latin typeface="Arial"/>
              </a:rPr>
              <a:t>pacijenata</a:t>
            </a:r>
          </a:p>
        </p:txBody>
      </p:sp>
      <p:sp>
        <p:nvSpPr>
          <p:cNvPr id="61" name="TextBox 60"/>
          <p:cNvSpPr txBox="1"/>
          <p:nvPr/>
        </p:nvSpPr>
        <p:spPr>
          <a:xfrm rot="16200000">
            <a:off x="-1721644" y="3030766"/>
            <a:ext cx="3689350" cy="215444"/>
          </a:xfrm>
          <a:prstGeom prst="rect">
            <a:avLst/>
          </a:prstGeom>
          <a:solidFill>
            <a:schemeClr val="bg1"/>
          </a:solidFill>
        </p:spPr>
        <p:txBody>
          <a:bodyPr>
            <a:spAutoFit/>
          </a:bodyPr>
          <a:lstStyle/>
          <a:p>
            <a:pPr defTabSz="1219170">
              <a:buClr>
                <a:srgbClr val="544F40"/>
              </a:buClr>
              <a:defRPr/>
            </a:pPr>
            <a:endParaRPr lang="sr-Latn-CS" sz="800" kern="0" dirty="0">
              <a:solidFill>
                <a:srgbClr val="544F40"/>
              </a:solidFill>
              <a:latin typeface="Arial"/>
            </a:endParaRPr>
          </a:p>
        </p:txBody>
      </p:sp>
    </p:spTree>
  </p:cSld>
  <p:clrMapOvr>
    <a:masterClrMapping/>
  </p:clrMapOvr>
  <p:transition>
    <p:fade/>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2"/>
          </p:nvPr>
        </p:nvSpPr>
        <p:spPr>
          <a:xfrm>
            <a:off x="368300" y="644525"/>
            <a:ext cx="11463339" cy="3765550"/>
          </a:xfrm>
        </p:spPr>
        <p:txBody>
          <a:bodyPr rtlCol="0">
            <a:normAutofit/>
          </a:bodyPr>
          <a:lstStyle/>
          <a:p>
            <a:pPr marL="182880" indent="-182880" eaLnBrk="1" fontAlgn="auto" hangingPunct="1">
              <a:spcAft>
                <a:spcPts val="0"/>
              </a:spcAft>
              <a:buClr>
                <a:schemeClr val="accent1">
                  <a:lumMod val="75000"/>
                </a:schemeClr>
              </a:buClr>
              <a:defRPr/>
            </a:pPr>
            <a:r>
              <a:rPr lang="sr-Latn-CS" b="1" dirty="0">
                <a:latin typeface="Arial" pitchFamily="34" charset="0"/>
                <a:cs typeface="Arial" pitchFamily="34" charset="0"/>
              </a:rPr>
              <a:t>„</a:t>
            </a:r>
            <a:r>
              <a:rPr lang="sr-Latn-CS" b="1" dirty="0">
                <a:solidFill>
                  <a:srgbClr val="C00000"/>
                </a:solidFill>
                <a:latin typeface="Arial" pitchFamily="34" charset="0"/>
                <a:cs typeface="Arial" pitchFamily="34" charset="0"/>
              </a:rPr>
              <a:t>Salford Lung Study“ </a:t>
            </a:r>
            <a:r>
              <a:rPr lang="sr-Latn-CS" dirty="0">
                <a:latin typeface="Arial" pitchFamily="34" charset="0"/>
                <a:cs typeface="Arial" pitchFamily="34" charset="0"/>
              </a:rPr>
              <a:t>– </a:t>
            </a:r>
            <a:r>
              <a:rPr lang="sr-Latn-CS" b="1" dirty="0">
                <a:latin typeface="Arial" pitchFamily="34" charset="0"/>
                <a:cs typeface="Arial" pitchFamily="34" charset="0"/>
              </a:rPr>
              <a:t>otvorena, randomizovana studija efektivnosti </a:t>
            </a:r>
            <a:r>
              <a:rPr lang="sr-Latn-CS" dirty="0">
                <a:latin typeface="Arial" pitchFamily="34" charset="0"/>
                <a:cs typeface="Arial" pitchFamily="34" charset="0"/>
              </a:rPr>
              <a:t>sprovedena u  uslovima svakodnevne kliničke prakse</a:t>
            </a:r>
          </a:p>
          <a:p>
            <a:pPr marL="182880" indent="-182880" eaLnBrk="1" fontAlgn="auto" hangingPunct="1">
              <a:spcAft>
                <a:spcPts val="0"/>
              </a:spcAft>
              <a:buClr>
                <a:schemeClr val="accent1">
                  <a:lumMod val="75000"/>
                </a:schemeClr>
              </a:buClr>
              <a:defRPr/>
            </a:pPr>
            <a:r>
              <a:rPr lang="sr-Latn-CS" dirty="0">
                <a:latin typeface="Arial" pitchFamily="34" charset="0"/>
                <a:cs typeface="Arial" pitchFamily="34" charset="0"/>
              </a:rPr>
              <a:t>Salford regija (Južni Mančester) je odabrana, jer su </a:t>
            </a:r>
            <a:r>
              <a:rPr lang="sr-Latn-CS" b="1" dirty="0">
                <a:latin typeface="Arial" pitchFamily="34" charset="0"/>
                <a:cs typeface="Arial" pitchFamily="34" charset="0"/>
              </a:rPr>
              <a:t>primarna i sekundarna zdr.zaštita zajedno sa apotekama potpuno umrežene preko elektronskog sistema</a:t>
            </a:r>
          </a:p>
          <a:p>
            <a:pPr marL="182880" indent="-182880" eaLnBrk="1" fontAlgn="auto" hangingPunct="1">
              <a:spcAft>
                <a:spcPts val="0"/>
              </a:spcAft>
              <a:buClr>
                <a:schemeClr val="accent1">
                  <a:lumMod val="75000"/>
                </a:schemeClr>
              </a:buClr>
              <a:defRPr/>
            </a:pPr>
            <a:endParaRPr lang="sr-Latn-CS" b="1" dirty="0">
              <a:latin typeface="Arial" pitchFamily="34" charset="0"/>
              <a:cs typeface="Arial" pitchFamily="34" charset="0"/>
            </a:endParaRPr>
          </a:p>
          <a:p>
            <a:pPr marL="182880" indent="-182880" eaLnBrk="1" fontAlgn="auto" hangingPunct="1">
              <a:spcAft>
                <a:spcPts val="0"/>
              </a:spcAft>
              <a:buClr>
                <a:schemeClr val="accent1">
                  <a:lumMod val="75000"/>
                </a:schemeClr>
              </a:buClr>
              <a:defRPr/>
            </a:pPr>
            <a:r>
              <a:rPr lang="sr-Latn-CS" b="1" dirty="0">
                <a:latin typeface="Arial" pitchFamily="34" charset="0"/>
                <a:cs typeface="Arial" pitchFamily="34" charset="0"/>
              </a:rPr>
              <a:t>Široki kriterijumi uključivanja pacijenata :</a:t>
            </a:r>
          </a:p>
          <a:p>
            <a:pPr marL="0" indent="0" eaLnBrk="1" fontAlgn="auto" hangingPunct="1">
              <a:spcAft>
                <a:spcPts val="0"/>
              </a:spcAft>
              <a:buClr>
                <a:schemeClr val="accent1">
                  <a:lumMod val="75000"/>
                </a:schemeClr>
              </a:buClr>
              <a:buFont typeface="Wingdings" pitchFamily="2" charset="2"/>
              <a:buNone/>
              <a:defRPr/>
            </a:pPr>
            <a:r>
              <a:rPr lang="en-US" dirty="0">
                <a:solidFill>
                  <a:srgbClr val="C00000"/>
                </a:solidFill>
                <a:latin typeface="Arial" pitchFamily="34" charset="0"/>
                <a:cs typeface="Arial" pitchFamily="34" charset="0"/>
              </a:rPr>
              <a:t>                  </a:t>
            </a:r>
            <a:r>
              <a:rPr lang="sr-Latn-CS" dirty="0">
                <a:solidFill>
                  <a:srgbClr val="C00000"/>
                </a:solidFill>
                <a:latin typeface="Arial" pitchFamily="34" charset="0"/>
                <a:cs typeface="Arial" pitchFamily="34" charset="0"/>
              </a:rPr>
              <a:t>&gt;90% pacijenata koji su prolazili screening, bilo je i randomizovano</a:t>
            </a:r>
          </a:p>
          <a:p>
            <a:pPr marL="0" indent="0" eaLnBrk="1" fontAlgn="auto" hangingPunct="1">
              <a:spcAft>
                <a:spcPts val="0"/>
              </a:spcAft>
              <a:buClr>
                <a:schemeClr val="accent1">
                  <a:lumMod val="75000"/>
                </a:schemeClr>
              </a:buClr>
              <a:buFont typeface="Wingdings" pitchFamily="2" charset="2"/>
              <a:buNone/>
              <a:defRPr/>
            </a:pPr>
            <a:r>
              <a:rPr lang="en-US" dirty="0">
                <a:solidFill>
                  <a:srgbClr val="C00000"/>
                </a:solidFill>
                <a:latin typeface="Arial" pitchFamily="34" charset="0"/>
                <a:cs typeface="Arial" pitchFamily="34" charset="0"/>
              </a:rPr>
              <a:t>                  U</a:t>
            </a:r>
            <a:r>
              <a:rPr lang="sr-Latn-CS" dirty="0">
                <a:solidFill>
                  <a:srgbClr val="C00000"/>
                </a:solidFill>
                <a:latin typeface="Arial" pitchFamily="34" charset="0"/>
                <a:cs typeface="Arial" pitchFamily="34" charset="0"/>
              </a:rPr>
              <a:t>ključeni i pacijenti sa komorbiditetima i pušači </a:t>
            </a:r>
            <a:endParaRPr lang="en-US" dirty="0">
              <a:solidFill>
                <a:srgbClr val="C00000"/>
              </a:solidFill>
              <a:latin typeface="Arial" pitchFamily="34" charset="0"/>
              <a:cs typeface="Arial" pitchFamily="34" charset="0"/>
            </a:endParaRPr>
          </a:p>
          <a:p>
            <a:pPr marL="0" indent="0" eaLnBrk="1" fontAlgn="auto" hangingPunct="1">
              <a:spcAft>
                <a:spcPts val="0"/>
              </a:spcAft>
              <a:buClr>
                <a:schemeClr val="accent1">
                  <a:lumMod val="75000"/>
                </a:schemeClr>
              </a:buClr>
              <a:buFont typeface="Wingdings" pitchFamily="2" charset="2"/>
              <a:buNone/>
              <a:defRPr/>
            </a:pPr>
            <a:r>
              <a:rPr lang="en-US" dirty="0">
                <a:solidFill>
                  <a:srgbClr val="C00000"/>
                </a:solidFill>
                <a:latin typeface="Arial" pitchFamily="34" charset="0"/>
                <a:cs typeface="Arial" pitchFamily="34" charset="0"/>
              </a:rPr>
              <a:t>            </a:t>
            </a:r>
            <a:r>
              <a:rPr lang="sr-Latn-CS" dirty="0">
                <a:latin typeface="Arial" pitchFamily="34" charset="0"/>
                <a:cs typeface="Arial" pitchFamily="34" charset="0"/>
              </a:rPr>
              <a:t>(koji bi najčešće bili isključeni iz klasičnih randomizovanih kliničkih istraživanja)</a:t>
            </a:r>
          </a:p>
          <a:p>
            <a:pPr marL="0" indent="0" eaLnBrk="1" fontAlgn="auto" hangingPunct="1">
              <a:spcAft>
                <a:spcPts val="0"/>
              </a:spcAft>
              <a:buClr>
                <a:schemeClr val="accent1">
                  <a:lumMod val="75000"/>
                </a:schemeClr>
              </a:buClr>
              <a:buFont typeface="Wingdings" pitchFamily="2" charset="2"/>
              <a:buNone/>
              <a:defRPr/>
            </a:pPr>
            <a:endParaRPr lang="sr-Latn-CS" b="1" dirty="0">
              <a:solidFill>
                <a:schemeClr val="accent1"/>
              </a:solidFill>
              <a:latin typeface="Arial" pitchFamily="34" charset="0"/>
              <a:cs typeface="Arial" pitchFamily="34" charset="0"/>
            </a:endParaRPr>
          </a:p>
          <a:p>
            <a:pPr marL="0" indent="0" eaLnBrk="1" fontAlgn="auto" hangingPunct="1">
              <a:spcAft>
                <a:spcPts val="0"/>
              </a:spcAft>
              <a:buClr>
                <a:schemeClr val="accent1">
                  <a:lumMod val="75000"/>
                </a:schemeClr>
              </a:buClr>
              <a:buFont typeface="Wingdings" pitchFamily="2" charset="2"/>
              <a:buNone/>
              <a:defRPr/>
            </a:pPr>
            <a:endParaRPr lang="sr-Latn-CS" dirty="0">
              <a:latin typeface="Arial" pitchFamily="34" charset="0"/>
              <a:cs typeface="Arial" pitchFamily="34" charset="0"/>
            </a:endParaRPr>
          </a:p>
        </p:txBody>
      </p:sp>
      <p:pic>
        <p:nvPicPr>
          <p:cNvPr id="92163" name="Picture 3"/>
          <p:cNvPicPr>
            <a:picLocks noChangeAspect="1"/>
          </p:cNvPicPr>
          <p:nvPr/>
        </p:nvPicPr>
        <p:blipFill>
          <a:blip r:embed="rId2" cstate="print"/>
          <a:srcRect l="2" r="-258" b="40822"/>
          <a:stretch>
            <a:fillRect/>
          </a:stretch>
        </p:blipFill>
        <p:spPr bwMode="auto">
          <a:xfrm>
            <a:off x="3602039" y="4737101"/>
            <a:ext cx="4995861" cy="1920875"/>
          </a:xfrm>
          <a:prstGeom prst="rect">
            <a:avLst/>
          </a:prstGeom>
          <a:noFill/>
          <a:ln w="9525">
            <a:noFill/>
            <a:miter lim="800000"/>
            <a:headEnd/>
            <a:tailEnd/>
          </a:ln>
        </p:spPr>
      </p:pic>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238126" y="2468563"/>
            <a:ext cx="11231563" cy="3416320"/>
          </a:xfrm>
          <a:prstGeom prst="rect">
            <a:avLst/>
          </a:prstGeom>
        </p:spPr>
        <p:txBody>
          <a:bodyPr>
            <a:spAutoFit/>
          </a:bodyPr>
          <a:lstStyle/>
          <a:p>
            <a:pPr fontAlgn="auto">
              <a:spcBef>
                <a:spcPts val="0"/>
              </a:spcBef>
              <a:spcAft>
                <a:spcPts val="0"/>
              </a:spcAft>
              <a:defRPr/>
            </a:pPr>
            <a:r>
              <a:rPr lang="sr-Latn-CS" b="1" dirty="0">
                <a:solidFill>
                  <a:srgbClr val="C00000"/>
                </a:solidFill>
              </a:rPr>
              <a:t>Pacijenti u okviru SLS istraživanja su :</a:t>
            </a:r>
          </a:p>
          <a:p>
            <a:pPr fontAlgn="auto">
              <a:spcBef>
                <a:spcPts val="0"/>
              </a:spcBef>
              <a:spcAft>
                <a:spcPts val="0"/>
              </a:spcAft>
              <a:defRPr/>
            </a:pPr>
            <a:endParaRPr lang="sr-Latn-CS" b="1" dirty="0">
              <a:solidFill>
                <a:srgbClr val="C00000"/>
              </a:solidFill>
            </a:endParaRPr>
          </a:p>
          <a:p>
            <a:pPr marL="285750" indent="-285750" fontAlgn="auto">
              <a:spcBef>
                <a:spcPts val="0"/>
              </a:spcBef>
              <a:spcAft>
                <a:spcPts val="0"/>
              </a:spcAft>
              <a:buFont typeface="Arial" panose="020B0604020202020204" pitchFamily="34" charset="0"/>
              <a:buChar char="•"/>
              <a:defRPr/>
            </a:pPr>
            <a:r>
              <a:rPr lang="sr-Latn-CS" b="1" dirty="0">
                <a:solidFill>
                  <a:srgbClr val="C00000"/>
                </a:solidFill>
              </a:rPr>
              <a:t>imali astmu ≥5god, </a:t>
            </a:r>
          </a:p>
          <a:p>
            <a:pPr marL="285750" indent="-285750" fontAlgn="auto">
              <a:spcBef>
                <a:spcPts val="0"/>
              </a:spcBef>
              <a:spcAft>
                <a:spcPts val="0"/>
              </a:spcAft>
              <a:buFont typeface="Arial" panose="020B0604020202020204" pitchFamily="34" charset="0"/>
              <a:buChar char="•"/>
              <a:defRPr/>
            </a:pPr>
            <a:r>
              <a:rPr lang="sr-Latn-CS" b="1" dirty="0">
                <a:solidFill>
                  <a:srgbClr val="C00000"/>
                </a:solidFill>
              </a:rPr>
              <a:t>izražene simptome, </a:t>
            </a:r>
          </a:p>
          <a:p>
            <a:pPr marL="285750" indent="-285750" fontAlgn="auto">
              <a:spcBef>
                <a:spcPts val="0"/>
              </a:spcBef>
              <a:spcAft>
                <a:spcPts val="0"/>
              </a:spcAft>
              <a:buFont typeface="Arial" panose="020B0604020202020204" pitchFamily="34" charset="0"/>
              <a:buChar char="•"/>
              <a:defRPr/>
            </a:pPr>
            <a:r>
              <a:rPr lang="sr-Latn-CS" b="1" dirty="0">
                <a:solidFill>
                  <a:srgbClr val="C00000"/>
                </a:solidFill>
              </a:rPr>
              <a:t>noćna buđenja (bar jednom u prethodnoj nedelji),</a:t>
            </a:r>
          </a:p>
          <a:p>
            <a:pPr marL="285750" indent="-285750" fontAlgn="auto">
              <a:spcBef>
                <a:spcPts val="0"/>
              </a:spcBef>
              <a:spcAft>
                <a:spcPts val="0"/>
              </a:spcAft>
              <a:buFont typeface="Arial" panose="020B0604020202020204" pitchFamily="34" charset="0"/>
              <a:buChar char="•"/>
              <a:defRPr/>
            </a:pPr>
            <a:r>
              <a:rPr lang="sr-Latn-CS" b="1" dirty="0">
                <a:solidFill>
                  <a:srgbClr val="C00000"/>
                </a:solidFill>
              </a:rPr>
              <a:t> koristili SABA lekove češće od 2X nedeljno</a:t>
            </a:r>
          </a:p>
          <a:p>
            <a:pPr marL="285750" indent="-285750" fontAlgn="auto">
              <a:spcBef>
                <a:spcPts val="0"/>
              </a:spcBef>
              <a:spcAft>
                <a:spcPts val="0"/>
              </a:spcAft>
              <a:buFont typeface="Arial" panose="020B0604020202020204" pitchFamily="34" charset="0"/>
              <a:buChar char="•"/>
              <a:defRPr/>
            </a:pPr>
            <a:endParaRPr lang="sr-Latn-CS" b="1" dirty="0">
              <a:solidFill>
                <a:srgbClr val="C00000"/>
              </a:solidFill>
            </a:endParaRPr>
          </a:p>
          <a:p>
            <a:pPr marL="285750" indent="-285750" fontAlgn="auto">
              <a:spcBef>
                <a:spcPts val="0"/>
              </a:spcBef>
              <a:spcAft>
                <a:spcPts val="0"/>
              </a:spcAft>
              <a:buFont typeface="Arial" panose="020B0604020202020204" pitchFamily="34" charset="0"/>
              <a:buChar char="•"/>
              <a:defRPr/>
            </a:pPr>
            <a:r>
              <a:rPr lang="en-US" b="1" dirty="0">
                <a:solidFill>
                  <a:srgbClr val="002060"/>
                </a:solidFill>
              </a:rPr>
              <a:t>72% pacijenata je imalo nekontrolisanu astmu sa  ACT skorom  od 5 do 19.</a:t>
            </a:r>
            <a:endParaRPr lang="sr-Latn-CS" b="1" dirty="0">
              <a:solidFill>
                <a:srgbClr val="002060"/>
              </a:solidFill>
              <a:latin typeface="+mn-lt"/>
              <a:cs typeface="+mn-cs"/>
            </a:endParaRPr>
          </a:p>
          <a:p>
            <a:pPr fontAlgn="auto">
              <a:spcBef>
                <a:spcPts val="0"/>
              </a:spcBef>
              <a:spcAft>
                <a:spcPts val="0"/>
              </a:spcAft>
              <a:defRPr/>
            </a:pPr>
            <a:endParaRPr lang="sr-Latn-CS" b="1" dirty="0">
              <a:solidFill>
                <a:schemeClr val="accent6">
                  <a:lumMod val="50000"/>
                </a:schemeClr>
              </a:solidFill>
              <a:latin typeface="+mn-lt"/>
              <a:cs typeface="+mn-cs"/>
            </a:endParaRPr>
          </a:p>
          <a:p>
            <a:pPr fontAlgn="auto">
              <a:spcBef>
                <a:spcPts val="0"/>
              </a:spcBef>
              <a:spcAft>
                <a:spcPts val="0"/>
              </a:spcAft>
              <a:defRPr/>
            </a:pPr>
            <a:r>
              <a:rPr lang="sr-Latn-CS" b="1" dirty="0">
                <a:solidFill>
                  <a:schemeClr val="accent6">
                    <a:lumMod val="50000"/>
                  </a:schemeClr>
                </a:solidFill>
              </a:rPr>
              <a:t>CILJ ISTRAŽIVANJA  JE BILA PROMENA KONTROLE ASTME u odn</a:t>
            </a:r>
            <a:r>
              <a:rPr lang="en-US" b="1" dirty="0">
                <a:solidFill>
                  <a:schemeClr val="accent6">
                    <a:lumMod val="50000"/>
                  </a:schemeClr>
                </a:solidFill>
              </a:rPr>
              <a:t>osu </a:t>
            </a:r>
            <a:r>
              <a:rPr lang="sr-Latn-CS" b="1" dirty="0">
                <a:solidFill>
                  <a:schemeClr val="accent6">
                    <a:lumMod val="50000"/>
                  </a:schemeClr>
                </a:solidFill>
              </a:rPr>
              <a:t>na početnu vrednost, </a:t>
            </a:r>
          </a:p>
          <a:p>
            <a:pPr fontAlgn="auto">
              <a:spcBef>
                <a:spcPts val="0"/>
              </a:spcBef>
              <a:spcAft>
                <a:spcPts val="0"/>
              </a:spcAft>
              <a:defRPr/>
            </a:pPr>
            <a:r>
              <a:rPr lang="sr-Latn-CS" b="1" dirty="0">
                <a:solidFill>
                  <a:schemeClr val="accent6">
                    <a:lumMod val="50000"/>
                  </a:schemeClr>
                </a:solidFill>
              </a:rPr>
              <a:t>NAKON 6 meseci, praćeno ACT upitnikom, kod pacijenata na leku FF/VI u poređenju sa uobičajenom terapijom</a:t>
            </a:r>
          </a:p>
        </p:txBody>
      </p:sp>
      <p:pic>
        <p:nvPicPr>
          <p:cNvPr id="93187" name="Picture 8"/>
          <p:cNvPicPr>
            <a:picLocks noChangeAspect="1"/>
          </p:cNvPicPr>
          <p:nvPr/>
        </p:nvPicPr>
        <p:blipFill>
          <a:blip r:embed="rId3" cstate="print"/>
          <a:srcRect/>
          <a:stretch>
            <a:fillRect/>
          </a:stretch>
        </p:blipFill>
        <p:spPr bwMode="auto">
          <a:xfrm>
            <a:off x="1016001" y="225425"/>
            <a:ext cx="2711451" cy="1804988"/>
          </a:xfrm>
          <a:prstGeom prst="rect">
            <a:avLst/>
          </a:prstGeom>
          <a:noFill/>
          <a:ln w="9525">
            <a:noFill/>
            <a:miter lim="800000"/>
            <a:headEnd/>
            <a:tailEnd/>
          </a:ln>
        </p:spPr>
      </p:pic>
      <p:pic>
        <p:nvPicPr>
          <p:cNvPr id="93188" name="Picture 9"/>
          <p:cNvPicPr>
            <a:picLocks noChangeAspect="1"/>
          </p:cNvPicPr>
          <p:nvPr/>
        </p:nvPicPr>
        <p:blipFill>
          <a:blip r:embed="rId4" cstate="print"/>
          <a:srcRect l="47810" t="-749"/>
          <a:stretch>
            <a:fillRect/>
          </a:stretch>
        </p:blipFill>
        <p:spPr bwMode="auto">
          <a:xfrm>
            <a:off x="4068763" y="234951"/>
            <a:ext cx="1785938" cy="1795463"/>
          </a:xfrm>
          <a:prstGeom prst="rect">
            <a:avLst/>
          </a:prstGeom>
          <a:noFill/>
          <a:ln w="9525">
            <a:noFill/>
            <a:miter lim="800000"/>
            <a:headEnd/>
            <a:tailEnd/>
          </a:ln>
        </p:spPr>
      </p:pic>
      <p:pic>
        <p:nvPicPr>
          <p:cNvPr id="93189" name="Picture 10"/>
          <p:cNvPicPr>
            <a:picLocks noChangeAspect="1"/>
          </p:cNvPicPr>
          <p:nvPr/>
        </p:nvPicPr>
        <p:blipFill>
          <a:blip r:embed="rId5" cstate="print"/>
          <a:srcRect l="19379" r="13092" b="-774"/>
          <a:stretch>
            <a:fillRect/>
          </a:stretch>
        </p:blipFill>
        <p:spPr bwMode="auto">
          <a:xfrm>
            <a:off x="6196013" y="246063"/>
            <a:ext cx="2089150" cy="1784350"/>
          </a:xfrm>
          <a:prstGeom prst="rect">
            <a:avLst/>
          </a:prstGeom>
          <a:noFill/>
          <a:ln w="9525">
            <a:noFill/>
            <a:miter lim="800000"/>
            <a:headEnd/>
            <a:tailEnd/>
          </a:ln>
        </p:spPr>
      </p:pic>
      <p:pic>
        <p:nvPicPr>
          <p:cNvPr id="93190" name="Picture 11"/>
          <p:cNvPicPr>
            <a:picLocks noChangeAspect="1"/>
          </p:cNvPicPr>
          <p:nvPr/>
        </p:nvPicPr>
        <p:blipFill>
          <a:blip r:embed="rId6" cstate="print"/>
          <a:srcRect r="24202" b="3471"/>
          <a:stretch>
            <a:fillRect/>
          </a:stretch>
        </p:blipFill>
        <p:spPr bwMode="auto">
          <a:xfrm>
            <a:off x="8285164" y="246063"/>
            <a:ext cx="2085975" cy="1784350"/>
          </a:xfrm>
          <a:prstGeom prst="rect">
            <a:avLst/>
          </a:prstGeom>
          <a:noFill/>
          <a:ln w="9525">
            <a:noFill/>
            <a:miter lim="800000"/>
            <a:headEnd/>
            <a:tailEnd/>
          </a:ln>
        </p:spPr>
      </p:pic>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Rounded Corners 24"/>
          <p:cNvSpPr/>
          <p:nvPr/>
        </p:nvSpPr>
        <p:spPr>
          <a:xfrm>
            <a:off x="230189" y="1216025"/>
            <a:ext cx="8912226" cy="4657725"/>
          </a:xfrm>
          <a:prstGeom prst="roundRect">
            <a:avLst>
              <a:gd name="adj" fmla="val 3206"/>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GB" sz="2400">
              <a:solidFill>
                <a:schemeClr val="tx1"/>
              </a:solidFill>
            </a:endParaRPr>
          </a:p>
        </p:txBody>
      </p:sp>
      <p:sp>
        <p:nvSpPr>
          <p:cNvPr id="4" name="Text Placeholder 3"/>
          <p:cNvSpPr>
            <a:spLocks noGrp="1"/>
          </p:cNvSpPr>
          <p:nvPr>
            <p:ph type="body" sz="quarter" idx="14"/>
          </p:nvPr>
        </p:nvSpPr>
        <p:spPr>
          <a:xfrm>
            <a:off x="288926" y="5851525"/>
            <a:ext cx="11231563" cy="917575"/>
          </a:xfrm>
        </p:spPr>
        <p:txBody>
          <a:bodyPr rtlCol="0"/>
          <a:lstStyle/>
          <a:p>
            <a:pPr eaLnBrk="1" fontAlgn="auto" hangingPunct="1">
              <a:buClr>
                <a:schemeClr val="accent1">
                  <a:lumMod val="75000"/>
                </a:schemeClr>
              </a:buClr>
              <a:defRPr/>
            </a:pPr>
            <a:r>
              <a:rPr lang="sr-Latn-CS" sz="933" dirty="0"/>
              <a:t>Primarni cilj bila je proporcija ACT „respondera“ </a:t>
            </a:r>
            <a:r>
              <a:rPr lang="en-GB" sz="933" dirty="0"/>
              <a:t>(</a:t>
            </a:r>
            <a:r>
              <a:rPr lang="sr-Latn-CS" sz="933" dirty="0"/>
              <a:t>pac.koji su imali poboljšanje ACT skora za</a:t>
            </a:r>
            <a:r>
              <a:rPr lang="en-GB" sz="933" dirty="0"/>
              <a:t> ≥3</a:t>
            </a:r>
            <a:r>
              <a:rPr lang="sr-Latn-CS" sz="933" dirty="0"/>
              <a:t> jedinice u odnosu na osnovnu vrednost</a:t>
            </a:r>
            <a:r>
              <a:rPr lang="en-GB" sz="933" dirty="0"/>
              <a:t> </a:t>
            </a:r>
            <a:r>
              <a:rPr lang="sr-Latn-CS" sz="933" dirty="0"/>
              <a:t>ili koji su postigli ukupni skor na ACT testu </a:t>
            </a:r>
            <a:r>
              <a:rPr lang="en-GB" sz="933" dirty="0"/>
              <a:t>≥20) </a:t>
            </a:r>
            <a:r>
              <a:rPr lang="sr-Latn-CS" sz="933" dirty="0"/>
              <a:t>u grupi pacijenata na leku </a:t>
            </a:r>
            <a:r>
              <a:rPr lang="en-GB" sz="933" dirty="0" err="1"/>
              <a:t>Relvar</a:t>
            </a:r>
            <a:r>
              <a:rPr lang="en-GB" sz="933" dirty="0"/>
              <a:t> vs. </a:t>
            </a:r>
            <a:r>
              <a:rPr lang="sr-Latn-CS" sz="933" dirty="0"/>
              <a:t>pacijenti na uobičajenoj terapiji</a:t>
            </a:r>
            <a:r>
              <a:rPr lang="en-GB" sz="933" dirty="0"/>
              <a:t> (</a:t>
            </a:r>
            <a:r>
              <a:rPr lang="sr-Latn-CS" sz="933" dirty="0"/>
              <a:t>koju je propisao lekar opšte medicine</a:t>
            </a:r>
            <a:r>
              <a:rPr lang="en-GB" sz="933" dirty="0"/>
              <a:t>) </a:t>
            </a:r>
            <a:r>
              <a:rPr lang="sr-Latn-CS" sz="933" dirty="0"/>
              <a:t>nakon 6 meseci terapije, u PEA populaciji</a:t>
            </a:r>
            <a:r>
              <a:rPr lang="en-GB" sz="933" dirty="0"/>
              <a:t>. </a:t>
            </a:r>
            <a:r>
              <a:rPr lang="sr-Latn-CS" sz="933" dirty="0"/>
              <a:t>Primarni</a:t>
            </a:r>
            <a:r>
              <a:rPr lang="en-GB" sz="933" dirty="0"/>
              <a:t> </a:t>
            </a:r>
            <a:r>
              <a:rPr lang="sr-Latn-CS" sz="933" dirty="0"/>
              <a:t>cilj je postignut </a:t>
            </a:r>
            <a:r>
              <a:rPr lang="en-GB" sz="933" dirty="0"/>
              <a:t>(p&lt;0.001). </a:t>
            </a:r>
            <a:r>
              <a:rPr lang="sr-Latn-CS" sz="933" dirty="0"/>
              <a:t>Prikazani podaci odnose se na podgupu pacijenata u okviru </a:t>
            </a:r>
            <a:r>
              <a:rPr lang="en-GB" sz="933" dirty="0"/>
              <a:t>PEA </a:t>
            </a:r>
            <a:r>
              <a:rPr lang="en-GB" sz="933" dirty="0" err="1"/>
              <a:t>popula</a:t>
            </a:r>
            <a:r>
              <a:rPr lang="sr-Latn-CS" sz="933" dirty="0"/>
              <a:t>cije kojoj je na početku istraživanja propisana</a:t>
            </a:r>
            <a:r>
              <a:rPr lang="en-GB" sz="933" dirty="0"/>
              <a:t> </a:t>
            </a:r>
            <a:r>
              <a:rPr lang="sr-Latn-CS" sz="933" dirty="0"/>
              <a:t>IK</a:t>
            </a:r>
            <a:r>
              <a:rPr lang="en-GB" sz="933" dirty="0"/>
              <a:t>S</a:t>
            </a:r>
            <a:r>
              <a:rPr lang="sr-Latn-CS" sz="933" dirty="0"/>
              <a:t> monoterapija.</a:t>
            </a:r>
            <a:r>
              <a:rPr lang="en-GB" sz="933" dirty="0"/>
              <a:t> </a:t>
            </a:r>
            <a:endParaRPr lang="sr-Latn-CS" sz="933" dirty="0"/>
          </a:p>
          <a:p>
            <a:pPr eaLnBrk="1" fontAlgn="auto" hangingPunct="1">
              <a:buClr>
                <a:schemeClr val="accent1">
                  <a:lumMod val="75000"/>
                </a:schemeClr>
              </a:buClr>
              <a:defRPr/>
            </a:pPr>
            <a:r>
              <a:rPr lang="en-GB" sz="933" dirty="0">
                <a:solidFill>
                  <a:schemeClr val="accent4"/>
                </a:solidFill>
                <a:latin typeface="+mj-lt"/>
              </a:rPr>
              <a:t>1. Woodcock A, </a:t>
            </a:r>
            <a:r>
              <a:rPr lang="en-GB" sz="933" dirty="0" err="1">
                <a:solidFill>
                  <a:schemeClr val="accent4"/>
                </a:solidFill>
                <a:latin typeface="+mj-lt"/>
              </a:rPr>
              <a:t>Vestbo</a:t>
            </a:r>
            <a:r>
              <a:rPr lang="en-GB" sz="933" dirty="0">
                <a:solidFill>
                  <a:schemeClr val="accent4"/>
                </a:solidFill>
                <a:latin typeface="+mj-lt"/>
              </a:rPr>
              <a:t> A, </a:t>
            </a:r>
            <a:r>
              <a:rPr lang="en-GB" sz="933" dirty="0" err="1">
                <a:solidFill>
                  <a:schemeClr val="accent4"/>
                </a:solidFill>
                <a:latin typeface="+mj-lt"/>
              </a:rPr>
              <a:t>Bakerly</a:t>
            </a:r>
            <a:r>
              <a:rPr lang="en-GB" sz="933" dirty="0">
                <a:solidFill>
                  <a:schemeClr val="accent4"/>
                </a:solidFill>
                <a:latin typeface="+mj-lt"/>
              </a:rPr>
              <a:t> ND, New J, Gibson JM, </a:t>
            </a:r>
            <a:r>
              <a:rPr lang="en-GB" sz="933" dirty="0" err="1">
                <a:solidFill>
                  <a:schemeClr val="accent4"/>
                </a:solidFill>
                <a:latin typeface="+mj-lt"/>
              </a:rPr>
              <a:t>McCorkindale</a:t>
            </a:r>
            <a:r>
              <a:rPr lang="en-GB" sz="933" dirty="0">
                <a:solidFill>
                  <a:schemeClr val="accent4"/>
                </a:solidFill>
                <a:latin typeface="+mj-lt"/>
              </a:rPr>
              <a:t> S, et al. Effectiveness of fluticasone </a:t>
            </a:r>
            <a:r>
              <a:rPr lang="en-GB" sz="933" dirty="0" err="1">
                <a:solidFill>
                  <a:schemeClr val="accent4"/>
                </a:solidFill>
                <a:latin typeface="+mj-lt"/>
              </a:rPr>
              <a:t>furoate</a:t>
            </a:r>
            <a:r>
              <a:rPr lang="en-GB" sz="933" dirty="0">
                <a:solidFill>
                  <a:schemeClr val="accent4"/>
                </a:solidFill>
                <a:latin typeface="+mj-lt"/>
              </a:rPr>
              <a:t> plus </a:t>
            </a:r>
            <a:r>
              <a:rPr lang="en-GB" sz="933" dirty="0" err="1">
                <a:solidFill>
                  <a:schemeClr val="accent4"/>
                </a:solidFill>
                <a:latin typeface="+mj-lt"/>
              </a:rPr>
              <a:t>vilanterol</a:t>
            </a:r>
            <a:r>
              <a:rPr lang="en-GB" sz="933" dirty="0">
                <a:solidFill>
                  <a:schemeClr val="accent4"/>
                </a:solidFill>
                <a:latin typeface="+mj-lt"/>
              </a:rPr>
              <a:t> on asthma control in clinical practice: an open label, parallel group, randomised controlled trial. Lancet 2017; doi.org/10.1016/S0140-6736(17)32397-8.</a:t>
            </a:r>
          </a:p>
        </p:txBody>
      </p:sp>
      <p:sp>
        <p:nvSpPr>
          <p:cNvPr id="7" name="Slide Number Placeholder 6"/>
          <p:cNvSpPr>
            <a:spLocks noGrp="1"/>
          </p:cNvSpPr>
          <p:nvPr>
            <p:ph type="sldNum" sz="quarter" idx="19"/>
          </p:nvPr>
        </p:nvSpPr>
        <p:spPr/>
        <p:txBody>
          <a:bodyPr/>
          <a:lstStyle/>
          <a:p>
            <a:pPr>
              <a:defRPr/>
            </a:pPr>
            <a:fld id="{F8B34972-F2AE-46B8-A3DB-6615A4D3CCE4}" type="slidenum">
              <a:rPr lang="en-GB"/>
              <a:pPr>
                <a:defRPr/>
              </a:pPr>
              <a:t>59</a:t>
            </a:fld>
            <a:endParaRPr lang="en-GB"/>
          </a:p>
        </p:txBody>
      </p:sp>
      <p:sp>
        <p:nvSpPr>
          <p:cNvPr id="3" name="Rectangle 2"/>
          <p:cNvSpPr/>
          <p:nvPr/>
        </p:nvSpPr>
        <p:spPr>
          <a:xfrm>
            <a:off x="288924" y="211138"/>
            <a:ext cx="11709401" cy="748795"/>
          </a:xfrm>
          <a:prstGeom prst="rect">
            <a:avLst/>
          </a:prstGeom>
        </p:spPr>
        <p:txBody>
          <a:bodyPr>
            <a:spAutoFit/>
          </a:bodyPr>
          <a:lstStyle/>
          <a:p>
            <a:pPr fontAlgn="auto">
              <a:spcBef>
                <a:spcPts val="0"/>
              </a:spcBef>
              <a:spcAft>
                <a:spcPts val="0"/>
              </a:spcAft>
              <a:defRPr/>
            </a:pPr>
            <a:r>
              <a:rPr lang="sr-Latn-CS" sz="2133" b="1" dirty="0">
                <a:solidFill>
                  <a:srgbClr val="114886"/>
                </a:solidFill>
              </a:rPr>
              <a:t>FF/VI kombinacija pokazala se </a:t>
            </a:r>
            <a:r>
              <a:rPr lang="en-GB" sz="2133" b="1" dirty="0">
                <a:solidFill>
                  <a:srgbClr val="114886"/>
                </a:solidFill>
              </a:rPr>
              <a:t>superior</a:t>
            </a:r>
            <a:r>
              <a:rPr lang="sr-Latn-CS" sz="2133" b="1" dirty="0">
                <a:solidFill>
                  <a:srgbClr val="114886"/>
                </a:solidFill>
              </a:rPr>
              <a:t>nom u odnosu na IKS monoterpiju i to u svakodnevnoj kliničkoj praksi. Veći % pacijenata postiglo je poboljšanje na FF/VI vs. IKS</a:t>
            </a:r>
            <a:endParaRPr lang="en-GB" sz="2133" b="1" dirty="0">
              <a:solidFill>
                <a:srgbClr val="114886"/>
              </a:solidFill>
            </a:endParaRPr>
          </a:p>
        </p:txBody>
      </p:sp>
      <p:graphicFrame>
        <p:nvGraphicFramePr>
          <p:cNvPr id="3074" name="Chart 17"/>
          <p:cNvGraphicFramePr>
            <a:graphicFrameLocks/>
          </p:cNvGraphicFramePr>
          <p:nvPr/>
        </p:nvGraphicFramePr>
        <p:xfrm>
          <a:off x="2709864" y="1408113"/>
          <a:ext cx="5048251" cy="3949700"/>
        </p:xfrm>
        <a:graphic>
          <a:graphicData uri="http://schemas.openxmlformats.org/presentationml/2006/ole">
            <mc:AlternateContent xmlns:mc="http://schemas.openxmlformats.org/markup-compatibility/2006">
              <mc:Choice xmlns:v="urn:schemas-microsoft-com:vml" Requires="v">
                <p:oleObj spid="_x0000_s3082" r:id="rId4" imgW="5054022" imgH="3950550" progId="Excel.Sheet.8">
                  <p:embed/>
                </p:oleObj>
              </mc:Choice>
              <mc:Fallback>
                <p:oleObj r:id="rId4" imgW="5054022" imgH="3950550" progId="Excel.Sheet.8">
                  <p:embed/>
                  <p:pic>
                    <p:nvPicPr>
                      <p:cNvPr id="0" name="Chart 17"/>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709864" y="1408113"/>
                        <a:ext cx="5048251" cy="39497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cxnSp>
        <p:nvCxnSpPr>
          <p:cNvPr id="6" name="Connector: Elbow 5"/>
          <p:cNvCxnSpPr>
            <a:cxnSpLocks/>
          </p:cNvCxnSpPr>
          <p:nvPr/>
        </p:nvCxnSpPr>
        <p:spPr>
          <a:xfrm rot="16200000" flipV="1">
            <a:off x="5462588" y="1246188"/>
            <a:ext cx="581025" cy="1765300"/>
          </a:xfrm>
          <a:prstGeom prst="bentConnector3">
            <a:avLst>
              <a:gd name="adj1" fmla="val 192980"/>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9" name="Oval 8"/>
          <p:cNvSpPr/>
          <p:nvPr/>
        </p:nvSpPr>
        <p:spPr>
          <a:xfrm>
            <a:off x="4868864" y="1947863"/>
            <a:ext cx="23812" cy="2381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GB" sz="2400">
              <a:solidFill>
                <a:schemeClr val="tx1"/>
              </a:solidFill>
            </a:endParaRPr>
          </a:p>
        </p:txBody>
      </p:sp>
      <p:sp>
        <p:nvSpPr>
          <p:cNvPr id="26" name="Oval 25"/>
          <p:cNvSpPr/>
          <p:nvPr/>
        </p:nvSpPr>
        <p:spPr>
          <a:xfrm>
            <a:off x="6634163" y="2528888"/>
            <a:ext cx="23812" cy="2381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GB" sz="2400">
              <a:solidFill>
                <a:schemeClr val="tx1"/>
              </a:solidFill>
            </a:endParaRPr>
          </a:p>
        </p:txBody>
      </p:sp>
      <p:sp>
        <p:nvSpPr>
          <p:cNvPr id="33" name="Rectangle 32"/>
          <p:cNvSpPr/>
          <p:nvPr/>
        </p:nvSpPr>
        <p:spPr>
          <a:xfrm>
            <a:off x="8229600" y="1947864"/>
            <a:ext cx="3729038" cy="1938992"/>
          </a:xfrm>
          <a:prstGeom prst="rect">
            <a:avLst/>
          </a:prstGeom>
          <a:solidFill>
            <a:schemeClr val="bg2"/>
          </a:solidFill>
          <a:ln>
            <a:solidFill>
              <a:schemeClr val="bg1">
                <a:lumMod val="50000"/>
              </a:schemeClr>
            </a:solidFill>
          </a:ln>
        </p:spPr>
        <p:txBody>
          <a:bodyPr>
            <a:spAutoFit/>
          </a:bodyPr>
          <a:lstStyle/>
          <a:p>
            <a:pPr fontAlgn="auto">
              <a:spcBef>
                <a:spcPts val="0"/>
              </a:spcBef>
              <a:spcAft>
                <a:spcPts val="0"/>
              </a:spcAft>
              <a:defRPr/>
            </a:pPr>
            <a:r>
              <a:rPr lang="sr-Latn-CS" sz="2000" b="1" dirty="0"/>
              <a:t>% respondera -pacijenata koji su odreagovali na terapiju u smislu postizanja dobre kontrole astme (ACT&gt;20 ili povoljšanje skora na ACT testu za ≥</a:t>
            </a:r>
            <a:r>
              <a:rPr lang="en-GB" sz="2000" b="1" dirty="0"/>
              <a:t>3</a:t>
            </a:r>
            <a:r>
              <a:rPr lang="sr-Latn-CS" sz="2000" b="1" dirty="0"/>
              <a:t> jedinice</a:t>
            </a:r>
            <a:endParaRPr lang="en-GB" sz="2000" b="1" dirty="0">
              <a:sym typeface="Wingdings" panose="05000000000000000000" pitchFamily="2" charset="2"/>
            </a:endParaRPr>
          </a:p>
        </p:txBody>
      </p:sp>
      <p:sp>
        <p:nvSpPr>
          <p:cNvPr id="3083" name="Rectangle 13"/>
          <p:cNvSpPr>
            <a:spLocks noChangeArrowheads="1"/>
          </p:cNvSpPr>
          <p:nvPr/>
        </p:nvSpPr>
        <p:spPr bwMode="auto">
          <a:xfrm>
            <a:off x="350837" y="4476750"/>
            <a:ext cx="2235200" cy="461665"/>
          </a:xfrm>
          <a:prstGeom prst="rect">
            <a:avLst/>
          </a:prstGeom>
          <a:noFill/>
          <a:ln w="9525">
            <a:noFill/>
            <a:miter lim="800000"/>
            <a:headEnd/>
            <a:tailEnd/>
          </a:ln>
        </p:spPr>
        <p:txBody>
          <a:bodyPr>
            <a:spAutoFit/>
          </a:bodyPr>
          <a:lstStyle/>
          <a:p>
            <a:pPr algn="ctr"/>
            <a:r>
              <a:rPr lang="fr-FR" sz="1200">
                <a:latin typeface="KCFGUM+ArialMT"/>
              </a:rPr>
              <a:t>(OR: 2.13, 95% CI: 1.60, 2.83) </a:t>
            </a:r>
            <a:endParaRPr lang="en-GB" sz="1400">
              <a:latin typeface="Rockwell" pitchFamily="18" charset="0"/>
            </a:endParaRPr>
          </a:p>
        </p:txBody>
      </p:sp>
      <p:sp>
        <p:nvSpPr>
          <p:cNvPr id="2" name="TextBox 1"/>
          <p:cNvSpPr txBox="1"/>
          <p:nvPr/>
        </p:nvSpPr>
        <p:spPr>
          <a:xfrm>
            <a:off x="6032501" y="4752975"/>
            <a:ext cx="1250949" cy="584775"/>
          </a:xfrm>
          <a:prstGeom prst="rect">
            <a:avLst/>
          </a:prstGeom>
          <a:solidFill>
            <a:schemeClr val="accent5">
              <a:lumMod val="20000"/>
              <a:lumOff val="80000"/>
            </a:schemeClr>
          </a:solidFill>
        </p:spPr>
        <p:txBody>
          <a:bodyPr>
            <a:spAutoFit/>
          </a:bodyPr>
          <a:lstStyle/>
          <a:p>
            <a:pPr defTabSz="1219170" fontAlgn="auto">
              <a:spcBef>
                <a:spcPts val="0"/>
              </a:spcBef>
              <a:spcAft>
                <a:spcPts val="0"/>
              </a:spcAft>
              <a:buClr>
                <a:srgbClr val="544F40"/>
              </a:buClr>
              <a:defRPr/>
            </a:pPr>
            <a:r>
              <a:rPr lang="sr-Latn-CS" sz="1600" kern="0" dirty="0">
                <a:latin typeface="+mn-lt"/>
                <a:cs typeface="+mn-cs"/>
              </a:rPr>
              <a:t>       IKS</a:t>
            </a:r>
          </a:p>
          <a:p>
            <a:pPr defTabSz="1219170" fontAlgn="auto">
              <a:spcBef>
                <a:spcPts val="0"/>
              </a:spcBef>
              <a:spcAft>
                <a:spcPts val="0"/>
              </a:spcAft>
              <a:buClr>
                <a:srgbClr val="544F40"/>
              </a:buClr>
              <a:defRPr/>
            </a:pPr>
            <a:endParaRPr lang="sr-Latn-CS" sz="1600" kern="0" dirty="0">
              <a:latin typeface="+mn-lt"/>
              <a:cs typeface="+mn-cs"/>
            </a:endParaRPr>
          </a:p>
        </p:txBody>
      </p:sp>
      <p:sp>
        <p:nvSpPr>
          <p:cNvPr id="37" name="TextBox 36"/>
          <p:cNvSpPr txBox="1"/>
          <p:nvPr/>
        </p:nvSpPr>
        <p:spPr>
          <a:xfrm rot="16200000">
            <a:off x="-1721644" y="3030766"/>
            <a:ext cx="3689350" cy="215444"/>
          </a:xfrm>
          <a:prstGeom prst="rect">
            <a:avLst/>
          </a:prstGeom>
          <a:solidFill>
            <a:schemeClr val="bg1"/>
          </a:solidFill>
        </p:spPr>
        <p:txBody>
          <a:bodyPr>
            <a:spAutoFit/>
          </a:bodyPr>
          <a:lstStyle/>
          <a:p>
            <a:pPr defTabSz="1219170" fontAlgn="auto">
              <a:spcBef>
                <a:spcPts val="0"/>
              </a:spcBef>
              <a:spcAft>
                <a:spcPts val="0"/>
              </a:spcAft>
              <a:buClr>
                <a:srgbClr val="544F40"/>
              </a:buClr>
              <a:defRPr/>
            </a:pPr>
            <a:endParaRPr lang="sr-Latn-CS" sz="800" kern="0" dirty="0">
              <a:solidFill>
                <a:srgbClr val="544F40"/>
              </a:solidFill>
              <a:latin typeface="+mn-lt"/>
              <a:cs typeface="+mn-cs"/>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Rounded Corners 24"/>
          <p:cNvSpPr/>
          <p:nvPr/>
        </p:nvSpPr>
        <p:spPr>
          <a:xfrm>
            <a:off x="529669" y="1875548"/>
            <a:ext cx="7303691" cy="3676176"/>
          </a:xfrm>
          <a:prstGeom prst="roundRect">
            <a:avLst>
              <a:gd name="adj" fmla="val 3206"/>
            </a:avLst>
          </a:prstGeom>
          <a:solidFill>
            <a:schemeClr val="accent5">
              <a:lumMod val="20000"/>
              <a:lumOff val="8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prst="cross"/>
          </a:sp3d>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flat" dir="tl">
                <a:rot lat="0" lon="0" rev="6600000"/>
              </a:lightRig>
            </a:scene3d>
            <a:sp3d extrusionH="25400" contourW="8890">
              <a:bevelT w="38100" h="31750"/>
              <a:contourClr>
                <a:schemeClr val="accent2">
                  <a:shade val="75000"/>
                </a:schemeClr>
              </a:contourClr>
            </a:sp3d>
          </a:bodyPr>
          <a:lstStyle/>
          <a:p>
            <a:pPr algn="ctr" fontAlgn="auto">
              <a:spcBef>
                <a:spcPts val="0"/>
              </a:spcBef>
              <a:spcAft>
                <a:spcPts val="0"/>
              </a:spcAft>
              <a:defRPr/>
            </a:pPr>
            <a:endParaRPr lang="en-GB" sz="2400" b="1" dirty="0">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latin typeface="Arial" pitchFamily="34" charset="0"/>
              <a:cs typeface="Arial" pitchFamily="34" charset="0"/>
            </a:endParaRPr>
          </a:p>
        </p:txBody>
      </p:sp>
      <p:sp>
        <p:nvSpPr>
          <p:cNvPr id="66563" name="Content Placeholder 1"/>
          <p:cNvSpPr>
            <a:spLocks noGrp="1"/>
          </p:cNvSpPr>
          <p:nvPr>
            <p:ph sz="quarter" idx="12"/>
          </p:nvPr>
        </p:nvSpPr>
        <p:spPr>
          <a:xfrm>
            <a:off x="769938" y="1627188"/>
            <a:ext cx="6308725" cy="150812"/>
          </a:xfrm>
        </p:spPr>
        <p:txBody>
          <a:bodyPr/>
          <a:lstStyle/>
          <a:p>
            <a:pPr marL="0" indent="0" eaLnBrk="1" hangingPunct="1">
              <a:lnSpc>
                <a:spcPct val="130000"/>
              </a:lnSpc>
              <a:buFont typeface="Wingdings" pitchFamily="2" charset="2"/>
              <a:buNone/>
            </a:pPr>
            <a:endParaRPr lang="sr-Latn-CS" sz="500">
              <a:solidFill>
                <a:srgbClr val="544F40"/>
              </a:solidFill>
              <a:latin typeface="Arial" pitchFamily="34" charset="0"/>
            </a:endParaRPr>
          </a:p>
          <a:p>
            <a:pPr marL="0" indent="0" eaLnBrk="1" hangingPunct="1">
              <a:lnSpc>
                <a:spcPct val="130000"/>
              </a:lnSpc>
              <a:spcAft>
                <a:spcPts val="800"/>
              </a:spcAft>
              <a:buClr>
                <a:srgbClr val="544F40"/>
              </a:buClr>
              <a:buFont typeface="Wingdings" pitchFamily="2" charset="2"/>
              <a:buNone/>
            </a:pPr>
            <a:endParaRPr lang="sr-Latn-CS" sz="500">
              <a:latin typeface="Arial" pitchFamily="34" charset="0"/>
            </a:endParaRPr>
          </a:p>
          <a:p>
            <a:pPr marL="0" indent="0" eaLnBrk="1" hangingPunct="1">
              <a:lnSpc>
                <a:spcPct val="130000"/>
              </a:lnSpc>
              <a:spcAft>
                <a:spcPts val="800"/>
              </a:spcAft>
              <a:buClr>
                <a:srgbClr val="544F40"/>
              </a:buClr>
              <a:buFont typeface="Wingdings" pitchFamily="2" charset="2"/>
              <a:buNone/>
            </a:pPr>
            <a:r>
              <a:rPr lang="sr-Latn-CS" sz="500" b="1">
                <a:latin typeface="Arial" pitchFamily="34" charset="0"/>
              </a:rPr>
              <a:t> </a:t>
            </a:r>
            <a:endParaRPr lang="sr-Latn-CS" sz="500">
              <a:latin typeface="Rockwell Condensed" pitchFamily="18" charset="0"/>
            </a:endParaRPr>
          </a:p>
          <a:p>
            <a:pPr marL="0" indent="0" eaLnBrk="1" hangingPunct="1">
              <a:lnSpc>
                <a:spcPct val="130000"/>
              </a:lnSpc>
              <a:buFont typeface="Wingdings" pitchFamily="2" charset="2"/>
              <a:buNone/>
            </a:pPr>
            <a:endParaRPr lang="sr-Latn-CS" sz="500">
              <a:latin typeface="Rockwell Condensed" pitchFamily="18" charset="0"/>
            </a:endParaRPr>
          </a:p>
          <a:p>
            <a:pPr marL="0" indent="0" eaLnBrk="1" hangingPunct="1">
              <a:lnSpc>
                <a:spcPct val="130000"/>
              </a:lnSpc>
              <a:buFont typeface="Wingdings" pitchFamily="2" charset="2"/>
              <a:buNone/>
            </a:pPr>
            <a:endParaRPr lang="en-GB" sz="500">
              <a:latin typeface="Rockwell Condensed" pitchFamily="18" charset="0"/>
            </a:endParaRPr>
          </a:p>
          <a:p>
            <a:pPr marL="0" indent="0" eaLnBrk="1" hangingPunct="1">
              <a:lnSpc>
                <a:spcPct val="130000"/>
              </a:lnSpc>
              <a:buFont typeface="Wingdings" pitchFamily="2" charset="2"/>
              <a:buNone/>
            </a:pPr>
            <a:endParaRPr lang="en-GB" sz="500">
              <a:latin typeface="Rockwell Condensed" pitchFamily="18" charset="0"/>
            </a:endParaRPr>
          </a:p>
        </p:txBody>
      </p:sp>
      <p:sp>
        <p:nvSpPr>
          <p:cNvPr id="13" name="TextBox 12"/>
          <p:cNvSpPr txBox="1"/>
          <p:nvPr/>
        </p:nvSpPr>
        <p:spPr>
          <a:xfrm>
            <a:off x="8590145" y="4236755"/>
            <a:ext cx="2086597" cy="923330"/>
          </a:xfrm>
          <a:prstGeom prst="rect">
            <a:avLst/>
          </a:prstGeom>
          <a:noFill/>
        </p:spPr>
        <p:txBody>
          <a:bodyPr wrap="none">
            <a:spAutoFit/>
            <a:scene3d>
              <a:camera prst="orthographicFront"/>
              <a:lightRig rig="glow" dir="tl">
                <a:rot lat="0" lon="0" rev="5400000"/>
              </a:lightRig>
            </a:scene3d>
            <a:sp3d contourW="12700">
              <a:bevelT w="25400" h="25400"/>
              <a:contourClr>
                <a:schemeClr val="accent6">
                  <a:shade val="73000"/>
                </a:schemeClr>
              </a:contourClr>
            </a:sp3d>
          </a:bodyPr>
          <a:lstStyle/>
          <a:p>
            <a:pPr fontAlgn="auto">
              <a:spcBef>
                <a:spcPts val="0"/>
              </a:spcBef>
              <a:spcAft>
                <a:spcPts val="0"/>
              </a:spcAft>
              <a:buClr>
                <a:schemeClr val="tx1"/>
              </a:buClr>
              <a:defRPr/>
            </a:pPr>
            <a:r>
              <a:rPr lang="en-US" sz="5400" b="1"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latin typeface="+mn-lt"/>
                <a:cs typeface="+mn-cs"/>
              </a:rPr>
              <a:t>GINA</a:t>
            </a:r>
            <a:endParaRPr lang="en-GB" sz="5400" b="1" dirty="0" err="1">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latin typeface="+mn-lt"/>
              <a:cs typeface="+mn-cs"/>
            </a:endParaRPr>
          </a:p>
        </p:txBody>
      </p:sp>
      <p:sp>
        <p:nvSpPr>
          <p:cNvPr id="18" name="Rectangle 17"/>
          <p:cNvSpPr/>
          <p:nvPr/>
        </p:nvSpPr>
        <p:spPr>
          <a:xfrm>
            <a:off x="479426" y="6124575"/>
            <a:ext cx="9802812" cy="235898"/>
          </a:xfrm>
          <a:prstGeom prst="rect">
            <a:avLst/>
          </a:prstGeom>
        </p:spPr>
        <p:txBody>
          <a:bodyPr>
            <a:spAutoFit/>
          </a:bodyPr>
          <a:lstStyle/>
          <a:p>
            <a:pPr defTabSz="1219170" fontAlgn="auto">
              <a:spcBef>
                <a:spcPts val="0"/>
              </a:spcBef>
              <a:spcAft>
                <a:spcPts val="0"/>
              </a:spcAft>
              <a:defRPr/>
            </a:pPr>
            <a:r>
              <a:rPr lang="en-GB" sz="933" kern="0" dirty="0">
                <a:solidFill>
                  <a:srgbClr val="544F40"/>
                </a:solidFill>
                <a:latin typeface="+mn-lt"/>
                <a:cs typeface="+mn-cs"/>
              </a:rPr>
              <a:t>1. GINA. Global strategy for asthma management and prevention. 2016. Available from: </a:t>
            </a:r>
            <a:r>
              <a:rPr lang="en-GB" sz="933" kern="0" dirty="0">
                <a:solidFill>
                  <a:srgbClr val="544F40"/>
                </a:solidFill>
                <a:latin typeface="+mn-lt"/>
                <a:cs typeface="+mn-cs"/>
                <a:hlinkClick r:id="rId3"/>
              </a:rPr>
              <a:t>http://ginasthma.org</a:t>
            </a:r>
            <a:r>
              <a:rPr lang="en-GB" sz="933" kern="0" dirty="0">
                <a:solidFill>
                  <a:srgbClr val="544F40"/>
                </a:solidFill>
                <a:latin typeface="+mn-lt"/>
                <a:cs typeface="+mn-cs"/>
              </a:rPr>
              <a:t> [Accessed Feb 2017].</a:t>
            </a:r>
            <a:endParaRPr lang="en-GB" sz="1867" kern="0" dirty="0">
              <a:solidFill>
                <a:sysClr val="windowText" lastClr="000000"/>
              </a:solidFill>
              <a:latin typeface="+mn-lt"/>
              <a:cs typeface="+mn-cs"/>
            </a:endParaRPr>
          </a:p>
        </p:txBody>
      </p:sp>
      <p:sp>
        <p:nvSpPr>
          <p:cNvPr id="35" name="TextBox 34"/>
          <p:cNvSpPr txBox="1"/>
          <p:nvPr/>
        </p:nvSpPr>
        <p:spPr>
          <a:xfrm>
            <a:off x="3124351" y="173884"/>
            <a:ext cx="4378122" cy="707886"/>
          </a:xfrm>
          <a:prstGeom prst="rect">
            <a:avLst/>
          </a:prstGeom>
          <a:noFill/>
        </p:spPr>
        <p:txBody>
          <a:bodyPr wrap="none">
            <a:spAutoFit/>
            <a:scene3d>
              <a:camera prst="orthographicFront"/>
              <a:lightRig rig="flat" dir="tl">
                <a:rot lat="0" lon="0" rev="6600000"/>
              </a:lightRig>
            </a:scene3d>
            <a:sp3d extrusionH="25400" contourW="8890">
              <a:bevelT w="38100" h="31750"/>
              <a:contourClr>
                <a:schemeClr val="accent2">
                  <a:shade val="75000"/>
                </a:schemeClr>
              </a:contourClr>
            </a:sp3d>
          </a:bodyPr>
          <a:lstStyle/>
          <a:p>
            <a:pPr algn="ctr" fontAlgn="auto">
              <a:spcBef>
                <a:spcPts val="0"/>
              </a:spcBef>
              <a:spcAft>
                <a:spcPts val="0"/>
              </a:spcAft>
              <a:buClr>
                <a:schemeClr val="tx1"/>
              </a:buClr>
              <a:defRPr/>
            </a:pPr>
            <a:r>
              <a:rPr lang="sr-Latn-CS" sz="4000" b="1" dirty="0">
                <a:ln w="11430"/>
                <a:solidFill>
                  <a:srgbClr val="C00000"/>
                </a:solidFill>
                <a:effectLst>
                  <a:outerShdw blurRad="50800" dist="39000" dir="5460000" algn="tl">
                    <a:srgbClr val="000000">
                      <a:alpha val="38000"/>
                    </a:srgbClr>
                  </a:outerShdw>
                </a:effectLst>
                <a:latin typeface="Akzidenz-Grotesk Std Bold"/>
                <a:cs typeface="+mn-cs"/>
              </a:rPr>
              <a:t>  Definicija astme</a:t>
            </a:r>
            <a:endParaRPr lang="en-GB" sz="4000" b="1" dirty="0" err="1">
              <a:ln w="11430"/>
              <a:solidFill>
                <a:srgbClr val="C00000"/>
              </a:solidFill>
              <a:effectLst>
                <a:outerShdw blurRad="50800" dist="39000" dir="5460000" algn="tl">
                  <a:srgbClr val="000000">
                    <a:alpha val="38000"/>
                  </a:srgbClr>
                </a:outerShdw>
              </a:effectLst>
              <a:latin typeface="Akzidenz-Grotesk Std Bold"/>
              <a:cs typeface="+mn-cs"/>
            </a:endParaRPr>
          </a:p>
        </p:txBody>
      </p:sp>
      <p:sp>
        <p:nvSpPr>
          <p:cNvPr id="24" name="Rectangle: Rounded Corners 23"/>
          <p:cNvSpPr/>
          <p:nvPr/>
        </p:nvSpPr>
        <p:spPr>
          <a:xfrm>
            <a:off x="8018465" y="1593851"/>
            <a:ext cx="2876549" cy="2303463"/>
          </a:xfrm>
          <a:prstGeom prst="roundRect">
            <a:avLst>
              <a:gd name="adj" fmla="val 5169"/>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GB" sz="2400">
              <a:solidFill>
                <a:schemeClr val="tx1"/>
              </a:solidFill>
            </a:endParaRPr>
          </a:p>
        </p:txBody>
      </p:sp>
      <p:pic>
        <p:nvPicPr>
          <p:cNvPr id="19" name="Picture 18"/>
          <p:cNvPicPr>
            <a:picLocks noChangeAspect="1"/>
          </p:cNvPicPr>
          <p:nvPr/>
        </p:nvPicPr>
        <p:blipFill>
          <a:blip r:embed="rId4" cstate="print">
            <a:grayscl/>
            <a:biLevel thresh="50000"/>
          </a:blip>
          <a:stretch>
            <a:fillRect/>
          </a:stretch>
        </p:blipFill>
        <p:spPr>
          <a:xfrm>
            <a:off x="8572500" y="1065214"/>
            <a:ext cx="2606676" cy="2606675"/>
          </a:xfrm>
          <a:prstGeom prst="rect">
            <a:avLst/>
          </a:prstGeom>
          <a:effectLst>
            <a:outerShdw blurRad="50800" dist="38100" dir="2700000" algn="tl" rotWithShape="0">
              <a:prstClr val="black">
                <a:alpha val="40000"/>
              </a:prstClr>
            </a:outerShdw>
          </a:effectLst>
        </p:spPr>
      </p:pic>
      <p:sp>
        <p:nvSpPr>
          <p:cNvPr id="6" name="Rectangle 5"/>
          <p:cNvSpPr/>
          <p:nvPr/>
        </p:nvSpPr>
        <p:spPr>
          <a:xfrm>
            <a:off x="752475" y="1589088"/>
            <a:ext cx="6223001" cy="2124043"/>
          </a:xfrm>
          <a:prstGeom prst="rect">
            <a:avLst/>
          </a:prstGeom>
        </p:spPr>
        <p:txBody>
          <a:bodyPr>
            <a:spAutoFit/>
          </a:bodyPr>
          <a:lstStyle/>
          <a:p>
            <a:pPr fontAlgn="auto">
              <a:lnSpc>
                <a:spcPct val="150000"/>
              </a:lnSpc>
              <a:spcBef>
                <a:spcPts val="0"/>
              </a:spcBef>
              <a:spcAft>
                <a:spcPts val="0"/>
              </a:spcAft>
              <a:defRPr/>
            </a:pPr>
            <a:endParaRPr lang="sr-Latn-CS" sz="1867" dirty="0">
              <a:latin typeface="+mn-lt"/>
              <a:cs typeface="+mn-cs"/>
            </a:endParaRPr>
          </a:p>
          <a:p>
            <a:pPr fontAlgn="auto">
              <a:lnSpc>
                <a:spcPct val="150000"/>
              </a:lnSpc>
              <a:spcBef>
                <a:spcPts val="0"/>
              </a:spcBef>
              <a:spcAft>
                <a:spcPts val="0"/>
              </a:spcAft>
              <a:defRPr/>
            </a:pPr>
            <a:r>
              <a:rPr lang="en-GB" sz="1867" dirty="0" err="1">
                <a:latin typeface="+mn-lt"/>
                <a:cs typeface="+mn-cs"/>
              </a:rPr>
              <a:t>Astma</a:t>
            </a:r>
            <a:r>
              <a:rPr lang="en-GB" sz="1867" dirty="0">
                <a:latin typeface="+mn-lt"/>
                <a:cs typeface="+mn-cs"/>
              </a:rPr>
              <a:t> </a:t>
            </a:r>
            <a:r>
              <a:rPr lang="sr-Latn-CS" sz="1867" dirty="0">
                <a:latin typeface="+mn-lt"/>
                <a:cs typeface="+mn-cs"/>
              </a:rPr>
              <a:t>je</a:t>
            </a:r>
            <a:r>
              <a:rPr lang="en-GB" sz="1867" dirty="0">
                <a:latin typeface="+mn-lt"/>
                <a:cs typeface="+mn-cs"/>
              </a:rPr>
              <a:t> </a:t>
            </a:r>
            <a:r>
              <a:rPr lang="en-GB" sz="1867" b="1" dirty="0" err="1">
                <a:latin typeface="+mn-lt"/>
                <a:cs typeface="+mn-cs"/>
              </a:rPr>
              <a:t>heterogen</a:t>
            </a:r>
            <a:r>
              <a:rPr lang="sr-Latn-CS" sz="1867" b="1" dirty="0">
                <a:latin typeface="+mn-lt"/>
                <a:cs typeface="+mn-cs"/>
              </a:rPr>
              <a:t>a bolest , koja je najčešće praćena</a:t>
            </a:r>
            <a:r>
              <a:rPr lang="en-GB" sz="1867" dirty="0">
                <a:latin typeface="+mn-lt"/>
                <a:cs typeface="+mn-cs"/>
              </a:rPr>
              <a:t> </a:t>
            </a:r>
            <a:r>
              <a:rPr lang="sr-Latn-CS" sz="1867" dirty="0">
                <a:latin typeface="+mn-lt"/>
                <a:cs typeface="+mn-cs"/>
              </a:rPr>
              <a:t>hroničnom inflamacijom disajnih puteva</a:t>
            </a:r>
          </a:p>
          <a:p>
            <a:pPr fontAlgn="auto">
              <a:lnSpc>
                <a:spcPct val="150000"/>
              </a:lnSpc>
              <a:spcBef>
                <a:spcPts val="0"/>
              </a:spcBef>
              <a:spcAft>
                <a:spcPts val="0"/>
              </a:spcAft>
              <a:defRPr/>
            </a:pPr>
            <a:endParaRPr lang="sr-Latn-CS" sz="1600" dirty="0">
              <a:latin typeface="+mn-lt"/>
              <a:cs typeface="+mn-cs"/>
            </a:endParaRPr>
          </a:p>
          <a:p>
            <a:pPr fontAlgn="auto">
              <a:lnSpc>
                <a:spcPct val="150000"/>
              </a:lnSpc>
              <a:spcBef>
                <a:spcPts val="0"/>
              </a:spcBef>
              <a:spcAft>
                <a:spcPts val="0"/>
              </a:spcAft>
              <a:defRPr/>
            </a:pPr>
            <a:r>
              <a:rPr lang="en-GB" sz="1600" dirty="0">
                <a:latin typeface="+mn-lt"/>
                <a:cs typeface="+mn-cs"/>
              </a:rPr>
              <a:t> </a:t>
            </a:r>
            <a:endParaRPr lang="sr-Latn-CS" sz="1600" dirty="0">
              <a:latin typeface="+mn-lt"/>
              <a:cs typeface="+mn-cs"/>
            </a:endParaRPr>
          </a:p>
        </p:txBody>
      </p:sp>
      <p:sp>
        <p:nvSpPr>
          <p:cNvPr id="8" name="Rectangle 7"/>
          <p:cNvSpPr/>
          <p:nvPr/>
        </p:nvSpPr>
        <p:spPr>
          <a:xfrm>
            <a:off x="815975" y="3079751"/>
            <a:ext cx="6096000" cy="2246313"/>
          </a:xfrm>
          <a:prstGeom prst="rect">
            <a:avLst/>
          </a:prstGeom>
        </p:spPr>
        <p:txBody>
          <a:bodyPr>
            <a:spAutoFit/>
          </a:bodyPr>
          <a:lstStyle/>
          <a:p>
            <a:pPr defTabSz="1219170" fontAlgn="auto">
              <a:lnSpc>
                <a:spcPct val="150000"/>
              </a:lnSpc>
              <a:spcBef>
                <a:spcPts val="0"/>
              </a:spcBef>
              <a:spcAft>
                <a:spcPts val="800"/>
              </a:spcAft>
              <a:buClr>
                <a:srgbClr val="544F40"/>
              </a:buClr>
              <a:defRPr/>
            </a:pPr>
            <a:r>
              <a:rPr lang="sr-Latn-CS" sz="1867" dirty="0">
                <a:latin typeface="+mn-lt"/>
                <a:cs typeface="+mn-cs"/>
              </a:rPr>
              <a:t>Karakteriše je prisustvo simptoma kao što su </a:t>
            </a:r>
            <a:r>
              <a:rPr lang="sr-Latn-CS" sz="1867" b="1" dirty="0">
                <a:latin typeface="+mn-lt"/>
                <a:cs typeface="+mn-cs"/>
              </a:rPr>
              <a:t>zviždanje u grudima (“wheezing”), “kratak dah”, stezanje u grudima i kašalj, </a:t>
            </a:r>
            <a:r>
              <a:rPr lang="sr-Latn-CS" sz="1867" dirty="0">
                <a:latin typeface="+mn-lt"/>
                <a:cs typeface="+mn-cs"/>
              </a:rPr>
              <a:t>koji variraju u intenzitetu i tokom vremena, uz varijabilno ograničenje protoka vazduha.</a:t>
            </a:r>
            <a:r>
              <a:rPr lang="en-GB" sz="1867" baseline="30000" dirty="0">
                <a:latin typeface="+mn-lt"/>
                <a:cs typeface="+mn-cs"/>
              </a:rPr>
              <a:t>1</a:t>
            </a:r>
          </a:p>
        </p:txBody>
      </p:sp>
      <p:sp>
        <p:nvSpPr>
          <p:cNvPr id="23" name="TextBox 22"/>
          <p:cNvSpPr txBox="1"/>
          <p:nvPr/>
        </p:nvSpPr>
        <p:spPr>
          <a:xfrm rot="16200000">
            <a:off x="-1721644" y="3030766"/>
            <a:ext cx="3689350" cy="215444"/>
          </a:xfrm>
          <a:prstGeom prst="rect">
            <a:avLst/>
          </a:prstGeom>
          <a:solidFill>
            <a:schemeClr val="bg1"/>
          </a:solidFill>
        </p:spPr>
        <p:txBody>
          <a:bodyPr>
            <a:spAutoFit/>
          </a:bodyPr>
          <a:lstStyle/>
          <a:p>
            <a:pPr defTabSz="1219170" fontAlgn="auto">
              <a:spcBef>
                <a:spcPts val="0"/>
              </a:spcBef>
              <a:spcAft>
                <a:spcPts val="0"/>
              </a:spcAft>
              <a:buClr>
                <a:srgbClr val="544F40"/>
              </a:buClr>
              <a:defRPr/>
            </a:pPr>
            <a:endParaRPr lang="sr-Latn-CS" sz="800" kern="0" dirty="0">
              <a:solidFill>
                <a:srgbClr val="544F40"/>
              </a:solidFill>
              <a:latin typeface="+mn-lt"/>
              <a:cs typeface="+mn-cs"/>
            </a:endParaRPr>
          </a:p>
        </p:txBody>
      </p:sp>
      <p:pic>
        <p:nvPicPr>
          <p:cNvPr id="66572" name="Picture 2" descr="WEB_CHEMIN_123_1136538698"/>
          <p:cNvPicPr>
            <a:picLocks noChangeAspect="1" noChangeArrowheads="1"/>
          </p:cNvPicPr>
          <p:nvPr/>
        </p:nvPicPr>
        <p:blipFill>
          <a:blip r:embed="rId5" cstate="print"/>
          <a:srcRect/>
          <a:stretch>
            <a:fillRect/>
          </a:stretch>
        </p:blipFill>
        <p:spPr bwMode="auto">
          <a:xfrm>
            <a:off x="8035926" y="1096963"/>
            <a:ext cx="3698875" cy="2886075"/>
          </a:xfrm>
          <a:prstGeom prst="rect">
            <a:avLst/>
          </a:prstGeom>
          <a:noFill/>
          <a:ln w="9525">
            <a:noFill/>
            <a:miter lim="800000"/>
            <a:headEnd/>
            <a:tailEnd/>
          </a:ln>
        </p:spPr>
      </p:pic>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Rounded Corners 24"/>
          <p:cNvSpPr/>
          <p:nvPr/>
        </p:nvSpPr>
        <p:spPr>
          <a:xfrm>
            <a:off x="431802" y="1049339"/>
            <a:ext cx="8548688" cy="4657725"/>
          </a:xfrm>
          <a:prstGeom prst="roundRect">
            <a:avLst>
              <a:gd name="adj" fmla="val 3206"/>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GB" sz="2400" dirty="0">
              <a:solidFill>
                <a:schemeClr val="tx1"/>
              </a:solidFill>
            </a:endParaRPr>
          </a:p>
        </p:txBody>
      </p:sp>
      <p:sp>
        <p:nvSpPr>
          <p:cNvPr id="4" name="Text Placeholder 3"/>
          <p:cNvSpPr>
            <a:spLocks noGrp="1"/>
          </p:cNvSpPr>
          <p:nvPr>
            <p:ph type="body" sz="quarter" idx="14"/>
          </p:nvPr>
        </p:nvSpPr>
        <p:spPr>
          <a:xfrm>
            <a:off x="288926" y="5851525"/>
            <a:ext cx="11231563" cy="917575"/>
          </a:xfrm>
        </p:spPr>
        <p:txBody>
          <a:bodyPr rtlCol="0"/>
          <a:lstStyle/>
          <a:p>
            <a:pPr eaLnBrk="1" fontAlgn="auto" hangingPunct="1">
              <a:buClr>
                <a:schemeClr val="accent1">
                  <a:lumMod val="75000"/>
                </a:schemeClr>
              </a:buClr>
              <a:defRPr/>
            </a:pPr>
            <a:r>
              <a:rPr lang="sr-Latn-CS" sz="933" dirty="0"/>
              <a:t>Primarni cilj bila je proporcija ACT „respondera“ </a:t>
            </a:r>
            <a:r>
              <a:rPr lang="en-GB" sz="933" dirty="0"/>
              <a:t>(</a:t>
            </a:r>
            <a:r>
              <a:rPr lang="sr-Latn-CS" sz="933" dirty="0"/>
              <a:t>pac.koji su imali poboljšanje ACT skora za</a:t>
            </a:r>
            <a:r>
              <a:rPr lang="en-GB" sz="933" dirty="0"/>
              <a:t> ≥3</a:t>
            </a:r>
            <a:r>
              <a:rPr lang="sr-Latn-CS" sz="933" dirty="0"/>
              <a:t> jedinice u odnosu na osnovnu vrednost</a:t>
            </a:r>
            <a:r>
              <a:rPr lang="en-GB" sz="933" dirty="0"/>
              <a:t> </a:t>
            </a:r>
            <a:r>
              <a:rPr lang="sr-Latn-CS" sz="933" dirty="0"/>
              <a:t>ili koji su postigli ukupni skor na ACT testu </a:t>
            </a:r>
            <a:r>
              <a:rPr lang="en-GB" sz="933" dirty="0"/>
              <a:t>≥20) </a:t>
            </a:r>
            <a:r>
              <a:rPr lang="sr-Latn-CS" sz="933" dirty="0"/>
              <a:t>u grupi pacijenata na leku </a:t>
            </a:r>
            <a:r>
              <a:rPr lang="en-GB" sz="933" dirty="0" err="1"/>
              <a:t>Relvar</a:t>
            </a:r>
            <a:r>
              <a:rPr lang="en-GB" sz="933" dirty="0"/>
              <a:t> vs. </a:t>
            </a:r>
            <a:r>
              <a:rPr lang="sr-Latn-CS" sz="933" dirty="0"/>
              <a:t>pacijenti na uobičajenoj terapiji</a:t>
            </a:r>
            <a:r>
              <a:rPr lang="en-GB" sz="933" dirty="0"/>
              <a:t> (</a:t>
            </a:r>
            <a:r>
              <a:rPr lang="sr-Latn-CS" sz="933" dirty="0"/>
              <a:t>koju je propisao lekar opšte medicine</a:t>
            </a:r>
            <a:r>
              <a:rPr lang="en-GB" sz="933" dirty="0"/>
              <a:t>) </a:t>
            </a:r>
            <a:r>
              <a:rPr lang="sr-Latn-CS" sz="933" dirty="0"/>
              <a:t>nakon 6 meseci terapije, u PEA populaciji</a:t>
            </a:r>
            <a:r>
              <a:rPr lang="en-GB" sz="933" dirty="0"/>
              <a:t>. </a:t>
            </a:r>
            <a:r>
              <a:rPr lang="sr-Latn-CS" sz="933" dirty="0"/>
              <a:t>Primarni</a:t>
            </a:r>
            <a:r>
              <a:rPr lang="en-GB" sz="933" dirty="0"/>
              <a:t> </a:t>
            </a:r>
            <a:r>
              <a:rPr lang="sr-Latn-CS" sz="933" dirty="0"/>
              <a:t>cilj je postignut </a:t>
            </a:r>
            <a:r>
              <a:rPr lang="en-GB" sz="933" dirty="0"/>
              <a:t>(p&lt;0.001). </a:t>
            </a:r>
            <a:r>
              <a:rPr lang="sr-Latn-CS" sz="933" dirty="0"/>
              <a:t>Prikazani podaci odnose se na podgupu pacijenata u okviru </a:t>
            </a:r>
            <a:r>
              <a:rPr lang="en-GB" sz="933" dirty="0"/>
              <a:t>PEA </a:t>
            </a:r>
            <a:r>
              <a:rPr lang="en-GB" sz="933" dirty="0" err="1"/>
              <a:t>popula</a:t>
            </a:r>
            <a:r>
              <a:rPr lang="sr-Latn-CS" sz="933" dirty="0"/>
              <a:t>cije kojoj je na početku istraživanja propisana uobičajena IKS/LABA terapija.</a:t>
            </a:r>
            <a:r>
              <a:rPr lang="en-GB" sz="933" dirty="0"/>
              <a:t> </a:t>
            </a:r>
            <a:endParaRPr lang="sr-Latn-CS" sz="933" dirty="0"/>
          </a:p>
          <a:p>
            <a:pPr eaLnBrk="1" fontAlgn="auto" hangingPunct="1">
              <a:buClr>
                <a:schemeClr val="accent1">
                  <a:lumMod val="75000"/>
                </a:schemeClr>
              </a:buClr>
              <a:defRPr/>
            </a:pPr>
            <a:r>
              <a:rPr lang="en-GB" sz="933" dirty="0">
                <a:solidFill>
                  <a:schemeClr val="accent4"/>
                </a:solidFill>
                <a:latin typeface="+mj-lt"/>
              </a:rPr>
              <a:t>1. Woodcock A, </a:t>
            </a:r>
            <a:r>
              <a:rPr lang="en-GB" sz="933" dirty="0" err="1">
                <a:solidFill>
                  <a:schemeClr val="accent4"/>
                </a:solidFill>
                <a:latin typeface="+mj-lt"/>
              </a:rPr>
              <a:t>Vestbo</a:t>
            </a:r>
            <a:r>
              <a:rPr lang="en-GB" sz="933" dirty="0">
                <a:solidFill>
                  <a:schemeClr val="accent4"/>
                </a:solidFill>
                <a:latin typeface="+mj-lt"/>
              </a:rPr>
              <a:t> A, </a:t>
            </a:r>
            <a:r>
              <a:rPr lang="en-GB" sz="933" dirty="0" err="1">
                <a:solidFill>
                  <a:schemeClr val="accent4"/>
                </a:solidFill>
                <a:latin typeface="+mj-lt"/>
              </a:rPr>
              <a:t>Bakerly</a:t>
            </a:r>
            <a:r>
              <a:rPr lang="en-GB" sz="933" dirty="0">
                <a:solidFill>
                  <a:schemeClr val="accent4"/>
                </a:solidFill>
                <a:latin typeface="+mj-lt"/>
              </a:rPr>
              <a:t> ND, New J, Gibson JM, </a:t>
            </a:r>
            <a:r>
              <a:rPr lang="en-GB" sz="933" dirty="0" err="1">
                <a:solidFill>
                  <a:schemeClr val="accent4"/>
                </a:solidFill>
                <a:latin typeface="+mj-lt"/>
              </a:rPr>
              <a:t>McCorkindale</a:t>
            </a:r>
            <a:r>
              <a:rPr lang="en-GB" sz="933" dirty="0">
                <a:solidFill>
                  <a:schemeClr val="accent4"/>
                </a:solidFill>
                <a:latin typeface="+mj-lt"/>
              </a:rPr>
              <a:t> S, et al. Effectiveness of fluticasone </a:t>
            </a:r>
            <a:r>
              <a:rPr lang="en-GB" sz="933" dirty="0" err="1">
                <a:solidFill>
                  <a:schemeClr val="accent4"/>
                </a:solidFill>
                <a:latin typeface="+mj-lt"/>
              </a:rPr>
              <a:t>furoate</a:t>
            </a:r>
            <a:r>
              <a:rPr lang="en-GB" sz="933" dirty="0">
                <a:solidFill>
                  <a:schemeClr val="accent4"/>
                </a:solidFill>
                <a:latin typeface="+mj-lt"/>
              </a:rPr>
              <a:t> plus </a:t>
            </a:r>
            <a:r>
              <a:rPr lang="en-GB" sz="933" dirty="0" err="1">
                <a:solidFill>
                  <a:schemeClr val="accent4"/>
                </a:solidFill>
                <a:latin typeface="+mj-lt"/>
              </a:rPr>
              <a:t>vilanterol</a:t>
            </a:r>
            <a:r>
              <a:rPr lang="en-GB" sz="933" dirty="0">
                <a:solidFill>
                  <a:schemeClr val="accent4"/>
                </a:solidFill>
                <a:latin typeface="+mj-lt"/>
              </a:rPr>
              <a:t> on asthma control in clinical practice: an open label, parallel group, randomised controlled trial. Lancet 2017; doi.org/10.1016/S0140-6736(17)32397-8.</a:t>
            </a:r>
          </a:p>
        </p:txBody>
      </p:sp>
      <p:sp>
        <p:nvSpPr>
          <p:cNvPr id="7" name="Slide Number Placeholder 6"/>
          <p:cNvSpPr>
            <a:spLocks noGrp="1"/>
          </p:cNvSpPr>
          <p:nvPr>
            <p:ph type="sldNum" sz="quarter" idx="19"/>
          </p:nvPr>
        </p:nvSpPr>
        <p:spPr/>
        <p:txBody>
          <a:bodyPr/>
          <a:lstStyle/>
          <a:p>
            <a:pPr>
              <a:defRPr/>
            </a:pPr>
            <a:fld id="{275B4DB1-4C1B-433E-9206-84DA8B31EE61}" type="slidenum">
              <a:rPr lang="en-GB"/>
              <a:pPr>
                <a:defRPr/>
              </a:pPr>
              <a:t>60</a:t>
            </a:fld>
            <a:endParaRPr lang="en-GB"/>
          </a:p>
        </p:txBody>
      </p:sp>
      <p:sp>
        <p:nvSpPr>
          <p:cNvPr id="3" name="Rectangle 2"/>
          <p:cNvSpPr/>
          <p:nvPr/>
        </p:nvSpPr>
        <p:spPr>
          <a:xfrm>
            <a:off x="209551" y="1"/>
            <a:ext cx="11839575" cy="1077026"/>
          </a:xfrm>
          <a:prstGeom prst="rect">
            <a:avLst/>
          </a:prstGeom>
        </p:spPr>
        <p:txBody>
          <a:bodyPr>
            <a:spAutoFit/>
          </a:bodyPr>
          <a:lstStyle/>
          <a:p>
            <a:pPr fontAlgn="auto">
              <a:spcBef>
                <a:spcPts val="0"/>
              </a:spcBef>
              <a:spcAft>
                <a:spcPts val="0"/>
              </a:spcAft>
              <a:defRPr/>
            </a:pPr>
            <a:r>
              <a:rPr lang="sr-Latn-CS" sz="2133" b="1" dirty="0">
                <a:solidFill>
                  <a:srgbClr val="114886"/>
                </a:solidFill>
              </a:rPr>
              <a:t>FF/VI kombinacija pokazala se </a:t>
            </a:r>
            <a:r>
              <a:rPr lang="en-GB" sz="2133" b="1" dirty="0">
                <a:solidFill>
                  <a:srgbClr val="114886"/>
                </a:solidFill>
              </a:rPr>
              <a:t>superior</a:t>
            </a:r>
            <a:r>
              <a:rPr lang="sr-Latn-CS" sz="2133" b="1" dirty="0">
                <a:solidFill>
                  <a:srgbClr val="114886"/>
                </a:solidFill>
              </a:rPr>
              <a:t>nom u odnosu na druge IKS/LABA kombinacije i to u svakodnevnoj kliničkoj praksi. </a:t>
            </a:r>
            <a:endParaRPr lang="en-US" sz="2133" b="1" dirty="0">
              <a:solidFill>
                <a:srgbClr val="114886"/>
              </a:solidFill>
            </a:endParaRPr>
          </a:p>
          <a:p>
            <a:pPr fontAlgn="auto">
              <a:spcBef>
                <a:spcPts val="0"/>
              </a:spcBef>
              <a:spcAft>
                <a:spcPts val="0"/>
              </a:spcAft>
              <a:defRPr/>
            </a:pPr>
            <a:r>
              <a:rPr lang="sr-Latn-CS" sz="2133" b="1" dirty="0">
                <a:solidFill>
                  <a:srgbClr val="114886"/>
                </a:solidFill>
              </a:rPr>
              <a:t>Veći % pacijenata postiglo je poboljšanje na FF/VI vs. IKS/LABA</a:t>
            </a:r>
            <a:endParaRPr lang="en-GB" sz="2133" b="1" dirty="0">
              <a:solidFill>
                <a:srgbClr val="114886"/>
              </a:solidFill>
            </a:endParaRPr>
          </a:p>
        </p:txBody>
      </p:sp>
      <p:graphicFrame>
        <p:nvGraphicFramePr>
          <p:cNvPr id="4098" name="Chart 17"/>
          <p:cNvGraphicFramePr>
            <a:graphicFrameLocks/>
          </p:cNvGraphicFramePr>
          <p:nvPr/>
        </p:nvGraphicFramePr>
        <p:xfrm>
          <a:off x="2709864" y="1408113"/>
          <a:ext cx="5048251" cy="3949700"/>
        </p:xfrm>
        <a:graphic>
          <a:graphicData uri="http://schemas.openxmlformats.org/presentationml/2006/ole">
            <mc:AlternateContent xmlns:mc="http://schemas.openxmlformats.org/markup-compatibility/2006">
              <mc:Choice xmlns:v="urn:schemas-microsoft-com:vml" Requires="v">
                <p:oleObj spid="_x0000_s4106" r:id="rId4" imgW="5054022" imgH="3950550" progId="Excel.Sheet.8">
                  <p:embed/>
                </p:oleObj>
              </mc:Choice>
              <mc:Fallback>
                <p:oleObj r:id="rId4" imgW="5054022" imgH="3950550" progId="Excel.Sheet.8">
                  <p:embed/>
                  <p:pic>
                    <p:nvPicPr>
                      <p:cNvPr id="0" name="Chart 17"/>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709864" y="1408113"/>
                        <a:ext cx="5048251" cy="39497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cxnSp>
        <p:nvCxnSpPr>
          <p:cNvPr id="6" name="Connector: Elbow 5"/>
          <p:cNvCxnSpPr>
            <a:cxnSpLocks/>
          </p:cNvCxnSpPr>
          <p:nvPr/>
        </p:nvCxnSpPr>
        <p:spPr>
          <a:xfrm rot="16200000" flipV="1">
            <a:off x="5462588" y="1246188"/>
            <a:ext cx="581025" cy="1765300"/>
          </a:xfrm>
          <a:prstGeom prst="bentConnector3">
            <a:avLst>
              <a:gd name="adj1" fmla="val 192980"/>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9" name="Oval 8"/>
          <p:cNvSpPr/>
          <p:nvPr/>
        </p:nvSpPr>
        <p:spPr>
          <a:xfrm>
            <a:off x="4868864" y="1947863"/>
            <a:ext cx="23812" cy="2381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GB" sz="2400">
              <a:solidFill>
                <a:schemeClr val="tx1"/>
              </a:solidFill>
            </a:endParaRPr>
          </a:p>
        </p:txBody>
      </p:sp>
      <p:sp>
        <p:nvSpPr>
          <p:cNvPr id="26" name="Oval 25"/>
          <p:cNvSpPr/>
          <p:nvPr/>
        </p:nvSpPr>
        <p:spPr>
          <a:xfrm>
            <a:off x="6634163" y="2528888"/>
            <a:ext cx="23812" cy="2381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GB" sz="2400">
              <a:solidFill>
                <a:schemeClr val="tx1"/>
              </a:solidFill>
            </a:endParaRPr>
          </a:p>
        </p:txBody>
      </p:sp>
      <p:sp>
        <p:nvSpPr>
          <p:cNvPr id="4106" name="Rectangle 13"/>
          <p:cNvSpPr>
            <a:spLocks noChangeArrowheads="1"/>
          </p:cNvSpPr>
          <p:nvPr/>
        </p:nvSpPr>
        <p:spPr bwMode="auto">
          <a:xfrm>
            <a:off x="644524" y="4503738"/>
            <a:ext cx="2235200" cy="461665"/>
          </a:xfrm>
          <a:prstGeom prst="rect">
            <a:avLst/>
          </a:prstGeom>
          <a:noFill/>
          <a:ln w="9525">
            <a:noFill/>
            <a:miter lim="800000"/>
            <a:headEnd/>
            <a:tailEnd/>
          </a:ln>
        </p:spPr>
        <p:txBody>
          <a:bodyPr>
            <a:spAutoFit/>
          </a:bodyPr>
          <a:lstStyle/>
          <a:p>
            <a:pPr algn="ctr"/>
            <a:r>
              <a:rPr lang="fr-FR" sz="1200">
                <a:latin typeface="KCFGUM+ArialMT"/>
              </a:rPr>
              <a:t>(OR: 2.13, 95% CI: 1.60, 2.83) </a:t>
            </a:r>
            <a:endParaRPr lang="en-GB" sz="1400">
              <a:latin typeface="Rockwell" pitchFamily="18" charset="0"/>
            </a:endParaRPr>
          </a:p>
        </p:txBody>
      </p:sp>
      <p:sp>
        <p:nvSpPr>
          <p:cNvPr id="2" name="TextBox 1"/>
          <p:cNvSpPr txBox="1"/>
          <p:nvPr/>
        </p:nvSpPr>
        <p:spPr>
          <a:xfrm>
            <a:off x="5730878" y="4762500"/>
            <a:ext cx="1558924" cy="605935"/>
          </a:xfrm>
          <a:prstGeom prst="rect">
            <a:avLst/>
          </a:prstGeom>
          <a:solidFill>
            <a:schemeClr val="accent5">
              <a:lumMod val="20000"/>
              <a:lumOff val="80000"/>
            </a:schemeClr>
          </a:solidFill>
        </p:spPr>
        <p:txBody>
          <a:bodyPr>
            <a:spAutoFit/>
          </a:bodyPr>
          <a:lstStyle/>
          <a:p>
            <a:pPr defTabSz="1219170" fontAlgn="auto">
              <a:spcBef>
                <a:spcPts val="0"/>
              </a:spcBef>
              <a:spcAft>
                <a:spcPts val="0"/>
              </a:spcAft>
              <a:buClr>
                <a:srgbClr val="544F40"/>
              </a:buClr>
              <a:defRPr/>
            </a:pPr>
            <a:r>
              <a:rPr lang="sr-Latn-CS" sz="1600" kern="0" dirty="0">
                <a:latin typeface="+mn-lt"/>
                <a:cs typeface="+mn-cs"/>
              </a:rPr>
              <a:t>       IKS/LABA</a:t>
            </a:r>
          </a:p>
          <a:p>
            <a:pPr defTabSz="1219170" fontAlgn="auto">
              <a:spcBef>
                <a:spcPts val="0"/>
              </a:spcBef>
              <a:spcAft>
                <a:spcPts val="0"/>
              </a:spcAft>
              <a:buClr>
                <a:srgbClr val="544F40"/>
              </a:buClr>
              <a:defRPr/>
            </a:pPr>
            <a:endParaRPr lang="sr-Latn-CS" sz="1600" kern="0" dirty="0">
              <a:latin typeface="+mn-lt"/>
              <a:cs typeface="+mn-cs"/>
            </a:endParaRPr>
          </a:p>
        </p:txBody>
      </p:sp>
      <p:sp>
        <p:nvSpPr>
          <p:cNvPr id="37" name="TextBox 36"/>
          <p:cNvSpPr txBox="1"/>
          <p:nvPr/>
        </p:nvSpPr>
        <p:spPr>
          <a:xfrm rot="16200000">
            <a:off x="-1721644" y="3030766"/>
            <a:ext cx="3689350" cy="215444"/>
          </a:xfrm>
          <a:prstGeom prst="rect">
            <a:avLst/>
          </a:prstGeom>
          <a:solidFill>
            <a:schemeClr val="bg1"/>
          </a:solidFill>
        </p:spPr>
        <p:txBody>
          <a:bodyPr>
            <a:spAutoFit/>
          </a:bodyPr>
          <a:lstStyle/>
          <a:p>
            <a:pPr defTabSz="1219170" fontAlgn="auto">
              <a:spcBef>
                <a:spcPts val="0"/>
              </a:spcBef>
              <a:spcAft>
                <a:spcPts val="0"/>
              </a:spcAft>
              <a:buClr>
                <a:srgbClr val="544F40"/>
              </a:buClr>
              <a:defRPr/>
            </a:pPr>
            <a:endParaRPr lang="sr-Latn-CS" sz="800" kern="0" dirty="0">
              <a:solidFill>
                <a:srgbClr val="544F40"/>
              </a:solidFill>
              <a:latin typeface="+mn-lt"/>
              <a:cs typeface="+mn-cs"/>
            </a:endParaRPr>
          </a:p>
        </p:txBody>
      </p:sp>
      <p:sp>
        <p:nvSpPr>
          <p:cNvPr id="15" name="Rectangle 14"/>
          <p:cNvSpPr/>
          <p:nvPr/>
        </p:nvSpPr>
        <p:spPr>
          <a:xfrm>
            <a:off x="8288339" y="2168525"/>
            <a:ext cx="3649662" cy="2246769"/>
          </a:xfrm>
          <a:prstGeom prst="rect">
            <a:avLst/>
          </a:prstGeom>
          <a:solidFill>
            <a:schemeClr val="bg2"/>
          </a:solidFill>
          <a:ln>
            <a:solidFill>
              <a:schemeClr val="bg1">
                <a:lumMod val="50000"/>
              </a:schemeClr>
            </a:solidFill>
          </a:ln>
        </p:spPr>
        <p:txBody>
          <a:bodyPr>
            <a:spAutoFit/>
          </a:bodyPr>
          <a:lstStyle/>
          <a:p>
            <a:pPr fontAlgn="auto">
              <a:spcBef>
                <a:spcPts val="0"/>
              </a:spcBef>
              <a:spcAft>
                <a:spcPts val="0"/>
              </a:spcAft>
              <a:defRPr/>
            </a:pPr>
            <a:r>
              <a:rPr lang="sr-Latn-CS" sz="2000" b="1" dirty="0"/>
              <a:t>% respondera -pacijenata koji su odreagovali na terapiju u smislu postizanja dobre kontrole astme (ACT&gt;20 ili povoljšanje skora na ACT testu za ≥</a:t>
            </a:r>
            <a:r>
              <a:rPr lang="en-GB" sz="2000" b="1" dirty="0"/>
              <a:t>3</a:t>
            </a:r>
            <a:r>
              <a:rPr lang="sr-Latn-CS" sz="2000" b="1" dirty="0"/>
              <a:t> jedinice</a:t>
            </a:r>
            <a:endParaRPr lang="en-GB" sz="2000" b="1" dirty="0">
              <a:sym typeface="Wingdings" panose="05000000000000000000" pitchFamily="2" charset="2"/>
            </a:endParaRPr>
          </a:p>
        </p:txBody>
      </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4210" name="Content Placeholder 5"/>
          <p:cNvPicPr>
            <a:picLocks noGrp="1" noChangeAspect="1"/>
          </p:cNvPicPr>
          <p:nvPr>
            <p:ph sz="quarter" idx="12"/>
          </p:nvPr>
        </p:nvPicPr>
        <p:blipFill>
          <a:blip r:embed="rId3" cstate="print"/>
          <a:srcRect/>
          <a:stretch>
            <a:fillRect/>
          </a:stretch>
        </p:blipFill>
        <p:spPr>
          <a:xfrm>
            <a:off x="7432676" y="534989"/>
            <a:ext cx="3724276" cy="6243637"/>
          </a:xfrm>
        </p:spPr>
      </p:pic>
      <p:sp>
        <p:nvSpPr>
          <p:cNvPr id="3" name="Text Placeholder 2"/>
          <p:cNvSpPr>
            <a:spLocks noGrp="1"/>
          </p:cNvSpPr>
          <p:nvPr>
            <p:ph type="body" sz="quarter" idx="14"/>
          </p:nvPr>
        </p:nvSpPr>
        <p:spPr>
          <a:xfrm>
            <a:off x="2093913" y="2638425"/>
            <a:ext cx="5095876" cy="369888"/>
          </a:xfrm>
        </p:spPr>
        <p:txBody>
          <a:bodyPr rtlCol="0"/>
          <a:lstStyle/>
          <a:p>
            <a:pPr eaLnBrk="1" fontAlgn="auto" hangingPunct="1">
              <a:buClr>
                <a:schemeClr val="accent1">
                  <a:lumMod val="75000"/>
                </a:schemeClr>
              </a:buClr>
              <a:defRPr/>
            </a:pPr>
            <a:r>
              <a:rPr lang="sr-Latn-CS" i="0" dirty="0">
                <a:latin typeface="Arial" pitchFamily="34" charset="0"/>
                <a:cs typeface="Arial" pitchFamily="34" charset="0"/>
              </a:rPr>
              <a:t>Svi pacijenti: FF/VI vs. usual care grupa</a:t>
            </a:r>
          </a:p>
        </p:txBody>
      </p:sp>
      <p:sp>
        <p:nvSpPr>
          <p:cNvPr id="7" name="Text Placeholder 2"/>
          <p:cNvSpPr txBox="1">
            <a:spLocks/>
          </p:cNvSpPr>
          <p:nvPr/>
        </p:nvSpPr>
        <p:spPr>
          <a:xfrm>
            <a:off x="2155826" y="4167189"/>
            <a:ext cx="5276850" cy="369887"/>
          </a:xfrm>
          <a:prstGeom prst="rect">
            <a:avLst/>
          </a:prstGeom>
        </p:spPr>
        <p:txBody>
          <a:bodyPr/>
          <a:lstStyle>
            <a:lvl1pPr marL="0" indent="0" algn="l" defTabSz="914400" rtl="0" eaLnBrk="1" latinLnBrk="0" hangingPunct="1">
              <a:lnSpc>
                <a:spcPct val="90000"/>
              </a:lnSpc>
              <a:spcBef>
                <a:spcPts val="1200"/>
              </a:spcBef>
              <a:spcAft>
                <a:spcPts val="0"/>
              </a:spcAft>
              <a:buClr>
                <a:schemeClr val="accent1">
                  <a:lumMod val="75000"/>
                </a:schemeClr>
              </a:buClr>
              <a:buSzPct val="85000"/>
              <a:buFont typeface="Wingdings" pitchFamily="2" charset="2"/>
              <a:buNone/>
              <a:defRPr sz="2133" i="1" kern="1200">
                <a:solidFill>
                  <a:schemeClr val="tx1"/>
                </a:solidFill>
                <a:latin typeface="Georgia" panose="02040502050405020303" pitchFamily="18" charset="0"/>
                <a:ea typeface="+mn-ea"/>
                <a:cs typeface="+mn-cs"/>
              </a:defRPr>
            </a:lvl1pPr>
            <a:lvl2pPr marL="361942" indent="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None/>
              <a:defRPr sz="1800" kern="1200">
                <a:solidFill>
                  <a:schemeClr val="tx1"/>
                </a:solidFill>
                <a:latin typeface="+mn-lt"/>
                <a:ea typeface="+mn-ea"/>
                <a:cs typeface="+mn-cs"/>
              </a:defRPr>
            </a:lvl2pPr>
            <a:lvl3pPr marL="711182" indent="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None/>
              <a:defRPr sz="1600" kern="1200">
                <a:solidFill>
                  <a:schemeClr val="tx1"/>
                </a:solidFill>
                <a:latin typeface="+mn-lt"/>
                <a:ea typeface="+mn-ea"/>
                <a:cs typeface="+mn-cs"/>
              </a:defRPr>
            </a:lvl3pPr>
            <a:lvl4pPr marL="1087939" indent="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None/>
              <a:defRPr sz="1600" kern="1200">
                <a:solidFill>
                  <a:schemeClr val="tx1"/>
                </a:solidFill>
                <a:latin typeface="+mn-lt"/>
                <a:ea typeface="+mn-ea"/>
                <a:cs typeface="+mn-cs"/>
              </a:defRPr>
            </a:lvl4pPr>
            <a:lvl5pPr marL="1473163" indent="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None/>
              <a:defRPr sz="1600" kern="1200">
                <a:solidFill>
                  <a:schemeClr val="tx1"/>
                </a:solidFill>
                <a:latin typeface="+mn-lt"/>
                <a:ea typeface="+mn-ea"/>
                <a:cs typeface="+mn-cs"/>
              </a:defRPr>
            </a:lvl5pPr>
            <a:lvl6pPr marL="16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6pPr>
            <a:lvl7pPr marL="19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7pPr>
            <a:lvl8pPr marL="22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8pPr>
            <a:lvl9pPr marL="25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9pPr>
          </a:lstStyle>
          <a:p>
            <a:pPr fontAlgn="auto">
              <a:defRPr/>
            </a:pPr>
            <a:r>
              <a:rPr lang="sr-Latn-CS" i="0" dirty="0">
                <a:latin typeface="Arial" pitchFamily="34" charset="0"/>
                <a:cs typeface="Arial" pitchFamily="34" charset="0"/>
              </a:rPr>
              <a:t>FF/VI vs. pacijnti kojima je ICS propisan kao usual care terapija</a:t>
            </a:r>
          </a:p>
        </p:txBody>
      </p:sp>
      <p:sp>
        <p:nvSpPr>
          <p:cNvPr id="8" name="Text Placeholder 2"/>
          <p:cNvSpPr txBox="1">
            <a:spLocks/>
          </p:cNvSpPr>
          <p:nvPr/>
        </p:nvSpPr>
        <p:spPr>
          <a:xfrm>
            <a:off x="2155826" y="5991226"/>
            <a:ext cx="5276850" cy="369888"/>
          </a:xfrm>
          <a:prstGeom prst="rect">
            <a:avLst/>
          </a:prstGeom>
        </p:spPr>
        <p:txBody>
          <a:bodyPr/>
          <a:lstStyle>
            <a:lvl1pPr marL="0" indent="0" algn="l" defTabSz="914400" rtl="0" eaLnBrk="1" latinLnBrk="0" hangingPunct="1">
              <a:lnSpc>
                <a:spcPct val="90000"/>
              </a:lnSpc>
              <a:spcBef>
                <a:spcPts val="1200"/>
              </a:spcBef>
              <a:spcAft>
                <a:spcPts val="0"/>
              </a:spcAft>
              <a:buClr>
                <a:schemeClr val="accent1">
                  <a:lumMod val="75000"/>
                </a:schemeClr>
              </a:buClr>
              <a:buSzPct val="85000"/>
              <a:buFont typeface="Wingdings" pitchFamily="2" charset="2"/>
              <a:buNone/>
              <a:defRPr sz="2133" i="1" kern="1200">
                <a:solidFill>
                  <a:schemeClr val="tx1"/>
                </a:solidFill>
                <a:latin typeface="Georgia" panose="02040502050405020303" pitchFamily="18" charset="0"/>
                <a:ea typeface="+mn-ea"/>
                <a:cs typeface="+mn-cs"/>
              </a:defRPr>
            </a:lvl1pPr>
            <a:lvl2pPr marL="361942" indent="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None/>
              <a:defRPr sz="1800" kern="1200">
                <a:solidFill>
                  <a:schemeClr val="tx1"/>
                </a:solidFill>
                <a:latin typeface="+mn-lt"/>
                <a:ea typeface="+mn-ea"/>
                <a:cs typeface="+mn-cs"/>
              </a:defRPr>
            </a:lvl2pPr>
            <a:lvl3pPr marL="711182" indent="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None/>
              <a:defRPr sz="1600" kern="1200">
                <a:solidFill>
                  <a:schemeClr val="tx1"/>
                </a:solidFill>
                <a:latin typeface="+mn-lt"/>
                <a:ea typeface="+mn-ea"/>
                <a:cs typeface="+mn-cs"/>
              </a:defRPr>
            </a:lvl3pPr>
            <a:lvl4pPr marL="1087939" indent="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None/>
              <a:defRPr sz="1600" kern="1200">
                <a:solidFill>
                  <a:schemeClr val="tx1"/>
                </a:solidFill>
                <a:latin typeface="+mn-lt"/>
                <a:ea typeface="+mn-ea"/>
                <a:cs typeface="+mn-cs"/>
              </a:defRPr>
            </a:lvl4pPr>
            <a:lvl5pPr marL="1473163" indent="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None/>
              <a:defRPr sz="1600" kern="1200">
                <a:solidFill>
                  <a:schemeClr val="tx1"/>
                </a:solidFill>
                <a:latin typeface="+mn-lt"/>
                <a:ea typeface="+mn-ea"/>
                <a:cs typeface="+mn-cs"/>
              </a:defRPr>
            </a:lvl5pPr>
            <a:lvl6pPr marL="16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6pPr>
            <a:lvl7pPr marL="19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7pPr>
            <a:lvl8pPr marL="22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8pPr>
            <a:lvl9pPr marL="25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9pPr>
          </a:lstStyle>
          <a:p>
            <a:pPr fontAlgn="auto">
              <a:defRPr/>
            </a:pPr>
            <a:r>
              <a:rPr lang="sr-Latn-CS" i="0" dirty="0">
                <a:latin typeface="Arial" pitchFamily="34" charset="0"/>
                <a:cs typeface="Arial" pitchFamily="34" charset="0"/>
              </a:rPr>
              <a:t>FF/VI vs. pacijenti kojima je ICS/LABA propisan kao usual care terapija</a:t>
            </a:r>
          </a:p>
        </p:txBody>
      </p:sp>
      <p:sp>
        <p:nvSpPr>
          <p:cNvPr id="94214" name="TextBox 8"/>
          <p:cNvSpPr txBox="1">
            <a:spLocks noChangeArrowheads="1"/>
          </p:cNvSpPr>
          <p:nvPr/>
        </p:nvSpPr>
        <p:spPr bwMode="auto">
          <a:xfrm>
            <a:off x="4764" y="200025"/>
            <a:ext cx="7402512" cy="1200329"/>
          </a:xfrm>
          <a:prstGeom prst="rect">
            <a:avLst/>
          </a:prstGeom>
          <a:solidFill>
            <a:schemeClr val="bg2"/>
          </a:solidFill>
          <a:ln w="9525">
            <a:noFill/>
            <a:miter lim="800000"/>
            <a:headEnd/>
            <a:tailEnd/>
          </a:ln>
        </p:spPr>
        <p:txBody>
          <a:bodyPr>
            <a:spAutoFit/>
          </a:bodyPr>
          <a:lstStyle/>
          <a:p>
            <a:r>
              <a:rPr lang="sr-Latn-CS" b="1"/>
              <a:t>%</a:t>
            </a:r>
            <a:r>
              <a:rPr lang="sr-Latn-CS"/>
              <a:t> pacijenata „respondera“ koji su postigli dobru kontrolu astme:</a:t>
            </a:r>
          </a:p>
          <a:p>
            <a:r>
              <a:rPr lang="sr-Latn-CS"/>
              <a:t>ACT score &gt; 20 ili klin</a:t>
            </a:r>
            <a:r>
              <a:rPr lang="en-US"/>
              <a:t>ički </a:t>
            </a:r>
            <a:r>
              <a:rPr lang="sr-Latn-CS"/>
              <a:t>značajno poboljšanje astme</a:t>
            </a:r>
          </a:p>
          <a:p>
            <a:r>
              <a:rPr lang="sr-Latn-CS"/>
              <a:t>(povećanje  ACT skora za ≥ 3 jedinice) bio je veći u grupi na FF/VI </a:t>
            </a:r>
          </a:p>
          <a:p>
            <a:r>
              <a:rPr lang="sr-Latn-CS"/>
              <a:t>tokom 52 nedelje (godinu dana)</a:t>
            </a:r>
          </a:p>
        </p:txBody>
      </p:sp>
      <p:sp>
        <p:nvSpPr>
          <p:cNvPr id="10" name="Arrow: Right 9"/>
          <p:cNvSpPr/>
          <p:nvPr/>
        </p:nvSpPr>
        <p:spPr>
          <a:xfrm rot="20007591">
            <a:off x="6335714" y="2114550"/>
            <a:ext cx="1131886" cy="38735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sr-Latn-CS"/>
          </a:p>
        </p:txBody>
      </p:sp>
      <p:sp>
        <p:nvSpPr>
          <p:cNvPr id="11" name="Arrow: Right 10"/>
          <p:cNvSpPr/>
          <p:nvPr/>
        </p:nvSpPr>
        <p:spPr>
          <a:xfrm rot="20007591">
            <a:off x="6335714" y="3722688"/>
            <a:ext cx="1131886" cy="38735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sr-Latn-CS"/>
          </a:p>
        </p:txBody>
      </p:sp>
      <p:sp>
        <p:nvSpPr>
          <p:cNvPr id="12" name="Arrow: Right 11"/>
          <p:cNvSpPr/>
          <p:nvPr/>
        </p:nvSpPr>
        <p:spPr>
          <a:xfrm rot="20007591">
            <a:off x="6219827" y="5446713"/>
            <a:ext cx="1131888" cy="38735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sr-Latn-CS"/>
          </a:p>
        </p:txBody>
      </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Text Placeholder 9"/>
          <p:cNvSpPr>
            <a:spLocks noGrp="1"/>
          </p:cNvSpPr>
          <p:nvPr>
            <p:ph type="body" sz="quarter" idx="16"/>
          </p:nvPr>
        </p:nvSpPr>
        <p:spPr>
          <a:xfrm>
            <a:off x="455612" y="6388100"/>
            <a:ext cx="10490201" cy="414338"/>
          </a:xfrm>
        </p:spPr>
        <p:txBody>
          <a:bodyPr/>
          <a:lstStyle/>
          <a:p>
            <a:pPr>
              <a:spcAft>
                <a:spcPct val="0"/>
              </a:spcAft>
            </a:pPr>
            <a:r>
              <a:rPr lang="en-US" dirty="0"/>
              <a:t>1. </a:t>
            </a:r>
            <a:r>
              <a:rPr lang="en-GB" dirty="0">
                <a:solidFill>
                  <a:srgbClr val="635A54"/>
                </a:solidFill>
              </a:rPr>
              <a:t>Woodcock et al. Lancet 2017</a:t>
            </a:r>
            <a:endParaRPr lang="en-GB" dirty="0"/>
          </a:p>
        </p:txBody>
      </p:sp>
      <p:sp>
        <p:nvSpPr>
          <p:cNvPr id="21" name="Text Placeholder 11"/>
          <p:cNvSpPr>
            <a:spLocks noGrp="1"/>
          </p:cNvSpPr>
          <p:nvPr>
            <p:ph type="body" sz="quarter" idx="15"/>
          </p:nvPr>
        </p:nvSpPr>
        <p:spPr>
          <a:xfrm>
            <a:off x="455614" y="5876926"/>
            <a:ext cx="11280775" cy="414338"/>
          </a:xfrm>
        </p:spPr>
        <p:txBody>
          <a:bodyPr/>
          <a:lstStyle/>
          <a:p>
            <a:pPr>
              <a:defRPr/>
            </a:pPr>
            <a:r>
              <a:rPr lang="en-GB" b="1" kern="0" dirty="0">
                <a:cs typeface="Arial" panose="020B0604020202020204" pitchFamily="34" charset="0"/>
              </a:rPr>
              <a:t>ACT:</a:t>
            </a:r>
            <a:r>
              <a:rPr lang="en-GB" kern="0" dirty="0">
                <a:cs typeface="Arial" panose="020B0604020202020204" pitchFamily="34" charset="0"/>
              </a:rPr>
              <a:t> Asthma Control Test;</a:t>
            </a:r>
            <a:r>
              <a:rPr lang="en-US" b="1" dirty="0"/>
              <a:t> FF:</a:t>
            </a:r>
            <a:r>
              <a:rPr lang="en-US" dirty="0"/>
              <a:t> Fluticasone furoate</a:t>
            </a:r>
            <a:r>
              <a:rPr lang="en-GB" kern="0" dirty="0">
                <a:cs typeface="Arial" panose="020B0604020202020204" pitchFamily="34" charset="0"/>
              </a:rPr>
              <a:t>; </a:t>
            </a:r>
            <a:r>
              <a:rPr lang="en-GB" b="1" kern="0" dirty="0">
                <a:cs typeface="Arial" panose="020B0604020202020204" pitchFamily="34" charset="0"/>
              </a:rPr>
              <a:t>PEA:</a:t>
            </a:r>
            <a:r>
              <a:rPr lang="en-GB" kern="0" dirty="0">
                <a:cs typeface="Arial" panose="020B0604020202020204" pitchFamily="34" charset="0"/>
              </a:rPr>
              <a:t> Primary Effectiveness Analysis</a:t>
            </a:r>
            <a:r>
              <a:rPr lang="en-US" dirty="0"/>
              <a:t>; </a:t>
            </a:r>
            <a:r>
              <a:rPr lang="en-US" b="1" dirty="0"/>
              <a:t>VI: </a:t>
            </a:r>
            <a:r>
              <a:rPr lang="en-US" dirty="0"/>
              <a:t>Vilanterol</a:t>
            </a:r>
          </a:p>
        </p:txBody>
      </p:sp>
      <p:sp>
        <p:nvSpPr>
          <p:cNvPr id="3" name="Slide Number Placeholder 2"/>
          <p:cNvSpPr>
            <a:spLocks noGrp="1"/>
          </p:cNvSpPr>
          <p:nvPr>
            <p:ph type="sldNum" sz="quarter" idx="17"/>
          </p:nvPr>
        </p:nvSpPr>
        <p:spPr/>
        <p:txBody>
          <a:bodyPr/>
          <a:lstStyle/>
          <a:p>
            <a:pPr algn="r" defTabSz="914400">
              <a:defRPr/>
            </a:pPr>
            <a:fld id="{D1B74775-7706-4F6A-9D74-3D54EC587B64}" type="slidenum">
              <a:rPr lang="en-GB" sz="800" b="1">
                <a:solidFill>
                  <a:srgbClr val="544F40"/>
                </a:solidFill>
                <a:latin typeface="Arial"/>
              </a:rPr>
              <a:pPr algn="r" defTabSz="914400">
                <a:defRPr/>
              </a:pPr>
              <a:t>62</a:t>
            </a:fld>
            <a:endParaRPr lang="en-GB" sz="800" b="1" dirty="0">
              <a:solidFill>
                <a:srgbClr val="544F40"/>
              </a:solidFill>
              <a:latin typeface="Arial"/>
            </a:endParaRPr>
          </a:p>
        </p:txBody>
      </p:sp>
      <p:sp>
        <p:nvSpPr>
          <p:cNvPr id="95237" name="Title 1"/>
          <p:cNvSpPr txBox="1">
            <a:spLocks/>
          </p:cNvSpPr>
          <p:nvPr/>
        </p:nvSpPr>
        <p:spPr bwMode="auto">
          <a:xfrm>
            <a:off x="455612" y="7938"/>
            <a:ext cx="10320338" cy="811212"/>
          </a:xfrm>
          <a:prstGeom prst="rect">
            <a:avLst/>
          </a:prstGeom>
          <a:noFill/>
          <a:ln w="9525">
            <a:noFill/>
            <a:miter lim="800000"/>
            <a:headEnd/>
            <a:tailEnd/>
          </a:ln>
        </p:spPr>
        <p:txBody>
          <a:bodyPr lIns="0" tIns="0" rIns="0" bIns="0" anchor="ctr"/>
          <a:lstStyle/>
          <a:p>
            <a:pPr defTabSz="914400" eaLnBrk="0" hangingPunct="0"/>
            <a:r>
              <a:rPr lang="en-IN" sz="2400" b="1">
                <a:solidFill>
                  <a:srgbClr val="F36633"/>
                </a:solidFill>
              </a:rPr>
              <a:t>Percentage of subjects with either an ACT score of ≥20, or an increase from baseline of ≥3 </a:t>
            </a:r>
            <a:r>
              <a:rPr lang="en-GB" sz="2400" b="1">
                <a:solidFill>
                  <a:srgbClr val="F36633"/>
                </a:solidFill>
              </a:rPr>
              <a:t>at week 24</a:t>
            </a:r>
          </a:p>
        </p:txBody>
      </p:sp>
      <p:pic>
        <p:nvPicPr>
          <p:cNvPr id="95238" name="Picture 21" descr="sls logo.png"/>
          <p:cNvPicPr>
            <a:picLocks noChangeAspect="1"/>
          </p:cNvPicPr>
          <p:nvPr/>
        </p:nvPicPr>
        <p:blipFill>
          <a:blip r:embed="rId4" cstate="print"/>
          <a:srcRect/>
          <a:stretch>
            <a:fillRect/>
          </a:stretch>
        </p:blipFill>
        <p:spPr bwMode="auto">
          <a:xfrm>
            <a:off x="10437814" y="282575"/>
            <a:ext cx="539749" cy="604838"/>
          </a:xfrm>
          <a:prstGeom prst="rect">
            <a:avLst/>
          </a:prstGeom>
          <a:noFill/>
          <a:ln w="9525">
            <a:noFill/>
            <a:miter lim="800000"/>
            <a:headEnd/>
            <a:tailEnd/>
          </a:ln>
        </p:spPr>
      </p:pic>
      <p:grpSp>
        <p:nvGrpSpPr>
          <p:cNvPr id="95239" name="Group 22"/>
          <p:cNvGrpSpPr>
            <a:grpSpLocks/>
          </p:cNvGrpSpPr>
          <p:nvPr/>
        </p:nvGrpSpPr>
        <p:grpSpPr bwMode="auto">
          <a:xfrm>
            <a:off x="455613" y="1192213"/>
            <a:ext cx="5370512" cy="4446587"/>
            <a:chOff x="6365876" y="1192976"/>
            <a:chExt cx="5370578" cy="4446548"/>
          </a:xfrm>
        </p:grpSpPr>
        <p:sp>
          <p:nvSpPr>
            <p:cNvPr id="24" name="Rounded Rectangle 23"/>
            <p:cNvSpPr>
              <a:spLocks/>
            </p:cNvSpPr>
            <p:nvPr/>
          </p:nvSpPr>
          <p:spPr bwMode="auto">
            <a:xfrm>
              <a:off x="6365876" y="1192976"/>
              <a:ext cx="5370578" cy="4446548"/>
            </a:xfrm>
            <a:prstGeom prst="roundRect">
              <a:avLst>
                <a:gd name="adj" fmla="val 4747"/>
              </a:avLst>
            </a:prstGeom>
            <a:noFill/>
            <a:ln>
              <a:solidFill>
                <a:schemeClr val="accent2">
                  <a:lumMod val="40000"/>
                  <a:lumOff val="60000"/>
                </a:schemeClr>
              </a:solidFill>
              <a:headEnd/>
              <a:tailEnd/>
            </a:ln>
            <a:effectLst/>
          </p:spPr>
          <p:style>
            <a:lnRef idx="1">
              <a:schemeClr val="accent1"/>
            </a:lnRef>
            <a:fillRef idx="3">
              <a:schemeClr val="accent1"/>
            </a:fillRef>
            <a:effectRef idx="2">
              <a:schemeClr val="accent1"/>
            </a:effectRef>
            <a:fontRef idx="minor">
              <a:schemeClr val="lt1"/>
            </a:fontRef>
          </p:style>
          <p:txBody>
            <a:bodyPr lIns="72000" tIns="72000" rIns="72000" bIns="72000"/>
            <a:lstStyle/>
            <a:p>
              <a:pPr marL="180975" indent="-180975" algn="ctr" defTabSz="914400" eaLnBrk="0" fontAlgn="auto" hangingPunct="0">
                <a:spcBef>
                  <a:spcPts val="0"/>
                </a:spcBef>
                <a:spcAft>
                  <a:spcPts val="0"/>
                </a:spcAft>
                <a:buClr>
                  <a:srgbClr val="FFFFFF"/>
                </a:buClr>
                <a:buFont typeface="Arial" pitchFamily="34" charset="0"/>
                <a:buChar char="–"/>
                <a:defRPr/>
              </a:pPr>
              <a:endParaRPr lang="en-US" sz="1200" b="1" kern="0" dirty="0">
                <a:solidFill>
                  <a:srgbClr val="FFFFFF"/>
                </a:solidFill>
                <a:latin typeface="Arial"/>
              </a:endParaRPr>
            </a:p>
          </p:txBody>
        </p:sp>
        <p:sp>
          <p:nvSpPr>
            <p:cNvPr id="25" name="TextBox 24"/>
            <p:cNvSpPr txBox="1">
              <a:spLocks/>
            </p:cNvSpPr>
            <p:nvPr/>
          </p:nvSpPr>
          <p:spPr>
            <a:xfrm>
              <a:off x="6365876" y="1192976"/>
              <a:ext cx="5370578" cy="647694"/>
            </a:xfrm>
            <a:prstGeom prst="round2SameRect">
              <a:avLst>
                <a:gd name="adj1" fmla="val 31596"/>
                <a:gd name="adj2" fmla="val 0"/>
              </a:avLst>
            </a:prstGeom>
            <a:gradFill>
              <a:gsLst>
                <a:gs pos="0">
                  <a:schemeClr val="accent1"/>
                </a:gs>
                <a:gs pos="85000">
                  <a:schemeClr val="accent1">
                    <a:lumMod val="75000"/>
                  </a:schemeClr>
                </a:gs>
              </a:gsLst>
              <a:lin ang="5400000" scaled="0"/>
            </a:gradFill>
            <a:ln>
              <a:noFill/>
              <a:headEnd/>
              <a:tailEnd/>
            </a:ln>
            <a:effectLst/>
          </p:spPr>
          <p:style>
            <a:lnRef idx="1">
              <a:schemeClr val="accent1"/>
            </a:lnRef>
            <a:fillRef idx="3">
              <a:schemeClr val="accent1"/>
            </a:fillRef>
            <a:effectRef idx="2">
              <a:schemeClr val="accent1"/>
            </a:effectRef>
            <a:fontRef idx="minor">
              <a:schemeClr val="lt1"/>
            </a:fontRef>
          </p:style>
          <p:txBody>
            <a:bodyPr lIns="72000" tIns="72000" rIns="72000" bIns="72000" anchor="ctr"/>
            <a:lstStyle>
              <a:defPPr>
                <a:defRPr lang="en-US"/>
              </a:defPPr>
              <a:lvl1pPr marL="0" algn="ctr" defTabSz="914400" eaLnBrk="0" latinLnBrk="0" hangingPunct="0">
                <a:buClr>
                  <a:schemeClr val="bg1"/>
                </a:buClr>
                <a:defRPr sz="1400" b="1"/>
              </a:lvl1pPr>
              <a:lvl2pPr defTabSz="914400" eaLnBrk="1" latinLnBrk="0" hangingPunct="1">
                <a:defRPr sz="1800"/>
              </a:lvl2pPr>
              <a:lvl3pPr defTabSz="914400" eaLnBrk="1" latinLnBrk="0" hangingPunct="1">
                <a:defRPr sz="1800"/>
              </a:lvl3pPr>
              <a:lvl4pPr defTabSz="914400" eaLnBrk="1" latinLnBrk="0" hangingPunct="1">
                <a:defRPr sz="1800"/>
              </a:lvl4pPr>
              <a:lvl5pPr defTabSz="914400" eaLnBrk="1" latinLnBrk="0" hangingPunct="1">
                <a:defRPr sz="1800"/>
              </a:lvl5pPr>
              <a:lvl6pPr>
                <a:defRPr sz="1800"/>
              </a:lvl6pPr>
              <a:lvl7pPr>
                <a:defRPr sz="1800"/>
              </a:lvl7pPr>
              <a:lvl8pPr>
                <a:defRPr sz="1800"/>
              </a:lvl8pPr>
              <a:lvl9pPr>
                <a:defRPr sz="1800"/>
              </a:lvl9pPr>
            </a:lstStyle>
            <a:p>
              <a:pPr>
                <a:buClr>
                  <a:srgbClr val="FFFFFF"/>
                </a:buClr>
                <a:defRPr/>
              </a:pPr>
              <a:r>
                <a:rPr lang="en-US" dirty="0">
                  <a:solidFill>
                    <a:srgbClr val="FFFFFF"/>
                  </a:solidFill>
                  <a:latin typeface="Arial"/>
                </a:rPr>
                <a:t>No. of subjects with ACT total score </a:t>
              </a:r>
              <a:br>
                <a:rPr lang="en-US" dirty="0">
                  <a:solidFill>
                    <a:srgbClr val="FFFFFF"/>
                  </a:solidFill>
                  <a:latin typeface="Arial"/>
                </a:rPr>
              </a:br>
              <a:r>
                <a:rPr lang="en-US" dirty="0">
                  <a:solidFill>
                    <a:srgbClr val="FFFFFF"/>
                  </a:solidFill>
                  <a:latin typeface="Arial"/>
                </a:rPr>
                <a:t>≥ 20 at week 24</a:t>
              </a:r>
              <a:r>
                <a:rPr lang="en-US" baseline="30000" dirty="0">
                  <a:solidFill>
                    <a:srgbClr val="FFFFFF"/>
                  </a:solidFill>
                  <a:latin typeface="Arial"/>
                </a:rPr>
                <a:t>1</a:t>
              </a:r>
            </a:p>
          </p:txBody>
        </p:sp>
        <p:grpSp>
          <p:nvGrpSpPr>
            <p:cNvPr id="95249" name="Group 25"/>
            <p:cNvGrpSpPr>
              <a:grpSpLocks/>
            </p:cNvGrpSpPr>
            <p:nvPr/>
          </p:nvGrpSpPr>
          <p:grpSpPr bwMode="auto">
            <a:xfrm>
              <a:off x="6394451" y="1911428"/>
              <a:ext cx="5249672" cy="3663872"/>
              <a:chOff x="4285968" y="1847928"/>
              <a:chExt cx="3620519" cy="3663872"/>
            </a:xfrm>
          </p:grpSpPr>
          <p:graphicFrame>
            <p:nvGraphicFramePr>
              <p:cNvPr id="95250" name="Chart 26"/>
              <p:cNvGraphicFramePr>
                <a:graphicFrameLocks/>
              </p:cNvGraphicFramePr>
              <p:nvPr/>
            </p:nvGraphicFramePr>
            <p:xfrm>
              <a:off x="4285968" y="1847928"/>
              <a:ext cx="3620519" cy="3663872"/>
            </p:xfrm>
            <a:graphic>
              <a:graphicData uri="http://schemas.openxmlformats.org/presentationml/2006/ole">
                <mc:AlternateContent xmlns:mc="http://schemas.openxmlformats.org/markup-compatibility/2006">
                  <mc:Choice xmlns:v="urn:schemas-microsoft-com:vml" Requires="v">
                    <p:oleObj spid="_x0000_s95265" r:id="rId5" imgW="5255207" imgH="3664014" progId="Excel.Sheet.8">
                      <p:embed/>
                    </p:oleObj>
                  </mc:Choice>
                  <mc:Fallback>
                    <p:oleObj r:id="rId5" imgW="5255207" imgH="3664014" progId="Excel.Sheet.8">
                      <p:embed/>
                      <p:pic>
                        <p:nvPicPr>
                          <p:cNvPr id="0" name="Chart 26"/>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285968" y="1847928"/>
                            <a:ext cx="3620519" cy="366387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95251" name="Rectangle 28"/>
              <p:cNvSpPr>
                <a:spLocks noChangeArrowheads="1"/>
              </p:cNvSpPr>
              <p:nvPr/>
            </p:nvSpPr>
            <p:spPr bwMode="auto">
              <a:xfrm>
                <a:off x="5492590" y="4408499"/>
                <a:ext cx="483347" cy="276997"/>
              </a:xfrm>
              <a:prstGeom prst="rect">
                <a:avLst/>
              </a:prstGeom>
              <a:noFill/>
              <a:ln w="9525">
                <a:noFill/>
                <a:miter lim="800000"/>
                <a:headEnd/>
                <a:tailEnd/>
              </a:ln>
            </p:spPr>
            <p:txBody>
              <a:bodyPr wrap="none">
                <a:spAutoFit/>
              </a:bodyPr>
              <a:lstStyle/>
              <a:p>
                <a:pPr algn="ctr" defTabSz="914400"/>
                <a:r>
                  <a:rPr lang="en-US" sz="1200">
                    <a:solidFill>
                      <a:srgbClr val="FFFFFF"/>
                    </a:solidFill>
                  </a:rPr>
                  <a:t>n = 501</a:t>
                </a:r>
              </a:p>
            </p:txBody>
          </p:sp>
          <p:sp>
            <p:nvSpPr>
              <p:cNvPr id="95252" name="Rectangle 29"/>
              <p:cNvSpPr>
                <a:spLocks noChangeArrowheads="1"/>
              </p:cNvSpPr>
              <p:nvPr/>
            </p:nvSpPr>
            <p:spPr bwMode="auto">
              <a:xfrm>
                <a:off x="6599474" y="4408499"/>
                <a:ext cx="483347" cy="276997"/>
              </a:xfrm>
              <a:prstGeom prst="rect">
                <a:avLst/>
              </a:prstGeom>
              <a:noFill/>
              <a:ln w="9525">
                <a:noFill/>
                <a:miter lim="800000"/>
                <a:headEnd/>
                <a:tailEnd/>
              </a:ln>
            </p:spPr>
            <p:txBody>
              <a:bodyPr wrap="none">
                <a:spAutoFit/>
              </a:bodyPr>
              <a:lstStyle/>
              <a:p>
                <a:pPr algn="ctr" defTabSz="914400"/>
                <a:r>
                  <a:rPr lang="en-US" sz="1200">
                    <a:solidFill>
                      <a:srgbClr val="FFFFFF"/>
                    </a:solidFill>
                  </a:rPr>
                  <a:t>n = 704</a:t>
                </a:r>
              </a:p>
            </p:txBody>
          </p:sp>
        </p:grpSp>
      </p:grpSp>
      <p:sp>
        <p:nvSpPr>
          <p:cNvPr id="31" name="Rounded Rectangle 30"/>
          <p:cNvSpPr>
            <a:spLocks/>
          </p:cNvSpPr>
          <p:nvPr/>
        </p:nvSpPr>
        <p:spPr bwMode="auto">
          <a:xfrm>
            <a:off x="6365875" y="1192213"/>
            <a:ext cx="5370514" cy="4446587"/>
          </a:xfrm>
          <a:prstGeom prst="roundRect">
            <a:avLst>
              <a:gd name="adj" fmla="val 4747"/>
            </a:avLst>
          </a:prstGeom>
          <a:noFill/>
          <a:ln>
            <a:solidFill>
              <a:schemeClr val="accent2">
                <a:lumMod val="40000"/>
                <a:lumOff val="60000"/>
              </a:schemeClr>
            </a:solidFill>
            <a:headEnd/>
            <a:tailEnd/>
          </a:ln>
          <a:effectLst/>
        </p:spPr>
        <p:style>
          <a:lnRef idx="1">
            <a:schemeClr val="accent1"/>
          </a:lnRef>
          <a:fillRef idx="3">
            <a:schemeClr val="accent1"/>
          </a:fillRef>
          <a:effectRef idx="2">
            <a:schemeClr val="accent1"/>
          </a:effectRef>
          <a:fontRef idx="minor">
            <a:schemeClr val="lt1"/>
          </a:fontRef>
        </p:style>
        <p:txBody>
          <a:bodyPr lIns="72000" tIns="72000" rIns="72000" bIns="72000"/>
          <a:lstStyle/>
          <a:p>
            <a:pPr marL="180975" indent="-180975" algn="ctr" defTabSz="914400" eaLnBrk="0" fontAlgn="auto" hangingPunct="0">
              <a:spcBef>
                <a:spcPts val="0"/>
              </a:spcBef>
              <a:spcAft>
                <a:spcPts val="0"/>
              </a:spcAft>
              <a:buClr>
                <a:srgbClr val="FFFFFF"/>
              </a:buClr>
              <a:buFont typeface="Arial" pitchFamily="34" charset="0"/>
              <a:buChar char="–"/>
              <a:defRPr/>
            </a:pPr>
            <a:endParaRPr lang="en-US" sz="1200" b="1" kern="0" dirty="0">
              <a:solidFill>
                <a:srgbClr val="FFFFFF"/>
              </a:solidFill>
              <a:latin typeface="Arial"/>
            </a:endParaRPr>
          </a:p>
        </p:txBody>
      </p:sp>
      <p:sp>
        <p:nvSpPr>
          <p:cNvPr id="33" name="TextBox 32"/>
          <p:cNvSpPr txBox="1">
            <a:spLocks/>
          </p:cNvSpPr>
          <p:nvPr/>
        </p:nvSpPr>
        <p:spPr>
          <a:xfrm>
            <a:off x="6365875" y="1192214"/>
            <a:ext cx="5370514" cy="647700"/>
          </a:xfrm>
          <a:prstGeom prst="round2SameRect">
            <a:avLst>
              <a:gd name="adj1" fmla="val 31596"/>
              <a:gd name="adj2" fmla="val 0"/>
            </a:avLst>
          </a:prstGeom>
          <a:gradFill>
            <a:gsLst>
              <a:gs pos="0">
                <a:schemeClr val="accent1"/>
              </a:gs>
              <a:gs pos="85000">
                <a:schemeClr val="accent1">
                  <a:lumMod val="75000"/>
                </a:schemeClr>
              </a:gs>
            </a:gsLst>
            <a:lin ang="5400000" scaled="0"/>
          </a:gradFill>
          <a:ln>
            <a:noFill/>
            <a:headEnd/>
            <a:tailEnd/>
          </a:ln>
          <a:effectLst/>
        </p:spPr>
        <p:style>
          <a:lnRef idx="1">
            <a:schemeClr val="accent1"/>
          </a:lnRef>
          <a:fillRef idx="3">
            <a:schemeClr val="accent1"/>
          </a:fillRef>
          <a:effectRef idx="2">
            <a:schemeClr val="accent1"/>
          </a:effectRef>
          <a:fontRef idx="minor">
            <a:schemeClr val="lt1"/>
          </a:fontRef>
        </p:style>
        <p:txBody>
          <a:bodyPr lIns="72000" tIns="72000" rIns="72000" bIns="72000" anchor="ctr"/>
          <a:lstStyle>
            <a:defPPr>
              <a:defRPr lang="en-US"/>
            </a:defPPr>
            <a:lvl1pPr marL="0" algn="ctr" defTabSz="914400" eaLnBrk="0" latinLnBrk="0" hangingPunct="0">
              <a:buClr>
                <a:schemeClr val="bg1"/>
              </a:buClr>
              <a:defRPr sz="1400" b="1"/>
            </a:lvl1pPr>
            <a:lvl2pPr defTabSz="914400" eaLnBrk="1" latinLnBrk="0" hangingPunct="1">
              <a:defRPr sz="1800"/>
            </a:lvl2pPr>
            <a:lvl3pPr defTabSz="914400" eaLnBrk="1" latinLnBrk="0" hangingPunct="1">
              <a:defRPr sz="1800"/>
            </a:lvl3pPr>
            <a:lvl4pPr defTabSz="914400" eaLnBrk="1" latinLnBrk="0" hangingPunct="1">
              <a:defRPr sz="1800"/>
            </a:lvl4pPr>
            <a:lvl5pPr defTabSz="914400" eaLnBrk="1" latinLnBrk="0" hangingPunct="1">
              <a:defRPr sz="1800"/>
            </a:lvl5pPr>
            <a:lvl6pPr>
              <a:defRPr sz="1800"/>
            </a:lvl6pPr>
            <a:lvl7pPr>
              <a:defRPr sz="1800"/>
            </a:lvl7pPr>
            <a:lvl8pPr>
              <a:defRPr sz="1800"/>
            </a:lvl8pPr>
            <a:lvl9pPr>
              <a:defRPr sz="1800"/>
            </a:lvl9pPr>
          </a:lstStyle>
          <a:p>
            <a:pPr>
              <a:buClr>
                <a:srgbClr val="FFFFFF"/>
              </a:buClr>
              <a:defRPr/>
            </a:pPr>
            <a:r>
              <a:rPr lang="en-US" dirty="0">
                <a:solidFill>
                  <a:srgbClr val="FFFFFF"/>
                </a:solidFill>
                <a:latin typeface="Arial"/>
              </a:rPr>
              <a:t>No. of subjects with increase from baseline ≥ 3 at week 24</a:t>
            </a:r>
            <a:r>
              <a:rPr lang="en-US" baseline="30000" dirty="0">
                <a:solidFill>
                  <a:srgbClr val="FFFFFF"/>
                </a:solidFill>
                <a:latin typeface="Arial"/>
              </a:rPr>
              <a:t>2</a:t>
            </a:r>
            <a:r>
              <a:rPr lang="en-US" dirty="0">
                <a:solidFill>
                  <a:srgbClr val="FFFFFF"/>
                </a:solidFill>
                <a:latin typeface="Arial"/>
              </a:rPr>
              <a:t> </a:t>
            </a:r>
          </a:p>
        </p:txBody>
      </p:sp>
      <p:grpSp>
        <p:nvGrpSpPr>
          <p:cNvPr id="95242" name="Group 33"/>
          <p:cNvGrpSpPr>
            <a:grpSpLocks/>
          </p:cNvGrpSpPr>
          <p:nvPr/>
        </p:nvGrpSpPr>
        <p:grpSpPr bwMode="auto">
          <a:xfrm>
            <a:off x="6394448" y="1911349"/>
            <a:ext cx="5249867" cy="3663952"/>
            <a:chOff x="4285968" y="1847928"/>
            <a:chExt cx="3620519" cy="3663872"/>
          </a:xfrm>
        </p:grpSpPr>
        <p:graphicFrame>
          <p:nvGraphicFramePr>
            <p:cNvPr id="95244" name="Chart 34"/>
            <p:cNvGraphicFramePr>
              <a:graphicFrameLocks/>
            </p:cNvGraphicFramePr>
            <p:nvPr/>
          </p:nvGraphicFramePr>
          <p:xfrm>
            <a:off x="4285968" y="1847928"/>
            <a:ext cx="3620519" cy="3663872"/>
          </p:xfrm>
          <a:graphic>
            <a:graphicData uri="http://schemas.openxmlformats.org/presentationml/2006/ole">
              <mc:AlternateContent xmlns:mc="http://schemas.openxmlformats.org/markup-compatibility/2006">
                <mc:Choice xmlns:v="urn:schemas-microsoft-com:vml" Requires="v">
                  <p:oleObj spid="_x0000_s95266" r:id="rId7" imgW="5249111" imgH="3664014" progId="Excel.Sheet.8">
                    <p:embed/>
                  </p:oleObj>
                </mc:Choice>
                <mc:Fallback>
                  <p:oleObj r:id="rId7" imgW="5249111" imgH="3664014" progId="Excel.Sheet.8">
                    <p:embed/>
                    <p:pic>
                      <p:nvPicPr>
                        <p:cNvPr id="0" name="Chart 34"/>
                        <p:cNvPicPr>
                          <a:picLocks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285968" y="1847928"/>
                          <a:ext cx="3620519" cy="366387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95245" name="Rectangle 36"/>
            <p:cNvSpPr>
              <a:spLocks noChangeArrowheads="1"/>
            </p:cNvSpPr>
            <p:nvPr/>
          </p:nvSpPr>
          <p:spPr bwMode="auto">
            <a:xfrm>
              <a:off x="5492602" y="4408499"/>
              <a:ext cx="483323" cy="276993"/>
            </a:xfrm>
            <a:prstGeom prst="rect">
              <a:avLst/>
            </a:prstGeom>
            <a:noFill/>
            <a:ln w="9525">
              <a:noFill/>
              <a:miter lim="800000"/>
              <a:headEnd/>
              <a:tailEnd/>
            </a:ln>
          </p:spPr>
          <p:txBody>
            <a:bodyPr wrap="none">
              <a:spAutoFit/>
            </a:bodyPr>
            <a:lstStyle/>
            <a:p>
              <a:pPr algn="ctr" defTabSz="914400"/>
              <a:r>
                <a:rPr lang="en-US" sz="1200">
                  <a:solidFill>
                    <a:srgbClr val="FFFFFF"/>
                  </a:solidFill>
                </a:rPr>
                <a:t>n = 724</a:t>
              </a:r>
            </a:p>
          </p:txBody>
        </p:sp>
        <p:sp>
          <p:nvSpPr>
            <p:cNvPr id="95246" name="Rectangle 47"/>
            <p:cNvSpPr>
              <a:spLocks noChangeArrowheads="1"/>
            </p:cNvSpPr>
            <p:nvPr/>
          </p:nvSpPr>
          <p:spPr bwMode="auto">
            <a:xfrm>
              <a:off x="6599486" y="4408499"/>
              <a:ext cx="483323" cy="276993"/>
            </a:xfrm>
            <a:prstGeom prst="rect">
              <a:avLst/>
            </a:prstGeom>
            <a:noFill/>
            <a:ln w="9525">
              <a:noFill/>
              <a:miter lim="800000"/>
              <a:headEnd/>
              <a:tailEnd/>
            </a:ln>
          </p:spPr>
          <p:txBody>
            <a:bodyPr wrap="none">
              <a:spAutoFit/>
            </a:bodyPr>
            <a:lstStyle/>
            <a:p>
              <a:pPr algn="ctr" defTabSz="914400"/>
              <a:r>
                <a:rPr lang="en-US" sz="1200">
                  <a:solidFill>
                    <a:srgbClr val="FFFFFF"/>
                  </a:solidFill>
                </a:rPr>
                <a:t>n = 927</a:t>
              </a:r>
            </a:p>
          </p:txBody>
        </p:sp>
      </p:grpSp>
      <p:sp>
        <p:nvSpPr>
          <p:cNvPr id="95243" name="TextBox 48"/>
          <p:cNvSpPr txBox="1">
            <a:spLocks noChangeArrowheads="1"/>
          </p:cNvSpPr>
          <p:nvPr/>
        </p:nvSpPr>
        <p:spPr bwMode="auto">
          <a:xfrm>
            <a:off x="449263" y="781051"/>
            <a:ext cx="7473950" cy="266700"/>
          </a:xfrm>
          <a:prstGeom prst="rect">
            <a:avLst/>
          </a:prstGeom>
          <a:noFill/>
          <a:ln w="9525">
            <a:noFill/>
            <a:miter lim="800000"/>
            <a:headEnd/>
            <a:tailEnd/>
          </a:ln>
        </p:spPr>
        <p:txBody>
          <a:bodyPr lIns="0" tIns="0" rIns="0" bIns="0"/>
          <a:lstStyle/>
          <a:p>
            <a:pPr defTabSz="914400"/>
            <a:r>
              <a:rPr lang="en-GB">
                <a:solidFill>
                  <a:srgbClr val="544F40"/>
                </a:solidFill>
              </a:rPr>
              <a:t>PEA Population</a:t>
            </a:r>
          </a:p>
        </p:txBody>
      </p:sp>
    </p:spTree>
  </p:cSld>
  <p:clrMapOvr>
    <a:masterClrMapping/>
  </p:clrMapOvr>
  <p:transition>
    <p:fade/>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2598738" y="4822826"/>
            <a:ext cx="3333749" cy="531813"/>
          </a:xfrm>
          <a:prstGeom prst="rect">
            <a:avLst/>
          </a:prstGeom>
          <a:solidFill>
            <a:schemeClr val="bg1"/>
          </a:solidFill>
          <a:ln>
            <a:noFill/>
            <a:headEnd/>
            <a:tailEnd/>
          </a:ln>
          <a:effectLst/>
        </p:spPr>
        <p:style>
          <a:lnRef idx="1">
            <a:schemeClr val="accent1"/>
          </a:lnRef>
          <a:fillRef idx="3">
            <a:schemeClr val="accent1"/>
          </a:fillRef>
          <a:effectRef idx="2">
            <a:schemeClr val="accent1"/>
          </a:effectRef>
          <a:fontRef idx="minor">
            <a:schemeClr val="lt1"/>
          </a:fontRef>
        </p:style>
        <p:txBody>
          <a:bodyPr lIns="72000" tIns="72000" rIns="72000" bIns="72000"/>
          <a:lstStyle/>
          <a:p>
            <a:pPr algn="ctr" defTabSz="914400">
              <a:buClr>
                <a:srgbClr val="544F40"/>
              </a:buClr>
              <a:defRPr/>
            </a:pPr>
            <a:r>
              <a:rPr lang="en-GB" sz="1200" dirty="0">
                <a:solidFill>
                  <a:srgbClr val="544F40"/>
                </a:solidFill>
                <a:latin typeface="Arial"/>
              </a:rPr>
              <a:t>rate ratio 0.80 [95% CI 0.66, 0.95], p=0.014</a:t>
            </a:r>
          </a:p>
        </p:txBody>
      </p:sp>
      <p:sp>
        <p:nvSpPr>
          <p:cNvPr id="4" name="Title 3"/>
          <p:cNvSpPr>
            <a:spLocks noGrp="1"/>
          </p:cNvSpPr>
          <p:nvPr>
            <p:ph type="title"/>
          </p:nvPr>
        </p:nvSpPr>
        <p:spPr>
          <a:xfrm>
            <a:off x="456001" y="150126"/>
            <a:ext cx="11380400" cy="576950"/>
          </a:xfrm>
        </p:spPr>
        <p:txBody>
          <a:bodyPr>
            <a:noAutofit/>
          </a:bodyPr>
          <a:lstStyle/>
          <a:p>
            <a:pPr>
              <a:defRPr/>
            </a:pPr>
            <a:r>
              <a:rPr lang="sr-Latn-CS" sz="2400" b="1" cap="none" dirty="0">
                <a:solidFill>
                  <a:srgbClr val="114886"/>
                </a:solidFill>
                <a:latin typeface="Arial" pitchFamily="34" charset="0"/>
                <a:cs typeface="Arial" pitchFamily="34" charset="0"/>
              </a:rPr>
              <a:t>FF/VI kombinacija pokazala se </a:t>
            </a:r>
            <a:r>
              <a:rPr lang="en-GB" sz="2400" b="1" cap="none" dirty="0">
                <a:solidFill>
                  <a:srgbClr val="114886"/>
                </a:solidFill>
                <a:latin typeface="Arial" pitchFamily="34" charset="0"/>
                <a:cs typeface="Arial" pitchFamily="34" charset="0"/>
              </a:rPr>
              <a:t>superior</a:t>
            </a:r>
            <a:r>
              <a:rPr lang="sr-Latn-CS" sz="2400" b="1" cap="none" dirty="0">
                <a:solidFill>
                  <a:srgbClr val="114886"/>
                </a:solidFill>
                <a:latin typeface="Arial" pitchFamily="34" charset="0"/>
                <a:cs typeface="Arial" pitchFamily="34" charset="0"/>
              </a:rPr>
              <a:t>nom u odnosu na FP/SAL u smanjenju  stope  teških egzacerbacija</a:t>
            </a:r>
            <a:endParaRPr lang="en-GB" sz="2400" cap="none" dirty="0">
              <a:latin typeface="Arial" pitchFamily="34" charset="0"/>
              <a:cs typeface="Arial" pitchFamily="34" charset="0"/>
            </a:endParaRPr>
          </a:p>
        </p:txBody>
      </p:sp>
      <p:sp>
        <p:nvSpPr>
          <p:cNvPr id="96260" name="Text Placeholder 16"/>
          <p:cNvSpPr>
            <a:spLocks noGrp="1"/>
          </p:cNvSpPr>
          <p:nvPr>
            <p:ph type="body" sz="quarter" idx="15"/>
          </p:nvPr>
        </p:nvSpPr>
        <p:spPr>
          <a:xfrm>
            <a:off x="455614" y="5876926"/>
            <a:ext cx="11280775" cy="414338"/>
          </a:xfrm>
        </p:spPr>
        <p:txBody>
          <a:bodyPr/>
          <a:lstStyle/>
          <a:p>
            <a:pPr>
              <a:spcAft>
                <a:spcPct val="0"/>
              </a:spcAft>
            </a:pPr>
            <a:endParaRPr lang="en-US"/>
          </a:p>
        </p:txBody>
      </p:sp>
      <p:sp>
        <p:nvSpPr>
          <p:cNvPr id="96261" name="Text Placeholder 17"/>
          <p:cNvSpPr>
            <a:spLocks noGrp="1"/>
          </p:cNvSpPr>
          <p:nvPr>
            <p:ph type="body" sz="quarter" idx="16"/>
          </p:nvPr>
        </p:nvSpPr>
        <p:spPr>
          <a:xfrm>
            <a:off x="455612" y="6388100"/>
            <a:ext cx="10490201" cy="414338"/>
          </a:xfrm>
        </p:spPr>
        <p:txBody>
          <a:bodyPr/>
          <a:lstStyle/>
          <a:p>
            <a:pPr>
              <a:spcAft>
                <a:spcPct val="0"/>
              </a:spcAft>
            </a:pPr>
            <a:r>
              <a:rPr lang="en-GB"/>
              <a:t>Jacques L et al. J Asthma; 2018 [ahead of print]</a:t>
            </a:r>
          </a:p>
          <a:p>
            <a:pPr>
              <a:spcAft>
                <a:spcPct val="0"/>
              </a:spcAft>
            </a:pPr>
            <a:endParaRPr lang="en-US"/>
          </a:p>
        </p:txBody>
      </p:sp>
      <p:graphicFrame>
        <p:nvGraphicFramePr>
          <p:cNvPr id="96262" name="Chart 8"/>
          <p:cNvGraphicFramePr>
            <a:graphicFrameLocks/>
          </p:cNvGraphicFramePr>
          <p:nvPr/>
        </p:nvGraphicFramePr>
        <p:xfrm>
          <a:off x="841377" y="1122364"/>
          <a:ext cx="6848475" cy="3830637"/>
        </p:xfrm>
        <a:graphic>
          <a:graphicData uri="http://schemas.openxmlformats.org/presentationml/2006/ole">
            <mc:AlternateContent xmlns:mc="http://schemas.openxmlformats.org/markup-compatibility/2006">
              <mc:Choice xmlns:v="urn:schemas-microsoft-com:vml" Requires="v">
                <p:oleObj spid="_x0000_s96270" r:id="rId4" imgW="6846401" imgH="3828620" progId="Excel.Sheet.8">
                  <p:embed/>
                </p:oleObj>
              </mc:Choice>
              <mc:Fallback>
                <p:oleObj r:id="rId4" imgW="6846401" imgH="3828620" progId="Excel.Sheet.8">
                  <p:embed/>
                  <p:pic>
                    <p:nvPicPr>
                      <p:cNvPr id="0" name="Chart 8"/>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41377" y="1122364"/>
                        <a:ext cx="6848475" cy="383063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96263" name="TextBox 10"/>
          <p:cNvSpPr txBox="1">
            <a:spLocks noChangeArrowheads="1"/>
          </p:cNvSpPr>
          <p:nvPr/>
        </p:nvSpPr>
        <p:spPr bwMode="auto">
          <a:xfrm>
            <a:off x="2211389" y="1244600"/>
            <a:ext cx="2182812" cy="871538"/>
          </a:xfrm>
          <a:prstGeom prst="rect">
            <a:avLst/>
          </a:prstGeom>
          <a:solidFill>
            <a:schemeClr val="bg1"/>
          </a:solidFill>
          <a:ln w="9525">
            <a:solidFill>
              <a:schemeClr val="accent1"/>
            </a:solidFill>
            <a:miter lim="800000"/>
            <a:headEnd/>
            <a:tailEnd/>
          </a:ln>
        </p:spPr>
        <p:txBody>
          <a:bodyPr/>
          <a:lstStyle/>
          <a:p>
            <a:pPr defTabSz="914400">
              <a:buClr>
                <a:srgbClr val="544F40"/>
              </a:buClr>
            </a:pPr>
            <a:r>
              <a:rPr lang="en-GB" sz="1600">
                <a:solidFill>
                  <a:srgbClr val="544F40"/>
                </a:solidFill>
              </a:rPr>
              <a:t>20% reduction in the mean annual rate of severe exacerbations</a:t>
            </a:r>
          </a:p>
          <a:p>
            <a:pPr defTabSz="914400">
              <a:buClr>
                <a:srgbClr val="544F40"/>
              </a:buClr>
            </a:pPr>
            <a:endParaRPr lang="en-GB" sz="1600">
              <a:solidFill>
                <a:srgbClr val="544F40"/>
              </a:solidFill>
            </a:endParaRPr>
          </a:p>
          <a:p>
            <a:pPr defTabSz="914400"/>
            <a:r>
              <a:rPr lang="en-GB" sz="1600">
                <a:solidFill>
                  <a:srgbClr val="544F40"/>
                </a:solidFill>
              </a:rPr>
              <a:t> </a:t>
            </a:r>
            <a:endParaRPr lang="en-GB" sz="1100">
              <a:solidFill>
                <a:srgbClr val="544F40"/>
              </a:solidFill>
            </a:endParaRPr>
          </a:p>
        </p:txBody>
      </p:sp>
      <p:sp>
        <p:nvSpPr>
          <p:cNvPr id="2" name="Rectangle 1"/>
          <p:cNvSpPr/>
          <p:nvPr/>
        </p:nvSpPr>
        <p:spPr bwMode="auto">
          <a:xfrm>
            <a:off x="455613" y="5259389"/>
            <a:ext cx="11087100" cy="663575"/>
          </a:xfrm>
          <a:prstGeom prst="rect">
            <a:avLst/>
          </a:prstGeom>
          <a:solidFill>
            <a:schemeClr val="accent1"/>
          </a:solidFill>
          <a:ln>
            <a:noFill/>
            <a:headEnd/>
            <a:tailEnd/>
          </a:ln>
          <a:effectLst/>
        </p:spPr>
        <p:style>
          <a:lnRef idx="1">
            <a:schemeClr val="accent1"/>
          </a:lnRef>
          <a:fillRef idx="3">
            <a:schemeClr val="accent1"/>
          </a:fillRef>
          <a:effectRef idx="2">
            <a:schemeClr val="accent1"/>
          </a:effectRef>
          <a:fontRef idx="minor">
            <a:schemeClr val="lt1"/>
          </a:fontRef>
        </p:style>
        <p:txBody>
          <a:bodyPr lIns="72000" tIns="72000" rIns="72000" bIns="72000" anchor="ctr"/>
          <a:lstStyle/>
          <a:p>
            <a:pPr algn="ctr" defTabSz="914400" eaLnBrk="0" fontAlgn="auto" hangingPunct="0">
              <a:spcBef>
                <a:spcPts val="0"/>
              </a:spcBef>
              <a:spcAft>
                <a:spcPts val="0"/>
              </a:spcAft>
              <a:buClr>
                <a:srgbClr val="FFFFFF"/>
              </a:buClr>
              <a:defRPr/>
            </a:pPr>
            <a:r>
              <a:rPr lang="en-GB" sz="1600" b="1" kern="0" dirty="0">
                <a:solidFill>
                  <a:srgbClr val="FFFFFF"/>
                </a:solidFill>
                <a:latin typeface="Arial"/>
              </a:rPr>
              <a:t>Full data set showed no difference between FF/VI and UC arm (0.41 vs .040 respectively, p=ns)</a:t>
            </a:r>
          </a:p>
          <a:p>
            <a:pPr algn="ctr" defTabSz="914400" eaLnBrk="0" fontAlgn="auto" hangingPunct="0">
              <a:spcBef>
                <a:spcPts val="0"/>
              </a:spcBef>
              <a:spcAft>
                <a:spcPts val="0"/>
              </a:spcAft>
              <a:buClr>
                <a:srgbClr val="FFFFFF"/>
              </a:buClr>
              <a:defRPr/>
            </a:pPr>
            <a:r>
              <a:rPr lang="en-GB" sz="1600" b="1" kern="0" dirty="0">
                <a:solidFill>
                  <a:srgbClr val="FFFFFF"/>
                </a:solidFill>
                <a:latin typeface="Arial"/>
              </a:rPr>
              <a:t>Click here to see data</a:t>
            </a:r>
          </a:p>
        </p:txBody>
      </p:sp>
    </p:spTree>
  </p:cSld>
  <p:clrMapOvr>
    <a:masterClrMapping/>
  </p:clrMapOvr>
  <p:transition>
    <p:fade/>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Rounded Corners 26"/>
          <p:cNvSpPr/>
          <p:nvPr/>
        </p:nvSpPr>
        <p:spPr>
          <a:xfrm>
            <a:off x="431802" y="1073150"/>
            <a:ext cx="2876549" cy="1924050"/>
          </a:xfrm>
          <a:prstGeom prst="roundRect">
            <a:avLst>
              <a:gd name="adj" fmla="val 5169"/>
            </a:avLst>
          </a:prstGeom>
          <a:solidFill>
            <a:srgbClr val="ECECE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GB" sz="2400">
              <a:solidFill>
                <a:schemeClr val="tx1"/>
              </a:solidFill>
            </a:endParaRPr>
          </a:p>
        </p:txBody>
      </p:sp>
      <p:sp>
        <p:nvSpPr>
          <p:cNvPr id="28" name="Rectangle: Rounded Corners 27"/>
          <p:cNvSpPr/>
          <p:nvPr/>
        </p:nvSpPr>
        <p:spPr>
          <a:xfrm>
            <a:off x="431802" y="3057525"/>
            <a:ext cx="2876549" cy="2673350"/>
          </a:xfrm>
          <a:prstGeom prst="roundRect">
            <a:avLst>
              <a:gd name="adj" fmla="val 5169"/>
            </a:avLst>
          </a:prstGeom>
          <a:solidFill>
            <a:schemeClr val="bg2">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GB" sz="2400">
              <a:solidFill>
                <a:schemeClr val="tx1"/>
              </a:solidFill>
            </a:endParaRPr>
          </a:p>
        </p:txBody>
      </p:sp>
      <p:sp>
        <p:nvSpPr>
          <p:cNvPr id="25" name="Rectangle: Rounded Corners 24"/>
          <p:cNvSpPr/>
          <p:nvPr/>
        </p:nvSpPr>
        <p:spPr>
          <a:xfrm>
            <a:off x="3362326" y="1076326"/>
            <a:ext cx="7535863" cy="4657725"/>
          </a:xfrm>
          <a:prstGeom prst="roundRect">
            <a:avLst>
              <a:gd name="adj" fmla="val 3206"/>
            </a:avLst>
          </a:prstGeom>
          <a:solidFill>
            <a:schemeClr val="bg2">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GB" sz="2400">
              <a:solidFill>
                <a:schemeClr val="tx1"/>
              </a:solidFill>
            </a:endParaRPr>
          </a:p>
        </p:txBody>
      </p:sp>
      <p:sp>
        <p:nvSpPr>
          <p:cNvPr id="7" name="Slide Number Placeholder 6"/>
          <p:cNvSpPr>
            <a:spLocks noGrp="1"/>
          </p:cNvSpPr>
          <p:nvPr>
            <p:ph type="sldNum" sz="quarter" idx="19"/>
          </p:nvPr>
        </p:nvSpPr>
        <p:spPr/>
        <p:txBody>
          <a:bodyPr/>
          <a:lstStyle/>
          <a:p>
            <a:pPr>
              <a:defRPr/>
            </a:pPr>
            <a:fld id="{2C59312B-A8B2-4928-9F5F-6AEFCC96342F}" type="slidenum">
              <a:rPr lang="en-GB"/>
              <a:pPr>
                <a:defRPr/>
              </a:pPr>
              <a:t>64</a:t>
            </a:fld>
            <a:endParaRPr lang="en-GB"/>
          </a:p>
        </p:txBody>
      </p:sp>
      <p:sp>
        <p:nvSpPr>
          <p:cNvPr id="35" name="TextBox 34"/>
          <p:cNvSpPr txBox="1"/>
          <p:nvPr/>
        </p:nvSpPr>
        <p:spPr>
          <a:xfrm>
            <a:off x="-4763" y="15875"/>
            <a:ext cx="3438762" cy="502766"/>
          </a:xfrm>
          <a:prstGeom prst="rect">
            <a:avLst/>
          </a:prstGeom>
          <a:noFill/>
        </p:spPr>
        <p:txBody>
          <a:bodyPr wrap="none">
            <a:spAutoFit/>
          </a:bodyPr>
          <a:lstStyle/>
          <a:p>
            <a:pPr fontAlgn="auto">
              <a:spcBef>
                <a:spcPts val="0"/>
              </a:spcBef>
              <a:spcAft>
                <a:spcPts val="0"/>
              </a:spcAft>
              <a:buClr>
                <a:schemeClr val="tx1"/>
              </a:buClr>
              <a:defRPr/>
            </a:pPr>
            <a:r>
              <a:rPr lang="sr-Latn-CS" sz="2667" dirty="0"/>
              <a:t>Potraga za kontrolom</a:t>
            </a:r>
            <a:endParaRPr lang="en-GB" sz="2667" dirty="0" err="1"/>
          </a:p>
        </p:txBody>
      </p:sp>
      <p:sp>
        <p:nvSpPr>
          <p:cNvPr id="49" name="TextBox 48"/>
          <p:cNvSpPr txBox="1"/>
          <p:nvPr/>
        </p:nvSpPr>
        <p:spPr>
          <a:xfrm>
            <a:off x="312738" y="498475"/>
            <a:ext cx="2828018" cy="420564"/>
          </a:xfrm>
          <a:prstGeom prst="rect">
            <a:avLst/>
          </a:prstGeom>
          <a:noFill/>
        </p:spPr>
        <p:txBody>
          <a:bodyPr wrap="none">
            <a:spAutoFit/>
          </a:bodyPr>
          <a:lstStyle/>
          <a:p>
            <a:pPr fontAlgn="auto">
              <a:spcBef>
                <a:spcPts val="0"/>
              </a:spcBef>
              <a:spcAft>
                <a:spcPts val="0"/>
              </a:spcAft>
              <a:buClr>
                <a:schemeClr val="tx1"/>
              </a:buClr>
              <a:defRPr/>
            </a:pPr>
            <a:r>
              <a:rPr lang="sr-Latn-CS" sz="2133" dirty="0"/>
              <a:t>Nekontrolisana astma</a:t>
            </a:r>
            <a:endParaRPr lang="en-GB" sz="2133" dirty="0" err="1"/>
          </a:p>
        </p:txBody>
      </p:sp>
      <p:sp>
        <p:nvSpPr>
          <p:cNvPr id="50" name="Teardrop 11"/>
          <p:cNvSpPr/>
          <p:nvPr/>
        </p:nvSpPr>
        <p:spPr>
          <a:xfrm rot="10860000" flipH="1" flipV="1">
            <a:off x="53976" y="557214"/>
            <a:ext cx="469900" cy="314325"/>
          </a:xfrm>
          <a:custGeom>
            <a:avLst/>
            <a:gdLst>
              <a:gd name="connsiteX0" fmla="*/ 0 w 2305052"/>
              <a:gd name="connsiteY0" fmla="*/ 1130092 h 2260184"/>
              <a:gd name="connsiteX1" fmla="*/ 1152526 w 2305052"/>
              <a:gd name="connsiteY1" fmla="*/ 0 h 2260184"/>
              <a:gd name="connsiteX2" fmla="*/ 2284237 w 2305052"/>
              <a:gd name="connsiteY2" fmla="*/ 20409 h 2260184"/>
              <a:gd name="connsiteX3" fmla="*/ 2305052 w 2305052"/>
              <a:gd name="connsiteY3" fmla="*/ 1130092 h 2260184"/>
              <a:gd name="connsiteX4" fmla="*/ 1152526 w 2305052"/>
              <a:gd name="connsiteY4" fmla="*/ 2260184 h 2260184"/>
              <a:gd name="connsiteX5" fmla="*/ 0 w 2305052"/>
              <a:gd name="connsiteY5" fmla="*/ 1130092 h 2260184"/>
              <a:gd name="connsiteX0" fmla="*/ 0 w 2387440"/>
              <a:gd name="connsiteY0" fmla="*/ 1130092 h 2260184"/>
              <a:gd name="connsiteX1" fmla="*/ 1152526 w 2387440"/>
              <a:gd name="connsiteY1" fmla="*/ 0 h 2260184"/>
              <a:gd name="connsiteX2" fmla="*/ 2284237 w 2387440"/>
              <a:gd name="connsiteY2" fmla="*/ 20409 h 2260184"/>
              <a:gd name="connsiteX3" fmla="*/ 2293611 w 2387440"/>
              <a:gd name="connsiteY3" fmla="*/ 524824 h 2260184"/>
              <a:gd name="connsiteX4" fmla="*/ 2305052 w 2387440"/>
              <a:gd name="connsiteY4" fmla="*/ 1130092 h 2260184"/>
              <a:gd name="connsiteX5" fmla="*/ 1152526 w 2387440"/>
              <a:gd name="connsiteY5" fmla="*/ 2260184 h 2260184"/>
              <a:gd name="connsiteX6" fmla="*/ 0 w 2387440"/>
              <a:gd name="connsiteY6" fmla="*/ 1130092 h 2260184"/>
              <a:gd name="connsiteX0" fmla="*/ 0 w 2395544"/>
              <a:gd name="connsiteY0" fmla="*/ 1130092 h 2260184"/>
              <a:gd name="connsiteX1" fmla="*/ 1152526 w 2395544"/>
              <a:gd name="connsiteY1" fmla="*/ 0 h 2260184"/>
              <a:gd name="connsiteX2" fmla="*/ 2284237 w 2395544"/>
              <a:gd name="connsiteY2" fmla="*/ 20409 h 2260184"/>
              <a:gd name="connsiteX3" fmla="*/ 2354571 w 2395544"/>
              <a:gd name="connsiteY3" fmla="*/ 227644 h 2260184"/>
              <a:gd name="connsiteX4" fmla="*/ 2293611 w 2395544"/>
              <a:gd name="connsiteY4" fmla="*/ 524824 h 2260184"/>
              <a:gd name="connsiteX5" fmla="*/ 2305052 w 2395544"/>
              <a:gd name="connsiteY5" fmla="*/ 1130092 h 2260184"/>
              <a:gd name="connsiteX6" fmla="*/ 1152526 w 2395544"/>
              <a:gd name="connsiteY6" fmla="*/ 2260184 h 2260184"/>
              <a:gd name="connsiteX7" fmla="*/ 0 w 2395544"/>
              <a:gd name="connsiteY7" fmla="*/ 1130092 h 2260184"/>
              <a:gd name="connsiteX0" fmla="*/ 0 w 2385009"/>
              <a:gd name="connsiteY0" fmla="*/ 1130092 h 2260184"/>
              <a:gd name="connsiteX1" fmla="*/ 1152526 w 2385009"/>
              <a:gd name="connsiteY1" fmla="*/ 0 h 2260184"/>
              <a:gd name="connsiteX2" fmla="*/ 2284237 w 2385009"/>
              <a:gd name="connsiteY2" fmla="*/ 20409 h 2260184"/>
              <a:gd name="connsiteX3" fmla="*/ 2354571 w 2385009"/>
              <a:gd name="connsiteY3" fmla="*/ 227644 h 2260184"/>
              <a:gd name="connsiteX4" fmla="*/ 2293611 w 2385009"/>
              <a:gd name="connsiteY4" fmla="*/ 524824 h 2260184"/>
              <a:gd name="connsiteX5" fmla="*/ 2305052 w 2385009"/>
              <a:gd name="connsiteY5" fmla="*/ 1130092 h 2260184"/>
              <a:gd name="connsiteX6" fmla="*/ 1152526 w 2385009"/>
              <a:gd name="connsiteY6" fmla="*/ 2260184 h 2260184"/>
              <a:gd name="connsiteX7" fmla="*/ 0 w 2385009"/>
              <a:gd name="connsiteY7" fmla="*/ 1130092 h 2260184"/>
              <a:gd name="connsiteX0" fmla="*/ 0 w 3276592"/>
              <a:gd name="connsiteY0" fmla="*/ 1130092 h 2260184"/>
              <a:gd name="connsiteX1" fmla="*/ 1152526 w 3276592"/>
              <a:gd name="connsiteY1" fmla="*/ 0 h 2260184"/>
              <a:gd name="connsiteX2" fmla="*/ 2284237 w 3276592"/>
              <a:gd name="connsiteY2" fmla="*/ 20409 h 2260184"/>
              <a:gd name="connsiteX3" fmla="*/ 3276591 w 3276592"/>
              <a:gd name="connsiteY3" fmla="*/ 6664 h 2260184"/>
              <a:gd name="connsiteX4" fmla="*/ 2293611 w 3276592"/>
              <a:gd name="connsiteY4" fmla="*/ 524824 h 2260184"/>
              <a:gd name="connsiteX5" fmla="*/ 2305052 w 3276592"/>
              <a:gd name="connsiteY5" fmla="*/ 1130092 h 2260184"/>
              <a:gd name="connsiteX6" fmla="*/ 1152526 w 3276592"/>
              <a:gd name="connsiteY6" fmla="*/ 2260184 h 2260184"/>
              <a:gd name="connsiteX7" fmla="*/ 0 w 3276592"/>
              <a:gd name="connsiteY7" fmla="*/ 1130092 h 2260184"/>
              <a:gd name="connsiteX0" fmla="*/ 0 w 3276593"/>
              <a:gd name="connsiteY0" fmla="*/ 1130092 h 2260184"/>
              <a:gd name="connsiteX1" fmla="*/ 1152526 w 3276593"/>
              <a:gd name="connsiteY1" fmla="*/ 0 h 2260184"/>
              <a:gd name="connsiteX2" fmla="*/ 2284237 w 3276593"/>
              <a:gd name="connsiteY2" fmla="*/ 20409 h 2260184"/>
              <a:gd name="connsiteX3" fmla="*/ 3276591 w 3276593"/>
              <a:gd name="connsiteY3" fmla="*/ 6664 h 2260184"/>
              <a:gd name="connsiteX4" fmla="*/ 2545071 w 3276593"/>
              <a:gd name="connsiteY4" fmla="*/ 418144 h 2260184"/>
              <a:gd name="connsiteX5" fmla="*/ 2305052 w 3276593"/>
              <a:gd name="connsiteY5" fmla="*/ 1130092 h 2260184"/>
              <a:gd name="connsiteX6" fmla="*/ 1152526 w 3276593"/>
              <a:gd name="connsiteY6" fmla="*/ 2260184 h 2260184"/>
              <a:gd name="connsiteX7" fmla="*/ 0 w 3276593"/>
              <a:gd name="connsiteY7" fmla="*/ 1130092 h 2260184"/>
              <a:gd name="connsiteX0" fmla="*/ 0 w 3276593"/>
              <a:gd name="connsiteY0" fmla="*/ 1130092 h 2260184"/>
              <a:gd name="connsiteX1" fmla="*/ 1152526 w 3276593"/>
              <a:gd name="connsiteY1" fmla="*/ 0 h 2260184"/>
              <a:gd name="connsiteX2" fmla="*/ 2284237 w 3276593"/>
              <a:gd name="connsiteY2" fmla="*/ 20409 h 2260184"/>
              <a:gd name="connsiteX3" fmla="*/ 3276591 w 3276593"/>
              <a:gd name="connsiteY3" fmla="*/ 6664 h 2260184"/>
              <a:gd name="connsiteX4" fmla="*/ 2545071 w 3276593"/>
              <a:gd name="connsiteY4" fmla="*/ 418144 h 2260184"/>
              <a:gd name="connsiteX5" fmla="*/ 2476490 w 3276593"/>
              <a:gd name="connsiteY5" fmla="*/ 799144 h 2260184"/>
              <a:gd name="connsiteX6" fmla="*/ 2305052 w 3276593"/>
              <a:gd name="connsiteY6" fmla="*/ 1130092 h 2260184"/>
              <a:gd name="connsiteX7" fmla="*/ 1152526 w 3276593"/>
              <a:gd name="connsiteY7" fmla="*/ 2260184 h 2260184"/>
              <a:gd name="connsiteX8" fmla="*/ 0 w 3276593"/>
              <a:gd name="connsiteY8" fmla="*/ 1130092 h 2260184"/>
              <a:gd name="connsiteX0" fmla="*/ 0 w 3276593"/>
              <a:gd name="connsiteY0" fmla="*/ 1130092 h 2260184"/>
              <a:gd name="connsiteX1" fmla="*/ 1152526 w 3276593"/>
              <a:gd name="connsiteY1" fmla="*/ 0 h 2260184"/>
              <a:gd name="connsiteX2" fmla="*/ 2284237 w 3276593"/>
              <a:gd name="connsiteY2" fmla="*/ 20409 h 2260184"/>
              <a:gd name="connsiteX3" fmla="*/ 3276591 w 3276593"/>
              <a:gd name="connsiteY3" fmla="*/ 6664 h 2260184"/>
              <a:gd name="connsiteX4" fmla="*/ 2545071 w 3276593"/>
              <a:gd name="connsiteY4" fmla="*/ 418144 h 2260184"/>
              <a:gd name="connsiteX5" fmla="*/ 2346950 w 3276593"/>
              <a:gd name="connsiteY5" fmla="*/ 753424 h 2260184"/>
              <a:gd name="connsiteX6" fmla="*/ 2305052 w 3276593"/>
              <a:gd name="connsiteY6" fmla="*/ 1130092 h 2260184"/>
              <a:gd name="connsiteX7" fmla="*/ 1152526 w 3276593"/>
              <a:gd name="connsiteY7" fmla="*/ 2260184 h 2260184"/>
              <a:gd name="connsiteX8" fmla="*/ 0 w 3276593"/>
              <a:gd name="connsiteY8" fmla="*/ 1130092 h 2260184"/>
              <a:gd name="connsiteX0" fmla="*/ 0 w 3291994"/>
              <a:gd name="connsiteY0" fmla="*/ 1130092 h 2260184"/>
              <a:gd name="connsiteX1" fmla="*/ 1152526 w 3291994"/>
              <a:gd name="connsiteY1" fmla="*/ 0 h 2260184"/>
              <a:gd name="connsiteX2" fmla="*/ 2284237 w 3291994"/>
              <a:gd name="connsiteY2" fmla="*/ 20409 h 2260184"/>
              <a:gd name="connsiteX3" fmla="*/ 3276591 w 3291994"/>
              <a:gd name="connsiteY3" fmla="*/ 6664 h 2260184"/>
              <a:gd name="connsiteX4" fmla="*/ 2865110 w 3291994"/>
              <a:gd name="connsiteY4" fmla="*/ 212404 h 2260184"/>
              <a:gd name="connsiteX5" fmla="*/ 2545071 w 3291994"/>
              <a:gd name="connsiteY5" fmla="*/ 418144 h 2260184"/>
              <a:gd name="connsiteX6" fmla="*/ 2346950 w 3291994"/>
              <a:gd name="connsiteY6" fmla="*/ 753424 h 2260184"/>
              <a:gd name="connsiteX7" fmla="*/ 2305052 w 3291994"/>
              <a:gd name="connsiteY7" fmla="*/ 1130092 h 2260184"/>
              <a:gd name="connsiteX8" fmla="*/ 1152526 w 3291994"/>
              <a:gd name="connsiteY8" fmla="*/ 2260184 h 2260184"/>
              <a:gd name="connsiteX9" fmla="*/ 0 w 3291994"/>
              <a:gd name="connsiteY9" fmla="*/ 1130092 h 2260184"/>
              <a:gd name="connsiteX0" fmla="*/ 0 w 3290607"/>
              <a:gd name="connsiteY0" fmla="*/ 1130092 h 2260184"/>
              <a:gd name="connsiteX1" fmla="*/ 1152526 w 3290607"/>
              <a:gd name="connsiteY1" fmla="*/ 0 h 2260184"/>
              <a:gd name="connsiteX2" fmla="*/ 2284237 w 3290607"/>
              <a:gd name="connsiteY2" fmla="*/ 20409 h 2260184"/>
              <a:gd name="connsiteX3" fmla="*/ 3276591 w 3290607"/>
              <a:gd name="connsiteY3" fmla="*/ 6664 h 2260184"/>
              <a:gd name="connsiteX4" fmla="*/ 2819390 w 3290607"/>
              <a:gd name="connsiteY4" fmla="*/ 159064 h 2260184"/>
              <a:gd name="connsiteX5" fmla="*/ 2545071 w 3290607"/>
              <a:gd name="connsiteY5" fmla="*/ 418144 h 2260184"/>
              <a:gd name="connsiteX6" fmla="*/ 2346950 w 3290607"/>
              <a:gd name="connsiteY6" fmla="*/ 753424 h 2260184"/>
              <a:gd name="connsiteX7" fmla="*/ 2305052 w 3290607"/>
              <a:gd name="connsiteY7" fmla="*/ 1130092 h 2260184"/>
              <a:gd name="connsiteX8" fmla="*/ 1152526 w 3290607"/>
              <a:gd name="connsiteY8" fmla="*/ 2260184 h 2260184"/>
              <a:gd name="connsiteX9" fmla="*/ 0 w 3290607"/>
              <a:gd name="connsiteY9" fmla="*/ 1130092 h 2260184"/>
              <a:gd name="connsiteX0" fmla="*/ 0 w 3307163"/>
              <a:gd name="connsiteY0" fmla="*/ 1130092 h 2260184"/>
              <a:gd name="connsiteX1" fmla="*/ 1152526 w 3307163"/>
              <a:gd name="connsiteY1" fmla="*/ 0 h 2260184"/>
              <a:gd name="connsiteX2" fmla="*/ 2284237 w 3307163"/>
              <a:gd name="connsiteY2" fmla="*/ 20409 h 2260184"/>
              <a:gd name="connsiteX3" fmla="*/ 3276591 w 3307163"/>
              <a:gd name="connsiteY3" fmla="*/ 6664 h 2260184"/>
              <a:gd name="connsiteX4" fmla="*/ 3032750 w 3307163"/>
              <a:gd name="connsiteY4" fmla="*/ 98104 h 2260184"/>
              <a:gd name="connsiteX5" fmla="*/ 2819390 w 3307163"/>
              <a:gd name="connsiteY5" fmla="*/ 159064 h 2260184"/>
              <a:gd name="connsiteX6" fmla="*/ 2545071 w 3307163"/>
              <a:gd name="connsiteY6" fmla="*/ 418144 h 2260184"/>
              <a:gd name="connsiteX7" fmla="*/ 2346950 w 3307163"/>
              <a:gd name="connsiteY7" fmla="*/ 753424 h 2260184"/>
              <a:gd name="connsiteX8" fmla="*/ 2305052 w 3307163"/>
              <a:gd name="connsiteY8" fmla="*/ 1130092 h 2260184"/>
              <a:gd name="connsiteX9" fmla="*/ 1152526 w 3307163"/>
              <a:gd name="connsiteY9" fmla="*/ 2260184 h 2260184"/>
              <a:gd name="connsiteX10" fmla="*/ 0 w 3307163"/>
              <a:gd name="connsiteY10"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90484 h 2260184"/>
              <a:gd name="connsiteX5" fmla="*/ 2819390 w 3304432"/>
              <a:gd name="connsiteY5" fmla="*/ 159064 h 2260184"/>
              <a:gd name="connsiteX6" fmla="*/ 2545071 w 3304432"/>
              <a:gd name="connsiteY6" fmla="*/ 418144 h 2260184"/>
              <a:gd name="connsiteX7" fmla="*/ 2346950 w 3304432"/>
              <a:gd name="connsiteY7" fmla="*/ 753424 h 2260184"/>
              <a:gd name="connsiteX8" fmla="*/ 2305052 w 3304432"/>
              <a:gd name="connsiteY8" fmla="*/ 1130092 h 2260184"/>
              <a:gd name="connsiteX9" fmla="*/ 1152526 w 3304432"/>
              <a:gd name="connsiteY9" fmla="*/ 2260184 h 2260184"/>
              <a:gd name="connsiteX10" fmla="*/ 0 w 3304432"/>
              <a:gd name="connsiteY10"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545071 w 3304432"/>
              <a:gd name="connsiteY6" fmla="*/ 418144 h 2260184"/>
              <a:gd name="connsiteX7" fmla="*/ 2346950 w 3304432"/>
              <a:gd name="connsiteY7" fmla="*/ 753424 h 2260184"/>
              <a:gd name="connsiteX8" fmla="*/ 2305052 w 3304432"/>
              <a:gd name="connsiteY8" fmla="*/ 1130092 h 2260184"/>
              <a:gd name="connsiteX9" fmla="*/ 1152526 w 3304432"/>
              <a:gd name="connsiteY9" fmla="*/ 2260184 h 2260184"/>
              <a:gd name="connsiteX10" fmla="*/ 0 w 3304432"/>
              <a:gd name="connsiteY10"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97471 w 3304432"/>
              <a:gd name="connsiteY6" fmla="*/ 280984 h 2260184"/>
              <a:gd name="connsiteX7" fmla="*/ 2545071 w 3304432"/>
              <a:gd name="connsiteY7" fmla="*/ 418144 h 2260184"/>
              <a:gd name="connsiteX8" fmla="*/ 2346950 w 3304432"/>
              <a:gd name="connsiteY8" fmla="*/ 753424 h 2260184"/>
              <a:gd name="connsiteX9" fmla="*/ 2305052 w 3304432"/>
              <a:gd name="connsiteY9" fmla="*/ 1130092 h 2260184"/>
              <a:gd name="connsiteX10" fmla="*/ 1152526 w 3304432"/>
              <a:gd name="connsiteY10" fmla="*/ 2260184 h 2260184"/>
              <a:gd name="connsiteX11" fmla="*/ 0 w 3304432"/>
              <a:gd name="connsiteY11"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346950 w 3304432"/>
              <a:gd name="connsiteY8" fmla="*/ 753424 h 2260184"/>
              <a:gd name="connsiteX9" fmla="*/ 2305052 w 3304432"/>
              <a:gd name="connsiteY9" fmla="*/ 1130092 h 2260184"/>
              <a:gd name="connsiteX10" fmla="*/ 1152526 w 3304432"/>
              <a:gd name="connsiteY10" fmla="*/ 2260184 h 2260184"/>
              <a:gd name="connsiteX11" fmla="*/ 0 w 3304432"/>
              <a:gd name="connsiteY11"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3151 w 3304432"/>
              <a:gd name="connsiteY8" fmla="*/ 570544 h 2260184"/>
              <a:gd name="connsiteX9" fmla="*/ 2346950 w 3304432"/>
              <a:gd name="connsiteY9" fmla="*/ 753424 h 2260184"/>
              <a:gd name="connsiteX10" fmla="*/ 2305052 w 3304432"/>
              <a:gd name="connsiteY10" fmla="*/ 1130092 h 2260184"/>
              <a:gd name="connsiteX11" fmla="*/ 1152526 w 3304432"/>
              <a:gd name="connsiteY11" fmla="*/ 2260184 h 2260184"/>
              <a:gd name="connsiteX12" fmla="*/ 0 w 3304432"/>
              <a:gd name="connsiteY12"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07911 w 3304432"/>
              <a:gd name="connsiteY8" fmla="*/ 631504 h 2260184"/>
              <a:gd name="connsiteX9" fmla="*/ 2346950 w 3304432"/>
              <a:gd name="connsiteY9" fmla="*/ 753424 h 2260184"/>
              <a:gd name="connsiteX10" fmla="*/ 2305052 w 3304432"/>
              <a:gd name="connsiteY10" fmla="*/ 1130092 h 2260184"/>
              <a:gd name="connsiteX11" fmla="*/ 1152526 w 3304432"/>
              <a:gd name="connsiteY11" fmla="*/ 2260184 h 2260184"/>
              <a:gd name="connsiteX12" fmla="*/ 0 w 3304432"/>
              <a:gd name="connsiteY12"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07911 w 3304432"/>
              <a:gd name="connsiteY8" fmla="*/ 631504 h 2260184"/>
              <a:gd name="connsiteX9" fmla="*/ 2346950 w 3304432"/>
              <a:gd name="connsiteY9" fmla="*/ 753424 h 2260184"/>
              <a:gd name="connsiteX10" fmla="*/ 2400291 w 3304432"/>
              <a:gd name="connsiteY10" fmla="*/ 943924 h 2260184"/>
              <a:gd name="connsiteX11" fmla="*/ 2305052 w 3304432"/>
              <a:gd name="connsiteY11" fmla="*/ 1130092 h 2260184"/>
              <a:gd name="connsiteX12" fmla="*/ 1152526 w 3304432"/>
              <a:gd name="connsiteY12" fmla="*/ 2260184 h 2260184"/>
              <a:gd name="connsiteX13" fmla="*/ 0 w 3304432"/>
              <a:gd name="connsiteY13"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07911 w 3304432"/>
              <a:gd name="connsiteY8" fmla="*/ 631504 h 2260184"/>
              <a:gd name="connsiteX9" fmla="*/ 2346950 w 3304432"/>
              <a:gd name="connsiteY9" fmla="*/ 753424 h 2260184"/>
              <a:gd name="connsiteX10" fmla="*/ 2331711 w 3304432"/>
              <a:gd name="connsiteY10" fmla="*/ 959164 h 2260184"/>
              <a:gd name="connsiteX11" fmla="*/ 2305052 w 3304432"/>
              <a:gd name="connsiteY11" fmla="*/ 1130092 h 2260184"/>
              <a:gd name="connsiteX12" fmla="*/ 1152526 w 3304432"/>
              <a:gd name="connsiteY12" fmla="*/ 2260184 h 2260184"/>
              <a:gd name="connsiteX13" fmla="*/ 0 w 3304432"/>
              <a:gd name="connsiteY13"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07911 w 3304432"/>
              <a:gd name="connsiteY8" fmla="*/ 631504 h 2260184"/>
              <a:gd name="connsiteX9" fmla="*/ 2346950 w 3304432"/>
              <a:gd name="connsiteY9" fmla="*/ 753424 h 2260184"/>
              <a:gd name="connsiteX10" fmla="*/ 2331711 w 3304432"/>
              <a:gd name="connsiteY10" fmla="*/ 959164 h 2260184"/>
              <a:gd name="connsiteX11" fmla="*/ 2385051 w 3304432"/>
              <a:gd name="connsiteY11" fmla="*/ 1042984 h 2260184"/>
              <a:gd name="connsiteX12" fmla="*/ 2305052 w 3304432"/>
              <a:gd name="connsiteY12" fmla="*/ 1130092 h 2260184"/>
              <a:gd name="connsiteX13" fmla="*/ 1152526 w 3304432"/>
              <a:gd name="connsiteY13" fmla="*/ 2260184 h 2260184"/>
              <a:gd name="connsiteX14" fmla="*/ 0 w 3304432"/>
              <a:gd name="connsiteY14"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07911 w 3304432"/>
              <a:gd name="connsiteY8" fmla="*/ 631504 h 2260184"/>
              <a:gd name="connsiteX9" fmla="*/ 2356475 w 3304432"/>
              <a:gd name="connsiteY9" fmla="*/ 810574 h 2260184"/>
              <a:gd name="connsiteX10" fmla="*/ 2331711 w 3304432"/>
              <a:gd name="connsiteY10" fmla="*/ 959164 h 2260184"/>
              <a:gd name="connsiteX11" fmla="*/ 2385051 w 3304432"/>
              <a:gd name="connsiteY11" fmla="*/ 1042984 h 2260184"/>
              <a:gd name="connsiteX12" fmla="*/ 2305052 w 3304432"/>
              <a:gd name="connsiteY12" fmla="*/ 1130092 h 2260184"/>
              <a:gd name="connsiteX13" fmla="*/ 1152526 w 3304432"/>
              <a:gd name="connsiteY13" fmla="*/ 2260184 h 2260184"/>
              <a:gd name="connsiteX14" fmla="*/ 0 w 3304432"/>
              <a:gd name="connsiteY14"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07911 w 3304432"/>
              <a:gd name="connsiteY8" fmla="*/ 631504 h 2260184"/>
              <a:gd name="connsiteX9" fmla="*/ 2374097 w 3304432"/>
              <a:gd name="connsiteY9" fmla="*/ 712943 h 2260184"/>
              <a:gd name="connsiteX10" fmla="*/ 2356475 w 3304432"/>
              <a:gd name="connsiteY10" fmla="*/ 810574 h 2260184"/>
              <a:gd name="connsiteX11" fmla="*/ 2331711 w 3304432"/>
              <a:gd name="connsiteY11" fmla="*/ 959164 h 2260184"/>
              <a:gd name="connsiteX12" fmla="*/ 2385051 w 3304432"/>
              <a:gd name="connsiteY12" fmla="*/ 1042984 h 2260184"/>
              <a:gd name="connsiteX13" fmla="*/ 2305052 w 3304432"/>
              <a:gd name="connsiteY13" fmla="*/ 1130092 h 2260184"/>
              <a:gd name="connsiteX14" fmla="*/ 1152526 w 3304432"/>
              <a:gd name="connsiteY14" fmla="*/ 2260184 h 2260184"/>
              <a:gd name="connsiteX15" fmla="*/ 0 w 3304432"/>
              <a:gd name="connsiteY15"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07911 w 3304432"/>
              <a:gd name="connsiteY8" fmla="*/ 631504 h 2260184"/>
              <a:gd name="connsiteX9" fmla="*/ 2388385 w 3304432"/>
              <a:gd name="connsiteY9" fmla="*/ 712943 h 2260184"/>
              <a:gd name="connsiteX10" fmla="*/ 2356475 w 3304432"/>
              <a:gd name="connsiteY10" fmla="*/ 810574 h 2260184"/>
              <a:gd name="connsiteX11" fmla="*/ 2331711 w 3304432"/>
              <a:gd name="connsiteY11" fmla="*/ 959164 h 2260184"/>
              <a:gd name="connsiteX12" fmla="*/ 2385051 w 3304432"/>
              <a:gd name="connsiteY12" fmla="*/ 1042984 h 2260184"/>
              <a:gd name="connsiteX13" fmla="*/ 2305052 w 3304432"/>
              <a:gd name="connsiteY13" fmla="*/ 1130092 h 2260184"/>
              <a:gd name="connsiteX14" fmla="*/ 1152526 w 3304432"/>
              <a:gd name="connsiteY14" fmla="*/ 2260184 h 2260184"/>
              <a:gd name="connsiteX15" fmla="*/ 0 w 3304432"/>
              <a:gd name="connsiteY15"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07911 w 3304432"/>
              <a:gd name="connsiteY8" fmla="*/ 631504 h 2260184"/>
              <a:gd name="connsiteX9" fmla="*/ 2388385 w 3304432"/>
              <a:gd name="connsiteY9" fmla="*/ 712943 h 2260184"/>
              <a:gd name="connsiteX10" fmla="*/ 2397910 w 3304432"/>
              <a:gd name="connsiteY10" fmla="*/ 667699 h 2260184"/>
              <a:gd name="connsiteX11" fmla="*/ 2356475 w 3304432"/>
              <a:gd name="connsiteY11" fmla="*/ 810574 h 2260184"/>
              <a:gd name="connsiteX12" fmla="*/ 2331711 w 3304432"/>
              <a:gd name="connsiteY12" fmla="*/ 959164 h 2260184"/>
              <a:gd name="connsiteX13" fmla="*/ 2385051 w 3304432"/>
              <a:gd name="connsiteY13" fmla="*/ 1042984 h 2260184"/>
              <a:gd name="connsiteX14" fmla="*/ 2305052 w 3304432"/>
              <a:gd name="connsiteY14" fmla="*/ 1130092 h 2260184"/>
              <a:gd name="connsiteX15" fmla="*/ 1152526 w 3304432"/>
              <a:gd name="connsiteY15" fmla="*/ 2260184 h 2260184"/>
              <a:gd name="connsiteX16" fmla="*/ 0 w 3304432"/>
              <a:gd name="connsiteY16"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07911 w 3304432"/>
              <a:gd name="connsiteY8" fmla="*/ 631504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1711 w 3304432"/>
              <a:gd name="connsiteY12" fmla="*/ 959164 h 2260184"/>
              <a:gd name="connsiteX13" fmla="*/ 2385051 w 3304432"/>
              <a:gd name="connsiteY13" fmla="*/ 1042984 h 2260184"/>
              <a:gd name="connsiteX14" fmla="*/ 2305052 w 3304432"/>
              <a:gd name="connsiteY14" fmla="*/ 1130092 h 2260184"/>
              <a:gd name="connsiteX15" fmla="*/ 1152526 w 3304432"/>
              <a:gd name="connsiteY15" fmla="*/ 2260184 h 2260184"/>
              <a:gd name="connsiteX16" fmla="*/ 0 w 3304432"/>
              <a:gd name="connsiteY16"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1711 w 3304432"/>
              <a:gd name="connsiteY12" fmla="*/ 959164 h 2260184"/>
              <a:gd name="connsiteX13" fmla="*/ 2385051 w 3304432"/>
              <a:gd name="connsiteY13" fmla="*/ 1042984 h 2260184"/>
              <a:gd name="connsiteX14" fmla="*/ 2305052 w 3304432"/>
              <a:gd name="connsiteY14" fmla="*/ 1130092 h 2260184"/>
              <a:gd name="connsiteX15" fmla="*/ 1152526 w 3304432"/>
              <a:gd name="connsiteY15" fmla="*/ 2260184 h 2260184"/>
              <a:gd name="connsiteX16" fmla="*/ 0 w 3304432"/>
              <a:gd name="connsiteY16"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1711 w 3304432"/>
              <a:gd name="connsiteY12" fmla="*/ 959164 h 2260184"/>
              <a:gd name="connsiteX13" fmla="*/ 2318376 w 3304432"/>
              <a:gd name="connsiteY13" fmla="*/ 1028696 h 2260184"/>
              <a:gd name="connsiteX14" fmla="*/ 2305052 w 3304432"/>
              <a:gd name="connsiteY14" fmla="*/ 1130092 h 2260184"/>
              <a:gd name="connsiteX15" fmla="*/ 1152526 w 3304432"/>
              <a:gd name="connsiteY15" fmla="*/ 2260184 h 2260184"/>
              <a:gd name="connsiteX16" fmla="*/ 0 w 3304432"/>
              <a:gd name="connsiteY16"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1711 w 3304432"/>
              <a:gd name="connsiteY12" fmla="*/ 959164 h 2260184"/>
              <a:gd name="connsiteX13" fmla="*/ 2318376 w 3304432"/>
              <a:gd name="connsiteY13" fmla="*/ 1028696 h 2260184"/>
              <a:gd name="connsiteX14" fmla="*/ 2371716 w 3304432"/>
              <a:gd name="connsiteY14" fmla="*/ 1060605 h 2260184"/>
              <a:gd name="connsiteX15" fmla="*/ 2305052 w 3304432"/>
              <a:gd name="connsiteY15" fmla="*/ 1130092 h 2260184"/>
              <a:gd name="connsiteX16" fmla="*/ 1152526 w 3304432"/>
              <a:gd name="connsiteY16" fmla="*/ 2260184 h 2260184"/>
              <a:gd name="connsiteX17" fmla="*/ 0 w 3304432"/>
              <a:gd name="connsiteY17"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1711 w 3304432"/>
              <a:gd name="connsiteY12" fmla="*/ 959164 h 2260184"/>
              <a:gd name="connsiteX13" fmla="*/ 2318376 w 3304432"/>
              <a:gd name="connsiteY13" fmla="*/ 1028696 h 2260184"/>
              <a:gd name="connsiteX14" fmla="*/ 2312184 w 3304432"/>
              <a:gd name="connsiteY14" fmla="*/ 1079655 h 2260184"/>
              <a:gd name="connsiteX15" fmla="*/ 2305052 w 3304432"/>
              <a:gd name="connsiteY15" fmla="*/ 1130092 h 2260184"/>
              <a:gd name="connsiteX16" fmla="*/ 1152526 w 3304432"/>
              <a:gd name="connsiteY16" fmla="*/ 2260184 h 2260184"/>
              <a:gd name="connsiteX17" fmla="*/ 0 w 3304432"/>
              <a:gd name="connsiteY17"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1711 w 3304432"/>
              <a:gd name="connsiteY12" fmla="*/ 959164 h 2260184"/>
              <a:gd name="connsiteX13" fmla="*/ 2318376 w 3304432"/>
              <a:gd name="connsiteY13" fmla="*/ 1028696 h 2260184"/>
              <a:gd name="connsiteX14" fmla="*/ 2312184 w 3304432"/>
              <a:gd name="connsiteY14" fmla="*/ 1079655 h 2260184"/>
              <a:gd name="connsiteX15" fmla="*/ 2305052 w 3304432"/>
              <a:gd name="connsiteY15" fmla="*/ 1130092 h 2260184"/>
              <a:gd name="connsiteX16" fmla="*/ 1152526 w 3304432"/>
              <a:gd name="connsiteY16" fmla="*/ 2260184 h 2260184"/>
              <a:gd name="connsiteX17" fmla="*/ 0 w 3304432"/>
              <a:gd name="connsiteY17"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1711 w 3304432"/>
              <a:gd name="connsiteY12" fmla="*/ 959164 h 2260184"/>
              <a:gd name="connsiteX13" fmla="*/ 2327901 w 3304432"/>
              <a:gd name="connsiteY13" fmla="*/ 1007265 h 2260184"/>
              <a:gd name="connsiteX14" fmla="*/ 2312184 w 3304432"/>
              <a:gd name="connsiteY14" fmla="*/ 1079655 h 2260184"/>
              <a:gd name="connsiteX15" fmla="*/ 2305052 w 3304432"/>
              <a:gd name="connsiteY15" fmla="*/ 1130092 h 2260184"/>
              <a:gd name="connsiteX16" fmla="*/ 1152526 w 3304432"/>
              <a:gd name="connsiteY16" fmla="*/ 2260184 h 2260184"/>
              <a:gd name="connsiteX17" fmla="*/ 0 w 3304432"/>
              <a:gd name="connsiteY17"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4092 w 3304432"/>
              <a:gd name="connsiteY12" fmla="*/ 916301 h 2260184"/>
              <a:gd name="connsiteX13" fmla="*/ 2327901 w 3304432"/>
              <a:gd name="connsiteY13" fmla="*/ 1007265 h 2260184"/>
              <a:gd name="connsiteX14" fmla="*/ 2312184 w 3304432"/>
              <a:gd name="connsiteY14" fmla="*/ 1079655 h 2260184"/>
              <a:gd name="connsiteX15" fmla="*/ 2305052 w 3304432"/>
              <a:gd name="connsiteY15" fmla="*/ 1130092 h 2260184"/>
              <a:gd name="connsiteX16" fmla="*/ 1152526 w 3304432"/>
              <a:gd name="connsiteY16" fmla="*/ 2260184 h 2260184"/>
              <a:gd name="connsiteX17" fmla="*/ 0 w 3304432"/>
              <a:gd name="connsiteY17"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4092 w 3304432"/>
              <a:gd name="connsiteY12" fmla="*/ 916301 h 2260184"/>
              <a:gd name="connsiteX13" fmla="*/ 2327901 w 3304432"/>
              <a:gd name="connsiteY13" fmla="*/ 1007265 h 2260184"/>
              <a:gd name="connsiteX14" fmla="*/ 2312184 w 3304432"/>
              <a:gd name="connsiteY14" fmla="*/ 1079655 h 2260184"/>
              <a:gd name="connsiteX15" fmla="*/ 2305052 w 3304432"/>
              <a:gd name="connsiteY15" fmla="*/ 1130092 h 2260184"/>
              <a:gd name="connsiteX16" fmla="*/ 1152526 w 3304432"/>
              <a:gd name="connsiteY16" fmla="*/ 2260184 h 2260184"/>
              <a:gd name="connsiteX17" fmla="*/ 0 w 3304432"/>
              <a:gd name="connsiteY17"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4092 w 3304432"/>
              <a:gd name="connsiteY12" fmla="*/ 916301 h 2260184"/>
              <a:gd name="connsiteX13" fmla="*/ 2327901 w 3304432"/>
              <a:gd name="connsiteY13" fmla="*/ 1007265 h 2260184"/>
              <a:gd name="connsiteX14" fmla="*/ 2312184 w 3304432"/>
              <a:gd name="connsiteY14" fmla="*/ 1079655 h 2260184"/>
              <a:gd name="connsiteX15" fmla="*/ 2305052 w 3304432"/>
              <a:gd name="connsiteY15" fmla="*/ 1130092 h 2260184"/>
              <a:gd name="connsiteX16" fmla="*/ 1152526 w 3304432"/>
              <a:gd name="connsiteY16" fmla="*/ 2260184 h 2260184"/>
              <a:gd name="connsiteX17" fmla="*/ 0 w 3304432"/>
              <a:gd name="connsiteY17"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4092 w 3304432"/>
              <a:gd name="connsiteY12" fmla="*/ 916301 h 2260184"/>
              <a:gd name="connsiteX13" fmla="*/ 2327901 w 3304432"/>
              <a:gd name="connsiteY13" fmla="*/ 1007265 h 2260184"/>
              <a:gd name="connsiteX14" fmla="*/ 2312184 w 3304432"/>
              <a:gd name="connsiteY14" fmla="*/ 1079655 h 2260184"/>
              <a:gd name="connsiteX15" fmla="*/ 2305052 w 3304432"/>
              <a:gd name="connsiteY15" fmla="*/ 1130092 h 2260184"/>
              <a:gd name="connsiteX16" fmla="*/ 1152526 w 3304432"/>
              <a:gd name="connsiteY16" fmla="*/ 2260184 h 2260184"/>
              <a:gd name="connsiteX17" fmla="*/ 0 w 3304432"/>
              <a:gd name="connsiteY17" fmla="*/ 1130092 h 2260184"/>
              <a:gd name="connsiteX0" fmla="*/ 0 w 3370798"/>
              <a:gd name="connsiteY0" fmla="*/ 1130092 h 2260184"/>
              <a:gd name="connsiteX1" fmla="*/ 1152526 w 3370798"/>
              <a:gd name="connsiteY1" fmla="*/ 0 h 2260184"/>
              <a:gd name="connsiteX2" fmla="*/ 2284237 w 3370798"/>
              <a:gd name="connsiteY2" fmla="*/ 20409 h 2260184"/>
              <a:gd name="connsiteX3" fmla="*/ 3276591 w 3370798"/>
              <a:gd name="connsiteY3" fmla="*/ 6664 h 2260184"/>
              <a:gd name="connsiteX4" fmla="*/ 3298022 w 3370798"/>
              <a:gd name="connsiteY4" fmla="*/ 17618 h 2260184"/>
              <a:gd name="connsiteX5" fmla="*/ 2994650 w 3370798"/>
              <a:gd name="connsiteY5" fmla="*/ 75244 h 2260184"/>
              <a:gd name="connsiteX6" fmla="*/ 2819390 w 3370798"/>
              <a:gd name="connsiteY6" fmla="*/ 159064 h 2260184"/>
              <a:gd name="connsiteX7" fmla="*/ 2674611 w 3370798"/>
              <a:gd name="connsiteY7" fmla="*/ 265744 h 2260184"/>
              <a:gd name="connsiteX8" fmla="*/ 2545071 w 3370798"/>
              <a:gd name="connsiteY8" fmla="*/ 418144 h 2260184"/>
              <a:gd name="connsiteX9" fmla="*/ 2426961 w 3370798"/>
              <a:gd name="connsiteY9" fmla="*/ 607691 h 2260184"/>
              <a:gd name="connsiteX10" fmla="*/ 2388385 w 3370798"/>
              <a:gd name="connsiteY10" fmla="*/ 712943 h 2260184"/>
              <a:gd name="connsiteX11" fmla="*/ 2402673 w 3370798"/>
              <a:gd name="connsiteY11" fmla="*/ 670080 h 2260184"/>
              <a:gd name="connsiteX12" fmla="*/ 2356475 w 3370798"/>
              <a:gd name="connsiteY12" fmla="*/ 810574 h 2260184"/>
              <a:gd name="connsiteX13" fmla="*/ 2334092 w 3370798"/>
              <a:gd name="connsiteY13" fmla="*/ 916301 h 2260184"/>
              <a:gd name="connsiteX14" fmla="*/ 2327901 w 3370798"/>
              <a:gd name="connsiteY14" fmla="*/ 1007265 h 2260184"/>
              <a:gd name="connsiteX15" fmla="*/ 2312184 w 3370798"/>
              <a:gd name="connsiteY15" fmla="*/ 1079655 h 2260184"/>
              <a:gd name="connsiteX16" fmla="*/ 2305052 w 3370798"/>
              <a:gd name="connsiteY16" fmla="*/ 1130092 h 2260184"/>
              <a:gd name="connsiteX17" fmla="*/ 1152526 w 3370798"/>
              <a:gd name="connsiteY17" fmla="*/ 2260184 h 2260184"/>
              <a:gd name="connsiteX18" fmla="*/ 0 w 3370798"/>
              <a:gd name="connsiteY18" fmla="*/ 1130092 h 2260184"/>
              <a:gd name="connsiteX0" fmla="*/ 0 w 3370798"/>
              <a:gd name="connsiteY0" fmla="*/ 1130092 h 2260184"/>
              <a:gd name="connsiteX1" fmla="*/ 1152526 w 3370798"/>
              <a:gd name="connsiteY1" fmla="*/ 0 h 2260184"/>
              <a:gd name="connsiteX2" fmla="*/ 2284237 w 3370798"/>
              <a:gd name="connsiteY2" fmla="*/ 20409 h 2260184"/>
              <a:gd name="connsiteX3" fmla="*/ 3276591 w 3370798"/>
              <a:gd name="connsiteY3" fmla="*/ 6664 h 2260184"/>
              <a:gd name="connsiteX4" fmla="*/ 3298022 w 3370798"/>
              <a:gd name="connsiteY4" fmla="*/ 17618 h 2260184"/>
              <a:gd name="connsiteX5" fmla="*/ 2994650 w 3370798"/>
              <a:gd name="connsiteY5" fmla="*/ 75244 h 2260184"/>
              <a:gd name="connsiteX6" fmla="*/ 2819390 w 3370798"/>
              <a:gd name="connsiteY6" fmla="*/ 159064 h 2260184"/>
              <a:gd name="connsiteX7" fmla="*/ 2674611 w 3370798"/>
              <a:gd name="connsiteY7" fmla="*/ 265744 h 2260184"/>
              <a:gd name="connsiteX8" fmla="*/ 2545071 w 3370798"/>
              <a:gd name="connsiteY8" fmla="*/ 418144 h 2260184"/>
              <a:gd name="connsiteX9" fmla="*/ 2426961 w 3370798"/>
              <a:gd name="connsiteY9" fmla="*/ 607691 h 2260184"/>
              <a:gd name="connsiteX10" fmla="*/ 2388385 w 3370798"/>
              <a:gd name="connsiteY10" fmla="*/ 712943 h 2260184"/>
              <a:gd name="connsiteX11" fmla="*/ 2402673 w 3370798"/>
              <a:gd name="connsiteY11" fmla="*/ 670080 h 2260184"/>
              <a:gd name="connsiteX12" fmla="*/ 2356475 w 3370798"/>
              <a:gd name="connsiteY12" fmla="*/ 810574 h 2260184"/>
              <a:gd name="connsiteX13" fmla="*/ 2334092 w 3370798"/>
              <a:gd name="connsiteY13" fmla="*/ 916301 h 2260184"/>
              <a:gd name="connsiteX14" fmla="*/ 2320757 w 3370798"/>
              <a:gd name="connsiteY14" fmla="*/ 1007265 h 2260184"/>
              <a:gd name="connsiteX15" fmla="*/ 2312184 w 3370798"/>
              <a:gd name="connsiteY15" fmla="*/ 1079655 h 2260184"/>
              <a:gd name="connsiteX16" fmla="*/ 2305052 w 3370798"/>
              <a:gd name="connsiteY16" fmla="*/ 1130092 h 2260184"/>
              <a:gd name="connsiteX17" fmla="*/ 1152526 w 3370798"/>
              <a:gd name="connsiteY17" fmla="*/ 2260184 h 2260184"/>
              <a:gd name="connsiteX18" fmla="*/ 0 w 3370798"/>
              <a:gd name="connsiteY18" fmla="*/ 1130092 h 2260184"/>
              <a:gd name="connsiteX0" fmla="*/ 0 w 3370798"/>
              <a:gd name="connsiteY0" fmla="*/ 1130092 h 2260184"/>
              <a:gd name="connsiteX1" fmla="*/ 1152526 w 3370798"/>
              <a:gd name="connsiteY1" fmla="*/ 0 h 2260184"/>
              <a:gd name="connsiteX2" fmla="*/ 2284237 w 3370798"/>
              <a:gd name="connsiteY2" fmla="*/ 20409 h 2260184"/>
              <a:gd name="connsiteX3" fmla="*/ 3276591 w 3370798"/>
              <a:gd name="connsiteY3" fmla="*/ 6664 h 2260184"/>
              <a:gd name="connsiteX4" fmla="*/ 3298022 w 3370798"/>
              <a:gd name="connsiteY4" fmla="*/ 17618 h 2260184"/>
              <a:gd name="connsiteX5" fmla="*/ 2994650 w 3370798"/>
              <a:gd name="connsiteY5" fmla="*/ 75244 h 2260184"/>
              <a:gd name="connsiteX6" fmla="*/ 2819390 w 3370798"/>
              <a:gd name="connsiteY6" fmla="*/ 159064 h 2260184"/>
              <a:gd name="connsiteX7" fmla="*/ 2674611 w 3370798"/>
              <a:gd name="connsiteY7" fmla="*/ 265744 h 2260184"/>
              <a:gd name="connsiteX8" fmla="*/ 2545071 w 3370798"/>
              <a:gd name="connsiteY8" fmla="*/ 418144 h 2260184"/>
              <a:gd name="connsiteX9" fmla="*/ 2426961 w 3370798"/>
              <a:gd name="connsiteY9" fmla="*/ 607691 h 2260184"/>
              <a:gd name="connsiteX10" fmla="*/ 2388385 w 3370798"/>
              <a:gd name="connsiteY10" fmla="*/ 712943 h 2260184"/>
              <a:gd name="connsiteX11" fmla="*/ 2402673 w 3370798"/>
              <a:gd name="connsiteY11" fmla="*/ 670080 h 2260184"/>
              <a:gd name="connsiteX12" fmla="*/ 2356475 w 3370798"/>
              <a:gd name="connsiteY12" fmla="*/ 810574 h 2260184"/>
              <a:gd name="connsiteX13" fmla="*/ 2334092 w 3370798"/>
              <a:gd name="connsiteY13" fmla="*/ 916301 h 2260184"/>
              <a:gd name="connsiteX14" fmla="*/ 2325520 w 3370798"/>
              <a:gd name="connsiteY14" fmla="*/ 985834 h 2260184"/>
              <a:gd name="connsiteX15" fmla="*/ 2312184 w 3370798"/>
              <a:gd name="connsiteY15" fmla="*/ 1079655 h 2260184"/>
              <a:gd name="connsiteX16" fmla="*/ 2305052 w 3370798"/>
              <a:gd name="connsiteY16" fmla="*/ 1130092 h 2260184"/>
              <a:gd name="connsiteX17" fmla="*/ 1152526 w 3370798"/>
              <a:gd name="connsiteY17" fmla="*/ 2260184 h 2260184"/>
              <a:gd name="connsiteX18" fmla="*/ 0 w 3370798"/>
              <a:gd name="connsiteY18" fmla="*/ 1130092 h 2260184"/>
              <a:gd name="connsiteX0" fmla="*/ 0 w 3370798"/>
              <a:gd name="connsiteY0" fmla="*/ 1130092 h 2260184"/>
              <a:gd name="connsiteX1" fmla="*/ 1152526 w 3370798"/>
              <a:gd name="connsiteY1" fmla="*/ 0 h 2260184"/>
              <a:gd name="connsiteX2" fmla="*/ 2284237 w 3370798"/>
              <a:gd name="connsiteY2" fmla="*/ 20409 h 2260184"/>
              <a:gd name="connsiteX3" fmla="*/ 3276591 w 3370798"/>
              <a:gd name="connsiteY3" fmla="*/ 6664 h 2260184"/>
              <a:gd name="connsiteX4" fmla="*/ 3298022 w 3370798"/>
              <a:gd name="connsiteY4" fmla="*/ 17618 h 2260184"/>
              <a:gd name="connsiteX5" fmla="*/ 2994650 w 3370798"/>
              <a:gd name="connsiteY5" fmla="*/ 75244 h 2260184"/>
              <a:gd name="connsiteX6" fmla="*/ 2819390 w 3370798"/>
              <a:gd name="connsiteY6" fmla="*/ 159064 h 2260184"/>
              <a:gd name="connsiteX7" fmla="*/ 2674611 w 3370798"/>
              <a:gd name="connsiteY7" fmla="*/ 265744 h 2260184"/>
              <a:gd name="connsiteX8" fmla="*/ 2545071 w 3370798"/>
              <a:gd name="connsiteY8" fmla="*/ 418144 h 2260184"/>
              <a:gd name="connsiteX9" fmla="*/ 2426961 w 3370798"/>
              <a:gd name="connsiteY9" fmla="*/ 607691 h 2260184"/>
              <a:gd name="connsiteX10" fmla="*/ 2388385 w 3370798"/>
              <a:gd name="connsiteY10" fmla="*/ 712943 h 2260184"/>
              <a:gd name="connsiteX11" fmla="*/ 2402673 w 3370798"/>
              <a:gd name="connsiteY11" fmla="*/ 670080 h 2260184"/>
              <a:gd name="connsiteX12" fmla="*/ 2356475 w 3370798"/>
              <a:gd name="connsiteY12" fmla="*/ 810574 h 2260184"/>
              <a:gd name="connsiteX13" fmla="*/ 2334092 w 3370798"/>
              <a:gd name="connsiteY13" fmla="*/ 916301 h 2260184"/>
              <a:gd name="connsiteX14" fmla="*/ 2325520 w 3370798"/>
              <a:gd name="connsiteY14" fmla="*/ 985834 h 2260184"/>
              <a:gd name="connsiteX15" fmla="*/ 2316085 w 3370798"/>
              <a:gd name="connsiteY15" fmla="*/ 1010208 h 2260184"/>
              <a:gd name="connsiteX16" fmla="*/ 2312184 w 3370798"/>
              <a:gd name="connsiteY16" fmla="*/ 1079655 h 2260184"/>
              <a:gd name="connsiteX17" fmla="*/ 2305052 w 3370798"/>
              <a:gd name="connsiteY17" fmla="*/ 1130092 h 2260184"/>
              <a:gd name="connsiteX18" fmla="*/ 1152526 w 3370798"/>
              <a:gd name="connsiteY18" fmla="*/ 2260184 h 2260184"/>
              <a:gd name="connsiteX19" fmla="*/ 0 w 3370798"/>
              <a:gd name="connsiteY19" fmla="*/ 1130092 h 2260184"/>
              <a:gd name="connsiteX0" fmla="*/ 0 w 3370798"/>
              <a:gd name="connsiteY0" fmla="*/ 1130092 h 2260184"/>
              <a:gd name="connsiteX1" fmla="*/ 1152526 w 3370798"/>
              <a:gd name="connsiteY1" fmla="*/ 0 h 2260184"/>
              <a:gd name="connsiteX2" fmla="*/ 2284237 w 3370798"/>
              <a:gd name="connsiteY2" fmla="*/ 20409 h 2260184"/>
              <a:gd name="connsiteX3" fmla="*/ 3276591 w 3370798"/>
              <a:gd name="connsiteY3" fmla="*/ 6664 h 2260184"/>
              <a:gd name="connsiteX4" fmla="*/ 3298022 w 3370798"/>
              <a:gd name="connsiteY4" fmla="*/ 17618 h 2260184"/>
              <a:gd name="connsiteX5" fmla="*/ 2994650 w 3370798"/>
              <a:gd name="connsiteY5" fmla="*/ 75244 h 2260184"/>
              <a:gd name="connsiteX6" fmla="*/ 2819390 w 3370798"/>
              <a:gd name="connsiteY6" fmla="*/ 159064 h 2260184"/>
              <a:gd name="connsiteX7" fmla="*/ 2674611 w 3370798"/>
              <a:gd name="connsiteY7" fmla="*/ 265744 h 2260184"/>
              <a:gd name="connsiteX8" fmla="*/ 2545071 w 3370798"/>
              <a:gd name="connsiteY8" fmla="*/ 418144 h 2260184"/>
              <a:gd name="connsiteX9" fmla="*/ 2426961 w 3370798"/>
              <a:gd name="connsiteY9" fmla="*/ 607691 h 2260184"/>
              <a:gd name="connsiteX10" fmla="*/ 2388385 w 3370798"/>
              <a:gd name="connsiteY10" fmla="*/ 712943 h 2260184"/>
              <a:gd name="connsiteX11" fmla="*/ 2402673 w 3370798"/>
              <a:gd name="connsiteY11" fmla="*/ 670080 h 2260184"/>
              <a:gd name="connsiteX12" fmla="*/ 2356475 w 3370798"/>
              <a:gd name="connsiteY12" fmla="*/ 810574 h 2260184"/>
              <a:gd name="connsiteX13" fmla="*/ 2334092 w 3370798"/>
              <a:gd name="connsiteY13" fmla="*/ 916301 h 2260184"/>
              <a:gd name="connsiteX14" fmla="*/ 2330283 w 3370798"/>
              <a:gd name="connsiteY14" fmla="*/ 964402 h 2260184"/>
              <a:gd name="connsiteX15" fmla="*/ 2316085 w 3370798"/>
              <a:gd name="connsiteY15" fmla="*/ 1010208 h 2260184"/>
              <a:gd name="connsiteX16" fmla="*/ 2312184 w 3370798"/>
              <a:gd name="connsiteY16" fmla="*/ 1079655 h 2260184"/>
              <a:gd name="connsiteX17" fmla="*/ 2305052 w 3370798"/>
              <a:gd name="connsiteY17" fmla="*/ 1130092 h 2260184"/>
              <a:gd name="connsiteX18" fmla="*/ 1152526 w 3370798"/>
              <a:gd name="connsiteY18" fmla="*/ 2260184 h 2260184"/>
              <a:gd name="connsiteX19" fmla="*/ 0 w 3370798"/>
              <a:gd name="connsiteY19" fmla="*/ 1130092 h 2260184"/>
              <a:gd name="connsiteX0" fmla="*/ 0 w 3370798"/>
              <a:gd name="connsiteY0" fmla="*/ 1130092 h 2260184"/>
              <a:gd name="connsiteX1" fmla="*/ 1152526 w 3370798"/>
              <a:gd name="connsiteY1" fmla="*/ 0 h 2260184"/>
              <a:gd name="connsiteX2" fmla="*/ 2284237 w 3370798"/>
              <a:gd name="connsiteY2" fmla="*/ 20409 h 2260184"/>
              <a:gd name="connsiteX3" fmla="*/ 3276591 w 3370798"/>
              <a:gd name="connsiteY3" fmla="*/ 6664 h 2260184"/>
              <a:gd name="connsiteX4" fmla="*/ 3298022 w 3370798"/>
              <a:gd name="connsiteY4" fmla="*/ 17618 h 2260184"/>
              <a:gd name="connsiteX5" fmla="*/ 2994650 w 3370798"/>
              <a:gd name="connsiteY5" fmla="*/ 75244 h 2260184"/>
              <a:gd name="connsiteX6" fmla="*/ 2819390 w 3370798"/>
              <a:gd name="connsiteY6" fmla="*/ 159064 h 2260184"/>
              <a:gd name="connsiteX7" fmla="*/ 2674611 w 3370798"/>
              <a:gd name="connsiteY7" fmla="*/ 265744 h 2260184"/>
              <a:gd name="connsiteX8" fmla="*/ 2545071 w 3370798"/>
              <a:gd name="connsiteY8" fmla="*/ 418144 h 2260184"/>
              <a:gd name="connsiteX9" fmla="*/ 2426961 w 3370798"/>
              <a:gd name="connsiteY9" fmla="*/ 607691 h 2260184"/>
              <a:gd name="connsiteX10" fmla="*/ 2388385 w 3370798"/>
              <a:gd name="connsiteY10" fmla="*/ 712943 h 2260184"/>
              <a:gd name="connsiteX11" fmla="*/ 2402673 w 3370798"/>
              <a:gd name="connsiteY11" fmla="*/ 670080 h 2260184"/>
              <a:gd name="connsiteX12" fmla="*/ 2356475 w 3370798"/>
              <a:gd name="connsiteY12" fmla="*/ 810574 h 2260184"/>
              <a:gd name="connsiteX13" fmla="*/ 2334092 w 3370798"/>
              <a:gd name="connsiteY13" fmla="*/ 916301 h 2260184"/>
              <a:gd name="connsiteX14" fmla="*/ 2316085 w 3370798"/>
              <a:gd name="connsiteY14" fmla="*/ 1010208 h 2260184"/>
              <a:gd name="connsiteX15" fmla="*/ 2312184 w 3370798"/>
              <a:gd name="connsiteY15" fmla="*/ 1079655 h 2260184"/>
              <a:gd name="connsiteX16" fmla="*/ 2305052 w 3370798"/>
              <a:gd name="connsiteY16" fmla="*/ 1130092 h 2260184"/>
              <a:gd name="connsiteX17" fmla="*/ 1152526 w 3370798"/>
              <a:gd name="connsiteY17" fmla="*/ 2260184 h 2260184"/>
              <a:gd name="connsiteX18" fmla="*/ 0 w 3370798"/>
              <a:gd name="connsiteY18" fmla="*/ 1130092 h 2260184"/>
              <a:gd name="connsiteX0" fmla="*/ 0 w 3370798"/>
              <a:gd name="connsiteY0" fmla="*/ 1213841 h 2343933"/>
              <a:gd name="connsiteX1" fmla="*/ 1152526 w 3370798"/>
              <a:gd name="connsiteY1" fmla="*/ 83749 h 2343933"/>
              <a:gd name="connsiteX2" fmla="*/ 1170480 w 3370798"/>
              <a:gd name="connsiteY2" fmla="*/ 85901 h 2343933"/>
              <a:gd name="connsiteX3" fmla="*/ 2284237 w 3370798"/>
              <a:gd name="connsiteY3" fmla="*/ 104158 h 2343933"/>
              <a:gd name="connsiteX4" fmla="*/ 3276591 w 3370798"/>
              <a:gd name="connsiteY4" fmla="*/ 90413 h 2343933"/>
              <a:gd name="connsiteX5" fmla="*/ 3298022 w 3370798"/>
              <a:gd name="connsiteY5" fmla="*/ 101367 h 2343933"/>
              <a:gd name="connsiteX6" fmla="*/ 2994650 w 3370798"/>
              <a:gd name="connsiteY6" fmla="*/ 158993 h 2343933"/>
              <a:gd name="connsiteX7" fmla="*/ 2819390 w 3370798"/>
              <a:gd name="connsiteY7" fmla="*/ 242813 h 2343933"/>
              <a:gd name="connsiteX8" fmla="*/ 2674611 w 3370798"/>
              <a:gd name="connsiteY8" fmla="*/ 349493 h 2343933"/>
              <a:gd name="connsiteX9" fmla="*/ 2545071 w 3370798"/>
              <a:gd name="connsiteY9" fmla="*/ 501893 h 2343933"/>
              <a:gd name="connsiteX10" fmla="*/ 2426961 w 3370798"/>
              <a:gd name="connsiteY10" fmla="*/ 691440 h 2343933"/>
              <a:gd name="connsiteX11" fmla="*/ 2388385 w 3370798"/>
              <a:gd name="connsiteY11" fmla="*/ 796692 h 2343933"/>
              <a:gd name="connsiteX12" fmla="*/ 2402673 w 3370798"/>
              <a:gd name="connsiteY12" fmla="*/ 753829 h 2343933"/>
              <a:gd name="connsiteX13" fmla="*/ 2356475 w 3370798"/>
              <a:gd name="connsiteY13" fmla="*/ 894323 h 2343933"/>
              <a:gd name="connsiteX14" fmla="*/ 2334092 w 3370798"/>
              <a:gd name="connsiteY14" fmla="*/ 1000050 h 2343933"/>
              <a:gd name="connsiteX15" fmla="*/ 2316085 w 3370798"/>
              <a:gd name="connsiteY15" fmla="*/ 1093957 h 2343933"/>
              <a:gd name="connsiteX16" fmla="*/ 2312184 w 3370798"/>
              <a:gd name="connsiteY16" fmla="*/ 1163404 h 2343933"/>
              <a:gd name="connsiteX17" fmla="*/ 2305052 w 3370798"/>
              <a:gd name="connsiteY17" fmla="*/ 1213841 h 2343933"/>
              <a:gd name="connsiteX18" fmla="*/ 1152526 w 3370798"/>
              <a:gd name="connsiteY18" fmla="*/ 2343933 h 2343933"/>
              <a:gd name="connsiteX19" fmla="*/ 0 w 3370798"/>
              <a:gd name="connsiteY19" fmla="*/ 1213841 h 2343933"/>
              <a:gd name="connsiteX0" fmla="*/ 0 w 3370798"/>
              <a:gd name="connsiteY0" fmla="*/ 1130092 h 2260184"/>
              <a:gd name="connsiteX1" fmla="*/ 1152526 w 3370798"/>
              <a:gd name="connsiteY1" fmla="*/ 0 h 2260184"/>
              <a:gd name="connsiteX2" fmla="*/ 1170480 w 3370798"/>
              <a:gd name="connsiteY2" fmla="*/ 2152 h 2260184"/>
              <a:gd name="connsiteX3" fmla="*/ 2284237 w 3370798"/>
              <a:gd name="connsiteY3" fmla="*/ 20409 h 2260184"/>
              <a:gd name="connsiteX4" fmla="*/ 3276591 w 3370798"/>
              <a:gd name="connsiteY4" fmla="*/ 6664 h 2260184"/>
              <a:gd name="connsiteX5" fmla="*/ 3298022 w 3370798"/>
              <a:gd name="connsiteY5" fmla="*/ 17618 h 2260184"/>
              <a:gd name="connsiteX6" fmla="*/ 2994650 w 3370798"/>
              <a:gd name="connsiteY6" fmla="*/ 75244 h 2260184"/>
              <a:gd name="connsiteX7" fmla="*/ 2819390 w 3370798"/>
              <a:gd name="connsiteY7" fmla="*/ 159064 h 2260184"/>
              <a:gd name="connsiteX8" fmla="*/ 2674611 w 3370798"/>
              <a:gd name="connsiteY8" fmla="*/ 265744 h 2260184"/>
              <a:gd name="connsiteX9" fmla="*/ 2545071 w 3370798"/>
              <a:gd name="connsiteY9" fmla="*/ 418144 h 2260184"/>
              <a:gd name="connsiteX10" fmla="*/ 2426961 w 3370798"/>
              <a:gd name="connsiteY10" fmla="*/ 607691 h 2260184"/>
              <a:gd name="connsiteX11" fmla="*/ 2388385 w 3370798"/>
              <a:gd name="connsiteY11" fmla="*/ 712943 h 2260184"/>
              <a:gd name="connsiteX12" fmla="*/ 2402673 w 3370798"/>
              <a:gd name="connsiteY12" fmla="*/ 670080 h 2260184"/>
              <a:gd name="connsiteX13" fmla="*/ 2356475 w 3370798"/>
              <a:gd name="connsiteY13" fmla="*/ 810574 h 2260184"/>
              <a:gd name="connsiteX14" fmla="*/ 2334092 w 3370798"/>
              <a:gd name="connsiteY14" fmla="*/ 916301 h 2260184"/>
              <a:gd name="connsiteX15" fmla="*/ 2316085 w 3370798"/>
              <a:gd name="connsiteY15" fmla="*/ 1010208 h 2260184"/>
              <a:gd name="connsiteX16" fmla="*/ 2312184 w 3370798"/>
              <a:gd name="connsiteY16" fmla="*/ 1079655 h 2260184"/>
              <a:gd name="connsiteX17" fmla="*/ 2305052 w 3370798"/>
              <a:gd name="connsiteY17" fmla="*/ 1130092 h 2260184"/>
              <a:gd name="connsiteX18" fmla="*/ 1152526 w 3370798"/>
              <a:gd name="connsiteY18" fmla="*/ 2260184 h 2260184"/>
              <a:gd name="connsiteX19" fmla="*/ 0 w 3370798"/>
              <a:gd name="connsiteY19" fmla="*/ 1130092 h 2260184"/>
              <a:gd name="connsiteX0" fmla="*/ 0 w 3370798"/>
              <a:gd name="connsiteY0" fmla="*/ 1130092 h 2260184"/>
              <a:gd name="connsiteX1" fmla="*/ 1152526 w 3370798"/>
              <a:gd name="connsiteY1" fmla="*/ 0 h 2260184"/>
              <a:gd name="connsiteX2" fmla="*/ 1170480 w 3370798"/>
              <a:gd name="connsiteY2" fmla="*/ 2152 h 2260184"/>
              <a:gd name="connsiteX3" fmla="*/ 2284237 w 3370798"/>
              <a:gd name="connsiteY3" fmla="*/ 3741 h 2260184"/>
              <a:gd name="connsiteX4" fmla="*/ 3276591 w 3370798"/>
              <a:gd name="connsiteY4" fmla="*/ 6664 h 2260184"/>
              <a:gd name="connsiteX5" fmla="*/ 3298022 w 3370798"/>
              <a:gd name="connsiteY5" fmla="*/ 17618 h 2260184"/>
              <a:gd name="connsiteX6" fmla="*/ 2994650 w 3370798"/>
              <a:gd name="connsiteY6" fmla="*/ 75244 h 2260184"/>
              <a:gd name="connsiteX7" fmla="*/ 2819390 w 3370798"/>
              <a:gd name="connsiteY7" fmla="*/ 159064 h 2260184"/>
              <a:gd name="connsiteX8" fmla="*/ 2674611 w 3370798"/>
              <a:gd name="connsiteY8" fmla="*/ 265744 h 2260184"/>
              <a:gd name="connsiteX9" fmla="*/ 2545071 w 3370798"/>
              <a:gd name="connsiteY9" fmla="*/ 418144 h 2260184"/>
              <a:gd name="connsiteX10" fmla="*/ 2426961 w 3370798"/>
              <a:gd name="connsiteY10" fmla="*/ 607691 h 2260184"/>
              <a:gd name="connsiteX11" fmla="*/ 2388385 w 3370798"/>
              <a:gd name="connsiteY11" fmla="*/ 712943 h 2260184"/>
              <a:gd name="connsiteX12" fmla="*/ 2402673 w 3370798"/>
              <a:gd name="connsiteY12" fmla="*/ 670080 h 2260184"/>
              <a:gd name="connsiteX13" fmla="*/ 2356475 w 3370798"/>
              <a:gd name="connsiteY13" fmla="*/ 810574 h 2260184"/>
              <a:gd name="connsiteX14" fmla="*/ 2334092 w 3370798"/>
              <a:gd name="connsiteY14" fmla="*/ 916301 h 2260184"/>
              <a:gd name="connsiteX15" fmla="*/ 2316085 w 3370798"/>
              <a:gd name="connsiteY15" fmla="*/ 1010208 h 2260184"/>
              <a:gd name="connsiteX16" fmla="*/ 2312184 w 3370798"/>
              <a:gd name="connsiteY16" fmla="*/ 1079655 h 2260184"/>
              <a:gd name="connsiteX17" fmla="*/ 2305052 w 3370798"/>
              <a:gd name="connsiteY17" fmla="*/ 1130092 h 2260184"/>
              <a:gd name="connsiteX18" fmla="*/ 1152526 w 3370798"/>
              <a:gd name="connsiteY18" fmla="*/ 2260184 h 2260184"/>
              <a:gd name="connsiteX19" fmla="*/ 0 w 3370798"/>
              <a:gd name="connsiteY19" fmla="*/ 1130092 h 2260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70798" h="2260184">
                <a:moveTo>
                  <a:pt x="0" y="1130092"/>
                </a:moveTo>
                <a:cubicBezTo>
                  <a:pt x="0" y="505959"/>
                  <a:pt x="516003" y="0"/>
                  <a:pt x="1152526" y="0"/>
                </a:cubicBezTo>
                <a:lnTo>
                  <a:pt x="1170480" y="2152"/>
                </a:lnTo>
                <a:lnTo>
                  <a:pt x="2284237" y="3741"/>
                </a:lnTo>
                <a:lnTo>
                  <a:pt x="3276591" y="6664"/>
                </a:lnTo>
                <a:cubicBezTo>
                  <a:pt x="3445555" y="6199"/>
                  <a:pt x="3345012" y="6188"/>
                  <a:pt x="3298022" y="17618"/>
                </a:cubicBezTo>
                <a:cubicBezTo>
                  <a:pt x="3251032" y="29048"/>
                  <a:pt x="3074422" y="51670"/>
                  <a:pt x="2994650" y="75244"/>
                </a:cubicBezTo>
                <a:cubicBezTo>
                  <a:pt x="2914878" y="98818"/>
                  <a:pt x="2868920" y="124774"/>
                  <a:pt x="2819390" y="159064"/>
                </a:cubicBezTo>
                <a:cubicBezTo>
                  <a:pt x="2769860" y="193354"/>
                  <a:pt x="2720331" y="222564"/>
                  <a:pt x="2674611" y="265744"/>
                </a:cubicBezTo>
                <a:cubicBezTo>
                  <a:pt x="2628891" y="308924"/>
                  <a:pt x="2586981" y="367344"/>
                  <a:pt x="2545071" y="418144"/>
                </a:cubicBezTo>
                <a:cubicBezTo>
                  <a:pt x="2503161" y="468944"/>
                  <a:pt x="2455457" y="558558"/>
                  <a:pt x="2426961" y="607691"/>
                </a:cubicBezTo>
                <a:cubicBezTo>
                  <a:pt x="2398465" y="656824"/>
                  <a:pt x="2390052" y="706911"/>
                  <a:pt x="2388385" y="712943"/>
                </a:cubicBezTo>
                <a:cubicBezTo>
                  <a:pt x="2386718" y="718976"/>
                  <a:pt x="2407991" y="653808"/>
                  <a:pt x="2402673" y="670080"/>
                </a:cubicBezTo>
                <a:cubicBezTo>
                  <a:pt x="2397355" y="686352"/>
                  <a:pt x="2367508" y="761997"/>
                  <a:pt x="2356475" y="810574"/>
                </a:cubicBezTo>
                <a:cubicBezTo>
                  <a:pt x="2345442" y="859151"/>
                  <a:pt x="2344411" y="865660"/>
                  <a:pt x="2334092" y="916301"/>
                </a:cubicBezTo>
                <a:cubicBezTo>
                  <a:pt x="2327360" y="949573"/>
                  <a:pt x="2319736" y="982982"/>
                  <a:pt x="2316085" y="1010208"/>
                </a:cubicBezTo>
                <a:cubicBezTo>
                  <a:pt x="2313862" y="1025845"/>
                  <a:pt x="2314023" y="1059674"/>
                  <a:pt x="2312184" y="1079655"/>
                </a:cubicBezTo>
                <a:lnTo>
                  <a:pt x="2305052" y="1130092"/>
                </a:lnTo>
                <a:cubicBezTo>
                  <a:pt x="2305052" y="1754225"/>
                  <a:pt x="1789049" y="2260184"/>
                  <a:pt x="1152526" y="2260184"/>
                </a:cubicBezTo>
                <a:cubicBezTo>
                  <a:pt x="516003" y="2260184"/>
                  <a:pt x="0" y="1754225"/>
                  <a:pt x="0" y="1130092"/>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GB" sz="2400">
              <a:solidFill>
                <a:schemeClr val="tx1"/>
              </a:solidFill>
            </a:endParaRPr>
          </a:p>
        </p:txBody>
      </p:sp>
      <p:sp>
        <p:nvSpPr>
          <p:cNvPr id="51" name="TextBox 50"/>
          <p:cNvSpPr txBox="1"/>
          <p:nvPr/>
        </p:nvSpPr>
        <p:spPr>
          <a:xfrm>
            <a:off x="3695701" y="536575"/>
            <a:ext cx="2722220" cy="420564"/>
          </a:xfrm>
          <a:prstGeom prst="rect">
            <a:avLst/>
          </a:prstGeom>
          <a:noFill/>
        </p:spPr>
        <p:txBody>
          <a:bodyPr wrap="none">
            <a:spAutoFit/>
          </a:bodyPr>
          <a:lstStyle/>
          <a:p>
            <a:pPr fontAlgn="auto">
              <a:spcBef>
                <a:spcPts val="0"/>
              </a:spcBef>
              <a:spcAft>
                <a:spcPts val="0"/>
              </a:spcAft>
              <a:buClr>
                <a:schemeClr val="tx1"/>
              </a:buClr>
              <a:defRPr/>
            </a:pPr>
            <a:r>
              <a:rPr lang="sr-Latn-CS" sz="2133" dirty="0">
                <a:solidFill>
                  <a:schemeClr val="bg2">
                    <a:lumMod val="50000"/>
                  </a:schemeClr>
                </a:solidFill>
              </a:rPr>
              <a:t>Opterećenje astmom</a:t>
            </a:r>
            <a:endParaRPr lang="en-US" sz="2133" dirty="0">
              <a:solidFill>
                <a:schemeClr val="bg2">
                  <a:lumMod val="50000"/>
                </a:schemeClr>
              </a:solidFill>
            </a:endParaRPr>
          </a:p>
        </p:txBody>
      </p:sp>
      <p:sp>
        <p:nvSpPr>
          <p:cNvPr id="52" name="Teardrop 11"/>
          <p:cNvSpPr/>
          <p:nvPr/>
        </p:nvSpPr>
        <p:spPr>
          <a:xfrm rot="10860000" flipH="1" flipV="1">
            <a:off x="3409951" y="582613"/>
            <a:ext cx="469900" cy="314325"/>
          </a:xfrm>
          <a:custGeom>
            <a:avLst/>
            <a:gdLst>
              <a:gd name="connsiteX0" fmla="*/ 0 w 2305052"/>
              <a:gd name="connsiteY0" fmla="*/ 1130092 h 2260184"/>
              <a:gd name="connsiteX1" fmla="*/ 1152526 w 2305052"/>
              <a:gd name="connsiteY1" fmla="*/ 0 h 2260184"/>
              <a:gd name="connsiteX2" fmla="*/ 2284237 w 2305052"/>
              <a:gd name="connsiteY2" fmla="*/ 20409 h 2260184"/>
              <a:gd name="connsiteX3" fmla="*/ 2305052 w 2305052"/>
              <a:gd name="connsiteY3" fmla="*/ 1130092 h 2260184"/>
              <a:gd name="connsiteX4" fmla="*/ 1152526 w 2305052"/>
              <a:gd name="connsiteY4" fmla="*/ 2260184 h 2260184"/>
              <a:gd name="connsiteX5" fmla="*/ 0 w 2305052"/>
              <a:gd name="connsiteY5" fmla="*/ 1130092 h 2260184"/>
              <a:gd name="connsiteX0" fmla="*/ 0 w 2387440"/>
              <a:gd name="connsiteY0" fmla="*/ 1130092 h 2260184"/>
              <a:gd name="connsiteX1" fmla="*/ 1152526 w 2387440"/>
              <a:gd name="connsiteY1" fmla="*/ 0 h 2260184"/>
              <a:gd name="connsiteX2" fmla="*/ 2284237 w 2387440"/>
              <a:gd name="connsiteY2" fmla="*/ 20409 h 2260184"/>
              <a:gd name="connsiteX3" fmla="*/ 2293611 w 2387440"/>
              <a:gd name="connsiteY3" fmla="*/ 524824 h 2260184"/>
              <a:gd name="connsiteX4" fmla="*/ 2305052 w 2387440"/>
              <a:gd name="connsiteY4" fmla="*/ 1130092 h 2260184"/>
              <a:gd name="connsiteX5" fmla="*/ 1152526 w 2387440"/>
              <a:gd name="connsiteY5" fmla="*/ 2260184 h 2260184"/>
              <a:gd name="connsiteX6" fmla="*/ 0 w 2387440"/>
              <a:gd name="connsiteY6" fmla="*/ 1130092 h 2260184"/>
              <a:gd name="connsiteX0" fmla="*/ 0 w 2395544"/>
              <a:gd name="connsiteY0" fmla="*/ 1130092 h 2260184"/>
              <a:gd name="connsiteX1" fmla="*/ 1152526 w 2395544"/>
              <a:gd name="connsiteY1" fmla="*/ 0 h 2260184"/>
              <a:gd name="connsiteX2" fmla="*/ 2284237 w 2395544"/>
              <a:gd name="connsiteY2" fmla="*/ 20409 h 2260184"/>
              <a:gd name="connsiteX3" fmla="*/ 2354571 w 2395544"/>
              <a:gd name="connsiteY3" fmla="*/ 227644 h 2260184"/>
              <a:gd name="connsiteX4" fmla="*/ 2293611 w 2395544"/>
              <a:gd name="connsiteY4" fmla="*/ 524824 h 2260184"/>
              <a:gd name="connsiteX5" fmla="*/ 2305052 w 2395544"/>
              <a:gd name="connsiteY5" fmla="*/ 1130092 h 2260184"/>
              <a:gd name="connsiteX6" fmla="*/ 1152526 w 2395544"/>
              <a:gd name="connsiteY6" fmla="*/ 2260184 h 2260184"/>
              <a:gd name="connsiteX7" fmla="*/ 0 w 2395544"/>
              <a:gd name="connsiteY7" fmla="*/ 1130092 h 2260184"/>
              <a:gd name="connsiteX0" fmla="*/ 0 w 2385009"/>
              <a:gd name="connsiteY0" fmla="*/ 1130092 h 2260184"/>
              <a:gd name="connsiteX1" fmla="*/ 1152526 w 2385009"/>
              <a:gd name="connsiteY1" fmla="*/ 0 h 2260184"/>
              <a:gd name="connsiteX2" fmla="*/ 2284237 w 2385009"/>
              <a:gd name="connsiteY2" fmla="*/ 20409 h 2260184"/>
              <a:gd name="connsiteX3" fmla="*/ 2354571 w 2385009"/>
              <a:gd name="connsiteY3" fmla="*/ 227644 h 2260184"/>
              <a:gd name="connsiteX4" fmla="*/ 2293611 w 2385009"/>
              <a:gd name="connsiteY4" fmla="*/ 524824 h 2260184"/>
              <a:gd name="connsiteX5" fmla="*/ 2305052 w 2385009"/>
              <a:gd name="connsiteY5" fmla="*/ 1130092 h 2260184"/>
              <a:gd name="connsiteX6" fmla="*/ 1152526 w 2385009"/>
              <a:gd name="connsiteY6" fmla="*/ 2260184 h 2260184"/>
              <a:gd name="connsiteX7" fmla="*/ 0 w 2385009"/>
              <a:gd name="connsiteY7" fmla="*/ 1130092 h 2260184"/>
              <a:gd name="connsiteX0" fmla="*/ 0 w 3276592"/>
              <a:gd name="connsiteY0" fmla="*/ 1130092 h 2260184"/>
              <a:gd name="connsiteX1" fmla="*/ 1152526 w 3276592"/>
              <a:gd name="connsiteY1" fmla="*/ 0 h 2260184"/>
              <a:gd name="connsiteX2" fmla="*/ 2284237 w 3276592"/>
              <a:gd name="connsiteY2" fmla="*/ 20409 h 2260184"/>
              <a:gd name="connsiteX3" fmla="*/ 3276591 w 3276592"/>
              <a:gd name="connsiteY3" fmla="*/ 6664 h 2260184"/>
              <a:gd name="connsiteX4" fmla="*/ 2293611 w 3276592"/>
              <a:gd name="connsiteY4" fmla="*/ 524824 h 2260184"/>
              <a:gd name="connsiteX5" fmla="*/ 2305052 w 3276592"/>
              <a:gd name="connsiteY5" fmla="*/ 1130092 h 2260184"/>
              <a:gd name="connsiteX6" fmla="*/ 1152526 w 3276592"/>
              <a:gd name="connsiteY6" fmla="*/ 2260184 h 2260184"/>
              <a:gd name="connsiteX7" fmla="*/ 0 w 3276592"/>
              <a:gd name="connsiteY7" fmla="*/ 1130092 h 2260184"/>
              <a:gd name="connsiteX0" fmla="*/ 0 w 3276593"/>
              <a:gd name="connsiteY0" fmla="*/ 1130092 h 2260184"/>
              <a:gd name="connsiteX1" fmla="*/ 1152526 w 3276593"/>
              <a:gd name="connsiteY1" fmla="*/ 0 h 2260184"/>
              <a:gd name="connsiteX2" fmla="*/ 2284237 w 3276593"/>
              <a:gd name="connsiteY2" fmla="*/ 20409 h 2260184"/>
              <a:gd name="connsiteX3" fmla="*/ 3276591 w 3276593"/>
              <a:gd name="connsiteY3" fmla="*/ 6664 h 2260184"/>
              <a:gd name="connsiteX4" fmla="*/ 2545071 w 3276593"/>
              <a:gd name="connsiteY4" fmla="*/ 418144 h 2260184"/>
              <a:gd name="connsiteX5" fmla="*/ 2305052 w 3276593"/>
              <a:gd name="connsiteY5" fmla="*/ 1130092 h 2260184"/>
              <a:gd name="connsiteX6" fmla="*/ 1152526 w 3276593"/>
              <a:gd name="connsiteY6" fmla="*/ 2260184 h 2260184"/>
              <a:gd name="connsiteX7" fmla="*/ 0 w 3276593"/>
              <a:gd name="connsiteY7" fmla="*/ 1130092 h 2260184"/>
              <a:gd name="connsiteX0" fmla="*/ 0 w 3276593"/>
              <a:gd name="connsiteY0" fmla="*/ 1130092 h 2260184"/>
              <a:gd name="connsiteX1" fmla="*/ 1152526 w 3276593"/>
              <a:gd name="connsiteY1" fmla="*/ 0 h 2260184"/>
              <a:gd name="connsiteX2" fmla="*/ 2284237 w 3276593"/>
              <a:gd name="connsiteY2" fmla="*/ 20409 h 2260184"/>
              <a:gd name="connsiteX3" fmla="*/ 3276591 w 3276593"/>
              <a:gd name="connsiteY3" fmla="*/ 6664 h 2260184"/>
              <a:gd name="connsiteX4" fmla="*/ 2545071 w 3276593"/>
              <a:gd name="connsiteY4" fmla="*/ 418144 h 2260184"/>
              <a:gd name="connsiteX5" fmla="*/ 2476490 w 3276593"/>
              <a:gd name="connsiteY5" fmla="*/ 799144 h 2260184"/>
              <a:gd name="connsiteX6" fmla="*/ 2305052 w 3276593"/>
              <a:gd name="connsiteY6" fmla="*/ 1130092 h 2260184"/>
              <a:gd name="connsiteX7" fmla="*/ 1152526 w 3276593"/>
              <a:gd name="connsiteY7" fmla="*/ 2260184 h 2260184"/>
              <a:gd name="connsiteX8" fmla="*/ 0 w 3276593"/>
              <a:gd name="connsiteY8" fmla="*/ 1130092 h 2260184"/>
              <a:gd name="connsiteX0" fmla="*/ 0 w 3276593"/>
              <a:gd name="connsiteY0" fmla="*/ 1130092 h 2260184"/>
              <a:gd name="connsiteX1" fmla="*/ 1152526 w 3276593"/>
              <a:gd name="connsiteY1" fmla="*/ 0 h 2260184"/>
              <a:gd name="connsiteX2" fmla="*/ 2284237 w 3276593"/>
              <a:gd name="connsiteY2" fmla="*/ 20409 h 2260184"/>
              <a:gd name="connsiteX3" fmla="*/ 3276591 w 3276593"/>
              <a:gd name="connsiteY3" fmla="*/ 6664 h 2260184"/>
              <a:gd name="connsiteX4" fmla="*/ 2545071 w 3276593"/>
              <a:gd name="connsiteY4" fmla="*/ 418144 h 2260184"/>
              <a:gd name="connsiteX5" fmla="*/ 2346950 w 3276593"/>
              <a:gd name="connsiteY5" fmla="*/ 753424 h 2260184"/>
              <a:gd name="connsiteX6" fmla="*/ 2305052 w 3276593"/>
              <a:gd name="connsiteY6" fmla="*/ 1130092 h 2260184"/>
              <a:gd name="connsiteX7" fmla="*/ 1152526 w 3276593"/>
              <a:gd name="connsiteY7" fmla="*/ 2260184 h 2260184"/>
              <a:gd name="connsiteX8" fmla="*/ 0 w 3276593"/>
              <a:gd name="connsiteY8" fmla="*/ 1130092 h 2260184"/>
              <a:gd name="connsiteX0" fmla="*/ 0 w 3291994"/>
              <a:gd name="connsiteY0" fmla="*/ 1130092 h 2260184"/>
              <a:gd name="connsiteX1" fmla="*/ 1152526 w 3291994"/>
              <a:gd name="connsiteY1" fmla="*/ 0 h 2260184"/>
              <a:gd name="connsiteX2" fmla="*/ 2284237 w 3291994"/>
              <a:gd name="connsiteY2" fmla="*/ 20409 h 2260184"/>
              <a:gd name="connsiteX3" fmla="*/ 3276591 w 3291994"/>
              <a:gd name="connsiteY3" fmla="*/ 6664 h 2260184"/>
              <a:gd name="connsiteX4" fmla="*/ 2865110 w 3291994"/>
              <a:gd name="connsiteY4" fmla="*/ 212404 h 2260184"/>
              <a:gd name="connsiteX5" fmla="*/ 2545071 w 3291994"/>
              <a:gd name="connsiteY5" fmla="*/ 418144 h 2260184"/>
              <a:gd name="connsiteX6" fmla="*/ 2346950 w 3291994"/>
              <a:gd name="connsiteY6" fmla="*/ 753424 h 2260184"/>
              <a:gd name="connsiteX7" fmla="*/ 2305052 w 3291994"/>
              <a:gd name="connsiteY7" fmla="*/ 1130092 h 2260184"/>
              <a:gd name="connsiteX8" fmla="*/ 1152526 w 3291994"/>
              <a:gd name="connsiteY8" fmla="*/ 2260184 h 2260184"/>
              <a:gd name="connsiteX9" fmla="*/ 0 w 3291994"/>
              <a:gd name="connsiteY9" fmla="*/ 1130092 h 2260184"/>
              <a:gd name="connsiteX0" fmla="*/ 0 w 3290607"/>
              <a:gd name="connsiteY0" fmla="*/ 1130092 h 2260184"/>
              <a:gd name="connsiteX1" fmla="*/ 1152526 w 3290607"/>
              <a:gd name="connsiteY1" fmla="*/ 0 h 2260184"/>
              <a:gd name="connsiteX2" fmla="*/ 2284237 w 3290607"/>
              <a:gd name="connsiteY2" fmla="*/ 20409 h 2260184"/>
              <a:gd name="connsiteX3" fmla="*/ 3276591 w 3290607"/>
              <a:gd name="connsiteY3" fmla="*/ 6664 h 2260184"/>
              <a:gd name="connsiteX4" fmla="*/ 2819390 w 3290607"/>
              <a:gd name="connsiteY4" fmla="*/ 159064 h 2260184"/>
              <a:gd name="connsiteX5" fmla="*/ 2545071 w 3290607"/>
              <a:gd name="connsiteY5" fmla="*/ 418144 h 2260184"/>
              <a:gd name="connsiteX6" fmla="*/ 2346950 w 3290607"/>
              <a:gd name="connsiteY6" fmla="*/ 753424 h 2260184"/>
              <a:gd name="connsiteX7" fmla="*/ 2305052 w 3290607"/>
              <a:gd name="connsiteY7" fmla="*/ 1130092 h 2260184"/>
              <a:gd name="connsiteX8" fmla="*/ 1152526 w 3290607"/>
              <a:gd name="connsiteY8" fmla="*/ 2260184 h 2260184"/>
              <a:gd name="connsiteX9" fmla="*/ 0 w 3290607"/>
              <a:gd name="connsiteY9" fmla="*/ 1130092 h 2260184"/>
              <a:gd name="connsiteX0" fmla="*/ 0 w 3307163"/>
              <a:gd name="connsiteY0" fmla="*/ 1130092 h 2260184"/>
              <a:gd name="connsiteX1" fmla="*/ 1152526 w 3307163"/>
              <a:gd name="connsiteY1" fmla="*/ 0 h 2260184"/>
              <a:gd name="connsiteX2" fmla="*/ 2284237 w 3307163"/>
              <a:gd name="connsiteY2" fmla="*/ 20409 h 2260184"/>
              <a:gd name="connsiteX3" fmla="*/ 3276591 w 3307163"/>
              <a:gd name="connsiteY3" fmla="*/ 6664 h 2260184"/>
              <a:gd name="connsiteX4" fmla="*/ 3032750 w 3307163"/>
              <a:gd name="connsiteY4" fmla="*/ 98104 h 2260184"/>
              <a:gd name="connsiteX5" fmla="*/ 2819390 w 3307163"/>
              <a:gd name="connsiteY5" fmla="*/ 159064 h 2260184"/>
              <a:gd name="connsiteX6" fmla="*/ 2545071 w 3307163"/>
              <a:gd name="connsiteY6" fmla="*/ 418144 h 2260184"/>
              <a:gd name="connsiteX7" fmla="*/ 2346950 w 3307163"/>
              <a:gd name="connsiteY7" fmla="*/ 753424 h 2260184"/>
              <a:gd name="connsiteX8" fmla="*/ 2305052 w 3307163"/>
              <a:gd name="connsiteY8" fmla="*/ 1130092 h 2260184"/>
              <a:gd name="connsiteX9" fmla="*/ 1152526 w 3307163"/>
              <a:gd name="connsiteY9" fmla="*/ 2260184 h 2260184"/>
              <a:gd name="connsiteX10" fmla="*/ 0 w 3307163"/>
              <a:gd name="connsiteY10"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90484 h 2260184"/>
              <a:gd name="connsiteX5" fmla="*/ 2819390 w 3304432"/>
              <a:gd name="connsiteY5" fmla="*/ 159064 h 2260184"/>
              <a:gd name="connsiteX6" fmla="*/ 2545071 w 3304432"/>
              <a:gd name="connsiteY6" fmla="*/ 418144 h 2260184"/>
              <a:gd name="connsiteX7" fmla="*/ 2346950 w 3304432"/>
              <a:gd name="connsiteY7" fmla="*/ 753424 h 2260184"/>
              <a:gd name="connsiteX8" fmla="*/ 2305052 w 3304432"/>
              <a:gd name="connsiteY8" fmla="*/ 1130092 h 2260184"/>
              <a:gd name="connsiteX9" fmla="*/ 1152526 w 3304432"/>
              <a:gd name="connsiteY9" fmla="*/ 2260184 h 2260184"/>
              <a:gd name="connsiteX10" fmla="*/ 0 w 3304432"/>
              <a:gd name="connsiteY10"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545071 w 3304432"/>
              <a:gd name="connsiteY6" fmla="*/ 418144 h 2260184"/>
              <a:gd name="connsiteX7" fmla="*/ 2346950 w 3304432"/>
              <a:gd name="connsiteY7" fmla="*/ 753424 h 2260184"/>
              <a:gd name="connsiteX8" fmla="*/ 2305052 w 3304432"/>
              <a:gd name="connsiteY8" fmla="*/ 1130092 h 2260184"/>
              <a:gd name="connsiteX9" fmla="*/ 1152526 w 3304432"/>
              <a:gd name="connsiteY9" fmla="*/ 2260184 h 2260184"/>
              <a:gd name="connsiteX10" fmla="*/ 0 w 3304432"/>
              <a:gd name="connsiteY10"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97471 w 3304432"/>
              <a:gd name="connsiteY6" fmla="*/ 280984 h 2260184"/>
              <a:gd name="connsiteX7" fmla="*/ 2545071 w 3304432"/>
              <a:gd name="connsiteY7" fmla="*/ 418144 h 2260184"/>
              <a:gd name="connsiteX8" fmla="*/ 2346950 w 3304432"/>
              <a:gd name="connsiteY8" fmla="*/ 753424 h 2260184"/>
              <a:gd name="connsiteX9" fmla="*/ 2305052 w 3304432"/>
              <a:gd name="connsiteY9" fmla="*/ 1130092 h 2260184"/>
              <a:gd name="connsiteX10" fmla="*/ 1152526 w 3304432"/>
              <a:gd name="connsiteY10" fmla="*/ 2260184 h 2260184"/>
              <a:gd name="connsiteX11" fmla="*/ 0 w 3304432"/>
              <a:gd name="connsiteY11"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346950 w 3304432"/>
              <a:gd name="connsiteY8" fmla="*/ 753424 h 2260184"/>
              <a:gd name="connsiteX9" fmla="*/ 2305052 w 3304432"/>
              <a:gd name="connsiteY9" fmla="*/ 1130092 h 2260184"/>
              <a:gd name="connsiteX10" fmla="*/ 1152526 w 3304432"/>
              <a:gd name="connsiteY10" fmla="*/ 2260184 h 2260184"/>
              <a:gd name="connsiteX11" fmla="*/ 0 w 3304432"/>
              <a:gd name="connsiteY11"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3151 w 3304432"/>
              <a:gd name="connsiteY8" fmla="*/ 570544 h 2260184"/>
              <a:gd name="connsiteX9" fmla="*/ 2346950 w 3304432"/>
              <a:gd name="connsiteY9" fmla="*/ 753424 h 2260184"/>
              <a:gd name="connsiteX10" fmla="*/ 2305052 w 3304432"/>
              <a:gd name="connsiteY10" fmla="*/ 1130092 h 2260184"/>
              <a:gd name="connsiteX11" fmla="*/ 1152526 w 3304432"/>
              <a:gd name="connsiteY11" fmla="*/ 2260184 h 2260184"/>
              <a:gd name="connsiteX12" fmla="*/ 0 w 3304432"/>
              <a:gd name="connsiteY12"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07911 w 3304432"/>
              <a:gd name="connsiteY8" fmla="*/ 631504 h 2260184"/>
              <a:gd name="connsiteX9" fmla="*/ 2346950 w 3304432"/>
              <a:gd name="connsiteY9" fmla="*/ 753424 h 2260184"/>
              <a:gd name="connsiteX10" fmla="*/ 2305052 w 3304432"/>
              <a:gd name="connsiteY10" fmla="*/ 1130092 h 2260184"/>
              <a:gd name="connsiteX11" fmla="*/ 1152526 w 3304432"/>
              <a:gd name="connsiteY11" fmla="*/ 2260184 h 2260184"/>
              <a:gd name="connsiteX12" fmla="*/ 0 w 3304432"/>
              <a:gd name="connsiteY12"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07911 w 3304432"/>
              <a:gd name="connsiteY8" fmla="*/ 631504 h 2260184"/>
              <a:gd name="connsiteX9" fmla="*/ 2346950 w 3304432"/>
              <a:gd name="connsiteY9" fmla="*/ 753424 h 2260184"/>
              <a:gd name="connsiteX10" fmla="*/ 2400291 w 3304432"/>
              <a:gd name="connsiteY10" fmla="*/ 943924 h 2260184"/>
              <a:gd name="connsiteX11" fmla="*/ 2305052 w 3304432"/>
              <a:gd name="connsiteY11" fmla="*/ 1130092 h 2260184"/>
              <a:gd name="connsiteX12" fmla="*/ 1152526 w 3304432"/>
              <a:gd name="connsiteY12" fmla="*/ 2260184 h 2260184"/>
              <a:gd name="connsiteX13" fmla="*/ 0 w 3304432"/>
              <a:gd name="connsiteY13"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07911 w 3304432"/>
              <a:gd name="connsiteY8" fmla="*/ 631504 h 2260184"/>
              <a:gd name="connsiteX9" fmla="*/ 2346950 w 3304432"/>
              <a:gd name="connsiteY9" fmla="*/ 753424 h 2260184"/>
              <a:gd name="connsiteX10" fmla="*/ 2331711 w 3304432"/>
              <a:gd name="connsiteY10" fmla="*/ 959164 h 2260184"/>
              <a:gd name="connsiteX11" fmla="*/ 2305052 w 3304432"/>
              <a:gd name="connsiteY11" fmla="*/ 1130092 h 2260184"/>
              <a:gd name="connsiteX12" fmla="*/ 1152526 w 3304432"/>
              <a:gd name="connsiteY12" fmla="*/ 2260184 h 2260184"/>
              <a:gd name="connsiteX13" fmla="*/ 0 w 3304432"/>
              <a:gd name="connsiteY13"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07911 w 3304432"/>
              <a:gd name="connsiteY8" fmla="*/ 631504 h 2260184"/>
              <a:gd name="connsiteX9" fmla="*/ 2346950 w 3304432"/>
              <a:gd name="connsiteY9" fmla="*/ 753424 h 2260184"/>
              <a:gd name="connsiteX10" fmla="*/ 2331711 w 3304432"/>
              <a:gd name="connsiteY10" fmla="*/ 959164 h 2260184"/>
              <a:gd name="connsiteX11" fmla="*/ 2385051 w 3304432"/>
              <a:gd name="connsiteY11" fmla="*/ 1042984 h 2260184"/>
              <a:gd name="connsiteX12" fmla="*/ 2305052 w 3304432"/>
              <a:gd name="connsiteY12" fmla="*/ 1130092 h 2260184"/>
              <a:gd name="connsiteX13" fmla="*/ 1152526 w 3304432"/>
              <a:gd name="connsiteY13" fmla="*/ 2260184 h 2260184"/>
              <a:gd name="connsiteX14" fmla="*/ 0 w 3304432"/>
              <a:gd name="connsiteY14"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07911 w 3304432"/>
              <a:gd name="connsiteY8" fmla="*/ 631504 h 2260184"/>
              <a:gd name="connsiteX9" fmla="*/ 2356475 w 3304432"/>
              <a:gd name="connsiteY9" fmla="*/ 810574 h 2260184"/>
              <a:gd name="connsiteX10" fmla="*/ 2331711 w 3304432"/>
              <a:gd name="connsiteY10" fmla="*/ 959164 h 2260184"/>
              <a:gd name="connsiteX11" fmla="*/ 2385051 w 3304432"/>
              <a:gd name="connsiteY11" fmla="*/ 1042984 h 2260184"/>
              <a:gd name="connsiteX12" fmla="*/ 2305052 w 3304432"/>
              <a:gd name="connsiteY12" fmla="*/ 1130092 h 2260184"/>
              <a:gd name="connsiteX13" fmla="*/ 1152526 w 3304432"/>
              <a:gd name="connsiteY13" fmla="*/ 2260184 h 2260184"/>
              <a:gd name="connsiteX14" fmla="*/ 0 w 3304432"/>
              <a:gd name="connsiteY14"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07911 w 3304432"/>
              <a:gd name="connsiteY8" fmla="*/ 631504 h 2260184"/>
              <a:gd name="connsiteX9" fmla="*/ 2374097 w 3304432"/>
              <a:gd name="connsiteY9" fmla="*/ 712943 h 2260184"/>
              <a:gd name="connsiteX10" fmla="*/ 2356475 w 3304432"/>
              <a:gd name="connsiteY10" fmla="*/ 810574 h 2260184"/>
              <a:gd name="connsiteX11" fmla="*/ 2331711 w 3304432"/>
              <a:gd name="connsiteY11" fmla="*/ 959164 h 2260184"/>
              <a:gd name="connsiteX12" fmla="*/ 2385051 w 3304432"/>
              <a:gd name="connsiteY12" fmla="*/ 1042984 h 2260184"/>
              <a:gd name="connsiteX13" fmla="*/ 2305052 w 3304432"/>
              <a:gd name="connsiteY13" fmla="*/ 1130092 h 2260184"/>
              <a:gd name="connsiteX14" fmla="*/ 1152526 w 3304432"/>
              <a:gd name="connsiteY14" fmla="*/ 2260184 h 2260184"/>
              <a:gd name="connsiteX15" fmla="*/ 0 w 3304432"/>
              <a:gd name="connsiteY15"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07911 w 3304432"/>
              <a:gd name="connsiteY8" fmla="*/ 631504 h 2260184"/>
              <a:gd name="connsiteX9" fmla="*/ 2388385 w 3304432"/>
              <a:gd name="connsiteY9" fmla="*/ 712943 h 2260184"/>
              <a:gd name="connsiteX10" fmla="*/ 2356475 w 3304432"/>
              <a:gd name="connsiteY10" fmla="*/ 810574 h 2260184"/>
              <a:gd name="connsiteX11" fmla="*/ 2331711 w 3304432"/>
              <a:gd name="connsiteY11" fmla="*/ 959164 h 2260184"/>
              <a:gd name="connsiteX12" fmla="*/ 2385051 w 3304432"/>
              <a:gd name="connsiteY12" fmla="*/ 1042984 h 2260184"/>
              <a:gd name="connsiteX13" fmla="*/ 2305052 w 3304432"/>
              <a:gd name="connsiteY13" fmla="*/ 1130092 h 2260184"/>
              <a:gd name="connsiteX14" fmla="*/ 1152526 w 3304432"/>
              <a:gd name="connsiteY14" fmla="*/ 2260184 h 2260184"/>
              <a:gd name="connsiteX15" fmla="*/ 0 w 3304432"/>
              <a:gd name="connsiteY15"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07911 w 3304432"/>
              <a:gd name="connsiteY8" fmla="*/ 631504 h 2260184"/>
              <a:gd name="connsiteX9" fmla="*/ 2388385 w 3304432"/>
              <a:gd name="connsiteY9" fmla="*/ 712943 h 2260184"/>
              <a:gd name="connsiteX10" fmla="*/ 2397910 w 3304432"/>
              <a:gd name="connsiteY10" fmla="*/ 667699 h 2260184"/>
              <a:gd name="connsiteX11" fmla="*/ 2356475 w 3304432"/>
              <a:gd name="connsiteY11" fmla="*/ 810574 h 2260184"/>
              <a:gd name="connsiteX12" fmla="*/ 2331711 w 3304432"/>
              <a:gd name="connsiteY12" fmla="*/ 959164 h 2260184"/>
              <a:gd name="connsiteX13" fmla="*/ 2385051 w 3304432"/>
              <a:gd name="connsiteY13" fmla="*/ 1042984 h 2260184"/>
              <a:gd name="connsiteX14" fmla="*/ 2305052 w 3304432"/>
              <a:gd name="connsiteY14" fmla="*/ 1130092 h 2260184"/>
              <a:gd name="connsiteX15" fmla="*/ 1152526 w 3304432"/>
              <a:gd name="connsiteY15" fmla="*/ 2260184 h 2260184"/>
              <a:gd name="connsiteX16" fmla="*/ 0 w 3304432"/>
              <a:gd name="connsiteY16"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07911 w 3304432"/>
              <a:gd name="connsiteY8" fmla="*/ 631504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1711 w 3304432"/>
              <a:gd name="connsiteY12" fmla="*/ 959164 h 2260184"/>
              <a:gd name="connsiteX13" fmla="*/ 2385051 w 3304432"/>
              <a:gd name="connsiteY13" fmla="*/ 1042984 h 2260184"/>
              <a:gd name="connsiteX14" fmla="*/ 2305052 w 3304432"/>
              <a:gd name="connsiteY14" fmla="*/ 1130092 h 2260184"/>
              <a:gd name="connsiteX15" fmla="*/ 1152526 w 3304432"/>
              <a:gd name="connsiteY15" fmla="*/ 2260184 h 2260184"/>
              <a:gd name="connsiteX16" fmla="*/ 0 w 3304432"/>
              <a:gd name="connsiteY16"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1711 w 3304432"/>
              <a:gd name="connsiteY12" fmla="*/ 959164 h 2260184"/>
              <a:gd name="connsiteX13" fmla="*/ 2385051 w 3304432"/>
              <a:gd name="connsiteY13" fmla="*/ 1042984 h 2260184"/>
              <a:gd name="connsiteX14" fmla="*/ 2305052 w 3304432"/>
              <a:gd name="connsiteY14" fmla="*/ 1130092 h 2260184"/>
              <a:gd name="connsiteX15" fmla="*/ 1152526 w 3304432"/>
              <a:gd name="connsiteY15" fmla="*/ 2260184 h 2260184"/>
              <a:gd name="connsiteX16" fmla="*/ 0 w 3304432"/>
              <a:gd name="connsiteY16"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1711 w 3304432"/>
              <a:gd name="connsiteY12" fmla="*/ 959164 h 2260184"/>
              <a:gd name="connsiteX13" fmla="*/ 2318376 w 3304432"/>
              <a:gd name="connsiteY13" fmla="*/ 1028696 h 2260184"/>
              <a:gd name="connsiteX14" fmla="*/ 2305052 w 3304432"/>
              <a:gd name="connsiteY14" fmla="*/ 1130092 h 2260184"/>
              <a:gd name="connsiteX15" fmla="*/ 1152526 w 3304432"/>
              <a:gd name="connsiteY15" fmla="*/ 2260184 h 2260184"/>
              <a:gd name="connsiteX16" fmla="*/ 0 w 3304432"/>
              <a:gd name="connsiteY16"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1711 w 3304432"/>
              <a:gd name="connsiteY12" fmla="*/ 959164 h 2260184"/>
              <a:gd name="connsiteX13" fmla="*/ 2318376 w 3304432"/>
              <a:gd name="connsiteY13" fmla="*/ 1028696 h 2260184"/>
              <a:gd name="connsiteX14" fmla="*/ 2371716 w 3304432"/>
              <a:gd name="connsiteY14" fmla="*/ 1060605 h 2260184"/>
              <a:gd name="connsiteX15" fmla="*/ 2305052 w 3304432"/>
              <a:gd name="connsiteY15" fmla="*/ 1130092 h 2260184"/>
              <a:gd name="connsiteX16" fmla="*/ 1152526 w 3304432"/>
              <a:gd name="connsiteY16" fmla="*/ 2260184 h 2260184"/>
              <a:gd name="connsiteX17" fmla="*/ 0 w 3304432"/>
              <a:gd name="connsiteY17"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1711 w 3304432"/>
              <a:gd name="connsiteY12" fmla="*/ 959164 h 2260184"/>
              <a:gd name="connsiteX13" fmla="*/ 2318376 w 3304432"/>
              <a:gd name="connsiteY13" fmla="*/ 1028696 h 2260184"/>
              <a:gd name="connsiteX14" fmla="*/ 2312184 w 3304432"/>
              <a:gd name="connsiteY14" fmla="*/ 1079655 h 2260184"/>
              <a:gd name="connsiteX15" fmla="*/ 2305052 w 3304432"/>
              <a:gd name="connsiteY15" fmla="*/ 1130092 h 2260184"/>
              <a:gd name="connsiteX16" fmla="*/ 1152526 w 3304432"/>
              <a:gd name="connsiteY16" fmla="*/ 2260184 h 2260184"/>
              <a:gd name="connsiteX17" fmla="*/ 0 w 3304432"/>
              <a:gd name="connsiteY17"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1711 w 3304432"/>
              <a:gd name="connsiteY12" fmla="*/ 959164 h 2260184"/>
              <a:gd name="connsiteX13" fmla="*/ 2318376 w 3304432"/>
              <a:gd name="connsiteY13" fmla="*/ 1028696 h 2260184"/>
              <a:gd name="connsiteX14" fmla="*/ 2312184 w 3304432"/>
              <a:gd name="connsiteY14" fmla="*/ 1079655 h 2260184"/>
              <a:gd name="connsiteX15" fmla="*/ 2305052 w 3304432"/>
              <a:gd name="connsiteY15" fmla="*/ 1130092 h 2260184"/>
              <a:gd name="connsiteX16" fmla="*/ 1152526 w 3304432"/>
              <a:gd name="connsiteY16" fmla="*/ 2260184 h 2260184"/>
              <a:gd name="connsiteX17" fmla="*/ 0 w 3304432"/>
              <a:gd name="connsiteY17"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1711 w 3304432"/>
              <a:gd name="connsiteY12" fmla="*/ 959164 h 2260184"/>
              <a:gd name="connsiteX13" fmla="*/ 2327901 w 3304432"/>
              <a:gd name="connsiteY13" fmla="*/ 1007265 h 2260184"/>
              <a:gd name="connsiteX14" fmla="*/ 2312184 w 3304432"/>
              <a:gd name="connsiteY14" fmla="*/ 1079655 h 2260184"/>
              <a:gd name="connsiteX15" fmla="*/ 2305052 w 3304432"/>
              <a:gd name="connsiteY15" fmla="*/ 1130092 h 2260184"/>
              <a:gd name="connsiteX16" fmla="*/ 1152526 w 3304432"/>
              <a:gd name="connsiteY16" fmla="*/ 2260184 h 2260184"/>
              <a:gd name="connsiteX17" fmla="*/ 0 w 3304432"/>
              <a:gd name="connsiteY17"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4092 w 3304432"/>
              <a:gd name="connsiteY12" fmla="*/ 916301 h 2260184"/>
              <a:gd name="connsiteX13" fmla="*/ 2327901 w 3304432"/>
              <a:gd name="connsiteY13" fmla="*/ 1007265 h 2260184"/>
              <a:gd name="connsiteX14" fmla="*/ 2312184 w 3304432"/>
              <a:gd name="connsiteY14" fmla="*/ 1079655 h 2260184"/>
              <a:gd name="connsiteX15" fmla="*/ 2305052 w 3304432"/>
              <a:gd name="connsiteY15" fmla="*/ 1130092 h 2260184"/>
              <a:gd name="connsiteX16" fmla="*/ 1152526 w 3304432"/>
              <a:gd name="connsiteY16" fmla="*/ 2260184 h 2260184"/>
              <a:gd name="connsiteX17" fmla="*/ 0 w 3304432"/>
              <a:gd name="connsiteY17"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4092 w 3304432"/>
              <a:gd name="connsiteY12" fmla="*/ 916301 h 2260184"/>
              <a:gd name="connsiteX13" fmla="*/ 2327901 w 3304432"/>
              <a:gd name="connsiteY13" fmla="*/ 1007265 h 2260184"/>
              <a:gd name="connsiteX14" fmla="*/ 2312184 w 3304432"/>
              <a:gd name="connsiteY14" fmla="*/ 1079655 h 2260184"/>
              <a:gd name="connsiteX15" fmla="*/ 2305052 w 3304432"/>
              <a:gd name="connsiteY15" fmla="*/ 1130092 h 2260184"/>
              <a:gd name="connsiteX16" fmla="*/ 1152526 w 3304432"/>
              <a:gd name="connsiteY16" fmla="*/ 2260184 h 2260184"/>
              <a:gd name="connsiteX17" fmla="*/ 0 w 3304432"/>
              <a:gd name="connsiteY17"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4092 w 3304432"/>
              <a:gd name="connsiteY12" fmla="*/ 916301 h 2260184"/>
              <a:gd name="connsiteX13" fmla="*/ 2327901 w 3304432"/>
              <a:gd name="connsiteY13" fmla="*/ 1007265 h 2260184"/>
              <a:gd name="connsiteX14" fmla="*/ 2312184 w 3304432"/>
              <a:gd name="connsiteY14" fmla="*/ 1079655 h 2260184"/>
              <a:gd name="connsiteX15" fmla="*/ 2305052 w 3304432"/>
              <a:gd name="connsiteY15" fmla="*/ 1130092 h 2260184"/>
              <a:gd name="connsiteX16" fmla="*/ 1152526 w 3304432"/>
              <a:gd name="connsiteY16" fmla="*/ 2260184 h 2260184"/>
              <a:gd name="connsiteX17" fmla="*/ 0 w 3304432"/>
              <a:gd name="connsiteY17" fmla="*/ 1130092 h 2260184"/>
              <a:gd name="connsiteX0" fmla="*/ 0 w 3304432"/>
              <a:gd name="connsiteY0" fmla="*/ 1130092 h 2260184"/>
              <a:gd name="connsiteX1" fmla="*/ 1152526 w 3304432"/>
              <a:gd name="connsiteY1" fmla="*/ 0 h 2260184"/>
              <a:gd name="connsiteX2" fmla="*/ 2284237 w 3304432"/>
              <a:gd name="connsiteY2" fmla="*/ 20409 h 2260184"/>
              <a:gd name="connsiteX3" fmla="*/ 3276591 w 3304432"/>
              <a:gd name="connsiteY3" fmla="*/ 6664 h 2260184"/>
              <a:gd name="connsiteX4" fmla="*/ 2994650 w 3304432"/>
              <a:gd name="connsiteY4" fmla="*/ 75244 h 2260184"/>
              <a:gd name="connsiteX5" fmla="*/ 2819390 w 3304432"/>
              <a:gd name="connsiteY5" fmla="*/ 159064 h 2260184"/>
              <a:gd name="connsiteX6" fmla="*/ 2674611 w 3304432"/>
              <a:gd name="connsiteY6" fmla="*/ 265744 h 2260184"/>
              <a:gd name="connsiteX7" fmla="*/ 2545071 w 3304432"/>
              <a:gd name="connsiteY7" fmla="*/ 418144 h 2260184"/>
              <a:gd name="connsiteX8" fmla="*/ 2426961 w 3304432"/>
              <a:gd name="connsiteY8" fmla="*/ 607691 h 2260184"/>
              <a:gd name="connsiteX9" fmla="*/ 2388385 w 3304432"/>
              <a:gd name="connsiteY9" fmla="*/ 712943 h 2260184"/>
              <a:gd name="connsiteX10" fmla="*/ 2402673 w 3304432"/>
              <a:gd name="connsiteY10" fmla="*/ 670080 h 2260184"/>
              <a:gd name="connsiteX11" fmla="*/ 2356475 w 3304432"/>
              <a:gd name="connsiteY11" fmla="*/ 810574 h 2260184"/>
              <a:gd name="connsiteX12" fmla="*/ 2334092 w 3304432"/>
              <a:gd name="connsiteY12" fmla="*/ 916301 h 2260184"/>
              <a:gd name="connsiteX13" fmla="*/ 2327901 w 3304432"/>
              <a:gd name="connsiteY13" fmla="*/ 1007265 h 2260184"/>
              <a:gd name="connsiteX14" fmla="*/ 2312184 w 3304432"/>
              <a:gd name="connsiteY14" fmla="*/ 1079655 h 2260184"/>
              <a:gd name="connsiteX15" fmla="*/ 2305052 w 3304432"/>
              <a:gd name="connsiteY15" fmla="*/ 1130092 h 2260184"/>
              <a:gd name="connsiteX16" fmla="*/ 1152526 w 3304432"/>
              <a:gd name="connsiteY16" fmla="*/ 2260184 h 2260184"/>
              <a:gd name="connsiteX17" fmla="*/ 0 w 3304432"/>
              <a:gd name="connsiteY17" fmla="*/ 1130092 h 2260184"/>
              <a:gd name="connsiteX0" fmla="*/ 0 w 3370798"/>
              <a:gd name="connsiteY0" fmla="*/ 1130092 h 2260184"/>
              <a:gd name="connsiteX1" fmla="*/ 1152526 w 3370798"/>
              <a:gd name="connsiteY1" fmla="*/ 0 h 2260184"/>
              <a:gd name="connsiteX2" fmla="*/ 2284237 w 3370798"/>
              <a:gd name="connsiteY2" fmla="*/ 20409 h 2260184"/>
              <a:gd name="connsiteX3" fmla="*/ 3276591 w 3370798"/>
              <a:gd name="connsiteY3" fmla="*/ 6664 h 2260184"/>
              <a:gd name="connsiteX4" fmla="*/ 3298022 w 3370798"/>
              <a:gd name="connsiteY4" fmla="*/ 17618 h 2260184"/>
              <a:gd name="connsiteX5" fmla="*/ 2994650 w 3370798"/>
              <a:gd name="connsiteY5" fmla="*/ 75244 h 2260184"/>
              <a:gd name="connsiteX6" fmla="*/ 2819390 w 3370798"/>
              <a:gd name="connsiteY6" fmla="*/ 159064 h 2260184"/>
              <a:gd name="connsiteX7" fmla="*/ 2674611 w 3370798"/>
              <a:gd name="connsiteY7" fmla="*/ 265744 h 2260184"/>
              <a:gd name="connsiteX8" fmla="*/ 2545071 w 3370798"/>
              <a:gd name="connsiteY8" fmla="*/ 418144 h 2260184"/>
              <a:gd name="connsiteX9" fmla="*/ 2426961 w 3370798"/>
              <a:gd name="connsiteY9" fmla="*/ 607691 h 2260184"/>
              <a:gd name="connsiteX10" fmla="*/ 2388385 w 3370798"/>
              <a:gd name="connsiteY10" fmla="*/ 712943 h 2260184"/>
              <a:gd name="connsiteX11" fmla="*/ 2402673 w 3370798"/>
              <a:gd name="connsiteY11" fmla="*/ 670080 h 2260184"/>
              <a:gd name="connsiteX12" fmla="*/ 2356475 w 3370798"/>
              <a:gd name="connsiteY12" fmla="*/ 810574 h 2260184"/>
              <a:gd name="connsiteX13" fmla="*/ 2334092 w 3370798"/>
              <a:gd name="connsiteY13" fmla="*/ 916301 h 2260184"/>
              <a:gd name="connsiteX14" fmla="*/ 2327901 w 3370798"/>
              <a:gd name="connsiteY14" fmla="*/ 1007265 h 2260184"/>
              <a:gd name="connsiteX15" fmla="*/ 2312184 w 3370798"/>
              <a:gd name="connsiteY15" fmla="*/ 1079655 h 2260184"/>
              <a:gd name="connsiteX16" fmla="*/ 2305052 w 3370798"/>
              <a:gd name="connsiteY16" fmla="*/ 1130092 h 2260184"/>
              <a:gd name="connsiteX17" fmla="*/ 1152526 w 3370798"/>
              <a:gd name="connsiteY17" fmla="*/ 2260184 h 2260184"/>
              <a:gd name="connsiteX18" fmla="*/ 0 w 3370798"/>
              <a:gd name="connsiteY18" fmla="*/ 1130092 h 2260184"/>
              <a:gd name="connsiteX0" fmla="*/ 0 w 3370798"/>
              <a:gd name="connsiteY0" fmla="*/ 1130092 h 2260184"/>
              <a:gd name="connsiteX1" fmla="*/ 1152526 w 3370798"/>
              <a:gd name="connsiteY1" fmla="*/ 0 h 2260184"/>
              <a:gd name="connsiteX2" fmla="*/ 2284237 w 3370798"/>
              <a:gd name="connsiteY2" fmla="*/ 20409 h 2260184"/>
              <a:gd name="connsiteX3" fmla="*/ 3276591 w 3370798"/>
              <a:gd name="connsiteY3" fmla="*/ 6664 h 2260184"/>
              <a:gd name="connsiteX4" fmla="*/ 3298022 w 3370798"/>
              <a:gd name="connsiteY4" fmla="*/ 17618 h 2260184"/>
              <a:gd name="connsiteX5" fmla="*/ 2994650 w 3370798"/>
              <a:gd name="connsiteY5" fmla="*/ 75244 h 2260184"/>
              <a:gd name="connsiteX6" fmla="*/ 2819390 w 3370798"/>
              <a:gd name="connsiteY6" fmla="*/ 159064 h 2260184"/>
              <a:gd name="connsiteX7" fmla="*/ 2674611 w 3370798"/>
              <a:gd name="connsiteY7" fmla="*/ 265744 h 2260184"/>
              <a:gd name="connsiteX8" fmla="*/ 2545071 w 3370798"/>
              <a:gd name="connsiteY8" fmla="*/ 418144 h 2260184"/>
              <a:gd name="connsiteX9" fmla="*/ 2426961 w 3370798"/>
              <a:gd name="connsiteY9" fmla="*/ 607691 h 2260184"/>
              <a:gd name="connsiteX10" fmla="*/ 2388385 w 3370798"/>
              <a:gd name="connsiteY10" fmla="*/ 712943 h 2260184"/>
              <a:gd name="connsiteX11" fmla="*/ 2402673 w 3370798"/>
              <a:gd name="connsiteY11" fmla="*/ 670080 h 2260184"/>
              <a:gd name="connsiteX12" fmla="*/ 2356475 w 3370798"/>
              <a:gd name="connsiteY12" fmla="*/ 810574 h 2260184"/>
              <a:gd name="connsiteX13" fmla="*/ 2334092 w 3370798"/>
              <a:gd name="connsiteY13" fmla="*/ 916301 h 2260184"/>
              <a:gd name="connsiteX14" fmla="*/ 2320757 w 3370798"/>
              <a:gd name="connsiteY14" fmla="*/ 1007265 h 2260184"/>
              <a:gd name="connsiteX15" fmla="*/ 2312184 w 3370798"/>
              <a:gd name="connsiteY15" fmla="*/ 1079655 h 2260184"/>
              <a:gd name="connsiteX16" fmla="*/ 2305052 w 3370798"/>
              <a:gd name="connsiteY16" fmla="*/ 1130092 h 2260184"/>
              <a:gd name="connsiteX17" fmla="*/ 1152526 w 3370798"/>
              <a:gd name="connsiteY17" fmla="*/ 2260184 h 2260184"/>
              <a:gd name="connsiteX18" fmla="*/ 0 w 3370798"/>
              <a:gd name="connsiteY18" fmla="*/ 1130092 h 2260184"/>
              <a:gd name="connsiteX0" fmla="*/ 0 w 3370798"/>
              <a:gd name="connsiteY0" fmla="*/ 1130092 h 2260184"/>
              <a:gd name="connsiteX1" fmla="*/ 1152526 w 3370798"/>
              <a:gd name="connsiteY1" fmla="*/ 0 h 2260184"/>
              <a:gd name="connsiteX2" fmla="*/ 2284237 w 3370798"/>
              <a:gd name="connsiteY2" fmla="*/ 20409 h 2260184"/>
              <a:gd name="connsiteX3" fmla="*/ 3276591 w 3370798"/>
              <a:gd name="connsiteY3" fmla="*/ 6664 h 2260184"/>
              <a:gd name="connsiteX4" fmla="*/ 3298022 w 3370798"/>
              <a:gd name="connsiteY4" fmla="*/ 17618 h 2260184"/>
              <a:gd name="connsiteX5" fmla="*/ 2994650 w 3370798"/>
              <a:gd name="connsiteY5" fmla="*/ 75244 h 2260184"/>
              <a:gd name="connsiteX6" fmla="*/ 2819390 w 3370798"/>
              <a:gd name="connsiteY6" fmla="*/ 159064 h 2260184"/>
              <a:gd name="connsiteX7" fmla="*/ 2674611 w 3370798"/>
              <a:gd name="connsiteY7" fmla="*/ 265744 h 2260184"/>
              <a:gd name="connsiteX8" fmla="*/ 2545071 w 3370798"/>
              <a:gd name="connsiteY8" fmla="*/ 418144 h 2260184"/>
              <a:gd name="connsiteX9" fmla="*/ 2426961 w 3370798"/>
              <a:gd name="connsiteY9" fmla="*/ 607691 h 2260184"/>
              <a:gd name="connsiteX10" fmla="*/ 2388385 w 3370798"/>
              <a:gd name="connsiteY10" fmla="*/ 712943 h 2260184"/>
              <a:gd name="connsiteX11" fmla="*/ 2402673 w 3370798"/>
              <a:gd name="connsiteY11" fmla="*/ 670080 h 2260184"/>
              <a:gd name="connsiteX12" fmla="*/ 2356475 w 3370798"/>
              <a:gd name="connsiteY12" fmla="*/ 810574 h 2260184"/>
              <a:gd name="connsiteX13" fmla="*/ 2334092 w 3370798"/>
              <a:gd name="connsiteY13" fmla="*/ 916301 h 2260184"/>
              <a:gd name="connsiteX14" fmla="*/ 2325520 w 3370798"/>
              <a:gd name="connsiteY14" fmla="*/ 985834 h 2260184"/>
              <a:gd name="connsiteX15" fmla="*/ 2312184 w 3370798"/>
              <a:gd name="connsiteY15" fmla="*/ 1079655 h 2260184"/>
              <a:gd name="connsiteX16" fmla="*/ 2305052 w 3370798"/>
              <a:gd name="connsiteY16" fmla="*/ 1130092 h 2260184"/>
              <a:gd name="connsiteX17" fmla="*/ 1152526 w 3370798"/>
              <a:gd name="connsiteY17" fmla="*/ 2260184 h 2260184"/>
              <a:gd name="connsiteX18" fmla="*/ 0 w 3370798"/>
              <a:gd name="connsiteY18" fmla="*/ 1130092 h 2260184"/>
              <a:gd name="connsiteX0" fmla="*/ 0 w 3370798"/>
              <a:gd name="connsiteY0" fmla="*/ 1130092 h 2260184"/>
              <a:gd name="connsiteX1" fmla="*/ 1152526 w 3370798"/>
              <a:gd name="connsiteY1" fmla="*/ 0 h 2260184"/>
              <a:gd name="connsiteX2" fmla="*/ 2284237 w 3370798"/>
              <a:gd name="connsiteY2" fmla="*/ 20409 h 2260184"/>
              <a:gd name="connsiteX3" fmla="*/ 3276591 w 3370798"/>
              <a:gd name="connsiteY3" fmla="*/ 6664 h 2260184"/>
              <a:gd name="connsiteX4" fmla="*/ 3298022 w 3370798"/>
              <a:gd name="connsiteY4" fmla="*/ 17618 h 2260184"/>
              <a:gd name="connsiteX5" fmla="*/ 2994650 w 3370798"/>
              <a:gd name="connsiteY5" fmla="*/ 75244 h 2260184"/>
              <a:gd name="connsiteX6" fmla="*/ 2819390 w 3370798"/>
              <a:gd name="connsiteY6" fmla="*/ 159064 h 2260184"/>
              <a:gd name="connsiteX7" fmla="*/ 2674611 w 3370798"/>
              <a:gd name="connsiteY7" fmla="*/ 265744 h 2260184"/>
              <a:gd name="connsiteX8" fmla="*/ 2545071 w 3370798"/>
              <a:gd name="connsiteY8" fmla="*/ 418144 h 2260184"/>
              <a:gd name="connsiteX9" fmla="*/ 2426961 w 3370798"/>
              <a:gd name="connsiteY9" fmla="*/ 607691 h 2260184"/>
              <a:gd name="connsiteX10" fmla="*/ 2388385 w 3370798"/>
              <a:gd name="connsiteY10" fmla="*/ 712943 h 2260184"/>
              <a:gd name="connsiteX11" fmla="*/ 2402673 w 3370798"/>
              <a:gd name="connsiteY11" fmla="*/ 670080 h 2260184"/>
              <a:gd name="connsiteX12" fmla="*/ 2356475 w 3370798"/>
              <a:gd name="connsiteY12" fmla="*/ 810574 h 2260184"/>
              <a:gd name="connsiteX13" fmla="*/ 2334092 w 3370798"/>
              <a:gd name="connsiteY13" fmla="*/ 916301 h 2260184"/>
              <a:gd name="connsiteX14" fmla="*/ 2325520 w 3370798"/>
              <a:gd name="connsiteY14" fmla="*/ 985834 h 2260184"/>
              <a:gd name="connsiteX15" fmla="*/ 2316085 w 3370798"/>
              <a:gd name="connsiteY15" fmla="*/ 1010208 h 2260184"/>
              <a:gd name="connsiteX16" fmla="*/ 2312184 w 3370798"/>
              <a:gd name="connsiteY16" fmla="*/ 1079655 h 2260184"/>
              <a:gd name="connsiteX17" fmla="*/ 2305052 w 3370798"/>
              <a:gd name="connsiteY17" fmla="*/ 1130092 h 2260184"/>
              <a:gd name="connsiteX18" fmla="*/ 1152526 w 3370798"/>
              <a:gd name="connsiteY18" fmla="*/ 2260184 h 2260184"/>
              <a:gd name="connsiteX19" fmla="*/ 0 w 3370798"/>
              <a:gd name="connsiteY19" fmla="*/ 1130092 h 2260184"/>
              <a:gd name="connsiteX0" fmla="*/ 0 w 3370798"/>
              <a:gd name="connsiteY0" fmla="*/ 1130092 h 2260184"/>
              <a:gd name="connsiteX1" fmla="*/ 1152526 w 3370798"/>
              <a:gd name="connsiteY1" fmla="*/ 0 h 2260184"/>
              <a:gd name="connsiteX2" fmla="*/ 2284237 w 3370798"/>
              <a:gd name="connsiteY2" fmla="*/ 20409 h 2260184"/>
              <a:gd name="connsiteX3" fmla="*/ 3276591 w 3370798"/>
              <a:gd name="connsiteY3" fmla="*/ 6664 h 2260184"/>
              <a:gd name="connsiteX4" fmla="*/ 3298022 w 3370798"/>
              <a:gd name="connsiteY4" fmla="*/ 17618 h 2260184"/>
              <a:gd name="connsiteX5" fmla="*/ 2994650 w 3370798"/>
              <a:gd name="connsiteY5" fmla="*/ 75244 h 2260184"/>
              <a:gd name="connsiteX6" fmla="*/ 2819390 w 3370798"/>
              <a:gd name="connsiteY6" fmla="*/ 159064 h 2260184"/>
              <a:gd name="connsiteX7" fmla="*/ 2674611 w 3370798"/>
              <a:gd name="connsiteY7" fmla="*/ 265744 h 2260184"/>
              <a:gd name="connsiteX8" fmla="*/ 2545071 w 3370798"/>
              <a:gd name="connsiteY8" fmla="*/ 418144 h 2260184"/>
              <a:gd name="connsiteX9" fmla="*/ 2426961 w 3370798"/>
              <a:gd name="connsiteY9" fmla="*/ 607691 h 2260184"/>
              <a:gd name="connsiteX10" fmla="*/ 2388385 w 3370798"/>
              <a:gd name="connsiteY10" fmla="*/ 712943 h 2260184"/>
              <a:gd name="connsiteX11" fmla="*/ 2402673 w 3370798"/>
              <a:gd name="connsiteY11" fmla="*/ 670080 h 2260184"/>
              <a:gd name="connsiteX12" fmla="*/ 2356475 w 3370798"/>
              <a:gd name="connsiteY12" fmla="*/ 810574 h 2260184"/>
              <a:gd name="connsiteX13" fmla="*/ 2334092 w 3370798"/>
              <a:gd name="connsiteY13" fmla="*/ 916301 h 2260184"/>
              <a:gd name="connsiteX14" fmla="*/ 2330283 w 3370798"/>
              <a:gd name="connsiteY14" fmla="*/ 964402 h 2260184"/>
              <a:gd name="connsiteX15" fmla="*/ 2316085 w 3370798"/>
              <a:gd name="connsiteY15" fmla="*/ 1010208 h 2260184"/>
              <a:gd name="connsiteX16" fmla="*/ 2312184 w 3370798"/>
              <a:gd name="connsiteY16" fmla="*/ 1079655 h 2260184"/>
              <a:gd name="connsiteX17" fmla="*/ 2305052 w 3370798"/>
              <a:gd name="connsiteY17" fmla="*/ 1130092 h 2260184"/>
              <a:gd name="connsiteX18" fmla="*/ 1152526 w 3370798"/>
              <a:gd name="connsiteY18" fmla="*/ 2260184 h 2260184"/>
              <a:gd name="connsiteX19" fmla="*/ 0 w 3370798"/>
              <a:gd name="connsiteY19" fmla="*/ 1130092 h 2260184"/>
              <a:gd name="connsiteX0" fmla="*/ 0 w 3370798"/>
              <a:gd name="connsiteY0" fmla="*/ 1130092 h 2260184"/>
              <a:gd name="connsiteX1" fmla="*/ 1152526 w 3370798"/>
              <a:gd name="connsiteY1" fmla="*/ 0 h 2260184"/>
              <a:gd name="connsiteX2" fmla="*/ 2284237 w 3370798"/>
              <a:gd name="connsiteY2" fmla="*/ 20409 h 2260184"/>
              <a:gd name="connsiteX3" fmla="*/ 3276591 w 3370798"/>
              <a:gd name="connsiteY3" fmla="*/ 6664 h 2260184"/>
              <a:gd name="connsiteX4" fmla="*/ 3298022 w 3370798"/>
              <a:gd name="connsiteY4" fmla="*/ 17618 h 2260184"/>
              <a:gd name="connsiteX5" fmla="*/ 2994650 w 3370798"/>
              <a:gd name="connsiteY5" fmla="*/ 75244 h 2260184"/>
              <a:gd name="connsiteX6" fmla="*/ 2819390 w 3370798"/>
              <a:gd name="connsiteY6" fmla="*/ 159064 h 2260184"/>
              <a:gd name="connsiteX7" fmla="*/ 2674611 w 3370798"/>
              <a:gd name="connsiteY7" fmla="*/ 265744 h 2260184"/>
              <a:gd name="connsiteX8" fmla="*/ 2545071 w 3370798"/>
              <a:gd name="connsiteY8" fmla="*/ 418144 h 2260184"/>
              <a:gd name="connsiteX9" fmla="*/ 2426961 w 3370798"/>
              <a:gd name="connsiteY9" fmla="*/ 607691 h 2260184"/>
              <a:gd name="connsiteX10" fmla="*/ 2388385 w 3370798"/>
              <a:gd name="connsiteY10" fmla="*/ 712943 h 2260184"/>
              <a:gd name="connsiteX11" fmla="*/ 2402673 w 3370798"/>
              <a:gd name="connsiteY11" fmla="*/ 670080 h 2260184"/>
              <a:gd name="connsiteX12" fmla="*/ 2356475 w 3370798"/>
              <a:gd name="connsiteY12" fmla="*/ 810574 h 2260184"/>
              <a:gd name="connsiteX13" fmla="*/ 2334092 w 3370798"/>
              <a:gd name="connsiteY13" fmla="*/ 916301 h 2260184"/>
              <a:gd name="connsiteX14" fmla="*/ 2316085 w 3370798"/>
              <a:gd name="connsiteY14" fmla="*/ 1010208 h 2260184"/>
              <a:gd name="connsiteX15" fmla="*/ 2312184 w 3370798"/>
              <a:gd name="connsiteY15" fmla="*/ 1079655 h 2260184"/>
              <a:gd name="connsiteX16" fmla="*/ 2305052 w 3370798"/>
              <a:gd name="connsiteY16" fmla="*/ 1130092 h 2260184"/>
              <a:gd name="connsiteX17" fmla="*/ 1152526 w 3370798"/>
              <a:gd name="connsiteY17" fmla="*/ 2260184 h 2260184"/>
              <a:gd name="connsiteX18" fmla="*/ 0 w 3370798"/>
              <a:gd name="connsiteY18" fmla="*/ 1130092 h 2260184"/>
              <a:gd name="connsiteX0" fmla="*/ 0 w 3370798"/>
              <a:gd name="connsiteY0" fmla="*/ 1213841 h 2343933"/>
              <a:gd name="connsiteX1" fmla="*/ 1152526 w 3370798"/>
              <a:gd name="connsiteY1" fmla="*/ 83749 h 2343933"/>
              <a:gd name="connsiteX2" fmla="*/ 1170480 w 3370798"/>
              <a:gd name="connsiteY2" fmla="*/ 85901 h 2343933"/>
              <a:gd name="connsiteX3" fmla="*/ 2284237 w 3370798"/>
              <a:gd name="connsiteY3" fmla="*/ 104158 h 2343933"/>
              <a:gd name="connsiteX4" fmla="*/ 3276591 w 3370798"/>
              <a:gd name="connsiteY4" fmla="*/ 90413 h 2343933"/>
              <a:gd name="connsiteX5" fmla="*/ 3298022 w 3370798"/>
              <a:gd name="connsiteY5" fmla="*/ 101367 h 2343933"/>
              <a:gd name="connsiteX6" fmla="*/ 2994650 w 3370798"/>
              <a:gd name="connsiteY6" fmla="*/ 158993 h 2343933"/>
              <a:gd name="connsiteX7" fmla="*/ 2819390 w 3370798"/>
              <a:gd name="connsiteY7" fmla="*/ 242813 h 2343933"/>
              <a:gd name="connsiteX8" fmla="*/ 2674611 w 3370798"/>
              <a:gd name="connsiteY8" fmla="*/ 349493 h 2343933"/>
              <a:gd name="connsiteX9" fmla="*/ 2545071 w 3370798"/>
              <a:gd name="connsiteY9" fmla="*/ 501893 h 2343933"/>
              <a:gd name="connsiteX10" fmla="*/ 2426961 w 3370798"/>
              <a:gd name="connsiteY10" fmla="*/ 691440 h 2343933"/>
              <a:gd name="connsiteX11" fmla="*/ 2388385 w 3370798"/>
              <a:gd name="connsiteY11" fmla="*/ 796692 h 2343933"/>
              <a:gd name="connsiteX12" fmla="*/ 2402673 w 3370798"/>
              <a:gd name="connsiteY12" fmla="*/ 753829 h 2343933"/>
              <a:gd name="connsiteX13" fmla="*/ 2356475 w 3370798"/>
              <a:gd name="connsiteY13" fmla="*/ 894323 h 2343933"/>
              <a:gd name="connsiteX14" fmla="*/ 2334092 w 3370798"/>
              <a:gd name="connsiteY14" fmla="*/ 1000050 h 2343933"/>
              <a:gd name="connsiteX15" fmla="*/ 2316085 w 3370798"/>
              <a:gd name="connsiteY15" fmla="*/ 1093957 h 2343933"/>
              <a:gd name="connsiteX16" fmla="*/ 2312184 w 3370798"/>
              <a:gd name="connsiteY16" fmla="*/ 1163404 h 2343933"/>
              <a:gd name="connsiteX17" fmla="*/ 2305052 w 3370798"/>
              <a:gd name="connsiteY17" fmla="*/ 1213841 h 2343933"/>
              <a:gd name="connsiteX18" fmla="*/ 1152526 w 3370798"/>
              <a:gd name="connsiteY18" fmla="*/ 2343933 h 2343933"/>
              <a:gd name="connsiteX19" fmla="*/ 0 w 3370798"/>
              <a:gd name="connsiteY19" fmla="*/ 1213841 h 2343933"/>
              <a:gd name="connsiteX0" fmla="*/ 0 w 3370798"/>
              <a:gd name="connsiteY0" fmla="*/ 1130092 h 2260184"/>
              <a:gd name="connsiteX1" fmla="*/ 1152526 w 3370798"/>
              <a:gd name="connsiteY1" fmla="*/ 0 h 2260184"/>
              <a:gd name="connsiteX2" fmla="*/ 1170480 w 3370798"/>
              <a:gd name="connsiteY2" fmla="*/ 2152 h 2260184"/>
              <a:gd name="connsiteX3" fmla="*/ 2284237 w 3370798"/>
              <a:gd name="connsiteY3" fmla="*/ 20409 h 2260184"/>
              <a:gd name="connsiteX4" fmla="*/ 3276591 w 3370798"/>
              <a:gd name="connsiteY4" fmla="*/ 6664 h 2260184"/>
              <a:gd name="connsiteX5" fmla="*/ 3298022 w 3370798"/>
              <a:gd name="connsiteY5" fmla="*/ 17618 h 2260184"/>
              <a:gd name="connsiteX6" fmla="*/ 2994650 w 3370798"/>
              <a:gd name="connsiteY6" fmla="*/ 75244 h 2260184"/>
              <a:gd name="connsiteX7" fmla="*/ 2819390 w 3370798"/>
              <a:gd name="connsiteY7" fmla="*/ 159064 h 2260184"/>
              <a:gd name="connsiteX8" fmla="*/ 2674611 w 3370798"/>
              <a:gd name="connsiteY8" fmla="*/ 265744 h 2260184"/>
              <a:gd name="connsiteX9" fmla="*/ 2545071 w 3370798"/>
              <a:gd name="connsiteY9" fmla="*/ 418144 h 2260184"/>
              <a:gd name="connsiteX10" fmla="*/ 2426961 w 3370798"/>
              <a:gd name="connsiteY10" fmla="*/ 607691 h 2260184"/>
              <a:gd name="connsiteX11" fmla="*/ 2388385 w 3370798"/>
              <a:gd name="connsiteY11" fmla="*/ 712943 h 2260184"/>
              <a:gd name="connsiteX12" fmla="*/ 2402673 w 3370798"/>
              <a:gd name="connsiteY12" fmla="*/ 670080 h 2260184"/>
              <a:gd name="connsiteX13" fmla="*/ 2356475 w 3370798"/>
              <a:gd name="connsiteY13" fmla="*/ 810574 h 2260184"/>
              <a:gd name="connsiteX14" fmla="*/ 2334092 w 3370798"/>
              <a:gd name="connsiteY14" fmla="*/ 916301 h 2260184"/>
              <a:gd name="connsiteX15" fmla="*/ 2316085 w 3370798"/>
              <a:gd name="connsiteY15" fmla="*/ 1010208 h 2260184"/>
              <a:gd name="connsiteX16" fmla="*/ 2312184 w 3370798"/>
              <a:gd name="connsiteY16" fmla="*/ 1079655 h 2260184"/>
              <a:gd name="connsiteX17" fmla="*/ 2305052 w 3370798"/>
              <a:gd name="connsiteY17" fmla="*/ 1130092 h 2260184"/>
              <a:gd name="connsiteX18" fmla="*/ 1152526 w 3370798"/>
              <a:gd name="connsiteY18" fmla="*/ 2260184 h 2260184"/>
              <a:gd name="connsiteX19" fmla="*/ 0 w 3370798"/>
              <a:gd name="connsiteY19" fmla="*/ 1130092 h 2260184"/>
              <a:gd name="connsiteX0" fmla="*/ 0 w 3370798"/>
              <a:gd name="connsiteY0" fmla="*/ 1130092 h 2260184"/>
              <a:gd name="connsiteX1" fmla="*/ 1152526 w 3370798"/>
              <a:gd name="connsiteY1" fmla="*/ 0 h 2260184"/>
              <a:gd name="connsiteX2" fmla="*/ 1170480 w 3370798"/>
              <a:gd name="connsiteY2" fmla="*/ 2152 h 2260184"/>
              <a:gd name="connsiteX3" fmla="*/ 2284237 w 3370798"/>
              <a:gd name="connsiteY3" fmla="*/ 3741 h 2260184"/>
              <a:gd name="connsiteX4" fmla="*/ 3276591 w 3370798"/>
              <a:gd name="connsiteY4" fmla="*/ 6664 h 2260184"/>
              <a:gd name="connsiteX5" fmla="*/ 3298022 w 3370798"/>
              <a:gd name="connsiteY5" fmla="*/ 17618 h 2260184"/>
              <a:gd name="connsiteX6" fmla="*/ 2994650 w 3370798"/>
              <a:gd name="connsiteY6" fmla="*/ 75244 h 2260184"/>
              <a:gd name="connsiteX7" fmla="*/ 2819390 w 3370798"/>
              <a:gd name="connsiteY7" fmla="*/ 159064 h 2260184"/>
              <a:gd name="connsiteX8" fmla="*/ 2674611 w 3370798"/>
              <a:gd name="connsiteY8" fmla="*/ 265744 h 2260184"/>
              <a:gd name="connsiteX9" fmla="*/ 2545071 w 3370798"/>
              <a:gd name="connsiteY9" fmla="*/ 418144 h 2260184"/>
              <a:gd name="connsiteX10" fmla="*/ 2426961 w 3370798"/>
              <a:gd name="connsiteY10" fmla="*/ 607691 h 2260184"/>
              <a:gd name="connsiteX11" fmla="*/ 2388385 w 3370798"/>
              <a:gd name="connsiteY11" fmla="*/ 712943 h 2260184"/>
              <a:gd name="connsiteX12" fmla="*/ 2402673 w 3370798"/>
              <a:gd name="connsiteY12" fmla="*/ 670080 h 2260184"/>
              <a:gd name="connsiteX13" fmla="*/ 2356475 w 3370798"/>
              <a:gd name="connsiteY13" fmla="*/ 810574 h 2260184"/>
              <a:gd name="connsiteX14" fmla="*/ 2334092 w 3370798"/>
              <a:gd name="connsiteY14" fmla="*/ 916301 h 2260184"/>
              <a:gd name="connsiteX15" fmla="*/ 2316085 w 3370798"/>
              <a:gd name="connsiteY15" fmla="*/ 1010208 h 2260184"/>
              <a:gd name="connsiteX16" fmla="*/ 2312184 w 3370798"/>
              <a:gd name="connsiteY16" fmla="*/ 1079655 h 2260184"/>
              <a:gd name="connsiteX17" fmla="*/ 2305052 w 3370798"/>
              <a:gd name="connsiteY17" fmla="*/ 1130092 h 2260184"/>
              <a:gd name="connsiteX18" fmla="*/ 1152526 w 3370798"/>
              <a:gd name="connsiteY18" fmla="*/ 2260184 h 2260184"/>
              <a:gd name="connsiteX19" fmla="*/ 0 w 3370798"/>
              <a:gd name="connsiteY19" fmla="*/ 1130092 h 2260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70798" h="2260184">
                <a:moveTo>
                  <a:pt x="0" y="1130092"/>
                </a:moveTo>
                <a:cubicBezTo>
                  <a:pt x="0" y="505959"/>
                  <a:pt x="516003" y="0"/>
                  <a:pt x="1152526" y="0"/>
                </a:cubicBezTo>
                <a:lnTo>
                  <a:pt x="1170480" y="2152"/>
                </a:lnTo>
                <a:lnTo>
                  <a:pt x="2284237" y="3741"/>
                </a:lnTo>
                <a:lnTo>
                  <a:pt x="3276591" y="6664"/>
                </a:lnTo>
                <a:cubicBezTo>
                  <a:pt x="3445555" y="6199"/>
                  <a:pt x="3345012" y="6188"/>
                  <a:pt x="3298022" y="17618"/>
                </a:cubicBezTo>
                <a:cubicBezTo>
                  <a:pt x="3251032" y="29048"/>
                  <a:pt x="3074422" y="51670"/>
                  <a:pt x="2994650" y="75244"/>
                </a:cubicBezTo>
                <a:cubicBezTo>
                  <a:pt x="2914878" y="98818"/>
                  <a:pt x="2868920" y="124774"/>
                  <a:pt x="2819390" y="159064"/>
                </a:cubicBezTo>
                <a:cubicBezTo>
                  <a:pt x="2769860" y="193354"/>
                  <a:pt x="2720331" y="222564"/>
                  <a:pt x="2674611" y="265744"/>
                </a:cubicBezTo>
                <a:cubicBezTo>
                  <a:pt x="2628891" y="308924"/>
                  <a:pt x="2586981" y="367344"/>
                  <a:pt x="2545071" y="418144"/>
                </a:cubicBezTo>
                <a:cubicBezTo>
                  <a:pt x="2503161" y="468944"/>
                  <a:pt x="2455457" y="558558"/>
                  <a:pt x="2426961" y="607691"/>
                </a:cubicBezTo>
                <a:cubicBezTo>
                  <a:pt x="2398465" y="656824"/>
                  <a:pt x="2390052" y="706911"/>
                  <a:pt x="2388385" y="712943"/>
                </a:cubicBezTo>
                <a:cubicBezTo>
                  <a:pt x="2386718" y="718976"/>
                  <a:pt x="2407991" y="653808"/>
                  <a:pt x="2402673" y="670080"/>
                </a:cubicBezTo>
                <a:cubicBezTo>
                  <a:pt x="2397355" y="686352"/>
                  <a:pt x="2367508" y="761997"/>
                  <a:pt x="2356475" y="810574"/>
                </a:cubicBezTo>
                <a:cubicBezTo>
                  <a:pt x="2345442" y="859151"/>
                  <a:pt x="2344411" y="865660"/>
                  <a:pt x="2334092" y="916301"/>
                </a:cubicBezTo>
                <a:cubicBezTo>
                  <a:pt x="2327360" y="949573"/>
                  <a:pt x="2319736" y="982982"/>
                  <a:pt x="2316085" y="1010208"/>
                </a:cubicBezTo>
                <a:cubicBezTo>
                  <a:pt x="2313862" y="1025845"/>
                  <a:pt x="2314023" y="1059674"/>
                  <a:pt x="2312184" y="1079655"/>
                </a:cubicBezTo>
                <a:lnTo>
                  <a:pt x="2305052" y="1130092"/>
                </a:lnTo>
                <a:cubicBezTo>
                  <a:pt x="2305052" y="1754225"/>
                  <a:pt x="1789049" y="2260184"/>
                  <a:pt x="1152526" y="2260184"/>
                </a:cubicBezTo>
                <a:cubicBezTo>
                  <a:pt x="516003" y="2260184"/>
                  <a:pt x="0" y="1754225"/>
                  <a:pt x="0" y="1130092"/>
                </a:cubicBezTo>
                <a:close/>
              </a:path>
            </a:pathLst>
          </a:cu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GB" sz="2400">
              <a:solidFill>
                <a:schemeClr val="tx1"/>
              </a:solidFill>
            </a:endParaRPr>
          </a:p>
        </p:txBody>
      </p:sp>
      <p:pic>
        <p:nvPicPr>
          <p:cNvPr id="8" name="Picture 7"/>
          <p:cNvPicPr>
            <a:picLocks noChangeAspect="1"/>
          </p:cNvPicPr>
          <p:nvPr/>
        </p:nvPicPr>
        <p:blipFill>
          <a:blip r:embed="rId3" cstate="print">
            <a:duotone>
              <a:prstClr val="black"/>
              <a:schemeClr val="accent1">
                <a:tint val="45000"/>
                <a:satMod val="400000"/>
              </a:schemeClr>
            </a:duotone>
          </a:blip>
          <a:stretch>
            <a:fillRect/>
          </a:stretch>
        </p:blipFill>
        <p:spPr>
          <a:xfrm>
            <a:off x="683383" y="836080"/>
            <a:ext cx="2191328" cy="2191328"/>
          </a:xfrm>
          <a:prstGeom prst="rect">
            <a:avLst/>
          </a:prstGeom>
        </p:spPr>
      </p:pic>
      <p:pic>
        <p:nvPicPr>
          <p:cNvPr id="23" name="Picture 22"/>
          <p:cNvPicPr>
            <a:picLocks noChangeAspect="1"/>
          </p:cNvPicPr>
          <p:nvPr/>
        </p:nvPicPr>
        <p:blipFill>
          <a:blip r:embed="rId4" cstate="print">
            <a:clrChange>
              <a:clrFrom>
                <a:srgbClr val="FFFFFF"/>
              </a:clrFrom>
              <a:clrTo>
                <a:srgbClr val="FFFFFF">
                  <a:alpha val="0"/>
                </a:srgbClr>
              </a:clrTo>
            </a:clrChange>
          </a:blip>
          <a:stretch>
            <a:fillRect/>
          </a:stretch>
        </p:blipFill>
        <p:spPr>
          <a:xfrm>
            <a:off x="3521077" y="1535113"/>
            <a:ext cx="7175500" cy="2627312"/>
          </a:xfrm>
          <a:prstGeom prst="rect">
            <a:avLst/>
          </a:prstGeom>
          <a:effectLst>
            <a:outerShdw blurRad="50800" dist="38100" dir="2700000" algn="tl" rotWithShape="0">
              <a:prstClr val="black">
                <a:alpha val="40000"/>
              </a:prstClr>
            </a:outerShdw>
          </a:effectLst>
        </p:spPr>
      </p:pic>
      <p:sp>
        <p:nvSpPr>
          <p:cNvPr id="24" name="Rectangle 23"/>
          <p:cNvSpPr/>
          <p:nvPr/>
        </p:nvSpPr>
        <p:spPr>
          <a:xfrm>
            <a:off x="479426" y="6124575"/>
            <a:ext cx="9802812" cy="235898"/>
          </a:xfrm>
          <a:prstGeom prst="rect">
            <a:avLst/>
          </a:prstGeom>
        </p:spPr>
        <p:txBody>
          <a:bodyPr>
            <a:spAutoFit/>
          </a:bodyPr>
          <a:lstStyle/>
          <a:p>
            <a:pPr fontAlgn="auto">
              <a:spcBef>
                <a:spcPts val="0"/>
              </a:spcBef>
              <a:spcAft>
                <a:spcPts val="0"/>
              </a:spcAft>
              <a:defRPr/>
            </a:pPr>
            <a:r>
              <a:rPr lang="en-GB" sz="933" dirty="0">
                <a:latin typeface="+mn-lt"/>
                <a:cs typeface="+mn-cs"/>
              </a:rPr>
              <a:t>1. </a:t>
            </a:r>
            <a:r>
              <a:rPr lang="en-GB" sz="933" dirty="0" err="1">
                <a:latin typeface="+mn-lt"/>
                <a:cs typeface="+mn-cs"/>
              </a:rPr>
              <a:t>Braido</a:t>
            </a:r>
            <a:r>
              <a:rPr lang="en-GB" sz="933" dirty="0">
                <a:latin typeface="+mn-lt"/>
                <a:cs typeface="+mn-cs"/>
              </a:rPr>
              <a:t> F. </a:t>
            </a:r>
            <a:r>
              <a:rPr lang="en-GB" sz="933" dirty="0" err="1">
                <a:latin typeface="+mn-lt"/>
                <a:cs typeface="+mn-cs"/>
              </a:rPr>
              <a:t>Scientifica</a:t>
            </a:r>
            <a:r>
              <a:rPr lang="en-GB" sz="933" dirty="0">
                <a:latin typeface="+mn-lt"/>
                <a:cs typeface="+mn-cs"/>
              </a:rPr>
              <a:t> (Cairo). 2013;2013:549252.</a:t>
            </a:r>
          </a:p>
        </p:txBody>
      </p:sp>
      <p:graphicFrame>
        <p:nvGraphicFramePr>
          <p:cNvPr id="5122" name="Chart 31"/>
          <p:cNvGraphicFramePr>
            <a:graphicFrameLocks/>
          </p:cNvGraphicFramePr>
          <p:nvPr/>
        </p:nvGraphicFramePr>
        <p:xfrm>
          <a:off x="3335339" y="2133601"/>
          <a:ext cx="7593012" cy="3448050"/>
        </p:xfrm>
        <a:graphic>
          <a:graphicData uri="http://schemas.openxmlformats.org/presentationml/2006/ole">
            <mc:AlternateContent xmlns:mc="http://schemas.openxmlformats.org/markup-compatibility/2006">
              <mc:Choice xmlns:v="urn:schemas-microsoft-com:vml" Requires="v">
                <p:oleObj spid="_x0000_s5130" r:id="rId5" imgW="7596274" imgH="3450635" progId="Excel.Sheet.8">
                  <p:embed/>
                </p:oleObj>
              </mc:Choice>
              <mc:Fallback>
                <p:oleObj r:id="rId5" imgW="7596274" imgH="3450635" progId="Excel.Sheet.8">
                  <p:embed/>
                  <p:pic>
                    <p:nvPicPr>
                      <p:cNvPr id="0" name="Chart 31"/>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35339" y="2133601"/>
                        <a:ext cx="7593012" cy="34480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7" name="Rectangle 36"/>
          <p:cNvSpPr/>
          <p:nvPr/>
        </p:nvSpPr>
        <p:spPr bwMode="auto">
          <a:xfrm>
            <a:off x="5668965" y="1204913"/>
            <a:ext cx="5043486" cy="400050"/>
          </a:xfrm>
          <a:prstGeom prst="rect">
            <a:avLst/>
          </a:prstGeom>
          <a:solidFill>
            <a:srgbClr val="FFDE19"/>
          </a:solidFill>
          <a:ln>
            <a:noFill/>
            <a:headEnd/>
            <a:tailEnd/>
          </a:ln>
          <a:effectLst/>
        </p:spPr>
        <p:style>
          <a:lnRef idx="1">
            <a:schemeClr val="accent1"/>
          </a:lnRef>
          <a:fillRef idx="3">
            <a:schemeClr val="accent1"/>
          </a:fillRef>
          <a:effectRef idx="2">
            <a:schemeClr val="accent1"/>
          </a:effectRef>
          <a:fontRef idx="minor">
            <a:schemeClr val="lt1"/>
          </a:fontRef>
        </p:style>
        <p:txBody>
          <a:bodyPr lIns="96000" tIns="96000" rIns="96000" bIns="96000"/>
          <a:lstStyle/>
          <a:p>
            <a:pPr marL="241294" indent="-241294" algn="ctr" eaLnBrk="0" fontAlgn="auto" hangingPunct="0">
              <a:spcBef>
                <a:spcPts val="0"/>
              </a:spcBef>
              <a:spcAft>
                <a:spcPts val="0"/>
              </a:spcAft>
              <a:buClr>
                <a:schemeClr val="bg1"/>
              </a:buClr>
              <a:buFont typeface="Arial" pitchFamily="34" charset="0"/>
              <a:buChar char="–"/>
              <a:defRPr/>
            </a:pPr>
            <a:endParaRPr lang="en-GB" sz="1600" b="1" kern="0" dirty="0" err="1">
              <a:solidFill>
                <a:srgbClr val="FFFFFF"/>
              </a:solidFill>
              <a:latin typeface="Arial"/>
            </a:endParaRPr>
          </a:p>
        </p:txBody>
      </p:sp>
      <p:sp>
        <p:nvSpPr>
          <p:cNvPr id="33" name="Text Placeholder 11"/>
          <p:cNvSpPr>
            <a:spLocks noGrp="1"/>
          </p:cNvSpPr>
          <p:nvPr>
            <p:ph type="body" sz="quarter" idx="4294967295"/>
          </p:nvPr>
        </p:nvSpPr>
        <p:spPr>
          <a:xfrm>
            <a:off x="479426" y="3567113"/>
            <a:ext cx="2805113" cy="1568450"/>
          </a:xfrm>
        </p:spPr>
        <p:txBody>
          <a:bodyPr rtlCol="0">
            <a:normAutofit/>
          </a:bodyPr>
          <a:lstStyle/>
          <a:p>
            <a:pPr marL="0" indent="0" algn="ctr" eaLnBrk="1" fontAlgn="auto" hangingPunct="1">
              <a:spcAft>
                <a:spcPts val="0"/>
              </a:spcAft>
              <a:buClr>
                <a:schemeClr val="accent1">
                  <a:lumMod val="75000"/>
                </a:schemeClr>
              </a:buClr>
              <a:buFont typeface="Wingdings" pitchFamily="2" charset="2"/>
              <a:buNone/>
              <a:defRPr/>
            </a:pPr>
            <a:r>
              <a:rPr lang="sr-Latn-CS" sz="1867" dirty="0">
                <a:solidFill>
                  <a:schemeClr val="accent1">
                    <a:lumMod val="50000"/>
                  </a:schemeClr>
                </a:solidFill>
                <a:latin typeface="Arial" pitchFamily="34" charset="0"/>
                <a:cs typeface="Arial" pitchFamily="34" charset="0"/>
              </a:rPr>
              <a:t>Broj pacijenata se smanjuje na svakom koraku puta ka postizanju kontrole bolesti</a:t>
            </a:r>
            <a:r>
              <a:rPr lang="en-GB" sz="1867" dirty="0">
                <a:solidFill>
                  <a:schemeClr val="accent1">
                    <a:lumMod val="50000"/>
                  </a:schemeClr>
                </a:solidFill>
                <a:latin typeface="Arial" pitchFamily="34" charset="0"/>
                <a:cs typeface="Arial" pitchFamily="34" charset="0"/>
              </a:rPr>
              <a:t>*</a:t>
            </a:r>
          </a:p>
        </p:txBody>
      </p:sp>
      <p:sp>
        <p:nvSpPr>
          <p:cNvPr id="30" name="Rectangle 29"/>
          <p:cNvSpPr/>
          <p:nvPr/>
        </p:nvSpPr>
        <p:spPr>
          <a:xfrm>
            <a:off x="5722940" y="1173163"/>
            <a:ext cx="5164137" cy="748795"/>
          </a:xfrm>
          <a:prstGeom prst="rect">
            <a:avLst/>
          </a:prstGeom>
        </p:spPr>
        <p:txBody>
          <a:bodyPr>
            <a:spAutoFit/>
          </a:bodyPr>
          <a:lstStyle/>
          <a:p>
            <a:pPr fontAlgn="auto">
              <a:spcBef>
                <a:spcPts val="0"/>
              </a:spcBef>
              <a:spcAft>
                <a:spcPts val="0"/>
              </a:spcAft>
              <a:defRPr/>
            </a:pPr>
            <a:r>
              <a:rPr lang="en-GB" sz="2133" dirty="0" err="1"/>
              <a:t>Adherenc</a:t>
            </a:r>
            <a:r>
              <a:rPr lang="sr-Latn-CS" sz="2133" dirty="0"/>
              <a:t>a predstavlja najveću </a:t>
            </a:r>
            <a:r>
              <a:rPr lang="en-GB" sz="2133" dirty="0" err="1"/>
              <a:t>bari</a:t>
            </a:r>
            <a:r>
              <a:rPr lang="sr-Latn-CS" sz="2133" dirty="0"/>
              <a:t>j</a:t>
            </a:r>
            <a:r>
              <a:rPr lang="en-GB" sz="2133" dirty="0" err="1"/>
              <a:t>er</a:t>
            </a:r>
            <a:r>
              <a:rPr lang="sr-Latn-CS" sz="2133" dirty="0"/>
              <a:t>u postizanju kontrole bolesti</a:t>
            </a:r>
            <a:r>
              <a:rPr lang="en-GB" sz="2133" baseline="30000" dirty="0"/>
              <a:t>1</a:t>
            </a:r>
            <a:endParaRPr lang="en-GB" sz="2133" dirty="0"/>
          </a:p>
        </p:txBody>
      </p:sp>
      <p:pic>
        <p:nvPicPr>
          <p:cNvPr id="5138" name="Picture 1"/>
          <p:cNvPicPr>
            <a:picLocks noChangeAspect="1"/>
          </p:cNvPicPr>
          <p:nvPr/>
        </p:nvPicPr>
        <p:blipFill>
          <a:blip r:embed="rId7" cstate="print"/>
          <a:srcRect/>
          <a:stretch>
            <a:fillRect/>
          </a:stretch>
        </p:blipFill>
        <p:spPr bwMode="auto">
          <a:xfrm>
            <a:off x="3990977" y="4984751"/>
            <a:ext cx="1528763" cy="538163"/>
          </a:xfrm>
          <a:prstGeom prst="rect">
            <a:avLst/>
          </a:prstGeom>
          <a:noFill/>
          <a:ln w="9525">
            <a:noFill/>
            <a:miter lim="800000"/>
            <a:headEnd/>
            <a:tailEnd/>
          </a:ln>
        </p:spPr>
      </p:pic>
      <p:pic>
        <p:nvPicPr>
          <p:cNvPr id="3" name="Picture 2"/>
          <p:cNvPicPr>
            <a:picLocks noChangeAspect="1"/>
          </p:cNvPicPr>
          <p:nvPr/>
        </p:nvPicPr>
        <p:blipFill>
          <a:blip r:embed="rId8" cstate="print"/>
          <a:stretch>
            <a:fillRect/>
          </a:stretch>
        </p:blipFill>
        <p:spPr>
          <a:xfrm>
            <a:off x="3386140" y="4999039"/>
            <a:ext cx="877886" cy="523875"/>
          </a:xfrm>
          <a:prstGeom prst="rect">
            <a:avLst/>
          </a:prstGeom>
          <a:solidFill>
            <a:schemeClr val="accent5">
              <a:lumMod val="20000"/>
              <a:lumOff val="80000"/>
            </a:schemeClr>
          </a:solidFill>
        </p:spPr>
      </p:pic>
      <p:pic>
        <p:nvPicPr>
          <p:cNvPr id="5140" name="Picture 10"/>
          <p:cNvPicPr>
            <a:picLocks noChangeAspect="1"/>
          </p:cNvPicPr>
          <p:nvPr/>
        </p:nvPicPr>
        <p:blipFill>
          <a:blip r:embed="rId9" cstate="print"/>
          <a:srcRect/>
          <a:stretch>
            <a:fillRect/>
          </a:stretch>
        </p:blipFill>
        <p:spPr bwMode="auto">
          <a:xfrm>
            <a:off x="5934075" y="4960939"/>
            <a:ext cx="1241426" cy="561975"/>
          </a:xfrm>
          <a:prstGeom prst="rect">
            <a:avLst/>
          </a:prstGeom>
          <a:noFill/>
          <a:ln w="9525">
            <a:noFill/>
            <a:miter lim="800000"/>
            <a:headEnd/>
            <a:tailEnd/>
          </a:ln>
        </p:spPr>
      </p:pic>
      <p:pic>
        <p:nvPicPr>
          <p:cNvPr id="5141" name="Picture 11"/>
          <p:cNvPicPr>
            <a:picLocks noChangeAspect="1"/>
          </p:cNvPicPr>
          <p:nvPr/>
        </p:nvPicPr>
        <p:blipFill>
          <a:blip r:embed="rId10" cstate="print"/>
          <a:srcRect/>
          <a:stretch>
            <a:fillRect/>
          </a:stretch>
        </p:blipFill>
        <p:spPr bwMode="auto">
          <a:xfrm>
            <a:off x="5273675" y="4999039"/>
            <a:ext cx="849314" cy="523875"/>
          </a:xfrm>
          <a:prstGeom prst="rect">
            <a:avLst/>
          </a:prstGeom>
          <a:noFill/>
          <a:ln w="9525">
            <a:noFill/>
            <a:miter lim="800000"/>
            <a:headEnd/>
            <a:tailEnd/>
          </a:ln>
        </p:spPr>
      </p:pic>
      <p:pic>
        <p:nvPicPr>
          <p:cNvPr id="5142" name="Picture 12"/>
          <p:cNvPicPr>
            <a:picLocks noChangeAspect="1"/>
          </p:cNvPicPr>
          <p:nvPr/>
        </p:nvPicPr>
        <p:blipFill>
          <a:blip r:embed="rId11" cstate="print"/>
          <a:srcRect/>
          <a:stretch>
            <a:fillRect/>
          </a:stretch>
        </p:blipFill>
        <p:spPr bwMode="auto">
          <a:xfrm>
            <a:off x="7056438" y="4973639"/>
            <a:ext cx="1065212" cy="561975"/>
          </a:xfrm>
          <a:prstGeom prst="rect">
            <a:avLst/>
          </a:prstGeom>
          <a:noFill/>
          <a:ln w="9525">
            <a:noFill/>
            <a:miter lim="800000"/>
            <a:headEnd/>
            <a:tailEnd/>
          </a:ln>
        </p:spPr>
      </p:pic>
      <p:pic>
        <p:nvPicPr>
          <p:cNvPr id="5143" name="Picture 15"/>
          <p:cNvPicPr>
            <a:picLocks noChangeAspect="1"/>
          </p:cNvPicPr>
          <p:nvPr/>
        </p:nvPicPr>
        <p:blipFill>
          <a:blip r:embed="rId12" cstate="print"/>
          <a:srcRect/>
          <a:stretch>
            <a:fillRect/>
          </a:stretch>
        </p:blipFill>
        <p:spPr bwMode="auto">
          <a:xfrm>
            <a:off x="8851901" y="5041901"/>
            <a:ext cx="1357314" cy="422275"/>
          </a:xfrm>
          <a:prstGeom prst="rect">
            <a:avLst/>
          </a:prstGeom>
          <a:noFill/>
          <a:ln w="9525">
            <a:noFill/>
            <a:miter lim="800000"/>
            <a:headEnd/>
            <a:tailEnd/>
          </a:ln>
        </p:spPr>
      </p:pic>
      <p:pic>
        <p:nvPicPr>
          <p:cNvPr id="5144" name="Picture 16"/>
          <p:cNvPicPr>
            <a:picLocks noChangeAspect="1"/>
          </p:cNvPicPr>
          <p:nvPr/>
        </p:nvPicPr>
        <p:blipFill>
          <a:blip r:embed="rId13" cstate="print"/>
          <a:srcRect/>
          <a:stretch>
            <a:fillRect/>
          </a:stretch>
        </p:blipFill>
        <p:spPr bwMode="auto">
          <a:xfrm>
            <a:off x="8121650" y="4983163"/>
            <a:ext cx="1012825" cy="560387"/>
          </a:xfrm>
          <a:prstGeom prst="rect">
            <a:avLst/>
          </a:prstGeom>
          <a:noFill/>
          <a:ln w="9525">
            <a:noFill/>
            <a:miter lim="800000"/>
            <a:headEnd/>
            <a:tailEnd/>
          </a:ln>
        </p:spPr>
      </p:pic>
      <p:pic>
        <p:nvPicPr>
          <p:cNvPr id="5145" name="Picture 17"/>
          <p:cNvPicPr>
            <a:picLocks noChangeAspect="1"/>
          </p:cNvPicPr>
          <p:nvPr/>
        </p:nvPicPr>
        <p:blipFill>
          <a:blip r:embed="rId14" cstate="print"/>
          <a:srcRect/>
          <a:stretch>
            <a:fillRect/>
          </a:stretch>
        </p:blipFill>
        <p:spPr bwMode="auto">
          <a:xfrm>
            <a:off x="9982202" y="5030789"/>
            <a:ext cx="863600" cy="422275"/>
          </a:xfrm>
          <a:prstGeom prst="rect">
            <a:avLst/>
          </a:prstGeom>
          <a:noFill/>
          <a:ln w="9525">
            <a:noFill/>
            <a:miter lim="800000"/>
            <a:headEnd/>
            <a:tailEnd/>
          </a:ln>
        </p:spPr>
      </p:pic>
      <p:sp>
        <p:nvSpPr>
          <p:cNvPr id="34" name="Text Placeholder 2"/>
          <p:cNvSpPr txBox="1">
            <a:spLocks/>
          </p:cNvSpPr>
          <p:nvPr/>
        </p:nvSpPr>
        <p:spPr bwMode="auto">
          <a:xfrm>
            <a:off x="582614" y="5422900"/>
            <a:ext cx="11207749" cy="552450"/>
          </a:xfrm>
          <a:prstGeom prst="rect">
            <a:avLst/>
          </a:prstGeom>
          <a:noFill/>
          <a:ln w="9525">
            <a:noFill/>
            <a:miter lim="800000"/>
            <a:headEnd/>
            <a:tailEnd/>
          </a:ln>
        </p:spPr>
        <p:txBody>
          <a:bodyPr lIns="0" tIns="48000" rIns="0" bIns="48000" anchor="b"/>
          <a:lstStyle>
            <a:lvl1pPr marL="0" indent="0" algn="l" rtl="0" eaLnBrk="0" fontAlgn="base" hangingPunct="0">
              <a:spcBef>
                <a:spcPct val="0"/>
              </a:spcBef>
              <a:spcAft>
                <a:spcPts val="0"/>
              </a:spcAft>
              <a:buClr>
                <a:schemeClr val="bg2"/>
              </a:buClr>
              <a:buFont typeface="Arial" panose="020B0604020202020204" pitchFamily="34" charset="0"/>
              <a:buNone/>
              <a:defRPr sz="900" kern="1200">
                <a:solidFill>
                  <a:schemeClr val="accent2"/>
                </a:solidFill>
                <a:latin typeface="+mn-lt"/>
                <a:ea typeface="+mn-ea"/>
                <a:cs typeface="+mn-cs"/>
              </a:defRPr>
            </a:lvl1pPr>
            <a:lvl2pPr marL="538163" indent="-269875" algn="l" rtl="0" eaLnBrk="0" fontAlgn="base" hangingPunct="0">
              <a:spcBef>
                <a:spcPct val="0"/>
              </a:spcBef>
              <a:spcAft>
                <a:spcPts val="1200"/>
              </a:spcAft>
              <a:buClr>
                <a:schemeClr val="bg2"/>
              </a:buClr>
              <a:buFont typeface="Arial" panose="020B0604020202020204" pitchFamily="34" charset="0"/>
              <a:buChar char="•"/>
              <a:defRPr sz="1800" kern="1200">
                <a:solidFill>
                  <a:schemeClr val="accent2"/>
                </a:solidFill>
                <a:latin typeface="+mn-lt"/>
                <a:ea typeface="+mn-ea"/>
                <a:cs typeface="+mn-cs"/>
              </a:defRPr>
            </a:lvl2pPr>
            <a:lvl3pPr marL="809625" indent="-269875" algn="l" rtl="0" eaLnBrk="0" fontAlgn="base" hangingPunct="0">
              <a:spcBef>
                <a:spcPct val="0"/>
              </a:spcBef>
              <a:spcAft>
                <a:spcPts val="1200"/>
              </a:spcAft>
              <a:buClr>
                <a:schemeClr val="bg2"/>
              </a:buClr>
              <a:buFont typeface="Arial" panose="020B0604020202020204" pitchFamily="34" charset="0"/>
              <a:buChar char="•"/>
              <a:defRPr sz="1600" kern="1200">
                <a:solidFill>
                  <a:schemeClr val="accent2"/>
                </a:solidFill>
                <a:latin typeface="+mn-lt"/>
                <a:ea typeface="+mn-ea"/>
                <a:cs typeface="+mn-cs"/>
              </a:defRPr>
            </a:lvl3pPr>
            <a:lvl4pPr marL="1081088" indent="-269875" algn="l" rtl="0" eaLnBrk="0" fontAlgn="base" hangingPunct="0">
              <a:spcBef>
                <a:spcPct val="0"/>
              </a:spcBef>
              <a:spcAft>
                <a:spcPts val="1200"/>
              </a:spcAft>
              <a:buClr>
                <a:schemeClr val="bg2"/>
              </a:buClr>
              <a:buFont typeface="Arial" panose="020B0604020202020204" pitchFamily="34" charset="0"/>
              <a:buChar char="•"/>
              <a:defRPr sz="1600" kern="1200">
                <a:solidFill>
                  <a:schemeClr val="accent2"/>
                </a:solidFill>
                <a:latin typeface="+mn-lt"/>
                <a:ea typeface="+mn-ea"/>
                <a:cs typeface="+mn-cs"/>
              </a:defRPr>
            </a:lvl4pPr>
            <a:lvl5pPr marL="1349375" indent="-269875" algn="l" rtl="0" eaLnBrk="0" fontAlgn="base" hangingPunct="0">
              <a:spcBef>
                <a:spcPct val="0"/>
              </a:spcBef>
              <a:spcAft>
                <a:spcPts val="1200"/>
              </a:spcAft>
              <a:buClr>
                <a:schemeClr val="bg2"/>
              </a:buClr>
              <a:buFont typeface="Arial" panose="020B0604020202020204" pitchFamily="34" charset="0"/>
              <a:buChar char="•"/>
              <a:defRPr sz="1600" kern="1200">
                <a:solidFill>
                  <a:schemeClr val="accent2"/>
                </a:solidFill>
                <a:latin typeface="+mn-lt"/>
                <a:ea typeface="+mn-ea"/>
                <a:cs typeface="+mn-cs"/>
              </a:defRPr>
            </a:lvl5pPr>
            <a:lvl6pPr marL="1620000" indent="-270000" algn="l" defTabSz="914400" rtl="0" eaLnBrk="1" latinLnBrk="0" hangingPunct="1">
              <a:spcBef>
                <a:spcPts val="0"/>
              </a:spcBef>
              <a:spcAft>
                <a:spcPts val="600"/>
              </a:spcAft>
              <a:buFont typeface="Arial" pitchFamily="34" charset="0"/>
              <a:buChar char="–"/>
              <a:defRPr sz="1200" kern="1200">
                <a:solidFill>
                  <a:schemeClr val="tx1"/>
                </a:solidFill>
                <a:latin typeface="+mn-lt"/>
                <a:ea typeface="+mn-ea"/>
                <a:cs typeface="+mn-cs"/>
              </a:defRPr>
            </a:lvl6pPr>
            <a:lvl7pPr marL="1800000" indent="-270000" algn="l" defTabSz="914400" rtl="0" eaLnBrk="1" latinLnBrk="0" hangingPunct="1">
              <a:spcBef>
                <a:spcPts val="0"/>
              </a:spcBef>
              <a:spcAft>
                <a:spcPts val="600"/>
              </a:spcAft>
              <a:buFont typeface="Arial" pitchFamily="34" charset="0"/>
              <a:buChar char="–"/>
              <a:defRPr sz="1200" kern="1200">
                <a:solidFill>
                  <a:schemeClr val="tx1"/>
                </a:solidFill>
                <a:latin typeface="+mn-lt"/>
                <a:ea typeface="+mn-ea"/>
                <a:cs typeface="+mn-cs"/>
              </a:defRPr>
            </a:lvl7pPr>
            <a:lvl8pPr marL="2070000" indent="-270000" algn="l" defTabSz="914400" rtl="0" eaLnBrk="1" latinLnBrk="0" hangingPunct="1">
              <a:spcBef>
                <a:spcPts val="0"/>
              </a:spcBef>
              <a:spcAft>
                <a:spcPts val="600"/>
              </a:spcAft>
              <a:buFont typeface="Arial" pitchFamily="34" charset="0"/>
              <a:buChar char="–"/>
              <a:defRPr sz="1200" kern="1200">
                <a:solidFill>
                  <a:schemeClr val="tx1"/>
                </a:solidFill>
                <a:latin typeface="+mn-lt"/>
                <a:ea typeface="+mn-ea"/>
                <a:cs typeface="+mn-cs"/>
              </a:defRPr>
            </a:lvl8pPr>
            <a:lvl9pPr marL="2340000" indent="-270000" algn="l" defTabSz="914400" rtl="0" eaLnBrk="1" latinLnBrk="0" hangingPunct="1">
              <a:spcBef>
                <a:spcPts val="0"/>
              </a:spcBef>
              <a:spcAft>
                <a:spcPts val="600"/>
              </a:spcAft>
              <a:buFont typeface="Arial" pitchFamily="34" charset="0"/>
              <a:buChar char="–"/>
              <a:defRPr sz="1200" kern="1200">
                <a:solidFill>
                  <a:schemeClr val="tx1"/>
                </a:solidFill>
                <a:latin typeface="+mn-lt"/>
                <a:ea typeface="+mn-ea"/>
                <a:cs typeface="+mn-cs"/>
              </a:defRPr>
            </a:lvl9pPr>
          </a:lstStyle>
          <a:p>
            <a:pPr defTabSz="1219170">
              <a:buClr>
                <a:srgbClr val="F36633"/>
              </a:buClr>
              <a:defRPr/>
            </a:pPr>
            <a:r>
              <a:rPr lang="en-GB" sz="933" dirty="0">
                <a:solidFill>
                  <a:schemeClr val="bg1">
                    <a:lumMod val="50000"/>
                  </a:schemeClr>
                </a:solidFill>
                <a:latin typeface="Arial"/>
              </a:rPr>
              <a:t>*</a:t>
            </a:r>
            <a:r>
              <a:rPr lang="en-GB" sz="933" dirty="0" err="1">
                <a:solidFill>
                  <a:schemeClr val="bg1">
                    <a:lumMod val="50000"/>
                  </a:schemeClr>
                </a:solidFill>
                <a:latin typeface="Arial"/>
              </a:rPr>
              <a:t>Sl</a:t>
            </a:r>
            <a:r>
              <a:rPr lang="sr-Latn-CS" sz="933" dirty="0">
                <a:solidFill>
                  <a:schemeClr val="bg1">
                    <a:lumMod val="50000"/>
                  </a:schemeClr>
                </a:solidFill>
                <a:latin typeface="Arial"/>
              </a:rPr>
              <a:t>ajd</a:t>
            </a:r>
            <a:r>
              <a:rPr lang="en-GB" sz="933" dirty="0">
                <a:solidFill>
                  <a:schemeClr val="bg1">
                    <a:lumMod val="50000"/>
                  </a:schemeClr>
                </a:solidFill>
                <a:latin typeface="Arial"/>
              </a:rPr>
              <a:t> </a:t>
            </a:r>
            <a:r>
              <a:rPr lang="sr-Latn-CS" sz="933" dirty="0">
                <a:solidFill>
                  <a:schemeClr val="bg1">
                    <a:lumMod val="50000"/>
                  </a:schemeClr>
                </a:solidFill>
                <a:latin typeface="Arial"/>
              </a:rPr>
              <a:t>je baziran na poznatim statističkim podacima </a:t>
            </a:r>
            <a:r>
              <a:rPr lang="en-GB" sz="933" dirty="0">
                <a:solidFill>
                  <a:schemeClr val="bg1">
                    <a:lumMod val="50000"/>
                  </a:schemeClr>
                </a:solidFill>
                <a:latin typeface="Arial"/>
              </a:rPr>
              <a:t>, n</a:t>
            </a:r>
            <a:r>
              <a:rPr lang="sr-Latn-CS" sz="933" dirty="0">
                <a:solidFill>
                  <a:schemeClr val="bg1">
                    <a:lumMod val="50000"/>
                  </a:schemeClr>
                </a:solidFill>
                <a:latin typeface="Arial"/>
              </a:rPr>
              <a:t>isu kvantitativni podaci</a:t>
            </a:r>
            <a:endParaRPr lang="en-GB" sz="933" dirty="0">
              <a:solidFill>
                <a:schemeClr val="tx1"/>
              </a:solidFill>
              <a:latin typeface="Arial"/>
            </a:endParaRPr>
          </a:p>
        </p:txBody>
      </p:sp>
      <p:sp>
        <p:nvSpPr>
          <p:cNvPr id="29" name="TextBox 28"/>
          <p:cNvSpPr txBox="1"/>
          <p:nvPr/>
        </p:nvSpPr>
        <p:spPr>
          <a:xfrm rot="16200000">
            <a:off x="-1721644" y="3030766"/>
            <a:ext cx="3689350" cy="215444"/>
          </a:xfrm>
          <a:prstGeom prst="rect">
            <a:avLst/>
          </a:prstGeom>
          <a:solidFill>
            <a:schemeClr val="bg1"/>
          </a:solidFill>
        </p:spPr>
        <p:txBody>
          <a:bodyPr>
            <a:spAutoFit/>
          </a:bodyPr>
          <a:lstStyle/>
          <a:p>
            <a:pPr defTabSz="1219170" fontAlgn="auto">
              <a:spcBef>
                <a:spcPts val="0"/>
              </a:spcBef>
              <a:spcAft>
                <a:spcPts val="0"/>
              </a:spcAft>
              <a:buClr>
                <a:srgbClr val="544F40"/>
              </a:buClr>
              <a:defRPr/>
            </a:pPr>
            <a:endParaRPr lang="sr-Latn-CS" sz="800" kern="0" dirty="0">
              <a:solidFill>
                <a:srgbClr val="544F40"/>
              </a:solidFill>
              <a:latin typeface="+mn-lt"/>
              <a:cs typeface="+mn-cs"/>
            </a:endParaRPr>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2"/>
          </p:nvPr>
        </p:nvSpPr>
        <p:spPr>
          <a:xfrm>
            <a:off x="269876" y="2066925"/>
            <a:ext cx="11587163" cy="4094163"/>
          </a:xfrm>
        </p:spPr>
        <p:txBody>
          <a:bodyPr rtlCol="0">
            <a:normAutofit fontScale="92500" lnSpcReduction="10000"/>
          </a:bodyPr>
          <a:lstStyle/>
          <a:p>
            <a:pPr marL="182880" indent="-182880" eaLnBrk="1" fontAlgn="auto" hangingPunct="1">
              <a:spcAft>
                <a:spcPts val="0"/>
              </a:spcAft>
              <a:buClr>
                <a:schemeClr val="accent1">
                  <a:lumMod val="75000"/>
                </a:schemeClr>
              </a:buClr>
              <a:defRPr/>
            </a:pPr>
            <a:r>
              <a:rPr lang="sr-Latn-CS" dirty="0">
                <a:latin typeface="Arial" pitchFamily="34" charset="0"/>
                <a:cs typeface="Arial" pitchFamily="34" charset="0"/>
              </a:rPr>
              <a:t>Pacijente je neophodno pratiti</a:t>
            </a:r>
          </a:p>
          <a:p>
            <a:pPr marL="182880" indent="-182880" eaLnBrk="1" fontAlgn="auto" hangingPunct="1">
              <a:spcAft>
                <a:spcPts val="0"/>
              </a:spcAft>
              <a:buClr>
                <a:schemeClr val="accent1">
                  <a:lumMod val="75000"/>
                </a:schemeClr>
              </a:buClr>
              <a:defRPr/>
            </a:pPr>
            <a:r>
              <a:rPr lang="sr-Latn-CS" dirty="0">
                <a:latin typeface="Arial" pitchFamily="34" charset="0"/>
                <a:cs typeface="Arial" pitchFamily="34" charset="0"/>
              </a:rPr>
              <a:t>Značajan je pravi odabir terapije, individualno, za svakog pacijenta</a:t>
            </a:r>
          </a:p>
          <a:p>
            <a:pPr marL="182880" indent="-182880" eaLnBrk="1" fontAlgn="auto" hangingPunct="1">
              <a:spcAft>
                <a:spcPts val="0"/>
              </a:spcAft>
              <a:buClr>
                <a:schemeClr val="accent1">
                  <a:lumMod val="75000"/>
                </a:schemeClr>
              </a:buClr>
              <a:defRPr/>
            </a:pPr>
            <a:r>
              <a:rPr lang="sr-Latn-CS" dirty="0">
                <a:latin typeface="Arial" pitchFamily="34" charset="0"/>
                <a:cs typeface="Arial" pitchFamily="34" charset="0"/>
              </a:rPr>
              <a:t>Postoje jednostavni upitnici, kao što je ACT test, koji može na jednostavan način da ukaže na dobru , delimično dibru i lošu kontrolu astme</a:t>
            </a:r>
          </a:p>
          <a:p>
            <a:pPr marL="182880" indent="-182880" eaLnBrk="1" fontAlgn="auto" hangingPunct="1">
              <a:spcAft>
                <a:spcPts val="0"/>
              </a:spcAft>
              <a:buClr>
                <a:schemeClr val="accent1">
                  <a:lumMod val="75000"/>
                </a:schemeClr>
              </a:buClr>
              <a:defRPr/>
            </a:pPr>
            <a:endParaRPr lang="sr-Latn-CS" dirty="0">
              <a:latin typeface="Arial" pitchFamily="34" charset="0"/>
              <a:cs typeface="Arial" pitchFamily="34" charset="0"/>
            </a:endParaRPr>
          </a:p>
          <a:p>
            <a:pPr marL="182880" indent="-182880" eaLnBrk="1" fontAlgn="auto" hangingPunct="1">
              <a:spcAft>
                <a:spcPts val="0"/>
              </a:spcAft>
              <a:buClr>
                <a:schemeClr val="accent1">
                  <a:lumMod val="75000"/>
                </a:schemeClr>
              </a:buClr>
              <a:defRPr/>
            </a:pPr>
            <a:r>
              <a:rPr lang="sr-Latn-CS" dirty="0">
                <a:latin typeface="Arial" pitchFamily="34" charset="0"/>
                <a:cs typeface="Arial" pitchFamily="34" charset="0"/>
              </a:rPr>
              <a:t>Nova terapijska opcija FF/VI nudi komforno lečenje i primenu terapije 1 X dnevno, u uređaju koji je vrlo jednostavan za primenu</a:t>
            </a:r>
          </a:p>
          <a:p>
            <a:pPr marL="182880" indent="-182880" eaLnBrk="1" fontAlgn="auto" hangingPunct="1">
              <a:spcAft>
                <a:spcPts val="0"/>
              </a:spcAft>
              <a:buClr>
                <a:schemeClr val="accent1">
                  <a:lumMod val="75000"/>
                </a:schemeClr>
              </a:buClr>
              <a:defRPr/>
            </a:pPr>
            <a:endParaRPr lang="sr-Latn-CS" dirty="0">
              <a:latin typeface="Arial" pitchFamily="34" charset="0"/>
              <a:cs typeface="Arial" pitchFamily="34" charset="0"/>
            </a:endParaRPr>
          </a:p>
          <a:p>
            <a:pPr marL="182880" indent="-182880" eaLnBrk="1" fontAlgn="auto" hangingPunct="1">
              <a:spcAft>
                <a:spcPts val="0"/>
              </a:spcAft>
              <a:buClr>
                <a:schemeClr val="accent1">
                  <a:lumMod val="75000"/>
                </a:schemeClr>
              </a:buClr>
              <a:defRPr/>
            </a:pPr>
            <a:r>
              <a:rPr lang="sr-Latn-CS" dirty="0">
                <a:latin typeface="Arial" pitchFamily="34" charset="0"/>
                <a:cs typeface="Arial" pitchFamily="34" charset="0"/>
              </a:rPr>
              <a:t>Klinički značajna razlika u ACT skoru je povećanje ili smanjenje ukupnog rezultata testa za 3 boda.</a:t>
            </a:r>
          </a:p>
          <a:p>
            <a:pPr marL="182880" indent="-182880" eaLnBrk="1" fontAlgn="auto" hangingPunct="1">
              <a:spcAft>
                <a:spcPts val="0"/>
              </a:spcAft>
              <a:buClr>
                <a:schemeClr val="accent1">
                  <a:lumMod val="75000"/>
                </a:schemeClr>
              </a:buClr>
              <a:defRPr/>
            </a:pPr>
            <a:endParaRPr lang="sr-Latn-CS" dirty="0">
              <a:latin typeface="Arial" pitchFamily="34" charset="0"/>
              <a:cs typeface="Arial" pitchFamily="34" charset="0"/>
            </a:endParaRPr>
          </a:p>
          <a:p>
            <a:pPr marL="182880" indent="-182880" eaLnBrk="1" fontAlgn="auto" hangingPunct="1">
              <a:spcAft>
                <a:spcPts val="0"/>
              </a:spcAft>
              <a:buClr>
                <a:schemeClr val="accent1">
                  <a:lumMod val="75000"/>
                </a:schemeClr>
              </a:buClr>
              <a:defRPr/>
            </a:pPr>
            <a:r>
              <a:rPr lang="sr-Latn-CS" b="1" dirty="0">
                <a:solidFill>
                  <a:srgbClr val="C00000"/>
                </a:solidFill>
                <a:latin typeface="Comic Sans MS" pitchFamily="66" charset="0"/>
                <a:cs typeface="Arial" pitchFamily="34" charset="0"/>
              </a:rPr>
              <a:t>Dobra kontrola astme je rezultat ACT testa  &gt;20, pa tome treba težiti kod svakog pacijenta. </a:t>
            </a:r>
          </a:p>
        </p:txBody>
      </p:sp>
      <p:sp>
        <p:nvSpPr>
          <p:cNvPr id="5" name="Title 4"/>
          <p:cNvSpPr>
            <a:spLocks noGrp="1"/>
          </p:cNvSpPr>
          <p:nvPr>
            <p:ph type="title"/>
          </p:nvPr>
        </p:nvSpPr>
        <p:spPr>
          <a:xfrm>
            <a:off x="213360" y="450770"/>
            <a:ext cx="11684000" cy="451405"/>
          </a:xfrm>
        </p:spPr>
        <p:txBody>
          <a:bodyPr>
            <a:noAutofit/>
            <a:scene3d>
              <a:camera prst="orthographicFront"/>
              <a:lightRig rig="flat" dir="tl">
                <a:rot lat="0" lon="0" rev="6600000"/>
              </a:lightRig>
            </a:scene3d>
            <a:sp3d extrusionH="25400" contourW="8890">
              <a:bevelT w="38100" h="31750"/>
              <a:contourClr>
                <a:schemeClr val="accent2">
                  <a:shade val="75000"/>
                </a:schemeClr>
              </a:contourClr>
            </a:sp3d>
          </a:bodyPr>
          <a:lstStyle/>
          <a:p>
            <a:pPr eaLnBrk="1" fontAlgn="auto" hangingPunct="1">
              <a:spcAft>
                <a:spcPts val="0"/>
              </a:spcAft>
              <a:defRPr/>
            </a:pPr>
            <a:r>
              <a:rPr lang="sr-Latn-CS" sz="3200" b="1" cap="none" dirty="0">
                <a:ln w="11430"/>
                <a:solidFill>
                  <a:srgbClr val="C00000"/>
                </a:solidFill>
                <a:effectLst>
                  <a:outerShdw blurRad="50800" dist="39000" dir="5460000" algn="tl">
                    <a:srgbClr val="000000">
                      <a:alpha val="38000"/>
                    </a:srgbClr>
                  </a:outerShdw>
                </a:effectLst>
                <a:latin typeface="Arial" pitchFamily="34" charset="0"/>
                <a:cs typeface="Arial" pitchFamily="34" charset="0"/>
              </a:rPr>
              <a:t>Kontrola astme je moguća u svakodnevnoj kliničkoj praksi</a:t>
            </a:r>
          </a:p>
        </p:txBody>
      </p:sp>
      <p:pic>
        <p:nvPicPr>
          <p:cNvPr id="97284" name="Picture 3"/>
          <p:cNvPicPr>
            <a:picLocks noChangeAspect="1"/>
          </p:cNvPicPr>
          <p:nvPr/>
        </p:nvPicPr>
        <p:blipFill>
          <a:blip r:embed="rId2" cstate="print"/>
          <a:srcRect r="8899" b="37534"/>
          <a:stretch>
            <a:fillRect/>
          </a:stretch>
        </p:blipFill>
        <p:spPr bwMode="auto">
          <a:xfrm>
            <a:off x="5649913" y="838201"/>
            <a:ext cx="5437188" cy="1414463"/>
          </a:xfrm>
          <a:prstGeom prst="rect">
            <a:avLst/>
          </a:prstGeom>
          <a:noFill/>
          <a:ln w="9525">
            <a:noFill/>
            <a:miter lim="800000"/>
            <a:headEnd/>
            <a:tailEnd/>
          </a:ln>
        </p:spPr>
      </p:pic>
      <p:sp>
        <p:nvSpPr>
          <p:cNvPr id="3" name="Rectangle 2"/>
          <p:cNvSpPr/>
          <p:nvPr/>
        </p:nvSpPr>
        <p:spPr>
          <a:xfrm>
            <a:off x="269875" y="3805239"/>
            <a:ext cx="11231563" cy="554037"/>
          </a:xfrm>
          <a:prstGeom prst="rect">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050" name="Object 2"/>
          <p:cNvGraphicFramePr>
            <a:graphicFrameLocks noChangeAspect="1"/>
          </p:cNvGraphicFramePr>
          <p:nvPr/>
        </p:nvGraphicFramePr>
        <p:xfrm>
          <a:off x="2063753" y="188915"/>
          <a:ext cx="8832850" cy="6669087"/>
        </p:xfrm>
        <a:graphic>
          <a:graphicData uri="http://schemas.openxmlformats.org/presentationml/2006/ole">
            <mc:AlternateContent xmlns:mc="http://schemas.openxmlformats.org/markup-compatibility/2006">
              <mc:Choice xmlns:v="urn:schemas-microsoft-com:vml" Requires="v">
                <p:oleObj spid="_x0000_s125962" name="Acrobat Document" r:id="rId3" imgW="5829199" imgH="7543800" progId="AcroExch.Document.DC">
                  <p:embed/>
                </p:oleObj>
              </mc:Choice>
              <mc:Fallback>
                <p:oleObj name="Acrobat Document" r:id="rId3" imgW="5829199" imgH="7543800" progId="AcroExch.Document.DC">
                  <p:embed/>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63753" y="188915"/>
                        <a:ext cx="8832850" cy="66690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3" name="TextBox 2"/>
          <p:cNvSpPr txBox="1"/>
          <p:nvPr/>
        </p:nvSpPr>
        <p:spPr>
          <a:xfrm>
            <a:off x="244542" y="1786270"/>
            <a:ext cx="2012089" cy="461665"/>
          </a:xfrm>
          <a:prstGeom prst="rect">
            <a:avLst/>
          </a:prstGeom>
          <a:noFill/>
        </p:spPr>
        <p:txBody>
          <a:bodyPr wrap="none" rtlCol="0">
            <a:spAutoFit/>
            <a:scene3d>
              <a:camera prst="orthographicFront"/>
              <a:lightRig rig="flat" dir="tl">
                <a:rot lat="0" lon="0" rev="6600000"/>
              </a:lightRig>
            </a:scene3d>
            <a:sp3d extrusionH="25400" contourW="8890">
              <a:bevelT w="38100" h="31750"/>
              <a:contourClr>
                <a:schemeClr val="accent2">
                  <a:shade val="75000"/>
                </a:schemeClr>
              </a:contourClr>
            </a:sp3d>
          </a:bodyPr>
          <a:lstStyle/>
          <a:p>
            <a:r>
              <a:rPr lang="sr-Latn-RS" sz="2400" b="1" i="1" dirty="0">
                <a:ln w="11430"/>
                <a:solidFill>
                  <a:srgbClr val="C00000"/>
                </a:solidFill>
                <a:effectLst>
                  <a:outerShdw blurRad="50800" dist="39000" dir="5460000" algn="tl">
                    <a:srgbClr val="000000">
                      <a:alpha val="38000"/>
                    </a:srgbClr>
                  </a:outerShdw>
                </a:effectLst>
              </a:rPr>
              <a:t>Akcioni plan</a:t>
            </a:r>
            <a:endParaRPr lang="en-US" sz="2400" b="1" i="1" dirty="0">
              <a:ln w="11430"/>
              <a:solidFill>
                <a:srgbClr val="C00000"/>
              </a:solidFill>
              <a:effectLst>
                <a:outerShdw blurRad="50800" dist="39000" dir="5460000" algn="tl">
                  <a:srgbClr val="000000">
                    <a:alpha val="38000"/>
                  </a:srgbClr>
                </a:outerShdw>
              </a:effectLst>
            </a:endParaRPr>
          </a:p>
        </p:txBody>
      </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7EDFB16-4E39-418C-9AE7-39E96083266D}"/>
              </a:ext>
            </a:extLst>
          </p:cNvPr>
          <p:cNvSpPr>
            <a:spLocks noGrp="1"/>
          </p:cNvSpPr>
          <p:nvPr>
            <p:ph type="ctrTitle"/>
          </p:nvPr>
        </p:nvSpPr>
        <p:spPr/>
        <p:txBody>
          <a:bodyPr>
            <a:scene3d>
              <a:camera prst="orthographicFront"/>
              <a:lightRig rig="soft" dir="t">
                <a:rot lat="0" lon="0" rev="15600000"/>
              </a:lightRig>
            </a:scene3d>
            <a:sp3d extrusionH="57150" prstMaterial="softEdge">
              <a:bevelT w="25400" h="38100"/>
            </a:sp3d>
          </a:bodyPr>
          <a:lstStyle/>
          <a:p>
            <a:r>
              <a:rPr lang="sr-Latn-RS" b="1" i="1" dirty="0">
                <a:ln/>
                <a:solidFill>
                  <a:srgbClr val="C00000"/>
                </a:solidFill>
              </a:rPr>
              <a:t>Najnovije preporuke za lečenje astme</a:t>
            </a:r>
          </a:p>
        </p:txBody>
      </p:sp>
      <p:sp>
        <p:nvSpPr>
          <p:cNvPr id="3" name="Subtitle 2">
            <a:extLst>
              <a:ext uri="{FF2B5EF4-FFF2-40B4-BE49-F238E27FC236}">
                <a16:creationId xmlns:a16="http://schemas.microsoft.com/office/drawing/2014/main" id="{C7430A44-08EA-4E21-B215-6E39B586FE82}"/>
              </a:ext>
            </a:extLst>
          </p:cNvPr>
          <p:cNvSpPr>
            <a:spLocks noGrp="1"/>
          </p:cNvSpPr>
          <p:nvPr>
            <p:ph type="subTitle" idx="1"/>
          </p:nvPr>
        </p:nvSpPr>
        <p:spPr/>
        <p:txBody>
          <a:bodyPr/>
          <a:lstStyle/>
          <a:p>
            <a:endParaRPr lang="sr-Latn-RS" dirty="0"/>
          </a:p>
        </p:txBody>
      </p:sp>
    </p:spTree>
    <p:extLst>
      <p:ext uri="{BB962C8B-B14F-4D97-AF65-F5344CB8AC3E}">
        <p14:creationId xmlns:p14="http://schemas.microsoft.com/office/powerpoint/2010/main" val="435781525"/>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WI10 Gina figure update_MARCH2019.v7.jpg"/>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 y="0"/>
            <a:ext cx="12181172" cy="6858000"/>
          </a:xfrm>
          <a:prstGeom prst="rect">
            <a:avLst/>
          </a:prstGeom>
        </p:spPr>
      </p:pic>
      <p:sp>
        <p:nvSpPr>
          <p:cNvPr id="7" name="Rectangle 6"/>
          <p:cNvSpPr/>
          <p:nvPr/>
        </p:nvSpPr>
        <p:spPr>
          <a:xfrm rot="18616622">
            <a:off x="5404703" y="1114489"/>
            <a:ext cx="1536613" cy="1516316"/>
          </a:xfrm>
          <a:prstGeom prst="rect">
            <a:avLst/>
          </a:prstGeom>
          <a:noFill/>
          <a:ln>
            <a:noFill/>
          </a:ln>
        </p:spPr>
        <p:style>
          <a:lnRef idx="2">
            <a:schemeClr val="accent1"/>
          </a:lnRef>
          <a:fillRef idx="1">
            <a:schemeClr val="lt1"/>
          </a:fillRef>
          <a:effectRef idx="0">
            <a:schemeClr val="accent1"/>
          </a:effectRef>
          <a:fontRef idx="minor">
            <a:schemeClr val="dk1"/>
          </a:fontRef>
        </p:style>
        <p:txBody>
          <a:bodyPr spcFirstLastPara="1" wrap="none" lIns="121920" tIns="60960" rIns="121920" bIns="60960" numCol="1">
            <a:prstTxWarp prst="textArchUp">
              <a:avLst>
                <a:gd name="adj" fmla="val 5457498"/>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AU" sz="1200" b="1" i="0" u="none" strike="noStrike" kern="1200" cap="none" spc="0" normalizeH="0" baseline="0" noProof="0" dirty="0">
                <a:ln w="12700">
                  <a:noFill/>
                  <a:prstDash val="solid"/>
                </a:ln>
                <a:solidFill>
                  <a:prstClr val="white"/>
                </a:solidFill>
                <a:effectLst/>
                <a:uLnTx/>
                <a:uFillTx/>
                <a:latin typeface="Arial"/>
                <a:ea typeface="+mn-ea"/>
                <a:cs typeface="Arial"/>
              </a:rPr>
              <a:t>REVIEW RESPONSE</a:t>
            </a:r>
          </a:p>
        </p:txBody>
      </p:sp>
      <p:sp>
        <p:nvSpPr>
          <p:cNvPr id="9" name="Rectangle 8"/>
          <p:cNvSpPr/>
          <p:nvPr/>
        </p:nvSpPr>
        <p:spPr>
          <a:xfrm rot="3781407">
            <a:off x="5501449" y="1095834"/>
            <a:ext cx="1432748" cy="1490929"/>
          </a:xfrm>
          <a:prstGeom prst="rect">
            <a:avLst/>
          </a:prstGeom>
          <a:noFill/>
          <a:ln>
            <a:noFill/>
          </a:ln>
        </p:spPr>
        <p:style>
          <a:lnRef idx="2">
            <a:schemeClr val="accent1"/>
          </a:lnRef>
          <a:fillRef idx="1">
            <a:schemeClr val="lt1"/>
          </a:fillRef>
          <a:effectRef idx="0">
            <a:schemeClr val="accent1"/>
          </a:effectRef>
          <a:fontRef idx="minor">
            <a:schemeClr val="dk1"/>
          </a:fontRef>
        </p:style>
        <p:txBody>
          <a:bodyPr spcFirstLastPara="1" wrap="none" lIns="121920" tIns="60960" rIns="121920" bIns="60960" numCol="1">
            <a:prstTxWarp prst="textArchUp">
              <a:avLst>
                <a:gd name="adj" fmla="val 5457498"/>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AU" sz="1200" b="1" i="0" u="none" strike="noStrike" kern="1200" cap="none" spc="0" normalizeH="0" baseline="0" noProof="0" dirty="0">
                <a:ln w="12700">
                  <a:noFill/>
                  <a:prstDash val="solid"/>
                </a:ln>
                <a:solidFill>
                  <a:prstClr val="white"/>
                </a:solidFill>
                <a:effectLst/>
                <a:uLnTx/>
                <a:uFillTx/>
                <a:latin typeface="Arial"/>
                <a:ea typeface="+mn-ea"/>
                <a:cs typeface="Arial"/>
              </a:rPr>
              <a:t>ASSESS</a:t>
            </a:r>
          </a:p>
        </p:txBody>
      </p:sp>
      <p:sp>
        <p:nvSpPr>
          <p:cNvPr id="10" name="Rectangle 9"/>
          <p:cNvSpPr/>
          <p:nvPr/>
        </p:nvSpPr>
        <p:spPr>
          <a:xfrm rot="21356104">
            <a:off x="5474663" y="1634204"/>
            <a:ext cx="1535999" cy="1104000"/>
          </a:xfrm>
          <a:prstGeom prst="rect">
            <a:avLst/>
          </a:prstGeom>
          <a:noFill/>
        </p:spPr>
        <p:txBody>
          <a:bodyPr spcFirstLastPara="1" wrap="none" lIns="121920" tIns="60960" rIns="121920" bIns="60960" numCol="1">
            <a:prstTxWarp prst="textArchDown">
              <a:avLst>
                <a:gd name="adj" fmla="val 16604063"/>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AU" sz="1200" b="1" i="0" u="none" strike="noStrike" kern="1200" cap="none" spc="0" normalizeH="0" baseline="0" noProof="0" dirty="0">
                <a:ln w="12700">
                  <a:noFill/>
                  <a:prstDash val="solid"/>
                </a:ln>
                <a:solidFill>
                  <a:prstClr val="white"/>
                </a:solidFill>
                <a:effectLst/>
                <a:uLnTx/>
                <a:uFillTx/>
                <a:latin typeface="Arial"/>
                <a:ea typeface="+mn-ea"/>
                <a:cs typeface="Arial"/>
              </a:rPr>
              <a:t>ADJUST</a:t>
            </a:r>
            <a:endParaRPr kumimoji="0" lang="en-US" sz="1200" b="1" i="0" u="none" strike="noStrike" kern="1200" cap="none" spc="0" normalizeH="0" baseline="0" noProof="0" dirty="0">
              <a:ln w="12700">
                <a:noFill/>
                <a:prstDash val="solid"/>
              </a:ln>
              <a:solidFill>
                <a:prstClr val="white"/>
              </a:solidFill>
              <a:effectLst/>
              <a:uLnTx/>
              <a:uFillTx/>
              <a:latin typeface="Calibri"/>
              <a:ea typeface="+mn-ea"/>
              <a:cs typeface="+mn-cs"/>
            </a:endParaRPr>
          </a:p>
        </p:txBody>
      </p:sp>
      <p:sp>
        <p:nvSpPr>
          <p:cNvPr id="8" name="object 2"/>
          <p:cNvSpPr txBox="1"/>
          <p:nvPr/>
        </p:nvSpPr>
        <p:spPr>
          <a:xfrm>
            <a:off x="2589123" y="6117299"/>
            <a:ext cx="4305163" cy="388141"/>
          </a:xfrm>
          <a:prstGeom prst="rect">
            <a:avLst/>
          </a:prstGeom>
        </p:spPr>
        <p:txBody>
          <a:bodyPr vert="horz" wrap="square" lIns="0" tIns="18627" rIns="0" bIns="0" rtlCol="0">
            <a:spAutoFit/>
          </a:bodyPr>
          <a:lstStyle/>
          <a:p>
            <a:pPr marL="16933" marR="0" lvl="0" indent="0" algn="l" defTabSz="914400" rtl="0" eaLnBrk="1" fontAlgn="auto" latinLnBrk="0" hangingPunct="1">
              <a:lnSpc>
                <a:spcPct val="100000"/>
              </a:lnSpc>
              <a:spcBef>
                <a:spcPts val="147"/>
              </a:spcBef>
              <a:spcAft>
                <a:spcPts val="0"/>
              </a:spcAft>
              <a:buClrTx/>
              <a:buSzTx/>
              <a:buFontTx/>
              <a:buNone/>
              <a:tabLst/>
              <a:defRPr/>
            </a:pPr>
            <a:r>
              <a:rPr kumimoji="0" sz="1200" b="0" i="0" u="none" strike="noStrike" kern="1200" cap="none" spc="0" normalizeH="0" baseline="0" noProof="0" dirty="0">
                <a:ln>
                  <a:noFill/>
                </a:ln>
                <a:solidFill>
                  <a:srgbClr val="231F20"/>
                </a:solidFill>
                <a:effectLst/>
                <a:uLnTx/>
                <a:uFillTx/>
                <a:latin typeface="Arial"/>
                <a:ea typeface="+mn-ea"/>
                <a:cs typeface="Arial"/>
              </a:rPr>
              <a:t>*  </a:t>
            </a:r>
            <a:r>
              <a:rPr kumimoji="0" sz="1133" b="0" i="0" u="none" strike="noStrike" kern="1200" cap="none" spc="13" normalizeH="0" baseline="0" noProof="0" dirty="0">
                <a:ln>
                  <a:noFill/>
                </a:ln>
                <a:solidFill>
                  <a:srgbClr val="231F20"/>
                </a:solidFill>
                <a:effectLst/>
                <a:uLnTx/>
                <a:uFillTx/>
                <a:latin typeface="Arial"/>
                <a:ea typeface="+mn-ea"/>
                <a:cs typeface="Arial"/>
              </a:rPr>
              <a:t>Off-label; data only with budesonide-formoterol</a:t>
            </a:r>
            <a:r>
              <a:rPr kumimoji="0" sz="1133" b="0" i="0" u="none" strike="noStrike" kern="1200" cap="none" spc="-113" normalizeH="0" baseline="0" noProof="0" dirty="0">
                <a:ln>
                  <a:noFill/>
                </a:ln>
                <a:solidFill>
                  <a:srgbClr val="231F20"/>
                </a:solidFill>
                <a:effectLst/>
                <a:uLnTx/>
                <a:uFillTx/>
                <a:latin typeface="Arial"/>
                <a:ea typeface="+mn-ea"/>
                <a:cs typeface="Arial"/>
              </a:rPr>
              <a:t> </a:t>
            </a:r>
            <a:r>
              <a:rPr kumimoji="0" sz="1133" b="0" i="0" u="none" strike="noStrike" kern="1200" cap="none" spc="13" normalizeH="0" baseline="0" noProof="0" dirty="0">
                <a:ln>
                  <a:noFill/>
                </a:ln>
                <a:solidFill>
                  <a:srgbClr val="231F20"/>
                </a:solidFill>
                <a:effectLst/>
                <a:uLnTx/>
                <a:uFillTx/>
                <a:latin typeface="Arial"/>
                <a:ea typeface="+mn-ea"/>
                <a:cs typeface="Arial"/>
              </a:rPr>
              <a:t>(bud-form</a:t>
            </a:r>
            <a:r>
              <a:rPr kumimoji="0" sz="1067" b="0" i="0" u="none" strike="noStrike" kern="1200" cap="none" spc="13" normalizeH="0" baseline="0" noProof="0" dirty="0">
                <a:ln>
                  <a:noFill/>
                </a:ln>
                <a:solidFill>
                  <a:srgbClr val="231F20"/>
                </a:solidFill>
                <a:effectLst/>
                <a:uLnTx/>
                <a:uFillTx/>
                <a:latin typeface="Arial"/>
                <a:ea typeface="+mn-ea"/>
                <a:cs typeface="Arial"/>
              </a:rPr>
              <a:t>)</a:t>
            </a:r>
            <a:endParaRPr kumimoji="0" sz="1067" b="0" i="0" u="none" strike="noStrike" kern="1200" cap="none" spc="0" normalizeH="0" baseline="0" noProof="0">
              <a:ln>
                <a:noFill/>
              </a:ln>
              <a:solidFill>
                <a:prstClr val="black"/>
              </a:solidFill>
              <a:effectLst/>
              <a:uLnTx/>
              <a:uFillTx/>
              <a:latin typeface="Arial"/>
              <a:ea typeface="+mn-ea"/>
              <a:cs typeface="Arial"/>
            </a:endParaRPr>
          </a:p>
          <a:p>
            <a:pPr marL="16933" marR="0" lvl="0" indent="0" algn="l" defTabSz="914400" rtl="0" eaLnBrk="1" fontAlgn="auto" latinLnBrk="0" hangingPunct="1">
              <a:lnSpc>
                <a:spcPct val="100000"/>
              </a:lnSpc>
              <a:spcBef>
                <a:spcPts val="13"/>
              </a:spcBef>
              <a:spcAft>
                <a:spcPts val="0"/>
              </a:spcAft>
              <a:buClrTx/>
              <a:buSzTx/>
              <a:buFontTx/>
              <a:buNone/>
              <a:tabLst/>
              <a:defRPr/>
            </a:pPr>
            <a:r>
              <a:rPr kumimoji="0" sz="1200" b="0" i="0" u="none" strike="noStrike" kern="1200" cap="none" spc="7" normalizeH="0" baseline="0" noProof="0" dirty="0">
                <a:ln>
                  <a:noFill/>
                </a:ln>
                <a:solidFill>
                  <a:srgbClr val="231F20"/>
                </a:solidFill>
                <a:effectLst/>
                <a:uLnTx/>
                <a:uFillTx/>
                <a:latin typeface="Arial"/>
                <a:ea typeface="+mn-ea"/>
                <a:cs typeface="Arial"/>
              </a:rPr>
              <a:t>† </a:t>
            </a:r>
            <a:r>
              <a:rPr kumimoji="0" sz="1133" b="0" i="0" u="none" strike="noStrike" kern="1200" cap="none" spc="13" normalizeH="0" baseline="0" noProof="0" dirty="0">
                <a:ln>
                  <a:noFill/>
                </a:ln>
                <a:solidFill>
                  <a:srgbClr val="231F20"/>
                </a:solidFill>
                <a:effectLst/>
                <a:uLnTx/>
                <a:uFillTx/>
                <a:latin typeface="Arial"/>
                <a:ea typeface="+mn-ea"/>
                <a:cs typeface="Arial"/>
              </a:rPr>
              <a:t>Off-label; </a:t>
            </a:r>
            <a:r>
              <a:rPr kumimoji="0" sz="1133" b="0" i="0" u="none" strike="noStrike" kern="1200" cap="none" spc="20" normalizeH="0" baseline="0" noProof="0" dirty="0">
                <a:ln>
                  <a:noFill/>
                </a:ln>
                <a:solidFill>
                  <a:srgbClr val="231F20"/>
                </a:solidFill>
                <a:effectLst/>
                <a:uLnTx/>
                <a:uFillTx/>
                <a:latin typeface="Arial"/>
                <a:ea typeface="+mn-ea"/>
                <a:cs typeface="Arial"/>
              </a:rPr>
              <a:t>separate </a:t>
            </a:r>
            <a:r>
              <a:rPr kumimoji="0" sz="1133" b="0" i="0" u="none" strike="noStrike" kern="1200" cap="none" spc="13" normalizeH="0" baseline="0" noProof="0" dirty="0">
                <a:ln>
                  <a:noFill/>
                </a:ln>
                <a:solidFill>
                  <a:srgbClr val="231F20"/>
                </a:solidFill>
                <a:effectLst/>
                <a:uLnTx/>
                <a:uFillTx/>
                <a:latin typeface="Arial"/>
                <a:ea typeface="+mn-ea"/>
                <a:cs typeface="Arial"/>
              </a:rPr>
              <a:t>or </a:t>
            </a:r>
            <a:r>
              <a:rPr kumimoji="0" sz="1133" b="0" i="0" u="none" strike="noStrike" kern="1200" cap="none" spc="20" normalizeH="0" baseline="0" noProof="0" dirty="0">
                <a:ln>
                  <a:noFill/>
                </a:ln>
                <a:solidFill>
                  <a:srgbClr val="231F20"/>
                </a:solidFill>
                <a:effectLst/>
                <a:uLnTx/>
                <a:uFillTx/>
                <a:latin typeface="Arial"/>
                <a:ea typeface="+mn-ea"/>
                <a:cs typeface="Arial"/>
              </a:rPr>
              <a:t>combination ICS </a:t>
            </a:r>
            <a:r>
              <a:rPr kumimoji="0" sz="1133" b="0" i="0" u="none" strike="noStrike" kern="1200" cap="none" spc="13" normalizeH="0" baseline="0" noProof="0" dirty="0">
                <a:ln>
                  <a:noFill/>
                </a:ln>
                <a:solidFill>
                  <a:srgbClr val="231F20"/>
                </a:solidFill>
                <a:effectLst/>
                <a:uLnTx/>
                <a:uFillTx/>
                <a:latin typeface="Arial"/>
                <a:ea typeface="+mn-ea"/>
                <a:cs typeface="Arial"/>
              </a:rPr>
              <a:t>and </a:t>
            </a:r>
            <a:r>
              <a:rPr kumimoji="0" sz="1133" b="0" i="0" u="none" strike="noStrike" kern="1200" cap="none" spc="27" normalizeH="0" baseline="0" noProof="0" dirty="0">
                <a:ln>
                  <a:noFill/>
                </a:ln>
                <a:solidFill>
                  <a:srgbClr val="231F20"/>
                </a:solidFill>
                <a:effectLst/>
                <a:uLnTx/>
                <a:uFillTx/>
                <a:latin typeface="Arial"/>
                <a:ea typeface="+mn-ea"/>
                <a:cs typeface="Arial"/>
              </a:rPr>
              <a:t>SABA</a:t>
            </a:r>
            <a:r>
              <a:rPr kumimoji="0" sz="1133" b="0" i="0" u="none" strike="noStrike" kern="1200" cap="none" spc="-87" normalizeH="0" baseline="0" noProof="0" dirty="0">
                <a:ln>
                  <a:noFill/>
                </a:ln>
                <a:solidFill>
                  <a:srgbClr val="231F20"/>
                </a:solidFill>
                <a:effectLst/>
                <a:uLnTx/>
                <a:uFillTx/>
                <a:latin typeface="Arial"/>
                <a:ea typeface="+mn-ea"/>
                <a:cs typeface="Arial"/>
              </a:rPr>
              <a:t> </a:t>
            </a:r>
            <a:r>
              <a:rPr kumimoji="0" sz="1133" b="0" i="0" u="none" strike="noStrike" kern="1200" cap="none" spc="7" normalizeH="0" baseline="0" noProof="0" dirty="0">
                <a:ln>
                  <a:noFill/>
                </a:ln>
                <a:solidFill>
                  <a:srgbClr val="231F20"/>
                </a:solidFill>
                <a:effectLst/>
                <a:uLnTx/>
                <a:uFillTx/>
                <a:latin typeface="Arial"/>
                <a:ea typeface="+mn-ea"/>
                <a:cs typeface="Arial"/>
              </a:rPr>
              <a:t>inhalers</a:t>
            </a:r>
            <a:endParaRPr kumimoji="0" sz="1133" b="0" i="0" u="none" strike="noStrike" kern="1200" cap="none" spc="0" normalizeH="0" baseline="0" noProof="0">
              <a:ln>
                <a:noFill/>
              </a:ln>
              <a:solidFill>
                <a:prstClr val="black"/>
              </a:solidFill>
              <a:effectLst/>
              <a:uLnTx/>
              <a:uFillTx/>
              <a:latin typeface="Arial"/>
              <a:ea typeface="+mn-ea"/>
              <a:cs typeface="Arial"/>
            </a:endParaRPr>
          </a:p>
        </p:txBody>
      </p:sp>
      <p:sp>
        <p:nvSpPr>
          <p:cNvPr id="12" name="object 4"/>
          <p:cNvSpPr txBox="1"/>
          <p:nvPr/>
        </p:nvSpPr>
        <p:spPr>
          <a:xfrm>
            <a:off x="888443" y="3755971"/>
            <a:ext cx="1680000" cy="755806"/>
          </a:xfrm>
          <a:prstGeom prst="rect">
            <a:avLst/>
          </a:prstGeom>
        </p:spPr>
        <p:txBody>
          <a:bodyPr vert="horz" wrap="square" lIns="0" tIns="16087" rIns="0" bIns="0" rtlCol="0">
            <a:spAutoFit/>
          </a:bodyPr>
          <a:lstStyle/>
          <a:p>
            <a:pPr marL="16933" marR="445336" lvl="0" indent="0" algn="l" defTabSz="914400" rtl="0" eaLnBrk="1" fontAlgn="auto" latinLnBrk="0" hangingPunct="1">
              <a:lnSpc>
                <a:spcPct val="103200"/>
              </a:lnSpc>
              <a:spcBef>
                <a:spcPts val="127"/>
              </a:spcBef>
              <a:spcAft>
                <a:spcPts val="0"/>
              </a:spcAft>
              <a:buClrTx/>
              <a:buSzTx/>
              <a:buFontTx/>
              <a:buNone/>
              <a:tabLst/>
              <a:defRPr/>
            </a:pPr>
            <a:r>
              <a:rPr kumimoji="0" sz="1200" b="1" i="0" u="none" strike="noStrike" kern="1200" cap="none" spc="13" normalizeH="0" baseline="0" noProof="0" dirty="0">
                <a:ln>
                  <a:noFill/>
                </a:ln>
                <a:solidFill>
                  <a:srgbClr val="F89A3A"/>
                </a:solidFill>
                <a:effectLst/>
                <a:uLnTx/>
                <a:uFillTx/>
                <a:latin typeface="Arial Black"/>
                <a:ea typeface="+mn-ea"/>
                <a:cs typeface="Arial Black"/>
              </a:rPr>
              <a:t>PREFERRED  </a:t>
            </a:r>
            <a:r>
              <a:rPr kumimoji="0" sz="1200" b="1" i="0" u="none" strike="noStrike" kern="1200" cap="none" spc="20" normalizeH="0" baseline="0" noProof="0" dirty="0">
                <a:ln>
                  <a:noFill/>
                </a:ln>
                <a:solidFill>
                  <a:srgbClr val="F89A3A"/>
                </a:solidFill>
                <a:effectLst/>
                <a:uLnTx/>
                <a:uFillTx/>
                <a:latin typeface="Arial Black"/>
                <a:ea typeface="+mn-ea"/>
                <a:cs typeface="Arial Black"/>
              </a:rPr>
              <a:t>CONT</a:t>
            </a:r>
            <a:r>
              <a:rPr kumimoji="0" sz="1200" b="1" i="0" u="none" strike="noStrike" kern="1200" cap="none" spc="0" normalizeH="0" baseline="0" noProof="0" dirty="0">
                <a:ln>
                  <a:noFill/>
                </a:ln>
                <a:solidFill>
                  <a:srgbClr val="F89A3A"/>
                </a:solidFill>
                <a:effectLst/>
                <a:uLnTx/>
                <a:uFillTx/>
                <a:latin typeface="Arial Black"/>
                <a:ea typeface="+mn-ea"/>
                <a:cs typeface="Arial Black"/>
              </a:rPr>
              <a:t>R</a:t>
            </a:r>
            <a:r>
              <a:rPr kumimoji="0" sz="1200" b="1" i="0" u="none" strike="noStrike" kern="1200" cap="none" spc="20" normalizeH="0" baseline="0" noProof="0" dirty="0">
                <a:ln>
                  <a:noFill/>
                </a:ln>
                <a:solidFill>
                  <a:srgbClr val="F89A3A"/>
                </a:solidFill>
                <a:effectLst/>
                <a:uLnTx/>
                <a:uFillTx/>
                <a:latin typeface="Arial Black"/>
                <a:ea typeface="+mn-ea"/>
                <a:cs typeface="Arial Black"/>
              </a:rPr>
              <a:t>OLLER</a:t>
            </a:r>
            <a:endParaRPr kumimoji="0" sz="1200" b="0" i="0" u="none" strike="noStrike" kern="1200" cap="none" spc="0" normalizeH="0" baseline="0" noProof="0">
              <a:ln>
                <a:noFill/>
              </a:ln>
              <a:solidFill>
                <a:prstClr val="black"/>
              </a:solidFill>
              <a:effectLst/>
              <a:uLnTx/>
              <a:uFillTx/>
              <a:latin typeface="Arial Black"/>
              <a:ea typeface="+mn-ea"/>
              <a:cs typeface="Arial Black"/>
            </a:endParaRPr>
          </a:p>
          <a:p>
            <a:pPr marL="16933" marR="6773" lvl="0" indent="0" algn="l" defTabSz="914400" rtl="0" eaLnBrk="1" fontAlgn="auto" latinLnBrk="0" hangingPunct="1">
              <a:lnSpc>
                <a:spcPct val="103200"/>
              </a:lnSpc>
              <a:spcBef>
                <a:spcPts val="0"/>
              </a:spcBef>
              <a:spcAft>
                <a:spcPts val="0"/>
              </a:spcAft>
              <a:buClrTx/>
              <a:buSzTx/>
              <a:buFontTx/>
              <a:buNone/>
              <a:tabLst/>
              <a:defRPr/>
            </a:pPr>
            <a:r>
              <a:rPr kumimoji="0" sz="1133" b="0" i="0" u="none" strike="noStrike" kern="1200" cap="none" spc="13" normalizeH="0" baseline="0" noProof="0" dirty="0">
                <a:ln>
                  <a:noFill/>
                </a:ln>
                <a:solidFill>
                  <a:srgbClr val="231F20"/>
                </a:solidFill>
                <a:effectLst/>
                <a:uLnTx/>
                <a:uFillTx/>
                <a:latin typeface="Arial"/>
                <a:ea typeface="+mn-ea"/>
                <a:cs typeface="Arial"/>
              </a:rPr>
              <a:t>to </a:t>
            </a:r>
            <a:r>
              <a:rPr kumimoji="0" sz="1133" b="0" i="0" u="none" strike="noStrike" kern="1200" cap="none" spc="7" normalizeH="0" baseline="0" noProof="0" dirty="0">
                <a:ln>
                  <a:noFill/>
                </a:ln>
                <a:solidFill>
                  <a:srgbClr val="231F20"/>
                </a:solidFill>
                <a:effectLst/>
                <a:uLnTx/>
                <a:uFillTx/>
                <a:latin typeface="Arial"/>
                <a:ea typeface="+mn-ea"/>
                <a:cs typeface="Arial"/>
              </a:rPr>
              <a:t>prevent exacerbations  </a:t>
            </a:r>
            <a:r>
              <a:rPr kumimoji="0" sz="1133" b="0" i="0" u="none" strike="noStrike" kern="1200" cap="none" spc="13" normalizeH="0" baseline="0" noProof="0" dirty="0">
                <a:ln>
                  <a:noFill/>
                </a:ln>
                <a:solidFill>
                  <a:srgbClr val="231F20"/>
                </a:solidFill>
                <a:effectLst/>
                <a:uLnTx/>
                <a:uFillTx/>
                <a:latin typeface="Arial"/>
                <a:ea typeface="+mn-ea"/>
                <a:cs typeface="Arial"/>
              </a:rPr>
              <a:t>and control</a:t>
            </a:r>
            <a:r>
              <a:rPr kumimoji="0" sz="1133" b="0" i="0" u="none" strike="noStrike" kern="1200" cap="none" spc="-33" normalizeH="0" baseline="0" noProof="0" dirty="0">
                <a:ln>
                  <a:noFill/>
                </a:ln>
                <a:solidFill>
                  <a:srgbClr val="231F20"/>
                </a:solidFill>
                <a:effectLst/>
                <a:uLnTx/>
                <a:uFillTx/>
                <a:latin typeface="Arial"/>
                <a:ea typeface="+mn-ea"/>
                <a:cs typeface="Arial"/>
              </a:rPr>
              <a:t> </a:t>
            </a:r>
            <a:r>
              <a:rPr kumimoji="0" sz="1133" b="0" i="0" u="none" strike="noStrike" kern="1200" cap="none" spc="13" normalizeH="0" baseline="0" noProof="0" dirty="0">
                <a:ln>
                  <a:noFill/>
                </a:ln>
                <a:solidFill>
                  <a:srgbClr val="231F20"/>
                </a:solidFill>
                <a:effectLst/>
                <a:uLnTx/>
                <a:uFillTx/>
                <a:latin typeface="Arial"/>
                <a:ea typeface="+mn-ea"/>
                <a:cs typeface="Arial"/>
              </a:rPr>
              <a:t>symptoms</a:t>
            </a:r>
            <a:endParaRPr kumimoji="0" sz="1133" b="0" i="0" u="none" strike="noStrike" kern="1200" cap="none" spc="0" normalizeH="0" baseline="0" noProof="0">
              <a:ln>
                <a:noFill/>
              </a:ln>
              <a:solidFill>
                <a:prstClr val="black"/>
              </a:solidFill>
              <a:effectLst/>
              <a:uLnTx/>
              <a:uFillTx/>
              <a:latin typeface="Arial"/>
              <a:ea typeface="+mn-ea"/>
              <a:cs typeface="Arial"/>
            </a:endParaRPr>
          </a:p>
        </p:txBody>
      </p:sp>
      <p:sp>
        <p:nvSpPr>
          <p:cNvPr id="13" name="object 5"/>
          <p:cNvSpPr txBox="1"/>
          <p:nvPr/>
        </p:nvSpPr>
        <p:spPr>
          <a:xfrm>
            <a:off x="1404832" y="4756570"/>
            <a:ext cx="1152000" cy="313761"/>
          </a:xfrm>
          <a:prstGeom prst="rect">
            <a:avLst/>
          </a:prstGeom>
        </p:spPr>
        <p:txBody>
          <a:bodyPr vert="horz" wrap="square" lIns="0" tIns="31327" rIns="0" bIns="0" rtlCol="0">
            <a:spAutoFit/>
          </a:bodyPr>
          <a:lstStyle/>
          <a:p>
            <a:pPr marL="16933" marR="6773" lvl="0" indent="669695" algn="l" defTabSz="914400" rtl="0" eaLnBrk="1" fontAlgn="auto" latinLnBrk="0" hangingPunct="1">
              <a:lnSpc>
                <a:spcPts val="1147"/>
              </a:lnSpc>
              <a:spcBef>
                <a:spcPts val="247"/>
              </a:spcBef>
              <a:spcAft>
                <a:spcPts val="0"/>
              </a:spcAft>
              <a:buClrTx/>
              <a:buSzTx/>
              <a:buFontTx/>
              <a:buNone/>
              <a:tabLst/>
              <a:defRPr/>
            </a:pPr>
            <a:r>
              <a:rPr kumimoji="0" sz="1133" b="0" i="1" u="none" strike="noStrike" kern="1200" cap="none" spc="13" normalizeH="0" baseline="0" noProof="0" dirty="0">
                <a:ln>
                  <a:noFill/>
                </a:ln>
                <a:solidFill>
                  <a:srgbClr val="231F20"/>
                </a:solidFill>
                <a:effectLst/>
                <a:uLnTx/>
                <a:uFillTx/>
                <a:latin typeface="Arial"/>
                <a:ea typeface="+mn-ea"/>
                <a:cs typeface="Arial"/>
              </a:rPr>
              <a:t>Other  </a:t>
            </a:r>
            <a:r>
              <a:rPr kumimoji="0" sz="1133" b="0" i="1" u="none" strike="noStrike" kern="1200" cap="none" spc="7" normalizeH="0" baseline="0" noProof="0" dirty="0">
                <a:ln>
                  <a:noFill/>
                </a:ln>
                <a:solidFill>
                  <a:srgbClr val="231F20"/>
                </a:solidFill>
                <a:effectLst/>
                <a:uLnTx/>
                <a:uFillTx/>
                <a:latin typeface="Arial"/>
                <a:ea typeface="+mn-ea"/>
                <a:cs typeface="Arial"/>
              </a:rPr>
              <a:t>controller</a:t>
            </a:r>
            <a:r>
              <a:rPr kumimoji="0" sz="1133" b="0" i="1" u="none" strike="noStrike" kern="1200" cap="none" spc="-47" normalizeH="0" baseline="0" noProof="0" dirty="0">
                <a:ln>
                  <a:noFill/>
                </a:ln>
                <a:solidFill>
                  <a:srgbClr val="231F20"/>
                </a:solidFill>
                <a:effectLst/>
                <a:uLnTx/>
                <a:uFillTx/>
                <a:latin typeface="Arial"/>
                <a:ea typeface="+mn-ea"/>
                <a:cs typeface="Arial"/>
              </a:rPr>
              <a:t> </a:t>
            </a:r>
            <a:r>
              <a:rPr kumimoji="0" sz="1133" b="0" i="1" u="none" strike="noStrike" kern="1200" cap="none" spc="7" normalizeH="0" baseline="0" noProof="0" dirty="0">
                <a:ln>
                  <a:noFill/>
                </a:ln>
                <a:solidFill>
                  <a:srgbClr val="231F20"/>
                </a:solidFill>
                <a:effectLst/>
                <a:uLnTx/>
                <a:uFillTx/>
                <a:latin typeface="Arial"/>
                <a:ea typeface="+mn-ea"/>
                <a:cs typeface="Arial"/>
              </a:rPr>
              <a:t>options</a:t>
            </a:r>
            <a:endParaRPr kumimoji="0" sz="1133" b="0" i="0" u="none" strike="noStrike" kern="1200" cap="none" spc="0" normalizeH="0" baseline="0" noProof="0">
              <a:ln>
                <a:noFill/>
              </a:ln>
              <a:solidFill>
                <a:prstClr val="black"/>
              </a:solidFill>
              <a:effectLst/>
              <a:uLnTx/>
              <a:uFillTx/>
              <a:latin typeface="Arial"/>
              <a:ea typeface="+mn-ea"/>
              <a:cs typeface="Arial"/>
            </a:endParaRPr>
          </a:p>
        </p:txBody>
      </p:sp>
      <p:sp>
        <p:nvSpPr>
          <p:cNvPr id="14" name="object 6"/>
          <p:cNvSpPr txBox="1"/>
          <p:nvPr/>
        </p:nvSpPr>
        <p:spPr>
          <a:xfrm>
            <a:off x="1596832" y="5816733"/>
            <a:ext cx="960000" cy="313761"/>
          </a:xfrm>
          <a:prstGeom prst="rect">
            <a:avLst/>
          </a:prstGeom>
        </p:spPr>
        <p:txBody>
          <a:bodyPr vert="horz" wrap="square" lIns="0" tIns="31327" rIns="0" bIns="0" rtlCol="0">
            <a:spAutoFit/>
          </a:bodyPr>
          <a:lstStyle/>
          <a:p>
            <a:pPr marL="16933" marR="6773" lvl="0" indent="495288" algn="l" defTabSz="914400" rtl="0" eaLnBrk="1" fontAlgn="auto" latinLnBrk="0" hangingPunct="1">
              <a:lnSpc>
                <a:spcPts val="1147"/>
              </a:lnSpc>
              <a:spcBef>
                <a:spcPts val="247"/>
              </a:spcBef>
              <a:spcAft>
                <a:spcPts val="0"/>
              </a:spcAft>
              <a:buClrTx/>
              <a:buSzTx/>
              <a:buFontTx/>
              <a:buNone/>
              <a:tabLst/>
              <a:defRPr/>
            </a:pPr>
            <a:r>
              <a:rPr kumimoji="0" sz="1133" b="0" i="1" u="none" strike="noStrike" kern="1200" cap="none" spc="13" normalizeH="0" baseline="0" noProof="0" dirty="0">
                <a:ln>
                  <a:noFill/>
                </a:ln>
                <a:solidFill>
                  <a:srgbClr val="231F20"/>
                </a:solidFill>
                <a:effectLst/>
                <a:uLnTx/>
                <a:uFillTx/>
                <a:latin typeface="Arial"/>
                <a:ea typeface="+mn-ea"/>
                <a:cs typeface="Arial"/>
              </a:rPr>
              <a:t>Other  </a:t>
            </a:r>
            <a:r>
              <a:rPr kumimoji="0" sz="1133" b="0" i="1" u="none" strike="noStrike" kern="1200" cap="none" spc="7" normalizeH="0" baseline="0" noProof="0" dirty="0">
                <a:ln>
                  <a:noFill/>
                </a:ln>
                <a:solidFill>
                  <a:srgbClr val="231F20"/>
                </a:solidFill>
                <a:effectLst/>
                <a:uLnTx/>
                <a:uFillTx/>
                <a:latin typeface="Arial"/>
                <a:ea typeface="+mn-ea"/>
                <a:cs typeface="Arial"/>
              </a:rPr>
              <a:t>reliever</a:t>
            </a:r>
            <a:r>
              <a:rPr kumimoji="0" sz="1133" b="0" i="1" u="none" strike="noStrike" kern="1200" cap="none" spc="-60" normalizeH="0" baseline="0" noProof="0" dirty="0">
                <a:ln>
                  <a:noFill/>
                </a:ln>
                <a:solidFill>
                  <a:srgbClr val="231F20"/>
                </a:solidFill>
                <a:effectLst/>
                <a:uLnTx/>
                <a:uFillTx/>
                <a:latin typeface="Arial"/>
                <a:ea typeface="+mn-ea"/>
                <a:cs typeface="Arial"/>
              </a:rPr>
              <a:t> </a:t>
            </a:r>
            <a:r>
              <a:rPr kumimoji="0" sz="1133" b="0" i="1" u="none" strike="noStrike" kern="1200" cap="none" spc="7" normalizeH="0" baseline="0" noProof="0" dirty="0">
                <a:ln>
                  <a:noFill/>
                </a:ln>
                <a:solidFill>
                  <a:srgbClr val="231F20"/>
                </a:solidFill>
                <a:effectLst/>
                <a:uLnTx/>
                <a:uFillTx/>
                <a:latin typeface="Arial"/>
                <a:ea typeface="+mn-ea"/>
                <a:cs typeface="Arial"/>
              </a:rPr>
              <a:t>option</a:t>
            </a:r>
            <a:endParaRPr kumimoji="0" sz="1133" b="0" i="0" u="none" strike="noStrike" kern="1200" cap="none" spc="0" normalizeH="0" baseline="0" noProof="0">
              <a:ln>
                <a:noFill/>
              </a:ln>
              <a:solidFill>
                <a:prstClr val="black"/>
              </a:solidFill>
              <a:effectLst/>
              <a:uLnTx/>
              <a:uFillTx/>
              <a:latin typeface="Arial"/>
              <a:ea typeface="+mn-ea"/>
              <a:cs typeface="Arial"/>
            </a:endParaRPr>
          </a:p>
        </p:txBody>
      </p:sp>
      <p:sp>
        <p:nvSpPr>
          <p:cNvPr id="15" name="object 7"/>
          <p:cNvSpPr txBox="1"/>
          <p:nvPr/>
        </p:nvSpPr>
        <p:spPr>
          <a:xfrm>
            <a:off x="888443" y="5481937"/>
            <a:ext cx="1104000" cy="396605"/>
          </a:xfrm>
          <a:prstGeom prst="rect">
            <a:avLst/>
          </a:prstGeom>
        </p:spPr>
        <p:txBody>
          <a:bodyPr vert="horz" wrap="square" lIns="0" tIns="16087" rIns="0" bIns="0" rtlCol="0">
            <a:spAutoFit/>
          </a:bodyPr>
          <a:lstStyle/>
          <a:p>
            <a:pPr marL="16933" marR="6773" lvl="0" indent="0" algn="l" defTabSz="914400" rtl="0" eaLnBrk="1" fontAlgn="auto" latinLnBrk="0" hangingPunct="1">
              <a:lnSpc>
                <a:spcPct val="103200"/>
              </a:lnSpc>
              <a:spcBef>
                <a:spcPts val="127"/>
              </a:spcBef>
              <a:spcAft>
                <a:spcPts val="0"/>
              </a:spcAft>
              <a:buClrTx/>
              <a:buSzTx/>
              <a:buFontTx/>
              <a:buNone/>
              <a:tabLst/>
              <a:defRPr/>
            </a:pPr>
            <a:r>
              <a:rPr kumimoji="0" sz="1200" b="1" i="0" u="none" strike="noStrike" kern="1200" cap="none" spc="13" normalizeH="0" baseline="0" noProof="0" dirty="0">
                <a:ln>
                  <a:noFill/>
                </a:ln>
                <a:solidFill>
                  <a:srgbClr val="0078AC"/>
                </a:solidFill>
                <a:effectLst/>
                <a:uLnTx/>
                <a:uFillTx/>
                <a:latin typeface="Arial Black"/>
                <a:ea typeface="+mn-ea"/>
                <a:cs typeface="Arial Black"/>
              </a:rPr>
              <a:t>PREFERRED  </a:t>
            </a:r>
            <a:r>
              <a:rPr kumimoji="0" sz="1200" b="1" i="0" u="none" strike="noStrike" kern="1200" cap="none" spc="20" normalizeH="0" baseline="0" noProof="0" dirty="0">
                <a:ln>
                  <a:noFill/>
                </a:ln>
                <a:solidFill>
                  <a:srgbClr val="0078AC"/>
                </a:solidFill>
                <a:effectLst/>
                <a:uLnTx/>
                <a:uFillTx/>
                <a:latin typeface="Arial Black"/>
                <a:ea typeface="+mn-ea"/>
                <a:cs typeface="Arial Black"/>
              </a:rPr>
              <a:t>RELIEVER</a:t>
            </a:r>
            <a:endParaRPr kumimoji="0" sz="1200" b="0" i="0" u="none" strike="noStrike" kern="1200" cap="none" spc="0" normalizeH="0" baseline="0" noProof="0">
              <a:ln>
                <a:noFill/>
              </a:ln>
              <a:solidFill>
                <a:prstClr val="black"/>
              </a:solidFill>
              <a:effectLst/>
              <a:uLnTx/>
              <a:uFillTx/>
              <a:latin typeface="Arial Black"/>
              <a:ea typeface="+mn-ea"/>
              <a:cs typeface="Arial Black"/>
            </a:endParaRPr>
          </a:p>
        </p:txBody>
      </p:sp>
      <p:sp>
        <p:nvSpPr>
          <p:cNvPr id="17" name="object 9"/>
          <p:cNvSpPr txBox="1"/>
          <p:nvPr/>
        </p:nvSpPr>
        <p:spPr>
          <a:xfrm>
            <a:off x="3940539" y="3560832"/>
            <a:ext cx="3264000" cy="840444"/>
          </a:xfrm>
          <a:prstGeom prst="rect">
            <a:avLst/>
          </a:prstGeom>
        </p:spPr>
        <p:txBody>
          <a:bodyPr vert="horz" wrap="square" lIns="0" tIns="21167" rIns="0" bIns="0" rtlCol="0">
            <a:spAutoFit/>
          </a:bodyPr>
          <a:lstStyle/>
          <a:p>
            <a:pPr marL="16933" marR="0" lvl="0" indent="0" algn="l" defTabSz="914400" rtl="0" eaLnBrk="1" fontAlgn="auto" latinLnBrk="0" hangingPunct="1">
              <a:lnSpc>
                <a:spcPct val="100000"/>
              </a:lnSpc>
              <a:spcBef>
                <a:spcPts val="167"/>
              </a:spcBef>
              <a:spcAft>
                <a:spcPts val="0"/>
              </a:spcAft>
              <a:buClrTx/>
              <a:buSzTx/>
              <a:buFontTx/>
              <a:buNone/>
              <a:tabLst/>
              <a:defRPr/>
            </a:pPr>
            <a:r>
              <a:rPr kumimoji="0" sz="1200" b="1" i="0" u="none" strike="noStrike" kern="1200" cap="none" spc="13" normalizeH="0" baseline="0" noProof="0" dirty="0">
                <a:ln>
                  <a:noFill/>
                </a:ln>
                <a:solidFill>
                  <a:srgbClr val="58595B"/>
                </a:solidFill>
                <a:effectLst/>
                <a:uLnTx/>
                <a:uFillTx/>
                <a:latin typeface="Arial Black"/>
                <a:ea typeface="+mn-ea"/>
                <a:cs typeface="Arial Black"/>
              </a:rPr>
              <a:t>STEP</a:t>
            </a:r>
            <a:r>
              <a:rPr kumimoji="0" sz="1200" b="1" i="0" u="none" strike="noStrike" kern="1200" cap="none" spc="0" normalizeH="0" baseline="0" noProof="0" dirty="0">
                <a:ln>
                  <a:noFill/>
                </a:ln>
                <a:solidFill>
                  <a:srgbClr val="58595B"/>
                </a:solidFill>
                <a:effectLst/>
                <a:uLnTx/>
                <a:uFillTx/>
                <a:latin typeface="Arial Black"/>
                <a:ea typeface="+mn-ea"/>
                <a:cs typeface="Arial Black"/>
              </a:rPr>
              <a:t> </a:t>
            </a:r>
            <a:r>
              <a:rPr kumimoji="0" sz="1200" b="1" i="0" u="none" strike="noStrike" kern="1200" cap="none" spc="20" normalizeH="0" baseline="0" noProof="0" dirty="0">
                <a:ln>
                  <a:noFill/>
                </a:ln>
                <a:solidFill>
                  <a:srgbClr val="58595B"/>
                </a:solidFill>
                <a:effectLst/>
                <a:uLnTx/>
                <a:uFillTx/>
                <a:latin typeface="Arial Black"/>
                <a:ea typeface="+mn-ea"/>
                <a:cs typeface="Arial Black"/>
              </a:rPr>
              <a:t>2</a:t>
            </a:r>
            <a:endParaRPr kumimoji="0" sz="1200" b="1" i="0" u="none" strike="noStrike" kern="1200" cap="none" spc="0" normalizeH="0" baseline="0" noProof="0" dirty="0">
              <a:ln>
                <a:noFill/>
              </a:ln>
              <a:solidFill>
                <a:prstClr val="black"/>
              </a:solidFill>
              <a:effectLst/>
              <a:uLnTx/>
              <a:uFillTx/>
              <a:latin typeface="Arial Black"/>
              <a:ea typeface="+mn-ea"/>
              <a:cs typeface="Arial Black"/>
            </a:endParaRPr>
          </a:p>
          <a:p>
            <a:pPr marL="16933" marR="6773" lvl="0" indent="0" algn="l" defTabSz="914400" rtl="0" eaLnBrk="1" fontAlgn="auto" latinLnBrk="0" hangingPunct="1">
              <a:lnSpc>
                <a:spcPct val="114000"/>
              </a:lnSpc>
              <a:spcBef>
                <a:spcPts val="1259"/>
              </a:spcBef>
              <a:spcAft>
                <a:spcPts val="0"/>
              </a:spcAft>
              <a:buClrTx/>
              <a:buSzTx/>
              <a:buFontTx/>
              <a:buNone/>
              <a:tabLst/>
              <a:defRPr/>
            </a:pPr>
            <a:r>
              <a:rPr kumimoji="0" sz="1333" b="0" i="0" u="none" strike="noStrike" kern="1200" cap="none" spc="0" normalizeH="0" baseline="0" noProof="0" dirty="0">
                <a:ln>
                  <a:noFill/>
                </a:ln>
                <a:solidFill>
                  <a:srgbClr val="231F20"/>
                </a:solidFill>
                <a:effectLst/>
                <a:uLnTx/>
                <a:uFillTx/>
                <a:latin typeface="Arial"/>
                <a:ea typeface="+mn-ea"/>
                <a:cs typeface="Arial"/>
              </a:rPr>
              <a:t>Daily low dose inhaled corticosteroid (ICS),  or as-needed low dose ICS-formoterol</a:t>
            </a:r>
            <a:r>
              <a:rPr kumimoji="0" sz="1267" b="0" i="0" u="none" strike="noStrike" kern="1200" cap="none" spc="-7" normalizeH="0" baseline="0" noProof="0" dirty="0">
                <a:ln>
                  <a:noFill/>
                </a:ln>
                <a:solidFill>
                  <a:srgbClr val="231F20"/>
                </a:solidFill>
                <a:effectLst/>
                <a:uLnTx/>
                <a:uFillTx/>
                <a:latin typeface="Arial"/>
                <a:ea typeface="+mn-ea"/>
                <a:cs typeface="Arial"/>
              </a:rPr>
              <a:t> </a:t>
            </a:r>
            <a:r>
              <a:rPr kumimoji="0" sz="1333" b="0" i="0" u="none" strike="noStrike" kern="1200" cap="none" spc="13" normalizeH="0" baseline="0" noProof="0" dirty="0">
                <a:ln>
                  <a:noFill/>
                </a:ln>
                <a:solidFill>
                  <a:srgbClr val="231F20"/>
                </a:solidFill>
                <a:effectLst/>
                <a:uLnTx/>
                <a:uFillTx/>
                <a:latin typeface="Arial"/>
                <a:ea typeface="+mn-ea"/>
                <a:cs typeface="Arial"/>
              </a:rPr>
              <a:t>*</a:t>
            </a:r>
            <a:endParaRPr kumimoji="0" sz="1333" b="0" i="0" u="none" strike="noStrike" kern="1200" cap="none" spc="0" normalizeH="0" baseline="0" noProof="0" dirty="0">
              <a:ln>
                <a:noFill/>
              </a:ln>
              <a:solidFill>
                <a:prstClr val="black"/>
              </a:solidFill>
              <a:effectLst/>
              <a:uLnTx/>
              <a:uFillTx/>
              <a:latin typeface="Arial"/>
              <a:ea typeface="+mn-ea"/>
              <a:cs typeface="Arial"/>
            </a:endParaRPr>
          </a:p>
        </p:txBody>
      </p:sp>
      <p:sp>
        <p:nvSpPr>
          <p:cNvPr id="18" name="object 10"/>
          <p:cNvSpPr txBox="1"/>
          <p:nvPr/>
        </p:nvSpPr>
        <p:spPr>
          <a:xfrm>
            <a:off x="7887020" y="3351129"/>
            <a:ext cx="816000" cy="787096"/>
          </a:xfrm>
          <a:prstGeom prst="rect">
            <a:avLst/>
          </a:prstGeom>
        </p:spPr>
        <p:txBody>
          <a:bodyPr vert="horz" wrap="square" lIns="0" tIns="21167" rIns="0" bIns="0" rtlCol="0">
            <a:spAutoFit/>
          </a:bodyPr>
          <a:lstStyle/>
          <a:p>
            <a:pPr marL="16933" marR="0" lvl="0" indent="0" algn="l" defTabSz="914400" rtl="0" eaLnBrk="1" fontAlgn="auto" latinLnBrk="0" hangingPunct="1">
              <a:lnSpc>
                <a:spcPct val="100000"/>
              </a:lnSpc>
              <a:spcBef>
                <a:spcPts val="167"/>
              </a:spcBef>
              <a:spcAft>
                <a:spcPts val="0"/>
              </a:spcAft>
              <a:buClrTx/>
              <a:buSzTx/>
              <a:buFontTx/>
              <a:buNone/>
              <a:tabLst/>
              <a:defRPr/>
            </a:pPr>
            <a:r>
              <a:rPr kumimoji="0" sz="1200" b="1" i="0" u="none" strike="noStrike" kern="1200" cap="none" spc="13" normalizeH="0" baseline="0" noProof="0" dirty="0">
                <a:ln>
                  <a:noFill/>
                </a:ln>
                <a:solidFill>
                  <a:srgbClr val="58595B"/>
                </a:solidFill>
                <a:effectLst/>
                <a:uLnTx/>
                <a:uFillTx/>
                <a:latin typeface="Arial Black"/>
                <a:ea typeface="+mn-ea"/>
                <a:cs typeface="Arial Black"/>
              </a:rPr>
              <a:t>STEP</a:t>
            </a:r>
            <a:r>
              <a:rPr kumimoji="0" sz="1200" b="1" i="0" u="none" strike="noStrike" kern="1200" cap="none" spc="-20" normalizeH="0" baseline="0" noProof="0" dirty="0">
                <a:ln>
                  <a:noFill/>
                </a:ln>
                <a:solidFill>
                  <a:srgbClr val="58595B"/>
                </a:solidFill>
                <a:effectLst/>
                <a:uLnTx/>
                <a:uFillTx/>
                <a:latin typeface="Arial Black"/>
                <a:ea typeface="+mn-ea"/>
                <a:cs typeface="Arial Black"/>
              </a:rPr>
              <a:t> </a:t>
            </a:r>
            <a:r>
              <a:rPr kumimoji="0" sz="1200" b="1" i="0" u="none" strike="noStrike" kern="1200" cap="none" spc="20" normalizeH="0" baseline="0" noProof="0" dirty="0">
                <a:ln>
                  <a:noFill/>
                </a:ln>
                <a:solidFill>
                  <a:srgbClr val="58595B"/>
                </a:solidFill>
                <a:effectLst/>
                <a:uLnTx/>
                <a:uFillTx/>
                <a:latin typeface="Arial Black"/>
                <a:ea typeface="+mn-ea"/>
                <a:cs typeface="Arial Black"/>
              </a:rPr>
              <a:t>3</a:t>
            </a:r>
            <a:endParaRPr kumimoji="0" sz="1200" b="0" i="0" u="none" strike="noStrike" kern="1200" cap="none" spc="0" normalizeH="0" baseline="0" noProof="0">
              <a:ln>
                <a:noFill/>
              </a:ln>
              <a:solidFill>
                <a:prstClr val="black"/>
              </a:solidFill>
              <a:effectLst/>
              <a:uLnTx/>
              <a:uFillTx/>
              <a:latin typeface="Arial Black"/>
              <a:ea typeface="+mn-ea"/>
              <a:cs typeface="Arial Black"/>
            </a:endParaRPr>
          </a:p>
          <a:p>
            <a:pPr marL="16933" marR="6773" lvl="0" indent="0" algn="l" defTabSz="914400" rtl="0" eaLnBrk="1" fontAlgn="auto" latinLnBrk="0" hangingPunct="1">
              <a:lnSpc>
                <a:spcPct val="101200"/>
              </a:lnSpc>
              <a:spcBef>
                <a:spcPts val="1259"/>
              </a:spcBef>
              <a:spcAft>
                <a:spcPts val="0"/>
              </a:spcAft>
              <a:buClrTx/>
              <a:buSzTx/>
              <a:buFontTx/>
              <a:buNone/>
              <a:tabLst/>
              <a:defRPr/>
            </a:pPr>
            <a:r>
              <a:rPr kumimoji="0" sz="1333" b="0" i="0" u="none" strike="noStrike" kern="1200" cap="none" spc="0" normalizeH="0" baseline="0" noProof="0" dirty="0">
                <a:ln>
                  <a:noFill/>
                </a:ln>
                <a:solidFill>
                  <a:srgbClr val="231F20"/>
                </a:solidFill>
                <a:effectLst/>
                <a:uLnTx/>
                <a:uFillTx/>
                <a:latin typeface="Arial"/>
                <a:ea typeface="+mn-ea"/>
                <a:cs typeface="Arial"/>
              </a:rPr>
              <a:t>Low dose  </a:t>
            </a:r>
            <a:r>
              <a:rPr kumimoji="0" sz="1333" b="0" i="0" u="none" strike="noStrike" kern="1200" cap="none" spc="7" normalizeH="0" baseline="0" noProof="0" dirty="0">
                <a:ln>
                  <a:noFill/>
                </a:ln>
                <a:solidFill>
                  <a:srgbClr val="231F20"/>
                </a:solidFill>
                <a:effectLst/>
                <a:uLnTx/>
                <a:uFillTx/>
                <a:latin typeface="Arial"/>
                <a:ea typeface="+mn-ea"/>
                <a:cs typeface="Arial"/>
              </a:rPr>
              <a:t>ICS-LABA</a:t>
            </a:r>
            <a:endParaRPr kumimoji="0" sz="1200" b="0" i="0" u="none" strike="noStrike" kern="1200" cap="none" spc="0" normalizeH="0" baseline="0" noProof="0">
              <a:ln>
                <a:noFill/>
              </a:ln>
              <a:solidFill>
                <a:prstClr val="black"/>
              </a:solidFill>
              <a:effectLst/>
              <a:uLnTx/>
              <a:uFillTx/>
              <a:latin typeface="Arial"/>
              <a:ea typeface="+mn-ea"/>
              <a:cs typeface="Arial"/>
            </a:endParaRPr>
          </a:p>
        </p:txBody>
      </p:sp>
      <p:sp>
        <p:nvSpPr>
          <p:cNvPr id="19" name="object 11"/>
          <p:cNvSpPr txBox="1"/>
          <p:nvPr/>
        </p:nvSpPr>
        <p:spPr>
          <a:xfrm>
            <a:off x="9186009" y="3029001"/>
            <a:ext cx="960000" cy="745803"/>
          </a:xfrm>
          <a:prstGeom prst="rect">
            <a:avLst/>
          </a:prstGeom>
        </p:spPr>
        <p:txBody>
          <a:bodyPr vert="horz" wrap="square" lIns="0" tIns="21167" rIns="0" bIns="0" rtlCol="0">
            <a:spAutoFit/>
          </a:bodyPr>
          <a:lstStyle/>
          <a:p>
            <a:pPr marL="16933" marR="0" lvl="0" indent="0" algn="l" defTabSz="914400" rtl="0" eaLnBrk="1" fontAlgn="auto" latinLnBrk="0" hangingPunct="1">
              <a:lnSpc>
                <a:spcPct val="100000"/>
              </a:lnSpc>
              <a:spcBef>
                <a:spcPts val="167"/>
              </a:spcBef>
              <a:spcAft>
                <a:spcPts val="0"/>
              </a:spcAft>
              <a:buClrTx/>
              <a:buSzTx/>
              <a:buFontTx/>
              <a:buNone/>
              <a:tabLst/>
              <a:defRPr/>
            </a:pPr>
            <a:r>
              <a:rPr kumimoji="0" sz="1200" b="1" i="0" u="none" strike="noStrike" kern="1200" cap="none" spc="13" normalizeH="0" baseline="0" noProof="0" dirty="0">
                <a:ln>
                  <a:noFill/>
                </a:ln>
                <a:solidFill>
                  <a:srgbClr val="58595B"/>
                </a:solidFill>
                <a:effectLst/>
                <a:uLnTx/>
                <a:uFillTx/>
                <a:latin typeface="Arial Black"/>
                <a:ea typeface="+mn-ea"/>
                <a:cs typeface="Arial Black"/>
              </a:rPr>
              <a:t>STEP</a:t>
            </a:r>
            <a:r>
              <a:rPr kumimoji="0" sz="1200" b="1" i="0" u="none" strike="noStrike" kern="1200" cap="none" spc="-7" normalizeH="0" baseline="0" noProof="0" dirty="0">
                <a:ln>
                  <a:noFill/>
                </a:ln>
                <a:solidFill>
                  <a:srgbClr val="58595B"/>
                </a:solidFill>
                <a:effectLst/>
                <a:uLnTx/>
                <a:uFillTx/>
                <a:latin typeface="Arial Black"/>
                <a:ea typeface="+mn-ea"/>
                <a:cs typeface="Arial Black"/>
              </a:rPr>
              <a:t> </a:t>
            </a:r>
            <a:r>
              <a:rPr kumimoji="0" sz="1200" b="1" i="0" u="none" strike="noStrike" kern="1200" cap="none" spc="20" normalizeH="0" baseline="0" noProof="0" dirty="0">
                <a:ln>
                  <a:noFill/>
                </a:ln>
                <a:solidFill>
                  <a:srgbClr val="58595B"/>
                </a:solidFill>
                <a:effectLst/>
                <a:uLnTx/>
                <a:uFillTx/>
                <a:latin typeface="Arial Black"/>
                <a:ea typeface="+mn-ea"/>
                <a:cs typeface="Arial Black"/>
              </a:rPr>
              <a:t>4</a:t>
            </a:r>
            <a:endParaRPr kumimoji="0" sz="1200" b="0" i="0" u="none" strike="noStrike" kern="1200" cap="none" spc="0" normalizeH="0" baseline="0" noProof="0">
              <a:ln>
                <a:noFill/>
              </a:ln>
              <a:solidFill>
                <a:prstClr val="black"/>
              </a:solidFill>
              <a:effectLst/>
              <a:uLnTx/>
              <a:uFillTx/>
              <a:latin typeface="Arial Black"/>
              <a:ea typeface="+mn-ea"/>
              <a:cs typeface="Arial Black"/>
            </a:endParaRPr>
          </a:p>
          <a:p>
            <a:pPr marL="16933" marR="6773" lvl="0" indent="0" algn="l" defTabSz="914400" rtl="0" eaLnBrk="1" fontAlgn="auto" latinLnBrk="0" hangingPunct="1">
              <a:lnSpc>
                <a:spcPct val="101200"/>
              </a:lnSpc>
              <a:spcBef>
                <a:spcPts val="1259"/>
              </a:spcBef>
              <a:spcAft>
                <a:spcPts val="0"/>
              </a:spcAft>
              <a:buClrTx/>
              <a:buSzTx/>
              <a:buFontTx/>
              <a:buNone/>
              <a:tabLst/>
              <a:defRPr/>
            </a:pPr>
            <a:r>
              <a:rPr kumimoji="0" sz="1200" b="0" i="0" u="none" strike="noStrike" kern="1200" cap="none" spc="7" normalizeH="0" baseline="0" noProof="0" dirty="0">
                <a:ln>
                  <a:noFill/>
                </a:ln>
                <a:solidFill>
                  <a:srgbClr val="231F20"/>
                </a:solidFill>
                <a:effectLst/>
                <a:uLnTx/>
                <a:uFillTx/>
                <a:latin typeface="Arial"/>
                <a:ea typeface="+mn-ea"/>
                <a:cs typeface="Arial"/>
              </a:rPr>
              <a:t>Medium</a:t>
            </a:r>
            <a:r>
              <a:rPr kumimoji="0" sz="1200" b="0" i="0" u="none" strike="noStrike" kern="1200" cap="none" spc="-113" normalizeH="0" baseline="0" noProof="0" dirty="0">
                <a:ln>
                  <a:noFill/>
                </a:ln>
                <a:solidFill>
                  <a:srgbClr val="231F20"/>
                </a:solidFill>
                <a:effectLst/>
                <a:uLnTx/>
                <a:uFillTx/>
                <a:latin typeface="Arial"/>
                <a:ea typeface="+mn-ea"/>
                <a:cs typeface="Arial"/>
              </a:rPr>
              <a:t> </a:t>
            </a:r>
            <a:r>
              <a:rPr kumimoji="0" sz="1200" b="0" i="0" u="none" strike="noStrike" kern="1200" cap="none" spc="0" normalizeH="0" baseline="0" noProof="0" dirty="0">
                <a:ln>
                  <a:noFill/>
                </a:ln>
                <a:solidFill>
                  <a:srgbClr val="231F20"/>
                </a:solidFill>
                <a:effectLst/>
                <a:uLnTx/>
                <a:uFillTx/>
                <a:latin typeface="Arial"/>
                <a:ea typeface="+mn-ea"/>
                <a:cs typeface="Arial"/>
              </a:rPr>
              <a:t>dose  </a:t>
            </a:r>
            <a:r>
              <a:rPr kumimoji="0" sz="1200" b="0" i="0" u="none" strike="noStrike" kern="1200" cap="none" spc="7" normalizeH="0" baseline="0" noProof="0" dirty="0">
                <a:ln>
                  <a:noFill/>
                </a:ln>
                <a:solidFill>
                  <a:srgbClr val="231F20"/>
                </a:solidFill>
                <a:effectLst/>
                <a:uLnTx/>
                <a:uFillTx/>
                <a:latin typeface="Arial"/>
                <a:ea typeface="+mn-ea"/>
                <a:cs typeface="Arial"/>
              </a:rPr>
              <a:t>ICS-LABA</a:t>
            </a:r>
            <a:endParaRPr kumimoji="0" sz="1200" b="0" i="0" u="none" strike="noStrike" kern="1200" cap="none" spc="0" normalizeH="0" baseline="0" noProof="0">
              <a:ln>
                <a:noFill/>
              </a:ln>
              <a:solidFill>
                <a:prstClr val="black"/>
              </a:solidFill>
              <a:effectLst/>
              <a:uLnTx/>
              <a:uFillTx/>
              <a:latin typeface="Arial"/>
              <a:ea typeface="+mn-ea"/>
              <a:cs typeface="Arial"/>
            </a:endParaRPr>
          </a:p>
        </p:txBody>
      </p:sp>
      <p:sp>
        <p:nvSpPr>
          <p:cNvPr id="21" name="object 13"/>
          <p:cNvSpPr txBox="1"/>
          <p:nvPr/>
        </p:nvSpPr>
        <p:spPr>
          <a:xfrm>
            <a:off x="3940539" y="4739191"/>
            <a:ext cx="3120000" cy="396605"/>
          </a:xfrm>
          <a:prstGeom prst="rect">
            <a:avLst/>
          </a:prstGeom>
        </p:spPr>
        <p:txBody>
          <a:bodyPr vert="horz" wrap="square" lIns="0" tIns="16087" rIns="0" bIns="0" rtlCol="0">
            <a:spAutoFit/>
          </a:bodyPr>
          <a:lstStyle/>
          <a:p>
            <a:pPr marL="16933" marR="6773" lvl="0" indent="0" algn="l" defTabSz="914400" rtl="0" eaLnBrk="1" fontAlgn="auto" latinLnBrk="0" hangingPunct="1">
              <a:lnSpc>
                <a:spcPct val="103200"/>
              </a:lnSpc>
              <a:spcBef>
                <a:spcPts val="127"/>
              </a:spcBef>
              <a:spcAft>
                <a:spcPts val="0"/>
              </a:spcAft>
              <a:buClrTx/>
              <a:buSzTx/>
              <a:buFontTx/>
              <a:buNone/>
              <a:tabLst/>
              <a:defRPr/>
            </a:pPr>
            <a:r>
              <a:rPr kumimoji="0" sz="1200" b="0" i="1" u="none" strike="noStrike" kern="1200" cap="none" spc="7" normalizeH="0" baseline="0" noProof="0" dirty="0">
                <a:ln>
                  <a:noFill/>
                </a:ln>
                <a:solidFill>
                  <a:srgbClr val="231F20"/>
                </a:solidFill>
                <a:effectLst/>
                <a:uLnTx/>
                <a:uFillTx/>
                <a:latin typeface="Arial"/>
                <a:ea typeface="+mn-ea"/>
                <a:cs typeface="Arial"/>
              </a:rPr>
              <a:t>Leukotriene </a:t>
            </a:r>
            <a:r>
              <a:rPr kumimoji="0" sz="1200" b="0" i="1" u="none" strike="noStrike" kern="1200" cap="none" spc="13" normalizeH="0" baseline="0" noProof="0" dirty="0">
                <a:ln>
                  <a:noFill/>
                </a:ln>
                <a:solidFill>
                  <a:srgbClr val="231F20"/>
                </a:solidFill>
                <a:effectLst/>
                <a:uLnTx/>
                <a:uFillTx/>
                <a:latin typeface="Arial"/>
                <a:ea typeface="+mn-ea"/>
                <a:cs typeface="Arial"/>
              </a:rPr>
              <a:t>receptor </a:t>
            </a:r>
            <a:r>
              <a:rPr kumimoji="0" sz="1200" b="0" i="1" u="none" strike="noStrike" kern="1200" cap="none" spc="7" normalizeH="0" baseline="0" noProof="0" dirty="0">
                <a:ln>
                  <a:noFill/>
                </a:ln>
                <a:solidFill>
                  <a:srgbClr val="231F20"/>
                </a:solidFill>
                <a:effectLst/>
                <a:uLnTx/>
                <a:uFillTx/>
                <a:latin typeface="Arial"/>
                <a:ea typeface="+mn-ea"/>
                <a:cs typeface="Arial"/>
              </a:rPr>
              <a:t>antagonist </a:t>
            </a:r>
            <a:r>
              <a:rPr kumimoji="0" sz="1200" b="0" i="1" u="none" strike="noStrike" kern="1200" cap="none" spc="0" normalizeH="0" baseline="0" noProof="0" dirty="0">
                <a:ln>
                  <a:noFill/>
                </a:ln>
                <a:solidFill>
                  <a:srgbClr val="231F20"/>
                </a:solidFill>
                <a:effectLst/>
                <a:uLnTx/>
                <a:uFillTx/>
                <a:latin typeface="Arial"/>
                <a:ea typeface="+mn-ea"/>
                <a:cs typeface="Arial"/>
              </a:rPr>
              <a:t>(LTRA), </a:t>
            </a:r>
            <a:r>
              <a:rPr kumimoji="0" sz="1200" b="0" i="1" u="none" strike="noStrike" kern="1200" cap="none" spc="7" normalizeH="0" baseline="0" noProof="0" dirty="0">
                <a:ln>
                  <a:noFill/>
                </a:ln>
                <a:solidFill>
                  <a:srgbClr val="231F20"/>
                </a:solidFill>
                <a:effectLst/>
                <a:uLnTx/>
                <a:uFillTx/>
                <a:latin typeface="Arial"/>
                <a:ea typeface="+mn-ea"/>
                <a:cs typeface="Arial"/>
              </a:rPr>
              <a:t>or  low dose </a:t>
            </a:r>
            <a:r>
              <a:rPr kumimoji="0" sz="1200" b="0" i="1" u="none" strike="noStrike" kern="1200" cap="none" spc="13" normalizeH="0" baseline="0" noProof="0" dirty="0">
                <a:ln>
                  <a:noFill/>
                </a:ln>
                <a:solidFill>
                  <a:srgbClr val="231F20"/>
                </a:solidFill>
                <a:effectLst/>
                <a:uLnTx/>
                <a:uFillTx/>
                <a:latin typeface="Arial"/>
                <a:ea typeface="+mn-ea"/>
                <a:cs typeface="Arial"/>
              </a:rPr>
              <a:t>ICS taken </a:t>
            </a:r>
            <a:r>
              <a:rPr kumimoji="0" sz="1200" b="0" i="1" u="none" strike="noStrike" kern="1200" cap="none" spc="7" normalizeH="0" baseline="0" noProof="0" dirty="0">
                <a:ln>
                  <a:noFill/>
                </a:ln>
                <a:solidFill>
                  <a:srgbClr val="231F20"/>
                </a:solidFill>
                <a:effectLst/>
                <a:uLnTx/>
                <a:uFillTx/>
                <a:latin typeface="Arial"/>
                <a:ea typeface="+mn-ea"/>
                <a:cs typeface="Arial"/>
              </a:rPr>
              <a:t>whenever </a:t>
            </a:r>
            <a:r>
              <a:rPr kumimoji="0" sz="1200" b="0" i="1" u="none" strike="noStrike" kern="1200" cap="none" spc="20" normalizeH="0" baseline="0" noProof="0" dirty="0">
                <a:ln>
                  <a:noFill/>
                </a:ln>
                <a:solidFill>
                  <a:srgbClr val="231F20"/>
                </a:solidFill>
                <a:effectLst/>
                <a:uLnTx/>
                <a:uFillTx/>
                <a:latin typeface="Arial"/>
                <a:ea typeface="+mn-ea"/>
                <a:cs typeface="Arial"/>
              </a:rPr>
              <a:t>SABA </a:t>
            </a:r>
            <a:r>
              <a:rPr kumimoji="0" sz="1200" b="0" i="1" u="none" strike="noStrike" kern="1200" cap="none" spc="13" normalizeH="0" baseline="0" noProof="0" dirty="0">
                <a:ln>
                  <a:noFill/>
                </a:ln>
                <a:solidFill>
                  <a:srgbClr val="231F20"/>
                </a:solidFill>
                <a:effectLst/>
                <a:uLnTx/>
                <a:uFillTx/>
                <a:latin typeface="Arial"/>
                <a:ea typeface="+mn-ea"/>
                <a:cs typeface="Arial"/>
              </a:rPr>
              <a:t>taken</a:t>
            </a:r>
            <a:r>
              <a:rPr kumimoji="0" sz="1200" b="0" i="1" u="none" strike="noStrike" kern="1200" cap="none" spc="-73" normalizeH="0" baseline="0" noProof="0" dirty="0">
                <a:ln>
                  <a:noFill/>
                </a:ln>
                <a:solidFill>
                  <a:srgbClr val="231F20"/>
                </a:solidFill>
                <a:effectLst/>
                <a:uLnTx/>
                <a:uFillTx/>
                <a:latin typeface="Arial"/>
                <a:ea typeface="+mn-ea"/>
                <a:cs typeface="Arial"/>
              </a:rPr>
              <a:t> </a:t>
            </a:r>
            <a:r>
              <a:rPr kumimoji="0" sz="1200" b="0" i="0" u="none" strike="noStrike" kern="1200" cap="none" spc="13" normalizeH="0" baseline="0" noProof="0" dirty="0">
                <a:ln>
                  <a:noFill/>
                </a:ln>
                <a:solidFill>
                  <a:srgbClr val="231F20"/>
                </a:solidFill>
                <a:effectLst/>
                <a:uLnTx/>
                <a:uFillTx/>
                <a:latin typeface="Arial"/>
                <a:ea typeface="+mn-ea"/>
                <a:cs typeface="Arial"/>
              </a:rPr>
              <a:t>†</a:t>
            </a:r>
            <a:endParaRPr kumimoji="0" sz="1200" b="0" i="0" u="none" strike="noStrike" kern="1200" cap="none" spc="0" normalizeH="0" baseline="0" noProof="0">
              <a:ln>
                <a:noFill/>
              </a:ln>
              <a:solidFill>
                <a:prstClr val="black"/>
              </a:solidFill>
              <a:effectLst/>
              <a:uLnTx/>
              <a:uFillTx/>
              <a:latin typeface="Arial"/>
              <a:ea typeface="+mn-ea"/>
              <a:cs typeface="Arial"/>
            </a:endParaRPr>
          </a:p>
        </p:txBody>
      </p:sp>
      <p:sp>
        <p:nvSpPr>
          <p:cNvPr id="22" name="object 14"/>
          <p:cNvSpPr txBox="1"/>
          <p:nvPr/>
        </p:nvSpPr>
        <p:spPr>
          <a:xfrm>
            <a:off x="3593945" y="5507771"/>
            <a:ext cx="2592000" cy="206894"/>
          </a:xfrm>
          <a:prstGeom prst="rect">
            <a:avLst/>
          </a:prstGeom>
        </p:spPr>
        <p:txBody>
          <a:bodyPr vert="horz" wrap="square" lIns="0" tIns="22013" rIns="0" bIns="0" rtlCol="0">
            <a:spAutoFit/>
          </a:bodyPr>
          <a:lstStyle/>
          <a:p>
            <a:pPr marL="16933" marR="0" lvl="0" indent="0" algn="l" defTabSz="914400" rtl="0" eaLnBrk="1" fontAlgn="auto" latinLnBrk="0" hangingPunct="1">
              <a:lnSpc>
                <a:spcPct val="100000"/>
              </a:lnSpc>
              <a:spcBef>
                <a:spcPts val="173"/>
              </a:spcBef>
              <a:spcAft>
                <a:spcPts val="0"/>
              </a:spcAft>
              <a:buClrTx/>
              <a:buSzTx/>
              <a:buFontTx/>
              <a:buNone/>
              <a:tabLst/>
              <a:defRPr/>
            </a:pPr>
            <a:r>
              <a:rPr kumimoji="0" sz="1200" b="0" i="0" u="none" strike="noStrike" kern="1200" cap="none" spc="7" normalizeH="0" baseline="0" noProof="0" dirty="0">
                <a:ln>
                  <a:noFill/>
                </a:ln>
                <a:solidFill>
                  <a:srgbClr val="231F20"/>
                </a:solidFill>
                <a:effectLst/>
                <a:uLnTx/>
                <a:uFillTx/>
                <a:latin typeface="Arial"/>
                <a:ea typeface="+mn-ea"/>
                <a:cs typeface="Arial"/>
              </a:rPr>
              <a:t>As-needed </a:t>
            </a:r>
            <a:r>
              <a:rPr kumimoji="0" sz="1200" b="0" i="0" u="none" strike="noStrike" kern="1200" cap="none" spc="0" normalizeH="0" baseline="0" noProof="0" dirty="0">
                <a:ln>
                  <a:noFill/>
                </a:ln>
                <a:solidFill>
                  <a:srgbClr val="231F20"/>
                </a:solidFill>
                <a:effectLst/>
                <a:uLnTx/>
                <a:uFillTx/>
                <a:latin typeface="Arial"/>
                <a:ea typeface="+mn-ea"/>
                <a:cs typeface="Arial"/>
              </a:rPr>
              <a:t>low dose ICS-formoterol</a:t>
            </a:r>
            <a:r>
              <a:rPr kumimoji="0" sz="1200" b="0" i="0" u="none" strike="noStrike" kern="1200" cap="none" spc="-33" normalizeH="0" baseline="0" noProof="0" dirty="0">
                <a:ln>
                  <a:noFill/>
                </a:ln>
                <a:solidFill>
                  <a:srgbClr val="231F20"/>
                </a:solidFill>
                <a:effectLst/>
                <a:uLnTx/>
                <a:uFillTx/>
                <a:latin typeface="Arial"/>
                <a:ea typeface="+mn-ea"/>
                <a:cs typeface="Arial"/>
              </a:rPr>
              <a:t> </a:t>
            </a:r>
            <a:r>
              <a:rPr kumimoji="0" sz="1200" b="0" i="0" u="none" strike="noStrike" kern="1200" cap="none" spc="13" normalizeH="0" baseline="0" noProof="0" dirty="0">
                <a:ln>
                  <a:noFill/>
                </a:ln>
                <a:solidFill>
                  <a:srgbClr val="231F20"/>
                </a:solidFill>
                <a:effectLst/>
                <a:uLnTx/>
                <a:uFillTx/>
                <a:latin typeface="Arial"/>
                <a:ea typeface="+mn-ea"/>
                <a:cs typeface="Arial"/>
              </a:rPr>
              <a:t>*</a:t>
            </a:r>
            <a:endParaRPr kumimoji="0" sz="1200" b="0" i="0" u="none" strike="noStrike" kern="1200" cap="none" spc="0" normalizeH="0" baseline="0" noProof="0">
              <a:ln>
                <a:noFill/>
              </a:ln>
              <a:solidFill>
                <a:prstClr val="black"/>
              </a:solidFill>
              <a:effectLst/>
              <a:uLnTx/>
              <a:uFillTx/>
              <a:latin typeface="Arial"/>
              <a:ea typeface="+mn-ea"/>
              <a:cs typeface="Arial"/>
            </a:endParaRPr>
          </a:p>
        </p:txBody>
      </p:sp>
      <p:sp>
        <p:nvSpPr>
          <p:cNvPr id="24" name="object 16"/>
          <p:cNvSpPr txBox="1"/>
          <p:nvPr/>
        </p:nvSpPr>
        <p:spPr>
          <a:xfrm>
            <a:off x="6290951" y="5877895"/>
            <a:ext cx="2928000" cy="195717"/>
          </a:xfrm>
          <a:prstGeom prst="rect">
            <a:avLst/>
          </a:prstGeom>
        </p:spPr>
        <p:txBody>
          <a:bodyPr vert="horz" wrap="square" lIns="0" tIns="21167" rIns="0" bIns="0" rtlCol="0">
            <a:spAutoFit/>
          </a:bodyPr>
          <a:lstStyle/>
          <a:p>
            <a:pPr marL="16933" marR="0" lvl="0" indent="0" algn="l" defTabSz="914400" rtl="0" eaLnBrk="1" fontAlgn="auto" latinLnBrk="0" hangingPunct="1">
              <a:lnSpc>
                <a:spcPct val="100000"/>
              </a:lnSpc>
              <a:spcBef>
                <a:spcPts val="167"/>
              </a:spcBef>
              <a:spcAft>
                <a:spcPts val="0"/>
              </a:spcAft>
              <a:buClrTx/>
              <a:buSzTx/>
              <a:buFontTx/>
              <a:buNone/>
              <a:tabLst/>
              <a:defRPr/>
            </a:pPr>
            <a:r>
              <a:rPr kumimoji="0" sz="1133" b="0" i="1" u="none" strike="noStrike" kern="1200" cap="none" spc="13" normalizeH="0" baseline="0" noProof="0" dirty="0">
                <a:ln>
                  <a:noFill/>
                </a:ln>
                <a:solidFill>
                  <a:srgbClr val="231F20"/>
                </a:solidFill>
                <a:effectLst/>
                <a:uLnTx/>
                <a:uFillTx/>
                <a:latin typeface="Arial"/>
                <a:ea typeface="+mn-ea"/>
                <a:cs typeface="Arial"/>
              </a:rPr>
              <a:t>As-needed short-acting β</a:t>
            </a:r>
            <a:r>
              <a:rPr kumimoji="0" lang="en-AU" sz="1133" b="0" i="1" u="none" strike="noStrike" kern="1200" cap="none" spc="13" normalizeH="0" baseline="-25000" noProof="0" dirty="0">
                <a:ln>
                  <a:noFill/>
                </a:ln>
                <a:solidFill>
                  <a:srgbClr val="231F20"/>
                </a:solidFill>
                <a:effectLst/>
                <a:uLnTx/>
                <a:uFillTx/>
                <a:latin typeface="Arial"/>
                <a:ea typeface="+mn-ea"/>
                <a:cs typeface="Arial"/>
              </a:rPr>
              <a:t>2</a:t>
            </a:r>
            <a:r>
              <a:rPr kumimoji="0" sz="1133" b="0" i="1" u="none" strike="noStrike" kern="1200" cap="none" spc="13" normalizeH="0" baseline="0" noProof="0" dirty="0">
                <a:ln>
                  <a:noFill/>
                </a:ln>
                <a:solidFill>
                  <a:srgbClr val="231F20"/>
                </a:solidFill>
                <a:effectLst/>
                <a:uLnTx/>
                <a:uFillTx/>
                <a:latin typeface="Arial"/>
                <a:ea typeface="+mn-ea"/>
                <a:cs typeface="Arial"/>
              </a:rPr>
              <a:t> -agonist</a:t>
            </a:r>
            <a:r>
              <a:rPr kumimoji="0" sz="1133" b="0" i="1" u="none" strike="noStrike" kern="1200" cap="none" spc="-47" normalizeH="0" baseline="0" noProof="0" dirty="0">
                <a:ln>
                  <a:noFill/>
                </a:ln>
                <a:solidFill>
                  <a:srgbClr val="231F20"/>
                </a:solidFill>
                <a:effectLst/>
                <a:uLnTx/>
                <a:uFillTx/>
                <a:latin typeface="Arial"/>
                <a:ea typeface="+mn-ea"/>
                <a:cs typeface="Arial"/>
              </a:rPr>
              <a:t> </a:t>
            </a:r>
            <a:r>
              <a:rPr kumimoji="0" sz="1133" b="0" i="1" u="none" strike="noStrike" kern="1200" cap="none" spc="13" normalizeH="0" baseline="0" noProof="0" dirty="0">
                <a:ln>
                  <a:noFill/>
                </a:ln>
                <a:solidFill>
                  <a:srgbClr val="231F20"/>
                </a:solidFill>
                <a:effectLst/>
                <a:uLnTx/>
                <a:uFillTx/>
                <a:latin typeface="Arial"/>
                <a:ea typeface="+mn-ea"/>
                <a:cs typeface="Arial"/>
              </a:rPr>
              <a:t>(SABA)</a:t>
            </a:r>
            <a:endParaRPr kumimoji="0" sz="1133" b="0" i="0" u="none" strike="noStrike" kern="1200" cap="none" spc="0" normalizeH="0" baseline="0" noProof="0" dirty="0">
              <a:ln>
                <a:noFill/>
              </a:ln>
              <a:solidFill>
                <a:prstClr val="black"/>
              </a:solidFill>
              <a:effectLst/>
              <a:uLnTx/>
              <a:uFillTx/>
              <a:latin typeface="Arial"/>
              <a:ea typeface="+mn-ea"/>
              <a:cs typeface="Arial"/>
            </a:endParaRPr>
          </a:p>
        </p:txBody>
      </p:sp>
      <p:sp>
        <p:nvSpPr>
          <p:cNvPr id="25" name="object 17"/>
          <p:cNvSpPr txBox="1"/>
          <p:nvPr/>
        </p:nvSpPr>
        <p:spPr>
          <a:xfrm>
            <a:off x="7857992" y="4739191"/>
            <a:ext cx="1152000" cy="586785"/>
          </a:xfrm>
          <a:prstGeom prst="rect">
            <a:avLst/>
          </a:prstGeom>
        </p:spPr>
        <p:txBody>
          <a:bodyPr vert="horz" wrap="square" lIns="0" tIns="16087" rIns="0" bIns="0" rtlCol="0">
            <a:spAutoFit/>
          </a:bodyPr>
          <a:lstStyle/>
          <a:p>
            <a:pPr marL="16933" marR="6773" lvl="0" indent="0" algn="l" defTabSz="914400" rtl="0" eaLnBrk="1" fontAlgn="auto" latinLnBrk="0" hangingPunct="1">
              <a:lnSpc>
                <a:spcPct val="103200"/>
              </a:lnSpc>
              <a:spcBef>
                <a:spcPts val="127"/>
              </a:spcBef>
              <a:spcAft>
                <a:spcPts val="0"/>
              </a:spcAft>
              <a:buClrTx/>
              <a:buSzTx/>
              <a:buFontTx/>
              <a:buNone/>
              <a:tabLst/>
              <a:defRPr/>
            </a:pPr>
            <a:r>
              <a:rPr kumimoji="0" sz="1200" b="0" i="1" u="none" strike="noStrike" kern="1200" cap="none" spc="13" normalizeH="0" baseline="0" noProof="0" dirty="0">
                <a:ln>
                  <a:noFill/>
                </a:ln>
                <a:solidFill>
                  <a:srgbClr val="231F20"/>
                </a:solidFill>
                <a:effectLst/>
                <a:uLnTx/>
                <a:uFillTx/>
                <a:latin typeface="Arial"/>
                <a:ea typeface="+mn-ea"/>
                <a:cs typeface="Arial"/>
              </a:rPr>
              <a:t>Medium </a:t>
            </a:r>
            <a:r>
              <a:rPr kumimoji="0" sz="1200" b="0" i="1" u="none" strike="noStrike" kern="1200" cap="none" spc="7" normalizeH="0" baseline="0" noProof="0" dirty="0">
                <a:ln>
                  <a:noFill/>
                </a:ln>
                <a:solidFill>
                  <a:srgbClr val="231F20"/>
                </a:solidFill>
                <a:effectLst/>
                <a:uLnTx/>
                <a:uFillTx/>
                <a:latin typeface="Arial"/>
                <a:ea typeface="+mn-ea"/>
                <a:cs typeface="Arial"/>
              </a:rPr>
              <a:t>dose  </a:t>
            </a:r>
            <a:r>
              <a:rPr kumimoji="0" sz="1200" b="0" i="1" u="none" strike="noStrike" kern="1200" cap="none" spc="13" normalizeH="0" baseline="0" noProof="0" dirty="0">
                <a:ln>
                  <a:noFill/>
                </a:ln>
                <a:solidFill>
                  <a:srgbClr val="231F20"/>
                </a:solidFill>
                <a:effectLst/>
                <a:uLnTx/>
                <a:uFillTx/>
                <a:latin typeface="Arial"/>
                <a:ea typeface="+mn-ea"/>
                <a:cs typeface="Arial"/>
              </a:rPr>
              <a:t>ICS, </a:t>
            </a:r>
            <a:r>
              <a:rPr kumimoji="0" sz="1200" b="0" i="1" u="none" strike="noStrike" kern="1200" cap="none" spc="7" normalizeH="0" baseline="0" noProof="0" dirty="0">
                <a:ln>
                  <a:noFill/>
                </a:ln>
                <a:solidFill>
                  <a:srgbClr val="231F20"/>
                </a:solidFill>
                <a:effectLst/>
                <a:uLnTx/>
                <a:uFillTx/>
                <a:latin typeface="Arial"/>
                <a:ea typeface="+mn-ea"/>
                <a:cs typeface="Arial"/>
              </a:rPr>
              <a:t>or low</a:t>
            </a:r>
            <a:r>
              <a:rPr kumimoji="0" sz="1200" b="0" i="1" u="none" strike="noStrike" kern="1200" cap="none" spc="-80" normalizeH="0" baseline="0" noProof="0" dirty="0">
                <a:ln>
                  <a:noFill/>
                </a:ln>
                <a:solidFill>
                  <a:srgbClr val="231F20"/>
                </a:solidFill>
                <a:effectLst/>
                <a:uLnTx/>
                <a:uFillTx/>
                <a:latin typeface="Arial"/>
                <a:ea typeface="+mn-ea"/>
                <a:cs typeface="Arial"/>
              </a:rPr>
              <a:t> </a:t>
            </a:r>
            <a:r>
              <a:rPr kumimoji="0" sz="1200" b="0" i="1" u="none" strike="noStrike" kern="1200" cap="none" spc="7" normalizeH="0" baseline="0" noProof="0" dirty="0">
                <a:ln>
                  <a:noFill/>
                </a:ln>
                <a:solidFill>
                  <a:srgbClr val="231F20"/>
                </a:solidFill>
                <a:effectLst/>
                <a:uLnTx/>
                <a:uFillTx/>
                <a:latin typeface="Arial"/>
                <a:ea typeface="+mn-ea"/>
                <a:cs typeface="Arial"/>
              </a:rPr>
              <a:t>dose  ICS+LTRA</a:t>
            </a:r>
            <a:r>
              <a:rPr kumimoji="0" lang="en-AU" sz="1200" b="0" i="1" u="none" strike="noStrike" kern="1200" cap="none" spc="7" normalizeH="0" baseline="0" noProof="0" dirty="0">
                <a:ln>
                  <a:noFill/>
                </a:ln>
                <a:solidFill>
                  <a:srgbClr val="231F20"/>
                </a:solidFill>
                <a:effectLst/>
                <a:uLnTx/>
                <a:uFillTx/>
                <a:latin typeface="Arial"/>
                <a:ea typeface="+mn-ea"/>
                <a:cs typeface="Arial"/>
              </a:rPr>
              <a:t> #</a:t>
            </a:r>
            <a:endParaRPr kumimoji="0" sz="1200" b="0" i="0" u="none" strike="noStrike" kern="1200" cap="none" spc="0" normalizeH="0" baseline="0" noProof="0" dirty="0">
              <a:ln>
                <a:noFill/>
              </a:ln>
              <a:solidFill>
                <a:prstClr val="black"/>
              </a:solidFill>
              <a:effectLst/>
              <a:uLnTx/>
              <a:uFillTx/>
              <a:latin typeface="Arial"/>
              <a:ea typeface="+mn-ea"/>
              <a:cs typeface="Arial"/>
            </a:endParaRPr>
          </a:p>
        </p:txBody>
      </p:sp>
      <p:sp>
        <p:nvSpPr>
          <p:cNvPr id="26" name="object 18"/>
          <p:cNvSpPr txBox="1"/>
          <p:nvPr/>
        </p:nvSpPr>
        <p:spPr>
          <a:xfrm>
            <a:off x="9171544" y="4739191"/>
            <a:ext cx="1008000" cy="734646"/>
          </a:xfrm>
          <a:prstGeom prst="rect">
            <a:avLst/>
          </a:prstGeom>
        </p:spPr>
        <p:txBody>
          <a:bodyPr vert="horz" wrap="square" lIns="0" tIns="16087" rIns="0" bIns="0" rtlCol="0">
            <a:spAutoFit/>
          </a:bodyPr>
          <a:lstStyle/>
          <a:p>
            <a:pPr marL="16933" marR="6773" lvl="0" indent="0" algn="l" defTabSz="914400" rtl="0" eaLnBrk="1" fontAlgn="auto" latinLnBrk="0" hangingPunct="1">
              <a:lnSpc>
                <a:spcPct val="103200"/>
              </a:lnSpc>
              <a:spcBef>
                <a:spcPts val="127"/>
              </a:spcBef>
              <a:spcAft>
                <a:spcPts val="0"/>
              </a:spcAft>
              <a:buClrTx/>
              <a:buSzTx/>
              <a:buFontTx/>
              <a:buNone/>
              <a:tabLst/>
              <a:defRPr/>
            </a:pPr>
            <a:r>
              <a:rPr kumimoji="0" sz="1133" b="0" i="1" u="none" strike="noStrike" kern="1200" cap="none" spc="7" normalizeH="0" baseline="0" noProof="0" dirty="0">
                <a:ln>
                  <a:noFill/>
                </a:ln>
                <a:solidFill>
                  <a:srgbClr val="231F20"/>
                </a:solidFill>
                <a:effectLst/>
                <a:uLnTx/>
                <a:uFillTx/>
                <a:latin typeface="Arial"/>
                <a:ea typeface="+mn-ea"/>
                <a:cs typeface="Arial"/>
              </a:rPr>
              <a:t>High dose  </a:t>
            </a:r>
            <a:r>
              <a:rPr kumimoji="0" sz="1133" b="0" i="1" u="none" strike="noStrike" kern="1200" cap="none" spc="13" normalizeH="0" baseline="0" noProof="0" dirty="0">
                <a:ln>
                  <a:noFill/>
                </a:ln>
                <a:solidFill>
                  <a:srgbClr val="231F20"/>
                </a:solidFill>
                <a:effectLst/>
                <a:uLnTx/>
                <a:uFillTx/>
                <a:latin typeface="Arial"/>
                <a:ea typeface="+mn-ea"/>
                <a:cs typeface="Arial"/>
              </a:rPr>
              <a:t>ICS, </a:t>
            </a:r>
            <a:r>
              <a:rPr kumimoji="0" sz="1133" b="0" i="1" u="none" strike="noStrike" kern="1200" cap="none" spc="7" normalizeH="0" baseline="0" noProof="0" dirty="0">
                <a:ln>
                  <a:noFill/>
                </a:ln>
                <a:solidFill>
                  <a:srgbClr val="231F20"/>
                </a:solidFill>
                <a:effectLst/>
                <a:uLnTx/>
                <a:uFillTx/>
                <a:latin typeface="Arial"/>
                <a:ea typeface="+mn-ea"/>
                <a:cs typeface="Arial"/>
              </a:rPr>
              <a:t>add-on  </a:t>
            </a:r>
            <a:r>
              <a:rPr kumimoji="0" sz="1133" b="0" i="1" u="none" strike="noStrike" kern="1200" cap="none" spc="13" normalizeH="0" baseline="0" noProof="0" dirty="0">
                <a:ln>
                  <a:noFill/>
                </a:ln>
                <a:solidFill>
                  <a:srgbClr val="231F20"/>
                </a:solidFill>
                <a:effectLst/>
                <a:uLnTx/>
                <a:uFillTx/>
                <a:latin typeface="Arial"/>
                <a:ea typeface="+mn-ea"/>
                <a:cs typeface="Arial"/>
              </a:rPr>
              <a:t>tiotropium,</a:t>
            </a:r>
            <a:r>
              <a:rPr kumimoji="0" sz="1133" b="0" i="1" u="none" strike="noStrike" kern="1200" cap="none" spc="-100" normalizeH="0" baseline="0" noProof="0" dirty="0">
                <a:ln>
                  <a:noFill/>
                </a:ln>
                <a:solidFill>
                  <a:srgbClr val="231F20"/>
                </a:solidFill>
                <a:effectLst/>
                <a:uLnTx/>
                <a:uFillTx/>
                <a:latin typeface="Arial"/>
                <a:ea typeface="+mn-ea"/>
                <a:cs typeface="Arial"/>
              </a:rPr>
              <a:t> </a:t>
            </a:r>
            <a:r>
              <a:rPr kumimoji="0" sz="1133" b="0" i="1" u="none" strike="noStrike" kern="1200" cap="none" spc="7" normalizeH="0" baseline="0" noProof="0" dirty="0">
                <a:ln>
                  <a:noFill/>
                </a:ln>
                <a:solidFill>
                  <a:srgbClr val="231F20"/>
                </a:solidFill>
                <a:effectLst/>
                <a:uLnTx/>
                <a:uFillTx/>
                <a:latin typeface="Arial"/>
                <a:ea typeface="+mn-ea"/>
                <a:cs typeface="Arial"/>
              </a:rPr>
              <a:t>or  add-on</a:t>
            </a:r>
            <a:r>
              <a:rPr kumimoji="0" sz="1133" b="0" i="1" u="none" strike="noStrike" kern="1200" cap="none" spc="-87" normalizeH="0" baseline="0" noProof="0" dirty="0">
                <a:ln>
                  <a:noFill/>
                </a:ln>
                <a:solidFill>
                  <a:srgbClr val="231F20"/>
                </a:solidFill>
                <a:effectLst/>
                <a:uLnTx/>
                <a:uFillTx/>
                <a:latin typeface="Arial"/>
                <a:ea typeface="+mn-ea"/>
                <a:cs typeface="Arial"/>
              </a:rPr>
              <a:t> </a:t>
            </a:r>
            <a:r>
              <a:rPr kumimoji="0" sz="1133" b="0" i="1" u="none" strike="noStrike" kern="1200" cap="none" spc="0" normalizeH="0" baseline="0" noProof="0" dirty="0">
                <a:ln>
                  <a:noFill/>
                </a:ln>
                <a:solidFill>
                  <a:srgbClr val="231F20"/>
                </a:solidFill>
                <a:effectLst/>
                <a:uLnTx/>
                <a:uFillTx/>
                <a:latin typeface="Arial"/>
                <a:ea typeface="+mn-ea"/>
                <a:cs typeface="Arial"/>
              </a:rPr>
              <a:t>LTRA</a:t>
            </a:r>
            <a:r>
              <a:rPr kumimoji="0" lang="en-AU" sz="1133" b="0" i="1" u="none" strike="noStrike" kern="1200" cap="none" spc="0" normalizeH="0" baseline="0" noProof="0" dirty="0">
                <a:ln>
                  <a:noFill/>
                </a:ln>
                <a:solidFill>
                  <a:srgbClr val="231F20"/>
                </a:solidFill>
                <a:effectLst/>
                <a:uLnTx/>
                <a:uFillTx/>
                <a:latin typeface="Arial"/>
                <a:ea typeface="+mn-ea"/>
                <a:cs typeface="Arial"/>
              </a:rPr>
              <a:t> #</a:t>
            </a:r>
            <a:endParaRPr kumimoji="0" sz="1133" b="0" i="0" u="none" strike="noStrike" kern="1200" cap="none" spc="0" normalizeH="0" baseline="0" noProof="0" dirty="0">
              <a:ln>
                <a:noFill/>
              </a:ln>
              <a:solidFill>
                <a:prstClr val="black"/>
              </a:solidFill>
              <a:effectLst/>
              <a:uLnTx/>
              <a:uFillTx/>
              <a:latin typeface="Arial"/>
              <a:ea typeface="+mn-ea"/>
              <a:cs typeface="Arial"/>
            </a:endParaRPr>
          </a:p>
        </p:txBody>
      </p:sp>
      <p:sp>
        <p:nvSpPr>
          <p:cNvPr id="27" name="object 19"/>
          <p:cNvSpPr txBox="1"/>
          <p:nvPr/>
        </p:nvSpPr>
        <p:spPr>
          <a:xfrm>
            <a:off x="10249085" y="4739191"/>
            <a:ext cx="912000" cy="687903"/>
          </a:xfrm>
          <a:prstGeom prst="rect">
            <a:avLst/>
          </a:prstGeom>
        </p:spPr>
        <p:txBody>
          <a:bodyPr vert="horz" wrap="square" lIns="0" tIns="16087" rIns="0" bIns="0" rtlCol="0">
            <a:spAutoFit/>
          </a:bodyPr>
          <a:lstStyle/>
          <a:p>
            <a:pPr marL="16933" marR="6773" lvl="0" indent="0" algn="l" defTabSz="914400" rtl="0" eaLnBrk="1" fontAlgn="auto" latinLnBrk="0" hangingPunct="1">
              <a:lnSpc>
                <a:spcPct val="103200"/>
              </a:lnSpc>
              <a:spcBef>
                <a:spcPts val="127"/>
              </a:spcBef>
              <a:spcAft>
                <a:spcPts val="0"/>
              </a:spcAft>
              <a:buClrTx/>
              <a:buSzTx/>
              <a:buFontTx/>
              <a:buNone/>
              <a:tabLst/>
              <a:defRPr/>
            </a:pPr>
            <a:r>
              <a:rPr kumimoji="0" sz="1067" b="0" i="1" u="none" strike="noStrike" kern="1200" cap="none" spc="13" normalizeH="0" baseline="0" noProof="0" dirty="0">
                <a:ln>
                  <a:noFill/>
                </a:ln>
                <a:solidFill>
                  <a:srgbClr val="231F20"/>
                </a:solidFill>
                <a:effectLst/>
                <a:uLnTx/>
                <a:uFillTx/>
                <a:latin typeface="Arial"/>
                <a:ea typeface="+mn-ea"/>
                <a:cs typeface="Arial"/>
              </a:rPr>
              <a:t>Add </a:t>
            </a:r>
            <a:r>
              <a:rPr kumimoji="0" sz="1067" b="0" i="1" u="none" strike="noStrike" kern="1200" cap="none" spc="7" normalizeH="0" baseline="0" noProof="0" dirty="0">
                <a:ln>
                  <a:noFill/>
                </a:ln>
                <a:solidFill>
                  <a:srgbClr val="231F20"/>
                </a:solidFill>
                <a:effectLst/>
                <a:uLnTx/>
                <a:uFillTx/>
                <a:latin typeface="Arial"/>
                <a:ea typeface="+mn-ea"/>
                <a:cs typeface="Arial"/>
              </a:rPr>
              <a:t>low</a:t>
            </a:r>
            <a:r>
              <a:rPr kumimoji="0" sz="1067" b="0" i="1" u="none" strike="noStrike" kern="1200" cap="none" spc="-80" normalizeH="0" baseline="0" noProof="0" dirty="0">
                <a:ln>
                  <a:noFill/>
                </a:ln>
                <a:solidFill>
                  <a:srgbClr val="231F20"/>
                </a:solidFill>
                <a:effectLst/>
                <a:uLnTx/>
                <a:uFillTx/>
                <a:latin typeface="Arial"/>
                <a:ea typeface="+mn-ea"/>
                <a:cs typeface="Arial"/>
              </a:rPr>
              <a:t> </a:t>
            </a:r>
            <a:r>
              <a:rPr kumimoji="0" sz="1067" b="0" i="1" u="none" strike="noStrike" kern="1200" cap="none" spc="7" normalizeH="0" baseline="0" noProof="0" dirty="0">
                <a:ln>
                  <a:noFill/>
                </a:ln>
                <a:solidFill>
                  <a:srgbClr val="231F20"/>
                </a:solidFill>
                <a:effectLst/>
                <a:uLnTx/>
                <a:uFillTx/>
                <a:latin typeface="Arial"/>
                <a:ea typeface="+mn-ea"/>
                <a:cs typeface="Arial"/>
              </a:rPr>
              <a:t>dose  </a:t>
            </a:r>
            <a:r>
              <a:rPr kumimoji="0" sz="1067" b="0" i="1" u="none" strike="noStrike" kern="1200" cap="none" spc="13" normalizeH="0" baseline="0" noProof="0" dirty="0">
                <a:ln>
                  <a:noFill/>
                </a:ln>
                <a:solidFill>
                  <a:srgbClr val="231F20"/>
                </a:solidFill>
                <a:effectLst/>
                <a:uLnTx/>
                <a:uFillTx/>
                <a:latin typeface="Arial"/>
                <a:ea typeface="+mn-ea"/>
                <a:cs typeface="Arial"/>
              </a:rPr>
              <a:t>OCS, </a:t>
            </a:r>
            <a:r>
              <a:rPr kumimoji="0" sz="1067" b="0" i="1" u="none" strike="noStrike" kern="1200" cap="none" spc="7" normalizeH="0" baseline="0" noProof="0" dirty="0">
                <a:ln>
                  <a:noFill/>
                </a:ln>
                <a:solidFill>
                  <a:srgbClr val="231F20"/>
                </a:solidFill>
                <a:effectLst/>
                <a:uLnTx/>
                <a:uFillTx/>
                <a:latin typeface="Arial"/>
                <a:ea typeface="+mn-ea"/>
                <a:cs typeface="Arial"/>
              </a:rPr>
              <a:t>but  </a:t>
            </a:r>
            <a:r>
              <a:rPr kumimoji="0" sz="1067" b="0" i="1" u="none" strike="noStrike" kern="1200" cap="none" spc="13" normalizeH="0" baseline="0" noProof="0" dirty="0">
                <a:ln>
                  <a:noFill/>
                </a:ln>
                <a:solidFill>
                  <a:srgbClr val="231F20"/>
                </a:solidFill>
                <a:effectLst/>
                <a:uLnTx/>
                <a:uFillTx/>
                <a:latin typeface="Arial"/>
                <a:ea typeface="+mn-ea"/>
                <a:cs typeface="Arial"/>
              </a:rPr>
              <a:t>consider</a:t>
            </a:r>
            <a:endParaRPr kumimoji="0" sz="1067" b="0" i="0" u="none" strike="noStrike" kern="1200" cap="none" spc="0" normalizeH="0" baseline="0" noProof="0">
              <a:ln>
                <a:noFill/>
              </a:ln>
              <a:solidFill>
                <a:prstClr val="black"/>
              </a:solidFill>
              <a:effectLst/>
              <a:uLnTx/>
              <a:uFillTx/>
              <a:latin typeface="Arial"/>
              <a:ea typeface="+mn-ea"/>
              <a:cs typeface="Arial"/>
            </a:endParaRPr>
          </a:p>
          <a:p>
            <a:pPr marL="16933" marR="0" lvl="0" indent="0" algn="l" defTabSz="914400" rtl="0" eaLnBrk="1" fontAlgn="auto" latinLnBrk="0" hangingPunct="1">
              <a:lnSpc>
                <a:spcPct val="100000"/>
              </a:lnSpc>
              <a:spcBef>
                <a:spcPts val="40"/>
              </a:spcBef>
              <a:spcAft>
                <a:spcPts val="0"/>
              </a:spcAft>
              <a:buClrTx/>
              <a:buSzTx/>
              <a:buFontTx/>
              <a:buNone/>
              <a:tabLst/>
              <a:defRPr/>
            </a:pPr>
            <a:r>
              <a:rPr kumimoji="0" sz="1067" b="0" i="1" u="none" strike="noStrike" kern="1200" cap="none" spc="13" normalizeH="0" baseline="0" noProof="0" dirty="0">
                <a:ln>
                  <a:noFill/>
                </a:ln>
                <a:solidFill>
                  <a:srgbClr val="231F20"/>
                </a:solidFill>
                <a:effectLst/>
                <a:uLnTx/>
                <a:uFillTx/>
                <a:latin typeface="Arial"/>
                <a:ea typeface="+mn-ea"/>
                <a:cs typeface="Arial"/>
              </a:rPr>
              <a:t>side-effects</a:t>
            </a:r>
            <a:endParaRPr kumimoji="0" sz="1067" b="0" i="0" u="none" strike="noStrike" kern="1200" cap="none" spc="0" normalizeH="0" baseline="0" noProof="0">
              <a:ln>
                <a:noFill/>
              </a:ln>
              <a:solidFill>
                <a:prstClr val="black"/>
              </a:solidFill>
              <a:effectLst/>
              <a:uLnTx/>
              <a:uFillTx/>
              <a:latin typeface="Arial"/>
              <a:ea typeface="+mn-ea"/>
              <a:cs typeface="Arial"/>
            </a:endParaRPr>
          </a:p>
        </p:txBody>
      </p:sp>
      <p:sp>
        <p:nvSpPr>
          <p:cNvPr id="28" name="object 20"/>
          <p:cNvSpPr txBox="1"/>
          <p:nvPr/>
        </p:nvSpPr>
        <p:spPr>
          <a:xfrm>
            <a:off x="8297688" y="5507771"/>
            <a:ext cx="2640000" cy="203475"/>
          </a:xfrm>
          <a:prstGeom prst="rect">
            <a:avLst/>
          </a:prstGeom>
        </p:spPr>
        <p:txBody>
          <a:bodyPr vert="horz" wrap="square" lIns="0" tIns="18627" rIns="0" bIns="0" rtlCol="0">
            <a:spAutoFit/>
          </a:bodyPr>
          <a:lstStyle/>
          <a:p>
            <a:pPr marL="16933" marR="0" lvl="0" indent="0" algn="l" defTabSz="914400" rtl="0" eaLnBrk="1" fontAlgn="auto" latinLnBrk="0" hangingPunct="1">
              <a:lnSpc>
                <a:spcPct val="100000"/>
              </a:lnSpc>
              <a:spcBef>
                <a:spcPts val="147"/>
              </a:spcBef>
              <a:spcAft>
                <a:spcPts val="0"/>
              </a:spcAft>
              <a:buClrTx/>
              <a:buSzTx/>
              <a:buFontTx/>
              <a:buNone/>
              <a:tabLst/>
              <a:defRPr/>
            </a:pPr>
            <a:r>
              <a:rPr kumimoji="0" sz="1200" b="0" i="0" u="none" strike="noStrike" kern="1200" cap="none" spc="7" normalizeH="0" baseline="0" noProof="0" dirty="0">
                <a:ln>
                  <a:noFill/>
                </a:ln>
                <a:solidFill>
                  <a:srgbClr val="231F20"/>
                </a:solidFill>
                <a:effectLst/>
                <a:uLnTx/>
                <a:uFillTx/>
                <a:latin typeface="Arial"/>
                <a:ea typeface="+mn-ea"/>
                <a:cs typeface="Arial"/>
              </a:rPr>
              <a:t>As-needed </a:t>
            </a:r>
            <a:r>
              <a:rPr kumimoji="0" sz="1200" b="0" i="0" u="none" strike="noStrike" kern="1200" cap="none" spc="0" normalizeH="0" baseline="0" noProof="0" dirty="0">
                <a:ln>
                  <a:noFill/>
                </a:ln>
                <a:solidFill>
                  <a:srgbClr val="231F20"/>
                </a:solidFill>
                <a:effectLst/>
                <a:uLnTx/>
                <a:uFillTx/>
                <a:latin typeface="Arial"/>
                <a:ea typeface="+mn-ea"/>
                <a:cs typeface="Arial"/>
              </a:rPr>
              <a:t>low dose ICS-formoterol</a:t>
            </a:r>
            <a:r>
              <a:rPr kumimoji="0" sz="1200" b="0" i="0" u="none" strike="noStrike" kern="1200" cap="none" spc="-33" normalizeH="0" baseline="0" noProof="0" dirty="0">
                <a:ln>
                  <a:noFill/>
                </a:ln>
                <a:solidFill>
                  <a:srgbClr val="231F20"/>
                </a:solidFill>
                <a:effectLst/>
                <a:uLnTx/>
                <a:uFillTx/>
                <a:latin typeface="Arial"/>
                <a:ea typeface="+mn-ea"/>
                <a:cs typeface="Arial"/>
              </a:rPr>
              <a:t> </a:t>
            </a:r>
            <a:r>
              <a:rPr kumimoji="0" sz="1200" b="0" i="0" u="none" strike="noStrike" kern="1200" cap="none" spc="7" normalizeH="0" baseline="0" noProof="0" dirty="0">
                <a:ln>
                  <a:noFill/>
                </a:ln>
                <a:solidFill>
                  <a:srgbClr val="231F20"/>
                </a:solidFill>
                <a:effectLst/>
                <a:uLnTx/>
                <a:uFillTx/>
                <a:latin typeface="Arial"/>
                <a:ea typeface="+mn-ea"/>
                <a:cs typeface="Arial"/>
              </a:rPr>
              <a:t>‡</a:t>
            </a:r>
            <a:endParaRPr kumimoji="0" sz="1200" b="0" i="0" u="none" strike="noStrike" kern="1200" cap="none" spc="0" normalizeH="0" baseline="0" noProof="0">
              <a:ln>
                <a:noFill/>
              </a:ln>
              <a:solidFill>
                <a:prstClr val="black"/>
              </a:solidFill>
              <a:effectLst/>
              <a:uLnTx/>
              <a:uFillTx/>
              <a:latin typeface="Arial"/>
              <a:ea typeface="+mn-ea"/>
              <a:cs typeface="Arial"/>
            </a:endParaRPr>
          </a:p>
        </p:txBody>
      </p:sp>
      <p:sp>
        <p:nvSpPr>
          <p:cNvPr id="29" name="object 21"/>
          <p:cNvSpPr txBox="1"/>
          <p:nvPr/>
        </p:nvSpPr>
        <p:spPr>
          <a:xfrm>
            <a:off x="888443" y="216545"/>
            <a:ext cx="3579707" cy="486394"/>
          </a:xfrm>
          <a:prstGeom prst="rect">
            <a:avLst/>
          </a:prstGeom>
        </p:spPr>
        <p:txBody>
          <a:bodyPr vert="horz" wrap="square" lIns="0" tIns="22013" rIns="0" bIns="0" rtlCol="0">
            <a:spAutoFit/>
          </a:bodyPr>
          <a:lstStyle/>
          <a:p>
            <a:pPr marL="16933" marR="0" lvl="0" indent="0" algn="l" defTabSz="914400" rtl="0" eaLnBrk="1" fontAlgn="auto" latinLnBrk="0" hangingPunct="1">
              <a:lnSpc>
                <a:spcPct val="100000"/>
              </a:lnSpc>
              <a:spcBef>
                <a:spcPts val="173"/>
              </a:spcBef>
              <a:spcAft>
                <a:spcPts val="0"/>
              </a:spcAft>
              <a:buClrTx/>
              <a:buSzTx/>
              <a:buFontTx/>
              <a:buNone/>
              <a:tabLst/>
              <a:defRPr/>
            </a:pPr>
            <a:r>
              <a:rPr kumimoji="0" sz="1333" b="0" i="0" u="none" strike="noStrike" kern="1200" cap="none" spc="20" normalizeH="0" baseline="0" noProof="0" dirty="0">
                <a:ln>
                  <a:noFill/>
                </a:ln>
                <a:solidFill>
                  <a:srgbClr val="231F20"/>
                </a:solidFill>
                <a:effectLst/>
                <a:uLnTx/>
                <a:uFillTx/>
                <a:latin typeface="Arial"/>
                <a:ea typeface="+mn-ea"/>
                <a:cs typeface="Arial"/>
              </a:rPr>
              <a:t>Box</a:t>
            </a:r>
            <a:r>
              <a:rPr kumimoji="0" sz="1333" b="0" i="0" u="none" strike="noStrike" kern="1200" cap="none" spc="0" normalizeH="0" baseline="0" noProof="0" dirty="0">
                <a:ln>
                  <a:noFill/>
                </a:ln>
                <a:solidFill>
                  <a:srgbClr val="231F20"/>
                </a:solidFill>
                <a:effectLst/>
                <a:uLnTx/>
                <a:uFillTx/>
                <a:latin typeface="Arial"/>
                <a:ea typeface="+mn-ea"/>
                <a:cs typeface="Arial"/>
              </a:rPr>
              <a:t> </a:t>
            </a:r>
            <a:r>
              <a:rPr kumimoji="0" sz="1333" b="0" i="0" u="none" strike="noStrike" kern="1200" cap="none" spc="13" normalizeH="0" baseline="0" noProof="0" dirty="0">
                <a:ln>
                  <a:noFill/>
                </a:ln>
                <a:solidFill>
                  <a:srgbClr val="231F20"/>
                </a:solidFill>
                <a:effectLst/>
                <a:uLnTx/>
                <a:uFillTx/>
                <a:latin typeface="Arial"/>
                <a:ea typeface="+mn-ea"/>
                <a:cs typeface="Arial"/>
              </a:rPr>
              <a:t>3-5A</a:t>
            </a:r>
            <a:endParaRPr kumimoji="0" sz="1333" b="0" i="0" u="none" strike="noStrike" kern="1200" cap="none" spc="0" normalizeH="0" baseline="0" noProof="0" dirty="0">
              <a:ln>
                <a:noFill/>
              </a:ln>
              <a:solidFill>
                <a:prstClr val="black"/>
              </a:solidFill>
              <a:effectLst/>
              <a:uLnTx/>
              <a:uFillTx/>
              <a:latin typeface="Arial"/>
              <a:ea typeface="+mn-ea"/>
              <a:cs typeface="Arial"/>
            </a:endParaRPr>
          </a:p>
          <a:p>
            <a:pPr marL="16933" marR="0" lvl="0" indent="0" algn="l" defTabSz="914400" rtl="0" eaLnBrk="1" fontAlgn="auto" latinLnBrk="0" hangingPunct="1">
              <a:lnSpc>
                <a:spcPct val="100000"/>
              </a:lnSpc>
              <a:spcBef>
                <a:spcPts val="60"/>
              </a:spcBef>
              <a:spcAft>
                <a:spcPts val="0"/>
              </a:spcAft>
              <a:buClrTx/>
              <a:buSzTx/>
              <a:buFontTx/>
              <a:buNone/>
              <a:tabLst/>
              <a:defRPr/>
            </a:pPr>
            <a:r>
              <a:rPr kumimoji="0" sz="1600" b="1" i="0" u="none" strike="noStrike" kern="1200" cap="none" spc="0" normalizeH="0" baseline="0" noProof="0" dirty="0">
                <a:ln>
                  <a:noFill/>
                </a:ln>
                <a:solidFill>
                  <a:srgbClr val="231F20"/>
                </a:solidFill>
                <a:effectLst/>
                <a:uLnTx/>
                <a:uFillTx/>
                <a:latin typeface="Arial Black"/>
                <a:ea typeface="+mn-ea"/>
                <a:cs typeface="Arial Black"/>
              </a:rPr>
              <a:t>Adults &amp; adolescents 12+</a:t>
            </a:r>
            <a:r>
              <a:rPr kumimoji="0" sz="1600" b="1" i="0" u="none" strike="noStrike" kern="1200" cap="none" spc="-47" normalizeH="0" baseline="0" noProof="0" dirty="0">
                <a:ln>
                  <a:noFill/>
                </a:ln>
                <a:solidFill>
                  <a:srgbClr val="231F20"/>
                </a:solidFill>
                <a:effectLst/>
                <a:uLnTx/>
                <a:uFillTx/>
                <a:latin typeface="Arial Black"/>
                <a:ea typeface="+mn-ea"/>
                <a:cs typeface="Arial Black"/>
              </a:rPr>
              <a:t> </a:t>
            </a:r>
            <a:r>
              <a:rPr kumimoji="0" sz="1600" b="1" i="0" u="none" strike="noStrike" kern="1200" cap="none" spc="0" normalizeH="0" baseline="0" noProof="0" dirty="0">
                <a:ln>
                  <a:noFill/>
                </a:ln>
                <a:solidFill>
                  <a:srgbClr val="231F20"/>
                </a:solidFill>
                <a:effectLst/>
                <a:uLnTx/>
                <a:uFillTx/>
                <a:latin typeface="Arial Black"/>
                <a:ea typeface="+mn-ea"/>
                <a:cs typeface="Arial Black"/>
              </a:rPr>
              <a:t>years</a:t>
            </a:r>
            <a:endParaRPr kumimoji="0" sz="1600" b="0" i="0" u="none" strike="noStrike" kern="1200" cap="none" spc="0" normalizeH="0" baseline="0" noProof="0" dirty="0">
              <a:ln>
                <a:noFill/>
              </a:ln>
              <a:solidFill>
                <a:prstClr val="black"/>
              </a:solidFill>
              <a:effectLst/>
              <a:uLnTx/>
              <a:uFillTx/>
              <a:latin typeface="Arial Black"/>
              <a:ea typeface="+mn-ea"/>
              <a:cs typeface="Arial Black"/>
            </a:endParaRPr>
          </a:p>
        </p:txBody>
      </p:sp>
      <p:sp>
        <p:nvSpPr>
          <p:cNvPr id="30" name="object 22"/>
          <p:cNvSpPr txBox="1"/>
          <p:nvPr/>
        </p:nvSpPr>
        <p:spPr>
          <a:xfrm>
            <a:off x="888443" y="1147782"/>
            <a:ext cx="2976000" cy="388141"/>
          </a:xfrm>
          <a:prstGeom prst="rect">
            <a:avLst/>
          </a:prstGeom>
        </p:spPr>
        <p:txBody>
          <a:bodyPr vert="horz" wrap="square" lIns="0" tIns="18627" rIns="0" bIns="0" rtlCol="0">
            <a:spAutoFit/>
          </a:bodyPr>
          <a:lstStyle/>
          <a:p>
            <a:pPr marL="16933" marR="0" lvl="0" indent="0" algn="l" defTabSz="914400" rtl="0" eaLnBrk="1" fontAlgn="auto" latinLnBrk="0" hangingPunct="1">
              <a:lnSpc>
                <a:spcPct val="100000"/>
              </a:lnSpc>
              <a:spcBef>
                <a:spcPts val="147"/>
              </a:spcBef>
              <a:spcAft>
                <a:spcPts val="0"/>
              </a:spcAft>
              <a:buClrTx/>
              <a:buSzTx/>
              <a:buFontTx/>
              <a:buNone/>
              <a:tabLst/>
              <a:defRPr/>
            </a:pPr>
            <a:r>
              <a:rPr kumimoji="0" sz="1200" b="1" i="0" u="none" strike="noStrike" kern="1200" cap="none" spc="0" normalizeH="0" baseline="0" noProof="0" dirty="0">
                <a:ln>
                  <a:noFill/>
                </a:ln>
                <a:solidFill>
                  <a:srgbClr val="231F20"/>
                </a:solidFill>
                <a:effectLst/>
                <a:uLnTx/>
                <a:uFillTx/>
                <a:latin typeface="Arial Black"/>
                <a:ea typeface="+mn-ea"/>
                <a:cs typeface="Arial Black"/>
              </a:rPr>
              <a:t>Personalized </a:t>
            </a:r>
            <a:r>
              <a:rPr kumimoji="0" sz="1200" b="1" i="0" u="none" strike="noStrike" kern="1200" cap="none" spc="7" normalizeH="0" baseline="0" noProof="0" dirty="0">
                <a:ln>
                  <a:noFill/>
                </a:ln>
                <a:solidFill>
                  <a:srgbClr val="231F20"/>
                </a:solidFill>
                <a:effectLst/>
                <a:uLnTx/>
                <a:uFillTx/>
                <a:latin typeface="Arial Black"/>
                <a:ea typeface="+mn-ea"/>
                <a:cs typeface="Arial Black"/>
              </a:rPr>
              <a:t>asthma</a:t>
            </a:r>
            <a:r>
              <a:rPr kumimoji="0" sz="1200" b="1" i="0" u="none" strike="noStrike" kern="1200" cap="none" spc="-7" normalizeH="0" baseline="0" noProof="0" dirty="0">
                <a:ln>
                  <a:noFill/>
                </a:ln>
                <a:solidFill>
                  <a:srgbClr val="231F20"/>
                </a:solidFill>
                <a:effectLst/>
                <a:uLnTx/>
                <a:uFillTx/>
                <a:latin typeface="Arial Black"/>
                <a:ea typeface="+mn-ea"/>
                <a:cs typeface="Arial Black"/>
              </a:rPr>
              <a:t> </a:t>
            </a:r>
            <a:r>
              <a:rPr kumimoji="0" sz="1200" b="1" i="0" u="none" strike="noStrike" kern="1200" cap="none" spc="7" normalizeH="0" baseline="0" noProof="0" dirty="0">
                <a:ln>
                  <a:noFill/>
                </a:ln>
                <a:solidFill>
                  <a:srgbClr val="231F20"/>
                </a:solidFill>
                <a:effectLst/>
                <a:uLnTx/>
                <a:uFillTx/>
                <a:latin typeface="Arial Black"/>
                <a:ea typeface="+mn-ea"/>
                <a:cs typeface="Arial Black"/>
              </a:rPr>
              <a:t>management:</a:t>
            </a:r>
            <a:endParaRPr kumimoji="0" sz="1200" b="0" i="0" u="none" strike="noStrike" kern="1200" cap="none" spc="0" normalizeH="0" baseline="0" noProof="0" dirty="0">
              <a:ln>
                <a:noFill/>
              </a:ln>
              <a:solidFill>
                <a:prstClr val="black"/>
              </a:solidFill>
              <a:effectLst/>
              <a:uLnTx/>
              <a:uFillTx/>
              <a:latin typeface="Arial Black"/>
              <a:ea typeface="+mn-ea"/>
              <a:cs typeface="Arial Black"/>
            </a:endParaRPr>
          </a:p>
          <a:p>
            <a:pPr marL="16933" marR="0" lvl="0" indent="0" algn="l" defTabSz="914400" rtl="0" eaLnBrk="1" fontAlgn="auto" latinLnBrk="0" hangingPunct="1">
              <a:lnSpc>
                <a:spcPct val="100000"/>
              </a:lnSpc>
              <a:spcBef>
                <a:spcPts val="13"/>
              </a:spcBef>
              <a:spcAft>
                <a:spcPts val="0"/>
              </a:spcAft>
              <a:buClrTx/>
              <a:buSzTx/>
              <a:buFontTx/>
              <a:buNone/>
              <a:tabLst/>
              <a:defRPr/>
            </a:pPr>
            <a:r>
              <a:rPr kumimoji="0" sz="1200" b="0" i="0" u="none" strike="noStrike" kern="1200" cap="none" spc="7" normalizeH="0" baseline="0" noProof="0" dirty="0">
                <a:ln>
                  <a:noFill/>
                </a:ln>
                <a:solidFill>
                  <a:srgbClr val="231F20"/>
                </a:solidFill>
                <a:effectLst/>
                <a:uLnTx/>
                <a:uFillTx/>
                <a:latin typeface="Arial"/>
                <a:ea typeface="+mn-ea"/>
                <a:cs typeface="Arial"/>
              </a:rPr>
              <a:t>Assess, </a:t>
            </a:r>
            <a:r>
              <a:rPr kumimoji="0" sz="1200" b="0" i="0" u="none" strike="noStrike" kern="1200" cap="none" spc="0" normalizeH="0" baseline="0" noProof="0" dirty="0">
                <a:ln>
                  <a:noFill/>
                </a:ln>
                <a:solidFill>
                  <a:srgbClr val="231F20"/>
                </a:solidFill>
                <a:effectLst/>
                <a:uLnTx/>
                <a:uFillTx/>
                <a:latin typeface="Arial"/>
                <a:ea typeface="+mn-ea"/>
                <a:cs typeface="Arial"/>
              </a:rPr>
              <a:t>Adjust, Review</a:t>
            </a:r>
            <a:r>
              <a:rPr kumimoji="0" sz="1200" b="0" i="0" u="none" strike="noStrike" kern="1200" cap="none" spc="-80" normalizeH="0" baseline="0" noProof="0" dirty="0">
                <a:ln>
                  <a:noFill/>
                </a:ln>
                <a:solidFill>
                  <a:srgbClr val="231F20"/>
                </a:solidFill>
                <a:effectLst/>
                <a:uLnTx/>
                <a:uFillTx/>
                <a:latin typeface="Arial"/>
                <a:ea typeface="+mn-ea"/>
                <a:cs typeface="Arial"/>
              </a:rPr>
              <a:t> </a:t>
            </a:r>
            <a:r>
              <a:rPr kumimoji="0" sz="1200" b="0" i="0" u="none" strike="noStrike" kern="1200" cap="none" spc="7" normalizeH="0" baseline="0" noProof="0" dirty="0">
                <a:ln>
                  <a:noFill/>
                </a:ln>
                <a:solidFill>
                  <a:srgbClr val="231F20"/>
                </a:solidFill>
                <a:effectLst/>
                <a:uLnTx/>
                <a:uFillTx/>
                <a:latin typeface="Arial"/>
                <a:ea typeface="+mn-ea"/>
                <a:cs typeface="Arial"/>
              </a:rPr>
              <a:t>response</a:t>
            </a:r>
            <a:endParaRPr kumimoji="0" sz="1200" b="0" i="0" u="none" strike="noStrike" kern="1200" cap="none" spc="0" normalizeH="0" baseline="0" noProof="0" dirty="0">
              <a:ln>
                <a:noFill/>
              </a:ln>
              <a:solidFill>
                <a:prstClr val="black"/>
              </a:solidFill>
              <a:effectLst/>
              <a:uLnTx/>
              <a:uFillTx/>
              <a:latin typeface="Arial"/>
              <a:ea typeface="+mn-ea"/>
              <a:cs typeface="Arial"/>
            </a:endParaRPr>
          </a:p>
        </p:txBody>
      </p:sp>
      <p:sp>
        <p:nvSpPr>
          <p:cNvPr id="31" name="object 23"/>
          <p:cNvSpPr txBox="1"/>
          <p:nvPr/>
        </p:nvSpPr>
        <p:spPr>
          <a:xfrm>
            <a:off x="888443" y="2927267"/>
            <a:ext cx="2400000" cy="575821"/>
          </a:xfrm>
          <a:prstGeom prst="rect">
            <a:avLst/>
          </a:prstGeom>
        </p:spPr>
        <p:txBody>
          <a:bodyPr vert="horz" wrap="square" lIns="0" tIns="16087" rIns="0" bIns="0" rtlCol="0">
            <a:spAutoFit/>
          </a:bodyPr>
          <a:lstStyle/>
          <a:p>
            <a:pPr marL="16933" marR="6773" lvl="0" indent="0" algn="l" defTabSz="914400" rtl="0" eaLnBrk="1" fontAlgn="auto" latinLnBrk="0" hangingPunct="1">
              <a:lnSpc>
                <a:spcPct val="101200"/>
              </a:lnSpc>
              <a:spcBef>
                <a:spcPts val="127"/>
              </a:spcBef>
              <a:spcAft>
                <a:spcPts val="0"/>
              </a:spcAft>
              <a:buClrTx/>
              <a:buSzTx/>
              <a:buFontTx/>
              <a:buNone/>
              <a:tabLst/>
              <a:defRPr/>
            </a:pPr>
            <a:r>
              <a:rPr kumimoji="0" sz="1200" b="1" i="0" u="none" strike="noStrike" kern="1200" cap="none" spc="7" normalizeH="0" baseline="0" noProof="0" dirty="0">
                <a:ln>
                  <a:noFill/>
                </a:ln>
                <a:solidFill>
                  <a:srgbClr val="231F20"/>
                </a:solidFill>
                <a:effectLst/>
                <a:uLnTx/>
                <a:uFillTx/>
                <a:latin typeface="Arial Black"/>
                <a:ea typeface="+mn-ea"/>
                <a:cs typeface="Arial Black"/>
              </a:rPr>
              <a:t>Asthma </a:t>
            </a:r>
            <a:r>
              <a:rPr kumimoji="0" sz="1200" b="1" i="0" u="none" strike="noStrike" kern="1200" cap="none" spc="0" normalizeH="0" baseline="0" noProof="0" dirty="0">
                <a:ln>
                  <a:noFill/>
                </a:ln>
                <a:solidFill>
                  <a:srgbClr val="231F20"/>
                </a:solidFill>
                <a:effectLst/>
                <a:uLnTx/>
                <a:uFillTx/>
                <a:latin typeface="Arial Black"/>
                <a:ea typeface="+mn-ea"/>
                <a:cs typeface="Arial Black"/>
              </a:rPr>
              <a:t>medication</a:t>
            </a:r>
            <a:r>
              <a:rPr kumimoji="0" sz="1200" b="1" i="0" u="none" strike="noStrike" kern="1200" cap="none" spc="-60" normalizeH="0" baseline="0" noProof="0" dirty="0">
                <a:ln>
                  <a:noFill/>
                </a:ln>
                <a:solidFill>
                  <a:srgbClr val="231F20"/>
                </a:solidFill>
                <a:effectLst/>
                <a:uLnTx/>
                <a:uFillTx/>
                <a:latin typeface="Arial Black"/>
                <a:ea typeface="+mn-ea"/>
                <a:cs typeface="Arial Black"/>
              </a:rPr>
              <a:t> </a:t>
            </a:r>
            <a:r>
              <a:rPr kumimoji="0" sz="1200" b="1" i="0" u="none" strike="noStrike" kern="1200" cap="none" spc="7" normalizeH="0" baseline="0" noProof="0" dirty="0">
                <a:ln>
                  <a:noFill/>
                </a:ln>
                <a:solidFill>
                  <a:srgbClr val="231F20"/>
                </a:solidFill>
                <a:effectLst/>
                <a:uLnTx/>
                <a:uFillTx/>
                <a:latin typeface="Arial Black"/>
                <a:ea typeface="+mn-ea"/>
                <a:cs typeface="Arial Black"/>
              </a:rPr>
              <a:t>options:  </a:t>
            </a:r>
            <a:r>
              <a:rPr kumimoji="0" sz="1200" b="0" i="0" u="none" strike="noStrike" kern="1200" cap="none" spc="0" normalizeH="0" baseline="0" noProof="0" dirty="0">
                <a:ln>
                  <a:noFill/>
                </a:ln>
                <a:solidFill>
                  <a:srgbClr val="231F20"/>
                </a:solidFill>
                <a:effectLst/>
                <a:uLnTx/>
                <a:uFillTx/>
                <a:latin typeface="Arial"/>
                <a:ea typeface="+mn-ea"/>
                <a:cs typeface="Arial"/>
              </a:rPr>
              <a:t>Adjust treatment up and down for  </a:t>
            </a:r>
            <a:r>
              <a:rPr kumimoji="0" sz="1200" b="0" i="0" u="none" strike="noStrike" kern="1200" cap="none" spc="-7" normalizeH="0" baseline="0" noProof="0" dirty="0">
                <a:ln>
                  <a:noFill/>
                </a:ln>
                <a:solidFill>
                  <a:srgbClr val="231F20"/>
                </a:solidFill>
                <a:effectLst/>
                <a:uLnTx/>
                <a:uFillTx/>
                <a:latin typeface="Arial"/>
                <a:ea typeface="+mn-ea"/>
                <a:cs typeface="Arial"/>
              </a:rPr>
              <a:t>individual </a:t>
            </a:r>
            <a:r>
              <a:rPr kumimoji="0" sz="1200" b="0" i="0" u="none" strike="noStrike" kern="1200" cap="none" spc="0" normalizeH="0" baseline="0" noProof="0" dirty="0">
                <a:ln>
                  <a:noFill/>
                </a:ln>
                <a:solidFill>
                  <a:srgbClr val="231F20"/>
                </a:solidFill>
                <a:effectLst/>
                <a:uLnTx/>
                <a:uFillTx/>
                <a:latin typeface="Arial"/>
                <a:ea typeface="+mn-ea"/>
                <a:cs typeface="Arial"/>
              </a:rPr>
              <a:t>patient</a:t>
            </a:r>
            <a:r>
              <a:rPr kumimoji="0" sz="1200" b="0" i="0" u="none" strike="noStrike" kern="1200" cap="none" spc="-7" normalizeH="0" baseline="0" noProof="0" dirty="0">
                <a:ln>
                  <a:noFill/>
                </a:ln>
                <a:solidFill>
                  <a:srgbClr val="231F20"/>
                </a:solidFill>
                <a:effectLst/>
                <a:uLnTx/>
                <a:uFillTx/>
                <a:latin typeface="Arial"/>
                <a:ea typeface="+mn-ea"/>
                <a:cs typeface="Arial"/>
              </a:rPr>
              <a:t> </a:t>
            </a:r>
            <a:r>
              <a:rPr kumimoji="0" sz="1200" b="0" i="0" u="none" strike="noStrike" kern="1200" cap="none" spc="0" normalizeH="0" baseline="0" noProof="0" dirty="0">
                <a:ln>
                  <a:noFill/>
                </a:ln>
                <a:solidFill>
                  <a:srgbClr val="231F20"/>
                </a:solidFill>
                <a:effectLst/>
                <a:uLnTx/>
                <a:uFillTx/>
                <a:latin typeface="Arial"/>
                <a:ea typeface="+mn-ea"/>
                <a:cs typeface="Arial"/>
              </a:rPr>
              <a:t>needs</a:t>
            </a:r>
            <a:endParaRPr kumimoji="0" sz="1200" b="0" i="0" u="none" strike="noStrike" kern="1200" cap="none" spc="0" normalizeH="0" baseline="0" noProof="0">
              <a:ln>
                <a:noFill/>
              </a:ln>
              <a:solidFill>
                <a:prstClr val="black"/>
              </a:solidFill>
              <a:effectLst/>
              <a:uLnTx/>
              <a:uFillTx/>
              <a:latin typeface="Arial"/>
              <a:ea typeface="+mn-ea"/>
              <a:cs typeface="Arial"/>
            </a:endParaRPr>
          </a:p>
        </p:txBody>
      </p:sp>
      <p:sp>
        <p:nvSpPr>
          <p:cNvPr id="32" name="object 24"/>
          <p:cNvSpPr txBox="1"/>
          <p:nvPr/>
        </p:nvSpPr>
        <p:spPr>
          <a:xfrm>
            <a:off x="10248503" y="2445417"/>
            <a:ext cx="912000" cy="2251664"/>
          </a:xfrm>
          <a:prstGeom prst="rect">
            <a:avLst/>
          </a:prstGeom>
        </p:spPr>
        <p:txBody>
          <a:bodyPr vert="horz" wrap="square" lIns="0" tIns="21167" rIns="0" bIns="0" rtlCol="0">
            <a:spAutoFit/>
          </a:bodyPr>
          <a:lstStyle/>
          <a:p>
            <a:pPr marL="16933" marR="0" lvl="0" indent="0" algn="l" defTabSz="914400" rtl="0" eaLnBrk="1" fontAlgn="auto" latinLnBrk="0" hangingPunct="1">
              <a:lnSpc>
                <a:spcPct val="100000"/>
              </a:lnSpc>
              <a:spcBef>
                <a:spcPts val="167"/>
              </a:spcBef>
              <a:spcAft>
                <a:spcPts val="0"/>
              </a:spcAft>
              <a:buClrTx/>
              <a:buSzTx/>
              <a:buFontTx/>
              <a:buNone/>
              <a:tabLst/>
              <a:defRPr/>
            </a:pPr>
            <a:r>
              <a:rPr kumimoji="0" sz="1133" b="1" i="0" u="none" strike="noStrike" kern="1200" cap="none" spc="13" normalizeH="0" baseline="0" noProof="0" dirty="0">
                <a:ln>
                  <a:noFill/>
                </a:ln>
                <a:solidFill>
                  <a:srgbClr val="58595B"/>
                </a:solidFill>
                <a:effectLst/>
                <a:uLnTx/>
                <a:uFillTx/>
                <a:latin typeface="Arial Black"/>
                <a:ea typeface="+mn-ea"/>
                <a:cs typeface="Arial Black"/>
              </a:rPr>
              <a:t>STEP</a:t>
            </a:r>
            <a:r>
              <a:rPr kumimoji="0" sz="1133" b="1" i="0" u="none" strike="noStrike" kern="1200" cap="none" spc="-7" normalizeH="0" baseline="0" noProof="0" dirty="0">
                <a:ln>
                  <a:noFill/>
                </a:ln>
                <a:solidFill>
                  <a:srgbClr val="58595B"/>
                </a:solidFill>
                <a:effectLst/>
                <a:uLnTx/>
                <a:uFillTx/>
                <a:latin typeface="Arial Black"/>
                <a:ea typeface="+mn-ea"/>
                <a:cs typeface="Arial Black"/>
              </a:rPr>
              <a:t> </a:t>
            </a:r>
            <a:r>
              <a:rPr kumimoji="0" sz="1133" b="1" i="0" u="none" strike="noStrike" kern="1200" cap="none" spc="20" normalizeH="0" baseline="0" noProof="0" dirty="0">
                <a:ln>
                  <a:noFill/>
                </a:ln>
                <a:solidFill>
                  <a:srgbClr val="58595B"/>
                </a:solidFill>
                <a:effectLst/>
                <a:uLnTx/>
                <a:uFillTx/>
                <a:latin typeface="Arial Black"/>
                <a:ea typeface="+mn-ea"/>
                <a:cs typeface="Arial Black"/>
              </a:rPr>
              <a:t>5</a:t>
            </a:r>
            <a:endParaRPr kumimoji="0" sz="1133" b="0" i="0" u="none" strike="noStrike" kern="1200" cap="none" spc="0" normalizeH="0" baseline="0" noProof="0">
              <a:ln>
                <a:noFill/>
              </a:ln>
              <a:solidFill>
                <a:prstClr val="black"/>
              </a:solidFill>
              <a:effectLst/>
              <a:uLnTx/>
              <a:uFillTx/>
              <a:latin typeface="Arial Black"/>
              <a:ea typeface="+mn-ea"/>
              <a:cs typeface="Arial Black"/>
            </a:endParaRPr>
          </a:p>
          <a:p>
            <a:pPr marL="16933" marR="238754" lvl="0" indent="0" algn="l" defTabSz="914400" rtl="0" eaLnBrk="1" fontAlgn="auto" latinLnBrk="0" hangingPunct="1">
              <a:lnSpc>
                <a:spcPct val="103200"/>
              </a:lnSpc>
              <a:spcBef>
                <a:spcPts val="1133"/>
              </a:spcBef>
              <a:spcAft>
                <a:spcPts val="0"/>
              </a:spcAft>
              <a:buClrTx/>
              <a:buSzTx/>
              <a:buFontTx/>
              <a:buNone/>
              <a:tabLst/>
              <a:defRPr/>
            </a:pPr>
            <a:r>
              <a:rPr kumimoji="0" sz="1067" b="0" i="0" u="none" strike="noStrike" kern="1200" cap="none" spc="7" normalizeH="0" baseline="0" noProof="0" dirty="0">
                <a:ln>
                  <a:noFill/>
                </a:ln>
                <a:solidFill>
                  <a:srgbClr val="231F20"/>
                </a:solidFill>
                <a:effectLst/>
                <a:uLnTx/>
                <a:uFillTx/>
                <a:latin typeface="Arial"/>
                <a:ea typeface="+mn-ea"/>
                <a:cs typeface="Arial"/>
              </a:rPr>
              <a:t>High dose  </a:t>
            </a:r>
            <a:r>
              <a:rPr kumimoji="0" sz="1067" b="0" i="0" u="none" strike="noStrike" kern="1200" cap="none" spc="13" normalizeH="0" baseline="0" noProof="0" dirty="0">
                <a:ln>
                  <a:noFill/>
                </a:ln>
                <a:solidFill>
                  <a:srgbClr val="231F20"/>
                </a:solidFill>
                <a:effectLst/>
                <a:uLnTx/>
                <a:uFillTx/>
                <a:latin typeface="Arial"/>
                <a:ea typeface="+mn-ea"/>
                <a:cs typeface="Arial"/>
              </a:rPr>
              <a:t>ICS-LABA</a:t>
            </a:r>
            <a:endParaRPr kumimoji="0" sz="1067" b="0" i="0" u="none" strike="noStrike" kern="1200" cap="none" spc="0" normalizeH="0" baseline="0" noProof="0">
              <a:ln>
                <a:noFill/>
              </a:ln>
              <a:solidFill>
                <a:prstClr val="black"/>
              </a:solidFill>
              <a:effectLst/>
              <a:uLnTx/>
              <a:uFillTx/>
              <a:latin typeface="Arial"/>
              <a:ea typeface="+mn-ea"/>
              <a:cs typeface="Arial"/>
            </a:endParaRPr>
          </a:p>
          <a:p>
            <a:pPr marL="16933" marR="137157" lvl="0" indent="0" algn="l" defTabSz="914400" rtl="0" eaLnBrk="1" fontAlgn="auto" latinLnBrk="0" hangingPunct="1">
              <a:lnSpc>
                <a:spcPct val="103200"/>
              </a:lnSpc>
              <a:spcBef>
                <a:spcPts val="339"/>
              </a:spcBef>
              <a:spcAft>
                <a:spcPts val="0"/>
              </a:spcAft>
              <a:buClrTx/>
              <a:buSzTx/>
              <a:buFontTx/>
              <a:buNone/>
              <a:tabLst/>
              <a:defRPr/>
            </a:pPr>
            <a:r>
              <a:rPr kumimoji="0" sz="1067" b="0" i="0" u="none" strike="noStrike" kern="1200" cap="none" spc="7" normalizeH="0" baseline="0" noProof="0" dirty="0">
                <a:ln>
                  <a:noFill/>
                </a:ln>
                <a:solidFill>
                  <a:srgbClr val="231F20"/>
                </a:solidFill>
                <a:effectLst/>
                <a:uLnTx/>
                <a:uFillTx/>
                <a:latin typeface="Arial"/>
                <a:ea typeface="+mn-ea"/>
                <a:cs typeface="Arial"/>
              </a:rPr>
              <a:t>Refer for  phenotypic  assessment</a:t>
            </a:r>
            <a:endParaRPr kumimoji="0" sz="1067" b="0" i="0" u="none" strike="noStrike" kern="1200" cap="none" spc="0" normalizeH="0" baseline="0" noProof="0">
              <a:ln>
                <a:noFill/>
              </a:ln>
              <a:solidFill>
                <a:prstClr val="black"/>
              </a:solidFill>
              <a:effectLst/>
              <a:uLnTx/>
              <a:uFillTx/>
              <a:latin typeface="Arial"/>
              <a:ea typeface="+mn-ea"/>
              <a:cs typeface="Arial"/>
            </a:endParaRPr>
          </a:p>
          <a:p>
            <a:pPr marL="16933" marR="6773" lvl="0" indent="0" algn="l" defTabSz="914400" rtl="0" eaLnBrk="1" fontAlgn="auto" latinLnBrk="0" hangingPunct="1">
              <a:lnSpc>
                <a:spcPct val="103200"/>
              </a:lnSpc>
              <a:spcBef>
                <a:spcPts val="0"/>
              </a:spcBef>
              <a:spcAft>
                <a:spcPts val="0"/>
              </a:spcAft>
              <a:buClrTx/>
              <a:buSzTx/>
              <a:buFontTx/>
              <a:buNone/>
              <a:tabLst/>
              <a:defRPr/>
            </a:pPr>
            <a:r>
              <a:rPr kumimoji="0" sz="1067" b="0" i="0" u="none" strike="noStrike" kern="1200" cap="none" spc="13" normalizeH="0" baseline="0" noProof="0" dirty="0">
                <a:ln>
                  <a:noFill/>
                </a:ln>
                <a:solidFill>
                  <a:srgbClr val="231F20"/>
                </a:solidFill>
                <a:effectLst/>
                <a:uLnTx/>
                <a:uFillTx/>
                <a:latin typeface="Arial"/>
                <a:ea typeface="+mn-ea"/>
                <a:cs typeface="Arial"/>
              </a:rPr>
              <a:t>± </a:t>
            </a:r>
            <a:r>
              <a:rPr kumimoji="0" sz="1067" b="0" i="0" u="none" strike="noStrike" kern="1200" cap="none" spc="7" normalizeH="0" baseline="0" noProof="0" dirty="0">
                <a:ln>
                  <a:noFill/>
                </a:ln>
                <a:solidFill>
                  <a:srgbClr val="231F20"/>
                </a:solidFill>
                <a:effectLst/>
                <a:uLnTx/>
                <a:uFillTx/>
                <a:latin typeface="Arial"/>
                <a:ea typeface="+mn-ea"/>
                <a:cs typeface="Arial"/>
              </a:rPr>
              <a:t>add-on  </a:t>
            </a:r>
            <a:r>
              <a:rPr kumimoji="0" sz="1067" b="0" i="0" u="none" strike="noStrike" kern="1200" cap="none" spc="0" normalizeH="0" baseline="0" noProof="0" dirty="0">
                <a:ln>
                  <a:noFill/>
                </a:ln>
                <a:solidFill>
                  <a:srgbClr val="231F20"/>
                </a:solidFill>
                <a:effectLst/>
                <a:uLnTx/>
                <a:uFillTx/>
                <a:latin typeface="Arial"/>
                <a:ea typeface="+mn-ea"/>
                <a:cs typeface="Arial"/>
              </a:rPr>
              <a:t>therapy,  e.g.tiotropium,  anti-IgE,</a:t>
            </a:r>
            <a:endParaRPr kumimoji="0" sz="1067" b="0" i="0" u="none" strike="noStrike" kern="1200" cap="none" spc="0" normalizeH="0" baseline="0" noProof="0">
              <a:ln>
                <a:noFill/>
              </a:ln>
              <a:solidFill>
                <a:prstClr val="black"/>
              </a:solidFill>
              <a:effectLst/>
              <a:uLnTx/>
              <a:uFillTx/>
              <a:latin typeface="Arial"/>
              <a:ea typeface="+mn-ea"/>
              <a:cs typeface="Arial"/>
            </a:endParaRPr>
          </a:p>
          <a:p>
            <a:pPr marL="16933" marR="0" lvl="0" indent="0" algn="l" defTabSz="914400" rtl="0" eaLnBrk="1" fontAlgn="auto" latinLnBrk="0" hangingPunct="1">
              <a:lnSpc>
                <a:spcPct val="100000"/>
              </a:lnSpc>
              <a:spcBef>
                <a:spcPts val="40"/>
              </a:spcBef>
              <a:spcAft>
                <a:spcPts val="0"/>
              </a:spcAft>
              <a:buClrTx/>
              <a:buSzTx/>
              <a:buFontTx/>
              <a:buNone/>
              <a:tabLst/>
              <a:defRPr/>
            </a:pPr>
            <a:r>
              <a:rPr kumimoji="0" sz="1067" b="0" i="0" u="none" strike="noStrike" kern="1200" cap="none" spc="7" normalizeH="0" baseline="0" noProof="0" dirty="0">
                <a:ln>
                  <a:noFill/>
                </a:ln>
                <a:solidFill>
                  <a:srgbClr val="231F20"/>
                </a:solidFill>
                <a:effectLst/>
                <a:uLnTx/>
                <a:uFillTx/>
                <a:latin typeface="Arial"/>
                <a:ea typeface="+mn-ea"/>
                <a:cs typeface="Arial"/>
              </a:rPr>
              <a:t>anti-IL5/5R,</a:t>
            </a:r>
            <a:endParaRPr kumimoji="0" sz="1067" b="0" i="0" u="none" strike="noStrike" kern="1200" cap="none" spc="0" normalizeH="0" baseline="0" noProof="0">
              <a:ln>
                <a:noFill/>
              </a:ln>
              <a:solidFill>
                <a:prstClr val="black"/>
              </a:solidFill>
              <a:effectLst/>
              <a:uLnTx/>
              <a:uFillTx/>
              <a:latin typeface="Arial"/>
              <a:ea typeface="+mn-ea"/>
              <a:cs typeface="Arial"/>
            </a:endParaRPr>
          </a:p>
          <a:p>
            <a:pPr marL="16933" marR="0" lvl="0" indent="0" algn="l" defTabSz="914400" rtl="0" eaLnBrk="1" fontAlgn="auto" latinLnBrk="0" hangingPunct="1">
              <a:lnSpc>
                <a:spcPct val="100000"/>
              </a:lnSpc>
              <a:spcBef>
                <a:spcPts val="173"/>
              </a:spcBef>
              <a:spcAft>
                <a:spcPts val="0"/>
              </a:spcAft>
              <a:buClrTx/>
              <a:buSzTx/>
              <a:buFontTx/>
              <a:buNone/>
              <a:tabLst/>
              <a:defRPr/>
            </a:pPr>
            <a:r>
              <a:rPr kumimoji="0" sz="1067" b="0" i="0" u="none" strike="noStrike" kern="1200" cap="none" spc="7" normalizeH="0" baseline="0" noProof="0" dirty="0">
                <a:ln>
                  <a:noFill/>
                </a:ln>
                <a:solidFill>
                  <a:srgbClr val="231F20"/>
                </a:solidFill>
                <a:effectLst/>
                <a:uLnTx/>
                <a:uFillTx/>
                <a:latin typeface="Arial"/>
                <a:ea typeface="+mn-ea"/>
                <a:cs typeface="Arial"/>
              </a:rPr>
              <a:t>anti-IL4R</a:t>
            </a:r>
            <a:endParaRPr kumimoji="0" sz="1067" b="0" i="0" u="none" strike="noStrike" kern="1200" cap="none" spc="0" normalizeH="0" baseline="0" noProof="0">
              <a:ln>
                <a:noFill/>
              </a:ln>
              <a:solidFill>
                <a:prstClr val="black"/>
              </a:solidFill>
              <a:effectLst/>
              <a:uLnTx/>
              <a:uFillTx/>
              <a:latin typeface="Arial"/>
              <a:ea typeface="+mn-ea"/>
              <a:cs typeface="Arial"/>
            </a:endParaRPr>
          </a:p>
        </p:txBody>
      </p:sp>
      <p:sp>
        <p:nvSpPr>
          <p:cNvPr id="33" name="object 25"/>
          <p:cNvSpPr txBox="1"/>
          <p:nvPr/>
        </p:nvSpPr>
        <p:spPr>
          <a:xfrm>
            <a:off x="3848793" y="1541978"/>
            <a:ext cx="1249097" cy="961439"/>
          </a:xfrm>
          <a:prstGeom prst="rect">
            <a:avLst/>
          </a:prstGeom>
        </p:spPr>
        <p:txBody>
          <a:bodyPr vert="horz" wrap="square" lIns="0" tIns="16087" rIns="0" bIns="0" rtlCol="0">
            <a:spAutoFit/>
          </a:bodyPr>
          <a:lstStyle/>
          <a:p>
            <a:pPr marL="16933" marR="276006" lvl="0" indent="0" algn="l" defTabSz="914400" rtl="0" eaLnBrk="1" fontAlgn="auto" latinLnBrk="0" hangingPunct="1">
              <a:lnSpc>
                <a:spcPct val="114700"/>
              </a:lnSpc>
              <a:spcBef>
                <a:spcPts val="127"/>
              </a:spcBef>
              <a:spcAft>
                <a:spcPts val="0"/>
              </a:spcAft>
              <a:buClrTx/>
              <a:buSzTx/>
              <a:buFontTx/>
              <a:buNone/>
              <a:tabLst/>
              <a:defRPr/>
            </a:pPr>
            <a:r>
              <a:rPr kumimoji="0" sz="1067" b="0" i="1" u="none" strike="noStrike" kern="1200" cap="none" spc="13" normalizeH="0" baseline="0" noProof="0" dirty="0">
                <a:ln>
                  <a:noFill/>
                </a:ln>
                <a:solidFill>
                  <a:srgbClr val="231F20"/>
                </a:solidFill>
                <a:effectLst/>
                <a:uLnTx/>
                <a:uFillTx/>
                <a:latin typeface="Arial"/>
                <a:ea typeface="+mn-ea"/>
                <a:cs typeface="Arial"/>
              </a:rPr>
              <a:t>Symptoms  Exacerbations  Side-effects  </a:t>
            </a:r>
            <a:r>
              <a:rPr kumimoji="0" sz="1067" b="0" i="1" u="none" strike="noStrike" kern="1200" cap="none" spc="7" normalizeH="0" baseline="0" noProof="0" dirty="0">
                <a:ln>
                  <a:noFill/>
                </a:ln>
                <a:solidFill>
                  <a:srgbClr val="231F20"/>
                </a:solidFill>
                <a:effectLst/>
                <a:uLnTx/>
                <a:uFillTx/>
                <a:latin typeface="Arial"/>
                <a:ea typeface="+mn-ea"/>
                <a:cs typeface="Arial"/>
              </a:rPr>
              <a:t>Lung</a:t>
            </a:r>
            <a:r>
              <a:rPr kumimoji="0" sz="1067" b="0" i="1" u="none" strike="noStrike" kern="1200" cap="none" spc="-40" normalizeH="0" baseline="0" noProof="0" dirty="0">
                <a:ln>
                  <a:noFill/>
                </a:ln>
                <a:solidFill>
                  <a:srgbClr val="231F20"/>
                </a:solidFill>
                <a:effectLst/>
                <a:uLnTx/>
                <a:uFillTx/>
                <a:latin typeface="Arial"/>
                <a:ea typeface="+mn-ea"/>
                <a:cs typeface="Arial"/>
              </a:rPr>
              <a:t> </a:t>
            </a:r>
            <a:r>
              <a:rPr kumimoji="0" sz="1067" b="0" i="1" u="none" strike="noStrike" kern="1200" cap="none" spc="13" normalizeH="0" baseline="0" noProof="0" dirty="0">
                <a:ln>
                  <a:noFill/>
                </a:ln>
                <a:solidFill>
                  <a:srgbClr val="231F20"/>
                </a:solidFill>
                <a:effectLst/>
                <a:uLnTx/>
                <a:uFillTx/>
                <a:latin typeface="Arial"/>
                <a:ea typeface="+mn-ea"/>
                <a:cs typeface="Arial"/>
              </a:rPr>
              <a:t>function</a:t>
            </a:r>
            <a:endParaRPr kumimoji="0" sz="1067" b="0" i="0" u="none" strike="noStrike" kern="1200" cap="none" spc="0" normalizeH="0" baseline="0" noProof="0">
              <a:ln>
                <a:noFill/>
              </a:ln>
              <a:solidFill>
                <a:prstClr val="black"/>
              </a:solidFill>
              <a:effectLst/>
              <a:uLnTx/>
              <a:uFillTx/>
              <a:latin typeface="Arial"/>
              <a:ea typeface="+mn-ea"/>
              <a:cs typeface="Arial"/>
            </a:endParaRPr>
          </a:p>
          <a:p>
            <a:pPr marL="16933" marR="0" lvl="0" indent="0" algn="l" defTabSz="914400" rtl="0" eaLnBrk="1" fontAlgn="auto" latinLnBrk="0" hangingPunct="1">
              <a:lnSpc>
                <a:spcPct val="100000"/>
              </a:lnSpc>
              <a:spcBef>
                <a:spcPts val="173"/>
              </a:spcBef>
              <a:spcAft>
                <a:spcPts val="0"/>
              </a:spcAft>
              <a:buClrTx/>
              <a:buSzTx/>
              <a:buFontTx/>
              <a:buNone/>
              <a:tabLst/>
              <a:defRPr/>
            </a:pPr>
            <a:r>
              <a:rPr kumimoji="0" sz="1067" b="0" i="1" u="none" strike="noStrike" kern="1200" cap="none" spc="13" normalizeH="0" baseline="0" noProof="0" dirty="0">
                <a:ln>
                  <a:noFill/>
                </a:ln>
                <a:solidFill>
                  <a:srgbClr val="231F20"/>
                </a:solidFill>
                <a:effectLst/>
                <a:uLnTx/>
                <a:uFillTx/>
                <a:latin typeface="Arial"/>
                <a:ea typeface="+mn-ea"/>
                <a:cs typeface="Arial"/>
              </a:rPr>
              <a:t>Patient</a:t>
            </a:r>
            <a:r>
              <a:rPr kumimoji="0" sz="1067" b="0" i="1" u="none" strike="noStrike" kern="1200" cap="none" spc="-80" normalizeH="0" baseline="0" noProof="0" dirty="0">
                <a:ln>
                  <a:noFill/>
                </a:ln>
                <a:solidFill>
                  <a:srgbClr val="231F20"/>
                </a:solidFill>
                <a:effectLst/>
                <a:uLnTx/>
                <a:uFillTx/>
                <a:latin typeface="Arial"/>
                <a:ea typeface="+mn-ea"/>
                <a:cs typeface="Arial"/>
              </a:rPr>
              <a:t> </a:t>
            </a:r>
            <a:r>
              <a:rPr kumimoji="0" sz="1067" b="0" i="1" u="none" strike="noStrike" kern="1200" cap="none" spc="13" normalizeH="0" baseline="0" noProof="0" dirty="0">
                <a:ln>
                  <a:noFill/>
                </a:ln>
                <a:solidFill>
                  <a:srgbClr val="231F20"/>
                </a:solidFill>
                <a:effectLst/>
                <a:uLnTx/>
                <a:uFillTx/>
                <a:latin typeface="Arial"/>
                <a:ea typeface="+mn-ea"/>
                <a:cs typeface="Arial"/>
              </a:rPr>
              <a:t>satisfaction</a:t>
            </a:r>
            <a:endParaRPr kumimoji="0" sz="1067" b="0" i="0" u="none" strike="noStrike" kern="1200" cap="none" spc="0" normalizeH="0" baseline="0" noProof="0">
              <a:ln>
                <a:noFill/>
              </a:ln>
              <a:solidFill>
                <a:prstClr val="black"/>
              </a:solidFill>
              <a:effectLst/>
              <a:uLnTx/>
              <a:uFillTx/>
              <a:latin typeface="Arial"/>
              <a:ea typeface="+mn-ea"/>
              <a:cs typeface="Arial"/>
            </a:endParaRPr>
          </a:p>
        </p:txBody>
      </p:sp>
      <p:sp>
        <p:nvSpPr>
          <p:cNvPr id="34" name="object 26"/>
          <p:cNvSpPr txBox="1"/>
          <p:nvPr/>
        </p:nvSpPr>
        <p:spPr>
          <a:xfrm>
            <a:off x="7151607" y="234251"/>
            <a:ext cx="2377557" cy="1102504"/>
          </a:xfrm>
          <a:prstGeom prst="rect">
            <a:avLst/>
          </a:prstGeom>
        </p:spPr>
        <p:txBody>
          <a:bodyPr vert="horz" wrap="square" lIns="0" tIns="16087" rIns="0" bIns="0" rtlCol="0">
            <a:spAutoFit/>
          </a:bodyPr>
          <a:lstStyle/>
          <a:p>
            <a:pPr marL="16933" marR="6773" lvl="0" indent="0" algn="l" defTabSz="914400" rtl="0" eaLnBrk="1" fontAlgn="auto" latinLnBrk="0" hangingPunct="1">
              <a:lnSpc>
                <a:spcPct val="114700"/>
              </a:lnSpc>
              <a:spcBef>
                <a:spcPts val="127"/>
              </a:spcBef>
              <a:spcAft>
                <a:spcPts val="0"/>
              </a:spcAft>
              <a:buClrTx/>
              <a:buSzTx/>
              <a:buFontTx/>
              <a:buNone/>
              <a:tabLst/>
              <a:defRPr/>
            </a:pPr>
            <a:r>
              <a:rPr kumimoji="0" sz="1067" b="0" i="1" u="none" strike="noStrike" kern="1200" cap="none" spc="7" normalizeH="0" baseline="0" noProof="0" dirty="0">
                <a:ln>
                  <a:noFill/>
                </a:ln>
                <a:solidFill>
                  <a:srgbClr val="231F20"/>
                </a:solidFill>
                <a:effectLst/>
                <a:uLnTx/>
                <a:uFillTx/>
                <a:latin typeface="Arial"/>
                <a:ea typeface="+mn-ea"/>
                <a:cs typeface="Arial"/>
              </a:rPr>
              <a:t>Confirmation of diagnosis </a:t>
            </a:r>
            <a:r>
              <a:rPr kumimoji="0" sz="1067" b="0" i="1" u="none" strike="noStrike" kern="1200" cap="none" spc="0" normalizeH="0" baseline="0" noProof="0" dirty="0">
                <a:ln>
                  <a:noFill/>
                </a:ln>
                <a:solidFill>
                  <a:srgbClr val="231F20"/>
                </a:solidFill>
                <a:effectLst/>
                <a:uLnTx/>
                <a:uFillTx/>
                <a:latin typeface="Arial"/>
                <a:ea typeface="+mn-ea"/>
                <a:cs typeface="Arial"/>
              </a:rPr>
              <a:t>if </a:t>
            </a:r>
            <a:r>
              <a:rPr kumimoji="0" sz="1067" b="0" i="1" u="none" strike="noStrike" kern="1200" cap="none" spc="7" normalizeH="0" baseline="0" noProof="0" dirty="0">
                <a:ln>
                  <a:noFill/>
                </a:ln>
                <a:solidFill>
                  <a:srgbClr val="231F20"/>
                </a:solidFill>
                <a:effectLst/>
                <a:uLnTx/>
                <a:uFillTx/>
                <a:latin typeface="Arial"/>
                <a:ea typeface="+mn-ea"/>
                <a:cs typeface="Arial"/>
              </a:rPr>
              <a:t>necessary  </a:t>
            </a:r>
            <a:r>
              <a:rPr kumimoji="0" sz="1067" b="0" i="1" u="none" strike="noStrike" kern="1200" cap="none" spc="13" normalizeH="0" baseline="0" noProof="0" dirty="0">
                <a:ln>
                  <a:noFill/>
                </a:ln>
                <a:solidFill>
                  <a:srgbClr val="231F20"/>
                </a:solidFill>
                <a:effectLst/>
                <a:uLnTx/>
                <a:uFillTx/>
                <a:latin typeface="Arial"/>
                <a:ea typeface="+mn-ea"/>
                <a:cs typeface="Arial"/>
              </a:rPr>
              <a:t>Symptom control </a:t>
            </a:r>
            <a:r>
              <a:rPr kumimoji="0" sz="1067" b="0" i="1" u="none" strike="noStrike" kern="1200" cap="none" spc="20" normalizeH="0" baseline="0" noProof="0" dirty="0">
                <a:ln>
                  <a:noFill/>
                </a:ln>
                <a:solidFill>
                  <a:srgbClr val="231F20"/>
                </a:solidFill>
                <a:effectLst/>
                <a:uLnTx/>
                <a:uFillTx/>
                <a:latin typeface="Arial"/>
                <a:ea typeface="+mn-ea"/>
                <a:cs typeface="Arial"/>
              </a:rPr>
              <a:t>&amp;</a:t>
            </a:r>
            <a:r>
              <a:rPr kumimoji="0" sz="1067" b="0" i="1" u="none" strike="noStrike" kern="1200" cap="none" spc="-27" normalizeH="0" baseline="0" noProof="0" dirty="0">
                <a:ln>
                  <a:noFill/>
                </a:ln>
                <a:solidFill>
                  <a:srgbClr val="231F20"/>
                </a:solidFill>
                <a:effectLst/>
                <a:uLnTx/>
                <a:uFillTx/>
                <a:latin typeface="Arial"/>
                <a:ea typeface="+mn-ea"/>
                <a:cs typeface="Arial"/>
              </a:rPr>
              <a:t> </a:t>
            </a:r>
            <a:r>
              <a:rPr kumimoji="0" sz="1067" b="0" i="1" u="none" strike="noStrike" kern="1200" cap="none" spc="13" normalizeH="0" baseline="0" noProof="0" dirty="0">
                <a:ln>
                  <a:noFill/>
                </a:ln>
                <a:solidFill>
                  <a:srgbClr val="231F20"/>
                </a:solidFill>
                <a:effectLst/>
                <a:uLnTx/>
                <a:uFillTx/>
                <a:latin typeface="Arial"/>
                <a:ea typeface="+mn-ea"/>
                <a:cs typeface="Arial"/>
              </a:rPr>
              <a:t>modifiable</a:t>
            </a:r>
            <a:endParaRPr kumimoji="0" sz="1067" b="0" i="0" u="none" strike="noStrike" kern="1200" cap="none" spc="0" normalizeH="0" baseline="0" noProof="0">
              <a:ln>
                <a:noFill/>
              </a:ln>
              <a:solidFill>
                <a:prstClr val="black"/>
              </a:solidFill>
              <a:effectLst/>
              <a:uLnTx/>
              <a:uFillTx/>
              <a:latin typeface="Arial"/>
              <a:ea typeface="+mn-ea"/>
              <a:cs typeface="Arial"/>
            </a:endParaRPr>
          </a:p>
          <a:p>
            <a:pPr marL="16933" marR="0" lvl="0" indent="0" algn="l" defTabSz="914400" rtl="0" eaLnBrk="1" fontAlgn="auto" latinLnBrk="0" hangingPunct="1">
              <a:lnSpc>
                <a:spcPts val="1147"/>
              </a:lnSpc>
              <a:spcBef>
                <a:spcPts val="0"/>
              </a:spcBef>
              <a:spcAft>
                <a:spcPts val="0"/>
              </a:spcAft>
              <a:buClrTx/>
              <a:buSzTx/>
              <a:buFontTx/>
              <a:buNone/>
              <a:tabLst/>
              <a:defRPr/>
            </a:pPr>
            <a:r>
              <a:rPr kumimoji="0" sz="1067" b="0" i="1" u="none" strike="noStrike" kern="1200" cap="none" spc="7" normalizeH="0" baseline="0" noProof="0" dirty="0">
                <a:ln>
                  <a:noFill/>
                </a:ln>
                <a:solidFill>
                  <a:srgbClr val="231F20"/>
                </a:solidFill>
                <a:effectLst/>
                <a:uLnTx/>
                <a:uFillTx/>
                <a:latin typeface="Arial"/>
                <a:ea typeface="+mn-ea"/>
                <a:cs typeface="Arial"/>
              </a:rPr>
              <a:t>risk </a:t>
            </a:r>
            <a:r>
              <a:rPr kumimoji="0" sz="1067" b="0" i="1" u="none" strike="noStrike" kern="1200" cap="none" spc="13" normalizeH="0" baseline="0" noProof="0" dirty="0">
                <a:ln>
                  <a:noFill/>
                </a:ln>
                <a:solidFill>
                  <a:srgbClr val="231F20"/>
                </a:solidFill>
                <a:effectLst/>
                <a:uLnTx/>
                <a:uFillTx/>
                <a:latin typeface="Arial"/>
                <a:ea typeface="+mn-ea"/>
                <a:cs typeface="Arial"/>
              </a:rPr>
              <a:t>factors (including </a:t>
            </a:r>
            <a:r>
              <a:rPr kumimoji="0" sz="1067" b="0" i="1" u="none" strike="noStrike" kern="1200" cap="none" spc="7" normalizeH="0" baseline="0" noProof="0" dirty="0">
                <a:ln>
                  <a:noFill/>
                </a:ln>
                <a:solidFill>
                  <a:srgbClr val="231F20"/>
                </a:solidFill>
                <a:effectLst/>
                <a:uLnTx/>
                <a:uFillTx/>
                <a:latin typeface="Arial"/>
                <a:ea typeface="+mn-ea"/>
                <a:cs typeface="Arial"/>
              </a:rPr>
              <a:t>lung</a:t>
            </a:r>
            <a:r>
              <a:rPr kumimoji="0" sz="1067" b="0" i="1" u="none" strike="noStrike" kern="1200" cap="none" spc="-47" normalizeH="0" baseline="0" noProof="0" dirty="0">
                <a:ln>
                  <a:noFill/>
                </a:ln>
                <a:solidFill>
                  <a:srgbClr val="231F20"/>
                </a:solidFill>
                <a:effectLst/>
                <a:uLnTx/>
                <a:uFillTx/>
                <a:latin typeface="Arial"/>
                <a:ea typeface="+mn-ea"/>
                <a:cs typeface="Arial"/>
              </a:rPr>
              <a:t> </a:t>
            </a:r>
            <a:r>
              <a:rPr kumimoji="0" sz="1067" b="0" i="1" u="none" strike="noStrike" kern="1200" cap="none" spc="13" normalizeH="0" baseline="0" noProof="0" dirty="0">
                <a:ln>
                  <a:noFill/>
                </a:ln>
                <a:solidFill>
                  <a:srgbClr val="231F20"/>
                </a:solidFill>
                <a:effectLst/>
                <a:uLnTx/>
                <a:uFillTx/>
                <a:latin typeface="Arial"/>
                <a:ea typeface="+mn-ea"/>
                <a:cs typeface="Arial"/>
              </a:rPr>
              <a:t>function)</a:t>
            </a:r>
            <a:endParaRPr kumimoji="0" sz="1067" b="0" i="0" u="none" strike="noStrike" kern="1200" cap="none" spc="0" normalizeH="0" baseline="0" noProof="0">
              <a:ln>
                <a:noFill/>
              </a:ln>
              <a:solidFill>
                <a:prstClr val="black"/>
              </a:solidFill>
              <a:effectLst/>
              <a:uLnTx/>
              <a:uFillTx/>
              <a:latin typeface="Arial"/>
              <a:ea typeface="+mn-ea"/>
              <a:cs typeface="Arial"/>
            </a:endParaRPr>
          </a:p>
          <a:p>
            <a:pPr marL="16933" marR="0" lvl="0" indent="0" algn="l" defTabSz="914400" rtl="0" eaLnBrk="1" fontAlgn="auto" latinLnBrk="0" hangingPunct="1">
              <a:lnSpc>
                <a:spcPct val="100000"/>
              </a:lnSpc>
              <a:spcBef>
                <a:spcPts val="173"/>
              </a:spcBef>
              <a:spcAft>
                <a:spcPts val="0"/>
              </a:spcAft>
              <a:buClrTx/>
              <a:buSzTx/>
              <a:buFontTx/>
              <a:buNone/>
              <a:tabLst/>
              <a:defRPr/>
            </a:pPr>
            <a:r>
              <a:rPr kumimoji="0" sz="1067" b="0" i="1" u="none" strike="noStrike" kern="1200" cap="none" spc="7" normalizeH="0" baseline="0" noProof="0" dirty="0">
                <a:ln>
                  <a:noFill/>
                </a:ln>
                <a:solidFill>
                  <a:srgbClr val="231F20"/>
                </a:solidFill>
                <a:effectLst/>
                <a:uLnTx/>
                <a:uFillTx/>
                <a:latin typeface="Arial"/>
                <a:ea typeface="+mn-ea"/>
                <a:cs typeface="Arial"/>
              </a:rPr>
              <a:t>Comorbidities</a:t>
            </a:r>
            <a:endParaRPr kumimoji="0" sz="1067" b="0" i="0" u="none" strike="noStrike" kern="1200" cap="none" spc="0" normalizeH="0" baseline="0" noProof="0">
              <a:ln>
                <a:noFill/>
              </a:ln>
              <a:solidFill>
                <a:prstClr val="black"/>
              </a:solidFill>
              <a:effectLst/>
              <a:uLnTx/>
              <a:uFillTx/>
              <a:latin typeface="Arial"/>
              <a:ea typeface="+mn-ea"/>
              <a:cs typeface="Arial"/>
            </a:endParaRPr>
          </a:p>
          <a:p>
            <a:pPr marL="16933" marR="434329" lvl="0" indent="0" algn="l" defTabSz="914400" rtl="0" eaLnBrk="1" fontAlgn="auto" latinLnBrk="0" hangingPunct="1">
              <a:lnSpc>
                <a:spcPct val="114700"/>
              </a:lnSpc>
              <a:spcBef>
                <a:spcPts val="0"/>
              </a:spcBef>
              <a:spcAft>
                <a:spcPts val="0"/>
              </a:spcAft>
              <a:buClrTx/>
              <a:buSzTx/>
              <a:buFontTx/>
              <a:buNone/>
              <a:tabLst/>
              <a:defRPr/>
            </a:pPr>
            <a:r>
              <a:rPr kumimoji="0" sz="1067" b="0" i="1" u="none" strike="noStrike" kern="1200" cap="none" spc="13" normalizeH="0" baseline="0" noProof="0" dirty="0">
                <a:ln>
                  <a:noFill/>
                </a:ln>
                <a:solidFill>
                  <a:srgbClr val="231F20"/>
                </a:solidFill>
                <a:effectLst/>
                <a:uLnTx/>
                <a:uFillTx/>
                <a:latin typeface="Arial"/>
                <a:ea typeface="+mn-ea"/>
                <a:cs typeface="Arial"/>
              </a:rPr>
              <a:t>Inhaler technique </a:t>
            </a:r>
            <a:r>
              <a:rPr kumimoji="0" sz="1067" b="0" i="1" u="none" strike="noStrike" kern="1200" cap="none" spc="20" normalizeH="0" baseline="0" noProof="0" dirty="0">
                <a:ln>
                  <a:noFill/>
                </a:ln>
                <a:solidFill>
                  <a:srgbClr val="231F20"/>
                </a:solidFill>
                <a:effectLst/>
                <a:uLnTx/>
                <a:uFillTx/>
                <a:latin typeface="Arial"/>
                <a:ea typeface="+mn-ea"/>
                <a:cs typeface="Arial"/>
              </a:rPr>
              <a:t>&amp;</a:t>
            </a:r>
            <a:r>
              <a:rPr kumimoji="0" sz="1067" b="0" i="1" u="none" strike="noStrike" kern="1200" cap="none" spc="-80" normalizeH="0" baseline="0" noProof="0" dirty="0">
                <a:ln>
                  <a:noFill/>
                </a:ln>
                <a:solidFill>
                  <a:srgbClr val="231F20"/>
                </a:solidFill>
                <a:effectLst/>
                <a:uLnTx/>
                <a:uFillTx/>
                <a:latin typeface="Arial"/>
                <a:ea typeface="+mn-ea"/>
                <a:cs typeface="Arial"/>
              </a:rPr>
              <a:t> </a:t>
            </a:r>
            <a:r>
              <a:rPr kumimoji="0" sz="1067" b="0" i="1" u="none" strike="noStrike" kern="1200" cap="none" spc="7" normalizeH="0" baseline="0" noProof="0" dirty="0">
                <a:ln>
                  <a:noFill/>
                </a:ln>
                <a:solidFill>
                  <a:srgbClr val="231F20"/>
                </a:solidFill>
                <a:effectLst/>
                <a:uLnTx/>
                <a:uFillTx/>
                <a:latin typeface="Arial"/>
                <a:ea typeface="+mn-ea"/>
                <a:cs typeface="Arial"/>
              </a:rPr>
              <a:t>adherence  </a:t>
            </a:r>
            <a:r>
              <a:rPr kumimoji="0" sz="1067" b="0" i="1" u="none" strike="noStrike" kern="1200" cap="none" spc="13" normalizeH="0" baseline="0" noProof="0" dirty="0">
                <a:ln>
                  <a:noFill/>
                </a:ln>
                <a:solidFill>
                  <a:srgbClr val="231F20"/>
                </a:solidFill>
                <a:effectLst/>
                <a:uLnTx/>
                <a:uFillTx/>
                <a:latin typeface="Arial"/>
                <a:ea typeface="+mn-ea"/>
                <a:cs typeface="Arial"/>
              </a:rPr>
              <a:t>Patient</a:t>
            </a:r>
            <a:r>
              <a:rPr kumimoji="0" sz="1067" b="0" i="1" u="none" strike="noStrike" kern="1200" cap="none" spc="0" normalizeH="0" baseline="0" noProof="0" dirty="0">
                <a:ln>
                  <a:noFill/>
                </a:ln>
                <a:solidFill>
                  <a:srgbClr val="231F20"/>
                </a:solidFill>
                <a:effectLst/>
                <a:uLnTx/>
                <a:uFillTx/>
                <a:latin typeface="Arial"/>
                <a:ea typeface="+mn-ea"/>
                <a:cs typeface="Arial"/>
              </a:rPr>
              <a:t> </a:t>
            </a:r>
            <a:r>
              <a:rPr kumimoji="0" sz="1067" b="0" i="1" u="none" strike="noStrike" kern="1200" cap="none" spc="7" normalizeH="0" baseline="0" noProof="0" dirty="0">
                <a:ln>
                  <a:noFill/>
                </a:ln>
                <a:solidFill>
                  <a:srgbClr val="231F20"/>
                </a:solidFill>
                <a:effectLst/>
                <a:uLnTx/>
                <a:uFillTx/>
                <a:latin typeface="Arial"/>
                <a:ea typeface="+mn-ea"/>
                <a:cs typeface="Arial"/>
              </a:rPr>
              <a:t>goals</a:t>
            </a:r>
            <a:endParaRPr kumimoji="0" sz="1067" b="0" i="0" u="none" strike="noStrike" kern="1200" cap="none" spc="0" normalizeH="0" baseline="0" noProof="0">
              <a:ln>
                <a:noFill/>
              </a:ln>
              <a:solidFill>
                <a:prstClr val="black"/>
              </a:solidFill>
              <a:effectLst/>
              <a:uLnTx/>
              <a:uFillTx/>
              <a:latin typeface="Arial"/>
              <a:ea typeface="+mn-ea"/>
              <a:cs typeface="Arial"/>
            </a:endParaRPr>
          </a:p>
        </p:txBody>
      </p:sp>
      <p:sp>
        <p:nvSpPr>
          <p:cNvPr id="35" name="object 27"/>
          <p:cNvSpPr txBox="1"/>
          <p:nvPr/>
        </p:nvSpPr>
        <p:spPr>
          <a:xfrm>
            <a:off x="7154519" y="2345838"/>
            <a:ext cx="2058960" cy="852370"/>
          </a:xfrm>
          <a:prstGeom prst="rect">
            <a:avLst/>
          </a:prstGeom>
        </p:spPr>
        <p:txBody>
          <a:bodyPr vert="horz" wrap="square" lIns="0" tIns="31327" rIns="0" bIns="0" rtlCol="0">
            <a:spAutoFit/>
          </a:bodyPr>
          <a:lstStyle/>
          <a:p>
            <a:pPr marL="16933" marR="241294" lvl="0" indent="0" algn="l" defTabSz="914400" rtl="0" eaLnBrk="1" fontAlgn="auto" latinLnBrk="0" hangingPunct="1">
              <a:lnSpc>
                <a:spcPts val="1147"/>
              </a:lnSpc>
              <a:spcBef>
                <a:spcPts val="247"/>
              </a:spcBef>
              <a:spcAft>
                <a:spcPts val="0"/>
              </a:spcAft>
              <a:buClrTx/>
              <a:buSzTx/>
              <a:buFontTx/>
              <a:buNone/>
              <a:tabLst/>
              <a:defRPr/>
            </a:pPr>
            <a:r>
              <a:rPr kumimoji="0" sz="1067" b="0" i="1" u="none" strike="noStrike" kern="1200" cap="none" spc="7" normalizeH="0" baseline="0" noProof="0" dirty="0">
                <a:ln>
                  <a:noFill/>
                </a:ln>
                <a:solidFill>
                  <a:srgbClr val="231F20"/>
                </a:solidFill>
                <a:effectLst/>
                <a:uLnTx/>
                <a:uFillTx/>
                <a:latin typeface="Arial"/>
                <a:ea typeface="+mn-ea"/>
                <a:cs typeface="Arial"/>
              </a:rPr>
              <a:t>Treatment of </a:t>
            </a:r>
            <a:r>
              <a:rPr kumimoji="0" sz="1067" b="0" i="1" u="none" strike="noStrike" kern="1200" cap="none" spc="13" normalizeH="0" baseline="0" noProof="0" dirty="0">
                <a:ln>
                  <a:noFill/>
                </a:ln>
                <a:solidFill>
                  <a:srgbClr val="231F20"/>
                </a:solidFill>
                <a:effectLst/>
                <a:uLnTx/>
                <a:uFillTx/>
                <a:latin typeface="Arial"/>
                <a:ea typeface="+mn-ea"/>
                <a:cs typeface="Arial"/>
              </a:rPr>
              <a:t>modifiable</a:t>
            </a:r>
            <a:r>
              <a:rPr kumimoji="0" sz="1067" b="0" i="1" u="none" strike="noStrike" kern="1200" cap="none" spc="-80" normalizeH="0" baseline="0" noProof="0" dirty="0">
                <a:ln>
                  <a:noFill/>
                </a:ln>
                <a:solidFill>
                  <a:srgbClr val="231F20"/>
                </a:solidFill>
                <a:effectLst/>
                <a:uLnTx/>
                <a:uFillTx/>
                <a:latin typeface="Arial"/>
                <a:ea typeface="+mn-ea"/>
                <a:cs typeface="Arial"/>
              </a:rPr>
              <a:t> </a:t>
            </a:r>
            <a:r>
              <a:rPr kumimoji="0" sz="1067" b="0" i="1" u="none" strike="noStrike" kern="1200" cap="none" spc="7" normalizeH="0" baseline="0" noProof="0" dirty="0">
                <a:ln>
                  <a:noFill/>
                </a:ln>
                <a:solidFill>
                  <a:srgbClr val="231F20"/>
                </a:solidFill>
                <a:effectLst/>
                <a:uLnTx/>
                <a:uFillTx/>
                <a:latin typeface="Arial"/>
                <a:ea typeface="+mn-ea"/>
                <a:cs typeface="Arial"/>
              </a:rPr>
              <a:t>risk  </a:t>
            </a:r>
            <a:r>
              <a:rPr kumimoji="0" sz="1067" b="0" i="1" u="none" strike="noStrike" kern="1200" cap="none" spc="13" normalizeH="0" baseline="0" noProof="0" dirty="0">
                <a:ln>
                  <a:noFill/>
                </a:ln>
                <a:solidFill>
                  <a:srgbClr val="231F20"/>
                </a:solidFill>
                <a:effectLst/>
                <a:uLnTx/>
                <a:uFillTx/>
                <a:latin typeface="Arial"/>
                <a:ea typeface="+mn-ea"/>
                <a:cs typeface="Arial"/>
              </a:rPr>
              <a:t>factors </a:t>
            </a:r>
            <a:r>
              <a:rPr kumimoji="0" sz="1067" b="0" i="1" u="none" strike="noStrike" kern="1200" cap="none" spc="20" normalizeH="0" baseline="0" noProof="0" dirty="0">
                <a:ln>
                  <a:noFill/>
                </a:ln>
                <a:solidFill>
                  <a:srgbClr val="231F20"/>
                </a:solidFill>
                <a:effectLst/>
                <a:uLnTx/>
                <a:uFillTx/>
                <a:latin typeface="Arial"/>
                <a:ea typeface="+mn-ea"/>
                <a:cs typeface="Arial"/>
              </a:rPr>
              <a:t>&amp;</a:t>
            </a:r>
            <a:r>
              <a:rPr kumimoji="0" sz="1067" b="0" i="1" u="none" strike="noStrike" kern="1200" cap="none" spc="-27" normalizeH="0" baseline="0" noProof="0" dirty="0">
                <a:ln>
                  <a:noFill/>
                </a:ln>
                <a:solidFill>
                  <a:srgbClr val="231F20"/>
                </a:solidFill>
                <a:effectLst/>
                <a:uLnTx/>
                <a:uFillTx/>
                <a:latin typeface="Arial"/>
                <a:ea typeface="+mn-ea"/>
                <a:cs typeface="Arial"/>
              </a:rPr>
              <a:t> </a:t>
            </a:r>
            <a:r>
              <a:rPr kumimoji="0" sz="1067" b="0" i="1" u="none" strike="noStrike" kern="1200" cap="none" spc="13" normalizeH="0" baseline="0" noProof="0" dirty="0">
                <a:ln>
                  <a:noFill/>
                </a:ln>
                <a:solidFill>
                  <a:srgbClr val="231F20"/>
                </a:solidFill>
                <a:effectLst/>
                <a:uLnTx/>
                <a:uFillTx/>
                <a:latin typeface="Arial"/>
                <a:ea typeface="+mn-ea"/>
                <a:cs typeface="Arial"/>
              </a:rPr>
              <a:t>comorbidities</a:t>
            </a:r>
            <a:endParaRPr kumimoji="0" sz="1067" b="0" i="0" u="none" strike="noStrike" kern="1200" cap="none" spc="0" normalizeH="0" baseline="0" noProof="0">
              <a:ln>
                <a:noFill/>
              </a:ln>
              <a:solidFill>
                <a:prstClr val="black"/>
              </a:solidFill>
              <a:effectLst/>
              <a:uLnTx/>
              <a:uFillTx/>
              <a:latin typeface="Arial"/>
              <a:ea typeface="+mn-ea"/>
              <a:cs typeface="Arial"/>
            </a:endParaRPr>
          </a:p>
          <a:p>
            <a:pPr marL="16933" marR="6773" lvl="0" indent="0" algn="l" defTabSz="914400" rtl="0" eaLnBrk="1" fontAlgn="auto" latinLnBrk="0" hangingPunct="1">
              <a:lnSpc>
                <a:spcPts val="1373"/>
              </a:lnSpc>
              <a:spcBef>
                <a:spcPts val="47"/>
              </a:spcBef>
              <a:spcAft>
                <a:spcPts val="0"/>
              </a:spcAft>
              <a:buClrTx/>
              <a:buSzTx/>
              <a:buFontTx/>
              <a:buNone/>
              <a:tabLst/>
              <a:defRPr/>
            </a:pPr>
            <a:r>
              <a:rPr kumimoji="0" sz="1067" b="0" i="1" u="none" strike="noStrike" kern="1200" cap="none" spc="7" normalizeH="0" baseline="0" noProof="0" dirty="0">
                <a:ln>
                  <a:noFill/>
                </a:ln>
                <a:solidFill>
                  <a:srgbClr val="231F20"/>
                </a:solidFill>
                <a:effectLst/>
                <a:uLnTx/>
                <a:uFillTx/>
                <a:latin typeface="Arial"/>
                <a:ea typeface="+mn-ea"/>
                <a:cs typeface="Arial"/>
              </a:rPr>
              <a:t>Non-pharmacological </a:t>
            </a:r>
            <a:r>
              <a:rPr kumimoji="0" sz="1067" b="0" i="1" u="none" strike="noStrike" kern="1200" cap="none" spc="13" normalizeH="0" baseline="0" noProof="0" dirty="0">
                <a:ln>
                  <a:noFill/>
                </a:ln>
                <a:solidFill>
                  <a:srgbClr val="231F20"/>
                </a:solidFill>
                <a:effectLst/>
                <a:uLnTx/>
                <a:uFillTx/>
                <a:latin typeface="Arial"/>
                <a:ea typeface="+mn-ea"/>
                <a:cs typeface="Arial"/>
              </a:rPr>
              <a:t>strategies  Education </a:t>
            </a:r>
            <a:r>
              <a:rPr kumimoji="0" sz="1067" b="0" i="1" u="none" strike="noStrike" kern="1200" cap="none" spc="20" normalizeH="0" baseline="0" noProof="0" dirty="0">
                <a:ln>
                  <a:noFill/>
                </a:ln>
                <a:solidFill>
                  <a:srgbClr val="231F20"/>
                </a:solidFill>
                <a:effectLst/>
                <a:uLnTx/>
                <a:uFillTx/>
                <a:latin typeface="Arial"/>
                <a:ea typeface="+mn-ea"/>
                <a:cs typeface="Arial"/>
              </a:rPr>
              <a:t>&amp; </a:t>
            </a:r>
            <a:r>
              <a:rPr kumimoji="0" sz="1067" b="0" i="1" u="none" strike="noStrike" kern="1200" cap="none" spc="7" normalizeH="0" baseline="0" noProof="0" dirty="0">
                <a:ln>
                  <a:noFill/>
                </a:ln>
                <a:solidFill>
                  <a:srgbClr val="231F20"/>
                </a:solidFill>
                <a:effectLst/>
                <a:uLnTx/>
                <a:uFillTx/>
                <a:latin typeface="Arial"/>
                <a:ea typeface="+mn-ea"/>
                <a:cs typeface="Arial"/>
              </a:rPr>
              <a:t>skills training  </a:t>
            </a:r>
            <a:r>
              <a:rPr kumimoji="0" sz="1067" b="0" i="1" u="none" strike="noStrike" kern="1200" cap="none" spc="13" normalizeH="0" baseline="0" noProof="0" dirty="0">
                <a:ln>
                  <a:noFill/>
                </a:ln>
                <a:solidFill>
                  <a:srgbClr val="231F20"/>
                </a:solidFill>
                <a:effectLst/>
                <a:uLnTx/>
                <a:uFillTx/>
                <a:latin typeface="Arial"/>
                <a:ea typeface="+mn-ea"/>
                <a:cs typeface="Arial"/>
              </a:rPr>
              <a:t>Asthma</a:t>
            </a:r>
            <a:r>
              <a:rPr kumimoji="0" sz="1067" b="0" i="1" u="none" strike="noStrike" kern="1200" cap="none" spc="0" normalizeH="0" baseline="0" noProof="0" dirty="0">
                <a:ln>
                  <a:noFill/>
                </a:ln>
                <a:solidFill>
                  <a:srgbClr val="231F20"/>
                </a:solidFill>
                <a:effectLst/>
                <a:uLnTx/>
                <a:uFillTx/>
                <a:latin typeface="Arial"/>
                <a:ea typeface="+mn-ea"/>
                <a:cs typeface="Arial"/>
              </a:rPr>
              <a:t> </a:t>
            </a:r>
            <a:r>
              <a:rPr kumimoji="0" sz="1067" b="0" i="1" u="none" strike="noStrike" kern="1200" cap="none" spc="13" normalizeH="0" baseline="0" noProof="0" dirty="0">
                <a:ln>
                  <a:noFill/>
                </a:ln>
                <a:solidFill>
                  <a:srgbClr val="231F20"/>
                </a:solidFill>
                <a:effectLst/>
                <a:uLnTx/>
                <a:uFillTx/>
                <a:latin typeface="Arial"/>
                <a:ea typeface="+mn-ea"/>
                <a:cs typeface="Arial"/>
              </a:rPr>
              <a:t>medications</a:t>
            </a:r>
            <a:endParaRPr kumimoji="0" sz="1067" b="0" i="0" u="none" strike="noStrike" kern="1200" cap="none" spc="0" normalizeH="0" baseline="0" noProof="0">
              <a:ln>
                <a:noFill/>
              </a:ln>
              <a:solidFill>
                <a:prstClr val="black"/>
              </a:solidFill>
              <a:effectLst/>
              <a:uLnTx/>
              <a:uFillTx/>
              <a:latin typeface="Arial"/>
              <a:ea typeface="+mn-ea"/>
              <a:cs typeface="Arial"/>
            </a:endParaRPr>
          </a:p>
        </p:txBody>
      </p:sp>
      <p:sp>
        <p:nvSpPr>
          <p:cNvPr id="2" name="Rectangle 1"/>
          <p:cNvSpPr/>
          <p:nvPr/>
        </p:nvSpPr>
        <p:spPr>
          <a:xfrm>
            <a:off x="9066596" y="6651416"/>
            <a:ext cx="235321" cy="19499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67" b="0" i="0" u="none" strike="noStrike" kern="1200" cap="none" spc="20" normalizeH="0" baseline="0" noProof="0" dirty="0">
                <a:ln>
                  <a:noFill/>
                </a:ln>
                <a:solidFill>
                  <a:srgbClr val="231F20"/>
                </a:solidFill>
                <a:effectLst/>
                <a:uLnTx/>
                <a:uFillTx/>
                <a:latin typeface="Arial"/>
                <a:ea typeface="+mn-ea"/>
                <a:cs typeface="Arial"/>
              </a:rPr>
              <a:t>1</a:t>
            </a:r>
            <a:endParaRPr kumimoji="0" lang="en-US" sz="667" b="0" i="0" u="none" strike="noStrike" kern="1200" cap="none" spc="0" normalizeH="0" baseline="0" noProof="0" dirty="0">
              <a:ln>
                <a:noFill/>
              </a:ln>
              <a:solidFill>
                <a:prstClr val="black"/>
              </a:solidFill>
              <a:effectLst/>
              <a:uLnTx/>
              <a:uFillTx/>
              <a:latin typeface="Calibri"/>
              <a:ea typeface="+mn-ea"/>
              <a:cs typeface="+mn-cs"/>
            </a:endParaRPr>
          </a:p>
        </p:txBody>
      </p:sp>
      <p:pic>
        <p:nvPicPr>
          <p:cNvPr id="37" name="Picture 3"/>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0992544" y="-1215"/>
            <a:ext cx="913707" cy="939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ctangle 3"/>
          <p:cNvSpPr/>
          <p:nvPr/>
        </p:nvSpPr>
        <p:spPr>
          <a:xfrm>
            <a:off x="2691060" y="4136204"/>
            <a:ext cx="1008000" cy="528000"/>
          </a:xfrm>
          <a:prstGeom prst="rect">
            <a:avLst/>
          </a:prstGeom>
          <a:solidFill>
            <a:schemeClr val="bg1">
              <a:alpha val="4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2400" b="0" i="0" u="none" strike="noStrike" kern="1200" cap="none" spc="0" normalizeH="0" baseline="0" noProof="0">
              <a:ln>
                <a:noFill/>
              </a:ln>
              <a:solidFill>
                <a:prstClr val="white"/>
              </a:solidFill>
              <a:effectLst/>
              <a:uLnTx/>
              <a:uFillTx/>
              <a:latin typeface="Calibri"/>
              <a:ea typeface="+mn-ea"/>
              <a:cs typeface="+mn-cs"/>
            </a:endParaRPr>
          </a:p>
        </p:txBody>
      </p:sp>
      <p:sp>
        <p:nvSpPr>
          <p:cNvPr id="40" name="Rectangle 23"/>
          <p:cNvSpPr>
            <a:spLocks/>
          </p:cNvSpPr>
          <p:nvPr/>
        </p:nvSpPr>
        <p:spPr bwMode="auto">
          <a:xfrm>
            <a:off x="33272" y="6661675"/>
            <a:ext cx="3408690" cy="184666"/>
          </a:xfrm>
          <a:prstGeom prst="rect">
            <a:avLst/>
          </a:prstGeom>
          <a:noFill/>
          <a:ln>
            <a:noFill/>
          </a:ln>
        </p:spPr>
        <p:txBody>
          <a:bodyPr wrap="none" lIns="0" tIns="0" rIns="0" bIns="0" anchor="ct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a:ln>
                  <a:noFill/>
                </a:ln>
                <a:solidFill>
                  <a:prstClr val="black"/>
                </a:solidFill>
                <a:effectLst/>
                <a:uLnTx/>
                <a:uFillTx/>
                <a:latin typeface="Arial" pitchFamily="34" charset="0"/>
                <a:ea typeface="ＭＳ Ｐゴシック" pitchFamily="34" charset="-128"/>
                <a:cs typeface="Arial" pitchFamily="34" charset="0"/>
                <a:sym typeface="Arial" pitchFamily="34" charset="0"/>
              </a:rPr>
              <a:t>© Global Initiative for Asthma, www.ginasthma.org</a:t>
            </a:r>
          </a:p>
        </p:txBody>
      </p:sp>
      <p:sp>
        <p:nvSpPr>
          <p:cNvPr id="38" name="Rectangle 37"/>
          <p:cNvSpPr/>
          <p:nvPr/>
        </p:nvSpPr>
        <p:spPr>
          <a:xfrm>
            <a:off x="2692200" y="4828996"/>
            <a:ext cx="1056000" cy="480000"/>
          </a:xfrm>
          <a:prstGeom prst="rect">
            <a:avLst/>
          </a:prstGeom>
          <a:solidFill>
            <a:schemeClr val="bg1">
              <a:alpha val="4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2400" b="0" i="0" u="none" strike="noStrike" kern="1200" cap="none" spc="0" normalizeH="0" baseline="0" noProof="0">
              <a:ln>
                <a:noFill/>
              </a:ln>
              <a:solidFill>
                <a:prstClr val="white"/>
              </a:solidFill>
              <a:effectLst/>
              <a:uLnTx/>
              <a:uFillTx/>
              <a:latin typeface="Calibri"/>
              <a:ea typeface="+mn-ea"/>
              <a:cs typeface="+mn-cs"/>
            </a:endParaRPr>
          </a:p>
        </p:txBody>
      </p:sp>
      <p:sp>
        <p:nvSpPr>
          <p:cNvPr id="16" name="object 8"/>
          <p:cNvSpPr txBox="1"/>
          <p:nvPr/>
        </p:nvSpPr>
        <p:spPr>
          <a:xfrm>
            <a:off x="2691061" y="3779271"/>
            <a:ext cx="1200000" cy="946114"/>
          </a:xfrm>
          <a:prstGeom prst="rect">
            <a:avLst/>
          </a:prstGeom>
        </p:spPr>
        <p:txBody>
          <a:bodyPr vert="horz" wrap="square" lIns="0" tIns="21167" rIns="0" bIns="0" rtlCol="0">
            <a:spAutoFit/>
          </a:bodyPr>
          <a:lstStyle/>
          <a:p>
            <a:pPr marL="16933" marR="0" lvl="0" indent="0" algn="l" defTabSz="914400" rtl="0" eaLnBrk="1" fontAlgn="auto" latinLnBrk="0" hangingPunct="1">
              <a:lnSpc>
                <a:spcPct val="100000"/>
              </a:lnSpc>
              <a:spcBef>
                <a:spcPts val="167"/>
              </a:spcBef>
              <a:spcAft>
                <a:spcPts val="0"/>
              </a:spcAft>
              <a:buClrTx/>
              <a:buSzTx/>
              <a:buFontTx/>
              <a:buNone/>
              <a:tabLst/>
              <a:defRPr/>
            </a:pPr>
            <a:r>
              <a:rPr kumimoji="0" sz="1200" b="1" i="0" u="none" strike="noStrike" kern="1200" cap="none" spc="13" normalizeH="0" baseline="0" noProof="0" dirty="0">
                <a:ln>
                  <a:noFill/>
                </a:ln>
                <a:solidFill>
                  <a:srgbClr val="58595B"/>
                </a:solidFill>
                <a:effectLst/>
                <a:uLnTx/>
                <a:uFillTx/>
                <a:latin typeface="Arial Black"/>
                <a:ea typeface="+mn-ea"/>
                <a:cs typeface="Arial Black"/>
              </a:rPr>
              <a:t>STEP</a:t>
            </a:r>
            <a:r>
              <a:rPr kumimoji="0" sz="1200" b="1" i="0" u="none" strike="noStrike" kern="1200" cap="none" spc="-7" normalizeH="0" baseline="0" noProof="0" dirty="0">
                <a:ln>
                  <a:noFill/>
                </a:ln>
                <a:solidFill>
                  <a:srgbClr val="58595B"/>
                </a:solidFill>
                <a:effectLst/>
                <a:uLnTx/>
                <a:uFillTx/>
                <a:latin typeface="Arial Black"/>
                <a:ea typeface="+mn-ea"/>
                <a:cs typeface="Arial Black"/>
              </a:rPr>
              <a:t> </a:t>
            </a:r>
            <a:r>
              <a:rPr kumimoji="0" sz="1200" b="1" i="0" u="none" strike="noStrike" kern="1200" cap="none" spc="20" normalizeH="0" baseline="0" noProof="0" dirty="0">
                <a:ln>
                  <a:noFill/>
                </a:ln>
                <a:solidFill>
                  <a:srgbClr val="58595B"/>
                </a:solidFill>
                <a:effectLst/>
                <a:uLnTx/>
                <a:uFillTx/>
                <a:latin typeface="Arial Black"/>
                <a:ea typeface="+mn-ea"/>
                <a:cs typeface="Arial Black"/>
              </a:rPr>
              <a:t>1</a:t>
            </a:r>
            <a:endParaRPr kumimoji="0" sz="1200" b="1" i="0" u="none" strike="noStrike" kern="1200" cap="none" spc="0" normalizeH="0" baseline="0" noProof="0">
              <a:ln>
                <a:noFill/>
              </a:ln>
              <a:solidFill>
                <a:prstClr val="black"/>
              </a:solidFill>
              <a:effectLst/>
              <a:uLnTx/>
              <a:uFillTx/>
              <a:latin typeface="Arial Black"/>
              <a:ea typeface="+mn-ea"/>
              <a:cs typeface="Arial Black"/>
            </a:endParaRPr>
          </a:p>
          <a:p>
            <a:pPr marL="16933" marR="357284" lvl="0" indent="0" algn="l" defTabSz="914400" rtl="0" eaLnBrk="1" fontAlgn="auto" latinLnBrk="0" hangingPunct="1">
              <a:lnSpc>
                <a:spcPct val="101200"/>
              </a:lnSpc>
              <a:spcBef>
                <a:spcPts val="1259"/>
              </a:spcBef>
              <a:spcAft>
                <a:spcPts val="0"/>
              </a:spcAft>
              <a:buClrTx/>
              <a:buSzTx/>
              <a:buFontTx/>
              <a:buNone/>
              <a:tabLst/>
              <a:defRPr/>
            </a:pPr>
            <a:r>
              <a:rPr kumimoji="0" sz="1267" b="0" i="0" u="none" strike="noStrike" kern="1200" cap="none" spc="0" normalizeH="0" baseline="0" noProof="0" dirty="0">
                <a:ln>
                  <a:noFill/>
                </a:ln>
                <a:solidFill>
                  <a:srgbClr val="231F20"/>
                </a:solidFill>
                <a:effectLst/>
                <a:uLnTx/>
                <a:uFillTx/>
                <a:latin typeface="Arial"/>
                <a:ea typeface="+mn-ea"/>
                <a:cs typeface="Arial"/>
              </a:rPr>
              <a:t>As-needed  low</a:t>
            </a:r>
            <a:r>
              <a:rPr kumimoji="0" sz="1267" b="0" i="0" u="none" strike="noStrike" kern="1200" cap="none" spc="-33" normalizeH="0" baseline="0" noProof="0" dirty="0">
                <a:ln>
                  <a:noFill/>
                </a:ln>
                <a:solidFill>
                  <a:srgbClr val="231F20"/>
                </a:solidFill>
                <a:effectLst/>
                <a:uLnTx/>
                <a:uFillTx/>
                <a:latin typeface="Arial"/>
                <a:ea typeface="+mn-ea"/>
                <a:cs typeface="Arial"/>
              </a:rPr>
              <a:t> </a:t>
            </a:r>
            <a:r>
              <a:rPr kumimoji="0" sz="1267" b="0" i="0" u="none" strike="noStrike" kern="1200" cap="none" spc="0" normalizeH="0" baseline="0" noProof="0" dirty="0">
                <a:ln>
                  <a:noFill/>
                </a:ln>
                <a:solidFill>
                  <a:srgbClr val="231F20"/>
                </a:solidFill>
                <a:effectLst/>
                <a:uLnTx/>
                <a:uFillTx/>
                <a:latin typeface="Arial"/>
                <a:ea typeface="+mn-ea"/>
                <a:cs typeface="Arial"/>
              </a:rPr>
              <a:t>dose</a:t>
            </a:r>
            <a:endParaRPr kumimoji="0" sz="1267" b="0" i="0" u="none" strike="noStrike" kern="1200" cap="none" spc="0" normalizeH="0" baseline="0" noProof="0">
              <a:ln>
                <a:noFill/>
              </a:ln>
              <a:solidFill>
                <a:prstClr val="black"/>
              </a:solidFill>
              <a:effectLst/>
              <a:uLnTx/>
              <a:uFillTx/>
              <a:latin typeface="Arial"/>
              <a:ea typeface="+mn-ea"/>
              <a:cs typeface="Arial"/>
            </a:endParaRPr>
          </a:p>
          <a:p>
            <a:pPr marL="16933" marR="0" lvl="0" indent="0" algn="l" defTabSz="914400" rtl="0" eaLnBrk="1" fontAlgn="auto" latinLnBrk="0" hangingPunct="1">
              <a:lnSpc>
                <a:spcPts val="1413"/>
              </a:lnSpc>
              <a:spcBef>
                <a:spcPts val="0"/>
              </a:spcBef>
              <a:spcAft>
                <a:spcPts val="0"/>
              </a:spcAft>
              <a:buClrTx/>
              <a:buSzTx/>
              <a:buFontTx/>
              <a:buNone/>
              <a:tabLst/>
              <a:defRPr/>
            </a:pPr>
            <a:r>
              <a:rPr kumimoji="0" sz="1267" b="0" i="0" u="none" strike="noStrike" kern="1200" cap="none" spc="0" normalizeH="0" baseline="0" noProof="0" dirty="0">
                <a:ln>
                  <a:noFill/>
                </a:ln>
                <a:solidFill>
                  <a:srgbClr val="231F20"/>
                </a:solidFill>
                <a:effectLst/>
                <a:uLnTx/>
                <a:uFillTx/>
                <a:latin typeface="Arial"/>
                <a:ea typeface="+mn-ea"/>
                <a:cs typeface="Arial"/>
              </a:rPr>
              <a:t>ICS-formoterol</a:t>
            </a:r>
            <a:r>
              <a:rPr kumimoji="0" sz="1267" b="0" i="0" u="none" strike="noStrike" kern="1200" cap="none" spc="-40" normalizeH="0" baseline="0" noProof="0" dirty="0">
                <a:ln>
                  <a:noFill/>
                </a:ln>
                <a:solidFill>
                  <a:srgbClr val="231F20"/>
                </a:solidFill>
                <a:effectLst/>
                <a:uLnTx/>
                <a:uFillTx/>
                <a:latin typeface="Arial"/>
                <a:ea typeface="+mn-ea"/>
                <a:cs typeface="Arial"/>
              </a:rPr>
              <a:t> </a:t>
            </a:r>
            <a:r>
              <a:rPr kumimoji="0" sz="1333" b="0" i="0" u="none" strike="noStrike" kern="1200" cap="none" spc="13" normalizeH="0" baseline="0" noProof="0" dirty="0">
                <a:ln>
                  <a:noFill/>
                </a:ln>
                <a:solidFill>
                  <a:srgbClr val="231F20"/>
                </a:solidFill>
                <a:effectLst/>
                <a:uLnTx/>
                <a:uFillTx/>
                <a:latin typeface="Arial"/>
                <a:ea typeface="+mn-ea"/>
                <a:cs typeface="Arial"/>
              </a:rPr>
              <a:t>*</a:t>
            </a:r>
            <a:endParaRPr kumimoji="0" sz="1333" b="0" i="0" u="none" strike="noStrike" kern="1200" cap="none" spc="0" normalizeH="0" baseline="0" noProof="0">
              <a:ln>
                <a:noFill/>
              </a:ln>
              <a:solidFill>
                <a:prstClr val="black"/>
              </a:solidFill>
              <a:effectLst/>
              <a:uLnTx/>
              <a:uFillTx/>
              <a:latin typeface="Arial"/>
              <a:ea typeface="+mn-ea"/>
              <a:cs typeface="Arial"/>
            </a:endParaRPr>
          </a:p>
        </p:txBody>
      </p:sp>
      <p:sp>
        <p:nvSpPr>
          <p:cNvPr id="20" name="object 12"/>
          <p:cNvSpPr txBox="1"/>
          <p:nvPr/>
        </p:nvSpPr>
        <p:spPr>
          <a:xfrm>
            <a:off x="2691060" y="4739191"/>
            <a:ext cx="1152000" cy="586785"/>
          </a:xfrm>
          <a:prstGeom prst="rect">
            <a:avLst/>
          </a:prstGeom>
        </p:spPr>
        <p:txBody>
          <a:bodyPr vert="horz" wrap="square" lIns="0" tIns="16087" rIns="0" bIns="0" rtlCol="0">
            <a:spAutoFit/>
          </a:bodyPr>
          <a:lstStyle/>
          <a:p>
            <a:pPr marL="16933" marR="6773" lvl="0" indent="0" algn="l" defTabSz="914400" rtl="0" eaLnBrk="1" fontAlgn="auto" latinLnBrk="0" hangingPunct="1">
              <a:lnSpc>
                <a:spcPct val="103200"/>
              </a:lnSpc>
              <a:spcBef>
                <a:spcPts val="127"/>
              </a:spcBef>
              <a:spcAft>
                <a:spcPts val="0"/>
              </a:spcAft>
              <a:buClrTx/>
              <a:buSzTx/>
              <a:buFontTx/>
              <a:buNone/>
              <a:tabLst/>
              <a:defRPr/>
            </a:pPr>
            <a:r>
              <a:rPr kumimoji="0" sz="1200" b="0" i="1" u="none" strike="noStrike" kern="1200" cap="none" spc="13" normalizeH="0" baseline="0" noProof="0" dirty="0">
                <a:ln>
                  <a:noFill/>
                </a:ln>
                <a:solidFill>
                  <a:srgbClr val="231F20"/>
                </a:solidFill>
                <a:effectLst/>
                <a:uLnTx/>
                <a:uFillTx/>
                <a:latin typeface="Arial"/>
                <a:ea typeface="+mn-ea"/>
                <a:cs typeface="Arial"/>
              </a:rPr>
              <a:t>Low </a:t>
            </a:r>
            <a:r>
              <a:rPr kumimoji="0" sz="1200" b="0" i="1" u="none" strike="noStrike" kern="1200" cap="none" spc="7" normalizeH="0" baseline="0" noProof="0" dirty="0">
                <a:ln>
                  <a:noFill/>
                </a:ln>
                <a:solidFill>
                  <a:srgbClr val="231F20"/>
                </a:solidFill>
                <a:effectLst/>
                <a:uLnTx/>
                <a:uFillTx/>
                <a:latin typeface="Arial"/>
                <a:ea typeface="+mn-ea"/>
                <a:cs typeface="Arial"/>
              </a:rPr>
              <a:t>dose </a:t>
            </a:r>
            <a:r>
              <a:rPr kumimoji="0" sz="1200" b="0" i="1" u="none" strike="noStrike" kern="1200" cap="none" spc="13" normalizeH="0" baseline="0" noProof="0">
                <a:ln>
                  <a:noFill/>
                </a:ln>
                <a:solidFill>
                  <a:srgbClr val="231F20"/>
                </a:solidFill>
                <a:effectLst/>
                <a:uLnTx/>
                <a:uFillTx/>
                <a:latin typeface="Arial"/>
                <a:ea typeface="+mn-ea"/>
                <a:cs typeface="Arial"/>
              </a:rPr>
              <a:t>ICS  taken</a:t>
            </a:r>
            <a:r>
              <a:rPr kumimoji="0" lang="en-AU" sz="1200" b="0" i="1" u="none" strike="noStrike" kern="1200" cap="none" spc="13" normalizeH="0" baseline="0" noProof="0">
                <a:ln>
                  <a:noFill/>
                </a:ln>
                <a:solidFill>
                  <a:srgbClr val="231F20"/>
                </a:solidFill>
                <a:effectLst/>
                <a:uLnTx/>
                <a:uFillTx/>
                <a:latin typeface="Arial"/>
                <a:ea typeface="+mn-ea"/>
                <a:cs typeface="Arial"/>
              </a:rPr>
              <a:t> </a:t>
            </a:r>
            <a:r>
              <a:rPr kumimoji="0" sz="1200" b="0" i="1" u="none" strike="noStrike" kern="1200" cap="none" spc="7" normalizeH="0" baseline="0" noProof="0">
                <a:ln>
                  <a:noFill/>
                </a:ln>
                <a:solidFill>
                  <a:srgbClr val="231F20"/>
                </a:solidFill>
                <a:effectLst/>
                <a:uLnTx/>
                <a:uFillTx/>
                <a:latin typeface="Arial"/>
                <a:ea typeface="+mn-ea"/>
                <a:cs typeface="Arial"/>
              </a:rPr>
              <a:t>whenever  </a:t>
            </a:r>
            <a:r>
              <a:rPr kumimoji="0" sz="1200" b="0" i="1" u="none" strike="noStrike" kern="1200" cap="none" spc="20" normalizeH="0" baseline="0" noProof="0" dirty="0">
                <a:ln>
                  <a:noFill/>
                </a:ln>
                <a:solidFill>
                  <a:srgbClr val="231F20"/>
                </a:solidFill>
                <a:effectLst/>
                <a:uLnTx/>
                <a:uFillTx/>
                <a:latin typeface="Arial"/>
                <a:ea typeface="+mn-ea"/>
                <a:cs typeface="Arial"/>
              </a:rPr>
              <a:t>SABA </a:t>
            </a:r>
            <a:r>
              <a:rPr kumimoji="0" sz="1200" b="0" i="1" u="none" strike="noStrike" kern="1200" cap="none" spc="7" normalizeH="0" baseline="0" noProof="0" dirty="0">
                <a:ln>
                  <a:noFill/>
                </a:ln>
                <a:solidFill>
                  <a:srgbClr val="231F20"/>
                </a:solidFill>
                <a:effectLst/>
                <a:uLnTx/>
                <a:uFillTx/>
                <a:latin typeface="Arial"/>
                <a:ea typeface="+mn-ea"/>
                <a:cs typeface="Arial"/>
              </a:rPr>
              <a:t>is </a:t>
            </a:r>
            <a:r>
              <a:rPr kumimoji="0" sz="1200" b="0" i="1" u="none" strike="noStrike" kern="1200" cap="none" spc="13" normalizeH="0" baseline="0" noProof="0" dirty="0">
                <a:ln>
                  <a:noFill/>
                </a:ln>
                <a:solidFill>
                  <a:srgbClr val="231F20"/>
                </a:solidFill>
                <a:effectLst/>
                <a:uLnTx/>
                <a:uFillTx/>
                <a:latin typeface="Arial"/>
                <a:ea typeface="+mn-ea"/>
                <a:cs typeface="Arial"/>
              </a:rPr>
              <a:t>taken</a:t>
            </a:r>
            <a:r>
              <a:rPr kumimoji="0" sz="1133" b="0" i="1" u="none" strike="noStrike" kern="1200" cap="none" spc="-152" normalizeH="0" baseline="0" noProof="0" dirty="0">
                <a:ln>
                  <a:noFill/>
                </a:ln>
                <a:solidFill>
                  <a:srgbClr val="231F20"/>
                </a:solidFill>
                <a:effectLst/>
                <a:uLnTx/>
                <a:uFillTx/>
                <a:latin typeface="Arial"/>
                <a:ea typeface="+mn-ea"/>
                <a:cs typeface="Arial"/>
              </a:rPr>
              <a:t> </a:t>
            </a:r>
            <a:r>
              <a:rPr kumimoji="0" sz="1000" b="0" i="0" u="none" strike="noStrike" kern="1200" cap="none" spc="13" normalizeH="0" baseline="0" noProof="0" dirty="0">
                <a:ln>
                  <a:noFill/>
                </a:ln>
                <a:solidFill>
                  <a:srgbClr val="231F20"/>
                </a:solidFill>
                <a:effectLst/>
                <a:uLnTx/>
                <a:uFillTx/>
                <a:latin typeface="Arial"/>
                <a:ea typeface="+mn-ea"/>
                <a:cs typeface="Arial"/>
              </a:rPr>
              <a:t>†</a:t>
            </a:r>
            <a:endParaRPr kumimoji="0" sz="1000" b="0" i="0" u="none" strike="noStrike" kern="1200" cap="none" spc="0" normalizeH="0" baseline="0" noProof="0">
              <a:ln>
                <a:noFill/>
              </a:ln>
              <a:solidFill>
                <a:prstClr val="black"/>
              </a:solidFill>
              <a:effectLst/>
              <a:uLnTx/>
              <a:uFillTx/>
              <a:latin typeface="Arial"/>
              <a:ea typeface="+mn-ea"/>
              <a:cs typeface="Arial"/>
            </a:endParaRPr>
          </a:p>
        </p:txBody>
      </p:sp>
      <p:sp>
        <p:nvSpPr>
          <p:cNvPr id="59" name="object 24"/>
          <p:cNvSpPr txBox="1"/>
          <p:nvPr/>
        </p:nvSpPr>
        <p:spPr>
          <a:xfrm>
            <a:off x="7793819" y="6117299"/>
            <a:ext cx="4112432" cy="716179"/>
          </a:xfrm>
          <a:prstGeom prst="rect">
            <a:avLst/>
          </a:prstGeom>
        </p:spPr>
        <p:txBody>
          <a:bodyPr vert="horz" wrap="square" lIns="0" tIns="18627" rIns="0" bIns="0" rtlCol="0">
            <a:spAutoFit/>
          </a:bodyPr>
          <a:lstStyle/>
          <a:p>
            <a:pPr marL="147315" marR="6773" lvl="0" indent="-131230" algn="l" defTabSz="914400" rtl="0" eaLnBrk="1" fontAlgn="auto" latinLnBrk="0" hangingPunct="1">
              <a:lnSpc>
                <a:spcPct val="100000"/>
              </a:lnSpc>
              <a:spcBef>
                <a:spcPts val="147"/>
              </a:spcBef>
              <a:spcAft>
                <a:spcPts val="0"/>
              </a:spcAft>
              <a:buClrTx/>
              <a:buSzTx/>
              <a:buFontTx/>
              <a:buNone/>
              <a:tabLst/>
              <a:defRPr/>
            </a:pPr>
            <a:r>
              <a:rPr kumimoji="0" sz="1067" b="0" i="0" u="none" strike="noStrike" kern="1200" cap="none" spc="7" normalizeH="0" baseline="0" noProof="0" dirty="0">
                <a:ln>
                  <a:noFill/>
                </a:ln>
                <a:solidFill>
                  <a:srgbClr val="231F20"/>
                </a:solidFill>
                <a:effectLst/>
                <a:uLnTx/>
                <a:uFillTx/>
                <a:latin typeface="Arial"/>
                <a:ea typeface="+mn-ea"/>
                <a:cs typeface="Arial"/>
              </a:rPr>
              <a:t>‡ </a:t>
            </a:r>
            <a:r>
              <a:rPr kumimoji="0" sz="1133" b="0" i="0" u="none" strike="noStrike" kern="1200" cap="none" spc="13" normalizeH="0" baseline="0" noProof="0" dirty="0">
                <a:ln>
                  <a:noFill/>
                </a:ln>
                <a:solidFill>
                  <a:srgbClr val="231F20"/>
                </a:solidFill>
                <a:effectLst/>
                <a:uLnTx/>
                <a:uFillTx/>
                <a:latin typeface="Arial"/>
                <a:ea typeface="+mn-ea"/>
                <a:cs typeface="Arial"/>
              </a:rPr>
              <a:t>Low-dose </a:t>
            </a:r>
            <a:r>
              <a:rPr kumimoji="0" sz="1133" b="0" i="0" u="none" strike="noStrike" kern="1200" cap="none" spc="20" normalizeH="0" baseline="0" noProof="0" dirty="0">
                <a:ln>
                  <a:noFill/>
                </a:ln>
                <a:solidFill>
                  <a:srgbClr val="231F20"/>
                </a:solidFill>
                <a:effectLst/>
                <a:uLnTx/>
                <a:uFillTx/>
                <a:latin typeface="Arial"/>
                <a:ea typeface="+mn-ea"/>
                <a:cs typeface="Arial"/>
              </a:rPr>
              <a:t>ICS-form </a:t>
            </a:r>
            <a:r>
              <a:rPr kumimoji="0" sz="1133" b="0" i="0" u="none" strike="noStrike" kern="1200" cap="none" spc="7" normalizeH="0" baseline="0" noProof="0" dirty="0">
                <a:ln>
                  <a:noFill/>
                </a:ln>
                <a:solidFill>
                  <a:srgbClr val="231F20"/>
                </a:solidFill>
                <a:effectLst/>
                <a:uLnTx/>
                <a:uFillTx/>
                <a:latin typeface="Arial"/>
                <a:ea typeface="+mn-ea"/>
                <a:cs typeface="Arial"/>
              </a:rPr>
              <a:t>is </a:t>
            </a:r>
            <a:r>
              <a:rPr kumimoji="0" sz="1133" b="0" i="0" u="none" strike="noStrike" kern="1200" cap="none" spc="13" normalizeH="0" baseline="0" noProof="0" dirty="0">
                <a:ln>
                  <a:noFill/>
                </a:ln>
                <a:solidFill>
                  <a:srgbClr val="231F20"/>
                </a:solidFill>
                <a:effectLst/>
                <a:uLnTx/>
                <a:uFillTx/>
                <a:latin typeface="Arial"/>
                <a:ea typeface="+mn-ea"/>
                <a:cs typeface="Arial"/>
              </a:rPr>
              <a:t>the reliever for </a:t>
            </a:r>
            <a:r>
              <a:rPr kumimoji="0" sz="1133" b="0" i="0" u="none" strike="noStrike" kern="1200" cap="none" spc="7" normalizeH="0" baseline="0" noProof="0" dirty="0">
                <a:ln>
                  <a:noFill/>
                </a:ln>
                <a:solidFill>
                  <a:srgbClr val="231F20"/>
                </a:solidFill>
                <a:effectLst/>
                <a:uLnTx/>
                <a:uFillTx/>
                <a:latin typeface="Arial"/>
                <a:ea typeface="+mn-ea"/>
                <a:cs typeface="Arial"/>
              </a:rPr>
              <a:t>patients prescribed  </a:t>
            </a:r>
            <a:r>
              <a:rPr kumimoji="0" sz="1133" b="0" i="0" u="none" strike="noStrike" kern="1200" cap="none" spc="13" normalizeH="0" baseline="0" noProof="0" dirty="0">
                <a:ln>
                  <a:noFill/>
                </a:ln>
                <a:solidFill>
                  <a:srgbClr val="231F20"/>
                </a:solidFill>
                <a:effectLst/>
                <a:uLnTx/>
                <a:uFillTx/>
                <a:latin typeface="Arial"/>
                <a:ea typeface="+mn-ea"/>
                <a:cs typeface="Arial"/>
              </a:rPr>
              <a:t>bud-form or </a:t>
            </a:r>
            <a:r>
              <a:rPr kumimoji="0" sz="1133" b="0" i="0" u="none" strike="noStrike" kern="1200" cap="none" spc="20" normalizeH="0" baseline="0" noProof="0" dirty="0">
                <a:ln>
                  <a:noFill/>
                </a:ln>
                <a:solidFill>
                  <a:srgbClr val="231F20"/>
                </a:solidFill>
                <a:effectLst/>
                <a:uLnTx/>
                <a:uFillTx/>
                <a:latin typeface="Arial"/>
                <a:ea typeface="+mn-ea"/>
                <a:cs typeface="Arial"/>
              </a:rPr>
              <a:t>BDP-form maintenance </a:t>
            </a:r>
            <a:r>
              <a:rPr kumimoji="0" sz="1133" b="0" i="0" u="none" strike="noStrike" kern="1200" cap="none" spc="13" normalizeH="0" baseline="0" noProof="0" dirty="0">
                <a:ln>
                  <a:noFill/>
                </a:ln>
                <a:solidFill>
                  <a:srgbClr val="231F20"/>
                </a:solidFill>
                <a:effectLst/>
                <a:uLnTx/>
                <a:uFillTx/>
                <a:latin typeface="Arial"/>
                <a:ea typeface="+mn-ea"/>
                <a:cs typeface="Arial"/>
              </a:rPr>
              <a:t>and reliever</a:t>
            </a:r>
            <a:r>
              <a:rPr kumimoji="0" sz="1133" b="0" i="0" u="none" strike="noStrike" kern="1200" cap="none" spc="-33" normalizeH="0" baseline="0" noProof="0" dirty="0">
                <a:ln>
                  <a:noFill/>
                </a:ln>
                <a:solidFill>
                  <a:srgbClr val="231F20"/>
                </a:solidFill>
                <a:effectLst/>
                <a:uLnTx/>
                <a:uFillTx/>
                <a:latin typeface="Arial"/>
                <a:ea typeface="+mn-ea"/>
                <a:cs typeface="Arial"/>
              </a:rPr>
              <a:t> </a:t>
            </a:r>
            <a:r>
              <a:rPr kumimoji="0" sz="1133" b="0" i="0" u="none" strike="noStrike" kern="1200" cap="none" spc="13" normalizeH="0" baseline="0" noProof="0" dirty="0">
                <a:ln>
                  <a:noFill/>
                </a:ln>
                <a:solidFill>
                  <a:srgbClr val="231F20"/>
                </a:solidFill>
                <a:effectLst/>
                <a:uLnTx/>
                <a:uFillTx/>
                <a:latin typeface="Arial"/>
                <a:ea typeface="+mn-ea"/>
                <a:cs typeface="Arial"/>
              </a:rPr>
              <a:t>therapy</a:t>
            </a:r>
            <a:endParaRPr kumimoji="0" sz="1133" b="0" i="0" u="none" strike="noStrike" kern="1200" cap="none" spc="0" normalizeH="0" baseline="0" noProof="0" dirty="0">
              <a:ln>
                <a:noFill/>
              </a:ln>
              <a:solidFill>
                <a:prstClr val="black"/>
              </a:solidFill>
              <a:effectLst/>
              <a:uLnTx/>
              <a:uFillTx/>
              <a:latin typeface="Arial"/>
              <a:ea typeface="+mn-ea"/>
              <a:cs typeface="Arial"/>
            </a:endParaRPr>
          </a:p>
          <a:p>
            <a:pPr marL="116414" marR="0" lvl="0" indent="-99482" algn="l" defTabSz="914400" rtl="0" eaLnBrk="1" fontAlgn="auto" latinLnBrk="0" hangingPunct="1">
              <a:lnSpc>
                <a:spcPct val="100000"/>
              </a:lnSpc>
              <a:spcBef>
                <a:spcPts val="47"/>
              </a:spcBef>
              <a:spcAft>
                <a:spcPts val="0"/>
              </a:spcAft>
              <a:buClrTx/>
              <a:buSzTx/>
              <a:buFontTx/>
              <a:buNone/>
              <a:tabLst/>
              <a:defRPr/>
            </a:pPr>
            <a:r>
              <a:rPr kumimoji="0" sz="1067" b="0" i="0" u="none" strike="noStrike" kern="1200" cap="none" spc="20" normalizeH="0" baseline="0" noProof="0" dirty="0">
                <a:ln>
                  <a:noFill/>
                </a:ln>
                <a:solidFill>
                  <a:srgbClr val="231F20"/>
                </a:solidFill>
                <a:effectLst/>
                <a:uLnTx/>
                <a:uFillTx/>
                <a:latin typeface="Arial"/>
                <a:ea typeface="+mn-ea"/>
                <a:cs typeface="Arial"/>
              </a:rPr>
              <a:t># </a:t>
            </a:r>
            <a:r>
              <a:rPr kumimoji="0" sz="1133" b="0" i="0" u="none" strike="noStrike" kern="1200" cap="none" spc="13" normalizeH="0" baseline="0" noProof="0" dirty="0">
                <a:ln>
                  <a:noFill/>
                </a:ln>
                <a:solidFill>
                  <a:srgbClr val="231F20"/>
                </a:solidFill>
                <a:effectLst/>
                <a:uLnTx/>
                <a:uFillTx/>
                <a:latin typeface="Arial"/>
                <a:ea typeface="+mn-ea"/>
                <a:cs typeface="Arial"/>
              </a:rPr>
              <a:t>Consider adding </a:t>
            </a:r>
            <a:r>
              <a:rPr kumimoji="0" sz="1133" b="0" i="0" u="none" strike="noStrike" kern="1200" cap="none" spc="27" normalizeH="0" baseline="0" noProof="0" dirty="0">
                <a:ln>
                  <a:noFill/>
                </a:ln>
                <a:solidFill>
                  <a:srgbClr val="231F20"/>
                </a:solidFill>
                <a:effectLst/>
                <a:uLnTx/>
                <a:uFillTx/>
                <a:latin typeface="Arial"/>
                <a:ea typeface="+mn-ea"/>
                <a:cs typeface="Arial"/>
              </a:rPr>
              <a:t>HDM </a:t>
            </a:r>
            <a:r>
              <a:rPr kumimoji="0" sz="1133" b="0" i="0" u="none" strike="noStrike" kern="1200" cap="none" spc="20" normalizeH="0" baseline="0" noProof="0" dirty="0">
                <a:ln>
                  <a:noFill/>
                </a:ln>
                <a:solidFill>
                  <a:srgbClr val="231F20"/>
                </a:solidFill>
                <a:effectLst/>
                <a:uLnTx/>
                <a:uFillTx/>
                <a:latin typeface="Arial"/>
                <a:ea typeface="+mn-ea"/>
                <a:cs typeface="Arial"/>
              </a:rPr>
              <a:t>SLIT </a:t>
            </a:r>
            <a:r>
              <a:rPr kumimoji="0" sz="1133" b="0" i="0" u="none" strike="noStrike" kern="1200" cap="none" spc="13" normalizeH="0" baseline="0" noProof="0" dirty="0">
                <a:ln>
                  <a:noFill/>
                </a:ln>
                <a:solidFill>
                  <a:srgbClr val="231F20"/>
                </a:solidFill>
                <a:effectLst/>
                <a:uLnTx/>
                <a:uFillTx/>
                <a:latin typeface="Arial"/>
                <a:ea typeface="+mn-ea"/>
                <a:cs typeface="Arial"/>
              </a:rPr>
              <a:t>for sensitized </a:t>
            </a:r>
            <a:r>
              <a:rPr kumimoji="0" sz="1133" b="0" i="0" u="none" strike="noStrike" kern="1200" cap="none" spc="7" normalizeH="0" baseline="0" noProof="0">
                <a:ln>
                  <a:noFill/>
                </a:ln>
                <a:solidFill>
                  <a:srgbClr val="231F20"/>
                </a:solidFill>
                <a:effectLst/>
                <a:uLnTx/>
                <a:uFillTx/>
                <a:latin typeface="Arial"/>
                <a:ea typeface="+mn-ea"/>
                <a:cs typeface="Arial"/>
              </a:rPr>
              <a:t>patients</a:t>
            </a:r>
            <a:r>
              <a:rPr kumimoji="0" sz="1133" b="0" i="0" u="none" strike="noStrike" kern="1200" cap="none" spc="-67" normalizeH="0" baseline="0" noProof="0">
                <a:ln>
                  <a:noFill/>
                </a:ln>
                <a:solidFill>
                  <a:srgbClr val="231F20"/>
                </a:solidFill>
                <a:effectLst/>
                <a:uLnTx/>
                <a:uFillTx/>
                <a:latin typeface="Arial"/>
                <a:ea typeface="+mn-ea"/>
                <a:cs typeface="Arial"/>
              </a:rPr>
              <a:t> </a:t>
            </a:r>
            <a:r>
              <a:rPr kumimoji="0" sz="1133" b="0" i="0" u="none" strike="noStrike" kern="1200" cap="none" spc="7" normalizeH="0" baseline="0" noProof="0">
                <a:ln>
                  <a:noFill/>
                </a:ln>
                <a:solidFill>
                  <a:srgbClr val="231F20"/>
                </a:solidFill>
                <a:effectLst/>
                <a:uLnTx/>
                <a:uFillTx/>
                <a:latin typeface="Arial"/>
                <a:ea typeface="+mn-ea"/>
                <a:cs typeface="Arial"/>
              </a:rPr>
              <a:t>with</a:t>
            </a:r>
            <a:r>
              <a:rPr kumimoji="0" lang="en-AU" sz="1133" b="0" i="0" u="none" strike="noStrike" kern="1200" cap="none" spc="7" normalizeH="0" baseline="0" noProof="0">
                <a:ln>
                  <a:noFill/>
                </a:ln>
                <a:solidFill>
                  <a:srgbClr val="231F20"/>
                </a:solidFill>
                <a:effectLst/>
                <a:uLnTx/>
                <a:uFillTx/>
                <a:latin typeface="Arial"/>
                <a:ea typeface="+mn-ea"/>
                <a:cs typeface="Arial"/>
              </a:rPr>
              <a:t> </a:t>
            </a:r>
            <a:r>
              <a:rPr kumimoji="0" sz="1133" b="0" i="0" u="none" strike="noStrike" kern="1200" cap="none" spc="9" normalizeH="0" baseline="0" noProof="0">
                <a:ln>
                  <a:noFill/>
                </a:ln>
                <a:solidFill>
                  <a:srgbClr val="231F20"/>
                </a:solidFill>
                <a:effectLst/>
                <a:uLnTx/>
                <a:uFillTx/>
                <a:latin typeface="Arial"/>
                <a:ea typeface="+mn-ea"/>
                <a:cs typeface="Arial"/>
              </a:rPr>
              <a:t>allergic </a:t>
            </a:r>
            <a:r>
              <a:rPr kumimoji="0" sz="1133" b="0" i="0" u="none" strike="noStrike" kern="1200" cap="none" spc="20" normalizeH="0" baseline="0" noProof="0" dirty="0">
                <a:ln>
                  <a:noFill/>
                </a:ln>
                <a:solidFill>
                  <a:srgbClr val="231F20"/>
                </a:solidFill>
                <a:effectLst/>
                <a:uLnTx/>
                <a:uFillTx/>
                <a:latin typeface="Arial"/>
                <a:ea typeface="+mn-ea"/>
                <a:cs typeface="Arial"/>
              </a:rPr>
              <a:t>rhinitis and </a:t>
            </a:r>
            <a:r>
              <a:rPr kumimoji="0" sz="1133" b="0" i="0" u="none" strike="noStrike" kern="1200" cap="none" spc="29" normalizeH="0" baseline="0" noProof="0" dirty="0">
                <a:ln>
                  <a:noFill/>
                </a:ln>
                <a:solidFill>
                  <a:srgbClr val="231F20"/>
                </a:solidFill>
                <a:effectLst/>
                <a:uLnTx/>
                <a:uFillTx/>
                <a:latin typeface="Arial"/>
                <a:ea typeface="+mn-ea"/>
                <a:cs typeface="Arial"/>
              </a:rPr>
              <a:t>FEV</a:t>
            </a:r>
            <a:r>
              <a:rPr kumimoji="0" lang="en-AU" sz="1133" b="0" i="0" u="none" strike="noStrike" kern="1200" cap="none" spc="20" normalizeH="0" baseline="0" noProof="0" dirty="0">
                <a:ln>
                  <a:noFill/>
                </a:ln>
                <a:solidFill>
                  <a:srgbClr val="231F20"/>
                </a:solidFill>
                <a:effectLst/>
                <a:uLnTx/>
                <a:uFillTx/>
                <a:latin typeface="Arial"/>
                <a:ea typeface="+mn-ea"/>
                <a:cs typeface="Arial"/>
              </a:rPr>
              <a:t> </a:t>
            </a:r>
            <a:r>
              <a:rPr kumimoji="0" sz="1133" b="0" i="0" u="none" strike="noStrike" kern="1200" cap="none" spc="20" normalizeH="0" baseline="0" noProof="0" dirty="0">
                <a:ln>
                  <a:noFill/>
                </a:ln>
                <a:solidFill>
                  <a:srgbClr val="231F20"/>
                </a:solidFill>
                <a:effectLst/>
                <a:uLnTx/>
                <a:uFillTx/>
                <a:latin typeface="Arial"/>
                <a:ea typeface="+mn-ea"/>
                <a:cs typeface="Arial"/>
              </a:rPr>
              <a:t> </a:t>
            </a:r>
            <a:r>
              <a:rPr kumimoji="0" sz="1133" b="0" i="0" u="none" strike="noStrike" kern="1200" cap="none" spc="40" normalizeH="0" baseline="0" noProof="0" dirty="0">
                <a:ln>
                  <a:noFill/>
                </a:ln>
                <a:solidFill>
                  <a:srgbClr val="231F20"/>
                </a:solidFill>
                <a:effectLst/>
                <a:uLnTx/>
                <a:uFillTx/>
                <a:latin typeface="Arial"/>
                <a:ea typeface="+mn-ea"/>
                <a:cs typeface="Arial"/>
              </a:rPr>
              <a:t>&gt;70%</a:t>
            </a:r>
            <a:r>
              <a:rPr kumimoji="0" sz="1133" b="0" i="0" u="none" strike="noStrike" kern="1200" cap="none" spc="-180" normalizeH="0" baseline="0" noProof="0" dirty="0">
                <a:ln>
                  <a:noFill/>
                </a:ln>
                <a:solidFill>
                  <a:srgbClr val="231F20"/>
                </a:solidFill>
                <a:effectLst/>
                <a:uLnTx/>
                <a:uFillTx/>
                <a:latin typeface="Arial"/>
                <a:ea typeface="+mn-ea"/>
                <a:cs typeface="Arial"/>
              </a:rPr>
              <a:t> </a:t>
            </a:r>
            <a:r>
              <a:rPr kumimoji="0" sz="1133" b="0" i="0" u="none" strike="noStrike" kern="1200" cap="none" spc="9" normalizeH="0" baseline="0" noProof="0" dirty="0">
                <a:ln>
                  <a:noFill/>
                </a:ln>
                <a:solidFill>
                  <a:srgbClr val="231F20"/>
                </a:solidFill>
                <a:effectLst/>
                <a:uLnTx/>
                <a:uFillTx/>
                <a:latin typeface="Arial"/>
                <a:ea typeface="+mn-ea"/>
                <a:cs typeface="Arial"/>
              </a:rPr>
              <a:t>predicted</a:t>
            </a:r>
            <a:endParaRPr kumimoji="0" sz="1133" b="0" i="0" u="none" strike="noStrike" kern="1200" cap="none" spc="0" normalizeH="0" baseline="0" noProof="0" dirty="0">
              <a:ln>
                <a:noFill/>
              </a:ln>
              <a:solidFill>
                <a:prstClr val="black"/>
              </a:solidFill>
              <a:effectLst/>
              <a:uLnTx/>
              <a:uFillTx/>
              <a:latin typeface="Arial"/>
              <a:ea typeface="+mn-ea"/>
              <a:cs typeface="Arial"/>
            </a:endParaRPr>
          </a:p>
        </p:txBody>
      </p:sp>
    </p:spTree>
    <p:extLst>
      <p:ext uri="{BB962C8B-B14F-4D97-AF65-F5344CB8AC3E}">
        <p14:creationId xmlns:p14="http://schemas.microsoft.com/office/powerpoint/2010/main" val="1470329840"/>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AU" dirty="0" err="1"/>
              <a:t>Terminolog</a:t>
            </a:r>
            <a:r>
              <a:rPr lang="sr-Latn-RS" dirty="0"/>
              <a:t>ija</a:t>
            </a:r>
            <a:endParaRPr lang="en-AU" dirty="0"/>
          </a:p>
        </p:txBody>
      </p:sp>
      <p:sp>
        <p:nvSpPr>
          <p:cNvPr id="3" name="Content Placeholder 2"/>
          <p:cNvSpPr>
            <a:spLocks noGrp="1"/>
          </p:cNvSpPr>
          <p:nvPr>
            <p:ph idx="1"/>
          </p:nvPr>
        </p:nvSpPr>
        <p:spPr>
          <a:xfrm>
            <a:off x="609600" y="1245705"/>
            <a:ext cx="11273928" cy="5198639"/>
          </a:xfrm>
        </p:spPr>
        <p:txBody>
          <a:bodyPr>
            <a:normAutofit lnSpcReduction="10000"/>
          </a:bodyPr>
          <a:lstStyle/>
          <a:p>
            <a:r>
              <a:rPr lang="sr-Latn-RS" dirty="0"/>
              <a:t>Nekontrolisana</a:t>
            </a:r>
            <a:r>
              <a:rPr lang="en-AU" dirty="0"/>
              <a:t> </a:t>
            </a:r>
            <a:r>
              <a:rPr lang="en-AU" dirty="0" err="1"/>
              <a:t>astma</a:t>
            </a:r>
            <a:r>
              <a:rPr lang="en-AU" dirty="0"/>
              <a:t> </a:t>
            </a:r>
          </a:p>
          <a:p>
            <a:pPr lvl="1"/>
            <a:r>
              <a:rPr lang="sr-Latn-RS" dirty="0"/>
              <a:t>Česti </a:t>
            </a:r>
            <a:r>
              <a:rPr lang="en-AU" dirty="0"/>
              <a:t>s</a:t>
            </a:r>
            <a:r>
              <a:rPr lang="sr-Latn-RS" dirty="0"/>
              <a:t>i</a:t>
            </a:r>
            <a:r>
              <a:rPr lang="en-AU" dirty="0" err="1"/>
              <a:t>mptom</a:t>
            </a:r>
            <a:r>
              <a:rPr lang="sr-Latn-RS" dirty="0"/>
              <a:t>i</a:t>
            </a:r>
            <a:r>
              <a:rPr lang="en-AU" dirty="0"/>
              <a:t> </a:t>
            </a:r>
            <a:r>
              <a:rPr lang="sr-Latn-RS" dirty="0"/>
              <a:t>i/ili pogoršanja</a:t>
            </a:r>
            <a:endParaRPr lang="en-AU" dirty="0"/>
          </a:p>
          <a:p>
            <a:pPr lvl="1"/>
            <a:r>
              <a:rPr lang="sr-Latn-RS" dirty="0"/>
              <a:t>Mnogi</a:t>
            </a:r>
            <a:r>
              <a:rPr lang="en-AU" dirty="0"/>
              <a:t> o</a:t>
            </a:r>
            <a:r>
              <a:rPr lang="sr-Latn-RS" dirty="0"/>
              <a:t>d ovih </a:t>
            </a:r>
            <a:r>
              <a:rPr lang="en-AU" dirty="0"/>
              <a:t>pa</a:t>
            </a:r>
            <a:r>
              <a:rPr lang="sr-Latn-RS" dirty="0"/>
              <a:t>cijenata</a:t>
            </a:r>
            <a:r>
              <a:rPr lang="en-AU" dirty="0"/>
              <a:t> </a:t>
            </a:r>
            <a:r>
              <a:rPr lang="sr-Latn-RS" dirty="0"/>
              <a:t>imaju potencijalno blagu astmu, odnosno njihova</a:t>
            </a:r>
            <a:r>
              <a:rPr lang="en-AU" dirty="0"/>
              <a:t> </a:t>
            </a:r>
            <a:r>
              <a:rPr lang="en-AU" dirty="0" err="1"/>
              <a:t>astma</a:t>
            </a:r>
            <a:r>
              <a:rPr lang="sr-Latn-RS" dirty="0"/>
              <a:t> bi mogla biti dobro kontrolisana niskom dozom</a:t>
            </a:r>
            <a:r>
              <a:rPr lang="en-AU" dirty="0"/>
              <a:t> I</a:t>
            </a:r>
            <a:r>
              <a:rPr lang="sr-Latn-RS" dirty="0"/>
              <a:t>K</a:t>
            </a:r>
            <a:r>
              <a:rPr lang="en-AU" dirty="0"/>
              <a:t>S, </a:t>
            </a:r>
            <a:r>
              <a:rPr lang="sr-Latn-RS" dirty="0"/>
              <a:t>ukoliko bi je redovno uzimali</a:t>
            </a:r>
            <a:endParaRPr lang="en-AU" dirty="0"/>
          </a:p>
          <a:p>
            <a:r>
              <a:rPr lang="sr-Latn-RS" dirty="0"/>
              <a:t>A</a:t>
            </a:r>
            <a:r>
              <a:rPr lang="en-AU" dirty="0" err="1"/>
              <a:t>stma</a:t>
            </a:r>
            <a:r>
              <a:rPr lang="sr-Latn-RS" dirty="0"/>
              <a:t> teška za lečenje</a:t>
            </a:r>
            <a:endParaRPr lang="en-AU" dirty="0"/>
          </a:p>
          <a:p>
            <a:pPr lvl="1"/>
            <a:r>
              <a:rPr lang="en-AU" dirty="0"/>
              <a:t>(</a:t>
            </a:r>
            <a:r>
              <a:rPr lang="sr-Latn-RS" dirty="0"/>
              <a:t>Ne teški pacijenti</a:t>
            </a:r>
            <a:r>
              <a:rPr lang="en-AU" dirty="0"/>
              <a:t>!)</a:t>
            </a:r>
          </a:p>
          <a:p>
            <a:pPr lvl="1"/>
            <a:r>
              <a:rPr lang="en-AU" dirty="0" err="1"/>
              <a:t>Astma</a:t>
            </a:r>
            <a:r>
              <a:rPr lang="sr-Latn-RS" dirty="0"/>
              <a:t> je</a:t>
            </a:r>
            <a:r>
              <a:rPr lang="en-AU" dirty="0"/>
              <a:t> </a:t>
            </a:r>
            <a:r>
              <a:rPr lang="sr-Latn-RS" dirty="0"/>
              <a:t>nekontrolisana uprkos propisivanju visokih doza</a:t>
            </a:r>
            <a:r>
              <a:rPr lang="en-AU" dirty="0"/>
              <a:t> preventer t</a:t>
            </a:r>
            <a:r>
              <a:rPr lang="sr-Latn-RS" dirty="0"/>
              <a:t>erapije</a:t>
            </a:r>
            <a:endParaRPr lang="en-AU" dirty="0"/>
          </a:p>
          <a:p>
            <a:pPr lvl="1"/>
            <a:r>
              <a:rPr lang="sr-Latn-RS" dirty="0"/>
              <a:t>Doprinoseći </a:t>
            </a:r>
            <a:r>
              <a:rPr lang="en-AU" dirty="0" err="1"/>
              <a:t>fa</a:t>
            </a:r>
            <a:r>
              <a:rPr lang="sr-Latn-RS" dirty="0"/>
              <a:t>k</a:t>
            </a:r>
            <a:r>
              <a:rPr lang="en-AU" dirty="0"/>
              <a:t>tor</a:t>
            </a:r>
            <a:r>
              <a:rPr lang="sr-Latn-RS" dirty="0"/>
              <a:t>i uključuju: netačnu dijagnozu, nekorektnu tehniku inhalacije, lošu adherencu, komorbiditete...</a:t>
            </a:r>
            <a:endParaRPr lang="en-AU" dirty="0"/>
          </a:p>
          <a:p>
            <a:r>
              <a:rPr lang="sr-Latn-RS" dirty="0"/>
              <a:t>Teška</a:t>
            </a:r>
            <a:r>
              <a:rPr lang="en-AU" dirty="0"/>
              <a:t> </a:t>
            </a:r>
            <a:r>
              <a:rPr lang="en-AU" dirty="0" err="1"/>
              <a:t>astma</a:t>
            </a:r>
            <a:r>
              <a:rPr lang="en-AU" dirty="0"/>
              <a:t> </a:t>
            </a:r>
          </a:p>
          <a:p>
            <a:pPr lvl="1"/>
            <a:r>
              <a:rPr lang="en-AU" dirty="0"/>
              <a:t>“</a:t>
            </a:r>
            <a:r>
              <a:rPr lang="sr-Latn-RS" dirty="0"/>
              <a:t>Teška astma</a:t>
            </a:r>
            <a:r>
              <a:rPr lang="en-AU" dirty="0"/>
              <a:t>” </a:t>
            </a:r>
            <a:r>
              <a:rPr lang="sr-Latn-RS" dirty="0"/>
              <a:t>je imala puno različitih značenja</a:t>
            </a:r>
            <a:r>
              <a:rPr lang="en-AU" dirty="0"/>
              <a:t> </a:t>
            </a:r>
            <a:r>
              <a:rPr lang="en-AU" sz="1600" i="1" dirty="0"/>
              <a:t>(Taylor, ERJ 2008; </a:t>
            </a:r>
            <a:r>
              <a:rPr lang="en-AU" sz="1600" i="1" dirty="0" err="1"/>
              <a:t>Reddel</a:t>
            </a:r>
            <a:r>
              <a:rPr lang="en-AU" sz="1600" i="1" dirty="0"/>
              <a:t> AJRCCM 2009)</a:t>
            </a:r>
            <a:endParaRPr lang="en-AU" i="1" dirty="0"/>
          </a:p>
          <a:p>
            <a:pPr lvl="1"/>
            <a:r>
              <a:rPr lang="sr-Latn-RS" dirty="0"/>
              <a:t>Sada se definiše kao astma koja je nekontrolisana uprkos primeni maksimalne optimizovane terapije i lečenju doprinosećih faktora, ili se pogorša kada se smanji doza terapije održavanja </a:t>
            </a:r>
            <a:r>
              <a:rPr lang="en-AU" sz="1600" i="1" dirty="0"/>
              <a:t>(Chung, ERJ 2014)</a:t>
            </a:r>
            <a:r>
              <a:rPr lang="sr-Latn-RS" sz="1600" i="1" dirty="0"/>
              <a:t>, </a:t>
            </a:r>
            <a:r>
              <a:rPr lang="sr-Latn-RS" dirty="0"/>
              <a:t>odnosno, relativno je refrakterna na primenu kortikosteroida (retko kompletno refraktorna)</a:t>
            </a:r>
            <a:endParaRPr lang="en-AU" dirty="0"/>
          </a:p>
          <a:p>
            <a:pPr marL="609585" lvl="1" indent="0">
              <a:buNone/>
            </a:pPr>
            <a:r>
              <a:rPr lang="sr-Latn-RS" dirty="0"/>
              <a:t>R</a:t>
            </a:r>
            <a:r>
              <a:rPr lang="en-AU" dirty="0" err="1"/>
              <a:t>etrospe</a:t>
            </a:r>
            <a:r>
              <a:rPr lang="sr-Latn-RS" dirty="0"/>
              <a:t>k</a:t>
            </a:r>
            <a:r>
              <a:rPr lang="en-AU" dirty="0" err="1"/>
              <a:t>tiv</a:t>
            </a:r>
            <a:r>
              <a:rPr lang="sr-Latn-RS" dirty="0"/>
              <a:t>na</a:t>
            </a:r>
            <a:r>
              <a:rPr lang="en-AU" dirty="0"/>
              <a:t> </a:t>
            </a:r>
            <a:r>
              <a:rPr lang="en-AU" dirty="0" err="1"/>
              <a:t>defini</a:t>
            </a:r>
            <a:r>
              <a:rPr lang="sr-Latn-RS" dirty="0"/>
              <a:t>cija</a:t>
            </a:r>
            <a:r>
              <a:rPr lang="en-AU" dirty="0"/>
              <a:t>, </a:t>
            </a:r>
            <a:r>
              <a:rPr lang="sr-Latn-RS" dirty="0"/>
              <a:t>u zavisnosti od toga u kojoj meri su doprinoseći faktori isključeni</a:t>
            </a:r>
            <a:endParaRPr lang="en-AU" dirty="0"/>
          </a:p>
        </p:txBody>
      </p:sp>
      <p:sp>
        <p:nvSpPr>
          <p:cNvPr id="4" name="Rectangle 23"/>
          <p:cNvSpPr>
            <a:spLocks/>
          </p:cNvSpPr>
          <p:nvPr/>
        </p:nvSpPr>
        <p:spPr bwMode="auto">
          <a:xfrm>
            <a:off x="8069325" y="6653841"/>
            <a:ext cx="3797898" cy="205121"/>
          </a:xfrm>
          <a:prstGeom prst="rect">
            <a:avLst/>
          </a:prstGeom>
          <a:noFill/>
          <a:ln>
            <a:noFill/>
          </a:ln>
        </p:spPr>
        <p:txBody>
          <a:bodyPr wrap="none" lIns="0" tIns="0" rIns="0" bIns="0" anchor="ct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333" b="0" i="0" u="none" strike="noStrike" kern="1200" cap="none" spc="0" normalizeH="0" baseline="0" noProof="0">
                <a:ln>
                  <a:noFill/>
                </a:ln>
                <a:solidFill>
                  <a:srgbClr val="FFFFFF"/>
                </a:solidFill>
                <a:effectLst/>
                <a:uLnTx/>
                <a:uFillTx/>
                <a:latin typeface="Arial" pitchFamily="34" charset="0"/>
                <a:ea typeface="ＭＳ Ｐゴシック" pitchFamily="34" charset="-128"/>
                <a:cs typeface="Arial" pitchFamily="34" charset="0"/>
                <a:sym typeface="Arial" pitchFamily="34" charset="0"/>
              </a:rPr>
              <a:t>© Global Initiative for Asthma, www.ginasthma.org</a:t>
            </a:r>
          </a:p>
        </p:txBody>
      </p:sp>
    </p:spTree>
    <p:extLst>
      <p:ext uri="{BB962C8B-B14F-4D97-AF65-F5344CB8AC3E}">
        <p14:creationId xmlns:p14="http://schemas.microsoft.com/office/powerpoint/2010/main" val="5289098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4" end="4"/>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7" end="7"/>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2">
            <a:extLst>
              <a:ext uri="{FF2B5EF4-FFF2-40B4-BE49-F238E27FC236}">
                <a16:creationId xmlns:a16="http://schemas.microsoft.com/office/drawing/2014/main" id="{FCD8DE20-FD69-4155-A772-BA8D96BCE4E0}"/>
              </a:ext>
            </a:extLst>
          </p:cNvPr>
          <p:cNvSpPr>
            <a:spLocks noGrp="1" noChangeArrowheads="1"/>
          </p:cNvSpPr>
          <p:nvPr>
            <p:ph type="title"/>
          </p:nvPr>
        </p:nvSpPr>
        <p:spPr>
          <a:xfrm>
            <a:off x="3048000" y="304800"/>
            <a:ext cx="7086600" cy="1066800"/>
          </a:xfrm>
          <a:effectLst>
            <a:outerShdw dist="28398" dir="3806097" algn="ctr" rotWithShape="0">
              <a:schemeClr val="tx1"/>
            </a:outerShdw>
          </a:effectLst>
        </p:spPr>
        <p:txBody>
          <a:bodyPr/>
          <a:lstStyle/>
          <a:p>
            <a:pPr algn="l" eaLnBrk="1" hangingPunct="1">
              <a:defRPr/>
            </a:pPr>
            <a:r>
              <a:rPr lang="en-US" sz="3800">
                <a:solidFill>
                  <a:srgbClr val="FFFF00"/>
                </a:solidFill>
                <a:effectLst>
                  <a:outerShdw blurRad="38100" dist="38100" dir="2700000" algn="tl">
                    <a:srgbClr val="000000"/>
                  </a:outerShdw>
                </a:effectLst>
              </a:rPr>
              <a:t>Mehani</a:t>
            </a:r>
            <a:r>
              <a:rPr lang="hr-HR" sz="3800">
                <a:solidFill>
                  <a:srgbClr val="FFFF00"/>
                </a:solidFill>
                <a:effectLst>
                  <a:outerShdw blurRad="38100" dist="38100" dir="2700000" algn="tl">
                    <a:srgbClr val="000000"/>
                  </a:outerShdw>
                </a:effectLst>
              </a:rPr>
              <a:t>z</a:t>
            </a:r>
            <a:r>
              <a:rPr lang="en-US" sz="3800">
                <a:solidFill>
                  <a:srgbClr val="FFFF00"/>
                </a:solidFill>
                <a:effectLst>
                  <a:outerShdw blurRad="38100" dist="38100" dir="2700000" algn="tl">
                    <a:srgbClr val="000000"/>
                  </a:outerShdw>
                </a:effectLst>
              </a:rPr>
              <a:t>m</a:t>
            </a:r>
            <a:r>
              <a:rPr lang="hr-HR" sz="3800">
                <a:solidFill>
                  <a:srgbClr val="FFFF00"/>
                </a:solidFill>
                <a:effectLst>
                  <a:outerShdw blurRad="38100" dist="38100" dir="2700000" algn="tl">
                    <a:srgbClr val="000000"/>
                  </a:outerShdw>
                </a:effectLst>
              </a:rPr>
              <a:t>i na kojima počiva defincija astme</a:t>
            </a:r>
            <a:endParaRPr lang="en-US" sz="3800">
              <a:solidFill>
                <a:srgbClr val="FFFF00"/>
              </a:solidFill>
              <a:effectLst>
                <a:outerShdw blurRad="38100" dist="38100" dir="2700000" algn="tl">
                  <a:srgbClr val="000000"/>
                </a:outerShdw>
              </a:effectLst>
            </a:endParaRPr>
          </a:p>
        </p:txBody>
      </p:sp>
      <p:sp>
        <p:nvSpPr>
          <p:cNvPr id="152579" name="Line 3">
            <a:extLst>
              <a:ext uri="{FF2B5EF4-FFF2-40B4-BE49-F238E27FC236}">
                <a16:creationId xmlns:a16="http://schemas.microsoft.com/office/drawing/2014/main" id="{68BC92C9-CEA2-4C3D-A38A-86C61FA454A3}"/>
              </a:ext>
            </a:extLst>
          </p:cNvPr>
          <p:cNvSpPr>
            <a:spLocks noChangeShapeType="1"/>
          </p:cNvSpPr>
          <p:nvPr/>
        </p:nvSpPr>
        <p:spPr bwMode="auto">
          <a:xfrm>
            <a:off x="2209800" y="1676400"/>
            <a:ext cx="7848600" cy="0"/>
          </a:xfrm>
          <a:prstGeom prst="line">
            <a:avLst/>
          </a:prstGeom>
          <a:noFill/>
          <a:ln w="38100">
            <a:solidFill>
              <a:srgbClr val="FFFF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sr-Latn-RS" sz="14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grpSp>
        <p:nvGrpSpPr>
          <p:cNvPr id="152580" name="Group 4">
            <a:extLst>
              <a:ext uri="{FF2B5EF4-FFF2-40B4-BE49-F238E27FC236}">
                <a16:creationId xmlns:a16="http://schemas.microsoft.com/office/drawing/2014/main" id="{0E1C4167-845C-4BBB-89AC-43E488059D71}"/>
              </a:ext>
            </a:extLst>
          </p:cNvPr>
          <p:cNvGrpSpPr>
            <a:grpSpLocks/>
          </p:cNvGrpSpPr>
          <p:nvPr/>
        </p:nvGrpSpPr>
        <p:grpSpPr bwMode="auto">
          <a:xfrm>
            <a:off x="3657600" y="2743200"/>
            <a:ext cx="5295900" cy="1485900"/>
            <a:chOff x="1560" y="1608"/>
            <a:chExt cx="3336" cy="936"/>
          </a:xfrm>
        </p:grpSpPr>
        <p:pic>
          <p:nvPicPr>
            <p:cNvPr id="152596" name="Picture 5">
              <a:extLst>
                <a:ext uri="{FF2B5EF4-FFF2-40B4-BE49-F238E27FC236}">
                  <a16:creationId xmlns:a16="http://schemas.microsoft.com/office/drawing/2014/main" id="{12F70D43-D787-462A-A166-5B53848863A6}"/>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60" y="1608"/>
              <a:ext cx="3336" cy="9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sp>
          <p:nvSpPr>
            <p:cNvPr id="152597" name="Rectangle 6">
              <a:extLst>
                <a:ext uri="{FF2B5EF4-FFF2-40B4-BE49-F238E27FC236}">
                  <a16:creationId xmlns:a16="http://schemas.microsoft.com/office/drawing/2014/main" id="{D883EAA5-6D68-4DA5-A81F-8B0CA247C468}"/>
                </a:ext>
              </a:extLst>
            </p:cNvPr>
            <p:cNvSpPr>
              <a:spLocks noChangeArrowheads="1"/>
            </p:cNvSpPr>
            <p:nvPr/>
          </p:nvSpPr>
          <p:spPr bwMode="auto">
            <a:xfrm>
              <a:off x="2459" y="1821"/>
              <a:ext cx="1633" cy="3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sr-Latn-RS" sz="1400" b="0" i="0" u="none" strike="noStrike" kern="1200" cap="none" spc="0" normalizeH="0" baseline="0" noProof="0">
                <a:ln>
                  <a:noFill/>
                </a:ln>
                <a:solidFill>
                  <a:srgbClr val="000000"/>
                </a:solidFill>
                <a:effectLst/>
                <a:uLnTx/>
                <a:uFillTx/>
                <a:latin typeface="Arial" panose="020B0604020202020204" pitchFamily="34" charset="0"/>
                <a:ea typeface="+mn-ea"/>
                <a:cs typeface="Arial" pitchFamily="34" charset="0"/>
              </a:endParaRPr>
            </a:p>
          </p:txBody>
        </p:sp>
      </p:grpSp>
      <p:sp>
        <p:nvSpPr>
          <p:cNvPr id="6151" name="Rectangle 7">
            <a:extLst>
              <a:ext uri="{FF2B5EF4-FFF2-40B4-BE49-F238E27FC236}">
                <a16:creationId xmlns:a16="http://schemas.microsoft.com/office/drawing/2014/main" id="{A136DA54-80AD-4917-A92A-D0E6A3784AE4}"/>
              </a:ext>
            </a:extLst>
          </p:cNvPr>
          <p:cNvSpPr>
            <a:spLocks noChangeArrowheads="1"/>
          </p:cNvSpPr>
          <p:nvPr/>
        </p:nvSpPr>
        <p:spPr bwMode="auto">
          <a:xfrm>
            <a:off x="4648201" y="3124201"/>
            <a:ext cx="3109913" cy="549275"/>
          </a:xfrm>
          <a:prstGeom prst="rect">
            <a:avLst/>
          </a:prstGeom>
          <a:noFill/>
          <a:ln w="9525">
            <a:noFill/>
            <a:miter lim="800000"/>
            <a:headEnd/>
            <a:tailEnd/>
          </a:ln>
          <a:effectLst>
            <a:outerShdw dist="45791" dir="2021404" algn="ctr" rotWithShape="0">
              <a:schemeClr val="tx1"/>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000" b="1" i="0" u="none" strike="noStrike" kern="1200" cap="none" spc="0" normalizeH="0" baseline="0" noProof="0">
                <a:ln>
                  <a:noFill/>
                </a:ln>
                <a:solidFill>
                  <a:srgbClr val="FF3300"/>
                </a:solidFill>
                <a:effectLst>
                  <a:outerShdw blurRad="38100" dist="38100" dir="2700000" algn="tl">
                    <a:srgbClr val="000000"/>
                  </a:outerShdw>
                </a:effectLst>
                <a:uLnTx/>
                <a:uFillTx/>
                <a:latin typeface="Arial Black" pitchFamily="34" charset="0"/>
                <a:ea typeface="+mn-ea"/>
                <a:cs typeface="Arial" pitchFamily="34" charset="0"/>
              </a:rPr>
              <a:t>INFLAM</a:t>
            </a:r>
            <a:r>
              <a:rPr kumimoji="0" lang="hr-HR" sz="3000" b="1" i="0" u="none" strike="noStrike" kern="1200" cap="none" spc="0" normalizeH="0" baseline="0" noProof="0">
                <a:ln>
                  <a:noFill/>
                </a:ln>
                <a:solidFill>
                  <a:srgbClr val="FF3300"/>
                </a:solidFill>
                <a:effectLst>
                  <a:outerShdw blurRad="38100" dist="38100" dir="2700000" algn="tl">
                    <a:srgbClr val="000000"/>
                  </a:outerShdw>
                </a:effectLst>
                <a:uLnTx/>
                <a:uFillTx/>
                <a:latin typeface="Arial Black" pitchFamily="34" charset="0"/>
                <a:ea typeface="+mn-ea"/>
                <a:cs typeface="Arial" pitchFamily="34" charset="0"/>
              </a:rPr>
              <a:t>ACIJA</a:t>
            </a:r>
            <a:endParaRPr kumimoji="0" lang="en-US" sz="3000" b="1" i="0" u="none" strike="noStrike" kern="1200" cap="none" spc="0" normalizeH="0" baseline="0" noProof="0">
              <a:ln>
                <a:noFill/>
              </a:ln>
              <a:solidFill>
                <a:srgbClr val="FF3300"/>
              </a:solidFill>
              <a:effectLst>
                <a:outerShdw blurRad="38100" dist="38100" dir="2700000" algn="tl">
                  <a:srgbClr val="000000"/>
                </a:outerShdw>
              </a:effectLst>
              <a:uLnTx/>
              <a:uFillTx/>
              <a:latin typeface="Arial Black" pitchFamily="34" charset="0"/>
              <a:ea typeface="+mn-ea"/>
              <a:cs typeface="Arial" pitchFamily="34" charset="0"/>
            </a:endParaRPr>
          </a:p>
        </p:txBody>
      </p:sp>
      <p:sp>
        <p:nvSpPr>
          <p:cNvPr id="6152" name="Rectangle 8">
            <a:extLst>
              <a:ext uri="{FF2B5EF4-FFF2-40B4-BE49-F238E27FC236}">
                <a16:creationId xmlns:a16="http://schemas.microsoft.com/office/drawing/2014/main" id="{E304E39C-C789-41BD-A2E2-959B2231BDE4}"/>
              </a:ext>
            </a:extLst>
          </p:cNvPr>
          <p:cNvSpPr>
            <a:spLocks noChangeArrowheads="1"/>
          </p:cNvSpPr>
          <p:nvPr/>
        </p:nvSpPr>
        <p:spPr bwMode="auto">
          <a:xfrm>
            <a:off x="2514600" y="4267200"/>
            <a:ext cx="3200400" cy="871538"/>
          </a:xfrm>
          <a:prstGeom prst="rect">
            <a:avLst/>
          </a:prstGeom>
          <a:noFill/>
          <a:ln w="9525">
            <a:noFill/>
            <a:miter lim="800000"/>
            <a:headEnd/>
            <a:tailEnd/>
          </a:ln>
          <a:effectLst>
            <a:outerShdw dist="28398" dir="3806097" algn="ctr" rotWithShape="0">
              <a:schemeClr val="tx1"/>
            </a:outerShdw>
          </a:effectLst>
        </p:spPr>
        <p:txBody>
          <a:bodyPr>
            <a:spAutoFit/>
          </a:bodyPr>
          <a:lstStyle/>
          <a:p>
            <a:pPr marL="0" marR="0" lvl="0" indent="0" algn="l" defTabSz="914400" rtl="0" eaLnBrk="0" fontAlgn="base" latinLnBrk="0" hangingPunct="0">
              <a:lnSpc>
                <a:spcPct val="90000"/>
              </a:lnSpc>
              <a:spcBef>
                <a:spcPct val="50000"/>
              </a:spcBef>
              <a:spcAft>
                <a:spcPct val="0"/>
              </a:spcAft>
              <a:buClrTx/>
              <a:buSzTx/>
              <a:buFontTx/>
              <a:buNone/>
              <a:tabLst/>
              <a:defRPr/>
            </a:pPr>
            <a:r>
              <a:rPr kumimoji="0" lang="hr-HR" sz="2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n-ea"/>
                <a:cs typeface="Arial" pitchFamily="34" charset="0"/>
              </a:rPr>
              <a:t>Hiper</a:t>
            </a:r>
            <a:r>
              <a:rPr kumimoji="0" lang="en-US" sz="2200" b="0"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rial" pitchFamily="34" charset="0"/>
                <a:ea typeface="+mn-ea"/>
                <a:cs typeface="Arial" pitchFamily="34" charset="0"/>
              </a:rPr>
              <a:t>reaktivnost</a:t>
            </a:r>
            <a:endParaRPr kumimoji="0" lang="en-US" sz="2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n-ea"/>
              <a:cs typeface="Arial" pitchFamily="34" charset="0"/>
            </a:endParaRPr>
          </a:p>
          <a:p>
            <a:pPr marL="0" marR="0" lvl="0" indent="0" algn="l" defTabSz="914400" rtl="0" eaLnBrk="0" fontAlgn="base" latinLnBrk="0" hangingPunct="0">
              <a:lnSpc>
                <a:spcPct val="90000"/>
              </a:lnSpc>
              <a:spcBef>
                <a:spcPct val="50000"/>
              </a:spcBef>
              <a:spcAft>
                <a:spcPct val="0"/>
              </a:spcAft>
              <a:buClrTx/>
              <a:buSzTx/>
              <a:buFontTx/>
              <a:buNone/>
              <a:tabLst/>
              <a:defRPr/>
            </a:pPr>
            <a:r>
              <a:rPr kumimoji="0" lang="hr-HR" sz="2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n-ea"/>
                <a:cs typeface="Arial" pitchFamily="34" charset="0"/>
              </a:rPr>
              <a:t>disajnih puteva</a:t>
            </a:r>
            <a:endParaRPr kumimoji="0" lang="en-US" sz="2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n-ea"/>
              <a:cs typeface="Arial" pitchFamily="34" charset="0"/>
            </a:endParaRPr>
          </a:p>
        </p:txBody>
      </p:sp>
      <p:sp>
        <p:nvSpPr>
          <p:cNvPr id="6153" name="Rectangle 9">
            <a:extLst>
              <a:ext uri="{FF2B5EF4-FFF2-40B4-BE49-F238E27FC236}">
                <a16:creationId xmlns:a16="http://schemas.microsoft.com/office/drawing/2014/main" id="{1CAE7291-1B6D-4FD6-AC19-27A403369531}"/>
              </a:ext>
            </a:extLst>
          </p:cNvPr>
          <p:cNvSpPr>
            <a:spLocks noChangeArrowheads="1"/>
          </p:cNvSpPr>
          <p:nvPr/>
        </p:nvSpPr>
        <p:spPr bwMode="auto">
          <a:xfrm>
            <a:off x="7391401" y="4419600"/>
            <a:ext cx="2422525" cy="427038"/>
          </a:xfrm>
          <a:prstGeom prst="rect">
            <a:avLst/>
          </a:prstGeom>
          <a:noFill/>
          <a:ln w="9525">
            <a:noFill/>
            <a:miter lim="800000"/>
            <a:headEnd/>
            <a:tailEnd/>
          </a:ln>
          <a:effectLst>
            <a:outerShdw dist="28398" dir="3806097" algn="ctr" rotWithShape="0">
              <a:schemeClr val="tx1"/>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hr-HR" sz="2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n-ea"/>
                <a:cs typeface="Arial" pitchFamily="34" charset="0"/>
              </a:rPr>
              <a:t>Bronhoopstrukcija</a:t>
            </a:r>
            <a:endParaRPr kumimoji="0" lang="en-US" sz="2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n-ea"/>
              <a:cs typeface="Arial" pitchFamily="34" charset="0"/>
            </a:endParaRPr>
          </a:p>
        </p:txBody>
      </p:sp>
      <p:sp>
        <p:nvSpPr>
          <p:cNvPr id="6154" name="Rectangle 10">
            <a:extLst>
              <a:ext uri="{FF2B5EF4-FFF2-40B4-BE49-F238E27FC236}">
                <a16:creationId xmlns:a16="http://schemas.microsoft.com/office/drawing/2014/main" id="{AA21173E-00EC-48A8-B51B-E5EC6E303046}"/>
              </a:ext>
            </a:extLst>
          </p:cNvPr>
          <p:cNvSpPr>
            <a:spLocks noChangeArrowheads="1"/>
          </p:cNvSpPr>
          <p:nvPr/>
        </p:nvSpPr>
        <p:spPr bwMode="auto">
          <a:xfrm>
            <a:off x="4648200" y="5562601"/>
            <a:ext cx="2971800" cy="695325"/>
          </a:xfrm>
          <a:prstGeom prst="rect">
            <a:avLst/>
          </a:prstGeom>
          <a:noFill/>
          <a:ln w="9525">
            <a:noFill/>
            <a:miter lim="800000"/>
            <a:headEnd/>
            <a:tailEnd/>
          </a:ln>
          <a:effectLst>
            <a:outerShdw dist="28398" dir="3806097" algn="ctr" rotWithShape="0">
              <a:schemeClr val="tx1"/>
            </a:outerShdw>
          </a:effectLst>
        </p:spPr>
        <p:txBody>
          <a:bodyPr>
            <a:spAutoFit/>
          </a:body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hr-HR" sz="2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n-ea"/>
                <a:cs typeface="Arial" pitchFamily="34" charset="0"/>
              </a:rPr>
              <a:t>Faktori rizika za pogoršanja astme</a:t>
            </a:r>
            <a:endParaRPr kumimoji="0" lang="en-US" sz="2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n-ea"/>
              <a:cs typeface="Arial" pitchFamily="34" charset="0"/>
            </a:endParaRPr>
          </a:p>
        </p:txBody>
      </p:sp>
      <p:sp>
        <p:nvSpPr>
          <p:cNvPr id="6155" name="Rectangle 11">
            <a:extLst>
              <a:ext uri="{FF2B5EF4-FFF2-40B4-BE49-F238E27FC236}">
                <a16:creationId xmlns:a16="http://schemas.microsoft.com/office/drawing/2014/main" id="{42869E31-DFB9-4718-A7E5-01C107CDC794}"/>
              </a:ext>
            </a:extLst>
          </p:cNvPr>
          <p:cNvSpPr>
            <a:spLocks noChangeArrowheads="1"/>
          </p:cNvSpPr>
          <p:nvPr/>
        </p:nvSpPr>
        <p:spPr bwMode="auto">
          <a:xfrm>
            <a:off x="7467600" y="5410200"/>
            <a:ext cx="1689100" cy="488950"/>
          </a:xfrm>
          <a:prstGeom prst="rect">
            <a:avLst/>
          </a:prstGeom>
          <a:noFill/>
          <a:ln w="9525">
            <a:noFill/>
            <a:miter lim="800000"/>
            <a:headEnd/>
            <a:tailEnd/>
          </a:ln>
          <a:effectLst>
            <a:outerShdw dist="28398" dir="3806097" algn="ctr" rotWithShape="0">
              <a:schemeClr val="tx1"/>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n-ea"/>
                <a:cs typeface="Arial" pitchFamily="34" charset="0"/>
              </a:rPr>
              <a:t>S</a:t>
            </a:r>
            <a:r>
              <a:rPr kumimoji="0" lang="hr-HR" sz="2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n-ea"/>
                <a:cs typeface="Arial" pitchFamily="34" charset="0"/>
              </a:rPr>
              <a:t>i</a:t>
            </a:r>
            <a:r>
              <a:rPr kumimoji="0" lang="en-US" sz="2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n-ea"/>
                <a:cs typeface="Arial" pitchFamily="34" charset="0"/>
              </a:rPr>
              <a:t>mptom</a:t>
            </a:r>
            <a:r>
              <a:rPr kumimoji="0" lang="hr-HR" sz="2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n-ea"/>
                <a:cs typeface="Arial" pitchFamily="34" charset="0"/>
              </a:rPr>
              <a:t>i</a:t>
            </a:r>
            <a:endParaRPr kumimoji="0" lang="en-US" sz="2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n-ea"/>
              <a:cs typeface="Arial" pitchFamily="34" charset="0"/>
            </a:endParaRPr>
          </a:p>
        </p:txBody>
      </p:sp>
      <p:sp>
        <p:nvSpPr>
          <p:cNvPr id="6156" name="Line 12">
            <a:extLst>
              <a:ext uri="{FF2B5EF4-FFF2-40B4-BE49-F238E27FC236}">
                <a16:creationId xmlns:a16="http://schemas.microsoft.com/office/drawing/2014/main" id="{8D4DF2D7-9442-46CD-8D28-A226B627470F}"/>
              </a:ext>
            </a:extLst>
          </p:cNvPr>
          <p:cNvSpPr>
            <a:spLocks noChangeShapeType="1"/>
          </p:cNvSpPr>
          <p:nvPr/>
        </p:nvSpPr>
        <p:spPr bwMode="auto">
          <a:xfrm>
            <a:off x="3429001" y="2362201"/>
            <a:ext cx="690563" cy="392113"/>
          </a:xfrm>
          <a:prstGeom prst="line">
            <a:avLst/>
          </a:prstGeom>
          <a:noFill/>
          <a:ln w="25400">
            <a:solidFill>
              <a:srgbClr val="FFFFFF"/>
            </a:solidFill>
            <a:round/>
            <a:headEnd/>
            <a:tailEnd type="triangle" w="med" len="med"/>
          </a:ln>
          <a:effectLst>
            <a:outerShdw dist="35921" dir="2700000" algn="ctr" rotWithShape="0">
              <a:schemeClr val="tx1"/>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6157" name="Line 13">
            <a:extLst>
              <a:ext uri="{FF2B5EF4-FFF2-40B4-BE49-F238E27FC236}">
                <a16:creationId xmlns:a16="http://schemas.microsoft.com/office/drawing/2014/main" id="{7FCC705F-D578-496D-AA4C-CB43541F3797}"/>
              </a:ext>
            </a:extLst>
          </p:cNvPr>
          <p:cNvSpPr>
            <a:spLocks noChangeShapeType="1"/>
          </p:cNvSpPr>
          <p:nvPr/>
        </p:nvSpPr>
        <p:spPr bwMode="auto">
          <a:xfrm flipH="1">
            <a:off x="8305801" y="2362200"/>
            <a:ext cx="633413" cy="433388"/>
          </a:xfrm>
          <a:prstGeom prst="line">
            <a:avLst/>
          </a:prstGeom>
          <a:noFill/>
          <a:ln w="25400">
            <a:solidFill>
              <a:srgbClr val="FFFFFF"/>
            </a:solidFill>
            <a:round/>
            <a:headEnd/>
            <a:tailEnd type="triangle" w="med" len="med"/>
          </a:ln>
          <a:effectLst>
            <a:outerShdw dist="35921" dir="2700000" algn="ctr" rotWithShape="0">
              <a:schemeClr val="tx1"/>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6158" name="Line 14">
            <a:extLst>
              <a:ext uri="{FF2B5EF4-FFF2-40B4-BE49-F238E27FC236}">
                <a16:creationId xmlns:a16="http://schemas.microsoft.com/office/drawing/2014/main" id="{DFAE2F7D-F30F-48AA-8146-FACC67D40812}"/>
              </a:ext>
            </a:extLst>
          </p:cNvPr>
          <p:cNvSpPr>
            <a:spLocks noChangeShapeType="1"/>
          </p:cNvSpPr>
          <p:nvPr/>
        </p:nvSpPr>
        <p:spPr bwMode="auto">
          <a:xfrm>
            <a:off x="5029201" y="4648200"/>
            <a:ext cx="2227263" cy="0"/>
          </a:xfrm>
          <a:prstGeom prst="line">
            <a:avLst/>
          </a:prstGeom>
          <a:noFill/>
          <a:ln w="25400">
            <a:solidFill>
              <a:srgbClr val="FFFFFF"/>
            </a:solidFill>
            <a:round/>
            <a:headEnd/>
            <a:tailEnd type="triangle" w="med" len="med"/>
          </a:ln>
          <a:effectLst>
            <a:outerShdw dist="35921" dir="2700000" algn="ctr" rotWithShape="0">
              <a:schemeClr val="tx1"/>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6159" name="Line 15">
            <a:extLst>
              <a:ext uri="{FF2B5EF4-FFF2-40B4-BE49-F238E27FC236}">
                <a16:creationId xmlns:a16="http://schemas.microsoft.com/office/drawing/2014/main" id="{B84BEF1E-E2C8-4845-9E4E-22353AE762C6}"/>
              </a:ext>
            </a:extLst>
          </p:cNvPr>
          <p:cNvSpPr>
            <a:spLocks noChangeShapeType="1"/>
          </p:cNvSpPr>
          <p:nvPr/>
        </p:nvSpPr>
        <p:spPr bwMode="auto">
          <a:xfrm flipH="1">
            <a:off x="3276601" y="3886201"/>
            <a:ext cx="1012825" cy="341313"/>
          </a:xfrm>
          <a:prstGeom prst="line">
            <a:avLst/>
          </a:prstGeom>
          <a:noFill/>
          <a:ln w="25400">
            <a:solidFill>
              <a:srgbClr val="FFFFFF"/>
            </a:solidFill>
            <a:round/>
            <a:headEnd/>
            <a:tailEnd type="triangle" w="med" len="med"/>
          </a:ln>
          <a:effectLst>
            <a:outerShdw dist="35921" dir="2700000" algn="ctr" rotWithShape="0">
              <a:schemeClr val="tx1"/>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6160" name="Line 16">
            <a:extLst>
              <a:ext uri="{FF2B5EF4-FFF2-40B4-BE49-F238E27FC236}">
                <a16:creationId xmlns:a16="http://schemas.microsoft.com/office/drawing/2014/main" id="{CB0F9852-E7C8-42DF-A8EF-C939DAB818F1}"/>
              </a:ext>
            </a:extLst>
          </p:cNvPr>
          <p:cNvSpPr>
            <a:spLocks noChangeShapeType="1"/>
          </p:cNvSpPr>
          <p:nvPr/>
        </p:nvSpPr>
        <p:spPr bwMode="auto">
          <a:xfrm>
            <a:off x="7696200" y="3962401"/>
            <a:ext cx="700088" cy="434975"/>
          </a:xfrm>
          <a:prstGeom prst="line">
            <a:avLst/>
          </a:prstGeom>
          <a:noFill/>
          <a:ln w="25400">
            <a:solidFill>
              <a:srgbClr val="FFFFFF"/>
            </a:solidFill>
            <a:round/>
            <a:headEnd/>
            <a:tailEnd type="triangle" w="med" len="med"/>
          </a:ln>
          <a:effectLst>
            <a:outerShdw dist="35921" dir="2700000" algn="ctr" rotWithShape="0">
              <a:schemeClr val="tx1"/>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6161" name="Freeform 17">
            <a:extLst>
              <a:ext uri="{FF2B5EF4-FFF2-40B4-BE49-F238E27FC236}">
                <a16:creationId xmlns:a16="http://schemas.microsoft.com/office/drawing/2014/main" id="{F55A18C4-3487-4249-9C95-11B9E64983EA}"/>
              </a:ext>
            </a:extLst>
          </p:cNvPr>
          <p:cNvSpPr>
            <a:spLocks/>
          </p:cNvSpPr>
          <p:nvPr/>
        </p:nvSpPr>
        <p:spPr bwMode="auto">
          <a:xfrm>
            <a:off x="8991600" y="3657601"/>
            <a:ext cx="1301750" cy="1973263"/>
          </a:xfrm>
          <a:custGeom>
            <a:avLst/>
            <a:gdLst/>
            <a:ahLst/>
            <a:cxnLst>
              <a:cxn ang="0">
                <a:pos x="209" y="1242"/>
              </a:cxn>
              <a:cxn ang="0">
                <a:pos x="819" y="1242"/>
              </a:cxn>
              <a:cxn ang="0">
                <a:pos x="819" y="0"/>
              </a:cxn>
              <a:cxn ang="0">
                <a:pos x="0" y="0"/>
              </a:cxn>
            </a:cxnLst>
            <a:rect l="0" t="0" r="r" b="b"/>
            <a:pathLst>
              <a:path w="820" h="1243">
                <a:moveTo>
                  <a:pt x="209" y="1242"/>
                </a:moveTo>
                <a:lnTo>
                  <a:pt x="819" y="1242"/>
                </a:lnTo>
                <a:lnTo>
                  <a:pt x="819" y="0"/>
                </a:lnTo>
                <a:lnTo>
                  <a:pt x="0" y="0"/>
                </a:lnTo>
              </a:path>
            </a:pathLst>
          </a:custGeom>
          <a:noFill/>
          <a:ln w="25400" cap="rnd" cmpd="sng">
            <a:solidFill>
              <a:srgbClr val="FFFFFF"/>
            </a:solidFill>
            <a:prstDash val="solid"/>
            <a:round/>
            <a:headEnd type="triangle" w="med" len="med"/>
            <a:tailEnd type="none" w="med" len="med"/>
          </a:ln>
          <a:effectLst>
            <a:outerShdw dist="35921" dir="2700000" algn="ctr" rotWithShape="0">
              <a:schemeClr val="tx1"/>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6162" name="Line 18">
            <a:extLst>
              <a:ext uri="{FF2B5EF4-FFF2-40B4-BE49-F238E27FC236}">
                <a16:creationId xmlns:a16="http://schemas.microsoft.com/office/drawing/2014/main" id="{BD0EFFA6-9847-4185-A458-B93F47590C39}"/>
              </a:ext>
            </a:extLst>
          </p:cNvPr>
          <p:cNvSpPr>
            <a:spLocks noChangeShapeType="1"/>
          </p:cNvSpPr>
          <p:nvPr/>
        </p:nvSpPr>
        <p:spPr bwMode="auto">
          <a:xfrm flipV="1">
            <a:off x="5943600" y="4724400"/>
            <a:ext cx="0" cy="704850"/>
          </a:xfrm>
          <a:prstGeom prst="line">
            <a:avLst/>
          </a:prstGeom>
          <a:noFill/>
          <a:ln w="25400">
            <a:solidFill>
              <a:srgbClr val="FFFFFF"/>
            </a:solidFill>
            <a:round/>
            <a:headEnd/>
            <a:tailEnd type="triangle" w="med" len="med"/>
          </a:ln>
          <a:effectLst>
            <a:outerShdw dist="35921" dir="2700000" algn="ctr" rotWithShape="0">
              <a:schemeClr val="tx1"/>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6163" name="Line 19">
            <a:extLst>
              <a:ext uri="{FF2B5EF4-FFF2-40B4-BE49-F238E27FC236}">
                <a16:creationId xmlns:a16="http://schemas.microsoft.com/office/drawing/2014/main" id="{3B9F47DC-6397-432E-AC32-36DD87424631}"/>
              </a:ext>
            </a:extLst>
          </p:cNvPr>
          <p:cNvSpPr>
            <a:spLocks noChangeShapeType="1"/>
          </p:cNvSpPr>
          <p:nvPr/>
        </p:nvSpPr>
        <p:spPr bwMode="auto">
          <a:xfrm>
            <a:off x="8382000" y="4800601"/>
            <a:ext cx="0" cy="422275"/>
          </a:xfrm>
          <a:prstGeom prst="line">
            <a:avLst/>
          </a:prstGeom>
          <a:noFill/>
          <a:ln w="25400">
            <a:solidFill>
              <a:srgbClr val="FFFFFF"/>
            </a:solidFill>
            <a:round/>
            <a:headEnd/>
            <a:tailEnd type="triangle" w="med" len="med"/>
          </a:ln>
          <a:effectLst>
            <a:outerShdw dist="35921" dir="2700000" algn="ctr" rotWithShape="0">
              <a:schemeClr val="tx1"/>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pic>
        <p:nvPicPr>
          <p:cNvPr id="6164" name="Picture 20" descr="global">
            <a:extLst>
              <a:ext uri="{FF2B5EF4-FFF2-40B4-BE49-F238E27FC236}">
                <a16:creationId xmlns:a16="http://schemas.microsoft.com/office/drawing/2014/main" id="{124E4738-39A6-4D11-8EC2-4B46ACA7F18B}"/>
              </a:ext>
            </a:extLst>
          </p:cNvPr>
          <p:cNvPicPr>
            <a:picLocks noChangeAspect="1" noChangeArrowheads="1"/>
          </p:cNvPicPr>
          <p:nvPr/>
        </p:nvPicPr>
        <p:blipFill>
          <a:blip r:embed="rId3"/>
          <a:srcRect/>
          <a:stretch>
            <a:fillRect/>
          </a:stretch>
        </p:blipFill>
        <p:spPr bwMode="auto">
          <a:xfrm>
            <a:off x="1785938" y="152400"/>
            <a:ext cx="1109662" cy="1143000"/>
          </a:xfrm>
          <a:prstGeom prst="rect">
            <a:avLst/>
          </a:prstGeom>
          <a:noFill/>
          <a:effectLst>
            <a:outerShdw dist="35921" dir="2700000" algn="ctr" rotWithShape="0">
              <a:schemeClr val="tx1"/>
            </a:outerShdw>
          </a:effectLst>
        </p:spPr>
      </p:pic>
      <p:sp>
        <p:nvSpPr>
          <p:cNvPr id="6165" name="Rectangle 21">
            <a:extLst>
              <a:ext uri="{FF2B5EF4-FFF2-40B4-BE49-F238E27FC236}">
                <a16:creationId xmlns:a16="http://schemas.microsoft.com/office/drawing/2014/main" id="{631E0E93-48C8-4CFC-AD39-45274647D518}"/>
              </a:ext>
            </a:extLst>
          </p:cNvPr>
          <p:cNvSpPr>
            <a:spLocks noChangeArrowheads="1"/>
          </p:cNvSpPr>
          <p:nvPr/>
        </p:nvSpPr>
        <p:spPr bwMode="auto">
          <a:xfrm>
            <a:off x="3962400" y="1981201"/>
            <a:ext cx="4572000" cy="394467"/>
          </a:xfrm>
          <a:prstGeom prst="rect">
            <a:avLst/>
          </a:prstGeom>
          <a:noFill/>
          <a:ln w="12700">
            <a:noFill/>
            <a:miter lim="800000"/>
            <a:headEnd/>
            <a:tailEnd/>
          </a:ln>
          <a:effectLst/>
        </p:spPr>
        <p:txBody>
          <a:bodyPr lIns="90487" tIns="44450" rIns="90487" bIns="44450">
            <a:spAutoFit/>
          </a:body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hr-HR" sz="2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n-ea"/>
                <a:cs typeface="Arial" pitchFamily="34" charset="0"/>
              </a:rPr>
              <a:t>Faktori rizika za razvoj astme</a:t>
            </a:r>
            <a:endParaRPr kumimoji="0" lang="en-US" sz="2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n-ea"/>
              <a:cs typeface="Arial" pitchFamily="34" charset="0"/>
            </a:endParaRPr>
          </a:p>
        </p:txBody>
      </p:sp>
    </p:spTree>
    <p:extLst>
      <p:ext uri="{BB962C8B-B14F-4D97-AF65-F5344CB8AC3E}">
        <p14:creationId xmlns:p14="http://schemas.microsoft.com/office/powerpoint/2010/main" val="3529998472"/>
      </p:ext>
    </p:extLst>
  </p:cSld>
  <p:clrMapOvr>
    <a:masterClrMapping/>
  </p:clrMapOvr>
  <p:transition/>
</p:sld>
</file>

<file path=ppt/slides/slide7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sr-Latn-RS" i="1" dirty="0">
                <a:solidFill>
                  <a:srgbClr val="002060"/>
                </a:solidFill>
              </a:rPr>
              <a:t>F</a:t>
            </a:r>
            <a:r>
              <a:rPr lang="en-NZ" i="1" dirty="0" err="1">
                <a:solidFill>
                  <a:srgbClr val="002060"/>
                </a:solidFill>
              </a:rPr>
              <a:t>enot</a:t>
            </a:r>
            <a:r>
              <a:rPr lang="sr-Latn-RS" i="1" dirty="0">
                <a:solidFill>
                  <a:srgbClr val="002060"/>
                </a:solidFill>
              </a:rPr>
              <a:t>i</a:t>
            </a:r>
            <a:r>
              <a:rPr lang="en-NZ" i="1" dirty="0">
                <a:solidFill>
                  <a:srgbClr val="002060"/>
                </a:solidFill>
              </a:rPr>
              <a:t>p</a:t>
            </a:r>
            <a:r>
              <a:rPr lang="sr-Latn-RS" i="1" dirty="0">
                <a:solidFill>
                  <a:srgbClr val="002060"/>
                </a:solidFill>
              </a:rPr>
              <a:t>ovi astme prema</a:t>
            </a:r>
            <a:r>
              <a:rPr lang="en-NZ" i="1" dirty="0">
                <a:solidFill>
                  <a:srgbClr val="002060"/>
                </a:solidFill>
              </a:rPr>
              <a:t> </a:t>
            </a:r>
          </a:p>
        </p:txBody>
      </p:sp>
      <p:sp>
        <p:nvSpPr>
          <p:cNvPr id="3" name="Content Placeholder 2"/>
          <p:cNvSpPr>
            <a:spLocks noGrp="1"/>
          </p:cNvSpPr>
          <p:nvPr>
            <p:ph sz="quarter" idx="11"/>
          </p:nvPr>
        </p:nvSpPr>
        <p:spPr>
          <a:xfrm>
            <a:off x="695326" y="1700808"/>
            <a:ext cx="10801351" cy="4115724"/>
          </a:xfrm>
        </p:spPr>
        <p:txBody>
          <a:bodyPr/>
          <a:lstStyle/>
          <a:p>
            <a:pPr marL="342900" indent="-342900">
              <a:buFont typeface="Arial" panose="020B0604020202020204" pitchFamily="34" charset="0"/>
              <a:buChar char="•"/>
            </a:pPr>
            <a:r>
              <a:rPr lang="en-NZ" b="1" dirty="0" err="1"/>
              <a:t>Alergi</a:t>
            </a:r>
            <a:r>
              <a:rPr lang="sr-Latn-RS" b="1" dirty="0"/>
              <a:t>jska</a:t>
            </a:r>
            <a:r>
              <a:rPr lang="en-NZ" b="1" dirty="0"/>
              <a:t> </a:t>
            </a:r>
            <a:r>
              <a:rPr lang="en-NZ" b="1" dirty="0" err="1"/>
              <a:t>astma</a:t>
            </a:r>
            <a:r>
              <a:rPr lang="en-NZ" b="1" dirty="0"/>
              <a:t>: </a:t>
            </a:r>
            <a:r>
              <a:rPr lang="sr-Latn-RS" dirty="0"/>
              <a:t>pretežno</a:t>
            </a:r>
            <a:r>
              <a:rPr lang="en-NZ" dirty="0"/>
              <a:t> </a:t>
            </a:r>
            <a:r>
              <a:rPr lang="en-NZ" dirty="0" err="1"/>
              <a:t>eo</a:t>
            </a:r>
            <a:r>
              <a:rPr lang="sr-Latn-RS" dirty="0"/>
              <a:t>z</a:t>
            </a:r>
            <a:r>
              <a:rPr lang="en-NZ" dirty="0" err="1"/>
              <a:t>ino</a:t>
            </a:r>
            <a:r>
              <a:rPr lang="sr-Latn-RS" dirty="0"/>
              <a:t>filna</a:t>
            </a:r>
            <a:r>
              <a:rPr lang="en-NZ" dirty="0"/>
              <a:t> </a:t>
            </a:r>
            <a:r>
              <a:rPr lang="en-NZ" dirty="0" err="1"/>
              <a:t>inflama</a:t>
            </a:r>
            <a:r>
              <a:rPr lang="sr-Latn-RS" dirty="0"/>
              <a:t>cija</a:t>
            </a:r>
            <a:r>
              <a:rPr lang="en-NZ" dirty="0"/>
              <a:t> (</a:t>
            </a:r>
            <a:r>
              <a:rPr lang="en-NZ" dirty="0" err="1"/>
              <a:t>eo</a:t>
            </a:r>
            <a:r>
              <a:rPr lang="sr-Latn-RS" dirty="0"/>
              <a:t>z</a:t>
            </a:r>
            <a:r>
              <a:rPr lang="en-NZ" dirty="0" err="1"/>
              <a:t>ino</a:t>
            </a:r>
            <a:r>
              <a:rPr lang="sr-Latn-RS" dirty="0"/>
              <a:t>fili</a:t>
            </a:r>
            <a:r>
              <a:rPr lang="en-NZ" dirty="0"/>
              <a:t> </a:t>
            </a:r>
            <a:r>
              <a:rPr lang="sr-Latn-RS" dirty="0"/>
              <a:t>u</a:t>
            </a:r>
            <a:r>
              <a:rPr lang="en-NZ" dirty="0"/>
              <a:t> sputum</a:t>
            </a:r>
            <a:r>
              <a:rPr lang="sr-Latn-RS" dirty="0"/>
              <a:t>u</a:t>
            </a:r>
            <a:r>
              <a:rPr lang="en-NZ" dirty="0"/>
              <a:t> </a:t>
            </a:r>
            <a:r>
              <a:rPr lang="sr-Latn-RS" dirty="0"/>
              <a:t>i</a:t>
            </a:r>
            <a:r>
              <a:rPr lang="en-NZ" dirty="0"/>
              <a:t> </a:t>
            </a:r>
            <a:r>
              <a:rPr lang="sr-Latn-RS" dirty="0"/>
              <a:t>krvi</a:t>
            </a:r>
            <a:r>
              <a:rPr lang="en-NZ" dirty="0"/>
              <a:t>), </a:t>
            </a:r>
            <a:r>
              <a:rPr lang="sr-Latn-RS" dirty="0"/>
              <a:t>često počinje u detinjstvu,</a:t>
            </a:r>
            <a:r>
              <a:rPr lang="en-NZ" dirty="0"/>
              <a:t> </a:t>
            </a:r>
            <a:r>
              <a:rPr lang="sr-Latn-RS" dirty="0"/>
              <a:t>dovodi se u vezu sa </a:t>
            </a:r>
            <a:r>
              <a:rPr lang="en-NZ" dirty="0" err="1"/>
              <a:t>istor</a:t>
            </a:r>
            <a:r>
              <a:rPr lang="sr-Latn-RS" dirty="0"/>
              <a:t>ijom</a:t>
            </a:r>
            <a:r>
              <a:rPr lang="en-NZ" dirty="0"/>
              <a:t> </a:t>
            </a:r>
            <a:r>
              <a:rPr lang="en-NZ" dirty="0" err="1"/>
              <a:t>alergi</a:t>
            </a:r>
            <a:r>
              <a:rPr lang="sr-Latn-RS" dirty="0"/>
              <a:t>jskih bolesti</a:t>
            </a:r>
            <a:r>
              <a:rPr lang="en-NZ" dirty="0"/>
              <a:t>, </a:t>
            </a:r>
            <a:r>
              <a:rPr lang="sr-Latn-RS" dirty="0"/>
              <a:t>dobar odgovor na terapiju</a:t>
            </a:r>
            <a:r>
              <a:rPr lang="en-NZ" dirty="0"/>
              <a:t> ICS</a:t>
            </a:r>
          </a:p>
          <a:p>
            <a:pPr marL="342900" indent="-342900">
              <a:buFont typeface="Arial" panose="020B0604020202020204" pitchFamily="34" charset="0"/>
              <a:buChar char="•"/>
            </a:pPr>
            <a:r>
              <a:rPr lang="en-NZ" b="1" dirty="0"/>
              <a:t>N</a:t>
            </a:r>
            <a:r>
              <a:rPr lang="sr-Latn-RS" b="1" dirty="0"/>
              <a:t>e</a:t>
            </a:r>
            <a:r>
              <a:rPr lang="en-NZ" b="1" dirty="0" err="1"/>
              <a:t>alergi</a:t>
            </a:r>
            <a:r>
              <a:rPr lang="sr-Latn-RS" b="1" dirty="0"/>
              <a:t>jska</a:t>
            </a:r>
            <a:r>
              <a:rPr lang="en-NZ" b="1" dirty="0"/>
              <a:t> </a:t>
            </a:r>
            <a:r>
              <a:rPr lang="en-NZ" b="1" dirty="0" err="1"/>
              <a:t>astma</a:t>
            </a:r>
            <a:r>
              <a:rPr lang="en-NZ" b="1" dirty="0"/>
              <a:t>: </a:t>
            </a:r>
            <a:r>
              <a:rPr lang="en-NZ" dirty="0" err="1"/>
              <a:t>eo</a:t>
            </a:r>
            <a:r>
              <a:rPr lang="sr-Latn-RS" dirty="0"/>
              <a:t>z</a:t>
            </a:r>
            <a:r>
              <a:rPr lang="en-NZ" dirty="0" err="1"/>
              <a:t>ino</a:t>
            </a:r>
            <a:r>
              <a:rPr lang="sr-Latn-RS" dirty="0"/>
              <a:t>filna</a:t>
            </a:r>
            <a:r>
              <a:rPr lang="en-NZ" dirty="0"/>
              <a:t> </a:t>
            </a:r>
            <a:r>
              <a:rPr lang="sr-Latn-RS" dirty="0"/>
              <a:t>i</a:t>
            </a:r>
            <a:r>
              <a:rPr lang="en-NZ" dirty="0"/>
              <a:t> n</a:t>
            </a:r>
            <a:r>
              <a:rPr lang="sr-Latn-RS" dirty="0"/>
              <a:t>e</a:t>
            </a:r>
            <a:r>
              <a:rPr lang="en-NZ" dirty="0"/>
              <a:t>-</a:t>
            </a:r>
            <a:r>
              <a:rPr lang="en-NZ" dirty="0" err="1"/>
              <a:t>eo</a:t>
            </a:r>
            <a:r>
              <a:rPr lang="sr-Latn-RS" dirty="0"/>
              <a:t>z</a:t>
            </a:r>
            <a:r>
              <a:rPr lang="en-NZ" dirty="0" err="1"/>
              <a:t>ino</a:t>
            </a:r>
            <a:r>
              <a:rPr lang="sr-Latn-RS" dirty="0"/>
              <a:t>f</a:t>
            </a:r>
            <a:r>
              <a:rPr lang="en-NZ" dirty="0" err="1"/>
              <a:t>il</a:t>
            </a:r>
            <a:r>
              <a:rPr lang="sr-Latn-RS" dirty="0"/>
              <a:t>na</a:t>
            </a:r>
            <a:r>
              <a:rPr lang="en-NZ" dirty="0"/>
              <a:t> (</a:t>
            </a:r>
            <a:r>
              <a:rPr lang="en-NZ" dirty="0" err="1"/>
              <a:t>neutro</a:t>
            </a:r>
            <a:r>
              <a:rPr lang="sr-Latn-RS" dirty="0"/>
              <a:t>filna</a:t>
            </a:r>
            <a:r>
              <a:rPr lang="en-NZ" dirty="0"/>
              <a:t>, m</a:t>
            </a:r>
            <a:r>
              <a:rPr lang="sr-Latn-RS" dirty="0"/>
              <a:t>ešana </a:t>
            </a:r>
            <a:r>
              <a:rPr lang="en-NZ" dirty="0" err="1"/>
              <a:t>granuloc</a:t>
            </a:r>
            <a:r>
              <a:rPr lang="sr-Latn-RS" dirty="0"/>
              <a:t>itna ili </a:t>
            </a:r>
            <a:r>
              <a:rPr lang="en-NZ" dirty="0" err="1"/>
              <a:t>paucigranuloc</a:t>
            </a:r>
            <a:r>
              <a:rPr lang="sr-Latn-RS" dirty="0"/>
              <a:t>itna</a:t>
            </a:r>
            <a:r>
              <a:rPr lang="en-NZ" dirty="0"/>
              <a:t>) </a:t>
            </a:r>
            <a:r>
              <a:rPr lang="en-NZ" dirty="0" err="1"/>
              <a:t>inflama</a:t>
            </a:r>
            <a:r>
              <a:rPr lang="sr-Latn-RS" dirty="0"/>
              <a:t>cija</a:t>
            </a:r>
            <a:r>
              <a:rPr lang="en-NZ" dirty="0"/>
              <a:t>; </a:t>
            </a:r>
            <a:r>
              <a:rPr lang="sr-Latn-RS" dirty="0"/>
              <a:t>obično ima lošiji terapijski odgovor na </a:t>
            </a:r>
            <a:r>
              <a:rPr lang="en-NZ" dirty="0"/>
              <a:t>ICS </a:t>
            </a:r>
          </a:p>
          <a:p>
            <a:pPr marL="342900" indent="-342900">
              <a:buFont typeface="Arial" panose="020B0604020202020204" pitchFamily="34" charset="0"/>
              <a:buChar char="•"/>
            </a:pPr>
            <a:r>
              <a:rPr lang="sr-Latn-RS" b="1" dirty="0"/>
              <a:t>A</a:t>
            </a:r>
            <a:r>
              <a:rPr lang="en-NZ" b="1" dirty="0" err="1"/>
              <a:t>stma</a:t>
            </a:r>
            <a:r>
              <a:rPr lang="sr-Latn-RS" b="1" dirty="0"/>
              <a:t> sa kasnim početkom</a:t>
            </a:r>
            <a:r>
              <a:rPr lang="en-NZ" b="1" dirty="0"/>
              <a:t>: </a:t>
            </a:r>
            <a:r>
              <a:rPr lang="sr-Latn-RS" dirty="0"/>
              <a:t>prvi put se javlja u odraslom dobu</a:t>
            </a:r>
            <a:r>
              <a:rPr lang="en-NZ" dirty="0"/>
              <a:t> (&gt;16–18 </a:t>
            </a:r>
            <a:r>
              <a:rPr lang="sr-Latn-RS" dirty="0"/>
              <a:t>godina</a:t>
            </a:r>
            <a:r>
              <a:rPr lang="en-NZ" dirty="0"/>
              <a:t>), </a:t>
            </a:r>
            <a:r>
              <a:rPr lang="sr-Latn-RS" dirty="0"/>
              <a:t>obično je</a:t>
            </a:r>
            <a:r>
              <a:rPr lang="en-NZ" dirty="0"/>
              <a:t> n</a:t>
            </a:r>
            <a:r>
              <a:rPr lang="sr-Latn-RS" dirty="0"/>
              <a:t>e</a:t>
            </a:r>
            <a:r>
              <a:rPr lang="en-NZ" dirty="0"/>
              <a:t>-</a:t>
            </a:r>
            <a:r>
              <a:rPr lang="en-NZ" dirty="0" err="1"/>
              <a:t>alergi</a:t>
            </a:r>
            <a:r>
              <a:rPr lang="sr-Latn-RS" dirty="0"/>
              <a:t>jska</a:t>
            </a:r>
            <a:r>
              <a:rPr lang="en-NZ" dirty="0"/>
              <a:t>, </a:t>
            </a:r>
            <a:r>
              <a:rPr lang="sr-Latn-RS" dirty="0"/>
              <a:t>često se dešava kod žena,</a:t>
            </a:r>
            <a:r>
              <a:rPr lang="en-NZ" dirty="0"/>
              <a:t> </a:t>
            </a:r>
            <a:r>
              <a:rPr lang="sr-Latn-RS" dirty="0"/>
              <a:t>teška je za lečenje</a:t>
            </a:r>
            <a:r>
              <a:rPr lang="en-NZ" dirty="0"/>
              <a:t> (</a:t>
            </a:r>
            <a:r>
              <a:rPr lang="sr-Latn-RS" dirty="0"/>
              <a:t>može zahtevati više</a:t>
            </a:r>
            <a:r>
              <a:rPr lang="en-NZ" dirty="0"/>
              <a:t> do</a:t>
            </a:r>
            <a:r>
              <a:rPr lang="sr-Latn-RS" dirty="0"/>
              <a:t>ze</a:t>
            </a:r>
            <a:r>
              <a:rPr lang="en-NZ" dirty="0"/>
              <a:t> ICS </a:t>
            </a:r>
            <a:r>
              <a:rPr lang="sr-Latn-RS" dirty="0"/>
              <a:t>ili je</a:t>
            </a:r>
            <a:r>
              <a:rPr lang="en-NZ" dirty="0"/>
              <a:t> </a:t>
            </a:r>
            <a:r>
              <a:rPr lang="en-NZ" dirty="0" err="1"/>
              <a:t>relativ</a:t>
            </a:r>
            <a:r>
              <a:rPr lang="sr-Latn-RS" dirty="0"/>
              <a:t>no</a:t>
            </a:r>
            <a:r>
              <a:rPr lang="en-NZ" dirty="0"/>
              <a:t> </a:t>
            </a:r>
            <a:r>
              <a:rPr lang="en-NZ" dirty="0" err="1"/>
              <a:t>refra</a:t>
            </a:r>
            <a:r>
              <a:rPr lang="sr-Latn-RS" dirty="0"/>
              <a:t>kterna na primenu k</a:t>
            </a:r>
            <a:r>
              <a:rPr lang="en-NZ" dirty="0" err="1"/>
              <a:t>orti</a:t>
            </a:r>
            <a:r>
              <a:rPr lang="sr-Latn-RS" dirty="0"/>
              <a:t>k</a:t>
            </a:r>
            <a:r>
              <a:rPr lang="en-NZ" dirty="0" err="1"/>
              <a:t>osteroid</a:t>
            </a:r>
            <a:r>
              <a:rPr lang="sr-Latn-RS" dirty="0"/>
              <a:t>a</a:t>
            </a:r>
            <a:r>
              <a:rPr lang="en-NZ" dirty="0"/>
              <a:t>)</a:t>
            </a:r>
          </a:p>
          <a:p>
            <a:pPr marL="342900" indent="-342900">
              <a:buFont typeface="Arial" panose="020B0604020202020204" pitchFamily="34" charset="0"/>
              <a:buChar char="•"/>
            </a:pPr>
            <a:r>
              <a:rPr lang="en-NZ" b="1" dirty="0" err="1"/>
              <a:t>Astma</a:t>
            </a:r>
            <a:r>
              <a:rPr lang="en-NZ" b="1" dirty="0"/>
              <a:t> </a:t>
            </a:r>
            <a:r>
              <a:rPr lang="sr-Latn-RS" b="1" dirty="0"/>
              <a:t>sa fiksnom opstrukcijom</a:t>
            </a:r>
            <a:r>
              <a:rPr lang="en-NZ" b="1" dirty="0"/>
              <a:t>: </a:t>
            </a:r>
            <a:r>
              <a:rPr lang="sr-Latn-RS" dirty="0"/>
              <a:t>usled</a:t>
            </a:r>
            <a:r>
              <a:rPr lang="en-NZ" dirty="0"/>
              <a:t> </a:t>
            </a:r>
            <a:r>
              <a:rPr lang="sr-Latn-RS" dirty="0"/>
              <a:t>dugotrajne astme, često nepravilno lečene u detinjstvu; razvija se na osnovi remodelovanja disajnih puteva</a:t>
            </a:r>
            <a:endParaRPr lang="en-NZ" dirty="0"/>
          </a:p>
          <a:p>
            <a:pPr marL="342900" indent="-342900">
              <a:buFont typeface="Arial" panose="020B0604020202020204" pitchFamily="34" charset="0"/>
              <a:buChar char="•"/>
            </a:pPr>
            <a:r>
              <a:rPr lang="en-NZ" b="1" dirty="0" err="1"/>
              <a:t>Astma</a:t>
            </a:r>
            <a:r>
              <a:rPr lang="sr-Latn-RS" b="1" dirty="0"/>
              <a:t> udružena</a:t>
            </a:r>
            <a:r>
              <a:rPr lang="en-NZ" b="1" dirty="0"/>
              <a:t> </a:t>
            </a:r>
            <a:r>
              <a:rPr lang="sr-Latn-RS" b="1" dirty="0"/>
              <a:t>sa gojaznošću</a:t>
            </a:r>
            <a:r>
              <a:rPr lang="en-NZ" b="1" dirty="0"/>
              <a:t>: </a:t>
            </a:r>
            <a:r>
              <a:rPr lang="sr-Latn-RS" dirty="0"/>
              <a:t>kod gojaznih osoba, prominentna respiratorna simptomatologija i blaga eozinofilna inflamacija u disajnim putevima</a:t>
            </a:r>
            <a:endParaRPr lang="en-NZ" dirty="0"/>
          </a:p>
        </p:txBody>
      </p:sp>
      <p:sp>
        <p:nvSpPr>
          <p:cNvPr id="9" name="TextBox 8"/>
          <p:cNvSpPr txBox="1"/>
          <p:nvPr/>
        </p:nvSpPr>
        <p:spPr>
          <a:xfrm>
            <a:off x="14177" y="6291193"/>
            <a:ext cx="9696892" cy="553927"/>
          </a:xfrm>
          <a:prstGeom prst="rect">
            <a:avLst/>
          </a:prstGeom>
          <a:noFill/>
        </p:spPr>
        <p:txBody>
          <a:bodyPr wrap="square" lIns="91369" tIns="45685" rIns="91369" bIns="45685" rtlCol="0" anchor="b"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Calibri"/>
                <a:ea typeface="+mn-ea"/>
                <a:cs typeface="+mn-cs"/>
              </a:rPr>
              <a:t>GINA, Global Initiative for Asthma; ICS, inhaled corticosteroids.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Calibri"/>
                <a:ea typeface="+mn-ea"/>
                <a:cs typeface="+mn-cs"/>
              </a:rPr>
              <a:t>Global Initiative for Asthma. Global Strategy for Asthma Management and Prevention. Updated 2017.  </a:t>
            </a:r>
            <a:br>
              <a:rPr kumimoji="0" lang="en-US" sz="1000" b="0" i="0" u="none" strike="noStrike" kern="1200" cap="none" spc="0" normalizeH="0" baseline="0" noProof="0" dirty="0">
                <a:ln>
                  <a:noFill/>
                </a:ln>
                <a:solidFill>
                  <a:prstClr val="black"/>
                </a:solidFill>
                <a:effectLst/>
                <a:uLnTx/>
                <a:uFillTx/>
                <a:latin typeface="Calibri"/>
                <a:ea typeface="+mn-ea"/>
                <a:cs typeface="+mn-cs"/>
              </a:rPr>
            </a:br>
            <a:r>
              <a:rPr kumimoji="0" lang="en-US" sz="1000" b="0" i="0" u="none" strike="noStrike" kern="1200" cap="none" spc="0" normalizeH="0" baseline="0" noProof="0" dirty="0">
                <a:ln>
                  <a:noFill/>
                </a:ln>
                <a:solidFill>
                  <a:prstClr val="black"/>
                </a:solidFill>
                <a:effectLst/>
                <a:uLnTx/>
                <a:uFillTx/>
                <a:latin typeface="Calibri"/>
                <a:ea typeface="+mn-ea"/>
                <a:cs typeface="+mn-cs"/>
              </a:rPr>
              <a:t>Available from: http://ginasthma.org/2017-gina-report-global-strategy-for-asthma-management-and-prevention [Accessed 2017 June 1]. </a:t>
            </a:r>
            <a:endParaRPr kumimoji="0" lang="en-GB" sz="10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828836581"/>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028025-6066-42EC-BF5A-48BEA04EA20F}"/>
              </a:ext>
            </a:extLst>
          </p:cNvPr>
          <p:cNvSpPr>
            <a:spLocks noGrp="1"/>
          </p:cNvSpPr>
          <p:nvPr>
            <p:ph type="title"/>
          </p:nvPr>
        </p:nvSpPr>
        <p:spPr/>
        <p:txBody>
          <a:bodyPr>
            <a:scene3d>
              <a:camera prst="orthographicFront"/>
              <a:lightRig rig="soft" dir="t">
                <a:rot lat="0" lon="0" rev="15600000"/>
              </a:lightRig>
            </a:scene3d>
            <a:sp3d extrusionH="57150" prstMaterial="softEdge">
              <a:bevelT w="25400" h="38100"/>
            </a:sp3d>
          </a:bodyPr>
          <a:lstStyle/>
          <a:p>
            <a:r>
              <a:rPr lang="sr-Latn-RS" sz="4000" i="1" dirty="0">
                <a:ln/>
                <a:solidFill>
                  <a:srgbClr val="002060"/>
                </a:solidFill>
                <a:latin typeface="+mn-lt"/>
              </a:rPr>
              <a:t>Biološka terapija  za astmu</a:t>
            </a:r>
            <a:endParaRPr lang="en-GB" sz="4000" i="1" dirty="0">
              <a:ln/>
              <a:solidFill>
                <a:srgbClr val="002060"/>
              </a:solidFill>
              <a:latin typeface="+mn-lt"/>
            </a:endParaRPr>
          </a:p>
        </p:txBody>
      </p:sp>
      <p:sp>
        <p:nvSpPr>
          <p:cNvPr id="5" name="Text Placeholder 4">
            <a:extLst>
              <a:ext uri="{FF2B5EF4-FFF2-40B4-BE49-F238E27FC236}">
                <a16:creationId xmlns:a16="http://schemas.microsoft.com/office/drawing/2014/main" id="{B038A26A-5ABC-4DAF-89AF-D69688E7D7DB}"/>
              </a:ext>
            </a:extLst>
          </p:cNvPr>
          <p:cNvSpPr>
            <a:spLocks noGrp="1"/>
          </p:cNvSpPr>
          <p:nvPr>
            <p:ph type="body" sz="quarter" idx="21"/>
          </p:nvPr>
        </p:nvSpPr>
        <p:spPr/>
        <p:txBody>
          <a:bodyPr/>
          <a:lstStyle/>
          <a:p>
            <a:r>
              <a:rPr lang="en-GB" dirty="0"/>
              <a:t>1. MacDonald KM, et al. </a:t>
            </a:r>
            <a:r>
              <a:rPr lang="en-GB" i="1" dirty="0"/>
              <a:t>Expert Rev Clin Immunol</a:t>
            </a:r>
            <a:r>
              <a:rPr lang="en-GB" dirty="0"/>
              <a:t>. 2019;15:553–569; 2. Taillé C, et al. ERS 2019. #PA1654; 3. </a:t>
            </a:r>
            <a:r>
              <a:rPr lang="da-DK" dirty="0"/>
              <a:t>Harvey ES, et al. ERS 2019. #PA541</a:t>
            </a:r>
            <a:r>
              <a:rPr lang="en-US" dirty="0">
                <a:solidFill>
                  <a:srgbClr val="665852"/>
                </a:solidFill>
              </a:rPr>
              <a:t>; </a:t>
            </a:r>
            <a:r>
              <a:rPr lang="en-GB" dirty="0"/>
              <a:t>4. Harrison T, et al. ERS 2019. #OA2104; 5. </a:t>
            </a:r>
            <a:r>
              <a:rPr lang="en-GB" dirty="0" err="1"/>
              <a:t>Pealia</a:t>
            </a:r>
            <a:r>
              <a:rPr lang="en-GB" dirty="0"/>
              <a:t> C, et al. </a:t>
            </a:r>
            <a:r>
              <a:rPr lang="en-GB" i="1" dirty="0" err="1"/>
              <a:t>Pulm</a:t>
            </a:r>
            <a:r>
              <a:rPr lang="en-GB" i="1" dirty="0"/>
              <a:t> </a:t>
            </a:r>
            <a:r>
              <a:rPr lang="en-GB" i="1" dirty="0" err="1"/>
              <a:t>Pharmacol</a:t>
            </a:r>
            <a:r>
              <a:rPr lang="en-GB" i="1" dirty="0"/>
              <a:t> </a:t>
            </a:r>
            <a:r>
              <a:rPr lang="en-GB" i="1" dirty="0" err="1"/>
              <a:t>Ther</a:t>
            </a:r>
            <a:r>
              <a:rPr lang="en-GB" i="1" dirty="0"/>
              <a:t>.</a:t>
            </a:r>
            <a:r>
              <a:rPr lang="en-GB" dirty="0"/>
              <a:t> 2019;58:101830; 6. ClinicalTrials.gov. NCT04022447 Dupilumab for Severe Asthma in a Real Life Setting (DUPI-France). 6 August 2019. Available at: www.clinicaltrials.gov/ct2/show/NCT04022447 [accessed October 2019]; 7. Marth K, et al. ERS 2018. #OA3568; 8. Pinilla KAO, et al. </a:t>
            </a:r>
            <a:r>
              <a:rPr lang="en-GB" i="1" dirty="0"/>
              <a:t>J Allergy Clin Immunol</a:t>
            </a:r>
            <a:r>
              <a:rPr lang="en-GB" dirty="0"/>
              <a:t>. 2019;143:AB99; 9. Albers FC, et al. </a:t>
            </a:r>
            <a:r>
              <a:rPr lang="en-GB" i="1" dirty="0"/>
              <a:t>J Asthma</a:t>
            </a:r>
            <a:r>
              <a:rPr lang="en-GB" dirty="0"/>
              <a:t>. 2018;55:152–160.</a:t>
            </a:r>
          </a:p>
          <a:p>
            <a:endParaRPr lang="en-GB" dirty="0"/>
          </a:p>
        </p:txBody>
      </p:sp>
      <p:sp>
        <p:nvSpPr>
          <p:cNvPr id="6" name="Text Placeholder 5">
            <a:extLst>
              <a:ext uri="{FF2B5EF4-FFF2-40B4-BE49-F238E27FC236}">
                <a16:creationId xmlns:a16="http://schemas.microsoft.com/office/drawing/2014/main" id="{5EA115B2-5256-4D10-9817-E3D74AF60A7E}"/>
              </a:ext>
            </a:extLst>
          </p:cNvPr>
          <p:cNvSpPr>
            <a:spLocks noGrp="1"/>
          </p:cNvSpPr>
          <p:nvPr>
            <p:ph type="body" sz="quarter" idx="19"/>
          </p:nvPr>
        </p:nvSpPr>
        <p:spPr/>
        <p:txBody>
          <a:bodyPr/>
          <a:lstStyle/>
          <a:p>
            <a:r>
              <a:rPr lang="en-GB" dirty="0"/>
              <a:t>* As of the 26 September 2019 – studies identified from a top-level search of PubMed and published abstracts only; † Based on a GSK-initiated search of studies of mepolizumab at licensed doses in PubMed and abstracts from key respiratory congresses.</a:t>
            </a:r>
          </a:p>
        </p:txBody>
      </p:sp>
      <p:grpSp>
        <p:nvGrpSpPr>
          <p:cNvPr id="8" name="Group 7">
            <a:extLst>
              <a:ext uri="{FF2B5EF4-FFF2-40B4-BE49-F238E27FC236}">
                <a16:creationId xmlns:a16="http://schemas.microsoft.com/office/drawing/2014/main" id="{64C3663C-ED8E-4784-B065-6F12515FA0C9}"/>
              </a:ext>
            </a:extLst>
          </p:cNvPr>
          <p:cNvGrpSpPr/>
          <p:nvPr/>
        </p:nvGrpSpPr>
        <p:grpSpPr>
          <a:xfrm>
            <a:off x="2182417" y="1872015"/>
            <a:ext cx="7827167" cy="2972452"/>
            <a:chOff x="393626" y="1353105"/>
            <a:chExt cx="10435798" cy="3963108"/>
          </a:xfrm>
        </p:grpSpPr>
        <p:sp>
          <p:nvSpPr>
            <p:cNvPr id="9" name="Rectangle: Diagonal Corners Rounded 8">
              <a:extLst>
                <a:ext uri="{FF2B5EF4-FFF2-40B4-BE49-F238E27FC236}">
                  <a16:creationId xmlns:a16="http://schemas.microsoft.com/office/drawing/2014/main" id="{BE90FDB0-D55F-48D1-AAC6-FB0C85BF4E39}"/>
                </a:ext>
              </a:extLst>
            </p:cNvPr>
            <p:cNvSpPr/>
            <p:nvPr/>
          </p:nvSpPr>
          <p:spPr>
            <a:xfrm>
              <a:off x="393626" y="1353105"/>
              <a:ext cx="5043339" cy="1471906"/>
            </a:xfrm>
            <a:prstGeom prst="round2DiagRect">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768046" rtl="0" eaLnBrk="1" fontAlgn="auto" latinLnBrk="0" hangingPunct="1">
                <a:lnSpc>
                  <a:spcPct val="115000"/>
                </a:lnSpc>
                <a:spcBef>
                  <a:spcPts val="0"/>
                </a:spcBef>
                <a:spcAft>
                  <a:spcPts val="0"/>
                </a:spcAft>
                <a:buClrTx/>
                <a:buSzTx/>
                <a:buFontTx/>
                <a:buNone/>
                <a:tabLst/>
                <a:defRPr/>
              </a:pPr>
              <a:r>
                <a:rPr kumimoji="0" lang="en-GB" sz="1612" b="1" i="0" u="none" strike="noStrike" kern="1200" cap="none" spc="0" normalizeH="0" baseline="0" noProof="0" dirty="0">
                  <a:ln>
                    <a:noFill/>
                  </a:ln>
                  <a:solidFill>
                    <a:srgbClr val="F36633"/>
                  </a:solidFill>
                  <a:effectLst/>
                  <a:uLnTx/>
                  <a:uFillTx/>
                  <a:latin typeface="Arial" panose="020B0604020202020204"/>
                  <a:ea typeface="+mn-ea"/>
                  <a:cs typeface="+mn-cs"/>
                </a:rPr>
                <a:t>Omalizumab</a:t>
              </a:r>
              <a:endParaRPr kumimoji="0" lang="en-GB" sz="1200" b="1" i="0" u="none" strike="noStrike" kern="1200" cap="none" spc="0" normalizeH="0" baseline="0" noProof="0" dirty="0">
                <a:ln>
                  <a:noFill/>
                </a:ln>
                <a:solidFill>
                  <a:srgbClr val="F36633"/>
                </a:solidFill>
                <a:effectLst/>
                <a:uLnTx/>
                <a:uFillTx/>
                <a:latin typeface="Arial" panose="020B0604020202020204"/>
                <a:ea typeface="+mn-ea"/>
                <a:cs typeface="+mn-cs"/>
              </a:endParaRPr>
            </a:p>
            <a:p>
              <a:pPr marL="214302" marR="0" lvl="0" indent="-214302" algn="l" defTabSz="768046" rtl="0" eaLnBrk="1" fontAlgn="auto" latinLnBrk="0" hangingPunct="1">
                <a:lnSpc>
                  <a:spcPct val="115000"/>
                </a:lnSpc>
                <a:spcBef>
                  <a:spcPts val="0"/>
                </a:spcBef>
                <a:spcAft>
                  <a:spcPts val="0"/>
                </a:spcAft>
                <a:buClrTx/>
                <a:buSzTx/>
                <a:buFont typeface="Arial" panose="020B0604020202020204" pitchFamily="34" charset="0"/>
                <a:buChar char="•"/>
                <a:tabLst/>
                <a:defRPr/>
              </a:pPr>
              <a:r>
                <a:rPr kumimoji="0" lang="en-GB" sz="1050" b="1" i="0" u="none" strike="noStrike" kern="1200" cap="none" spc="0" normalizeH="0" baseline="0" noProof="0" dirty="0">
                  <a:ln>
                    <a:noFill/>
                  </a:ln>
                  <a:solidFill>
                    <a:srgbClr val="544F40"/>
                  </a:solidFill>
                  <a:effectLst/>
                  <a:uLnTx/>
                  <a:uFillTx/>
                  <a:latin typeface="Arial" panose="020B0604020202020204"/>
                  <a:ea typeface="+mn-ea"/>
                  <a:cs typeface="+mn-cs"/>
                </a:rPr>
                <a:t>42 RWE studies </a:t>
              </a:r>
              <a:r>
                <a:rPr kumimoji="0" lang="en-GB" sz="1050" b="0" i="0" u="none" strike="noStrike" kern="1200" cap="none" spc="0" normalizeH="0" baseline="0" noProof="0" dirty="0">
                  <a:ln>
                    <a:noFill/>
                  </a:ln>
                  <a:solidFill>
                    <a:srgbClr val="544F40"/>
                  </a:solidFill>
                  <a:effectLst/>
                  <a:uLnTx/>
                  <a:uFillTx/>
                  <a:latin typeface="Arial" panose="020B0604020202020204"/>
                  <a:ea typeface="+mn-ea"/>
                  <a:cs typeface="+mn-cs"/>
                </a:rPr>
                <a:t>reported up to July 2018</a:t>
              </a:r>
              <a:r>
                <a:rPr kumimoji="0" lang="en-GB" sz="1050" b="0" i="0" u="none" strike="noStrike" kern="1200" cap="none" spc="0" normalizeH="0" baseline="30000" noProof="0" dirty="0">
                  <a:ln>
                    <a:noFill/>
                  </a:ln>
                  <a:solidFill>
                    <a:srgbClr val="544F40"/>
                  </a:solidFill>
                  <a:effectLst/>
                  <a:uLnTx/>
                  <a:uFillTx/>
                  <a:latin typeface="Arial" panose="020B0604020202020204"/>
                  <a:ea typeface="+mn-ea"/>
                  <a:cs typeface="+mn-cs"/>
                </a:rPr>
                <a:t>1</a:t>
              </a:r>
            </a:p>
            <a:p>
              <a:pPr marL="214302" marR="0" lvl="0" indent="-214302" algn="l" defTabSz="768046" rtl="0" eaLnBrk="1" fontAlgn="auto" latinLnBrk="0" hangingPunct="1">
                <a:lnSpc>
                  <a:spcPct val="115000"/>
                </a:lnSpc>
                <a:spcBef>
                  <a:spcPts val="0"/>
                </a:spcBef>
                <a:spcAft>
                  <a:spcPts val="0"/>
                </a:spcAft>
                <a:buClrTx/>
                <a:buSzTx/>
                <a:buFont typeface="Arial" panose="020B0604020202020204" pitchFamily="34" charset="0"/>
                <a:buChar char="•"/>
                <a:tabLst/>
                <a:defRPr/>
              </a:pPr>
              <a:r>
                <a:rPr kumimoji="0" lang="en-GB" sz="1050" b="0" i="0" u="none" strike="noStrike" kern="1200" cap="none" spc="0" normalizeH="0" baseline="0" noProof="0" dirty="0">
                  <a:ln>
                    <a:noFill/>
                  </a:ln>
                  <a:solidFill>
                    <a:srgbClr val="544F40"/>
                  </a:solidFill>
                  <a:effectLst/>
                  <a:uLnTx/>
                  <a:uFillTx/>
                  <a:latin typeface="Arial" panose="020B0604020202020204"/>
                  <a:ea typeface="+mn-ea"/>
                  <a:cs typeface="+mn-cs"/>
                </a:rPr>
                <a:t>Short- and long-term </a:t>
              </a:r>
              <a:r>
                <a:rPr kumimoji="0" lang="en-GB" sz="1050" b="1" i="0" u="none" strike="noStrike" kern="1200" cap="none" spc="0" normalizeH="0" baseline="0" noProof="0" dirty="0">
                  <a:ln>
                    <a:noFill/>
                  </a:ln>
                  <a:solidFill>
                    <a:srgbClr val="544F40"/>
                  </a:solidFill>
                  <a:effectLst/>
                  <a:uLnTx/>
                  <a:uFillTx/>
                  <a:latin typeface="Arial" panose="020B0604020202020204"/>
                  <a:ea typeface="+mn-ea"/>
                  <a:cs typeface="+mn-cs"/>
                </a:rPr>
                <a:t>effectiveness</a:t>
              </a:r>
              <a:r>
                <a:rPr kumimoji="0" lang="en-GB" sz="1050" b="0" i="0" u="none" strike="noStrike" kern="1200" cap="none" spc="0" normalizeH="0" baseline="0" noProof="0" dirty="0">
                  <a:ln>
                    <a:noFill/>
                  </a:ln>
                  <a:solidFill>
                    <a:srgbClr val="544F40"/>
                  </a:solidFill>
                  <a:effectLst/>
                  <a:uLnTx/>
                  <a:uFillTx/>
                  <a:latin typeface="Arial" panose="020B0604020202020204"/>
                  <a:ea typeface="+mn-ea"/>
                  <a:cs typeface="+mn-cs"/>
                </a:rPr>
                <a:t> up to </a:t>
              </a:r>
              <a:r>
                <a:rPr kumimoji="0" lang="en-GB" sz="1050" b="1" i="0" u="none" strike="noStrike" kern="1200" cap="none" spc="0" normalizeH="0" baseline="0" noProof="0" dirty="0">
                  <a:ln>
                    <a:noFill/>
                  </a:ln>
                  <a:solidFill>
                    <a:srgbClr val="544F40"/>
                  </a:solidFill>
                  <a:effectLst/>
                  <a:uLnTx/>
                  <a:uFillTx/>
                  <a:latin typeface="Arial" panose="020B0604020202020204"/>
                  <a:ea typeface="+mn-ea"/>
                  <a:cs typeface="+mn-cs"/>
                </a:rPr>
                <a:t>4 years</a:t>
              </a:r>
              <a:r>
                <a:rPr kumimoji="0" lang="en-GB" sz="1050" b="0" i="0" u="none" strike="noStrike" kern="1200" cap="none" spc="0" normalizeH="0" baseline="30000" noProof="0" dirty="0">
                  <a:ln>
                    <a:noFill/>
                  </a:ln>
                  <a:solidFill>
                    <a:srgbClr val="544F40"/>
                  </a:solidFill>
                  <a:effectLst/>
                  <a:uLnTx/>
                  <a:uFillTx/>
                  <a:latin typeface="Arial" panose="020B0604020202020204"/>
                  <a:ea typeface="+mn-ea"/>
                  <a:cs typeface="+mn-cs"/>
                </a:rPr>
                <a:t>1</a:t>
              </a:r>
              <a:endParaRPr kumimoji="0" lang="en-GB" sz="1050" b="0" i="0" u="none" strike="noStrike" kern="1200" cap="none" spc="0" normalizeH="0" baseline="0" noProof="0" dirty="0">
                <a:ln>
                  <a:noFill/>
                </a:ln>
                <a:solidFill>
                  <a:srgbClr val="544F40"/>
                </a:solidFill>
                <a:effectLst/>
                <a:uLnTx/>
                <a:uFillTx/>
                <a:latin typeface="Arial" panose="020B0604020202020204"/>
                <a:ea typeface="+mn-ea"/>
                <a:cs typeface="+mn-cs"/>
              </a:endParaRPr>
            </a:p>
          </p:txBody>
        </p:sp>
        <p:sp>
          <p:nvSpPr>
            <p:cNvPr id="10" name="Rectangle: Diagonal Corners Rounded 9">
              <a:extLst>
                <a:ext uri="{FF2B5EF4-FFF2-40B4-BE49-F238E27FC236}">
                  <a16:creationId xmlns:a16="http://schemas.microsoft.com/office/drawing/2014/main" id="{34B6A5CF-248E-46AB-BD80-BEBB78AE491C}"/>
                </a:ext>
              </a:extLst>
            </p:cNvPr>
            <p:cNvSpPr/>
            <p:nvPr/>
          </p:nvSpPr>
          <p:spPr>
            <a:xfrm>
              <a:off x="393626" y="2989681"/>
              <a:ext cx="5043339" cy="1060337"/>
            </a:xfrm>
            <a:prstGeom prst="round2DiagRect">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768046" rtl="0" eaLnBrk="1" fontAlgn="auto" latinLnBrk="0" hangingPunct="1">
                <a:lnSpc>
                  <a:spcPct val="115000"/>
                </a:lnSpc>
                <a:spcBef>
                  <a:spcPts val="0"/>
                </a:spcBef>
                <a:spcAft>
                  <a:spcPts val="0"/>
                </a:spcAft>
                <a:buClrTx/>
                <a:buSzTx/>
                <a:buFontTx/>
                <a:buNone/>
                <a:tabLst/>
                <a:defRPr/>
              </a:pPr>
              <a:r>
                <a:rPr kumimoji="0" lang="en-GB" sz="1500" b="1" i="0" u="none" strike="noStrike" kern="1200" cap="none" spc="0" normalizeH="0" baseline="0" noProof="0" dirty="0">
                  <a:ln>
                    <a:noFill/>
                  </a:ln>
                  <a:solidFill>
                    <a:srgbClr val="F36633"/>
                  </a:solidFill>
                  <a:effectLst/>
                  <a:uLnTx/>
                  <a:uFillTx/>
                  <a:latin typeface="Arial" panose="020B0604020202020204"/>
                  <a:ea typeface="+mn-ea"/>
                  <a:cs typeface="+mn-cs"/>
                </a:rPr>
                <a:t>Benralizumab</a:t>
              </a:r>
              <a:endParaRPr kumimoji="0" lang="en-GB" sz="1612" b="1" i="0" u="none" strike="noStrike" kern="1200" cap="none" spc="0" normalizeH="0" baseline="0" noProof="0" dirty="0">
                <a:ln>
                  <a:noFill/>
                </a:ln>
                <a:solidFill>
                  <a:srgbClr val="F36633"/>
                </a:solidFill>
                <a:effectLst/>
                <a:uLnTx/>
                <a:uFillTx/>
                <a:latin typeface="Arial" panose="020B0604020202020204"/>
                <a:ea typeface="+mn-ea"/>
                <a:cs typeface="+mn-cs"/>
              </a:endParaRPr>
            </a:p>
            <a:p>
              <a:pPr marL="214302" marR="0" lvl="0" indent="-214302" algn="l" defTabSz="768046" rtl="0" eaLnBrk="1" fontAlgn="auto" latinLnBrk="0" hangingPunct="1">
                <a:lnSpc>
                  <a:spcPct val="115000"/>
                </a:lnSpc>
                <a:spcBef>
                  <a:spcPts val="0"/>
                </a:spcBef>
                <a:spcAft>
                  <a:spcPts val="0"/>
                </a:spcAft>
                <a:buClrTx/>
                <a:buSzTx/>
                <a:buFont typeface="Arial" panose="020B0604020202020204" pitchFamily="34" charset="0"/>
                <a:buChar char="•"/>
                <a:tabLst/>
                <a:defRPr/>
              </a:pPr>
              <a:r>
                <a:rPr kumimoji="0" lang="en-GB" sz="1050" b="0" i="0" u="none" strike="noStrike" kern="1200" cap="none" spc="0" normalizeH="0" baseline="0" noProof="0" dirty="0">
                  <a:ln>
                    <a:noFill/>
                  </a:ln>
                  <a:solidFill>
                    <a:srgbClr val="544F40"/>
                  </a:solidFill>
                  <a:effectLst/>
                  <a:uLnTx/>
                  <a:uFillTx/>
                  <a:latin typeface="Arial" panose="020B0604020202020204"/>
                  <a:ea typeface="+mn-ea"/>
                  <a:cs typeface="+mn-cs"/>
                </a:rPr>
                <a:t>One RWE study reporting on 13 patients</a:t>
              </a:r>
              <a:r>
                <a:rPr kumimoji="0" lang="en-GB" sz="1050" b="0" i="0" u="none" strike="noStrike" kern="1200" cap="none" spc="0" normalizeH="0" baseline="30000" noProof="0" dirty="0">
                  <a:ln>
                    <a:noFill/>
                  </a:ln>
                  <a:solidFill>
                    <a:srgbClr val="544F40"/>
                  </a:solidFill>
                  <a:effectLst/>
                  <a:uLnTx/>
                  <a:uFillTx/>
                  <a:latin typeface="Arial" panose="020B0604020202020204"/>
                  <a:ea typeface="+mn-ea"/>
                  <a:cs typeface="+mn-cs"/>
                </a:rPr>
                <a:t>5</a:t>
              </a:r>
              <a:endParaRPr kumimoji="0" lang="en-GB" sz="1050" b="0" i="0" u="none" strike="noStrike" kern="1200" cap="none" spc="0" normalizeH="0" baseline="0" noProof="0" dirty="0">
                <a:ln>
                  <a:noFill/>
                </a:ln>
                <a:solidFill>
                  <a:srgbClr val="544F40"/>
                </a:solidFill>
                <a:effectLst/>
                <a:uLnTx/>
                <a:uFillTx/>
                <a:latin typeface="Arial" panose="020B0604020202020204"/>
                <a:ea typeface="+mn-ea"/>
                <a:cs typeface="+mn-cs"/>
              </a:endParaRPr>
            </a:p>
          </p:txBody>
        </p:sp>
        <p:sp>
          <p:nvSpPr>
            <p:cNvPr id="11" name="Rectangle: Diagonal Corners Rounded 10">
              <a:extLst>
                <a:ext uri="{FF2B5EF4-FFF2-40B4-BE49-F238E27FC236}">
                  <a16:creationId xmlns:a16="http://schemas.microsoft.com/office/drawing/2014/main" id="{D5E8C3A9-AB9C-443F-9E30-ADFAD3BE0D58}"/>
                </a:ext>
              </a:extLst>
            </p:cNvPr>
            <p:cNvSpPr/>
            <p:nvPr/>
          </p:nvSpPr>
          <p:spPr>
            <a:xfrm>
              <a:off x="393626" y="4241236"/>
              <a:ext cx="5033592" cy="1060337"/>
            </a:xfrm>
            <a:prstGeom prst="round2DiagRect">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768046" rtl="0" eaLnBrk="1" fontAlgn="auto" latinLnBrk="0" hangingPunct="1">
                <a:lnSpc>
                  <a:spcPct val="115000"/>
                </a:lnSpc>
                <a:spcBef>
                  <a:spcPts val="0"/>
                </a:spcBef>
                <a:spcAft>
                  <a:spcPts val="0"/>
                </a:spcAft>
                <a:buClrTx/>
                <a:buSzTx/>
                <a:buFontTx/>
                <a:buNone/>
                <a:tabLst/>
                <a:defRPr/>
              </a:pPr>
              <a:r>
                <a:rPr kumimoji="0" lang="en-GB" sz="1500" b="1" i="0" u="none" strike="noStrike" kern="1200" cap="none" spc="0" normalizeH="0" baseline="0" noProof="0" dirty="0">
                  <a:ln>
                    <a:noFill/>
                  </a:ln>
                  <a:solidFill>
                    <a:srgbClr val="F36633"/>
                  </a:solidFill>
                  <a:effectLst/>
                  <a:uLnTx/>
                  <a:uFillTx/>
                  <a:latin typeface="Arial" panose="020B0604020202020204"/>
                  <a:ea typeface="+mn-ea"/>
                  <a:cs typeface="+mn-cs"/>
                </a:rPr>
                <a:t>Reslizumab</a:t>
              </a:r>
              <a:endParaRPr kumimoji="0" lang="en-GB" sz="1612" b="1" i="0" u="none" strike="noStrike" kern="1200" cap="none" spc="0" normalizeH="0" baseline="0" noProof="0" dirty="0">
                <a:ln>
                  <a:noFill/>
                </a:ln>
                <a:solidFill>
                  <a:srgbClr val="F36633"/>
                </a:solidFill>
                <a:effectLst/>
                <a:uLnTx/>
                <a:uFillTx/>
                <a:latin typeface="Arial" panose="020B0604020202020204"/>
                <a:ea typeface="+mn-ea"/>
                <a:cs typeface="+mn-cs"/>
              </a:endParaRPr>
            </a:p>
            <a:p>
              <a:pPr marL="214302" marR="0" lvl="0" indent="-214302" algn="l" defTabSz="768046" rtl="0" eaLnBrk="1" fontAlgn="auto" latinLnBrk="0" hangingPunct="1">
                <a:lnSpc>
                  <a:spcPct val="115000"/>
                </a:lnSpc>
                <a:spcBef>
                  <a:spcPts val="0"/>
                </a:spcBef>
                <a:spcAft>
                  <a:spcPts val="0"/>
                </a:spcAft>
                <a:buClrTx/>
                <a:buSzTx/>
                <a:buFont typeface="Arial" panose="020B0604020202020204" pitchFamily="34" charset="0"/>
                <a:buChar char="•"/>
                <a:tabLst/>
                <a:defRPr/>
              </a:pPr>
              <a:r>
                <a:rPr kumimoji="0" lang="en-GB" sz="1050" b="0" i="0" u="none" strike="noStrike" kern="1200" cap="none" spc="0" normalizeH="0" baseline="0" noProof="0" dirty="0">
                  <a:ln>
                    <a:noFill/>
                  </a:ln>
                  <a:solidFill>
                    <a:srgbClr val="544F40"/>
                  </a:solidFill>
                  <a:effectLst/>
                  <a:uLnTx/>
                  <a:uFillTx/>
                  <a:latin typeface="Arial" panose="020B0604020202020204"/>
                  <a:ea typeface="+mn-ea"/>
                  <a:cs typeface="+mn-cs"/>
                </a:rPr>
                <a:t>Several small, single-centre RWE studies have been presented</a:t>
              </a:r>
              <a:r>
                <a:rPr kumimoji="0" lang="en-GB" sz="1050" b="0" i="0" u="none" strike="noStrike" kern="1200" cap="none" spc="0" normalizeH="0" baseline="30000" noProof="0" dirty="0">
                  <a:ln>
                    <a:noFill/>
                  </a:ln>
                  <a:solidFill>
                    <a:srgbClr val="544F40"/>
                  </a:solidFill>
                  <a:effectLst/>
                  <a:uLnTx/>
                  <a:uFillTx/>
                  <a:latin typeface="Arial" panose="020B0604020202020204"/>
                  <a:ea typeface="+mn-ea"/>
                  <a:cs typeface="+mn-cs"/>
                </a:rPr>
                <a:t>7,8</a:t>
              </a:r>
              <a:endParaRPr kumimoji="0" lang="en-GB" sz="1050" b="0" i="0" u="none" strike="noStrike" kern="1200" cap="none" spc="0" normalizeH="0" baseline="0" noProof="0" dirty="0">
                <a:ln>
                  <a:noFill/>
                </a:ln>
                <a:solidFill>
                  <a:srgbClr val="544F40"/>
                </a:solidFill>
                <a:effectLst/>
                <a:uLnTx/>
                <a:uFillTx/>
                <a:latin typeface="Arial" panose="020B0604020202020204"/>
                <a:ea typeface="+mn-ea"/>
                <a:cs typeface="+mn-cs"/>
              </a:endParaRPr>
            </a:p>
          </p:txBody>
        </p:sp>
        <p:sp>
          <p:nvSpPr>
            <p:cNvPr id="12" name="Rectangle: Diagonal Corners Rounded 11">
              <a:extLst>
                <a:ext uri="{FF2B5EF4-FFF2-40B4-BE49-F238E27FC236}">
                  <a16:creationId xmlns:a16="http://schemas.microsoft.com/office/drawing/2014/main" id="{C76904FC-4C4E-4E27-8DC2-AEF3975734CE}"/>
                </a:ext>
              </a:extLst>
            </p:cNvPr>
            <p:cNvSpPr/>
            <p:nvPr/>
          </p:nvSpPr>
          <p:spPr>
            <a:xfrm>
              <a:off x="5795832" y="1353106"/>
              <a:ext cx="5033592" cy="1471906"/>
            </a:xfrm>
            <a:prstGeom prst="round2DiagRect">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768046" rtl="0" eaLnBrk="1" fontAlgn="auto" latinLnBrk="0" hangingPunct="1">
                <a:lnSpc>
                  <a:spcPct val="115000"/>
                </a:lnSpc>
                <a:spcBef>
                  <a:spcPts val="0"/>
                </a:spcBef>
                <a:spcAft>
                  <a:spcPts val="0"/>
                </a:spcAft>
                <a:buClrTx/>
                <a:buSzTx/>
                <a:buFontTx/>
                <a:buNone/>
                <a:tabLst/>
                <a:defRPr/>
              </a:pPr>
              <a:r>
                <a:rPr kumimoji="0" lang="en-GB" sz="1612" b="1" i="0" u="none" strike="noStrike" kern="1200" cap="none" spc="0" normalizeH="0" baseline="0" noProof="0" dirty="0">
                  <a:ln>
                    <a:noFill/>
                  </a:ln>
                  <a:solidFill>
                    <a:srgbClr val="F36633"/>
                  </a:solidFill>
                  <a:effectLst/>
                  <a:uLnTx/>
                  <a:uFillTx/>
                  <a:latin typeface="Arial" panose="020B0604020202020204"/>
                  <a:ea typeface="+mn-ea"/>
                  <a:cs typeface="+mn-cs"/>
                </a:rPr>
                <a:t>Nucala</a:t>
              </a:r>
              <a:endParaRPr kumimoji="0" lang="en-GB" sz="1200" b="1" i="0" u="none" strike="noStrike" kern="1200" cap="none" spc="0" normalizeH="0" baseline="30000" noProof="0" dirty="0">
                <a:ln>
                  <a:noFill/>
                </a:ln>
                <a:solidFill>
                  <a:srgbClr val="F36633"/>
                </a:solidFill>
                <a:effectLst/>
                <a:uLnTx/>
                <a:uFillTx/>
                <a:latin typeface="Arial" panose="020B0604020202020204"/>
                <a:ea typeface="+mn-ea"/>
                <a:cs typeface="+mn-cs"/>
              </a:endParaRPr>
            </a:p>
            <a:p>
              <a:pPr marL="214302" marR="0" lvl="0" indent="-214302" algn="l" defTabSz="768046" rtl="0" eaLnBrk="1" fontAlgn="auto" latinLnBrk="0" hangingPunct="1">
                <a:lnSpc>
                  <a:spcPct val="115000"/>
                </a:lnSpc>
                <a:spcBef>
                  <a:spcPts val="0"/>
                </a:spcBef>
                <a:spcAft>
                  <a:spcPts val="0"/>
                </a:spcAft>
                <a:buClrTx/>
                <a:buSzTx/>
                <a:buFont typeface="Arial" panose="020B0604020202020204" pitchFamily="34" charset="0"/>
                <a:buChar char="•"/>
                <a:tabLst/>
                <a:defRPr/>
              </a:pPr>
              <a:r>
                <a:rPr kumimoji="0" lang="en-GB" sz="1050" b="1" i="0" u="none" strike="noStrike" kern="1200" cap="none" spc="0" normalizeH="0" baseline="0" noProof="0" dirty="0">
                  <a:ln>
                    <a:noFill/>
                  </a:ln>
                  <a:solidFill>
                    <a:srgbClr val="544F40"/>
                  </a:solidFill>
                  <a:effectLst/>
                  <a:uLnTx/>
                  <a:uFillTx/>
                  <a:latin typeface="Arial" panose="020B0604020202020204"/>
                  <a:ea typeface="+mn-ea"/>
                  <a:cs typeface="+mn-cs"/>
                </a:rPr>
                <a:t>30 RWE studies </a:t>
              </a:r>
              <a:r>
                <a:rPr kumimoji="0" lang="en-GB" sz="1050" b="0" i="0" u="none" strike="noStrike" kern="1200" cap="none" spc="0" normalizeH="0" baseline="0" noProof="0" dirty="0">
                  <a:ln>
                    <a:noFill/>
                  </a:ln>
                  <a:solidFill>
                    <a:srgbClr val="544F40"/>
                  </a:solidFill>
                  <a:effectLst/>
                  <a:uLnTx/>
                  <a:uFillTx/>
                  <a:latin typeface="Arial" panose="020B0604020202020204"/>
                  <a:ea typeface="+mn-ea"/>
                  <a:cs typeface="+mn-cs"/>
                </a:rPr>
                <a:t>reported up to April 2019</a:t>
              </a:r>
              <a:r>
                <a:rPr kumimoji="0" lang="en-GB" sz="1050" b="0" i="0" u="none" strike="noStrike" kern="1200" cap="none" spc="0" normalizeH="0" baseline="30000" noProof="0" dirty="0">
                  <a:ln>
                    <a:noFill/>
                  </a:ln>
                  <a:solidFill>
                    <a:srgbClr val="544F40"/>
                  </a:solidFill>
                  <a:effectLst/>
                  <a:uLnTx/>
                  <a:uFillTx/>
                  <a:latin typeface="Arial" panose="020B0604020202020204"/>
                  <a:ea typeface="+mn-ea"/>
                  <a:cs typeface="+mn-cs"/>
                </a:rPr>
                <a:t>†</a:t>
              </a:r>
            </a:p>
            <a:p>
              <a:pPr marL="214302" marR="0" lvl="0" indent="-214302" algn="l" defTabSz="768046" rtl="0" eaLnBrk="1" fontAlgn="auto" latinLnBrk="0" hangingPunct="1">
                <a:lnSpc>
                  <a:spcPct val="115000"/>
                </a:lnSpc>
                <a:spcBef>
                  <a:spcPts val="0"/>
                </a:spcBef>
                <a:spcAft>
                  <a:spcPts val="0"/>
                </a:spcAft>
                <a:buClrTx/>
                <a:buSzTx/>
                <a:buFont typeface="Arial" panose="020B0604020202020204" pitchFamily="34" charset="0"/>
                <a:buChar char="•"/>
                <a:tabLst/>
                <a:defRPr/>
              </a:pPr>
              <a:r>
                <a:rPr kumimoji="0" lang="en-GB" sz="1050" b="0" i="0" u="none" strike="noStrike" kern="1200" cap="none" spc="0" normalizeH="0" baseline="0" noProof="0" dirty="0">
                  <a:ln>
                    <a:noFill/>
                  </a:ln>
                  <a:solidFill>
                    <a:srgbClr val="544F40"/>
                  </a:solidFill>
                  <a:effectLst/>
                  <a:uLnTx/>
                  <a:uFillTx/>
                  <a:latin typeface="Arial" panose="020B0604020202020204"/>
                  <a:ea typeface="+mn-ea"/>
                  <a:cs typeface="+mn-cs"/>
                </a:rPr>
                <a:t>Includes the </a:t>
              </a:r>
              <a:r>
                <a:rPr kumimoji="0" lang="en-GB" sz="1050" b="1" i="0" u="none" strike="noStrike" kern="1200" cap="none" spc="0" normalizeH="0" baseline="0" noProof="0" dirty="0">
                  <a:ln>
                    <a:noFill/>
                  </a:ln>
                  <a:solidFill>
                    <a:srgbClr val="544F40"/>
                  </a:solidFill>
                  <a:effectLst/>
                  <a:uLnTx/>
                  <a:uFillTx/>
                  <a:latin typeface="Arial" panose="020B0604020202020204"/>
                  <a:ea typeface="+mn-ea"/>
                  <a:cs typeface="+mn-cs"/>
                </a:rPr>
                <a:t>Temporary</a:t>
              </a:r>
              <a:r>
                <a:rPr kumimoji="0" lang="en-GB" sz="1050" b="0" i="0" u="none" strike="noStrike" kern="1200" cap="none" spc="0" normalizeH="0" baseline="0" noProof="0" dirty="0">
                  <a:ln>
                    <a:noFill/>
                  </a:ln>
                  <a:solidFill>
                    <a:srgbClr val="544F40"/>
                  </a:solidFill>
                  <a:effectLst/>
                  <a:uLnTx/>
                  <a:uFillTx/>
                  <a:latin typeface="Arial" panose="020B0604020202020204"/>
                  <a:ea typeface="+mn-ea"/>
                  <a:cs typeface="+mn-cs"/>
                </a:rPr>
                <a:t> </a:t>
              </a:r>
              <a:r>
                <a:rPr kumimoji="0" lang="en-GB" sz="1050" b="1" i="0" u="none" strike="noStrike" kern="1200" cap="none" spc="0" normalizeH="0" baseline="0" noProof="0" dirty="0">
                  <a:ln>
                    <a:noFill/>
                  </a:ln>
                  <a:solidFill>
                    <a:srgbClr val="544F40"/>
                  </a:solidFill>
                  <a:effectLst/>
                  <a:uLnTx/>
                  <a:uFillTx/>
                  <a:latin typeface="Arial" panose="020B0604020202020204"/>
                  <a:ea typeface="+mn-ea"/>
                  <a:cs typeface="+mn-cs"/>
                </a:rPr>
                <a:t>Authorisation for Utilisation </a:t>
              </a:r>
              <a:r>
                <a:rPr kumimoji="0" lang="en-GB" sz="1050" b="0" i="0" u="none" strike="noStrike" kern="1200" cap="none" spc="0" normalizeH="0" baseline="0" noProof="0" dirty="0">
                  <a:ln>
                    <a:noFill/>
                  </a:ln>
                  <a:solidFill>
                    <a:srgbClr val="544F40"/>
                  </a:solidFill>
                  <a:effectLst/>
                  <a:uLnTx/>
                  <a:uFillTx/>
                  <a:latin typeface="Arial" panose="020B0604020202020204"/>
                  <a:ea typeface="+mn-ea"/>
                  <a:cs typeface="+mn-cs"/>
                </a:rPr>
                <a:t>(ATU) study, the </a:t>
              </a:r>
              <a:r>
                <a:rPr kumimoji="0" lang="en-GB" sz="1050" b="1" i="0" u="none" strike="noStrike" kern="1200" cap="none" spc="0" normalizeH="0" baseline="0" noProof="0" dirty="0">
                  <a:ln>
                    <a:noFill/>
                  </a:ln>
                  <a:solidFill>
                    <a:srgbClr val="544F40"/>
                  </a:solidFill>
                  <a:effectLst/>
                  <a:uLnTx/>
                  <a:uFillTx/>
                  <a:latin typeface="Arial" panose="020B0604020202020204"/>
                  <a:ea typeface="+mn-ea"/>
                  <a:cs typeface="+mn-cs"/>
                </a:rPr>
                <a:t>Australian Mepolizumab Registry</a:t>
              </a:r>
              <a:r>
                <a:rPr kumimoji="0" lang="en-GB" sz="1050" b="0" i="0" u="none" strike="noStrike" kern="1200" cap="none" spc="0" normalizeH="0" baseline="0" noProof="0" dirty="0">
                  <a:ln>
                    <a:noFill/>
                  </a:ln>
                  <a:solidFill>
                    <a:srgbClr val="544F40"/>
                  </a:solidFill>
                  <a:effectLst/>
                  <a:uLnTx/>
                  <a:uFillTx/>
                  <a:latin typeface="Arial" panose="020B0604020202020204"/>
                  <a:ea typeface="+mn-ea"/>
                  <a:cs typeface="+mn-cs"/>
                </a:rPr>
                <a:t> and the ongoing global </a:t>
              </a:r>
              <a:r>
                <a:rPr kumimoji="0" lang="en-GB" sz="1050" b="1" i="0" u="none" strike="noStrike" kern="1200" cap="none" spc="0" normalizeH="0" baseline="0" noProof="0" dirty="0">
                  <a:ln>
                    <a:noFill/>
                  </a:ln>
                  <a:solidFill>
                    <a:srgbClr val="544F40"/>
                  </a:solidFill>
                  <a:effectLst/>
                  <a:uLnTx/>
                  <a:uFillTx/>
                  <a:latin typeface="Arial" panose="020B0604020202020204"/>
                  <a:ea typeface="+mn-ea"/>
                  <a:cs typeface="+mn-cs"/>
                </a:rPr>
                <a:t>REALITI-A</a:t>
              </a:r>
              <a:r>
                <a:rPr kumimoji="0" lang="en-GB" sz="1050" b="0" i="0" u="none" strike="noStrike" kern="1200" cap="none" spc="0" normalizeH="0" baseline="0" noProof="0" dirty="0">
                  <a:ln>
                    <a:noFill/>
                  </a:ln>
                  <a:solidFill>
                    <a:srgbClr val="544F40"/>
                  </a:solidFill>
                  <a:effectLst/>
                  <a:uLnTx/>
                  <a:uFillTx/>
                  <a:latin typeface="Arial" panose="020B0604020202020204"/>
                  <a:ea typeface="+mn-ea"/>
                  <a:cs typeface="+mn-cs"/>
                </a:rPr>
                <a:t> study</a:t>
              </a:r>
              <a:r>
                <a:rPr kumimoji="0" lang="en-GB" sz="1050" b="0" i="0" u="none" strike="noStrike" kern="1200" cap="none" spc="0" normalizeH="0" baseline="30000" noProof="0" dirty="0">
                  <a:ln>
                    <a:noFill/>
                  </a:ln>
                  <a:solidFill>
                    <a:srgbClr val="544F40"/>
                  </a:solidFill>
                  <a:effectLst/>
                  <a:uLnTx/>
                  <a:uFillTx/>
                  <a:latin typeface="Arial" panose="020B0604020202020204"/>
                  <a:ea typeface="+mn-ea"/>
                  <a:cs typeface="+mn-cs"/>
                </a:rPr>
                <a:t>2–4</a:t>
              </a:r>
            </a:p>
          </p:txBody>
        </p:sp>
        <p:sp>
          <p:nvSpPr>
            <p:cNvPr id="13" name="Rectangle: Diagonal Corners Rounded 12">
              <a:extLst>
                <a:ext uri="{FF2B5EF4-FFF2-40B4-BE49-F238E27FC236}">
                  <a16:creationId xmlns:a16="http://schemas.microsoft.com/office/drawing/2014/main" id="{20811D0B-C923-46A8-A9D9-8015BE56BF48}"/>
                </a:ext>
              </a:extLst>
            </p:cNvPr>
            <p:cNvSpPr/>
            <p:nvPr/>
          </p:nvSpPr>
          <p:spPr>
            <a:xfrm>
              <a:off x="5795832" y="2992105"/>
              <a:ext cx="5033592" cy="1060337"/>
            </a:xfrm>
            <a:prstGeom prst="round2DiagRect">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768046" rtl="0" eaLnBrk="1" fontAlgn="auto" latinLnBrk="0" hangingPunct="1">
                <a:lnSpc>
                  <a:spcPct val="115000"/>
                </a:lnSpc>
                <a:spcBef>
                  <a:spcPts val="0"/>
                </a:spcBef>
                <a:spcAft>
                  <a:spcPts val="0"/>
                </a:spcAft>
                <a:buClrTx/>
                <a:buSzTx/>
                <a:buFontTx/>
                <a:buNone/>
                <a:tabLst/>
                <a:defRPr/>
              </a:pPr>
              <a:r>
                <a:rPr kumimoji="0" lang="en-GB" sz="1500" b="1" i="0" u="none" strike="noStrike" kern="1200" cap="none" spc="0" normalizeH="0" baseline="0" noProof="0" dirty="0">
                  <a:ln>
                    <a:noFill/>
                  </a:ln>
                  <a:solidFill>
                    <a:srgbClr val="F36633"/>
                  </a:solidFill>
                  <a:effectLst/>
                  <a:uLnTx/>
                  <a:uFillTx/>
                  <a:latin typeface="Arial" panose="020B0604020202020204"/>
                  <a:ea typeface="+mn-ea"/>
                  <a:cs typeface="+mn-cs"/>
                </a:rPr>
                <a:t>Dupilumab</a:t>
              </a:r>
              <a:endParaRPr kumimoji="0" lang="en-GB" sz="1612" b="1" i="0" u="none" strike="noStrike" kern="1200" cap="none" spc="0" normalizeH="0" baseline="0" noProof="0" dirty="0">
                <a:ln>
                  <a:noFill/>
                </a:ln>
                <a:solidFill>
                  <a:srgbClr val="F36633"/>
                </a:solidFill>
                <a:effectLst/>
                <a:uLnTx/>
                <a:uFillTx/>
                <a:latin typeface="Arial" panose="020B0604020202020204"/>
                <a:ea typeface="+mn-ea"/>
                <a:cs typeface="+mn-cs"/>
              </a:endParaRPr>
            </a:p>
            <a:p>
              <a:pPr marL="214302" marR="0" lvl="0" indent="-214302" algn="l" defTabSz="768046" rtl="0" eaLnBrk="1" fontAlgn="auto" latinLnBrk="0" hangingPunct="1">
                <a:lnSpc>
                  <a:spcPct val="115000"/>
                </a:lnSpc>
                <a:spcBef>
                  <a:spcPts val="0"/>
                </a:spcBef>
                <a:spcAft>
                  <a:spcPts val="0"/>
                </a:spcAft>
                <a:buClrTx/>
                <a:buSzTx/>
                <a:buFont typeface="Arial" panose="020B0604020202020204" pitchFamily="34" charset="0"/>
                <a:buChar char="•"/>
                <a:tabLst/>
                <a:defRPr/>
              </a:pPr>
              <a:r>
                <a:rPr kumimoji="0" lang="en-GB" sz="1050" b="0" i="0" u="none" strike="noStrike" kern="1200" cap="none" spc="0" normalizeH="0" baseline="0" noProof="0" dirty="0">
                  <a:ln>
                    <a:noFill/>
                  </a:ln>
                  <a:solidFill>
                    <a:srgbClr val="544F40"/>
                  </a:solidFill>
                  <a:effectLst/>
                  <a:uLnTx/>
                  <a:uFillTx/>
                  <a:latin typeface="Arial" panose="020B0604020202020204"/>
                  <a:ea typeface="+mn-ea"/>
                  <a:cs typeface="+mn-cs"/>
                </a:rPr>
                <a:t>The DUPI-France RWE study in severe asthma completed in 2019</a:t>
              </a:r>
              <a:r>
                <a:rPr kumimoji="0" lang="en-GB" sz="1050" b="0" i="0" u="none" strike="noStrike" kern="1200" cap="none" spc="0" normalizeH="0" baseline="30000" noProof="0" dirty="0">
                  <a:ln>
                    <a:noFill/>
                  </a:ln>
                  <a:solidFill>
                    <a:srgbClr val="544F40"/>
                  </a:solidFill>
                  <a:effectLst/>
                  <a:uLnTx/>
                  <a:uFillTx/>
                  <a:latin typeface="Arial" panose="020B0604020202020204"/>
                  <a:ea typeface="+mn-ea"/>
                  <a:cs typeface="+mn-cs"/>
                </a:rPr>
                <a:t>6</a:t>
              </a:r>
            </a:p>
          </p:txBody>
        </p:sp>
        <p:sp>
          <p:nvSpPr>
            <p:cNvPr id="14" name="Rectangle: Diagonal Corners Rounded 13">
              <a:extLst>
                <a:ext uri="{FF2B5EF4-FFF2-40B4-BE49-F238E27FC236}">
                  <a16:creationId xmlns:a16="http://schemas.microsoft.com/office/drawing/2014/main" id="{48C5BE5C-68FD-4406-93AE-147761C91A4D}"/>
                </a:ext>
              </a:extLst>
            </p:cNvPr>
            <p:cNvSpPr/>
            <p:nvPr/>
          </p:nvSpPr>
          <p:spPr>
            <a:xfrm>
              <a:off x="5795832" y="4255876"/>
              <a:ext cx="5033592" cy="1060337"/>
            </a:xfrm>
            <a:prstGeom prst="round2Diag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14302" marR="0" lvl="0" indent="-214302" algn="l" defTabSz="768046" rtl="0" eaLnBrk="1" fontAlgn="auto" latinLnBrk="0" hangingPunct="1">
                <a:lnSpc>
                  <a:spcPct val="114000"/>
                </a:lnSpc>
                <a:spcBef>
                  <a:spcPts val="0"/>
                </a:spcBef>
                <a:spcAft>
                  <a:spcPts val="0"/>
                </a:spcAft>
                <a:buClrTx/>
                <a:buSzTx/>
                <a:buFont typeface="Arial" panose="020B0604020202020204" pitchFamily="34" charset="0"/>
                <a:buChar char="•"/>
                <a:tabLst/>
                <a:defRPr/>
              </a:pPr>
              <a:r>
                <a:rPr kumimoji="0" lang="en-GB" sz="1050" b="0" i="0" u="none" strike="noStrike" kern="1200" cap="none" spc="0" normalizeH="0" baseline="0" noProof="0" dirty="0">
                  <a:ln>
                    <a:noFill/>
                  </a:ln>
                  <a:solidFill>
                    <a:prstClr val="white"/>
                  </a:solidFill>
                  <a:effectLst/>
                  <a:uLnTx/>
                  <a:uFillTx/>
                  <a:latin typeface="Arial" panose="020B0604020202020204"/>
                  <a:ea typeface="+mn-ea"/>
                  <a:cs typeface="+mn-cs"/>
                </a:rPr>
                <a:t>The </a:t>
              </a:r>
              <a:r>
                <a:rPr kumimoji="0" lang="en-GB" sz="1050" b="1" i="0" u="none" strike="noStrike" kern="1200" cap="none" spc="0" normalizeH="0" baseline="0" noProof="0" dirty="0">
                  <a:ln>
                    <a:noFill/>
                  </a:ln>
                  <a:solidFill>
                    <a:prstClr val="white"/>
                  </a:solidFill>
                  <a:effectLst/>
                  <a:uLnTx/>
                  <a:uFillTx/>
                  <a:latin typeface="Arial" panose="020B0604020202020204"/>
                  <a:ea typeface="+mn-ea"/>
                  <a:cs typeface="+mn-cs"/>
                </a:rPr>
                <a:t>IDEAL</a:t>
              </a:r>
              <a:r>
                <a:rPr kumimoji="0" lang="en-GB" sz="1050" b="0" i="0" u="none" strike="noStrike" kern="1200" cap="none" spc="0" normalizeH="0" baseline="0" noProof="0" dirty="0">
                  <a:ln>
                    <a:noFill/>
                  </a:ln>
                  <a:solidFill>
                    <a:prstClr val="white"/>
                  </a:solidFill>
                  <a:effectLst/>
                  <a:uLnTx/>
                  <a:uFillTx/>
                  <a:latin typeface="Arial" panose="020B0604020202020204"/>
                  <a:ea typeface="+mn-ea"/>
                  <a:cs typeface="+mn-cs"/>
                </a:rPr>
                <a:t> study assessed </a:t>
              </a:r>
              <a:r>
                <a:rPr kumimoji="0" lang="en-GB" sz="1050" b="1" i="0" u="none" strike="noStrike" kern="1200" cap="none" spc="0" normalizeH="0" baseline="0" noProof="0" dirty="0">
                  <a:ln>
                    <a:noFill/>
                  </a:ln>
                  <a:solidFill>
                    <a:prstClr val="white"/>
                  </a:solidFill>
                  <a:effectLst/>
                  <a:uLnTx/>
                  <a:uFillTx/>
                  <a:latin typeface="Arial" panose="020B0604020202020204"/>
                  <a:ea typeface="+mn-ea"/>
                  <a:cs typeface="+mn-cs"/>
                </a:rPr>
                <a:t>biologic treatment eligibility </a:t>
              </a:r>
              <a:r>
                <a:rPr kumimoji="0" lang="en-GB" sz="1050" b="0" i="0" u="none" strike="noStrike" kern="1200" cap="none" spc="0" normalizeH="0" baseline="0" noProof="0" dirty="0">
                  <a:ln>
                    <a:noFill/>
                  </a:ln>
                  <a:solidFill>
                    <a:prstClr val="white"/>
                  </a:solidFill>
                  <a:effectLst/>
                  <a:uLnTx/>
                  <a:uFillTx/>
                  <a:latin typeface="Arial" panose="020B0604020202020204"/>
                  <a:ea typeface="+mn-ea"/>
                  <a:cs typeface="+mn-cs"/>
                </a:rPr>
                <a:t>in patients with severe asthma in </a:t>
              </a:r>
              <a:r>
                <a:rPr kumimoji="0" lang="en-GB" sz="1050" b="1" i="0" u="none" strike="noStrike" kern="1200" cap="none" spc="0" normalizeH="0" baseline="0" noProof="0" dirty="0">
                  <a:ln>
                    <a:noFill/>
                  </a:ln>
                  <a:solidFill>
                    <a:prstClr val="white"/>
                  </a:solidFill>
                  <a:effectLst/>
                  <a:uLnTx/>
                  <a:uFillTx/>
                  <a:latin typeface="Arial" panose="020B0604020202020204"/>
                  <a:ea typeface="+mn-ea"/>
                  <a:cs typeface="+mn-cs"/>
                </a:rPr>
                <a:t>six countries</a:t>
              </a:r>
              <a:r>
                <a:rPr kumimoji="0" lang="en-GB" sz="1050" b="0" i="0" u="none" strike="noStrike" kern="1200" cap="none" spc="0" normalizeH="0" baseline="30000" noProof="0" dirty="0">
                  <a:ln>
                    <a:noFill/>
                  </a:ln>
                  <a:solidFill>
                    <a:prstClr val="white"/>
                  </a:solidFill>
                  <a:effectLst/>
                  <a:uLnTx/>
                  <a:uFillTx/>
                  <a:latin typeface="Arial" panose="020B0604020202020204"/>
                  <a:ea typeface="+mn-ea"/>
                  <a:cs typeface="+mn-cs"/>
                </a:rPr>
                <a:t>9</a:t>
              </a:r>
              <a:endParaRPr kumimoji="0" lang="en-GB" sz="1050" b="0" i="0" u="none" strike="noStrike" kern="1200" cap="none" spc="0" normalizeH="0" baseline="0" noProof="0" dirty="0">
                <a:ln>
                  <a:noFill/>
                </a:ln>
                <a:solidFill>
                  <a:prstClr val="white"/>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3449490377"/>
      </p:ext>
    </p:extLst>
  </p:cSld>
  <p:clrMapOvr>
    <a:masterClrMapping/>
  </p:clrMapOvr>
  <p:transition>
    <p:fade/>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Content Placeholder 2"/>
          <p:cNvSpPr txBox="1">
            <a:spLocks/>
          </p:cNvSpPr>
          <p:nvPr/>
        </p:nvSpPr>
        <p:spPr bwMode="auto">
          <a:xfrm>
            <a:off x="1897064" y="1336749"/>
            <a:ext cx="6058217" cy="4295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0" tIns="0" rIns="0" bIns="0" numCol="1" anchor="t" anchorCtr="0" compatLnSpc="1">
            <a:prstTxWarp prst="textNoShape">
              <a:avLst/>
            </a:prstTxWarp>
          </a:bodyPr>
          <a:lstStyle>
            <a:lvl1pPr marL="290513" indent="-290513" algn="l" defTabSz="228600" rtl="0" eaLnBrk="0" fontAlgn="base" hangingPunct="0">
              <a:spcBef>
                <a:spcPct val="55000"/>
              </a:spcBef>
              <a:spcAft>
                <a:spcPct val="0"/>
              </a:spcAft>
              <a:buClr>
                <a:srgbClr val="538CFF"/>
              </a:buClr>
              <a:buSzPct val="100000"/>
              <a:buFont typeface="Arial" charset="0"/>
              <a:buChar char="●"/>
              <a:defRPr sz="2400">
                <a:solidFill>
                  <a:schemeClr val="tx1"/>
                </a:solidFill>
                <a:latin typeface="+mn-lt"/>
                <a:ea typeface="MS PGothic" pitchFamily="34" charset="-128"/>
                <a:cs typeface="+mn-cs"/>
              </a:defRPr>
            </a:lvl1pPr>
            <a:lvl2pPr marL="739775" indent="-274638" algn="l" defTabSz="228600" rtl="0" eaLnBrk="0" fontAlgn="base" hangingPunct="0">
              <a:spcBef>
                <a:spcPct val="35000"/>
              </a:spcBef>
              <a:spcAft>
                <a:spcPct val="0"/>
              </a:spcAft>
              <a:buClr>
                <a:srgbClr val="538CFF"/>
              </a:buClr>
              <a:buFont typeface="Arial" charset="0"/>
              <a:buChar char="–"/>
              <a:defRPr sz="2000">
                <a:solidFill>
                  <a:schemeClr val="tx1"/>
                </a:solidFill>
                <a:latin typeface="+mn-lt"/>
                <a:ea typeface="+mn-ea"/>
                <a:cs typeface="+mn-cs"/>
              </a:defRPr>
            </a:lvl2pPr>
            <a:lvl3pPr marL="1092200" indent="-228600" algn="l" defTabSz="228600" rtl="0" eaLnBrk="0" fontAlgn="base" hangingPunct="0">
              <a:spcBef>
                <a:spcPct val="35000"/>
              </a:spcBef>
              <a:spcAft>
                <a:spcPct val="0"/>
              </a:spcAft>
              <a:buClr>
                <a:srgbClr val="538CFF"/>
              </a:buClr>
              <a:buSzPct val="130000"/>
              <a:buFont typeface="Wingdings" charset="0"/>
              <a:buChar char="§"/>
              <a:defRPr>
                <a:solidFill>
                  <a:schemeClr val="tx1"/>
                </a:solidFill>
                <a:latin typeface="+mn-lt"/>
                <a:ea typeface="+mn-ea"/>
                <a:cs typeface="+mn-cs"/>
              </a:defRPr>
            </a:lvl3pPr>
            <a:lvl4pPr marL="1371600" indent="-228600" algn="l" defTabSz="228600" rtl="0" eaLnBrk="0" fontAlgn="base" hangingPunct="0">
              <a:spcBef>
                <a:spcPct val="35000"/>
              </a:spcBef>
              <a:spcAft>
                <a:spcPct val="0"/>
              </a:spcAft>
              <a:buClr>
                <a:srgbClr val="538CFF"/>
              </a:buClr>
              <a:buFont typeface="Courier New" charset="0"/>
              <a:buChar char="o"/>
              <a:defRPr sz="1600">
                <a:solidFill>
                  <a:schemeClr val="tx1"/>
                </a:solidFill>
                <a:latin typeface="+mn-lt"/>
                <a:ea typeface="+mn-ea"/>
                <a:cs typeface="+mn-cs"/>
              </a:defRPr>
            </a:lvl4pPr>
            <a:lvl5pPr marL="1654175" indent="-207963" algn="l" defTabSz="228600" rtl="0" eaLnBrk="0" fontAlgn="base" hangingPunct="0">
              <a:spcBef>
                <a:spcPct val="35000"/>
              </a:spcBef>
              <a:spcAft>
                <a:spcPct val="0"/>
              </a:spcAft>
              <a:buClr>
                <a:srgbClr val="538CFF"/>
              </a:buClr>
              <a:buSzPct val="80000"/>
              <a:buFont typeface="Arial" charset="0"/>
              <a:buChar char="»"/>
              <a:defRPr sz="1600">
                <a:solidFill>
                  <a:schemeClr val="tx1"/>
                </a:solidFill>
                <a:latin typeface="+mn-lt"/>
                <a:ea typeface="+mn-ea"/>
                <a:cs typeface="+mn-cs"/>
              </a:defRPr>
            </a:lvl5pPr>
            <a:lvl6pPr marL="2111375" indent="-207963" algn="l" defTabSz="228600" rtl="0" eaLnBrk="0" fontAlgn="base" hangingPunct="0">
              <a:spcBef>
                <a:spcPct val="35000"/>
              </a:spcBef>
              <a:spcAft>
                <a:spcPct val="0"/>
              </a:spcAft>
              <a:buClr>
                <a:srgbClr val="538CFF"/>
              </a:buClr>
              <a:buSzPct val="80000"/>
              <a:buFont typeface="Arial" charset="0"/>
              <a:buChar char="»"/>
              <a:defRPr sz="1600">
                <a:solidFill>
                  <a:schemeClr val="tx1"/>
                </a:solidFill>
                <a:latin typeface="+mn-lt"/>
                <a:ea typeface="+mn-ea"/>
                <a:cs typeface="+mn-cs"/>
              </a:defRPr>
            </a:lvl6pPr>
            <a:lvl7pPr marL="2568575" indent="-207963" algn="l" defTabSz="228600" rtl="0" eaLnBrk="0" fontAlgn="base" hangingPunct="0">
              <a:spcBef>
                <a:spcPct val="35000"/>
              </a:spcBef>
              <a:spcAft>
                <a:spcPct val="0"/>
              </a:spcAft>
              <a:buClr>
                <a:srgbClr val="538CFF"/>
              </a:buClr>
              <a:buSzPct val="80000"/>
              <a:buFont typeface="Arial" charset="0"/>
              <a:buChar char="»"/>
              <a:defRPr sz="1600">
                <a:solidFill>
                  <a:schemeClr val="tx1"/>
                </a:solidFill>
                <a:latin typeface="+mn-lt"/>
                <a:ea typeface="+mn-ea"/>
                <a:cs typeface="+mn-cs"/>
              </a:defRPr>
            </a:lvl7pPr>
            <a:lvl8pPr marL="3025775" indent="-207963" algn="l" defTabSz="228600" rtl="0" eaLnBrk="0" fontAlgn="base" hangingPunct="0">
              <a:spcBef>
                <a:spcPct val="35000"/>
              </a:spcBef>
              <a:spcAft>
                <a:spcPct val="0"/>
              </a:spcAft>
              <a:buClr>
                <a:srgbClr val="538CFF"/>
              </a:buClr>
              <a:buSzPct val="80000"/>
              <a:buFont typeface="Arial" charset="0"/>
              <a:buChar char="»"/>
              <a:defRPr sz="1600">
                <a:solidFill>
                  <a:schemeClr val="tx1"/>
                </a:solidFill>
                <a:latin typeface="+mn-lt"/>
                <a:ea typeface="+mn-ea"/>
                <a:cs typeface="+mn-cs"/>
              </a:defRPr>
            </a:lvl8pPr>
            <a:lvl9pPr marL="3482975" indent="-207963" algn="l" defTabSz="228600" rtl="0" eaLnBrk="0" fontAlgn="base" hangingPunct="0">
              <a:spcBef>
                <a:spcPct val="35000"/>
              </a:spcBef>
              <a:spcAft>
                <a:spcPct val="0"/>
              </a:spcAft>
              <a:buClr>
                <a:srgbClr val="538CFF"/>
              </a:buClr>
              <a:buSzPct val="80000"/>
              <a:buFont typeface="Arial" charset="0"/>
              <a:buChar char="»"/>
              <a:defRPr sz="1600">
                <a:solidFill>
                  <a:schemeClr val="tx1"/>
                </a:solidFill>
                <a:latin typeface="+mn-lt"/>
                <a:ea typeface="+mn-ea"/>
                <a:cs typeface="+mn-cs"/>
              </a:defRPr>
            </a:lvl9pPr>
          </a:lstStyle>
          <a:p>
            <a:r>
              <a:rPr lang="en-GB" sz="1800" i="1" dirty="0">
                <a:solidFill>
                  <a:srgbClr val="000000"/>
                </a:solidFill>
                <a:latin typeface="Arial"/>
                <a:ea typeface="MS PGothic" charset="0"/>
              </a:rPr>
              <a:t>Asthma results from complex genetic interactions and environmental factors that alter immune response</a:t>
            </a:r>
            <a:r>
              <a:rPr lang="en-GB" sz="1800" i="1" baseline="30000" dirty="0">
                <a:solidFill>
                  <a:srgbClr val="000000"/>
                </a:solidFill>
                <a:latin typeface="Arial"/>
                <a:ea typeface="MS PGothic" charset="0"/>
              </a:rPr>
              <a:t>1,2</a:t>
            </a:r>
          </a:p>
          <a:p>
            <a:r>
              <a:rPr lang="en-GB" sz="1800" i="1" dirty="0" err="1">
                <a:solidFill>
                  <a:srgbClr val="000000"/>
                </a:solidFill>
                <a:latin typeface="Arial"/>
                <a:ea typeface="MS PGothic" charset="0"/>
              </a:rPr>
              <a:t>Atopy</a:t>
            </a:r>
            <a:r>
              <a:rPr lang="en-GB" sz="1800" i="1" dirty="0">
                <a:solidFill>
                  <a:srgbClr val="000000"/>
                </a:solidFill>
                <a:latin typeface="Arial"/>
                <a:ea typeface="MS PGothic" charset="0"/>
              </a:rPr>
              <a:t> is a form of hypersensitivity in which IgE antibodies are formed in response to allergen exposure</a:t>
            </a:r>
            <a:r>
              <a:rPr lang="en-GB" sz="1800" i="1" baseline="30000" dirty="0">
                <a:solidFill>
                  <a:srgbClr val="000000"/>
                </a:solidFill>
                <a:latin typeface="Arial"/>
                <a:ea typeface="MS PGothic" charset="0"/>
              </a:rPr>
              <a:t>2</a:t>
            </a:r>
          </a:p>
          <a:p>
            <a:r>
              <a:rPr lang="en-GB" sz="1800" i="1" dirty="0">
                <a:solidFill>
                  <a:srgbClr val="000000"/>
                </a:solidFill>
                <a:latin typeface="Arial"/>
                <a:ea typeface="MS PGothic" charset="0"/>
              </a:rPr>
              <a:t>Allergic (atopic) asthma is defined by overproduction of specific IgE and is diagnosed by a skin-prick test or an in vitro blood test</a:t>
            </a:r>
            <a:r>
              <a:rPr lang="en-GB" sz="1800" i="1" baseline="30000" dirty="0">
                <a:solidFill>
                  <a:srgbClr val="000000"/>
                </a:solidFill>
                <a:latin typeface="Arial"/>
                <a:ea typeface="MS PGothic" charset="0"/>
              </a:rPr>
              <a:t>2</a:t>
            </a:r>
            <a:endParaRPr lang="en-GB" sz="1800" i="1" strike="sngStrike" baseline="30000" dirty="0">
              <a:solidFill>
                <a:srgbClr val="FF00FF"/>
              </a:solidFill>
              <a:latin typeface="Arial"/>
              <a:ea typeface="MS PGothic" charset="0"/>
            </a:endParaRPr>
          </a:p>
          <a:p>
            <a:r>
              <a:rPr lang="en-GB" sz="1800" i="1" dirty="0">
                <a:solidFill>
                  <a:srgbClr val="000000"/>
                </a:solidFill>
                <a:latin typeface="Arial"/>
                <a:ea typeface="MS PGothic" charset="0"/>
              </a:rPr>
              <a:t>Common perennial aeroallergens include</a:t>
            </a:r>
            <a:r>
              <a:rPr lang="en-GB" sz="1800" i="1" baseline="30000" dirty="0">
                <a:solidFill>
                  <a:srgbClr val="000000"/>
                </a:solidFill>
                <a:latin typeface="Arial"/>
                <a:ea typeface="MS PGothic" charset="0"/>
              </a:rPr>
              <a:t>2</a:t>
            </a:r>
            <a:r>
              <a:rPr lang="en-GB" sz="1800" i="1" dirty="0">
                <a:solidFill>
                  <a:srgbClr val="000000"/>
                </a:solidFill>
                <a:latin typeface="Arial"/>
                <a:ea typeface="MS PGothic" charset="0"/>
              </a:rPr>
              <a:t>:</a:t>
            </a:r>
          </a:p>
          <a:p>
            <a:pPr lvl="1"/>
            <a:r>
              <a:rPr lang="en-GB" sz="1600" i="1" dirty="0">
                <a:solidFill>
                  <a:srgbClr val="000000"/>
                </a:solidFill>
                <a:latin typeface="Arial"/>
                <a:ea typeface="MS PGothic" charset="0"/>
              </a:rPr>
              <a:t>Dust mites</a:t>
            </a:r>
          </a:p>
          <a:p>
            <a:pPr lvl="1"/>
            <a:r>
              <a:rPr lang="en-GB" sz="1600" i="1" dirty="0">
                <a:solidFill>
                  <a:srgbClr val="000000"/>
                </a:solidFill>
                <a:latin typeface="Arial"/>
                <a:ea typeface="MS PGothic" charset="0"/>
              </a:rPr>
              <a:t>Pet dander</a:t>
            </a:r>
          </a:p>
          <a:p>
            <a:pPr lvl="1"/>
            <a:r>
              <a:rPr lang="en-GB" sz="1600" i="1" dirty="0">
                <a:solidFill>
                  <a:srgbClr val="000000"/>
                </a:solidFill>
                <a:latin typeface="Arial"/>
                <a:ea typeface="MS PGothic" charset="0"/>
              </a:rPr>
              <a:t>Cockroaches</a:t>
            </a:r>
          </a:p>
        </p:txBody>
      </p:sp>
      <p:pic>
        <p:nvPicPr>
          <p:cNvPr id="2" name="Picture 1" descr="Screen Shot 2013-04-07 at 16.29.56.png"/>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961622" y="1270000"/>
            <a:ext cx="2557153" cy="4826000"/>
          </a:xfrm>
          <a:prstGeom prst="rect">
            <a:avLst/>
          </a:prstGeom>
        </p:spPr>
      </p:pic>
      <p:graphicFrame>
        <p:nvGraphicFramePr>
          <p:cNvPr id="6" name="Group 6"/>
          <p:cNvGraphicFramePr>
            <a:graphicFrameLocks/>
          </p:cNvGraphicFramePr>
          <p:nvPr/>
        </p:nvGraphicFramePr>
        <p:xfrm>
          <a:off x="2000249" y="5086351"/>
          <a:ext cx="5635627" cy="850900"/>
        </p:xfrm>
        <a:graphic>
          <a:graphicData uri="http://schemas.openxmlformats.org/drawingml/2006/table">
            <a:tbl>
              <a:tblPr/>
              <a:tblGrid>
                <a:gridCol w="5635627">
                  <a:extLst>
                    <a:ext uri="{9D8B030D-6E8A-4147-A177-3AD203B41FA5}">
                      <a16:colId xmlns:a16="http://schemas.microsoft.com/office/drawing/2014/main" val="20000"/>
                    </a:ext>
                  </a:extLst>
                </a:gridCol>
              </a:tblGrid>
              <a:tr h="850900">
                <a:tc>
                  <a:txBody>
                    <a:bodyPr/>
                    <a:lstStyle/>
                    <a:p>
                      <a:pPr marL="0" marR="0" lvl="0" indent="0" algn="ctr" defTabSz="914400" rtl="0" eaLnBrk="1" fontAlgn="base" latinLnBrk="0" hangingPunct="1">
                        <a:lnSpc>
                          <a:spcPct val="100000"/>
                        </a:lnSpc>
                        <a:spcBef>
                          <a:spcPct val="0"/>
                        </a:spcBef>
                        <a:spcAft>
                          <a:spcPct val="20000"/>
                        </a:spcAft>
                        <a:buClr>
                          <a:schemeClr val="tx2"/>
                        </a:buClr>
                        <a:buSzPct val="89000"/>
                        <a:buFont typeface="Wingdings" pitchFamily="2" charset="2"/>
                        <a:buNone/>
                        <a:tabLst/>
                      </a:pPr>
                      <a:r>
                        <a:rPr kumimoji="0" lang="en-GB" sz="1600" b="0" i="0" u="none" strike="noStrike" cap="none" normalizeH="0" baseline="0" dirty="0">
                          <a:ln>
                            <a:noFill/>
                          </a:ln>
                          <a:solidFill>
                            <a:schemeClr val="tx1"/>
                          </a:solidFill>
                          <a:effectLst/>
                          <a:latin typeface="Arial" pitchFamily="34" charset="0"/>
                        </a:rPr>
                        <a:t>The NHLBI EPR-3 guidelines recommend that all patients with persistent asthma be evaluated for the role of </a:t>
                      </a:r>
                      <a:br>
                        <a:rPr kumimoji="0" lang="en-GB" sz="1600" b="0" i="0" u="none" strike="noStrike" cap="none" normalizeH="0" baseline="0" dirty="0">
                          <a:ln>
                            <a:noFill/>
                          </a:ln>
                          <a:solidFill>
                            <a:schemeClr val="tx1"/>
                          </a:solidFill>
                          <a:effectLst/>
                          <a:latin typeface="Arial" pitchFamily="34" charset="0"/>
                        </a:rPr>
                      </a:br>
                      <a:r>
                        <a:rPr kumimoji="0" lang="en-GB" sz="1600" b="0" i="0" u="none" strike="noStrike" cap="none" normalizeH="0" baseline="0" dirty="0">
                          <a:ln>
                            <a:noFill/>
                          </a:ln>
                          <a:solidFill>
                            <a:schemeClr val="tx1"/>
                          </a:solidFill>
                          <a:effectLst/>
                          <a:latin typeface="Arial" pitchFamily="34" charset="0"/>
                        </a:rPr>
                        <a:t>allergens as possible contributing factors</a:t>
                      </a:r>
                      <a:r>
                        <a:rPr lang="en-GB" sz="1600" baseline="30000" dirty="0">
                          <a:solidFill>
                            <a:schemeClr val="tx1"/>
                          </a:solidFill>
                          <a:latin typeface="Arial" charset="0"/>
                          <a:ea typeface="MS PGothic" charset="0"/>
                          <a:cs typeface="Arial" charset="0"/>
                        </a:rPr>
                        <a:t>2</a:t>
                      </a:r>
                      <a:endParaRPr kumimoji="0" lang="en-GB" sz="1600" b="0" i="0" u="none" strike="noStrike" cap="none" normalizeH="0" baseline="0" dirty="0">
                        <a:ln>
                          <a:noFill/>
                        </a:ln>
                        <a:solidFill>
                          <a:schemeClr val="tx1"/>
                        </a:solidFill>
                        <a:effectLst/>
                        <a:latin typeface="Arial" pitchFamily="34" charset="0"/>
                      </a:endParaRPr>
                    </a:p>
                  </a:txBody>
                  <a:tcPr horzOverflow="overflow">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a:noFill/>
                    </a:lnTlToBr>
                    <a:lnBlToTr>
                      <a:noFill/>
                    </a:lnBlToTr>
                    <a:solidFill>
                      <a:srgbClr val="0080FF">
                        <a:alpha val="50000"/>
                      </a:srgbClr>
                    </a:solidFill>
                  </a:tcPr>
                </a:tc>
                <a:extLst>
                  <a:ext uri="{0D108BD9-81ED-4DB2-BD59-A6C34878D82A}">
                    <a16:rowId xmlns:a16="http://schemas.microsoft.com/office/drawing/2014/main" val="10000"/>
                  </a:ext>
                </a:extLst>
              </a:tr>
            </a:tbl>
          </a:graphicData>
        </a:graphic>
      </p:graphicFrame>
      <p:sp>
        <p:nvSpPr>
          <p:cNvPr id="9" name="Title 8"/>
          <p:cNvSpPr>
            <a:spLocks noGrp="1"/>
          </p:cNvSpPr>
          <p:nvPr>
            <p:ph type="title"/>
          </p:nvPr>
        </p:nvSpPr>
        <p:spPr>
          <a:xfrm>
            <a:off x="1992313" y="138446"/>
            <a:ext cx="8207376" cy="1033462"/>
          </a:xfrm>
        </p:spPr>
        <p:txBody>
          <a:bodyPr/>
          <a:lstStyle/>
          <a:p>
            <a:r>
              <a:rPr lang="en-GB" sz="2400" i="1" dirty="0">
                <a:solidFill>
                  <a:srgbClr val="C00000"/>
                </a:solidFill>
              </a:rPr>
              <a:t>Allergic (atopic) asthma </a:t>
            </a:r>
            <a:r>
              <a:rPr lang="en-GB" sz="2400" i="1" dirty="0"/>
              <a:t>is associated with the production of allergen-specific </a:t>
            </a:r>
            <a:r>
              <a:rPr lang="en-GB" sz="2400" i="1" dirty="0" err="1"/>
              <a:t>IgE</a:t>
            </a:r>
            <a:endParaRPr lang="en-GB" sz="2400" i="1" dirty="0"/>
          </a:p>
        </p:txBody>
      </p:sp>
      <p:sp>
        <p:nvSpPr>
          <p:cNvPr id="11" name="Text Placeholder 8"/>
          <p:cNvSpPr txBox="1">
            <a:spLocks/>
          </p:cNvSpPr>
          <p:nvPr/>
        </p:nvSpPr>
        <p:spPr>
          <a:xfrm>
            <a:off x="1765301" y="6344784"/>
            <a:ext cx="3779837" cy="327025"/>
          </a:xfrm>
          <a:prstGeom prst="rect">
            <a:avLst/>
          </a:prstGeom>
        </p:spPr>
        <p:txBody>
          <a:bodyPr vert="horz" lIns="0" tIns="0" rIns="0" bIns="0" rtlCol="0" anchor="b">
            <a:noAutofit/>
          </a:bodyPr>
          <a:lstStyle>
            <a:lvl1pPr marL="0" indent="0" algn="l" defTabSz="914400" rtl="0" eaLnBrk="1" latinLnBrk="0" hangingPunct="1">
              <a:spcBef>
                <a:spcPts val="300"/>
              </a:spcBef>
              <a:spcAft>
                <a:spcPts val="300"/>
              </a:spcAft>
              <a:buClr>
                <a:schemeClr val="accent5"/>
              </a:buClr>
              <a:buFont typeface="Arial" panose="020B0604020202020204" pitchFamily="34" charset="0"/>
              <a:buNone/>
              <a:defRPr sz="1200" kern="1200">
                <a:solidFill>
                  <a:schemeClr val="bg2">
                    <a:lumMod val="50000"/>
                  </a:schemeClr>
                </a:solidFill>
                <a:latin typeface="+mn-lt"/>
                <a:ea typeface="+mn-ea"/>
                <a:cs typeface="+mn-cs"/>
              </a:defRPr>
            </a:lvl1pPr>
            <a:lvl2pPr marL="447675" indent="-266700" algn="l" defTabSz="914400" rtl="0" eaLnBrk="1" latinLnBrk="0" hangingPunct="1">
              <a:spcBef>
                <a:spcPts val="300"/>
              </a:spcBef>
              <a:spcAft>
                <a:spcPts val="300"/>
              </a:spcAft>
              <a:buClr>
                <a:schemeClr val="accent5"/>
              </a:buClr>
              <a:buFont typeface="Arial" panose="020B0604020202020204" pitchFamily="34" charset="0"/>
              <a:buChar char="–"/>
              <a:defRPr sz="1800" kern="1200">
                <a:solidFill>
                  <a:schemeClr val="bg2">
                    <a:lumMod val="50000"/>
                  </a:schemeClr>
                </a:solidFill>
                <a:latin typeface="+mn-lt"/>
                <a:ea typeface="+mn-ea"/>
                <a:cs typeface="+mn-cs"/>
              </a:defRPr>
            </a:lvl2pPr>
            <a:lvl3pPr marL="628650" indent="-180975" algn="l" defTabSz="914400" rtl="0" eaLnBrk="1" latinLnBrk="0" hangingPunct="1">
              <a:spcBef>
                <a:spcPts val="300"/>
              </a:spcBef>
              <a:spcAft>
                <a:spcPts val="300"/>
              </a:spcAft>
              <a:buClr>
                <a:schemeClr val="accent5"/>
              </a:buClr>
              <a:buFont typeface="Arial" panose="020B0604020202020204" pitchFamily="34" charset="0"/>
              <a:buChar char="•"/>
              <a:defRPr sz="1600" kern="1200">
                <a:solidFill>
                  <a:schemeClr val="bg2">
                    <a:lumMod val="50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fontAlgn="auto">
              <a:buClr>
                <a:srgbClr val="F6AE1A"/>
              </a:buClr>
            </a:pPr>
            <a:r>
              <a:rPr lang="en-GB" dirty="0" err="1">
                <a:solidFill>
                  <a:srgbClr val="FFFFFF">
                    <a:lumMod val="50000"/>
                  </a:srgbClr>
                </a:solidFill>
                <a:latin typeface="Arial"/>
              </a:rPr>
              <a:t>IgE</a:t>
            </a:r>
            <a:r>
              <a:rPr lang="en-GB" dirty="0">
                <a:solidFill>
                  <a:srgbClr val="FFFFFF">
                    <a:lumMod val="50000"/>
                  </a:srgbClr>
                </a:solidFill>
                <a:latin typeface="Arial"/>
              </a:rPr>
              <a:t> = immunoglobulin E; NHLBI EPR-3 = National Heart, Lung, and Blood Institute Expert Panel Report 3</a:t>
            </a:r>
            <a:endParaRPr lang="en-US" dirty="0">
              <a:solidFill>
                <a:srgbClr val="FFFFFF">
                  <a:lumMod val="50000"/>
                </a:srgbClr>
              </a:solidFill>
              <a:latin typeface="Arial"/>
            </a:endParaRPr>
          </a:p>
        </p:txBody>
      </p:sp>
      <p:sp>
        <p:nvSpPr>
          <p:cNvPr id="13" name="Text Placeholder 6"/>
          <p:cNvSpPr txBox="1">
            <a:spLocks/>
          </p:cNvSpPr>
          <p:nvPr/>
        </p:nvSpPr>
        <p:spPr>
          <a:xfrm>
            <a:off x="5672831" y="5992261"/>
            <a:ext cx="4786077" cy="679548"/>
          </a:xfrm>
          <a:prstGeom prst="rect">
            <a:avLst/>
          </a:prstGeom>
        </p:spPr>
        <p:txBody>
          <a:bodyPr vert="horz" lIns="0" tIns="0" rIns="0" bIns="0" rtlCol="0" anchor="b">
            <a:noAutofit/>
          </a:bodyPr>
          <a:lstStyle>
            <a:lvl1pPr marL="0" indent="0" algn="r" defTabSz="914400" rtl="0" eaLnBrk="1" latinLnBrk="0" hangingPunct="1">
              <a:spcBef>
                <a:spcPts val="300"/>
              </a:spcBef>
              <a:spcAft>
                <a:spcPts val="300"/>
              </a:spcAft>
              <a:buClr>
                <a:schemeClr val="accent5"/>
              </a:buClr>
              <a:buFont typeface="Arial" panose="020B0604020202020204" pitchFamily="34" charset="0"/>
              <a:buNone/>
              <a:defRPr sz="1200" kern="1200">
                <a:solidFill>
                  <a:schemeClr val="bg2">
                    <a:lumMod val="50000"/>
                  </a:schemeClr>
                </a:solidFill>
                <a:latin typeface="+mn-lt"/>
                <a:ea typeface="+mn-ea"/>
                <a:cs typeface="+mn-cs"/>
              </a:defRPr>
            </a:lvl1pPr>
            <a:lvl2pPr marL="447675" indent="-266700" algn="l" defTabSz="914400" rtl="0" eaLnBrk="1" latinLnBrk="0" hangingPunct="1">
              <a:spcBef>
                <a:spcPts val="300"/>
              </a:spcBef>
              <a:spcAft>
                <a:spcPts val="300"/>
              </a:spcAft>
              <a:buClr>
                <a:schemeClr val="accent5"/>
              </a:buClr>
              <a:buFont typeface="Arial" panose="020B0604020202020204" pitchFamily="34" charset="0"/>
              <a:buChar char="–"/>
              <a:defRPr sz="1800" kern="1200">
                <a:solidFill>
                  <a:schemeClr val="bg2">
                    <a:lumMod val="50000"/>
                  </a:schemeClr>
                </a:solidFill>
                <a:latin typeface="+mn-lt"/>
                <a:ea typeface="+mn-ea"/>
                <a:cs typeface="+mn-cs"/>
              </a:defRPr>
            </a:lvl2pPr>
            <a:lvl3pPr marL="628650" indent="-180975" algn="l" defTabSz="914400" rtl="0" eaLnBrk="1" latinLnBrk="0" hangingPunct="1">
              <a:spcBef>
                <a:spcPts val="300"/>
              </a:spcBef>
              <a:spcAft>
                <a:spcPts val="300"/>
              </a:spcAft>
              <a:buClr>
                <a:schemeClr val="accent5"/>
              </a:buClr>
              <a:buFont typeface="Arial" panose="020B0604020202020204" pitchFamily="34" charset="0"/>
              <a:buChar char="•"/>
              <a:defRPr sz="1600" kern="1200">
                <a:solidFill>
                  <a:schemeClr val="bg2">
                    <a:lumMod val="50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fontAlgn="auto">
              <a:buClr>
                <a:srgbClr val="F6AE1A"/>
              </a:buClr>
            </a:pPr>
            <a:r>
              <a:rPr lang="en-US" dirty="0">
                <a:solidFill>
                  <a:srgbClr val="FFFFFF">
                    <a:lumMod val="50000"/>
                  </a:srgbClr>
                </a:solidFill>
                <a:latin typeface="Arial"/>
              </a:rPr>
              <a:t>1. </a:t>
            </a:r>
            <a:r>
              <a:rPr lang="en-US" dirty="0" err="1">
                <a:solidFill>
                  <a:srgbClr val="FFFFFF">
                    <a:lumMod val="50000"/>
                  </a:srgbClr>
                </a:solidFill>
                <a:latin typeface="Arial"/>
              </a:rPr>
              <a:t>Madore</a:t>
            </a:r>
            <a:r>
              <a:rPr lang="en-US" dirty="0">
                <a:solidFill>
                  <a:srgbClr val="FFFFFF">
                    <a:lumMod val="50000"/>
                  </a:srgbClr>
                </a:solidFill>
                <a:latin typeface="Arial"/>
              </a:rPr>
              <a:t> AM, </a:t>
            </a:r>
            <a:r>
              <a:rPr lang="en-US" dirty="0" err="1">
                <a:solidFill>
                  <a:srgbClr val="FFFFFF">
                    <a:lumMod val="50000"/>
                  </a:srgbClr>
                </a:solidFill>
                <a:latin typeface="Arial"/>
              </a:rPr>
              <a:t>Laprise</a:t>
            </a:r>
            <a:r>
              <a:rPr lang="en-US" dirty="0">
                <a:solidFill>
                  <a:srgbClr val="FFFFFF">
                    <a:lumMod val="50000"/>
                  </a:srgbClr>
                </a:solidFill>
                <a:latin typeface="Arial"/>
              </a:rPr>
              <a:t> C. J Asthma Allergy 2010;3:107–21; </a:t>
            </a:r>
            <a:br>
              <a:rPr lang="en-US" dirty="0">
                <a:solidFill>
                  <a:srgbClr val="FFFFFF">
                    <a:lumMod val="50000"/>
                  </a:srgbClr>
                </a:solidFill>
                <a:latin typeface="Arial"/>
              </a:rPr>
            </a:br>
            <a:r>
              <a:rPr lang="en-US" dirty="0">
                <a:solidFill>
                  <a:srgbClr val="FFFFFF">
                    <a:lumMod val="50000"/>
                  </a:srgbClr>
                </a:solidFill>
                <a:latin typeface="Arial"/>
              </a:rPr>
              <a:t>2. NAEPP Expert Panel Report 3. NHLBI 2007.</a:t>
            </a:r>
          </a:p>
        </p:txBody>
      </p:sp>
    </p:spTree>
    <p:extLst>
      <p:ext uri="{BB962C8B-B14F-4D97-AF65-F5344CB8AC3E}">
        <p14:creationId xmlns:p14="http://schemas.microsoft.com/office/powerpoint/2010/main" val="264622729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243" name="Rectangle 347"/>
          <p:cNvSpPr>
            <a:spLocks noGrp="1" noChangeArrowheads="1"/>
          </p:cNvSpPr>
          <p:nvPr>
            <p:ph type="title"/>
          </p:nvPr>
        </p:nvSpPr>
        <p:spPr/>
        <p:txBody>
          <a:bodyPr>
            <a:noAutofit/>
          </a:bodyPr>
          <a:lstStyle/>
          <a:p>
            <a:r>
              <a:rPr lang="en-GB" sz="2400" i="1" dirty="0"/>
              <a:t>Simplified overview of the role of omalizumab in </a:t>
            </a:r>
            <a:br>
              <a:rPr lang="en-GB" sz="2400" i="1" dirty="0"/>
            </a:br>
            <a:r>
              <a:rPr lang="en-GB" sz="2400" i="1" dirty="0"/>
              <a:t>IgE-mediated asthma</a:t>
            </a:r>
          </a:p>
        </p:txBody>
      </p:sp>
      <p:sp>
        <p:nvSpPr>
          <p:cNvPr id="320" name="Text Placeholder 319"/>
          <p:cNvSpPr>
            <a:spLocks noGrp="1"/>
          </p:cNvSpPr>
          <p:nvPr>
            <p:ph type="body" sz="half" idx="10"/>
          </p:nvPr>
        </p:nvSpPr>
        <p:spPr>
          <a:xfrm>
            <a:off x="1758728" y="6459208"/>
            <a:ext cx="4045901" cy="196784"/>
          </a:xfrm>
        </p:spPr>
        <p:txBody>
          <a:bodyPr/>
          <a:lstStyle/>
          <a:p>
            <a:pPr marL="228600" indent="-228600">
              <a:spcBef>
                <a:spcPct val="0"/>
              </a:spcBef>
              <a:spcAft>
                <a:spcPts val="0"/>
              </a:spcAft>
              <a:defRPr/>
            </a:pPr>
            <a:r>
              <a:rPr lang="en-US" dirty="0" err="1">
                <a:solidFill>
                  <a:schemeClr val="bg1">
                    <a:lumMod val="50000"/>
                  </a:schemeClr>
                </a:solidFill>
                <a:ea typeface="ＭＳ Ｐゴシック" charset="-128"/>
              </a:rPr>
              <a:t>IgE</a:t>
            </a:r>
            <a:r>
              <a:rPr lang="en-US" dirty="0">
                <a:solidFill>
                  <a:schemeClr val="bg1">
                    <a:lumMod val="50000"/>
                  </a:schemeClr>
                </a:solidFill>
                <a:ea typeface="ＭＳ Ｐゴシック" charset="-128"/>
              </a:rPr>
              <a:t> = immunoglobulin E. </a:t>
            </a:r>
          </a:p>
        </p:txBody>
      </p:sp>
      <p:sp>
        <p:nvSpPr>
          <p:cNvPr id="321" name="Text Placeholder 320"/>
          <p:cNvSpPr>
            <a:spLocks noGrp="1"/>
          </p:cNvSpPr>
          <p:nvPr>
            <p:ph type="body" sz="half" idx="11"/>
          </p:nvPr>
        </p:nvSpPr>
        <p:spPr>
          <a:xfrm>
            <a:off x="6441803" y="6459208"/>
            <a:ext cx="4045901" cy="196784"/>
          </a:xfrm>
        </p:spPr>
        <p:txBody>
          <a:bodyPr/>
          <a:lstStyle/>
          <a:p>
            <a:r>
              <a:rPr lang="da-DK" dirty="0">
                <a:solidFill>
                  <a:schemeClr val="bg1">
                    <a:lumMod val="50000"/>
                  </a:schemeClr>
                </a:solidFill>
                <a:ea typeface="ＭＳ Ｐゴシック" charset="-128"/>
              </a:rPr>
              <a:t>Galli SJ, Tsai M. Nat Med 2012;18:693–704.</a:t>
            </a:r>
          </a:p>
        </p:txBody>
      </p:sp>
      <p:grpSp>
        <p:nvGrpSpPr>
          <p:cNvPr id="2" name="Group 322"/>
          <p:cNvGrpSpPr/>
          <p:nvPr/>
        </p:nvGrpSpPr>
        <p:grpSpPr>
          <a:xfrm>
            <a:off x="1966914" y="1268828"/>
            <a:ext cx="8258175" cy="5247834"/>
            <a:chOff x="338138" y="1398956"/>
            <a:chExt cx="8258175" cy="5247834"/>
          </a:xfrm>
        </p:grpSpPr>
        <p:sp>
          <p:nvSpPr>
            <p:cNvPr id="173059" name="AutoShape 3"/>
            <p:cNvSpPr>
              <a:spLocks noChangeArrowheads="1"/>
            </p:cNvSpPr>
            <p:nvPr/>
          </p:nvSpPr>
          <p:spPr bwMode="auto">
            <a:xfrm>
              <a:off x="6283325" y="3734554"/>
              <a:ext cx="2312988" cy="777954"/>
            </a:xfrm>
            <a:prstGeom prst="irregularSeal1">
              <a:avLst/>
            </a:prstGeom>
            <a:gradFill rotWithShape="0">
              <a:gsLst>
                <a:gs pos="0">
                  <a:srgbClr val="CF2C04"/>
                </a:gs>
                <a:gs pos="100000">
                  <a:srgbClr val="000044"/>
                </a:gs>
              </a:gsLst>
              <a:path path="shape">
                <a:fillToRect l="50000" t="50000" r="50000" b="50000"/>
              </a:path>
            </a:gradFill>
            <a:ln w="12700">
              <a:noFill/>
              <a:miter lim="800000"/>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060" name="Oval 4"/>
            <p:cNvSpPr>
              <a:spLocks noChangeArrowheads="1"/>
            </p:cNvSpPr>
            <p:nvPr/>
          </p:nvSpPr>
          <p:spPr bwMode="auto">
            <a:xfrm>
              <a:off x="5089525" y="2109500"/>
              <a:ext cx="2017713" cy="389513"/>
            </a:xfrm>
            <a:prstGeom prst="ellipse">
              <a:avLst/>
            </a:prstGeom>
            <a:gradFill rotWithShape="0">
              <a:gsLst>
                <a:gs pos="0">
                  <a:srgbClr val="CF2C04"/>
                </a:gs>
                <a:gs pos="100000">
                  <a:srgbClr val="000044"/>
                </a:gs>
              </a:gsLst>
              <a:path path="shape">
                <a:fillToRect l="50000" t="50000" r="50000" b="50000"/>
              </a:path>
            </a:gra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061" name="Freeform 5"/>
            <p:cNvSpPr>
              <a:spLocks/>
            </p:cNvSpPr>
            <p:nvPr/>
          </p:nvSpPr>
          <p:spPr bwMode="auto">
            <a:xfrm>
              <a:off x="1473200" y="3985826"/>
              <a:ext cx="65" cy="276999"/>
            </a:xfrm>
            <a:custGeom>
              <a:avLst/>
              <a:gdLst>
                <a:gd name="T0" fmla="*/ 2147483647 w 4258"/>
                <a:gd name="T1" fmla="*/ 2147483647 h 3050"/>
                <a:gd name="T2" fmla="*/ 2147483647 w 4258"/>
                <a:gd name="T3" fmla="*/ 2147483647 h 3050"/>
                <a:gd name="T4" fmla="*/ 2147483647 w 4258"/>
                <a:gd name="T5" fmla="*/ 2147483647 h 3050"/>
                <a:gd name="T6" fmla="*/ 2147483647 w 4258"/>
                <a:gd name="T7" fmla="*/ 2147483647 h 3050"/>
                <a:gd name="T8" fmla="*/ 2147483647 w 4258"/>
                <a:gd name="T9" fmla="*/ 2147483647 h 3050"/>
                <a:gd name="T10" fmla="*/ 2147483647 w 4258"/>
                <a:gd name="T11" fmla="*/ 2147483647 h 3050"/>
                <a:gd name="T12" fmla="*/ 2147483647 w 4258"/>
                <a:gd name="T13" fmla="*/ 2147483647 h 3050"/>
                <a:gd name="T14" fmla="*/ 2147483647 w 4258"/>
                <a:gd name="T15" fmla="*/ 2147483647 h 3050"/>
                <a:gd name="T16" fmla="*/ 2147483647 w 4258"/>
                <a:gd name="T17" fmla="*/ 2147483647 h 3050"/>
                <a:gd name="T18" fmla="*/ 2147483647 w 4258"/>
                <a:gd name="T19" fmla="*/ 2147483647 h 3050"/>
                <a:gd name="T20" fmla="*/ 2147483647 w 4258"/>
                <a:gd name="T21" fmla="*/ 2147483647 h 3050"/>
                <a:gd name="T22" fmla="*/ 2147483647 w 4258"/>
                <a:gd name="T23" fmla="*/ 2147483647 h 3050"/>
                <a:gd name="T24" fmla="*/ 2147483647 w 4258"/>
                <a:gd name="T25" fmla="*/ 2147483647 h 3050"/>
                <a:gd name="T26" fmla="*/ 2147483647 w 4258"/>
                <a:gd name="T27" fmla="*/ 2147483647 h 3050"/>
                <a:gd name="T28" fmla="*/ 2147483647 w 4258"/>
                <a:gd name="T29" fmla="*/ 2147483647 h 3050"/>
                <a:gd name="T30" fmla="*/ 2147483647 w 4258"/>
                <a:gd name="T31" fmla="*/ 2147483647 h 3050"/>
                <a:gd name="T32" fmla="*/ 2147483647 w 4258"/>
                <a:gd name="T33" fmla="*/ 2147483647 h 3050"/>
                <a:gd name="T34" fmla="*/ 2147483647 w 4258"/>
                <a:gd name="T35" fmla="*/ 2147483647 h 3050"/>
                <a:gd name="T36" fmla="*/ 2147483647 w 4258"/>
                <a:gd name="T37" fmla="*/ 2147483647 h 3050"/>
                <a:gd name="T38" fmla="*/ 2147483647 w 4258"/>
                <a:gd name="T39" fmla="*/ 2147483647 h 3050"/>
                <a:gd name="T40" fmla="*/ 2147483647 w 4258"/>
                <a:gd name="T41" fmla="*/ 2147483647 h 3050"/>
                <a:gd name="T42" fmla="*/ 2147483647 w 4258"/>
                <a:gd name="T43" fmla="*/ 2147483647 h 3050"/>
                <a:gd name="T44" fmla="*/ 2147483647 w 4258"/>
                <a:gd name="T45" fmla="*/ 2147483647 h 3050"/>
                <a:gd name="T46" fmla="*/ 2147483647 w 4258"/>
                <a:gd name="T47" fmla="*/ 2147483647 h 3050"/>
                <a:gd name="T48" fmla="*/ 2147483647 w 4258"/>
                <a:gd name="T49" fmla="*/ 2147483647 h 3050"/>
                <a:gd name="T50" fmla="*/ 2147483647 w 4258"/>
                <a:gd name="T51" fmla="*/ 2147483647 h 3050"/>
                <a:gd name="T52" fmla="*/ 2147483647 w 4258"/>
                <a:gd name="T53" fmla="*/ 2147483647 h 3050"/>
                <a:gd name="T54" fmla="*/ 2147483647 w 4258"/>
                <a:gd name="T55" fmla="*/ 2147483647 h 3050"/>
                <a:gd name="T56" fmla="*/ 2147483647 w 4258"/>
                <a:gd name="T57" fmla="*/ 2147483647 h 3050"/>
                <a:gd name="T58" fmla="*/ 2147483647 w 4258"/>
                <a:gd name="T59" fmla="*/ 2147483647 h 3050"/>
                <a:gd name="T60" fmla="*/ 2147483647 w 4258"/>
                <a:gd name="T61" fmla="*/ 2147483647 h 3050"/>
                <a:gd name="T62" fmla="*/ 2147483647 w 4258"/>
                <a:gd name="T63" fmla="*/ 2147483647 h 305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58"/>
                <a:gd name="T97" fmla="*/ 0 h 3050"/>
                <a:gd name="T98" fmla="*/ 4258 w 4258"/>
                <a:gd name="T99" fmla="*/ 3050 h 305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58" h="3050">
                  <a:moveTo>
                    <a:pt x="135" y="27"/>
                  </a:moveTo>
                  <a:cubicBezTo>
                    <a:pt x="121" y="155"/>
                    <a:pt x="50" y="547"/>
                    <a:pt x="35" y="804"/>
                  </a:cubicBezTo>
                  <a:cubicBezTo>
                    <a:pt x="20" y="1061"/>
                    <a:pt x="0" y="1210"/>
                    <a:pt x="35" y="1557"/>
                  </a:cubicBezTo>
                  <a:cubicBezTo>
                    <a:pt x="70" y="1904"/>
                    <a:pt x="116" y="2063"/>
                    <a:pt x="223" y="2298"/>
                  </a:cubicBezTo>
                  <a:cubicBezTo>
                    <a:pt x="330" y="2533"/>
                    <a:pt x="517" y="2721"/>
                    <a:pt x="680" y="2837"/>
                  </a:cubicBezTo>
                  <a:cubicBezTo>
                    <a:pt x="843" y="2953"/>
                    <a:pt x="1058" y="3050"/>
                    <a:pt x="1411" y="3027"/>
                  </a:cubicBezTo>
                  <a:cubicBezTo>
                    <a:pt x="1764" y="3004"/>
                    <a:pt x="2023" y="2881"/>
                    <a:pt x="2181" y="2640"/>
                  </a:cubicBezTo>
                  <a:cubicBezTo>
                    <a:pt x="2339" y="2399"/>
                    <a:pt x="2316" y="2146"/>
                    <a:pt x="2281" y="1822"/>
                  </a:cubicBezTo>
                  <a:cubicBezTo>
                    <a:pt x="2246" y="1498"/>
                    <a:pt x="2258" y="1345"/>
                    <a:pt x="2264" y="1163"/>
                  </a:cubicBezTo>
                  <a:cubicBezTo>
                    <a:pt x="2270" y="981"/>
                    <a:pt x="2277" y="820"/>
                    <a:pt x="2347" y="698"/>
                  </a:cubicBezTo>
                  <a:cubicBezTo>
                    <a:pt x="2395" y="598"/>
                    <a:pt x="2549" y="468"/>
                    <a:pt x="2687" y="433"/>
                  </a:cubicBezTo>
                  <a:cubicBezTo>
                    <a:pt x="2825" y="398"/>
                    <a:pt x="3039" y="379"/>
                    <a:pt x="3205" y="433"/>
                  </a:cubicBezTo>
                  <a:cubicBezTo>
                    <a:pt x="3371" y="487"/>
                    <a:pt x="3463" y="568"/>
                    <a:pt x="3576" y="686"/>
                  </a:cubicBezTo>
                  <a:cubicBezTo>
                    <a:pt x="3689" y="804"/>
                    <a:pt x="3800" y="932"/>
                    <a:pt x="3828" y="1011"/>
                  </a:cubicBezTo>
                  <a:cubicBezTo>
                    <a:pt x="3808" y="1018"/>
                    <a:pt x="3679" y="1013"/>
                    <a:pt x="3658" y="1016"/>
                  </a:cubicBezTo>
                  <a:cubicBezTo>
                    <a:pt x="3728" y="1120"/>
                    <a:pt x="4208" y="1554"/>
                    <a:pt x="4210" y="1552"/>
                  </a:cubicBezTo>
                  <a:cubicBezTo>
                    <a:pt x="4211" y="1551"/>
                    <a:pt x="4242" y="903"/>
                    <a:pt x="4258" y="805"/>
                  </a:cubicBezTo>
                  <a:cubicBezTo>
                    <a:pt x="4232" y="813"/>
                    <a:pt x="4149" y="891"/>
                    <a:pt x="4122" y="899"/>
                  </a:cubicBezTo>
                  <a:cubicBezTo>
                    <a:pt x="4024" y="794"/>
                    <a:pt x="3901" y="484"/>
                    <a:pt x="3739" y="319"/>
                  </a:cubicBezTo>
                  <a:cubicBezTo>
                    <a:pt x="3577" y="154"/>
                    <a:pt x="3417" y="85"/>
                    <a:pt x="3229" y="45"/>
                  </a:cubicBezTo>
                  <a:cubicBezTo>
                    <a:pt x="3041" y="5"/>
                    <a:pt x="2767" y="0"/>
                    <a:pt x="2565" y="63"/>
                  </a:cubicBezTo>
                  <a:cubicBezTo>
                    <a:pt x="2363" y="126"/>
                    <a:pt x="2127" y="245"/>
                    <a:pt x="2027" y="415"/>
                  </a:cubicBezTo>
                  <a:cubicBezTo>
                    <a:pt x="1927" y="585"/>
                    <a:pt x="1868" y="711"/>
                    <a:pt x="1840" y="940"/>
                  </a:cubicBezTo>
                  <a:cubicBezTo>
                    <a:pt x="1814" y="1167"/>
                    <a:pt x="1845" y="1510"/>
                    <a:pt x="1869" y="1722"/>
                  </a:cubicBezTo>
                  <a:cubicBezTo>
                    <a:pt x="1893" y="1934"/>
                    <a:pt x="1952" y="2124"/>
                    <a:pt x="1887" y="2328"/>
                  </a:cubicBezTo>
                  <a:cubicBezTo>
                    <a:pt x="1822" y="2532"/>
                    <a:pt x="1651" y="2611"/>
                    <a:pt x="1416" y="2652"/>
                  </a:cubicBezTo>
                  <a:cubicBezTo>
                    <a:pt x="1181" y="2693"/>
                    <a:pt x="996" y="2633"/>
                    <a:pt x="864" y="2533"/>
                  </a:cubicBezTo>
                  <a:cubicBezTo>
                    <a:pt x="717" y="2451"/>
                    <a:pt x="601" y="2275"/>
                    <a:pt x="517" y="2098"/>
                  </a:cubicBezTo>
                  <a:cubicBezTo>
                    <a:pt x="433" y="1921"/>
                    <a:pt x="387" y="1674"/>
                    <a:pt x="370" y="1480"/>
                  </a:cubicBezTo>
                  <a:cubicBezTo>
                    <a:pt x="353" y="1286"/>
                    <a:pt x="371" y="1014"/>
                    <a:pt x="388" y="804"/>
                  </a:cubicBezTo>
                  <a:cubicBezTo>
                    <a:pt x="410" y="596"/>
                    <a:pt x="435" y="321"/>
                    <a:pt x="464" y="121"/>
                  </a:cubicBezTo>
                  <a:cubicBezTo>
                    <a:pt x="347" y="110"/>
                    <a:pt x="270" y="92"/>
                    <a:pt x="135" y="27"/>
                  </a:cubicBezTo>
                  <a:close/>
                </a:path>
              </a:pathLst>
            </a:custGeom>
            <a:solidFill>
              <a:srgbClr val="3366FF"/>
            </a:solidFill>
            <a:ln w="12700" cap="flat" cmpd="sng">
              <a:noFill/>
              <a:prstDash val="solid"/>
              <a:round/>
              <a:headEnd type="none" w="med" len="med"/>
              <a:tailEnd type="none" w="med" len="med"/>
            </a:ln>
          </p:spPr>
          <p:txBody>
            <a:bodyPr wrap="none" lIns="0" tIns="0" rIns="0" bIns="0" anchor="ctr">
              <a:spAutoFit/>
            </a:bodyP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nvGrpSpPr>
            <p:cNvPr id="3" name="Group 6"/>
            <p:cNvGrpSpPr>
              <a:grpSpLocks/>
            </p:cNvGrpSpPr>
            <p:nvPr/>
          </p:nvGrpSpPr>
          <p:grpSpPr bwMode="auto">
            <a:xfrm flipH="1">
              <a:off x="3513138" y="5329238"/>
              <a:ext cx="114300" cy="101600"/>
              <a:chOff x="1747" y="701"/>
              <a:chExt cx="173" cy="153"/>
            </a:xfrm>
          </p:grpSpPr>
          <p:sp>
            <p:nvSpPr>
              <p:cNvPr id="173402" name="Freeform 7"/>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403" name="Freeform 8"/>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grpSp>
          <p:nvGrpSpPr>
            <p:cNvPr id="4" name="Group 9"/>
            <p:cNvGrpSpPr>
              <a:grpSpLocks/>
            </p:cNvGrpSpPr>
            <p:nvPr/>
          </p:nvGrpSpPr>
          <p:grpSpPr bwMode="auto">
            <a:xfrm rot="16200000" flipH="1">
              <a:off x="2962275" y="5799138"/>
              <a:ext cx="115887" cy="103188"/>
              <a:chOff x="1747" y="701"/>
              <a:chExt cx="173" cy="153"/>
            </a:xfrm>
          </p:grpSpPr>
          <p:sp>
            <p:nvSpPr>
              <p:cNvPr id="173400" name="Freeform 10"/>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401" name="Freeform 11"/>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grpSp>
          <p:nvGrpSpPr>
            <p:cNvPr id="5" name="Group 12"/>
            <p:cNvGrpSpPr>
              <a:grpSpLocks/>
            </p:cNvGrpSpPr>
            <p:nvPr/>
          </p:nvGrpSpPr>
          <p:grpSpPr bwMode="auto">
            <a:xfrm rot="5400000">
              <a:off x="4052888" y="5808663"/>
              <a:ext cx="115887" cy="103187"/>
              <a:chOff x="1747" y="701"/>
              <a:chExt cx="173" cy="153"/>
            </a:xfrm>
          </p:grpSpPr>
          <p:sp>
            <p:nvSpPr>
              <p:cNvPr id="173398" name="Freeform 13"/>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399" name="Freeform 14"/>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grpSp>
          <p:nvGrpSpPr>
            <p:cNvPr id="6" name="Group 15"/>
            <p:cNvGrpSpPr>
              <a:grpSpLocks/>
            </p:cNvGrpSpPr>
            <p:nvPr/>
          </p:nvGrpSpPr>
          <p:grpSpPr bwMode="auto">
            <a:xfrm flipH="1" flipV="1">
              <a:off x="3509963" y="6278563"/>
              <a:ext cx="115887" cy="103187"/>
              <a:chOff x="1747" y="701"/>
              <a:chExt cx="173" cy="153"/>
            </a:xfrm>
          </p:grpSpPr>
          <p:sp>
            <p:nvSpPr>
              <p:cNvPr id="173396" name="Freeform 16"/>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397" name="Freeform 17"/>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grpSp>
          <p:nvGrpSpPr>
            <p:cNvPr id="7" name="Group 18"/>
            <p:cNvGrpSpPr>
              <a:grpSpLocks/>
            </p:cNvGrpSpPr>
            <p:nvPr/>
          </p:nvGrpSpPr>
          <p:grpSpPr bwMode="auto">
            <a:xfrm rot="2700000">
              <a:off x="3873500" y="5456238"/>
              <a:ext cx="115887" cy="103188"/>
              <a:chOff x="1747" y="701"/>
              <a:chExt cx="173" cy="153"/>
            </a:xfrm>
          </p:grpSpPr>
          <p:sp>
            <p:nvSpPr>
              <p:cNvPr id="173394" name="Freeform 19"/>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395" name="Freeform 20"/>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grpSp>
          <p:nvGrpSpPr>
            <p:cNvPr id="8" name="Group 21"/>
            <p:cNvGrpSpPr>
              <a:grpSpLocks/>
            </p:cNvGrpSpPr>
            <p:nvPr/>
          </p:nvGrpSpPr>
          <p:grpSpPr bwMode="auto">
            <a:xfrm rot="18900000" flipH="1">
              <a:off x="3148806" y="5452269"/>
              <a:ext cx="115888" cy="101600"/>
              <a:chOff x="1747" y="701"/>
              <a:chExt cx="173" cy="153"/>
            </a:xfrm>
          </p:grpSpPr>
          <p:sp>
            <p:nvSpPr>
              <p:cNvPr id="173392" name="Freeform 22"/>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393" name="Freeform 23"/>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grpSp>
          <p:nvGrpSpPr>
            <p:cNvPr id="9" name="Group 24"/>
            <p:cNvGrpSpPr>
              <a:grpSpLocks/>
            </p:cNvGrpSpPr>
            <p:nvPr/>
          </p:nvGrpSpPr>
          <p:grpSpPr bwMode="auto">
            <a:xfrm rot="18900000" flipV="1">
              <a:off x="3886994" y="6168231"/>
              <a:ext cx="114300" cy="103188"/>
              <a:chOff x="1747" y="701"/>
              <a:chExt cx="173" cy="153"/>
            </a:xfrm>
          </p:grpSpPr>
          <p:sp>
            <p:nvSpPr>
              <p:cNvPr id="173390" name="Freeform 25"/>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391" name="Freeform 26"/>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grpSp>
          <p:nvGrpSpPr>
            <p:cNvPr id="10" name="Group 27"/>
            <p:cNvGrpSpPr>
              <a:grpSpLocks/>
            </p:cNvGrpSpPr>
            <p:nvPr/>
          </p:nvGrpSpPr>
          <p:grpSpPr bwMode="auto">
            <a:xfrm rot="2700000" flipH="1" flipV="1">
              <a:off x="3127375" y="6151563"/>
              <a:ext cx="115887" cy="103188"/>
              <a:chOff x="1747" y="701"/>
              <a:chExt cx="173" cy="153"/>
            </a:xfrm>
          </p:grpSpPr>
          <p:sp>
            <p:nvSpPr>
              <p:cNvPr id="173388" name="Freeform 28"/>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389" name="Freeform 29"/>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sp>
          <p:nvSpPr>
            <p:cNvPr id="173070" name="Oval 30"/>
            <p:cNvSpPr>
              <a:spLocks noChangeArrowheads="1"/>
            </p:cNvSpPr>
            <p:nvPr/>
          </p:nvSpPr>
          <p:spPr bwMode="auto">
            <a:xfrm flipH="1">
              <a:off x="3068638" y="5422900"/>
              <a:ext cx="1006475" cy="869950"/>
            </a:xfrm>
            <a:prstGeom prst="ellipse">
              <a:avLst/>
            </a:prstGeom>
            <a:gradFill rotWithShape="0">
              <a:gsLst>
                <a:gs pos="0">
                  <a:srgbClr val="6383FF"/>
                </a:gs>
                <a:gs pos="100000">
                  <a:srgbClr val="2E3D76"/>
                </a:gs>
              </a:gsLst>
              <a:path path="shape">
                <a:fillToRect l="50000" t="50000" r="50000" b="50000"/>
              </a:path>
            </a:gradFill>
            <a:ln w="6350">
              <a:solidFill>
                <a:srgbClr val="F97939"/>
              </a:solidFill>
              <a:round/>
              <a:headEnd/>
              <a:tailEnd/>
            </a:ln>
          </p:spPr>
          <p:txBody>
            <a:bodyPr wrap="none" anchor="ctr"/>
            <a:lstStyle/>
            <a:p>
              <a:pPr defTabSz="914400" fontAlgn="auto">
                <a:spcBef>
                  <a:spcPts val="0"/>
                </a:spcBef>
                <a:spcAft>
                  <a:spcPts val="0"/>
                </a:spcAft>
              </a:pPr>
              <a:endParaRPr lang="en-US" dirty="0">
                <a:solidFill>
                  <a:srgbClr val="000000"/>
                </a:solidFill>
                <a:latin typeface="Arial"/>
                <a:ea typeface="MS PGothic" charset="0"/>
                <a:cs typeface="+mn-cs"/>
              </a:endParaRPr>
            </a:p>
          </p:txBody>
        </p:sp>
        <p:grpSp>
          <p:nvGrpSpPr>
            <p:cNvPr id="11" name="Group 31"/>
            <p:cNvGrpSpPr>
              <a:grpSpLocks/>
            </p:cNvGrpSpPr>
            <p:nvPr/>
          </p:nvGrpSpPr>
          <p:grpSpPr bwMode="auto">
            <a:xfrm flipH="1">
              <a:off x="3141663" y="5472113"/>
              <a:ext cx="871537" cy="776287"/>
              <a:chOff x="3798" y="1644"/>
              <a:chExt cx="611" cy="544"/>
            </a:xfrm>
          </p:grpSpPr>
          <p:sp>
            <p:nvSpPr>
              <p:cNvPr id="173372" name="Oval 32"/>
              <p:cNvSpPr>
                <a:spLocks noChangeArrowheads="1"/>
              </p:cNvSpPr>
              <p:nvPr/>
            </p:nvSpPr>
            <p:spPr bwMode="auto">
              <a:xfrm>
                <a:off x="3817" y="1759"/>
                <a:ext cx="88" cy="48"/>
              </a:xfrm>
              <a:prstGeom prst="ellipse">
                <a:avLst/>
              </a:prstGeom>
              <a:solidFill>
                <a:srgbClr val="9EA6FF"/>
              </a:solidFill>
              <a:ln w="3175">
                <a:solidFill>
                  <a:srgbClr val="F97939"/>
                </a:solidFill>
                <a:round/>
                <a:headEnd/>
                <a:tailEnd/>
              </a:ln>
            </p:spPr>
            <p:txBody>
              <a:bodyPr wrap="none" anchor="ct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373" name="Oval 33"/>
              <p:cNvSpPr>
                <a:spLocks noChangeArrowheads="1"/>
              </p:cNvSpPr>
              <p:nvPr/>
            </p:nvSpPr>
            <p:spPr bwMode="auto">
              <a:xfrm>
                <a:off x="3798" y="1955"/>
                <a:ext cx="88" cy="48"/>
              </a:xfrm>
              <a:prstGeom prst="ellipse">
                <a:avLst/>
              </a:prstGeom>
              <a:solidFill>
                <a:srgbClr val="9EA6FF"/>
              </a:solidFill>
              <a:ln w="3175">
                <a:solidFill>
                  <a:srgbClr val="F97939"/>
                </a:solidFill>
                <a:round/>
                <a:headEnd/>
                <a:tailEnd/>
              </a:ln>
            </p:spPr>
            <p:txBody>
              <a:bodyPr wrap="none" anchor="ct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374" name="Oval 34"/>
              <p:cNvSpPr>
                <a:spLocks noChangeArrowheads="1"/>
              </p:cNvSpPr>
              <p:nvPr/>
            </p:nvSpPr>
            <p:spPr bwMode="auto">
              <a:xfrm rot="2700000">
                <a:off x="3797" y="1858"/>
                <a:ext cx="92" cy="50"/>
              </a:xfrm>
              <a:prstGeom prst="ellipse">
                <a:avLst/>
              </a:prstGeom>
              <a:solidFill>
                <a:srgbClr val="9EA6FF"/>
              </a:solidFill>
              <a:ln w="3175">
                <a:solidFill>
                  <a:srgbClr val="F97939"/>
                </a:solidFill>
                <a:round/>
                <a:headEnd/>
                <a:tailEnd/>
              </a:ln>
            </p:spPr>
            <p:txBody>
              <a:bodyPr wrap="none" anchor="ct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375" name="Oval 35"/>
              <p:cNvSpPr>
                <a:spLocks noChangeArrowheads="1"/>
              </p:cNvSpPr>
              <p:nvPr/>
            </p:nvSpPr>
            <p:spPr bwMode="auto">
              <a:xfrm rot="18900000" flipH="1">
                <a:off x="3919" y="1773"/>
                <a:ext cx="88" cy="48"/>
              </a:xfrm>
              <a:prstGeom prst="ellipse">
                <a:avLst/>
              </a:prstGeom>
              <a:solidFill>
                <a:srgbClr val="9EA6FF"/>
              </a:solidFill>
              <a:ln w="3175">
                <a:solidFill>
                  <a:srgbClr val="F97939"/>
                </a:solidFill>
                <a:round/>
                <a:headEnd/>
                <a:tailEnd/>
              </a:ln>
            </p:spPr>
            <p:txBody>
              <a:bodyPr wrap="none" anchor="ct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376" name="Oval 36"/>
              <p:cNvSpPr>
                <a:spLocks noChangeArrowheads="1"/>
              </p:cNvSpPr>
              <p:nvPr/>
            </p:nvSpPr>
            <p:spPr bwMode="auto">
              <a:xfrm rot="-5400000">
                <a:off x="3932" y="1903"/>
                <a:ext cx="88" cy="48"/>
              </a:xfrm>
              <a:prstGeom prst="ellipse">
                <a:avLst/>
              </a:prstGeom>
              <a:solidFill>
                <a:srgbClr val="9EA6FF"/>
              </a:solidFill>
              <a:ln w="3175">
                <a:solidFill>
                  <a:srgbClr val="F97939"/>
                </a:solidFill>
                <a:round/>
                <a:headEnd/>
                <a:tailEnd/>
              </a:ln>
            </p:spPr>
            <p:txBody>
              <a:bodyPr wrap="none" anchor="ct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377" name="Oval 37"/>
              <p:cNvSpPr>
                <a:spLocks noChangeArrowheads="1"/>
              </p:cNvSpPr>
              <p:nvPr/>
            </p:nvSpPr>
            <p:spPr bwMode="auto">
              <a:xfrm rot="18900000" flipH="1">
                <a:off x="3871" y="2037"/>
                <a:ext cx="88" cy="48"/>
              </a:xfrm>
              <a:prstGeom prst="ellipse">
                <a:avLst/>
              </a:prstGeom>
              <a:solidFill>
                <a:srgbClr val="9EA6FF"/>
              </a:solidFill>
              <a:ln w="3175">
                <a:solidFill>
                  <a:srgbClr val="F97939"/>
                </a:solidFill>
                <a:round/>
                <a:headEnd/>
                <a:tailEnd/>
              </a:ln>
            </p:spPr>
            <p:txBody>
              <a:bodyPr wrap="none" anchor="ct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378" name="Oval 38"/>
              <p:cNvSpPr>
                <a:spLocks noChangeArrowheads="1"/>
              </p:cNvSpPr>
              <p:nvPr/>
            </p:nvSpPr>
            <p:spPr bwMode="auto">
              <a:xfrm rot="18900000" flipH="1">
                <a:off x="4106" y="2056"/>
                <a:ext cx="88" cy="48"/>
              </a:xfrm>
              <a:prstGeom prst="ellipse">
                <a:avLst/>
              </a:prstGeom>
              <a:solidFill>
                <a:srgbClr val="9EA6FF"/>
              </a:solidFill>
              <a:ln w="3175">
                <a:solidFill>
                  <a:srgbClr val="F97939"/>
                </a:solidFill>
                <a:round/>
                <a:headEnd/>
                <a:tailEnd/>
              </a:ln>
            </p:spPr>
            <p:txBody>
              <a:bodyPr wrap="none" anchor="ct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379" name="Oval 39"/>
              <p:cNvSpPr>
                <a:spLocks noChangeArrowheads="1"/>
              </p:cNvSpPr>
              <p:nvPr/>
            </p:nvSpPr>
            <p:spPr bwMode="auto">
              <a:xfrm rot="2700000">
                <a:off x="4244" y="2040"/>
                <a:ext cx="92" cy="50"/>
              </a:xfrm>
              <a:prstGeom prst="ellipse">
                <a:avLst/>
              </a:prstGeom>
              <a:solidFill>
                <a:srgbClr val="9EA6FF"/>
              </a:solidFill>
              <a:ln w="3175">
                <a:solidFill>
                  <a:srgbClr val="F97939"/>
                </a:solidFill>
                <a:round/>
                <a:headEnd/>
                <a:tailEnd/>
              </a:ln>
            </p:spPr>
            <p:txBody>
              <a:bodyPr wrap="none" anchor="ct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380" name="Oval 40"/>
              <p:cNvSpPr>
                <a:spLocks noChangeArrowheads="1"/>
              </p:cNvSpPr>
              <p:nvPr/>
            </p:nvSpPr>
            <p:spPr bwMode="auto">
              <a:xfrm rot="18900000" flipH="1">
                <a:off x="4341" y="1879"/>
                <a:ext cx="88" cy="48"/>
              </a:xfrm>
              <a:prstGeom prst="ellipse">
                <a:avLst/>
              </a:prstGeom>
              <a:solidFill>
                <a:srgbClr val="9EA6FF"/>
              </a:solidFill>
              <a:ln w="3175">
                <a:solidFill>
                  <a:srgbClr val="F97939"/>
                </a:solidFill>
                <a:round/>
                <a:headEnd/>
                <a:tailEnd/>
              </a:ln>
            </p:spPr>
            <p:txBody>
              <a:bodyPr wrap="none" anchor="ct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381" name="Oval 41"/>
              <p:cNvSpPr>
                <a:spLocks noChangeArrowheads="1"/>
              </p:cNvSpPr>
              <p:nvPr/>
            </p:nvSpPr>
            <p:spPr bwMode="auto">
              <a:xfrm rot="2700000">
                <a:off x="4321" y="1781"/>
                <a:ext cx="92" cy="50"/>
              </a:xfrm>
              <a:prstGeom prst="ellipse">
                <a:avLst/>
              </a:prstGeom>
              <a:solidFill>
                <a:srgbClr val="9EA6FF"/>
              </a:solidFill>
              <a:ln w="3175">
                <a:solidFill>
                  <a:srgbClr val="F97939"/>
                </a:solidFill>
                <a:round/>
                <a:headEnd/>
                <a:tailEnd/>
              </a:ln>
            </p:spPr>
            <p:txBody>
              <a:bodyPr wrap="none" anchor="ct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382" name="Oval 42"/>
              <p:cNvSpPr>
                <a:spLocks noChangeArrowheads="1"/>
              </p:cNvSpPr>
              <p:nvPr/>
            </p:nvSpPr>
            <p:spPr bwMode="auto">
              <a:xfrm rot="-5400000">
                <a:off x="3889" y="1692"/>
                <a:ext cx="88" cy="48"/>
              </a:xfrm>
              <a:prstGeom prst="ellipse">
                <a:avLst/>
              </a:prstGeom>
              <a:solidFill>
                <a:srgbClr val="9EA6FF"/>
              </a:solidFill>
              <a:ln w="3175">
                <a:solidFill>
                  <a:srgbClr val="F97939"/>
                </a:solidFill>
                <a:round/>
                <a:headEnd/>
                <a:tailEnd/>
              </a:ln>
            </p:spPr>
            <p:txBody>
              <a:bodyPr wrap="none" anchor="ct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383" name="Oval 43"/>
              <p:cNvSpPr>
                <a:spLocks noChangeArrowheads="1"/>
              </p:cNvSpPr>
              <p:nvPr/>
            </p:nvSpPr>
            <p:spPr bwMode="auto">
              <a:xfrm>
                <a:off x="4000" y="1644"/>
                <a:ext cx="88" cy="48"/>
              </a:xfrm>
              <a:prstGeom prst="ellipse">
                <a:avLst/>
              </a:prstGeom>
              <a:solidFill>
                <a:srgbClr val="9EA6FF"/>
              </a:solidFill>
              <a:ln w="3175">
                <a:solidFill>
                  <a:srgbClr val="F97939"/>
                </a:solidFill>
                <a:round/>
                <a:headEnd/>
                <a:tailEnd/>
              </a:ln>
            </p:spPr>
            <p:txBody>
              <a:bodyPr wrap="none" anchor="ct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384" name="Oval 44"/>
              <p:cNvSpPr>
                <a:spLocks noChangeArrowheads="1"/>
              </p:cNvSpPr>
              <p:nvPr/>
            </p:nvSpPr>
            <p:spPr bwMode="auto">
              <a:xfrm>
                <a:off x="3996" y="2047"/>
                <a:ext cx="88" cy="48"/>
              </a:xfrm>
              <a:prstGeom prst="ellipse">
                <a:avLst/>
              </a:prstGeom>
              <a:solidFill>
                <a:srgbClr val="9EA6FF"/>
              </a:solidFill>
              <a:ln w="3175">
                <a:solidFill>
                  <a:srgbClr val="F97939"/>
                </a:solidFill>
                <a:round/>
                <a:headEnd/>
                <a:tailEnd/>
              </a:ln>
            </p:spPr>
            <p:txBody>
              <a:bodyPr wrap="none" anchor="ct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385" name="Oval 45"/>
              <p:cNvSpPr>
                <a:spLocks noChangeArrowheads="1"/>
              </p:cNvSpPr>
              <p:nvPr/>
            </p:nvSpPr>
            <p:spPr bwMode="auto">
              <a:xfrm>
                <a:off x="4169" y="2114"/>
                <a:ext cx="88" cy="48"/>
              </a:xfrm>
              <a:prstGeom prst="ellipse">
                <a:avLst/>
              </a:prstGeom>
              <a:solidFill>
                <a:srgbClr val="9EA6FF"/>
              </a:solidFill>
              <a:ln w="3175">
                <a:solidFill>
                  <a:srgbClr val="F97939"/>
                </a:solidFill>
                <a:round/>
                <a:headEnd/>
                <a:tailEnd/>
              </a:ln>
            </p:spPr>
            <p:txBody>
              <a:bodyPr wrap="none" anchor="ct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386" name="Oval 46"/>
              <p:cNvSpPr>
                <a:spLocks noChangeArrowheads="1"/>
              </p:cNvSpPr>
              <p:nvPr/>
            </p:nvSpPr>
            <p:spPr bwMode="auto">
              <a:xfrm>
                <a:off x="4318" y="1974"/>
                <a:ext cx="88" cy="48"/>
              </a:xfrm>
              <a:prstGeom prst="ellipse">
                <a:avLst/>
              </a:prstGeom>
              <a:solidFill>
                <a:srgbClr val="9EA6FF"/>
              </a:solidFill>
              <a:ln w="3175">
                <a:solidFill>
                  <a:srgbClr val="F97939"/>
                </a:solidFill>
                <a:round/>
                <a:headEnd/>
                <a:tailEnd/>
              </a:ln>
            </p:spPr>
            <p:txBody>
              <a:bodyPr wrap="none" anchor="ct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387" name="Oval 47"/>
              <p:cNvSpPr>
                <a:spLocks noChangeArrowheads="1"/>
              </p:cNvSpPr>
              <p:nvPr/>
            </p:nvSpPr>
            <p:spPr bwMode="auto">
              <a:xfrm rot="900000">
                <a:off x="3984" y="2136"/>
                <a:ext cx="96" cy="52"/>
              </a:xfrm>
              <a:prstGeom prst="ellipse">
                <a:avLst/>
              </a:prstGeom>
              <a:solidFill>
                <a:srgbClr val="9EA6FF"/>
              </a:solidFill>
              <a:ln w="3175">
                <a:solidFill>
                  <a:srgbClr val="F97939"/>
                </a:solidFill>
                <a:round/>
                <a:headEnd/>
                <a:tailEnd/>
              </a:ln>
            </p:spPr>
            <p:txBody>
              <a:bodyPr wrap="none" anchor="ctr"/>
              <a:lstStyle/>
              <a:p>
                <a:pPr defTabSz="914400" fontAlgn="auto">
                  <a:spcBef>
                    <a:spcPts val="0"/>
                  </a:spcBef>
                  <a:spcAft>
                    <a:spcPts val="0"/>
                  </a:spcAft>
                </a:pPr>
                <a:endParaRPr lang="en-US" dirty="0">
                  <a:solidFill>
                    <a:srgbClr val="000000"/>
                  </a:solidFill>
                  <a:latin typeface="Arial"/>
                  <a:ea typeface="MS PGothic" charset="0"/>
                  <a:cs typeface="+mn-cs"/>
                </a:endParaRPr>
              </a:p>
            </p:txBody>
          </p:sp>
        </p:grpSp>
        <p:sp>
          <p:nvSpPr>
            <p:cNvPr id="173072" name="Oval 48"/>
            <p:cNvSpPr>
              <a:spLocks noChangeArrowheads="1"/>
            </p:cNvSpPr>
            <p:nvPr/>
          </p:nvSpPr>
          <p:spPr bwMode="auto">
            <a:xfrm flipH="1">
              <a:off x="3281363" y="5546725"/>
              <a:ext cx="387350" cy="387350"/>
            </a:xfrm>
            <a:prstGeom prst="ellipse">
              <a:avLst/>
            </a:prstGeom>
            <a:gradFill rotWithShape="0">
              <a:gsLst>
                <a:gs pos="0">
                  <a:srgbClr val="6383FF"/>
                </a:gs>
                <a:gs pos="100000">
                  <a:srgbClr val="1A2243"/>
                </a:gs>
              </a:gsLst>
              <a:path path="shape">
                <a:fillToRect l="50000" t="50000" r="50000" b="50000"/>
              </a:path>
            </a:gradFill>
            <a:ln w="12700">
              <a:solidFill>
                <a:srgbClr val="F97939"/>
              </a:solidFill>
              <a:round/>
              <a:headEnd/>
              <a:tailEnd/>
            </a:ln>
          </p:spPr>
          <p:txBody>
            <a:bodyPr wrap="none" anchor="ct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073" name="Oval 49"/>
            <p:cNvSpPr>
              <a:spLocks noChangeArrowheads="1"/>
            </p:cNvSpPr>
            <p:nvPr/>
          </p:nvSpPr>
          <p:spPr bwMode="auto">
            <a:xfrm>
              <a:off x="1446213" y="2973388"/>
              <a:ext cx="671512" cy="671512"/>
            </a:xfrm>
            <a:prstGeom prst="ellipse">
              <a:avLst/>
            </a:prstGeom>
            <a:gradFill rotWithShape="0">
              <a:gsLst>
                <a:gs pos="0">
                  <a:srgbClr val="04E1AA"/>
                </a:gs>
                <a:gs pos="100000">
                  <a:srgbClr val="027C5E"/>
                </a:gs>
              </a:gsLst>
              <a:path path="shape">
                <a:fillToRect l="50000" t="50000" r="50000" b="50000"/>
              </a:path>
            </a:gradFill>
            <a:ln w="12700">
              <a:noFill/>
              <a:round/>
              <a:headEnd/>
              <a:tailEnd/>
            </a:ln>
          </p:spPr>
          <p:txBody>
            <a:bodyPr wrap="none" anchor="ct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074" name="Oval 50"/>
            <p:cNvSpPr>
              <a:spLocks noChangeArrowheads="1"/>
            </p:cNvSpPr>
            <p:nvPr/>
          </p:nvSpPr>
          <p:spPr bwMode="auto">
            <a:xfrm>
              <a:off x="1595438" y="3149600"/>
              <a:ext cx="387350" cy="387350"/>
            </a:xfrm>
            <a:prstGeom prst="ellipse">
              <a:avLst/>
            </a:prstGeom>
            <a:gradFill rotWithShape="0">
              <a:gsLst>
                <a:gs pos="0">
                  <a:srgbClr val="7DBAA4"/>
                </a:gs>
                <a:gs pos="100000">
                  <a:srgbClr val="21312B"/>
                </a:gs>
              </a:gsLst>
              <a:path path="shape">
                <a:fillToRect l="50000" t="50000" r="50000" b="50000"/>
              </a:path>
            </a:gradFill>
            <a:ln w="12700">
              <a:noFill/>
              <a:round/>
              <a:headEnd/>
              <a:tailEnd/>
            </a:ln>
          </p:spPr>
          <p:txBody>
            <a:bodyPr wrap="none" anchor="ct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075" name="Text Box 51"/>
            <p:cNvSpPr txBox="1">
              <a:spLocks noChangeArrowheads="1"/>
            </p:cNvSpPr>
            <p:nvPr/>
          </p:nvSpPr>
          <p:spPr bwMode="auto">
            <a:xfrm>
              <a:off x="338138" y="3767138"/>
              <a:ext cx="1406525" cy="526316"/>
            </a:xfrm>
            <a:prstGeom prst="rect">
              <a:avLst/>
            </a:prstGeom>
            <a:noFill/>
            <a:ln w="12700">
              <a:noFill/>
              <a:miter lim="800000"/>
              <a:headEnd/>
              <a:tailEnd/>
            </a:ln>
          </p:spPr>
          <p:txBody>
            <a:bodyPr wrap="square" lIns="0" tIns="0" rIns="0" bIns="0" anchor="ctr" anchorCtr="0">
              <a:noAutofit/>
            </a:bodyPr>
            <a:lstStyle/>
            <a:p>
              <a:pPr algn="ctr" defTabSz="823913" eaLnBrk="0" fontAlgn="auto" hangingPunct="0">
                <a:lnSpc>
                  <a:spcPct val="90000"/>
                </a:lnSpc>
                <a:spcBef>
                  <a:spcPts val="0"/>
                </a:spcBef>
                <a:spcAft>
                  <a:spcPts val="0"/>
                </a:spcAft>
              </a:pPr>
              <a:r>
                <a:rPr lang="en-US" sz="1600" b="1" i="1" dirty="0">
                  <a:solidFill>
                    <a:srgbClr val="FF6600"/>
                  </a:solidFill>
                  <a:latin typeface="Arial"/>
                  <a:ea typeface="MS PGothic" charset="0"/>
                  <a:cs typeface="+mn-cs"/>
                </a:rPr>
                <a:t>Release </a:t>
              </a:r>
              <a:br>
                <a:rPr lang="en-US" sz="1600" b="1" i="1" dirty="0">
                  <a:solidFill>
                    <a:srgbClr val="FF6600"/>
                  </a:solidFill>
                  <a:latin typeface="Arial"/>
                  <a:ea typeface="MS PGothic" charset="0"/>
                  <a:cs typeface="+mn-cs"/>
                </a:rPr>
              </a:br>
              <a:r>
                <a:rPr lang="en-US" sz="1600" b="1" i="1" dirty="0">
                  <a:solidFill>
                    <a:srgbClr val="FF6600"/>
                  </a:solidFill>
                  <a:latin typeface="Arial"/>
                  <a:ea typeface="MS PGothic" charset="0"/>
                  <a:cs typeface="+mn-cs"/>
                </a:rPr>
                <a:t>of IgE</a:t>
              </a:r>
            </a:p>
          </p:txBody>
        </p:sp>
        <p:grpSp>
          <p:nvGrpSpPr>
            <p:cNvPr id="12" name="Group 52"/>
            <p:cNvGrpSpPr>
              <a:grpSpLocks/>
            </p:cNvGrpSpPr>
            <p:nvPr/>
          </p:nvGrpSpPr>
          <p:grpSpPr bwMode="auto">
            <a:xfrm flipV="1">
              <a:off x="1697038" y="3594100"/>
              <a:ext cx="115887" cy="101600"/>
              <a:chOff x="1747" y="701"/>
              <a:chExt cx="173" cy="153"/>
            </a:xfrm>
          </p:grpSpPr>
          <p:sp>
            <p:nvSpPr>
              <p:cNvPr id="173370" name="Freeform 53"/>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371" name="Freeform 54"/>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grpSp>
          <p:nvGrpSpPr>
            <p:cNvPr id="13" name="Group 55"/>
            <p:cNvGrpSpPr>
              <a:grpSpLocks/>
            </p:cNvGrpSpPr>
            <p:nvPr/>
          </p:nvGrpSpPr>
          <p:grpSpPr bwMode="auto">
            <a:xfrm rot="19800000" flipH="1">
              <a:off x="1525588" y="3773488"/>
              <a:ext cx="115887" cy="103187"/>
              <a:chOff x="1747" y="701"/>
              <a:chExt cx="173" cy="153"/>
            </a:xfrm>
          </p:grpSpPr>
          <p:sp>
            <p:nvSpPr>
              <p:cNvPr id="173368" name="Freeform 56"/>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369" name="Freeform 57"/>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grpSp>
          <p:nvGrpSpPr>
            <p:cNvPr id="14" name="Group 58"/>
            <p:cNvGrpSpPr>
              <a:grpSpLocks/>
            </p:cNvGrpSpPr>
            <p:nvPr/>
          </p:nvGrpSpPr>
          <p:grpSpPr bwMode="auto">
            <a:xfrm rot="-1800000" flipH="1" flipV="1">
              <a:off x="2290763" y="4092575"/>
              <a:ext cx="115887" cy="103188"/>
              <a:chOff x="1747" y="701"/>
              <a:chExt cx="173" cy="153"/>
            </a:xfrm>
          </p:grpSpPr>
          <p:sp>
            <p:nvSpPr>
              <p:cNvPr id="173366" name="Freeform 59"/>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367" name="Freeform 60"/>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grpSp>
          <p:nvGrpSpPr>
            <p:cNvPr id="15" name="Group 61"/>
            <p:cNvGrpSpPr>
              <a:grpSpLocks/>
            </p:cNvGrpSpPr>
            <p:nvPr/>
          </p:nvGrpSpPr>
          <p:grpSpPr bwMode="auto">
            <a:xfrm rot="5400000">
              <a:off x="1990725" y="3843338"/>
              <a:ext cx="115887" cy="103188"/>
              <a:chOff x="1747" y="701"/>
              <a:chExt cx="173" cy="153"/>
            </a:xfrm>
          </p:grpSpPr>
          <p:sp>
            <p:nvSpPr>
              <p:cNvPr id="173364" name="Freeform 62"/>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365" name="Freeform 63"/>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grpSp>
          <p:nvGrpSpPr>
            <p:cNvPr id="16" name="Group 64"/>
            <p:cNvGrpSpPr>
              <a:grpSpLocks/>
            </p:cNvGrpSpPr>
            <p:nvPr/>
          </p:nvGrpSpPr>
          <p:grpSpPr bwMode="auto">
            <a:xfrm rot="5400000">
              <a:off x="1708150" y="4244975"/>
              <a:ext cx="115888" cy="103188"/>
              <a:chOff x="1747" y="701"/>
              <a:chExt cx="173" cy="153"/>
            </a:xfrm>
          </p:grpSpPr>
          <p:sp>
            <p:nvSpPr>
              <p:cNvPr id="173362" name="Freeform 65"/>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363" name="Freeform 66"/>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grpSp>
          <p:nvGrpSpPr>
            <p:cNvPr id="17" name="Group 67"/>
            <p:cNvGrpSpPr>
              <a:grpSpLocks/>
            </p:cNvGrpSpPr>
            <p:nvPr/>
          </p:nvGrpSpPr>
          <p:grpSpPr bwMode="auto">
            <a:xfrm rot="5397418">
              <a:off x="2085975" y="3713163"/>
              <a:ext cx="115887" cy="103188"/>
              <a:chOff x="1747" y="701"/>
              <a:chExt cx="173" cy="153"/>
            </a:xfrm>
          </p:grpSpPr>
          <p:sp>
            <p:nvSpPr>
              <p:cNvPr id="173360" name="Freeform 68"/>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361" name="Freeform 69"/>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grpSp>
          <p:nvGrpSpPr>
            <p:cNvPr id="18" name="Group 70"/>
            <p:cNvGrpSpPr>
              <a:grpSpLocks/>
            </p:cNvGrpSpPr>
            <p:nvPr/>
          </p:nvGrpSpPr>
          <p:grpSpPr bwMode="auto">
            <a:xfrm rot="18000000" flipH="1">
              <a:off x="1643856" y="3983832"/>
              <a:ext cx="115887" cy="101600"/>
              <a:chOff x="1747" y="701"/>
              <a:chExt cx="173" cy="153"/>
            </a:xfrm>
          </p:grpSpPr>
          <p:sp>
            <p:nvSpPr>
              <p:cNvPr id="173358" name="Freeform 71"/>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359" name="Freeform 72"/>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grpSp>
          <p:nvGrpSpPr>
            <p:cNvPr id="19" name="Group 73"/>
            <p:cNvGrpSpPr>
              <a:grpSpLocks/>
            </p:cNvGrpSpPr>
            <p:nvPr/>
          </p:nvGrpSpPr>
          <p:grpSpPr bwMode="auto">
            <a:xfrm rot="1800000" flipV="1">
              <a:off x="2152650" y="4318000"/>
              <a:ext cx="115888" cy="103188"/>
              <a:chOff x="1747" y="701"/>
              <a:chExt cx="173" cy="153"/>
            </a:xfrm>
          </p:grpSpPr>
          <p:sp>
            <p:nvSpPr>
              <p:cNvPr id="173356" name="Freeform 74"/>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357" name="Freeform 75"/>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grpSp>
          <p:nvGrpSpPr>
            <p:cNvPr id="20" name="Group 76"/>
            <p:cNvGrpSpPr>
              <a:grpSpLocks/>
            </p:cNvGrpSpPr>
            <p:nvPr/>
          </p:nvGrpSpPr>
          <p:grpSpPr bwMode="auto">
            <a:xfrm rot="14400000" flipH="1">
              <a:off x="1897856" y="4310857"/>
              <a:ext cx="115887" cy="101600"/>
              <a:chOff x="1747" y="701"/>
              <a:chExt cx="173" cy="153"/>
            </a:xfrm>
          </p:grpSpPr>
          <p:sp>
            <p:nvSpPr>
              <p:cNvPr id="173354" name="Freeform 77"/>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355" name="Freeform 78"/>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grpSp>
          <p:nvGrpSpPr>
            <p:cNvPr id="21" name="Group 79"/>
            <p:cNvGrpSpPr>
              <a:grpSpLocks/>
            </p:cNvGrpSpPr>
            <p:nvPr/>
          </p:nvGrpSpPr>
          <p:grpSpPr bwMode="auto">
            <a:xfrm rot="3600000">
              <a:off x="1778000" y="4097338"/>
              <a:ext cx="115887" cy="103188"/>
              <a:chOff x="1747" y="701"/>
              <a:chExt cx="173" cy="153"/>
            </a:xfrm>
          </p:grpSpPr>
          <p:sp>
            <p:nvSpPr>
              <p:cNvPr id="173352" name="Freeform 80"/>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353" name="Freeform 81"/>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grpSp>
          <p:nvGrpSpPr>
            <p:cNvPr id="22" name="Group 82"/>
            <p:cNvGrpSpPr>
              <a:grpSpLocks/>
            </p:cNvGrpSpPr>
            <p:nvPr/>
          </p:nvGrpSpPr>
          <p:grpSpPr bwMode="auto">
            <a:xfrm rot="16200000" flipH="1">
              <a:off x="2116931" y="3928269"/>
              <a:ext cx="115888" cy="101600"/>
              <a:chOff x="1747" y="701"/>
              <a:chExt cx="173" cy="153"/>
            </a:xfrm>
          </p:grpSpPr>
          <p:sp>
            <p:nvSpPr>
              <p:cNvPr id="173350" name="Freeform 83"/>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351" name="Freeform 84"/>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sp>
          <p:nvSpPr>
            <p:cNvPr id="173087" name="Text Box 85"/>
            <p:cNvSpPr txBox="1">
              <a:spLocks noChangeArrowheads="1"/>
            </p:cNvSpPr>
            <p:nvPr/>
          </p:nvSpPr>
          <p:spPr bwMode="auto">
            <a:xfrm>
              <a:off x="2009775" y="3078163"/>
              <a:ext cx="1444625" cy="304717"/>
            </a:xfrm>
            <a:prstGeom prst="rect">
              <a:avLst/>
            </a:prstGeom>
            <a:noFill/>
            <a:ln w="12700">
              <a:noFill/>
              <a:miter lim="800000"/>
              <a:headEnd/>
              <a:tailEnd/>
            </a:ln>
          </p:spPr>
          <p:txBody>
            <a:bodyPr wrap="square" lIns="0" tIns="0" rIns="0" bIns="0" anchor="ctr" anchorCtr="0">
              <a:noAutofit/>
            </a:bodyPr>
            <a:lstStyle/>
            <a:p>
              <a:pPr algn="ctr" defTabSz="823913" eaLnBrk="0" fontAlgn="auto" hangingPunct="0">
                <a:lnSpc>
                  <a:spcPct val="90000"/>
                </a:lnSpc>
                <a:spcBef>
                  <a:spcPts val="0"/>
                </a:spcBef>
                <a:spcAft>
                  <a:spcPts val="0"/>
                </a:spcAft>
              </a:pPr>
              <a:r>
                <a:rPr lang="en-US" sz="1600" i="1" dirty="0">
                  <a:solidFill>
                    <a:srgbClr val="000000"/>
                  </a:solidFill>
                  <a:latin typeface="Arial"/>
                  <a:ea typeface="MS PGothic" charset="0"/>
                  <a:cs typeface="+mn-cs"/>
                </a:rPr>
                <a:t>Plasma cell</a:t>
              </a:r>
            </a:p>
          </p:txBody>
        </p:sp>
        <p:sp>
          <p:nvSpPr>
            <p:cNvPr id="173088" name="Text Box 86"/>
            <p:cNvSpPr txBox="1">
              <a:spLocks noChangeArrowheads="1"/>
            </p:cNvSpPr>
            <p:nvPr/>
          </p:nvSpPr>
          <p:spPr bwMode="auto">
            <a:xfrm>
              <a:off x="2055813" y="1778000"/>
              <a:ext cx="1944687" cy="304717"/>
            </a:xfrm>
            <a:prstGeom prst="rect">
              <a:avLst/>
            </a:prstGeom>
            <a:noFill/>
            <a:ln w="12700">
              <a:noFill/>
              <a:miter lim="800000"/>
              <a:headEnd/>
              <a:tailEnd/>
            </a:ln>
          </p:spPr>
          <p:txBody>
            <a:bodyPr wrap="square" lIns="0" tIns="0" rIns="0" bIns="0" anchor="ctr" anchorCtr="0">
              <a:noAutofit/>
            </a:bodyPr>
            <a:lstStyle/>
            <a:p>
              <a:pPr algn="ctr" defTabSz="823913" eaLnBrk="0" fontAlgn="auto" hangingPunct="0">
                <a:lnSpc>
                  <a:spcPct val="90000"/>
                </a:lnSpc>
                <a:spcBef>
                  <a:spcPts val="0"/>
                </a:spcBef>
                <a:spcAft>
                  <a:spcPts val="0"/>
                </a:spcAft>
              </a:pPr>
              <a:r>
                <a:rPr lang="en-US" sz="1600" i="1" dirty="0">
                  <a:solidFill>
                    <a:srgbClr val="000000"/>
                  </a:solidFill>
                  <a:latin typeface="Arial"/>
                  <a:ea typeface="MS PGothic" charset="0"/>
                  <a:cs typeface="+mn-cs"/>
                </a:rPr>
                <a:t>B lymphocyte</a:t>
              </a:r>
            </a:p>
          </p:txBody>
        </p:sp>
        <p:sp>
          <p:nvSpPr>
            <p:cNvPr id="173089" name="Text Box 87"/>
            <p:cNvSpPr txBox="1">
              <a:spLocks noChangeArrowheads="1"/>
            </p:cNvSpPr>
            <p:nvPr/>
          </p:nvSpPr>
          <p:spPr bwMode="auto">
            <a:xfrm>
              <a:off x="657107" y="2413000"/>
              <a:ext cx="893999" cy="304717"/>
            </a:xfrm>
            <a:prstGeom prst="rect">
              <a:avLst/>
            </a:prstGeom>
            <a:noFill/>
            <a:ln w="12700">
              <a:noFill/>
              <a:miter lim="800000"/>
              <a:headEnd/>
              <a:tailEnd/>
            </a:ln>
          </p:spPr>
          <p:txBody>
            <a:bodyPr wrap="square" lIns="0" tIns="0" rIns="0" bIns="0" anchor="ctr" anchorCtr="0">
              <a:noAutofit/>
            </a:bodyPr>
            <a:lstStyle/>
            <a:p>
              <a:pPr algn="ctr" defTabSz="823913" eaLnBrk="0" fontAlgn="auto" hangingPunct="0">
                <a:lnSpc>
                  <a:spcPct val="90000"/>
                </a:lnSpc>
                <a:spcBef>
                  <a:spcPts val="0"/>
                </a:spcBef>
                <a:spcAft>
                  <a:spcPts val="0"/>
                </a:spcAft>
              </a:pPr>
              <a:r>
                <a:rPr lang="en-US" sz="1600" i="1" dirty="0">
                  <a:solidFill>
                    <a:srgbClr val="000000"/>
                  </a:solidFill>
                  <a:latin typeface="Arial"/>
                  <a:ea typeface="MS PGothic" charset="0"/>
                  <a:cs typeface="+mn-cs"/>
                  <a:sym typeface="Symbol" pitchFamily="18" charset="2"/>
                </a:rPr>
                <a:t>-switch</a:t>
              </a:r>
              <a:endParaRPr lang="en-US" sz="1600" dirty="0">
                <a:solidFill>
                  <a:srgbClr val="000000"/>
                </a:solidFill>
                <a:latin typeface="Arial"/>
                <a:ea typeface="MS PGothic" charset="0"/>
                <a:cs typeface="+mn-cs"/>
              </a:endParaRPr>
            </a:p>
          </p:txBody>
        </p:sp>
        <p:sp>
          <p:nvSpPr>
            <p:cNvPr id="173090" name="Text Box 88"/>
            <p:cNvSpPr txBox="1">
              <a:spLocks noChangeArrowheads="1"/>
            </p:cNvSpPr>
            <p:nvPr/>
          </p:nvSpPr>
          <p:spPr bwMode="auto">
            <a:xfrm>
              <a:off x="6346141" y="3809715"/>
              <a:ext cx="2093046" cy="304717"/>
            </a:xfrm>
            <a:prstGeom prst="rect">
              <a:avLst/>
            </a:prstGeom>
            <a:noFill/>
            <a:ln w="12700">
              <a:noFill/>
              <a:miter lim="800000"/>
              <a:headEnd/>
              <a:tailEnd/>
            </a:ln>
          </p:spPr>
          <p:txBody>
            <a:bodyPr wrap="square" lIns="0" tIns="0" rIns="0" bIns="0" anchor="ctr" anchorCtr="0">
              <a:noAutofit/>
            </a:bodyPr>
            <a:lstStyle/>
            <a:p>
              <a:pPr algn="ctr" defTabSz="823913" eaLnBrk="0" fontAlgn="auto" hangingPunct="0">
                <a:lnSpc>
                  <a:spcPct val="90000"/>
                </a:lnSpc>
                <a:spcBef>
                  <a:spcPts val="0"/>
                </a:spcBef>
                <a:spcAft>
                  <a:spcPts val="0"/>
                </a:spcAft>
              </a:pPr>
              <a:r>
                <a:rPr lang="en-US" sz="1600" i="1" dirty="0">
                  <a:solidFill>
                    <a:srgbClr val="FFFFFF"/>
                  </a:solidFill>
                  <a:latin typeface="Arial"/>
                  <a:ea typeface="MS PGothic" charset="0"/>
                  <a:cs typeface="+mn-cs"/>
                </a:rPr>
                <a:t>Asthma exacerbation</a:t>
              </a:r>
            </a:p>
          </p:txBody>
        </p:sp>
        <p:sp>
          <p:nvSpPr>
            <p:cNvPr id="173091" name="Text Box 89"/>
            <p:cNvSpPr txBox="1">
              <a:spLocks noChangeArrowheads="1"/>
            </p:cNvSpPr>
            <p:nvPr/>
          </p:nvSpPr>
          <p:spPr bwMode="auto">
            <a:xfrm>
              <a:off x="5305640" y="1822450"/>
              <a:ext cx="1645808" cy="969514"/>
            </a:xfrm>
            <a:prstGeom prst="rect">
              <a:avLst/>
            </a:prstGeom>
            <a:noFill/>
            <a:ln w="12700">
              <a:noFill/>
              <a:miter lim="800000"/>
              <a:headEnd/>
              <a:tailEnd/>
            </a:ln>
          </p:spPr>
          <p:txBody>
            <a:bodyPr wrap="square" lIns="0" tIns="0" rIns="0" bIns="0" anchor="ctr" anchorCtr="0">
              <a:noAutofit/>
            </a:bodyPr>
            <a:lstStyle/>
            <a:p>
              <a:pPr algn="ctr" defTabSz="823913" eaLnBrk="0" fontAlgn="auto" hangingPunct="0">
                <a:lnSpc>
                  <a:spcPct val="90000"/>
                </a:lnSpc>
                <a:spcBef>
                  <a:spcPts val="0"/>
                </a:spcBef>
                <a:spcAft>
                  <a:spcPts val="0"/>
                </a:spcAft>
              </a:pPr>
              <a:r>
                <a:rPr lang="en-US" sz="1600" i="1" dirty="0">
                  <a:solidFill>
                    <a:srgbClr val="FFFFFF"/>
                  </a:solidFill>
                  <a:latin typeface="Arial"/>
                  <a:ea typeface="MS PGothic" charset="0"/>
                  <a:cs typeface="+mn-cs"/>
                </a:rPr>
                <a:t>Allergic</a:t>
              </a:r>
            </a:p>
            <a:p>
              <a:pPr algn="ctr" defTabSz="823913" eaLnBrk="0" fontAlgn="auto" hangingPunct="0">
                <a:lnSpc>
                  <a:spcPct val="90000"/>
                </a:lnSpc>
                <a:spcBef>
                  <a:spcPts val="0"/>
                </a:spcBef>
                <a:spcAft>
                  <a:spcPts val="0"/>
                </a:spcAft>
              </a:pPr>
              <a:r>
                <a:rPr lang="en-US" sz="1600" i="1" dirty="0">
                  <a:solidFill>
                    <a:srgbClr val="FFFFFF"/>
                  </a:solidFill>
                  <a:latin typeface="Arial"/>
                  <a:ea typeface="MS PGothic" charset="0"/>
                  <a:cs typeface="+mn-cs"/>
                </a:rPr>
                <a:t>inflammation:</a:t>
              </a:r>
              <a:br>
                <a:rPr lang="en-US" sz="1600" i="1" dirty="0">
                  <a:solidFill>
                    <a:srgbClr val="FFFFFF"/>
                  </a:solidFill>
                  <a:latin typeface="Arial"/>
                  <a:ea typeface="MS PGothic" charset="0"/>
                  <a:cs typeface="+mn-cs"/>
                </a:rPr>
              </a:br>
              <a:r>
                <a:rPr lang="en-US" sz="1600" i="1" dirty="0">
                  <a:solidFill>
                    <a:srgbClr val="FFFFFF"/>
                  </a:solidFill>
                  <a:latin typeface="Arial"/>
                  <a:ea typeface="MS PGothic" charset="0"/>
                  <a:cs typeface="+mn-cs"/>
                </a:rPr>
                <a:t>eosinophils and </a:t>
              </a:r>
              <a:br>
                <a:rPr lang="en-US" sz="1600" i="1" dirty="0">
                  <a:solidFill>
                    <a:srgbClr val="FFFFFF"/>
                  </a:solidFill>
                  <a:latin typeface="Arial"/>
                  <a:ea typeface="MS PGothic" charset="0"/>
                  <a:cs typeface="+mn-cs"/>
                </a:rPr>
              </a:br>
              <a:r>
                <a:rPr lang="en-US" sz="1600" i="1" dirty="0">
                  <a:solidFill>
                    <a:srgbClr val="FFFFFF"/>
                  </a:solidFill>
                  <a:latin typeface="Arial"/>
                  <a:ea typeface="MS PGothic" charset="0"/>
                  <a:cs typeface="+mn-cs"/>
                </a:rPr>
                <a:t>lymphocytes</a:t>
              </a:r>
            </a:p>
          </p:txBody>
        </p:sp>
        <p:grpSp>
          <p:nvGrpSpPr>
            <p:cNvPr id="23" name="Group 90"/>
            <p:cNvGrpSpPr>
              <a:grpSpLocks/>
            </p:cNvGrpSpPr>
            <p:nvPr/>
          </p:nvGrpSpPr>
          <p:grpSpPr bwMode="auto">
            <a:xfrm rot="18062326" flipV="1">
              <a:off x="4829969" y="3782219"/>
              <a:ext cx="122237" cy="104775"/>
              <a:chOff x="1747" y="701"/>
              <a:chExt cx="173" cy="153"/>
            </a:xfrm>
          </p:grpSpPr>
          <p:sp>
            <p:nvSpPr>
              <p:cNvPr id="173348" name="Freeform 91"/>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349" name="Freeform 92"/>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grpSp>
          <p:nvGrpSpPr>
            <p:cNvPr id="24" name="Group 93"/>
            <p:cNvGrpSpPr>
              <a:grpSpLocks/>
            </p:cNvGrpSpPr>
            <p:nvPr/>
          </p:nvGrpSpPr>
          <p:grpSpPr bwMode="auto">
            <a:xfrm rot="-762518">
              <a:off x="4344988" y="2998788"/>
              <a:ext cx="115887" cy="107950"/>
              <a:chOff x="1747" y="701"/>
              <a:chExt cx="173" cy="153"/>
            </a:xfrm>
          </p:grpSpPr>
          <p:sp>
            <p:nvSpPr>
              <p:cNvPr id="173346" name="Freeform 94"/>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347" name="Freeform 95"/>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grpSp>
          <p:nvGrpSpPr>
            <p:cNvPr id="25" name="Group 96"/>
            <p:cNvGrpSpPr>
              <a:grpSpLocks/>
            </p:cNvGrpSpPr>
            <p:nvPr/>
          </p:nvGrpSpPr>
          <p:grpSpPr bwMode="auto">
            <a:xfrm rot="-762518" flipH="1" flipV="1">
              <a:off x="4514850" y="4049713"/>
              <a:ext cx="114300" cy="107950"/>
              <a:chOff x="1747" y="701"/>
              <a:chExt cx="173" cy="153"/>
            </a:xfrm>
          </p:grpSpPr>
          <p:sp>
            <p:nvSpPr>
              <p:cNvPr id="173344" name="Freeform 97"/>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345" name="Freeform 98"/>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sp>
          <p:nvSpPr>
            <p:cNvPr id="173095" name="Freeform 99"/>
            <p:cNvSpPr>
              <a:spLocks/>
            </p:cNvSpPr>
            <p:nvPr/>
          </p:nvSpPr>
          <p:spPr bwMode="auto">
            <a:xfrm rot="18137482" flipH="1">
              <a:off x="3952081" y="3124995"/>
              <a:ext cx="1095375" cy="887412"/>
            </a:xfrm>
            <a:custGeom>
              <a:avLst/>
              <a:gdLst>
                <a:gd name="T0" fmla="*/ 2147483647 w 730"/>
                <a:gd name="T1" fmla="*/ 2147483647 h 615"/>
                <a:gd name="T2" fmla="*/ 2147483647 w 730"/>
                <a:gd name="T3" fmla="*/ 2147483647 h 615"/>
                <a:gd name="T4" fmla="*/ 2147483647 w 730"/>
                <a:gd name="T5" fmla="*/ 2147483647 h 615"/>
                <a:gd name="T6" fmla="*/ 2147483647 w 730"/>
                <a:gd name="T7" fmla="*/ 2147483647 h 615"/>
                <a:gd name="T8" fmla="*/ 2147483647 w 730"/>
                <a:gd name="T9" fmla="*/ 2147483647 h 615"/>
                <a:gd name="T10" fmla="*/ 2147483647 w 730"/>
                <a:gd name="T11" fmla="*/ 2147483647 h 615"/>
                <a:gd name="T12" fmla="*/ 2147483647 w 730"/>
                <a:gd name="T13" fmla="*/ 2147483647 h 615"/>
                <a:gd name="T14" fmla="*/ 2147483647 w 730"/>
                <a:gd name="T15" fmla="*/ 2147483647 h 615"/>
                <a:gd name="T16" fmla="*/ 2147483647 w 730"/>
                <a:gd name="T17" fmla="*/ 2147483647 h 615"/>
                <a:gd name="T18" fmla="*/ 2147483647 w 730"/>
                <a:gd name="T19" fmla="*/ 2147483647 h 615"/>
                <a:gd name="T20" fmla="*/ 2147483647 w 730"/>
                <a:gd name="T21" fmla="*/ 2147483647 h 615"/>
                <a:gd name="T22" fmla="*/ 2147483647 w 730"/>
                <a:gd name="T23" fmla="*/ 2147483647 h 615"/>
                <a:gd name="T24" fmla="*/ 2147483647 w 730"/>
                <a:gd name="T25" fmla="*/ 2147483647 h 615"/>
                <a:gd name="T26" fmla="*/ 2147483647 w 730"/>
                <a:gd name="T27" fmla="*/ 2147483647 h 615"/>
                <a:gd name="T28" fmla="*/ 2147483647 w 730"/>
                <a:gd name="T29" fmla="*/ 2147483647 h 615"/>
                <a:gd name="T30" fmla="*/ 2147483647 w 730"/>
                <a:gd name="T31" fmla="*/ 2147483647 h 615"/>
                <a:gd name="T32" fmla="*/ 2147483647 w 730"/>
                <a:gd name="T33" fmla="*/ 2147483647 h 615"/>
                <a:gd name="T34" fmla="*/ 2147483647 w 730"/>
                <a:gd name="T35" fmla="*/ 2147483647 h 6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30"/>
                <a:gd name="T55" fmla="*/ 0 h 615"/>
                <a:gd name="T56" fmla="*/ 730 w 730"/>
                <a:gd name="T57" fmla="*/ 615 h 61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30" h="615">
                  <a:moveTo>
                    <a:pt x="114" y="97"/>
                  </a:moveTo>
                  <a:cubicBezTo>
                    <a:pt x="149" y="69"/>
                    <a:pt x="182" y="44"/>
                    <a:pt x="229" y="28"/>
                  </a:cubicBezTo>
                  <a:cubicBezTo>
                    <a:pt x="276" y="12"/>
                    <a:pt x="346" y="0"/>
                    <a:pt x="394" y="1"/>
                  </a:cubicBezTo>
                  <a:cubicBezTo>
                    <a:pt x="442" y="2"/>
                    <a:pt x="477" y="16"/>
                    <a:pt x="517" y="34"/>
                  </a:cubicBezTo>
                  <a:cubicBezTo>
                    <a:pt x="557" y="52"/>
                    <a:pt x="606" y="76"/>
                    <a:pt x="637" y="106"/>
                  </a:cubicBezTo>
                  <a:cubicBezTo>
                    <a:pt x="668" y="136"/>
                    <a:pt x="692" y="174"/>
                    <a:pt x="706" y="214"/>
                  </a:cubicBezTo>
                  <a:cubicBezTo>
                    <a:pt x="720" y="254"/>
                    <a:pt x="730" y="305"/>
                    <a:pt x="724" y="349"/>
                  </a:cubicBezTo>
                  <a:cubicBezTo>
                    <a:pt x="718" y="393"/>
                    <a:pt x="699" y="443"/>
                    <a:pt x="670" y="481"/>
                  </a:cubicBezTo>
                  <a:cubicBezTo>
                    <a:pt x="641" y="519"/>
                    <a:pt x="593" y="556"/>
                    <a:pt x="553" y="577"/>
                  </a:cubicBezTo>
                  <a:cubicBezTo>
                    <a:pt x="513" y="598"/>
                    <a:pt x="469" y="605"/>
                    <a:pt x="427" y="610"/>
                  </a:cubicBezTo>
                  <a:cubicBezTo>
                    <a:pt x="385" y="615"/>
                    <a:pt x="341" y="612"/>
                    <a:pt x="304" y="607"/>
                  </a:cubicBezTo>
                  <a:cubicBezTo>
                    <a:pt x="267" y="602"/>
                    <a:pt x="236" y="596"/>
                    <a:pt x="202" y="580"/>
                  </a:cubicBezTo>
                  <a:cubicBezTo>
                    <a:pt x="168" y="564"/>
                    <a:pt x="126" y="531"/>
                    <a:pt x="100" y="508"/>
                  </a:cubicBezTo>
                  <a:cubicBezTo>
                    <a:pt x="74" y="485"/>
                    <a:pt x="60" y="459"/>
                    <a:pt x="48" y="443"/>
                  </a:cubicBezTo>
                  <a:cubicBezTo>
                    <a:pt x="36" y="427"/>
                    <a:pt x="35" y="430"/>
                    <a:pt x="28" y="411"/>
                  </a:cubicBezTo>
                  <a:cubicBezTo>
                    <a:pt x="21" y="392"/>
                    <a:pt x="6" y="363"/>
                    <a:pt x="4" y="327"/>
                  </a:cubicBezTo>
                  <a:cubicBezTo>
                    <a:pt x="2" y="291"/>
                    <a:pt x="0" y="235"/>
                    <a:pt x="18" y="197"/>
                  </a:cubicBezTo>
                  <a:cubicBezTo>
                    <a:pt x="36" y="159"/>
                    <a:pt x="79" y="125"/>
                    <a:pt x="114" y="97"/>
                  </a:cubicBezTo>
                  <a:close/>
                </a:path>
              </a:pathLst>
            </a:custGeom>
            <a:gradFill rotWithShape="0">
              <a:gsLst>
                <a:gs pos="0">
                  <a:srgbClr val="6383FF"/>
                </a:gs>
                <a:gs pos="100000">
                  <a:srgbClr val="2E3D76"/>
                </a:gs>
              </a:gsLst>
              <a:path path="rect">
                <a:fillToRect l="50000" t="50000" r="50000" b="50000"/>
              </a:path>
            </a:gradFill>
            <a:ln w="63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096" name="Oval 100"/>
            <p:cNvSpPr>
              <a:spLocks noChangeArrowheads="1"/>
            </p:cNvSpPr>
            <p:nvPr/>
          </p:nvSpPr>
          <p:spPr bwMode="auto">
            <a:xfrm rot="18137482" flipH="1">
              <a:off x="4137026" y="3403600"/>
              <a:ext cx="406400" cy="390525"/>
            </a:xfrm>
            <a:prstGeom prst="ellipse">
              <a:avLst/>
            </a:prstGeom>
            <a:gradFill rotWithShape="0">
              <a:gsLst>
                <a:gs pos="0">
                  <a:srgbClr val="6383FF"/>
                </a:gs>
                <a:gs pos="100000">
                  <a:srgbClr val="1A2243"/>
                </a:gs>
              </a:gsLst>
              <a:path path="shape">
                <a:fillToRect l="50000" t="50000" r="50000" b="50000"/>
              </a:path>
            </a:gradFill>
            <a:ln w="12700">
              <a:solidFill>
                <a:srgbClr val="F97939"/>
              </a:solidFill>
              <a:round/>
              <a:headEnd/>
              <a:tailEnd/>
            </a:ln>
          </p:spPr>
          <p:txBody>
            <a:bodyPr wrap="none" anchor="ctr"/>
            <a:lstStyle/>
            <a:p>
              <a:pPr defTabSz="914400" fontAlgn="auto">
                <a:spcBef>
                  <a:spcPts val="0"/>
                </a:spcBef>
                <a:spcAft>
                  <a:spcPts val="0"/>
                </a:spcAft>
              </a:pPr>
              <a:endParaRPr lang="en-US" dirty="0">
                <a:solidFill>
                  <a:srgbClr val="000000"/>
                </a:solidFill>
                <a:latin typeface="Arial"/>
                <a:ea typeface="MS PGothic" charset="0"/>
                <a:cs typeface="+mn-cs"/>
              </a:endParaRPr>
            </a:p>
          </p:txBody>
        </p:sp>
        <p:grpSp>
          <p:nvGrpSpPr>
            <p:cNvPr id="26" name="Group 101"/>
            <p:cNvGrpSpPr>
              <a:grpSpLocks/>
            </p:cNvGrpSpPr>
            <p:nvPr/>
          </p:nvGrpSpPr>
          <p:grpSpPr bwMode="auto">
            <a:xfrm rot="18137482" flipH="1">
              <a:off x="4284663" y="2970213"/>
              <a:ext cx="663575" cy="733425"/>
              <a:chOff x="3848" y="2985"/>
              <a:chExt cx="442" cy="509"/>
            </a:xfrm>
          </p:grpSpPr>
          <p:sp>
            <p:nvSpPr>
              <p:cNvPr id="173332" name="Oval 102"/>
              <p:cNvSpPr>
                <a:spLocks noChangeArrowheads="1"/>
              </p:cNvSpPr>
              <p:nvPr/>
            </p:nvSpPr>
            <p:spPr bwMode="auto">
              <a:xfrm>
                <a:off x="3923" y="3206"/>
                <a:ext cx="88" cy="48"/>
              </a:xfrm>
              <a:prstGeom prst="ellipse">
                <a:avLst/>
              </a:prstGeom>
              <a:solidFill>
                <a:srgbClr val="9EA6FF"/>
              </a:solidFill>
              <a:ln w="3175">
                <a:solidFill>
                  <a:srgbClr val="F97939"/>
                </a:solidFill>
                <a:round/>
                <a:headEnd/>
                <a:tailEnd/>
              </a:ln>
            </p:spPr>
            <p:txBody>
              <a:bodyPr wrap="none" anchor="ct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333" name="Oval 103"/>
              <p:cNvSpPr>
                <a:spLocks noChangeArrowheads="1"/>
              </p:cNvSpPr>
              <p:nvPr/>
            </p:nvSpPr>
            <p:spPr bwMode="auto">
              <a:xfrm rot="2211108">
                <a:off x="3995" y="3077"/>
                <a:ext cx="88" cy="48"/>
              </a:xfrm>
              <a:prstGeom prst="ellipse">
                <a:avLst/>
              </a:prstGeom>
              <a:solidFill>
                <a:srgbClr val="9EA6FF"/>
              </a:solidFill>
              <a:ln w="3175">
                <a:solidFill>
                  <a:srgbClr val="F97939"/>
                </a:solidFill>
                <a:round/>
                <a:headEnd/>
                <a:tailEnd/>
              </a:ln>
            </p:spPr>
            <p:txBody>
              <a:bodyPr wrap="none" anchor="ct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334" name="Oval 104"/>
              <p:cNvSpPr>
                <a:spLocks noChangeArrowheads="1"/>
              </p:cNvSpPr>
              <p:nvPr/>
            </p:nvSpPr>
            <p:spPr bwMode="auto">
              <a:xfrm rot="18900000" flipH="1">
                <a:off x="4069" y="3116"/>
                <a:ext cx="88" cy="48"/>
              </a:xfrm>
              <a:prstGeom prst="ellipse">
                <a:avLst/>
              </a:prstGeom>
              <a:solidFill>
                <a:srgbClr val="9EA6FF"/>
              </a:solidFill>
              <a:ln w="3175">
                <a:solidFill>
                  <a:srgbClr val="F97939"/>
                </a:solidFill>
                <a:round/>
                <a:headEnd/>
                <a:tailEnd/>
              </a:ln>
            </p:spPr>
            <p:txBody>
              <a:bodyPr wrap="none" anchor="ct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335" name="Oval 105"/>
              <p:cNvSpPr>
                <a:spLocks noChangeArrowheads="1"/>
              </p:cNvSpPr>
              <p:nvPr/>
            </p:nvSpPr>
            <p:spPr bwMode="auto">
              <a:xfrm rot="-5400000">
                <a:off x="4020" y="3214"/>
                <a:ext cx="88" cy="48"/>
              </a:xfrm>
              <a:prstGeom prst="ellipse">
                <a:avLst/>
              </a:prstGeom>
              <a:solidFill>
                <a:srgbClr val="9EA6FF"/>
              </a:solidFill>
              <a:ln w="3175">
                <a:solidFill>
                  <a:srgbClr val="F97939"/>
                </a:solidFill>
                <a:round/>
                <a:headEnd/>
                <a:tailEnd/>
              </a:ln>
            </p:spPr>
            <p:txBody>
              <a:bodyPr wrap="none" anchor="ct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336" name="Oval 106"/>
              <p:cNvSpPr>
                <a:spLocks noChangeArrowheads="1"/>
              </p:cNvSpPr>
              <p:nvPr/>
            </p:nvSpPr>
            <p:spPr bwMode="auto">
              <a:xfrm rot="18900000" flipH="1">
                <a:off x="4085" y="3399"/>
                <a:ext cx="88" cy="48"/>
              </a:xfrm>
              <a:prstGeom prst="ellipse">
                <a:avLst/>
              </a:prstGeom>
              <a:solidFill>
                <a:srgbClr val="9EA6FF"/>
              </a:solidFill>
              <a:ln w="3175">
                <a:solidFill>
                  <a:srgbClr val="F97939"/>
                </a:solidFill>
                <a:round/>
                <a:headEnd/>
                <a:tailEnd/>
              </a:ln>
            </p:spPr>
            <p:txBody>
              <a:bodyPr wrap="none" anchor="ct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337" name="Oval 107"/>
              <p:cNvSpPr>
                <a:spLocks noChangeArrowheads="1"/>
              </p:cNvSpPr>
              <p:nvPr/>
            </p:nvSpPr>
            <p:spPr bwMode="auto">
              <a:xfrm>
                <a:off x="4077" y="3013"/>
                <a:ext cx="88" cy="48"/>
              </a:xfrm>
              <a:prstGeom prst="ellipse">
                <a:avLst/>
              </a:prstGeom>
              <a:solidFill>
                <a:srgbClr val="9EA6FF"/>
              </a:solidFill>
              <a:ln w="3175">
                <a:solidFill>
                  <a:srgbClr val="F97939"/>
                </a:solidFill>
                <a:round/>
                <a:headEnd/>
                <a:tailEnd/>
              </a:ln>
            </p:spPr>
            <p:txBody>
              <a:bodyPr wrap="none" anchor="ct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338" name="Oval 108"/>
              <p:cNvSpPr>
                <a:spLocks noChangeArrowheads="1"/>
              </p:cNvSpPr>
              <p:nvPr/>
            </p:nvSpPr>
            <p:spPr bwMode="auto">
              <a:xfrm>
                <a:off x="4002" y="3327"/>
                <a:ext cx="88" cy="48"/>
              </a:xfrm>
              <a:prstGeom prst="ellipse">
                <a:avLst/>
              </a:prstGeom>
              <a:solidFill>
                <a:srgbClr val="9EA6FF"/>
              </a:solidFill>
              <a:ln w="3175">
                <a:solidFill>
                  <a:srgbClr val="F97939"/>
                </a:solidFill>
                <a:round/>
                <a:headEnd/>
                <a:tailEnd/>
              </a:ln>
            </p:spPr>
            <p:txBody>
              <a:bodyPr wrap="none" anchor="ct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339" name="Oval 109"/>
              <p:cNvSpPr>
                <a:spLocks noChangeArrowheads="1"/>
              </p:cNvSpPr>
              <p:nvPr/>
            </p:nvSpPr>
            <p:spPr bwMode="auto">
              <a:xfrm rot="2700000">
                <a:off x="4219" y="3378"/>
                <a:ext cx="92" cy="50"/>
              </a:xfrm>
              <a:prstGeom prst="ellipse">
                <a:avLst/>
              </a:prstGeom>
              <a:solidFill>
                <a:srgbClr val="9EA6FF"/>
              </a:solidFill>
              <a:ln w="3175">
                <a:solidFill>
                  <a:srgbClr val="F97939"/>
                </a:solidFill>
                <a:round/>
                <a:headEnd/>
                <a:tailEnd/>
              </a:ln>
            </p:spPr>
            <p:txBody>
              <a:bodyPr wrap="none" anchor="ct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340" name="Oval 110"/>
              <p:cNvSpPr>
                <a:spLocks noChangeArrowheads="1"/>
              </p:cNvSpPr>
              <p:nvPr/>
            </p:nvSpPr>
            <p:spPr bwMode="auto">
              <a:xfrm rot="900000">
                <a:off x="4193" y="2985"/>
                <a:ext cx="96" cy="52"/>
              </a:xfrm>
              <a:prstGeom prst="ellipse">
                <a:avLst/>
              </a:prstGeom>
              <a:solidFill>
                <a:srgbClr val="9EA6FF"/>
              </a:solidFill>
              <a:ln w="3175">
                <a:solidFill>
                  <a:srgbClr val="F97939"/>
                </a:solidFill>
                <a:round/>
                <a:headEnd/>
                <a:tailEnd/>
              </a:ln>
            </p:spPr>
            <p:txBody>
              <a:bodyPr wrap="none" anchor="ct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341" name="Freeform 111"/>
              <p:cNvSpPr>
                <a:spLocks/>
              </p:cNvSpPr>
              <p:nvPr/>
            </p:nvSpPr>
            <p:spPr bwMode="auto">
              <a:xfrm rot="-2172616">
                <a:off x="3848" y="3278"/>
                <a:ext cx="110" cy="79"/>
              </a:xfrm>
              <a:custGeom>
                <a:avLst/>
                <a:gdLst>
                  <a:gd name="T0" fmla="*/ 78 w 110"/>
                  <a:gd name="T1" fmla="*/ 29 h 79"/>
                  <a:gd name="T2" fmla="*/ 101 w 110"/>
                  <a:gd name="T3" fmla="*/ 61 h 79"/>
                  <a:gd name="T4" fmla="*/ 63 w 110"/>
                  <a:gd name="T5" fmla="*/ 66 h 79"/>
                  <a:gd name="T6" fmla="*/ 8 w 110"/>
                  <a:gd name="T7" fmla="*/ 46 h 79"/>
                  <a:gd name="T8" fmla="*/ 13 w 110"/>
                  <a:gd name="T9" fmla="*/ 34 h 79"/>
                  <a:gd name="T10" fmla="*/ 29 w 110"/>
                  <a:gd name="T11" fmla="*/ 33 h 79"/>
                  <a:gd name="T12" fmla="*/ 26 w 110"/>
                  <a:gd name="T13" fmla="*/ 22 h 79"/>
                  <a:gd name="T14" fmla="*/ 35 w 110"/>
                  <a:gd name="T15" fmla="*/ 21 h 79"/>
                  <a:gd name="T16" fmla="*/ 42 w 110"/>
                  <a:gd name="T17" fmla="*/ 23 h 79"/>
                  <a:gd name="T18" fmla="*/ 41 w 110"/>
                  <a:gd name="T19" fmla="*/ 1 h 79"/>
                  <a:gd name="T20" fmla="*/ 78 w 110"/>
                  <a:gd name="T21" fmla="*/ 2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0"/>
                  <a:gd name="T34" fmla="*/ 0 h 79"/>
                  <a:gd name="T35" fmla="*/ 110 w 110"/>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0" h="79">
                    <a:moveTo>
                      <a:pt x="78" y="29"/>
                    </a:moveTo>
                    <a:cubicBezTo>
                      <a:pt x="87" y="34"/>
                      <a:pt x="110" y="45"/>
                      <a:pt x="101" y="61"/>
                    </a:cubicBezTo>
                    <a:cubicBezTo>
                      <a:pt x="98" y="79"/>
                      <a:pt x="72" y="68"/>
                      <a:pt x="63" y="66"/>
                    </a:cubicBezTo>
                    <a:cubicBezTo>
                      <a:pt x="54" y="65"/>
                      <a:pt x="16" y="51"/>
                      <a:pt x="8" y="46"/>
                    </a:cubicBezTo>
                    <a:cubicBezTo>
                      <a:pt x="0" y="41"/>
                      <a:pt x="10" y="36"/>
                      <a:pt x="13" y="34"/>
                    </a:cubicBezTo>
                    <a:cubicBezTo>
                      <a:pt x="16" y="32"/>
                      <a:pt x="27" y="35"/>
                      <a:pt x="29" y="33"/>
                    </a:cubicBezTo>
                    <a:cubicBezTo>
                      <a:pt x="31" y="31"/>
                      <a:pt x="25" y="24"/>
                      <a:pt x="26" y="22"/>
                    </a:cubicBezTo>
                    <a:cubicBezTo>
                      <a:pt x="27" y="20"/>
                      <a:pt x="32" y="21"/>
                      <a:pt x="35" y="21"/>
                    </a:cubicBezTo>
                    <a:cubicBezTo>
                      <a:pt x="38" y="21"/>
                      <a:pt x="41" y="26"/>
                      <a:pt x="42" y="23"/>
                    </a:cubicBezTo>
                    <a:cubicBezTo>
                      <a:pt x="44" y="19"/>
                      <a:pt x="35" y="0"/>
                      <a:pt x="41" y="1"/>
                    </a:cubicBezTo>
                    <a:cubicBezTo>
                      <a:pt x="47" y="2"/>
                      <a:pt x="70" y="23"/>
                      <a:pt x="78" y="29"/>
                    </a:cubicBezTo>
                    <a:close/>
                  </a:path>
                </a:pathLst>
              </a:custGeom>
              <a:solidFill>
                <a:srgbClr val="9EA6FF"/>
              </a:solidFill>
              <a:ln w="3175"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342" name="Freeform 112"/>
              <p:cNvSpPr>
                <a:spLocks/>
              </p:cNvSpPr>
              <p:nvPr/>
            </p:nvSpPr>
            <p:spPr bwMode="auto">
              <a:xfrm rot="-775673">
                <a:off x="3870" y="3088"/>
                <a:ext cx="110" cy="79"/>
              </a:xfrm>
              <a:custGeom>
                <a:avLst/>
                <a:gdLst>
                  <a:gd name="T0" fmla="*/ 78 w 110"/>
                  <a:gd name="T1" fmla="*/ 29 h 79"/>
                  <a:gd name="T2" fmla="*/ 101 w 110"/>
                  <a:gd name="T3" fmla="*/ 61 h 79"/>
                  <a:gd name="T4" fmla="*/ 63 w 110"/>
                  <a:gd name="T5" fmla="*/ 66 h 79"/>
                  <a:gd name="T6" fmla="*/ 8 w 110"/>
                  <a:gd name="T7" fmla="*/ 46 h 79"/>
                  <a:gd name="T8" fmla="*/ 13 w 110"/>
                  <a:gd name="T9" fmla="*/ 34 h 79"/>
                  <a:gd name="T10" fmla="*/ 29 w 110"/>
                  <a:gd name="T11" fmla="*/ 33 h 79"/>
                  <a:gd name="T12" fmla="*/ 26 w 110"/>
                  <a:gd name="T13" fmla="*/ 22 h 79"/>
                  <a:gd name="T14" fmla="*/ 35 w 110"/>
                  <a:gd name="T15" fmla="*/ 21 h 79"/>
                  <a:gd name="T16" fmla="*/ 42 w 110"/>
                  <a:gd name="T17" fmla="*/ 23 h 79"/>
                  <a:gd name="T18" fmla="*/ 41 w 110"/>
                  <a:gd name="T19" fmla="*/ 1 h 79"/>
                  <a:gd name="T20" fmla="*/ 78 w 110"/>
                  <a:gd name="T21" fmla="*/ 2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0"/>
                  <a:gd name="T34" fmla="*/ 0 h 79"/>
                  <a:gd name="T35" fmla="*/ 110 w 110"/>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0" h="79">
                    <a:moveTo>
                      <a:pt x="78" y="29"/>
                    </a:moveTo>
                    <a:cubicBezTo>
                      <a:pt x="87" y="34"/>
                      <a:pt x="110" y="45"/>
                      <a:pt x="101" y="61"/>
                    </a:cubicBezTo>
                    <a:cubicBezTo>
                      <a:pt x="98" y="79"/>
                      <a:pt x="72" y="68"/>
                      <a:pt x="63" y="66"/>
                    </a:cubicBezTo>
                    <a:cubicBezTo>
                      <a:pt x="54" y="65"/>
                      <a:pt x="16" y="51"/>
                      <a:pt x="8" y="46"/>
                    </a:cubicBezTo>
                    <a:cubicBezTo>
                      <a:pt x="0" y="41"/>
                      <a:pt x="10" y="36"/>
                      <a:pt x="13" y="34"/>
                    </a:cubicBezTo>
                    <a:cubicBezTo>
                      <a:pt x="16" y="32"/>
                      <a:pt x="27" y="35"/>
                      <a:pt x="29" y="33"/>
                    </a:cubicBezTo>
                    <a:cubicBezTo>
                      <a:pt x="31" y="31"/>
                      <a:pt x="25" y="24"/>
                      <a:pt x="26" y="22"/>
                    </a:cubicBezTo>
                    <a:cubicBezTo>
                      <a:pt x="27" y="20"/>
                      <a:pt x="32" y="21"/>
                      <a:pt x="35" y="21"/>
                    </a:cubicBezTo>
                    <a:cubicBezTo>
                      <a:pt x="38" y="21"/>
                      <a:pt x="41" y="26"/>
                      <a:pt x="42" y="23"/>
                    </a:cubicBezTo>
                    <a:cubicBezTo>
                      <a:pt x="44" y="19"/>
                      <a:pt x="35" y="0"/>
                      <a:pt x="41" y="1"/>
                    </a:cubicBezTo>
                    <a:cubicBezTo>
                      <a:pt x="47" y="2"/>
                      <a:pt x="70" y="23"/>
                      <a:pt x="78" y="29"/>
                    </a:cubicBezTo>
                    <a:close/>
                  </a:path>
                </a:pathLst>
              </a:custGeom>
              <a:solidFill>
                <a:srgbClr val="9EA6FF"/>
              </a:solidFill>
              <a:ln w="3175"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343" name="Freeform 113"/>
              <p:cNvSpPr>
                <a:spLocks/>
              </p:cNvSpPr>
              <p:nvPr/>
            </p:nvSpPr>
            <p:spPr bwMode="auto">
              <a:xfrm rot="-5106485">
                <a:off x="3928" y="3399"/>
                <a:ext cx="110" cy="79"/>
              </a:xfrm>
              <a:custGeom>
                <a:avLst/>
                <a:gdLst>
                  <a:gd name="T0" fmla="*/ 78 w 110"/>
                  <a:gd name="T1" fmla="*/ 29 h 79"/>
                  <a:gd name="T2" fmla="*/ 101 w 110"/>
                  <a:gd name="T3" fmla="*/ 61 h 79"/>
                  <a:gd name="T4" fmla="*/ 63 w 110"/>
                  <a:gd name="T5" fmla="*/ 66 h 79"/>
                  <a:gd name="T6" fmla="*/ 8 w 110"/>
                  <a:gd name="T7" fmla="*/ 46 h 79"/>
                  <a:gd name="T8" fmla="*/ 13 w 110"/>
                  <a:gd name="T9" fmla="*/ 34 h 79"/>
                  <a:gd name="T10" fmla="*/ 29 w 110"/>
                  <a:gd name="T11" fmla="*/ 33 h 79"/>
                  <a:gd name="T12" fmla="*/ 26 w 110"/>
                  <a:gd name="T13" fmla="*/ 22 h 79"/>
                  <a:gd name="T14" fmla="*/ 35 w 110"/>
                  <a:gd name="T15" fmla="*/ 21 h 79"/>
                  <a:gd name="T16" fmla="*/ 42 w 110"/>
                  <a:gd name="T17" fmla="*/ 23 h 79"/>
                  <a:gd name="T18" fmla="*/ 41 w 110"/>
                  <a:gd name="T19" fmla="*/ 1 h 79"/>
                  <a:gd name="T20" fmla="*/ 78 w 110"/>
                  <a:gd name="T21" fmla="*/ 29 h 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0"/>
                  <a:gd name="T34" fmla="*/ 0 h 79"/>
                  <a:gd name="T35" fmla="*/ 110 w 110"/>
                  <a:gd name="T36" fmla="*/ 79 h 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0" h="79">
                    <a:moveTo>
                      <a:pt x="78" y="29"/>
                    </a:moveTo>
                    <a:cubicBezTo>
                      <a:pt x="87" y="34"/>
                      <a:pt x="110" y="45"/>
                      <a:pt x="101" y="61"/>
                    </a:cubicBezTo>
                    <a:cubicBezTo>
                      <a:pt x="98" y="79"/>
                      <a:pt x="72" y="68"/>
                      <a:pt x="63" y="66"/>
                    </a:cubicBezTo>
                    <a:cubicBezTo>
                      <a:pt x="54" y="65"/>
                      <a:pt x="16" y="51"/>
                      <a:pt x="8" y="46"/>
                    </a:cubicBezTo>
                    <a:cubicBezTo>
                      <a:pt x="0" y="41"/>
                      <a:pt x="10" y="36"/>
                      <a:pt x="13" y="34"/>
                    </a:cubicBezTo>
                    <a:cubicBezTo>
                      <a:pt x="16" y="32"/>
                      <a:pt x="27" y="35"/>
                      <a:pt x="29" y="33"/>
                    </a:cubicBezTo>
                    <a:cubicBezTo>
                      <a:pt x="31" y="31"/>
                      <a:pt x="25" y="24"/>
                      <a:pt x="26" y="22"/>
                    </a:cubicBezTo>
                    <a:cubicBezTo>
                      <a:pt x="27" y="20"/>
                      <a:pt x="32" y="21"/>
                      <a:pt x="35" y="21"/>
                    </a:cubicBezTo>
                    <a:cubicBezTo>
                      <a:pt x="38" y="21"/>
                      <a:pt x="41" y="26"/>
                      <a:pt x="42" y="23"/>
                    </a:cubicBezTo>
                    <a:cubicBezTo>
                      <a:pt x="44" y="19"/>
                      <a:pt x="35" y="0"/>
                      <a:pt x="41" y="1"/>
                    </a:cubicBezTo>
                    <a:cubicBezTo>
                      <a:pt x="47" y="2"/>
                      <a:pt x="70" y="23"/>
                      <a:pt x="78" y="29"/>
                    </a:cubicBezTo>
                    <a:close/>
                  </a:path>
                </a:pathLst>
              </a:custGeom>
              <a:solidFill>
                <a:srgbClr val="9EA6FF"/>
              </a:solidFill>
              <a:ln w="3175"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sp>
          <p:nvSpPr>
            <p:cNvPr id="173098" name="Oval 114"/>
            <p:cNvSpPr>
              <a:spLocks noChangeArrowheads="1"/>
            </p:cNvSpPr>
            <p:nvPr/>
          </p:nvSpPr>
          <p:spPr bwMode="auto">
            <a:xfrm rot="18137482" flipH="1">
              <a:off x="4576763" y="2727038"/>
              <a:ext cx="49212" cy="389513"/>
            </a:xfrm>
            <a:prstGeom prst="ellipse">
              <a:avLst/>
            </a:prstGeom>
            <a:solidFill>
              <a:srgbClr val="66FF33"/>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099" name="Oval 115"/>
            <p:cNvSpPr>
              <a:spLocks noChangeArrowheads="1"/>
            </p:cNvSpPr>
            <p:nvPr/>
          </p:nvSpPr>
          <p:spPr bwMode="auto">
            <a:xfrm rot="18137482" flipH="1">
              <a:off x="5014913" y="3162806"/>
              <a:ext cx="53975" cy="389513"/>
            </a:xfrm>
            <a:prstGeom prst="ellipse">
              <a:avLst/>
            </a:prstGeom>
            <a:solidFill>
              <a:srgbClr val="B9FF87"/>
            </a:solidFill>
            <a:ln w="12700">
              <a:solidFill>
                <a:srgbClr val="F97939"/>
              </a:solid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100" name="Oval 116"/>
            <p:cNvSpPr>
              <a:spLocks noChangeArrowheads="1"/>
            </p:cNvSpPr>
            <p:nvPr/>
          </p:nvSpPr>
          <p:spPr bwMode="auto">
            <a:xfrm rot="18137482" flipH="1">
              <a:off x="4565650" y="2608769"/>
              <a:ext cx="53975" cy="389513"/>
            </a:xfrm>
            <a:prstGeom prst="ellipse">
              <a:avLst/>
            </a:prstGeom>
            <a:solidFill>
              <a:srgbClr val="66FF33"/>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101" name="Oval 117"/>
            <p:cNvSpPr>
              <a:spLocks noChangeArrowheads="1"/>
            </p:cNvSpPr>
            <p:nvPr/>
          </p:nvSpPr>
          <p:spPr bwMode="auto">
            <a:xfrm rot="18137482" flipH="1">
              <a:off x="4691856" y="2538125"/>
              <a:ext cx="49213" cy="389513"/>
            </a:xfrm>
            <a:prstGeom prst="ellipse">
              <a:avLst/>
            </a:prstGeom>
            <a:solidFill>
              <a:srgbClr val="66FF33"/>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102" name="Oval 118"/>
            <p:cNvSpPr>
              <a:spLocks noChangeArrowheads="1"/>
            </p:cNvSpPr>
            <p:nvPr/>
          </p:nvSpPr>
          <p:spPr bwMode="auto">
            <a:xfrm rot="18137482" flipH="1">
              <a:off x="4652963" y="2692906"/>
              <a:ext cx="53975" cy="389513"/>
            </a:xfrm>
            <a:prstGeom prst="ellipse">
              <a:avLst/>
            </a:prstGeom>
            <a:solidFill>
              <a:srgbClr val="66FF33"/>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103" name="Oval 119"/>
            <p:cNvSpPr>
              <a:spLocks noChangeArrowheads="1"/>
            </p:cNvSpPr>
            <p:nvPr/>
          </p:nvSpPr>
          <p:spPr bwMode="auto">
            <a:xfrm rot="18137482" flipH="1">
              <a:off x="4568031" y="2468275"/>
              <a:ext cx="55563" cy="389513"/>
            </a:xfrm>
            <a:prstGeom prst="ellipse">
              <a:avLst/>
            </a:prstGeom>
            <a:solidFill>
              <a:srgbClr val="66FF33"/>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104" name="Oval 120"/>
            <p:cNvSpPr>
              <a:spLocks noChangeArrowheads="1"/>
            </p:cNvSpPr>
            <p:nvPr/>
          </p:nvSpPr>
          <p:spPr bwMode="auto">
            <a:xfrm rot="18137482" flipH="1">
              <a:off x="5053013" y="2788156"/>
              <a:ext cx="53975" cy="389513"/>
            </a:xfrm>
            <a:prstGeom prst="ellipse">
              <a:avLst/>
            </a:prstGeom>
            <a:solidFill>
              <a:srgbClr val="B9FF87"/>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105" name="Oval 121"/>
            <p:cNvSpPr>
              <a:spLocks noChangeArrowheads="1"/>
            </p:cNvSpPr>
            <p:nvPr/>
          </p:nvSpPr>
          <p:spPr bwMode="auto">
            <a:xfrm rot="18137482" flipH="1">
              <a:off x="4915694" y="2889756"/>
              <a:ext cx="53975" cy="389513"/>
            </a:xfrm>
            <a:prstGeom prst="ellipse">
              <a:avLst/>
            </a:prstGeom>
            <a:solidFill>
              <a:srgbClr val="B9FF87"/>
            </a:solidFill>
            <a:ln w="12700">
              <a:solidFill>
                <a:srgbClr val="F97939"/>
              </a:solid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106" name="Oval 122"/>
            <p:cNvSpPr>
              <a:spLocks noChangeArrowheads="1"/>
            </p:cNvSpPr>
            <p:nvPr/>
          </p:nvSpPr>
          <p:spPr bwMode="auto">
            <a:xfrm rot="18137482" flipH="1">
              <a:off x="4845844" y="2748469"/>
              <a:ext cx="53975" cy="389513"/>
            </a:xfrm>
            <a:prstGeom prst="ellipse">
              <a:avLst/>
            </a:prstGeom>
            <a:solidFill>
              <a:srgbClr val="B9FF87"/>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107" name="Oval 123"/>
            <p:cNvSpPr>
              <a:spLocks noChangeArrowheads="1"/>
            </p:cNvSpPr>
            <p:nvPr/>
          </p:nvSpPr>
          <p:spPr bwMode="auto">
            <a:xfrm rot="18137482" flipH="1">
              <a:off x="5334000" y="2154744"/>
              <a:ext cx="53975" cy="389513"/>
            </a:xfrm>
            <a:prstGeom prst="ellipse">
              <a:avLst/>
            </a:prstGeom>
            <a:solidFill>
              <a:srgbClr val="66FF33"/>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108" name="Oval 124"/>
            <p:cNvSpPr>
              <a:spLocks noChangeArrowheads="1"/>
            </p:cNvSpPr>
            <p:nvPr/>
          </p:nvSpPr>
          <p:spPr bwMode="auto">
            <a:xfrm rot="18137482" flipH="1">
              <a:off x="4840288" y="2823081"/>
              <a:ext cx="53975" cy="389513"/>
            </a:xfrm>
            <a:prstGeom prst="ellipse">
              <a:avLst/>
            </a:prstGeom>
            <a:solidFill>
              <a:srgbClr val="B9FF87"/>
            </a:solidFill>
            <a:ln w="12700">
              <a:solidFill>
                <a:srgbClr val="F97939"/>
              </a:solid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109" name="Oval 125"/>
            <p:cNvSpPr>
              <a:spLocks noChangeArrowheads="1"/>
            </p:cNvSpPr>
            <p:nvPr/>
          </p:nvSpPr>
          <p:spPr bwMode="auto">
            <a:xfrm rot="18137482" flipH="1">
              <a:off x="4864100" y="2443669"/>
              <a:ext cx="53975" cy="389513"/>
            </a:xfrm>
            <a:prstGeom prst="ellipse">
              <a:avLst/>
            </a:prstGeom>
            <a:solidFill>
              <a:srgbClr val="66FF33"/>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110" name="Oval 126"/>
            <p:cNvSpPr>
              <a:spLocks noChangeArrowheads="1"/>
            </p:cNvSpPr>
            <p:nvPr/>
          </p:nvSpPr>
          <p:spPr bwMode="auto">
            <a:xfrm rot="18137482" flipH="1">
              <a:off x="4956175" y="2789744"/>
              <a:ext cx="53975" cy="389513"/>
            </a:xfrm>
            <a:prstGeom prst="ellipse">
              <a:avLst/>
            </a:prstGeom>
            <a:solidFill>
              <a:srgbClr val="B9FF87"/>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111" name="AutoShape 127"/>
            <p:cNvSpPr>
              <a:spLocks noChangeArrowheads="1"/>
            </p:cNvSpPr>
            <p:nvPr/>
          </p:nvSpPr>
          <p:spPr bwMode="auto">
            <a:xfrm>
              <a:off x="4951413" y="3756025"/>
              <a:ext cx="117475" cy="106363"/>
            </a:xfrm>
            <a:prstGeom prst="irregularSeal2">
              <a:avLst/>
            </a:prstGeom>
            <a:solidFill>
              <a:schemeClr val="accent1"/>
            </a:solidFill>
            <a:ln w="12700">
              <a:solidFill>
                <a:srgbClr val="F97939"/>
              </a:solidFill>
              <a:miter lim="800000"/>
              <a:headEnd/>
              <a:tailEnd/>
            </a:ln>
          </p:spPr>
          <p:txBody>
            <a:bodyPr wrap="none" lIns="82314" tIns="41157" rIns="82314" bIns="41157" anchor="ctr"/>
            <a:lstStyle/>
            <a:p>
              <a:pPr algn="ctr" defTabSz="823913" eaLnBrk="0" fontAlgn="auto" hangingPunct="0">
                <a:lnSpc>
                  <a:spcPct val="90000"/>
                </a:lnSpc>
                <a:spcBef>
                  <a:spcPts val="0"/>
                </a:spcBef>
                <a:spcAft>
                  <a:spcPts val="0"/>
                </a:spcAft>
              </a:pPr>
              <a:endParaRPr lang="en-US" sz="1400" b="1" dirty="0">
                <a:solidFill>
                  <a:srgbClr val="8DC765"/>
                </a:solidFill>
                <a:latin typeface="Arial"/>
                <a:ea typeface="MS PGothic" charset="0"/>
                <a:cs typeface="+mn-cs"/>
              </a:endParaRPr>
            </a:p>
          </p:txBody>
        </p:sp>
        <p:sp>
          <p:nvSpPr>
            <p:cNvPr id="173112" name="AutoShape 128"/>
            <p:cNvSpPr>
              <a:spLocks noChangeArrowheads="1"/>
            </p:cNvSpPr>
            <p:nvPr/>
          </p:nvSpPr>
          <p:spPr bwMode="auto">
            <a:xfrm>
              <a:off x="4248150" y="2954338"/>
              <a:ext cx="117475" cy="106362"/>
            </a:xfrm>
            <a:prstGeom prst="irregularSeal2">
              <a:avLst/>
            </a:prstGeom>
            <a:solidFill>
              <a:schemeClr val="accent1"/>
            </a:solidFill>
            <a:ln w="12700">
              <a:noFill/>
              <a:miter lim="800000"/>
              <a:headEnd/>
              <a:tailEnd/>
            </a:ln>
          </p:spPr>
          <p:txBody>
            <a:bodyPr wrap="none" lIns="82314" tIns="41157" rIns="82314" bIns="41157" anchor="ctr"/>
            <a:lstStyle/>
            <a:p>
              <a:pPr algn="ctr" defTabSz="823913" eaLnBrk="0" fontAlgn="auto" hangingPunct="0">
                <a:lnSpc>
                  <a:spcPct val="90000"/>
                </a:lnSpc>
                <a:spcBef>
                  <a:spcPts val="0"/>
                </a:spcBef>
                <a:spcAft>
                  <a:spcPts val="0"/>
                </a:spcAft>
              </a:pPr>
              <a:endParaRPr lang="en-US" sz="1400" b="1" dirty="0">
                <a:solidFill>
                  <a:srgbClr val="8DC765"/>
                </a:solidFill>
                <a:latin typeface="Arial"/>
                <a:ea typeface="MS PGothic" charset="0"/>
                <a:cs typeface="+mn-cs"/>
              </a:endParaRPr>
            </a:p>
          </p:txBody>
        </p:sp>
        <p:sp>
          <p:nvSpPr>
            <p:cNvPr id="173113" name="AutoShape 129"/>
            <p:cNvSpPr>
              <a:spLocks noChangeArrowheads="1"/>
            </p:cNvSpPr>
            <p:nvPr/>
          </p:nvSpPr>
          <p:spPr bwMode="auto">
            <a:xfrm rot="5400000">
              <a:off x="4609306" y="4104482"/>
              <a:ext cx="117475" cy="106362"/>
            </a:xfrm>
            <a:prstGeom prst="irregularSeal2">
              <a:avLst/>
            </a:prstGeom>
            <a:solidFill>
              <a:schemeClr val="accent1"/>
            </a:solidFill>
            <a:ln w="12700">
              <a:solidFill>
                <a:srgbClr val="F97939"/>
              </a:solidFill>
              <a:miter lim="800000"/>
              <a:headEnd/>
              <a:tailEnd/>
            </a:ln>
          </p:spPr>
          <p:txBody>
            <a:bodyPr rot="10800000" vert="eaVert" wrap="none" lIns="82314" tIns="41157" rIns="82314" bIns="41157" anchor="ctr"/>
            <a:lstStyle/>
            <a:p>
              <a:pPr algn="ctr" defTabSz="823913" eaLnBrk="0" fontAlgn="auto" hangingPunct="0">
                <a:lnSpc>
                  <a:spcPct val="90000"/>
                </a:lnSpc>
                <a:spcBef>
                  <a:spcPts val="0"/>
                </a:spcBef>
                <a:spcAft>
                  <a:spcPts val="0"/>
                </a:spcAft>
              </a:pPr>
              <a:endParaRPr lang="en-US" sz="1400" b="1" dirty="0">
                <a:solidFill>
                  <a:srgbClr val="8DC765"/>
                </a:solidFill>
                <a:latin typeface="Arial"/>
                <a:ea typeface="MS PGothic" charset="0"/>
                <a:cs typeface="+mn-cs"/>
              </a:endParaRPr>
            </a:p>
          </p:txBody>
        </p:sp>
        <p:sp>
          <p:nvSpPr>
            <p:cNvPr id="173114" name="AutoShape 130"/>
            <p:cNvSpPr>
              <a:spLocks noChangeArrowheads="1"/>
            </p:cNvSpPr>
            <p:nvPr/>
          </p:nvSpPr>
          <p:spPr bwMode="auto">
            <a:xfrm>
              <a:off x="4837113" y="4240213"/>
              <a:ext cx="117475" cy="104775"/>
            </a:xfrm>
            <a:prstGeom prst="irregularSeal2">
              <a:avLst/>
            </a:prstGeom>
            <a:solidFill>
              <a:schemeClr val="accent1"/>
            </a:solidFill>
            <a:ln w="12700">
              <a:solidFill>
                <a:srgbClr val="F97939"/>
              </a:solidFill>
              <a:miter lim="800000"/>
              <a:headEnd/>
              <a:tailEnd/>
            </a:ln>
          </p:spPr>
          <p:txBody>
            <a:bodyPr wrap="none" lIns="82314" tIns="41157" rIns="82314" bIns="41157" anchor="ctr"/>
            <a:lstStyle/>
            <a:p>
              <a:pPr algn="ctr" defTabSz="823913" eaLnBrk="0" fontAlgn="auto" hangingPunct="0">
                <a:lnSpc>
                  <a:spcPct val="90000"/>
                </a:lnSpc>
                <a:spcBef>
                  <a:spcPts val="0"/>
                </a:spcBef>
                <a:spcAft>
                  <a:spcPts val="0"/>
                </a:spcAft>
              </a:pPr>
              <a:endParaRPr lang="en-US" sz="1400" b="1" dirty="0">
                <a:solidFill>
                  <a:srgbClr val="8DC765"/>
                </a:solidFill>
                <a:latin typeface="Arial"/>
                <a:ea typeface="MS PGothic" charset="0"/>
                <a:cs typeface="+mn-cs"/>
              </a:endParaRPr>
            </a:p>
          </p:txBody>
        </p:sp>
        <p:sp>
          <p:nvSpPr>
            <p:cNvPr id="173115" name="AutoShape 131"/>
            <p:cNvSpPr>
              <a:spLocks noChangeArrowheads="1"/>
            </p:cNvSpPr>
            <p:nvPr/>
          </p:nvSpPr>
          <p:spPr bwMode="auto">
            <a:xfrm rot="5400000">
              <a:off x="5221288" y="3825875"/>
              <a:ext cx="117475" cy="104775"/>
            </a:xfrm>
            <a:prstGeom prst="irregularSeal2">
              <a:avLst/>
            </a:prstGeom>
            <a:solidFill>
              <a:schemeClr val="accent1"/>
            </a:solidFill>
            <a:ln w="12700">
              <a:noFill/>
              <a:miter lim="800000"/>
              <a:headEnd/>
              <a:tailEnd/>
            </a:ln>
          </p:spPr>
          <p:txBody>
            <a:bodyPr rot="10800000" vert="eaVert" wrap="none" lIns="82314" tIns="41157" rIns="82314" bIns="41157" anchor="ctr"/>
            <a:lstStyle/>
            <a:p>
              <a:pPr algn="ctr" defTabSz="823913" eaLnBrk="0" fontAlgn="auto" hangingPunct="0">
                <a:lnSpc>
                  <a:spcPct val="90000"/>
                </a:lnSpc>
                <a:spcBef>
                  <a:spcPts val="0"/>
                </a:spcBef>
                <a:spcAft>
                  <a:spcPts val="0"/>
                </a:spcAft>
              </a:pPr>
              <a:endParaRPr lang="en-US" sz="1400" b="1" dirty="0">
                <a:solidFill>
                  <a:srgbClr val="8DC765"/>
                </a:solidFill>
                <a:latin typeface="Arial"/>
                <a:ea typeface="MS PGothic" charset="0"/>
                <a:cs typeface="+mn-cs"/>
              </a:endParaRPr>
            </a:p>
          </p:txBody>
        </p:sp>
        <p:sp>
          <p:nvSpPr>
            <p:cNvPr id="173116" name="AutoShape 132"/>
            <p:cNvSpPr>
              <a:spLocks noChangeArrowheads="1"/>
            </p:cNvSpPr>
            <p:nvPr/>
          </p:nvSpPr>
          <p:spPr bwMode="auto">
            <a:xfrm flipV="1">
              <a:off x="4219575" y="4117975"/>
              <a:ext cx="117475" cy="106363"/>
            </a:xfrm>
            <a:prstGeom prst="irregularSeal2">
              <a:avLst/>
            </a:prstGeom>
            <a:solidFill>
              <a:schemeClr val="accent1"/>
            </a:solidFill>
            <a:ln w="12700">
              <a:solidFill>
                <a:srgbClr val="F97939"/>
              </a:solidFill>
              <a:miter lim="800000"/>
              <a:headEnd/>
              <a:tailEnd/>
            </a:ln>
          </p:spPr>
          <p:txBody>
            <a:bodyPr rot="10800000" wrap="none" lIns="82314" tIns="41157" rIns="82314" bIns="41157" anchor="ctr"/>
            <a:lstStyle/>
            <a:p>
              <a:pPr algn="ctr" defTabSz="823913" eaLnBrk="0" fontAlgn="auto" hangingPunct="0">
                <a:lnSpc>
                  <a:spcPct val="90000"/>
                </a:lnSpc>
                <a:spcBef>
                  <a:spcPts val="0"/>
                </a:spcBef>
                <a:spcAft>
                  <a:spcPts val="0"/>
                </a:spcAft>
              </a:pPr>
              <a:endParaRPr lang="en-US" sz="1400" b="1" dirty="0">
                <a:solidFill>
                  <a:srgbClr val="8DC765"/>
                </a:solidFill>
                <a:latin typeface="Arial"/>
                <a:ea typeface="MS PGothic" charset="0"/>
                <a:cs typeface="+mn-cs"/>
              </a:endParaRPr>
            </a:p>
          </p:txBody>
        </p:sp>
        <p:sp>
          <p:nvSpPr>
            <p:cNvPr id="173117" name="AutoShape 133"/>
            <p:cNvSpPr>
              <a:spLocks noChangeArrowheads="1"/>
            </p:cNvSpPr>
            <p:nvPr/>
          </p:nvSpPr>
          <p:spPr bwMode="auto">
            <a:xfrm rot="5400000">
              <a:off x="4960938" y="3981450"/>
              <a:ext cx="117475" cy="104775"/>
            </a:xfrm>
            <a:prstGeom prst="irregularSeal2">
              <a:avLst/>
            </a:prstGeom>
            <a:solidFill>
              <a:schemeClr val="accent1"/>
            </a:solidFill>
            <a:ln w="12700">
              <a:solidFill>
                <a:srgbClr val="F97939"/>
              </a:solidFill>
              <a:miter lim="800000"/>
              <a:headEnd/>
              <a:tailEnd/>
            </a:ln>
          </p:spPr>
          <p:txBody>
            <a:bodyPr rot="10800000" vert="eaVert" wrap="none" lIns="82314" tIns="41157" rIns="82314" bIns="41157" anchor="ctr"/>
            <a:lstStyle/>
            <a:p>
              <a:pPr algn="ctr" defTabSz="823913" eaLnBrk="0" fontAlgn="auto" hangingPunct="0">
                <a:lnSpc>
                  <a:spcPct val="90000"/>
                </a:lnSpc>
                <a:spcBef>
                  <a:spcPts val="0"/>
                </a:spcBef>
                <a:spcAft>
                  <a:spcPts val="0"/>
                </a:spcAft>
              </a:pPr>
              <a:endParaRPr lang="en-US" sz="1400" b="1" dirty="0">
                <a:solidFill>
                  <a:srgbClr val="8DC765"/>
                </a:solidFill>
                <a:latin typeface="Arial"/>
                <a:ea typeface="MS PGothic" charset="0"/>
                <a:cs typeface="+mn-cs"/>
              </a:endParaRPr>
            </a:p>
          </p:txBody>
        </p:sp>
        <p:sp>
          <p:nvSpPr>
            <p:cNvPr id="173118" name="AutoShape 134"/>
            <p:cNvSpPr>
              <a:spLocks noChangeArrowheads="1"/>
            </p:cNvSpPr>
            <p:nvPr/>
          </p:nvSpPr>
          <p:spPr bwMode="auto">
            <a:xfrm>
              <a:off x="5186363" y="4002088"/>
              <a:ext cx="115887" cy="106362"/>
            </a:xfrm>
            <a:prstGeom prst="irregularSeal2">
              <a:avLst/>
            </a:prstGeom>
            <a:solidFill>
              <a:schemeClr val="accent1"/>
            </a:solidFill>
            <a:ln w="12700">
              <a:noFill/>
              <a:miter lim="800000"/>
              <a:headEnd/>
              <a:tailEnd/>
            </a:ln>
          </p:spPr>
          <p:txBody>
            <a:bodyPr wrap="none" lIns="82314" tIns="41157" rIns="82314" bIns="41157" anchor="ctr"/>
            <a:lstStyle/>
            <a:p>
              <a:pPr algn="ctr" defTabSz="823913" eaLnBrk="0" fontAlgn="auto" hangingPunct="0">
                <a:lnSpc>
                  <a:spcPct val="90000"/>
                </a:lnSpc>
                <a:spcBef>
                  <a:spcPts val="0"/>
                </a:spcBef>
                <a:spcAft>
                  <a:spcPts val="0"/>
                </a:spcAft>
              </a:pPr>
              <a:endParaRPr lang="en-US" sz="1400" b="1" dirty="0">
                <a:solidFill>
                  <a:srgbClr val="8DC765"/>
                </a:solidFill>
                <a:latin typeface="Arial"/>
                <a:ea typeface="MS PGothic" charset="0"/>
                <a:cs typeface="+mn-cs"/>
              </a:endParaRPr>
            </a:p>
          </p:txBody>
        </p:sp>
        <p:sp>
          <p:nvSpPr>
            <p:cNvPr id="173119" name="AutoShape 135"/>
            <p:cNvSpPr>
              <a:spLocks noChangeArrowheads="1"/>
            </p:cNvSpPr>
            <p:nvPr/>
          </p:nvSpPr>
          <p:spPr bwMode="auto">
            <a:xfrm>
              <a:off x="5073650" y="3651250"/>
              <a:ext cx="117475" cy="106363"/>
            </a:xfrm>
            <a:prstGeom prst="irregularSeal2">
              <a:avLst/>
            </a:prstGeom>
            <a:solidFill>
              <a:schemeClr val="accent1"/>
            </a:solidFill>
            <a:ln w="12700">
              <a:solidFill>
                <a:srgbClr val="F97939"/>
              </a:solidFill>
              <a:miter lim="800000"/>
              <a:headEnd/>
              <a:tailEnd/>
            </a:ln>
          </p:spPr>
          <p:txBody>
            <a:bodyPr wrap="none" lIns="82314" tIns="41157" rIns="82314" bIns="41157" anchor="ctr"/>
            <a:lstStyle/>
            <a:p>
              <a:pPr algn="ctr" defTabSz="823913" eaLnBrk="0" fontAlgn="auto" hangingPunct="0">
                <a:lnSpc>
                  <a:spcPct val="90000"/>
                </a:lnSpc>
                <a:spcBef>
                  <a:spcPts val="0"/>
                </a:spcBef>
                <a:spcAft>
                  <a:spcPts val="0"/>
                </a:spcAft>
              </a:pPr>
              <a:endParaRPr lang="en-US" sz="1400" b="1" dirty="0">
                <a:solidFill>
                  <a:srgbClr val="8DC765"/>
                </a:solidFill>
                <a:latin typeface="Arial"/>
                <a:ea typeface="MS PGothic" charset="0"/>
                <a:cs typeface="+mn-cs"/>
              </a:endParaRPr>
            </a:p>
          </p:txBody>
        </p:sp>
        <p:sp>
          <p:nvSpPr>
            <p:cNvPr id="173120" name="AutoShape 136"/>
            <p:cNvSpPr>
              <a:spLocks noChangeArrowheads="1"/>
            </p:cNvSpPr>
            <p:nvPr/>
          </p:nvSpPr>
          <p:spPr bwMode="auto">
            <a:xfrm>
              <a:off x="5345113" y="4233863"/>
              <a:ext cx="115887" cy="106362"/>
            </a:xfrm>
            <a:prstGeom prst="irregularSeal2">
              <a:avLst/>
            </a:prstGeom>
            <a:solidFill>
              <a:schemeClr val="accent1"/>
            </a:solidFill>
            <a:ln w="12700">
              <a:noFill/>
              <a:miter lim="800000"/>
              <a:headEnd/>
              <a:tailEnd/>
            </a:ln>
          </p:spPr>
          <p:txBody>
            <a:bodyPr wrap="none" lIns="82314" tIns="41157" rIns="82314" bIns="41157" anchor="ctr"/>
            <a:lstStyle/>
            <a:p>
              <a:pPr algn="ctr" defTabSz="823913" eaLnBrk="0" fontAlgn="auto" hangingPunct="0">
                <a:lnSpc>
                  <a:spcPct val="90000"/>
                </a:lnSpc>
                <a:spcBef>
                  <a:spcPts val="0"/>
                </a:spcBef>
                <a:spcAft>
                  <a:spcPts val="0"/>
                </a:spcAft>
              </a:pPr>
              <a:endParaRPr lang="en-US" sz="1400" b="1" dirty="0">
                <a:solidFill>
                  <a:srgbClr val="8DC765"/>
                </a:solidFill>
                <a:latin typeface="Arial"/>
                <a:ea typeface="MS PGothic" charset="0"/>
                <a:cs typeface="+mn-cs"/>
              </a:endParaRPr>
            </a:p>
          </p:txBody>
        </p:sp>
        <p:sp>
          <p:nvSpPr>
            <p:cNvPr id="173121" name="AutoShape 137"/>
            <p:cNvSpPr>
              <a:spLocks noChangeArrowheads="1"/>
            </p:cNvSpPr>
            <p:nvPr/>
          </p:nvSpPr>
          <p:spPr bwMode="auto">
            <a:xfrm rot="5400000">
              <a:off x="3876675" y="3446463"/>
              <a:ext cx="117475" cy="104775"/>
            </a:xfrm>
            <a:prstGeom prst="irregularSeal2">
              <a:avLst/>
            </a:prstGeom>
            <a:solidFill>
              <a:schemeClr val="accent1"/>
            </a:solidFill>
            <a:ln w="12700">
              <a:solidFill>
                <a:srgbClr val="F97939"/>
              </a:solidFill>
              <a:miter lim="800000"/>
              <a:headEnd/>
              <a:tailEnd/>
            </a:ln>
          </p:spPr>
          <p:txBody>
            <a:bodyPr rot="10800000" vert="eaVert" wrap="none" lIns="82314" tIns="41157" rIns="82314" bIns="41157" anchor="ctr"/>
            <a:lstStyle/>
            <a:p>
              <a:pPr algn="ctr" defTabSz="823913" eaLnBrk="0" fontAlgn="auto" hangingPunct="0">
                <a:lnSpc>
                  <a:spcPct val="90000"/>
                </a:lnSpc>
                <a:spcBef>
                  <a:spcPts val="0"/>
                </a:spcBef>
                <a:spcAft>
                  <a:spcPts val="0"/>
                </a:spcAft>
              </a:pPr>
              <a:endParaRPr lang="en-US" sz="1400" b="1" dirty="0">
                <a:solidFill>
                  <a:srgbClr val="8DC765"/>
                </a:solidFill>
                <a:latin typeface="Arial"/>
                <a:ea typeface="MS PGothic" charset="0"/>
                <a:cs typeface="+mn-cs"/>
              </a:endParaRPr>
            </a:p>
          </p:txBody>
        </p:sp>
        <p:sp>
          <p:nvSpPr>
            <p:cNvPr id="173122" name="AutoShape 138"/>
            <p:cNvSpPr>
              <a:spLocks noChangeArrowheads="1"/>
            </p:cNvSpPr>
            <p:nvPr/>
          </p:nvSpPr>
          <p:spPr bwMode="auto">
            <a:xfrm>
              <a:off x="4640263" y="4348163"/>
              <a:ext cx="117475" cy="106362"/>
            </a:xfrm>
            <a:prstGeom prst="irregularSeal2">
              <a:avLst/>
            </a:prstGeom>
            <a:solidFill>
              <a:schemeClr val="accent1"/>
            </a:solidFill>
            <a:ln w="12700">
              <a:noFill/>
              <a:miter lim="800000"/>
              <a:headEnd/>
              <a:tailEnd/>
            </a:ln>
          </p:spPr>
          <p:txBody>
            <a:bodyPr wrap="none" lIns="82314" tIns="41157" rIns="82314" bIns="41157" anchor="ctr"/>
            <a:lstStyle/>
            <a:p>
              <a:pPr algn="ctr" defTabSz="823913" eaLnBrk="0" fontAlgn="auto" hangingPunct="0">
                <a:lnSpc>
                  <a:spcPct val="90000"/>
                </a:lnSpc>
                <a:spcBef>
                  <a:spcPts val="0"/>
                </a:spcBef>
                <a:spcAft>
                  <a:spcPts val="0"/>
                </a:spcAft>
              </a:pPr>
              <a:endParaRPr lang="en-US" sz="1400" b="1" dirty="0">
                <a:solidFill>
                  <a:srgbClr val="8DC765"/>
                </a:solidFill>
                <a:latin typeface="Arial"/>
                <a:ea typeface="MS PGothic" charset="0"/>
                <a:cs typeface="+mn-cs"/>
              </a:endParaRPr>
            </a:p>
          </p:txBody>
        </p:sp>
        <p:sp>
          <p:nvSpPr>
            <p:cNvPr id="173123" name="AutoShape 139"/>
            <p:cNvSpPr>
              <a:spLocks noChangeArrowheads="1"/>
            </p:cNvSpPr>
            <p:nvPr/>
          </p:nvSpPr>
          <p:spPr bwMode="auto">
            <a:xfrm flipV="1">
              <a:off x="5014913" y="4243388"/>
              <a:ext cx="117475" cy="106362"/>
            </a:xfrm>
            <a:prstGeom prst="irregularSeal2">
              <a:avLst/>
            </a:prstGeom>
            <a:solidFill>
              <a:schemeClr val="accent1"/>
            </a:solidFill>
            <a:ln w="12700">
              <a:solidFill>
                <a:srgbClr val="F97939"/>
              </a:solidFill>
              <a:miter lim="800000"/>
              <a:headEnd/>
              <a:tailEnd/>
            </a:ln>
          </p:spPr>
          <p:txBody>
            <a:bodyPr rot="10800000" wrap="none" lIns="82314" tIns="41157" rIns="82314" bIns="41157" anchor="ctr"/>
            <a:lstStyle/>
            <a:p>
              <a:pPr algn="ctr" defTabSz="823913" eaLnBrk="0" fontAlgn="auto" hangingPunct="0">
                <a:lnSpc>
                  <a:spcPct val="90000"/>
                </a:lnSpc>
                <a:spcBef>
                  <a:spcPts val="0"/>
                </a:spcBef>
                <a:spcAft>
                  <a:spcPts val="0"/>
                </a:spcAft>
              </a:pPr>
              <a:endParaRPr lang="en-US" sz="1400" b="1" dirty="0">
                <a:solidFill>
                  <a:srgbClr val="8DC765"/>
                </a:solidFill>
                <a:latin typeface="Arial"/>
                <a:ea typeface="MS PGothic" charset="0"/>
                <a:cs typeface="+mn-cs"/>
              </a:endParaRPr>
            </a:p>
          </p:txBody>
        </p:sp>
        <p:sp>
          <p:nvSpPr>
            <p:cNvPr id="173124" name="AutoShape 140"/>
            <p:cNvSpPr>
              <a:spLocks noChangeArrowheads="1"/>
            </p:cNvSpPr>
            <p:nvPr/>
          </p:nvSpPr>
          <p:spPr bwMode="auto">
            <a:xfrm rot="5400000">
              <a:off x="4781550" y="4057651"/>
              <a:ext cx="115887" cy="106362"/>
            </a:xfrm>
            <a:prstGeom prst="irregularSeal2">
              <a:avLst/>
            </a:prstGeom>
            <a:solidFill>
              <a:schemeClr val="accent1"/>
            </a:solidFill>
            <a:ln w="12700">
              <a:solidFill>
                <a:srgbClr val="F97939"/>
              </a:solidFill>
              <a:miter lim="800000"/>
              <a:headEnd/>
              <a:tailEnd/>
            </a:ln>
          </p:spPr>
          <p:txBody>
            <a:bodyPr rot="10800000" vert="eaVert" wrap="none" lIns="82314" tIns="41157" rIns="82314" bIns="41157" anchor="ctr"/>
            <a:lstStyle/>
            <a:p>
              <a:pPr algn="ctr" defTabSz="823913" eaLnBrk="0" fontAlgn="auto" hangingPunct="0">
                <a:lnSpc>
                  <a:spcPct val="90000"/>
                </a:lnSpc>
                <a:spcBef>
                  <a:spcPts val="0"/>
                </a:spcBef>
                <a:spcAft>
                  <a:spcPts val="0"/>
                </a:spcAft>
              </a:pPr>
              <a:endParaRPr lang="en-US" sz="1400" b="1" dirty="0">
                <a:solidFill>
                  <a:srgbClr val="8DC765"/>
                </a:solidFill>
                <a:latin typeface="Arial"/>
                <a:ea typeface="MS PGothic" charset="0"/>
                <a:cs typeface="+mn-cs"/>
              </a:endParaRPr>
            </a:p>
          </p:txBody>
        </p:sp>
        <p:sp>
          <p:nvSpPr>
            <p:cNvPr id="173125" name="Text Box 141"/>
            <p:cNvSpPr txBox="1">
              <a:spLocks noChangeArrowheads="1"/>
            </p:cNvSpPr>
            <p:nvPr/>
          </p:nvSpPr>
          <p:spPr bwMode="auto">
            <a:xfrm>
              <a:off x="5205413" y="3817938"/>
              <a:ext cx="1219200" cy="303212"/>
            </a:xfrm>
            <a:prstGeom prst="rect">
              <a:avLst/>
            </a:prstGeom>
            <a:noFill/>
            <a:ln w="12700">
              <a:noFill/>
              <a:miter lim="800000"/>
              <a:headEnd/>
              <a:tailEnd/>
            </a:ln>
          </p:spPr>
          <p:txBody>
            <a:bodyPr wrap="square" lIns="0" tIns="0" rIns="0" bIns="0" anchor="ctr" anchorCtr="0">
              <a:noAutofit/>
            </a:bodyPr>
            <a:lstStyle/>
            <a:p>
              <a:pPr marL="152400" indent="-152400" defTabSz="823913" eaLnBrk="0" fontAlgn="auto" hangingPunct="0">
                <a:lnSpc>
                  <a:spcPct val="90000"/>
                </a:lnSpc>
                <a:spcBef>
                  <a:spcPts val="0"/>
                </a:spcBef>
                <a:spcAft>
                  <a:spcPts val="0"/>
                </a:spcAft>
              </a:pPr>
              <a:r>
                <a:rPr lang="en-US" sz="1600" i="1" dirty="0">
                  <a:solidFill>
                    <a:srgbClr val="000000"/>
                  </a:solidFill>
                  <a:latin typeface="Arial"/>
                  <a:ea typeface="MS PGothic" charset="0"/>
                  <a:cs typeface="+mn-cs"/>
                </a:rPr>
                <a:t>Allergens</a:t>
              </a:r>
            </a:p>
          </p:txBody>
        </p:sp>
        <p:sp>
          <p:nvSpPr>
            <p:cNvPr id="173126" name="Text Box 142"/>
            <p:cNvSpPr txBox="1">
              <a:spLocks noChangeArrowheads="1"/>
            </p:cNvSpPr>
            <p:nvPr/>
          </p:nvSpPr>
          <p:spPr bwMode="auto">
            <a:xfrm>
              <a:off x="3741432" y="6120474"/>
              <a:ext cx="1674812" cy="526316"/>
            </a:xfrm>
            <a:prstGeom prst="rect">
              <a:avLst/>
            </a:prstGeom>
            <a:noFill/>
            <a:ln w="12700">
              <a:noFill/>
              <a:miter lim="800000"/>
              <a:headEnd/>
              <a:tailEnd/>
            </a:ln>
          </p:spPr>
          <p:txBody>
            <a:bodyPr wrap="square" lIns="0" tIns="0" rIns="0" bIns="0" anchor="ctr" anchorCtr="0">
              <a:noAutofit/>
            </a:bodyPr>
            <a:lstStyle/>
            <a:p>
              <a:pPr algn="ctr" defTabSz="823913" eaLnBrk="0" fontAlgn="auto" hangingPunct="0">
                <a:lnSpc>
                  <a:spcPct val="90000"/>
                </a:lnSpc>
                <a:spcBef>
                  <a:spcPts val="0"/>
                </a:spcBef>
                <a:spcAft>
                  <a:spcPts val="0"/>
                </a:spcAft>
              </a:pPr>
              <a:r>
                <a:rPr lang="en-US" sz="1600" i="1" dirty="0">
                  <a:solidFill>
                    <a:srgbClr val="000000"/>
                  </a:solidFill>
                  <a:latin typeface="Arial"/>
                  <a:ea typeface="MS PGothic" charset="0"/>
                  <a:cs typeface="+mn-cs"/>
                </a:rPr>
                <a:t>Mast cells</a:t>
              </a:r>
            </a:p>
            <a:p>
              <a:pPr algn="ctr" defTabSz="823913" eaLnBrk="0" fontAlgn="auto" hangingPunct="0">
                <a:lnSpc>
                  <a:spcPct val="90000"/>
                </a:lnSpc>
                <a:spcBef>
                  <a:spcPts val="0"/>
                </a:spcBef>
                <a:spcAft>
                  <a:spcPts val="0"/>
                </a:spcAft>
              </a:pPr>
              <a:r>
                <a:rPr lang="en-US" sz="1600" i="1" dirty="0">
                  <a:solidFill>
                    <a:srgbClr val="000000"/>
                  </a:solidFill>
                  <a:latin typeface="Arial"/>
                  <a:ea typeface="MS PGothic" charset="0"/>
                  <a:cs typeface="+mn-cs"/>
                </a:rPr>
                <a:t>Basophils</a:t>
              </a:r>
              <a:endParaRPr lang="en-US" sz="1600" i="1" dirty="0">
                <a:solidFill>
                  <a:srgbClr val="E7DEC9"/>
                </a:solidFill>
                <a:latin typeface="Arial"/>
                <a:ea typeface="MS PGothic" charset="0"/>
                <a:cs typeface="+mn-cs"/>
              </a:endParaRPr>
            </a:p>
          </p:txBody>
        </p:sp>
        <p:sp>
          <p:nvSpPr>
            <p:cNvPr id="173127" name="Oval 143"/>
            <p:cNvSpPr>
              <a:spLocks noChangeArrowheads="1"/>
            </p:cNvSpPr>
            <p:nvPr/>
          </p:nvSpPr>
          <p:spPr bwMode="auto">
            <a:xfrm rot="18137482" flipH="1">
              <a:off x="4714082" y="2863562"/>
              <a:ext cx="49212" cy="389513"/>
            </a:xfrm>
            <a:prstGeom prst="ellipse">
              <a:avLst/>
            </a:prstGeom>
            <a:solidFill>
              <a:srgbClr val="B9FF87"/>
            </a:solidFill>
            <a:ln w="12700">
              <a:solidFill>
                <a:srgbClr val="F97939"/>
              </a:solid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128" name="Oval 144"/>
            <p:cNvSpPr>
              <a:spLocks noChangeArrowheads="1"/>
            </p:cNvSpPr>
            <p:nvPr/>
          </p:nvSpPr>
          <p:spPr bwMode="auto">
            <a:xfrm rot="18137482" flipH="1">
              <a:off x="4755356" y="2309525"/>
              <a:ext cx="55563" cy="389513"/>
            </a:xfrm>
            <a:prstGeom prst="ellipse">
              <a:avLst/>
            </a:prstGeom>
            <a:solidFill>
              <a:srgbClr val="66FF33"/>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129" name="Oval 145"/>
            <p:cNvSpPr>
              <a:spLocks noChangeArrowheads="1"/>
            </p:cNvSpPr>
            <p:nvPr/>
          </p:nvSpPr>
          <p:spPr bwMode="auto">
            <a:xfrm rot="18137482" flipH="1">
              <a:off x="4702969" y="2745294"/>
              <a:ext cx="53975" cy="389513"/>
            </a:xfrm>
            <a:prstGeom prst="ellipse">
              <a:avLst/>
            </a:prstGeom>
            <a:solidFill>
              <a:srgbClr val="B9FF87"/>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130" name="Oval 146"/>
            <p:cNvSpPr>
              <a:spLocks noChangeArrowheads="1"/>
            </p:cNvSpPr>
            <p:nvPr/>
          </p:nvSpPr>
          <p:spPr bwMode="auto">
            <a:xfrm rot="18137482" flipH="1">
              <a:off x="4830763" y="2675444"/>
              <a:ext cx="47625" cy="389513"/>
            </a:xfrm>
            <a:prstGeom prst="ellipse">
              <a:avLst/>
            </a:prstGeom>
            <a:solidFill>
              <a:srgbClr val="66FF33"/>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131" name="Oval 147"/>
            <p:cNvSpPr>
              <a:spLocks noChangeArrowheads="1"/>
            </p:cNvSpPr>
            <p:nvPr/>
          </p:nvSpPr>
          <p:spPr bwMode="auto">
            <a:xfrm rot="18137482" flipH="1">
              <a:off x="4789488" y="2829431"/>
              <a:ext cx="53975" cy="389513"/>
            </a:xfrm>
            <a:prstGeom prst="ellipse">
              <a:avLst/>
            </a:prstGeom>
            <a:solidFill>
              <a:srgbClr val="B9FF87"/>
            </a:solidFill>
            <a:ln w="12700">
              <a:solidFill>
                <a:srgbClr val="F97939"/>
              </a:solid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132" name="Oval 148"/>
            <p:cNvSpPr>
              <a:spLocks noChangeArrowheads="1"/>
            </p:cNvSpPr>
            <p:nvPr/>
          </p:nvSpPr>
          <p:spPr bwMode="auto">
            <a:xfrm rot="18137482" flipH="1">
              <a:off x="4774406" y="2629407"/>
              <a:ext cx="53975" cy="389513"/>
            </a:xfrm>
            <a:prstGeom prst="ellipse">
              <a:avLst/>
            </a:prstGeom>
            <a:solidFill>
              <a:srgbClr val="66FF33"/>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133" name="Oval 149"/>
            <p:cNvSpPr>
              <a:spLocks noChangeArrowheads="1"/>
            </p:cNvSpPr>
            <p:nvPr/>
          </p:nvSpPr>
          <p:spPr bwMode="auto">
            <a:xfrm rot="18137482" flipH="1">
              <a:off x="5341938" y="1899156"/>
              <a:ext cx="53975" cy="389513"/>
            </a:xfrm>
            <a:prstGeom prst="ellipse">
              <a:avLst/>
            </a:prstGeom>
            <a:solidFill>
              <a:srgbClr val="66FF33"/>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134" name="Oval 150"/>
            <p:cNvSpPr>
              <a:spLocks noChangeArrowheads="1"/>
            </p:cNvSpPr>
            <p:nvPr/>
          </p:nvSpPr>
          <p:spPr bwMode="auto">
            <a:xfrm rot="18137482" flipH="1">
              <a:off x="4428332" y="2450812"/>
              <a:ext cx="55562" cy="389513"/>
            </a:xfrm>
            <a:prstGeom prst="ellipse">
              <a:avLst/>
            </a:prstGeom>
            <a:solidFill>
              <a:srgbClr val="66FF33"/>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135" name="Oval 151"/>
            <p:cNvSpPr>
              <a:spLocks noChangeArrowheads="1"/>
            </p:cNvSpPr>
            <p:nvPr/>
          </p:nvSpPr>
          <p:spPr bwMode="auto">
            <a:xfrm rot="18137482" flipH="1">
              <a:off x="4983163" y="2884994"/>
              <a:ext cx="53975" cy="389513"/>
            </a:xfrm>
            <a:prstGeom prst="ellipse">
              <a:avLst/>
            </a:prstGeom>
            <a:solidFill>
              <a:srgbClr val="B9FF87"/>
            </a:solidFill>
            <a:ln w="12700">
              <a:solidFill>
                <a:srgbClr val="F97939"/>
              </a:solid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136" name="Oval 152"/>
            <p:cNvSpPr>
              <a:spLocks noChangeArrowheads="1"/>
            </p:cNvSpPr>
            <p:nvPr/>
          </p:nvSpPr>
          <p:spPr bwMode="auto">
            <a:xfrm rot="18137482" flipH="1">
              <a:off x="4325938" y="2608769"/>
              <a:ext cx="53975" cy="389513"/>
            </a:xfrm>
            <a:prstGeom prst="ellipse">
              <a:avLst/>
            </a:prstGeom>
            <a:solidFill>
              <a:srgbClr val="66FF33"/>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137" name="Oval 153"/>
            <p:cNvSpPr>
              <a:spLocks noChangeArrowheads="1"/>
            </p:cNvSpPr>
            <p:nvPr/>
          </p:nvSpPr>
          <p:spPr bwMode="auto">
            <a:xfrm rot="18137482" flipH="1">
              <a:off x="4976813" y="2959606"/>
              <a:ext cx="53975" cy="389513"/>
            </a:xfrm>
            <a:prstGeom prst="ellipse">
              <a:avLst/>
            </a:prstGeom>
            <a:solidFill>
              <a:srgbClr val="B9FF87"/>
            </a:solidFill>
            <a:ln w="12700">
              <a:solidFill>
                <a:srgbClr val="F97939"/>
              </a:solid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138" name="Oval 154"/>
            <p:cNvSpPr>
              <a:spLocks noChangeArrowheads="1"/>
            </p:cNvSpPr>
            <p:nvPr/>
          </p:nvSpPr>
          <p:spPr bwMode="auto">
            <a:xfrm rot="18137482" flipH="1">
              <a:off x="5026819" y="2554000"/>
              <a:ext cx="55563" cy="389513"/>
            </a:xfrm>
            <a:prstGeom prst="ellipse">
              <a:avLst/>
            </a:prstGeom>
            <a:solidFill>
              <a:srgbClr val="66FF33"/>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139" name="Oval 155"/>
            <p:cNvSpPr>
              <a:spLocks noChangeArrowheads="1"/>
            </p:cNvSpPr>
            <p:nvPr/>
          </p:nvSpPr>
          <p:spPr bwMode="auto">
            <a:xfrm rot="18137482" flipH="1">
              <a:off x="5091907" y="2927062"/>
              <a:ext cx="55562" cy="389513"/>
            </a:xfrm>
            <a:prstGeom prst="ellipse">
              <a:avLst/>
            </a:prstGeom>
            <a:solidFill>
              <a:srgbClr val="B9FF87"/>
            </a:solidFill>
            <a:ln w="12700">
              <a:solidFill>
                <a:srgbClr val="F97939"/>
              </a:solid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140" name="Text Box 156"/>
            <p:cNvSpPr txBox="1">
              <a:spLocks noChangeArrowheads="1"/>
            </p:cNvSpPr>
            <p:nvPr/>
          </p:nvSpPr>
          <p:spPr bwMode="auto">
            <a:xfrm>
              <a:off x="3779355" y="1398956"/>
              <a:ext cx="1558925" cy="577850"/>
            </a:xfrm>
            <a:prstGeom prst="rect">
              <a:avLst/>
            </a:prstGeom>
            <a:noFill/>
            <a:ln w="12700">
              <a:noFill/>
              <a:miter lim="800000"/>
              <a:headEnd/>
              <a:tailEnd/>
            </a:ln>
          </p:spPr>
          <p:txBody>
            <a:bodyPr wrap="square" lIns="0" tIns="0" rIns="0" bIns="0" anchor="ctr" anchorCtr="0">
              <a:noAutofit/>
            </a:bodyPr>
            <a:lstStyle/>
            <a:p>
              <a:pPr marL="152400" indent="-152400" algn="ctr" defTabSz="823913" eaLnBrk="0" fontAlgn="auto" hangingPunct="0">
                <a:lnSpc>
                  <a:spcPct val="90000"/>
                </a:lnSpc>
                <a:spcBef>
                  <a:spcPts val="0"/>
                </a:spcBef>
                <a:spcAft>
                  <a:spcPts val="0"/>
                </a:spcAft>
              </a:pPr>
              <a:r>
                <a:rPr lang="en-US" b="1" i="1" dirty="0">
                  <a:solidFill>
                    <a:srgbClr val="92D050"/>
                  </a:solidFill>
                  <a:latin typeface="Arial"/>
                  <a:ea typeface="MS PGothic" charset="0"/>
                  <a:cs typeface="+mn-cs"/>
                </a:rPr>
                <a:t>Allergic </a:t>
              </a:r>
            </a:p>
            <a:p>
              <a:pPr marL="152400" indent="-152400" algn="ctr" defTabSz="823913" eaLnBrk="0" fontAlgn="auto" hangingPunct="0">
                <a:lnSpc>
                  <a:spcPct val="90000"/>
                </a:lnSpc>
                <a:spcBef>
                  <a:spcPts val="0"/>
                </a:spcBef>
                <a:spcAft>
                  <a:spcPts val="0"/>
                </a:spcAft>
              </a:pPr>
              <a:r>
                <a:rPr lang="en-US" b="1" i="1" dirty="0">
                  <a:solidFill>
                    <a:srgbClr val="92D050"/>
                  </a:solidFill>
                  <a:latin typeface="Arial"/>
                  <a:ea typeface="MS PGothic" charset="0"/>
                  <a:cs typeface="+mn-cs"/>
                </a:rPr>
                <a:t>mediators</a:t>
              </a:r>
            </a:p>
          </p:txBody>
        </p:sp>
        <p:grpSp>
          <p:nvGrpSpPr>
            <p:cNvPr id="27" name="Group 157"/>
            <p:cNvGrpSpPr>
              <a:grpSpLocks/>
            </p:cNvGrpSpPr>
            <p:nvPr/>
          </p:nvGrpSpPr>
          <p:grpSpPr bwMode="auto">
            <a:xfrm flipV="1">
              <a:off x="1673225" y="4130675"/>
              <a:ext cx="115888" cy="103188"/>
              <a:chOff x="1747" y="701"/>
              <a:chExt cx="173" cy="153"/>
            </a:xfrm>
          </p:grpSpPr>
          <p:sp>
            <p:nvSpPr>
              <p:cNvPr id="173330" name="Freeform 158"/>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331" name="Freeform 159"/>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grpSp>
          <p:nvGrpSpPr>
            <p:cNvPr id="28" name="Group 160"/>
            <p:cNvGrpSpPr>
              <a:grpSpLocks/>
            </p:cNvGrpSpPr>
            <p:nvPr/>
          </p:nvGrpSpPr>
          <p:grpSpPr bwMode="auto">
            <a:xfrm rot="19800000" flipH="1">
              <a:off x="1566863" y="4303713"/>
              <a:ext cx="114300" cy="103187"/>
              <a:chOff x="1747" y="701"/>
              <a:chExt cx="173" cy="153"/>
            </a:xfrm>
          </p:grpSpPr>
          <p:sp>
            <p:nvSpPr>
              <p:cNvPr id="173328" name="Freeform 161"/>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329" name="Freeform 162"/>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grpSp>
          <p:nvGrpSpPr>
            <p:cNvPr id="29" name="Group 163"/>
            <p:cNvGrpSpPr>
              <a:grpSpLocks/>
            </p:cNvGrpSpPr>
            <p:nvPr/>
          </p:nvGrpSpPr>
          <p:grpSpPr bwMode="auto">
            <a:xfrm rot="-1800000" flipH="1" flipV="1">
              <a:off x="2417763" y="5157788"/>
              <a:ext cx="115887" cy="103187"/>
              <a:chOff x="1747" y="701"/>
              <a:chExt cx="173" cy="153"/>
            </a:xfrm>
          </p:grpSpPr>
          <p:sp>
            <p:nvSpPr>
              <p:cNvPr id="173326" name="Freeform 164"/>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327" name="Freeform 165"/>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grpSp>
          <p:nvGrpSpPr>
            <p:cNvPr id="30" name="Group 166"/>
            <p:cNvGrpSpPr>
              <a:grpSpLocks/>
            </p:cNvGrpSpPr>
            <p:nvPr/>
          </p:nvGrpSpPr>
          <p:grpSpPr bwMode="auto">
            <a:xfrm rot="5400000">
              <a:off x="1876425" y="4394200"/>
              <a:ext cx="115888" cy="103188"/>
              <a:chOff x="1747" y="701"/>
              <a:chExt cx="173" cy="153"/>
            </a:xfrm>
          </p:grpSpPr>
          <p:sp>
            <p:nvSpPr>
              <p:cNvPr id="173324" name="Freeform 167"/>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325" name="Freeform 168"/>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grpSp>
          <p:nvGrpSpPr>
            <p:cNvPr id="31" name="Group 169"/>
            <p:cNvGrpSpPr>
              <a:grpSpLocks/>
            </p:cNvGrpSpPr>
            <p:nvPr/>
          </p:nvGrpSpPr>
          <p:grpSpPr bwMode="auto">
            <a:xfrm rot="5400000">
              <a:off x="1954213" y="4975225"/>
              <a:ext cx="115888" cy="103187"/>
              <a:chOff x="1747" y="701"/>
              <a:chExt cx="173" cy="153"/>
            </a:xfrm>
          </p:grpSpPr>
          <p:sp>
            <p:nvSpPr>
              <p:cNvPr id="173322" name="Freeform 170"/>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323" name="Freeform 171"/>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grpSp>
          <p:nvGrpSpPr>
            <p:cNvPr id="173056" name="Group 172"/>
            <p:cNvGrpSpPr>
              <a:grpSpLocks/>
            </p:cNvGrpSpPr>
            <p:nvPr/>
          </p:nvGrpSpPr>
          <p:grpSpPr bwMode="auto">
            <a:xfrm rot="5397418">
              <a:off x="2059781" y="4223544"/>
              <a:ext cx="115888" cy="101600"/>
              <a:chOff x="1747" y="701"/>
              <a:chExt cx="173" cy="153"/>
            </a:xfrm>
          </p:grpSpPr>
          <p:sp>
            <p:nvSpPr>
              <p:cNvPr id="173320" name="Freeform 173"/>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321" name="Freeform 174"/>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grpSp>
          <p:nvGrpSpPr>
            <p:cNvPr id="173057" name="Group 175"/>
            <p:cNvGrpSpPr>
              <a:grpSpLocks/>
            </p:cNvGrpSpPr>
            <p:nvPr/>
          </p:nvGrpSpPr>
          <p:grpSpPr bwMode="auto">
            <a:xfrm rot="18000000" flipH="1">
              <a:off x="1619250" y="4519613"/>
              <a:ext cx="115887" cy="103188"/>
              <a:chOff x="1747" y="701"/>
              <a:chExt cx="173" cy="153"/>
            </a:xfrm>
          </p:grpSpPr>
          <p:sp>
            <p:nvSpPr>
              <p:cNvPr id="173318" name="Freeform 176"/>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319" name="Freeform 177"/>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grpSp>
          <p:nvGrpSpPr>
            <p:cNvPr id="173058" name="Group 178"/>
            <p:cNvGrpSpPr>
              <a:grpSpLocks/>
            </p:cNvGrpSpPr>
            <p:nvPr/>
          </p:nvGrpSpPr>
          <p:grpSpPr bwMode="auto">
            <a:xfrm rot="1800000" flipV="1">
              <a:off x="2805113" y="5519738"/>
              <a:ext cx="115887" cy="103187"/>
              <a:chOff x="1747" y="701"/>
              <a:chExt cx="173" cy="153"/>
            </a:xfrm>
          </p:grpSpPr>
          <p:sp>
            <p:nvSpPr>
              <p:cNvPr id="173316" name="Freeform 179"/>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317" name="Freeform 180"/>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grpSp>
          <p:nvGrpSpPr>
            <p:cNvPr id="173062" name="Group 181"/>
            <p:cNvGrpSpPr>
              <a:grpSpLocks/>
            </p:cNvGrpSpPr>
            <p:nvPr/>
          </p:nvGrpSpPr>
          <p:grpSpPr bwMode="auto">
            <a:xfrm rot="14400000" flipH="1">
              <a:off x="2201863" y="5297488"/>
              <a:ext cx="115887" cy="103187"/>
              <a:chOff x="1747" y="701"/>
              <a:chExt cx="173" cy="153"/>
            </a:xfrm>
          </p:grpSpPr>
          <p:sp>
            <p:nvSpPr>
              <p:cNvPr id="173314" name="Freeform 182"/>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315" name="Freeform 183"/>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grpSp>
          <p:nvGrpSpPr>
            <p:cNvPr id="173063" name="Group 184"/>
            <p:cNvGrpSpPr>
              <a:grpSpLocks/>
            </p:cNvGrpSpPr>
            <p:nvPr/>
          </p:nvGrpSpPr>
          <p:grpSpPr bwMode="auto">
            <a:xfrm rot="3600000">
              <a:off x="1754188" y="4633913"/>
              <a:ext cx="115887" cy="103187"/>
              <a:chOff x="1747" y="701"/>
              <a:chExt cx="173" cy="153"/>
            </a:xfrm>
          </p:grpSpPr>
          <p:sp>
            <p:nvSpPr>
              <p:cNvPr id="173312" name="Freeform 185"/>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313" name="Freeform 186"/>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grpSp>
          <p:nvGrpSpPr>
            <p:cNvPr id="173064" name="Group 187"/>
            <p:cNvGrpSpPr>
              <a:grpSpLocks/>
            </p:cNvGrpSpPr>
            <p:nvPr/>
          </p:nvGrpSpPr>
          <p:grpSpPr bwMode="auto">
            <a:xfrm rot="16200000" flipH="1">
              <a:off x="2105025" y="4464050"/>
              <a:ext cx="115888" cy="103188"/>
              <a:chOff x="1747" y="701"/>
              <a:chExt cx="173" cy="153"/>
            </a:xfrm>
          </p:grpSpPr>
          <p:sp>
            <p:nvSpPr>
              <p:cNvPr id="173310" name="Freeform 188"/>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311" name="Freeform 189"/>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grpSp>
          <p:nvGrpSpPr>
            <p:cNvPr id="173065" name="Group 190"/>
            <p:cNvGrpSpPr>
              <a:grpSpLocks/>
            </p:cNvGrpSpPr>
            <p:nvPr/>
          </p:nvGrpSpPr>
          <p:grpSpPr bwMode="auto">
            <a:xfrm rot="20955748" flipH="1">
              <a:off x="3322638" y="5341938"/>
              <a:ext cx="115887" cy="103187"/>
              <a:chOff x="1747" y="701"/>
              <a:chExt cx="173" cy="153"/>
            </a:xfrm>
          </p:grpSpPr>
          <p:sp>
            <p:nvSpPr>
              <p:cNvPr id="173308" name="Freeform 191"/>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309" name="Freeform 192"/>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grpSp>
          <p:nvGrpSpPr>
            <p:cNvPr id="173066" name="Group 193"/>
            <p:cNvGrpSpPr>
              <a:grpSpLocks/>
            </p:cNvGrpSpPr>
            <p:nvPr/>
          </p:nvGrpSpPr>
          <p:grpSpPr bwMode="auto">
            <a:xfrm rot="15555748" flipH="1">
              <a:off x="2997200" y="5970588"/>
              <a:ext cx="115887" cy="103188"/>
              <a:chOff x="1747" y="701"/>
              <a:chExt cx="173" cy="153"/>
            </a:xfrm>
          </p:grpSpPr>
          <p:sp>
            <p:nvSpPr>
              <p:cNvPr id="173306" name="Freeform 194"/>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307" name="Freeform 195"/>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grpSp>
          <p:nvGrpSpPr>
            <p:cNvPr id="173067" name="Group 196"/>
            <p:cNvGrpSpPr>
              <a:grpSpLocks/>
            </p:cNvGrpSpPr>
            <p:nvPr/>
          </p:nvGrpSpPr>
          <p:grpSpPr bwMode="auto">
            <a:xfrm rot="4755748">
              <a:off x="4014788" y="5608638"/>
              <a:ext cx="115887" cy="103187"/>
              <a:chOff x="1747" y="701"/>
              <a:chExt cx="173" cy="153"/>
            </a:xfrm>
          </p:grpSpPr>
          <p:sp>
            <p:nvSpPr>
              <p:cNvPr id="173304" name="Freeform 197"/>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305" name="Freeform 198"/>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grpSp>
          <p:nvGrpSpPr>
            <p:cNvPr id="173068" name="Group 199"/>
            <p:cNvGrpSpPr>
              <a:grpSpLocks/>
            </p:cNvGrpSpPr>
            <p:nvPr/>
          </p:nvGrpSpPr>
          <p:grpSpPr bwMode="auto">
            <a:xfrm rot="-644252" flipH="1" flipV="1">
              <a:off x="3656013" y="6280150"/>
              <a:ext cx="115887" cy="103188"/>
              <a:chOff x="1747" y="701"/>
              <a:chExt cx="173" cy="153"/>
            </a:xfrm>
          </p:grpSpPr>
          <p:sp>
            <p:nvSpPr>
              <p:cNvPr id="173302" name="Freeform 200"/>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303" name="Freeform 201"/>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grpSp>
          <p:nvGrpSpPr>
            <p:cNvPr id="173069" name="Group 202"/>
            <p:cNvGrpSpPr>
              <a:grpSpLocks/>
            </p:cNvGrpSpPr>
            <p:nvPr/>
          </p:nvGrpSpPr>
          <p:grpSpPr bwMode="auto">
            <a:xfrm rot="2055748">
              <a:off x="3695700" y="5351463"/>
              <a:ext cx="115888" cy="103187"/>
              <a:chOff x="1747" y="701"/>
              <a:chExt cx="173" cy="153"/>
            </a:xfrm>
          </p:grpSpPr>
          <p:sp>
            <p:nvSpPr>
              <p:cNvPr id="173300" name="Freeform 203"/>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301" name="Freeform 204"/>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grpSp>
          <p:nvGrpSpPr>
            <p:cNvPr id="173071" name="Group 205"/>
            <p:cNvGrpSpPr>
              <a:grpSpLocks/>
            </p:cNvGrpSpPr>
            <p:nvPr/>
          </p:nvGrpSpPr>
          <p:grpSpPr bwMode="auto">
            <a:xfrm rot="18255748" flipH="1">
              <a:off x="3004344" y="5590382"/>
              <a:ext cx="115887" cy="101600"/>
              <a:chOff x="1747" y="701"/>
              <a:chExt cx="173" cy="153"/>
            </a:xfrm>
          </p:grpSpPr>
          <p:sp>
            <p:nvSpPr>
              <p:cNvPr id="173298" name="Freeform 206"/>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299" name="Freeform 207"/>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grpSp>
          <p:nvGrpSpPr>
            <p:cNvPr id="173076" name="Group 208"/>
            <p:cNvGrpSpPr>
              <a:grpSpLocks/>
            </p:cNvGrpSpPr>
            <p:nvPr/>
          </p:nvGrpSpPr>
          <p:grpSpPr bwMode="auto">
            <a:xfrm rot="18255748" flipV="1">
              <a:off x="4019550" y="6005513"/>
              <a:ext cx="115887" cy="103188"/>
              <a:chOff x="1747" y="701"/>
              <a:chExt cx="173" cy="153"/>
            </a:xfrm>
          </p:grpSpPr>
          <p:sp>
            <p:nvSpPr>
              <p:cNvPr id="173296" name="Freeform 209"/>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297" name="Freeform 210"/>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grpSp>
          <p:nvGrpSpPr>
            <p:cNvPr id="173077" name="Group 211"/>
            <p:cNvGrpSpPr>
              <a:grpSpLocks/>
            </p:cNvGrpSpPr>
            <p:nvPr/>
          </p:nvGrpSpPr>
          <p:grpSpPr bwMode="auto">
            <a:xfrm rot="2055748" flipH="1" flipV="1">
              <a:off x="3270250" y="6235700"/>
              <a:ext cx="114300" cy="103188"/>
              <a:chOff x="1747" y="701"/>
              <a:chExt cx="173" cy="153"/>
            </a:xfrm>
          </p:grpSpPr>
          <p:sp>
            <p:nvSpPr>
              <p:cNvPr id="173294" name="Freeform 212"/>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295" name="Freeform 213"/>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grpSp>
          <p:nvGrpSpPr>
            <p:cNvPr id="173078" name="Group 214"/>
            <p:cNvGrpSpPr>
              <a:grpSpLocks/>
            </p:cNvGrpSpPr>
            <p:nvPr/>
          </p:nvGrpSpPr>
          <p:grpSpPr bwMode="auto">
            <a:xfrm rot="19800000" flipH="1">
              <a:off x="4148138" y="3084513"/>
              <a:ext cx="115887" cy="103187"/>
              <a:chOff x="1747" y="701"/>
              <a:chExt cx="173" cy="153"/>
            </a:xfrm>
          </p:grpSpPr>
          <p:sp>
            <p:nvSpPr>
              <p:cNvPr id="173292" name="Freeform 215"/>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293" name="Freeform 216"/>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grpSp>
          <p:nvGrpSpPr>
            <p:cNvPr id="173079" name="Group 217"/>
            <p:cNvGrpSpPr>
              <a:grpSpLocks/>
            </p:cNvGrpSpPr>
            <p:nvPr/>
          </p:nvGrpSpPr>
          <p:grpSpPr bwMode="auto">
            <a:xfrm rot="-1800000" flipH="1" flipV="1">
              <a:off x="4700588" y="3981450"/>
              <a:ext cx="115887" cy="103188"/>
              <a:chOff x="1747" y="701"/>
              <a:chExt cx="173" cy="153"/>
            </a:xfrm>
          </p:grpSpPr>
          <p:sp>
            <p:nvSpPr>
              <p:cNvPr id="173290" name="Freeform 218"/>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291" name="Freeform 219"/>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grpSp>
          <p:nvGrpSpPr>
            <p:cNvPr id="173080" name="Group 220"/>
            <p:cNvGrpSpPr>
              <a:grpSpLocks/>
            </p:cNvGrpSpPr>
            <p:nvPr/>
          </p:nvGrpSpPr>
          <p:grpSpPr bwMode="auto">
            <a:xfrm rot="5400000">
              <a:off x="4951413" y="3478213"/>
              <a:ext cx="115887" cy="103187"/>
              <a:chOff x="1747" y="701"/>
              <a:chExt cx="173" cy="153"/>
            </a:xfrm>
          </p:grpSpPr>
          <p:sp>
            <p:nvSpPr>
              <p:cNvPr id="173288" name="Freeform 221"/>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289" name="Freeform 222"/>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grpSp>
          <p:nvGrpSpPr>
            <p:cNvPr id="173081" name="Group 223"/>
            <p:cNvGrpSpPr>
              <a:grpSpLocks/>
            </p:cNvGrpSpPr>
            <p:nvPr/>
          </p:nvGrpSpPr>
          <p:grpSpPr bwMode="auto">
            <a:xfrm rot="1800000" flipV="1">
              <a:off x="4105275" y="4019550"/>
              <a:ext cx="115888" cy="103188"/>
              <a:chOff x="1747" y="701"/>
              <a:chExt cx="173" cy="153"/>
            </a:xfrm>
          </p:grpSpPr>
          <p:sp>
            <p:nvSpPr>
              <p:cNvPr id="173286" name="Freeform 224"/>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287" name="Freeform 225"/>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grpSp>
          <p:nvGrpSpPr>
            <p:cNvPr id="173082" name="Group 226"/>
            <p:cNvGrpSpPr>
              <a:grpSpLocks/>
            </p:cNvGrpSpPr>
            <p:nvPr/>
          </p:nvGrpSpPr>
          <p:grpSpPr bwMode="auto">
            <a:xfrm rot="16200000" flipH="1">
              <a:off x="3924300" y="3614738"/>
              <a:ext cx="115887" cy="103188"/>
              <a:chOff x="1747" y="701"/>
              <a:chExt cx="173" cy="153"/>
            </a:xfrm>
          </p:grpSpPr>
          <p:sp>
            <p:nvSpPr>
              <p:cNvPr id="173284" name="Freeform 227"/>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285" name="Freeform 228"/>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grpSp>
          <p:nvGrpSpPr>
            <p:cNvPr id="173083" name="Group 229"/>
            <p:cNvGrpSpPr>
              <a:grpSpLocks/>
            </p:cNvGrpSpPr>
            <p:nvPr/>
          </p:nvGrpSpPr>
          <p:grpSpPr bwMode="auto">
            <a:xfrm rot="3172363" flipV="1">
              <a:off x="3969544" y="3844131"/>
              <a:ext cx="114300" cy="103188"/>
              <a:chOff x="1747" y="701"/>
              <a:chExt cx="173" cy="153"/>
            </a:xfrm>
          </p:grpSpPr>
          <p:sp>
            <p:nvSpPr>
              <p:cNvPr id="173282" name="Freeform 230"/>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283" name="Freeform 231"/>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grpSp>
          <p:nvGrpSpPr>
            <p:cNvPr id="173084" name="Group 232"/>
            <p:cNvGrpSpPr>
              <a:grpSpLocks/>
            </p:cNvGrpSpPr>
            <p:nvPr/>
          </p:nvGrpSpPr>
          <p:grpSpPr bwMode="auto">
            <a:xfrm rot="10400510">
              <a:off x="4330700" y="4092575"/>
              <a:ext cx="115888" cy="103188"/>
              <a:chOff x="1747" y="701"/>
              <a:chExt cx="173" cy="153"/>
            </a:xfrm>
          </p:grpSpPr>
          <p:sp>
            <p:nvSpPr>
              <p:cNvPr id="173280" name="Freeform 233"/>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281" name="Freeform 234"/>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grpSp>
          <p:nvGrpSpPr>
            <p:cNvPr id="173085" name="Group 235"/>
            <p:cNvGrpSpPr>
              <a:grpSpLocks/>
            </p:cNvGrpSpPr>
            <p:nvPr/>
          </p:nvGrpSpPr>
          <p:grpSpPr bwMode="auto">
            <a:xfrm rot="18000000" flipH="1">
              <a:off x="4041775" y="3190875"/>
              <a:ext cx="115888" cy="103188"/>
              <a:chOff x="1747" y="701"/>
              <a:chExt cx="173" cy="153"/>
            </a:xfrm>
          </p:grpSpPr>
          <p:sp>
            <p:nvSpPr>
              <p:cNvPr id="173278" name="Freeform 236"/>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279" name="Freeform 237"/>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grpSp>
          <p:nvGrpSpPr>
            <p:cNvPr id="173086" name="Group 238"/>
            <p:cNvGrpSpPr>
              <a:grpSpLocks/>
            </p:cNvGrpSpPr>
            <p:nvPr/>
          </p:nvGrpSpPr>
          <p:grpSpPr bwMode="auto">
            <a:xfrm rot="16200000" flipH="1">
              <a:off x="3957638" y="3395663"/>
              <a:ext cx="115887" cy="103187"/>
              <a:chOff x="1747" y="701"/>
              <a:chExt cx="173" cy="153"/>
            </a:xfrm>
          </p:grpSpPr>
          <p:sp>
            <p:nvSpPr>
              <p:cNvPr id="173276" name="Freeform 239"/>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277" name="Freeform 240"/>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sp>
          <p:nvSpPr>
            <p:cNvPr id="173169" name="AutoShape 241"/>
            <p:cNvSpPr>
              <a:spLocks noChangeArrowheads="1"/>
            </p:cNvSpPr>
            <p:nvPr/>
          </p:nvSpPr>
          <p:spPr bwMode="auto">
            <a:xfrm rot="5400000">
              <a:off x="5315744" y="4482306"/>
              <a:ext cx="117475" cy="106363"/>
            </a:xfrm>
            <a:prstGeom prst="irregularSeal2">
              <a:avLst/>
            </a:prstGeom>
            <a:solidFill>
              <a:schemeClr val="accent1"/>
            </a:solidFill>
            <a:ln w="12700">
              <a:noFill/>
              <a:miter lim="800000"/>
              <a:headEnd/>
              <a:tailEnd/>
            </a:ln>
          </p:spPr>
          <p:txBody>
            <a:bodyPr rot="10800000" vert="eaVert" wrap="none" lIns="82314" tIns="41157" rIns="82314" bIns="41157" anchor="ctr"/>
            <a:lstStyle/>
            <a:p>
              <a:pPr algn="ctr" defTabSz="823913" eaLnBrk="0" fontAlgn="auto" hangingPunct="0">
                <a:lnSpc>
                  <a:spcPct val="90000"/>
                </a:lnSpc>
                <a:spcBef>
                  <a:spcPts val="0"/>
                </a:spcBef>
                <a:spcAft>
                  <a:spcPts val="0"/>
                </a:spcAft>
              </a:pPr>
              <a:endParaRPr lang="en-US" sz="1400" b="1" dirty="0">
                <a:solidFill>
                  <a:srgbClr val="8DC765"/>
                </a:solidFill>
                <a:latin typeface="Arial"/>
                <a:ea typeface="MS PGothic" charset="0"/>
                <a:cs typeface="+mn-cs"/>
              </a:endParaRPr>
            </a:p>
          </p:txBody>
        </p:sp>
        <p:sp>
          <p:nvSpPr>
            <p:cNvPr id="173170" name="AutoShape 242"/>
            <p:cNvSpPr>
              <a:spLocks noChangeArrowheads="1"/>
            </p:cNvSpPr>
            <p:nvPr/>
          </p:nvSpPr>
          <p:spPr bwMode="auto">
            <a:xfrm>
              <a:off x="5022850" y="3406775"/>
              <a:ext cx="117475" cy="104775"/>
            </a:xfrm>
            <a:prstGeom prst="irregularSeal2">
              <a:avLst/>
            </a:prstGeom>
            <a:solidFill>
              <a:schemeClr val="accent1"/>
            </a:solidFill>
            <a:ln w="12700">
              <a:solidFill>
                <a:srgbClr val="F97939"/>
              </a:solidFill>
              <a:miter lim="800000"/>
              <a:headEnd/>
              <a:tailEnd/>
            </a:ln>
          </p:spPr>
          <p:txBody>
            <a:bodyPr wrap="none" lIns="82314" tIns="41157" rIns="82314" bIns="41157" anchor="ctr"/>
            <a:lstStyle/>
            <a:p>
              <a:pPr algn="ctr" defTabSz="823913" eaLnBrk="0" fontAlgn="auto" hangingPunct="0">
                <a:lnSpc>
                  <a:spcPct val="90000"/>
                </a:lnSpc>
                <a:spcBef>
                  <a:spcPts val="0"/>
                </a:spcBef>
                <a:spcAft>
                  <a:spcPts val="0"/>
                </a:spcAft>
              </a:pPr>
              <a:endParaRPr lang="en-US" sz="1400" b="1" dirty="0">
                <a:solidFill>
                  <a:srgbClr val="8DC765"/>
                </a:solidFill>
                <a:latin typeface="Arial"/>
                <a:ea typeface="MS PGothic" charset="0"/>
                <a:cs typeface="+mn-cs"/>
              </a:endParaRPr>
            </a:p>
          </p:txBody>
        </p:sp>
        <p:sp>
          <p:nvSpPr>
            <p:cNvPr id="173171" name="AutoShape 243"/>
            <p:cNvSpPr>
              <a:spLocks noChangeArrowheads="1"/>
            </p:cNvSpPr>
            <p:nvPr/>
          </p:nvSpPr>
          <p:spPr bwMode="auto">
            <a:xfrm rot="5400000">
              <a:off x="3850481" y="3677445"/>
              <a:ext cx="117475" cy="106362"/>
            </a:xfrm>
            <a:prstGeom prst="irregularSeal2">
              <a:avLst/>
            </a:prstGeom>
            <a:solidFill>
              <a:schemeClr val="accent1"/>
            </a:solidFill>
            <a:ln w="12700">
              <a:solidFill>
                <a:srgbClr val="F97939"/>
              </a:solidFill>
              <a:miter lim="800000"/>
              <a:headEnd/>
              <a:tailEnd/>
            </a:ln>
          </p:spPr>
          <p:txBody>
            <a:bodyPr rot="10800000" vert="eaVert" wrap="none" lIns="82314" tIns="41157" rIns="82314" bIns="41157" anchor="ctr"/>
            <a:lstStyle/>
            <a:p>
              <a:pPr algn="ctr" defTabSz="823913" eaLnBrk="0" fontAlgn="auto" hangingPunct="0">
                <a:lnSpc>
                  <a:spcPct val="90000"/>
                </a:lnSpc>
                <a:spcBef>
                  <a:spcPts val="0"/>
                </a:spcBef>
                <a:spcAft>
                  <a:spcPts val="0"/>
                </a:spcAft>
              </a:pPr>
              <a:endParaRPr lang="en-US" sz="1400" b="1" dirty="0">
                <a:solidFill>
                  <a:srgbClr val="8DC765"/>
                </a:solidFill>
                <a:latin typeface="Arial"/>
                <a:ea typeface="MS PGothic" charset="0"/>
                <a:cs typeface="+mn-cs"/>
              </a:endParaRPr>
            </a:p>
          </p:txBody>
        </p:sp>
        <p:sp>
          <p:nvSpPr>
            <p:cNvPr id="173172" name="AutoShape 244"/>
            <p:cNvSpPr>
              <a:spLocks noChangeArrowheads="1"/>
            </p:cNvSpPr>
            <p:nvPr/>
          </p:nvSpPr>
          <p:spPr bwMode="auto">
            <a:xfrm>
              <a:off x="3965575" y="3222625"/>
              <a:ext cx="117475" cy="106363"/>
            </a:xfrm>
            <a:prstGeom prst="irregularSeal2">
              <a:avLst/>
            </a:prstGeom>
            <a:solidFill>
              <a:schemeClr val="accent1"/>
            </a:solidFill>
            <a:ln w="12700">
              <a:solidFill>
                <a:srgbClr val="F97939"/>
              </a:solidFill>
              <a:miter lim="800000"/>
              <a:headEnd/>
              <a:tailEnd/>
            </a:ln>
          </p:spPr>
          <p:txBody>
            <a:bodyPr wrap="none" lIns="82314" tIns="41157" rIns="82314" bIns="41157" anchor="ctr"/>
            <a:lstStyle/>
            <a:p>
              <a:pPr algn="ctr" defTabSz="823913" eaLnBrk="0" fontAlgn="auto" hangingPunct="0">
                <a:lnSpc>
                  <a:spcPct val="90000"/>
                </a:lnSpc>
                <a:spcBef>
                  <a:spcPts val="0"/>
                </a:spcBef>
                <a:spcAft>
                  <a:spcPts val="0"/>
                </a:spcAft>
              </a:pPr>
              <a:endParaRPr lang="en-US" sz="1400" b="1" dirty="0">
                <a:solidFill>
                  <a:srgbClr val="8DC765"/>
                </a:solidFill>
                <a:latin typeface="Arial"/>
                <a:ea typeface="MS PGothic" charset="0"/>
                <a:cs typeface="+mn-cs"/>
              </a:endParaRPr>
            </a:p>
          </p:txBody>
        </p:sp>
        <p:sp>
          <p:nvSpPr>
            <p:cNvPr id="173173" name="AutoShape 245"/>
            <p:cNvSpPr>
              <a:spLocks noChangeArrowheads="1"/>
            </p:cNvSpPr>
            <p:nvPr/>
          </p:nvSpPr>
          <p:spPr bwMode="auto">
            <a:xfrm>
              <a:off x="3984625" y="4049713"/>
              <a:ext cx="115888" cy="104775"/>
            </a:xfrm>
            <a:prstGeom prst="irregularSeal2">
              <a:avLst/>
            </a:prstGeom>
            <a:solidFill>
              <a:schemeClr val="accent1"/>
            </a:solidFill>
            <a:ln w="12700">
              <a:solidFill>
                <a:srgbClr val="F97939"/>
              </a:solidFill>
              <a:miter lim="800000"/>
              <a:headEnd/>
              <a:tailEnd/>
            </a:ln>
          </p:spPr>
          <p:txBody>
            <a:bodyPr wrap="none" lIns="82314" tIns="41157" rIns="82314" bIns="41157" anchor="ctr"/>
            <a:lstStyle/>
            <a:p>
              <a:pPr algn="ctr" defTabSz="823913" eaLnBrk="0" fontAlgn="auto" hangingPunct="0">
                <a:lnSpc>
                  <a:spcPct val="90000"/>
                </a:lnSpc>
                <a:spcBef>
                  <a:spcPts val="0"/>
                </a:spcBef>
                <a:spcAft>
                  <a:spcPts val="0"/>
                </a:spcAft>
              </a:pPr>
              <a:endParaRPr lang="en-US" sz="1400" b="1" dirty="0">
                <a:solidFill>
                  <a:srgbClr val="8DC765"/>
                </a:solidFill>
                <a:latin typeface="Arial"/>
                <a:ea typeface="MS PGothic" charset="0"/>
                <a:cs typeface="+mn-cs"/>
              </a:endParaRPr>
            </a:p>
          </p:txBody>
        </p:sp>
        <p:sp>
          <p:nvSpPr>
            <p:cNvPr id="173174" name="AutoShape 246"/>
            <p:cNvSpPr>
              <a:spLocks noChangeArrowheads="1"/>
            </p:cNvSpPr>
            <p:nvPr/>
          </p:nvSpPr>
          <p:spPr bwMode="auto">
            <a:xfrm flipV="1">
              <a:off x="3871913" y="3824288"/>
              <a:ext cx="117475" cy="104775"/>
            </a:xfrm>
            <a:prstGeom prst="irregularSeal2">
              <a:avLst/>
            </a:prstGeom>
            <a:solidFill>
              <a:schemeClr val="accent1"/>
            </a:solidFill>
            <a:ln w="12700">
              <a:solidFill>
                <a:srgbClr val="F97939"/>
              </a:solidFill>
              <a:miter lim="800000"/>
              <a:headEnd/>
              <a:tailEnd/>
            </a:ln>
          </p:spPr>
          <p:txBody>
            <a:bodyPr rot="10800000" wrap="none" lIns="82314" tIns="41157" rIns="82314" bIns="41157" anchor="ctr"/>
            <a:lstStyle/>
            <a:p>
              <a:pPr algn="ctr" defTabSz="823913" eaLnBrk="0" fontAlgn="auto" hangingPunct="0">
                <a:lnSpc>
                  <a:spcPct val="90000"/>
                </a:lnSpc>
                <a:spcBef>
                  <a:spcPts val="0"/>
                </a:spcBef>
                <a:spcAft>
                  <a:spcPts val="0"/>
                </a:spcAft>
              </a:pPr>
              <a:endParaRPr lang="en-US" sz="1400" b="1" dirty="0">
                <a:solidFill>
                  <a:srgbClr val="8DC765"/>
                </a:solidFill>
                <a:latin typeface="Arial"/>
                <a:ea typeface="MS PGothic" charset="0"/>
                <a:cs typeface="+mn-cs"/>
              </a:endParaRPr>
            </a:p>
          </p:txBody>
        </p:sp>
        <p:sp>
          <p:nvSpPr>
            <p:cNvPr id="173175" name="Oval 247"/>
            <p:cNvSpPr>
              <a:spLocks noChangeArrowheads="1"/>
            </p:cNvSpPr>
            <p:nvPr/>
          </p:nvSpPr>
          <p:spPr bwMode="auto">
            <a:xfrm rot="18137482" flipH="1">
              <a:off x="5047456" y="2851657"/>
              <a:ext cx="53975" cy="389513"/>
            </a:xfrm>
            <a:prstGeom prst="ellipse">
              <a:avLst/>
            </a:prstGeom>
            <a:solidFill>
              <a:srgbClr val="B9FF87"/>
            </a:solidFill>
            <a:ln w="12700">
              <a:solidFill>
                <a:srgbClr val="F97939"/>
              </a:solid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176" name="Oval 248"/>
            <p:cNvSpPr>
              <a:spLocks noChangeArrowheads="1"/>
            </p:cNvSpPr>
            <p:nvPr/>
          </p:nvSpPr>
          <p:spPr bwMode="auto">
            <a:xfrm rot="18137482" flipH="1">
              <a:off x="4725194" y="2226975"/>
              <a:ext cx="49213" cy="389513"/>
            </a:xfrm>
            <a:prstGeom prst="ellipse">
              <a:avLst/>
            </a:prstGeom>
            <a:solidFill>
              <a:srgbClr val="66FF33"/>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177" name="Oval 249"/>
            <p:cNvSpPr>
              <a:spLocks noChangeArrowheads="1"/>
            </p:cNvSpPr>
            <p:nvPr/>
          </p:nvSpPr>
          <p:spPr bwMode="auto">
            <a:xfrm rot="18137482" flipH="1">
              <a:off x="4685507" y="2380962"/>
              <a:ext cx="55562" cy="389513"/>
            </a:xfrm>
            <a:prstGeom prst="ellipse">
              <a:avLst/>
            </a:prstGeom>
            <a:solidFill>
              <a:srgbClr val="66FF33"/>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178" name="Oval 250"/>
            <p:cNvSpPr>
              <a:spLocks noChangeArrowheads="1"/>
            </p:cNvSpPr>
            <p:nvPr/>
          </p:nvSpPr>
          <p:spPr bwMode="auto">
            <a:xfrm rot="18137482" flipH="1">
              <a:off x="5086350" y="2477006"/>
              <a:ext cx="53975" cy="389513"/>
            </a:xfrm>
            <a:prstGeom prst="ellipse">
              <a:avLst/>
            </a:prstGeom>
            <a:solidFill>
              <a:srgbClr val="66FF33"/>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179" name="Oval 251"/>
            <p:cNvSpPr>
              <a:spLocks noChangeArrowheads="1"/>
            </p:cNvSpPr>
            <p:nvPr/>
          </p:nvSpPr>
          <p:spPr bwMode="auto">
            <a:xfrm rot="18137482" flipH="1">
              <a:off x="4948238" y="2578606"/>
              <a:ext cx="53975" cy="389513"/>
            </a:xfrm>
            <a:prstGeom prst="ellipse">
              <a:avLst/>
            </a:prstGeom>
            <a:solidFill>
              <a:srgbClr val="66FF33"/>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180" name="Oval 252"/>
            <p:cNvSpPr>
              <a:spLocks noChangeArrowheads="1"/>
            </p:cNvSpPr>
            <p:nvPr/>
          </p:nvSpPr>
          <p:spPr bwMode="auto">
            <a:xfrm rot="18137482" flipH="1">
              <a:off x="5264150" y="2319844"/>
              <a:ext cx="53975" cy="389513"/>
            </a:xfrm>
            <a:prstGeom prst="ellipse">
              <a:avLst/>
            </a:prstGeom>
            <a:solidFill>
              <a:srgbClr val="66FF33"/>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181" name="Oval 253"/>
            <p:cNvSpPr>
              <a:spLocks noChangeArrowheads="1"/>
            </p:cNvSpPr>
            <p:nvPr/>
          </p:nvSpPr>
          <p:spPr bwMode="auto">
            <a:xfrm rot="18137482" flipH="1">
              <a:off x="5165725" y="1994406"/>
              <a:ext cx="53975" cy="389513"/>
            </a:xfrm>
            <a:prstGeom prst="ellipse">
              <a:avLst/>
            </a:prstGeom>
            <a:solidFill>
              <a:srgbClr val="66FF33"/>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182" name="Oval 254"/>
            <p:cNvSpPr>
              <a:spLocks noChangeArrowheads="1"/>
            </p:cNvSpPr>
            <p:nvPr/>
          </p:nvSpPr>
          <p:spPr bwMode="auto">
            <a:xfrm rot="18137482" flipH="1">
              <a:off x="4872038" y="2511138"/>
              <a:ext cx="55562" cy="389513"/>
            </a:xfrm>
            <a:prstGeom prst="ellipse">
              <a:avLst/>
            </a:prstGeom>
            <a:solidFill>
              <a:srgbClr val="66FF33"/>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183" name="Oval 255"/>
            <p:cNvSpPr>
              <a:spLocks noChangeArrowheads="1"/>
            </p:cNvSpPr>
            <p:nvPr/>
          </p:nvSpPr>
          <p:spPr bwMode="auto">
            <a:xfrm rot="18137482" flipH="1">
              <a:off x="4897438" y="2132519"/>
              <a:ext cx="53975" cy="389513"/>
            </a:xfrm>
            <a:prstGeom prst="ellipse">
              <a:avLst/>
            </a:prstGeom>
            <a:solidFill>
              <a:srgbClr val="66FF33"/>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184" name="Oval 256"/>
            <p:cNvSpPr>
              <a:spLocks noChangeArrowheads="1"/>
            </p:cNvSpPr>
            <p:nvPr/>
          </p:nvSpPr>
          <p:spPr bwMode="auto">
            <a:xfrm rot="18137482" flipH="1">
              <a:off x="4988719" y="2478594"/>
              <a:ext cx="53975" cy="389513"/>
            </a:xfrm>
            <a:prstGeom prst="ellipse">
              <a:avLst/>
            </a:prstGeom>
            <a:solidFill>
              <a:srgbClr val="66FF33"/>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185" name="Oval 257"/>
            <p:cNvSpPr>
              <a:spLocks noChangeArrowheads="1"/>
            </p:cNvSpPr>
            <p:nvPr/>
          </p:nvSpPr>
          <p:spPr bwMode="auto">
            <a:xfrm rot="18137482" flipH="1">
              <a:off x="4746626" y="2552412"/>
              <a:ext cx="49212" cy="389513"/>
            </a:xfrm>
            <a:prstGeom prst="ellipse">
              <a:avLst/>
            </a:prstGeom>
            <a:solidFill>
              <a:srgbClr val="66FF33"/>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186" name="Oval 258"/>
            <p:cNvSpPr>
              <a:spLocks noChangeArrowheads="1"/>
            </p:cNvSpPr>
            <p:nvPr/>
          </p:nvSpPr>
          <p:spPr bwMode="auto">
            <a:xfrm rot="18137482" flipH="1">
              <a:off x="4788694" y="1997581"/>
              <a:ext cx="53975" cy="389513"/>
            </a:xfrm>
            <a:prstGeom prst="ellipse">
              <a:avLst/>
            </a:prstGeom>
            <a:solidFill>
              <a:srgbClr val="66FF33"/>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187" name="Oval 259"/>
            <p:cNvSpPr>
              <a:spLocks noChangeArrowheads="1"/>
            </p:cNvSpPr>
            <p:nvPr/>
          </p:nvSpPr>
          <p:spPr bwMode="auto">
            <a:xfrm rot="18137482" flipH="1">
              <a:off x="4735513" y="2434144"/>
              <a:ext cx="53975" cy="389513"/>
            </a:xfrm>
            <a:prstGeom prst="ellipse">
              <a:avLst/>
            </a:prstGeom>
            <a:solidFill>
              <a:srgbClr val="66FF33"/>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188" name="Oval 260"/>
            <p:cNvSpPr>
              <a:spLocks noChangeArrowheads="1"/>
            </p:cNvSpPr>
            <p:nvPr/>
          </p:nvSpPr>
          <p:spPr bwMode="auto">
            <a:xfrm rot="18137482" flipH="1">
              <a:off x="4862512" y="2363501"/>
              <a:ext cx="49213" cy="389513"/>
            </a:xfrm>
            <a:prstGeom prst="ellipse">
              <a:avLst/>
            </a:prstGeom>
            <a:solidFill>
              <a:srgbClr val="66FF33"/>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189" name="Oval 261"/>
            <p:cNvSpPr>
              <a:spLocks noChangeArrowheads="1"/>
            </p:cNvSpPr>
            <p:nvPr/>
          </p:nvSpPr>
          <p:spPr bwMode="auto">
            <a:xfrm rot="18137482" flipH="1">
              <a:off x="4822825" y="2518281"/>
              <a:ext cx="53975" cy="389513"/>
            </a:xfrm>
            <a:prstGeom prst="ellipse">
              <a:avLst/>
            </a:prstGeom>
            <a:solidFill>
              <a:srgbClr val="66FF33"/>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190" name="Oval 262"/>
            <p:cNvSpPr>
              <a:spLocks noChangeArrowheads="1"/>
            </p:cNvSpPr>
            <p:nvPr/>
          </p:nvSpPr>
          <p:spPr bwMode="auto">
            <a:xfrm rot="18137482" flipH="1">
              <a:off x="4806950" y="2318256"/>
              <a:ext cx="53975" cy="389513"/>
            </a:xfrm>
            <a:prstGeom prst="ellipse">
              <a:avLst/>
            </a:prstGeom>
            <a:solidFill>
              <a:srgbClr val="66FF33"/>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191" name="Oval 263"/>
            <p:cNvSpPr>
              <a:spLocks noChangeArrowheads="1"/>
            </p:cNvSpPr>
            <p:nvPr/>
          </p:nvSpPr>
          <p:spPr bwMode="auto">
            <a:xfrm rot="18137482" flipH="1">
              <a:off x="5083175" y="2311906"/>
              <a:ext cx="53975" cy="389513"/>
            </a:xfrm>
            <a:prstGeom prst="ellipse">
              <a:avLst/>
            </a:prstGeom>
            <a:solidFill>
              <a:srgbClr val="66FF33"/>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192" name="Oval 264"/>
            <p:cNvSpPr>
              <a:spLocks noChangeArrowheads="1"/>
            </p:cNvSpPr>
            <p:nvPr/>
          </p:nvSpPr>
          <p:spPr bwMode="auto">
            <a:xfrm rot="18137482" flipH="1">
              <a:off x="5202237" y="2195226"/>
              <a:ext cx="55563" cy="389513"/>
            </a:xfrm>
            <a:prstGeom prst="ellipse">
              <a:avLst/>
            </a:prstGeom>
            <a:solidFill>
              <a:srgbClr val="66FF33"/>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193" name="Oval 265"/>
            <p:cNvSpPr>
              <a:spLocks noChangeArrowheads="1"/>
            </p:cNvSpPr>
            <p:nvPr/>
          </p:nvSpPr>
          <p:spPr bwMode="auto">
            <a:xfrm rot="18137482" flipH="1">
              <a:off x="5060156" y="2242057"/>
              <a:ext cx="53975" cy="389513"/>
            </a:xfrm>
            <a:prstGeom prst="ellipse">
              <a:avLst/>
            </a:prstGeom>
            <a:solidFill>
              <a:srgbClr val="66FF33"/>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194" name="Oval 266"/>
            <p:cNvSpPr>
              <a:spLocks noChangeArrowheads="1"/>
            </p:cNvSpPr>
            <p:nvPr/>
          </p:nvSpPr>
          <p:spPr bwMode="auto">
            <a:xfrm rot="18137482" flipH="1">
              <a:off x="5126038" y="2615119"/>
              <a:ext cx="53975" cy="389513"/>
            </a:xfrm>
            <a:prstGeom prst="ellipse">
              <a:avLst/>
            </a:prstGeom>
            <a:solidFill>
              <a:srgbClr val="66FF33"/>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195" name="Oval 267"/>
            <p:cNvSpPr>
              <a:spLocks noChangeArrowheads="1"/>
            </p:cNvSpPr>
            <p:nvPr/>
          </p:nvSpPr>
          <p:spPr bwMode="auto">
            <a:xfrm rot="18137482" flipH="1">
              <a:off x="4666457" y="2034887"/>
              <a:ext cx="49212" cy="389513"/>
            </a:xfrm>
            <a:prstGeom prst="ellipse">
              <a:avLst/>
            </a:prstGeom>
            <a:solidFill>
              <a:srgbClr val="66FF33"/>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196" name="Oval 268"/>
            <p:cNvSpPr>
              <a:spLocks noChangeArrowheads="1"/>
            </p:cNvSpPr>
            <p:nvPr/>
          </p:nvSpPr>
          <p:spPr bwMode="auto">
            <a:xfrm rot="18137482" flipH="1">
              <a:off x="5027613" y="2284919"/>
              <a:ext cx="53975" cy="389513"/>
            </a:xfrm>
            <a:prstGeom prst="ellipse">
              <a:avLst/>
            </a:prstGeom>
            <a:solidFill>
              <a:srgbClr val="66FF33"/>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197" name="Oval 269"/>
            <p:cNvSpPr>
              <a:spLocks noChangeArrowheads="1"/>
            </p:cNvSpPr>
            <p:nvPr/>
          </p:nvSpPr>
          <p:spPr bwMode="auto">
            <a:xfrm rot="18137482" flipH="1">
              <a:off x="4889500" y="2386519"/>
              <a:ext cx="53975" cy="389513"/>
            </a:xfrm>
            <a:prstGeom prst="ellipse">
              <a:avLst/>
            </a:prstGeom>
            <a:solidFill>
              <a:srgbClr val="66FF33"/>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198" name="Oval 270"/>
            <p:cNvSpPr>
              <a:spLocks noChangeArrowheads="1"/>
            </p:cNvSpPr>
            <p:nvPr/>
          </p:nvSpPr>
          <p:spPr bwMode="auto">
            <a:xfrm rot="18137482" flipH="1">
              <a:off x="4819650" y="2245231"/>
              <a:ext cx="53975" cy="389513"/>
            </a:xfrm>
            <a:prstGeom prst="ellipse">
              <a:avLst/>
            </a:prstGeom>
            <a:solidFill>
              <a:srgbClr val="66FF33"/>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199" name="Oval 271"/>
            <p:cNvSpPr>
              <a:spLocks noChangeArrowheads="1"/>
            </p:cNvSpPr>
            <p:nvPr/>
          </p:nvSpPr>
          <p:spPr bwMode="auto">
            <a:xfrm rot="18137482" flipH="1">
              <a:off x="4814888" y="2319844"/>
              <a:ext cx="53975" cy="389513"/>
            </a:xfrm>
            <a:prstGeom prst="ellipse">
              <a:avLst/>
            </a:prstGeom>
            <a:solidFill>
              <a:srgbClr val="66FF33"/>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200" name="Oval 272"/>
            <p:cNvSpPr>
              <a:spLocks noChangeArrowheads="1"/>
            </p:cNvSpPr>
            <p:nvPr/>
          </p:nvSpPr>
          <p:spPr bwMode="auto">
            <a:xfrm rot="18137482" flipH="1">
              <a:off x="4838700" y="1940431"/>
              <a:ext cx="53975" cy="389513"/>
            </a:xfrm>
            <a:prstGeom prst="ellipse">
              <a:avLst/>
            </a:prstGeom>
            <a:solidFill>
              <a:srgbClr val="66FF33"/>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201" name="Oval 273"/>
            <p:cNvSpPr>
              <a:spLocks noChangeArrowheads="1"/>
            </p:cNvSpPr>
            <p:nvPr/>
          </p:nvSpPr>
          <p:spPr bwMode="auto">
            <a:xfrm rot="18137482" flipH="1">
              <a:off x="4929981" y="2286507"/>
              <a:ext cx="53975" cy="389513"/>
            </a:xfrm>
            <a:prstGeom prst="ellipse">
              <a:avLst/>
            </a:prstGeom>
            <a:solidFill>
              <a:srgbClr val="66FF33"/>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202" name="Oval 274"/>
            <p:cNvSpPr>
              <a:spLocks noChangeArrowheads="1"/>
            </p:cNvSpPr>
            <p:nvPr/>
          </p:nvSpPr>
          <p:spPr bwMode="auto">
            <a:xfrm rot="18137482" flipH="1">
              <a:off x="4689475" y="2361119"/>
              <a:ext cx="47625" cy="389513"/>
            </a:xfrm>
            <a:prstGeom prst="ellipse">
              <a:avLst/>
            </a:prstGeom>
            <a:solidFill>
              <a:srgbClr val="66FF33"/>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203" name="Oval 275"/>
            <p:cNvSpPr>
              <a:spLocks noChangeArrowheads="1"/>
            </p:cNvSpPr>
            <p:nvPr/>
          </p:nvSpPr>
          <p:spPr bwMode="auto">
            <a:xfrm rot="18137482" flipH="1">
              <a:off x="4729163" y="1806288"/>
              <a:ext cx="55562" cy="389513"/>
            </a:xfrm>
            <a:prstGeom prst="ellipse">
              <a:avLst/>
            </a:prstGeom>
            <a:solidFill>
              <a:srgbClr val="66FF33"/>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204" name="Oval 276"/>
            <p:cNvSpPr>
              <a:spLocks noChangeArrowheads="1"/>
            </p:cNvSpPr>
            <p:nvPr/>
          </p:nvSpPr>
          <p:spPr bwMode="auto">
            <a:xfrm rot="18137482" flipH="1">
              <a:off x="4676775" y="2242056"/>
              <a:ext cx="53975" cy="389513"/>
            </a:xfrm>
            <a:prstGeom prst="ellipse">
              <a:avLst/>
            </a:prstGeom>
            <a:solidFill>
              <a:srgbClr val="66FF33"/>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205" name="Oval 277"/>
            <p:cNvSpPr>
              <a:spLocks noChangeArrowheads="1"/>
            </p:cNvSpPr>
            <p:nvPr/>
          </p:nvSpPr>
          <p:spPr bwMode="auto">
            <a:xfrm rot="18137482" flipH="1">
              <a:off x="4804569" y="2172206"/>
              <a:ext cx="47625" cy="389513"/>
            </a:xfrm>
            <a:prstGeom prst="ellipse">
              <a:avLst/>
            </a:prstGeom>
            <a:solidFill>
              <a:srgbClr val="66FF33"/>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206" name="Oval 278"/>
            <p:cNvSpPr>
              <a:spLocks noChangeArrowheads="1"/>
            </p:cNvSpPr>
            <p:nvPr/>
          </p:nvSpPr>
          <p:spPr bwMode="auto">
            <a:xfrm rot="18137482" flipH="1">
              <a:off x="4764088" y="2326194"/>
              <a:ext cx="53975" cy="389513"/>
            </a:xfrm>
            <a:prstGeom prst="ellipse">
              <a:avLst/>
            </a:prstGeom>
            <a:solidFill>
              <a:srgbClr val="66FF33"/>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207" name="Oval 279"/>
            <p:cNvSpPr>
              <a:spLocks noChangeArrowheads="1"/>
            </p:cNvSpPr>
            <p:nvPr/>
          </p:nvSpPr>
          <p:spPr bwMode="auto">
            <a:xfrm rot="18137482" flipH="1">
              <a:off x="4748213" y="2126169"/>
              <a:ext cx="53975" cy="389513"/>
            </a:xfrm>
            <a:prstGeom prst="ellipse">
              <a:avLst/>
            </a:prstGeom>
            <a:solidFill>
              <a:srgbClr val="66FF33"/>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208" name="Oval 280"/>
            <p:cNvSpPr>
              <a:spLocks noChangeArrowheads="1"/>
            </p:cNvSpPr>
            <p:nvPr/>
          </p:nvSpPr>
          <p:spPr bwMode="auto">
            <a:xfrm rot="18137482" flipH="1">
              <a:off x="4957763" y="2381756"/>
              <a:ext cx="53975" cy="389513"/>
            </a:xfrm>
            <a:prstGeom prst="ellipse">
              <a:avLst/>
            </a:prstGeom>
            <a:solidFill>
              <a:srgbClr val="66FF33"/>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209" name="Oval 281"/>
            <p:cNvSpPr>
              <a:spLocks noChangeArrowheads="1"/>
            </p:cNvSpPr>
            <p:nvPr/>
          </p:nvSpPr>
          <p:spPr bwMode="auto">
            <a:xfrm rot="18137482" flipH="1">
              <a:off x="5000626" y="2050762"/>
              <a:ext cx="55562" cy="389513"/>
            </a:xfrm>
            <a:prstGeom prst="ellipse">
              <a:avLst/>
            </a:prstGeom>
            <a:solidFill>
              <a:srgbClr val="66FF33"/>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210" name="Oval 282"/>
            <p:cNvSpPr>
              <a:spLocks noChangeArrowheads="1"/>
            </p:cNvSpPr>
            <p:nvPr/>
          </p:nvSpPr>
          <p:spPr bwMode="auto">
            <a:xfrm rot="18137482" flipH="1">
              <a:off x="5066506" y="2423825"/>
              <a:ext cx="55563" cy="389513"/>
            </a:xfrm>
            <a:prstGeom prst="ellipse">
              <a:avLst/>
            </a:prstGeom>
            <a:solidFill>
              <a:srgbClr val="66FF33"/>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211" name="Oval 283"/>
            <p:cNvSpPr>
              <a:spLocks noChangeArrowheads="1"/>
            </p:cNvSpPr>
            <p:nvPr/>
          </p:nvSpPr>
          <p:spPr bwMode="auto">
            <a:xfrm rot="18137482" flipH="1">
              <a:off x="5021263" y="2348419"/>
              <a:ext cx="53975" cy="389513"/>
            </a:xfrm>
            <a:prstGeom prst="ellipse">
              <a:avLst/>
            </a:prstGeom>
            <a:solidFill>
              <a:srgbClr val="66FF33"/>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212" name="Oval 284"/>
            <p:cNvSpPr>
              <a:spLocks noChangeArrowheads="1"/>
            </p:cNvSpPr>
            <p:nvPr/>
          </p:nvSpPr>
          <p:spPr bwMode="auto">
            <a:xfrm rot="18137482" flipH="1">
              <a:off x="4659312" y="1877726"/>
              <a:ext cx="55563" cy="389513"/>
            </a:xfrm>
            <a:prstGeom prst="ellipse">
              <a:avLst/>
            </a:prstGeom>
            <a:solidFill>
              <a:srgbClr val="66FF33"/>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213" name="Oval 285"/>
            <p:cNvSpPr>
              <a:spLocks noChangeArrowheads="1"/>
            </p:cNvSpPr>
            <p:nvPr/>
          </p:nvSpPr>
          <p:spPr bwMode="auto">
            <a:xfrm rot="18137482" flipH="1">
              <a:off x="5060156" y="1973770"/>
              <a:ext cx="53975" cy="389513"/>
            </a:xfrm>
            <a:prstGeom prst="ellipse">
              <a:avLst/>
            </a:prstGeom>
            <a:solidFill>
              <a:srgbClr val="66FF33"/>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214" name="Oval 286"/>
            <p:cNvSpPr>
              <a:spLocks noChangeArrowheads="1"/>
            </p:cNvSpPr>
            <p:nvPr/>
          </p:nvSpPr>
          <p:spPr bwMode="auto">
            <a:xfrm rot="18137482" flipH="1">
              <a:off x="4922838" y="2075369"/>
              <a:ext cx="53975" cy="389513"/>
            </a:xfrm>
            <a:prstGeom prst="ellipse">
              <a:avLst/>
            </a:prstGeom>
            <a:solidFill>
              <a:srgbClr val="66FF33"/>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215" name="Oval 287"/>
            <p:cNvSpPr>
              <a:spLocks noChangeArrowheads="1"/>
            </p:cNvSpPr>
            <p:nvPr/>
          </p:nvSpPr>
          <p:spPr bwMode="auto">
            <a:xfrm rot="18137482" flipH="1">
              <a:off x="5238750" y="1816606"/>
              <a:ext cx="53975" cy="389513"/>
            </a:xfrm>
            <a:prstGeom prst="ellipse">
              <a:avLst/>
            </a:prstGeom>
            <a:solidFill>
              <a:srgbClr val="66FF33"/>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216" name="Oval 288"/>
            <p:cNvSpPr>
              <a:spLocks noChangeArrowheads="1"/>
            </p:cNvSpPr>
            <p:nvPr/>
          </p:nvSpPr>
          <p:spPr bwMode="auto">
            <a:xfrm rot="18137482" flipH="1">
              <a:off x="4845844" y="2007900"/>
              <a:ext cx="55563" cy="389513"/>
            </a:xfrm>
            <a:prstGeom prst="ellipse">
              <a:avLst/>
            </a:prstGeom>
            <a:solidFill>
              <a:srgbClr val="66FF33"/>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217" name="Oval 289"/>
            <p:cNvSpPr>
              <a:spLocks noChangeArrowheads="1"/>
            </p:cNvSpPr>
            <p:nvPr/>
          </p:nvSpPr>
          <p:spPr bwMode="auto">
            <a:xfrm rot="18137482" flipH="1">
              <a:off x="4962525" y="1975356"/>
              <a:ext cx="53975" cy="389513"/>
            </a:xfrm>
            <a:prstGeom prst="ellipse">
              <a:avLst/>
            </a:prstGeom>
            <a:solidFill>
              <a:srgbClr val="66FF33"/>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218" name="Oval 290"/>
            <p:cNvSpPr>
              <a:spLocks noChangeArrowheads="1"/>
            </p:cNvSpPr>
            <p:nvPr/>
          </p:nvSpPr>
          <p:spPr bwMode="auto">
            <a:xfrm rot="18137482" flipH="1">
              <a:off x="4720431" y="2049175"/>
              <a:ext cx="49213" cy="389513"/>
            </a:xfrm>
            <a:prstGeom prst="ellipse">
              <a:avLst/>
            </a:prstGeom>
            <a:solidFill>
              <a:srgbClr val="66FF33"/>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219" name="Oval 291"/>
            <p:cNvSpPr>
              <a:spLocks noChangeArrowheads="1"/>
            </p:cNvSpPr>
            <p:nvPr/>
          </p:nvSpPr>
          <p:spPr bwMode="auto">
            <a:xfrm rot="18137482" flipH="1">
              <a:off x="4710113" y="1930906"/>
              <a:ext cx="53975" cy="389513"/>
            </a:xfrm>
            <a:prstGeom prst="ellipse">
              <a:avLst/>
            </a:prstGeom>
            <a:solidFill>
              <a:srgbClr val="66FF33"/>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220" name="Oval 292"/>
            <p:cNvSpPr>
              <a:spLocks noChangeArrowheads="1"/>
            </p:cNvSpPr>
            <p:nvPr/>
          </p:nvSpPr>
          <p:spPr bwMode="auto">
            <a:xfrm rot="18137482" flipH="1">
              <a:off x="4836320" y="1860262"/>
              <a:ext cx="49212" cy="389513"/>
            </a:xfrm>
            <a:prstGeom prst="ellipse">
              <a:avLst/>
            </a:prstGeom>
            <a:solidFill>
              <a:srgbClr val="66FF33"/>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221" name="Oval 293"/>
            <p:cNvSpPr>
              <a:spLocks noChangeArrowheads="1"/>
            </p:cNvSpPr>
            <p:nvPr/>
          </p:nvSpPr>
          <p:spPr bwMode="auto">
            <a:xfrm rot="18137482" flipH="1">
              <a:off x="4797425" y="2015044"/>
              <a:ext cx="53975" cy="389513"/>
            </a:xfrm>
            <a:prstGeom prst="ellipse">
              <a:avLst/>
            </a:prstGeom>
            <a:solidFill>
              <a:srgbClr val="66FF33"/>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222" name="Oval 294"/>
            <p:cNvSpPr>
              <a:spLocks noChangeArrowheads="1"/>
            </p:cNvSpPr>
            <p:nvPr/>
          </p:nvSpPr>
          <p:spPr bwMode="auto">
            <a:xfrm rot="18137482" flipH="1">
              <a:off x="4781550" y="1815019"/>
              <a:ext cx="53975" cy="389513"/>
            </a:xfrm>
            <a:prstGeom prst="ellipse">
              <a:avLst/>
            </a:prstGeom>
            <a:solidFill>
              <a:srgbClr val="66FF33"/>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223" name="Oval 295"/>
            <p:cNvSpPr>
              <a:spLocks noChangeArrowheads="1"/>
            </p:cNvSpPr>
            <p:nvPr/>
          </p:nvSpPr>
          <p:spPr bwMode="auto">
            <a:xfrm rot="18137482" flipH="1">
              <a:off x="5057775" y="1808669"/>
              <a:ext cx="53975" cy="389513"/>
            </a:xfrm>
            <a:prstGeom prst="ellipse">
              <a:avLst/>
            </a:prstGeom>
            <a:solidFill>
              <a:srgbClr val="66FF33"/>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224" name="Oval 296"/>
            <p:cNvSpPr>
              <a:spLocks noChangeArrowheads="1"/>
            </p:cNvSpPr>
            <p:nvPr/>
          </p:nvSpPr>
          <p:spPr bwMode="auto">
            <a:xfrm rot="18137482" flipH="1">
              <a:off x="5033963" y="1738819"/>
              <a:ext cx="53975" cy="389513"/>
            </a:xfrm>
            <a:prstGeom prst="ellipse">
              <a:avLst/>
            </a:prstGeom>
            <a:solidFill>
              <a:srgbClr val="66FF33"/>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sp>
          <p:nvSpPr>
            <p:cNvPr id="173225" name="Oval 297"/>
            <p:cNvSpPr>
              <a:spLocks noChangeArrowheads="1"/>
            </p:cNvSpPr>
            <p:nvPr/>
          </p:nvSpPr>
          <p:spPr bwMode="auto">
            <a:xfrm rot="18137482" flipH="1">
              <a:off x="5100638" y="2111881"/>
              <a:ext cx="53975" cy="389513"/>
            </a:xfrm>
            <a:prstGeom prst="ellipse">
              <a:avLst/>
            </a:prstGeom>
            <a:solidFill>
              <a:srgbClr val="66FF33"/>
            </a:solidFill>
            <a:ln w="12700">
              <a:noFill/>
              <a:round/>
              <a:headEnd/>
              <a:tailEnd/>
            </a:ln>
          </p:spPr>
          <p:txBody>
            <a:bodyPr lIns="0" tIns="0" rIns="0" bIns="0" anchor="ctr">
              <a:spAutoFit/>
            </a:bodyPr>
            <a:lstStyle/>
            <a:p>
              <a:pPr defTabSz="914400" fontAlgn="auto">
                <a:spcBef>
                  <a:spcPts val="0"/>
                </a:spcBef>
                <a:spcAft>
                  <a:spcPts val="0"/>
                </a:spcAft>
              </a:pPr>
              <a:endParaRPr lang="en-US" dirty="0">
                <a:solidFill>
                  <a:srgbClr val="000000"/>
                </a:solidFill>
                <a:latin typeface="Arial"/>
                <a:ea typeface="MS PGothic" charset="0"/>
                <a:cs typeface="+mn-cs"/>
              </a:endParaRPr>
            </a:p>
          </p:txBody>
        </p:sp>
        <p:grpSp>
          <p:nvGrpSpPr>
            <p:cNvPr id="173092" name="Group 298"/>
            <p:cNvGrpSpPr>
              <a:grpSpLocks/>
            </p:cNvGrpSpPr>
            <p:nvPr/>
          </p:nvGrpSpPr>
          <p:grpSpPr bwMode="auto">
            <a:xfrm rot="-1800000" flipH="1" flipV="1">
              <a:off x="2224088" y="4865688"/>
              <a:ext cx="115887" cy="103187"/>
              <a:chOff x="1747" y="701"/>
              <a:chExt cx="173" cy="153"/>
            </a:xfrm>
          </p:grpSpPr>
          <p:sp>
            <p:nvSpPr>
              <p:cNvPr id="173274" name="Freeform 299"/>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275" name="Freeform 300"/>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grpSp>
          <p:nvGrpSpPr>
            <p:cNvPr id="173093" name="Group 301"/>
            <p:cNvGrpSpPr>
              <a:grpSpLocks/>
            </p:cNvGrpSpPr>
            <p:nvPr/>
          </p:nvGrpSpPr>
          <p:grpSpPr bwMode="auto">
            <a:xfrm rot="5400000">
              <a:off x="1703388" y="4983163"/>
              <a:ext cx="115887" cy="103187"/>
              <a:chOff x="1747" y="701"/>
              <a:chExt cx="173" cy="153"/>
            </a:xfrm>
          </p:grpSpPr>
          <p:sp>
            <p:nvSpPr>
              <p:cNvPr id="173272" name="Freeform 302"/>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273" name="Freeform 303"/>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grpSp>
          <p:nvGrpSpPr>
            <p:cNvPr id="173094" name="Group 304"/>
            <p:cNvGrpSpPr>
              <a:grpSpLocks/>
            </p:cNvGrpSpPr>
            <p:nvPr/>
          </p:nvGrpSpPr>
          <p:grpSpPr bwMode="auto">
            <a:xfrm rot="1800000" flipV="1">
              <a:off x="2071688" y="5103813"/>
              <a:ext cx="115887" cy="103187"/>
              <a:chOff x="1747" y="701"/>
              <a:chExt cx="173" cy="153"/>
            </a:xfrm>
          </p:grpSpPr>
          <p:sp>
            <p:nvSpPr>
              <p:cNvPr id="173270" name="Freeform 305"/>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271" name="Freeform 306"/>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grpSp>
          <p:nvGrpSpPr>
            <p:cNvPr id="173097" name="Group 307"/>
            <p:cNvGrpSpPr>
              <a:grpSpLocks/>
            </p:cNvGrpSpPr>
            <p:nvPr/>
          </p:nvGrpSpPr>
          <p:grpSpPr bwMode="auto">
            <a:xfrm rot="14400000" flipH="1">
              <a:off x="1862138" y="5032375"/>
              <a:ext cx="115888" cy="103187"/>
              <a:chOff x="1747" y="701"/>
              <a:chExt cx="173" cy="153"/>
            </a:xfrm>
          </p:grpSpPr>
          <p:sp>
            <p:nvSpPr>
              <p:cNvPr id="173268" name="Freeform 308"/>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269" name="Freeform 309"/>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grpSp>
          <p:nvGrpSpPr>
            <p:cNvPr id="173141" name="Group 310"/>
            <p:cNvGrpSpPr>
              <a:grpSpLocks/>
            </p:cNvGrpSpPr>
            <p:nvPr/>
          </p:nvGrpSpPr>
          <p:grpSpPr bwMode="auto">
            <a:xfrm rot="3600000">
              <a:off x="1788319" y="4850607"/>
              <a:ext cx="115887" cy="101600"/>
              <a:chOff x="1747" y="701"/>
              <a:chExt cx="173" cy="153"/>
            </a:xfrm>
          </p:grpSpPr>
          <p:sp>
            <p:nvSpPr>
              <p:cNvPr id="173266" name="Freeform 311"/>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267" name="Freeform 312"/>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grpSp>
          <p:nvGrpSpPr>
            <p:cNvPr id="173142" name="Group 313"/>
            <p:cNvGrpSpPr>
              <a:grpSpLocks/>
            </p:cNvGrpSpPr>
            <p:nvPr/>
          </p:nvGrpSpPr>
          <p:grpSpPr bwMode="auto">
            <a:xfrm rot="16200000" flipH="1">
              <a:off x="1978025" y="4700588"/>
              <a:ext cx="115887" cy="103188"/>
              <a:chOff x="1747" y="701"/>
              <a:chExt cx="173" cy="153"/>
            </a:xfrm>
          </p:grpSpPr>
          <p:sp>
            <p:nvSpPr>
              <p:cNvPr id="173264" name="Freeform 314"/>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265" name="Freeform 315"/>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grpSp>
          <p:nvGrpSpPr>
            <p:cNvPr id="173143" name="Group 316"/>
            <p:cNvGrpSpPr>
              <a:grpSpLocks/>
            </p:cNvGrpSpPr>
            <p:nvPr/>
          </p:nvGrpSpPr>
          <p:grpSpPr bwMode="auto">
            <a:xfrm flipV="1">
              <a:off x="1655763" y="4813300"/>
              <a:ext cx="115887" cy="103188"/>
              <a:chOff x="1747" y="701"/>
              <a:chExt cx="173" cy="153"/>
            </a:xfrm>
          </p:grpSpPr>
          <p:sp>
            <p:nvSpPr>
              <p:cNvPr id="173262" name="Freeform 317"/>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263" name="Freeform 318"/>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grpSp>
          <p:nvGrpSpPr>
            <p:cNvPr id="173144" name="Group 319"/>
            <p:cNvGrpSpPr>
              <a:grpSpLocks/>
            </p:cNvGrpSpPr>
            <p:nvPr/>
          </p:nvGrpSpPr>
          <p:grpSpPr bwMode="auto">
            <a:xfrm rot="5397418">
              <a:off x="1993900" y="5022850"/>
              <a:ext cx="115888" cy="103188"/>
              <a:chOff x="1747" y="701"/>
              <a:chExt cx="173" cy="153"/>
            </a:xfrm>
          </p:grpSpPr>
          <p:sp>
            <p:nvSpPr>
              <p:cNvPr id="173260" name="Freeform 320"/>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261" name="Freeform 321"/>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grpSp>
          <p:nvGrpSpPr>
            <p:cNvPr id="173145" name="Group 322"/>
            <p:cNvGrpSpPr>
              <a:grpSpLocks/>
            </p:cNvGrpSpPr>
            <p:nvPr/>
          </p:nvGrpSpPr>
          <p:grpSpPr bwMode="auto">
            <a:xfrm rot="-1800000" flipH="1" flipV="1">
              <a:off x="2435225" y="3722688"/>
              <a:ext cx="115888" cy="101600"/>
              <a:chOff x="1747" y="701"/>
              <a:chExt cx="173" cy="153"/>
            </a:xfrm>
          </p:grpSpPr>
          <p:sp>
            <p:nvSpPr>
              <p:cNvPr id="173258" name="Freeform 323"/>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259" name="Freeform 324"/>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grpSp>
          <p:nvGrpSpPr>
            <p:cNvPr id="173146" name="Group 325"/>
            <p:cNvGrpSpPr>
              <a:grpSpLocks/>
            </p:cNvGrpSpPr>
            <p:nvPr/>
          </p:nvGrpSpPr>
          <p:grpSpPr bwMode="auto">
            <a:xfrm rot="5400000">
              <a:off x="1852613" y="3873500"/>
              <a:ext cx="115888" cy="103187"/>
              <a:chOff x="1747" y="701"/>
              <a:chExt cx="173" cy="153"/>
            </a:xfrm>
          </p:grpSpPr>
          <p:sp>
            <p:nvSpPr>
              <p:cNvPr id="173256" name="Freeform 326"/>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257" name="Freeform 327"/>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grpSp>
          <p:nvGrpSpPr>
            <p:cNvPr id="173147" name="Group 328"/>
            <p:cNvGrpSpPr>
              <a:grpSpLocks/>
            </p:cNvGrpSpPr>
            <p:nvPr/>
          </p:nvGrpSpPr>
          <p:grpSpPr bwMode="auto">
            <a:xfrm rot="1800000" flipV="1">
              <a:off x="2282825" y="3960813"/>
              <a:ext cx="115888" cy="103187"/>
              <a:chOff x="1747" y="701"/>
              <a:chExt cx="173" cy="153"/>
            </a:xfrm>
          </p:grpSpPr>
          <p:sp>
            <p:nvSpPr>
              <p:cNvPr id="173254" name="Freeform 329"/>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255" name="Freeform 330"/>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grpSp>
          <p:nvGrpSpPr>
            <p:cNvPr id="173148" name="Group 331"/>
            <p:cNvGrpSpPr>
              <a:grpSpLocks/>
            </p:cNvGrpSpPr>
            <p:nvPr/>
          </p:nvGrpSpPr>
          <p:grpSpPr bwMode="auto">
            <a:xfrm rot="14400000" flipH="1">
              <a:off x="2106613" y="4017963"/>
              <a:ext cx="115887" cy="103187"/>
              <a:chOff x="1747" y="701"/>
              <a:chExt cx="173" cy="153"/>
            </a:xfrm>
          </p:grpSpPr>
          <p:sp>
            <p:nvSpPr>
              <p:cNvPr id="173252" name="Freeform 332"/>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253" name="Freeform 333"/>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grpSp>
          <p:nvGrpSpPr>
            <p:cNvPr id="173149" name="Group 334"/>
            <p:cNvGrpSpPr>
              <a:grpSpLocks/>
            </p:cNvGrpSpPr>
            <p:nvPr/>
          </p:nvGrpSpPr>
          <p:grpSpPr bwMode="auto">
            <a:xfrm rot="3600000">
              <a:off x="1998663" y="3652838"/>
              <a:ext cx="115887" cy="103187"/>
              <a:chOff x="1747" y="701"/>
              <a:chExt cx="173" cy="153"/>
            </a:xfrm>
          </p:grpSpPr>
          <p:sp>
            <p:nvSpPr>
              <p:cNvPr id="173250" name="Freeform 335"/>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251" name="Freeform 336"/>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grpSp>
          <p:nvGrpSpPr>
            <p:cNvPr id="173150" name="Group 337"/>
            <p:cNvGrpSpPr>
              <a:grpSpLocks/>
            </p:cNvGrpSpPr>
            <p:nvPr/>
          </p:nvGrpSpPr>
          <p:grpSpPr bwMode="auto">
            <a:xfrm rot="16200000" flipH="1">
              <a:off x="2262188" y="3557588"/>
              <a:ext cx="114300" cy="101600"/>
              <a:chOff x="1747" y="701"/>
              <a:chExt cx="173" cy="153"/>
            </a:xfrm>
          </p:grpSpPr>
          <p:sp>
            <p:nvSpPr>
              <p:cNvPr id="173248" name="Freeform 338"/>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249" name="Freeform 339"/>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grpSp>
          <p:nvGrpSpPr>
            <p:cNvPr id="173151" name="Group 340"/>
            <p:cNvGrpSpPr>
              <a:grpSpLocks/>
            </p:cNvGrpSpPr>
            <p:nvPr/>
          </p:nvGrpSpPr>
          <p:grpSpPr bwMode="auto">
            <a:xfrm flipV="1">
              <a:off x="1817688" y="3760788"/>
              <a:ext cx="115887" cy="103187"/>
              <a:chOff x="1747" y="701"/>
              <a:chExt cx="173" cy="153"/>
            </a:xfrm>
          </p:grpSpPr>
          <p:sp>
            <p:nvSpPr>
              <p:cNvPr id="173246" name="Freeform 341"/>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247" name="Freeform 342"/>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grpSp>
          <p:nvGrpSpPr>
            <p:cNvPr id="173152" name="Group 343"/>
            <p:cNvGrpSpPr>
              <a:grpSpLocks/>
            </p:cNvGrpSpPr>
            <p:nvPr/>
          </p:nvGrpSpPr>
          <p:grpSpPr bwMode="auto">
            <a:xfrm rot="5397418">
              <a:off x="2205038" y="3879850"/>
              <a:ext cx="115888" cy="103187"/>
              <a:chOff x="1747" y="701"/>
              <a:chExt cx="173" cy="153"/>
            </a:xfrm>
          </p:grpSpPr>
          <p:sp>
            <p:nvSpPr>
              <p:cNvPr id="173244" name="Freeform 344"/>
              <p:cNvSpPr>
                <a:spLocks/>
              </p:cNvSpPr>
              <p:nvPr/>
            </p:nvSpPr>
            <p:spPr bwMode="auto">
              <a:xfrm>
                <a:off x="1747"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sp>
            <p:nvSpPr>
              <p:cNvPr id="173245" name="Freeform 345"/>
              <p:cNvSpPr>
                <a:spLocks/>
              </p:cNvSpPr>
              <p:nvPr/>
            </p:nvSpPr>
            <p:spPr bwMode="auto">
              <a:xfrm flipH="1">
                <a:off x="1853" y="701"/>
                <a:ext cx="67" cy="153"/>
              </a:xfrm>
              <a:custGeom>
                <a:avLst/>
                <a:gdLst>
                  <a:gd name="T0" fmla="*/ 0 w 67"/>
                  <a:gd name="T1" fmla="*/ 0 h 153"/>
                  <a:gd name="T2" fmla="*/ 67 w 67"/>
                  <a:gd name="T3" fmla="*/ 57 h 153"/>
                  <a:gd name="T4" fmla="*/ 67 w 67"/>
                  <a:gd name="T5" fmla="*/ 153 h 153"/>
                  <a:gd name="T6" fmla="*/ 0 60000 65536"/>
                  <a:gd name="T7" fmla="*/ 0 60000 65536"/>
                  <a:gd name="T8" fmla="*/ 0 60000 65536"/>
                  <a:gd name="T9" fmla="*/ 0 w 67"/>
                  <a:gd name="T10" fmla="*/ 0 h 153"/>
                  <a:gd name="T11" fmla="*/ 67 w 67"/>
                  <a:gd name="T12" fmla="*/ 153 h 153"/>
                </a:gdLst>
                <a:ahLst/>
                <a:cxnLst>
                  <a:cxn ang="T6">
                    <a:pos x="T0" y="T1"/>
                  </a:cxn>
                  <a:cxn ang="T7">
                    <a:pos x="T2" y="T3"/>
                  </a:cxn>
                  <a:cxn ang="T8">
                    <a:pos x="T4" y="T5"/>
                  </a:cxn>
                </a:cxnLst>
                <a:rect l="T9" t="T10" r="T11" b="T12"/>
                <a:pathLst>
                  <a:path w="67" h="153">
                    <a:moveTo>
                      <a:pt x="0" y="0"/>
                    </a:moveTo>
                    <a:lnTo>
                      <a:pt x="67" y="57"/>
                    </a:lnTo>
                    <a:lnTo>
                      <a:pt x="67" y="153"/>
                    </a:lnTo>
                  </a:path>
                </a:pathLst>
              </a:custGeom>
              <a:noFill/>
              <a:ln w="19050" cap="flat" cmpd="sng">
                <a:solidFill>
                  <a:srgbClr val="F97939"/>
                </a:solidFill>
                <a:prstDash val="solid"/>
                <a:round/>
                <a:headEnd type="none" w="med" len="med"/>
                <a:tailEnd type="none" w="med" len="med"/>
              </a:ln>
            </p:spPr>
            <p:txBody>
              <a:bodyPr wrap="none" anchor="ctr"/>
              <a:lstStyle/>
              <a:p>
                <a:pPr defTabSz="914400" fontAlgn="auto">
                  <a:spcBef>
                    <a:spcPts val="0"/>
                  </a:spcBef>
                  <a:spcAft>
                    <a:spcPts val="0"/>
                  </a:spcAft>
                </a:pPr>
                <a:endParaRPr lang="en-GB" dirty="0">
                  <a:solidFill>
                    <a:srgbClr val="000000"/>
                  </a:solidFill>
                  <a:latin typeface="Arial"/>
                  <a:ea typeface="MS PGothic" charset="0"/>
                  <a:cs typeface="+mn-cs"/>
                </a:endParaRPr>
              </a:p>
            </p:txBody>
          </p:sp>
        </p:grpSp>
        <p:sp>
          <p:nvSpPr>
            <p:cNvPr id="173242" name="Oval 346"/>
            <p:cNvSpPr>
              <a:spLocks noChangeArrowheads="1"/>
            </p:cNvSpPr>
            <p:nvPr/>
          </p:nvSpPr>
          <p:spPr bwMode="auto">
            <a:xfrm>
              <a:off x="1655763" y="1671638"/>
              <a:ext cx="554037" cy="533400"/>
            </a:xfrm>
            <a:prstGeom prst="ellipse">
              <a:avLst/>
            </a:prstGeom>
            <a:gradFill rotWithShape="0">
              <a:gsLst>
                <a:gs pos="0">
                  <a:srgbClr val="04E1AA"/>
                </a:gs>
                <a:gs pos="100000">
                  <a:srgbClr val="013B2D"/>
                </a:gs>
              </a:gsLst>
              <a:path path="shape">
                <a:fillToRect l="50000" t="50000" r="50000" b="50000"/>
              </a:path>
            </a:gradFill>
            <a:ln w="12700">
              <a:solidFill>
                <a:srgbClr val="00CC66"/>
              </a:solidFill>
              <a:round/>
              <a:headEnd/>
              <a:tailEnd/>
            </a:ln>
          </p:spPr>
          <p:txBody>
            <a:bodyPr wrap="none" anchor="ctr"/>
            <a:lstStyle/>
            <a:p>
              <a:pPr defTabSz="914400" fontAlgn="auto">
                <a:spcBef>
                  <a:spcPts val="0"/>
                </a:spcBef>
                <a:spcAft>
                  <a:spcPts val="0"/>
                </a:spcAft>
              </a:pPr>
              <a:endParaRPr lang="en-US" dirty="0">
                <a:solidFill>
                  <a:srgbClr val="000000"/>
                </a:solidFill>
                <a:latin typeface="Arial"/>
                <a:ea typeface="MS PGothic" charset="0"/>
                <a:cs typeface="+mn-cs"/>
              </a:endParaRPr>
            </a:p>
          </p:txBody>
        </p:sp>
      </p:grpSp>
      <p:sp>
        <p:nvSpPr>
          <p:cNvPr id="349" name="Text Box 85"/>
          <p:cNvSpPr txBox="1">
            <a:spLocks noChangeArrowheads="1"/>
          </p:cNvSpPr>
          <p:nvPr/>
        </p:nvSpPr>
        <p:spPr bwMode="auto">
          <a:xfrm>
            <a:off x="1635126" y="4713501"/>
            <a:ext cx="1855778" cy="1223543"/>
          </a:xfrm>
          <a:prstGeom prst="rect">
            <a:avLst/>
          </a:prstGeom>
          <a:solidFill>
            <a:schemeClr val="tx1"/>
          </a:solidFill>
          <a:ln w="12700">
            <a:noFill/>
            <a:miter lim="800000"/>
            <a:headEnd/>
            <a:tailEnd/>
          </a:ln>
        </p:spPr>
        <p:txBody>
          <a:bodyPr wrap="square" lIns="0" tIns="0" rIns="0" bIns="0" anchor="ctr" anchorCtr="0">
            <a:noAutofit/>
          </a:bodyPr>
          <a:lstStyle/>
          <a:p>
            <a:pPr algn="ctr" defTabSz="823913" eaLnBrk="0" fontAlgn="auto" hangingPunct="0">
              <a:lnSpc>
                <a:spcPct val="90000"/>
              </a:lnSpc>
              <a:spcBef>
                <a:spcPts val="0"/>
              </a:spcBef>
              <a:spcAft>
                <a:spcPts val="0"/>
              </a:spcAft>
            </a:pPr>
            <a:r>
              <a:rPr lang="en-US" sz="1600" b="1" i="1" dirty="0">
                <a:solidFill>
                  <a:srgbClr val="FFFFFF"/>
                </a:solidFill>
                <a:latin typeface="Arial"/>
                <a:ea typeface="MS PGothic" charset="0"/>
                <a:cs typeface="+mn-cs"/>
              </a:rPr>
              <a:t>Omalizumab </a:t>
            </a:r>
            <a:br>
              <a:rPr lang="en-US" sz="1600" b="1" i="1" dirty="0">
                <a:solidFill>
                  <a:srgbClr val="FFFFFF"/>
                </a:solidFill>
                <a:latin typeface="Arial"/>
                <a:ea typeface="MS PGothic" charset="0"/>
                <a:cs typeface="+mn-cs"/>
              </a:rPr>
            </a:br>
            <a:r>
              <a:rPr lang="en-US" sz="1600" b="1" i="1" dirty="0">
                <a:solidFill>
                  <a:srgbClr val="FFFFFF"/>
                </a:solidFill>
                <a:latin typeface="Arial"/>
                <a:ea typeface="MS PGothic" charset="0"/>
                <a:cs typeface="+mn-cs"/>
              </a:rPr>
              <a:t>binds to free IgE, preventing interaction with IgE receptor</a:t>
            </a:r>
          </a:p>
        </p:txBody>
      </p:sp>
      <p:sp>
        <p:nvSpPr>
          <p:cNvPr id="350" name="Text Box 85"/>
          <p:cNvSpPr txBox="1">
            <a:spLocks noChangeArrowheads="1"/>
          </p:cNvSpPr>
          <p:nvPr/>
        </p:nvSpPr>
        <p:spPr bwMode="auto">
          <a:xfrm>
            <a:off x="6407576" y="4657558"/>
            <a:ext cx="1627187" cy="929985"/>
          </a:xfrm>
          <a:prstGeom prst="rect">
            <a:avLst/>
          </a:prstGeom>
          <a:solidFill>
            <a:schemeClr val="tx1"/>
          </a:solidFill>
          <a:ln w="12700">
            <a:noFill/>
            <a:miter lim="800000"/>
            <a:headEnd/>
            <a:tailEnd/>
          </a:ln>
        </p:spPr>
        <p:txBody>
          <a:bodyPr wrap="square" lIns="0" tIns="0" rIns="0" bIns="0" anchor="ctr" anchorCtr="0">
            <a:noAutofit/>
          </a:bodyPr>
          <a:lstStyle/>
          <a:p>
            <a:pPr algn="ctr" defTabSz="823913" eaLnBrk="0" fontAlgn="auto" hangingPunct="0">
              <a:lnSpc>
                <a:spcPct val="90000"/>
              </a:lnSpc>
              <a:spcBef>
                <a:spcPts val="0"/>
              </a:spcBef>
              <a:spcAft>
                <a:spcPts val="0"/>
              </a:spcAft>
            </a:pPr>
            <a:r>
              <a:rPr lang="en-US" sz="1600" b="1" i="1" dirty="0">
                <a:solidFill>
                  <a:srgbClr val="FFFFFF"/>
                </a:solidFill>
                <a:latin typeface="Arial"/>
                <a:ea typeface="MS PGothic" charset="0"/>
                <a:cs typeface="+mn-cs"/>
              </a:rPr>
              <a:t>Omalizumab down-regulates high-affinity receptors</a:t>
            </a:r>
          </a:p>
        </p:txBody>
      </p:sp>
    </p:spTree>
    <p:extLst>
      <p:ext uri="{BB962C8B-B14F-4D97-AF65-F5344CB8AC3E}">
        <p14:creationId xmlns:p14="http://schemas.microsoft.com/office/powerpoint/2010/main" val="383468644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Title 1"/>
          <p:cNvSpPr>
            <a:spLocks noGrp="1"/>
          </p:cNvSpPr>
          <p:nvPr>
            <p:ph type="title"/>
          </p:nvPr>
        </p:nvSpPr>
        <p:spPr>
          <a:xfrm>
            <a:off x="1992313" y="-17202"/>
            <a:ext cx="8207376" cy="1033462"/>
          </a:xfrm>
        </p:spPr>
        <p:txBody>
          <a:bodyPr/>
          <a:lstStyle/>
          <a:p>
            <a:r>
              <a:rPr lang="en-GB" sz="2400" i="1" dirty="0"/>
              <a:t>Total </a:t>
            </a:r>
            <a:r>
              <a:rPr lang="en-GB" sz="2400" i="1" dirty="0" err="1"/>
              <a:t>IgE</a:t>
            </a:r>
            <a:r>
              <a:rPr lang="en-GB" sz="2400" i="1" dirty="0"/>
              <a:t> is strongly associated with asthma among allergic (atopic) individuals</a:t>
            </a:r>
          </a:p>
        </p:txBody>
      </p:sp>
      <p:sp>
        <p:nvSpPr>
          <p:cNvPr id="12" name="Content Placeholder 2"/>
          <p:cNvSpPr txBox="1">
            <a:spLocks/>
          </p:cNvSpPr>
          <p:nvPr/>
        </p:nvSpPr>
        <p:spPr bwMode="auto">
          <a:xfrm>
            <a:off x="6683376" y="1181101"/>
            <a:ext cx="3714749" cy="4295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0" tIns="0" rIns="0" bIns="0" numCol="1" anchor="t" anchorCtr="0" compatLnSpc="1">
            <a:prstTxWarp prst="textNoShape">
              <a:avLst/>
            </a:prstTxWarp>
          </a:bodyPr>
          <a:lstStyle>
            <a:lvl1pPr marL="290513" indent="-290513" algn="l" defTabSz="228600" rtl="0" eaLnBrk="0" fontAlgn="base" hangingPunct="0">
              <a:spcBef>
                <a:spcPct val="55000"/>
              </a:spcBef>
              <a:spcAft>
                <a:spcPct val="0"/>
              </a:spcAft>
              <a:buClr>
                <a:srgbClr val="538CFF"/>
              </a:buClr>
              <a:buSzPct val="100000"/>
              <a:buFont typeface="Arial" charset="0"/>
              <a:buChar char="●"/>
              <a:defRPr sz="2400">
                <a:solidFill>
                  <a:schemeClr val="tx1"/>
                </a:solidFill>
                <a:latin typeface="+mn-lt"/>
                <a:ea typeface="MS PGothic" pitchFamily="34" charset="-128"/>
                <a:cs typeface="+mn-cs"/>
              </a:defRPr>
            </a:lvl1pPr>
            <a:lvl2pPr marL="739775" indent="-274638" algn="l" defTabSz="228600" rtl="0" eaLnBrk="0" fontAlgn="base" hangingPunct="0">
              <a:spcBef>
                <a:spcPct val="35000"/>
              </a:spcBef>
              <a:spcAft>
                <a:spcPct val="0"/>
              </a:spcAft>
              <a:buClr>
                <a:srgbClr val="538CFF"/>
              </a:buClr>
              <a:buFont typeface="Arial" charset="0"/>
              <a:buChar char="–"/>
              <a:defRPr sz="2000">
                <a:solidFill>
                  <a:schemeClr val="tx1"/>
                </a:solidFill>
                <a:latin typeface="+mn-lt"/>
                <a:ea typeface="+mn-ea"/>
                <a:cs typeface="+mn-cs"/>
              </a:defRPr>
            </a:lvl2pPr>
            <a:lvl3pPr marL="1092200" indent="-228600" algn="l" defTabSz="228600" rtl="0" eaLnBrk="0" fontAlgn="base" hangingPunct="0">
              <a:spcBef>
                <a:spcPct val="35000"/>
              </a:spcBef>
              <a:spcAft>
                <a:spcPct val="0"/>
              </a:spcAft>
              <a:buClr>
                <a:srgbClr val="538CFF"/>
              </a:buClr>
              <a:buSzPct val="130000"/>
              <a:buFont typeface="Wingdings" charset="0"/>
              <a:buChar char="§"/>
              <a:defRPr>
                <a:solidFill>
                  <a:schemeClr val="tx1"/>
                </a:solidFill>
                <a:latin typeface="+mn-lt"/>
                <a:ea typeface="+mn-ea"/>
                <a:cs typeface="+mn-cs"/>
              </a:defRPr>
            </a:lvl3pPr>
            <a:lvl4pPr marL="1371600" indent="-228600" algn="l" defTabSz="228600" rtl="0" eaLnBrk="0" fontAlgn="base" hangingPunct="0">
              <a:spcBef>
                <a:spcPct val="35000"/>
              </a:spcBef>
              <a:spcAft>
                <a:spcPct val="0"/>
              </a:spcAft>
              <a:buClr>
                <a:srgbClr val="538CFF"/>
              </a:buClr>
              <a:buFont typeface="Courier New" charset="0"/>
              <a:buChar char="o"/>
              <a:defRPr sz="1600">
                <a:solidFill>
                  <a:schemeClr val="tx1"/>
                </a:solidFill>
                <a:latin typeface="+mn-lt"/>
                <a:ea typeface="+mn-ea"/>
                <a:cs typeface="+mn-cs"/>
              </a:defRPr>
            </a:lvl4pPr>
            <a:lvl5pPr marL="1654175" indent="-207963" algn="l" defTabSz="228600" rtl="0" eaLnBrk="0" fontAlgn="base" hangingPunct="0">
              <a:spcBef>
                <a:spcPct val="35000"/>
              </a:spcBef>
              <a:spcAft>
                <a:spcPct val="0"/>
              </a:spcAft>
              <a:buClr>
                <a:srgbClr val="538CFF"/>
              </a:buClr>
              <a:buSzPct val="80000"/>
              <a:buFont typeface="Arial" charset="0"/>
              <a:buChar char="»"/>
              <a:defRPr sz="1600">
                <a:solidFill>
                  <a:schemeClr val="tx1"/>
                </a:solidFill>
                <a:latin typeface="+mn-lt"/>
                <a:ea typeface="+mn-ea"/>
                <a:cs typeface="+mn-cs"/>
              </a:defRPr>
            </a:lvl5pPr>
            <a:lvl6pPr marL="2111375" indent="-207963" algn="l" defTabSz="228600" rtl="0" eaLnBrk="0" fontAlgn="base" hangingPunct="0">
              <a:spcBef>
                <a:spcPct val="35000"/>
              </a:spcBef>
              <a:spcAft>
                <a:spcPct val="0"/>
              </a:spcAft>
              <a:buClr>
                <a:srgbClr val="538CFF"/>
              </a:buClr>
              <a:buSzPct val="80000"/>
              <a:buFont typeface="Arial" charset="0"/>
              <a:buChar char="»"/>
              <a:defRPr sz="1600">
                <a:solidFill>
                  <a:schemeClr val="tx1"/>
                </a:solidFill>
                <a:latin typeface="+mn-lt"/>
                <a:ea typeface="+mn-ea"/>
                <a:cs typeface="+mn-cs"/>
              </a:defRPr>
            </a:lvl6pPr>
            <a:lvl7pPr marL="2568575" indent="-207963" algn="l" defTabSz="228600" rtl="0" eaLnBrk="0" fontAlgn="base" hangingPunct="0">
              <a:spcBef>
                <a:spcPct val="35000"/>
              </a:spcBef>
              <a:spcAft>
                <a:spcPct val="0"/>
              </a:spcAft>
              <a:buClr>
                <a:srgbClr val="538CFF"/>
              </a:buClr>
              <a:buSzPct val="80000"/>
              <a:buFont typeface="Arial" charset="0"/>
              <a:buChar char="»"/>
              <a:defRPr sz="1600">
                <a:solidFill>
                  <a:schemeClr val="tx1"/>
                </a:solidFill>
                <a:latin typeface="+mn-lt"/>
                <a:ea typeface="+mn-ea"/>
                <a:cs typeface="+mn-cs"/>
              </a:defRPr>
            </a:lvl7pPr>
            <a:lvl8pPr marL="3025775" indent="-207963" algn="l" defTabSz="228600" rtl="0" eaLnBrk="0" fontAlgn="base" hangingPunct="0">
              <a:spcBef>
                <a:spcPct val="35000"/>
              </a:spcBef>
              <a:spcAft>
                <a:spcPct val="0"/>
              </a:spcAft>
              <a:buClr>
                <a:srgbClr val="538CFF"/>
              </a:buClr>
              <a:buSzPct val="80000"/>
              <a:buFont typeface="Arial" charset="0"/>
              <a:buChar char="»"/>
              <a:defRPr sz="1600">
                <a:solidFill>
                  <a:schemeClr val="tx1"/>
                </a:solidFill>
                <a:latin typeface="+mn-lt"/>
                <a:ea typeface="+mn-ea"/>
                <a:cs typeface="+mn-cs"/>
              </a:defRPr>
            </a:lvl8pPr>
            <a:lvl9pPr marL="3482975" indent="-207963" algn="l" defTabSz="228600" rtl="0" eaLnBrk="0" fontAlgn="base" hangingPunct="0">
              <a:spcBef>
                <a:spcPct val="35000"/>
              </a:spcBef>
              <a:spcAft>
                <a:spcPct val="0"/>
              </a:spcAft>
              <a:buClr>
                <a:srgbClr val="538CFF"/>
              </a:buClr>
              <a:buSzPct val="80000"/>
              <a:buFont typeface="Arial" charset="0"/>
              <a:buChar char="»"/>
              <a:defRPr sz="1600">
                <a:solidFill>
                  <a:schemeClr val="tx1"/>
                </a:solidFill>
                <a:latin typeface="+mn-lt"/>
                <a:ea typeface="+mn-ea"/>
                <a:cs typeface="+mn-cs"/>
              </a:defRPr>
            </a:lvl9pPr>
          </a:lstStyle>
          <a:p>
            <a:r>
              <a:rPr lang="en-GB" sz="1800" i="1" dirty="0">
                <a:solidFill>
                  <a:srgbClr val="000000"/>
                </a:solidFill>
                <a:latin typeface="Arial"/>
                <a:ea typeface="MS PGothic" charset="0"/>
              </a:rPr>
              <a:t>A US population study* reported an asthma prevalence of 8.8%</a:t>
            </a:r>
          </a:p>
          <a:p>
            <a:r>
              <a:rPr lang="en-GB" sz="1800" i="1" dirty="0">
                <a:solidFill>
                  <a:srgbClr val="000000"/>
                </a:solidFill>
                <a:latin typeface="Arial"/>
                <a:ea typeface="MS PGothic" charset="0"/>
              </a:rPr>
              <a:t>62.1% of people with asthma were found to be atopic</a:t>
            </a:r>
          </a:p>
          <a:p>
            <a:r>
              <a:rPr lang="en-GB" sz="1800" i="1" dirty="0">
                <a:solidFill>
                  <a:srgbClr val="000000"/>
                </a:solidFill>
                <a:latin typeface="Arial"/>
                <a:ea typeface="MS PGothic" charset="0"/>
              </a:rPr>
              <a:t>Mean total </a:t>
            </a:r>
            <a:r>
              <a:rPr lang="en-GB" sz="1800" i="1" dirty="0" err="1">
                <a:solidFill>
                  <a:srgbClr val="000000"/>
                </a:solidFill>
                <a:latin typeface="Arial"/>
                <a:ea typeface="MS PGothic" charset="0"/>
              </a:rPr>
              <a:t>IgE</a:t>
            </a:r>
            <a:r>
              <a:rPr lang="en-GB" sz="1800" i="1" dirty="0">
                <a:solidFill>
                  <a:srgbClr val="000000"/>
                </a:solidFill>
                <a:latin typeface="Arial"/>
                <a:ea typeface="MS PGothic" charset="0"/>
              </a:rPr>
              <a:t> levels for atopic and non-atopic individuals was 110.2 </a:t>
            </a:r>
            <a:r>
              <a:rPr lang="en-GB" sz="1800" i="1" dirty="0" err="1">
                <a:solidFill>
                  <a:srgbClr val="000000"/>
                </a:solidFill>
                <a:latin typeface="Arial"/>
                <a:ea typeface="MS PGothic" charset="0"/>
              </a:rPr>
              <a:t>kU</a:t>
            </a:r>
            <a:r>
              <a:rPr lang="en-GB" sz="1800" i="1" dirty="0">
                <a:solidFill>
                  <a:srgbClr val="000000"/>
                </a:solidFill>
                <a:latin typeface="Arial"/>
                <a:ea typeface="MS PGothic" charset="0"/>
              </a:rPr>
              <a:t>/L and 21.7 </a:t>
            </a:r>
            <a:r>
              <a:rPr lang="en-GB" sz="1800" i="1" dirty="0" err="1">
                <a:solidFill>
                  <a:srgbClr val="000000"/>
                </a:solidFill>
                <a:latin typeface="Arial"/>
                <a:ea typeface="MS PGothic" charset="0"/>
              </a:rPr>
              <a:t>kU</a:t>
            </a:r>
            <a:r>
              <a:rPr lang="en-GB" sz="1800" i="1" dirty="0">
                <a:solidFill>
                  <a:srgbClr val="000000"/>
                </a:solidFill>
                <a:latin typeface="Arial"/>
                <a:ea typeface="MS PGothic" charset="0"/>
              </a:rPr>
              <a:t>/L, respectively</a:t>
            </a:r>
          </a:p>
          <a:p>
            <a:r>
              <a:rPr lang="en-GB" sz="1800" i="1" dirty="0">
                <a:solidFill>
                  <a:srgbClr val="000000"/>
                </a:solidFill>
                <a:latin typeface="Arial"/>
                <a:ea typeface="MS PGothic" charset="0"/>
              </a:rPr>
              <a:t>Total </a:t>
            </a:r>
            <a:r>
              <a:rPr lang="en-GB" sz="1800" i="1" dirty="0" err="1">
                <a:solidFill>
                  <a:srgbClr val="000000"/>
                </a:solidFill>
                <a:latin typeface="Arial"/>
                <a:ea typeface="MS PGothic" charset="0"/>
              </a:rPr>
              <a:t>IgE</a:t>
            </a:r>
            <a:r>
              <a:rPr lang="en-GB" sz="1800" i="1" dirty="0">
                <a:solidFill>
                  <a:srgbClr val="000000"/>
                </a:solidFill>
                <a:latin typeface="Arial"/>
                <a:ea typeface="MS PGothic" charset="0"/>
              </a:rPr>
              <a:t> is more strongly associated with asthma among atopic individuals; however, the risk of asthma is present even at low levels of total </a:t>
            </a:r>
            <a:r>
              <a:rPr lang="en-GB" sz="1800" i="1" dirty="0" err="1">
                <a:solidFill>
                  <a:srgbClr val="000000"/>
                </a:solidFill>
                <a:latin typeface="Arial"/>
                <a:ea typeface="MS PGothic" charset="0"/>
              </a:rPr>
              <a:t>IgE</a:t>
            </a:r>
            <a:endParaRPr lang="en-GB" sz="1800" i="1" dirty="0">
              <a:solidFill>
                <a:srgbClr val="000000"/>
              </a:solidFill>
              <a:latin typeface="Arial"/>
              <a:ea typeface="MS PGothic" charset="0"/>
            </a:endParaRPr>
          </a:p>
          <a:p>
            <a:endParaRPr lang="en-GB" sz="1800" i="1" dirty="0">
              <a:solidFill>
                <a:srgbClr val="000000"/>
              </a:solidFill>
              <a:latin typeface="Arial"/>
              <a:ea typeface="MS PGothic" charset="0"/>
            </a:endParaRPr>
          </a:p>
        </p:txBody>
      </p:sp>
      <p:grpSp>
        <p:nvGrpSpPr>
          <p:cNvPr id="2" name="Group 4"/>
          <p:cNvGrpSpPr>
            <a:grpSpLocks noChangeAspect="1"/>
          </p:cNvGrpSpPr>
          <p:nvPr/>
        </p:nvGrpSpPr>
        <p:grpSpPr bwMode="auto">
          <a:xfrm>
            <a:off x="2592433" y="1912167"/>
            <a:ext cx="3314700" cy="2962275"/>
            <a:chOff x="1706" y="1318"/>
            <a:chExt cx="2088" cy="1866"/>
          </a:xfrm>
        </p:grpSpPr>
        <p:sp>
          <p:nvSpPr>
            <p:cNvPr id="17439" name="Freeform 58"/>
            <p:cNvSpPr>
              <a:spLocks/>
            </p:cNvSpPr>
            <p:nvPr/>
          </p:nvSpPr>
          <p:spPr bwMode="auto">
            <a:xfrm>
              <a:off x="1896" y="2726"/>
              <a:ext cx="1452" cy="276"/>
            </a:xfrm>
            <a:custGeom>
              <a:avLst/>
              <a:gdLst>
                <a:gd name="T0" fmla="*/ 0 w 726"/>
                <a:gd name="T1" fmla="*/ 44 h 138"/>
                <a:gd name="T2" fmla="*/ 371 w 726"/>
                <a:gd name="T3" fmla="*/ 61 h 138"/>
                <a:gd name="T4" fmla="*/ 462 w 726"/>
                <a:gd name="T5" fmla="*/ 44 h 138"/>
                <a:gd name="T6" fmla="*/ 726 w 726"/>
                <a:gd name="T7" fmla="*/ 0 h 138"/>
                <a:gd name="T8" fmla="*/ 726 w 726"/>
                <a:gd name="T9" fmla="*/ 138 h 138"/>
                <a:gd name="T10" fmla="*/ 294 w 726"/>
                <a:gd name="T11" fmla="*/ 88 h 138"/>
                <a:gd name="T12" fmla="*/ 0 w 726"/>
                <a:gd name="T13" fmla="*/ 106 h 138"/>
                <a:gd name="T14" fmla="*/ 0 w 726"/>
                <a:gd name="T15" fmla="*/ 44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6" h="138">
                  <a:moveTo>
                    <a:pt x="0" y="44"/>
                  </a:moveTo>
                  <a:cubicBezTo>
                    <a:pt x="0" y="44"/>
                    <a:pt x="195" y="72"/>
                    <a:pt x="371" y="61"/>
                  </a:cubicBezTo>
                  <a:cubicBezTo>
                    <a:pt x="371" y="61"/>
                    <a:pt x="435" y="53"/>
                    <a:pt x="462" y="44"/>
                  </a:cubicBezTo>
                  <a:cubicBezTo>
                    <a:pt x="462" y="44"/>
                    <a:pt x="558" y="17"/>
                    <a:pt x="726" y="0"/>
                  </a:cubicBezTo>
                  <a:cubicBezTo>
                    <a:pt x="726" y="138"/>
                    <a:pt x="726" y="138"/>
                    <a:pt x="726" y="138"/>
                  </a:cubicBezTo>
                  <a:cubicBezTo>
                    <a:pt x="726" y="138"/>
                    <a:pt x="350" y="83"/>
                    <a:pt x="294" y="88"/>
                  </a:cubicBezTo>
                  <a:cubicBezTo>
                    <a:pt x="294" y="88"/>
                    <a:pt x="7" y="99"/>
                    <a:pt x="0" y="106"/>
                  </a:cubicBezTo>
                  <a:lnTo>
                    <a:pt x="0" y="44"/>
                  </a:lnTo>
                  <a:close/>
                </a:path>
              </a:pathLst>
            </a:custGeom>
            <a:solidFill>
              <a:schemeClr val="accent2"/>
            </a:solidFill>
            <a:ln w="28575" cap="flat">
              <a:noFill/>
              <a:prstDash val="solid"/>
              <a:miter lim="800000"/>
              <a:headEnd/>
              <a:tailEnd/>
            </a:ln>
          </p:spPr>
          <p:txBody>
            <a:bodyPr vert="horz" wrap="square" lIns="91440" tIns="45720" rIns="91440" bIns="45720" numCol="1" anchor="t" anchorCtr="0" compatLnSpc="1">
              <a:prstTxWarp prst="textNoShape">
                <a:avLst/>
              </a:prstTxWarp>
            </a:bodyPr>
            <a:lstStyle/>
            <a:p>
              <a:pPr defTabSz="914400"/>
              <a:endParaRPr lang="en-GB">
                <a:solidFill>
                  <a:srgbClr val="000000"/>
                </a:solidFill>
                <a:latin typeface="Calibri" charset="0"/>
                <a:ea typeface="MS PGothic" charset="0"/>
                <a:cs typeface="+mn-cs"/>
              </a:endParaRPr>
            </a:p>
          </p:txBody>
        </p:sp>
        <p:sp>
          <p:nvSpPr>
            <p:cNvPr id="17440" name="Freeform 59"/>
            <p:cNvSpPr>
              <a:spLocks/>
            </p:cNvSpPr>
            <p:nvPr/>
          </p:nvSpPr>
          <p:spPr bwMode="auto">
            <a:xfrm>
              <a:off x="1896" y="1386"/>
              <a:ext cx="1760" cy="1624"/>
            </a:xfrm>
            <a:custGeom>
              <a:avLst/>
              <a:gdLst>
                <a:gd name="T0" fmla="*/ 880 w 880"/>
                <a:gd name="T1" fmla="*/ 0 h 812"/>
                <a:gd name="T2" fmla="*/ 880 w 880"/>
                <a:gd name="T3" fmla="*/ 511 h 812"/>
                <a:gd name="T4" fmla="*/ 539 w 880"/>
                <a:gd name="T5" fmla="*/ 628 h 812"/>
                <a:gd name="T6" fmla="*/ 379 w 880"/>
                <a:gd name="T7" fmla="*/ 695 h 812"/>
                <a:gd name="T8" fmla="*/ 0 w 880"/>
                <a:gd name="T9" fmla="*/ 812 h 812"/>
                <a:gd name="T10" fmla="*/ 0 w 880"/>
                <a:gd name="T11" fmla="*/ 751 h 812"/>
                <a:gd name="T12" fmla="*/ 631 w 880"/>
                <a:gd name="T13" fmla="*/ 418 h 812"/>
                <a:gd name="T14" fmla="*/ 880 w 880"/>
                <a:gd name="T15" fmla="*/ 0 h 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0" h="812">
                  <a:moveTo>
                    <a:pt x="880" y="0"/>
                  </a:moveTo>
                  <a:cubicBezTo>
                    <a:pt x="880" y="511"/>
                    <a:pt x="880" y="511"/>
                    <a:pt x="880" y="511"/>
                  </a:cubicBezTo>
                  <a:cubicBezTo>
                    <a:pt x="821" y="547"/>
                    <a:pt x="539" y="628"/>
                    <a:pt x="539" y="628"/>
                  </a:cubicBezTo>
                  <a:cubicBezTo>
                    <a:pt x="463" y="650"/>
                    <a:pt x="379" y="695"/>
                    <a:pt x="379" y="695"/>
                  </a:cubicBezTo>
                  <a:cubicBezTo>
                    <a:pt x="225" y="791"/>
                    <a:pt x="0" y="812"/>
                    <a:pt x="0" y="812"/>
                  </a:cubicBezTo>
                  <a:cubicBezTo>
                    <a:pt x="0" y="751"/>
                    <a:pt x="0" y="751"/>
                    <a:pt x="0" y="751"/>
                  </a:cubicBezTo>
                  <a:cubicBezTo>
                    <a:pt x="0" y="751"/>
                    <a:pt x="465" y="698"/>
                    <a:pt x="631" y="418"/>
                  </a:cubicBezTo>
                  <a:cubicBezTo>
                    <a:pt x="796" y="139"/>
                    <a:pt x="880" y="0"/>
                    <a:pt x="880" y="0"/>
                  </a:cubicBezTo>
                  <a:close/>
                </a:path>
              </a:pathLst>
            </a:custGeom>
            <a:solidFill>
              <a:schemeClr val="accent2"/>
            </a:solidFill>
            <a:ln w="28575" cap="flat">
              <a:noFill/>
              <a:prstDash val="solid"/>
              <a:miter lim="800000"/>
              <a:headEnd/>
              <a:tailEnd/>
            </a:ln>
          </p:spPr>
          <p:txBody>
            <a:bodyPr vert="horz" wrap="square" lIns="91440" tIns="45720" rIns="91440" bIns="45720" numCol="1" anchor="t" anchorCtr="0" compatLnSpc="1">
              <a:prstTxWarp prst="textNoShape">
                <a:avLst/>
              </a:prstTxWarp>
            </a:bodyPr>
            <a:lstStyle/>
            <a:p>
              <a:pPr defTabSz="914400"/>
              <a:endParaRPr lang="en-GB">
                <a:solidFill>
                  <a:srgbClr val="000000"/>
                </a:solidFill>
                <a:latin typeface="Calibri" charset="0"/>
                <a:ea typeface="MS PGothic" charset="0"/>
                <a:cs typeface="+mn-cs"/>
              </a:endParaRPr>
            </a:p>
          </p:txBody>
        </p:sp>
        <p:sp>
          <p:nvSpPr>
            <p:cNvPr id="9" name="Freeform 6"/>
            <p:cNvSpPr>
              <a:spLocks/>
            </p:cNvSpPr>
            <p:nvPr/>
          </p:nvSpPr>
          <p:spPr bwMode="auto">
            <a:xfrm>
              <a:off x="1762" y="1318"/>
              <a:ext cx="2032" cy="1810"/>
            </a:xfrm>
            <a:custGeom>
              <a:avLst/>
              <a:gdLst>
                <a:gd name="T0" fmla="*/ 0 w 2032"/>
                <a:gd name="T1" fmla="*/ 0 h 1810"/>
                <a:gd name="T2" fmla="*/ 0 w 2032"/>
                <a:gd name="T3" fmla="*/ 1810 h 1810"/>
                <a:gd name="T4" fmla="*/ 2032 w 2032"/>
                <a:gd name="T5" fmla="*/ 1810 h 1810"/>
              </a:gdLst>
              <a:ahLst/>
              <a:cxnLst>
                <a:cxn ang="0">
                  <a:pos x="T0" y="T1"/>
                </a:cxn>
                <a:cxn ang="0">
                  <a:pos x="T2" y="T3"/>
                </a:cxn>
                <a:cxn ang="0">
                  <a:pos x="T4" y="T5"/>
                </a:cxn>
              </a:cxnLst>
              <a:rect l="0" t="0" r="r" b="b"/>
              <a:pathLst>
                <a:path w="2032" h="1810">
                  <a:moveTo>
                    <a:pt x="0" y="0"/>
                  </a:moveTo>
                  <a:lnTo>
                    <a:pt x="0" y="1810"/>
                  </a:lnTo>
                  <a:lnTo>
                    <a:pt x="2032" y="1810"/>
                  </a:lnTo>
                </a:path>
              </a:pathLst>
            </a:custGeom>
            <a:noFill/>
            <a:ln w="285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400"/>
              <a:endParaRPr lang="en-GB">
                <a:solidFill>
                  <a:srgbClr val="000000"/>
                </a:solidFill>
                <a:latin typeface="Calibri" charset="0"/>
                <a:ea typeface="MS PGothic" charset="0"/>
                <a:cs typeface="+mn-cs"/>
              </a:endParaRPr>
            </a:p>
          </p:txBody>
        </p:sp>
        <p:sp>
          <p:nvSpPr>
            <p:cNvPr id="10" name="Line 7"/>
            <p:cNvSpPr>
              <a:spLocks noChangeShapeType="1"/>
            </p:cNvSpPr>
            <p:nvPr/>
          </p:nvSpPr>
          <p:spPr bwMode="auto">
            <a:xfrm flipH="1">
              <a:off x="1706" y="1326"/>
              <a:ext cx="56" cy="0"/>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a:endParaRPr lang="en-GB">
                <a:solidFill>
                  <a:srgbClr val="000000"/>
                </a:solidFill>
                <a:latin typeface="Calibri" charset="0"/>
                <a:ea typeface="MS PGothic" charset="0"/>
                <a:cs typeface="+mn-cs"/>
              </a:endParaRPr>
            </a:p>
          </p:txBody>
        </p:sp>
        <p:sp>
          <p:nvSpPr>
            <p:cNvPr id="11" name="Line 8"/>
            <p:cNvSpPr>
              <a:spLocks noChangeShapeType="1"/>
            </p:cNvSpPr>
            <p:nvPr/>
          </p:nvSpPr>
          <p:spPr bwMode="auto">
            <a:xfrm flipH="1">
              <a:off x="1706" y="1614"/>
              <a:ext cx="56" cy="0"/>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a:endParaRPr lang="en-GB">
                <a:solidFill>
                  <a:srgbClr val="000000"/>
                </a:solidFill>
                <a:latin typeface="Calibri" charset="0"/>
                <a:ea typeface="MS PGothic" charset="0"/>
                <a:cs typeface="+mn-cs"/>
              </a:endParaRPr>
            </a:p>
          </p:txBody>
        </p:sp>
        <p:sp>
          <p:nvSpPr>
            <p:cNvPr id="13" name="Line 9"/>
            <p:cNvSpPr>
              <a:spLocks noChangeShapeType="1"/>
            </p:cNvSpPr>
            <p:nvPr/>
          </p:nvSpPr>
          <p:spPr bwMode="auto">
            <a:xfrm flipH="1">
              <a:off x="1706" y="1900"/>
              <a:ext cx="56" cy="0"/>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a:endParaRPr lang="en-GB">
                <a:solidFill>
                  <a:srgbClr val="000000"/>
                </a:solidFill>
                <a:latin typeface="Calibri" charset="0"/>
                <a:ea typeface="MS PGothic" charset="0"/>
                <a:cs typeface="+mn-cs"/>
              </a:endParaRPr>
            </a:p>
          </p:txBody>
        </p:sp>
        <p:sp>
          <p:nvSpPr>
            <p:cNvPr id="14" name="Line 10"/>
            <p:cNvSpPr>
              <a:spLocks noChangeShapeType="1"/>
            </p:cNvSpPr>
            <p:nvPr/>
          </p:nvSpPr>
          <p:spPr bwMode="auto">
            <a:xfrm flipH="1">
              <a:off x="1706" y="2186"/>
              <a:ext cx="56" cy="0"/>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a:endParaRPr lang="en-GB">
                <a:solidFill>
                  <a:srgbClr val="000000"/>
                </a:solidFill>
                <a:latin typeface="Calibri" charset="0"/>
                <a:ea typeface="MS PGothic" charset="0"/>
                <a:cs typeface="+mn-cs"/>
              </a:endParaRPr>
            </a:p>
          </p:txBody>
        </p:sp>
        <p:sp>
          <p:nvSpPr>
            <p:cNvPr id="15" name="Line 11"/>
            <p:cNvSpPr>
              <a:spLocks noChangeShapeType="1"/>
            </p:cNvSpPr>
            <p:nvPr/>
          </p:nvSpPr>
          <p:spPr bwMode="auto">
            <a:xfrm flipH="1">
              <a:off x="1706" y="2474"/>
              <a:ext cx="56" cy="0"/>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a:endParaRPr lang="en-GB">
                <a:solidFill>
                  <a:srgbClr val="000000"/>
                </a:solidFill>
                <a:latin typeface="Calibri" charset="0"/>
                <a:ea typeface="MS PGothic" charset="0"/>
                <a:cs typeface="+mn-cs"/>
              </a:endParaRPr>
            </a:p>
          </p:txBody>
        </p:sp>
        <p:sp>
          <p:nvSpPr>
            <p:cNvPr id="16" name="Line 12"/>
            <p:cNvSpPr>
              <a:spLocks noChangeShapeType="1"/>
            </p:cNvSpPr>
            <p:nvPr/>
          </p:nvSpPr>
          <p:spPr bwMode="auto">
            <a:xfrm flipH="1">
              <a:off x="1706" y="2760"/>
              <a:ext cx="56" cy="0"/>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a:endParaRPr lang="en-GB">
                <a:solidFill>
                  <a:srgbClr val="000000"/>
                </a:solidFill>
                <a:latin typeface="Calibri" charset="0"/>
                <a:ea typeface="MS PGothic" charset="0"/>
                <a:cs typeface="+mn-cs"/>
              </a:endParaRPr>
            </a:p>
          </p:txBody>
        </p:sp>
        <p:sp>
          <p:nvSpPr>
            <p:cNvPr id="17" name="Line 13"/>
            <p:cNvSpPr>
              <a:spLocks noChangeShapeType="1"/>
            </p:cNvSpPr>
            <p:nvPr/>
          </p:nvSpPr>
          <p:spPr bwMode="auto">
            <a:xfrm flipH="1">
              <a:off x="1706" y="3046"/>
              <a:ext cx="56" cy="0"/>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a:endParaRPr lang="en-GB">
                <a:solidFill>
                  <a:srgbClr val="000000"/>
                </a:solidFill>
                <a:latin typeface="Calibri" charset="0"/>
                <a:ea typeface="MS PGothic" charset="0"/>
                <a:cs typeface="+mn-cs"/>
              </a:endParaRPr>
            </a:p>
          </p:txBody>
        </p:sp>
        <p:sp>
          <p:nvSpPr>
            <p:cNvPr id="18" name="Line 14"/>
            <p:cNvSpPr>
              <a:spLocks noChangeShapeType="1"/>
            </p:cNvSpPr>
            <p:nvPr/>
          </p:nvSpPr>
          <p:spPr bwMode="auto">
            <a:xfrm flipH="1">
              <a:off x="1706" y="3128"/>
              <a:ext cx="56" cy="0"/>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a:endParaRPr lang="en-GB">
                <a:solidFill>
                  <a:srgbClr val="000000"/>
                </a:solidFill>
                <a:latin typeface="Calibri" charset="0"/>
                <a:ea typeface="MS PGothic" charset="0"/>
                <a:cs typeface="+mn-cs"/>
              </a:endParaRPr>
            </a:p>
          </p:txBody>
        </p:sp>
        <p:sp>
          <p:nvSpPr>
            <p:cNvPr id="19" name="Line 15"/>
            <p:cNvSpPr>
              <a:spLocks noChangeShapeType="1"/>
            </p:cNvSpPr>
            <p:nvPr/>
          </p:nvSpPr>
          <p:spPr bwMode="auto">
            <a:xfrm>
              <a:off x="1830" y="3128"/>
              <a:ext cx="0" cy="56"/>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a:endParaRPr lang="en-GB">
                <a:solidFill>
                  <a:srgbClr val="000000"/>
                </a:solidFill>
                <a:latin typeface="Calibri" charset="0"/>
                <a:ea typeface="MS PGothic" charset="0"/>
                <a:cs typeface="+mn-cs"/>
              </a:endParaRPr>
            </a:p>
          </p:txBody>
        </p:sp>
        <p:sp>
          <p:nvSpPr>
            <p:cNvPr id="20" name="Line 16"/>
            <p:cNvSpPr>
              <a:spLocks noChangeShapeType="1"/>
            </p:cNvSpPr>
            <p:nvPr/>
          </p:nvSpPr>
          <p:spPr bwMode="auto">
            <a:xfrm>
              <a:off x="2168" y="3128"/>
              <a:ext cx="0" cy="56"/>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a:endParaRPr lang="en-GB">
                <a:solidFill>
                  <a:srgbClr val="000000"/>
                </a:solidFill>
                <a:latin typeface="Calibri" charset="0"/>
                <a:ea typeface="MS PGothic" charset="0"/>
                <a:cs typeface="+mn-cs"/>
              </a:endParaRPr>
            </a:p>
          </p:txBody>
        </p:sp>
        <p:sp>
          <p:nvSpPr>
            <p:cNvPr id="21" name="Line 17"/>
            <p:cNvSpPr>
              <a:spLocks noChangeShapeType="1"/>
            </p:cNvSpPr>
            <p:nvPr/>
          </p:nvSpPr>
          <p:spPr bwMode="auto">
            <a:xfrm>
              <a:off x="2268" y="3128"/>
              <a:ext cx="0" cy="56"/>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a:endParaRPr lang="en-GB">
                <a:solidFill>
                  <a:srgbClr val="000000"/>
                </a:solidFill>
                <a:latin typeface="Calibri" charset="0"/>
                <a:ea typeface="MS PGothic" charset="0"/>
                <a:cs typeface="+mn-cs"/>
              </a:endParaRPr>
            </a:p>
          </p:txBody>
        </p:sp>
        <p:sp>
          <p:nvSpPr>
            <p:cNvPr id="22" name="Line 18"/>
            <p:cNvSpPr>
              <a:spLocks noChangeShapeType="1"/>
            </p:cNvSpPr>
            <p:nvPr/>
          </p:nvSpPr>
          <p:spPr bwMode="auto">
            <a:xfrm>
              <a:off x="2708" y="3128"/>
              <a:ext cx="0" cy="56"/>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a:endParaRPr lang="en-GB">
                <a:solidFill>
                  <a:srgbClr val="000000"/>
                </a:solidFill>
                <a:latin typeface="Calibri" charset="0"/>
                <a:ea typeface="MS PGothic" charset="0"/>
                <a:cs typeface="+mn-cs"/>
              </a:endParaRPr>
            </a:p>
          </p:txBody>
        </p:sp>
        <p:sp>
          <p:nvSpPr>
            <p:cNvPr id="23" name="Line 19"/>
            <p:cNvSpPr>
              <a:spLocks noChangeShapeType="1"/>
            </p:cNvSpPr>
            <p:nvPr/>
          </p:nvSpPr>
          <p:spPr bwMode="auto">
            <a:xfrm>
              <a:off x="3142" y="3128"/>
              <a:ext cx="0" cy="56"/>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a:endParaRPr lang="en-GB">
                <a:solidFill>
                  <a:srgbClr val="000000"/>
                </a:solidFill>
                <a:latin typeface="Calibri" charset="0"/>
                <a:ea typeface="MS PGothic" charset="0"/>
                <a:cs typeface="+mn-cs"/>
              </a:endParaRPr>
            </a:p>
          </p:txBody>
        </p:sp>
        <p:sp>
          <p:nvSpPr>
            <p:cNvPr id="24" name="Line 20"/>
            <p:cNvSpPr>
              <a:spLocks noChangeShapeType="1"/>
            </p:cNvSpPr>
            <p:nvPr/>
          </p:nvSpPr>
          <p:spPr bwMode="auto">
            <a:xfrm>
              <a:off x="3582" y="3128"/>
              <a:ext cx="0" cy="56"/>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a:endParaRPr lang="en-GB">
                <a:solidFill>
                  <a:srgbClr val="000000"/>
                </a:solidFill>
                <a:latin typeface="Calibri" charset="0"/>
                <a:ea typeface="MS PGothic" charset="0"/>
                <a:cs typeface="+mn-cs"/>
              </a:endParaRPr>
            </a:p>
          </p:txBody>
        </p:sp>
        <p:sp>
          <p:nvSpPr>
            <p:cNvPr id="25" name="Line 21"/>
            <p:cNvSpPr>
              <a:spLocks noChangeShapeType="1"/>
            </p:cNvSpPr>
            <p:nvPr/>
          </p:nvSpPr>
          <p:spPr bwMode="auto">
            <a:xfrm>
              <a:off x="3784" y="3128"/>
              <a:ext cx="0" cy="56"/>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a:endParaRPr lang="en-GB">
                <a:solidFill>
                  <a:srgbClr val="000000"/>
                </a:solidFill>
                <a:latin typeface="Calibri" charset="0"/>
                <a:ea typeface="MS PGothic" charset="0"/>
                <a:cs typeface="+mn-cs"/>
              </a:endParaRPr>
            </a:p>
          </p:txBody>
        </p:sp>
        <p:sp>
          <p:nvSpPr>
            <p:cNvPr id="26" name="Line 22"/>
            <p:cNvSpPr>
              <a:spLocks noChangeShapeType="1"/>
            </p:cNvSpPr>
            <p:nvPr/>
          </p:nvSpPr>
          <p:spPr bwMode="auto">
            <a:xfrm>
              <a:off x="1784" y="3128"/>
              <a:ext cx="0" cy="2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a:endParaRPr lang="en-GB">
                <a:solidFill>
                  <a:srgbClr val="000000"/>
                </a:solidFill>
                <a:latin typeface="Calibri" charset="0"/>
                <a:ea typeface="MS PGothic" charset="0"/>
                <a:cs typeface="+mn-cs"/>
              </a:endParaRPr>
            </a:p>
          </p:txBody>
        </p:sp>
        <p:sp>
          <p:nvSpPr>
            <p:cNvPr id="27" name="Line 23"/>
            <p:cNvSpPr>
              <a:spLocks noChangeShapeType="1"/>
            </p:cNvSpPr>
            <p:nvPr/>
          </p:nvSpPr>
          <p:spPr bwMode="auto">
            <a:xfrm>
              <a:off x="1806" y="3128"/>
              <a:ext cx="0" cy="2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a:endParaRPr lang="en-GB">
                <a:solidFill>
                  <a:srgbClr val="000000"/>
                </a:solidFill>
                <a:latin typeface="Calibri" charset="0"/>
                <a:ea typeface="MS PGothic" charset="0"/>
                <a:cs typeface="+mn-cs"/>
              </a:endParaRPr>
            </a:p>
          </p:txBody>
        </p:sp>
        <p:sp>
          <p:nvSpPr>
            <p:cNvPr id="28" name="Line 24"/>
            <p:cNvSpPr>
              <a:spLocks noChangeShapeType="1"/>
            </p:cNvSpPr>
            <p:nvPr/>
          </p:nvSpPr>
          <p:spPr bwMode="auto">
            <a:xfrm>
              <a:off x="1962" y="3128"/>
              <a:ext cx="0" cy="2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a:endParaRPr lang="en-GB">
                <a:solidFill>
                  <a:srgbClr val="000000"/>
                </a:solidFill>
                <a:latin typeface="Calibri" charset="0"/>
                <a:ea typeface="MS PGothic" charset="0"/>
                <a:cs typeface="+mn-cs"/>
              </a:endParaRPr>
            </a:p>
          </p:txBody>
        </p:sp>
        <p:sp>
          <p:nvSpPr>
            <p:cNvPr id="29" name="Line 25"/>
            <p:cNvSpPr>
              <a:spLocks noChangeShapeType="1"/>
            </p:cNvSpPr>
            <p:nvPr/>
          </p:nvSpPr>
          <p:spPr bwMode="auto">
            <a:xfrm>
              <a:off x="2036" y="3128"/>
              <a:ext cx="0" cy="2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a:endParaRPr lang="en-GB">
                <a:solidFill>
                  <a:srgbClr val="000000"/>
                </a:solidFill>
                <a:latin typeface="Calibri" charset="0"/>
                <a:ea typeface="MS PGothic" charset="0"/>
                <a:cs typeface="+mn-cs"/>
              </a:endParaRPr>
            </a:p>
          </p:txBody>
        </p:sp>
        <p:sp>
          <p:nvSpPr>
            <p:cNvPr id="30" name="Line 26"/>
            <p:cNvSpPr>
              <a:spLocks noChangeShapeType="1"/>
            </p:cNvSpPr>
            <p:nvPr/>
          </p:nvSpPr>
          <p:spPr bwMode="auto">
            <a:xfrm>
              <a:off x="2086" y="3128"/>
              <a:ext cx="0" cy="2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a:endParaRPr lang="en-GB">
                <a:solidFill>
                  <a:srgbClr val="000000"/>
                </a:solidFill>
                <a:latin typeface="Calibri" charset="0"/>
                <a:ea typeface="MS PGothic" charset="0"/>
                <a:cs typeface="+mn-cs"/>
              </a:endParaRPr>
            </a:p>
          </p:txBody>
        </p:sp>
        <p:sp>
          <p:nvSpPr>
            <p:cNvPr id="31" name="Line 27"/>
            <p:cNvSpPr>
              <a:spLocks noChangeShapeType="1"/>
            </p:cNvSpPr>
            <p:nvPr/>
          </p:nvSpPr>
          <p:spPr bwMode="auto">
            <a:xfrm>
              <a:off x="2130" y="3128"/>
              <a:ext cx="0" cy="2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a:endParaRPr lang="en-GB">
                <a:solidFill>
                  <a:srgbClr val="000000"/>
                </a:solidFill>
                <a:latin typeface="Calibri" charset="0"/>
                <a:ea typeface="MS PGothic" charset="0"/>
                <a:cs typeface="+mn-cs"/>
              </a:endParaRPr>
            </a:p>
          </p:txBody>
        </p:sp>
        <p:sp>
          <p:nvSpPr>
            <p:cNvPr id="17408" name="Line 28"/>
            <p:cNvSpPr>
              <a:spLocks noChangeShapeType="1"/>
            </p:cNvSpPr>
            <p:nvPr/>
          </p:nvSpPr>
          <p:spPr bwMode="auto">
            <a:xfrm>
              <a:off x="2194" y="3128"/>
              <a:ext cx="0" cy="2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a:endParaRPr lang="en-GB">
                <a:solidFill>
                  <a:srgbClr val="000000"/>
                </a:solidFill>
                <a:latin typeface="Calibri" charset="0"/>
                <a:ea typeface="MS PGothic" charset="0"/>
                <a:cs typeface="+mn-cs"/>
              </a:endParaRPr>
            </a:p>
          </p:txBody>
        </p:sp>
        <p:sp>
          <p:nvSpPr>
            <p:cNvPr id="17409" name="Line 29"/>
            <p:cNvSpPr>
              <a:spLocks noChangeShapeType="1"/>
            </p:cNvSpPr>
            <p:nvPr/>
          </p:nvSpPr>
          <p:spPr bwMode="auto">
            <a:xfrm>
              <a:off x="2220" y="3128"/>
              <a:ext cx="0" cy="2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a:endParaRPr lang="en-GB">
                <a:solidFill>
                  <a:srgbClr val="000000"/>
                </a:solidFill>
                <a:latin typeface="Calibri" charset="0"/>
                <a:ea typeface="MS PGothic" charset="0"/>
                <a:cs typeface="+mn-cs"/>
              </a:endParaRPr>
            </a:p>
          </p:txBody>
        </p:sp>
        <p:sp>
          <p:nvSpPr>
            <p:cNvPr id="17411" name="Line 30"/>
            <p:cNvSpPr>
              <a:spLocks noChangeShapeType="1"/>
            </p:cNvSpPr>
            <p:nvPr/>
          </p:nvSpPr>
          <p:spPr bwMode="auto">
            <a:xfrm>
              <a:off x="2244" y="3128"/>
              <a:ext cx="0" cy="2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a:endParaRPr lang="en-GB">
                <a:solidFill>
                  <a:srgbClr val="000000"/>
                </a:solidFill>
                <a:latin typeface="Calibri" charset="0"/>
                <a:ea typeface="MS PGothic" charset="0"/>
                <a:cs typeface="+mn-cs"/>
              </a:endParaRPr>
            </a:p>
          </p:txBody>
        </p:sp>
        <p:sp>
          <p:nvSpPr>
            <p:cNvPr id="17412" name="Line 31"/>
            <p:cNvSpPr>
              <a:spLocks noChangeShapeType="1"/>
            </p:cNvSpPr>
            <p:nvPr/>
          </p:nvSpPr>
          <p:spPr bwMode="auto">
            <a:xfrm>
              <a:off x="2638" y="3128"/>
              <a:ext cx="0" cy="2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a:endParaRPr lang="en-GB">
                <a:solidFill>
                  <a:srgbClr val="000000"/>
                </a:solidFill>
                <a:latin typeface="Calibri" charset="0"/>
                <a:ea typeface="MS PGothic" charset="0"/>
                <a:cs typeface="+mn-cs"/>
              </a:endParaRPr>
            </a:p>
          </p:txBody>
        </p:sp>
        <p:sp>
          <p:nvSpPr>
            <p:cNvPr id="17413" name="Line 32"/>
            <p:cNvSpPr>
              <a:spLocks noChangeShapeType="1"/>
            </p:cNvSpPr>
            <p:nvPr/>
          </p:nvSpPr>
          <p:spPr bwMode="auto">
            <a:xfrm>
              <a:off x="2606" y="3128"/>
              <a:ext cx="0" cy="2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a:endParaRPr lang="en-GB">
                <a:solidFill>
                  <a:srgbClr val="000000"/>
                </a:solidFill>
                <a:latin typeface="Calibri" charset="0"/>
                <a:ea typeface="MS PGothic" charset="0"/>
                <a:cs typeface="+mn-cs"/>
              </a:endParaRPr>
            </a:p>
          </p:txBody>
        </p:sp>
        <p:sp>
          <p:nvSpPr>
            <p:cNvPr id="17414" name="Line 33"/>
            <p:cNvSpPr>
              <a:spLocks noChangeShapeType="1"/>
            </p:cNvSpPr>
            <p:nvPr/>
          </p:nvSpPr>
          <p:spPr bwMode="auto">
            <a:xfrm>
              <a:off x="2570" y="3128"/>
              <a:ext cx="0" cy="2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a:endParaRPr lang="en-GB">
                <a:solidFill>
                  <a:srgbClr val="000000"/>
                </a:solidFill>
                <a:latin typeface="Calibri" charset="0"/>
                <a:ea typeface="MS PGothic" charset="0"/>
                <a:cs typeface="+mn-cs"/>
              </a:endParaRPr>
            </a:p>
          </p:txBody>
        </p:sp>
        <p:sp>
          <p:nvSpPr>
            <p:cNvPr id="17415" name="Line 34"/>
            <p:cNvSpPr>
              <a:spLocks noChangeShapeType="1"/>
            </p:cNvSpPr>
            <p:nvPr/>
          </p:nvSpPr>
          <p:spPr bwMode="auto">
            <a:xfrm>
              <a:off x="2528" y="3128"/>
              <a:ext cx="0" cy="2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a:endParaRPr lang="en-GB">
                <a:solidFill>
                  <a:srgbClr val="000000"/>
                </a:solidFill>
                <a:latin typeface="Calibri" charset="0"/>
                <a:ea typeface="MS PGothic" charset="0"/>
                <a:cs typeface="+mn-cs"/>
              </a:endParaRPr>
            </a:p>
          </p:txBody>
        </p:sp>
        <p:sp>
          <p:nvSpPr>
            <p:cNvPr id="17416" name="Line 35"/>
            <p:cNvSpPr>
              <a:spLocks noChangeShapeType="1"/>
            </p:cNvSpPr>
            <p:nvPr/>
          </p:nvSpPr>
          <p:spPr bwMode="auto">
            <a:xfrm>
              <a:off x="2472" y="3128"/>
              <a:ext cx="0" cy="2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a:endParaRPr lang="en-GB">
                <a:solidFill>
                  <a:srgbClr val="000000"/>
                </a:solidFill>
                <a:latin typeface="Calibri" charset="0"/>
                <a:ea typeface="MS PGothic" charset="0"/>
                <a:cs typeface="+mn-cs"/>
              </a:endParaRPr>
            </a:p>
          </p:txBody>
        </p:sp>
        <p:sp>
          <p:nvSpPr>
            <p:cNvPr id="17417" name="Line 36"/>
            <p:cNvSpPr>
              <a:spLocks noChangeShapeType="1"/>
            </p:cNvSpPr>
            <p:nvPr/>
          </p:nvSpPr>
          <p:spPr bwMode="auto">
            <a:xfrm>
              <a:off x="2394" y="3128"/>
              <a:ext cx="0" cy="2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a:endParaRPr lang="en-GB">
                <a:solidFill>
                  <a:srgbClr val="000000"/>
                </a:solidFill>
                <a:latin typeface="Calibri" charset="0"/>
                <a:ea typeface="MS PGothic" charset="0"/>
                <a:cs typeface="+mn-cs"/>
              </a:endParaRPr>
            </a:p>
          </p:txBody>
        </p:sp>
        <p:sp>
          <p:nvSpPr>
            <p:cNvPr id="17418" name="Line 37"/>
            <p:cNvSpPr>
              <a:spLocks noChangeShapeType="1"/>
            </p:cNvSpPr>
            <p:nvPr/>
          </p:nvSpPr>
          <p:spPr bwMode="auto">
            <a:xfrm>
              <a:off x="2662" y="3128"/>
              <a:ext cx="0" cy="2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a:endParaRPr lang="en-GB">
                <a:solidFill>
                  <a:srgbClr val="000000"/>
                </a:solidFill>
                <a:latin typeface="Calibri" charset="0"/>
                <a:ea typeface="MS PGothic" charset="0"/>
                <a:cs typeface="+mn-cs"/>
              </a:endParaRPr>
            </a:p>
          </p:txBody>
        </p:sp>
        <p:sp>
          <p:nvSpPr>
            <p:cNvPr id="17419" name="Line 38"/>
            <p:cNvSpPr>
              <a:spLocks noChangeShapeType="1"/>
            </p:cNvSpPr>
            <p:nvPr/>
          </p:nvSpPr>
          <p:spPr bwMode="auto">
            <a:xfrm>
              <a:off x="2686" y="3128"/>
              <a:ext cx="0" cy="2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a:endParaRPr lang="en-GB">
                <a:solidFill>
                  <a:srgbClr val="000000"/>
                </a:solidFill>
                <a:latin typeface="Calibri" charset="0"/>
                <a:ea typeface="MS PGothic" charset="0"/>
                <a:cs typeface="+mn-cs"/>
              </a:endParaRPr>
            </a:p>
          </p:txBody>
        </p:sp>
        <p:sp>
          <p:nvSpPr>
            <p:cNvPr id="17420" name="Line 39"/>
            <p:cNvSpPr>
              <a:spLocks noChangeShapeType="1"/>
            </p:cNvSpPr>
            <p:nvPr/>
          </p:nvSpPr>
          <p:spPr bwMode="auto">
            <a:xfrm>
              <a:off x="3072" y="3128"/>
              <a:ext cx="0" cy="2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a:endParaRPr lang="en-GB">
                <a:solidFill>
                  <a:srgbClr val="000000"/>
                </a:solidFill>
                <a:latin typeface="Calibri" charset="0"/>
                <a:ea typeface="MS PGothic" charset="0"/>
                <a:cs typeface="+mn-cs"/>
              </a:endParaRPr>
            </a:p>
          </p:txBody>
        </p:sp>
        <p:sp>
          <p:nvSpPr>
            <p:cNvPr id="17421" name="Line 40"/>
            <p:cNvSpPr>
              <a:spLocks noChangeShapeType="1"/>
            </p:cNvSpPr>
            <p:nvPr/>
          </p:nvSpPr>
          <p:spPr bwMode="auto">
            <a:xfrm>
              <a:off x="3040" y="3128"/>
              <a:ext cx="0" cy="2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a:endParaRPr lang="en-GB">
                <a:solidFill>
                  <a:srgbClr val="000000"/>
                </a:solidFill>
                <a:latin typeface="Calibri" charset="0"/>
                <a:ea typeface="MS PGothic" charset="0"/>
                <a:cs typeface="+mn-cs"/>
              </a:endParaRPr>
            </a:p>
          </p:txBody>
        </p:sp>
        <p:sp>
          <p:nvSpPr>
            <p:cNvPr id="17422" name="Line 41"/>
            <p:cNvSpPr>
              <a:spLocks noChangeShapeType="1"/>
            </p:cNvSpPr>
            <p:nvPr/>
          </p:nvSpPr>
          <p:spPr bwMode="auto">
            <a:xfrm>
              <a:off x="3004" y="3128"/>
              <a:ext cx="0" cy="2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a:endParaRPr lang="en-GB">
                <a:solidFill>
                  <a:srgbClr val="000000"/>
                </a:solidFill>
                <a:latin typeface="Calibri" charset="0"/>
                <a:ea typeface="MS PGothic" charset="0"/>
                <a:cs typeface="+mn-cs"/>
              </a:endParaRPr>
            </a:p>
          </p:txBody>
        </p:sp>
        <p:sp>
          <p:nvSpPr>
            <p:cNvPr id="17423" name="Line 42"/>
            <p:cNvSpPr>
              <a:spLocks noChangeShapeType="1"/>
            </p:cNvSpPr>
            <p:nvPr/>
          </p:nvSpPr>
          <p:spPr bwMode="auto">
            <a:xfrm>
              <a:off x="2962" y="3128"/>
              <a:ext cx="0" cy="2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a:endParaRPr lang="en-GB">
                <a:solidFill>
                  <a:srgbClr val="000000"/>
                </a:solidFill>
                <a:latin typeface="Calibri" charset="0"/>
                <a:ea typeface="MS PGothic" charset="0"/>
                <a:cs typeface="+mn-cs"/>
              </a:endParaRPr>
            </a:p>
          </p:txBody>
        </p:sp>
        <p:sp>
          <p:nvSpPr>
            <p:cNvPr id="17424" name="Line 43"/>
            <p:cNvSpPr>
              <a:spLocks noChangeShapeType="1"/>
            </p:cNvSpPr>
            <p:nvPr/>
          </p:nvSpPr>
          <p:spPr bwMode="auto">
            <a:xfrm>
              <a:off x="2906" y="3128"/>
              <a:ext cx="0" cy="2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a:endParaRPr lang="en-GB">
                <a:solidFill>
                  <a:srgbClr val="000000"/>
                </a:solidFill>
                <a:latin typeface="Calibri" charset="0"/>
                <a:ea typeface="MS PGothic" charset="0"/>
                <a:cs typeface="+mn-cs"/>
              </a:endParaRPr>
            </a:p>
          </p:txBody>
        </p:sp>
        <p:sp>
          <p:nvSpPr>
            <p:cNvPr id="17425" name="Line 44"/>
            <p:cNvSpPr>
              <a:spLocks noChangeShapeType="1"/>
            </p:cNvSpPr>
            <p:nvPr/>
          </p:nvSpPr>
          <p:spPr bwMode="auto">
            <a:xfrm>
              <a:off x="2828" y="3128"/>
              <a:ext cx="0" cy="2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a:endParaRPr lang="en-GB">
                <a:solidFill>
                  <a:srgbClr val="000000"/>
                </a:solidFill>
                <a:latin typeface="Calibri" charset="0"/>
                <a:ea typeface="MS PGothic" charset="0"/>
                <a:cs typeface="+mn-cs"/>
              </a:endParaRPr>
            </a:p>
          </p:txBody>
        </p:sp>
        <p:sp>
          <p:nvSpPr>
            <p:cNvPr id="17426" name="Line 45"/>
            <p:cNvSpPr>
              <a:spLocks noChangeShapeType="1"/>
            </p:cNvSpPr>
            <p:nvPr/>
          </p:nvSpPr>
          <p:spPr bwMode="auto">
            <a:xfrm>
              <a:off x="3096" y="3128"/>
              <a:ext cx="0" cy="2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a:endParaRPr lang="en-GB">
                <a:solidFill>
                  <a:srgbClr val="000000"/>
                </a:solidFill>
                <a:latin typeface="Calibri" charset="0"/>
                <a:ea typeface="MS PGothic" charset="0"/>
                <a:cs typeface="+mn-cs"/>
              </a:endParaRPr>
            </a:p>
          </p:txBody>
        </p:sp>
        <p:sp>
          <p:nvSpPr>
            <p:cNvPr id="17427" name="Line 46"/>
            <p:cNvSpPr>
              <a:spLocks noChangeShapeType="1"/>
            </p:cNvSpPr>
            <p:nvPr/>
          </p:nvSpPr>
          <p:spPr bwMode="auto">
            <a:xfrm>
              <a:off x="3120" y="3128"/>
              <a:ext cx="0" cy="2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a:endParaRPr lang="en-GB">
                <a:solidFill>
                  <a:srgbClr val="000000"/>
                </a:solidFill>
                <a:latin typeface="Calibri" charset="0"/>
                <a:ea typeface="MS PGothic" charset="0"/>
                <a:cs typeface="+mn-cs"/>
              </a:endParaRPr>
            </a:p>
          </p:txBody>
        </p:sp>
        <p:sp>
          <p:nvSpPr>
            <p:cNvPr id="17428" name="Line 47"/>
            <p:cNvSpPr>
              <a:spLocks noChangeShapeType="1"/>
            </p:cNvSpPr>
            <p:nvPr/>
          </p:nvSpPr>
          <p:spPr bwMode="auto">
            <a:xfrm>
              <a:off x="3512" y="3128"/>
              <a:ext cx="0" cy="2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a:endParaRPr lang="en-GB">
                <a:solidFill>
                  <a:srgbClr val="000000"/>
                </a:solidFill>
                <a:latin typeface="Calibri" charset="0"/>
                <a:ea typeface="MS PGothic" charset="0"/>
                <a:cs typeface="+mn-cs"/>
              </a:endParaRPr>
            </a:p>
          </p:txBody>
        </p:sp>
        <p:sp>
          <p:nvSpPr>
            <p:cNvPr id="17429" name="Line 48"/>
            <p:cNvSpPr>
              <a:spLocks noChangeShapeType="1"/>
            </p:cNvSpPr>
            <p:nvPr/>
          </p:nvSpPr>
          <p:spPr bwMode="auto">
            <a:xfrm>
              <a:off x="3480" y="3128"/>
              <a:ext cx="0" cy="2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a:endParaRPr lang="en-GB">
                <a:solidFill>
                  <a:srgbClr val="000000"/>
                </a:solidFill>
                <a:latin typeface="Calibri" charset="0"/>
                <a:ea typeface="MS PGothic" charset="0"/>
                <a:cs typeface="+mn-cs"/>
              </a:endParaRPr>
            </a:p>
          </p:txBody>
        </p:sp>
        <p:sp>
          <p:nvSpPr>
            <p:cNvPr id="17430" name="Line 49"/>
            <p:cNvSpPr>
              <a:spLocks noChangeShapeType="1"/>
            </p:cNvSpPr>
            <p:nvPr/>
          </p:nvSpPr>
          <p:spPr bwMode="auto">
            <a:xfrm>
              <a:off x="3444" y="3128"/>
              <a:ext cx="0" cy="2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a:endParaRPr lang="en-GB">
                <a:solidFill>
                  <a:srgbClr val="000000"/>
                </a:solidFill>
                <a:latin typeface="Calibri" charset="0"/>
                <a:ea typeface="MS PGothic" charset="0"/>
                <a:cs typeface="+mn-cs"/>
              </a:endParaRPr>
            </a:p>
          </p:txBody>
        </p:sp>
        <p:sp>
          <p:nvSpPr>
            <p:cNvPr id="17431" name="Line 50"/>
            <p:cNvSpPr>
              <a:spLocks noChangeShapeType="1"/>
            </p:cNvSpPr>
            <p:nvPr/>
          </p:nvSpPr>
          <p:spPr bwMode="auto">
            <a:xfrm>
              <a:off x="3402" y="3128"/>
              <a:ext cx="0" cy="2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a:endParaRPr lang="en-GB">
                <a:solidFill>
                  <a:srgbClr val="000000"/>
                </a:solidFill>
                <a:latin typeface="Calibri" charset="0"/>
                <a:ea typeface="MS PGothic" charset="0"/>
                <a:cs typeface="+mn-cs"/>
              </a:endParaRPr>
            </a:p>
          </p:txBody>
        </p:sp>
        <p:sp>
          <p:nvSpPr>
            <p:cNvPr id="17432" name="Line 51"/>
            <p:cNvSpPr>
              <a:spLocks noChangeShapeType="1"/>
            </p:cNvSpPr>
            <p:nvPr/>
          </p:nvSpPr>
          <p:spPr bwMode="auto">
            <a:xfrm>
              <a:off x="3348" y="3128"/>
              <a:ext cx="0" cy="2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a:endParaRPr lang="en-GB">
                <a:solidFill>
                  <a:srgbClr val="000000"/>
                </a:solidFill>
                <a:latin typeface="Calibri" charset="0"/>
                <a:ea typeface="MS PGothic" charset="0"/>
                <a:cs typeface="+mn-cs"/>
              </a:endParaRPr>
            </a:p>
          </p:txBody>
        </p:sp>
        <p:sp>
          <p:nvSpPr>
            <p:cNvPr id="17433" name="Line 52"/>
            <p:cNvSpPr>
              <a:spLocks noChangeShapeType="1"/>
            </p:cNvSpPr>
            <p:nvPr/>
          </p:nvSpPr>
          <p:spPr bwMode="auto">
            <a:xfrm>
              <a:off x="3270" y="3128"/>
              <a:ext cx="0" cy="2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a:endParaRPr lang="en-GB">
                <a:solidFill>
                  <a:srgbClr val="000000"/>
                </a:solidFill>
                <a:latin typeface="Calibri" charset="0"/>
                <a:ea typeface="MS PGothic" charset="0"/>
                <a:cs typeface="+mn-cs"/>
              </a:endParaRPr>
            </a:p>
          </p:txBody>
        </p:sp>
        <p:sp>
          <p:nvSpPr>
            <p:cNvPr id="17434" name="Line 53"/>
            <p:cNvSpPr>
              <a:spLocks noChangeShapeType="1"/>
            </p:cNvSpPr>
            <p:nvPr/>
          </p:nvSpPr>
          <p:spPr bwMode="auto">
            <a:xfrm>
              <a:off x="3538" y="3128"/>
              <a:ext cx="0" cy="2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a:endParaRPr lang="en-GB">
                <a:solidFill>
                  <a:srgbClr val="000000"/>
                </a:solidFill>
                <a:latin typeface="Calibri" charset="0"/>
                <a:ea typeface="MS PGothic" charset="0"/>
                <a:cs typeface="+mn-cs"/>
              </a:endParaRPr>
            </a:p>
          </p:txBody>
        </p:sp>
        <p:sp>
          <p:nvSpPr>
            <p:cNvPr id="17435" name="Line 54"/>
            <p:cNvSpPr>
              <a:spLocks noChangeShapeType="1"/>
            </p:cNvSpPr>
            <p:nvPr/>
          </p:nvSpPr>
          <p:spPr bwMode="auto">
            <a:xfrm>
              <a:off x="3562" y="3128"/>
              <a:ext cx="0" cy="2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a:endParaRPr lang="en-GB">
                <a:solidFill>
                  <a:srgbClr val="000000"/>
                </a:solidFill>
                <a:latin typeface="Calibri" charset="0"/>
                <a:ea typeface="MS PGothic" charset="0"/>
                <a:cs typeface="+mn-cs"/>
              </a:endParaRPr>
            </a:p>
          </p:txBody>
        </p:sp>
        <p:sp>
          <p:nvSpPr>
            <p:cNvPr id="17436" name="Line 55"/>
            <p:cNvSpPr>
              <a:spLocks noChangeShapeType="1"/>
            </p:cNvSpPr>
            <p:nvPr/>
          </p:nvSpPr>
          <p:spPr bwMode="auto">
            <a:xfrm>
              <a:off x="3712" y="3128"/>
              <a:ext cx="0" cy="28"/>
            </a:xfrm>
            <a:prstGeom prst="line">
              <a:avLst/>
            </a:prstGeom>
            <a:noFill/>
            <a:ln w="2857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a:endParaRPr lang="en-GB">
                <a:solidFill>
                  <a:srgbClr val="000000"/>
                </a:solidFill>
                <a:latin typeface="Calibri" charset="0"/>
                <a:ea typeface="MS PGothic" charset="0"/>
                <a:cs typeface="+mn-cs"/>
              </a:endParaRPr>
            </a:p>
          </p:txBody>
        </p:sp>
        <p:sp>
          <p:nvSpPr>
            <p:cNvPr id="17437" name="Line 56"/>
            <p:cNvSpPr>
              <a:spLocks noChangeShapeType="1"/>
            </p:cNvSpPr>
            <p:nvPr/>
          </p:nvSpPr>
          <p:spPr bwMode="auto">
            <a:xfrm flipV="1">
              <a:off x="1896" y="2860"/>
              <a:ext cx="1452" cy="28"/>
            </a:xfrm>
            <a:prstGeom prst="line">
              <a:avLst/>
            </a:prstGeom>
            <a:noFill/>
            <a:ln w="28575"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a:endParaRPr lang="en-GB">
                <a:solidFill>
                  <a:srgbClr val="000000"/>
                </a:solidFill>
                <a:latin typeface="Calibri" charset="0"/>
                <a:ea typeface="MS PGothic" charset="0"/>
                <a:cs typeface="+mn-cs"/>
              </a:endParaRPr>
            </a:p>
          </p:txBody>
        </p:sp>
        <p:sp>
          <p:nvSpPr>
            <p:cNvPr id="17438" name="Freeform 57"/>
            <p:cNvSpPr>
              <a:spLocks/>
            </p:cNvSpPr>
            <p:nvPr/>
          </p:nvSpPr>
          <p:spPr bwMode="auto">
            <a:xfrm>
              <a:off x="1896" y="1900"/>
              <a:ext cx="1760" cy="1046"/>
            </a:xfrm>
            <a:custGeom>
              <a:avLst/>
              <a:gdLst>
                <a:gd name="T0" fmla="*/ 0 w 880"/>
                <a:gd name="T1" fmla="*/ 523 h 523"/>
                <a:gd name="T2" fmla="*/ 880 w 880"/>
                <a:gd name="T3" fmla="*/ 0 h 523"/>
              </a:gdLst>
              <a:ahLst/>
              <a:cxnLst>
                <a:cxn ang="0">
                  <a:pos x="T0" y="T1"/>
                </a:cxn>
                <a:cxn ang="0">
                  <a:pos x="T2" y="T3"/>
                </a:cxn>
              </a:cxnLst>
              <a:rect l="0" t="0" r="r" b="b"/>
              <a:pathLst>
                <a:path w="880" h="523">
                  <a:moveTo>
                    <a:pt x="0" y="523"/>
                  </a:moveTo>
                  <a:cubicBezTo>
                    <a:pt x="0" y="523"/>
                    <a:pt x="512" y="491"/>
                    <a:pt x="880" y="0"/>
                  </a:cubicBezTo>
                </a:path>
              </a:pathLst>
            </a:custGeom>
            <a:noFill/>
            <a:ln w="28575"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400"/>
              <a:endParaRPr lang="en-GB">
                <a:solidFill>
                  <a:srgbClr val="000000"/>
                </a:solidFill>
                <a:latin typeface="Calibri" charset="0"/>
                <a:ea typeface="MS PGothic" charset="0"/>
                <a:cs typeface="+mn-cs"/>
              </a:endParaRPr>
            </a:p>
          </p:txBody>
        </p:sp>
      </p:grpSp>
      <p:sp>
        <p:nvSpPr>
          <p:cNvPr id="17441" name="TextBox 17440"/>
          <p:cNvSpPr txBox="1"/>
          <p:nvPr/>
        </p:nvSpPr>
        <p:spPr>
          <a:xfrm>
            <a:off x="2636883" y="4836536"/>
            <a:ext cx="3414855" cy="338554"/>
          </a:xfrm>
          <a:prstGeom prst="rect">
            <a:avLst/>
          </a:prstGeom>
          <a:noFill/>
        </p:spPr>
        <p:txBody>
          <a:bodyPr wrap="square" rtlCol="0">
            <a:spAutoFit/>
          </a:bodyPr>
          <a:lstStyle/>
          <a:p>
            <a:pPr defTabSz="628650"/>
            <a:r>
              <a:rPr lang="en-GB" sz="1600" dirty="0">
                <a:solidFill>
                  <a:srgbClr val="000000"/>
                </a:solidFill>
                <a:latin typeface="Arial"/>
                <a:ea typeface="MS PGothic" charset="0"/>
                <a:cs typeface="+mn-cs"/>
              </a:rPr>
              <a:t>1	10	100	1,000	10,000</a:t>
            </a:r>
          </a:p>
        </p:txBody>
      </p:sp>
      <p:sp>
        <p:nvSpPr>
          <p:cNvPr id="66" name="TextBox 65"/>
          <p:cNvSpPr txBox="1"/>
          <p:nvPr/>
        </p:nvSpPr>
        <p:spPr>
          <a:xfrm>
            <a:off x="2681333" y="5162967"/>
            <a:ext cx="3225800" cy="338554"/>
          </a:xfrm>
          <a:prstGeom prst="rect">
            <a:avLst/>
          </a:prstGeom>
          <a:noFill/>
        </p:spPr>
        <p:txBody>
          <a:bodyPr wrap="square" rtlCol="0">
            <a:spAutoFit/>
          </a:bodyPr>
          <a:lstStyle/>
          <a:p>
            <a:pPr algn="ctr" defTabSz="914400"/>
            <a:r>
              <a:rPr lang="en-GB" sz="1600" dirty="0">
                <a:solidFill>
                  <a:srgbClr val="000000"/>
                </a:solidFill>
                <a:latin typeface="Arial"/>
                <a:ea typeface="MS PGothic" charset="0"/>
                <a:cs typeface="+mn-cs"/>
              </a:rPr>
              <a:t>Serum total </a:t>
            </a:r>
            <a:r>
              <a:rPr lang="en-GB" sz="1600" dirty="0" err="1">
                <a:solidFill>
                  <a:srgbClr val="000000"/>
                </a:solidFill>
                <a:latin typeface="Arial"/>
                <a:ea typeface="MS PGothic" charset="0"/>
                <a:cs typeface="+mn-cs"/>
              </a:rPr>
              <a:t>IgE</a:t>
            </a:r>
            <a:r>
              <a:rPr lang="en-GB" sz="1600" dirty="0">
                <a:solidFill>
                  <a:srgbClr val="000000"/>
                </a:solidFill>
                <a:latin typeface="Arial"/>
                <a:ea typeface="MS PGothic" charset="0"/>
                <a:cs typeface="+mn-cs"/>
              </a:rPr>
              <a:t> antibody (</a:t>
            </a:r>
            <a:r>
              <a:rPr lang="en-GB" sz="1600" dirty="0" err="1">
                <a:solidFill>
                  <a:srgbClr val="000000"/>
                </a:solidFill>
                <a:latin typeface="Arial"/>
                <a:ea typeface="MS PGothic" charset="0"/>
                <a:cs typeface="+mn-cs"/>
              </a:rPr>
              <a:t>kU</a:t>
            </a:r>
            <a:r>
              <a:rPr lang="en-GB" sz="1600" dirty="0">
                <a:solidFill>
                  <a:srgbClr val="000000"/>
                </a:solidFill>
                <a:latin typeface="Arial"/>
                <a:ea typeface="MS PGothic" charset="0"/>
                <a:cs typeface="+mn-cs"/>
              </a:rPr>
              <a:t>/L)</a:t>
            </a:r>
          </a:p>
        </p:txBody>
      </p:sp>
      <p:sp>
        <p:nvSpPr>
          <p:cNvPr id="67" name="TextBox 66"/>
          <p:cNvSpPr txBox="1"/>
          <p:nvPr/>
        </p:nvSpPr>
        <p:spPr>
          <a:xfrm>
            <a:off x="5122909" y="4182202"/>
            <a:ext cx="1441960" cy="338554"/>
          </a:xfrm>
          <a:prstGeom prst="rect">
            <a:avLst/>
          </a:prstGeom>
          <a:noFill/>
        </p:spPr>
        <p:txBody>
          <a:bodyPr wrap="square" rtlCol="0">
            <a:spAutoFit/>
          </a:bodyPr>
          <a:lstStyle/>
          <a:p>
            <a:pPr algn="r" defTabSz="914400"/>
            <a:r>
              <a:rPr lang="en-GB" sz="1600" dirty="0">
                <a:solidFill>
                  <a:srgbClr val="000000"/>
                </a:solidFill>
                <a:latin typeface="Arial"/>
                <a:ea typeface="MS PGothic" charset="0"/>
                <a:cs typeface="+mn-cs"/>
              </a:rPr>
              <a:t>Non-atopic</a:t>
            </a:r>
          </a:p>
        </p:txBody>
      </p:sp>
      <p:sp>
        <p:nvSpPr>
          <p:cNvPr id="68" name="TextBox 67"/>
          <p:cNvSpPr txBox="1"/>
          <p:nvPr/>
        </p:nvSpPr>
        <p:spPr>
          <a:xfrm rot="16200000">
            <a:off x="492266" y="3191934"/>
            <a:ext cx="2898090" cy="338554"/>
          </a:xfrm>
          <a:prstGeom prst="rect">
            <a:avLst/>
          </a:prstGeom>
          <a:noFill/>
        </p:spPr>
        <p:txBody>
          <a:bodyPr wrap="square" rtlCol="0">
            <a:spAutoFit/>
          </a:bodyPr>
          <a:lstStyle/>
          <a:p>
            <a:pPr algn="ctr" defTabSz="914400"/>
            <a:r>
              <a:rPr lang="en-GB" sz="1600" dirty="0">
                <a:solidFill>
                  <a:srgbClr val="000000"/>
                </a:solidFill>
                <a:latin typeface="Arial"/>
                <a:ea typeface="MS PGothic" charset="0"/>
                <a:cs typeface="+mn-cs"/>
              </a:rPr>
              <a:t>Asthma probability</a:t>
            </a:r>
          </a:p>
        </p:txBody>
      </p:sp>
      <p:sp>
        <p:nvSpPr>
          <p:cNvPr id="69" name="TextBox 68"/>
          <p:cNvSpPr txBox="1"/>
          <p:nvPr/>
        </p:nvSpPr>
        <p:spPr>
          <a:xfrm>
            <a:off x="5100428" y="2651425"/>
            <a:ext cx="1441960" cy="338554"/>
          </a:xfrm>
          <a:prstGeom prst="rect">
            <a:avLst/>
          </a:prstGeom>
          <a:noFill/>
        </p:spPr>
        <p:txBody>
          <a:bodyPr wrap="square" rtlCol="0">
            <a:spAutoFit/>
          </a:bodyPr>
          <a:lstStyle/>
          <a:p>
            <a:pPr algn="r" defTabSz="914400"/>
            <a:r>
              <a:rPr lang="en-GB" sz="1600" dirty="0">
                <a:solidFill>
                  <a:srgbClr val="000000"/>
                </a:solidFill>
                <a:latin typeface="Arial"/>
                <a:ea typeface="MS PGothic" charset="0"/>
                <a:cs typeface="+mn-cs"/>
              </a:rPr>
              <a:t>Atopic</a:t>
            </a:r>
          </a:p>
        </p:txBody>
      </p:sp>
      <p:sp>
        <p:nvSpPr>
          <p:cNvPr id="70" name="TextBox 69"/>
          <p:cNvSpPr txBox="1"/>
          <p:nvPr/>
        </p:nvSpPr>
        <p:spPr>
          <a:xfrm>
            <a:off x="2033589" y="4470700"/>
            <a:ext cx="571754" cy="338554"/>
          </a:xfrm>
          <a:prstGeom prst="rect">
            <a:avLst/>
          </a:prstGeom>
          <a:noFill/>
        </p:spPr>
        <p:txBody>
          <a:bodyPr wrap="square" rtlCol="0">
            <a:spAutoFit/>
          </a:bodyPr>
          <a:lstStyle/>
          <a:p>
            <a:pPr algn="r" defTabSz="914400"/>
            <a:r>
              <a:rPr lang="en-GB" sz="1600" dirty="0">
                <a:solidFill>
                  <a:srgbClr val="000000"/>
                </a:solidFill>
                <a:latin typeface="Arial"/>
                <a:ea typeface="MS PGothic" charset="0"/>
                <a:cs typeface="+mn-cs"/>
              </a:rPr>
              <a:t>0.0</a:t>
            </a:r>
          </a:p>
        </p:txBody>
      </p:sp>
      <p:sp>
        <p:nvSpPr>
          <p:cNvPr id="71" name="TextBox 70"/>
          <p:cNvSpPr txBox="1"/>
          <p:nvPr/>
        </p:nvSpPr>
        <p:spPr>
          <a:xfrm>
            <a:off x="2033588" y="4012984"/>
            <a:ext cx="571754" cy="338554"/>
          </a:xfrm>
          <a:prstGeom prst="rect">
            <a:avLst/>
          </a:prstGeom>
          <a:noFill/>
        </p:spPr>
        <p:txBody>
          <a:bodyPr wrap="square" rtlCol="0">
            <a:spAutoFit/>
          </a:bodyPr>
          <a:lstStyle/>
          <a:p>
            <a:pPr algn="r" defTabSz="914400"/>
            <a:r>
              <a:rPr lang="en-GB" sz="1600" dirty="0">
                <a:solidFill>
                  <a:srgbClr val="000000"/>
                </a:solidFill>
                <a:latin typeface="Arial"/>
                <a:ea typeface="MS PGothic" charset="0"/>
                <a:cs typeface="+mn-cs"/>
              </a:rPr>
              <a:t>0.1</a:t>
            </a:r>
          </a:p>
        </p:txBody>
      </p:sp>
      <p:sp>
        <p:nvSpPr>
          <p:cNvPr id="72" name="TextBox 71"/>
          <p:cNvSpPr txBox="1"/>
          <p:nvPr/>
        </p:nvSpPr>
        <p:spPr>
          <a:xfrm>
            <a:off x="2033588" y="3562650"/>
            <a:ext cx="571754" cy="338554"/>
          </a:xfrm>
          <a:prstGeom prst="rect">
            <a:avLst/>
          </a:prstGeom>
          <a:noFill/>
        </p:spPr>
        <p:txBody>
          <a:bodyPr wrap="square" rtlCol="0">
            <a:spAutoFit/>
          </a:bodyPr>
          <a:lstStyle/>
          <a:p>
            <a:pPr algn="r" defTabSz="914400"/>
            <a:r>
              <a:rPr lang="en-GB" sz="1600" dirty="0">
                <a:solidFill>
                  <a:srgbClr val="000000"/>
                </a:solidFill>
                <a:latin typeface="Arial"/>
                <a:ea typeface="MS PGothic" charset="0"/>
                <a:cs typeface="+mn-cs"/>
              </a:rPr>
              <a:t>0.2</a:t>
            </a:r>
          </a:p>
        </p:txBody>
      </p:sp>
      <p:sp>
        <p:nvSpPr>
          <p:cNvPr id="73" name="TextBox 72"/>
          <p:cNvSpPr txBox="1"/>
          <p:nvPr/>
        </p:nvSpPr>
        <p:spPr>
          <a:xfrm>
            <a:off x="2033588" y="3105450"/>
            <a:ext cx="571754" cy="338554"/>
          </a:xfrm>
          <a:prstGeom prst="rect">
            <a:avLst/>
          </a:prstGeom>
          <a:noFill/>
        </p:spPr>
        <p:txBody>
          <a:bodyPr wrap="square" rtlCol="0">
            <a:spAutoFit/>
          </a:bodyPr>
          <a:lstStyle/>
          <a:p>
            <a:pPr algn="r" defTabSz="914400"/>
            <a:r>
              <a:rPr lang="en-GB" sz="1600" dirty="0">
                <a:solidFill>
                  <a:srgbClr val="000000"/>
                </a:solidFill>
                <a:latin typeface="Arial"/>
                <a:ea typeface="MS PGothic" charset="0"/>
                <a:cs typeface="+mn-cs"/>
              </a:rPr>
              <a:t>0.3</a:t>
            </a:r>
          </a:p>
        </p:txBody>
      </p:sp>
      <p:sp>
        <p:nvSpPr>
          <p:cNvPr id="74" name="TextBox 73"/>
          <p:cNvSpPr txBox="1"/>
          <p:nvPr/>
        </p:nvSpPr>
        <p:spPr>
          <a:xfrm>
            <a:off x="2033588" y="2651425"/>
            <a:ext cx="571754" cy="338554"/>
          </a:xfrm>
          <a:prstGeom prst="rect">
            <a:avLst/>
          </a:prstGeom>
          <a:noFill/>
        </p:spPr>
        <p:txBody>
          <a:bodyPr wrap="square" rtlCol="0">
            <a:spAutoFit/>
          </a:bodyPr>
          <a:lstStyle/>
          <a:p>
            <a:pPr algn="r" defTabSz="914400"/>
            <a:r>
              <a:rPr lang="en-GB" sz="1600" dirty="0">
                <a:solidFill>
                  <a:srgbClr val="000000"/>
                </a:solidFill>
                <a:latin typeface="Arial"/>
                <a:ea typeface="MS PGothic" charset="0"/>
                <a:cs typeface="+mn-cs"/>
              </a:rPr>
              <a:t>0.4</a:t>
            </a:r>
          </a:p>
        </p:txBody>
      </p:sp>
      <p:sp>
        <p:nvSpPr>
          <p:cNvPr id="75" name="TextBox 74"/>
          <p:cNvSpPr txBox="1"/>
          <p:nvPr/>
        </p:nvSpPr>
        <p:spPr>
          <a:xfrm>
            <a:off x="2033589" y="2197400"/>
            <a:ext cx="571754" cy="338554"/>
          </a:xfrm>
          <a:prstGeom prst="rect">
            <a:avLst/>
          </a:prstGeom>
          <a:noFill/>
        </p:spPr>
        <p:txBody>
          <a:bodyPr wrap="square" rtlCol="0">
            <a:spAutoFit/>
          </a:bodyPr>
          <a:lstStyle/>
          <a:p>
            <a:pPr algn="r" defTabSz="914400"/>
            <a:r>
              <a:rPr lang="en-GB" sz="1600" dirty="0">
                <a:solidFill>
                  <a:srgbClr val="000000"/>
                </a:solidFill>
                <a:latin typeface="Arial"/>
                <a:ea typeface="MS PGothic" charset="0"/>
                <a:cs typeface="+mn-cs"/>
              </a:rPr>
              <a:t>0.5</a:t>
            </a:r>
          </a:p>
        </p:txBody>
      </p:sp>
      <p:sp>
        <p:nvSpPr>
          <p:cNvPr id="76" name="TextBox 75"/>
          <p:cNvSpPr txBox="1"/>
          <p:nvPr/>
        </p:nvSpPr>
        <p:spPr>
          <a:xfrm>
            <a:off x="2033588" y="1740200"/>
            <a:ext cx="571754" cy="338554"/>
          </a:xfrm>
          <a:prstGeom prst="rect">
            <a:avLst/>
          </a:prstGeom>
          <a:noFill/>
        </p:spPr>
        <p:txBody>
          <a:bodyPr wrap="square" rtlCol="0">
            <a:spAutoFit/>
          </a:bodyPr>
          <a:lstStyle/>
          <a:p>
            <a:pPr algn="r" defTabSz="914400"/>
            <a:r>
              <a:rPr lang="en-GB" sz="1600" dirty="0">
                <a:solidFill>
                  <a:srgbClr val="000000"/>
                </a:solidFill>
                <a:latin typeface="Arial"/>
                <a:ea typeface="MS PGothic" charset="0"/>
                <a:cs typeface="+mn-cs"/>
              </a:rPr>
              <a:t>0.6</a:t>
            </a:r>
          </a:p>
        </p:txBody>
      </p:sp>
      <p:sp>
        <p:nvSpPr>
          <p:cNvPr id="77" name="TextBox 76"/>
          <p:cNvSpPr txBox="1"/>
          <p:nvPr/>
        </p:nvSpPr>
        <p:spPr>
          <a:xfrm>
            <a:off x="1873250" y="1181101"/>
            <a:ext cx="4810126" cy="584775"/>
          </a:xfrm>
          <a:prstGeom prst="rect">
            <a:avLst/>
          </a:prstGeom>
          <a:noFill/>
        </p:spPr>
        <p:txBody>
          <a:bodyPr wrap="square" rtlCol="0">
            <a:spAutoFit/>
          </a:bodyPr>
          <a:lstStyle/>
          <a:p>
            <a:pPr algn="ctr" defTabSz="914400"/>
            <a:r>
              <a:rPr lang="en-GB" sz="1600" i="1" dirty="0">
                <a:solidFill>
                  <a:srgbClr val="000000"/>
                </a:solidFill>
                <a:latin typeface="Arial"/>
                <a:ea typeface="MS PGothic" charset="0"/>
                <a:cs typeface="+mn-cs"/>
              </a:rPr>
              <a:t>Predicted probability of asthma vs. total </a:t>
            </a:r>
            <a:r>
              <a:rPr lang="en-GB" sz="1600" i="1" dirty="0" err="1">
                <a:solidFill>
                  <a:srgbClr val="000000"/>
                </a:solidFill>
                <a:latin typeface="Arial"/>
                <a:ea typeface="MS PGothic" charset="0"/>
                <a:cs typeface="+mn-cs"/>
              </a:rPr>
              <a:t>IgE</a:t>
            </a:r>
            <a:r>
              <a:rPr lang="en-GB" sz="1600" i="1" dirty="0">
                <a:solidFill>
                  <a:srgbClr val="000000"/>
                </a:solidFill>
                <a:latin typeface="Arial"/>
                <a:ea typeface="MS PGothic" charset="0"/>
                <a:cs typeface="+mn-cs"/>
              </a:rPr>
              <a:t> levels of atopic* and non-atopic Individuals</a:t>
            </a:r>
          </a:p>
        </p:txBody>
      </p:sp>
      <p:sp>
        <p:nvSpPr>
          <p:cNvPr id="78" name="Rectangle 58"/>
          <p:cNvSpPr>
            <a:spLocks noChangeArrowheads="1"/>
          </p:cNvSpPr>
          <p:nvPr/>
        </p:nvSpPr>
        <p:spPr bwMode="invGray">
          <a:xfrm>
            <a:off x="1663146" y="5668260"/>
            <a:ext cx="6502954" cy="1061823"/>
          </a:xfrm>
          <a:prstGeom prst="rect">
            <a:avLst/>
          </a:prstGeom>
          <a:noFill/>
          <a:ln w="28575">
            <a:noFill/>
            <a:miter lim="800000"/>
            <a:headEnd type="none" w="sm" len="sm"/>
            <a:tailEnd type="none" w="sm" len="sm"/>
          </a:ln>
        </p:spPr>
        <p:txBody>
          <a:bodyPr wrap="square" lIns="91434" tIns="45717" rIns="91434" bIns="45717">
            <a:spAutoFit/>
          </a:bodyPr>
          <a:lstStyle/>
          <a:p>
            <a:pPr defTabSz="914400"/>
            <a:r>
              <a:rPr lang="en-GB" sz="1050" dirty="0">
                <a:solidFill>
                  <a:srgbClr val="ABA194">
                    <a:lumMod val="50000"/>
                  </a:srgbClr>
                </a:solidFill>
                <a:latin typeface="Arial"/>
                <a:ea typeface="MS PGothic" charset="0"/>
                <a:cs typeface="+mn-cs"/>
              </a:rPr>
              <a:t>*Data from the NHANES 2005‒2006 study in 7,398 atopic and non-atopic individuals with asthma. </a:t>
            </a:r>
            <a:r>
              <a:rPr lang="en-GB" sz="1050" dirty="0" err="1">
                <a:solidFill>
                  <a:srgbClr val="ABA194">
                    <a:lumMod val="50000"/>
                  </a:srgbClr>
                </a:solidFill>
                <a:latin typeface="Arial"/>
                <a:ea typeface="MS PGothic" charset="0"/>
                <a:cs typeface="+mn-cs"/>
              </a:rPr>
              <a:t>Atopy</a:t>
            </a:r>
            <a:r>
              <a:rPr lang="en-GB" sz="1050" dirty="0">
                <a:solidFill>
                  <a:srgbClr val="ABA194">
                    <a:lumMod val="50000"/>
                  </a:srgbClr>
                </a:solidFill>
                <a:latin typeface="Arial"/>
                <a:ea typeface="MS PGothic" charset="0"/>
                <a:cs typeface="+mn-cs"/>
              </a:rPr>
              <a:t> was defined as ≥1 positive allergen-specific </a:t>
            </a:r>
            <a:r>
              <a:rPr lang="en-GB" sz="1050" dirty="0" err="1">
                <a:solidFill>
                  <a:srgbClr val="ABA194">
                    <a:lumMod val="50000"/>
                  </a:srgbClr>
                </a:solidFill>
                <a:latin typeface="Arial"/>
                <a:ea typeface="MS PGothic" charset="0"/>
                <a:cs typeface="+mn-cs"/>
              </a:rPr>
              <a:t>IgE</a:t>
            </a:r>
            <a:r>
              <a:rPr lang="en-GB" sz="1050" dirty="0">
                <a:solidFill>
                  <a:srgbClr val="ABA194">
                    <a:lumMod val="50000"/>
                  </a:srgbClr>
                </a:solidFill>
                <a:latin typeface="Arial"/>
                <a:ea typeface="MS PGothic" charset="0"/>
                <a:cs typeface="+mn-cs"/>
              </a:rPr>
              <a:t> test, with a positive test defined as a concentration ≥0.35 </a:t>
            </a:r>
            <a:r>
              <a:rPr lang="en-GB" sz="1050" dirty="0" err="1">
                <a:solidFill>
                  <a:srgbClr val="ABA194">
                    <a:lumMod val="50000"/>
                  </a:srgbClr>
                </a:solidFill>
                <a:latin typeface="Arial"/>
                <a:ea typeface="MS PGothic" charset="0"/>
                <a:cs typeface="+mn-cs"/>
              </a:rPr>
              <a:t>kU</a:t>
            </a:r>
            <a:r>
              <a:rPr lang="en-GB" sz="1050" dirty="0">
                <a:solidFill>
                  <a:srgbClr val="ABA194">
                    <a:lumMod val="50000"/>
                  </a:srgbClr>
                </a:solidFill>
                <a:latin typeface="Arial"/>
                <a:ea typeface="MS PGothic" charset="0"/>
                <a:cs typeface="+mn-cs"/>
              </a:rPr>
              <a:t>/L. To be classified as having asthma, a participant had to respond in the affirmative to the following questions: 1) Has a doctor or other health professional ever told you that you have asthma? </a:t>
            </a:r>
            <a:br>
              <a:rPr lang="en-GB" sz="1050" dirty="0">
                <a:solidFill>
                  <a:srgbClr val="ABA194">
                    <a:lumMod val="50000"/>
                  </a:srgbClr>
                </a:solidFill>
                <a:latin typeface="Arial"/>
                <a:ea typeface="MS PGothic" charset="0"/>
                <a:cs typeface="+mn-cs"/>
              </a:rPr>
            </a:br>
            <a:r>
              <a:rPr lang="en-GB" sz="1050" dirty="0">
                <a:solidFill>
                  <a:srgbClr val="ABA194">
                    <a:lumMod val="50000"/>
                  </a:srgbClr>
                </a:solidFill>
                <a:latin typeface="Arial"/>
                <a:ea typeface="MS PGothic" charset="0"/>
                <a:cs typeface="+mn-cs"/>
              </a:rPr>
              <a:t>2) Do you still have asthma?; shaded areas indicated 95% confidence intervals.</a:t>
            </a:r>
          </a:p>
          <a:p>
            <a:pPr defTabSz="914400"/>
            <a:r>
              <a:rPr lang="en-GB" sz="1050" dirty="0" err="1">
                <a:solidFill>
                  <a:srgbClr val="ABA194">
                    <a:lumMod val="50000"/>
                  </a:srgbClr>
                </a:solidFill>
                <a:latin typeface="Arial"/>
                <a:ea typeface="MS PGothic" charset="0"/>
                <a:cs typeface="+mn-cs"/>
              </a:rPr>
              <a:t>IgE</a:t>
            </a:r>
            <a:r>
              <a:rPr lang="en-GB" sz="1050" dirty="0">
                <a:solidFill>
                  <a:srgbClr val="ABA194">
                    <a:lumMod val="50000"/>
                  </a:srgbClr>
                </a:solidFill>
                <a:latin typeface="Arial"/>
                <a:ea typeface="MS PGothic" charset="0"/>
                <a:cs typeface="+mn-cs"/>
              </a:rPr>
              <a:t> = immunoglobulin E; NHANES = National Health and Nutrition Examination Survey. </a:t>
            </a:r>
          </a:p>
        </p:txBody>
      </p:sp>
      <p:sp>
        <p:nvSpPr>
          <p:cNvPr id="79" name="Rectangle 58"/>
          <p:cNvSpPr>
            <a:spLocks noChangeArrowheads="1"/>
          </p:cNvSpPr>
          <p:nvPr/>
        </p:nvSpPr>
        <p:spPr bwMode="invGray">
          <a:xfrm>
            <a:off x="8026376" y="6298983"/>
            <a:ext cx="2533674" cy="430881"/>
          </a:xfrm>
          <a:prstGeom prst="rect">
            <a:avLst/>
          </a:prstGeom>
          <a:noFill/>
          <a:ln w="28575">
            <a:noFill/>
            <a:miter lim="800000"/>
            <a:headEnd type="none" w="sm" len="sm"/>
            <a:tailEnd type="none" w="sm" len="sm"/>
          </a:ln>
        </p:spPr>
        <p:txBody>
          <a:bodyPr wrap="square" lIns="91434" tIns="45717" rIns="91434" bIns="45717">
            <a:spAutoFit/>
          </a:bodyPr>
          <a:lstStyle/>
          <a:p>
            <a:pPr algn="r" defTabSz="914400"/>
            <a:r>
              <a:rPr lang="en-GB" sz="1050" dirty="0" err="1">
                <a:solidFill>
                  <a:srgbClr val="ABA194">
                    <a:lumMod val="50000"/>
                  </a:srgbClr>
                </a:solidFill>
                <a:latin typeface="Arial"/>
                <a:ea typeface="MS PGothic" charset="0"/>
                <a:cs typeface="+mn-cs"/>
              </a:rPr>
              <a:t>Gergen</a:t>
            </a:r>
            <a:r>
              <a:rPr lang="en-GB" sz="1050" dirty="0">
                <a:solidFill>
                  <a:srgbClr val="ABA194">
                    <a:lumMod val="50000"/>
                  </a:srgbClr>
                </a:solidFill>
                <a:latin typeface="Arial"/>
                <a:ea typeface="MS PGothic" charset="0"/>
                <a:cs typeface="+mn-cs"/>
              </a:rPr>
              <a:t> PJ, et al. J Allergy </a:t>
            </a:r>
            <a:r>
              <a:rPr lang="en-GB" sz="1050" dirty="0" err="1">
                <a:solidFill>
                  <a:srgbClr val="ABA194">
                    <a:lumMod val="50000"/>
                  </a:srgbClr>
                </a:solidFill>
                <a:latin typeface="Arial"/>
                <a:ea typeface="MS PGothic" charset="0"/>
                <a:cs typeface="+mn-cs"/>
              </a:rPr>
              <a:t>Clin</a:t>
            </a:r>
            <a:r>
              <a:rPr lang="en-GB" sz="1050" dirty="0">
                <a:solidFill>
                  <a:srgbClr val="ABA194">
                    <a:lumMod val="50000"/>
                  </a:srgbClr>
                </a:solidFill>
                <a:latin typeface="Arial"/>
                <a:ea typeface="MS PGothic" charset="0"/>
                <a:cs typeface="+mn-cs"/>
              </a:rPr>
              <a:t> </a:t>
            </a:r>
            <a:r>
              <a:rPr lang="en-GB" sz="1050" dirty="0" err="1">
                <a:solidFill>
                  <a:srgbClr val="ABA194">
                    <a:lumMod val="50000"/>
                  </a:srgbClr>
                </a:solidFill>
                <a:latin typeface="Arial"/>
                <a:ea typeface="MS PGothic" charset="0"/>
                <a:cs typeface="+mn-cs"/>
              </a:rPr>
              <a:t>Immunol</a:t>
            </a:r>
            <a:r>
              <a:rPr lang="en-GB" sz="1050" dirty="0">
                <a:solidFill>
                  <a:srgbClr val="ABA194">
                    <a:lumMod val="50000"/>
                  </a:srgbClr>
                </a:solidFill>
                <a:latin typeface="Arial"/>
                <a:ea typeface="MS PGothic" charset="0"/>
                <a:cs typeface="+mn-cs"/>
              </a:rPr>
              <a:t> 2009;124:447–53. </a:t>
            </a:r>
            <a:endParaRPr lang="en-US" sz="1050" dirty="0" err="1">
              <a:solidFill>
                <a:srgbClr val="ABA194">
                  <a:lumMod val="50000"/>
                </a:srgbClr>
              </a:solidFill>
              <a:latin typeface="Arial"/>
              <a:ea typeface="MS PGothic" charset="0"/>
              <a:cs typeface="+mn-cs"/>
            </a:endParaRPr>
          </a:p>
        </p:txBody>
      </p:sp>
    </p:spTree>
    <p:extLst>
      <p:ext uri="{BB962C8B-B14F-4D97-AF65-F5344CB8AC3E}">
        <p14:creationId xmlns:p14="http://schemas.microsoft.com/office/powerpoint/2010/main" val="66356210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itle 23"/>
          <p:cNvSpPr>
            <a:spLocks noGrp="1"/>
          </p:cNvSpPr>
          <p:nvPr>
            <p:ph type="title"/>
          </p:nvPr>
        </p:nvSpPr>
        <p:spPr>
          <a:xfrm>
            <a:off x="1992313" y="60622"/>
            <a:ext cx="8207376" cy="1033462"/>
          </a:xfrm>
        </p:spPr>
        <p:txBody>
          <a:bodyPr/>
          <a:lstStyle/>
          <a:p>
            <a:r>
              <a:rPr lang="en-US" sz="2400" i="1" dirty="0">
                <a:solidFill>
                  <a:schemeClr val="tx2"/>
                </a:solidFill>
              </a:rPr>
              <a:t>Higher total serum </a:t>
            </a:r>
            <a:r>
              <a:rPr lang="en-US" sz="2400" i="1" dirty="0" err="1">
                <a:solidFill>
                  <a:schemeClr val="tx2"/>
                </a:solidFill>
              </a:rPr>
              <a:t>IgE</a:t>
            </a:r>
            <a:r>
              <a:rPr lang="en-US" sz="2400" i="1" dirty="0">
                <a:solidFill>
                  <a:schemeClr val="tx2"/>
                </a:solidFill>
              </a:rPr>
              <a:t> (a marker of atopic sensitization)</a:t>
            </a:r>
            <a:br>
              <a:rPr lang="en-US" sz="2400" i="1" dirty="0">
                <a:solidFill>
                  <a:schemeClr val="tx2"/>
                </a:solidFill>
              </a:rPr>
            </a:br>
            <a:r>
              <a:rPr lang="en-US" sz="2400" i="1" dirty="0">
                <a:solidFill>
                  <a:schemeClr val="tx2"/>
                </a:solidFill>
              </a:rPr>
              <a:t>is associated with more severe asthma in children</a:t>
            </a:r>
            <a:endParaRPr lang="en-GB" sz="2400" i="1" dirty="0">
              <a:solidFill>
                <a:schemeClr val="tx2"/>
              </a:solidFill>
            </a:endParaRPr>
          </a:p>
        </p:txBody>
      </p:sp>
      <p:sp>
        <p:nvSpPr>
          <p:cNvPr id="4" name="Content Placeholder 3"/>
          <p:cNvSpPr>
            <a:spLocks noGrp="1"/>
          </p:cNvSpPr>
          <p:nvPr>
            <p:ph idx="1"/>
          </p:nvPr>
        </p:nvSpPr>
        <p:spPr>
          <a:xfrm>
            <a:off x="1871664" y="1187450"/>
            <a:ext cx="3432248" cy="4776788"/>
          </a:xfrm>
        </p:spPr>
        <p:txBody>
          <a:bodyPr/>
          <a:lstStyle/>
          <a:p>
            <a:pPr marL="358775" indent="-358775">
              <a:spcAft>
                <a:spcPts val="1200"/>
              </a:spcAft>
            </a:pPr>
            <a:r>
              <a:rPr lang="en-US" i="1" dirty="0">
                <a:solidFill>
                  <a:schemeClr val="tx1"/>
                </a:solidFill>
              </a:rPr>
              <a:t>400 children and adolescents </a:t>
            </a:r>
            <a:br>
              <a:rPr lang="en-US" i="1" dirty="0">
                <a:solidFill>
                  <a:schemeClr val="tx1"/>
                </a:solidFill>
              </a:rPr>
            </a:br>
            <a:r>
              <a:rPr lang="en-US" i="1" dirty="0">
                <a:solidFill>
                  <a:schemeClr val="tx1"/>
                </a:solidFill>
              </a:rPr>
              <a:t>(7–18 years) with asthma were included</a:t>
            </a:r>
          </a:p>
          <a:p>
            <a:pPr marL="358775" indent="-358775">
              <a:spcAft>
                <a:spcPts val="1200"/>
              </a:spcAft>
            </a:pPr>
            <a:r>
              <a:rPr lang="en-US" i="1" dirty="0">
                <a:solidFill>
                  <a:schemeClr val="tx1"/>
                </a:solidFill>
              </a:rPr>
              <a:t>Higher total serum </a:t>
            </a:r>
            <a:r>
              <a:rPr lang="en-US" i="1" dirty="0" err="1">
                <a:solidFill>
                  <a:schemeClr val="tx1"/>
                </a:solidFill>
              </a:rPr>
              <a:t>IgE</a:t>
            </a:r>
            <a:r>
              <a:rPr lang="en-US" i="1" dirty="0">
                <a:solidFill>
                  <a:schemeClr val="tx1"/>
                </a:solidFill>
              </a:rPr>
              <a:t> was significantly associated with:</a:t>
            </a:r>
          </a:p>
          <a:p>
            <a:pPr marL="715963" lvl="1" indent="-357188">
              <a:spcAft>
                <a:spcPts val="1200"/>
              </a:spcAft>
              <a:buFont typeface="Arial" panose="020B0604020202020204" pitchFamily="34" charset="0"/>
              <a:buChar char="•"/>
            </a:pPr>
            <a:r>
              <a:rPr lang="en-GB" i="1" dirty="0">
                <a:solidFill>
                  <a:schemeClr val="tx1"/>
                </a:solidFill>
                <a:sym typeface="Symbol"/>
              </a:rPr>
              <a:t></a:t>
            </a:r>
            <a:r>
              <a:rPr lang="en-US" i="1" dirty="0">
                <a:solidFill>
                  <a:schemeClr val="tx1"/>
                </a:solidFill>
              </a:rPr>
              <a:t> Asthma severity</a:t>
            </a:r>
          </a:p>
          <a:p>
            <a:pPr marL="715963" lvl="1" indent="-357188">
              <a:spcAft>
                <a:spcPts val="1200"/>
              </a:spcAft>
              <a:buFont typeface="Arial" panose="020B0604020202020204" pitchFamily="34" charset="0"/>
              <a:buChar char="•"/>
            </a:pPr>
            <a:r>
              <a:rPr lang="en-US" i="1" dirty="0">
                <a:solidFill>
                  <a:schemeClr val="tx1"/>
                </a:solidFill>
                <a:sym typeface="Symbol"/>
              </a:rPr>
              <a:t></a:t>
            </a:r>
            <a:r>
              <a:rPr lang="en-US" i="1" dirty="0">
                <a:solidFill>
                  <a:schemeClr val="tx1"/>
                </a:solidFill>
              </a:rPr>
              <a:t> FEV</a:t>
            </a:r>
            <a:r>
              <a:rPr lang="en-US" i="1" baseline="-25000" dirty="0">
                <a:solidFill>
                  <a:schemeClr val="tx1"/>
                </a:solidFill>
              </a:rPr>
              <a:t>1</a:t>
            </a:r>
          </a:p>
          <a:p>
            <a:pPr marL="715963" lvl="1" indent="-357188">
              <a:spcAft>
                <a:spcPts val="1200"/>
              </a:spcAft>
              <a:buFont typeface="Arial" panose="020B0604020202020204" pitchFamily="34" charset="0"/>
              <a:buChar char="•"/>
            </a:pPr>
            <a:r>
              <a:rPr lang="en-GB" i="1" dirty="0">
                <a:solidFill>
                  <a:schemeClr val="tx1"/>
                </a:solidFill>
                <a:sym typeface="Symbol"/>
              </a:rPr>
              <a:t></a:t>
            </a:r>
            <a:r>
              <a:rPr lang="en-US" i="1" dirty="0">
                <a:solidFill>
                  <a:schemeClr val="tx1"/>
                </a:solidFill>
              </a:rPr>
              <a:t> Airway obstruction</a:t>
            </a:r>
          </a:p>
          <a:p>
            <a:pPr marL="715963" lvl="1" indent="-357188">
              <a:spcAft>
                <a:spcPts val="1200"/>
              </a:spcAft>
              <a:buFont typeface="Arial" panose="020B0604020202020204" pitchFamily="34" charset="0"/>
              <a:buChar char="•"/>
            </a:pPr>
            <a:r>
              <a:rPr lang="en-GB" i="1" dirty="0">
                <a:solidFill>
                  <a:schemeClr val="tx1"/>
                </a:solidFill>
                <a:sym typeface="Symbol"/>
              </a:rPr>
              <a:t></a:t>
            </a:r>
            <a:r>
              <a:rPr lang="en-US" i="1" dirty="0">
                <a:solidFill>
                  <a:schemeClr val="tx1"/>
                </a:solidFill>
              </a:rPr>
              <a:t> Risk of hospital admission</a:t>
            </a:r>
          </a:p>
          <a:p>
            <a:pPr marL="715963" lvl="1" indent="-357188">
              <a:spcAft>
                <a:spcPts val="1200"/>
              </a:spcAft>
              <a:buFont typeface="Arial" panose="020B0604020202020204" pitchFamily="34" charset="0"/>
              <a:buChar char="•"/>
            </a:pPr>
            <a:r>
              <a:rPr lang="en-GB" i="1" dirty="0">
                <a:solidFill>
                  <a:schemeClr val="tx1"/>
                </a:solidFill>
                <a:sym typeface="Symbol"/>
              </a:rPr>
              <a:t></a:t>
            </a:r>
            <a:r>
              <a:rPr lang="en-US" i="1" dirty="0">
                <a:solidFill>
                  <a:schemeClr val="tx1"/>
                </a:solidFill>
              </a:rPr>
              <a:t> Use of ICS</a:t>
            </a:r>
            <a:endParaRPr lang="en-GB" i="1" dirty="0">
              <a:solidFill>
                <a:schemeClr val="tx1"/>
              </a:solidFill>
            </a:endParaRPr>
          </a:p>
        </p:txBody>
      </p:sp>
      <p:graphicFrame>
        <p:nvGraphicFramePr>
          <p:cNvPr id="3" name="Object 4"/>
          <p:cNvGraphicFramePr>
            <a:graphicFrameLocks noChangeAspect="1"/>
          </p:cNvGraphicFramePr>
          <p:nvPr/>
        </p:nvGraphicFramePr>
        <p:xfrm>
          <a:off x="5589588" y="1112139"/>
          <a:ext cx="4735512" cy="4592264"/>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 Box 6"/>
          <p:cNvSpPr txBox="1">
            <a:spLocks noChangeArrowheads="1"/>
          </p:cNvSpPr>
          <p:nvPr/>
        </p:nvSpPr>
        <p:spPr bwMode="auto">
          <a:xfrm>
            <a:off x="7951059" y="5715078"/>
            <a:ext cx="2202414" cy="307777"/>
          </a:xfrm>
          <a:prstGeom prst="rect">
            <a:avLst/>
          </a:prstGeom>
          <a:noFill/>
          <a:ln w="28575">
            <a:noFill/>
            <a:miter lim="800000"/>
            <a:headEnd/>
            <a:tailEnd/>
          </a:ln>
        </p:spPr>
        <p:txBody>
          <a:bodyPr wrap="square">
            <a:spAutoFit/>
          </a:bodyPr>
          <a:lstStyle/>
          <a:p>
            <a:pPr algn="ctr"/>
            <a:r>
              <a:rPr lang="en-GB" sz="1400" dirty="0">
                <a:solidFill>
                  <a:srgbClr val="000000"/>
                </a:solidFill>
                <a:latin typeface="Arial"/>
                <a:ea typeface="MS PGothic" charset="0"/>
                <a:cs typeface="Calibri" panose="020F0502020204030204" pitchFamily="34" charset="0"/>
              </a:rPr>
              <a:t>Persistent</a:t>
            </a:r>
            <a:endParaRPr lang="en-US" sz="1400" dirty="0">
              <a:solidFill>
                <a:srgbClr val="000000"/>
              </a:solidFill>
              <a:latin typeface="Arial"/>
              <a:ea typeface="MS PGothic" charset="0"/>
              <a:cs typeface="Calibri" panose="020F0502020204030204" pitchFamily="34" charset="0"/>
            </a:endParaRPr>
          </a:p>
        </p:txBody>
      </p:sp>
      <p:sp>
        <p:nvSpPr>
          <p:cNvPr id="11" name="Text Box 8"/>
          <p:cNvSpPr txBox="1">
            <a:spLocks noChangeArrowheads="1"/>
          </p:cNvSpPr>
          <p:nvPr/>
        </p:nvSpPr>
        <p:spPr bwMode="auto">
          <a:xfrm>
            <a:off x="6173821" y="6001544"/>
            <a:ext cx="4135404" cy="307777"/>
          </a:xfrm>
          <a:prstGeom prst="rect">
            <a:avLst/>
          </a:prstGeom>
          <a:noFill/>
          <a:ln w="28575">
            <a:noFill/>
            <a:miter lim="800000"/>
            <a:headEnd/>
            <a:tailEnd/>
          </a:ln>
        </p:spPr>
        <p:txBody>
          <a:bodyPr wrap="square">
            <a:spAutoFit/>
          </a:bodyPr>
          <a:lstStyle/>
          <a:p>
            <a:pPr algn="ctr"/>
            <a:r>
              <a:rPr lang="en-GB" sz="1400" b="1" dirty="0">
                <a:solidFill>
                  <a:srgbClr val="000000"/>
                </a:solidFill>
                <a:latin typeface="Arial"/>
                <a:ea typeface="MS PGothic" charset="0"/>
                <a:cs typeface="Calibri" panose="020F0502020204030204" pitchFamily="34" charset="0"/>
              </a:rPr>
              <a:t>Asthma severity</a:t>
            </a:r>
            <a:endParaRPr lang="en-US" sz="1400" b="1" dirty="0">
              <a:solidFill>
                <a:srgbClr val="000000"/>
              </a:solidFill>
              <a:latin typeface="Arial"/>
              <a:ea typeface="MS PGothic" charset="0"/>
              <a:cs typeface="Calibri" panose="020F0502020204030204" pitchFamily="34" charset="0"/>
            </a:endParaRPr>
          </a:p>
        </p:txBody>
      </p:sp>
      <p:sp>
        <p:nvSpPr>
          <p:cNvPr id="12" name="Text Box 9"/>
          <p:cNvSpPr txBox="1">
            <a:spLocks noChangeArrowheads="1"/>
          </p:cNvSpPr>
          <p:nvPr/>
        </p:nvSpPr>
        <p:spPr bwMode="auto">
          <a:xfrm>
            <a:off x="5370034" y="1892009"/>
            <a:ext cx="400110" cy="2809874"/>
          </a:xfrm>
          <a:prstGeom prst="rect">
            <a:avLst/>
          </a:prstGeom>
          <a:noFill/>
          <a:ln w="28575">
            <a:noFill/>
            <a:miter lim="800000"/>
            <a:headEnd/>
            <a:tailEnd/>
          </a:ln>
        </p:spPr>
        <p:txBody>
          <a:bodyPr vert="vert270" wrap="square">
            <a:spAutoFit/>
          </a:bodyPr>
          <a:lstStyle/>
          <a:p>
            <a:pPr algn="ctr"/>
            <a:r>
              <a:rPr lang="en-GB" sz="1400" b="1" dirty="0">
                <a:solidFill>
                  <a:srgbClr val="000000"/>
                </a:solidFill>
                <a:latin typeface="Arial"/>
                <a:ea typeface="MS PGothic" charset="0"/>
                <a:cs typeface="Calibri" panose="020F0502020204030204" pitchFamily="34" charset="0"/>
              </a:rPr>
              <a:t>Mean total serum </a:t>
            </a:r>
            <a:r>
              <a:rPr lang="en-GB" sz="1400" b="1" dirty="0" err="1">
                <a:solidFill>
                  <a:srgbClr val="000000"/>
                </a:solidFill>
                <a:latin typeface="Arial"/>
                <a:ea typeface="MS PGothic" charset="0"/>
                <a:cs typeface="Calibri" panose="020F0502020204030204" pitchFamily="34" charset="0"/>
              </a:rPr>
              <a:t>IgE</a:t>
            </a:r>
            <a:r>
              <a:rPr lang="en-GB" sz="1400" b="1" dirty="0">
                <a:solidFill>
                  <a:srgbClr val="000000"/>
                </a:solidFill>
                <a:latin typeface="Arial"/>
                <a:ea typeface="MS PGothic" charset="0"/>
                <a:cs typeface="Calibri" panose="020F0502020204030204" pitchFamily="34" charset="0"/>
              </a:rPr>
              <a:t> (IU/mL)</a:t>
            </a:r>
            <a:endParaRPr lang="en-US" sz="1400" b="1" dirty="0">
              <a:solidFill>
                <a:srgbClr val="000000"/>
              </a:solidFill>
              <a:latin typeface="Arial"/>
              <a:ea typeface="MS PGothic" charset="0"/>
              <a:cs typeface="Calibri" panose="020F0502020204030204" pitchFamily="34" charset="0"/>
            </a:endParaRPr>
          </a:p>
        </p:txBody>
      </p:sp>
      <p:sp>
        <p:nvSpPr>
          <p:cNvPr id="5" name="Freeform 4"/>
          <p:cNvSpPr/>
          <p:nvPr/>
        </p:nvSpPr>
        <p:spPr bwMode="auto">
          <a:xfrm>
            <a:off x="7824129" y="5627236"/>
            <a:ext cx="2456274" cy="111868"/>
          </a:xfrm>
          <a:custGeom>
            <a:avLst/>
            <a:gdLst>
              <a:gd name="connsiteX0" fmla="*/ 0 w 2198451"/>
              <a:gd name="connsiteY0" fmla="*/ 0 h 111868"/>
              <a:gd name="connsiteX1" fmla="*/ 0 w 2198451"/>
              <a:gd name="connsiteY1" fmla="*/ 111868 h 111868"/>
              <a:gd name="connsiteX2" fmla="*/ 2198451 w 2198451"/>
              <a:gd name="connsiteY2" fmla="*/ 111868 h 111868"/>
              <a:gd name="connsiteX3" fmla="*/ 2198451 w 2198451"/>
              <a:gd name="connsiteY3" fmla="*/ 0 h 111868"/>
            </a:gdLst>
            <a:ahLst/>
            <a:cxnLst>
              <a:cxn ang="0">
                <a:pos x="connsiteX0" y="connsiteY0"/>
              </a:cxn>
              <a:cxn ang="0">
                <a:pos x="connsiteX1" y="connsiteY1"/>
              </a:cxn>
              <a:cxn ang="0">
                <a:pos x="connsiteX2" y="connsiteY2"/>
              </a:cxn>
              <a:cxn ang="0">
                <a:pos x="connsiteX3" y="connsiteY3"/>
              </a:cxn>
            </a:cxnLst>
            <a:rect l="l" t="t" r="r" b="b"/>
            <a:pathLst>
              <a:path w="2198451" h="111868">
                <a:moveTo>
                  <a:pt x="0" y="0"/>
                </a:moveTo>
                <a:lnTo>
                  <a:pt x="0" y="111868"/>
                </a:lnTo>
                <a:lnTo>
                  <a:pt x="2198451" y="111868"/>
                </a:lnTo>
                <a:lnTo>
                  <a:pt x="2198451" y="0"/>
                </a:lnTo>
              </a:path>
            </a:pathLst>
          </a:cu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GB" sz="1400">
              <a:solidFill>
                <a:srgbClr val="000000"/>
              </a:solidFill>
              <a:latin typeface="Arial"/>
              <a:ea typeface="MS PGothic" charset="0"/>
              <a:cs typeface="ＭＳ Ｐゴシック" charset="-128"/>
            </a:endParaRPr>
          </a:p>
        </p:txBody>
      </p:sp>
      <p:sp>
        <p:nvSpPr>
          <p:cNvPr id="2" name="TextBox 1"/>
          <p:cNvSpPr txBox="1"/>
          <p:nvPr/>
        </p:nvSpPr>
        <p:spPr>
          <a:xfrm>
            <a:off x="6159532" y="5191857"/>
            <a:ext cx="4161717" cy="523220"/>
          </a:xfrm>
          <a:prstGeom prst="rect">
            <a:avLst/>
          </a:prstGeom>
          <a:noFill/>
        </p:spPr>
        <p:txBody>
          <a:bodyPr wrap="none" rtlCol="0">
            <a:spAutoFit/>
          </a:bodyPr>
          <a:lstStyle/>
          <a:p>
            <a:pPr>
              <a:tabLst>
                <a:tab pos="319088" algn="ctr"/>
                <a:tab pos="1157288" algn="ctr"/>
                <a:tab pos="1990725" algn="ctr"/>
                <a:tab pos="2824163" algn="ctr"/>
                <a:tab pos="3657600" algn="ctr"/>
              </a:tabLst>
            </a:pPr>
            <a:r>
              <a:rPr lang="en-GB" sz="1400" dirty="0">
                <a:solidFill>
                  <a:srgbClr val="000000"/>
                </a:solidFill>
                <a:latin typeface="Arial"/>
                <a:ea typeface="MS PGothic" charset="0"/>
                <a:cs typeface="Calibri" panose="020F0502020204030204" pitchFamily="34" charset="0"/>
              </a:rPr>
              <a:t>	None	Intermittent	Mild	Moderate	Severe</a:t>
            </a:r>
          </a:p>
          <a:p>
            <a:pPr>
              <a:tabLst>
                <a:tab pos="319088" algn="ctr"/>
                <a:tab pos="1157288" algn="ctr"/>
                <a:tab pos="1990725" algn="ctr"/>
                <a:tab pos="2824163" algn="ctr"/>
                <a:tab pos="3657600" algn="ctr"/>
              </a:tabLst>
            </a:pPr>
            <a:r>
              <a:rPr lang="en-GB" sz="1400" dirty="0">
                <a:solidFill>
                  <a:srgbClr val="000000"/>
                </a:solidFill>
                <a:latin typeface="Arial"/>
                <a:ea typeface="MS PGothic" charset="0"/>
                <a:cs typeface="Calibri" panose="020F0502020204030204" pitchFamily="34" charset="0"/>
              </a:rPr>
              <a:t>	(n=65)	(n=70)	(n=142)	(n=65)	(n=53)</a:t>
            </a:r>
          </a:p>
        </p:txBody>
      </p:sp>
      <p:sp>
        <p:nvSpPr>
          <p:cNvPr id="6" name="TextBox 5"/>
          <p:cNvSpPr txBox="1"/>
          <p:nvPr/>
        </p:nvSpPr>
        <p:spPr>
          <a:xfrm>
            <a:off x="5643366" y="1310818"/>
            <a:ext cx="482824" cy="307777"/>
          </a:xfrm>
          <a:prstGeom prst="rect">
            <a:avLst/>
          </a:prstGeom>
          <a:noFill/>
        </p:spPr>
        <p:txBody>
          <a:bodyPr wrap="none" rtlCol="0">
            <a:spAutoFit/>
          </a:bodyPr>
          <a:lstStyle/>
          <a:p>
            <a:pPr algn="r"/>
            <a:r>
              <a:rPr lang="en-GB" sz="1400" dirty="0">
                <a:solidFill>
                  <a:srgbClr val="000000"/>
                </a:solidFill>
                <a:latin typeface="Arial"/>
                <a:ea typeface="MS PGothic" charset="0"/>
                <a:cs typeface="+mn-cs"/>
              </a:rPr>
              <a:t>700</a:t>
            </a:r>
          </a:p>
        </p:txBody>
      </p:sp>
      <p:sp>
        <p:nvSpPr>
          <p:cNvPr id="13" name="TextBox 12"/>
          <p:cNvSpPr txBox="1"/>
          <p:nvPr/>
        </p:nvSpPr>
        <p:spPr>
          <a:xfrm>
            <a:off x="5643366" y="1841907"/>
            <a:ext cx="482824" cy="307777"/>
          </a:xfrm>
          <a:prstGeom prst="rect">
            <a:avLst/>
          </a:prstGeom>
          <a:noFill/>
        </p:spPr>
        <p:txBody>
          <a:bodyPr wrap="none" rtlCol="0">
            <a:spAutoFit/>
          </a:bodyPr>
          <a:lstStyle/>
          <a:p>
            <a:pPr algn="r"/>
            <a:r>
              <a:rPr lang="en-GB" sz="1400" dirty="0">
                <a:solidFill>
                  <a:srgbClr val="000000"/>
                </a:solidFill>
                <a:latin typeface="Arial"/>
                <a:ea typeface="MS PGothic" charset="0"/>
                <a:cs typeface="+mn-cs"/>
              </a:rPr>
              <a:t>600</a:t>
            </a:r>
          </a:p>
        </p:txBody>
      </p:sp>
      <p:sp>
        <p:nvSpPr>
          <p:cNvPr id="15" name="TextBox 14"/>
          <p:cNvSpPr txBox="1"/>
          <p:nvPr/>
        </p:nvSpPr>
        <p:spPr>
          <a:xfrm>
            <a:off x="5643366" y="2372996"/>
            <a:ext cx="482824" cy="307777"/>
          </a:xfrm>
          <a:prstGeom prst="rect">
            <a:avLst/>
          </a:prstGeom>
          <a:noFill/>
        </p:spPr>
        <p:txBody>
          <a:bodyPr wrap="none" rtlCol="0">
            <a:spAutoFit/>
          </a:bodyPr>
          <a:lstStyle/>
          <a:p>
            <a:pPr algn="r"/>
            <a:r>
              <a:rPr lang="en-GB" sz="1400" dirty="0">
                <a:solidFill>
                  <a:srgbClr val="000000"/>
                </a:solidFill>
                <a:latin typeface="Arial"/>
                <a:ea typeface="MS PGothic" charset="0"/>
                <a:cs typeface="+mn-cs"/>
              </a:rPr>
              <a:t>500</a:t>
            </a:r>
          </a:p>
        </p:txBody>
      </p:sp>
      <p:sp>
        <p:nvSpPr>
          <p:cNvPr id="16" name="TextBox 15"/>
          <p:cNvSpPr txBox="1"/>
          <p:nvPr/>
        </p:nvSpPr>
        <p:spPr>
          <a:xfrm>
            <a:off x="5643366" y="2904085"/>
            <a:ext cx="482824" cy="307777"/>
          </a:xfrm>
          <a:prstGeom prst="rect">
            <a:avLst/>
          </a:prstGeom>
          <a:noFill/>
        </p:spPr>
        <p:txBody>
          <a:bodyPr wrap="none" rtlCol="0">
            <a:spAutoFit/>
          </a:bodyPr>
          <a:lstStyle/>
          <a:p>
            <a:pPr algn="r"/>
            <a:r>
              <a:rPr lang="en-GB" sz="1400" dirty="0">
                <a:solidFill>
                  <a:srgbClr val="000000"/>
                </a:solidFill>
                <a:latin typeface="Arial"/>
                <a:ea typeface="MS PGothic" charset="0"/>
                <a:cs typeface="+mn-cs"/>
              </a:rPr>
              <a:t>400</a:t>
            </a:r>
          </a:p>
        </p:txBody>
      </p:sp>
      <p:sp>
        <p:nvSpPr>
          <p:cNvPr id="18" name="TextBox 17"/>
          <p:cNvSpPr txBox="1"/>
          <p:nvPr/>
        </p:nvSpPr>
        <p:spPr>
          <a:xfrm>
            <a:off x="5643366" y="3435174"/>
            <a:ext cx="482824" cy="307777"/>
          </a:xfrm>
          <a:prstGeom prst="rect">
            <a:avLst/>
          </a:prstGeom>
          <a:noFill/>
        </p:spPr>
        <p:txBody>
          <a:bodyPr wrap="none" rtlCol="0">
            <a:spAutoFit/>
          </a:bodyPr>
          <a:lstStyle/>
          <a:p>
            <a:pPr algn="r"/>
            <a:r>
              <a:rPr lang="en-GB" sz="1400" dirty="0">
                <a:solidFill>
                  <a:srgbClr val="000000"/>
                </a:solidFill>
                <a:latin typeface="Arial"/>
                <a:ea typeface="MS PGothic" charset="0"/>
                <a:cs typeface="+mn-cs"/>
              </a:rPr>
              <a:t>300</a:t>
            </a:r>
          </a:p>
        </p:txBody>
      </p:sp>
      <p:sp>
        <p:nvSpPr>
          <p:cNvPr id="19" name="TextBox 18"/>
          <p:cNvSpPr txBox="1"/>
          <p:nvPr/>
        </p:nvSpPr>
        <p:spPr>
          <a:xfrm>
            <a:off x="5643366" y="3966263"/>
            <a:ext cx="482824" cy="307777"/>
          </a:xfrm>
          <a:prstGeom prst="rect">
            <a:avLst/>
          </a:prstGeom>
          <a:noFill/>
        </p:spPr>
        <p:txBody>
          <a:bodyPr wrap="none" rtlCol="0">
            <a:spAutoFit/>
          </a:bodyPr>
          <a:lstStyle/>
          <a:p>
            <a:pPr algn="r"/>
            <a:r>
              <a:rPr lang="en-GB" sz="1400" dirty="0">
                <a:solidFill>
                  <a:srgbClr val="000000"/>
                </a:solidFill>
                <a:latin typeface="Arial"/>
                <a:ea typeface="MS PGothic" charset="0"/>
                <a:cs typeface="+mn-cs"/>
              </a:rPr>
              <a:t>200</a:t>
            </a:r>
          </a:p>
        </p:txBody>
      </p:sp>
      <p:sp>
        <p:nvSpPr>
          <p:cNvPr id="20" name="TextBox 19"/>
          <p:cNvSpPr txBox="1"/>
          <p:nvPr/>
        </p:nvSpPr>
        <p:spPr>
          <a:xfrm>
            <a:off x="5643366" y="4497352"/>
            <a:ext cx="482824" cy="307777"/>
          </a:xfrm>
          <a:prstGeom prst="rect">
            <a:avLst/>
          </a:prstGeom>
          <a:noFill/>
        </p:spPr>
        <p:txBody>
          <a:bodyPr wrap="none" rtlCol="0">
            <a:spAutoFit/>
          </a:bodyPr>
          <a:lstStyle/>
          <a:p>
            <a:pPr algn="r"/>
            <a:r>
              <a:rPr lang="en-GB" sz="1400" dirty="0">
                <a:solidFill>
                  <a:srgbClr val="000000"/>
                </a:solidFill>
                <a:latin typeface="Arial"/>
                <a:ea typeface="MS PGothic" charset="0"/>
                <a:cs typeface="+mn-cs"/>
              </a:rPr>
              <a:t>100</a:t>
            </a:r>
          </a:p>
        </p:txBody>
      </p:sp>
      <p:sp>
        <p:nvSpPr>
          <p:cNvPr id="21" name="TextBox 20"/>
          <p:cNvSpPr txBox="1"/>
          <p:nvPr/>
        </p:nvSpPr>
        <p:spPr>
          <a:xfrm>
            <a:off x="5842138" y="5028443"/>
            <a:ext cx="284052" cy="307777"/>
          </a:xfrm>
          <a:prstGeom prst="rect">
            <a:avLst/>
          </a:prstGeom>
          <a:noFill/>
        </p:spPr>
        <p:txBody>
          <a:bodyPr wrap="none" rtlCol="0">
            <a:spAutoFit/>
          </a:bodyPr>
          <a:lstStyle/>
          <a:p>
            <a:pPr algn="r"/>
            <a:r>
              <a:rPr lang="en-GB" sz="1400" dirty="0">
                <a:solidFill>
                  <a:srgbClr val="000000"/>
                </a:solidFill>
                <a:latin typeface="Arial"/>
                <a:ea typeface="MS PGothic" charset="0"/>
                <a:cs typeface="+mn-cs"/>
              </a:rPr>
              <a:t>0</a:t>
            </a:r>
          </a:p>
        </p:txBody>
      </p:sp>
      <p:sp>
        <p:nvSpPr>
          <p:cNvPr id="22" name="Rectangle 58"/>
          <p:cNvSpPr>
            <a:spLocks noChangeArrowheads="1"/>
          </p:cNvSpPr>
          <p:nvPr/>
        </p:nvSpPr>
        <p:spPr bwMode="invGray">
          <a:xfrm>
            <a:off x="7422984" y="6561632"/>
            <a:ext cx="3209521" cy="261604"/>
          </a:xfrm>
          <a:prstGeom prst="rect">
            <a:avLst/>
          </a:prstGeom>
          <a:noFill/>
          <a:ln w="28575">
            <a:noFill/>
            <a:miter lim="800000"/>
            <a:headEnd type="none" w="sm" len="sm"/>
            <a:tailEnd type="none" w="sm" len="sm"/>
          </a:ln>
        </p:spPr>
        <p:txBody>
          <a:bodyPr wrap="none" lIns="91434" tIns="45717" rIns="91434" bIns="45717" anchor="b" anchorCtr="0">
            <a:spAutoFit/>
          </a:bodyPr>
          <a:lstStyle/>
          <a:p>
            <a:pPr algn="r">
              <a:defRPr/>
            </a:pPr>
            <a:r>
              <a:rPr lang="en-GB" sz="1100" dirty="0">
                <a:solidFill>
                  <a:srgbClr val="000000"/>
                </a:solidFill>
                <a:latin typeface="Arial"/>
                <a:ea typeface="ＭＳ Ｐゴシック" pitchFamily="34" charset="-128"/>
                <a:cs typeface="+mn-cs"/>
              </a:rPr>
              <a:t>Carroll WD, et al. Arch Dis Child 2006;91:405–9</a:t>
            </a:r>
          </a:p>
        </p:txBody>
      </p:sp>
      <p:sp>
        <p:nvSpPr>
          <p:cNvPr id="23" name="Rectangle 58"/>
          <p:cNvSpPr>
            <a:spLocks noChangeArrowheads="1"/>
          </p:cNvSpPr>
          <p:nvPr/>
        </p:nvSpPr>
        <p:spPr bwMode="invGray">
          <a:xfrm>
            <a:off x="1909705" y="6391313"/>
            <a:ext cx="5179813" cy="430881"/>
          </a:xfrm>
          <a:prstGeom prst="rect">
            <a:avLst/>
          </a:prstGeom>
          <a:noFill/>
          <a:ln w="28575">
            <a:noFill/>
            <a:miter lim="800000"/>
            <a:headEnd type="none" w="sm" len="sm"/>
            <a:tailEnd type="none" w="sm" len="sm"/>
          </a:ln>
        </p:spPr>
        <p:txBody>
          <a:bodyPr wrap="square" lIns="91434" tIns="45717" rIns="91434" bIns="45717" anchor="b" anchorCtr="0">
            <a:spAutoFit/>
          </a:bodyPr>
          <a:lstStyle/>
          <a:p>
            <a:r>
              <a:rPr lang="en-GB" sz="1100" dirty="0">
                <a:solidFill>
                  <a:srgbClr val="000000"/>
                </a:solidFill>
                <a:latin typeface="Arial"/>
                <a:ea typeface="MS PGothic" charset="0"/>
                <a:cs typeface="+mn-cs"/>
              </a:rPr>
              <a:t>FEV</a:t>
            </a:r>
            <a:r>
              <a:rPr lang="en-GB" sz="1100" baseline="-25000" dirty="0">
                <a:solidFill>
                  <a:srgbClr val="000000"/>
                </a:solidFill>
                <a:latin typeface="Arial"/>
                <a:ea typeface="MS PGothic" charset="0"/>
                <a:cs typeface="+mn-cs"/>
              </a:rPr>
              <a:t>1</a:t>
            </a:r>
            <a:r>
              <a:rPr lang="en-GB" sz="1100" dirty="0">
                <a:solidFill>
                  <a:srgbClr val="000000"/>
                </a:solidFill>
                <a:latin typeface="Arial"/>
                <a:ea typeface="MS PGothic" charset="0"/>
                <a:cs typeface="+mn-cs"/>
              </a:rPr>
              <a:t> = forced expiratory volume in 1 second; ICS = inhaled corticosteroids; </a:t>
            </a:r>
            <a:br>
              <a:rPr lang="en-GB" sz="1100" dirty="0">
                <a:solidFill>
                  <a:srgbClr val="000000"/>
                </a:solidFill>
                <a:latin typeface="Arial"/>
                <a:ea typeface="MS PGothic" charset="0"/>
                <a:cs typeface="+mn-cs"/>
              </a:rPr>
            </a:br>
            <a:r>
              <a:rPr lang="en-GB" sz="1100" dirty="0" err="1">
                <a:solidFill>
                  <a:srgbClr val="000000"/>
                </a:solidFill>
                <a:latin typeface="Arial"/>
                <a:ea typeface="MS PGothic" charset="0"/>
                <a:cs typeface="+mn-cs"/>
              </a:rPr>
              <a:t>IgE</a:t>
            </a:r>
            <a:r>
              <a:rPr lang="en-GB" sz="1100" dirty="0">
                <a:solidFill>
                  <a:srgbClr val="000000"/>
                </a:solidFill>
                <a:latin typeface="Arial"/>
                <a:ea typeface="MS PGothic" charset="0"/>
                <a:cs typeface="+mn-cs"/>
              </a:rPr>
              <a:t> = </a:t>
            </a:r>
            <a:r>
              <a:rPr lang="en-GB" sz="1100" dirty="0">
                <a:solidFill>
                  <a:srgbClr val="000000"/>
                </a:solidFill>
                <a:latin typeface="Arial"/>
                <a:cs typeface="+mn-cs"/>
              </a:rPr>
              <a:t>immunoglobulin E</a:t>
            </a:r>
            <a:endParaRPr lang="en-US" sz="1100" dirty="0">
              <a:solidFill>
                <a:srgbClr val="000000"/>
              </a:solidFill>
              <a:latin typeface="Arial"/>
              <a:ea typeface="MS PGothic" charset="0"/>
              <a:cs typeface="+mn-cs"/>
            </a:endParaRPr>
          </a:p>
        </p:txBody>
      </p:sp>
    </p:spTree>
    <p:extLst>
      <p:ext uri="{BB962C8B-B14F-4D97-AF65-F5344CB8AC3E}">
        <p14:creationId xmlns:p14="http://schemas.microsoft.com/office/powerpoint/2010/main" val="2927753075"/>
      </p:ext>
    </p:extLst>
  </p:cSld>
  <p:clrMapOvr>
    <a:masterClrMapping/>
  </p:clrMapOvr>
  <p:transition>
    <p:fade/>
  </p:transition>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GB" i="1" dirty="0"/>
              <a:t>The history of </a:t>
            </a:r>
            <a:r>
              <a:rPr lang="en-GB" i="1" dirty="0" err="1"/>
              <a:t>IgE</a:t>
            </a:r>
            <a:r>
              <a:rPr lang="en-GB" i="1" dirty="0"/>
              <a:t> and development of </a:t>
            </a:r>
            <a:r>
              <a:rPr lang="en-GB" i="1" dirty="0" err="1"/>
              <a:t>omalizumab</a:t>
            </a:r>
            <a:endParaRPr lang="en-GB" i="1" dirty="0"/>
          </a:p>
        </p:txBody>
      </p:sp>
      <p:sp>
        <p:nvSpPr>
          <p:cNvPr id="2" name="Text Placeholder 1"/>
          <p:cNvSpPr>
            <a:spLocks noGrp="1"/>
          </p:cNvSpPr>
          <p:nvPr>
            <p:ph type="body" idx="1"/>
          </p:nvPr>
        </p:nvSpPr>
        <p:spPr/>
        <p:txBody>
          <a:bodyPr/>
          <a:lstStyle/>
          <a:p>
            <a:endParaRPr lang="en-US"/>
          </a:p>
        </p:txBody>
      </p:sp>
    </p:spTree>
    <p:extLst>
      <p:ext uri="{BB962C8B-B14F-4D97-AF65-F5344CB8AC3E}">
        <p14:creationId xmlns:p14="http://schemas.microsoft.com/office/powerpoint/2010/main" val="382969480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Content Placeholder 2"/>
          <p:cNvSpPr txBox="1">
            <a:spLocks/>
          </p:cNvSpPr>
          <p:nvPr/>
        </p:nvSpPr>
        <p:spPr bwMode="auto">
          <a:xfrm>
            <a:off x="1897063" y="1667501"/>
            <a:ext cx="4754562" cy="4295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0" tIns="0" rIns="0" bIns="0" numCol="1" anchor="t" anchorCtr="0" compatLnSpc="1">
            <a:prstTxWarp prst="textNoShape">
              <a:avLst/>
            </a:prstTxWarp>
          </a:bodyPr>
          <a:lstStyle>
            <a:lvl1pPr marL="290513" indent="-290513" algn="l" defTabSz="228600" rtl="0" eaLnBrk="0" fontAlgn="base" hangingPunct="0">
              <a:spcBef>
                <a:spcPct val="55000"/>
              </a:spcBef>
              <a:spcAft>
                <a:spcPct val="0"/>
              </a:spcAft>
              <a:buClr>
                <a:srgbClr val="538CFF"/>
              </a:buClr>
              <a:buSzPct val="100000"/>
              <a:buFont typeface="Arial" charset="0"/>
              <a:buChar char="●"/>
              <a:defRPr sz="2400">
                <a:solidFill>
                  <a:schemeClr val="tx1"/>
                </a:solidFill>
                <a:latin typeface="+mn-lt"/>
                <a:ea typeface="MS PGothic" pitchFamily="34" charset="-128"/>
                <a:cs typeface="+mn-cs"/>
              </a:defRPr>
            </a:lvl1pPr>
            <a:lvl2pPr marL="739775" indent="-274638" algn="l" defTabSz="228600" rtl="0" eaLnBrk="0" fontAlgn="base" hangingPunct="0">
              <a:spcBef>
                <a:spcPct val="35000"/>
              </a:spcBef>
              <a:spcAft>
                <a:spcPct val="0"/>
              </a:spcAft>
              <a:buClr>
                <a:srgbClr val="538CFF"/>
              </a:buClr>
              <a:buFont typeface="Arial" charset="0"/>
              <a:buChar char="–"/>
              <a:defRPr sz="2000">
                <a:solidFill>
                  <a:schemeClr val="tx1"/>
                </a:solidFill>
                <a:latin typeface="+mn-lt"/>
                <a:ea typeface="+mn-ea"/>
                <a:cs typeface="+mn-cs"/>
              </a:defRPr>
            </a:lvl2pPr>
            <a:lvl3pPr marL="1092200" indent="-228600" algn="l" defTabSz="228600" rtl="0" eaLnBrk="0" fontAlgn="base" hangingPunct="0">
              <a:spcBef>
                <a:spcPct val="35000"/>
              </a:spcBef>
              <a:spcAft>
                <a:spcPct val="0"/>
              </a:spcAft>
              <a:buClr>
                <a:srgbClr val="538CFF"/>
              </a:buClr>
              <a:buSzPct val="130000"/>
              <a:buFont typeface="Wingdings" charset="0"/>
              <a:buChar char="§"/>
              <a:defRPr>
                <a:solidFill>
                  <a:schemeClr val="tx1"/>
                </a:solidFill>
                <a:latin typeface="+mn-lt"/>
                <a:ea typeface="+mn-ea"/>
                <a:cs typeface="+mn-cs"/>
              </a:defRPr>
            </a:lvl3pPr>
            <a:lvl4pPr marL="1371600" indent="-228600" algn="l" defTabSz="228600" rtl="0" eaLnBrk="0" fontAlgn="base" hangingPunct="0">
              <a:spcBef>
                <a:spcPct val="35000"/>
              </a:spcBef>
              <a:spcAft>
                <a:spcPct val="0"/>
              </a:spcAft>
              <a:buClr>
                <a:srgbClr val="538CFF"/>
              </a:buClr>
              <a:buFont typeface="Courier New" charset="0"/>
              <a:buChar char="o"/>
              <a:defRPr sz="1600">
                <a:solidFill>
                  <a:schemeClr val="tx1"/>
                </a:solidFill>
                <a:latin typeface="+mn-lt"/>
                <a:ea typeface="+mn-ea"/>
                <a:cs typeface="+mn-cs"/>
              </a:defRPr>
            </a:lvl4pPr>
            <a:lvl5pPr marL="1654175" indent="-207963" algn="l" defTabSz="228600" rtl="0" eaLnBrk="0" fontAlgn="base" hangingPunct="0">
              <a:spcBef>
                <a:spcPct val="35000"/>
              </a:spcBef>
              <a:spcAft>
                <a:spcPct val="0"/>
              </a:spcAft>
              <a:buClr>
                <a:srgbClr val="538CFF"/>
              </a:buClr>
              <a:buSzPct val="80000"/>
              <a:buFont typeface="Arial" charset="0"/>
              <a:buChar char="»"/>
              <a:defRPr sz="1600">
                <a:solidFill>
                  <a:schemeClr val="tx1"/>
                </a:solidFill>
                <a:latin typeface="+mn-lt"/>
                <a:ea typeface="+mn-ea"/>
                <a:cs typeface="+mn-cs"/>
              </a:defRPr>
            </a:lvl5pPr>
            <a:lvl6pPr marL="2111375" indent="-207963" algn="l" defTabSz="228600" rtl="0" eaLnBrk="0" fontAlgn="base" hangingPunct="0">
              <a:spcBef>
                <a:spcPct val="35000"/>
              </a:spcBef>
              <a:spcAft>
                <a:spcPct val="0"/>
              </a:spcAft>
              <a:buClr>
                <a:srgbClr val="538CFF"/>
              </a:buClr>
              <a:buSzPct val="80000"/>
              <a:buFont typeface="Arial" charset="0"/>
              <a:buChar char="»"/>
              <a:defRPr sz="1600">
                <a:solidFill>
                  <a:schemeClr val="tx1"/>
                </a:solidFill>
                <a:latin typeface="+mn-lt"/>
                <a:ea typeface="+mn-ea"/>
                <a:cs typeface="+mn-cs"/>
              </a:defRPr>
            </a:lvl6pPr>
            <a:lvl7pPr marL="2568575" indent="-207963" algn="l" defTabSz="228600" rtl="0" eaLnBrk="0" fontAlgn="base" hangingPunct="0">
              <a:spcBef>
                <a:spcPct val="35000"/>
              </a:spcBef>
              <a:spcAft>
                <a:spcPct val="0"/>
              </a:spcAft>
              <a:buClr>
                <a:srgbClr val="538CFF"/>
              </a:buClr>
              <a:buSzPct val="80000"/>
              <a:buFont typeface="Arial" charset="0"/>
              <a:buChar char="»"/>
              <a:defRPr sz="1600">
                <a:solidFill>
                  <a:schemeClr val="tx1"/>
                </a:solidFill>
                <a:latin typeface="+mn-lt"/>
                <a:ea typeface="+mn-ea"/>
                <a:cs typeface="+mn-cs"/>
              </a:defRPr>
            </a:lvl7pPr>
            <a:lvl8pPr marL="3025775" indent="-207963" algn="l" defTabSz="228600" rtl="0" eaLnBrk="0" fontAlgn="base" hangingPunct="0">
              <a:spcBef>
                <a:spcPct val="35000"/>
              </a:spcBef>
              <a:spcAft>
                <a:spcPct val="0"/>
              </a:spcAft>
              <a:buClr>
                <a:srgbClr val="538CFF"/>
              </a:buClr>
              <a:buSzPct val="80000"/>
              <a:buFont typeface="Arial" charset="0"/>
              <a:buChar char="»"/>
              <a:defRPr sz="1600">
                <a:solidFill>
                  <a:schemeClr val="tx1"/>
                </a:solidFill>
                <a:latin typeface="+mn-lt"/>
                <a:ea typeface="+mn-ea"/>
                <a:cs typeface="+mn-cs"/>
              </a:defRPr>
            </a:lvl8pPr>
            <a:lvl9pPr marL="3482975" indent="-207963" algn="l" defTabSz="228600" rtl="0" eaLnBrk="0" fontAlgn="base" hangingPunct="0">
              <a:spcBef>
                <a:spcPct val="35000"/>
              </a:spcBef>
              <a:spcAft>
                <a:spcPct val="0"/>
              </a:spcAft>
              <a:buClr>
                <a:srgbClr val="538CFF"/>
              </a:buClr>
              <a:buSzPct val="80000"/>
              <a:buFont typeface="Arial" charset="0"/>
              <a:buChar char="»"/>
              <a:defRPr sz="1600">
                <a:solidFill>
                  <a:schemeClr val="tx1"/>
                </a:solidFill>
                <a:latin typeface="+mn-lt"/>
                <a:ea typeface="+mn-ea"/>
                <a:cs typeface="+mn-cs"/>
              </a:defRPr>
            </a:lvl9pPr>
          </a:lstStyle>
          <a:p>
            <a:r>
              <a:rPr lang="en-GB" sz="2000" i="1" dirty="0">
                <a:solidFill>
                  <a:srgbClr val="000000"/>
                </a:solidFill>
                <a:latin typeface="Arial"/>
                <a:ea typeface="MS PGothic" charset="0"/>
              </a:rPr>
              <a:t>Omalizumab forms small immune complexes with IgE antibodies, specifically binding the region of IgE that interacts with </a:t>
            </a:r>
            <a:r>
              <a:rPr lang="en-US" sz="2000" i="1" dirty="0" err="1">
                <a:solidFill>
                  <a:srgbClr val="000000"/>
                </a:solidFill>
                <a:latin typeface="Arial"/>
              </a:rPr>
              <a:t>FcεRI</a:t>
            </a:r>
            <a:endParaRPr lang="en-GB" sz="2000" i="1" dirty="0">
              <a:solidFill>
                <a:srgbClr val="000000"/>
              </a:solidFill>
              <a:latin typeface="Arial"/>
              <a:ea typeface="MS PGothic" charset="0"/>
            </a:endParaRPr>
          </a:p>
          <a:p>
            <a:r>
              <a:rPr lang="en-GB" sz="2000" i="1" dirty="0" err="1">
                <a:solidFill>
                  <a:srgbClr val="000000"/>
                </a:solidFill>
                <a:latin typeface="Arial"/>
                <a:ea typeface="MS PGothic" charset="0"/>
              </a:rPr>
              <a:t>Omalizumab</a:t>
            </a:r>
            <a:r>
              <a:rPr lang="en-GB" sz="2000" i="1" dirty="0">
                <a:solidFill>
                  <a:srgbClr val="000000"/>
                </a:solidFill>
                <a:latin typeface="Arial"/>
                <a:ea typeface="MS PGothic" charset="0"/>
              </a:rPr>
              <a:t> thereby reduces free </a:t>
            </a:r>
            <a:r>
              <a:rPr lang="en-GB" sz="2000" i="1" dirty="0" err="1">
                <a:solidFill>
                  <a:srgbClr val="000000"/>
                </a:solidFill>
                <a:latin typeface="Arial"/>
                <a:ea typeface="MS PGothic" charset="0"/>
              </a:rPr>
              <a:t>IgE</a:t>
            </a:r>
            <a:r>
              <a:rPr lang="en-GB" sz="2000" i="1" dirty="0">
                <a:solidFill>
                  <a:srgbClr val="000000"/>
                </a:solidFill>
                <a:latin typeface="Arial"/>
                <a:ea typeface="MS PGothic" charset="0"/>
              </a:rPr>
              <a:t> (circulating or unbound)</a:t>
            </a:r>
          </a:p>
          <a:p>
            <a:r>
              <a:rPr lang="en-GB" b="1" i="1" dirty="0">
                <a:solidFill>
                  <a:srgbClr val="000000"/>
                </a:solidFill>
                <a:latin typeface="Arial"/>
                <a:ea typeface="MS PGothic" charset="0"/>
              </a:rPr>
              <a:t>It cannot bind with mast </a:t>
            </a:r>
            <a:br>
              <a:rPr lang="en-GB" b="1" i="1" dirty="0">
                <a:solidFill>
                  <a:srgbClr val="000000"/>
                </a:solidFill>
                <a:latin typeface="Arial"/>
                <a:ea typeface="MS PGothic" charset="0"/>
              </a:rPr>
            </a:br>
            <a:r>
              <a:rPr lang="en-GB" b="1" i="1" dirty="0">
                <a:solidFill>
                  <a:srgbClr val="000000"/>
                </a:solidFill>
                <a:latin typeface="Arial"/>
                <a:ea typeface="MS PGothic" charset="0"/>
              </a:rPr>
              <a:t>cell-bound </a:t>
            </a:r>
            <a:r>
              <a:rPr lang="en-GB" b="1" i="1" dirty="0" err="1">
                <a:solidFill>
                  <a:srgbClr val="000000"/>
                </a:solidFill>
                <a:latin typeface="Arial"/>
                <a:ea typeface="MS PGothic" charset="0"/>
              </a:rPr>
              <a:t>IgE</a:t>
            </a:r>
            <a:endParaRPr lang="en-GB" b="1" i="1" dirty="0">
              <a:solidFill>
                <a:srgbClr val="000000"/>
              </a:solidFill>
              <a:latin typeface="Arial"/>
              <a:ea typeface="MS PGothic" charset="0"/>
            </a:endParaRPr>
          </a:p>
        </p:txBody>
      </p:sp>
      <p:sp>
        <p:nvSpPr>
          <p:cNvPr id="4" name="TextBox 3"/>
          <p:cNvSpPr txBox="1"/>
          <p:nvPr/>
        </p:nvSpPr>
        <p:spPr>
          <a:xfrm>
            <a:off x="6699250" y="2635249"/>
            <a:ext cx="508000" cy="369332"/>
          </a:xfrm>
          <a:prstGeom prst="rect">
            <a:avLst/>
          </a:prstGeom>
          <a:solidFill>
            <a:srgbClr val="FFFFFF"/>
          </a:solidFill>
        </p:spPr>
        <p:txBody>
          <a:bodyPr wrap="square" rtlCol="0">
            <a:spAutoFit/>
          </a:bodyPr>
          <a:lstStyle/>
          <a:p>
            <a:pPr defTabSz="914400"/>
            <a:endParaRPr lang="en-US" dirty="0">
              <a:solidFill>
                <a:srgbClr val="000000"/>
              </a:solidFill>
              <a:latin typeface="Calibri" charset="0"/>
              <a:ea typeface="MS PGothic" charset="0"/>
              <a:cs typeface="+mn-cs"/>
            </a:endParaRPr>
          </a:p>
        </p:txBody>
      </p:sp>
      <p:sp>
        <p:nvSpPr>
          <p:cNvPr id="106" name="TextBox 105"/>
          <p:cNvSpPr txBox="1"/>
          <p:nvPr/>
        </p:nvSpPr>
        <p:spPr>
          <a:xfrm>
            <a:off x="6772275" y="2914649"/>
            <a:ext cx="825500" cy="369332"/>
          </a:xfrm>
          <a:prstGeom prst="rect">
            <a:avLst/>
          </a:prstGeom>
          <a:solidFill>
            <a:srgbClr val="FFFFFF"/>
          </a:solidFill>
        </p:spPr>
        <p:txBody>
          <a:bodyPr wrap="square" rtlCol="0">
            <a:spAutoFit/>
          </a:bodyPr>
          <a:lstStyle/>
          <a:p>
            <a:pPr defTabSz="914400"/>
            <a:endParaRPr lang="en-US" dirty="0">
              <a:solidFill>
                <a:srgbClr val="000000"/>
              </a:solidFill>
              <a:latin typeface="Calibri" charset="0"/>
              <a:ea typeface="MS PGothic" charset="0"/>
              <a:cs typeface="+mn-cs"/>
            </a:endParaRPr>
          </a:p>
        </p:txBody>
      </p:sp>
      <p:pic>
        <p:nvPicPr>
          <p:cNvPr id="5" name="Picture 4" descr="Screen Shot 2013-04-07 at 19.13.54.png"/>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832600" y="1260475"/>
            <a:ext cx="3416300" cy="3987800"/>
          </a:xfrm>
          <a:prstGeom prst="rect">
            <a:avLst/>
          </a:prstGeom>
        </p:spPr>
      </p:pic>
      <p:sp>
        <p:nvSpPr>
          <p:cNvPr id="9" name="Title 8"/>
          <p:cNvSpPr>
            <a:spLocks noGrp="1"/>
          </p:cNvSpPr>
          <p:nvPr>
            <p:ph type="title"/>
          </p:nvPr>
        </p:nvSpPr>
        <p:spPr/>
        <p:txBody>
          <a:bodyPr/>
          <a:lstStyle/>
          <a:p>
            <a:r>
              <a:rPr lang="en-GB" sz="2400" i="1" dirty="0" err="1">
                <a:latin typeface="Arial" charset="0"/>
                <a:ea typeface="MS PGothic" charset="0"/>
                <a:cs typeface="Arial" charset="0"/>
              </a:rPr>
              <a:t>Omalizumab</a:t>
            </a:r>
            <a:r>
              <a:rPr lang="en-GB" sz="2400" i="1" dirty="0">
                <a:latin typeface="Arial" charset="0"/>
                <a:ea typeface="MS PGothic" charset="0"/>
                <a:cs typeface="Arial" charset="0"/>
              </a:rPr>
              <a:t> is a humanized monoclonal antibody </a:t>
            </a:r>
            <a:br>
              <a:rPr lang="en-GB" sz="2400" i="1" dirty="0">
                <a:latin typeface="Arial" charset="0"/>
                <a:ea typeface="MS PGothic" charset="0"/>
                <a:cs typeface="Arial" charset="0"/>
              </a:rPr>
            </a:br>
            <a:r>
              <a:rPr lang="en-GB" sz="2400" i="1" dirty="0">
                <a:latin typeface="Arial" charset="0"/>
                <a:ea typeface="MS PGothic" charset="0"/>
                <a:cs typeface="Arial" charset="0"/>
              </a:rPr>
              <a:t>against </a:t>
            </a:r>
            <a:r>
              <a:rPr lang="en-GB" sz="2400" i="1" dirty="0" err="1">
                <a:latin typeface="Arial" charset="0"/>
                <a:ea typeface="MS PGothic" charset="0"/>
                <a:cs typeface="Arial" charset="0"/>
              </a:rPr>
              <a:t>IgE</a:t>
            </a:r>
            <a:endParaRPr lang="en-GB" sz="2400" i="1" dirty="0"/>
          </a:p>
        </p:txBody>
      </p:sp>
      <p:sp>
        <p:nvSpPr>
          <p:cNvPr id="2" name="Text Placeholder 1"/>
          <p:cNvSpPr>
            <a:spLocks noGrp="1"/>
          </p:cNvSpPr>
          <p:nvPr>
            <p:ph type="body" sz="half" idx="10"/>
          </p:nvPr>
        </p:nvSpPr>
        <p:spPr>
          <a:xfrm>
            <a:off x="1758728" y="6337786"/>
            <a:ext cx="5229273" cy="318206"/>
          </a:xfrm>
        </p:spPr>
        <p:txBody>
          <a:bodyPr/>
          <a:lstStyle/>
          <a:p>
            <a:pPr>
              <a:spcBef>
                <a:spcPct val="0"/>
              </a:spcBef>
              <a:spcAft>
                <a:spcPct val="0"/>
              </a:spcAft>
            </a:pPr>
            <a:r>
              <a:rPr lang="da-DK" dirty="0">
                <a:solidFill>
                  <a:schemeClr val="bg1">
                    <a:lumMod val="50000"/>
                  </a:schemeClr>
                </a:solidFill>
                <a:ea typeface="MS PGothic" charset="0"/>
              </a:rPr>
              <a:t>CDR = complementarity-determining region; Fc</a:t>
            </a:r>
            <a:r>
              <a:rPr lang="el-GR" dirty="0">
                <a:solidFill>
                  <a:schemeClr val="bg1">
                    <a:lumMod val="50000"/>
                  </a:schemeClr>
                </a:solidFill>
                <a:ea typeface="MS PGothic" charset="0"/>
              </a:rPr>
              <a:t>ε</a:t>
            </a:r>
            <a:r>
              <a:rPr lang="da-DK" dirty="0">
                <a:solidFill>
                  <a:schemeClr val="bg1">
                    <a:lumMod val="50000"/>
                  </a:schemeClr>
                </a:solidFill>
                <a:ea typeface="MS PGothic" charset="0"/>
              </a:rPr>
              <a:t>RI = high-affinity IgE receptor; </a:t>
            </a:r>
            <a:br>
              <a:rPr lang="da-DK" dirty="0">
                <a:solidFill>
                  <a:schemeClr val="bg1">
                    <a:lumMod val="50000"/>
                  </a:schemeClr>
                </a:solidFill>
                <a:ea typeface="MS PGothic" charset="0"/>
              </a:rPr>
            </a:br>
            <a:r>
              <a:rPr lang="da-DK" dirty="0">
                <a:solidFill>
                  <a:schemeClr val="bg1">
                    <a:lumMod val="50000"/>
                  </a:schemeClr>
                </a:solidFill>
                <a:ea typeface="MS PGothic" charset="0"/>
              </a:rPr>
              <a:t>IgE = immunoglobulin E; IgG</a:t>
            </a:r>
            <a:r>
              <a:rPr lang="da-DK" baseline="-25000" dirty="0">
                <a:solidFill>
                  <a:schemeClr val="bg1">
                    <a:lumMod val="50000"/>
                  </a:schemeClr>
                </a:solidFill>
                <a:ea typeface="MS PGothic" charset="0"/>
              </a:rPr>
              <a:t>1</a:t>
            </a:r>
            <a:r>
              <a:rPr lang="da-DK" dirty="0">
                <a:solidFill>
                  <a:schemeClr val="bg1">
                    <a:lumMod val="50000"/>
                  </a:schemeClr>
                </a:solidFill>
                <a:ea typeface="MS PGothic" charset="0"/>
              </a:rPr>
              <a:t> = immunoglobulin G1.</a:t>
            </a:r>
          </a:p>
        </p:txBody>
      </p:sp>
      <p:sp>
        <p:nvSpPr>
          <p:cNvPr id="3" name="Text Placeholder 2"/>
          <p:cNvSpPr>
            <a:spLocks noGrp="1"/>
          </p:cNvSpPr>
          <p:nvPr>
            <p:ph type="body" sz="half" idx="11"/>
          </p:nvPr>
        </p:nvSpPr>
        <p:spPr>
          <a:xfrm>
            <a:off x="6441803" y="6473722"/>
            <a:ext cx="4045901" cy="196784"/>
          </a:xfrm>
        </p:spPr>
        <p:txBody>
          <a:bodyPr/>
          <a:lstStyle/>
          <a:p>
            <a:r>
              <a:rPr lang="da-DK" dirty="0">
                <a:solidFill>
                  <a:schemeClr val="bg1">
                    <a:lumMod val="50000"/>
                  </a:schemeClr>
                </a:solidFill>
                <a:ea typeface="MS PGothic" charset="0"/>
              </a:rPr>
              <a:t>Boushey HR Jr. J Allergy Clin Immunol 2001;108:s77–83. </a:t>
            </a:r>
          </a:p>
        </p:txBody>
      </p:sp>
    </p:spTree>
    <p:extLst>
      <p:ext uri="{BB962C8B-B14F-4D97-AF65-F5344CB8AC3E}">
        <p14:creationId xmlns:p14="http://schemas.microsoft.com/office/powerpoint/2010/main" val="314667499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AutoShape 2"/>
          <p:cNvSpPr>
            <a:spLocks/>
          </p:cNvSpPr>
          <p:nvPr/>
        </p:nvSpPr>
        <p:spPr bwMode="auto">
          <a:xfrm rot="-5400000">
            <a:off x="6042819" y="2263389"/>
            <a:ext cx="114300" cy="276999"/>
          </a:xfrm>
          <a:prstGeom prst="rightBracket">
            <a:avLst>
              <a:gd name="adj" fmla="val 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nchor="ctr">
            <a:spAutoFit/>
          </a:bodyPr>
          <a:lstStyle/>
          <a:p>
            <a:pPr fontAlgn="auto">
              <a:spcBef>
                <a:spcPts val="0"/>
              </a:spcBef>
              <a:spcAft>
                <a:spcPts val="0"/>
              </a:spcAft>
            </a:pPr>
            <a:endParaRPr lang="en-US">
              <a:solidFill>
                <a:srgbClr val="000000"/>
              </a:solidFill>
              <a:latin typeface="Arial"/>
              <a:cs typeface="+mn-cs"/>
            </a:endParaRPr>
          </a:p>
        </p:txBody>
      </p:sp>
      <p:sp>
        <p:nvSpPr>
          <p:cNvPr id="146436" name="Text Box 4"/>
          <p:cNvSpPr txBox="1">
            <a:spLocks noChangeArrowheads="1"/>
          </p:cNvSpPr>
          <p:nvPr/>
        </p:nvSpPr>
        <p:spPr bwMode="auto">
          <a:xfrm rot="10800000" flipV="1">
            <a:off x="2058988" y="1770063"/>
            <a:ext cx="3733800" cy="430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lIns="0" tIns="0" rIns="0" bIns="155448" anchor="b">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50000"/>
              </a:spcBef>
              <a:spcAft>
                <a:spcPct val="0"/>
              </a:spcAft>
              <a:defRPr sz="2400">
                <a:solidFill>
                  <a:schemeClr val="tx1"/>
                </a:solidFill>
                <a:latin typeface="Arial" charset="0"/>
                <a:ea typeface="ＭＳ Ｐゴシック" charset="0"/>
              </a:defRPr>
            </a:lvl6pPr>
            <a:lvl7pPr marL="914400" eaLnBrk="0" fontAlgn="base" hangingPunct="0">
              <a:spcBef>
                <a:spcPct val="50000"/>
              </a:spcBef>
              <a:spcAft>
                <a:spcPct val="0"/>
              </a:spcAft>
              <a:defRPr sz="2400">
                <a:solidFill>
                  <a:schemeClr val="tx1"/>
                </a:solidFill>
                <a:latin typeface="Arial" charset="0"/>
                <a:ea typeface="ＭＳ Ｐゴシック" charset="0"/>
              </a:defRPr>
            </a:lvl7pPr>
            <a:lvl8pPr marL="1371600" eaLnBrk="0" fontAlgn="base" hangingPunct="0">
              <a:spcBef>
                <a:spcPct val="50000"/>
              </a:spcBef>
              <a:spcAft>
                <a:spcPct val="0"/>
              </a:spcAft>
              <a:defRPr sz="2400">
                <a:solidFill>
                  <a:schemeClr val="tx1"/>
                </a:solidFill>
                <a:latin typeface="Arial" charset="0"/>
                <a:ea typeface="ＭＳ Ｐゴシック" charset="0"/>
              </a:defRPr>
            </a:lvl8pPr>
            <a:lvl9pPr marL="1828800" eaLnBrk="0" fontAlgn="base" hangingPunct="0">
              <a:spcBef>
                <a:spcPct val="50000"/>
              </a:spcBef>
              <a:spcAft>
                <a:spcPct val="0"/>
              </a:spcAft>
              <a:defRPr sz="2400">
                <a:solidFill>
                  <a:schemeClr val="tx1"/>
                </a:solidFill>
                <a:latin typeface="Arial" charset="0"/>
                <a:ea typeface="ＭＳ Ｐゴシック" charset="0"/>
              </a:defRPr>
            </a:lvl9pPr>
          </a:lstStyle>
          <a:p>
            <a:pPr fontAlgn="auto">
              <a:spcBef>
                <a:spcPts val="0"/>
              </a:spcBef>
              <a:spcAft>
                <a:spcPts val="0"/>
              </a:spcAft>
            </a:pPr>
            <a:r>
              <a:rPr lang="en-GB" sz="1800">
                <a:solidFill>
                  <a:srgbClr val="000000"/>
                </a:solidFill>
              </a:rPr>
              <a:t>Eosinophils (% of inflammatory cells)</a:t>
            </a:r>
          </a:p>
        </p:txBody>
      </p:sp>
      <p:sp>
        <p:nvSpPr>
          <p:cNvPr id="146437" name="Rectangle 5"/>
          <p:cNvSpPr>
            <a:spLocks noChangeArrowheads="1"/>
          </p:cNvSpPr>
          <p:nvPr/>
        </p:nvSpPr>
        <p:spPr bwMode="auto">
          <a:xfrm>
            <a:off x="2865922" y="5454650"/>
            <a:ext cx="884859" cy="3860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lIns="0" tIns="108000" rIns="0" bIns="0">
            <a:spAutoFit/>
          </a:bodyPr>
          <a:lstStyle/>
          <a:p>
            <a:pPr algn="ctr" fontAlgn="auto">
              <a:spcAft>
                <a:spcPts val="0"/>
              </a:spcAft>
            </a:pPr>
            <a:r>
              <a:rPr lang="en-GB">
                <a:solidFill>
                  <a:srgbClr val="000000"/>
                </a:solidFill>
                <a:latin typeface="Arial"/>
                <a:cs typeface="+mn-cs"/>
              </a:rPr>
              <a:t>Baseline</a:t>
            </a:r>
          </a:p>
        </p:txBody>
      </p:sp>
      <p:sp>
        <p:nvSpPr>
          <p:cNvPr id="146438" name="Rectangle 6"/>
          <p:cNvSpPr>
            <a:spLocks noChangeArrowheads="1"/>
          </p:cNvSpPr>
          <p:nvPr/>
        </p:nvSpPr>
        <p:spPr bwMode="auto">
          <a:xfrm>
            <a:off x="4328145" y="5454650"/>
            <a:ext cx="1513236" cy="3860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108000" rIns="0" bIns="0">
            <a:spAutoFit/>
          </a:bodyPr>
          <a:lstStyle/>
          <a:p>
            <a:pPr algn="ctr" fontAlgn="auto">
              <a:spcAft>
                <a:spcPts val="0"/>
              </a:spcAft>
            </a:pPr>
            <a:r>
              <a:rPr lang="en-GB">
                <a:solidFill>
                  <a:srgbClr val="000000"/>
                </a:solidFill>
                <a:latin typeface="Arial"/>
                <a:cs typeface="+mn-cs"/>
              </a:rPr>
              <a:t>Post-treatment</a:t>
            </a:r>
          </a:p>
        </p:txBody>
      </p:sp>
      <p:sp>
        <p:nvSpPr>
          <p:cNvPr id="146439" name="Rectangle 7"/>
          <p:cNvSpPr>
            <a:spLocks noChangeArrowheads="1"/>
          </p:cNvSpPr>
          <p:nvPr/>
        </p:nvSpPr>
        <p:spPr bwMode="auto">
          <a:xfrm>
            <a:off x="9575801" y="5291139"/>
            <a:ext cx="27146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44000" tIns="0" rIns="0" bIns="0" anchor="ctr">
            <a:spAutoFit/>
          </a:bodyPr>
          <a:lstStyle/>
          <a:p>
            <a:pPr fontAlgn="auto">
              <a:spcAft>
                <a:spcPts val="0"/>
              </a:spcAft>
            </a:pPr>
            <a:r>
              <a:rPr lang="en-GB">
                <a:solidFill>
                  <a:srgbClr val="000000"/>
                </a:solidFill>
                <a:latin typeface="Arial"/>
                <a:cs typeface="+mn-cs"/>
              </a:rPr>
              <a:t>0</a:t>
            </a:r>
          </a:p>
        </p:txBody>
      </p:sp>
      <p:sp>
        <p:nvSpPr>
          <p:cNvPr id="146440" name="Rectangle 8"/>
          <p:cNvSpPr>
            <a:spLocks noChangeArrowheads="1"/>
          </p:cNvSpPr>
          <p:nvPr/>
        </p:nvSpPr>
        <p:spPr bwMode="auto">
          <a:xfrm>
            <a:off x="9575801" y="4485096"/>
            <a:ext cx="40188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44000" tIns="0" rIns="0" bIns="0" anchor="ctr">
            <a:spAutoFit/>
          </a:bodyPr>
          <a:lstStyle/>
          <a:p>
            <a:pPr fontAlgn="auto">
              <a:spcAft>
                <a:spcPts val="0"/>
              </a:spcAft>
            </a:pPr>
            <a:r>
              <a:rPr lang="en-GB">
                <a:solidFill>
                  <a:srgbClr val="000000"/>
                </a:solidFill>
                <a:latin typeface="Arial"/>
                <a:cs typeface="+mn-cs"/>
              </a:rPr>
              <a:t>10</a:t>
            </a:r>
          </a:p>
        </p:txBody>
      </p:sp>
      <p:sp>
        <p:nvSpPr>
          <p:cNvPr id="146441" name="Rectangle 9"/>
          <p:cNvSpPr>
            <a:spLocks noChangeArrowheads="1"/>
          </p:cNvSpPr>
          <p:nvPr/>
        </p:nvSpPr>
        <p:spPr bwMode="auto">
          <a:xfrm>
            <a:off x="9575801" y="2875371"/>
            <a:ext cx="40188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44000" tIns="0" rIns="0" bIns="0" anchor="ctr">
            <a:spAutoFit/>
          </a:bodyPr>
          <a:lstStyle/>
          <a:p>
            <a:pPr fontAlgn="auto">
              <a:spcAft>
                <a:spcPts val="0"/>
              </a:spcAft>
            </a:pPr>
            <a:r>
              <a:rPr lang="en-GB">
                <a:solidFill>
                  <a:srgbClr val="000000"/>
                </a:solidFill>
                <a:latin typeface="Arial"/>
                <a:cs typeface="+mn-cs"/>
              </a:rPr>
              <a:t>30</a:t>
            </a:r>
          </a:p>
        </p:txBody>
      </p:sp>
      <p:sp>
        <p:nvSpPr>
          <p:cNvPr id="146442" name="Rectangle 10"/>
          <p:cNvSpPr>
            <a:spLocks noChangeArrowheads="1"/>
          </p:cNvSpPr>
          <p:nvPr/>
        </p:nvSpPr>
        <p:spPr bwMode="auto">
          <a:xfrm>
            <a:off x="9575801" y="2070508"/>
            <a:ext cx="40188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44000" tIns="0" rIns="0" bIns="0" anchor="ctr">
            <a:spAutoFit/>
          </a:bodyPr>
          <a:lstStyle/>
          <a:p>
            <a:pPr fontAlgn="auto">
              <a:spcAft>
                <a:spcPts val="0"/>
              </a:spcAft>
            </a:pPr>
            <a:r>
              <a:rPr lang="en-GB">
                <a:solidFill>
                  <a:srgbClr val="000000"/>
                </a:solidFill>
                <a:latin typeface="Arial"/>
                <a:cs typeface="+mn-cs"/>
              </a:rPr>
              <a:t>40</a:t>
            </a:r>
          </a:p>
        </p:txBody>
      </p:sp>
      <p:sp>
        <p:nvSpPr>
          <p:cNvPr id="146443" name="Line 11"/>
          <p:cNvSpPr>
            <a:spLocks noChangeShapeType="1"/>
          </p:cNvSpPr>
          <p:nvPr/>
        </p:nvSpPr>
        <p:spPr bwMode="auto">
          <a:xfrm>
            <a:off x="9566276" y="5426075"/>
            <a:ext cx="92075" cy="158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nchor="ctr"/>
          <a:lstStyle/>
          <a:p>
            <a:pPr fontAlgn="auto">
              <a:spcBef>
                <a:spcPts val="0"/>
              </a:spcBef>
              <a:spcAft>
                <a:spcPts val="0"/>
              </a:spcAft>
            </a:pPr>
            <a:endParaRPr lang="fr-FR">
              <a:solidFill>
                <a:srgbClr val="000000"/>
              </a:solidFill>
              <a:latin typeface="Arial"/>
              <a:cs typeface="+mn-cs"/>
            </a:endParaRPr>
          </a:p>
        </p:txBody>
      </p:sp>
      <p:sp>
        <p:nvSpPr>
          <p:cNvPr id="146444" name="Line 12"/>
          <p:cNvSpPr>
            <a:spLocks noChangeShapeType="1"/>
          </p:cNvSpPr>
          <p:nvPr/>
        </p:nvSpPr>
        <p:spPr bwMode="auto">
          <a:xfrm>
            <a:off x="9566276" y="4621214"/>
            <a:ext cx="92075" cy="15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nchor="ctr"/>
          <a:lstStyle/>
          <a:p>
            <a:pPr fontAlgn="auto">
              <a:spcBef>
                <a:spcPts val="0"/>
              </a:spcBef>
              <a:spcAft>
                <a:spcPts val="0"/>
              </a:spcAft>
            </a:pPr>
            <a:endParaRPr lang="fr-FR">
              <a:solidFill>
                <a:srgbClr val="000000"/>
              </a:solidFill>
              <a:latin typeface="Arial"/>
              <a:cs typeface="+mn-cs"/>
            </a:endParaRPr>
          </a:p>
        </p:txBody>
      </p:sp>
      <p:sp>
        <p:nvSpPr>
          <p:cNvPr id="146445" name="Line 13"/>
          <p:cNvSpPr>
            <a:spLocks noChangeShapeType="1"/>
          </p:cNvSpPr>
          <p:nvPr/>
        </p:nvSpPr>
        <p:spPr bwMode="auto">
          <a:xfrm>
            <a:off x="9566276" y="3011489"/>
            <a:ext cx="92075" cy="15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nchor="ctr"/>
          <a:lstStyle/>
          <a:p>
            <a:pPr fontAlgn="auto">
              <a:spcBef>
                <a:spcPts val="0"/>
              </a:spcBef>
              <a:spcAft>
                <a:spcPts val="0"/>
              </a:spcAft>
            </a:pPr>
            <a:endParaRPr lang="fr-FR">
              <a:solidFill>
                <a:srgbClr val="000000"/>
              </a:solidFill>
              <a:latin typeface="Arial"/>
              <a:cs typeface="+mn-cs"/>
            </a:endParaRPr>
          </a:p>
        </p:txBody>
      </p:sp>
      <p:sp>
        <p:nvSpPr>
          <p:cNvPr id="146446" name="Line 14"/>
          <p:cNvSpPr>
            <a:spLocks noChangeShapeType="1"/>
          </p:cNvSpPr>
          <p:nvPr/>
        </p:nvSpPr>
        <p:spPr bwMode="auto">
          <a:xfrm>
            <a:off x="9566276" y="2208214"/>
            <a:ext cx="92075" cy="15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nchor="ctr"/>
          <a:lstStyle/>
          <a:p>
            <a:pPr fontAlgn="auto">
              <a:spcBef>
                <a:spcPts val="0"/>
              </a:spcBef>
              <a:spcAft>
                <a:spcPts val="0"/>
              </a:spcAft>
            </a:pPr>
            <a:endParaRPr lang="fr-FR">
              <a:solidFill>
                <a:srgbClr val="000000"/>
              </a:solidFill>
              <a:latin typeface="Arial"/>
              <a:cs typeface="+mn-cs"/>
            </a:endParaRPr>
          </a:p>
        </p:txBody>
      </p:sp>
      <p:sp>
        <p:nvSpPr>
          <p:cNvPr id="146447" name="Freeform 15"/>
          <p:cNvSpPr>
            <a:spLocks/>
          </p:cNvSpPr>
          <p:nvPr/>
        </p:nvSpPr>
        <p:spPr bwMode="auto">
          <a:xfrm flipH="1">
            <a:off x="6480176" y="3632951"/>
            <a:ext cx="3095625" cy="369974"/>
          </a:xfrm>
          <a:custGeom>
            <a:avLst/>
            <a:gdLst>
              <a:gd name="T0" fmla="*/ 0 w 1763"/>
              <a:gd name="T1" fmla="*/ 0 h 1562"/>
              <a:gd name="T2" fmla="*/ 0 w 1763"/>
              <a:gd name="T3" fmla="*/ 2147483647 h 1562"/>
              <a:gd name="T4" fmla="*/ 2147483647 w 1763"/>
              <a:gd name="T5" fmla="*/ 2147483647 h 1562"/>
              <a:gd name="T6" fmla="*/ 0 60000 65536"/>
              <a:gd name="T7" fmla="*/ 0 60000 65536"/>
              <a:gd name="T8" fmla="*/ 0 60000 65536"/>
              <a:gd name="T9" fmla="*/ 0 w 1763"/>
              <a:gd name="T10" fmla="*/ 0 h 1562"/>
              <a:gd name="T11" fmla="*/ 1763 w 1763"/>
              <a:gd name="T12" fmla="*/ 1562 h 1562"/>
            </a:gdLst>
            <a:ahLst/>
            <a:cxnLst>
              <a:cxn ang="T6">
                <a:pos x="T0" y="T1"/>
              </a:cxn>
              <a:cxn ang="T7">
                <a:pos x="T2" y="T3"/>
              </a:cxn>
              <a:cxn ang="T8">
                <a:pos x="T4" y="T5"/>
              </a:cxn>
            </a:cxnLst>
            <a:rect l="T9" t="T10" r="T11" b="T12"/>
            <a:pathLst>
              <a:path w="1763" h="1562">
                <a:moveTo>
                  <a:pt x="0" y="0"/>
                </a:moveTo>
                <a:lnTo>
                  <a:pt x="0" y="1562"/>
                </a:lnTo>
                <a:lnTo>
                  <a:pt x="1763" y="1562"/>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92075" tIns="46038" rIns="92075" bIns="46038" anchor="ctr">
            <a:spAutoFit/>
          </a:bodyPr>
          <a:lstStyle/>
          <a:p>
            <a:pPr fontAlgn="auto">
              <a:spcBef>
                <a:spcPts val="0"/>
              </a:spcBef>
              <a:spcAft>
                <a:spcPts val="0"/>
              </a:spcAft>
            </a:pPr>
            <a:endParaRPr lang="en-US">
              <a:solidFill>
                <a:srgbClr val="000000"/>
              </a:solidFill>
              <a:latin typeface="Arial"/>
              <a:cs typeface="+mn-cs"/>
            </a:endParaRPr>
          </a:p>
        </p:txBody>
      </p:sp>
      <p:sp>
        <p:nvSpPr>
          <p:cNvPr id="146448" name="Rectangle 16"/>
          <p:cNvSpPr>
            <a:spLocks noChangeArrowheads="1"/>
          </p:cNvSpPr>
          <p:nvPr/>
        </p:nvSpPr>
        <p:spPr bwMode="auto">
          <a:xfrm>
            <a:off x="2189163" y="2051050"/>
            <a:ext cx="3984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144000" bIns="0">
            <a:spAutoFit/>
          </a:bodyPr>
          <a:lstStyle/>
          <a:p>
            <a:pPr algn="r" fontAlgn="auto">
              <a:spcAft>
                <a:spcPts val="0"/>
              </a:spcAft>
            </a:pPr>
            <a:r>
              <a:rPr lang="en-GB" dirty="0">
                <a:solidFill>
                  <a:srgbClr val="FFFFFF"/>
                </a:solidFill>
                <a:latin typeface="Arial"/>
                <a:cs typeface="+mn-cs"/>
              </a:rPr>
              <a:t>40</a:t>
            </a:r>
            <a:endParaRPr lang="en-GB" dirty="0">
              <a:solidFill>
                <a:srgbClr val="000000"/>
              </a:solidFill>
              <a:latin typeface="Arial"/>
              <a:cs typeface="+mn-cs"/>
            </a:endParaRPr>
          </a:p>
        </p:txBody>
      </p:sp>
      <p:sp>
        <p:nvSpPr>
          <p:cNvPr id="146449" name="Rectangle 17"/>
          <p:cNvSpPr>
            <a:spLocks noChangeArrowheads="1"/>
          </p:cNvSpPr>
          <p:nvPr/>
        </p:nvSpPr>
        <p:spPr bwMode="auto">
          <a:xfrm>
            <a:off x="2185739" y="2857501"/>
            <a:ext cx="40188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144000" bIns="0">
            <a:spAutoFit/>
          </a:bodyPr>
          <a:lstStyle/>
          <a:p>
            <a:pPr algn="r" fontAlgn="auto">
              <a:spcAft>
                <a:spcPts val="0"/>
              </a:spcAft>
            </a:pPr>
            <a:r>
              <a:rPr lang="en-GB">
                <a:solidFill>
                  <a:srgbClr val="000000"/>
                </a:solidFill>
                <a:latin typeface="Arial"/>
                <a:cs typeface="+mn-cs"/>
              </a:rPr>
              <a:t>30</a:t>
            </a:r>
          </a:p>
        </p:txBody>
      </p:sp>
      <p:sp>
        <p:nvSpPr>
          <p:cNvPr id="146450" name="Rectangle 18"/>
          <p:cNvSpPr>
            <a:spLocks noChangeArrowheads="1"/>
          </p:cNvSpPr>
          <p:nvPr/>
        </p:nvSpPr>
        <p:spPr bwMode="auto">
          <a:xfrm>
            <a:off x="2185739" y="4470401"/>
            <a:ext cx="40188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144000" bIns="0">
            <a:spAutoFit/>
          </a:bodyPr>
          <a:lstStyle/>
          <a:p>
            <a:pPr algn="r" fontAlgn="auto">
              <a:spcAft>
                <a:spcPts val="0"/>
              </a:spcAft>
            </a:pPr>
            <a:r>
              <a:rPr lang="en-GB">
                <a:solidFill>
                  <a:srgbClr val="000000"/>
                </a:solidFill>
                <a:latin typeface="Arial"/>
                <a:cs typeface="+mn-cs"/>
              </a:rPr>
              <a:t>10</a:t>
            </a:r>
          </a:p>
        </p:txBody>
      </p:sp>
      <p:sp>
        <p:nvSpPr>
          <p:cNvPr id="146451" name="Rectangle 19"/>
          <p:cNvSpPr>
            <a:spLocks noChangeArrowheads="1"/>
          </p:cNvSpPr>
          <p:nvPr/>
        </p:nvSpPr>
        <p:spPr bwMode="auto">
          <a:xfrm>
            <a:off x="2335213" y="5276850"/>
            <a:ext cx="271462" cy="27463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lIns="0" tIns="0" rIns="144000" bIns="0">
            <a:spAutoFit/>
          </a:bodyPr>
          <a:lstStyle/>
          <a:p>
            <a:pPr algn="r" fontAlgn="auto">
              <a:spcAft>
                <a:spcPts val="0"/>
              </a:spcAft>
            </a:pPr>
            <a:r>
              <a:rPr lang="en-GB">
                <a:solidFill>
                  <a:srgbClr val="000000"/>
                </a:solidFill>
                <a:latin typeface="Arial"/>
                <a:cs typeface="+mn-cs"/>
              </a:rPr>
              <a:t>0</a:t>
            </a:r>
          </a:p>
        </p:txBody>
      </p:sp>
      <p:sp>
        <p:nvSpPr>
          <p:cNvPr id="146452" name="Freeform 20"/>
          <p:cNvSpPr>
            <a:spLocks/>
          </p:cNvSpPr>
          <p:nvPr/>
        </p:nvSpPr>
        <p:spPr bwMode="auto">
          <a:xfrm>
            <a:off x="2613026" y="3631363"/>
            <a:ext cx="3076575" cy="369974"/>
          </a:xfrm>
          <a:custGeom>
            <a:avLst/>
            <a:gdLst>
              <a:gd name="T0" fmla="*/ 0 w 1763"/>
              <a:gd name="T1" fmla="*/ 0 h 1562"/>
              <a:gd name="T2" fmla="*/ 0 w 1763"/>
              <a:gd name="T3" fmla="*/ 2147483647 h 1562"/>
              <a:gd name="T4" fmla="*/ 2147483647 w 1763"/>
              <a:gd name="T5" fmla="*/ 2147483647 h 1562"/>
              <a:gd name="T6" fmla="*/ 0 60000 65536"/>
              <a:gd name="T7" fmla="*/ 0 60000 65536"/>
              <a:gd name="T8" fmla="*/ 0 60000 65536"/>
              <a:gd name="T9" fmla="*/ 0 w 1763"/>
              <a:gd name="T10" fmla="*/ 0 h 1562"/>
              <a:gd name="T11" fmla="*/ 1763 w 1763"/>
              <a:gd name="T12" fmla="*/ 1562 h 1562"/>
            </a:gdLst>
            <a:ahLst/>
            <a:cxnLst>
              <a:cxn ang="T6">
                <a:pos x="T0" y="T1"/>
              </a:cxn>
              <a:cxn ang="T7">
                <a:pos x="T2" y="T3"/>
              </a:cxn>
              <a:cxn ang="T8">
                <a:pos x="T4" y="T5"/>
              </a:cxn>
            </a:cxnLst>
            <a:rect l="T9" t="T10" r="T11" b="T12"/>
            <a:pathLst>
              <a:path w="1763" h="1562">
                <a:moveTo>
                  <a:pt x="0" y="0"/>
                </a:moveTo>
                <a:lnTo>
                  <a:pt x="0" y="1562"/>
                </a:lnTo>
                <a:lnTo>
                  <a:pt x="1763" y="1562"/>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92075" tIns="46038" rIns="92075" bIns="46038" anchor="ctr">
            <a:spAutoFit/>
          </a:bodyPr>
          <a:lstStyle/>
          <a:p>
            <a:pPr fontAlgn="auto">
              <a:spcBef>
                <a:spcPts val="0"/>
              </a:spcBef>
              <a:spcAft>
                <a:spcPts val="0"/>
              </a:spcAft>
            </a:pPr>
            <a:endParaRPr lang="en-US">
              <a:solidFill>
                <a:srgbClr val="000000"/>
              </a:solidFill>
              <a:latin typeface="Arial"/>
              <a:cs typeface="+mn-cs"/>
            </a:endParaRPr>
          </a:p>
        </p:txBody>
      </p:sp>
      <p:sp>
        <p:nvSpPr>
          <p:cNvPr id="146453" name="Line 21"/>
          <p:cNvSpPr>
            <a:spLocks noChangeShapeType="1"/>
          </p:cNvSpPr>
          <p:nvPr/>
        </p:nvSpPr>
        <p:spPr bwMode="auto">
          <a:xfrm>
            <a:off x="2528889" y="2206625"/>
            <a:ext cx="92075" cy="1588"/>
          </a:xfrm>
          <a:prstGeom prst="line">
            <a:avLst/>
          </a:prstGeom>
          <a:noFill/>
          <a:ln w="27051">
            <a:solidFill>
              <a:schemeClr val="tx1"/>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fr-FR">
              <a:solidFill>
                <a:srgbClr val="000000"/>
              </a:solidFill>
              <a:latin typeface="Arial"/>
              <a:cs typeface="+mn-cs"/>
            </a:endParaRPr>
          </a:p>
        </p:txBody>
      </p:sp>
      <p:sp>
        <p:nvSpPr>
          <p:cNvPr id="146454" name="Line 22"/>
          <p:cNvSpPr>
            <a:spLocks noChangeShapeType="1"/>
          </p:cNvSpPr>
          <p:nvPr/>
        </p:nvSpPr>
        <p:spPr bwMode="auto">
          <a:xfrm>
            <a:off x="2528889" y="3009900"/>
            <a:ext cx="92075" cy="1588"/>
          </a:xfrm>
          <a:prstGeom prst="line">
            <a:avLst/>
          </a:prstGeom>
          <a:noFill/>
          <a:ln w="27051">
            <a:solidFill>
              <a:schemeClr val="tx1"/>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fr-FR">
              <a:solidFill>
                <a:srgbClr val="000000"/>
              </a:solidFill>
              <a:latin typeface="Arial"/>
              <a:cs typeface="+mn-cs"/>
            </a:endParaRPr>
          </a:p>
        </p:txBody>
      </p:sp>
      <p:sp>
        <p:nvSpPr>
          <p:cNvPr id="146455" name="Line 23"/>
          <p:cNvSpPr>
            <a:spLocks noChangeShapeType="1"/>
          </p:cNvSpPr>
          <p:nvPr/>
        </p:nvSpPr>
        <p:spPr bwMode="auto">
          <a:xfrm>
            <a:off x="2528889" y="4616450"/>
            <a:ext cx="92075" cy="1588"/>
          </a:xfrm>
          <a:prstGeom prst="line">
            <a:avLst/>
          </a:prstGeom>
          <a:noFill/>
          <a:ln w="27051">
            <a:solidFill>
              <a:schemeClr val="tx1"/>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fr-FR">
              <a:solidFill>
                <a:srgbClr val="000000"/>
              </a:solidFill>
              <a:latin typeface="Arial"/>
              <a:cs typeface="+mn-cs"/>
            </a:endParaRPr>
          </a:p>
        </p:txBody>
      </p:sp>
      <p:sp>
        <p:nvSpPr>
          <p:cNvPr id="146456" name="Line 24"/>
          <p:cNvSpPr>
            <a:spLocks noChangeShapeType="1"/>
          </p:cNvSpPr>
          <p:nvPr/>
        </p:nvSpPr>
        <p:spPr bwMode="auto">
          <a:xfrm>
            <a:off x="2528889" y="5429250"/>
            <a:ext cx="92075" cy="1588"/>
          </a:xfrm>
          <a:prstGeom prst="line">
            <a:avLst/>
          </a:prstGeom>
          <a:noFill/>
          <a:ln w="27051">
            <a:solidFill>
              <a:schemeClr val="tx1"/>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fr-FR">
              <a:solidFill>
                <a:srgbClr val="000000"/>
              </a:solidFill>
              <a:latin typeface="Arial"/>
              <a:cs typeface="+mn-cs"/>
            </a:endParaRPr>
          </a:p>
        </p:txBody>
      </p:sp>
      <p:sp>
        <p:nvSpPr>
          <p:cNvPr id="146457" name="Rectangle 25"/>
          <p:cNvSpPr>
            <a:spLocks noChangeArrowheads="1"/>
          </p:cNvSpPr>
          <p:nvPr/>
        </p:nvSpPr>
        <p:spPr bwMode="auto">
          <a:xfrm>
            <a:off x="9575801" y="3680233"/>
            <a:ext cx="40188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44000" tIns="0" rIns="0" bIns="0" anchor="ctr">
            <a:spAutoFit/>
          </a:bodyPr>
          <a:lstStyle/>
          <a:p>
            <a:pPr fontAlgn="auto">
              <a:spcAft>
                <a:spcPts val="0"/>
              </a:spcAft>
            </a:pPr>
            <a:r>
              <a:rPr lang="en-GB">
                <a:solidFill>
                  <a:srgbClr val="000000"/>
                </a:solidFill>
                <a:latin typeface="Arial"/>
                <a:cs typeface="+mn-cs"/>
              </a:rPr>
              <a:t>20</a:t>
            </a:r>
          </a:p>
        </p:txBody>
      </p:sp>
      <p:sp>
        <p:nvSpPr>
          <p:cNvPr id="146458" name="Line 26"/>
          <p:cNvSpPr>
            <a:spLocks noChangeShapeType="1"/>
          </p:cNvSpPr>
          <p:nvPr/>
        </p:nvSpPr>
        <p:spPr bwMode="auto">
          <a:xfrm>
            <a:off x="9566276" y="3816350"/>
            <a:ext cx="92075" cy="158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nchor="ctr"/>
          <a:lstStyle/>
          <a:p>
            <a:pPr fontAlgn="auto">
              <a:spcBef>
                <a:spcPts val="0"/>
              </a:spcBef>
              <a:spcAft>
                <a:spcPts val="0"/>
              </a:spcAft>
            </a:pPr>
            <a:endParaRPr lang="fr-FR">
              <a:solidFill>
                <a:srgbClr val="000000"/>
              </a:solidFill>
              <a:latin typeface="Arial"/>
              <a:cs typeface="+mn-cs"/>
            </a:endParaRPr>
          </a:p>
        </p:txBody>
      </p:sp>
      <p:sp>
        <p:nvSpPr>
          <p:cNvPr id="146459" name="Rectangle 27"/>
          <p:cNvSpPr>
            <a:spLocks noChangeArrowheads="1"/>
          </p:cNvSpPr>
          <p:nvPr/>
        </p:nvSpPr>
        <p:spPr bwMode="auto">
          <a:xfrm>
            <a:off x="2185739" y="3663951"/>
            <a:ext cx="40188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144000" bIns="0">
            <a:spAutoFit/>
          </a:bodyPr>
          <a:lstStyle/>
          <a:p>
            <a:pPr algn="r" fontAlgn="auto">
              <a:spcAft>
                <a:spcPts val="0"/>
              </a:spcAft>
            </a:pPr>
            <a:r>
              <a:rPr lang="en-GB">
                <a:solidFill>
                  <a:srgbClr val="000000"/>
                </a:solidFill>
                <a:latin typeface="Arial"/>
                <a:cs typeface="+mn-cs"/>
              </a:rPr>
              <a:t>20</a:t>
            </a:r>
          </a:p>
        </p:txBody>
      </p:sp>
      <p:sp>
        <p:nvSpPr>
          <p:cNvPr id="146460" name="Line 28"/>
          <p:cNvSpPr>
            <a:spLocks noChangeShapeType="1"/>
          </p:cNvSpPr>
          <p:nvPr/>
        </p:nvSpPr>
        <p:spPr bwMode="auto">
          <a:xfrm>
            <a:off x="2528889" y="3813175"/>
            <a:ext cx="92075" cy="1588"/>
          </a:xfrm>
          <a:prstGeom prst="line">
            <a:avLst/>
          </a:prstGeom>
          <a:noFill/>
          <a:ln w="27051">
            <a:solidFill>
              <a:schemeClr val="tx1"/>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fr-FR">
              <a:solidFill>
                <a:srgbClr val="000000"/>
              </a:solidFill>
              <a:latin typeface="Arial"/>
              <a:cs typeface="+mn-cs"/>
            </a:endParaRPr>
          </a:p>
        </p:txBody>
      </p:sp>
      <p:sp>
        <p:nvSpPr>
          <p:cNvPr id="146461" name="Rectangle 29"/>
          <p:cNvSpPr>
            <a:spLocks noChangeArrowheads="1"/>
          </p:cNvSpPr>
          <p:nvPr/>
        </p:nvSpPr>
        <p:spPr bwMode="auto">
          <a:xfrm>
            <a:off x="6691797" y="5454650"/>
            <a:ext cx="884859" cy="3860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lIns="0" tIns="108000" rIns="0" bIns="0">
            <a:spAutoFit/>
          </a:bodyPr>
          <a:lstStyle/>
          <a:p>
            <a:pPr algn="ctr" fontAlgn="auto">
              <a:spcAft>
                <a:spcPts val="0"/>
              </a:spcAft>
            </a:pPr>
            <a:r>
              <a:rPr lang="en-GB">
                <a:solidFill>
                  <a:srgbClr val="000000"/>
                </a:solidFill>
                <a:latin typeface="Arial"/>
                <a:cs typeface="+mn-cs"/>
              </a:rPr>
              <a:t>Baseline</a:t>
            </a:r>
          </a:p>
        </p:txBody>
      </p:sp>
      <p:sp>
        <p:nvSpPr>
          <p:cNvPr id="146462" name="Rectangle 30"/>
          <p:cNvSpPr>
            <a:spLocks noChangeArrowheads="1"/>
          </p:cNvSpPr>
          <p:nvPr/>
        </p:nvSpPr>
        <p:spPr bwMode="auto">
          <a:xfrm>
            <a:off x="8154020" y="5454650"/>
            <a:ext cx="1513236" cy="3860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108000" rIns="0" bIns="0">
            <a:spAutoFit/>
          </a:bodyPr>
          <a:lstStyle/>
          <a:p>
            <a:pPr algn="ctr" fontAlgn="auto">
              <a:spcAft>
                <a:spcPts val="0"/>
              </a:spcAft>
            </a:pPr>
            <a:r>
              <a:rPr lang="en-GB">
                <a:solidFill>
                  <a:srgbClr val="000000"/>
                </a:solidFill>
                <a:latin typeface="Arial"/>
                <a:cs typeface="+mn-cs"/>
              </a:rPr>
              <a:t>Post-treatment</a:t>
            </a:r>
          </a:p>
        </p:txBody>
      </p:sp>
      <p:grpSp>
        <p:nvGrpSpPr>
          <p:cNvPr id="2" name="Group 31"/>
          <p:cNvGrpSpPr>
            <a:grpSpLocks/>
          </p:cNvGrpSpPr>
          <p:nvPr/>
        </p:nvGrpSpPr>
        <p:grpSpPr bwMode="auto">
          <a:xfrm>
            <a:off x="3268663" y="3981450"/>
            <a:ext cx="1771650" cy="1436688"/>
            <a:chOff x="1208" y="2699"/>
            <a:chExt cx="1046" cy="905"/>
          </a:xfrm>
        </p:grpSpPr>
        <p:sp>
          <p:nvSpPr>
            <p:cNvPr id="146503" name="Line 32"/>
            <p:cNvSpPr>
              <a:spLocks noChangeShapeType="1"/>
            </p:cNvSpPr>
            <p:nvPr/>
          </p:nvSpPr>
          <p:spPr bwMode="auto">
            <a:xfrm>
              <a:off x="1208" y="2910"/>
              <a:ext cx="1046" cy="584"/>
            </a:xfrm>
            <a:prstGeom prst="line">
              <a:avLst/>
            </a:prstGeom>
            <a:noFill/>
            <a:ln w="19050">
              <a:solidFill>
                <a:schemeClr val="tx2"/>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fr-FR">
                <a:solidFill>
                  <a:srgbClr val="000000"/>
                </a:solidFill>
                <a:latin typeface="Arial"/>
                <a:cs typeface="+mn-cs"/>
              </a:endParaRPr>
            </a:p>
          </p:txBody>
        </p:sp>
        <p:sp>
          <p:nvSpPr>
            <p:cNvPr id="146504" name="Line 33"/>
            <p:cNvSpPr>
              <a:spLocks noChangeShapeType="1"/>
            </p:cNvSpPr>
            <p:nvPr/>
          </p:nvSpPr>
          <p:spPr bwMode="auto">
            <a:xfrm>
              <a:off x="1208" y="3528"/>
              <a:ext cx="1046" cy="12"/>
            </a:xfrm>
            <a:prstGeom prst="line">
              <a:avLst/>
            </a:prstGeom>
            <a:noFill/>
            <a:ln w="19050">
              <a:solidFill>
                <a:schemeClr val="tx2"/>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fr-FR">
                <a:solidFill>
                  <a:srgbClr val="000000"/>
                </a:solidFill>
                <a:latin typeface="Arial"/>
                <a:cs typeface="+mn-cs"/>
              </a:endParaRPr>
            </a:p>
          </p:txBody>
        </p:sp>
        <p:sp>
          <p:nvSpPr>
            <p:cNvPr id="146505" name="Line 34"/>
            <p:cNvSpPr>
              <a:spLocks noChangeShapeType="1"/>
            </p:cNvSpPr>
            <p:nvPr/>
          </p:nvSpPr>
          <p:spPr bwMode="auto">
            <a:xfrm>
              <a:off x="1208" y="3438"/>
              <a:ext cx="1046" cy="166"/>
            </a:xfrm>
            <a:prstGeom prst="line">
              <a:avLst/>
            </a:prstGeom>
            <a:noFill/>
            <a:ln w="19050">
              <a:solidFill>
                <a:schemeClr val="tx2"/>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fr-FR">
                <a:solidFill>
                  <a:srgbClr val="000000"/>
                </a:solidFill>
                <a:latin typeface="Arial"/>
                <a:cs typeface="+mn-cs"/>
              </a:endParaRPr>
            </a:p>
          </p:txBody>
        </p:sp>
        <p:sp>
          <p:nvSpPr>
            <p:cNvPr id="146506" name="Line 35"/>
            <p:cNvSpPr>
              <a:spLocks noChangeShapeType="1"/>
            </p:cNvSpPr>
            <p:nvPr/>
          </p:nvSpPr>
          <p:spPr bwMode="auto">
            <a:xfrm>
              <a:off x="1208" y="3546"/>
              <a:ext cx="1046" cy="58"/>
            </a:xfrm>
            <a:prstGeom prst="line">
              <a:avLst/>
            </a:prstGeom>
            <a:noFill/>
            <a:ln w="19050">
              <a:solidFill>
                <a:schemeClr val="tx2"/>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fr-FR">
                <a:solidFill>
                  <a:srgbClr val="000000"/>
                </a:solidFill>
                <a:latin typeface="Arial"/>
                <a:cs typeface="+mn-cs"/>
              </a:endParaRPr>
            </a:p>
          </p:txBody>
        </p:sp>
        <p:sp>
          <p:nvSpPr>
            <p:cNvPr id="146507" name="Line 36"/>
            <p:cNvSpPr>
              <a:spLocks noChangeShapeType="1"/>
            </p:cNvSpPr>
            <p:nvPr/>
          </p:nvSpPr>
          <p:spPr bwMode="auto">
            <a:xfrm>
              <a:off x="1208" y="3364"/>
              <a:ext cx="1046" cy="212"/>
            </a:xfrm>
            <a:prstGeom prst="line">
              <a:avLst/>
            </a:prstGeom>
            <a:noFill/>
            <a:ln w="19050">
              <a:solidFill>
                <a:schemeClr val="tx2"/>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fr-FR">
                <a:solidFill>
                  <a:srgbClr val="000000"/>
                </a:solidFill>
                <a:latin typeface="Arial"/>
                <a:cs typeface="+mn-cs"/>
              </a:endParaRPr>
            </a:p>
          </p:txBody>
        </p:sp>
        <p:sp>
          <p:nvSpPr>
            <p:cNvPr id="146508" name="Line 37"/>
            <p:cNvSpPr>
              <a:spLocks noChangeShapeType="1"/>
            </p:cNvSpPr>
            <p:nvPr/>
          </p:nvSpPr>
          <p:spPr bwMode="auto">
            <a:xfrm>
              <a:off x="1208" y="3153"/>
              <a:ext cx="1046" cy="451"/>
            </a:xfrm>
            <a:prstGeom prst="line">
              <a:avLst/>
            </a:prstGeom>
            <a:noFill/>
            <a:ln w="19050">
              <a:solidFill>
                <a:schemeClr val="tx2"/>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fr-FR">
                <a:solidFill>
                  <a:srgbClr val="000000"/>
                </a:solidFill>
                <a:latin typeface="Arial"/>
                <a:cs typeface="+mn-cs"/>
              </a:endParaRPr>
            </a:p>
          </p:txBody>
        </p:sp>
        <p:sp>
          <p:nvSpPr>
            <p:cNvPr id="146509" name="Line 38"/>
            <p:cNvSpPr>
              <a:spLocks noChangeShapeType="1"/>
            </p:cNvSpPr>
            <p:nvPr/>
          </p:nvSpPr>
          <p:spPr bwMode="auto">
            <a:xfrm>
              <a:off x="1208" y="3344"/>
              <a:ext cx="1046" cy="241"/>
            </a:xfrm>
            <a:prstGeom prst="line">
              <a:avLst/>
            </a:prstGeom>
            <a:noFill/>
            <a:ln w="19050">
              <a:solidFill>
                <a:schemeClr val="tx2"/>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fr-FR">
                <a:solidFill>
                  <a:srgbClr val="000000"/>
                </a:solidFill>
                <a:latin typeface="Arial"/>
                <a:cs typeface="+mn-cs"/>
              </a:endParaRPr>
            </a:p>
          </p:txBody>
        </p:sp>
        <p:sp>
          <p:nvSpPr>
            <p:cNvPr id="146510" name="Line 39"/>
            <p:cNvSpPr>
              <a:spLocks noChangeShapeType="1"/>
            </p:cNvSpPr>
            <p:nvPr/>
          </p:nvSpPr>
          <p:spPr bwMode="auto">
            <a:xfrm>
              <a:off x="1208" y="3294"/>
              <a:ext cx="1046" cy="310"/>
            </a:xfrm>
            <a:prstGeom prst="line">
              <a:avLst/>
            </a:prstGeom>
            <a:noFill/>
            <a:ln w="19050">
              <a:solidFill>
                <a:schemeClr val="tx2"/>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fr-FR">
                <a:solidFill>
                  <a:srgbClr val="000000"/>
                </a:solidFill>
                <a:latin typeface="Arial"/>
                <a:cs typeface="+mn-cs"/>
              </a:endParaRPr>
            </a:p>
          </p:txBody>
        </p:sp>
        <p:sp>
          <p:nvSpPr>
            <p:cNvPr id="146511" name="Line 40"/>
            <p:cNvSpPr>
              <a:spLocks noChangeShapeType="1"/>
            </p:cNvSpPr>
            <p:nvPr/>
          </p:nvSpPr>
          <p:spPr bwMode="auto">
            <a:xfrm>
              <a:off x="1208" y="3278"/>
              <a:ext cx="1046" cy="247"/>
            </a:xfrm>
            <a:prstGeom prst="line">
              <a:avLst/>
            </a:prstGeom>
            <a:noFill/>
            <a:ln w="19050">
              <a:solidFill>
                <a:schemeClr val="tx2"/>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fr-FR">
                <a:solidFill>
                  <a:srgbClr val="000000"/>
                </a:solidFill>
                <a:latin typeface="Arial"/>
                <a:cs typeface="+mn-cs"/>
              </a:endParaRPr>
            </a:p>
          </p:txBody>
        </p:sp>
        <p:sp>
          <p:nvSpPr>
            <p:cNvPr id="146512" name="Line 41"/>
            <p:cNvSpPr>
              <a:spLocks noChangeShapeType="1"/>
            </p:cNvSpPr>
            <p:nvPr/>
          </p:nvSpPr>
          <p:spPr bwMode="auto">
            <a:xfrm>
              <a:off x="1208" y="2699"/>
              <a:ext cx="1046" cy="645"/>
            </a:xfrm>
            <a:prstGeom prst="line">
              <a:avLst/>
            </a:prstGeom>
            <a:noFill/>
            <a:ln w="19050">
              <a:solidFill>
                <a:schemeClr val="tx2"/>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fr-FR">
                <a:solidFill>
                  <a:srgbClr val="000000"/>
                </a:solidFill>
                <a:latin typeface="Arial"/>
                <a:cs typeface="+mn-cs"/>
              </a:endParaRPr>
            </a:p>
          </p:txBody>
        </p:sp>
        <p:sp>
          <p:nvSpPr>
            <p:cNvPr id="146513" name="Line 42"/>
            <p:cNvSpPr>
              <a:spLocks noChangeShapeType="1"/>
            </p:cNvSpPr>
            <p:nvPr/>
          </p:nvSpPr>
          <p:spPr bwMode="auto">
            <a:xfrm>
              <a:off x="1208" y="3178"/>
              <a:ext cx="1046" cy="161"/>
            </a:xfrm>
            <a:prstGeom prst="line">
              <a:avLst/>
            </a:prstGeom>
            <a:noFill/>
            <a:ln w="19050">
              <a:solidFill>
                <a:schemeClr val="tx2"/>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fr-FR">
                <a:solidFill>
                  <a:srgbClr val="000000"/>
                </a:solidFill>
                <a:latin typeface="Arial"/>
                <a:cs typeface="+mn-cs"/>
              </a:endParaRPr>
            </a:p>
          </p:txBody>
        </p:sp>
        <p:sp>
          <p:nvSpPr>
            <p:cNvPr id="146514" name="Line 43"/>
            <p:cNvSpPr>
              <a:spLocks noChangeShapeType="1"/>
            </p:cNvSpPr>
            <p:nvPr/>
          </p:nvSpPr>
          <p:spPr bwMode="auto">
            <a:xfrm>
              <a:off x="1208" y="3415"/>
              <a:ext cx="1046" cy="75"/>
            </a:xfrm>
            <a:prstGeom prst="line">
              <a:avLst/>
            </a:prstGeom>
            <a:noFill/>
            <a:ln w="19050">
              <a:solidFill>
                <a:schemeClr val="tx2"/>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fr-FR">
                <a:solidFill>
                  <a:srgbClr val="000000"/>
                </a:solidFill>
                <a:latin typeface="Arial"/>
                <a:cs typeface="+mn-cs"/>
              </a:endParaRPr>
            </a:p>
          </p:txBody>
        </p:sp>
        <p:sp>
          <p:nvSpPr>
            <p:cNvPr id="146515" name="Line 44"/>
            <p:cNvSpPr>
              <a:spLocks noChangeShapeType="1"/>
            </p:cNvSpPr>
            <p:nvPr/>
          </p:nvSpPr>
          <p:spPr bwMode="auto">
            <a:xfrm>
              <a:off x="1208" y="3460"/>
              <a:ext cx="1046" cy="68"/>
            </a:xfrm>
            <a:prstGeom prst="line">
              <a:avLst/>
            </a:prstGeom>
            <a:noFill/>
            <a:ln w="19050">
              <a:solidFill>
                <a:schemeClr val="tx2"/>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fr-FR">
                <a:solidFill>
                  <a:srgbClr val="000000"/>
                </a:solidFill>
                <a:latin typeface="Arial"/>
                <a:cs typeface="+mn-cs"/>
              </a:endParaRPr>
            </a:p>
          </p:txBody>
        </p:sp>
        <p:sp>
          <p:nvSpPr>
            <p:cNvPr id="146516" name="Line 45"/>
            <p:cNvSpPr>
              <a:spLocks noChangeShapeType="1"/>
            </p:cNvSpPr>
            <p:nvPr/>
          </p:nvSpPr>
          <p:spPr bwMode="auto">
            <a:xfrm>
              <a:off x="1208" y="2936"/>
              <a:ext cx="1046" cy="312"/>
            </a:xfrm>
            <a:prstGeom prst="line">
              <a:avLst/>
            </a:prstGeom>
            <a:noFill/>
            <a:ln w="19050">
              <a:solidFill>
                <a:schemeClr val="tx2"/>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fr-FR">
                <a:solidFill>
                  <a:srgbClr val="000000"/>
                </a:solidFill>
                <a:latin typeface="Arial"/>
                <a:cs typeface="+mn-cs"/>
              </a:endParaRPr>
            </a:p>
          </p:txBody>
        </p:sp>
        <p:sp>
          <p:nvSpPr>
            <p:cNvPr id="146517" name="Line 46"/>
            <p:cNvSpPr>
              <a:spLocks noChangeShapeType="1"/>
            </p:cNvSpPr>
            <p:nvPr/>
          </p:nvSpPr>
          <p:spPr bwMode="auto">
            <a:xfrm>
              <a:off x="1208" y="3436"/>
              <a:ext cx="1046" cy="149"/>
            </a:xfrm>
            <a:prstGeom prst="line">
              <a:avLst/>
            </a:prstGeom>
            <a:noFill/>
            <a:ln w="19050">
              <a:solidFill>
                <a:schemeClr val="tx2"/>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fr-FR">
                <a:solidFill>
                  <a:srgbClr val="000000"/>
                </a:solidFill>
                <a:latin typeface="Arial"/>
                <a:cs typeface="+mn-cs"/>
              </a:endParaRPr>
            </a:p>
          </p:txBody>
        </p:sp>
        <p:sp>
          <p:nvSpPr>
            <p:cNvPr id="146518" name="Line 47"/>
            <p:cNvSpPr>
              <a:spLocks noChangeShapeType="1"/>
            </p:cNvSpPr>
            <p:nvPr/>
          </p:nvSpPr>
          <p:spPr bwMode="auto">
            <a:xfrm>
              <a:off x="1208" y="3102"/>
              <a:ext cx="1046" cy="502"/>
            </a:xfrm>
            <a:prstGeom prst="line">
              <a:avLst/>
            </a:prstGeom>
            <a:noFill/>
            <a:ln w="19050">
              <a:solidFill>
                <a:schemeClr val="tx2"/>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fr-FR">
                <a:solidFill>
                  <a:srgbClr val="000000"/>
                </a:solidFill>
                <a:latin typeface="Arial"/>
                <a:cs typeface="+mn-cs"/>
              </a:endParaRPr>
            </a:p>
          </p:txBody>
        </p:sp>
        <p:sp>
          <p:nvSpPr>
            <p:cNvPr id="146519" name="Line 48"/>
            <p:cNvSpPr>
              <a:spLocks noChangeShapeType="1"/>
            </p:cNvSpPr>
            <p:nvPr/>
          </p:nvSpPr>
          <p:spPr bwMode="auto">
            <a:xfrm>
              <a:off x="1208" y="3398"/>
              <a:ext cx="1046" cy="46"/>
            </a:xfrm>
            <a:prstGeom prst="line">
              <a:avLst/>
            </a:prstGeom>
            <a:noFill/>
            <a:ln w="19050">
              <a:solidFill>
                <a:schemeClr val="tx2"/>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fr-FR">
                <a:solidFill>
                  <a:srgbClr val="000000"/>
                </a:solidFill>
                <a:latin typeface="Arial"/>
                <a:cs typeface="+mn-cs"/>
              </a:endParaRPr>
            </a:p>
          </p:txBody>
        </p:sp>
        <p:sp>
          <p:nvSpPr>
            <p:cNvPr id="146520" name="Line 49"/>
            <p:cNvSpPr>
              <a:spLocks noChangeShapeType="1"/>
            </p:cNvSpPr>
            <p:nvPr/>
          </p:nvSpPr>
          <p:spPr bwMode="auto">
            <a:xfrm>
              <a:off x="1208" y="3398"/>
              <a:ext cx="1046" cy="198"/>
            </a:xfrm>
            <a:prstGeom prst="line">
              <a:avLst/>
            </a:prstGeom>
            <a:noFill/>
            <a:ln w="19050">
              <a:solidFill>
                <a:schemeClr val="tx2"/>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fr-FR">
                <a:solidFill>
                  <a:srgbClr val="000000"/>
                </a:solidFill>
                <a:latin typeface="Arial"/>
                <a:cs typeface="+mn-cs"/>
              </a:endParaRPr>
            </a:p>
          </p:txBody>
        </p:sp>
        <p:sp>
          <p:nvSpPr>
            <p:cNvPr id="146521" name="Line 50"/>
            <p:cNvSpPr>
              <a:spLocks noChangeShapeType="1"/>
            </p:cNvSpPr>
            <p:nvPr/>
          </p:nvSpPr>
          <p:spPr bwMode="auto">
            <a:xfrm>
              <a:off x="1208" y="3379"/>
              <a:ext cx="1046" cy="225"/>
            </a:xfrm>
            <a:prstGeom prst="line">
              <a:avLst/>
            </a:prstGeom>
            <a:noFill/>
            <a:ln w="19050">
              <a:solidFill>
                <a:schemeClr val="tx2"/>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fr-FR">
                <a:solidFill>
                  <a:srgbClr val="000000"/>
                </a:solidFill>
                <a:latin typeface="Arial"/>
                <a:cs typeface="+mn-cs"/>
              </a:endParaRPr>
            </a:p>
          </p:txBody>
        </p:sp>
      </p:grpSp>
      <p:sp>
        <p:nvSpPr>
          <p:cNvPr id="146464" name="Line 51"/>
          <p:cNvSpPr>
            <a:spLocks noChangeShapeType="1"/>
          </p:cNvSpPr>
          <p:nvPr/>
        </p:nvSpPr>
        <p:spPr bwMode="auto">
          <a:xfrm>
            <a:off x="2938463" y="5005389"/>
            <a:ext cx="254000" cy="1587"/>
          </a:xfrm>
          <a:prstGeom prst="line">
            <a:avLst/>
          </a:prstGeom>
          <a:noFill/>
          <a:ln w="28575">
            <a:solidFill>
              <a:schemeClr val="tx2"/>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fr-FR">
              <a:solidFill>
                <a:srgbClr val="000000"/>
              </a:solidFill>
              <a:latin typeface="Arial"/>
              <a:cs typeface="+mn-cs"/>
            </a:endParaRPr>
          </a:p>
        </p:txBody>
      </p:sp>
      <p:sp>
        <p:nvSpPr>
          <p:cNvPr id="146465" name="Rectangle 52"/>
          <p:cNvSpPr>
            <a:spLocks noChangeArrowheads="1"/>
          </p:cNvSpPr>
          <p:nvPr/>
        </p:nvSpPr>
        <p:spPr bwMode="auto">
          <a:xfrm>
            <a:off x="2907127" y="4714718"/>
            <a:ext cx="28533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b">
            <a:spAutoFit/>
          </a:bodyPr>
          <a:lstStyle/>
          <a:p>
            <a:pPr algn="r" fontAlgn="auto">
              <a:spcAft>
                <a:spcPts val="0"/>
              </a:spcAft>
            </a:pPr>
            <a:r>
              <a:rPr lang="en-GB" sz="1600">
                <a:solidFill>
                  <a:srgbClr val="000000"/>
                </a:solidFill>
                <a:latin typeface="Arial"/>
                <a:cs typeface="+mn-cs"/>
              </a:rPr>
              <a:t>4.8</a:t>
            </a:r>
          </a:p>
        </p:txBody>
      </p:sp>
      <p:sp>
        <p:nvSpPr>
          <p:cNvPr id="146466" name="Line 53"/>
          <p:cNvSpPr>
            <a:spLocks noChangeShapeType="1"/>
          </p:cNvSpPr>
          <p:nvPr/>
        </p:nvSpPr>
        <p:spPr bwMode="auto">
          <a:xfrm>
            <a:off x="5153025" y="5387975"/>
            <a:ext cx="254000" cy="1588"/>
          </a:xfrm>
          <a:prstGeom prst="line">
            <a:avLst/>
          </a:prstGeom>
          <a:noFill/>
          <a:ln w="28575">
            <a:solidFill>
              <a:schemeClr val="tx2"/>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fr-FR">
              <a:solidFill>
                <a:srgbClr val="000000"/>
              </a:solidFill>
              <a:latin typeface="Arial"/>
              <a:cs typeface="+mn-cs"/>
            </a:endParaRPr>
          </a:p>
        </p:txBody>
      </p:sp>
      <p:sp>
        <p:nvSpPr>
          <p:cNvPr id="146467" name="Rectangle 54"/>
          <p:cNvSpPr>
            <a:spLocks noChangeArrowheads="1"/>
          </p:cNvSpPr>
          <p:nvPr/>
        </p:nvSpPr>
        <p:spPr bwMode="auto">
          <a:xfrm>
            <a:off x="5153026" y="5125880"/>
            <a:ext cx="28533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b">
            <a:spAutoFit/>
          </a:bodyPr>
          <a:lstStyle/>
          <a:p>
            <a:pPr fontAlgn="auto">
              <a:spcAft>
                <a:spcPts val="0"/>
              </a:spcAft>
            </a:pPr>
            <a:r>
              <a:rPr lang="en-GB" sz="1600">
                <a:solidFill>
                  <a:srgbClr val="000000"/>
                </a:solidFill>
                <a:latin typeface="Arial"/>
                <a:cs typeface="+mn-cs"/>
              </a:rPr>
              <a:t>0.6</a:t>
            </a:r>
          </a:p>
        </p:txBody>
      </p:sp>
      <p:grpSp>
        <p:nvGrpSpPr>
          <p:cNvPr id="3" name="Group 55"/>
          <p:cNvGrpSpPr>
            <a:grpSpLocks/>
          </p:cNvGrpSpPr>
          <p:nvPr/>
        </p:nvGrpSpPr>
        <p:grpSpPr bwMode="auto">
          <a:xfrm>
            <a:off x="7148513" y="2871788"/>
            <a:ext cx="1765300" cy="2544762"/>
            <a:chOff x="3319" y="2000"/>
            <a:chExt cx="1045" cy="1603"/>
          </a:xfrm>
        </p:grpSpPr>
        <p:sp>
          <p:nvSpPr>
            <p:cNvPr id="146481" name="Line 56"/>
            <p:cNvSpPr>
              <a:spLocks noChangeShapeType="1"/>
            </p:cNvSpPr>
            <p:nvPr/>
          </p:nvSpPr>
          <p:spPr bwMode="auto">
            <a:xfrm>
              <a:off x="3319" y="3298"/>
              <a:ext cx="1045" cy="285"/>
            </a:xfrm>
            <a:prstGeom prst="line">
              <a:avLst/>
            </a:prstGeom>
            <a:noFill/>
            <a:ln w="19050">
              <a:solidFill>
                <a:schemeClr val="folHlink"/>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fr-FR">
                <a:solidFill>
                  <a:srgbClr val="000000"/>
                </a:solidFill>
                <a:latin typeface="Arial"/>
                <a:cs typeface="+mn-cs"/>
              </a:endParaRPr>
            </a:p>
          </p:txBody>
        </p:sp>
        <p:sp>
          <p:nvSpPr>
            <p:cNvPr id="146482" name="Line 57"/>
            <p:cNvSpPr>
              <a:spLocks noChangeShapeType="1"/>
            </p:cNvSpPr>
            <p:nvPr/>
          </p:nvSpPr>
          <p:spPr bwMode="auto">
            <a:xfrm flipV="1">
              <a:off x="3319" y="3126"/>
              <a:ext cx="1045" cy="362"/>
            </a:xfrm>
            <a:prstGeom prst="line">
              <a:avLst/>
            </a:prstGeom>
            <a:noFill/>
            <a:ln w="19050">
              <a:solidFill>
                <a:schemeClr val="folHlink"/>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fr-FR">
                <a:solidFill>
                  <a:srgbClr val="000000"/>
                </a:solidFill>
                <a:latin typeface="Arial"/>
                <a:cs typeface="+mn-cs"/>
              </a:endParaRPr>
            </a:p>
          </p:txBody>
        </p:sp>
        <p:sp>
          <p:nvSpPr>
            <p:cNvPr id="146483" name="Line 58"/>
            <p:cNvSpPr>
              <a:spLocks noChangeShapeType="1"/>
            </p:cNvSpPr>
            <p:nvPr/>
          </p:nvSpPr>
          <p:spPr bwMode="auto">
            <a:xfrm>
              <a:off x="3319" y="3548"/>
              <a:ext cx="1045" cy="55"/>
            </a:xfrm>
            <a:prstGeom prst="line">
              <a:avLst/>
            </a:prstGeom>
            <a:noFill/>
            <a:ln w="19050">
              <a:solidFill>
                <a:schemeClr val="folHlink"/>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fr-FR">
                <a:solidFill>
                  <a:srgbClr val="000000"/>
                </a:solidFill>
                <a:latin typeface="Arial"/>
                <a:cs typeface="+mn-cs"/>
              </a:endParaRPr>
            </a:p>
          </p:txBody>
        </p:sp>
        <p:sp>
          <p:nvSpPr>
            <p:cNvPr id="146484" name="Line 59"/>
            <p:cNvSpPr>
              <a:spLocks noChangeShapeType="1"/>
            </p:cNvSpPr>
            <p:nvPr/>
          </p:nvSpPr>
          <p:spPr bwMode="auto">
            <a:xfrm>
              <a:off x="3319" y="2401"/>
              <a:ext cx="1045" cy="1066"/>
            </a:xfrm>
            <a:prstGeom prst="line">
              <a:avLst/>
            </a:prstGeom>
            <a:noFill/>
            <a:ln w="19050">
              <a:solidFill>
                <a:schemeClr val="folHlink"/>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fr-FR">
                <a:solidFill>
                  <a:srgbClr val="000000"/>
                </a:solidFill>
                <a:latin typeface="Arial"/>
                <a:cs typeface="+mn-cs"/>
              </a:endParaRPr>
            </a:p>
          </p:txBody>
        </p:sp>
        <p:sp>
          <p:nvSpPr>
            <p:cNvPr id="146485" name="Line 60"/>
            <p:cNvSpPr>
              <a:spLocks noChangeShapeType="1"/>
            </p:cNvSpPr>
            <p:nvPr/>
          </p:nvSpPr>
          <p:spPr bwMode="auto">
            <a:xfrm flipV="1">
              <a:off x="3319" y="2000"/>
              <a:ext cx="1045" cy="1080"/>
            </a:xfrm>
            <a:prstGeom prst="line">
              <a:avLst/>
            </a:prstGeom>
            <a:noFill/>
            <a:ln w="19050">
              <a:solidFill>
                <a:schemeClr val="folHlink"/>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fr-FR">
                <a:solidFill>
                  <a:srgbClr val="000000"/>
                </a:solidFill>
                <a:latin typeface="Arial"/>
                <a:cs typeface="+mn-cs"/>
              </a:endParaRPr>
            </a:p>
          </p:txBody>
        </p:sp>
        <p:sp>
          <p:nvSpPr>
            <p:cNvPr id="146486" name="Line 61"/>
            <p:cNvSpPr>
              <a:spLocks noChangeShapeType="1"/>
            </p:cNvSpPr>
            <p:nvPr/>
          </p:nvSpPr>
          <p:spPr bwMode="auto">
            <a:xfrm>
              <a:off x="3319" y="3202"/>
              <a:ext cx="1045" cy="96"/>
            </a:xfrm>
            <a:prstGeom prst="line">
              <a:avLst/>
            </a:prstGeom>
            <a:noFill/>
            <a:ln w="19050">
              <a:solidFill>
                <a:schemeClr val="folHlink"/>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fr-FR">
                <a:solidFill>
                  <a:srgbClr val="000000"/>
                </a:solidFill>
                <a:latin typeface="Arial"/>
                <a:cs typeface="+mn-cs"/>
              </a:endParaRPr>
            </a:p>
          </p:txBody>
        </p:sp>
        <p:sp>
          <p:nvSpPr>
            <p:cNvPr id="146487" name="Line 62"/>
            <p:cNvSpPr>
              <a:spLocks noChangeShapeType="1"/>
            </p:cNvSpPr>
            <p:nvPr/>
          </p:nvSpPr>
          <p:spPr bwMode="auto">
            <a:xfrm>
              <a:off x="3319" y="2643"/>
              <a:ext cx="1045" cy="950"/>
            </a:xfrm>
            <a:prstGeom prst="line">
              <a:avLst/>
            </a:prstGeom>
            <a:noFill/>
            <a:ln w="19050">
              <a:solidFill>
                <a:schemeClr val="folHlink"/>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fr-FR">
                <a:solidFill>
                  <a:srgbClr val="000000"/>
                </a:solidFill>
                <a:latin typeface="Arial"/>
                <a:cs typeface="+mn-cs"/>
              </a:endParaRPr>
            </a:p>
          </p:txBody>
        </p:sp>
        <p:sp>
          <p:nvSpPr>
            <p:cNvPr id="146488" name="Line 63"/>
            <p:cNvSpPr>
              <a:spLocks noChangeShapeType="1"/>
            </p:cNvSpPr>
            <p:nvPr/>
          </p:nvSpPr>
          <p:spPr bwMode="auto">
            <a:xfrm>
              <a:off x="3319" y="3332"/>
              <a:ext cx="1045" cy="51"/>
            </a:xfrm>
            <a:prstGeom prst="line">
              <a:avLst/>
            </a:prstGeom>
            <a:noFill/>
            <a:ln w="19050">
              <a:solidFill>
                <a:schemeClr val="folHlink"/>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fr-FR">
                <a:solidFill>
                  <a:srgbClr val="000000"/>
                </a:solidFill>
                <a:latin typeface="Arial"/>
                <a:cs typeface="+mn-cs"/>
              </a:endParaRPr>
            </a:p>
          </p:txBody>
        </p:sp>
        <p:sp>
          <p:nvSpPr>
            <p:cNvPr id="146489" name="Line 64"/>
            <p:cNvSpPr>
              <a:spLocks noChangeShapeType="1"/>
            </p:cNvSpPr>
            <p:nvPr/>
          </p:nvSpPr>
          <p:spPr bwMode="auto">
            <a:xfrm>
              <a:off x="3319" y="3447"/>
              <a:ext cx="1045" cy="65"/>
            </a:xfrm>
            <a:prstGeom prst="line">
              <a:avLst/>
            </a:prstGeom>
            <a:noFill/>
            <a:ln w="19050">
              <a:solidFill>
                <a:schemeClr val="folHlink"/>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fr-FR">
                <a:solidFill>
                  <a:srgbClr val="000000"/>
                </a:solidFill>
                <a:latin typeface="Arial"/>
                <a:cs typeface="+mn-cs"/>
              </a:endParaRPr>
            </a:p>
          </p:txBody>
        </p:sp>
        <p:sp>
          <p:nvSpPr>
            <p:cNvPr id="146490" name="Line 65"/>
            <p:cNvSpPr>
              <a:spLocks noChangeShapeType="1"/>
            </p:cNvSpPr>
            <p:nvPr/>
          </p:nvSpPr>
          <p:spPr bwMode="auto">
            <a:xfrm flipV="1">
              <a:off x="3319" y="2950"/>
              <a:ext cx="1045" cy="74"/>
            </a:xfrm>
            <a:prstGeom prst="line">
              <a:avLst/>
            </a:prstGeom>
            <a:noFill/>
            <a:ln w="19050">
              <a:solidFill>
                <a:schemeClr val="folHlink"/>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fr-FR">
                <a:solidFill>
                  <a:srgbClr val="000000"/>
                </a:solidFill>
                <a:latin typeface="Arial"/>
                <a:cs typeface="+mn-cs"/>
              </a:endParaRPr>
            </a:p>
          </p:txBody>
        </p:sp>
        <p:sp>
          <p:nvSpPr>
            <p:cNvPr id="146491" name="Line 66"/>
            <p:cNvSpPr>
              <a:spLocks noChangeShapeType="1"/>
            </p:cNvSpPr>
            <p:nvPr/>
          </p:nvSpPr>
          <p:spPr bwMode="auto">
            <a:xfrm flipV="1">
              <a:off x="3319" y="2372"/>
              <a:ext cx="1045" cy="29"/>
            </a:xfrm>
            <a:prstGeom prst="line">
              <a:avLst/>
            </a:prstGeom>
            <a:noFill/>
            <a:ln w="19050">
              <a:solidFill>
                <a:schemeClr val="folHlink"/>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fr-FR">
                <a:solidFill>
                  <a:srgbClr val="000000"/>
                </a:solidFill>
                <a:latin typeface="Arial"/>
                <a:cs typeface="+mn-cs"/>
              </a:endParaRPr>
            </a:p>
          </p:txBody>
        </p:sp>
        <p:sp>
          <p:nvSpPr>
            <p:cNvPr id="146492" name="Line 67"/>
            <p:cNvSpPr>
              <a:spLocks noChangeShapeType="1"/>
            </p:cNvSpPr>
            <p:nvPr/>
          </p:nvSpPr>
          <p:spPr bwMode="auto">
            <a:xfrm flipV="1">
              <a:off x="3319" y="3074"/>
              <a:ext cx="1045" cy="322"/>
            </a:xfrm>
            <a:prstGeom prst="line">
              <a:avLst/>
            </a:prstGeom>
            <a:noFill/>
            <a:ln w="19050">
              <a:solidFill>
                <a:schemeClr val="folHlink"/>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fr-FR">
                <a:solidFill>
                  <a:srgbClr val="000000"/>
                </a:solidFill>
                <a:latin typeface="Arial"/>
                <a:cs typeface="+mn-cs"/>
              </a:endParaRPr>
            </a:p>
          </p:txBody>
        </p:sp>
        <p:sp>
          <p:nvSpPr>
            <p:cNvPr id="146493" name="Line 68"/>
            <p:cNvSpPr>
              <a:spLocks noChangeShapeType="1"/>
            </p:cNvSpPr>
            <p:nvPr/>
          </p:nvSpPr>
          <p:spPr bwMode="auto">
            <a:xfrm flipV="1">
              <a:off x="3319" y="3413"/>
              <a:ext cx="1045" cy="45"/>
            </a:xfrm>
            <a:prstGeom prst="line">
              <a:avLst/>
            </a:prstGeom>
            <a:noFill/>
            <a:ln w="19050">
              <a:solidFill>
                <a:schemeClr val="folHlink"/>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fr-FR">
                <a:solidFill>
                  <a:srgbClr val="000000"/>
                </a:solidFill>
                <a:latin typeface="Arial"/>
                <a:cs typeface="+mn-cs"/>
              </a:endParaRPr>
            </a:p>
          </p:txBody>
        </p:sp>
        <p:sp>
          <p:nvSpPr>
            <p:cNvPr id="146494" name="Line 69"/>
            <p:cNvSpPr>
              <a:spLocks noChangeShapeType="1"/>
            </p:cNvSpPr>
            <p:nvPr/>
          </p:nvSpPr>
          <p:spPr bwMode="auto">
            <a:xfrm>
              <a:off x="3319" y="3462"/>
              <a:ext cx="1045" cy="86"/>
            </a:xfrm>
            <a:prstGeom prst="line">
              <a:avLst/>
            </a:prstGeom>
            <a:noFill/>
            <a:ln w="19050">
              <a:solidFill>
                <a:schemeClr val="folHlink"/>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fr-FR">
                <a:solidFill>
                  <a:srgbClr val="000000"/>
                </a:solidFill>
                <a:latin typeface="Arial"/>
                <a:cs typeface="+mn-cs"/>
              </a:endParaRPr>
            </a:p>
          </p:txBody>
        </p:sp>
        <p:sp>
          <p:nvSpPr>
            <p:cNvPr id="146495" name="Line 70"/>
            <p:cNvSpPr>
              <a:spLocks noChangeShapeType="1"/>
            </p:cNvSpPr>
            <p:nvPr/>
          </p:nvSpPr>
          <p:spPr bwMode="auto">
            <a:xfrm>
              <a:off x="3319" y="3472"/>
              <a:ext cx="1045" cy="127"/>
            </a:xfrm>
            <a:prstGeom prst="line">
              <a:avLst/>
            </a:prstGeom>
            <a:noFill/>
            <a:ln w="19050">
              <a:solidFill>
                <a:schemeClr val="folHlink"/>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fr-FR">
                <a:solidFill>
                  <a:srgbClr val="000000"/>
                </a:solidFill>
                <a:latin typeface="Arial"/>
                <a:cs typeface="+mn-cs"/>
              </a:endParaRPr>
            </a:p>
          </p:txBody>
        </p:sp>
        <p:sp>
          <p:nvSpPr>
            <p:cNvPr id="146496" name="Line 71"/>
            <p:cNvSpPr>
              <a:spLocks noChangeShapeType="1"/>
            </p:cNvSpPr>
            <p:nvPr/>
          </p:nvSpPr>
          <p:spPr bwMode="auto">
            <a:xfrm>
              <a:off x="3319" y="3055"/>
              <a:ext cx="1045" cy="528"/>
            </a:xfrm>
            <a:prstGeom prst="line">
              <a:avLst/>
            </a:prstGeom>
            <a:noFill/>
            <a:ln w="19050">
              <a:solidFill>
                <a:schemeClr val="folHlink"/>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fr-FR">
                <a:solidFill>
                  <a:srgbClr val="000000"/>
                </a:solidFill>
                <a:latin typeface="Arial"/>
                <a:cs typeface="+mn-cs"/>
              </a:endParaRPr>
            </a:p>
          </p:txBody>
        </p:sp>
        <p:sp>
          <p:nvSpPr>
            <p:cNvPr id="146497" name="Line 72"/>
            <p:cNvSpPr>
              <a:spLocks noChangeShapeType="1"/>
            </p:cNvSpPr>
            <p:nvPr/>
          </p:nvSpPr>
          <p:spPr bwMode="auto">
            <a:xfrm>
              <a:off x="3319" y="2785"/>
              <a:ext cx="1045" cy="747"/>
            </a:xfrm>
            <a:prstGeom prst="line">
              <a:avLst/>
            </a:prstGeom>
            <a:noFill/>
            <a:ln w="19050">
              <a:solidFill>
                <a:schemeClr val="folHlink"/>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fr-FR">
                <a:solidFill>
                  <a:srgbClr val="000000"/>
                </a:solidFill>
                <a:latin typeface="Arial"/>
                <a:cs typeface="+mn-cs"/>
              </a:endParaRPr>
            </a:p>
          </p:txBody>
        </p:sp>
        <p:sp>
          <p:nvSpPr>
            <p:cNvPr id="146498" name="Line 73"/>
            <p:cNvSpPr>
              <a:spLocks noChangeShapeType="1"/>
            </p:cNvSpPr>
            <p:nvPr/>
          </p:nvSpPr>
          <p:spPr bwMode="auto">
            <a:xfrm>
              <a:off x="3319" y="3402"/>
              <a:ext cx="1045" cy="191"/>
            </a:xfrm>
            <a:prstGeom prst="line">
              <a:avLst/>
            </a:prstGeom>
            <a:noFill/>
            <a:ln w="19050">
              <a:solidFill>
                <a:schemeClr val="folHlink"/>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fr-FR">
                <a:solidFill>
                  <a:srgbClr val="000000"/>
                </a:solidFill>
                <a:latin typeface="Arial"/>
                <a:cs typeface="+mn-cs"/>
              </a:endParaRPr>
            </a:p>
          </p:txBody>
        </p:sp>
        <p:sp>
          <p:nvSpPr>
            <p:cNvPr id="146499" name="Line 74"/>
            <p:cNvSpPr>
              <a:spLocks noChangeShapeType="1"/>
            </p:cNvSpPr>
            <p:nvPr/>
          </p:nvSpPr>
          <p:spPr bwMode="auto">
            <a:xfrm>
              <a:off x="3319" y="3518"/>
              <a:ext cx="1045" cy="50"/>
            </a:xfrm>
            <a:prstGeom prst="line">
              <a:avLst/>
            </a:prstGeom>
            <a:noFill/>
            <a:ln w="19050">
              <a:solidFill>
                <a:schemeClr val="folHlink"/>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fr-FR">
                <a:solidFill>
                  <a:srgbClr val="000000"/>
                </a:solidFill>
                <a:latin typeface="Arial"/>
                <a:cs typeface="+mn-cs"/>
              </a:endParaRPr>
            </a:p>
          </p:txBody>
        </p:sp>
        <p:sp>
          <p:nvSpPr>
            <p:cNvPr id="146500" name="Line 75"/>
            <p:cNvSpPr>
              <a:spLocks noChangeShapeType="1"/>
            </p:cNvSpPr>
            <p:nvPr/>
          </p:nvSpPr>
          <p:spPr bwMode="auto">
            <a:xfrm>
              <a:off x="3319" y="2860"/>
              <a:ext cx="1045" cy="301"/>
            </a:xfrm>
            <a:prstGeom prst="line">
              <a:avLst/>
            </a:prstGeom>
            <a:noFill/>
            <a:ln w="19050">
              <a:solidFill>
                <a:schemeClr val="folHlink"/>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fr-FR">
                <a:solidFill>
                  <a:srgbClr val="000000"/>
                </a:solidFill>
                <a:latin typeface="Arial"/>
                <a:cs typeface="+mn-cs"/>
              </a:endParaRPr>
            </a:p>
          </p:txBody>
        </p:sp>
        <p:sp>
          <p:nvSpPr>
            <p:cNvPr id="146501" name="Line 76"/>
            <p:cNvSpPr>
              <a:spLocks noChangeShapeType="1"/>
            </p:cNvSpPr>
            <p:nvPr/>
          </p:nvSpPr>
          <p:spPr bwMode="auto">
            <a:xfrm>
              <a:off x="3319" y="3438"/>
              <a:ext cx="1045" cy="89"/>
            </a:xfrm>
            <a:prstGeom prst="line">
              <a:avLst/>
            </a:prstGeom>
            <a:noFill/>
            <a:ln w="19050">
              <a:solidFill>
                <a:schemeClr val="folHlink"/>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fr-FR">
                <a:solidFill>
                  <a:srgbClr val="000000"/>
                </a:solidFill>
                <a:latin typeface="Arial"/>
                <a:cs typeface="+mn-cs"/>
              </a:endParaRPr>
            </a:p>
          </p:txBody>
        </p:sp>
        <p:sp>
          <p:nvSpPr>
            <p:cNvPr id="146502" name="Line 77"/>
            <p:cNvSpPr>
              <a:spLocks noChangeShapeType="1"/>
            </p:cNvSpPr>
            <p:nvPr/>
          </p:nvSpPr>
          <p:spPr bwMode="auto">
            <a:xfrm flipV="1">
              <a:off x="3319" y="2104"/>
              <a:ext cx="1045" cy="1036"/>
            </a:xfrm>
            <a:prstGeom prst="line">
              <a:avLst/>
            </a:prstGeom>
            <a:noFill/>
            <a:ln w="19050">
              <a:solidFill>
                <a:schemeClr val="folHlink"/>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fr-FR">
                <a:solidFill>
                  <a:srgbClr val="000000"/>
                </a:solidFill>
                <a:latin typeface="Arial"/>
                <a:cs typeface="+mn-cs"/>
              </a:endParaRPr>
            </a:p>
          </p:txBody>
        </p:sp>
      </p:grpSp>
      <p:sp>
        <p:nvSpPr>
          <p:cNvPr id="146469" name="Line 78"/>
          <p:cNvSpPr>
            <a:spLocks noChangeShapeType="1"/>
          </p:cNvSpPr>
          <p:nvPr/>
        </p:nvSpPr>
        <p:spPr bwMode="auto">
          <a:xfrm>
            <a:off x="6800850" y="4956175"/>
            <a:ext cx="254000" cy="158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fr-FR">
              <a:solidFill>
                <a:srgbClr val="000000"/>
              </a:solidFill>
              <a:latin typeface="Arial"/>
              <a:cs typeface="+mn-cs"/>
            </a:endParaRPr>
          </a:p>
        </p:txBody>
      </p:sp>
      <p:sp>
        <p:nvSpPr>
          <p:cNvPr id="146470" name="Rectangle 79"/>
          <p:cNvSpPr>
            <a:spLocks noChangeArrowheads="1"/>
          </p:cNvSpPr>
          <p:nvPr/>
        </p:nvSpPr>
        <p:spPr bwMode="auto">
          <a:xfrm>
            <a:off x="6772276" y="4695826"/>
            <a:ext cx="2825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b">
            <a:spAutoFit/>
          </a:bodyPr>
          <a:lstStyle/>
          <a:p>
            <a:pPr algn="r" fontAlgn="auto">
              <a:spcAft>
                <a:spcPts val="0"/>
              </a:spcAft>
            </a:pPr>
            <a:r>
              <a:rPr lang="en-GB" sz="1600">
                <a:solidFill>
                  <a:srgbClr val="000000"/>
                </a:solidFill>
                <a:latin typeface="Arial"/>
                <a:cs typeface="+mn-cs"/>
              </a:rPr>
              <a:t>5.8</a:t>
            </a:r>
          </a:p>
        </p:txBody>
      </p:sp>
      <p:sp>
        <p:nvSpPr>
          <p:cNvPr id="146471" name="Line 80"/>
          <p:cNvSpPr>
            <a:spLocks noChangeShapeType="1"/>
          </p:cNvSpPr>
          <p:nvPr/>
        </p:nvSpPr>
        <p:spPr bwMode="auto">
          <a:xfrm>
            <a:off x="9009064" y="5278439"/>
            <a:ext cx="255587" cy="15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fr-FR">
              <a:solidFill>
                <a:srgbClr val="000000"/>
              </a:solidFill>
              <a:latin typeface="Arial"/>
              <a:cs typeface="+mn-cs"/>
            </a:endParaRPr>
          </a:p>
        </p:txBody>
      </p:sp>
      <p:sp>
        <p:nvSpPr>
          <p:cNvPr id="146472" name="Rectangle 81"/>
          <p:cNvSpPr>
            <a:spLocks noChangeArrowheads="1"/>
          </p:cNvSpPr>
          <p:nvPr/>
        </p:nvSpPr>
        <p:spPr bwMode="auto">
          <a:xfrm>
            <a:off x="9009064" y="5000468"/>
            <a:ext cx="28533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b">
            <a:spAutoFit/>
          </a:bodyPr>
          <a:lstStyle/>
          <a:p>
            <a:pPr fontAlgn="auto">
              <a:spcAft>
                <a:spcPts val="0"/>
              </a:spcAft>
            </a:pPr>
            <a:r>
              <a:rPr lang="en-GB" sz="1600">
                <a:solidFill>
                  <a:srgbClr val="000000"/>
                </a:solidFill>
                <a:latin typeface="Arial"/>
                <a:cs typeface="+mn-cs"/>
              </a:rPr>
              <a:t>2.3</a:t>
            </a:r>
          </a:p>
        </p:txBody>
      </p:sp>
      <p:sp>
        <p:nvSpPr>
          <p:cNvPr id="146473" name="Rectangle 82"/>
          <p:cNvSpPr>
            <a:spLocks noChangeArrowheads="1"/>
          </p:cNvSpPr>
          <p:nvPr/>
        </p:nvSpPr>
        <p:spPr bwMode="auto">
          <a:xfrm>
            <a:off x="7247278" y="5921376"/>
            <a:ext cx="157094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pPr algn="ctr" fontAlgn="auto">
              <a:spcAft>
                <a:spcPts val="0"/>
              </a:spcAft>
            </a:pPr>
            <a:r>
              <a:rPr lang="en-GB">
                <a:solidFill>
                  <a:srgbClr val="000000"/>
                </a:solidFill>
                <a:latin typeface="Arial"/>
                <a:cs typeface="+mn-cs"/>
              </a:rPr>
              <a:t>Placebo (n=22)</a:t>
            </a:r>
          </a:p>
        </p:txBody>
      </p:sp>
      <p:sp>
        <p:nvSpPr>
          <p:cNvPr id="146474" name="Rectangle 83"/>
          <p:cNvSpPr>
            <a:spLocks noChangeArrowheads="1"/>
          </p:cNvSpPr>
          <p:nvPr/>
        </p:nvSpPr>
        <p:spPr bwMode="auto">
          <a:xfrm>
            <a:off x="3276297" y="5902326"/>
            <a:ext cx="203260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pPr algn="ctr" fontAlgn="auto">
              <a:spcAft>
                <a:spcPts val="0"/>
              </a:spcAft>
            </a:pPr>
            <a:r>
              <a:rPr lang="en-GB">
                <a:solidFill>
                  <a:srgbClr val="000000"/>
                </a:solidFill>
                <a:latin typeface="Arial"/>
                <a:cs typeface="+mn-cs"/>
              </a:rPr>
              <a:t>Omalizumab (n=19)</a:t>
            </a:r>
          </a:p>
        </p:txBody>
      </p:sp>
      <p:sp>
        <p:nvSpPr>
          <p:cNvPr id="146475" name="AutoShape 84"/>
          <p:cNvSpPr>
            <a:spLocks/>
          </p:cNvSpPr>
          <p:nvPr/>
        </p:nvSpPr>
        <p:spPr bwMode="auto">
          <a:xfrm rot="-5400000">
            <a:off x="4097338" y="3612764"/>
            <a:ext cx="114300" cy="276999"/>
          </a:xfrm>
          <a:prstGeom prst="rightBracket">
            <a:avLst>
              <a:gd name="adj" fmla="val 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nchor="ctr">
            <a:spAutoFit/>
          </a:bodyPr>
          <a:lstStyle/>
          <a:p>
            <a:pPr fontAlgn="auto">
              <a:spcBef>
                <a:spcPts val="0"/>
              </a:spcBef>
              <a:spcAft>
                <a:spcPts val="0"/>
              </a:spcAft>
            </a:pPr>
            <a:endParaRPr lang="en-US">
              <a:solidFill>
                <a:srgbClr val="000000"/>
              </a:solidFill>
              <a:latin typeface="Arial"/>
              <a:cs typeface="+mn-cs"/>
            </a:endParaRPr>
          </a:p>
        </p:txBody>
      </p:sp>
      <p:sp>
        <p:nvSpPr>
          <p:cNvPr id="146476" name="AutoShape 85"/>
          <p:cNvSpPr>
            <a:spLocks/>
          </p:cNvSpPr>
          <p:nvPr/>
        </p:nvSpPr>
        <p:spPr bwMode="auto">
          <a:xfrm rot="-5400000">
            <a:off x="7974807" y="2622164"/>
            <a:ext cx="114300" cy="276999"/>
          </a:xfrm>
          <a:prstGeom prst="rightBracket">
            <a:avLst>
              <a:gd name="adj" fmla="val 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nchor="ctr">
            <a:spAutoFit/>
          </a:bodyPr>
          <a:lstStyle/>
          <a:p>
            <a:pPr fontAlgn="auto">
              <a:spcBef>
                <a:spcPts val="0"/>
              </a:spcBef>
              <a:spcAft>
                <a:spcPts val="0"/>
              </a:spcAft>
            </a:pPr>
            <a:endParaRPr lang="en-US">
              <a:solidFill>
                <a:srgbClr val="000000"/>
              </a:solidFill>
              <a:latin typeface="Arial"/>
              <a:cs typeface="+mn-cs"/>
            </a:endParaRPr>
          </a:p>
        </p:txBody>
      </p:sp>
      <p:sp>
        <p:nvSpPr>
          <p:cNvPr id="146477" name="Rectangle 86"/>
          <p:cNvSpPr>
            <a:spLocks noChangeArrowheads="1"/>
          </p:cNvSpPr>
          <p:nvPr/>
        </p:nvSpPr>
        <p:spPr bwMode="invGray">
          <a:xfrm>
            <a:off x="3748088" y="3563939"/>
            <a:ext cx="812800" cy="2444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36000" tIns="0" rIns="36000" bIns="0" anchor="ctr">
            <a:spAutoFit/>
          </a:bodyPr>
          <a:lstStyle/>
          <a:p>
            <a:pPr algn="ctr" fontAlgn="auto">
              <a:spcAft>
                <a:spcPts val="0"/>
              </a:spcAft>
            </a:pPr>
            <a:r>
              <a:rPr lang="en-GB" sz="1600">
                <a:solidFill>
                  <a:srgbClr val="000000"/>
                </a:solidFill>
                <a:latin typeface="Arial"/>
                <a:cs typeface="+mn-cs"/>
              </a:rPr>
              <a:t>p&lt;0.001</a:t>
            </a:r>
            <a:endParaRPr lang="en-GB" sz="1600">
              <a:solidFill>
                <a:srgbClr val="000000"/>
              </a:solidFill>
              <a:latin typeface="Times New Roman" charset="0"/>
              <a:cs typeface="+mn-cs"/>
            </a:endParaRPr>
          </a:p>
        </p:txBody>
      </p:sp>
      <p:sp>
        <p:nvSpPr>
          <p:cNvPr id="146478" name="Rectangle 87"/>
          <p:cNvSpPr>
            <a:spLocks noChangeArrowheads="1"/>
          </p:cNvSpPr>
          <p:nvPr/>
        </p:nvSpPr>
        <p:spPr bwMode="invGray">
          <a:xfrm>
            <a:off x="7685089" y="2563814"/>
            <a:ext cx="700087" cy="2444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36000" tIns="0" rIns="36000" bIns="0" anchor="ctr">
            <a:spAutoFit/>
          </a:bodyPr>
          <a:lstStyle/>
          <a:p>
            <a:pPr algn="ctr" fontAlgn="auto">
              <a:spcAft>
                <a:spcPts val="0"/>
              </a:spcAft>
            </a:pPr>
            <a:r>
              <a:rPr lang="en-GB" sz="1600">
                <a:solidFill>
                  <a:srgbClr val="000000"/>
                </a:solidFill>
                <a:latin typeface="Arial"/>
                <a:cs typeface="+mn-cs"/>
              </a:rPr>
              <a:t>p=0.16</a:t>
            </a:r>
            <a:endParaRPr lang="en-GB" sz="1600">
              <a:solidFill>
                <a:srgbClr val="000000"/>
              </a:solidFill>
              <a:latin typeface="Times New Roman" charset="0"/>
              <a:cs typeface="+mn-cs"/>
            </a:endParaRPr>
          </a:p>
        </p:txBody>
      </p:sp>
      <p:sp>
        <p:nvSpPr>
          <p:cNvPr id="146479" name="Rectangle 88"/>
          <p:cNvSpPr>
            <a:spLocks noChangeArrowheads="1"/>
          </p:cNvSpPr>
          <p:nvPr/>
        </p:nvSpPr>
        <p:spPr bwMode="invGray">
          <a:xfrm>
            <a:off x="5721350" y="2222501"/>
            <a:ext cx="700088" cy="2444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36000" tIns="0" rIns="36000" bIns="0" anchor="ctr">
            <a:spAutoFit/>
          </a:bodyPr>
          <a:lstStyle/>
          <a:p>
            <a:pPr algn="ctr" fontAlgn="auto">
              <a:spcAft>
                <a:spcPts val="0"/>
              </a:spcAft>
            </a:pPr>
            <a:r>
              <a:rPr lang="en-GB" sz="1600">
                <a:solidFill>
                  <a:srgbClr val="000000"/>
                </a:solidFill>
                <a:latin typeface="Arial"/>
                <a:cs typeface="+mn-cs"/>
              </a:rPr>
              <a:t>p&lt;0.05</a:t>
            </a:r>
          </a:p>
        </p:txBody>
      </p:sp>
      <p:sp>
        <p:nvSpPr>
          <p:cNvPr id="91" name="Title 90"/>
          <p:cNvSpPr>
            <a:spLocks noGrp="1"/>
          </p:cNvSpPr>
          <p:nvPr>
            <p:ph type="title"/>
          </p:nvPr>
        </p:nvSpPr>
        <p:spPr/>
        <p:txBody>
          <a:bodyPr/>
          <a:lstStyle/>
          <a:p>
            <a:r>
              <a:rPr lang="en-GB" i="1" dirty="0" err="1">
                <a:solidFill>
                  <a:srgbClr val="000000"/>
                </a:solidFill>
                <a:latin typeface="Arial" charset="0"/>
                <a:ea typeface="ＭＳ Ｐゴシック" charset="0"/>
                <a:cs typeface="ＭＳ Ｐゴシック" charset="0"/>
              </a:rPr>
              <a:t>Omalizumab</a:t>
            </a:r>
            <a:r>
              <a:rPr lang="en-GB" i="1" dirty="0">
                <a:solidFill>
                  <a:srgbClr val="000000"/>
                </a:solidFill>
                <a:latin typeface="Arial" charset="0"/>
                <a:ea typeface="ＭＳ Ｐゴシック" charset="0"/>
                <a:cs typeface="ＭＳ Ｐゴシック" charset="0"/>
              </a:rPr>
              <a:t> reduces sputum </a:t>
            </a:r>
            <a:r>
              <a:rPr lang="en-GB" i="1" dirty="0" err="1">
                <a:solidFill>
                  <a:srgbClr val="000000"/>
                </a:solidFill>
                <a:latin typeface="Arial" charset="0"/>
                <a:ea typeface="ＭＳ Ｐゴシック" charset="0"/>
                <a:cs typeface="ＭＳ Ｐゴシック" charset="0"/>
              </a:rPr>
              <a:t>eosinophil</a:t>
            </a:r>
            <a:r>
              <a:rPr lang="en-GB" i="1" dirty="0">
                <a:solidFill>
                  <a:srgbClr val="000000"/>
                </a:solidFill>
                <a:latin typeface="Arial" charset="0"/>
                <a:ea typeface="ＭＳ Ｐゴシック" charset="0"/>
                <a:cs typeface="ＭＳ Ｐゴシック" charset="0"/>
              </a:rPr>
              <a:t> counts in allergic asthma</a:t>
            </a:r>
            <a:endParaRPr lang="en-GB" i="1" dirty="0"/>
          </a:p>
        </p:txBody>
      </p:sp>
      <p:sp>
        <p:nvSpPr>
          <p:cNvPr id="93" name="Text Placeholder 8"/>
          <p:cNvSpPr txBox="1">
            <a:spLocks/>
          </p:cNvSpPr>
          <p:nvPr/>
        </p:nvSpPr>
        <p:spPr>
          <a:xfrm>
            <a:off x="5692032" y="6461680"/>
            <a:ext cx="4808538" cy="196784"/>
          </a:xfrm>
          <a:prstGeom prst="rect">
            <a:avLst/>
          </a:prstGeom>
        </p:spPr>
        <p:txBody>
          <a:bodyPr/>
          <a:lstStyle/>
          <a:p>
            <a:pPr algn="r" fontAlgn="auto">
              <a:spcBef>
                <a:spcPts val="0"/>
              </a:spcBef>
              <a:spcAft>
                <a:spcPts val="0"/>
              </a:spcAft>
            </a:pPr>
            <a:r>
              <a:rPr lang="en-GB" sz="1100" dirty="0" err="1">
                <a:solidFill>
                  <a:srgbClr val="FFFFFF">
                    <a:lumMod val="50000"/>
                  </a:srgbClr>
                </a:solidFill>
                <a:latin typeface="Arial"/>
                <a:cs typeface="+mn-cs"/>
              </a:rPr>
              <a:t>Djukanović</a:t>
            </a:r>
            <a:r>
              <a:rPr lang="en-GB" sz="1100" dirty="0">
                <a:solidFill>
                  <a:srgbClr val="FFFFFF">
                    <a:lumMod val="50000"/>
                  </a:srgbClr>
                </a:solidFill>
                <a:latin typeface="Arial"/>
                <a:cs typeface="+mn-cs"/>
              </a:rPr>
              <a:t> R, et al. Am J </a:t>
            </a:r>
            <a:r>
              <a:rPr lang="en-GB" sz="1100" dirty="0" err="1">
                <a:solidFill>
                  <a:srgbClr val="FFFFFF">
                    <a:lumMod val="50000"/>
                  </a:srgbClr>
                </a:solidFill>
                <a:latin typeface="Arial"/>
                <a:cs typeface="+mn-cs"/>
              </a:rPr>
              <a:t>Respir</a:t>
            </a:r>
            <a:r>
              <a:rPr lang="en-GB" sz="1100" dirty="0">
                <a:solidFill>
                  <a:srgbClr val="FFFFFF">
                    <a:lumMod val="50000"/>
                  </a:srgbClr>
                </a:solidFill>
                <a:latin typeface="Arial"/>
                <a:cs typeface="+mn-cs"/>
              </a:rPr>
              <a:t> </a:t>
            </a:r>
            <a:r>
              <a:rPr lang="en-GB" sz="1100" dirty="0" err="1">
                <a:solidFill>
                  <a:srgbClr val="FFFFFF">
                    <a:lumMod val="50000"/>
                  </a:srgbClr>
                </a:solidFill>
                <a:latin typeface="Arial"/>
                <a:cs typeface="+mn-cs"/>
              </a:rPr>
              <a:t>Crit</a:t>
            </a:r>
            <a:r>
              <a:rPr lang="en-GB" sz="1100" dirty="0">
                <a:solidFill>
                  <a:srgbClr val="FFFFFF">
                    <a:lumMod val="50000"/>
                  </a:srgbClr>
                </a:solidFill>
                <a:latin typeface="Arial"/>
                <a:cs typeface="+mn-cs"/>
              </a:rPr>
              <a:t> Care Med 2004;170:583−93.</a:t>
            </a:r>
          </a:p>
        </p:txBody>
      </p:sp>
      <p:sp>
        <p:nvSpPr>
          <p:cNvPr id="90" name="Rectangle 10"/>
          <p:cNvSpPr>
            <a:spLocks noChangeArrowheads="1"/>
          </p:cNvSpPr>
          <p:nvPr/>
        </p:nvSpPr>
        <p:spPr bwMode="auto">
          <a:xfrm>
            <a:off x="2107095" y="2070508"/>
            <a:ext cx="40188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44000" tIns="0" rIns="0" bIns="0" anchor="ctr">
            <a:spAutoFit/>
          </a:bodyPr>
          <a:lstStyle/>
          <a:p>
            <a:pPr fontAlgn="auto">
              <a:spcAft>
                <a:spcPts val="0"/>
              </a:spcAft>
            </a:pPr>
            <a:r>
              <a:rPr lang="en-GB">
                <a:solidFill>
                  <a:srgbClr val="000000"/>
                </a:solidFill>
                <a:latin typeface="Arial"/>
                <a:cs typeface="+mn-cs"/>
              </a:rPr>
              <a:t>40</a:t>
            </a:r>
          </a:p>
        </p:txBody>
      </p:sp>
    </p:spTree>
    <p:extLst>
      <p:ext uri="{BB962C8B-B14F-4D97-AF65-F5344CB8AC3E}">
        <p14:creationId xmlns:p14="http://schemas.microsoft.com/office/powerpoint/2010/main" val="1212897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6"/>
          <p:cNvSpPr txBox="1">
            <a:spLocks noGrp="1"/>
          </p:cNvSpPr>
          <p:nvPr>
            <p:ph type="title"/>
          </p:nvPr>
        </p:nvSpPr>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algn="l"/>
            <a:r>
              <a:rPr lang="en-GB" sz="1850" i="1" dirty="0">
                <a:solidFill>
                  <a:schemeClr val="tx1"/>
                </a:solidFill>
              </a:rPr>
              <a:t>Patients with uncontrolled allergic asthma showed a significant reduction in the yearly rate of exacerbations during </a:t>
            </a:r>
            <a:r>
              <a:rPr lang="en-GB" sz="1850" i="1" dirty="0" err="1">
                <a:solidFill>
                  <a:schemeClr val="tx1"/>
                </a:solidFill>
              </a:rPr>
              <a:t>omalizumab</a:t>
            </a:r>
            <a:r>
              <a:rPr lang="en-GB" sz="1850" i="1" dirty="0">
                <a:solidFill>
                  <a:schemeClr val="tx1"/>
                </a:solidFill>
              </a:rPr>
              <a:t> treatment</a:t>
            </a:r>
          </a:p>
        </p:txBody>
      </p:sp>
      <p:sp>
        <p:nvSpPr>
          <p:cNvPr id="12" name="CasellaDiTesto 1"/>
          <p:cNvSpPr txBox="1">
            <a:spLocks noGrp="1"/>
          </p:cNvSpPr>
          <p:nvPr>
            <p:ph idx="1"/>
          </p:nvPr>
        </p:nvSpPr>
        <p:spPr/>
        <p:txBody>
          <a:bodyPr/>
          <a:lstStyle/>
          <a:p>
            <a:pPr marL="358775" indent="-358775"/>
            <a:r>
              <a:rPr lang="en-US" altLang="it-IT" sz="2000" i="1" dirty="0"/>
              <a:t>Over 50% of patients </a:t>
            </a:r>
            <a:r>
              <a:rPr lang="en-US" altLang="it-IT" sz="2000" i="1" u="sng" dirty="0"/>
              <a:t>did not report </a:t>
            </a:r>
            <a:r>
              <a:rPr lang="en-US" altLang="it-IT" sz="2000" i="1" dirty="0"/>
              <a:t>any exacerbations and only 4.4% reported two or more exacerbation in the last year during </a:t>
            </a:r>
            <a:r>
              <a:rPr lang="en-US" altLang="it-IT" sz="2000" i="1" dirty="0" err="1"/>
              <a:t>omalizumab</a:t>
            </a:r>
            <a:r>
              <a:rPr lang="en-US" altLang="it-IT" sz="2000" i="1" dirty="0"/>
              <a:t> treatment</a:t>
            </a:r>
            <a:endParaRPr lang="it-IT" altLang="it-IT" sz="2000" i="1" dirty="0"/>
          </a:p>
        </p:txBody>
      </p:sp>
      <p:graphicFrame>
        <p:nvGraphicFramePr>
          <p:cNvPr id="7" name="Grafico 1"/>
          <p:cNvGraphicFramePr>
            <a:graphicFrameLocks/>
          </p:cNvGraphicFramePr>
          <p:nvPr/>
        </p:nvGraphicFramePr>
        <p:xfrm>
          <a:off x="2620566" y="2827359"/>
          <a:ext cx="7548140" cy="3136880"/>
        </p:xfrm>
        <a:graphic>
          <a:graphicData uri="http://schemas.openxmlformats.org/drawingml/2006/chart">
            <c:chart xmlns:c="http://schemas.openxmlformats.org/drawingml/2006/chart" xmlns:r="http://schemas.openxmlformats.org/officeDocument/2006/relationships" r:id="rId3"/>
          </a:graphicData>
        </a:graphic>
      </p:graphicFrame>
      <p:cxnSp>
        <p:nvCxnSpPr>
          <p:cNvPr id="9221" name="Connettore 2 3"/>
          <p:cNvCxnSpPr>
            <a:cxnSpLocks noChangeShapeType="1"/>
          </p:cNvCxnSpPr>
          <p:nvPr/>
        </p:nvCxnSpPr>
        <p:spPr bwMode="auto">
          <a:xfrm>
            <a:off x="4151784" y="2827359"/>
            <a:ext cx="0" cy="433387"/>
          </a:xfrm>
          <a:prstGeom prst="straightConnector1">
            <a:avLst/>
          </a:prstGeom>
          <a:noFill/>
          <a:ln w="28575" algn="ctr">
            <a:solidFill>
              <a:srgbClr val="C00000"/>
            </a:solidFill>
            <a:round/>
            <a:headEnd type="non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22" name="Connettore 2 6"/>
          <p:cNvCxnSpPr>
            <a:cxnSpLocks noChangeShapeType="1"/>
          </p:cNvCxnSpPr>
          <p:nvPr/>
        </p:nvCxnSpPr>
        <p:spPr bwMode="auto">
          <a:xfrm>
            <a:off x="7673602" y="5131862"/>
            <a:ext cx="0" cy="431800"/>
          </a:xfrm>
          <a:prstGeom prst="straightConnector1">
            <a:avLst/>
          </a:prstGeom>
          <a:noFill/>
          <a:ln w="28575" algn="ctr">
            <a:solidFill>
              <a:srgbClr val="C00000"/>
            </a:solidFill>
            <a:round/>
            <a:headEnd type="non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23" name="Connettore 2 7"/>
          <p:cNvCxnSpPr>
            <a:cxnSpLocks noChangeShapeType="1"/>
          </p:cNvCxnSpPr>
          <p:nvPr/>
        </p:nvCxnSpPr>
        <p:spPr bwMode="auto">
          <a:xfrm>
            <a:off x="9408368" y="5130274"/>
            <a:ext cx="0" cy="433388"/>
          </a:xfrm>
          <a:prstGeom prst="straightConnector1">
            <a:avLst/>
          </a:prstGeom>
          <a:noFill/>
          <a:ln w="28575" algn="ctr">
            <a:solidFill>
              <a:srgbClr val="C00000"/>
            </a:solidFill>
            <a:round/>
            <a:headEnd type="non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8" name="TextBox 27"/>
          <p:cNvSpPr txBox="1"/>
          <p:nvPr/>
        </p:nvSpPr>
        <p:spPr>
          <a:xfrm>
            <a:off x="3000375" y="5964238"/>
            <a:ext cx="7056438" cy="338554"/>
          </a:xfrm>
          <a:prstGeom prst="rect">
            <a:avLst/>
          </a:prstGeom>
          <a:noFill/>
        </p:spPr>
        <p:txBody>
          <a:bodyPr wrap="square" rtlCol="0">
            <a:spAutoFit/>
          </a:bodyPr>
          <a:lstStyle/>
          <a:p>
            <a:pPr algn="ctr" defTabSz="914400" fontAlgn="auto">
              <a:spcBef>
                <a:spcPts val="0"/>
              </a:spcBef>
              <a:spcAft>
                <a:spcPts val="0"/>
              </a:spcAft>
            </a:pPr>
            <a:r>
              <a:rPr lang="en-GB" sz="1600" b="1" dirty="0">
                <a:solidFill>
                  <a:srgbClr val="000000"/>
                </a:solidFill>
                <a:latin typeface="Arial"/>
                <a:cs typeface="Arial"/>
              </a:rPr>
              <a:t>Exacerbations/year</a:t>
            </a:r>
          </a:p>
        </p:txBody>
      </p:sp>
      <p:sp>
        <p:nvSpPr>
          <p:cNvPr id="29" name="TextBox 28"/>
          <p:cNvSpPr txBox="1"/>
          <p:nvPr/>
        </p:nvSpPr>
        <p:spPr>
          <a:xfrm>
            <a:off x="3777455" y="5745779"/>
            <a:ext cx="142924" cy="307777"/>
          </a:xfrm>
          <a:prstGeom prst="rect">
            <a:avLst/>
          </a:prstGeom>
          <a:noFill/>
        </p:spPr>
        <p:txBody>
          <a:bodyPr wrap="square" rtlCol="0">
            <a:spAutoFit/>
          </a:bodyPr>
          <a:lstStyle/>
          <a:p>
            <a:pPr algn="ctr" defTabSz="914400" fontAlgn="auto">
              <a:spcBef>
                <a:spcPts val="0"/>
              </a:spcBef>
              <a:spcAft>
                <a:spcPts val="0"/>
              </a:spcAft>
            </a:pPr>
            <a:r>
              <a:rPr lang="en-GB" sz="1400" dirty="0">
                <a:solidFill>
                  <a:srgbClr val="000000"/>
                </a:solidFill>
                <a:latin typeface="Arial"/>
                <a:cs typeface="Arial"/>
              </a:rPr>
              <a:t>0</a:t>
            </a:r>
          </a:p>
        </p:txBody>
      </p:sp>
      <p:sp>
        <p:nvSpPr>
          <p:cNvPr id="30" name="TextBox 29"/>
          <p:cNvSpPr txBox="1"/>
          <p:nvPr/>
        </p:nvSpPr>
        <p:spPr>
          <a:xfrm>
            <a:off x="5544314" y="5745779"/>
            <a:ext cx="142924" cy="307777"/>
          </a:xfrm>
          <a:prstGeom prst="rect">
            <a:avLst/>
          </a:prstGeom>
          <a:noFill/>
        </p:spPr>
        <p:txBody>
          <a:bodyPr wrap="square" rtlCol="0">
            <a:spAutoFit/>
          </a:bodyPr>
          <a:lstStyle/>
          <a:p>
            <a:pPr algn="ctr" defTabSz="914400" fontAlgn="auto">
              <a:spcBef>
                <a:spcPts val="0"/>
              </a:spcBef>
              <a:spcAft>
                <a:spcPts val="0"/>
              </a:spcAft>
            </a:pPr>
            <a:r>
              <a:rPr lang="en-GB" sz="1400" dirty="0">
                <a:solidFill>
                  <a:srgbClr val="000000"/>
                </a:solidFill>
                <a:latin typeface="Arial"/>
                <a:cs typeface="Arial"/>
              </a:rPr>
              <a:t>1</a:t>
            </a:r>
          </a:p>
        </p:txBody>
      </p:sp>
      <p:sp>
        <p:nvSpPr>
          <p:cNvPr id="31" name="TextBox 30"/>
          <p:cNvSpPr txBox="1"/>
          <p:nvPr/>
        </p:nvSpPr>
        <p:spPr>
          <a:xfrm>
            <a:off x="6949478" y="5745779"/>
            <a:ext cx="865188" cy="307777"/>
          </a:xfrm>
          <a:prstGeom prst="rect">
            <a:avLst/>
          </a:prstGeom>
          <a:noFill/>
        </p:spPr>
        <p:txBody>
          <a:bodyPr wrap="square" rtlCol="0">
            <a:spAutoFit/>
          </a:bodyPr>
          <a:lstStyle/>
          <a:p>
            <a:pPr algn="ctr" defTabSz="914400" fontAlgn="auto">
              <a:spcBef>
                <a:spcPts val="0"/>
              </a:spcBef>
              <a:spcAft>
                <a:spcPts val="0"/>
              </a:spcAft>
            </a:pPr>
            <a:r>
              <a:rPr lang="en-GB" sz="1400" dirty="0">
                <a:solidFill>
                  <a:srgbClr val="000000"/>
                </a:solidFill>
                <a:latin typeface="Arial"/>
                <a:cs typeface="Arial"/>
              </a:rPr>
              <a:t>2–3</a:t>
            </a:r>
          </a:p>
        </p:txBody>
      </p:sp>
      <p:sp>
        <p:nvSpPr>
          <p:cNvPr id="32" name="TextBox 31"/>
          <p:cNvSpPr txBox="1"/>
          <p:nvPr/>
        </p:nvSpPr>
        <p:spPr>
          <a:xfrm>
            <a:off x="8712666" y="5745779"/>
            <a:ext cx="865188" cy="307777"/>
          </a:xfrm>
          <a:prstGeom prst="rect">
            <a:avLst/>
          </a:prstGeom>
          <a:noFill/>
        </p:spPr>
        <p:txBody>
          <a:bodyPr wrap="square" rtlCol="0">
            <a:spAutoFit/>
          </a:bodyPr>
          <a:lstStyle/>
          <a:p>
            <a:pPr algn="ctr" defTabSz="914400" fontAlgn="auto">
              <a:spcBef>
                <a:spcPts val="0"/>
              </a:spcBef>
              <a:spcAft>
                <a:spcPts val="0"/>
              </a:spcAft>
            </a:pPr>
            <a:r>
              <a:rPr lang="en-GB" sz="1400" dirty="0">
                <a:solidFill>
                  <a:srgbClr val="000000"/>
                </a:solidFill>
                <a:latin typeface="Arial"/>
                <a:cs typeface="Arial"/>
              </a:rPr>
              <a:t>&gt;3</a:t>
            </a:r>
          </a:p>
        </p:txBody>
      </p:sp>
      <p:sp>
        <p:nvSpPr>
          <p:cNvPr id="33" name="TextBox 32"/>
          <p:cNvSpPr txBox="1"/>
          <p:nvPr/>
        </p:nvSpPr>
        <p:spPr>
          <a:xfrm rot="16200000">
            <a:off x="953473" y="4098241"/>
            <a:ext cx="2880320" cy="338554"/>
          </a:xfrm>
          <a:prstGeom prst="rect">
            <a:avLst/>
          </a:prstGeom>
          <a:noFill/>
        </p:spPr>
        <p:txBody>
          <a:bodyPr wrap="square" rtlCol="0">
            <a:spAutoFit/>
          </a:bodyPr>
          <a:lstStyle/>
          <a:p>
            <a:pPr algn="ctr" defTabSz="914400" fontAlgn="auto">
              <a:spcBef>
                <a:spcPts val="0"/>
              </a:spcBef>
              <a:spcAft>
                <a:spcPts val="0"/>
              </a:spcAft>
            </a:pPr>
            <a:r>
              <a:rPr lang="en-GB" sz="1600" b="1" dirty="0">
                <a:solidFill>
                  <a:srgbClr val="000000"/>
                </a:solidFill>
                <a:latin typeface="Arial"/>
                <a:cs typeface="Arial"/>
              </a:rPr>
              <a:t>% of patients</a:t>
            </a:r>
          </a:p>
        </p:txBody>
      </p:sp>
      <p:sp>
        <p:nvSpPr>
          <p:cNvPr id="34" name="TextBox 33"/>
          <p:cNvSpPr txBox="1"/>
          <p:nvPr/>
        </p:nvSpPr>
        <p:spPr>
          <a:xfrm>
            <a:off x="2335807" y="5566836"/>
            <a:ext cx="599713" cy="307777"/>
          </a:xfrm>
          <a:prstGeom prst="rect">
            <a:avLst/>
          </a:prstGeom>
          <a:noFill/>
        </p:spPr>
        <p:txBody>
          <a:bodyPr wrap="square" rtlCol="0">
            <a:spAutoFit/>
          </a:bodyPr>
          <a:lstStyle/>
          <a:p>
            <a:pPr algn="r" defTabSz="914400" fontAlgn="auto">
              <a:spcBef>
                <a:spcPts val="0"/>
              </a:spcBef>
              <a:spcAft>
                <a:spcPts val="0"/>
              </a:spcAft>
            </a:pPr>
            <a:r>
              <a:rPr lang="en-GB" sz="1400" dirty="0">
                <a:solidFill>
                  <a:srgbClr val="000000"/>
                </a:solidFill>
                <a:latin typeface="Arial"/>
                <a:cs typeface="Arial"/>
              </a:rPr>
              <a:t>0</a:t>
            </a:r>
          </a:p>
        </p:txBody>
      </p:sp>
      <p:sp>
        <p:nvSpPr>
          <p:cNvPr id="35" name="TextBox 34"/>
          <p:cNvSpPr txBox="1"/>
          <p:nvPr/>
        </p:nvSpPr>
        <p:spPr>
          <a:xfrm>
            <a:off x="2335807" y="5158851"/>
            <a:ext cx="599713" cy="307777"/>
          </a:xfrm>
          <a:prstGeom prst="rect">
            <a:avLst/>
          </a:prstGeom>
          <a:noFill/>
        </p:spPr>
        <p:txBody>
          <a:bodyPr wrap="square" rtlCol="0">
            <a:spAutoFit/>
          </a:bodyPr>
          <a:lstStyle/>
          <a:p>
            <a:pPr algn="r" defTabSz="914400" fontAlgn="auto">
              <a:spcBef>
                <a:spcPts val="0"/>
              </a:spcBef>
              <a:spcAft>
                <a:spcPts val="0"/>
              </a:spcAft>
            </a:pPr>
            <a:r>
              <a:rPr lang="en-GB" sz="1400" dirty="0">
                <a:solidFill>
                  <a:srgbClr val="000000"/>
                </a:solidFill>
                <a:latin typeface="Arial"/>
                <a:cs typeface="Arial"/>
              </a:rPr>
              <a:t>10</a:t>
            </a:r>
          </a:p>
        </p:txBody>
      </p:sp>
      <p:sp>
        <p:nvSpPr>
          <p:cNvPr id="36" name="TextBox 35"/>
          <p:cNvSpPr txBox="1"/>
          <p:nvPr/>
        </p:nvSpPr>
        <p:spPr>
          <a:xfrm>
            <a:off x="2335807" y="4745607"/>
            <a:ext cx="599713" cy="307777"/>
          </a:xfrm>
          <a:prstGeom prst="rect">
            <a:avLst/>
          </a:prstGeom>
          <a:noFill/>
        </p:spPr>
        <p:txBody>
          <a:bodyPr wrap="square" rtlCol="0">
            <a:spAutoFit/>
          </a:bodyPr>
          <a:lstStyle/>
          <a:p>
            <a:pPr algn="r" defTabSz="914400" fontAlgn="auto">
              <a:spcBef>
                <a:spcPts val="0"/>
              </a:spcBef>
              <a:spcAft>
                <a:spcPts val="0"/>
              </a:spcAft>
            </a:pPr>
            <a:r>
              <a:rPr lang="en-GB" sz="1400" dirty="0">
                <a:solidFill>
                  <a:srgbClr val="000000"/>
                </a:solidFill>
                <a:latin typeface="Arial"/>
                <a:cs typeface="Arial"/>
              </a:rPr>
              <a:t>20</a:t>
            </a:r>
          </a:p>
        </p:txBody>
      </p:sp>
      <p:sp>
        <p:nvSpPr>
          <p:cNvPr id="37" name="TextBox 36"/>
          <p:cNvSpPr txBox="1"/>
          <p:nvPr/>
        </p:nvSpPr>
        <p:spPr>
          <a:xfrm>
            <a:off x="2335807" y="4335266"/>
            <a:ext cx="599713" cy="307777"/>
          </a:xfrm>
          <a:prstGeom prst="rect">
            <a:avLst/>
          </a:prstGeom>
          <a:noFill/>
        </p:spPr>
        <p:txBody>
          <a:bodyPr wrap="square" rtlCol="0">
            <a:spAutoFit/>
          </a:bodyPr>
          <a:lstStyle/>
          <a:p>
            <a:pPr algn="r" defTabSz="914400" fontAlgn="auto">
              <a:spcBef>
                <a:spcPts val="0"/>
              </a:spcBef>
              <a:spcAft>
                <a:spcPts val="0"/>
              </a:spcAft>
            </a:pPr>
            <a:r>
              <a:rPr lang="en-GB" sz="1400" dirty="0">
                <a:solidFill>
                  <a:srgbClr val="000000"/>
                </a:solidFill>
                <a:latin typeface="Arial"/>
                <a:cs typeface="Arial"/>
              </a:rPr>
              <a:t>30</a:t>
            </a:r>
          </a:p>
        </p:txBody>
      </p:sp>
      <p:sp>
        <p:nvSpPr>
          <p:cNvPr id="38" name="TextBox 37"/>
          <p:cNvSpPr txBox="1"/>
          <p:nvPr/>
        </p:nvSpPr>
        <p:spPr>
          <a:xfrm>
            <a:off x="2335807" y="3924504"/>
            <a:ext cx="599713" cy="307777"/>
          </a:xfrm>
          <a:prstGeom prst="rect">
            <a:avLst/>
          </a:prstGeom>
          <a:noFill/>
        </p:spPr>
        <p:txBody>
          <a:bodyPr wrap="square" rtlCol="0">
            <a:spAutoFit/>
          </a:bodyPr>
          <a:lstStyle/>
          <a:p>
            <a:pPr algn="r" defTabSz="914400" fontAlgn="auto">
              <a:spcBef>
                <a:spcPts val="0"/>
              </a:spcBef>
              <a:spcAft>
                <a:spcPts val="0"/>
              </a:spcAft>
            </a:pPr>
            <a:r>
              <a:rPr lang="en-GB" sz="1400" dirty="0">
                <a:solidFill>
                  <a:srgbClr val="000000"/>
                </a:solidFill>
                <a:latin typeface="Arial"/>
                <a:cs typeface="Arial"/>
              </a:rPr>
              <a:t>40</a:t>
            </a:r>
          </a:p>
        </p:txBody>
      </p:sp>
      <p:sp>
        <p:nvSpPr>
          <p:cNvPr id="39" name="TextBox 38"/>
          <p:cNvSpPr txBox="1"/>
          <p:nvPr/>
        </p:nvSpPr>
        <p:spPr>
          <a:xfrm>
            <a:off x="2335807" y="3511945"/>
            <a:ext cx="599713" cy="307777"/>
          </a:xfrm>
          <a:prstGeom prst="rect">
            <a:avLst/>
          </a:prstGeom>
          <a:noFill/>
        </p:spPr>
        <p:txBody>
          <a:bodyPr wrap="square" rtlCol="0">
            <a:spAutoFit/>
          </a:bodyPr>
          <a:lstStyle/>
          <a:p>
            <a:pPr algn="r" defTabSz="914400" fontAlgn="auto">
              <a:spcBef>
                <a:spcPts val="0"/>
              </a:spcBef>
              <a:spcAft>
                <a:spcPts val="0"/>
              </a:spcAft>
            </a:pPr>
            <a:r>
              <a:rPr lang="en-GB" sz="1400" dirty="0">
                <a:solidFill>
                  <a:srgbClr val="000000"/>
                </a:solidFill>
                <a:latin typeface="Arial"/>
                <a:cs typeface="Arial"/>
              </a:rPr>
              <a:t>50</a:t>
            </a:r>
          </a:p>
        </p:txBody>
      </p:sp>
      <p:sp>
        <p:nvSpPr>
          <p:cNvPr id="40" name="TextBox 39"/>
          <p:cNvSpPr txBox="1"/>
          <p:nvPr/>
        </p:nvSpPr>
        <p:spPr>
          <a:xfrm>
            <a:off x="2335807" y="3099405"/>
            <a:ext cx="599713" cy="307777"/>
          </a:xfrm>
          <a:prstGeom prst="rect">
            <a:avLst/>
          </a:prstGeom>
          <a:noFill/>
        </p:spPr>
        <p:txBody>
          <a:bodyPr wrap="square" rtlCol="0">
            <a:spAutoFit/>
          </a:bodyPr>
          <a:lstStyle/>
          <a:p>
            <a:pPr algn="r" defTabSz="914400" fontAlgn="auto">
              <a:spcBef>
                <a:spcPts val="0"/>
              </a:spcBef>
              <a:spcAft>
                <a:spcPts val="0"/>
              </a:spcAft>
            </a:pPr>
            <a:r>
              <a:rPr lang="en-GB" sz="1400" dirty="0">
                <a:solidFill>
                  <a:srgbClr val="000000"/>
                </a:solidFill>
                <a:latin typeface="Arial"/>
                <a:cs typeface="Arial"/>
              </a:rPr>
              <a:t>60</a:t>
            </a:r>
          </a:p>
        </p:txBody>
      </p:sp>
      <p:sp>
        <p:nvSpPr>
          <p:cNvPr id="41" name="TextBox 40"/>
          <p:cNvSpPr txBox="1"/>
          <p:nvPr/>
        </p:nvSpPr>
        <p:spPr>
          <a:xfrm>
            <a:off x="2335807" y="2689833"/>
            <a:ext cx="599713" cy="307777"/>
          </a:xfrm>
          <a:prstGeom prst="rect">
            <a:avLst/>
          </a:prstGeom>
          <a:noFill/>
        </p:spPr>
        <p:txBody>
          <a:bodyPr wrap="square" rtlCol="0">
            <a:spAutoFit/>
          </a:bodyPr>
          <a:lstStyle/>
          <a:p>
            <a:pPr algn="r" defTabSz="914400" fontAlgn="auto">
              <a:spcBef>
                <a:spcPts val="0"/>
              </a:spcBef>
              <a:spcAft>
                <a:spcPts val="0"/>
              </a:spcAft>
            </a:pPr>
            <a:r>
              <a:rPr lang="en-GB" sz="1400" dirty="0">
                <a:solidFill>
                  <a:srgbClr val="000000"/>
                </a:solidFill>
                <a:latin typeface="Arial"/>
                <a:cs typeface="Arial"/>
              </a:rPr>
              <a:t>70</a:t>
            </a:r>
          </a:p>
        </p:txBody>
      </p:sp>
      <p:sp>
        <p:nvSpPr>
          <p:cNvPr id="23" name="TextBox 22"/>
          <p:cNvSpPr txBox="1"/>
          <p:nvPr/>
        </p:nvSpPr>
        <p:spPr>
          <a:xfrm>
            <a:off x="6490294" y="2348880"/>
            <a:ext cx="3717678" cy="523220"/>
          </a:xfrm>
          <a:prstGeom prst="rect">
            <a:avLst/>
          </a:prstGeom>
          <a:noFill/>
        </p:spPr>
        <p:txBody>
          <a:bodyPr wrap="square" rtlCol="0">
            <a:spAutoFit/>
          </a:bodyPr>
          <a:lstStyle/>
          <a:p>
            <a:pPr defTabSz="914400" fontAlgn="auto">
              <a:spcBef>
                <a:spcPts val="0"/>
              </a:spcBef>
              <a:spcAft>
                <a:spcPts val="0"/>
              </a:spcAft>
            </a:pPr>
            <a:r>
              <a:rPr lang="en-GB" sz="1400" dirty="0">
                <a:solidFill>
                  <a:srgbClr val="000000"/>
                </a:solidFill>
                <a:latin typeface="Arial"/>
                <a:cs typeface="Arial"/>
              </a:rPr>
              <a:t>Annual exacerbations before </a:t>
            </a:r>
            <a:r>
              <a:rPr lang="en-GB" sz="1400" dirty="0" err="1">
                <a:solidFill>
                  <a:srgbClr val="000000"/>
                </a:solidFill>
                <a:latin typeface="Arial"/>
                <a:cs typeface="Arial"/>
              </a:rPr>
              <a:t>omalizumab</a:t>
            </a:r>
            <a:endParaRPr lang="en-GB" sz="1400" dirty="0">
              <a:solidFill>
                <a:srgbClr val="000000"/>
              </a:solidFill>
              <a:latin typeface="Arial"/>
              <a:cs typeface="Arial"/>
            </a:endParaRPr>
          </a:p>
          <a:p>
            <a:pPr defTabSz="914400" fontAlgn="auto">
              <a:spcBef>
                <a:spcPts val="0"/>
              </a:spcBef>
              <a:spcAft>
                <a:spcPts val="0"/>
              </a:spcAft>
            </a:pPr>
            <a:r>
              <a:rPr lang="en-GB" sz="1400" dirty="0">
                <a:solidFill>
                  <a:srgbClr val="000000"/>
                </a:solidFill>
                <a:latin typeface="Arial"/>
                <a:cs typeface="Arial"/>
              </a:rPr>
              <a:t>Exacerbations in the last year</a:t>
            </a:r>
          </a:p>
        </p:txBody>
      </p:sp>
      <p:sp>
        <p:nvSpPr>
          <p:cNvPr id="2" name="Rectangle 1"/>
          <p:cNvSpPr/>
          <p:nvPr/>
        </p:nvSpPr>
        <p:spPr bwMode="auto">
          <a:xfrm>
            <a:off x="6312024" y="2439395"/>
            <a:ext cx="144000" cy="144000"/>
          </a:xfrm>
          <a:prstGeom prst="rect">
            <a:avLst/>
          </a:prstGeom>
          <a:solidFill>
            <a:schemeClr val="accent2"/>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914400"/>
            <a:endParaRPr lang="en-GB" sz="2400">
              <a:solidFill>
                <a:srgbClr val="000000"/>
              </a:solidFill>
              <a:latin typeface="Arial"/>
              <a:cs typeface="ＭＳ Ｐゴシック" charset="-128"/>
            </a:endParaRPr>
          </a:p>
        </p:txBody>
      </p:sp>
      <p:sp>
        <p:nvSpPr>
          <p:cNvPr id="25" name="Rectangle 24"/>
          <p:cNvSpPr/>
          <p:nvPr/>
        </p:nvSpPr>
        <p:spPr bwMode="auto">
          <a:xfrm>
            <a:off x="6312024" y="2646211"/>
            <a:ext cx="144000" cy="144000"/>
          </a:xfrm>
          <a:prstGeom prst="rect">
            <a:avLst/>
          </a:prstGeom>
          <a:solidFill>
            <a:schemeClr val="accent3"/>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914400"/>
            <a:endParaRPr lang="en-GB" sz="2400">
              <a:solidFill>
                <a:srgbClr val="000000"/>
              </a:solidFill>
              <a:latin typeface="Arial"/>
              <a:cs typeface="ＭＳ Ｐゴシック" charset="-128"/>
            </a:endParaRPr>
          </a:p>
        </p:txBody>
      </p:sp>
      <p:sp>
        <p:nvSpPr>
          <p:cNvPr id="26" name="Rettangolo 1"/>
          <p:cNvSpPr>
            <a:spLocks noChangeArrowheads="1"/>
          </p:cNvSpPr>
          <p:nvPr/>
        </p:nvSpPr>
        <p:spPr bwMode="auto">
          <a:xfrm>
            <a:off x="6672510" y="6396073"/>
            <a:ext cx="3959994"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fontAlgn="auto" hangingPunct="1">
              <a:spcBef>
                <a:spcPct val="0"/>
              </a:spcBef>
              <a:spcAft>
                <a:spcPts val="0"/>
              </a:spcAft>
              <a:buNone/>
            </a:pPr>
            <a:r>
              <a:rPr lang="en-US" altLang="it-IT" sz="1100" dirty="0">
                <a:solidFill>
                  <a:srgbClr val="000000"/>
                </a:solidFill>
                <a:latin typeface="Arial" panose="020B0604020202020204" pitchFamily="34" charset="0"/>
                <a:cs typeface="Arial"/>
              </a:rPr>
              <a:t>F. </a:t>
            </a:r>
            <a:r>
              <a:rPr lang="en-US" altLang="it-IT" sz="1100" dirty="0" err="1">
                <a:solidFill>
                  <a:srgbClr val="000000"/>
                </a:solidFill>
                <a:latin typeface="Arial" panose="020B0604020202020204" pitchFamily="34" charset="0"/>
                <a:cs typeface="Arial"/>
              </a:rPr>
              <a:t>Novelli</a:t>
            </a:r>
            <a:r>
              <a:rPr lang="en-US" altLang="it-IT" sz="1100" dirty="0">
                <a:solidFill>
                  <a:srgbClr val="000000"/>
                </a:solidFill>
                <a:latin typeface="Arial" panose="020B0604020202020204" pitchFamily="34" charset="0"/>
                <a:cs typeface="Arial"/>
              </a:rPr>
              <a:t>, at al., on behalf of the </a:t>
            </a:r>
            <a:r>
              <a:rPr lang="en-US" altLang="it-IT" sz="1100" dirty="0" err="1">
                <a:solidFill>
                  <a:srgbClr val="000000"/>
                </a:solidFill>
                <a:latin typeface="Arial" panose="020B0604020202020204" pitchFamily="34" charset="0"/>
                <a:cs typeface="Arial"/>
              </a:rPr>
              <a:t>Xolair</a:t>
            </a:r>
            <a:r>
              <a:rPr lang="en-US" altLang="it-IT" sz="1100" dirty="0">
                <a:solidFill>
                  <a:srgbClr val="000000"/>
                </a:solidFill>
                <a:latin typeface="Arial" panose="020B0604020202020204" pitchFamily="34" charset="0"/>
                <a:cs typeface="Arial"/>
              </a:rPr>
              <a:t> Italian Study Group (in preparation 2014)</a:t>
            </a:r>
          </a:p>
        </p:txBody>
      </p:sp>
    </p:spTree>
    <p:extLst>
      <p:ext uri="{BB962C8B-B14F-4D97-AF65-F5344CB8AC3E}">
        <p14:creationId xmlns:p14="http://schemas.microsoft.com/office/powerpoint/2010/main" val="140688571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0770" name="Symbol zastępczy zawartości 14">
            <a:extLst>
              <a:ext uri="{FF2B5EF4-FFF2-40B4-BE49-F238E27FC236}">
                <a16:creationId xmlns:a16="http://schemas.microsoft.com/office/drawing/2014/main" id="{8E976062-73EA-4763-B422-E565B201ECFE}"/>
              </a:ext>
            </a:extLst>
          </p:cNvPr>
          <p:cNvPicPr>
            <a:picLocks noGrp="1" noChangeAspect="1"/>
          </p:cNvPicPr>
          <p:nvPr>
            <p:ph idx="4294967295"/>
          </p:nvPr>
        </p:nvPicPr>
        <p:blipFill>
          <a:blip r:embed="rId3">
            <a:extLst>
              <a:ext uri="{28A0092B-C50C-407E-A947-70E740481C1C}">
                <a14:useLocalDpi xmlns:a14="http://schemas.microsoft.com/office/drawing/2010/main" val="0"/>
              </a:ext>
            </a:extLst>
          </a:blip>
          <a:srcRect/>
          <a:stretch>
            <a:fillRect/>
          </a:stretch>
        </p:blipFill>
        <p:spPr>
          <a:xfrm>
            <a:off x="2024063" y="2035175"/>
            <a:ext cx="3643312" cy="4502150"/>
          </a:xfrm>
        </p:spPr>
      </p:pic>
      <p:sp>
        <p:nvSpPr>
          <p:cNvPr id="160771" name="Objaśnienie ze strzałką w dół 3">
            <a:extLst>
              <a:ext uri="{FF2B5EF4-FFF2-40B4-BE49-F238E27FC236}">
                <a16:creationId xmlns:a16="http://schemas.microsoft.com/office/drawing/2014/main" id="{692AE4F1-BBC5-486E-93D8-CD34EE6DE836}"/>
              </a:ext>
            </a:extLst>
          </p:cNvPr>
          <p:cNvSpPr>
            <a:spLocks noChangeArrowheads="1"/>
          </p:cNvSpPr>
          <p:nvPr/>
        </p:nvSpPr>
        <p:spPr bwMode="auto">
          <a:xfrm>
            <a:off x="4381500" y="142876"/>
            <a:ext cx="3500438" cy="1928813"/>
          </a:xfrm>
          <a:prstGeom prst="downArrowCallout">
            <a:avLst>
              <a:gd name="adj1" fmla="val 25004"/>
              <a:gd name="adj2" fmla="val 25004"/>
              <a:gd name="adj3" fmla="val 25000"/>
              <a:gd name="adj4" fmla="val 64977"/>
            </a:avLst>
          </a:prstGeom>
          <a:solidFill>
            <a:srgbClr val="666699"/>
          </a:solidFill>
          <a:ln w="25400" algn="ctr">
            <a:solidFill>
              <a:srgbClr val="00FF00"/>
            </a:solidFill>
            <a:miter lim="800000"/>
            <a:headEnd/>
            <a:tailEnd/>
          </a:ln>
        </p:spPr>
        <p:txBody>
          <a:bodyPr anchor="ctr"/>
          <a:lstStyle>
            <a:lvl1pPr defTabSz="449263" eaLnBrk="0" hangingPunct="0">
              <a:defRPr sz="1400">
                <a:solidFill>
                  <a:schemeClr val="tx1"/>
                </a:solidFill>
                <a:latin typeface="Arial" panose="020B0604020202020204" pitchFamily="34" charset="0"/>
              </a:defRPr>
            </a:lvl1pPr>
            <a:lvl2pPr marL="742950" indent="-285750" defTabSz="449263" eaLnBrk="0" hangingPunct="0">
              <a:defRPr sz="1400">
                <a:solidFill>
                  <a:schemeClr val="tx1"/>
                </a:solidFill>
                <a:latin typeface="Arial" panose="020B0604020202020204" pitchFamily="34" charset="0"/>
              </a:defRPr>
            </a:lvl2pPr>
            <a:lvl3pPr marL="1143000" indent="-228600" defTabSz="449263" eaLnBrk="0" hangingPunct="0">
              <a:defRPr sz="1400">
                <a:solidFill>
                  <a:schemeClr val="tx1"/>
                </a:solidFill>
                <a:latin typeface="Arial" panose="020B0604020202020204" pitchFamily="34" charset="0"/>
              </a:defRPr>
            </a:lvl3pPr>
            <a:lvl4pPr marL="1600200" indent="-228600" defTabSz="449263" eaLnBrk="0" hangingPunct="0">
              <a:defRPr sz="1400">
                <a:solidFill>
                  <a:schemeClr val="tx1"/>
                </a:solidFill>
                <a:latin typeface="Arial" panose="020B0604020202020204" pitchFamily="34" charset="0"/>
              </a:defRPr>
            </a:lvl4pPr>
            <a:lvl5pPr marL="2057400" indent="-228600" defTabSz="449263" eaLnBrk="0" hangingPunct="0">
              <a:defRPr sz="1400">
                <a:solidFill>
                  <a:schemeClr val="tx1"/>
                </a:solidFill>
                <a:latin typeface="Arial" panose="020B0604020202020204" pitchFamily="34" charset="0"/>
              </a:defRPr>
            </a:lvl5pPr>
            <a:lvl6pPr marL="2514600" indent="-228600" defTabSz="449263" eaLnBrk="0" fontAlgn="base" hangingPunct="0">
              <a:spcBef>
                <a:spcPct val="0"/>
              </a:spcBef>
              <a:spcAft>
                <a:spcPct val="0"/>
              </a:spcAft>
              <a:defRPr sz="1400">
                <a:solidFill>
                  <a:schemeClr val="tx1"/>
                </a:solidFill>
                <a:latin typeface="Arial" panose="020B0604020202020204" pitchFamily="34" charset="0"/>
              </a:defRPr>
            </a:lvl6pPr>
            <a:lvl7pPr marL="2971800" indent="-228600" defTabSz="449263" eaLnBrk="0" fontAlgn="base" hangingPunct="0">
              <a:spcBef>
                <a:spcPct val="0"/>
              </a:spcBef>
              <a:spcAft>
                <a:spcPct val="0"/>
              </a:spcAft>
              <a:defRPr sz="1400">
                <a:solidFill>
                  <a:schemeClr val="tx1"/>
                </a:solidFill>
                <a:latin typeface="Arial" panose="020B0604020202020204" pitchFamily="34" charset="0"/>
              </a:defRPr>
            </a:lvl7pPr>
            <a:lvl8pPr marL="3429000" indent="-228600" defTabSz="449263" eaLnBrk="0" fontAlgn="base" hangingPunct="0">
              <a:spcBef>
                <a:spcPct val="0"/>
              </a:spcBef>
              <a:spcAft>
                <a:spcPct val="0"/>
              </a:spcAft>
              <a:defRPr sz="1400">
                <a:solidFill>
                  <a:schemeClr val="tx1"/>
                </a:solidFill>
                <a:latin typeface="Arial" panose="020B0604020202020204" pitchFamily="34" charset="0"/>
              </a:defRPr>
            </a:lvl8pPr>
            <a:lvl9pPr marL="3886200" indent="-228600" defTabSz="449263" eaLnBrk="0" fontAlgn="base" hangingPunct="0">
              <a:spcBef>
                <a:spcPct val="0"/>
              </a:spcBef>
              <a:spcAft>
                <a:spcPct val="0"/>
              </a:spcAft>
              <a:defRPr sz="1400">
                <a:solidFill>
                  <a:schemeClr val="tx1"/>
                </a:solidFill>
                <a:latin typeface="Arial" panose="020B0604020202020204" pitchFamily="34" charset="0"/>
              </a:defRPr>
            </a:lvl9pPr>
          </a:lstStyle>
          <a:p>
            <a:pPr marL="0" marR="0" lvl="0" indent="0" algn="ctr" defTabSz="449263" rtl="0" eaLnBrk="1" fontAlgn="base" latinLnBrk="0" hangingPunct="1">
              <a:lnSpc>
                <a:spcPct val="100000"/>
              </a:lnSpc>
              <a:spcBef>
                <a:spcPct val="0"/>
              </a:spcBef>
              <a:spcAft>
                <a:spcPct val="0"/>
              </a:spcAft>
              <a:buClr>
                <a:srgbClr val="FFCC00"/>
              </a:buClr>
              <a:buSzPct val="100000"/>
              <a:buFontTx/>
              <a:buNone/>
              <a:tabLst/>
              <a:defRPr/>
            </a:pPr>
            <a:r>
              <a:rPr kumimoji="0" lang="sr-Latn-CS" altLang="sr-Latn-RS" sz="2400" b="1" i="0" u="none" strike="noStrike" kern="1200" cap="none" spc="0" normalizeH="0" baseline="0" noProof="0">
                <a:ln>
                  <a:noFill/>
                </a:ln>
                <a:solidFill>
                  <a:srgbClr val="FFFFFF"/>
                </a:solidFill>
                <a:effectLst/>
                <a:uLnTx/>
                <a:uFillTx/>
                <a:latin typeface="Arial" panose="020B0604020202020204" pitchFamily="34" charset="0"/>
                <a:ea typeface="MS Gothic" panose="020B0609070205080204" pitchFamily="49" charset="-128"/>
                <a:cs typeface="Arial" pitchFamily="34" charset="0"/>
              </a:rPr>
              <a:t>Oštećena </a:t>
            </a:r>
            <a:r>
              <a:rPr kumimoji="0" lang="en-US" altLang="sr-Latn-RS" sz="2400" b="1" i="0" u="none" strike="noStrike" kern="1200" cap="none" spc="0" normalizeH="0" baseline="0" noProof="0">
                <a:ln>
                  <a:noFill/>
                </a:ln>
                <a:solidFill>
                  <a:srgbClr val="FFFFFF"/>
                </a:solidFill>
                <a:effectLst/>
                <a:uLnTx/>
                <a:uFillTx/>
                <a:latin typeface="Arial" panose="020B0604020202020204" pitchFamily="34" charset="0"/>
                <a:ea typeface="MS Gothic" panose="020B0609070205080204" pitchFamily="49" charset="-128"/>
                <a:cs typeface="Arial" pitchFamily="34" charset="0"/>
              </a:rPr>
              <a:t>regeneracija epitela</a:t>
            </a:r>
            <a:endParaRPr kumimoji="0" lang="pl-PL" altLang="sr-Latn-RS" sz="2400" b="1" i="0" u="none" strike="noStrike" kern="1200" cap="none" spc="0" normalizeH="0" baseline="0" noProof="0">
              <a:ln>
                <a:noFill/>
              </a:ln>
              <a:solidFill>
                <a:srgbClr val="FFFFFF"/>
              </a:solidFill>
              <a:effectLst/>
              <a:uLnTx/>
              <a:uFillTx/>
              <a:latin typeface="Arial" panose="020B0604020202020204" pitchFamily="34" charset="0"/>
              <a:ea typeface="MS Gothic" panose="020B0609070205080204" pitchFamily="49" charset="-128"/>
              <a:cs typeface="Arial" pitchFamily="34" charset="0"/>
            </a:endParaRPr>
          </a:p>
        </p:txBody>
      </p:sp>
      <p:sp>
        <p:nvSpPr>
          <p:cNvPr id="160772" name="Elipsa 4">
            <a:extLst>
              <a:ext uri="{FF2B5EF4-FFF2-40B4-BE49-F238E27FC236}">
                <a16:creationId xmlns:a16="http://schemas.microsoft.com/office/drawing/2014/main" id="{9D77BF5D-76DA-4FF3-B8CA-1CD2A1F98CC7}"/>
              </a:ext>
            </a:extLst>
          </p:cNvPr>
          <p:cNvSpPr>
            <a:spLocks noChangeArrowheads="1"/>
          </p:cNvSpPr>
          <p:nvPr/>
        </p:nvSpPr>
        <p:spPr bwMode="auto">
          <a:xfrm>
            <a:off x="2738439" y="1143000"/>
            <a:ext cx="2643187" cy="914400"/>
          </a:xfrm>
          <a:prstGeom prst="ellipse">
            <a:avLst/>
          </a:prstGeom>
          <a:solidFill>
            <a:srgbClr val="666699"/>
          </a:solidFill>
          <a:ln w="25400" algn="ctr">
            <a:solidFill>
              <a:srgbClr val="00FF00"/>
            </a:solidFill>
            <a:round/>
            <a:headEnd/>
            <a:tailEnd/>
          </a:ln>
        </p:spPr>
        <p:txBody>
          <a:bodyPr anchor="ctr"/>
          <a:lstStyle>
            <a:lvl1pPr defTabSz="449263" eaLnBrk="0" hangingPunct="0">
              <a:defRPr sz="1400">
                <a:solidFill>
                  <a:schemeClr val="tx1"/>
                </a:solidFill>
                <a:latin typeface="Arial" panose="020B0604020202020204" pitchFamily="34" charset="0"/>
              </a:defRPr>
            </a:lvl1pPr>
            <a:lvl2pPr marL="742950" indent="-285750" defTabSz="449263" eaLnBrk="0" hangingPunct="0">
              <a:defRPr sz="1400">
                <a:solidFill>
                  <a:schemeClr val="tx1"/>
                </a:solidFill>
                <a:latin typeface="Arial" panose="020B0604020202020204" pitchFamily="34" charset="0"/>
              </a:defRPr>
            </a:lvl2pPr>
            <a:lvl3pPr marL="1143000" indent="-228600" defTabSz="449263" eaLnBrk="0" hangingPunct="0">
              <a:defRPr sz="1400">
                <a:solidFill>
                  <a:schemeClr val="tx1"/>
                </a:solidFill>
                <a:latin typeface="Arial" panose="020B0604020202020204" pitchFamily="34" charset="0"/>
              </a:defRPr>
            </a:lvl3pPr>
            <a:lvl4pPr marL="1600200" indent="-228600" defTabSz="449263" eaLnBrk="0" hangingPunct="0">
              <a:defRPr sz="1400">
                <a:solidFill>
                  <a:schemeClr val="tx1"/>
                </a:solidFill>
                <a:latin typeface="Arial" panose="020B0604020202020204" pitchFamily="34" charset="0"/>
              </a:defRPr>
            </a:lvl4pPr>
            <a:lvl5pPr marL="2057400" indent="-228600" defTabSz="449263" eaLnBrk="0" hangingPunct="0">
              <a:defRPr sz="1400">
                <a:solidFill>
                  <a:schemeClr val="tx1"/>
                </a:solidFill>
                <a:latin typeface="Arial" panose="020B0604020202020204" pitchFamily="34" charset="0"/>
              </a:defRPr>
            </a:lvl5pPr>
            <a:lvl6pPr marL="2514600" indent="-228600" defTabSz="449263" eaLnBrk="0" fontAlgn="base" hangingPunct="0">
              <a:spcBef>
                <a:spcPct val="0"/>
              </a:spcBef>
              <a:spcAft>
                <a:spcPct val="0"/>
              </a:spcAft>
              <a:defRPr sz="1400">
                <a:solidFill>
                  <a:schemeClr val="tx1"/>
                </a:solidFill>
                <a:latin typeface="Arial" panose="020B0604020202020204" pitchFamily="34" charset="0"/>
              </a:defRPr>
            </a:lvl6pPr>
            <a:lvl7pPr marL="2971800" indent="-228600" defTabSz="449263" eaLnBrk="0" fontAlgn="base" hangingPunct="0">
              <a:spcBef>
                <a:spcPct val="0"/>
              </a:spcBef>
              <a:spcAft>
                <a:spcPct val="0"/>
              </a:spcAft>
              <a:defRPr sz="1400">
                <a:solidFill>
                  <a:schemeClr val="tx1"/>
                </a:solidFill>
                <a:latin typeface="Arial" panose="020B0604020202020204" pitchFamily="34" charset="0"/>
              </a:defRPr>
            </a:lvl7pPr>
            <a:lvl8pPr marL="3429000" indent="-228600" defTabSz="449263" eaLnBrk="0" fontAlgn="base" hangingPunct="0">
              <a:spcBef>
                <a:spcPct val="0"/>
              </a:spcBef>
              <a:spcAft>
                <a:spcPct val="0"/>
              </a:spcAft>
              <a:defRPr sz="1400">
                <a:solidFill>
                  <a:schemeClr val="tx1"/>
                </a:solidFill>
                <a:latin typeface="Arial" panose="020B0604020202020204" pitchFamily="34" charset="0"/>
              </a:defRPr>
            </a:lvl8pPr>
            <a:lvl9pPr marL="3886200" indent="-228600" defTabSz="449263" eaLnBrk="0" fontAlgn="base" hangingPunct="0">
              <a:spcBef>
                <a:spcPct val="0"/>
              </a:spcBef>
              <a:spcAft>
                <a:spcPct val="0"/>
              </a:spcAft>
              <a:defRPr sz="1400">
                <a:solidFill>
                  <a:schemeClr val="tx1"/>
                </a:solidFill>
                <a:latin typeface="Arial" panose="020B0604020202020204" pitchFamily="34" charset="0"/>
              </a:defRPr>
            </a:lvl9pPr>
          </a:lstStyle>
          <a:p>
            <a:pPr marL="0" marR="0" lvl="0" indent="0" algn="ctr" defTabSz="449263" rtl="0" eaLnBrk="1" fontAlgn="base" latinLnBrk="0" hangingPunct="1">
              <a:lnSpc>
                <a:spcPct val="100000"/>
              </a:lnSpc>
              <a:spcBef>
                <a:spcPct val="0"/>
              </a:spcBef>
              <a:spcAft>
                <a:spcPct val="0"/>
              </a:spcAft>
              <a:buClr>
                <a:srgbClr val="FFCC00"/>
              </a:buClr>
              <a:buSzPct val="100000"/>
              <a:buFontTx/>
              <a:buNone/>
              <a:tabLst/>
              <a:defRPr/>
            </a:pPr>
            <a:r>
              <a:rPr kumimoji="0" lang="en-US" altLang="sr-Latn-RS" sz="2400" b="0" i="0" u="none" strike="noStrike" kern="1200" cap="none" spc="0" normalizeH="0" baseline="0" noProof="0">
                <a:ln>
                  <a:noFill/>
                </a:ln>
                <a:solidFill>
                  <a:srgbClr val="000000"/>
                </a:solidFill>
                <a:effectLst/>
                <a:uLnTx/>
                <a:uFillTx/>
                <a:latin typeface="Arial" panose="020B0604020202020204" pitchFamily="34" charset="0"/>
                <a:ea typeface="MS Gothic" panose="020B0609070205080204" pitchFamily="49" charset="-128"/>
                <a:cs typeface="Arial" pitchFamily="34" charset="0"/>
              </a:rPr>
              <a:t>hr</a:t>
            </a:r>
            <a:r>
              <a:rPr kumimoji="0" lang="sr-Latn-CS" altLang="sr-Latn-RS" sz="2400" b="0" i="0" u="none" strike="noStrike" kern="1200" cap="none" spc="0" normalizeH="0" baseline="0" noProof="0">
                <a:ln>
                  <a:noFill/>
                </a:ln>
                <a:solidFill>
                  <a:srgbClr val="000000"/>
                </a:solidFill>
                <a:effectLst/>
                <a:uLnTx/>
                <a:uFillTx/>
                <a:latin typeface="Arial" panose="020B0604020202020204" pitchFamily="34" charset="0"/>
                <a:ea typeface="MS Gothic" panose="020B0609070205080204" pitchFamily="49" charset="-128"/>
                <a:cs typeface="Arial" pitchFamily="34" charset="0"/>
              </a:rPr>
              <a:t>o</a:t>
            </a:r>
            <a:r>
              <a:rPr kumimoji="0" lang="en-US" altLang="sr-Latn-RS" sz="2400" b="0" i="0" u="none" strike="noStrike" kern="1200" cap="none" spc="0" normalizeH="0" baseline="0" noProof="0">
                <a:ln>
                  <a:noFill/>
                </a:ln>
                <a:solidFill>
                  <a:srgbClr val="000000"/>
                </a:solidFill>
                <a:effectLst/>
                <a:uLnTx/>
                <a:uFillTx/>
                <a:latin typeface="Arial" panose="020B0604020202020204" pitchFamily="34" charset="0"/>
                <a:ea typeface="MS Gothic" panose="020B0609070205080204" pitchFamily="49" charset="-128"/>
                <a:cs typeface="Arial" pitchFamily="34" charset="0"/>
              </a:rPr>
              <a:t>nicna inflamacija</a:t>
            </a:r>
            <a:endParaRPr kumimoji="0" lang="pl-PL" altLang="sr-Latn-RS" sz="2400" b="0" i="0" u="none" strike="noStrike" kern="1200" cap="none" spc="0" normalizeH="0" baseline="0" noProof="0">
              <a:ln>
                <a:noFill/>
              </a:ln>
              <a:solidFill>
                <a:srgbClr val="000000"/>
              </a:solidFill>
              <a:effectLst/>
              <a:uLnTx/>
              <a:uFillTx/>
              <a:latin typeface="Arial" panose="020B0604020202020204" pitchFamily="34" charset="0"/>
              <a:ea typeface="MS Gothic" panose="020B0609070205080204" pitchFamily="49" charset="-128"/>
              <a:cs typeface="Arial" pitchFamily="34" charset="0"/>
            </a:endParaRPr>
          </a:p>
        </p:txBody>
      </p:sp>
      <p:sp>
        <p:nvSpPr>
          <p:cNvPr id="160773" name="Elipsa 5">
            <a:extLst>
              <a:ext uri="{FF2B5EF4-FFF2-40B4-BE49-F238E27FC236}">
                <a16:creationId xmlns:a16="http://schemas.microsoft.com/office/drawing/2014/main" id="{750AA647-0C49-46F9-95D4-D2922203204D}"/>
              </a:ext>
            </a:extLst>
          </p:cNvPr>
          <p:cNvSpPr>
            <a:spLocks noChangeArrowheads="1"/>
          </p:cNvSpPr>
          <p:nvPr/>
        </p:nvSpPr>
        <p:spPr bwMode="auto">
          <a:xfrm>
            <a:off x="7167563" y="1071563"/>
            <a:ext cx="3321050" cy="914400"/>
          </a:xfrm>
          <a:prstGeom prst="ellipse">
            <a:avLst/>
          </a:prstGeom>
          <a:solidFill>
            <a:srgbClr val="666699"/>
          </a:solidFill>
          <a:ln w="25400" algn="ctr">
            <a:solidFill>
              <a:srgbClr val="00FF00"/>
            </a:solidFill>
            <a:round/>
            <a:headEnd/>
            <a:tailEnd/>
          </a:ln>
        </p:spPr>
        <p:txBody>
          <a:bodyPr anchor="ctr"/>
          <a:lstStyle>
            <a:lvl1pPr defTabSz="449263" eaLnBrk="0" hangingPunct="0">
              <a:defRPr sz="1400">
                <a:solidFill>
                  <a:schemeClr val="tx1"/>
                </a:solidFill>
                <a:latin typeface="Arial" panose="020B0604020202020204" pitchFamily="34" charset="0"/>
              </a:defRPr>
            </a:lvl1pPr>
            <a:lvl2pPr marL="742950" indent="-285750" defTabSz="449263" eaLnBrk="0" hangingPunct="0">
              <a:defRPr sz="1400">
                <a:solidFill>
                  <a:schemeClr val="tx1"/>
                </a:solidFill>
                <a:latin typeface="Arial" panose="020B0604020202020204" pitchFamily="34" charset="0"/>
              </a:defRPr>
            </a:lvl2pPr>
            <a:lvl3pPr marL="1143000" indent="-228600" defTabSz="449263" eaLnBrk="0" hangingPunct="0">
              <a:defRPr sz="1400">
                <a:solidFill>
                  <a:schemeClr val="tx1"/>
                </a:solidFill>
                <a:latin typeface="Arial" panose="020B0604020202020204" pitchFamily="34" charset="0"/>
              </a:defRPr>
            </a:lvl3pPr>
            <a:lvl4pPr marL="1600200" indent="-228600" defTabSz="449263" eaLnBrk="0" hangingPunct="0">
              <a:defRPr sz="1400">
                <a:solidFill>
                  <a:schemeClr val="tx1"/>
                </a:solidFill>
                <a:latin typeface="Arial" panose="020B0604020202020204" pitchFamily="34" charset="0"/>
              </a:defRPr>
            </a:lvl4pPr>
            <a:lvl5pPr marL="2057400" indent="-228600" defTabSz="449263" eaLnBrk="0" hangingPunct="0">
              <a:defRPr sz="1400">
                <a:solidFill>
                  <a:schemeClr val="tx1"/>
                </a:solidFill>
                <a:latin typeface="Arial" panose="020B0604020202020204" pitchFamily="34" charset="0"/>
              </a:defRPr>
            </a:lvl5pPr>
            <a:lvl6pPr marL="2514600" indent="-228600" defTabSz="449263" eaLnBrk="0" fontAlgn="base" hangingPunct="0">
              <a:spcBef>
                <a:spcPct val="0"/>
              </a:spcBef>
              <a:spcAft>
                <a:spcPct val="0"/>
              </a:spcAft>
              <a:defRPr sz="1400">
                <a:solidFill>
                  <a:schemeClr val="tx1"/>
                </a:solidFill>
                <a:latin typeface="Arial" panose="020B0604020202020204" pitchFamily="34" charset="0"/>
              </a:defRPr>
            </a:lvl6pPr>
            <a:lvl7pPr marL="2971800" indent="-228600" defTabSz="449263" eaLnBrk="0" fontAlgn="base" hangingPunct="0">
              <a:spcBef>
                <a:spcPct val="0"/>
              </a:spcBef>
              <a:spcAft>
                <a:spcPct val="0"/>
              </a:spcAft>
              <a:defRPr sz="1400">
                <a:solidFill>
                  <a:schemeClr val="tx1"/>
                </a:solidFill>
                <a:latin typeface="Arial" panose="020B0604020202020204" pitchFamily="34" charset="0"/>
              </a:defRPr>
            </a:lvl7pPr>
            <a:lvl8pPr marL="3429000" indent="-228600" defTabSz="449263" eaLnBrk="0" fontAlgn="base" hangingPunct="0">
              <a:spcBef>
                <a:spcPct val="0"/>
              </a:spcBef>
              <a:spcAft>
                <a:spcPct val="0"/>
              </a:spcAft>
              <a:defRPr sz="1400">
                <a:solidFill>
                  <a:schemeClr val="tx1"/>
                </a:solidFill>
                <a:latin typeface="Arial" panose="020B0604020202020204" pitchFamily="34" charset="0"/>
              </a:defRPr>
            </a:lvl8pPr>
            <a:lvl9pPr marL="3886200" indent="-228600" defTabSz="449263" eaLnBrk="0" fontAlgn="base" hangingPunct="0">
              <a:spcBef>
                <a:spcPct val="0"/>
              </a:spcBef>
              <a:spcAft>
                <a:spcPct val="0"/>
              </a:spcAft>
              <a:defRPr sz="1400">
                <a:solidFill>
                  <a:schemeClr val="tx1"/>
                </a:solidFill>
                <a:latin typeface="Arial" panose="020B0604020202020204" pitchFamily="34" charset="0"/>
              </a:defRPr>
            </a:lvl9pPr>
          </a:lstStyle>
          <a:p>
            <a:pPr marL="0" marR="0" lvl="0" indent="0" algn="ctr" defTabSz="449263" rtl="0" eaLnBrk="1" fontAlgn="base" latinLnBrk="0" hangingPunct="1">
              <a:lnSpc>
                <a:spcPct val="100000"/>
              </a:lnSpc>
              <a:spcBef>
                <a:spcPct val="0"/>
              </a:spcBef>
              <a:spcAft>
                <a:spcPct val="0"/>
              </a:spcAft>
              <a:buClr>
                <a:srgbClr val="FFCC00"/>
              </a:buClr>
              <a:buSzPct val="100000"/>
              <a:buFontTx/>
              <a:buNone/>
              <a:tabLst/>
              <a:defRPr/>
            </a:pPr>
            <a:r>
              <a:rPr kumimoji="0" lang="pl-PL" altLang="sr-Latn-RS" sz="2400" b="0" i="0" u="none" strike="noStrike" kern="1200" cap="none" spc="0" normalizeH="0" baseline="0" noProof="0">
                <a:ln>
                  <a:noFill/>
                </a:ln>
                <a:solidFill>
                  <a:srgbClr val="FFFFFF"/>
                </a:solidFill>
                <a:effectLst/>
                <a:uLnTx/>
                <a:uFillTx/>
                <a:latin typeface="Arial" panose="020B0604020202020204" pitchFamily="34" charset="0"/>
                <a:ea typeface="MS Gothic" panose="020B0609070205080204" pitchFamily="49" charset="-128"/>
                <a:cs typeface="Arial" pitchFamily="34" charset="0"/>
              </a:rPr>
              <a:t>Remodel</a:t>
            </a:r>
            <a:r>
              <a:rPr kumimoji="0" lang="en-US" altLang="sr-Latn-RS" sz="2400" b="0" i="0" u="none" strike="noStrike" kern="1200" cap="none" spc="0" normalizeH="0" baseline="0" noProof="0">
                <a:ln>
                  <a:noFill/>
                </a:ln>
                <a:solidFill>
                  <a:srgbClr val="FFFFFF"/>
                </a:solidFill>
                <a:effectLst/>
                <a:uLnTx/>
                <a:uFillTx/>
                <a:latin typeface="Arial" panose="020B0604020202020204" pitchFamily="34" charset="0"/>
                <a:ea typeface="MS Gothic" panose="020B0609070205080204" pitchFamily="49" charset="-128"/>
                <a:cs typeface="Arial" pitchFamily="34" charset="0"/>
              </a:rPr>
              <a:t>ovanje</a:t>
            </a:r>
            <a:endParaRPr kumimoji="0" lang="pl-PL" altLang="sr-Latn-RS" sz="2400" b="0" i="0" u="none" strike="noStrike" kern="1200" cap="none" spc="0" normalizeH="0" baseline="0" noProof="0">
              <a:ln>
                <a:noFill/>
              </a:ln>
              <a:solidFill>
                <a:srgbClr val="FFFFFF"/>
              </a:solidFill>
              <a:effectLst/>
              <a:uLnTx/>
              <a:uFillTx/>
              <a:latin typeface="Arial" panose="020B0604020202020204" pitchFamily="34" charset="0"/>
              <a:ea typeface="MS Gothic" panose="020B0609070205080204" pitchFamily="49" charset="-128"/>
              <a:cs typeface="Arial" pitchFamily="34" charset="0"/>
            </a:endParaRPr>
          </a:p>
        </p:txBody>
      </p:sp>
      <p:pic>
        <p:nvPicPr>
          <p:cNvPr id="160774" name="Picture 15">
            <a:extLst>
              <a:ext uri="{FF2B5EF4-FFF2-40B4-BE49-F238E27FC236}">
                <a16:creationId xmlns:a16="http://schemas.microsoft.com/office/drawing/2014/main" id="{DFA99EE4-3595-473E-89B1-3E116B49D77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810376" y="2000250"/>
            <a:ext cx="3375025" cy="457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0775" name="Prostokąt 17">
            <a:extLst>
              <a:ext uri="{FF2B5EF4-FFF2-40B4-BE49-F238E27FC236}">
                <a16:creationId xmlns:a16="http://schemas.microsoft.com/office/drawing/2014/main" id="{EBBB5317-11DC-4BAB-A2E8-919A4B634552}"/>
              </a:ext>
            </a:extLst>
          </p:cNvPr>
          <p:cNvSpPr>
            <a:spLocks noChangeArrowheads="1"/>
          </p:cNvSpPr>
          <p:nvPr/>
        </p:nvSpPr>
        <p:spPr bwMode="auto">
          <a:xfrm>
            <a:off x="6810376" y="2143126"/>
            <a:ext cx="3357563" cy="214313"/>
          </a:xfrm>
          <a:prstGeom prst="rect">
            <a:avLst/>
          </a:prstGeom>
          <a:solidFill>
            <a:schemeClr val="bg1"/>
          </a:solidFill>
          <a:ln w="9525" algn="ctr">
            <a:solidFill>
              <a:schemeClr val="bg1"/>
            </a:solidFill>
            <a:round/>
            <a:headEnd/>
            <a:tailEnd/>
          </a:ln>
        </p:spPr>
        <p:txBody>
          <a:bodyPr/>
          <a:lstStyle>
            <a:lvl1pPr defTabSz="449263" eaLnBrk="0" hangingPunct="0">
              <a:defRPr sz="1400">
                <a:solidFill>
                  <a:schemeClr val="tx1"/>
                </a:solidFill>
                <a:latin typeface="Arial" panose="020B0604020202020204" pitchFamily="34" charset="0"/>
              </a:defRPr>
            </a:lvl1pPr>
            <a:lvl2pPr marL="742950" indent="-285750" defTabSz="449263" eaLnBrk="0" hangingPunct="0">
              <a:defRPr sz="1400">
                <a:solidFill>
                  <a:schemeClr val="tx1"/>
                </a:solidFill>
                <a:latin typeface="Arial" panose="020B0604020202020204" pitchFamily="34" charset="0"/>
              </a:defRPr>
            </a:lvl2pPr>
            <a:lvl3pPr marL="1143000" indent="-228600" defTabSz="449263" eaLnBrk="0" hangingPunct="0">
              <a:defRPr sz="1400">
                <a:solidFill>
                  <a:schemeClr val="tx1"/>
                </a:solidFill>
                <a:latin typeface="Arial" panose="020B0604020202020204" pitchFamily="34" charset="0"/>
              </a:defRPr>
            </a:lvl3pPr>
            <a:lvl4pPr marL="1600200" indent="-228600" defTabSz="449263" eaLnBrk="0" hangingPunct="0">
              <a:defRPr sz="1400">
                <a:solidFill>
                  <a:schemeClr val="tx1"/>
                </a:solidFill>
                <a:latin typeface="Arial" panose="020B0604020202020204" pitchFamily="34" charset="0"/>
              </a:defRPr>
            </a:lvl4pPr>
            <a:lvl5pPr marL="2057400" indent="-228600" defTabSz="449263" eaLnBrk="0" hangingPunct="0">
              <a:defRPr sz="1400">
                <a:solidFill>
                  <a:schemeClr val="tx1"/>
                </a:solidFill>
                <a:latin typeface="Arial" panose="020B0604020202020204" pitchFamily="34" charset="0"/>
              </a:defRPr>
            </a:lvl5pPr>
            <a:lvl6pPr marL="2514600" indent="-228600" defTabSz="449263" eaLnBrk="0" fontAlgn="base" hangingPunct="0">
              <a:spcBef>
                <a:spcPct val="0"/>
              </a:spcBef>
              <a:spcAft>
                <a:spcPct val="0"/>
              </a:spcAft>
              <a:defRPr sz="1400">
                <a:solidFill>
                  <a:schemeClr val="tx1"/>
                </a:solidFill>
                <a:latin typeface="Arial" panose="020B0604020202020204" pitchFamily="34" charset="0"/>
              </a:defRPr>
            </a:lvl6pPr>
            <a:lvl7pPr marL="2971800" indent="-228600" defTabSz="449263" eaLnBrk="0" fontAlgn="base" hangingPunct="0">
              <a:spcBef>
                <a:spcPct val="0"/>
              </a:spcBef>
              <a:spcAft>
                <a:spcPct val="0"/>
              </a:spcAft>
              <a:defRPr sz="1400">
                <a:solidFill>
                  <a:schemeClr val="tx1"/>
                </a:solidFill>
                <a:latin typeface="Arial" panose="020B0604020202020204" pitchFamily="34" charset="0"/>
              </a:defRPr>
            </a:lvl7pPr>
            <a:lvl8pPr marL="3429000" indent="-228600" defTabSz="449263" eaLnBrk="0" fontAlgn="base" hangingPunct="0">
              <a:spcBef>
                <a:spcPct val="0"/>
              </a:spcBef>
              <a:spcAft>
                <a:spcPct val="0"/>
              </a:spcAft>
              <a:defRPr sz="1400">
                <a:solidFill>
                  <a:schemeClr val="tx1"/>
                </a:solidFill>
                <a:latin typeface="Arial" panose="020B0604020202020204" pitchFamily="34" charset="0"/>
              </a:defRPr>
            </a:lvl8pPr>
            <a:lvl9pPr marL="3886200" indent="-228600" defTabSz="449263" eaLnBrk="0" fontAlgn="base" hangingPunct="0">
              <a:spcBef>
                <a:spcPct val="0"/>
              </a:spcBef>
              <a:spcAft>
                <a:spcPct val="0"/>
              </a:spcAft>
              <a:defRPr sz="1400">
                <a:solidFill>
                  <a:schemeClr val="tx1"/>
                </a:solidFill>
                <a:latin typeface="Arial" panose="020B0604020202020204" pitchFamily="34" charset="0"/>
              </a:defRPr>
            </a:lvl9pPr>
          </a:lstStyle>
          <a:p>
            <a:pPr marL="0" marR="0" lvl="0" indent="0" algn="l" defTabSz="449263" rtl="0" eaLnBrk="1" fontAlgn="base" latinLnBrk="0" hangingPunct="1">
              <a:lnSpc>
                <a:spcPct val="100000"/>
              </a:lnSpc>
              <a:spcBef>
                <a:spcPct val="0"/>
              </a:spcBef>
              <a:spcAft>
                <a:spcPct val="0"/>
              </a:spcAft>
              <a:buClr>
                <a:srgbClr val="FFCC00"/>
              </a:buClr>
              <a:buSzPct val="100000"/>
              <a:buFontTx/>
              <a:buNone/>
              <a:tabLst/>
              <a:defRPr/>
            </a:pPr>
            <a:endParaRPr kumimoji="0" lang="pl-PL" altLang="sr-Latn-RS" sz="2400" b="0" i="0" u="none" strike="noStrike" kern="1200" cap="none" spc="0" normalizeH="0" baseline="0" noProof="0">
              <a:ln>
                <a:noFill/>
              </a:ln>
              <a:solidFill>
                <a:srgbClr val="FFFFFF"/>
              </a:solidFill>
              <a:effectLst/>
              <a:uLnTx/>
              <a:uFillTx/>
              <a:latin typeface="Arial" panose="020B0604020202020204" pitchFamily="34" charset="0"/>
              <a:ea typeface="MS Gothic" panose="020B0609070205080204" pitchFamily="49" charset="-128"/>
              <a:cs typeface="Arial" pitchFamily="34" charset="0"/>
            </a:endParaRPr>
          </a:p>
        </p:txBody>
      </p:sp>
      <p:sp>
        <p:nvSpPr>
          <p:cNvPr id="160776" name="pole tekstowe 18">
            <a:extLst>
              <a:ext uri="{FF2B5EF4-FFF2-40B4-BE49-F238E27FC236}">
                <a16:creationId xmlns:a16="http://schemas.microsoft.com/office/drawing/2014/main" id="{A6D16E13-3177-4E42-8312-B01F3BD7F185}"/>
              </a:ext>
            </a:extLst>
          </p:cNvPr>
          <p:cNvSpPr txBox="1">
            <a:spLocks noChangeArrowheads="1"/>
          </p:cNvSpPr>
          <p:nvPr/>
        </p:nvSpPr>
        <p:spPr bwMode="auto">
          <a:xfrm>
            <a:off x="3595688" y="2214563"/>
            <a:ext cx="1714500" cy="3048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49263" eaLnBrk="0" hangingPunct="0">
              <a:defRPr sz="1400">
                <a:solidFill>
                  <a:schemeClr val="tx1"/>
                </a:solidFill>
                <a:latin typeface="Arial" panose="020B0604020202020204" pitchFamily="34" charset="0"/>
              </a:defRPr>
            </a:lvl1pPr>
            <a:lvl2pPr marL="742950" indent="-285750" defTabSz="449263" eaLnBrk="0" hangingPunct="0">
              <a:defRPr sz="1400">
                <a:solidFill>
                  <a:schemeClr val="tx1"/>
                </a:solidFill>
                <a:latin typeface="Arial" panose="020B0604020202020204" pitchFamily="34" charset="0"/>
              </a:defRPr>
            </a:lvl2pPr>
            <a:lvl3pPr marL="1143000" indent="-228600" defTabSz="449263" eaLnBrk="0" hangingPunct="0">
              <a:defRPr sz="1400">
                <a:solidFill>
                  <a:schemeClr val="tx1"/>
                </a:solidFill>
                <a:latin typeface="Arial" panose="020B0604020202020204" pitchFamily="34" charset="0"/>
              </a:defRPr>
            </a:lvl3pPr>
            <a:lvl4pPr marL="1600200" indent="-228600" defTabSz="449263" eaLnBrk="0" hangingPunct="0">
              <a:defRPr sz="1400">
                <a:solidFill>
                  <a:schemeClr val="tx1"/>
                </a:solidFill>
                <a:latin typeface="Arial" panose="020B0604020202020204" pitchFamily="34" charset="0"/>
              </a:defRPr>
            </a:lvl4pPr>
            <a:lvl5pPr marL="2057400" indent="-228600" defTabSz="449263" eaLnBrk="0" hangingPunct="0">
              <a:defRPr sz="1400">
                <a:solidFill>
                  <a:schemeClr val="tx1"/>
                </a:solidFill>
                <a:latin typeface="Arial" panose="020B0604020202020204" pitchFamily="34" charset="0"/>
              </a:defRPr>
            </a:lvl5pPr>
            <a:lvl6pPr marL="2514600" indent="-228600" defTabSz="449263" eaLnBrk="0" fontAlgn="base" hangingPunct="0">
              <a:spcBef>
                <a:spcPct val="0"/>
              </a:spcBef>
              <a:spcAft>
                <a:spcPct val="0"/>
              </a:spcAft>
              <a:defRPr sz="1400">
                <a:solidFill>
                  <a:schemeClr val="tx1"/>
                </a:solidFill>
                <a:latin typeface="Arial" panose="020B0604020202020204" pitchFamily="34" charset="0"/>
              </a:defRPr>
            </a:lvl6pPr>
            <a:lvl7pPr marL="2971800" indent="-228600" defTabSz="449263" eaLnBrk="0" fontAlgn="base" hangingPunct="0">
              <a:spcBef>
                <a:spcPct val="0"/>
              </a:spcBef>
              <a:spcAft>
                <a:spcPct val="0"/>
              </a:spcAft>
              <a:defRPr sz="1400">
                <a:solidFill>
                  <a:schemeClr val="tx1"/>
                </a:solidFill>
                <a:latin typeface="Arial" panose="020B0604020202020204" pitchFamily="34" charset="0"/>
              </a:defRPr>
            </a:lvl7pPr>
            <a:lvl8pPr marL="3429000" indent="-228600" defTabSz="449263" eaLnBrk="0" fontAlgn="base" hangingPunct="0">
              <a:spcBef>
                <a:spcPct val="0"/>
              </a:spcBef>
              <a:spcAft>
                <a:spcPct val="0"/>
              </a:spcAft>
              <a:defRPr sz="1400">
                <a:solidFill>
                  <a:schemeClr val="tx1"/>
                </a:solidFill>
                <a:latin typeface="Arial" panose="020B0604020202020204" pitchFamily="34" charset="0"/>
              </a:defRPr>
            </a:lvl8pPr>
            <a:lvl9pPr marL="3886200" indent="-228600" defTabSz="449263" eaLnBrk="0" fontAlgn="base" hangingPunct="0">
              <a:spcBef>
                <a:spcPct val="0"/>
              </a:spcBef>
              <a:spcAft>
                <a:spcPct val="0"/>
              </a:spcAft>
              <a:defRPr sz="1400">
                <a:solidFill>
                  <a:schemeClr val="tx1"/>
                </a:solidFill>
                <a:latin typeface="Arial" panose="020B0604020202020204" pitchFamily="34" charset="0"/>
              </a:defRPr>
            </a:lvl9pPr>
          </a:lstStyle>
          <a:p>
            <a:pPr marL="0" marR="0" lvl="0" indent="0" algn="l" defTabSz="449263" rtl="0" eaLnBrk="1" fontAlgn="base" latinLnBrk="0" hangingPunct="1">
              <a:lnSpc>
                <a:spcPct val="100000"/>
              </a:lnSpc>
              <a:spcBef>
                <a:spcPct val="0"/>
              </a:spcBef>
              <a:spcAft>
                <a:spcPct val="0"/>
              </a:spcAft>
              <a:buClr>
                <a:srgbClr val="FFCC00"/>
              </a:buClr>
              <a:buSzPct val="100000"/>
              <a:buFontTx/>
              <a:buNone/>
              <a:tabLst/>
              <a:defRPr/>
            </a:pPr>
            <a:r>
              <a:rPr kumimoji="0" lang="pl-PL" altLang="sr-Latn-RS" sz="1400" b="0" i="0" u="none" strike="noStrike" kern="1200" cap="none" spc="0" normalizeH="0" baseline="0" noProof="0">
                <a:ln>
                  <a:noFill/>
                </a:ln>
                <a:solidFill>
                  <a:srgbClr val="000000"/>
                </a:solidFill>
                <a:effectLst/>
                <a:uLnTx/>
                <a:uFillTx/>
                <a:latin typeface="Arial" panose="020B0604020202020204" pitchFamily="34" charset="0"/>
                <a:ea typeface="MS Gothic" panose="020B0609070205080204" pitchFamily="49" charset="-128"/>
                <a:cs typeface="Arial" pitchFamily="34" charset="0"/>
              </a:rPr>
              <a:t>inflam</a:t>
            </a:r>
            <a:r>
              <a:rPr kumimoji="0" lang="en-US" altLang="sr-Latn-RS" sz="1400" b="0" i="0" u="none" strike="noStrike" kern="1200" cap="none" spc="0" normalizeH="0" baseline="0" noProof="0">
                <a:ln>
                  <a:noFill/>
                </a:ln>
                <a:solidFill>
                  <a:srgbClr val="000000"/>
                </a:solidFill>
                <a:effectLst/>
                <a:uLnTx/>
                <a:uFillTx/>
                <a:latin typeface="Arial" panose="020B0604020202020204" pitchFamily="34" charset="0"/>
                <a:ea typeface="MS Gothic" panose="020B0609070205080204" pitchFamily="49" charset="-128"/>
                <a:cs typeface="Arial" pitchFamily="34" charset="0"/>
              </a:rPr>
              <a:t>atorne </a:t>
            </a:r>
            <a:r>
              <a:rPr kumimoji="0" lang="sr-Latn-CS" altLang="sr-Latn-RS" sz="1400" b="0" i="0" u="none" strike="noStrike" kern="1200" cap="none" spc="0" normalizeH="0" baseline="0" noProof="0">
                <a:ln>
                  <a:noFill/>
                </a:ln>
                <a:solidFill>
                  <a:srgbClr val="000000"/>
                </a:solidFill>
                <a:effectLst/>
                <a:uLnTx/>
                <a:uFillTx/>
                <a:latin typeface="Arial" panose="020B0604020202020204" pitchFamily="34" charset="0"/>
                <a:ea typeface="MS Gothic" panose="020B0609070205080204" pitchFamily="49" charset="-128"/>
                <a:cs typeface="Arial" pitchFamily="34" charset="0"/>
              </a:rPr>
              <a:t>ć</a:t>
            </a:r>
            <a:r>
              <a:rPr kumimoji="0" lang="en-US" altLang="sr-Latn-RS" sz="1400" b="0" i="0" u="none" strike="noStrike" kern="1200" cap="none" spc="0" normalizeH="0" baseline="0" noProof="0">
                <a:ln>
                  <a:noFill/>
                </a:ln>
                <a:solidFill>
                  <a:srgbClr val="000000"/>
                </a:solidFill>
                <a:effectLst/>
                <a:uLnTx/>
                <a:uFillTx/>
                <a:latin typeface="Arial" panose="020B0604020202020204" pitchFamily="34" charset="0"/>
                <a:ea typeface="MS Gothic" panose="020B0609070205080204" pitchFamily="49" charset="-128"/>
                <a:cs typeface="Arial" pitchFamily="34" charset="0"/>
              </a:rPr>
              <a:t>elije</a:t>
            </a:r>
            <a:r>
              <a:rPr kumimoji="0" lang="pl-PL" altLang="sr-Latn-RS" sz="1400" b="0" i="0" u="none" strike="noStrike" kern="1200" cap="none" spc="0" normalizeH="0" baseline="0" noProof="0">
                <a:ln>
                  <a:noFill/>
                </a:ln>
                <a:solidFill>
                  <a:srgbClr val="000000"/>
                </a:solidFill>
                <a:effectLst/>
                <a:uLnTx/>
                <a:uFillTx/>
                <a:latin typeface="Arial" panose="020B0604020202020204" pitchFamily="34" charset="0"/>
                <a:ea typeface="MS Gothic" panose="020B0609070205080204" pitchFamily="49" charset="-128"/>
                <a:cs typeface="Arial" pitchFamily="34" charset="0"/>
              </a:rPr>
              <a:t> </a:t>
            </a:r>
          </a:p>
        </p:txBody>
      </p:sp>
      <p:sp>
        <p:nvSpPr>
          <p:cNvPr id="160777" name="pole tekstowe 19">
            <a:extLst>
              <a:ext uri="{FF2B5EF4-FFF2-40B4-BE49-F238E27FC236}">
                <a16:creationId xmlns:a16="http://schemas.microsoft.com/office/drawing/2014/main" id="{CE49EBA3-B8EC-48F8-A387-E30746F5B072}"/>
              </a:ext>
            </a:extLst>
          </p:cNvPr>
          <p:cNvSpPr txBox="1">
            <a:spLocks noChangeArrowheads="1"/>
          </p:cNvSpPr>
          <p:nvPr/>
        </p:nvSpPr>
        <p:spPr bwMode="auto">
          <a:xfrm>
            <a:off x="2238375" y="2500313"/>
            <a:ext cx="1428750" cy="3048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49263" eaLnBrk="0" hangingPunct="0">
              <a:defRPr sz="1400">
                <a:solidFill>
                  <a:schemeClr val="tx1"/>
                </a:solidFill>
                <a:latin typeface="Arial" panose="020B0604020202020204" pitchFamily="34" charset="0"/>
              </a:defRPr>
            </a:lvl1pPr>
            <a:lvl2pPr marL="742950" indent="-285750" defTabSz="449263" eaLnBrk="0" hangingPunct="0">
              <a:defRPr sz="1400">
                <a:solidFill>
                  <a:schemeClr val="tx1"/>
                </a:solidFill>
                <a:latin typeface="Arial" panose="020B0604020202020204" pitchFamily="34" charset="0"/>
              </a:defRPr>
            </a:lvl2pPr>
            <a:lvl3pPr marL="1143000" indent="-228600" defTabSz="449263" eaLnBrk="0" hangingPunct="0">
              <a:defRPr sz="1400">
                <a:solidFill>
                  <a:schemeClr val="tx1"/>
                </a:solidFill>
                <a:latin typeface="Arial" panose="020B0604020202020204" pitchFamily="34" charset="0"/>
              </a:defRPr>
            </a:lvl3pPr>
            <a:lvl4pPr marL="1600200" indent="-228600" defTabSz="449263" eaLnBrk="0" hangingPunct="0">
              <a:defRPr sz="1400">
                <a:solidFill>
                  <a:schemeClr val="tx1"/>
                </a:solidFill>
                <a:latin typeface="Arial" panose="020B0604020202020204" pitchFamily="34" charset="0"/>
              </a:defRPr>
            </a:lvl4pPr>
            <a:lvl5pPr marL="2057400" indent="-228600" defTabSz="449263" eaLnBrk="0" hangingPunct="0">
              <a:defRPr sz="1400">
                <a:solidFill>
                  <a:schemeClr val="tx1"/>
                </a:solidFill>
                <a:latin typeface="Arial" panose="020B0604020202020204" pitchFamily="34" charset="0"/>
              </a:defRPr>
            </a:lvl5pPr>
            <a:lvl6pPr marL="2514600" indent="-228600" defTabSz="449263" eaLnBrk="0" fontAlgn="base" hangingPunct="0">
              <a:spcBef>
                <a:spcPct val="0"/>
              </a:spcBef>
              <a:spcAft>
                <a:spcPct val="0"/>
              </a:spcAft>
              <a:defRPr sz="1400">
                <a:solidFill>
                  <a:schemeClr val="tx1"/>
                </a:solidFill>
                <a:latin typeface="Arial" panose="020B0604020202020204" pitchFamily="34" charset="0"/>
              </a:defRPr>
            </a:lvl6pPr>
            <a:lvl7pPr marL="2971800" indent="-228600" defTabSz="449263" eaLnBrk="0" fontAlgn="base" hangingPunct="0">
              <a:spcBef>
                <a:spcPct val="0"/>
              </a:spcBef>
              <a:spcAft>
                <a:spcPct val="0"/>
              </a:spcAft>
              <a:defRPr sz="1400">
                <a:solidFill>
                  <a:schemeClr val="tx1"/>
                </a:solidFill>
                <a:latin typeface="Arial" panose="020B0604020202020204" pitchFamily="34" charset="0"/>
              </a:defRPr>
            </a:lvl7pPr>
            <a:lvl8pPr marL="3429000" indent="-228600" defTabSz="449263" eaLnBrk="0" fontAlgn="base" hangingPunct="0">
              <a:spcBef>
                <a:spcPct val="0"/>
              </a:spcBef>
              <a:spcAft>
                <a:spcPct val="0"/>
              </a:spcAft>
              <a:defRPr sz="1400">
                <a:solidFill>
                  <a:schemeClr val="tx1"/>
                </a:solidFill>
                <a:latin typeface="Arial" panose="020B0604020202020204" pitchFamily="34" charset="0"/>
              </a:defRPr>
            </a:lvl8pPr>
            <a:lvl9pPr marL="3886200" indent="-228600" defTabSz="449263" eaLnBrk="0" fontAlgn="base" hangingPunct="0">
              <a:spcBef>
                <a:spcPct val="0"/>
              </a:spcBef>
              <a:spcAft>
                <a:spcPct val="0"/>
              </a:spcAft>
              <a:defRPr sz="1400">
                <a:solidFill>
                  <a:schemeClr val="tx1"/>
                </a:solidFill>
                <a:latin typeface="Arial" panose="020B0604020202020204" pitchFamily="34" charset="0"/>
              </a:defRPr>
            </a:lvl9pPr>
          </a:lstStyle>
          <a:p>
            <a:pPr marL="0" marR="0" lvl="0" indent="0" algn="l" defTabSz="449263" rtl="0" eaLnBrk="1" fontAlgn="base" latinLnBrk="0" hangingPunct="1">
              <a:lnSpc>
                <a:spcPct val="100000"/>
              </a:lnSpc>
              <a:spcBef>
                <a:spcPct val="0"/>
              </a:spcBef>
              <a:spcAft>
                <a:spcPct val="0"/>
              </a:spcAft>
              <a:buClr>
                <a:srgbClr val="FFCC00"/>
              </a:buClr>
              <a:buSzPct val="100000"/>
              <a:buFontTx/>
              <a:buNone/>
              <a:tabLst/>
              <a:defRPr/>
            </a:pPr>
            <a:r>
              <a:rPr kumimoji="0" lang="pl-PL" altLang="sr-Latn-RS" sz="1400" b="0" i="0" u="none" strike="noStrike" kern="1200" cap="none" spc="0" normalizeH="0" baseline="0" noProof="0">
                <a:ln>
                  <a:noFill/>
                </a:ln>
                <a:solidFill>
                  <a:srgbClr val="000000"/>
                </a:solidFill>
                <a:effectLst/>
                <a:uLnTx/>
                <a:uFillTx/>
                <a:latin typeface="Arial" panose="020B0604020202020204" pitchFamily="34" charset="0"/>
                <a:ea typeface="MS Gothic" panose="020B0609070205080204" pitchFamily="49" charset="-128"/>
                <a:cs typeface="Arial" pitchFamily="34" charset="0"/>
              </a:rPr>
              <a:t>vasodilatacija</a:t>
            </a:r>
          </a:p>
        </p:txBody>
      </p:sp>
      <p:sp>
        <p:nvSpPr>
          <p:cNvPr id="160778" name="pole tekstowe 20">
            <a:extLst>
              <a:ext uri="{FF2B5EF4-FFF2-40B4-BE49-F238E27FC236}">
                <a16:creationId xmlns:a16="http://schemas.microsoft.com/office/drawing/2014/main" id="{0D1DC0F7-3B7C-4A5E-A936-96B523AA5A4E}"/>
              </a:ext>
            </a:extLst>
          </p:cNvPr>
          <p:cNvSpPr txBox="1">
            <a:spLocks noChangeArrowheads="1"/>
          </p:cNvSpPr>
          <p:nvPr/>
        </p:nvSpPr>
        <p:spPr bwMode="auto">
          <a:xfrm>
            <a:off x="4310063" y="6215063"/>
            <a:ext cx="1143000" cy="3048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49263" eaLnBrk="0" hangingPunct="0">
              <a:defRPr sz="1400">
                <a:solidFill>
                  <a:schemeClr val="tx1"/>
                </a:solidFill>
                <a:latin typeface="Arial" panose="020B0604020202020204" pitchFamily="34" charset="0"/>
              </a:defRPr>
            </a:lvl1pPr>
            <a:lvl2pPr marL="742950" indent="-285750" defTabSz="449263" eaLnBrk="0" hangingPunct="0">
              <a:defRPr sz="1400">
                <a:solidFill>
                  <a:schemeClr val="tx1"/>
                </a:solidFill>
                <a:latin typeface="Arial" panose="020B0604020202020204" pitchFamily="34" charset="0"/>
              </a:defRPr>
            </a:lvl2pPr>
            <a:lvl3pPr marL="1143000" indent="-228600" defTabSz="449263" eaLnBrk="0" hangingPunct="0">
              <a:defRPr sz="1400">
                <a:solidFill>
                  <a:schemeClr val="tx1"/>
                </a:solidFill>
                <a:latin typeface="Arial" panose="020B0604020202020204" pitchFamily="34" charset="0"/>
              </a:defRPr>
            </a:lvl3pPr>
            <a:lvl4pPr marL="1600200" indent="-228600" defTabSz="449263" eaLnBrk="0" hangingPunct="0">
              <a:defRPr sz="1400">
                <a:solidFill>
                  <a:schemeClr val="tx1"/>
                </a:solidFill>
                <a:latin typeface="Arial" panose="020B0604020202020204" pitchFamily="34" charset="0"/>
              </a:defRPr>
            </a:lvl4pPr>
            <a:lvl5pPr marL="2057400" indent="-228600" defTabSz="449263" eaLnBrk="0" hangingPunct="0">
              <a:defRPr sz="1400">
                <a:solidFill>
                  <a:schemeClr val="tx1"/>
                </a:solidFill>
                <a:latin typeface="Arial" panose="020B0604020202020204" pitchFamily="34" charset="0"/>
              </a:defRPr>
            </a:lvl5pPr>
            <a:lvl6pPr marL="2514600" indent="-228600" defTabSz="449263" eaLnBrk="0" fontAlgn="base" hangingPunct="0">
              <a:spcBef>
                <a:spcPct val="0"/>
              </a:spcBef>
              <a:spcAft>
                <a:spcPct val="0"/>
              </a:spcAft>
              <a:defRPr sz="1400">
                <a:solidFill>
                  <a:schemeClr val="tx1"/>
                </a:solidFill>
                <a:latin typeface="Arial" panose="020B0604020202020204" pitchFamily="34" charset="0"/>
              </a:defRPr>
            </a:lvl6pPr>
            <a:lvl7pPr marL="2971800" indent="-228600" defTabSz="449263" eaLnBrk="0" fontAlgn="base" hangingPunct="0">
              <a:spcBef>
                <a:spcPct val="0"/>
              </a:spcBef>
              <a:spcAft>
                <a:spcPct val="0"/>
              </a:spcAft>
              <a:defRPr sz="1400">
                <a:solidFill>
                  <a:schemeClr val="tx1"/>
                </a:solidFill>
                <a:latin typeface="Arial" panose="020B0604020202020204" pitchFamily="34" charset="0"/>
              </a:defRPr>
            </a:lvl7pPr>
            <a:lvl8pPr marL="3429000" indent="-228600" defTabSz="449263" eaLnBrk="0" fontAlgn="base" hangingPunct="0">
              <a:spcBef>
                <a:spcPct val="0"/>
              </a:spcBef>
              <a:spcAft>
                <a:spcPct val="0"/>
              </a:spcAft>
              <a:defRPr sz="1400">
                <a:solidFill>
                  <a:schemeClr val="tx1"/>
                </a:solidFill>
                <a:latin typeface="Arial" panose="020B0604020202020204" pitchFamily="34" charset="0"/>
              </a:defRPr>
            </a:lvl8pPr>
            <a:lvl9pPr marL="3886200" indent="-228600" defTabSz="449263" eaLnBrk="0" fontAlgn="base" hangingPunct="0">
              <a:spcBef>
                <a:spcPct val="0"/>
              </a:spcBef>
              <a:spcAft>
                <a:spcPct val="0"/>
              </a:spcAft>
              <a:defRPr sz="1400">
                <a:solidFill>
                  <a:schemeClr val="tx1"/>
                </a:solidFill>
                <a:latin typeface="Arial" panose="020B0604020202020204" pitchFamily="34" charset="0"/>
              </a:defRPr>
            </a:lvl9pPr>
          </a:lstStyle>
          <a:p>
            <a:pPr marL="0" marR="0" lvl="0" indent="0" algn="l" defTabSz="449263" rtl="0" eaLnBrk="1" fontAlgn="base" latinLnBrk="0" hangingPunct="1">
              <a:lnSpc>
                <a:spcPct val="100000"/>
              </a:lnSpc>
              <a:spcBef>
                <a:spcPct val="0"/>
              </a:spcBef>
              <a:spcAft>
                <a:spcPct val="0"/>
              </a:spcAft>
              <a:buClr>
                <a:srgbClr val="FFCC00"/>
              </a:buClr>
              <a:buSzPct val="100000"/>
              <a:buFontTx/>
              <a:buNone/>
              <a:tabLst/>
              <a:defRPr/>
            </a:pPr>
            <a:r>
              <a:rPr kumimoji="0" lang="pl-PL" altLang="sr-Latn-RS" sz="1400" b="0" i="0" u="none" strike="noStrike" kern="1200" cap="none" spc="0" normalizeH="0" baseline="0" noProof="0">
                <a:ln>
                  <a:noFill/>
                </a:ln>
                <a:solidFill>
                  <a:srgbClr val="000000"/>
                </a:solidFill>
                <a:effectLst/>
                <a:uLnTx/>
                <a:uFillTx/>
                <a:latin typeface="Arial" panose="020B0604020202020204" pitchFamily="34" charset="0"/>
                <a:ea typeface="MS Gothic" panose="020B0609070205080204" pitchFamily="49" charset="-128"/>
                <a:cs typeface="Arial" pitchFamily="34" charset="0"/>
              </a:rPr>
              <a:t>edem</a:t>
            </a:r>
          </a:p>
        </p:txBody>
      </p:sp>
      <p:sp>
        <p:nvSpPr>
          <p:cNvPr id="160779" name="pole tekstowe 21">
            <a:extLst>
              <a:ext uri="{FF2B5EF4-FFF2-40B4-BE49-F238E27FC236}">
                <a16:creationId xmlns:a16="http://schemas.microsoft.com/office/drawing/2014/main" id="{C7EFAAE7-BD47-46B6-9DCE-224E4CF555E6}"/>
              </a:ext>
            </a:extLst>
          </p:cNvPr>
          <p:cNvSpPr txBox="1">
            <a:spLocks noChangeArrowheads="1"/>
          </p:cNvSpPr>
          <p:nvPr/>
        </p:nvSpPr>
        <p:spPr bwMode="auto">
          <a:xfrm>
            <a:off x="7381875" y="2143125"/>
            <a:ext cx="1809750" cy="2746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49263" eaLnBrk="0" hangingPunct="0">
              <a:defRPr sz="1400">
                <a:solidFill>
                  <a:schemeClr val="tx1"/>
                </a:solidFill>
                <a:latin typeface="Arial" panose="020B0604020202020204" pitchFamily="34" charset="0"/>
              </a:defRPr>
            </a:lvl1pPr>
            <a:lvl2pPr marL="742950" indent="-285750" defTabSz="449263" eaLnBrk="0" hangingPunct="0">
              <a:defRPr sz="1400">
                <a:solidFill>
                  <a:schemeClr val="tx1"/>
                </a:solidFill>
                <a:latin typeface="Arial" panose="020B0604020202020204" pitchFamily="34" charset="0"/>
              </a:defRPr>
            </a:lvl2pPr>
            <a:lvl3pPr marL="1143000" indent="-228600" defTabSz="449263" eaLnBrk="0" hangingPunct="0">
              <a:defRPr sz="1400">
                <a:solidFill>
                  <a:schemeClr val="tx1"/>
                </a:solidFill>
                <a:latin typeface="Arial" panose="020B0604020202020204" pitchFamily="34" charset="0"/>
              </a:defRPr>
            </a:lvl3pPr>
            <a:lvl4pPr marL="1600200" indent="-228600" defTabSz="449263" eaLnBrk="0" hangingPunct="0">
              <a:defRPr sz="1400">
                <a:solidFill>
                  <a:schemeClr val="tx1"/>
                </a:solidFill>
                <a:latin typeface="Arial" panose="020B0604020202020204" pitchFamily="34" charset="0"/>
              </a:defRPr>
            </a:lvl4pPr>
            <a:lvl5pPr marL="2057400" indent="-228600" defTabSz="449263" eaLnBrk="0" hangingPunct="0">
              <a:defRPr sz="1400">
                <a:solidFill>
                  <a:schemeClr val="tx1"/>
                </a:solidFill>
                <a:latin typeface="Arial" panose="020B0604020202020204" pitchFamily="34" charset="0"/>
              </a:defRPr>
            </a:lvl5pPr>
            <a:lvl6pPr marL="2514600" indent="-228600" defTabSz="449263" eaLnBrk="0" fontAlgn="base" hangingPunct="0">
              <a:spcBef>
                <a:spcPct val="0"/>
              </a:spcBef>
              <a:spcAft>
                <a:spcPct val="0"/>
              </a:spcAft>
              <a:defRPr sz="1400">
                <a:solidFill>
                  <a:schemeClr val="tx1"/>
                </a:solidFill>
                <a:latin typeface="Arial" panose="020B0604020202020204" pitchFamily="34" charset="0"/>
              </a:defRPr>
            </a:lvl6pPr>
            <a:lvl7pPr marL="2971800" indent="-228600" defTabSz="449263" eaLnBrk="0" fontAlgn="base" hangingPunct="0">
              <a:spcBef>
                <a:spcPct val="0"/>
              </a:spcBef>
              <a:spcAft>
                <a:spcPct val="0"/>
              </a:spcAft>
              <a:defRPr sz="1400">
                <a:solidFill>
                  <a:schemeClr val="tx1"/>
                </a:solidFill>
                <a:latin typeface="Arial" panose="020B0604020202020204" pitchFamily="34" charset="0"/>
              </a:defRPr>
            </a:lvl7pPr>
            <a:lvl8pPr marL="3429000" indent="-228600" defTabSz="449263" eaLnBrk="0" fontAlgn="base" hangingPunct="0">
              <a:spcBef>
                <a:spcPct val="0"/>
              </a:spcBef>
              <a:spcAft>
                <a:spcPct val="0"/>
              </a:spcAft>
              <a:defRPr sz="1400">
                <a:solidFill>
                  <a:schemeClr val="tx1"/>
                </a:solidFill>
                <a:latin typeface="Arial" panose="020B0604020202020204" pitchFamily="34" charset="0"/>
              </a:defRPr>
            </a:lvl8pPr>
            <a:lvl9pPr marL="3886200" indent="-228600" defTabSz="449263" eaLnBrk="0" fontAlgn="base" hangingPunct="0">
              <a:spcBef>
                <a:spcPct val="0"/>
              </a:spcBef>
              <a:spcAft>
                <a:spcPct val="0"/>
              </a:spcAft>
              <a:defRPr sz="1400">
                <a:solidFill>
                  <a:schemeClr val="tx1"/>
                </a:solidFill>
                <a:latin typeface="Arial" panose="020B0604020202020204" pitchFamily="34" charset="0"/>
              </a:defRPr>
            </a:lvl9pPr>
          </a:lstStyle>
          <a:p>
            <a:pPr marL="0" marR="0" lvl="0" indent="0" algn="l" defTabSz="449263" rtl="0" eaLnBrk="1" fontAlgn="base" latinLnBrk="0" hangingPunct="1">
              <a:lnSpc>
                <a:spcPct val="100000"/>
              </a:lnSpc>
              <a:spcBef>
                <a:spcPct val="0"/>
              </a:spcBef>
              <a:spcAft>
                <a:spcPct val="0"/>
              </a:spcAft>
              <a:buClr>
                <a:srgbClr val="FFCC00"/>
              </a:buClr>
              <a:buSzPct val="100000"/>
              <a:buFontTx/>
              <a:buNone/>
              <a:tabLst/>
              <a:defRPr/>
            </a:pPr>
            <a:r>
              <a:rPr kumimoji="0" lang="pl-PL" altLang="sr-Latn-RS" sz="1200" b="0" i="0" u="none" strike="noStrike" kern="1200" cap="none" spc="0" normalizeH="0" baseline="0" noProof="0">
                <a:ln>
                  <a:noFill/>
                </a:ln>
                <a:solidFill>
                  <a:srgbClr val="000000"/>
                </a:solidFill>
                <a:effectLst/>
                <a:uLnTx/>
                <a:uFillTx/>
                <a:latin typeface="Arial" panose="020B0604020202020204" pitchFamily="34" charset="0"/>
                <a:ea typeface="MS Gothic" panose="020B0609070205080204" pitchFamily="49" charset="-128"/>
                <a:cs typeface="Arial" pitchFamily="34" charset="0"/>
              </a:rPr>
              <a:t>oštećene epitelne ćelije</a:t>
            </a:r>
          </a:p>
        </p:txBody>
      </p:sp>
      <p:sp>
        <p:nvSpPr>
          <p:cNvPr id="160780" name="pole tekstowe 24">
            <a:extLst>
              <a:ext uri="{FF2B5EF4-FFF2-40B4-BE49-F238E27FC236}">
                <a16:creationId xmlns:a16="http://schemas.microsoft.com/office/drawing/2014/main" id="{15F8CD54-A6CA-4897-A7E4-7245B55DCDBB}"/>
              </a:ext>
            </a:extLst>
          </p:cNvPr>
          <p:cNvSpPr txBox="1">
            <a:spLocks noChangeArrowheads="1"/>
          </p:cNvSpPr>
          <p:nvPr/>
        </p:nvSpPr>
        <p:spPr bwMode="auto">
          <a:xfrm>
            <a:off x="6810375" y="2714625"/>
            <a:ext cx="1428750" cy="457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49263" eaLnBrk="0" hangingPunct="0">
              <a:defRPr sz="1400">
                <a:solidFill>
                  <a:schemeClr val="tx1"/>
                </a:solidFill>
                <a:latin typeface="Arial" panose="020B0604020202020204" pitchFamily="34" charset="0"/>
              </a:defRPr>
            </a:lvl1pPr>
            <a:lvl2pPr marL="742950" indent="-285750" defTabSz="449263" eaLnBrk="0" hangingPunct="0">
              <a:defRPr sz="1400">
                <a:solidFill>
                  <a:schemeClr val="tx1"/>
                </a:solidFill>
                <a:latin typeface="Arial" panose="020B0604020202020204" pitchFamily="34" charset="0"/>
              </a:defRPr>
            </a:lvl2pPr>
            <a:lvl3pPr marL="1143000" indent="-228600" defTabSz="449263" eaLnBrk="0" hangingPunct="0">
              <a:defRPr sz="1400">
                <a:solidFill>
                  <a:schemeClr val="tx1"/>
                </a:solidFill>
                <a:latin typeface="Arial" panose="020B0604020202020204" pitchFamily="34" charset="0"/>
              </a:defRPr>
            </a:lvl3pPr>
            <a:lvl4pPr marL="1600200" indent="-228600" defTabSz="449263" eaLnBrk="0" hangingPunct="0">
              <a:defRPr sz="1400">
                <a:solidFill>
                  <a:schemeClr val="tx1"/>
                </a:solidFill>
                <a:latin typeface="Arial" panose="020B0604020202020204" pitchFamily="34" charset="0"/>
              </a:defRPr>
            </a:lvl4pPr>
            <a:lvl5pPr marL="2057400" indent="-228600" defTabSz="449263" eaLnBrk="0" hangingPunct="0">
              <a:defRPr sz="1400">
                <a:solidFill>
                  <a:schemeClr val="tx1"/>
                </a:solidFill>
                <a:latin typeface="Arial" panose="020B0604020202020204" pitchFamily="34" charset="0"/>
              </a:defRPr>
            </a:lvl5pPr>
            <a:lvl6pPr marL="2514600" indent="-228600" defTabSz="449263" eaLnBrk="0" fontAlgn="base" hangingPunct="0">
              <a:spcBef>
                <a:spcPct val="0"/>
              </a:spcBef>
              <a:spcAft>
                <a:spcPct val="0"/>
              </a:spcAft>
              <a:defRPr sz="1400">
                <a:solidFill>
                  <a:schemeClr val="tx1"/>
                </a:solidFill>
                <a:latin typeface="Arial" panose="020B0604020202020204" pitchFamily="34" charset="0"/>
              </a:defRPr>
            </a:lvl6pPr>
            <a:lvl7pPr marL="2971800" indent="-228600" defTabSz="449263" eaLnBrk="0" fontAlgn="base" hangingPunct="0">
              <a:spcBef>
                <a:spcPct val="0"/>
              </a:spcBef>
              <a:spcAft>
                <a:spcPct val="0"/>
              </a:spcAft>
              <a:defRPr sz="1400">
                <a:solidFill>
                  <a:schemeClr val="tx1"/>
                </a:solidFill>
                <a:latin typeface="Arial" panose="020B0604020202020204" pitchFamily="34" charset="0"/>
              </a:defRPr>
            </a:lvl7pPr>
            <a:lvl8pPr marL="3429000" indent="-228600" defTabSz="449263" eaLnBrk="0" fontAlgn="base" hangingPunct="0">
              <a:spcBef>
                <a:spcPct val="0"/>
              </a:spcBef>
              <a:spcAft>
                <a:spcPct val="0"/>
              </a:spcAft>
              <a:defRPr sz="1400">
                <a:solidFill>
                  <a:schemeClr val="tx1"/>
                </a:solidFill>
                <a:latin typeface="Arial" panose="020B0604020202020204" pitchFamily="34" charset="0"/>
              </a:defRPr>
            </a:lvl8pPr>
            <a:lvl9pPr marL="3886200" indent="-228600" defTabSz="449263" eaLnBrk="0" fontAlgn="base" hangingPunct="0">
              <a:spcBef>
                <a:spcPct val="0"/>
              </a:spcBef>
              <a:spcAft>
                <a:spcPct val="0"/>
              </a:spcAft>
              <a:defRPr sz="1400">
                <a:solidFill>
                  <a:schemeClr val="tx1"/>
                </a:solidFill>
                <a:latin typeface="Arial" panose="020B0604020202020204" pitchFamily="34" charset="0"/>
              </a:defRPr>
            </a:lvl9pPr>
          </a:lstStyle>
          <a:p>
            <a:pPr marL="0" marR="0" lvl="0" indent="0" algn="l" defTabSz="449263" rtl="0" eaLnBrk="1" fontAlgn="base" latinLnBrk="0" hangingPunct="1">
              <a:lnSpc>
                <a:spcPct val="100000"/>
              </a:lnSpc>
              <a:spcBef>
                <a:spcPct val="0"/>
              </a:spcBef>
              <a:spcAft>
                <a:spcPct val="0"/>
              </a:spcAft>
              <a:buClr>
                <a:srgbClr val="FFCC00"/>
              </a:buClr>
              <a:buSzPct val="100000"/>
              <a:buFontTx/>
              <a:buNone/>
              <a:tabLst/>
              <a:defRPr/>
            </a:pPr>
            <a:r>
              <a:rPr kumimoji="0" lang="pl-PL" altLang="sr-Latn-RS" sz="1200" b="0" i="0" u="none" strike="noStrike" kern="1200" cap="none" spc="0" normalizeH="0" baseline="0" noProof="0">
                <a:ln>
                  <a:noFill/>
                </a:ln>
                <a:solidFill>
                  <a:srgbClr val="000000"/>
                </a:solidFill>
                <a:effectLst/>
                <a:uLnTx/>
                <a:uFillTx/>
                <a:latin typeface="Arial" panose="020B0604020202020204" pitchFamily="34" charset="0"/>
                <a:ea typeface="MS Gothic" panose="020B0609070205080204" pitchFamily="49" charset="-128"/>
                <a:cs typeface="Arial" pitchFamily="34" charset="0"/>
              </a:rPr>
              <a:t>subepitelna fibroza</a:t>
            </a:r>
          </a:p>
        </p:txBody>
      </p:sp>
      <p:sp>
        <p:nvSpPr>
          <p:cNvPr id="160781" name="pole tekstowe 26">
            <a:extLst>
              <a:ext uri="{FF2B5EF4-FFF2-40B4-BE49-F238E27FC236}">
                <a16:creationId xmlns:a16="http://schemas.microsoft.com/office/drawing/2014/main" id="{5FB970C5-7513-4E7A-9F84-21C69B61754B}"/>
              </a:ext>
            </a:extLst>
          </p:cNvPr>
          <p:cNvSpPr txBox="1">
            <a:spLocks noChangeArrowheads="1"/>
          </p:cNvSpPr>
          <p:nvPr/>
        </p:nvSpPr>
        <p:spPr bwMode="auto">
          <a:xfrm>
            <a:off x="7453313" y="2428875"/>
            <a:ext cx="785812" cy="2619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49263" eaLnBrk="0" hangingPunct="0">
              <a:defRPr sz="1400">
                <a:solidFill>
                  <a:schemeClr val="tx1"/>
                </a:solidFill>
                <a:latin typeface="Arial" panose="020B0604020202020204" pitchFamily="34" charset="0"/>
              </a:defRPr>
            </a:lvl1pPr>
            <a:lvl2pPr marL="742950" indent="-285750" defTabSz="449263" eaLnBrk="0" hangingPunct="0">
              <a:defRPr sz="1400">
                <a:solidFill>
                  <a:schemeClr val="tx1"/>
                </a:solidFill>
                <a:latin typeface="Arial" panose="020B0604020202020204" pitchFamily="34" charset="0"/>
              </a:defRPr>
            </a:lvl2pPr>
            <a:lvl3pPr marL="1143000" indent="-228600" defTabSz="449263" eaLnBrk="0" hangingPunct="0">
              <a:defRPr sz="1400">
                <a:solidFill>
                  <a:schemeClr val="tx1"/>
                </a:solidFill>
                <a:latin typeface="Arial" panose="020B0604020202020204" pitchFamily="34" charset="0"/>
              </a:defRPr>
            </a:lvl3pPr>
            <a:lvl4pPr marL="1600200" indent="-228600" defTabSz="449263" eaLnBrk="0" hangingPunct="0">
              <a:defRPr sz="1400">
                <a:solidFill>
                  <a:schemeClr val="tx1"/>
                </a:solidFill>
                <a:latin typeface="Arial" panose="020B0604020202020204" pitchFamily="34" charset="0"/>
              </a:defRPr>
            </a:lvl4pPr>
            <a:lvl5pPr marL="2057400" indent="-228600" defTabSz="449263" eaLnBrk="0" hangingPunct="0">
              <a:defRPr sz="1400">
                <a:solidFill>
                  <a:schemeClr val="tx1"/>
                </a:solidFill>
                <a:latin typeface="Arial" panose="020B0604020202020204" pitchFamily="34" charset="0"/>
              </a:defRPr>
            </a:lvl5pPr>
            <a:lvl6pPr marL="2514600" indent="-228600" defTabSz="449263" eaLnBrk="0" fontAlgn="base" hangingPunct="0">
              <a:spcBef>
                <a:spcPct val="0"/>
              </a:spcBef>
              <a:spcAft>
                <a:spcPct val="0"/>
              </a:spcAft>
              <a:defRPr sz="1400">
                <a:solidFill>
                  <a:schemeClr val="tx1"/>
                </a:solidFill>
                <a:latin typeface="Arial" panose="020B0604020202020204" pitchFamily="34" charset="0"/>
              </a:defRPr>
            </a:lvl6pPr>
            <a:lvl7pPr marL="2971800" indent="-228600" defTabSz="449263" eaLnBrk="0" fontAlgn="base" hangingPunct="0">
              <a:spcBef>
                <a:spcPct val="0"/>
              </a:spcBef>
              <a:spcAft>
                <a:spcPct val="0"/>
              </a:spcAft>
              <a:defRPr sz="1400">
                <a:solidFill>
                  <a:schemeClr val="tx1"/>
                </a:solidFill>
                <a:latin typeface="Arial" panose="020B0604020202020204" pitchFamily="34" charset="0"/>
              </a:defRPr>
            </a:lvl7pPr>
            <a:lvl8pPr marL="3429000" indent="-228600" defTabSz="449263" eaLnBrk="0" fontAlgn="base" hangingPunct="0">
              <a:spcBef>
                <a:spcPct val="0"/>
              </a:spcBef>
              <a:spcAft>
                <a:spcPct val="0"/>
              </a:spcAft>
              <a:defRPr sz="1400">
                <a:solidFill>
                  <a:schemeClr val="tx1"/>
                </a:solidFill>
                <a:latin typeface="Arial" panose="020B0604020202020204" pitchFamily="34" charset="0"/>
              </a:defRPr>
            </a:lvl8pPr>
            <a:lvl9pPr marL="3886200" indent="-228600" defTabSz="449263" eaLnBrk="0" fontAlgn="base" hangingPunct="0">
              <a:spcBef>
                <a:spcPct val="0"/>
              </a:spcBef>
              <a:spcAft>
                <a:spcPct val="0"/>
              </a:spcAft>
              <a:defRPr sz="1400">
                <a:solidFill>
                  <a:schemeClr val="tx1"/>
                </a:solidFill>
                <a:latin typeface="Arial" panose="020B0604020202020204" pitchFamily="34" charset="0"/>
              </a:defRPr>
            </a:lvl9pPr>
          </a:lstStyle>
          <a:p>
            <a:pPr marL="0" marR="0" lvl="0" indent="0" algn="l" defTabSz="449263" rtl="0" eaLnBrk="1" fontAlgn="base" latinLnBrk="0" hangingPunct="1">
              <a:lnSpc>
                <a:spcPct val="100000"/>
              </a:lnSpc>
              <a:spcBef>
                <a:spcPct val="0"/>
              </a:spcBef>
              <a:spcAft>
                <a:spcPct val="0"/>
              </a:spcAft>
              <a:buClr>
                <a:srgbClr val="FFCC00"/>
              </a:buClr>
              <a:buSzPct val="100000"/>
              <a:buFontTx/>
              <a:buNone/>
              <a:tabLst/>
              <a:defRPr/>
            </a:pPr>
            <a:endParaRPr kumimoji="0" lang="pl-PL" altLang="sr-Latn-RS" sz="1100" b="0" i="0" u="none" strike="noStrike" kern="1200" cap="none" spc="0" normalizeH="0" baseline="0" noProof="0">
              <a:ln>
                <a:noFill/>
              </a:ln>
              <a:solidFill>
                <a:srgbClr val="FFFFFF"/>
              </a:solidFill>
              <a:effectLst/>
              <a:uLnTx/>
              <a:uFillTx/>
              <a:latin typeface="Times New Roman" panose="02020603050405020304" pitchFamily="18" charset="0"/>
              <a:ea typeface="MS Gothic" panose="020B0609070205080204" pitchFamily="49" charset="-128"/>
              <a:cs typeface="Arial" pitchFamily="34" charset="0"/>
            </a:endParaRPr>
          </a:p>
        </p:txBody>
      </p:sp>
      <p:sp>
        <p:nvSpPr>
          <p:cNvPr id="160782" name="pole tekstowe 27">
            <a:extLst>
              <a:ext uri="{FF2B5EF4-FFF2-40B4-BE49-F238E27FC236}">
                <a16:creationId xmlns:a16="http://schemas.microsoft.com/office/drawing/2014/main" id="{7DE9DA34-3C6F-4647-95F7-7856B28F43D1}"/>
              </a:ext>
            </a:extLst>
          </p:cNvPr>
          <p:cNvSpPr txBox="1">
            <a:spLocks noChangeArrowheads="1"/>
          </p:cNvSpPr>
          <p:nvPr/>
        </p:nvSpPr>
        <p:spPr bwMode="auto">
          <a:xfrm>
            <a:off x="9382126" y="3286126"/>
            <a:ext cx="1285875" cy="64633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49263" eaLnBrk="0" hangingPunct="0">
              <a:defRPr sz="1400">
                <a:solidFill>
                  <a:schemeClr val="tx1"/>
                </a:solidFill>
                <a:latin typeface="Arial" panose="020B0604020202020204" pitchFamily="34" charset="0"/>
              </a:defRPr>
            </a:lvl1pPr>
            <a:lvl2pPr marL="742950" indent="-285750" defTabSz="449263" eaLnBrk="0" hangingPunct="0">
              <a:defRPr sz="1400">
                <a:solidFill>
                  <a:schemeClr val="tx1"/>
                </a:solidFill>
                <a:latin typeface="Arial" panose="020B0604020202020204" pitchFamily="34" charset="0"/>
              </a:defRPr>
            </a:lvl2pPr>
            <a:lvl3pPr marL="1143000" indent="-228600" defTabSz="449263" eaLnBrk="0" hangingPunct="0">
              <a:defRPr sz="1400">
                <a:solidFill>
                  <a:schemeClr val="tx1"/>
                </a:solidFill>
                <a:latin typeface="Arial" panose="020B0604020202020204" pitchFamily="34" charset="0"/>
              </a:defRPr>
            </a:lvl3pPr>
            <a:lvl4pPr marL="1600200" indent="-228600" defTabSz="449263" eaLnBrk="0" hangingPunct="0">
              <a:defRPr sz="1400">
                <a:solidFill>
                  <a:schemeClr val="tx1"/>
                </a:solidFill>
                <a:latin typeface="Arial" panose="020B0604020202020204" pitchFamily="34" charset="0"/>
              </a:defRPr>
            </a:lvl4pPr>
            <a:lvl5pPr marL="2057400" indent="-228600" defTabSz="449263" eaLnBrk="0" hangingPunct="0">
              <a:defRPr sz="1400">
                <a:solidFill>
                  <a:schemeClr val="tx1"/>
                </a:solidFill>
                <a:latin typeface="Arial" panose="020B0604020202020204" pitchFamily="34" charset="0"/>
              </a:defRPr>
            </a:lvl5pPr>
            <a:lvl6pPr marL="2514600" indent="-228600" defTabSz="449263" eaLnBrk="0" fontAlgn="base" hangingPunct="0">
              <a:spcBef>
                <a:spcPct val="0"/>
              </a:spcBef>
              <a:spcAft>
                <a:spcPct val="0"/>
              </a:spcAft>
              <a:defRPr sz="1400">
                <a:solidFill>
                  <a:schemeClr val="tx1"/>
                </a:solidFill>
                <a:latin typeface="Arial" panose="020B0604020202020204" pitchFamily="34" charset="0"/>
              </a:defRPr>
            </a:lvl6pPr>
            <a:lvl7pPr marL="2971800" indent="-228600" defTabSz="449263" eaLnBrk="0" fontAlgn="base" hangingPunct="0">
              <a:spcBef>
                <a:spcPct val="0"/>
              </a:spcBef>
              <a:spcAft>
                <a:spcPct val="0"/>
              </a:spcAft>
              <a:defRPr sz="1400">
                <a:solidFill>
                  <a:schemeClr val="tx1"/>
                </a:solidFill>
                <a:latin typeface="Arial" panose="020B0604020202020204" pitchFamily="34" charset="0"/>
              </a:defRPr>
            </a:lvl7pPr>
            <a:lvl8pPr marL="3429000" indent="-228600" defTabSz="449263" eaLnBrk="0" fontAlgn="base" hangingPunct="0">
              <a:spcBef>
                <a:spcPct val="0"/>
              </a:spcBef>
              <a:spcAft>
                <a:spcPct val="0"/>
              </a:spcAft>
              <a:defRPr sz="1400">
                <a:solidFill>
                  <a:schemeClr val="tx1"/>
                </a:solidFill>
                <a:latin typeface="Arial" panose="020B0604020202020204" pitchFamily="34" charset="0"/>
              </a:defRPr>
            </a:lvl8pPr>
            <a:lvl9pPr marL="3886200" indent="-228600" defTabSz="449263" eaLnBrk="0" fontAlgn="base" hangingPunct="0">
              <a:spcBef>
                <a:spcPct val="0"/>
              </a:spcBef>
              <a:spcAft>
                <a:spcPct val="0"/>
              </a:spcAft>
              <a:defRPr sz="1400">
                <a:solidFill>
                  <a:schemeClr val="tx1"/>
                </a:solidFill>
                <a:latin typeface="Arial" panose="020B0604020202020204" pitchFamily="34" charset="0"/>
              </a:defRPr>
            </a:lvl9pPr>
          </a:lstStyle>
          <a:p>
            <a:pPr marL="0" marR="0" lvl="0" indent="0" algn="l" defTabSz="449263" rtl="0" eaLnBrk="1" fontAlgn="base" latinLnBrk="0" hangingPunct="1">
              <a:lnSpc>
                <a:spcPct val="100000"/>
              </a:lnSpc>
              <a:spcBef>
                <a:spcPct val="0"/>
              </a:spcBef>
              <a:spcAft>
                <a:spcPct val="0"/>
              </a:spcAft>
              <a:buClr>
                <a:srgbClr val="FFCC00"/>
              </a:buClr>
              <a:buSzPct val="100000"/>
              <a:buFontTx/>
              <a:buNone/>
              <a:tabLst/>
              <a:defRPr/>
            </a:pPr>
            <a:r>
              <a:rPr kumimoji="0" lang="pl-PL" altLang="sr-Latn-RS" sz="1200" b="0" i="0" u="none" strike="noStrike" kern="1200" cap="none" spc="0" normalizeH="0" baseline="0" noProof="0">
                <a:ln>
                  <a:noFill/>
                </a:ln>
                <a:solidFill>
                  <a:srgbClr val="000000"/>
                </a:solidFill>
                <a:effectLst/>
                <a:uLnTx/>
                <a:uFillTx/>
                <a:latin typeface="Arial" panose="020B0604020202020204" pitchFamily="34" charset="0"/>
                <a:ea typeface="MS Gothic" panose="020B0609070205080204" pitchFamily="49" charset="-128"/>
                <a:cs typeface="Arial" pitchFamily="34" charset="0"/>
              </a:rPr>
              <a:t>povećanje mase glatkih mišića</a:t>
            </a:r>
          </a:p>
        </p:txBody>
      </p:sp>
      <p:sp>
        <p:nvSpPr>
          <p:cNvPr id="160783" name="pole tekstowe 28">
            <a:extLst>
              <a:ext uri="{FF2B5EF4-FFF2-40B4-BE49-F238E27FC236}">
                <a16:creationId xmlns:a16="http://schemas.microsoft.com/office/drawing/2014/main" id="{675BDFD4-A55F-4A26-9E6D-A0B00DB9FCB5}"/>
              </a:ext>
            </a:extLst>
          </p:cNvPr>
          <p:cNvSpPr txBox="1">
            <a:spLocks noChangeArrowheads="1"/>
          </p:cNvSpPr>
          <p:nvPr/>
        </p:nvSpPr>
        <p:spPr bwMode="auto">
          <a:xfrm>
            <a:off x="8596314" y="6286500"/>
            <a:ext cx="1571625" cy="2746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49263" eaLnBrk="0" hangingPunct="0">
              <a:defRPr sz="1400">
                <a:solidFill>
                  <a:schemeClr val="tx1"/>
                </a:solidFill>
                <a:latin typeface="Arial" panose="020B0604020202020204" pitchFamily="34" charset="0"/>
              </a:defRPr>
            </a:lvl1pPr>
            <a:lvl2pPr marL="742950" indent="-285750" defTabSz="449263" eaLnBrk="0" hangingPunct="0">
              <a:defRPr sz="1400">
                <a:solidFill>
                  <a:schemeClr val="tx1"/>
                </a:solidFill>
                <a:latin typeface="Arial" panose="020B0604020202020204" pitchFamily="34" charset="0"/>
              </a:defRPr>
            </a:lvl2pPr>
            <a:lvl3pPr marL="1143000" indent="-228600" defTabSz="449263" eaLnBrk="0" hangingPunct="0">
              <a:defRPr sz="1400">
                <a:solidFill>
                  <a:schemeClr val="tx1"/>
                </a:solidFill>
                <a:latin typeface="Arial" panose="020B0604020202020204" pitchFamily="34" charset="0"/>
              </a:defRPr>
            </a:lvl3pPr>
            <a:lvl4pPr marL="1600200" indent="-228600" defTabSz="449263" eaLnBrk="0" hangingPunct="0">
              <a:defRPr sz="1400">
                <a:solidFill>
                  <a:schemeClr val="tx1"/>
                </a:solidFill>
                <a:latin typeface="Arial" panose="020B0604020202020204" pitchFamily="34" charset="0"/>
              </a:defRPr>
            </a:lvl4pPr>
            <a:lvl5pPr marL="2057400" indent="-228600" defTabSz="449263" eaLnBrk="0" hangingPunct="0">
              <a:defRPr sz="1400">
                <a:solidFill>
                  <a:schemeClr val="tx1"/>
                </a:solidFill>
                <a:latin typeface="Arial" panose="020B0604020202020204" pitchFamily="34" charset="0"/>
              </a:defRPr>
            </a:lvl5pPr>
            <a:lvl6pPr marL="2514600" indent="-228600" defTabSz="449263" eaLnBrk="0" fontAlgn="base" hangingPunct="0">
              <a:spcBef>
                <a:spcPct val="0"/>
              </a:spcBef>
              <a:spcAft>
                <a:spcPct val="0"/>
              </a:spcAft>
              <a:defRPr sz="1400">
                <a:solidFill>
                  <a:schemeClr val="tx1"/>
                </a:solidFill>
                <a:latin typeface="Arial" panose="020B0604020202020204" pitchFamily="34" charset="0"/>
              </a:defRPr>
            </a:lvl6pPr>
            <a:lvl7pPr marL="2971800" indent="-228600" defTabSz="449263" eaLnBrk="0" fontAlgn="base" hangingPunct="0">
              <a:spcBef>
                <a:spcPct val="0"/>
              </a:spcBef>
              <a:spcAft>
                <a:spcPct val="0"/>
              </a:spcAft>
              <a:defRPr sz="1400">
                <a:solidFill>
                  <a:schemeClr val="tx1"/>
                </a:solidFill>
                <a:latin typeface="Arial" panose="020B0604020202020204" pitchFamily="34" charset="0"/>
              </a:defRPr>
            </a:lvl7pPr>
            <a:lvl8pPr marL="3429000" indent="-228600" defTabSz="449263" eaLnBrk="0" fontAlgn="base" hangingPunct="0">
              <a:spcBef>
                <a:spcPct val="0"/>
              </a:spcBef>
              <a:spcAft>
                <a:spcPct val="0"/>
              </a:spcAft>
              <a:defRPr sz="1400">
                <a:solidFill>
                  <a:schemeClr val="tx1"/>
                </a:solidFill>
                <a:latin typeface="Arial" panose="020B0604020202020204" pitchFamily="34" charset="0"/>
              </a:defRPr>
            </a:lvl8pPr>
            <a:lvl9pPr marL="3886200" indent="-228600" defTabSz="449263" eaLnBrk="0" fontAlgn="base" hangingPunct="0">
              <a:spcBef>
                <a:spcPct val="0"/>
              </a:spcBef>
              <a:spcAft>
                <a:spcPct val="0"/>
              </a:spcAft>
              <a:defRPr sz="1400">
                <a:solidFill>
                  <a:schemeClr val="tx1"/>
                </a:solidFill>
                <a:latin typeface="Arial" panose="020B0604020202020204" pitchFamily="34" charset="0"/>
              </a:defRPr>
            </a:lvl9pPr>
          </a:lstStyle>
          <a:p>
            <a:pPr marL="0" marR="0" lvl="0" indent="0" algn="l" defTabSz="449263" rtl="0" eaLnBrk="1" fontAlgn="base" latinLnBrk="0" hangingPunct="1">
              <a:lnSpc>
                <a:spcPct val="100000"/>
              </a:lnSpc>
              <a:spcBef>
                <a:spcPct val="0"/>
              </a:spcBef>
              <a:spcAft>
                <a:spcPct val="0"/>
              </a:spcAft>
              <a:buClr>
                <a:srgbClr val="FFCC00"/>
              </a:buClr>
              <a:buSzPct val="100000"/>
              <a:buFontTx/>
              <a:buNone/>
              <a:tabLst/>
              <a:defRPr/>
            </a:pPr>
            <a:r>
              <a:rPr kumimoji="0" lang="pl-PL" altLang="sr-Latn-RS" sz="1200" b="0" i="0" u="none" strike="noStrike" kern="1200" cap="none" spc="0" normalizeH="0" baseline="0" noProof="0">
                <a:ln>
                  <a:noFill/>
                </a:ln>
                <a:solidFill>
                  <a:srgbClr val="000000"/>
                </a:solidFill>
                <a:effectLst/>
                <a:uLnTx/>
                <a:uFillTx/>
                <a:latin typeface="Arial" panose="020B0604020202020204" pitchFamily="34" charset="0"/>
                <a:ea typeface="MS Gothic" panose="020B0609070205080204" pitchFamily="49" charset="-128"/>
                <a:cs typeface="Arial" pitchFamily="34" charset="0"/>
              </a:rPr>
              <a:t>neovaskularizacija</a:t>
            </a:r>
          </a:p>
        </p:txBody>
      </p:sp>
      <p:sp>
        <p:nvSpPr>
          <p:cNvPr id="160784" name="pole tekstowe 29">
            <a:extLst>
              <a:ext uri="{FF2B5EF4-FFF2-40B4-BE49-F238E27FC236}">
                <a16:creationId xmlns:a16="http://schemas.microsoft.com/office/drawing/2014/main" id="{1F297C52-0EC9-4313-BFB4-4D1327B4A98B}"/>
              </a:ext>
            </a:extLst>
          </p:cNvPr>
          <p:cNvSpPr txBox="1">
            <a:spLocks noChangeArrowheads="1"/>
          </p:cNvSpPr>
          <p:nvPr/>
        </p:nvSpPr>
        <p:spPr bwMode="auto">
          <a:xfrm>
            <a:off x="6453188" y="4643439"/>
            <a:ext cx="1155700" cy="64633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49263" eaLnBrk="0" hangingPunct="0">
              <a:defRPr sz="1400">
                <a:solidFill>
                  <a:schemeClr val="tx1"/>
                </a:solidFill>
                <a:latin typeface="Arial" panose="020B0604020202020204" pitchFamily="34" charset="0"/>
              </a:defRPr>
            </a:lvl1pPr>
            <a:lvl2pPr marL="742950" indent="-285750" defTabSz="449263" eaLnBrk="0" hangingPunct="0">
              <a:defRPr sz="1400">
                <a:solidFill>
                  <a:schemeClr val="tx1"/>
                </a:solidFill>
                <a:latin typeface="Arial" panose="020B0604020202020204" pitchFamily="34" charset="0"/>
              </a:defRPr>
            </a:lvl2pPr>
            <a:lvl3pPr marL="1143000" indent="-228600" defTabSz="449263" eaLnBrk="0" hangingPunct="0">
              <a:defRPr sz="1400">
                <a:solidFill>
                  <a:schemeClr val="tx1"/>
                </a:solidFill>
                <a:latin typeface="Arial" panose="020B0604020202020204" pitchFamily="34" charset="0"/>
              </a:defRPr>
            </a:lvl3pPr>
            <a:lvl4pPr marL="1600200" indent="-228600" defTabSz="449263" eaLnBrk="0" hangingPunct="0">
              <a:defRPr sz="1400">
                <a:solidFill>
                  <a:schemeClr val="tx1"/>
                </a:solidFill>
                <a:latin typeface="Arial" panose="020B0604020202020204" pitchFamily="34" charset="0"/>
              </a:defRPr>
            </a:lvl4pPr>
            <a:lvl5pPr marL="2057400" indent="-228600" defTabSz="449263" eaLnBrk="0" hangingPunct="0">
              <a:defRPr sz="1400">
                <a:solidFill>
                  <a:schemeClr val="tx1"/>
                </a:solidFill>
                <a:latin typeface="Arial" panose="020B0604020202020204" pitchFamily="34" charset="0"/>
              </a:defRPr>
            </a:lvl5pPr>
            <a:lvl6pPr marL="2514600" indent="-228600" defTabSz="449263" eaLnBrk="0" fontAlgn="base" hangingPunct="0">
              <a:spcBef>
                <a:spcPct val="0"/>
              </a:spcBef>
              <a:spcAft>
                <a:spcPct val="0"/>
              </a:spcAft>
              <a:defRPr sz="1400">
                <a:solidFill>
                  <a:schemeClr val="tx1"/>
                </a:solidFill>
                <a:latin typeface="Arial" panose="020B0604020202020204" pitchFamily="34" charset="0"/>
              </a:defRPr>
            </a:lvl6pPr>
            <a:lvl7pPr marL="2971800" indent="-228600" defTabSz="449263" eaLnBrk="0" fontAlgn="base" hangingPunct="0">
              <a:spcBef>
                <a:spcPct val="0"/>
              </a:spcBef>
              <a:spcAft>
                <a:spcPct val="0"/>
              </a:spcAft>
              <a:defRPr sz="1400">
                <a:solidFill>
                  <a:schemeClr val="tx1"/>
                </a:solidFill>
                <a:latin typeface="Arial" panose="020B0604020202020204" pitchFamily="34" charset="0"/>
              </a:defRPr>
            </a:lvl7pPr>
            <a:lvl8pPr marL="3429000" indent="-228600" defTabSz="449263" eaLnBrk="0" fontAlgn="base" hangingPunct="0">
              <a:spcBef>
                <a:spcPct val="0"/>
              </a:spcBef>
              <a:spcAft>
                <a:spcPct val="0"/>
              </a:spcAft>
              <a:defRPr sz="1400">
                <a:solidFill>
                  <a:schemeClr val="tx1"/>
                </a:solidFill>
                <a:latin typeface="Arial" panose="020B0604020202020204" pitchFamily="34" charset="0"/>
              </a:defRPr>
            </a:lvl8pPr>
            <a:lvl9pPr marL="3886200" indent="-228600" defTabSz="449263" eaLnBrk="0" fontAlgn="base" hangingPunct="0">
              <a:spcBef>
                <a:spcPct val="0"/>
              </a:spcBef>
              <a:spcAft>
                <a:spcPct val="0"/>
              </a:spcAft>
              <a:defRPr sz="1400">
                <a:solidFill>
                  <a:schemeClr val="tx1"/>
                </a:solidFill>
                <a:latin typeface="Arial" panose="020B0604020202020204" pitchFamily="34" charset="0"/>
              </a:defRPr>
            </a:lvl9pPr>
          </a:lstStyle>
          <a:p>
            <a:pPr marL="0" marR="0" lvl="0" indent="0" algn="l" defTabSz="449263" rtl="0" eaLnBrk="1" fontAlgn="base" latinLnBrk="0" hangingPunct="1">
              <a:lnSpc>
                <a:spcPct val="100000"/>
              </a:lnSpc>
              <a:spcBef>
                <a:spcPct val="0"/>
              </a:spcBef>
              <a:spcAft>
                <a:spcPct val="0"/>
              </a:spcAft>
              <a:buClr>
                <a:srgbClr val="FFCC00"/>
              </a:buClr>
              <a:buSzPct val="100000"/>
              <a:buFontTx/>
              <a:buNone/>
              <a:tabLst/>
              <a:defRPr/>
            </a:pPr>
            <a:r>
              <a:rPr kumimoji="0" lang="pl-PL" altLang="sr-Latn-RS" sz="1200" b="0" i="0" u="none" strike="noStrike" kern="1200" cap="none" spc="0" normalizeH="0" baseline="0" noProof="0">
                <a:ln>
                  <a:noFill/>
                </a:ln>
                <a:solidFill>
                  <a:srgbClr val="000000"/>
                </a:solidFill>
                <a:effectLst/>
                <a:uLnTx/>
                <a:uFillTx/>
                <a:latin typeface="Arial" panose="020B0604020202020204" pitchFamily="34" charset="0"/>
                <a:ea typeface="MS Gothic" panose="020B0609070205080204" pitchFamily="49" charset="-128"/>
                <a:cs typeface="Arial" pitchFamily="34" charset="0"/>
              </a:rPr>
              <a:t>uvećanje sunmukoznih žlezda</a:t>
            </a:r>
          </a:p>
        </p:txBody>
      </p:sp>
      <p:sp>
        <p:nvSpPr>
          <p:cNvPr id="160785" name="pole tekstowe 30">
            <a:extLst>
              <a:ext uri="{FF2B5EF4-FFF2-40B4-BE49-F238E27FC236}">
                <a16:creationId xmlns:a16="http://schemas.microsoft.com/office/drawing/2014/main" id="{A5204831-1DF5-4442-BC63-32075061B982}"/>
              </a:ext>
            </a:extLst>
          </p:cNvPr>
          <p:cNvSpPr txBox="1">
            <a:spLocks noChangeArrowheads="1"/>
          </p:cNvSpPr>
          <p:nvPr/>
        </p:nvSpPr>
        <p:spPr bwMode="auto">
          <a:xfrm>
            <a:off x="7453314" y="5143501"/>
            <a:ext cx="357187" cy="1381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49263" eaLnBrk="0" hangingPunct="0">
              <a:defRPr sz="1400">
                <a:solidFill>
                  <a:schemeClr val="tx1"/>
                </a:solidFill>
                <a:latin typeface="Arial" panose="020B0604020202020204" pitchFamily="34" charset="0"/>
              </a:defRPr>
            </a:lvl1pPr>
            <a:lvl2pPr marL="742950" indent="-285750" defTabSz="449263" eaLnBrk="0" hangingPunct="0">
              <a:defRPr sz="1400">
                <a:solidFill>
                  <a:schemeClr val="tx1"/>
                </a:solidFill>
                <a:latin typeface="Arial" panose="020B0604020202020204" pitchFamily="34" charset="0"/>
              </a:defRPr>
            </a:lvl2pPr>
            <a:lvl3pPr marL="1143000" indent="-228600" defTabSz="449263" eaLnBrk="0" hangingPunct="0">
              <a:defRPr sz="1400">
                <a:solidFill>
                  <a:schemeClr val="tx1"/>
                </a:solidFill>
                <a:latin typeface="Arial" panose="020B0604020202020204" pitchFamily="34" charset="0"/>
              </a:defRPr>
            </a:lvl3pPr>
            <a:lvl4pPr marL="1600200" indent="-228600" defTabSz="449263" eaLnBrk="0" hangingPunct="0">
              <a:defRPr sz="1400">
                <a:solidFill>
                  <a:schemeClr val="tx1"/>
                </a:solidFill>
                <a:latin typeface="Arial" panose="020B0604020202020204" pitchFamily="34" charset="0"/>
              </a:defRPr>
            </a:lvl4pPr>
            <a:lvl5pPr marL="2057400" indent="-228600" defTabSz="449263" eaLnBrk="0" hangingPunct="0">
              <a:defRPr sz="1400">
                <a:solidFill>
                  <a:schemeClr val="tx1"/>
                </a:solidFill>
                <a:latin typeface="Arial" panose="020B0604020202020204" pitchFamily="34" charset="0"/>
              </a:defRPr>
            </a:lvl5pPr>
            <a:lvl6pPr marL="2514600" indent="-228600" defTabSz="449263" eaLnBrk="0" fontAlgn="base" hangingPunct="0">
              <a:spcBef>
                <a:spcPct val="0"/>
              </a:spcBef>
              <a:spcAft>
                <a:spcPct val="0"/>
              </a:spcAft>
              <a:defRPr sz="1400">
                <a:solidFill>
                  <a:schemeClr val="tx1"/>
                </a:solidFill>
                <a:latin typeface="Arial" panose="020B0604020202020204" pitchFamily="34" charset="0"/>
              </a:defRPr>
            </a:lvl6pPr>
            <a:lvl7pPr marL="2971800" indent="-228600" defTabSz="449263" eaLnBrk="0" fontAlgn="base" hangingPunct="0">
              <a:spcBef>
                <a:spcPct val="0"/>
              </a:spcBef>
              <a:spcAft>
                <a:spcPct val="0"/>
              </a:spcAft>
              <a:defRPr sz="1400">
                <a:solidFill>
                  <a:schemeClr val="tx1"/>
                </a:solidFill>
                <a:latin typeface="Arial" panose="020B0604020202020204" pitchFamily="34" charset="0"/>
              </a:defRPr>
            </a:lvl7pPr>
            <a:lvl8pPr marL="3429000" indent="-228600" defTabSz="449263" eaLnBrk="0" fontAlgn="base" hangingPunct="0">
              <a:spcBef>
                <a:spcPct val="0"/>
              </a:spcBef>
              <a:spcAft>
                <a:spcPct val="0"/>
              </a:spcAft>
              <a:defRPr sz="1400">
                <a:solidFill>
                  <a:schemeClr val="tx1"/>
                </a:solidFill>
                <a:latin typeface="Arial" panose="020B0604020202020204" pitchFamily="34" charset="0"/>
              </a:defRPr>
            </a:lvl8pPr>
            <a:lvl9pPr marL="3886200" indent="-228600" defTabSz="449263" eaLnBrk="0" fontAlgn="base" hangingPunct="0">
              <a:spcBef>
                <a:spcPct val="0"/>
              </a:spcBef>
              <a:spcAft>
                <a:spcPct val="0"/>
              </a:spcAft>
              <a:defRPr sz="1400">
                <a:solidFill>
                  <a:schemeClr val="tx1"/>
                </a:solidFill>
                <a:latin typeface="Arial" panose="020B0604020202020204" pitchFamily="34" charset="0"/>
              </a:defRPr>
            </a:lvl9pPr>
          </a:lstStyle>
          <a:p>
            <a:pPr marL="0" marR="0" lvl="0" indent="0" algn="l" defTabSz="449263" rtl="0" eaLnBrk="1" fontAlgn="base" latinLnBrk="0" hangingPunct="1">
              <a:lnSpc>
                <a:spcPct val="100000"/>
              </a:lnSpc>
              <a:spcBef>
                <a:spcPct val="0"/>
              </a:spcBef>
              <a:spcAft>
                <a:spcPct val="0"/>
              </a:spcAft>
              <a:buClr>
                <a:srgbClr val="FFCC00"/>
              </a:buClr>
              <a:buSzPct val="100000"/>
              <a:buFontTx/>
              <a:buNone/>
              <a:tabLst/>
              <a:defRPr/>
            </a:pPr>
            <a:endParaRPr kumimoji="0" lang="pl-PL" altLang="sr-Latn-RS" sz="300" b="0" i="0" u="none" strike="noStrike" kern="1200" cap="none" spc="0" normalizeH="0" baseline="0" noProof="0">
              <a:ln>
                <a:noFill/>
              </a:ln>
              <a:solidFill>
                <a:srgbClr val="FFFFFF"/>
              </a:solidFill>
              <a:effectLst/>
              <a:uLnTx/>
              <a:uFillTx/>
              <a:latin typeface="Times New Roman" panose="02020603050405020304" pitchFamily="18" charset="0"/>
              <a:ea typeface="MS Gothic" panose="020B0609070205080204" pitchFamily="49" charset="-128"/>
              <a:cs typeface="Arial" pitchFamily="34" charset="0"/>
            </a:endParaRPr>
          </a:p>
        </p:txBody>
      </p:sp>
      <p:sp>
        <p:nvSpPr>
          <p:cNvPr id="562194" name="pole tekstowe 31">
            <a:extLst>
              <a:ext uri="{FF2B5EF4-FFF2-40B4-BE49-F238E27FC236}">
                <a16:creationId xmlns:a16="http://schemas.microsoft.com/office/drawing/2014/main" id="{76CA7FE1-7177-4D8F-ACD7-BA12C8373EEF}"/>
              </a:ext>
            </a:extLst>
          </p:cNvPr>
          <p:cNvSpPr txBox="1">
            <a:spLocks noChangeArrowheads="1"/>
          </p:cNvSpPr>
          <p:nvPr/>
        </p:nvSpPr>
        <p:spPr bwMode="auto">
          <a:xfrm>
            <a:off x="1919288" y="3429001"/>
            <a:ext cx="8064500" cy="954107"/>
          </a:xfrm>
          <a:prstGeom prst="rect">
            <a:avLst/>
          </a:prstGeom>
          <a:solidFill>
            <a:srgbClr val="666699"/>
          </a:solidFill>
          <a:ln w="28575">
            <a:solidFill>
              <a:srgbClr val="00FF00"/>
            </a:solidFill>
            <a:miter lim="800000"/>
            <a:headEnd/>
            <a:tailEnd/>
          </a:ln>
        </p:spPr>
        <p:txBody>
          <a:bodyPr>
            <a:spAutoFit/>
          </a:bodyPr>
          <a:lstStyle>
            <a:lvl1pPr defTabSz="449263" eaLnBrk="0" hangingPunct="0">
              <a:defRPr sz="1400">
                <a:solidFill>
                  <a:schemeClr val="tx1"/>
                </a:solidFill>
                <a:latin typeface="Arial" panose="020B0604020202020204" pitchFamily="34" charset="0"/>
              </a:defRPr>
            </a:lvl1pPr>
            <a:lvl2pPr marL="742950" indent="-285750" defTabSz="449263" eaLnBrk="0" hangingPunct="0">
              <a:defRPr sz="1400">
                <a:solidFill>
                  <a:schemeClr val="tx1"/>
                </a:solidFill>
                <a:latin typeface="Arial" panose="020B0604020202020204" pitchFamily="34" charset="0"/>
              </a:defRPr>
            </a:lvl2pPr>
            <a:lvl3pPr marL="1143000" indent="-228600" defTabSz="449263" eaLnBrk="0" hangingPunct="0">
              <a:defRPr sz="1400">
                <a:solidFill>
                  <a:schemeClr val="tx1"/>
                </a:solidFill>
                <a:latin typeface="Arial" panose="020B0604020202020204" pitchFamily="34" charset="0"/>
              </a:defRPr>
            </a:lvl3pPr>
            <a:lvl4pPr marL="1600200" indent="-228600" defTabSz="449263" eaLnBrk="0" hangingPunct="0">
              <a:defRPr sz="1400">
                <a:solidFill>
                  <a:schemeClr val="tx1"/>
                </a:solidFill>
                <a:latin typeface="Arial" panose="020B0604020202020204" pitchFamily="34" charset="0"/>
              </a:defRPr>
            </a:lvl4pPr>
            <a:lvl5pPr marL="2057400" indent="-228600" defTabSz="449263" eaLnBrk="0" hangingPunct="0">
              <a:defRPr sz="1400">
                <a:solidFill>
                  <a:schemeClr val="tx1"/>
                </a:solidFill>
                <a:latin typeface="Arial" panose="020B0604020202020204" pitchFamily="34" charset="0"/>
              </a:defRPr>
            </a:lvl5pPr>
            <a:lvl6pPr marL="2514600" indent="-228600" defTabSz="449263" eaLnBrk="0" fontAlgn="base" hangingPunct="0">
              <a:spcBef>
                <a:spcPct val="0"/>
              </a:spcBef>
              <a:spcAft>
                <a:spcPct val="0"/>
              </a:spcAft>
              <a:defRPr sz="1400">
                <a:solidFill>
                  <a:schemeClr val="tx1"/>
                </a:solidFill>
                <a:latin typeface="Arial" panose="020B0604020202020204" pitchFamily="34" charset="0"/>
              </a:defRPr>
            </a:lvl6pPr>
            <a:lvl7pPr marL="2971800" indent="-228600" defTabSz="449263" eaLnBrk="0" fontAlgn="base" hangingPunct="0">
              <a:spcBef>
                <a:spcPct val="0"/>
              </a:spcBef>
              <a:spcAft>
                <a:spcPct val="0"/>
              </a:spcAft>
              <a:defRPr sz="1400">
                <a:solidFill>
                  <a:schemeClr val="tx1"/>
                </a:solidFill>
                <a:latin typeface="Arial" panose="020B0604020202020204" pitchFamily="34" charset="0"/>
              </a:defRPr>
            </a:lvl7pPr>
            <a:lvl8pPr marL="3429000" indent="-228600" defTabSz="449263" eaLnBrk="0" fontAlgn="base" hangingPunct="0">
              <a:spcBef>
                <a:spcPct val="0"/>
              </a:spcBef>
              <a:spcAft>
                <a:spcPct val="0"/>
              </a:spcAft>
              <a:defRPr sz="1400">
                <a:solidFill>
                  <a:schemeClr val="tx1"/>
                </a:solidFill>
                <a:latin typeface="Arial" panose="020B0604020202020204" pitchFamily="34" charset="0"/>
              </a:defRPr>
            </a:lvl8pPr>
            <a:lvl9pPr marL="3886200" indent="-228600" defTabSz="449263" eaLnBrk="0" fontAlgn="base" hangingPunct="0">
              <a:spcBef>
                <a:spcPct val="0"/>
              </a:spcBef>
              <a:spcAft>
                <a:spcPct val="0"/>
              </a:spcAft>
              <a:defRPr sz="1400">
                <a:solidFill>
                  <a:schemeClr val="tx1"/>
                </a:solidFill>
                <a:latin typeface="Arial" panose="020B0604020202020204" pitchFamily="34" charset="0"/>
              </a:defRPr>
            </a:lvl9pPr>
          </a:lstStyle>
          <a:p>
            <a:pPr marL="0" marR="0" lvl="0" indent="0" algn="l" defTabSz="449263" rtl="0" eaLnBrk="1" fontAlgn="base" latinLnBrk="0" hangingPunct="1">
              <a:lnSpc>
                <a:spcPct val="100000"/>
              </a:lnSpc>
              <a:spcBef>
                <a:spcPct val="0"/>
              </a:spcBef>
              <a:spcAft>
                <a:spcPct val="0"/>
              </a:spcAft>
              <a:buClr>
                <a:srgbClr val="FFCC00"/>
              </a:buClr>
              <a:buSzPct val="100000"/>
              <a:buFontTx/>
              <a:buNone/>
              <a:tabLst/>
              <a:defRPr/>
            </a:pPr>
            <a:r>
              <a:rPr kumimoji="0" lang="pl-PL" altLang="sr-Latn-RS" sz="1400" b="1" i="0" u="none" strike="noStrike" kern="1200" cap="none" spc="0" normalizeH="0" baseline="0" noProof="0">
                <a:ln>
                  <a:noFill/>
                </a:ln>
                <a:solidFill>
                  <a:srgbClr val="000000"/>
                </a:solidFill>
                <a:effectLst/>
                <a:uLnTx/>
                <a:uFillTx/>
                <a:latin typeface="Arial" panose="020B0604020202020204" pitchFamily="34" charset="0"/>
                <a:ea typeface="MS Gothic" panose="020B0609070205080204" pitchFamily="49" charset="-128"/>
                <a:cs typeface="Arial" pitchFamily="34" charset="0"/>
              </a:rPr>
              <a:t>S</a:t>
            </a:r>
            <a:r>
              <a:rPr kumimoji="0" lang="en-US" altLang="sr-Latn-RS" sz="1400" b="1" i="0" u="none" strike="noStrike" kern="1200" cap="none" spc="0" normalizeH="0" baseline="0" noProof="0">
                <a:ln>
                  <a:noFill/>
                </a:ln>
                <a:solidFill>
                  <a:srgbClr val="000000"/>
                </a:solidFill>
                <a:effectLst/>
                <a:uLnTx/>
                <a:uFillTx/>
                <a:latin typeface="Arial" panose="020B0604020202020204" pitchFamily="34" charset="0"/>
                <a:ea typeface="MS Gothic" panose="020B0609070205080204" pitchFamily="49" charset="-128"/>
                <a:cs typeface="Arial" pitchFamily="34" charset="0"/>
              </a:rPr>
              <a:t>trukturne promene dovode do </a:t>
            </a:r>
            <a:r>
              <a:rPr kumimoji="0" lang="sr-Latn-CS" altLang="sr-Latn-RS" sz="1400" b="1" i="0" u="none" strike="noStrike" kern="1200" cap="none" spc="0" normalizeH="0" baseline="0" noProof="0">
                <a:ln>
                  <a:noFill/>
                </a:ln>
                <a:solidFill>
                  <a:srgbClr val="000000"/>
                </a:solidFill>
                <a:effectLst/>
                <a:uLnTx/>
                <a:uFillTx/>
                <a:latin typeface="Arial" panose="020B0604020202020204" pitchFamily="34" charset="0"/>
                <a:ea typeface="MS Gothic" panose="020B0609070205080204" pitchFamily="49" charset="-128"/>
                <a:cs typeface="Arial" pitchFamily="34" charset="0"/>
              </a:rPr>
              <a:t>trajne bronhoopstrukcije i uzrokuju slabiji odgovor na  bronhodilatatore ili kortikosteroide.</a:t>
            </a:r>
            <a:r>
              <a:rPr kumimoji="0" lang="pl-PL" altLang="sr-Latn-RS" sz="1400" b="1" i="0" u="none" strike="noStrike" kern="1200" cap="none" spc="0" normalizeH="0" baseline="0" noProof="0">
                <a:ln>
                  <a:noFill/>
                </a:ln>
                <a:solidFill>
                  <a:srgbClr val="000000"/>
                </a:solidFill>
                <a:effectLst/>
                <a:uLnTx/>
                <a:uFillTx/>
                <a:latin typeface="Arial" panose="020B0604020202020204" pitchFamily="34" charset="0"/>
                <a:ea typeface="MS Gothic" panose="020B0609070205080204" pitchFamily="49" charset="-128"/>
                <a:cs typeface="Arial" pitchFamily="34" charset="0"/>
              </a:rPr>
              <a:t> </a:t>
            </a:r>
            <a:endParaRPr kumimoji="0" lang="en-US" altLang="sr-Latn-RS" sz="1400" b="1" i="0" u="none" strike="noStrike" kern="1200" cap="none" spc="0" normalizeH="0" baseline="0" noProof="0">
              <a:ln>
                <a:noFill/>
              </a:ln>
              <a:solidFill>
                <a:srgbClr val="000000"/>
              </a:solidFill>
              <a:effectLst/>
              <a:uLnTx/>
              <a:uFillTx/>
              <a:latin typeface="Arial" panose="020B0604020202020204" pitchFamily="34" charset="0"/>
              <a:ea typeface="MS Gothic" panose="020B0609070205080204" pitchFamily="49" charset="-128"/>
              <a:cs typeface="Arial" pitchFamily="34" charset="0"/>
            </a:endParaRPr>
          </a:p>
          <a:p>
            <a:pPr marL="0" marR="0" lvl="0" indent="0" algn="l" defTabSz="449263" rtl="0" eaLnBrk="1" fontAlgn="base" latinLnBrk="0" hangingPunct="1">
              <a:lnSpc>
                <a:spcPct val="100000"/>
              </a:lnSpc>
              <a:spcBef>
                <a:spcPct val="0"/>
              </a:spcBef>
              <a:spcAft>
                <a:spcPct val="0"/>
              </a:spcAft>
              <a:buClr>
                <a:srgbClr val="FFCC00"/>
              </a:buClr>
              <a:buSzPct val="100000"/>
              <a:buFontTx/>
              <a:buNone/>
              <a:tabLst/>
              <a:defRPr/>
            </a:pPr>
            <a:endParaRPr kumimoji="0" lang="pl-PL" altLang="sr-Latn-RS" sz="1400" b="1" i="0" u="none" strike="noStrike" kern="1200" cap="none" spc="0" normalizeH="0" baseline="0" noProof="0">
              <a:ln>
                <a:noFill/>
              </a:ln>
              <a:solidFill>
                <a:srgbClr val="000000"/>
              </a:solidFill>
              <a:effectLst/>
              <a:uLnTx/>
              <a:uFillTx/>
              <a:latin typeface="Arial" panose="020B0604020202020204" pitchFamily="34" charset="0"/>
              <a:ea typeface="MS Gothic" panose="020B0609070205080204" pitchFamily="49" charset="-128"/>
              <a:cs typeface="Arial" pitchFamily="34" charset="0"/>
            </a:endParaRPr>
          </a:p>
          <a:p>
            <a:pPr marL="0" marR="0" lvl="0" indent="0" algn="l" defTabSz="449263" rtl="0" eaLnBrk="1" fontAlgn="base" latinLnBrk="0" hangingPunct="1">
              <a:lnSpc>
                <a:spcPct val="100000"/>
              </a:lnSpc>
              <a:spcBef>
                <a:spcPct val="0"/>
              </a:spcBef>
              <a:spcAft>
                <a:spcPct val="0"/>
              </a:spcAft>
              <a:buClr>
                <a:srgbClr val="FFCC00"/>
              </a:buClr>
              <a:buSzPct val="100000"/>
              <a:buFontTx/>
              <a:buNone/>
              <a:tabLst/>
              <a:defRPr/>
            </a:pPr>
            <a:endParaRPr kumimoji="0" lang="pl-PL" altLang="sr-Latn-RS" sz="1400" b="1" i="0" u="none" strike="noStrike" kern="1200" cap="none" spc="0" normalizeH="0" baseline="0" noProof="0">
              <a:ln>
                <a:noFill/>
              </a:ln>
              <a:solidFill>
                <a:srgbClr val="000000"/>
              </a:solidFill>
              <a:effectLst/>
              <a:uLnTx/>
              <a:uFillTx/>
              <a:latin typeface="Arial" panose="020B0604020202020204" pitchFamily="34" charset="0"/>
              <a:ea typeface="MS Gothic" panose="020B0609070205080204" pitchFamily="49" charset="-128"/>
              <a:cs typeface="Arial" pitchFamily="34" charset="0"/>
            </a:endParaRPr>
          </a:p>
        </p:txBody>
      </p:sp>
    </p:spTree>
    <p:extLst>
      <p:ext uri="{BB962C8B-B14F-4D97-AF65-F5344CB8AC3E}">
        <p14:creationId xmlns:p14="http://schemas.microsoft.com/office/powerpoint/2010/main" val="7771152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562194"/>
                                        </p:tgtEl>
                                        <p:attrNameLst>
                                          <p:attrName>style.visibility</p:attrName>
                                        </p:attrNameLst>
                                      </p:cBhvr>
                                      <p:to>
                                        <p:strVal val="visible"/>
                                      </p:to>
                                    </p:set>
                                    <p:anim calcmode="lin" valueType="num">
                                      <p:cBhvr>
                                        <p:cTn id="7" dur="1000" fill="hold"/>
                                        <p:tgtEl>
                                          <p:spTgt spid="562194"/>
                                        </p:tgtEl>
                                        <p:attrNameLst>
                                          <p:attrName>ppt_w</p:attrName>
                                        </p:attrNameLst>
                                      </p:cBhvr>
                                      <p:tavLst>
                                        <p:tav tm="0">
                                          <p:val>
                                            <p:strVal val="#ppt_w*0.70"/>
                                          </p:val>
                                        </p:tav>
                                        <p:tav tm="100000">
                                          <p:val>
                                            <p:strVal val="#ppt_w"/>
                                          </p:val>
                                        </p:tav>
                                      </p:tavLst>
                                    </p:anim>
                                    <p:anim calcmode="lin" valueType="num">
                                      <p:cBhvr>
                                        <p:cTn id="8" dur="1000" fill="hold"/>
                                        <p:tgtEl>
                                          <p:spTgt spid="562194"/>
                                        </p:tgtEl>
                                        <p:attrNameLst>
                                          <p:attrName>ppt_h</p:attrName>
                                        </p:attrNameLst>
                                      </p:cBhvr>
                                      <p:tavLst>
                                        <p:tav tm="0">
                                          <p:val>
                                            <p:strVal val="#ppt_h"/>
                                          </p:val>
                                        </p:tav>
                                        <p:tav tm="100000">
                                          <p:val>
                                            <p:strVal val="#ppt_h"/>
                                          </p:val>
                                        </p:tav>
                                      </p:tavLst>
                                    </p:anim>
                                    <p:animEffect transition="in" filter="fade">
                                      <p:cBhvr>
                                        <p:cTn id="9" dur="1000"/>
                                        <p:tgtEl>
                                          <p:spTgt spid="562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2194" grpId="0" animBg="1"/>
    </p:bldLst>
  </p:timing>
</p:sld>
</file>

<file path=ppt/slides/slide8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Title 2"/>
          <p:cNvSpPr>
            <a:spLocks noGrp="1"/>
          </p:cNvSpPr>
          <p:nvPr>
            <p:ph type="title"/>
          </p:nvPr>
        </p:nvSpPr>
        <p:spPr/>
        <p:txBody>
          <a:bodyPr>
            <a:scene3d>
              <a:camera prst="orthographicFront"/>
              <a:lightRig rig="soft" dir="t">
                <a:rot lat="0" lon="0" rev="15600000"/>
              </a:lightRig>
            </a:scene3d>
            <a:sp3d extrusionH="57150" prstMaterial="softEdge">
              <a:bevelT w="25400" h="38100"/>
            </a:sp3d>
          </a:bodyPr>
          <a:lstStyle/>
          <a:p>
            <a:r>
              <a:rPr lang="en-GB" b="1" i="1" cap="none" dirty="0" err="1">
                <a:ln/>
                <a:solidFill>
                  <a:srgbClr val="C00000"/>
                </a:solidFill>
              </a:rPr>
              <a:t>Eo</a:t>
            </a:r>
            <a:r>
              <a:rPr lang="sr-Latn-RS" b="1" i="1" cap="none" dirty="0">
                <a:ln/>
                <a:solidFill>
                  <a:srgbClr val="C00000"/>
                </a:solidFill>
              </a:rPr>
              <a:t>zinofilna astma</a:t>
            </a:r>
            <a:r>
              <a:rPr lang="en-GB" b="1" i="1" cap="none" dirty="0">
                <a:ln/>
                <a:solidFill>
                  <a:srgbClr val="C00000"/>
                </a:solidFill>
              </a:rPr>
              <a:t> </a:t>
            </a:r>
          </a:p>
        </p:txBody>
      </p:sp>
      <p:sp>
        <p:nvSpPr>
          <p:cNvPr id="2" name="Content Placeholder 1"/>
          <p:cNvSpPr>
            <a:spLocks noGrp="1"/>
          </p:cNvSpPr>
          <p:nvPr>
            <p:ph sz="quarter" idx="11"/>
          </p:nvPr>
        </p:nvSpPr>
        <p:spPr>
          <a:xfrm>
            <a:off x="695326" y="1635823"/>
            <a:ext cx="6101076" cy="4508139"/>
          </a:xfrm>
        </p:spPr>
        <p:txBody>
          <a:bodyPr/>
          <a:lstStyle/>
          <a:p>
            <a:pPr marL="342900" indent="-342900">
              <a:lnSpc>
                <a:spcPct val="100000"/>
              </a:lnSpc>
              <a:spcBef>
                <a:spcPts val="0"/>
              </a:spcBef>
              <a:buFont typeface="Arial" panose="020B0604020202020204" pitchFamily="34" charset="0"/>
              <a:buChar char="•"/>
            </a:pPr>
            <a:r>
              <a:rPr lang="en-US" dirty="0" err="1"/>
              <a:t>Tradi</a:t>
            </a:r>
            <a:r>
              <a:rPr lang="sr-Latn-RS" dirty="0"/>
              <a:t>cionalno se dovodi u vezu sa </a:t>
            </a:r>
            <a:r>
              <a:rPr lang="en-US" dirty="0" err="1"/>
              <a:t>alergi</a:t>
            </a:r>
            <a:r>
              <a:rPr lang="sr-Latn-RS" dirty="0"/>
              <a:t>jskom</a:t>
            </a:r>
            <a:r>
              <a:rPr lang="en-US" dirty="0"/>
              <a:t> </a:t>
            </a:r>
            <a:r>
              <a:rPr lang="en-US" dirty="0" err="1"/>
              <a:t>astm</a:t>
            </a:r>
            <a:r>
              <a:rPr lang="sr-Latn-RS" dirty="0"/>
              <a:t>om</a:t>
            </a:r>
            <a:r>
              <a:rPr lang="en-US" dirty="0"/>
              <a:t>, </a:t>
            </a:r>
            <a:r>
              <a:rPr lang="sr-Latn-RS" dirty="0"/>
              <a:t>mada su</a:t>
            </a:r>
            <a:r>
              <a:rPr lang="en-US" dirty="0"/>
              <a:t> </a:t>
            </a:r>
            <a:r>
              <a:rPr lang="en-US" dirty="0" err="1"/>
              <a:t>eo</a:t>
            </a:r>
            <a:r>
              <a:rPr lang="sr-Latn-RS" dirty="0"/>
              <a:t>z</a:t>
            </a:r>
            <a:r>
              <a:rPr lang="en-US" dirty="0" err="1"/>
              <a:t>ino</a:t>
            </a:r>
            <a:r>
              <a:rPr lang="sr-Latn-RS" dirty="0"/>
              <a:t>fili takođe prisutni i u disajnim putevima pacijenata sa ne-alergijskom teškom astmom</a:t>
            </a:r>
            <a:r>
              <a:rPr lang="en-US" baseline="30000" dirty="0"/>
              <a:t>1</a:t>
            </a:r>
            <a:endParaRPr lang="en-US" dirty="0"/>
          </a:p>
          <a:p>
            <a:pPr marL="342900" indent="-342900">
              <a:lnSpc>
                <a:spcPct val="100000"/>
              </a:lnSpc>
              <a:spcBef>
                <a:spcPts val="0"/>
              </a:spcBef>
              <a:spcAft>
                <a:spcPts val="300"/>
              </a:spcAft>
              <a:buFont typeface="Arial" panose="020B0604020202020204" pitchFamily="34" charset="0"/>
              <a:buChar char="•"/>
            </a:pPr>
            <a:r>
              <a:rPr lang="sr-Latn-RS" dirty="0"/>
              <a:t>E</a:t>
            </a:r>
            <a:r>
              <a:rPr lang="en-US" dirty="0"/>
              <a:t>o</a:t>
            </a:r>
            <a:r>
              <a:rPr lang="sr-Latn-RS" dirty="0"/>
              <a:t>z</a:t>
            </a:r>
            <a:r>
              <a:rPr lang="en-US" dirty="0" err="1"/>
              <a:t>ino</a:t>
            </a:r>
            <a:r>
              <a:rPr lang="sr-Latn-RS" dirty="0"/>
              <a:t>filija u disajnim putevima može ukazivati na rizik od teške egzacerbacije</a:t>
            </a:r>
            <a:r>
              <a:rPr lang="en-US" baseline="30000" dirty="0"/>
              <a:t>3</a:t>
            </a:r>
            <a:endParaRPr lang="en-US" dirty="0"/>
          </a:p>
          <a:p>
            <a:pPr marL="342900" indent="-342900">
              <a:lnSpc>
                <a:spcPct val="100000"/>
              </a:lnSpc>
              <a:spcBef>
                <a:spcPts val="0"/>
              </a:spcBef>
              <a:spcAft>
                <a:spcPts val="300"/>
              </a:spcAft>
              <a:buFont typeface="Arial" panose="020B0604020202020204" pitchFamily="34" charset="0"/>
              <a:buChar char="•"/>
            </a:pPr>
            <a:r>
              <a:rPr lang="en-US" dirty="0" err="1"/>
              <a:t>Defini</a:t>
            </a:r>
            <a:r>
              <a:rPr lang="sr-Latn-RS" dirty="0"/>
              <a:t>šuće</a:t>
            </a:r>
            <a:r>
              <a:rPr lang="en-US" dirty="0"/>
              <a:t> </a:t>
            </a:r>
            <a:r>
              <a:rPr lang="sr-Latn-RS" dirty="0"/>
              <a:t>k</a:t>
            </a:r>
            <a:r>
              <a:rPr lang="en-US" dirty="0" err="1"/>
              <a:t>ara</a:t>
            </a:r>
            <a:r>
              <a:rPr lang="sr-Latn-RS" dirty="0"/>
              <a:t>k</a:t>
            </a:r>
            <a:r>
              <a:rPr lang="en-US" dirty="0" err="1"/>
              <a:t>teristi</a:t>
            </a:r>
            <a:r>
              <a:rPr lang="sr-Latn-RS" dirty="0"/>
              <a:t>ke</a:t>
            </a:r>
            <a:r>
              <a:rPr lang="en-US" dirty="0"/>
              <a:t>:</a:t>
            </a:r>
            <a:r>
              <a:rPr lang="en-US" baseline="30000" dirty="0"/>
              <a:t>1</a:t>
            </a:r>
            <a:endParaRPr lang="en-US" dirty="0"/>
          </a:p>
          <a:p>
            <a:pPr marL="606419" lvl="2" indent="-342900">
              <a:lnSpc>
                <a:spcPct val="100000"/>
              </a:lnSpc>
              <a:spcBef>
                <a:spcPts val="0"/>
              </a:spcBef>
            </a:pPr>
            <a:r>
              <a:rPr lang="en-US" dirty="0" err="1"/>
              <a:t>Eo</a:t>
            </a:r>
            <a:r>
              <a:rPr lang="sr-Latn-RS" dirty="0"/>
              <a:t>z</a:t>
            </a:r>
            <a:r>
              <a:rPr lang="en-US" dirty="0" err="1"/>
              <a:t>ino</a:t>
            </a:r>
            <a:r>
              <a:rPr lang="sr-Latn-RS" dirty="0"/>
              <a:t>filna</a:t>
            </a:r>
            <a:r>
              <a:rPr lang="en-US" dirty="0"/>
              <a:t> </a:t>
            </a:r>
            <a:r>
              <a:rPr lang="en-US" dirty="0" err="1"/>
              <a:t>infiltra</a:t>
            </a:r>
            <a:r>
              <a:rPr lang="sr-Latn-RS" dirty="0"/>
              <a:t>cija mukoze</a:t>
            </a:r>
            <a:endParaRPr lang="en-US" dirty="0"/>
          </a:p>
          <a:p>
            <a:pPr marL="606419" lvl="2" indent="-342900">
              <a:lnSpc>
                <a:spcPct val="100000"/>
              </a:lnSpc>
              <a:spcBef>
                <a:spcPts val="0"/>
              </a:spcBef>
            </a:pPr>
            <a:r>
              <a:rPr lang="en-US" dirty="0"/>
              <a:t>CD4+, </a:t>
            </a:r>
            <a:r>
              <a:rPr lang="sr-Latn-RS" dirty="0"/>
              <a:t>mastociti</a:t>
            </a:r>
            <a:r>
              <a:rPr lang="en-US" dirty="0"/>
              <a:t> </a:t>
            </a:r>
            <a:r>
              <a:rPr lang="sr-Latn-RS" dirty="0"/>
              <a:t>i</a:t>
            </a:r>
            <a:r>
              <a:rPr lang="en-US" dirty="0"/>
              <a:t> </a:t>
            </a:r>
            <a:r>
              <a:rPr lang="sr-Latn-RS" dirty="0"/>
              <a:t>veliki afinitet </a:t>
            </a:r>
            <a:r>
              <a:rPr lang="en-US" dirty="0" err="1"/>
              <a:t>IgE</a:t>
            </a:r>
            <a:r>
              <a:rPr lang="en-US" dirty="0"/>
              <a:t> receptor</a:t>
            </a:r>
            <a:r>
              <a:rPr lang="sr-Latn-RS" dirty="0"/>
              <a:t>a</a:t>
            </a:r>
            <a:r>
              <a:rPr lang="en-US" dirty="0"/>
              <a:t> </a:t>
            </a:r>
            <a:r>
              <a:rPr lang="sr-Latn-RS" dirty="0"/>
              <a:t>na</a:t>
            </a:r>
            <a:r>
              <a:rPr lang="en-US" dirty="0"/>
              <a:t> </a:t>
            </a:r>
            <a:r>
              <a:rPr lang="en-US" dirty="0" err="1"/>
              <a:t>inflamator</a:t>
            </a:r>
            <a:r>
              <a:rPr lang="sr-Latn-RS" dirty="0"/>
              <a:t>nim</a:t>
            </a:r>
            <a:r>
              <a:rPr lang="en-US" dirty="0"/>
              <a:t> </a:t>
            </a:r>
            <a:r>
              <a:rPr lang="sr-Latn-RS" dirty="0"/>
              <a:t>i </a:t>
            </a:r>
            <a:r>
              <a:rPr lang="en-US" dirty="0"/>
              <a:t>re</a:t>
            </a:r>
            <a:r>
              <a:rPr lang="sr-Latn-RS" dirty="0"/>
              <a:t>z</a:t>
            </a:r>
            <a:r>
              <a:rPr lang="en-US" dirty="0" err="1"/>
              <a:t>ident</a:t>
            </a:r>
            <a:r>
              <a:rPr lang="en-US" dirty="0"/>
              <a:t> </a:t>
            </a:r>
            <a:r>
              <a:rPr lang="sr-Latn-RS" dirty="0"/>
              <a:t>ćelijama</a:t>
            </a:r>
            <a:endParaRPr lang="en-US" dirty="0"/>
          </a:p>
          <a:p>
            <a:pPr marL="606419" lvl="2" indent="-342900">
              <a:lnSpc>
                <a:spcPct val="100000"/>
              </a:lnSpc>
              <a:spcBef>
                <a:spcPts val="0"/>
              </a:spcBef>
            </a:pPr>
            <a:r>
              <a:rPr lang="sr-Latn-RS" dirty="0"/>
              <a:t>Oštećenja e</a:t>
            </a:r>
            <a:r>
              <a:rPr lang="en-US" dirty="0" err="1"/>
              <a:t>pitela</a:t>
            </a:r>
            <a:r>
              <a:rPr lang="sr-Latn-RS" dirty="0"/>
              <a:t>,</a:t>
            </a:r>
            <a:r>
              <a:rPr lang="en-US" dirty="0"/>
              <a:t> h</a:t>
            </a:r>
            <a:r>
              <a:rPr lang="sr-Latn-RS" dirty="0"/>
              <a:t>i</a:t>
            </a:r>
            <a:r>
              <a:rPr lang="en-US" dirty="0" err="1"/>
              <a:t>perpla</a:t>
            </a:r>
            <a:r>
              <a:rPr lang="sr-Latn-RS" dirty="0"/>
              <a:t>zija peharastih ćelija</a:t>
            </a:r>
            <a:r>
              <a:rPr lang="en-US" dirty="0"/>
              <a:t>, </a:t>
            </a:r>
            <a:r>
              <a:rPr lang="sr-Latn-RS" dirty="0"/>
              <a:t>zadebljanje </a:t>
            </a:r>
            <a:r>
              <a:rPr lang="en-US" dirty="0" err="1"/>
              <a:t>ba</a:t>
            </a:r>
            <a:r>
              <a:rPr lang="sr-Latn-RS" dirty="0"/>
              <a:t>zalne</a:t>
            </a:r>
            <a:r>
              <a:rPr lang="en-US" dirty="0"/>
              <a:t> membrane</a:t>
            </a:r>
            <a:r>
              <a:rPr lang="sr-Latn-RS" dirty="0"/>
              <a:t> i</a:t>
            </a:r>
            <a:r>
              <a:rPr lang="en-US" dirty="0"/>
              <a:t> h</a:t>
            </a:r>
            <a:r>
              <a:rPr lang="sr-Latn-RS" dirty="0"/>
              <a:t>i</a:t>
            </a:r>
            <a:r>
              <a:rPr lang="en-US" dirty="0" err="1"/>
              <a:t>pertro</a:t>
            </a:r>
            <a:r>
              <a:rPr lang="sr-Latn-RS" dirty="0"/>
              <a:t>fija glatke muskulature</a:t>
            </a:r>
            <a:endParaRPr lang="en-US" dirty="0"/>
          </a:p>
          <a:p>
            <a:pPr marL="606419" lvl="2" indent="-342900">
              <a:lnSpc>
                <a:spcPct val="100000"/>
              </a:lnSpc>
              <a:spcBef>
                <a:spcPts val="0"/>
              </a:spcBef>
            </a:pPr>
            <a:r>
              <a:rPr lang="sr-Latn-RS" dirty="0"/>
              <a:t>Odgovor na terapiju</a:t>
            </a:r>
            <a:r>
              <a:rPr lang="en-US" dirty="0"/>
              <a:t> </a:t>
            </a:r>
            <a:r>
              <a:rPr lang="sr-Latn-RS" dirty="0"/>
              <a:t>k</a:t>
            </a:r>
            <a:r>
              <a:rPr lang="en-US" dirty="0" err="1"/>
              <a:t>orti</a:t>
            </a:r>
            <a:r>
              <a:rPr lang="sr-Latn-RS" dirty="0"/>
              <a:t>k</a:t>
            </a:r>
            <a:r>
              <a:rPr lang="en-US" dirty="0" err="1"/>
              <a:t>osteroid</a:t>
            </a:r>
            <a:r>
              <a:rPr lang="sr-Latn-RS" dirty="0"/>
              <a:t>ima</a:t>
            </a:r>
            <a:endParaRPr lang="en-GB" dirty="0"/>
          </a:p>
        </p:txBody>
      </p:sp>
      <p:sp>
        <p:nvSpPr>
          <p:cNvPr id="12" name="Rectangle 11"/>
          <p:cNvSpPr/>
          <p:nvPr/>
        </p:nvSpPr>
        <p:spPr>
          <a:xfrm>
            <a:off x="7167102" y="5202682"/>
            <a:ext cx="3728983" cy="584705"/>
          </a:xfrm>
          <a:prstGeom prst="rect">
            <a:avLst/>
          </a:prstGeom>
        </p:spPr>
        <p:txBody>
          <a:bodyPr wrap="square" lIns="91369" tIns="45685" rIns="91369" bIns="45685">
            <a:spAutoFit/>
          </a:bodyPr>
          <a:lstStyle/>
          <a:p>
            <a:pPr marL="0" marR="0" lvl="1" indent="0" algn="ctr" defTabSz="914377" rtl="0" eaLnBrk="1" fontAlgn="auto" latinLnBrk="0" hangingPunct="1">
              <a:lnSpc>
                <a:spcPct val="100000"/>
              </a:lnSpc>
              <a:spcBef>
                <a:spcPts val="0"/>
              </a:spcBef>
              <a:spcAft>
                <a:spcPts val="0"/>
              </a:spcAft>
              <a:buClrTx/>
              <a:buSzTx/>
              <a:buFontTx/>
              <a:buNone/>
              <a:tabLst/>
              <a:defRPr/>
            </a:pPr>
            <a:r>
              <a:rPr kumimoji="0" lang="sr-Latn-RS" sz="1600" b="1" i="0" u="none" strike="noStrike" kern="0" cap="none" spc="0" normalizeH="0" baseline="0" noProof="0" dirty="0">
                <a:ln>
                  <a:noFill/>
                </a:ln>
                <a:solidFill>
                  <a:srgbClr val="8CCBD2"/>
                </a:solidFill>
                <a:effectLst/>
                <a:uLnTx/>
                <a:uFillTx/>
                <a:latin typeface="Calibri"/>
                <a:ea typeface="+mn-ea"/>
                <a:cs typeface="+mn-cs"/>
              </a:rPr>
              <a:t>Zadebljanje bazalne</a:t>
            </a:r>
            <a:r>
              <a:rPr kumimoji="0" lang="en-GB" sz="1600" b="1" i="0" u="none" strike="noStrike" kern="0" cap="none" spc="0" normalizeH="0" baseline="0" noProof="0" dirty="0">
                <a:ln>
                  <a:noFill/>
                </a:ln>
                <a:solidFill>
                  <a:srgbClr val="8CCBD2"/>
                </a:solidFill>
                <a:effectLst/>
                <a:uLnTx/>
                <a:uFillTx/>
                <a:latin typeface="Calibri"/>
                <a:ea typeface="+mn-ea"/>
                <a:cs typeface="+mn-cs"/>
              </a:rPr>
              <a:t> </a:t>
            </a:r>
            <a:br>
              <a:rPr kumimoji="0" lang="en-GB" sz="1600" b="1" i="0" u="none" strike="noStrike" kern="0" cap="none" spc="0" normalizeH="0" baseline="0" noProof="0" dirty="0">
                <a:ln>
                  <a:noFill/>
                </a:ln>
                <a:solidFill>
                  <a:srgbClr val="8CCBD2"/>
                </a:solidFill>
                <a:effectLst/>
                <a:uLnTx/>
                <a:uFillTx/>
                <a:latin typeface="Calibri"/>
                <a:ea typeface="+mn-ea"/>
                <a:cs typeface="+mn-cs"/>
              </a:rPr>
            </a:br>
            <a:r>
              <a:rPr kumimoji="0" lang="en-GB" sz="1600" b="1" i="0" u="none" strike="noStrike" kern="0" cap="none" spc="0" normalizeH="0" baseline="0" noProof="0" dirty="0">
                <a:ln>
                  <a:noFill/>
                </a:ln>
                <a:solidFill>
                  <a:srgbClr val="8CCBD2"/>
                </a:solidFill>
                <a:effectLst/>
                <a:uLnTx/>
                <a:uFillTx/>
                <a:latin typeface="Calibri"/>
                <a:ea typeface="+mn-ea"/>
                <a:cs typeface="+mn-cs"/>
              </a:rPr>
              <a:t>membrane</a:t>
            </a:r>
            <a:r>
              <a:rPr kumimoji="0" lang="en-GB" sz="1600" b="1" i="0" u="none" strike="noStrike" kern="0" cap="none" spc="0" normalizeH="0" baseline="30000" noProof="0" dirty="0">
                <a:ln>
                  <a:noFill/>
                </a:ln>
                <a:solidFill>
                  <a:srgbClr val="8CCBD2"/>
                </a:solidFill>
                <a:effectLst/>
                <a:uLnTx/>
                <a:uFillTx/>
                <a:latin typeface="Calibri"/>
                <a:ea typeface="+mn-ea"/>
                <a:cs typeface="+mn-cs"/>
              </a:rPr>
              <a:t>3</a:t>
            </a:r>
            <a:r>
              <a:rPr kumimoji="0" lang="en-GB" sz="1600" b="1" i="0" u="none" strike="noStrike" kern="0" cap="none" spc="0" normalizeH="0" baseline="0" noProof="0" dirty="0">
                <a:ln>
                  <a:noFill/>
                </a:ln>
                <a:solidFill>
                  <a:srgbClr val="8CCBD2"/>
                </a:solidFill>
                <a:effectLst/>
                <a:uLnTx/>
                <a:uFillTx/>
                <a:latin typeface="Calibri"/>
                <a:ea typeface="+mn-ea"/>
                <a:cs typeface="+mn-cs"/>
              </a:rPr>
              <a:t> </a:t>
            </a:r>
            <a:endParaRPr kumimoji="0" lang="en-GB" sz="1600" b="0" i="0" u="none" strike="noStrike" kern="0" cap="none" spc="0" normalizeH="0" baseline="0" noProof="0" dirty="0">
              <a:ln>
                <a:noFill/>
              </a:ln>
              <a:solidFill>
                <a:srgbClr val="8CCBD2"/>
              </a:solidFill>
              <a:effectLst/>
              <a:uLnTx/>
              <a:uFillTx/>
              <a:latin typeface="Calibri"/>
              <a:ea typeface="+mn-ea"/>
              <a:cs typeface="+mn-cs"/>
            </a:endParaRPr>
          </a:p>
        </p:txBody>
      </p:sp>
      <p:sp>
        <p:nvSpPr>
          <p:cNvPr id="13" name="Rectangle 12"/>
          <p:cNvSpPr/>
          <p:nvPr/>
        </p:nvSpPr>
        <p:spPr>
          <a:xfrm>
            <a:off x="7030239" y="1657865"/>
            <a:ext cx="1921972" cy="584705"/>
          </a:xfrm>
          <a:prstGeom prst="rect">
            <a:avLst/>
          </a:prstGeom>
        </p:spPr>
        <p:txBody>
          <a:bodyPr wrap="square" lIns="91369" tIns="45685" rIns="91369" bIns="45685">
            <a:spAutoFit/>
          </a:bodyPr>
          <a:lstStyle/>
          <a:p>
            <a:pPr marL="0" marR="0" lvl="1" indent="0" algn="ctr" defTabSz="914377" rtl="0" eaLnBrk="1" fontAlgn="auto" latinLnBrk="0" hangingPunct="1">
              <a:lnSpc>
                <a:spcPct val="100000"/>
              </a:lnSpc>
              <a:spcBef>
                <a:spcPts val="0"/>
              </a:spcBef>
              <a:spcAft>
                <a:spcPts val="0"/>
              </a:spcAft>
              <a:buClrTx/>
              <a:buSzTx/>
              <a:buFontTx/>
              <a:buNone/>
              <a:tabLst/>
              <a:defRPr/>
            </a:pPr>
            <a:r>
              <a:rPr kumimoji="0" lang="sr-Latn-RS" sz="1600" b="1" i="0" u="none" strike="noStrike" kern="0" cap="none" spc="0" normalizeH="0" baseline="0" noProof="0" dirty="0">
                <a:ln>
                  <a:noFill/>
                </a:ln>
                <a:solidFill>
                  <a:srgbClr val="8CCBD2"/>
                </a:solidFill>
                <a:effectLst/>
                <a:uLnTx/>
                <a:uFillTx/>
                <a:latin typeface="Calibri"/>
                <a:ea typeface="+mn-ea"/>
                <a:cs typeface="+mn-cs"/>
              </a:rPr>
              <a:t>E</a:t>
            </a:r>
            <a:r>
              <a:rPr kumimoji="0" lang="en-GB" sz="1600" b="1" i="0" u="none" strike="noStrike" kern="0" cap="none" spc="0" normalizeH="0" baseline="0" noProof="0" dirty="0">
                <a:ln>
                  <a:noFill/>
                </a:ln>
                <a:solidFill>
                  <a:srgbClr val="8CCBD2"/>
                </a:solidFill>
                <a:effectLst/>
                <a:uLnTx/>
                <a:uFillTx/>
                <a:latin typeface="Calibri"/>
                <a:ea typeface="+mn-ea"/>
                <a:cs typeface="+mn-cs"/>
              </a:rPr>
              <a:t>o</a:t>
            </a:r>
            <a:r>
              <a:rPr kumimoji="0" lang="sr-Latn-RS" sz="1600" b="1" i="0" u="none" strike="noStrike" kern="0" cap="none" spc="0" normalizeH="0" baseline="0" noProof="0" dirty="0">
                <a:ln>
                  <a:noFill/>
                </a:ln>
                <a:solidFill>
                  <a:srgbClr val="8CCBD2"/>
                </a:solidFill>
                <a:effectLst/>
                <a:uLnTx/>
                <a:uFillTx/>
                <a:latin typeface="Calibri"/>
                <a:ea typeface="+mn-ea"/>
                <a:cs typeface="+mn-cs"/>
              </a:rPr>
              <a:t>z</a:t>
            </a:r>
            <a:r>
              <a:rPr kumimoji="0" lang="en-GB" sz="1600" b="1" i="0" u="none" strike="noStrike" kern="0" cap="none" spc="0" normalizeH="0" baseline="0" noProof="0" dirty="0" err="1">
                <a:ln>
                  <a:noFill/>
                </a:ln>
                <a:solidFill>
                  <a:srgbClr val="8CCBD2"/>
                </a:solidFill>
                <a:effectLst/>
                <a:uLnTx/>
                <a:uFillTx/>
                <a:latin typeface="Calibri"/>
                <a:ea typeface="+mn-ea"/>
                <a:cs typeface="+mn-cs"/>
              </a:rPr>
              <a:t>ino</a:t>
            </a:r>
            <a:r>
              <a:rPr kumimoji="0" lang="sr-Latn-RS" sz="1600" b="1" i="0" u="none" strike="noStrike" kern="0" cap="none" spc="0" normalizeH="0" baseline="0" noProof="0" dirty="0">
                <a:ln>
                  <a:noFill/>
                </a:ln>
                <a:solidFill>
                  <a:srgbClr val="8CCBD2"/>
                </a:solidFill>
                <a:effectLst/>
                <a:uLnTx/>
                <a:uFillTx/>
                <a:latin typeface="Calibri"/>
                <a:ea typeface="+mn-ea"/>
                <a:cs typeface="+mn-cs"/>
              </a:rPr>
              <a:t>fi</a:t>
            </a:r>
            <a:r>
              <a:rPr kumimoji="0" lang="en-GB" sz="1600" b="1" i="0" u="none" strike="noStrike" kern="0" cap="none" spc="0" normalizeH="0" baseline="0" noProof="0" dirty="0">
                <a:ln>
                  <a:noFill/>
                </a:ln>
                <a:solidFill>
                  <a:srgbClr val="8CCBD2"/>
                </a:solidFill>
                <a:effectLst/>
                <a:uLnTx/>
                <a:uFillTx/>
                <a:latin typeface="Calibri"/>
                <a:ea typeface="+mn-ea"/>
                <a:cs typeface="+mn-cs"/>
              </a:rPr>
              <a:t>li</a:t>
            </a:r>
            <a:r>
              <a:rPr kumimoji="0" lang="sr-Latn-RS" sz="1600" b="1" i="0" u="none" strike="noStrike" kern="0" cap="none" spc="0" normalizeH="0" baseline="0" noProof="0" dirty="0">
                <a:ln>
                  <a:noFill/>
                </a:ln>
                <a:solidFill>
                  <a:srgbClr val="8CCBD2"/>
                </a:solidFill>
                <a:effectLst/>
                <a:uLnTx/>
                <a:uFillTx/>
                <a:latin typeface="Calibri"/>
                <a:ea typeface="+mn-ea"/>
                <a:cs typeface="+mn-cs"/>
              </a:rPr>
              <a:t>j</a:t>
            </a:r>
            <a:r>
              <a:rPr kumimoji="0" lang="en-GB" sz="1600" b="1" i="0" u="none" strike="noStrike" kern="0" cap="none" spc="0" normalizeH="0" baseline="0" noProof="0" dirty="0">
                <a:ln>
                  <a:noFill/>
                </a:ln>
                <a:solidFill>
                  <a:srgbClr val="8CCBD2"/>
                </a:solidFill>
                <a:effectLst/>
                <a:uLnTx/>
                <a:uFillTx/>
                <a:latin typeface="Calibri"/>
                <a:ea typeface="+mn-ea"/>
                <a:cs typeface="+mn-cs"/>
              </a:rPr>
              <a:t>a</a:t>
            </a:r>
            <a:r>
              <a:rPr kumimoji="0" lang="sr-Latn-RS" sz="1600" b="1" i="0" u="none" strike="noStrike" kern="0" cap="none" spc="0" normalizeH="0" baseline="0" noProof="0" dirty="0">
                <a:ln>
                  <a:noFill/>
                </a:ln>
                <a:solidFill>
                  <a:srgbClr val="8CCBD2"/>
                </a:solidFill>
                <a:effectLst/>
                <a:uLnTx/>
                <a:uFillTx/>
                <a:latin typeface="Calibri"/>
                <a:ea typeface="+mn-ea"/>
                <a:cs typeface="+mn-cs"/>
              </a:rPr>
              <a:t> u tkivima i sputumu</a:t>
            </a:r>
            <a:r>
              <a:rPr kumimoji="0" lang="en-GB" sz="1600" b="1" i="0" u="none" strike="noStrike" kern="0" cap="none" spc="0" normalizeH="0" baseline="30000" noProof="0" dirty="0">
                <a:ln>
                  <a:noFill/>
                </a:ln>
                <a:solidFill>
                  <a:srgbClr val="8CCBD2"/>
                </a:solidFill>
                <a:effectLst/>
                <a:uLnTx/>
                <a:uFillTx/>
                <a:latin typeface="Calibri"/>
                <a:ea typeface="+mn-ea"/>
                <a:cs typeface="+mn-cs"/>
              </a:rPr>
              <a:t>1,2</a:t>
            </a:r>
            <a:r>
              <a:rPr kumimoji="0" lang="en-GB" sz="1600" b="1" i="0" u="none" strike="noStrike" kern="0" cap="none" spc="0" normalizeH="0" baseline="0" noProof="0" dirty="0">
                <a:ln>
                  <a:noFill/>
                </a:ln>
                <a:solidFill>
                  <a:srgbClr val="8CCBD2"/>
                </a:solidFill>
                <a:effectLst/>
                <a:uLnTx/>
                <a:uFillTx/>
                <a:latin typeface="Calibri"/>
                <a:ea typeface="+mn-ea"/>
                <a:cs typeface="+mn-cs"/>
              </a:rPr>
              <a:t> </a:t>
            </a:r>
            <a:endParaRPr kumimoji="0" lang="en-GB" sz="1600" b="0" i="0" u="none" strike="noStrike" kern="0" cap="none" spc="0" normalizeH="0" baseline="0" noProof="0" dirty="0">
              <a:ln>
                <a:noFill/>
              </a:ln>
              <a:solidFill>
                <a:srgbClr val="8CCBD2"/>
              </a:solidFill>
              <a:effectLst/>
              <a:uLnTx/>
              <a:uFillTx/>
              <a:latin typeface="Calibri"/>
              <a:ea typeface="+mn-ea"/>
              <a:cs typeface="+mn-cs"/>
            </a:endParaRPr>
          </a:p>
        </p:txBody>
      </p:sp>
      <p:sp>
        <p:nvSpPr>
          <p:cNvPr id="11" name="Rectangle 10"/>
          <p:cNvSpPr/>
          <p:nvPr/>
        </p:nvSpPr>
        <p:spPr>
          <a:xfrm>
            <a:off x="10084298" y="1657864"/>
            <a:ext cx="1677063" cy="584705"/>
          </a:xfrm>
          <a:prstGeom prst="rect">
            <a:avLst/>
          </a:prstGeom>
        </p:spPr>
        <p:txBody>
          <a:bodyPr wrap="square" lIns="91369" tIns="45685" rIns="91369" bIns="45685">
            <a:spAutoFit/>
          </a:bodyPr>
          <a:lstStyle/>
          <a:p>
            <a:pPr marL="0" marR="0" lvl="1" indent="0" algn="ctr" defTabSz="914377" rtl="0" eaLnBrk="1" fontAlgn="auto" latinLnBrk="0" hangingPunct="1">
              <a:lnSpc>
                <a:spcPct val="100000"/>
              </a:lnSpc>
              <a:spcBef>
                <a:spcPts val="0"/>
              </a:spcBef>
              <a:spcAft>
                <a:spcPts val="0"/>
              </a:spcAft>
              <a:buClrTx/>
              <a:buSzTx/>
              <a:buFontTx/>
              <a:buNone/>
              <a:tabLst/>
              <a:defRPr/>
            </a:pPr>
            <a:r>
              <a:rPr kumimoji="0" lang="sr-Latn-RS" sz="1600" b="1" i="0" u="none" strike="noStrike" kern="0" cap="none" spc="0" normalizeH="0" baseline="0" noProof="0" dirty="0">
                <a:ln>
                  <a:noFill/>
                </a:ln>
                <a:solidFill>
                  <a:srgbClr val="8CCBD2"/>
                </a:solidFill>
                <a:effectLst/>
                <a:uLnTx/>
                <a:uFillTx/>
                <a:latin typeface="Calibri"/>
                <a:ea typeface="+mn-ea"/>
                <a:cs typeface="+mn-cs"/>
              </a:rPr>
              <a:t>Odgovor na k</a:t>
            </a:r>
            <a:r>
              <a:rPr kumimoji="0" lang="en-GB" sz="1600" b="1" i="0" u="none" strike="noStrike" kern="0" cap="none" spc="0" normalizeH="0" baseline="0" noProof="0" dirty="0" err="1">
                <a:ln>
                  <a:noFill/>
                </a:ln>
                <a:solidFill>
                  <a:srgbClr val="8CCBD2"/>
                </a:solidFill>
                <a:effectLst/>
                <a:uLnTx/>
                <a:uFillTx/>
                <a:latin typeface="Calibri"/>
                <a:ea typeface="+mn-ea"/>
                <a:cs typeface="+mn-cs"/>
              </a:rPr>
              <a:t>orti</a:t>
            </a:r>
            <a:r>
              <a:rPr kumimoji="0" lang="sr-Latn-RS" sz="1600" b="1" i="0" u="none" strike="noStrike" kern="0" cap="none" spc="0" normalizeH="0" baseline="0" noProof="0" dirty="0">
                <a:ln>
                  <a:noFill/>
                </a:ln>
                <a:solidFill>
                  <a:srgbClr val="8CCBD2"/>
                </a:solidFill>
                <a:effectLst/>
                <a:uLnTx/>
                <a:uFillTx/>
                <a:latin typeface="Calibri"/>
                <a:ea typeface="+mn-ea"/>
                <a:cs typeface="+mn-cs"/>
              </a:rPr>
              <a:t>k</a:t>
            </a:r>
            <a:r>
              <a:rPr kumimoji="0" lang="en-GB" sz="1600" b="1" i="0" u="none" strike="noStrike" kern="0" cap="none" spc="0" normalizeH="0" baseline="0" noProof="0" dirty="0" err="1">
                <a:ln>
                  <a:noFill/>
                </a:ln>
                <a:solidFill>
                  <a:srgbClr val="8CCBD2"/>
                </a:solidFill>
                <a:effectLst/>
                <a:uLnTx/>
                <a:uFillTx/>
                <a:latin typeface="Calibri"/>
                <a:ea typeface="+mn-ea"/>
                <a:cs typeface="+mn-cs"/>
              </a:rPr>
              <a:t>osteroid</a:t>
            </a:r>
            <a:r>
              <a:rPr kumimoji="0" lang="sr-Latn-RS" sz="1600" b="1" i="0" u="none" strike="noStrike" kern="0" cap="none" spc="0" normalizeH="0" baseline="0" noProof="0" dirty="0">
                <a:ln>
                  <a:noFill/>
                </a:ln>
                <a:solidFill>
                  <a:srgbClr val="8CCBD2"/>
                </a:solidFill>
                <a:effectLst/>
                <a:uLnTx/>
                <a:uFillTx/>
                <a:latin typeface="Calibri"/>
                <a:ea typeface="+mn-ea"/>
                <a:cs typeface="+mn-cs"/>
              </a:rPr>
              <a:t>e</a:t>
            </a:r>
            <a:r>
              <a:rPr kumimoji="0" lang="en-GB" sz="1600" b="1" i="0" u="none" strike="noStrike" kern="0" cap="none" spc="0" normalizeH="0" baseline="30000" noProof="0" dirty="0">
                <a:ln>
                  <a:noFill/>
                </a:ln>
                <a:solidFill>
                  <a:srgbClr val="8CCBD2"/>
                </a:solidFill>
                <a:effectLst/>
                <a:uLnTx/>
                <a:uFillTx/>
                <a:latin typeface="Calibri"/>
                <a:ea typeface="+mn-ea"/>
                <a:cs typeface="+mn-cs"/>
              </a:rPr>
              <a:t>3</a:t>
            </a:r>
            <a:endParaRPr kumimoji="0" lang="en-GB" sz="1600" b="0" i="0" u="none" strike="noStrike" kern="0" cap="none" spc="0" normalizeH="0" baseline="0" noProof="0" dirty="0">
              <a:ln>
                <a:noFill/>
              </a:ln>
              <a:solidFill>
                <a:srgbClr val="8CCBD2"/>
              </a:solidFill>
              <a:effectLst/>
              <a:uLnTx/>
              <a:uFillTx/>
              <a:latin typeface="Calibri"/>
              <a:ea typeface="+mn-ea"/>
              <a:cs typeface="+mn-cs"/>
            </a:endParaRPr>
          </a:p>
        </p:txBody>
      </p:sp>
      <p:sp>
        <p:nvSpPr>
          <p:cNvPr id="16" name="Content Placeholder 1"/>
          <p:cNvSpPr txBox="1">
            <a:spLocks/>
          </p:cNvSpPr>
          <p:nvPr/>
        </p:nvSpPr>
        <p:spPr>
          <a:xfrm>
            <a:off x="192091" y="3581237"/>
            <a:ext cx="5502783" cy="2602079"/>
          </a:xfrm>
          <a:prstGeom prst="rect">
            <a:avLst/>
          </a:prstGeom>
        </p:spPr>
        <p:txBody>
          <a:bodyPr vert="horz" lIns="91369" tIns="45685" rIns="91369" bIns="45685"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6" name="Group 5"/>
          <p:cNvGrpSpPr/>
          <p:nvPr/>
        </p:nvGrpSpPr>
        <p:grpSpPr>
          <a:xfrm>
            <a:off x="7853601" y="2055712"/>
            <a:ext cx="3110292" cy="3125785"/>
            <a:chOff x="5157667" y="1532995"/>
            <a:chExt cx="2817141" cy="2821121"/>
          </a:xfrm>
        </p:grpSpPr>
        <p:pic>
          <p:nvPicPr>
            <p:cNvPr id="7" name="Picture 6"/>
            <p:cNvPicPr>
              <a:picLocks noChangeAspect="1"/>
            </p:cNvPicPr>
            <p:nvPr/>
          </p:nvPicPr>
          <p:blipFill rotWithShape="1">
            <a:blip r:embed="rId3" cstate="print">
              <a:extLst>
                <a:ext uri="{28A0092B-C50C-407E-A947-70E740481C1C}">
                  <a14:useLocalDpi xmlns:a14="http://schemas.microsoft.com/office/drawing/2010/main" val="0"/>
                </a:ext>
              </a:extLst>
            </a:blip>
            <a:srcRect l="-1" r="541"/>
            <a:stretch/>
          </p:blipFill>
          <p:spPr>
            <a:xfrm>
              <a:off x="5157667" y="1532995"/>
              <a:ext cx="2817141" cy="2821121"/>
            </a:xfrm>
            <a:prstGeom prst="rect">
              <a:avLst/>
            </a:prstGeom>
          </p:spPr>
        </p:pic>
        <p:grpSp>
          <p:nvGrpSpPr>
            <p:cNvPr id="20" name="Group 19"/>
            <p:cNvGrpSpPr/>
            <p:nvPr/>
          </p:nvGrpSpPr>
          <p:grpSpPr>
            <a:xfrm>
              <a:off x="5538790" y="1930209"/>
              <a:ext cx="2066924" cy="2121385"/>
              <a:chOff x="7385051" y="2573608"/>
              <a:chExt cx="2755899" cy="2828513"/>
            </a:xfrm>
          </p:grpSpPr>
          <p:pic>
            <p:nvPicPr>
              <p:cNvPr id="14" name="Picture 1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959593" y="2573608"/>
                <a:ext cx="339914" cy="347392"/>
              </a:xfrm>
              <a:prstGeom prst="rect">
                <a:avLst/>
              </a:prstGeom>
            </p:spPr>
          </p:pic>
          <p:pic>
            <p:nvPicPr>
              <p:cNvPr id="19" name="Picture 1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794751" y="2679699"/>
                <a:ext cx="272321" cy="279401"/>
              </a:xfrm>
              <a:prstGeom prst="rect">
                <a:avLst/>
              </a:prstGeom>
            </p:spPr>
          </p:pic>
          <p:pic>
            <p:nvPicPr>
              <p:cNvPr id="21" name="Picture 20"/>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404351" y="2666999"/>
                <a:ext cx="253999" cy="260603"/>
              </a:xfrm>
              <a:prstGeom prst="rect">
                <a:avLst/>
              </a:prstGeom>
            </p:spPr>
          </p:pic>
          <p:pic>
            <p:nvPicPr>
              <p:cNvPr id="23" name="Picture 2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9674093" y="3272108"/>
                <a:ext cx="219207" cy="224029"/>
              </a:xfrm>
              <a:prstGeom prst="rect">
                <a:avLst/>
              </a:prstGeom>
            </p:spPr>
          </p:pic>
          <p:pic>
            <p:nvPicPr>
              <p:cNvPr id="24" name="Picture 23"/>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9848852" y="3524250"/>
                <a:ext cx="292098" cy="299692"/>
              </a:xfrm>
              <a:prstGeom prst="rect">
                <a:avLst/>
              </a:prstGeom>
            </p:spPr>
          </p:pic>
          <p:pic>
            <p:nvPicPr>
              <p:cNvPr id="25" name="Picture 24"/>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9690102" y="4210049"/>
                <a:ext cx="297078" cy="304801"/>
              </a:xfrm>
              <a:prstGeom prst="rect">
                <a:avLst/>
              </a:prstGeom>
            </p:spPr>
          </p:pic>
          <p:pic>
            <p:nvPicPr>
              <p:cNvPr id="26" name="Picture 25"/>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8994643" y="4542109"/>
                <a:ext cx="209435" cy="214042"/>
              </a:xfrm>
              <a:prstGeom prst="rect">
                <a:avLst/>
              </a:prstGeom>
            </p:spPr>
          </p:pic>
          <p:pic>
            <p:nvPicPr>
              <p:cNvPr id="27" name="Picture 26"/>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9448802" y="4781550"/>
                <a:ext cx="260348" cy="267116"/>
              </a:xfrm>
              <a:prstGeom prst="rect">
                <a:avLst/>
              </a:prstGeom>
            </p:spPr>
          </p:pic>
          <p:pic>
            <p:nvPicPr>
              <p:cNvPr id="28" name="Picture 27"/>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8826502" y="4879975"/>
                <a:ext cx="293982" cy="301625"/>
              </a:xfrm>
              <a:prstGeom prst="rect">
                <a:avLst/>
              </a:prstGeom>
            </p:spPr>
          </p:pic>
          <p:pic>
            <p:nvPicPr>
              <p:cNvPr id="29" name="Picture 28"/>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8470901" y="5219700"/>
                <a:ext cx="177799" cy="182421"/>
              </a:xfrm>
              <a:prstGeom prst="rect">
                <a:avLst/>
              </a:prstGeom>
            </p:spPr>
          </p:pic>
          <p:pic>
            <p:nvPicPr>
              <p:cNvPr id="30" name="Picture 29"/>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442193" y="4284470"/>
                <a:ext cx="219207" cy="224029"/>
              </a:xfrm>
              <a:prstGeom prst="rect">
                <a:avLst/>
              </a:prstGeom>
            </p:spPr>
          </p:pic>
          <p:pic>
            <p:nvPicPr>
              <p:cNvPr id="31" name="Picture 30"/>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7826243" y="4611959"/>
                <a:ext cx="162057" cy="165622"/>
              </a:xfrm>
              <a:prstGeom prst="rect">
                <a:avLst/>
              </a:prstGeom>
            </p:spPr>
          </p:pic>
          <p:pic>
            <p:nvPicPr>
              <p:cNvPr id="32" name="Picture 31"/>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7518401" y="3084513"/>
                <a:ext cx="314097" cy="322263"/>
              </a:xfrm>
              <a:prstGeom prst="rect">
                <a:avLst/>
              </a:prstGeom>
            </p:spPr>
          </p:pic>
          <p:pic>
            <p:nvPicPr>
              <p:cNvPr id="33" name="Picture 32"/>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7385051" y="3617914"/>
                <a:ext cx="285749" cy="293178"/>
              </a:xfrm>
              <a:prstGeom prst="rect">
                <a:avLst/>
              </a:prstGeom>
            </p:spPr>
          </p:pic>
          <p:pic>
            <p:nvPicPr>
              <p:cNvPr id="34" name="Picture 33"/>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7912101" y="4164013"/>
                <a:ext cx="230543" cy="236537"/>
              </a:xfrm>
              <a:prstGeom prst="rect">
                <a:avLst/>
              </a:prstGeom>
            </p:spPr>
          </p:pic>
          <p:pic>
            <p:nvPicPr>
              <p:cNvPr id="35" name="Picture 34"/>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7404101" y="4221163"/>
                <a:ext cx="280055" cy="287337"/>
              </a:xfrm>
              <a:prstGeom prst="rect">
                <a:avLst/>
              </a:prstGeom>
            </p:spPr>
          </p:pic>
          <p:pic>
            <p:nvPicPr>
              <p:cNvPr id="36" name="Picture 35"/>
              <p:cNvPicPr>
                <a:picLocks noChangeAspect="1"/>
              </p:cNvPicPr>
              <p:nvPr/>
            </p:nvPicPr>
            <p:blipFill>
              <a:blip r:embed="rId19" cstate="print">
                <a:extLst>
                  <a:ext uri="{28A0092B-C50C-407E-A947-70E740481C1C}">
                    <a14:useLocalDpi xmlns:a14="http://schemas.microsoft.com/office/drawing/2010/main" val="0"/>
                  </a:ext>
                </a:extLst>
              </a:blip>
              <a:stretch>
                <a:fillRect/>
              </a:stretch>
            </p:blipFill>
            <p:spPr>
              <a:xfrm>
                <a:off x="8312152" y="3871914"/>
                <a:ext cx="139698" cy="143331"/>
              </a:xfrm>
              <a:prstGeom prst="rect">
                <a:avLst/>
              </a:prstGeom>
            </p:spPr>
          </p:pic>
          <p:pic>
            <p:nvPicPr>
              <p:cNvPr id="37" name="Picture 36"/>
              <p:cNvPicPr>
                <a:picLocks noChangeAspect="1"/>
              </p:cNvPicPr>
              <p:nvPr/>
            </p:nvPicPr>
            <p:blipFill>
              <a:blip r:embed="rId19" cstate="print">
                <a:extLst>
                  <a:ext uri="{28A0092B-C50C-407E-A947-70E740481C1C}">
                    <a14:useLocalDpi xmlns:a14="http://schemas.microsoft.com/office/drawing/2010/main" val="0"/>
                  </a:ext>
                </a:extLst>
              </a:blip>
              <a:stretch>
                <a:fillRect/>
              </a:stretch>
            </p:blipFill>
            <p:spPr>
              <a:xfrm>
                <a:off x="8994777" y="4017964"/>
                <a:ext cx="139698" cy="143331"/>
              </a:xfrm>
              <a:prstGeom prst="rect">
                <a:avLst/>
              </a:prstGeom>
            </p:spPr>
          </p:pic>
          <p:pic>
            <p:nvPicPr>
              <p:cNvPr id="39" name="Picture 38"/>
              <p:cNvPicPr>
                <a:picLocks noChangeAspect="1"/>
              </p:cNvPicPr>
              <p:nvPr/>
            </p:nvPicPr>
            <p:blipFill>
              <a:blip r:embed="rId20" cstate="print">
                <a:extLst>
                  <a:ext uri="{28A0092B-C50C-407E-A947-70E740481C1C}">
                    <a14:useLocalDpi xmlns:a14="http://schemas.microsoft.com/office/drawing/2010/main" val="0"/>
                  </a:ext>
                </a:extLst>
              </a:blip>
              <a:stretch>
                <a:fillRect/>
              </a:stretch>
            </p:blipFill>
            <p:spPr>
              <a:xfrm>
                <a:off x="8261352" y="4865689"/>
                <a:ext cx="159366" cy="163511"/>
              </a:xfrm>
              <a:prstGeom prst="rect">
                <a:avLst/>
              </a:prstGeom>
            </p:spPr>
          </p:pic>
          <p:pic>
            <p:nvPicPr>
              <p:cNvPr id="40" name="Picture 39"/>
              <p:cNvPicPr>
                <a:picLocks noChangeAspect="1"/>
              </p:cNvPicPr>
              <p:nvPr/>
            </p:nvPicPr>
            <p:blipFill>
              <a:blip r:embed="rId21" cstate="print">
                <a:extLst>
                  <a:ext uri="{28A0092B-C50C-407E-A947-70E740481C1C}">
                    <a14:useLocalDpi xmlns:a14="http://schemas.microsoft.com/office/drawing/2010/main" val="0"/>
                  </a:ext>
                </a:extLst>
              </a:blip>
              <a:stretch>
                <a:fillRect/>
              </a:stretch>
            </p:blipFill>
            <p:spPr>
              <a:xfrm>
                <a:off x="8493127" y="3324225"/>
                <a:ext cx="123781" cy="127000"/>
              </a:xfrm>
              <a:prstGeom prst="rect">
                <a:avLst/>
              </a:prstGeom>
            </p:spPr>
          </p:pic>
          <p:pic>
            <p:nvPicPr>
              <p:cNvPr id="41" name="Picture 40"/>
              <p:cNvPicPr>
                <a:picLocks noChangeAspect="1"/>
              </p:cNvPicPr>
              <p:nvPr/>
            </p:nvPicPr>
            <p:blipFill>
              <a:blip r:embed="rId21" cstate="print">
                <a:extLst>
                  <a:ext uri="{28A0092B-C50C-407E-A947-70E740481C1C}">
                    <a14:useLocalDpi xmlns:a14="http://schemas.microsoft.com/office/drawing/2010/main" val="0"/>
                  </a:ext>
                </a:extLst>
              </a:blip>
              <a:stretch>
                <a:fillRect/>
              </a:stretch>
            </p:blipFill>
            <p:spPr>
              <a:xfrm>
                <a:off x="9086852" y="3403600"/>
                <a:ext cx="123781" cy="127000"/>
              </a:xfrm>
              <a:prstGeom prst="rect">
                <a:avLst/>
              </a:prstGeom>
            </p:spPr>
          </p:pic>
        </p:grpSp>
        <p:pic>
          <p:nvPicPr>
            <p:cNvPr id="42" name="Picture 41"/>
            <p:cNvPicPr>
              <a:picLocks noChangeAspect="1"/>
            </p:cNvPicPr>
            <p:nvPr/>
          </p:nvPicPr>
          <p:blipFill>
            <a:blip r:embed="rId22" cstate="print">
              <a:extLst>
                <a:ext uri="{28A0092B-C50C-407E-A947-70E740481C1C}">
                  <a14:useLocalDpi xmlns:a14="http://schemas.microsoft.com/office/drawing/2010/main" val="0"/>
                </a:ext>
              </a:extLst>
            </a:blip>
            <a:stretch>
              <a:fillRect/>
            </a:stretch>
          </p:blipFill>
          <p:spPr>
            <a:xfrm>
              <a:off x="5295487" y="1657570"/>
              <a:ext cx="2541501" cy="2551667"/>
            </a:xfrm>
            <a:prstGeom prst="rect">
              <a:avLst/>
            </a:prstGeom>
          </p:spPr>
        </p:pic>
      </p:grpSp>
      <p:sp>
        <p:nvSpPr>
          <p:cNvPr id="43" name="TextBox 42"/>
          <p:cNvSpPr txBox="1"/>
          <p:nvPr/>
        </p:nvSpPr>
        <p:spPr>
          <a:xfrm>
            <a:off x="14177" y="6445081"/>
            <a:ext cx="9752124" cy="400039"/>
          </a:xfrm>
          <a:prstGeom prst="rect">
            <a:avLst/>
          </a:prstGeom>
          <a:noFill/>
        </p:spPr>
        <p:txBody>
          <a:bodyPr wrap="square" lIns="91369" tIns="45685" rIns="91369" bIns="45685" rtlCol="0" anchor="b" anchorCtr="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ysClr val="windowText" lastClr="000000"/>
                </a:solidFill>
                <a:effectLst/>
                <a:uLnTx/>
                <a:uFillTx/>
                <a:latin typeface="Calibri"/>
                <a:ea typeface="+mn-ea"/>
                <a:cs typeface="+mn-cs"/>
              </a:rPr>
              <a:t>IgE, immunoglobulin E.</a:t>
            </a:r>
            <a:endParaRPr kumimoji="0" lang="en-GB" sz="1000" b="0" i="0" u="none" strike="noStrike" kern="0" cap="none" spc="0" normalizeH="0" baseline="0" noProof="0" dirty="0">
              <a:ln>
                <a:noFill/>
              </a:ln>
              <a:solidFill>
                <a:sysClr val="windowText" lastClr="000000"/>
              </a:solidFill>
              <a:effectLst/>
              <a:uLnTx/>
              <a:uFillTx/>
              <a:latin typeface="Calibri"/>
              <a:ea typeface="+mn-ea"/>
              <a:cs typeface="+mn-cs"/>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GB" sz="1000" b="0" i="0" u="none" strike="noStrike" kern="0" cap="none" spc="0" normalizeH="0" baseline="0" noProof="0" dirty="0">
                <a:ln>
                  <a:noFill/>
                </a:ln>
                <a:solidFill>
                  <a:sysClr val="windowText" lastClr="000000"/>
                </a:solidFill>
                <a:effectLst/>
                <a:uLnTx/>
                <a:uFillTx/>
                <a:latin typeface="Calibri"/>
                <a:ea typeface="+mn-ea"/>
                <a:cs typeface="+mn-cs"/>
              </a:rPr>
              <a:t>1. Agache I et al. </a:t>
            </a:r>
            <a:r>
              <a:rPr kumimoji="0" lang="en-GB" sz="1000" b="0" i="1" u="none" strike="noStrike" kern="0" cap="none" spc="0" normalizeH="0" baseline="0" noProof="0" dirty="0">
                <a:ln>
                  <a:noFill/>
                </a:ln>
                <a:solidFill>
                  <a:sysClr val="windowText" lastClr="000000"/>
                </a:solidFill>
                <a:effectLst/>
                <a:uLnTx/>
                <a:uFillTx/>
                <a:latin typeface="Calibri"/>
                <a:ea typeface="+mn-ea"/>
                <a:cs typeface="+mn-cs"/>
              </a:rPr>
              <a:t>Allergy.</a:t>
            </a:r>
            <a:r>
              <a:rPr kumimoji="0" lang="en-GB" sz="1000" b="0" i="0" u="none" strike="noStrike" kern="0" cap="none" spc="0" normalizeH="0" baseline="0" noProof="0" dirty="0">
                <a:ln>
                  <a:noFill/>
                </a:ln>
                <a:solidFill>
                  <a:sysClr val="windowText" lastClr="000000"/>
                </a:solidFill>
                <a:effectLst/>
                <a:uLnTx/>
                <a:uFillTx/>
                <a:latin typeface="Calibri"/>
                <a:ea typeface="+mn-ea"/>
                <a:cs typeface="+mn-cs"/>
              </a:rPr>
              <a:t> 2012;67:835</a:t>
            </a:r>
            <a:r>
              <a:rPr kumimoji="0" lang="en-GB" sz="1000" b="0" i="0" u="none" strike="noStrike" kern="0" cap="none" spc="0" normalizeH="0" baseline="0" noProof="0" dirty="0">
                <a:ln>
                  <a:noFill/>
                </a:ln>
                <a:solidFill>
                  <a:sysClr val="windowText" lastClr="000000"/>
                </a:solidFill>
                <a:effectLst/>
                <a:uLnTx/>
                <a:uFillTx/>
                <a:latin typeface="Calibri"/>
                <a:ea typeface="+mn-ea"/>
                <a:cs typeface="Arial" panose="020B0604020202020204" pitchFamily="34" charset="0"/>
              </a:rPr>
              <a:t>-846; 2. </a:t>
            </a:r>
            <a:r>
              <a:rPr kumimoji="0" lang="en-GB" sz="1000" b="0" i="0" u="none" strike="noStrike" kern="0" cap="none" spc="0" normalizeH="0" baseline="0" noProof="0" dirty="0" err="1">
                <a:ln>
                  <a:noFill/>
                </a:ln>
                <a:solidFill>
                  <a:sysClr val="windowText" lastClr="000000"/>
                </a:solidFill>
                <a:effectLst/>
                <a:uLnTx/>
                <a:uFillTx/>
                <a:latin typeface="Calibri"/>
                <a:ea typeface="+mn-ea"/>
                <a:cs typeface="Arial" panose="020B0604020202020204" pitchFamily="34" charset="0"/>
              </a:rPr>
              <a:t>Jayaram</a:t>
            </a:r>
            <a:r>
              <a:rPr kumimoji="0" lang="en-GB" sz="1000" b="0" i="0" u="none" strike="noStrike" kern="0" cap="none" spc="0" normalizeH="0" baseline="0" noProof="0" dirty="0">
                <a:ln>
                  <a:noFill/>
                </a:ln>
                <a:solidFill>
                  <a:sysClr val="windowText" lastClr="000000"/>
                </a:solidFill>
                <a:effectLst/>
                <a:uLnTx/>
                <a:uFillTx/>
                <a:latin typeface="Calibri"/>
                <a:ea typeface="+mn-ea"/>
                <a:cs typeface="Arial" panose="020B0604020202020204" pitchFamily="34" charset="0"/>
              </a:rPr>
              <a:t> L et al. </a:t>
            </a:r>
            <a:r>
              <a:rPr kumimoji="0" lang="en-GB" sz="1000" b="0" i="1" u="none" strike="noStrike" kern="0" cap="none" spc="0" normalizeH="0" baseline="0" noProof="0" dirty="0">
                <a:ln>
                  <a:noFill/>
                </a:ln>
                <a:solidFill>
                  <a:sysClr val="windowText" lastClr="000000"/>
                </a:solidFill>
                <a:effectLst/>
                <a:uLnTx/>
                <a:uFillTx/>
                <a:latin typeface="Calibri"/>
                <a:ea typeface="+mn-ea"/>
                <a:cs typeface="Arial" panose="020B0604020202020204" pitchFamily="34" charset="0"/>
              </a:rPr>
              <a:t>Eur Respir J</a:t>
            </a:r>
            <a:r>
              <a:rPr kumimoji="0" lang="en-GB" sz="1000" b="0" i="0" u="none" strike="noStrike" kern="0" cap="none" spc="0" normalizeH="0" baseline="0" noProof="0" dirty="0">
                <a:ln>
                  <a:noFill/>
                </a:ln>
                <a:solidFill>
                  <a:sysClr val="windowText" lastClr="000000"/>
                </a:solidFill>
                <a:effectLst/>
                <a:uLnTx/>
                <a:uFillTx/>
                <a:latin typeface="Calibri"/>
                <a:ea typeface="+mn-ea"/>
                <a:cs typeface="Arial" panose="020B0604020202020204" pitchFamily="34" charset="0"/>
              </a:rPr>
              <a:t>. 2006;27:483-494; 3. Berry M</a:t>
            </a:r>
            <a:r>
              <a:rPr kumimoji="0" lang="en-GB" sz="1000" b="0" i="1" u="none" strike="noStrike" kern="0" cap="none" spc="0" normalizeH="0" baseline="0" noProof="0" dirty="0">
                <a:ln>
                  <a:noFill/>
                </a:ln>
                <a:solidFill>
                  <a:sysClr val="windowText" lastClr="000000"/>
                </a:solidFill>
                <a:effectLst/>
                <a:uLnTx/>
                <a:uFillTx/>
                <a:latin typeface="Calibri"/>
                <a:ea typeface="+mn-ea"/>
                <a:cs typeface="Arial" panose="020B0604020202020204" pitchFamily="34" charset="0"/>
              </a:rPr>
              <a:t> </a:t>
            </a:r>
            <a:r>
              <a:rPr kumimoji="0" lang="en-GB" sz="1000" b="0" i="0" u="none" strike="noStrike" kern="0" cap="none" spc="0" normalizeH="0" baseline="0" noProof="0" dirty="0">
                <a:ln>
                  <a:noFill/>
                </a:ln>
                <a:solidFill>
                  <a:sysClr val="windowText" lastClr="000000"/>
                </a:solidFill>
                <a:effectLst/>
                <a:uLnTx/>
                <a:uFillTx/>
                <a:latin typeface="Calibri"/>
                <a:ea typeface="+mn-ea"/>
                <a:cs typeface="Arial" panose="020B0604020202020204" pitchFamily="34" charset="0"/>
              </a:rPr>
              <a:t>et al. </a:t>
            </a:r>
            <a:r>
              <a:rPr kumimoji="0" lang="en-GB" sz="1000" b="0" i="1" u="none" strike="noStrike" kern="0" cap="none" spc="0" normalizeH="0" baseline="0" noProof="0" dirty="0">
                <a:ln>
                  <a:noFill/>
                </a:ln>
                <a:solidFill>
                  <a:sysClr val="windowText" lastClr="000000"/>
                </a:solidFill>
                <a:effectLst/>
                <a:uLnTx/>
                <a:uFillTx/>
                <a:latin typeface="Calibri"/>
                <a:ea typeface="+mn-ea"/>
                <a:cs typeface="Arial" panose="020B0604020202020204" pitchFamily="34" charset="0"/>
              </a:rPr>
              <a:t>Thorax.</a:t>
            </a:r>
            <a:r>
              <a:rPr kumimoji="0" lang="en-GB" sz="1000" b="0" i="0" u="none" strike="noStrike" kern="0" cap="none" spc="0" normalizeH="0" baseline="0" noProof="0" dirty="0">
                <a:ln>
                  <a:noFill/>
                </a:ln>
                <a:solidFill>
                  <a:sysClr val="windowText" lastClr="000000"/>
                </a:solidFill>
                <a:effectLst/>
                <a:uLnTx/>
                <a:uFillTx/>
                <a:latin typeface="Calibri"/>
                <a:ea typeface="+mn-ea"/>
                <a:cs typeface="Arial" panose="020B0604020202020204" pitchFamily="34" charset="0"/>
              </a:rPr>
              <a:t> 2007;62:1043-1049</a:t>
            </a:r>
            <a:r>
              <a:rPr kumimoji="0" lang="en-GB" sz="1000" b="0" i="0" u="none" strike="noStrike" kern="0" cap="none" spc="0" normalizeH="0" baseline="0" noProof="0" dirty="0">
                <a:ln>
                  <a:noFill/>
                </a:ln>
                <a:solidFill>
                  <a:sysClr val="windowText" lastClr="000000"/>
                </a:solidFill>
                <a:effectLst/>
                <a:uLnTx/>
                <a:uFillTx/>
                <a:latin typeface="Calibri"/>
                <a:ea typeface="+mn-ea"/>
                <a:cs typeface="+mn-cs"/>
              </a:rPr>
              <a:t>.</a:t>
            </a:r>
            <a:endParaRPr kumimoji="0" lang="en-GB" sz="1000" b="0" i="0" u="none" strike="noStrike" kern="0" cap="none" spc="0" normalizeH="0" baseline="0" noProof="0" dirty="0">
              <a:ln>
                <a:noFill/>
              </a:ln>
              <a:solidFill>
                <a:sysClr val="windowText" lastClr="000000"/>
              </a:solidFill>
              <a:effectLst/>
              <a:uLnTx/>
              <a:uFillTx/>
              <a:latin typeface="Calibri"/>
              <a:ea typeface="+mn-ea"/>
              <a:cs typeface="Arial" panose="020B0604020202020204" pitchFamily="34" charset="0"/>
            </a:endParaRPr>
          </a:p>
        </p:txBody>
      </p:sp>
    </p:spTree>
    <p:extLst>
      <p:ext uri="{BB962C8B-B14F-4D97-AF65-F5344CB8AC3E}">
        <p14:creationId xmlns:p14="http://schemas.microsoft.com/office/powerpoint/2010/main" val="7013131"/>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Title 2"/>
          <p:cNvSpPr>
            <a:spLocks noGrp="1"/>
          </p:cNvSpPr>
          <p:nvPr>
            <p:ph type="title"/>
          </p:nvPr>
        </p:nvSpPr>
        <p:spPr>
          <a:xfrm>
            <a:off x="695325" y="785661"/>
            <a:ext cx="11131875" cy="692473"/>
          </a:xfrm>
        </p:spPr>
        <p:txBody>
          <a:bodyPr>
            <a:noAutofit/>
            <a:scene3d>
              <a:camera prst="orthographicFront"/>
              <a:lightRig rig="soft" dir="t">
                <a:rot lat="0" lon="0" rev="15600000"/>
              </a:lightRig>
            </a:scene3d>
            <a:sp3d extrusionH="57150" prstMaterial="softEdge">
              <a:bevelT w="25400" h="38100"/>
            </a:sp3d>
          </a:bodyPr>
          <a:lstStyle/>
          <a:p>
            <a:r>
              <a:rPr lang="sr-Latn-RS" b="1" i="1" cap="none" dirty="0">
                <a:ln/>
                <a:solidFill>
                  <a:srgbClr val="002060"/>
                </a:solidFill>
              </a:rPr>
              <a:t>Kod </a:t>
            </a:r>
            <a:r>
              <a:rPr lang="en-GB" b="1" i="1" cap="none" dirty="0">
                <a:ln/>
                <a:solidFill>
                  <a:srgbClr val="002060"/>
                </a:solidFill>
              </a:rPr>
              <a:t>pa</a:t>
            </a:r>
            <a:r>
              <a:rPr lang="sr-Latn-RS" b="1" i="1" cap="none" dirty="0">
                <a:ln/>
                <a:solidFill>
                  <a:srgbClr val="002060"/>
                </a:solidFill>
              </a:rPr>
              <a:t>c</a:t>
            </a:r>
            <a:r>
              <a:rPr lang="en-GB" b="1" i="1" cap="none" dirty="0" err="1">
                <a:ln/>
                <a:solidFill>
                  <a:srgbClr val="002060"/>
                </a:solidFill>
              </a:rPr>
              <a:t>i</a:t>
            </a:r>
            <a:r>
              <a:rPr lang="sr-Latn-RS" b="1" i="1" cap="none" dirty="0">
                <a:ln/>
                <a:solidFill>
                  <a:srgbClr val="002060"/>
                </a:solidFill>
              </a:rPr>
              <a:t>j</a:t>
            </a:r>
            <a:r>
              <a:rPr lang="en-GB" b="1" i="1" cap="none" dirty="0">
                <a:ln/>
                <a:solidFill>
                  <a:srgbClr val="002060"/>
                </a:solidFill>
              </a:rPr>
              <a:t>en</a:t>
            </a:r>
            <a:r>
              <a:rPr lang="sr-Latn-RS" b="1" i="1" cap="none" dirty="0">
                <a:ln/>
                <a:solidFill>
                  <a:srgbClr val="002060"/>
                </a:solidFill>
              </a:rPr>
              <a:t>a</a:t>
            </a:r>
            <a:r>
              <a:rPr lang="en-GB" b="1" i="1" cap="none" dirty="0">
                <a:ln/>
                <a:solidFill>
                  <a:srgbClr val="002060"/>
                </a:solidFill>
              </a:rPr>
              <a:t>t</a:t>
            </a:r>
            <a:r>
              <a:rPr lang="sr-Latn-RS" b="1" i="1" cap="none" dirty="0">
                <a:ln/>
                <a:solidFill>
                  <a:srgbClr val="002060"/>
                </a:solidFill>
              </a:rPr>
              <a:t>a</a:t>
            </a:r>
            <a:r>
              <a:rPr lang="en-GB" b="1" i="1" cap="none" dirty="0">
                <a:ln/>
                <a:solidFill>
                  <a:srgbClr val="002060"/>
                </a:solidFill>
              </a:rPr>
              <a:t> </a:t>
            </a:r>
            <a:r>
              <a:rPr lang="sr-Latn-RS" b="1" i="1" cap="none" dirty="0">
                <a:ln/>
                <a:solidFill>
                  <a:srgbClr val="002060"/>
                </a:solidFill>
              </a:rPr>
              <a:t>sa teškom</a:t>
            </a:r>
            <a:r>
              <a:rPr lang="en-GB" b="1" i="1" cap="none" dirty="0">
                <a:ln/>
                <a:solidFill>
                  <a:srgbClr val="002060"/>
                </a:solidFill>
              </a:rPr>
              <a:t> </a:t>
            </a:r>
            <a:r>
              <a:rPr lang="en-GB" b="1" i="1" cap="none" dirty="0" err="1">
                <a:ln/>
                <a:solidFill>
                  <a:srgbClr val="002060"/>
                </a:solidFill>
              </a:rPr>
              <a:t>astm</a:t>
            </a:r>
            <a:r>
              <a:rPr lang="sr-Latn-RS" b="1" i="1" cap="none" dirty="0">
                <a:ln/>
                <a:solidFill>
                  <a:srgbClr val="002060"/>
                </a:solidFill>
              </a:rPr>
              <a:t>om</a:t>
            </a:r>
            <a:r>
              <a:rPr lang="en-GB" b="1" i="1" cap="none" dirty="0">
                <a:ln/>
                <a:solidFill>
                  <a:srgbClr val="002060"/>
                </a:solidFill>
              </a:rPr>
              <a:t>, </a:t>
            </a:r>
            <a:r>
              <a:rPr lang="sr-Latn-RS" b="1" i="1" cap="none" dirty="0">
                <a:ln/>
                <a:solidFill>
                  <a:srgbClr val="002060"/>
                </a:solidFill>
              </a:rPr>
              <a:t>broj </a:t>
            </a:r>
            <a:r>
              <a:rPr lang="en-GB" b="1" i="1" cap="none" dirty="0" err="1">
                <a:ln/>
                <a:solidFill>
                  <a:srgbClr val="002060"/>
                </a:solidFill>
              </a:rPr>
              <a:t>eo</a:t>
            </a:r>
            <a:r>
              <a:rPr lang="sr-Latn-RS" b="1" i="1" cap="none" dirty="0">
                <a:ln/>
                <a:solidFill>
                  <a:srgbClr val="002060"/>
                </a:solidFill>
              </a:rPr>
              <a:t>z</a:t>
            </a:r>
            <a:r>
              <a:rPr lang="en-GB" b="1" i="1" cap="none" dirty="0" err="1">
                <a:ln/>
                <a:solidFill>
                  <a:srgbClr val="002060"/>
                </a:solidFill>
              </a:rPr>
              <a:t>ino</a:t>
            </a:r>
            <a:r>
              <a:rPr lang="sr-Latn-RS" b="1" i="1" cap="none" dirty="0">
                <a:ln/>
                <a:solidFill>
                  <a:srgbClr val="002060"/>
                </a:solidFill>
              </a:rPr>
              <a:t>f</a:t>
            </a:r>
            <a:r>
              <a:rPr lang="en-GB" b="1" i="1" cap="none" dirty="0" err="1">
                <a:ln/>
                <a:solidFill>
                  <a:srgbClr val="002060"/>
                </a:solidFill>
              </a:rPr>
              <a:t>il</a:t>
            </a:r>
            <a:r>
              <a:rPr lang="sr-Latn-RS" b="1" i="1" cap="none" dirty="0">
                <a:ln/>
                <a:solidFill>
                  <a:srgbClr val="002060"/>
                </a:solidFill>
              </a:rPr>
              <a:t>a</a:t>
            </a:r>
            <a:r>
              <a:rPr lang="en-GB" b="1" i="1" cap="none" dirty="0">
                <a:ln/>
                <a:solidFill>
                  <a:srgbClr val="002060"/>
                </a:solidFill>
              </a:rPr>
              <a:t> </a:t>
            </a:r>
            <a:r>
              <a:rPr lang="en-GB" b="1" i="1" cap="none" dirty="0" err="1">
                <a:ln/>
                <a:solidFill>
                  <a:srgbClr val="002060"/>
                </a:solidFill>
              </a:rPr>
              <a:t>vari</a:t>
            </a:r>
            <a:r>
              <a:rPr lang="sr-Latn-RS" b="1" i="1" cap="none" dirty="0">
                <a:ln/>
                <a:solidFill>
                  <a:srgbClr val="002060"/>
                </a:solidFill>
              </a:rPr>
              <a:t>ra</a:t>
            </a:r>
            <a:r>
              <a:rPr lang="en-GB" b="1" i="1" cap="none" dirty="0">
                <a:ln/>
                <a:solidFill>
                  <a:srgbClr val="002060"/>
                </a:solidFill>
              </a:rPr>
              <a:t> </a:t>
            </a:r>
            <a:r>
              <a:rPr lang="sr-Latn-RS" b="1" i="1" cap="none" dirty="0">
                <a:ln/>
                <a:solidFill>
                  <a:srgbClr val="002060"/>
                </a:solidFill>
              </a:rPr>
              <a:t>kroz podgrupe</a:t>
            </a:r>
            <a:r>
              <a:rPr lang="en-GB" b="1" i="1" cap="none" dirty="0">
                <a:ln/>
                <a:solidFill>
                  <a:srgbClr val="002060"/>
                </a:solidFill>
              </a:rPr>
              <a:t> </a:t>
            </a:r>
          </a:p>
        </p:txBody>
      </p:sp>
      <p:graphicFrame>
        <p:nvGraphicFramePr>
          <p:cNvPr id="12" name="Content Placeholder 5"/>
          <p:cNvGraphicFramePr>
            <a:graphicFrameLocks noGrp="1"/>
          </p:cNvGraphicFramePr>
          <p:nvPr>
            <p:ph idx="4294967295"/>
          </p:nvPr>
        </p:nvGraphicFramePr>
        <p:xfrm>
          <a:off x="6022464" y="2215065"/>
          <a:ext cx="5715777" cy="3418812"/>
        </p:xfrm>
        <a:graphic>
          <a:graphicData uri="http://schemas.openxmlformats.org/drawingml/2006/chart">
            <c:chart xmlns:c="http://schemas.openxmlformats.org/drawingml/2006/chart" xmlns:r="http://schemas.openxmlformats.org/officeDocument/2006/relationships" r:id="rId3"/>
          </a:graphicData>
        </a:graphic>
      </p:graphicFrame>
      <p:sp>
        <p:nvSpPr>
          <p:cNvPr id="13" name="TextBox 12"/>
          <p:cNvSpPr txBox="1"/>
          <p:nvPr/>
        </p:nvSpPr>
        <p:spPr>
          <a:xfrm rot="16200000">
            <a:off x="4727074" y="3449056"/>
            <a:ext cx="2410860" cy="338484"/>
          </a:xfrm>
          <a:prstGeom prst="rect">
            <a:avLst/>
          </a:prstGeom>
          <a:noFill/>
        </p:spPr>
        <p:txBody>
          <a:bodyPr wrap="square" lIns="91369" tIns="45685" rIns="91369" bIns="45685"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GB" sz="1600" b="0" i="0" u="none" strike="noStrike" kern="0" cap="none" spc="0" normalizeH="0" baseline="0" noProof="0" dirty="0">
                <a:ln>
                  <a:noFill/>
                </a:ln>
                <a:solidFill>
                  <a:srgbClr val="575464"/>
                </a:solidFill>
                <a:effectLst/>
                <a:uLnTx/>
                <a:uFillTx/>
                <a:latin typeface="Calibri"/>
                <a:ea typeface="+mn-ea"/>
                <a:cs typeface="+mn-cs"/>
              </a:rPr>
              <a:t>Sputum eosinophils, %</a:t>
            </a:r>
          </a:p>
        </p:txBody>
      </p:sp>
      <p:sp>
        <p:nvSpPr>
          <p:cNvPr id="14" name="TextBox 13"/>
          <p:cNvSpPr txBox="1"/>
          <p:nvPr/>
        </p:nvSpPr>
        <p:spPr>
          <a:xfrm>
            <a:off x="6507267" y="1820225"/>
            <a:ext cx="4746172" cy="379585"/>
          </a:xfrm>
          <a:prstGeom prst="rect">
            <a:avLst/>
          </a:prstGeom>
          <a:noFill/>
        </p:spPr>
        <p:txBody>
          <a:bodyPr wrap="square" lIns="91369" tIns="45685" rIns="91369" bIns="45685"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1867" b="1" i="0" u="none" strike="noStrike" kern="0" cap="none" spc="0" normalizeH="0" baseline="0" noProof="0" dirty="0" err="1">
                <a:ln>
                  <a:noFill/>
                </a:ln>
                <a:solidFill>
                  <a:srgbClr val="575464"/>
                </a:solidFill>
                <a:effectLst/>
                <a:uLnTx/>
                <a:uFillTx/>
                <a:latin typeface="Calibri"/>
                <a:ea typeface="+mn-ea"/>
                <a:cs typeface="+mn-cs"/>
              </a:rPr>
              <a:t>Eo</a:t>
            </a:r>
            <a:r>
              <a:rPr kumimoji="0" lang="sr-Latn-RS" sz="1867" b="1" i="0" u="none" strike="noStrike" kern="0" cap="none" spc="0" normalizeH="0" baseline="0" noProof="0" dirty="0">
                <a:ln>
                  <a:noFill/>
                </a:ln>
                <a:solidFill>
                  <a:srgbClr val="575464"/>
                </a:solidFill>
                <a:effectLst/>
                <a:uLnTx/>
                <a:uFillTx/>
                <a:latin typeface="Calibri"/>
                <a:ea typeface="+mn-ea"/>
                <a:cs typeface="+mn-cs"/>
              </a:rPr>
              <a:t>z</a:t>
            </a:r>
            <a:r>
              <a:rPr kumimoji="0" lang="en-GB" sz="1867" b="1" i="0" u="none" strike="noStrike" kern="0" cap="none" spc="0" normalizeH="0" baseline="0" noProof="0" dirty="0" err="1">
                <a:ln>
                  <a:noFill/>
                </a:ln>
                <a:solidFill>
                  <a:srgbClr val="575464"/>
                </a:solidFill>
                <a:effectLst/>
                <a:uLnTx/>
                <a:uFillTx/>
                <a:latin typeface="Calibri"/>
                <a:ea typeface="+mn-ea"/>
                <a:cs typeface="+mn-cs"/>
              </a:rPr>
              <a:t>ino</a:t>
            </a:r>
            <a:r>
              <a:rPr kumimoji="0" lang="sr-Latn-RS" sz="1867" b="1" i="0" u="none" strike="noStrike" kern="0" cap="none" spc="0" normalizeH="0" baseline="0" noProof="0" dirty="0">
                <a:ln>
                  <a:noFill/>
                </a:ln>
                <a:solidFill>
                  <a:srgbClr val="575464"/>
                </a:solidFill>
                <a:effectLst/>
                <a:uLnTx/>
                <a:uFillTx/>
                <a:latin typeface="Calibri"/>
                <a:ea typeface="+mn-ea"/>
                <a:cs typeface="+mn-cs"/>
              </a:rPr>
              <a:t>fili</a:t>
            </a:r>
            <a:r>
              <a:rPr kumimoji="0" lang="en-GB" sz="1867" b="1" i="0" u="none" strike="noStrike" kern="0" cap="none" spc="0" normalizeH="0" baseline="0" noProof="0" dirty="0">
                <a:ln>
                  <a:noFill/>
                </a:ln>
                <a:solidFill>
                  <a:srgbClr val="575464"/>
                </a:solidFill>
                <a:effectLst/>
                <a:uLnTx/>
                <a:uFillTx/>
                <a:latin typeface="Calibri"/>
                <a:ea typeface="+mn-ea"/>
                <a:cs typeface="+mn-cs"/>
              </a:rPr>
              <a:t> </a:t>
            </a:r>
            <a:r>
              <a:rPr kumimoji="0" lang="sr-Latn-RS" sz="1867" b="1" i="0" u="none" strike="noStrike" kern="0" cap="none" spc="0" normalizeH="0" baseline="0" noProof="0" dirty="0">
                <a:ln>
                  <a:noFill/>
                </a:ln>
                <a:solidFill>
                  <a:srgbClr val="575464"/>
                </a:solidFill>
                <a:effectLst/>
                <a:uLnTx/>
                <a:uFillTx/>
                <a:latin typeface="Calibri"/>
                <a:ea typeface="+mn-ea"/>
                <a:cs typeface="+mn-cs"/>
              </a:rPr>
              <a:t>su povećani u</a:t>
            </a:r>
            <a:r>
              <a:rPr kumimoji="0" lang="en-GB" sz="1867" b="1" i="0" u="none" strike="noStrike" kern="0" cap="none" spc="0" normalizeH="0" baseline="0" noProof="0" dirty="0">
                <a:ln>
                  <a:noFill/>
                </a:ln>
                <a:solidFill>
                  <a:srgbClr val="575464"/>
                </a:solidFill>
                <a:effectLst/>
                <a:uLnTx/>
                <a:uFillTx/>
                <a:latin typeface="Calibri"/>
                <a:ea typeface="+mn-ea"/>
                <a:cs typeface="+mn-cs"/>
              </a:rPr>
              <a:t> </a:t>
            </a:r>
            <a:r>
              <a:rPr kumimoji="0" lang="sr-Latn-RS" sz="1867" b="1" i="0" u="none" strike="noStrike" kern="0" cap="none" spc="0" normalizeH="0" baseline="0" noProof="0" dirty="0">
                <a:ln>
                  <a:noFill/>
                </a:ln>
                <a:solidFill>
                  <a:srgbClr val="575464"/>
                </a:solidFill>
                <a:effectLst/>
                <a:uLnTx/>
                <a:uFillTx/>
                <a:latin typeface="Calibri"/>
                <a:ea typeface="+mn-ea"/>
                <a:cs typeface="+mn-cs"/>
              </a:rPr>
              <a:t>k</a:t>
            </a:r>
            <a:r>
              <a:rPr kumimoji="0" lang="en-GB" sz="1867" b="1" i="0" u="none" strike="noStrike" kern="0" cap="none" spc="0" normalizeH="0" baseline="0" noProof="0" dirty="0">
                <a:ln>
                  <a:noFill/>
                </a:ln>
                <a:solidFill>
                  <a:srgbClr val="575464"/>
                </a:solidFill>
                <a:effectLst/>
                <a:uLnTx/>
                <a:uFillTx/>
                <a:latin typeface="Calibri"/>
                <a:ea typeface="+mn-ea"/>
                <a:cs typeface="+mn-cs"/>
              </a:rPr>
              <a:t>l</a:t>
            </a:r>
            <a:r>
              <a:rPr kumimoji="0" lang="sr-Latn-RS" sz="1867" b="1" i="0" u="none" strike="noStrike" kern="0" cap="none" spc="0" normalizeH="0" baseline="0" noProof="0" dirty="0">
                <a:ln>
                  <a:noFill/>
                </a:ln>
                <a:solidFill>
                  <a:srgbClr val="575464"/>
                </a:solidFill>
                <a:effectLst/>
                <a:uLnTx/>
                <a:uFillTx/>
                <a:latin typeface="Calibri"/>
                <a:ea typeface="+mn-ea"/>
                <a:cs typeface="+mn-cs"/>
              </a:rPr>
              <a:t>a</a:t>
            </a:r>
            <a:r>
              <a:rPr kumimoji="0" lang="en-GB" sz="1867" b="1" i="0" u="none" strike="noStrike" kern="0" cap="none" spc="0" normalizeH="0" baseline="0" noProof="0" dirty="0" err="1">
                <a:ln>
                  <a:noFill/>
                </a:ln>
                <a:solidFill>
                  <a:srgbClr val="575464"/>
                </a:solidFill>
                <a:effectLst/>
                <a:uLnTx/>
                <a:uFillTx/>
                <a:latin typeface="Calibri"/>
                <a:ea typeface="+mn-ea"/>
                <a:cs typeface="+mn-cs"/>
              </a:rPr>
              <a:t>ster</a:t>
            </a:r>
            <a:r>
              <a:rPr kumimoji="0" lang="sr-Latn-RS" sz="1867" b="1" i="0" u="none" strike="noStrike" kern="0" cap="none" spc="0" normalizeH="0" baseline="0" noProof="0" dirty="0">
                <a:ln>
                  <a:noFill/>
                </a:ln>
                <a:solidFill>
                  <a:srgbClr val="575464"/>
                </a:solidFill>
                <a:effectLst/>
                <a:uLnTx/>
                <a:uFillTx/>
                <a:latin typeface="Calibri"/>
                <a:ea typeface="+mn-ea"/>
                <a:cs typeface="+mn-cs"/>
              </a:rPr>
              <a:t>ima</a:t>
            </a:r>
            <a:r>
              <a:rPr kumimoji="0" lang="en-GB" sz="1867" b="1" i="0" u="none" strike="noStrike" kern="0" cap="none" spc="0" normalizeH="0" baseline="0" noProof="0" dirty="0">
                <a:ln>
                  <a:noFill/>
                </a:ln>
                <a:solidFill>
                  <a:srgbClr val="575464"/>
                </a:solidFill>
                <a:effectLst/>
                <a:uLnTx/>
                <a:uFillTx/>
                <a:latin typeface="Calibri"/>
                <a:ea typeface="+mn-ea"/>
                <a:cs typeface="+mn-cs"/>
              </a:rPr>
              <a:t> 3, 4 </a:t>
            </a:r>
            <a:r>
              <a:rPr kumimoji="0" lang="sr-Latn-RS" sz="1867" b="1" i="0" u="none" strike="noStrike" kern="0" cap="none" spc="0" normalizeH="0" baseline="0" noProof="0">
                <a:ln>
                  <a:noFill/>
                </a:ln>
                <a:solidFill>
                  <a:srgbClr val="575464"/>
                </a:solidFill>
                <a:effectLst/>
                <a:uLnTx/>
                <a:uFillTx/>
                <a:latin typeface="Calibri"/>
                <a:ea typeface="+mn-ea"/>
                <a:cs typeface="+mn-cs"/>
              </a:rPr>
              <a:t>i</a:t>
            </a:r>
            <a:r>
              <a:rPr kumimoji="0" lang="en-GB" sz="1867" b="1" i="0" u="none" strike="noStrike" kern="0" cap="none" spc="0" normalizeH="0" baseline="0" noProof="0">
                <a:ln>
                  <a:noFill/>
                </a:ln>
                <a:solidFill>
                  <a:srgbClr val="575464"/>
                </a:solidFill>
                <a:effectLst/>
                <a:uLnTx/>
                <a:uFillTx/>
                <a:latin typeface="Calibri"/>
                <a:ea typeface="+mn-ea"/>
                <a:cs typeface="+mn-cs"/>
              </a:rPr>
              <a:t> </a:t>
            </a:r>
            <a:r>
              <a:rPr kumimoji="0" lang="en-GB" sz="1867" b="1" i="0" u="none" strike="noStrike" kern="0" cap="none" spc="0" normalizeH="0" baseline="0" noProof="0" dirty="0">
                <a:ln>
                  <a:noFill/>
                </a:ln>
                <a:solidFill>
                  <a:srgbClr val="575464"/>
                </a:solidFill>
                <a:effectLst/>
                <a:uLnTx/>
                <a:uFillTx/>
                <a:latin typeface="Calibri"/>
                <a:ea typeface="+mn-ea"/>
                <a:cs typeface="+mn-cs"/>
              </a:rPr>
              <a:t>5</a:t>
            </a:r>
          </a:p>
        </p:txBody>
      </p:sp>
      <p:sp>
        <p:nvSpPr>
          <p:cNvPr id="16" name="Content Placeholder 3"/>
          <p:cNvSpPr>
            <a:spLocks noGrp="1"/>
          </p:cNvSpPr>
          <p:nvPr>
            <p:ph sz="quarter" idx="11"/>
          </p:nvPr>
        </p:nvSpPr>
        <p:spPr>
          <a:xfrm>
            <a:off x="457616" y="1800163"/>
            <a:ext cx="5124265" cy="4796295"/>
          </a:xfrm>
        </p:spPr>
        <p:txBody>
          <a:bodyPr/>
          <a:lstStyle/>
          <a:p>
            <a:pPr marL="380990" lvl="1" indent="-380990">
              <a:spcBef>
                <a:spcPts val="133"/>
              </a:spcBef>
              <a:buFont typeface="Arial" panose="020B0604020202020204" pitchFamily="34" charset="0"/>
              <a:buChar char="•"/>
            </a:pPr>
            <a:r>
              <a:rPr lang="sr-Latn-RS" sz="1867" dirty="0"/>
              <a:t>Pet</a:t>
            </a:r>
            <a:r>
              <a:rPr lang="en-GB" sz="1867" dirty="0"/>
              <a:t> </a:t>
            </a:r>
            <a:r>
              <a:rPr lang="sr-Latn-RS" sz="1867" dirty="0"/>
              <a:t>različitih k</a:t>
            </a:r>
            <a:r>
              <a:rPr lang="en-GB" sz="1867" dirty="0" err="1"/>
              <a:t>lini</a:t>
            </a:r>
            <a:r>
              <a:rPr lang="sr-Latn-RS" sz="1867" dirty="0"/>
              <a:t>čkih</a:t>
            </a:r>
            <a:r>
              <a:rPr lang="en-GB" sz="1867" dirty="0"/>
              <a:t> </a:t>
            </a:r>
            <a:r>
              <a:rPr lang="sr-Latn-RS" sz="1867" dirty="0"/>
              <a:t>f</a:t>
            </a:r>
            <a:r>
              <a:rPr lang="en-GB" sz="1867" dirty="0" err="1"/>
              <a:t>enot</a:t>
            </a:r>
            <a:r>
              <a:rPr lang="sr-Latn-RS" sz="1867" dirty="0"/>
              <a:t>ipova</a:t>
            </a:r>
            <a:r>
              <a:rPr lang="en-GB" sz="1867" dirty="0"/>
              <a:t> </a:t>
            </a:r>
            <a:r>
              <a:rPr lang="en-GB" sz="1867" dirty="0" err="1"/>
              <a:t>astm</a:t>
            </a:r>
            <a:r>
              <a:rPr lang="sr-Latn-RS" sz="1867" dirty="0"/>
              <a:t>e</a:t>
            </a:r>
            <a:r>
              <a:rPr lang="en-GB" sz="1867" dirty="0"/>
              <a:t> </a:t>
            </a:r>
            <a:r>
              <a:rPr lang="sr-Latn-RS" sz="1867" dirty="0"/>
              <a:t>je identifikovano uz korišćenje</a:t>
            </a:r>
            <a:r>
              <a:rPr lang="en-GB" sz="1867" dirty="0"/>
              <a:t> </a:t>
            </a:r>
            <a:r>
              <a:rPr lang="sr-Latn-RS" sz="1867" dirty="0"/>
              <a:t>„k</a:t>
            </a:r>
            <a:r>
              <a:rPr lang="en-GB" sz="1867" dirty="0"/>
              <a:t>l</a:t>
            </a:r>
            <a:r>
              <a:rPr lang="sr-Latn-RS" sz="1867" dirty="0"/>
              <a:t>a</a:t>
            </a:r>
            <a:r>
              <a:rPr lang="en-GB" sz="1867" dirty="0" err="1"/>
              <a:t>ster</a:t>
            </a:r>
            <a:r>
              <a:rPr lang="sr-Latn-RS" sz="1867" dirty="0"/>
              <a:t>“</a:t>
            </a:r>
            <a:r>
              <a:rPr lang="en-GB" sz="1867" dirty="0"/>
              <a:t> anal</a:t>
            </a:r>
            <a:r>
              <a:rPr lang="sr-Latn-RS" sz="1867" dirty="0"/>
              <a:t>ize</a:t>
            </a:r>
            <a:endParaRPr lang="en-GB" sz="1867" dirty="0"/>
          </a:p>
          <a:p>
            <a:pPr marL="380990" lvl="1" indent="-380990">
              <a:spcBef>
                <a:spcPts val="133"/>
              </a:spcBef>
              <a:buFont typeface="Arial" panose="020B0604020202020204" pitchFamily="34" charset="0"/>
              <a:buChar char="•"/>
            </a:pPr>
            <a:r>
              <a:rPr lang="en-GB" sz="1867" dirty="0"/>
              <a:t>Pa</a:t>
            </a:r>
            <a:r>
              <a:rPr lang="sr-Latn-RS" sz="1867" dirty="0"/>
              <a:t>c</a:t>
            </a:r>
            <a:r>
              <a:rPr lang="en-GB" sz="1867" dirty="0" err="1"/>
              <a:t>i</a:t>
            </a:r>
            <a:r>
              <a:rPr lang="sr-Latn-RS" sz="1867" dirty="0"/>
              <a:t>j</a:t>
            </a:r>
            <a:r>
              <a:rPr lang="en-GB" sz="1867" dirty="0" err="1"/>
              <a:t>ent</a:t>
            </a:r>
            <a:r>
              <a:rPr lang="sr-Latn-RS" sz="1867" dirty="0"/>
              <a:t>i</a:t>
            </a:r>
            <a:r>
              <a:rPr lang="en-GB" sz="1867" dirty="0"/>
              <a:t> </a:t>
            </a:r>
            <a:r>
              <a:rPr lang="sr-Latn-RS" sz="1867" dirty="0"/>
              <a:t>su svrstani u klastere koji su varirali od blaže ka teškoj astmi</a:t>
            </a:r>
            <a:r>
              <a:rPr lang="en-GB" sz="1867" dirty="0"/>
              <a:t>:</a:t>
            </a:r>
          </a:p>
          <a:p>
            <a:pPr marL="685783" lvl="3" indent="-304792">
              <a:spcBef>
                <a:spcPts val="133"/>
              </a:spcBef>
              <a:buClr>
                <a:schemeClr val="accent1"/>
              </a:buClr>
            </a:pPr>
            <a:r>
              <a:rPr lang="sr-Latn-RS" sz="1733" b="1" dirty="0"/>
              <a:t>K</a:t>
            </a:r>
            <a:r>
              <a:rPr lang="en-GB" sz="1733" b="1" dirty="0"/>
              <a:t>l</a:t>
            </a:r>
            <a:r>
              <a:rPr lang="sr-Latn-RS" sz="1733" b="1" dirty="0"/>
              <a:t>a</a:t>
            </a:r>
            <a:r>
              <a:rPr lang="en-GB" sz="1733" b="1" dirty="0" err="1"/>
              <a:t>ster</a:t>
            </a:r>
            <a:r>
              <a:rPr lang="en-GB" sz="1733" b="1" dirty="0"/>
              <a:t> 1: </a:t>
            </a:r>
            <a:r>
              <a:rPr lang="sr-Latn-RS" sz="1733" dirty="0"/>
              <a:t>A</a:t>
            </a:r>
            <a:r>
              <a:rPr lang="en-GB" sz="1733" dirty="0" err="1"/>
              <a:t>topi</a:t>
            </a:r>
            <a:r>
              <a:rPr lang="sr-Latn-RS" sz="1733" dirty="0"/>
              <a:t>jska</a:t>
            </a:r>
            <a:r>
              <a:rPr lang="en-GB" sz="1733" dirty="0"/>
              <a:t> </a:t>
            </a:r>
            <a:r>
              <a:rPr lang="en-GB" sz="1733" dirty="0" err="1"/>
              <a:t>astma</a:t>
            </a:r>
            <a:r>
              <a:rPr lang="sr-Latn-RS" sz="1733" dirty="0"/>
              <a:t> sa ranim početkom</a:t>
            </a:r>
            <a:r>
              <a:rPr lang="en-GB" sz="1733" dirty="0"/>
              <a:t>, normal</a:t>
            </a:r>
            <a:r>
              <a:rPr lang="sr-Latn-RS" sz="1733" dirty="0"/>
              <a:t>na</a:t>
            </a:r>
            <a:r>
              <a:rPr lang="en-GB" sz="1733" dirty="0"/>
              <a:t> </a:t>
            </a:r>
            <a:r>
              <a:rPr lang="sr-Latn-RS" sz="1733" dirty="0"/>
              <a:t>plućna</a:t>
            </a:r>
            <a:r>
              <a:rPr lang="en-GB" sz="1733" dirty="0"/>
              <a:t> fun</a:t>
            </a:r>
            <a:r>
              <a:rPr lang="sr-Latn-RS" sz="1733" dirty="0"/>
              <a:t>k</a:t>
            </a:r>
            <a:r>
              <a:rPr lang="en-GB" sz="1733" dirty="0"/>
              <a:t>c</a:t>
            </a:r>
            <a:r>
              <a:rPr lang="sr-Latn-RS" sz="1733" dirty="0"/>
              <a:t>ija</a:t>
            </a:r>
            <a:r>
              <a:rPr lang="en-GB" sz="1733" dirty="0"/>
              <a:t>, </a:t>
            </a:r>
            <a:r>
              <a:rPr lang="sr-Latn-RS" sz="1733" dirty="0"/>
              <a:t>dobar odgovor na terapiju</a:t>
            </a:r>
            <a:endParaRPr lang="en-GB" sz="1733" dirty="0"/>
          </a:p>
          <a:p>
            <a:pPr marL="685783" lvl="3" indent="-304792">
              <a:spcBef>
                <a:spcPts val="133"/>
              </a:spcBef>
              <a:buClr>
                <a:schemeClr val="accent1"/>
              </a:buClr>
            </a:pPr>
            <a:r>
              <a:rPr lang="sr-Latn-RS" sz="1733" b="1" dirty="0"/>
              <a:t>K</a:t>
            </a:r>
            <a:r>
              <a:rPr lang="en-GB" sz="1733" b="1" dirty="0"/>
              <a:t>l</a:t>
            </a:r>
            <a:r>
              <a:rPr lang="sr-Latn-RS" sz="1733" b="1" dirty="0"/>
              <a:t>a</a:t>
            </a:r>
            <a:r>
              <a:rPr lang="en-GB" sz="1733" b="1" dirty="0" err="1"/>
              <a:t>ster</a:t>
            </a:r>
            <a:r>
              <a:rPr lang="en-GB" sz="1733" b="1" dirty="0"/>
              <a:t> 2:</a:t>
            </a:r>
            <a:r>
              <a:rPr lang="en-GB" sz="1733" dirty="0"/>
              <a:t> </a:t>
            </a:r>
            <a:r>
              <a:rPr lang="sr-Latn-RS" sz="1733" dirty="0"/>
              <a:t>A</a:t>
            </a:r>
            <a:r>
              <a:rPr lang="pl-PL" sz="1733" dirty="0"/>
              <a:t>topijska astma sa ranim početkom</a:t>
            </a:r>
            <a:r>
              <a:rPr lang="en-GB" sz="1733" dirty="0"/>
              <a:t>, </a:t>
            </a:r>
            <a:r>
              <a:rPr lang="sr-Latn-RS" sz="1733" dirty="0"/>
              <a:t>očuvana</a:t>
            </a:r>
            <a:r>
              <a:rPr lang="en-GB" sz="1733" dirty="0"/>
              <a:t> </a:t>
            </a:r>
            <a:r>
              <a:rPr lang="sr-Latn-RS" sz="1733" dirty="0"/>
              <a:t>plućna</a:t>
            </a:r>
            <a:r>
              <a:rPr lang="en-GB" sz="1733" dirty="0"/>
              <a:t> fun</a:t>
            </a:r>
            <a:r>
              <a:rPr lang="sr-Latn-RS" sz="1733" dirty="0"/>
              <a:t>k</a:t>
            </a:r>
            <a:r>
              <a:rPr lang="en-GB" sz="1733" dirty="0"/>
              <a:t>c</a:t>
            </a:r>
            <a:r>
              <a:rPr lang="sr-Latn-RS" sz="1733" dirty="0"/>
              <a:t>ija ali povećana potreba za primenom</a:t>
            </a:r>
            <a:r>
              <a:rPr lang="en-GB" sz="1733" dirty="0"/>
              <a:t> </a:t>
            </a:r>
            <a:r>
              <a:rPr lang="sr-Latn-RS" sz="1733" dirty="0"/>
              <a:t>lekova</a:t>
            </a:r>
            <a:endParaRPr lang="en-GB" sz="1733" dirty="0"/>
          </a:p>
          <a:p>
            <a:pPr marL="685783" lvl="3" indent="-304792">
              <a:spcBef>
                <a:spcPts val="133"/>
              </a:spcBef>
              <a:buClr>
                <a:schemeClr val="accent1"/>
              </a:buClr>
            </a:pPr>
            <a:r>
              <a:rPr lang="sr-Latn-RS" sz="1733" b="1" dirty="0"/>
              <a:t>K</a:t>
            </a:r>
            <a:r>
              <a:rPr lang="en-GB" sz="1733" b="1" dirty="0"/>
              <a:t>l</a:t>
            </a:r>
            <a:r>
              <a:rPr lang="sr-Latn-RS" sz="1733" b="1" dirty="0"/>
              <a:t>a</a:t>
            </a:r>
            <a:r>
              <a:rPr lang="en-GB" sz="1733" b="1" dirty="0" err="1"/>
              <a:t>ster</a:t>
            </a:r>
            <a:r>
              <a:rPr lang="en-GB" sz="1733" b="1" dirty="0"/>
              <a:t> 3:</a:t>
            </a:r>
            <a:r>
              <a:rPr lang="en-GB" sz="1733" dirty="0"/>
              <a:t> </a:t>
            </a:r>
            <a:r>
              <a:rPr lang="sr-Latn-RS" sz="1733" dirty="0"/>
              <a:t>Gojazne žene srednjih godina, sa kasnim početkom ne-atopijske astme koje zahtevaju čestu primenu kostikosteroida</a:t>
            </a:r>
            <a:endParaRPr lang="en-GB" sz="1733" dirty="0"/>
          </a:p>
          <a:p>
            <a:pPr marL="685783" lvl="3" indent="-304792">
              <a:spcBef>
                <a:spcPts val="133"/>
              </a:spcBef>
              <a:buClr>
                <a:schemeClr val="accent1"/>
              </a:buClr>
            </a:pPr>
            <a:r>
              <a:rPr lang="sr-Latn-RS" sz="1733" b="1" dirty="0"/>
              <a:t>K</a:t>
            </a:r>
            <a:r>
              <a:rPr lang="en-GB" sz="1733" b="1" dirty="0"/>
              <a:t>l</a:t>
            </a:r>
            <a:r>
              <a:rPr lang="sr-Latn-RS" sz="1733" b="1" dirty="0"/>
              <a:t>a</a:t>
            </a:r>
            <a:r>
              <a:rPr lang="en-GB" sz="1733" b="1" dirty="0" err="1"/>
              <a:t>ster</a:t>
            </a:r>
            <a:r>
              <a:rPr lang="sr-Latn-RS" sz="1733" b="1" dirty="0"/>
              <a:t>i</a:t>
            </a:r>
            <a:r>
              <a:rPr lang="en-GB" sz="1733" b="1" dirty="0"/>
              <a:t> 4 </a:t>
            </a:r>
            <a:r>
              <a:rPr lang="sr-Latn-RS" sz="1733" b="1" dirty="0"/>
              <a:t>i</a:t>
            </a:r>
            <a:r>
              <a:rPr lang="en-GB" sz="1733" b="1" dirty="0"/>
              <a:t> 5: </a:t>
            </a:r>
            <a:r>
              <a:rPr lang="sr-Latn-RS" sz="1733" dirty="0"/>
              <a:t>Teška</a:t>
            </a:r>
            <a:r>
              <a:rPr lang="en-GB" sz="1733" dirty="0"/>
              <a:t> o</a:t>
            </a:r>
            <a:r>
              <a:rPr lang="sr-Latn-RS" sz="1733" dirty="0"/>
              <a:t>p</a:t>
            </a:r>
            <a:r>
              <a:rPr lang="en-GB" sz="1733" dirty="0" err="1"/>
              <a:t>stru</a:t>
            </a:r>
            <a:r>
              <a:rPr lang="sr-Latn-RS" sz="1733" dirty="0"/>
              <a:t>k</a:t>
            </a:r>
            <a:r>
              <a:rPr lang="en-GB" sz="1733" dirty="0"/>
              <a:t>c</a:t>
            </a:r>
            <a:r>
              <a:rPr lang="sr-Latn-RS" sz="1733" dirty="0"/>
              <a:t>ija u disajnim putevima sa odgovorom na primenu b</a:t>
            </a:r>
            <a:r>
              <a:rPr lang="en-GB" sz="1733" dirty="0" err="1"/>
              <a:t>ronhodilat</a:t>
            </a:r>
            <a:r>
              <a:rPr lang="sr-Latn-RS" sz="1733" dirty="0"/>
              <a:t>at</a:t>
            </a:r>
            <a:r>
              <a:rPr lang="en-GB" sz="1733" dirty="0"/>
              <a:t>or</a:t>
            </a:r>
            <a:r>
              <a:rPr lang="sr-Latn-RS" sz="1733" dirty="0"/>
              <a:t>a</a:t>
            </a:r>
            <a:r>
              <a:rPr lang="en-GB" sz="1733" dirty="0"/>
              <a:t>, </a:t>
            </a:r>
            <a:r>
              <a:rPr lang="sr-Latn-RS" sz="1733" dirty="0"/>
              <a:t>v</a:t>
            </a:r>
            <a:r>
              <a:rPr lang="en-GB" sz="1733" dirty="0" err="1"/>
              <a:t>ar</a:t>
            </a:r>
            <a:r>
              <a:rPr lang="sr-Latn-RS" sz="1733" dirty="0"/>
              <a:t>irajuće životno doba nastanka</a:t>
            </a:r>
            <a:r>
              <a:rPr lang="en-GB" sz="1733" dirty="0"/>
              <a:t>, </a:t>
            </a:r>
            <a:r>
              <a:rPr lang="sr-Latn-RS" sz="1733" dirty="0"/>
              <a:t>varijabilan </a:t>
            </a:r>
            <a:r>
              <a:rPr lang="en-GB" sz="1733" dirty="0" err="1"/>
              <a:t>atopi</a:t>
            </a:r>
            <a:r>
              <a:rPr lang="sr-Latn-RS" sz="1733" dirty="0"/>
              <a:t>jski </a:t>
            </a:r>
            <a:r>
              <a:rPr lang="en-GB" sz="1733" dirty="0"/>
              <a:t>status </a:t>
            </a:r>
            <a:r>
              <a:rPr lang="sr-Latn-RS" sz="1733" dirty="0"/>
              <a:t>i varijabilan odgovor na primenu lekova</a:t>
            </a:r>
            <a:endParaRPr lang="en-GB" sz="1733" dirty="0"/>
          </a:p>
        </p:txBody>
      </p:sp>
      <p:sp>
        <p:nvSpPr>
          <p:cNvPr id="11" name="TextBox 10"/>
          <p:cNvSpPr txBox="1"/>
          <p:nvPr/>
        </p:nvSpPr>
        <p:spPr>
          <a:xfrm>
            <a:off x="14177" y="6445085"/>
            <a:ext cx="9764824" cy="400039"/>
          </a:xfrm>
          <a:prstGeom prst="rect">
            <a:avLst/>
          </a:prstGeom>
          <a:noFill/>
        </p:spPr>
        <p:txBody>
          <a:bodyPr wrap="square" lIns="91369" tIns="45685" rIns="91369" bIns="45685" rtlCol="0" anchor="b" anchorCtr="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GB" sz="1000" b="0" i="0" u="none" strike="noStrike" kern="0" cap="none" spc="0" normalizeH="0" baseline="0" noProof="0" dirty="0">
                <a:ln>
                  <a:noFill/>
                </a:ln>
                <a:solidFill>
                  <a:sysClr val="windowText" lastClr="000000"/>
                </a:solidFill>
                <a:effectLst/>
                <a:uLnTx/>
                <a:uFillTx/>
                <a:latin typeface="Calibri"/>
                <a:ea typeface="+mn-ea"/>
                <a:cs typeface="Arial" panose="020B0604020202020204" pitchFamily="34" charset="0"/>
              </a:rPr>
              <a:t>SARP, severe asthma research program.</a:t>
            </a: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GB" sz="1000" b="0" i="0" u="none" strike="noStrike" kern="0" cap="none" spc="0" normalizeH="0" baseline="0" noProof="0" dirty="0">
                <a:ln>
                  <a:noFill/>
                </a:ln>
                <a:solidFill>
                  <a:prstClr val="black"/>
                </a:solidFill>
                <a:effectLst/>
                <a:uLnTx/>
                <a:uFillTx/>
                <a:latin typeface="Calibri"/>
                <a:ea typeface="+mn-ea"/>
                <a:cs typeface="Arial" panose="020B0604020202020204" pitchFamily="34" charset="0"/>
              </a:rPr>
              <a:t>Moore W et al. </a:t>
            </a:r>
            <a:r>
              <a:rPr kumimoji="0" lang="en-GB" sz="1000" b="0" i="1" u="none" strike="noStrike" kern="0" cap="none" spc="0" normalizeH="0" baseline="0" noProof="0" dirty="0">
                <a:ln>
                  <a:noFill/>
                </a:ln>
                <a:solidFill>
                  <a:prstClr val="black"/>
                </a:solidFill>
                <a:effectLst/>
                <a:uLnTx/>
                <a:uFillTx/>
                <a:latin typeface="Calibri"/>
                <a:ea typeface="+mn-ea"/>
                <a:cs typeface="Arial" panose="020B0604020202020204" pitchFamily="34" charset="0"/>
              </a:rPr>
              <a:t>Am J Respir Crit Med.</a:t>
            </a:r>
            <a:r>
              <a:rPr kumimoji="0" lang="en-GB" sz="1000" b="0" i="0" u="none" strike="noStrike" kern="0" cap="none" spc="0" normalizeH="0" baseline="0" noProof="0" dirty="0">
                <a:ln>
                  <a:noFill/>
                </a:ln>
                <a:solidFill>
                  <a:prstClr val="black"/>
                </a:solidFill>
                <a:effectLst/>
                <a:uLnTx/>
                <a:uFillTx/>
                <a:latin typeface="Calibri"/>
                <a:ea typeface="+mn-ea"/>
                <a:cs typeface="Arial" panose="020B0604020202020204" pitchFamily="34" charset="0"/>
              </a:rPr>
              <a:t> 2010;181:315-323</a:t>
            </a:r>
            <a:r>
              <a:rPr kumimoji="0" lang="en-GB" sz="1000" b="0" i="0" u="none" strike="noStrike" kern="0" cap="none" spc="0" normalizeH="0" baseline="0" noProof="0" dirty="0">
                <a:ln>
                  <a:noFill/>
                </a:ln>
                <a:solidFill>
                  <a:sysClr val="windowText" lastClr="000000"/>
                </a:solidFill>
                <a:effectLst/>
                <a:uLnTx/>
                <a:uFillTx/>
                <a:latin typeface="Calibri"/>
                <a:ea typeface="+mn-ea"/>
                <a:cs typeface="Arial" panose="020B0604020202020204" pitchFamily="34" charset="0"/>
              </a:rPr>
              <a:t>.</a:t>
            </a:r>
            <a:endParaRPr kumimoji="0" lang="en-GB" sz="1000" b="0" i="0" u="none" strike="noStrike" kern="0" cap="none" spc="0" normalizeH="0" baseline="0" noProof="0" dirty="0">
              <a:ln>
                <a:noFill/>
              </a:ln>
              <a:solidFill>
                <a:sysClr val="windowText" lastClr="000000"/>
              </a:solidFill>
              <a:effectLst/>
              <a:uLnTx/>
              <a:uFillTx/>
              <a:latin typeface="Calibri"/>
              <a:ea typeface="+mn-ea"/>
              <a:cs typeface="+mn-cs"/>
            </a:endParaRPr>
          </a:p>
        </p:txBody>
      </p:sp>
      <p:sp>
        <p:nvSpPr>
          <p:cNvPr id="2" name="TextBox 1"/>
          <p:cNvSpPr txBox="1"/>
          <p:nvPr/>
        </p:nvSpPr>
        <p:spPr>
          <a:xfrm>
            <a:off x="6600056" y="5497487"/>
            <a:ext cx="752129" cy="30777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575464"/>
                </a:solidFill>
                <a:effectLst/>
                <a:uLnTx/>
                <a:uFillTx/>
                <a:latin typeface="Calibri"/>
                <a:ea typeface="+mn-ea"/>
                <a:cs typeface="+mn-cs"/>
              </a:rPr>
              <a:t>(n=110)</a:t>
            </a:r>
          </a:p>
        </p:txBody>
      </p:sp>
      <p:sp>
        <p:nvSpPr>
          <p:cNvPr id="9" name="TextBox 8"/>
          <p:cNvSpPr txBox="1"/>
          <p:nvPr/>
        </p:nvSpPr>
        <p:spPr>
          <a:xfrm>
            <a:off x="7618230" y="5497487"/>
            <a:ext cx="752129" cy="30777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575464"/>
                </a:solidFill>
                <a:effectLst/>
                <a:uLnTx/>
                <a:uFillTx/>
                <a:latin typeface="Calibri"/>
                <a:ea typeface="+mn-ea"/>
                <a:cs typeface="+mn-cs"/>
              </a:rPr>
              <a:t>(n=321)</a:t>
            </a:r>
          </a:p>
        </p:txBody>
      </p:sp>
      <p:sp>
        <p:nvSpPr>
          <p:cNvPr id="10" name="TextBox 9"/>
          <p:cNvSpPr txBox="1"/>
          <p:nvPr/>
        </p:nvSpPr>
        <p:spPr>
          <a:xfrm>
            <a:off x="8682090" y="5497487"/>
            <a:ext cx="660758" cy="30777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575464"/>
                </a:solidFill>
                <a:effectLst/>
                <a:uLnTx/>
                <a:uFillTx/>
                <a:latin typeface="Calibri"/>
                <a:ea typeface="+mn-ea"/>
                <a:cs typeface="+mn-cs"/>
              </a:rPr>
              <a:t>(n=59)</a:t>
            </a:r>
          </a:p>
        </p:txBody>
      </p:sp>
      <p:sp>
        <p:nvSpPr>
          <p:cNvPr id="15" name="TextBox 14"/>
          <p:cNvSpPr txBox="1"/>
          <p:nvPr/>
        </p:nvSpPr>
        <p:spPr>
          <a:xfrm>
            <a:off x="9654581" y="5497487"/>
            <a:ext cx="752129" cy="30777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575464"/>
                </a:solidFill>
                <a:effectLst/>
                <a:uLnTx/>
                <a:uFillTx/>
                <a:latin typeface="Calibri"/>
                <a:ea typeface="+mn-ea"/>
                <a:cs typeface="+mn-cs"/>
              </a:rPr>
              <a:t>(n=120)</a:t>
            </a:r>
          </a:p>
        </p:txBody>
      </p:sp>
      <p:sp>
        <p:nvSpPr>
          <p:cNvPr id="17" name="TextBox 16"/>
          <p:cNvSpPr txBox="1"/>
          <p:nvPr/>
        </p:nvSpPr>
        <p:spPr>
          <a:xfrm>
            <a:off x="10665912" y="5497487"/>
            <a:ext cx="752129" cy="30777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575464"/>
                </a:solidFill>
                <a:effectLst/>
                <a:uLnTx/>
                <a:uFillTx/>
                <a:latin typeface="Calibri"/>
                <a:ea typeface="+mn-ea"/>
                <a:cs typeface="+mn-cs"/>
              </a:rPr>
              <a:t>(n=116)</a:t>
            </a:r>
          </a:p>
        </p:txBody>
      </p:sp>
    </p:spTree>
    <p:extLst>
      <p:ext uri="{BB962C8B-B14F-4D97-AF65-F5344CB8AC3E}">
        <p14:creationId xmlns:p14="http://schemas.microsoft.com/office/powerpoint/2010/main" val="3070848847"/>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Pathways of Eosinophil Trafficking</a:t>
            </a:r>
            <a:r>
              <a:rPr lang="en-US" baseline="30000" dirty="0"/>
              <a:t>1,2</a:t>
            </a:r>
            <a:endParaRPr lang="en-US" dirty="0"/>
          </a:p>
        </p:txBody>
      </p:sp>
      <p:sp>
        <p:nvSpPr>
          <p:cNvPr id="28" name="Slide Number Placeholder 27"/>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CC7432E5-F8E0-41AE-9A6B-AD730338B005}" type="slidenum">
              <a:rPr kumimoji="0" lang="en-US" sz="10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82</a:t>
            </a:fld>
            <a:endParaRPr kumimoji="0" lang="en-US" sz="10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 name="Text Placeholder 8"/>
          <p:cNvSpPr>
            <a:spLocks noGrp="1"/>
          </p:cNvSpPr>
          <p:nvPr>
            <p:ph type="body" sz="quarter" idx="13"/>
          </p:nvPr>
        </p:nvSpPr>
        <p:spPr/>
        <p:txBody>
          <a:bodyPr/>
          <a:lstStyle/>
          <a:p>
            <a:r>
              <a:rPr lang="en-US" dirty="0"/>
              <a:t>CCL5 = chemoattractant cytokine ligand 5; CCR3 = C-C chemokine receptor 3</a:t>
            </a:r>
            <a:r>
              <a:rPr lang="en-US" kern="0" dirty="0">
                <a:solidFill>
                  <a:prstClr val="black"/>
                </a:solidFill>
                <a:ea typeface="ＭＳ Ｐゴシック"/>
              </a:rPr>
              <a:t>;</a:t>
            </a:r>
            <a:r>
              <a:rPr lang="en-US" b="1" i="1" kern="0" dirty="0">
                <a:solidFill>
                  <a:prstClr val="black"/>
                </a:solidFill>
                <a:ea typeface="ＭＳ Ｐゴシック"/>
              </a:rPr>
              <a:t> </a:t>
            </a:r>
            <a:r>
              <a:rPr lang="en-US" dirty="0"/>
              <a:t>GM-CSF = granulocyte macrophage-colony stimulating factor; IL = interleukin; IL-5R = interleukin-5 receptor; = Th2 helper 2 cell.</a:t>
            </a:r>
          </a:p>
          <a:p>
            <a:r>
              <a:rPr lang="en-US" dirty="0"/>
              <a:t>1. Rosenberg HF et al. </a:t>
            </a:r>
            <a:r>
              <a:rPr lang="en-US" i="1" dirty="0"/>
              <a:t>J Allergy </a:t>
            </a:r>
            <a:r>
              <a:rPr lang="en-US" i="1" dirty="0" err="1"/>
              <a:t>Clin</a:t>
            </a:r>
            <a:r>
              <a:rPr lang="en-US" i="1" dirty="0"/>
              <a:t> </a:t>
            </a:r>
            <a:r>
              <a:rPr lang="en-US" i="1" dirty="0" err="1"/>
              <a:t>Immunol</a:t>
            </a:r>
            <a:r>
              <a:rPr lang="en-US" dirty="0"/>
              <a:t>. 2007;119:1303-1310; 2. Mukherjee M et al. </a:t>
            </a:r>
            <a:r>
              <a:rPr lang="en-US" i="1" dirty="0"/>
              <a:t>World Allergy Organ J</a:t>
            </a:r>
            <a:r>
              <a:rPr lang="en-US" dirty="0"/>
              <a:t>. 2014;7:32. </a:t>
            </a:r>
          </a:p>
        </p:txBody>
      </p:sp>
      <p:sp>
        <p:nvSpPr>
          <p:cNvPr id="1072" name="TextBox 1071"/>
          <p:cNvSpPr txBox="1">
            <a:spLocks noChangeArrowheads="1"/>
          </p:cNvSpPr>
          <p:nvPr/>
        </p:nvSpPr>
        <p:spPr bwMode="auto">
          <a:xfrm>
            <a:off x="542074" y="5440842"/>
            <a:ext cx="9958093" cy="561692"/>
          </a:xfrm>
          <a:prstGeom prst="rect">
            <a:avLst/>
          </a:prstGeom>
          <a:solidFill>
            <a:schemeClr val="accent1"/>
          </a:solidFill>
          <a:ln>
            <a:noFill/>
          </a:ln>
        </p:spPr>
        <p:txBody>
          <a:bodyPr wrap="square" lIns="68580" tIns="34290" rIns="68580" bIns="34290">
            <a:spAutoFit/>
          </a:bodyPr>
          <a:lstStyle>
            <a:lvl1pPr>
              <a:defRPr>
                <a:solidFill>
                  <a:schemeClr val="tx1"/>
                </a:solidFill>
                <a:latin typeface="Arial" panose="020B0604020202020204" pitchFamily="34" charset="0"/>
                <a:ea typeface="MS PGothic" panose="020B0600070205080204" pitchFamily="34" charset="-128"/>
              </a:defRPr>
            </a:lvl1pPr>
            <a:lvl2pPr marL="742950" indent="-285750">
              <a:defRPr>
                <a:solidFill>
                  <a:schemeClr val="tx1"/>
                </a:solidFill>
                <a:latin typeface="Arial" panose="020B0604020202020204" pitchFamily="34" charset="0"/>
                <a:ea typeface="MS PGothic" panose="020B0600070205080204" pitchFamily="34" charset="-128"/>
              </a:defRPr>
            </a:lvl2pPr>
            <a:lvl3pPr marL="1143000" indent="-228600">
              <a:defRPr>
                <a:solidFill>
                  <a:schemeClr val="tx1"/>
                </a:solidFill>
                <a:latin typeface="Arial" panose="020B0604020202020204" pitchFamily="34" charset="0"/>
                <a:ea typeface="MS PGothic" panose="020B0600070205080204" pitchFamily="34" charset="-128"/>
              </a:defRPr>
            </a:lvl3pPr>
            <a:lvl4pPr marL="1600200" indent="-228600">
              <a:defRPr>
                <a:solidFill>
                  <a:schemeClr val="tx1"/>
                </a:solidFill>
                <a:latin typeface="Arial" panose="020B0604020202020204" pitchFamily="34" charset="0"/>
                <a:ea typeface="MS PGothic" panose="020B0600070205080204" pitchFamily="34" charset="-128"/>
              </a:defRPr>
            </a:lvl4pPr>
            <a:lvl5pPr marL="2057400" indent="-228600">
              <a:defRPr>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prstClr val="white"/>
                </a:solidFill>
                <a:effectLst/>
                <a:uLnTx/>
                <a:uFillTx/>
                <a:latin typeface="Arial" panose="020B0604020202020204"/>
                <a:ea typeface="MS PGothic" panose="020B0600070205080204" pitchFamily="34" charset="-128"/>
                <a:cs typeface="Arial" panose="020B0604020202020204" pitchFamily="34" charset="0"/>
              </a:rPr>
              <a:t>Immature eosinophil precursors can also enter the lungs and differentiate </a:t>
            </a:r>
            <a:br>
              <a:rPr kumimoji="0" lang="en-US" sz="1600" b="1" i="0" u="none" strike="noStrike" kern="0" cap="none" spc="0" normalizeH="0" baseline="0" noProof="0" dirty="0">
                <a:ln>
                  <a:noFill/>
                </a:ln>
                <a:solidFill>
                  <a:prstClr val="white"/>
                </a:solidFill>
                <a:effectLst/>
                <a:uLnTx/>
                <a:uFillTx/>
                <a:latin typeface="Arial" panose="020B0604020202020204"/>
                <a:ea typeface="MS PGothic" panose="020B0600070205080204" pitchFamily="34" charset="-128"/>
                <a:cs typeface="Arial" panose="020B0604020202020204" pitchFamily="34" charset="0"/>
              </a:rPr>
            </a:br>
            <a:r>
              <a:rPr kumimoji="0" lang="en-US" sz="1600" b="1" i="0" u="none" strike="noStrike" kern="0" cap="none" spc="0" normalizeH="0" baseline="0" noProof="0" dirty="0">
                <a:ln>
                  <a:noFill/>
                </a:ln>
                <a:solidFill>
                  <a:prstClr val="white"/>
                </a:solidFill>
                <a:effectLst/>
                <a:uLnTx/>
                <a:uFillTx/>
                <a:latin typeface="Arial" panose="020B0604020202020204"/>
                <a:ea typeface="MS PGothic" panose="020B0600070205080204" pitchFamily="34" charset="-128"/>
                <a:cs typeface="Arial" panose="020B0604020202020204" pitchFamily="34" charset="0"/>
              </a:rPr>
              <a:t>into mature effector cells (“in situ” differentiation)</a:t>
            </a:r>
            <a:r>
              <a:rPr kumimoji="0" lang="en-US" sz="1600" b="1" i="0" u="none" strike="noStrike" kern="0" cap="none" spc="0" normalizeH="0" baseline="30000" noProof="0" dirty="0">
                <a:ln>
                  <a:noFill/>
                </a:ln>
                <a:solidFill>
                  <a:prstClr val="white"/>
                </a:solidFill>
                <a:effectLst/>
                <a:uLnTx/>
                <a:uFillTx/>
                <a:latin typeface="Arial" panose="020B0604020202020204"/>
                <a:ea typeface="MS PGothic" panose="020B0600070205080204" pitchFamily="34" charset="-128"/>
                <a:cs typeface="Arial" panose="020B0604020202020204" pitchFamily="34" charset="0"/>
              </a:rPr>
              <a:t>1,2</a:t>
            </a:r>
          </a:p>
        </p:txBody>
      </p:sp>
      <p:grpSp>
        <p:nvGrpSpPr>
          <p:cNvPr id="7" name="Group 6"/>
          <p:cNvGrpSpPr/>
          <p:nvPr/>
        </p:nvGrpSpPr>
        <p:grpSpPr>
          <a:xfrm>
            <a:off x="487680" y="1314701"/>
            <a:ext cx="13533120" cy="3918705"/>
            <a:chOff x="365760" y="1790007"/>
            <a:chExt cx="11158393" cy="3918705"/>
          </a:xfrm>
        </p:grpSpPr>
        <p:grpSp>
          <p:nvGrpSpPr>
            <p:cNvPr id="6" name="Group 5"/>
            <p:cNvGrpSpPr/>
            <p:nvPr/>
          </p:nvGrpSpPr>
          <p:grpSpPr>
            <a:xfrm>
              <a:off x="365760" y="1790007"/>
              <a:ext cx="11158393" cy="3918705"/>
              <a:chOff x="365760" y="1985952"/>
              <a:chExt cx="11158393" cy="3918705"/>
            </a:xfrm>
          </p:grpSpPr>
          <p:grpSp>
            <p:nvGrpSpPr>
              <p:cNvPr id="15" name="Group 773"/>
              <p:cNvGrpSpPr/>
              <p:nvPr/>
            </p:nvGrpSpPr>
            <p:grpSpPr>
              <a:xfrm>
                <a:off x="365760" y="1985952"/>
                <a:ext cx="8268166" cy="3918705"/>
                <a:chOff x="427860" y="1622637"/>
                <a:chExt cx="8268166" cy="3918705"/>
              </a:xfrm>
            </p:grpSpPr>
            <p:grpSp>
              <p:nvGrpSpPr>
                <p:cNvPr id="3" name="Group 774"/>
                <p:cNvGrpSpPr/>
                <p:nvPr/>
              </p:nvGrpSpPr>
              <p:grpSpPr>
                <a:xfrm>
                  <a:off x="506253" y="1622637"/>
                  <a:ext cx="8189773" cy="3918705"/>
                  <a:chOff x="506253" y="1622637"/>
                  <a:chExt cx="8189773" cy="3918705"/>
                </a:xfrm>
              </p:grpSpPr>
              <p:sp>
                <p:nvSpPr>
                  <p:cNvPr id="573" name="TextBox 400"/>
                  <p:cNvSpPr txBox="1"/>
                  <p:nvPr/>
                </p:nvSpPr>
                <p:spPr>
                  <a:xfrm>
                    <a:off x="506253" y="1622638"/>
                    <a:ext cx="2651760" cy="3918704"/>
                  </a:xfrm>
                  <a:prstGeom prst="rect">
                    <a:avLst/>
                  </a:prstGeom>
                  <a:ln w="38100">
                    <a:solidFill>
                      <a:schemeClr val="accent2"/>
                    </a:solidFill>
                  </a:ln>
                </p:spPr>
                <p:style>
                  <a:lnRef idx="2">
                    <a:schemeClr val="accent2"/>
                  </a:lnRef>
                  <a:fillRef idx="1">
                    <a:schemeClr val="lt1"/>
                  </a:fillRef>
                  <a:effectRef idx="0">
                    <a:schemeClr val="accent2"/>
                  </a:effectRef>
                  <a:fontRef idx="minor">
                    <a:schemeClr val="dk1"/>
                  </a:fontRef>
                </p:style>
                <p:txBody>
                  <a:bodyPr wrap="none" lIns="45708" tIns="45708" rIns="45708" bIns="10676" rtlCol="0" anchor="t"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400" b="1" i="0" u="sng" strike="noStrike" kern="0" cap="none" spc="0" normalizeH="0" baseline="0" noProof="0" dirty="0">
                        <a:ln>
                          <a:noFill/>
                        </a:ln>
                        <a:solidFill>
                          <a:srgbClr val="000000"/>
                        </a:solidFill>
                        <a:effectLst/>
                        <a:uLnTx/>
                        <a:uFillTx/>
                        <a:latin typeface="Arial" panose="020B0604020202020204"/>
                        <a:ea typeface="ＭＳ Ｐゴシック"/>
                        <a:cs typeface="+mn-cs"/>
                      </a:rPr>
                      <a:t>Bone Marrow Compartment</a:t>
                    </a:r>
                    <a:endParaRPr kumimoji="0" lang="en-US" sz="1200" b="1" i="0" u="sng" strike="noStrike" kern="0" cap="none" spc="0" normalizeH="0" baseline="0" noProof="0" dirty="0">
                      <a:ln>
                        <a:noFill/>
                      </a:ln>
                      <a:solidFill>
                        <a:srgbClr val="000000"/>
                      </a:solidFill>
                      <a:effectLst/>
                      <a:uLnTx/>
                      <a:uFillTx/>
                      <a:latin typeface="Arial" panose="020B0604020202020204"/>
                      <a:ea typeface="ＭＳ Ｐゴシック"/>
                      <a:cs typeface="+mn-cs"/>
                    </a:endParaRPr>
                  </a:p>
                </p:txBody>
              </p:sp>
              <p:sp>
                <p:nvSpPr>
                  <p:cNvPr id="574" name="TextBox 401"/>
                  <p:cNvSpPr txBox="1"/>
                  <p:nvPr/>
                </p:nvSpPr>
                <p:spPr>
                  <a:xfrm>
                    <a:off x="6044266" y="1622638"/>
                    <a:ext cx="2651760" cy="3918704"/>
                  </a:xfrm>
                  <a:prstGeom prst="rect">
                    <a:avLst/>
                  </a:prstGeom>
                  <a:solidFill>
                    <a:schemeClr val="bg1"/>
                  </a:solidFill>
                  <a:ln w="28575">
                    <a:solidFill>
                      <a:schemeClr val="accent5"/>
                    </a:solidFill>
                  </a:ln>
                </p:spPr>
                <p:txBody>
                  <a:bodyPr wrap="none" lIns="45708" tIns="45708" rIns="45708" bIns="10676" rtlCol="0" anchor="t"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400" b="1" i="0" u="sng" strike="noStrike" kern="0" cap="none" spc="0" normalizeH="0" baseline="0" noProof="0" dirty="0">
                        <a:ln>
                          <a:noFill/>
                        </a:ln>
                        <a:solidFill>
                          <a:srgbClr val="000000"/>
                        </a:solidFill>
                        <a:effectLst/>
                        <a:uLnTx/>
                        <a:uFillTx/>
                        <a:latin typeface="Arial" panose="020B0604020202020204"/>
                        <a:ea typeface="ＭＳ Ｐゴシック"/>
                        <a:cs typeface="+mn-cs"/>
                      </a:rPr>
                      <a:t>Lung Compartment</a:t>
                    </a:r>
                    <a:endParaRPr kumimoji="0" lang="en-US" sz="1200" b="1" i="0" u="sng" strike="noStrike" kern="0" cap="none" spc="0" normalizeH="0" baseline="0" noProof="0" dirty="0">
                      <a:ln>
                        <a:noFill/>
                      </a:ln>
                      <a:solidFill>
                        <a:srgbClr val="000000"/>
                      </a:solidFill>
                      <a:effectLst/>
                      <a:uLnTx/>
                      <a:uFillTx/>
                      <a:latin typeface="Arial" panose="020B0604020202020204"/>
                      <a:ea typeface="ＭＳ Ｐゴシック"/>
                      <a:cs typeface="+mn-cs"/>
                    </a:endParaRPr>
                  </a:p>
                </p:txBody>
              </p:sp>
              <p:grpSp>
                <p:nvGrpSpPr>
                  <p:cNvPr id="5" name="Group 402"/>
                  <p:cNvGrpSpPr/>
                  <p:nvPr/>
                </p:nvGrpSpPr>
                <p:grpSpPr>
                  <a:xfrm>
                    <a:off x="3275259" y="1622637"/>
                    <a:ext cx="2651760" cy="3918705"/>
                    <a:chOff x="4867515" y="1327415"/>
                    <a:chExt cx="2532552" cy="3742542"/>
                  </a:xfrm>
                </p:grpSpPr>
                <p:sp>
                  <p:nvSpPr>
                    <p:cNvPr id="572" name="TextBox 403"/>
                    <p:cNvSpPr txBox="1"/>
                    <p:nvPr/>
                  </p:nvSpPr>
                  <p:spPr>
                    <a:xfrm>
                      <a:off x="4867515" y="1327415"/>
                      <a:ext cx="2532552" cy="3742542"/>
                    </a:xfrm>
                    <a:prstGeom prst="rect">
                      <a:avLst/>
                    </a:prstGeom>
                    <a:solidFill>
                      <a:schemeClr val="bg1"/>
                    </a:solidFill>
                    <a:ln w="28575">
                      <a:solidFill>
                        <a:schemeClr val="accent6"/>
                      </a:solidFill>
                    </a:ln>
                  </p:spPr>
                  <p:txBody>
                    <a:bodyPr wrap="none" lIns="45708" tIns="45708" rIns="45708" bIns="10676" rtlCol="0" anchor="t"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400" b="1" i="0" u="sng" strike="noStrike" kern="0" cap="none" spc="0" normalizeH="0" baseline="0" noProof="0" dirty="0">
                          <a:ln>
                            <a:noFill/>
                          </a:ln>
                          <a:solidFill>
                            <a:srgbClr val="000000"/>
                          </a:solidFill>
                          <a:effectLst/>
                          <a:uLnTx/>
                          <a:uFillTx/>
                          <a:latin typeface="Arial" panose="020B0604020202020204"/>
                          <a:ea typeface="ＭＳ Ｐゴシック"/>
                          <a:cs typeface="+mn-cs"/>
                        </a:rPr>
                        <a:t>Blood Compartment</a:t>
                      </a:r>
                      <a:endParaRPr kumimoji="0" lang="en-US" sz="1200" b="1" i="0" u="sng" strike="noStrike" kern="0" cap="none" spc="0" normalizeH="0" baseline="0" noProof="0" dirty="0">
                        <a:ln>
                          <a:noFill/>
                        </a:ln>
                        <a:solidFill>
                          <a:srgbClr val="000000"/>
                        </a:solidFill>
                        <a:effectLst/>
                        <a:uLnTx/>
                        <a:uFillTx/>
                        <a:latin typeface="Arial" panose="020B0604020202020204"/>
                        <a:ea typeface="ＭＳ Ｐゴシック"/>
                        <a:cs typeface="+mn-cs"/>
                      </a:endParaRPr>
                    </a:p>
                  </p:txBody>
                </p:sp>
                <p:sp>
                  <p:nvSpPr>
                    <p:cNvPr id="1069" name="TextBox 404"/>
                    <p:cNvSpPr txBox="1"/>
                    <p:nvPr/>
                  </p:nvSpPr>
                  <p:spPr>
                    <a:xfrm>
                      <a:off x="6708518" y="2552395"/>
                      <a:ext cx="572591" cy="183748"/>
                    </a:xfrm>
                    <a:prstGeom prst="rect">
                      <a:avLst/>
                    </a:prstGeom>
                    <a:noFill/>
                  </p:spPr>
                  <p:txBody>
                    <a:bodyPr wrap="square" lIns="53376" tIns="26688" rIns="53376" bIns="26688" rtlCol="0" anchor="b">
                      <a:spAutoFit/>
                    </a:bodyPr>
                    <a:lstStyle/>
                    <a:p>
                      <a:pPr marL="0" marR="0" lvl="0" indent="0" algn="l" defTabSz="685800" rtl="0" eaLnBrk="1" fontAlgn="auto" latinLnBrk="0" hangingPunct="1">
                        <a:lnSpc>
                          <a:spcPct val="90000"/>
                        </a:lnSpc>
                        <a:spcBef>
                          <a:spcPts val="0"/>
                        </a:spcBef>
                        <a:spcAft>
                          <a:spcPts val="0"/>
                        </a:spcAft>
                        <a:buClrTx/>
                        <a:buSzTx/>
                        <a:buFontTx/>
                        <a:buNone/>
                        <a:tabLst/>
                        <a:defRPr/>
                      </a:pPr>
                      <a:r>
                        <a:rPr kumimoji="0" lang="en-US" sz="1000" b="1" i="1" u="none" strike="noStrike" kern="0" cap="none" spc="0" normalizeH="0" baseline="0" noProof="0" dirty="0">
                          <a:ln>
                            <a:noFill/>
                          </a:ln>
                          <a:solidFill>
                            <a:prstClr val="black"/>
                          </a:solidFill>
                          <a:effectLst/>
                          <a:uLnTx/>
                          <a:uFillTx/>
                          <a:latin typeface="Arial" panose="020B0604020202020204"/>
                          <a:ea typeface="ＭＳ Ｐゴシック"/>
                          <a:cs typeface="+mn-cs"/>
                        </a:rPr>
                        <a:t>CCR3</a:t>
                      </a:r>
                    </a:p>
                  </p:txBody>
                </p:sp>
                <p:sp>
                  <p:nvSpPr>
                    <p:cNvPr id="1070" name="TextBox 405"/>
                    <p:cNvSpPr txBox="1"/>
                    <p:nvPr/>
                  </p:nvSpPr>
                  <p:spPr>
                    <a:xfrm>
                      <a:off x="6505636" y="3134620"/>
                      <a:ext cx="485767" cy="183748"/>
                    </a:xfrm>
                    <a:prstGeom prst="rect">
                      <a:avLst/>
                    </a:prstGeom>
                    <a:noFill/>
                  </p:spPr>
                  <p:txBody>
                    <a:bodyPr wrap="square" lIns="53376" tIns="26688" rIns="53376" bIns="26688" rtlCol="0" anchor="b">
                      <a:spAutoFit/>
                    </a:bodyPr>
                    <a:lstStyle/>
                    <a:p>
                      <a:pPr marL="0" marR="0" lvl="0" indent="0" algn="l" defTabSz="685800" rtl="0" eaLnBrk="1" fontAlgn="auto" latinLnBrk="0" hangingPunct="1">
                        <a:lnSpc>
                          <a:spcPct val="90000"/>
                        </a:lnSpc>
                        <a:spcBef>
                          <a:spcPts val="0"/>
                        </a:spcBef>
                        <a:spcAft>
                          <a:spcPts val="0"/>
                        </a:spcAft>
                        <a:buClrTx/>
                        <a:buSzTx/>
                        <a:buFontTx/>
                        <a:buNone/>
                        <a:tabLst/>
                        <a:defRPr/>
                      </a:pPr>
                      <a:r>
                        <a:rPr kumimoji="0" lang="en-US" sz="1000" b="1" i="1" u="none" strike="noStrike" kern="0" cap="none" spc="0" normalizeH="0" baseline="0" noProof="0" dirty="0">
                          <a:ln>
                            <a:noFill/>
                          </a:ln>
                          <a:solidFill>
                            <a:prstClr val="black"/>
                          </a:solidFill>
                          <a:effectLst/>
                          <a:uLnTx/>
                          <a:uFillTx/>
                          <a:latin typeface="Arial" panose="020B0604020202020204"/>
                          <a:ea typeface="ＭＳ Ｐゴシック"/>
                          <a:cs typeface="+mn-cs"/>
                        </a:rPr>
                        <a:t>IL-5R</a:t>
                      </a:r>
                    </a:p>
                  </p:txBody>
                </p:sp>
              </p:grpSp>
            </p:grpSp>
            <p:grpSp>
              <p:nvGrpSpPr>
                <p:cNvPr id="16" name="Group 775"/>
                <p:cNvGrpSpPr/>
                <p:nvPr/>
              </p:nvGrpSpPr>
              <p:grpSpPr>
                <a:xfrm>
                  <a:off x="4043863" y="2615242"/>
                  <a:ext cx="1109147" cy="969747"/>
                  <a:chOff x="4166069" y="2174328"/>
                  <a:chExt cx="1109147" cy="969747"/>
                </a:xfrm>
              </p:grpSpPr>
              <p:pic>
                <p:nvPicPr>
                  <p:cNvPr id="309" name="Picture 393">
                    <a:hlinkClick r:id="" action="ppaction://noaction" highlightClick="1"/>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166069" y="2174328"/>
                    <a:ext cx="986370" cy="969747"/>
                  </a:xfrm>
                  <a:prstGeom prst="rect">
                    <a:avLst/>
                  </a:prstGeom>
                </p:spPr>
              </p:pic>
              <p:grpSp>
                <p:nvGrpSpPr>
                  <p:cNvPr id="310" name="Group 394"/>
                  <p:cNvGrpSpPr/>
                  <p:nvPr/>
                </p:nvGrpSpPr>
                <p:grpSpPr>
                  <a:xfrm rot="8262309">
                    <a:off x="4891504" y="2841231"/>
                    <a:ext cx="235219" cy="272582"/>
                    <a:chOff x="4768412" y="2768899"/>
                    <a:chExt cx="207983" cy="232865"/>
                  </a:xfrm>
                </p:grpSpPr>
                <p:pic>
                  <p:nvPicPr>
                    <p:cNvPr id="314" name="Picture 398"/>
                    <p:cNvPicPr>
                      <a:picLocks noChangeAspect="1"/>
                    </p:cNvPicPr>
                    <p:nvPr/>
                  </p:nvPicPr>
                  <p:blipFill rotWithShape="1">
                    <a:blip r:embed="rId4">
                      <a:clrChange>
                        <a:clrFrom>
                          <a:srgbClr val="FFFFFF"/>
                        </a:clrFrom>
                        <a:clrTo>
                          <a:srgbClr val="FFFFFF">
                            <a:alpha val="0"/>
                          </a:srgbClr>
                        </a:clrTo>
                      </a:clrChange>
                    </a:blip>
                    <a:srcRect l="12742" t="21696" r="22420" b="-537"/>
                    <a:stretch/>
                  </p:blipFill>
                  <p:spPr>
                    <a:xfrm rot="16200000">
                      <a:off x="4714144" y="2823167"/>
                      <a:ext cx="223334" cy="114797"/>
                    </a:xfrm>
                    <a:prstGeom prst="rect">
                      <a:avLst/>
                    </a:prstGeom>
                  </p:spPr>
                </p:pic>
                <p:pic>
                  <p:nvPicPr>
                    <p:cNvPr id="315" name="Picture 399"/>
                    <p:cNvPicPr>
                      <a:picLocks noChangeAspect="1"/>
                    </p:cNvPicPr>
                    <p:nvPr/>
                  </p:nvPicPr>
                  <p:blipFill rotWithShape="1">
                    <a:blip r:embed="rId4">
                      <a:clrChange>
                        <a:clrFrom>
                          <a:srgbClr val="FFFFFF"/>
                        </a:clrFrom>
                        <a:clrTo>
                          <a:srgbClr val="FFFFFF">
                            <a:alpha val="0"/>
                          </a:srgbClr>
                        </a:clrTo>
                      </a:clrChange>
                      <a:duotone>
                        <a:prstClr val="black"/>
                        <a:srgbClr val="FF0000">
                          <a:tint val="45000"/>
                          <a:satMod val="400000"/>
                        </a:srgbClr>
                      </a:duotone>
                    </a:blip>
                    <a:srcRect l="11471" t="34598" r="22420" b="-2"/>
                    <a:stretch/>
                  </p:blipFill>
                  <p:spPr>
                    <a:xfrm rot="5400000" flipH="1">
                      <a:off x="4814923" y="2840292"/>
                      <a:ext cx="227712" cy="95232"/>
                    </a:xfrm>
                    <a:prstGeom prst="rect">
                      <a:avLst/>
                    </a:prstGeom>
                  </p:spPr>
                </p:pic>
              </p:grpSp>
              <p:grpSp>
                <p:nvGrpSpPr>
                  <p:cNvPr id="311" name="Group 395"/>
                  <p:cNvGrpSpPr/>
                  <p:nvPr/>
                </p:nvGrpSpPr>
                <p:grpSpPr>
                  <a:xfrm rot="5400000">
                    <a:off x="5003193" y="2494606"/>
                    <a:ext cx="280361" cy="263684"/>
                    <a:chOff x="4906583" y="2528595"/>
                    <a:chExt cx="314287" cy="439670"/>
                  </a:xfrm>
                </p:grpSpPr>
                <p:pic>
                  <p:nvPicPr>
                    <p:cNvPr id="312" name="Picture 396"/>
                    <p:cNvPicPr>
                      <a:picLocks noChangeAspect="1"/>
                    </p:cNvPicPr>
                    <p:nvPr/>
                  </p:nvPicPr>
                  <p:blipFill rotWithShape="1">
                    <a:blip r:embed="rId4">
                      <a:clrChange>
                        <a:clrFrom>
                          <a:srgbClr val="FFFFFF"/>
                        </a:clrFrom>
                        <a:clrTo>
                          <a:srgbClr val="FFFFFF">
                            <a:alpha val="0"/>
                          </a:srgbClr>
                        </a:clrTo>
                      </a:clrChange>
                      <a:duotone>
                        <a:prstClr val="black"/>
                        <a:schemeClr val="accent1">
                          <a:tint val="45000"/>
                          <a:satMod val="400000"/>
                        </a:schemeClr>
                      </a:duotone>
                    </a:blip>
                    <a:srcRect l="12742" t="21696" r="22420" b="-537"/>
                    <a:stretch/>
                  </p:blipFill>
                  <p:spPr>
                    <a:xfrm rot="16200000">
                      <a:off x="4802063" y="2633115"/>
                      <a:ext cx="430140" cy="221099"/>
                    </a:xfrm>
                    <a:prstGeom prst="rect">
                      <a:avLst/>
                    </a:prstGeom>
                  </p:spPr>
                </p:pic>
                <p:pic>
                  <p:nvPicPr>
                    <p:cNvPr id="313" name="Picture 397"/>
                    <p:cNvPicPr>
                      <a:picLocks noChangeAspect="1"/>
                    </p:cNvPicPr>
                    <p:nvPr/>
                  </p:nvPicPr>
                  <p:blipFill rotWithShape="1">
                    <a:blip r:embed="rId4">
                      <a:clrChange>
                        <a:clrFrom>
                          <a:srgbClr val="FFFFFF"/>
                        </a:clrFrom>
                        <a:clrTo>
                          <a:srgbClr val="FFFFFF">
                            <a:alpha val="0"/>
                          </a:srgbClr>
                        </a:clrTo>
                      </a:clrChange>
                      <a:duotone>
                        <a:prstClr val="black"/>
                        <a:schemeClr val="accent1">
                          <a:tint val="45000"/>
                          <a:satMod val="400000"/>
                        </a:schemeClr>
                      </a:duotone>
                    </a:blip>
                    <a:srcRect l="11471" t="34598" r="22420" b="-2"/>
                    <a:stretch/>
                  </p:blipFill>
                  <p:spPr>
                    <a:xfrm rot="5400000" flipH="1">
                      <a:off x="4909876" y="2657271"/>
                      <a:ext cx="438572" cy="183416"/>
                    </a:xfrm>
                    <a:prstGeom prst="rect">
                      <a:avLst/>
                    </a:prstGeom>
                  </p:spPr>
                </p:pic>
              </p:grpSp>
            </p:grpSp>
            <p:pic>
              <p:nvPicPr>
                <p:cNvPr id="327" name="Picture 777">
                  <a:hlinkClick r:id="" action="ppaction://noaction" highlightClick="1"/>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226134" y="2838599"/>
                  <a:ext cx="986370" cy="969747"/>
                </a:xfrm>
                <a:prstGeom prst="rect">
                  <a:avLst/>
                </a:prstGeom>
              </p:spPr>
            </p:pic>
            <p:grpSp>
              <p:nvGrpSpPr>
                <p:cNvPr id="328" name="Group 778"/>
                <p:cNvGrpSpPr/>
                <p:nvPr/>
              </p:nvGrpSpPr>
              <p:grpSpPr>
                <a:xfrm rot="16565881">
                  <a:off x="7043922" y="3083781"/>
                  <a:ext cx="235217" cy="272582"/>
                  <a:chOff x="4768412" y="2768899"/>
                  <a:chExt cx="207982" cy="232865"/>
                </a:xfrm>
              </p:grpSpPr>
              <p:pic>
                <p:nvPicPr>
                  <p:cNvPr id="332" name="Picture 391"/>
                  <p:cNvPicPr>
                    <a:picLocks noChangeAspect="1"/>
                  </p:cNvPicPr>
                  <p:nvPr/>
                </p:nvPicPr>
                <p:blipFill rotWithShape="1">
                  <a:blip r:embed="rId4">
                    <a:clrChange>
                      <a:clrFrom>
                        <a:srgbClr val="FFFFFF"/>
                      </a:clrFrom>
                      <a:clrTo>
                        <a:srgbClr val="FFFFFF">
                          <a:alpha val="0"/>
                        </a:srgbClr>
                      </a:clrTo>
                    </a:clrChange>
                  </a:blip>
                  <a:srcRect l="12742" t="21696" r="22420" b="-537"/>
                  <a:stretch/>
                </p:blipFill>
                <p:spPr>
                  <a:xfrm rot="16200000">
                    <a:off x="4714144" y="2823167"/>
                    <a:ext cx="223334" cy="114797"/>
                  </a:xfrm>
                  <a:prstGeom prst="rect">
                    <a:avLst/>
                  </a:prstGeom>
                </p:spPr>
              </p:pic>
              <p:pic>
                <p:nvPicPr>
                  <p:cNvPr id="333" name="Picture 392"/>
                  <p:cNvPicPr>
                    <a:picLocks noChangeAspect="1"/>
                  </p:cNvPicPr>
                  <p:nvPr/>
                </p:nvPicPr>
                <p:blipFill rotWithShape="1">
                  <a:blip r:embed="rId4">
                    <a:clrChange>
                      <a:clrFrom>
                        <a:srgbClr val="FFFFFF"/>
                      </a:clrFrom>
                      <a:clrTo>
                        <a:srgbClr val="FFFFFF">
                          <a:alpha val="0"/>
                        </a:srgbClr>
                      </a:clrTo>
                    </a:clrChange>
                    <a:duotone>
                      <a:prstClr val="black"/>
                      <a:srgbClr val="FF0000">
                        <a:tint val="45000"/>
                        <a:satMod val="400000"/>
                      </a:srgbClr>
                    </a:duotone>
                  </a:blip>
                  <a:srcRect l="11471" t="34598" r="22420" b="-2"/>
                  <a:stretch/>
                </p:blipFill>
                <p:spPr>
                  <a:xfrm rot="5400000" flipH="1">
                    <a:off x="4814922" y="2840292"/>
                    <a:ext cx="227712" cy="95232"/>
                  </a:xfrm>
                  <a:prstGeom prst="rect">
                    <a:avLst/>
                  </a:prstGeom>
                </p:spPr>
              </p:pic>
            </p:grpSp>
            <p:grpSp>
              <p:nvGrpSpPr>
                <p:cNvPr id="329" name="Group 779"/>
                <p:cNvGrpSpPr/>
                <p:nvPr/>
              </p:nvGrpSpPr>
              <p:grpSpPr>
                <a:xfrm rot="14068959">
                  <a:off x="7124405" y="3434225"/>
                  <a:ext cx="280361" cy="263684"/>
                  <a:chOff x="4906583" y="2528595"/>
                  <a:chExt cx="314287" cy="439670"/>
                </a:xfrm>
              </p:grpSpPr>
              <p:pic>
                <p:nvPicPr>
                  <p:cNvPr id="330" name="Picture 389"/>
                  <p:cNvPicPr>
                    <a:picLocks noChangeAspect="1"/>
                  </p:cNvPicPr>
                  <p:nvPr/>
                </p:nvPicPr>
                <p:blipFill rotWithShape="1">
                  <a:blip r:embed="rId4">
                    <a:clrChange>
                      <a:clrFrom>
                        <a:srgbClr val="FFFFFF"/>
                      </a:clrFrom>
                      <a:clrTo>
                        <a:srgbClr val="FFFFFF">
                          <a:alpha val="0"/>
                        </a:srgbClr>
                      </a:clrTo>
                    </a:clrChange>
                    <a:duotone>
                      <a:prstClr val="black"/>
                      <a:schemeClr val="accent1">
                        <a:tint val="45000"/>
                        <a:satMod val="400000"/>
                      </a:schemeClr>
                    </a:duotone>
                  </a:blip>
                  <a:srcRect l="12742" t="21696" r="22420" b="-537"/>
                  <a:stretch/>
                </p:blipFill>
                <p:spPr>
                  <a:xfrm rot="16200000">
                    <a:off x="4802063" y="2633115"/>
                    <a:ext cx="430140" cy="221099"/>
                  </a:xfrm>
                  <a:prstGeom prst="rect">
                    <a:avLst/>
                  </a:prstGeom>
                </p:spPr>
              </p:pic>
              <p:pic>
                <p:nvPicPr>
                  <p:cNvPr id="331" name="Picture 390"/>
                  <p:cNvPicPr>
                    <a:picLocks noChangeAspect="1"/>
                  </p:cNvPicPr>
                  <p:nvPr/>
                </p:nvPicPr>
                <p:blipFill rotWithShape="1">
                  <a:blip r:embed="rId4">
                    <a:clrChange>
                      <a:clrFrom>
                        <a:srgbClr val="FFFFFF"/>
                      </a:clrFrom>
                      <a:clrTo>
                        <a:srgbClr val="FFFFFF">
                          <a:alpha val="0"/>
                        </a:srgbClr>
                      </a:clrTo>
                    </a:clrChange>
                    <a:duotone>
                      <a:prstClr val="black"/>
                      <a:schemeClr val="accent1">
                        <a:tint val="45000"/>
                        <a:satMod val="400000"/>
                      </a:schemeClr>
                    </a:duotone>
                  </a:blip>
                  <a:srcRect l="11471" t="34598" r="22420" b="-2"/>
                  <a:stretch/>
                </p:blipFill>
                <p:spPr>
                  <a:xfrm rot="5400000" flipH="1">
                    <a:off x="4909876" y="2657271"/>
                    <a:ext cx="438572" cy="183416"/>
                  </a:xfrm>
                  <a:prstGeom prst="rect">
                    <a:avLst/>
                  </a:prstGeom>
                </p:spPr>
              </p:pic>
            </p:grpSp>
            <p:pic>
              <p:nvPicPr>
                <p:cNvPr id="334" name="Picture 780"/>
                <p:cNvPicPr>
                  <a:picLocks noChangeAspect="1"/>
                </p:cNvPicPr>
                <p:nvPr/>
              </p:nvPicPr>
              <p:blipFill>
                <a:blip r:embed="rId5">
                  <a:clrChange>
                    <a:clrFrom>
                      <a:srgbClr val="FFFFFF"/>
                    </a:clrFrom>
                    <a:clrTo>
                      <a:srgbClr val="FFFFFF">
                        <a:alpha val="0"/>
                      </a:srgbClr>
                    </a:clrTo>
                  </a:clrChange>
                  <a:extLst>
                    <a:ext uri="{BEBA8EAE-BF5A-486C-A8C5-ECC9F3942E4B}">
                      <a14:imgProps xmlns:a14="http://schemas.microsoft.com/office/drawing/2010/main">
                        <a14:imgLayer r:embed="rId6">
                          <a14:imgEffect>
                            <a14:saturation sat="300000"/>
                          </a14:imgEffect>
                        </a14:imgLayer>
                      </a14:imgProps>
                    </a:ext>
                    <a:ext uri="{28A0092B-C50C-407E-A947-70E740481C1C}">
                      <a14:useLocalDpi xmlns:a14="http://schemas.microsoft.com/office/drawing/2010/main" val="0"/>
                    </a:ext>
                  </a:extLst>
                </a:blip>
                <a:stretch>
                  <a:fillRect/>
                </a:stretch>
              </p:blipFill>
              <p:spPr>
                <a:xfrm>
                  <a:off x="6124269" y="2158493"/>
                  <a:ext cx="739581" cy="585502"/>
                </a:xfrm>
                <a:prstGeom prst="rect">
                  <a:avLst/>
                </a:prstGeom>
              </p:spPr>
            </p:pic>
            <p:sp>
              <p:nvSpPr>
                <p:cNvPr id="360" name="TextBox 781"/>
                <p:cNvSpPr txBox="1"/>
                <p:nvPr/>
              </p:nvSpPr>
              <p:spPr>
                <a:xfrm>
                  <a:off x="5394393" y="3037053"/>
                  <a:ext cx="1613963" cy="657312"/>
                </a:xfrm>
                <a:prstGeom prst="rightArrow">
                  <a:avLst/>
                </a:prstGeom>
              </p:spPr>
              <p:style>
                <a:lnRef idx="1">
                  <a:schemeClr val="accent6"/>
                </a:lnRef>
                <a:fillRef idx="2">
                  <a:schemeClr val="accent6"/>
                </a:fillRef>
                <a:effectRef idx="1">
                  <a:schemeClr val="accent6"/>
                </a:effectRef>
                <a:fontRef idx="minor">
                  <a:schemeClr val="dk1"/>
                </a:fontRef>
              </p:style>
              <p:txBody>
                <a:bodyPr wrap="square" lIns="53376" tIns="26688" rIns="53376" bIns="26688" rtlCol="0" anchor="b">
                  <a:spAutoFit/>
                </a:bodyPr>
                <a:lstStyle/>
                <a:p>
                  <a:pPr marL="0" marR="0" lvl="0" indent="0" algn="ctr" defTabSz="685800" rtl="0" eaLnBrk="1" fontAlgn="auto" latinLnBrk="0" hangingPunct="1">
                    <a:lnSpc>
                      <a:spcPct val="90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Arial" panose="020B0604020202020204"/>
                      <a:ea typeface="ＭＳ Ｐゴシック"/>
                      <a:cs typeface="+mn-cs"/>
                    </a:rPr>
                    <a:t>Integrin-mediated trafficking across vasculature</a:t>
                  </a:r>
                </a:p>
              </p:txBody>
            </p:sp>
            <p:grpSp>
              <p:nvGrpSpPr>
                <p:cNvPr id="11" name="Group 782"/>
                <p:cNvGrpSpPr/>
                <p:nvPr/>
              </p:nvGrpSpPr>
              <p:grpSpPr>
                <a:xfrm>
                  <a:off x="427860" y="2779397"/>
                  <a:ext cx="1230041" cy="1055411"/>
                  <a:chOff x="450502" y="2121622"/>
                  <a:chExt cx="1230041" cy="1055411"/>
                </a:xfrm>
              </p:grpSpPr>
              <p:pic>
                <p:nvPicPr>
                  <p:cNvPr id="362" name="Picture 820"/>
                  <p:cNvPicPr>
                    <a:picLocks noChangeAspect="1"/>
                  </p:cNvPicPr>
                  <p:nvPr/>
                </p:nvPicPr>
                <p:blipFill>
                  <a:blip r:embed="rId7">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tretch>
                    <a:fillRect/>
                  </a:stretch>
                </p:blipFill>
                <p:spPr>
                  <a:xfrm>
                    <a:off x="682380" y="2292407"/>
                    <a:ext cx="773078" cy="718964"/>
                  </a:xfrm>
                  <a:prstGeom prst="rect">
                    <a:avLst/>
                  </a:prstGeom>
                </p:spPr>
              </p:pic>
              <p:grpSp>
                <p:nvGrpSpPr>
                  <p:cNvPr id="14" name="Group 827"/>
                  <p:cNvGrpSpPr/>
                  <p:nvPr/>
                </p:nvGrpSpPr>
                <p:grpSpPr>
                  <a:xfrm>
                    <a:off x="921992" y="2492994"/>
                    <a:ext cx="675931" cy="684039"/>
                    <a:chOff x="1387912" y="2967455"/>
                    <a:chExt cx="755998" cy="765067"/>
                  </a:xfrm>
                </p:grpSpPr>
                <p:grpSp>
                  <p:nvGrpSpPr>
                    <p:cNvPr id="289" name="Group 829"/>
                    <p:cNvGrpSpPr/>
                    <p:nvPr/>
                  </p:nvGrpSpPr>
                  <p:grpSpPr>
                    <a:xfrm rot="10637090">
                      <a:off x="1387912" y="3459939"/>
                      <a:ext cx="235217" cy="272583"/>
                      <a:chOff x="4972246" y="2733316"/>
                      <a:chExt cx="207982" cy="232866"/>
                    </a:xfrm>
                  </p:grpSpPr>
                  <p:pic>
                    <p:nvPicPr>
                      <p:cNvPr id="290" name="Picture 387"/>
                      <p:cNvPicPr>
                        <a:picLocks noChangeAspect="1"/>
                      </p:cNvPicPr>
                      <p:nvPr/>
                    </p:nvPicPr>
                    <p:blipFill rotWithShape="1">
                      <a:blip r:embed="rId4">
                        <a:clrChange>
                          <a:clrFrom>
                            <a:srgbClr val="FFFFFF"/>
                          </a:clrFrom>
                          <a:clrTo>
                            <a:srgbClr val="FFFFFF">
                              <a:alpha val="0"/>
                            </a:srgbClr>
                          </a:clrTo>
                        </a:clrChange>
                      </a:blip>
                      <a:srcRect l="12742" t="21696" r="22420" b="-537"/>
                      <a:stretch/>
                    </p:blipFill>
                    <p:spPr>
                      <a:xfrm rot="16200000">
                        <a:off x="4917978" y="2787584"/>
                        <a:ext cx="223334" cy="114797"/>
                      </a:xfrm>
                      <a:prstGeom prst="rect">
                        <a:avLst/>
                      </a:prstGeom>
                    </p:spPr>
                  </p:pic>
                  <p:pic>
                    <p:nvPicPr>
                      <p:cNvPr id="291" name="Picture 388"/>
                      <p:cNvPicPr>
                        <a:picLocks noChangeAspect="1"/>
                      </p:cNvPicPr>
                      <p:nvPr/>
                    </p:nvPicPr>
                    <p:blipFill rotWithShape="1">
                      <a:blip r:embed="rId4">
                        <a:clrChange>
                          <a:clrFrom>
                            <a:srgbClr val="FFFFFF"/>
                          </a:clrFrom>
                          <a:clrTo>
                            <a:srgbClr val="FFFFFF">
                              <a:alpha val="0"/>
                            </a:srgbClr>
                          </a:clrTo>
                        </a:clrChange>
                        <a:duotone>
                          <a:prstClr val="black"/>
                          <a:srgbClr val="FF0000">
                            <a:tint val="45000"/>
                            <a:satMod val="400000"/>
                          </a:srgbClr>
                        </a:duotone>
                      </a:blip>
                      <a:srcRect l="11471" t="34598" r="22420" b="-2"/>
                      <a:stretch/>
                    </p:blipFill>
                    <p:spPr>
                      <a:xfrm rot="5400000" flipH="1">
                        <a:off x="5018756" y="2804710"/>
                        <a:ext cx="227712" cy="95232"/>
                      </a:xfrm>
                      <a:prstGeom prst="rect">
                        <a:avLst/>
                      </a:prstGeom>
                    </p:spPr>
                  </p:pic>
                </p:grpSp>
                <p:grpSp>
                  <p:nvGrpSpPr>
                    <p:cNvPr id="292" name="Group 830"/>
                    <p:cNvGrpSpPr/>
                    <p:nvPr/>
                  </p:nvGrpSpPr>
                  <p:grpSpPr>
                    <a:xfrm rot="5400000">
                      <a:off x="1871887" y="2975794"/>
                      <a:ext cx="280361" cy="263684"/>
                      <a:chOff x="4906583" y="2528595"/>
                      <a:chExt cx="314287" cy="439670"/>
                    </a:xfrm>
                  </p:grpSpPr>
                  <p:pic>
                    <p:nvPicPr>
                      <p:cNvPr id="293" name="Picture 385"/>
                      <p:cNvPicPr>
                        <a:picLocks noChangeAspect="1"/>
                      </p:cNvPicPr>
                      <p:nvPr/>
                    </p:nvPicPr>
                    <p:blipFill rotWithShape="1">
                      <a:blip r:embed="rId4">
                        <a:clrChange>
                          <a:clrFrom>
                            <a:srgbClr val="FFFFFF"/>
                          </a:clrFrom>
                          <a:clrTo>
                            <a:srgbClr val="FFFFFF">
                              <a:alpha val="0"/>
                            </a:srgbClr>
                          </a:clrTo>
                        </a:clrChange>
                        <a:duotone>
                          <a:prstClr val="black"/>
                          <a:schemeClr val="accent1">
                            <a:tint val="45000"/>
                            <a:satMod val="400000"/>
                          </a:schemeClr>
                        </a:duotone>
                      </a:blip>
                      <a:srcRect l="12742" t="21696" r="22420" b="-537"/>
                      <a:stretch/>
                    </p:blipFill>
                    <p:spPr>
                      <a:xfrm rot="16200000">
                        <a:off x="4802063" y="2633115"/>
                        <a:ext cx="430140" cy="221099"/>
                      </a:xfrm>
                      <a:prstGeom prst="rect">
                        <a:avLst/>
                      </a:prstGeom>
                    </p:spPr>
                  </p:pic>
                  <p:pic>
                    <p:nvPicPr>
                      <p:cNvPr id="294" name="Picture 386"/>
                      <p:cNvPicPr>
                        <a:picLocks noChangeAspect="1"/>
                      </p:cNvPicPr>
                      <p:nvPr/>
                    </p:nvPicPr>
                    <p:blipFill rotWithShape="1">
                      <a:blip r:embed="rId4">
                        <a:clrChange>
                          <a:clrFrom>
                            <a:srgbClr val="FFFFFF"/>
                          </a:clrFrom>
                          <a:clrTo>
                            <a:srgbClr val="FFFFFF">
                              <a:alpha val="0"/>
                            </a:srgbClr>
                          </a:clrTo>
                        </a:clrChange>
                        <a:duotone>
                          <a:prstClr val="black"/>
                          <a:schemeClr val="accent1">
                            <a:tint val="45000"/>
                            <a:satMod val="400000"/>
                          </a:schemeClr>
                        </a:duotone>
                      </a:blip>
                      <a:srcRect l="11471" t="34598" r="22420" b="-2"/>
                      <a:stretch/>
                    </p:blipFill>
                    <p:spPr>
                      <a:xfrm rot="5400000" flipH="1">
                        <a:off x="4909876" y="2657271"/>
                        <a:ext cx="438572" cy="183416"/>
                      </a:xfrm>
                      <a:prstGeom prst="rect">
                        <a:avLst/>
                      </a:prstGeom>
                    </p:spPr>
                  </p:pic>
                </p:grpSp>
              </p:grpSp>
              <p:sp>
                <p:nvSpPr>
                  <p:cNvPr id="594" name="TextBox 828"/>
                  <p:cNvSpPr txBox="1"/>
                  <p:nvPr/>
                </p:nvSpPr>
                <p:spPr>
                  <a:xfrm>
                    <a:off x="450502" y="2121622"/>
                    <a:ext cx="1230041" cy="192397"/>
                  </a:xfrm>
                  <a:prstGeom prst="rect">
                    <a:avLst/>
                  </a:prstGeom>
                  <a:noFill/>
                </p:spPr>
                <p:txBody>
                  <a:bodyPr wrap="square" lIns="53376" tIns="26688" rIns="53376" bIns="26688" rtlCol="0" anchor="b">
                    <a:spAutoFit/>
                  </a:bodyPr>
                  <a:lstStyle/>
                  <a:p>
                    <a:pPr marL="0" marR="0" lvl="0" indent="0" algn="ctr" defTabSz="685800" rtl="0" eaLnBrk="1" fontAlgn="auto" latinLnBrk="0" hangingPunct="1">
                      <a:lnSpc>
                        <a:spcPct val="90000"/>
                      </a:lnSpc>
                      <a:spcBef>
                        <a:spcPts val="0"/>
                      </a:spcBef>
                      <a:spcAft>
                        <a:spcPts val="0"/>
                      </a:spcAft>
                      <a:buClrTx/>
                      <a:buSzTx/>
                      <a:buFontTx/>
                      <a:buNone/>
                      <a:tabLst/>
                      <a:defRPr/>
                    </a:pPr>
                    <a:r>
                      <a:rPr kumimoji="0" lang="en-US" sz="1000" b="1" i="1" u="none" strike="noStrike" kern="0" cap="none" spc="0" normalizeH="0" baseline="0" noProof="0" dirty="0">
                        <a:ln>
                          <a:noFill/>
                        </a:ln>
                        <a:solidFill>
                          <a:prstClr val="black"/>
                        </a:solidFill>
                        <a:effectLst/>
                        <a:uLnTx/>
                        <a:uFillTx/>
                        <a:latin typeface="Arial" panose="020B0604020202020204"/>
                        <a:ea typeface="ＭＳ Ｐゴシック"/>
                        <a:cs typeface="+mn-cs"/>
                      </a:rPr>
                      <a:t>CD34+ progenitor</a:t>
                    </a:r>
                  </a:p>
                </p:txBody>
              </p:sp>
            </p:grpSp>
            <p:sp>
              <p:nvSpPr>
                <p:cNvPr id="595" name="TextBox 783"/>
                <p:cNvSpPr txBox="1"/>
                <p:nvPr/>
              </p:nvSpPr>
              <p:spPr>
                <a:xfrm>
                  <a:off x="760905" y="3796608"/>
                  <a:ext cx="454763" cy="192397"/>
                </a:xfrm>
                <a:prstGeom prst="rect">
                  <a:avLst/>
                </a:prstGeom>
                <a:noFill/>
              </p:spPr>
              <p:txBody>
                <a:bodyPr wrap="square" lIns="53376" tIns="26688" rIns="53376" bIns="26688" rtlCol="0" anchor="b">
                  <a:spAutoFit/>
                </a:bodyPr>
                <a:lstStyle/>
                <a:p>
                  <a:pPr marL="0" marR="0" lvl="0" indent="0" algn="ctr" defTabSz="685800" rtl="0" eaLnBrk="1" fontAlgn="auto" latinLnBrk="0" hangingPunct="1">
                    <a:lnSpc>
                      <a:spcPct val="90000"/>
                    </a:lnSpc>
                    <a:spcBef>
                      <a:spcPts val="0"/>
                    </a:spcBef>
                    <a:spcAft>
                      <a:spcPts val="0"/>
                    </a:spcAft>
                    <a:buClrTx/>
                    <a:buSzTx/>
                    <a:buFontTx/>
                    <a:buNone/>
                    <a:tabLst/>
                    <a:defRPr/>
                  </a:pPr>
                  <a:r>
                    <a:rPr kumimoji="0" lang="en-US" sz="1000" b="0" i="1" u="none" strike="noStrike" kern="0" cap="none" spc="0" normalizeH="0" baseline="0" noProof="0" dirty="0">
                      <a:ln>
                        <a:noFill/>
                      </a:ln>
                      <a:solidFill>
                        <a:prstClr val="black"/>
                      </a:solidFill>
                      <a:effectLst/>
                      <a:uLnTx/>
                      <a:uFillTx/>
                      <a:latin typeface="Arial" panose="020B0604020202020204"/>
                      <a:ea typeface="ＭＳ Ｐゴシック"/>
                      <a:cs typeface="+mn-cs"/>
                    </a:rPr>
                    <a:t>IL-5R</a:t>
                  </a:r>
                </a:p>
              </p:txBody>
            </p:sp>
            <p:sp>
              <p:nvSpPr>
                <p:cNvPr id="596" name="TextBox 784"/>
                <p:cNvSpPr txBox="1"/>
                <p:nvPr/>
              </p:nvSpPr>
              <p:spPr>
                <a:xfrm>
                  <a:off x="1416174" y="3158893"/>
                  <a:ext cx="536044" cy="192397"/>
                </a:xfrm>
                <a:prstGeom prst="rect">
                  <a:avLst/>
                </a:prstGeom>
                <a:noFill/>
              </p:spPr>
              <p:txBody>
                <a:bodyPr wrap="square" lIns="53376" tIns="26688" rIns="53376" bIns="26688" rtlCol="0" anchor="b">
                  <a:spAutoFit/>
                </a:bodyPr>
                <a:lstStyle/>
                <a:p>
                  <a:pPr marL="0" marR="0" lvl="0" indent="0" algn="ctr" defTabSz="685800" rtl="0" eaLnBrk="1" fontAlgn="auto" latinLnBrk="0" hangingPunct="1">
                    <a:lnSpc>
                      <a:spcPct val="90000"/>
                    </a:lnSpc>
                    <a:spcBef>
                      <a:spcPts val="0"/>
                    </a:spcBef>
                    <a:spcAft>
                      <a:spcPts val="0"/>
                    </a:spcAft>
                    <a:buClrTx/>
                    <a:buSzTx/>
                    <a:buFontTx/>
                    <a:buNone/>
                    <a:tabLst/>
                    <a:defRPr/>
                  </a:pPr>
                  <a:r>
                    <a:rPr kumimoji="0" lang="en-US" sz="1000" b="0" i="1" u="none" strike="noStrike" kern="0" cap="none" spc="0" normalizeH="0" baseline="0" noProof="0" dirty="0">
                      <a:ln>
                        <a:noFill/>
                      </a:ln>
                      <a:solidFill>
                        <a:prstClr val="black"/>
                      </a:solidFill>
                      <a:effectLst/>
                      <a:uLnTx/>
                      <a:uFillTx/>
                      <a:latin typeface="Arial" panose="020B0604020202020204"/>
                      <a:ea typeface="ＭＳ Ｐゴシック"/>
                      <a:cs typeface="+mn-cs"/>
                    </a:rPr>
                    <a:t>CCR3</a:t>
                  </a:r>
                </a:p>
              </p:txBody>
            </p:sp>
            <p:sp>
              <p:nvSpPr>
                <p:cNvPr id="597" name="TextBox 785"/>
                <p:cNvSpPr txBox="1"/>
                <p:nvPr/>
              </p:nvSpPr>
              <p:spPr>
                <a:xfrm>
                  <a:off x="549871" y="2132236"/>
                  <a:ext cx="1324589" cy="469396"/>
                </a:xfrm>
                <a:prstGeom prst="rect">
                  <a:avLst/>
                </a:prstGeom>
                <a:noFill/>
              </p:spPr>
              <p:txBody>
                <a:bodyPr wrap="square" lIns="53376" tIns="26688" rIns="53376" bIns="26688" rtlCol="0" anchor="b">
                  <a:spAutoFit/>
                </a:bodyPr>
                <a:lstStyle/>
                <a:p>
                  <a:pPr marL="0" marR="0" lvl="0" indent="0" algn="ctr" defTabSz="685800" rtl="0" eaLnBrk="1" fontAlgn="auto" latinLnBrk="0" hangingPunct="1">
                    <a:lnSpc>
                      <a:spcPct val="90000"/>
                    </a:lnSpc>
                    <a:spcBef>
                      <a:spcPts val="0"/>
                    </a:spcBef>
                    <a:spcAft>
                      <a:spcPts val="0"/>
                    </a:spcAft>
                    <a:buClrTx/>
                    <a:buSzTx/>
                    <a:buFontTx/>
                    <a:buNone/>
                    <a:tabLst/>
                    <a:defRPr/>
                  </a:pPr>
                  <a:r>
                    <a:rPr kumimoji="0" lang="en-US" sz="1000" b="0" i="1" u="none" strike="noStrike" kern="0" cap="none" spc="0" normalizeH="0" baseline="0" noProof="0" dirty="0">
                      <a:ln>
                        <a:noFill/>
                      </a:ln>
                      <a:solidFill>
                        <a:prstClr val="black"/>
                      </a:solidFill>
                      <a:effectLst/>
                      <a:uLnTx/>
                      <a:uFillTx/>
                      <a:latin typeface="Arial" panose="020B0604020202020204"/>
                      <a:ea typeface="ＭＳ Ｐゴシック"/>
                      <a:cs typeface="+mn-cs"/>
                    </a:rPr>
                    <a:t>IL-5</a:t>
                  </a:r>
                </a:p>
                <a:p>
                  <a:pPr marL="0" marR="0" lvl="0" indent="0" algn="ctr" defTabSz="685800" rtl="0" eaLnBrk="1" fontAlgn="auto" latinLnBrk="0" hangingPunct="1">
                    <a:lnSpc>
                      <a:spcPct val="90000"/>
                    </a:lnSpc>
                    <a:spcBef>
                      <a:spcPts val="0"/>
                    </a:spcBef>
                    <a:spcAft>
                      <a:spcPts val="0"/>
                    </a:spcAft>
                    <a:buClrTx/>
                    <a:buSzTx/>
                    <a:buFontTx/>
                    <a:buNone/>
                    <a:tabLst/>
                    <a:defRPr/>
                  </a:pPr>
                  <a:r>
                    <a:rPr kumimoji="0" lang="en-US" sz="1000" b="0" i="1" u="none" strike="noStrike" kern="0" cap="none" spc="0" normalizeH="0" baseline="0" noProof="0" dirty="0">
                      <a:ln>
                        <a:noFill/>
                      </a:ln>
                      <a:solidFill>
                        <a:prstClr val="black"/>
                      </a:solidFill>
                      <a:effectLst/>
                      <a:uLnTx/>
                      <a:uFillTx/>
                      <a:latin typeface="Arial" panose="020B0604020202020204"/>
                      <a:ea typeface="ＭＳ Ｐゴシック"/>
                      <a:cs typeface="+mn-cs"/>
                    </a:rPr>
                    <a:t>GM-CSF</a:t>
                  </a:r>
                </a:p>
                <a:p>
                  <a:pPr marL="0" marR="0" lvl="0" indent="0" algn="ctr" defTabSz="685800" rtl="0" eaLnBrk="1" fontAlgn="auto" latinLnBrk="0" hangingPunct="1">
                    <a:lnSpc>
                      <a:spcPct val="90000"/>
                    </a:lnSpc>
                    <a:spcBef>
                      <a:spcPts val="0"/>
                    </a:spcBef>
                    <a:spcAft>
                      <a:spcPts val="0"/>
                    </a:spcAft>
                    <a:buClrTx/>
                    <a:buSzTx/>
                    <a:buFontTx/>
                    <a:buNone/>
                    <a:tabLst/>
                    <a:defRPr/>
                  </a:pPr>
                  <a:r>
                    <a:rPr kumimoji="0" lang="en-US" sz="1000" b="0" i="1" u="none" strike="noStrike" kern="0" cap="none" spc="0" normalizeH="0" baseline="0" noProof="0" dirty="0">
                      <a:ln>
                        <a:noFill/>
                      </a:ln>
                      <a:solidFill>
                        <a:prstClr val="black"/>
                      </a:solidFill>
                      <a:effectLst/>
                      <a:uLnTx/>
                      <a:uFillTx/>
                      <a:latin typeface="Arial" panose="020B0604020202020204"/>
                      <a:ea typeface="ＭＳ Ｐゴシック"/>
                      <a:cs typeface="+mn-cs"/>
                    </a:rPr>
                    <a:t>IL-3</a:t>
                  </a:r>
                </a:p>
              </p:txBody>
            </p:sp>
            <p:sp>
              <p:nvSpPr>
                <p:cNvPr id="1006" name="TextBox 786"/>
                <p:cNvSpPr txBox="1"/>
                <p:nvPr/>
              </p:nvSpPr>
              <p:spPr>
                <a:xfrm>
                  <a:off x="6253437" y="2700718"/>
                  <a:ext cx="508632" cy="192397"/>
                </a:xfrm>
                <a:prstGeom prst="rect">
                  <a:avLst/>
                </a:prstGeom>
                <a:noFill/>
              </p:spPr>
              <p:txBody>
                <a:bodyPr wrap="square" lIns="53376" tIns="26688" rIns="53376" bIns="26688" rtlCol="0" anchor="b">
                  <a:spAutoFit/>
                </a:bodyPr>
                <a:lstStyle/>
                <a:p>
                  <a:pPr marL="0" marR="0" lvl="0" indent="0" algn="ctr" defTabSz="685800" rtl="0" eaLnBrk="1" fontAlgn="auto" latinLnBrk="0" hangingPunct="1">
                    <a:lnSpc>
                      <a:spcPct val="90000"/>
                    </a:lnSpc>
                    <a:spcBef>
                      <a:spcPts val="0"/>
                    </a:spcBef>
                    <a:spcAft>
                      <a:spcPts val="0"/>
                    </a:spcAft>
                    <a:buClrTx/>
                    <a:buSzTx/>
                    <a:buFontTx/>
                    <a:buNone/>
                    <a:tabLst/>
                    <a:defRPr/>
                  </a:pPr>
                  <a:r>
                    <a:rPr kumimoji="0" lang="en-US" sz="1000" b="1" i="1" u="none" strike="noStrike" kern="0" cap="none" spc="0" normalizeH="0" baseline="0" noProof="0" dirty="0">
                      <a:ln>
                        <a:noFill/>
                      </a:ln>
                      <a:solidFill>
                        <a:prstClr val="black"/>
                      </a:solidFill>
                      <a:effectLst/>
                      <a:uLnTx/>
                      <a:uFillTx/>
                      <a:latin typeface="Arial" panose="020B0604020202020204"/>
                      <a:ea typeface="ＭＳ Ｐゴシック"/>
                      <a:cs typeface="+mn-cs"/>
                    </a:rPr>
                    <a:t>Th2</a:t>
                  </a:r>
                </a:p>
              </p:txBody>
            </p:sp>
            <p:sp>
              <p:nvSpPr>
                <p:cNvPr id="1067" name="Arc 787"/>
                <p:cNvSpPr/>
                <p:nvPr/>
              </p:nvSpPr>
              <p:spPr>
                <a:xfrm rot="18950771">
                  <a:off x="6448742" y="2352938"/>
                  <a:ext cx="714391" cy="1359664"/>
                </a:xfrm>
                <a:prstGeom prst="arc">
                  <a:avLst>
                    <a:gd name="adj1" fmla="val 19150834"/>
                    <a:gd name="adj2" fmla="val 1988044"/>
                  </a:avLst>
                </a:prstGeom>
                <a:ln w="19050">
                  <a:solidFill>
                    <a:schemeClr val="tx1"/>
                  </a:solidFill>
                  <a:prstDash val="solid"/>
                  <a:tailEnd type="triangle" w="sm" len="sm"/>
                </a:ln>
              </p:spPr>
              <p:style>
                <a:lnRef idx="1">
                  <a:schemeClr val="accent1"/>
                </a:lnRef>
                <a:fillRef idx="0">
                  <a:schemeClr val="accent1"/>
                </a:fillRef>
                <a:effectRef idx="0">
                  <a:schemeClr val="accent1"/>
                </a:effectRef>
                <a:fontRef idx="minor">
                  <a:schemeClr val="tx1"/>
                </a:fontRef>
              </p:style>
              <p:txBody>
                <a:bodyPr lIns="53376" tIns="26688" rIns="53376" bIns="26688"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a:ln>
                      <a:noFill/>
                    </a:ln>
                    <a:solidFill>
                      <a:prstClr val="black"/>
                    </a:solidFill>
                    <a:effectLst/>
                    <a:uLnTx/>
                    <a:uFillTx/>
                    <a:latin typeface="Arial" panose="020B0604020202020204"/>
                    <a:ea typeface="+mn-ea"/>
                    <a:cs typeface="+mn-cs"/>
                  </a:endParaRPr>
                </a:p>
              </p:txBody>
            </p:sp>
            <p:grpSp>
              <p:nvGrpSpPr>
                <p:cNvPr id="347" name="Group 788"/>
                <p:cNvGrpSpPr/>
                <p:nvPr/>
              </p:nvGrpSpPr>
              <p:grpSpPr>
                <a:xfrm>
                  <a:off x="6044267" y="3734775"/>
                  <a:ext cx="2639138" cy="270494"/>
                  <a:chOff x="6022873" y="4382467"/>
                  <a:chExt cx="3342701" cy="338483"/>
                </a:xfrm>
              </p:grpSpPr>
              <p:pic>
                <p:nvPicPr>
                  <p:cNvPr id="348" name="Picture 807"/>
                  <p:cNvPicPr>
                    <a:picLocks noChangeAspect="1"/>
                  </p:cNvPicPr>
                  <p:nvPr/>
                </p:nvPicPr>
                <p:blipFill rotWithShape="1">
                  <a:blip r:embed="rId9">
                    <a:clrChange>
                      <a:clrFrom>
                        <a:srgbClr val="FFFFFF"/>
                      </a:clrFrom>
                      <a:clrTo>
                        <a:srgbClr val="FFFFFF">
                          <a:alpha val="0"/>
                        </a:srgbClr>
                      </a:clrTo>
                    </a:clrChange>
                    <a:extLst>
                      <a:ext uri="{28A0092B-C50C-407E-A947-70E740481C1C}">
                        <a14:useLocalDpi xmlns:a14="http://schemas.microsoft.com/office/drawing/2010/main" val="0"/>
                      </a:ext>
                    </a:extLst>
                  </a:blip>
                  <a:srcRect b="41513"/>
                  <a:stretch/>
                </p:blipFill>
                <p:spPr>
                  <a:xfrm>
                    <a:off x="6022873" y="4384135"/>
                    <a:ext cx="1111777" cy="336815"/>
                  </a:xfrm>
                  <a:prstGeom prst="rect">
                    <a:avLst/>
                  </a:prstGeom>
                  <a:noFill/>
                  <a:ln>
                    <a:noFill/>
                  </a:ln>
                </p:spPr>
              </p:pic>
              <p:pic>
                <p:nvPicPr>
                  <p:cNvPr id="349" name="Picture 813"/>
                  <p:cNvPicPr>
                    <a:picLocks noChangeAspect="1"/>
                  </p:cNvPicPr>
                  <p:nvPr/>
                </p:nvPicPr>
                <p:blipFill rotWithShape="1">
                  <a:blip r:embed="rId9">
                    <a:clrChange>
                      <a:clrFrom>
                        <a:srgbClr val="FFFFFF"/>
                      </a:clrFrom>
                      <a:clrTo>
                        <a:srgbClr val="FFFFFF">
                          <a:alpha val="0"/>
                        </a:srgbClr>
                      </a:clrTo>
                    </a:clrChange>
                    <a:extLst>
                      <a:ext uri="{28A0092B-C50C-407E-A947-70E740481C1C}">
                        <a14:useLocalDpi xmlns:a14="http://schemas.microsoft.com/office/drawing/2010/main" val="0"/>
                      </a:ext>
                    </a:extLst>
                  </a:blip>
                  <a:srcRect b="41224"/>
                  <a:stretch/>
                </p:blipFill>
                <p:spPr>
                  <a:xfrm>
                    <a:off x="7136408" y="4382467"/>
                    <a:ext cx="1111777" cy="338483"/>
                  </a:xfrm>
                  <a:prstGeom prst="rect">
                    <a:avLst/>
                  </a:prstGeom>
                  <a:noFill/>
                  <a:ln>
                    <a:noFill/>
                  </a:ln>
                </p:spPr>
              </p:pic>
              <p:pic>
                <p:nvPicPr>
                  <p:cNvPr id="350" name="Picture 818"/>
                  <p:cNvPicPr>
                    <a:picLocks noChangeAspect="1"/>
                  </p:cNvPicPr>
                  <p:nvPr/>
                </p:nvPicPr>
                <p:blipFill rotWithShape="1">
                  <a:blip r:embed="rId9">
                    <a:clrChange>
                      <a:clrFrom>
                        <a:srgbClr val="FFFFFF"/>
                      </a:clrFrom>
                      <a:clrTo>
                        <a:srgbClr val="FFFFFF">
                          <a:alpha val="0"/>
                        </a:srgbClr>
                      </a:clrTo>
                    </a:clrChange>
                    <a:extLst>
                      <a:ext uri="{28A0092B-C50C-407E-A947-70E740481C1C}">
                        <a14:useLocalDpi xmlns:a14="http://schemas.microsoft.com/office/drawing/2010/main" val="0"/>
                      </a:ext>
                    </a:extLst>
                  </a:blip>
                  <a:srcRect b="41409"/>
                  <a:stretch/>
                </p:blipFill>
                <p:spPr>
                  <a:xfrm>
                    <a:off x="8253797" y="4383532"/>
                    <a:ext cx="1111777" cy="337413"/>
                  </a:xfrm>
                  <a:prstGeom prst="rect">
                    <a:avLst/>
                  </a:prstGeom>
                  <a:noFill/>
                  <a:ln>
                    <a:noFill/>
                  </a:ln>
                </p:spPr>
              </p:pic>
            </p:grpSp>
            <p:grpSp>
              <p:nvGrpSpPr>
                <p:cNvPr id="363" name="Group 789"/>
                <p:cNvGrpSpPr/>
                <p:nvPr/>
              </p:nvGrpSpPr>
              <p:grpSpPr>
                <a:xfrm>
                  <a:off x="1673310" y="1969088"/>
                  <a:ext cx="991678" cy="962941"/>
                  <a:chOff x="1034763" y="2655516"/>
                  <a:chExt cx="1109147" cy="1077006"/>
                </a:xfrm>
              </p:grpSpPr>
              <p:pic>
                <p:nvPicPr>
                  <p:cNvPr id="364" name="Picture 800">
                    <a:hlinkClick r:id="" action="ppaction://noaction" highlightClick="1"/>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34763" y="2655516"/>
                    <a:ext cx="986370" cy="969747"/>
                  </a:xfrm>
                  <a:prstGeom prst="rect">
                    <a:avLst/>
                  </a:prstGeom>
                </p:spPr>
              </p:pic>
              <p:grpSp>
                <p:nvGrpSpPr>
                  <p:cNvPr id="365" name="Group 801"/>
                  <p:cNvGrpSpPr/>
                  <p:nvPr/>
                </p:nvGrpSpPr>
                <p:grpSpPr>
                  <a:xfrm rot="10637090">
                    <a:off x="1387912" y="3459939"/>
                    <a:ext cx="235217" cy="272583"/>
                    <a:chOff x="4972246" y="2733316"/>
                    <a:chExt cx="207982" cy="232866"/>
                  </a:xfrm>
                </p:grpSpPr>
                <p:pic>
                  <p:nvPicPr>
                    <p:cNvPr id="369" name="Picture 805"/>
                    <p:cNvPicPr>
                      <a:picLocks noChangeAspect="1"/>
                    </p:cNvPicPr>
                    <p:nvPr/>
                  </p:nvPicPr>
                  <p:blipFill rotWithShape="1">
                    <a:blip r:embed="rId4">
                      <a:clrChange>
                        <a:clrFrom>
                          <a:srgbClr val="FFFFFF"/>
                        </a:clrFrom>
                        <a:clrTo>
                          <a:srgbClr val="FFFFFF">
                            <a:alpha val="0"/>
                          </a:srgbClr>
                        </a:clrTo>
                      </a:clrChange>
                    </a:blip>
                    <a:srcRect l="12742" t="21696" r="22420" b="-537"/>
                    <a:stretch/>
                  </p:blipFill>
                  <p:spPr>
                    <a:xfrm rot="16200000">
                      <a:off x="4917978" y="2787584"/>
                      <a:ext cx="223334" cy="114797"/>
                    </a:xfrm>
                    <a:prstGeom prst="rect">
                      <a:avLst/>
                    </a:prstGeom>
                  </p:spPr>
                </p:pic>
                <p:pic>
                  <p:nvPicPr>
                    <p:cNvPr id="370" name="Picture 806"/>
                    <p:cNvPicPr>
                      <a:picLocks noChangeAspect="1"/>
                    </p:cNvPicPr>
                    <p:nvPr/>
                  </p:nvPicPr>
                  <p:blipFill rotWithShape="1">
                    <a:blip r:embed="rId4">
                      <a:clrChange>
                        <a:clrFrom>
                          <a:srgbClr val="FFFFFF"/>
                        </a:clrFrom>
                        <a:clrTo>
                          <a:srgbClr val="FFFFFF">
                            <a:alpha val="0"/>
                          </a:srgbClr>
                        </a:clrTo>
                      </a:clrChange>
                      <a:duotone>
                        <a:prstClr val="black"/>
                        <a:srgbClr val="FF0000">
                          <a:tint val="45000"/>
                          <a:satMod val="400000"/>
                        </a:srgbClr>
                      </a:duotone>
                    </a:blip>
                    <a:srcRect l="11471" t="34598" r="22420" b="-2"/>
                    <a:stretch/>
                  </p:blipFill>
                  <p:spPr>
                    <a:xfrm rot="5400000" flipH="1">
                      <a:off x="5018756" y="2804710"/>
                      <a:ext cx="227712" cy="95232"/>
                    </a:xfrm>
                    <a:prstGeom prst="rect">
                      <a:avLst/>
                    </a:prstGeom>
                  </p:spPr>
                </p:pic>
              </p:grpSp>
              <p:grpSp>
                <p:nvGrpSpPr>
                  <p:cNvPr id="366" name="Group 802"/>
                  <p:cNvGrpSpPr/>
                  <p:nvPr/>
                </p:nvGrpSpPr>
                <p:grpSpPr>
                  <a:xfrm rot="5400000">
                    <a:off x="1871887" y="2975794"/>
                    <a:ext cx="280361" cy="263684"/>
                    <a:chOff x="4906583" y="2528595"/>
                    <a:chExt cx="314287" cy="439670"/>
                  </a:xfrm>
                </p:grpSpPr>
                <p:pic>
                  <p:nvPicPr>
                    <p:cNvPr id="367" name="Picture 803"/>
                    <p:cNvPicPr>
                      <a:picLocks noChangeAspect="1"/>
                    </p:cNvPicPr>
                    <p:nvPr/>
                  </p:nvPicPr>
                  <p:blipFill rotWithShape="1">
                    <a:blip r:embed="rId4">
                      <a:clrChange>
                        <a:clrFrom>
                          <a:srgbClr val="FFFFFF"/>
                        </a:clrFrom>
                        <a:clrTo>
                          <a:srgbClr val="FFFFFF">
                            <a:alpha val="0"/>
                          </a:srgbClr>
                        </a:clrTo>
                      </a:clrChange>
                      <a:duotone>
                        <a:prstClr val="black"/>
                        <a:schemeClr val="accent1">
                          <a:tint val="45000"/>
                          <a:satMod val="400000"/>
                        </a:schemeClr>
                      </a:duotone>
                    </a:blip>
                    <a:srcRect l="12742" t="21696" r="22420" b="-537"/>
                    <a:stretch/>
                  </p:blipFill>
                  <p:spPr>
                    <a:xfrm rot="16200000">
                      <a:off x="4802063" y="2633115"/>
                      <a:ext cx="430140" cy="221099"/>
                    </a:xfrm>
                    <a:prstGeom prst="rect">
                      <a:avLst/>
                    </a:prstGeom>
                  </p:spPr>
                </p:pic>
                <p:pic>
                  <p:nvPicPr>
                    <p:cNvPr id="368" name="Picture 804"/>
                    <p:cNvPicPr>
                      <a:picLocks noChangeAspect="1"/>
                    </p:cNvPicPr>
                    <p:nvPr/>
                  </p:nvPicPr>
                  <p:blipFill rotWithShape="1">
                    <a:blip r:embed="rId4">
                      <a:clrChange>
                        <a:clrFrom>
                          <a:srgbClr val="FFFFFF"/>
                        </a:clrFrom>
                        <a:clrTo>
                          <a:srgbClr val="FFFFFF">
                            <a:alpha val="0"/>
                          </a:srgbClr>
                        </a:clrTo>
                      </a:clrChange>
                      <a:duotone>
                        <a:prstClr val="black"/>
                        <a:schemeClr val="accent1">
                          <a:tint val="45000"/>
                          <a:satMod val="400000"/>
                        </a:schemeClr>
                      </a:duotone>
                    </a:blip>
                    <a:srcRect l="11471" t="34598" r="22420" b="-2"/>
                    <a:stretch/>
                  </p:blipFill>
                  <p:spPr>
                    <a:xfrm rot="5400000" flipH="1">
                      <a:off x="4909876" y="2657271"/>
                      <a:ext cx="438572" cy="183416"/>
                    </a:xfrm>
                    <a:prstGeom prst="rect">
                      <a:avLst/>
                    </a:prstGeom>
                  </p:spPr>
                </p:pic>
              </p:grpSp>
            </p:grpSp>
            <p:sp>
              <p:nvSpPr>
                <p:cNvPr id="575" name="TextBox 790"/>
                <p:cNvSpPr txBox="1"/>
                <p:nvPr/>
              </p:nvSpPr>
              <p:spPr>
                <a:xfrm>
                  <a:off x="2365422" y="2999034"/>
                  <a:ext cx="1758395" cy="657312"/>
                </a:xfrm>
                <a:prstGeom prst="rightArrow">
                  <a:avLst/>
                </a:prstGeom>
              </p:spPr>
              <p:style>
                <a:lnRef idx="1">
                  <a:schemeClr val="accent6"/>
                </a:lnRef>
                <a:fillRef idx="2">
                  <a:schemeClr val="accent6"/>
                </a:fillRef>
                <a:effectRef idx="1">
                  <a:schemeClr val="accent6"/>
                </a:effectRef>
                <a:fontRef idx="minor">
                  <a:schemeClr val="dk1"/>
                </a:fontRef>
              </p:style>
              <p:txBody>
                <a:bodyPr wrap="square" lIns="53376" tIns="26688" rIns="53376" bIns="26688" rtlCol="0" anchor="b">
                  <a:spAutoFit/>
                </a:bodyPr>
                <a:lstStyle/>
                <a:p>
                  <a:pPr marL="0" marR="0" lvl="0" indent="0" algn="ctr" defTabSz="685800" rtl="0" eaLnBrk="1" fontAlgn="auto" latinLnBrk="0" hangingPunct="1">
                    <a:lnSpc>
                      <a:spcPct val="90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Arial" panose="020B0604020202020204"/>
                      <a:ea typeface="ＭＳ Ｐゴシック"/>
                      <a:cs typeface="+mn-cs"/>
                    </a:rPr>
                    <a:t>Extramedullary migration coordinated by IL-5 and </a:t>
                  </a:r>
                  <a:r>
                    <a:rPr kumimoji="0" lang="en-US" sz="1000" b="0" i="0" u="none" strike="noStrike" kern="0" cap="none" spc="0" normalizeH="0" baseline="0" noProof="0" dirty="0" err="1">
                      <a:ln>
                        <a:noFill/>
                      </a:ln>
                      <a:solidFill>
                        <a:prstClr val="black"/>
                      </a:solidFill>
                      <a:effectLst/>
                      <a:uLnTx/>
                      <a:uFillTx/>
                      <a:latin typeface="Arial" panose="020B0604020202020204"/>
                      <a:ea typeface="ＭＳ Ｐゴシック"/>
                      <a:cs typeface="+mn-cs"/>
                    </a:rPr>
                    <a:t>eotaxin</a:t>
                  </a:r>
                  <a:endParaRPr kumimoji="0" lang="en-US" sz="1000" b="0" i="0" u="none" strike="noStrike" kern="0" cap="none" spc="0" normalizeH="0" baseline="0" noProof="0" dirty="0">
                    <a:ln>
                      <a:noFill/>
                    </a:ln>
                    <a:solidFill>
                      <a:prstClr val="black"/>
                    </a:solidFill>
                    <a:effectLst/>
                    <a:uLnTx/>
                    <a:uFillTx/>
                    <a:latin typeface="Arial" panose="020B0604020202020204"/>
                    <a:ea typeface="ＭＳ Ｐゴシック"/>
                    <a:cs typeface="+mn-cs"/>
                  </a:endParaRPr>
                </a:p>
              </p:txBody>
            </p:sp>
            <p:sp>
              <p:nvSpPr>
                <p:cNvPr id="372" name="Arc 791"/>
                <p:cNvSpPr/>
                <p:nvPr/>
              </p:nvSpPr>
              <p:spPr>
                <a:xfrm rot="13620918">
                  <a:off x="1280216" y="2246081"/>
                  <a:ext cx="566640" cy="1109461"/>
                </a:xfrm>
                <a:prstGeom prst="arc">
                  <a:avLst>
                    <a:gd name="adj1" fmla="val 19150834"/>
                    <a:gd name="adj2" fmla="val 3373353"/>
                  </a:avLst>
                </a:prstGeom>
                <a:ln w="19050">
                  <a:solidFill>
                    <a:schemeClr val="tx1"/>
                  </a:solidFill>
                  <a:prstDash val="solid"/>
                  <a:tailEnd type="triangle" w="sm" len="sm"/>
                </a:ln>
              </p:spPr>
              <p:style>
                <a:lnRef idx="1">
                  <a:schemeClr val="accent1"/>
                </a:lnRef>
                <a:fillRef idx="0">
                  <a:schemeClr val="accent1"/>
                </a:fillRef>
                <a:effectRef idx="0">
                  <a:schemeClr val="accent1"/>
                </a:effectRef>
                <a:fontRef idx="minor">
                  <a:schemeClr val="tx1"/>
                </a:fontRef>
              </p:style>
              <p:txBody>
                <a:bodyPr lIns="53376" tIns="26688" rIns="53376" bIns="26688"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374" name="TextBox 792"/>
                <p:cNvSpPr txBox="1"/>
                <p:nvPr/>
              </p:nvSpPr>
              <p:spPr>
                <a:xfrm>
                  <a:off x="3507531" y="2713030"/>
                  <a:ext cx="769958" cy="330896"/>
                </a:xfrm>
                <a:prstGeom prst="rect">
                  <a:avLst/>
                </a:prstGeom>
                <a:noFill/>
              </p:spPr>
              <p:txBody>
                <a:bodyPr wrap="square" lIns="53376" tIns="26688" rIns="53376" bIns="26688" rtlCol="0" anchor="b">
                  <a:spAutoFit/>
                </a:bodyPr>
                <a:lstStyle/>
                <a:p>
                  <a:pPr marL="0" marR="0" lvl="0" indent="0" algn="l" defTabSz="685800" rtl="0" eaLnBrk="1" fontAlgn="auto" latinLnBrk="0" hangingPunct="1">
                    <a:lnSpc>
                      <a:spcPct val="90000"/>
                    </a:lnSpc>
                    <a:spcBef>
                      <a:spcPts val="0"/>
                    </a:spcBef>
                    <a:spcAft>
                      <a:spcPts val="0"/>
                    </a:spcAft>
                    <a:buClrTx/>
                    <a:buSzTx/>
                    <a:buFontTx/>
                    <a:buNone/>
                    <a:tabLst/>
                    <a:defRPr/>
                  </a:pPr>
                  <a:r>
                    <a:rPr kumimoji="0" lang="en-US" sz="1000" b="1" i="1" u="none" strike="noStrike" kern="0" cap="none" spc="0" normalizeH="0" baseline="0" noProof="0" dirty="0">
                      <a:ln>
                        <a:noFill/>
                      </a:ln>
                      <a:solidFill>
                        <a:prstClr val="black"/>
                      </a:solidFill>
                      <a:effectLst/>
                      <a:uLnTx/>
                      <a:uFillTx/>
                      <a:latin typeface="Arial" panose="020B0604020202020204"/>
                      <a:ea typeface="ＭＳ Ｐゴシック"/>
                      <a:cs typeface="+mn-cs"/>
                    </a:rPr>
                    <a:t>Mature eosinophil</a:t>
                  </a:r>
                </a:p>
              </p:txBody>
            </p:sp>
            <p:sp>
              <p:nvSpPr>
                <p:cNvPr id="375" name="Arc 793"/>
                <p:cNvSpPr/>
                <p:nvPr/>
              </p:nvSpPr>
              <p:spPr>
                <a:xfrm rot="5400000" flipH="1">
                  <a:off x="3543302" y="29418"/>
                  <a:ext cx="819108" cy="4695704"/>
                </a:xfrm>
                <a:prstGeom prst="arc">
                  <a:avLst>
                    <a:gd name="adj1" fmla="val 16362416"/>
                    <a:gd name="adj2" fmla="val 4525455"/>
                  </a:avLst>
                </a:prstGeom>
                <a:ln w="19050">
                  <a:solidFill>
                    <a:schemeClr val="tx1"/>
                  </a:solidFill>
                  <a:prstDash val="solid"/>
                  <a:tailEnd type="triangle" w="sm" len="sm"/>
                </a:ln>
              </p:spPr>
              <p:style>
                <a:lnRef idx="1">
                  <a:schemeClr val="accent1"/>
                </a:lnRef>
                <a:fillRef idx="0">
                  <a:schemeClr val="accent1"/>
                </a:fillRef>
                <a:effectRef idx="0">
                  <a:schemeClr val="accent1"/>
                </a:effectRef>
                <a:fontRef idx="minor">
                  <a:schemeClr val="tx1"/>
                </a:fontRef>
              </p:style>
              <p:txBody>
                <a:bodyPr lIns="53376" tIns="26688" rIns="53376" bIns="26688"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376" name="TextBox 794"/>
                <p:cNvSpPr txBox="1"/>
                <p:nvPr/>
              </p:nvSpPr>
              <p:spPr>
                <a:xfrm>
                  <a:off x="2269889" y="1988259"/>
                  <a:ext cx="1324589" cy="192397"/>
                </a:xfrm>
                <a:prstGeom prst="rect">
                  <a:avLst/>
                </a:prstGeom>
                <a:noFill/>
              </p:spPr>
              <p:txBody>
                <a:bodyPr wrap="square" lIns="53376" tIns="26688" rIns="53376" bIns="26688" rtlCol="0" anchor="b">
                  <a:spAutoFit/>
                </a:bodyPr>
                <a:lstStyle/>
                <a:p>
                  <a:pPr marL="0" marR="0" lvl="0" indent="0" algn="ctr" defTabSz="685800" rtl="0" eaLnBrk="1" fontAlgn="auto" latinLnBrk="0" hangingPunct="1">
                    <a:lnSpc>
                      <a:spcPct val="90000"/>
                    </a:lnSpc>
                    <a:spcBef>
                      <a:spcPts val="0"/>
                    </a:spcBef>
                    <a:spcAft>
                      <a:spcPts val="0"/>
                    </a:spcAft>
                    <a:buClrTx/>
                    <a:buSzTx/>
                    <a:buFontTx/>
                    <a:buNone/>
                    <a:tabLst/>
                    <a:defRPr/>
                  </a:pPr>
                  <a:r>
                    <a:rPr kumimoji="0" lang="en-US" sz="1000" b="0" i="1" u="none" strike="noStrike" kern="0" cap="none" spc="0" normalizeH="0" baseline="0" noProof="0" dirty="0">
                      <a:ln>
                        <a:noFill/>
                      </a:ln>
                      <a:solidFill>
                        <a:prstClr val="black"/>
                      </a:solidFill>
                      <a:effectLst/>
                      <a:uLnTx/>
                      <a:uFillTx/>
                      <a:latin typeface="Arial" panose="020B0604020202020204"/>
                      <a:ea typeface="ＭＳ Ｐゴシック"/>
                      <a:cs typeface="+mn-cs"/>
                    </a:rPr>
                    <a:t>IL-5</a:t>
                  </a:r>
                </a:p>
              </p:txBody>
            </p:sp>
            <p:sp>
              <p:nvSpPr>
                <p:cNvPr id="378" name="TextBox 795"/>
                <p:cNvSpPr txBox="1"/>
                <p:nvPr/>
              </p:nvSpPr>
              <p:spPr>
                <a:xfrm>
                  <a:off x="6814219" y="2464296"/>
                  <a:ext cx="1324589" cy="192397"/>
                </a:xfrm>
                <a:prstGeom prst="rect">
                  <a:avLst/>
                </a:prstGeom>
                <a:noFill/>
              </p:spPr>
              <p:txBody>
                <a:bodyPr wrap="square" lIns="53376" tIns="26688" rIns="53376" bIns="26688" rtlCol="0" anchor="b">
                  <a:spAutoFit/>
                </a:bodyPr>
                <a:lstStyle/>
                <a:p>
                  <a:pPr marL="0" marR="0" lvl="0" indent="0" algn="ctr" defTabSz="685800" rtl="0" eaLnBrk="1" fontAlgn="auto" latinLnBrk="0" hangingPunct="1">
                    <a:lnSpc>
                      <a:spcPct val="90000"/>
                    </a:lnSpc>
                    <a:spcBef>
                      <a:spcPts val="0"/>
                    </a:spcBef>
                    <a:spcAft>
                      <a:spcPts val="0"/>
                    </a:spcAft>
                    <a:buClrTx/>
                    <a:buSzTx/>
                    <a:buFontTx/>
                    <a:buNone/>
                    <a:tabLst/>
                    <a:defRPr/>
                  </a:pPr>
                  <a:r>
                    <a:rPr kumimoji="0" lang="en-US" sz="1000" b="0" i="1" u="none" strike="noStrike" kern="0" cap="none" spc="0" normalizeH="0" baseline="0" noProof="0" dirty="0">
                      <a:ln>
                        <a:noFill/>
                      </a:ln>
                      <a:solidFill>
                        <a:prstClr val="black"/>
                      </a:solidFill>
                      <a:effectLst/>
                      <a:uLnTx/>
                      <a:uFillTx/>
                      <a:latin typeface="Arial" panose="020B0604020202020204"/>
                      <a:ea typeface="ＭＳ Ｐゴシック"/>
                      <a:cs typeface="+mn-cs"/>
                    </a:rPr>
                    <a:t>IL-5, IL-4, IL-13</a:t>
                  </a:r>
                </a:p>
              </p:txBody>
            </p:sp>
            <p:sp>
              <p:nvSpPr>
                <p:cNvPr id="379" name="Rectangle 796"/>
                <p:cNvSpPr/>
                <p:nvPr/>
              </p:nvSpPr>
              <p:spPr>
                <a:xfrm>
                  <a:off x="3343594" y="3778662"/>
                  <a:ext cx="2518285" cy="1688054"/>
                </a:xfrm>
                <a:prstGeom prst="rect">
                  <a:avLst/>
                </a:prstGeom>
                <a:solidFill>
                  <a:schemeClr val="bg2">
                    <a:lumMod val="20000"/>
                    <a:lumOff val="80000"/>
                  </a:schemeClr>
                </a:solidFill>
                <a:ln/>
              </p:spPr>
              <p:style>
                <a:lnRef idx="2">
                  <a:schemeClr val="dk1"/>
                </a:lnRef>
                <a:fillRef idx="1">
                  <a:schemeClr val="lt1"/>
                </a:fillRef>
                <a:effectRef idx="0">
                  <a:schemeClr val="dk1"/>
                </a:effectRef>
                <a:fontRef idx="minor">
                  <a:schemeClr val="dk1"/>
                </a:fontRef>
              </p:style>
              <p:txBody>
                <a:bodyPr rtlCol="0" anchor="ctr"/>
                <a:lstStyle/>
                <a:p>
                  <a:pPr marL="171450" marR="0" lvl="0" indent="-171450" algn="l" defTabSz="914400" rtl="0" eaLnBrk="1" fontAlgn="auto" latinLnBrk="0" hangingPunct="1">
                    <a:lnSpc>
                      <a:spcPct val="100000"/>
                    </a:lnSpc>
                    <a:spcBef>
                      <a:spcPts val="0"/>
                    </a:spcBef>
                    <a:spcAft>
                      <a:spcPts val="0"/>
                    </a:spcAft>
                    <a:buClr>
                      <a:srgbClr val="7F134C"/>
                    </a:buClr>
                    <a:buSzTx/>
                    <a:buFont typeface="Arial" panose="020B0604020202020204" pitchFamily="34" charset="0"/>
                    <a:buChar char="•"/>
                    <a:tabLst/>
                    <a:defRPr/>
                  </a:pPr>
                  <a:r>
                    <a:rPr kumimoji="0" lang="en-US" sz="1400" b="1" i="0" u="none" strike="noStrike" kern="1200" cap="none" spc="0" normalizeH="0" baseline="0" noProof="0" dirty="0">
                      <a:ln>
                        <a:noFill/>
                      </a:ln>
                      <a:solidFill>
                        <a:srgbClr val="000000"/>
                      </a:solidFill>
                      <a:effectLst/>
                      <a:uLnTx/>
                      <a:uFillTx/>
                      <a:latin typeface="Arial" panose="020B0604020202020204"/>
                      <a:ea typeface="+mn-ea"/>
                      <a:cs typeface="Times New Roman" panose="02020603050405020304" pitchFamily="18" charset="0"/>
                    </a:rPr>
                    <a:t>Eosinophils are primed in circulation, increasing migratory capacity and adhesiveness</a:t>
                  </a:r>
                </a:p>
                <a:p>
                  <a:pPr marL="171450" marR="0" lvl="0" indent="-171450" algn="l" defTabSz="914400" rtl="0" eaLnBrk="1" fontAlgn="auto" latinLnBrk="0" hangingPunct="1">
                    <a:lnSpc>
                      <a:spcPct val="100000"/>
                    </a:lnSpc>
                    <a:spcBef>
                      <a:spcPts val="0"/>
                    </a:spcBef>
                    <a:spcAft>
                      <a:spcPts val="0"/>
                    </a:spcAft>
                    <a:buClr>
                      <a:srgbClr val="7F134C"/>
                    </a:buClr>
                    <a:buSzTx/>
                    <a:buFont typeface="Arial" panose="020B0604020202020204" pitchFamily="34" charset="0"/>
                    <a:buChar char="•"/>
                    <a:tabLst/>
                    <a:defRPr/>
                  </a:pPr>
                  <a:r>
                    <a:rPr kumimoji="0" lang="en-US" sz="1400" b="1" i="0" u="none" strike="noStrike" kern="1200" cap="none" spc="0" normalizeH="0" baseline="0" noProof="0" dirty="0">
                      <a:ln>
                        <a:noFill/>
                      </a:ln>
                      <a:solidFill>
                        <a:srgbClr val="000000"/>
                      </a:solidFill>
                      <a:effectLst/>
                      <a:uLnTx/>
                      <a:uFillTx/>
                      <a:latin typeface="Arial" panose="020B0604020202020204"/>
                      <a:ea typeface="+mn-ea"/>
                      <a:cs typeface="Times New Roman" panose="02020603050405020304" pitchFamily="18" charset="0"/>
                    </a:rPr>
                    <a:t>Trafficking to the site of inflammation is regulated by IL-5, </a:t>
                  </a:r>
                  <a:r>
                    <a:rPr kumimoji="0" lang="en-US" sz="1400" b="1" i="0" u="none" strike="noStrike" kern="1200" cap="none" spc="0" normalizeH="0" baseline="0" noProof="0" dirty="0" err="1">
                      <a:ln>
                        <a:noFill/>
                      </a:ln>
                      <a:solidFill>
                        <a:srgbClr val="000000"/>
                      </a:solidFill>
                      <a:effectLst/>
                      <a:uLnTx/>
                      <a:uFillTx/>
                      <a:latin typeface="Arial" panose="020B0604020202020204"/>
                      <a:ea typeface="+mn-ea"/>
                      <a:cs typeface="Times New Roman" panose="02020603050405020304" pitchFamily="18" charset="0"/>
                    </a:rPr>
                    <a:t>eotaxin</a:t>
                  </a:r>
                  <a:r>
                    <a:rPr kumimoji="0" lang="en-US" sz="1400" b="1" i="0" u="none" strike="noStrike" kern="1200" cap="none" spc="0" normalizeH="0" baseline="0" noProof="0" dirty="0">
                      <a:ln>
                        <a:noFill/>
                      </a:ln>
                      <a:solidFill>
                        <a:srgbClr val="000000"/>
                      </a:solidFill>
                      <a:effectLst/>
                      <a:uLnTx/>
                      <a:uFillTx/>
                      <a:latin typeface="Arial" panose="020B0604020202020204"/>
                      <a:ea typeface="+mn-ea"/>
                      <a:cs typeface="Times New Roman" panose="02020603050405020304" pitchFamily="18" charset="0"/>
                    </a:rPr>
                    <a:t> and CCL5, in addition to cytokines</a:t>
                  </a:r>
                </a:p>
              </p:txBody>
            </p:sp>
            <p:sp>
              <p:nvSpPr>
                <p:cNvPr id="381" name="TextBox 797"/>
                <p:cNvSpPr txBox="1"/>
                <p:nvPr/>
              </p:nvSpPr>
              <p:spPr>
                <a:xfrm>
                  <a:off x="3444458" y="2066086"/>
                  <a:ext cx="1324589" cy="192397"/>
                </a:xfrm>
                <a:prstGeom prst="rect">
                  <a:avLst/>
                </a:prstGeom>
                <a:noFill/>
              </p:spPr>
              <p:txBody>
                <a:bodyPr wrap="square" lIns="53376" tIns="26688" rIns="53376" bIns="26688" rtlCol="0" anchor="b">
                  <a:spAutoFit/>
                </a:bodyPr>
                <a:lstStyle/>
                <a:p>
                  <a:pPr marL="0" marR="0" lvl="0" indent="0" algn="ctr" defTabSz="685800" rtl="0" eaLnBrk="1" fontAlgn="auto" latinLnBrk="0" hangingPunct="1">
                    <a:lnSpc>
                      <a:spcPct val="90000"/>
                    </a:lnSpc>
                    <a:spcBef>
                      <a:spcPts val="0"/>
                    </a:spcBef>
                    <a:spcAft>
                      <a:spcPts val="0"/>
                    </a:spcAft>
                    <a:buClrTx/>
                    <a:buSzTx/>
                    <a:buFontTx/>
                    <a:buNone/>
                    <a:tabLst/>
                    <a:defRPr/>
                  </a:pPr>
                  <a:r>
                    <a:rPr kumimoji="0" lang="en-US" sz="1000" b="0" i="1" u="none" strike="noStrike" kern="0" cap="none" spc="0" normalizeH="0" baseline="0" noProof="0" dirty="0">
                      <a:ln>
                        <a:noFill/>
                      </a:ln>
                      <a:solidFill>
                        <a:prstClr val="black"/>
                      </a:solidFill>
                      <a:effectLst/>
                      <a:uLnTx/>
                      <a:uFillTx/>
                      <a:latin typeface="Arial" panose="020B0604020202020204"/>
                      <a:ea typeface="ＭＳ Ｐゴシック"/>
                      <a:cs typeface="+mn-cs"/>
                    </a:rPr>
                    <a:t>GM-CSF, IL-3, IL-5</a:t>
                  </a:r>
                </a:p>
              </p:txBody>
            </p:sp>
            <p:sp>
              <p:nvSpPr>
                <p:cNvPr id="382" name="Arc 798"/>
                <p:cNvSpPr/>
                <p:nvPr/>
              </p:nvSpPr>
              <p:spPr>
                <a:xfrm rot="18950771">
                  <a:off x="3705298" y="2030767"/>
                  <a:ext cx="714391" cy="1359664"/>
                </a:xfrm>
                <a:prstGeom prst="arc">
                  <a:avLst>
                    <a:gd name="adj1" fmla="val 19150834"/>
                    <a:gd name="adj2" fmla="val 1988044"/>
                  </a:avLst>
                </a:prstGeom>
                <a:ln w="19050">
                  <a:solidFill>
                    <a:schemeClr val="tx1"/>
                  </a:solidFill>
                  <a:prstDash val="solid"/>
                  <a:tailEnd type="triangle" w="sm" len="sm"/>
                </a:ln>
              </p:spPr>
              <p:style>
                <a:lnRef idx="1">
                  <a:schemeClr val="accent1"/>
                </a:lnRef>
                <a:fillRef idx="0">
                  <a:schemeClr val="accent1"/>
                </a:fillRef>
                <a:effectRef idx="0">
                  <a:schemeClr val="accent1"/>
                </a:effectRef>
                <a:fontRef idx="minor">
                  <a:schemeClr val="tx1"/>
                </a:fontRef>
              </p:style>
              <p:txBody>
                <a:bodyPr lIns="53376" tIns="26688" rIns="53376" bIns="26688"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383" name="TextBox 799"/>
                <p:cNvSpPr txBox="1"/>
                <p:nvPr/>
              </p:nvSpPr>
              <p:spPr>
                <a:xfrm>
                  <a:off x="3926737" y="2361071"/>
                  <a:ext cx="1324589" cy="192397"/>
                </a:xfrm>
                <a:prstGeom prst="rect">
                  <a:avLst/>
                </a:prstGeom>
                <a:noFill/>
              </p:spPr>
              <p:txBody>
                <a:bodyPr wrap="square" lIns="53376" tIns="26688" rIns="53376" bIns="26688" rtlCol="0" anchor="b">
                  <a:spAutoFit/>
                </a:bodyPr>
                <a:lstStyle/>
                <a:p>
                  <a:pPr marL="0" marR="0" lvl="0" indent="0" algn="ctr" defTabSz="685800" rtl="0" eaLnBrk="1" fontAlgn="auto" latinLnBrk="0" hangingPunct="1">
                    <a:lnSpc>
                      <a:spcPct val="90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Arial" panose="020B0604020202020204"/>
                      <a:ea typeface="ＭＳ Ｐゴシック"/>
                      <a:cs typeface="+mn-cs"/>
                    </a:rPr>
                    <a:t>Priming</a:t>
                  </a:r>
                </a:p>
              </p:txBody>
            </p:sp>
            <p:sp>
              <p:nvSpPr>
                <p:cNvPr id="384" name="Rectangle 383"/>
                <p:cNvSpPr/>
                <p:nvPr/>
              </p:nvSpPr>
              <p:spPr>
                <a:xfrm>
                  <a:off x="570457" y="4023742"/>
                  <a:ext cx="2518285" cy="1442973"/>
                </a:xfrm>
                <a:prstGeom prst="rect">
                  <a:avLst/>
                </a:prstGeom>
                <a:solidFill>
                  <a:schemeClr val="bg2">
                    <a:lumMod val="20000"/>
                    <a:lumOff val="80000"/>
                  </a:schemeClr>
                </a:solidFill>
                <a:ln/>
              </p:spPr>
              <p:style>
                <a:lnRef idx="2">
                  <a:schemeClr val="dk1"/>
                </a:lnRef>
                <a:fillRef idx="1">
                  <a:schemeClr val="lt1"/>
                </a:fillRef>
                <a:effectRef idx="0">
                  <a:schemeClr val="dk1"/>
                </a:effectRef>
                <a:fontRef idx="minor">
                  <a:schemeClr val="dk1"/>
                </a:fontRef>
              </p:style>
              <p:txBody>
                <a:bodyPr rtlCol="0" anchor="ctr"/>
                <a:lstStyle/>
                <a:p>
                  <a:pPr marL="171450" marR="0" lvl="0" indent="-171450" algn="l" defTabSz="914400" rtl="0" eaLnBrk="1" fontAlgn="auto" latinLnBrk="0" hangingPunct="1">
                    <a:lnSpc>
                      <a:spcPct val="100000"/>
                    </a:lnSpc>
                    <a:spcBef>
                      <a:spcPts val="0"/>
                    </a:spcBef>
                    <a:spcAft>
                      <a:spcPts val="0"/>
                    </a:spcAft>
                    <a:buClr>
                      <a:srgbClr val="7F134C"/>
                    </a:buClr>
                    <a:buSzTx/>
                    <a:buFont typeface="Arial" panose="020B0604020202020204" pitchFamily="34" charset="0"/>
                    <a:buChar char="•"/>
                    <a:tabLst/>
                    <a:defRPr/>
                  </a:pPr>
                  <a:r>
                    <a:rPr kumimoji="0" lang="en-US" sz="1400" b="1" i="0" u="none" strike="noStrike" kern="1200" cap="none" spc="0" normalizeH="0" baseline="0" noProof="0" dirty="0">
                      <a:ln>
                        <a:noFill/>
                      </a:ln>
                      <a:solidFill>
                        <a:srgbClr val="000000"/>
                      </a:solidFill>
                      <a:effectLst/>
                      <a:uLnTx/>
                      <a:uFillTx/>
                      <a:latin typeface="Arial" panose="020B0604020202020204"/>
                      <a:ea typeface="+mn-ea"/>
                      <a:cs typeface="Times New Roman" panose="02020603050405020304" pitchFamily="18" charset="0"/>
                    </a:rPr>
                    <a:t>Committed eosinophil progenitors expressing IL-5R and CCR3 mature in response to IL-5, IL-3, and GM-CSF</a:t>
                  </a:r>
                </a:p>
              </p:txBody>
            </p:sp>
            <p:sp>
              <p:nvSpPr>
                <p:cNvPr id="385" name="Rectangle 384"/>
                <p:cNvSpPr/>
                <p:nvPr/>
              </p:nvSpPr>
              <p:spPr>
                <a:xfrm>
                  <a:off x="6103171" y="4037519"/>
                  <a:ext cx="2518285" cy="1429195"/>
                </a:xfrm>
                <a:prstGeom prst="rect">
                  <a:avLst/>
                </a:prstGeom>
                <a:solidFill>
                  <a:schemeClr val="bg2">
                    <a:lumMod val="20000"/>
                    <a:lumOff val="80000"/>
                  </a:schemeClr>
                </a:solidFill>
                <a:ln/>
              </p:spPr>
              <p:style>
                <a:lnRef idx="2">
                  <a:schemeClr val="dk1"/>
                </a:lnRef>
                <a:fillRef idx="1">
                  <a:schemeClr val="lt1"/>
                </a:fillRef>
                <a:effectRef idx="0">
                  <a:schemeClr val="dk1"/>
                </a:effectRef>
                <a:fontRef idx="minor">
                  <a:schemeClr val="dk1"/>
                </a:fontRef>
              </p:style>
              <p:txBody>
                <a:bodyPr rtlCol="0" anchor="ctr"/>
                <a:lstStyle/>
                <a:p>
                  <a:pPr marL="171450" marR="0" lvl="0" indent="-171450" algn="l" defTabSz="914400" rtl="0" eaLnBrk="1" fontAlgn="auto" latinLnBrk="0" hangingPunct="1">
                    <a:lnSpc>
                      <a:spcPct val="100000"/>
                    </a:lnSpc>
                    <a:spcBef>
                      <a:spcPts val="0"/>
                    </a:spcBef>
                    <a:spcAft>
                      <a:spcPts val="0"/>
                    </a:spcAft>
                    <a:buClr>
                      <a:srgbClr val="7F134C"/>
                    </a:buClr>
                    <a:buSzTx/>
                    <a:buFont typeface="Arial" panose="020B0604020202020204" pitchFamily="34" charset="0"/>
                    <a:buChar char="•"/>
                    <a:tabLst/>
                    <a:defRPr/>
                  </a:pPr>
                  <a:r>
                    <a:rPr kumimoji="0" lang="en-US" sz="1400" b="1" i="0" u="none" strike="noStrike" kern="1200" cap="none" spc="0" normalizeH="0" baseline="0" noProof="0" dirty="0">
                      <a:ln>
                        <a:noFill/>
                      </a:ln>
                      <a:solidFill>
                        <a:srgbClr val="000000"/>
                      </a:solidFill>
                      <a:effectLst/>
                      <a:uLnTx/>
                      <a:uFillTx/>
                      <a:latin typeface="Arial" panose="020B0604020202020204"/>
                      <a:ea typeface="+mn-ea"/>
                      <a:cs typeface="Times New Roman" panose="02020603050405020304" pitchFamily="18" charset="0"/>
                    </a:rPr>
                    <a:t>Eosinophils enter the lung tissue and airways in response to cell surface selectins, integrins, and chemokine signaling</a:t>
                  </a:r>
                </a:p>
              </p:txBody>
            </p:sp>
          </p:grpSp>
          <p:sp>
            <p:nvSpPr>
              <p:cNvPr id="92" name="Arc 793"/>
              <p:cNvSpPr/>
              <p:nvPr/>
            </p:nvSpPr>
            <p:spPr>
              <a:xfrm rot="16200000" flipH="1">
                <a:off x="5535403" y="-1906789"/>
                <a:ext cx="819108" cy="11158393"/>
              </a:xfrm>
              <a:prstGeom prst="arc">
                <a:avLst>
                  <a:gd name="adj1" fmla="val 16362416"/>
                  <a:gd name="adj2" fmla="val 4525455"/>
                </a:avLst>
              </a:prstGeom>
              <a:ln w="19050">
                <a:solidFill>
                  <a:schemeClr val="tx1"/>
                </a:solidFill>
                <a:prstDash val="solid"/>
                <a:tailEnd type="triangle" w="sm" len="sm"/>
              </a:ln>
            </p:spPr>
            <p:style>
              <a:lnRef idx="1">
                <a:schemeClr val="accent1"/>
              </a:lnRef>
              <a:fillRef idx="0">
                <a:schemeClr val="accent1"/>
              </a:fillRef>
              <a:effectRef idx="0">
                <a:schemeClr val="accent1"/>
              </a:effectRef>
              <a:fontRef idx="minor">
                <a:schemeClr val="tx1"/>
              </a:fontRef>
            </p:style>
            <p:txBody>
              <a:bodyPr lIns="53376" tIns="26688" rIns="53376" bIns="26688"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a:ln>
                    <a:noFill/>
                  </a:ln>
                  <a:solidFill>
                    <a:prstClr val="black"/>
                  </a:solidFill>
                  <a:effectLst/>
                  <a:uLnTx/>
                  <a:uFillTx/>
                  <a:latin typeface="Arial" panose="020B0604020202020204"/>
                  <a:ea typeface="+mn-ea"/>
                  <a:cs typeface="+mn-cs"/>
                </a:endParaRPr>
              </a:p>
            </p:txBody>
          </p:sp>
        </p:grpSp>
        <p:sp>
          <p:nvSpPr>
            <p:cNvPr id="93" name="TextBox 797"/>
            <p:cNvSpPr txBox="1"/>
            <p:nvPr/>
          </p:nvSpPr>
          <p:spPr>
            <a:xfrm>
              <a:off x="1662942" y="3813885"/>
              <a:ext cx="1324589" cy="192397"/>
            </a:xfrm>
            <a:prstGeom prst="rect">
              <a:avLst/>
            </a:prstGeom>
            <a:noFill/>
          </p:spPr>
          <p:txBody>
            <a:bodyPr wrap="square" lIns="53376" tIns="26688" rIns="53376" bIns="26688" rtlCol="0" anchor="b">
              <a:spAutoFit/>
            </a:bodyPr>
            <a:lstStyle/>
            <a:p>
              <a:pPr marL="0" marR="0" lvl="0" indent="0" algn="ctr" defTabSz="685800" rtl="0" eaLnBrk="1" fontAlgn="auto" latinLnBrk="0" hangingPunct="1">
                <a:lnSpc>
                  <a:spcPct val="90000"/>
                </a:lnSpc>
                <a:spcBef>
                  <a:spcPts val="0"/>
                </a:spcBef>
                <a:spcAft>
                  <a:spcPts val="0"/>
                </a:spcAft>
                <a:buClrTx/>
                <a:buSzTx/>
                <a:buFontTx/>
                <a:buNone/>
                <a:tabLst/>
                <a:defRPr/>
              </a:pPr>
              <a:r>
                <a:rPr kumimoji="0" lang="en-US" sz="1000" b="0" i="1" u="none" strike="noStrike" kern="0" cap="none" spc="0" normalizeH="0" baseline="0" noProof="0" dirty="0">
                  <a:ln>
                    <a:noFill/>
                  </a:ln>
                  <a:solidFill>
                    <a:prstClr val="black"/>
                  </a:solidFill>
                  <a:effectLst/>
                  <a:uLnTx/>
                  <a:uFillTx/>
                  <a:latin typeface="Arial" panose="020B0604020202020204"/>
                  <a:ea typeface="ＭＳ Ｐゴシック"/>
                  <a:cs typeface="+mn-cs"/>
                </a:rPr>
                <a:t>IL-4, IL-13</a:t>
              </a:r>
            </a:p>
          </p:txBody>
        </p:sp>
      </p:grpSp>
      <p:sp>
        <p:nvSpPr>
          <p:cNvPr id="2" name="Rectangle 1">
            <a:extLst>
              <a:ext uri="{FF2B5EF4-FFF2-40B4-BE49-F238E27FC236}">
                <a16:creationId xmlns:a16="http://schemas.microsoft.com/office/drawing/2014/main" id="{0699E133-0F92-491F-BDC7-97F02A9EC2F1}"/>
              </a:ext>
            </a:extLst>
          </p:cNvPr>
          <p:cNvSpPr/>
          <p:nvPr/>
        </p:nvSpPr>
        <p:spPr>
          <a:xfrm>
            <a:off x="6637020" y="52685"/>
            <a:ext cx="6096000" cy="923330"/>
          </a:xfrm>
          <a:prstGeom prst="rect">
            <a:avLst/>
          </a:prstGeom>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333333"/>
                </a:solidFill>
                <a:effectLst/>
                <a:uLnTx/>
                <a:uFillTx/>
                <a:latin typeface="Arial" panose="020B0604020202020204" pitchFamily="34" charset="0"/>
                <a:ea typeface="+mn-ea"/>
                <a:cs typeface="+mn-cs"/>
              </a:rPr>
              <a:t>Interleukin-5 plays a fundamental role in eosinophil differentiation in the bone marrow, recruitment and activation at sites of allergic inflammation </a:t>
            </a:r>
            <a:r>
              <a:rPr kumimoji="0" lang="en-US" sz="1800" b="0" i="0" u="none" strike="noStrike" kern="1200" cap="none" spc="0" normalizeH="0" baseline="30000" noProof="0" dirty="0">
                <a:ln>
                  <a:noFill/>
                </a:ln>
                <a:solidFill>
                  <a:srgbClr val="2D5A89"/>
                </a:solidFill>
                <a:effectLst/>
                <a:uLnTx/>
                <a:uFillTx/>
                <a:latin typeface="Arial" panose="020B0604020202020204" pitchFamily="34" charset="0"/>
                <a:ea typeface="+mn-ea"/>
                <a:cs typeface="+mn-cs"/>
                <a:hlinkClick r:id="rId10"/>
              </a:rPr>
              <a:t>[3]</a:t>
            </a:r>
            <a:r>
              <a:rPr kumimoji="0" lang="en-US" sz="1800" b="0" i="0" u="none" strike="noStrike" kern="1200" cap="none" spc="0" normalizeH="0" baseline="0" noProof="0" dirty="0">
                <a:ln>
                  <a:noFill/>
                </a:ln>
                <a:solidFill>
                  <a:srgbClr val="333333"/>
                </a:solidFill>
                <a:effectLst/>
                <a:uLnTx/>
                <a:uFillTx/>
                <a:latin typeface="Arial" panose="020B0604020202020204" pitchFamily="34" charset="0"/>
                <a:ea typeface="+mn-ea"/>
                <a:cs typeface="+mn-cs"/>
              </a:rPr>
              <a:t>.</a:t>
            </a:r>
            <a:endParaRPr kumimoji="0" lang="sr-Latn-RS" sz="18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Tree>
    <p:extLst>
      <p:ext uri="{BB962C8B-B14F-4D97-AF65-F5344CB8AC3E}">
        <p14:creationId xmlns:p14="http://schemas.microsoft.com/office/powerpoint/2010/main" val="1280217914"/>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Asthma Pathophysiology: Recruitment and Activation of Eosinophils in Lung Tissue</a:t>
            </a:r>
            <a:endParaRPr lang="en-US" baseline="30000" dirty="0"/>
          </a:p>
        </p:txBody>
      </p:sp>
      <p:sp>
        <p:nvSpPr>
          <p:cNvPr id="4" name="Slide Number Placeholder 3"/>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CC7432E5-F8E0-41AE-9A6B-AD730338B005}" type="slidenum">
              <a:rPr kumimoji="0" lang="en-US" sz="10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83</a:t>
            </a:fld>
            <a:endParaRPr kumimoji="0" lang="en-US" sz="10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7" name="Text Placeholder 4"/>
          <p:cNvSpPr>
            <a:spLocks noGrp="1"/>
          </p:cNvSpPr>
          <p:nvPr>
            <p:ph type="body" sz="quarter" idx="13"/>
          </p:nvPr>
        </p:nvSpPr>
        <p:spPr/>
        <p:txBody>
          <a:bodyPr/>
          <a:lstStyle/>
          <a:p>
            <a:r>
              <a:rPr lang="en-US" dirty="0"/>
              <a:t>AHR = airway hyperresponsiveness; ECP = eosinophil cationic protein; IFN = interferon; IL = interleukin; TGF = transforming growth factor; Th = T helper cell.</a:t>
            </a:r>
          </a:p>
          <a:p>
            <a:r>
              <a:rPr lang="en-US" dirty="0"/>
              <a:t>Trivedi SG et al. </a:t>
            </a:r>
            <a:r>
              <a:rPr lang="en-US" i="1" dirty="0"/>
              <a:t>Cell </a:t>
            </a:r>
            <a:r>
              <a:rPr lang="en-US" i="1" dirty="0" err="1"/>
              <a:t>Mol</a:t>
            </a:r>
            <a:r>
              <a:rPr lang="en-US" i="1" dirty="0"/>
              <a:t> Life Sci</a:t>
            </a:r>
            <a:r>
              <a:rPr lang="en-US" dirty="0"/>
              <a:t>. 2007;64:1269-1289.</a:t>
            </a:r>
          </a:p>
        </p:txBody>
      </p:sp>
      <p:grpSp>
        <p:nvGrpSpPr>
          <p:cNvPr id="3" name="Group 44"/>
          <p:cNvGrpSpPr/>
          <p:nvPr/>
        </p:nvGrpSpPr>
        <p:grpSpPr>
          <a:xfrm>
            <a:off x="487680" y="1587519"/>
            <a:ext cx="10415948" cy="4070065"/>
            <a:chOff x="242374" y="1328200"/>
            <a:chExt cx="8835859" cy="3856266"/>
          </a:xfrm>
        </p:grpSpPr>
        <p:sp>
          <p:nvSpPr>
            <p:cNvPr id="37" name="Freeform 45"/>
            <p:cNvSpPr/>
            <p:nvPr/>
          </p:nvSpPr>
          <p:spPr>
            <a:xfrm>
              <a:off x="2742484" y="4115253"/>
              <a:ext cx="6335749" cy="1068685"/>
            </a:xfrm>
            <a:custGeom>
              <a:avLst/>
              <a:gdLst>
                <a:gd name="connsiteX0" fmla="*/ 0 w 5792884"/>
                <a:gd name="connsiteY0" fmla="*/ 0 h 1068684"/>
                <a:gd name="connsiteX1" fmla="*/ 5258542 w 5792884"/>
                <a:gd name="connsiteY1" fmla="*/ 0 h 1068684"/>
                <a:gd name="connsiteX2" fmla="*/ 5792884 w 5792884"/>
                <a:gd name="connsiteY2" fmla="*/ 534342 h 1068684"/>
                <a:gd name="connsiteX3" fmla="*/ 5258542 w 5792884"/>
                <a:gd name="connsiteY3" fmla="*/ 1068684 h 1068684"/>
                <a:gd name="connsiteX4" fmla="*/ 0 w 5792884"/>
                <a:gd name="connsiteY4" fmla="*/ 1068684 h 1068684"/>
                <a:gd name="connsiteX5" fmla="*/ 0 w 5792884"/>
                <a:gd name="connsiteY5" fmla="*/ 0 h 1068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92884" h="1068684">
                  <a:moveTo>
                    <a:pt x="5792884" y="1068683"/>
                  </a:moveTo>
                  <a:lnTo>
                    <a:pt x="534342" y="1068683"/>
                  </a:lnTo>
                  <a:lnTo>
                    <a:pt x="0" y="534342"/>
                  </a:lnTo>
                  <a:lnTo>
                    <a:pt x="534342" y="1"/>
                  </a:lnTo>
                  <a:lnTo>
                    <a:pt x="5792884" y="1"/>
                  </a:lnTo>
                  <a:lnTo>
                    <a:pt x="5792884" y="1068683"/>
                  </a:lnTo>
                  <a:close/>
                </a:path>
              </a:pathLst>
            </a:custGeom>
            <a:solidFill>
              <a:schemeClr val="accent1"/>
            </a:solidFill>
            <a:ln>
              <a:noFill/>
            </a:ln>
          </p:spPr>
          <p:style>
            <a:lnRef idx="0">
              <a:scrgbClr r="0" g="0" b="0"/>
            </a:lnRef>
            <a:fillRef idx="0">
              <a:scrgbClr r="0" g="0" b="0"/>
            </a:fillRef>
            <a:effectRef idx="0">
              <a:scrgbClr r="0" g="0" b="0"/>
            </a:effectRef>
            <a:fontRef idx="minor">
              <a:schemeClr val="lt1"/>
            </a:fontRef>
          </p:style>
          <p:txBody>
            <a:bodyPr spcFirstLastPara="0" vert="horz" wrap="square" lIns="738431" tIns="57151" rIns="106680" bIns="57149" numCol="1" spcCol="1270" anchor="ctr" anchorCtr="0">
              <a:noAutofit/>
            </a:bodyPr>
            <a:lstStyle/>
            <a:p>
              <a:pPr marL="285750" marR="0" lvl="0" indent="-285750" algn="l" defTabSz="666750" rtl="0" eaLnBrk="1" fontAlgn="auto" latinLnBrk="0" hangingPunct="1">
                <a:lnSpc>
                  <a:spcPct val="90000"/>
                </a:lnSpc>
                <a:spcBef>
                  <a:spcPct val="0"/>
                </a:spcBef>
                <a:spcAft>
                  <a:spcPct val="350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Eosinophils may contribute to the induction of airway remodeling through synthesis of profibrotic mediators</a:t>
              </a:r>
            </a:p>
            <a:p>
              <a:pPr marL="285750" marR="0" lvl="0" indent="-285750" algn="l" defTabSz="666750" rtl="0" eaLnBrk="1" fontAlgn="auto" latinLnBrk="0" hangingPunct="1">
                <a:lnSpc>
                  <a:spcPct val="90000"/>
                </a:lnSpc>
                <a:spcBef>
                  <a:spcPct val="0"/>
                </a:spcBef>
                <a:spcAft>
                  <a:spcPct val="350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Eosinophils may be an important source of TGF-β, a potent profibrotic cytokine, which contributes to </a:t>
              </a:r>
              <a:r>
                <a:rPr kumimoji="0" lang="en-US" sz="1400" b="0" i="0" u="none" strike="noStrike" kern="1200" cap="none" spc="0" normalizeH="0" baseline="0" noProof="0" dirty="0" err="1">
                  <a:ln>
                    <a:noFill/>
                  </a:ln>
                  <a:solidFill>
                    <a:srgbClr val="FFFFFF"/>
                  </a:solidFill>
                  <a:effectLst/>
                  <a:uLnTx/>
                  <a:uFillTx/>
                  <a:latin typeface="Arial" panose="020B0604020202020204"/>
                  <a:ea typeface="+mn-ea"/>
                  <a:cs typeface="+mn-cs"/>
                </a:rPr>
                <a:t>fibrobla</a:t>
              </a: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a:t>
              </a:r>
              <a:r>
                <a:rPr kumimoji="0" lang="en-US" sz="1400" b="0" i="0" u="none" strike="noStrike" kern="1200" cap="none" spc="0" normalizeH="0" baseline="0" noProof="0" dirty="0" err="1">
                  <a:ln>
                    <a:noFill/>
                  </a:ln>
                  <a:solidFill>
                    <a:srgbClr val="FFFFFF"/>
                  </a:solidFill>
                  <a:effectLst/>
                  <a:uLnTx/>
                  <a:uFillTx/>
                  <a:latin typeface="Arial" panose="020B0604020202020204"/>
                  <a:ea typeface="+mn-ea"/>
                  <a:cs typeface="+mn-cs"/>
                </a:rPr>
                <a:t>st</a:t>
              </a: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 proliferation and differentiation of myofibroblasts</a:t>
              </a:r>
            </a:p>
          </p:txBody>
        </p:sp>
        <p:sp>
          <p:nvSpPr>
            <p:cNvPr id="40" name="Oval 46"/>
            <p:cNvSpPr/>
            <p:nvPr/>
          </p:nvSpPr>
          <p:spPr>
            <a:xfrm>
              <a:off x="2075991" y="4115782"/>
              <a:ext cx="1168833" cy="1068684"/>
            </a:xfrm>
            <a:prstGeom prst="ellipse">
              <a:avLst/>
            </a:prstGeom>
            <a:solidFill>
              <a:schemeClr val="bg1"/>
            </a:solidFill>
            <a:ln>
              <a:noFill/>
            </a:ln>
          </p:spPr>
          <p:style>
            <a:lnRef idx="0">
              <a:scrgbClr r="0" g="0" b="0"/>
            </a:lnRef>
            <a:fillRef idx="1">
              <a:scrgbClr r="0" g="0" b="0"/>
            </a:fillRef>
            <a:effectRef idx="2">
              <a:schemeClr val="accent1">
                <a:tint val="50000"/>
                <a:hueOff val="0"/>
                <a:satOff val="0"/>
                <a:lumOff val="0"/>
                <a:alphaOff val="0"/>
              </a:schemeClr>
            </a:effectRef>
            <a:fontRef idx="minor">
              <a:schemeClr val="lt1">
                <a:hueOff val="0"/>
                <a:satOff val="0"/>
                <a:lumOff val="0"/>
                <a:alphaOff val="0"/>
              </a:schemeClr>
            </a:fontRef>
          </p:style>
        </p:sp>
        <p:sp>
          <p:nvSpPr>
            <p:cNvPr id="28" name="TextBox 47"/>
            <p:cNvSpPr txBox="1"/>
            <p:nvPr/>
          </p:nvSpPr>
          <p:spPr>
            <a:xfrm rot="16200000">
              <a:off x="891559" y="3679562"/>
              <a:ext cx="621869" cy="1920240"/>
            </a:xfrm>
            <a:prstGeom prst="rect">
              <a:avLst/>
            </a:prstGeom>
            <a:gradFill>
              <a:gsLst>
                <a:gs pos="0">
                  <a:schemeClr val="accent6">
                    <a:lumMod val="40000"/>
                    <a:lumOff val="60000"/>
                  </a:schemeClr>
                </a:gs>
                <a:gs pos="61000">
                  <a:schemeClr val="bg1"/>
                </a:gs>
              </a:gsLst>
              <a:lin ang="5400000" scaled="0"/>
            </a:gradFill>
            <a:ln w="6350">
              <a:gradFill>
                <a:gsLst>
                  <a:gs pos="0">
                    <a:schemeClr val="accent6"/>
                  </a:gs>
                  <a:gs pos="100000">
                    <a:schemeClr val="bg1"/>
                  </a:gs>
                </a:gsLst>
                <a:lin ang="5400000" scaled="0"/>
              </a:gradFill>
            </a:ln>
          </p:spPr>
          <p:style>
            <a:lnRef idx="2">
              <a:schemeClr val="accent1">
                <a:shade val="50000"/>
              </a:schemeClr>
            </a:lnRef>
            <a:fillRef idx="1">
              <a:schemeClr val="accent1"/>
            </a:fillRef>
            <a:effectRef idx="0">
              <a:schemeClr val="accent1"/>
            </a:effectRef>
            <a:fontRef idx="minor">
              <a:schemeClr val="lt1"/>
            </a:fontRef>
          </p:style>
          <p:txBody>
            <a:bodyPr vert="vert" lIns="91440" tIns="182880" rIns="91440" bIns="72000" anchor="ctr"/>
            <a:lstStyle>
              <a:defPPr>
                <a:defRPr lang="en-US"/>
              </a:defPPr>
              <a:lvl1pPr defTabSz="342900">
                <a:spcBef>
                  <a:spcPts val="675"/>
                </a:spcBef>
                <a:buClr>
                  <a:schemeClr val="accent1"/>
                </a:buClr>
                <a:buSzPct val="120000"/>
                <a:defRPr sz="2000" b="1">
                  <a:solidFill>
                    <a:schemeClr val="accent1"/>
                  </a:solidFill>
                  <a:ea typeface="ＭＳ Ｐゴシック" charset="0"/>
                  <a:cs typeface="Arial"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l" defTabSz="342900" rtl="0" eaLnBrk="1" fontAlgn="auto" latinLnBrk="0" hangingPunct="1">
                <a:lnSpc>
                  <a:spcPct val="100000"/>
                </a:lnSpc>
                <a:spcBef>
                  <a:spcPts val="675"/>
                </a:spcBef>
                <a:spcAft>
                  <a:spcPts val="0"/>
                </a:spcAft>
                <a:buClr>
                  <a:srgbClr val="7F134C"/>
                </a:buClr>
                <a:buSzPct val="120000"/>
                <a:buFontTx/>
                <a:buNone/>
                <a:tabLst/>
                <a:defRPr/>
              </a:pPr>
              <a:r>
                <a:rPr kumimoji="0" lang="en-US" sz="1400" b="1" i="0" u="none" strike="noStrike" kern="1200" cap="none" spc="0" normalizeH="0" baseline="0" noProof="0" dirty="0">
                  <a:ln>
                    <a:noFill/>
                  </a:ln>
                  <a:solidFill>
                    <a:srgbClr val="7F134C"/>
                  </a:solidFill>
                  <a:effectLst/>
                  <a:uLnTx/>
                  <a:uFillTx/>
                  <a:latin typeface="Arial" panose="020B0604020202020204"/>
                  <a:ea typeface="ＭＳ Ｐゴシック" charset="0"/>
                  <a:cs typeface="Arial" pitchFamily="34" charset="0"/>
                </a:rPr>
                <a:t>Airway remodeling</a:t>
              </a:r>
            </a:p>
          </p:txBody>
        </p:sp>
        <p:sp>
          <p:nvSpPr>
            <p:cNvPr id="29" name="TextBox 48"/>
            <p:cNvSpPr txBox="1"/>
            <p:nvPr/>
          </p:nvSpPr>
          <p:spPr>
            <a:xfrm rot="16200000">
              <a:off x="891559" y="2278628"/>
              <a:ext cx="621869" cy="1920240"/>
            </a:xfrm>
            <a:prstGeom prst="rect">
              <a:avLst/>
            </a:prstGeom>
            <a:gradFill>
              <a:gsLst>
                <a:gs pos="0">
                  <a:schemeClr val="accent6">
                    <a:lumMod val="40000"/>
                    <a:lumOff val="60000"/>
                  </a:schemeClr>
                </a:gs>
                <a:gs pos="61000">
                  <a:schemeClr val="bg1"/>
                </a:gs>
              </a:gsLst>
              <a:lin ang="5400000" scaled="0"/>
            </a:gradFill>
            <a:ln w="6350">
              <a:gradFill>
                <a:gsLst>
                  <a:gs pos="0">
                    <a:schemeClr val="accent6"/>
                  </a:gs>
                  <a:gs pos="100000">
                    <a:schemeClr val="bg1"/>
                  </a:gs>
                </a:gsLst>
                <a:lin ang="5400000" scaled="0"/>
              </a:gradFill>
            </a:ln>
          </p:spPr>
          <p:style>
            <a:lnRef idx="2">
              <a:schemeClr val="accent1">
                <a:shade val="50000"/>
              </a:schemeClr>
            </a:lnRef>
            <a:fillRef idx="1">
              <a:schemeClr val="accent1"/>
            </a:fillRef>
            <a:effectRef idx="0">
              <a:schemeClr val="accent1"/>
            </a:effectRef>
            <a:fontRef idx="minor">
              <a:schemeClr val="lt1"/>
            </a:fontRef>
          </p:style>
          <p:txBody>
            <a:bodyPr vert="vert" lIns="91440" tIns="182880" rIns="91440" bIns="72000" anchor="ctr"/>
            <a:lstStyle>
              <a:defPPr>
                <a:defRPr lang="en-US"/>
              </a:defPPr>
              <a:lvl1pPr defTabSz="342900">
                <a:spcBef>
                  <a:spcPts val="675"/>
                </a:spcBef>
                <a:buClr>
                  <a:schemeClr val="accent1"/>
                </a:buClr>
                <a:buSzPct val="120000"/>
                <a:defRPr sz="2000" b="1">
                  <a:solidFill>
                    <a:schemeClr val="accent1"/>
                  </a:solidFill>
                  <a:ea typeface="ＭＳ Ｐゴシック" charset="0"/>
                  <a:cs typeface="Arial"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l" defTabSz="342900" rtl="0" eaLnBrk="1" fontAlgn="auto" latinLnBrk="0" hangingPunct="1">
                <a:lnSpc>
                  <a:spcPct val="90000"/>
                </a:lnSpc>
                <a:spcBef>
                  <a:spcPts val="1200"/>
                </a:spcBef>
                <a:spcAft>
                  <a:spcPts val="0"/>
                </a:spcAft>
                <a:buClr>
                  <a:srgbClr val="7F134C"/>
                </a:buClr>
                <a:buSzPct val="120000"/>
                <a:buFontTx/>
                <a:buNone/>
                <a:tabLst/>
                <a:defRPr/>
              </a:pPr>
              <a:r>
                <a:rPr kumimoji="0" lang="en-US" sz="1400" b="1" i="0" u="none" strike="noStrike" kern="1200" cap="none" spc="0" normalizeH="0" baseline="0" noProof="0" dirty="0">
                  <a:ln>
                    <a:noFill/>
                  </a:ln>
                  <a:solidFill>
                    <a:srgbClr val="7F134C"/>
                  </a:solidFill>
                  <a:effectLst/>
                  <a:uLnTx/>
                  <a:uFillTx/>
                  <a:latin typeface="Arial" panose="020B0604020202020204"/>
                  <a:ea typeface="ＭＳ Ｐゴシック" charset="0"/>
                  <a:cs typeface="Arial" pitchFamily="34" charset="0"/>
                </a:rPr>
                <a:t>Immunomodulation</a:t>
              </a:r>
            </a:p>
          </p:txBody>
        </p:sp>
        <p:sp>
          <p:nvSpPr>
            <p:cNvPr id="11" name="TextBox 49"/>
            <p:cNvSpPr txBox="1"/>
            <p:nvPr/>
          </p:nvSpPr>
          <p:spPr>
            <a:xfrm rot="16200000">
              <a:off x="891559" y="883623"/>
              <a:ext cx="621869" cy="1920240"/>
            </a:xfrm>
            <a:prstGeom prst="rect">
              <a:avLst/>
            </a:prstGeom>
            <a:gradFill>
              <a:gsLst>
                <a:gs pos="0">
                  <a:schemeClr val="accent6">
                    <a:lumMod val="40000"/>
                    <a:lumOff val="60000"/>
                  </a:schemeClr>
                </a:gs>
                <a:gs pos="61000">
                  <a:schemeClr val="bg1"/>
                </a:gs>
              </a:gsLst>
              <a:lin ang="5400000" scaled="0"/>
            </a:gradFill>
            <a:ln w="6350">
              <a:gradFill>
                <a:gsLst>
                  <a:gs pos="0">
                    <a:schemeClr val="accent6"/>
                  </a:gs>
                  <a:gs pos="100000">
                    <a:schemeClr val="bg1"/>
                  </a:gs>
                </a:gsLst>
                <a:lin ang="5400000" scaled="0"/>
              </a:gradFill>
            </a:ln>
          </p:spPr>
          <p:style>
            <a:lnRef idx="2">
              <a:schemeClr val="accent1">
                <a:shade val="50000"/>
              </a:schemeClr>
            </a:lnRef>
            <a:fillRef idx="1">
              <a:schemeClr val="accent1"/>
            </a:fillRef>
            <a:effectRef idx="0">
              <a:schemeClr val="accent1"/>
            </a:effectRef>
            <a:fontRef idx="minor">
              <a:schemeClr val="lt1"/>
            </a:fontRef>
          </p:style>
          <p:txBody>
            <a:bodyPr vert="vert" lIns="91440" tIns="182880" rIns="91440" bIns="72000" anchor="ctr"/>
            <a:lstStyle>
              <a:defPPr>
                <a:defRPr lang="en-US"/>
              </a:defPPr>
              <a:lvl1pPr defTabSz="342900">
                <a:spcBef>
                  <a:spcPts val="675"/>
                </a:spcBef>
                <a:buClr>
                  <a:schemeClr val="accent1"/>
                </a:buClr>
                <a:buSzPct val="120000"/>
                <a:defRPr sz="2000" b="1">
                  <a:solidFill>
                    <a:schemeClr val="accent1"/>
                  </a:solidFill>
                  <a:ea typeface="ＭＳ Ｐゴシック" charset="0"/>
                  <a:cs typeface="Arial"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l" defTabSz="342900" rtl="0" eaLnBrk="1" fontAlgn="auto" latinLnBrk="0" hangingPunct="1">
                <a:lnSpc>
                  <a:spcPct val="100000"/>
                </a:lnSpc>
                <a:spcBef>
                  <a:spcPts val="675"/>
                </a:spcBef>
                <a:spcAft>
                  <a:spcPts val="0"/>
                </a:spcAft>
                <a:buClr>
                  <a:srgbClr val="7F134C"/>
                </a:buClr>
                <a:buSzPct val="120000"/>
                <a:buFontTx/>
                <a:buNone/>
                <a:tabLst/>
                <a:defRPr/>
              </a:pPr>
              <a:r>
                <a:rPr kumimoji="0" lang="en-US" sz="1400" b="1" i="0" u="none" strike="noStrike" kern="1200" cap="none" spc="0" normalizeH="0" baseline="0" noProof="0" dirty="0">
                  <a:ln>
                    <a:noFill/>
                  </a:ln>
                  <a:solidFill>
                    <a:srgbClr val="7F134C"/>
                  </a:solidFill>
                  <a:effectLst/>
                  <a:uLnTx/>
                  <a:uFillTx/>
                  <a:latin typeface="Arial" panose="020B0604020202020204"/>
                  <a:ea typeface="ＭＳ Ｐゴシック" charset="0"/>
                  <a:cs typeface="Arial" pitchFamily="34" charset="0"/>
                </a:rPr>
                <a:t>Airway hyperresponsiveness </a:t>
              </a:r>
            </a:p>
          </p:txBody>
        </p:sp>
        <p:sp>
          <p:nvSpPr>
            <p:cNvPr id="24" name="Freeform 50"/>
            <p:cNvSpPr/>
            <p:nvPr/>
          </p:nvSpPr>
          <p:spPr>
            <a:xfrm>
              <a:off x="2742484" y="1351471"/>
              <a:ext cx="6335749" cy="1068686"/>
            </a:xfrm>
            <a:custGeom>
              <a:avLst/>
              <a:gdLst>
                <a:gd name="connsiteX0" fmla="*/ 0 w 5792884"/>
                <a:gd name="connsiteY0" fmla="*/ 0 h 1068684"/>
                <a:gd name="connsiteX1" fmla="*/ 5258542 w 5792884"/>
                <a:gd name="connsiteY1" fmla="*/ 0 h 1068684"/>
                <a:gd name="connsiteX2" fmla="*/ 5792884 w 5792884"/>
                <a:gd name="connsiteY2" fmla="*/ 534342 h 1068684"/>
                <a:gd name="connsiteX3" fmla="*/ 5258542 w 5792884"/>
                <a:gd name="connsiteY3" fmla="*/ 1068684 h 1068684"/>
                <a:gd name="connsiteX4" fmla="*/ 0 w 5792884"/>
                <a:gd name="connsiteY4" fmla="*/ 1068684 h 1068684"/>
                <a:gd name="connsiteX5" fmla="*/ 0 w 5792884"/>
                <a:gd name="connsiteY5" fmla="*/ 0 h 1068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92884" h="1068684">
                  <a:moveTo>
                    <a:pt x="5792884" y="1068683"/>
                  </a:moveTo>
                  <a:lnTo>
                    <a:pt x="534342" y="1068683"/>
                  </a:lnTo>
                  <a:lnTo>
                    <a:pt x="0" y="534342"/>
                  </a:lnTo>
                  <a:lnTo>
                    <a:pt x="534342" y="1"/>
                  </a:lnTo>
                  <a:lnTo>
                    <a:pt x="5792884" y="1"/>
                  </a:lnTo>
                  <a:lnTo>
                    <a:pt x="5792884" y="1068683"/>
                  </a:lnTo>
                  <a:close/>
                </a:path>
              </a:pathLst>
            </a:custGeom>
            <a:solidFill>
              <a:schemeClr val="accent1"/>
            </a:solidFill>
            <a:ln>
              <a:noFill/>
            </a:ln>
          </p:spPr>
          <p:style>
            <a:lnRef idx="0">
              <a:scrgbClr r="0" g="0" b="0"/>
            </a:lnRef>
            <a:fillRef idx="0">
              <a:scrgbClr r="0" g="0" b="0"/>
            </a:fillRef>
            <a:effectRef idx="0">
              <a:scrgbClr r="0" g="0" b="0"/>
            </a:effectRef>
            <a:fontRef idx="minor">
              <a:schemeClr val="lt1"/>
            </a:fontRef>
          </p:style>
          <p:txBody>
            <a:bodyPr spcFirstLastPara="0" vert="horz" wrap="square" lIns="738431" tIns="57151" rIns="106680" bIns="57151" numCol="1" spcCol="1270" anchor="ctr" anchorCtr="0">
              <a:noAutofit/>
            </a:bodyPr>
            <a:lstStyle/>
            <a:p>
              <a:pPr marL="285750" marR="0" lvl="0" indent="-285750" algn="l" defTabSz="666750" rtl="0" eaLnBrk="1" fontAlgn="auto" latinLnBrk="0" hangingPunct="1">
                <a:lnSpc>
                  <a:spcPct val="90000"/>
                </a:lnSpc>
                <a:spcBef>
                  <a:spcPct val="0"/>
                </a:spcBef>
                <a:spcAft>
                  <a:spcPct val="350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Activated eosinophils can contribute to inflammation and AHR both directly (release of mediators) and indirectly (cellular interactions)</a:t>
              </a:r>
            </a:p>
            <a:p>
              <a:pPr marL="285750" marR="0" lvl="0" indent="-285750" algn="l" defTabSz="666750" rtl="0" eaLnBrk="1" fontAlgn="auto" latinLnBrk="0" hangingPunct="1">
                <a:lnSpc>
                  <a:spcPct val="90000"/>
                </a:lnSpc>
                <a:spcBef>
                  <a:spcPct val="0"/>
                </a:spcBef>
                <a:spcAft>
                  <a:spcPct val="350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Toxic mediators (</a:t>
              </a:r>
              <a:r>
                <a:rPr kumimoji="0" lang="en-US" sz="1400" b="0" i="0" u="none" strike="noStrike" kern="1200" cap="none" spc="0" normalizeH="0" baseline="0" noProof="0" dirty="0" err="1">
                  <a:ln>
                    <a:noFill/>
                  </a:ln>
                  <a:solidFill>
                    <a:srgbClr val="FFFFFF"/>
                  </a:solidFill>
                  <a:effectLst/>
                  <a:uLnTx/>
                  <a:uFillTx/>
                  <a:latin typeface="Arial" panose="020B0604020202020204"/>
                  <a:ea typeface="+mn-ea"/>
                  <a:cs typeface="+mn-cs"/>
                </a:rPr>
                <a:t>eg</a:t>
              </a: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 ECP) released by eosinophils can damage airway epithelium and increase smooth muscle reactivity</a:t>
              </a:r>
              <a:endPar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25" name="Oval 51"/>
            <p:cNvSpPr/>
            <p:nvPr/>
          </p:nvSpPr>
          <p:spPr>
            <a:xfrm>
              <a:off x="2076779" y="1330531"/>
              <a:ext cx="1168833" cy="1068684"/>
            </a:xfrm>
            <a:prstGeom prst="ellipse">
              <a:avLst/>
            </a:prstGeom>
            <a:solidFill>
              <a:schemeClr val="bg1"/>
            </a:solidFill>
            <a:ln>
              <a:noFill/>
            </a:ln>
          </p:spPr>
          <p:style>
            <a:lnRef idx="0">
              <a:scrgbClr r="0" g="0" b="0"/>
            </a:lnRef>
            <a:fillRef idx="1">
              <a:scrgbClr r="0" g="0" b="0"/>
            </a:fillRef>
            <a:effectRef idx="2">
              <a:schemeClr val="accent1">
                <a:tint val="50000"/>
                <a:hueOff val="0"/>
                <a:satOff val="0"/>
                <a:lumOff val="0"/>
                <a:alphaOff val="0"/>
              </a:schemeClr>
            </a:effectRef>
            <a:fontRef idx="minor">
              <a:schemeClr val="lt1">
                <a:hueOff val="0"/>
                <a:satOff val="0"/>
                <a:lumOff val="0"/>
                <a:alphaOff val="0"/>
              </a:schemeClr>
            </a:fontRef>
          </p:style>
        </p:sp>
        <p:sp>
          <p:nvSpPr>
            <p:cNvPr id="31" name="Freeform 52"/>
            <p:cNvSpPr/>
            <p:nvPr/>
          </p:nvSpPr>
          <p:spPr>
            <a:xfrm>
              <a:off x="2742484" y="2754184"/>
              <a:ext cx="6335749" cy="1068685"/>
            </a:xfrm>
            <a:custGeom>
              <a:avLst/>
              <a:gdLst>
                <a:gd name="connsiteX0" fmla="*/ 0 w 5792884"/>
                <a:gd name="connsiteY0" fmla="*/ 0 h 1068684"/>
                <a:gd name="connsiteX1" fmla="*/ 5258542 w 5792884"/>
                <a:gd name="connsiteY1" fmla="*/ 0 h 1068684"/>
                <a:gd name="connsiteX2" fmla="*/ 5792884 w 5792884"/>
                <a:gd name="connsiteY2" fmla="*/ 534342 h 1068684"/>
                <a:gd name="connsiteX3" fmla="*/ 5258542 w 5792884"/>
                <a:gd name="connsiteY3" fmla="*/ 1068684 h 1068684"/>
                <a:gd name="connsiteX4" fmla="*/ 0 w 5792884"/>
                <a:gd name="connsiteY4" fmla="*/ 1068684 h 1068684"/>
                <a:gd name="connsiteX5" fmla="*/ 0 w 5792884"/>
                <a:gd name="connsiteY5" fmla="*/ 0 h 1068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92884" h="1068684">
                  <a:moveTo>
                    <a:pt x="5792884" y="1068683"/>
                  </a:moveTo>
                  <a:lnTo>
                    <a:pt x="534342" y="1068683"/>
                  </a:lnTo>
                  <a:lnTo>
                    <a:pt x="0" y="534342"/>
                  </a:lnTo>
                  <a:lnTo>
                    <a:pt x="534342" y="1"/>
                  </a:lnTo>
                  <a:lnTo>
                    <a:pt x="5792884" y="1"/>
                  </a:lnTo>
                  <a:lnTo>
                    <a:pt x="5792884" y="1068683"/>
                  </a:lnTo>
                  <a:close/>
                </a:path>
              </a:pathLst>
            </a:custGeom>
            <a:solidFill>
              <a:schemeClr val="accent1"/>
            </a:solidFill>
            <a:ln>
              <a:noFill/>
            </a:ln>
          </p:spPr>
          <p:style>
            <a:lnRef idx="0">
              <a:scrgbClr r="0" g="0" b="0"/>
            </a:lnRef>
            <a:fillRef idx="0">
              <a:scrgbClr r="0" g="0" b="0"/>
            </a:fillRef>
            <a:effectRef idx="0">
              <a:scrgbClr r="0" g="0" b="0"/>
            </a:effectRef>
            <a:fontRef idx="minor">
              <a:schemeClr val="lt1"/>
            </a:fontRef>
          </p:style>
          <p:txBody>
            <a:bodyPr spcFirstLastPara="0" vert="horz" wrap="square" lIns="738431" tIns="57151" rIns="106680" bIns="57150" numCol="1" spcCol="1270" anchor="ctr" anchorCtr="0">
              <a:noAutofit/>
            </a:bodyPr>
            <a:lstStyle/>
            <a:p>
              <a:pPr marL="285750" marR="0" lvl="0" indent="-285750" algn="l" defTabSz="666750" rtl="0" eaLnBrk="1" fontAlgn="auto" latinLnBrk="0" hangingPunct="1">
                <a:lnSpc>
                  <a:spcPct val="90000"/>
                </a:lnSpc>
                <a:spcBef>
                  <a:spcPct val="0"/>
                </a:spcBef>
                <a:spcAft>
                  <a:spcPct val="350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Eosinophils synthesize, store, and secrete a variety of cytokines, including Th2 cytokines (IL-4 and IL-13) and Th1 cytokines (IL-12 and IFN-</a:t>
              </a:r>
              <a:r>
                <a:rPr kumimoji="0" lang="el-GR" sz="1400" b="0" i="0" u="none" strike="noStrike" kern="1200" cap="none" spc="0" normalizeH="0" baseline="0" noProof="0" dirty="0">
                  <a:ln>
                    <a:noFill/>
                  </a:ln>
                  <a:solidFill>
                    <a:srgbClr val="FFFFFF"/>
                  </a:solidFill>
                  <a:effectLst/>
                  <a:uLnTx/>
                  <a:uFillTx/>
                  <a:latin typeface="Arial" panose="020B0604020202020204"/>
                  <a:ea typeface="+mn-ea"/>
                  <a:cs typeface="+mn-cs"/>
                </a:rPr>
                <a:t>γ</a:t>
              </a: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a:t>
              </a:r>
            </a:p>
            <a:p>
              <a:pPr marL="285750" marR="0" lvl="0" indent="-285750" algn="l" defTabSz="666750" rtl="0" eaLnBrk="1" fontAlgn="auto" latinLnBrk="0" hangingPunct="1">
                <a:lnSpc>
                  <a:spcPct val="90000"/>
                </a:lnSpc>
                <a:spcBef>
                  <a:spcPct val="0"/>
                </a:spcBef>
                <a:spcAft>
                  <a:spcPct val="350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Eosinophils may stimulate lymphocyte proliferation and T cell differentiation and polarization</a:t>
              </a:r>
            </a:p>
          </p:txBody>
        </p:sp>
        <p:sp>
          <p:nvSpPr>
            <p:cNvPr id="32" name="Oval 55"/>
            <p:cNvSpPr/>
            <p:nvPr/>
          </p:nvSpPr>
          <p:spPr>
            <a:xfrm>
              <a:off x="2076779" y="2718225"/>
              <a:ext cx="1168833" cy="1068684"/>
            </a:xfrm>
            <a:prstGeom prst="ellipse">
              <a:avLst/>
            </a:prstGeom>
            <a:solidFill>
              <a:schemeClr val="bg1"/>
            </a:solidFill>
            <a:ln>
              <a:noFill/>
            </a:ln>
          </p:spPr>
          <p:style>
            <a:lnRef idx="0">
              <a:scrgbClr r="0" g="0" b="0"/>
            </a:lnRef>
            <a:fillRef idx="1">
              <a:scrgbClr r="0" g="0" b="0"/>
            </a:fillRef>
            <a:effectRef idx="2">
              <a:schemeClr val="accent1">
                <a:tint val="50000"/>
                <a:hueOff val="0"/>
                <a:satOff val="0"/>
                <a:lumOff val="0"/>
                <a:alphaOff val="0"/>
              </a:schemeClr>
            </a:effectRef>
            <a:fontRef idx="minor">
              <a:schemeClr val="lt1">
                <a:hueOff val="0"/>
                <a:satOff val="0"/>
                <a:lumOff val="0"/>
                <a:alphaOff val="0"/>
              </a:schemeClr>
            </a:fontRef>
          </p:style>
        </p:sp>
        <p:sp>
          <p:nvSpPr>
            <p:cNvPr id="39" name="Oval 56"/>
            <p:cNvSpPr/>
            <p:nvPr/>
          </p:nvSpPr>
          <p:spPr>
            <a:xfrm>
              <a:off x="2076779" y="4105919"/>
              <a:ext cx="1168833" cy="1068684"/>
            </a:xfrm>
            <a:prstGeom prst="ellipse">
              <a:avLst/>
            </a:prstGeom>
            <a:blipFill dpi="0" rotWithShape="1">
              <a:blip r:embed="rId3">
                <a:extLst>
                  <a:ext uri="{28A0092B-C50C-407E-A947-70E740481C1C}">
                    <a14:useLocalDpi xmlns:a14="http://schemas.microsoft.com/office/drawing/2010/main" val="0"/>
                  </a:ext>
                </a:extLst>
              </a:blip>
              <a:srcRect/>
              <a:stretch>
                <a:fillRect/>
              </a:stretch>
            </a:blipFill>
            <a:ln>
              <a:solidFill>
                <a:srgbClr val="10464C"/>
              </a:solidFill>
            </a:ln>
          </p:spPr>
          <p:style>
            <a:lnRef idx="0">
              <a:scrgbClr r="0" g="0" b="0"/>
            </a:lnRef>
            <a:fillRef idx="1">
              <a:scrgbClr r="0" g="0" b="0"/>
            </a:fillRef>
            <a:effectRef idx="2">
              <a:schemeClr val="accent1">
                <a:tint val="50000"/>
                <a:hueOff val="0"/>
                <a:satOff val="0"/>
                <a:lumOff val="0"/>
                <a:alphaOff val="0"/>
              </a:schemeClr>
            </a:effectRef>
            <a:fontRef idx="minor">
              <a:schemeClr val="lt1">
                <a:hueOff val="0"/>
                <a:satOff val="0"/>
                <a:lumOff val="0"/>
                <a:alphaOff val="0"/>
              </a:schemeClr>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hueOff val="0"/>
                    <a:satOff val="0"/>
                    <a:lumOff val="0"/>
                    <a:alphaOff val="0"/>
                  </a:srgbClr>
                </a:solidFill>
                <a:effectLst/>
                <a:uLnTx/>
                <a:uFillTx/>
                <a:latin typeface="Arial" panose="020B0604020202020204"/>
                <a:ea typeface="+mn-ea"/>
                <a:cs typeface="+mn-cs"/>
              </a:endParaRPr>
            </a:p>
          </p:txBody>
        </p:sp>
        <p:sp>
          <p:nvSpPr>
            <p:cNvPr id="54" name="Oval 57"/>
            <p:cNvSpPr/>
            <p:nvPr/>
          </p:nvSpPr>
          <p:spPr>
            <a:xfrm>
              <a:off x="2088292" y="2713802"/>
              <a:ext cx="1168833" cy="1068684"/>
            </a:xfrm>
            <a:prstGeom prst="ellipse">
              <a:avLst/>
            </a:prstGeom>
            <a:blipFill rotWithShape="1">
              <a:blip r:embed="rId4"/>
              <a:stretch>
                <a:fillRect/>
              </a:stretch>
            </a:blipFill>
            <a:ln>
              <a:noFill/>
            </a:ln>
          </p:spPr>
          <p:style>
            <a:lnRef idx="0">
              <a:scrgbClr r="0" g="0" b="0"/>
            </a:lnRef>
            <a:fillRef idx="1">
              <a:scrgbClr r="0" g="0" b="0"/>
            </a:fillRef>
            <a:effectRef idx="2">
              <a:schemeClr val="accent1">
                <a:tint val="50000"/>
                <a:hueOff val="0"/>
                <a:satOff val="0"/>
                <a:lumOff val="0"/>
                <a:alphaOff val="0"/>
              </a:schemeClr>
            </a:effectRef>
            <a:fontRef idx="minor">
              <a:schemeClr val="lt1">
                <a:hueOff val="0"/>
                <a:satOff val="0"/>
                <a:lumOff val="0"/>
                <a:alphaOff val="0"/>
              </a:schemeClr>
            </a:fontRef>
          </p:style>
        </p:sp>
        <p:sp>
          <p:nvSpPr>
            <p:cNvPr id="55" name="Oval 58"/>
            <p:cNvSpPr/>
            <p:nvPr/>
          </p:nvSpPr>
          <p:spPr>
            <a:xfrm>
              <a:off x="2075992" y="1328200"/>
              <a:ext cx="1168833" cy="1068684"/>
            </a:xfrm>
            <a:prstGeom prst="ellipse">
              <a:avLst/>
            </a:prstGeom>
            <a:blipFill dpi="0" rotWithShape="1">
              <a:blip r:embed="rId5">
                <a:extLst>
                  <a:ext uri="{28A0092B-C50C-407E-A947-70E740481C1C}">
                    <a14:useLocalDpi xmlns:a14="http://schemas.microsoft.com/office/drawing/2010/main" val="0"/>
                  </a:ext>
                </a:extLst>
              </a:blip>
              <a:srcRect/>
              <a:stretch>
                <a:fillRect/>
              </a:stretch>
            </a:blipFill>
            <a:ln>
              <a:solidFill>
                <a:schemeClr val="accent3">
                  <a:lumMod val="50000"/>
                </a:schemeClr>
              </a:solidFill>
            </a:ln>
          </p:spPr>
          <p:style>
            <a:lnRef idx="0">
              <a:scrgbClr r="0" g="0" b="0"/>
            </a:lnRef>
            <a:fillRef idx="1">
              <a:scrgbClr r="0" g="0" b="0"/>
            </a:fillRef>
            <a:effectRef idx="2">
              <a:schemeClr val="accent1">
                <a:tint val="50000"/>
                <a:hueOff val="0"/>
                <a:satOff val="0"/>
                <a:lumOff val="0"/>
                <a:alphaOff val="0"/>
              </a:schemeClr>
            </a:effectRef>
            <a:fontRef idx="minor">
              <a:schemeClr val="lt1">
                <a:hueOff val="0"/>
                <a:satOff val="0"/>
                <a:lumOff val="0"/>
                <a:alphaOff val="0"/>
              </a:schemeClr>
            </a:fontRef>
          </p:style>
        </p:sp>
      </p:grpSp>
    </p:spTree>
    <p:extLst>
      <p:ext uri="{BB962C8B-B14F-4D97-AF65-F5344CB8AC3E}">
        <p14:creationId xmlns:p14="http://schemas.microsoft.com/office/powerpoint/2010/main" val="2162734534"/>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pPr lvl="0"/>
            <a:r>
              <a:rPr lang="en-US" dirty="0"/>
              <a:t>Elevated Eosinophils Are Commonly Observed in Patients With Asthma</a:t>
            </a:r>
          </a:p>
        </p:txBody>
      </p:sp>
      <p:sp>
        <p:nvSpPr>
          <p:cNvPr id="4" name="Text Placeholder 3">
            <a:extLst>
              <a:ext uri="{FF2B5EF4-FFF2-40B4-BE49-F238E27FC236}">
                <a16:creationId xmlns:a16="http://schemas.microsoft.com/office/drawing/2014/main" id="{94287B45-3B07-4938-83EE-292D100B940E}"/>
              </a:ext>
            </a:extLst>
          </p:cNvPr>
          <p:cNvSpPr>
            <a:spLocks noGrp="1"/>
          </p:cNvSpPr>
          <p:nvPr>
            <p:ph type="body" sz="quarter" idx="13"/>
          </p:nvPr>
        </p:nvSpPr>
        <p:spPr/>
        <p:txBody>
          <a:bodyPr/>
          <a:lstStyle/>
          <a:p>
            <a:r>
              <a:rPr lang="en-US" dirty="0">
                <a:solidFill>
                  <a:srgbClr val="000000"/>
                </a:solidFill>
              </a:rPr>
              <a:t>1. Zhang JY et al. </a:t>
            </a:r>
            <a:r>
              <a:rPr lang="en-US" i="1" dirty="0">
                <a:solidFill>
                  <a:srgbClr val="000000"/>
                </a:solidFill>
              </a:rPr>
              <a:t>Immunol Allergy </a:t>
            </a:r>
            <a:r>
              <a:rPr lang="en-US" i="1" dirty="0" err="1">
                <a:solidFill>
                  <a:srgbClr val="000000"/>
                </a:solidFill>
              </a:rPr>
              <a:t>Clin</a:t>
            </a:r>
            <a:r>
              <a:rPr lang="en-US" i="1" dirty="0">
                <a:solidFill>
                  <a:srgbClr val="000000"/>
                </a:solidFill>
              </a:rPr>
              <a:t> North Am</a:t>
            </a:r>
            <a:r>
              <a:rPr lang="en-US" dirty="0">
                <a:solidFill>
                  <a:srgbClr val="000000"/>
                </a:solidFill>
              </a:rPr>
              <a:t>. 2007;27:623-632</a:t>
            </a:r>
            <a:r>
              <a:rPr lang="en-US" b="1" dirty="0">
                <a:solidFill>
                  <a:srgbClr val="000000"/>
                </a:solidFill>
              </a:rPr>
              <a:t>;</a:t>
            </a:r>
            <a:r>
              <a:rPr lang="en-US" dirty="0">
                <a:solidFill>
                  <a:srgbClr val="000000"/>
                </a:solidFill>
              </a:rPr>
              <a:t> 2. Wenzel S. </a:t>
            </a:r>
            <a:r>
              <a:rPr lang="en-US" i="1" dirty="0">
                <a:solidFill>
                  <a:srgbClr val="000000"/>
                </a:solidFill>
              </a:rPr>
              <a:t>Am J </a:t>
            </a:r>
            <a:r>
              <a:rPr lang="en-US" i="1" dirty="0" err="1">
                <a:solidFill>
                  <a:srgbClr val="000000"/>
                </a:solidFill>
              </a:rPr>
              <a:t>Respir</a:t>
            </a:r>
            <a:r>
              <a:rPr lang="en-US" i="1" dirty="0">
                <a:solidFill>
                  <a:srgbClr val="000000"/>
                </a:solidFill>
              </a:rPr>
              <a:t> </a:t>
            </a:r>
            <a:r>
              <a:rPr lang="en-US" i="1" dirty="0" err="1">
                <a:solidFill>
                  <a:srgbClr val="000000"/>
                </a:solidFill>
              </a:rPr>
              <a:t>Crit</a:t>
            </a:r>
            <a:r>
              <a:rPr lang="en-US" i="1" dirty="0">
                <a:solidFill>
                  <a:srgbClr val="000000"/>
                </a:solidFill>
              </a:rPr>
              <a:t> Care Med</a:t>
            </a:r>
            <a:r>
              <a:rPr lang="en-US" dirty="0">
                <a:solidFill>
                  <a:srgbClr val="000000"/>
                </a:solidFill>
              </a:rPr>
              <a:t>. 2005;172:149-160.</a:t>
            </a:r>
            <a:endParaRPr lang="en-US" dirty="0"/>
          </a:p>
        </p:txBody>
      </p:sp>
      <p:sp>
        <p:nvSpPr>
          <p:cNvPr id="28" name="Slide Number Placeholder 2">
            <a:extLst>
              <a:ext uri="{FF2B5EF4-FFF2-40B4-BE49-F238E27FC236}">
                <a16:creationId xmlns:a16="http://schemas.microsoft.com/office/drawing/2014/main" id="{211678DB-C0C8-184B-8757-3B90B614B3BD}"/>
              </a:ext>
            </a:extLst>
          </p:cNvPr>
          <p:cNvSpPr>
            <a:spLocks noGrp="1"/>
          </p:cNvSpPr>
          <p:nvPr>
            <p:ph type="sldNum" sz="quarter" idx="4"/>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CC7432E5-F8E0-41AE-9A6B-AD730338B005}" type="slidenum">
              <a:rPr kumimoji="0" lang="en-US" sz="1000" b="1"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84</a:t>
            </a:fld>
            <a:endParaRPr kumimoji="0" lang="en-US" sz="1000" b="1"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23" name="Rectangle: Rounded Corners 20">
            <a:extLst>
              <a:ext uri="{FF2B5EF4-FFF2-40B4-BE49-F238E27FC236}">
                <a16:creationId xmlns:a16="http://schemas.microsoft.com/office/drawing/2014/main" id="{56C69608-F20F-465A-9023-E5BC462E5D58}"/>
              </a:ext>
            </a:extLst>
          </p:cNvPr>
          <p:cNvSpPr/>
          <p:nvPr/>
        </p:nvSpPr>
        <p:spPr>
          <a:xfrm>
            <a:off x="457200" y="1300470"/>
            <a:ext cx="11504428" cy="3637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
                <a:srgbClr val="F0AB00"/>
              </a:buClr>
              <a:buSzTx/>
              <a:buFontTx/>
              <a:buNone/>
              <a:tabLst/>
              <a:defRPr/>
            </a:pPr>
            <a:endParaRPr kumimoji="0" lang="en-GB" sz="1800" b="1" i="0" u="none" strike="noStrike" kern="1200" cap="none" spc="0" normalizeH="0" baseline="0" noProof="0" dirty="0">
              <a:ln>
                <a:noFill/>
              </a:ln>
              <a:solidFill>
                <a:srgbClr val="0D3759"/>
              </a:solidFill>
              <a:effectLst/>
              <a:uLnTx/>
              <a:uFillTx/>
              <a:latin typeface="Arial" panose="020B0604020202020204"/>
              <a:ea typeface="+mn-ea"/>
              <a:cs typeface="+mn-cs"/>
            </a:endParaRPr>
          </a:p>
        </p:txBody>
      </p:sp>
      <p:grpSp>
        <p:nvGrpSpPr>
          <p:cNvPr id="5" name="Group 4">
            <a:extLst>
              <a:ext uri="{FF2B5EF4-FFF2-40B4-BE49-F238E27FC236}">
                <a16:creationId xmlns:a16="http://schemas.microsoft.com/office/drawing/2014/main" id="{AA513FEF-898B-44A3-A094-08AECED800E2}"/>
              </a:ext>
            </a:extLst>
          </p:cNvPr>
          <p:cNvGrpSpPr/>
          <p:nvPr/>
        </p:nvGrpSpPr>
        <p:grpSpPr>
          <a:xfrm>
            <a:off x="2025280" y="2059460"/>
            <a:ext cx="8141441" cy="3787982"/>
            <a:chOff x="1400484" y="1909916"/>
            <a:chExt cx="6176498" cy="2873750"/>
          </a:xfrm>
        </p:grpSpPr>
        <p:sp>
          <p:nvSpPr>
            <p:cNvPr id="8" name="Donut 7"/>
            <p:cNvSpPr/>
            <p:nvPr/>
          </p:nvSpPr>
          <p:spPr>
            <a:xfrm>
              <a:off x="1686232" y="1909916"/>
              <a:ext cx="2390468" cy="2390468"/>
            </a:xfrm>
            <a:prstGeom prst="donut">
              <a:avLst>
                <a:gd name="adj" fmla="val 18023"/>
              </a:avLst>
            </a:prstGeom>
            <a:solidFill>
              <a:schemeClr val="tx2">
                <a:alpha val="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33" name="Donut 32"/>
            <p:cNvSpPr/>
            <p:nvPr/>
          </p:nvSpPr>
          <p:spPr>
            <a:xfrm>
              <a:off x="4900765" y="1909916"/>
              <a:ext cx="2390468" cy="2390468"/>
            </a:xfrm>
            <a:prstGeom prst="donut">
              <a:avLst>
                <a:gd name="adj" fmla="val 18023"/>
              </a:avLst>
            </a:prstGeom>
            <a:solidFill>
              <a:schemeClr val="tx2">
                <a:alpha val="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39" name="Block Arc 38"/>
            <p:cNvSpPr/>
            <p:nvPr/>
          </p:nvSpPr>
          <p:spPr>
            <a:xfrm rot="10800000">
              <a:off x="1686232" y="1909916"/>
              <a:ext cx="2390468" cy="2390468"/>
            </a:xfrm>
            <a:prstGeom prst="blockArc">
              <a:avLst>
                <a:gd name="adj1" fmla="val 10800000"/>
                <a:gd name="adj2" fmla="val 21599999"/>
                <a:gd name="adj3" fmla="val 1796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0" name="Block Arc 39"/>
            <p:cNvSpPr/>
            <p:nvPr/>
          </p:nvSpPr>
          <p:spPr>
            <a:xfrm rot="10800000">
              <a:off x="4900765" y="1909916"/>
              <a:ext cx="2390468" cy="2390468"/>
            </a:xfrm>
            <a:prstGeom prst="blockArc">
              <a:avLst>
                <a:gd name="adj1" fmla="val 10800000"/>
                <a:gd name="adj2" fmla="val 21599999"/>
                <a:gd name="adj3" fmla="val 1796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2" name="Rectangle 41"/>
            <p:cNvSpPr/>
            <p:nvPr/>
          </p:nvSpPr>
          <p:spPr>
            <a:xfrm>
              <a:off x="1927104" y="2768729"/>
              <a:ext cx="1908726" cy="6728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200" normalizeH="0" baseline="0" noProof="0" dirty="0">
                  <a:ln>
                    <a:noFill/>
                  </a:ln>
                  <a:solidFill>
                    <a:srgbClr val="7F134C"/>
                  </a:solidFill>
                  <a:effectLst/>
                  <a:uLnTx/>
                  <a:uFillTx/>
                  <a:latin typeface="Arial Black" panose="020B0A04020102020204" pitchFamily="34" charset="0"/>
                  <a:ea typeface="+mn-ea"/>
                  <a:cs typeface="+mn-cs"/>
                  <a:sym typeface="Symbol" panose="05050102010706020507" pitchFamily="18" charset="2"/>
                </a:rPr>
                <a:t></a:t>
              </a:r>
              <a:r>
                <a:rPr kumimoji="0" lang="en-US" sz="3200" b="1" i="0" u="none" strike="noStrike" kern="1200" cap="none" spc="-150" normalizeH="0" baseline="0" noProof="0" dirty="0">
                  <a:ln>
                    <a:noFill/>
                  </a:ln>
                  <a:solidFill>
                    <a:srgbClr val="7F134C"/>
                  </a:solidFill>
                  <a:effectLst/>
                  <a:uLnTx/>
                  <a:uFillTx/>
                  <a:latin typeface="Arial Black" panose="020B0A04020102020204" pitchFamily="34" charset="0"/>
                  <a:ea typeface="+mn-ea"/>
                  <a:cs typeface="+mn-cs"/>
                  <a:sym typeface="Symbol" panose="05050102010706020507" pitchFamily="18" charset="2"/>
                </a:rPr>
                <a:t>5</a:t>
              </a:r>
              <a:r>
                <a:rPr kumimoji="0" lang="en-US" sz="3200" b="1" i="0" u="none" strike="noStrike" kern="1200" cap="none" spc="-150" normalizeH="0" baseline="0" noProof="0" dirty="0">
                  <a:ln>
                    <a:noFill/>
                  </a:ln>
                  <a:solidFill>
                    <a:srgbClr val="7F134C"/>
                  </a:solidFill>
                  <a:effectLst/>
                  <a:uLnTx/>
                  <a:uFillTx/>
                  <a:latin typeface="Arial Black" panose="020B0A04020102020204" pitchFamily="34" charset="0"/>
                  <a:ea typeface="+mn-ea"/>
                  <a:cs typeface="+mn-cs"/>
                </a:rPr>
                <a:t>0% </a:t>
              </a:r>
            </a:p>
          </p:txBody>
        </p:sp>
        <p:sp>
          <p:nvSpPr>
            <p:cNvPr id="43" name="Rectangle 42"/>
            <p:cNvSpPr/>
            <p:nvPr/>
          </p:nvSpPr>
          <p:spPr>
            <a:xfrm>
              <a:off x="1400484" y="4410074"/>
              <a:ext cx="2961966" cy="3735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a:ea typeface="+mn-ea"/>
                  <a:cs typeface="+mn-cs"/>
                </a:rPr>
                <a:t>Have eosinophils </a:t>
              </a:r>
              <a:br>
                <a:rPr kumimoji="0" lang="en-US" sz="1600" b="1" i="0" u="none" strike="noStrike" kern="1200" cap="none" spc="0" normalizeH="0" baseline="0" noProof="0" dirty="0">
                  <a:ln>
                    <a:noFill/>
                  </a:ln>
                  <a:solidFill>
                    <a:srgbClr val="000000"/>
                  </a:solidFill>
                  <a:effectLst/>
                  <a:uLnTx/>
                  <a:uFillTx/>
                  <a:latin typeface="Arial" panose="020B0604020202020204"/>
                  <a:ea typeface="+mn-ea"/>
                  <a:cs typeface="+mn-cs"/>
                </a:rPr>
              </a:br>
              <a:r>
                <a:rPr kumimoji="0" lang="en-US" sz="1600" b="1" i="0" u="none" strike="noStrike" kern="1200" cap="none" spc="0" normalizeH="0" baseline="0" noProof="0" dirty="0">
                  <a:ln>
                    <a:noFill/>
                  </a:ln>
                  <a:solidFill>
                    <a:srgbClr val="000000"/>
                  </a:solidFill>
                  <a:effectLst/>
                  <a:uLnTx/>
                  <a:uFillTx/>
                  <a:latin typeface="Arial" panose="020B0604020202020204"/>
                  <a:ea typeface="+mn-ea"/>
                  <a:cs typeface="+mn-cs"/>
                </a:rPr>
                <a:t>present in sputum</a:t>
              </a:r>
              <a:r>
                <a:rPr kumimoji="0" lang="en-US" sz="1600" b="1" i="0" u="none" strike="noStrike" kern="1200" cap="none" spc="0" normalizeH="0" baseline="30000" noProof="0" dirty="0">
                  <a:ln>
                    <a:noFill/>
                  </a:ln>
                  <a:solidFill>
                    <a:srgbClr val="000000"/>
                  </a:solidFill>
                  <a:effectLst/>
                  <a:uLnTx/>
                  <a:uFillTx/>
                  <a:latin typeface="Arial" panose="020B0604020202020204"/>
                  <a:ea typeface="+mn-ea"/>
                  <a:cs typeface="+mn-cs"/>
                </a:rPr>
                <a:t>1</a:t>
              </a:r>
            </a:p>
          </p:txBody>
        </p:sp>
        <p:sp>
          <p:nvSpPr>
            <p:cNvPr id="44" name="Rectangle 43"/>
            <p:cNvSpPr/>
            <p:nvPr/>
          </p:nvSpPr>
          <p:spPr>
            <a:xfrm>
              <a:off x="5141637" y="2768729"/>
              <a:ext cx="1908726" cy="6728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110" normalizeH="0" baseline="0" noProof="0" dirty="0">
                  <a:ln>
                    <a:noFill/>
                  </a:ln>
                  <a:solidFill>
                    <a:srgbClr val="0D3759"/>
                  </a:solidFill>
                  <a:effectLst/>
                  <a:uLnTx/>
                  <a:uFillTx/>
                  <a:latin typeface="Arial Black" panose="020B0A04020102020204" pitchFamily="34" charset="0"/>
                  <a:ea typeface="+mn-ea"/>
                  <a:cs typeface="+mn-cs"/>
                  <a:sym typeface="Symbol" panose="05050102010706020507" pitchFamily="18" charset="2"/>
                </a:rPr>
                <a:t></a:t>
              </a:r>
              <a:r>
                <a:rPr kumimoji="0" lang="en-US" sz="3200" b="1" i="0" u="none" strike="noStrike" kern="1200" cap="none" spc="-150" normalizeH="0" baseline="0" noProof="0" dirty="0">
                  <a:ln>
                    <a:noFill/>
                  </a:ln>
                  <a:solidFill>
                    <a:srgbClr val="0D3759"/>
                  </a:solidFill>
                  <a:effectLst/>
                  <a:uLnTx/>
                  <a:uFillTx/>
                  <a:latin typeface="Arial Black" panose="020B0A04020102020204" pitchFamily="34" charset="0"/>
                  <a:ea typeface="+mn-ea"/>
                  <a:cs typeface="+mn-cs"/>
                  <a:sym typeface="Symbol" panose="05050102010706020507" pitchFamily="18" charset="2"/>
                </a:rPr>
                <a:t>5</a:t>
              </a:r>
              <a:r>
                <a:rPr kumimoji="0" lang="en-US" sz="3200" b="1" i="0" u="none" strike="noStrike" kern="1200" cap="none" spc="-150" normalizeH="0" baseline="0" noProof="0" dirty="0">
                  <a:ln>
                    <a:noFill/>
                  </a:ln>
                  <a:solidFill>
                    <a:srgbClr val="0D3759"/>
                  </a:solidFill>
                  <a:effectLst/>
                  <a:uLnTx/>
                  <a:uFillTx/>
                  <a:latin typeface="Arial Black" panose="020B0A04020102020204" pitchFamily="34" charset="0"/>
                  <a:ea typeface="+mn-ea"/>
                  <a:cs typeface="+mn-cs"/>
                </a:rPr>
                <a:t>0% </a:t>
              </a:r>
            </a:p>
          </p:txBody>
        </p:sp>
        <p:sp>
          <p:nvSpPr>
            <p:cNvPr id="46" name="Rectangle 45"/>
            <p:cNvSpPr/>
            <p:nvPr/>
          </p:nvSpPr>
          <p:spPr>
            <a:xfrm>
              <a:off x="4615016" y="4410074"/>
              <a:ext cx="2961966" cy="3735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a:ea typeface="+mn-ea"/>
                  <a:cs typeface="+mn-cs"/>
                </a:rPr>
                <a:t>Have elevated eosinophil </a:t>
              </a:r>
              <a:br>
                <a:rPr kumimoji="0" lang="en-US" sz="1600" b="1" i="0" u="none" strike="noStrike" kern="1200" cap="none" spc="0" normalizeH="0" baseline="0" noProof="0" dirty="0">
                  <a:ln>
                    <a:noFill/>
                  </a:ln>
                  <a:solidFill>
                    <a:srgbClr val="000000"/>
                  </a:solidFill>
                  <a:effectLst/>
                  <a:uLnTx/>
                  <a:uFillTx/>
                  <a:latin typeface="Arial" panose="020B0604020202020204"/>
                  <a:ea typeface="+mn-ea"/>
                  <a:cs typeface="+mn-cs"/>
                </a:rPr>
              </a:br>
              <a:r>
                <a:rPr kumimoji="0" lang="en-US" sz="1600" b="1" i="0" u="none" strike="noStrike" kern="1200" cap="none" spc="0" normalizeH="0" baseline="0" noProof="0" dirty="0">
                  <a:ln>
                    <a:noFill/>
                  </a:ln>
                  <a:solidFill>
                    <a:srgbClr val="000000"/>
                  </a:solidFill>
                  <a:effectLst/>
                  <a:uLnTx/>
                  <a:uFillTx/>
                  <a:latin typeface="Arial" panose="020B0604020202020204"/>
                  <a:ea typeface="+mn-ea"/>
                  <a:cs typeface="+mn-cs"/>
                </a:rPr>
                <a:t>levels in the airways</a:t>
              </a:r>
              <a:r>
                <a:rPr kumimoji="0" lang="en-US" sz="1600" b="1" i="0" u="none" strike="noStrike" kern="1200" cap="none" spc="0" normalizeH="0" baseline="30000" noProof="0" dirty="0">
                  <a:ln>
                    <a:noFill/>
                  </a:ln>
                  <a:solidFill>
                    <a:srgbClr val="000000"/>
                  </a:solidFill>
                  <a:effectLst/>
                  <a:uLnTx/>
                  <a:uFillTx/>
                  <a:latin typeface="Arial" panose="020B0604020202020204"/>
                  <a:ea typeface="+mn-ea"/>
                  <a:cs typeface="+mn-cs"/>
                </a:rPr>
                <a:t>2</a:t>
              </a:r>
            </a:p>
          </p:txBody>
        </p:sp>
        <p:sp>
          <p:nvSpPr>
            <p:cNvPr id="51" name="Rectangle 50"/>
            <p:cNvSpPr/>
            <p:nvPr/>
          </p:nvSpPr>
          <p:spPr>
            <a:xfrm>
              <a:off x="1912892" y="2188412"/>
              <a:ext cx="1937148" cy="202397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rstTxWarp prst="textArchUp">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7F134C"/>
                  </a:solidFill>
                  <a:effectLst/>
                  <a:uLnTx/>
                  <a:uFillTx/>
                  <a:latin typeface="Arial" panose="020B0604020202020204"/>
                  <a:ea typeface="+mn-ea"/>
                  <a:cs typeface="+mn-cs"/>
                </a:rPr>
                <a:t>ASTHMA</a:t>
              </a:r>
            </a:p>
          </p:txBody>
        </p:sp>
        <p:sp>
          <p:nvSpPr>
            <p:cNvPr id="53" name="Rectangle 52"/>
            <p:cNvSpPr/>
            <p:nvPr/>
          </p:nvSpPr>
          <p:spPr>
            <a:xfrm>
              <a:off x="5127425" y="2188412"/>
              <a:ext cx="1937148" cy="202397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rstTxWarp prst="textArchUp">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D3759"/>
                  </a:solidFill>
                  <a:effectLst/>
                  <a:uLnTx/>
                  <a:uFillTx/>
                  <a:latin typeface="Arial" panose="020B0604020202020204"/>
                  <a:ea typeface="+mn-ea"/>
                  <a:cs typeface="+mn-cs"/>
                </a:rPr>
                <a:t>SEVERE ASTHMA</a:t>
              </a:r>
            </a:p>
          </p:txBody>
        </p:sp>
      </p:grpSp>
      <p:sp>
        <p:nvSpPr>
          <p:cNvPr id="20" name="Rectangle 19">
            <a:extLst>
              <a:ext uri="{FF2B5EF4-FFF2-40B4-BE49-F238E27FC236}">
                <a16:creationId xmlns:a16="http://schemas.microsoft.com/office/drawing/2014/main" id="{DC78835B-9734-4248-9A26-59422E15761B}"/>
              </a:ext>
            </a:extLst>
          </p:cNvPr>
          <p:cNvSpPr/>
          <p:nvPr/>
        </p:nvSpPr>
        <p:spPr>
          <a:xfrm>
            <a:off x="563562" y="1400175"/>
            <a:ext cx="11066463" cy="325878"/>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D3759"/>
                </a:solidFill>
                <a:effectLst/>
                <a:uLnTx/>
                <a:uFillTx/>
                <a:latin typeface="Arial" panose="020B0604020202020204"/>
                <a:ea typeface="+mn-ea"/>
                <a:cs typeface="+mn-cs"/>
              </a:rPr>
              <a:t>Studies have shown that patients with...</a:t>
            </a:r>
          </a:p>
        </p:txBody>
      </p:sp>
    </p:spTree>
    <p:extLst>
      <p:ext uri="{BB962C8B-B14F-4D97-AF65-F5344CB8AC3E}">
        <p14:creationId xmlns:p14="http://schemas.microsoft.com/office/powerpoint/2010/main" val="2861402205"/>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8129305" y="1266689"/>
            <a:ext cx="2286000" cy="3237052"/>
            <a:chOff x="8517251" y="1251553"/>
            <a:chExt cx="1828695" cy="3237052"/>
          </a:xfrm>
        </p:grpSpPr>
        <p:sp>
          <p:nvSpPr>
            <p:cNvPr id="310" name="TextBox 309"/>
            <p:cNvSpPr txBox="1"/>
            <p:nvPr/>
          </p:nvSpPr>
          <p:spPr>
            <a:xfrm>
              <a:off x="9079613" y="1251553"/>
              <a:ext cx="1154163" cy="369332"/>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71CB"/>
                  </a:solidFill>
                  <a:effectLst/>
                  <a:uLnTx/>
                  <a:uFillTx/>
                  <a:latin typeface="Arial" panose="020B0604020202020204"/>
                  <a:ea typeface="+mn-ea"/>
                  <a:cs typeface="+mn-cs"/>
                </a:rPr>
                <a:t>Overall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71CB"/>
                  </a:solidFill>
                  <a:effectLst/>
                  <a:uLnTx/>
                  <a:uFillTx/>
                  <a:latin typeface="Arial" panose="020B0604020202020204"/>
                  <a:ea typeface="+mn-ea"/>
                  <a:cs typeface="+mn-cs"/>
                </a:rPr>
                <a:t>Asthma Control</a:t>
              </a:r>
            </a:p>
          </p:txBody>
        </p:sp>
        <p:grpSp>
          <p:nvGrpSpPr>
            <p:cNvPr id="10" name="Group 9"/>
            <p:cNvGrpSpPr/>
            <p:nvPr/>
          </p:nvGrpSpPr>
          <p:grpSpPr>
            <a:xfrm>
              <a:off x="8517251" y="4109436"/>
              <a:ext cx="1828695" cy="153888"/>
              <a:chOff x="8517251" y="4109436"/>
              <a:chExt cx="1828695" cy="153888"/>
            </a:xfrm>
          </p:grpSpPr>
          <p:sp>
            <p:nvSpPr>
              <p:cNvPr id="353" name="TextBox 352"/>
              <p:cNvSpPr txBox="1"/>
              <p:nvPr/>
            </p:nvSpPr>
            <p:spPr>
              <a:xfrm>
                <a:off x="8517251" y="4109436"/>
                <a:ext cx="176330" cy="153888"/>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a:ea typeface="+mn-ea"/>
                    <a:cs typeface="+mn-cs"/>
                  </a:rPr>
                  <a:t>0.3</a:t>
                </a:r>
              </a:p>
            </p:txBody>
          </p:sp>
          <p:sp>
            <p:nvSpPr>
              <p:cNvPr id="354" name="TextBox 353"/>
              <p:cNvSpPr txBox="1"/>
              <p:nvPr/>
            </p:nvSpPr>
            <p:spPr>
              <a:xfrm>
                <a:off x="8961819" y="4109436"/>
                <a:ext cx="176330" cy="153888"/>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a:ea typeface="+mn-ea"/>
                    <a:cs typeface="+mn-cs"/>
                  </a:rPr>
                  <a:t>0.5</a:t>
                </a:r>
              </a:p>
            </p:txBody>
          </p:sp>
          <p:sp>
            <p:nvSpPr>
              <p:cNvPr id="355" name="TextBox 354"/>
              <p:cNvSpPr txBox="1"/>
              <p:nvPr/>
            </p:nvSpPr>
            <p:spPr>
              <a:xfrm>
                <a:off x="9258681" y="4109436"/>
                <a:ext cx="176330" cy="153888"/>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a:ea typeface="+mn-ea"/>
                    <a:cs typeface="+mn-cs"/>
                  </a:rPr>
                  <a:t>0.7</a:t>
                </a:r>
              </a:p>
            </p:txBody>
          </p:sp>
          <p:sp>
            <p:nvSpPr>
              <p:cNvPr id="356" name="TextBox 355"/>
              <p:cNvSpPr txBox="1"/>
              <p:nvPr/>
            </p:nvSpPr>
            <p:spPr>
              <a:xfrm>
                <a:off x="9557695" y="4109436"/>
                <a:ext cx="176330" cy="153888"/>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a:ea typeface="+mn-ea"/>
                    <a:cs typeface="+mn-cs"/>
                  </a:rPr>
                  <a:t>1.0</a:t>
                </a:r>
              </a:p>
            </p:txBody>
          </p:sp>
          <p:sp>
            <p:nvSpPr>
              <p:cNvPr id="357" name="TextBox 356"/>
              <p:cNvSpPr txBox="1"/>
              <p:nvPr/>
            </p:nvSpPr>
            <p:spPr>
              <a:xfrm>
                <a:off x="9922975" y="4109436"/>
                <a:ext cx="176330" cy="153888"/>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a:ea typeface="+mn-ea"/>
                    <a:cs typeface="+mn-cs"/>
                  </a:rPr>
                  <a:t>1.5</a:t>
                </a:r>
              </a:p>
            </p:txBody>
          </p:sp>
          <p:sp>
            <p:nvSpPr>
              <p:cNvPr id="358" name="TextBox 357"/>
              <p:cNvSpPr txBox="1"/>
              <p:nvPr/>
            </p:nvSpPr>
            <p:spPr>
              <a:xfrm>
                <a:off x="10169616" y="4109436"/>
                <a:ext cx="176330" cy="153888"/>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a:ea typeface="+mn-ea"/>
                    <a:cs typeface="+mn-cs"/>
                  </a:rPr>
                  <a:t>2.0</a:t>
                </a:r>
              </a:p>
            </p:txBody>
          </p:sp>
        </p:grpSp>
        <p:sp>
          <p:nvSpPr>
            <p:cNvPr id="359" name="TextBox 358"/>
            <p:cNvSpPr txBox="1"/>
            <p:nvPr/>
          </p:nvSpPr>
          <p:spPr>
            <a:xfrm>
              <a:off x="9235726" y="4334717"/>
              <a:ext cx="823945" cy="153888"/>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panose="020B0604020202020204"/>
                  <a:ea typeface="+mn-ea"/>
                  <a:cs typeface="+mn-cs"/>
                </a:rPr>
                <a:t>Adjusted OR</a:t>
              </a:r>
              <a:r>
                <a:rPr kumimoji="0" lang="en-US" sz="1000" b="1" i="0" u="none" strike="noStrike" kern="1200" cap="none" spc="0" normalizeH="0" baseline="30000" noProof="0" dirty="0">
                  <a:ln>
                    <a:noFill/>
                  </a:ln>
                  <a:solidFill>
                    <a:srgbClr val="000000"/>
                  </a:solidFill>
                  <a:effectLst/>
                  <a:uLnTx/>
                  <a:uFillTx/>
                  <a:latin typeface="Arial" panose="020B0604020202020204"/>
                  <a:ea typeface="+mn-ea"/>
                  <a:cs typeface="+mn-cs"/>
                </a:rPr>
                <a:t>a</a:t>
              </a:r>
            </a:p>
          </p:txBody>
        </p:sp>
        <p:grpSp>
          <p:nvGrpSpPr>
            <p:cNvPr id="7" name="Group 6"/>
            <p:cNvGrpSpPr/>
            <p:nvPr/>
          </p:nvGrpSpPr>
          <p:grpSpPr>
            <a:xfrm>
              <a:off x="8606266" y="1660791"/>
              <a:ext cx="1645920" cy="2450592"/>
              <a:chOff x="6407651" y="2227793"/>
              <a:chExt cx="1034263" cy="1247983"/>
            </a:xfrm>
          </p:grpSpPr>
          <p:grpSp>
            <p:nvGrpSpPr>
              <p:cNvPr id="360" name="Group 359"/>
              <p:cNvGrpSpPr/>
              <p:nvPr/>
            </p:nvGrpSpPr>
            <p:grpSpPr>
              <a:xfrm>
                <a:off x="6407651" y="2227793"/>
                <a:ext cx="1034263" cy="1247983"/>
                <a:chOff x="8276327" y="4129088"/>
                <a:chExt cx="1378658" cy="1663977"/>
              </a:xfrm>
            </p:grpSpPr>
            <p:cxnSp>
              <p:nvCxnSpPr>
                <p:cNvPr id="361" name="Straight Connector 360"/>
                <p:cNvCxnSpPr/>
                <p:nvPr/>
              </p:nvCxnSpPr>
              <p:spPr>
                <a:xfrm>
                  <a:off x="8276327" y="5764645"/>
                  <a:ext cx="1378658"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2" name="Straight Connector 361"/>
                <p:cNvCxnSpPr/>
                <p:nvPr/>
              </p:nvCxnSpPr>
              <p:spPr>
                <a:xfrm flipV="1">
                  <a:off x="8276327" y="5764646"/>
                  <a:ext cx="0" cy="28419"/>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3" name="Straight Connector 362"/>
                <p:cNvCxnSpPr/>
                <p:nvPr/>
              </p:nvCxnSpPr>
              <p:spPr>
                <a:xfrm flipV="1">
                  <a:off x="8644400" y="5764646"/>
                  <a:ext cx="0" cy="28419"/>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4" name="Straight Connector 363"/>
                <p:cNvCxnSpPr/>
                <p:nvPr/>
              </p:nvCxnSpPr>
              <p:spPr>
                <a:xfrm flipV="1">
                  <a:off x="8890427" y="5764646"/>
                  <a:ext cx="0" cy="28419"/>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5" name="Straight Connector 364"/>
                <p:cNvCxnSpPr/>
                <p:nvPr/>
              </p:nvCxnSpPr>
              <p:spPr>
                <a:xfrm flipV="1">
                  <a:off x="9150015" y="5764646"/>
                  <a:ext cx="0" cy="28419"/>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6" name="Straight Connector 365"/>
                <p:cNvCxnSpPr/>
                <p:nvPr/>
              </p:nvCxnSpPr>
              <p:spPr>
                <a:xfrm flipV="1">
                  <a:off x="9343738" y="5764646"/>
                  <a:ext cx="0" cy="28419"/>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7" name="Straight Connector 366"/>
                <p:cNvCxnSpPr/>
                <p:nvPr/>
              </p:nvCxnSpPr>
              <p:spPr>
                <a:xfrm flipV="1">
                  <a:off x="9444473" y="5764646"/>
                  <a:ext cx="0" cy="28419"/>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8" name="Straight Connector 367"/>
                <p:cNvCxnSpPr/>
                <p:nvPr/>
              </p:nvCxnSpPr>
              <p:spPr>
                <a:xfrm flipV="1">
                  <a:off x="9654985" y="5764646"/>
                  <a:ext cx="0" cy="28419"/>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9" name="Straight Connector 368"/>
                <p:cNvCxnSpPr/>
                <p:nvPr/>
              </p:nvCxnSpPr>
              <p:spPr>
                <a:xfrm flipV="1">
                  <a:off x="9150015" y="4129088"/>
                  <a:ext cx="0" cy="1635559"/>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70" name="Rectangle 369"/>
              <p:cNvSpPr/>
              <p:nvPr/>
            </p:nvSpPr>
            <p:spPr>
              <a:xfrm>
                <a:off x="7007960" y="2277486"/>
                <a:ext cx="27904" cy="27903"/>
              </a:xfrm>
              <a:prstGeom prst="rect">
                <a:avLst/>
              </a:prstGeom>
              <a:solidFill>
                <a:schemeClr val="accent1"/>
              </a:solidFill>
              <a:ln w="12700">
                <a:solidFill>
                  <a:srgbClr val="595959"/>
                </a:solidFill>
              </a:ln>
            </p:spPr>
            <p:style>
              <a:lnRef idx="2">
                <a:schemeClr val="accent1">
                  <a:shade val="50000"/>
                </a:schemeClr>
              </a:lnRef>
              <a:fillRef idx="1">
                <a:schemeClr val="accent1"/>
              </a:fillRef>
              <a:effectRef idx="0">
                <a:schemeClr val="accent1"/>
              </a:effectRef>
              <a:fontRef idx="minor">
                <a:schemeClr val="lt1"/>
              </a:fontRef>
            </p:style>
            <p:txBody>
              <a:bodyPr lIns="68589" tIns="34295" rIns="68589" bIns="34295"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nvGrpSpPr>
              <p:cNvPr id="371" name="Group 370"/>
              <p:cNvGrpSpPr/>
              <p:nvPr/>
            </p:nvGrpSpPr>
            <p:grpSpPr>
              <a:xfrm>
                <a:off x="6953607" y="2405975"/>
                <a:ext cx="55226" cy="27903"/>
                <a:chOff x="2901315" y="1602105"/>
                <a:chExt cx="72390" cy="36576"/>
              </a:xfrm>
            </p:grpSpPr>
            <p:cxnSp>
              <p:nvCxnSpPr>
                <p:cNvPr id="388" name="Straight Connector 387"/>
                <p:cNvCxnSpPr/>
                <p:nvPr/>
              </p:nvCxnSpPr>
              <p:spPr>
                <a:xfrm>
                  <a:off x="2901315" y="1621155"/>
                  <a:ext cx="72390" cy="0"/>
                </a:xfrm>
                <a:prstGeom prst="line">
                  <a:avLst/>
                </a:prstGeom>
                <a:ln w="12700">
                  <a:solidFill>
                    <a:srgbClr val="595959"/>
                  </a:solidFill>
                </a:ln>
              </p:spPr>
              <p:style>
                <a:lnRef idx="1">
                  <a:schemeClr val="accent1"/>
                </a:lnRef>
                <a:fillRef idx="0">
                  <a:schemeClr val="accent1"/>
                </a:fillRef>
                <a:effectRef idx="0">
                  <a:schemeClr val="accent1"/>
                </a:effectRef>
                <a:fontRef idx="minor">
                  <a:schemeClr val="tx1"/>
                </a:fontRef>
              </p:style>
            </p:cxnSp>
            <p:sp>
              <p:nvSpPr>
                <p:cNvPr id="413" name="Rectangle 412"/>
                <p:cNvSpPr/>
                <p:nvPr/>
              </p:nvSpPr>
              <p:spPr>
                <a:xfrm>
                  <a:off x="2919222" y="1602105"/>
                  <a:ext cx="36576" cy="36576"/>
                </a:xfrm>
                <a:prstGeom prst="rect">
                  <a:avLst/>
                </a:prstGeom>
                <a:solidFill>
                  <a:schemeClr val="accent1"/>
                </a:solidFill>
                <a:ln w="12700">
                  <a:solidFill>
                    <a:srgbClr val="5959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grpSp>
            <p:nvGrpSpPr>
              <p:cNvPr id="415" name="Group 414"/>
              <p:cNvGrpSpPr/>
              <p:nvPr/>
            </p:nvGrpSpPr>
            <p:grpSpPr>
              <a:xfrm>
                <a:off x="6921634" y="2546287"/>
                <a:ext cx="47958" cy="20927"/>
                <a:chOff x="2922270" y="1602105"/>
                <a:chExt cx="62865" cy="27432"/>
              </a:xfrm>
            </p:grpSpPr>
            <p:cxnSp>
              <p:nvCxnSpPr>
                <p:cNvPr id="416" name="Straight Connector 415"/>
                <p:cNvCxnSpPr/>
                <p:nvPr/>
              </p:nvCxnSpPr>
              <p:spPr>
                <a:xfrm>
                  <a:off x="2922270" y="1615821"/>
                  <a:ext cx="62865" cy="0"/>
                </a:xfrm>
                <a:prstGeom prst="line">
                  <a:avLst/>
                </a:prstGeom>
                <a:ln w="12700">
                  <a:solidFill>
                    <a:srgbClr val="595959"/>
                  </a:solidFill>
                </a:ln>
              </p:spPr>
              <p:style>
                <a:lnRef idx="1">
                  <a:schemeClr val="accent1"/>
                </a:lnRef>
                <a:fillRef idx="0">
                  <a:schemeClr val="accent1"/>
                </a:fillRef>
                <a:effectRef idx="0">
                  <a:schemeClr val="accent1"/>
                </a:effectRef>
                <a:fontRef idx="minor">
                  <a:schemeClr val="tx1"/>
                </a:fontRef>
              </p:style>
            </p:cxnSp>
            <p:sp>
              <p:nvSpPr>
                <p:cNvPr id="417" name="Rectangle 416"/>
                <p:cNvSpPr/>
                <p:nvPr/>
              </p:nvSpPr>
              <p:spPr>
                <a:xfrm>
                  <a:off x="2939986" y="1602105"/>
                  <a:ext cx="27432" cy="27432"/>
                </a:xfrm>
                <a:prstGeom prst="rect">
                  <a:avLst/>
                </a:prstGeom>
                <a:solidFill>
                  <a:schemeClr val="accent1"/>
                </a:solidFill>
                <a:ln w="12700">
                  <a:solidFill>
                    <a:srgbClr val="5959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grpSp>
            <p:nvGrpSpPr>
              <p:cNvPr id="418" name="Group 417"/>
              <p:cNvGrpSpPr/>
              <p:nvPr/>
            </p:nvGrpSpPr>
            <p:grpSpPr>
              <a:xfrm>
                <a:off x="6853329" y="2688368"/>
                <a:ext cx="69758" cy="20927"/>
                <a:chOff x="2899410" y="1602105"/>
                <a:chExt cx="91440" cy="27432"/>
              </a:xfrm>
            </p:grpSpPr>
            <p:cxnSp>
              <p:nvCxnSpPr>
                <p:cNvPr id="419" name="Straight Connector 418"/>
                <p:cNvCxnSpPr/>
                <p:nvPr/>
              </p:nvCxnSpPr>
              <p:spPr>
                <a:xfrm>
                  <a:off x="2899410" y="1615821"/>
                  <a:ext cx="91440" cy="0"/>
                </a:xfrm>
                <a:prstGeom prst="line">
                  <a:avLst/>
                </a:prstGeom>
                <a:ln w="12700">
                  <a:solidFill>
                    <a:srgbClr val="595959"/>
                  </a:solidFill>
                </a:ln>
              </p:spPr>
              <p:style>
                <a:lnRef idx="1">
                  <a:schemeClr val="accent1"/>
                </a:lnRef>
                <a:fillRef idx="0">
                  <a:schemeClr val="accent1"/>
                </a:fillRef>
                <a:effectRef idx="0">
                  <a:schemeClr val="accent1"/>
                </a:effectRef>
                <a:fontRef idx="minor">
                  <a:schemeClr val="tx1"/>
                </a:fontRef>
              </p:style>
            </p:cxnSp>
            <p:sp>
              <p:nvSpPr>
                <p:cNvPr id="420" name="Rectangle 419"/>
                <p:cNvSpPr/>
                <p:nvPr/>
              </p:nvSpPr>
              <p:spPr>
                <a:xfrm>
                  <a:off x="2931414" y="1602105"/>
                  <a:ext cx="27432" cy="27432"/>
                </a:xfrm>
                <a:prstGeom prst="rect">
                  <a:avLst/>
                </a:prstGeom>
                <a:solidFill>
                  <a:schemeClr val="accent1"/>
                </a:solidFill>
                <a:ln w="12700">
                  <a:solidFill>
                    <a:srgbClr val="5959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grpSp>
            <p:nvGrpSpPr>
              <p:cNvPr id="421" name="Group 420"/>
              <p:cNvGrpSpPr/>
              <p:nvPr/>
            </p:nvGrpSpPr>
            <p:grpSpPr>
              <a:xfrm>
                <a:off x="6785024" y="2822127"/>
                <a:ext cx="91558" cy="20927"/>
                <a:chOff x="2882265" y="1602105"/>
                <a:chExt cx="120015" cy="27432"/>
              </a:xfrm>
            </p:grpSpPr>
            <p:cxnSp>
              <p:nvCxnSpPr>
                <p:cNvPr id="422" name="Straight Connector 421"/>
                <p:cNvCxnSpPr/>
                <p:nvPr/>
              </p:nvCxnSpPr>
              <p:spPr>
                <a:xfrm>
                  <a:off x="2882265" y="1615821"/>
                  <a:ext cx="120015" cy="0"/>
                </a:xfrm>
                <a:prstGeom prst="line">
                  <a:avLst/>
                </a:prstGeom>
                <a:ln w="12700">
                  <a:solidFill>
                    <a:srgbClr val="595959"/>
                  </a:solidFill>
                </a:ln>
              </p:spPr>
              <p:style>
                <a:lnRef idx="1">
                  <a:schemeClr val="accent1"/>
                </a:lnRef>
                <a:fillRef idx="0">
                  <a:schemeClr val="accent1"/>
                </a:fillRef>
                <a:effectRef idx="0">
                  <a:schemeClr val="accent1"/>
                </a:effectRef>
                <a:fontRef idx="minor">
                  <a:schemeClr val="tx1"/>
                </a:fontRef>
              </p:style>
            </p:cxnSp>
            <p:sp>
              <p:nvSpPr>
                <p:cNvPr id="423" name="Rectangle 422"/>
                <p:cNvSpPr/>
                <p:nvPr/>
              </p:nvSpPr>
              <p:spPr>
                <a:xfrm>
                  <a:off x="2931414" y="1602105"/>
                  <a:ext cx="27432" cy="27432"/>
                </a:xfrm>
                <a:prstGeom prst="rect">
                  <a:avLst/>
                </a:prstGeom>
                <a:solidFill>
                  <a:schemeClr val="accent1"/>
                </a:solidFill>
                <a:ln w="12700">
                  <a:solidFill>
                    <a:srgbClr val="5959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grpSp>
            <p:nvGrpSpPr>
              <p:cNvPr id="424" name="Group 423"/>
              <p:cNvGrpSpPr/>
              <p:nvPr/>
            </p:nvGrpSpPr>
            <p:grpSpPr>
              <a:xfrm>
                <a:off x="6753051" y="2954173"/>
                <a:ext cx="120624" cy="20927"/>
                <a:chOff x="2867025" y="1602105"/>
                <a:chExt cx="158115" cy="27432"/>
              </a:xfrm>
            </p:grpSpPr>
            <p:cxnSp>
              <p:nvCxnSpPr>
                <p:cNvPr id="425" name="Straight Connector 424"/>
                <p:cNvCxnSpPr/>
                <p:nvPr/>
              </p:nvCxnSpPr>
              <p:spPr>
                <a:xfrm>
                  <a:off x="2867025" y="1615821"/>
                  <a:ext cx="158115" cy="0"/>
                </a:xfrm>
                <a:prstGeom prst="line">
                  <a:avLst/>
                </a:prstGeom>
                <a:ln w="12700">
                  <a:solidFill>
                    <a:srgbClr val="595959"/>
                  </a:solidFill>
                </a:ln>
              </p:spPr>
              <p:style>
                <a:lnRef idx="1">
                  <a:schemeClr val="accent1"/>
                </a:lnRef>
                <a:fillRef idx="0">
                  <a:schemeClr val="accent1"/>
                </a:fillRef>
                <a:effectRef idx="0">
                  <a:schemeClr val="accent1"/>
                </a:effectRef>
                <a:fontRef idx="minor">
                  <a:schemeClr val="tx1"/>
                </a:fontRef>
              </p:style>
            </p:cxnSp>
            <p:sp>
              <p:nvSpPr>
                <p:cNvPr id="426" name="Rectangle 425"/>
                <p:cNvSpPr/>
                <p:nvPr/>
              </p:nvSpPr>
              <p:spPr>
                <a:xfrm>
                  <a:off x="2939034" y="1602105"/>
                  <a:ext cx="27432" cy="27432"/>
                </a:xfrm>
                <a:prstGeom prst="rect">
                  <a:avLst/>
                </a:pr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grpSp>
            <p:nvGrpSpPr>
              <p:cNvPr id="427" name="Group 426"/>
              <p:cNvGrpSpPr/>
              <p:nvPr/>
            </p:nvGrpSpPr>
            <p:grpSpPr>
              <a:xfrm>
                <a:off x="6723986" y="3095532"/>
                <a:ext cx="158409" cy="20927"/>
                <a:chOff x="2847975" y="1602105"/>
                <a:chExt cx="207645" cy="27432"/>
              </a:xfrm>
            </p:grpSpPr>
            <p:cxnSp>
              <p:nvCxnSpPr>
                <p:cNvPr id="428" name="Straight Connector 427"/>
                <p:cNvCxnSpPr/>
                <p:nvPr/>
              </p:nvCxnSpPr>
              <p:spPr>
                <a:xfrm>
                  <a:off x="2847975" y="1615821"/>
                  <a:ext cx="207645" cy="0"/>
                </a:xfrm>
                <a:prstGeom prst="line">
                  <a:avLst/>
                </a:prstGeom>
                <a:ln w="12700">
                  <a:solidFill>
                    <a:srgbClr val="595959"/>
                  </a:solidFill>
                </a:ln>
              </p:spPr>
              <p:style>
                <a:lnRef idx="1">
                  <a:schemeClr val="accent1"/>
                </a:lnRef>
                <a:fillRef idx="0">
                  <a:schemeClr val="accent1"/>
                </a:fillRef>
                <a:effectRef idx="0">
                  <a:schemeClr val="accent1"/>
                </a:effectRef>
                <a:fontRef idx="minor">
                  <a:schemeClr val="tx1"/>
                </a:fontRef>
              </p:style>
            </p:cxnSp>
            <p:sp>
              <p:nvSpPr>
                <p:cNvPr id="429" name="Rectangle 428"/>
                <p:cNvSpPr/>
                <p:nvPr/>
              </p:nvSpPr>
              <p:spPr>
                <a:xfrm>
                  <a:off x="2939034" y="1602105"/>
                  <a:ext cx="27432" cy="27432"/>
                </a:xfrm>
                <a:prstGeom prst="rect">
                  <a:avLst/>
                </a:prstGeom>
                <a:solidFill>
                  <a:schemeClr val="accent1"/>
                </a:solidFill>
                <a:ln w="12700">
                  <a:solidFill>
                    <a:srgbClr val="5959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grpSp>
            <p:nvGrpSpPr>
              <p:cNvPr id="430" name="Group 429"/>
              <p:cNvGrpSpPr/>
              <p:nvPr/>
            </p:nvGrpSpPr>
            <p:grpSpPr>
              <a:xfrm>
                <a:off x="6705092" y="3232537"/>
                <a:ext cx="142423" cy="20927"/>
                <a:chOff x="2836545" y="1602105"/>
                <a:chExt cx="186690" cy="27432"/>
              </a:xfrm>
            </p:grpSpPr>
            <p:cxnSp>
              <p:nvCxnSpPr>
                <p:cNvPr id="431" name="Straight Connector 430"/>
                <p:cNvCxnSpPr/>
                <p:nvPr/>
              </p:nvCxnSpPr>
              <p:spPr>
                <a:xfrm>
                  <a:off x="2836545" y="1615821"/>
                  <a:ext cx="186690" cy="0"/>
                </a:xfrm>
                <a:prstGeom prst="line">
                  <a:avLst/>
                </a:prstGeom>
                <a:ln w="12700">
                  <a:solidFill>
                    <a:srgbClr val="595959"/>
                  </a:solidFill>
                </a:ln>
              </p:spPr>
              <p:style>
                <a:lnRef idx="1">
                  <a:schemeClr val="accent1"/>
                </a:lnRef>
                <a:fillRef idx="0">
                  <a:schemeClr val="accent1"/>
                </a:fillRef>
                <a:effectRef idx="0">
                  <a:schemeClr val="accent1"/>
                </a:effectRef>
                <a:fontRef idx="minor">
                  <a:schemeClr val="tx1"/>
                </a:fontRef>
              </p:style>
            </p:cxnSp>
            <p:sp>
              <p:nvSpPr>
                <p:cNvPr id="432" name="Rectangle 431"/>
                <p:cNvSpPr/>
                <p:nvPr/>
              </p:nvSpPr>
              <p:spPr>
                <a:xfrm>
                  <a:off x="2923794" y="1602105"/>
                  <a:ext cx="27432" cy="27432"/>
                </a:xfrm>
                <a:prstGeom prst="rect">
                  <a:avLst/>
                </a:prstGeom>
                <a:solidFill>
                  <a:schemeClr val="accent1"/>
                </a:solidFill>
                <a:ln w="12700">
                  <a:solidFill>
                    <a:srgbClr val="5959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grpSp>
            <p:nvGrpSpPr>
              <p:cNvPr id="433" name="Group 432"/>
              <p:cNvGrpSpPr/>
              <p:nvPr/>
            </p:nvGrpSpPr>
            <p:grpSpPr>
              <a:xfrm>
                <a:off x="6588829" y="3371391"/>
                <a:ext cx="152596" cy="20927"/>
                <a:chOff x="2836545" y="1602105"/>
                <a:chExt cx="200025" cy="27432"/>
              </a:xfrm>
            </p:grpSpPr>
            <p:cxnSp>
              <p:nvCxnSpPr>
                <p:cNvPr id="434" name="Straight Connector 433"/>
                <p:cNvCxnSpPr/>
                <p:nvPr/>
              </p:nvCxnSpPr>
              <p:spPr>
                <a:xfrm>
                  <a:off x="2836545" y="1615821"/>
                  <a:ext cx="200025" cy="0"/>
                </a:xfrm>
                <a:prstGeom prst="line">
                  <a:avLst/>
                </a:prstGeom>
                <a:ln w="12700">
                  <a:solidFill>
                    <a:srgbClr val="595959"/>
                  </a:solidFill>
                </a:ln>
              </p:spPr>
              <p:style>
                <a:lnRef idx="1">
                  <a:schemeClr val="accent1"/>
                </a:lnRef>
                <a:fillRef idx="0">
                  <a:schemeClr val="accent1"/>
                </a:fillRef>
                <a:effectRef idx="0">
                  <a:schemeClr val="accent1"/>
                </a:effectRef>
                <a:fontRef idx="minor">
                  <a:schemeClr val="tx1"/>
                </a:fontRef>
              </p:style>
            </p:cxnSp>
            <p:sp>
              <p:nvSpPr>
                <p:cNvPr id="435" name="Rectangle 434"/>
                <p:cNvSpPr/>
                <p:nvPr/>
              </p:nvSpPr>
              <p:spPr>
                <a:xfrm>
                  <a:off x="2923794" y="1602105"/>
                  <a:ext cx="27432" cy="27432"/>
                </a:xfrm>
                <a:prstGeom prst="rect">
                  <a:avLst/>
                </a:prstGeom>
                <a:solidFill>
                  <a:schemeClr val="accent1"/>
                </a:solidFill>
                <a:ln w="12700">
                  <a:solidFill>
                    <a:srgbClr val="5959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grpSp>
      </p:grpSp>
      <p:sp>
        <p:nvSpPr>
          <p:cNvPr id="81922" name="Title 1"/>
          <p:cNvSpPr>
            <a:spLocks noGrp="1"/>
          </p:cNvSpPr>
          <p:nvPr>
            <p:ph type="title"/>
          </p:nvPr>
        </p:nvSpPr>
        <p:spPr/>
        <p:txBody>
          <a:bodyPr/>
          <a:lstStyle/>
          <a:p>
            <a:r>
              <a:rPr lang="en-US" dirty="0"/>
              <a:t>Peripheral Blood Eosinophil Levels Have Been Correlated </a:t>
            </a:r>
            <a:r>
              <a:rPr lang="en-US"/>
              <a:t>With </a:t>
            </a:r>
            <a:endParaRPr lang="en-US" dirty="0"/>
          </a:p>
        </p:txBody>
      </p:sp>
      <p:sp>
        <p:nvSpPr>
          <p:cNvPr id="180" name="Slide Number Placeholder 1"/>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59D06C82-0426-45A2-B7A0-3EEF6EF5D255}" type="slidenum">
              <a:rPr kumimoji="0" lang="en-US" altLang="en-US" sz="10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85</a:t>
            </a:fld>
            <a:endParaRPr kumimoji="0" lang="en-US" altLang="en-US" sz="10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8" name="Text Placeholder 7"/>
          <p:cNvSpPr>
            <a:spLocks noGrp="1"/>
          </p:cNvSpPr>
          <p:nvPr>
            <p:ph type="body" sz="quarter" idx="13"/>
          </p:nvPr>
        </p:nvSpPr>
        <p:spPr/>
        <p:txBody>
          <a:bodyPr/>
          <a:lstStyle/>
          <a:p>
            <a:pPr>
              <a:spcBef>
                <a:spcPts val="180"/>
              </a:spcBef>
              <a:defRPr/>
            </a:pPr>
            <a:r>
              <a:rPr lang="en-US" baseline="30000" dirty="0"/>
              <a:t>a</a:t>
            </a:r>
            <a:r>
              <a:rPr lang="en-US" dirty="0"/>
              <a:t>Data from medical records of patients with asthma who were aged 12-80 years and had 2 years of continuous records, including 1 year before (baseline) and 1 year after (outcome) their most recent eosinophil count. Patients were assigned to 9 eosinophil count categories and were compared with a reference category of </a:t>
            </a:r>
            <a:r>
              <a:rPr lang="en-US" dirty="0">
                <a:latin typeface="Arial" panose="020B0604020202020204" pitchFamily="34" charset="0"/>
                <a:cs typeface="Arial" panose="020B0604020202020204" pitchFamily="34" charset="0"/>
              </a:rPr>
              <a:t>≤</a:t>
            </a:r>
            <a:r>
              <a:rPr lang="en-US" dirty="0"/>
              <a:t>200 cells/</a:t>
            </a:r>
            <a:r>
              <a:rPr lang="en-US" dirty="0" err="1"/>
              <a:t>μL</a:t>
            </a:r>
            <a:r>
              <a:rPr lang="en-US" dirty="0"/>
              <a:t>  (n=68,407). Data adjusted for age, gender, body mass index, smoking status, and Charlson comorbidity index score.</a:t>
            </a:r>
          </a:p>
          <a:p>
            <a:r>
              <a:rPr lang="en-GB" altLang="en-US" dirty="0"/>
              <a:t>OCS = oral corticosteroids; </a:t>
            </a:r>
            <a:r>
              <a:rPr lang="en-US" dirty="0"/>
              <a:t>OR = odds ratio; RR = rate ratio.</a:t>
            </a:r>
          </a:p>
          <a:p>
            <a:pPr>
              <a:spcBef>
                <a:spcPts val="0"/>
              </a:spcBef>
              <a:defRPr/>
            </a:pPr>
            <a:r>
              <a:rPr lang="en-US" dirty="0"/>
              <a:t>Price DB et al. </a:t>
            </a:r>
            <a:r>
              <a:rPr lang="en-US" i="1" dirty="0"/>
              <a:t>Lancet </a:t>
            </a:r>
            <a:r>
              <a:rPr lang="en-US" i="1" dirty="0" err="1"/>
              <a:t>Respir</a:t>
            </a:r>
            <a:r>
              <a:rPr lang="en-US" i="1" dirty="0"/>
              <a:t> Med. </a:t>
            </a:r>
            <a:r>
              <a:rPr lang="en-US" dirty="0"/>
              <a:t>2015;3:849-858. </a:t>
            </a:r>
            <a:endParaRPr lang="da-DK" dirty="0">
              <a:solidFill>
                <a:srgbClr val="FF0000"/>
              </a:solidFill>
            </a:endParaRPr>
          </a:p>
        </p:txBody>
      </p:sp>
      <p:graphicFrame>
        <p:nvGraphicFramePr>
          <p:cNvPr id="195" name="Table 194"/>
          <p:cNvGraphicFramePr>
            <a:graphicFrameLocks noGrp="1"/>
          </p:cNvGraphicFramePr>
          <p:nvPr/>
        </p:nvGraphicFramePr>
        <p:xfrm>
          <a:off x="971509" y="1633380"/>
          <a:ext cx="2780669" cy="2429694"/>
        </p:xfrm>
        <a:graphic>
          <a:graphicData uri="http://schemas.openxmlformats.org/drawingml/2006/table">
            <a:tbl>
              <a:tblPr firstRow="1" bandRow="1">
                <a:tableStyleId>{2D5ABB26-0587-4C30-8999-92F81FD0307C}</a:tableStyleId>
              </a:tblPr>
              <a:tblGrid>
                <a:gridCol w="2780669">
                  <a:extLst>
                    <a:ext uri="{9D8B030D-6E8A-4147-A177-3AD203B41FA5}">
                      <a16:colId xmlns:a16="http://schemas.microsoft.com/office/drawing/2014/main" val="20000"/>
                    </a:ext>
                  </a:extLst>
                </a:gridCol>
              </a:tblGrid>
              <a:tr h="269966">
                <a:tc>
                  <a:txBody>
                    <a:bodyPr/>
                    <a:lstStyle/>
                    <a:p>
                      <a:pPr algn="l"/>
                      <a:r>
                        <a:rPr lang="en-US" sz="1200" dirty="0"/>
                        <a:t>201–300 cells per µL (n=25,882)</a:t>
                      </a:r>
                    </a:p>
                  </a:txBody>
                  <a:tcPr marL="34879" marR="34879"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26996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dirty="0"/>
                        <a:t>301–400 cells per µL (n=15,030)</a:t>
                      </a:r>
                    </a:p>
                  </a:txBody>
                  <a:tcPr marL="34879" marR="34879"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26996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dirty="0"/>
                        <a:t>401–500 cells per µL (n=8659)</a:t>
                      </a:r>
                    </a:p>
                  </a:txBody>
                  <a:tcPr marL="34879" marR="34879"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26996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dirty="0"/>
                        <a:t>501–600 cells per µL (n=4928)</a:t>
                      </a:r>
                    </a:p>
                  </a:txBody>
                  <a:tcPr marL="34879" marR="34879"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26996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dirty="0"/>
                        <a:t>601–700 cells per µL (n=2726)</a:t>
                      </a:r>
                    </a:p>
                  </a:txBody>
                  <a:tcPr marL="34879" marR="34879"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26996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dirty="0"/>
                        <a:t>701–800 cells per µL (n=1631)</a:t>
                      </a:r>
                    </a:p>
                  </a:txBody>
                  <a:tcPr marL="34879" marR="34879"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26996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dirty="0"/>
                        <a:t>801–900 cells per µL (n=947)</a:t>
                      </a:r>
                    </a:p>
                  </a:txBody>
                  <a:tcPr marL="34879" marR="34879"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26996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dirty="0"/>
                        <a:t>901–1000 cells per µL (n=1019)</a:t>
                      </a:r>
                    </a:p>
                  </a:txBody>
                  <a:tcPr marL="34879" marR="34879"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26996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dirty="0"/>
                        <a:t>&gt;1000 cells per µL (n=1019)</a:t>
                      </a:r>
                    </a:p>
                  </a:txBody>
                  <a:tcPr marL="34879" marR="34879"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grpSp>
        <p:nvGrpSpPr>
          <p:cNvPr id="11" name="Group 10"/>
          <p:cNvGrpSpPr/>
          <p:nvPr/>
        </p:nvGrpSpPr>
        <p:grpSpPr>
          <a:xfrm>
            <a:off x="2950492" y="1251553"/>
            <a:ext cx="2286000" cy="3230526"/>
            <a:chOff x="4121118" y="1253967"/>
            <a:chExt cx="1878076" cy="3230526"/>
          </a:xfrm>
        </p:grpSpPr>
        <p:grpSp>
          <p:nvGrpSpPr>
            <p:cNvPr id="3" name="Group 2"/>
            <p:cNvGrpSpPr/>
            <p:nvPr/>
          </p:nvGrpSpPr>
          <p:grpSpPr>
            <a:xfrm>
              <a:off x="4353273" y="1680510"/>
              <a:ext cx="1645920" cy="2450592"/>
              <a:chOff x="3357690" y="2269743"/>
              <a:chExt cx="1034264" cy="1219815"/>
            </a:xfrm>
          </p:grpSpPr>
          <p:cxnSp>
            <p:nvCxnSpPr>
              <p:cNvPr id="196" name="Straight Connector 195"/>
              <p:cNvCxnSpPr/>
              <p:nvPr/>
            </p:nvCxnSpPr>
            <p:spPr>
              <a:xfrm>
                <a:off x="3357690" y="3468243"/>
                <a:ext cx="1034264"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p:cNvCxnSpPr/>
              <p:nvPr/>
            </p:nvCxnSpPr>
            <p:spPr>
              <a:xfrm flipV="1">
                <a:off x="3357690" y="3468244"/>
                <a:ext cx="0" cy="21314"/>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p:cNvCxnSpPr/>
              <p:nvPr/>
            </p:nvCxnSpPr>
            <p:spPr>
              <a:xfrm flipV="1">
                <a:off x="3553886" y="3468244"/>
                <a:ext cx="0" cy="21314"/>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p:cNvCxnSpPr/>
              <p:nvPr/>
            </p:nvCxnSpPr>
            <p:spPr>
              <a:xfrm flipV="1">
                <a:off x="3761707" y="3468244"/>
                <a:ext cx="0" cy="21314"/>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p:cNvCxnSpPr/>
              <p:nvPr/>
            </p:nvCxnSpPr>
            <p:spPr>
              <a:xfrm flipV="1">
                <a:off x="3995688" y="3468244"/>
                <a:ext cx="0" cy="21314"/>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p:cNvCxnSpPr/>
              <p:nvPr/>
            </p:nvCxnSpPr>
            <p:spPr>
              <a:xfrm flipV="1">
                <a:off x="4158457" y="3468244"/>
                <a:ext cx="0" cy="21314"/>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p:cNvCxnSpPr/>
              <p:nvPr/>
            </p:nvCxnSpPr>
            <p:spPr>
              <a:xfrm flipV="1">
                <a:off x="3761708" y="2269743"/>
                <a:ext cx="0" cy="1198501"/>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37" name="Group 236"/>
              <p:cNvGrpSpPr/>
              <p:nvPr/>
            </p:nvGrpSpPr>
            <p:grpSpPr>
              <a:xfrm>
                <a:off x="3701638" y="2304636"/>
                <a:ext cx="49412" cy="27903"/>
                <a:chOff x="2910840" y="1602105"/>
                <a:chExt cx="64770" cy="36576"/>
              </a:xfrm>
            </p:grpSpPr>
            <p:cxnSp>
              <p:nvCxnSpPr>
                <p:cNvPr id="238" name="Straight Connector 237"/>
                <p:cNvCxnSpPr/>
                <p:nvPr/>
              </p:nvCxnSpPr>
              <p:spPr>
                <a:xfrm>
                  <a:off x="2910840" y="1621155"/>
                  <a:ext cx="64770" cy="0"/>
                </a:xfrm>
                <a:prstGeom prst="line">
                  <a:avLst/>
                </a:prstGeom>
                <a:ln w="12700">
                  <a:solidFill>
                    <a:srgbClr val="595959"/>
                  </a:solidFill>
                </a:ln>
              </p:spPr>
              <p:style>
                <a:lnRef idx="1">
                  <a:schemeClr val="accent1"/>
                </a:lnRef>
                <a:fillRef idx="0">
                  <a:schemeClr val="accent1"/>
                </a:fillRef>
                <a:effectRef idx="0">
                  <a:schemeClr val="accent1"/>
                </a:effectRef>
                <a:fontRef idx="minor">
                  <a:schemeClr val="tx1"/>
                </a:fontRef>
              </p:style>
            </p:cxnSp>
            <p:sp>
              <p:nvSpPr>
                <p:cNvPr id="239" name="Rectangle 238"/>
                <p:cNvSpPr/>
                <p:nvPr/>
              </p:nvSpPr>
              <p:spPr>
                <a:xfrm>
                  <a:off x="2924937" y="1602105"/>
                  <a:ext cx="36576" cy="36576"/>
                </a:xfrm>
                <a:prstGeom prst="rect">
                  <a:avLst/>
                </a:prstGeom>
                <a:solidFill>
                  <a:schemeClr val="accent1"/>
                </a:solidFill>
                <a:ln w="12700">
                  <a:solidFill>
                    <a:srgbClr val="5959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grpSp>
            <p:nvGrpSpPr>
              <p:cNvPr id="240" name="Group 239"/>
              <p:cNvGrpSpPr/>
              <p:nvPr/>
            </p:nvGrpSpPr>
            <p:grpSpPr>
              <a:xfrm>
                <a:off x="3777209" y="2435824"/>
                <a:ext cx="55226" cy="27903"/>
                <a:chOff x="2901315" y="1602105"/>
                <a:chExt cx="72390" cy="36576"/>
              </a:xfrm>
            </p:grpSpPr>
            <p:cxnSp>
              <p:nvCxnSpPr>
                <p:cNvPr id="241" name="Straight Connector 240"/>
                <p:cNvCxnSpPr/>
                <p:nvPr/>
              </p:nvCxnSpPr>
              <p:spPr>
                <a:xfrm>
                  <a:off x="2901315" y="1621155"/>
                  <a:ext cx="72390" cy="0"/>
                </a:xfrm>
                <a:prstGeom prst="line">
                  <a:avLst/>
                </a:prstGeom>
                <a:ln w="12700">
                  <a:solidFill>
                    <a:srgbClr val="595959"/>
                  </a:solidFill>
                </a:ln>
              </p:spPr>
              <p:style>
                <a:lnRef idx="1">
                  <a:schemeClr val="accent1"/>
                </a:lnRef>
                <a:fillRef idx="0">
                  <a:schemeClr val="accent1"/>
                </a:fillRef>
                <a:effectRef idx="0">
                  <a:schemeClr val="accent1"/>
                </a:effectRef>
                <a:fontRef idx="minor">
                  <a:schemeClr val="tx1"/>
                </a:fontRef>
              </p:style>
            </p:cxnSp>
            <p:sp>
              <p:nvSpPr>
                <p:cNvPr id="242" name="Rectangle 241"/>
                <p:cNvSpPr/>
                <p:nvPr/>
              </p:nvSpPr>
              <p:spPr>
                <a:xfrm>
                  <a:off x="2919222" y="1602105"/>
                  <a:ext cx="36576" cy="36576"/>
                </a:xfrm>
                <a:prstGeom prst="rect">
                  <a:avLst/>
                </a:prstGeom>
                <a:solidFill>
                  <a:schemeClr val="accent1"/>
                </a:solidFill>
                <a:ln w="12700">
                  <a:solidFill>
                    <a:srgbClr val="5959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grpSp>
            <p:nvGrpSpPr>
              <p:cNvPr id="243" name="Group 242"/>
              <p:cNvGrpSpPr/>
              <p:nvPr/>
            </p:nvGrpSpPr>
            <p:grpSpPr>
              <a:xfrm>
                <a:off x="3812088" y="2575716"/>
                <a:ext cx="74118" cy="20927"/>
                <a:chOff x="2901315" y="1602105"/>
                <a:chExt cx="97155" cy="27432"/>
              </a:xfrm>
            </p:grpSpPr>
            <p:cxnSp>
              <p:nvCxnSpPr>
                <p:cNvPr id="244" name="Straight Connector 243"/>
                <p:cNvCxnSpPr/>
                <p:nvPr/>
              </p:nvCxnSpPr>
              <p:spPr>
                <a:xfrm>
                  <a:off x="2901315" y="1615821"/>
                  <a:ext cx="97155" cy="0"/>
                </a:xfrm>
                <a:prstGeom prst="line">
                  <a:avLst/>
                </a:prstGeom>
                <a:ln w="12700">
                  <a:solidFill>
                    <a:srgbClr val="595959"/>
                  </a:solidFill>
                </a:ln>
              </p:spPr>
              <p:style>
                <a:lnRef idx="1">
                  <a:schemeClr val="accent1"/>
                </a:lnRef>
                <a:fillRef idx="0">
                  <a:schemeClr val="accent1"/>
                </a:fillRef>
                <a:effectRef idx="0">
                  <a:schemeClr val="accent1"/>
                </a:effectRef>
                <a:fontRef idx="minor">
                  <a:schemeClr val="tx1"/>
                </a:fontRef>
              </p:style>
            </p:cxnSp>
            <p:sp>
              <p:nvSpPr>
                <p:cNvPr id="245" name="Rectangle 244"/>
                <p:cNvSpPr/>
                <p:nvPr/>
              </p:nvSpPr>
              <p:spPr>
                <a:xfrm>
                  <a:off x="2936176" y="1602105"/>
                  <a:ext cx="27432" cy="27432"/>
                </a:xfrm>
                <a:prstGeom prst="rect">
                  <a:avLst/>
                </a:prstGeom>
                <a:solidFill>
                  <a:schemeClr val="accent1"/>
                </a:solidFill>
                <a:ln w="12700">
                  <a:solidFill>
                    <a:srgbClr val="5959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grpSp>
            <p:nvGrpSpPr>
              <p:cNvPr id="246" name="Group 245"/>
              <p:cNvGrpSpPr/>
              <p:nvPr/>
            </p:nvGrpSpPr>
            <p:grpSpPr>
              <a:xfrm>
                <a:off x="3877487" y="2705427"/>
                <a:ext cx="98824" cy="20927"/>
                <a:chOff x="2886075" y="1602105"/>
                <a:chExt cx="129540" cy="27432"/>
              </a:xfrm>
            </p:grpSpPr>
            <p:cxnSp>
              <p:nvCxnSpPr>
                <p:cNvPr id="247" name="Straight Connector 246"/>
                <p:cNvCxnSpPr/>
                <p:nvPr/>
              </p:nvCxnSpPr>
              <p:spPr>
                <a:xfrm>
                  <a:off x="2886075" y="1615821"/>
                  <a:ext cx="129540" cy="0"/>
                </a:xfrm>
                <a:prstGeom prst="line">
                  <a:avLst/>
                </a:prstGeom>
                <a:ln w="12700">
                  <a:solidFill>
                    <a:srgbClr val="595959"/>
                  </a:solidFill>
                </a:ln>
              </p:spPr>
              <p:style>
                <a:lnRef idx="1">
                  <a:schemeClr val="accent1"/>
                </a:lnRef>
                <a:fillRef idx="0">
                  <a:schemeClr val="accent1"/>
                </a:fillRef>
                <a:effectRef idx="0">
                  <a:schemeClr val="accent1"/>
                </a:effectRef>
                <a:fontRef idx="minor">
                  <a:schemeClr val="tx1"/>
                </a:fontRef>
              </p:style>
            </p:cxnSp>
            <p:sp>
              <p:nvSpPr>
                <p:cNvPr id="248" name="Rectangle 247"/>
                <p:cNvSpPr/>
                <p:nvPr/>
              </p:nvSpPr>
              <p:spPr>
                <a:xfrm>
                  <a:off x="2937129" y="1602105"/>
                  <a:ext cx="27432" cy="27432"/>
                </a:xfrm>
                <a:prstGeom prst="rect">
                  <a:avLst/>
                </a:prstGeom>
                <a:solidFill>
                  <a:schemeClr val="accent1"/>
                </a:solidFill>
                <a:ln w="12700">
                  <a:solidFill>
                    <a:srgbClr val="5959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grpSp>
            <p:nvGrpSpPr>
              <p:cNvPr id="249" name="Group 248"/>
              <p:cNvGrpSpPr/>
              <p:nvPr/>
            </p:nvGrpSpPr>
            <p:grpSpPr>
              <a:xfrm>
                <a:off x="4014096" y="2845468"/>
                <a:ext cx="116264" cy="20927"/>
                <a:chOff x="2868930" y="1602105"/>
                <a:chExt cx="152400" cy="27432"/>
              </a:xfrm>
            </p:grpSpPr>
            <p:cxnSp>
              <p:nvCxnSpPr>
                <p:cNvPr id="250" name="Straight Connector 249"/>
                <p:cNvCxnSpPr/>
                <p:nvPr/>
              </p:nvCxnSpPr>
              <p:spPr>
                <a:xfrm>
                  <a:off x="2868930" y="1615821"/>
                  <a:ext cx="152400" cy="0"/>
                </a:xfrm>
                <a:prstGeom prst="line">
                  <a:avLst/>
                </a:prstGeom>
                <a:ln w="12700">
                  <a:solidFill>
                    <a:srgbClr val="595959"/>
                  </a:solidFill>
                </a:ln>
              </p:spPr>
              <p:style>
                <a:lnRef idx="1">
                  <a:schemeClr val="accent1"/>
                </a:lnRef>
                <a:fillRef idx="0">
                  <a:schemeClr val="accent1"/>
                </a:fillRef>
                <a:effectRef idx="0">
                  <a:schemeClr val="accent1"/>
                </a:effectRef>
                <a:fontRef idx="minor">
                  <a:schemeClr val="tx1"/>
                </a:fontRef>
              </p:style>
            </p:cxnSp>
            <p:sp>
              <p:nvSpPr>
                <p:cNvPr id="251" name="Rectangle 250"/>
                <p:cNvSpPr/>
                <p:nvPr/>
              </p:nvSpPr>
              <p:spPr>
                <a:xfrm>
                  <a:off x="2931414" y="1602105"/>
                  <a:ext cx="27432" cy="27432"/>
                </a:xfrm>
                <a:prstGeom prst="rect">
                  <a:avLst/>
                </a:prstGeom>
                <a:solidFill>
                  <a:schemeClr val="accent1"/>
                </a:solidFill>
                <a:ln w="12700">
                  <a:solidFill>
                    <a:srgbClr val="5959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grpSp>
            <p:nvGrpSpPr>
              <p:cNvPr id="252" name="Group 251"/>
              <p:cNvGrpSpPr/>
              <p:nvPr/>
            </p:nvGrpSpPr>
            <p:grpSpPr>
              <a:xfrm>
                <a:off x="3913819" y="2991571"/>
                <a:ext cx="154050" cy="20927"/>
                <a:chOff x="2851785" y="1602105"/>
                <a:chExt cx="201930" cy="27432"/>
              </a:xfrm>
            </p:grpSpPr>
            <p:cxnSp>
              <p:nvCxnSpPr>
                <p:cNvPr id="253" name="Straight Connector 252"/>
                <p:cNvCxnSpPr/>
                <p:nvPr/>
              </p:nvCxnSpPr>
              <p:spPr>
                <a:xfrm>
                  <a:off x="2851785" y="1615821"/>
                  <a:ext cx="201930" cy="0"/>
                </a:xfrm>
                <a:prstGeom prst="line">
                  <a:avLst/>
                </a:prstGeom>
                <a:ln w="12700">
                  <a:solidFill>
                    <a:srgbClr val="595959"/>
                  </a:solidFill>
                </a:ln>
              </p:spPr>
              <p:style>
                <a:lnRef idx="1">
                  <a:schemeClr val="accent1"/>
                </a:lnRef>
                <a:fillRef idx="0">
                  <a:schemeClr val="accent1"/>
                </a:fillRef>
                <a:effectRef idx="0">
                  <a:schemeClr val="accent1"/>
                </a:effectRef>
                <a:fontRef idx="minor">
                  <a:schemeClr val="tx1"/>
                </a:fontRef>
              </p:style>
            </p:cxnSp>
            <p:sp>
              <p:nvSpPr>
                <p:cNvPr id="254" name="Rectangle 253"/>
                <p:cNvSpPr/>
                <p:nvPr/>
              </p:nvSpPr>
              <p:spPr>
                <a:xfrm>
                  <a:off x="2939034" y="1602105"/>
                  <a:ext cx="27432" cy="27432"/>
                </a:xfrm>
                <a:prstGeom prst="rect">
                  <a:avLst/>
                </a:prstGeom>
                <a:solidFill>
                  <a:schemeClr val="accent1"/>
                </a:solidFill>
                <a:ln w="12700">
                  <a:solidFill>
                    <a:srgbClr val="5959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grpSp>
            <p:nvGrpSpPr>
              <p:cNvPr id="255" name="Group 254"/>
              <p:cNvGrpSpPr/>
              <p:nvPr/>
            </p:nvGrpSpPr>
            <p:grpSpPr>
              <a:xfrm>
                <a:off x="3919632" y="3118840"/>
                <a:ext cx="206368" cy="20927"/>
                <a:chOff x="2817495" y="1602105"/>
                <a:chExt cx="270510" cy="27432"/>
              </a:xfrm>
            </p:grpSpPr>
            <p:cxnSp>
              <p:nvCxnSpPr>
                <p:cNvPr id="256" name="Straight Connector 255"/>
                <p:cNvCxnSpPr/>
                <p:nvPr/>
              </p:nvCxnSpPr>
              <p:spPr>
                <a:xfrm>
                  <a:off x="2817495" y="1615821"/>
                  <a:ext cx="270510" cy="0"/>
                </a:xfrm>
                <a:prstGeom prst="line">
                  <a:avLst/>
                </a:prstGeom>
                <a:ln w="12700">
                  <a:solidFill>
                    <a:srgbClr val="595959"/>
                  </a:solidFill>
                </a:ln>
              </p:spPr>
              <p:style>
                <a:lnRef idx="1">
                  <a:schemeClr val="accent1"/>
                </a:lnRef>
                <a:fillRef idx="0">
                  <a:schemeClr val="accent1"/>
                </a:fillRef>
                <a:effectRef idx="0">
                  <a:schemeClr val="accent1"/>
                </a:effectRef>
                <a:fontRef idx="minor">
                  <a:schemeClr val="tx1"/>
                </a:fontRef>
              </p:style>
            </p:cxnSp>
            <p:sp>
              <p:nvSpPr>
                <p:cNvPr id="257" name="Rectangle 256"/>
                <p:cNvSpPr/>
                <p:nvPr/>
              </p:nvSpPr>
              <p:spPr>
                <a:xfrm>
                  <a:off x="2939034" y="1602105"/>
                  <a:ext cx="27432" cy="27432"/>
                </a:xfrm>
                <a:prstGeom prst="rect">
                  <a:avLst/>
                </a:prstGeom>
                <a:solidFill>
                  <a:schemeClr val="accent1"/>
                </a:solidFill>
                <a:ln w="12700">
                  <a:solidFill>
                    <a:srgbClr val="5959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grpSp>
            <p:nvGrpSpPr>
              <p:cNvPr id="258" name="Group 257"/>
              <p:cNvGrpSpPr/>
              <p:nvPr/>
            </p:nvGrpSpPr>
            <p:grpSpPr>
              <a:xfrm>
                <a:off x="4072229" y="3255336"/>
                <a:ext cx="183115" cy="20927"/>
                <a:chOff x="2817495" y="1602105"/>
                <a:chExt cx="240030" cy="27432"/>
              </a:xfrm>
            </p:grpSpPr>
            <p:cxnSp>
              <p:nvCxnSpPr>
                <p:cNvPr id="259" name="Straight Connector 258"/>
                <p:cNvCxnSpPr/>
                <p:nvPr/>
              </p:nvCxnSpPr>
              <p:spPr>
                <a:xfrm>
                  <a:off x="2817495" y="1615821"/>
                  <a:ext cx="240030" cy="0"/>
                </a:xfrm>
                <a:prstGeom prst="line">
                  <a:avLst/>
                </a:prstGeom>
                <a:ln w="12700">
                  <a:solidFill>
                    <a:srgbClr val="595959"/>
                  </a:solidFill>
                </a:ln>
              </p:spPr>
              <p:style>
                <a:lnRef idx="1">
                  <a:schemeClr val="accent1"/>
                </a:lnRef>
                <a:fillRef idx="0">
                  <a:schemeClr val="accent1"/>
                </a:fillRef>
                <a:effectRef idx="0">
                  <a:schemeClr val="accent1"/>
                </a:effectRef>
                <a:fontRef idx="minor">
                  <a:schemeClr val="tx1"/>
                </a:fontRef>
              </p:style>
            </p:cxnSp>
            <p:sp>
              <p:nvSpPr>
                <p:cNvPr id="260" name="Rectangle 259"/>
                <p:cNvSpPr/>
                <p:nvPr/>
              </p:nvSpPr>
              <p:spPr>
                <a:xfrm>
                  <a:off x="2923794" y="1602105"/>
                  <a:ext cx="27432" cy="27432"/>
                </a:xfrm>
                <a:prstGeom prst="rect">
                  <a:avLst/>
                </a:prstGeom>
                <a:solidFill>
                  <a:schemeClr val="accent1"/>
                </a:solidFill>
                <a:ln w="12700">
                  <a:solidFill>
                    <a:srgbClr val="5959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grpSp>
            <p:nvGrpSpPr>
              <p:cNvPr id="261" name="Group 260"/>
              <p:cNvGrpSpPr/>
              <p:nvPr/>
            </p:nvGrpSpPr>
            <p:grpSpPr>
              <a:xfrm>
                <a:off x="4155067" y="3377943"/>
                <a:ext cx="183115" cy="20927"/>
                <a:chOff x="2817495" y="1602105"/>
                <a:chExt cx="240030" cy="27432"/>
              </a:xfrm>
            </p:grpSpPr>
            <p:cxnSp>
              <p:nvCxnSpPr>
                <p:cNvPr id="262" name="Straight Connector 261"/>
                <p:cNvCxnSpPr/>
                <p:nvPr/>
              </p:nvCxnSpPr>
              <p:spPr>
                <a:xfrm>
                  <a:off x="2817495" y="1615821"/>
                  <a:ext cx="240030" cy="0"/>
                </a:xfrm>
                <a:prstGeom prst="line">
                  <a:avLst/>
                </a:prstGeom>
                <a:ln w="12700">
                  <a:solidFill>
                    <a:srgbClr val="595959"/>
                  </a:solidFill>
                </a:ln>
              </p:spPr>
              <p:style>
                <a:lnRef idx="1">
                  <a:schemeClr val="accent1"/>
                </a:lnRef>
                <a:fillRef idx="0">
                  <a:schemeClr val="accent1"/>
                </a:fillRef>
                <a:effectRef idx="0">
                  <a:schemeClr val="accent1"/>
                </a:effectRef>
                <a:fontRef idx="minor">
                  <a:schemeClr val="tx1"/>
                </a:fontRef>
              </p:style>
            </p:cxnSp>
            <p:sp>
              <p:nvSpPr>
                <p:cNvPr id="263" name="Rectangle 262"/>
                <p:cNvSpPr/>
                <p:nvPr/>
              </p:nvSpPr>
              <p:spPr>
                <a:xfrm>
                  <a:off x="2923794" y="1602105"/>
                  <a:ext cx="27432" cy="27432"/>
                </a:xfrm>
                <a:prstGeom prst="rect">
                  <a:avLst/>
                </a:pr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cxnSp>
            <p:nvCxnSpPr>
              <p:cNvPr id="232" name="Straight Connector 231"/>
              <p:cNvCxnSpPr/>
              <p:nvPr/>
            </p:nvCxnSpPr>
            <p:spPr>
              <a:xfrm flipV="1">
                <a:off x="4289254" y="3468244"/>
                <a:ext cx="0" cy="21314"/>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 name="Straight Connector 233"/>
              <p:cNvCxnSpPr/>
              <p:nvPr/>
            </p:nvCxnSpPr>
            <p:spPr>
              <a:xfrm flipV="1">
                <a:off x="4391954" y="3468244"/>
                <a:ext cx="0" cy="21314"/>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 name="TextBox 1"/>
            <p:cNvSpPr txBox="1"/>
            <p:nvPr/>
          </p:nvSpPr>
          <p:spPr>
            <a:xfrm>
              <a:off x="4121118" y="1253967"/>
              <a:ext cx="1750210" cy="369332"/>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71CB"/>
                  </a:solidFill>
                  <a:effectLst/>
                  <a:uLnTx/>
                  <a:uFillTx/>
                  <a:latin typeface="Arial" panose="020B0604020202020204"/>
                  <a:ea typeface="+mn-ea"/>
                  <a:cs typeface="+mn-cs"/>
                </a:rPr>
                <a:t>Severe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71CB"/>
                  </a:solidFill>
                  <a:effectLst/>
                  <a:uLnTx/>
                  <a:uFillTx/>
                  <a:latin typeface="Arial" panose="020B0604020202020204"/>
                  <a:ea typeface="+mn-ea"/>
                  <a:cs typeface="+mn-cs"/>
                </a:rPr>
                <a:t>Exacerbations</a:t>
              </a:r>
            </a:p>
          </p:txBody>
        </p:sp>
        <p:sp>
          <p:nvSpPr>
            <p:cNvPr id="235" name="TextBox 234"/>
            <p:cNvSpPr txBox="1"/>
            <p:nvPr/>
          </p:nvSpPr>
          <p:spPr>
            <a:xfrm>
              <a:off x="4270600" y="4330605"/>
              <a:ext cx="1728594" cy="153888"/>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panose="020B0604020202020204"/>
                  <a:ea typeface="+mn-ea"/>
                  <a:cs typeface="+mn-cs"/>
                </a:rPr>
                <a:t>Adjusted RR</a:t>
              </a:r>
              <a:r>
                <a:rPr kumimoji="0" lang="en-US" sz="1000" b="1" i="0" u="none" strike="noStrike" kern="1200" cap="none" spc="0" normalizeH="0" baseline="30000" noProof="0" dirty="0">
                  <a:ln>
                    <a:noFill/>
                  </a:ln>
                  <a:solidFill>
                    <a:srgbClr val="000000"/>
                  </a:solidFill>
                  <a:effectLst/>
                  <a:uLnTx/>
                  <a:uFillTx/>
                  <a:latin typeface="Arial" panose="020B0604020202020204"/>
                  <a:ea typeface="+mn-ea"/>
                  <a:cs typeface="+mn-cs"/>
                </a:rPr>
                <a:t>a</a:t>
              </a:r>
            </a:p>
          </p:txBody>
        </p:sp>
        <p:grpSp>
          <p:nvGrpSpPr>
            <p:cNvPr id="4" name="Group 3"/>
            <p:cNvGrpSpPr/>
            <p:nvPr/>
          </p:nvGrpSpPr>
          <p:grpSpPr>
            <a:xfrm>
              <a:off x="4270599" y="4116101"/>
              <a:ext cx="1661343" cy="153888"/>
              <a:chOff x="3608805" y="4116101"/>
              <a:chExt cx="1661343" cy="153888"/>
            </a:xfrm>
          </p:grpSpPr>
          <p:sp>
            <p:nvSpPr>
              <p:cNvPr id="223" name="TextBox 222"/>
              <p:cNvSpPr txBox="1"/>
              <p:nvPr/>
            </p:nvSpPr>
            <p:spPr>
              <a:xfrm>
                <a:off x="3608805" y="4116101"/>
                <a:ext cx="176330" cy="153888"/>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a:ea typeface="+mn-ea"/>
                    <a:cs typeface="+mn-cs"/>
                  </a:rPr>
                  <a:t>0.5</a:t>
                </a:r>
              </a:p>
            </p:txBody>
          </p:sp>
          <p:sp>
            <p:nvSpPr>
              <p:cNvPr id="225" name="TextBox 224"/>
              <p:cNvSpPr txBox="1"/>
              <p:nvPr/>
            </p:nvSpPr>
            <p:spPr>
              <a:xfrm>
                <a:off x="3917295" y="4116101"/>
                <a:ext cx="176330" cy="153888"/>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a:ea typeface="+mn-ea"/>
                    <a:cs typeface="+mn-cs"/>
                  </a:rPr>
                  <a:t>0.7</a:t>
                </a:r>
              </a:p>
            </p:txBody>
          </p:sp>
          <p:sp>
            <p:nvSpPr>
              <p:cNvPr id="227" name="TextBox 226"/>
              <p:cNvSpPr txBox="1"/>
              <p:nvPr/>
            </p:nvSpPr>
            <p:spPr>
              <a:xfrm>
                <a:off x="4245431" y="4116101"/>
                <a:ext cx="176330" cy="153888"/>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a:ea typeface="+mn-ea"/>
                    <a:cs typeface="+mn-cs"/>
                  </a:rPr>
                  <a:t>1.0</a:t>
                </a:r>
              </a:p>
            </p:txBody>
          </p:sp>
          <p:sp>
            <p:nvSpPr>
              <p:cNvPr id="229" name="TextBox 228"/>
              <p:cNvSpPr txBox="1"/>
              <p:nvPr/>
            </p:nvSpPr>
            <p:spPr>
              <a:xfrm>
                <a:off x="4623790" y="4116101"/>
                <a:ext cx="176330" cy="153888"/>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a:ea typeface="+mn-ea"/>
                    <a:cs typeface="+mn-cs"/>
                  </a:rPr>
                  <a:t>1.5</a:t>
                </a:r>
              </a:p>
            </p:txBody>
          </p:sp>
          <p:sp>
            <p:nvSpPr>
              <p:cNvPr id="231" name="TextBox 230"/>
              <p:cNvSpPr txBox="1"/>
              <p:nvPr/>
            </p:nvSpPr>
            <p:spPr>
              <a:xfrm>
                <a:off x="4882811" y="4116101"/>
                <a:ext cx="176330" cy="153888"/>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a:ea typeface="+mn-ea"/>
                    <a:cs typeface="+mn-cs"/>
                  </a:rPr>
                  <a:t>2.0</a:t>
                </a:r>
              </a:p>
            </p:txBody>
          </p:sp>
          <p:sp>
            <p:nvSpPr>
              <p:cNvPr id="233" name="TextBox 232"/>
              <p:cNvSpPr txBox="1"/>
              <p:nvPr/>
            </p:nvSpPr>
            <p:spPr>
              <a:xfrm>
                <a:off x="5093818" y="4116101"/>
                <a:ext cx="176330" cy="153888"/>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a:ea typeface="+mn-ea"/>
                    <a:cs typeface="+mn-cs"/>
                  </a:rPr>
                  <a:t>2.5</a:t>
                </a:r>
              </a:p>
            </p:txBody>
          </p:sp>
        </p:grpSp>
      </p:grpSp>
      <p:grpSp>
        <p:nvGrpSpPr>
          <p:cNvPr id="12" name="Group 11"/>
          <p:cNvGrpSpPr/>
          <p:nvPr/>
        </p:nvGrpSpPr>
        <p:grpSpPr>
          <a:xfrm>
            <a:off x="5539899" y="1251553"/>
            <a:ext cx="2286000" cy="3237250"/>
            <a:chOff x="6497183" y="1252425"/>
            <a:chExt cx="1734341" cy="3237250"/>
          </a:xfrm>
        </p:grpSpPr>
        <p:grpSp>
          <p:nvGrpSpPr>
            <p:cNvPr id="6" name="Group 5"/>
            <p:cNvGrpSpPr/>
            <p:nvPr/>
          </p:nvGrpSpPr>
          <p:grpSpPr>
            <a:xfrm>
              <a:off x="6585604" y="1674673"/>
              <a:ext cx="1645920" cy="2450592"/>
              <a:chOff x="4935096" y="2265922"/>
              <a:chExt cx="1034263" cy="1219567"/>
            </a:xfrm>
          </p:grpSpPr>
          <p:grpSp>
            <p:nvGrpSpPr>
              <p:cNvPr id="272" name="Group 271"/>
              <p:cNvGrpSpPr/>
              <p:nvPr/>
            </p:nvGrpSpPr>
            <p:grpSpPr>
              <a:xfrm>
                <a:off x="4935096" y="2265922"/>
                <a:ext cx="1034263" cy="1219567"/>
                <a:chOff x="8276515" y="1862224"/>
                <a:chExt cx="1378658" cy="1626089"/>
              </a:xfrm>
            </p:grpSpPr>
            <p:cxnSp>
              <p:nvCxnSpPr>
                <p:cNvPr id="273" name="Straight Connector 272"/>
                <p:cNvCxnSpPr/>
                <p:nvPr/>
              </p:nvCxnSpPr>
              <p:spPr>
                <a:xfrm>
                  <a:off x="8276515" y="3459893"/>
                  <a:ext cx="1378658"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 name="Straight Connector 273"/>
                <p:cNvCxnSpPr/>
                <p:nvPr/>
              </p:nvCxnSpPr>
              <p:spPr>
                <a:xfrm flipV="1">
                  <a:off x="8276515" y="3459894"/>
                  <a:ext cx="0" cy="28419"/>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 name="Straight Connector 274"/>
                <p:cNvCxnSpPr/>
                <p:nvPr/>
              </p:nvCxnSpPr>
              <p:spPr>
                <a:xfrm flipV="1">
                  <a:off x="8538040" y="3459894"/>
                  <a:ext cx="0" cy="28419"/>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 name="Straight Connector 275"/>
                <p:cNvCxnSpPr/>
                <p:nvPr/>
              </p:nvCxnSpPr>
              <p:spPr>
                <a:xfrm flipV="1">
                  <a:off x="8815063" y="3459894"/>
                  <a:ext cx="0" cy="28419"/>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 name="Straight Connector 276"/>
                <p:cNvCxnSpPr/>
                <p:nvPr/>
              </p:nvCxnSpPr>
              <p:spPr>
                <a:xfrm flipV="1">
                  <a:off x="9126957" y="3459894"/>
                  <a:ext cx="0" cy="28419"/>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 name="Straight Connector 277"/>
                <p:cNvCxnSpPr/>
                <p:nvPr/>
              </p:nvCxnSpPr>
              <p:spPr>
                <a:xfrm flipV="1">
                  <a:off x="9343926" y="3459894"/>
                  <a:ext cx="0" cy="28419"/>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 name="Straight Connector 278"/>
                <p:cNvCxnSpPr/>
                <p:nvPr/>
              </p:nvCxnSpPr>
              <p:spPr>
                <a:xfrm flipV="1">
                  <a:off x="9518276" y="3459894"/>
                  <a:ext cx="0" cy="28419"/>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 name="Straight Connector 279"/>
                <p:cNvCxnSpPr/>
                <p:nvPr/>
              </p:nvCxnSpPr>
              <p:spPr>
                <a:xfrm flipV="1">
                  <a:off x="9655173" y="3459894"/>
                  <a:ext cx="0" cy="28419"/>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 name="Straight Connector 280"/>
                <p:cNvCxnSpPr/>
                <p:nvPr/>
              </p:nvCxnSpPr>
              <p:spPr>
                <a:xfrm flipV="1">
                  <a:off x="8815063" y="1862224"/>
                  <a:ext cx="0" cy="1597671"/>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82" name="Rectangle 281"/>
              <p:cNvSpPr/>
              <p:nvPr/>
            </p:nvSpPr>
            <p:spPr>
              <a:xfrm>
                <a:off x="5292703" y="2299681"/>
                <a:ext cx="27904" cy="27903"/>
              </a:xfrm>
              <a:prstGeom prst="rect">
                <a:avLst/>
              </a:prstGeom>
              <a:solidFill>
                <a:schemeClr val="accent1"/>
              </a:solidFill>
              <a:ln w="12700">
                <a:solidFill>
                  <a:srgbClr val="595959"/>
                </a:solidFill>
              </a:ln>
            </p:spPr>
            <p:style>
              <a:lnRef idx="2">
                <a:schemeClr val="accent1">
                  <a:shade val="50000"/>
                </a:schemeClr>
              </a:lnRef>
              <a:fillRef idx="1">
                <a:schemeClr val="accent1"/>
              </a:fillRef>
              <a:effectRef idx="0">
                <a:schemeClr val="accent1"/>
              </a:effectRef>
              <a:fontRef idx="minor">
                <a:schemeClr val="lt1"/>
              </a:fontRef>
            </p:style>
            <p:txBody>
              <a:bodyPr lIns="68589" tIns="34295" rIns="68589" bIns="34295"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nvGrpSpPr>
              <p:cNvPr id="283" name="Group 282"/>
              <p:cNvGrpSpPr/>
              <p:nvPr/>
            </p:nvGrpSpPr>
            <p:grpSpPr>
              <a:xfrm>
                <a:off x="5318282" y="2430064"/>
                <a:ext cx="55226" cy="27903"/>
                <a:chOff x="2901315" y="1602105"/>
                <a:chExt cx="72390" cy="36576"/>
              </a:xfrm>
            </p:grpSpPr>
            <p:cxnSp>
              <p:nvCxnSpPr>
                <p:cNvPr id="284" name="Straight Connector 283"/>
                <p:cNvCxnSpPr/>
                <p:nvPr/>
              </p:nvCxnSpPr>
              <p:spPr>
                <a:xfrm>
                  <a:off x="2901315" y="1621155"/>
                  <a:ext cx="72390" cy="0"/>
                </a:xfrm>
                <a:prstGeom prst="line">
                  <a:avLst/>
                </a:prstGeom>
                <a:ln w="12700">
                  <a:solidFill>
                    <a:srgbClr val="595959"/>
                  </a:solidFill>
                </a:ln>
              </p:spPr>
              <p:style>
                <a:lnRef idx="1">
                  <a:schemeClr val="accent1"/>
                </a:lnRef>
                <a:fillRef idx="0">
                  <a:schemeClr val="accent1"/>
                </a:fillRef>
                <a:effectRef idx="0">
                  <a:schemeClr val="accent1"/>
                </a:effectRef>
                <a:fontRef idx="minor">
                  <a:schemeClr val="tx1"/>
                </a:fontRef>
              </p:style>
            </p:cxnSp>
            <p:sp>
              <p:nvSpPr>
                <p:cNvPr id="285" name="Rectangle 284"/>
                <p:cNvSpPr/>
                <p:nvPr/>
              </p:nvSpPr>
              <p:spPr>
                <a:xfrm>
                  <a:off x="2919222" y="1602105"/>
                  <a:ext cx="36576" cy="36576"/>
                </a:xfrm>
                <a:prstGeom prst="rect">
                  <a:avLst/>
                </a:prstGeom>
                <a:solidFill>
                  <a:schemeClr val="accent1"/>
                </a:solidFill>
                <a:ln w="12700">
                  <a:solidFill>
                    <a:srgbClr val="5959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grpSp>
            <p:nvGrpSpPr>
              <p:cNvPr id="286" name="Group 285"/>
              <p:cNvGrpSpPr/>
              <p:nvPr/>
            </p:nvGrpSpPr>
            <p:grpSpPr>
              <a:xfrm>
                <a:off x="5350254" y="2575678"/>
                <a:ext cx="74118" cy="27903"/>
                <a:chOff x="2901315" y="1592961"/>
                <a:chExt cx="97155" cy="36576"/>
              </a:xfrm>
            </p:grpSpPr>
            <p:cxnSp>
              <p:nvCxnSpPr>
                <p:cNvPr id="287" name="Straight Connector 286"/>
                <p:cNvCxnSpPr/>
                <p:nvPr/>
              </p:nvCxnSpPr>
              <p:spPr>
                <a:xfrm>
                  <a:off x="2901315" y="1611249"/>
                  <a:ext cx="97155" cy="0"/>
                </a:xfrm>
                <a:prstGeom prst="line">
                  <a:avLst/>
                </a:prstGeom>
                <a:ln w="12700">
                  <a:solidFill>
                    <a:srgbClr val="595959"/>
                  </a:solidFill>
                </a:ln>
              </p:spPr>
              <p:style>
                <a:lnRef idx="1">
                  <a:schemeClr val="accent1"/>
                </a:lnRef>
                <a:fillRef idx="0">
                  <a:schemeClr val="accent1"/>
                </a:fillRef>
                <a:effectRef idx="0">
                  <a:schemeClr val="accent1"/>
                </a:effectRef>
                <a:fontRef idx="minor">
                  <a:schemeClr val="tx1"/>
                </a:fontRef>
              </p:style>
            </p:cxnSp>
            <p:sp>
              <p:nvSpPr>
                <p:cNvPr id="288" name="Rectangle 287"/>
                <p:cNvSpPr/>
                <p:nvPr/>
              </p:nvSpPr>
              <p:spPr>
                <a:xfrm>
                  <a:off x="2931604" y="1592961"/>
                  <a:ext cx="36576" cy="36576"/>
                </a:xfrm>
                <a:prstGeom prst="rect">
                  <a:avLst/>
                </a:prstGeom>
                <a:solidFill>
                  <a:schemeClr val="accent1"/>
                </a:solidFill>
                <a:ln w="12700">
                  <a:solidFill>
                    <a:srgbClr val="5959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grpSp>
            <p:nvGrpSpPr>
              <p:cNvPr id="289" name="Group 288"/>
              <p:cNvGrpSpPr/>
              <p:nvPr/>
            </p:nvGrpSpPr>
            <p:grpSpPr>
              <a:xfrm>
                <a:off x="5405480" y="2712084"/>
                <a:ext cx="84291" cy="20927"/>
                <a:chOff x="2905125" y="1602105"/>
                <a:chExt cx="110490" cy="27432"/>
              </a:xfrm>
            </p:grpSpPr>
            <p:cxnSp>
              <p:nvCxnSpPr>
                <p:cNvPr id="290" name="Straight Connector 289"/>
                <p:cNvCxnSpPr/>
                <p:nvPr/>
              </p:nvCxnSpPr>
              <p:spPr>
                <a:xfrm>
                  <a:off x="2905125" y="1615821"/>
                  <a:ext cx="110490" cy="0"/>
                </a:xfrm>
                <a:prstGeom prst="line">
                  <a:avLst/>
                </a:prstGeom>
                <a:ln w="12700">
                  <a:solidFill>
                    <a:srgbClr val="595959"/>
                  </a:solidFill>
                </a:ln>
              </p:spPr>
              <p:style>
                <a:lnRef idx="1">
                  <a:schemeClr val="accent1"/>
                </a:lnRef>
                <a:fillRef idx="0">
                  <a:schemeClr val="accent1"/>
                </a:fillRef>
                <a:effectRef idx="0">
                  <a:schemeClr val="accent1"/>
                </a:effectRef>
                <a:fontRef idx="minor">
                  <a:schemeClr val="tx1"/>
                </a:fontRef>
              </p:style>
            </p:cxnSp>
            <p:sp>
              <p:nvSpPr>
                <p:cNvPr id="291" name="Rectangle 290"/>
                <p:cNvSpPr/>
                <p:nvPr/>
              </p:nvSpPr>
              <p:spPr>
                <a:xfrm>
                  <a:off x="2946654" y="1602105"/>
                  <a:ext cx="27432" cy="27432"/>
                </a:xfrm>
                <a:prstGeom prst="rect">
                  <a:avLst/>
                </a:prstGeom>
                <a:solidFill>
                  <a:schemeClr val="accent1"/>
                </a:solidFill>
                <a:ln w="12700">
                  <a:solidFill>
                    <a:srgbClr val="5959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grpSp>
            <p:nvGrpSpPr>
              <p:cNvPr id="292" name="Group 291"/>
              <p:cNvGrpSpPr/>
              <p:nvPr/>
            </p:nvGrpSpPr>
            <p:grpSpPr>
              <a:xfrm>
                <a:off x="5523197" y="2847870"/>
                <a:ext cx="97371" cy="20927"/>
                <a:chOff x="2868930" y="1602105"/>
                <a:chExt cx="127635" cy="27432"/>
              </a:xfrm>
            </p:grpSpPr>
            <p:cxnSp>
              <p:nvCxnSpPr>
                <p:cNvPr id="293" name="Straight Connector 292"/>
                <p:cNvCxnSpPr/>
                <p:nvPr/>
              </p:nvCxnSpPr>
              <p:spPr>
                <a:xfrm>
                  <a:off x="2868930" y="1615821"/>
                  <a:ext cx="127635" cy="0"/>
                </a:xfrm>
                <a:prstGeom prst="line">
                  <a:avLst/>
                </a:prstGeom>
                <a:ln w="12700">
                  <a:solidFill>
                    <a:srgbClr val="595959"/>
                  </a:solidFill>
                </a:ln>
              </p:spPr>
              <p:style>
                <a:lnRef idx="1">
                  <a:schemeClr val="accent1"/>
                </a:lnRef>
                <a:fillRef idx="0">
                  <a:schemeClr val="accent1"/>
                </a:fillRef>
                <a:effectRef idx="0">
                  <a:schemeClr val="accent1"/>
                </a:effectRef>
                <a:fontRef idx="minor">
                  <a:schemeClr val="tx1"/>
                </a:fontRef>
              </p:style>
            </p:cxnSp>
            <p:sp>
              <p:nvSpPr>
                <p:cNvPr id="294" name="Rectangle 293"/>
                <p:cNvSpPr/>
                <p:nvPr/>
              </p:nvSpPr>
              <p:spPr>
                <a:xfrm>
                  <a:off x="2919031" y="1602105"/>
                  <a:ext cx="27432" cy="27432"/>
                </a:xfrm>
                <a:prstGeom prst="rect">
                  <a:avLst/>
                </a:prstGeom>
                <a:solidFill>
                  <a:schemeClr val="accent1"/>
                </a:solidFill>
                <a:ln w="12700">
                  <a:solidFill>
                    <a:srgbClr val="5959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grpSp>
            <p:nvGrpSpPr>
              <p:cNvPr id="295" name="Group 294"/>
              <p:cNvGrpSpPr/>
              <p:nvPr/>
            </p:nvGrpSpPr>
            <p:grpSpPr>
              <a:xfrm>
                <a:off x="5440358" y="2985602"/>
                <a:ext cx="132250" cy="20927"/>
                <a:chOff x="2868930" y="1602105"/>
                <a:chExt cx="173355" cy="27432"/>
              </a:xfrm>
            </p:grpSpPr>
            <p:cxnSp>
              <p:nvCxnSpPr>
                <p:cNvPr id="296" name="Straight Connector 295"/>
                <p:cNvCxnSpPr/>
                <p:nvPr/>
              </p:nvCxnSpPr>
              <p:spPr>
                <a:xfrm>
                  <a:off x="2868930" y="1615821"/>
                  <a:ext cx="173355" cy="0"/>
                </a:xfrm>
                <a:prstGeom prst="line">
                  <a:avLst/>
                </a:prstGeom>
                <a:ln w="12700">
                  <a:solidFill>
                    <a:srgbClr val="595959"/>
                  </a:solidFill>
                </a:ln>
              </p:spPr>
              <p:style>
                <a:lnRef idx="1">
                  <a:schemeClr val="accent1"/>
                </a:lnRef>
                <a:fillRef idx="0">
                  <a:schemeClr val="accent1"/>
                </a:fillRef>
                <a:effectRef idx="0">
                  <a:schemeClr val="accent1"/>
                </a:effectRef>
                <a:fontRef idx="minor">
                  <a:schemeClr val="tx1"/>
                </a:fontRef>
              </p:style>
            </p:cxnSp>
            <p:sp>
              <p:nvSpPr>
                <p:cNvPr id="297" name="Rectangle 296"/>
                <p:cNvSpPr/>
                <p:nvPr/>
              </p:nvSpPr>
              <p:spPr>
                <a:xfrm>
                  <a:off x="2939034" y="1602105"/>
                  <a:ext cx="27432" cy="27432"/>
                </a:xfrm>
                <a:prstGeom prst="rect">
                  <a:avLst/>
                </a:prstGeom>
                <a:solidFill>
                  <a:schemeClr val="accent1"/>
                </a:solidFill>
                <a:ln w="12700">
                  <a:solidFill>
                    <a:srgbClr val="5959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grpSp>
            <p:nvGrpSpPr>
              <p:cNvPr id="298" name="Group 297"/>
              <p:cNvGrpSpPr/>
              <p:nvPr/>
            </p:nvGrpSpPr>
            <p:grpSpPr>
              <a:xfrm>
                <a:off x="5578423" y="3255170"/>
                <a:ext cx="145329" cy="20927"/>
                <a:chOff x="2840355" y="1602105"/>
                <a:chExt cx="190500" cy="27432"/>
              </a:xfrm>
            </p:grpSpPr>
            <p:cxnSp>
              <p:nvCxnSpPr>
                <p:cNvPr id="299" name="Straight Connector 298"/>
                <p:cNvCxnSpPr/>
                <p:nvPr/>
              </p:nvCxnSpPr>
              <p:spPr>
                <a:xfrm>
                  <a:off x="2840355" y="1615821"/>
                  <a:ext cx="190500" cy="0"/>
                </a:xfrm>
                <a:prstGeom prst="line">
                  <a:avLst/>
                </a:prstGeom>
                <a:ln w="12700">
                  <a:solidFill>
                    <a:srgbClr val="595959"/>
                  </a:solidFill>
                </a:ln>
              </p:spPr>
              <p:style>
                <a:lnRef idx="1">
                  <a:schemeClr val="accent1"/>
                </a:lnRef>
                <a:fillRef idx="0">
                  <a:schemeClr val="accent1"/>
                </a:fillRef>
                <a:effectRef idx="0">
                  <a:schemeClr val="accent1"/>
                </a:effectRef>
                <a:fontRef idx="minor">
                  <a:schemeClr val="tx1"/>
                </a:fontRef>
              </p:style>
            </p:cxnSp>
            <p:sp>
              <p:nvSpPr>
                <p:cNvPr id="300" name="Rectangle 299"/>
                <p:cNvSpPr/>
                <p:nvPr/>
              </p:nvSpPr>
              <p:spPr>
                <a:xfrm>
                  <a:off x="2923794" y="1602105"/>
                  <a:ext cx="27432" cy="27432"/>
                </a:xfrm>
                <a:prstGeom prst="rect">
                  <a:avLst/>
                </a:prstGeom>
                <a:solidFill>
                  <a:schemeClr val="accent1"/>
                </a:solidFill>
                <a:ln w="12700">
                  <a:solidFill>
                    <a:srgbClr val="5959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grpSp>
            <p:nvGrpSpPr>
              <p:cNvPr id="301" name="Group 300"/>
              <p:cNvGrpSpPr/>
              <p:nvPr/>
            </p:nvGrpSpPr>
            <p:grpSpPr>
              <a:xfrm>
                <a:off x="5652540" y="3394630"/>
                <a:ext cx="149689" cy="20927"/>
                <a:chOff x="2838450" y="1602105"/>
                <a:chExt cx="196215" cy="27432"/>
              </a:xfrm>
            </p:grpSpPr>
            <p:cxnSp>
              <p:nvCxnSpPr>
                <p:cNvPr id="302" name="Straight Connector 301"/>
                <p:cNvCxnSpPr/>
                <p:nvPr/>
              </p:nvCxnSpPr>
              <p:spPr>
                <a:xfrm>
                  <a:off x="2838450" y="1615821"/>
                  <a:ext cx="196215" cy="0"/>
                </a:xfrm>
                <a:prstGeom prst="line">
                  <a:avLst/>
                </a:prstGeom>
                <a:ln w="12700">
                  <a:solidFill>
                    <a:srgbClr val="595959"/>
                  </a:solidFill>
                </a:ln>
              </p:spPr>
              <p:style>
                <a:lnRef idx="1">
                  <a:schemeClr val="accent1"/>
                </a:lnRef>
                <a:fillRef idx="0">
                  <a:schemeClr val="accent1"/>
                </a:fillRef>
                <a:effectRef idx="0">
                  <a:schemeClr val="accent1"/>
                </a:effectRef>
                <a:fontRef idx="minor">
                  <a:schemeClr val="tx1"/>
                </a:fontRef>
              </p:style>
            </p:cxnSp>
            <p:sp>
              <p:nvSpPr>
                <p:cNvPr id="303" name="Rectangle 302"/>
                <p:cNvSpPr/>
                <p:nvPr/>
              </p:nvSpPr>
              <p:spPr>
                <a:xfrm>
                  <a:off x="2923794" y="1602105"/>
                  <a:ext cx="27432" cy="27432"/>
                </a:xfrm>
                <a:prstGeom prst="rect">
                  <a:avLst/>
                </a:prstGeom>
                <a:solidFill>
                  <a:schemeClr val="accent1"/>
                </a:solidFill>
                <a:ln w="12700">
                  <a:solidFill>
                    <a:srgbClr val="5959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grpSp>
            <p:nvGrpSpPr>
              <p:cNvPr id="304" name="Group 303"/>
              <p:cNvGrpSpPr/>
              <p:nvPr/>
            </p:nvGrpSpPr>
            <p:grpSpPr>
              <a:xfrm>
                <a:off x="5440359" y="3122099"/>
                <a:ext cx="167129" cy="20927"/>
                <a:chOff x="7206615" y="2229926"/>
                <a:chExt cx="219075" cy="27432"/>
              </a:xfrm>
            </p:grpSpPr>
            <p:cxnSp>
              <p:nvCxnSpPr>
                <p:cNvPr id="305" name="Straight Connector 304"/>
                <p:cNvCxnSpPr/>
                <p:nvPr/>
              </p:nvCxnSpPr>
              <p:spPr>
                <a:xfrm>
                  <a:off x="7206615" y="2243642"/>
                  <a:ext cx="219075" cy="0"/>
                </a:xfrm>
                <a:prstGeom prst="line">
                  <a:avLst/>
                </a:prstGeom>
                <a:ln w="12700">
                  <a:solidFill>
                    <a:srgbClr val="595959"/>
                  </a:solidFill>
                </a:ln>
              </p:spPr>
              <p:style>
                <a:lnRef idx="1">
                  <a:schemeClr val="accent1"/>
                </a:lnRef>
                <a:fillRef idx="0">
                  <a:schemeClr val="accent1"/>
                </a:fillRef>
                <a:effectRef idx="0">
                  <a:schemeClr val="accent1"/>
                </a:effectRef>
                <a:fontRef idx="minor">
                  <a:schemeClr val="tx1"/>
                </a:fontRef>
              </p:style>
            </p:cxnSp>
            <p:sp>
              <p:nvSpPr>
                <p:cNvPr id="306" name="Rectangle 305"/>
                <p:cNvSpPr/>
                <p:nvPr/>
              </p:nvSpPr>
              <p:spPr>
                <a:xfrm>
                  <a:off x="7301484" y="2229926"/>
                  <a:ext cx="27432" cy="27432"/>
                </a:xfrm>
                <a:prstGeom prst="rect">
                  <a:avLst/>
                </a:prstGeom>
                <a:solidFill>
                  <a:schemeClr val="accent1"/>
                </a:solidFill>
                <a:ln w="12700">
                  <a:solidFill>
                    <a:srgbClr val="5959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cxnSp>
              <p:nvCxnSpPr>
                <p:cNvPr id="307" name="Straight Connector 306"/>
                <p:cNvCxnSpPr/>
                <p:nvPr/>
              </p:nvCxnSpPr>
              <p:spPr>
                <a:xfrm>
                  <a:off x="7425690" y="2232660"/>
                  <a:ext cx="0" cy="22860"/>
                </a:xfrm>
                <a:prstGeom prst="line">
                  <a:avLst/>
                </a:prstGeom>
                <a:ln w="12700">
                  <a:solidFill>
                    <a:srgbClr val="595959"/>
                  </a:solidFill>
                </a:ln>
              </p:spPr>
              <p:style>
                <a:lnRef idx="1">
                  <a:schemeClr val="accent1"/>
                </a:lnRef>
                <a:fillRef idx="0">
                  <a:schemeClr val="accent1"/>
                </a:fillRef>
                <a:effectRef idx="0">
                  <a:schemeClr val="accent1"/>
                </a:effectRef>
                <a:fontRef idx="minor">
                  <a:schemeClr val="tx1"/>
                </a:fontRef>
              </p:style>
            </p:cxnSp>
          </p:grpSp>
        </p:grpSp>
        <p:sp>
          <p:nvSpPr>
            <p:cNvPr id="264" name="TextBox 263"/>
            <p:cNvSpPr txBox="1"/>
            <p:nvPr/>
          </p:nvSpPr>
          <p:spPr>
            <a:xfrm>
              <a:off x="6557625" y="1252425"/>
              <a:ext cx="1399422" cy="369332"/>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71CB"/>
                  </a:solidFill>
                  <a:effectLst/>
                  <a:uLnTx/>
                  <a:uFillTx/>
                  <a:latin typeface="Arial" panose="020B0604020202020204"/>
                  <a:ea typeface="+mn-ea"/>
                  <a:cs typeface="+mn-cs"/>
                </a:rPr>
                <a:t>Acute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71CB"/>
                  </a:solidFill>
                  <a:effectLst/>
                  <a:uLnTx/>
                  <a:uFillTx/>
                  <a:latin typeface="Arial" panose="020B0604020202020204"/>
                  <a:ea typeface="+mn-ea"/>
                  <a:cs typeface="+mn-cs"/>
                </a:rPr>
                <a:t>Respiratory Events</a:t>
              </a:r>
            </a:p>
          </p:txBody>
        </p:sp>
        <p:grpSp>
          <p:nvGrpSpPr>
            <p:cNvPr id="9" name="Group 8"/>
            <p:cNvGrpSpPr/>
            <p:nvPr/>
          </p:nvGrpSpPr>
          <p:grpSpPr>
            <a:xfrm>
              <a:off x="6497183" y="4111200"/>
              <a:ext cx="1661342" cy="153888"/>
              <a:chOff x="6612835" y="4111200"/>
              <a:chExt cx="1661342" cy="153888"/>
            </a:xfrm>
          </p:grpSpPr>
          <p:sp>
            <p:nvSpPr>
              <p:cNvPr id="265" name="TextBox 264"/>
              <p:cNvSpPr txBox="1"/>
              <p:nvPr/>
            </p:nvSpPr>
            <p:spPr>
              <a:xfrm>
                <a:off x="6612835" y="4111200"/>
                <a:ext cx="176330" cy="153888"/>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a:ea typeface="+mn-ea"/>
                    <a:cs typeface="+mn-cs"/>
                  </a:rPr>
                  <a:t>0.5</a:t>
                </a:r>
              </a:p>
            </p:txBody>
          </p:sp>
          <p:sp>
            <p:nvSpPr>
              <p:cNvPr id="266" name="TextBox 265"/>
              <p:cNvSpPr txBox="1"/>
              <p:nvPr/>
            </p:nvSpPr>
            <p:spPr>
              <a:xfrm>
                <a:off x="6921325" y="4111200"/>
                <a:ext cx="176330" cy="153888"/>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a:ea typeface="+mn-ea"/>
                    <a:cs typeface="+mn-cs"/>
                  </a:rPr>
                  <a:t>0.7</a:t>
                </a:r>
              </a:p>
            </p:txBody>
          </p:sp>
          <p:sp>
            <p:nvSpPr>
              <p:cNvPr id="267" name="TextBox 266"/>
              <p:cNvSpPr txBox="1"/>
              <p:nvPr/>
            </p:nvSpPr>
            <p:spPr>
              <a:xfrm>
                <a:off x="7257482" y="4111200"/>
                <a:ext cx="176330" cy="153888"/>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a:ea typeface="+mn-ea"/>
                    <a:cs typeface="+mn-cs"/>
                  </a:rPr>
                  <a:t>1.0</a:t>
                </a:r>
              </a:p>
            </p:txBody>
          </p:sp>
          <p:sp>
            <p:nvSpPr>
              <p:cNvPr id="268" name="TextBox 267"/>
              <p:cNvSpPr txBox="1"/>
              <p:nvPr/>
            </p:nvSpPr>
            <p:spPr>
              <a:xfrm>
                <a:off x="7627819" y="4111200"/>
                <a:ext cx="176330" cy="153888"/>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a:ea typeface="+mn-ea"/>
                    <a:cs typeface="+mn-cs"/>
                  </a:rPr>
                  <a:t>1.5</a:t>
                </a:r>
              </a:p>
            </p:txBody>
          </p:sp>
          <p:sp>
            <p:nvSpPr>
              <p:cNvPr id="269" name="TextBox 268"/>
              <p:cNvSpPr txBox="1"/>
              <p:nvPr/>
            </p:nvSpPr>
            <p:spPr>
              <a:xfrm>
                <a:off x="7894863" y="4111200"/>
                <a:ext cx="176330" cy="153888"/>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a:ea typeface="+mn-ea"/>
                    <a:cs typeface="+mn-cs"/>
                  </a:rPr>
                  <a:t>2.0</a:t>
                </a:r>
              </a:p>
            </p:txBody>
          </p:sp>
          <p:sp>
            <p:nvSpPr>
              <p:cNvPr id="270" name="TextBox 269"/>
              <p:cNvSpPr txBox="1"/>
              <p:nvPr/>
            </p:nvSpPr>
            <p:spPr>
              <a:xfrm>
                <a:off x="8097847" y="4111200"/>
                <a:ext cx="176330" cy="153888"/>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a:ea typeface="+mn-ea"/>
                    <a:cs typeface="+mn-cs"/>
                  </a:rPr>
                  <a:t>2.5</a:t>
                </a:r>
              </a:p>
            </p:txBody>
          </p:sp>
        </p:grpSp>
        <p:sp>
          <p:nvSpPr>
            <p:cNvPr id="271" name="TextBox 270"/>
            <p:cNvSpPr txBox="1"/>
            <p:nvPr/>
          </p:nvSpPr>
          <p:spPr>
            <a:xfrm>
              <a:off x="6497183" y="4335787"/>
              <a:ext cx="1734341" cy="153888"/>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panose="020B0604020202020204"/>
                  <a:ea typeface="+mn-ea"/>
                  <a:cs typeface="+mn-cs"/>
                </a:rPr>
                <a:t>Adjusted RR</a:t>
              </a:r>
              <a:r>
                <a:rPr kumimoji="0" lang="en-US" sz="1000" b="1" i="0" u="none" strike="noStrike" kern="1200" cap="none" spc="0" normalizeH="0" baseline="30000" noProof="0" dirty="0">
                  <a:ln>
                    <a:noFill/>
                  </a:ln>
                  <a:solidFill>
                    <a:srgbClr val="000000"/>
                  </a:solidFill>
                  <a:effectLst/>
                  <a:uLnTx/>
                  <a:uFillTx/>
                  <a:latin typeface="Arial" panose="020B0604020202020204"/>
                  <a:ea typeface="+mn-ea"/>
                  <a:cs typeface="+mn-cs"/>
                </a:rPr>
                <a:t>a</a:t>
              </a:r>
            </a:p>
          </p:txBody>
        </p:sp>
      </p:grpSp>
      <p:sp>
        <p:nvSpPr>
          <p:cNvPr id="438" name="TextBox 437"/>
          <p:cNvSpPr txBox="1"/>
          <p:nvPr/>
        </p:nvSpPr>
        <p:spPr>
          <a:xfrm rot="16200000">
            <a:off x="-451413" y="2766512"/>
            <a:ext cx="2417040" cy="184666"/>
          </a:xfrm>
          <a:prstGeom prst="rect">
            <a:avLst/>
          </a:prstGeom>
          <a:noFill/>
        </p:spPr>
        <p:txBody>
          <a:bodyPr wrap="square" lIns="0" tIns="0" rIns="0" bIns="0" rtlCol="0">
            <a:spAutoFit/>
          </a:bodyPr>
          <a:lstStyle>
            <a:defPPr>
              <a:defRPr lang="en-US"/>
            </a:defPPr>
            <a:lvl1pPr>
              <a:defRPr sz="1100" b="1">
                <a:solidFill>
                  <a:schemeClr val="accent1"/>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a:ea typeface="+mn-ea"/>
                <a:cs typeface="+mn-cs"/>
              </a:rPr>
              <a:t>Peripheral Blood Eosinophils</a:t>
            </a:r>
          </a:p>
        </p:txBody>
      </p:sp>
      <p:sp>
        <p:nvSpPr>
          <p:cNvPr id="5" name="TextBox 4"/>
          <p:cNvSpPr txBox="1"/>
          <p:nvPr/>
        </p:nvSpPr>
        <p:spPr>
          <a:xfrm>
            <a:off x="577885" y="4567477"/>
            <a:ext cx="10053462" cy="1302921"/>
          </a:xfrm>
          <a:prstGeom prst="rect">
            <a:avLst/>
          </a:prstGeom>
          <a:noFill/>
          <a:ln>
            <a:solidFill>
              <a:srgbClr val="00B0F0"/>
            </a:solidFill>
          </a:ln>
        </p:spPr>
        <p:txBody>
          <a:bodyPr wrap="square" rtlCol="0">
            <a:spAutoFit/>
          </a:bodyPr>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200" b="1" i="0" u="none" strike="noStrike" kern="1200" cap="none" spc="0" normalizeH="0" baseline="0" noProof="0" dirty="0">
                <a:ln>
                  <a:noFill/>
                </a:ln>
                <a:solidFill>
                  <a:srgbClr val="0071CB"/>
                </a:solidFill>
                <a:effectLst/>
                <a:uLnTx/>
                <a:uFillTx/>
                <a:latin typeface="Arial" panose="020B0604020202020204"/>
                <a:ea typeface="+mn-ea"/>
                <a:cs typeface="+mn-cs"/>
              </a:rPr>
              <a:t>Severe Exacerbation -</a:t>
            </a:r>
            <a:r>
              <a:rPr kumimoji="0" lang="en-US" sz="1200" b="0" i="0" u="none" strike="noStrike" kern="1200" cap="none" spc="0" normalizeH="0" baseline="0" noProof="0" dirty="0">
                <a:ln>
                  <a:noFill/>
                </a:ln>
                <a:solidFill>
                  <a:srgbClr val="000000"/>
                </a:solidFill>
                <a:effectLst/>
                <a:uLnTx/>
                <a:uFillTx/>
                <a:latin typeface="Arial" panose="020B0604020202020204"/>
                <a:ea typeface="+mn-ea"/>
                <a:cs typeface="+mn-cs"/>
              </a:rPr>
              <a:t> an asthma-related hospitalization, attendance at an accident and an emergency department, or a prescription for acute oral OCS </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200" b="1" i="0" u="none" strike="noStrike" kern="1200" cap="none" spc="0" normalizeH="0" baseline="0" noProof="0" dirty="0">
                <a:ln>
                  <a:noFill/>
                </a:ln>
                <a:solidFill>
                  <a:srgbClr val="0071CB"/>
                </a:solidFill>
                <a:effectLst/>
                <a:uLnTx/>
                <a:uFillTx/>
                <a:latin typeface="Arial" panose="020B0604020202020204"/>
                <a:ea typeface="+mn-ea"/>
                <a:cs typeface="+mn-cs"/>
              </a:rPr>
              <a:t>Acute Respiratory Event -</a:t>
            </a:r>
            <a:r>
              <a:rPr kumimoji="0" lang="en-US" sz="1200" b="0" i="0" u="none" strike="noStrike" kern="1200" cap="none" spc="0" normalizeH="0" baseline="0" noProof="0" dirty="0">
                <a:ln>
                  <a:noFill/>
                </a:ln>
                <a:solidFill>
                  <a:srgbClr val="000000"/>
                </a:solidFill>
                <a:effectLst/>
                <a:uLnTx/>
                <a:uFillTx/>
                <a:latin typeface="Arial" panose="020B0604020202020204"/>
                <a:ea typeface="+mn-ea"/>
                <a:cs typeface="+mn-cs"/>
              </a:rPr>
              <a:t> defined more broadly as an asthma-related hospital attendance or admission, or accident and an emergency department attendance, a prescription for acute OCS, or prescription for antibiotics in conjunction with an asthma-related primary care consultation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71CB"/>
                </a:solidFill>
                <a:effectLst/>
                <a:uLnTx/>
                <a:uFillTx/>
                <a:latin typeface="Arial" panose="020B0604020202020204"/>
                <a:ea typeface="+mn-ea"/>
                <a:cs typeface="+mn-cs"/>
              </a:rPr>
              <a:t>Overall Asthma Control -</a:t>
            </a:r>
            <a:r>
              <a:rPr kumimoji="0" lang="en-US" sz="1200" b="0" i="0" u="none" strike="noStrike" kern="1200" cap="none" spc="0" normalizeH="0" baseline="0" noProof="0" dirty="0">
                <a:ln>
                  <a:noFill/>
                </a:ln>
                <a:solidFill>
                  <a:srgbClr val="000000"/>
                </a:solidFill>
                <a:effectLst/>
                <a:uLnTx/>
                <a:uFillTx/>
                <a:latin typeface="Arial" panose="020B0604020202020204"/>
                <a:ea typeface="+mn-ea"/>
                <a:cs typeface="+mn-cs"/>
              </a:rPr>
              <a:t> the absence of any acute respiratory event (as defined above) or asthma-related outpatient department visit with an average daily dose of 200 </a:t>
            </a:r>
            <a:r>
              <a:rPr kumimoji="0" lang="en-US" sz="1200" b="0" i="0" u="none" strike="noStrike" kern="1200" cap="none" spc="0" normalizeH="0" baseline="0" noProof="0" dirty="0" err="1">
                <a:ln>
                  <a:noFill/>
                </a:ln>
                <a:solidFill>
                  <a:srgbClr val="000000"/>
                </a:solidFill>
                <a:effectLst/>
                <a:uLnTx/>
                <a:uFillTx/>
                <a:latin typeface="Arial" panose="020B0604020202020204"/>
                <a:ea typeface="+mn-ea"/>
                <a:cs typeface="+mn-cs"/>
              </a:rPr>
              <a:t>μg</a:t>
            </a:r>
            <a:r>
              <a:rPr kumimoji="0" lang="en-US" sz="1200" b="0" i="0" u="none" strike="noStrike" kern="1200" cap="none" spc="0" normalizeH="0" baseline="0" noProof="0" dirty="0">
                <a:ln>
                  <a:noFill/>
                </a:ln>
                <a:solidFill>
                  <a:srgbClr val="000000"/>
                </a:solidFill>
                <a:effectLst/>
                <a:uLnTx/>
                <a:uFillTx/>
                <a:latin typeface="Arial" panose="020B0604020202020204"/>
                <a:ea typeface="+mn-ea"/>
                <a:cs typeface="+mn-cs"/>
              </a:rPr>
              <a:t> or less of salbutamol or 500 μg or less of terbutaline</a:t>
            </a:r>
          </a:p>
        </p:txBody>
      </p:sp>
      <p:sp>
        <p:nvSpPr>
          <p:cNvPr id="14" name="Rectangle 13">
            <a:extLst>
              <a:ext uri="{FF2B5EF4-FFF2-40B4-BE49-F238E27FC236}">
                <a16:creationId xmlns:a16="http://schemas.microsoft.com/office/drawing/2014/main" id="{802322A7-ECED-42C3-A9DE-CE6630BA7996}"/>
              </a:ext>
            </a:extLst>
          </p:cNvPr>
          <p:cNvSpPr/>
          <p:nvPr/>
        </p:nvSpPr>
        <p:spPr>
          <a:xfrm>
            <a:off x="898011" y="2136339"/>
            <a:ext cx="10053461" cy="1477328"/>
          </a:xfrm>
          <a:prstGeom prst="rect">
            <a:avLst/>
          </a:prstGeom>
          <a:solidFill>
            <a:schemeClr val="bg1">
              <a:lumMod val="95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r-Latn-RS" sz="1800" b="1" i="0" u="none" strike="noStrike" kern="1200" cap="all" spc="0" normalizeH="0" baseline="0" noProof="0" dirty="0">
                <a:ln>
                  <a:noFill/>
                </a:ln>
                <a:solidFill>
                  <a:srgbClr val="000000"/>
                </a:solidFill>
                <a:effectLst/>
                <a:uLnTx/>
                <a:uFillTx/>
                <a:latin typeface="arial" panose="020B0604020202020204" pitchFamily="34" charset="0"/>
                <a:ea typeface="+mn-ea"/>
                <a:cs typeface="+mn-cs"/>
              </a:rPr>
              <a:t>INTERPRETATION: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sr-Latn-R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Patients with asthma and blood eosinophil counts greater than 400 cells per </a:t>
            </a:r>
            <a:r>
              <a:rPr kumimoji="0" lang="el-GR"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μ</a:t>
            </a:r>
            <a:r>
              <a:rPr kumimoji="0" lang="sr-Latn-R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 experience more severe exacerbations and have poorer asthma control. Furthermore, a count-response relation exists between blood eosinophil counts and asthma-related outcomes. Blood eosinophil counts could add predictive value to Global Initiative for Asthma control-based risk assessment.</a:t>
            </a:r>
          </a:p>
        </p:txBody>
      </p:sp>
    </p:spTree>
    <p:extLst>
      <p:ext uri="{BB962C8B-B14F-4D97-AF65-F5344CB8AC3E}">
        <p14:creationId xmlns:p14="http://schemas.microsoft.com/office/powerpoint/2010/main" val="26015854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en-US" dirty="0"/>
              <a:t>Increased Eosinophils in Sputum Are Strongly Associated With Increased Asthma Severity</a:t>
            </a:r>
            <a:endParaRPr lang="en-US" dirty="0"/>
          </a:p>
        </p:txBody>
      </p:sp>
      <p:sp>
        <p:nvSpPr>
          <p:cNvPr id="17" name="Slide Number Placeholder 2"/>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3C4F54F3-C349-4609-AFEE-01462D5C7942}" type="slidenum">
              <a:rPr kumimoji="0" lang="en-GB" sz="10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86</a:t>
            </a:fld>
            <a:endParaRPr kumimoji="0" lang="en-GB" sz="10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21" name="Text Placeholder 20"/>
          <p:cNvSpPr>
            <a:spLocks noGrp="1"/>
          </p:cNvSpPr>
          <p:nvPr>
            <p:ph type="body" sz="quarter" idx="13"/>
          </p:nvPr>
        </p:nvSpPr>
        <p:spPr/>
        <p:txBody>
          <a:bodyPr/>
          <a:lstStyle/>
          <a:p>
            <a:endParaRPr lang="en-GB" altLang="en-US" dirty="0"/>
          </a:p>
          <a:p>
            <a:r>
              <a:rPr lang="en-GB" altLang="en-US" dirty="0"/>
              <a:t>ICS = </a:t>
            </a:r>
            <a:r>
              <a:rPr lang="en-GB" dirty="0"/>
              <a:t>inhaled corticosteroids; </a:t>
            </a:r>
            <a:r>
              <a:rPr lang="en-GB" altLang="en-US" dirty="0"/>
              <a:t>OCS = oral corticosteroids.</a:t>
            </a:r>
          </a:p>
          <a:p>
            <a:r>
              <a:rPr lang="en-GB" altLang="en-US" dirty="0"/>
              <a:t>Louis R et al. </a:t>
            </a:r>
            <a:r>
              <a:rPr lang="en-GB" altLang="en-US" i="1" dirty="0"/>
              <a:t>Am J </a:t>
            </a:r>
            <a:r>
              <a:rPr lang="en-GB" altLang="en-US" i="1" dirty="0" err="1"/>
              <a:t>Respir</a:t>
            </a:r>
            <a:r>
              <a:rPr lang="en-GB" altLang="en-US" i="1" dirty="0"/>
              <a:t> </a:t>
            </a:r>
            <a:r>
              <a:rPr lang="en-GB" altLang="en-US" i="1" dirty="0" err="1"/>
              <a:t>Crit</a:t>
            </a:r>
            <a:r>
              <a:rPr lang="en-GB" altLang="en-US" i="1" dirty="0"/>
              <a:t> Care Med</a:t>
            </a:r>
            <a:r>
              <a:rPr lang="en-GB" altLang="en-US" dirty="0"/>
              <a:t>. 2000;161:9-16.</a:t>
            </a:r>
            <a:endParaRPr lang="en-US" altLang="en-US" dirty="0"/>
          </a:p>
        </p:txBody>
      </p:sp>
      <p:sp>
        <p:nvSpPr>
          <p:cNvPr id="22" name="Content Placeholder 21"/>
          <p:cNvSpPr>
            <a:spLocks noGrp="1"/>
          </p:cNvSpPr>
          <p:nvPr>
            <p:ph idx="1"/>
          </p:nvPr>
        </p:nvSpPr>
        <p:spPr>
          <a:xfrm>
            <a:off x="461180" y="3858595"/>
            <a:ext cx="11089136" cy="1975277"/>
          </a:xfrm>
        </p:spPr>
        <p:txBody>
          <a:bodyPr>
            <a:normAutofit/>
          </a:bodyPr>
          <a:lstStyle/>
          <a:p>
            <a:r>
              <a:rPr lang="en-GB" dirty="0"/>
              <a:t>Patients with severe asthma not treated with an OCS had a 44-fold higher median eosinophil count (p&lt;0.0001) compared with individuals in the control group</a:t>
            </a:r>
          </a:p>
          <a:p>
            <a:r>
              <a:rPr lang="en-GB" dirty="0"/>
              <a:t>Despite treatment with high doses of ICS or with OCS, prominent eosinophilic inflammation was noted</a:t>
            </a:r>
            <a:endParaRPr lang="en-GB" dirty="0">
              <a:solidFill>
                <a:srgbClr val="000000"/>
              </a:solidFill>
              <a:ea typeface="ＭＳ Ｐゴシック" charset="0"/>
              <a:cs typeface="Arial" pitchFamily="34" charset="0"/>
            </a:endParaRPr>
          </a:p>
          <a:p>
            <a:endParaRPr lang="en-US" dirty="0"/>
          </a:p>
        </p:txBody>
      </p:sp>
      <p:graphicFrame>
        <p:nvGraphicFramePr>
          <p:cNvPr id="3" name="Table 2"/>
          <p:cNvGraphicFramePr>
            <a:graphicFrameLocks noGrp="1"/>
          </p:cNvGraphicFramePr>
          <p:nvPr/>
        </p:nvGraphicFramePr>
        <p:xfrm>
          <a:off x="583366" y="1857419"/>
          <a:ext cx="8593603" cy="1728553"/>
        </p:xfrm>
        <a:graphic>
          <a:graphicData uri="http://schemas.openxmlformats.org/drawingml/2006/table">
            <a:tbl>
              <a:tblPr/>
              <a:tblGrid>
                <a:gridCol w="5131058">
                  <a:extLst>
                    <a:ext uri="{9D8B030D-6E8A-4147-A177-3AD203B41FA5}">
                      <a16:colId xmlns:a16="http://schemas.microsoft.com/office/drawing/2014/main" val="20000"/>
                    </a:ext>
                  </a:extLst>
                </a:gridCol>
                <a:gridCol w="1335749">
                  <a:extLst>
                    <a:ext uri="{9D8B030D-6E8A-4147-A177-3AD203B41FA5}">
                      <a16:colId xmlns:a16="http://schemas.microsoft.com/office/drawing/2014/main" val="20001"/>
                    </a:ext>
                  </a:extLst>
                </a:gridCol>
                <a:gridCol w="2126796">
                  <a:extLst>
                    <a:ext uri="{9D8B030D-6E8A-4147-A177-3AD203B41FA5}">
                      <a16:colId xmlns:a16="http://schemas.microsoft.com/office/drawing/2014/main" val="20002"/>
                    </a:ext>
                  </a:extLst>
                </a:gridCol>
              </a:tblGrid>
              <a:tr h="458553">
                <a:tc>
                  <a:txBody>
                    <a:bodyPr/>
                    <a:lstStyle/>
                    <a:p>
                      <a:pPr algn="l" fontAlgn="b"/>
                      <a:r>
                        <a:rPr lang="en-US" sz="2000" b="1" i="0" u="none" strike="noStrike" dirty="0">
                          <a:solidFill>
                            <a:schemeClr val="bg1"/>
                          </a:solidFill>
                          <a:effectLst/>
                          <a:latin typeface="+mn-lt"/>
                          <a:cs typeface="Arial" panose="020B0604020202020204" pitchFamily="34" charset="0"/>
                        </a:rPr>
                        <a:t>Group</a:t>
                      </a:r>
                    </a:p>
                  </a:txBody>
                  <a:tcPr marL="12700" marR="12700" marT="12700" marB="0" anchor="ctr">
                    <a:lnL>
                      <a:noFill/>
                    </a:lnL>
                    <a:lnR>
                      <a:noFill/>
                    </a:lnR>
                    <a:lnT>
                      <a:noFill/>
                    </a:lnT>
                    <a:lnB w="12700" cap="flat" cmpd="sng" algn="ctr">
                      <a:solidFill>
                        <a:srgbClr val="7F7F7F"/>
                      </a:solidFill>
                      <a:prstDash val="solid"/>
                      <a:round/>
                      <a:headEnd type="none" w="med" len="med"/>
                      <a:tailEnd type="none" w="med" len="med"/>
                    </a:lnB>
                    <a:solidFill>
                      <a:schemeClr val="accent2"/>
                    </a:solidFill>
                  </a:tcPr>
                </a:tc>
                <a:tc>
                  <a:txBody>
                    <a:bodyPr/>
                    <a:lstStyle/>
                    <a:p>
                      <a:pPr algn="ctr" fontAlgn="b"/>
                      <a:r>
                        <a:rPr lang="en-US" sz="2000" b="1" i="0" u="none" strike="noStrike" dirty="0">
                          <a:solidFill>
                            <a:schemeClr val="bg1"/>
                          </a:solidFill>
                          <a:effectLst/>
                          <a:latin typeface="+mn-lt"/>
                        </a:rPr>
                        <a:t>Median</a:t>
                      </a:r>
                    </a:p>
                  </a:txBody>
                  <a:tcPr marL="12700" marR="12700" marT="12700" marB="0" anchor="ctr">
                    <a:lnL>
                      <a:noFill/>
                    </a:lnL>
                    <a:lnR w="12700" cap="flat" cmpd="sng" algn="ctr">
                      <a:solidFill>
                        <a:schemeClr val="bg1"/>
                      </a:solidFill>
                      <a:prstDash val="solid"/>
                      <a:round/>
                      <a:headEnd type="none" w="med" len="med"/>
                      <a:tailEnd type="none" w="med" len="med"/>
                    </a:lnR>
                    <a:lnT>
                      <a:noFill/>
                    </a:lnT>
                    <a:lnB w="12700" cap="flat" cmpd="sng" algn="ctr">
                      <a:solidFill>
                        <a:srgbClr val="7F7F7F"/>
                      </a:solidFill>
                      <a:prstDash val="solid"/>
                      <a:round/>
                      <a:headEnd type="none" w="med" len="med"/>
                      <a:tailEnd type="none" w="med" len="med"/>
                    </a:lnB>
                    <a:solidFill>
                      <a:schemeClr val="accent2"/>
                    </a:solidFill>
                  </a:tcPr>
                </a:tc>
                <a:tc>
                  <a:txBody>
                    <a:bodyPr/>
                    <a:lstStyle/>
                    <a:p>
                      <a:pPr algn="ctr" fontAlgn="b"/>
                      <a:r>
                        <a:rPr lang="en-US" sz="2000" b="1" i="0" u="none" strike="noStrike" dirty="0">
                          <a:solidFill>
                            <a:schemeClr val="bg1"/>
                          </a:solidFill>
                          <a:effectLst/>
                          <a:latin typeface="+mn-lt"/>
                        </a:rPr>
                        <a:t>Range</a:t>
                      </a:r>
                    </a:p>
                  </a:txBody>
                  <a:tcPr marL="12700" marR="12700" marT="12700" marB="0" anchor="ctr">
                    <a:lnL w="12700" cap="flat" cmpd="sng" algn="ctr">
                      <a:solidFill>
                        <a:schemeClr val="bg1"/>
                      </a:solidFill>
                      <a:prstDash val="solid"/>
                      <a:round/>
                      <a:headEnd type="none" w="med" len="med"/>
                      <a:tailEnd type="none" w="med" len="med"/>
                    </a:lnL>
                    <a:lnR>
                      <a:noFill/>
                    </a:lnR>
                    <a:lnT>
                      <a:noFill/>
                    </a:lnT>
                    <a:lnB w="12700" cap="flat" cmpd="sng" algn="ctr">
                      <a:solidFill>
                        <a:srgbClr val="7F7F7F"/>
                      </a:solidFill>
                      <a:prstDash val="solid"/>
                      <a:round/>
                      <a:headEnd type="none" w="med" len="med"/>
                      <a:tailEnd type="none" w="med" len="med"/>
                    </a:lnB>
                    <a:solidFill>
                      <a:schemeClr val="accent2"/>
                    </a:solidFill>
                  </a:tcPr>
                </a:tc>
                <a:extLst>
                  <a:ext uri="{0D108BD9-81ED-4DB2-BD59-A6C34878D82A}">
                    <a16:rowId xmlns:a16="http://schemas.microsoft.com/office/drawing/2014/main" val="10000"/>
                  </a:ext>
                </a:extLst>
              </a:tr>
              <a:tr h="235095">
                <a:tc>
                  <a:txBody>
                    <a:bodyPr/>
                    <a:lstStyle/>
                    <a:p>
                      <a:pPr algn="l" fontAlgn="b"/>
                      <a:r>
                        <a:rPr lang="en-US" sz="2000" b="1" i="0" u="none" strike="noStrike" dirty="0">
                          <a:solidFill>
                            <a:srgbClr val="000000"/>
                          </a:solidFill>
                          <a:effectLst/>
                          <a:latin typeface="+mn-lt"/>
                        </a:rPr>
                        <a:t>Control </a:t>
                      </a:r>
                    </a:p>
                  </a:txBody>
                  <a:tcPr marL="12700" marR="12700" marT="12700" marB="0" anchor="b">
                    <a:lnL w="12700" cap="flat" cmpd="sng" algn="ctr">
                      <a:no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FFFFFF">
                          <a:lumMod val="50000"/>
                        </a:srgbClr>
                      </a:solidFill>
                      <a:prstDash val="solid"/>
                      <a:round/>
                      <a:headEnd type="none" w="med" len="med"/>
                      <a:tailEnd type="none" w="med" len="med"/>
                    </a:lnB>
                  </a:tcPr>
                </a:tc>
                <a:tc>
                  <a:txBody>
                    <a:bodyPr/>
                    <a:lstStyle/>
                    <a:p>
                      <a:pPr algn="ctr" fontAlgn="b"/>
                      <a:r>
                        <a:rPr lang="en-US" sz="2000" b="0" i="0" u="none" strike="noStrike" dirty="0">
                          <a:solidFill>
                            <a:srgbClr val="000000"/>
                          </a:solidFill>
                          <a:effectLst/>
                          <a:latin typeface="+mn-lt"/>
                        </a:rPr>
                        <a:t>9</a:t>
                      </a:r>
                    </a:p>
                  </a:txBody>
                  <a:tcPr marL="12700" marR="12700" marT="12700" marB="0" anchor="b">
                    <a:lnL w="12700" cap="flat" cmpd="sng" algn="ctr">
                      <a:solidFill>
                        <a:srgbClr val="FFFFFF">
                          <a:lumMod val="85000"/>
                        </a:srgbClr>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FFFFFF">
                          <a:lumMod val="50000"/>
                        </a:srgbClr>
                      </a:solidFill>
                      <a:prstDash val="solid"/>
                      <a:round/>
                      <a:headEnd type="none" w="med" len="med"/>
                      <a:tailEnd type="none" w="med" len="med"/>
                    </a:lnB>
                  </a:tcPr>
                </a:tc>
                <a:tc>
                  <a:txBody>
                    <a:bodyPr/>
                    <a:lstStyle/>
                    <a:p>
                      <a:pPr algn="ctr" fontAlgn="b"/>
                      <a:r>
                        <a:rPr lang="en-US" sz="2000" b="0" i="0" u="none" strike="noStrike" dirty="0">
                          <a:solidFill>
                            <a:srgbClr val="000000"/>
                          </a:solidFill>
                          <a:effectLst/>
                          <a:latin typeface="+mn-lt"/>
                        </a:rPr>
                        <a:t>0-135</a:t>
                      </a:r>
                    </a:p>
                  </a:txBody>
                  <a:tcPr marL="12700" marR="12700" marT="12700" marB="0" anchor="b">
                    <a:lnL w="12700" cap="flat" cmpd="sng" algn="ctr">
                      <a:solidFill>
                        <a:srgbClr val="7F7F7F"/>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FFFFFF">
                          <a:lumMod val="50000"/>
                        </a:srgbClr>
                      </a:solidFill>
                      <a:prstDash val="solid"/>
                      <a:round/>
                      <a:headEnd type="none" w="med" len="med"/>
                      <a:tailEnd type="none" w="med" len="med"/>
                    </a:lnB>
                  </a:tcPr>
                </a:tc>
                <a:extLst>
                  <a:ext uri="{0D108BD9-81ED-4DB2-BD59-A6C34878D82A}">
                    <a16:rowId xmlns:a16="http://schemas.microsoft.com/office/drawing/2014/main" val="10001"/>
                  </a:ext>
                </a:extLst>
              </a:tr>
              <a:tr h="0">
                <a:tc>
                  <a:txBody>
                    <a:bodyPr/>
                    <a:lstStyle/>
                    <a:p>
                      <a:pPr algn="l" fontAlgn="b"/>
                      <a:r>
                        <a:rPr lang="en-US" sz="2000" b="1" i="0" u="none" strike="noStrike" dirty="0">
                          <a:solidFill>
                            <a:srgbClr val="000000"/>
                          </a:solidFill>
                          <a:effectLst/>
                          <a:latin typeface="+mn-lt"/>
                        </a:rPr>
                        <a:t>Intermittent asthma</a:t>
                      </a:r>
                    </a:p>
                  </a:txBody>
                  <a:tcPr marL="12700" marR="12700" marT="12700" marB="0" anchor="b">
                    <a:lnL w="12700" cap="flat" cmpd="sng" algn="ctr">
                      <a:no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50000"/>
                        </a:srgbClr>
                      </a:solidFill>
                      <a:prstDash val="solid"/>
                      <a:round/>
                      <a:headEnd type="none" w="med" len="med"/>
                      <a:tailEnd type="none" w="med" len="med"/>
                    </a:lnT>
                    <a:lnB w="12700" cap="flat" cmpd="sng" algn="ctr">
                      <a:solidFill>
                        <a:srgbClr val="FFFFFF">
                          <a:lumMod val="50000"/>
                        </a:srgbClr>
                      </a:solidFill>
                      <a:prstDash val="solid"/>
                      <a:round/>
                      <a:headEnd type="none" w="med" len="med"/>
                      <a:tailEnd type="none" w="med" len="med"/>
                    </a:lnB>
                  </a:tcPr>
                </a:tc>
                <a:tc>
                  <a:txBody>
                    <a:bodyPr/>
                    <a:lstStyle/>
                    <a:p>
                      <a:pPr algn="ctr" fontAlgn="b"/>
                      <a:r>
                        <a:rPr lang="en-US" sz="2000" b="0" i="0" u="none" strike="noStrike" dirty="0">
                          <a:solidFill>
                            <a:srgbClr val="000000"/>
                          </a:solidFill>
                          <a:effectLst/>
                          <a:latin typeface="+mn-lt"/>
                        </a:rPr>
                        <a:t>45</a:t>
                      </a:r>
                    </a:p>
                  </a:txBody>
                  <a:tcPr marL="12700" marR="12700" marT="12700" marB="0" anchor="b">
                    <a:lnL w="12700" cap="flat" cmpd="sng" algn="ctr">
                      <a:solidFill>
                        <a:srgbClr val="FFFFFF">
                          <a:lumMod val="85000"/>
                        </a:srgbClr>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FFFFFF">
                          <a:lumMod val="50000"/>
                        </a:srgbClr>
                      </a:solidFill>
                      <a:prstDash val="solid"/>
                      <a:round/>
                      <a:headEnd type="none" w="med" len="med"/>
                      <a:tailEnd type="none" w="med" len="med"/>
                    </a:lnT>
                    <a:lnB w="12700" cap="flat" cmpd="sng" algn="ctr">
                      <a:solidFill>
                        <a:srgbClr val="FFFFFF">
                          <a:lumMod val="50000"/>
                        </a:srgbClr>
                      </a:solidFill>
                      <a:prstDash val="solid"/>
                      <a:round/>
                      <a:headEnd type="none" w="med" len="med"/>
                      <a:tailEnd type="none" w="med" len="med"/>
                    </a:lnB>
                  </a:tcPr>
                </a:tc>
                <a:tc>
                  <a:txBody>
                    <a:bodyPr/>
                    <a:lstStyle/>
                    <a:p>
                      <a:pPr algn="ctr" fontAlgn="b"/>
                      <a:r>
                        <a:rPr lang="en-US" sz="2000" b="0" i="0" u="none" strike="noStrike" dirty="0">
                          <a:solidFill>
                            <a:srgbClr val="000000"/>
                          </a:solidFill>
                          <a:effectLst/>
                          <a:latin typeface="+mn-lt"/>
                        </a:rPr>
                        <a:t>4-220</a:t>
                      </a:r>
                    </a:p>
                  </a:txBody>
                  <a:tcPr marL="12700" marR="12700" marT="12700" marB="0" anchor="b">
                    <a:lnL w="12700" cap="flat" cmpd="sng" algn="ctr">
                      <a:solidFill>
                        <a:srgbClr val="7F7F7F"/>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rgbClr val="FFFFFF">
                          <a:lumMod val="50000"/>
                        </a:srgbClr>
                      </a:solidFill>
                      <a:prstDash val="solid"/>
                      <a:round/>
                      <a:headEnd type="none" w="med" len="med"/>
                      <a:tailEnd type="none" w="med" len="med"/>
                    </a:lnT>
                    <a:lnB w="12700" cap="flat" cmpd="sng" algn="ctr">
                      <a:solidFill>
                        <a:srgbClr val="FFFFFF">
                          <a:lumMod val="50000"/>
                        </a:srgbClr>
                      </a:solidFill>
                      <a:prstDash val="solid"/>
                      <a:round/>
                      <a:headEnd type="none" w="med" len="med"/>
                      <a:tailEnd type="none" w="med" len="med"/>
                    </a:lnB>
                  </a:tcPr>
                </a:tc>
                <a:extLst>
                  <a:ext uri="{0D108BD9-81ED-4DB2-BD59-A6C34878D82A}">
                    <a16:rowId xmlns:a16="http://schemas.microsoft.com/office/drawing/2014/main" val="10002"/>
                  </a:ext>
                </a:extLst>
              </a:tr>
              <a:tr h="235095">
                <a:tc>
                  <a:txBody>
                    <a:bodyPr/>
                    <a:lstStyle/>
                    <a:p>
                      <a:pPr algn="l" fontAlgn="b"/>
                      <a:r>
                        <a:rPr lang="en-US" sz="2000" b="1" i="0" u="none" strike="noStrike" dirty="0">
                          <a:solidFill>
                            <a:srgbClr val="000000"/>
                          </a:solidFill>
                          <a:effectLst/>
                          <a:latin typeface="+mn-lt"/>
                        </a:rPr>
                        <a:t>Mild to moderate persistent asthma</a:t>
                      </a:r>
                    </a:p>
                  </a:txBody>
                  <a:tcPr marL="12700" marR="12700" marT="12700" marB="0" anchor="b">
                    <a:lnL w="12700" cap="flat" cmpd="sng" algn="ctr">
                      <a:no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50000"/>
                        </a:srgbClr>
                      </a:solidFill>
                      <a:prstDash val="solid"/>
                      <a:round/>
                      <a:headEnd type="none" w="med" len="med"/>
                      <a:tailEnd type="none" w="med" len="med"/>
                    </a:lnT>
                    <a:lnB w="12700" cap="flat" cmpd="sng" algn="ctr">
                      <a:solidFill>
                        <a:srgbClr val="FFFFFF">
                          <a:lumMod val="50000"/>
                        </a:srgbClr>
                      </a:solidFill>
                      <a:prstDash val="solid"/>
                      <a:round/>
                      <a:headEnd type="none" w="med" len="med"/>
                      <a:tailEnd type="none" w="med" len="med"/>
                    </a:lnB>
                  </a:tcPr>
                </a:tc>
                <a:tc>
                  <a:txBody>
                    <a:bodyPr/>
                    <a:lstStyle/>
                    <a:p>
                      <a:pPr algn="ctr" fontAlgn="b"/>
                      <a:r>
                        <a:rPr lang="en-US" sz="2000" b="0" i="0" u="none" strike="noStrike" dirty="0">
                          <a:solidFill>
                            <a:srgbClr val="000000"/>
                          </a:solidFill>
                          <a:effectLst/>
                          <a:latin typeface="+mn-lt"/>
                        </a:rPr>
                        <a:t>199</a:t>
                      </a:r>
                    </a:p>
                  </a:txBody>
                  <a:tcPr marL="12700" marR="12700" marT="12700" marB="0" anchor="b">
                    <a:lnL w="12700" cap="flat" cmpd="sng" algn="ctr">
                      <a:solidFill>
                        <a:srgbClr val="FFFFFF">
                          <a:lumMod val="85000"/>
                        </a:srgbClr>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FFFFFF">
                          <a:lumMod val="50000"/>
                        </a:srgbClr>
                      </a:solidFill>
                      <a:prstDash val="solid"/>
                      <a:round/>
                      <a:headEnd type="none" w="med" len="med"/>
                      <a:tailEnd type="none" w="med" len="med"/>
                    </a:lnT>
                    <a:lnB w="12700" cap="flat" cmpd="sng" algn="ctr">
                      <a:solidFill>
                        <a:srgbClr val="FFFFFF">
                          <a:lumMod val="50000"/>
                        </a:srgbClr>
                      </a:solidFill>
                      <a:prstDash val="solid"/>
                      <a:round/>
                      <a:headEnd type="none" w="med" len="med"/>
                      <a:tailEnd type="none" w="med" len="med"/>
                    </a:lnB>
                  </a:tcPr>
                </a:tc>
                <a:tc>
                  <a:txBody>
                    <a:bodyPr/>
                    <a:lstStyle/>
                    <a:p>
                      <a:pPr algn="ctr" fontAlgn="b"/>
                      <a:r>
                        <a:rPr lang="en-US" sz="2000" b="0" i="0" u="none" strike="noStrike" dirty="0">
                          <a:solidFill>
                            <a:srgbClr val="000000"/>
                          </a:solidFill>
                          <a:effectLst/>
                          <a:latin typeface="+mn-lt"/>
                        </a:rPr>
                        <a:t>4-2,227</a:t>
                      </a:r>
                    </a:p>
                  </a:txBody>
                  <a:tcPr marL="12700" marR="12700" marT="12700" marB="0" anchor="b">
                    <a:lnL w="12700" cap="flat" cmpd="sng" algn="ctr">
                      <a:solidFill>
                        <a:srgbClr val="7F7F7F"/>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rgbClr val="FFFFFF">
                          <a:lumMod val="50000"/>
                        </a:srgbClr>
                      </a:solidFill>
                      <a:prstDash val="solid"/>
                      <a:round/>
                      <a:headEnd type="none" w="med" len="med"/>
                      <a:tailEnd type="none" w="med" len="med"/>
                    </a:lnT>
                    <a:lnB w="12700" cap="flat" cmpd="sng" algn="ctr">
                      <a:solidFill>
                        <a:srgbClr val="FFFFFF">
                          <a:lumMod val="50000"/>
                        </a:srgbClr>
                      </a:solidFill>
                      <a:prstDash val="solid"/>
                      <a:round/>
                      <a:headEnd type="none" w="med" len="med"/>
                      <a:tailEnd type="none" w="med" len="med"/>
                    </a:lnB>
                  </a:tcPr>
                </a:tc>
                <a:extLst>
                  <a:ext uri="{0D108BD9-81ED-4DB2-BD59-A6C34878D82A}">
                    <a16:rowId xmlns:a16="http://schemas.microsoft.com/office/drawing/2014/main" val="10003"/>
                  </a:ext>
                </a:extLst>
              </a:tr>
              <a:tr h="235095">
                <a:tc>
                  <a:txBody>
                    <a:bodyPr/>
                    <a:lstStyle/>
                    <a:p>
                      <a:pPr algn="l" fontAlgn="b"/>
                      <a:r>
                        <a:rPr lang="en-US" sz="2000" b="1" i="0" u="none" strike="noStrike" dirty="0">
                          <a:solidFill>
                            <a:srgbClr val="000000"/>
                          </a:solidFill>
                          <a:effectLst/>
                          <a:latin typeface="+mn-lt"/>
                        </a:rPr>
                        <a:t>Severe persistent asthma</a:t>
                      </a:r>
                    </a:p>
                  </a:txBody>
                  <a:tcPr marL="12700" marR="12700" marT="12700" marB="0" anchor="b">
                    <a:lnL w="12700" cap="flat" cmpd="sng" algn="ctr">
                      <a:no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50000"/>
                        </a:srgbClr>
                      </a:solidFill>
                      <a:prstDash val="solid"/>
                      <a:round/>
                      <a:headEnd type="none" w="med" len="med"/>
                      <a:tailEnd type="none" w="med" len="med"/>
                    </a:lnT>
                    <a:lnB w="38100" cap="flat" cmpd="sng" algn="ctr">
                      <a:solidFill>
                        <a:schemeClr val="accent2"/>
                      </a:solidFill>
                      <a:prstDash val="solid"/>
                      <a:round/>
                      <a:headEnd type="none" w="med" len="med"/>
                      <a:tailEnd type="none" w="med" len="med"/>
                    </a:lnB>
                  </a:tcPr>
                </a:tc>
                <a:tc>
                  <a:txBody>
                    <a:bodyPr/>
                    <a:lstStyle/>
                    <a:p>
                      <a:pPr algn="ctr" fontAlgn="b"/>
                      <a:r>
                        <a:rPr lang="en-US" sz="2000" b="0" i="0" u="none" strike="noStrike" dirty="0">
                          <a:solidFill>
                            <a:srgbClr val="000000"/>
                          </a:solidFill>
                          <a:effectLst/>
                          <a:latin typeface="+mn-lt"/>
                        </a:rPr>
                        <a:t>305</a:t>
                      </a:r>
                    </a:p>
                  </a:txBody>
                  <a:tcPr marL="12700" marR="12700" marT="12700" marB="0" anchor="b">
                    <a:lnL w="12700" cap="flat" cmpd="sng" algn="ctr">
                      <a:solidFill>
                        <a:srgbClr val="FFFFFF">
                          <a:lumMod val="85000"/>
                        </a:srgbClr>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FFFFFF">
                          <a:lumMod val="50000"/>
                        </a:srgbClr>
                      </a:solidFill>
                      <a:prstDash val="solid"/>
                      <a:round/>
                      <a:headEnd type="none" w="med" len="med"/>
                      <a:tailEnd type="none" w="med" len="med"/>
                    </a:lnT>
                    <a:lnB w="38100" cap="flat" cmpd="sng" algn="ctr">
                      <a:solidFill>
                        <a:schemeClr val="accent2"/>
                      </a:solidFill>
                      <a:prstDash val="solid"/>
                      <a:round/>
                      <a:headEnd type="none" w="med" len="med"/>
                      <a:tailEnd type="none" w="med" len="med"/>
                    </a:lnB>
                  </a:tcPr>
                </a:tc>
                <a:tc>
                  <a:txBody>
                    <a:bodyPr/>
                    <a:lstStyle/>
                    <a:p>
                      <a:pPr algn="ctr" fontAlgn="b"/>
                      <a:r>
                        <a:rPr lang="en-US" sz="2000" b="0" i="0" u="none" strike="noStrike" dirty="0">
                          <a:solidFill>
                            <a:srgbClr val="000000"/>
                          </a:solidFill>
                          <a:effectLst/>
                          <a:latin typeface="+mn-lt"/>
                        </a:rPr>
                        <a:t>12-10,800</a:t>
                      </a:r>
                    </a:p>
                  </a:txBody>
                  <a:tcPr marL="12700" marR="12700" marT="12700" marB="0" anchor="b">
                    <a:lnL w="12700" cap="flat" cmpd="sng" algn="ctr">
                      <a:solidFill>
                        <a:srgbClr val="7F7F7F"/>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rgbClr val="FFFFFF">
                          <a:lumMod val="50000"/>
                        </a:srgbClr>
                      </a:solidFill>
                      <a:prstDash val="solid"/>
                      <a:round/>
                      <a:headEnd type="none" w="med" len="med"/>
                      <a:tailEnd type="none" w="med" len="med"/>
                    </a:lnT>
                    <a:lnB w="38100" cap="flat" cmpd="sng" algn="ctr">
                      <a:solidFill>
                        <a:schemeClr val="accent2"/>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pSp>
        <p:nvGrpSpPr>
          <p:cNvPr id="6" name="Group 5"/>
          <p:cNvGrpSpPr/>
          <p:nvPr/>
        </p:nvGrpSpPr>
        <p:grpSpPr>
          <a:xfrm>
            <a:off x="9249352" y="2421703"/>
            <a:ext cx="1491213" cy="1082591"/>
            <a:chOff x="7805569" y="2421703"/>
            <a:chExt cx="1491213" cy="1082591"/>
          </a:xfrm>
        </p:grpSpPr>
        <p:sp>
          <p:nvSpPr>
            <p:cNvPr id="4" name="Right Bracket 3"/>
            <p:cNvSpPr/>
            <p:nvPr/>
          </p:nvSpPr>
          <p:spPr>
            <a:xfrm>
              <a:off x="7805569" y="2421704"/>
              <a:ext cx="77410" cy="1070063"/>
            </a:xfrm>
            <a:prstGeom prst="rightBracket">
              <a:avLst/>
            </a:prstGeom>
            <a:ln>
              <a:solidFill>
                <a:srgbClr val="00800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3" name="Right Bracket 12"/>
            <p:cNvSpPr/>
            <p:nvPr/>
          </p:nvSpPr>
          <p:spPr>
            <a:xfrm>
              <a:off x="7974138" y="2421703"/>
              <a:ext cx="89504" cy="758952"/>
            </a:xfrm>
            <a:prstGeom prst="rightBracket">
              <a:avLst/>
            </a:prstGeom>
            <a:ln>
              <a:solidFill>
                <a:schemeClr val="accent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7F134C"/>
                </a:solidFill>
                <a:effectLst/>
                <a:uLnTx/>
                <a:uFillTx/>
                <a:latin typeface="Arial" panose="020B0604020202020204"/>
                <a:ea typeface="+mn-ea"/>
                <a:cs typeface="+mn-cs"/>
              </a:endParaRPr>
            </a:p>
          </p:txBody>
        </p:sp>
        <p:sp>
          <p:nvSpPr>
            <p:cNvPr id="5" name="TextBox 4"/>
            <p:cNvSpPr txBox="1"/>
            <p:nvPr/>
          </p:nvSpPr>
          <p:spPr>
            <a:xfrm>
              <a:off x="8002210" y="2839442"/>
              <a:ext cx="108857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7F134C"/>
                  </a:solidFill>
                  <a:effectLst/>
                  <a:uLnTx/>
                  <a:uFillTx/>
                  <a:latin typeface="Arial" panose="020B0604020202020204"/>
                  <a:ea typeface="+mn-ea"/>
                  <a:cs typeface="+mn-cs"/>
                </a:rPr>
                <a:t>p&lt;0.001</a:t>
              </a:r>
            </a:p>
          </p:txBody>
        </p:sp>
        <p:sp>
          <p:nvSpPr>
            <p:cNvPr id="14" name="TextBox 13"/>
            <p:cNvSpPr txBox="1"/>
            <p:nvPr/>
          </p:nvSpPr>
          <p:spPr>
            <a:xfrm>
              <a:off x="7833194" y="3165740"/>
              <a:ext cx="108857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8000"/>
                  </a:solidFill>
                  <a:effectLst/>
                  <a:uLnTx/>
                  <a:uFillTx/>
                  <a:latin typeface="Arial" panose="020B0604020202020204"/>
                  <a:ea typeface="+mn-ea"/>
                  <a:cs typeface="+mn-cs"/>
                </a:rPr>
                <a:t>p&lt;0.001</a:t>
              </a:r>
            </a:p>
          </p:txBody>
        </p:sp>
        <p:sp>
          <p:nvSpPr>
            <p:cNvPr id="15" name="Right Bracket 14"/>
            <p:cNvSpPr/>
            <p:nvPr/>
          </p:nvSpPr>
          <p:spPr>
            <a:xfrm>
              <a:off x="8154800" y="2429692"/>
              <a:ext cx="106437" cy="411480"/>
            </a:xfrm>
            <a:prstGeom prst="rightBracket">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9" name="TextBox 18"/>
            <p:cNvSpPr txBox="1"/>
            <p:nvPr/>
          </p:nvSpPr>
          <p:spPr>
            <a:xfrm>
              <a:off x="8208211" y="2497778"/>
              <a:ext cx="108857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a:ea typeface="+mn-ea"/>
                  <a:cs typeface="+mn-cs"/>
                </a:rPr>
                <a:t>p&lt;0.05</a:t>
              </a:r>
            </a:p>
          </p:txBody>
        </p:sp>
      </p:grpSp>
      <p:sp>
        <p:nvSpPr>
          <p:cNvPr id="7" name="TextBox 6"/>
          <p:cNvSpPr txBox="1"/>
          <p:nvPr/>
        </p:nvSpPr>
        <p:spPr>
          <a:xfrm>
            <a:off x="5710989" y="1456885"/>
            <a:ext cx="3465980"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a:ea typeface="+mn-ea"/>
                <a:cs typeface="+mn-cs"/>
              </a:rPr>
              <a:t>Eosinophils (x10</a:t>
            </a:r>
            <a:r>
              <a:rPr kumimoji="0" lang="en-US" sz="2000" b="1" i="0" u="none" strike="noStrike" kern="1200" cap="none" spc="0" normalizeH="0" baseline="30000" noProof="0" dirty="0">
                <a:ln>
                  <a:noFill/>
                </a:ln>
                <a:solidFill>
                  <a:srgbClr val="000000"/>
                </a:solidFill>
                <a:effectLst/>
                <a:uLnTx/>
                <a:uFillTx/>
                <a:latin typeface="Arial" panose="020B0604020202020204"/>
                <a:ea typeface="+mn-ea"/>
                <a:cs typeface="+mn-cs"/>
              </a:rPr>
              <a:t>3</a:t>
            </a:r>
            <a:r>
              <a:rPr kumimoji="0" lang="en-US" sz="2000" b="1" i="0" u="none" strike="noStrike" kern="1200" cap="none" spc="0" normalizeH="0" baseline="0" noProof="0" dirty="0">
                <a:ln>
                  <a:noFill/>
                </a:ln>
                <a:solidFill>
                  <a:srgbClr val="000000"/>
                </a:solidFill>
                <a:effectLst/>
                <a:uLnTx/>
                <a:uFillTx/>
                <a:latin typeface="Arial" panose="020B0604020202020204"/>
                <a:ea typeface="+mn-ea"/>
                <a:cs typeface="+mn-cs"/>
              </a:rPr>
              <a:t>/g)</a:t>
            </a:r>
          </a:p>
        </p:txBody>
      </p:sp>
    </p:spTree>
    <p:extLst>
      <p:ext uri="{BB962C8B-B14F-4D97-AF65-F5344CB8AC3E}">
        <p14:creationId xmlns:p14="http://schemas.microsoft.com/office/powerpoint/2010/main" val="11182005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Title 3"/>
          <p:cNvSpPr>
            <a:spLocks noGrp="1"/>
          </p:cNvSpPr>
          <p:nvPr>
            <p:ph type="title"/>
          </p:nvPr>
        </p:nvSpPr>
        <p:spPr/>
        <p:txBody>
          <a:bodyPr/>
          <a:lstStyle/>
          <a:p>
            <a:r>
              <a:rPr lang="en-US" altLang="en-US" sz="2100" dirty="0"/>
              <a:t>Eosinophil Degranulation Products Correlate With Blood Eosinophil Levels in Asthma</a:t>
            </a:r>
            <a:endParaRPr lang="en-US" altLang="en-US" sz="2100" baseline="30000" dirty="0"/>
          </a:p>
        </p:txBody>
      </p:sp>
      <p:sp>
        <p:nvSpPr>
          <p:cNvPr id="3" name="Slide Number Placeholder 2"/>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8DC93832-A396-4EC2-B1DA-BB202201DDE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87</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 name="Text Placeholder 3"/>
          <p:cNvSpPr>
            <a:spLocks noGrp="1"/>
          </p:cNvSpPr>
          <p:nvPr>
            <p:ph type="body" sz="quarter" idx="13"/>
          </p:nvPr>
        </p:nvSpPr>
        <p:spPr>
          <a:xfrm>
            <a:off x="457199" y="5851602"/>
            <a:ext cx="10440365" cy="1005840"/>
          </a:xfrm>
        </p:spPr>
        <p:txBody>
          <a:bodyPr>
            <a:normAutofit/>
          </a:bodyPr>
          <a:lstStyle/>
          <a:p>
            <a:r>
              <a:rPr lang="en-US" baseline="30000" dirty="0" err="1"/>
              <a:t>a</a:t>
            </a:r>
            <a:r>
              <a:rPr lang="en-US" dirty="0" err="1"/>
              <a:t>Patients</a:t>
            </a:r>
            <a:r>
              <a:rPr lang="en-US" dirty="0"/>
              <a:t> were enrolled in the study with severe labile asthma and pronounced eosinophilia (mean blood eosinophil counts of ~800 X 10</a:t>
            </a:r>
            <a:r>
              <a:rPr lang="en-US" baseline="30000" dirty="0"/>
              <a:t>6 </a:t>
            </a:r>
            <a:r>
              <a:rPr lang="en-US" dirty="0"/>
              <a:t>cells/L, n=23). </a:t>
            </a:r>
            <a:r>
              <a:rPr lang="en-US" baseline="30000" dirty="0" err="1"/>
              <a:t>b</a:t>
            </a:r>
            <a:r>
              <a:rPr lang="en-US" dirty="0" err="1"/>
              <a:t>At</a:t>
            </a:r>
            <a:r>
              <a:rPr lang="en-US" dirty="0"/>
              <a:t> the end of treatment, eosinophil counts were reduced by medical treatment and patients were considered to have moderate eosinophilia (mean blood eosinophil counts of ~500 X 10</a:t>
            </a:r>
            <a:r>
              <a:rPr lang="en-US" baseline="30000" dirty="0"/>
              <a:t>6 </a:t>
            </a:r>
            <a:r>
              <a:rPr lang="en-US" dirty="0"/>
              <a:t>cells/L, n=23).</a:t>
            </a:r>
          </a:p>
          <a:p>
            <a:pPr defTabSz="685800">
              <a:buClrTx/>
            </a:pPr>
            <a:r>
              <a:rPr lang="en-US" altLang="en-US" kern="0" dirty="0">
                <a:solidFill>
                  <a:srgbClr val="000000"/>
                </a:solidFill>
              </a:rPr>
              <a:t>1.</a:t>
            </a:r>
            <a:r>
              <a:rPr lang="en-US" altLang="en-US" kern="0" dirty="0">
                <a:solidFill>
                  <a:prstClr val="black"/>
                </a:solidFill>
              </a:rPr>
              <a:t> </a:t>
            </a:r>
            <a:r>
              <a:rPr lang="en-US" altLang="en-US" kern="0" dirty="0" err="1">
                <a:solidFill>
                  <a:prstClr val="black"/>
                </a:solidFill>
              </a:rPr>
              <a:t>Varricchi</a:t>
            </a:r>
            <a:r>
              <a:rPr lang="en-US" altLang="en-US" kern="0" dirty="0">
                <a:solidFill>
                  <a:prstClr val="black"/>
                </a:solidFill>
              </a:rPr>
              <a:t> G et al. </a:t>
            </a:r>
            <a:r>
              <a:rPr lang="en-US" altLang="en-US" i="1" kern="0" dirty="0" err="1">
                <a:solidFill>
                  <a:prstClr val="black"/>
                </a:solidFill>
              </a:rPr>
              <a:t>Curr</a:t>
            </a:r>
            <a:r>
              <a:rPr lang="en-US" altLang="en-US" i="1" kern="0" dirty="0">
                <a:solidFill>
                  <a:prstClr val="black"/>
                </a:solidFill>
              </a:rPr>
              <a:t> </a:t>
            </a:r>
            <a:r>
              <a:rPr lang="en-US" altLang="en-US" i="1" kern="0" dirty="0" err="1">
                <a:solidFill>
                  <a:prstClr val="black"/>
                </a:solidFill>
              </a:rPr>
              <a:t>Opin</a:t>
            </a:r>
            <a:r>
              <a:rPr lang="en-US" altLang="en-US" i="1" kern="0" dirty="0">
                <a:solidFill>
                  <a:prstClr val="black"/>
                </a:solidFill>
              </a:rPr>
              <a:t> Allergy </a:t>
            </a:r>
            <a:r>
              <a:rPr lang="en-US" altLang="en-US" i="1" kern="0" dirty="0" err="1">
                <a:solidFill>
                  <a:prstClr val="black"/>
                </a:solidFill>
              </a:rPr>
              <a:t>Clin</a:t>
            </a:r>
            <a:r>
              <a:rPr lang="en-US" altLang="en-US" i="1" kern="0" dirty="0">
                <a:solidFill>
                  <a:prstClr val="black"/>
                </a:solidFill>
              </a:rPr>
              <a:t> </a:t>
            </a:r>
            <a:r>
              <a:rPr lang="en-US" altLang="en-US" i="1" kern="0" dirty="0" err="1">
                <a:solidFill>
                  <a:prstClr val="black"/>
                </a:solidFill>
              </a:rPr>
              <a:t>Immunol</a:t>
            </a:r>
            <a:r>
              <a:rPr lang="en-US" altLang="en-US" i="1" kern="0" dirty="0">
                <a:solidFill>
                  <a:prstClr val="black"/>
                </a:solidFill>
              </a:rPr>
              <a:t>. </a:t>
            </a:r>
            <a:r>
              <a:rPr lang="en-US" altLang="en-US" kern="0" dirty="0">
                <a:solidFill>
                  <a:prstClr val="black"/>
                </a:solidFill>
              </a:rPr>
              <a:t>2016;16:186-200; 2. Griffin E et al. </a:t>
            </a:r>
            <a:r>
              <a:rPr lang="en-US" altLang="en-US" i="1" kern="0" dirty="0">
                <a:solidFill>
                  <a:prstClr val="black"/>
                </a:solidFill>
              </a:rPr>
              <a:t>J Allergy </a:t>
            </a:r>
            <a:r>
              <a:rPr lang="en-US" altLang="en-US" i="1" kern="0" dirty="0" err="1">
                <a:solidFill>
                  <a:prstClr val="black"/>
                </a:solidFill>
              </a:rPr>
              <a:t>Clin</a:t>
            </a:r>
            <a:r>
              <a:rPr lang="en-US" altLang="en-US" i="1" kern="0" dirty="0">
                <a:solidFill>
                  <a:prstClr val="black"/>
                </a:solidFill>
              </a:rPr>
              <a:t> </a:t>
            </a:r>
            <a:r>
              <a:rPr lang="en-US" altLang="en-US" i="1" kern="0" dirty="0" err="1">
                <a:solidFill>
                  <a:prstClr val="black"/>
                </a:solidFill>
              </a:rPr>
              <a:t>Immunol</a:t>
            </a:r>
            <a:r>
              <a:rPr lang="en-US" altLang="en-US" kern="0" dirty="0">
                <a:solidFill>
                  <a:prstClr val="black"/>
                </a:solidFill>
              </a:rPr>
              <a:t>. 1991;87:548-557; 3. Koh GCH et al. </a:t>
            </a:r>
            <a:r>
              <a:rPr lang="en-US" altLang="en-US" i="1" kern="0" dirty="0">
                <a:solidFill>
                  <a:prstClr val="black"/>
                </a:solidFill>
              </a:rPr>
              <a:t>Respir Med. </a:t>
            </a:r>
            <a:r>
              <a:rPr lang="en-US" altLang="en-US" kern="0" dirty="0">
                <a:solidFill>
                  <a:prstClr val="black"/>
                </a:solidFill>
              </a:rPr>
              <a:t>2007;101:696-705. </a:t>
            </a:r>
          </a:p>
        </p:txBody>
      </p:sp>
      <p:sp>
        <p:nvSpPr>
          <p:cNvPr id="80902" name="Content Placeholder 4"/>
          <p:cNvSpPr>
            <a:spLocks noGrp="1"/>
          </p:cNvSpPr>
          <p:nvPr>
            <p:ph idx="1"/>
          </p:nvPr>
        </p:nvSpPr>
        <p:spPr>
          <a:xfrm>
            <a:off x="462295" y="5070488"/>
            <a:ext cx="10083043" cy="1248667"/>
          </a:xfrm>
        </p:spPr>
        <p:txBody>
          <a:bodyPr>
            <a:noAutofit/>
          </a:bodyPr>
          <a:lstStyle/>
          <a:p>
            <a:pPr>
              <a:spcBef>
                <a:spcPts val="0"/>
              </a:spcBef>
            </a:pPr>
            <a:r>
              <a:rPr lang="en-US" altLang="en-US" sz="1400" dirty="0"/>
              <a:t>Eosinophil cationic protein (ECP), eosinophil protein X (EPX), and eosinophil-derived neurotoxin are released during degranulation of eosinophils and contribute to allergic inflammation</a:t>
            </a:r>
            <a:r>
              <a:rPr lang="en-US" altLang="en-US" sz="1400" baseline="30000" dirty="0"/>
              <a:t>1</a:t>
            </a:r>
          </a:p>
          <a:p>
            <a:pPr>
              <a:spcBef>
                <a:spcPts val="400"/>
              </a:spcBef>
            </a:pPr>
            <a:r>
              <a:rPr lang="en-US" altLang="en-US" sz="1400" dirty="0"/>
              <a:t>ECP is a marker of eosinophil activity and </a:t>
            </a:r>
            <a:r>
              <a:rPr lang="en-US" sz="1400" dirty="0"/>
              <a:t>a potential diagnostic value for the assessment of asthma severity</a:t>
            </a:r>
            <a:r>
              <a:rPr lang="en-US" altLang="en-US" sz="1400" baseline="30000" dirty="0"/>
              <a:t>2,3</a:t>
            </a:r>
          </a:p>
          <a:p>
            <a:pPr>
              <a:spcBef>
                <a:spcPts val="400"/>
              </a:spcBef>
            </a:pPr>
            <a:r>
              <a:rPr lang="en-US" altLang="en-US" sz="1400" dirty="0"/>
              <a:t>ECP can be measured in sputum, bronchoalveolar lavage (BAL) fluid, and serum</a:t>
            </a:r>
            <a:r>
              <a:rPr lang="en-US" altLang="en-US" sz="1400" baseline="30000" dirty="0"/>
              <a:t>3</a:t>
            </a:r>
          </a:p>
        </p:txBody>
      </p:sp>
      <p:sp>
        <p:nvSpPr>
          <p:cNvPr id="2" name="Rectangle 1"/>
          <p:cNvSpPr/>
          <p:nvPr/>
        </p:nvSpPr>
        <p:spPr>
          <a:xfrm>
            <a:off x="866283" y="4264774"/>
            <a:ext cx="3923392" cy="400110"/>
          </a:xfrm>
          <a:prstGeom prst="rect">
            <a:avLst/>
          </a:prstGeom>
        </p:spPr>
        <p:txBody>
          <a:bodyPr wrap="squar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altLang="en-US" sz="1000" b="0" i="0" u="none" strike="noStrike" kern="0" cap="none" spc="0" normalizeH="0" baseline="0" noProof="0" dirty="0">
                <a:ln>
                  <a:noFill/>
                </a:ln>
                <a:solidFill>
                  <a:prstClr val="black"/>
                </a:solidFill>
                <a:effectLst/>
                <a:uLnTx/>
                <a:uFillTx/>
                <a:latin typeface="Arial" panose="020B0604020202020204"/>
                <a:ea typeface="+mn-ea"/>
                <a:cs typeface="+mn-cs"/>
              </a:rPr>
              <a:t>Adapted from </a:t>
            </a:r>
            <a:r>
              <a:rPr kumimoji="0" lang="en-US" altLang="en-US" sz="1000" b="0" i="0" u="none" strike="noStrike" kern="0" cap="none" spc="0" normalizeH="0" baseline="0" noProof="0" dirty="0" err="1">
                <a:ln>
                  <a:noFill/>
                </a:ln>
                <a:solidFill>
                  <a:prstClr val="black"/>
                </a:solidFill>
                <a:effectLst/>
                <a:uLnTx/>
                <a:uFillTx/>
                <a:latin typeface="Arial" panose="020B0604020202020204"/>
                <a:ea typeface="+mn-ea"/>
                <a:cs typeface="+mn-cs"/>
              </a:rPr>
              <a:t>Varricchi</a:t>
            </a:r>
            <a:r>
              <a:rPr kumimoji="0" lang="en-US" altLang="en-US" sz="1000" b="0" i="0" u="none" strike="noStrike" kern="0" cap="none" spc="0" normalizeH="0" baseline="0" noProof="0" dirty="0">
                <a:ln>
                  <a:noFill/>
                </a:ln>
                <a:solidFill>
                  <a:prstClr val="black"/>
                </a:solidFill>
                <a:effectLst/>
                <a:uLnTx/>
                <a:uFillTx/>
                <a:latin typeface="Arial" panose="020B0604020202020204"/>
                <a:ea typeface="+mn-ea"/>
                <a:cs typeface="+mn-cs"/>
              </a:rPr>
              <a:t> G et al. </a:t>
            </a:r>
            <a:r>
              <a:rPr kumimoji="0" lang="en-US" altLang="en-US" sz="1000" b="0" i="1" u="none" strike="noStrike" kern="0" cap="none" spc="0" normalizeH="0" baseline="0" noProof="0" dirty="0" err="1">
                <a:ln>
                  <a:noFill/>
                </a:ln>
                <a:solidFill>
                  <a:prstClr val="black"/>
                </a:solidFill>
                <a:effectLst/>
                <a:uLnTx/>
                <a:uFillTx/>
                <a:latin typeface="Arial" panose="020B0604020202020204"/>
                <a:ea typeface="+mn-ea"/>
                <a:cs typeface="+mn-cs"/>
              </a:rPr>
              <a:t>Curr</a:t>
            </a:r>
            <a:r>
              <a:rPr kumimoji="0" lang="en-US" altLang="en-US" sz="1000" b="0" i="1" u="none" strike="noStrike" kern="0" cap="none" spc="0" normalizeH="0" baseline="0" noProof="0" dirty="0">
                <a:ln>
                  <a:noFill/>
                </a:ln>
                <a:solidFill>
                  <a:prstClr val="black"/>
                </a:solidFill>
                <a:effectLst/>
                <a:uLnTx/>
                <a:uFillTx/>
                <a:latin typeface="Arial" panose="020B0604020202020204"/>
                <a:ea typeface="+mn-ea"/>
                <a:cs typeface="+mn-cs"/>
              </a:rPr>
              <a:t> </a:t>
            </a:r>
            <a:r>
              <a:rPr kumimoji="0" lang="en-US" altLang="en-US" sz="1000" b="0" i="1" u="none" strike="noStrike" kern="0" cap="none" spc="0" normalizeH="0" baseline="0" noProof="0" dirty="0" err="1">
                <a:ln>
                  <a:noFill/>
                </a:ln>
                <a:solidFill>
                  <a:prstClr val="black"/>
                </a:solidFill>
                <a:effectLst/>
                <a:uLnTx/>
                <a:uFillTx/>
                <a:latin typeface="Arial" panose="020B0604020202020204"/>
                <a:ea typeface="+mn-ea"/>
                <a:cs typeface="+mn-cs"/>
              </a:rPr>
              <a:t>Opin</a:t>
            </a:r>
            <a:r>
              <a:rPr kumimoji="0" lang="en-US" altLang="en-US" sz="1000" b="0" i="1" u="none" strike="noStrike" kern="0" cap="none" spc="0" normalizeH="0" baseline="0" noProof="0" dirty="0">
                <a:ln>
                  <a:noFill/>
                </a:ln>
                <a:solidFill>
                  <a:prstClr val="black"/>
                </a:solidFill>
                <a:effectLst/>
                <a:uLnTx/>
                <a:uFillTx/>
                <a:latin typeface="Arial" panose="020B0604020202020204"/>
                <a:ea typeface="+mn-ea"/>
                <a:cs typeface="+mn-cs"/>
              </a:rPr>
              <a:t> Allergy </a:t>
            </a:r>
            <a:r>
              <a:rPr kumimoji="0" lang="en-US" altLang="en-US" sz="1000" b="0" i="1" u="none" strike="noStrike" kern="0" cap="none" spc="0" normalizeH="0" baseline="0" noProof="0" dirty="0" err="1">
                <a:ln>
                  <a:noFill/>
                </a:ln>
                <a:solidFill>
                  <a:prstClr val="black"/>
                </a:solidFill>
                <a:effectLst/>
                <a:uLnTx/>
                <a:uFillTx/>
                <a:latin typeface="Arial" panose="020B0604020202020204"/>
                <a:ea typeface="+mn-ea"/>
                <a:cs typeface="+mn-cs"/>
              </a:rPr>
              <a:t>Clin</a:t>
            </a:r>
            <a:r>
              <a:rPr kumimoji="0" lang="en-US" altLang="en-US" sz="1000" b="0" i="1" u="none" strike="noStrike" kern="0" cap="none" spc="0" normalizeH="0" baseline="0" noProof="0" dirty="0">
                <a:ln>
                  <a:noFill/>
                </a:ln>
                <a:solidFill>
                  <a:prstClr val="black"/>
                </a:solidFill>
                <a:effectLst/>
                <a:uLnTx/>
                <a:uFillTx/>
                <a:latin typeface="Arial" panose="020B0604020202020204"/>
                <a:ea typeface="+mn-ea"/>
                <a:cs typeface="+mn-cs"/>
              </a:rPr>
              <a:t> Immunol. </a:t>
            </a:r>
            <a:r>
              <a:rPr kumimoji="0" lang="en-US" altLang="en-US" sz="1000" b="0" i="0" u="none" strike="noStrike" kern="0" cap="none" spc="0" normalizeH="0" baseline="0" noProof="0" dirty="0">
                <a:ln>
                  <a:noFill/>
                </a:ln>
                <a:solidFill>
                  <a:prstClr val="black"/>
                </a:solidFill>
                <a:effectLst/>
                <a:uLnTx/>
                <a:uFillTx/>
                <a:latin typeface="Arial" panose="020B0604020202020204"/>
                <a:ea typeface="+mn-ea"/>
                <a:cs typeface="+mn-cs"/>
              </a:rPr>
              <a:t>2016;16:186-200.</a:t>
            </a:r>
            <a:r>
              <a:rPr kumimoji="0" lang="en-US" altLang="en-US" sz="1000" b="0" i="0" u="none" strike="noStrike" kern="0" cap="none" spc="0" normalizeH="0" baseline="30000" noProof="0" dirty="0">
                <a:ln>
                  <a:noFill/>
                </a:ln>
                <a:solidFill>
                  <a:prstClr val="black"/>
                </a:solidFill>
                <a:effectLst/>
                <a:uLnTx/>
                <a:uFillTx/>
                <a:latin typeface="Arial" panose="020B0604020202020204"/>
                <a:ea typeface="+mn-ea"/>
                <a:cs typeface="+mn-cs"/>
              </a:rPr>
              <a:t>1</a:t>
            </a:r>
            <a:endParaRPr kumimoji="0" lang="en-US" sz="1400" b="0" i="0" u="none" strike="noStrike" kern="0" cap="none" spc="0" normalizeH="0" baseline="0" noProof="0" dirty="0">
              <a:ln>
                <a:noFill/>
              </a:ln>
              <a:solidFill>
                <a:sysClr val="windowText" lastClr="000000"/>
              </a:solidFill>
              <a:effectLst/>
              <a:uLnTx/>
              <a:uFillTx/>
              <a:latin typeface="Arial" panose="020B0604020202020204"/>
              <a:ea typeface="+mn-ea"/>
              <a:cs typeface="+mn-cs"/>
            </a:endParaRPr>
          </a:p>
        </p:txBody>
      </p:sp>
      <p:sp>
        <p:nvSpPr>
          <p:cNvPr id="74" name="Freeform 11"/>
          <p:cNvSpPr>
            <a:spLocks/>
          </p:cNvSpPr>
          <p:nvPr/>
        </p:nvSpPr>
        <p:spPr bwMode="auto">
          <a:xfrm>
            <a:off x="6393731" y="2440590"/>
            <a:ext cx="3589726" cy="1532303"/>
          </a:xfrm>
          <a:custGeom>
            <a:avLst/>
            <a:gdLst>
              <a:gd name="T0" fmla="*/ 3558 w 3558"/>
              <a:gd name="T1" fmla="*/ 0 h 1540"/>
              <a:gd name="T2" fmla="*/ 3558 w 3558"/>
              <a:gd name="T3" fmla="*/ 1540 h 1540"/>
              <a:gd name="T4" fmla="*/ 0 w 3558"/>
              <a:gd name="T5" fmla="*/ 1540 h 1540"/>
              <a:gd name="T6" fmla="*/ 0 w 3558"/>
              <a:gd name="T7" fmla="*/ 85 h 1540"/>
            </a:gdLst>
            <a:ahLst/>
            <a:cxnLst>
              <a:cxn ang="0">
                <a:pos x="T0" y="T1"/>
              </a:cxn>
              <a:cxn ang="0">
                <a:pos x="T2" y="T3"/>
              </a:cxn>
              <a:cxn ang="0">
                <a:pos x="T4" y="T5"/>
              </a:cxn>
              <a:cxn ang="0">
                <a:pos x="T6" y="T7"/>
              </a:cxn>
            </a:cxnLst>
            <a:rect l="0" t="0" r="r" b="b"/>
            <a:pathLst>
              <a:path w="3558" h="1540">
                <a:moveTo>
                  <a:pt x="3558" y="0"/>
                </a:moveTo>
                <a:lnTo>
                  <a:pt x="3558" y="1540"/>
                </a:lnTo>
                <a:lnTo>
                  <a:pt x="0" y="1540"/>
                </a:lnTo>
                <a:lnTo>
                  <a:pt x="0" y="85"/>
                </a:lnTo>
              </a:path>
            </a:pathLst>
          </a:custGeom>
          <a:ln w="12700">
            <a:solidFill>
              <a:schemeClr val="tx1"/>
            </a:solidFill>
          </a:ln>
        </p:spPr>
        <p:style>
          <a:lnRef idx="1">
            <a:schemeClr val="accent1"/>
          </a:lnRef>
          <a:fillRef idx="0">
            <a:schemeClr val="accent1"/>
          </a:fillRef>
          <a:effectRef idx="0">
            <a:schemeClr val="accent1"/>
          </a:effectRef>
          <a:fontRef idx="minor">
            <a:schemeClr val="tx1"/>
          </a:fontRef>
        </p:style>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75" name="TextBox 74"/>
          <p:cNvSpPr txBox="1"/>
          <p:nvPr/>
        </p:nvSpPr>
        <p:spPr>
          <a:xfrm>
            <a:off x="5948019" y="1446870"/>
            <a:ext cx="4508519" cy="461649"/>
          </a:xfrm>
          <a:prstGeom prst="rect">
            <a:avLst/>
          </a:prstGeom>
          <a:noFill/>
        </p:spPr>
        <p:txBody>
          <a:bodyPr wrap="square" lIns="91424" tIns="45712" rIns="91424" bIns="45712"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rgbClr val="543479"/>
                </a:solidFill>
                <a:effectLst/>
                <a:uLnTx/>
                <a:uFillTx/>
                <a:latin typeface="Arial" panose="020B0604020202020204"/>
                <a:ea typeface="+mn-ea"/>
                <a:cs typeface="+mn-cs"/>
              </a:rPr>
              <a:t>Serum ECP, EPX, and blood eosinophil count </a:t>
            </a:r>
            <a:br>
              <a:rPr kumimoji="0" lang="en-US" sz="1200" b="1" i="0" u="none" strike="noStrike" kern="0" cap="none" spc="0" normalizeH="0" baseline="0" noProof="0" dirty="0">
                <a:ln>
                  <a:noFill/>
                </a:ln>
                <a:solidFill>
                  <a:srgbClr val="543479"/>
                </a:solidFill>
                <a:effectLst/>
                <a:uLnTx/>
                <a:uFillTx/>
                <a:latin typeface="Arial" panose="020B0604020202020204"/>
                <a:ea typeface="+mn-ea"/>
                <a:cs typeface="+mn-cs"/>
              </a:rPr>
            </a:br>
            <a:r>
              <a:rPr kumimoji="0" lang="en-US" sz="1200" b="1" i="0" u="none" strike="noStrike" kern="0" cap="none" spc="0" normalizeH="0" baseline="0" noProof="0" dirty="0">
                <a:ln>
                  <a:noFill/>
                </a:ln>
                <a:solidFill>
                  <a:srgbClr val="543479"/>
                </a:solidFill>
                <a:effectLst/>
                <a:uLnTx/>
                <a:uFillTx/>
                <a:latin typeface="Arial" panose="020B0604020202020204"/>
                <a:ea typeface="+mn-ea"/>
                <a:cs typeface="+mn-cs"/>
              </a:rPr>
              <a:t>in patients with asthma</a:t>
            </a:r>
            <a:r>
              <a:rPr kumimoji="0" lang="en-US" sz="1200" b="1" i="0" u="none" strike="noStrike" kern="0" cap="none" spc="0" normalizeH="0" baseline="30000" noProof="0" dirty="0">
                <a:ln>
                  <a:noFill/>
                </a:ln>
                <a:solidFill>
                  <a:srgbClr val="543479"/>
                </a:solidFill>
                <a:effectLst/>
                <a:uLnTx/>
                <a:uFillTx/>
                <a:latin typeface="Arial" panose="020B0604020202020204"/>
                <a:ea typeface="+mn-ea"/>
                <a:cs typeface="+mn-cs"/>
              </a:rPr>
              <a:t>2</a:t>
            </a:r>
          </a:p>
        </p:txBody>
      </p:sp>
      <p:cxnSp>
        <p:nvCxnSpPr>
          <p:cNvPr id="76" name="Straight Connector 75"/>
          <p:cNvCxnSpPr/>
          <p:nvPr/>
        </p:nvCxnSpPr>
        <p:spPr>
          <a:xfrm>
            <a:off x="6350459" y="2525203"/>
            <a:ext cx="43272"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77" name="TextBox 76"/>
          <p:cNvSpPr txBox="1"/>
          <p:nvPr/>
        </p:nvSpPr>
        <p:spPr>
          <a:xfrm>
            <a:off x="6081844" y="2444414"/>
            <a:ext cx="226024" cy="161583"/>
          </a:xfrm>
          <a:prstGeom prst="rect">
            <a:avLst/>
          </a:prstGeom>
          <a:noFill/>
        </p:spPr>
        <p:txBody>
          <a:bodyPr wrap="none" lIns="0" tIns="0" rIns="0" bIns="0" rtlCol="0" anchor="ctr" anchorCtr="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prstClr val="black"/>
                </a:solidFill>
                <a:effectLst/>
                <a:uLnTx/>
                <a:uFillTx/>
                <a:latin typeface="Arial" panose="020B0604020202020204"/>
                <a:ea typeface="+mn-ea"/>
                <a:cs typeface="+mn-cs"/>
              </a:rPr>
              <a:t>100</a:t>
            </a:r>
          </a:p>
        </p:txBody>
      </p:sp>
      <p:cxnSp>
        <p:nvCxnSpPr>
          <p:cNvPr id="78" name="Straight Connector 77"/>
          <p:cNvCxnSpPr/>
          <p:nvPr/>
        </p:nvCxnSpPr>
        <p:spPr>
          <a:xfrm>
            <a:off x="6350459" y="2776988"/>
            <a:ext cx="43272"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79" name="TextBox 78"/>
          <p:cNvSpPr txBox="1"/>
          <p:nvPr/>
        </p:nvSpPr>
        <p:spPr>
          <a:xfrm>
            <a:off x="6157187" y="2696200"/>
            <a:ext cx="150682" cy="161583"/>
          </a:xfrm>
          <a:prstGeom prst="rect">
            <a:avLst/>
          </a:prstGeom>
          <a:noFill/>
        </p:spPr>
        <p:txBody>
          <a:bodyPr wrap="none" lIns="0" tIns="0" rIns="0" bIns="0" rtlCol="0" anchor="ctr" anchorCtr="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prstClr val="black"/>
                </a:solidFill>
                <a:effectLst/>
                <a:uLnTx/>
                <a:uFillTx/>
                <a:latin typeface="Arial" panose="020B0604020202020204"/>
                <a:ea typeface="+mn-ea"/>
                <a:cs typeface="+mn-cs"/>
              </a:rPr>
              <a:t>50</a:t>
            </a:r>
          </a:p>
        </p:txBody>
      </p:sp>
      <p:cxnSp>
        <p:nvCxnSpPr>
          <p:cNvPr id="80" name="Straight Connector 79"/>
          <p:cNvCxnSpPr/>
          <p:nvPr/>
        </p:nvCxnSpPr>
        <p:spPr>
          <a:xfrm>
            <a:off x="6350459" y="3034336"/>
            <a:ext cx="43272"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TextBox 80"/>
          <p:cNvSpPr txBox="1"/>
          <p:nvPr/>
        </p:nvSpPr>
        <p:spPr>
          <a:xfrm>
            <a:off x="6157187" y="2953548"/>
            <a:ext cx="150682" cy="161583"/>
          </a:xfrm>
          <a:prstGeom prst="rect">
            <a:avLst/>
          </a:prstGeom>
          <a:noFill/>
        </p:spPr>
        <p:txBody>
          <a:bodyPr wrap="none" lIns="0" tIns="0" rIns="0" bIns="0" rtlCol="0" anchor="ctr" anchorCtr="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prstClr val="black"/>
                </a:solidFill>
                <a:effectLst/>
                <a:uLnTx/>
                <a:uFillTx/>
                <a:latin typeface="Arial" panose="020B0604020202020204"/>
                <a:ea typeface="+mn-ea"/>
                <a:cs typeface="+mn-cs"/>
              </a:rPr>
              <a:t>25</a:t>
            </a:r>
          </a:p>
        </p:txBody>
      </p:sp>
      <p:cxnSp>
        <p:nvCxnSpPr>
          <p:cNvPr id="82" name="Straight Connector 81"/>
          <p:cNvCxnSpPr/>
          <p:nvPr/>
        </p:nvCxnSpPr>
        <p:spPr>
          <a:xfrm>
            <a:off x="6350459" y="3371027"/>
            <a:ext cx="43272"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83" name="TextBox 82"/>
          <p:cNvSpPr txBox="1"/>
          <p:nvPr/>
        </p:nvSpPr>
        <p:spPr>
          <a:xfrm>
            <a:off x="6157187" y="3290239"/>
            <a:ext cx="150682" cy="161583"/>
          </a:xfrm>
          <a:prstGeom prst="rect">
            <a:avLst/>
          </a:prstGeom>
          <a:noFill/>
        </p:spPr>
        <p:txBody>
          <a:bodyPr wrap="none" lIns="0" tIns="0" rIns="0" bIns="0" rtlCol="0" anchor="ctr" anchorCtr="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prstClr val="black"/>
                </a:solidFill>
                <a:effectLst/>
                <a:uLnTx/>
                <a:uFillTx/>
                <a:latin typeface="Arial" panose="020B0604020202020204"/>
                <a:ea typeface="+mn-ea"/>
                <a:cs typeface="+mn-cs"/>
              </a:rPr>
              <a:t>10</a:t>
            </a:r>
          </a:p>
        </p:txBody>
      </p:sp>
      <p:cxnSp>
        <p:nvCxnSpPr>
          <p:cNvPr id="84" name="Straight Connector 83"/>
          <p:cNvCxnSpPr/>
          <p:nvPr/>
        </p:nvCxnSpPr>
        <p:spPr>
          <a:xfrm>
            <a:off x="6350459" y="3637623"/>
            <a:ext cx="43272"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85" name="TextBox 84"/>
          <p:cNvSpPr txBox="1"/>
          <p:nvPr/>
        </p:nvSpPr>
        <p:spPr>
          <a:xfrm>
            <a:off x="6120317" y="3556834"/>
            <a:ext cx="187552" cy="161583"/>
          </a:xfrm>
          <a:prstGeom prst="rect">
            <a:avLst/>
          </a:prstGeom>
          <a:noFill/>
        </p:spPr>
        <p:txBody>
          <a:bodyPr wrap="none" lIns="0" tIns="0" rIns="0" bIns="0" rtlCol="0" anchor="ctr" anchorCtr="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prstClr val="black"/>
                </a:solidFill>
                <a:effectLst/>
                <a:uLnTx/>
                <a:uFillTx/>
                <a:latin typeface="Arial" panose="020B0604020202020204"/>
                <a:ea typeface="+mn-ea"/>
                <a:cs typeface="+mn-cs"/>
              </a:rPr>
              <a:t>5.0</a:t>
            </a:r>
          </a:p>
        </p:txBody>
      </p:sp>
      <p:cxnSp>
        <p:nvCxnSpPr>
          <p:cNvPr id="86" name="Straight Connector 85"/>
          <p:cNvCxnSpPr/>
          <p:nvPr/>
        </p:nvCxnSpPr>
        <p:spPr>
          <a:xfrm>
            <a:off x="6350459" y="3829916"/>
            <a:ext cx="43272"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87" name="TextBox 86"/>
          <p:cNvSpPr txBox="1"/>
          <p:nvPr/>
        </p:nvSpPr>
        <p:spPr>
          <a:xfrm>
            <a:off x="6120317" y="3749127"/>
            <a:ext cx="187552" cy="161583"/>
          </a:xfrm>
          <a:prstGeom prst="rect">
            <a:avLst/>
          </a:prstGeom>
          <a:noFill/>
        </p:spPr>
        <p:txBody>
          <a:bodyPr wrap="none" lIns="0" tIns="0" rIns="0" bIns="0" rtlCol="0" anchor="ctr" anchorCtr="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prstClr val="black"/>
                </a:solidFill>
                <a:effectLst/>
                <a:uLnTx/>
                <a:uFillTx/>
                <a:latin typeface="Arial" panose="020B0604020202020204"/>
                <a:ea typeface="+mn-ea"/>
                <a:cs typeface="+mn-cs"/>
              </a:rPr>
              <a:t>3.0</a:t>
            </a:r>
          </a:p>
        </p:txBody>
      </p:sp>
      <p:sp>
        <p:nvSpPr>
          <p:cNvPr id="88" name="TextBox 87"/>
          <p:cNvSpPr txBox="1"/>
          <p:nvPr/>
        </p:nvSpPr>
        <p:spPr>
          <a:xfrm>
            <a:off x="6523740" y="4208167"/>
            <a:ext cx="397545" cy="145424"/>
          </a:xfrm>
          <a:prstGeom prst="rect">
            <a:avLst/>
          </a:prstGeom>
          <a:noFill/>
        </p:spPr>
        <p:txBody>
          <a:bodyPr wrap="none" lIns="0" tIns="0" rIns="0" bIns="0" rtlCol="0" anchor="t" anchorCtr="0">
            <a:spAutoFit/>
          </a:bodyPr>
          <a:lstStyle/>
          <a:p>
            <a:pPr marL="0" marR="0" lvl="0" indent="0" algn="ctr" defTabSz="685800" rtl="0" eaLnBrk="1" fontAlgn="auto" latinLnBrk="0" hangingPunct="1">
              <a:lnSpc>
                <a:spcPct val="90000"/>
              </a:lnSpc>
              <a:spcBef>
                <a:spcPts val="0"/>
              </a:spcBef>
              <a:spcAft>
                <a:spcPts val="0"/>
              </a:spcAft>
              <a:buClrTx/>
              <a:buSzTx/>
              <a:buFontTx/>
              <a:buNone/>
              <a:tabLst/>
              <a:defRPr/>
            </a:pPr>
            <a:r>
              <a:rPr kumimoji="0" lang="en-US" sz="1050" b="0" i="0" u="none" strike="noStrike" kern="0" cap="none" spc="0" normalizeH="0" baseline="0" noProof="0" dirty="0">
                <a:ln>
                  <a:noFill/>
                </a:ln>
                <a:solidFill>
                  <a:prstClr val="black"/>
                </a:solidFill>
                <a:effectLst/>
                <a:uLnTx/>
                <a:uFillTx/>
                <a:latin typeface="Arial" panose="020B0604020202020204"/>
                <a:ea typeface="+mn-ea"/>
                <a:cs typeface="+mn-cs"/>
              </a:rPr>
              <a:t>Serum</a:t>
            </a:r>
          </a:p>
        </p:txBody>
      </p:sp>
      <p:sp>
        <p:nvSpPr>
          <p:cNvPr id="89" name="TextBox 88"/>
          <p:cNvSpPr txBox="1"/>
          <p:nvPr/>
        </p:nvSpPr>
        <p:spPr>
          <a:xfrm rot="16200000">
            <a:off x="5813780" y="3134026"/>
            <a:ext cx="354264" cy="145424"/>
          </a:xfrm>
          <a:prstGeom prst="rect">
            <a:avLst/>
          </a:prstGeom>
          <a:noFill/>
        </p:spPr>
        <p:txBody>
          <a:bodyPr wrap="none" lIns="0" tIns="0" rIns="0" bIns="0" rtlCol="0" anchor="ctr" anchorCtr="0">
            <a:spAutoFit/>
          </a:bodyPr>
          <a:lstStyle/>
          <a:p>
            <a:pPr marL="0" marR="0" lvl="0" indent="0" algn="ctr" defTabSz="685800" rtl="0" eaLnBrk="1" fontAlgn="auto" latinLnBrk="0" hangingPunct="1">
              <a:lnSpc>
                <a:spcPct val="90000"/>
              </a:lnSpc>
              <a:spcBef>
                <a:spcPts val="0"/>
              </a:spcBef>
              <a:spcAft>
                <a:spcPts val="0"/>
              </a:spcAft>
              <a:buClrTx/>
              <a:buSzTx/>
              <a:buFontTx/>
              <a:buNone/>
              <a:tabLst/>
              <a:defRPr/>
            </a:pPr>
            <a:r>
              <a:rPr kumimoji="0" lang="en-US" sz="1050" b="0" i="0" u="none" strike="noStrike" kern="0" cap="none" spc="0" normalizeH="0" baseline="0" noProof="0" dirty="0">
                <a:ln>
                  <a:noFill/>
                </a:ln>
                <a:solidFill>
                  <a:prstClr val="black"/>
                </a:solidFill>
                <a:effectLst/>
                <a:uLnTx/>
                <a:uFillTx/>
                <a:latin typeface="Arial" panose="020B0604020202020204"/>
                <a:ea typeface="+mn-ea"/>
                <a:cs typeface="+mn-cs"/>
              </a:rPr>
              <a:t>(</a:t>
            </a:r>
            <a:r>
              <a:rPr kumimoji="0" lang="el-GR" sz="1050" b="0" i="0" u="none" strike="noStrike" kern="0" cap="none" spc="0" normalizeH="0" baseline="0" noProof="0" dirty="0">
                <a:ln>
                  <a:noFill/>
                </a:ln>
                <a:solidFill>
                  <a:prstClr val="black"/>
                </a:solidFill>
                <a:effectLst/>
                <a:uLnTx/>
                <a:uFillTx/>
                <a:latin typeface="Arial" panose="020B0604020202020204"/>
                <a:ea typeface="+mn-ea"/>
                <a:cs typeface="+mn-cs"/>
              </a:rPr>
              <a:t>μ</a:t>
            </a:r>
            <a:r>
              <a:rPr kumimoji="0" lang="en-US" sz="1050" b="0" i="0" u="none" strike="noStrike" kern="0" cap="none" spc="0" normalizeH="0" baseline="0" noProof="0" dirty="0">
                <a:ln>
                  <a:noFill/>
                </a:ln>
                <a:solidFill>
                  <a:prstClr val="black"/>
                </a:solidFill>
                <a:effectLst/>
                <a:uLnTx/>
                <a:uFillTx/>
                <a:latin typeface="Arial" panose="020B0604020202020204"/>
                <a:ea typeface="+mn-ea"/>
                <a:cs typeface="+mn-cs"/>
              </a:rPr>
              <a:t>g/L)</a:t>
            </a:r>
          </a:p>
        </p:txBody>
      </p:sp>
      <p:sp>
        <p:nvSpPr>
          <p:cNvPr id="90" name="TextBox 89"/>
          <p:cNvSpPr txBox="1"/>
          <p:nvPr/>
        </p:nvSpPr>
        <p:spPr>
          <a:xfrm>
            <a:off x="6568269" y="4045563"/>
            <a:ext cx="97784" cy="145424"/>
          </a:xfrm>
          <a:prstGeom prst="rect">
            <a:avLst/>
          </a:prstGeom>
          <a:noFill/>
        </p:spPr>
        <p:txBody>
          <a:bodyPr wrap="none" lIns="0" tIns="0" rIns="0" bIns="0" rtlCol="0" anchor="ctr" anchorCtr="0">
            <a:spAutoFit/>
          </a:bodyPr>
          <a:lstStyle/>
          <a:p>
            <a:pPr marL="0" marR="0" lvl="0" indent="0" algn="ctr" defTabSz="685800" rtl="0" eaLnBrk="1" fontAlgn="auto" latinLnBrk="0" hangingPunct="1">
              <a:lnSpc>
                <a:spcPct val="90000"/>
              </a:lnSpc>
              <a:spcBef>
                <a:spcPts val="0"/>
              </a:spcBef>
              <a:spcAft>
                <a:spcPts val="0"/>
              </a:spcAft>
              <a:buClrTx/>
              <a:buSzTx/>
              <a:buFontTx/>
              <a:buNone/>
              <a:tabLst/>
              <a:defRPr/>
            </a:pPr>
            <a:r>
              <a:rPr kumimoji="0" lang="en-US" sz="1050" b="0" i="0" u="none" strike="noStrike" kern="0" cap="none" spc="0" normalizeH="0" baseline="0" noProof="0" dirty="0">
                <a:ln>
                  <a:noFill/>
                </a:ln>
                <a:solidFill>
                  <a:prstClr val="black"/>
                </a:solidFill>
                <a:effectLst/>
                <a:uLnTx/>
                <a:uFillTx/>
                <a:latin typeface="Arial" panose="020B0604020202020204"/>
                <a:ea typeface="+mn-ea"/>
                <a:cs typeface="+mn-cs"/>
              </a:rPr>
              <a:t>C</a:t>
            </a:r>
          </a:p>
        </p:txBody>
      </p:sp>
      <p:sp>
        <p:nvSpPr>
          <p:cNvPr id="91" name="TextBox 90"/>
          <p:cNvSpPr txBox="1"/>
          <p:nvPr/>
        </p:nvSpPr>
        <p:spPr>
          <a:xfrm>
            <a:off x="6993739" y="4208167"/>
            <a:ext cx="277320" cy="145424"/>
          </a:xfrm>
          <a:prstGeom prst="rect">
            <a:avLst/>
          </a:prstGeom>
          <a:noFill/>
        </p:spPr>
        <p:txBody>
          <a:bodyPr wrap="none" lIns="0" tIns="0" rIns="0" bIns="0" rtlCol="0" anchor="t" anchorCtr="0">
            <a:spAutoFit/>
          </a:bodyPr>
          <a:lstStyle/>
          <a:p>
            <a:pPr marL="0" marR="0" lvl="0" indent="0" algn="ctr" defTabSz="685800" rtl="0" eaLnBrk="1" fontAlgn="auto" latinLnBrk="0" hangingPunct="1">
              <a:lnSpc>
                <a:spcPct val="90000"/>
              </a:lnSpc>
              <a:spcBef>
                <a:spcPts val="0"/>
              </a:spcBef>
              <a:spcAft>
                <a:spcPts val="0"/>
              </a:spcAft>
              <a:buClrTx/>
              <a:buSzTx/>
              <a:buFontTx/>
              <a:buNone/>
              <a:tabLst/>
              <a:defRPr/>
            </a:pPr>
            <a:r>
              <a:rPr kumimoji="0" lang="en-US" sz="1050" b="0" i="0" u="none" strike="noStrike" kern="0" cap="none" spc="0" normalizeH="0" baseline="0" noProof="0" dirty="0">
                <a:ln>
                  <a:noFill/>
                </a:ln>
                <a:solidFill>
                  <a:prstClr val="black"/>
                </a:solidFill>
                <a:effectLst/>
                <a:uLnTx/>
                <a:uFillTx/>
                <a:latin typeface="Arial" panose="020B0604020202020204"/>
                <a:ea typeface="+mn-ea"/>
                <a:cs typeface="+mn-cs"/>
              </a:rPr>
              <a:t>ECP</a:t>
            </a:r>
          </a:p>
        </p:txBody>
      </p:sp>
      <p:sp>
        <p:nvSpPr>
          <p:cNvPr id="92" name="TextBox 91"/>
          <p:cNvSpPr txBox="1"/>
          <p:nvPr/>
        </p:nvSpPr>
        <p:spPr>
          <a:xfrm>
            <a:off x="6877265" y="4045563"/>
            <a:ext cx="134652" cy="145424"/>
          </a:xfrm>
          <a:prstGeom prst="rect">
            <a:avLst/>
          </a:prstGeom>
          <a:noFill/>
        </p:spPr>
        <p:txBody>
          <a:bodyPr wrap="none" lIns="0" tIns="0" rIns="0" bIns="0" rtlCol="0" anchor="ctr" anchorCtr="0">
            <a:spAutoFit/>
          </a:bodyPr>
          <a:lstStyle/>
          <a:p>
            <a:pPr marL="0" marR="0" lvl="0" indent="0" algn="ctr" defTabSz="685800" rtl="0" eaLnBrk="1" fontAlgn="auto" latinLnBrk="0" hangingPunct="1">
              <a:lnSpc>
                <a:spcPct val="90000"/>
              </a:lnSpc>
              <a:spcBef>
                <a:spcPts val="0"/>
              </a:spcBef>
              <a:spcAft>
                <a:spcPts val="0"/>
              </a:spcAft>
              <a:buClrTx/>
              <a:buSzTx/>
              <a:buFontTx/>
              <a:buNone/>
              <a:tabLst/>
              <a:defRPr/>
            </a:pPr>
            <a:r>
              <a:rPr kumimoji="0" lang="en-US" sz="1050" b="0" i="0" u="none" strike="noStrike" kern="0" cap="none" spc="0" normalizeH="0" baseline="0" noProof="0" dirty="0">
                <a:ln>
                  <a:noFill/>
                </a:ln>
                <a:solidFill>
                  <a:prstClr val="black"/>
                </a:solidFill>
                <a:effectLst/>
                <a:uLnTx/>
                <a:uFillTx/>
                <a:latin typeface="Arial" panose="020B0604020202020204"/>
                <a:ea typeface="+mn-ea"/>
                <a:cs typeface="+mn-cs"/>
              </a:rPr>
              <a:t>A</a:t>
            </a:r>
            <a:r>
              <a:rPr kumimoji="0" lang="en-US" sz="1050" b="0" i="0" u="none" strike="noStrike" kern="0" cap="none" spc="0" normalizeH="0" baseline="-25000" noProof="0" dirty="0">
                <a:ln>
                  <a:noFill/>
                </a:ln>
                <a:solidFill>
                  <a:prstClr val="black"/>
                </a:solidFill>
                <a:effectLst/>
                <a:uLnTx/>
                <a:uFillTx/>
                <a:latin typeface="Arial" panose="020B0604020202020204"/>
                <a:ea typeface="+mn-ea"/>
                <a:cs typeface="+mn-cs"/>
              </a:rPr>
              <a:t>s</a:t>
            </a:r>
          </a:p>
        </p:txBody>
      </p:sp>
      <p:sp>
        <p:nvSpPr>
          <p:cNvPr id="93" name="TextBox 92"/>
          <p:cNvSpPr txBox="1"/>
          <p:nvPr/>
        </p:nvSpPr>
        <p:spPr>
          <a:xfrm>
            <a:off x="7733028" y="4208167"/>
            <a:ext cx="397545" cy="145424"/>
          </a:xfrm>
          <a:prstGeom prst="rect">
            <a:avLst/>
          </a:prstGeom>
          <a:noFill/>
        </p:spPr>
        <p:txBody>
          <a:bodyPr wrap="none" lIns="0" tIns="0" rIns="0" bIns="0" rtlCol="0" anchor="t" anchorCtr="0">
            <a:spAutoFit/>
          </a:bodyPr>
          <a:lstStyle/>
          <a:p>
            <a:pPr marL="0" marR="0" lvl="0" indent="0" algn="ctr" defTabSz="685800" rtl="0" eaLnBrk="1" fontAlgn="auto" latinLnBrk="0" hangingPunct="1">
              <a:lnSpc>
                <a:spcPct val="90000"/>
              </a:lnSpc>
              <a:spcBef>
                <a:spcPts val="0"/>
              </a:spcBef>
              <a:spcAft>
                <a:spcPts val="0"/>
              </a:spcAft>
              <a:buClrTx/>
              <a:buSzTx/>
              <a:buFontTx/>
              <a:buNone/>
              <a:tabLst/>
              <a:defRPr/>
            </a:pPr>
            <a:r>
              <a:rPr kumimoji="0" lang="en-US" sz="1050" b="0" i="0" u="none" strike="noStrike" kern="0" cap="none" spc="0" normalizeH="0" baseline="0" noProof="0" dirty="0">
                <a:ln>
                  <a:noFill/>
                </a:ln>
                <a:solidFill>
                  <a:prstClr val="black"/>
                </a:solidFill>
                <a:effectLst/>
                <a:uLnTx/>
                <a:uFillTx/>
                <a:latin typeface="Arial" panose="020B0604020202020204"/>
                <a:ea typeface="+mn-ea"/>
                <a:cs typeface="+mn-cs"/>
              </a:rPr>
              <a:t>Serum</a:t>
            </a:r>
          </a:p>
        </p:txBody>
      </p:sp>
      <p:sp>
        <p:nvSpPr>
          <p:cNvPr id="94" name="TextBox 93"/>
          <p:cNvSpPr txBox="1"/>
          <p:nvPr/>
        </p:nvSpPr>
        <p:spPr>
          <a:xfrm>
            <a:off x="7763779" y="4045563"/>
            <a:ext cx="97784" cy="145424"/>
          </a:xfrm>
          <a:prstGeom prst="rect">
            <a:avLst/>
          </a:prstGeom>
          <a:noFill/>
        </p:spPr>
        <p:txBody>
          <a:bodyPr wrap="none" lIns="0" tIns="0" rIns="0" bIns="0" rtlCol="0" anchor="ctr" anchorCtr="0">
            <a:spAutoFit/>
          </a:bodyPr>
          <a:lstStyle/>
          <a:p>
            <a:pPr marL="0" marR="0" lvl="0" indent="0" algn="ctr" defTabSz="685800" rtl="0" eaLnBrk="1" fontAlgn="auto" latinLnBrk="0" hangingPunct="1">
              <a:lnSpc>
                <a:spcPct val="90000"/>
              </a:lnSpc>
              <a:spcBef>
                <a:spcPts val="0"/>
              </a:spcBef>
              <a:spcAft>
                <a:spcPts val="0"/>
              </a:spcAft>
              <a:buClrTx/>
              <a:buSzTx/>
              <a:buFontTx/>
              <a:buNone/>
              <a:tabLst/>
              <a:defRPr/>
            </a:pPr>
            <a:r>
              <a:rPr kumimoji="0" lang="en-US" sz="1050" b="0" i="0" u="none" strike="noStrike" kern="0" cap="none" spc="0" normalizeH="0" baseline="0" noProof="0" dirty="0">
                <a:ln>
                  <a:noFill/>
                </a:ln>
                <a:solidFill>
                  <a:prstClr val="black"/>
                </a:solidFill>
                <a:effectLst/>
                <a:uLnTx/>
                <a:uFillTx/>
                <a:latin typeface="Arial" panose="020B0604020202020204"/>
                <a:ea typeface="+mn-ea"/>
                <a:cs typeface="+mn-cs"/>
              </a:rPr>
              <a:t>C</a:t>
            </a:r>
          </a:p>
        </p:txBody>
      </p:sp>
      <p:sp>
        <p:nvSpPr>
          <p:cNvPr id="95" name="TextBox 94"/>
          <p:cNvSpPr txBox="1"/>
          <p:nvPr/>
        </p:nvSpPr>
        <p:spPr>
          <a:xfrm>
            <a:off x="8201857" y="4208167"/>
            <a:ext cx="269306" cy="145424"/>
          </a:xfrm>
          <a:prstGeom prst="rect">
            <a:avLst/>
          </a:prstGeom>
          <a:noFill/>
        </p:spPr>
        <p:txBody>
          <a:bodyPr wrap="none" lIns="0" tIns="0" rIns="0" bIns="0" rtlCol="0" anchor="t" anchorCtr="0">
            <a:spAutoFit/>
          </a:bodyPr>
          <a:lstStyle/>
          <a:p>
            <a:pPr marL="0" marR="0" lvl="0" indent="0" algn="ctr" defTabSz="685800" rtl="0" eaLnBrk="1" fontAlgn="auto" latinLnBrk="0" hangingPunct="1">
              <a:lnSpc>
                <a:spcPct val="90000"/>
              </a:lnSpc>
              <a:spcBef>
                <a:spcPts val="0"/>
              </a:spcBef>
              <a:spcAft>
                <a:spcPts val="0"/>
              </a:spcAft>
              <a:buClrTx/>
              <a:buSzTx/>
              <a:buFontTx/>
              <a:buNone/>
              <a:tabLst/>
              <a:defRPr/>
            </a:pPr>
            <a:r>
              <a:rPr kumimoji="0" lang="en-US" sz="1050" b="0" i="0" u="none" strike="noStrike" kern="0" cap="none" spc="0" normalizeH="0" baseline="0" noProof="0" dirty="0">
                <a:ln>
                  <a:noFill/>
                </a:ln>
                <a:solidFill>
                  <a:prstClr val="black"/>
                </a:solidFill>
                <a:effectLst/>
                <a:uLnTx/>
                <a:uFillTx/>
                <a:latin typeface="Arial" panose="020B0604020202020204"/>
                <a:ea typeface="+mn-ea"/>
                <a:cs typeface="+mn-cs"/>
              </a:rPr>
              <a:t>EPX</a:t>
            </a:r>
          </a:p>
        </p:txBody>
      </p:sp>
      <p:sp>
        <p:nvSpPr>
          <p:cNvPr id="96" name="TextBox 95"/>
          <p:cNvSpPr txBox="1"/>
          <p:nvPr/>
        </p:nvSpPr>
        <p:spPr>
          <a:xfrm>
            <a:off x="8075905" y="4045563"/>
            <a:ext cx="134652" cy="145424"/>
          </a:xfrm>
          <a:prstGeom prst="rect">
            <a:avLst/>
          </a:prstGeom>
          <a:noFill/>
        </p:spPr>
        <p:txBody>
          <a:bodyPr wrap="none" lIns="0" tIns="0" rIns="0" bIns="0" rtlCol="0" anchor="ctr" anchorCtr="0">
            <a:spAutoFit/>
          </a:bodyPr>
          <a:lstStyle/>
          <a:p>
            <a:pPr marL="0" marR="0" lvl="0" indent="0" algn="ctr" defTabSz="685800" rtl="0" eaLnBrk="1" fontAlgn="auto" latinLnBrk="0" hangingPunct="1">
              <a:lnSpc>
                <a:spcPct val="90000"/>
              </a:lnSpc>
              <a:spcBef>
                <a:spcPts val="0"/>
              </a:spcBef>
              <a:spcAft>
                <a:spcPts val="0"/>
              </a:spcAft>
              <a:buClrTx/>
              <a:buSzTx/>
              <a:buFontTx/>
              <a:buNone/>
              <a:tabLst/>
              <a:defRPr/>
            </a:pPr>
            <a:r>
              <a:rPr kumimoji="0" lang="en-US" sz="1050" b="0" i="0" u="none" strike="noStrike" kern="0" cap="none" spc="0" normalizeH="0" baseline="0" noProof="0" dirty="0">
                <a:ln>
                  <a:noFill/>
                </a:ln>
                <a:solidFill>
                  <a:prstClr val="black"/>
                </a:solidFill>
                <a:effectLst/>
                <a:uLnTx/>
                <a:uFillTx/>
                <a:latin typeface="Arial" panose="020B0604020202020204"/>
                <a:ea typeface="+mn-ea"/>
                <a:cs typeface="+mn-cs"/>
              </a:rPr>
              <a:t>A</a:t>
            </a:r>
            <a:r>
              <a:rPr kumimoji="0" lang="en-US" sz="1050" b="0" i="0" u="none" strike="noStrike" kern="0" cap="none" spc="0" normalizeH="0" baseline="-25000" noProof="0" dirty="0">
                <a:ln>
                  <a:noFill/>
                </a:ln>
                <a:solidFill>
                  <a:prstClr val="black"/>
                </a:solidFill>
                <a:effectLst/>
                <a:uLnTx/>
                <a:uFillTx/>
                <a:latin typeface="Arial" panose="020B0604020202020204"/>
                <a:ea typeface="+mn-ea"/>
                <a:cs typeface="+mn-cs"/>
              </a:rPr>
              <a:t>s</a:t>
            </a:r>
          </a:p>
        </p:txBody>
      </p:sp>
      <p:sp>
        <p:nvSpPr>
          <p:cNvPr id="97" name="TextBox 96"/>
          <p:cNvSpPr txBox="1"/>
          <p:nvPr/>
        </p:nvSpPr>
        <p:spPr>
          <a:xfrm>
            <a:off x="8853394" y="4207840"/>
            <a:ext cx="993503" cy="258532"/>
          </a:xfrm>
          <a:prstGeom prst="rect">
            <a:avLst/>
          </a:prstGeom>
          <a:noFill/>
        </p:spPr>
        <p:txBody>
          <a:bodyPr wrap="square" lIns="0" tIns="0" rIns="0" bIns="0" rtlCol="0" anchor="t" anchorCtr="0">
            <a:spAutoFit/>
          </a:bodyPr>
          <a:lstStyle/>
          <a:p>
            <a:pPr marL="0" marR="0" lvl="0" indent="0" algn="ctr" defTabSz="685800" rtl="0" eaLnBrk="1" fontAlgn="auto" latinLnBrk="0" hangingPunct="1">
              <a:lnSpc>
                <a:spcPct val="80000"/>
              </a:lnSpc>
              <a:spcBef>
                <a:spcPts val="0"/>
              </a:spcBef>
              <a:spcAft>
                <a:spcPts val="0"/>
              </a:spcAft>
              <a:buClrTx/>
              <a:buSzTx/>
              <a:buFontTx/>
              <a:buNone/>
              <a:tabLst/>
              <a:defRPr/>
            </a:pPr>
            <a:r>
              <a:rPr kumimoji="0" lang="en-US" sz="1050" b="0" i="0" u="none" strike="noStrike" kern="0" cap="none" spc="0" normalizeH="0" baseline="0" noProof="0" dirty="0">
                <a:ln>
                  <a:noFill/>
                </a:ln>
                <a:solidFill>
                  <a:prstClr val="black"/>
                </a:solidFill>
                <a:effectLst/>
                <a:uLnTx/>
                <a:uFillTx/>
                <a:latin typeface="Arial" panose="020B0604020202020204"/>
                <a:ea typeface="+mn-ea"/>
                <a:cs typeface="+mn-cs"/>
              </a:rPr>
              <a:t>Blood eosinophil </a:t>
            </a:r>
            <a:br>
              <a:rPr kumimoji="0" lang="en-US" sz="1050" b="0" i="0" u="none" strike="noStrike" kern="0" cap="none" spc="0" normalizeH="0" baseline="0" noProof="0" dirty="0">
                <a:ln>
                  <a:noFill/>
                </a:ln>
                <a:solidFill>
                  <a:prstClr val="black"/>
                </a:solidFill>
                <a:effectLst/>
                <a:uLnTx/>
                <a:uFillTx/>
                <a:latin typeface="Arial" panose="020B0604020202020204"/>
                <a:ea typeface="+mn-ea"/>
                <a:cs typeface="+mn-cs"/>
              </a:rPr>
            </a:br>
            <a:r>
              <a:rPr kumimoji="0" lang="en-US" sz="1050" b="0" i="0" u="none" strike="noStrike" kern="0" cap="none" spc="0" normalizeH="0" baseline="0" noProof="0" dirty="0">
                <a:ln>
                  <a:noFill/>
                </a:ln>
                <a:solidFill>
                  <a:prstClr val="black"/>
                </a:solidFill>
                <a:effectLst/>
                <a:uLnTx/>
                <a:uFillTx/>
                <a:latin typeface="Arial" panose="020B0604020202020204"/>
                <a:ea typeface="+mn-ea"/>
                <a:cs typeface="+mn-cs"/>
              </a:rPr>
              <a:t>count</a:t>
            </a:r>
          </a:p>
        </p:txBody>
      </p:sp>
      <p:sp>
        <p:nvSpPr>
          <p:cNvPr id="98" name="TextBox 97"/>
          <p:cNvSpPr txBox="1"/>
          <p:nvPr/>
        </p:nvSpPr>
        <p:spPr>
          <a:xfrm>
            <a:off x="8976209" y="4045564"/>
            <a:ext cx="97784" cy="145424"/>
          </a:xfrm>
          <a:prstGeom prst="rect">
            <a:avLst/>
          </a:prstGeom>
          <a:noFill/>
        </p:spPr>
        <p:txBody>
          <a:bodyPr wrap="none" lIns="0" tIns="0" rIns="0" bIns="0" rtlCol="0" anchor="ctr" anchorCtr="0">
            <a:spAutoFit/>
          </a:bodyPr>
          <a:lstStyle/>
          <a:p>
            <a:pPr marL="0" marR="0" lvl="0" indent="0" algn="ctr" defTabSz="685800" rtl="0" eaLnBrk="1" fontAlgn="auto" latinLnBrk="0" hangingPunct="1">
              <a:lnSpc>
                <a:spcPct val="90000"/>
              </a:lnSpc>
              <a:spcBef>
                <a:spcPts val="0"/>
              </a:spcBef>
              <a:spcAft>
                <a:spcPts val="0"/>
              </a:spcAft>
              <a:buClrTx/>
              <a:buSzTx/>
              <a:buFontTx/>
              <a:buNone/>
              <a:tabLst/>
              <a:defRPr/>
            </a:pPr>
            <a:r>
              <a:rPr kumimoji="0" lang="en-US" sz="1050" b="0" i="0" u="none" strike="noStrike" kern="0" cap="none" spc="0" normalizeH="0" baseline="0" noProof="0" dirty="0">
                <a:ln>
                  <a:noFill/>
                </a:ln>
                <a:solidFill>
                  <a:prstClr val="black"/>
                </a:solidFill>
                <a:effectLst/>
                <a:uLnTx/>
                <a:uFillTx/>
                <a:latin typeface="Arial" panose="020B0604020202020204"/>
                <a:ea typeface="+mn-ea"/>
                <a:cs typeface="+mn-cs"/>
              </a:rPr>
              <a:t>C</a:t>
            </a:r>
          </a:p>
        </p:txBody>
      </p:sp>
      <p:sp>
        <p:nvSpPr>
          <p:cNvPr id="99" name="TextBox 98"/>
          <p:cNvSpPr txBox="1"/>
          <p:nvPr/>
        </p:nvSpPr>
        <p:spPr>
          <a:xfrm>
            <a:off x="9285384" y="4045564"/>
            <a:ext cx="134652" cy="145424"/>
          </a:xfrm>
          <a:prstGeom prst="rect">
            <a:avLst/>
          </a:prstGeom>
          <a:noFill/>
        </p:spPr>
        <p:txBody>
          <a:bodyPr wrap="none" lIns="0" tIns="0" rIns="0" bIns="0" rtlCol="0" anchor="ctr" anchorCtr="0">
            <a:spAutoFit/>
          </a:bodyPr>
          <a:lstStyle/>
          <a:p>
            <a:pPr marL="0" marR="0" lvl="0" indent="0" algn="ctr" defTabSz="685800" rtl="0" eaLnBrk="1" fontAlgn="auto" latinLnBrk="0" hangingPunct="1">
              <a:lnSpc>
                <a:spcPct val="90000"/>
              </a:lnSpc>
              <a:spcBef>
                <a:spcPts val="0"/>
              </a:spcBef>
              <a:spcAft>
                <a:spcPts val="0"/>
              </a:spcAft>
              <a:buClrTx/>
              <a:buSzTx/>
              <a:buFontTx/>
              <a:buNone/>
              <a:tabLst/>
              <a:defRPr/>
            </a:pPr>
            <a:r>
              <a:rPr kumimoji="0" lang="en-US" sz="1050" b="0" i="0" u="none" strike="noStrike" kern="0" cap="none" spc="0" normalizeH="0" baseline="0" noProof="0" dirty="0">
                <a:ln>
                  <a:noFill/>
                </a:ln>
                <a:solidFill>
                  <a:prstClr val="black"/>
                </a:solidFill>
                <a:effectLst/>
                <a:uLnTx/>
                <a:uFillTx/>
                <a:latin typeface="Arial" panose="020B0604020202020204"/>
                <a:ea typeface="+mn-ea"/>
                <a:cs typeface="+mn-cs"/>
              </a:rPr>
              <a:t>A</a:t>
            </a:r>
            <a:r>
              <a:rPr kumimoji="0" lang="en-US" sz="1050" b="0" i="0" u="none" strike="noStrike" kern="0" cap="none" spc="0" normalizeH="0" baseline="-25000" noProof="0" dirty="0">
                <a:ln>
                  <a:noFill/>
                </a:ln>
                <a:solidFill>
                  <a:prstClr val="black"/>
                </a:solidFill>
                <a:effectLst/>
                <a:uLnTx/>
                <a:uFillTx/>
                <a:latin typeface="Arial" panose="020B0604020202020204"/>
                <a:ea typeface="+mn-ea"/>
                <a:cs typeface="+mn-cs"/>
              </a:rPr>
              <a:t>s</a:t>
            </a:r>
          </a:p>
        </p:txBody>
      </p:sp>
      <p:grpSp>
        <p:nvGrpSpPr>
          <p:cNvPr id="100" name="Group 99"/>
          <p:cNvGrpSpPr/>
          <p:nvPr/>
        </p:nvGrpSpPr>
        <p:grpSpPr>
          <a:xfrm>
            <a:off x="9203381" y="2492827"/>
            <a:ext cx="285676" cy="956888"/>
            <a:chOff x="7955756" y="1541804"/>
            <a:chExt cx="285750" cy="1184296"/>
          </a:xfrm>
        </p:grpSpPr>
        <p:grpSp>
          <p:nvGrpSpPr>
            <p:cNvPr id="101" name="Group 100"/>
            <p:cNvGrpSpPr/>
            <p:nvPr/>
          </p:nvGrpSpPr>
          <p:grpSpPr>
            <a:xfrm>
              <a:off x="8043767" y="1541804"/>
              <a:ext cx="109728" cy="1184296"/>
              <a:chOff x="2198197" y="3648375"/>
              <a:chExt cx="109728" cy="109728"/>
            </a:xfrm>
          </p:grpSpPr>
          <p:cxnSp>
            <p:nvCxnSpPr>
              <p:cNvPr id="103" name="Straight Connector 102"/>
              <p:cNvCxnSpPr/>
              <p:nvPr/>
            </p:nvCxnSpPr>
            <p:spPr>
              <a:xfrm>
                <a:off x="2198197" y="3648869"/>
                <a:ext cx="10972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rot="5400000">
                <a:off x="2198197" y="3703239"/>
                <a:ext cx="10972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a:off x="2198197" y="3757610"/>
                <a:ext cx="10972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02" name="Straight Connector 101"/>
            <p:cNvCxnSpPr/>
            <p:nvPr/>
          </p:nvCxnSpPr>
          <p:spPr>
            <a:xfrm>
              <a:off x="7955756" y="2075417"/>
              <a:ext cx="28575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6" name="Group 105"/>
          <p:cNvGrpSpPr/>
          <p:nvPr/>
        </p:nvGrpSpPr>
        <p:grpSpPr>
          <a:xfrm>
            <a:off x="8870358" y="3431869"/>
            <a:ext cx="285676" cy="121429"/>
            <a:chOff x="7543800" y="2694267"/>
            <a:chExt cx="285750" cy="138559"/>
          </a:xfrm>
        </p:grpSpPr>
        <p:grpSp>
          <p:nvGrpSpPr>
            <p:cNvPr id="107" name="Group 106"/>
            <p:cNvGrpSpPr/>
            <p:nvPr/>
          </p:nvGrpSpPr>
          <p:grpSpPr>
            <a:xfrm>
              <a:off x="7631811" y="2694267"/>
              <a:ext cx="109728" cy="138559"/>
              <a:chOff x="2198197" y="3648375"/>
              <a:chExt cx="109728" cy="109728"/>
            </a:xfrm>
          </p:grpSpPr>
          <p:cxnSp>
            <p:nvCxnSpPr>
              <p:cNvPr id="109" name="Straight Connector 108"/>
              <p:cNvCxnSpPr/>
              <p:nvPr/>
            </p:nvCxnSpPr>
            <p:spPr>
              <a:xfrm>
                <a:off x="2198197" y="3648869"/>
                <a:ext cx="10972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rot="5400000">
                <a:off x="2198197" y="3703239"/>
                <a:ext cx="10972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2198197" y="3757610"/>
                <a:ext cx="10972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08" name="Straight Connector 107"/>
            <p:cNvCxnSpPr/>
            <p:nvPr/>
          </p:nvCxnSpPr>
          <p:spPr>
            <a:xfrm>
              <a:off x="7543800" y="2762246"/>
              <a:ext cx="28575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2" name="Group 111"/>
          <p:cNvGrpSpPr/>
          <p:nvPr/>
        </p:nvGrpSpPr>
        <p:grpSpPr>
          <a:xfrm>
            <a:off x="7995556" y="2629567"/>
            <a:ext cx="285676" cy="370231"/>
            <a:chOff x="6858000" y="1697831"/>
            <a:chExt cx="285750" cy="422461"/>
          </a:xfrm>
        </p:grpSpPr>
        <p:grpSp>
          <p:nvGrpSpPr>
            <p:cNvPr id="113" name="Group 112"/>
            <p:cNvGrpSpPr/>
            <p:nvPr/>
          </p:nvGrpSpPr>
          <p:grpSpPr>
            <a:xfrm>
              <a:off x="6946011" y="1697831"/>
              <a:ext cx="109728" cy="422461"/>
              <a:chOff x="2198197" y="3648375"/>
              <a:chExt cx="109728" cy="109728"/>
            </a:xfrm>
          </p:grpSpPr>
          <p:cxnSp>
            <p:nvCxnSpPr>
              <p:cNvPr id="115" name="Straight Connector 114"/>
              <p:cNvCxnSpPr/>
              <p:nvPr/>
            </p:nvCxnSpPr>
            <p:spPr>
              <a:xfrm>
                <a:off x="2198197" y="3648869"/>
                <a:ext cx="10972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p:nvPr/>
            </p:nvCxnSpPr>
            <p:spPr>
              <a:xfrm rot="5400000">
                <a:off x="2198197" y="3703239"/>
                <a:ext cx="10972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2198197" y="3757610"/>
                <a:ext cx="10972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14" name="Straight Connector 113"/>
            <p:cNvCxnSpPr/>
            <p:nvPr/>
          </p:nvCxnSpPr>
          <p:spPr>
            <a:xfrm>
              <a:off x="6858000" y="1927741"/>
              <a:ext cx="28575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8" name="Group 117"/>
          <p:cNvGrpSpPr/>
          <p:nvPr/>
        </p:nvGrpSpPr>
        <p:grpSpPr>
          <a:xfrm>
            <a:off x="7664224" y="3077775"/>
            <a:ext cx="285676" cy="274597"/>
            <a:chOff x="6455621" y="2200275"/>
            <a:chExt cx="285750" cy="313335"/>
          </a:xfrm>
        </p:grpSpPr>
        <p:grpSp>
          <p:nvGrpSpPr>
            <p:cNvPr id="119" name="Group 118"/>
            <p:cNvGrpSpPr/>
            <p:nvPr/>
          </p:nvGrpSpPr>
          <p:grpSpPr>
            <a:xfrm>
              <a:off x="6543632" y="2200275"/>
              <a:ext cx="109728" cy="313335"/>
              <a:chOff x="2198197" y="3648375"/>
              <a:chExt cx="109728" cy="109728"/>
            </a:xfrm>
          </p:grpSpPr>
          <p:cxnSp>
            <p:nvCxnSpPr>
              <p:cNvPr id="121" name="Straight Connector 120"/>
              <p:cNvCxnSpPr/>
              <p:nvPr/>
            </p:nvCxnSpPr>
            <p:spPr>
              <a:xfrm>
                <a:off x="2198197" y="3648869"/>
                <a:ext cx="10972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p:nvPr/>
            </p:nvCxnSpPr>
            <p:spPr>
              <a:xfrm rot="5400000">
                <a:off x="2198197" y="3703239"/>
                <a:ext cx="10972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p:cNvCxnSpPr/>
              <p:nvPr/>
            </p:nvCxnSpPr>
            <p:spPr>
              <a:xfrm>
                <a:off x="2198197" y="3757610"/>
                <a:ext cx="10972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20" name="Straight Connector 119"/>
            <p:cNvCxnSpPr/>
            <p:nvPr/>
          </p:nvCxnSpPr>
          <p:spPr>
            <a:xfrm>
              <a:off x="6455621" y="2374103"/>
              <a:ext cx="28575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24" name="Group 123"/>
          <p:cNvGrpSpPr/>
          <p:nvPr/>
        </p:nvGrpSpPr>
        <p:grpSpPr>
          <a:xfrm>
            <a:off x="6806977" y="2612406"/>
            <a:ext cx="285676" cy="814693"/>
            <a:chOff x="5779295" y="1669256"/>
            <a:chExt cx="285750" cy="929624"/>
          </a:xfrm>
        </p:grpSpPr>
        <p:grpSp>
          <p:nvGrpSpPr>
            <p:cNvPr id="125" name="Group 124"/>
            <p:cNvGrpSpPr/>
            <p:nvPr/>
          </p:nvGrpSpPr>
          <p:grpSpPr>
            <a:xfrm>
              <a:off x="5867306" y="1669256"/>
              <a:ext cx="109728" cy="929624"/>
              <a:chOff x="2198197" y="3648375"/>
              <a:chExt cx="109728" cy="109728"/>
            </a:xfrm>
          </p:grpSpPr>
          <p:cxnSp>
            <p:nvCxnSpPr>
              <p:cNvPr id="127" name="Straight Connector 126"/>
              <p:cNvCxnSpPr/>
              <p:nvPr/>
            </p:nvCxnSpPr>
            <p:spPr>
              <a:xfrm>
                <a:off x="2198197" y="3648869"/>
                <a:ext cx="10972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p:nvPr/>
            </p:nvCxnSpPr>
            <p:spPr>
              <a:xfrm rot="5400000">
                <a:off x="2198197" y="3703239"/>
                <a:ext cx="10972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p:nvPr/>
            </p:nvCxnSpPr>
            <p:spPr>
              <a:xfrm>
                <a:off x="2198197" y="3757610"/>
                <a:ext cx="10972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26" name="Straight Connector 125"/>
            <p:cNvCxnSpPr/>
            <p:nvPr/>
          </p:nvCxnSpPr>
          <p:spPr>
            <a:xfrm>
              <a:off x="5779295" y="2133952"/>
              <a:ext cx="28575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0" name="Group 129"/>
          <p:cNvGrpSpPr/>
          <p:nvPr/>
        </p:nvGrpSpPr>
        <p:grpSpPr>
          <a:xfrm>
            <a:off x="6476878" y="3132033"/>
            <a:ext cx="285676" cy="657591"/>
            <a:chOff x="5362580" y="2262188"/>
            <a:chExt cx="285750" cy="750359"/>
          </a:xfrm>
        </p:grpSpPr>
        <p:grpSp>
          <p:nvGrpSpPr>
            <p:cNvPr id="131" name="Group 130"/>
            <p:cNvGrpSpPr/>
            <p:nvPr/>
          </p:nvGrpSpPr>
          <p:grpSpPr>
            <a:xfrm>
              <a:off x="5450591" y="2262188"/>
              <a:ext cx="109728" cy="750359"/>
              <a:chOff x="2198197" y="3648375"/>
              <a:chExt cx="109728" cy="109728"/>
            </a:xfrm>
          </p:grpSpPr>
          <p:cxnSp>
            <p:nvCxnSpPr>
              <p:cNvPr id="133" name="Straight Connector 132"/>
              <p:cNvCxnSpPr/>
              <p:nvPr/>
            </p:nvCxnSpPr>
            <p:spPr>
              <a:xfrm>
                <a:off x="2198197" y="3648869"/>
                <a:ext cx="10972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p:cNvCxnSpPr/>
              <p:nvPr/>
            </p:nvCxnSpPr>
            <p:spPr>
              <a:xfrm rot="5400000">
                <a:off x="2198197" y="3703239"/>
                <a:ext cx="10972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a:off x="2198197" y="3757610"/>
                <a:ext cx="10972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32" name="Straight Connector 131"/>
            <p:cNvCxnSpPr/>
            <p:nvPr/>
          </p:nvCxnSpPr>
          <p:spPr>
            <a:xfrm>
              <a:off x="5362580" y="2647950"/>
              <a:ext cx="28575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36" name="TextBox 135"/>
          <p:cNvSpPr txBox="1"/>
          <p:nvPr/>
        </p:nvSpPr>
        <p:spPr>
          <a:xfrm>
            <a:off x="6912487" y="2275671"/>
            <a:ext cx="384722" cy="150041"/>
          </a:xfrm>
          <a:prstGeom prst="rect">
            <a:avLst/>
          </a:prstGeom>
          <a:noFill/>
        </p:spPr>
        <p:txBody>
          <a:bodyPr wrap="non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975" b="0" i="1" u="none" strike="noStrike" kern="0" cap="none" spc="0" normalizeH="0" baseline="0" noProof="0" dirty="0">
                <a:ln>
                  <a:noFill/>
                </a:ln>
                <a:solidFill>
                  <a:prstClr val="black"/>
                </a:solidFill>
                <a:effectLst/>
                <a:uLnTx/>
                <a:uFillTx/>
                <a:latin typeface="Arial" panose="020B0604020202020204"/>
                <a:ea typeface="+mn-ea"/>
                <a:cs typeface="+mn-cs"/>
              </a:rPr>
              <a:t>p</a:t>
            </a:r>
            <a:r>
              <a:rPr kumimoji="0" lang="en-US" sz="975" b="0" i="0" u="none" strike="noStrike" kern="0" cap="none" spc="0" normalizeH="0" baseline="0" noProof="0" dirty="0">
                <a:ln>
                  <a:noFill/>
                </a:ln>
                <a:solidFill>
                  <a:prstClr val="black"/>
                </a:solidFill>
                <a:effectLst/>
                <a:uLnTx/>
                <a:uFillTx/>
                <a:latin typeface="Arial" panose="020B0604020202020204"/>
                <a:ea typeface="+mn-ea"/>
                <a:cs typeface="+mn-cs"/>
              </a:rPr>
              <a:t>&lt;0.01</a:t>
            </a:r>
            <a:endParaRPr kumimoji="0" lang="en-US" sz="975" b="0" i="0" u="none" strike="noStrike" kern="0" cap="none" spc="0" normalizeH="0" baseline="30000" noProof="0" dirty="0">
              <a:ln>
                <a:noFill/>
              </a:ln>
              <a:solidFill>
                <a:prstClr val="black"/>
              </a:solidFill>
              <a:effectLst/>
              <a:uLnTx/>
              <a:uFillTx/>
              <a:latin typeface="Arial" panose="020B0604020202020204"/>
              <a:ea typeface="+mn-ea"/>
              <a:cs typeface="+mn-cs"/>
            </a:endParaRPr>
          </a:p>
        </p:txBody>
      </p:sp>
      <p:cxnSp>
        <p:nvCxnSpPr>
          <p:cNvPr id="137" name="Straight Arrow Connector 136"/>
          <p:cNvCxnSpPr/>
          <p:nvPr/>
        </p:nvCxnSpPr>
        <p:spPr>
          <a:xfrm>
            <a:off x="6949818" y="2445916"/>
            <a:ext cx="312547" cy="0"/>
          </a:xfrm>
          <a:prstGeom prst="straightConnector1">
            <a:avLst/>
          </a:prstGeom>
          <a:ln w="12700">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9984893" y="2441930"/>
            <a:ext cx="43272"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a:off x="9985768" y="3637184"/>
            <a:ext cx="43272"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p:cNvCxnSpPr/>
          <p:nvPr/>
        </p:nvCxnSpPr>
        <p:spPr>
          <a:xfrm>
            <a:off x="9985768" y="3204726"/>
            <a:ext cx="43272"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p:cNvCxnSpPr/>
          <p:nvPr/>
        </p:nvCxnSpPr>
        <p:spPr>
          <a:xfrm>
            <a:off x="9984893" y="2785029"/>
            <a:ext cx="43272"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42" name="TextBox 141"/>
          <p:cNvSpPr txBox="1"/>
          <p:nvPr/>
        </p:nvSpPr>
        <p:spPr>
          <a:xfrm>
            <a:off x="10048946" y="3556394"/>
            <a:ext cx="75342" cy="161583"/>
          </a:xfrm>
          <a:prstGeom prst="rect">
            <a:avLst/>
          </a:prstGeom>
          <a:noFill/>
        </p:spPr>
        <p:txBody>
          <a:bodyPr wrap="none" lIns="0" tIns="0" rIns="0" bIns="0" rtlCol="0" anchor="ctr" anchorCtr="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prstClr val="black"/>
                </a:solidFill>
                <a:effectLst/>
                <a:uLnTx/>
                <a:uFillTx/>
                <a:latin typeface="Arial" panose="020B0604020202020204"/>
                <a:ea typeface="+mn-ea"/>
                <a:cs typeface="+mn-cs"/>
              </a:rPr>
              <a:t>0</a:t>
            </a:r>
          </a:p>
        </p:txBody>
      </p:sp>
      <p:sp>
        <p:nvSpPr>
          <p:cNvPr id="143" name="TextBox 142"/>
          <p:cNvSpPr txBox="1"/>
          <p:nvPr/>
        </p:nvSpPr>
        <p:spPr>
          <a:xfrm>
            <a:off x="10049986" y="3123937"/>
            <a:ext cx="187552" cy="161583"/>
          </a:xfrm>
          <a:prstGeom prst="rect">
            <a:avLst/>
          </a:prstGeom>
          <a:noFill/>
        </p:spPr>
        <p:txBody>
          <a:bodyPr wrap="none" lIns="0" tIns="0" rIns="0" bIns="0" rtlCol="0" anchor="ctr" anchorCtr="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prstClr val="black"/>
                </a:solidFill>
                <a:effectLst/>
                <a:uLnTx/>
                <a:uFillTx/>
                <a:latin typeface="Arial" panose="020B0604020202020204"/>
                <a:ea typeface="+mn-ea"/>
                <a:cs typeface="+mn-cs"/>
              </a:rPr>
              <a:t>0.5</a:t>
            </a:r>
          </a:p>
        </p:txBody>
      </p:sp>
      <p:sp>
        <p:nvSpPr>
          <p:cNvPr id="144" name="TextBox 143"/>
          <p:cNvSpPr txBox="1"/>
          <p:nvPr/>
        </p:nvSpPr>
        <p:spPr>
          <a:xfrm>
            <a:off x="10025796" y="2696524"/>
            <a:ext cx="187552" cy="161583"/>
          </a:xfrm>
          <a:prstGeom prst="rect">
            <a:avLst/>
          </a:prstGeom>
          <a:noFill/>
        </p:spPr>
        <p:txBody>
          <a:bodyPr wrap="none" lIns="0" tIns="0" rIns="0" bIns="0" rtlCol="0" anchor="ctr" anchorCtr="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prstClr val="black"/>
                </a:solidFill>
                <a:effectLst/>
                <a:uLnTx/>
                <a:uFillTx/>
                <a:latin typeface="Arial" panose="020B0604020202020204"/>
                <a:ea typeface="+mn-ea"/>
                <a:cs typeface="+mn-cs"/>
              </a:rPr>
              <a:t>1.0</a:t>
            </a:r>
          </a:p>
        </p:txBody>
      </p:sp>
      <p:sp>
        <p:nvSpPr>
          <p:cNvPr id="145" name="TextBox 144"/>
          <p:cNvSpPr txBox="1"/>
          <p:nvPr/>
        </p:nvSpPr>
        <p:spPr>
          <a:xfrm>
            <a:off x="10033972" y="2363167"/>
            <a:ext cx="187552" cy="161583"/>
          </a:xfrm>
          <a:prstGeom prst="rect">
            <a:avLst/>
          </a:prstGeom>
          <a:noFill/>
        </p:spPr>
        <p:txBody>
          <a:bodyPr wrap="none" lIns="0" tIns="0" rIns="0" bIns="0" rtlCol="0" anchor="ctr" anchorCtr="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prstClr val="black"/>
                </a:solidFill>
                <a:effectLst/>
                <a:uLnTx/>
                <a:uFillTx/>
                <a:latin typeface="Arial" panose="020B0604020202020204"/>
                <a:ea typeface="+mn-ea"/>
                <a:cs typeface="+mn-cs"/>
              </a:rPr>
              <a:t>1.5</a:t>
            </a:r>
          </a:p>
        </p:txBody>
      </p:sp>
      <p:sp>
        <p:nvSpPr>
          <p:cNvPr id="146" name="TextBox 145"/>
          <p:cNvSpPr txBox="1"/>
          <p:nvPr/>
        </p:nvSpPr>
        <p:spPr>
          <a:xfrm rot="16200000">
            <a:off x="10103938" y="3134026"/>
            <a:ext cx="500138" cy="145424"/>
          </a:xfrm>
          <a:prstGeom prst="rect">
            <a:avLst/>
          </a:prstGeom>
          <a:noFill/>
        </p:spPr>
        <p:txBody>
          <a:bodyPr wrap="none" lIns="0" tIns="0" rIns="0" bIns="0" rtlCol="0" anchor="ctr" anchorCtr="0">
            <a:spAutoFit/>
          </a:bodyPr>
          <a:lstStyle/>
          <a:p>
            <a:pPr marL="0" marR="0" lvl="0" indent="0" algn="ctr" defTabSz="685800" rtl="0" eaLnBrk="1" fontAlgn="auto" latinLnBrk="0" hangingPunct="1">
              <a:lnSpc>
                <a:spcPct val="90000"/>
              </a:lnSpc>
              <a:spcBef>
                <a:spcPts val="0"/>
              </a:spcBef>
              <a:spcAft>
                <a:spcPts val="0"/>
              </a:spcAft>
              <a:buClrTx/>
              <a:buSzTx/>
              <a:buFontTx/>
              <a:buNone/>
              <a:tabLst/>
              <a:defRPr/>
            </a:pPr>
            <a:r>
              <a:rPr kumimoji="0" lang="en-US" sz="1050" b="0" i="0" u="none" strike="noStrike" kern="0" cap="none" spc="0" normalizeH="0" baseline="0" noProof="0" dirty="0">
                <a:ln>
                  <a:noFill/>
                </a:ln>
                <a:solidFill>
                  <a:prstClr val="black"/>
                </a:solidFill>
                <a:effectLst/>
                <a:uLnTx/>
                <a:uFillTx/>
                <a:latin typeface="Arial" panose="020B0604020202020204"/>
                <a:ea typeface="+mn-ea"/>
                <a:cs typeface="+mn-cs"/>
              </a:rPr>
              <a:t>(x10</a:t>
            </a:r>
            <a:r>
              <a:rPr kumimoji="0" lang="en-US" sz="1050" b="0" i="0" u="none" strike="noStrike" kern="0" cap="none" spc="0" normalizeH="0" baseline="30000" noProof="0" dirty="0">
                <a:ln>
                  <a:noFill/>
                </a:ln>
                <a:solidFill>
                  <a:prstClr val="black"/>
                </a:solidFill>
                <a:effectLst/>
                <a:uLnTx/>
                <a:uFillTx/>
                <a:latin typeface="Arial" panose="020B0604020202020204"/>
                <a:ea typeface="+mn-ea"/>
                <a:cs typeface="+mn-cs"/>
              </a:rPr>
              <a:t>-9</a:t>
            </a:r>
            <a:r>
              <a:rPr kumimoji="0" lang="en-US" sz="1050" b="0" i="0" u="none" strike="noStrike" kern="0" cap="none" spc="0" normalizeH="0" baseline="0" noProof="0" dirty="0">
                <a:ln>
                  <a:noFill/>
                </a:ln>
                <a:solidFill>
                  <a:prstClr val="black"/>
                </a:solidFill>
                <a:effectLst/>
                <a:uLnTx/>
                <a:uFillTx/>
                <a:latin typeface="Arial" panose="020B0604020202020204"/>
                <a:ea typeface="+mn-ea"/>
                <a:cs typeface="+mn-cs"/>
              </a:rPr>
              <a:t>/L)</a:t>
            </a:r>
          </a:p>
        </p:txBody>
      </p:sp>
      <p:cxnSp>
        <p:nvCxnSpPr>
          <p:cNvPr id="147" name="Straight Connector 146"/>
          <p:cNvCxnSpPr/>
          <p:nvPr/>
        </p:nvCxnSpPr>
        <p:spPr>
          <a:xfrm rot="5400000">
            <a:off x="6593638" y="3999540"/>
            <a:ext cx="43272"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p:nvPr/>
        </p:nvCxnSpPr>
        <p:spPr>
          <a:xfrm rot="5400000">
            <a:off x="6920847" y="3999540"/>
            <a:ext cx="43272"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49" name="TextBox 148"/>
          <p:cNvSpPr txBox="1"/>
          <p:nvPr/>
        </p:nvSpPr>
        <p:spPr>
          <a:xfrm>
            <a:off x="7202350" y="4045563"/>
            <a:ext cx="149080" cy="145424"/>
          </a:xfrm>
          <a:prstGeom prst="rect">
            <a:avLst/>
          </a:prstGeom>
          <a:noFill/>
        </p:spPr>
        <p:txBody>
          <a:bodyPr wrap="none" lIns="0" tIns="0" rIns="0" bIns="0" rtlCol="0" anchor="ctr" anchorCtr="0">
            <a:spAutoFit/>
          </a:bodyPr>
          <a:lstStyle/>
          <a:p>
            <a:pPr marL="0" marR="0" lvl="0" indent="0" algn="ctr" defTabSz="685800" rtl="0" eaLnBrk="1" fontAlgn="auto" latinLnBrk="0" hangingPunct="1">
              <a:lnSpc>
                <a:spcPct val="90000"/>
              </a:lnSpc>
              <a:spcBef>
                <a:spcPts val="0"/>
              </a:spcBef>
              <a:spcAft>
                <a:spcPts val="0"/>
              </a:spcAft>
              <a:buClrTx/>
              <a:buSzTx/>
              <a:buFontTx/>
              <a:buNone/>
              <a:tabLst/>
              <a:defRPr/>
            </a:pPr>
            <a:r>
              <a:rPr kumimoji="0" lang="en-US" sz="1050" b="0" i="0" u="none" strike="noStrike" kern="0" cap="none" spc="0" normalizeH="0" baseline="0" noProof="0" dirty="0">
                <a:ln>
                  <a:noFill/>
                </a:ln>
                <a:solidFill>
                  <a:prstClr val="black"/>
                </a:solidFill>
                <a:effectLst/>
                <a:uLnTx/>
                <a:uFillTx/>
                <a:latin typeface="Arial" panose="020B0604020202020204"/>
                <a:ea typeface="+mn-ea"/>
                <a:cs typeface="+mn-cs"/>
              </a:rPr>
              <a:t>A</a:t>
            </a:r>
            <a:r>
              <a:rPr kumimoji="0" lang="en-US" sz="1050" b="0" i="0" u="none" strike="noStrike" kern="0" cap="none" spc="0" normalizeH="0" baseline="-25000" noProof="0" dirty="0">
                <a:ln>
                  <a:noFill/>
                </a:ln>
                <a:solidFill>
                  <a:prstClr val="black"/>
                </a:solidFill>
                <a:effectLst/>
                <a:uLnTx/>
                <a:uFillTx/>
                <a:latin typeface="Arial" panose="020B0604020202020204"/>
                <a:ea typeface="+mn-ea"/>
                <a:cs typeface="+mn-cs"/>
              </a:rPr>
              <a:t>E</a:t>
            </a:r>
          </a:p>
        </p:txBody>
      </p:sp>
      <p:cxnSp>
        <p:nvCxnSpPr>
          <p:cNvPr id="150" name="Straight Connector 149"/>
          <p:cNvCxnSpPr/>
          <p:nvPr/>
        </p:nvCxnSpPr>
        <p:spPr>
          <a:xfrm rot="5400000">
            <a:off x="7791035" y="3999540"/>
            <a:ext cx="43272"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p:cNvCxnSpPr/>
          <p:nvPr/>
        </p:nvCxnSpPr>
        <p:spPr>
          <a:xfrm rot="5400000">
            <a:off x="8120997" y="3999540"/>
            <a:ext cx="43272"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52" name="TextBox 151"/>
          <p:cNvSpPr txBox="1"/>
          <p:nvPr/>
        </p:nvSpPr>
        <p:spPr>
          <a:xfrm>
            <a:off x="8395520" y="4045563"/>
            <a:ext cx="149080" cy="145424"/>
          </a:xfrm>
          <a:prstGeom prst="rect">
            <a:avLst/>
          </a:prstGeom>
          <a:noFill/>
        </p:spPr>
        <p:txBody>
          <a:bodyPr wrap="none" lIns="0" tIns="0" rIns="0" bIns="0" rtlCol="0" anchor="ctr" anchorCtr="0">
            <a:spAutoFit/>
          </a:bodyPr>
          <a:lstStyle/>
          <a:p>
            <a:pPr marL="0" marR="0" lvl="0" indent="0" algn="ctr" defTabSz="685800" rtl="0" eaLnBrk="1" fontAlgn="auto" latinLnBrk="0" hangingPunct="1">
              <a:lnSpc>
                <a:spcPct val="90000"/>
              </a:lnSpc>
              <a:spcBef>
                <a:spcPts val="0"/>
              </a:spcBef>
              <a:spcAft>
                <a:spcPts val="0"/>
              </a:spcAft>
              <a:buClrTx/>
              <a:buSzTx/>
              <a:buFontTx/>
              <a:buNone/>
              <a:tabLst/>
              <a:defRPr/>
            </a:pPr>
            <a:r>
              <a:rPr kumimoji="0" lang="en-US" sz="1050" b="0" i="0" u="none" strike="noStrike" kern="0" cap="none" spc="0" normalizeH="0" baseline="0" noProof="0" dirty="0">
                <a:ln>
                  <a:noFill/>
                </a:ln>
                <a:solidFill>
                  <a:prstClr val="black"/>
                </a:solidFill>
                <a:effectLst/>
                <a:uLnTx/>
                <a:uFillTx/>
                <a:latin typeface="Arial" panose="020B0604020202020204"/>
                <a:ea typeface="+mn-ea"/>
                <a:cs typeface="+mn-cs"/>
              </a:rPr>
              <a:t>A</a:t>
            </a:r>
            <a:r>
              <a:rPr kumimoji="0" lang="en-US" sz="1050" b="0" i="0" u="none" strike="noStrike" kern="0" cap="none" spc="0" normalizeH="0" baseline="-25000" noProof="0" dirty="0">
                <a:ln>
                  <a:noFill/>
                </a:ln>
                <a:solidFill>
                  <a:prstClr val="black"/>
                </a:solidFill>
                <a:effectLst/>
                <a:uLnTx/>
                <a:uFillTx/>
                <a:latin typeface="Arial" panose="020B0604020202020204"/>
                <a:ea typeface="+mn-ea"/>
                <a:cs typeface="+mn-cs"/>
              </a:rPr>
              <a:t>E</a:t>
            </a:r>
          </a:p>
        </p:txBody>
      </p:sp>
      <p:cxnSp>
        <p:nvCxnSpPr>
          <p:cNvPr id="153" name="Straight Connector 152"/>
          <p:cNvCxnSpPr/>
          <p:nvPr/>
        </p:nvCxnSpPr>
        <p:spPr>
          <a:xfrm rot="5400000">
            <a:off x="8447825" y="3999540"/>
            <a:ext cx="43272"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p:cNvCxnSpPr/>
          <p:nvPr/>
        </p:nvCxnSpPr>
        <p:spPr>
          <a:xfrm rot="5400000">
            <a:off x="9001468" y="3999540"/>
            <a:ext cx="43272"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p:cNvCxnSpPr/>
          <p:nvPr/>
        </p:nvCxnSpPr>
        <p:spPr>
          <a:xfrm rot="5400000">
            <a:off x="9330076" y="3999540"/>
            <a:ext cx="43272"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56" name="TextBox 155"/>
          <p:cNvSpPr txBox="1"/>
          <p:nvPr/>
        </p:nvSpPr>
        <p:spPr>
          <a:xfrm>
            <a:off x="9581784" y="4045564"/>
            <a:ext cx="149080" cy="145424"/>
          </a:xfrm>
          <a:prstGeom prst="rect">
            <a:avLst/>
          </a:prstGeom>
          <a:noFill/>
        </p:spPr>
        <p:txBody>
          <a:bodyPr wrap="none" lIns="0" tIns="0" rIns="0" bIns="0" rtlCol="0" anchor="ctr" anchorCtr="0">
            <a:spAutoFit/>
          </a:bodyPr>
          <a:lstStyle/>
          <a:p>
            <a:pPr marL="0" marR="0" lvl="0" indent="0" algn="ctr" defTabSz="685800" rtl="0" eaLnBrk="1" fontAlgn="auto" latinLnBrk="0" hangingPunct="1">
              <a:lnSpc>
                <a:spcPct val="90000"/>
              </a:lnSpc>
              <a:spcBef>
                <a:spcPts val="0"/>
              </a:spcBef>
              <a:spcAft>
                <a:spcPts val="0"/>
              </a:spcAft>
              <a:buClrTx/>
              <a:buSzTx/>
              <a:buFontTx/>
              <a:buNone/>
              <a:tabLst/>
              <a:defRPr/>
            </a:pPr>
            <a:r>
              <a:rPr kumimoji="0" lang="en-US" sz="1050" b="0" i="0" u="none" strike="noStrike" kern="0" cap="none" spc="0" normalizeH="0" baseline="0" noProof="0" dirty="0">
                <a:ln>
                  <a:noFill/>
                </a:ln>
                <a:solidFill>
                  <a:prstClr val="black"/>
                </a:solidFill>
                <a:effectLst/>
                <a:uLnTx/>
                <a:uFillTx/>
                <a:latin typeface="Arial" panose="020B0604020202020204"/>
                <a:ea typeface="+mn-ea"/>
                <a:cs typeface="+mn-cs"/>
              </a:rPr>
              <a:t>A</a:t>
            </a:r>
            <a:r>
              <a:rPr kumimoji="0" lang="en-US" sz="1050" b="0" i="0" u="none" strike="noStrike" kern="0" cap="none" spc="0" normalizeH="0" baseline="-25000" noProof="0" dirty="0">
                <a:ln>
                  <a:noFill/>
                </a:ln>
                <a:solidFill>
                  <a:prstClr val="black"/>
                </a:solidFill>
                <a:effectLst/>
                <a:uLnTx/>
                <a:uFillTx/>
                <a:latin typeface="Arial" panose="020B0604020202020204"/>
                <a:ea typeface="+mn-ea"/>
                <a:cs typeface="+mn-cs"/>
              </a:rPr>
              <a:t>E</a:t>
            </a:r>
          </a:p>
        </p:txBody>
      </p:sp>
      <p:cxnSp>
        <p:nvCxnSpPr>
          <p:cNvPr id="157" name="Straight Connector 156"/>
          <p:cNvCxnSpPr/>
          <p:nvPr/>
        </p:nvCxnSpPr>
        <p:spPr>
          <a:xfrm rot="5400000">
            <a:off x="9633689" y="3999540"/>
            <a:ext cx="43272"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8" name="Group 157"/>
          <p:cNvGrpSpPr/>
          <p:nvPr/>
        </p:nvGrpSpPr>
        <p:grpSpPr>
          <a:xfrm>
            <a:off x="7129698" y="2938298"/>
            <a:ext cx="285676" cy="600290"/>
            <a:chOff x="5362580" y="2262188"/>
            <a:chExt cx="285750" cy="750359"/>
          </a:xfrm>
        </p:grpSpPr>
        <p:grpSp>
          <p:nvGrpSpPr>
            <p:cNvPr id="159" name="Group 158"/>
            <p:cNvGrpSpPr/>
            <p:nvPr/>
          </p:nvGrpSpPr>
          <p:grpSpPr>
            <a:xfrm>
              <a:off x="5450591" y="2262188"/>
              <a:ext cx="109728" cy="750359"/>
              <a:chOff x="2198197" y="3648375"/>
              <a:chExt cx="109728" cy="109728"/>
            </a:xfrm>
          </p:grpSpPr>
          <p:cxnSp>
            <p:nvCxnSpPr>
              <p:cNvPr id="161" name="Straight Connector 160"/>
              <p:cNvCxnSpPr/>
              <p:nvPr/>
            </p:nvCxnSpPr>
            <p:spPr>
              <a:xfrm>
                <a:off x="2198197" y="3648869"/>
                <a:ext cx="10972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p:cNvCxnSpPr/>
              <p:nvPr/>
            </p:nvCxnSpPr>
            <p:spPr>
              <a:xfrm rot="5400000">
                <a:off x="2198197" y="3703239"/>
                <a:ext cx="10972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p:cNvCxnSpPr/>
              <p:nvPr/>
            </p:nvCxnSpPr>
            <p:spPr>
              <a:xfrm>
                <a:off x="2198197" y="3757610"/>
                <a:ext cx="10972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60" name="Straight Connector 159"/>
            <p:cNvCxnSpPr/>
            <p:nvPr/>
          </p:nvCxnSpPr>
          <p:spPr>
            <a:xfrm>
              <a:off x="5362580" y="2647950"/>
              <a:ext cx="28575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4" name="Group 163"/>
          <p:cNvGrpSpPr/>
          <p:nvPr/>
        </p:nvGrpSpPr>
        <p:grpSpPr>
          <a:xfrm>
            <a:off x="8321966" y="2843710"/>
            <a:ext cx="285676" cy="274597"/>
            <a:chOff x="6455621" y="2200275"/>
            <a:chExt cx="285750" cy="313335"/>
          </a:xfrm>
        </p:grpSpPr>
        <p:grpSp>
          <p:nvGrpSpPr>
            <p:cNvPr id="165" name="Group 164"/>
            <p:cNvGrpSpPr/>
            <p:nvPr/>
          </p:nvGrpSpPr>
          <p:grpSpPr>
            <a:xfrm>
              <a:off x="6543632" y="2200275"/>
              <a:ext cx="109728" cy="313335"/>
              <a:chOff x="2198197" y="3648375"/>
              <a:chExt cx="109728" cy="109728"/>
            </a:xfrm>
          </p:grpSpPr>
          <p:cxnSp>
            <p:nvCxnSpPr>
              <p:cNvPr id="167" name="Straight Connector 166"/>
              <p:cNvCxnSpPr/>
              <p:nvPr/>
            </p:nvCxnSpPr>
            <p:spPr>
              <a:xfrm>
                <a:off x="2198197" y="3648869"/>
                <a:ext cx="10972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p:cNvCxnSpPr/>
              <p:nvPr/>
            </p:nvCxnSpPr>
            <p:spPr>
              <a:xfrm rot="5400000">
                <a:off x="2198197" y="3703239"/>
                <a:ext cx="10972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p:cNvCxnSpPr/>
              <p:nvPr/>
            </p:nvCxnSpPr>
            <p:spPr>
              <a:xfrm>
                <a:off x="2198197" y="3757610"/>
                <a:ext cx="10972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66" name="Straight Connector 165"/>
            <p:cNvCxnSpPr/>
            <p:nvPr/>
          </p:nvCxnSpPr>
          <p:spPr>
            <a:xfrm>
              <a:off x="6455621" y="2356114"/>
              <a:ext cx="28575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0" name="Group 169"/>
          <p:cNvGrpSpPr/>
          <p:nvPr/>
        </p:nvGrpSpPr>
        <p:grpSpPr>
          <a:xfrm>
            <a:off x="9529998" y="2995448"/>
            <a:ext cx="285676" cy="438502"/>
            <a:chOff x="6858000" y="1697831"/>
            <a:chExt cx="285750" cy="422461"/>
          </a:xfrm>
        </p:grpSpPr>
        <p:grpSp>
          <p:nvGrpSpPr>
            <p:cNvPr id="171" name="Group 170"/>
            <p:cNvGrpSpPr/>
            <p:nvPr/>
          </p:nvGrpSpPr>
          <p:grpSpPr>
            <a:xfrm>
              <a:off x="6946011" y="1697831"/>
              <a:ext cx="109728" cy="422461"/>
              <a:chOff x="2198197" y="3648375"/>
              <a:chExt cx="109728" cy="109728"/>
            </a:xfrm>
          </p:grpSpPr>
          <p:cxnSp>
            <p:nvCxnSpPr>
              <p:cNvPr id="173" name="Straight Connector 172"/>
              <p:cNvCxnSpPr/>
              <p:nvPr/>
            </p:nvCxnSpPr>
            <p:spPr>
              <a:xfrm>
                <a:off x="2198197" y="3648869"/>
                <a:ext cx="10972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p:cNvCxnSpPr/>
              <p:nvPr/>
            </p:nvCxnSpPr>
            <p:spPr>
              <a:xfrm rot="5400000">
                <a:off x="2198197" y="3703239"/>
                <a:ext cx="10972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p:cNvCxnSpPr/>
              <p:nvPr/>
            </p:nvCxnSpPr>
            <p:spPr>
              <a:xfrm>
                <a:off x="2198197" y="3757610"/>
                <a:ext cx="10972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72" name="Straight Connector 171"/>
            <p:cNvCxnSpPr/>
            <p:nvPr/>
          </p:nvCxnSpPr>
          <p:spPr>
            <a:xfrm>
              <a:off x="6858000" y="1904959"/>
              <a:ext cx="28575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76" name="Straight Arrow Connector 175"/>
          <p:cNvCxnSpPr/>
          <p:nvPr/>
        </p:nvCxnSpPr>
        <p:spPr>
          <a:xfrm>
            <a:off x="8150518" y="2465333"/>
            <a:ext cx="312547" cy="0"/>
          </a:xfrm>
          <a:prstGeom prst="straightConnector1">
            <a:avLst/>
          </a:prstGeom>
          <a:ln w="12700">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77" name="Straight Arrow Connector 176"/>
          <p:cNvCxnSpPr/>
          <p:nvPr/>
        </p:nvCxnSpPr>
        <p:spPr>
          <a:xfrm>
            <a:off x="9342785" y="2261153"/>
            <a:ext cx="312547" cy="0"/>
          </a:xfrm>
          <a:prstGeom prst="straightConnector1">
            <a:avLst/>
          </a:prstGeom>
          <a:ln w="12700">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78" name="TextBox 177"/>
          <p:cNvSpPr txBox="1"/>
          <p:nvPr/>
        </p:nvSpPr>
        <p:spPr>
          <a:xfrm>
            <a:off x="6679154" y="2466986"/>
            <a:ext cx="522579" cy="150041"/>
          </a:xfrm>
          <a:prstGeom prst="rect">
            <a:avLst/>
          </a:prstGeom>
          <a:noFill/>
        </p:spPr>
        <p:txBody>
          <a:bodyPr wrap="non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975" b="0" i="1" u="none" strike="noStrike" kern="0" cap="none" spc="0" normalizeH="0" baseline="0" noProof="0" dirty="0">
                <a:ln>
                  <a:noFill/>
                </a:ln>
                <a:solidFill>
                  <a:prstClr val="black"/>
                </a:solidFill>
                <a:effectLst/>
                <a:uLnTx/>
                <a:uFillTx/>
                <a:latin typeface="Arial" panose="020B0604020202020204"/>
                <a:ea typeface="+mn-ea"/>
                <a:cs typeface="+mn-cs"/>
              </a:rPr>
              <a:t>p</a:t>
            </a:r>
            <a:r>
              <a:rPr kumimoji="0" lang="en-US" sz="975" b="0" i="0" u="none" strike="noStrike" kern="0" cap="none" spc="0" normalizeH="0" baseline="0" noProof="0" dirty="0">
                <a:ln>
                  <a:noFill/>
                </a:ln>
                <a:solidFill>
                  <a:prstClr val="black"/>
                </a:solidFill>
                <a:effectLst/>
                <a:uLnTx/>
                <a:uFillTx/>
                <a:latin typeface="Arial" panose="020B0604020202020204"/>
                <a:ea typeface="+mn-ea"/>
                <a:cs typeface="+mn-cs"/>
              </a:rPr>
              <a:t>&lt;0.0001</a:t>
            </a:r>
            <a:endParaRPr kumimoji="0" lang="en-US" sz="975" b="0" i="0" u="none" strike="noStrike" kern="0" cap="none" spc="0" normalizeH="0" baseline="30000" noProof="0" dirty="0">
              <a:ln>
                <a:noFill/>
              </a:ln>
              <a:solidFill>
                <a:prstClr val="black"/>
              </a:solidFill>
              <a:effectLst/>
              <a:uLnTx/>
              <a:uFillTx/>
              <a:latin typeface="Arial" panose="020B0604020202020204"/>
              <a:ea typeface="+mn-ea"/>
              <a:cs typeface="+mn-cs"/>
            </a:endParaRPr>
          </a:p>
        </p:txBody>
      </p:sp>
      <p:sp>
        <p:nvSpPr>
          <p:cNvPr id="179" name="TextBox 178"/>
          <p:cNvSpPr txBox="1"/>
          <p:nvPr/>
        </p:nvSpPr>
        <p:spPr>
          <a:xfrm>
            <a:off x="7048381" y="2783597"/>
            <a:ext cx="453650" cy="150041"/>
          </a:xfrm>
          <a:prstGeom prst="rect">
            <a:avLst/>
          </a:prstGeom>
          <a:noFill/>
        </p:spPr>
        <p:txBody>
          <a:bodyPr wrap="non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975" b="0" i="1" u="none" strike="noStrike" kern="0" cap="none" spc="0" normalizeH="0" baseline="0" noProof="0" dirty="0">
                <a:ln>
                  <a:noFill/>
                </a:ln>
                <a:solidFill>
                  <a:prstClr val="black"/>
                </a:solidFill>
                <a:effectLst/>
                <a:uLnTx/>
                <a:uFillTx/>
                <a:latin typeface="Arial" panose="020B0604020202020204"/>
                <a:ea typeface="+mn-ea"/>
                <a:cs typeface="+mn-cs"/>
              </a:rPr>
              <a:t>p</a:t>
            </a:r>
            <a:r>
              <a:rPr kumimoji="0" lang="en-US" sz="975" b="0" i="0" u="none" strike="noStrike" kern="0" cap="none" spc="0" normalizeH="0" baseline="0" noProof="0" dirty="0">
                <a:ln>
                  <a:noFill/>
                </a:ln>
                <a:solidFill>
                  <a:prstClr val="black"/>
                </a:solidFill>
                <a:effectLst/>
                <a:uLnTx/>
                <a:uFillTx/>
                <a:latin typeface="Arial" panose="020B0604020202020204"/>
                <a:ea typeface="+mn-ea"/>
                <a:cs typeface="+mn-cs"/>
              </a:rPr>
              <a:t>&lt;0.003</a:t>
            </a:r>
            <a:endParaRPr kumimoji="0" lang="en-US" sz="975" b="0" i="0" u="none" strike="noStrike" kern="0" cap="none" spc="0" normalizeH="0" baseline="30000" noProof="0" dirty="0">
              <a:ln>
                <a:noFill/>
              </a:ln>
              <a:solidFill>
                <a:prstClr val="black"/>
              </a:solidFill>
              <a:effectLst/>
              <a:uLnTx/>
              <a:uFillTx/>
              <a:latin typeface="Arial" panose="020B0604020202020204"/>
              <a:ea typeface="+mn-ea"/>
              <a:cs typeface="+mn-cs"/>
            </a:endParaRPr>
          </a:p>
        </p:txBody>
      </p:sp>
      <p:sp>
        <p:nvSpPr>
          <p:cNvPr id="180" name="TextBox 179"/>
          <p:cNvSpPr txBox="1"/>
          <p:nvPr/>
        </p:nvSpPr>
        <p:spPr>
          <a:xfrm>
            <a:off x="8052534" y="2290494"/>
            <a:ext cx="522579" cy="150041"/>
          </a:xfrm>
          <a:prstGeom prst="rect">
            <a:avLst/>
          </a:prstGeom>
          <a:noFill/>
        </p:spPr>
        <p:txBody>
          <a:bodyPr wrap="non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975" b="0" i="1" u="none" strike="noStrike" kern="0" cap="none" spc="0" normalizeH="0" baseline="0" noProof="0" dirty="0">
                <a:ln>
                  <a:noFill/>
                </a:ln>
                <a:solidFill>
                  <a:prstClr val="black"/>
                </a:solidFill>
                <a:effectLst/>
                <a:uLnTx/>
                <a:uFillTx/>
                <a:latin typeface="Arial" panose="020B0604020202020204"/>
                <a:ea typeface="+mn-ea"/>
                <a:cs typeface="+mn-cs"/>
              </a:rPr>
              <a:t>p</a:t>
            </a:r>
            <a:r>
              <a:rPr kumimoji="0" lang="en-US" sz="975" b="0" i="0" u="none" strike="noStrike" kern="0" cap="none" spc="0" normalizeH="0" baseline="0" noProof="0" dirty="0">
                <a:ln>
                  <a:noFill/>
                </a:ln>
                <a:solidFill>
                  <a:prstClr val="black"/>
                </a:solidFill>
                <a:effectLst/>
                <a:uLnTx/>
                <a:uFillTx/>
                <a:latin typeface="Arial" panose="020B0604020202020204"/>
                <a:ea typeface="+mn-ea"/>
                <a:cs typeface="+mn-cs"/>
              </a:rPr>
              <a:t>&lt;0.0002</a:t>
            </a:r>
            <a:endParaRPr kumimoji="0" lang="en-US" sz="975" b="0" i="0" u="none" strike="noStrike" kern="0" cap="none" spc="0" normalizeH="0" baseline="30000" noProof="0" dirty="0">
              <a:ln>
                <a:noFill/>
              </a:ln>
              <a:solidFill>
                <a:prstClr val="black"/>
              </a:solidFill>
              <a:effectLst/>
              <a:uLnTx/>
              <a:uFillTx/>
              <a:latin typeface="Arial" panose="020B0604020202020204"/>
              <a:ea typeface="+mn-ea"/>
              <a:cs typeface="+mn-cs"/>
            </a:endParaRPr>
          </a:p>
        </p:txBody>
      </p:sp>
      <p:sp>
        <p:nvSpPr>
          <p:cNvPr id="181" name="TextBox 180"/>
          <p:cNvSpPr txBox="1"/>
          <p:nvPr/>
        </p:nvSpPr>
        <p:spPr>
          <a:xfrm>
            <a:off x="7878769" y="2484785"/>
            <a:ext cx="522579" cy="150041"/>
          </a:xfrm>
          <a:prstGeom prst="rect">
            <a:avLst/>
          </a:prstGeom>
          <a:noFill/>
        </p:spPr>
        <p:txBody>
          <a:bodyPr wrap="non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975" b="0" i="1" u="none" strike="noStrike" kern="0" cap="none" spc="0" normalizeH="0" baseline="0" noProof="0" dirty="0">
                <a:ln>
                  <a:noFill/>
                </a:ln>
                <a:solidFill>
                  <a:prstClr val="black"/>
                </a:solidFill>
                <a:effectLst/>
                <a:uLnTx/>
                <a:uFillTx/>
                <a:latin typeface="Arial" panose="020B0604020202020204"/>
                <a:ea typeface="+mn-ea"/>
                <a:cs typeface="+mn-cs"/>
              </a:rPr>
              <a:t>p</a:t>
            </a:r>
            <a:r>
              <a:rPr kumimoji="0" lang="en-US" sz="975" b="0" i="0" u="none" strike="noStrike" kern="0" cap="none" spc="0" normalizeH="0" baseline="0" noProof="0" dirty="0">
                <a:ln>
                  <a:noFill/>
                </a:ln>
                <a:solidFill>
                  <a:prstClr val="black"/>
                </a:solidFill>
                <a:effectLst/>
                <a:uLnTx/>
                <a:uFillTx/>
                <a:latin typeface="Arial" panose="020B0604020202020204"/>
                <a:ea typeface="+mn-ea"/>
                <a:cs typeface="+mn-cs"/>
              </a:rPr>
              <a:t>&lt;0.0001</a:t>
            </a:r>
            <a:endParaRPr kumimoji="0" lang="en-US" sz="975" b="0" i="0" u="none" strike="noStrike" kern="0" cap="none" spc="0" normalizeH="0" baseline="30000" noProof="0" dirty="0">
              <a:ln>
                <a:noFill/>
              </a:ln>
              <a:solidFill>
                <a:prstClr val="black"/>
              </a:solidFill>
              <a:effectLst/>
              <a:uLnTx/>
              <a:uFillTx/>
              <a:latin typeface="Arial" panose="020B0604020202020204"/>
              <a:ea typeface="+mn-ea"/>
              <a:cs typeface="+mn-cs"/>
            </a:endParaRPr>
          </a:p>
        </p:txBody>
      </p:sp>
      <p:sp>
        <p:nvSpPr>
          <p:cNvPr id="182" name="TextBox 181"/>
          <p:cNvSpPr txBox="1"/>
          <p:nvPr/>
        </p:nvSpPr>
        <p:spPr>
          <a:xfrm>
            <a:off x="8206760" y="2671144"/>
            <a:ext cx="522579" cy="150041"/>
          </a:xfrm>
          <a:prstGeom prst="rect">
            <a:avLst/>
          </a:prstGeom>
          <a:noFill/>
        </p:spPr>
        <p:txBody>
          <a:bodyPr wrap="non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975" b="0" i="1" u="none" strike="noStrike" kern="0" cap="none" spc="0" normalizeH="0" baseline="0" noProof="0" dirty="0">
                <a:ln>
                  <a:noFill/>
                </a:ln>
                <a:solidFill>
                  <a:prstClr val="black"/>
                </a:solidFill>
                <a:effectLst/>
                <a:uLnTx/>
                <a:uFillTx/>
                <a:latin typeface="Arial" panose="020B0604020202020204"/>
                <a:ea typeface="+mn-ea"/>
                <a:cs typeface="+mn-cs"/>
              </a:rPr>
              <a:t>p</a:t>
            </a:r>
            <a:r>
              <a:rPr kumimoji="0" lang="en-US" sz="975" b="0" i="0" u="none" strike="noStrike" kern="0" cap="none" spc="0" normalizeH="0" baseline="0" noProof="0" dirty="0">
                <a:ln>
                  <a:noFill/>
                </a:ln>
                <a:solidFill>
                  <a:prstClr val="black"/>
                </a:solidFill>
                <a:effectLst/>
                <a:uLnTx/>
                <a:uFillTx/>
                <a:latin typeface="Arial" panose="020B0604020202020204"/>
                <a:ea typeface="+mn-ea"/>
                <a:cs typeface="+mn-cs"/>
              </a:rPr>
              <a:t>&lt;0.0001</a:t>
            </a:r>
            <a:endParaRPr kumimoji="0" lang="en-US" sz="975" b="0" i="0" u="none" strike="noStrike" kern="0" cap="none" spc="0" normalizeH="0" baseline="30000" noProof="0" dirty="0">
              <a:ln>
                <a:noFill/>
              </a:ln>
              <a:solidFill>
                <a:prstClr val="black"/>
              </a:solidFill>
              <a:effectLst/>
              <a:uLnTx/>
              <a:uFillTx/>
              <a:latin typeface="Arial" panose="020B0604020202020204"/>
              <a:ea typeface="+mn-ea"/>
              <a:cs typeface="+mn-cs"/>
            </a:endParaRPr>
          </a:p>
        </p:txBody>
      </p:sp>
      <p:sp>
        <p:nvSpPr>
          <p:cNvPr id="183" name="TextBox 182"/>
          <p:cNvSpPr txBox="1"/>
          <p:nvPr/>
        </p:nvSpPr>
        <p:spPr>
          <a:xfrm>
            <a:off x="9252853" y="2089706"/>
            <a:ext cx="522579" cy="150041"/>
          </a:xfrm>
          <a:prstGeom prst="rect">
            <a:avLst/>
          </a:prstGeom>
          <a:noFill/>
        </p:spPr>
        <p:txBody>
          <a:bodyPr wrap="non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975" b="0" i="1" u="none" strike="noStrike" kern="0" cap="none" spc="0" normalizeH="0" baseline="0" noProof="0" dirty="0">
                <a:ln>
                  <a:noFill/>
                </a:ln>
                <a:solidFill>
                  <a:prstClr val="black"/>
                </a:solidFill>
                <a:effectLst/>
                <a:uLnTx/>
                <a:uFillTx/>
                <a:latin typeface="Arial" panose="020B0604020202020204"/>
                <a:ea typeface="+mn-ea"/>
                <a:cs typeface="+mn-cs"/>
              </a:rPr>
              <a:t>p</a:t>
            </a:r>
            <a:r>
              <a:rPr kumimoji="0" lang="en-US" sz="975" b="0" i="0" u="none" strike="noStrike" kern="0" cap="none" spc="0" normalizeH="0" baseline="0" noProof="0" dirty="0">
                <a:ln>
                  <a:noFill/>
                </a:ln>
                <a:solidFill>
                  <a:prstClr val="black"/>
                </a:solidFill>
                <a:effectLst/>
                <a:uLnTx/>
                <a:uFillTx/>
                <a:latin typeface="Arial" panose="020B0604020202020204"/>
                <a:ea typeface="+mn-ea"/>
                <a:cs typeface="+mn-cs"/>
              </a:rPr>
              <a:t>&lt;0.0001</a:t>
            </a:r>
            <a:endParaRPr kumimoji="0" lang="en-US" sz="975" b="0" i="0" u="none" strike="noStrike" kern="0" cap="none" spc="0" normalizeH="0" baseline="30000" noProof="0" dirty="0">
              <a:ln>
                <a:noFill/>
              </a:ln>
              <a:solidFill>
                <a:prstClr val="black"/>
              </a:solidFill>
              <a:effectLst/>
              <a:uLnTx/>
              <a:uFillTx/>
              <a:latin typeface="Arial" panose="020B0604020202020204"/>
              <a:ea typeface="+mn-ea"/>
              <a:cs typeface="+mn-cs"/>
            </a:endParaRPr>
          </a:p>
        </p:txBody>
      </p:sp>
      <p:sp>
        <p:nvSpPr>
          <p:cNvPr id="184" name="TextBox 183"/>
          <p:cNvSpPr txBox="1"/>
          <p:nvPr/>
        </p:nvSpPr>
        <p:spPr>
          <a:xfrm>
            <a:off x="9088857" y="2345636"/>
            <a:ext cx="522579" cy="150041"/>
          </a:xfrm>
          <a:prstGeom prst="rect">
            <a:avLst/>
          </a:prstGeom>
          <a:noFill/>
        </p:spPr>
        <p:txBody>
          <a:bodyPr wrap="non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975" b="0" i="1" u="none" strike="noStrike" kern="0" cap="none" spc="0" normalizeH="0" baseline="0" noProof="0" dirty="0">
                <a:ln>
                  <a:noFill/>
                </a:ln>
                <a:solidFill>
                  <a:prstClr val="black"/>
                </a:solidFill>
                <a:effectLst/>
                <a:uLnTx/>
                <a:uFillTx/>
                <a:latin typeface="Arial" panose="020B0604020202020204"/>
                <a:ea typeface="+mn-ea"/>
                <a:cs typeface="+mn-cs"/>
              </a:rPr>
              <a:t>p</a:t>
            </a:r>
            <a:r>
              <a:rPr kumimoji="0" lang="en-US" sz="975" b="0" i="0" u="none" strike="noStrike" kern="0" cap="none" spc="0" normalizeH="0" baseline="0" noProof="0" dirty="0">
                <a:ln>
                  <a:noFill/>
                </a:ln>
                <a:solidFill>
                  <a:prstClr val="black"/>
                </a:solidFill>
                <a:effectLst/>
                <a:uLnTx/>
                <a:uFillTx/>
                <a:latin typeface="Arial" panose="020B0604020202020204"/>
                <a:ea typeface="+mn-ea"/>
                <a:cs typeface="+mn-cs"/>
              </a:rPr>
              <a:t>&lt;0.0001</a:t>
            </a:r>
            <a:endParaRPr kumimoji="0" lang="en-US" sz="975" b="0" i="0" u="none" strike="noStrike" kern="0" cap="none" spc="0" normalizeH="0" baseline="30000" noProof="0" dirty="0">
              <a:ln>
                <a:noFill/>
              </a:ln>
              <a:solidFill>
                <a:prstClr val="black"/>
              </a:solidFill>
              <a:effectLst/>
              <a:uLnTx/>
              <a:uFillTx/>
              <a:latin typeface="Arial" panose="020B0604020202020204"/>
              <a:ea typeface="+mn-ea"/>
              <a:cs typeface="+mn-cs"/>
            </a:endParaRPr>
          </a:p>
        </p:txBody>
      </p:sp>
      <p:sp>
        <p:nvSpPr>
          <p:cNvPr id="185" name="TextBox 184"/>
          <p:cNvSpPr txBox="1"/>
          <p:nvPr/>
        </p:nvSpPr>
        <p:spPr>
          <a:xfrm>
            <a:off x="9409394" y="2753143"/>
            <a:ext cx="522579" cy="150041"/>
          </a:xfrm>
          <a:prstGeom prst="rect">
            <a:avLst/>
          </a:prstGeom>
          <a:noFill/>
        </p:spPr>
        <p:txBody>
          <a:bodyPr wrap="non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975" b="0" i="1" u="none" strike="noStrike" kern="0" cap="none" spc="0" normalizeH="0" baseline="0" noProof="0" dirty="0">
                <a:ln>
                  <a:noFill/>
                </a:ln>
                <a:solidFill>
                  <a:prstClr val="black"/>
                </a:solidFill>
                <a:effectLst/>
                <a:uLnTx/>
                <a:uFillTx/>
                <a:latin typeface="Arial" panose="020B0604020202020204"/>
                <a:ea typeface="+mn-ea"/>
                <a:cs typeface="+mn-cs"/>
              </a:rPr>
              <a:t>p</a:t>
            </a:r>
            <a:r>
              <a:rPr kumimoji="0" lang="en-US" sz="975" b="0" i="0" u="none" strike="noStrike" kern="0" cap="none" spc="0" normalizeH="0" baseline="0" noProof="0" dirty="0">
                <a:ln>
                  <a:noFill/>
                </a:ln>
                <a:solidFill>
                  <a:prstClr val="black"/>
                </a:solidFill>
                <a:effectLst/>
                <a:uLnTx/>
                <a:uFillTx/>
                <a:latin typeface="Arial" panose="020B0604020202020204"/>
                <a:ea typeface="+mn-ea"/>
                <a:cs typeface="+mn-cs"/>
              </a:rPr>
              <a:t>&lt;0.0001</a:t>
            </a:r>
            <a:endParaRPr kumimoji="0" lang="en-US" sz="975" b="0" i="0" u="none" strike="noStrike" kern="0" cap="none" spc="0" normalizeH="0" baseline="30000" noProof="0" dirty="0">
              <a:ln>
                <a:noFill/>
              </a:ln>
              <a:solidFill>
                <a:prstClr val="black"/>
              </a:solidFill>
              <a:effectLst/>
              <a:uLnTx/>
              <a:uFillTx/>
              <a:latin typeface="Arial" panose="020B0604020202020204"/>
              <a:ea typeface="+mn-ea"/>
              <a:cs typeface="+mn-cs"/>
            </a:endParaRPr>
          </a:p>
        </p:txBody>
      </p:sp>
      <p:cxnSp>
        <p:nvCxnSpPr>
          <p:cNvPr id="186" name="Straight Connector 185"/>
          <p:cNvCxnSpPr/>
          <p:nvPr/>
        </p:nvCxnSpPr>
        <p:spPr>
          <a:xfrm rot="5400000">
            <a:off x="7247156" y="3999540"/>
            <a:ext cx="43272"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87" name="Group 186"/>
          <p:cNvGrpSpPr/>
          <p:nvPr/>
        </p:nvGrpSpPr>
        <p:grpSpPr>
          <a:xfrm>
            <a:off x="6356146" y="3917643"/>
            <a:ext cx="58782" cy="60262"/>
            <a:chOff x="6608029" y="4160035"/>
            <a:chExt cx="78376" cy="80349"/>
          </a:xfrm>
        </p:grpSpPr>
        <p:cxnSp>
          <p:nvCxnSpPr>
            <p:cNvPr id="188" name="Straight Connector 187"/>
            <p:cNvCxnSpPr/>
            <p:nvPr/>
          </p:nvCxnSpPr>
          <p:spPr>
            <a:xfrm flipH="1">
              <a:off x="6608029" y="4160035"/>
              <a:ext cx="52251" cy="7801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 name="Straight Connector 188"/>
            <p:cNvCxnSpPr/>
            <p:nvPr/>
          </p:nvCxnSpPr>
          <p:spPr>
            <a:xfrm flipH="1">
              <a:off x="6634154" y="4162370"/>
              <a:ext cx="52251" cy="7801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 name="Straight Connector 189"/>
            <p:cNvCxnSpPr/>
            <p:nvPr/>
          </p:nvCxnSpPr>
          <p:spPr>
            <a:xfrm flipH="1">
              <a:off x="6619694" y="4162370"/>
              <a:ext cx="52251" cy="78014"/>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91" name="Group 190"/>
          <p:cNvGrpSpPr/>
          <p:nvPr/>
        </p:nvGrpSpPr>
        <p:grpSpPr>
          <a:xfrm>
            <a:off x="9948622" y="3786670"/>
            <a:ext cx="58782" cy="64627"/>
            <a:chOff x="11397997" y="3985402"/>
            <a:chExt cx="78376" cy="86169"/>
          </a:xfrm>
        </p:grpSpPr>
        <p:cxnSp>
          <p:nvCxnSpPr>
            <p:cNvPr id="192" name="Straight Connector 191"/>
            <p:cNvCxnSpPr/>
            <p:nvPr/>
          </p:nvCxnSpPr>
          <p:spPr>
            <a:xfrm flipH="1">
              <a:off x="11397997" y="3991222"/>
              <a:ext cx="52251" cy="7801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 name="Straight Connector 192"/>
            <p:cNvCxnSpPr/>
            <p:nvPr/>
          </p:nvCxnSpPr>
          <p:spPr>
            <a:xfrm flipH="1">
              <a:off x="11424122" y="3993557"/>
              <a:ext cx="52251" cy="7801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p:cNvCxnSpPr/>
            <p:nvPr/>
          </p:nvCxnSpPr>
          <p:spPr>
            <a:xfrm flipH="1">
              <a:off x="11416537" y="3985402"/>
              <a:ext cx="52251" cy="78014"/>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95" name="Group 194"/>
          <p:cNvGrpSpPr/>
          <p:nvPr/>
        </p:nvGrpSpPr>
        <p:grpSpPr>
          <a:xfrm>
            <a:off x="6109619" y="4392150"/>
            <a:ext cx="4180559" cy="416629"/>
            <a:chOff x="6557751" y="5257424"/>
            <a:chExt cx="4557468" cy="459779"/>
          </a:xfrm>
        </p:grpSpPr>
        <p:sp>
          <p:nvSpPr>
            <p:cNvPr id="196" name="TextBox 195"/>
            <p:cNvSpPr txBox="1"/>
            <p:nvPr/>
          </p:nvSpPr>
          <p:spPr>
            <a:xfrm>
              <a:off x="6557751" y="5257424"/>
              <a:ext cx="2107316" cy="254739"/>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prstClr val="black"/>
                  </a:solidFill>
                  <a:effectLst/>
                  <a:uLnTx/>
                  <a:uFillTx/>
                  <a:latin typeface="Arial" panose="020B0604020202020204"/>
                  <a:ea typeface="+mn-ea"/>
                  <a:cs typeface="+mn-cs"/>
                </a:rPr>
                <a:t>C = healthy controls (N=98)</a:t>
              </a:r>
            </a:p>
          </p:txBody>
        </p:sp>
        <p:sp>
          <p:nvSpPr>
            <p:cNvPr id="197" name="TextBox 196"/>
            <p:cNvSpPr txBox="1"/>
            <p:nvPr/>
          </p:nvSpPr>
          <p:spPr>
            <a:xfrm>
              <a:off x="7906796" y="5259065"/>
              <a:ext cx="3208423" cy="254739"/>
            </a:xfrm>
            <a:prstGeom prst="rect">
              <a:avLst/>
            </a:prstGeom>
            <a:noFill/>
          </p:spPr>
          <p:txBody>
            <a:bodyPr wrap="squar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prstClr val="black"/>
                  </a:solidFill>
                  <a:effectLst/>
                  <a:uLnTx/>
                  <a:uFillTx/>
                  <a:latin typeface="Arial" panose="020B0604020202020204"/>
                  <a:ea typeface="+mn-ea"/>
                  <a:cs typeface="+mn-cs"/>
                </a:rPr>
                <a:t>A</a:t>
              </a:r>
              <a:r>
                <a:rPr kumimoji="0" lang="en-US" sz="900" b="0" i="0" u="none" strike="noStrike" kern="0" cap="none" spc="0" normalizeH="0" baseline="-25000" noProof="0" dirty="0">
                  <a:ln>
                    <a:noFill/>
                  </a:ln>
                  <a:solidFill>
                    <a:prstClr val="black"/>
                  </a:solidFill>
                  <a:effectLst/>
                  <a:uLnTx/>
                  <a:uFillTx/>
                  <a:latin typeface="Arial" panose="020B0604020202020204"/>
                  <a:ea typeface="+mn-ea"/>
                  <a:cs typeface="+mn-cs"/>
                </a:rPr>
                <a:t>S </a:t>
              </a:r>
              <a:r>
                <a:rPr kumimoji="0" lang="en-US" sz="900" b="0" i="0" u="none" strike="noStrike" kern="0" cap="none" spc="0" normalizeH="0" baseline="0" noProof="0" dirty="0">
                  <a:ln>
                    <a:noFill/>
                  </a:ln>
                  <a:solidFill>
                    <a:prstClr val="black"/>
                  </a:solidFill>
                  <a:effectLst/>
                  <a:uLnTx/>
                  <a:uFillTx/>
                  <a:latin typeface="Arial" panose="020B0604020202020204"/>
                  <a:ea typeface="+mn-ea"/>
                  <a:cs typeface="+mn-cs"/>
                </a:rPr>
                <a:t>= patients at the start of treatment (N=23)</a:t>
              </a:r>
              <a:r>
                <a:rPr kumimoji="0" lang="en-US" sz="900" b="0" i="0" u="none" strike="noStrike" kern="0" cap="none" spc="0" normalizeH="0" baseline="30000" noProof="0" dirty="0">
                  <a:ln>
                    <a:noFill/>
                  </a:ln>
                  <a:solidFill>
                    <a:prstClr val="black"/>
                  </a:solidFill>
                  <a:effectLst/>
                  <a:uLnTx/>
                  <a:uFillTx/>
                  <a:latin typeface="Arial" panose="020B0604020202020204"/>
                  <a:ea typeface="+mn-ea"/>
                  <a:cs typeface="+mn-cs"/>
                </a:rPr>
                <a:t>a</a:t>
              </a:r>
              <a:endParaRPr kumimoji="0" lang="en-US" sz="900" b="0" i="0" u="none" strike="noStrike" kern="0" cap="none" spc="0" normalizeH="0" baseline="0" noProof="0" dirty="0">
                <a:ln>
                  <a:noFill/>
                </a:ln>
                <a:solidFill>
                  <a:prstClr val="black"/>
                </a:solidFill>
                <a:effectLst/>
                <a:uLnTx/>
                <a:uFillTx/>
                <a:latin typeface="Arial" panose="020B0604020202020204"/>
                <a:ea typeface="+mn-ea"/>
                <a:cs typeface="+mn-cs"/>
              </a:endParaRPr>
            </a:p>
          </p:txBody>
        </p:sp>
        <p:sp>
          <p:nvSpPr>
            <p:cNvPr id="198" name="TextBox 197"/>
            <p:cNvSpPr txBox="1"/>
            <p:nvPr/>
          </p:nvSpPr>
          <p:spPr>
            <a:xfrm>
              <a:off x="6878763" y="5454977"/>
              <a:ext cx="4152699" cy="262226"/>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prstClr val="black"/>
                  </a:solidFill>
                  <a:effectLst/>
                  <a:uLnTx/>
                  <a:uFillTx/>
                  <a:latin typeface="Arial" panose="020B0604020202020204"/>
                  <a:ea typeface="+mn-ea"/>
                  <a:cs typeface="+mn-cs"/>
                </a:rPr>
                <a:t>A</a:t>
              </a:r>
              <a:r>
                <a:rPr kumimoji="0" lang="en-US" sz="900" b="0" i="0" u="none" strike="noStrike" kern="0" cap="none" spc="0" normalizeH="0" baseline="-25000" noProof="0" dirty="0">
                  <a:ln>
                    <a:noFill/>
                  </a:ln>
                  <a:solidFill>
                    <a:prstClr val="black"/>
                  </a:solidFill>
                  <a:effectLst/>
                  <a:uLnTx/>
                  <a:uFillTx/>
                  <a:latin typeface="Arial" panose="020B0604020202020204"/>
                  <a:ea typeface="+mn-ea"/>
                  <a:cs typeface="+mn-cs"/>
                </a:rPr>
                <a:t>E </a:t>
              </a:r>
              <a:r>
                <a:rPr kumimoji="0" lang="en-US" sz="900" b="0" i="0" u="none" strike="noStrike" kern="0" cap="none" spc="0" normalizeH="0" baseline="0" noProof="0" dirty="0">
                  <a:ln>
                    <a:noFill/>
                  </a:ln>
                  <a:solidFill>
                    <a:prstClr val="black"/>
                  </a:solidFill>
                  <a:effectLst/>
                  <a:uLnTx/>
                  <a:uFillTx/>
                  <a:latin typeface="Arial" panose="020B0604020202020204"/>
                  <a:ea typeface="+mn-ea"/>
                  <a:cs typeface="+mn-cs"/>
                </a:rPr>
                <a:t>= patients at the end of treatment (N=23)</a:t>
              </a:r>
              <a:r>
                <a:rPr kumimoji="0" lang="en-US" sz="900" b="0" i="0" u="none" strike="noStrike" kern="0" cap="none" spc="0" normalizeH="0" baseline="30000" noProof="0" dirty="0">
                  <a:ln>
                    <a:noFill/>
                  </a:ln>
                  <a:solidFill>
                    <a:prstClr val="black"/>
                  </a:solidFill>
                  <a:effectLst/>
                  <a:uLnTx/>
                  <a:uFillTx/>
                  <a:latin typeface="Arial" panose="020B0604020202020204"/>
                  <a:ea typeface="+mn-ea"/>
                  <a:cs typeface="+mn-cs"/>
                </a:rPr>
                <a:t>b</a:t>
              </a:r>
              <a:endParaRPr kumimoji="0" lang="en-US" sz="900" b="0" i="0" u="none" strike="noStrike" kern="0" cap="none" spc="0" normalizeH="0" baseline="0" noProof="0" dirty="0">
                <a:ln>
                  <a:noFill/>
                </a:ln>
                <a:solidFill>
                  <a:prstClr val="black"/>
                </a:solidFill>
                <a:effectLst/>
                <a:uLnTx/>
                <a:uFillTx/>
                <a:latin typeface="Arial" panose="020B0604020202020204"/>
                <a:ea typeface="+mn-ea"/>
                <a:cs typeface="+mn-cs"/>
              </a:endParaRPr>
            </a:p>
          </p:txBody>
        </p:sp>
      </p:grpSp>
      <p:sp>
        <p:nvSpPr>
          <p:cNvPr id="199" name="Rectangle 198"/>
          <p:cNvSpPr/>
          <p:nvPr/>
        </p:nvSpPr>
        <p:spPr>
          <a:xfrm>
            <a:off x="6259884" y="4773583"/>
            <a:ext cx="4131259" cy="215444"/>
          </a:xfrm>
          <a:prstGeom prst="rect">
            <a:avLst/>
          </a:prstGeom>
        </p:spPr>
        <p:txBody>
          <a:bodyPr wrap="none">
            <a:spAutoFit/>
          </a:bodyPr>
          <a:lstStyle/>
          <a:p>
            <a:pPr marL="0" marR="0" lvl="0" indent="0" algn="l" defTabSz="685800" rtl="0" eaLnBrk="1" fontAlgn="auto" latinLnBrk="0" hangingPunct="1">
              <a:lnSpc>
                <a:spcPct val="80000"/>
              </a:lnSpc>
              <a:spcBef>
                <a:spcPts val="180"/>
              </a:spcBef>
              <a:spcAft>
                <a:spcPts val="0"/>
              </a:spcAft>
              <a:buClrTx/>
              <a:buSzTx/>
              <a:buFontTx/>
              <a:buNone/>
              <a:tabLst/>
              <a:defRPr/>
            </a:pPr>
            <a:r>
              <a:rPr kumimoji="0" lang="en-US" altLang="en-US" sz="1000" b="0" i="0" u="none" strike="noStrike" kern="0" cap="none" spc="0" normalizeH="0" baseline="0" noProof="0" dirty="0">
                <a:ln>
                  <a:noFill/>
                </a:ln>
                <a:solidFill>
                  <a:prstClr val="black"/>
                </a:solidFill>
                <a:effectLst/>
                <a:uLnTx/>
                <a:uFillTx/>
                <a:latin typeface="Arial" panose="020B0604020202020204"/>
                <a:ea typeface="+mn-ea"/>
                <a:cs typeface="+mn-cs"/>
              </a:rPr>
              <a:t>Adapted from Griffin E et al. </a:t>
            </a:r>
            <a:r>
              <a:rPr kumimoji="0" lang="en-US" altLang="en-US" sz="1000" b="0" i="1" u="none" strike="noStrike" kern="0" cap="none" spc="0" normalizeH="0" baseline="0" noProof="0" dirty="0">
                <a:ln>
                  <a:noFill/>
                </a:ln>
                <a:solidFill>
                  <a:prstClr val="black"/>
                </a:solidFill>
                <a:effectLst/>
                <a:uLnTx/>
                <a:uFillTx/>
                <a:latin typeface="Arial" panose="020B0604020202020204"/>
                <a:ea typeface="+mn-ea"/>
                <a:cs typeface="+mn-cs"/>
              </a:rPr>
              <a:t>J Allergy </a:t>
            </a:r>
            <a:r>
              <a:rPr kumimoji="0" lang="en-US" altLang="en-US" sz="1000" b="0" i="1" u="none" strike="noStrike" kern="0" cap="none" spc="0" normalizeH="0" baseline="0" noProof="0" dirty="0" err="1">
                <a:ln>
                  <a:noFill/>
                </a:ln>
                <a:solidFill>
                  <a:prstClr val="black"/>
                </a:solidFill>
                <a:effectLst/>
                <a:uLnTx/>
                <a:uFillTx/>
                <a:latin typeface="Arial" panose="020B0604020202020204"/>
                <a:ea typeface="+mn-ea"/>
                <a:cs typeface="+mn-cs"/>
              </a:rPr>
              <a:t>Clin</a:t>
            </a:r>
            <a:r>
              <a:rPr kumimoji="0" lang="en-US" altLang="en-US" sz="1000" b="0" i="1" u="none" strike="noStrike" kern="0" cap="none" spc="0" normalizeH="0" baseline="0" noProof="0" dirty="0">
                <a:ln>
                  <a:noFill/>
                </a:ln>
                <a:solidFill>
                  <a:prstClr val="black"/>
                </a:solidFill>
                <a:effectLst/>
                <a:uLnTx/>
                <a:uFillTx/>
                <a:latin typeface="Arial" panose="020B0604020202020204"/>
                <a:ea typeface="+mn-ea"/>
                <a:cs typeface="+mn-cs"/>
              </a:rPr>
              <a:t> </a:t>
            </a:r>
            <a:r>
              <a:rPr kumimoji="0" lang="en-US" altLang="en-US" sz="1000" b="0" i="1" u="none" strike="noStrike" kern="0" cap="none" spc="0" normalizeH="0" baseline="0" noProof="0" dirty="0" err="1">
                <a:ln>
                  <a:noFill/>
                </a:ln>
                <a:solidFill>
                  <a:prstClr val="black"/>
                </a:solidFill>
                <a:effectLst/>
                <a:uLnTx/>
                <a:uFillTx/>
                <a:latin typeface="Arial" panose="020B0604020202020204"/>
                <a:ea typeface="+mn-ea"/>
                <a:cs typeface="+mn-cs"/>
              </a:rPr>
              <a:t>Immunol</a:t>
            </a:r>
            <a:r>
              <a:rPr kumimoji="0" lang="en-US" altLang="en-US" sz="1000" b="0" i="0" u="none" strike="noStrike" kern="0" cap="none" spc="0" normalizeH="0" baseline="0" noProof="0" dirty="0">
                <a:ln>
                  <a:noFill/>
                </a:ln>
                <a:solidFill>
                  <a:prstClr val="black"/>
                </a:solidFill>
                <a:effectLst/>
                <a:uLnTx/>
                <a:uFillTx/>
                <a:latin typeface="Arial" panose="020B0604020202020204"/>
                <a:ea typeface="+mn-ea"/>
                <a:cs typeface="+mn-cs"/>
              </a:rPr>
              <a:t>. 1991;87:548-557.</a:t>
            </a:r>
          </a:p>
        </p:txBody>
      </p:sp>
      <p:pic>
        <p:nvPicPr>
          <p:cNvPr id="205" name="Picture 204"/>
          <p:cNvPicPr>
            <a:picLocks noChangeAspect="1"/>
          </p:cNvPicPr>
          <p:nvPr/>
        </p:nvPicPr>
        <p:blipFill rotWithShape="1">
          <a:blip r:embed="rId4">
            <a:extLst>
              <a:ext uri="{28A0092B-C50C-407E-A947-70E740481C1C}">
                <a14:useLocalDpi xmlns:a14="http://schemas.microsoft.com/office/drawing/2010/main" val="0"/>
              </a:ext>
            </a:extLst>
          </a:blip>
          <a:srcRect b="7735"/>
          <a:stretch/>
        </p:blipFill>
        <p:spPr>
          <a:xfrm>
            <a:off x="779850" y="1446870"/>
            <a:ext cx="4094170" cy="2820065"/>
          </a:xfrm>
          <a:prstGeom prst="rect">
            <a:avLst/>
          </a:prstGeom>
        </p:spPr>
      </p:pic>
      <p:sp>
        <p:nvSpPr>
          <p:cNvPr id="5" name="TextBox 4">
            <a:extLst>
              <a:ext uri="{FF2B5EF4-FFF2-40B4-BE49-F238E27FC236}">
                <a16:creationId xmlns:a16="http://schemas.microsoft.com/office/drawing/2014/main" id="{6DC56EEB-D7DA-450E-AE97-88AB2BA5B410}"/>
              </a:ext>
            </a:extLst>
          </p:cNvPr>
          <p:cNvSpPr txBox="1"/>
          <p:nvPr/>
        </p:nvSpPr>
        <p:spPr>
          <a:xfrm>
            <a:off x="6230734" y="2991509"/>
            <a:ext cx="279787"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0" cap="none" spc="0" normalizeH="0" baseline="0" noProof="0" dirty="0">
                <a:ln>
                  <a:noFill/>
                </a:ln>
                <a:solidFill>
                  <a:prstClr val="black"/>
                </a:solidFill>
                <a:effectLst/>
                <a:uLnTx/>
                <a:uFillTx/>
                <a:latin typeface="Arial" panose="020B0604020202020204"/>
                <a:ea typeface="+mn-ea"/>
                <a:cs typeface="+mn-cs"/>
              </a:rPr>
              <a:t>⸗</a:t>
            </a:r>
            <a:endParaRPr kumimoji="0" lang="en-US" sz="18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Tree>
    <p:custDataLst>
      <p:tags r:id="rId1"/>
    </p:custDataLst>
    <p:extLst>
      <p:ext uri="{BB962C8B-B14F-4D97-AF65-F5344CB8AC3E}">
        <p14:creationId xmlns:p14="http://schemas.microsoft.com/office/powerpoint/2010/main" val="2101084284"/>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ltLang="en-US" dirty="0"/>
              <a:t>Eosinophilic Inflammation Correlates With Deterioration in Lung Function</a:t>
            </a:r>
            <a:endParaRPr lang="en-US" baseline="30000" dirty="0"/>
          </a:p>
        </p:txBody>
      </p:sp>
      <p:sp>
        <p:nvSpPr>
          <p:cNvPr id="3" name="Slide Number Placeholder 2"/>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CC7432E5-F8E0-41AE-9A6B-AD730338B005}" type="slidenum">
              <a:rPr kumimoji="0" lang="en-US" sz="10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88</a:t>
            </a:fld>
            <a:endParaRPr kumimoji="0" lang="en-US" sz="10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 name="Text Placeholder 5"/>
          <p:cNvSpPr>
            <a:spLocks noGrp="1"/>
          </p:cNvSpPr>
          <p:nvPr>
            <p:ph type="body" sz="quarter" idx="13"/>
          </p:nvPr>
        </p:nvSpPr>
        <p:spPr/>
        <p:txBody>
          <a:bodyPr/>
          <a:lstStyle/>
          <a:p>
            <a:r>
              <a:rPr lang="en-US" sz="1200" dirty="0"/>
              <a:t>ECP is a protein released during degranulation of eosinophils that can be used as a biomarker of eosinophilic activity.</a:t>
            </a:r>
            <a:r>
              <a:rPr lang="en-US" sz="1200" baseline="30000" dirty="0"/>
              <a:t>2</a:t>
            </a:r>
          </a:p>
          <a:p>
            <a:endParaRPr lang="en-US" sz="1200" dirty="0"/>
          </a:p>
          <a:p>
            <a:r>
              <a:rPr lang="it-IT" dirty="0"/>
              <a:t>ECP = </a:t>
            </a:r>
            <a:r>
              <a:rPr lang="it-IT" dirty="0" err="1"/>
              <a:t>eosinophil</a:t>
            </a:r>
            <a:r>
              <a:rPr lang="it-IT" dirty="0"/>
              <a:t> </a:t>
            </a:r>
            <a:r>
              <a:rPr lang="it-IT" dirty="0" err="1"/>
              <a:t>cationic</a:t>
            </a:r>
            <a:r>
              <a:rPr lang="it-IT" dirty="0"/>
              <a:t> </a:t>
            </a:r>
            <a:r>
              <a:rPr lang="it-IT" dirty="0" err="1"/>
              <a:t>protein</a:t>
            </a:r>
            <a:r>
              <a:rPr lang="it-IT" dirty="0"/>
              <a:t>; FEV</a:t>
            </a:r>
            <a:r>
              <a:rPr lang="it-IT" baseline="-25000" dirty="0"/>
              <a:t>1</a:t>
            </a:r>
            <a:r>
              <a:rPr lang="it-IT" dirty="0"/>
              <a:t> = </a:t>
            </a:r>
            <a:r>
              <a:rPr lang="it-IT" dirty="0" err="1"/>
              <a:t>forced</a:t>
            </a:r>
            <a:r>
              <a:rPr lang="it-IT" dirty="0"/>
              <a:t> </a:t>
            </a:r>
            <a:r>
              <a:rPr lang="it-IT" dirty="0" err="1"/>
              <a:t>expiratory</a:t>
            </a:r>
            <a:r>
              <a:rPr lang="it-IT" dirty="0"/>
              <a:t> volume in 1 </a:t>
            </a:r>
            <a:r>
              <a:rPr lang="it-IT" dirty="0" err="1"/>
              <a:t>second</a:t>
            </a:r>
            <a:r>
              <a:rPr lang="it-IT" dirty="0"/>
              <a:t>.</a:t>
            </a:r>
          </a:p>
          <a:p>
            <a:r>
              <a:rPr lang="it-IT" dirty="0"/>
              <a:t>1. </a:t>
            </a:r>
            <a:r>
              <a:rPr lang="it-IT" dirty="0" err="1"/>
              <a:t>Broekema</a:t>
            </a:r>
            <a:r>
              <a:rPr lang="it-IT" dirty="0"/>
              <a:t> M et al. </a:t>
            </a:r>
            <a:r>
              <a:rPr lang="it-IT" i="1" dirty="0" err="1"/>
              <a:t>Respir</a:t>
            </a:r>
            <a:r>
              <a:rPr lang="it-IT" i="1" dirty="0"/>
              <a:t> Med</a:t>
            </a:r>
            <a:r>
              <a:rPr lang="it-IT" dirty="0"/>
              <a:t>. 2010;104:1254-1262; 2. </a:t>
            </a:r>
            <a:r>
              <a:rPr lang="en-US" dirty="0" err="1"/>
              <a:t>Björk</a:t>
            </a:r>
            <a:r>
              <a:rPr lang="en-US" dirty="0"/>
              <a:t> A et al. </a:t>
            </a:r>
            <a:r>
              <a:rPr lang="en-US" i="1" dirty="0"/>
              <a:t>Allergy. </a:t>
            </a:r>
            <a:r>
              <a:rPr lang="en-US" dirty="0"/>
              <a:t>2000;55:442-448.</a:t>
            </a:r>
          </a:p>
        </p:txBody>
      </p:sp>
      <p:sp>
        <p:nvSpPr>
          <p:cNvPr id="157" name="Content Placeholder 10"/>
          <p:cNvSpPr txBox="1">
            <a:spLocks/>
          </p:cNvSpPr>
          <p:nvPr/>
        </p:nvSpPr>
        <p:spPr>
          <a:xfrm>
            <a:off x="5705221" y="1446169"/>
            <a:ext cx="5284659" cy="3746721"/>
          </a:xfrm>
          <a:prstGeom prst="rect">
            <a:avLst/>
          </a:prstGeom>
          <a:gradFill>
            <a:gsLst>
              <a:gs pos="0">
                <a:schemeClr val="accent6">
                  <a:lumMod val="40000"/>
                  <a:lumOff val="60000"/>
                </a:schemeClr>
              </a:gs>
              <a:gs pos="61000">
                <a:schemeClr val="bg1"/>
              </a:gs>
            </a:gsLst>
            <a:lin ang="5400000" scaled="0"/>
          </a:gradFill>
          <a:ln w="6350" cap="flat" cmpd="sng" algn="ctr">
            <a:gradFill>
              <a:gsLst>
                <a:gs pos="0">
                  <a:schemeClr val="accent6"/>
                </a:gs>
                <a:gs pos="100000">
                  <a:schemeClr val="bg1"/>
                </a:gs>
              </a:gsLst>
              <a:lin ang="5400000" scaled="0"/>
            </a:gradFill>
            <a:prstDash val="solid"/>
            <a:miter lim="800000"/>
          </a:ln>
        </p:spPr>
        <p:style>
          <a:lnRef idx="2">
            <a:schemeClr val="accent1">
              <a:shade val="50000"/>
            </a:schemeClr>
          </a:lnRef>
          <a:fillRef idx="1">
            <a:schemeClr val="accent1"/>
          </a:fillRef>
          <a:effectRef idx="0">
            <a:schemeClr val="accent1"/>
          </a:effectRef>
          <a:fontRef idx="minor">
            <a:schemeClr val="lt1"/>
          </a:fontRef>
        </p:style>
        <p:txBody>
          <a:bodyPr lIns="182880" tIns="182880" rIns="182880" bIns="72000" anchor="t">
            <a:normAutofit/>
          </a:bodyPr>
          <a:lstStyle>
            <a:lvl1pPr marL="228600" indent="-228600" algn="l" defTabSz="914400" rtl="0" eaLnBrk="1" latinLnBrk="0" hangingPunct="1">
              <a:lnSpc>
                <a:spcPct val="90000"/>
              </a:lnSpc>
              <a:spcBef>
                <a:spcPts val="1200"/>
              </a:spcBef>
              <a:buClr>
                <a:schemeClr val="accent1"/>
              </a:buClr>
              <a:buFont typeface="Arial" panose="020B0604020202020204" pitchFamily="34" charset="0"/>
              <a:buChar char="•"/>
              <a:defRPr sz="2000" kern="1200">
                <a:solidFill>
                  <a:schemeClr val="lt1"/>
                </a:solidFill>
                <a:latin typeface="+mn-lt"/>
                <a:ea typeface="+mn-ea"/>
                <a:cs typeface="+mn-cs"/>
              </a:defRPr>
            </a:lvl1pPr>
            <a:lvl2pPr marL="457200" indent="-228600" algn="l" defTabSz="914400" rtl="0" eaLnBrk="1" latinLnBrk="0" hangingPunct="1">
              <a:lnSpc>
                <a:spcPct val="90000"/>
              </a:lnSpc>
              <a:spcBef>
                <a:spcPts val="800"/>
              </a:spcBef>
              <a:buFont typeface="Arial" panose="020B0604020202020204" pitchFamily="34" charset="0"/>
              <a:buChar char="–"/>
              <a:defRPr sz="1800" kern="1200">
                <a:solidFill>
                  <a:schemeClr val="lt1"/>
                </a:solidFill>
                <a:latin typeface="+mn-lt"/>
                <a:ea typeface="+mn-ea"/>
                <a:cs typeface="+mn-cs"/>
              </a:defRPr>
            </a:lvl2pPr>
            <a:lvl3pPr marL="685800" indent="-228600" algn="l" defTabSz="914400" rtl="0" eaLnBrk="1" latinLnBrk="0" hangingPunct="1">
              <a:lnSpc>
                <a:spcPct val="90000"/>
              </a:lnSpc>
              <a:spcBef>
                <a:spcPts val="800"/>
              </a:spcBef>
              <a:buClr>
                <a:schemeClr val="accent1"/>
              </a:buClr>
              <a:buFont typeface="Arial" panose="020B0604020202020204" pitchFamily="34" charset="0"/>
              <a:buChar char="•"/>
              <a:defRPr sz="1600" kern="1200">
                <a:solidFill>
                  <a:schemeClr val="lt1"/>
                </a:solidFill>
                <a:latin typeface="+mn-lt"/>
                <a:ea typeface="+mn-ea"/>
                <a:cs typeface="+mn-cs"/>
              </a:defRPr>
            </a:lvl3pPr>
            <a:lvl4pPr marL="914400" indent="-228600" algn="l" defTabSz="914400" rtl="0" eaLnBrk="1" latinLnBrk="0" hangingPunct="1">
              <a:lnSpc>
                <a:spcPct val="90000"/>
              </a:lnSpc>
              <a:spcBef>
                <a:spcPts val="600"/>
              </a:spcBef>
              <a:buFont typeface="Arial" panose="020B0604020202020204" pitchFamily="34" charset="0"/>
              <a:buChar char="–"/>
              <a:defRPr sz="1600" kern="1200">
                <a:solidFill>
                  <a:schemeClr val="lt1"/>
                </a:solidFill>
                <a:latin typeface="+mn-lt"/>
                <a:ea typeface="+mn-ea"/>
                <a:cs typeface="+mn-cs"/>
              </a:defRPr>
            </a:lvl4pPr>
            <a:lvl5pPr marL="1143000" indent="-228600" algn="l" defTabSz="914400" rtl="0" eaLnBrk="1" latinLnBrk="0" hangingPunct="1">
              <a:lnSpc>
                <a:spcPct val="90000"/>
              </a:lnSpc>
              <a:spcBef>
                <a:spcPts val="600"/>
              </a:spcBef>
              <a:buClr>
                <a:schemeClr val="accent1"/>
              </a:buClr>
              <a:buFont typeface="Arial" panose="020B0604020202020204" pitchFamily="34" charset="0"/>
              <a:buChar char="•"/>
              <a:defRPr sz="1600" kern="1200">
                <a:solidFill>
                  <a:schemeClr val="lt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9pPr>
          </a:lstStyle>
          <a:p>
            <a:pPr marL="228600" marR="0" lvl="0" indent="-228600" algn="l" defTabSz="457200" rtl="0" eaLnBrk="1" fontAlgn="auto" latinLnBrk="0" hangingPunct="1">
              <a:lnSpc>
                <a:spcPct val="90000"/>
              </a:lnSpc>
              <a:spcBef>
                <a:spcPts val="600"/>
              </a:spcBef>
              <a:spcAft>
                <a:spcPts val="0"/>
              </a:spcAft>
              <a:buClr>
                <a:srgbClr val="7F134C"/>
              </a:buClr>
              <a:buSzTx/>
              <a:buFont typeface="Arial" panose="020B0604020202020204" pitchFamily="34" charset="0"/>
              <a:buChar char="•"/>
              <a:tabLst/>
              <a:defRPr/>
            </a:pPr>
            <a:endPar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grpSp>
        <p:nvGrpSpPr>
          <p:cNvPr id="9" name="Group 8"/>
          <p:cNvGrpSpPr/>
          <p:nvPr/>
        </p:nvGrpSpPr>
        <p:grpSpPr>
          <a:xfrm>
            <a:off x="426408" y="1438987"/>
            <a:ext cx="10579515" cy="4494941"/>
            <a:chOff x="1738106" y="1568975"/>
            <a:chExt cx="8600710" cy="4570305"/>
          </a:xfrm>
        </p:grpSpPr>
        <p:sp>
          <p:nvSpPr>
            <p:cNvPr id="158" name="Content Placeholder 10"/>
            <p:cNvSpPr txBox="1">
              <a:spLocks/>
            </p:cNvSpPr>
            <p:nvPr/>
          </p:nvSpPr>
          <p:spPr>
            <a:xfrm>
              <a:off x="1739748" y="1872329"/>
              <a:ext cx="4289242" cy="4266951"/>
            </a:xfrm>
            <a:prstGeom prst="rect">
              <a:avLst/>
            </a:prstGeom>
            <a:gradFill>
              <a:gsLst>
                <a:gs pos="0">
                  <a:schemeClr val="accent6">
                    <a:lumMod val="40000"/>
                    <a:lumOff val="60000"/>
                  </a:schemeClr>
                </a:gs>
                <a:gs pos="61000">
                  <a:schemeClr val="bg1"/>
                </a:gs>
              </a:gsLst>
              <a:lin ang="5400000" scaled="0"/>
            </a:gradFill>
            <a:ln w="6350" cap="flat" cmpd="sng" algn="ctr">
              <a:gradFill>
                <a:gsLst>
                  <a:gs pos="0">
                    <a:schemeClr val="accent6"/>
                  </a:gs>
                  <a:gs pos="100000">
                    <a:schemeClr val="bg1"/>
                  </a:gs>
                </a:gsLst>
                <a:lin ang="5400000" scaled="0"/>
              </a:gradFill>
              <a:prstDash val="solid"/>
              <a:miter lim="800000"/>
            </a:ln>
          </p:spPr>
          <p:style>
            <a:lnRef idx="2">
              <a:schemeClr val="accent1">
                <a:shade val="50000"/>
              </a:schemeClr>
            </a:lnRef>
            <a:fillRef idx="1">
              <a:schemeClr val="accent1"/>
            </a:fillRef>
            <a:effectRef idx="0">
              <a:schemeClr val="accent1"/>
            </a:effectRef>
            <a:fontRef idx="minor">
              <a:schemeClr val="lt1"/>
            </a:fontRef>
          </p:style>
          <p:txBody>
            <a:bodyPr lIns="182880" tIns="182880" rIns="182880" bIns="72000" anchor="t">
              <a:normAutofit/>
            </a:bodyPr>
            <a:lstStyle>
              <a:lvl1pPr marL="228600" indent="-228600" algn="l" defTabSz="914400" rtl="0" eaLnBrk="1" latinLnBrk="0" hangingPunct="1">
                <a:lnSpc>
                  <a:spcPct val="90000"/>
                </a:lnSpc>
                <a:spcBef>
                  <a:spcPts val="1200"/>
                </a:spcBef>
                <a:buClr>
                  <a:schemeClr val="accent1"/>
                </a:buClr>
                <a:buFont typeface="Arial" panose="020B0604020202020204" pitchFamily="34" charset="0"/>
                <a:buChar char="•"/>
                <a:defRPr sz="2000" kern="1200">
                  <a:solidFill>
                    <a:schemeClr val="lt1"/>
                  </a:solidFill>
                  <a:latin typeface="+mn-lt"/>
                  <a:ea typeface="+mn-ea"/>
                  <a:cs typeface="+mn-cs"/>
                </a:defRPr>
              </a:lvl1pPr>
              <a:lvl2pPr marL="457200" indent="-228600" algn="l" defTabSz="914400" rtl="0" eaLnBrk="1" latinLnBrk="0" hangingPunct="1">
                <a:lnSpc>
                  <a:spcPct val="90000"/>
                </a:lnSpc>
                <a:spcBef>
                  <a:spcPts val="800"/>
                </a:spcBef>
                <a:buFont typeface="Arial" panose="020B0604020202020204" pitchFamily="34" charset="0"/>
                <a:buChar char="–"/>
                <a:defRPr sz="1800" kern="1200">
                  <a:solidFill>
                    <a:schemeClr val="lt1"/>
                  </a:solidFill>
                  <a:latin typeface="+mn-lt"/>
                  <a:ea typeface="+mn-ea"/>
                  <a:cs typeface="+mn-cs"/>
                </a:defRPr>
              </a:lvl2pPr>
              <a:lvl3pPr marL="685800" indent="-228600" algn="l" defTabSz="914400" rtl="0" eaLnBrk="1" latinLnBrk="0" hangingPunct="1">
                <a:lnSpc>
                  <a:spcPct val="90000"/>
                </a:lnSpc>
                <a:spcBef>
                  <a:spcPts val="800"/>
                </a:spcBef>
                <a:buClr>
                  <a:schemeClr val="accent1"/>
                </a:buClr>
                <a:buFont typeface="Arial" panose="020B0604020202020204" pitchFamily="34" charset="0"/>
                <a:buChar char="•"/>
                <a:defRPr sz="1600" kern="1200">
                  <a:solidFill>
                    <a:schemeClr val="lt1"/>
                  </a:solidFill>
                  <a:latin typeface="+mn-lt"/>
                  <a:ea typeface="+mn-ea"/>
                  <a:cs typeface="+mn-cs"/>
                </a:defRPr>
              </a:lvl3pPr>
              <a:lvl4pPr marL="914400" indent="-228600" algn="l" defTabSz="914400" rtl="0" eaLnBrk="1" latinLnBrk="0" hangingPunct="1">
                <a:lnSpc>
                  <a:spcPct val="90000"/>
                </a:lnSpc>
                <a:spcBef>
                  <a:spcPts val="600"/>
                </a:spcBef>
                <a:buFont typeface="Arial" panose="020B0604020202020204" pitchFamily="34" charset="0"/>
                <a:buChar char="–"/>
                <a:defRPr sz="1600" kern="1200">
                  <a:solidFill>
                    <a:schemeClr val="lt1"/>
                  </a:solidFill>
                  <a:latin typeface="+mn-lt"/>
                  <a:ea typeface="+mn-ea"/>
                  <a:cs typeface="+mn-cs"/>
                </a:defRPr>
              </a:lvl4pPr>
              <a:lvl5pPr marL="1143000" indent="-228600" algn="l" defTabSz="914400" rtl="0" eaLnBrk="1" latinLnBrk="0" hangingPunct="1">
                <a:lnSpc>
                  <a:spcPct val="90000"/>
                </a:lnSpc>
                <a:spcBef>
                  <a:spcPts val="600"/>
                </a:spcBef>
                <a:buClr>
                  <a:schemeClr val="accent1"/>
                </a:buClr>
                <a:buFont typeface="Arial" panose="020B0604020202020204" pitchFamily="34" charset="0"/>
                <a:buChar char="•"/>
                <a:defRPr sz="1600" kern="1200">
                  <a:solidFill>
                    <a:schemeClr val="lt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9pPr>
            </a:lstStyle>
            <a:p>
              <a:pPr marL="228600" marR="0" lvl="0" indent="-228600" algn="l" defTabSz="457200" rtl="0" eaLnBrk="1" fontAlgn="auto" latinLnBrk="0" hangingPunct="1">
                <a:lnSpc>
                  <a:spcPct val="90000"/>
                </a:lnSpc>
                <a:spcBef>
                  <a:spcPts val="600"/>
                </a:spcBef>
                <a:spcAft>
                  <a:spcPts val="0"/>
                </a:spcAft>
                <a:buClr>
                  <a:srgbClr val="7F134C"/>
                </a:buClr>
                <a:buSzTx/>
                <a:buFont typeface="Arial" panose="020B0604020202020204" pitchFamily="34" charset="0"/>
                <a:buChar char="•"/>
                <a:tabLst/>
                <a:defRPr/>
              </a:pPr>
              <a:endParaRPr kumimoji="0" lang="en-US" sz="16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9" name="Round Diagonal Corner Rectangle 158"/>
            <p:cNvSpPr/>
            <p:nvPr/>
          </p:nvSpPr>
          <p:spPr bwMode="auto">
            <a:xfrm>
              <a:off x="1738106" y="1568975"/>
              <a:ext cx="8600710" cy="466290"/>
            </a:xfrm>
            <a:prstGeom prst="round2DiagRect">
              <a:avLst>
                <a:gd name="adj1" fmla="val 50000"/>
                <a:gd name="adj2" fmla="val 0"/>
              </a:avLst>
            </a:prstGeom>
            <a:solidFill>
              <a:schemeClr val="accent1"/>
            </a:solidFill>
            <a:ln>
              <a:noFill/>
            </a:ln>
          </p:spPr>
          <p:style>
            <a:lnRef idx="2">
              <a:schemeClr val="accent2">
                <a:shade val="50000"/>
              </a:schemeClr>
            </a:lnRef>
            <a:fillRef idx="1">
              <a:schemeClr val="accent2"/>
            </a:fillRef>
            <a:effectRef idx="0">
              <a:schemeClr val="accent2"/>
            </a:effectRef>
            <a:fontRef idx="minor">
              <a:schemeClr val="lt1"/>
            </a:fontRef>
          </p:style>
          <p:txBody>
            <a:bodyPr lIns="457200" tIns="72000" rIns="72000" bIns="72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Arial" panose="020B0604020202020204"/>
                  <a:ea typeface="+mn-ea"/>
                  <a:cs typeface="+mn-cs"/>
                </a:rPr>
                <a:t>Correlation of Sputum ECP Concentration With FEV</a:t>
              </a:r>
              <a:r>
                <a:rPr kumimoji="0" lang="en-US" sz="1600" b="0" i="0" u="none" strike="noStrike" kern="1200" cap="none" spc="0" normalizeH="0" baseline="-25000" noProof="0" dirty="0">
                  <a:ln>
                    <a:noFill/>
                  </a:ln>
                  <a:solidFill>
                    <a:srgbClr val="FFFFFF"/>
                  </a:solidFill>
                  <a:effectLst/>
                  <a:uLnTx/>
                  <a:uFillTx/>
                  <a:latin typeface="Arial" panose="020B0604020202020204"/>
                  <a:ea typeface="+mn-ea"/>
                  <a:cs typeface="+mn-cs"/>
                </a:rPr>
                <a:t>1</a:t>
              </a:r>
              <a:r>
                <a:rPr kumimoji="0" lang="en-US" sz="1600" b="0" i="0" u="none" strike="noStrike" kern="1200" cap="none" spc="0" normalizeH="0" baseline="0" noProof="0" dirty="0">
                  <a:ln>
                    <a:noFill/>
                  </a:ln>
                  <a:solidFill>
                    <a:srgbClr val="FFFFFF"/>
                  </a:solidFill>
                  <a:effectLst/>
                  <a:uLnTx/>
                  <a:uFillTx/>
                  <a:latin typeface="Arial" panose="020B0604020202020204"/>
                  <a:ea typeface="+mn-ea"/>
                  <a:cs typeface="+mn-cs"/>
                </a:rPr>
                <a:t> Decline</a:t>
              </a:r>
              <a:r>
                <a:rPr kumimoji="0" lang="en-US" sz="1600" b="0" i="0" u="none" strike="noStrike" kern="1200" cap="none" spc="0" normalizeH="0" baseline="30000" noProof="0" dirty="0">
                  <a:ln>
                    <a:noFill/>
                  </a:ln>
                  <a:solidFill>
                    <a:srgbClr val="FFFFFF"/>
                  </a:solidFill>
                  <a:effectLst/>
                  <a:uLnTx/>
                  <a:uFillTx/>
                  <a:latin typeface="Arial" panose="020B0604020202020204"/>
                  <a:ea typeface="+mn-ea"/>
                  <a:cs typeface="+mn-cs"/>
                </a:rPr>
                <a:t>1</a:t>
              </a:r>
            </a:p>
          </p:txBody>
        </p:sp>
      </p:grpSp>
      <p:sp>
        <p:nvSpPr>
          <p:cNvPr id="22" name="TextBox 14"/>
          <p:cNvSpPr txBox="1">
            <a:spLocks noChangeArrowheads="1"/>
          </p:cNvSpPr>
          <p:nvPr/>
        </p:nvSpPr>
        <p:spPr bwMode="auto">
          <a:xfrm>
            <a:off x="987882" y="5256852"/>
            <a:ext cx="3802163"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spAutoFit/>
          </a:bodyPr>
          <a:lstStyle>
            <a:lvl1pPr>
              <a:defRPr sz="2400">
                <a:solidFill>
                  <a:schemeClr val="tx1"/>
                </a:solidFill>
                <a:latin typeface="Arial" charset="0"/>
                <a:ea typeface="ＭＳ Ｐゴシック" charset="-128"/>
              </a:defRPr>
            </a:lvl1pPr>
            <a:lvl2pPr marL="37931725" indent="-37474525">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defTabSz="457200" eaLnBrk="0" fontAlgn="base" hangingPunct="0">
              <a:spcBef>
                <a:spcPct val="0"/>
              </a:spcBef>
              <a:spcAft>
                <a:spcPct val="0"/>
              </a:spcAft>
              <a:defRPr sz="2400">
                <a:solidFill>
                  <a:schemeClr val="tx1"/>
                </a:solidFill>
                <a:latin typeface="Arial" charset="0"/>
                <a:ea typeface="ＭＳ Ｐゴシック" charset="-128"/>
              </a:defRPr>
            </a:lvl6pPr>
            <a:lvl7pPr marL="2971800" indent="-228600" defTabSz="457200" eaLnBrk="0" fontAlgn="base" hangingPunct="0">
              <a:spcBef>
                <a:spcPct val="0"/>
              </a:spcBef>
              <a:spcAft>
                <a:spcPct val="0"/>
              </a:spcAft>
              <a:defRPr sz="2400">
                <a:solidFill>
                  <a:schemeClr val="tx1"/>
                </a:solidFill>
                <a:latin typeface="Arial" charset="0"/>
                <a:ea typeface="ＭＳ Ｐゴシック" charset="-128"/>
              </a:defRPr>
            </a:lvl7pPr>
            <a:lvl8pPr marL="3429000" indent="-228600" defTabSz="457200" eaLnBrk="0" fontAlgn="base" hangingPunct="0">
              <a:spcBef>
                <a:spcPct val="0"/>
              </a:spcBef>
              <a:spcAft>
                <a:spcPct val="0"/>
              </a:spcAft>
              <a:defRPr sz="2400">
                <a:solidFill>
                  <a:schemeClr val="tx1"/>
                </a:solidFill>
                <a:latin typeface="Arial" charset="0"/>
                <a:ea typeface="ＭＳ Ｐゴシック" charset="-128"/>
              </a:defRPr>
            </a:lvl8pPr>
            <a:lvl9pPr marL="3886200" indent="-228600" defTabSz="4572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altLang="en-US" sz="1000" b="0" i="0" u="none" strike="noStrike" kern="1200" cap="none" spc="0" normalizeH="0" baseline="0" noProof="0" dirty="0">
                <a:ln>
                  <a:noFill/>
                </a:ln>
                <a:solidFill>
                  <a:srgbClr val="000000"/>
                </a:solidFill>
                <a:effectLst/>
                <a:uLnTx/>
                <a:uFillTx/>
                <a:latin typeface="Arial" charset="0"/>
                <a:ea typeface="ＭＳ Ｐゴシック" charset="-128"/>
                <a:cs typeface="+mn-cs"/>
              </a:rPr>
              <a:t>Adapted from </a:t>
            </a:r>
            <a:r>
              <a:rPr kumimoji="0" lang="it-IT" sz="1000" b="0" i="0" u="none" strike="noStrike" kern="1200" cap="none" spc="0" normalizeH="0" baseline="0" noProof="0" dirty="0" err="1">
                <a:ln>
                  <a:noFill/>
                </a:ln>
                <a:solidFill>
                  <a:srgbClr val="000000"/>
                </a:solidFill>
                <a:effectLst/>
                <a:uLnTx/>
                <a:uFillTx/>
                <a:latin typeface="Arial" charset="0"/>
                <a:ea typeface="ＭＳ Ｐゴシック" charset="-128"/>
                <a:cs typeface="+mn-cs"/>
              </a:rPr>
              <a:t>Broekema</a:t>
            </a:r>
            <a:r>
              <a:rPr kumimoji="0" lang="it-IT" sz="1000" b="0" i="0" u="none" strike="noStrike" kern="1200" cap="none" spc="0" normalizeH="0" baseline="0" noProof="0" dirty="0">
                <a:ln>
                  <a:noFill/>
                </a:ln>
                <a:solidFill>
                  <a:srgbClr val="000000"/>
                </a:solidFill>
                <a:effectLst/>
                <a:uLnTx/>
                <a:uFillTx/>
                <a:latin typeface="Arial" charset="0"/>
                <a:ea typeface="ＭＳ Ｐゴシック" charset="-128"/>
                <a:cs typeface="+mn-cs"/>
              </a:rPr>
              <a:t> M et al. </a:t>
            </a:r>
            <a:r>
              <a:rPr kumimoji="0" lang="it-IT" sz="1000" b="0" i="1" u="none" strike="noStrike" kern="1200" cap="none" spc="0" normalizeH="0" baseline="0" noProof="0" dirty="0" err="1">
                <a:ln>
                  <a:noFill/>
                </a:ln>
                <a:solidFill>
                  <a:srgbClr val="000000"/>
                </a:solidFill>
                <a:effectLst/>
                <a:uLnTx/>
                <a:uFillTx/>
                <a:latin typeface="Arial" charset="0"/>
                <a:ea typeface="ＭＳ Ｐゴシック" charset="-128"/>
                <a:cs typeface="+mn-cs"/>
              </a:rPr>
              <a:t>Respir</a:t>
            </a:r>
            <a:r>
              <a:rPr kumimoji="0" lang="it-IT" sz="1000" b="0" i="1" u="none" strike="noStrike" kern="1200" cap="none" spc="0" normalizeH="0" baseline="0" noProof="0" dirty="0">
                <a:ln>
                  <a:noFill/>
                </a:ln>
                <a:solidFill>
                  <a:srgbClr val="000000"/>
                </a:solidFill>
                <a:effectLst/>
                <a:uLnTx/>
                <a:uFillTx/>
                <a:latin typeface="Arial" charset="0"/>
                <a:ea typeface="ＭＳ Ｐゴシック" charset="-128"/>
                <a:cs typeface="+mn-cs"/>
              </a:rPr>
              <a:t> Med. </a:t>
            </a:r>
            <a:r>
              <a:rPr kumimoji="0" lang="it-IT" sz="1000" b="0" i="0" u="none" strike="noStrike" kern="1200" cap="none" spc="0" normalizeH="0" baseline="0" noProof="0" dirty="0">
                <a:ln>
                  <a:noFill/>
                </a:ln>
                <a:solidFill>
                  <a:srgbClr val="000000"/>
                </a:solidFill>
                <a:effectLst/>
                <a:uLnTx/>
                <a:uFillTx/>
                <a:latin typeface="Arial" charset="0"/>
                <a:ea typeface="ＭＳ Ｐゴシック" charset="-128"/>
                <a:cs typeface="+mn-cs"/>
              </a:rPr>
              <a:t>2010;104:1254-1262.</a:t>
            </a:r>
          </a:p>
        </p:txBody>
      </p:sp>
      <p:sp>
        <p:nvSpPr>
          <p:cNvPr id="23" name="TextBox 14"/>
          <p:cNvSpPr txBox="1">
            <a:spLocks noChangeArrowheads="1"/>
          </p:cNvSpPr>
          <p:nvPr/>
        </p:nvSpPr>
        <p:spPr bwMode="auto">
          <a:xfrm>
            <a:off x="6096000" y="5319988"/>
            <a:ext cx="4220853" cy="34624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spAutoFit/>
          </a:bodyPr>
          <a:lstStyle>
            <a:lvl1pPr>
              <a:defRPr sz="2400">
                <a:solidFill>
                  <a:schemeClr val="tx1"/>
                </a:solidFill>
                <a:latin typeface="Arial" charset="0"/>
                <a:ea typeface="ＭＳ Ｐゴシック" charset="-128"/>
              </a:defRPr>
            </a:lvl1pPr>
            <a:lvl2pPr marL="37931725" indent="-37474525">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defTabSz="457200" eaLnBrk="0" fontAlgn="base" hangingPunct="0">
              <a:spcBef>
                <a:spcPct val="0"/>
              </a:spcBef>
              <a:spcAft>
                <a:spcPct val="0"/>
              </a:spcAft>
              <a:defRPr sz="2400">
                <a:solidFill>
                  <a:schemeClr val="tx1"/>
                </a:solidFill>
                <a:latin typeface="Arial" charset="0"/>
                <a:ea typeface="ＭＳ Ｐゴシック" charset="-128"/>
              </a:defRPr>
            </a:lvl6pPr>
            <a:lvl7pPr marL="2971800" indent="-228600" defTabSz="457200" eaLnBrk="0" fontAlgn="base" hangingPunct="0">
              <a:spcBef>
                <a:spcPct val="0"/>
              </a:spcBef>
              <a:spcAft>
                <a:spcPct val="0"/>
              </a:spcAft>
              <a:defRPr sz="2400">
                <a:solidFill>
                  <a:schemeClr val="tx1"/>
                </a:solidFill>
                <a:latin typeface="Arial" charset="0"/>
                <a:ea typeface="ＭＳ Ｐゴシック" charset="-128"/>
              </a:defRPr>
            </a:lvl7pPr>
            <a:lvl8pPr marL="3429000" indent="-228600" defTabSz="457200" eaLnBrk="0" fontAlgn="base" hangingPunct="0">
              <a:spcBef>
                <a:spcPct val="0"/>
              </a:spcBef>
              <a:spcAft>
                <a:spcPct val="0"/>
              </a:spcAft>
              <a:defRPr sz="2400">
                <a:solidFill>
                  <a:schemeClr val="tx1"/>
                </a:solidFill>
                <a:latin typeface="Arial" charset="0"/>
                <a:ea typeface="ＭＳ Ｐゴシック" charset="-128"/>
              </a:defRPr>
            </a:lvl8pPr>
            <a:lvl9pPr marL="3886200" indent="-228600" defTabSz="4572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altLang="en-US" sz="1000" b="0" i="0" u="none" strike="noStrike" kern="1200" cap="none" spc="0" normalizeH="0" baseline="0" noProof="0" dirty="0">
                <a:ln>
                  <a:noFill/>
                </a:ln>
                <a:solidFill>
                  <a:srgbClr val="000000"/>
                </a:solidFill>
                <a:effectLst/>
                <a:uLnTx/>
                <a:uFillTx/>
                <a:latin typeface="Arial" charset="0"/>
                <a:ea typeface="ＭＳ Ｐゴシック" charset="-128"/>
                <a:cs typeface="+mn-cs"/>
              </a:rPr>
              <a:t>Adapted from </a:t>
            </a:r>
            <a:r>
              <a:rPr kumimoji="0" lang="it-IT" sz="1000" b="0" i="0" u="none" strike="noStrike" kern="1200" cap="none" spc="0" normalizeH="0" baseline="0" noProof="0" dirty="0" err="1">
                <a:ln>
                  <a:noFill/>
                </a:ln>
                <a:solidFill>
                  <a:srgbClr val="000000"/>
                </a:solidFill>
                <a:effectLst/>
                <a:uLnTx/>
                <a:uFillTx/>
                <a:latin typeface="Arial" charset="0"/>
                <a:ea typeface="ＭＳ Ｐゴシック" charset="-128"/>
                <a:cs typeface="+mn-cs"/>
              </a:rPr>
              <a:t>Broekema</a:t>
            </a:r>
            <a:r>
              <a:rPr kumimoji="0" lang="it-IT" sz="1000" b="0" i="0" u="none" strike="noStrike" kern="1200" cap="none" spc="0" normalizeH="0" baseline="0" noProof="0" dirty="0">
                <a:ln>
                  <a:noFill/>
                </a:ln>
                <a:solidFill>
                  <a:srgbClr val="000000"/>
                </a:solidFill>
                <a:effectLst/>
                <a:uLnTx/>
                <a:uFillTx/>
                <a:latin typeface="Arial" charset="0"/>
                <a:ea typeface="ＭＳ Ｐゴシック" charset="-128"/>
                <a:cs typeface="+mn-cs"/>
              </a:rPr>
              <a:t> M et al. </a:t>
            </a:r>
            <a:r>
              <a:rPr kumimoji="0" lang="it-IT" sz="1000" b="0" i="1" u="none" strike="noStrike" kern="1200" cap="none" spc="0" normalizeH="0" baseline="0" noProof="0" dirty="0" err="1">
                <a:ln>
                  <a:noFill/>
                </a:ln>
                <a:solidFill>
                  <a:srgbClr val="000000"/>
                </a:solidFill>
                <a:effectLst/>
                <a:uLnTx/>
                <a:uFillTx/>
                <a:latin typeface="Arial" charset="0"/>
                <a:ea typeface="ＭＳ Ｐゴシック" charset="-128"/>
                <a:cs typeface="+mn-cs"/>
              </a:rPr>
              <a:t>Respir</a:t>
            </a:r>
            <a:r>
              <a:rPr kumimoji="0" lang="it-IT" sz="1000" b="0" i="1" u="none" strike="noStrike" kern="1200" cap="none" spc="0" normalizeH="0" baseline="0" noProof="0" dirty="0">
                <a:ln>
                  <a:noFill/>
                </a:ln>
                <a:solidFill>
                  <a:srgbClr val="000000"/>
                </a:solidFill>
                <a:effectLst/>
                <a:uLnTx/>
                <a:uFillTx/>
                <a:latin typeface="Arial" charset="0"/>
                <a:ea typeface="ＭＳ Ｐゴシック" charset="-128"/>
                <a:cs typeface="+mn-cs"/>
              </a:rPr>
              <a:t> Med. </a:t>
            </a:r>
            <a:r>
              <a:rPr kumimoji="0" lang="it-IT" sz="1000" b="0" i="0" u="none" strike="noStrike" kern="1200" cap="none" spc="0" normalizeH="0" baseline="0" noProof="0" dirty="0">
                <a:ln>
                  <a:noFill/>
                </a:ln>
                <a:solidFill>
                  <a:srgbClr val="000000"/>
                </a:solidFill>
                <a:effectLst/>
                <a:uLnTx/>
                <a:uFillTx/>
                <a:latin typeface="Arial" charset="0"/>
                <a:ea typeface="ＭＳ Ｐゴシック" charset="-128"/>
                <a:cs typeface="+mn-cs"/>
              </a:rPr>
              <a:t>2010;104:1254-1262.</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GB" altLang="en-US" sz="1000" b="0" i="0" u="none" strike="noStrike" kern="1200" cap="none" spc="0" normalizeH="0" baseline="0" noProof="0" dirty="0">
                <a:ln>
                  <a:noFill/>
                </a:ln>
                <a:solidFill>
                  <a:srgbClr val="000000"/>
                </a:solidFill>
                <a:effectLst/>
                <a:uLnTx/>
                <a:uFillTx/>
                <a:latin typeface="Arial" charset="0"/>
                <a:ea typeface="ＭＳ Ｐゴシック" charset="-128"/>
                <a:cs typeface="+mn-cs"/>
              </a:rPr>
              <a:t>Note: Horizontal bars represent median values.</a:t>
            </a:r>
          </a:p>
        </p:txBody>
      </p:sp>
      <p:sp>
        <p:nvSpPr>
          <p:cNvPr id="61" name="TextBox 60"/>
          <p:cNvSpPr txBox="1">
            <a:spLocks noChangeArrowheads="1"/>
          </p:cNvSpPr>
          <p:nvPr/>
        </p:nvSpPr>
        <p:spPr bwMode="auto">
          <a:xfrm>
            <a:off x="1219153" y="4905595"/>
            <a:ext cx="3148923" cy="276999"/>
          </a:xfrm>
          <a:prstGeom prst="rect">
            <a:avLst/>
          </a:prstGeom>
          <a:noFill/>
          <a:ln>
            <a:noFill/>
          </a:ln>
        </p:spPr>
        <p:txBody>
          <a:bodyPr wrap="square">
            <a:spAutoFit/>
          </a:bodyPr>
          <a:lstStyle>
            <a:lvl1pPr>
              <a:defRPr sz="2400">
                <a:solidFill>
                  <a:schemeClr val="tx1"/>
                </a:solidFill>
                <a:latin typeface="Arial" charset="0"/>
                <a:ea typeface="ＭＳ Ｐゴシック" charset="-128"/>
              </a:defRPr>
            </a:lvl1pPr>
            <a:lvl2pPr marL="37931725" indent="-37474525">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defTabSz="457200" eaLnBrk="0" fontAlgn="base" hangingPunct="0">
              <a:spcBef>
                <a:spcPct val="0"/>
              </a:spcBef>
              <a:spcAft>
                <a:spcPct val="0"/>
              </a:spcAft>
              <a:defRPr sz="2400">
                <a:solidFill>
                  <a:schemeClr val="tx1"/>
                </a:solidFill>
                <a:latin typeface="Arial" charset="0"/>
                <a:ea typeface="ＭＳ Ｐゴシック" charset="-128"/>
              </a:defRPr>
            </a:lvl6pPr>
            <a:lvl7pPr marL="2971800" indent="-228600" defTabSz="457200" eaLnBrk="0" fontAlgn="base" hangingPunct="0">
              <a:spcBef>
                <a:spcPct val="0"/>
              </a:spcBef>
              <a:spcAft>
                <a:spcPct val="0"/>
              </a:spcAft>
              <a:defRPr sz="2400">
                <a:solidFill>
                  <a:schemeClr val="tx1"/>
                </a:solidFill>
                <a:latin typeface="Arial" charset="0"/>
                <a:ea typeface="ＭＳ Ｐゴシック" charset="-128"/>
              </a:defRPr>
            </a:lvl7pPr>
            <a:lvl8pPr marL="3429000" indent="-228600" defTabSz="457200" eaLnBrk="0" fontAlgn="base" hangingPunct="0">
              <a:spcBef>
                <a:spcPct val="0"/>
              </a:spcBef>
              <a:spcAft>
                <a:spcPct val="0"/>
              </a:spcAft>
              <a:defRPr sz="2400">
                <a:solidFill>
                  <a:schemeClr val="tx1"/>
                </a:solidFill>
                <a:latin typeface="Arial" charset="0"/>
                <a:ea typeface="ＭＳ Ｐゴシック" charset="-128"/>
              </a:defRPr>
            </a:lvl8pPr>
            <a:lvl9pPr marL="3886200" indent="-228600" defTabSz="4572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200" b="1" i="0" u="none" strike="noStrike" kern="1200" cap="none" spc="0" normalizeH="0" baseline="0" noProof="0" dirty="0">
                <a:ln>
                  <a:noFill/>
                </a:ln>
                <a:solidFill>
                  <a:srgbClr val="000000"/>
                </a:solidFill>
                <a:effectLst/>
                <a:uLnTx/>
                <a:uFillTx/>
                <a:latin typeface="Arial" charset="0"/>
                <a:ea typeface="ＭＳ Ｐゴシック" charset="-128"/>
                <a:cs typeface="+mn-cs"/>
              </a:rPr>
              <a:t>FEV</a:t>
            </a:r>
            <a:r>
              <a:rPr kumimoji="0" lang="en-US" altLang="en-US" sz="1200" b="1" i="0" u="none" strike="noStrike" kern="1200" cap="none" spc="0" normalizeH="0" baseline="-25000" noProof="0" dirty="0">
                <a:ln>
                  <a:noFill/>
                </a:ln>
                <a:solidFill>
                  <a:srgbClr val="000000"/>
                </a:solidFill>
                <a:effectLst/>
                <a:uLnTx/>
                <a:uFillTx/>
                <a:latin typeface="Arial" charset="0"/>
                <a:ea typeface="ＭＳ Ｐゴシック" charset="-128"/>
                <a:cs typeface="+mn-cs"/>
              </a:rPr>
              <a:t>1</a:t>
            </a:r>
            <a:r>
              <a:rPr kumimoji="0" lang="en-US" altLang="en-US" sz="1200" b="1" i="0" u="none" strike="noStrike" kern="1200" cap="none" spc="0" normalizeH="0" baseline="0" noProof="0" dirty="0">
                <a:ln>
                  <a:noFill/>
                </a:ln>
                <a:solidFill>
                  <a:srgbClr val="000000"/>
                </a:solidFill>
                <a:effectLst/>
                <a:uLnTx/>
                <a:uFillTx/>
                <a:latin typeface="Arial" charset="0"/>
                <a:ea typeface="ＭＳ Ｐゴシック" charset="-128"/>
                <a:cs typeface="+mn-cs"/>
              </a:rPr>
              <a:t> decline</a:t>
            </a:r>
            <a:r>
              <a:rPr kumimoji="0" lang="en-US" altLang="en-US" sz="1200" b="1" i="0" u="none" strike="noStrike" kern="1200" cap="none" spc="0" normalizeH="0" baseline="-25000" noProof="0" dirty="0">
                <a:ln>
                  <a:noFill/>
                </a:ln>
                <a:solidFill>
                  <a:srgbClr val="000000"/>
                </a:solidFill>
                <a:effectLst/>
                <a:uLnTx/>
                <a:uFillTx/>
                <a:latin typeface="Arial" charset="0"/>
                <a:ea typeface="ＭＳ Ｐゴシック" charset="-128"/>
                <a:cs typeface="+mn-cs"/>
              </a:rPr>
              <a:t> </a:t>
            </a:r>
            <a:r>
              <a:rPr kumimoji="0" lang="en-US" altLang="en-US" sz="1200" b="1" i="0" u="none" strike="noStrike" kern="1200" cap="none" spc="0" normalizeH="0" baseline="0" noProof="0" dirty="0">
                <a:ln>
                  <a:noFill/>
                </a:ln>
                <a:solidFill>
                  <a:srgbClr val="000000"/>
                </a:solidFill>
                <a:effectLst/>
                <a:uLnTx/>
                <a:uFillTx/>
                <a:latin typeface="Arial" charset="0"/>
                <a:ea typeface="ＭＳ Ｐゴシック" charset="-128"/>
                <a:cs typeface="+mn-cs"/>
              </a:rPr>
              <a:t> (mL/</a:t>
            </a:r>
            <a:r>
              <a:rPr kumimoji="0" lang="en-US" altLang="en-US" sz="1200" b="1" i="0" u="none" strike="noStrike" kern="1200" cap="none" spc="0" normalizeH="0" baseline="0" noProof="0" dirty="0" err="1">
                <a:ln>
                  <a:noFill/>
                </a:ln>
                <a:solidFill>
                  <a:srgbClr val="000000"/>
                </a:solidFill>
                <a:effectLst/>
                <a:uLnTx/>
                <a:uFillTx/>
                <a:latin typeface="Arial" charset="0"/>
                <a:ea typeface="ＭＳ Ｐゴシック" charset="-128"/>
                <a:cs typeface="+mn-cs"/>
              </a:rPr>
              <a:t>yr</a:t>
            </a:r>
            <a:r>
              <a:rPr kumimoji="0" lang="en-US" altLang="en-US" sz="1200" b="1" i="0" u="none" strike="noStrike" kern="1200" cap="none" spc="0" normalizeH="0" baseline="0" noProof="0" dirty="0">
                <a:ln>
                  <a:noFill/>
                </a:ln>
                <a:solidFill>
                  <a:srgbClr val="000000"/>
                </a:solidFill>
                <a:effectLst/>
                <a:uLnTx/>
                <a:uFillTx/>
                <a:latin typeface="Arial" charset="0"/>
                <a:ea typeface="ＭＳ Ｐゴシック" charset="-128"/>
                <a:cs typeface="+mn-cs"/>
              </a:rPr>
              <a:t>)</a:t>
            </a:r>
            <a:endParaRPr kumimoji="0" lang="en-US" altLang="en-US" sz="1200" b="1" i="0" u="none" strike="noStrike" kern="1200" cap="none" spc="0" normalizeH="0" baseline="-25000" noProof="0" dirty="0">
              <a:ln>
                <a:noFill/>
              </a:ln>
              <a:solidFill>
                <a:srgbClr val="000000"/>
              </a:solidFill>
              <a:effectLst/>
              <a:uLnTx/>
              <a:uFillTx/>
              <a:latin typeface="Arial" charset="0"/>
              <a:ea typeface="ＭＳ Ｐゴシック" charset="-128"/>
              <a:cs typeface="+mn-cs"/>
            </a:endParaRPr>
          </a:p>
        </p:txBody>
      </p:sp>
      <p:sp>
        <p:nvSpPr>
          <p:cNvPr id="100" name="Oval 99"/>
          <p:cNvSpPr/>
          <p:nvPr/>
        </p:nvSpPr>
        <p:spPr>
          <a:xfrm>
            <a:off x="2474962" y="3884198"/>
            <a:ext cx="91440" cy="8979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26" name="Group 25"/>
          <p:cNvGrpSpPr/>
          <p:nvPr/>
        </p:nvGrpSpPr>
        <p:grpSpPr>
          <a:xfrm>
            <a:off x="690635" y="2258094"/>
            <a:ext cx="4214344" cy="2640912"/>
            <a:chOff x="688415" y="2258094"/>
            <a:chExt cx="3713506" cy="2640912"/>
          </a:xfrm>
        </p:grpSpPr>
        <p:grpSp>
          <p:nvGrpSpPr>
            <p:cNvPr id="19" name="Group 18"/>
            <p:cNvGrpSpPr/>
            <p:nvPr/>
          </p:nvGrpSpPr>
          <p:grpSpPr>
            <a:xfrm>
              <a:off x="2278451" y="3219762"/>
              <a:ext cx="1258294" cy="990400"/>
              <a:chOff x="3578977" y="3284677"/>
              <a:chExt cx="1258294" cy="990400"/>
            </a:xfrm>
          </p:grpSpPr>
          <p:sp>
            <p:nvSpPr>
              <p:cNvPr id="93" name="Oval 92"/>
              <p:cNvSpPr/>
              <p:nvPr/>
            </p:nvSpPr>
            <p:spPr>
              <a:xfrm>
                <a:off x="3864395" y="4185280"/>
                <a:ext cx="91440" cy="8979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5" name="Oval 94"/>
              <p:cNvSpPr/>
              <p:nvPr/>
            </p:nvSpPr>
            <p:spPr>
              <a:xfrm>
                <a:off x="3650332" y="4153587"/>
                <a:ext cx="91440" cy="8979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6" name="Oval 95"/>
              <p:cNvSpPr/>
              <p:nvPr/>
            </p:nvSpPr>
            <p:spPr>
              <a:xfrm>
                <a:off x="3578977" y="3963236"/>
                <a:ext cx="91440" cy="8979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9" name="Oval 98"/>
              <p:cNvSpPr/>
              <p:nvPr/>
            </p:nvSpPr>
            <p:spPr>
              <a:xfrm>
                <a:off x="3797239" y="3841941"/>
                <a:ext cx="91440" cy="8979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4" name="Oval 103"/>
              <p:cNvSpPr/>
              <p:nvPr/>
            </p:nvSpPr>
            <p:spPr>
              <a:xfrm>
                <a:off x="4015498" y="3778557"/>
                <a:ext cx="91440" cy="8979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9" name="Oval 108"/>
              <p:cNvSpPr/>
              <p:nvPr/>
            </p:nvSpPr>
            <p:spPr>
              <a:xfrm>
                <a:off x="4745831" y="3284677"/>
                <a:ext cx="91440" cy="8979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4" name="Oval 113"/>
              <p:cNvSpPr/>
              <p:nvPr/>
            </p:nvSpPr>
            <p:spPr>
              <a:xfrm>
                <a:off x="4145615" y="3571233"/>
                <a:ext cx="91440" cy="8979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21" name="Group 20"/>
            <p:cNvGrpSpPr/>
            <p:nvPr/>
          </p:nvGrpSpPr>
          <p:grpSpPr>
            <a:xfrm>
              <a:off x="2218295" y="3290188"/>
              <a:ext cx="679063" cy="645741"/>
              <a:chOff x="3537005" y="3370511"/>
              <a:chExt cx="679063" cy="645741"/>
            </a:xfrm>
          </p:grpSpPr>
          <p:sp>
            <p:nvSpPr>
              <p:cNvPr id="97" name="Oval 96"/>
              <p:cNvSpPr/>
              <p:nvPr/>
            </p:nvSpPr>
            <p:spPr>
              <a:xfrm>
                <a:off x="3537005" y="3926455"/>
                <a:ext cx="91440" cy="8979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1" name="Oval 100"/>
              <p:cNvSpPr/>
              <p:nvPr/>
            </p:nvSpPr>
            <p:spPr>
              <a:xfrm>
                <a:off x="3776251" y="3921172"/>
                <a:ext cx="91440" cy="8979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5" name="Oval 104"/>
              <p:cNvSpPr/>
              <p:nvPr/>
            </p:nvSpPr>
            <p:spPr>
              <a:xfrm>
                <a:off x="3893776" y="3740261"/>
                <a:ext cx="91440" cy="8979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5" name="Oval 114"/>
              <p:cNvSpPr/>
              <p:nvPr/>
            </p:nvSpPr>
            <p:spPr>
              <a:xfrm>
                <a:off x="4124628" y="3370511"/>
                <a:ext cx="91440" cy="8979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6" name="Oval 115"/>
              <p:cNvSpPr/>
              <p:nvPr/>
            </p:nvSpPr>
            <p:spPr>
              <a:xfrm>
                <a:off x="3986117" y="3423333"/>
                <a:ext cx="91440" cy="8979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15" name="Group 14"/>
            <p:cNvGrpSpPr/>
            <p:nvPr/>
          </p:nvGrpSpPr>
          <p:grpSpPr>
            <a:xfrm>
              <a:off x="688415" y="2258094"/>
              <a:ext cx="3713506" cy="2640912"/>
              <a:chOff x="1982842" y="2334686"/>
              <a:chExt cx="3713506" cy="2640912"/>
            </a:xfrm>
          </p:grpSpPr>
          <p:sp>
            <p:nvSpPr>
              <p:cNvPr id="7" name="Oval 6"/>
              <p:cNvSpPr/>
              <p:nvPr/>
            </p:nvSpPr>
            <p:spPr>
              <a:xfrm>
                <a:off x="2789884" y="4058509"/>
                <a:ext cx="91440" cy="8979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6" name="Oval 75"/>
              <p:cNvSpPr/>
              <p:nvPr/>
            </p:nvSpPr>
            <p:spPr>
              <a:xfrm>
                <a:off x="2961973" y="3778557"/>
                <a:ext cx="91440" cy="8979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12" name="Group 11"/>
              <p:cNvGrpSpPr/>
              <p:nvPr/>
            </p:nvGrpSpPr>
            <p:grpSpPr>
              <a:xfrm>
                <a:off x="1982842" y="2334686"/>
                <a:ext cx="3713506" cy="2640912"/>
                <a:chOff x="1982842" y="2334686"/>
                <a:chExt cx="3713506" cy="2640912"/>
              </a:xfrm>
            </p:grpSpPr>
            <p:sp>
              <p:nvSpPr>
                <p:cNvPr id="62" name="TextBox 61"/>
                <p:cNvSpPr txBox="1">
                  <a:spLocks noChangeArrowheads="1"/>
                </p:cNvSpPr>
                <p:nvPr/>
              </p:nvSpPr>
              <p:spPr bwMode="auto">
                <a:xfrm rot="16200000">
                  <a:off x="978516" y="3380226"/>
                  <a:ext cx="2252732" cy="244080"/>
                </a:xfrm>
                <a:prstGeom prst="rect">
                  <a:avLst/>
                </a:prstGeom>
                <a:noFill/>
                <a:ln>
                  <a:noFill/>
                </a:ln>
              </p:spPr>
              <p:txBody>
                <a:bodyPr wrap="square">
                  <a:spAutoFit/>
                </a:bodyPr>
                <a:lstStyle>
                  <a:lvl1pPr>
                    <a:defRPr sz="2400">
                      <a:solidFill>
                        <a:schemeClr val="tx1"/>
                      </a:solidFill>
                      <a:latin typeface="Arial" charset="0"/>
                      <a:ea typeface="ＭＳ Ｐゴシック" charset="-128"/>
                    </a:defRPr>
                  </a:lvl1pPr>
                  <a:lvl2pPr marL="37931725" indent="-37474525">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defTabSz="457200" eaLnBrk="0" fontAlgn="base" hangingPunct="0">
                    <a:spcBef>
                      <a:spcPct val="0"/>
                    </a:spcBef>
                    <a:spcAft>
                      <a:spcPct val="0"/>
                    </a:spcAft>
                    <a:defRPr sz="2400">
                      <a:solidFill>
                        <a:schemeClr val="tx1"/>
                      </a:solidFill>
                      <a:latin typeface="Arial" charset="0"/>
                      <a:ea typeface="ＭＳ Ｐゴシック" charset="-128"/>
                    </a:defRPr>
                  </a:lvl6pPr>
                  <a:lvl7pPr marL="2971800" indent="-228600" defTabSz="457200" eaLnBrk="0" fontAlgn="base" hangingPunct="0">
                    <a:spcBef>
                      <a:spcPct val="0"/>
                    </a:spcBef>
                    <a:spcAft>
                      <a:spcPct val="0"/>
                    </a:spcAft>
                    <a:defRPr sz="2400">
                      <a:solidFill>
                        <a:schemeClr val="tx1"/>
                      </a:solidFill>
                      <a:latin typeface="Arial" charset="0"/>
                      <a:ea typeface="ＭＳ Ｐゴシック" charset="-128"/>
                    </a:defRPr>
                  </a:lvl7pPr>
                  <a:lvl8pPr marL="3429000" indent="-228600" defTabSz="457200" eaLnBrk="0" fontAlgn="base" hangingPunct="0">
                    <a:spcBef>
                      <a:spcPct val="0"/>
                    </a:spcBef>
                    <a:spcAft>
                      <a:spcPct val="0"/>
                    </a:spcAft>
                    <a:defRPr sz="2400">
                      <a:solidFill>
                        <a:schemeClr val="tx1"/>
                      </a:solidFill>
                      <a:latin typeface="Arial" charset="0"/>
                      <a:ea typeface="ＭＳ Ｐゴシック" charset="-128"/>
                    </a:defRPr>
                  </a:lvl8pPr>
                  <a:lvl9pPr marL="3886200" indent="-228600" defTabSz="4572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200" b="1" i="0" u="none" strike="noStrike" kern="1200" cap="none" spc="0" normalizeH="0" baseline="0" noProof="0" dirty="0">
                      <a:ln>
                        <a:noFill/>
                      </a:ln>
                      <a:solidFill>
                        <a:srgbClr val="000000"/>
                      </a:solidFill>
                      <a:effectLst/>
                      <a:uLnTx/>
                      <a:uFillTx/>
                      <a:latin typeface="Arial" charset="0"/>
                      <a:ea typeface="ＭＳ Ｐゴシック" charset="-128"/>
                      <a:cs typeface="+mn-cs"/>
                    </a:rPr>
                    <a:t>Log Sputum ECP (µg/mL)</a:t>
                  </a:r>
                </a:p>
              </p:txBody>
            </p:sp>
            <p:grpSp>
              <p:nvGrpSpPr>
                <p:cNvPr id="5" name="Group 4"/>
                <p:cNvGrpSpPr/>
                <p:nvPr/>
              </p:nvGrpSpPr>
              <p:grpSpPr>
                <a:xfrm>
                  <a:off x="2289429" y="2334686"/>
                  <a:ext cx="3406919" cy="2640912"/>
                  <a:chOff x="894871" y="2447939"/>
                  <a:chExt cx="3029429" cy="2348295"/>
                </a:xfrm>
              </p:grpSpPr>
              <p:sp>
                <p:nvSpPr>
                  <p:cNvPr id="63" name="Freeform 62"/>
                  <p:cNvSpPr/>
                  <p:nvPr/>
                </p:nvSpPr>
                <p:spPr>
                  <a:xfrm>
                    <a:off x="1137596" y="2514600"/>
                    <a:ext cx="2784041" cy="1981200"/>
                  </a:xfrm>
                  <a:custGeom>
                    <a:avLst/>
                    <a:gdLst>
                      <a:gd name="connsiteX0" fmla="*/ 0 w 884255"/>
                      <a:gd name="connsiteY0" fmla="*/ 0 h 1336431"/>
                      <a:gd name="connsiteX1" fmla="*/ 0 w 884255"/>
                      <a:gd name="connsiteY1" fmla="*/ 1336431 h 1336431"/>
                      <a:gd name="connsiteX2" fmla="*/ 884255 w 884255"/>
                      <a:gd name="connsiteY2" fmla="*/ 1336431 h 1336431"/>
                      <a:gd name="connsiteX3" fmla="*/ 884255 w 884255"/>
                      <a:gd name="connsiteY3" fmla="*/ 1336431 h 1336431"/>
                    </a:gdLst>
                    <a:ahLst/>
                    <a:cxnLst>
                      <a:cxn ang="0">
                        <a:pos x="connsiteX0" y="connsiteY0"/>
                      </a:cxn>
                      <a:cxn ang="0">
                        <a:pos x="connsiteX1" y="connsiteY1"/>
                      </a:cxn>
                      <a:cxn ang="0">
                        <a:pos x="connsiteX2" y="connsiteY2"/>
                      </a:cxn>
                      <a:cxn ang="0">
                        <a:pos x="connsiteX3" y="connsiteY3"/>
                      </a:cxn>
                    </a:cxnLst>
                    <a:rect l="l" t="t" r="r" b="b"/>
                    <a:pathLst>
                      <a:path w="884255" h="1336431">
                        <a:moveTo>
                          <a:pt x="0" y="0"/>
                        </a:moveTo>
                        <a:lnTo>
                          <a:pt x="0" y="1336431"/>
                        </a:lnTo>
                        <a:lnTo>
                          <a:pt x="884255" y="1336431"/>
                        </a:lnTo>
                        <a:lnTo>
                          <a:pt x="884255" y="1336431"/>
                        </a:lnTo>
                      </a:path>
                    </a:pathLst>
                  </a:custGeom>
                  <a:noFill/>
                  <a:ln w="635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0" name="TextBox 59"/>
                  <p:cNvSpPr txBox="1">
                    <a:spLocks noChangeArrowheads="1"/>
                  </p:cNvSpPr>
                  <p:nvPr/>
                </p:nvSpPr>
                <p:spPr bwMode="auto">
                  <a:xfrm>
                    <a:off x="1838885" y="4577295"/>
                    <a:ext cx="306755" cy="218939"/>
                  </a:xfrm>
                  <a:prstGeom prst="rect">
                    <a:avLst/>
                  </a:prstGeom>
                  <a:noFill/>
                  <a:ln>
                    <a:noFill/>
                  </a:ln>
                </p:spPr>
                <p:txBody>
                  <a:bodyPr wrap="square">
                    <a:spAutoFit/>
                  </a:bodyPr>
                  <a:lstStyle>
                    <a:lvl1pPr>
                      <a:defRPr sz="2400">
                        <a:solidFill>
                          <a:schemeClr val="tx1"/>
                        </a:solidFill>
                        <a:latin typeface="Arial" charset="0"/>
                        <a:ea typeface="ＭＳ Ｐゴシック" charset="-128"/>
                      </a:defRPr>
                    </a:lvl1pPr>
                    <a:lvl2pPr marL="37931725" indent="-37474525">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defTabSz="457200" eaLnBrk="0" fontAlgn="base" hangingPunct="0">
                      <a:spcBef>
                        <a:spcPct val="0"/>
                      </a:spcBef>
                      <a:spcAft>
                        <a:spcPct val="0"/>
                      </a:spcAft>
                      <a:defRPr sz="2400">
                        <a:solidFill>
                          <a:schemeClr val="tx1"/>
                        </a:solidFill>
                        <a:latin typeface="Arial" charset="0"/>
                        <a:ea typeface="ＭＳ Ｐゴシック" charset="-128"/>
                      </a:defRPr>
                    </a:lvl6pPr>
                    <a:lvl7pPr marL="2971800" indent="-228600" defTabSz="457200" eaLnBrk="0" fontAlgn="base" hangingPunct="0">
                      <a:spcBef>
                        <a:spcPct val="0"/>
                      </a:spcBef>
                      <a:spcAft>
                        <a:spcPct val="0"/>
                      </a:spcAft>
                      <a:defRPr sz="2400">
                        <a:solidFill>
                          <a:schemeClr val="tx1"/>
                        </a:solidFill>
                        <a:latin typeface="Arial" charset="0"/>
                        <a:ea typeface="ＭＳ Ｐゴシック" charset="-128"/>
                      </a:defRPr>
                    </a:lvl7pPr>
                    <a:lvl8pPr marL="3429000" indent="-228600" defTabSz="457200" eaLnBrk="0" fontAlgn="base" hangingPunct="0">
                      <a:spcBef>
                        <a:spcPct val="0"/>
                      </a:spcBef>
                      <a:spcAft>
                        <a:spcPct val="0"/>
                      </a:spcAft>
                      <a:defRPr sz="2400">
                        <a:solidFill>
                          <a:schemeClr val="tx1"/>
                        </a:solidFill>
                        <a:latin typeface="Arial" charset="0"/>
                        <a:ea typeface="ＭＳ Ｐゴシック" charset="-128"/>
                      </a:defRPr>
                    </a:lvl8pPr>
                    <a:lvl9pPr marL="3886200" indent="-228600" defTabSz="4572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charset="0"/>
                        <a:ea typeface="ＭＳ Ｐゴシック" charset="-128"/>
                        <a:cs typeface="+mn-cs"/>
                      </a:rPr>
                      <a:t>0</a:t>
                    </a:r>
                  </a:p>
                </p:txBody>
              </p:sp>
              <p:cxnSp>
                <p:nvCxnSpPr>
                  <p:cNvPr id="72" name="Straight Connector 71"/>
                  <p:cNvCxnSpPr/>
                  <p:nvPr/>
                </p:nvCxnSpPr>
                <p:spPr>
                  <a:xfrm rot="5400000">
                    <a:off x="1964685" y="4528991"/>
                    <a:ext cx="54864" cy="0"/>
                  </a:xfrm>
                  <a:prstGeom prst="line">
                    <a:avLst/>
                  </a:prstGeom>
                  <a:noFill/>
                  <a:ln w="6350">
                    <a:solidFill>
                      <a:schemeClr val="tx2"/>
                    </a:solidFill>
                  </a:ln>
                  <a:effectLst/>
                </p:spPr>
                <p:style>
                  <a:lnRef idx="1">
                    <a:schemeClr val="accent1"/>
                  </a:lnRef>
                  <a:fillRef idx="3">
                    <a:schemeClr val="accent1"/>
                  </a:fillRef>
                  <a:effectRef idx="2">
                    <a:schemeClr val="accent1"/>
                  </a:effectRef>
                  <a:fontRef idx="minor">
                    <a:schemeClr val="lt1"/>
                  </a:fontRef>
                </p:style>
              </p:cxnSp>
              <p:cxnSp>
                <p:nvCxnSpPr>
                  <p:cNvPr id="64" name="Straight Connector 63"/>
                  <p:cNvCxnSpPr/>
                  <p:nvPr/>
                </p:nvCxnSpPr>
                <p:spPr>
                  <a:xfrm>
                    <a:off x="1076244" y="2517568"/>
                    <a:ext cx="54864" cy="0"/>
                  </a:xfrm>
                  <a:prstGeom prst="line">
                    <a:avLst/>
                  </a:prstGeom>
                  <a:noFill/>
                  <a:ln w="6350">
                    <a:solidFill>
                      <a:schemeClr val="tx2"/>
                    </a:solidFill>
                  </a:ln>
                  <a:effectLst/>
                </p:spPr>
                <p:style>
                  <a:lnRef idx="1">
                    <a:schemeClr val="accent1"/>
                  </a:lnRef>
                  <a:fillRef idx="3">
                    <a:schemeClr val="accent1"/>
                  </a:fillRef>
                  <a:effectRef idx="2">
                    <a:schemeClr val="accent1"/>
                  </a:effectRef>
                  <a:fontRef idx="minor">
                    <a:schemeClr val="lt1"/>
                  </a:fontRef>
                </p:style>
              </p:cxnSp>
              <p:cxnSp>
                <p:nvCxnSpPr>
                  <p:cNvPr id="65" name="Straight Connector 64"/>
                  <p:cNvCxnSpPr/>
                  <p:nvPr/>
                </p:nvCxnSpPr>
                <p:spPr>
                  <a:xfrm>
                    <a:off x="1076244" y="3017729"/>
                    <a:ext cx="54864" cy="0"/>
                  </a:xfrm>
                  <a:prstGeom prst="line">
                    <a:avLst/>
                  </a:prstGeom>
                  <a:noFill/>
                  <a:ln w="6350">
                    <a:solidFill>
                      <a:schemeClr val="tx2"/>
                    </a:solidFill>
                  </a:ln>
                  <a:effectLst/>
                </p:spPr>
                <p:style>
                  <a:lnRef idx="1">
                    <a:schemeClr val="accent1"/>
                  </a:lnRef>
                  <a:fillRef idx="3">
                    <a:schemeClr val="accent1"/>
                  </a:fillRef>
                  <a:effectRef idx="2">
                    <a:schemeClr val="accent1"/>
                  </a:effectRef>
                  <a:fontRef idx="minor">
                    <a:schemeClr val="lt1"/>
                  </a:fontRef>
                </p:style>
              </p:cxnSp>
              <p:cxnSp>
                <p:nvCxnSpPr>
                  <p:cNvPr id="68" name="Straight Connector 67"/>
                  <p:cNvCxnSpPr/>
                  <p:nvPr/>
                </p:nvCxnSpPr>
                <p:spPr>
                  <a:xfrm>
                    <a:off x="1076244" y="3512235"/>
                    <a:ext cx="54864" cy="0"/>
                  </a:xfrm>
                  <a:prstGeom prst="line">
                    <a:avLst/>
                  </a:prstGeom>
                  <a:noFill/>
                  <a:ln w="6350">
                    <a:solidFill>
                      <a:schemeClr val="tx2"/>
                    </a:solidFill>
                  </a:ln>
                  <a:effectLst/>
                </p:spPr>
                <p:style>
                  <a:lnRef idx="1">
                    <a:schemeClr val="accent1"/>
                  </a:lnRef>
                  <a:fillRef idx="3">
                    <a:schemeClr val="accent1"/>
                  </a:fillRef>
                  <a:effectRef idx="2">
                    <a:schemeClr val="accent1"/>
                  </a:effectRef>
                  <a:fontRef idx="minor">
                    <a:schemeClr val="lt1"/>
                  </a:fontRef>
                </p:style>
              </p:cxnSp>
              <p:cxnSp>
                <p:nvCxnSpPr>
                  <p:cNvPr id="69" name="Straight Connector 68"/>
                  <p:cNvCxnSpPr/>
                  <p:nvPr/>
                </p:nvCxnSpPr>
                <p:spPr>
                  <a:xfrm>
                    <a:off x="1076244" y="4012398"/>
                    <a:ext cx="54864" cy="0"/>
                  </a:xfrm>
                  <a:prstGeom prst="line">
                    <a:avLst/>
                  </a:prstGeom>
                  <a:noFill/>
                  <a:ln w="6350">
                    <a:solidFill>
                      <a:schemeClr val="tx2"/>
                    </a:solidFill>
                  </a:ln>
                  <a:effectLst/>
                </p:spPr>
                <p:style>
                  <a:lnRef idx="1">
                    <a:schemeClr val="accent1"/>
                  </a:lnRef>
                  <a:fillRef idx="3">
                    <a:schemeClr val="accent1"/>
                  </a:fillRef>
                  <a:effectRef idx="2">
                    <a:schemeClr val="accent1"/>
                  </a:effectRef>
                  <a:fontRef idx="minor">
                    <a:schemeClr val="lt1"/>
                  </a:fontRef>
                </p:style>
              </p:cxnSp>
              <p:sp>
                <p:nvSpPr>
                  <p:cNvPr id="73" name="TextBox 72"/>
                  <p:cNvSpPr txBox="1">
                    <a:spLocks noChangeArrowheads="1"/>
                  </p:cNvSpPr>
                  <p:nvPr/>
                </p:nvSpPr>
                <p:spPr bwMode="auto">
                  <a:xfrm>
                    <a:off x="894871" y="2447939"/>
                    <a:ext cx="129815" cy="123153"/>
                  </a:xfrm>
                  <a:prstGeom prst="rect">
                    <a:avLst/>
                  </a:prstGeom>
                  <a:noFill/>
                  <a:ln>
                    <a:noFill/>
                  </a:ln>
                </p:spPr>
                <p:txBody>
                  <a:bodyPr wrap="square" lIns="0" tIns="0" rIns="0" bIns="0">
                    <a:spAutoFit/>
                  </a:bodyPr>
                  <a:lstStyle>
                    <a:lvl1pPr>
                      <a:defRPr sz="2400">
                        <a:solidFill>
                          <a:schemeClr val="tx1"/>
                        </a:solidFill>
                        <a:latin typeface="Arial" charset="0"/>
                        <a:ea typeface="ＭＳ Ｐゴシック" charset="-128"/>
                      </a:defRPr>
                    </a:lvl1pPr>
                    <a:lvl2pPr marL="37931725" indent="-37474525">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defTabSz="457200" eaLnBrk="0" fontAlgn="base" hangingPunct="0">
                      <a:spcBef>
                        <a:spcPct val="0"/>
                      </a:spcBef>
                      <a:spcAft>
                        <a:spcPct val="0"/>
                      </a:spcAft>
                      <a:defRPr sz="2400">
                        <a:solidFill>
                          <a:schemeClr val="tx1"/>
                        </a:solidFill>
                        <a:latin typeface="Arial" charset="0"/>
                        <a:ea typeface="ＭＳ Ｐゴシック" charset="-128"/>
                      </a:defRPr>
                    </a:lvl6pPr>
                    <a:lvl7pPr marL="2971800" indent="-228600" defTabSz="457200" eaLnBrk="0" fontAlgn="base" hangingPunct="0">
                      <a:spcBef>
                        <a:spcPct val="0"/>
                      </a:spcBef>
                      <a:spcAft>
                        <a:spcPct val="0"/>
                      </a:spcAft>
                      <a:defRPr sz="2400">
                        <a:solidFill>
                          <a:schemeClr val="tx1"/>
                        </a:solidFill>
                        <a:latin typeface="Arial" charset="0"/>
                        <a:ea typeface="ＭＳ Ｐゴシック" charset="-128"/>
                      </a:defRPr>
                    </a:lvl7pPr>
                    <a:lvl8pPr marL="3429000" indent="-228600" defTabSz="457200" eaLnBrk="0" fontAlgn="base" hangingPunct="0">
                      <a:spcBef>
                        <a:spcPct val="0"/>
                      </a:spcBef>
                      <a:spcAft>
                        <a:spcPct val="0"/>
                      </a:spcAft>
                      <a:defRPr sz="2400">
                        <a:solidFill>
                          <a:schemeClr val="tx1"/>
                        </a:solidFill>
                        <a:latin typeface="Arial" charset="0"/>
                        <a:ea typeface="ＭＳ Ｐゴシック" charset="-128"/>
                      </a:defRPr>
                    </a:lvl8pPr>
                    <a:lvl9pPr marL="3886200" indent="-228600" defTabSz="4572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a:ln>
                          <a:noFill/>
                        </a:ln>
                        <a:solidFill>
                          <a:srgbClr val="000000"/>
                        </a:solidFill>
                        <a:effectLst/>
                        <a:uLnTx/>
                        <a:uFillTx/>
                        <a:latin typeface="Arial" charset="0"/>
                        <a:ea typeface="ＭＳ Ｐゴシック" charset="-128"/>
                        <a:cs typeface="+mn-cs"/>
                      </a:rPr>
                      <a:t>4</a:t>
                    </a:r>
                  </a:p>
                </p:txBody>
              </p:sp>
              <p:sp>
                <p:nvSpPr>
                  <p:cNvPr id="74" name="TextBox 73"/>
                  <p:cNvSpPr txBox="1">
                    <a:spLocks noChangeArrowheads="1"/>
                  </p:cNvSpPr>
                  <p:nvPr/>
                </p:nvSpPr>
                <p:spPr bwMode="auto">
                  <a:xfrm>
                    <a:off x="894871" y="2950929"/>
                    <a:ext cx="129815" cy="123153"/>
                  </a:xfrm>
                  <a:prstGeom prst="rect">
                    <a:avLst/>
                  </a:prstGeom>
                  <a:noFill/>
                  <a:ln>
                    <a:noFill/>
                  </a:ln>
                </p:spPr>
                <p:txBody>
                  <a:bodyPr wrap="square" lIns="0" tIns="0" rIns="0" bIns="0">
                    <a:spAutoFit/>
                  </a:bodyPr>
                  <a:lstStyle>
                    <a:lvl1pPr>
                      <a:defRPr sz="2400">
                        <a:solidFill>
                          <a:schemeClr val="tx1"/>
                        </a:solidFill>
                        <a:latin typeface="Arial" charset="0"/>
                        <a:ea typeface="ＭＳ Ｐゴシック" charset="-128"/>
                      </a:defRPr>
                    </a:lvl1pPr>
                    <a:lvl2pPr marL="37931725" indent="-37474525">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defTabSz="457200" eaLnBrk="0" fontAlgn="base" hangingPunct="0">
                      <a:spcBef>
                        <a:spcPct val="0"/>
                      </a:spcBef>
                      <a:spcAft>
                        <a:spcPct val="0"/>
                      </a:spcAft>
                      <a:defRPr sz="2400">
                        <a:solidFill>
                          <a:schemeClr val="tx1"/>
                        </a:solidFill>
                        <a:latin typeface="Arial" charset="0"/>
                        <a:ea typeface="ＭＳ Ｐゴシック" charset="-128"/>
                      </a:defRPr>
                    </a:lvl6pPr>
                    <a:lvl7pPr marL="2971800" indent="-228600" defTabSz="457200" eaLnBrk="0" fontAlgn="base" hangingPunct="0">
                      <a:spcBef>
                        <a:spcPct val="0"/>
                      </a:spcBef>
                      <a:spcAft>
                        <a:spcPct val="0"/>
                      </a:spcAft>
                      <a:defRPr sz="2400">
                        <a:solidFill>
                          <a:schemeClr val="tx1"/>
                        </a:solidFill>
                        <a:latin typeface="Arial" charset="0"/>
                        <a:ea typeface="ＭＳ Ｐゴシック" charset="-128"/>
                      </a:defRPr>
                    </a:lvl7pPr>
                    <a:lvl8pPr marL="3429000" indent="-228600" defTabSz="457200" eaLnBrk="0" fontAlgn="base" hangingPunct="0">
                      <a:spcBef>
                        <a:spcPct val="0"/>
                      </a:spcBef>
                      <a:spcAft>
                        <a:spcPct val="0"/>
                      </a:spcAft>
                      <a:defRPr sz="2400">
                        <a:solidFill>
                          <a:schemeClr val="tx1"/>
                        </a:solidFill>
                        <a:latin typeface="Arial" charset="0"/>
                        <a:ea typeface="ＭＳ Ｐゴシック" charset="-128"/>
                      </a:defRPr>
                    </a:lvl8pPr>
                    <a:lvl9pPr marL="3886200" indent="-228600" defTabSz="4572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a:ln>
                          <a:noFill/>
                        </a:ln>
                        <a:solidFill>
                          <a:srgbClr val="000000"/>
                        </a:solidFill>
                        <a:effectLst/>
                        <a:uLnTx/>
                        <a:uFillTx/>
                        <a:latin typeface="Arial" charset="0"/>
                        <a:ea typeface="ＭＳ Ｐゴシック" charset="-128"/>
                        <a:cs typeface="+mn-cs"/>
                      </a:rPr>
                      <a:t>3</a:t>
                    </a:r>
                  </a:p>
                </p:txBody>
              </p:sp>
              <p:sp>
                <p:nvSpPr>
                  <p:cNvPr id="77" name="TextBox 76"/>
                  <p:cNvSpPr txBox="1">
                    <a:spLocks noChangeArrowheads="1"/>
                  </p:cNvSpPr>
                  <p:nvPr/>
                </p:nvSpPr>
                <p:spPr bwMode="auto">
                  <a:xfrm>
                    <a:off x="894871" y="3453918"/>
                    <a:ext cx="129815" cy="123153"/>
                  </a:xfrm>
                  <a:prstGeom prst="rect">
                    <a:avLst/>
                  </a:prstGeom>
                  <a:noFill/>
                  <a:ln>
                    <a:noFill/>
                  </a:ln>
                </p:spPr>
                <p:txBody>
                  <a:bodyPr wrap="square" lIns="0" tIns="0" rIns="0" bIns="0">
                    <a:spAutoFit/>
                  </a:bodyPr>
                  <a:lstStyle>
                    <a:lvl1pPr>
                      <a:defRPr sz="2400">
                        <a:solidFill>
                          <a:schemeClr val="tx1"/>
                        </a:solidFill>
                        <a:latin typeface="Arial" charset="0"/>
                        <a:ea typeface="ＭＳ Ｐゴシック" charset="-128"/>
                      </a:defRPr>
                    </a:lvl1pPr>
                    <a:lvl2pPr marL="37931725" indent="-37474525">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defTabSz="457200" eaLnBrk="0" fontAlgn="base" hangingPunct="0">
                      <a:spcBef>
                        <a:spcPct val="0"/>
                      </a:spcBef>
                      <a:spcAft>
                        <a:spcPct val="0"/>
                      </a:spcAft>
                      <a:defRPr sz="2400">
                        <a:solidFill>
                          <a:schemeClr val="tx1"/>
                        </a:solidFill>
                        <a:latin typeface="Arial" charset="0"/>
                        <a:ea typeface="ＭＳ Ｐゴシック" charset="-128"/>
                      </a:defRPr>
                    </a:lvl6pPr>
                    <a:lvl7pPr marL="2971800" indent="-228600" defTabSz="457200" eaLnBrk="0" fontAlgn="base" hangingPunct="0">
                      <a:spcBef>
                        <a:spcPct val="0"/>
                      </a:spcBef>
                      <a:spcAft>
                        <a:spcPct val="0"/>
                      </a:spcAft>
                      <a:defRPr sz="2400">
                        <a:solidFill>
                          <a:schemeClr val="tx1"/>
                        </a:solidFill>
                        <a:latin typeface="Arial" charset="0"/>
                        <a:ea typeface="ＭＳ Ｐゴシック" charset="-128"/>
                      </a:defRPr>
                    </a:lvl7pPr>
                    <a:lvl8pPr marL="3429000" indent="-228600" defTabSz="457200" eaLnBrk="0" fontAlgn="base" hangingPunct="0">
                      <a:spcBef>
                        <a:spcPct val="0"/>
                      </a:spcBef>
                      <a:spcAft>
                        <a:spcPct val="0"/>
                      </a:spcAft>
                      <a:defRPr sz="2400">
                        <a:solidFill>
                          <a:schemeClr val="tx1"/>
                        </a:solidFill>
                        <a:latin typeface="Arial" charset="0"/>
                        <a:ea typeface="ＭＳ Ｐゴシック" charset="-128"/>
                      </a:defRPr>
                    </a:lvl8pPr>
                    <a:lvl9pPr marL="3886200" indent="-228600" defTabSz="4572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a:ln>
                          <a:noFill/>
                        </a:ln>
                        <a:solidFill>
                          <a:srgbClr val="000000"/>
                        </a:solidFill>
                        <a:effectLst/>
                        <a:uLnTx/>
                        <a:uFillTx/>
                        <a:latin typeface="Arial" charset="0"/>
                        <a:ea typeface="ＭＳ Ｐゴシック" charset="-128"/>
                        <a:cs typeface="+mn-cs"/>
                      </a:rPr>
                      <a:t>2</a:t>
                    </a:r>
                  </a:p>
                </p:txBody>
              </p:sp>
              <p:sp>
                <p:nvSpPr>
                  <p:cNvPr id="78" name="TextBox 77"/>
                  <p:cNvSpPr txBox="1">
                    <a:spLocks noChangeArrowheads="1"/>
                  </p:cNvSpPr>
                  <p:nvPr/>
                </p:nvSpPr>
                <p:spPr bwMode="auto">
                  <a:xfrm>
                    <a:off x="894871" y="3956908"/>
                    <a:ext cx="129815" cy="123153"/>
                  </a:xfrm>
                  <a:prstGeom prst="rect">
                    <a:avLst/>
                  </a:prstGeom>
                  <a:noFill/>
                  <a:ln>
                    <a:noFill/>
                  </a:ln>
                </p:spPr>
                <p:txBody>
                  <a:bodyPr wrap="square" lIns="0" tIns="0" rIns="0" bIns="0">
                    <a:spAutoFit/>
                  </a:bodyPr>
                  <a:lstStyle>
                    <a:lvl1pPr>
                      <a:defRPr sz="2400">
                        <a:solidFill>
                          <a:schemeClr val="tx1"/>
                        </a:solidFill>
                        <a:latin typeface="Arial" charset="0"/>
                        <a:ea typeface="ＭＳ Ｐゴシック" charset="-128"/>
                      </a:defRPr>
                    </a:lvl1pPr>
                    <a:lvl2pPr marL="37931725" indent="-37474525">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defTabSz="457200" eaLnBrk="0" fontAlgn="base" hangingPunct="0">
                      <a:spcBef>
                        <a:spcPct val="0"/>
                      </a:spcBef>
                      <a:spcAft>
                        <a:spcPct val="0"/>
                      </a:spcAft>
                      <a:defRPr sz="2400">
                        <a:solidFill>
                          <a:schemeClr val="tx1"/>
                        </a:solidFill>
                        <a:latin typeface="Arial" charset="0"/>
                        <a:ea typeface="ＭＳ Ｐゴシック" charset="-128"/>
                      </a:defRPr>
                    </a:lvl6pPr>
                    <a:lvl7pPr marL="2971800" indent="-228600" defTabSz="457200" eaLnBrk="0" fontAlgn="base" hangingPunct="0">
                      <a:spcBef>
                        <a:spcPct val="0"/>
                      </a:spcBef>
                      <a:spcAft>
                        <a:spcPct val="0"/>
                      </a:spcAft>
                      <a:defRPr sz="2400">
                        <a:solidFill>
                          <a:schemeClr val="tx1"/>
                        </a:solidFill>
                        <a:latin typeface="Arial" charset="0"/>
                        <a:ea typeface="ＭＳ Ｐゴシック" charset="-128"/>
                      </a:defRPr>
                    </a:lvl7pPr>
                    <a:lvl8pPr marL="3429000" indent="-228600" defTabSz="457200" eaLnBrk="0" fontAlgn="base" hangingPunct="0">
                      <a:spcBef>
                        <a:spcPct val="0"/>
                      </a:spcBef>
                      <a:spcAft>
                        <a:spcPct val="0"/>
                      </a:spcAft>
                      <a:defRPr sz="2400">
                        <a:solidFill>
                          <a:schemeClr val="tx1"/>
                        </a:solidFill>
                        <a:latin typeface="Arial" charset="0"/>
                        <a:ea typeface="ＭＳ Ｐゴシック" charset="-128"/>
                      </a:defRPr>
                    </a:lvl8pPr>
                    <a:lvl9pPr marL="3886200" indent="-228600" defTabSz="4572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a:ln>
                          <a:noFill/>
                        </a:ln>
                        <a:solidFill>
                          <a:srgbClr val="000000"/>
                        </a:solidFill>
                        <a:effectLst/>
                        <a:uLnTx/>
                        <a:uFillTx/>
                        <a:latin typeface="Arial" charset="0"/>
                        <a:ea typeface="ＭＳ Ｐゴシック" charset="-128"/>
                        <a:cs typeface="+mn-cs"/>
                      </a:rPr>
                      <a:t>1</a:t>
                    </a:r>
                  </a:p>
                </p:txBody>
              </p:sp>
              <p:sp>
                <p:nvSpPr>
                  <p:cNvPr id="85" name="TextBox 84"/>
                  <p:cNvSpPr txBox="1">
                    <a:spLocks noChangeArrowheads="1"/>
                  </p:cNvSpPr>
                  <p:nvPr/>
                </p:nvSpPr>
                <p:spPr bwMode="auto">
                  <a:xfrm>
                    <a:off x="2607295" y="4577295"/>
                    <a:ext cx="467905" cy="218939"/>
                  </a:xfrm>
                  <a:prstGeom prst="rect">
                    <a:avLst/>
                  </a:prstGeom>
                  <a:noFill/>
                  <a:ln>
                    <a:noFill/>
                  </a:ln>
                </p:spPr>
                <p:txBody>
                  <a:bodyPr wrap="square">
                    <a:spAutoFit/>
                  </a:bodyPr>
                  <a:lstStyle>
                    <a:lvl1pPr>
                      <a:defRPr sz="2400">
                        <a:solidFill>
                          <a:schemeClr val="tx1"/>
                        </a:solidFill>
                        <a:latin typeface="Arial" charset="0"/>
                        <a:ea typeface="ＭＳ Ｐゴシック" charset="-128"/>
                      </a:defRPr>
                    </a:lvl1pPr>
                    <a:lvl2pPr marL="37931725" indent="-37474525">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defTabSz="457200" eaLnBrk="0" fontAlgn="base" hangingPunct="0">
                      <a:spcBef>
                        <a:spcPct val="0"/>
                      </a:spcBef>
                      <a:spcAft>
                        <a:spcPct val="0"/>
                      </a:spcAft>
                      <a:defRPr sz="2400">
                        <a:solidFill>
                          <a:schemeClr val="tx1"/>
                        </a:solidFill>
                        <a:latin typeface="Arial" charset="0"/>
                        <a:ea typeface="ＭＳ Ｐゴシック" charset="-128"/>
                      </a:defRPr>
                    </a:lvl6pPr>
                    <a:lvl7pPr marL="2971800" indent="-228600" defTabSz="457200" eaLnBrk="0" fontAlgn="base" hangingPunct="0">
                      <a:spcBef>
                        <a:spcPct val="0"/>
                      </a:spcBef>
                      <a:spcAft>
                        <a:spcPct val="0"/>
                      </a:spcAft>
                      <a:defRPr sz="2400">
                        <a:solidFill>
                          <a:schemeClr val="tx1"/>
                        </a:solidFill>
                        <a:latin typeface="Arial" charset="0"/>
                        <a:ea typeface="ＭＳ Ｐゴシック" charset="-128"/>
                      </a:defRPr>
                    </a:lvl7pPr>
                    <a:lvl8pPr marL="3429000" indent="-228600" defTabSz="457200" eaLnBrk="0" fontAlgn="base" hangingPunct="0">
                      <a:spcBef>
                        <a:spcPct val="0"/>
                      </a:spcBef>
                      <a:spcAft>
                        <a:spcPct val="0"/>
                      </a:spcAft>
                      <a:defRPr sz="2400">
                        <a:solidFill>
                          <a:schemeClr val="tx1"/>
                        </a:solidFill>
                        <a:latin typeface="Arial" charset="0"/>
                        <a:ea typeface="ＭＳ Ｐゴシック" charset="-128"/>
                      </a:defRPr>
                    </a:lvl8pPr>
                    <a:lvl9pPr marL="3886200" indent="-228600" defTabSz="4572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charset="0"/>
                        <a:ea typeface="ＭＳ Ｐゴシック" charset="-128"/>
                        <a:cs typeface="+mn-cs"/>
                      </a:rPr>
                      <a:t>50</a:t>
                    </a:r>
                  </a:p>
                </p:txBody>
              </p:sp>
              <p:cxnSp>
                <p:nvCxnSpPr>
                  <p:cNvPr id="86" name="Straight Connector 85"/>
                  <p:cNvCxnSpPr/>
                  <p:nvPr/>
                </p:nvCxnSpPr>
                <p:spPr>
                  <a:xfrm rot="5400000">
                    <a:off x="2815891" y="4530883"/>
                    <a:ext cx="54864" cy="0"/>
                  </a:xfrm>
                  <a:prstGeom prst="line">
                    <a:avLst/>
                  </a:prstGeom>
                  <a:noFill/>
                  <a:ln w="6350">
                    <a:solidFill>
                      <a:schemeClr val="tx2"/>
                    </a:solidFill>
                  </a:ln>
                  <a:effectLst/>
                </p:spPr>
                <p:style>
                  <a:lnRef idx="1">
                    <a:schemeClr val="accent1"/>
                  </a:lnRef>
                  <a:fillRef idx="3">
                    <a:schemeClr val="accent1"/>
                  </a:fillRef>
                  <a:effectRef idx="2">
                    <a:schemeClr val="accent1"/>
                  </a:effectRef>
                  <a:fontRef idx="minor">
                    <a:schemeClr val="lt1"/>
                  </a:fontRef>
                </p:style>
              </p:cxnSp>
              <p:sp>
                <p:nvSpPr>
                  <p:cNvPr id="88" name="TextBox 87"/>
                  <p:cNvSpPr txBox="1">
                    <a:spLocks noChangeArrowheads="1"/>
                  </p:cNvSpPr>
                  <p:nvPr/>
                </p:nvSpPr>
                <p:spPr bwMode="auto">
                  <a:xfrm>
                    <a:off x="3456395" y="4577295"/>
                    <a:ext cx="467905" cy="218939"/>
                  </a:xfrm>
                  <a:prstGeom prst="rect">
                    <a:avLst/>
                  </a:prstGeom>
                  <a:noFill/>
                  <a:ln>
                    <a:noFill/>
                  </a:ln>
                </p:spPr>
                <p:txBody>
                  <a:bodyPr wrap="square">
                    <a:spAutoFit/>
                  </a:bodyPr>
                  <a:lstStyle>
                    <a:lvl1pPr>
                      <a:defRPr sz="2400">
                        <a:solidFill>
                          <a:schemeClr val="tx1"/>
                        </a:solidFill>
                        <a:latin typeface="Arial" charset="0"/>
                        <a:ea typeface="ＭＳ Ｐゴシック" charset="-128"/>
                      </a:defRPr>
                    </a:lvl1pPr>
                    <a:lvl2pPr marL="37931725" indent="-37474525">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defTabSz="457200" eaLnBrk="0" fontAlgn="base" hangingPunct="0">
                      <a:spcBef>
                        <a:spcPct val="0"/>
                      </a:spcBef>
                      <a:spcAft>
                        <a:spcPct val="0"/>
                      </a:spcAft>
                      <a:defRPr sz="2400">
                        <a:solidFill>
                          <a:schemeClr val="tx1"/>
                        </a:solidFill>
                        <a:latin typeface="Arial" charset="0"/>
                        <a:ea typeface="ＭＳ Ｐゴシック" charset="-128"/>
                      </a:defRPr>
                    </a:lvl6pPr>
                    <a:lvl7pPr marL="2971800" indent="-228600" defTabSz="457200" eaLnBrk="0" fontAlgn="base" hangingPunct="0">
                      <a:spcBef>
                        <a:spcPct val="0"/>
                      </a:spcBef>
                      <a:spcAft>
                        <a:spcPct val="0"/>
                      </a:spcAft>
                      <a:defRPr sz="2400">
                        <a:solidFill>
                          <a:schemeClr val="tx1"/>
                        </a:solidFill>
                        <a:latin typeface="Arial" charset="0"/>
                        <a:ea typeface="ＭＳ Ｐゴシック" charset="-128"/>
                      </a:defRPr>
                    </a:lvl7pPr>
                    <a:lvl8pPr marL="3429000" indent="-228600" defTabSz="457200" eaLnBrk="0" fontAlgn="base" hangingPunct="0">
                      <a:spcBef>
                        <a:spcPct val="0"/>
                      </a:spcBef>
                      <a:spcAft>
                        <a:spcPct val="0"/>
                      </a:spcAft>
                      <a:defRPr sz="2400">
                        <a:solidFill>
                          <a:schemeClr val="tx1"/>
                        </a:solidFill>
                        <a:latin typeface="Arial" charset="0"/>
                        <a:ea typeface="ＭＳ Ｐゴシック" charset="-128"/>
                      </a:defRPr>
                    </a:lvl8pPr>
                    <a:lvl9pPr marL="3886200" indent="-228600" defTabSz="4572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charset="0"/>
                        <a:ea typeface="ＭＳ Ｐゴシック" charset="-128"/>
                        <a:cs typeface="+mn-cs"/>
                      </a:rPr>
                      <a:t>100</a:t>
                    </a:r>
                  </a:p>
                </p:txBody>
              </p:sp>
              <p:cxnSp>
                <p:nvCxnSpPr>
                  <p:cNvPr id="89" name="Straight Connector 88"/>
                  <p:cNvCxnSpPr/>
                  <p:nvPr/>
                </p:nvCxnSpPr>
                <p:spPr>
                  <a:xfrm rot="5400000">
                    <a:off x="3672393" y="4528991"/>
                    <a:ext cx="54864" cy="0"/>
                  </a:xfrm>
                  <a:prstGeom prst="line">
                    <a:avLst/>
                  </a:prstGeom>
                  <a:noFill/>
                  <a:ln w="6350">
                    <a:solidFill>
                      <a:schemeClr val="tx2"/>
                    </a:solidFill>
                  </a:ln>
                  <a:effectLst/>
                </p:spPr>
                <p:style>
                  <a:lnRef idx="1">
                    <a:schemeClr val="accent1"/>
                  </a:lnRef>
                  <a:fillRef idx="3">
                    <a:schemeClr val="accent1"/>
                  </a:fillRef>
                  <a:effectRef idx="2">
                    <a:schemeClr val="accent1"/>
                  </a:effectRef>
                  <a:fontRef idx="minor">
                    <a:schemeClr val="lt1"/>
                  </a:fontRef>
                </p:style>
              </p:cxnSp>
            </p:grpSp>
            <p:cxnSp>
              <p:nvCxnSpPr>
                <p:cNvPr id="11" name="Straight Connector 10"/>
                <p:cNvCxnSpPr/>
                <p:nvPr/>
              </p:nvCxnSpPr>
              <p:spPr>
                <a:xfrm flipV="1">
                  <a:off x="2831857" y="3419371"/>
                  <a:ext cx="2703069" cy="654983"/>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75" name="Oval 74"/>
                <p:cNvSpPr/>
                <p:nvPr/>
              </p:nvSpPr>
              <p:spPr>
                <a:xfrm>
                  <a:off x="2831856" y="3915892"/>
                  <a:ext cx="91440" cy="8979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0" name="Oval 89"/>
                <p:cNvSpPr/>
                <p:nvPr/>
              </p:nvSpPr>
              <p:spPr>
                <a:xfrm>
                  <a:off x="2940986" y="3598964"/>
                  <a:ext cx="91440" cy="8979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1" name="Oval 90"/>
                <p:cNvSpPr/>
                <p:nvPr/>
              </p:nvSpPr>
              <p:spPr>
                <a:xfrm>
                  <a:off x="3620951" y="4444104"/>
                  <a:ext cx="91440" cy="8979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2" name="Oval 91"/>
                <p:cNvSpPr/>
                <p:nvPr/>
              </p:nvSpPr>
              <p:spPr>
                <a:xfrm>
                  <a:off x="3986117" y="4232888"/>
                  <a:ext cx="91440" cy="8979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4" name="Oval 93"/>
                <p:cNvSpPr/>
                <p:nvPr/>
              </p:nvSpPr>
              <p:spPr>
                <a:xfrm>
                  <a:off x="3751067" y="4174717"/>
                  <a:ext cx="91440" cy="8979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8" name="Oval 97"/>
                <p:cNvSpPr/>
                <p:nvPr/>
              </p:nvSpPr>
              <p:spPr>
                <a:xfrm>
                  <a:off x="3394296" y="3820813"/>
                  <a:ext cx="91440" cy="8979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2" name="Oval 101"/>
                <p:cNvSpPr/>
                <p:nvPr/>
              </p:nvSpPr>
              <p:spPr>
                <a:xfrm>
                  <a:off x="3868593" y="3968713"/>
                  <a:ext cx="91440" cy="8979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3" name="Oval 102"/>
                <p:cNvSpPr/>
                <p:nvPr/>
              </p:nvSpPr>
              <p:spPr>
                <a:xfrm>
                  <a:off x="4128826" y="4047945"/>
                  <a:ext cx="91440" cy="8979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6" name="Oval 105"/>
                <p:cNvSpPr/>
                <p:nvPr/>
              </p:nvSpPr>
              <p:spPr>
                <a:xfrm>
                  <a:off x="4443624" y="3740261"/>
                  <a:ext cx="91440" cy="8979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7" name="Oval 106"/>
                <p:cNvSpPr/>
                <p:nvPr/>
              </p:nvSpPr>
              <p:spPr>
                <a:xfrm>
                  <a:off x="5505544" y="3719134"/>
                  <a:ext cx="91440" cy="8979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8" name="Oval 107"/>
                <p:cNvSpPr/>
                <p:nvPr/>
              </p:nvSpPr>
              <p:spPr>
                <a:xfrm>
                  <a:off x="5106800" y="3633296"/>
                  <a:ext cx="91440" cy="8979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0" name="Oval 109"/>
                <p:cNvSpPr/>
                <p:nvPr/>
              </p:nvSpPr>
              <p:spPr>
                <a:xfrm>
                  <a:off x="4724844" y="3263547"/>
                  <a:ext cx="91440" cy="8979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1" name="Oval 110"/>
                <p:cNvSpPr/>
                <p:nvPr/>
              </p:nvSpPr>
              <p:spPr>
                <a:xfrm>
                  <a:off x="4389059" y="2703642"/>
                  <a:ext cx="91440" cy="8979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2" name="Oval 111"/>
                <p:cNvSpPr/>
                <p:nvPr/>
              </p:nvSpPr>
              <p:spPr>
                <a:xfrm>
                  <a:off x="4011301" y="3131494"/>
                  <a:ext cx="91440" cy="8979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3" name="Oval 112"/>
                <p:cNvSpPr/>
                <p:nvPr/>
              </p:nvSpPr>
              <p:spPr>
                <a:xfrm>
                  <a:off x="4254745" y="3650464"/>
                  <a:ext cx="91440" cy="8979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 name="TextBox 12"/>
                <p:cNvSpPr txBox="1"/>
                <p:nvPr/>
              </p:nvSpPr>
              <p:spPr>
                <a:xfrm>
                  <a:off x="2550638" y="2339349"/>
                  <a:ext cx="611065" cy="380104"/>
                </a:xfrm>
                <a:prstGeom prst="rect">
                  <a:avLst/>
                </a:prstGeom>
                <a:noFill/>
              </p:spPr>
              <p:txBody>
                <a:bodyPr wrap="none" rtlCol="0">
                  <a:spAutoFit/>
                </a:bodyPr>
                <a:lstStyle/>
                <a:p>
                  <a:pPr marL="0" marR="0" lvl="0" indent="0" algn="l" defTabSz="914400" rtl="0" eaLnBrk="1" fontAlgn="auto" latinLnBrk="0" hangingPunct="1">
                    <a:lnSpc>
                      <a:spcPct val="90000"/>
                    </a:lnSpc>
                    <a:spcBef>
                      <a:spcPts val="300"/>
                    </a:spcBef>
                    <a:spcAft>
                      <a:spcPts val="0"/>
                    </a:spcAft>
                    <a:buClr>
                      <a:srgbClr val="7F134C"/>
                    </a:buClr>
                    <a:buSzTx/>
                    <a:buFontTx/>
                    <a:buNone/>
                    <a:tabLst/>
                    <a:defRPr/>
                  </a:pPr>
                  <a:r>
                    <a:rPr kumimoji="0" lang="en-US" sz="900" b="0" i="0" u="none" strike="noStrike" kern="1200" cap="none" spc="0" normalizeH="0" baseline="0" noProof="0" dirty="0">
                      <a:ln>
                        <a:noFill/>
                      </a:ln>
                      <a:solidFill>
                        <a:srgbClr val="000000"/>
                      </a:solidFill>
                      <a:effectLst/>
                      <a:uLnTx/>
                      <a:uFillTx/>
                      <a:latin typeface="Arial" panose="020B0604020202020204"/>
                      <a:ea typeface="+mn-ea"/>
                      <a:cs typeface="+mn-cs"/>
                    </a:rPr>
                    <a:t>R</a:t>
                  </a:r>
                  <a:r>
                    <a:rPr kumimoji="0" lang="en-US" sz="900" b="0" i="0" u="none" strike="noStrike" kern="1200" cap="none" spc="0" normalizeH="0" baseline="-25000" noProof="0" dirty="0">
                      <a:ln>
                        <a:noFill/>
                      </a:ln>
                      <a:solidFill>
                        <a:srgbClr val="000000"/>
                      </a:solidFill>
                      <a:effectLst/>
                      <a:uLnTx/>
                      <a:uFillTx/>
                      <a:latin typeface="Arial" panose="020B0604020202020204"/>
                      <a:ea typeface="+mn-ea"/>
                      <a:cs typeface="+mn-cs"/>
                    </a:rPr>
                    <a:t>S</a:t>
                  </a:r>
                  <a:r>
                    <a:rPr kumimoji="0" lang="en-US" sz="900" b="0" i="0" u="none" strike="noStrike" kern="1200" cap="none" spc="0" normalizeH="0" baseline="0" noProof="0" dirty="0">
                      <a:ln>
                        <a:noFill/>
                      </a:ln>
                      <a:solidFill>
                        <a:srgbClr val="000000"/>
                      </a:solidFill>
                      <a:effectLst/>
                      <a:uLnTx/>
                      <a:uFillTx/>
                      <a:latin typeface="Arial" panose="020B0604020202020204"/>
                      <a:ea typeface="+mn-ea"/>
                      <a:cs typeface="+mn-cs"/>
                    </a:rPr>
                    <a:t>=0.57</a:t>
                  </a:r>
                </a:p>
                <a:p>
                  <a:pPr marL="0" marR="0" lvl="0" indent="0" algn="l" defTabSz="914400" rtl="0" eaLnBrk="1" fontAlgn="auto" latinLnBrk="0" hangingPunct="1">
                    <a:lnSpc>
                      <a:spcPct val="90000"/>
                    </a:lnSpc>
                    <a:spcBef>
                      <a:spcPts val="300"/>
                    </a:spcBef>
                    <a:spcAft>
                      <a:spcPts val="0"/>
                    </a:spcAft>
                    <a:buClr>
                      <a:srgbClr val="7F134C"/>
                    </a:buClr>
                    <a:buSzTx/>
                    <a:buFontTx/>
                    <a:buNone/>
                    <a:tabLst/>
                    <a:defRPr/>
                  </a:pPr>
                  <a:r>
                    <a:rPr kumimoji="0" lang="en-US" sz="900" b="0" i="0" u="none" strike="noStrike" kern="1200" cap="none" spc="0" normalizeH="0" baseline="0" noProof="0" dirty="0">
                      <a:ln>
                        <a:noFill/>
                      </a:ln>
                      <a:solidFill>
                        <a:srgbClr val="000000"/>
                      </a:solidFill>
                      <a:effectLst/>
                      <a:uLnTx/>
                      <a:uFillTx/>
                      <a:latin typeface="Arial" panose="020B0604020202020204"/>
                      <a:ea typeface="+mn-ea"/>
                      <a:cs typeface="+mn-cs"/>
                    </a:rPr>
                    <a:t>p=0.001</a:t>
                  </a:r>
                </a:p>
              </p:txBody>
            </p:sp>
          </p:grpSp>
        </p:grpSp>
      </p:grpSp>
      <p:grpSp>
        <p:nvGrpSpPr>
          <p:cNvPr id="18" name="Group 17"/>
          <p:cNvGrpSpPr/>
          <p:nvPr/>
        </p:nvGrpSpPr>
        <p:grpSpPr>
          <a:xfrm>
            <a:off x="6011711" y="2132748"/>
            <a:ext cx="4599553" cy="2779247"/>
            <a:chOff x="5001666" y="2284135"/>
            <a:chExt cx="3680292" cy="2471303"/>
          </a:xfrm>
        </p:grpSpPr>
        <p:cxnSp>
          <p:nvCxnSpPr>
            <p:cNvPr id="16" name="Straight Connector 15"/>
            <p:cNvCxnSpPr/>
            <p:nvPr/>
          </p:nvCxnSpPr>
          <p:spPr>
            <a:xfrm>
              <a:off x="5763126" y="3890211"/>
              <a:ext cx="685800" cy="0"/>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p:cNvCxnSpPr/>
            <p:nvPr/>
          </p:nvCxnSpPr>
          <p:spPr>
            <a:xfrm>
              <a:off x="6785810" y="3777917"/>
              <a:ext cx="685800" cy="0"/>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p:cNvCxnSpPr/>
            <p:nvPr/>
          </p:nvCxnSpPr>
          <p:spPr>
            <a:xfrm>
              <a:off x="7836568" y="3605464"/>
              <a:ext cx="685800" cy="0"/>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sp>
          <p:nvSpPr>
            <p:cNvPr id="38" name="TextBox 37"/>
            <p:cNvSpPr txBox="1">
              <a:spLocks noChangeArrowheads="1"/>
            </p:cNvSpPr>
            <p:nvPr/>
          </p:nvSpPr>
          <p:spPr bwMode="auto">
            <a:xfrm rot="16200000">
              <a:off x="4009047" y="3343117"/>
              <a:ext cx="2206875" cy="221638"/>
            </a:xfrm>
            <a:prstGeom prst="rect">
              <a:avLst/>
            </a:prstGeom>
            <a:noFill/>
            <a:ln>
              <a:noFill/>
            </a:ln>
          </p:spPr>
          <p:txBody>
            <a:bodyPr wrap="square">
              <a:spAutoFit/>
            </a:bodyPr>
            <a:lstStyle>
              <a:lvl1pPr>
                <a:defRPr sz="2400">
                  <a:solidFill>
                    <a:schemeClr val="tx1"/>
                  </a:solidFill>
                  <a:latin typeface="Arial" charset="0"/>
                  <a:ea typeface="ＭＳ Ｐゴシック" charset="-128"/>
                </a:defRPr>
              </a:lvl1pPr>
              <a:lvl2pPr marL="37931725" indent="-37474525">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defTabSz="457200" eaLnBrk="0" fontAlgn="base" hangingPunct="0">
                <a:spcBef>
                  <a:spcPct val="0"/>
                </a:spcBef>
                <a:spcAft>
                  <a:spcPct val="0"/>
                </a:spcAft>
                <a:defRPr sz="2400">
                  <a:solidFill>
                    <a:schemeClr val="tx1"/>
                  </a:solidFill>
                  <a:latin typeface="Arial" charset="0"/>
                  <a:ea typeface="ＭＳ Ｐゴシック" charset="-128"/>
                </a:defRPr>
              </a:lvl6pPr>
              <a:lvl7pPr marL="2971800" indent="-228600" defTabSz="457200" eaLnBrk="0" fontAlgn="base" hangingPunct="0">
                <a:spcBef>
                  <a:spcPct val="0"/>
                </a:spcBef>
                <a:spcAft>
                  <a:spcPct val="0"/>
                </a:spcAft>
                <a:defRPr sz="2400">
                  <a:solidFill>
                    <a:schemeClr val="tx1"/>
                  </a:solidFill>
                  <a:latin typeface="Arial" charset="0"/>
                  <a:ea typeface="ＭＳ Ｐゴシック" charset="-128"/>
                </a:defRPr>
              </a:lvl7pPr>
              <a:lvl8pPr marL="3429000" indent="-228600" defTabSz="457200" eaLnBrk="0" fontAlgn="base" hangingPunct="0">
                <a:spcBef>
                  <a:spcPct val="0"/>
                </a:spcBef>
                <a:spcAft>
                  <a:spcPct val="0"/>
                </a:spcAft>
                <a:defRPr sz="2400">
                  <a:solidFill>
                    <a:schemeClr val="tx1"/>
                  </a:solidFill>
                  <a:latin typeface="Arial" charset="0"/>
                  <a:ea typeface="ＭＳ Ｐゴシック" charset="-128"/>
                </a:defRPr>
              </a:lvl8pPr>
              <a:lvl9pPr marL="3886200" indent="-228600" defTabSz="4572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200" b="1" i="0" u="none" strike="noStrike" kern="1200" cap="none" spc="0" normalizeH="0" baseline="0" noProof="0" dirty="0">
                  <a:ln>
                    <a:noFill/>
                  </a:ln>
                  <a:solidFill>
                    <a:srgbClr val="000000"/>
                  </a:solidFill>
                  <a:effectLst/>
                  <a:uLnTx/>
                  <a:uFillTx/>
                  <a:latin typeface="Arial" charset="0"/>
                  <a:ea typeface="ＭＳ Ｐゴシック" charset="-128"/>
                  <a:cs typeface="+mn-cs"/>
                </a:rPr>
                <a:t>Log  Sputum ECP (</a:t>
              </a:r>
              <a:r>
                <a:rPr kumimoji="0" lang="en-US" altLang="en-US" sz="1200" b="1" i="0" u="none" strike="noStrike" kern="1200" cap="none" spc="0" normalizeH="0" baseline="0" noProof="0" dirty="0" err="1">
                  <a:ln>
                    <a:noFill/>
                  </a:ln>
                  <a:solidFill>
                    <a:srgbClr val="000000"/>
                  </a:solidFill>
                  <a:effectLst/>
                  <a:uLnTx/>
                  <a:uFillTx/>
                  <a:latin typeface="Arial" charset="0"/>
                  <a:ea typeface="ＭＳ Ｐゴシック" charset="-128"/>
                  <a:cs typeface="+mn-cs"/>
                </a:rPr>
                <a:t>ug</a:t>
              </a:r>
              <a:r>
                <a:rPr kumimoji="0" lang="en-US" altLang="en-US" sz="1200" b="1" i="0" u="none" strike="noStrike" kern="1200" cap="none" spc="0" normalizeH="0" baseline="0" noProof="0" dirty="0">
                  <a:ln>
                    <a:noFill/>
                  </a:ln>
                  <a:solidFill>
                    <a:srgbClr val="000000"/>
                  </a:solidFill>
                  <a:effectLst/>
                  <a:uLnTx/>
                  <a:uFillTx/>
                  <a:latin typeface="Arial" charset="0"/>
                  <a:ea typeface="ＭＳ Ｐゴシック" charset="-128"/>
                  <a:cs typeface="+mn-cs"/>
                </a:rPr>
                <a:t>/mL)</a:t>
              </a:r>
            </a:p>
          </p:txBody>
        </p:sp>
        <p:sp>
          <p:nvSpPr>
            <p:cNvPr id="41" name="TextBox 40"/>
            <p:cNvSpPr txBox="1">
              <a:spLocks noChangeArrowheads="1"/>
            </p:cNvSpPr>
            <p:nvPr/>
          </p:nvSpPr>
          <p:spPr bwMode="auto">
            <a:xfrm>
              <a:off x="5562600" y="4509131"/>
              <a:ext cx="1066942" cy="246307"/>
            </a:xfrm>
            <a:prstGeom prst="rect">
              <a:avLst/>
            </a:prstGeom>
            <a:noFill/>
            <a:ln>
              <a:noFill/>
            </a:ln>
          </p:spPr>
          <p:txBody>
            <a:bodyPr wrap="square">
              <a:spAutoFit/>
            </a:bodyPr>
            <a:lstStyle>
              <a:lvl1pPr>
                <a:defRPr sz="2400">
                  <a:solidFill>
                    <a:schemeClr val="tx1"/>
                  </a:solidFill>
                  <a:latin typeface="Arial" charset="0"/>
                  <a:ea typeface="ＭＳ Ｐゴシック" charset="-128"/>
                </a:defRPr>
              </a:lvl1pPr>
              <a:lvl2pPr marL="37931725" indent="-37474525">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defTabSz="457200" eaLnBrk="0" fontAlgn="base" hangingPunct="0">
                <a:spcBef>
                  <a:spcPct val="0"/>
                </a:spcBef>
                <a:spcAft>
                  <a:spcPct val="0"/>
                </a:spcAft>
                <a:defRPr sz="2400">
                  <a:solidFill>
                    <a:schemeClr val="tx1"/>
                  </a:solidFill>
                  <a:latin typeface="Arial" charset="0"/>
                  <a:ea typeface="ＭＳ Ｐゴシック" charset="-128"/>
                </a:defRPr>
              </a:lvl6pPr>
              <a:lvl7pPr marL="2971800" indent="-228600" defTabSz="457200" eaLnBrk="0" fontAlgn="base" hangingPunct="0">
                <a:spcBef>
                  <a:spcPct val="0"/>
                </a:spcBef>
                <a:spcAft>
                  <a:spcPct val="0"/>
                </a:spcAft>
                <a:defRPr sz="2400">
                  <a:solidFill>
                    <a:schemeClr val="tx1"/>
                  </a:solidFill>
                  <a:latin typeface="Arial" charset="0"/>
                  <a:ea typeface="ＭＳ Ｐゴシック" charset="-128"/>
                </a:defRPr>
              </a:lvl7pPr>
              <a:lvl8pPr marL="3429000" indent="-228600" defTabSz="457200" eaLnBrk="0" fontAlgn="base" hangingPunct="0">
                <a:spcBef>
                  <a:spcPct val="0"/>
                </a:spcBef>
                <a:spcAft>
                  <a:spcPct val="0"/>
                </a:spcAft>
                <a:defRPr sz="2400">
                  <a:solidFill>
                    <a:schemeClr val="tx1"/>
                  </a:solidFill>
                  <a:latin typeface="Arial" charset="0"/>
                  <a:ea typeface="ＭＳ Ｐゴシック" charset="-128"/>
                </a:defRPr>
              </a:lvl8pPr>
              <a:lvl9pPr marL="3886200" indent="-228600" defTabSz="4572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200" b="1" i="0" u="none" strike="noStrike" kern="1200" cap="none" spc="0" normalizeH="0" baseline="0" noProof="0" dirty="0">
                  <a:ln>
                    <a:noFill/>
                  </a:ln>
                  <a:solidFill>
                    <a:srgbClr val="000000"/>
                  </a:solidFill>
                  <a:effectLst/>
                  <a:uLnTx/>
                  <a:uFillTx/>
                  <a:latin typeface="Arial" charset="0"/>
                  <a:ea typeface="ＭＳ Ｐゴシック" charset="-128"/>
                  <a:cs typeface="+mn-cs"/>
                </a:rPr>
                <a:t>Remission</a:t>
              </a:r>
              <a:endParaRPr kumimoji="0" lang="en-US" altLang="en-US" sz="1200" b="1" i="0" u="none" strike="noStrike" kern="1200" cap="none" spc="0" normalizeH="0" baseline="-25000" noProof="0" dirty="0">
                <a:ln>
                  <a:noFill/>
                </a:ln>
                <a:solidFill>
                  <a:srgbClr val="000000"/>
                </a:solidFill>
                <a:effectLst/>
                <a:uLnTx/>
                <a:uFillTx/>
                <a:latin typeface="Arial" charset="0"/>
                <a:ea typeface="ＭＳ Ｐゴシック" charset="-128"/>
                <a:cs typeface="+mn-cs"/>
              </a:endParaRPr>
            </a:p>
          </p:txBody>
        </p:sp>
        <p:grpSp>
          <p:nvGrpSpPr>
            <p:cNvPr id="17" name="Group 16"/>
            <p:cNvGrpSpPr/>
            <p:nvPr/>
          </p:nvGrpSpPr>
          <p:grpSpPr>
            <a:xfrm>
              <a:off x="5333521" y="2438414"/>
              <a:ext cx="3348437" cy="2317024"/>
              <a:chOff x="5333521" y="2438414"/>
              <a:chExt cx="3348437" cy="2317024"/>
            </a:xfrm>
          </p:grpSpPr>
          <p:sp>
            <p:nvSpPr>
              <p:cNvPr id="42" name="TextBox 41"/>
              <p:cNvSpPr txBox="1">
                <a:spLocks noChangeArrowheads="1"/>
              </p:cNvSpPr>
              <p:nvPr/>
            </p:nvSpPr>
            <p:spPr bwMode="auto">
              <a:xfrm>
                <a:off x="6590907" y="4509131"/>
                <a:ext cx="1049895" cy="246307"/>
              </a:xfrm>
              <a:prstGeom prst="rect">
                <a:avLst/>
              </a:prstGeom>
              <a:noFill/>
              <a:ln>
                <a:noFill/>
              </a:ln>
            </p:spPr>
            <p:txBody>
              <a:bodyPr wrap="square">
                <a:spAutoFit/>
              </a:bodyPr>
              <a:lstStyle>
                <a:lvl1pPr>
                  <a:defRPr sz="2400">
                    <a:solidFill>
                      <a:schemeClr val="tx1"/>
                    </a:solidFill>
                    <a:latin typeface="Arial" charset="0"/>
                    <a:ea typeface="ＭＳ Ｐゴシック" charset="-128"/>
                  </a:defRPr>
                </a:lvl1pPr>
                <a:lvl2pPr marL="37931725" indent="-37474525">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defTabSz="457200" eaLnBrk="0" fontAlgn="base" hangingPunct="0">
                  <a:spcBef>
                    <a:spcPct val="0"/>
                  </a:spcBef>
                  <a:spcAft>
                    <a:spcPct val="0"/>
                  </a:spcAft>
                  <a:defRPr sz="2400">
                    <a:solidFill>
                      <a:schemeClr val="tx1"/>
                    </a:solidFill>
                    <a:latin typeface="Arial" charset="0"/>
                    <a:ea typeface="ＭＳ Ｐゴシック" charset="-128"/>
                  </a:defRPr>
                </a:lvl6pPr>
                <a:lvl7pPr marL="2971800" indent="-228600" defTabSz="457200" eaLnBrk="0" fontAlgn="base" hangingPunct="0">
                  <a:spcBef>
                    <a:spcPct val="0"/>
                  </a:spcBef>
                  <a:spcAft>
                    <a:spcPct val="0"/>
                  </a:spcAft>
                  <a:defRPr sz="2400">
                    <a:solidFill>
                      <a:schemeClr val="tx1"/>
                    </a:solidFill>
                    <a:latin typeface="Arial" charset="0"/>
                    <a:ea typeface="ＭＳ Ｐゴシック" charset="-128"/>
                  </a:defRPr>
                </a:lvl7pPr>
                <a:lvl8pPr marL="3429000" indent="-228600" defTabSz="457200" eaLnBrk="0" fontAlgn="base" hangingPunct="0">
                  <a:spcBef>
                    <a:spcPct val="0"/>
                  </a:spcBef>
                  <a:spcAft>
                    <a:spcPct val="0"/>
                  </a:spcAft>
                  <a:defRPr sz="2400">
                    <a:solidFill>
                      <a:schemeClr val="tx1"/>
                    </a:solidFill>
                    <a:latin typeface="Arial" charset="0"/>
                    <a:ea typeface="ＭＳ Ｐゴシック" charset="-128"/>
                  </a:defRPr>
                </a:lvl8pPr>
                <a:lvl9pPr marL="3886200" indent="-228600" defTabSz="4572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charset="0"/>
                    <a:ea typeface="ＭＳ Ｐゴシック" charset="-128"/>
                    <a:cs typeface="+mn-cs"/>
                  </a:rPr>
                  <a:t>Slow decline</a:t>
                </a:r>
                <a:endParaRPr kumimoji="0" lang="en-US" altLang="en-US" sz="1200" b="1" i="0" u="none" strike="noStrike" kern="1200" cap="none" spc="0" normalizeH="0" baseline="-25000" noProof="0">
                  <a:ln>
                    <a:noFill/>
                  </a:ln>
                  <a:solidFill>
                    <a:srgbClr val="000000"/>
                  </a:solidFill>
                  <a:effectLst/>
                  <a:uLnTx/>
                  <a:uFillTx/>
                  <a:latin typeface="Arial" charset="0"/>
                  <a:ea typeface="ＭＳ Ｐゴシック" charset="-128"/>
                  <a:cs typeface="+mn-cs"/>
                </a:endParaRPr>
              </a:p>
            </p:txBody>
          </p:sp>
          <p:sp>
            <p:nvSpPr>
              <p:cNvPr id="43" name="TextBox 42"/>
              <p:cNvSpPr txBox="1">
                <a:spLocks noChangeArrowheads="1"/>
              </p:cNvSpPr>
              <p:nvPr/>
            </p:nvSpPr>
            <p:spPr bwMode="auto">
              <a:xfrm>
                <a:off x="7632063" y="4509131"/>
                <a:ext cx="1049895" cy="246307"/>
              </a:xfrm>
              <a:prstGeom prst="rect">
                <a:avLst/>
              </a:prstGeom>
              <a:noFill/>
              <a:ln>
                <a:noFill/>
              </a:ln>
            </p:spPr>
            <p:txBody>
              <a:bodyPr wrap="square">
                <a:spAutoFit/>
              </a:bodyPr>
              <a:lstStyle>
                <a:lvl1pPr>
                  <a:defRPr sz="2400">
                    <a:solidFill>
                      <a:schemeClr val="tx1"/>
                    </a:solidFill>
                    <a:latin typeface="Arial" charset="0"/>
                    <a:ea typeface="ＭＳ Ｐゴシック" charset="-128"/>
                  </a:defRPr>
                </a:lvl1pPr>
                <a:lvl2pPr marL="37931725" indent="-37474525">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defTabSz="457200" eaLnBrk="0" fontAlgn="base" hangingPunct="0">
                  <a:spcBef>
                    <a:spcPct val="0"/>
                  </a:spcBef>
                  <a:spcAft>
                    <a:spcPct val="0"/>
                  </a:spcAft>
                  <a:defRPr sz="2400">
                    <a:solidFill>
                      <a:schemeClr val="tx1"/>
                    </a:solidFill>
                    <a:latin typeface="Arial" charset="0"/>
                    <a:ea typeface="ＭＳ Ｐゴシック" charset="-128"/>
                  </a:defRPr>
                </a:lvl6pPr>
                <a:lvl7pPr marL="2971800" indent="-228600" defTabSz="457200" eaLnBrk="0" fontAlgn="base" hangingPunct="0">
                  <a:spcBef>
                    <a:spcPct val="0"/>
                  </a:spcBef>
                  <a:spcAft>
                    <a:spcPct val="0"/>
                  </a:spcAft>
                  <a:defRPr sz="2400">
                    <a:solidFill>
                      <a:schemeClr val="tx1"/>
                    </a:solidFill>
                    <a:latin typeface="Arial" charset="0"/>
                    <a:ea typeface="ＭＳ Ｐゴシック" charset="-128"/>
                  </a:defRPr>
                </a:lvl7pPr>
                <a:lvl8pPr marL="3429000" indent="-228600" defTabSz="457200" eaLnBrk="0" fontAlgn="base" hangingPunct="0">
                  <a:spcBef>
                    <a:spcPct val="0"/>
                  </a:spcBef>
                  <a:spcAft>
                    <a:spcPct val="0"/>
                  </a:spcAft>
                  <a:defRPr sz="2400">
                    <a:solidFill>
                      <a:schemeClr val="tx1"/>
                    </a:solidFill>
                    <a:latin typeface="Arial" charset="0"/>
                    <a:ea typeface="ＭＳ Ｐゴシック" charset="-128"/>
                  </a:defRPr>
                </a:lvl8pPr>
                <a:lvl9pPr marL="3886200" indent="-228600" defTabSz="4572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charset="0"/>
                    <a:ea typeface="ＭＳ Ｐゴシック" charset="-128"/>
                    <a:cs typeface="+mn-cs"/>
                  </a:rPr>
                  <a:t>Fast decline</a:t>
                </a:r>
                <a:endParaRPr kumimoji="0" lang="en-US" altLang="en-US" sz="1200" b="1" i="0" u="none" strike="noStrike" kern="1200" cap="none" spc="0" normalizeH="0" baseline="-25000" noProof="0">
                  <a:ln>
                    <a:noFill/>
                  </a:ln>
                  <a:solidFill>
                    <a:srgbClr val="000000"/>
                  </a:solidFill>
                  <a:effectLst/>
                  <a:uLnTx/>
                  <a:uFillTx/>
                  <a:latin typeface="Arial" charset="0"/>
                  <a:ea typeface="ＭＳ Ｐゴシック" charset="-128"/>
                  <a:cs typeface="+mn-cs"/>
                </a:endParaRPr>
              </a:p>
            </p:txBody>
          </p:sp>
          <p:sp>
            <p:nvSpPr>
              <p:cNvPr id="47" name="Freeform 46"/>
              <p:cNvSpPr/>
              <p:nvPr/>
            </p:nvSpPr>
            <p:spPr>
              <a:xfrm>
                <a:off x="5576246" y="2505075"/>
                <a:ext cx="2784041" cy="1981200"/>
              </a:xfrm>
              <a:custGeom>
                <a:avLst/>
                <a:gdLst>
                  <a:gd name="connsiteX0" fmla="*/ 0 w 884255"/>
                  <a:gd name="connsiteY0" fmla="*/ 0 h 1336431"/>
                  <a:gd name="connsiteX1" fmla="*/ 0 w 884255"/>
                  <a:gd name="connsiteY1" fmla="*/ 1336431 h 1336431"/>
                  <a:gd name="connsiteX2" fmla="*/ 884255 w 884255"/>
                  <a:gd name="connsiteY2" fmla="*/ 1336431 h 1336431"/>
                  <a:gd name="connsiteX3" fmla="*/ 884255 w 884255"/>
                  <a:gd name="connsiteY3" fmla="*/ 1336431 h 1336431"/>
                </a:gdLst>
                <a:ahLst/>
                <a:cxnLst>
                  <a:cxn ang="0">
                    <a:pos x="connsiteX0" y="connsiteY0"/>
                  </a:cxn>
                  <a:cxn ang="0">
                    <a:pos x="connsiteX1" y="connsiteY1"/>
                  </a:cxn>
                  <a:cxn ang="0">
                    <a:pos x="connsiteX2" y="connsiteY2"/>
                  </a:cxn>
                  <a:cxn ang="0">
                    <a:pos x="connsiteX3" y="connsiteY3"/>
                  </a:cxn>
                </a:cxnLst>
                <a:rect l="l" t="t" r="r" b="b"/>
                <a:pathLst>
                  <a:path w="884255" h="1336431">
                    <a:moveTo>
                      <a:pt x="0" y="0"/>
                    </a:moveTo>
                    <a:lnTo>
                      <a:pt x="0" y="1336431"/>
                    </a:lnTo>
                    <a:lnTo>
                      <a:pt x="884255" y="1336431"/>
                    </a:lnTo>
                    <a:lnTo>
                      <a:pt x="884255" y="1336431"/>
                    </a:lnTo>
                  </a:path>
                </a:pathLst>
              </a:custGeom>
              <a:noFill/>
              <a:ln w="635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cxnSp>
            <p:nvCxnSpPr>
              <p:cNvPr id="49" name="Straight Connector 48"/>
              <p:cNvCxnSpPr/>
              <p:nvPr/>
            </p:nvCxnSpPr>
            <p:spPr>
              <a:xfrm rot="5400000">
                <a:off x="6082038" y="4519466"/>
                <a:ext cx="54864" cy="0"/>
              </a:xfrm>
              <a:prstGeom prst="line">
                <a:avLst/>
              </a:prstGeom>
              <a:noFill/>
              <a:ln w="6350">
                <a:solidFill>
                  <a:schemeClr val="tx2"/>
                </a:solidFill>
              </a:ln>
              <a:effectLst/>
            </p:spPr>
            <p:style>
              <a:lnRef idx="1">
                <a:schemeClr val="accent1"/>
              </a:lnRef>
              <a:fillRef idx="3">
                <a:schemeClr val="accent1"/>
              </a:fillRef>
              <a:effectRef idx="2">
                <a:schemeClr val="accent1"/>
              </a:effectRef>
              <a:fontRef idx="minor">
                <a:schemeClr val="lt1"/>
              </a:fontRef>
            </p:style>
          </p:cxnSp>
          <p:cxnSp>
            <p:nvCxnSpPr>
              <p:cNvPr id="50" name="Straight Connector 49"/>
              <p:cNvCxnSpPr/>
              <p:nvPr/>
            </p:nvCxnSpPr>
            <p:spPr>
              <a:xfrm>
                <a:off x="5515095" y="2508043"/>
                <a:ext cx="54864" cy="0"/>
              </a:xfrm>
              <a:prstGeom prst="line">
                <a:avLst/>
              </a:prstGeom>
              <a:noFill/>
              <a:ln w="6350">
                <a:solidFill>
                  <a:schemeClr val="tx2"/>
                </a:solidFill>
              </a:ln>
              <a:effectLst/>
            </p:spPr>
            <p:style>
              <a:lnRef idx="1">
                <a:schemeClr val="accent1"/>
              </a:lnRef>
              <a:fillRef idx="3">
                <a:schemeClr val="accent1"/>
              </a:fillRef>
              <a:effectRef idx="2">
                <a:schemeClr val="accent1"/>
              </a:effectRef>
              <a:fontRef idx="minor">
                <a:schemeClr val="lt1"/>
              </a:fontRef>
            </p:style>
          </p:cxnSp>
          <p:cxnSp>
            <p:nvCxnSpPr>
              <p:cNvPr id="51" name="Straight Connector 50"/>
              <p:cNvCxnSpPr/>
              <p:nvPr/>
            </p:nvCxnSpPr>
            <p:spPr>
              <a:xfrm>
                <a:off x="5515095" y="3008204"/>
                <a:ext cx="54864" cy="0"/>
              </a:xfrm>
              <a:prstGeom prst="line">
                <a:avLst/>
              </a:prstGeom>
              <a:noFill/>
              <a:ln w="6350">
                <a:solidFill>
                  <a:schemeClr val="tx2"/>
                </a:solidFill>
              </a:ln>
              <a:effectLst/>
            </p:spPr>
            <p:style>
              <a:lnRef idx="1">
                <a:schemeClr val="accent1"/>
              </a:lnRef>
              <a:fillRef idx="3">
                <a:schemeClr val="accent1"/>
              </a:fillRef>
              <a:effectRef idx="2">
                <a:schemeClr val="accent1"/>
              </a:effectRef>
              <a:fontRef idx="minor">
                <a:schemeClr val="lt1"/>
              </a:fontRef>
            </p:style>
          </p:cxnSp>
          <p:cxnSp>
            <p:nvCxnSpPr>
              <p:cNvPr id="52" name="Straight Connector 51"/>
              <p:cNvCxnSpPr/>
              <p:nvPr/>
            </p:nvCxnSpPr>
            <p:spPr>
              <a:xfrm>
                <a:off x="5515095" y="3502710"/>
                <a:ext cx="54864" cy="0"/>
              </a:xfrm>
              <a:prstGeom prst="line">
                <a:avLst/>
              </a:prstGeom>
              <a:noFill/>
              <a:ln w="6350">
                <a:solidFill>
                  <a:schemeClr val="tx2"/>
                </a:solidFill>
              </a:ln>
              <a:effectLst/>
            </p:spPr>
            <p:style>
              <a:lnRef idx="1">
                <a:schemeClr val="accent1"/>
              </a:lnRef>
              <a:fillRef idx="3">
                <a:schemeClr val="accent1"/>
              </a:fillRef>
              <a:effectRef idx="2">
                <a:schemeClr val="accent1"/>
              </a:effectRef>
              <a:fontRef idx="minor">
                <a:schemeClr val="lt1"/>
              </a:fontRef>
            </p:style>
          </p:cxnSp>
          <p:cxnSp>
            <p:nvCxnSpPr>
              <p:cNvPr id="53" name="Straight Connector 52"/>
              <p:cNvCxnSpPr/>
              <p:nvPr/>
            </p:nvCxnSpPr>
            <p:spPr>
              <a:xfrm>
                <a:off x="5515095" y="4002873"/>
                <a:ext cx="54864" cy="0"/>
              </a:xfrm>
              <a:prstGeom prst="line">
                <a:avLst/>
              </a:prstGeom>
              <a:noFill/>
              <a:ln w="6350">
                <a:solidFill>
                  <a:schemeClr val="tx2"/>
                </a:solidFill>
              </a:ln>
              <a:effectLst/>
            </p:spPr>
            <p:style>
              <a:lnRef idx="1">
                <a:schemeClr val="accent1"/>
              </a:lnRef>
              <a:fillRef idx="3">
                <a:schemeClr val="accent1"/>
              </a:fillRef>
              <a:effectRef idx="2">
                <a:schemeClr val="accent1"/>
              </a:effectRef>
              <a:fontRef idx="minor">
                <a:schemeClr val="lt1"/>
              </a:fontRef>
            </p:style>
          </p:cxnSp>
          <p:sp>
            <p:nvSpPr>
              <p:cNvPr id="54" name="TextBox 53"/>
              <p:cNvSpPr txBox="1">
                <a:spLocks noChangeArrowheads="1"/>
              </p:cNvSpPr>
              <p:nvPr/>
            </p:nvSpPr>
            <p:spPr bwMode="auto">
              <a:xfrm>
                <a:off x="5333521" y="2438414"/>
                <a:ext cx="129815" cy="123153"/>
              </a:xfrm>
              <a:prstGeom prst="rect">
                <a:avLst/>
              </a:prstGeom>
              <a:noFill/>
              <a:ln>
                <a:noFill/>
              </a:ln>
            </p:spPr>
            <p:txBody>
              <a:bodyPr wrap="square" lIns="0" tIns="0" rIns="0" bIns="0">
                <a:spAutoFit/>
              </a:bodyPr>
              <a:lstStyle>
                <a:lvl1pPr>
                  <a:defRPr sz="2400">
                    <a:solidFill>
                      <a:schemeClr val="tx1"/>
                    </a:solidFill>
                    <a:latin typeface="Arial" charset="0"/>
                    <a:ea typeface="ＭＳ Ｐゴシック" charset="-128"/>
                  </a:defRPr>
                </a:lvl1pPr>
                <a:lvl2pPr marL="37931725" indent="-37474525">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defTabSz="457200" eaLnBrk="0" fontAlgn="base" hangingPunct="0">
                  <a:spcBef>
                    <a:spcPct val="0"/>
                  </a:spcBef>
                  <a:spcAft>
                    <a:spcPct val="0"/>
                  </a:spcAft>
                  <a:defRPr sz="2400">
                    <a:solidFill>
                      <a:schemeClr val="tx1"/>
                    </a:solidFill>
                    <a:latin typeface="Arial" charset="0"/>
                    <a:ea typeface="ＭＳ Ｐゴシック" charset="-128"/>
                  </a:defRPr>
                </a:lvl6pPr>
                <a:lvl7pPr marL="2971800" indent="-228600" defTabSz="457200" eaLnBrk="0" fontAlgn="base" hangingPunct="0">
                  <a:spcBef>
                    <a:spcPct val="0"/>
                  </a:spcBef>
                  <a:spcAft>
                    <a:spcPct val="0"/>
                  </a:spcAft>
                  <a:defRPr sz="2400">
                    <a:solidFill>
                      <a:schemeClr val="tx1"/>
                    </a:solidFill>
                    <a:latin typeface="Arial" charset="0"/>
                    <a:ea typeface="ＭＳ Ｐゴシック" charset="-128"/>
                  </a:defRPr>
                </a:lvl7pPr>
                <a:lvl8pPr marL="3429000" indent="-228600" defTabSz="457200" eaLnBrk="0" fontAlgn="base" hangingPunct="0">
                  <a:spcBef>
                    <a:spcPct val="0"/>
                  </a:spcBef>
                  <a:spcAft>
                    <a:spcPct val="0"/>
                  </a:spcAft>
                  <a:defRPr sz="2400">
                    <a:solidFill>
                      <a:schemeClr val="tx1"/>
                    </a:solidFill>
                    <a:latin typeface="Arial" charset="0"/>
                    <a:ea typeface="ＭＳ Ｐゴシック" charset="-128"/>
                  </a:defRPr>
                </a:lvl8pPr>
                <a:lvl9pPr marL="3886200" indent="-228600" defTabSz="4572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a:ln>
                      <a:noFill/>
                    </a:ln>
                    <a:solidFill>
                      <a:srgbClr val="000000"/>
                    </a:solidFill>
                    <a:effectLst/>
                    <a:uLnTx/>
                    <a:uFillTx/>
                    <a:latin typeface="Arial" charset="0"/>
                    <a:ea typeface="ＭＳ Ｐゴシック" charset="-128"/>
                    <a:cs typeface="+mn-cs"/>
                  </a:rPr>
                  <a:t>4</a:t>
                </a:r>
              </a:p>
            </p:txBody>
          </p:sp>
          <p:sp>
            <p:nvSpPr>
              <p:cNvPr id="55" name="TextBox 54"/>
              <p:cNvSpPr txBox="1">
                <a:spLocks noChangeArrowheads="1"/>
              </p:cNvSpPr>
              <p:nvPr/>
            </p:nvSpPr>
            <p:spPr bwMode="auto">
              <a:xfrm>
                <a:off x="5333521" y="2941404"/>
                <a:ext cx="129815" cy="123153"/>
              </a:xfrm>
              <a:prstGeom prst="rect">
                <a:avLst/>
              </a:prstGeom>
              <a:noFill/>
              <a:ln>
                <a:noFill/>
              </a:ln>
            </p:spPr>
            <p:txBody>
              <a:bodyPr wrap="square" lIns="0" tIns="0" rIns="0" bIns="0">
                <a:spAutoFit/>
              </a:bodyPr>
              <a:lstStyle>
                <a:lvl1pPr>
                  <a:defRPr sz="2400">
                    <a:solidFill>
                      <a:schemeClr val="tx1"/>
                    </a:solidFill>
                    <a:latin typeface="Arial" charset="0"/>
                    <a:ea typeface="ＭＳ Ｐゴシック" charset="-128"/>
                  </a:defRPr>
                </a:lvl1pPr>
                <a:lvl2pPr marL="37931725" indent="-37474525">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defTabSz="457200" eaLnBrk="0" fontAlgn="base" hangingPunct="0">
                  <a:spcBef>
                    <a:spcPct val="0"/>
                  </a:spcBef>
                  <a:spcAft>
                    <a:spcPct val="0"/>
                  </a:spcAft>
                  <a:defRPr sz="2400">
                    <a:solidFill>
                      <a:schemeClr val="tx1"/>
                    </a:solidFill>
                    <a:latin typeface="Arial" charset="0"/>
                    <a:ea typeface="ＭＳ Ｐゴシック" charset="-128"/>
                  </a:defRPr>
                </a:lvl6pPr>
                <a:lvl7pPr marL="2971800" indent="-228600" defTabSz="457200" eaLnBrk="0" fontAlgn="base" hangingPunct="0">
                  <a:spcBef>
                    <a:spcPct val="0"/>
                  </a:spcBef>
                  <a:spcAft>
                    <a:spcPct val="0"/>
                  </a:spcAft>
                  <a:defRPr sz="2400">
                    <a:solidFill>
                      <a:schemeClr val="tx1"/>
                    </a:solidFill>
                    <a:latin typeface="Arial" charset="0"/>
                    <a:ea typeface="ＭＳ Ｐゴシック" charset="-128"/>
                  </a:defRPr>
                </a:lvl7pPr>
                <a:lvl8pPr marL="3429000" indent="-228600" defTabSz="457200" eaLnBrk="0" fontAlgn="base" hangingPunct="0">
                  <a:spcBef>
                    <a:spcPct val="0"/>
                  </a:spcBef>
                  <a:spcAft>
                    <a:spcPct val="0"/>
                  </a:spcAft>
                  <a:defRPr sz="2400">
                    <a:solidFill>
                      <a:schemeClr val="tx1"/>
                    </a:solidFill>
                    <a:latin typeface="Arial" charset="0"/>
                    <a:ea typeface="ＭＳ Ｐゴシック" charset="-128"/>
                  </a:defRPr>
                </a:lvl8pPr>
                <a:lvl9pPr marL="3886200" indent="-228600" defTabSz="4572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charset="0"/>
                    <a:ea typeface="ＭＳ Ｐゴシック" charset="-128"/>
                    <a:cs typeface="+mn-cs"/>
                  </a:rPr>
                  <a:t>3</a:t>
                </a:r>
              </a:p>
            </p:txBody>
          </p:sp>
          <p:sp>
            <p:nvSpPr>
              <p:cNvPr id="56" name="TextBox 55"/>
              <p:cNvSpPr txBox="1">
                <a:spLocks noChangeArrowheads="1"/>
              </p:cNvSpPr>
              <p:nvPr/>
            </p:nvSpPr>
            <p:spPr bwMode="auto">
              <a:xfrm>
                <a:off x="5333521" y="3444393"/>
                <a:ext cx="129815" cy="123153"/>
              </a:xfrm>
              <a:prstGeom prst="rect">
                <a:avLst/>
              </a:prstGeom>
              <a:noFill/>
              <a:ln>
                <a:noFill/>
              </a:ln>
            </p:spPr>
            <p:txBody>
              <a:bodyPr wrap="square" lIns="0" tIns="0" rIns="0" bIns="0">
                <a:spAutoFit/>
              </a:bodyPr>
              <a:lstStyle>
                <a:lvl1pPr>
                  <a:defRPr sz="2400">
                    <a:solidFill>
                      <a:schemeClr val="tx1"/>
                    </a:solidFill>
                    <a:latin typeface="Arial" charset="0"/>
                    <a:ea typeface="ＭＳ Ｐゴシック" charset="-128"/>
                  </a:defRPr>
                </a:lvl1pPr>
                <a:lvl2pPr marL="37931725" indent="-37474525">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defTabSz="457200" eaLnBrk="0" fontAlgn="base" hangingPunct="0">
                  <a:spcBef>
                    <a:spcPct val="0"/>
                  </a:spcBef>
                  <a:spcAft>
                    <a:spcPct val="0"/>
                  </a:spcAft>
                  <a:defRPr sz="2400">
                    <a:solidFill>
                      <a:schemeClr val="tx1"/>
                    </a:solidFill>
                    <a:latin typeface="Arial" charset="0"/>
                    <a:ea typeface="ＭＳ Ｐゴシック" charset="-128"/>
                  </a:defRPr>
                </a:lvl6pPr>
                <a:lvl7pPr marL="2971800" indent="-228600" defTabSz="457200" eaLnBrk="0" fontAlgn="base" hangingPunct="0">
                  <a:spcBef>
                    <a:spcPct val="0"/>
                  </a:spcBef>
                  <a:spcAft>
                    <a:spcPct val="0"/>
                  </a:spcAft>
                  <a:defRPr sz="2400">
                    <a:solidFill>
                      <a:schemeClr val="tx1"/>
                    </a:solidFill>
                    <a:latin typeface="Arial" charset="0"/>
                    <a:ea typeface="ＭＳ Ｐゴシック" charset="-128"/>
                  </a:defRPr>
                </a:lvl7pPr>
                <a:lvl8pPr marL="3429000" indent="-228600" defTabSz="457200" eaLnBrk="0" fontAlgn="base" hangingPunct="0">
                  <a:spcBef>
                    <a:spcPct val="0"/>
                  </a:spcBef>
                  <a:spcAft>
                    <a:spcPct val="0"/>
                  </a:spcAft>
                  <a:defRPr sz="2400">
                    <a:solidFill>
                      <a:schemeClr val="tx1"/>
                    </a:solidFill>
                    <a:latin typeface="Arial" charset="0"/>
                    <a:ea typeface="ＭＳ Ｐゴシック" charset="-128"/>
                  </a:defRPr>
                </a:lvl8pPr>
                <a:lvl9pPr marL="3886200" indent="-228600" defTabSz="4572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a:ln>
                      <a:noFill/>
                    </a:ln>
                    <a:solidFill>
                      <a:srgbClr val="000000"/>
                    </a:solidFill>
                    <a:effectLst/>
                    <a:uLnTx/>
                    <a:uFillTx/>
                    <a:latin typeface="Arial" charset="0"/>
                    <a:ea typeface="ＭＳ Ｐゴシック" charset="-128"/>
                    <a:cs typeface="+mn-cs"/>
                  </a:rPr>
                  <a:t>2</a:t>
                </a:r>
              </a:p>
            </p:txBody>
          </p:sp>
          <p:sp>
            <p:nvSpPr>
              <p:cNvPr id="57" name="TextBox 56"/>
              <p:cNvSpPr txBox="1">
                <a:spLocks noChangeArrowheads="1"/>
              </p:cNvSpPr>
              <p:nvPr/>
            </p:nvSpPr>
            <p:spPr bwMode="auto">
              <a:xfrm>
                <a:off x="5333521" y="3947383"/>
                <a:ext cx="129815" cy="123153"/>
              </a:xfrm>
              <a:prstGeom prst="rect">
                <a:avLst/>
              </a:prstGeom>
              <a:noFill/>
              <a:ln>
                <a:noFill/>
              </a:ln>
            </p:spPr>
            <p:txBody>
              <a:bodyPr wrap="square" lIns="0" tIns="0" rIns="0" bIns="0">
                <a:spAutoFit/>
              </a:bodyPr>
              <a:lstStyle>
                <a:lvl1pPr>
                  <a:defRPr sz="2400">
                    <a:solidFill>
                      <a:schemeClr val="tx1"/>
                    </a:solidFill>
                    <a:latin typeface="Arial" charset="0"/>
                    <a:ea typeface="ＭＳ Ｐゴシック" charset="-128"/>
                  </a:defRPr>
                </a:lvl1pPr>
                <a:lvl2pPr marL="37931725" indent="-37474525">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defTabSz="457200" eaLnBrk="0" fontAlgn="base" hangingPunct="0">
                  <a:spcBef>
                    <a:spcPct val="0"/>
                  </a:spcBef>
                  <a:spcAft>
                    <a:spcPct val="0"/>
                  </a:spcAft>
                  <a:defRPr sz="2400">
                    <a:solidFill>
                      <a:schemeClr val="tx1"/>
                    </a:solidFill>
                    <a:latin typeface="Arial" charset="0"/>
                    <a:ea typeface="ＭＳ Ｐゴシック" charset="-128"/>
                  </a:defRPr>
                </a:lvl6pPr>
                <a:lvl7pPr marL="2971800" indent="-228600" defTabSz="457200" eaLnBrk="0" fontAlgn="base" hangingPunct="0">
                  <a:spcBef>
                    <a:spcPct val="0"/>
                  </a:spcBef>
                  <a:spcAft>
                    <a:spcPct val="0"/>
                  </a:spcAft>
                  <a:defRPr sz="2400">
                    <a:solidFill>
                      <a:schemeClr val="tx1"/>
                    </a:solidFill>
                    <a:latin typeface="Arial" charset="0"/>
                    <a:ea typeface="ＭＳ Ｐゴシック" charset="-128"/>
                  </a:defRPr>
                </a:lvl7pPr>
                <a:lvl8pPr marL="3429000" indent="-228600" defTabSz="457200" eaLnBrk="0" fontAlgn="base" hangingPunct="0">
                  <a:spcBef>
                    <a:spcPct val="0"/>
                  </a:spcBef>
                  <a:spcAft>
                    <a:spcPct val="0"/>
                  </a:spcAft>
                  <a:defRPr sz="2400">
                    <a:solidFill>
                      <a:schemeClr val="tx1"/>
                    </a:solidFill>
                    <a:latin typeface="Arial" charset="0"/>
                    <a:ea typeface="ＭＳ Ｐゴシック" charset="-128"/>
                  </a:defRPr>
                </a:lvl8pPr>
                <a:lvl9pPr marL="3886200" indent="-228600" defTabSz="4572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a:ln>
                      <a:noFill/>
                    </a:ln>
                    <a:solidFill>
                      <a:srgbClr val="000000"/>
                    </a:solidFill>
                    <a:effectLst/>
                    <a:uLnTx/>
                    <a:uFillTx/>
                    <a:latin typeface="Arial" charset="0"/>
                    <a:ea typeface="ＭＳ Ｐゴシック" charset="-128"/>
                    <a:cs typeface="+mn-cs"/>
                  </a:rPr>
                  <a:t>1</a:t>
                </a:r>
              </a:p>
            </p:txBody>
          </p:sp>
          <p:cxnSp>
            <p:nvCxnSpPr>
              <p:cNvPr id="59" name="Straight Connector 58"/>
              <p:cNvCxnSpPr/>
              <p:nvPr/>
            </p:nvCxnSpPr>
            <p:spPr>
              <a:xfrm rot="5400000">
                <a:off x="7092392" y="4519466"/>
                <a:ext cx="54864" cy="0"/>
              </a:xfrm>
              <a:prstGeom prst="line">
                <a:avLst/>
              </a:prstGeom>
              <a:noFill/>
              <a:ln w="6350">
                <a:solidFill>
                  <a:schemeClr val="tx2"/>
                </a:solidFill>
              </a:ln>
              <a:effectLst/>
            </p:spPr>
            <p:style>
              <a:lnRef idx="1">
                <a:schemeClr val="accent1"/>
              </a:lnRef>
              <a:fillRef idx="3">
                <a:schemeClr val="accent1"/>
              </a:fillRef>
              <a:effectRef idx="2">
                <a:schemeClr val="accent1"/>
              </a:effectRef>
              <a:fontRef idx="minor">
                <a:schemeClr val="lt1"/>
              </a:fontRef>
            </p:style>
          </p:cxnSp>
          <p:cxnSp>
            <p:nvCxnSpPr>
              <p:cNvPr id="67" name="Straight Connector 66"/>
              <p:cNvCxnSpPr/>
              <p:nvPr/>
            </p:nvCxnSpPr>
            <p:spPr>
              <a:xfrm rot="5400000">
                <a:off x="8129866" y="4519466"/>
                <a:ext cx="54864" cy="0"/>
              </a:xfrm>
              <a:prstGeom prst="line">
                <a:avLst/>
              </a:prstGeom>
              <a:noFill/>
              <a:ln w="6350">
                <a:solidFill>
                  <a:schemeClr val="tx2"/>
                </a:solidFill>
              </a:ln>
              <a:effectLst/>
            </p:spPr>
            <p:style>
              <a:lnRef idx="1">
                <a:schemeClr val="accent1"/>
              </a:lnRef>
              <a:fillRef idx="3">
                <a:schemeClr val="accent1"/>
              </a:fillRef>
              <a:effectRef idx="2">
                <a:schemeClr val="accent1"/>
              </a:effectRef>
              <a:fontRef idx="minor">
                <a:schemeClr val="lt1"/>
              </a:fontRef>
            </p:style>
          </p:cxnSp>
          <p:cxnSp>
            <p:nvCxnSpPr>
              <p:cNvPr id="70" name="Straight Connector 69"/>
              <p:cNvCxnSpPr/>
              <p:nvPr/>
            </p:nvCxnSpPr>
            <p:spPr>
              <a:xfrm>
                <a:off x="5524454" y="4487406"/>
                <a:ext cx="54864" cy="0"/>
              </a:xfrm>
              <a:prstGeom prst="line">
                <a:avLst/>
              </a:prstGeom>
              <a:noFill/>
              <a:ln w="6350">
                <a:solidFill>
                  <a:schemeClr val="tx2"/>
                </a:solidFill>
              </a:ln>
              <a:effectLst/>
            </p:spPr>
            <p:style>
              <a:lnRef idx="1">
                <a:schemeClr val="accent1"/>
              </a:lnRef>
              <a:fillRef idx="3">
                <a:schemeClr val="accent1"/>
              </a:fillRef>
              <a:effectRef idx="2">
                <a:schemeClr val="accent1"/>
              </a:effectRef>
              <a:fontRef idx="minor">
                <a:schemeClr val="lt1"/>
              </a:fontRef>
            </p:style>
          </p:cxnSp>
          <p:sp>
            <p:nvSpPr>
              <p:cNvPr id="71" name="TextBox 70"/>
              <p:cNvSpPr txBox="1">
                <a:spLocks noChangeArrowheads="1"/>
              </p:cNvSpPr>
              <p:nvPr/>
            </p:nvSpPr>
            <p:spPr bwMode="auto">
              <a:xfrm>
                <a:off x="5352571" y="4431916"/>
                <a:ext cx="129815" cy="123153"/>
              </a:xfrm>
              <a:prstGeom prst="rect">
                <a:avLst/>
              </a:prstGeom>
              <a:noFill/>
              <a:ln>
                <a:noFill/>
              </a:ln>
            </p:spPr>
            <p:txBody>
              <a:bodyPr wrap="square" lIns="0" tIns="0" rIns="0" bIns="0">
                <a:spAutoFit/>
              </a:bodyPr>
              <a:lstStyle>
                <a:lvl1pPr>
                  <a:defRPr sz="2400">
                    <a:solidFill>
                      <a:schemeClr val="tx1"/>
                    </a:solidFill>
                    <a:latin typeface="Arial" charset="0"/>
                    <a:ea typeface="ＭＳ Ｐゴシック" charset="-128"/>
                  </a:defRPr>
                </a:lvl1pPr>
                <a:lvl2pPr marL="37931725" indent="-37474525">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defTabSz="457200" eaLnBrk="0" fontAlgn="base" hangingPunct="0">
                  <a:spcBef>
                    <a:spcPct val="0"/>
                  </a:spcBef>
                  <a:spcAft>
                    <a:spcPct val="0"/>
                  </a:spcAft>
                  <a:defRPr sz="2400">
                    <a:solidFill>
                      <a:schemeClr val="tx1"/>
                    </a:solidFill>
                    <a:latin typeface="Arial" charset="0"/>
                    <a:ea typeface="ＭＳ Ｐゴシック" charset="-128"/>
                  </a:defRPr>
                </a:lvl6pPr>
                <a:lvl7pPr marL="2971800" indent="-228600" defTabSz="457200" eaLnBrk="0" fontAlgn="base" hangingPunct="0">
                  <a:spcBef>
                    <a:spcPct val="0"/>
                  </a:spcBef>
                  <a:spcAft>
                    <a:spcPct val="0"/>
                  </a:spcAft>
                  <a:defRPr sz="2400">
                    <a:solidFill>
                      <a:schemeClr val="tx1"/>
                    </a:solidFill>
                    <a:latin typeface="Arial" charset="0"/>
                    <a:ea typeface="ＭＳ Ｐゴシック" charset="-128"/>
                  </a:defRPr>
                </a:lvl7pPr>
                <a:lvl8pPr marL="3429000" indent="-228600" defTabSz="457200" eaLnBrk="0" fontAlgn="base" hangingPunct="0">
                  <a:spcBef>
                    <a:spcPct val="0"/>
                  </a:spcBef>
                  <a:spcAft>
                    <a:spcPct val="0"/>
                  </a:spcAft>
                  <a:defRPr sz="2400">
                    <a:solidFill>
                      <a:schemeClr val="tx1"/>
                    </a:solidFill>
                    <a:latin typeface="Arial" charset="0"/>
                    <a:ea typeface="ＭＳ Ｐゴシック" charset="-128"/>
                  </a:defRPr>
                </a:lvl8pPr>
                <a:lvl9pPr marL="3886200" indent="-228600" defTabSz="4572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dirty="0">
                    <a:ln>
                      <a:noFill/>
                    </a:ln>
                    <a:solidFill>
                      <a:srgbClr val="000000"/>
                    </a:solidFill>
                    <a:effectLst/>
                    <a:uLnTx/>
                    <a:uFillTx/>
                    <a:latin typeface="Arial" charset="0"/>
                    <a:ea typeface="ＭＳ Ｐゴシック" charset="-128"/>
                    <a:cs typeface="+mn-cs"/>
                  </a:rPr>
                  <a:t>0</a:t>
                </a:r>
              </a:p>
            </p:txBody>
          </p:sp>
        </p:grpSp>
        <p:sp>
          <p:nvSpPr>
            <p:cNvPr id="117" name="Oval 116"/>
            <p:cNvSpPr/>
            <p:nvPr/>
          </p:nvSpPr>
          <p:spPr>
            <a:xfrm>
              <a:off x="6072362" y="3339427"/>
              <a:ext cx="63449" cy="6344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8" name="TextBox 117"/>
            <p:cNvSpPr txBox="1"/>
            <p:nvPr/>
          </p:nvSpPr>
          <p:spPr>
            <a:xfrm>
              <a:off x="6606074" y="2284135"/>
              <a:ext cx="660240" cy="229886"/>
            </a:xfrm>
            <a:prstGeom prst="rect">
              <a:avLst/>
            </a:prstGeom>
            <a:noFill/>
          </p:spPr>
          <p:txBody>
            <a:bodyPr wrap="none" rtlCol="0">
              <a:spAutoFit/>
            </a:bodyPr>
            <a:lstStyle/>
            <a:p>
              <a:pPr marL="0" marR="0" lvl="0" indent="0" algn="l" defTabSz="914400" rtl="0" eaLnBrk="1" fontAlgn="auto" latinLnBrk="0" hangingPunct="1">
                <a:lnSpc>
                  <a:spcPct val="90000"/>
                </a:lnSpc>
                <a:spcBef>
                  <a:spcPts val="300"/>
                </a:spcBef>
                <a:spcAft>
                  <a:spcPts val="0"/>
                </a:spcAft>
                <a:buClr>
                  <a:srgbClr val="7F134C"/>
                </a:buClr>
                <a:buSzTx/>
                <a:buFontTx/>
                <a:buNone/>
                <a:tabLst/>
                <a:defRPr/>
              </a:pPr>
              <a:r>
                <a:rPr kumimoji="0" lang="en-US" sz="1200" b="0" i="0" u="none" strike="noStrike" kern="1200" cap="none" spc="0" normalizeH="0" baseline="0" noProof="0">
                  <a:ln>
                    <a:noFill/>
                  </a:ln>
                  <a:solidFill>
                    <a:srgbClr val="000000"/>
                  </a:solidFill>
                  <a:effectLst/>
                  <a:uLnTx/>
                  <a:uFillTx/>
                  <a:latin typeface="Arial" panose="020B0604020202020204"/>
                  <a:ea typeface="+mn-ea"/>
                  <a:cs typeface="+mn-cs"/>
                </a:rPr>
                <a:t>p=0.046</a:t>
              </a:r>
            </a:p>
          </p:txBody>
        </p:sp>
        <p:sp>
          <p:nvSpPr>
            <p:cNvPr id="119" name="Oval 118"/>
            <p:cNvSpPr/>
            <p:nvPr/>
          </p:nvSpPr>
          <p:spPr>
            <a:xfrm>
              <a:off x="6072362" y="3514842"/>
              <a:ext cx="63449" cy="6344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0" name="Oval 119"/>
            <p:cNvSpPr/>
            <p:nvPr/>
          </p:nvSpPr>
          <p:spPr>
            <a:xfrm>
              <a:off x="6165668" y="3809690"/>
              <a:ext cx="63449" cy="6344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1" name="Oval 120"/>
            <p:cNvSpPr/>
            <p:nvPr/>
          </p:nvSpPr>
          <p:spPr>
            <a:xfrm>
              <a:off x="6072362" y="3861941"/>
              <a:ext cx="63449" cy="6344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2" name="Oval 121"/>
            <p:cNvSpPr/>
            <p:nvPr/>
          </p:nvSpPr>
          <p:spPr>
            <a:xfrm>
              <a:off x="5979056" y="3936586"/>
              <a:ext cx="63449" cy="6344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3" name="Oval 122"/>
            <p:cNvSpPr/>
            <p:nvPr/>
          </p:nvSpPr>
          <p:spPr>
            <a:xfrm>
              <a:off x="6072362" y="4014963"/>
              <a:ext cx="63449" cy="6344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4" name="Oval 123"/>
            <p:cNvSpPr/>
            <p:nvPr/>
          </p:nvSpPr>
          <p:spPr>
            <a:xfrm>
              <a:off x="6072362" y="4261292"/>
              <a:ext cx="63449" cy="6344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5" name="Oval 124"/>
            <p:cNvSpPr/>
            <p:nvPr/>
          </p:nvSpPr>
          <p:spPr>
            <a:xfrm>
              <a:off x="7109926" y="4078412"/>
              <a:ext cx="63449" cy="6344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6" name="Oval 125"/>
            <p:cNvSpPr/>
            <p:nvPr/>
          </p:nvSpPr>
          <p:spPr>
            <a:xfrm>
              <a:off x="7012888" y="4037357"/>
              <a:ext cx="63449" cy="6344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7" name="Oval 126"/>
            <p:cNvSpPr/>
            <p:nvPr/>
          </p:nvSpPr>
          <p:spPr>
            <a:xfrm>
              <a:off x="7199500" y="4037357"/>
              <a:ext cx="63449" cy="6344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8" name="Oval 127"/>
            <p:cNvSpPr/>
            <p:nvPr/>
          </p:nvSpPr>
          <p:spPr>
            <a:xfrm>
              <a:off x="7109926" y="3850745"/>
              <a:ext cx="63449" cy="6344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9" name="Oval 128"/>
            <p:cNvSpPr/>
            <p:nvPr/>
          </p:nvSpPr>
          <p:spPr>
            <a:xfrm>
              <a:off x="7012888" y="3820887"/>
              <a:ext cx="63449" cy="6344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0" name="Oval 129"/>
            <p:cNvSpPr/>
            <p:nvPr/>
          </p:nvSpPr>
          <p:spPr>
            <a:xfrm>
              <a:off x="6919581" y="3794761"/>
              <a:ext cx="63449" cy="6344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1" name="Oval 130"/>
            <p:cNvSpPr/>
            <p:nvPr/>
          </p:nvSpPr>
          <p:spPr>
            <a:xfrm>
              <a:off x="7199500" y="3813422"/>
              <a:ext cx="63449" cy="6344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2" name="Oval 131"/>
            <p:cNvSpPr/>
            <p:nvPr/>
          </p:nvSpPr>
          <p:spPr>
            <a:xfrm>
              <a:off x="7296538" y="3690258"/>
              <a:ext cx="63449" cy="6344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3" name="Oval 132"/>
            <p:cNvSpPr/>
            <p:nvPr/>
          </p:nvSpPr>
          <p:spPr>
            <a:xfrm>
              <a:off x="7195767" y="3727580"/>
              <a:ext cx="63449" cy="6344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4" name="Oval 133"/>
            <p:cNvSpPr/>
            <p:nvPr/>
          </p:nvSpPr>
          <p:spPr>
            <a:xfrm>
              <a:off x="7109926" y="3749974"/>
              <a:ext cx="63449" cy="6344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5" name="Oval 134"/>
            <p:cNvSpPr/>
            <p:nvPr/>
          </p:nvSpPr>
          <p:spPr>
            <a:xfrm>
              <a:off x="7005423" y="3686525"/>
              <a:ext cx="63449" cy="6344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6" name="Oval 135"/>
            <p:cNvSpPr/>
            <p:nvPr/>
          </p:nvSpPr>
          <p:spPr>
            <a:xfrm>
              <a:off x="7106193" y="3660400"/>
              <a:ext cx="63449" cy="6344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7" name="Oval 136"/>
            <p:cNvSpPr/>
            <p:nvPr/>
          </p:nvSpPr>
          <p:spPr>
            <a:xfrm>
              <a:off x="7106193" y="3548432"/>
              <a:ext cx="63449" cy="6344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8" name="Oval 137"/>
            <p:cNvSpPr/>
            <p:nvPr/>
          </p:nvSpPr>
          <p:spPr>
            <a:xfrm>
              <a:off x="7109925" y="3397275"/>
              <a:ext cx="63449" cy="6344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9" name="Oval 138"/>
            <p:cNvSpPr/>
            <p:nvPr/>
          </p:nvSpPr>
          <p:spPr>
            <a:xfrm>
              <a:off x="7098728" y="3136017"/>
              <a:ext cx="63449" cy="6344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0" name="Oval 139"/>
            <p:cNvSpPr/>
            <p:nvPr/>
          </p:nvSpPr>
          <p:spPr>
            <a:xfrm>
              <a:off x="8140025" y="2777721"/>
              <a:ext cx="63449" cy="63449"/>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1" name="Oval 140"/>
            <p:cNvSpPr/>
            <p:nvPr/>
          </p:nvSpPr>
          <p:spPr>
            <a:xfrm>
              <a:off x="8136292" y="3274110"/>
              <a:ext cx="63449" cy="63449"/>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2" name="Oval 141"/>
            <p:cNvSpPr/>
            <p:nvPr/>
          </p:nvSpPr>
          <p:spPr>
            <a:xfrm>
              <a:off x="8046718" y="3255449"/>
              <a:ext cx="63449" cy="63449"/>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3" name="Oval 142"/>
            <p:cNvSpPr/>
            <p:nvPr/>
          </p:nvSpPr>
          <p:spPr>
            <a:xfrm>
              <a:off x="8237063" y="3512974"/>
              <a:ext cx="63449" cy="63449"/>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4" name="Oval 143"/>
            <p:cNvSpPr/>
            <p:nvPr/>
          </p:nvSpPr>
          <p:spPr>
            <a:xfrm>
              <a:off x="8225866" y="3587619"/>
              <a:ext cx="63449" cy="63449"/>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5" name="Oval 144"/>
            <p:cNvSpPr/>
            <p:nvPr/>
          </p:nvSpPr>
          <p:spPr>
            <a:xfrm>
              <a:off x="8136292" y="3576422"/>
              <a:ext cx="63449" cy="63449"/>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6" name="Oval 145"/>
            <p:cNvSpPr/>
            <p:nvPr/>
          </p:nvSpPr>
          <p:spPr>
            <a:xfrm>
              <a:off x="8039253" y="3647334"/>
              <a:ext cx="63449" cy="63449"/>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7" name="Oval 146"/>
            <p:cNvSpPr/>
            <p:nvPr/>
          </p:nvSpPr>
          <p:spPr>
            <a:xfrm>
              <a:off x="8143756" y="3677192"/>
              <a:ext cx="63449" cy="63449"/>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8" name="Oval 147"/>
            <p:cNvSpPr/>
            <p:nvPr/>
          </p:nvSpPr>
          <p:spPr>
            <a:xfrm>
              <a:off x="8136292" y="3934717"/>
              <a:ext cx="63449" cy="63449"/>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9" name="TextBox 148"/>
            <p:cNvSpPr txBox="1"/>
            <p:nvPr/>
          </p:nvSpPr>
          <p:spPr>
            <a:xfrm>
              <a:off x="7259217" y="2478213"/>
              <a:ext cx="660240" cy="229886"/>
            </a:xfrm>
            <a:prstGeom prst="rect">
              <a:avLst/>
            </a:prstGeom>
            <a:noFill/>
          </p:spPr>
          <p:txBody>
            <a:bodyPr wrap="none" rtlCol="0">
              <a:spAutoFit/>
            </a:bodyPr>
            <a:lstStyle/>
            <a:p>
              <a:pPr marL="0" marR="0" lvl="0" indent="0" algn="l" defTabSz="914400" rtl="0" eaLnBrk="1" fontAlgn="auto" latinLnBrk="0" hangingPunct="1">
                <a:lnSpc>
                  <a:spcPct val="90000"/>
                </a:lnSpc>
                <a:spcBef>
                  <a:spcPts val="300"/>
                </a:spcBef>
                <a:spcAft>
                  <a:spcPts val="0"/>
                </a:spcAft>
                <a:buClr>
                  <a:srgbClr val="7F134C"/>
                </a:buClr>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a:ea typeface="+mn-ea"/>
                  <a:cs typeface="+mn-cs"/>
                </a:rPr>
                <a:t>p=0.056</a:t>
              </a:r>
            </a:p>
          </p:txBody>
        </p:sp>
        <p:sp>
          <p:nvSpPr>
            <p:cNvPr id="14" name="Freeform 13"/>
            <p:cNvSpPr/>
            <p:nvPr/>
          </p:nvSpPr>
          <p:spPr>
            <a:xfrm>
              <a:off x="6042504" y="2485675"/>
              <a:ext cx="2131112" cy="52252"/>
            </a:xfrm>
            <a:custGeom>
              <a:avLst/>
              <a:gdLst>
                <a:gd name="connsiteX0" fmla="*/ 0 w 2131112"/>
                <a:gd name="connsiteY0" fmla="*/ 52252 h 52252"/>
                <a:gd name="connsiteX1" fmla="*/ 0 w 2131112"/>
                <a:gd name="connsiteY1" fmla="*/ 0 h 52252"/>
                <a:gd name="connsiteX2" fmla="*/ 2131112 w 2131112"/>
                <a:gd name="connsiteY2" fmla="*/ 0 h 52252"/>
                <a:gd name="connsiteX3" fmla="*/ 2131112 w 2131112"/>
                <a:gd name="connsiteY3" fmla="*/ 48519 h 52252"/>
              </a:gdLst>
              <a:ahLst/>
              <a:cxnLst>
                <a:cxn ang="0">
                  <a:pos x="connsiteX0" y="connsiteY0"/>
                </a:cxn>
                <a:cxn ang="0">
                  <a:pos x="connsiteX1" y="connsiteY1"/>
                </a:cxn>
                <a:cxn ang="0">
                  <a:pos x="connsiteX2" y="connsiteY2"/>
                </a:cxn>
                <a:cxn ang="0">
                  <a:pos x="connsiteX3" y="connsiteY3"/>
                </a:cxn>
              </a:cxnLst>
              <a:rect l="l" t="t" r="r" b="b"/>
              <a:pathLst>
                <a:path w="2131112" h="52252">
                  <a:moveTo>
                    <a:pt x="0" y="52252"/>
                  </a:moveTo>
                  <a:lnTo>
                    <a:pt x="0" y="0"/>
                  </a:lnTo>
                  <a:lnTo>
                    <a:pt x="2131112" y="0"/>
                  </a:lnTo>
                  <a:lnTo>
                    <a:pt x="2131112" y="48519"/>
                  </a:lnTo>
                </a:path>
              </a:pathLst>
            </a:custGeom>
            <a:no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0" name="Freeform 149"/>
            <p:cNvSpPr/>
            <p:nvPr/>
          </p:nvSpPr>
          <p:spPr>
            <a:xfrm>
              <a:off x="7136052" y="2679751"/>
              <a:ext cx="1051560" cy="52252"/>
            </a:xfrm>
            <a:custGeom>
              <a:avLst/>
              <a:gdLst>
                <a:gd name="connsiteX0" fmla="*/ 0 w 2131112"/>
                <a:gd name="connsiteY0" fmla="*/ 52252 h 52252"/>
                <a:gd name="connsiteX1" fmla="*/ 0 w 2131112"/>
                <a:gd name="connsiteY1" fmla="*/ 0 h 52252"/>
                <a:gd name="connsiteX2" fmla="*/ 2131112 w 2131112"/>
                <a:gd name="connsiteY2" fmla="*/ 0 h 52252"/>
                <a:gd name="connsiteX3" fmla="*/ 2131112 w 2131112"/>
                <a:gd name="connsiteY3" fmla="*/ 48519 h 52252"/>
              </a:gdLst>
              <a:ahLst/>
              <a:cxnLst>
                <a:cxn ang="0">
                  <a:pos x="connsiteX0" y="connsiteY0"/>
                </a:cxn>
                <a:cxn ang="0">
                  <a:pos x="connsiteX1" y="connsiteY1"/>
                </a:cxn>
                <a:cxn ang="0">
                  <a:pos x="connsiteX2" y="connsiteY2"/>
                </a:cxn>
                <a:cxn ang="0">
                  <a:pos x="connsiteX3" y="connsiteY3"/>
                </a:cxn>
              </a:cxnLst>
              <a:rect l="l" t="t" r="r" b="b"/>
              <a:pathLst>
                <a:path w="2131112" h="52252">
                  <a:moveTo>
                    <a:pt x="0" y="52252"/>
                  </a:moveTo>
                  <a:lnTo>
                    <a:pt x="0" y="0"/>
                  </a:lnTo>
                  <a:lnTo>
                    <a:pt x="2131112" y="0"/>
                  </a:lnTo>
                  <a:lnTo>
                    <a:pt x="2131112" y="48519"/>
                  </a:lnTo>
                </a:path>
              </a:pathLst>
            </a:custGeom>
            <a:no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153" name="Oval 152"/>
          <p:cNvSpPr/>
          <p:nvPr/>
        </p:nvSpPr>
        <p:spPr>
          <a:xfrm>
            <a:off x="2716416" y="3892121"/>
            <a:ext cx="103772" cy="8979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Tree>
    <p:extLst>
      <p:ext uri="{BB962C8B-B14F-4D97-AF65-F5344CB8AC3E}">
        <p14:creationId xmlns:p14="http://schemas.microsoft.com/office/powerpoint/2010/main" val="23670625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ltLang="en-US" dirty="0">
                <a:cs typeface="Arial" charset="0"/>
              </a:rPr>
              <a:t>Increased Eosinophils in Asthma: Exacerbations and Hospitalizations</a:t>
            </a:r>
            <a:endParaRPr lang="en-US" dirty="0"/>
          </a:p>
        </p:txBody>
      </p:sp>
      <p:sp>
        <p:nvSpPr>
          <p:cNvPr id="8" name="Slide Number Placeholder 7"/>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CC7432E5-F8E0-41AE-9A6B-AD730338B005}" type="slidenum">
              <a:rPr kumimoji="0" lang="en-US" sz="10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89</a:t>
            </a:fld>
            <a:endParaRPr kumimoji="0" lang="en-US" sz="10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2" name="Text Placeholder 21"/>
          <p:cNvSpPr>
            <a:spLocks noGrp="1"/>
          </p:cNvSpPr>
          <p:nvPr>
            <p:ph type="body" sz="quarter" idx="13"/>
          </p:nvPr>
        </p:nvSpPr>
        <p:spPr/>
        <p:txBody>
          <a:bodyPr anchor="ctr">
            <a:normAutofit lnSpcReduction="10000"/>
          </a:bodyPr>
          <a:lstStyle/>
          <a:p>
            <a:r>
              <a:rPr lang="en-US" dirty="0"/>
              <a:t> </a:t>
            </a:r>
          </a:p>
          <a:p>
            <a:pPr lvl="0"/>
            <a:r>
              <a:rPr lang="en-US" baseline="30000" dirty="0" err="1"/>
              <a:t>a</a:t>
            </a:r>
            <a:r>
              <a:rPr lang="en-US" dirty="0" err="1"/>
              <a:t>Unadjusted</a:t>
            </a:r>
            <a:r>
              <a:rPr lang="en-US" dirty="0"/>
              <a:t> values; </a:t>
            </a:r>
            <a:r>
              <a:rPr lang="en-US" baseline="30000" dirty="0" err="1"/>
              <a:t>b</a:t>
            </a:r>
            <a:r>
              <a:rPr lang="en-US" dirty="0" err="1"/>
              <a:t>Persistent</a:t>
            </a:r>
            <a:r>
              <a:rPr lang="en-US" dirty="0"/>
              <a:t> asthma included having at least one of the following: ≥1 ED visit with asthma as the principal diagnosis; ≥1 acute inpatient claim/encounter with asthma as the principal diagnosis; ≥4 outpatient asthma visits with asthma as one of the listed diagnoses and ≥2 asthma medication dispensing events; ≥4 asthma medication dispensing events. </a:t>
            </a:r>
          </a:p>
          <a:p>
            <a:r>
              <a:rPr lang="en-US" dirty="0"/>
              <a:t>ED = emergency department; NS = nonsignificant; RR = relative risk.</a:t>
            </a:r>
          </a:p>
          <a:p>
            <a:r>
              <a:rPr lang="en-US" dirty="0"/>
              <a:t>Zeiger RS et al. </a:t>
            </a:r>
            <a:r>
              <a:rPr lang="en-US" i="1" dirty="0"/>
              <a:t>J Allergy Clin Immunol </a:t>
            </a:r>
            <a:r>
              <a:rPr lang="en-US" i="1" dirty="0" err="1"/>
              <a:t>Pract</a:t>
            </a:r>
            <a:r>
              <a:rPr lang="en-US" dirty="0"/>
              <a:t>. 2014;2:741-750.</a:t>
            </a:r>
          </a:p>
        </p:txBody>
      </p:sp>
      <p:grpSp>
        <p:nvGrpSpPr>
          <p:cNvPr id="3" name="Group 2"/>
          <p:cNvGrpSpPr/>
          <p:nvPr/>
        </p:nvGrpSpPr>
        <p:grpSpPr>
          <a:xfrm>
            <a:off x="293214" y="1478788"/>
            <a:ext cx="8995165" cy="4617156"/>
            <a:chOff x="1761068" y="1422401"/>
            <a:chExt cx="7179733" cy="4617156"/>
          </a:xfrm>
        </p:grpSpPr>
        <p:graphicFrame>
          <p:nvGraphicFramePr>
            <p:cNvPr id="6" name="Chart 5"/>
            <p:cNvGraphicFramePr/>
            <p:nvPr/>
          </p:nvGraphicFramePr>
          <p:xfrm>
            <a:off x="1761068" y="1422401"/>
            <a:ext cx="7179733" cy="4617156"/>
          </p:xfrm>
          <a:graphic>
            <a:graphicData uri="http://schemas.openxmlformats.org/drawingml/2006/chart">
              <c:chart xmlns:c="http://schemas.openxmlformats.org/drawingml/2006/chart" xmlns:r="http://schemas.openxmlformats.org/officeDocument/2006/relationships" r:id="rId3"/>
            </a:graphicData>
          </a:graphic>
        </p:graphicFrame>
        <p:sp>
          <p:nvSpPr>
            <p:cNvPr id="12" name="Rectangle 11"/>
            <p:cNvSpPr/>
            <p:nvPr/>
          </p:nvSpPr>
          <p:spPr>
            <a:xfrm>
              <a:off x="1922586" y="1755940"/>
              <a:ext cx="6731000" cy="483722"/>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a:ea typeface="+mn-ea"/>
                  <a:cs typeface="+mn-cs"/>
                </a:rPr>
                <a:t>Kaiser Permanente Cohort Study:</a:t>
              </a:r>
              <a:br>
                <a:rPr kumimoji="0" lang="en-US" sz="1400" b="1" i="0" u="none" strike="noStrike" kern="1200" cap="none" spc="0" normalizeH="0" baseline="0" noProof="0" dirty="0">
                  <a:ln>
                    <a:noFill/>
                  </a:ln>
                  <a:solidFill>
                    <a:srgbClr val="000000"/>
                  </a:solidFill>
                  <a:effectLst/>
                  <a:uLnTx/>
                  <a:uFillTx/>
                  <a:latin typeface="Arial" panose="020B0604020202020204"/>
                  <a:ea typeface="+mn-ea"/>
                  <a:cs typeface="+mn-cs"/>
                </a:rPr>
              </a:br>
              <a:r>
                <a:rPr kumimoji="0" lang="en-US" sz="1400" b="1" i="0" u="none" strike="noStrike" kern="1200" cap="none" spc="0" normalizeH="0" baseline="0" noProof="0" dirty="0">
                  <a:ln>
                    <a:noFill/>
                  </a:ln>
                  <a:solidFill>
                    <a:srgbClr val="000000"/>
                  </a:solidFill>
                  <a:effectLst/>
                  <a:uLnTx/>
                  <a:uFillTx/>
                  <a:latin typeface="Arial" panose="020B0604020202020204"/>
                  <a:ea typeface="+mn-ea"/>
                  <a:cs typeface="+mn-cs"/>
                </a:rPr>
                <a:t>Retrospective Analysis of 2392 Patients With Persistent </a:t>
              </a:r>
              <a:r>
                <a:rPr kumimoji="0" lang="en-US" sz="1400" b="1" i="0" u="none" strike="noStrike" kern="1200" cap="none" spc="0" normalizeH="0" baseline="0" noProof="0" dirty="0" err="1">
                  <a:ln>
                    <a:noFill/>
                  </a:ln>
                  <a:solidFill>
                    <a:srgbClr val="000000"/>
                  </a:solidFill>
                  <a:effectLst/>
                  <a:uLnTx/>
                  <a:uFillTx/>
                  <a:latin typeface="Arial" panose="020B0604020202020204"/>
                  <a:ea typeface="+mn-ea"/>
                  <a:cs typeface="+mn-cs"/>
                </a:rPr>
                <a:t>Asthma</a:t>
              </a:r>
              <a:r>
                <a:rPr kumimoji="0" lang="en-US" sz="1400" b="1" i="0" u="none" strike="noStrike" kern="1200" cap="none" spc="0" normalizeH="0" baseline="30000" noProof="0" dirty="0" err="1">
                  <a:ln>
                    <a:noFill/>
                  </a:ln>
                  <a:solidFill>
                    <a:srgbClr val="000000"/>
                  </a:solidFill>
                  <a:effectLst/>
                  <a:uLnTx/>
                  <a:uFillTx/>
                  <a:latin typeface="Arial" panose="020B0604020202020204"/>
                  <a:ea typeface="+mn-ea"/>
                  <a:cs typeface="+mn-cs"/>
                </a:rPr>
                <a:t>b</a:t>
              </a:r>
              <a:endParaRPr kumimoji="0" lang="en-US" sz="1400" b="1" i="0" u="none" strike="noStrike" kern="1200" cap="none" spc="0" normalizeH="0" baseline="0" noProof="0" dirty="0">
                <a:ln>
                  <a:noFill/>
                </a:ln>
                <a:solidFill>
                  <a:srgbClr val="000000"/>
                </a:solidFill>
                <a:effectLst/>
                <a:uLnTx/>
                <a:uFillTx/>
                <a:latin typeface="Arial" panose="020B0604020202020204"/>
                <a:ea typeface="+mn-ea"/>
                <a:cs typeface="+mn-cs"/>
              </a:endParaRPr>
            </a:p>
          </p:txBody>
        </p:sp>
        <p:grpSp>
          <p:nvGrpSpPr>
            <p:cNvPr id="7" name="Group 6"/>
            <p:cNvGrpSpPr/>
            <p:nvPr/>
          </p:nvGrpSpPr>
          <p:grpSpPr>
            <a:xfrm>
              <a:off x="5483203" y="2538104"/>
              <a:ext cx="2279883" cy="593132"/>
              <a:chOff x="7928642" y="2109125"/>
              <a:chExt cx="2279883" cy="593132"/>
            </a:xfrm>
          </p:grpSpPr>
          <p:sp>
            <p:nvSpPr>
              <p:cNvPr id="15" name="Rectangle 14"/>
              <p:cNvSpPr/>
              <p:nvPr/>
            </p:nvSpPr>
            <p:spPr>
              <a:xfrm>
                <a:off x="7995735" y="2109125"/>
                <a:ext cx="1882237" cy="334004"/>
              </a:xfrm>
              <a:prstGeom prst="rect">
                <a:avLst/>
              </a:prstGeom>
            </p:spPr>
            <p:txBody>
              <a:bodyPr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3865"/>
                    </a:solidFill>
                    <a:effectLst/>
                    <a:uLnTx/>
                    <a:uFillTx/>
                    <a:latin typeface="Arial" panose="020B0604020202020204"/>
                    <a:ea typeface="Lucida Grande"/>
                    <a:cs typeface="Lucida Grande"/>
                  </a:rPr>
                  <a:t>Eosinophil ≥300 cells/mm</a:t>
                </a:r>
                <a:r>
                  <a:rPr kumimoji="0" lang="en-US" sz="1000" b="0" i="0" u="none" strike="noStrike" kern="1200" cap="none" spc="0" normalizeH="0" baseline="30000" noProof="0" dirty="0">
                    <a:ln>
                      <a:noFill/>
                    </a:ln>
                    <a:solidFill>
                      <a:srgbClr val="003865"/>
                    </a:solidFill>
                    <a:effectLst/>
                    <a:uLnTx/>
                    <a:uFillTx/>
                    <a:latin typeface="Arial" panose="020B0604020202020204"/>
                    <a:ea typeface="Lucida Grande"/>
                    <a:cs typeface="Lucida Grande"/>
                  </a:rPr>
                  <a:t>3</a:t>
                </a:r>
                <a:r>
                  <a:rPr kumimoji="0" lang="en-US" sz="1000" b="0" i="0" u="none" strike="noStrike" kern="1200" cap="none" spc="0" normalizeH="0" baseline="0" noProof="0" dirty="0">
                    <a:ln>
                      <a:noFill/>
                    </a:ln>
                    <a:solidFill>
                      <a:srgbClr val="003865"/>
                    </a:solidFill>
                    <a:effectLst/>
                    <a:uLnTx/>
                    <a:uFillTx/>
                    <a:latin typeface="Arial" panose="020B0604020202020204"/>
                    <a:ea typeface="Lucida Grande"/>
                    <a:cs typeface="Lucida Grande"/>
                  </a:rPr>
                  <a:t> (n=719)</a:t>
                </a:r>
                <a:endParaRPr kumimoji="0" lang="en-US" sz="1000" b="0" i="0" u="none" strike="noStrike" kern="1200" cap="none" spc="0" normalizeH="0" baseline="0" noProof="0" dirty="0">
                  <a:ln>
                    <a:noFill/>
                  </a:ln>
                  <a:solidFill>
                    <a:srgbClr val="003865"/>
                  </a:solidFill>
                  <a:effectLst/>
                  <a:uLnTx/>
                  <a:uFillTx/>
                  <a:latin typeface="Arial" panose="020B0604020202020204"/>
                  <a:ea typeface="+mn-ea"/>
                  <a:cs typeface="+mn-cs"/>
                </a:endParaRPr>
              </a:p>
            </p:txBody>
          </p:sp>
          <p:sp>
            <p:nvSpPr>
              <p:cNvPr id="17" name="Rectangle 16"/>
              <p:cNvSpPr/>
              <p:nvPr/>
            </p:nvSpPr>
            <p:spPr>
              <a:xfrm>
                <a:off x="7928642" y="2227694"/>
                <a:ext cx="118753" cy="11875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21" name="Rectangle 20"/>
              <p:cNvSpPr/>
              <p:nvPr/>
            </p:nvSpPr>
            <p:spPr>
              <a:xfrm>
                <a:off x="7928642" y="2485668"/>
                <a:ext cx="118753" cy="118753"/>
              </a:xfrm>
              <a:prstGeom prst="rect">
                <a:avLst/>
              </a:prstGeom>
              <a:gradFill flip="none" rotWithShape="1">
                <a:gsLst>
                  <a:gs pos="0">
                    <a:schemeClr val="accent2">
                      <a:shade val="67500"/>
                      <a:satMod val="115000"/>
                    </a:schemeClr>
                  </a:gs>
                  <a:gs pos="100000">
                    <a:schemeClr val="accent2">
                      <a:shade val="100000"/>
                      <a:satMod val="115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23" name="Rectangle 22"/>
              <p:cNvSpPr/>
              <p:nvPr/>
            </p:nvSpPr>
            <p:spPr>
              <a:xfrm>
                <a:off x="7995735" y="2363648"/>
                <a:ext cx="2212790" cy="338609"/>
              </a:xfrm>
              <a:prstGeom prst="rect">
                <a:avLst/>
              </a:prstGeom>
            </p:spPr>
            <p:txBody>
              <a:bodyPr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3865"/>
                    </a:solidFill>
                    <a:effectLst/>
                    <a:uLnTx/>
                    <a:uFillTx/>
                    <a:latin typeface="Arial" panose="020B0604020202020204"/>
                    <a:ea typeface="Lucida Grande"/>
                    <a:cs typeface="Lucida Grande"/>
                  </a:rPr>
                  <a:t>Eosinophil &lt;300cells/mm</a:t>
                </a:r>
                <a:r>
                  <a:rPr kumimoji="0" lang="en-US" sz="1000" b="0" i="0" u="none" strike="noStrike" kern="1200" cap="none" spc="0" normalizeH="0" baseline="30000" noProof="0" dirty="0">
                    <a:ln>
                      <a:noFill/>
                    </a:ln>
                    <a:solidFill>
                      <a:srgbClr val="003865"/>
                    </a:solidFill>
                    <a:effectLst/>
                    <a:uLnTx/>
                    <a:uFillTx/>
                    <a:latin typeface="Arial" panose="020B0604020202020204"/>
                    <a:ea typeface="Lucida Grande"/>
                    <a:cs typeface="Lucida Grande"/>
                  </a:rPr>
                  <a:t>3</a:t>
                </a:r>
                <a:r>
                  <a:rPr kumimoji="0" lang="en-US" sz="1000" b="0" i="0" u="none" strike="noStrike" kern="1200" cap="none" spc="0" normalizeH="0" baseline="0" noProof="0" dirty="0">
                    <a:ln>
                      <a:noFill/>
                    </a:ln>
                    <a:solidFill>
                      <a:srgbClr val="003865"/>
                    </a:solidFill>
                    <a:effectLst/>
                    <a:uLnTx/>
                    <a:uFillTx/>
                    <a:latin typeface="Arial" panose="020B0604020202020204"/>
                    <a:ea typeface="Lucida Grande"/>
                    <a:cs typeface="Lucida Grande"/>
                  </a:rPr>
                  <a:t> (n=1673)</a:t>
                </a:r>
                <a:endParaRPr kumimoji="0" lang="en-US" sz="1000" b="0" i="0" u="none" strike="noStrike" kern="1200" cap="none" spc="0" normalizeH="0" baseline="0" noProof="0" dirty="0">
                  <a:ln>
                    <a:noFill/>
                  </a:ln>
                  <a:solidFill>
                    <a:srgbClr val="003865"/>
                  </a:solidFill>
                  <a:effectLst/>
                  <a:uLnTx/>
                  <a:uFillTx/>
                  <a:latin typeface="Arial" panose="020B0604020202020204"/>
                  <a:ea typeface="+mn-ea"/>
                  <a:cs typeface="+mn-cs"/>
                </a:endParaRPr>
              </a:p>
            </p:txBody>
          </p:sp>
        </p:grpSp>
      </p:grpSp>
      <p:sp>
        <p:nvSpPr>
          <p:cNvPr id="19" name="Round Diagonal Corner Rectangle 18"/>
          <p:cNvSpPr/>
          <p:nvPr/>
        </p:nvSpPr>
        <p:spPr>
          <a:xfrm>
            <a:off x="8642205" y="2082100"/>
            <a:ext cx="1777348" cy="2975283"/>
          </a:xfrm>
          <a:prstGeom prst="round2DiagRect">
            <a:avLst/>
          </a:prstGeom>
          <a:ln>
            <a:solidFill>
              <a:schemeClr val="accent1"/>
            </a:solidFill>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50" b="1" i="0" u="none" strike="noStrike" kern="1200" cap="none" spc="0" normalizeH="0" baseline="0" noProof="0" dirty="0">
                <a:ln>
                  <a:noFill/>
                </a:ln>
                <a:solidFill>
                  <a:srgbClr val="000000"/>
                </a:solidFill>
                <a:effectLst/>
                <a:uLnTx/>
                <a:uFillTx/>
                <a:latin typeface="Arial" panose="020B0604020202020204"/>
                <a:ea typeface="+mn-ea"/>
                <a:cs typeface="+mn-cs"/>
              </a:rPr>
              <a:t>Blood eosinophil ≥300 cells/mm</a:t>
            </a:r>
            <a:r>
              <a:rPr kumimoji="0" lang="en-US" sz="1550" b="1" i="0" u="none" strike="noStrike" kern="1200" cap="none" spc="0" normalizeH="0" baseline="30000" noProof="0" dirty="0">
                <a:ln>
                  <a:noFill/>
                </a:ln>
                <a:solidFill>
                  <a:srgbClr val="000000"/>
                </a:solidFill>
                <a:effectLst/>
                <a:uLnTx/>
                <a:uFillTx/>
                <a:latin typeface="Arial" panose="020B0604020202020204"/>
                <a:ea typeface="+mn-ea"/>
                <a:cs typeface="+mn-cs"/>
              </a:rPr>
              <a:t>3 </a:t>
            </a:r>
            <a:r>
              <a:rPr kumimoji="0" lang="en-US" sz="1550" b="1" i="0" u="none" strike="noStrike" kern="1200" cap="none" spc="0" normalizeH="0" baseline="0" noProof="0" dirty="0">
                <a:ln>
                  <a:noFill/>
                </a:ln>
                <a:solidFill>
                  <a:srgbClr val="000000"/>
                </a:solidFill>
                <a:effectLst/>
                <a:uLnTx/>
                <a:uFillTx/>
                <a:latin typeface="Arial" panose="020B0604020202020204"/>
                <a:ea typeface="+mn-ea"/>
                <a:cs typeface="+mn-cs"/>
              </a:rPr>
              <a:t>increased the likelihood of: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550" b="1" i="0" u="none" strike="noStrike" kern="1200" cap="none" spc="0" normalizeH="0" baseline="0" noProof="0" dirty="0">
              <a:ln>
                <a:noFill/>
              </a:ln>
              <a:solidFill>
                <a:srgbClr val="000000"/>
              </a:solidFill>
              <a:effectLst/>
              <a:uLnTx/>
              <a:uFillTx/>
              <a:latin typeface="Arial" panose="020B0604020202020204"/>
              <a:ea typeface="+mn-ea"/>
              <a:cs typeface="+mn-cs"/>
            </a:endParaRPr>
          </a:p>
          <a:p>
            <a:pPr marL="285750" marR="0" lvl="0" indent="-285750" algn="l" defTabSz="914400" rtl="0" eaLnBrk="1" fontAlgn="auto" latinLnBrk="0" hangingPunct="1">
              <a:lnSpc>
                <a:spcPct val="100000"/>
              </a:lnSpc>
              <a:spcBef>
                <a:spcPts val="0"/>
              </a:spcBef>
              <a:spcAft>
                <a:spcPts val="0"/>
              </a:spcAft>
              <a:buClr>
                <a:srgbClr val="7F134C"/>
              </a:buClr>
              <a:buSzTx/>
              <a:buFont typeface="Arial" panose="020B0604020202020204" pitchFamily="34" charset="0"/>
              <a:buChar char="•"/>
              <a:tabLst/>
              <a:defRPr/>
            </a:pPr>
            <a:r>
              <a:rPr kumimoji="0" lang="en-US" sz="1200" b="1" i="0" u="none" strike="noStrike" kern="1200" cap="none" spc="0" normalizeH="0" baseline="0" noProof="0" dirty="0">
                <a:ln>
                  <a:noFill/>
                </a:ln>
                <a:solidFill>
                  <a:srgbClr val="000000"/>
                </a:solidFill>
                <a:effectLst/>
                <a:uLnTx/>
                <a:uFillTx/>
                <a:latin typeface="Arial" panose="020B0604020202020204"/>
                <a:ea typeface="+mn-ea"/>
                <a:cs typeface="+mn-cs"/>
              </a:rPr>
              <a:t>Exacerbations</a:t>
            </a:r>
          </a:p>
          <a:p>
            <a:pPr marL="285750" marR="0" lvl="0" indent="-285750" algn="l" defTabSz="914400" rtl="0" eaLnBrk="1" fontAlgn="auto" latinLnBrk="0" hangingPunct="1">
              <a:lnSpc>
                <a:spcPct val="100000"/>
              </a:lnSpc>
              <a:spcBef>
                <a:spcPts val="0"/>
              </a:spcBef>
              <a:spcAft>
                <a:spcPts val="0"/>
              </a:spcAft>
              <a:buClr>
                <a:srgbClr val="7F134C"/>
              </a:buClr>
              <a:buSzTx/>
              <a:buFont typeface="Arial" panose="020B0604020202020204" pitchFamily="34" charset="0"/>
              <a:buChar char="•"/>
              <a:tabLst/>
              <a:defRPr/>
            </a:pPr>
            <a:r>
              <a:rPr kumimoji="0" lang="en-US" sz="1200" b="1" i="0" u="none" strike="noStrike" kern="1200" cap="none" spc="0" normalizeH="0" baseline="0" noProof="0" dirty="0">
                <a:ln>
                  <a:noFill/>
                </a:ln>
                <a:solidFill>
                  <a:srgbClr val="000000"/>
                </a:solidFill>
                <a:effectLst/>
                <a:uLnTx/>
                <a:uFillTx/>
                <a:latin typeface="Arial" panose="020B0604020202020204"/>
                <a:ea typeface="+mn-ea"/>
                <a:cs typeface="+mn-cs"/>
              </a:rPr>
              <a:t>ED visit</a:t>
            </a:r>
          </a:p>
          <a:p>
            <a:pPr marL="285750" marR="0" lvl="0" indent="-285750" algn="l" defTabSz="914400" rtl="0" eaLnBrk="1" fontAlgn="auto" latinLnBrk="0" hangingPunct="1">
              <a:lnSpc>
                <a:spcPct val="100000"/>
              </a:lnSpc>
              <a:spcBef>
                <a:spcPts val="0"/>
              </a:spcBef>
              <a:spcAft>
                <a:spcPts val="0"/>
              </a:spcAft>
              <a:buClr>
                <a:srgbClr val="7F134C"/>
              </a:buClr>
              <a:buSzTx/>
              <a:buFont typeface="Arial" panose="020B0604020202020204" pitchFamily="34" charset="0"/>
              <a:buChar char="•"/>
              <a:tabLst/>
              <a:defRPr/>
            </a:pPr>
            <a:r>
              <a:rPr kumimoji="0" lang="en-US" sz="1200" b="1" i="0" u="none" strike="noStrike" kern="1200" cap="none" spc="0" normalizeH="0" baseline="0" noProof="0" dirty="0">
                <a:ln>
                  <a:noFill/>
                </a:ln>
                <a:solidFill>
                  <a:srgbClr val="000000"/>
                </a:solidFill>
                <a:effectLst/>
                <a:uLnTx/>
                <a:uFillTx/>
                <a:latin typeface="Arial" panose="020B0604020202020204"/>
                <a:ea typeface="+mn-ea"/>
                <a:cs typeface="+mn-cs"/>
              </a:rPr>
              <a:t>Hospitalization</a:t>
            </a:r>
          </a:p>
        </p:txBody>
      </p:sp>
      <p:sp>
        <p:nvSpPr>
          <p:cNvPr id="5" name="Rectangle: Rounded Corners 4"/>
          <p:cNvSpPr/>
          <p:nvPr/>
        </p:nvSpPr>
        <p:spPr>
          <a:xfrm>
            <a:off x="1427747" y="1311508"/>
            <a:ext cx="6385126" cy="402983"/>
          </a:xfrm>
          <a:prstGeom prst="round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Arial" panose="020B0604020202020204"/>
                <a:ea typeface="+mn-ea"/>
                <a:cs typeface="Arial" panose="020B0604020202020204" pitchFamily="34" charset="0"/>
              </a:rPr>
              <a:t>Impact of Eosinophil Levels on </a:t>
            </a:r>
            <a:r>
              <a:rPr kumimoji="0" lang="en-US" sz="1800" b="0" i="0" u="none" strike="noStrike" kern="1200" cap="none" spc="0" normalizeH="0" baseline="0" noProof="0" dirty="0" err="1">
                <a:ln>
                  <a:noFill/>
                </a:ln>
                <a:solidFill>
                  <a:srgbClr val="FFFFFF"/>
                </a:solidFill>
                <a:effectLst/>
                <a:uLnTx/>
                <a:uFillTx/>
                <a:latin typeface="Arial" panose="020B0604020202020204"/>
                <a:ea typeface="+mn-ea"/>
                <a:cs typeface="Arial" panose="020B0604020202020204" pitchFamily="34" charset="0"/>
              </a:rPr>
              <a:t>Exacerbations</a:t>
            </a:r>
            <a:r>
              <a:rPr kumimoji="0" lang="en-US" sz="1800" b="0" i="0" u="none" strike="noStrike" kern="1200" cap="none" spc="0" normalizeH="0" baseline="30000" noProof="0" dirty="0" err="1">
                <a:ln>
                  <a:noFill/>
                </a:ln>
                <a:solidFill>
                  <a:srgbClr val="FFFFFF"/>
                </a:solidFill>
                <a:effectLst/>
                <a:uLnTx/>
                <a:uFillTx/>
                <a:latin typeface="Arial" panose="020B0604020202020204"/>
                <a:ea typeface="+mn-ea"/>
                <a:cs typeface="Arial" panose="020B0604020202020204" pitchFamily="34" charset="0"/>
              </a:rPr>
              <a:t>a</a:t>
            </a:r>
            <a:endParaRPr kumimoji="0" lang="en-US" sz="1800" b="0" i="0" u="none" strike="noStrike" kern="1200" cap="none" spc="0" normalizeH="0" baseline="30000" noProof="0" dirty="0">
              <a:ln>
                <a:noFill/>
              </a:ln>
              <a:solidFill>
                <a:srgbClr val="FFFFFF"/>
              </a:solidFill>
              <a:effectLst/>
              <a:uLnTx/>
              <a:uFillTx/>
              <a:latin typeface="Arial" panose="020B0604020202020204"/>
              <a:ea typeface="+mn-ea"/>
              <a:cs typeface="Arial" panose="020B0604020202020204" pitchFamily="34" charset="0"/>
            </a:endParaRPr>
          </a:p>
        </p:txBody>
      </p:sp>
      <p:sp>
        <p:nvSpPr>
          <p:cNvPr id="4" name="Oval 3">
            <a:extLst>
              <a:ext uri="{FF2B5EF4-FFF2-40B4-BE49-F238E27FC236}">
                <a16:creationId xmlns:a16="http://schemas.microsoft.com/office/drawing/2014/main" id="{5C76836C-0D9C-4E2C-99D7-BBE41474BCF7}"/>
              </a:ext>
            </a:extLst>
          </p:cNvPr>
          <p:cNvSpPr/>
          <p:nvPr/>
        </p:nvSpPr>
        <p:spPr>
          <a:xfrm>
            <a:off x="5040568" y="3577590"/>
            <a:ext cx="1428812" cy="2273454"/>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r-Latn-R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 name="Oval 15">
            <a:extLst>
              <a:ext uri="{FF2B5EF4-FFF2-40B4-BE49-F238E27FC236}">
                <a16:creationId xmlns:a16="http://schemas.microsoft.com/office/drawing/2014/main" id="{B625905A-6223-4757-9762-C396CA2F934D}"/>
              </a:ext>
            </a:extLst>
          </p:cNvPr>
          <p:cNvSpPr/>
          <p:nvPr/>
        </p:nvSpPr>
        <p:spPr>
          <a:xfrm>
            <a:off x="6598858" y="3627120"/>
            <a:ext cx="1428812" cy="2273454"/>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r-Latn-R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 name="Rectangle 8">
            <a:extLst>
              <a:ext uri="{FF2B5EF4-FFF2-40B4-BE49-F238E27FC236}">
                <a16:creationId xmlns:a16="http://schemas.microsoft.com/office/drawing/2014/main" id="{027EEC4A-672B-42B6-9966-61459DAFA50E}"/>
              </a:ext>
            </a:extLst>
          </p:cNvPr>
          <p:cNvSpPr/>
          <p:nvPr/>
        </p:nvSpPr>
        <p:spPr>
          <a:xfrm>
            <a:off x="457200" y="6064471"/>
            <a:ext cx="11441586" cy="646331"/>
          </a:xfrm>
          <a:prstGeom prst="rect">
            <a:avLst/>
          </a:prstGeom>
          <a:solidFill>
            <a:schemeClr val="bg1">
              <a:lumMod val="95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wrap="square">
            <a:spAutoFit/>
          </a:bodyPr>
          <a:lstStyle/>
          <a:p>
            <a:pPr marL="180139" marR="0" lvl="0" indent="-180139" algn="l" defTabSz="960739" rtl="0" eaLnBrk="1" fontAlgn="auto" latinLnBrk="0" hangingPunct="1">
              <a:lnSpc>
                <a:spcPct val="100000"/>
              </a:lnSpc>
              <a:spcBef>
                <a:spcPts val="314"/>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panose="020B0604020202020204"/>
                <a:ea typeface="+mn-ea"/>
                <a:cs typeface="+mn-cs"/>
              </a:rPr>
              <a:t>The rates of asthma-related hospitalizations and ED visits were approximately twice as high in patients with persistent asthma and high eosinophil levels. </a:t>
            </a:r>
          </a:p>
        </p:txBody>
      </p:sp>
      <p:sp>
        <p:nvSpPr>
          <p:cNvPr id="10" name="Rectangle 9">
            <a:extLst>
              <a:ext uri="{FF2B5EF4-FFF2-40B4-BE49-F238E27FC236}">
                <a16:creationId xmlns:a16="http://schemas.microsoft.com/office/drawing/2014/main" id="{8005B3F9-AC4E-484F-AADF-5347EEB44A8B}"/>
              </a:ext>
            </a:extLst>
          </p:cNvPr>
          <p:cNvSpPr/>
          <p:nvPr/>
        </p:nvSpPr>
        <p:spPr>
          <a:xfrm>
            <a:off x="8121196" y="1209794"/>
            <a:ext cx="3903697" cy="646331"/>
          </a:xfrm>
          <a:prstGeom prst="rect">
            <a:avLst/>
          </a:prstGeom>
          <a:solidFill>
            <a:schemeClr val="accent6">
              <a:lumMod val="20000"/>
              <a:lumOff val="80000"/>
            </a:schemeClr>
          </a:solid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000000"/>
                </a:solidFill>
                <a:effectLst/>
                <a:uLnTx/>
                <a:uFillTx/>
                <a:latin typeface="Arial" panose="020B0604020202020204"/>
                <a:ea typeface="+mn-ea"/>
                <a:cs typeface="+mn-cs"/>
              </a:rPr>
              <a:t>PREDUNA</a:t>
            </a:r>
            <a:r>
              <a:rPr kumimoji="0" lang="en-US" sz="1800" b="0" i="0" u="none" strike="noStrike" kern="1200" cap="none" spc="0" normalizeH="0" baseline="0" noProof="0" dirty="0">
                <a:ln>
                  <a:noFill/>
                </a:ln>
                <a:solidFill>
                  <a:srgbClr val="000000"/>
                </a:solidFill>
                <a:effectLst/>
                <a:uLnTx/>
                <a:uFillTx/>
                <a:latin typeface="Arial" panose="020B0604020202020204"/>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sr-Latn-RS" sz="1800" b="0" i="0" u="none" strike="noStrike" kern="1200" cap="none" spc="0" normalizeH="0" baseline="0" noProof="0" dirty="0">
                <a:ln>
                  <a:noFill/>
                </a:ln>
                <a:solidFill>
                  <a:srgbClr val="000000"/>
                </a:solidFill>
                <a:effectLst/>
                <a:uLnTx/>
                <a:uFillTx/>
                <a:latin typeface="Arial" panose="020B0604020202020204"/>
                <a:ea typeface="+mn-ea"/>
                <a:cs typeface="+mn-cs"/>
              </a:rPr>
              <a:t>(</a:t>
            </a:r>
            <a:r>
              <a:rPr kumimoji="0" lang="en-US" sz="1800" b="0" i="0" u="none" strike="noStrike" kern="1200" cap="none" spc="0" normalizeH="0" baseline="0" noProof="0" dirty="0">
                <a:ln>
                  <a:noFill/>
                </a:ln>
                <a:solidFill>
                  <a:srgbClr val="000000"/>
                </a:solidFill>
                <a:effectLst/>
                <a:uLnTx/>
                <a:uFillTx/>
                <a:latin typeface="Arial" panose="020B0604020202020204"/>
                <a:ea typeface="+mn-ea"/>
                <a:cs typeface="+mn-cs"/>
              </a:rPr>
              <a:t>Predictors of Uncontrolled Asthma) </a:t>
            </a:r>
            <a:endParaRPr kumimoji="0" lang="sr-Latn-RS" sz="18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Tree>
    <p:extLst>
      <p:ext uri="{BB962C8B-B14F-4D97-AF65-F5344CB8AC3E}">
        <p14:creationId xmlns:p14="http://schemas.microsoft.com/office/powerpoint/2010/main" val="33059644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strVal val="#ppt_w*0.70"/>
                                          </p:val>
                                        </p:tav>
                                        <p:tav tm="100000">
                                          <p:val>
                                            <p:strVal val="#ppt_w"/>
                                          </p:val>
                                        </p:tav>
                                      </p:tavLst>
                                    </p:anim>
                                    <p:anim calcmode="lin" valueType="num">
                                      <p:cBhvr>
                                        <p:cTn id="8" dur="1000" fill="hold"/>
                                        <p:tgtEl>
                                          <p:spTgt spid="4"/>
                                        </p:tgtEl>
                                        <p:attrNameLst>
                                          <p:attrName>ppt_h</p:attrName>
                                        </p:attrNameLst>
                                      </p:cBhvr>
                                      <p:tavLst>
                                        <p:tav tm="0">
                                          <p:val>
                                            <p:strVal val="#ppt_h"/>
                                          </p:val>
                                        </p:tav>
                                        <p:tav tm="100000">
                                          <p:val>
                                            <p:strVal val="#ppt_h"/>
                                          </p:val>
                                        </p:tav>
                                      </p:tavLst>
                                    </p:anim>
                                    <p:animEffect transition="in" filter="fade">
                                      <p:cBhvr>
                                        <p:cTn id="9" dur="1000"/>
                                        <p:tgtEl>
                                          <p:spTgt spid="4"/>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1000" fill="hold"/>
                                        <p:tgtEl>
                                          <p:spTgt spid="16"/>
                                        </p:tgtEl>
                                        <p:attrNameLst>
                                          <p:attrName>ppt_w</p:attrName>
                                        </p:attrNameLst>
                                      </p:cBhvr>
                                      <p:tavLst>
                                        <p:tav tm="0">
                                          <p:val>
                                            <p:strVal val="#ppt_w*0.70"/>
                                          </p:val>
                                        </p:tav>
                                        <p:tav tm="100000">
                                          <p:val>
                                            <p:strVal val="#ppt_w"/>
                                          </p:val>
                                        </p:tav>
                                      </p:tavLst>
                                    </p:anim>
                                    <p:anim calcmode="lin" valueType="num">
                                      <p:cBhvr>
                                        <p:cTn id="13" dur="1000" fill="hold"/>
                                        <p:tgtEl>
                                          <p:spTgt spid="16"/>
                                        </p:tgtEl>
                                        <p:attrNameLst>
                                          <p:attrName>ppt_h</p:attrName>
                                        </p:attrNameLst>
                                      </p:cBhvr>
                                      <p:tavLst>
                                        <p:tav tm="0">
                                          <p:val>
                                            <p:strVal val="#ppt_h"/>
                                          </p:val>
                                        </p:tav>
                                        <p:tav tm="100000">
                                          <p:val>
                                            <p:strVal val="#ppt_h"/>
                                          </p:val>
                                        </p:tav>
                                      </p:tavLst>
                                    </p:anim>
                                    <p:animEffect transition="in" filter="fade">
                                      <p:cBhvr>
                                        <p:cTn id="14" dur="1000"/>
                                        <p:tgtEl>
                                          <p:spTgt spid="16"/>
                                        </p:tgtEl>
                                      </p:cBhvr>
                                    </p:animEffect>
                                  </p:childTnLst>
                                </p:cTn>
                              </p:par>
                            </p:childTnLst>
                          </p:cTn>
                        </p:par>
                      </p:childTnLst>
                    </p:cTn>
                  </p:par>
                  <p:par>
                    <p:cTn id="15" fill="hold">
                      <p:stCondLst>
                        <p:cond delay="indefinite"/>
                      </p:stCondLst>
                      <p:childTnLst>
                        <p:par>
                          <p:cTn id="16" fill="hold">
                            <p:stCondLst>
                              <p:cond delay="0"/>
                            </p:stCondLst>
                            <p:childTnLst>
                              <p:par>
                                <p:cTn id="17" presetID="55" presetClass="entr" presetSubtype="0"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1000" fill="hold"/>
                                        <p:tgtEl>
                                          <p:spTgt spid="9"/>
                                        </p:tgtEl>
                                        <p:attrNameLst>
                                          <p:attrName>ppt_w</p:attrName>
                                        </p:attrNameLst>
                                      </p:cBhvr>
                                      <p:tavLst>
                                        <p:tav tm="0">
                                          <p:val>
                                            <p:strVal val="#ppt_w*0.70"/>
                                          </p:val>
                                        </p:tav>
                                        <p:tav tm="100000">
                                          <p:val>
                                            <p:strVal val="#ppt_w"/>
                                          </p:val>
                                        </p:tav>
                                      </p:tavLst>
                                    </p:anim>
                                    <p:anim calcmode="lin" valueType="num">
                                      <p:cBhvr>
                                        <p:cTn id="20" dur="1000" fill="hold"/>
                                        <p:tgtEl>
                                          <p:spTgt spid="9"/>
                                        </p:tgtEl>
                                        <p:attrNameLst>
                                          <p:attrName>ppt_h</p:attrName>
                                        </p:attrNameLst>
                                      </p:cBhvr>
                                      <p:tavLst>
                                        <p:tav tm="0">
                                          <p:val>
                                            <p:strVal val="#ppt_h"/>
                                          </p:val>
                                        </p:tav>
                                        <p:tav tm="100000">
                                          <p:val>
                                            <p:strVal val="#ppt_h"/>
                                          </p:val>
                                        </p:tav>
                                      </p:tavLst>
                                    </p:anim>
                                    <p:animEffect transition="in" filter="fade">
                                      <p:cBhvr>
                                        <p:cTn id="2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6" grpId="0" animBg="1"/>
      <p:bldP spid="9"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1794" name="Picture 2" descr="Healthy lungs">
            <a:extLst>
              <a:ext uri="{FF2B5EF4-FFF2-40B4-BE49-F238E27FC236}">
                <a16:creationId xmlns:a16="http://schemas.microsoft.com/office/drawing/2014/main" id="{18404D71-25D4-416A-8784-9CF27168E7C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847851" y="1573214"/>
            <a:ext cx="4105275" cy="4232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1795" name="Picture 3">
            <a:extLst>
              <a:ext uri="{FF2B5EF4-FFF2-40B4-BE49-F238E27FC236}">
                <a16:creationId xmlns:a16="http://schemas.microsoft.com/office/drawing/2014/main" id="{090795FE-483B-41EB-836A-1E312CD3516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11900" y="1557338"/>
            <a:ext cx="4032250" cy="424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1796" name="Rectangle 4">
            <a:extLst>
              <a:ext uri="{FF2B5EF4-FFF2-40B4-BE49-F238E27FC236}">
                <a16:creationId xmlns:a16="http://schemas.microsoft.com/office/drawing/2014/main" id="{7C2495EF-92FE-46F2-92D7-6DAA31C93055}"/>
              </a:ext>
            </a:extLst>
          </p:cNvPr>
          <p:cNvSpPr>
            <a:spLocks noChangeArrowheads="1"/>
          </p:cNvSpPr>
          <p:nvPr/>
        </p:nvSpPr>
        <p:spPr bwMode="auto">
          <a:xfrm>
            <a:off x="1760538" y="161925"/>
            <a:ext cx="876935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sr-Latn-CS" altLang="sr-Latn-RS" sz="4000" b="1" i="0" u="none" strike="noStrike" kern="1200" cap="none" spc="0" normalizeH="0" baseline="0" noProof="0">
                <a:ln>
                  <a:noFill/>
                </a:ln>
                <a:solidFill>
                  <a:srgbClr val="FFFFFF"/>
                </a:solidFill>
                <a:effectLst/>
                <a:uLnTx/>
                <a:uFillTx/>
                <a:latin typeface="Arial" panose="020B0604020202020204" pitchFamily="34" charset="0"/>
                <a:ea typeface="+mn-ea"/>
                <a:cs typeface="Arial" pitchFamily="34" charset="0"/>
              </a:rPr>
              <a:t>Dugoročne posledice inflamacije postoje i u blagoj astmi</a:t>
            </a:r>
            <a:endParaRPr kumimoji="0" lang="en-GB" altLang="sr-Latn-RS" sz="4000" b="1" i="0" u="none" strike="noStrike" kern="1200" cap="none" spc="0" normalizeH="0" baseline="0" noProof="0">
              <a:ln>
                <a:noFill/>
              </a:ln>
              <a:solidFill>
                <a:srgbClr val="FFFFFF"/>
              </a:solidFill>
              <a:effectLst/>
              <a:uLnTx/>
              <a:uFillTx/>
              <a:latin typeface="Arial" panose="020B0604020202020204" pitchFamily="34" charset="0"/>
              <a:ea typeface="+mn-ea"/>
              <a:cs typeface="Arial" pitchFamily="34" charset="0"/>
            </a:endParaRPr>
          </a:p>
        </p:txBody>
      </p:sp>
      <p:sp>
        <p:nvSpPr>
          <p:cNvPr id="161797" name="Rectangle 5">
            <a:extLst>
              <a:ext uri="{FF2B5EF4-FFF2-40B4-BE49-F238E27FC236}">
                <a16:creationId xmlns:a16="http://schemas.microsoft.com/office/drawing/2014/main" id="{94C6EA95-F4A6-4DF3-8B64-4B62E59D1B2B}"/>
              </a:ext>
            </a:extLst>
          </p:cNvPr>
          <p:cNvSpPr>
            <a:spLocks noChangeArrowheads="1"/>
          </p:cNvSpPr>
          <p:nvPr/>
        </p:nvSpPr>
        <p:spPr bwMode="auto">
          <a:xfrm>
            <a:off x="1524000" y="1768476"/>
            <a:ext cx="8229600" cy="4538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lstStyle>
            <a:lvl1pPr marL="342900" indent="-342900"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marL="342900" marR="0" lvl="0" indent="-342900" algn="l" defTabSz="914400" rtl="0" eaLnBrk="1" fontAlgn="base" latinLnBrk="0" hangingPunct="1">
              <a:lnSpc>
                <a:spcPct val="100000"/>
              </a:lnSpc>
              <a:spcBef>
                <a:spcPct val="20000"/>
              </a:spcBef>
              <a:spcAft>
                <a:spcPct val="0"/>
              </a:spcAft>
              <a:buClrTx/>
              <a:buSzTx/>
              <a:buFontTx/>
              <a:buChar char="•"/>
              <a:tabLst/>
              <a:defRPr/>
            </a:pPr>
            <a:endParaRPr kumimoji="0" lang="en-GB" altLang="sr-Latn-RS" sz="3200" b="0" i="0" u="none" strike="noStrike" kern="1200" cap="none" spc="0" normalizeH="0" baseline="0" noProof="0">
              <a:ln>
                <a:noFill/>
              </a:ln>
              <a:solidFill>
                <a:srgbClr val="063DE8"/>
              </a:solidFill>
              <a:effectLst/>
              <a:uLnTx/>
              <a:uFillTx/>
              <a:latin typeface="Arial" panose="020B0604020202020204" pitchFamily="34" charset="0"/>
              <a:ea typeface="+mn-ea"/>
              <a:cs typeface="Arial" pitchFamily="34" charset="0"/>
            </a:endParaRPr>
          </a:p>
          <a:p>
            <a:pPr marL="342900" marR="0" lvl="0" indent="-342900" algn="l" defTabSz="914400" rtl="0" eaLnBrk="1" fontAlgn="base" latinLnBrk="0" hangingPunct="1">
              <a:lnSpc>
                <a:spcPct val="100000"/>
              </a:lnSpc>
              <a:spcBef>
                <a:spcPct val="20000"/>
              </a:spcBef>
              <a:spcAft>
                <a:spcPct val="0"/>
              </a:spcAft>
              <a:buClrTx/>
              <a:buSzTx/>
              <a:buFontTx/>
              <a:buChar char="•"/>
              <a:tabLst/>
              <a:defRPr/>
            </a:pPr>
            <a:endParaRPr kumimoji="0" lang="en-GB" altLang="sr-Latn-RS" sz="3200" b="0" i="0" u="none" strike="noStrike" kern="1200" cap="none" spc="0" normalizeH="0" baseline="0" noProof="0">
              <a:ln>
                <a:noFill/>
              </a:ln>
              <a:solidFill>
                <a:srgbClr val="063DE8"/>
              </a:solidFill>
              <a:effectLst/>
              <a:uLnTx/>
              <a:uFillTx/>
              <a:latin typeface="Arial" panose="020B0604020202020204" pitchFamily="34" charset="0"/>
              <a:ea typeface="+mn-ea"/>
              <a:cs typeface="Arial" pitchFamily="34" charset="0"/>
            </a:endParaRPr>
          </a:p>
          <a:p>
            <a:pPr marL="342900" marR="0" lvl="0" indent="-342900" algn="l" defTabSz="914400" rtl="0" eaLnBrk="1" fontAlgn="base" latinLnBrk="0" hangingPunct="1">
              <a:lnSpc>
                <a:spcPct val="100000"/>
              </a:lnSpc>
              <a:spcBef>
                <a:spcPct val="20000"/>
              </a:spcBef>
              <a:spcAft>
                <a:spcPct val="0"/>
              </a:spcAft>
              <a:buClrTx/>
              <a:buSzTx/>
              <a:buFontTx/>
              <a:buChar char="•"/>
              <a:tabLst/>
              <a:defRPr/>
            </a:pPr>
            <a:endParaRPr kumimoji="0" lang="en-GB" altLang="sr-Latn-RS" sz="3200" b="0" i="0" u="none" strike="noStrike" kern="1200" cap="none" spc="0" normalizeH="0" baseline="0" noProof="0">
              <a:ln>
                <a:noFill/>
              </a:ln>
              <a:solidFill>
                <a:srgbClr val="063DE8"/>
              </a:solidFill>
              <a:effectLst/>
              <a:uLnTx/>
              <a:uFillTx/>
              <a:latin typeface="Arial" panose="020B0604020202020204" pitchFamily="34" charset="0"/>
              <a:ea typeface="+mn-ea"/>
              <a:cs typeface="Arial" pitchFamily="34" charset="0"/>
            </a:endParaRPr>
          </a:p>
        </p:txBody>
      </p:sp>
      <p:sp>
        <p:nvSpPr>
          <p:cNvPr id="161798" name="Rectangle 6">
            <a:extLst>
              <a:ext uri="{FF2B5EF4-FFF2-40B4-BE49-F238E27FC236}">
                <a16:creationId xmlns:a16="http://schemas.microsoft.com/office/drawing/2014/main" id="{D4EC2B91-190D-426C-889F-BC06961C9E72}"/>
              </a:ext>
            </a:extLst>
          </p:cNvPr>
          <p:cNvSpPr>
            <a:spLocks noChangeArrowheads="1"/>
          </p:cNvSpPr>
          <p:nvPr/>
        </p:nvSpPr>
        <p:spPr bwMode="auto">
          <a:xfrm>
            <a:off x="1666876" y="6610350"/>
            <a:ext cx="9109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altLang="sr-Latn-R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itchFamily="34" charset="0"/>
              </a:rPr>
              <a:t>Jeffery P. Pediatr Pulmonol 2001;Suppl 21:3–16. </a:t>
            </a:r>
            <a:r>
              <a:rPr kumimoji="0" lang="en-US" altLang="sr-Latn-R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itchFamily="34" charset="0"/>
              </a:rPr>
              <a:t>Reprinted with permission of Wiley-Liss, Inc. a subsidiary of John Wiley &amp; Sons</a:t>
            </a:r>
          </a:p>
        </p:txBody>
      </p:sp>
      <p:sp>
        <p:nvSpPr>
          <p:cNvPr id="161799" name="Line 7">
            <a:extLst>
              <a:ext uri="{FF2B5EF4-FFF2-40B4-BE49-F238E27FC236}">
                <a16:creationId xmlns:a16="http://schemas.microsoft.com/office/drawing/2014/main" id="{DBD1DAD8-90A0-4E72-BA08-A410DAF6724C}"/>
              </a:ext>
            </a:extLst>
          </p:cNvPr>
          <p:cNvSpPr>
            <a:spLocks noChangeShapeType="1"/>
          </p:cNvSpPr>
          <p:nvPr/>
        </p:nvSpPr>
        <p:spPr bwMode="auto">
          <a:xfrm flipV="1">
            <a:off x="3213100" y="1989138"/>
            <a:ext cx="361950" cy="468312"/>
          </a:xfrm>
          <a:prstGeom prst="line">
            <a:avLst/>
          </a:prstGeom>
          <a:noFill/>
          <a:ln w="57150">
            <a:solidFill>
              <a:srgbClr val="333333"/>
            </a:solidFill>
            <a:round/>
            <a:headEnd type="triangle" w="med" len="me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sr-Latn-RS" sz="14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161800" name="Text Box 8">
            <a:extLst>
              <a:ext uri="{FF2B5EF4-FFF2-40B4-BE49-F238E27FC236}">
                <a16:creationId xmlns:a16="http://schemas.microsoft.com/office/drawing/2014/main" id="{DB5C1663-0584-4F65-B1C0-7BCC5CAD6762}"/>
              </a:ext>
            </a:extLst>
          </p:cNvPr>
          <p:cNvSpPr txBox="1">
            <a:spLocks noChangeArrowheads="1"/>
          </p:cNvSpPr>
          <p:nvPr/>
        </p:nvSpPr>
        <p:spPr bwMode="auto">
          <a:xfrm>
            <a:off x="2927350" y="1614489"/>
            <a:ext cx="1366838" cy="320675"/>
          </a:xfrm>
          <a:prstGeom prst="rect">
            <a:avLst/>
          </a:prstGeom>
          <a:solidFill>
            <a:srgbClr val="00CCFF">
              <a:alpha val="50195"/>
            </a:srgb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sr-Latn-CS" altLang="sr-Latn-RS" sz="1500" b="1" i="0" u="none" strike="noStrike" kern="1200" cap="none" spc="0" normalizeH="0" baseline="0" noProof="0">
                <a:ln>
                  <a:noFill/>
                </a:ln>
                <a:solidFill>
                  <a:srgbClr val="000066"/>
                </a:solidFill>
                <a:effectLst/>
                <a:uLnTx/>
                <a:uFillTx/>
                <a:latin typeface="Arial" panose="020B0604020202020204" pitchFamily="34" charset="0"/>
                <a:ea typeface="+mn-ea"/>
                <a:cs typeface="Arial" pitchFamily="34" charset="0"/>
              </a:rPr>
              <a:t>Zdrav epitel</a:t>
            </a:r>
            <a:endParaRPr kumimoji="0" lang="en-GB" altLang="sr-Latn-RS" sz="1500" b="1" i="0" u="none" strike="noStrike" kern="1200" cap="none" spc="0" normalizeH="0" baseline="0" noProof="0">
              <a:ln>
                <a:noFill/>
              </a:ln>
              <a:solidFill>
                <a:srgbClr val="000066"/>
              </a:solidFill>
              <a:effectLst/>
              <a:uLnTx/>
              <a:uFillTx/>
              <a:latin typeface="Arial" panose="020B0604020202020204" pitchFamily="34" charset="0"/>
              <a:ea typeface="+mn-ea"/>
              <a:cs typeface="Arial" pitchFamily="34" charset="0"/>
            </a:endParaRPr>
          </a:p>
        </p:txBody>
      </p:sp>
      <p:sp>
        <p:nvSpPr>
          <p:cNvPr id="161801" name="Text Box 9">
            <a:extLst>
              <a:ext uri="{FF2B5EF4-FFF2-40B4-BE49-F238E27FC236}">
                <a16:creationId xmlns:a16="http://schemas.microsoft.com/office/drawing/2014/main" id="{B699F0E7-9ACF-4BA8-A0F5-2EA8EF0E5970}"/>
              </a:ext>
            </a:extLst>
          </p:cNvPr>
          <p:cNvSpPr txBox="1">
            <a:spLocks noChangeArrowheads="1"/>
          </p:cNvSpPr>
          <p:nvPr/>
        </p:nvSpPr>
        <p:spPr bwMode="auto">
          <a:xfrm>
            <a:off x="4518025" y="2759076"/>
            <a:ext cx="1441450" cy="777875"/>
          </a:xfrm>
          <a:prstGeom prst="rect">
            <a:avLst/>
          </a:prstGeom>
          <a:solidFill>
            <a:srgbClr val="00CCFF">
              <a:alpha val="50195"/>
            </a:srgb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sr-Latn-CS" altLang="sr-Latn-RS" sz="1500" b="1" i="0" u="none" strike="noStrike" kern="1200" cap="none" spc="0" normalizeH="0" baseline="0" noProof="0">
                <a:ln>
                  <a:noFill/>
                </a:ln>
                <a:solidFill>
                  <a:srgbClr val="000066"/>
                </a:solidFill>
                <a:effectLst/>
                <a:uLnTx/>
                <a:uFillTx/>
                <a:latin typeface="Arial" panose="020B0604020202020204" pitchFamily="34" charset="0"/>
                <a:ea typeface="+mn-ea"/>
                <a:cs typeface="Arial" pitchFamily="34" charset="0"/>
              </a:rPr>
              <a:t>Bazalna membrana je tanka</a:t>
            </a:r>
            <a:endParaRPr kumimoji="0" lang="en-GB" altLang="sr-Latn-RS" sz="1500" b="1" i="0" u="none" strike="noStrike" kern="1200" cap="none" spc="0" normalizeH="0" baseline="0" noProof="0">
              <a:ln>
                <a:noFill/>
              </a:ln>
              <a:solidFill>
                <a:srgbClr val="000066"/>
              </a:solidFill>
              <a:effectLst/>
              <a:uLnTx/>
              <a:uFillTx/>
              <a:latin typeface="Arial" panose="020B0604020202020204" pitchFamily="34" charset="0"/>
              <a:ea typeface="+mn-ea"/>
              <a:cs typeface="Arial" pitchFamily="34" charset="0"/>
            </a:endParaRPr>
          </a:p>
        </p:txBody>
      </p:sp>
      <p:sp>
        <p:nvSpPr>
          <p:cNvPr id="161802" name="Line 10">
            <a:extLst>
              <a:ext uri="{FF2B5EF4-FFF2-40B4-BE49-F238E27FC236}">
                <a16:creationId xmlns:a16="http://schemas.microsoft.com/office/drawing/2014/main" id="{C7B90ED9-831F-4485-9332-F1CDFF7F4BA5}"/>
              </a:ext>
            </a:extLst>
          </p:cNvPr>
          <p:cNvSpPr>
            <a:spLocks noChangeShapeType="1"/>
          </p:cNvSpPr>
          <p:nvPr/>
        </p:nvSpPr>
        <p:spPr bwMode="auto">
          <a:xfrm flipV="1">
            <a:off x="4800600" y="3716339"/>
            <a:ext cx="431800" cy="865187"/>
          </a:xfrm>
          <a:prstGeom prst="line">
            <a:avLst/>
          </a:prstGeom>
          <a:noFill/>
          <a:ln w="57150">
            <a:solidFill>
              <a:srgbClr val="333333"/>
            </a:solidFill>
            <a:round/>
            <a:headEnd type="triangle" w="med" len="me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sr-Latn-RS" sz="14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161803" name="Text Box 11">
            <a:extLst>
              <a:ext uri="{FF2B5EF4-FFF2-40B4-BE49-F238E27FC236}">
                <a16:creationId xmlns:a16="http://schemas.microsoft.com/office/drawing/2014/main" id="{4678C27B-09C4-476A-B834-6E8E0CF26713}"/>
              </a:ext>
            </a:extLst>
          </p:cNvPr>
          <p:cNvSpPr txBox="1">
            <a:spLocks noChangeArrowheads="1"/>
          </p:cNvSpPr>
          <p:nvPr/>
        </p:nvSpPr>
        <p:spPr bwMode="auto">
          <a:xfrm>
            <a:off x="8559801" y="1557339"/>
            <a:ext cx="1800225" cy="320675"/>
          </a:xfrm>
          <a:prstGeom prst="rect">
            <a:avLst/>
          </a:prstGeom>
          <a:solidFill>
            <a:srgbClr val="00CCFF">
              <a:alpha val="50195"/>
            </a:srgb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sr-Latn-CS" altLang="sr-Latn-RS" sz="1500" b="1" i="0" u="none" strike="noStrike" kern="1200" cap="none" spc="0" normalizeH="0" baseline="0" noProof="0">
                <a:ln>
                  <a:noFill/>
                </a:ln>
                <a:solidFill>
                  <a:srgbClr val="000066"/>
                </a:solidFill>
                <a:effectLst/>
                <a:uLnTx/>
                <a:uFillTx/>
                <a:latin typeface="Arial" panose="020B0604020202020204" pitchFamily="34" charset="0"/>
                <a:ea typeface="+mn-ea"/>
                <a:cs typeface="Arial" pitchFamily="34" charset="0"/>
              </a:rPr>
              <a:t>Oštećen epitel</a:t>
            </a:r>
            <a:endParaRPr kumimoji="0" lang="en-GB" altLang="sr-Latn-RS" sz="1500" b="1" i="0" u="none" strike="noStrike" kern="1200" cap="none" spc="0" normalizeH="0" baseline="0" noProof="0">
              <a:ln>
                <a:noFill/>
              </a:ln>
              <a:solidFill>
                <a:srgbClr val="000066"/>
              </a:solidFill>
              <a:effectLst/>
              <a:uLnTx/>
              <a:uFillTx/>
              <a:latin typeface="Arial" panose="020B0604020202020204" pitchFamily="34" charset="0"/>
              <a:ea typeface="+mn-ea"/>
              <a:cs typeface="Arial" pitchFamily="34" charset="0"/>
            </a:endParaRPr>
          </a:p>
        </p:txBody>
      </p:sp>
      <p:sp>
        <p:nvSpPr>
          <p:cNvPr id="161804" name="Text Box 12">
            <a:extLst>
              <a:ext uri="{FF2B5EF4-FFF2-40B4-BE49-F238E27FC236}">
                <a16:creationId xmlns:a16="http://schemas.microsoft.com/office/drawing/2014/main" id="{CA423C32-E37D-49EF-A96E-CC14600341A5}"/>
              </a:ext>
            </a:extLst>
          </p:cNvPr>
          <p:cNvSpPr txBox="1">
            <a:spLocks noChangeArrowheads="1"/>
          </p:cNvSpPr>
          <p:nvPr/>
        </p:nvSpPr>
        <p:spPr bwMode="auto">
          <a:xfrm>
            <a:off x="7032625" y="4076701"/>
            <a:ext cx="2305050" cy="777875"/>
          </a:xfrm>
          <a:prstGeom prst="rect">
            <a:avLst/>
          </a:prstGeom>
          <a:solidFill>
            <a:srgbClr val="00CCFF">
              <a:alpha val="74901"/>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400">
                <a:solidFill>
                  <a:schemeClr val="tx1"/>
                </a:solidFill>
                <a:latin typeface="Arial" panose="020B0604020202020204" pitchFamily="34" charset="0"/>
              </a:defRPr>
            </a:lvl1pPr>
            <a:lvl2pPr marL="742950" indent="-285750" eaLnBrk="0" hangingPunct="0">
              <a:defRPr sz="1400">
                <a:solidFill>
                  <a:schemeClr val="tx1"/>
                </a:solidFill>
                <a:latin typeface="Arial" panose="020B0604020202020204" pitchFamily="34" charset="0"/>
              </a:defRPr>
            </a:lvl2pPr>
            <a:lvl3pPr marL="1143000" indent="-228600" eaLnBrk="0" hangingPunct="0">
              <a:defRPr sz="1400">
                <a:solidFill>
                  <a:schemeClr val="tx1"/>
                </a:solidFill>
                <a:latin typeface="Arial" panose="020B0604020202020204" pitchFamily="34" charset="0"/>
              </a:defRPr>
            </a:lvl3pPr>
            <a:lvl4pPr marL="1600200" indent="-228600" eaLnBrk="0" hangingPunct="0">
              <a:defRPr sz="1400">
                <a:solidFill>
                  <a:schemeClr val="tx1"/>
                </a:solidFill>
                <a:latin typeface="Arial" panose="020B0604020202020204" pitchFamily="34" charset="0"/>
              </a:defRPr>
            </a:lvl4pPr>
            <a:lvl5pPr marL="2057400" indent="-228600" eaLnBrk="0" hangingPunct="0">
              <a:defRPr sz="1400">
                <a:solidFill>
                  <a:schemeClr val="tx1"/>
                </a:solidFill>
                <a:latin typeface="Arial" panose="020B0604020202020204" pitchFamily="34" charset="0"/>
              </a:defRPr>
            </a:lvl5pPr>
            <a:lvl6pPr marL="2514600" indent="-228600" eaLnBrk="0" fontAlgn="base" hangingPunct="0">
              <a:spcBef>
                <a:spcPct val="0"/>
              </a:spcBef>
              <a:spcAft>
                <a:spcPct val="0"/>
              </a:spcAft>
              <a:defRPr sz="1400">
                <a:solidFill>
                  <a:schemeClr val="tx1"/>
                </a:solidFill>
                <a:latin typeface="Arial" panose="020B0604020202020204" pitchFamily="34" charset="0"/>
              </a:defRPr>
            </a:lvl6pPr>
            <a:lvl7pPr marL="2971800" indent="-228600" eaLnBrk="0" fontAlgn="base" hangingPunct="0">
              <a:spcBef>
                <a:spcPct val="0"/>
              </a:spcBef>
              <a:spcAft>
                <a:spcPct val="0"/>
              </a:spcAft>
              <a:defRPr sz="1400">
                <a:solidFill>
                  <a:schemeClr val="tx1"/>
                </a:solidFill>
                <a:latin typeface="Arial" panose="020B0604020202020204" pitchFamily="34" charset="0"/>
              </a:defRPr>
            </a:lvl7pPr>
            <a:lvl8pPr marL="3429000" indent="-228600" eaLnBrk="0" fontAlgn="base" hangingPunct="0">
              <a:spcBef>
                <a:spcPct val="0"/>
              </a:spcBef>
              <a:spcAft>
                <a:spcPct val="0"/>
              </a:spcAft>
              <a:defRPr sz="1400">
                <a:solidFill>
                  <a:schemeClr val="tx1"/>
                </a:solidFill>
                <a:latin typeface="Arial" panose="020B0604020202020204" pitchFamily="34" charset="0"/>
              </a:defRPr>
            </a:lvl8pPr>
            <a:lvl9pPr marL="3886200" indent="-228600" eaLnBrk="0" fontAlgn="base" hangingPunct="0">
              <a:spcBef>
                <a:spcPct val="0"/>
              </a:spcBef>
              <a:spcAft>
                <a:spcPct val="0"/>
              </a:spcAft>
              <a:defRPr sz="1400">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sr-Latn-CS" altLang="sr-Latn-RS" sz="1500" b="1" i="0" u="none" strike="noStrike" kern="1200" cap="none" spc="0" normalizeH="0" baseline="0" noProof="0">
                <a:ln>
                  <a:noFill/>
                </a:ln>
                <a:solidFill>
                  <a:srgbClr val="A50021"/>
                </a:solidFill>
                <a:effectLst/>
                <a:uLnTx/>
                <a:uFillTx/>
                <a:latin typeface="Arial" panose="020B0604020202020204" pitchFamily="34" charset="0"/>
                <a:ea typeface="+mn-ea"/>
                <a:cs typeface="Arial" pitchFamily="34" charset="0"/>
              </a:rPr>
              <a:t>Zadebljanje bazalne membrane</a:t>
            </a:r>
            <a:r>
              <a:rPr kumimoji="0" lang="en-GB" altLang="sr-Latn-RS" sz="1500" b="1" i="0" u="none" strike="noStrike" kern="1200" cap="none" spc="0" normalizeH="0" baseline="0" noProof="0">
                <a:ln>
                  <a:noFill/>
                </a:ln>
                <a:solidFill>
                  <a:srgbClr val="A50021"/>
                </a:solidFill>
                <a:effectLst/>
                <a:uLnTx/>
                <a:uFillTx/>
                <a:latin typeface="Arial" panose="020B0604020202020204" pitchFamily="34" charset="0"/>
                <a:ea typeface="+mn-ea"/>
                <a:cs typeface="Arial" pitchFamily="34" charset="0"/>
              </a:rPr>
              <a:t> – </a:t>
            </a:r>
            <a:r>
              <a:rPr kumimoji="0" lang="sr-Latn-CS" altLang="sr-Latn-RS" sz="1500" b="1" i="0" u="none" strike="noStrike" kern="1200" cap="none" spc="0" normalizeH="0" baseline="0" noProof="0">
                <a:ln>
                  <a:noFill/>
                </a:ln>
                <a:solidFill>
                  <a:srgbClr val="A50021"/>
                </a:solidFill>
                <a:effectLst/>
                <a:uLnTx/>
                <a:uFillTx/>
                <a:latin typeface="Arial" panose="020B0604020202020204" pitchFamily="34" charset="0"/>
                <a:ea typeface="+mn-ea"/>
                <a:cs typeface="Arial" pitchFamily="34" charset="0"/>
              </a:rPr>
              <a:t>početak remodelovanja</a:t>
            </a:r>
            <a:endParaRPr kumimoji="0" lang="en-GB" altLang="sr-Latn-RS" sz="1500" b="1" i="0" u="none" strike="noStrike" kern="1200" cap="none" spc="0" normalizeH="0" baseline="0" noProof="0">
              <a:ln>
                <a:noFill/>
              </a:ln>
              <a:solidFill>
                <a:srgbClr val="A50021"/>
              </a:solidFill>
              <a:effectLst/>
              <a:uLnTx/>
              <a:uFillTx/>
              <a:latin typeface="Arial" panose="020B0604020202020204" pitchFamily="34" charset="0"/>
              <a:ea typeface="+mn-ea"/>
              <a:cs typeface="Arial" pitchFamily="34" charset="0"/>
            </a:endParaRPr>
          </a:p>
        </p:txBody>
      </p:sp>
      <p:sp>
        <p:nvSpPr>
          <p:cNvPr id="161805" name="Line 13">
            <a:extLst>
              <a:ext uri="{FF2B5EF4-FFF2-40B4-BE49-F238E27FC236}">
                <a16:creationId xmlns:a16="http://schemas.microsoft.com/office/drawing/2014/main" id="{FEAEE9A1-2AC8-472D-ADC1-4727724F20CA}"/>
              </a:ext>
            </a:extLst>
          </p:cNvPr>
          <p:cNvSpPr>
            <a:spLocks noChangeShapeType="1"/>
          </p:cNvSpPr>
          <p:nvPr/>
        </p:nvSpPr>
        <p:spPr bwMode="auto">
          <a:xfrm flipH="1">
            <a:off x="8832850" y="3140075"/>
            <a:ext cx="431800" cy="865188"/>
          </a:xfrm>
          <a:prstGeom prst="line">
            <a:avLst/>
          </a:prstGeom>
          <a:noFill/>
          <a:ln w="57150">
            <a:solidFill>
              <a:srgbClr val="333333"/>
            </a:solidFill>
            <a:round/>
            <a:headEnd type="triangle" w="med" len="me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sr-Latn-RS" sz="14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161806" name="Line 14">
            <a:extLst>
              <a:ext uri="{FF2B5EF4-FFF2-40B4-BE49-F238E27FC236}">
                <a16:creationId xmlns:a16="http://schemas.microsoft.com/office/drawing/2014/main" id="{BE3C7FFB-1BE4-4C7B-9738-B0ACD07AB85E}"/>
              </a:ext>
            </a:extLst>
          </p:cNvPr>
          <p:cNvSpPr>
            <a:spLocks noChangeShapeType="1"/>
          </p:cNvSpPr>
          <p:nvPr/>
        </p:nvSpPr>
        <p:spPr bwMode="auto">
          <a:xfrm flipV="1">
            <a:off x="9048751" y="2060576"/>
            <a:ext cx="574675" cy="144463"/>
          </a:xfrm>
          <a:prstGeom prst="line">
            <a:avLst/>
          </a:prstGeom>
          <a:noFill/>
          <a:ln w="57150">
            <a:solidFill>
              <a:srgbClr val="333333"/>
            </a:solidFill>
            <a:round/>
            <a:headEnd type="triangle" w="med" len="me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sr-Latn-RS" sz="14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176143" name="Text Box 15">
            <a:extLst>
              <a:ext uri="{FF2B5EF4-FFF2-40B4-BE49-F238E27FC236}">
                <a16:creationId xmlns:a16="http://schemas.microsoft.com/office/drawing/2014/main" id="{EEB1F32A-1618-4272-A501-EE6E3AE084BC}"/>
              </a:ext>
            </a:extLst>
          </p:cNvPr>
          <p:cNvSpPr txBox="1">
            <a:spLocks noChangeArrowheads="1"/>
          </p:cNvSpPr>
          <p:nvPr/>
        </p:nvSpPr>
        <p:spPr bwMode="auto">
          <a:xfrm>
            <a:off x="1919288" y="5818189"/>
            <a:ext cx="3960812" cy="39687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sr-Latn-CS" sz="2000" b="1" i="0" u="none" strike="noStrike" kern="1200" cap="none" spc="0" normalizeH="0" baseline="0" noProof="0">
                <a:ln>
                  <a:noFill/>
                </a:ln>
                <a:solidFill>
                  <a:srgbClr val="FF3300"/>
                </a:solidFill>
                <a:effectLst>
                  <a:outerShdw blurRad="38100" dist="38100" dir="2700000" algn="tl">
                    <a:srgbClr val="000000"/>
                  </a:outerShdw>
                </a:effectLst>
                <a:uLnTx/>
                <a:uFillTx/>
                <a:latin typeface="Arial" pitchFamily="34" charset="0"/>
                <a:ea typeface="+mn-ea"/>
                <a:cs typeface="Arial" pitchFamily="34" charset="0"/>
              </a:rPr>
              <a:t>Zdrava pluća</a:t>
            </a:r>
            <a:endParaRPr kumimoji="0" lang="en-GB" sz="2000" b="1" i="0" u="none" strike="noStrike" kern="1200" cap="none" spc="0" normalizeH="0" baseline="0" noProof="0">
              <a:ln>
                <a:noFill/>
              </a:ln>
              <a:solidFill>
                <a:srgbClr val="FF3300"/>
              </a:solidFill>
              <a:effectLst>
                <a:outerShdw blurRad="38100" dist="38100" dir="2700000" algn="tl">
                  <a:srgbClr val="000000"/>
                </a:outerShdw>
              </a:effectLst>
              <a:uLnTx/>
              <a:uFillTx/>
              <a:latin typeface="Arial" pitchFamily="34" charset="0"/>
              <a:ea typeface="+mn-ea"/>
              <a:cs typeface="Arial" pitchFamily="34" charset="0"/>
            </a:endParaRPr>
          </a:p>
        </p:txBody>
      </p:sp>
      <p:sp>
        <p:nvSpPr>
          <p:cNvPr id="176144" name="Text Box 16">
            <a:extLst>
              <a:ext uri="{FF2B5EF4-FFF2-40B4-BE49-F238E27FC236}">
                <a16:creationId xmlns:a16="http://schemas.microsoft.com/office/drawing/2014/main" id="{45643CEA-DCC1-4103-8736-B97EAB3EA93B}"/>
              </a:ext>
            </a:extLst>
          </p:cNvPr>
          <p:cNvSpPr txBox="1">
            <a:spLocks noChangeArrowheads="1"/>
          </p:cNvSpPr>
          <p:nvPr/>
        </p:nvSpPr>
        <p:spPr bwMode="auto">
          <a:xfrm>
            <a:off x="6383338" y="5818189"/>
            <a:ext cx="3960812" cy="39687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GB" sz="2000" b="1" i="0" u="none" strike="noStrike" kern="1200" cap="none" spc="0" normalizeH="0" baseline="0" noProof="0">
                <a:ln>
                  <a:noFill/>
                </a:ln>
                <a:solidFill>
                  <a:srgbClr val="FF3300"/>
                </a:solidFill>
                <a:effectLst>
                  <a:outerShdw blurRad="38100" dist="38100" dir="2700000" algn="tl">
                    <a:srgbClr val="000000"/>
                  </a:outerShdw>
                </a:effectLst>
                <a:uLnTx/>
                <a:uFillTx/>
                <a:latin typeface="Arial" pitchFamily="34" charset="0"/>
                <a:ea typeface="+mn-ea"/>
                <a:cs typeface="Arial" pitchFamily="34" charset="0"/>
              </a:rPr>
              <a:t>P</a:t>
            </a:r>
            <a:r>
              <a:rPr kumimoji="0" lang="sr-Latn-CS" sz="2000" b="1" i="0" u="none" strike="noStrike" kern="1200" cap="none" spc="0" normalizeH="0" baseline="0" noProof="0">
                <a:ln>
                  <a:noFill/>
                </a:ln>
                <a:solidFill>
                  <a:srgbClr val="FF3300"/>
                </a:solidFill>
                <a:effectLst>
                  <a:outerShdw blurRad="38100" dist="38100" dir="2700000" algn="tl">
                    <a:srgbClr val="000000"/>
                  </a:outerShdw>
                </a:effectLst>
                <a:uLnTx/>
                <a:uFillTx/>
                <a:latin typeface="Arial" pitchFamily="34" charset="0"/>
                <a:ea typeface="+mn-ea"/>
                <a:cs typeface="Arial" pitchFamily="34" charset="0"/>
              </a:rPr>
              <a:t>luća u blagoj astmi</a:t>
            </a:r>
            <a:endParaRPr kumimoji="0" lang="en-GB" sz="2000" b="1" i="0" u="none" strike="noStrike" kern="1200" cap="none" spc="0" normalizeH="0" baseline="0" noProof="0">
              <a:ln>
                <a:noFill/>
              </a:ln>
              <a:solidFill>
                <a:srgbClr val="FF3300"/>
              </a:solidFill>
              <a:effectLst>
                <a:outerShdw blurRad="38100" dist="38100" dir="2700000" algn="tl">
                  <a:srgbClr val="000000"/>
                </a:outerShdw>
              </a:effectLst>
              <a:uLnTx/>
              <a:uFillTx/>
              <a:latin typeface="Arial" pitchFamily="34" charset="0"/>
              <a:ea typeface="+mn-ea"/>
              <a:cs typeface="Arial" pitchFamily="34" charset="0"/>
            </a:endParaRPr>
          </a:p>
        </p:txBody>
      </p:sp>
    </p:spTree>
    <p:extLst>
      <p:ext uri="{BB962C8B-B14F-4D97-AF65-F5344CB8AC3E}">
        <p14:creationId xmlns:p14="http://schemas.microsoft.com/office/powerpoint/2010/main" val="4220781138"/>
      </p:ext>
    </p:extLst>
  </p:cSld>
  <p:clrMapOvr>
    <a:masterClrMapping/>
  </p:clrMapOvr>
  <p:transition/>
</p:sld>
</file>

<file path=ppt/slides/slide9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66192" y="1586992"/>
            <a:ext cx="11728704" cy="4362704"/>
          </a:xfrm>
          <a:prstGeom prst="rect">
            <a:avLst/>
          </a:prstGeom>
          <a:blipFill>
            <a:blip r:embed="rId2" cstate="print"/>
            <a:stretch>
              <a:fillRect/>
            </a:stretch>
          </a:blipFill>
        </p:spPr>
        <p:txBody>
          <a:bodyPr wrap="square" lIns="0" tIns="0" rIns="0" bIns="0" rtlCol="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Calibri"/>
              <a:ea typeface="+mn-ea"/>
              <a:cs typeface="+mn-cs"/>
            </a:endParaRPr>
          </a:p>
        </p:txBody>
      </p:sp>
      <p:sp>
        <p:nvSpPr>
          <p:cNvPr id="3" name="object 3"/>
          <p:cNvSpPr/>
          <p:nvPr/>
        </p:nvSpPr>
        <p:spPr>
          <a:xfrm>
            <a:off x="308864" y="1629664"/>
            <a:ext cx="11576473" cy="4210473"/>
          </a:xfrm>
          <a:custGeom>
            <a:avLst/>
            <a:gdLst/>
            <a:ahLst/>
            <a:cxnLst/>
            <a:rect l="l" t="t" r="r" b="b"/>
            <a:pathLst>
              <a:path w="8682355" h="3157854">
                <a:moveTo>
                  <a:pt x="0" y="3157728"/>
                </a:moveTo>
                <a:lnTo>
                  <a:pt x="8682228" y="3157728"/>
                </a:lnTo>
                <a:lnTo>
                  <a:pt x="8682228" y="0"/>
                </a:lnTo>
                <a:lnTo>
                  <a:pt x="0" y="0"/>
                </a:lnTo>
                <a:lnTo>
                  <a:pt x="0" y="3157728"/>
                </a:lnTo>
                <a:close/>
              </a:path>
            </a:pathLst>
          </a:custGeom>
          <a:ln w="12192">
            <a:solidFill>
              <a:srgbClr val="D5DCE4"/>
            </a:solidFill>
          </a:ln>
        </p:spPr>
        <p:txBody>
          <a:bodyPr wrap="square" lIns="0" tIns="0" rIns="0" bIns="0" rtlCol="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Calibri"/>
              <a:ea typeface="+mn-ea"/>
              <a:cs typeface="+mn-cs"/>
            </a:endParaRPr>
          </a:p>
        </p:txBody>
      </p:sp>
      <p:sp>
        <p:nvSpPr>
          <p:cNvPr id="4" name="object 4"/>
          <p:cNvSpPr txBox="1"/>
          <p:nvPr/>
        </p:nvSpPr>
        <p:spPr>
          <a:xfrm>
            <a:off x="11838093" y="6554554"/>
            <a:ext cx="241300" cy="263320"/>
          </a:xfrm>
          <a:prstGeom prst="rect">
            <a:avLst/>
          </a:prstGeom>
        </p:spPr>
        <p:txBody>
          <a:bodyPr vert="horz" wrap="square" lIns="0" tIns="16933" rIns="0" bIns="0" rtlCol="0">
            <a:spAutoFit/>
          </a:bodyPr>
          <a:lstStyle/>
          <a:p>
            <a:pPr marL="16933" marR="0" lvl="0" indent="0" algn="l" defTabSz="1219170" rtl="0" eaLnBrk="1" fontAlgn="auto" latinLnBrk="0" hangingPunct="1">
              <a:lnSpc>
                <a:spcPct val="100000"/>
              </a:lnSpc>
              <a:spcBef>
                <a:spcPts val="133"/>
              </a:spcBef>
              <a:spcAft>
                <a:spcPts val="0"/>
              </a:spcAft>
              <a:buClrTx/>
              <a:buSzTx/>
              <a:buFontTx/>
              <a:buNone/>
              <a:tabLst/>
              <a:defRPr/>
            </a:pPr>
            <a:r>
              <a:rPr kumimoji="0" sz="1600" b="0" i="0" u="none" strike="noStrike" kern="1200" cap="none" spc="-213" normalizeH="0" baseline="0" noProof="0" dirty="0">
                <a:ln>
                  <a:noFill/>
                </a:ln>
                <a:solidFill>
                  <a:prstClr val="black"/>
                </a:solidFill>
                <a:effectLst/>
                <a:uLnTx/>
                <a:uFillTx/>
                <a:latin typeface="DejaVu Sans"/>
                <a:ea typeface="+mn-ea"/>
                <a:cs typeface="DejaVu Sans"/>
              </a:rPr>
              <a:t>11</a:t>
            </a:r>
            <a:endParaRPr kumimoji="0" sz="1600" b="0" i="0" u="none" strike="noStrike" kern="1200" cap="none" spc="0" normalizeH="0" baseline="0" noProof="0">
              <a:ln>
                <a:noFill/>
              </a:ln>
              <a:solidFill>
                <a:prstClr val="black"/>
              </a:solidFill>
              <a:effectLst/>
              <a:uLnTx/>
              <a:uFillTx/>
              <a:latin typeface="DejaVu Sans"/>
              <a:ea typeface="+mn-ea"/>
              <a:cs typeface="DejaVu Sans"/>
            </a:endParaRPr>
          </a:p>
        </p:txBody>
      </p:sp>
      <p:sp>
        <p:nvSpPr>
          <p:cNvPr id="5" name="object 5"/>
          <p:cNvSpPr txBox="1">
            <a:spLocks noGrp="1"/>
          </p:cNvSpPr>
          <p:nvPr>
            <p:ph type="title"/>
          </p:nvPr>
        </p:nvSpPr>
        <p:spPr>
          <a:xfrm>
            <a:off x="360965" y="101300"/>
            <a:ext cx="11597778" cy="1190068"/>
          </a:xfrm>
          <a:prstGeom prst="rect">
            <a:avLst/>
          </a:prstGeom>
        </p:spPr>
        <p:txBody>
          <a:bodyPr vert="horz" wrap="square" lIns="0" tIns="86359" rIns="0" bIns="0" rtlCol="0">
            <a:spAutoFit/>
          </a:bodyPr>
          <a:lstStyle/>
          <a:p>
            <a:pPr marL="16933" marR="6773">
              <a:lnSpc>
                <a:spcPts val="4320"/>
              </a:lnSpc>
              <a:spcBef>
                <a:spcPts val="679"/>
              </a:spcBef>
            </a:pPr>
            <a:r>
              <a:rPr sz="4000" spc="-213" dirty="0">
                <a:solidFill>
                  <a:srgbClr val="920455"/>
                </a:solidFill>
                <a:latin typeface="Trebuchet MS"/>
                <a:cs typeface="Trebuchet MS"/>
              </a:rPr>
              <a:t>Increasing </a:t>
            </a:r>
            <a:r>
              <a:rPr sz="4000" spc="-193" dirty="0">
                <a:solidFill>
                  <a:srgbClr val="920455"/>
                </a:solidFill>
                <a:latin typeface="Trebuchet MS"/>
                <a:cs typeface="Trebuchet MS"/>
              </a:rPr>
              <a:t>eosinophil </a:t>
            </a:r>
            <a:r>
              <a:rPr sz="4000" spc="-220" dirty="0">
                <a:solidFill>
                  <a:srgbClr val="920455"/>
                </a:solidFill>
                <a:latin typeface="Trebuchet MS"/>
                <a:cs typeface="Trebuchet MS"/>
              </a:rPr>
              <a:t>counts </a:t>
            </a:r>
            <a:r>
              <a:rPr sz="4000" spc="-260" dirty="0">
                <a:solidFill>
                  <a:srgbClr val="920455"/>
                </a:solidFill>
                <a:latin typeface="Trebuchet MS"/>
                <a:cs typeface="Trebuchet MS"/>
              </a:rPr>
              <a:t>elevate </a:t>
            </a:r>
            <a:r>
              <a:rPr sz="4000" spc="-240" dirty="0">
                <a:solidFill>
                  <a:srgbClr val="920455"/>
                </a:solidFill>
                <a:latin typeface="Trebuchet MS"/>
                <a:cs typeface="Trebuchet MS"/>
              </a:rPr>
              <a:t>the </a:t>
            </a:r>
            <a:r>
              <a:rPr sz="4000" spc="-233" dirty="0">
                <a:solidFill>
                  <a:srgbClr val="920455"/>
                </a:solidFill>
                <a:latin typeface="Trebuchet MS"/>
                <a:cs typeface="Trebuchet MS"/>
              </a:rPr>
              <a:t>risk</a:t>
            </a:r>
            <a:r>
              <a:rPr sz="4000" spc="-713" dirty="0">
                <a:solidFill>
                  <a:srgbClr val="920455"/>
                </a:solidFill>
                <a:latin typeface="Trebuchet MS"/>
                <a:cs typeface="Trebuchet MS"/>
              </a:rPr>
              <a:t> </a:t>
            </a:r>
            <a:r>
              <a:rPr sz="4000" spc="-167" dirty="0">
                <a:solidFill>
                  <a:srgbClr val="920455"/>
                </a:solidFill>
                <a:latin typeface="Trebuchet MS"/>
                <a:cs typeface="Trebuchet MS"/>
              </a:rPr>
              <a:t>of  </a:t>
            </a:r>
            <a:r>
              <a:rPr sz="4000" spc="-240" dirty="0">
                <a:solidFill>
                  <a:srgbClr val="920455"/>
                </a:solidFill>
                <a:latin typeface="Trebuchet MS"/>
                <a:cs typeface="Trebuchet MS"/>
              </a:rPr>
              <a:t>exacerbations</a:t>
            </a:r>
            <a:r>
              <a:rPr sz="4000" spc="-360" baseline="25000" dirty="0">
                <a:solidFill>
                  <a:srgbClr val="920455"/>
                </a:solidFill>
                <a:latin typeface="Trebuchet MS"/>
                <a:cs typeface="Trebuchet MS"/>
              </a:rPr>
              <a:t>1</a:t>
            </a:r>
            <a:endParaRPr sz="4000" baseline="25000" dirty="0">
              <a:latin typeface="Trebuchet MS"/>
              <a:cs typeface="Trebuchet MS"/>
            </a:endParaRPr>
          </a:p>
        </p:txBody>
      </p:sp>
      <p:sp>
        <p:nvSpPr>
          <p:cNvPr id="6" name="object 6"/>
          <p:cNvSpPr txBox="1"/>
          <p:nvPr/>
        </p:nvSpPr>
        <p:spPr>
          <a:xfrm>
            <a:off x="299245" y="5883588"/>
            <a:ext cx="8436187" cy="659155"/>
          </a:xfrm>
          <a:prstGeom prst="rect">
            <a:avLst/>
          </a:prstGeom>
        </p:spPr>
        <p:txBody>
          <a:bodyPr vert="horz" wrap="square" lIns="0" tIns="17780" rIns="0" bIns="0" rtlCol="0">
            <a:spAutoFit/>
          </a:bodyPr>
          <a:lstStyle/>
          <a:p>
            <a:pPr marL="16933" marR="6773" lvl="0" indent="0" algn="l" defTabSz="1219170" rtl="0" eaLnBrk="1" fontAlgn="auto" latinLnBrk="0" hangingPunct="1">
              <a:lnSpc>
                <a:spcPct val="100000"/>
              </a:lnSpc>
              <a:spcBef>
                <a:spcPts val="140"/>
              </a:spcBef>
              <a:spcAft>
                <a:spcPts val="0"/>
              </a:spcAft>
              <a:buClrTx/>
              <a:buSzTx/>
              <a:buFontTx/>
              <a:buNone/>
              <a:tabLst/>
              <a:defRPr/>
            </a:pPr>
            <a:r>
              <a:rPr kumimoji="0" sz="1000" b="0" i="0" u="none" strike="noStrike" kern="1200" cap="none" spc="-113" normalizeH="0" baseline="0" noProof="0" dirty="0">
                <a:ln>
                  <a:noFill/>
                </a:ln>
                <a:solidFill>
                  <a:prstClr val="black"/>
                </a:solidFill>
                <a:effectLst/>
                <a:uLnTx/>
                <a:uFillTx/>
                <a:latin typeface="DejaVu Sans"/>
                <a:ea typeface="+mn-ea"/>
                <a:cs typeface="DejaVu Sans"/>
              </a:rPr>
              <a:t>Adapted </a:t>
            </a:r>
            <a:r>
              <a:rPr kumimoji="0" sz="1000" b="0" i="0" u="none" strike="noStrike" kern="1200" cap="none" spc="-93" normalizeH="0" baseline="0" noProof="0" dirty="0">
                <a:ln>
                  <a:noFill/>
                </a:ln>
                <a:solidFill>
                  <a:prstClr val="black"/>
                </a:solidFill>
                <a:effectLst/>
                <a:uLnTx/>
                <a:uFillTx/>
                <a:latin typeface="DejaVu Sans"/>
                <a:ea typeface="+mn-ea"/>
                <a:cs typeface="DejaVu Sans"/>
              </a:rPr>
              <a:t>from </a:t>
            </a:r>
            <a:r>
              <a:rPr kumimoji="0" sz="1000" b="0" i="0" u="none" strike="noStrike" kern="1200" cap="none" spc="-127" normalizeH="0" baseline="0" noProof="0" dirty="0">
                <a:ln>
                  <a:noFill/>
                </a:ln>
                <a:solidFill>
                  <a:prstClr val="black"/>
                </a:solidFill>
                <a:effectLst/>
                <a:uLnTx/>
                <a:uFillTx/>
                <a:latin typeface="DejaVu Sans"/>
                <a:ea typeface="+mn-ea"/>
                <a:cs typeface="DejaVu Sans"/>
              </a:rPr>
              <a:t>Zieger </a:t>
            </a:r>
            <a:r>
              <a:rPr kumimoji="0" sz="1000" b="0" i="0" u="none" strike="noStrike" kern="1200" cap="none" spc="-167" normalizeH="0" baseline="0" noProof="0" dirty="0">
                <a:ln>
                  <a:noFill/>
                </a:ln>
                <a:solidFill>
                  <a:prstClr val="black"/>
                </a:solidFill>
                <a:effectLst/>
                <a:uLnTx/>
                <a:uFillTx/>
                <a:latin typeface="DejaVu Sans"/>
                <a:ea typeface="+mn-ea"/>
                <a:cs typeface="DejaVu Sans"/>
              </a:rPr>
              <a:t>RS </a:t>
            </a:r>
            <a:r>
              <a:rPr kumimoji="0" sz="1000" b="0" i="1" u="none" strike="noStrike" kern="1200" cap="none" spc="-13" normalizeH="0" baseline="0" noProof="0" dirty="0">
                <a:ln>
                  <a:noFill/>
                </a:ln>
                <a:solidFill>
                  <a:prstClr val="black"/>
                </a:solidFill>
                <a:effectLst/>
                <a:uLnTx/>
                <a:uFillTx/>
                <a:latin typeface="Arial"/>
                <a:ea typeface="+mn-ea"/>
                <a:cs typeface="Arial"/>
              </a:rPr>
              <a:t>et </a:t>
            </a:r>
            <a:r>
              <a:rPr kumimoji="0" sz="1000" b="0" i="1" u="none" strike="noStrike" kern="1200" cap="none" spc="-27" normalizeH="0" baseline="0" noProof="0" dirty="0">
                <a:ln>
                  <a:noFill/>
                </a:ln>
                <a:solidFill>
                  <a:prstClr val="black"/>
                </a:solidFill>
                <a:effectLst/>
                <a:uLnTx/>
                <a:uFillTx/>
                <a:latin typeface="Arial"/>
                <a:ea typeface="+mn-ea"/>
                <a:cs typeface="Arial"/>
              </a:rPr>
              <a:t>al. </a:t>
            </a:r>
            <a:r>
              <a:rPr kumimoji="0" sz="1000" b="0" i="0" u="none" strike="noStrike" kern="1200" cap="none" spc="-113" normalizeH="0" baseline="0" noProof="0" dirty="0">
                <a:ln>
                  <a:noFill/>
                </a:ln>
                <a:solidFill>
                  <a:prstClr val="black"/>
                </a:solidFill>
                <a:effectLst/>
                <a:uLnTx/>
                <a:uFillTx/>
                <a:latin typeface="DejaVu Sans"/>
                <a:ea typeface="+mn-ea"/>
                <a:cs typeface="DejaVu Sans"/>
              </a:rPr>
              <a:t>2014. </a:t>
            </a:r>
            <a:r>
              <a:rPr kumimoji="0" sz="1000" b="0" i="0" u="none" strike="noStrike" kern="1200" cap="none" spc="-100" normalizeH="0" baseline="0" noProof="0" dirty="0">
                <a:ln>
                  <a:noFill/>
                </a:ln>
                <a:solidFill>
                  <a:prstClr val="black"/>
                </a:solidFill>
                <a:effectLst/>
                <a:uLnTx/>
                <a:uFillTx/>
                <a:latin typeface="DejaVu Sans"/>
                <a:ea typeface="+mn-ea"/>
                <a:cs typeface="DejaVu Sans"/>
              </a:rPr>
              <a:t>Adjusted </a:t>
            </a:r>
            <a:r>
              <a:rPr kumimoji="0" sz="1000" b="0" i="0" u="none" strike="noStrike" kern="1200" cap="none" spc="-93" normalizeH="0" baseline="0" noProof="0" dirty="0">
                <a:ln>
                  <a:noFill/>
                </a:ln>
                <a:solidFill>
                  <a:prstClr val="black"/>
                </a:solidFill>
                <a:effectLst/>
                <a:uLnTx/>
                <a:uFillTx/>
                <a:latin typeface="DejaVu Sans"/>
                <a:ea typeface="+mn-ea"/>
                <a:cs typeface="DejaVu Sans"/>
              </a:rPr>
              <a:t>rate </a:t>
            </a:r>
            <a:r>
              <a:rPr kumimoji="0" sz="1000" b="0" i="0" u="none" strike="noStrike" kern="1200" cap="none" spc="-80" normalizeH="0" baseline="0" noProof="0" dirty="0">
                <a:ln>
                  <a:noFill/>
                </a:ln>
                <a:solidFill>
                  <a:prstClr val="black"/>
                </a:solidFill>
                <a:effectLst/>
                <a:uLnTx/>
                <a:uFillTx/>
                <a:latin typeface="DejaVu Sans"/>
                <a:ea typeface="+mn-ea"/>
                <a:cs typeface="DejaVu Sans"/>
              </a:rPr>
              <a:t>ratio: </a:t>
            </a:r>
            <a:r>
              <a:rPr kumimoji="0" sz="1000" b="0" i="0" u="none" strike="noStrike" kern="1200" cap="none" spc="-120" normalizeH="0" baseline="0" noProof="0" dirty="0">
                <a:ln>
                  <a:noFill/>
                </a:ln>
                <a:solidFill>
                  <a:prstClr val="black"/>
                </a:solidFill>
                <a:effectLst/>
                <a:uLnTx/>
                <a:uFillTx/>
                <a:latin typeface="DejaVu Sans"/>
                <a:ea typeface="+mn-ea"/>
                <a:cs typeface="DejaVu Sans"/>
              </a:rPr>
              <a:t>age, sex, </a:t>
            </a:r>
            <a:r>
              <a:rPr kumimoji="0" sz="1000" b="0" i="0" u="none" strike="noStrike" kern="1200" cap="none" spc="-100" normalizeH="0" baseline="0" noProof="0" dirty="0">
                <a:ln>
                  <a:noFill/>
                </a:ln>
                <a:solidFill>
                  <a:prstClr val="black"/>
                </a:solidFill>
                <a:effectLst/>
                <a:uLnTx/>
                <a:uFillTx/>
                <a:latin typeface="DejaVu Sans"/>
                <a:ea typeface="+mn-ea"/>
                <a:cs typeface="DejaVu Sans"/>
              </a:rPr>
              <a:t>obesity, </a:t>
            </a:r>
            <a:r>
              <a:rPr kumimoji="0" sz="1000" b="0" i="0" u="none" strike="noStrike" kern="1200" cap="none" spc="-120" normalizeH="0" baseline="0" noProof="0" dirty="0">
                <a:ln>
                  <a:noFill/>
                </a:ln>
                <a:solidFill>
                  <a:prstClr val="black"/>
                </a:solidFill>
                <a:effectLst/>
                <a:uLnTx/>
                <a:uFillTx/>
                <a:latin typeface="DejaVu Sans"/>
                <a:ea typeface="+mn-ea"/>
                <a:cs typeface="DejaVu Sans"/>
              </a:rPr>
              <a:t>geocoded </a:t>
            </a:r>
            <a:r>
              <a:rPr kumimoji="0" sz="1000" b="0" i="0" u="none" strike="noStrike" kern="1200" cap="none" spc="-100" normalizeH="0" baseline="0" noProof="0" dirty="0">
                <a:ln>
                  <a:noFill/>
                </a:ln>
                <a:solidFill>
                  <a:prstClr val="black"/>
                </a:solidFill>
                <a:effectLst/>
                <a:uLnTx/>
                <a:uFillTx/>
                <a:latin typeface="DejaVu Sans"/>
                <a:ea typeface="+mn-ea"/>
                <a:cs typeface="DejaVu Sans"/>
              </a:rPr>
              <a:t>education, </a:t>
            </a:r>
            <a:r>
              <a:rPr kumimoji="0" sz="1000" b="0" i="0" u="none" strike="noStrike" kern="1200" cap="none" spc="-93" normalizeH="0" baseline="0" noProof="0" dirty="0">
                <a:ln>
                  <a:noFill/>
                </a:ln>
                <a:solidFill>
                  <a:prstClr val="black"/>
                </a:solidFill>
                <a:effectLst/>
                <a:uLnTx/>
                <a:uFillTx/>
                <a:latin typeface="DejaVu Sans"/>
                <a:ea typeface="+mn-ea"/>
                <a:cs typeface="DejaVu Sans"/>
              </a:rPr>
              <a:t>ethnicity, </a:t>
            </a:r>
            <a:r>
              <a:rPr kumimoji="0" sz="1000" b="0" i="0" u="none" strike="noStrike" kern="1200" cap="none" spc="-100" normalizeH="0" baseline="0" noProof="0" dirty="0">
                <a:ln>
                  <a:noFill/>
                </a:ln>
                <a:solidFill>
                  <a:prstClr val="black"/>
                </a:solidFill>
                <a:effectLst/>
                <a:uLnTx/>
                <a:uFillTx/>
                <a:latin typeface="DejaVu Sans"/>
                <a:ea typeface="+mn-ea"/>
                <a:cs typeface="DejaVu Sans"/>
              </a:rPr>
              <a:t>GINA step-care level, </a:t>
            </a:r>
            <a:r>
              <a:rPr kumimoji="0" sz="1000" b="0" i="0" u="none" strike="noStrike" kern="1200" cap="none" spc="-240" normalizeH="0" baseline="0" noProof="0" dirty="0">
                <a:ln>
                  <a:noFill/>
                </a:ln>
                <a:solidFill>
                  <a:prstClr val="black"/>
                </a:solidFill>
                <a:effectLst/>
                <a:uLnTx/>
                <a:uFillTx/>
                <a:latin typeface="DejaVu Sans"/>
                <a:ea typeface="+mn-ea"/>
                <a:cs typeface="DejaVu Sans"/>
              </a:rPr>
              <a:t>&gt;7 </a:t>
            </a:r>
            <a:r>
              <a:rPr kumimoji="0" sz="1000" b="0" i="0" u="none" strike="noStrike" kern="1200" cap="none" spc="-133" normalizeH="0" baseline="0" noProof="0" dirty="0">
                <a:ln>
                  <a:noFill/>
                </a:ln>
                <a:solidFill>
                  <a:prstClr val="black"/>
                </a:solidFill>
                <a:effectLst/>
                <a:uLnTx/>
                <a:uFillTx/>
                <a:latin typeface="DejaVu Sans"/>
                <a:ea typeface="+mn-ea"/>
                <a:cs typeface="DejaVu Sans"/>
              </a:rPr>
              <a:t>SABA </a:t>
            </a:r>
            <a:r>
              <a:rPr kumimoji="0" sz="1000" b="0" i="0" u="none" strike="noStrike" kern="1200" cap="none" spc="-107" normalizeH="0" baseline="0" noProof="0" dirty="0">
                <a:ln>
                  <a:noFill/>
                </a:ln>
                <a:solidFill>
                  <a:prstClr val="black"/>
                </a:solidFill>
                <a:effectLst/>
                <a:uLnTx/>
                <a:uFillTx/>
                <a:latin typeface="DejaVu Sans"/>
                <a:ea typeface="+mn-ea"/>
                <a:cs typeface="DejaVu Sans"/>
              </a:rPr>
              <a:t>canisters </a:t>
            </a:r>
            <a:r>
              <a:rPr kumimoji="0" sz="1000" b="0" i="0" u="none" strike="noStrike" kern="1200" cap="none" spc="-113" normalizeH="0" baseline="0" noProof="0" dirty="0">
                <a:ln>
                  <a:noFill/>
                </a:ln>
                <a:solidFill>
                  <a:prstClr val="black"/>
                </a:solidFill>
                <a:effectLst/>
                <a:uLnTx/>
                <a:uFillTx/>
                <a:latin typeface="DejaVu Sans"/>
                <a:ea typeface="+mn-ea"/>
                <a:cs typeface="DejaVu Sans"/>
              </a:rPr>
              <a:t>dispensed, </a:t>
            </a:r>
            <a:r>
              <a:rPr kumimoji="0" sz="1000" b="0" i="0" u="none" strike="noStrike" kern="1200" cap="none" spc="-120" normalizeH="0" baseline="0" noProof="0" dirty="0">
                <a:ln>
                  <a:noFill/>
                </a:ln>
                <a:solidFill>
                  <a:prstClr val="black"/>
                </a:solidFill>
                <a:effectLst/>
                <a:uLnTx/>
                <a:uFillTx/>
                <a:latin typeface="DejaVu Sans"/>
                <a:ea typeface="+mn-ea"/>
                <a:cs typeface="DejaVu Sans"/>
              </a:rPr>
              <a:t>and </a:t>
            </a:r>
            <a:r>
              <a:rPr kumimoji="0" sz="1000" b="0" i="0" u="none" strike="noStrike" kern="1200" cap="none" spc="-133" normalizeH="0" baseline="0" noProof="0" dirty="0">
                <a:ln>
                  <a:noFill/>
                </a:ln>
                <a:solidFill>
                  <a:prstClr val="black"/>
                </a:solidFill>
                <a:effectLst/>
                <a:uLnTx/>
                <a:uFillTx/>
                <a:latin typeface="DejaVu Sans"/>
                <a:ea typeface="+mn-ea"/>
                <a:cs typeface="DejaVu Sans"/>
              </a:rPr>
              <a:t>a  </a:t>
            </a:r>
            <a:r>
              <a:rPr kumimoji="0" sz="1000" b="0" i="0" u="none" strike="noStrike" kern="1200" cap="none" spc="-93" normalizeH="0" baseline="0" noProof="0" dirty="0">
                <a:ln>
                  <a:noFill/>
                </a:ln>
                <a:solidFill>
                  <a:prstClr val="black"/>
                </a:solidFill>
                <a:effectLst/>
                <a:uLnTx/>
                <a:uFillTx/>
                <a:latin typeface="DejaVu Sans"/>
                <a:ea typeface="+mn-ea"/>
                <a:cs typeface="DejaVu Sans"/>
              </a:rPr>
              <a:t>history </a:t>
            </a:r>
            <a:r>
              <a:rPr kumimoji="0" sz="1000" b="0" i="0" u="none" strike="noStrike" kern="1200" cap="none" spc="-67" normalizeH="0" baseline="0" noProof="0" dirty="0">
                <a:ln>
                  <a:noFill/>
                </a:ln>
                <a:solidFill>
                  <a:prstClr val="black"/>
                </a:solidFill>
                <a:effectLst/>
                <a:uLnTx/>
                <a:uFillTx/>
                <a:latin typeface="DejaVu Sans"/>
                <a:ea typeface="+mn-ea"/>
                <a:cs typeface="DejaVu Sans"/>
              </a:rPr>
              <a:t>of </a:t>
            </a:r>
            <a:r>
              <a:rPr kumimoji="0" sz="1000" b="0" i="0" u="none" strike="noStrike" kern="1200" cap="none" spc="-80" normalizeH="0" baseline="0" noProof="0" dirty="0">
                <a:ln>
                  <a:noFill/>
                </a:ln>
                <a:solidFill>
                  <a:prstClr val="black"/>
                </a:solidFill>
                <a:effectLst/>
                <a:uLnTx/>
                <a:uFillTx/>
                <a:latin typeface="DejaVu Sans"/>
                <a:ea typeface="+mn-ea"/>
                <a:cs typeface="DejaVu Sans"/>
              </a:rPr>
              <a:t>prior </a:t>
            </a:r>
            <a:r>
              <a:rPr kumimoji="0" sz="1000" b="0" i="0" u="none" strike="noStrike" kern="1200" cap="none" spc="-127" normalizeH="0" baseline="0" noProof="0" dirty="0">
                <a:ln>
                  <a:noFill/>
                </a:ln>
                <a:solidFill>
                  <a:prstClr val="black"/>
                </a:solidFill>
                <a:effectLst/>
                <a:uLnTx/>
                <a:uFillTx/>
                <a:latin typeface="DejaVu Sans"/>
                <a:ea typeface="+mn-ea"/>
                <a:cs typeface="DejaVu Sans"/>
              </a:rPr>
              <a:t>asthma</a:t>
            </a:r>
            <a:r>
              <a:rPr kumimoji="0" sz="1000" b="0" i="0" u="none" strike="noStrike" kern="1200" cap="none" spc="-120" normalizeH="0" baseline="0" noProof="0" dirty="0">
                <a:ln>
                  <a:noFill/>
                </a:ln>
                <a:solidFill>
                  <a:prstClr val="black"/>
                </a:solidFill>
                <a:effectLst/>
                <a:uLnTx/>
                <a:uFillTx/>
                <a:latin typeface="DejaVu Sans"/>
                <a:ea typeface="+mn-ea"/>
                <a:cs typeface="DejaVu Sans"/>
              </a:rPr>
              <a:t> </a:t>
            </a:r>
            <a:r>
              <a:rPr kumimoji="0" sz="1000" b="0" i="0" u="none" strike="noStrike" kern="1200" cap="none" spc="-107" normalizeH="0" baseline="0" noProof="0" dirty="0">
                <a:ln>
                  <a:noFill/>
                </a:ln>
                <a:solidFill>
                  <a:prstClr val="black"/>
                </a:solidFill>
                <a:effectLst/>
                <a:uLnTx/>
                <a:uFillTx/>
                <a:latin typeface="DejaVu Sans"/>
                <a:ea typeface="+mn-ea"/>
                <a:cs typeface="DejaVu Sans"/>
              </a:rPr>
              <a:t>exacerbation</a:t>
            </a:r>
            <a:endParaRPr kumimoji="0" sz="1000" b="0" i="0" u="none" strike="noStrike" kern="1200" cap="none" spc="0" normalizeH="0" baseline="0" noProof="0">
              <a:ln>
                <a:noFill/>
              </a:ln>
              <a:solidFill>
                <a:prstClr val="black"/>
              </a:solidFill>
              <a:effectLst/>
              <a:uLnTx/>
              <a:uFillTx/>
              <a:latin typeface="DejaVu Sans"/>
              <a:ea typeface="+mn-ea"/>
              <a:cs typeface="DejaVu Sans"/>
            </a:endParaRPr>
          </a:p>
          <a:p>
            <a:pPr marL="40639" marR="0" lvl="0" indent="0" algn="l" defTabSz="1219170" rtl="0" eaLnBrk="1" fontAlgn="auto" latinLnBrk="0" hangingPunct="1">
              <a:lnSpc>
                <a:spcPct val="100000"/>
              </a:lnSpc>
              <a:spcBef>
                <a:spcPts val="207"/>
              </a:spcBef>
              <a:spcAft>
                <a:spcPts val="0"/>
              </a:spcAft>
              <a:buClrTx/>
              <a:buSzTx/>
              <a:buFontTx/>
              <a:buNone/>
              <a:tabLst/>
              <a:defRPr/>
            </a:pPr>
            <a:r>
              <a:rPr kumimoji="0" sz="1000" b="0" i="0" u="none" strike="noStrike" kern="1200" cap="none" spc="0" normalizeH="0" baseline="0" noProof="0" dirty="0">
                <a:ln>
                  <a:noFill/>
                </a:ln>
                <a:solidFill>
                  <a:prstClr val="black"/>
                </a:solidFill>
                <a:effectLst/>
                <a:uLnTx/>
                <a:uFillTx/>
                <a:latin typeface="Arial"/>
                <a:ea typeface="+mn-ea"/>
                <a:cs typeface="Arial"/>
              </a:rPr>
              <a:t>PREDUNA: Predictors of </a:t>
            </a:r>
            <a:r>
              <a:rPr kumimoji="0" sz="1000" b="0" i="0" u="none" strike="noStrike" kern="1200" cap="none" spc="-7" normalizeH="0" baseline="0" noProof="0" dirty="0">
                <a:ln>
                  <a:noFill/>
                </a:ln>
                <a:solidFill>
                  <a:prstClr val="black"/>
                </a:solidFill>
                <a:effectLst/>
                <a:uLnTx/>
                <a:uFillTx/>
                <a:latin typeface="Arial"/>
                <a:ea typeface="+mn-ea"/>
                <a:cs typeface="Arial"/>
              </a:rPr>
              <a:t>Uncontrolled</a:t>
            </a:r>
            <a:r>
              <a:rPr kumimoji="0" sz="1000" b="0" i="0" u="none" strike="noStrike" kern="1200" cap="none" spc="-147" normalizeH="0" baseline="0" noProof="0" dirty="0">
                <a:ln>
                  <a:noFill/>
                </a:ln>
                <a:solidFill>
                  <a:prstClr val="black"/>
                </a:solidFill>
                <a:effectLst/>
                <a:uLnTx/>
                <a:uFillTx/>
                <a:latin typeface="Arial"/>
                <a:ea typeface="+mn-ea"/>
                <a:cs typeface="Arial"/>
              </a:rPr>
              <a:t> </a:t>
            </a:r>
            <a:r>
              <a:rPr kumimoji="0" sz="1000" b="0" i="0" u="none" strike="noStrike" kern="1200" cap="none" spc="0" normalizeH="0" baseline="0" noProof="0" dirty="0">
                <a:ln>
                  <a:noFill/>
                </a:ln>
                <a:solidFill>
                  <a:prstClr val="black"/>
                </a:solidFill>
                <a:effectLst/>
                <a:uLnTx/>
                <a:uFillTx/>
                <a:latin typeface="Arial"/>
                <a:ea typeface="+mn-ea"/>
                <a:cs typeface="Arial"/>
              </a:rPr>
              <a:t>Asthma.</a:t>
            </a:r>
            <a:endParaRPr kumimoji="0" sz="1000" b="0" i="0" u="none" strike="noStrike" kern="1200" cap="none" spc="0" normalizeH="0" baseline="0" noProof="0">
              <a:ln>
                <a:noFill/>
              </a:ln>
              <a:solidFill>
                <a:prstClr val="black"/>
              </a:solidFill>
              <a:effectLst/>
              <a:uLnTx/>
              <a:uFillTx/>
              <a:latin typeface="Arial"/>
              <a:ea typeface="+mn-ea"/>
              <a:cs typeface="Arial"/>
            </a:endParaRPr>
          </a:p>
          <a:p>
            <a:pPr marL="40639" marR="0" lvl="0" indent="0" algn="l" defTabSz="1219170" rtl="0" eaLnBrk="1" fontAlgn="auto" latinLnBrk="0" hangingPunct="1">
              <a:lnSpc>
                <a:spcPct val="100000"/>
              </a:lnSpc>
              <a:spcBef>
                <a:spcPts val="0"/>
              </a:spcBef>
              <a:spcAft>
                <a:spcPts val="0"/>
              </a:spcAft>
              <a:buClrTx/>
              <a:buSzTx/>
              <a:buFontTx/>
              <a:buNone/>
              <a:tabLst/>
              <a:defRPr/>
            </a:pPr>
            <a:r>
              <a:rPr kumimoji="0" sz="1000" b="0" i="0" u="none" strike="noStrike" kern="1200" cap="none" spc="-7" normalizeH="0" baseline="0" noProof="0" dirty="0">
                <a:ln>
                  <a:noFill/>
                </a:ln>
                <a:solidFill>
                  <a:prstClr val="black"/>
                </a:solidFill>
                <a:effectLst/>
                <a:uLnTx/>
                <a:uFillTx/>
                <a:latin typeface="Arial"/>
                <a:ea typeface="+mn-ea"/>
                <a:cs typeface="Arial"/>
              </a:rPr>
              <a:t>Reference:</a:t>
            </a:r>
            <a:r>
              <a:rPr kumimoji="0" sz="1000" b="0" i="0" u="none" strike="noStrike" kern="1200" cap="none" spc="-33" normalizeH="0" baseline="0" noProof="0" dirty="0">
                <a:ln>
                  <a:noFill/>
                </a:ln>
                <a:solidFill>
                  <a:prstClr val="black"/>
                </a:solidFill>
                <a:effectLst/>
                <a:uLnTx/>
                <a:uFillTx/>
                <a:latin typeface="Arial"/>
                <a:ea typeface="+mn-ea"/>
                <a:cs typeface="Arial"/>
              </a:rPr>
              <a:t> </a:t>
            </a:r>
            <a:r>
              <a:rPr kumimoji="0" sz="1000" b="1" i="0" u="none" strike="noStrike" kern="1200" cap="none" spc="0" normalizeH="0" baseline="0" noProof="0" dirty="0">
                <a:ln>
                  <a:noFill/>
                </a:ln>
                <a:solidFill>
                  <a:prstClr val="black"/>
                </a:solidFill>
                <a:effectLst/>
                <a:uLnTx/>
                <a:uFillTx/>
                <a:latin typeface="Arial"/>
                <a:ea typeface="+mn-ea"/>
                <a:cs typeface="Arial"/>
              </a:rPr>
              <a:t>1. </a:t>
            </a:r>
            <a:r>
              <a:rPr kumimoji="0" sz="1000" b="0" i="0" u="none" strike="noStrike" kern="1200" cap="none" spc="0" normalizeH="0" baseline="0" noProof="0" dirty="0">
                <a:ln>
                  <a:noFill/>
                </a:ln>
                <a:solidFill>
                  <a:prstClr val="black"/>
                </a:solidFill>
                <a:effectLst/>
                <a:uLnTx/>
                <a:uFillTx/>
                <a:latin typeface="Arial"/>
                <a:ea typeface="+mn-ea"/>
                <a:cs typeface="Arial"/>
              </a:rPr>
              <a:t>Zieger</a:t>
            </a:r>
            <a:r>
              <a:rPr kumimoji="0" sz="1000" b="0" i="0" u="none" strike="noStrike" kern="1200" cap="none" spc="-40" normalizeH="0" baseline="0" noProof="0" dirty="0">
                <a:ln>
                  <a:noFill/>
                </a:ln>
                <a:solidFill>
                  <a:prstClr val="black"/>
                </a:solidFill>
                <a:effectLst/>
                <a:uLnTx/>
                <a:uFillTx/>
                <a:latin typeface="Arial"/>
                <a:ea typeface="+mn-ea"/>
                <a:cs typeface="Arial"/>
              </a:rPr>
              <a:t> </a:t>
            </a:r>
            <a:r>
              <a:rPr kumimoji="0" sz="1000" b="0" i="0" u="none" strike="noStrike" kern="1200" cap="none" spc="-7" normalizeH="0" baseline="0" noProof="0" dirty="0">
                <a:ln>
                  <a:noFill/>
                </a:ln>
                <a:solidFill>
                  <a:prstClr val="black"/>
                </a:solidFill>
                <a:effectLst/>
                <a:uLnTx/>
                <a:uFillTx/>
                <a:latin typeface="Arial"/>
                <a:ea typeface="+mn-ea"/>
                <a:cs typeface="Arial"/>
              </a:rPr>
              <a:t>RS</a:t>
            </a:r>
            <a:r>
              <a:rPr kumimoji="0" sz="1000" b="0" i="0" u="none" strike="noStrike" kern="1200" cap="none" spc="7" normalizeH="0" baseline="0" noProof="0" dirty="0">
                <a:ln>
                  <a:noFill/>
                </a:ln>
                <a:solidFill>
                  <a:prstClr val="black"/>
                </a:solidFill>
                <a:effectLst/>
                <a:uLnTx/>
                <a:uFillTx/>
                <a:latin typeface="Arial"/>
                <a:ea typeface="+mn-ea"/>
                <a:cs typeface="Arial"/>
              </a:rPr>
              <a:t> </a:t>
            </a:r>
            <a:r>
              <a:rPr kumimoji="0" sz="1000" b="0" i="1" u="none" strike="noStrike" kern="1200" cap="none" spc="0" normalizeH="0" baseline="0" noProof="0" dirty="0">
                <a:ln>
                  <a:noFill/>
                </a:ln>
                <a:solidFill>
                  <a:prstClr val="black"/>
                </a:solidFill>
                <a:effectLst/>
                <a:uLnTx/>
                <a:uFillTx/>
                <a:latin typeface="Arial"/>
                <a:ea typeface="+mn-ea"/>
                <a:cs typeface="Arial"/>
              </a:rPr>
              <a:t>et</a:t>
            </a:r>
            <a:r>
              <a:rPr kumimoji="0" sz="1000" b="0" i="1" u="none" strike="noStrike" kern="1200" cap="none" spc="-20" normalizeH="0" baseline="0" noProof="0" dirty="0">
                <a:ln>
                  <a:noFill/>
                </a:ln>
                <a:solidFill>
                  <a:prstClr val="black"/>
                </a:solidFill>
                <a:effectLst/>
                <a:uLnTx/>
                <a:uFillTx/>
                <a:latin typeface="Arial"/>
                <a:ea typeface="+mn-ea"/>
                <a:cs typeface="Arial"/>
              </a:rPr>
              <a:t> </a:t>
            </a:r>
            <a:r>
              <a:rPr kumimoji="0" sz="1000" b="0" i="1" u="none" strike="noStrike" kern="1200" cap="none" spc="0" normalizeH="0" baseline="0" noProof="0" dirty="0">
                <a:ln>
                  <a:noFill/>
                </a:ln>
                <a:solidFill>
                  <a:prstClr val="black"/>
                </a:solidFill>
                <a:effectLst/>
                <a:uLnTx/>
                <a:uFillTx/>
                <a:latin typeface="Arial"/>
                <a:ea typeface="+mn-ea"/>
                <a:cs typeface="Arial"/>
              </a:rPr>
              <a:t>al. J Allergy</a:t>
            </a:r>
            <a:r>
              <a:rPr kumimoji="0" sz="1000" b="0" i="1" u="none" strike="noStrike" kern="1200" cap="none" spc="-47" normalizeH="0" baseline="0" noProof="0" dirty="0">
                <a:ln>
                  <a:noFill/>
                </a:ln>
                <a:solidFill>
                  <a:prstClr val="black"/>
                </a:solidFill>
                <a:effectLst/>
                <a:uLnTx/>
                <a:uFillTx/>
                <a:latin typeface="Arial"/>
                <a:ea typeface="+mn-ea"/>
                <a:cs typeface="Arial"/>
              </a:rPr>
              <a:t> </a:t>
            </a:r>
            <a:r>
              <a:rPr kumimoji="0" sz="1000" b="0" i="1" u="none" strike="noStrike" kern="1200" cap="none" spc="0" normalizeH="0" baseline="0" noProof="0" dirty="0">
                <a:ln>
                  <a:noFill/>
                </a:ln>
                <a:solidFill>
                  <a:prstClr val="black"/>
                </a:solidFill>
                <a:effectLst/>
                <a:uLnTx/>
                <a:uFillTx/>
                <a:latin typeface="Arial"/>
                <a:ea typeface="+mn-ea"/>
                <a:cs typeface="Arial"/>
              </a:rPr>
              <a:t>Clin</a:t>
            </a:r>
            <a:r>
              <a:rPr kumimoji="0" sz="1000" b="0" i="1" u="none" strike="noStrike" kern="1200" cap="none" spc="-27" normalizeH="0" baseline="0" noProof="0" dirty="0">
                <a:ln>
                  <a:noFill/>
                </a:ln>
                <a:solidFill>
                  <a:prstClr val="black"/>
                </a:solidFill>
                <a:effectLst/>
                <a:uLnTx/>
                <a:uFillTx/>
                <a:latin typeface="Arial"/>
                <a:ea typeface="+mn-ea"/>
                <a:cs typeface="Arial"/>
              </a:rPr>
              <a:t> </a:t>
            </a:r>
            <a:r>
              <a:rPr kumimoji="0" sz="1000" b="0" i="1" u="none" strike="noStrike" kern="1200" cap="none" spc="0" normalizeH="0" baseline="0" noProof="0" dirty="0">
                <a:ln>
                  <a:noFill/>
                </a:ln>
                <a:solidFill>
                  <a:prstClr val="black"/>
                </a:solidFill>
                <a:effectLst/>
                <a:uLnTx/>
                <a:uFillTx/>
                <a:latin typeface="Arial"/>
                <a:ea typeface="+mn-ea"/>
                <a:cs typeface="Arial"/>
              </a:rPr>
              <a:t>Immunol</a:t>
            </a:r>
            <a:r>
              <a:rPr kumimoji="0" sz="1000" b="0" i="1" u="none" strike="noStrike" kern="1200" cap="none" spc="-33" normalizeH="0" baseline="0" noProof="0" dirty="0">
                <a:ln>
                  <a:noFill/>
                </a:ln>
                <a:solidFill>
                  <a:prstClr val="black"/>
                </a:solidFill>
                <a:effectLst/>
                <a:uLnTx/>
                <a:uFillTx/>
                <a:latin typeface="Arial"/>
                <a:ea typeface="+mn-ea"/>
                <a:cs typeface="Arial"/>
              </a:rPr>
              <a:t> </a:t>
            </a:r>
            <a:r>
              <a:rPr kumimoji="0" sz="1000" b="0" i="0" u="none" strike="noStrike" kern="1200" cap="none" spc="0" normalizeH="0" baseline="0" noProof="0" dirty="0">
                <a:ln>
                  <a:noFill/>
                </a:ln>
                <a:solidFill>
                  <a:prstClr val="black"/>
                </a:solidFill>
                <a:effectLst/>
                <a:uLnTx/>
                <a:uFillTx/>
                <a:latin typeface="Arial"/>
                <a:ea typeface="+mn-ea"/>
                <a:cs typeface="Arial"/>
              </a:rPr>
              <a:t>Pract</a:t>
            </a:r>
            <a:r>
              <a:rPr kumimoji="0" sz="1000" b="0" i="0" u="none" strike="noStrike" kern="1200" cap="none" spc="-20" normalizeH="0" baseline="0" noProof="0" dirty="0">
                <a:ln>
                  <a:noFill/>
                </a:ln>
                <a:solidFill>
                  <a:prstClr val="black"/>
                </a:solidFill>
                <a:effectLst/>
                <a:uLnTx/>
                <a:uFillTx/>
                <a:latin typeface="Arial"/>
                <a:ea typeface="+mn-ea"/>
                <a:cs typeface="Arial"/>
              </a:rPr>
              <a:t> </a:t>
            </a:r>
            <a:r>
              <a:rPr kumimoji="0" sz="1000" b="0" i="0" u="none" strike="noStrike" kern="1200" cap="none" spc="0" normalizeH="0" baseline="0" noProof="0" dirty="0">
                <a:ln>
                  <a:noFill/>
                </a:ln>
                <a:solidFill>
                  <a:prstClr val="black"/>
                </a:solidFill>
                <a:effectLst/>
                <a:uLnTx/>
                <a:uFillTx/>
                <a:latin typeface="Arial"/>
                <a:ea typeface="+mn-ea"/>
                <a:cs typeface="Arial"/>
              </a:rPr>
              <a:t>2014;</a:t>
            </a:r>
            <a:r>
              <a:rPr kumimoji="0" sz="1000" b="0" i="0" u="none" strike="noStrike" kern="1200" cap="none" spc="-33" normalizeH="0" baseline="0" noProof="0" dirty="0">
                <a:ln>
                  <a:noFill/>
                </a:ln>
                <a:solidFill>
                  <a:prstClr val="black"/>
                </a:solidFill>
                <a:effectLst/>
                <a:uLnTx/>
                <a:uFillTx/>
                <a:latin typeface="Arial"/>
                <a:ea typeface="+mn-ea"/>
                <a:cs typeface="Arial"/>
              </a:rPr>
              <a:t> </a:t>
            </a:r>
            <a:r>
              <a:rPr kumimoji="0" sz="1000" b="0" i="0" u="none" strike="noStrike" kern="1200" cap="none" spc="0" normalizeH="0" baseline="0" noProof="0" dirty="0">
                <a:ln>
                  <a:noFill/>
                </a:ln>
                <a:solidFill>
                  <a:prstClr val="black"/>
                </a:solidFill>
                <a:effectLst/>
                <a:uLnTx/>
                <a:uFillTx/>
                <a:latin typeface="Arial"/>
                <a:ea typeface="+mn-ea"/>
                <a:cs typeface="Arial"/>
              </a:rPr>
              <a:t>2(6):</a:t>
            </a:r>
            <a:r>
              <a:rPr kumimoji="0" sz="1000" b="0" i="0" u="none" strike="noStrike" kern="1200" cap="none" spc="-27" normalizeH="0" baseline="0" noProof="0" dirty="0">
                <a:ln>
                  <a:noFill/>
                </a:ln>
                <a:solidFill>
                  <a:prstClr val="black"/>
                </a:solidFill>
                <a:effectLst/>
                <a:uLnTx/>
                <a:uFillTx/>
                <a:latin typeface="Arial"/>
                <a:ea typeface="+mn-ea"/>
                <a:cs typeface="Arial"/>
              </a:rPr>
              <a:t> </a:t>
            </a:r>
            <a:r>
              <a:rPr kumimoji="0" sz="1000" b="0" i="0" u="none" strike="noStrike" kern="1200" cap="none" spc="0" normalizeH="0" baseline="0" noProof="0" dirty="0">
                <a:ln>
                  <a:noFill/>
                </a:ln>
                <a:solidFill>
                  <a:prstClr val="black"/>
                </a:solidFill>
                <a:effectLst/>
                <a:uLnTx/>
                <a:uFillTx/>
                <a:latin typeface="Arial"/>
                <a:ea typeface="+mn-ea"/>
                <a:cs typeface="Arial"/>
              </a:rPr>
              <a:t>741-50.</a:t>
            </a:r>
            <a:endParaRPr kumimoji="0" sz="1000" b="0" i="0" u="none" strike="noStrike" kern="1200" cap="none" spc="0" normalizeH="0" baseline="0" noProof="0">
              <a:ln>
                <a:noFill/>
              </a:ln>
              <a:solidFill>
                <a:prstClr val="black"/>
              </a:solidFill>
              <a:effectLst/>
              <a:uLnTx/>
              <a:uFillTx/>
              <a:latin typeface="Arial"/>
              <a:ea typeface="+mn-ea"/>
              <a:cs typeface="Arial"/>
            </a:endParaRPr>
          </a:p>
        </p:txBody>
      </p:sp>
      <p:sp>
        <p:nvSpPr>
          <p:cNvPr id="7" name="object 7"/>
          <p:cNvSpPr/>
          <p:nvPr/>
        </p:nvSpPr>
        <p:spPr>
          <a:xfrm>
            <a:off x="530351" y="2501392"/>
            <a:ext cx="7227824" cy="3104896"/>
          </a:xfrm>
          <a:prstGeom prst="rect">
            <a:avLst/>
          </a:prstGeom>
          <a:blipFill>
            <a:blip r:embed="rId3" cstate="print"/>
            <a:stretch>
              <a:fillRect/>
            </a:stretch>
          </a:blipFill>
        </p:spPr>
        <p:txBody>
          <a:bodyPr wrap="square" lIns="0" tIns="0" rIns="0" bIns="0" rtlCol="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Calibri"/>
              <a:ea typeface="+mn-ea"/>
              <a:cs typeface="+mn-cs"/>
            </a:endParaRPr>
          </a:p>
        </p:txBody>
      </p:sp>
      <p:sp>
        <p:nvSpPr>
          <p:cNvPr id="8" name="object 8"/>
          <p:cNvSpPr/>
          <p:nvPr/>
        </p:nvSpPr>
        <p:spPr>
          <a:xfrm>
            <a:off x="355601" y="2501393"/>
            <a:ext cx="347980" cy="347980"/>
          </a:xfrm>
          <a:custGeom>
            <a:avLst/>
            <a:gdLst/>
            <a:ahLst/>
            <a:cxnLst/>
            <a:rect l="l" t="t" r="r" b="b"/>
            <a:pathLst>
              <a:path w="260984" h="260985">
                <a:moveTo>
                  <a:pt x="0" y="260603"/>
                </a:moveTo>
                <a:lnTo>
                  <a:pt x="260603" y="260603"/>
                </a:lnTo>
                <a:lnTo>
                  <a:pt x="260603" y="0"/>
                </a:lnTo>
                <a:lnTo>
                  <a:pt x="0" y="0"/>
                </a:lnTo>
                <a:lnTo>
                  <a:pt x="0" y="260603"/>
                </a:lnTo>
                <a:close/>
              </a:path>
            </a:pathLst>
          </a:custGeom>
          <a:solidFill>
            <a:srgbClr val="FFFFFF"/>
          </a:solidFill>
        </p:spPr>
        <p:txBody>
          <a:bodyPr wrap="square" lIns="0" tIns="0" rIns="0" bIns="0" rtlCol="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Calibri"/>
              <a:ea typeface="+mn-ea"/>
              <a:cs typeface="+mn-cs"/>
            </a:endParaRPr>
          </a:p>
        </p:txBody>
      </p:sp>
      <p:sp>
        <p:nvSpPr>
          <p:cNvPr id="9" name="object 9"/>
          <p:cNvSpPr txBox="1"/>
          <p:nvPr/>
        </p:nvSpPr>
        <p:spPr>
          <a:xfrm>
            <a:off x="1112859" y="2211323"/>
            <a:ext cx="6066367" cy="233397"/>
          </a:xfrm>
          <a:prstGeom prst="rect">
            <a:avLst/>
          </a:prstGeom>
        </p:spPr>
        <p:txBody>
          <a:bodyPr vert="horz" wrap="square" lIns="0" tIns="17780" rIns="0" bIns="0" rtlCol="0">
            <a:spAutoFit/>
          </a:bodyPr>
          <a:lstStyle/>
          <a:p>
            <a:pPr marL="16933" marR="0" lvl="0" indent="0" algn="l" defTabSz="1219170" rtl="0" eaLnBrk="1" fontAlgn="auto" latinLnBrk="0" hangingPunct="1">
              <a:lnSpc>
                <a:spcPct val="100000"/>
              </a:lnSpc>
              <a:spcBef>
                <a:spcPts val="140"/>
              </a:spcBef>
              <a:spcAft>
                <a:spcPts val="0"/>
              </a:spcAft>
              <a:buClrTx/>
              <a:buSzTx/>
              <a:buFontTx/>
              <a:buNone/>
              <a:tabLst/>
              <a:defRPr/>
            </a:pPr>
            <a:r>
              <a:rPr kumimoji="0" sz="1400" b="1" i="0" u="none" strike="noStrike" kern="1200" cap="none" spc="0" normalizeH="0" baseline="0" noProof="0" dirty="0">
                <a:ln>
                  <a:noFill/>
                </a:ln>
                <a:solidFill>
                  <a:srgbClr val="75B0D6"/>
                </a:solidFill>
                <a:effectLst/>
                <a:uLnTx/>
                <a:uFillTx/>
                <a:latin typeface="Arial"/>
                <a:ea typeface="+mn-ea"/>
                <a:cs typeface="Arial"/>
              </a:rPr>
              <a:t>Blood </a:t>
            </a:r>
            <a:r>
              <a:rPr kumimoji="0" sz="1400" b="1" i="0" u="none" strike="noStrike" kern="1200" cap="none" spc="-7" normalizeH="0" baseline="0" noProof="0" dirty="0">
                <a:ln>
                  <a:noFill/>
                </a:ln>
                <a:solidFill>
                  <a:srgbClr val="75B0D6"/>
                </a:solidFill>
                <a:effectLst/>
                <a:uLnTx/>
                <a:uFillTx/>
                <a:latin typeface="Arial"/>
                <a:ea typeface="+mn-ea"/>
                <a:cs typeface="Arial"/>
              </a:rPr>
              <a:t>eosinophil </a:t>
            </a:r>
            <a:r>
              <a:rPr kumimoji="0" sz="1400" b="1" i="0" u="none" strike="noStrike" kern="1200" cap="none" spc="0" normalizeH="0" baseline="0" noProof="0" dirty="0">
                <a:ln>
                  <a:noFill/>
                </a:ln>
                <a:solidFill>
                  <a:srgbClr val="75B0D6"/>
                </a:solidFill>
                <a:effectLst/>
                <a:uLnTx/>
                <a:uFillTx/>
                <a:latin typeface="Arial"/>
                <a:ea typeface="+mn-ea"/>
                <a:cs typeface="Arial"/>
              </a:rPr>
              <a:t>cutoff points </a:t>
            </a:r>
            <a:r>
              <a:rPr kumimoji="0" sz="1400" b="1" i="0" u="none" strike="noStrike" kern="1200" cap="none" spc="-7" normalizeH="0" baseline="0" noProof="0" dirty="0">
                <a:ln>
                  <a:noFill/>
                </a:ln>
                <a:solidFill>
                  <a:srgbClr val="75B0D6"/>
                </a:solidFill>
                <a:effectLst/>
                <a:uLnTx/>
                <a:uFillTx/>
                <a:latin typeface="Arial"/>
                <a:ea typeface="+mn-ea"/>
                <a:cs typeface="Arial"/>
              </a:rPr>
              <a:t>in </a:t>
            </a:r>
            <a:r>
              <a:rPr kumimoji="0" sz="1400" b="1" i="0" u="none" strike="noStrike" kern="1200" cap="none" spc="0" normalizeH="0" baseline="0" noProof="0" dirty="0">
                <a:ln>
                  <a:noFill/>
                </a:ln>
                <a:solidFill>
                  <a:srgbClr val="75B0D6"/>
                </a:solidFill>
                <a:effectLst/>
                <a:uLnTx/>
                <a:uFillTx/>
                <a:latin typeface="Arial"/>
                <a:ea typeface="+mn-ea"/>
                <a:cs typeface="Arial"/>
              </a:rPr>
              <a:t>2010 and rate of exacerbation </a:t>
            </a:r>
            <a:r>
              <a:rPr kumimoji="0" sz="1400" b="1" i="0" u="none" strike="noStrike" kern="1200" cap="none" spc="-7" normalizeH="0" baseline="0" noProof="0" dirty="0">
                <a:ln>
                  <a:noFill/>
                </a:ln>
                <a:solidFill>
                  <a:srgbClr val="75B0D6"/>
                </a:solidFill>
                <a:effectLst/>
                <a:uLnTx/>
                <a:uFillTx/>
                <a:latin typeface="Arial"/>
                <a:ea typeface="+mn-ea"/>
                <a:cs typeface="Arial"/>
              </a:rPr>
              <a:t>in</a:t>
            </a:r>
            <a:r>
              <a:rPr kumimoji="0" sz="1400" b="1" i="0" u="none" strike="noStrike" kern="1200" cap="none" spc="-272" normalizeH="0" baseline="0" noProof="0" dirty="0">
                <a:ln>
                  <a:noFill/>
                </a:ln>
                <a:solidFill>
                  <a:srgbClr val="75B0D6"/>
                </a:solidFill>
                <a:effectLst/>
                <a:uLnTx/>
                <a:uFillTx/>
                <a:latin typeface="Arial"/>
                <a:ea typeface="+mn-ea"/>
                <a:cs typeface="Arial"/>
              </a:rPr>
              <a:t> </a:t>
            </a:r>
            <a:r>
              <a:rPr kumimoji="0" sz="1400" b="1" i="0" u="none" strike="noStrike" kern="1200" cap="none" spc="7" normalizeH="0" baseline="0" noProof="0" dirty="0">
                <a:ln>
                  <a:noFill/>
                </a:ln>
                <a:solidFill>
                  <a:srgbClr val="75B0D6"/>
                </a:solidFill>
                <a:effectLst/>
                <a:uLnTx/>
                <a:uFillTx/>
                <a:latin typeface="Arial"/>
                <a:ea typeface="+mn-ea"/>
                <a:cs typeface="Arial"/>
              </a:rPr>
              <a:t>2011</a:t>
            </a:r>
            <a:r>
              <a:rPr kumimoji="0" sz="1400" b="1" i="0" u="none" strike="noStrike" kern="1200" cap="none" spc="9" normalizeH="0" baseline="23809" noProof="0" dirty="0">
                <a:ln>
                  <a:noFill/>
                </a:ln>
                <a:solidFill>
                  <a:srgbClr val="75B0D6"/>
                </a:solidFill>
                <a:effectLst/>
                <a:uLnTx/>
                <a:uFillTx/>
                <a:latin typeface="Arial"/>
                <a:ea typeface="+mn-ea"/>
                <a:cs typeface="Arial"/>
              </a:rPr>
              <a:t>1</a:t>
            </a:r>
            <a:endParaRPr kumimoji="0" sz="1400" b="0" i="0" u="none" strike="noStrike" kern="1200" cap="none" spc="0" normalizeH="0" baseline="23809" noProof="0">
              <a:ln>
                <a:noFill/>
              </a:ln>
              <a:solidFill>
                <a:prstClr val="black"/>
              </a:solidFill>
              <a:effectLst/>
              <a:uLnTx/>
              <a:uFillTx/>
              <a:latin typeface="Arial"/>
              <a:ea typeface="+mn-ea"/>
              <a:cs typeface="Arial"/>
            </a:endParaRPr>
          </a:p>
        </p:txBody>
      </p:sp>
      <p:sp>
        <p:nvSpPr>
          <p:cNvPr id="10" name="object 10"/>
          <p:cNvSpPr txBox="1"/>
          <p:nvPr/>
        </p:nvSpPr>
        <p:spPr>
          <a:xfrm>
            <a:off x="414257" y="1687577"/>
            <a:ext cx="8912860" cy="294953"/>
          </a:xfrm>
          <a:prstGeom prst="rect">
            <a:avLst/>
          </a:prstGeom>
        </p:spPr>
        <p:txBody>
          <a:bodyPr vert="horz" wrap="square" lIns="0" tIns="17780" rIns="0" bIns="0" rtlCol="0">
            <a:spAutoFit/>
          </a:bodyPr>
          <a:lstStyle/>
          <a:p>
            <a:pPr marL="16933" marR="0" lvl="0" indent="0" algn="l" defTabSz="1219170" rtl="0" eaLnBrk="1" fontAlgn="auto" latinLnBrk="0" hangingPunct="1">
              <a:lnSpc>
                <a:spcPct val="100000"/>
              </a:lnSpc>
              <a:spcBef>
                <a:spcPts val="140"/>
              </a:spcBef>
              <a:spcAft>
                <a:spcPts val="0"/>
              </a:spcAft>
              <a:buClrTx/>
              <a:buSzTx/>
              <a:buFontTx/>
              <a:buNone/>
              <a:tabLst/>
              <a:defRPr/>
            </a:pPr>
            <a:r>
              <a:rPr kumimoji="0" sz="1800" b="1" i="0" u="none" strike="noStrike" kern="1200" cap="none" spc="-7" normalizeH="0" baseline="0" noProof="0" dirty="0">
                <a:ln>
                  <a:noFill/>
                </a:ln>
                <a:solidFill>
                  <a:srgbClr val="75B0D6"/>
                </a:solidFill>
                <a:effectLst/>
                <a:uLnTx/>
                <a:uFillTx/>
                <a:latin typeface="Arial"/>
                <a:ea typeface="+mn-ea"/>
                <a:cs typeface="Arial"/>
              </a:rPr>
              <a:t>PREDUNA: </a:t>
            </a:r>
            <a:r>
              <a:rPr kumimoji="0" sz="1800" b="1" i="0" u="none" strike="noStrike" kern="1200" cap="none" spc="0" normalizeH="0" baseline="0" noProof="0" dirty="0">
                <a:ln>
                  <a:noFill/>
                </a:ln>
                <a:solidFill>
                  <a:srgbClr val="75B0D6"/>
                </a:solidFill>
                <a:effectLst/>
                <a:uLnTx/>
                <a:uFillTx/>
                <a:latin typeface="Arial"/>
                <a:ea typeface="+mn-ea"/>
                <a:cs typeface="Arial"/>
              </a:rPr>
              <a:t>Retrospective cohort study </a:t>
            </a:r>
            <a:r>
              <a:rPr kumimoji="0" sz="1800" b="1" i="0" u="none" strike="noStrike" kern="1200" cap="none" spc="-7" normalizeH="0" baseline="0" noProof="0" dirty="0">
                <a:ln>
                  <a:noFill/>
                </a:ln>
                <a:solidFill>
                  <a:srgbClr val="75B0D6"/>
                </a:solidFill>
                <a:effectLst/>
                <a:uLnTx/>
                <a:uFillTx/>
                <a:latin typeface="Arial"/>
                <a:ea typeface="+mn-ea"/>
                <a:cs typeface="Arial"/>
              </a:rPr>
              <a:t>in </a:t>
            </a:r>
            <a:r>
              <a:rPr kumimoji="0" sz="1800" b="1" i="0" u="none" strike="noStrike" kern="1200" cap="none" spc="0" normalizeH="0" baseline="0" noProof="0" dirty="0">
                <a:ln>
                  <a:noFill/>
                </a:ln>
                <a:solidFill>
                  <a:srgbClr val="75B0D6"/>
                </a:solidFill>
                <a:effectLst/>
                <a:uLnTx/>
                <a:uFillTx/>
                <a:latin typeface="Arial"/>
                <a:ea typeface="+mn-ea"/>
                <a:cs typeface="Arial"/>
              </a:rPr>
              <a:t>2,392 US adults </a:t>
            </a:r>
            <a:r>
              <a:rPr kumimoji="0" sz="1800" b="1" i="0" u="none" strike="noStrike" kern="1200" cap="none" spc="7" normalizeH="0" baseline="0" noProof="0" dirty="0">
                <a:ln>
                  <a:noFill/>
                </a:ln>
                <a:solidFill>
                  <a:srgbClr val="75B0D6"/>
                </a:solidFill>
                <a:effectLst/>
                <a:uLnTx/>
                <a:uFillTx/>
                <a:latin typeface="Arial"/>
                <a:ea typeface="+mn-ea"/>
                <a:cs typeface="Arial"/>
              </a:rPr>
              <a:t>with </a:t>
            </a:r>
            <a:r>
              <a:rPr kumimoji="0" sz="1800" b="1" i="0" u="none" strike="noStrike" kern="1200" cap="none" spc="0" normalizeH="0" baseline="0" noProof="0" dirty="0">
                <a:ln>
                  <a:noFill/>
                </a:ln>
                <a:solidFill>
                  <a:srgbClr val="75B0D6"/>
                </a:solidFill>
                <a:effectLst/>
                <a:uLnTx/>
                <a:uFillTx/>
                <a:latin typeface="Arial"/>
                <a:ea typeface="+mn-ea"/>
                <a:cs typeface="Arial"/>
              </a:rPr>
              <a:t>persistent</a:t>
            </a:r>
            <a:r>
              <a:rPr kumimoji="0" sz="1800" b="1" i="0" u="none" strike="noStrike" kern="1200" cap="none" spc="-247" normalizeH="0" baseline="0" noProof="0" dirty="0">
                <a:ln>
                  <a:noFill/>
                </a:ln>
                <a:solidFill>
                  <a:srgbClr val="75B0D6"/>
                </a:solidFill>
                <a:effectLst/>
                <a:uLnTx/>
                <a:uFillTx/>
                <a:latin typeface="Arial"/>
                <a:ea typeface="+mn-ea"/>
                <a:cs typeface="Arial"/>
              </a:rPr>
              <a:t> </a:t>
            </a:r>
            <a:r>
              <a:rPr kumimoji="0" sz="1800" b="1" i="0" u="none" strike="noStrike" kern="1200" cap="none" spc="7" normalizeH="0" baseline="0" noProof="0" dirty="0">
                <a:ln>
                  <a:noFill/>
                </a:ln>
                <a:solidFill>
                  <a:srgbClr val="75B0D6"/>
                </a:solidFill>
                <a:effectLst/>
                <a:uLnTx/>
                <a:uFillTx/>
                <a:latin typeface="Arial"/>
                <a:ea typeface="+mn-ea"/>
                <a:cs typeface="Arial"/>
              </a:rPr>
              <a:t>asthma</a:t>
            </a:r>
            <a:r>
              <a:rPr kumimoji="0" sz="1800" b="1" i="0" u="none" strike="noStrike" kern="1200" cap="none" spc="9" normalizeH="0" baseline="24691" noProof="0" dirty="0">
                <a:ln>
                  <a:noFill/>
                </a:ln>
                <a:solidFill>
                  <a:srgbClr val="75B0D6"/>
                </a:solidFill>
                <a:effectLst/>
                <a:uLnTx/>
                <a:uFillTx/>
                <a:latin typeface="Arial"/>
                <a:ea typeface="+mn-ea"/>
                <a:cs typeface="Arial"/>
              </a:rPr>
              <a:t>1</a:t>
            </a:r>
            <a:endParaRPr kumimoji="0" sz="1800" b="0" i="0" u="none" strike="noStrike" kern="1200" cap="none" spc="0" normalizeH="0" baseline="24691" noProof="0">
              <a:ln>
                <a:noFill/>
              </a:ln>
              <a:solidFill>
                <a:prstClr val="black"/>
              </a:solidFill>
              <a:effectLst/>
              <a:uLnTx/>
              <a:uFillTx/>
              <a:latin typeface="Arial"/>
              <a:ea typeface="+mn-ea"/>
              <a:cs typeface="Arial"/>
            </a:endParaRPr>
          </a:p>
        </p:txBody>
      </p:sp>
      <p:sp>
        <p:nvSpPr>
          <p:cNvPr id="11" name="object 11"/>
          <p:cNvSpPr txBox="1"/>
          <p:nvPr/>
        </p:nvSpPr>
        <p:spPr>
          <a:xfrm>
            <a:off x="8471915" y="2420619"/>
            <a:ext cx="3206327" cy="2510944"/>
          </a:xfrm>
          <a:prstGeom prst="rect">
            <a:avLst/>
          </a:prstGeom>
        </p:spPr>
        <p:txBody>
          <a:bodyPr vert="horz" wrap="square" lIns="0" tIns="17780" rIns="0" bIns="0" rtlCol="0">
            <a:spAutoFit/>
          </a:bodyPr>
          <a:lstStyle/>
          <a:p>
            <a:pPr marL="16933" marR="6773" lvl="0" indent="0" algn="l" defTabSz="1219170" rtl="0" eaLnBrk="1" fontAlgn="auto" latinLnBrk="0" hangingPunct="1">
              <a:lnSpc>
                <a:spcPct val="100000"/>
              </a:lnSpc>
              <a:spcBef>
                <a:spcPts val="140"/>
              </a:spcBef>
              <a:spcAft>
                <a:spcPts val="0"/>
              </a:spcAft>
              <a:buClrTx/>
              <a:buSzTx/>
              <a:buFontTx/>
              <a:buNone/>
              <a:tabLst/>
              <a:defRPr/>
            </a:pPr>
            <a:r>
              <a:rPr kumimoji="0" sz="1800" b="0" i="1" u="none" strike="noStrike" kern="1200" cap="none" spc="0" normalizeH="0" baseline="0" noProof="0" dirty="0">
                <a:ln>
                  <a:noFill/>
                </a:ln>
                <a:solidFill>
                  <a:prstClr val="black"/>
                </a:solidFill>
                <a:effectLst/>
                <a:uLnTx/>
                <a:uFillTx/>
                <a:latin typeface="Arial"/>
                <a:ea typeface="+mn-ea"/>
                <a:cs typeface="Arial"/>
              </a:rPr>
              <a:t>High blood eosinophil counts  </a:t>
            </a:r>
            <a:r>
              <a:rPr kumimoji="0" sz="1800" b="0" i="1" u="none" strike="noStrike" kern="1200" cap="none" spc="7" normalizeH="0" baseline="0" noProof="0" dirty="0">
                <a:ln>
                  <a:noFill/>
                </a:ln>
                <a:solidFill>
                  <a:prstClr val="black"/>
                </a:solidFill>
                <a:effectLst/>
                <a:uLnTx/>
                <a:uFillTx/>
                <a:latin typeface="Arial"/>
                <a:ea typeface="+mn-ea"/>
                <a:cs typeface="Arial"/>
              </a:rPr>
              <a:t>were </a:t>
            </a:r>
            <a:r>
              <a:rPr kumimoji="0" sz="1800" b="0" i="1" u="none" strike="noStrike" kern="1200" cap="none" spc="0" normalizeH="0" baseline="0" noProof="0" dirty="0">
                <a:ln>
                  <a:noFill/>
                </a:ln>
                <a:solidFill>
                  <a:prstClr val="black"/>
                </a:solidFill>
                <a:effectLst/>
                <a:uLnTx/>
                <a:uFillTx/>
                <a:latin typeface="Arial"/>
                <a:ea typeface="+mn-ea"/>
                <a:cs typeface="Arial"/>
              </a:rPr>
              <a:t>associated with an  increased rate as well as  frequency (% of patients) of  future exacerbations in </a:t>
            </a:r>
            <a:r>
              <a:rPr kumimoji="0" sz="1800" b="0" i="1" u="none" strike="noStrike" kern="1200" cap="none" spc="-27" normalizeH="0" baseline="0" noProof="0" dirty="0">
                <a:ln>
                  <a:noFill/>
                </a:ln>
                <a:solidFill>
                  <a:prstClr val="black"/>
                </a:solidFill>
                <a:effectLst/>
                <a:uLnTx/>
                <a:uFillTx/>
                <a:latin typeface="Arial"/>
                <a:ea typeface="+mn-ea"/>
                <a:cs typeface="Arial"/>
              </a:rPr>
              <a:t>2011,  </a:t>
            </a:r>
            <a:r>
              <a:rPr kumimoji="0" sz="1800" b="1" i="1" u="none" strike="noStrike" kern="1200" cap="none" spc="0" normalizeH="0" baseline="0" noProof="0" dirty="0">
                <a:ln>
                  <a:noFill/>
                </a:ln>
                <a:solidFill>
                  <a:prstClr val="black"/>
                </a:solidFill>
                <a:effectLst/>
                <a:uLnTx/>
                <a:uFillTx/>
                <a:latin typeface="Arial"/>
                <a:ea typeface="+mn-ea"/>
                <a:cs typeface="Arial"/>
              </a:rPr>
              <a:t>starting at ≥300/mm</a:t>
            </a:r>
            <a:r>
              <a:rPr kumimoji="0" sz="1800" b="1" i="1" u="none" strike="noStrike" kern="1200" cap="none" spc="0" normalizeH="0" baseline="24691" noProof="0" dirty="0">
                <a:ln>
                  <a:noFill/>
                </a:ln>
                <a:solidFill>
                  <a:prstClr val="black"/>
                </a:solidFill>
                <a:effectLst/>
                <a:uLnTx/>
                <a:uFillTx/>
                <a:latin typeface="Arial"/>
                <a:ea typeface="+mn-ea"/>
                <a:cs typeface="Arial"/>
              </a:rPr>
              <a:t>3</a:t>
            </a:r>
            <a:r>
              <a:rPr kumimoji="0" sz="1800" b="1" i="1" u="none" strike="noStrike" kern="1200" cap="none" spc="0" normalizeH="0" baseline="0" noProof="0" dirty="0">
                <a:ln>
                  <a:noFill/>
                </a:ln>
                <a:solidFill>
                  <a:prstClr val="black"/>
                </a:solidFill>
                <a:effectLst/>
                <a:uLnTx/>
                <a:uFillTx/>
                <a:latin typeface="Arial"/>
                <a:ea typeface="+mn-ea"/>
                <a:cs typeface="Arial"/>
              </a:rPr>
              <a:t>, and</a:t>
            </a:r>
            <a:r>
              <a:rPr kumimoji="0" sz="1800" b="1" i="1" u="none" strike="noStrike" kern="1200" cap="none" spc="-193" normalizeH="0" baseline="0" noProof="0" dirty="0">
                <a:ln>
                  <a:noFill/>
                </a:ln>
                <a:solidFill>
                  <a:prstClr val="black"/>
                </a:solidFill>
                <a:effectLst/>
                <a:uLnTx/>
                <a:uFillTx/>
                <a:latin typeface="Arial"/>
                <a:ea typeface="+mn-ea"/>
                <a:cs typeface="Arial"/>
              </a:rPr>
              <a:t> </a:t>
            </a:r>
            <a:r>
              <a:rPr kumimoji="0" sz="1800" b="1" i="1" u="none" strike="noStrike" kern="1200" cap="none" spc="0" normalizeH="0" baseline="0" noProof="0" dirty="0">
                <a:ln>
                  <a:noFill/>
                </a:ln>
                <a:solidFill>
                  <a:prstClr val="black"/>
                </a:solidFill>
                <a:effectLst/>
                <a:uLnTx/>
                <a:uFillTx/>
                <a:latin typeface="Arial"/>
                <a:ea typeface="+mn-ea"/>
                <a:cs typeface="Arial"/>
              </a:rPr>
              <a:t>the  associations were strongest  at the ≥400/mm</a:t>
            </a:r>
            <a:r>
              <a:rPr kumimoji="0" sz="1800" b="1" i="1" u="none" strike="noStrike" kern="1200" cap="none" spc="0" normalizeH="0" baseline="24691" noProof="0" dirty="0">
                <a:ln>
                  <a:noFill/>
                </a:ln>
                <a:solidFill>
                  <a:prstClr val="black"/>
                </a:solidFill>
                <a:effectLst/>
                <a:uLnTx/>
                <a:uFillTx/>
                <a:latin typeface="Arial"/>
                <a:ea typeface="+mn-ea"/>
                <a:cs typeface="Arial"/>
              </a:rPr>
              <a:t>3 </a:t>
            </a:r>
            <a:r>
              <a:rPr kumimoji="0" sz="1800" b="1" i="1" u="none" strike="noStrike" kern="1200" cap="none" spc="0" normalizeH="0" baseline="0" noProof="0" dirty="0">
                <a:ln>
                  <a:noFill/>
                </a:ln>
                <a:solidFill>
                  <a:prstClr val="black"/>
                </a:solidFill>
                <a:effectLst/>
                <a:uLnTx/>
                <a:uFillTx/>
                <a:latin typeface="Arial"/>
                <a:ea typeface="+mn-ea"/>
                <a:cs typeface="Arial"/>
              </a:rPr>
              <a:t>blood  eosinophil </a:t>
            </a:r>
            <a:r>
              <a:rPr kumimoji="0" sz="1800" b="1" i="1" u="none" strike="noStrike" kern="1200" cap="none" spc="-7" normalizeH="0" baseline="0" noProof="0" dirty="0">
                <a:ln>
                  <a:noFill/>
                </a:ln>
                <a:solidFill>
                  <a:prstClr val="black"/>
                </a:solidFill>
                <a:effectLst/>
                <a:uLnTx/>
                <a:uFillTx/>
                <a:latin typeface="Arial"/>
                <a:ea typeface="+mn-ea"/>
                <a:cs typeface="Arial"/>
              </a:rPr>
              <a:t>cutoff</a:t>
            </a:r>
            <a:r>
              <a:rPr kumimoji="0" sz="1800" b="1" i="1" u="none" strike="noStrike" kern="1200" cap="none" spc="-100" normalizeH="0" baseline="0" noProof="0" dirty="0">
                <a:ln>
                  <a:noFill/>
                </a:ln>
                <a:solidFill>
                  <a:prstClr val="black"/>
                </a:solidFill>
                <a:effectLst/>
                <a:uLnTx/>
                <a:uFillTx/>
                <a:latin typeface="Arial"/>
                <a:ea typeface="+mn-ea"/>
                <a:cs typeface="Arial"/>
              </a:rPr>
              <a:t> </a:t>
            </a:r>
            <a:r>
              <a:rPr kumimoji="0" sz="1800" b="1" i="1" u="none" strike="noStrike" kern="1200" cap="none" spc="0" normalizeH="0" baseline="0" noProof="0" dirty="0">
                <a:ln>
                  <a:noFill/>
                </a:ln>
                <a:solidFill>
                  <a:prstClr val="black"/>
                </a:solidFill>
                <a:effectLst/>
                <a:uLnTx/>
                <a:uFillTx/>
                <a:latin typeface="Arial"/>
                <a:ea typeface="+mn-ea"/>
                <a:cs typeface="Arial"/>
              </a:rPr>
              <a:t>point</a:t>
            </a:r>
            <a:endParaRPr kumimoji="0"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12" name="object 12"/>
          <p:cNvSpPr txBox="1"/>
          <p:nvPr/>
        </p:nvSpPr>
        <p:spPr>
          <a:xfrm>
            <a:off x="8084312" y="1968263"/>
            <a:ext cx="365760" cy="940428"/>
          </a:xfrm>
          <a:prstGeom prst="rect">
            <a:avLst/>
          </a:prstGeom>
        </p:spPr>
        <p:txBody>
          <a:bodyPr vert="horz" wrap="square" lIns="0" tIns="16933" rIns="0" bIns="0" rtlCol="0">
            <a:spAutoFit/>
          </a:bodyPr>
          <a:lstStyle/>
          <a:p>
            <a:pPr marL="16933" marR="0" lvl="0" indent="0" algn="l" defTabSz="1219170" rtl="0" eaLnBrk="1" fontAlgn="auto" latinLnBrk="0" hangingPunct="1">
              <a:lnSpc>
                <a:spcPct val="100000"/>
              </a:lnSpc>
              <a:spcBef>
                <a:spcPts val="133"/>
              </a:spcBef>
              <a:spcAft>
                <a:spcPts val="0"/>
              </a:spcAft>
              <a:buClrTx/>
              <a:buSzTx/>
              <a:buFontTx/>
              <a:buNone/>
              <a:tabLst/>
              <a:defRPr/>
            </a:pPr>
            <a:r>
              <a:rPr kumimoji="0" sz="6000" b="1" i="0" u="none" strike="noStrike" kern="1200" cap="none" spc="-907" normalizeH="0" baseline="0" noProof="0" dirty="0">
                <a:ln>
                  <a:noFill/>
                </a:ln>
                <a:solidFill>
                  <a:srgbClr val="920455"/>
                </a:solidFill>
                <a:effectLst/>
                <a:uLnTx/>
                <a:uFillTx/>
                <a:latin typeface="Trebuchet MS"/>
                <a:ea typeface="+mn-ea"/>
                <a:cs typeface="Trebuchet MS"/>
              </a:rPr>
              <a:t>“</a:t>
            </a:r>
            <a:endParaRPr kumimoji="0" sz="6000" b="0" i="0" u="none" strike="noStrike" kern="1200" cap="none" spc="0" normalizeH="0" baseline="0" noProof="0">
              <a:ln>
                <a:noFill/>
              </a:ln>
              <a:solidFill>
                <a:prstClr val="black"/>
              </a:solidFill>
              <a:effectLst/>
              <a:uLnTx/>
              <a:uFillTx/>
              <a:latin typeface="Trebuchet MS"/>
              <a:ea typeface="+mn-ea"/>
              <a:cs typeface="Trebuchet MS"/>
            </a:endParaRPr>
          </a:p>
        </p:txBody>
      </p:sp>
      <p:sp>
        <p:nvSpPr>
          <p:cNvPr id="13" name="object 13"/>
          <p:cNvSpPr txBox="1"/>
          <p:nvPr/>
        </p:nvSpPr>
        <p:spPr>
          <a:xfrm rot="10860000">
            <a:off x="10788517" y="4330298"/>
            <a:ext cx="836643" cy="730969"/>
          </a:xfrm>
          <a:prstGeom prst="rect">
            <a:avLst/>
          </a:prstGeom>
        </p:spPr>
        <p:txBody>
          <a:bodyPr vert="horz" wrap="square" lIns="0" tIns="0" rIns="0" bIns="0" rtlCol="0">
            <a:spAutoFit/>
          </a:bodyPr>
          <a:lstStyle/>
          <a:p>
            <a:pPr marL="0" marR="0" lvl="0" indent="0" algn="l" defTabSz="1219170" rtl="0" eaLnBrk="1" fontAlgn="auto" latinLnBrk="0" hangingPunct="1">
              <a:lnSpc>
                <a:spcPts val="5720"/>
              </a:lnSpc>
              <a:spcBef>
                <a:spcPts val="0"/>
              </a:spcBef>
              <a:spcAft>
                <a:spcPts val="0"/>
              </a:spcAft>
              <a:buClrTx/>
              <a:buSzTx/>
              <a:buFontTx/>
              <a:buNone/>
              <a:tabLst/>
              <a:defRPr/>
            </a:pPr>
            <a:r>
              <a:rPr kumimoji="0" sz="6000" b="1" i="0" u="none" strike="noStrike" kern="1200" cap="none" spc="-907" normalizeH="0" baseline="0" noProof="0" dirty="0">
                <a:ln>
                  <a:noFill/>
                </a:ln>
                <a:solidFill>
                  <a:srgbClr val="920455"/>
                </a:solidFill>
                <a:effectLst/>
                <a:uLnTx/>
                <a:uFillTx/>
                <a:latin typeface="Trebuchet MS"/>
                <a:ea typeface="+mn-ea"/>
                <a:cs typeface="Trebuchet MS"/>
              </a:rPr>
              <a:t>“</a:t>
            </a:r>
            <a:endParaRPr kumimoji="0" sz="6000" b="0" i="0" u="none" strike="noStrike" kern="1200" cap="none" spc="0" normalizeH="0" baseline="0" noProof="0">
              <a:ln>
                <a:noFill/>
              </a:ln>
              <a:solidFill>
                <a:prstClr val="black"/>
              </a:solidFill>
              <a:effectLst/>
              <a:uLnTx/>
              <a:uFillTx/>
              <a:latin typeface="Trebuchet MS"/>
              <a:ea typeface="+mn-ea"/>
              <a:cs typeface="Trebuchet MS"/>
            </a:endParaRPr>
          </a:p>
        </p:txBody>
      </p:sp>
    </p:spTree>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66192" y="1586993"/>
            <a:ext cx="11728704" cy="4053839"/>
          </a:xfrm>
          <a:prstGeom prst="rect">
            <a:avLst/>
          </a:prstGeom>
          <a:blipFill>
            <a:blip r:embed="rId2" cstate="print"/>
            <a:stretch>
              <a:fillRect/>
            </a:stretch>
          </a:blipFill>
        </p:spPr>
        <p:txBody>
          <a:bodyPr wrap="square" lIns="0" tIns="0" rIns="0" bIns="0" rtlCol="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Calibri"/>
              <a:ea typeface="+mn-ea"/>
              <a:cs typeface="+mn-cs"/>
            </a:endParaRPr>
          </a:p>
        </p:txBody>
      </p:sp>
      <p:sp>
        <p:nvSpPr>
          <p:cNvPr id="3" name="object 3"/>
          <p:cNvSpPr/>
          <p:nvPr/>
        </p:nvSpPr>
        <p:spPr>
          <a:xfrm>
            <a:off x="308864" y="1629663"/>
            <a:ext cx="11576473" cy="3901440"/>
          </a:xfrm>
          <a:custGeom>
            <a:avLst/>
            <a:gdLst/>
            <a:ahLst/>
            <a:cxnLst/>
            <a:rect l="l" t="t" r="r" b="b"/>
            <a:pathLst>
              <a:path w="8682355" h="2926079">
                <a:moveTo>
                  <a:pt x="0" y="2926079"/>
                </a:moveTo>
                <a:lnTo>
                  <a:pt x="8682228" y="2926079"/>
                </a:lnTo>
                <a:lnTo>
                  <a:pt x="8682228" y="0"/>
                </a:lnTo>
                <a:lnTo>
                  <a:pt x="0" y="0"/>
                </a:lnTo>
                <a:lnTo>
                  <a:pt x="0" y="2926079"/>
                </a:lnTo>
                <a:close/>
              </a:path>
            </a:pathLst>
          </a:custGeom>
          <a:ln w="12192">
            <a:solidFill>
              <a:srgbClr val="D5DCE4"/>
            </a:solidFill>
          </a:ln>
        </p:spPr>
        <p:txBody>
          <a:bodyPr wrap="square" lIns="0" tIns="0" rIns="0" bIns="0" rtlCol="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Calibri"/>
              <a:ea typeface="+mn-ea"/>
              <a:cs typeface="+mn-cs"/>
            </a:endParaRPr>
          </a:p>
        </p:txBody>
      </p:sp>
      <p:sp>
        <p:nvSpPr>
          <p:cNvPr id="4" name="object 4"/>
          <p:cNvSpPr txBox="1"/>
          <p:nvPr/>
        </p:nvSpPr>
        <p:spPr>
          <a:xfrm>
            <a:off x="6601629" y="1895112"/>
            <a:ext cx="4373033" cy="294953"/>
          </a:xfrm>
          <a:prstGeom prst="rect">
            <a:avLst/>
          </a:prstGeom>
        </p:spPr>
        <p:txBody>
          <a:bodyPr vert="horz" wrap="square" lIns="0" tIns="17780" rIns="0" bIns="0" rtlCol="0">
            <a:spAutoFit/>
          </a:bodyPr>
          <a:lstStyle/>
          <a:p>
            <a:pPr marL="0" marR="0" lvl="0" indent="0" algn="l" defTabSz="1219170" rtl="0" eaLnBrk="1" fontAlgn="auto" latinLnBrk="0" hangingPunct="1">
              <a:lnSpc>
                <a:spcPct val="100000"/>
              </a:lnSpc>
              <a:spcBef>
                <a:spcPts val="140"/>
              </a:spcBef>
              <a:spcAft>
                <a:spcPts val="0"/>
              </a:spcAft>
              <a:buClrTx/>
              <a:buSzTx/>
              <a:buFontTx/>
              <a:buNone/>
              <a:tabLst/>
              <a:defRPr/>
            </a:pPr>
            <a:r>
              <a:rPr kumimoji="0" sz="1800" b="0" i="1" u="none" strike="noStrike" kern="1200" cap="none" spc="0" normalizeH="0" baseline="0" noProof="0" dirty="0">
                <a:ln>
                  <a:noFill/>
                </a:ln>
                <a:solidFill>
                  <a:srgbClr val="545B5B"/>
                </a:solidFill>
                <a:effectLst/>
                <a:uLnTx/>
                <a:uFillTx/>
                <a:latin typeface="Arial"/>
                <a:ea typeface="+mn-ea"/>
                <a:cs typeface="Arial"/>
              </a:rPr>
              <a:t>Our results show that a strategy directed</a:t>
            </a:r>
            <a:r>
              <a:rPr kumimoji="0" sz="1800" b="0" i="1" u="none" strike="noStrike" kern="1200" cap="none" spc="-233" normalizeH="0" baseline="0" noProof="0" dirty="0">
                <a:ln>
                  <a:noFill/>
                </a:ln>
                <a:solidFill>
                  <a:srgbClr val="545B5B"/>
                </a:solidFill>
                <a:effectLst/>
                <a:uLnTx/>
                <a:uFillTx/>
                <a:latin typeface="Arial"/>
                <a:ea typeface="+mn-ea"/>
                <a:cs typeface="Arial"/>
              </a:rPr>
              <a:t> </a:t>
            </a:r>
            <a:r>
              <a:rPr kumimoji="0" sz="1800" b="0" i="1" u="none" strike="noStrike" kern="1200" cap="none" spc="0" normalizeH="0" baseline="0" noProof="0" dirty="0">
                <a:ln>
                  <a:noFill/>
                </a:ln>
                <a:solidFill>
                  <a:srgbClr val="545B5B"/>
                </a:solidFill>
                <a:effectLst/>
                <a:uLnTx/>
                <a:uFillTx/>
                <a:latin typeface="Arial"/>
                <a:ea typeface="+mn-ea"/>
                <a:cs typeface="Arial"/>
              </a:rPr>
              <a:t>at</a:t>
            </a:r>
            <a:endParaRPr kumimoji="0" sz="1800" b="0" i="0" u="none" strike="noStrike" kern="1200" cap="none" spc="0" normalizeH="0" baseline="0" noProof="0">
              <a:ln>
                <a:noFill/>
              </a:ln>
              <a:solidFill>
                <a:prstClr val="black"/>
              </a:solidFill>
              <a:effectLst/>
              <a:uLnTx/>
              <a:uFillTx/>
              <a:latin typeface="Arial"/>
              <a:ea typeface="+mn-ea"/>
              <a:cs typeface="Arial"/>
            </a:endParaRPr>
          </a:p>
        </p:txBody>
      </p:sp>
      <p:sp>
        <p:nvSpPr>
          <p:cNvPr id="5" name="object 5"/>
          <p:cNvSpPr txBox="1"/>
          <p:nvPr/>
        </p:nvSpPr>
        <p:spPr>
          <a:xfrm>
            <a:off x="6359820" y="2170346"/>
            <a:ext cx="4853939" cy="571951"/>
          </a:xfrm>
          <a:prstGeom prst="rect">
            <a:avLst/>
          </a:prstGeom>
        </p:spPr>
        <p:txBody>
          <a:bodyPr vert="horz" wrap="square" lIns="0" tIns="17780" rIns="0" bIns="0" rtlCol="0">
            <a:spAutoFit/>
          </a:bodyPr>
          <a:lstStyle/>
          <a:p>
            <a:pPr marL="0" marR="6773" lvl="0" indent="168481" algn="l" defTabSz="1219170" rtl="0" eaLnBrk="1" fontAlgn="auto" latinLnBrk="0" hangingPunct="1">
              <a:lnSpc>
                <a:spcPct val="100000"/>
              </a:lnSpc>
              <a:spcBef>
                <a:spcPts val="140"/>
              </a:spcBef>
              <a:spcAft>
                <a:spcPts val="0"/>
              </a:spcAft>
              <a:buClrTx/>
              <a:buSzTx/>
              <a:buFontTx/>
              <a:buNone/>
              <a:tabLst/>
              <a:defRPr/>
            </a:pPr>
            <a:r>
              <a:rPr kumimoji="0" sz="1800" b="0" i="1" u="none" strike="noStrike" kern="1200" cap="none" spc="0" normalizeH="0" baseline="0" noProof="0" dirty="0">
                <a:ln>
                  <a:noFill/>
                </a:ln>
                <a:solidFill>
                  <a:srgbClr val="545B5B"/>
                </a:solidFill>
                <a:effectLst/>
                <a:uLnTx/>
                <a:uFillTx/>
                <a:latin typeface="Arial"/>
                <a:ea typeface="+mn-ea"/>
                <a:cs typeface="Arial"/>
              </a:rPr>
              <a:t>maintenance of a normal airway eosinophilic  count caused a large reduction in </a:t>
            </a:r>
            <a:r>
              <a:rPr kumimoji="0" sz="1800" b="0" i="1" u="none" strike="noStrike" kern="1200" cap="none" spc="-7" normalizeH="0" baseline="0" noProof="0" dirty="0">
                <a:ln>
                  <a:noFill/>
                </a:ln>
                <a:solidFill>
                  <a:srgbClr val="545B5B"/>
                </a:solidFill>
                <a:effectLst/>
                <a:uLnTx/>
                <a:uFillTx/>
                <a:latin typeface="Arial"/>
                <a:ea typeface="+mn-ea"/>
                <a:cs typeface="Arial"/>
              </a:rPr>
              <a:t>the </a:t>
            </a:r>
            <a:r>
              <a:rPr kumimoji="0" sz="1800" b="0" i="1" u="none" strike="noStrike" kern="1200" cap="none" spc="0" normalizeH="0" baseline="0" noProof="0" dirty="0">
                <a:ln>
                  <a:noFill/>
                </a:ln>
                <a:solidFill>
                  <a:srgbClr val="545B5B"/>
                </a:solidFill>
                <a:effectLst/>
                <a:uLnTx/>
                <a:uFillTx/>
                <a:latin typeface="Arial"/>
                <a:ea typeface="+mn-ea"/>
                <a:cs typeface="Arial"/>
              </a:rPr>
              <a:t>number</a:t>
            </a:r>
            <a:r>
              <a:rPr kumimoji="0" sz="1800" b="0" i="1" u="none" strike="noStrike" kern="1200" cap="none" spc="-240" normalizeH="0" baseline="0" noProof="0" dirty="0">
                <a:ln>
                  <a:noFill/>
                </a:ln>
                <a:solidFill>
                  <a:srgbClr val="545B5B"/>
                </a:solidFill>
                <a:effectLst/>
                <a:uLnTx/>
                <a:uFillTx/>
                <a:latin typeface="Arial"/>
                <a:ea typeface="+mn-ea"/>
                <a:cs typeface="Arial"/>
              </a:rPr>
              <a:t> </a:t>
            </a:r>
            <a:r>
              <a:rPr kumimoji="0" sz="1800" b="0" i="1" u="none" strike="noStrike" kern="1200" cap="none" spc="0" normalizeH="0" baseline="0" noProof="0" dirty="0">
                <a:ln>
                  <a:noFill/>
                </a:ln>
                <a:solidFill>
                  <a:srgbClr val="545B5B"/>
                </a:solidFill>
                <a:effectLst/>
                <a:uLnTx/>
                <a:uFillTx/>
                <a:latin typeface="Arial"/>
                <a:ea typeface="+mn-ea"/>
                <a:cs typeface="Arial"/>
              </a:rPr>
              <a:t>of</a:t>
            </a:r>
            <a:endParaRPr kumimoji="0" sz="1800" b="0" i="0" u="none" strike="noStrike" kern="1200" cap="none" spc="0" normalizeH="0" baseline="0" noProof="0">
              <a:ln>
                <a:noFill/>
              </a:ln>
              <a:solidFill>
                <a:prstClr val="black"/>
              </a:solidFill>
              <a:effectLst/>
              <a:uLnTx/>
              <a:uFillTx/>
              <a:latin typeface="Arial"/>
              <a:ea typeface="+mn-ea"/>
              <a:cs typeface="Arial"/>
            </a:endParaRPr>
          </a:p>
        </p:txBody>
      </p:sp>
      <p:sp>
        <p:nvSpPr>
          <p:cNvPr id="6" name="object 6"/>
          <p:cNvSpPr txBox="1"/>
          <p:nvPr/>
        </p:nvSpPr>
        <p:spPr>
          <a:xfrm>
            <a:off x="6359820" y="2718986"/>
            <a:ext cx="4854787" cy="1116629"/>
          </a:xfrm>
          <a:prstGeom prst="rect">
            <a:avLst/>
          </a:prstGeom>
        </p:spPr>
        <p:txBody>
          <a:bodyPr vert="horz" wrap="square" lIns="0" tIns="19472" rIns="0" bIns="0" rtlCol="0">
            <a:spAutoFit/>
          </a:bodyPr>
          <a:lstStyle/>
          <a:p>
            <a:pPr marL="0" marR="6773" lvl="0" indent="0" algn="ctr" defTabSz="1219170" rtl="0" eaLnBrk="1" fontAlgn="auto" latinLnBrk="0" hangingPunct="1">
              <a:lnSpc>
                <a:spcPct val="99300"/>
              </a:lnSpc>
              <a:spcBef>
                <a:spcPts val="152"/>
              </a:spcBef>
              <a:spcAft>
                <a:spcPts val="0"/>
              </a:spcAft>
              <a:buClrTx/>
              <a:buSzTx/>
              <a:buFontTx/>
              <a:buNone/>
              <a:tabLst/>
              <a:defRPr/>
            </a:pPr>
            <a:r>
              <a:rPr kumimoji="0" sz="1800" b="0" i="1" u="none" strike="noStrike" kern="1200" cap="none" spc="0" normalizeH="0" baseline="0" noProof="0" dirty="0">
                <a:ln>
                  <a:noFill/>
                </a:ln>
                <a:solidFill>
                  <a:srgbClr val="545B5B"/>
                </a:solidFill>
                <a:effectLst/>
                <a:uLnTx/>
                <a:uFillTx/>
                <a:latin typeface="Arial"/>
                <a:ea typeface="+mn-ea"/>
                <a:cs typeface="Arial"/>
              </a:rPr>
              <a:t>severe </a:t>
            </a:r>
            <a:r>
              <a:rPr kumimoji="0" sz="1800" b="0" i="1" u="none" strike="noStrike" kern="1200" cap="none" spc="-7" normalizeH="0" baseline="0" noProof="0" dirty="0">
                <a:ln>
                  <a:noFill/>
                </a:ln>
                <a:solidFill>
                  <a:srgbClr val="545B5B"/>
                </a:solidFill>
                <a:effectLst/>
                <a:uLnTx/>
                <a:uFillTx/>
                <a:latin typeface="Arial"/>
                <a:ea typeface="+mn-ea"/>
                <a:cs typeface="Arial"/>
              </a:rPr>
              <a:t>exacerbations </a:t>
            </a:r>
            <a:r>
              <a:rPr kumimoji="0" sz="1800" b="0" i="1" u="none" strike="noStrike" kern="1200" cap="none" spc="0" normalizeH="0" baseline="0" noProof="0" dirty="0">
                <a:ln>
                  <a:noFill/>
                </a:ln>
                <a:solidFill>
                  <a:srgbClr val="545B5B"/>
                </a:solidFill>
                <a:effectLst/>
                <a:uLnTx/>
                <a:uFillTx/>
                <a:latin typeface="Arial"/>
                <a:ea typeface="+mn-ea"/>
                <a:cs typeface="Arial"/>
              </a:rPr>
              <a:t>in a group of patients</a:t>
            </a:r>
            <a:r>
              <a:rPr kumimoji="0" sz="1800" b="0" i="1" u="none" strike="noStrike" kern="1200" cap="none" spc="-147" normalizeH="0" baseline="0" noProof="0" dirty="0">
                <a:ln>
                  <a:noFill/>
                </a:ln>
                <a:solidFill>
                  <a:srgbClr val="545B5B"/>
                </a:solidFill>
                <a:effectLst/>
                <a:uLnTx/>
                <a:uFillTx/>
                <a:latin typeface="Arial"/>
                <a:ea typeface="+mn-ea"/>
                <a:cs typeface="Arial"/>
              </a:rPr>
              <a:t> </a:t>
            </a:r>
            <a:r>
              <a:rPr kumimoji="0" sz="1800" b="0" i="1" u="none" strike="noStrike" kern="1200" cap="none" spc="0" normalizeH="0" baseline="0" noProof="0" dirty="0">
                <a:ln>
                  <a:noFill/>
                </a:ln>
                <a:solidFill>
                  <a:srgbClr val="545B5B"/>
                </a:solidFill>
                <a:effectLst/>
                <a:uLnTx/>
                <a:uFillTx/>
                <a:latin typeface="Arial"/>
                <a:ea typeface="+mn-ea"/>
                <a:cs typeface="Arial"/>
              </a:rPr>
              <a:t>with  moderate </a:t>
            </a:r>
            <a:r>
              <a:rPr kumimoji="0" sz="1800" b="0" i="1" u="none" strike="noStrike" kern="1200" cap="none" spc="-7" normalizeH="0" baseline="0" noProof="0" dirty="0">
                <a:ln>
                  <a:noFill/>
                </a:ln>
                <a:solidFill>
                  <a:srgbClr val="545B5B"/>
                </a:solidFill>
                <a:effectLst/>
                <a:uLnTx/>
                <a:uFillTx/>
                <a:latin typeface="Arial"/>
                <a:ea typeface="+mn-ea"/>
                <a:cs typeface="Arial"/>
              </a:rPr>
              <a:t>to </a:t>
            </a:r>
            <a:r>
              <a:rPr kumimoji="0" sz="1800" b="0" i="1" u="none" strike="noStrike" kern="1200" cap="none" spc="0" normalizeH="0" baseline="0" noProof="0" dirty="0">
                <a:ln>
                  <a:noFill/>
                </a:ln>
                <a:solidFill>
                  <a:srgbClr val="545B5B"/>
                </a:solidFill>
                <a:effectLst/>
                <a:uLnTx/>
                <a:uFillTx/>
                <a:latin typeface="Arial"/>
                <a:ea typeface="+mn-ea"/>
                <a:cs typeface="Arial"/>
              </a:rPr>
              <a:t>severe </a:t>
            </a:r>
            <a:r>
              <a:rPr kumimoji="0" sz="1800" b="0" i="1" u="none" strike="noStrike" kern="1200" cap="none" spc="-7" normalizeH="0" baseline="0" noProof="0" dirty="0">
                <a:ln>
                  <a:noFill/>
                </a:ln>
                <a:solidFill>
                  <a:srgbClr val="545B5B"/>
                </a:solidFill>
                <a:effectLst/>
                <a:uLnTx/>
                <a:uFillTx/>
                <a:latin typeface="Arial"/>
                <a:ea typeface="+mn-ea"/>
                <a:cs typeface="Arial"/>
              </a:rPr>
              <a:t>asthma </a:t>
            </a:r>
            <a:r>
              <a:rPr kumimoji="0" sz="1800" b="0" i="1" u="none" strike="noStrike" kern="1200" cap="none" spc="0" normalizeH="0" baseline="0" noProof="0" dirty="0">
                <a:ln>
                  <a:noFill/>
                </a:ln>
                <a:solidFill>
                  <a:srgbClr val="545B5B"/>
                </a:solidFill>
                <a:effectLst/>
                <a:uLnTx/>
                <a:uFillTx/>
                <a:latin typeface="Arial"/>
                <a:ea typeface="+mn-ea"/>
                <a:cs typeface="Arial"/>
              </a:rPr>
              <a:t>attending our  outpatient clinic compared with traditional  management based on </a:t>
            </a:r>
            <a:r>
              <a:rPr kumimoji="0" sz="1800" b="0" i="1" u="none" strike="noStrike" kern="1200" cap="none" spc="-7" normalizeH="0" baseline="0" noProof="0" dirty="0">
                <a:ln>
                  <a:noFill/>
                </a:ln>
                <a:solidFill>
                  <a:srgbClr val="545B5B"/>
                </a:solidFill>
                <a:effectLst/>
                <a:uLnTx/>
                <a:uFillTx/>
                <a:latin typeface="Arial"/>
                <a:ea typeface="+mn-ea"/>
                <a:cs typeface="Arial"/>
              </a:rPr>
              <a:t>the </a:t>
            </a:r>
            <a:r>
              <a:rPr kumimoji="0" sz="1800" b="0" i="1" u="none" strike="noStrike" kern="1200" cap="none" spc="0" normalizeH="0" baseline="0" noProof="0" dirty="0">
                <a:ln>
                  <a:noFill/>
                </a:ln>
                <a:solidFill>
                  <a:srgbClr val="545B5B"/>
                </a:solidFill>
                <a:effectLst/>
                <a:uLnTx/>
                <a:uFillTx/>
                <a:latin typeface="Arial"/>
                <a:ea typeface="+mn-ea"/>
                <a:cs typeface="Arial"/>
              </a:rPr>
              <a:t>BTS</a:t>
            </a:r>
            <a:r>
              <a:rPr kumimoji="0" sz="1800" b="0" i="1" u="none" strike="noStrike" kern="1200" cap="none" spc="-140" normalizeH="0" baseline="0" noProof="0" dirty="0">
                <a:ln>
                  <a:noFill/>
                </a:ln>
                <a:solidFill>
                  <a:srgbClr val="545B5B"/>
                </a:solidFill>
                <a:effectLst/>
                <a:uLnTx/>
                <a:uFillTx/>
                <a:latin typeface="Arial"/>
                <a:ea typeface="+mn-ea"/>
                <a:cs typeface="Arial"/>
              </a:rPr>
              <a:t> </a:t>
            </a:r>
            <a:r>
              <a:rPr kumimoji="0" sz="1800" b="0" i="1" u="none" strike="noStrike" kern="1200" cap="none" spc="0" normalizeH="0" baseline="0" noProof="0" dirty="0">
                <a:ln>
                  <a:noFill/>
                </a:ln>
                <a:solidFill>
                  <a:srgbClr val="545B5B"/>
                </a:solidFill>
                <a:effectLst/>
                <a:uLnTx/>
                <a:uFillTx/>
                <a:latin typeface="Arial"/>
                <a:ea typeface="+mn-ea"/>
                <a:cs typeface="Arial"/>
              </a:rPr>
              <a:t>guidelines</a:t>
            </a:r>
            <a:endParaRPr kumimoji="0" sz="1800" b="0" i="0" u="none" strike="noStrike" kern="1200" cap="none" spc="0" normalizeH="0" baseline="0" noProof="0">
              <a:ln>
                <a:noFill/>
              </a:ln>
              <a:solidFill>
                <a:prstClr val="black"/>
              </a:solidFill>
              <a:effectLst/>
              <a:uLnTx/>
              <a:uFillTx/>
              <a:latin typeface="Arial"/>
              <a:ea typeface="+mn-ea"/>
              <a:cs typeface="Arial"/>
            </a:endParaRPr>
          </a:p>
        </p:txBody>
      </p:sp>
      <p:sp>
        <p:nvSpPr>
          <p:cNvPr id="7" name="object 7"/>
          <p:cNvSpPr txBox="1"/>
          <p:nvPr/>
        </p:nvSpPr>
        <p:spPr>
          <a:xfrm>
            <a:off x="11838093" y="6554554"/>
            <a:ext cx="241300" cy="263320"/>
          </a:xfrm>
          <a:prstGeom prst="rect">
            <a:avLst/>
          </a:prstGeom>
        </p:spPr>
        <p:txBody>
          <a:bodyPr vert="horz" wrap="square" lIns="0" tIns="16933" rIns="0" bIns="0" rtlCol="0">
            <a:spAutoFit/>
          </a:bodyPr>
          <a:lstStyle/>
          <a:p>
            <a:pPr marL="16933" marR="0" lvl="0" indent="0" algn="l" defTabSz="1219170" rtl="0" eaLnBrk="1" fontAlgn="auto" latinLnBrk="0" hangingPunct="1">
              <a:lnSpc>
                <a:spcPct val="100000"/>
              </a:lnSpc>
              <a:spcBef>
                <a:spcPts val="133"/>
              </a:spcBef>
              <a:spcAft>
                <a:spcPts val="0"/>
              </a:spcAft>
              <a:buClrTx/>
              <a:buSzTx/>
              <a:buFontTx/>
              <a:buNone/>
              <a:tabLst/>
              <a:defRPr/>
            </a:pPr>
            <a:r>
              <a:rPr kumimoji="0" sz="1600" b="0" i="0" u="none" strike="noStrike" kern="1200" cap="none" spc="-213" normalizeH="0" baseline="0" noProof="0" dirty="0">
                <a:ln>
                  <a:noFill/>
                </a:ln>
                <a:solidFill>
                  <a:prstClr val="black"/>
                </a:solidFill>
                <a:effectLst/>
                <a:uLnTx/>
                <a:uFillTx/>
                <a:latin typeface="DejaVu Sans"/>
                <a:ea typeface="+mn-ea"/>
                <a:cs typeface="DejaVu Sans"/>
              </a:rPr>
              <a:t>14</a:t>
            </a:r>
            <a:endParaRPr kumimoji="0" sz="1600" b="0" i="0" u="none" strike="noStrike" kern="1200" cap="none" spc="0" normalizeH="0" baseline="0" noProof="0">
              <a:ln>
                <a:noFill/>
              </a:ln>
              <a:solidFill>
                <a:prstClr val="black"/>
              </a:solidFill>
              <a:effectLst/>
              <a:uLnTx/>
              <a:uFillTx/>
              <a:latin typeface="DejaVu Sans"/>
              <a:ea typeface="+mn-ea"/>
              <a:cs typeface="DejaVu Sans"/>
            </a:endParaRPr>
          </a:p>
        </p:txBody>
      </p:sp>
      <p:sp>
        <p:nvSpPr>
          <p:cNvPr id="8" name="object 8"/>
          <p:cNvSpPr txBox="1">
            <a:spLocks noGrp="1"/>
          </p:cNvSpPr>
          <p:nvPr>
            <p:ph type="title"/>
          </p:nvPr>
        </p:nvSpPr>
        <p:spPr>
          <a:xfrm>
            <a:off x="606891" y="122869"/>
            <a:ext cx="10894907" cy="509541"/>
          </a:xfrm>
          <a:prstGeom prst="rect">
            <a:avLst/>
          </a:prstGeom>
        </p:spPr>
        <p:txBody>
          <a:bodyPr vert="horz" wrap="square" lIns="0" tIns="16933" rIns="0" bIns="0" rtlCol="0">
            <a:spAutoFit/>
          </a:bodyPr>
          <a:lstStyle/>
          <a:p>
            <a:pPr marL="16933">
              <a:spcBef>
                <a:spcPts val="133"/>
              </a:spcBef>
            </a:pPr>
            <a:r>
              <a:rPr sz="3200" spc="-73" dirty="0">
                <a:solidFill>
                  <a:srgbClr val="920455"/>
                </a:solidFill>
                <a:latin typeface="Trebuchet MS"/>
                <a:cs typeface="Trebuchet MS"/>
              </a:rPr>
              <a:t>Managing</a:t>
            </a:r>
            <a:r>
              <a:rPr sz="3200" spc="-247" dirty="0">
                <a:solidFill>
                  <a:srgbClr val="920455"/>
                </a:solidFill>
                <a:latin typeface="Trebuchet MS"/>
                <a:cs typeface="Trebuchet MS"/>
              </a:rPr>
              <a:t> </a:t>
            </a:r>
            <a:r>
              <a:rPr sz="3200" spc="-152" dirty="0">
                <a:solidFill>
                  <a:srgbClr val="920455"/>
                </a:solidFill>
                <a:latin typeface="Trebuchet MS"/>
                <a:cs typeface="Trebuchet MS"/>
              </a:rPr>
              <a:t>asthma</a:t>
            </a:r>
            <a:r>
              <a:rPr sz="3200" spc="-247" dirty="0">
                <a:solidFill>
                  <a:srgbClr val="920455"/>
                </a:solidFill>
                <a:latin typeface="Trebuchet MS"/>
                <a:cs typeface="Trebuchet MS"/>
              </a:rPr>
              <a:t> </a:t>
            </a:r>
            <a:r>
              <a:rPr sz="3200" spc="-160" dirty="0">
                <a:solidFill>
                  <a:srgbClr val="920455"/>
                </a:solidFill>
                <a:latin typeface="Trebuchet MS"/>
                <a:cs typeface="Trebuchet MS"/>
              </a:rPr>
              <a:t>via</a:t>
            </a:r>
            <a:r>
              <a:rPr sz="3200" spc="-240" dirty="0">
                <a:solidFill>
                  <a:srgbClr val="920455"/>
                </a:solidFill>
                <a:latin typeface="Trebuchet MS"/>
                <a:cs typeface="Trebuchet MS"/>
              </a:rPr>
              <a:t> </a:t>
            </a:r>
            <a:r>
              <a:rPr sz="3200" spc="-152" dirty="0">
                <a:solidFill>
                  <a:srgbClr val="920455"/>
                </a:solidFill>
                <a:latin typeface="Trebuchet MS"/>
                <a:cs typeface="Trebuchet MS"/>
              </a:rPr>
              <a:t>eosinophil</a:t>
            </a:r>
            <a:r>
              <a:rPr sz="3200" spc="-267" dirty="0">
                <a:solidFill>
                  <a:srgbClr val="920455"/>
                </a:solidFill>
                <a:latin typeface="Trebuchet MS"/>
                <a:cs typeface="Trebuchet MS"/>
              </a:rPr>
              <a:t> </a:t>
            </a:r>
            <a:r>
              <a:rPr sz="3200" spc="-193" dirty="0">
                <a:solidFill>
                  <a:srgbClr val="920455"/>
                </a:solidFill>
                <a:latin typeface="Trebuchet MS"/>
                <a:cs typeface="Trebuchet MS"/>
              </a:rPr>
              <a:t>count</a:t>
            </a:r>
            <a:r>
              <a:rPr sz="3200" spc="-253" dirty="0">
                <a:solidFill>
                  <a:srgbClr val="920455"/>
                </a:solidFill>
                <a:latin typeface="Trebuchet MS"/>
                <a:cs typeface="Trebuchet MS"/>
              </a:rPr>
              <a:t> </a:t>
            </a:r>
            <a:r>
              <a:rPr sz="3200" spc="-152" dirty="0">
                <a:solidFill>
                  <a:srgbClr val="920455"/>
                </a:solidFill>
                <a:latin typeface="Trebuchet MS"/>
                <a:cs typeface="Trebuchet MS"/>
              </a:rPr>
              <a:t>leads</a:t>
            </a:r>
            <a:r>
              <a:rPr sz="3200" spc="-233" dirty="0">
                <a:solidFill>
                  <a:srgbClr val="920455"/>
                </a:solidFill>
                <a:latin typeface="Trebuchet MS"/>
                <a:cs typeface="Trebuchet MS"/>
              </a:rPr>
              <a:t> </a:t>
            </a:r>
            <a:r>
              <a:rPr sz="3200" spc="-152" dirty="0">
                <a:solidFill>
                  <a:srgbClr val="920455"/>
                </a:solidFill>
                <a:latin typeface="Trebuchet MS"/>
                <a:cs typeface="Trebuchet MS"/>
              </a:rPr>
              <a:t>to</a:t>
            </a:r>
            <a:r>
              <a:rPr sz="3200" spc="-240" dirty="0">
                <a:solidFill>
                  <a:srgbClr val="920455"/>
                </a:solidFill>
                <a:latin typeface="Trebuchet MS"/>
                <a:cs typeface="Trebuchet MS"/>
              </a:rPr>
              <a:t> </a:t>
            </a:r>
            <a:r>
              <a:rPr sz="3200" spc="-127" dirty="0">
                <a:solidFill>
                  <a:srgbClr val="920455"/>
                </a:solidFill>
                <a:latin typeface="Trebuchet MS"/>
                <a:cs typeface="Trebuchet MS"/>
              </a:rPr>
              <a:t>a</a:t>
            </a:r>
            <a:r>
              <a:rPr sz="3200" spc="-240" dirty="0">
                <a:solidFill>
                  <a:srgbClr val="920455"/>
                </a:solidFill>
                <a:latin typeface="Trebuchet MS"/>
                <a:cs typeface="Trebuchet MS"/>
              </a:rPr>
              <a:t> </a:t>
            </a:r>
            <a:r>
              <a:rPr sz="3200" spc="-180" dirty="0">
                <a:solidFill>
                  <a:srgbClr val="920455"/>
                </a:solidFill>
                <a:latin typeface="Trebuchet MS"/>
                <a:cs typeface="Trebuchet MS"/>
              </a:rPr>
              <a:t>large</a:t>
            </a:r>
            <a:r>
              <a:rPr sz="3200" spc="-253" dirty="0">
                <a:solidFill>
                  <a:srgbClr val="920455"/>
                </a:solidFill>
                <a:latin typeface="Trebuchet MS"/>
                <a:cs typeface="Trebuchet MS"/>
              </a:rPr>
              <a:t> </a:t>
            </a:r>
            <a:r>
              <a:rPr sz="3200" spc="-200" dirty="0">
                <a:solidFill>
                  <a:srgbClr val="920455"/>
                </a:solidFill>
                <a:latin typeface="Trebuchet MS"/>
                <a:cs typeface="Trebuchet MS"/>
              </a:rPr>
              <a:t>reduction</a:t>
            </a:r>
            <a:endParaRPr sz="3200">
              <a:latin typeface="Trebuchet MS"/>
              <a:cs typeface="Trebuchet MS"/>
            </a:endParaRPr>
          </a:p>
        </p:txBody>
      </p:sp>
      <p:sp>
        <p:nvSpPr>
          <p:cNvPr id="9" name="object 9"/>
          <p:cNvSpPr txBox="1"/>
          <p:nvPr/>
        </p:nvSpPr>
        <p:spPr>
          <a:xfrm>
            <a:off x="606891" y="562526"/>
            <a:ext cx="8846820" cy="509541"/>
          </a:xfrm>
          <a:prstGeom prst="rect">
            <a:avLst/>
          </a:prstGeom>
        </p:spPr>
        <p:txBody>
          <a:bodyPr vert="horz" wrap="square" lIns="0" tIns="16933" rIns="0" bIns="0" rtlCol="0">
            <a:spAutoFit/>
          </a:bodyPr>
          <a:lstStyle/>
          <a:p>
            <a:pPr marL="16933" marR="0" lvl="0" indent="0" algn="l" defTabSz="1219170" rtl="0" eaLnBrk="1" fontAlgn="auto" latinLnBrk="0" hangingPunct="1">
              <a:lnSpc>
                <a:spcPct val="100000"/>
              </a:lnSpc>
              <a:spcBef>
                <a:spcPts val="133"/>
              </a:spcBef>
              <a:spcAft>
                <a:spcPts val="0"/>
              </a:spcAft>
              <a:buClrTx/>
              <a:buSzTx/>
              <a:buFontTx/>
              <a:buNone/>
              <a:tabLst/>
              <a:defRPr/>
            </a:pPr>
            <a:r>
              <a:rPr kumimoji="0" sz="3200" b="1" i="0" u="none" strike="noStrike" kern="1200" cap="none" spc="-173" normalizeH="0" baseline="0" noProof="0" dirty="0">
                <a:ln>
                  <a:noFill/>
                </a:ln>
                <a:solidFill>
                  <a:srgbClr val="920455"/>
                </a:solidFill>
                <a:effectLst/>
                <a:uLnTx/>
                <a:uFillTx/>
                <a:latin typeface="Trebuchet MS"/>
                <a:ea typeface="+mn-ea"/>
                <a:cs typeface="Trebuchet MS"/>
              </a:rPr>
              <a:t>in </a:t>
            </a:r>
            <a:r>
              <a:rPr kumimoji="0" sz="3200" b="1" i="0" u="none" strike="noStrike" kern="1200" cap="none" spc="-213" normalizeH="0" baseline="0" noProof="0" dirty="0">
                <a:ln>
                  <a:noFill/>
                </a:ln>
                <a:solidFill>
                  <a:srgbClr val="920455"/>
                </a:solidFill>
                <a:effectLst/>
                <a:uLnTx/>
                <a:uFillTx/>
                <a:latin typeface="Trebuchet MS"/>
                <a:ea typeface="+mn-ea"/>
                <a:cs typeface="Trebuchet MS"/>
              </a:rPr>
              <a:t>severe </a:t>
            </a:r>
            <a:r>
              <a:rPr kumimoji="0" sz="3200" b="1" i="0" u="none" strike="noStrike" kern="1200" cap="none" spc="-193" normalizeH="0" baseline="0" noProof="0" dirty="0">
                <a:ln>
                  <a:noFill/>
                </a:ln>
                <a:solidFill>
                  <a:srgbClr val="920455"/>
                </a:solidFill>
                <a:effectLst/>
                <a:uLnTx/>
                <a:uFillTx/>
                <a:latin typeface="Trebuchet MS"/>
                <a:ea typeface="+mn-ea"/>
                <a:cs typeface="Trebuchet MS"/>
              </a:rPr>
              <a:t>exacerbations </a:t>
            </a:r>
            <a:r>
              <a:rPr kumimoji="0" sz="3200" b="1" i="0" u="none" strike="noStrike" kern="1200" cap="none" spc="-173" normalizeH="0" baseline="0" noProof="0" dirty="0">
                <a:ln>
                  <a:noFill/>
                </a:ln>
                <a:solidFill>
                  <a:srgbClr val="920455"/>
                </a:solidFill>
                <a:effectLst/>
                <a:uLnTx/>
                <a:uFillTx/>
                <a:latin typeface="Trebuchet MS"/>
                <a:ea typeface="+mn-ea"/>
                <a:cs typeface="Trebuchet MS"/>
              </a:rPr>
              <a:t>in </a:t>
            </a:r>
            <a:r>
              <a:rPr kumimoji="0" sz="3200" b="1" i="0" u="none" strike="noStrike" kern="1200" cap="none" spc="-200" normalizeH="0" baseline="0" noProof="0" dirty="0">
                <a:ln>
                  <a:noFill/>
                </a:ln>
                <a:solidFill>
                  <a:srgbClr val="920455"/>
                </a:solidFill>
                <a:effectLst/>
                <a:uLnTx/>
                <a:uFillTx/>
                <a:latin typeface="Trebuchet MS"/>
                <a:ea typeface="+mn-ea"/>
                <a:cs typeface="Trebuchet MS"/>
              </a:rPr>
              <a:t>moderate-severe</a:t>
            </a:r>
            <a:r>
              <a:rPr kumimoji="0" sz="3200" b="1" i="0" u="none" strike="noStrike" kern="1200" cap="none" spc="-553" normalizeH="0" baseline="0" noProof="0" dirty="0">
                <a:ln>
                  <a:noFill/>
                </a:ln>
                <a:solidFill>
                  <a:srgbClr val="920455"/>
                </a:solidFill>
                <a:effectLst/>
                <a:uLnTx/>
                <a:uFillTx/>
                <a:latin typeface="Trebuchet MS"/>
                <a:ea typeface="+mn-ea"/>
                <a:cs typeface="Trebuchet MS"/>
              </a:rPr>
              <a:t> </a:t>
            </a:r>
            <a:r>
              <a:rPr kumimoji="0" sz="3200" b="1" i="0" u="none" strike="noStrike" kern="1200" cap="none" spc="-152" normalizeH="0" baseline="0" noProof="0" dirty="0">
                <a:ln>
                  <a:noFill/>
                </a:ln>
                <a:solidFill>
                  <a:srgbClr val="920455"/>
                </a:solidFill>
                <a:effectLst/>
                <a:uLnTx/>
                <a:uFillTx/>
                <a:latin typeface="Trebuchet MS"/>
                <a:ea typeface="+mn-ea"/>
                <a:cs typeface="Trebuchet MS"/>
              </a:rPr>
              <a:t>asthma</a:t>
            </a:r>
            <a:r>
              <a:rPr kumimoji="0" sz="3200" b="1" i="0" u="none" strike="noStrike" kern="1200" cap="none" spc="-229" normalizeH="0" baseline="24305" noProof="0" dirty="0">
                <a:ln>
                  <a:noFill/>
                </a:ln>
                <a:solidFill>
                  <a:srgbClr val="920455"/>
                </a:solidFill>
                <a:effectLst/>
                <a:uLnTx/>
                <a:uFillTx/>
                <a:latin typeface="Trebuchet MS"/>
                <a:ea typeface="+mn-ea"/>
                <a:cs typeface="Trebuchet MS"/>
              </a:rPr>
              <a:t>1</a:t>
            </a:r>
            <a:endParaRPr kumimoji="0" sz="3200" b="0" i="0" u="none" strike="noStrike" kern="1200" cap="none" spc="0" normalizeH="0" baseline="24305" noProof="0">
              <a:ln>
                <a:noFill/>
              </a:ln>
              <a:solidFill>
                <a:prstClr val="black"/>
              </a:solidFill>
              <a:effectLst/>
              <a:uLnTx/>
              <a:uFillTx/>
              <a:latin typeface="Trebuchet MS"/>
              <a:ea typeface="+mn-ea"/>
              <a:cs typeface="Trebuchet MS"/>
            </a:endParaRPr>
          </a:p>
        </p:txBody>
      </p:sp>
      <p:sp>
        <p:nvSpPr>
          <p:cNvPr id="10" name="object 10"/>
          <p:cNvSpPr txBox="1"/>
          <p:nvPr/>
        </p:nvSpPr>
        <p:spPr>
          <a:xfrm>
            <a:off x="6269905" y="4314953"/>
            <a:ext cx="5224780" cy="940428"/>
          </a:xfrm>
          <a:prstGeom prst="rect">
            <a:avLst/>
          </a:prstGeom>
        </p:spPr>
        <p:txBody>
          <a:bodyPr vert="horz" wrap="square" lIns="0" tIns="16933" rIns="0" bIns="0" rtlCol="0">
            <a:spAutoFit/>
          </a:bodyPr>
          <a:lstStyle/>
          <a:p>
            <a:pPr marL="381837" marR="6773" lvl="0" indent="-381837" algn="l" defTabSz="1219170" rtl="0" eaLnBrk="1" fontAlgn="auto" latinLnBrk="0" hangingPunct="1">
              <a:lnSpc>
                <a:spcPct val="100000"/>
              </a:lnSpc>
              <a:spcBef>
                <a:spcPts val="133"/>
              </a:spcBef>
              <a:spcAft>
                <a:spcPts val="0"/>
              </a:spcAft>
              <a:buClr>
                <a:srgbClr val="75B0D6"/>
              </a:buClr>
              <a:buSzPct val="120000"/>
              <a:buFontTx/>
              <a:buChar char="•"/>
              <a:tabLst>
                <a:tab pos="381837" algn="l"/>
                <a:tab pos="382684" algn="l"/>
              </a:tabLst>
              <a:defRPr/>
            </a:pPr>
            <a:r>
              <a:rPr kumimoji="0" sz="2000" b="0" i="0" u="none" strike="noStrike" kern="1200" cap="none" spc="-7" normalizeH="0" baseline="0" noProof="0" dirty="0">
                <a:ln>
                  <a:noFill/>
                </a:ln>
                <a:solidFill>
                  <a:prstClr val="black"/>
                </a:solidFill>
                <a:effectLst/>
                <a:uLnTx/>
                <a:uFillTx/>
                <a:latin typeface="Arial"/>
                <a:ea typeface="+mn-ea"/>
                <a:cs typeface="Arial"/>
              </a:rPr>
              <a:t>Patients in the SMG </a:t>
            </a:r>
            <a:r>
              <a:rPr kumimoji="0" sz="2000" b="0" i="0" u="none" strike="noStrike" kern="1200" cap="none" spc="0" normalizeH="0" baseline="0" noProof="0" dirty="0">
                <a:ln>
                  <a:noFill/>
                </a:ln>
                <a:solidFill>
                  <a:prstClr val="black"/>
                </a:solidFill>
                <a:effectLst/>
                <a:uLnTx/>
                <a:uFillTx/>
                <a:latin typeface="Arial"/>
                <a:ea typeface="+mn-ea"/>
                <a:cs typeface="Arial"/>
              </a:rPr>
              <a:t>had significantly </a:t>
            </a:r>
            <a:r>
              <a:rPr kumimoji="0" sz="2000" b="0" i="0" u="none" strike="noStrike" kern="1200" cap="none" spc="-7" normalizeH="0" baseline="0" noProof="0" dirty="0">
                <a:ln>
                  <a:noFill/>
                </a:ln>
                <a:solidFill>
                  <a:prstClr val="black"/>
                </a:solidFill>
                <a:effectLst/>
                <a:uLnTx/>
                <a:uFillTx/>
                <a:latin typeface="Arial"/>
                <a:ea typeface="+mn-ea"/>
                <a:cs typeface="Arial"/>
              </a:rPr>
              <a:t>fewer  severe </a:t>
            </a:r>
            <a:r>
              <a:rPr kumimoji="0" sz="2000" b="0" i="0" u="none" strike="noStrike" kern="1200" cap="none" spc="0" normalizeH="0" baseline="0" noProof="0" dirty="0">
                <a:ln>
                  <a:noFill/>
                </a:ln>
                <a:solidFill>
                  <a:prstClr val="black"/>
                </a:solidFill>
                <a:effectLst/>
                <a:uLnTx/>
                <a:uFillTx/>
                <a:latin typeface="Arial"/>
                <a:ea typeface="+mn-ea"/>
                <a:cs typeface="Arial"/>
              </a:rPr>
              <a:t>asthma </a:t>
            </a:r>
            <a:r>
              <a:rPr kumimoji="0" sz="2000" b="0" i="0" u="none" strike="noStrike" kern="1200" cap="none" spc="-7" normalizeH="0" baseline="0" noProof="0" dirty="0">
                <a:ln>
                  <a:noFill/>
                </a:ln>
                <a:solidFill>
                  <a:prstClr val="black"/>
                </a:solidFill>
                <a:effectLst/>
                <a:uLnTx/>
                <a:uFillTx/>
                <a:latin typeface="Arial"/>
                <a:ea typeface="+mn-ea"/>
                <a:cs typeface="Arial"/>
              </a:rPr>
              <a:t>exacerbations* </a:t>
            </a:r>
            <a:r>
              <a:rPr kumimoji="0" sz="2000" b="0" i="0" u="none" strike="noStrike" kern="1200" cap="none" spc="0" normalizeH="0" baseline="0" noProof="0" dirty="0">
                <a:ln>
                  <a:noFill/>
                </a:ln>
                <a:solidFill>
                  <a:prstClr val="black"/>
                </a:solidFill>
                <a:effectLst/>
                <a:uLnTx/>
                <a:uFillTx/>
                <a:latin typeface="Arial"/>
                <a:ea typeface="+mn-ea"/>
                <a:cs typeface="Arial"/>
              </a:rPr>
              <a:t>than  </a:t>
            </a:r>
            <a:r>
              <a:rPr kumimoji="0" sz="2000" b="0" i="0" u="none" strike="noStrike" kern="1200" cap="none" spc="-7" normalizeH="0" baseline="0" noProof="0" dirty="0">
                <a:ln>
                  <a:noFill/>
                </a:ln>
                <a:solidFill>
                  <a:prstClr val="black"/>
                </a:solidFill>
                <a:effectLst/>
                <a:uLnTx/>
                <a:uFillTx/>
                <a:latin typeface="Arial"/>
                <a:ea typeface="+mn-ea"/>
                <a:cs typeface="Arial"/>
              </a:rPr>
              <a:t>patients in </a:t>
            </a:r>
            <a:r>
              <a:rPr kumimoji="0" sz="2000" b="0" i="0" u="none" strike="noStrike" kern="1200" cap="none" spc="0" normalizeH="0" baseline="0" noProof="0" dirty="0">
                <a:ln>
                  <a:noFill/>
                </a:ln>
                <a:solidFill>
                  <a:prstClr val="black"/>
                </a:solidFill>
                <a:effectLst/>
                <a:uLnTx/>
                <a:uFillTx/>
                <a:latin typeface="Arial"/>
                <a:ea typeface="+mn-ea"/>
                <a:cs typeface="Arial"/>
              </a:rPr>
              <a:t>the </a:t>
            </a:r>
            <a:r>
              <a:rPr kumimoji="0" sz="2000" b="0" i="0" u="none" strike="noStrike" kern="1200" cap="none" spc="-7" normalizeH="0" baseline="0" noProof="0" dirty="0">
                <a:ln>
                  <a:noFill/>
                </a:ln>
                <a:solidFill>
                  <a:prstClr val="black"/>
                </a:solidFill>
                <a:effectLst/>
                <a:uLnTx/>
                <a:uFillTx/>
                <a:latin typeface="Arial"/>
                <a:ea typeface="+mn-ea"/>
                <a:cs typeface="Arial"/>
              </a:rPr>
              <a:t>CMG (35 </a:t>
            </a:r>
            <a:r>
              <a:rPr kumimoji="0" sz="2000" b="0" i="0" u="none" strike="noStrike" kern="1200" cap="none" spc="-13" normalizeH="0" baseline="0" noProof="0" dirty="0">
                <a:ln>
                  <a:noFill/>
                </a:ln>
                <a:solidFill>
                  <a:prstClr val="black"/>
                </a:solidFill>
                <a:effectLst/>
                <a:uLnTx/>
                <a:uFillTx/>
                <a:latin typeface="Arial"/>
                <a:ea typeface="+mn-ea"/>
                <a:cs typeface="Arial"/>
              </a:rPr>
              <a:t>vs </a:t>
            </a:r>
            <a:r>
              <a:rPr kumimoji="0" sz="2000" b="0" i="0" u="none" strike="noStrike" kern="1200" cap="none" spc="-7" normalizeH="0" baseline="0" noProof="0" dirty="0">
                <a:ln>
                  <a:noFill/>
                </a:ln>
                <a:solidFill>
                  <a:prstClr val="black"/>
                </a:solidFill>
                <a:effectLst/>
                <a:uLnTx/>
                <a:uFillTx/>
                <a:latin typeface="Arial"/>
                <a:ea typeface="+mn-ea"/>
                <a:cs typeface="Arial"/>
              </a:rPr>
              <a:t>109;</a:t>
            </a:r>
            <a:r>
              <a:rPr kumimoji="0" sz="2000" b="0" i="0" u="none" strike="noStrike" kern="1200" cap="none" spc="-20" normalizeH="0" baseline="0" noProof="0" dirty="0">
                <a:ln>
                  <a:noFill/>
                </a:ln>
                <a:solidFill>
                  <a:prstClr val="black"/>
                </a:solidFill>
                <a:effectLst/>
                <a:uLnTx/>
                <a:uFillTx/>
                <a:latin typeface="Arial"/>
                <a:ea typeface="+mn-ea"/>
                <a:cs typeface="Arial"/>
              </a:rPr>
              <a:t> </a:t>
            </a:r>
            <a:r>
              <a:rPr kumimoji="0" sz="2000" b="0" i="0" u="none" strike="noStrike" kern="1200" cap="none" spc="0" normalizeH="0" baseline="0" noProof="0" dirty="0">
                <a:ln>
                  <a:noFill/>
                </a:ln>
                <a:solidFill>
                  <a:prstClr val="black"/>
                </a:solidFill>
                <a:effectLst/>
                <a:uLnTx/>
                <a:uFillTx/>
                <a:latin typeface="Arial"/>
                <a:ea typeface="+mn-ea"/>
                <a:cs typeface="Arial"/>
              </a:rPr>
              <a:t>p=0.01)</a:t>
            </a:r>
            <a:r>
              <a:rPr kumimoji="0" sz="2000" b="0" i="0" u="none" strike="noStrike" kern="1200" cap="none" spc="0" normalizeH="0" baseline="25000" noProof="0" dirty="0">
                <a:ln>
                  <a:noFill/>
                </a:ln>
                <a:solidFill>
                  <a:prstClr val="black"/>
                </a:solidFill>
                <a:effectLst/>
                <a:uLnTx/>
                <a:uFillTx/>
                <a:latin typeface="Arial"/>
                <a:ea typeface="+mn-ea"/>
                <a:cs typeface="Arial"/>
              </a:rPr>
              <a:t>1</a:t>
            </a:r>
            <a:endParaRPr kumimoji="0" sz="2000" b="0" i="0" u="none" strike="noStrike" kern="1200" cap="none" spc="0" normalizeH="0" baseline="25000" noProof="0">
              <a:ln>
                <a:noFill/>
              </a:ln>
              <a:solidFill>
                <a:prstClr val="black"/>
              </a:solidFill>
              <a:effectLst/>
              <a:uLnTx/>
              <a:uFillTx/>
              <a:latin typeface="Arial"/>
              <a:ea typeface="+mn-ea"/>
              <a:cs typeface="Arial"/>
            </a:endParaRPr>
          </a:p>
        </p:txBody>
      </p:sp>
      <p:sp>
        <p:nvSpPr>
          <p:cNvPr id="11" name="object 11"/>
          <p:cNvSpPr txBox="1"/>
          <p:nvPr/>
        </p:nvSpPr>
        <p:spPr>
          <a:xfrm>
            <a:off x="286241" y="5239851"/>
            <a:ext cx="8807873" cy="1340922"/>
          </a:xfrm>
          <a:prstGeom prst="rect">
            <a:avLst/>
          </a:prstGeom>
        </p:spPr>
        <p:txBody>
          <a:bodyPr vert="horz" wrap="square" lIns="0" tIns="16933" rIns="0" bIns="0" rtlCol="0">
            <a:spAutoFit/>
          </a:bodyPr>
          <a:lstStyle/>
          <a:p>
            <a:pPr marL="2392620" marR="0" lvl="0" indent="0" algn="l" defTabSz="1219170" rtl="0" eaLnBrk="1" fontAlgn="auto" latinLnBrk="0" hangingPunct="1">
              <a:lnSpc>
                <a:spcPct val="100000"/>
              </a:lnSpc>
              <a:spcBef>
                <a:spcPts val="133"/>
              </a:spcBef>
              <a:spcAft>
                <a:spcPts val="0"/>
              </a:spcAft>
              <a:buClrTx/>
              <a:buSzTx/>
              <a:buFontTx/>
              <a:buNone/>
              <a:tabLst/>
              <a:defRPr/>
            </a:pPr>
            <a:r>
              <a:rPr kumimoji="0" sz="1200" b="1" i="0" u="none" strike="noStrike" kern="1200" cap="none" spc="-7" normalizeH="0" baseline="0" noProof="0" dirty="0">
                <a:ln>
                  <a:noFill/>
                </a:ln>
                <a:solidFill>
                  <a:prstClr val="black"/>
                </a:solidFill>
                <a:effectLst/>
                <a:uLnTx/>
                <a:uFillTx/>
                <a:latin typeface="Arial"/>
                <a:ea typeface="+mn-ea"/>
                <a:cs typeface="Arial"/>
              </a:rPr>
              <a:t>Time</a:t>
            </a:r>
            <a:r>
              <a:rPr kumimoji="0" sz="1200" b="1" i="0" u="none" strike="noStrike" kern="1200" cap="none" spc="-20" normalizeH="0" baseline="0" noProof="0" dirty="0">
                <a:ln>
                  <a:noFill/>
                </a:ln>
                <a:solidFill>
                  <a:prstClr val="black"/>
                </a:solidFill>
                <a:effectLst/>
                <a:uLnTx/>
                <a:uFillTx/>
                <a:latin typeface="Arial"/>
                <a:ea typeface="+mn-ea"/>
                <a:cs typeface="Arial"/>
              </a:rPr>
              <a:t> </a:t>
            </a:r>
            <a:r>
              <a:rPr kumimoji="0" sz="1200" b="1" i="0" u="none" strike="noStrike" kern="1200" cap="none" spc="0" normalizeH="0" baseline="0" noProof="0" dirty="0">
                <a:ln>
                  <a:noFill/>
                </a:ln>
                <a:solidFill>
                  <a:prstClr val="black"/>
                </a:solidFill>
                <a:effectLst/>
                <a:uLnTx/>
                <a:uFillTx/>
                <a:latin typeface="Arial"/>
                <a:ea typeface="+mn-ea"/>
                <a:cs typeface="Arial"/>
              </a:rPr>
              <a:t>(months)</a:t>
            </a:r>
            <a:endParaRPr kumimoji="0" sz="1200" b="0" i="0" u="none" strike="noStrike" kern="1200" cap="none" spc="0" normalizeH="0" baseline="0" noProof="0" dirty="0">
              <a:ln>
                <a:noFill/>
              </a:ln>
              <a:solidFill>
                <a:prstClr val="black"/>
              </a:solidFill>
              <a:effectLst/>
              <a:uLnTx/>
              <a:uFillTx/>
              <a:latin typeface="Arial"/>
              <a:ea typeface="+mn-ea"/>
              <a:cs typeface="Arial"/>
            </a:endParaRPr>
          </a:p>
          <a:p>
            <a:pPr marL="16933" marR="0" lvl="0" indent="0" algn="l" defTabSz="1219170" rtl="0" eaLnBrk="1" fontAlgn="auto" latinLnBrk="0" hangingPunct="1">
              <a:lnSpc>
                <a:spcPct val="100000"/>
              </a:lnSpc>
              <a:spcBef>
                <a:spcPts val="1133"/>
              </a:spcBef>
              <a:spcAft>
                <a:spcPts val="0"/>
              </a:spcAft>
              <a:buClrTx/>
              <a:buSzTx/>
              <a:buFontTx/>
              <a:buNone/>
              <a:tabLst/>
              <a:defRPr/>
            </a:pPr>
            <a:r>
              <a:rPr kumimoji="0" sz="1067" b="0" i="0" u="none" strike="noStrike" kern="1200" cap="none" spc="-133" normalizeH="0" baseline="0" noProof="0" dirty="0">
                <a:ln>
                  <a:noFill/>
                </a:ln>
                <a:solidFill>
                  <a:prstClr val="black"/>
                </a:solidFill>
                <a:effectLst/>
                <a:uLnTx/>
                <a:uFillTx/>
                <a:latin typeface="DejaVu Sans"/>
                <a:ea typeface="+mn-ea"/>
                <a:cs typeface="DejaVu Sans"/>
              </a:rPr>
              <a:t>Taken </a:t>
            </a:r>
            <a:r>
              <a:rPr kumimoji="0" sz="1067" b="0" i="0" u="none" strike="noStrike" kern="1200" cap="none" spc="-107" normalizeH="0" baseline="0" noProof="0" dirty="0">
                <a:ln>
                  <a:noFill/>
                </a:ln>
                <a:solidFill>
                  <a:prstClr val="black"/>
                </a:solidFill>
                <a:effectLst/>
                <a:uLnTx/>
                <a:uFillTx/>
                <a:latin typeface="DejaVu Sans"/>
                <a:ea typeface="+mn-ea"/>
                <a:cs typeface="DejaVu Sans"/>
              </a:rPr>
              <a:t>from </a:t>
            </a:r>
            <a:r>
              <a:rPr kumimoji="0" sz="1067" b="0" i="0" u="none" strike="noStrike" kern="1200" cap="none" spc="-120" normalizeH="0" baseline="0" noProof="0" dirty="0">
                <a:ln>
                  <a:noFill/>
                </a:ln>
                <a:solidFill>
                  <a:prstClr val="black"/>
                </a:solidFill>
                <a:effectLst/>
                <a:uLnTx/>
                <a:uFillTx/>
                <a:latin typeface="DejaVu Sans"/>
                <a:ea typeface="+mn-ea"/>
                <a:cs typeface="DejaVu Sans"/>
              </a:rPr>
              <a:t>Green </a:t>
            </a:r>
            <a:r>
              <a:rPr kumimoji="0" sz="1067" b="0" i="0" u="none" strike="noStrike" kern="1200" cap="none" spc="-152" normalizeH="0" baseline="0" noProof="0" dirty="0">
                <a:ln>
                  <a:noFill/>
                </a:ln>
                <a:solidFill>
                  <a:prstClr val="black"/>
                </a:solidFill>
                <a:effectLst/>
                <a:uLnTx/>
                <a:uFillTx/>
                <a:latin typeface="DejaVu Sans"/>
                <a:ea typeface="+mn-ea"/>
                <a:cs typeface="DejaVu Sans"/>
              </a:rPr>
              <a:t>RH </a:t>
            </a:r>
            <a:r>
              <a:rPr kumimoji="0" sz="1067" b="0" i="0" u="none" strike="noStrike" kern="1200" cap="none" spc="-100" normalizeH="0" baseline="0" noProof="0" dirty="0">
                <a:ln>
                  <a:noFill/>
                </a:ln>
                <a:solidFill>
                  <a:prstClr val="black"/>
                </a:solidFill>
                <a:effectLst/>
                <a:uLnTx/>
                <a:uFillTx/>
                <a:latin typeface="DejaVu Sans"/>
                <a:ea typeface="+mn-ea"/>
                <a:cs typeface="DejaVu Sans"/>
              </a:rPr>
              <a:t>et </a:t>
            </a:r>
            <a:r>
              <a:rPr kumimoji="0" sz="1067" b="0" i="0" u="none" strike="noStrike" kern="1200" cap="none" spc="-93" normalizeH="0" baseline="0" noProof="0" dirty="0">
                <a:ln>
                  <a:noFill/>
                </a:ln>
                <a:solidFill>
                  <a:prstClr val="black"/>
                </a:solidFill>
                <a:effectLst/>
                <a:uLnTx/>
                <a:uFillTx/>
                <a:latin typeface="DejaVu Sans"/>
                <a:ea typeface="+mn-ea"/>
                <a:cs typeface="DejaVu Sans"/>
              </a:rPr>
              <a:t>al. </a:t>
            </a:r>
            <a:r>
              <a:rPr kumimoji="0" sz="1067" b="0" i="0" u="none" strike="noStrike" kern="1200" cap="none" spc="-127" normalizeH="0" baseline="0" noProof="0" dirty="0">
                <a:ln>
                  <a:noFill/>
                </a:ln>
                <a:solidFill>
                  <a:prstClr val="black"/>
                </a:solidFill>
                <a:effectLst/>
                <a:uLnTx/>
                <a:uFillTx/>
                <a:latin typeface="DejaVu Sans"/>
                <a:ea typeface="+mn-ea"/>
                <a:cs typeface="DejaVu Sans"/>
              </a:rPr>
              <a:t>2002. </a:t>
            </a:r>
            <a:r>
              <a:rPr kumimoji="0" sz="1067" b="0" i="0" u="none" strike="noStrike" kern="1200" cap="none" spc="-120" normalizeH="0" baseline="0" noProof="0" dirty="0">
                <a:ln>
                  <a:noFill/>
                </a:ln>
                <a:solidFill>
                  <a:prstClr val="black"/>
                </a:solidFill>
                <a:effectLst/>
                <a:uLnTx/>
                <a:uFillTx/>
                <a:latin typeface="DejaVu Sans"/>
                <a:ea typeface="+mn-ea"/>
                <a:cs typeface="DejaVu Sans"/>
              </a:rPr>
              <a:t>*Severe exacerbations: </a:t>
            </a:r>
            <a:r>
              <a:rPr kumimoji="0" sz="1067" b="0" i="0" u="none" strike="noStrike" kern="1200" cap="none" spc="-147" normalizeH="0" baseline="0" noProof="0" dirty="0">
                <a:ln>
                  <a:noFill/>
                </a:ln>
                <a:solidFill>
                  <a:prstClr val="black"/>
                </a:solidFill>
                <a:effectLst/>
                <a:uLnTx/>
                <a:uFillTx/>
                <a:latin typeface="DejaVu Sans"/>
                <a:ea typeface="+mn-ea"/>
                <a:cs typeface="DejaVu Sans"/>
              </a:rPr>
              <a:t>a </a:t>
            </a:r>
            <a:r>
              <a:rPr kumimoji="0" sz="1067" b="0" i="0" u="none" strike="noStrike" kern="1200" cap="none" spc="-127" normalizeH="0" baseline="0" noProof="0" dirty="0">
                <a:ln>
                  <a:noFill/>
                </a:ln>
                <a:solidFill>
                  <a:prstClr val="black"/>
                </a:solidFill>
                <a:effectLst/>
                <a:uLnTx/>
                <a:uFillTx/>
                <a:latin typeface="DejaVu Sans"/>
                <a:ea typeface="+mn-ea"/>
                <a:cs typeface="DejaVu Sans"/>
              </a:rPr>
              <a:t>decrease </a:t>
            </a:r>
            <a:r>
              <a:rPr kumimoji="0" sz="1067" b="0" i="0" u="none" strike="noStrike" kern="1200" cap="none" spc="-87" normalizeH="0" baseline="0" noProof="0" dirty="0">
                <a:ln>
                  <a:noFill/>
                </a:ln>
                <a:solidFill>
                  <a:prstClr val="black"/>
                </a:solidFill>
                <a:effectLst/>
                <a:uLnTx/>
                <a:uFillTx/>
                <a:latin typeface="DejaVu Sans"/>
                <a:ea typeface="+mn-ea"/>
                <a:cs typeface="DejaVu Sans"/>
              </a:rPr>
              <a:t>in </a:t>
            </a:r>
            <a:r>
              <a:rPr kumimoji="0" sz="1067" b="0" i="0" u="none" strike="noStrike" kern="1200" cap="none" spc="-107" normalizeH="0" baseline="0" noProof="0" dirty="0">
                <a:ln>
                  <a:noFill/>
                </a:ln>
                <a:solidFill>
                  <a:prstClr val="black"/>
                </a:solidFill>
                <a:effectLst/>
                <a:uLnTx/>
                <a:uFillTx/>
                <a:latin typeface="DejaVu Sans"/>
                <a:ea typeface="+mn-ea"/>
                <a:cs typeface="DejaVu Sans"/>
              </a:rPr>
              <a:t>the </a:t>
            </a:r>
            <a:r>
              <a:rPr kumimoji="0" sz="1067" b="0" i="0" u="none" strike="noStrike" kern="1200" cap="none" spc="-120" normalizeH="0" baseline="0" noProof="0" dirty="0">
                <a:ln>
                  <a:noFill/>
                </a:ln>
                <a:solidFill>
                  <a:prstClr val="black"/>
                </a:solidFill>
                <a:effectLst/>
                <a:uLnTx/>
                <a:uFillTx/>
                <a:latin typeface="DejaVu Sans"/>
                <a:ea typeface="+mn-ea"/>
                <a:cs typeface="DejaVu Sans"/>
              </a:rPr>
              <a:t>morning </a:t>
            </a:r>
            <a:r>
              <a:rPr kumimoji="0" sz="1067" b="0" i="0" u="none" strike="noStrike" kern="1200" cap="none" spc="-133" normalizeH="0" baseline="0" noProof="0" dirty="0">
                <a:ln>
                  <a:noFill/>
                </a:ln>
                <a:solidFill>
                  <a:prstClr val="black"/>
                </a:solidFill>
                <a:effectLst/>
                <a:uLnTx/>
                <a:uFillTx/>
                <a:latin typeface="DejaVu Sans"/>
                <a:ea typeface="+mn-ea"/>
                <a:cs typeface="DejaVu Sans"/>
              </a:rPr>
              <a:t>peak </a:t>
            </a:r>
            <a:r>
              <a:rPr kumimoji="0" sz="1067" b="0" i="0" u="none" strike="noStrike" kern="1200" cap="none" spc="-113" normalizeH="0" baseline="0" noProof="0" dirty="0">
                <a:ln>
                  <a:noFill/>
                </a:ln>
                <a:solidFill>
                  <a:prstClr val="black"/>
                </a:solidFill>
                <a:effectLst/>
                <a:uLnTx/>
                <a:uFillTx/>
                <a:latin typeface="DejaVu Sans"/>
                <a:ea typeface="+mn-ea"/>
                <a:cs typeface="DejaVu Sans"/>
              </a:rPr>
              <a:t>expiratory </a:t>
            </a:r>
            <a:r>
              <a:rPr kumimoji="0" sz="1067" b="0" i="0" u="none" strike="noStrike" kern="1200" cap="none" spc="-80" normalizeH="0" baseline="0" noProof="0" dirty="0">
                <a:ln>
                  <a:noFill/>
                </a:ln>
                <a:solidFill>
                  <a:prstClr val="black"/>
                </a:solidFill>
                <a:effectLst/>
                <a:uLnTx/>
                <a:uFillTx/>
                <a:latin typeface="DejaVu Sans"/>
                <a:ea typeface="+mn-ea"/>
                <a:cs typeface="DejaVu Sans"/>
              </a:rPr>
              <a:t>flow </a:t>
            </a:r>
            <a:r>
              <a:rPr kumimoji="0" sz="1067" b="0" i="0" u="none" strike="noStrike" kern="1200" cap="none" spc="-227" normalizeH="0" baseline="0" noProof="0" dirty="0">
                <a:ln>
                  <a:noFill/>
                </a:ln>
                <a:solidFill>
                  <a:prstClr val="black"/>
                </a:solidFill>
                <a:effectLst/>
                <a:uLnTx/>
                <a:uFillTx/>
                <a:latin typeface="DejaVu Sans"/>
                <a:ea typeface="+mn-ea"/>
                <a:cs typeface="DejaVu Sans"/>
              </a:rPr>
              <a:t>&gt;30% </a:t>
            </a:r>
            <a:r>
              <a:rPr kumimoji="0" sz="1067" b="0" i="0" u="none" strike="noStrike" kern="1200" cap="none" spc="-107" normalizeH="0" baseline="0" noProof="0" dirty="0">
                <a:ln>
                  <a:noFill/>
                </a:ln>
                <a:solidFill>
                  <a:prstClr val="black"/>
                </a:solidFill>
                <a:effectLst/>
                <a:uLnTx/>
                <a:uFillTx/>
                <a:latin typeface="DejaVu Sans"/>
                <a:ea typeface="+mn-ea"/>
                <a:cs typeface="DejaVu Sans"/>
              </a:rPr>
              <a:t>below </a:t>
            </a:r>
            <a:r>
              <a:rPr kumimoji="0" sz="1067" b="0" i="0" u="none" strike="noStrike" kern="1200" cap="none" spc="-113" normalizeH="0" baseline="0" noProof="0" dirty="0">
                <a:ln>
                  <a:noFill/>
                </a:ln>
                <a:solidFill>
                  <a:prstClr val="black"/>
                </a:solidFill>
                <a:effectLst/>
                <a:uLnTx/>
                <a:uFillTx/>
                <a:latin typeface="DejaVu Sans"/>
                <a:ea typeface="+mn-ea"/>
                <a:cs typeface="DejaVu Sans"/>
              </a:rPr>
              <a:t>baseline value </a:t>
            </a:r>
            <a:r>
              <a:rPr kumimoji="0" sz="1067" b="0" i="0" u="none" strike="noStrike" kern="1200" cap="none" spc="-107" normalizeH="0" baseline="0" noProof="0" dirty="0">
                <a:ln>
                  <a:noFill/>
                </a:ln>
                <a:solidFill>
                  <a:prstClr val="black"/>
                </a:solidFill>
                <a:effectLst/>
                <a:uLnTx/>
                <a:uFillTx/>
                <a:latin typeface="DejaVu Sans"/>
                <a:ea typeface="+mn-ea"/>
                <a:cs typeface="DejaVu Sans"/>
              </a:rPr>
              <a:t>on </a:t>
            </a:r>
            <a:r>
              <a:rPr kumimoji="0" sz="1067" b="0" i="0" u="none" strike="noStrike" kern="1200" cap="none" spc="-253" normalizeH="0" baseline="0" noProof="0" dirty="0">
                <a:ln>
                  <a:noFill/>
                </a:ln>
                <a:solidFill>
                  <a:prstClr val="black"/>
                </a:solidFill>
                <a:effectLst/>
                <a:uLnTx/>
                <a:uFillTx/>
                <a:latin typeface="DejaVu Sans"/>
                <a:ea typeface="+mn-ea"/>
                <a:cs typeface="DejaVu Sans"/>
              </a:rPr>
              <a:t>2+ </a:t>
            </a:r>
            <a:r>
              <a:rPr kumimoji="0" sz="1067" b="0" i="0" u="none" strike="noStrike" kern="1200" cap="none" spc="-120" normalizeH="0" baseline="0" noProof="0" dirty="0">
                <a:ln>
                  <a:noFill/>
                </a:ln>
                <a:solidFill>
                  <a:prstClr val="black"/>
                </a:solidFill>
                <a:effectLst/>
                <a:uLnTx/>
                <a:uFillTx/>
                <a:latin typeface="DejaVu Sans"/>
                <a:ea typeface="+mn-ea"/>
                <a:cs typeface="DejaVu Sans"/>
              </a:rPr>
              <a:t>consecutive </a:t>
            </a:r>
            <a:r>
              <a:rPr kumimoji="0" sz="1067" b="0" i="0" u="none" strike="noStrike" kern="1200" cap="none" spc="-133" normalizeH="0" baseline="0" noProof="0" dirty="0">
                <a:ln>
                  <a:noFill/>
                </a:ln>
                <a:solidFill>
                  <a:prstClr val="black"/>
                </a:solidFill>
                <a:effectLst/>
                <a:uLnTx/>
                <a:uFillTx/>
                <a:latin typeface="DejaVu Sans"/>
                <a:ea typeface="+mn-ea"/>
                <a:cs typeface="DejaVu Sans"/>
              </a:rPr>
              <a:t>days,</a:t>
            </a:r>
            <a:r>
              <a:rPr kumimoji="0" sz="1067" b="0" i="0" u="none" strike="noStrike" kern="1200" cap="none" spc="-67" normalizeH="0" baseline="0" noProof="0" dirty="0">
                <a:ln>
                  <a:noFill/>
                </a:ln>
                <a:solidFill>
                  <a:prstClr val="black"/>
                </a:solidFill>
                <a:effectLst/>
                <a:uLnTx/>
                <a:uFillTx/>
                <a:latin typeface="DejaVu Sans"/>
                <a:ea typeface="+mn-ea"/>
                <a:cs typeface="DejaVu Sans"/>
              </a:rPr>
              <a:t> </a:t>
            </a:r>
            <a:r>
              <a:rPr kumimoji="0" sz="1067" b="0" i="0" u="none" strike="noStrike" kern="1200" cap="none" spc="-87" normalizeH="0" baseline="0" noProof="0" dirty="0">
                <a:ln>
                  <a:noFill/>
                </a:ln>
                <a:solidFill>
                  <a:prstClr val="black"/>
                </a:solidFill>
                <a:effectLst/>
                <a:uLnTx/>
                <a:uFillTx/>
                <a:latin typeface="DejaVu Sans"/>
                <a:ea typeface="+mn-ea"/>
                <a:cs typeface="DejaVu Sans"/>
              </a:rPr>
              <a:t>or</a:t>
            </a:r>
            <a:endParaRPr kumimoji="0" sz="1067" b="0" i="0" u="none" strike="noStrike" kern="1200" cap="none" spc="0" normalizeH="0" baseline="0" noProof="0" dirty="0">
              <a:ln>
                <a:noFill/>
              </a:ln>
              <a:solidFill>
                <a:prstClr val="black"/>
              </a:solidFill>
              <a:effectLst/>
              <a:uLnTx/>
              <a:uFillTx/>
              <a:latin typeface="DejaVu Sans"/>
              <a:ea typeface="+mn-ea"/>
              <a:cs typeface="DejaVu Sans"/>
            </a:endParaRPr>
          </a:p>
          <a:p>
            <a:pPr marL="16933" marR="0" lvl="0" indent="0" algn="l" defTabSz="1219170" rtl="0" eaLnBrk="1" fontAlgn="auto" latinLnBrk="0" hangingPunct="1">
              <a:lnSpc>
                <a:spcPct val="100000"/>
              </a:lnSpc>
              <a:spcBef>
                <a:spcPts val="0"/>
              </a:spcBef>
              <a:spcAft>
                <a:spcPts val="0"/>
              </a:spcAft>
              <a:buClrTx/>
              <a:buSzTx/>
              <a:buFontTx/>
              <a:buNone/>
              <a:tabLst/>
              <a:defRPr/>
            </a:pPr>
            <a:r>
              <a:rPr kumimoji="0" sz="1067" b="0" i="0" u="none" strike="noStrike" kern="1200" cap="none" spc="-100" normalizeH="0" baseline="0" noProof="0" dirty="0">
                <a:ln>
                  <a:noFill/>
                </a:ln>
                <a:solidFill>
                  <a:prstClr val="black"/>
                </a:solidFill>
                <a:effectLst/>
                <a:uLnTx/>
                <a:uFillTx/>
                <a:latin typeface="DejaVu Sans"/>
                <a:ea typeface="+mn-ea"/>
                <a:cs typeface="DejaVu Sans"/>
              </a:rPr>
              <a:t>deterioration </a:t>
            </a:r>
            <a:r>
              <a:rPr kumimoji="0" sz="1067" b="0" i="0" u="none" strike="noStrike" kern="1200" cap="none" spc="-93" normalizeH="0" baseline="0" noProof="0" dirty="0">
                <a:ln>
                  <a:noFill/>
                </a:ln>
                <a:solidFill>
                  <a:prstClr val="black"/>
                </a:solidFill>
                <a:effectLst/>
                <a:uLnTx/>
                <a:uFillTx/>
                <a:latin typeface="DejaVu Sans"/>
                <a:ea typeface="+mn-ea"/>
                <a:cs typeface="DejaVu Sans"/>
              </a:rPr>
              <a:t>in </a:t>
            </a:r>
            <a:r>
              <a:rPr kumimoji="0" sz="1067" b="0" i="0" u="none" strike="noStrike" kern="1200" cap="none" spc="-140" normalizeH="0" baseline="0" noProof="0" dirty="0">
                <a:ln>
                  <a:noFill/>
                </a:ln>
                <a:solidFill>
                  <a:prstClr val="black"/>
                </a:solidFill>
                <a:effectLst/>
                <a:uLnTx/>
                <a:uFillTx/>
                <a:latin typeface="DejaVu Sans"/>
                <a:ea typeface="+mn-ea"/>
                <a:cs typeface="DejaVu Sans"/>
              </a:rPr>
              <a:t>symptoms </a:t>
            </a:r>
            <a:r>
              <a:rPr kumimoji="0" sz="1067" b="0" i="0" u="none" strike="noStrike" kern="1200" cap="none" spc="-127" normalizeH="0" baseline="0" noProof="0" dirty="0">
                <a:ln>
                  <a:noFill/>
                </a:ln>
                <a:solidFill>
                  <a:prstClr val="black"/>
                </a:solidFill>
                <a:effectLst/>
                <a:uLnTx/>
                <a:uFillTx/>
                <a:latin typeface="DejaVu Sans"/>
                <a:ea typeface="+mn-ea"/>
                <a:cs typeface="DejaVu Sans"/>
              </a:rPr>
              <a:t>needing </a:t>
            </a:r>
            <a:r>
              <a:rPr kumimoji="0" sz="1067" b="0" i="0" u="none" strike="noStrike" kern="1200" cap="none" spc="-113" normalizeH="0" baseline="0" noProof="0" dirty="0">
                <a:ln>
                  <a:noFill/>
                </a:ln>
                <a:solidFill>
                  <a:prstClr val="black"/>
                </a:solidFill>
                <a:effectLst/>
                <a:uLnTx/>
                <a:uFillTx/>
                <a:latin typeface="DejaVu Sans"/>
                <a:ea typeface="+mn-ea"/>
                <a:cs typeface="DejaVu Sans"/>
              </a:rPr>
              <a:t>treatment </a:t>
            </a:r>
            <a:r>
              <a:rPr kumimoji="0" sz="1067" b="0" i="0" u="none" strike="noStrike" kern="1200" cap="none" spc="-93" normalizeH="0" baseline="0" noProof="0" dirty="0">
                <a:ln>
                  <a:noFill/>
                </a:ln>
                <a:solidFill>
                  <a:prstClr val="black"/>
                </a:solidFill>
                <a:effectLst/>
                <a:uLnTx/>
                <a:uFillTx/>
                <a:latin typeface="DejaVu Sans"/>
                <a:ea typeface="+mn-ea"/>
                <a:cs typeface="DejaVu Sans"/>
              </a:rPr>
              <a:t>with oral</a:t>
            </a:r>
            <a:r>
              <a:rPr kumimoji="0" sz="1067" b="0" i="0" u="none" strike="noStrike" kern="1200" cap="none" spc="-7" normalizeH="0" baseline="0" noProof="0" dirty="0">
                <a:ln>
                  <a:noFill/>
                </a:ln>
                <a:solidFill>
                  <a:prstClr val="black"/>
                </a:solidFill>
                <a:effectLst/>
                <a:uLnTx/>
                <a:uFillTx/>
                <a:latin typeface="DejaVu Sans"/>
                <a:ea typeface="+mn-ea"/>
                <a:cs typeface="DejaVu Sans"/>
              </a:rPr>
              <a:t> </a:t>
            </a:r>
            <a:r>
              <a:rPr kumimoji="0" sz="1067" b="0" i="0" u="none" strike="noStrike" kern="1200" cap="none" spc="-107" normalizeH="0" baseline="0" noProof="0" dirty="0">
                <a:ln>
                  <a:noFill/>
                </a:ln>
                <a:solidFill>
                  <a:prstClr val="black"/>
                </a:solidFill>
                <a:effectLst/>
                <a:uLnTx/>
                <a:uFillTx/>
                <a:latin typeface="DejaVu Sans"/>
                <a:ea typeface="+mn-ea"/>
                <a:cs typeface="DejaVu Sans"/>
              </a:rPr>
              <a:t>corticosteroids.</a:t>
            </a:r>
            <a:endParaRPr kumimoji="0" sz="1067" b="0" i="0" u="none" strike="noStrike" kern="1200" cap="none" spc="0" normalizeH="0" baseline="0" noProof="0" dirty="0">
              <a:ln>
                <a:noFill/>
              </a:ln>
              <a:solidFill>
                <a:prstClr val="black"/>
              </a:solidFill>
              <a:effectLst/>
              <a:uLnTx/>
              <a:uFillTx/>
              <a:latin typeface="DejaVu Sans"/>
              <a:ea typeface="+mn-ea"/>
              <a:cs typeface="DejaVu Sans"/>
            </a:endParaRPr>
          </a:p>
          <a:p>
            <a:pPr marL="16933" marR="0" lvl="0" indent="0" algn="l" defTabSz="1219170" rtl="0" eaLnBrk="1" fontAlgn="auto" latinLnBrk="0" hangingPunct="1">
              <a:lnSpc>
                <a:spcPct val="100000"/>
              </a:lnSpc>
              <a:spcBef>
                <a:spcPts val="0"/>
              </a:spcBef>
              <a:spcAft>
                <a:spcPts val="0"/>
              </a:spcAft>
              <a:buClrTx/>
              <a:buSzTx/>
              <a:buFontTx/>
              <a:buNone/>
              <a:tabLst/>
              <a:defRPr/>
            </a:pPr>
            <a:r>
              <a:rPr kumimoji="0" sz="1067" b="0" i="0" u="none" strike="noStrike" kern="1200" cap="none" spc="-133" normalizeH="0" baseline="0" noProof="0" dirty="0">
                <a:ln>
                  <a:noFill/>
                </a:ln>
                <a:solidFill>
                  <a:prstClr val="black"/>
                </a:solidFill>
                <a:effectLst/>
                <a:uLnTx/>
                <a:uFillTx/>
                <a:latin typeface="DejaVu Sans"/>
                <a:ea typeface="+mn-ea"/>
                <a:cs typeface="DejaVu Sans"/>
              </a:rPr>
              <a:t>Sputum </a:t>
            </a:r>
            <a:r>
              <a:rPr kumimoji="0" sz="1067" b="0" i="0" u="none" strike="noStrike" kern="1200" cap="none" spc="-140" normalizeH="0" baseline="0" noProof="0" dirty="0">
                <a:ln>
                  <a:noFill/>
                </a:ln>
                <a:solidFill>
                  <a:prstClr val="black"/>
                </a:solidFill>
                <a:effectLst/>
                <a:uLnTx/>
                <a:uFillTx/>
                <a:latin typeface="DejaVu Sans"/>
                <a:ea typeface="+mn-ea"/>
                <a:cs typeface="DejaVu Sans"/>
              </a:rPr>
              <a:t>management </a:t>
            </a:r>
            <a:r>
              <a:rPr kumimoji="0" sz="1067" b="0" i="0" u="none" strike="noStrike" kern="1200" cap="none" spc="-113" normalizeH="0" baseline="0" noProof="0" dirty="0">
                <a:ln>
                  <a:noFill/>
                </a:ln>
                <a:solidFill>
                  <a:prstClr val="black"/>
                </a:solidFill>
                <a:effectLst/>
                <a:uLnTx/>
                <a:uFillTx/>
                <a:latin typeface="DejaVu Sans"/>
                <a:ea typeface="+mn-ea"/>
                <a:cs typeface="DejaVu Sans"/>
              </a:rPr>
              <a:t>group (SMG) </a:t>
            </a:r>
            <a:r>
              <a:rPr kumimoji="0" sz="1067" b="0" i="0" u="none" strike="noStrike" kern="1200" cap="none" spc="-360" normalizeH="0" baseline="0" noProof="0" dirty="0">
                <a:ln>
                  <a:noFill/>
                </a:ln>
                <a:solidFill>
                  <a:prstClr val="black"/>
                </a:solidFill>
                <a:effectLst/>
                <a:uLnTx/>
                <a:uFillTx/>
                <a:latin typeface="DejaVu Sans"/>
                <a:ea typeface="+mn-ea"/>
                <a:cs typeface="DejaVu Sans"/>
              </a:rPr>
              <a:t>=</a:t>
            </a:r>
            <a:r>
              <a:rPr kumimoji="0" sz="1067" b="0" i="0" u="none" strike="noStrike" kern="1200" cap="none" spc="-107" normalizeH="0" baseline="0" noProof="0" dirty="0">
                <a:ln>
                  <a:noFill/>
                </a:ln>
                <a:solidFill>
                  <a:prstClr val="black"/>
                </a:solidFill>
                <a:effectLst/>
                <a:uLnTx/>
                <a:uFillTx/>
                <a:latin typeface="DejaVu Sans"/>
                <a:ea typeface="+mn-ea"/>
                <a:cs typeface="DejaVu Sans"/>
              </a:rPr>
              <a:t> </a:t>
            </a:r>
            <a:r>
              <a:rPr kumimoji="0" sz="1067" b="0" i="0" u="none" strike="noStrike" kern="1200" cap="none" spc="-113" normalizeH="0" baseline="0" noProof="0" dirty="0">
                <a:ln>
                  <a:noFill/>
                </a:ln>
                <a:solidFill>
                  <a:prstClr val="black"/>
                </a:solidFill>
                <a:effectLst/>
                <a:uLnTx/>
                <a:uFillTx/>
                <a:latin typeface="DejaVu Sans"/>
                <a:ea typeface="+mn-ea"/>
                <a:cs typeface="DejaVu Sans"/>
              </a:rPr>
              <a:t>treatment decision </a:t>
            </a:r>
            <a:r>
              <a:rPr kumimoji="0" sz="1067" b="0" i="0" u="none" strike="noStrike" kern="1200" cap="none" spc="-140" normalizeH="0" baseline="0" noProof="0" dirty="0">
                <a:ln>
                  <a:noFill/>
                </a:ln>
                <a:solidFill>
                  <a:prstClr val="black"/>
                </a:solidFill>
                <a:effectLst/>
                <a:uLnTx/>
                <a:uFillTx/>
                <a:latin typeface="DejaVu Sans"/>
                <a:ea typeface="+mn-ea"/>
                <a:cs typeface="DejaVu Sans"/>
              </a:rPr>
              <a:t>made </a:t>
            </a:r>
            <a:r>
              <a:rPr kumimoji="0" sz="1067" b="0" i="0" u="none" strike="noStrike" kern="1200" cap="none" spc="-107" normalizeH="0" baseline="0" noProof="0" dirty="0">
                <a:ln>
                  <a:noFill/>
                </a:ln>
                <a:solidFill>
                  <a:prstClr val="black"/>
                </a:solidFill>
                <a:effectLst/>
                <a:uLnTx/>
                <a:uFillTx/>
                <a:latin typeface="DejaVu Sans"/>
                <a:ea typeface="+mn-ea"/>
                <a:cs typeface="DejaVu Sans"/>
              </a:rPr>
              <a:t>on the </a:t>
            </a:r>
            <a:r>
              <a:rPr kumimoji="0" sz="1067" b="0" i="0" u="none" strike="noStrike" kern="1200" cap="none" spc="-127" normalizeH="0" baseline="0" noProof="0" dirty="0">
                <a:ln>
                  <a:noFill/>
                </a:ln>
                <a:solidFill>
                  <a:prstClr val="black"/>
                </a:solidFill>
                <a:effectLst/>
                <a:uLnTx/>
                <a:uFillTx/>
                <a:latin typeface="DejaVu Sans"/>
                <a:ea typeface="+mn-ea"/>
                <a:cs typeface="DejaVu Sans"/>
              </a:rPr>
              <a:t>need </a:t>
            </a:r>
            <a:r>
              <a:rPr kumimoji="0" sz="1067" b="0" i="0" u="none" strike="noStrike" kern="1200" cap="none" spc="-80" normalizeH="0" baseline="0" noProof="0" dirty="0">
                <a:ln>
                  <a:noFill/>
                </a:ln>
                <a:solidFill>
                  <a:prstClr val="black"/>
                </a:solidFill>
                <a:effectLst/>
                <a:uLnTx/>
                <a:uFillTx/>
                <a:latin typeface="DejaVu Sans"/>
                <a:ea typeface="+mn-ea"/>
                <a:cs typeface="DejaVu Sans"/>
              </a:rPr>
              <a:t>to </a:t>
            </a:r>
            <a:r>
              <a:rPr kumimoji="0" sz="1067" b="0" i="0" u="none" strike="noStrike" kern="1200" cap="none" spc="-133" normalizeH="0" baseline="0" noProof="0" dirty="0">
                <a:ln>
                  <a:noFill/>
                </a:ln>
                <a:solidFill>
                  <a:prstClr val="black"/>
                </a:solidFill>
                <a:effectLst/>
                <a:uLnTx/>
                <a:uFillTx/>
                <a:latin typeface="DejaVu Sans"/>
                <a:ea typeface="+mn-ea"/>
                <a:cs typeface="DejaVu Sans"/>
              </a:rPr>
              <a:t>keep </a:t>
            </a:r>
            <a:r>
              <a:rPr kumimoji="0" sz="1067" b="0" i="0" u="none" strike="noStrike" kern="1200" cap="none" spc="-127" normalizeH="0" baseline="0" noProof="0" dirty="0">
                <a:ln>
                  <a:noFill/>
                </a:ln>
                <a:solidFill>
                  <a:prstClr val="black"/>
                </a:solidFill>
                <a:effectLst/>
                <a:uLnTx/>
                <a:uFillTx/>
                <a:latin typeface="DejaVu Sans"/>
                <a:ea typeface="+mn-ea"/>
                <a:cs typeface="DejaVu Sans"/>
              </a:rPr>
              <a:t>sputum </a:t>
            </a:r>
            <a:r>
              <a:rPr kumimoji="0" sz="1067" b="0" i="0" u="none" strike="noStrike" kern="1200" cap="none" spc="-107" normalizeH="0" baseline="0" noProof="0" dirty="0">
                <a:ln>
                  <a:noFill/>
                </a:ln>
                <a:solidFill>
                  <a:prstClr val="black"/>
                </a:solidFill>
                <a:effectLst/>
                <a:uLnTx/>
                <a:uFillTx/>
                <a:latin typeface="DejaVu Sans"/>
                <a:ea typeface="+mn-ea"/>
                <a:cs typeface="DejaVu Sans"/>
              </a:rPr>
              <a:t>eosinophils</a:t>
            </a:r>
            <a:r>
              <a:rPr kumimoji="0" sz="1067" b="0" i="0" u="none" strike="noStrike" kern="1200" cap="none" spc="-60" normalizeH="0" baseline="0" noProof="0" dirty="0">
                <a:ln>
                  <a:noFill/>
                </a:ln>
                <a:solidFill>
                  <a:prstClr val="black"/>
                </a:solidFill>
                <a:effectLst/>
                <a:uLnTx/>
                <a:uFillTx/>
                <a:latin typeface="DejaVu Sans"/>
                <a:ea typeface="+mn-ea"/>
                <a:cs typeface="DejaVu Sans"/>
              </a:rPr>
              <a:t> </a:t>
            </a:r>
            <a:r>
              <a:rPr kumimoji="0" sz="1067" b="0" i="0" u="none" strike="noStrike" kern="1200" cap="none" spc="-107" normalizeH="0" baseline="0" noProof="0" dirty="0">
                <a:ln>
                  <a:noFill/>
                </a:ln>
                <a:solidFill>
                  <a:prstClr val="black"/>
                </a:solidFill>
                <a:effectLst/>
                <a:uLnTx/>
                <a:uFillTx/>
                <a:latin typeface="DejaVu Sans"/>
                <a:ea typeface="+mn-ea"/>
                <a:cs typeface="DejaVu Sans"/>
              </a:rPr>
              <a:t>below </a:t>
            </a:r>
            <a:r>
              <a:rPr kumimoji="0" sz="1067" b="0" i="0" u="none" strike="noStrike" kern="1200" cap="none" spc="-152" normalizeH="0" baseline="0" noProof="0" dirty="0">
                <a:ln>
                  <a:noFill/>
                </a:ln>
                <a:solidFill>
                  <a:prstClr val="black"/>
                </a:solidFill>
                <a:effectLst/>
                <a:uLnTx/>
                <a:uFillTx/>
                <a:latin typeface="DejaVu Sans"/>
                <a:ea typeface="+mn-ea"/>
                <a:cs typeface="DejaVu Sans"/>
              </a:rPr>
              <a:t>3%.</a:t>
            </a:r>
            <a:endParaRPr kumimoji="0" sz="1067" b="0" i="0" u="none" strike="noStrike" kern="1200" cap="none" spc="0" normalizeH="0" baseline="0" noProof="0" dirty="0">
              <a:ln>
                <a:noFill/>
              </a:ln>
              <a:solidFill>
                <a:prstClr val="black"/>
              </a:solidFill>
              <a:effectLst/>
              <a:uLnTx/>
              <a:uFillTx/>
              <a:latin typeface="DejaVu Sans"/>
              <a:ea typeface="+mn-ea"/>
              <a:cs typeface="DejaVu Sans"/>
            </a:endParaRPr>
          </a:p>
          <a:p>
            <a:pPr marL="16933" marR="0" lvl="0" indent="0" algn="l" defTabSz="1219170" rtl="0" eaLnBrk="1" fontAlgn="auto" latinLnBrk="0" hangingPunct="1">
              <a:lnSpc>
                <a:spcPct val="100000"/>
              </a:lnSpc>
              <a:spcBef>
                <a:spcPts val="0"/>
              </a:spcBef>
              <a:spcAft>
                <a:spcPts val="0"/>
              </a:spcAft>
              <a:buClrTx/>
              <a:buSzTx/>
              <a:buFontTx/>
              <a:buNone/>
              <a:tabLst/>
              <a:defRPr/>
            </a:pPr>
            <a:r>
              <a:rPr kumimoji="0" sz="1067" b="0" i="0" u="none" strike="noStrike" kern="1200" cap="none" spc="-107" normalizeH="0" baseline="0" noProof="0" dirty="0">
                <a:ln>
                  <a:noFill/>
                </a:ln>
                <a:solidFill>
                  <a:prstClr val="black"/>
                </a:solidFill>
                <a:effectLst/>
                <a:uLnTx/>
                <a:uFillTx/>
                <a:latin typeface="DejaVu Sans"/>
                <a:ea typeface="+mn-ea"/>
                <a:cs typeface="DejaVu Sans"/>
              </a:rPr>
              <a:t>Clinical </a:t>
            </a:r>
            <a:r>
              <a:rPr kumimoji="0" sz="1067" b="0" i="0" u="none" strike="noStrike" kern="1200" cap="none" spc="-140" normalizeH="0" baseline="0" noProof="0" dirty="0">
                <a:ln>
                  <a:noFill/>
                </a:ln>
                <a:solidFill>
                  <a:prstClr val="black"/>
                </a:solidFill>
                <a:effectLst/>
                <a:uLnTx/>
                <a:uFillTx/>
                <a:latin typeface="DejaVu Sans"/>
                <a:ea typeface="+mn-ea"/>
                <a:cs typeface="DejaVu Sans"/>
              </a:rPr>
              <a:t>management </a:t>
            </a:r>
            <a:r>
              <a:rPr kumimoji="0" sz="1067" b="0" i="0" u="none" strike="noStrike" kern="1200" cap="none" spc="-113" normalizeH="0" baseline="0" noProof="0" dirty="0">
                <a:ln>
                  <a:noFill/>
                </a:ln>
                <a:solidFill>
                  <a:prstClr val="black"/>
                </a:solidFill>
                <a:effectLst/>
                <a:uLnTx/>
                <a:uFillTx/>
                <a:latin typeface="DejaVu Sans"/>
                <a:ea typeface="+mn-ea"/>
                <a:cs typeface="DejaVu Sans"/>
              </a:rPr>
              <a:t>group (CMG) </a:t>
            </a:r>
            <a:r>
              <a:rPr kumimoji="0" sz="1067" b="0" i="0" u="none" strike="noStrike" kern="1200" cap="none" spc="-360" normalizeH="0" baseline="0" noProof="0" dirty="0">
                <a:ln>
                  <a:noFill/>
                </a:ln>
                <a:solidFill>
                  <a:prstClr val="black"/>
                </a:solidFill>
                <a:effectLst/>
                <a:uLnTx/>
                <a:uFillTx/>
                <a:latin typeface="DejaVu Sans"/>
                <a:ea typeface="+mn-ea"/>
                <a:cs typeface="DejaVu Sans"/>
              </a:rPr>
              <a:t>=</a:t>
            </a:r>
            <a:r>
              <a:rPr kumimoji="0" sz="1067" b="0" i="0" u="none" strike="noStrike" kern="1200" cap="none" spc="-100" normalizeH="0" baseline="0" noProof="0" dirty="0">
                <a:ln>
                  <a:noFill/>
                </a:ln>
                <a:solidFill>
                  <a:prstClr val="black"/>
                </a:solidFill>
                <a:effectLst/>
                <a:uLnTx/>
                <a:uFillTx/>
                <a:latin typeface="DejaVu Sans"/>
                <a:ea typeface="+mn-ea"/>
                <a:cs typeface="DejaVu Sans"/>
              </a:rPr>
              <a:t> </a:t>
            </a:r>
            <a:r>
              <a:rPr kumimoji="0" sz="1067" b="0" i="0" u="none" strike="noStrike" kern="1200" cap="none" spc="-113" normalizeH="0" baseline="0" noProof="0" dirty="0">
                <a:ln>
                  <a:noFill/>
                </a:ln>
                <a:solidFill>
                  <a:prstClr val="black"/>
                </a:solidFill>
                <a:effectLst/>
                <a:uLnTx/>
                <a:uFillTx/>
                <a:latin typeface="DejaVu Sans"/>
                <a:ea typeface="+mn-ea"/>
                <a:cs typeface="DejaVu Sans"/>
              </a:rPr>
              <a:t>treatment decision </a:t>
            </a:r>
            <a:r>
              <a:rPr kumimoji="0" sz="1067" b="0" i="0" u="none" strike="noStrike" kern="1200" cap="none" spc="-133" normalizeH="0" baseline="0" noProof="0" dirty="0">
                <a:ln>
                  <a:noFill/>
                </a:ln>
                <a:solidFill>
                  <a:prstClr val="black"/>
                </a:solidFill>
                <a:effectLst/>
                <a:uLnTx/>
                <a:uFillTx/>
                <a:latin typeface="DejaVu Sans"/>
                <a:ea typeface="+mn-ea"/>
                <a:cs typeface="DejaVu Sans"/>
              </a:rPr>
              <a:t>based </a:t>
            </a:r>
            <a:r>
              <a:rPr kumimoji="0" sz="1067" b="0" i="0" u="none" strike="noStrike" kern="1200" cap="none" spc="-107" normalizeH="0" baseline="0" noProof="0" dirty="0">
                <a:ln>
                  <a:noFill/>
                </a:ln>
                <a:solidFill>
                  <a:prstClr val="black"/>
                </a:solidFill>
                <a:effectLst/>
                <a:uLnTx/>
                <a:uFillTx/>
                <a:latin typeface="DejaVu Sans"/>
                <a:ea typeface="+mn-ea"/>
                <a:cs typeface="DejaVu Sans"/>
              </a:rPr>
              <a:t>on </a:t>
            </a:r>
            <a:r>
              <a:rPr kumimoji="0" sz="1067" b="0" i="0" u="none" strike="noStrike" kern="1200" cap="none" spc="-93" normalizeH="0" baseline="0" noProof="0" dirty="0">
                <a:ln>
                  <a:noFill/>
                </a:ln>
                <a:solidFill>
                  <a:prstClr val="black"/>
                </a:solidFill>
                <a:effectLst/>
                <a:uLnTx/>
                <a:uFillTx/>
                <a:latin typeface="DejaVu Sans"/>
                <a:ea typeface="+mn-ea"/>
                <a:cs typeface="DejaVu Sans"/>
              </a:rPr>
              <a:t>traditional </a:t>
            </a:r>
            <a:r>
              <a:rPr kumimoji="0" sz="1067" b="0" i="0" u="none" strike="noStrike" kern="1200" cap="none" spc="-140" normalizeH="0" baseline="0" noProof="0" dirty="0">
                <a:ln>
                  <a:noFill/>
                </a:ln>
                <a:solidFill>
                  <a:prstClr val="black"/>
                </a:solidFill>
                <a:effectLst/>
                <a:uLnTx/>
                <a:uFillTx/>
                <a:latin typeface="DejaVu Sans"/>
                <a:ea typeface="+mn-ea"/>
                <a:cs typeface="DejaVu Sans"/>
              </a:rPr>
              <a:t>assessments </a:t>
            </a:r>
            <a:r>
              <a:rPr kumimoji="0" sz="1067" b="0" i="0" u="none" strike="noStrike" kern="1200" cap="none" spc="-73" normalizeH="0" baseline="0" noProof="0" dirty="0">
                <a:ln>
                  <a:noFill/>
                </a:ln>
                <a:solidFill>
                  <a:prstClr val="black"/>
                </a:solidFill>
                <a:effectLst/>
                <a:uLnTx/>
                <a:uFillTx/>
                <a:latin typeface="DejaVu Sans"/>
                <a:ea typeface="+mn-ea"/>
                <a:cs typeface="DejaVu Sans"/>
              </a:rPr>
              <a:t>of </a:t>
            </a:r>
            <a:r>
              <a:rPr kumimoji="0" sz="1067" b="0" i="0" u="none" strike="noStrike" kern="1200" cap="none" spc="-133" normalizeH="0" baseline="0" noProof="0" dirty="0">
                <a:ln>
                  <a:noFill/>
                </a:ln>
                <a:solidFill>
                  <a:prstClr val="black"/>
                </a:solidFill>
                <a:effectLst/>
                <a:uLnTx/>
                <a:uFillTx/>
                <a:latin typeface="DejaVu Sans"/>
                <a:ea typeface="+mn-ea"/>
                <a:cs typeface="DejaVu Sans"/>
              </a:rPr>
              <a:t>symptoms, peak </a:t>
            </a:r>
            <a:r>
              <a:rPr kumimoji="0" sz="1067" b="0" i="0" u="none" strike="noStrike" kern="1200" cap="none" spc="-113" normalizeH="0" baseline="0" noProof="0" dirty="0">
                <a:ln>
                  <a:noFill/>
                </a:ln>
                <a:solidFill>
                  <a:prstClr val="black"/>
                </a:solidFill>
                <a:effectLst/>
                <a:uLnTx/>
                <a:uFillTx/>
                <a:latin typeface="DejaVu Sans"/>
                <a:ea typeface="+mn-ea"/>
                <a:cs typeface="DejaVu Sans"/>
              </a:rPr>
              <a:t>expiratory </a:t>
            </a:r>
            <a:r>
              <a:rPr kumimoji="0" sz="1067" b="0" i="0" u="none" strike="noStrike" kern="1200" cap="none" spc="-80" normalizeH="0" baseline="0" noProof="0" dirty="0">
                <a:ln>
                  <a:noFill/>
                </a:ln>
                <a:solidFill>
                  <a:prstClr val="black"/>
                </a:solidFill>
                <a:effectLst/>
                <a:uLnTx/>
                <a:uFillTx/>
                <a:latin typeface="DejaVu Sans"/>
                <a:ea typeface="+mn-ea"/>
                <a:cs typeface="DejaVu Sans"/>
              </a:rPr>
              <a:t>flow </a:t>
            </a:r>
            <a:r>
              <a:rPr kumimoji="0" sz="1067" b="0" i="0" u="none" strike="noStrike" kern="1200" cap="none" spc="-127" normalizeH="0" baseline="0" noProof="0" dirty="0">
                <a:ln>
                  <a:noFill/>
                </a:ln>
                <a:solidFill>
                  <a:prstClr val="black"/>
                </a:solidFill>
                <a:effectLst/>
                <a:uLnTx/>
                <a:uFillTx/>
                <a:latin typeface="DejaVu Sans"/>
                <a:ea typeface="+mn-ea"/>
                <a:cs typeface="DejaVu Sans"/>
              </a:rPr>
              <a:t>and </a:t>
            </a:r>
            <a:r>
              <a:rPr kumimoji="0" sz="1067" b="0" i="0" u="none" strike="noStrike" kern="1200" cap="none" spc="-120" normalizeH="0" baseline="0" noProof="0" dirty="0">
                <a:ln>
                  <a:noFill/>
                </a:ln>
                <a:solidFill>
                  <a:prstClr val="black"/>
                </a:solidFill>
                <a:effectLst/>
                <a:uLnTx/>
                <a:uFillTx/>
                <a:latin typeface="DejaVu Sans"/>
                <a:ea typeface="+mn-ea"/>
                <a:cs typeface="DejaVu Sans"/>
              </a:rPr>
              <a:t>use </a:t>
            </a:r>
            <a:r>
              <a:rPr kumimoji="0" sz="1067" b="0" i="0" u="none" strike="noStrike" kern="1200" cap="none" spc="-73" normalizeH="0" baseline="0" noProof="0" dirty="0">
                <a:ln>
                  <a:noFill/>
                </a:ln>
                <a:solidFill>
                  <a:prstClr val="black"/>
                </a:solidFill>
                <a:effectLst/>
                <a:uLnTx/>
                <a:uFillTx/>
                <a:latin typeface="DejaVu Sans"/>
                <a:ea typeface="+mn-ea"/>
                <a:cs typeface="DejaVu Sans"/>
              </a:rPr>
              <a:t>of</a:t>
            </a:r>
            <a:r>
              <a:rPr kumimoji="0" sz="1067" b="0" i="0" u="none" strike="noStrike" kern="1200" cap="none" spc="147" normalizeH="0" baseline="0" noProof="0" dirty="0">
                <a:ln>
                  <a:noFill/>
                </a:ln>
                <a:solidFill>
                  <a:prstClr val="black"/>
                </a:solidFill>
                <a:effectLst/>
                <a:uLnTx/>
                <a:uFillTx/>
                <a:latin typeface="DejaVu Sans"/>
                <a:ea typeface="+mn-ea"/>
                <a:cs typeface="DejaVu Sans"/>
              </a:rPr>
              <a:t> </a:t>
            </a:r>
            <a:r>
              <a:rPr kumimoji="0" sz="1067" b="0" i="0" u="none" strike="noStrike" kern="1200" cap="none" spc="-113" normalizeH="0" baseline="0" noProof="0" dirty="0">
                <a:ln>
                  <a:noFill/>
                </a:ln>
                <a:solidFill>
                  <a:prstClr val="black"/>
                </a:solidFill>
                <a:effectLst/>
                <a:uLnTx/>
                <a:uFillTx/>
                <a:latin typeface="DejaVu Sans"/>
                <a:ea typeface="+mn-ea"/>
                <a:cs typeface="DejaVu Sans"/>
              </a:rPr>
              <a:t>beta-2-agonists.</a:t>
            </a:r>
            <a:endParaRPr kumimoji="0" sz="1067" b="0" i="0" u="none" strike="noStrike" kern="1200" cap="none" spc="0" normalizeH="0" baseline="0" noProof="0" dirty="0">
              <a:ln>
                <a:noFill/>
              </a:ln>
              <a:solidFill>
                <a:prstClr val="black"/>
              </a:solidFill>
              <a:effectLst/>
              <a:uLnTx/>
              <a:uFillTx/>
              <a:latin typeface="DejaVu Sans"/>
              <a:ea typeface="+mn-ea"/>
              <a:cs typeface="DejaVu Sans"/>
            </a:endParaRPr>
          </a:p>
          <a:p>
            <a:pPr marL="0" marR="0" lvl="0" indent="0" algn="l" defTabSz="1219170" rtl="0" eaLnBrk="1" fontAlgn="auto" latinLnBrk="0" hangingPunct="1">
              <a:lnSpc>
                <a:spcPct val="100000"/>
              </a:lnSpc>
              <a:spcBef>
                <a:spcPts val="53"/>
              </a:spcBef>
              <a:spcAft>
                <a:spcPts val="0"/>
              </a:spcAft>
              <a:buClrTx/>
              <a:buSzTx/>
              <a:buFontTx/>
              <a:buNone/>
              <a:tabLst/>
              <a:defRPr/>
            </a:pPr>
            <a:endParaRPr kumimoji="0" sz="1067" b="0" i="0" u="none" strike="noStrike" kern="1200" cap="none" spc="0" normalizeH="0" baseline="0" noProof="0" dirty="0">
              <a:ln>
                <a:noFill/>
              </a:ln>
              <a:solidFill>
                <a:prstClr val="black"/>
              </a:solidFill>
              <a:effectLst/>
              <a:uLnTx/>
              <a:uFillTx/>
              <a:latin typeface="Times New Roman"/>
              <a:ea typeface="+mn-ea"/>
              <a:cs typeface="Times New Roman"/>
            </a:endParaRPr>
          </a:p>
          <a:p>
            <a:pPr marL="16933" marR="0" lvl="0" indent="0" algn="l" defTabSz="1219170" rtl="0" eaLnBrk="1" fontAlgn="auto" latinLnBrk="0" hangingPunct="1">
              <a:lnSpc>
                <a:spcPct val="100000"/>
              </a:lnSpc>
              <a:spcBef>
                <a:spcPts val="0"/>
              </a:spcBef>
              <a:spcAft>
                <a:spcPts val="0"/>
              </a:spcAft>
              <a:buClrTx/>
              <a:buSzTx/>
              <a:buFontTx/>
              <a:buNone/>
              <a:tabLst/>
              <a:defRPr/>
            </a:pPr>
            <a:r>
              <a:rPr kumimoji="0" sz="1067" b="0" i="0" u="none" strike="noStrike" kern="1200" cap="none" spc="-120" normalizeH="0" baseline="0" noProof="0" dirty="0">
                <a:ln>
                  <a:noFill/>
                </a:ln>
                <a:solidFill>
                  <a:prstClr val="black"/>
                </a:solidFill>
                <a:effectLst/>
                <a:uLnTx/>
                <a:uFillTx/>
                <a:latin typeface="DejaVu Sans"/>
                <a:ea typeface="+mn-ea"/>
                <a:cs typeface="DejaVu Sans"/>
              </a:rPr>
              <a:t>Reference: </a:t>
            </a:r>
            <a:r>
              <a:rPr kumimoji="0" sz="1067" b="1" i="0" u="none" strike="noStrike" kern="1200" cap="none" spc="-100" normalizeH="0" baseline="0" noProof="0" dirty="0">
                <a:ln>
                  <a:noFill/>
                </a:ln>
                <a:solidFill>
                  <a:prstClr val="black"/>
                </a:solidFill>
                <a:effectLst/>
                <a:uLnTx/>
                <a:uFillTx/>
                <a:latin typeface="Trebuchet MS"/>
                <a:ea typeface="+mn-ea"/>
                <a:cs typeface="Trebuchet MS"/>
              </a:rPr>
              <a:t>1. </a:t>
            </a:r>
            <a:r>
              <a:rPr kumimoji="0" sz="1067" b="0" i="0" u="none" strike="noStrike" kern="1200" cap="none" spc="-120" normalizeH="0" baseline="0" noProof="0" dirty="0">
                <a:ln>
                  <a:noFill/>
                </a:ln>
                <a:solidFill>
                  <a:prstClr val="black"/>
                </a:solidFill>
                <a:effectLst/>
                <a:uLnTx/>
                <a:uFillTx/>
                <a:latin typeface="DejaVu Sans"/>
                <a:ea typeface="+mn-ea"/>
                <a:cs typeface="DejaVu Sans"/>
              </a:rPr>
              <a:t>Green </a:t>
            </a:r>
            <a:r>
              <a:rPr kumimoji="0" sz="1067" b="0" i="0" u="none" strike="noStrike" kern="1200" cap="none" spc="-152" normalizeH="0" baseline="0" noProof="0" dirty="0">
                <a:ln>
                  <a:noFill/>
                </a:ln>
                <a:solidFill>
                  <a:prstClr val="black"/>
                </a:solidFill>
                <a:effectLst/>
                <a:uLnTx/>
                <a:uFillTx/>
                <a:latin typeface="DejaVu Sans"/>
                <a:ea typeface="+mn-ea"/>
                <a:cs typeface="DejaVu Sans"/>
              </a:rPr>
              <a:t>RH </a:t>
            </a:r>
            <a:r>
              <a:rPr kumimoji="0" sz="1067" b="0" i="1" u="none" strike="noStrike" kern="1200" cap="none" spc="-13" normalizeH="0" baseline="0" noProof="0" dirty="0">
                <a:ln>
                  <a:noFill/>
                </a:ln>
                <a:solidFill>
                  <a:prstClr val="black"/>
                </a:solidFill>
                <a:effectLst/>
                <a:uLnTx/>
                <a:uFillTx/>
                <a:latin typeface="Arial"/>
                <a:ea typeface="+mn-ea"/>
                <a:cs typeface="Arial"/>
              </a:rPr>
              <a:t>et </a:t>
            </a:r>
            <a:r>
              <a:rPr kumimoji="0" sz="1067" b="0" i="1" u="none" strike="noStrike" kern="1200" cap="none" spc="-27" normalizeH="0" baseline="0" noProof="0" dirty="0">
                <a:ln>
                  <a:noFill/>
                </a:ln>
                <a:solidFill>
                  <a:prstClr val="black"/>
                </a:solidFill>
                <a:effectLst/>
                <a:uLnTx/>
                <a:uFillTx/>
                <a:latin typeface="Arial"/>
                <a:ea typeface="+mn-ea"/>
                <a:cs typeface="Arial"/>
              </a:rPr>
              <a:t>al. </a:t>
            </a:r>
            <a:r>
              <a:rPr kumimoji="0" sz="1067" b="0" i="0" u="none" strike="noStrike" kern="1200" cap="none" spc="-127" normalizeH="0" baseline="0" noProof="0" dirty="0">
                <a:ln>
                  <a:noFill/>
                </a:ln>
                <a:solidFill>
                  <a:prstClr val="black"/>
                </a:solidFill>
                <a:effectLst/>
                <a:uLnTx/>
                <a:uFillTx/>
                <a:latin typeface="DejaVu Sans"/>
                <a:ea typeface="+mn-ea"/>
                <a:cs typeface="DejaVu Sans"/>
              </a:rPr>
              <a:t>Lancet 2002; </a:t>
            </a:r>
            <a:r>
              <a:rPr kumimoji="0" sz="1067" b="0" i="0" u="none" strike="noStrike" kern="1200" cap="none" spc="-120" normalizeH="0" baseline="0" noProof="0" dirty="0">
                <a:ln>
                  <a:noFill/>
                </a:ln>
                <a:solidFill>
                  <a:prstClr val="black"/>
                </a:solidFill>
                <a:effectLst/>
                <a:uLnTx/>
                <a:uFillTx/>
                <a:latin typeface="DejaVu Sans"/>
                <a:ea typeface="+mn-ea"/>
                <a:cs typeface="DejaVu Sans"/>
              </a:rPr>
              <a:t>360:</a:t>
            </a:r>
            <a:r>
              <a:rPr kumimoji="0" sz="1067" b="0" i="0" u="none" strike="noStrike" kern="1200" cap="none" spc="-107" normalizeH="0" baseline="0" noProof="0" dirty="0">
                <a:ln>
                  <a:noFill/>
                </a:ln>
                <a:solidFill>
                  <a:prstClr val="black"/>
                </a:solidFill>
                <a:effectLst/>
                <a:uLnTx/>
                <a:uFillTx/>
                <a:latin typeface="DejaVu Sans"/>
                <a:ea typeface="+mn-ea"/>
                <a:cs typeface="DejaVu Sans"/>
              </a:rPr>
              <a:t> </a:t>
            </a:r>
            <a:r>
              <a:rPr kumimoji="0" sz="1067" b="0" i="0" u="none" strike="noStrike" kern="1200" cap="none" spc="-113" normalizeH="0" baseline="0" noProof="0" dirty="0">
                <a:ln>
                  <a:noFill/>
                </a:ln>
                <a:solidFill>
                  <a:prstClr val="black"/>
                </a:solidFill>
                <a:effectLst/>
                <a:uLnTx/>
                <a:uFillTx/>
                <a:latin typeface="DejaVu Sans"/>
                <a:ea typeface="+mn-ea"/>
                <a:cs typeface="DejaVu Sans"/>
              </a:rPr>
              <a:t>1715–21.</a:t>
            </a:r>
            <a:endParaRPr kumimoji="0" sz="1067" b="0" i="0" u="none" strike="noStrike" kern="1200" cap="none" spc="0" normalizeH="0" baseline="0" noProof="0" dirty="0">
              <a:ln>
                <a:noFill/>
              </a:ln>
              <a:solidFill>
                <a:prstClr val="black"/>
              </a:solidFill>
              <a:effectLst/>
              <a:uLnTx/>
              <a:uFillTx/>
              <a:latin typeface="DejaVu Sans"/>
              <a:ea typeface="+mn-ea"/>
              <a:cs typeface="DejaVu Sans"/>
            </a:endParaRPr>
          </a:p>
        </p:txBody>
      </p:sp>
      <p:sp>
        <p:nvSpPr>
          <p:cNvPr id="12" name="object 12"/>
          <p:cNvSpPr/>
          <p:nvPr/>
        </p:nvSpPr>
        <p:spPr>
          <a:xfrm>
            <a:off x="1280159" y="1981200"/>
            <a:ext cx="3873500" cy="2905760"/>
          </a:xfrm>
          <a:custGeom>
            <a:avLst/>
            <a:gdLst/>
            <a:ahLst/>
            <a:cxnLst/>
            <a:rect l="l" t="t" r="r" b="b"/>
            <a:pathLst>
              <a:path w="2905125" h="2179320">
                <a:moveTo>
                  <a:pt x="0" y="0"/>
                </a:moveTo>
                <a:lnTo>
                  <a:pt x="0" y="2179320"/>
                </a:lnTo>
                <a:lnTo>
                  <a:pt x="2904744" y="2179320"/>
                </a:lnTo>
              </a:path>
            </a:pathLst>
          </a:custGeom>
          <a:ln w="6095">
            <a:solidFill>
              <a:srgbClr val="44536A"/>
            </a:solidFill>
          </a:ln>
        </p:spPr>
        <p:txBody>
          <a:bodyPr wrap="square" lIns="0" tIns="0" rIns="0" bIns="0" rtlCol="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Calibri"/>
              <a:ea typeface="+mn-ea"/>
              <a:cs typeface="+mn-cs"/>
            </a:endParaRPr>
          </a:p>
        </p:txBody>
      </p:sp>
      <p:sp>
        <p:nvSpPr>
          <p:cNvPr id="13" name="object 13"/>
          <p:cNvSpPr/>
          <p:nvPr/>
        </p:nvSpPr>
        <p:spPr>
          <a:xfrm>
            <a:off x="1280159" y="4888993"/>
            <a:ext cx="0" cy="49953"/>
          </a:xfrm>
          <a:custGeom>
            <a:avLst/>
            <a:gdLst/>
            <a:ahLst/>
            <a:cxnLst/>
            <a:rect l="l" t="t" r="r" b="b"/>
            <a:pathLst>
              <a:path h="37464">
                <a:moveTo>
                  <a:pt x="0" y="0"/>
                </a:moveTo>
                <a:lnTo>
                  <a:pt x="0" y="37464"/>
                </a:lnTo>
              </a:path>
            </a:pathLst>
          </a:custGeom>
          <a:ln w="6096">
            <a:solidFill>
              <a:srgbClr val="44536A"/>
            </a:solidFill>
          </a:ln>
        </p:spPr>
        <p:txBody>
          <a:bodyPr wrap="square" lIns="0" tIns="0" rIns="0" bIns="0" rtlCol="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Calibri"/>
              <a:ea typeface="+mn-ea"/>
              <a:cs typeface="+mn-cs"/>
            </a:endParaRPr>
          </a:p>
        </p:txBody>
      </p:sp>
      <p:sp>
        <p:nvSpPr>
          <p:cNvPr id="14" name="object 14"/>
          <p:cNvSpPr/>
          <p:nvPr/>
        </p:nvSpPr>
        <p:spPr>
          <a:xfrm>
            <a:off x="1215137" y="3442207"/>
            <a:ext cx="61807" cy="0"/>
          </a:xfrm>
          <a:custGeom>
            <a:avLst/>
            <a:gdLst/>
            <a:ahLst/>
            <a:cxnLst/>
            <a:rect l="l" t="t" r="r" b="b"/>
            <a:pathLst>
              <a:path w="46355">
                <a:moveTo>
                  <a:pt x="0" y="0"/>
                </a:moveTo>
                <a:lnTo>
                  <a:pt x="46253" y="0"/>
                </a:lnTo>
              </a:path>
            </a:pathLst>
          </a:custGeom>
          <a:ln w="6096">
            <a:solidFill>
              <a:srgbClr val="44536A"/>
            </a:solidFill>
          </a:ln>
        </p:spPr>
        <p:txBody>
          <a:bodyPr wrap="square" lIns="0" tIns="0" rIns="0" bIns="0" rtlCol="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Calibri"/>
              <a:ea typeface="+mn-ea"/>
              <a:cs typeface="+mn-cs"/>
            </a:endParaRPr>
          </a:p>
        </p:txBody>
      </p:sp>
      <p:sp>
        <p:nvSpPr>
          <p:cNvPr id="15" name="object 15"/>
          <p:cNvSpPr/>
          <p:nvPr/>
        </p:nvSpPr>
        <p:spPr>
          <a:xfrm>
            <a:off x="1215137" y="4405376"/>
            <a:ext cx="61807" cy="0"/>
          </a:xfrm>
          <a:custGeom>
            <a:avLst/>
            <a:gdLst/>
            <a:ahLst/>
            <a:cxnLst/>
            <a:rect l="l" t="t" r="r" b="b"/>
            <a:pathLst>
              <a:path w="46355">
                <a:moveTo>
                  <a:pt x="0" y="0"/>
                </a:moveTo>
                <a:lnTo>
                  <a:pt x="46253" y="0"/>
                </a:lnTo>
              </a:path>
            </a:pathLst>
          </a:custGeom>
          <a:ln w="6096">
            <a:solidFill>
              <a:srgbClr val="44536A"/>
            </a:solidFill>
          </a:ln>
        </p:spPr>
        <p:txBody>
          <a:bodyPr wrap="square" lIns="0" tIns="0" rIns="0" bIns="0" rtlCol="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Calibri"/>
              <a:ea typeface="+mn-ea"/>
              <a:cs typeface="+mn-cs"/>
            </a:endParaRPr>
          </a:p>
        </p:txBody>
      </p:sp>
      <p:sp>
        <p:nvSpPr>
          <p:cNvPr id="16" name="object 16"/>
          <p:cNvSpPr txBox="1"/>
          <p:nvPr/>
        </p:nvSpPr>
        <p:spPr>
          <a:xfrm>
            <a:off x="947724" y="4294631"/>
            <a:ext cx="187960" cy="201764"/>
          </a:xfrm>
          <a:prstGeom prst="rect">
            <a:avLst/>
          </a:prstGeom>
        </p:spPr>
        <p:txBody>
          <a:bodyPr vert="horz" wrap="square" lIns="0" tIns="16933" rIns="0" bIns="0" rtlCol="0">
            <a:spAutoFit/>
          </a:bodyPr>
          <a:lstStyle/>
          <a:p>
            <a:pPr marL="0" marR="0" lvl="0" indent="0" algn="l" defTabSz="1219170" rtl="0" eaLnBrk="1" fontAlgn="auto" latinLnBrk="0" hangingPunct="1">
              <a:lnSpc>
                <a:spcPct val="100000"/>
              </a:lnSpc>
              <a:spcBef>
                <a:spcPts val="133"/>
              </a:spcBef>
              <a:spcAft>
                <a:spcPts val="0"/>
              </a:spcAft>
              <a:buClrTx/>
              <a:buSzTx/>
              <a:buFontTx/>
              <a:buNone/>
              <a:tabLst/>
              <a:defRPr/>
            </a:pPr>
            <a:r>
              <a:rPr kumimoji="0" sz="1200" b="0" i="0" u="none" strike="noStrike" kern="1200" cap="none" spc="-7" normalizeH="0" baseline="0" noProof="0" dirty="0">
                <a:ln>
                  <a:noFill/>
                </a:ln>
                <a:solidFill>
                  <a:prstClr val="black"/>
                </a:solidFill>
                <a:effectLst/>
                <a:uLnTx/>
                <a:uFillTx/>
                <a:latin typeface="Arial"/>
                <a:ea typeface="+mn-ea"/>
                <a:cs typeface="Arial"/>
              </a:rPr>
              <a:t>20</a:t>
            </a:r>
            <a:endParaRPr kumimoji="0" sz="1200" b="0" i="0" u="none" strike="noStrike" kern="1200" cap="none" spc="0" normalizeH="0" baseline="0" noProof="0">
              <a:ln>
                <a:noFill/>
              </a:ln>
              <a:solidFill>
                <a:prstClr val="black"/>
              </a:solidFill>
              <a:effectLst/>
              <a:uLnTx/>
              <a:uFillTx/>
              <a:latin typeface="Arial"/>
              <a:ea typeface="+mn-ea"/>
              <a:cs typeface="Arial"/>
            </a:endParaRPr>
          </a:p>
        </p:txBody>
      </p:sp>
      <p:sp>
        <p:nvSpPr>
          <p:cNvPr id="17" name="object 17"/>
          <p:cNvSpPr/>
          <p:nvPr/>
        </p:nvSpPr>
        <p:spPr>
          <a:xfrm>
            <a:off x="1215137" y="4888992"/>
            <a:ext cx="61807" cy="0"/>
          </a:xfrm>
          <a:custGeom>
            <a:avLst/>
            <a:gdLst/>
            <a:ahLst/>
            <a:cxnLst/>
            <a:rect l="l" t="t" r="r" b="b"/>
            <a:pathLst>
              <a:path w="46355">
                <a:moveTo>
                  <a:pt x="0" y="0"/>
                </a:moveTo>
                <a:lnTo>
                  <a:pt x="46253" y="0"/>
                </a:lnTo>
              </a:path>
            </a:pathLst>
          </a:custGeom>
          <a:ln w="6096">
            <a:solidFill>
              <a:srgbClr val="44536A"/>
            </a:solidFill>
          </a:ln>
        </p:spPr>
        <p:txBody>
          <a:bodyPr wrap="square" lIns="0" tIns="0" rIns="0" bIns="0" rtlCol="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Calibri"/>
              <a:ea typeface="+mn-ea"/>
              <a:cs typeface="+mn-cs"/>
            </a:endParaRPr>
          </a:p>
        </p:txBody>
      </p:sp>
      <p:sp>
        <p:nvSpPr>
          <p:cNvPr id="18" name="object 18"/>
          <p:cNvSpPr txBox="1"/>
          <p:nvPr/>
        </p:nvSpPr>
        <p:spPr>
          <a:xfrm>
            <a:off x="1033069" y="4782651"/>
            <a:ext cx="102447" cy="201764"/>
          </a:xfrm>
          <a:prstGeom prst="rect">
            <a:avLst/>
          </a:prstGeom>
        </p:spPr>
        <p:txBody>
          <a:bodyPr vert="horz" wrap="square" lIns="0" tIns="16933" rIns="0" bIns="0" rtlCol="0">
            <a:spAutoFit/>
          </a:bodyPr>
          <a:lstStyle/>
          <a:p>
            <a:pPr marL="0" marR="0" lvl="0" indent="0" algn="l" defTabSz="1219170" rtl="0" eaLnBrk="1" fontAlgn="auto" latinLnBrk="0" hangingPunct="1">
              <a:lnSpc>
                <a:spcPct val="100000"/>
              </a:lnSpc>
              <a:spcBef>
                <a:spcPts val="133"/>
              </a:spcBef>
              <a:spcAft>
                <a:spcPts val="0"/>
              </a:spcAft>
              <a:buClrTx/>
              <a:buSzTx/>
              <a:buFontTx/>
              <a:buNone/>
              <a:tabLst/>
              <a:defRPr/>
            </a:pPr>
            <a:r>
              <a:rPr kumimoji="0" sz="1200" b="0" i="0" u="none" strike="noStrike" kern="1200" cap="none" spc="-7" normalizeH="0" baseline="0" noProof="0" dirty="0">
                <a:ln>
                  <a:noFill/>
                </a:ln>
                <a:solidFill>
                  <a:prstClr val="black"/>
                </a:solidFill>
                <a:effectLst/>
                <a:uLnTx/>
                <a:uFillTx/>
                <a:latin typeface="Arial"/>
                <a:ea typeface="+mn-ea"/>
                <a:cs typeface="Arial"/>
              </a:rPr>
              <a:t>0</a:t>
            </a:r>
            <a:endParaRPr kumimoji="0" sz="1200" b="0" i="0" u="none" strike="noStrike" kern="1200" cap="none" spc="0" normalizeH="0" baseline="0" noProof="0">
              <a:ln>
                <a:noFill/>
              </a:ln>
              <a:solidFill>
                <a:prstClr val="black"/>
              </a:solidFill>
              <a:effectLst/>
              <a:uLnTx/>
              <a:uFillTx/>
              <a:latin typeface="Arial"/>
              <a:ea typeface="+mn-ea"/>
              <a:cs typeface="Arial"/>
            </a:endParaRPr>
          </a:p>
        </p:txBody>
      </p:sp>
      <p:sp>
        <p:nvSpPr>
          <p:cNvPr id="19" name="object 19"/>
          <p:cNvSpPr/>
          <p:nvPr/>
        </p:nvSpPr>
        <p:spPr>
          <a:xfrm>
            <a:off x="1926336" y="4888993"/>
            <a:ext cx="0" cy="49953"/>
          </a:xfrm>
          <a:custGeom>
            <a:avLst/>
            <a:gdLst/>
            <a:ahLst/>
            <a:cxnLst/>
            <a:rect l="l" t="t" r="r" b="b"/>
            <a:pathLst>
              <a:path h="37464">
                <a:moveTo>
                  <a:pt x="0" y="0"/>
                </a:moveTo>
                <a:lnTo>
                  <a:pt x="0" y="37464"/>
                </a:lnTo>
              </a:path>
            </a:pathLst>
          </a:custGeom>
          <a:ln w="6096">
            <a:solidFill>
              <a:srgbClr val="44536A"/>
            </a:solidFill>
          </a:ln>
        </p:spPr>
        <p:txBody>
          <a:bodyPr wrap="square" lIns="0" tIns="0" rIns="0" bIns="0" rtlCol="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Calibri"/>
              <a:ea typeface="+mn-ea"/>
              <a:cs typeface="+mn-cs"/>
            </a:endParaRPr>
          </a:p>
        </p:txBody>
      </p:sp>
      <p:sp>
        <p:nvSpPr>
          <p:cNvPr id="20" name="object 20"/>
          <p:cNvSpPr/>
          <p:nvPr/>
        </p:nvSpPr>
        <p:spPr>
          <a:xfrm>
            <a:off x="2572511" y="4888993"/>
            <a:ext cx="0" cy="49953"/>
          </a:xfrm>
          <a:custGeom>
            <a:avLst/>
            <a:gdLst/>
            <a:ahLst/>
            <a:cxnLst/>
            <a:rect l="l" t="t" r="r" b="b"/>
            <a:pathLst>
              <a:path h="37464">
                <a:moveTo>
                  <a:pt x="0" y="0"/>
                </a:moveTo>
                <a:lnTo>
                  <a:pt x="0" y="37464"/>
                </a:lnTo>
              </a:path>
            </a:pathLst>
          </a:custGeom>
          <a:ln w="6096">
            <a:solidFill>
              <a:srgbClr val="44536A"/>
            </a:solidFill>
          </a:ln>
        </p:spPr>
        <p:txBody>
          <a:bodyPr wrap="square" lIns="0" tIns="0" rIns="0" bIns="0" rtlCol="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Calibri"/>
              <a:ea typeface="+mn-ea"/>
              <a:cs typeface="+mn-cs"/>
            </a:endParaRPr>
          </a:p>
        </p:txBody>
      </p:sp>
      <p:sp>
        <p:nvSpPr>
          <p:cNvPr id="21" name="object 21"/>
          <p:cNvSpPr/>
          <p:nvPr/>
        </p:nvSpPr>
        <p:spPr>
          <a:xfrm>
            <a:off x="3216656" y="4888993"/>
            <a:ext cx="0" cy="49953"/>
          </a:xfrm>
          <a:custGeom>
            <a:avLst/>
            <a:gdLst/>
            <a:ahLst/>
            <a:cxnLst/>
            <a:rect l="l" t="t" r="r" b="b"/>
            <a:pathLst>
              <a:path h="37464">
                <a:moveTo>
                  <a:pt x="0" y="0"/>
                </a:moveTo>
                <a:lnTo>
                  <a:pt x="0" y="37464"/>
                </a:lnTo>
              </a:path>
            </a:pathLst>
          </a:custGeom>
          <a:ln w="6096">
            <a:solidFill>
              <a:srgbClr val="44536A"/>
            </a:solidFill>
          </a:ln>
        </p:spPr>
        <p:txBody>
          <a:bodyPr wrap="square" lIns="0" tIns="0" rIns="0" bIns="0" rtlCol="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Calibri"/>
              <a:ea typeface="+mn-ea"/>
              <a:cs typeface="+mn-cs"/>
            </a:endParaRPr>
          </a:p>
        </p:txBody>
      </p:sp>
      <p:sp>
        <p:nvSpPr>
          <p:cNvPr id="22" name="object 22"/>
          <p:cNvSpPr/>
          <p:nvPr/>
        </p:nvSpPr>
        <p:spPr>
          <a:xfrm>
            <a:off x="3862831" y="4888993"/>
            <a:ext cx="0" cy="49953"/>
          </a:xfrm>
          <a:custGeom>
            <a:avLst/>
            <a:gdLst/>
            <a:ahLst/>
            <a:cxnLst/>
            <a:rect l="l" t="t" r="r" b="b"/>
            <a:pathLst>
              <a:path h="37464">
                <a:moveTo>
                  <a:pt x="0" y="0"/>
                </a:moveTo>
                <a:lnTo>
                  <a:pt x="0" y="37464"/>
                </a:lnTo>
              </a:path>
            </a:pathLst>
          </a:custGeom>
          <a:ln w="6096">
            <a:solidFill>
              <a:srgbClr val="44536A"/>
            </a:solidFill>
          </a:ln>
        </p:spPr>
        <p:txBody>
          <a:bodyPr wrap="square" lIns="0" tIns="0" rIns="0" bIns="0" rtlCol="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Calibri"/>
              <a:ea typeface="+mn-ea"/>
              <a:cs typeface="+mn-cs"/>
            </a:endParaRPr>
          </a:p>
        </p:txBody>
      </p:sp>
      <p:sp>
        <p:nvSpPr>
          <p:cNvPr id="23" name="object 23"/>
          <p:cNvSpPr/>
          <p:nvPr/>
        </p:nvSpPr>
        <p:spPr>
          <a:xfrm>
            <a:off x="1215137" y="3933952"/>
            <a:ext cx="61807" cy="0"/>
          </a:xfrm>
          <a:custGeom>
            <a:avLst/>
            <a:gdLst/>
            <a:ahLst/>
            <a:cxnLst/>
            <a:rect l="l" t="t" r="r" b="b"/>
            <a:pathLst>
              <a:path w="46355">
                <a:moveTo>
                  <a:pt x="0" y="0"/>
                </a:moveTo>
                <a:lnTo>
                  <a:pt x="46253" y="0"/>
                </a:lnTo>
              </a:path>
            </a:pathLst>
          </a:custGeom>
          <a:ln w="6096">
            <a:solidFill>
              <a:srgbClr val="44536A"/>
            </a:solidFill>
          </a:ln>
        </p:spPr>
        <p:txBody>
          <a:bodyPr wrap="square" lIns="0" tIns="0" rIns="0" bIns="0" rtlCol="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Calibri"/>
              <a:ea typeface="+mn-ea"/>
              <a:cs typeface="+mn-cs"/>
            </a:endParaRPr>
          </a:p>
        </p:txBody>
      </p:sp>
      <p:sp>
        <p:nvSpPr>
          <p:cNvPr id="24" name="object 24"/>
          <p:cNvSpPr txBox="1"/>
          <p:nvPr/>
        </p:nvSpPr>
        <p:spPr>
          <a:xfrm>
            <a:off x="947724" y="3805699"/>
            <a:ext cx="187960" cy="201764"/>
          </a:xfrm>
          <a:prstGeom prst="rect">
            <a:avLst/>
          </a:prstGeom>
        </p:spPr>
        <p:txBody>
          <a:bodyPr vert="horz" wrap="square" lIns="0" tIns="16933" rIns="0" bIns="0" rtlCol="0">
            <a:spAutoFit/>
          </a:bodyPr>
          <a:lstStyle/>
          <a:p>
            <a:pPr marL="0" marR="0" lvl="0" indent="0" algn="l" defTabSz="1219170" rtl="0" eaLnBrk="1" fontAlgn="auto" latinLnBrk="0" hangingPunct="1">
              <a:lnSpc>
                <a:spcPct val="100000"/>
              </a:lnSpc>
              <a:spcBef>
                <a:spcPts val="133"/>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a:ea typeface="+mn-ea"/>
                <a:cs typeface="Arial"/>
              </a:rPr>
              <a:t>40</a:t>
            </a:r>
            <a:endParaRPr kumimoji="0" sz="1200" b="0" i="0" u="none" strike="noStrike" kern="1200" cap="none" spc="0" normalizeH="0" baseline="0" noProof="0">
              <a:ln>
                <a:noFill/>
              </a:ln>
              <a:solidFill>
                <a:prstClr val="black"/>
              </a:solidFill>
              <a:effectLst/>
              <a:uLnTx/>
              <a:uFillTx/>
              <a:latin typeface="Arial"/>
              <a:ea typeface="+mn-ea"/>
              <a:cs typeface="Arial"/>
            </a:endParaRPr>
          </a:p>
        </p:txBody>
      </p:sp>
      <p:sp>
        <p:nvSpPr>
          <p:cNvPr id="25" name="object 25"/>
          <p:cNvSpPr/>
          <p:nvPr/>
        </p:nvSpPr>
        <p:spPr>
          <a:xfrm>
            <a:off x="1603248" y="4888993"/>
            <a:ext cx="0" cy="49953"/>
          </a:xfrm>
          <a:custGeom>
            <a:avLst/>
            <a:gdLst/>
            <a:ahLst/>
            <a:cxnLst/>
            <a:rect l="l" t="t" r="r" b="b"/>
            <a:pathLst>
              <a:path h="37464">
                <a:moveTo>
                  <a:pt x="0" y="0"/>
                </a:moveTo>
                <a:lnTo>
                  <a:pt x="0" y="37464"/>
                </a:lnTo>
              </a:path>
            </a:pathLst>
          </a:custGeom>
          <a:ln w="6096">
            <a:solidFill>
              <a:srgbClr val="44536A"/>
            </a:solidFill>
          </a:ln>
        </p:spPr>
        <p:txBody>
          <a:bodyPr wrap="square" lIns="0" tIns="0" rIns="0" bIns="0" rtlCol="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Calibri"/>
              <a:ea typeface="+mn-ea"/>
              <a:cs typeface="+mn-cs"/>
            </a:endParaRPr>
          </a:p>
        </p:txBody>
      </p:sp>
      <p:sp>
        <p:nvSpPr>
          <p:cNvPr id="26" name="object 26"/>
          <p:cNvSpPr/>
          <p:nvPr/>
        </p:nvSpPr>
        <p:spPr>
          <a:xfrm>
            <a:off x="2249423" y="4888993"/>
            <a:ext cx="0" cy="49953"/>
          </a:xfrm>
          <a:custGeom>
            <a:avLst/>
            <a:gdLst/>
            <a:ahLst/>
            <a:cxnLst/>
            <a:rect l="l" t="t" r="r" b="b"/>
            <a:pathLst>
              <a:path h="37464">
                <a:moveTo>
                  <a:pt x="0" y="0"/>
                </a:moveTo>
                <a:lnTo>
                  <a:pt x="0" y="37464"/>
                </a:lnTo>
              </a:path>
            </a:pathLst>
          </a:custGeom>
          <a:ln w="6096">
            <a:solidFill>
              <a:srgbClr val="44536A"/>
            </a:solidFill>
          </a:ln>
        </p:spPr>
        <p:txBody>
          <a:bodyPr wrap="square" lIns="0" tIns="0" rIns="0" bIns="0" rtlCol="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Calibri"/>
              <a:ea typeface="+mn-ea"/>
              <a:cs typeface="+mn-cs"/>
            </a:endParaRPr>
          </a:p>
        </p:txBody>
      </p:sp>
      <p:sp>
        <p:nvSpPr>
          <p:cNvPr id="27" name="object 27"/>
          <p:cNvSpPr/>
          <p:nvPr/>
        </p:nvSpPr>
        <p:spPr>
          <a:xfrm>
            <a:off x="2893568" y="4888993"/>
            <a:ext cx="0" cy="49953"/>
          </a:xfrm>
          <a:custGeom>
            <a:avLst/>
            <a:gdLst/>
            <a:ahLst/>
            <a:cxnLst/>
            <a:rect l="l" t="t" r="r" b="b"/>
            <a:pathLst>
              <a:path h="37464">
                <a:moveTo>
                  <a:pt x="0" y="0"/>
                </a:moveTo>
                <a:lnTo>
                  <a:pt x="0" y="37464"/>
                </a:lnTo>
              </a:path>
            </a:pathLst>
          </a:custGeom>
          <a:ln w="6096">
            <a:solidFill>
              <a:srgbClr val="44536A"/>
            </a:solidFill>
          </a:ln>
        </p:spPr>
        <p:txBody>
          <a:bodyPr wrap="square" lIns="0" tIns="0" rIns="0" bIns="0" rtlCol="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Calibri"/>
              <a:ea typeface="+mn-ea"/>
              <a:cs typeface="+mn-cs"/>
            </a:endParaRPr>
          </a:p>
        </p:txBody>
      </p:sp>
      <p:sp>
        <p:nvSpPr>
          <p:cNvPr id="28" name="object 28"/>
          <p:cNvSpPr/>
          <p:nvPr/>
        </p:nvSpPr>
        <p:spPr>
          <a:xfrm>
            <a:off x="3539743" y="4888993"/>
            <a:ext cx="0" cy="49953"/>
          </a:xfrm>
          <a:custGeom>
            <a:avLst/>
            <a:gdLst/>
            <a:ahLst/>
            <a:cxnLst/>
            <a:rect l="l" t="t" r="r" b="b"/>
            <a:pathLst>
              <a:path h="37464">
                <a:moveTo>
                  <a:pt x="0" y="0"/>
                </a:moveTo>
                <a:lnTo>
                  <a:pt x="0" y="37464"/>
                </a:lnTo>
              </a:path>
            </a:pathLst>
          </a:custGeom>
          <a:ln w="6096">
            <a:solidFill>
              <a:srgbClr val="44536A"/>
            </a:solidFill>
          </a:ln>
        </p:spPr>
        <p:txBody>
          <a:bodyPr wrap="square" lIns="0" tIns="0" rIns="0" bIns="0" rtlCol="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Calibri"/>
              <a:ea typeface="+mn-ea"/>
              <a:cs typeface="+mn-cs"/>
            </a:endParaRPr>
          </a:p>
        </p:txBody>
      </p:sp>
      <p:sp>
        <p:nvSpPr>
          <p:cNvPr id="29" name="object 29"/>
          <p:cNvSpPr/>
          <p:nvPr/>
        </p:nvSpPr>
        <p:spPr>
          <a:xfrm>
            <a:off x="4183888" y="4888993"/>
            <a:ext cx="0" cy="49953"/>
          </a:xfrm>
          <a:custGeom>
            <a:avLst/>
            <a:gdLst/>
            <a:ahLst/>
            <a:cxnLst/>
            <a:rect l="l" t="t" r="r" b="b"/>
            <a:pathLst>
              <a:path h="37464">
                <a:moveTo>
                  <a:pt x="0" y="0"/>
                </a:moveTo>
                <a:lnTo>
                  <a:pt x="0" y="37464"/>
                </a:lnTo>
              </a:path>
            </a:pathLst>
          </a:custGeom>
          <a:ln w="6096">
            <a:solidFill>
              <a:srgbClr val="44536A"/>
            </a:solidFill>
          </a:ln>
        </p:spPr>
        <p:txBody>
          <a:bodyPr wrap="square" lIns="0" tIns="0" rIns="0" bIns="0" rtlCol="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Calibri"/>
              <a:ea typeface="+mn-ea"/>
              <a:cs typeface="+mn-cs"/>
            </a:endParaRPr>
          </a:p>
        </p:txBody>
      </p:sp>
      <p:sp>
        <p:nvSpPr>
          <p:cNvPr id="30" name="object 30"/>
          <p:cNvSpPr txBox="1"/>
          <p:nvPr/>
        </p:nvSpPr>
        <p:spPr>
          <a:xfrm>
            <a:off x="588001" y="2266279"/>
            <a:ext cx="184666" cy="2390140"/>
          </a:xfrm>
          <a:prstGeom prst="rect">
            <a:avLst/>
          </a:prstGeom>
        </p:spPr>
        <p:txBody>
          <a:bodyPr vert="vert270" wrap="square" lIns="0" tIns="2540" rIns="0" bIns="0" rtlCol="0">
            <a:spAutoFit/>
          </a:bodyPr>
          <a:lstStyle/>
          <a:p>
            <a:pPr marL="16933" marR="0" lvl="0" indent="0" algn="l" defTabSz="1219170" rtl="0" eaLnBrk="1" fontAlgn="auto" latinLnBrk="0" hangingPunct="1">
              <a:lnSpc>
                <a:spcPct val="100000"/>
              </a:lnSpc>
              <a:spcBef>
                <a:spcPts val="20"/>
              </a:spcBef>
              <a:spcAft>
                <a:spcPts val="0"/>
              </a:spcAft>
              <a:buClrTx/>
              <a:buSzTx/>
              <a:buFontTx/>
              <a:buNone/>
              <a:tabLst/>
              <a:defRPr/>
            </a:pPr>
            <a:r>
              <a:rPr kumimoji="0" sz="1200" b="1" i="0" u="none" strike="noStrike" kern="1200" cap="none" spc="-7" normalizeH="0" baseline="0" noProof="0" dirty="0">
                <a:ln>
                  <a:noFill/>
                </a:ln>
                <a:solidFill>
                  <a:prstClr val="black"/>
                </a:solidFill>
                <a:effectLst/>
                <a:uLnTx/>
                <a:uFillTx/>
                <a:latin typeface="Arial"/>
                <a:ea typeface="+mn-ea"/>
                <a:cs typeface="Arial"/>
              </a:rPr>
              <a:t>Number </a:t>
            </a:r>
            <a:r>
              <a:rPr kumimoji="0" sz="1200" b="1" i="0" u="none" strike="noStrike" kern="1200" cap="none" spc="0" normalizeH="0" baseline="0" noProof="0" dirty="0">
                <a:ln>
                  <a:noFill/>
                </a:ln>
                <a:solidFill>
                  <a:prstClr val="black"/>
                </a:solidFill>
                <a:effectLst/>
                <a:uLnTx/>
                <a:uFillTx/>
                <a:latin typeface="Arial"/>
                <a:ea typeface="+mn-ea"/>
                <a:cs typeface="Arial"/>
              </a:rPr>
              <a:t>of </a:t>
            </a:r>
            <a:r>
              <a:rPr kumimoji="0" sz="1200" b="1" i="0" u="none" strike="noStrike" kern="1200" cap="none" spc="-7" normalizeH="0" baseline="0" noProof="0" dirty="0">
                <a:ln>
                  <a:noFill/>
                </a:ln>
                <a:solidFill>
                  <a:prstClr val="black"/>
                </a:solidFill>
                <a:effectLst/>
                <a:uLnTx/>
                <a:uFillTx/>
                <a:latin typeface="Arial"/>
                <a:ea typeface="+mn-ea"/>
                <a:cs typeface="Arial"/>
              </a:rPr>
              <a:t>severe</a:t>
            </a:r>
            <a:r>
              <a:rPr kumimoji="0" sz="1200" b="1" i="0" u="none" strike="noStrike" kern="1200" cap="none" spc="-13" normalizeH="0" baseline="0" noProof="0" dirty="0">
                <a:ln>
                  <a:noFill/>
                </a:ln>
                <a:solidFill>
                  <a:prstClr val="black"/>
                </a:solidFill>
                <a:effectLst/>
                <a:uLnTx/>
                <a:uFillTx/>
                <a:latin typeface="Arial"/>
                <a:ea typeface="+mn-ea"/>
                <a:cs typeface="Arial"/>
              </a:rPr>
              <a:t> </a:t>
            </a:r>
            <a:r>
              <a:rPr kumimoji="0" sz="1200" b="1" i="0" u="none" strike="noStrike" kern="1200" cap="none" spc="-7" normalizeH="0" baseline="0" noProof="0" dirty="0">
                <a:ln>
                  <a:noFill/>
                </a:ln>
                <a:solidFill>
                  <a:prstClr val="black"/>
                </a:solidFill>
                <a:effectLst/>
                <a:uLnTx/>
                <a:uFillTx/>
                <a:latin typeface="Arial"/>
                <a:ea typeface="+mn-ea"/>
                <a:cs typeface="Arial"/>
              </a:rPr>
              <a:t>exacerbations</a:t>
            </a:r>
            <a:endParaRPr kumimoji="0" sz="1200" b="0" i="0" u="none" strike="noStrike" kern="1200" cap="none" spc="0" normalizeH="0" baseline="0" noProof="0">
              <a:ln>
                <a:noFill/>
              </a:ln>
              <a:solidFill>
                <a:prstClr val="black"/>
              </a:solidFill>
              <a:effectLst/>
              <a:uLnTx/>
              <a:uFillTx/>
              <a:latin typeface="Arial"/>
              <a:ea typeface="+mn-ea"/>
              <a:cs typeface="Arial"/>
            </a:endParaRPr>
          </a:p>
        </p:txBody>
      </p:sp>
      <p:sp>
        <p:nvSpPr>
          <p:cNvPr id="31" name="object 31"/>
          <p:cNvSpPr/>
          <p:nvPr/>
        </p:nvSpPr>
        <p:spPr>
          <a:xfrm>
            <a:off x="1322833" y="1962911"/>
            <a:ext cx="4096511" cy="2889504"/>
          </a:xfrm>
          <a:prstGeom prst="rect">
            <a:avLst/>
          </a:prstGeom>
          <a:blipFill>
            <a:blip r:embed="rId3" cstate="print"/>
            <a:stretch>
              <a:fillRect/>
            </a:stretch>
          </a:blipFill>
        </p:spPr>
        <p:txBody>
          <a:bodyPr wrap="square" lIns="0" tIns="0" rIns="0" bIns="0" rtlCol="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Calibri"/>
              <a:ea typeface="+mn-ea"/>
              <a:cs typeface="+mn-cs"/>
            </a:endParaRPr>
          </a:p>
        </p:txBody>
      </p:sp>
      <p:sp>
        <p:nvSpPr>
          <p:cNvPr id="32" name="object 32"/>
          <p:cNvSpPr/>
          <p:nvPr/>
        </p:nvSpPr>
        <p:spPr>
          <a:xfrm>
            <a:off x="1215137" y="1983232"/>
            <a:ext cx="61807" cy="0"/>
          </a:xfrm>
          <a:custGeom>
            <a:avLst/>
            <a:gdLst/>
            <a:ahLst/>
            <a:cxnLst/>
            <a:rect l="l" t="t" r="r" b="b"/>
            <a:pathLst>
              <a:path w="46355">
                <a:moveTo>
                  <a:pt x="0" y="0"/>
                </a:moveTo>
                <a:lnTo>
                  <a:pt x="46253" y="0"/>
                </a:lnTo>
              </a:path>
            </a:pathLst>
          </a:custGeom>
          <a:ln w="6096">
            <a:solidFill>
              <a:srgbClr val="44536A"/>
            </a:solidFill>
          </a:ln>
        </p:spPr>
        <p:txBody>
          <a:bodyPr wrap="square" lIns="0" tIns="0" rIns="0" bIns="0" rtlCol="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Calibri"/>
              <a:ea typeface="+mn-ea"/>
              <a:cs typeface="+mn-cs"/>
            </a:endParaRPr>
          </a:p>
        </p:txBody>
      </p:sp>
      <p:sp>
        <p:nvSpPr>
          <p:cNvPr id="33" name="object 33"/>
          <p:cNvSpPr/>
          <p:nvPr/>
        </p:nvSpPr>
        <p:spPr>
          <a:xfrm>
            <a:off x="1215137" y="2470911"/>
            <a:ext cx="61807" cy="0"/>
          </a:xfrm>
          <a:custGeom>
            <a:avLst/>
            <a:gdLst/>
            <a:ahLst/>
            <a:cxnLst/>
            <a:rect l="l" t="t" r="r" b="b"/>
            <a:pathLst>
              <a:path w="46355">
                <a:moveTo>
                  <a:pt x="0" y="0"/>
                </a:moveTo>
                <a:lnTo>
                  <a:pt x="46253" y="0"/>
                </a:lnTo>
              </a:path>
            </a:pathLst>
          </a:custGeom>
          <a:ln w="6096">
            <a:solidFill>
              <a:srgbClr val="44536A"/>
            </a:solidFill>
          </a:ln>
        </p:spPr>
        <p:txBody>
          <a:bodyPr wrap="square" lIns="0" tIns="0" rIns="0" bIns="0" rtlCol="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Calibri"/>
              <a:ea typeface="+mn-ea"/>
              <a:cs typeface="+mn-cs"/>
            </a:endParaRPr>
          </a:p>
        </p:txBody>
      </p:sp>
      <p:sp>
        <p:nvSpPr>
          <p:cNvPr id="34" name="object 34"/>
          <p:cNvSpPr txBox="1"/>
          <p:nvPr/>
        </p:nvSpPr>
        <p:spPr>
          <a:xfrm>
            <a:off x="862380" y="1853693"/>
            <a:ext cx="273472" cy="706967"/>
          </a:xfrm>
          <a:prstGeom prst="rect">
            <a:avLst/>
          </a:prstGeom>
        </p:spPr>
        <p:txBody>
          <a:bodyPr vert="horz" wrap="square" lIns="0" tIns="16933" rIns="0" bIns="0" rtlCol="0">
            <a:spAutoFit/>
          </a:bodyPr>
          <a:lstStyle/>
          <a:p>
            <a:pPr marL="0" marR="0" lvl="0" indent="0" algn="l" defTabSz="1219170" rtl="0" eaLnBrk="1" fontAlgn="auto" latinLnBrk="0" hangingPunct="1">
              <a:lnSpc>
                <a:spcPct val="100000"/>
              </a:lnSpc>
              <a:spcBef>
                <a:spcPts val="133"/>
              </a:spcBef>
              <a:spcAft>
                <a:spcPts val="0"/>
              </a:spcAft>
              <a:buClrTx/>
              <a:buSzTx/>
              <a:buFontTx/>
              <a:buNone/>
              <a:tabLst/>
              <a:defRPr/>
            </a:pPr>
            <a:r>
              <a:rPr kumimoji="0" sz="1200" b="0" i="0" u="none" strike="noStrike" kern="1200" cap="none" spc="-7" normalizeH="0" baseline="0" noProof="0" dirty="0">
                <a:ln>
                  <a:noFill/>
                </a:ln>
                <a:solidFill>
                  <a:prstClr val="black"/>
                </a:solidFill>
                <a:effectLst/>
                <a:uLnTx/>
                <a:uFillTx/>
                <a:latin typeface="Arial"/>
                <a:ea typeface="+mn-ea"/>
                <a:cs typeface="Arial"/>
              </a:rPr>
              <a:t>120</a:t>
            </a:r>
            <a:endParaRPr kumimoji="0" sz="1200" b="0" i="0" u="none" strike="noStrike" kern="1200" cap="none" spc="0" normalizeH="0" baseline="0" noProof="0">
              <a:ln>
                <a:noFill/>
              </a:ln>
              <a:solidFill>
                <a:prstClr val="black"/>
              </a:solidFill>
              <a:effectLst/>
              <a:uLnTx/>
              <a:uFillTx/>
              <a:latin typeface="Arial"/>
              <a:ea typeface="+mn-ea"/>
              <a:cs typeface="Arial"/>
            </a:endParaRPr>
          </a:p>
          <a:p>
            <a:pPr marL="0" marR="0" lvl="0" indent="0" algn="l" defTabSz="1219170" rtl="0" eaLnBrk="1" fontAlgn="auto" latinLnBrk="0" hangingPunct="1">
              <a:lnSpc>
                <a:spcPct val="100000"/>
              </a:lnSpc>
              <a:spcBef>
                <a:spcPts val="0"/>
              </a:spcBef>
              <a:spcAft>
                <a:spcPts val="0"/>
              </a:spcAft>
              <a:buClrTx/>
              <a:buSzTx/>
              <a:buFontTx/>
              <a:buNone/>
              <a:tabLst/>
              <a:defRPr/>
            </a:pPr>
            <a:endParaRPr kumimoji="0" sz="1333" b="0" i="0" u="none" strike="noStrike" kern="1200" cap="none" spc="0" normalizeH="0" baseline="0" noProof="0">
              <a:ln>
                <a:noFill/>
              </a:ln>
              <a:solidFill>
                <a:prstClr val="black"/>
              </a:solidFill>
              <a:effectLst/>
              <a:uLnTx/>
              <a:uFillTx/>
              <a:latin typeface="Times New Roman"/>
              <a:ea typeface="+mn-ea"/>
              <a:cs typeface="Times New Roman"/>
            </a:endParaRPr>
          </a:p>
          <a:p>
            <a:pPr marL="0" marR="0" lvl="0" indent="0" algn="l" defTabSz="1219170" rtl="0" eaLnBrk="1" fontAlgn="auto" latinLnBrk="0" hangingPunct="1">
              <a:lnSpc>
                <a:spcPct val="100000"/>
              </a:lnSpc>
              <a:spcBef>
                <a:spcPts val="867"/>
              </a:spcBef>
              <a:spcAft>
                <a:spcPts val="0"/>
              </a:spcAft>
              <a:buClrTx/>
              <a:buSzTx/>
              <a:buFontTx/>
              <a:buNone/>
              <a:tabLst/>
              <a:defRPr/>
            </a:pPr>
            <a:r>
              <a:rPr kumimoji="0" sz="1200" b="0" i="0" u="none" strike="noStrike" kern="1200" cap="none" spc="-7" normalizeH="0" baseline="0" noProof="0" dirty="0">
                <a:ln>
                  <a:noFill/>
                </a:ln>
                <a:solidFill>
                  <a:prstClr val="black"/>
                </a:solidFill>
                <a:effectLst/>
                <a:uLnTx/>
                <a:uFillTx/>
                <a:latin typeface="Arial"/>
                <a:ea typeface="+mn-ea"/>
                <a:cs typeface="Arial"/>
              </a:rPr>
              <a:t>100</a:t>
            </a:r>
            <a:endParaRPr kumimoji="0" sz="1200" b="0" i="0" u="none" strike="noStrike" kern="1200" cap="none" spc="0" normalizeH="0" baseline="0" noProof="0">
              <a:ln>
                <a:noFill/>
              </a:ln>
              <a:solidFill>
                <a:prstClr val="black"/>
              </a:solidFill>
              <a:effectLst/>
              <a:uLnTx/>
              <a:uFillTx/>
              <a:latin typeface="Arial"/>
              <a:ea typeface="+mn-ea"/>
              <a:cs typeface="Arial"/>
            </a:endParaRPr>
          </a:p>
        </p:txBody>
      </p:sp>
      <p:sp>
        <p:nvSpPr>
          <p:cNvPr id="35" name="object 35"/>
          <p:cNvSpPr/>
          <p:nvPr/>
        </p:nvSpPr>
        <p:spPr>
          <a:xfrm>
            <a:off x="1215137" y="2958592"/>
            <a:ext cx="61807" cy="0"/>
          </a:xfrm>
          <a:custGeom>
            <a:avLst/>
            <a:gdLst/>
            <a:ahLst/>
            <a:cxnLst/>
            <a:rect l="l" t="t" r="r" b="b"/>
            <a:pathLst>
              <a:path w="46355">
                <a:moveTo>
                  <a:pt x="0" y="0"/>
                </a:moveTo>
                <a:lnTo>
                  <a:pt x="46253" y="0"/>
                </a:lnTo>
              </a:path>
            </a:pathLst>
          </a:custGeom>
          <a:ln w="6096">
            <a:solidFill>
              <a:srgbClr val="44536A"/>
            </a:solidFill>
          </a:ln>
        </p:spPr>
        <p:txBody>
          <a:bodyPr wrap="square" lIns="0" tIns="0" rIns="0" bIns="0" rtlCol="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Calibri"/>
              <a:ea typeface="+mn-ea"/>
              <a:cs typeface="+mn-cs"/>
            </a:endParaRPr>
          </a:p>
        </p:txBody>
      </p:sp>
      <p:sp>
        <p:nvSpPr>
          <p:cNvPr id="36" name="object 36"/>
          <p:cNvSpPr txBox="1"/>
          <p:nvPr/>
        </p:nvSpPr>
        <p:spPr>
          <a:xfrm>
            <a:off x="947724" y="2829898"/>
            <a:ext cx="187960" cy="706967"/>
          </a:xfrm>
          <a:prstGeom prst="rect">
            <a:avLst/>
          </a:prstGeom>
        </p:spPr>
        <p:txBody>
          <a:bodyPr vert="horz" wrap="square" lIns="0" tIns="16933" rIns="0" bIns="0" rtlCol="0">
            <a:spAutoFit/>
          </a:bodyPr>
          <a:lstStyle/>
          <a:p>
            <a:pPr marL="0" marR="0" lvl="0" indent="0" algn="l" defTabSz="1219170" rtl="0" eaLnBrk="1" fontAlgn="auto" latinLnBrk="0" hangingPunct="1">
              <a:lnSpc>
                <a:spcPct val="100000"/>
              </a:lnSpc>
              <a:spcBef>
                <a:spcPts val="133"/>
              </a:spcBef>
              <a:spcAft>
                <a:spcPts val="0"/>
              </a:spcAft>
              <a:buClrTx/>
              <a:buSzTx/>
              <a:buFontTx/>
              <a:buNone/>
              <a:tabLst/>
              <a:defRPr/>
            </a:pPr>
            <a:r>
              <a:rPr kumimoji="0" sz="1200" b="0" i="0" u="none" strike="noStrike" kern="1200" cap="none" spc="-7" normalizeH="0" baseline="0" noProof="0" dirty="0">
                <a:ln>
                  <a:noFill/>
                </a:ln>
                <a:solidFill>
                  <a:prstClr val="black"/>
                </a:solidFill>
                <a:effectLst/>
                <a:uLnTx/>
                <a:uFillTx/>
                <a:latin typeface="Arial"/>
                <a:ea typeface="+mn-ea"/>
                <a:cs typeface="Arial"/>
              </a:rPr>
              <a:t>80</a:t>
            </a:r>
            <a:endParaRPr kumimoji="0" sz="1200" b="0" i="0" u="none" strike="noStrike" kern="1200" cap="none" spc="0" normalizeH="0" baseline="0" noProof="0">
              <a:ln>
                <a:noFill/>
              </a:ln>
              <a:solidFill>
                <a:prstClr val="black"/>
              </a:solidFill>
              <a:effectLst/>
              <a:uLnTx/>
              <a:uFillTx/>
              <a:latin typeface="Arial"/>
              <a:ea typeface="+mn-ea"/>
              <a:cs typeface="Arial"/>
            </a:endParaRPr>
          </a:p>
          <a:p>
            <a:pPr marL="0" marR="0" lvl="0" indent="0" algn="l" defTabSz="1219170" rtl="0" eaLnBrk="1" fontAlgn="auto" latinLnBrk="0" hangingPunct="1">
              <a:lnSpc>
                <a:spcPct val="100000"/>
              </a:lnSpc>
              <a:spcBef>
                <a:spcPts val="0"/>
              </a:spcBef>
              <a:spcAft>
                <a:spcPts val="0"/>
              </a:spcAft>
              <a:buClrTx/>
              <a:buSzTx/>
              <a:buFontTx/>
              <a:buNone/>
              <a:tabLst/>
              <a:defRPr/>
            </a:pPr>
            <a:endParaRPr kumimoji="0" sz="1333" b="0" i="0" u="none" strike="noStrike" kern="1200" cap="none" spc="0" normalizeH="0" baseline="0" noProof="0">
              <a:ln>
                <a:noFill/>
              </a:ln>
              <a:solidFill>
                <a:prstClr val="black"/>
              </a:solidFill>
              <a:effectLst/>
              <a:uLnTx/>
              <a:uFillTx/>
              <a:latin typeface="Times New Roman"/>
              <a:ea typeface="+mn-ea"/>
              <a:cs typeface="Times New Roman"/>
            </a:endParaRPr>
          </a:p>
          <a:p>
            <a:pPr marL="0" marR="0" lvl="0" indent="0" algn="l" defTabSz="1219170" rtl="0" eaLnBrk="1" fontAlgn="auto" latinLnBrk="0" hangingPunct="1">
              <a:lnSpc>
                <a:spcPct val="100000"/>
              </a:lnSpc>
              <a:spcBef>
                <a:spcPts val="867"/>
              </a:spcBef>
              <a:spcAft>
                <a:spcPts val="0"/>
              </a:spcAft>
              <a:buClrTx/>
              <a:buSzTx/>
              <a:buFontTx/>
              <a:buNone/>
              <a:tabLst/>
              <a:defRPr/>
            </a:pPr>
            <a:r>
              <a:rPr kumimoji="0" sz="1200" b="0" i="0" u="none" strike="noStrike" kern="1200" cap="none" spc="-7" normalizeH="0" baseline="0" noProof="0" dirty="0">
                <a:ln>
                  <a:noFill/>
                </a:ln>
                <a:solidFill>
                  <a:prstClr val="black"/>
                </a:solidFill>
                <a:effectLst/>
                <a:uLnTx/>
                <a:uFillTx/>
                <a:latin typeface="Arial"/>
                <a:ea typeface="+mn-ea"/>
                <a:cs typeface="Arial"/>
              </a:rPr>
              <a:t>60</a:t>
            </a:r>
            <a:endParaRPr kumimoji="0" sz="1200" b="0" i="0" u="none" strike="noStrike" kern="1200" cap="none" spc="0" normalizeH="0" baseline="0" noProof="0">
              <a:ln>
                <a:noFill/>
              </a:ln>
              <a:solidFill>
                <a:prstClr val="black"/>
              </a:solidFill>
              <a:effectLst/>
              <a:uLnTx/>
              <a:uFillTx/>
              <a:latin typeface="Arial"/>
              <a:ea typeface="+mn-ea"/>
              <a:cs typeface="Arial"/>
            </a:endParaRPr>
          </a:p>
        </p:txBody>
      </p:sp>
      <p:sp>
        <p:nvSpPr>
          <p:cNvPr id="37" name="object 37"/>
          <p:cNvSpPr txBox="1"/>
          <p:nvPr/>
        </p:nvSpPr>
        <p:spPr>
          <a:xfrm>
            <a:off x="1700785" y="1973071"/>
            <a:ext cx="2706793" cy="606149"/>
          </a:xfrm>
          <a:prstGeom prst="rect">
            <a:avLst/>
          </a:prstGeom>
          <a:solidFill>
            <a:srgbClr val="FFFFFF"/>
          </a:solidFill>
        </p:spPr>
        <p:txBody>
          <a:bodyPr vert="horz" wrap="square" lIns="0" tIns="51647" rIns="0" bIns="0" rtlCol="0">
            <a:spAutoFit/>
          </a:bodyPr>
          <a:lstStyle/>
          <a:p>
            <a:pPr marL="46566" marR="484281" lvl="0" indent="0" algn="l" defTabSz="1219170" rtl="0" eaLnBrk="1" fontAlgn="auto" latinLnBrk="0" hangingPunct="1">
              <a:lnSpc>
                <a:spcPct val="100000"/>
              </a:lnSpc>
              <a:spcBef>
                <a:spcPts val="407"/>
              </a:spcBef>
              <a:spcAft>
                <a:spcPts val="0"/>
              </a:spcAft>
              <a:buClrTx/>
              <a:buSzTx/>
              <a:buFontTx/>
              <a:buNone/>
              <a:tabLst/>
              <a:defRPr/>
            </a:pPr>
            <a:r>
              <a:rPr kumimoji="0" sz="1200" b="0" i="0" u="none" strike="noStrike" kern="1200" cap="none" spc="-113" normalizeH="0" baseline="0" noProof="0" dirty="0">
                <a:ln>
                  <a:noFill/>
                </a:ln>
                <a:solidFill>
                  <a:prstClr val="black"/>
                </a:solidFill>
                <a:effectLst/>
                <a:uLnTx/>
                <a:uFillTx/>
                <a:latin typeface="DejaVu Sans"/>
                <a:ea typeface="+mn-ea"/>
                <a:cs typeface="DejaVu Sans"/>
              </a:rPr>
              <a:t>Clinical </a:t>
            </a:r>
            <a:r>
              <a:rPr kumimoji="0" sz="1200" b="0" i="0" u="none" strike="noStrike" kern="1200" cap="none" spc="-160" normalizeH="0" baseline="0" noProof="0" dirty="0">
                <a:ln>
                  <a:noFill/>
                </a:ln>
                <a:solidFill>
                  <a:prstClr val="black"/>
                </a:solidFill>
                <a:effectLst/>
                <a:uLnTx/>
                <a:uFillTx/>
                <a:latin typeface="DejaVu Sans"/>
                <a:ea typeface="+mn-ea"/>
                <a:cs typeface="DejaVu Sans"/>
              </a:rPr>
              <a:t>management </a:t>
            </a:r>
            <a:r>
              <a:rPr kumimoji="0" sz="1200" b="0" i="0" u="none" strike="noStrike" kern="1200" cap="none" spc="-133" normalizeH="0" baseline="0" noProof="0" dirty="0">
                <a:ln>
                  <a:noFill/>
                </a:ln>
                <a:solidFill>
                  <a:prstClr val="black"/>
                </a:solidFill>
                <a:effectLst/>
                <a:uLnTx/>
                <a:uFillTx/>
                <a:latin typeface="DejaVu Sans"/>
                <a:ea typeface="+mn-ea"/>
                <a:cs typeface="DejaVu Sans"/>
              </a:rPr>
              <a:t>group </a:t>
            </a:r>
            <a:r>
              <a:rPr kumimoji="0" sz="1200" b="0" i="0" u="none" strike="noStrike" kern="1200" cap="none" spc="-127" normalizeH="0" baseline="0" noProof="0" dirty="0">
                <a:ln>
                  <a:noFill/>
                </a:ln>
                <a:solidFill>
                  <a:prstClr val="black"/>
                </a:solidFill>
                <a:effectLst/>
                <a:uLnTx/>
                <a:uFillTx/>
                <a:latin typeface="DejaVu Sans"/>
                <a:ea typeface="+mn-ea"/>
                <a:cs typeface="DejaVu Sans"/>
              </a:rPr>
              <a:t>(CMG)  </a:t>
            </a:r>
            <a:r>
              <a:rPr kumimoji="0" sz="1200" b="0" i="0" u="none" strike="noStrike" kern="1200" cap="none" spc="-160" normalizeH="0" baseline="0" noProof="0" dirty="0">
                <a:ln>
                  <a:noFill/>
                </a:ln>
                <a:solidFill>
                  <a:prstClr val="black"/>
                </a:solidFill>
                <a:effectLst/>
                <a:uLnTx/>
                <a:uFillTx/>
                <a:latin typeface="DejaVu Sans"/>
                <a:ea typeface="+mn-ea"/>
                <a:cs typeface="DejaVu Sans"/>
              </a:rPr>
              <a:t>Sputum management </a:t>
            </a:r>
            <a:r>
              <a:rPr kumimoji="0" sz="1200" b="0" i="0" u="none" strike="noStrike" kern="1200" cap="none" spc="-133" normalizeH="0" baseline="0" noProof="0" dirty="0">
                <a:ln>
                  <a:noFill/>
                </a:ln>
                <a:solidFill>
                  <a:prstClr val="black"/>
                </a:solidFill>
                <a:effectLst/>
                <a:uLnTx/>
                <a:uFillTx/>
                <a:latin typeface="DejaVu Sans"/>
                <a:ea typeface="+mn-ea"/>
                <a:cs typeface="DejaVu Sans"/>
              </a:rPr>
              <a:t>group</a:t>
            </a:r>
            <a:r>
              <a:rPr kumimoji="0" sz="1200" b="0" i="0" u="none" strike="noStrike" kern="1200" cap="none" spc="-7" normalizeH="0" baseline="0" noProof="0" dirty="0">
                <a:ln>
                  <a:noFill/>
                </a:ln>
                <a:solidFill>
                  <a:prstClr val="black"/>
                </a:solidFill>
                <a:effectLst/>
                <a:uLnTx/>
                <a:uFillTx/>
                <a:latin typeface="DejaVu Sans"/>
                <a:ea typeface="+mn-ea"/>
                <a:cs typeface="DejaVu Sans"/>
              </a:rPr>
              <a:t> </a:t>
            </a:r>
            <a:r>
              <a:rPr kumimoji="0" sz="1200" b="0" i="0" u="none" strike="noStrike" kern="1200" cap="none" spc="-127" normalizeH="0" baseline="0" noProof="0" dirty="0">
                <a:ln>
                  <a:noFill/>
                </a:ln>
                <a:solidFill>
                  <a:prstClr val="black"/>
                </a:solidFill>
                <a:effectLst/>
                <a:uLnTx/>
                <a:uFillTx/>
                <a:latin typeface="DejaVu Sans"/>
                <a:ea typeface="+mn-ea"/>
                <a:cs typeface="DejaVu Sans"/>
              </a:rPr>
              <a:t>(SMG)</a:t>
            </a:r>
            <a:endParaRPr kumimoji="0" sz="1200" b="0" i="0" u="none" strike="noStrike" kern="1200" cap="none" spc="0" normalizeH="0" baseline="0" noProof="0">
              <a:ln>
                <a:noFill/>
              </a:ln>
              <a:solidFill>
                <a:prstClr val="black"/>
              </a:solidFill>
              <a:effectLst/>
              <a:uLnTx/>
              <a:uFillTx/>
              <a:latin typeface="DejaVu Sans"/>
              <a:ea typeface="+mn-ea"/>
              <a:cs typeface="DejaVu Sans"/>
            </a:endParaRPr>
          </a:p>
        </p:txBody>
      </p:sp>
      <p:sp>
        <p:nvSpPr>
          <p:cNvPr id="38" name="object 38"/>
          <p:cNvSpPr txBox="1"/>
          <p:nvPr/>
        </p:nvSpPr>
        <p:spPr>
          <a:xfrm>
            <a:off x="5282354" y="3894667"/>
            <a:ext cx="240453" cy="282920"/>
          </a:xfrm>
          <a:prstGeom prst="rect">
            <a:avLst/>
          </a:prstGeom>
        </p:spPr>
        <p:txBody>
          <a:bodyPr vert="horz" wrap="square" lIns="0" tIns="16087" rIns="0" bIns="0" rtlCol="0">
            <a:spAutoFit/>
          </a:bodyPr>
          <a:lstStyle/>
          <a:p>
            <a:pPr marL="0" marR="0" lvl="0" indent="0" algn="l" defTabSz="1219170" rtl="0" eaLnBrk="1" fontAlgn="auto" latinLnBrk="0" hangingPunct="1">
              <a:lnSpc>
                <a:spcPct val="100000"/>
              </a:lnSpc>
              <a:spcBef>
                <a:spcPts val="127"/>
              </a:spcBef>
              <a:spcAft>
                <a:spcPts val="0"/>
              </a:spcAft>
              <a:buClrTx/>
              <a:buSzTx/>
              <a:buFontTx/>
              <a:buNone/>
              <a:tabLst/>
              <a:defRPr/>
            </a:pPr>
            <a:r>
              <a:rPr kumimoji="0" sz="1733" b="0" i="0" u="none" strike="noStrike" kern="1200" cap="none" spc="-233" normalizeH="0" baseline="0" noProof="0" dirty="0">
                <a:ln>
                  <a:noFill/>
                </a:ln>
                <a:solidFill>
                  <a:prstClr val="black"/>
                </a:solidFill>
                <a:effectLst/>
                <a:uLnTx/>
                <a:uFillTx/>
                <a:latin typeface="DejaVu Sans"/>
                <a:ea typeface="+mn-ea"/>
                <a:cs typeface="DejaVu Sans"/>
              </a:rPr>
              <a:t>35</a:t>
            </a:r>
            <a:endParaRPr kumimoji="0" sz="1733" b="0" i="0" u="none" strike="noStrike" kern="1200" cap="none" spc="0" normalizeH="0" baseline="0" noProof="0">
              <a:ln>
                <a:noFill/>
              </a:ln>
              <a:solidFill>
                <a:prstClr val="black"/>
              </a:solidFill>
              <a:effectLst/>
              <a:uLnTx/>
              <a:uFillTx/>
              <a:latin typeface="DejaVu Sans"/>
              <a:ea typeface="+mn-ea"/>
              <a:cs typeface="DejaVu Sans"/>
            </a:endParaRPr>
          </a:p>
        </p:txBody>
      </p:sp>
      <p:sp>
        <p:nvSpPr>
          <p:cNvPr id="39" name="object 39"/>
          <p:cNvSpPr/>
          <p:nvPr/>
        </p:nvSpPr>
        <p:spPr>
          <a:xfrm>
            <a:off x="4506976" y="4888993"/>
            <a:ext cx="0" cy="49953"/>
          </a:xfrm>
          <a:custGeom>
            <a:avLst/>
            <a:gdLst/>
            <a:ahLst/>
            <a:cxnLst/>
            <a:rect l="l" t="t" r="r" b="b"/>
            <a:pathLst>
              <a:path h="37464">
                <a:moveTo>
                  <a:pt x="0" y="0"/>
                </a:moveTo>
                <a:lnTo>
                  <a:pt x="0" y="37464"/>
                </a:lnTo>
              </a:path>
            </a:pathLst>
          </a:custGeom>
          <a:ln w="6096">
            <a:solidFill>
              <a:srgbClr val="44536A"/>
            </a:solidFill>
          </a:ln>
        </p:spPr>
        <p:txBody>
          <a:bodyPr wrap="square" lIns="0" tIns="0" rIns="0" bIns="0" rtlCol="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Calibri"/>
              <a:ea typeface="+mn-ea"/>
              <a:cs typeface="+mn-cs"/>
            </a:endParaRPr>
          </a:p>
        </p:txBody>
      </p:sp>
      <p:sp>
        <p:nvSpPr>
          <p:cNvPr id="40" name="object 40"/>
          <p:cNvSpPr/>
          <p:nvPr/>
        </p:nvSpPr>
        <p:spPr>
          <a:xfrm>
            <a:off x="5153152" y="4888993"/>
            <a:ext cx="0" cy="49953"/>
          </a:xfrm>
          <a:custGeom>
            <a:avLst/>
            <a:gdLst/>
            <a:ahLst/>
            <a:cxnLst/>
            <a:rect l="l" t="t" r="r" b="b"/>
            <a:pathLst>
              <a:path h="37464">
                <a:moveTo>
                  <a:pt x="0" y="0"/>
                </a:moveTo>
                <a:lnTo>
                  <a:pt x="0" y="37464"/>
                </a:lnTo>
              </a:path>
            </a:pathLst>
          </a:custGeom>
          <a:ln w="6096">
            <a:solidFill>
              <a:srgbClr val="44536A"/>
            </a:solidFill>
          </a:ln>
        </p:spPr>
        <p:txBody>
          <a:bodyPr wrap="square" lIns="0" tIns="0" rIns="0" bIns="0" rtlCol="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Calibri"/>
              <a:ea typeface="+mn-ea"/>
              <a:cs typeface="+mn-cs"/>
            </a:endParaRPr>
          </a:p>
        </p:txBody>
      </p:sp>
      <p:sp>
        <p:nvSpPr>
          <p:cNvPr id="41" name="object 41"/>
          <p:cNvSpPr txBox="1"/>
          <p:nvPr/>
        </p:nvSpPr>
        <p:spPr>
          <a:xfrm>
            <a:off x="1237894" y="4961907"/>
            <a:ext cx="4019127" cy="201764"/>
          </a:xfrm>
          <a:prstGeom prst="rect">
            <a:avLst/>
          </a:prstGeom>
        </p:spPr>
        <p:txBody>
          <a:bodyPr vert="horz" wrap="square" lIns="0" tIns="16933" rIns="0" bIns="0" rtlCol="0">
            <a:spAutoFit/>
          </a:bodyPr>
          <a:lstStyle/>
          <a:p>
            <a:pPr marL="0" marR="0" lvl="0" indent="0" algn="l" defTabSz="1219170" rtl="0" eaLnBrk="1" fontAlgn="auto" latinLnBrk="0" hangingPunct="1">
              <a:lnSpc>
                <a:spcPct val="100000"/>
              </a:lnSpc>
              <a:spcBef>
                <a:spcPts val="133"/>
              </a:spcBef>
              <a:spcAft>
                <a:spcPts val="0"/>
              </a:spcAft>
              <a:buClrTx/>
              <a:buSzTx/>
              <a:buFontTx/>
              <a:buNone/>
              <a:tabLst>
                <a:tab pos="322572" algn="l"/>
                <a:tab pos="644296" algn="l"/>
                <a:tab pos="966869" algn="l"/>
                <a:tab pos="1289441" algn="l"/>
                <a:tab pos="1612860" algn="l"/>
                <a:tab pos="1935432" algn="l"/>
                <a:tab pos="2258004" algn="l"/>
                <a:tab pos="2580575" algn="l"/>
                <a:tab pos="2903147" algn="l"/>
                <a:tab pos="3185080" algn="l"/>
              </a:tabLst>
              <a:defRPr/>
            </a:pPr>
            <a:r>
              <a:rPr kumimoji="0" sz="1200" b="0" i="0" u="none" strike="noStrike" kern="1200" cap="none" spc="0" normalizeH="0" baseline="0" noProof="0" dirty="0">
                <a:ln>
                  <a:noFill/>
                </a:ln>
                <a:solidFill>
                  <a:prstClr val="black"/>
                </a:solidFill>
                <a:effectLst/>
                <a:uLnTx/>
                <a:uFillTx/>
                <a:latin typeface="Arial"/>
                <a:ea typeface="+mn-ea"/>
                <a:cs typeface="Arial"/>
              </a:rPr>
              <a:t>0	1	2	3	4	5	6	7	8	9	</a:t>
            </a:r>
            <a:r>
              <a:rPr kumimoji="0" sz="1200" b="0" i="0" u="none" strike="noStrike" kern="1200" cap="none" spc="-7" normalizeH="0" baseline="0" noProof="0" dirty="0">
                <a:ln>
                  <a:noFill/>
                </a:ln>
                <a:solidFill>
                  <a:prstClr val="black"/>
                </a:solidFill>
                <a:effectLst/>
                <a:uLnTx/>
                <a:uFillTx/>
                <a:latin typeface="Arial"/>
                <a:ea typeface="+mn-ea"/>
                <a:cs typeface="Arial"/>
              </a:rPr>
              <a:t>10 11</a:t>
            </a:r>
            <a:r>
              <a:rPr kumimoji="0" sz="1200" b="0" i="0" u="none" strike="noStrike" kern="1200" cap="none" spc="13" normalizeH="0" baseline="0" noProof="0" dirty="0">
                <a:ln>
                  <a:noFill/>
                </a:ln>
                <a:solidFill>
                  <a:prstClr val="black"/>
                </a:solidFill>
                <a:effectLst/>
                <a:uLnTx/>
                <a:uFillTx/>
                <a:latin typeface="Arial"/>
                <a:ea typeface="+mn-ea"/>
                <a:cs typeface="Arial"/>
              </a:rPr>
              <a:t> </a:t>
            </a:r>
            <a:r>
              <a:rPr kumimoji="0" sz="1200" b="0" i="0" u="none" strike="noStrike" kern="1200" cap="none" spc="-7" normalizeH="0" baseline="0" noProof="0" dirty="0">
                <a:ln>
                  <a:noFill/>
                </a:ln>
                <a:solidFill>
                  <a:prstClr val="black"/>
                </a:solidFill>
                <a:effectLst/>
                <a:uLnTx/>
                <a:uFillTx/>
                <a:latin typeface="Arial"/>
                <a:ea typeface="+mn-ea"/>
                <a:cs typeface="Arial"/>
              </a:rPr>
              <a:t>12</a:t>
            </a:r>
            <a:endParaRPr kumimoji="0" sz="1200" b="0" i="0" u="none" strike="noStrike" kern="1200" cap="none" spc="0" normalizeH="0" baseline="0" noProof="0">
              <a:ln>
                <a:noFill/>
              </a:ln>
              <a:solidFill>
                <a:prstClr val="black"/>
              </a:solidFill>
              <a:effectLst/>
              <a:uLnTx/>
              <a:uFillTx/>
              <a:latin typeface="Arial"/>
              <a:ea typeface="+mn-ea"/>
              <a:cs typeface="Arial"/>
            </a:endParaRPr>
          </a:p>
        </p:txBody>
      </p:sp>
      <p:sp>
        <p:nvSpPr>
          <p:cNvPr id="42" name="object 42"/>
          <p:cNvSpPr/>
          <p:nvPr/>
        </p:nvSpPr>
        <p:spPr>
          <a:xfrm>
            <a:off x="4830063" y="4888993"/>
            <a:ext cx="0" cy="49953"/>
          </a:xfrm>
          <a:custGeom>
            <a:avLst/>
            <a:gdLst/>
            <a:ahLst/>
            <a:cxnLst/>
            <a:rect l="l" t="t" r="r" b="b"/>
            <a:pathLst>
              <a:path h="37464">
                <a:moveTo>
                  <a:pt x="0" y="0"/>
                </a:moveTo>
                <a:lnTo>
                  <a:pt x="0" y="37464"/>
                </a:lnTo>
              </a:path>
            </a:pathLst>
          </a:custGeom>
          <a:ln w="6096">
            <a:solidFill>
              <a:srgbClr val="44536A"/>
            </a:solidFill>
          </a:ln>
        </p:spPr>
        <p:txBody>
          <a:bodyPr wrap="square" lIns="0" tIns="0" rIns="0" bIns="0" rtlCol="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Calibri"/>
              <a:ea typeface="+mn-ea"/>
              <a:cs typeface="+mn-cs"/>
            </a:endParaRPr>
          </a:p>
        </p:txBody>
      </p:sp>
      <p:sp>
        <p:nvSpPr>
          <p:cNvPr id="43" name="object 43"/>
          <p:cNvSpPr txBox="1"/>
          <p:nvPr/>
        </p:nvSpPr>
        <p:spPr>
          <a:xfrm>
            <a:off x="5282354" y="2173900"/>
            <a:ext cx="352213" cy="282920"/>
          </a:xfrm>
          <a:prstGeom prst="rect">
            <a:avLst/>
          </a:prstGeom>
        </p:spPr>
        <p:txBody>
          <a:bodyPr vert="horz" wrap="square" lIns="0" tIns="16087" rIns="0" bIns="0" rtlCol="0">
            <a:spAutoFit/>
          </a:bodyPr>
          <a:lstStyle/>
          <a:p>
            <a:pPr marL="0" marR="0" lvl="0" indent="0" algn="l" defTabSz="1219170" rtl="0" eaLnBrk="1" fontAlgn="auto" latinLnBrk="0" hangingPunct="1">
              <a:lnSpc>
                <a:spcPct val="100000"/>
              </a:lnSpc>
              <a:spcBef>
                <a:spcPts val="127"/>
              </a:spcBef>
              <a:spcAft>
                <a:spcPts val="0"/>
              </a:spcAft>
              <a:buClrTx/>
              <a:buSzTx/>
              <a:buFontTx/>
              <a:buNone/>
              <a:tabLst/>
              <a:defRPr/>
            </a:pPr>
            <a:r>
              <a:rPr kumimoji="0" sz="1733" b="0" i="0" u="none" strike="noStrike" kern="1200" cap="none" spc="-233" normalizeH="0" baseline="0" noProof="0" dirty="0">
                <a:ln>
                  <a:noFill/>
                </a:ln>
                <a:solidFill>
                  <a:prstClr val="black"/>
                </a:solidFill>
                <a:effectLst/>
                <a:uLnTx/>
                <a:uFillTx/>
                <a:latin typeface="DejaVu Sans"/>
                <a:ea typeface="+mn-ea"/>
                <a:cs typeface="DejaVu Sans"/>
              </a:rPr>
              <a:t>109</a:t>
            </a:r>
            <a:endParaRPr kumimoji="0" sz="1733" b="0" i="0" u="none" strike="noStrike" kern="1200" cap="none" spc="0" normalizeH="0" baseline="0" noProof="0">
              <a:ln>
                <a:noFill/>
              </a:ln>
              <a:solidFill>
                <a:prstClr val="black"/>
              </a:solidFill>
              <a:effectLst/>
              <a:uLnTx/>
              <a:uFillTx/>
              <a:latin typeface="DejaVu Sans"/>
              <a:ea typeface="+mn-ea"/>
              <a:cs typeface="DejaVu Sans"/>
            </a:endParaRPr>
          </a:p>
        </p:txBody>
      </p:sp>
      <p:sp>
        <p:nvSpPr>
          <p:cNvPr id="44" name="object 44"/>
          <p:cNvSpPr txBox="1"/>
          <p:nvPr/>
        </p:nvSpPr>
        <p:spPr>
          <a:xfrm>
            <a:off x="6127665" y="1493622"/>
            <a:ext cx="459740" cy="1248205"/>
          </a:xfrm>
          <a:prstGeom prst="rect">
            <a:avLst/>
          </a:prstGeom>
        </p:spPr>
        <p:txBody>
          <a:bodyPr vert="horz" wrap="square" lIns="0" tIns="16933" rIns="0" bIns="0" rtlCol="0">
            <a:spAutoFit/>
          </a:bodyPr>
          <a:lstStyle/>
          <a:p>
            <a:pPr marL="0" marR="0" lvl="0" indent="0" algn="l" defTabSz="1219170" rtl="0" eaLnBrk="1" fontAlgn="auto" latinLnBrk="0" hangingPunct="1">
              <a:lnSpc>
                <a:spcPct val="100000"/>
              </a:lnSpc>
              <a:spcBef>
                <a:spcPts val="133"/>
              </a:spcBef>
              <a:spcAft>
                <a:spcPts val="0"/>
              </a:spcAft>
              <a:buClrTx/>
              <a:buSzTx/>
              <a:buFontTx/>
              <a:buNone/>
              <a:tabLst/>
              <a:defRPr/>
            </a:pPr>
            <a:r>
              <a:rPr kumimoji="0" sz="8000" b="1" i="0" u="none" strike="noStrike" kern="1200" cap="none" spc="-1207" normalizeH="0" baseline="0" noProof="0" dirty="0">
                <a:ln>
                  <a:noFill/>
                </a:ln>
                <a:solidFill>
                  <a:srgbClr val="920455"/>
                </a:solidFill>
                <a:effectLst/>
                <a:uLnTx/>
                <a:uFillTx/>
                <a:latin typeface="Trebuchet MS"/>
                <a:ea typeface="+mn-ea"/>
                <a:cs typeface="Trebuchet MS"/>
              </a:rPr>
              <a:t>“</a:t>
            </a:r>
            <a:endParaRPr kumimoji="0" sz="8000" b="0" i="0" u="none" strike="noStrike" kern="1200" cap="none" spc="0" normalizeH="0" baseline="0" noProof="0">
              <a:ln>
                <a:noFill/>
              </a:ln>
              <a:solidFill>
                <a:prstClr val="black"/>
              </a:solidFill>
              <a:effectLst/>
              <a:uLnTx/>
              <a:uFillTx/>
              <a:latin typeface="Trebuchet MS"/>
              <a:ea typeface="+mn-ea"/>
              <a:cs typeface="Trebuchet MS"/>
            </a:endParaRPr>
          </a:p>
        </p:txBody>
      </p:sp>
      <p:sp>
        <p:nvSpPr>
          <p:cNvPr id="45" name="object 45"/>
          <p:cNvSpPr txBox="1"/>
          <p:nvPr/>
        </p:nvSpPr>
        <p:spPr>
          <a:xfrm rot="10860000">
            <a:off x="10699353" y="2868704"/>
            <a:ext cx="1115175" cy="974626"/>
          </a:xfrm>
          <a:prstGeom prst="rect">
            <a:avLst/>
          </a:prstGeom>
        </p:spPr>
        <p:txBody>
          <a:bodyPr vert="horz" wrap="square" lIns="0" tIns="0" rIns="0" bIns="0" rtlCol="0">
            <a:spAutoFit/>
          </a:bodyPr>
          <a:lstStyle/>
          <a:p>
            <a:pPr marL="0" marR="0" lvl="0" indent="0" algn="l" defTabSz="1219170" rtl="0" eaLnBrk="1" fontAlgn="auto" latinLnBrk="0" hangingPunct="1">
              <a:lnSpc>
                <a:spcPts val="7633"/>
              </a:lnSpc>
              <a:spcBef>
                <a:spcPts val="0"/>
              </a:spcBef>
              <a:spcAft>
                <a:spcPts val="0"/>
              </a:spcAft>
              <a:buClrTx/>
              <a:buSzTx/>
              <a:buFontTx/>
              <a:buNone/>
              <a:tabLst/>
              <a:defRPr/>
            </a:pPr>
            <a:r>
              <a:rPr kumimoji="0" sz="8000" b="1" i="0" u="none" strike="noStrike" kern="1200" cap="none" spc="-1213" normalizeH="0" baseline="0" noProof="0" dirty="0">
                <a:ln>
                  <a:noFill/>
                </a:ln>
                <a:solidFill>
                  <a:srgbClr val="920455"/>
                </a:solidFill>
                <a:effectLst/>
                <a:uLnTx/>
                <a:uFillTx/>
                <a:latin typeface="Trebuchet MS"/>
                <a:ea typeface="+mn-ea"/>
                <a:cs typeface="Trebuchet MS"/>
              </a:rPr>
              <a:t>“</a:t>
            </a:r>
            <a:endParaRPr kumimoji="0" sz="8000" b="0" i="0" u="none" strike="noStrike" kern="1200" cap="none" spc="0" normalizeH="0" baseline="0" noProof="0">
              <a:ln>
                <a:noFill/>
              </a:ln>
              <a:solidFill>
                <a:prstClr val="black"/>
              </a:solidFill>
              <a:effectLst/>
              <a:uLnTx/>
              <a:uFillTx/>
              <a:latin typeface="Trebuchet MS"/>
              <a:ea typeface="+mn-ea"/>
              <a:cs typeface="Trebuchet MS"/>
            </a:endParaRPr>
          </a:p>
        </p:txBody>
      </p:sp>
    </p:spTree>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en-US" dirty="0">
                <a:ea typeface="ＭＳ Ｐゴシック" charset="0"/>
              </a:rPr>
              <a:t>Summary: Increased Eosinophils in Asthma</a:t>
            </a:r>
            <a:endParaRPr lang="en-US" dirty="0"/>
          </a:p>
        </p:txBody>
      </p:sp>
      <p:sp>
        <p:nvSpPr>
          <p:cNvPr id="7" name="Slide Number Placeholder 6"/>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CC7432E5-F8E0-41AE-9A6B-AD730338B005}" type="slidenum">
              <a:rPr kumimoji="0" lang="en-US" sz="10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92</a:t>
            </a:fld>
            <a:endParaRPr kumimoji="0" lang="en-US" sz="10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 name="Text Placeholder 3"/>
          <p:cNvSpPr>
            <a:spLocks noGrp="1"/>
          </p:cNvSpPr>
          <p:nvPr>
            <p:ph type="body" sz="quarter" idx="13"/>
          </p:nvPr>
        </p:nvSpPr>
        <p:spPr/>
        <p:txBody>
          <a:bodyPr/>
          <a:lstStyle/>
          <a:p>
            <a:r>
              <a:rPr lang="en-GB" altLang="en-US" dirty="0"/>
              <a:t>1. </a:t>
            </a:r>
            <a:r>
              <a:rPr lang="en-GB" altLang="en-US" dirty="0" err="1"/>
              <a:t>Bousquet</a:t>
            </a:r>
            <a:r>
              <a:rPr lang="en-GB" altLang="en-US" dirty="0"/>
              <a:t> J et al. </a:t>
            </a:r>
            <a:r>
              <a:rPr lang="en-GB" altLang="en-US" i="1" dirty="0"/>
              <a:t>N </a:t>
            </a:r>
            <a:r>
              <a:rPr lang="en-GB" altLang="en-US" i="1" dirty="0" err="1"/>
              <a:t>Engl</a:t>
            </a:r>
            <a:r>
              <a:rPr lang="en-GB" altLang="en-US" i="1" dirty="0"/>
              <a:t> J Med</a:t>
            </a:r>
            <a:r>
              <a:rPr lang="en-GB" altLang="en-US" dirty="0"/>
              <a:t>. 1990;323;1033-1039; 2. Louis R et al. </a:t>
            </a:r>
            <a:r>
              <a:rPr lang="en-GB" altLang="en-US" i="1" dirty="0"/>
              <a:t>Am J </a:t>
            </a:r>
            <a:r>
              <a:rPr lang="en-GB" altLang="en-US" i="1" dirty="0" err="1"/>
              <a:t>Respir</a:t>
            </a:r>
            <a:r>
              <a:rPr lang="en-GB" altLang="en-US" i="1" dirty="0"/>
              <a:t> </a:t>
            </a:r>
            <a:r>
              <a:rPr lang="en-GB" altLang="en-US" i="1" dirty="0" err="1"/>
              <a:t>Crit</a:t>
            </a:r>
            <a:r>
              <a:rPr lang="en-GB" altLang="en-US" i="1" dirty="0"/>
              <a:t> Care Med. </a:t>
            </a:r>
            <a:r>
              <a:rPr lang="en-GB" altLang="en-US" dirty="0"/>
              <a:t>2000;161;9-16; </a:t>
            </a:r>
            <a:r>
              <a:rPr lang="en-US" altLang="en-US" dirty="0"/>
              <a:t>3. </a:t>
            </a:r>
            <a:r>
              <a:rPr lang="en-GB" altLang="en-US" dirty="0" err="1"/>
              <a:t>Broekema</a:t>
            </a:r>
            <a:r>
              <a:rPr lang="en-GB" altLang="en-US" dirty="0"/>
              <a:t> M et al. </a:t>
            </a:r>
            <a:r>
              <a:rPr lang="en-GB" altLang="en-US" i="1" dirty="0" err="1"/>
              <a:t>Respir</a:t>
            </a:r>
            <a:r>
              <a:rPr lang="en-GB" altLang="en-US" i="1" dirty="0"/>
              <a:t> Med. </a:t>
            </a:r>
            <a:r>
              <a:rPr lang="en-GB" altLang="en-US" dirty="0"/>
              <a:t>2010;104:1254-1262; 4. Woodruff PG et al. </a:t>
            </a:r>
            <a:r>
              <a:rPr lang="en-GB" altLang="en-US" i="1" dirty="0"/>
              <a:t>J Allergy </a:t>
            </a:r>
            <a:r>
              <a:rPr lang="en-GB" altLang="en-US" i="1" dirty="0" err="1"/>
              <a:t>Clin</a:t>
            </a:r>
            <a:r>
              <a:rPr lang="en-GB" altLang="en-US" i="1" dirty="0"/>
              <a:t> </a:t>
            </a:r>
            <a:r>
              <a:rPr lang="en-GB" altLang="en-US" i="1" dirty="0" err="1"/>
              <a:t>Immunol</a:t>
            </a:r>
            <a:r>
              <a:rPr lang="en-GB" altLang="en-US" dirty="0"/>
              <a:t>. 2001;108:753-758; 5. </a:t>
            </a:r>
            <a:r>
              <a:rPr lang="en-US" dirty="0"/>
              <a:t>McGrath KW et al. </a:t>
            </a:r>
            <a:r>
              <a:rPr lang="en-US" i="1" dirty="0"/>
              <a:t>Am J Respir Crit Care Med</a:t>
            </a:r>
            <a:r>
              <a:rPr lang="en-US" dirty="0"/>
              <a:t>. 2012;185:612-619; 6. </a:t>
            </a:r>
            <a:r>
              <a:rPr lang="en-US" dirty="0" err="1"/>
              <a:t>Zeiger</a:t>
            </a:r>
            <a:r>
              <a:rPr lang="en-US" dirty="0"/>
              <a:t> RS et al</a:t>
            </a:r>
            <a:r>
              <a:rPr lang="en-US" i="1" dirty="0"/>
              <a:t>. J Allergy </a:t>
            </a:r>
            <a:r>
              <a:rPr lang="en-US" i="1" dirty="0" err="1"/>
              <a:t>Clin</a:t>
            </a:r>
            <a:r>
              <a:rPr lang="en-US" i="1" dirty="0"/>
              <a:t> </a:t>
            </a:r>
            <a:r>
              <a:rPr lang="en-US" i="1" dirty="0" err="1"/>
              <a:t>Immunol</a:t>
            </a:r>
            <a:r>
              <a:rPr lang="en-US" i="1" dirty="0"/>
              <a:t> </a:t>
            </a:r>
            <a:r>
              <a:rPr lang="en-US" i="1" dirty="0" err="1"/>
              <a:t>Pract</a:t>
            </a:r>
            <a:r>
              <a:rPr lang="en-US" dirty="0"/>
              <a:t>. 2014;2:741-750; 7. </a:t>
            </a:r>
            <a:r>
              <a:rPr lang="en-US" altLang="en-US" dirty="0"/>
              <a:t>Price D et al. </a:t>
            </a:r>
            <a:r>
              <a:rPr lang="en-US" altLang="en-US" i="1" dirty="0"/>
              <a:t>J Asthma Allergy. </a:t>
            </a:r>
            <a:r>
              <a:rPr lang="en-US" altLang="en-US" dirty="0"/>
              <a:t>2016;9:1-12.</a:t>
            </a:r>
            <a:endParaRPr lang="en-US" dirty="0"/>
          </a:p>
        </p:txBody>
      </p:sp>
      <p:sp>
        <p:nvSpPr>
          <p:cNvPr id="19" name="TextBox 26"/>
          <p:cNvSpPr txBox="1">
            <a:spLocks noChangeArrowheads="1"/>
          </p:cNvSpPr>
          <p:nvPr/>
        </p:nvSpPr>
        <p:spPr bwMode="auto">
          <a:xfrm>
            <a:off x="3965965" y="4056045"/>
            <a:ext cx="1635069"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128"/>
              </a:defRPr>
            </a:lvl1pPr>
            <a:lvl2pPr marL="37931725" indent="-37474525">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defTabSz="457200" eaLnBrk="0" fontAlgn="base" hangingPunct="0">
              <a:spcBef>
                <a:spcPct val="0"/>
              </a:spcBef>
              <a:spcAft>
                <a:spcPct val="0"/>
              </a:spcAft>
              <a:defRPr sz="2400">
                <a:solidFill>
                  <a:schemeClr val="tx1"/>
                </a:solidFill>
                <a:latin typeface="Arial" charset="0"/>
                <a:ea typeface="ＭＳ Ｐゴシック" charset="-128"/>
              </a:defRPr>
            </a:lvl6pPr>
            <a:lvl7pPr marL="2971800" indent="-228600" defTabSz="457200" eaLnBrk="0" fontAlgn="base" hangingPunct="0">
              <a:spcBef>
                <a:spcPct val="0"/>
              </a:spcBef>
              <a:spcAft>
                <a:spcPct val="0"/>
              </a:spcAft>
              <a:defRPr sz="2400">
                <a:solidFill>
                  <a:schemeClr val="tx1"/>
                </a:solidFill>
                <a:latin typeface="Arial" charset="0"/>
                <a:ea typeface="ＭＳ Ｐゴシック" charset="-128"/>
              </a:defRPr>
            </a:lvl7pPr>
            <a:lvl8pPr marL="3429000" indent="-228600" defTabSz="457200" eaLnBrk="0" fontAlgn="base" hangingPunct="0">
              <a:spcBef>
                <a:spcPct val="0"/>
              </a:spcBef>
              <a:spcAft>
                <a:spcPct val="0"/>
              </a:spcAft>
              <a:defRPr sz="2400">
                <a:solidFill>
                  <a:schemeClr val="tx1"/>
                </a:solidFill>
                <a:latin typeface="Arial" charset="0"/>
                <a:ea typeface="ＭＳ Ｐゴシック" charset="-128"/>
              </a:defRPr>
            </a:lvl8pPr>
            <a:lvl9pPr marL="3886200" indent="-228600" defTabSz="4572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1" i="0" u="none" strike="noStrike" kern="1200" cap="none" spc="0" normalizeH="0" baseline="0" noProof="0">
                <a:ln>
                  <a:noFill/>
                </a:ln>
                <a:solidFill>
                  <a:srgbClr val="FFFFFF"/>
                </a:solidFill>
                <a:effectLst/>
                <a:uLnTx/>
                <a:uFillTx/>
                <a:latin typeface="Arial" charset="0"/>
                <a:ea typeface="ＭＳ Ｐゴシック" charset="-128"/>
                <a:cs typeface="+mn-cs"/>
              </a:rPr>
              <a:t>Lung </a:t>
            </a:r>
            <a:br>
              <a:rPr kumimoji="0" lang="en-US" altLang="en-US" sz="1600" b="1" i="0" u="none" strike="noStrike" kern="1200" cap="none" spc="0" normalizeH="0" baseline="0" noProof="0">
                <a:ln>
                  <a:noFill/>
                </a:ln>
                <a:solidFill>
                  <a:srgbClr val="FFFFFF"/>
                </a:solidFill>
                <a:effectLst/>
                <a:uLnTx/>
                <a:uFillTx/>
                <a:latin typeface="Arial" charset="0"/>
                <a:ea typeface="ＭＳ Ｐゴシック" charset="-128"/>
                <a:cs typeface="+mn-cs"/>
              </a:rPr>
            </a:br>
            <a:r>
              <a:rPr kumimoji="0" lang="en-US" altLang="en-US" sz="1600" b="1" i="0" u="none" strike="noStrike" kern="1200" cap="none" spc="0" normalizeH="0" baseline="0" noProof="0">
                <a:ln>
                  <a:noFill/>
                </a:ln>
                <a:solidFill>
                  <a:srgbClr val="FFFFFF"/>
                </a:solidFill>
                <a:effectLst/>
                <a:uLnTx/>
                <a:uFillTx/>
                <a:latin typeface="Arial" charset="0"/>
                <a:ea typeface="ＭＳ Ｐゴシック" charset="-128"/>
                <a:cs typeface="+mn-cs"/>
              </a:rPr>
              <a:t>function</a:t>
            </a:r>
            <a:r>
              <a:rPr kumimoji="0" lang="en-US" altLang="en-US" sz="1600" b="1" i="0" u="none" strike="noStrike" kern="1200" cap="none" spc="0" normalizeH="0" baseline="30000" noProof="0">
                <a:ln>
                  <a:noFill/>
                </a:ln>
                <a:solidFill>
                  <a:srgbClr val="FFFFFF"/>
                </a:solidFill>
                <a:effectLst/>
                <a:uLnTx/>
                <a:uFillTx/>
                <a:latin typeface="Arial" charset="0"/>
                <a:ea typeface="ＭＳ Ｐゴシック" charset="-128"/>
                <a:cs typeface="+mn-cs"/>
              </a:rPr>
              <a:t>3-5</a:t>
            </a:r>
          </a:p>
        </p:txBody>
      </p:sp>
      <p:sp>
        <p:nvSpPr>
          <p:cNvPr id="24" name="TextBox 30"/>
          <p:cNvSpPr txBox="1">
            <a:spLocks noChangeArrowheads="1"/>
          </p:cNvSpPr>
          <p:nvPr/>
        </p:nvSpPr>
        <p:spPr bwMode="auto">
          <a:xfrm>
            <a:off x="2049206" y="4179154"/>
            <a:ext cx="1758057"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128"/>
              </a:defRPr>
            </a:lvl1pPr>
            <a:lvl2pPr marL="37931725" indent="-37474525">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defTabSz="457200" eaLnBrk="0" fontAlgn="base" hangingPunct="0">
              <a:spcBef>
                <a:spcPct val="0"/>
              </a:spcBef>
              <a:spcAft>
                <a:spcPct val="0"/>
              </a:spcAft>
              <a:defRPr sz="2400">
                <a:solidFill>
                  <a:schemeClr val="tx1"/>
                </a:solidFill>
                <a:latin typeface="Arial" charset="0"/>
                <a:ea typeface="ＭＳ Ｐゴシック" charset="-128"/>
              </a:defRPr>
            </a:lvl6pPr>
            <a:lvl7pPr marL="2971800" indent="-228600" defTabSz="457200" eaLnBrk="0" fontAlgn="base" hangingPunct="0">
              <a:spcBef>
                <a:spcPct val="0"/>
              </a:spcBef>
              <a:spcAft>
                <a:spcPct val="0"/>
              </a:spcAft>
              <a:defRPr sz="2400">
                <a:solidFill>
                  <a:schemeClr val="tx1"/>
                </a:solidFill>
                <a:latin typeface="Arial" charset="0"/>
                <a:ea typeface="ＭＳ Ｐゴシック" charset="-128"/>
              </a:defRPr>
            </a:lvl7pPr>
            <a:lvl8pPr marL="3429000" indent="-228600" defTabSz="457200" eaLnBrk="0" fontAlgn="base" hangingPunct="0">
              <a:spcBef>
                <a:spcPct val="0"/>
              </a:spcBef>
              <a:spcAft>
                <a:spcPct val="0"/>
              </a:spcAft>
              <a:defRPr sz="2400">
                <a:solidFill>
                  <a:schemeClr val="tx1"/>
                </a:solidFill>
                <a:latin typeface="Arial" charset="0"/>
                <a:ea typeface="ＭＳ Ｐゴシック" charset="-128"/>
              </a:defRPr>
            </a:lvl8pPr>
            <a:lvl9pPr marL="3886200" indent="-228600" defTabSz="4572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1" i="0" u="none" strike="noStrike" kern="1200" cap="none" spc="0" normalizeH="0" baseline="0" noProof="0" dirty="0">
                <a:ln>
                  <a:noFill/>
                </a:ln>
                <a:solidFill>
                  <a:srgbClr val="FFFFFF"/>
                </a:solidFill>
                <a:effectLst/>
                <a:uLnTx/>
                <a:uFillTx/>
                <a:latin typeface="Arial" charset="0"/>
                <a:ea typeface="ＭＳ Ｐゴシック" charset="-128"/>
                <a:cs typeface="+mn-cs"/>
              </a:rPr>
              <a:t>Exacerbation Risk</a:t>
            </a:r>
            <a:r>
              <a:rPr kumimoji="0" lang="en-US" altLang="en-US" sz="1600" b="1" i="0" u="none" strike="noStrike" kern="1200" cap="none" spc="0" normalizeH="0" baseline="30000" noProof="0" dirty="0">
                <a:ln>
                  <a:noFill/>
                </a:ln>
                <a:solidFill>
                  <a:srgbClr val="FFFFFF"/>
                </a:solidFill>
                <a:effectLst/>
                <a:uLnTx/>
                <a:uFillTx/>
                <a:latin typeface="Arial" charset="0"/>
                <a:ea typeface="ＭＳ Ｐゴシック" charset="-128"/>
                <a:cs typeface="+mn-cs"/>
              </a:rPr>
              <a:t>6,7</a:t>
            </a:r>
          </a:p>
        </p:txBody>
      </p:sp>
      <p:sp>
        <p:nvSpPr>
          <p:cNvPr id="25" name="Up Arrow 24"/>
          <p:cNvSpPr/>
          <p:nvPr/>
        </p:nvSpPr>
        <p:spPr>
          <a:xfrm>
            <a:off x="2644453" y="3437607"/>
            <a:ext cx="567558" cy="657606"/>
          </a:xfrm>
          <a:prstGeom prst="upArrow">
            <a:avLst>
              <a:gd name="adj1" fmla="val 64164"/>
              <a:gd name="adj2" fmla="val 50000"/>
            </a:avLst>
          </a:prstGeom>
          <a:ln/>
        </p:spPr>
        <p:style>
          <a:lnRef idx="1">
            <a:schemeClr val="accent6"/>
          </a:lnRef>
          <a:fillRef idx="2">
            <a:schemeClr val="accent6"/>
          </a:fillRef>
          <a:effectRef idx="1">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6" name="Group 5"/>
          <p:cNvGrpSpPr/>
          <p:nvPr/>
        </p:nvGrpSpPr>
        <p:grpSpPr>
          <a:xfrm>
            <a:off x="487680" y="1451351"/>
            <a:ext cx="10853077" cy="4399693"/>
            <a:chOff x="1904824" y="1536256"/>
            <a:chExt cx="10853077" cy="4399693"/>
          </a:xfrm>
        </p:grpSpPr>
        <p:grpSp>
          <p:nvGrpSpPr>
            <p:cNvPr id="3" name="Group 2"/>
            <p:cNvGrpSpPr/>
            <p:nvPr/>
          </p:nvGrpSpPr>
          <p:grpSpPr>
            <a:xfrm>
              <a:off x="1916074" y="1536256"/>
              <a:ext cx="10841827" cy="4399693"/>
              <a:chOff x="2003349" y="1536256"/>
              <a:chExt cx="10841827" cy="4399693"/>
            </a:xfrm>
          </p:grpSpPr>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003349" y="1536256"/>
                <a:ext cx="3737470" cy="3946130"/>
              </a:xfrm>
              <a:prstGeom prst="rect">
                <a:avLst/>
              </a:prstGeom>
            </p:spPr>
          </p:pic>
          <p:sp>
            <p:nvSpPr>
              <p:cNvPr id="17" name="Rectangle 16"/>
              <p:cNvSpPr/>
              <p:nvPr/>
            </p:nvSpPr>
            <p:spPr bwMode="auto">
              <a:xfrm rot="16200000">
                <a:off x="7587915" y="678688"/>
                <a:ext cx="4395676" cy="6118846"/>
              </a:xfrm>
              <a:prstGeom prst="rect">
                <a:avLst/>
              </a:prstGeom>
              <a:gradFill>
                <a:gsLst>
                  <a:gs pos="0">
                    <a:schemeClr val="accent6">
                      <a:lumMod val="40000"/>
                      <a:lumOff val="60000"/>
                    </a:schemeClr>
                  </a:gs>
                  <a:gs pos="61000">
                    <a:schemeClr val="bg1"/>
                  </a:gs>
                </a:gsLst>
                <a:lin ang="5400000" scaled="0"/>
              </a:gradFill>
              <a:ln w="6350">
                <a:gradFill>
                  <a:gsLst>
                    <a:gs pos="0">
                      <a:schemeClr val="accent6"/>
                    </a:gs>
                    <a:gs pos="100000">
                      <a:schemeClr val="bg1"/>
                    </a:gs>
                  </a:gsLst>
                  <a:lin ang="5400000" scaled="0"/>
                </a:gradFill>
              </a:ln>
            </p:spPr>
            <p:style>
              <a:lnRef idx="2">
                <a:schemeClr val="accent1">
                  <a:shade val="50000"/>
                </a:schemeClr>
              </a:lnRef>
              <a:fillRef idx="1">
                <a:schemeClr val="accent1"/>
              </a:fillRef>
              <a:effectRef idx="0">
                <a:schemeClr val="accent1"/>
              </a:effectRef>
              <a:fontRef idx="minor">
                <a:schemeClr val="lt1"/>
              </a:fontRef>
            </p:style>
            <p:txBody>
              <a:bodyPr vert="vert" lIns="91440" tIns="182880" rIns="91440" bIns="72000" anchor="ctr"/>
              <a:lstStyle/>
              <a:p>
                <a:pPr marL="0" marR="0" lvl="0" indent="0" algn="l" defTabSz="342900" rtl="0" eaLnBrk="1" fontAlgn="auto" latinLnBrk="0" hangingPunct="1">
                  <a:lnSpc>
                    <a:spcPct val="100000"/>
                  </a:lnSpc>
                  <a:spcBef>
                    <a:spcPts val="675"/>
                  </a:spcBef>
                  <a:spcAft>
                    <a:spcPts val="0"/>
                  </a:spcAft>
                  <a:buClr>
                    <a:srgbClr val="7F134C"/>
                  </a:buClr>
                  <a:buSzPct val="120000"/>
                  <a:buFontTx/>
                  <a:buNone/>
                  <a:tabLst/>
                  <a:defRPr/>
                </a:pPr>
                <a:r>
                  <a:rPr kumimoji="0" lang="en-US" altLang="en-US" sz="2200" b="1" i="0" u="none" strike="noStrike" kern="1200" cap="none" spc="0" normalizeH="0" baseline="0" noProof="0" dirty="0">
                    <a:ln>
                      <a:noFill/>
                    </a:ln>
                    <a:solidFill>
                      <a:srgbClr val="7F134C"/>
                    </a:solidFill>
                    <a:effectLst/>
                    <a:uLnTx/>
                    <a:uFillTx/>
                    <a:latin typeface="Arial" panose="020B0604020202020204"/>
                    <a:ea typeface="ＭＳ Ｐゴシック" charset="0"/>
                    <a:cs typeface="Arial" pitchFamily="34" charset="0"/>
                  </a:rPr>
                  <a:t>Elevated eosinophils were correlated with:</a:t>
                </a:r>
              </a:p>
              <a:p>
                <a:pPr marL="285750" marR="0" lvl="0" indent="-285750" algn="l" defTabSz="342900" rtl="0" eaLnBrk="1" fontAlgn="auto" latinLnBrk="0" hangingPunct="1">
                  <a:lnSpc>
                    <a:spcPct val="200000"/>
                  </a:lnSpc>
                  <a:spcBef>
                    <a:spcPts val="675"/>
                  </a:spcBef>
                  <a:spcAft>
                    <a:spcPts val="0"/>
                  </a:spcAft>
                  <a:buClr>
                    <a:srgbClr val="7F134C"/>
                  </a:buClr>
                  <a:buSzPct val="120000"/>
                  <a:buFont typeface="Arial" panose="020B0604020202020204" pitchFamily="34" charset="0"/>
                  <a:buChar char="•"/>
                  <a:tabLst/>
                  <a:defRPr/>
                </a:pPr>
                <a:r>
                  <a:rPr kumimoji="0" lang="en-US" altLang="en-US" sz="2000" b="0" i="0" u="none" strike="noStrike" kern="1200" cap="none" spc="0" normalizeH="0" baseline="0" noProof="0" dirty="0">
                    <a:ln>
                      <a:noFill/>
                    </a:ln>
                    <a:solidFill>
                      <a:srgbClr val="7F134C"/>
                    </a:solidFill>
                    <a:effectLst/>
                    <a:uLnTx/>
                    <a:uFillTx/>
                    <a:latin typeface="Arial" panose="020B0604020202020204"/>
                    <a:ea typeface="ＭＳ Ｐゴシック" charset="0"/>
                    <a:cs typeface="Arial" pitchFamily="34" charset="0"/>
                  </a:rPr>
                  <a:t>Increased asthma severity</a:t>
                </a:r>
                <a:r>
                  <a:rPr kumimoji="0" lang="en-US" altLang="en-US" sz="2000" b="0" i="0" u="none" strike="noStrike" kern="1200" cap="none" spc="0" normalizeH="0" baseline="30000" noProof="0" dirty="0">
                    <a:ln>
                      <a:noFill/>
                    </a:ln>
                    <a:solidFill>
                      <a:srgbClr val="7F134C"/>
                    </a:solidFill>
                    <a:effectLst/>
                    <a:uLnTx/>
                    <a:uFillTx/>
                    <a:latin typeface="Arial" panose="020B0604020202020204"/>
                    <a:ea typeface="ＭＳ Ｐゴシック" charset="0"/>
                    <a:cs typeface="Arial" pitchFamily="34" charset="0"/>
                  </a:rPr>
                  <a:t>1,2</a:t>
                </a:r>
              </a:p>
              <a:p>
                <a:pPr marL="285750" marR="0" lvl="0" indent="-285750" algn="l" defTabSz="342900" rtl="0" eaLnBrk="1" fontAlgn="auto" latinLnBrk="0" hangingPunct="1">
                  <a:lnSpc>
                    <a:spcPct val="200000"/>
                  </a:lnSpc>
                  <a:spcBef>
                    <a:spcPts val="675"/>
                  </a:spcBef>
                  <a:spcAft>
                    <a:spcPts val="0"/>
                  </a:spcAft>
                  <a:buClr>
                    <a:srgbClr val="7F134C"/>
                  </a:buClr>
                  <a:buSzPct val="120000"/>
                  <a:buFont typeface="Arial" panose="020B0604020202020204" pitchFamily="34" charset="0"/>
                  <a:buChar char="•"/>
                  <a:tabLst/>
                  <a:defRPr/>
                </a:pPr>
                <a:r>
                  <a:rPr kumimoji="0" lang="en-US" altLang="en-US" sz="2000" b="0" i="0" u="none" strike="noStrike" kern="1200" cap="none" spc="0" normalizeH="0" baseline="0" noProof="0" dirty="0">
                    <a:ln>
                      <a:noFill/>
                    </a:ln>
                    <a:solidFill>
                      <a:srgbClr val="7F134C"/>
                    </a:solidFill>
                    <a:effectLst/>
                    <a:uLnTx/>
                    <a:uFillTx/>
                    <a:latin typeface="Arial" panose="020B0604020202020204"/>
                    <a:ea typeface="ＭＳ Ｐゴシック" charset="0"/>
                    <a:cs typeface="Arial" pitchFamily="34" charset="0"/>
                  </a:rPr>
                  <a:t>Worsening lung function</a:t>
                </a:r>
                <a:r>
                  <a:rPr kumimoji="0" lang="en-US" altLang="en-US" sz="2000" b="0" i="0" u="none" strike="noStrike" kern="1200" cap="none" spc="0" normalizeH="0" baseline="30000" noProof="0" dirty="0">
                    <a:ln>
                      <a:noFill/>
                    </a:ln>
                    <a:solidFill>
                      <a:srgbClr val="7F134C"/>
                    </a:solidFill>
                    <a:effectLst/>
                    <a:uLnTx/>
                    <a:uFillTx/>
                    <a:latin typeface="Arial" panose="020B0604020202020204"/>
                    <a:ea typeface="ＭＳ Ｐゴシック" charset="0"/>
                    <a:cs typeface="Arial" pitchFamily="34" charset="0"/>
                  </a:rPr>
                  <a:t>3-5</a:t>
                </a:r>
              </a:p>
              <a:p>
                <a:pPr marL="285750" marR="0" lvl="0" indent="-285750" algn="l" defTabSz="342900" rtl="0" eaLnBrk="1" fontAlgn="auto" latinLnBrk="0" hangingPunct="1">
                  <a:lnSpc>
                    <a:spcPct val="200000"/>
                  </a:lnSpc>
                  <a:spcBef>
                    <a:spcPts val="675"/>
                  </a:spcBef>
                  <a:spcAft>
                    <a:spcPts val="0"/>
                  </a:spcAft>
                  <a:buClr>
                    <a:srgbClr val="7F134C"/>
                  </a:buClr>
                  <a:buSzPct val="120000"/>
                  <a:buFont typeface="Arial" panose="020B0604020202020204" pitchFamily="34" charset="0"/>
                  <a:buChar char="•"/>
                  <a:tabLst/>
                  <a:defRPr/>
                </a:pPr>
                <a:r>
                  <a:rPr kumimoji="0" lang="en-US" altLang="en-US" sz="2000" b="0" i="0" u="none" strike="noStrike" kern="1200" cap="none" spc="0" normalizeH="0" baseline="0" noProof="0" dirty="0">
                    <a:ln>
                      <a:noFill/>
                    </a:ln>
                    <a:solidFill>
                      <a:srgbClr val="7F134C"/>
                    </a:solidFill>
                    <a:effectLst/>
                    <a:uLnTx/>
                    <a:uFillTx/>
                    <a:latin typeface="Arial" panose="020B0604020202020204"/>
                    <a:ea typeface="ＭＳ Ｐゴシック" charset="0"/>
                    <a:cs typeface="Arial" pitchFamily="34" charset="0"/>
                  </a:rPr>
                  <a:t>Increased risk of exacerbations</a:t>
                </a:r>
                <a:r>
                  <a:rPr kumimoji="0" lang="en-US" altLang="en-US" sz="2000" b="0" i="0" u="none" strike="noStrike" kern="1200" cap="none" spc="0" normalizeH="0" baseline="30000" noProof="0" dirty="0">
                    <a:ln>
                      <a:noFill/>
                    </a:ln>
                    <a:solidFill>
                      <a:srgbClr val="7F134C"/>
                    </a:solidFill>
                    <a:effectLst/>
                    <a:uLnTx/>
                    <a:uFillTx/>
                    <a:latin typeface="Arial" panose="020B0604020202020204"/>
                    <a:ea typeface="ＭＳ Ｐゴシック" charset="0"/>
                    <a:cs typeface="Arial" pitchFamily="34" charset="0"/>
                  </a:rPr>
                  <a:t>6,7</a:t>
                </a:r>
              </a:p>
              <a:p>
                <a:pPr marL="285750" marR="0" lvl="0" indent="-285750" algn="l" defTabSz="342900" rtl="0" eaLnBrk="1" fontAlgn="auto" latinLnBrk="0" hangingPunct="1">
                  <a:lnSpc>
                    <a:spcPct val="200000"/>
                  </a:lnSpc>
                  <a:spcBef>
                    <a:spcPts val="675"/>
                  </a:spcBef>
                  <a:spcAft>
                    <a:spcPts val="0"/>
                  </a:spcAft>
                  <a:buClr>
                    <a:srgbClr val="7F134C"/>
                  </a:buClr>
                  <a:buSzPct val="120000"/>
                  <a:buFont typeface="Arial" panose="020B0604020202020204" pitchFamily="34" charset="0"/>
                  <a:buChar char="•"/>
                  <a:tabLst/>
                  <a:defRPr/>
                </a:pPr>
                <a:r>
                  <a:rPr kumimoji="0" lang="en-US" altLang="en-US" sz="2000" b="0" i="0" u="none" strike="noStrike" kern="1200" cap="none" spc="0" normalizeH="0" baseline="0" noProof="0" dirty="0">
                    <a:ln>
                      <a:noFill/>
                    </a:ln>
                    <a:solidFill>
                      <a:srgbClr val="7F134C"/>
                    </a:solidFill>
                    <a:effectLst/>
                    <a:uLnTx/>
                    <a:uFillTx/>
                    <a:latin typeface="Arial" panose="020B0604020202020204"/>
                    <a:ea typeface="ＭＳ Ｐゴシック" charset="0"/>
                    <a:cs typeface="Arial" pitchFamily="34" charset="0"/>
                  </a:rPr>
                  <a:t>Increased rates of hospitalizations and ED visits</a:t>
                </a:r>
                <a:r>
                  <a:rPr kumimoji="0" lang="en-US" altLang="en-US" sz="2000" b="0" i="0" u="none" strike="noStrike" kern="1200" cap="none" spc="0" normalizeH="0" baseline="30000" noProof="0" dirty="0">
                    <a:ln>
                      <a:noFill/>
                    </a:ln>
                    <a:solidFill>
                      <a:srgbClr val="7F134C"/>
                    </a:solidFill>
                    <a:effectLst/>
                    <a:uLnTx/>
                    <a:uFillTx/>
                    <a:latin typeface="Arial" panose="020B0604020202020204"/>
                    <a:ea typeface="ＭＳ Ｐゴシック" charset="0"/>
                    <a:cs typeface="Arial" pitchFamily="34" charset="0"/>
                  </a:rPr>
                  <a:t>6</a:t>
                </a:r>
              </a:p>
            </p:txBody>
          </p:sp>
        </p:grpSp>
        <p:sp>
          <p:nvSpPr>
            <p:cNvPr id="13" name="TextBox 30"/>
            <p:cNvSpPr txBox="1">
              <a:spLocks noChangeArrowheads="1"/>
            </p:cNvSpPr>
            <p:nvPr/>
          </p:nvSpPr>
          <p:spPr bwMode="auto">
            <a:xfrm>
              <a:off x="1904824" y="4179153"/>
              <a:ext cx="1758057"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128"/>
                </a:defRPr>
              </a:lvl1pPr>
              <a:lvl2pPr marL="37931725" indent="-37474525">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defTabSz="457200" eaLnBrk="0" fontAlgn="base" hangingPunct="0">
                <a:spcBef>
                  <a:spcPct val="0"/>
                </a:spcBef>
                <a:spcAft>
                  <a:spcPct val="0"/>
                </a:spcAft>
                <a:defRPr sz="2400">
                  <a:solidFill>
                    <a:schemeClr val="tx1"/>
                  </a:solidFill>
                  <a:latin typeface="Arial" charset="0"/>
                  <a:ea typeface="ＭＳ Ｐゴシック" charset="-128"/>
                </a:defRPr>
              </a:lvl6pPr>
              <a:lvl7pPr marL="2971800" indent="-228600" defTabSz="457200" eaLnBrk="0" fontAlgn="base" hangingPunct="0">
                <a:spcBef>
                  <a:spcPct val="0"/>
                </a:spcBef>
                <a:spcAft>
                  <a:spcPct val="0"/>
                </a:spcAft>
                <a:defRPr sz="2400">
                  <a:solidFill>
                    <a:schemeClr val="tx1"/>
                  </a:solidFill>
                  <a:latin typeface="Arial" charset="0"/>
                  <a:ea typeface="ＭＳ Ｐゴシック" charset="-128"/>
                </a:defRPr>
              </a:lvl7pPr>
              <a:lvl8pPr marL="3429000" indent="-228600" defTabSz="457200" eaLnBrk="0" fontAlgn="base" hangingPunct="0">
                <a:spcBef>
                  <a:spcPct val="0"/>
                </a:spcBef>
                <a:spcAft>
                  <a:spcPct val="0"/>
                </a:spcAft>
                <a:defRPr sz="2400">
                  <a:solidFill>
                    <a:schemeClr val="tx1"/>
                  </a:solidFill>
                  <a:latin typeface="Arial" charset="0"/>
                  <a:ea typeface="ＭＳ Ｐゴシック" charset="-128"/>
                </a:defRPr>
              </a:lvl8pPr>
              <a:lvl9pPr marL="3886200" indent="-228600" defTabSz="4572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1" i="0" u="none" strike="noStrike" kern="1200" cap="none" spc="0" normalizeH="0" baseline="0" noProof="0" dirty="0">
                  <a:ln>
                    <a:noFill/>
                  </a:ln>
                  <a:solidFill>
                    <a:srgbClr val="FFFFFF"/>
                  </a:solidFill>
                  <a:effectLst/>
                  <a:uLnTx/>
                  <a:uFillTx/>
                  <a:latin typeface="Arial" charset="0"/>
                  <a:ea typeface="ＭＳ Ｐゴシック" charset="-128"/>
                  <a:cs typeface="+mn-cs"/>
                </a:rPr>
                <a:t>Exacerbation Risk</a:t>
              </a:r>
              <a:r>
                <a:rPr kumimoji="0" lang="en-US" altLang="en-US" sz="1600" b="1" i="0" u="none" strike="noStrike" kern="1200" cap="none" spc="0" normalizeH="0" baseline="30000" noProof="0" dirty="0">
                  <a:ln>
                    <a:noFill/>
                  </a:ln>
                  <a:solidFill>
                    <a:srgbClr val="FFFFFF"/>
                  </a:solidFill>
                  <a:effectLst/>
                  <a:uLnTx/>
                  <a:uFillTx/>
                  <a:latin typeface="Arial" charset="0"/>
                  <a:ea typeface="ＭＳ Ｐゴシック" charset="-128"/>
                  <a:cs typeface="+mn-cs"/>
                </a:rPr>
                <a:t>6,7</a:t>
              </a:r>
            </a:p>
          </p:txBody>
        </p:sp>
        <p:sp>
          <p:nvSpPr>
            <p:cNvPr id="14" name="Up Arrow 24"/>
            <p:cNvSpPr/>
            <p:nvPr/>
          </p:nvSpPr>
          <p:spPr>
            <a:xfrm>
              <a:off x="2500072" y="3437607"/>
              <a:ext cx="567558" cy="657606"/>
            </a:xfrm>
            <a:prstGeom prst="upArrow">
              <a:avLst>
                <a:gd name="adj1" fmla="val 64164"/>
                <a:gd name="adj2" fmla="val 50000"/>
              </a:avLst>
            </a:prstGeom>
            <a:ln/>
          </p:spPr>
          <p:style>
            <a:lnRef idx="1">
              <a:schemeClr val="accent6"/>
            </a:lnRef>
            <a:fillRef idx="2">
              <a:schemeClr val="accent6"/>
            </a:fillRef>
            <a:effectRef idx="1">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 name="TextBox 26"/>
            <p:cNvSpPr txBox="1">
              <a:spLocks noChangeArrowheads="1"/>
            </p:cNvSpPr>
            <p:nvPr/>
          </p:nvSpPr>
          <p:spPr bwMode="auto">
            <a:xfrm>
              <a:off x="3933876" y="4152296"/>
              <a:ext cx="1635069"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128"/>
                </a:defRPr>
              </a:lvl1pPr>
              <a:lvl2pPr marL="37931725" indent="-37474525">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defTabSz="457200" eaLnBrk="0" fontAlgn="base" hangingPunct="0">
                <a:spcBef>
                  <a:spcPct val="0"/>
                </a:spcBef>
                <a:spcAft>
                  <a:spcPct val="0"/>
                </a:spcAft>
                <a:defRPr sz="2400">
                  <a:solidFill>
                    <a:schemeClr val="tx1"/>
                  </a:solidFill>
                  <a:latin typeface="Arial" charset="0"/>
                  <a:ea typeface="ＭＳ Ｐゴシック" charset="-128"/>
                </a:defRPr>
              </a:lvl6pPr>
              <a:lvl7pPr marL="2971800" indent="-228600" defTabSz="457200" eaLnBrk="0" fontAlgn="base" hangingPunct="0">
                <a:spcBef>
                  <a:spcPct val="0"/>
                </a:spcBef>
                <a:spcAft>
                  <a:spcPct val="0"/>
                </a:spcAft>
                <a:defRPr sz="2400">
                  <a:solidFill>
                    <a:schemeClr val="tx1"/>
                  </a:solidFill>
                  <a:latin typeface="Arial" charset="0"/>
                  <a:ea typeface="ＭＳ Ｐゴシック" charset="-128"/>
                </a:defRPr>
              </a:lvl7pPr>
              <a:lvl8pPr marL="3429000" indent="-228600" defTabSz="457200" eaLnBrk="0" fontAlgn="base" hangingPunct="0">
                <a:spcBef>
                  <a:spcPct val="0"/>
                </a:spcBef>
                <a:spcAft>
                  <a:spcPct val="0"/>
                </a:spcAft>
                <a:defRPr sz="2400">
                  <a:solidFill>
                    <a:schemeClr val="tx1"/>
                  </a:solidFill>
                  <a:latin typeface="Arial" charset="0"/>
                  <a:ea typeface="ＭＳ Ｐゴシック" charset="-128"/>
                </a:defRPr>
              </a:lvl8pPr>
              <a:lvl9pPr marL="3886200" indent="-228600" defTabSz="4572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1" i="0" u="none" strike="noStrike" kern="1200" cap="none" spc="0" normalizeH="0" baseline="0" noProof="0">
                  <a:ln>
                    <a:noFill/>
                  </a:ln>
                  <a:solidFill>
                    <a:srgbClr val="FFFFFF"/>
                  </a:solidFill>
                  <a:effectLst/>
                  <a:uLnTx/>
                  <a:uFillTx/>
                  <a:latin typeface="Arial" charset="0"/>
                  <a:ea typeface="ＭＳ Ｐゴシック" charset="-128"/>
                  <a:cs typeface="+mn-cs"/>
                </a:rPr>
                <a:t>Lung </a:t>
              </a:r>
              <a:br>
                <a:rPr kumimoji="0" lang="en-US" altLang="en-US" sz="1600" b="1" i="0" u="none" strike="noStrike" kern="1200" cap="none" spc="0" normalizeH="0" baseline="0" noProof="0">
                  <a:ln>
                    <a:noFill/>
                  </a:ln>
                  <a:solidFill>
                    <a:srgbClr val="FFFFFF"/>
                  </a:solidFill>
                  <a:effectLst/>
                  <a:uLnTx/>
                  <a:uFillTx/>
                  <a:latin typeface="Arial" charset="0"/>
                  <a:ea typeface="ＭＳ Ｐゴシック" charset="-128"/>
                  <a:cs typeface="+mn-cs"/>
                </a:rPr>
              </a:br>
              <a:r>
                <a:rPr kumimoji="0" lang="en-US" altLang="en-US" sz="1600" b="1" i="0" u="none" strike="noStrike" kern="1200" cap="none" spc="0" normalizeH="0" baseline="0" noProof="0">
                  <a:ln>
                    <a:noFill/>
                  </a:ln>
                  <a:solidFill>
                    <a:srgbClr val="FFFFFF"/>
                  </a:solidFill>
                  <a:effectLst/>
                  <a:uLnTx/>
                  <a:uFillTx/>
                  <a:latin typeface="Arial" charset="0"/>
                  <a:ea typeface="ＭＳ Ｐゴシック" charset="-128"/>
                  <a:cs typeface="+mn-cs"/>
                </a:rPr>
                <a:t>function</a:t>
              </a:r>
              <a:r>
                <a:rPr kumimoji="0" lang="en-US" altLang="en-US" sz="1600" b="1" i="0" u="none" strike="noStrike" kern="1200" cap="none" spc="0" normalizeH="0" baseline="30000" noProof="0">
                  <a:ln>
                    <a:noFill/>
                  </a:ln>
                  <a:solidFill>
                    <a:srgbClr val="FFFFFF"/>
                  </a:solidFill>
                  <a:effectLst/>
                  <a:uLnTx/>
                  <a:uFillTx/>
                  <a:latin typeface="Arial" charset="0"/>
                  <a:ea typeface="ＭＳ Ｐゴシック" charset="-128"/>
                  <a:cs typeface="+mn-cs"/>
                </a:rPr>
                <a:t>3-5</a:t>
              </a:r>
            </a:p>
          </p:txBody>
        </p:sp>
        <p:sp>
          <p:nvSpPr>
            <p:cNvPr id="16" name="Up Arrow 25"/>
            <p:cNvSpPr/>
            <p:nvPr/>
          </p:nvSpPr>
          <p:spPr>
            <a:xfrm rot="10800000">
              <a:off x="4467630" y="3437607"/>
              <a:ext cx="567558" cy="657606"/>
            </a:xfrm>
            <a:prstGeom prst="upArrow">
              <a:avLst>
                <a:gd name="adj1" fmla="val 64164"/>
                <a:gd name="adj2" fmla="val 50000"/>
              </a:avLst>
            </a:prstGeom>
            <a:ln/>
          </p:spPr>
          <p:style>
            <a:lnRef idx="1">
              <a:schemeClr val="accent6"/>
            </a:lnRef>
            <a:fillRef idx="2">
              <a:schemeClr val="accent6"/>
            </a:fillRef>
            <a:effectRef idx="1">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29133806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1450169" y="273304"/>
            <a:ext cx="9286240" cy="529141"/>
          </a:xfrm>
          <a:prstGeom prst="rect">
            <a:avLst/>
          </a:prstGeom>
        </p:spPr>
        <p:txBody>
          <a:bodyPr vert="horz" wrap="square" lIns="0" tIns="16087" rIns="0" bIns="0" rtlCol="0">
            <a:spAutoFit/>
          </a:bodyPr>
          <a:lstStyle/>
          <a:p>
            <a:pPr marL="16933">
              <a:spcBef>
                <a:spcPts val="127"/>
              </a:spcBef>
            </a:pPr>
            <a:r>
              <a:rPr sz="3333" spc="-7" dirty="0">
                <a:solidFill>
                  <a:srgbClr val="990033"/>
                </a:solidFill>
              </a:rPr>
              <a:t>Clinical Profile of Severe Eosinophilic</a:t>
            </a:r>
            <a:r>
              <a:rPr sz="3333" dirty="0">
                <a:solidFill>
                  <a:srgbClr val="990033"/>
                </a:solidFill>
              </a:rPr>
              <a:t> </a:t>
            </a:r>
            <a:r>
              <a:rPr sz="3333" spc="-7" dirty="0">
                <a:solidFill>
                  <a:srgbClr val="990033"/>
                </a:solidFill>
              </a:rPr>
              <a:t>Asthma</a:t>
            </a:r>
            <a:endParaRPr sz="3333" dirty="0">
              <a:solidFill>
                <a:srgbClr val="990033"/>
              </a:solidFill>
            </a:endParaRPr>
          </a:p>
        </p:txBody>
      </p:sp>
      <p:sp>
        <p:nvSpPr>
          <p:cNvPr id="3" name="object 3"/>
          <p:cNvSpPr/>
          <p:nvPr/>
        </p:nvSpPr>
        <p:spPr>
          <a:xfrm>
            <a:off x="839217" y="4427729"/>
            <a:ext cx="3406140" cy="552873"/>
          </a:xfrm>
          <a:custGeom>
            <a:avLst/>
            <a:gdLst/>
            <a:ahLst/>
            <a:cxnLst/>
            <a:rect l="l" t="t" r="r" b="b"/>
            <a:pathLst>
              <a:path w="2554605" h="414654">
                <a:moveTo>
                  <a:pt x="2554224" y="0"/>
                </a:moveTo>
                <a:lnTo>
                  <a:pt x="352463" y="0"/>
                </a:lnTo>
                <a:lnTo>
                  <a:pt x="0" y="207263"/>
                </a:lnTo>
                <a:lnTo>
                  <a:pt x="352463" y="414527"/>
                </a:lnTo>
                <a:lnTo>
                  <a:pt x="2554224" y="414527"/>
                </a:lnTo>
                <a:lnTo>
                  <a:pt x="2554224" y="0"/>
                </a:lnTo>
                <a:close/>
              </a:path>
            </a:pathLst>
          </a:custGeom>
          <a:solidFill>
            <a:schemeClr val="tx2"/>
          </a:solidFill>
        </p:spPr>
        <p:txBody>
          <a:bodyPr wrap="square" lIns="0" tIns="0" rIns="0" bIns="0" rtlCol="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Calibri"/>
              <a:ea typeface="+mn-ea"/>
              <a:cs typeface="+mn-cs"/>
            </a:endParaRPr>
          </a:p>
        </p:txBody>
      </p:sp>
      <p:sp>
        <p:nvSpPr>
          <p:cNvPr id="4" name="object 4"/>
          <p:cNvSpPr txBox="1"/>
          <p:nvPr/>
        </p:nvSpPr>
        <p:spPr>
          <a:xfrm>
            <a:off x="1893993" y="4501389"/>
            <a:ext cx="1653540" cy="371897"/>
          </a:xfrm>
          <a:prstGeom prst="rect">
            <a:avLst/>
          </a:prstGeom>
        </p:spPr>
        <p:txBody>
          <a:bodyPr vert="horz" wrap="square" lIns="0" tIns="38100" rIns="0" bIns="0" rtlCol="0">
            <a:spAutoFit/>
          </a:bodyPr>
          <a:lstStyle/>
          <a:p>
            <a:pPr marL="55032" marR="6773" lvl="0" indent="-38944" algn="l" defTabSz="1219170" rtl="0" eaLnBrk="1" fontAlgn="auto" latinLnBrk="0" hangingPunct="1">
              <a:lnSpc>
                <a:spcPts val="1292"/>
              </a:lnSpc>
              <a:spcBef>
                <a:spcPts val="300"/>
              </a:spcBef>
              <a:spcAft>
                <a:spcPts val="0"/>
              </a:spcAft>
              <a:buClrTx/>
              <a:buSzTx/>
              <a:buFontTx/>
              <a:buNone/>
              <a:tabLst/>
              <a:defRPr/>
            </a:pPr>
            <a:r>
              <a:rPr kumimoji="0" sz="1200" b="1" i="0" u="none" strike="noStrike" kern="1200" cap="none" spc="-7" normalizeH="0" baseline="0" noProof="0" dirty="0">
                <a:ln>
                  <a:noFill/>
                </a:ln>
                <a:solidFill>
                  <a:srgbClr val="FFFFFF"/>
                </a:solidFill>
                <a:effectLst/>
                <a:uLnTx/>
                <a:uFillTx/>
                <a:latin typeface="Arial"/>
                <a:ea typeface="+mn-ea"/>
                <a:cs typeface="Arial"/>
              </a:rPr>
              <a:t>Chronic</a:t>
            </a:r>
            <a:r>
              <a:rPr kumimoji="0" sz="1200" b="1" i="0" u="none" strike="noStrike" kern="1200" cap="none" spc="-93" normalizeH="0" baseline="0" noProof="0" dirty="0">
                <a:ln>
                  <a:noFill/>
                </a:ln>
                <a:solidFill>
                  <a:srgbClr val="FFFFFF"/>
                </a:solidFill>
                <a:effectLst/>
                <a:uLnTx/>
                <a:uFillTx/>
                <a:latin typeface="Arial"/>
                <a:ea typeface="+mn-ea"/>
                <a:cs typeface="Arial"/>
              </a:rPr>
              <a:t> </a:t>
            </a:r>
            <a:r>
              <a:rPr kumimoji="0" sz="1200" b="1" i="0" u="none" strike="noStrike" kern="1200" cap="none" spc="0" normalizeH="0" baseline="0" noProof="0" dirty="0">
                <a:ln>
                  <a:noFill/>
                </a:ln>
                <a:solidFill>
                  <a:srgbClr val="FFFFFF"/>
                </a:solidFill>
                <a:effectLst/>
                <a:uLnTx/>
                <a:uFillTx/>
                <a:latin typeface="Arial"/>
                <a:ea typeface="+mn-ea"/>
                <a:cs typeface="Arial"/>
              </a:rPr>
              <a:t>rhinosinusitis  with </a:t>
            </a:r>
            <a:r>
              <a:rPr kumimoji="0" sz="1200" b="1" i="0" u="none" strike="noStrike" kern="1200" cap="none" spc="-7" normalizeH="0" baseline="0" noProof="0" dirty="0">
                <a:ln>
                  <a:noFill/>
                </a:ln>
                <a:solidFill>
                  <a:srgbClr val="FFFFFF"/>
                </a:solidFill>
                <a:effectLst/>
                <a:uLnTx/>
                <a:uFillTx/>
                <a:latin typeface="Arial"/>
                <a:ea typeface="+mn-ea"/>
                <a:cs typeface="Arial"/>
              </a:rPr>
              <a:t>nasal</a:t>
            </a:r>
            <a:r>
              <a:rPr kumimoji="0" sz="1200" b="1" i="0" u="none" strike="noStrike" kern="1200" cap="none" spc="-100" normalizeH="0" baseline="0" noProof="0" dirty="0">
                <a:ln>
                  <a:noFill/>
                </a:ln>
                <a:solidFill>
                  <a:srgbClr val="FFFFFF"/>
                </a:solidFill>
                <a:effectLst/>
                <a:uLnTx/>
                <a:uFillTx/>
                <a:latin typeface="Arial"/>
                <a:ea typeface="+mn-ea"/>
                <a:cs typeface="Arial"/>
              </a:rPr>
              <a:t> </a:t>
            </a:r>
            <a:r>
              <a:rPr kumimoji="0" sz="1200" b="1" i="0" u="none" strike="noStrike" kern="1200" cap="none" spc="-7" normalizeH="0" baseline="0" noProof="0" dirty="0">
                <a:ln>
                  <a:noFill/>
                </a:ln>
                <a:solidFill>
                  <a:srgbClr val="FFFFFF"/>
                </a:solidFill>
                <a:effectLst/>
                <a:uLnTx/>
                <a:uFillTx/>
                <a:latin typeface="Arial"/>
                <a:ea typeface="+mn-ea"/>
                <a:cs typeface="Arial"/>
              </a:rPr>
              <a:t>polyposis</a:t>
            </a:r>
            <a:r>
              <a:rPr kumimoji="0" sz="1200" b="1" i="0" u="none" strike="noStrike" kern="1200" cap="none" spc="-9" normalizeH="0" baseline="27777" noProof="0" dirty="0">
                <a:ln>
                  <a:noFill/>
                </a:ln>
                <a:solidFill>
                  <a:srgbClr val="FFFFFF"/>
                </a:solidFill>
                <a:effectLst/>
                <a:uLnTx/>
                <a:uFillTx/>
                <a:latin typeface="Arial"/>
                <a:ea typeface="+mn-ea"/>
                <a:cs typeface="Arial"/>
              </a:rPr>
              <a:t>5</a:t>
            </a:r>
            <a:endParaRPr kumimoji="0" sz="1200" b="0" i="0" u="none" strike="noStrike" kern="1200" cap="none" spc="0" normalizeH="0" baseline="27777" noProof="0">
              <a:ln>
                <a:noFill/>
              </a:ln>
              <a:solidFill>
                <a:prstClr val="black"/>
              </a:solidFill>
              <a:effectLst/>
              <a:uLnTx/>
              <a:uFillTx/>
              <a:latin typeface="Arial"/>
              <a:ea typeface="+mn-ea"/>
              <a:cs typeface="Arial"/>
            </a:endParaRPr>
          </a:p>
        </p:txBody>
      </p:sp>
      <p:sp>
        <p:nvSpPr>
          <p:cNvPr id="5" name="object 5"/>
          <p:cNvSpPr/>
          <p:nvPr/>
        </p:nvSpPr>
        <p:spPr>
          <a:xfrm>
            <a:off x="944879" y="2657857"/>
            <a:ext cx="3300307" cy="552873"/>
          </a:xfrm>
          <a:custGeom>
            <a:avLst/>
            <a:gdLst/>
            <a:ahLst/>
            <a:cxnLst/>
            <a:rect l="l" t="t" r="r" b="b"/>
            <a:pathLst>
              <a:path w="2475230" h="414655">
                <a:moveTo>
                  <a:pt x="2474976" y="0"/>
                </a:moveTo>
                <a:lnTo>
                  <a:pt x="325094" y="0"/>
                </a:lnTo>
                <a:lnTo>
                  <a:pt x="0" y="207263"/>
                </a:lnTo>
                <a:lnTo>
                  <a:pt x="325094" y="414527"/>
                </a:lnTo>
                <a:lnTo>
                  <a:pt x="2474976" y="414527"/>
                </a:lnTo>
                <a:lnTo>
                  <a:pt x="2474976" y="0"/>
                </a:lnTo>
                <a:close/>
              </a:path>
            </a:pathLst>
          </a:custGeom>
          <a:solidFill>
            <a:schemeClr val="tx2"/>
          </a:solidFill>
        </p:spPr>
        <p:txBody>
          <a:bodyPr wrap="square" lIns="0" tIns="0" rIns="0" bIns="0" rtlCol="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Calibri"/>
              <a:ea typeface="+mn-ea"/>
              <a:cs typeface="+mn-cs"/>
            </a:endParaRPr>
          </a:p>
        </p:txBody>
      </p:sp>
      <p:sp>
        <p:nvSpPr>
          <p:cNvPr id="6" name="object 6"/>
          <p:cNvSpPr txBox="1"/>
          <p:nvPr/>
        </p:nvSpPr>
        <p:spPr>
          <a:xfrm>
            <a:off x="1516414" y="2730669"/>
            <a:ext cx="2506980" cy="371897"/>
          </a:xfrm>
          <a:prstGeom prst="rect">
            <a:avLst/>
          </a:prstGeom>
        </p:spPr>
        <p:txBody>
          <a:bodyPr vert="horz" wrap="square" lIns="0" tIns="38100" rIns="0" bIns="0" rtlCol="0">
            <a:spAutoFit/>
          </a:bodyPr>
          <a:lstStyle/>
          <a:p>
            <a:pPr marL="686628" marR="6773" lvl="0" indent="-670543" algn="l" defTabSz="1219170" rtl="0" eaLnBrk="1" fontAlgn="auto" latinLnBrk="0" hangingPunct="1">
              <a:lnSpc>
                <a:spcPts val="1292"/>
              </a:lnSpc>
              <a:spcBef>
                <a:spcPts val="300"/>
              </a:spcBef>
              <a:spcAft>
                <a:spcPts val="0"/>
              </a:spcAft>
              <a:buClrTx/>
              <a:buSzTx/>
              <a:buFontTx/>
              <a:buNone/>
              <a:tabLst/>
              <a:defRPr/>
            </a:pPr>
            <a:r>
              <a:rPr kumimoji="0" sz="1200" b="1" i="0" u="none" strike="noStrike" kern="1200" cap="none" spc="-7" normalizeH="0" baseline="0" noProof="0" dirty="0">
                <a:ln>
                  <a:noFill/>
                </a:ln>
                <a:solidFill>
                  <a:srgbClr val="FFFFFF"/>
                </a:solidFill>
                <a:effectLst/>
                <a:uLnTx/>
                <a:uFillTx/>
                <a:latin typeface="Arial"/>
                <a:ea typeface="+mn-ea"/>
                <a:cs typeface="Arial"/>
              </a:rPr>
              <a:t>Adult onset </a:t>
            </a:r>
            <a:r>
              <a:rPr kumimoji="0" sz="1200" b="1" i="0" u="none" strike="noStrike" kern="1200" cap="none" spc="0" normalizeH="0" baseline="0" noProof="0" dirty="0">
                <a:ln>
                  <a:noFill/>
                </a:ln>
                <a:solidFill>
                  <a:srgbClr val="FFFFFF"/>
                </a:solidFill>
                <a:effectLst/>
                <a:uLnTx/>
                <a:uFillTx/>
                <a:latin typeface="Arial"/>
                <a:ea typeface="+mn-ea"/>
                <a:cs typeface="Arial"/>
              </a:rPr>
              <a:t>and </a:t>
            </a:r>
            <a:r>
              <a:rPr kumimoji="0" sz="1200" b="1" i="0" u="none" strike="noStrike" kern="1200" cap="none" spc="-7" normalizeH="0" baseline="0" noProof="0" dirty="0">
                <a:ln>
                  <a:noFill/>
                </a:ln>
                <a:solidFill>
                  <a:srgbClr val="FFFFFF"/>
                </a:solidFill>
                <a:effectLst/>
                <a:uLnTx/>
                <a:uFillTx/>
                <a:latin typeface="Arial"/>
                <a:ea typeface="+mn-ea"/>
                <a:cs typeface="Arial"/>
              </a:rPr>
              <a:t>equal </a:t>
            </a:r>
            <a:r>
              <a:rPr kumimoji="0" sz="1200" b="1" i="0" u="none" strike="noStrike" kern="1200" cap="none" spc="0" normalizeH="0" baseline="0" noProof="0" dirty="0">
                <a:ln>
                  <a:noFill/>
                </a:ln>
                <a:solidFill>
                  <a:srgbClr val="FFFFFF"/>
                </a:solidFill>
                <a:effectLst/>
                <a:uLnTx/>
                <a:uFillTx/>
                <a:latin typeface="Arial"/>
                <a:ea typeface="+mn-ea"/>
                <a:cs typeface="Arial"/>
              </a:rPr>
              <a:t>distribution  between</a:t>
            </a:r>
            <a:r>
              <a:rPr kumimoji="0" sz="1200" b="1" i="0" u="none" strike="noStrike" kern="1200" cap="none" spc="-53" normalizeH="0" baseline="0" noProof="0" dirty="0">
                <a:ln>
                  <a:noFill/>
                </a:ln>
                <a:solidFill>
                  <a:srgbClr val="FFFFFF"/>
                </a:solidFill>
                <a:effectLst/>
                <a:uLnTx/>
                <a:uFillTx/>
                <a:latin typeface="Arial"/>
                <a:ea typeface="+mn-ea"/>
                <a:cs typeface="Arial"/>
              </a:rPr>
              <a:t> </a:t>
            </a:r>
            <a:r>
              <a:rPr kumimoji="0" sz="1200" b="1" i="0" u="none" strike="noStrike" kern="1200" cap="none" spc="0" normalizeH="0" baseline="0" noProof="0" dirty="0">
                <a:ln>
                  <a:noFill/>
                </a:ln>
                <a:solidFill>
                  <a:srgbClr val="FFFFFF"/>
                </a:solidFill>
                <a:effectLst/>
                <a:uLnTx/>
                <a:uFillTx/>
                <a:latin typeface="Arial"/>
                <a:ea typeface="+mn-ea"/>
                <a:cs typeface="Arial"/>
              </a:rPr>
              <a:t>sexes</a:t>
            </a:r>
            <a:r>
              <a:rPr kumimoji="0" sz="1200" b="1" i="0" u="none" strike="noStrike" kern="1200" cap="none" spc="0" normalizeH="0" baseline="27777" noProof="0" dirty="0">
                <a:ln>
                  <a:noFill/>
                </a:ln>
                <a:solidFill>
                  <a:srgbClr val="FFFFFF"/>
                </a:solidFill>
                <a:effectLst/>
                <a:uLnTx/>
                <a:uFillTx/>
                <a:latin typeface="Arial"/>
                <a:ea typeface="+mn-ea"/>
                <a:cs typeface="Arial"/>
              </a:rPr>
              <a:t>5</a:t>
            </a:r>
            <a:endParaRPr kumimoji="0" sz="1200" b="0" i="0" u="none" strike="noStrike" kern="1200" cap="none" spc="0" normalizeH="0" baseline="27777" noProof="0" dirty="0">
              <a:ln>
                <a:noFill/>
              </a:ln>
              <a:solidFill>
                <a:prstClr val="black"/>
              </a:solidFill>
              <a:effectLst/>
              <a:uLnTx/>
              <a:uFillTx/>
              <a:latin typeface="Arial"/>
              <a:ea typeface="+mn-ea"/>
              <a:cs typeface="Arial"/>
            </a:endParaRPr>
          </a:p>
        </p:txBody>
      </p:sp>
      <p:sp>
        <p:nvSpPr>
          <p:cNvPr id="7" name="object 7"/>
          <p:cNvSpPr/>
          <p:nvPr/>
        </p:nvSpPr>
        <p:spPr>
          <a:xfrm>
            <a:off x="839217" y="3547873"/>
            <a:ext cx="3406140" cy="552873"/>
          </a:xfrm>
          <a:custGeom>
            <a:avLst/>
            <a:gdLst/>
            <a:ahLst/>
            <a:cxnLst/>
            <a:rect l="l" t="t" r="r" b="b"/>
            <a:pathLst>
              <a:path w="2554605" h="414655">
                <a:moveTo>
                  <a:pt x="2554224" y="0"/>
                </a:moveTo>
                <a:lnTo>
                  <a:pt x="335495" y="0"/>
                </a:lnTo>
                <a:lnTo>
                  <a:pt x="0" y="207263"/>
                </a:lnTo>
                <a:lnTo>
                  <a:pt x="335495" y="414527"/>
                </a:lnTo>
                <a:lnTo>
                  <a:pt x="2554224" y="414527"/>
                </a:lnTo>
                <a:lnTo>
                  <a:pt x="2554224" y="0"/>
                </a:lnTo>
                <a:close/>
              </a:path>
            </a:pathLst>
          </a:custGeom>
          <a:solidFill>
            <a:schemeClr val="tx2"/>
          </a:solidFill>
        </p:spPr>
        <p:txBody>
          <a:bodyPr wrap="square" lIns="0" tIns="0" rIns="0" bIns="0" rtlCol="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Calibri"/>
              <a:ea typeface="+mn-ea"/>
              <a:cs typeface="+mn-cs"/>
            </a:endParaRPr>
          </a:p>
        </p:txBody>
      </p:sp>
      <p:sp>
        <p:nvSpPr>
          <p:cNvPr id="8" name="object 8"/>
          <p:cNvSpPr txBox="1"/>
          <p:nvPr/>
        </p:nvSpPr>
        <p:spPr>
          <a:xfrm>
            <a:off x="1576967" y="3622040"/>
            <a:ext cx="2279227" cy="371897"/>
          </a:xfrm>
          <a:prstGeom prst="rect">
            <a:avLst/>
          </a:prstGeom>
        </p:spPr>
        <p:txBody>
          <a:bodyPr vert="horz" wrap="square" lIns="0" tIns="38100" rIns="0" bIns="0" rtlCol="0">
            <a:spAutoFit/>
          </a:bodyPr>
          <a:lstStyle/>
          <a:p>
            <a:pPr marL="776374" marR="6773" lvl="0" indent="-760288" algn="l" defTabSz="1219170" rtl="0" eaLnBrk="1" fontAlgn="auto" latinLnBrk="0" hangingPunct="1">
              <a:lnSpc>
                <a:spcPts val="1292"/>
              </a:lnSpc>
              <a:spcBef>
                <a:spcPts val="300"/>
              </a:spcBef>
              <a:spcAft>
                <a:spcPts val="0"/>
              </a:spcAft>
              <a:buClrTx/>
              <a:buSzTx/>
              <a:buFontTx/>
              <a:buNone/>
              <a:tabLst/>
              <a:defRPr/>
            </a:pPr>
            <a:r>
              <a:rPr kumimoji="0" sz="1200" b="1" i="0" u="none" strike="noStrike" kern="1200" cap="none" spc="0" normalizeH="0" baseline="0" noProof="0" dirty="0">
                <a:ln>
                  <a:noFill/>
                </a:ln>
                <a:solidFill>
                  <a:srgbClr val="FFFFFF"/>
                </a:solidFill>
                <a:effectLst/>
                <a:uLnTx/>
                <a:uFillTx/>
                <a:latin typeface="Arial"/>
                <a:ea typeface="+mn-ea"/>
                <a:cs typeface="Arial"/>
              </a:rPr>
              <a:t>Few </a:t>
            </a:r>
            <a:r>
              <a:rPr kumimoji="0" sz="1200" b="1" i="0" u="none" strike="noStrike" kern="1200" cap="none" spc="-7" normalizeH="0" baseline="0" noProof="0" dirty="0">
                <a:ln>
                  <a:noFill/>
                </a:ln>
                <a:solidFill>
                  <a:srgbClr val="FFFFFF"/>
                </a:solidFill>
                <a:effectLst/>
                <a:uLnTx/>
                <a:uFillTx/>
                <a:latin typeface="Arial"/>
                <a:ea typeface="+mn-ea"/>
                <a:cs typeface="Arial"/>
              </a:rPr>
              <a:t>or </a:t>
            </a:r>
            <a:r>
              <a:rPr kumimoji="0" sz="1200" b="1" i="0" u="none" strike="noStrike" kern="1200" cap="none" spc="0" normalizeH="0" baseline="0" noProof="0" dirty="0">
                <a:ln>
                  <a:noFill/>
                </a:ln>
                <a:solidFill>
                  <a:srgbClr val="FFFFFF"/>
                </a:solidFill>
                <a:effectLst/>
                <a:uLnTx/>
                <a:uFillTx/>
                <a:latin typeface="Arial"/>
                <a:ea typeface="+mn-ea"/>
                <a:cs typeface="Arial"/>
              </a:rPr>
              <a:t>no </a:t>
            </a:r>
            <a:r>
              <a:rPr kumimoji="0" sz="1200" b="1" i="0" u="none" strike="noStrike" kern="1200" cap="none" spc="-7" normalizeH="0" baseline="0" noProof="0" dirty="0">
                <a:ln>
                  <a:noFill/>
                </a:ln>
                <a:solidFill>
                  <a:srgbClr val="FFFFFF"/>
                </a:solidFill>
                <a:effectLst/>
                <a:uLnTx/>
                <a:uFillTx/>
                <a:latin typeface="Arial"/>
                <a:ea typeface="+mn-ea"/>
                <a:cs typeface="Arial"/>
              </a:rPr>
              <a:t>allergies </a:t>
            </a:r>
            <a:r>
              <a:rPr kumimoji="0" sz="1200" b="1" i="0" u="none" strike="noStrike" kern="1200" cap="none" spc="0" normalizeH="0" baseline="0" noProof="0" dirty="0">
                <a:ln>
                  <a:noFill/>
                </a:ln>
                <a:solidFill>
                  <a:srgbClr val="FFFFFF"/>
                </a:solidFill>
                <a:effectLst/>
                <a:uLnTx/>
                <a:uFillTx/>
                <a:latin typeface="Arial"/>
                <a:ea typeface="+mn-ea"/>
                <a:cs typeface="Arial"/>
              </a:rPr>
              <a:t>to</a:t>
            </a:r>
            <a:r>
              <a:rPr kumimoji="0" sz="1200" b="1" i="0" u="none" strike="noStrike" kern="1200" cap="none" spc="-87" normalizeH="0" baseline="0" noProof="0" dirty="0">
                <a:ln>
                  <a:noFill/>
                </a:ln>
                <a:solidFill>
                  <a:srgbClr val="FFFFFF"/>
                </a:solidFill>
                <a:effectLst/>
                <a:uLnTx/>
                <a:uFillTx/>
                <a:latin typeface="Arial"/>
                <a:ea typeface="+mn-ea"/>
                <a:cs typeface="Arial"/>
              </a:rPr>
              <a:t> </a:t>
            </a:r>
            <a:r>
              <a:rPr kumimoji="0" sz="1200" b="1" i="0" u="none" strike="noStrike" kern="1200" cap="none" spc="0" normalizeH="0" baseline="0" noProof="0" dirty="0">
                <a:ln>
                  <a:noFill/>
                </a:ln>
                <a:solidFill>
                  <a:srgbClr val="FFFFFF"/>
                </a:solidFill>
                <a:effectLst/>
                <a:uLnTx/>
                <a:uFillTx/>
                <a:latin typeface="Arial"/>
                <a:ea typeface="+mn-ea"/>
                <a:cs typeface="Arial"/>
              </a:rPr>
              <a:t>common  allergens</a:t>
            </a:r>
            <a:r>
              <a:rPr kumimoji="0" sz="1200" b="1" i="0" u="none" strike="noStrike" kern="1200" cap="none" spc="0" normalizeH="0" baseline="27777" noProof="0" dirty="0">
                <a:ln>
                  <a:noFill/>
                </a:ln>
                <a:solidFill>
                  <a:srgbClr val="FFFFFF"/>
                </a:solidFill>
                <a:effectLst/>
                <a:uLnTx/>
                <a:uFillTx/>
                <a:latin typeface="Arial"/>
                <a:ea typeface="+mn-ea"/>
                <a:cs typeface="Arial"/>
              </a:rPr>
              <a:t>5</a:t>
            </a:r>
            <a:endParaRPr kumimoji="0" sz="1200" b="0" i="0" u="none" strike="noStrike" kern="1200" cap="none" spc="0" normalizeH="0" baseline="27777" noProof="0">
              <a:ln>
                <a:noFill/>
              </a:ln>
              <a:solidFill>
                <a:prstClr val="black"/>
              </a:solidFill>
              <a:effectLst/>
              <a:uLnTx/>
              <a:uFillTx/>
              <a:latin typeface="Arial"/>
              <a:ea typeface="+mn-ea"/>
              <a:cs typeface="Arial"/>
            </a:endParaRPr>
          </a:p>
        </p:txBody>
      </p:sp>
      <p:sp>
        <p:nvSpPr>
          <p:cNvPr id="9" name="object 9"/>
          <p:cNvSpPr/>
          <p:nvPr/>
        </p:nvSpPr>
        <p:spPr>
          <a:xfrm>
            <a:off x="792479" y="2584703"/>
            <a:ext cx="697653" cy="697653"/>
          </a:xfrm>
          <a:custGeom>
            <a:avLst/>
            <a:gdLst/>
            <a:ahLst/>
            <a:cxnLst/>
            <a:rect l="l" t="t" r="r" b="b"/>
            <a:pathLst>
              <a:path w="523240" h="523239">
                <a:moveTo>
                  <a:pt x="261365" y="0"/>
                </a:moveTo>
                <a:lnTo>
                  <a:pt x="214385" y="4209"/>
                </a:lnTo>
                <a:lnTo>
                  <a:pt x="170167" y="16345"/>
                </a:lnTo>
                <a:lnTo>
                  <a:pt x="129449" y="35672"/>
                </a:lnTo>
                <a:lnTo>
                  <a:pt x="92971" y="61453"/>
                </a:lnTo>
                <a:lnTo>
                  <a:pt x="61470" y="92950"/>
                </a:lnTo>
                <a:lnTo>
                  <a:pt x="35684" y="129427"/>
                </a:lnTo>
                <a:lnTo>
                  <a:pt x="16351" y="170146"/>
                </a:lnTo>
                <a:lnTo>
                  <a:pt x="4210" y="214371"/>
                </a:lnTo>
                <a:lnTo>
                  <a:pt x="0" y="261366"/>
                </a:lnTo>
                <a:lnTo>
                  <a:pt x="4210" y="308360"/>
                </a:lnTo>
                <a:lnTo>
                  <a:pt x="16351" y="352585"/>
                </a:lnTo>
                <a:lnTo>
                  <a:pt x="35684" y="393304"/>
                </a:lnTo>
                <a:lnTo>
                  <a:pt x="61470" y="429781"/>
                </a:lnTo>
                <a:lnTo>
                  <a:pt x="92971" y="461278"/>
                </a:lnTo>
                <a:lnTo>
                  <a:pt x="129449" y="487059"/>
                </a:lnTo>
                <a:lnTo>
                  <a:pt x="170167" y="506386"/>
                </a:lnTo>
                <a:lnTo>
                  <a:pt x="214385" y="518522"/>
                </a:lnTo>
                <a:lnTo>
                  <a:pt x="261365" y="522732"/>
                </a:lnTo>
                <a:lnTo>
                  <a:pt x="308346" y="518522"/>
                </a:lnTo>
                <a:lnTo>
                  <a:pt x="352564" y="506386"/>
                </a:lnTo>
                <a:lnTo>
                  <a:pt x="393282" y="487059"/>
                </a:lnTo>
                <a:lnTo>
                  <a:pt x="429760" y="461278"/>
                </a:lnTo>
                <a:lnTo>
                  <a:pt x="461261" y="429781"/>
                </a:lnTo>
                <a:lnTo>
                  <a:pt x="487047" y="393304"/>
                </a:lnTo>
                <a:lnTo>
                  <a:pt x="506380" y="352585"/>
                </a:lnTo>
                <a:lnTo>
                  <a:pt x="518521" y="308360"/>
                </a:lnTo>
                <a:lnTo>
                  <a:pt x="522731" y="261366"/>
                </a:lnTo>
                <a:lnTo>
                  <a:pt x="518521" y="214371"/>
                </a:lnTo>
                <a:lnTo>
                  <a:pt x="506380" y="170146"/>
                </a:lnTo>
                <a:lnTo>
                  <a:pt x="487047" y="129427"/>
                </a:lnTo>
                <a:lnTo>
                  <a:pt x="461261" y="92950"/>
                </a:lnTo>
                <a:lnTo>
                  <a:pt x="429760" y="61453"/>
                </a:lnTo>
                <a:lnTo>
                  <a:pt x="393282" y="35672"/>
                </a:lnTo>
                <a:lnTo>
                  <a:pt x="352564" y="16345"/>
                </a:lnTo>
                <a:lnTo>
                  <a:pt x="308346" y="4209"/>
                </a:lnTo>
                <a:lnTo>
                  <a:pt x="261365" y="0"/>
                </a:lnTo>
                <a:close/>
              </a:path>
            </a:pathLst>
          </a:custGeom>
          <a:solidFill>
            <a:srgbClr val="FFFFFF"/>
          </a:solidFill>
        </p:spPr>
        <p:txBody>
          <a:bodyPr wrap="square" lIns="0" tIns="0" rIns="0" bIns="0" rtlCol="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Calibri"/>
              <a:ea typeface="+mn-ea"/>
              <a:cs typeface="+mn-cs"/>
            </a:endParaRPr>
          </a:p>
        </p:txBody>
      </p:sp>
      <p:sp>
        <p:nvSpPr>
          <p:cNvPr id="10" name="object 10"/>
          <p:cNvSpPr/>
          <p:nvPr/>
        </p:nvSpPr>
        <p:spPr>
          <a:xfrm>
            <a:off x="792479" y="2584703"/>
            <a:ext cx="697653" cy="697653"/>
          </a:xfrm>
          <a:custGeom>
            <a:avLst/>
            <a:gdLst/>
            <a:ahLst/>
            <a:cxnLst/>
            <a:rect l="l" t="t" r="r" b="b"/>
            <a:pathLst>
              <a:path w="523240" h="523239">
                <a:moveTo>
                  <a:pt x="0" y="261366"/>
                </a:moveTo>
                <a:lnTo>
                  <a:pt x="4210" y="214371"/>
                </a:lnTo>
                <a:lnTo>
                  <a:pt x="16351" y="170146"/>
                </a:lnTo>
                <a:lnTo>
                  <a:pt x="35684" y="129427"/>
                </a:lnTo>
                <a:lnTo>
                  <a:pt x="61470" y="92950"/>
                </a:lnTo>
                <a:lnTo>
                  <a:pt x="92971" y="61453"/>
                </a:lnTo>
                <a:lnTo>
                  <a:pt x="129449" y="35672"/>
                </a:lnTo>
                <a:lnTo>
                  <a:pt x="170167" y="16345"/>
                </a:lnTo>
                <a:lnTo>
                  <a:pt x="214385" y="4209"/>
                </a:lnTo>
                <a:lnTo>
                  <a:pt x="261365" y="0"/>
                </a:lnTo>
                <a:lnTo>
                  <a:pt x="308346" y="4209"/>
                </a:lnTo>
                <a:lnTo>
                  <a:pt x="352564" y="16345"/>
                </a:lnTo>
                <a:lnTo>
                  <a:pt x="393282" y="35672"/>
                </a:lnTo>
                <a:lnTo>
                  <a:pt x="429760" y="61453"/>
                </a:lnTo>
                <a:lnTo>
                  <a:pt x="461261" y="92950"/>
                </a:lnTo>
                <a:lnTo>
                  <a:pt x="487047" y="129427"/>
                </a:lnTo>
                <a:lnTo>
                  <a:pt x="506380" y="170146"/>
                </a:lnTo>
                <a:lnTo>
                  <a:pt x="518521" y="214371"/>
                </a:lnTo>
                <a:lnTo>
                  <a:pt x="522731" y="261366"/>
                </a:lnTo>
                <a:lnTo>
                  <a:pt x="518521" y="308360"/>
                </a:lnTo>
                <a:lnTo>
                  <a:pt x="506380" y="352585"/>
                </a:lnTo>
                <a:lnTo>
                  <a:pt x="487047" y="393304"/>
                </a:lnTo>
                <a:lnTo>
                  <a:pt x="461261" y="429781"/>
                </a:lnTo>
                <a:lnTo>
                  <a:pt x="429760" y="461278"/>
                </a:lnTo>
                <a:lnTo>
                  <a:pt x="393282" y="487059"/>
                </a:lnTo>
                <a:lnTo>
                  <a:pt x="352564" y="506386"/>
                </a:lnTo>
                <a:lnTo>
                  <a:pt x="308346" y="518522"/>
                </a:lnTo>
                <a:lnTo>
                  <a:pt x="261365" y="522732"/>
                </a:lnTo>
                <a:lnTo>
                  <a:pt x="214385" y="518522"/>
                </a:lnTo>
                <a:lnTo>
                  <a:pt x="170167" y="506386"/>
                </a:lnTo>
                <a:lnTo>
                  <a:pt x="129449" y="487059"/>
                </a:lnTo>
                <a:lnTo>
                  <a:pt x="92971" y="461278"/>
                </a:lnTo>
                <a:lnTo>
                  <a:pt x="61470" y="429781"/>
                </a:lnTo>
                <a:lnTo>
                  <a:pt x="35684" y="393304"/>
                </a:lnTo>
                <a:lnTo>
                  <a:pt x="16351" y="352585"/>
                </a:lnTo>
                <a:lnTo>
                  <a:pt x="4210" y="308360"/>
                </a:lnTo>
                <a:lnTo>
                  <a:pt x="0" y="261366"/>
                </a:lnTo>
                <a:close/>
              </a:path>
            </a:pathLst>
          </a:custGeom>
          <a:ln w="12192">
            <a:solidFill>
              <a:srgbClr val="333399"/>
            </a:solidFill>
          </a:ln>
        </p:spPr>
        <p:txBody>
          <a:bodyPr wrap="square" lIns="0" tIns="0" rIns="0" bIns="0" rtlCol="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Calibri"/>
              <a:ea typeface="+mn-ea"/>
              <a:cs typeface="+mn-cs"/>
            </a:endParaRPr>
          </a:p>
        </p:txBody>
      </p:sp>
      <p:sp>
        <p:nvSpPr>
          <p:cNvPr id="11" name="object 11"/>
          <p:cNvSpPr/>
          <p:nvPr/>
        </p:nvSpPr>
        <p:spPr>
          <a:xfrm>
            <a:off x="784351" y="3476752"/>
            <a:ext cx="699347" cy="697653"/>
          </a:xfrm>
          <a:custGeom>
            <a:avLst/>
            <a:gdLst/>
            <a:ahLst/>
            <a:cxnLst/>
            <a:rect l="l" t="t" r="r" b="b"/>
            <a:pathLst>
              <a:path w="524510" h="523239">
                <a:moveTo>
                  <a:pt x="262127" y="0"/>
                </a:moveTo>
                <a:lnTo>
                  <a:pt x="215010" y="4209"/>
                </a:lnTo>
                <a:lnTo>
                  <a:pt x="170663" y="16345"/>
                </a:lnTo>
                <a:lnTo>
                  <a:pt x="129827" y="35672"/>
                </a:lnTo>
                <a:lnTo>
                  <a:pt x="93243" y="61453"/>
                </a:lnTo>
                <a:lnTo>
                  <a:pt x="61649" y="92950"/>
                </a:lnTo>
                <a:lnTo>
                  <a:pt x="35788" y="129427"/>
                </a:lnTo>
                <a:lnTo>
                  <a:pt x="16399" y="170146"/>
                </a:lnTo>
                <a:lnTo>
                  <a:pt x="4223" y="214371"/>
                </a:lnTo>
                <a:lnTo>
                  <a:pt x="0" y="261366"/>
                </a:lnTo>
                <a:lnTo>
                  <a:pt x="4223" y="308360"/>
                </a:lnTo>
                <a:lnTo>
                  <a:pt x="16399" y="352585"/>
                </a:lnTo>
                <a:lnTo>
                  <a:pt x="35788" y="393304"/>
                </a:lnTo>
                <a:lnTo>
                  <a:pt x="61649" y="429781"/>
                </a:lnTo>
                <a:lnTo>
                  <a:pt x="93243" y="461278"/>
                </a:lnTo>
                <a:lnTo>
                  <a:pt x="129827" y="487059"/>
                </a:lnTo>
                <a:lnTo>
                  <a:pt x="170663" y="506386"/>
                </a:lnTo>
                <a:lnTo>
                  <a:pt x="215010" y="518522"/>
                </a:lnTo>
                <a:lnTo>
                  <a:pt x="262127" y="522731"/>
                </a:lnTo>
                <a:lnTo>
                  <a:pt x="309245" y="518522"/>
                </a:lnTo>
                <a:lnTo>
                  <a:pt x="353592" y="506386"/>
                </a:lnTo>
                <a:lnTo>
                  <a:pt x="394428" y="487059"/>
                </a:lnTo>
                <a:lnTo>
                  <a:pt x="431012" y="461278"/>
                </a:lnTo>
                <a:lnTo>
                  <a:pt x="462606" y="429781"/>
                </a:lnTo>
                <a:lnTo>
                  <a:pt x="488467" y="393304"/>
                </a:lnTo>
                <a:lnTo>
                  <a:pt x="507856" y="352585"/>
                </a:lnTo>
                <a:lnTo>
                  <a:pt x="520032" y="308360"/>
                </a:lnTo>
                <a:lnTo>
                  <a:pt x="524255" y="261366"/>
                </a:lnTo>
                <a:lnTo>
                  <a:pt x="520032" y="214371"/>
                </a:lnTo>
                <a:lnTo>
                  <a:pt x="507856" y="170146"/>
                </a:lnTo>
                <a:lnTo>
                  <a:pt x="488467" y="129427"/>
                </a:lnTo>
                <a:lnTo>
                  <a:pt x="462606" y="92950"/>
                </a:lnTo>
                <a:lnTo>
                  <a:pt x="431012" y="61453"/>
                </a:lnTo>
                <a:lnTo>
                  <a:pt x="394428" y="35672"/>
                </a:lnTo>
                <a:lnTo>
                  <a:pt x="353592" y="16345"/>
                </a:lnTo>
                <a:lnTo>
                  <a:pt x="309245" y="4209"/>
                </a:lnTo>
                <a:lnTo>
                  <a:pt x="262127" y="0"/>
                </a:lnTo>
                <a:close/>
              </a:path>
            </a:pathLst>
          </a:custGeom>
          <a:solidFill>
            <a:srgbClr val="FFFFFF"/>
          </a:solidFill>
        </p:spPr>
        <p:txBody>
          <a:bodyPr wrap="square" lIns="0" tIns="0" rIns="0" bIns="0" rtlCol="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Calibri"/>
              <a:ea typeface="+mn-ea"/>
              <a:cs typeface="+mn-cs"/>
            </a:endParaRPr>
          </a:p>
        </p:txBody>
      </p:sp>
      <p:sp>
        <p:nvSpPr>
          <p:cNvPr id="12" name="object 12"/>
          <p:cNvSpPr/>
          <p:nvPr/>
        </p:nvSpPr>
        <p:spPr>
          <a:xfrm>
            <a:off x="784351" y="3476752"/>
            <a:ext cx="699347" cy="697653"/>
          </a:xfrm>
          <a:custGeom>
            <a:avLst/>
            <a:gdLst/>
            <a:ahLst/>
            <a:cxnLst/>
            <a:rect l="l" t="t" r="r" b="b"/>
            <a:pathLst>
              <a:path w="524510" h="523239">
                <a:moveTo>
                  <a:pt x="0" y="261366"/>
                </a:moveTo>
                <a:lnTo>
                  <a:pt x="4223" y="214371"/>
                </a:lnTo>
                <a:lnTo>
                  <a:pt x="16399" y="170146"/>
                </a:lnTo>
                <a:lnTo>
                  <a:pt x="35788" y="129427"/>
                </a:lnTo>
                <a:lnTo>
                  <a:pt x="61649" y="92950"/>
                </a:lnTo>
                <a:lnTo>
                  <a:pt x="93243" y="61453"/>
                </a:lnTo>
                <a:lnTo>
                  <a:pt x="129827" y="35672"/>
                </a:lnTo>
                <a:lnTo>
                  <a:pt x="170663" y="16345"/>
                </a:lnTo>
                <a:lnTo>
                  <a:pt x="215010" y="4209"/>
                </a:lnTo>
                <a:lnTo>
                  <a:pt x="262127" y="0"/>
                </a:lnTo>
                <a:lnTo>
                  <a:pt x="309245" y="4209"/>
                </a:lnTo>
                <a:lnTo>
                  <a:pt x="353592" y="16345"/>
                </a:lnTo>
                <a:lnTo>
                  <a:pt x="394428" y="35672"/>
                </a:lnTo>
                <a:lnTo>
                  <a:pt x="431012" y="61453"/>
                </a:lnTo>
                <a:lnTo>
                  <a:pt x="462606" y="92950"/>
                </a:lnTo>
                <a:lnTo>
                  <a:pt x="488467" y="129427"/>
                </a:lnTo>
                <a:lnTo>
                  <a:pt x="507856" y="170146"/>
                </a:lnTo>
                <a:lnTo>
                  <a:pt x="520032" y="214371"/>
                </a:lnTo>
                <a:lnTo>
                  <a:pt x="524255" y="261366"/>
                </a:lnTo>
                <a:lnTo>
                  <a:pt x="520032" y="308360"/>
                </a:lnTo>
                <a:lnTo>
                  <a:pt x="507856" y="352585"/>
                </a:lnTo>
                <a:lnTo>
                  <a:pt x="488467" y="393304"/>
                </a:lnTo>
                <a:lnTo>
                  <a:pt x="462606" y="429781"/>
                </a:lnTo>
                <a:lnTo>
                  <a:pt x="431012" y="461278"/>
                </a:lnTo>
                <a:lnTo>
                  <a:pt x="394428" y="487059"/>
                </a:lnTo>
                <a:lnTo>
                  <a:pt x="353592" y="506386"/>
                </a:lnTo>
                <a:lnTo>
                  <a:pt x="309245" y="518522"/>
                </a:lnTo>
                <a:lnTo>
                  <a:pt x="262127" y="522731"/>
                </a:lnTo>
                <a:lnTo>
                  <a:pt x="215010" y="518522"/>
                </a:lnTo>
                <a:lnTo>
                  <a:pt x="170663" y="506386"/>
                </a:lnTo>
                <a:lnTo>
                  <a:pt x="129827" y="487059"/>
                </a:lnTo>
                <a:lnTo>
                  <a:pt x="93243" y="461278"/>
                </a:lnTo>
                <a:lnTo>
                  <a:pt x="61649" y="429781"/>
                </a:lnTo>
                <a:lnTo>
                  <a:pt x="35788" y="393304"/>
                </a:lnTo>
                <a:lnTo>
                  <a:pt x="16399" y="352585"/>
                </a:lnTo>
                <a:lnTo>
                  <a:pt x="4223" y="308360"/>
                </a:lnTo>
                <a:lnTo>
                  <a:pt x="0" y="261366"/>
                </a:lnTo>
                <a:close/>
              </a:path>
            </a:pathLst>
          </a:custGeom>
          <a:ln w="12192">
            <a:solidFill>
              <a:srgbClr val="333399"/>
            </a:solidFill>
          </a:ln>
        </p:spPr>
        <p:txBody>
          <a:bodyPr wrap="square" lIns="0" tIns="0" rIns="0" bIns="0" rtlCol="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Calibri"/>
              <a:ea typeface="+mn-ea"/>
              <a:cs typeface="+mn-cs"/>
            </a:endParaRPr>
          </a:p>
        </p:txBody>
      </p:sp>
      <p:sp>
        <p:nvSpPr>
          <p:cNvPr id="13" name="object 13"/>
          <p:cNvSpPr/>
          <p:nvPr/>
        </p:nvSpPr>
        <p:spPr>
          <a:xfrm>
            <a:off x="784351" y="4354576"/>
            <a:ext cx="699347" cy="699347"/>
          </a:xfrm>
          <a:custGeom>
            <a:avLst/>
            <a:gdLst/>
            <a:ahLst/>
            <a:cxnLst/>
            <a:rect l="l" t="t" r="r" b="b"/>
            <a:pathLst>
              <a:path w="524510" h="524510">
                <a:moveTo>
                  <a:pt x="262127" y="0"/>
                </a:moveTo>
                <a:lnTo>
                  <a:pt x="215010" y="4222"/>
                </a:lnTo>
                <a:lnTo>
                  <a:pt x="170663" y="16398"/>
                </a:lnTo>
                <a:lnTo>
                  <a:pt x="129827" y="35785"/>
                </a:lnTo>
                <a:lnTo>
                  <a:pt x="93243" y="61645"/>
                </a:lnTo>
                <a:lnTo>
                  <a:pt x="61649" y="93237"/>
                </a:lnTo>
                <a:lnTo>
                  <a:pt x="35788" y="129822"/>
                </a:lnTo>
                <a:lnTo>
                  <a:pt x="16399" y="170658"/>
                </a:lnTo>
                <a:lnTo>
                  <a:pt x="4223" y="215007"/>
                </a:lnTo>
                <a:lnTo>
                  <a:pt x="0" y="262128"/>
                </a:lnTo>
                <a:lnTo>
                  <a:pt x="4223" y="309248"/>
                </a:lnTo>
                <a:lnTo>
                  <a:pt x="16399" y="353597"/>
                </a:lnTo>
                <a:lnTo>
                  <a:pt x="35788" y="394433"/>
                </a:lnTo>
                <a:lnTo>
                  <a:pt x="61649" y="431018"/>
                </a:lnTo>
                <a:lnTo>
                  <a:pt x="93243" y="462610"/>
                </a:lnTo>
                <a:lnTo>
                  <a:pt x="129827" y="488470"/>
                </a:lnTo>
                <a:lnTo>
                  <a:pt x="170663" y="507857"/>
                </a:lnTo>
                <a:lnTo>
                  <a:pt x="215010" y="520033"/>
                </a:lnTo>
                <a:lnTo>
                  <a:pt x="262127" y="524256"/>
                </a:lnTo>
                <a:lnTo>
                  <a:pt x="309245" y="520033"/>
                </a:lnTo>
                <a:lnTo>
                  <a:pt x="353592" y="507857"/>
                </a:lnTo>
                <a:lnTo>
                  <a:pt x="394428" y="488470"/>
                </a:lnTo>
                <a:lnTo>
                  <a:pt x="431012" y="462610"/>
                </a:lnTo>
                <a:lnTo>
                  <a:pt x="462606" y="431018"/>
                </a:lnTo>
                <a:lnTo>
                  <a:pt x="488467" y="394433"/>
                </a:lnTo>
                <a:lnTo>
                  <a:pt x="507856" y="353597"/>
                </a:lnTo>
                <a:lnTo>
                  <a:pt x="520032" y="309248"/>
                </a:lnTo>
                <a:lnTo>
                  <a:pt x="524255" y="262128"/>
                </a:lnTo>
                <a:lnTo>
                  <a:pt x="520032" y="215007"/>
                </a:lnTo>
                <a:lnTo>
                  <a:pt x="507856" y="170658"/>
                </a:lnTo>
                <a:lnTo>
                  <a:pt x="488467" y="129822"/>
                </a:lnTo>
                <a:lnTo>
                  <a:pt x="462606" y="93237"/>
                </a:lnTo>
                <a:lnTo>
                  <a:pt x="431012" y="61645"/>
                </a:lnTo>
                <a:lnTo>
                  <a:pt x="394428" y="35785"/>
                </a:lnTo>
                <a:lnTo>
                  <a:pt x="353592" y="16398"/>
                </a:lnTo>
                <a:lnTo>
                  <a:pt x="309245" y="4222"/>
                </a:lnTo>
                <a:lnTo>
                  <a:pt x="262127" y="0"/>
                </a:lnTo>
                <a:close/>
              </a:path>
            </a:pathLst>
          </a:custGeom>
          <a:solidFill>
            <a:srgbClr val="FFFFFF"/>
          </a:solidFill>
        </p:spPr>
        <p:txBody>
          <a:bodyPr wrap="square" lIns="0" tIns="0" rIns="0" bIns="0" rtlCol="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Calibri"/>
              <a:ea typeface="+mn-ea"/>
              <a:cs typeface="+mn-cs"/>
            </a:endParaRPr>
          </a:p>
        </p:txBody>
      </p:sp>
      <p:sp>
        <p:nvSpPr>
          <p:cNvPr id="14" name="object 14"/>
          <p:cNvSpPr/>
          <p:nvPr/>
        </p:nvSpPr>
        <p:spPr>
          <a:xfrm>
            <a:off x="784351" y="4354576"/>
            <a:ext cx="699347" cy="699347"/>
          </a:xfrm>
          <a:custGeom>
            <a:avLst/>
            <a:gdLst/>
            <a:ahLst/>
            <a:cxnLst/>
            <a:rect l="l" t="t" r="r" b="b"/>
            <a:pathLst>
              <a:path w="524510" h="524510">
                <a:moveTo>
                  <a:pt x="0" y="262128"/>
                </a:moveTo>
                <a:lnTo>
                  <a:pt x="4223" y="215007"/>
                </a:lnTo>
                <a:lnTo>
                  <a:pt x="16399" y="170658"/>
                </a:lnTo>
                <a:lnTo>
                  <a:pt x="35788" y="129822"/>
                </a:lnTo>
                <a:lnTo>
                  <a:pt x="61649" y="93237"/>
                </a:lnTo>
                <a:lnTo>
                  <a:pt x="93243" y="61645"/>
                </a:lnTo>
                <a:lnTo>
                  <a:pt x="129827" y="35785"/>
                </a:lnTo>
                <a:lnTo>
                  <a:pt x="170663" y="16398"/>
                </a:lnTo>
                <a:lnTo>
                  <a:pt x="215010" y="4222"/>
                </a:lnTo>
                <a:lnTo>
                  <a:pt x="262127" y="0"/>
                </a:lnTo>
                <a:lnTo>
                  <a:pt x="309245" y="4222"/>
                </a:lnTo>
                <a:lnTo>
                  <a:pt x="353592" y="16398"/>
                </a:lnTo>
                <a:lnTo>
                  <a:pt x="394428" y="35785"/>
                </a:lnTo>
                <a:lnTo>
                  <a:pt x="431012" y="61645"/>
                </a:lnTo>
                <a:lnTo>
                  <a:pt x="462606" y="93237"/>
                </a:lnTo>
                <a:lnTo>
                  <a:pt x="488467" y="129822"/>
                </a:lnTo>
                <a:lnTo>
                  <a:pt x="507856" y="170658"/>
                </a:lnTo>
                <a:lnTo>
                  <a:pt x="520032" y="215007"/>
                </a:lnTo>
                <a:lnTo>
                  <a:pt x="524255" y="262128"/>
                </a:lnTo>
                <a:lnTo>
                  <a:pt x="520032" y="309248"/>
                </a:lnTo>
                <a:lnTo>
                  <a:pt x="507856" y="353597"/>
                </a:lnTo>
                <a:lnTo>
                  <a:pt x="488467" y="394433"/>
                </a:lnTo>
                <a:lnTo>
                  <a:pt x="462606" y="431018"/>
                </a:lnTo>
                <a:lnTo>
                  <a:pt x="431012" y="462610"/>
                </a:lnTo>
                <a:lnTo>
                  <a:pt x="394428" y="488470"/>
                </a:lnTo>
                <a:lnTo>
                  <a:pt x="353592" y="507857"/>
                </a:lnTo>
                <a:lnTo>
                  <a:pt x="309245" y="520033"/>
                </a:lnTo>
                <a:lnTo>
                  <a:pt x="262127" y="524256"/>
                </a:lnTo>
                <a:lnTo>
                  <a:pt x="215010" y="520033"/>
                </a:lnTo>
                <a:lnTo>
                  <a:pt x="170663" y="507857"/>
                </a:lnTo>
                <a:lnTo>
                  <a:pt x="129827" y="488470"/>
                </a:lnTo>
                <a:lnTo>
                  <a:pt x="93243" y="462610"/>
                </a:lnTo>
                <a:lnTo>
                  <a:pt x="61649" y="431018"/>
                </a:lnTo>
                <a:lnTo>
                  <a:pt x="35788" y="394433"/>
                </a:lnTo>
                <a:lnTo>
                  <a:pt x="16399" y="353597"/>
                </a:lnTo>
                <a:lnTo>
                  <a:pt x="4223" y="309248"/>
                </a:lnTo>
                <a:lnTo>
                  <a:pt x="0" y="262128"/>
                </a:lnTo>
                <a:close/>
              </a:path>
            </a:pathLst>
          </a:custGeom>
          <a:ln w="12192">
            <a:solidFill>
              <a:srgbClr val="333399"/>
            </a:solidFill>
          </a:ln>
        </p:spPr>
        <p:txBody>
          <a:bodyPr wrap="square" lIns="0" tIns="0" rIns="0" bIns="0" rtlCol="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Calibri"/>
              <a:ea typeface="+mn-ea"/>
              <a:cs typeface="+mn-cs"/>
            </a:endParaRPr>
          </a:p>
        </p:txBody>
      </p:sp>
      <p:sp>
        <p:nvSpPr>
          <p:cNvPr id="15" name="object 15"/>
          <p:cNvSpPr/>
          <p:nvPr/>
        </p:nvSpPr>
        <p:spPr>
          <a:xfrm>
            <a:off x="887983" y="3606800"/>
            <a:ext cx="524256" cy="524256"/>
          </a:xfrm>
          <a:prstGeom prst="rect">
            <a:avLst/>
          </a:prstGeom>
          <a:blipFill>
            <a:blip r:embed="rId2" cstate="print"/>
            <a:stretch>
              <a:fillRect/>
            </a:stretch>
          </a:blipFill>
        </p:spPr>
        <p:txBody>
          <a:bodyPr wrap="square" lIns="0" tIns="0" rIns="0" bIns="0" rtlCol="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Calibri"/>
              <a:ea typeface="+mn-ea"/>
              <a:cs typeface="+mn-cs"/>
            </a:endParaRPr>
          </a:p>
        </p:txBody>
      </p:sp>
      <p:sp>
        <p:nvSpPr>
          <p:cNvPr id="16" name="object 16"/>
          <p:cNvSpPr/>
          <p:nvPr/>
        </p:nvSpPr>
        <p:spPr>
          <a:xfrm>
            <a:off x="841248" y="4421631"/>
            <a:ext cx="607568" cy="607567"/>
          </a:xfrm>
          <a:prstGeom prst="rect">
            <a:avLst/>
          </a:prstGeom>
          <a:blipFill>
            <a:blip r:embed="rId3" cstate="print"/>
            <a:stretch>
              <a:fillRect/>
            </a:stretch>
          </a:blipFill>
        </p:spPr>
        <p:txBody>
          <a:bodyPr wrap="square" lIns="0" tIns="0" rIns="0" bIns="0" rtlCol="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Calibri"/>
              <a:ea typeface="+mn-ea"/>
              <a:cs typeface="+mn-cs"/>
            </a:endParaRPr>
          </a:p>
        </p:txBody>
      </p:sp>
      <p:sp>
        <p:nvSpPr>
          <p:cNvPr id="17" name="object 17"/>
          <p:cNvSpPr/>
          <p:nvPr/>
        </p:nvSpPr>
        <p:spPr>
          <a:xfrm>
            <a:off x="900175" y="2698496"/>
            <a:ext cx="479551" cy="481584"/>
          </a:xfrm>
          <a:prstGeom prst="rect">
            <a:avLst/>
          </a:prstGeom>
          <a:blipFill>
            <a:blip r:embed="rId4" cstate="print"/>
            <a:stretch>
              <a:fillRect/>
            </a:stretch>
          </a:blipFill>
        </p:spPr>
        <p:txBody>
          <a:bodyPr wrap="square" lIns="0" tIns="0" rIns="0" bIns="0" rtlCol="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Calibri"/>
              <a:ea typeface="+mn-ea"/>
              <a:cs typeface="+mn-cs"/>
            </a:endParaRPr>
          </a:p>
        </p:txBody>
      </p:sp>
      <p:sp>
        <p:nvSpPr>
          <p:cNvPr id="18" name="object 18"/>
          <p:cNvSpPr txBox="1"/>
          <p:nvPr/>
        </p:nvSpPr>
        <p:spPr>
          <a:xfrm>
            <a:off x="1970023" y="2193036"/>
            <a:ext cx="1458807" cy="233397"/>
          </a:xfrm>
          <a:prstGeom prst="rect">
            <a:avLst/>
          </a:prstGeom>
        </p:spPr>
        <p:txBody>
          <a:bodyPr vert="horz" wrap="square" lIns="0" tIns="17780" rIns="0" bIns="0" rtlCol="0">
            <a:spAutoFit/>
          </a:bodyPr>
          <a:lstStyle/>
          <a:p>
            <a:pPr marL="16933" marR="0" lvl="0" indent="0" algn="l" defTabSz="1219170" rtl="0" eaLnBrk="1" fontAlgn="auto" latinLnBrk="0" hangingPunct="1">
              <a:lnSpc>
                <a:spcPct val="100000"/>
              </a:lnSpc>
              <a:spcBef>
                <a:spcPts val="140"/>
              </a:spcBef>
              <a:spcAft>
                <a:spcPts val="0"/>
              </a:spcAft>
              <a:buClrTx/>
              <a:buSzTx/>
              <a:buFontTx/>
              <a:buNone/>
              <a:tabLst/>
              <a:defRPr/>
            </a:pPr>
            <a:r>
              <a:rPr kumimoji="0" sz="1400" b="1" i="0" u="none" strike="noStrike" kern="1200" cap="none" spc="0" normalizeH="0" baseline="0" noProof="0" dirty="0">
                <a:ln>
                  <a:noFill/>
                </a:ln>
                <a:solidFill>
                  <a:srgbClr val="990033"/>
                </a:solidFill>
                <a:effectLst/>
                <a:uLnTx/>
                <a:uFillTx/>
                <a:latin typeface="Arial"/>
                <a:ea typeface="+mn-ea"/>
                <a:cs typeface="Arial"/>
              </a:rPr>
              <a:t>Clinical</a:t>
            </a:r>
            <a:r>
              <a:rPr kumimoji="0" sz="1400" b="1" i="0" u="none" strike="noStrike" kern="1200" cap="none" spc="-120" normalizeH="0" baseline="0" noProof="0" dirty="0">
                <a:ln>
                  <a:noFill/>
                </a:ln>
                <a:solidFill>
                  <a:srgbClr val="990033"/>
                </a:solidFill>
                <a:effectLst/>
                <a:uLnTx/>
                <a:uFillTx/>
                <a:latin typeface="Arial"/>
                <a:ea typeface="+mn-ea"/>
                <a:cs typeface="Arial"/>
              </a:rPr>
              <a:t> </a:t>
            </a:r>
            <a:r>
              <a:rPr kumimoji="0" sz="1400" b="1" i="0" u="none" strike="noStrike" kern="1200" cap="none" spc="0" normalizeH="0" baseline="0" noProof="0" dirty="0">
                <a:ln>
                  <a:noFill/>
                </a:ln>
                <a:solidFill>
                  <a:srgbClr val="990033"/>
                </a:solidFill>
                <a:effectLst/>
                <a:uLnTx/>
                <a:uFillTx/>
                <a:latin typeface="Arial"/>
                <a:ea typeface="+mn-ea"/>
                <a:cs typeface="Arial"/>
              </a:rPr>
              <a:t>Features</a:t>
            </a:r>
            <a:endParaRPr kumimoji="0" sz="1400" b="0" i="0" u="none" strike="noStrike" kern="1200" cap="none" spc="0" normalizeH="0" baseline="0" noProof="0" dirty="0">
              <a:ln>
                <a:noFill/>
              </a:ln>
              <a:solidFill>
                <a:srgbClr val="990033"/>
              </a:solidFill>
              <a:effectLst/>
              <a:uLnTx/>
              <a:uFillTx/>
              <a:latin typeface="Arial"/>
              <a:ea typeface="+mn-ea"/>
              <a:cs typeface="Arial"/>
            </a:endParaRPr>
          </a:p>
        </p:txBody>
      </p:sp>
      <p:sp>
        <p:nvSpPr>
          <p:cNvPr id="19" name="object 19"/>
          <p:cNvSpPr/>
          <p:nvPr/>
        </p:nvSpPr>
        <p:spPr>
          <a:xfrm>
            <a:off x="7934960" y="2649728"/>
            <a:ext cx="3298613" cy="552873"/>
          </a:xfrm>
          <a:custGeom>
            <a:avLst/>
            <a:gdLst/>
            <a:ahLst/>
            <a:cxnLst/>
            <a:rect l="l" t="t" r="r" b="b"/>
            <a:pathLst>
              <a:path w="2473959" h="414655">
                <a:moveTo>
                  <a:pt x="2473452" y="0"/>
                </a:moveTo>
                <a:lnTo>
                  <a:pt x="324865" y="0"/>
                </a:lnTo>
                <a:lnTo>
                  <a:pt x="0" y="207264"/>
                </a:lnTo>
                <a:lnTo>
                  <a:pt x="324865" y="414528"/>
                </a:lnTo>
                <a:lnTo>
                  <a:pt x="2473452" y="414528"/>
                </a:lnTo>
                <a:lnTo>
                  <a:pt x="2473452" y="0"/>
                </a:lnTo>
                <a:close/>
              </a:path>
            </a:pathLst>
          </a:custGeom>
          <a:solidFill>
            <a:srgbClr val="990033"/>
          </a:solidFill>
        </p:spPr>
        <p:txBody>
          <a:bodyPr wrap="square" lIns="0" tIns="0" rIns="0" bIns="0" rtlCol="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Calibri"/>
              <a:ea typeface="+mn-ea"/>
              <a:cs typeface="+mn-cs"/>
            </a:endParaRPr>
          </a:p>
        </p:txBody>
      </p:sp>
      <p:sp>
        <p:nvSpPr>
          <p:cNvPr id="20" name="object 20"/>
          <p:cNvSpPr txBox="1"/>
          <p:nvPr/>
        </p:nvSpPr>
        <p:spPr>
          <a:xfrm>
            <a:off x="8897790" y="2645896"/>
            <a:ext cx="1729740" cy="483039"/>
          </a:xfrm>
          <a:prstGeom prst="rect">
            <a:avLst/>
          </a:prstGeom>
        </p:spPr>
        <p:txBody>
          <a:bodyPr vert="horz" wrap="square" lIns="0" tIns="61807" rIns="0" bIns="0" rtlCol="0">
            <a:spAutoFit/>
          </a:bodyPr>
          <a:lstStyle/>
          <a:p>
            <a:pPr marL="0" marR="0" lvl="0" indent="0" algn="ctr" defTabSz="1219170" rtl="0" eaLnBrk="1" fontAlgn="auto" latinLnBrk="0" hangingPunct="1">
              <a:lnSpc>
                <a:spcPct val="100000"/>
              </a:lnSpc>
              <a:spcBef>
                <a:spcPts val="487"/>
              </a:spcBef>
              <a:spcAft>
                <a:spcPts val="0"/>
              </a:spcAft>
              <a:buClrTx/>
              <a:buSzTx/>
              <a:buFontTx/>
              <a:buNone/>
              <a:tabLst/>
              <a:defRPr/>
            </a:pPr>
            <a:r>
              <a:rPr kumimoji="0" sz="1200" b="1" i="0" u="none" strike="noStrike" kern="1200" cap="none" spc="-7" normalizeH="0" baseline="0" noProof="0" dirty="0">
                <a:ln>
                  <a:noFill/>
                </a:ln>
                <a:solidFill>
                  <a:srgbClr val="FFFFFF"/>
                </a:solidFill>
                <a:effectLst/>
                <a:uLnTx/>
                <a:uFillTx/>
                <a:latin typeface="Arial"/>
                <a:ea typeface="+mn-ea"/>
                <a:cs typeface="Arial"/>
              </a:rPr>
              <a:t>Elevated </a:t>
            </a:r>
            <a:r>
              <a:rPr kumimoji="0" sz="1200" b="1" i="0" u="none" strike="noStrike" kern="1200" cap="none" spc="0" normalizeH="0" baseline="0" noProof="0" dirty="0">
                <a:ln>
                  <a:noFill/>
                </a:ln>
                <a:solidFill>
                  <a:srgbClr val="FFFFFF"/>
                </a:solidFill>
                <a:effectLst/>
                <a:uLnTx/>
                <a:uFillTx/>
                <a:latin typeface="Arial"/>
                <a:ea typeface="+mn-ea"/>
                <a:cs typeface="Arial"/>
              </a:rPr>
              <a:t>eosinophils</a:t>
            </a:r>
            <a:r>
              <a:rPr kumimoji="0" sz="1200" b="1" i="0" u="none" strike="noStrike" kern="1200" cap="none" spc="-87" normalizeH="0" baseline="0" noProof="0" dirty="0">
                <a:ln>
                  <a:noFill/>
                </a:ln>
                <a:solidFill>
                  <a:srgbClr val="FFFFFF"/>
                </a:solidFill>
                <a:effectLst/>
                <a:uLnTx/>
                <a:uFillTx/>
                <a:latin typeface="Arial"/>
                <a:ea typeface="+mn-ea"/>
                <a:cs typeface="Arial"/>
              </a:rPr>
              <a:t> </a:t>
            </a:r>
            <a:r>
              <a:rPr kumimoji="0" sz="1200" b="1" i="0" u="none" strike="noStrike" kern="1200" cap="none" spc="0" normalizeH="0" baseline="0" noProof="0" dirty="0">
                <a:ln>
                  <a:noFill/>
                </a:ln>
                <a:solidFill>
                  <a:srgbClr val="FFFFFF"/>
                </a:solidFill>
                <a:effectLst/>
                <a:uLnTx/>
                <a:uFillTx/>
                <a:latin typeface="Arial"/>
                <a:ea typeface="+mn-ea"/>
                <a:cs typeface="Arial"/>
              </a:rPr>
              <a:t>in</a:t>
            </a:r>
            <a:endParaRPr kumimoji="0" sz="1200" b="0" i="0" u="none" strike="noStrike" kern="1200" cap="none" spc="0" normalizeH="0" baseline="0" noProof="0">
              <a:ln>
                <a:noFill/>
              </a:ln>
              <a:solidFill>
                <a:prstClr val="black"/>
              </a:solidFill>
              <a:effectLst/>
              <a:uLnTx/>
              <a:uFillTx/>
              <a:latin typeface="Arial"/>
              <a:ea typeface="+mn-ea"/>
              <a:cs typeface="Arial"/>
            </a:endParaRPr>
          </a:p>
          <a:p>
            <a:pPr marL="0" marR="0" lvl="0" indent="0" algn="ctr" defTabSz="1219170" rtl="0" eaLnBrk="1" fontAlgn="auto" latinLnBrk="0" hangingPunct="1">
              <a:lnSpc>
                <a:spcPct val="100000"/>
              </a:lnSpc>
              <a:spcBef>
                <a:spcPts val="360"/>
              </a:spcBef>
              <a:spcAft>
                <a:spcPts val="0"/>
              </a:spcAft>
              <a:buClrTx/>
              <a:buSzTx/>
              <a:buFontTx/>
              <a:buNone/>
              <a:tabLst/>
              <a:defRPr/>
            </a:pPr>
            <a:r>
              <a:rPr kumimoji="0" sz="1200" b="1" i="0" u="none" strike="noStrike" kern="1200" cap="none" spc="-7" normalizeH="0" baseline="0" noProof="0" dirty="0">
                <a:ln>
                  <a:noFill/>
                </a:ln>
                <a:solidFill>
                  <a:srgbClr val="FFFFFF"/>
                </a:solidFill>
                <a:effectLst/>
                <a:uLnTx/>
                <a:uFillTx/>
                <a:latin typeface="Arial"/>
                <a:ea typeface="+mn-ea"/>
                <a:cs typeface="Arial"/>
              </a:rPr>
              <a:t>peripheral</a:t>
            </a:r>
            <a:r>
              <a:rPr kumimoji="0" sz="1200" b="1" i="0" u="none" strike="noStrike" kern="1200" cap="none" spc="-40" normalizeH="0" baseline="0" noProof="0" dirty="0">
                <a:ln>
                  <a:noFill/>
                </a:ln>
                <a:solidFill>
                  <a:srgbClr val="FFFFFF"/>
                </a:solidFill>
                <a:effectLst/>
                <a:uLnTx/>
                <a:uFillTx/>
                <a:latin typeface="Arial"/>
                <a:ea typeface="+mn-ea"/>
                <a:cs typeface="Arial"/>
              </a:rPr>
              <a:t> </a:t>
            </a:r>
            <a:r>
              <a:rPr kumimoji="0" sz="1200" b="1" i="0" u="none" strike="noStrike" kern="1200" cap="none" spc="0" normalizeH="0" baseline="0" noProof="0" dirty="0">
                <a:ln>
                  <a:noFill/>
                </a:ln>
                <a:solidFill>
                  <a:srgbClr val="FFFFFF"/>
                </a:solidFill>
                <a:effectLst/>
                <a:uLnTx/>
                <a:uFillTx/>
                <a:latin typeface="Arial"/>
                <a:ea typeface="+mn-ea"/>
                <a:cs typeface="Arial"/>
              </a:rPr>
              <a:t>blood</a:t>
            </a:r>
            <a:r>
              <a:rPr kumimoji="0" sz="1200" b="1" i="0" u="none" strike="noStrike" kern="1200" cap="none" spc="0" normalizeH="0" baseline="27777" noProof="0" dirty="0">
                <a:ln>
                  <a:noFill/>
                </a:ln>
                <a:solidFill>
                  <a:srgbClr val="FFFFFF"/>
                </a:solidFill>
                <a:effectLst/>
                <a:uLnTx/>
                <a:uFillTx/>
                <a:latin typeface="Arial"/>
                <a:ea typeface="+mn-ea"/>
                <a:cs typeface="Arial"/>
              </a:rPr>
              <a:t>5</a:t>
            </a:r>
            <a:endParaRPr kumimoji="0" sz="1200" b="0" i="0" u="none" strike="noStrike" kern="1200" cap="none" spc="0" normalizeH="0" baseline="27777" noProof="0">
              <a:ln>
                <a:noFill/>
              </a:ln>
              <a:solidFill>
                <a:prstClr val="black"/>
              </a:solidFill>
              <a:effectLst/>
              <a:uLnTx/>
              <a:uFillTx/>
              <a:latin typeface="Arial"/>
              <a:ea typeface="+mn-ea"/>
              <a:cs typeface="Arial"/>
            </a:endParaRPr>
          </a:p>
        </p:txBody>
      </p:sp>
      <p:sp>
        <p:nvSpPr>
          <p:cNvPr id="21" name="object 21"/>
          <p:cNvSpPr/>
          <p:nvPr/>
        </p:nvSpPr>
        <p:spPr>
          <a:xfrm>
            <a:off x="7947152" y="3578353"/>
            <a:ext cx="3298613" cy="552873"/>
          </a:xfrm>
          <a:custGeom>
            <a:avLst/>
            <a:gdLst/>
            <a:ahLst/>
            <a:cxnLst/>
            <a:rect l="l" t="t" r="r" b="b"/>
            <a:pathLst>
              <a:path w="2473959" h="414655">
                <a:moveTo>
                  <a:pt x="2473452" y="0"/>
                </a:moveTo>
                <a:lnTo>
                  <a:pt x="341375" y="0"/>
                </a:lnTo>
                <a:lnTo>
                  <a:pt x="0" y="207263"/>
                </a:lnTo>
                <a:lnTo>
                  <a:pt x="341375" y="414528"/>
                </a:lnTo>
                <a:lnTo>
                  <a:pt x="2473452" y="414528"/>
                </a:lnTo>
                <a:lnTo>
                  <a:pt x="2473452" y="0"/>
                </a:lnTo>
                <a:close/>
              </a:path>
            </a:pathLst>
          </a:custGeom>
          <a:solidFill>
            <a:srgbClr val="990033"/>
          </a:solidFill>
        </p:spPr>
        <p:txBody>
          <a:bodyPr wrap="square" lIns="0" tIns="0" rIns="0" bIns="0" rtlCol="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Calibri"/>
              <a:ea typeface="+mn-ea"/>
              <a:cs typeface="+mn-cs"/>
            </a:endParaRPr>
          </a:p>
        </p:txBody>
      </p:sp>
      <p:sp>
        <p:nvSpPr>
          <p:cNvPr id="22" name="object 22"/>
          <p:cNvSpPr txBox="1"/>
          <p:nvPr/>
        </p:nvSpPr>
        <p:spPr>
          <a:xfrm>
            <a:off x="8645821" y="3575303"/>
            <a:ext cx="2261447" cy="452923"/>
          </a:xfrm>
          <a:prstGeom prst="rect">
            <a:avLst/>
          </a:prstGeom>
        </p:spPr>
        <p:txBody>
          <a:bodyPr vert="horz" wrap="square" lIns="0" tIns="16933" rIns="0" bIns="0" rtlCol="0">
            <a:spAutoFit/>
          </a:bodyPr>
          <a:lstStyle/>
          <a:p>
            <a:pPr marL="792460" marR="6773" lvl="0" indent="-776374" algn="l" defTabSz="1219170" rtl="0" eaLnBrk="1" fontAlgn="auto" latinLnBrk="0" hangingPunct="1">
              <a:lnSpc>
                <a:spcPct val="124400"/>
              </a:lnSpc>
              <a:spcBef>
                <a:spcPts val="133"/>
              </a:spcBef>
              <a:spcAft>
                <a:spcPts val="0"/>
              </a:spcAft>
              <a:buClrTx/>
              <a:buSzTx/>
              <a:buFontTx/>
              <a:buNone/>
              <a:tabLst/>
              <a:defRPr/>
            </a:pPr>
            <a:r>
              <a:rPr kumimoji="0" sz="1200" b="1" i="0" u="none" strike="noStrike" kern="1200" cap="none" spc="-7" normalizeH="0" baseline="0" noProof="0" dirty="0">
                <a:ln>
                  <a:noFill/>
                </a:ln>
                <a:solidFill>
                  <a:srgbClr val="FFFFFF"/>
                </a:solidFill>
                <a:effectLst/>
                <a:uLnTx/>
                <a:uFillTx/>
                <a:latin typeface="Arial"/>
                <a:ea typeface="+mn-ea"/>
                <a:cs typeface="Arial"/>
              </a:rPr>
              <a:t>Normal or moderately elevated  </a:t>
            </a:r>
            <a:r>
              <a:rPr kumimoji="0" sz="1200" b="1" i="0" u="none" strike="noStrike" kern="1200" cap="none" spc="0" normalizeH="0" baseline="0" noProof="0" dirty="0">
                <a:ln>
                  <a:noFill/>
                </a:ln>
                <a:solidFill>
                  <a:srgbClr val="FFFFFF"/>
                </a:solidFill>
                <a:effectLst/>
                <a:uLnTx/>
                <a:uFillTx/>
                <a:latin typeface="Arial"/>
                <a:ea typeface="+mn-ea"/>
                <a:cs typeface="Arial"/>
              </a:rPr>
              <a:t>IgE</a:t>
            </a:r>
            <a:r>
              <a:rPr kumimoji="0" sz="1200" b="1" i="0" u="none" strike="noStrike" kern="1200" cap="none" spc="-20" normalizeH="0" baseline="0" noProof="0" dirty="0">
                <a:ln>
                  <a:noFill/>
                </a:ln>
                <a:solidFill>
                  <a:srgbClr val="FFFFFF"/>
                </a:solidFill>
                <a:effectLst/>
                <a:uLnTx/>
                <a:uFillTx/>
                <a:latin typeface="Arial"/>
                <a:ea typeface="+mn-ea"/>
                <a:cs typeface="Arial"/>
              </a:rPr>
              <a:t> </a:t>
            </a:r>
            <a:r>
              <a:rPr kumimoji="0" sz="1200" b="1" i="0" u="none" strike="noStrike" kern="1200" cap="none" spc="-7" normalizeH="0" baseline="0" noProof="0" dirty="0">
                <a:ln>
                  <a:noFill/>
                </a:ln>
                <a:solidFill>
                  <a:srgbClr val="FFFFFF"/>
                </a:solidFill>
                <a:effectLst/>
                <a:uLnTx/>
                <a:uFillTx/>
                <a:latin typeface="Arial"/>
                <a:ea typeface="+mn-ea"/>
                <a:cs typeface="Arial"/>
              </a:rPr>
              <a:t>level</a:t>
            </a:r>
            <a:r>
              <a:rPr kumimoji="0" sz="1200" b="1" i="0" u="none" strike="noStrike" kern="1200" cap="none" spc="-9" normalizeH="0" baseline="27777" noProof="0" dirty="0">
                <a:ln>
                  <a:noFill/>
                </a:ln>
                <a:solidFill>
                  <a:srgbClr val="FFFFFF"/>
                </a:solidFill>
                <a:effectLst/>
                <a:uLnTx/>
                <a:uFillTx/>
                <a:latin typeface="Arial"/>
                <a:ea typeface="+mn-ea"/>
                <a:cs typeface="Arial"/>
              </a:rPr>
              <a:t>5</a:t>
            </a:r>
            <a:endParaRPr kumimoji="0" sz="1200" b="0" i="0" u="none" strike="noStrike" kern="1200" cap="none" spc="0" normalizeH="0" baseline="27777" noProof="0" dirty="0">
              <a:ln>
                <a:noFill/>
              </a:ln>
              <a:solidFill>
                <a:prstClr val="black"/>
              </a:solidFill>
              <a:effectLst/>
              <a:uLnTx/>
              <a:uFillTx/>
              <a:latin typeface="Arial"/>
              <a:ea typeface="+mn-ea"/>
              <a:cs typeface="Arial"/>
            </a:endParaRPr>
          </a:p>
        </p:txBody>
      </p:sp>
      <p:sp>
        <p:nvSpPr>
          <p:cNvPr id="23" name="object 23"/>
          <p:cNvSpPr/>
          <p:nvPr/>
        </p:nvSpPr>
        <p:spPr>
          <a:xfrm>
            <a:off x="7821168" y="2578607"/>
            <a:ext cx="697653" cy="697653"/>
          </a:xfrm>
          <a:custGeom>
            <a:avLst/>
            <a:gdLst/>
            <a:ahLst/>
            <a:cxnLst/>
            <a:rect l="l" t="t" r="r" b="b"/>
            <a:pathLst>
              <a:path w="523239" h="523239">
                <a:moveTo>
                  <a:pt x="261365" y="0"/>
                </a:moveTo>
                <a:lnTo>
                  <a:pt x="214371" y="4209"/>
                </a:lnTo>
                <a:lnTo>
                  <a:pt x="170146" y="16345"/>
                </a:lnTo>
                <a:lnTo>
                  <a:pt x="129427" y="35672"/>
                </a:lnTo>
                <a:lnTo>
                  <a:pt x="92950" y="61453"/>
                </a:lnTo>
                <a:lnTo>
                  <a:pt x="61453" y="92950"/>
                </a:lnTo>
                <a:lnTo>
                  <a:pt x="35672" y="129427"/>
                </a:lnTo>
                <a:lnTo>
                  <a:pt x="16345" y="170146"/>
                </a:lnTo>
                <a:lnTo>
                  <a:pt x="4209" y="214371"/>
                </a:lnTo>
                <a:lnTo>
                  <a:pt x="0" y="261366"/>
                </a:lnTo>
                <a:lnTo>
                  <a:pt x="4209" y="308360"/>
                </a:lnTo>
                <a:lnTo>
                  <a:pt x="16345" y="352585"/>
                </a:lnTo>
                <a:lnTo>
                  <a:pt x="35672" y="393304"/>
                </a:lnTo>
                <a:lnTo>
                  <a:pt x="61453" y="429781"/>
                </a:lnTo>
                <a:lnTo>
                  <a:pt x="92950" y="461278"/>
                </a:lnTo>
                <a:lnTo>
                  <a:pt x="129427" y="487059"/>
                </a:lnTo>
                <a:lnTo>
                  <a:pt x="170146" y="506386"/>
                </a:lnTo>
                <a:lnTo>
                  <a:pt x="214371" y="518522"/>
                </a:lnTo>
                <a:lnTo>
                  <a:pt x="261365" y="522731"/>
                </a:lnTo>
                <a:lnTo>
                  <a:pt x="308360" y="518522"/>
                </a:lnTo>
                <a:lnTo>
                  <a:pt x="352585" y="506386"/>
                </a:lnTo>
                <a:lnTo>
                  <a:pt x="393304" y="487059"/>
                </a:lnTo>
                <a:lnTo>
                  <a:pt x="429781" y="461278"/>
                </a:lnTo>
                <a:lnTo>
                  <a:pt x="461278" y="429781"/>
                </a:lnTo>
                <a:lnTo>
                  <a:pt x="487059" y="393304"/>
                </a:lnTo>
                <a:lnTo>
                  <a:pt x="506386" y="352585"/>
                </a:lnTo>
                <a:lnTo>
                  <a:pt x="518522" y="308360"/>
                </a:lnTo>
                <a:lnTo>
                  <a:pt x="522732" y="261366"/>
                </a:lnTo>
                <a:lnTo>
                  <a:pt x="518522" y="214371"/>
                </a:lnTo>
                <a:lnTo>
                  <a:pt x="506386" y="170146"/>
                </a:lnTo>
                <a:lnTo>
                  <a:pt x="487059" y="129427"/>
                </a:lnTo>
                <a:lnTo>
                  <a:pt x="461278" y="92950"/>
                </a:lnTo>
                <a:lnTo>
                  <a:pt x="429781" y="61453"/>
                </a:lnTo>
                <a:lnTo>
                  <a:pt x="393304" y="35672"/>
                </a:lnTo>
                <a:lnTo>
                  <a:pt x="352585" y="16345"/>
                </a:lnTo>
                <a:lnTo>
                  <a:pt x="308360" y="4209"/>
                </a:lnTo>
                <a:lnTo>
                  <a:pt x="261365" y="0"/>
                </a:lnTo>
                <a:close/>
              </a:path>
            </a:pathLst>
          </a:custGeom>
          <a:solidFill>
            <a:srgbClr val="FFFFFF"/>
          </a:solidFill>
        </p:spPr>
        <p:txBody>
          <a:bodyPr wrap="square" lIns="0" tIns="0" rIns="0" bIns="0" rtlCol="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Calibri"/>
              <a:ea typeface="+mn-ea"/>
              <a:cs typeface="+mn-cs"/>
            </a:endParaRPr>
          </a:p>
        </p:txBody>
      </p:sp>
      <p:sp>
        <p:nvSpPr>
          <p:cNvPr id="24" name="object 24"/>
          <p:cNvSpPr/>
          <p:nvPr/>
        </p:nvSpPr>
        <p:spPr>
          <a:xfrm>
            <a:off x="7821168" y="2578607"/>
            <a:ext cx="697653" cy="697653"/>
          </a:xfrm>
          <a:custGeom>
            <a:avLst/>
            <a:gdLst/>
            <a:ahLst/>
            <a:cxnLst/>
            <a:rect l="l" t="t" r="r" b="b"/>
            <a:pathLst>
              <a:path w="523239" h="523239">
                <a:moveTo>
                  <a:pt x="0" y="261366"/>
                </a:moveTo>
                <a:lnTo>
                  <a:pt x="4209" y="214371"/>
                </a:lnTo>
                <a:lnTo>
                  <a:pt x="16345" y="170146"/>
                </a:lnTo>
                <a:lnTo>
                  <a:pt x="35672" y="129427"/>
                </a:lnTo>
                <a:lnTo>
                  <a:pt x="61453" y="92950"/>
                </a:lnTo>
                <a:lnTo>
                  <a:pt x="92950" y="61453"/>
                </a:lnTo>
                <a:lnTo>
                  <a:pt x="129427" y="35672"/>
                </a:lnTo>
                <a:lnTo>
                  <a:pt x="170146" y="16345"/>
                </a:lnTo>
                <a:lnTo>
                  <a:pt x="214371" y="4209"/>
                </a:lnTo>
                <a:lnTo>
                  <a:pt x="261365" y="0"/>
                </a:lnTo>
                <a:lnTo>
                  <a:pt x="308360" y="4209"/>
                </a:lnTo>
                <a:lnTo>
                  <a:pt x="352585" y="16345"/>
                </a:lnTo>
                <a:lnTo>
                  <a:pt x="393304" y="35672"/>
                </a:lnTo>
                <a:lnTo>
                  <a:pt x="429781" y="61453"/>
                </a:lnTo>
                <a:lnTo>
                  <a:pt x="461278" y="92950"/>
                </a:lnTo>
                <a:lnTo>
                  <a:pt x="487059" y="129427"/>
                </a:lnTo>
                <a:lnTo>
                  <a:pt x="506386" y="170146"/>
                </a:lnTo>
                <a:lnTo>
                  <a:pt x="518522" y="214371"/>
                </a:lnTo>
                <a:lnTo>
                  <a:pt x="522732" y="261366"/>
                </a:lnTo>
                <a:lnTo>
                  <a:pt x="518522" y="308360"/>
                </a:lnTo>
                <a:lnTo>
                  <a:pt x="506386" y="352585"/>
                </a:lnTo>
                <a:lnTo>
                  <a:pt x="487059" y="393304"/>
                </a:lnTo>
                <a:lnTo>
                  <a:pt x="461278" y="429781"/>
                </a:lnTo>
                <a:lnTo>
                  <a:pt x="429781" y="461278"/>
                </a:lnTo>
                <a:lnTo>
                  <a:pt x="393304" y="487059"/>
                </a:lnTo>
                <a:lnTo>
                  <a:pt x="352585" y="506386"/>
                </a:lnTo>
                <a:lnTo>
                  <a:pt x="308360" y="518522"/>
                </a:lnTo>
                <a:lnTo>
                  <a:pt x="261365" y="522731"/>
                </a:lnTo>
                <a:lnTo>
                  <a:pt x="214371" y="518522"/>
                </a:lnTo>
                <a:lnTo>
                  <a:pt x="170146" y="506386"/>
                </a:lnTo>
                <a:lnTo>
                  <a:pt x="129427" y="487059"/>
                </a:lnTo>
                <a:lnTo>
                  <a:pt x="92950" y="461278"/>
                </a:lnTo>
                <a:lnTo>
                  <a:pt x="61453" y="429781"/>
                </a:lnTo>
                <a:lnTo>
                  <a:pt x="35672" y="393304"/>
                </a:lnTo>
                <a:lnTo>
                  <a:pt x="16345" y="352585"/>
                </a:lnTo>
                <a:lnTo>
                  <a:pt x="4209" y="308360"/>
                </a:lnTo>
                <a:lnTo>
                  <a:pt x="0" y="261366"/>
                </a:lnTo>
                <a:close/>
              </a:path>
            </a:pathLst>
          </a:custGeom>
          <a:ln w="12192">
            <a:solidFill>
              <a:srgbClr val="000000"/>
            </a:solidFill>
          </a:ln>
        </p:spPr>
        <p:txBody>
          <a:bodyPr wrap="square" lIns="0" tIns="0" rIns="0" bIns="0" rtlCol="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Calibri"/>
              <a:ea typeface="+mn-ea"/>
              <a:cs typeface="+mn-cs"/>
            </a:endParaRPr>
          </a:p>
        </p:txBody>
      </p:sp>
      <p:sp>
        <p:nvSpPr>
          <p:cNvPr id="25" name="object 25"/>
          <p:cNvSpPr/>
          <p:nvPr/>
        </p:nvSpPr>
        <p:spPr>
          <a:xfrm>
            <a:off x="7833360" y="3505200"/>
            <a:ext cx="697653" cy="699347"/>
          </a:xfrm>
          <a:custGeom>
            <a:avLst/>
            <a:gdLst/>
            <a:ahLst/>
            <a:cxnLst/>
            <a:rect l="l" t="t" r="r" b="b"/>
            <a:pathLst>
              <a:path w="523239" h="524510">
                <a:moveTo>
                  <a:pt x="261365" y="0"/>
                </a:moveTo>
                <a:lnTo>
                  <a:pt x="214371" y="4222"/>
                </a:lnTo>
                <a:lnTo>
                  <a:pt x="170146" y="16398"/>
                </a:lnTo>
                <a:lnTo>
                  <a:pt x="129427" y="35785"/>
                </a:lnTo>
                <a:lnTo>
                  <a:pt x="92950" y="61645"/>
                </a:lnTo>
                <a:lnTo>
                  <a:pt x="61453" y="93237"/>
                </a:lnTo>
                <a:lnTo>
                  <a:pt x="35672" y="129822"/>
                </a:lnTo>
                <a:lnTo>
                  <a:pt x="16345" y="170658"/>
                </a:lnTo>
                <a:lnTo>
                  <a:pt x="4209" y="215007"/>
                </a:lnTo>
                <a:lnTo>
                  <a:pt x="0" y="262127"/>
                </a:lnTo>
                <a:lnTo>
                  <a:pt x="4209" y="309248"/>
                </a:lnTo>
                <a:lnTo>
                  <a:pt x="16345" y="353597"/>
                </a:lnTo>
                <a:lnTo>
                  <a:pt x="35672" y="394433"/>
                </a:lnTo>
                <a:lnTo>
                  <a:pt x="61453" y="431018"/>
                </a:lnTo>
                <a:lnTo>
                  <a:pt x="92950" y="462610"/>
                </a:lnTo>
                <a:lnTo>
                  <a:pt x="129427" y="488470"/>
                </a:lnTo>
                <a:lnTo>
                  <a:pt x="170146" y="507857"/>
                </a:lnTo>
                <a:lnTo>
                  <a:pt x="214371" y="520033"/>
                </a:lnTo>
                <a:lnTo>
                  <a:pt x="261365" y="524256"/>
                </a:lnTo>
                <a:lnTo>
                  <a:pt x="308360" y="520033"/>
                </a:lnTo>
                <a:lnTo>
                  <a:pt x="352585" y="507857"/>
                </a:lnTo>
                <a:lnTo>
                  <a:pt x="393304" y="488470"/>
                </a:lnTo>
                <a:lnTo>
                  <a:pt x="429781" y="462610"/>
                </a:lnTo>
                <a:lnTo>
                  <a:pt x="461278" y="431018"/>
                </a:lnTo>
                <a:lnTo>
                  <a:pt x="487059" y="394433"/>
                </a:lnTo>
                <a:lnTo>
                  <a:pt x="506386" y="353597"/>
                </a:lnTo>
                <a:lnTo>
                  <a:pt x="518522" y="309248"/>
                </a:lnTo>
                <a:lnTo>
                  <a:pt x="522731" y="262127"/>
                </a:lnTo>
                <a:lnTo>
                  <a:pt x="518522" y="215007"/>
                </a:lnTo>
                <a:lnTo>
                  <a:pt x="506386" y="170658"/>
                </a:lnTo>
                <a:lnTo>
                  <a:pt x="487059" y="129822"/>
                </a:lnTo>
                <a:lnTo>
                  <a:pt x="461278" y="93237"/>
                </a:lnTo>
                <a:lnTo>
                  <a:pt x="429781" y="61645"/>
                </a:lnTo>
                <a:lnTo>
                  <a:pt x="393304" y="35785"/>
                </a:lnTo>
                <a:lnTo>
                  <a:pt x="352585" y="16398"/>
                </a:lnTo>
                <a:lnTo>
                  <a:pt x="308360" y="4222"/>
                </a:lnTo>
                <a:lnTo>
                  <a:pt x="261365" y="0"/>
                </a:lnTo>
                <a:close/>
              </a:path>
            </a:pathLst>
          </a:custGeom>
          <a:solidFill>
            <a:srgbClr val="FFFFFF"/>
          </a:solidFill>
        </p:spPr>
        <p:txBody>
          <a:bodyPr wrap="square" lIns="0" tIns="0" rIns="0" bIns="0" rtlCol="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Calibri"/>
              <a:ea typeface="+mn-ea"/>
              <a:cs typeface="+mn-cs"/>
            </a:endParaRPr>
          </a:p>
        </p:txBody>
      </p:sp>
      <p:sp>
        <p:nvSpPr>
          <p:cNvPr id="26" name="object 26"/>
          <p:cNvSpPr/>
          <p:nvPr/>
        </p:nvSpPr>
        <p:spPr>
          <a:xfrm>
            <a:off x="7833360" y="3505200"/>
            <a:ext cx="697653" cy="699347"/>
          </a:xfrm>
          <a:custGeom>
            <a:avLst/>
            <a:gdLst/>
            <a:ahLst/>
            <a:cxnLst/>
            <a:rect l="l" t="t" r="r" b="b"/>
            <a:pathLst>
              <a:path w="523239" h="524510">
                <a:moveTo>
                  <a:pt x="0" y="262127"/>
                </a:moveTo>
                <a:lnTo>
                  <a:pt x="4209" y="215007"/>
                </a:lnTo>
                <a:lnTo>
                  <a:pt x="16345" y="170658"/>
                </a:lnTo>
                <a:lnTo>
                  <a:pt x="35672" y="129822"/>
                </a:lnTo>
                <a:lnTo>
                  <a:pt x="61453" y="93237"/>
                </a:lnTo>
                <a:lnTo>
                  <a:pt x="92950" y="61645"/>
                </a:lnTo>
                <a:lnTo>
                  <a:pt x="129427" y="35785"/>
                </a:lnTo>
                <a:lnTo>
                  <a:pt x="170146" y="16398"/>
                </a:lnTo>
                <a:lnTo>
                  <a:pt x="214371" y="4222"/>
                </a:lnTo>
                <a:lnTo>
                  <a:pt x="261365" y="0"/>
                </a:lnTo>
                <a:lnTo>
                  <a:pt x="308360" y="4222"/>
                </a:lnTo>
                <a:lnTo>
                  <a:pt x="352585" y="16398"/>
                </a:lnTo>
                <a:lnTo>
                  <a:pt x="393304" y="35785"/>
                </a:lnTo>
                <a:lnTo>
                  <a:pt x="429781" y="61645"/>
                </a:lnTo>
                <a:lnTo>
                  <a:pt x="461278" y="93237"/>
                </a:lnTo>
                <a:lnTo>
                  <a:pt x="487059" y="129822"/>
                </a:lnTo>
                <a:lnTo>
                  <a:pt x="506386" y="170658"/>
                </a:lnTo>
                <a:lnTo>
                  <a:pt x="518522" y="215007"/>
                </a:lnTo>
                <a:lnTo>
                  <a:pt x="522731" y="262127"/>
                </a:lnTo>
                <a:lnTo>
                  <a:pt x="518522" y="309248"/>
                </a:lnTo>
                <a:lnTo>
                  <a:pt x="506386" y="353597"/>
                </a:lnTo>
                <a:lnTo>
                  <a:pt x="487059" y="394433"/>
                </a:lnTo>
                <a:lnTo>
                  <a:pt x="461278" y="431018"/>
                </a:lnTo>
                <a:lnTo>
                  <a:pt x="429781" y="462610"/>
                </a:lnTo>
                <a:lnTo>
                  <a:pt x="393304" y="488470"/>
                </a:lnTo>
                <a:lnTo>
                  <a:pt x="352585" y="507857"/>
                </a:lnTo>
                <a:lnTo>
                  <a:pt x="308360" y="520033"/>
                </a:lnTo>
                <a:lnTo>
                  <a:pt x="261365" y="524256"/>
                </a:lnTo>
                <a:lnTo>
                  <a:pt x="214371" y="520033"/>
                </a:lnTo>
                <a:lnTo>
                  <a:pt x="170146" y="507857"/>
                </a:lnTo>
                <a:lnTo>
                  <a:pt x="129427" y="488470"/>
                </a:lnTo>
                <a:lnTo>
                  <a:pt x="92950" y="462610"/>
                </a:lnTo>
                <a:lnTo>
                  <a:pt x="61453" y="431018"/>
                </a:lnTo>
                <a:lnTo>
                  <a:pt x="35672" y="394433"/>
                </a:lnTo>
                <a:lnTo>
                  <a:pt x="16345" y="353597"/>
                </a:lnTo>
                <a:lnTo>
                  <a:pt x="4209" y="309248"/>
                </a:lnTo>
                <a:lnTo>
                  <a:pt x="0" y="262127"/>
                </a:lnTo>
                <a:close/>
              </a:path>
            </a:pathLst>
          </a:custGeom>
          <a:ln w="12192">
            <a:solidFill>
              <a:srgbClr val="000000"/>
            </a:solidFill>
          </a:ln>
        </p:spPr>
        <p:txBody>
          <a:bodyPr wrap="square" lIns="0" tIns="0" rIns="0" bIns="0" rtlCol="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Calibri"/>
              <a:ea typeface="+mn-ea"/>
              <a:cs typeface="+mn-cs"/>
            </a:endParaRPr>
          </a:p>
        </p:txBody>
      </p:sp>
      <p:sp>
        <p:nvSpPr>
          <p:cNvPr id="27" name="object 27"/>
          <p:cNvSpPr/>
          <p:nvPr/>
        </p:nvSpPr>
        <p:spPr>
          <a:xfrm>
            <a:off x="7912607" y="2655823"/>
            <a:ext cx="538480" cy="522224"/>
          </a:xfrm>
          <a:prstGeom prst="rect">
            <a:avLst/>
          </a:prstGeom>
          <a:blipFill>
            <a:blip r:embed="rId5" cstate="print"/>
            <a:stretch>
              <a:fillRect/>
            </a:stretch>
          </a:blipFill>
        </p:spPr>
        <p:txBody>
          <a:bodyPr wrap="square" lIns="0" tIns="0" rIns="0" bIns="0" rtlCol="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Calibri"/>
              <a:ea typeface="+mn-ea"/>
              <a:cs typeface="+mn-cs"/>
            </a:endParaRPr>
          </a:p>
        </p:txBody>
      </p:sp>
      <p:sp>
        <p:nvSpPr>
          <p:cNvPr id="28" name="object 28"/>
          <p:cNvSpPr/>
          <p:nvPr/>
        </p:nvSpPr>
        <p:spPr>
          <a:xfrm>
            <a:off x="7819137" y="3612896"/>
            <a:ext cx="747775" cy="499872"/>
          </a:xfrm>
          <a:prstGeom prst="rect">
            <a:avLst/>
          </a:prstGeom>
          <a:blipFill>
            <a:blip r:embed="rId6" cstate="print"/>
            <a:stretch>
              <a:fillRect/>
            </a:stretch>
          </a:blipFill>
        </p:spPr>
        <p:txBody>
          <a:bodyPr wrap="square" lIns="0" tIns="0" rIns="0" bIns="0" rtlCol="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Calibri"/>
              <a:ea typeface="+mn-ea"/>
              <a:cs typeface="+mn-cs"/>
            </a:endParaRPr>
          </a:p>
        </p:txBody>
      </p:sp>
      <p:sp>
        <p:nvSpPr>
          <p:cNvPr id="29" name="object 29"/>
          <p:cNvSpPr/>
          <p:nvPr/>
        </p:nvSpPr>
        <p:spPr>
          <a:xfrm>
            <a:off x="7888223" y="4488687"/>
            <a:ext cx="3345180" cy="555412"/>
          </a:xfrm>
          <a:custGeom>
            <a:avLst/>
            <a:gdLst/>
            <a:ahLst/>
            <a:cxnLst/>
            <a:rect l="l" t="t" r="r" b="b"/>
            <a:pathLst>
              <a:path w="2508884" h="416560">
                <a:moveTo>
                  <a:pt x="2508504" y="0"/>
                </a:moveTo>
                <a:lnTo>
                  <a:pt x="346202" y="0"/>
                </a:lnTo>
                <a:lnTo>
                  <a:pt x="0" y="208025"/>
                </a:lnTo>
                <a:lnTo>
                  <a:pt x="346202" y="416051"/>
                </a:lnTo>
                <a:lnTo>
                  <a:pt x="2508504" y="416051"/>
                </a:lnTo>
                <a:lnTo>
                  <a:pt x="2508504" y="0"/>
                </a:lnTo>
                <a:close/>
              </a:path>
            </a:pathLst>
          </a:custGeom>
          <a:solidFill>
            <a:srgbClr val="990033"/>
          </a:solidFill>
        </p:spPr>
        <p:txBody>
          <a:bodyPr wrap="square" lIns="0" tIns="0" rIns="0" bIns="0" rtlCol="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Calibri"/>
              <a:ea typeface="+mn-ea"/>
              <a:cs typeface="+mn-cs"/>
            </a:endParaRPr>
          </a:p>
        </p:txBody>
      </p:sp>
      <p:sp>
        <p:nvSpPr>
          <p:cNvPr id="30" name="object 30"/>
          <p:cNvSpPr txBox="1"/>
          <p:nvPr/>
        </p:nvSpPr>
        <p:spPr>
          <a:xfrm>
            <a:off x="9042908" y="4646168"/>
            <a:ext cx="1397000" cy="201764"/>
          </a:xfrm>
          <a:prstGeom prst="rect">
            <a:avLst/>
          </a:prstGeom>
        </p:spPr>
        <p:txBody>
          <a:bodyPr vert="horz" wrap="square" lIns="0" tIns="16933" rIns="0" bIns="0" rtlCol="0">
            <a:spAutoFit/>
          </a:bodyPr>
          <a:lstStyle/>
          <a:p>
            <a:pPr marL="16933" marR="0" lvl="0" indent="0" algn="l" defTabSz="1219170" rtl="0" eaLnBrk="1" fontAlgn="auto" latinLnBrk="0" hangingPunct="1">
              <a:lnSpc>
                <a:spcPct val="100000"/>
              </a:lnSpc>
              <a:spcBef>
                <a:spcPts val="133"/>
              </a:spcBef>
              <a:spcAft>
                <a:spcPts val="0"/>
              </a:spcAft>
              <a:buClrTx/>
              <a:buSzTx/>
              <a:buFontTx/>
              <a:buNone/>
              <a:tabLst/>
              <a:defRPr/>
            </a:pPr>
            <a:r>
              <a:rPr kumimoji="0" sz="1200" b="1" i="0" u="none" strike="noStrike" kern="1200" cap="none" spc="-7" normalizeH="0" baseline="0" noProof="0" dirty="0">
                <a:ln>
                  <a:noFill/>
                </a:ln>
                <a:solidFill>
                  <a:srgbClr val="FFFFFF"/>
                </a:solidFill>
                <a:effectLst/>
                <a:uLnTx/>
                <a:uFillTx/>
                <a:latin typeface="Arial"/>
                <a:ea typeface="+mn-ea"/>
                <a:cs typeface="Arial"/>
              </a:rPr>
              <a:t>Aspirin</a:t>
            </a:r>
            <a:r>
              <a:rPr kumimoji="0" sz="1200" b="1" i="0" u="none" strike="noStrike" kern="1200" cap="none" spc="-67" normalizeH="0" baseline="0" noProof="0" dirty="0">
                <a:ln>
                  <a:noFill/>
                </a:ln>
                <a:solidFill>
                  <a:srgbClr val="FFFFFF"/>
                </a:solidFill>
                <a:effectLst/>
                <a:uLnTx/>
                <a:uFillTx/>
                <a:latin typeface="Arial"/>
                <a:ea typeface="+mn-ea"/>
                <a:cs typeface="Arial"/>
              </a:rPr>
              <a:t> </a:t>
            </a:r>
            <a:r>
              <a:rPr kumimoji="0" sz="1200" b="1" i="0" u="none" strike="noStrike" kern="1200" cap="none" spc="-7" normalizeH="0" baseline="0" noProof="0" dirty="0">
                <a:ln>
                  <a:noFill/>
                </a:ln>
                <a:solidFill>
                  <a:srgbClr val="FFFFFF"/>
                </a:solidFill>
                <a:effectLst/>
                <a:uLnTx/>
                <a:uFillTx/>
                <a:latin typeface="Arial"/>
                <a:ea typeface="+mn-ea"/>
                <a:cs typeface="Arial"/>
              </a:rPr>
              <a:t>sensitivity</a:t>
            </a:r>
            <a:r>
              <a:rPr kumimoji="0" sz="1200" b="1" i="0" u="none" strike="noStrike" kern="1200" cap="none" spc="-9" normalizeH="0" baseline="27777" noProof="0" dirty="0">
                <a:ln>
                  <a:noFill/>
                </a:ln>
                <a:solidFill>
                  <a:srgbClr val="FFFFFF"/>
                </a:solidFill>
                <a:effectLst/>
                <a:uLnTx/>
                <a:uFillTx/>
                <a:latin typeface="Arial"/>
                <a:ea typeface="+mn-ea"/>
                <a:cs typeface="Arial"/>
              </a:rPr>
              <a:t>5</a:t>
            </a:r>
            <a:endParaRPr kumimoji="0" sz="1200" b="0" i="0" u="none" strike="noStrike" kern="1200" cap="none" spc="0" normalizeH="0" baseline="27777" noProof="0">
              <a:ln>
                <a:noFill/>
              </a:ln>
              <a:solidFill>
                <a:prstClr val="black"/>
              </a:solidFill>
              <a:effectLst/>
              <a:uLnTx/>
              <a:uFillTx/>
              <a:latin typeface="Arial"/>
              <a:ea typeface="+mn-ea"/>
              <a:cs typeface="Arial"/>
            </a:endParaRPr>
          </a:p>
        </p:txBody>
      </p:sp>
      <p:sp>
        <p:nvSpPr>
          <p:cNvPr id="31" name="object 31"/>
          <p:cNvSpPr/>
          <p:nvPr/>
        </p:nvSpPr>
        <p:spPr>
          <a:xfrm>
            <a:off x="7833360" y="4417568"/>
            <a:ext cx="699347" cy="697653"/>
          </a:xfrm>
          <a:custGeom>
            <a:avLst/>
            <a:gdLst/>
            <a:ahLst/>
            <a:cxnLst/>
            <a:rect l="l" t="t" r="r" b="b"/>
            <a:pathLst>
              <a:path w="524510" h="523239">
                <a:moveTo>
                  <a:pt x="262127" y="0"/>
                </a:moveTo>
                <a:lnTo>
                  <a:pt x="215007" y="4209"/>
                </a:lnTo>
                <a:lnTo>
                  <a:pt x="170658" y="16345"/>
                </a:lnTo>
                <a:lnTo>
                  <a:pt x="129822" y="35672"/>
                </a:lnTo>
                <a:lnTo>
                  <a:pt x="93237" y="61453"/>
                </a:lnTo>
                <a:lnTo>
                  <a:pt x="61645" y="92950"/>
                </a:lnTo>
                <a:lnTo>
                  <a:pt x="35785" y="129427"/>
                </a:lnTo>
                <a:lnTo>
                  <a:pt x="16398" y="170146"/>
                </a:lnTo>
                <a:lnTo>
                  <a:pt x="4222" y="214371"/>
                </a:lnTo>
                <a:lnTo>
                  <a:pt x="0" y="261365"/>
                </a:lnTo>
                <a:lnTo>
                  <a:pt x="4222" y="308360"/>
                </a:lnTo>
                <a:lnTo>
                  <a:pt x="16398" y="352585"/>
                </a:lnTo>
                <a:lnTo>
                  <a:pt x="35785" y="393304"/>
                </a:lnTo>
                <a:lnTo>
                  <a:pt x="61645" y="429781"/>
                </a:lnTo>
                <a:lnTo>
                  <a:pt x="93237" y="461278"/>
                </a:lnTo>
                <a:lnTo>
                  <a:pt x="129822" y="487059"/>
                </a:lnTo>
                <a:lnTo>
                  <a:pt x="170658" y="506386"/>
                </a:lnTo>
                <a:lnTo>
                  <a:pt x="215007" y="518522"/>
                </a:lnTo>
                <a:lnTo>
                  <a:pt x="262127" y="522732"/>
                </a:lnTo>
                <a:lnTo>
                  <a:pt x="309248" y="518522"/>
                </a:lnTo>
                <a:lnTo>
                  <a:pt x="353597" y="506386"/>
                </a:lnTo>
                <a:lnTo>
                  <a:pt x="394433" y="487059"/>
                </a:lnTo>
                <a:lnTo>
                  <a:pt x="431018" y="461278"/>
                </a:lnTo>
                <a:lnTo>
                  <a:pt x="462610" y="429781"/>
                </a:lnTo>
                <a:lnTo>
                  <a:pt x="488470" y="393304"/>
                </a:lnTo>
                <a:lnTo>
                  <a:pt x="507857" y="352585"/>
                </a:lnTo>
                <a:lnTo>
                  <a:pt x="520033" y="308360"/>
                </a:lnTo>
                <a:lnTo>
                  <a:pt x="524255" y="261365"/>
                </a:lnTo>
                <a:lnTo>
                  <a:pt x="520033" y="214371"/>
                </a:lnTo>
                <a:lnTo>
                  <a:pt x="507857" y="170146"/>
                </a:lnTo>
                <a:lnTo>
                  <a:pt x="488470" y="129427"/>
                </a:lnTo>
                <a:lnTo>
                  <a:pt x="462610" y="92950"/>
                </a:lnTo>
                <a:lnTo>
                  <a:pt x="431018" y="61453"/>
                </a:lnTo>
                <a:lnTo>
                  <a:pt x="394433" y="35672"/>
                </a:lnTo>
                <a:lnTo>
                  <a:pt x="353597" y="16345"/>
                </a:lnTo>
                <a:lnTo>
                  <a:pt x="309248" y="4209"/>
                </a:lnTo>
                <a:lnTo>
                  <a:pt x="262127" y="0"/>
                </a:lnTo>
                <a:close/>
              </a:path>
            </a:pathLst>
          </a:custGeom>
          <a:solidFill>
            <a:srgbClr val="FFFFFF"/>
          </a:solidFill>
        </p:spPr>
        <p:txBody>
          <a:bodyPr wrap="square" lIns="0" tIns="0" rIns="0" bIns="0" rtlCol="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Calibri"/>
              <a:ea typeface="+mn-ea"/>
              <a:cs typeface="+mn-cs"/>
            </a:endParaRPr>
          </a:p>
        </p:txBody>
      </p:sp>
      <p:sp>
        <p:nvSpPr>
          <p:cNvPr id="32" name="object 32"/>
          <p:cNvSpPr/>
          <p:nvPr/>
        </p:nvSpPr>
        <p:spPr>
          <a:xfrm>
            <a:off x="7833360" y="4417568"/>
            <a:ext cx="699347" cy="697653"/>
          </a:xfrm>
          <a:custGeom>
            <a:avLst/>
            <a:gdLst/>
            <a:ahLst/>
            <a:cxnLst/>
            <a:rect l="l" t="t" r="r" b="b"/>
            <a:pathLst>
              <a:path w="524510" h="523239">
                <a:moveTo>
                  <a:pt x="0" y="261365"/>
                </a:moveTo>
                <a:lnTo>
                  <a:pt x="4222" y="214371"/>
                </a:lnTo>
                <a:lnTo>
                  <a:pt x="16398" y="170146"/>
                </a:lnTo>
                <a:lnTo>
                  <a:pt x="35785" y="129427"/>
                </a:lnTo>
                <a:lnTo>
                  <a:pt x="61645" y="92950"/>
                </a:lnTo>
                <a:lnTo>
                  <a:pt x="93237" y="61453"/>
                </a:lnTo>
                <a:lnTo>
                  <a:pt x="129822" y="35672"/>
                </a:lnTo>
                <a:lnTo>
                  <a:pt x="170658" y="16345"/>
                </a:lnTo>
                <a:lnTo>
                  <a:pt x="215007" y="4209"/>
                </a:lnTo>
                <a:lnTo>
                  <a:pt x="262127" y="0"/>
                </a:lnTo>
                <a:lnTo>
                  <a:pt x="309248" y="4209"/>
                </a:lnTo>
                <a:lnTo>
                  <a:pt x="353597" y="16345"/>
                </a:lnTo>
                <a:lnTo>
                  <a:pt x="394433" y="35672"/>
                </a:lnTo>
                <a:lnTo>
                  <a:pt x="431018" y="61453"/>
                </a:lnTo>
                <a:lnTo>
                  <a:pt x="462610" y="92950"/>
                </a:lnTo>
                <a:lnTo>
                  <a:pt x="488470" y="129427"/>
                </a:lnTo>
                <a:lnTo>
                  <a:pt x="507857" y="170146"/>
                </a:lnTo>
                <a:lnTo>
                  <a:pt x="520033" y="214371"/>
                </a:lnTo>
                <a:lnTo>
                  <a:pt x="524255" y="261365"/>
                </a:lnTo>
                <a:lnTo>
                  <a:pt x="520033" y="308360"/>
                </a:lnTo>
                <a:lnTo>
                  <a:pt x="507857" y="352585"/>
                </a:lnTo>
                <a:lnTo>
                  <a:pt x="488470" y="393304"/>
                </a:lnTo>
                <a:lnTo>
                  <a:pt x="462610" y="429781"/>
                </a:lnTo>
                <a:lnTo>
                  <a:pt x="431018" y="461278"/>
                </a:lnTo>
                <a:lnTo>
                  <a:pt x="394433" y="487059"/>
                </a:lnTo>
                <a:lnTo>
                  <a:pt x="353597" y="506386"/>
                </a:lnTo>
                <a:lnTo>
                  <a:pt x="309248" y="518522"/>
                </a:lnTo>
                <a:lnTo>
                  <a:pt x="262127" y="522732"/>
                </a:lnTo>
                <a:lnTo>
                  <a:pt x="215007" y="518522"/>
                </a:lnTo>
                <a:lnTo>
                  <a:pt x="170658" y="506386"/>
                </a:lnTo>
                <a:lnTo>
                  <a:pt x="129822" y="487059"/>
                </a:lnTo>
                <a:lnTo>
                  <a:pt x="93237" y="461278"/>
                </a:lnTo>
                <a:lnTo>
                  <a:pt x="61645" y="429781"/>
                </a:lnTo>
                <a:lnTo>
                  <a:pt x="35785" y="393304"/>
                </a:lnTo>
                <a:lnTo>
                  <a:pt x="16398" y="352585"/>
                </a:lnTo>
                <a:lnTo>
                  <a:pt x="4222" y="308360"/>
                </a:lnTo>
                <a:lnTo>
                  <a:pt x="0" y="261365"/>
                </a:lnTo>
                <a:close/>
              </a:path>
            </a:pathLst>
          </a:custGeom>
          <a:ln w="12192">
            <a:solidFill>
              <a:srgbClr val="000000"/>
            </a:solidFill>
          </a:ln>
        </p:spPr>
        <p:txBody>
          <a:bodyPr wrap="square" lIns="0" tIns="0" rIns="0" bIns="0" rtlCol="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Calibri"/>
              <a:ea typeface="+mn-ea"/>
              <a:cs typeface="+mn-cs"/>
            </a:endParaRPr>
          </a:p>
        </p:txBody>
      </p:sp>
      <p:sp>
        <p:nvSpPr>
          <p:cNvPr id="33" name="object 33"/>
          <p:cNvSpPr/>
          <p:nvPr/>
        </p:nvSpPr>
        <p:spPr>
          <a:xfrm>
            <a:off x="7884160" y="4502913"/>
            <a:ext cx="583184" cy="583183"/>
          </a:xfrm>
          <a:prstGeom prst="rect">
            <a:avLst/>
          </a:prstGeom>
          <a:blipFill>
            <a:blip r:embed="rId7" cstate="print"/>
            <a:stretch>
              <a:fillRect/>
            </a:stretch>
          </a:blipFill>
        </p:spPr>
        <p:txBody>
          <a:bodyPr wrap="square" lIns="0" tIns="0" rIns="0" bIns="0" rtlCol="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Calibri"/>
              <a:ea typeface="+mn-ea"/>
              <a:cs typeface="+mn-cs"/>
            </a:endParaRPr>
          </a:p>
        </p:txBody>
      </p:sp>
      <p:sp>
        <p:nvSpPr>
          <p:cNvPr id="34" name="object 34"/>
          <p:cNvSpPr txBox="1"/>
          <p:nvPr/>
        </p:nvSpPr>
        <p:spPr>
          <a:xfrm>
            <a:off x="8717449" y="2186094"/>
            <a:ext cx="1949873" cy="233397"/>
          </a:xfrm>
          <a:prstGeom prst="rect">
            <a:avLst/>
          </a:prstGeom>
        </p:spPr>
        <p:txBody>
          <a:bodyPr vert="horz" wrap="square" lIns="0" tIns="17780" rIns="0" bIns="0" rtlCol="0">
            <a:spAutoFit/>
          </a:bodyPr>
          <a:lstStyle/>
          <a:p>
            <a:pPr marL="16933" marR="0" lvl="0" indent="0" algn="l" defTabSz="1219170" rtl="0" eaLnBrk="1" fontAlgn="auto" latinLnBrk="0" hangingPunct="1">
              <a:lnSpc>
                <a:spcPct val="100000"/>
              </a:lnSpc>
              <a:spcBef>
                <a:spcPts val="140"/>
              </a:spcBef>
              <a:spcAft>
                <a:spcPts val="0"/>
              </a:spcAft>
              <a:buClrTx/>
              <a:buSzTx/>
              <a:buFontTx/>
              <a:buNone/>
              <a:tabLst/>
              <a:defRPr/>
            </a:pPr>
            <a:r>
              <a:rPr kumimoji="0" sz="1400" b="1" i="0" u="none" strike="noStrike" kern="1200" cap="none" spc="0" normalizeH="0" baseline="0" noProof="0" dirty="0">
                <a:ln>
                  <a:noFill/>
                </a:ln>
                <a:solidFill>
                  <a:srgbClr val="990033"/>
                </a:solidFill>
                <a:effectLst/>
                <a:uLnTx/>
                <a:uFillTx/>
                <a:latin typeface="Arial"/>
                <a:ea typeface="+mn-ea"/>
                <a:cs typeface="Arial"/>
              </a:rPr>
              <a:t>Inflammatory</a:t>
            </a:r>
            <a:r>
              <a:rPr kumimoji="0" sz="1400" b="1" i="0" u="none" strike="noStrike" kern="1200" cap="none" spc="-93" normalizeH="0" baseline="0" noProof="0" dirty="0">
                <a:ln>
                  <a:noFill/>
                </a:ln>
                <a:solidFill>
                  <a:srgbClr val="990033"/>
                </a:solidFill>
                <a:effectLst/>
                <a:uLnTx/>
                <a:uFillTx/>
                <a:latin typeface="Arial"/>
                <a:ea typeface="+mn-ea"/>
                <a:cs typeface="Arial"/>
              </a:rPr>
              <a:t> </a:t>
            </a:r>
            <a:r>
              <a:rPr kumimoji="0" sz="1400" b="1" i="0" u="none" strike="noStrike" kern="1200" cap="none" spc="0" normalizeH="0" baseline="0" noProof="0" dirty="0">
                <a:ln>
                  <a:noFill/>
                </a:ln>
                <a:solidFill>
                  <a:srgbClr val="990033"/>
                </a:solidFill>
                <a:effectLst/>
                <a:uLnTx/>
                <a:uFillTx/>
                <a:latin typeface="Arial"/>
                <a:ea typeface="+mn-ea"/>
                <a:cs typeface="Arial"/>
              </a:rPr>
              <a:t>Features</a:t>
            </a:r>
            <a:endParaRPr kumimoji="0" sz="1400" b="0" i="0" u="none" strike="noStrike" kern="1200" cap="none" spc="0" normalizeH="0" baseline="0" noProof="0" dirty="0">
              <a:ln>
                <a:noFill/>
              </a:ln>
              <a:solidFill>
                <a:srgbClr val="990033"/>
              </a:solidFill>
              <a:effectLst/>
              <a:uLnTx/>
              <a:uFillTx/>
              <a:latin typeface="Arial"/>
              <a:ea typeface="+mn-ea"/>
              <a:cs typeface="Arial"/>
            </a:endParaRPr>
          </a:p>
        </p:txBody>
      </p:sp>
      <p:sp>
        <p:nvSpPr>
          <p:cNvPr id="35" name="object 35"/>
          <p:cNvSpPr/>
          <p:nvPr/>
        </p:nvSpPr>
        <p:spPr>
          <a:xfrm>
            <a:off x="4433823" y="4850385"/>
            <a:ext cx="3281680" cy="552873"/>
          </a:xfrm>
          <a:custGeom>
            <a:avLst/>
            <a:gdLst/>
            <a:ahLst/>
            <a:cxnLst/>
            <a:rect l="l" t="t" r="r" b="b"/>
            <a:pathLst>
              <a:path w="2461260" h="414654">
                <a:moveTo>
                  <a:pt x="2461260" y="0"/>
                </a:moveTo>
                <a:lnTo>
                  <a:pt x="339598" y="0"/>
                </a:lnTo>
                <a:lnTo>
                  <a:pt x="0" y="207264"/>
                </a:lnTo>
                <a:lnTo>
                  <a:pt x="339598" y="414528"/>
                </a:lnTo>
                <a:lnTo>
                  <a:pt x="2461260" y="414528"/>
                </a:lnTo>
                <a:lnTo>
                  <a:pt x="2461260" y="0"/>
                </a:lnTo>
                <a:close/>
              </a:path>
            </a:pathLst>
          </a:custGeom>
          <a:solidFill>
            <a:srgbClr val="FF9933"/>
          </a:solidFill>
        </p:spPr>
        <p:txBody>
          <a:bodyPr wrap="square" lIns="0" tIns="0" rIns="0" bIns="0" rtlCol="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Calibri"/>
              <a:ea typeface="+mn-ea"/>
              <a:cs typeface="+mn-cs"/>
            </a:endParaRPr>
          </a:p>
        </p:txBody>
      </p:sp>
      <p:sp>
        <p:nvSpPr>
          <p:cNvPr id="36" name="object 36"/>
          <p:cNvSpPr txBox="1"/>
          <p:nvPr/>
        </p:nvSpPr>
        <p:spPr>
          <a:xfrm>
            <a:off x="5272702" y="4848556"/>
            <a:ext cx="1965113" cy="452923"/>
          </a:xfrm>
          <a:prstGeom prst="rect">
            <a:avLst/>
          </a:prstGeom>
        </p:spPr>
        <p:txBody>
          <a:bodyPr vert="horz" wrap="square" lIns="0" tIns="16933" rIns="0" bIns="0" rtlCol="0">
            <a:spAutoFit/>
          </a:bodyPr>
          <a:lstStyle/>
          <a:p>
            <a:pPr marL="347971" marR="6773" lvl="0" indent="-331885" algn="l" defTabSz="1219170" rtl="0" eaLnBrk="1" fontAlgn="auto" latinLnBrk="0" hangingPunct="1">
              <a:lnSpc>
                <a:spcPct val="124400"/>
              </a:lnSpc>
              <a:spcBef>
                <a:spcPts val="133"/>
              </a:spcBef>
              <a:spcAft>
                <a:spcPts val="0"/>
              </a:spcAft>
              <a:buClrTx/>
              <a:buSzTx/>
              <a:buFontTx/>
              <a:buNone/>
              <a:tabLst/>
              <a:defRPr/>
            </a:pPr>
            <a:r>
              <a:rPr kumimoji="0" sz="1200" b="1" i="0" u="none" strike="noStrike" kern="1200" cap="none" spc="0" normalizeH="0" baseline="0" noProof="0" dirty="0">
                <a:ln>
                  <a:noFill/>
                </a:ln>
                <a:solidFill>
                  <a:prstClr val="black"/>
                </a:solidFill>
                <a:effectLst/>
                <a:uLnTx/>
                <a:uFillTx/>
                <a:latin typeface="Arial"/>
                <a:ea typeface="+mn-ea"/>
                <a:cs typeface="Arial"/>
              </a:rPr>
              <a:t>Low FEV</a:t>
            </a:r>
            <a:r>
              <a:rPr kumimoji="0" sz="1200" b="1" i="0" u="none" strike="noStrike" kern="1200" cap="none" spc="0" normalizeH="0" baseline="-18518" noProof="0" dirty="0">
                <a:ln>
                  <a:noFill/>
                </a:ln>
                <a:solidFill>
                  <a:prstClr val="black"/>
                </a:solidFill>
                <a:effectLst/>
                <a:uLnTx/>
                <a:uFillTx/>
                <a:latin typeface="Arial"/>
                <a:ea typeface="+mn-ea"/>
                <a:cs typeface="Arial"/>
              </a:rPr>
              <a:t>1</a:t>
            </a:r>
            <a:r>
              <a:rPr kumimoji="0" sz="1200" b="1" i="0" u="none" strike="noStrike" kern="1200" cap="none" spc="0" normalizeH="0" baseline="0" noProof="0" dirty="0">
                <a:ln>
                  <a:noFill/>
                </a:ln>
                <a:solidFill>
                  <a:prstClr val="black"/>
                </a:solidFill>
                <a:effectLst/>
                <a:uLnTx/>
                <a:uFillTx/>
                <a:latin typeface="Arial"/>
                <a:ea typeface="+mn-ea"/>
                <a:cs typeface="Arial"/>
              </a:rPr>
              <a:t>, often</a:t>
            </a:r>
            <a:r>
              <a:rPr kumimoji="0" sz="1200" b="1" i="0" u="none" strike="noStrike" kern="1200" cap="none" spc="-87" normalizeH="0" baseline="0" noProof="0" dirty="0">
                <a:ln>
                  <a:noFill/>
                </a:ln>
                <a:solidFill>
                  <a:prstClr val="black"/>
                </a:solidFill>
                <a:effectLst/>
                <a:uLnTx/>
                <a:uFillTx/>
                <a:latin typeface="Arial"/>
                <a:ea typeface="+mn-ea"/>
                <a:cs typeface="Arial"/>
              </a:rPr>
              <a:t> </a:t>
            </a:r>
            <a:r>
              <a:rPr kumimoji="0" sz="1200" b="1" i="0" u="none" strike="noStrike" kern="1200" cap="none" spc="-7" normalizeH="0" baseline="0" noProof="0" dirty="0">
                <a:ln>
                  <a:noFill/>
                </a:ln>
                <a:solidFill>
                  <a:prstClr val="black"/>
                </a:solidFill>
                <a:effectLst/>
                <a:uLnTx/>
                <a:uFillTx/>
                <a:latin typeface="Arial"/>
                <a:ea typeface="+mn-ea"/>
                <a:cs typeface="Arial"/>
              </a:rPr>
              <a:t>persistent  airflow</a:t>
            </a:r>
            <a:r>
              <a:rPr kumimoji="0" sz="1200" b="1" i="0" u="none" strike="noStrike" kern="1200" cap="none" spc="-40" normalizeH="0" baseline="0" noProof="0" dirty="0">
                <a:ln>
                  <a:noFill/>
                </a:ln>
                <a:solidFill>
                  <a:prstClr val="black"/>
                </a:solidFill>
                <a:effectLst/>
                <a:uLnTx/>
                <a:uFillTx/>
                <a:latin typeface="Arial"/>
                <a:ea typeface="+mn-ea"/>
                <a:cs typeface="Arial"/>
              </a:rPr>
              <a:t> </a:t>
            </a:r>
            <a:r>
              <a:rPr kumimoji="0" sz="1200" b="1" i="0" u="none" strike="noStrike" kern="1200" cap="none" spc="0" normalizeH="0" baseline="0" noProof="0" dirty="0">
                <a:ln>
                  <a:noFill/>
                </a:ln>
                <a:solidFill>
                  <a:prstClr val="black"/>
                </a:solidFill>
                <a:effectLst/>
                <a:uLnTx/>
                <a:uFillTx/>
                <a:latin typeface="Arial"/>
                <a:ea typeface="+mn-ea"/>
                <a:cs typeface="Arial"/>
              </a:rPr>
              <a:t>limitation</a:t>
            </a:r>
            <a:r>
              <a:rPr kumimoji="0" sz="1200" b="1" i="0" u="none" strike="noStrike" kern="1200" cap="none" spc="0" normalizeH="0" baseline="27777" noProof="0" dirty="0">
                <a:ln>
                  <a:noFill/>
                </a:ln>
                <a:solidFill>
                  <a:prstClr val="black"/>
                </a:solidFill>
                <a:effectLst/>
                <a:uLnTx/>
                <a:uFillTx/>
                <a:latin typeface="Arial"/>
                <a:ea typeface="+mn-ea"/>
                <a:cs typeface="Arial"/>
              </a:rPr>
              <a:t>5</a:t>
            </a:r>
            <a:endParaRPr kumimoji="0" sz="1200" b="0" i="0" u="none" strike="noStrike" kern="1200" cap="none" spc="0" normalizeH="0" baseline="27777" noProof="0" dirty="0">
              <a:ln>
                <a:noFill/>
              </a:ln>
              <a:solidFill>
                <a:prstClr val="black"/>
              </a:solidFill>
              <a:effectLst/>
              <a:uLnTx/>
              <a:uFillTx/>
              <a:latin typeface="Arial"/>
              <a:ea typeface="+mn-ea"/>
              <a:cs typeface="Arial"/>
            </a:endParaRPr>
          </a:p>
        </p:txBody>
      </p:sp>
      <p:sp>
        <p:nvSpPr>
          <p:cNvPr id="37" name="object 37"/>
          <p:cNvSpPr/>
          <p:nvPr/>
        </p:nvSpPr>
        <p:spPr>
          <a:xfrm>
            <a:off x="4421631" y="2318512"/>
            <a:ext cx="3268133" cy="552873"/>
          </a:xfrm>
          <a:custGeom>
            <a:avLst/>
            <a:gdLst/>
            <a:ahLst/>
            <a:cxnLst/>
            <a:rect l="l" t="t" r="r" b="b"/>
            <a:pathLst>
              <a:path w="2451100" h="414655">
                <a:moveTo>
                  <a:pt x="2450591" y="0"/>
                </a:moveTo>
                <a:lnTo>
                  <a:pt x="338200" y="0"/>
                </a:lnTo>
                <a:lnTo>
                  <a:pt x="0" y="207263"/>
                </a:lnTo>
                <a:lnTo>
                  <a:pt x="338200" y="414527"/>
                </a:lnTo>
                <a:lnTo>
                  <a:pt x="2450591" y="414527"/>
                </a:lnTo>
                <a:lnTo>
                  <a:pt x="2450591" y="0"/>
                </a:lnTo>
                <a:close/>
              </a:path>
            </a:pathLst>
          </a:custGeom>
          <a:solidFill>
            <a:srgbClr val="FF9933"/>
          </a:solidFill>
        </p:spPr>
        <p:txBody>
          <a:bodyPr wrap="square" lIns="0" tIns="0" rIns="0" bIns="0" rtlCol="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Calibri"/>
              <a:ea typeface="+mn-ea"/>
              <a:cs typeface="+mn-cs"/>
            </a:endParaRPr>
          </a:p>
        </p:txBody>
      </p:sp>
      <p:sp>
        <p:nvSpPr>
          <p:cNvPr id="38" name="object 38"/>
          <p:cNvSpPr txBox="1"/>
          <p:nvPr/>
        </p:nvSpPr>
        <p:spPr>
          <a:xfrm>
            <a:off x="5326888" y="2391326"/>
            <a:ext cx="1817793" cy="371897"/>
          </a:xfrm>
          <a:prstGeom prst="rect">
            <a:avLst/>
          </a:prstGeom>
        </p:spPr>
        <p:txBody>
          <a:bodyPr vert="horz" wrap="square" lIns="0" tIns="38100" rIns="0" bIns="0" rtlCol="0">
            <a:spAutoFit/>
          </a:bodyPr>
          <a:lstStyle/>
          <a:p>
            <a:pPr marL="297173" marR="6773" lvl="0" indent="-281086" algn="l" defTabSz="1219170" rtl="0" eaLnBrk="1" fontAlgn="auto" latinLnBrk="0" hangingPunct="1">
              <a:lnSpc>
                <a:spcPts val="1292"/>
              </a:lnSpc>
              <a:spcBef>
                <a:spcPts val="300"/>
              </a:spcBef>
              <a:spcAft>
                <a:spcPts val="0"/>
              </a:spcAft>
              <a:buClrTx/>
              <a:buSzTx/>
              <a:buFontTx/>
              <a:buNone/>
              <a:tabLst/>
              <a:defRPr/>
            </a:pPr>
            <a:r>
              <a:rPr kumimoji="0" sz="1200" b="1" i="0" u="none" strike="noStrike" kern="1200" cap="none" spc="-7" normalizeH="0" baseline="0" noProof="0" dirty="0">
                <a:ln>
                  <a:noFill/>
                </a:ln>
                <a:solidFill>
                  <a:prstClr val="black"/>
                </a:solidFill>
                <a:effectLst/>
                <a:uLnTx/>
                <a:uFillTx/>
                <a:latin typeface="Arial"/>
                <a:ea typeface="+mn-ea"/>
                <a:cs typeface="Arial"/>
              </a:rPr>
              <a:t>Frequent</a:t>
            </a:r>
            <a:r>
              <a:rPr kumimoji="0" sz="1200" b="1" i="0" u="none" strike="noStrike" kern="1200" cap="none" spc="-73" normalizeH="0" baseline="0" noProof="0" dirty="0">
                <a:ln>
                  <a:noFill/>
                </a:ln>
                <a:solidFill>
                  <a:prstClr val="black"/>
                </a:solidFill>
                <a:effectLst/>
                <a:uLnTx/>
                <a:uFillTx/>
                <a:latin typeface="Arial"/>
                <a:ea typeface="+mn-ea"/>
                <a:cs typeface="Arial"/>
              </a:rPr>
              <a:t> </a:t>
            </a:r>
            <a:r>
              <a:rPr kumimoji="0" sz="1200" b="1" i="0" u="none" strike="noStrike" kern="1200" cap="none" spc="0" normalizeH="0" baseline="0" noProof="0" dirty="0">
                <a:ln>
                  <a:noFill/>
                </a:ln>
                <a:solidFill>
                  <a:prstClr val="black"/>
                </a:solidFill>
                <a:effectLst/>
                <a:uLnTx/>
                <a:uFillTx/>
                <a:latin typeface="Arial"/>
                <a:ea typeface="+mn-ea"/>
                <a:cs typeface="Arial"/>
              </a:rPr>
              <a:t>asthma-related  hospitalisations</a:t>
            </a:r>
            <a:r>
              <a:rPr kumimoji="0" sz="1200" b="1" i="0" u="none" strike="noStrike" kern="1200" cap="none" spc="0" normalizeH="0" baseline="27777" noProof="0" dirty="0">
                <a:ln>
                  <a:noFill/>
                </a:ln>
                <a:solidFill>
                  <a:prstClr val="black"/>
                </a:solidFill>
                <a:effectLst/>
                <a:uLnTx/>
                <a:uFillTx/>
                <a:latin typeface="Arial"/>
                <a:ea typeface="+mn-ea"/>
                <a:cs typeface="Arial"/>
              </a:rPr>
              <a:t>6</a:t>
            </a:r>
            <a:endParaRPr kumimoji="0" sz="1200" b="0" i="0" u="none" strike="noStrike" kern="1200" cap="none" spc="0" normalizeH="0" baseline="27777" noProof="0">
              <a:ln>
                <a:noFill/>
              </a:ln>
              <a:solidFill>
                <a:prstClr val="black"/>
              </a:solidFill>
              <a:effectLst/>
              <a:uLnTx/>
              <a:uFillTx/>
              <a:latin typeface="Arial"/>
              <a:ea typeface="+mn-ea"/>
              <a:cs typeface="Arial"/>
            </a:endParaRPr>
          </a:p>
        </p:txBody>
      </p:sp>
      <p:sp>
        <p:nvSpPr>
          <p:cNvPr id="39" name="object 39"/>
          <p:cNvSpPr/>
          <p:nvPr/>
        </p:nvSpPr>
        <p:spPr>
          <a:xfrm>
            <a:off x="4287519" y="2255519"/>
            <a:ext cx="697653" cy="699347"/>
          </a:xfrm>
          <a:custGeom>
            <a:avLst/>
            <a:gdLst/>
            <a:ahLst/>
            <a:cxnLst/>
            <a:rect l="l" t="t" r="r" b="b"/>
            <a:pathLst>
              <a:path w="523239" h="524510">
                <a:moveTo>
                  <a:pt x="261365" y="0"/>
                </a:moveTo>
                <a:lnTo>
                  <a:pt x="214371" y="4222"/>
                </a:lnTo>
                <a:lnTo>
                  <a:pt x="170146" y="16398"/>
                </a:lnTo>
                <a:lnTo>
                  <a:pt x="129427" y="35785"/>
                </a:lnTo>
                <a:lnTo>
                  <a:pt x="92950" y="61645"/>
                </a:lnTo>
                <a:lnTo>
                  <a:pt x="61453" y="93237"/>
                </a:lnTo>
                <a:lnTo>
                  <a:pt x="35672" y="129822"/>
                </a:lnTo>
                <a:lnTo>
                  <a:pt x="16345" y="170658"/>
                </a:lnTo>
                <a:lnTo>
                  <a:pt x="4209" y="215007"/>
                </a:lnTo>
                <a:lnTo>
                  <a:pt x="0" y="262128"/>
                </a:lnTo>
                <a:lnTo>
                  <a:pt x="4209" y="309248"/>
                </a:lnTo>
                <a:lnTo>
                  <a:pt x="16345" y="353597"/>
                </a:lnTo>
                <a:lnTo>
                  <a:pt x="35672" y="394433"/>
                </a:lnTo>
                <a:lnTo>
                  <a:pt x="61453" y="431018"/>
                </a:lnTo>
                <a:lnTo>
                  <a:pt x="92950" y="462610"/>
                </a:lnTo>
                <a:lnTo>
                  <a:pt x="129427" y="488470"/>
                </a:lnTo>
                <a:lnTo>
                  <a:pt x="170146" y="507857"/>
                </a:lnTo>
                <a:lnTo>
                  <a:pt x="214371" y="520033"/>
                </a:lnTo>
                <a:lnTo>
                  <a:pt x="261365" y="524256"/>
                </a:lnTo>
                <a:lnTo>
                  <a:pt x="308360" y="520033"/>
                </a:lnTo>
                <a:lnTo>
                  <a:pt x="352585" y="507857"/>
                </a:lnTo>
                <a:lnTo>
                  <a:pt x="393304" y="488470"/>
                </a:lnTo>
                <a:lnTo>
                  <a:pt x="429781" y="462610"/>
                </a:lnTo>
                <a:lnTo>
                  <a:pt x="461278" y="431018"/>
                </a:lnTo>
                <a:lnTo>
                  <a:pt x="487059" y="394433"/>
                </a:lnTo>
                <a:lnTo>
                  <a:pt x="506386" y="353597"/>
                </a:lnTo>
                <a:lnTo>
                  <a:pt x="518522" y="309248"/>
                </a:lnTo>
                <a:lnTo>
                  <a:pt x="522732" y="262128"/>
                </a:lnTo>
                <a:lnTo>
                  <a:pt x="518522" y="215007"/>
                </a:lnTo>
                <a:lnTo>
                  <a:pt x="506386" y="170658"/>
                </a:lnTo>
                <a:lnTo>
                  <a:pt x="487059" y="129822"/>
                </a:lnTo>
                <a:lnTo>
                  <a:pt x="461278" y="93237"/>
                </a:lnTo>
                <a:lnTo>
                  <a:pt x="429781" y="61645"/>
                </a:lnTo>
                <a:lnTo>
                  <a:pt x="393304" y="35785"/>
                </a:lnTo>
                <a:lnTo>
                  <a:pt x="352585" y="16398"/>
                </a:lnTo>
                <a:lnTo>
                  <a:pt x="308360" y="4222"/>
                </a:lnTo>
                <a:lnTo>
                  <a:pt x="261365" y="0"/>
                </a:lnTo>
                <a:close/>
              </a:path>
            </a:pathLst>
          </a:custGeom>
          <a:solidFill>
            <a:srgbClr val="FFFFFF"/>
          </a:solidFill>
        </p:spPr>
        <p:txBody>
          <a:bodyPr wrap="square" lIns="0" tIns="0" rIns="0" bIns="0" rtlCol="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Calibri"/>
              <a:ea typeface="+mn-ea"/>
              <a:cs typeface="+mn-cs"/>
            </a:endParaRPr>
          </a:p>
        </p:txBody>
      </p:sp>
      <p:sp>
        <p:nvSpPr>
          <p:cNvPr id="40" name="object 40"/>
          <p:cNvSpPr/>
          <p:nvPr/>
        </p:nvSpPr>
        <p:spPr>
          <a:xfrm>
            <a:off x="4287519" y="2255519"/>
            <a:ext cx="697653" cy="699347"/>
          </a:xfrm>
          <a:custGeom>
            <a:avLst/>
            <a:gdLst/>
            <a:ahLst/>
            <a:cxnLst/>
            <a:rect l="l" t="t" r="r" b="b"/>
            <a:pathLst>
              <a:path w="523239" h="524510">
                <a:moveTo>
                  <a:pt x="0" y="262128"/>
                </a:moveTo>
                <a:lnTo>
                  <a:pt x="4209" y="215007"/>
                </a:lnTo>
                <a:lnTo>
                  <a:pt x="16345" y="170658"/>
                </a:lnTo>
                <a:lnTo>
                  <a:pt x="35672" y="129822"/>
                </a:lnTo>
                <a:lnTo>
                  <a:pt x="61453" y="93237"/>
                </a:lnTo>
                <a:lnTo>
                  <a:pt x="92950" y="61645"/>
                </a:lnTo>
                <a:lnTo>
                  <a:pt x="129427" y="35785"/>
                </a:lnTo>
                <a:lnTo>
                  <a:pt x="170146" y="16398"/>
                </a:lnTo>
                <a:lnTo>
                  <a:pt x="214371" y="4222"/>
                </a:lnTo>
                <a:lnTo>
                  <a:pt x="261365" y="0"/>
                </a:lnTo>
                <a:lnTo>
                  <a:pt x="308360" y="4222"/>
                </a:lnTo>
                <a:lnTo>
                  <a:pt x="352585" y="16398"/>
                </a:lnTo>
                <a:lnTo>
                  <a:pt x="393304" y="35785"/>
                </a:lnTo>
                <a:lnTo>
                  <a:pt x="429781" y="61645"/>
                </a:lnTo>
                <a:lnTo>
                  <a:pt x="461278" y="93237"/>
                </a:lnTo>
                <a:lnTo>
                  <a:pt x="487059" y="129822"/>
                </a:lnTo>
                <a:lnTo>
                  <a:pt x="506386" y="170658"/>
                </a:lnTo>
                <a:lnTo>
                  <a:pt x="518522" y="215007"/>
                </a:lnTo>
                <a:lnTo>
                  <a:pt x="522732" y="262128"/>
                </a:lnTo>
                <a:lnTo>
                  <a:pt x="518522" y="309248"/>
                </a:lnTo>
                <a:lnTo>
                  <a:pt x="506386" y="353597"/>
                </a:lnTo>
                <a:lnTo>
                  <a:pt x="487059" y="394433"/>
                </a:lnTo>
                <a:lnTo>
                  <a:pt x="461278" y="431018"/>
                </a:lnTo>
                <a:lnTo>
                  <a:pt x="429781" y="462610"/>
                </a:lnTo>
                <a:lnTo>
                  <a:pt x="393304" y="488470"/>
                </a:lnTo>
                <a:lnTo>
                  <a:pt x="352585" y="507857"/>
                </a:lnTo>
                <a:lnTo>
                  <a:pt x="308360" y="520033"/>
                </a:lnTo>
                <a:lnTo>
                  <a:pt x="261365" y="524256"/>
                </a:lnTo>
                <a:lnTo>
                  <a:pt x="214371" y="520033"/>
                </a:lnTo>
                <a:lnTo>
                  <a:pt x="170146" y="507857"/>
                </a:lnTo>
                <a:lnTo>
                  <a:pt x="129427" y="488470"/>
                </a:lnTo>
                <a:lnTo>
                  <a:pt x="92950" y="462610"/>
                </a:lnTo>
                <a:lnTo>
                  <a:pt x="61453" y="431018"/>
                </a:lnTo>
                <a:lnTo>
                  <a:pt x="35672" y="394433"/>
                </a:lnTo>
                <a:lnTo>
                  <a:pt x="16345" y="353597"/>
                </a:lnTo>
                <a:lnTo>
                  <a:pt x="4209" y="309248"/>
                </a:lnTo>
                <a:lnTo>
                  <a:pt x="0" y="262128"/>
                </a:lnTo>
                <a:close/>
              </a:path>
            </a:pathLst>
          </a:custGeom>
          <a:ln w="12192">
            <a:solidFill>
              <a:srgbClr val="BADFE2"/>
            </a:solidFill>
          </a:ln>
        </p:spPr>
        <p:txBody>
          <a:bodyPr wrap="square" lIns="0" tIns="0" rIns="0" bIns="0" rtlCol="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Calibri"/>
              <a:ea typeface="+mn-ea"/>
              <a:cs typeface="+mn-cs"/>
            </a:endParaRPr>
          </a:p>
        </p:txBody>
      </p:sp>
      <p:sp>
        <p:nvSpPr>
          <p:cNvPr id="41" name="object 41"/>
          <p:cNvSpPr/>
          <p:nvPr/>
        </p:nvSpPr>
        <p:spPr>
          <a:xfrm>
            <a:off x="4446016" y="3206497"/>
            <a:ext cx="3265593" cy="555412"/>
          </a:xfrm>
          <a:custGeom>
            <a:avLst/>
            <a:gdLst/>
            <a:ahLst/>
            <a:cxnLst/>
            <a:rect l="l" t="t" r="r" b="b"/>
            <a:pathLst>
              <a:path w="2449195" h="416560">
                <a:moveTo>
                  <a:pt x="2449067" y="0"/>
                </a:moveTo>
                <a:lnTo>
                  <a:pt x="337947" y="0"/>
                </a:lnTo>
                <a:lnTo>
                  <a:pt x="0" y="208025"/>
                </a:lnTo>
                <a:lnTo>
                  <a:pt x="337947" y="416051"/>
                </a:lnTo>
                <a:lnTo>
                  <a:pt x="2449067" y="416051"/>
                </a:lnTo>
                <a:lnTo>
                  <a:pt x="2449067" y="0"/>
                </a:lnTo>
                <a:close/>
              </a:path>
            </a:pathLst>
          </a:custGeom>
          <a:solidFill>
            <a:srgbClr val="FF9933"/>
          </a:solidFill>
        </p:spPr>
        <p:txBody>
          <a:bodyPr wrap="square" lIns="0" tIns="0" rIns="0" bIns="0" rtlCol="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Calibri"/>
              <a:ea typeface="+mn-ea"/>
              <a:cs typeface="+mn-cs"/>
            </a:endParaRPr>
          </a:p>
        </p:txBody>
      </p:sp>
      <p:sp>
        <p:nvSpPr>
          <p:cNvPr id="42" name="object 42"/>
          <p:cNvSpPr txBox="1"/>
          <p:nvPr/>
        </p:nvSpPr>
        <p:spPr>
          <a:xfrm>
            <a:off x="5084234" y="3363130"/>
            <a:ext cx="2348652" cy="201764"/>
          </a:xfrm>
          <a:prstGeom prst="rect">
            <a:avLst/>
          </a:prstGeom>
        </p:spPr>
        <p:txBody>
          <a:bodyPr vert="horz" wrap="square" lIns="0" tIns="16933" rIns="0" bIns="0" rtlCol="0">
            <a:spAutoFit/>
          </a:bodyPr>
          <a:lstStyle/>
          <a:p>
            <a:pPr marL="16933" marR="0" lvl="0" indent="0" algn="l" defTabSz="1219170" rtl="0" eaLnBrk="1" fontAlgn="auto" latinLnBrk="0" hangingPunct="1">
              <a:lnSpc>
                <a:spcPct val="100000"/>
              </a:lnSpc>
              <a:spcBef>
                <a:spcPts val="133"/>
              </a:spcBef>
              <a:spcAft>
                <a:spcPts val="0"/>
              </a:spcAft>
              <a:buClrTx/>
              <a:buSzTx/>
              <a:buFontTx/>
              <a:buNone/>
              <a:tabLst/>
              <a:defRPr/>
            </a:pPr>
            <a:r>
              <a:rPr kumimoji="0" sz="1200" b="1" i="0" u="none" strike="noStrike" kern="1200" cap="none" spc="-13" normalizeH="0" baseline="0" noProof="0" dirty="0">
                <a:ln>
                  <a:noFill/>
                </a:ln>
                <a:solidFill>
                  <a:prstClr val="black"/>
                </a:solidFill>
                <a:effectLst/>
                <a:uLnTx/>
                <a:uFillTx/>
                <a:latin typeface="Arial"/>
                <a:ea typeface="+mn-ea"/>
                <a:cs typeface="Arial"/>
              </a:rPr>
              <a:t>At </a:t>
            </a:r>
            <a:r>
              <a:rPr kumimoji="0" sz="1200" b="1" i="0" u="none" strike="noStrike" kern="1200" cap="none" spc="-7" normalizeH="0" baseline="0" noProof="0" dirty="0">
                <a:ln>
                  <a:noFill/>
                </a:ln>
                <a:solidFill>
                  <a:prstClr val="black"/>
                </a:solidFill>
                <a:effectLst/>
                <a:uLnTx/>
                <a:uFillTx/>
                <a:latin typeface="Arial"/>
                <a:ea typeface="+mn-ea"/>
                <a:cs typeface="Arial"/>
              </a:rPr>
              <a:t>risk </a:t>
            </a:r>
            <a:r>
              <a:rPr kumimoji="0" sz="1200" b="1" i="0" u="none" strike="noStrike" kern="1200" cap="none" spc="0" normalizeH="0" baseline="0" noProof="0" dirty="0">
                <a:ln>
                  <a:noFill/>
                </a:ln>
                <a:solidFill>
                  <a:prstClr val="black"/>
                </a:solidFill>
                <a:effectLst/>
                <a:uLnTx/>
                <a:uFillTx/>
                <a:latin typeface="Arial"/>
                <a:ea typeface="+mn-ea"/>
                <a:cs typeface="Arial"/>
              </a:rPr>
              <a:t>of </a:t>
            </a:r>
            <a:r>
              <a:rPr kumimoji="0" sz="1200" b="1" i="0" u="none" strike="noStrike" kern="1200" cap="none" spc="-7" normalizeH="0" baseline="0" noProof="0" dirty="0">
                <a:ln>
                  <a:noFill/>
                </a:ln>
                <a:solidFill>
                  <a:prstClr val="black"/>
                </a:solidFill>
                <a:effectLst/>
                <a:uLnTx/>
                <a:uFillTx/>
                <a:latin typeface="Arial"/>
                <a:ea typeface="+mn-ea"/>
                <a:cs typeface="Arial"/>
              </a:rPr>
              <a:t>severe</a:t>
            </a:r>
            <a:r>
              <a:rPr kumimoji="0" sz="1200" b="1" i="0" u="none" strike="noStrike" kern="1200" cap="none" spc="-47" normalizeH="0" baseline="0" noProof="0" dirty="0">
                <a:ln>
                  <a:noFill/>
                </a:ln>
                <a:solidFill>
                  <a:prstClr val="black"/>
                </a:solidFill>
                <a:effectLst/>
                <a:uLnTx/>
                <a:uFillTx/>
                <a:latin typeface="Arial"/>
                <a:ea typeface="+mn-ea"/>
                <a:cs typeface="Arial"/>
              </a:rPr>
              <a:t> </a:t>
            </a:r>
            <a:r>
              <a:rPr kumimoji="0" sz="1200" b="1" i="0" u="none" strike="noStrike" kern="1200" cap="none" spc="0" normalizeH="0" baseline="0" noProof="0" dirty="0">
                <a:ln>
                  <a:noFill/>
                </a:ln>
                <a:solidFill>
                  <a:prstClr val="black"/>
                </a:solidFill>
                <a:effectLst/>
                <a:uLnTx/>
                <a:uFillTx/>
                <a:latin typeface="Arial"/>
                <a:ea typeface="+mn-ea"/>
                <a:cs typeface="Arial"/>
              </a:rPr>
              <a:t>exacerbations</a:t>
            </a:r>
            <a:r>
              <a:rPr kumimoji="0" sz="1200" b="1" i="0" u="none" strike="noStrike" kern="1200" cap="none" spc="0" normalizeH="0" baseline="27777" noProof="0" dirty="0">
                <a:ln>
                  <a:noFill/>
                </a:ln>
                <a:solidFill>
                  <a:prstClr val="black"/>
                </a:solidFill>
                <a:effectLst/>
                <a:uLnTx/>
                <a:uFillTx/>
                <a:latin typeface="Arial"/>
                <a:ea typeface="+mn-ea"/>
                <a:cs typeface="Arial"/>
              </a:rPr>
              <a:t>5</a:t>
            </a:r>
            <a:endParaRPr kumimoji="0" sz="1200" b="0" i="0" u="none" strike="noStrike" kern="1200" cap="none" spc="0" normalizeH="0" baseline="27777" noProof="0">
              <a:ln>
                <a:noFill/>
              </a:ln>
              <a:solidFill>
                <a:prstClr val="black"/>
              </a:solidFill>
              <a:effectLst/>
              <a:uLnTx/>
              <a:uFillTx/>
              <a:latin typeface="Arial"/>
              <a:ea typeface="+mn-ea"/>
              <a:cs typeface="Arial"/>
            </a:endParaRPr>
          </a:p>
        </p:txBody>
      </p:sp>
      <p:sp>
        <p:nvSpPr>
          <p:cNvPr id="43" name="object 43"/>
          <p:cNvSpPr/>
          <p:nvPr/>
        </p:nvSpPr>
        <p:spPr>
          <a:xfrm>
            <a:off x="4409439" y="2340865"/>
            <a:ext cx="467360" cy="467359"/>
          </a:xfrm>
          <a:prstGeom prst="rect">
            <a:avLst/>
          </a:prstGeom>
          <a:blipFill>
            <a:blip r:embed="rId8" cstate="print"/>
            <a:stretch>
              <a:fillRect/>
            </a:stretch>
          </a:blipFill>
        </p:spPr>
        <p:txBody>
          <a:bodyPr wrap="square" lIns="0" tIns="0" rIns="0" bIns="0" rtlCol="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Calibri"/>
              <a:ea typeface="+mn-ea"/>
              <a:cs typeface="+mn-cs"/>
            </a:endParaRPr>
          </a:p>
        </p:txBody>
      </p:sp>
      <p:sp>
        <p:nvSpPr>
          <p:cNvPr id="44" name="object 44"/>
          <p:cNvSpPr/>
          <p:nvPr/>
        </p:nvSpPr>
        <p:spPr>
          <a:xfrm>
            <a:off x="4252976" y="3056127"/>
            <a:ext cx="776224" cy="796543"/>
          </a:xfrm>
          <a:prstGeom prst="rect">
            <a:avLst/>
          </a:prstGeom>
          <a:blipFill>
            <a:blip r:embed="rId9" cstate="print"/>
            <a:stretch>
              <a:fillRect/>
            </a:stretch>
          </a:blipFill>
        </p:spPr>
        <p:txBody>
          <a:bodyPr wrap="square" lIns="0" tIns="0" rIns="0" bIns="0" rtlCol="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Calibri"/>
              <a:ea typeface="+mn-ea"/>
              <a:cs typeface="+mn-cs"/>
            </a:endParaRPr>
          </a:p>
        </p:txBody>
      </p:sp>
      <p:sp>
        <p:nvSpPr>
          <p:cNvPr id="45" name="object 45"/>
          <p:cNvSpPr/>
          <p:nvPr/>
        </p:nvSpPr>
        <p:spPr>
          <a:xfrm>
            <a:off x="4407407" y="4017265"/>
            <a:ext cx="3298613" cy="583353"/>
          </a:xfrm>
          <a:custGeom>
            <a:avLst/>
            <a:gdLst/>
            <a:ahLst/>
            <a:cxnLst/>
            <a:rect l="l" t="t" r="r" b="b"/>
            <a:pathLst>
              <a:path w="2473960" h="437514">
                <a:moveTo>
                  <a:pt x="2473452" y="0"/>
                </a:moveTo>
                <a:lnTo>
                  <a:pt x="341376" y="0"/>
                </a:lnTo>
                <a:lnTo>
                  <a:pt x="0" y="218694"/>
                </a:lnTo>
                <a:lnTo>
                  <a:pt x="341376" y="437388"/>
                </a:lnTo>
                <a:lnTo>
                  <a:pt x="2473452" y="437388"/>
                </a:lnTo>
                <a:lnTo>
                  <a:pt x="2473452" y="0"/>
                </a:lnTo>
                <a:close/>
              </a:path>
            </a:pathLst>
          </a:custGeom>
          <a:solidFill>
            <a:srgbClr val="FF9933"/>
          </a:solidFill>
        </p:spPr>
        <p:txBody>
          <a:bodyPr wrap="square" lIns="0" tIns="0" rIns="0" bIns="0" rtlCol="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Calibri"/>
              <a:ea typeface="+mn-ea"/>
              <a:cs typeface="+mn-cs"/>
            </a:endParaRPr>
          </a:p>
        </p:txBody>
      </p:sp>
      <p:sp>
        <p:nvSpPr>
          <p:cNvPr id="46" name="object 46"/>
          <p:cNvSpPr txBox="1"/>
          <p:nvPr/>
        </p:nvSpPr>
        <p:spPr>
          <a:xfrm>
            <a:off x="5172455" y="4106334"/>
            <a:ext cx="2126827" cy="376171"/>
          </a:xfrm>
          <a:prstGeom prst="rect">
            <a:avLst/>
          </a:prstGeom>
        </p:spPr>
        <p:txBody>
          <a:bodyPr vert="horz" wrap="square" lIns="0" tIns="16933" rIns="0" bIns="0" rtlCol="0">
            <a:spAutoFit/>
          </a:bodyPr>
          <a:lstStyle/>
          <a:p>
            <a:pPr marL="0" marR="0" lvl="0" indent="0" algn="ctr" defTabSz="1219170" rtl="0" eaLnBrk="1" fontAlgn="auto" latinLnBrk="0" hangingPunct="1">
              <a:lnSpc>
                <a:spcPts val="1367"/>
              </a:lnSpc>
              <a:spcBef>
                <a:spcPts val="133"/>
              </a:spcBef>
              <a:spcAft>
                <a:spcPts val="0"/>
              </a:spcAft>
              <a:buClrTx/>
              <a:buSzTx/>
              <a:buFontTx/>
              <a:buNone/>
              <a:tabLst/>
              <a:defRPr/>
            </a:pPr>
            <a:r>
              <a:rPr kumimoji="0" sz="1200" b="1" i="0" u="none" strike="noStrike" kern="1200" cap="none" spc="-7" normalizeH="0" baseline="0" noProof="0" dirty="0">
                <a:ln>
                  <a:noFill/>
                </a:ln>
                <a:solidFill>
                  <a:prstClr val="black"/>
                </a:solidFill>
                <a:effectLst/>
                <a:uLnTx/>
                <a:uFillTx/>
                <a:latin typeface="Arial"/>
                <a:ea typeface="+mn-ea"/>
                <a:cs typeface="Arial"/>
              </a:rPr>
              <a:t>Good response</a:t>
            </a:r>
            <a:r>
              <a:rPr kumimoji="0" sz="1200" b="1" i="0" u="none" strike="noStrike" kern="1200" cap="none" spc="-33" normalizeH="0" baseline="0" noProof="0" dirty="0">
                <a:ln>
                  <a:noFill/>
                </a:ln>
                <a:solidFill>
                  <a:prstClr val="black"/>
                </a:solidFill>
                <a:effectLst/>
                <a:uLnTx/>
                <a:uFillTx/>
                <a:latin typeface="Arial"/>
                <a:ea typeface="+mn-ea"/>
                <a:cs typeface="Arial"/>
              </a:rPr>
              <a:t> </a:t>
            </a:r>
            <a:r>
              <a:rPr kumimoji="0" sz="1200" b="1" i="0" u="none" strike="noStrike" kern="1200" cap="none" spc="0" normalizeH="0" baseline="0" noProof="0" dirty="0">
                <a:ln>
                  <a:noFill/>
                </a:ln>
                <a:solidFill>
                  <a:prstClr val="black"/>
                </a:solidFill>
                <a:effectLst/>
                <a:uLnTx/>
                <a:uFillTx/>
                <a:latin typeface="Arial"/>
                <a:ea typeface="+mn-ea"/>
                <a:cs typeface="Arial"/>
              </a:rPr>
              <a:t>to</a:t>
            </a:r>
            <a:endParaRPr kumimoji="0" sz="1200" b="0" i="0" u="none" strike="noStrike" kern="1200" cap="none" spc="0" normalizeH="0" baseline="0" noProof="0">
              <a:ln>
                <a:noFill/>
              </a:ln>
              <a:solidFill>
                <a:prstClr val="black"/>
              </a:solidFill>
              <a:effectLst/>
              <a:uLnTx/>
              <a:uFillTx/>
              <a:latin typeface="Arial"/>
              <a:ea typeface="+mn-ea"/>
              <a:cs typeface="Arial"/>
            </a:endParaRPr>
          </a:p>
          <a:p>
            <a:pPr marL="0" marR="0" lvl="0" indent="0" algn="ctr" defTabSz="1219170" rtl="0" eaLnBrk="1" fontAlgn="auto" latinLnBrk="0" hangingPunct="1">
              <a:lnSpc>
                <a:spcPts val="1367"/>
              </a:lnSpc>
              <a:spcBef>
                <a:spcPts val="0"/>
              </a:spcBef>
              <a:spcAft>
                <a:spcPts val="0"/>
              </a:spcAft>
              <a:buClrTx/>
              <a:buSzTx/>
              <a:buFontTx/>
              <a:buNone/>
              <a:tabLst/>
              <a:defRPr/>
            </a:pPr>
            <a:r>
              <a:rPr kumimoji="0" sz="1200" b="1" i="0" u="none" strike="noStrike" kern="1200" cap="none" spc="-7" normalizeH="0" baseline="0" noProof="0" dirty="0">
                <a:ln>
                  <a:noFill/>
                </a:ln>
                <a:solidFill>
                  <a:prstClr val="black"/>
                </a:solidFill>
                <a:effectLst/>
                <a:uLnTx/>
                <a:uFillTx/>
                <a:latin typeface="Arial"/>
                <a:ea typeface="+mn-ea"/>
                <a:cs typeface="Arial"/>
              </a:rPr>
              <a:t>OCS </a:t>
            </a:r>
            <a:r>
              <a:rPr kumimoji="0" sz="1200" b="1" i="0" u="none" strike="noStrike" kern="1200" cap="none" spc="0" normalizeH="0" baseline="0" noProof="0" dirty="0">
                <a:ln>
                  <a:noFill/>
                </a:ln>
                <a:solidFill>
                  <a:prstClr val="black"/>
                </a:solidFill>
                <a:effectLst/>
                <a:uLnTx/>
                <a:uFillTx/>
                <a:latin typeface="Arial"/>
                <a:ea typeface="+mn-ea"/>
                <a:cs typeface="Arial"/>
              </a:rPr>
              <a:t>and anti–IL-5</a:t>
            </a:r>
            <a:r>
              <a:rPr kumimoji="0" sz="1200" b="1" i="0" u="none" strike="noStrike" kern="1200" cap="none" spc="-113" normalizeH="0" baseline="0" noProof="0" dirty="0">
                <a:ln>
                  <a:noFill/>
                </a:ln>
                <a:solidFill>
                  <a:prstClr val="black"/>
                </a:solidFill>
                <a:effectLst/>
                <a:uLnTx/>
                <a:uFillTx/>
                <a:latin typeface="Arial"/>
                <a:ea typeface="+mn-ea"/>
                <a:cs typeface="Arial"/>
              </a:rPr>
              <a:t> </a:t>
            </a:r>
            <a:r>
              <a:rPr kumimoji="0" sz="1200" b="1" i="0" u="none" strike="noStrike" kern="1200" cap="none" spc="0" normalizeH="0" baseline="0" noProof="0" dirty="0">
                <a:ln>
                  <a:noFill/>
                </a:ln>
                <a:solidFill>
                  <a:prstClr val="black"/>
                </a:solidFill>
                <a:effectLst/>
                <a:uLnTx/>
                <a:uFillTx/>
                <a:latin typeface="Arial"/>
                <a:ea typeface="+mn-ea"/>
                <a:cs typeface="Arial"/>
              </a:rPr>
              <a:t>therapies</a:t>
            </a:r>
            <a:r>
              <a:rPr kumimoji="0" sz="1200" b="1" i="0" u="none" strike="noStrike" kern="1200" cap="none" spc="0" normalizeH="0" baseline="27777" noProof="0" dirty="0">
                <a:ln>
                  <a:noFill/>
                </a:ln>
                <a:solidFill>
                  <a:prstClr val="black"/>
                </a:solidFill>
                <a:effectLst/>
                <a:uLnTx/>
                <a:uFillTx/>
                <a:latin typeface="Arial"/>
                <a:ea typeface="+mn-ea"/>
                <a:cs typeface="Arial"/>
              </a:rPr>
              <a:t>5</a:t>
            </a:r>
            <a:endParaRPr kumimoji="0" sz="1200" b="0" i="0" u="none" strike="noStrike" kern="1200" cap="none" spc="0" normalizeH="0" baseline="27777" noProof="0">
              <a:ln>
                <a:noFill/>
              </a:ln>
              <a:solidFill>
                <a:prstClr val="black"/>
              </a:solidFill>
              <a:effectLst/>
              <a:uLnTx/>
              <a:uFillTx/>
              <a:latin typeface="Arial"/>
              <a:ea typeface="+mn-ea"/>
              <a:cs typeface="Arial"/>
            </a:endParaRPr>
          </a:p>
        </p:txBody>
      </p:sp>
      <p:sp>
        <p:nvSpPr>
          <p:cNvPr id="47" name="object 47"/>
          <p:cNvSpPr/>
          <p:nvPr/>
        </p:nvSpPr>
        <p:spPr>
          <a:xfrm>
            <a:off x="4287519" y="3956303"/>
            <a:ext cx="697653" cy="699347"/>
          </a:xfrm>
          <a:custGeom>
            <a:avLst/>
            <a:gdLst/>
            <a:ahLst/>
            <a:cxnLst/>
            <a:rect l="l" t="t" r="r" b="b"/>
            <a:pathLst>
              <a:path w="523239" h="524510">
                <a:moveTo>
                  <a:pt x="261365" y="0"/>
                </a:moveTo>
                <a:lnTo>
                  <a:pt x="214371" y="4222"/>
                </a:lnTo>
                <a:lnTo>
                  <a:pt x="170146" y="16398"/>
                </a:lnTo>
                <a:lnTo>
                  <a:pt x="129427" y="35785"/>
                </a:lnTo>
                <a:lnTo>
                  <a:pt x="92950" y="61645"/>
                </a:lnTo>
                <a:lnTo>
                  <a:pt x="61453" y="93237"/>
                </a:lnTo>
                <a:lnTo>
                  <a:pt x="35672" y="129822"/>
                </a:lnTo>
                <a:lnTo>
                  <a:pt x="16345" y="170658"/>
                </a:lnTo>
                <a:lnTo>
                  <a:pt x="4209" y="215007"/>
                </a:lnTo>
                <a:lnTo>
                  <a:pt x="0" y="262128"/>
                </a:lnTo>
                <a:lnTo>
                  <a:pt x="4209" y="309248"/>
                </a:lnTo>
                <a:lnTo>
                  <a:pt x="16345" y="353597"/>
                </a:lnTo>
                <a:lnTo>
                  <a:pt x="35672" y="394433"/>
                </a:lnTo>
                <a:lnTo>
                  <a:pt x="61453" y="431018"/>
                </a:lnTo>
                <a:lnTo>
                  <a:pt x="92950" y="462610"/>
                </a:lnTo>
                <a:lnTo>
                  <a:pt x="129427" y="488470"/>
                </a:lnTo>
                <a:lnTo>
                  <a:pt x="170146" y="507857"/>
                </a:lnTo>
                <a:lnTo>
                  <a:pt x="214371" y="520033"/>
                </a:lnTo>
                <a:lnTo>
                  <a:pt x="261365" y="524256"/>
                </a:lnTo>
                <a:lnTo>
                  <a:pt x="308360" y="520033"/>
                </a:lnTo>
                <a:lnTo>
                  <a:pt x="352585" y="507857"/>
                </a:lnTo>
                <a:lnTo>
                  <a:pt x="393304" y="488470"/>
                </a:lnTo>
                <a:lnTo>
                  <a:pt x="429781" y="462610"/>
                </a:lnTo>
                <a:lnTo>
                  <a:pt x="461278" y="431018"/>
                </a:lnTo>
                <a:lnTo>
                  <a:pt x="487059" y="394433"/>
                </a:lnTo>
                <a:lnTo>
                  <a:pt x="506386" y="353597"/>
                </a:lnTo>
                <a:lnTo>
                  <a:pt x="518522" y="309248"/>
                </a:lnTo>
                <a:lnTo>
                  <a:pt x="522732" y="262128"/>
                </a:lnTo>
                <a:lnTo>
                  <a:pt x="518522" y="215007"/>
                </a:lnTo>
                <a:lnTo>
                  <a:pt x="506386" y="170658"/>
                </a:lnTo>
                <a:lnTo>
                  <a:pt x="487059" y="129822"/>
                </a:lnTo>
                <a:lnTo>
                  <a:pt x="461278" y="93237"/>
                </a:lnTo>
                <a:lnTo>
                  <a:pt x="429781" y="61645"/>
                </a:lnTo>
                <a:lnTo>
                  <a:pt x="393304" y="35785"/>
                </a:lnTo>
                <a:lnTo>
                  <a:pt x="352585" y="16398"/>
                </a:lnTo>
                <a:lnTo>
                  <a:pt x="308360" y="4222"/>
                </a:lnTo>
                <a:lnTo>
                  <a:pt x="261365" y="0"/>
                </a:lnTo>
                <a:close/>
              </a:path>
            </a:pathLst>
          </a:custGeom>
          <a:solidFill>
            <a:srgbClr val="FFFFFF"/>
          </a:solidFill>
        </p:spPr>
        <p:txBody>
          <a:bodyPr wrap="square" lIns="0" tIns="0" rIns="0" bIns="0" rtlCol="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Calibri"/>
              <a:ea typeface="+mn-ea"/>
              <a:cs typeface="+mn-cs"/>
            </a:endParaRPr>
          </a:p>
        </p:txBody>
      </p:sp>
      <p:sp>
        <p:nvSpPr>
          <p:cNvPr id="48" name="object 48"/>
          <p:cNvSpPr/>
          <p:nvPr/>
        </p:nvSpPr>
        <p:spPr>
          <a:xfrm>
            <a:off x="4287519" y="3956303"/>
            <a:ext cx="697653" cy="699347"/>
          </a:xfrm>
          <a:custGeom>
            <a:avLst/>
            <a:gdLst/>
            <a:ahLst/>
            <a:cxnLst/>
            <a:rect l="l" t="t" r="r" b="b"/>
            <a:pathLst>
              <a:path w="523239" h="524510">
                <a:moveTo>
                  <a:pt x="0" y="262128"/>
                </a:moveTo>
                <a:lnTo>
                  <a:pt x="4209" y="215007"/>
                </a:lnTo>
                <a:lnTo>
                  <a:pt x="16345" y="170658"/>
                </a:lnTo>
                <a:lnTo>
                  <a:pt x="35672" y="129822"/>
                </a:lnTo>
                <a:lnTo>
                  <a:pt x="61453" y="93237"/>
                </a:lnTo>
                <a:lnTo>
                  <a:pt x="92950" y="61645"/>
                </a:lnTo>
                <a:lnTo>
                  <a:pt x="129427" y="35785"/>
                </a:lnTo>
                <a:lnTo>
                  <a:pt x="170146" y="16398"/>
                </a:lnTo>
                <a:lnTo>
                  <a:pt x="214371" y="4222"/>
                </a:lnTo>
                <a:lnTo>
                  <a:pt x="261365" y="0"/>
                </a:lnTo>
                <a:lnTo>
                  <a:pt x="308360" y="4222"/>
                </a:lnTo>
                <a:lnTo>
                  <a:pt x="352585" y="16398"/>
                </a:lnTo>
                <a:lnTo>
                  <a:pt x="393304" y="35785"/>
                </a:lnTo>
                <a:lnTo>
                  <a:pt x="429781" y="61645"/>
                </a:lnTo>
                <a:lnTo>
                  <a:pt x="461278" y="93237"/>
                </a:lnTo>
                <a:lnTo>
                  <a:pt x="487059" y="129822"/>
                </a:lnTo>
                <a:lnTo>
                  <a:pt x="506386" y="170658"/>
                </a:lnTo>
                <a:lnTo>
                  <a:pt x="518522" y="215007"/>
                </a:lnTo>
                <a:lnTo>
                  <a:pt x="522732" y="262128"/>
                </a:lnTo>
                <a:lnTo>
                  <a:pt x="518522" y="309248"/>
                </a:lnTo>
                <a:lnTo>
                  <a:pt x="506386" y="353597"/>
                </a:lnTo>
                <a:lnTo>
                  <a:pt x="487059" y="394433"/>
                </a:lnTo>
                <a:lnTo>
                  <a:pt x="461278" y="431018"/>
                </a:lnTo>
                <a:lnTo>
                  <a:pt x="429781" y="462610"/>
                </a:lnTo>
                <a:lnTo>
                  <a:pt x="393304" y="488470"/>
                </a:lnTo>
                <a:lnTo>
                  <a:pt x="352585" y="507857"/>
                </a:lnTo>
                <a:lnTo>
                  <a:pt x="308360" y="520033"/>
                </a:lnTo>
                <a:lnTo>
                  <a:pt x="261365" y="524256"/>
                </a:lnTo>
                <a:lnTo>
                  <a:pt x="214371" y="520033"/>
                </a:lnTo>
                <a:lnTo>
                  <a:pt x="170146" y="507857"/>
                </a:lnTo>
                <a:lnTo>
                  <a:pt x="129427" y="488470"/>
                </a:lnTo>
                <a:lnTo>
                  <a:pt x="92950" y="462610"/>
                </a:lnTo>
                <a:lnTo>
                  <a:pt x="61453" y="431018"/>
                </a:lnTo>
                <a:lnTo>
                  <a:pt x="35672" y="394433"/>
                </a:lnTo>
                <a:lnTo>
                  <a:pt x="16345" y="353597"/>
                </a:lnTo>
                <a:lnTo>
                  <a:pt x="4209" y="309248"/>
                </a:lnTo>
                <a:lnTo>
                  <a:pt x="0" y="262128"/>
                </a:lnTo>
                <a:close/>
              </a:path>
            </a:pathLst>
          </a:custGeom>
          <a:ln w="12192">
            <a:solidFill>
              <a:srgbClr val="BADFE2"/>
            </a:solidFill>
          </a:ln>
        </p:spPr>
        <p:txBody>
          <a:bodyPr wrap="square" lIns="0" tIns="0" rIns="0" bIns="0" rtlCol="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Calibri"/>
              <a:ea typeface="+mn-ea"/>
              <a:cs typeface="+mn-cs"/>
            </a:endParaRPr>
          </a:p>
        </p:txBody>
      </p:sp>
      <p:sp>
        <p:nvSpPr>
          <p:cNvPr id="49" name="object 49"/>
          <p:cNvSpPr/>
          <p:nvPr/>
        </p:nvSpPr>
        <p:spPr>
          <a:xfrm>
            <a:off x="4393185" y="4033519"/>
            <a:ext cx="530351" cy="530351"/>
          </a:xfrm>
          <a:prstGeom prst="rect">
            <a:avLst/>
          </a:prstGeom>
          <a:blipFill>
            <a:blip r:embed="rId10" cstate="print"/>
            <a:stretch>
              <a:fillRect/>
            </a:stretch>
          </a:blipFill>
        </p:spPr>
        <p:txBody>
          <a:bodyPr wrap="square" lIns="0" tIns="0" rIns="0" bIns="0" rtlCol="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Calibri"/>
              <a:ea typeface="+mn-ea"/>
              <a:cs typeface="+mn-cs"/>
            </a:endParaRPr>
          </a:p>
        </p:txBody>
      </p:sp>
      <p:sp>
        <p:nvSpPr>
          <p:cNvPr id="50" name="object 50"/>
          <p:cNvSpPr/>
          <p:nvPr/>
        </p:nvSpPr>
        <p:spPr>
          <a:xfrm>
            <a:off x="4279392" y="4752847"/>
            <a:ext cx="713232" cy="735584"/>
          </a:xfrm>
          <a:prstGeom prst="rect">
            <a:avLst/>
          </a:prstGeom>
          <a:blipFill>
            <a:blip r:embed="rId11" cstate="print"/>
            <a:stretch>
              <a:fillRect/>
            </a:stretch>
          </a:blipFill>
        </p:spPr>
        <p:txBody>
          <a:bodyPr wrap="square" lIns="0" tIns="0" rIns="0" bIns="0" rtlCol="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Calibri"/>
              <a:ea typeface="+mn-ea"/>
              <a:cs typeface="+mn-cs"/>
            </a:endParaRPr>
          </a:p>
        </p:txBody>
      </p:sp>
      <p:sp>
        <p:nvSpPr>
          <p:cNvPr id="51" name="object 51"/>
          <p:cNvSpPr txBox="1"/>
          <p:nvPr/>
        </p:nvSpPr>
        <p:spPr>
          <a:xfrm>
            <a:off x="1542423" y="1362793"/>
            <a:ext cx="9129607" cy="810543"/>
          </a:xfrm>
          <a:prstGeom prst="rect">
            <a:avLst/>
          </a:prstGeom>
        </p:spPr>
        <p:txBody>
          <a:bodyPr vert="horz" wrap="square" lIns="0" tIns="17780" rIns="0" bIns="0" rtlCol="0">
            <a:spAutoFit/>
          </a:bodyPr>
          <a:lstStyle/>
          <a:p>
            <a:pPr marL="16933" marR="0" lvl="0" indent="0" algn="l" defTabSz="1219170" rtl="0" eaLnBrk="1" fontAlgn="auto" latinLnBrk="0" hangingPunct="1">
              <a:lnSpc>
                <a:spcPct val="100000"/>
              </a:lnSpc>
              <a:spcBef>
                <a:spcPts val="140"/>
              </a:spcBef>
              <a:spcAft>
                <a:spcPts val="0"/>
              </a:spcAft>
              <a:buClrTx/>
              <a:buSzTx/>
              <a:buFontTx/>
              <a:buNone/>
              <a:tabLst/>
              <a:defRPr/>
            </a:pPr>
            <a:r>
              <a:rPr kumimoji="0" sz="1867" b="1" i="0" u="none" strike="noStrike" kern="1200" cap="none" spc="-7" normalizeH="0" baseline="0" noProof="0" dirty="0">
                <a:ln>
                  <a:noFill/>
                </a:ln>
                <a:solidFill>
                  <a:prstClr val="black"/>
                </a:solidFill>
                <a:effectLst/>
                <a:uLnTx/>
                <a:uFillTx/>
                <a:latin typeface="Arial"/>
                <a:ea typeface="+mn-ea"/>
                <a:cs typeface="Arial"/>
              </a:rPr>
              <a:t>Approximately </a:t>
            </a:r>
            <a:r>
              <a:rPr kumimoji="0" sz="1867" b="1" i="0" u="none" strike="noStrike" kern="1200" cap="none" spc="0" normalizeH="0" baseline="0" noProof="0" dirty="0">
                <a:ln>
                  <a:noFill/>
                </a:ln>
                <a:solidFill>
                  <a:prstClr val="black"/>
                </a:solidFill>
                <a:effectLst/>
                <a:uLnTx/>
                <a:uFillTx/>
                <a:latin typeface="Arial"/>
                <a:ea typeface="+mn-ea"/>
                <a:cs typeface="Arial"/>
              </a:rPr>
              <a:t>50% </a:t>
            </a:r>
            <a:r>
              <a:rPr kumimoji="0" sz="1867" b="1" i="0" u="none" strike="noStrike" kern="1200" cap="none" spc="-7" normalizeH="0" baseline="0" noProof="0" dirty="0">
                <a:ln>
                  <a:noFill/>
                </a:ln>
                <a:solidFill>
                  <a:prstClr val="black"/>
                </a:solidFill>
                <a:effectLst/>
                <a:uLnTx/>
                <a:uFillTx/>
                <a:latin typeface="Arial"/>
                <a:ea typeface="+mn-ea"/>
                <a:cs typeface="Arial"/>
              </a:rPr>
              <a:t>of severe </a:t>
            </a:r>
            <a:r>
              <a:rPr kumimoji="0" sz="1867" b="1" i="0" u="none" strike="noStrike" kern="1200" cap="none" spc="0" normalizeH="0" baseline="0" noProof="0" dirty="0">
                <a:ln>
                  <a:noFill/>
                </a:ln>
                <a:solidFill>
                  <a:prstClr val="black"/>
                </a:solidFill>
                <a:effectLst/>
                <a:uLnTx/>
                <a:uFillTx/>
                <a:latin typeface="Arial"/>
                <a:ea typeface="+mn-ea"/>
                <a:cs typeface="Arial"/>
              </a:rPr>
              <a:t>asthma </a:t>
            </a:r>
            <a:r>
              <a:rPr kumimoji="0" sz="1867" b="1" i="0" u="none" strike="noStrike" kern="1200" cap="none" spc="-7" normalizeH="0" baseline="0" noProof="0" dirty="0">
                <a:ln>
                  <a:noFill/>
                </a:ln>
                <a:solidFill>
                  <a:prstClr val="black"/>
                </a:solidFill>
                <a:effectLst/>
                <a:uLnTx/>
                <a:uFillTx/>
                <a:latin typeface="Arial"/>
                <a:ea typeface="+mn-ea"/>
                <a:cs typeface="Arial"/>
              </a:rPr>
              <a:t>patients have the eosinophilic</a:t>
            </a:r>
            <a:r>
              <a:rPr kumimoji="0" sz="1867" b="1" i="0" u="none" strike="noStrike" kern="1200" cap="none" spc="-140" normalizeH="0" baseline="0" noProof="0" dirty="0">
                <a:ln>
                  <a:noFill/>
                </a:ln>
                <a:solidFill>
                  <a:prstClr val="black"/>
                </a:solidFill>
                <a:effectLst/>
                <a:uLnTx/>
                <a:uFillTx/>
                <a:latin typeface="Arial"/>
                <a:ea typeface="+mn-ea"/>
                <a:cs typeface="Arial"/>
              </a:rPr>
              <a:t> </a:t>
            </a:r>
            <a:r>
              <a:rPr kumimoji="0" sz="1867" b="1" i="0" u="none" strike="noStrike" kern="1200" cap="none" spc="-7" normalizeH="0" baseline="0" noProof="0" dirty="0">
                <a:ln>
                  <a:noFill/>
                </a:ln>
                <a:solidFill>
                  <a:prstClr val="black"/>
                </a:solidFill>
                <a:effectLst/>
                <a:uLnTx/>
                <a:uFillTx/>
                <a:latin typeface="Arial"/>
                <a:ea typeface="+mn-ea"/>
                <a:cs typeface="Arial"/>
              </a:rPr>
              <a:t>phenotype</a:t>
            </a:r>
            <a:r>
              <a:rPr kumimoji="0" sz="1800" b="1" i="0" u="none" strike="noStrike" kern="1200" cap="none" spc="-9" normalizeH="0" baseline="24691" noProof="0" dirty="0">
                <a:ln>
                  <a:noFill/>
                </a:ln>
                <a:solidFill>
                  <a:prstClr val="black"/>
                </a:solidFill>
                <a:effectLst/>
                <a:uLnTx/>
                <a:uFillTx/>
                <a:latin typeface="Arial"/>
                <a:ea typeface="+mn-ea"/>
                <a:cs typeface="Arial"/>
              </a:rPr>
              <a:t>1-4</a:t>
            </a:r>
            <a:endParaRPr kumimoji="0" sz="1800" b="0" i="0" u="none" strike="noStrike" kern="1200" cap="none" spc="0" normalizeH="0" baseline="24691" noProof="0" dirty="0">
              <a:ln>
                <a:noFill/>
              </a:ln>
              <a:solidFill>
                <a:prstClr val="black"/>
              </a:solidFill>
              <a:effectLst/>
              <a:uLnTx/>
              <a:uFillTx/>
              <a:latin typeface="Arial"/>
              <a:ea typeface="+mn-ea"/>
              <a:cs typeface="Arial"/>
            </a:endParaRPr>
          </a:p>
          <a:p>
            <a:pPr marL="0" marR="0" lvl="0" indent="0" algn="l" defTabSz="1219170" rtl="0" eaLnBrk="1" fontAlgn="auto" latinLnBrk="0" hangingPunct="1">
              <a:lnSpc>
                <a:spcPct val="100000"/>
              </a:lnSpc>
              <a:spcBef>
                <a:spcPts val="6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Times New Roman"/>
              <a:ea typeface="+mn-ea"/>
              <a:cs typeface="Times New Roman"/>
            </a:endParaRPr>
          </a:p>
          <a:p>
            <a:pPr marL="178642" marR="0" lvl="0" indent="0" algn="ctr" defTabSz="1219170" rtl="0" eaLnBrk="1" fontAlgn="auto" latinLnBrk="0" hangingPunct="1">
              <a:lnSpc>
                <a:spcPct val="100000"/>
              </a:lnSpc>
              <a:spcBef>
                <a:spcPts val="7"/>
              </a:spcBef>
              <a:spcAft>
                <a:spcPts val="0"/>
              </a:spcAft>
              <a:buClrTx/>
              <a:buSzTx/>
              <a:buFontTx/>
              <a:buNone/>
              <a:tabLst/>
              <a:defRPr/>
            </a:pPr>
            <a:r>
              <a:rPr kumimoji="0" sz="1400" b="1" i="0" u="none" strike="noStrike" kern="1200" cap="none" spc="0" normalizeH="0" baseline="0" noProof="0" dirty="0">
                <a:ln>
                  <a:noFill/>
                </a:ln>
                <a:solidFill>
                  <a:srgbClr val="990033"/>
                </a:solidFill>
                <a:effectLst/>
                <a:uLnTx/>
                <a:uFillTx/>
                <a:latin typeface="Arial"/>
                <a:ea typeface="+mn-ea"/>
                <a:cs typeface="Arial"/>
              </a:rPr>
              <a:t>Features of </a:t>
            </a:r>
            <a:r>
              <a:rPr kumimoji="0" sz="1400" b="1" i="0" u="none" strike="noStrike" kern="1200" cap="none" spc="-7" normalizeH="0" baseline="0" noProof="0" dirty="0">
                <a:ln>
                  <a:noFill/>
                </a:ln>
                <a:solidFill>
                  <a:srgbClr val="990033"/>
                </a:solidFill>
                <a:effectLst/>
                <a:uLnTx/>
                <a:uFillTx/>
                <a:latin typeface="Arial"/>
                <a:ea typeface="+mn-ea"/>
                <a:cs typeface="Arial"/>
              </a:rPr>
              <a:t>Asthma</a:t>
            </a:r>
            <a:r>
              <a:rPr kumimoji="0" sz="1400" b="1" i="0" u="none" strike="noStrike" kern="1200" cap="none" spc="-40" normalizeH="0" baseline="0" noProof="0" dirty="0">
                <a:ln>
                  <a:noFill/>
                </a:ln>
                <a:solidFill>
                  <a:srgbClr val="990033"/>
                </a:solidFill>
                <a:effectLst/>
                <a:uLnTx/>
                <a:uFillTx/>
                <a:latin typeface="Arial"/>
                <a:ea typeface="+mn-ea"/>
                <a:cs typeface="Arial"/>
              </a:rPr>
              <a:t> </a:t>
            </a:r>
            <a:r>
              <a:rPr kumimoji="0" sz="1400" b="1" i="0" u="none" strike="noStrike" kern="1200" cap="none" spc="-7" normalizeH="0" baseline="0" noProof="0" dirty="0">
                <a:ln>
                  <a:noFill/>
                </a:ln>
                <a:solidFill>
                  <a:srgbClr val="990033"/>
                </a:solidFill>
                <a:effectLst/>
                <a:uLnTx/>
                <a:uFillTx/>
                <a:latin typeface="Arial"/>
                <a:ea typeface="+mn-ea"/>
                <a:cs typeface="Arial"/>
              </a:rPr>
              <a:t>Severity</a:t>
            </a:r>
            <a:endParaRPr kumimoji="0" sz="1400" b="0" i="0" u="none" strike="noStrike" kern="1200" cap="none" spc="0" normalizeH="0" baseline="0" noProof="0" dirty="0">
              <a:ln>
                <a:noFill/>
              </a:ln>
              <a:solidFill>
                <a:srgbClr val="990033"/>
              </a:solidFill>
              <a:effectLst/>
              <a:uLnTx/>
              <a:uFillTx/>
              <a:latin typeface="Arial"/>
              <a:ea typeface="+mn-ea"/>
              <a:cs typeface="Arial"/>
            </a:endParaRPr>
          </a:p>
        </p:txBody>
      </p:sp>
      <p:sp>
        <p:nvSpPr>
          <p:cNvPr id="52" name="object 52"/>
          <p:cNvSpPr txBox="1"/>
          <p:nvPr/>
        </p:nvSpPr>
        <p:spPr>
          <a:xfrm>
            <a:off x="599169" y="6110359"/>
            <a:ext cx="10616353" cy="673752"/>
          </a:xfrm>
          <a:prstGeom prst="rect">
            <a:avLst/>
          </a:prstGeom>
        </p:spPr>
        <p:txBody>
          <a:bodyPr vert="horz" wrap="square" lIns="0" tIns="34712" rIns="0" bIns="0" rtlCol="0">
            <a:spAutoFit/>
          </a:bodyPr>
          <a:lstStyle/>
          <a:p>
            <a:pPr marL="16933" marR="0" lvl="0" indent="0" algn="l" defTabSz="1219170" rtl="0" eaLnBrk="1" fontAlgn="auto" latinLnBrk="0" hangingPunct="1">
              <a:lnSpc>
                <a:spcPct val="100000"/>
              </a:lnSpc>
              <a:spcBef>
                <a:spcPts val="272"/>
              </a:spcBef>
              <a:spcAft>
                <a:spcPts val="0"/>
              </a:spcAft>
              <a:buClrTx/>
              <a:buSzTx/>
              <a:buFontTx/>
              <a:buNone/>
              <a:tabLst/>
              <a:defRPr/>
            </a:pPr>
            <a:r>
              <a:rPr kumimoji="0" sz="1067" b="0" i="0" u="none" strike="noStrike" kern="1200" cap="none" spc="0" normalizeH="0" baseline="0" noProof="0" dirty="0">
                <a:ln>
                  <a:noFill/>
                </a:ln>
                <a:solidFill>
                  <a:prstClr val="black"/>
                </a:solidFill>
                <a:effectLst/>
                <a:uLnTx/>
                <a:uFillTx/>
                <a:latin typeface="Arial"/>
                <a:ea typeface="+mn-ea"/>
                <a:cs typeface="Arial"/>
              </a:rPr>
              <a:t>FEV</a:t>
            </a:r>
            <a:r>
              <a:rPr kumimoji="0" sz="1000" b="0" i="0" u="none" strike="noStrike" kern="1200" cap="none" spc="0" normalizeH="0" baseline="-22222" noProof="0" dirty="0">
                <a:ln>
                  <a:noFill/>
                </a:ln>
                <a:solidFill>
                  <a:prstClr val="black"/>
                </a:solidFill>
                <a:effectLst/>
                <a:uLnTx/>
                <a:uFillTx/>
                <a:latin typeface="Arial"/>
                <a:ea typeface="+mn-ea"/>
                <a:cs typeface="Arial"/>
              </a:rPr>
              <a:t>1</a:t>
            </a:r>
            <a:r>
              <a:rPr kumimoji="0" sz="1067" b="0" i="0" u="none" strike="noStrike" kern="1200" cap="none" spc="0" normalizeH="0" baseline="0" noProof="0" dirty="0">
                <a:ln>
                  <a:noFill/>
                </a:ln>
                <a:solidFill>
                  <a:prstClr val="black"/>
                </a:solidFill>
                <a:effectLst/>
                <a:uLnTx/>
                <a:uFillTx/>
                <a:latin typeface="Arial"/>
                <a:ea typeface="+mn-ea"/>
                <a:cs typeface="Arial"/>
              </a:rPr>
              <a:t>=forced </a:t>
            </a:r>
            <a:r>
              <a:rPr kumimoji="0" sz="1067" b="0" i="0" u="none" strike="noStrike" kern="1200" cap="none" spc="-7" normalizeH="0" baseline="0" noProof="0" dirty="0">
                <a:ln>
                  <a:noFill/>
                </a:ln>
                <a:solidFill>
                  <a:prstClr val="black"/>
                </a:solidFill>
                <a:effectLst/>
                <a:uLnTx/>
                <a:uFillTx/>
                <a:latin typeface="Arial"/>
                <a:ea typeface="+mn-ea"/>
                <a:cs typeface="Arial"/>
              </a:rPr>
              <a:t>expiratory </a:t>
            </a:r>
            <a:r>
              <a:rPr kumimoji="0" sz="1067" b="0" i="0" u="none" strike="noStrike" kern="1200" cap="none" spc="0" normalizeH="0" baseline="0" noProof="0" dirty="0">
                <a:ln>
                  <a:noFill/>
                </a:ln>
                <a:solidFill>
                  <a:prstClr val="black"/>
                </a:solidFill>
                <a:effectLst/>
                <a:uLnTx/>
                <a:uFillTx/>
                <a:latin typeface="Arial"/>
                <a:ea typeface="+mn-ea"/>
                <a:cs typeface="Arial"/>
              </a:rPr>
              <a:t>volume in 1 </a:t>
            </a:r>
            <a:r>
              <a:rPr kumimoji="0" sz="1067" b="0" i="0" u="none" strike="noStrike" kern="1200" cap="none" spc="-7" normalizeH="0" baseline="0" noProof="0" dirty="0">
                <a:ln>
                  <a:noFill/>
                </a:ln>
                <a:solidFill>
                  <a:prstClr val="black"/>
                </a:solidFill>
                <a:effectLst/>
                <a:uLnTx/>
                <a:uFillTx/>
                <a:latin typeface="Arial"/>
                <a:ea typeface="+mn-ea"/>
                <a:cs typeface="Arial"/>
              </a:rPr>
              <a:t>second; </a:t>
            </a:r>
            <a:r>
              <a:rPr kumimoji="0" sz="1067" b="0" i="0" u="none" strike="noStrike" kern="1200" cap="none" spc="0" normalizeH="0" baseline="0" noProof="0" dirty="0">
                <a:ln>
                  <a:noFill/>
                </a:ln>
                <a:solidFill>
                  <a:prstClr val="black"/>
                </a:solidFill>
                <a:effectLst/>
                <a:uLnTx/>
                <a:uFillTx/>
                <a:latin typeface="Arial"/>
                <a:ea typeface="+mn-ea"/>
                <a:cs typeface="Arial"/>
              </a:rPr>
              <a:t>IgE=immunoglobulin E; </a:t>
            </a:r>
            <a:r>
              <a:rPr kumimoji="0" sz="1067" b="0" i="0" u="none" strike="noStrike" kern="1200" cap="none" spc="-7" normalizeH="0" baseline="0" noProof="0" dirty="0">
                <a:ln>
                  <a:noFill/>
                </a:ln>
                <a:solidFill>
                  <a:prstClr val="black"/>
                </a:solidFill>
                <a:effectLst/>
                <a:uLnTx/>
                <a:uFillTx/>
                <a:latin typeface="Arial"/>
                <a:ea typeface="+mn-ea"/>
                <a:cs typeface="Arial"/>
              </a:rPr>
              <a:t>IL=interleukin; OCS=oral</a:t>
            </a:r>
            <a:r>
              <a:rPr kumimoji="0" sz="1067" b="0" i="0" u="none" strike="noStrike" kern="1200" cap="none" spc="73" normalizeH="0" baseline="0" noProof="0" dirty="0">
                <a:ln>
                  <a:noFill/>
                </a:ln>
                <a:solidFill>
                  <a:prstClr val="black"/>
                </a:solidFill>
                <a:effectLst/>
                <a:uLnTx/>
                <a:uFillTx/>
                <a:latin typeface="Arial"/>
                <a:ea typeface="+mn-ea"/>
                <a:cs typeface="Arial"/>
              </a:rPr>
              <a:t> </a:t>
            </a:r>
            <a:r>
              <a:rPr kumimoji="0" sz="1067" b="0" i="0" u="none" strike="noStrike" kern="1200" cap="none" spc="0" normalizeH="0" baseline="0" noProof="0" dirty="0">
                <a:ln>
                  <a:noFill/>
                </a:ln>
                <a:solidFill>
                  <a:prstClr val="black"/>
                </a:solidFill>
                <a:effectLst/>
                <a:uLnTx/>
                <a:uFillTx/>
                <a:latin typeface="Arial"/>
                <a:ea typeface="+mn-ea"/>
                <a:cs typeface="Arial"/>
              </a:rPr>
              <a:t>corticosteroids.</a:t>
            </a:r>
            <a:endParaRPr kumimoji="0" sz="1067" b="0" i="0" u="none" strike="noStrike" kern="1200" cap="none" spc="0" normalizeH="0" baseline="0" noProof="0">
              <a:ln>
                <a:noFill/>
              </a:ln>
              <a:solidFill>
                <a:prstClr val="black"/>
              </a:solidFill>
              <a:effectLst/>
              <a:uLnTx/>
              <a:uFillTx/>
              <a:latin typeface="Arial"/>
              <a:ea typeface="+mn-ea"/>
              <a:cs typeface="Arial"/>
            </a:endParaRPr>
          </a:p>
          <a:p>
            <a:pPr marL="16933" marR="0" lvl="0" indent="0" algn="l" defTabSz="1219170" rtl="0" eaLnBrk="1" fontAlgn="auto" latinLnBrk="0" hangingPunct="1">
              <a:lnSpc>
                <a:spcPts val="1213"/>
              </a:lnSpc>
              <a:spcBef>
                <a:spcPts val="147"/>
              </a:spcBef>
              <a:spcAft>
                <a:spcPts val="0"/>
              </a:spcAft>
              <a:buClrTx/>
              <a:buSzTx/>
              <a:buFontTx/>
              <a:buNone/>
              <a:tabLst/>
              <a:defRPr/>
            </a:pPr>
            <a:r>
              <a:rPr kumimoji="0" sz="1067" b="0" i="0" u="none" strike="noStrike" kern="1200" cap="none" spc="-7" normalizeH="0" baseline="0" noProof="0" dirty="0">
                <a:ln>
                  <a:noFill/>
                </a:ln>
                <a:solidFill>
                  <a:prstClr val="black"/>
                </a:solidFill>
                <a:effectLst/>
                <a:uLnTx/>
                <a:uFillTx/>
                <a:latin typeface="Arial"/>
                <a:ea typeface="+mn-ea"/>
                <a:cs typeface="Arial"/>
              </a:rPr>
              <a:t>1. </a:t>
            </a:r>
            <a:r>
              <a:rPr kumimoji="0" sz="1067" b="0" i="0" u="none" strike="noStrike" kern="1200" cap="none" spc="0" normalizeH="0" baseline="0" noProof="0" dirty="0">
                <a:ln>
                  <a:noFill/>
                </a:ln>
                <a:solidFill>
                  <a:prstClr val="black"/>
                </a:solidFill>
                <a:effectLst/>
                <a:uLnTx/>
                <a:uFillTx/>
                <a:latin typeface="Arial"/>
                <a:ea typeface="+mn-ea"/>
                <a:cs typeface="Arial"/>
              </a:rPr>
              <a:t>Schleich F </a:t>
            </a:r>
            <a:r>
              <a:rPr kumimoji="0" sz="1067" b="0" i="0" u="none" strike="noStrike" kern="1200" cap="none" spc="-7" normalizeH="0" baseline="0" noProof="0" dirty="0">
                <a:ln>
                  <a:noFill/>
                </a:ln>
                <a:solidFill>
                  <a:prstClr val="black"/>
                </a:solidFill>
                <a:effectLst/>
                <a:uLnTx/>
                <a:uFillTx/>
                <a:latin typeface="Arial"/>
                <a:ea typeface="+mn-ea"/>
                <a:cs typeface="Arial"/>
              </a:rPr>
              <a:t>et al. </a:t>
            </a:r>
            <a:r>
              <a:rPr kumimoji="0" sz="1067" b="0" i="1" u="none" strike="noStrike" kern="1200" cap="none" spc="-7" normalizeH="0" baseline="0" noProof="0" dirty="0">
                <a:ln>
                  <a:noFill/>
                </a:ln>
                <a:solidFill>
                  <a:prstClr val="black"/>
                </a:solidFill>
                <a:effectLst/>
                <a:uLnTx/>
                <a:uFillTx/>
                <a:latin typeface="Arial"/>
                <a:ea typeface="+mn-ea"/>
                <a:cs typeface="Arial"/>
              </a:rPr>
              <a:t>Respir </a:t>
            </a:r>
            <a:r>
              <a:rPr kumimoji="0" sz="1067" b="0" i="1" u="none" strike="noStrike" kern="1200" cap="none" spc="0" normalizeH="0" baseline="0" noProof="0" dirty="0">
                <a:ln>
                  <a:noFill/>
                </a:ln>
                <a:solidFill>
                  <a:prstClr val="black"/>
                </a:solidFill>
                <a:effectLst/>
                <a:uLnTx/>
                <a:uFillTx/>
                <a:latin typeface="Arial"/>
                <a:ea typeface="+mn-ea"/>
                <a:cs typeface="Arial"/>
              </a:rPr>
              <a:t>Med. </a:t>
            </a:r>
            <a:r>
              <a:rPr kumimoji="0" sz="1067" b="0" i="0" u="none" strike="noStrike" kern="1200" cap="none" spc="-7" normalizeH="0" baseline="0" noProof="0" dirty="0">
                <a:ln>
                  <a:noFill/>
                </a:ln>
                <a:solidFill>
                  <a:prstClr val="black"/>
                </a:solidFill>
                <a:effectLst/>
                <a:uLnTx/>
                <a:uFillTx/>
                <a:latin typeface="Arial"/>
                <a:ea typeface="+mn-ea"/>
                <a:cs typeface="Arial"/>
              </a:rPr>
              <a:t>2014;108:1723-1732. 2. Douwes </a:t>
            </a:r>
            <a:r>
              <a:rPr kumimoji="0" sz="1067" b="0" i="0" u="none" strike="noStrike" kern="1200" cap="none" spc="0" normalizeH="0" baseline="0" noProof="0" dirty="0">
                <a:ln>
                  <a:noFill/>
                </a:ln>
                <a:solidFill>
                  <a:prstClr val="black"/>
                </a:solidFill>
                <a:effectLst/>
                <a:uLnTx/>
                <a:uFillTx/>
                <a:latin typeface="Arial"/>
                <a:ea typeface="+mn-ea"/>
                <a:cs typeface="Arial"/>
              </a:rPr>
              <a:t>J </a:t>
            </a:r>
            <a:r>
              <a:rPr kumimoji="0" sz="1067" b="0" i="0" u="none" strike="noStrike" kern="1200" cap="none" spc="-7" normalizeH="0" baseline="0" noProof="0" dirty="0">
                <a:ln>
                  <a:noFill/>
                </a:ln>
                <a:solidFill>
                  <a:prstClr val="black"/>
                </a:solidFill>
                <a:effectLst/>
                <a:uLnTx/>
                <a:uFillTx/>
                <a:latin typeface="Arial"/>
                <a:ea typeface="+mn-ea"/>
                <a:cs typeface="Arial"/>
              </a:rPr>
              <a:t>et al. </a:t>
            </a:r>
            <a:r>
              <a:rPr kumimoji="0" sz="1067" b="0" i="1" u="none" strike="noStrike" kern="1200" cap="none" spc="-7" normalizeH="0" baseline="0" noProof="0" dirty="0">
                <a:ln>
                  <a:noFill/>
                </a:ln>
                <a:solidFill>
                  <a:prstClr val="black"/>
                </a:solidFill>
                <a:effectLst/>
                <a:uLnTx/>
                <a:uFillTx/>
                <a:latin typeface="Arial"/>
                <a:ea typeface="+mn-ea"/>
                <a:cs typeface="Arial"/>
              </a:rPr>
              <a:t>Thorax. </a:t>
            </a:r>
            <a:r>
              <a:rPr kumimoji="0" sz="1067" b="0" i="0" u="none" strike="noStrike" kern="1200" cap="none" spc="-7" normalizeH="0" baseline="0" noProof="0" dirty="0">
                <a:ln>
                  <a:noFill/>
                </a:ln>
                <a:solidFill>
                  <a:prstClr val="black"/>
                </a:solidFill>
                <a:effectLst/>
                <a:uLnTx/>
                <a:uFillTx/>
                <a:latin typeface="Arial"/>
                <a:ea typeface="+mn-ea"/>
                <a:cs typeface="Arial"/>
              </a:rPr>
              <a:t>2002;57:643-648. 3. Zhang </a:t>
            </a:r>
            <a:r>
              <a:rPr kumimoji="0" sz="1067" b="0" i="0" u="none" strike="noStrike" kern="1200" cap="none" spc="0" normalizeH="0" baseline="0" noProof="0" dirty="0">
                <a:ln>
                  <a:noFill/>
                </a:ln>
                <a:solidFill>
                  <a:prstClr val="black"/>
                </a:solidFill>
                <a:effectLst/>
                <a:uLnTx/>
                <a:uFillTx/>
                <a:latin typeface="Arial"/>
                <a:ea typeface="+mn-ea"/>
                <a:cs typeface="Arial"/>
              </a:rPr>
              <a:t>JY, Wenzel SE. </a:t>
            </a:r>
            <a:r>
              <a:rPr kumimoji="0" sz="1067" b="0" i="1" u="none" strike="noStrike" kern="1200" cap="none" spc="-7" normalizeH="0" baseline="0" noProof="0" dirty="0">
                <a:ln>
                  <a:noFill/>
                </a:ln>
                <a:solidFill>
                  <a:prstClr val="black"/>
                </a:solidFill>
                <a:effectLst/>
                <a:uLnTx/>
                <a:uFillTx/>
                <a:latin typeface="Arial"/>
                <a:ea typeface="+mn-ea"/>
                <a:cs typeface="Arial"/>
              </a:rPr>
              <a:t>Immunol Allergy </a:t>
            </a:r>
            <a:r>
              <a:rPr kumimoji="0" sz="1067" b="0" i="1" u="none" strike="noStrike" kern="1200" cap="none" spc="0" normalizeH="0" baseline="0" noProof="0" dirty="0">
                <a:ln>
                  <a:noFill/>
                </a:ln>
                <a:solidFill>
                  <a:prstClr val="black"/>
                </a:solidFill>
                <a:effectLst/>
                <a:uLnTx/>
                <a:uFillTx/>
                <a:latin typeface="Arial"/>
                <a:ea typeface="+mn-ea"/>
                <a:cs typeface="Arial"/>
              </a:rPr>
              <a:t>Clin N </a:t>
            </a:r>
            <a:r>
              <a:rPr kumimoji="0" sz="1067" b="0" i="1" u="none" strike="noStrike" kern="1200" cap="none" spc="-7" normalizeH="0" baseline="0" noProof="0" dirty="0">
                <a:ln>
                  <a:noFill/>
                </a:ln>
                <a:solidFill>
                  <a:prstClr val="black"/>
                </a:solidFill>
                <a:effectLst/>
                <a:uLnTx/>
                <a:uFillTx/>
                <a:latin typeface="Arial"/>
                <a:ea typeface="+mn-ea"/>
                <a:cs typeface="Arial"/>
              </a:rPr>
              <a:t>Am.</a:t>
            </a:r>
            <a:r>
              <a:rPr kumimoji="0" sz="1067" b="0" i="1" u="none" strike="noStrike" kern="1200" cap="none" spc="93" normalizeH="0" baseline="0" noProof="0" dirty="0">
                <a:ln>
                  <a:noFill/>
                </a:ln>
                <a:solidFill>
                  <a:prstClr val="black"/>
                </a:solidFill>
                <a:effectLst/>
                <a:uLnTx/>
                <a:uFillTx/>
                <a:latin typeface="Arial"/>
                <a:ea typeface="+mn-ea"/>
                <a:cs typeface="Arial"/>
              </a:rPr>
              <a:t> </a:t>
            </a:r>
            <a:r>
              <a:rPr kumimoji="0" sz="1067" b="0" i="0" u="none" strike="noStrike" kern="1200" cap="none" spc="-7" normalizeH="0" baseline="0" noProof="0" dirty="0">
                <a:ln>
                  <a:noFill/>
                </a:ln>
                <a:solidFill>
                  <a:prstClr val="black"/>
                </a:solidFill>
                <a:effectLst/>
                <a:uLnTx/>
                <a:uFillTx/>
                <a:latin typeface="Arial"/>
                <a:ea typeface="+mn-ea"/>
                <a:cs typeface="Arial"/>
              </a:rPr>
              <a:t>2007;27:623-632.</a:t>
            </a:r>
            <a:endParaRPr kumimoji="0" sz="1067" b="0" i="0" u="none" strike="noStrike" kern="1200" cap="none" spc="0" normalizeH="0" baseline="0" noProof="0">
              <a:ln>
                <a:noFill/>
              </a:ln>
              <a:solidFill>
                <a:prstClr val="black"/>
              </a:solidFill>
              <a:effectLst/>
              <a:uLnTx/>
              <a:uFillTx/>
              <a:latin typeface="Arial"/>
              <a:ea typeface="+mn-ea"/>
              <a:cs typeface="Arial"/>
            </a:endParaRPr>
          </a:p>
          <a:p>
            <a:pPr marL="16933" marR="0" lvl="0" indent="0" algn="l" defTabSz="1219170" rtl="0" eaLnBrk="1" fontAlgn="auto" latinLnBrk="0" hangingPunct="1">
              <a:lnSpc>
                <a:spcPts val="1153"/>
              </a:lnSpc>
              <a:spcBef>
                <a:spcPts val="0"/>
              </a:spcBef>
              <a:spcAft>
                <a:spcPts val="0"/>
              </a:spcAft>
              <a:buClrTx/>
              <a:buSzTx/>
              <a:buFontTx/>
              <a:buNone/>
              <a:tabLst/>
              <a:defRPr/>
            </a:pPr>
            <a:r>
              <a:rPr kumimoji="0" sz="1067" b="0" i="0" u="none" strike="noStrike" kern="1200" cap="none" spc="-7" normalizeH="0" baseline="0" noProof="0" dirty="0">
                <a:ln>
                  <a:noFill/>
                </a:ln>
                <a:solidFill>
                  <a:prstClr val="black"/>
                </a:solidFill>
                <a:effectLst/>
                <a:uLnTx/>
                <a:uFillTx/>
                <a:latin typeface="Arial"/>
                <a:ea typeface="+mn-ea"/>
                <a:cs typeface="Arial"/>
              </a:rPr>
              <a:t>4. </a:t>
            </a:r>
            <a:r>
              <a:rPr kumimoji="0" sz="1067" b="0" i="0" u="none" strike="noStrike" kern="1200" cap="none" spc="0" normalizeH="0" baseline="0" noProof="0" dirty="0">
                <a:ln>
                  <a:noFill/>
                </a:ln>
                <a:solidFill>
                  <a:prstClr val="black"/>
                </a:solidFill>
                <a:effectLst/>
                <a:uLnTx/>
                <a:uFillTx/>
                <a:latin typeface="Arial"/>
                <a:ea typeface="+mn-ea"/>
                <a:cs typeface="Arial"/>
              </a:rPr>
              <a:t>Wenzel SE </a:t>
            </a:r>
            <a:r>
              <a:rPr kumimoji="0" sz="1067" b="0" i="0" u="none" strike="noStrike" kern="1200" cap="none" spc="-7" normalizeH="0" baseline="0" noProof="0" dirty="0">
                <a:ln>
                  <a:noFill/>
                </a:ln>
                <a:solidFill>
                  <a:prstClr val="black"/>
                </a:solidFill>
                <a:effectLst/>
                <a:uLnTx/>
                <a:uFillTx/>
                <a:latin typeface="Arial"/>
                <a:ea typeface="+mn-ea"/>
                <a:cs typeface="Arial"/>
              </a:rPr>
              <a:t>et al. </a:t>
            </a:r>
            <a:r>
              <a:rPr kumimoji="0" sz="1067" b="0" i="1" u="none" strike="noStrike" kern="1200" cap="none" spc="0" normalizeH="0" baseline="0" noProof="0" dirty="0">
                <a:ln>
                  <a:noFill/>
                </a:ln>
                <a:solidFill>
                  <a:prstClr val="black"/>
                </a:solidFill>
                <a:effectLst/>
                <a:uLnTx/>
                <a:uFillTx/>
                <a:latin typeface="Arial"/>
                <a:ea typeface="+mn-ea"/>
                <a:cs typeface="Arial"/>
              </a:rPr>
              <a:t>Am J </a:t>
            </a:r>
            <a:r>
              <a:rPr kumimoji="0" sz="1067" b="0" i="1" u="none" strike="noStrike" kern="1200" cap="none" spc="-7" normalizeH="0" baseline="0" noProof="0" dirty="0">
                <a:ln>
                  <a:noFill/>
                </a:ln>
                <a:solidFill>
                  <a:prstClr val="black"/>
                </a:solidFill>
                <a:effectLst/>
                <a:uLnTx/>
                <a:uFillTx/>
                <a:latin typeface="Arial"/>
                <a:ea typeface="+mn-ea"/>
                <a:cs typeface="Arial"/>
              </a:rPr>
              <a:t>Respir Crit Care </a:t>
            </a:r>
            <a:r>
              <a:rPr kumimoji="0" sz="1067" b="0" i="1" u="none" strike="noStrike" kern="1200" cap="none" spc="0" normalizeH="0" baseline="0" noProof="0" dirty="0">
                <a:ln>
                  <a:noFill/>
                </a:ln>
                <a:solidFill>
                  <a:prstClr val="black"/>
                </a:solidFill>
                <a:effectLst/>
                <a:uLnTx/>
                <a:uFillTx/>
                <a:latin typeface="Arial"/>
                <a:ea typeface="+mn-ea"/>
                <a:cs typeface="Arial"/>
              </a:rPr>
              <a:t>Med. </a:t>
            </a:r>
            <a:r>
              <a:rPr kumimoji="0" sz="1067" b="0" i="0" u="none" strike="noStrike" kern="1200" cap="none" spc="-7" normalizeH="0" baseline="0" noProof="0" dirty="0">
                <a:ln>
                  <a:noFill/>
                </a:ln>
                <a:solidFill>
                  <a:prstClr val="black"/>
                </a:solidFill>
                <a:effectLst/>
                <a:uLnTx/>
                <a:uFillTx/>
                <a:latin typeface="Arial"/>
                <a:ea typeface="+mn-ea"/>
                <a:cs typeface="Arial"/>
              </a:rPr>
              <a:t>1999;160:1001-1008. 5. de Groot </a:t>
            </a:r>
            <a:r>
              <a:rPr kumimoji="0" sz="1067" b="0" i="0" u="none" strike="noStrike" kern="1200" cap="none" spc="0" normalizeH="0" baseline="0" noProof="0" dirty="0">
                <a:ln>
                  <a:noFill/>
                </a:ln>
                <a:solidFill>
                  <a:prstClr val="black"/>
                </a:solidFill>
                <a:effectLst/>
                <a:uLnTx/>
                <a:uFillTx/>
                <a:latin typeface="Arial"/>
                <a:ea typeface="+mn-ea"/>
                <a:cs typeface="Arial"/>
              </a:rPr>
              <a:t>J </a:t>
            </a:r>
            <a:r>
              <a:rPr kumimoji="0" sz="1067" b="0" i="0" u="none" strike="noStrike" kern="1200" cap="none" spc="-7" normalizeH="0" baseline="0" noProof="0" dirty="0">
                <a:ln>
                  <a:noFill/>
                </a:ln>
                <a:solidFill>
                  <a:prstClr val="black"/>
                </a:solidFill>
                <a:effectLst/>
                <a:uLnTx/>
                <a:uFillTx/>
                <a:latin typeface="Arial"/>
                <a:ea typeface="+mn-ea"/>
                <a:cs typeface="Arial"/>
              </a:rPr>
              <a:t>et al. </a:t>
            </a:r>
            <a:r>
              <a:rPr kumimoji="0" sz="1067" b="0" i="1" u="none" strike="noStrike" kern="1200" cap="none" spc="0" normalizeH="0" baseline="0" noProof="0" dirty="0">
                <a:ln>
                  <a:noFill/>
                </a:ln>
                <a:solidFill>
                  <a:prstClr val="black"/>
                </a:solidFill>
                <a:effectLst/>
                <a:uLnTx/>
                <a:uFillTx/>
                <a:latin typeface="Arial"/>
                <a:ea typeface="+mn-ea"/>
                <a:cs typeface="Arial"/>
              </a:rPr>
              <a:t>ERJ </a:t>
            </a:r>
            <a:r>
              <a:rPr kumimoji="0" sz="1067" b="0" i="1" u="none" strike="noStrike" kern="1200" cap="none" spc="-7" normalizeH="0" baseline="0" noProof="0" dirty="0">
                <a:ln>
                  <a:noFill/>
                </a:ln>
                <a:solidFill>
                  <a:prstClr val="black"/>
                </a:solidFill>
                <a:effectLst/>
                <a:uLnTx/>
                <a:uFillTx/>
                <a:latin typeface="Arial"/>
                <a:ea typeface="+mn-ea"/>
                <a:cs typeface="Arial"/>
              </a:rPr>
              <a:t>Open Res. </a:t>
            </a:r>
            <a:r>
              <a:rPr kumimoji="0" sz="1067" b="0" i="0" u="none" strike="noStrike" kern="1200" cap="none" spc="0" normalizeH="0" baseline="0" noProof="0" dirty="0">
                <a:ln>
                  <a:noFill/>
                </a:ln>
                <a:solidFill>
                  <a:prstClr val="black"/>
                </a:solidFill>
                <a:effectLst/>
                <a:uLnTx/>
                <a:uFillTx/>
                <a:latin typeface="Arial"/>
                <a:ea typeface="+mn-ea"/>
                <a:cs typeface="Arial"/>
              </a:rPr>
              <a:t>2015;1:00024-2015;doi:10.1183/23120541.00024-2015. </a:t>
            </a:r>
            <a:r>
              <a:rPr kumimoji="0" sz="1067" b="0" i="0" u="none" strike="noStrike" kern="1200" cap="none" spc="-7" normalizeH="0" baseline="0" noProof="0" dirty="0">
                <a:ln>
                  <a:noFill/>
                </a:ln>
                <a:solidFill>
                  <a:prstClr val="black"/>
                </a:solidFill>
                <a:effectLst/>
                <a:uLnTx/>
                <a:uFillTx/>
                <a:latin typeface="Arial"/>
                <a:ea typeface="+mn-ea"/>
                <a:cs typeface="Arial"/>
              </a:rPr>
              <a:t>6.</a:t>
            </a:r>
            <a:r>
              <a:rPr kumimoji="0" sz="1067" b="0" i="0" u="none" strike="noStrike" kern="1200" cap="none" spc="47" normalizeH="0" baseline="0" noProof="0" dirty="0">
                <a:ln>
                  <a:noFill/>
                </a:ln>
                <a:solidFill>
                  <a:prstClr val="black"/>
                </a:solidFill>
                <a:effectLst/>
                <a:uLnTx/>
                <a:uFillTx/>
                <a:latin typeface="Arial"/>
                <a:ea typeface="+mn-ea"/>
                <a:cs typeface="Arial"/>
              </a:rPr>
              <a:t> </a:t>
            </a:r>
            <a:r>
              <a:rPr kumimoji="0" sz="1067" b="0" i="0" u="none" strike="noStrike" kern="1200" cap="none" spc="0" normalizeH="0" baseline="0" noProof="0" dirty="0">
                <a:ln>
                  <a:noFill/>
                </a:ln>
                <a:solidFill>
                  <a:prstClr val="black"/>
                </a:solidFill>
                <a:effectLst/>
                <a:uLnTx/>
                <a:uFillTx/>
                <a:latin typeface="Arial"/>
                <a:ea typeface="+mn-ea"/>
                <a:cs typeface="Arial"/>
              </a:rPr>
              <a:t>Zeiger RS</a:t>
            </a:r>
            <a:endParaRPr kumimoji="0" sz="1067" b="0" i="0" u="none" strike="noStrike" kern="1200" cap="none" spc="0" normalizeH="0" baseline="0" noProof="0">
              <a:ln>
                <a:noFill/>
              </a:ln>
              <a:solidFill>
                <a:prstClr val="black"/>
              </a:solidFill>
              <a:effectLst/>
              <a:uLnTx/>
              <a:uFillTx/>
              <a:latin typeface="Arial"/>
              <a:ea typeface="+mn-ea"/>
              <a:cs typeface="Arial"/>
            </a:endParaRPr>
          </a:p>
          <a:p>
            <a:pPr marL="16933" marR="0" lvl="0" indent="0" algn="l" defTabSz="1219170" rtl="0" eaLnBrk="1" fontAlgn="auto" latinLnBrk="0" hangingPunct="1">
              <a:lnSpc>
                <a:spcPts val="1213"/>
              </a:lnSpc>
              <a:spcBef>
                <a:spcPts val="0"/>
              </a:spcBef>
              <a:spcAft>
                <a:spcPts val="0"/>
              </a:spcAft>
              <a:buClrTx/>
              <a:buSzTx/>
              <a:buFontTx/>
              <a:buNone/>
              <a:tabLst/>
              <a:defRPr/>
            </a:pPr>
            <a:r>
              <a:rPr kumimoji="0" sz="1067" b="0" i="0" u="none" strike="noStrike" kern="1200" cap="none" spc="0" normalizeH="0" baseline="0" noProof="0" dirty="0">
                <a:ln>
                  <a:noFill/>
                </a:ln>
                <a:solidFill>
                  <a:prstClr val="black"/>
                </a:solidFill>
                <a:effectLst/>
                <a:uLnTx/>
                <a:uFillTx/>
                <a:latin typeface="Arial"/>
                <a:ea typeface="+mn-ea"/>
                <a:cs typeface="Arial"/>
              </a:rPr>
              <a:t>et al. </a:t>
            </a:r>
            <a:r>
              <a:rPr kumimoji="0" sz="1067" b="0" i="1" u="none" strike="noStrike" kern="1200" cap="none" spc="0" normalizeH="0" baseline="0" noProof="0" dirty="0">
                <a:ln>
                  <a:noFill/>
                </a:ln>
                <a:solidFill>
                  <a:prstClr val="black"/>
                </a:solidFill>
                <a:effectLst/>
                <a:uLnTx/>
                <a:uFillTx/>
                <a:latin typeface="Arial"/>
                <a:ea typeface="+mn-ea"/>
                <a:cs typeface="Arial"/>
              </a:rPr>
              <a:t>J Allergy Clin </a:t>
            </a:r>
            <a:r>
              <a:rPr kumimoji="0" sz="1067" b="0" i="1" u="none" strike="noStrike" kern="1200" cap="none" spc="-7" normalizeH="0" baseline="0" noProof="0" dirty="0">
                <a:ln>
                  <a:noFill/>
                </a:ln>
                <a:solidFill>
                  <a:prstClr val="black"/>
                </a:solidFill>
                <a:effectLst/>
                <a:uLnTx/>
                <a:uFillTx/>
                <a:latin typeface="Arial"/>
                <a:ea typeface="+mn-ea"/>
                <a:cs typeface="Arial"/>
              </a:rPr>
              <a:t>Immunol.</a:t>
            </a:r>
            <a:r>
              <a:rPr kumimoji="0" sz="1067" b="0" i="1" u="none" strike="noStrike" kern="1200" cap="none" spc="13" normalizeH="0" baseline="0" noProof="0" dirty="0">
                <a:ln>
                  <a:noFill/>
                </a:ln>
                <a:solidFill>
                  <a:prstClr val="black"/>
                </a:solidFill>
                <a:effectLst/>
                <a:uLnTx/>
                <a:uFillTx/>
                <a:latin typeface="Arial"/>
                <a:ea typeface="+mn-ea"/>
                <a:cs typeface="Arial"/>
              </a:rPr>
              <a:t> </a:t>
            </a:r>
            <a:r>
              <a:rPr kumimoji="0" sz="1067" b="0" i="0" u="none" strike="noStrike" kern="1200" cap="none" spc="-7" normalizeH="0" baseline="0" noProof="0" dirty="0">
                <a:ln>
                  <a:noFill/>
                </a:ln>
                <a:solidFill>
                  <a:prstClr val="black"/>
                </a:solidFill>
                <a:effectLst/>
                <a:uLnTx/>
                <a:uFillTx/>
                <a:latin typeface="Arial"/>
                <a:ea typeface="+mn-ea"/>
                <a:cs typeface="Arial"/>
              </a:rPr>
              <a:t>2014;2:741-750.</a:t>
            </a:r>
            <a:endParaRPr kumimoji="0" sz="1067" b="0" i="0" u="none" strike="noStrike" kern="1200" cap="none" spc="0" normalizeH="0" baseline="0" noProof="0">
              <a:ln>
                <a:noFill/>
              </a:ln>
              <a:solidFill>
                <a:prstClr val="black"/>
              </a:solidFill>
              <a:effectLst/>
              <a:uLnTx/>
              <a:uFillTx/>
              <a:latin typeface="Arial"/>
              <a:ea typeface="+mn-ea"/>
              <a:cs typeface="Arial"/>
            </a:endParaRPr>
          </a:p>
        </p:txBody>
      </p:sp>
    </p:spTree>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47" name="Chart 46">
            <a:extLst>
              <a:ext uri="{FF2B5EF4-FFF2-40B4-BE49-F238E27FC236}">
                <a16:creationId xmlns:a16="http://schemas.microsoft.com/office/drawing/2014/main" id="{57A460A3-0E84-4814-B7E8-F68228939D4E}"/>
              </a:ext>
            </a:extLst>
          </p:cNvPr>
          <p:cNvGraphicFramePr/>
          <p:nvPr/>
        </p:nvGraphicFramePr>
        <p:xfrm>
          <a:off x="2110267" y="1501298"/>
          <a:ext cx="7160075" cy="3391544"/>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a:xfrm>
            <a:off x="457200" y="228602"/>
            <a:ext cx="11277600" cy="522019"/>
          </a:xfrm>
        </p:spPr>
        <p:txBody>
          <a:bodyPr anchor="t"/>
          <a:lstStyle/>
          <a:p>
            <a:pPr algn="ctr"/>
            <a:r>
              <a:rPr lang="en-US" dirty="0" err="1"/>
              <a:t>Benralizumab</a:t>
            </a:r>
            <a:r>
              <a:rPr lang="en-US" dirty="0"/>
              <a:t> Significantly Reduced Annual Exacerbation Rate</a:t>
            </a:r>
          </a:p>
        </p:txBody>
      </p:sp>
      <p:sp>
        <p:nvSpPr>
          <p:cNvPr id="3" name="Slide Number Placeholder 2"/>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481F2B7F-198A-42B2-B878-1A7737CDC9EB}" type="slidenum">
              <a:rPr kumimoji="0" lang="en-US" sz="10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94</a:t>
            </a:fld>
            <a:endParaRPr kumimoji="0" lang="en-US" sz="10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7" name="Text Placeholder 6">
            <a:extLst>
              <a:ext uri="{FF2B5EF4-FFF2-40B4-BE49-F238E27FC236}">
                <a16:creationId xmlns:a16="http://schemas.microsoft.com/office/drawing/2014/main" id="{649887A2-25D4-4672-9D00-D72716ECFE05}"/>
              </a:ext>
            </a:extLst>
          </p:cNvPr>
          <p:cNvSpPr>
            <a:spLocks noGrp="1"/>
          </p:cNvSpPr>
          <p:nvPr>
            <p:ph type="body" sz="quarter" idx="13"/>
          </p:nvPr>
        </p:nvSpPr>
        <p:spPr/>
        <p:txBody>
          <a:bodyPr>
            <a:normAutofit/>
          </a:bodyPr>
          <a:lstStyle/>
          <a:p>
            <a:r>
              <a:rPr lang="en-US" dirty="0"/>
              <a:t>Note: FASENRA is indicated as an add-on maintenance treatment in adult patients with severe eosinophilic asthma inadequately controlled despite high-dose inhaled corticosteroids plus long-acting beta-agonists.</a:t>
            </a:r>
            <a:r>
              <a:rPr lang="en-US" baseline="30000" dirty="0"/>
              <a:t>1 </a:t>
            </a:r>
            <a:r>
              <a:rPr lang="en-US" dirty="0"/>
              <a:t>Analysis via negative binomial model, including covariates treatment group, region, number of exacerbations in the previous year, and use of maintenance OCS.</a:t>
            </a:r>
            <a:r>
              <a:rPr lang="en-US" baseline="30000" dirty="0"/>
              <a:t>2,3</a:t>
            </a:r>
            <a:r>
              <a:rPr lang="en-US" dirty="0"/>
              <a:t> </a:t>
            </a:r>
            <a:r>
              <a:rPr lang="en-US" baseline="30000" dirty="0" err="1"/>
              <a:t>a</a:t>
            </a:r>
            <a:r>
              <a:rPr lang="en-US" dirty="0" err="1"/>
              <a:t>Rate</a:t>
            </a:r>
            <a:r>
              <a:rPr lang="en-US" dirty="0"/>
              <a:t> ratio = </a:t>
            </a:r>
            <a:r>
              <a:rPr lang="en-GB" dirty="0"/>
              <a:t>0.49 (0.37-0.64; p&lt;0.0001; </a:t>
            </a:r>
            <a:r>
              <a:rPr lang="en-GB" baseline="30000" dirty="0" err="1"/>
              <a:t>b</a:t>
            </a:r>
            <a:r>
              <a:rPr lang="en-GB" dirty="0" err="1"/>
              <a:t>Rate</a:t>
            </a:r>
            <a:r>
              <a:rPr lang="en-GB" dirty="0"/>
              <a:t> ratio= 0.72 (0.54-0.95; p=0.019). AER = annual exacerbation rate; EOS = baseline blood eosinophil count.</a:t>
            </a:r>
          </a:p>
          <a:p>
            <a:pPr>
              <a:spcBef>
                <a:spcPts val="200"/>
              </a:spcBef>
            </a:pPr>
            <a:r>
              <a:rPr lang="en-US" dirty="0"/>
              <a:t>1. FASENRA Summary of Product Characteristics; 2. Bleecker ER et al. </a:t>
            </a:r>
            <a:r>
              <a:rPr lang="en-US" i="1" dirty="0"/>
              <a:t>Lancet</a:t>
            </a:r>
            <a:r>
              <a:rPr lang="en-US" dirty="0"/>
              <a:t>. 2016;388:2115-2127; </a:t>
            </a:r>
            <a:r>
              <a:rPr lang="en-US" dirty="0">
                <a:cs typeface="Arial" panose="020B0604020202020204" pitchFamily="34" charset="0"/>
              </a:rPr>
              <a:t>3</a:t>
            </a:r>
            <a:r>
              <a:rPr lang="en-US" dirty="0"/>
              <a:t>. FitzGerald JM et al. </a:t>
            </a:r>
            <a:r>
              <a:rPr lang="en-US" i="1" dirty="0"/>
              <a:t>Lancet</a:t>
            </a:r>
            <a:r>
              <a:rPr lang="en-US" dirty="0"/>
              <a:t>. 2016;388:2128-2141</a:t>
            </a:r>
            <a:r>
              <a:rPr lang="en-US" dirty="0">
                <a:cs typeface="Arial" panose="020B0604020202020204" pitchFamily="34" charset="0"/>
              </a:rPr>
              <a:t>.</a:t>
            </a:r>
            <a:r>
              <a:rPr lang="en-US" dirty="0"/>
              <a:t> </a:t>
            </a:r>
          </a:p>
        </p:txBody>
      </p:sp>
      <p:sp>
        <p:nvSpPr>
          <p:cNvPr id="60" name="Text Placeholder 7"/>
          <p:cNvSpPr txBox="1">
            <a:spLocks/>
          </p:cNvSpPr>
          <p:nvPr/>
        </p:nvSpPr>
        <p:spPr>
          <a:xfrm>
            <a:off x="5543946" y="1589878"/>
            <a:ext cx="5369803" cy="414420"/>
          </a:xfrm>
          <a:prstGeom prst="rect">
            <a:avLst/>
          </a:prstGeom>
        </p:spPr>
        <p:txBody>
          <a:bodyPr/>
          <a:lstStyle>
            <a:lvl1pPr marL="0" indent="0" algn="l" defTabSz="609585" rtl="0" eaLnBrk="1" latinLnBrk="0" hangingPunct="1">
              <a:spcBef>
                <a:spcPct val="20000"/>
              </a:spcBef>
              <a:buFont typeface="Arial"/>
              <a:buNone/>
              <a:defRPr sz="2667" b="1" kern="1200">
                <a:solidFill>
                  <a:schemeClr val="accent2"/>
                </a:solidFill>
                <a:latin typeface="+mn-lt"/>
                <a:ea typeface="+mn-ea"/>
                <a:cs typeface="+mn-cs"/>
              </a:defRPr>
            </a:lvl1pPr>
            <a:lvl2pPr marL="990575" indent="-380990" algn="l" defTabSz="609585" rtl="0" eaLnBrk="1" latinLnBrk="0" hangingPunct="1">
              <a:spcBef>
                <a:spcPct val="20000"/>
              </a:spcBef>
              <a:buFont typeface="Arial"/>
              <a:buChar char="–"/>
              <a:defRPr sz="3733" kern="1200">
                <a:solidFill>
                  <a:schemeClr val="tx1"/>
                </a:solidFill>
                <a:latin typeface="+mn-lt"/>
                <a:ea typeface="+mn-ea"/>
                <a:cs typeface="+mn-cs"/>
              </a:defRPr>
            </a:lvl2pPr>
            <a:lvl3pPr marL="1523962" indent="-304792" algn="l" defTabSz="609585" rtl="0" eaLnBrk="1" latinLnBrk="0" hangingPunct="1">
              <a:spcBef>
                <a:spcPct val="20000"/>
              </a:spcBef>
              <a:buFont typeface="Arial"/>
              <a:buChar char="•"/>
              <a:defRPr sz="3200" kern="1200">
                <a:solidFill>
                  <a:schemeClr val="tx1"/>
                </a:solidFill>
                <a:latin typeface="+mn-lt"/>
                <a:ea typeface="+mn-ea"/>
                <a:cs typeface="+mn-cs"/>
              </a:defRPr>
            </a:lvl3pPr>
            <a:lvl4pPr marL="2133547" indent="-304792" algn="l" defTabSz="609585" rtl="0" eaLnBrk="1" latinLnBrk="0" hangingPunct="1">
              <a:spcBef>
                <a:spcPct val="20000"/>
              </a:spcBef>
              <a:buFont typeface="Arial"/>
              <a:buChar char="–"/>
              <a:defRPr sz="2667" kern="1200">
                <a:solidFill>
                  <a:schemeClr val="tx1"/>
                </a:solidFill>
                <a:latin typeface="+mn-lt"/>
                <a:ea typeface="+mn-ea"/>
                <a:cs typeface="+mn-cs"/>
              </a:defRPr>
            </a:lvl4pPr>
            <a:lvl5pPr marL="2743131" indent="-304792" algn="l" defTabSz="609585" rtl="0" eaLnBrk="1" latinLnBrk="0" hangingPunct="1">
              <a:spcBef>
                <a:spcPct val="20000"/>
              </a:spcBef>
              <a:buFont typeface="Arial"/>
              <a:buChar char="»"/>
              <a:defRPr sz="2667" kern="1200">
                <a:solidFill>
                  <a:schemeClr val="tx1"/>
                </a:solidFill>
                <a:latin typeface="+mn-lt"/>
                <a:ea typeface="+mn-ea"/>
                <a:cs typeface="+mn-cs"/>
              </a:defRPr>
            </a:lvl5pPr>
            <a:lvl6pPr marL="3352716" indent="-304792" algn="l" defTabSz="609585" rtl="0" eaLnBrk="1" latinLnBrk="0" hangingPunct="1">
              <a:spcBef>
                <a:spcPct val="20000"/>
              </a:spcBef>
              <a:buFont typeface="Arial"/>
              <a:buChar char="•"/>
              <a:defRPr sz="2667" kern="1200">
                <a:solidFill>
                  <a:schemeClr val="tx1"/>
                </a:solidFill>
                <a:latin typeface="+mn-lt"/>
                <a:ea typeface="+mn-ea"/>
                <a:cs typeface="+mn-cs"/>
              </a:defRPr>
            </a:lvl6pPr>
            <a:lvl7pPr marL="3962301" indent="-304792" algn="l" defTabSz="609585" rtl="0" eaLnBrk="1" latinLnBrk="0" hangingPunct="1">
              <a:spcBef>
                <a:spcPct val="20000"/>
              </a:spcBef>
              <a:buFont typeface="Arial"/>
              <a:buChar char="•"/>
              <a:defRPr sz="2667" kern="1200">
                <a:solidFill>
                  <a:schemeClr val="tx1"/>
                </a:solidFill>
                <a:latin typeface="+mn-lt"/>
                <a:ea typeface="+mn-ea"/>
                <a:cs typeface="+mn-cs"/>
              </a:defRPr>
            </a:lvl7pPr>
            <a:lvl8pPr marL="4571886" indent="-304792" algn="l" defTabSz="609585" rtl="0" eaLnBrk="1" latinLnBrk="0" hangingPunct="1">
              <a:spcBef>
                <a:spcPct val="20000"/>
              </a:spcBef>
              <a:buFont typeface="Arial"/>
              <a:buChar char="•"/>
              <a:defRPr sz="2667" kern="1200">
                <a:solidFill>
                  <a:schemeClr val="tx1"/>
                </a:solidFill>
                <a:latin typeface="+mn-lt"/>
                <a:ea typeface="+mn-ea"/>
                <a:cs typeface="+mn-cs"/>
              </a:defRPr>
            </a:lvl8pPr>
            <a:lvl9pPr marL="5181470" indent="-304792" algn="l" defTabSz="609585" rtl="0" eaLnBrk="1" latinLnBrk="0" hangingPunct="1">
              <a:spcBef>
                <a:spcPct val="20000"/>
              </a:spcBef>
              <a:buFont typeface="Arial"/>
              <a:buChar char="•"/>
              <a:defRPr sz="2667" kern="1200">
                <a:solidFill>
                  <a:schemeClr val="tx1"/>
                </a:solidFill>
                <a:latin typeface="+mn-lt"/>
                <a:ea typeface="+mn-ea"/>
                <a:cs typeface="+mn-cs"/>
              </a:defRPr>
            </a:lvl9pPr>
          </a:lstStyle>
          <a:p>
            <a:pPr marL="0" marR="0" lvl="0" indent="0" algn="ctr" defTabSz="609585" rtl="0" eaLnBrk="1" fontAlgn="auto" latinLnBrk="0" hangingPunct="1">
              <a:lnSpc>
                <a:spcPct val="100000"/>
              </a:lnSpc>
              <a:spcBef>
                <a:spcPct val="20000"/>
              </a:spcBef>
              <a:spcAft>
                <a:spcPts val="0"/>
              </a:spcAft>
              <a:buClrTx/>
              <a:buSzTx/>
              <a:buFont typeface="Arial"/>
              <a:buNone/>
              <a:tabLst/>
              <a:defRPr/>
            </a:pPr>
            <a:endParaRPr kumimoji="0" lang="en-US" sz="1200" b="1"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52" name="Rectangle 51">
            <a:extLst>
              <a:ext uri="{FF2B5EF4-FFF2-40B4-BE49-F238E27FC236}">
                <a16:creationId xmlns:a16="http://schemas.microsoft.com/office/drawing/2014/main" id="{CCEEB58C-E2D5-4598-B8DE-CBA20851C354}"/>
              </a:ext>
            </a:extLst>
          </p:cNvPr>
          <p:cNvSpPr/>
          <p:nvPr/>
        </p:nvSpPr>
        <p:spPr>
          <a:xfrm>
            <a:off x="2531049" y="1574469"/>
            <a:ext cx="8046720" cy="3230171"/>
          </a:xfrm>
          <a:prstGeom prst="rect">
            <a:avLst/>
          </a:prstGeom>
          <a:solidFill>
            <a:schemeClr val="tx2">
              <a:alpha val="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40" name="TextBox 39"/>
          <p:cNvSpPr txBox="1"/>
          <p:nvPr/>
        </p:nvSpPr>
        <p:spPr>
          <a:xfrm>
            <a:off x="7049601" y="1764330"/>
            <a:ext cx="874563" cy="184666"/>
          </a:xfrm>
          <a:prstGeom prst="rect">
            <a:avLst/>
          </a:prstGeom>
          <a:noFill/>
        </p:spPr>
        <p:txBody>
          <a:bodyPr wrap="square" lIns="0" tIns="0" rIns="0" bIns="0" rtlCol="0">
            <a:spAutoFit/>
          </a:bodyPr>
          <a:lstStyle/>
          <a:p>
            <a:pPr marL="0" marR="0" lvl="0" indent="0" algn="ctr" defTabSz="445451"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a:ea typeface="+mn-ea"/>
                <a:cs typeface="+mn-cs"/>
              </a:rPr>
              <a:t>-28%</a:t>
            </a:r>
            <a:r>
              <a:rPr kumimoji="0" lang="en-GB" sz="1200" b="0" i="0" u="none" strike="noStrike" kern="1200" cap="none" spc="0" normalizeH="0" baseline="30000" noProof="0" dirty="0">
                <a:ln>
                  <a:noFill/>
                </a:ln>
                <a:solidFill>
                  <a:srgbClr val="000000"/>
                </a:solidFill>
                <a:effectLst/>
                <a:uLnTx/>
                <a:uFillTx/>
                <a:latin typeface="Arial" panose="020B0604020202020204"/>
                <a:ea typeface="+mn-ea"/>
                <a:cs typeface="+mn-cs"/>
              </a:rPr>
              <a:t>b</a:t>
            </a:r>
            <a:endParaRPr kumimoji="0" lang="en-US" sz="12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50" name="TextBox 49"/>
          <p:cNvSpPr txBox="1"/>
          <p:nvPr/>
        </p:nvSpPr>
        <p:spPr>
          <a:xfrm>
            <a:off x="3692243" y="1716705"/>
            <a:ext cx="904238" cy="184666"/>
          </a:xfrm>
          <a:prstGeom prst="rect">
            <a:avLst/>
          </a:prstGeom>
          <a:noFill/>
        </p:spPr>
        <p:txBody>
          <a:bodyPr wrap="square" lIns="0" tIns="0" rIns="0" bIns="0" rtlCol="0">
            <a:spAutoFit/>
          </a:bodyPr>
          <a:lstStyle/>
          <a:p>
            <a:pPr marL="0" marR="0" lvl="0" indent="0" algn="ctr" defTabSz="445451"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a:ea typeface="+mn-ea"/>
                <a:cs typeface="+mn-cs"/>
              </a:rPr>
              <a:t>-51%</a:t>
            </a:r>
            <a:r>
              <a:rPr kumimoji="0" lang="en-GB" sz="1200" b="0" i="0" u="none" strike="noStrike" kern="1200" cap="none" spc="0" normalizeH="0" baseline="30000" noProof="0" dirty="0">
                <a:ln>
                  <a:noFill/>
                </a:ln>
                <a:solidFill>
                  <a:srgbClr val="000000"/>
                </a:solidFill>
                <a:effectLst/>
                <a:uLnTx/>
                <a:uFillTx/>
                <a:latin typeface="Arial" panose="020B0604020202020204"/>
                <a:ea typeface="+mn-ea"/>
                <a:cs typeface="+mn-cs"/>
              </a:rPr>
              <a:t>a</a:t>
            </a:r>
            <a:endParaRPr kumimoji="0" lang="en-US" sz="1200" b="0" i="0" u="none" strike="noStrike" kern="1200" cap="none" spc="0" normalizeH="0" baseline="30000" noProof="0" dirty="0">
              <a:ln>
                <a:noFill/>
              </a:ln>
              <a:solidFill>
                <a:srgbClr val="000000"/>
              </a:solidFill>
              <a:effectLst/>
              <a:uLnTx/>
              <a:uFillTx/>
              <a:latin typeface="Arial" panose="020B0604020202020204"/>
              <a:ea typeface="+mn-ea"/>
              <a:cs typeface="+mn-cs"/>
            </a:endParaRPr>
          </a:p>
        </p:txBody>
      </p:sp>
      <p:sp>
        <p:nvSpPr>
          <p:cNvPr id="56" name="TextBox 55"/>
          <p:cNvSpPr txBox="1"/>
          <p:nvPr/>
        </p:nvSpPr>
        <p:spPr>
          <a:xfrm rot="16200000">
            <a:off x="125826" y="3059964"/>
            <a:ext cx="3357982" cy="307777"/>
          </a:xfrm>
          <a:prstGeom prst="rect">
            <a:avLst/>
          </a:prstGeom>
          <a:noFill/>
        </p:spPr>
        <p:txBody>
          <a:bodyPr wrap="square" rtlCol="0">
            <a:spAutoFit/>
          </a:bodyPr>
          <a:lstStyle/>
          <a:p>
            <a:pPr marL="0" marR="0" lvl="0" indent="0" algn="ctr" defTabSz="668192" rtl="0" eaLnBrk="1" fontAlgn="auto" latinLnBrk="0" hangingPunct="1">
              <a:lnSpc>
                <a:spcPct val="100000"/>
              </a:lnSpc>
              <a:spcBef>
                <a:spcPts val="0"/>
              </a:spcBef>
              <a:spcAft>
                <a:spcPts val="0"/>
              </a:spcAft>
              <a:buClrTx/>
              <a:buSzTx/>
              <a:buFontTx/>
              <a:buNone/>
              <a:tabLst>
                <a:tab pos="860425" algn="l"/>
              </a:tabLst>
              <a:defRPr/>
            </a:pPr>
            <a:r>
              <a:rPr kumimoji="0" lang="en-GB" sz="1400" b="1" i="0" u="none" strike="noStrike" kern="1200" cap="none" spc="0" normalizeH="0" baseline="0" noProof="0" dirty="0">
                <a:ln>
                  <a:noFill/>
                </a:ln>
                <a:solidFill>
                  <a:srgbClr val="000000"/>
                </a:solidFill>
                <a:effectLst/>
                <a:uLnTx/>
                <a:uFillTx/>
                <a:latin typeface="Arial" panose="020B0604020202020204"/>
                <a:ea typeface="+mn-ea"/>
                <a:cs typeface="+mn-cs"/>
              </a:rPr>
              <a:t>Annual Exacerbation Adjusted Rate</a:t>
            </a:r>
          </a:p>
        </p:txBody>
      </p:sp>
      <p:cxnSp>
        <p:nvCxnSpPr>
          <p:cNvPr id="10" name="Connector: Elbow 9">
            <a:extLst>
              <a:ext uri="{FF2B5EF4-FFF2-40B4-BE49-F238E27FC236}">
                <a16:creationId xmlns:a16="http://schemas.microsoft.com/office/drawing/2014/main" id="{A4FDFD1F-9553-4D60-97F0-7F362E7954AF}"/>
              </a:ext>
            </a:extLst>
          </p:cNvPr>
          <p:cNvCxnSpPr>
            <a:cxnSpLocks/>
          </p:cNvCxnSpPr>
          <p:nvPr/>
        </p:nvCxnSpPr>
        <p:spPr>
          <a:xfrm rot="16200000" flipH="1">
            <a:off x="3532600" y="2122918"/>
            <a:ext cx="1223525" cy="1231579"/>
          </a:xfrm>
          <a:prstGeom prst="bentConnector3">
            <a:avLst>
              <a:gd name="adj1" fmla="val -18684"/>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Connector: Elbow 65">
            <a:extLst>
              <a:ext uri="{FF2B5EF4-FFF2-40B4-BE49-F238E27FC236}">
                <a16:creationId xmlns:a16="http://schemas.microsoft.com/office/drawing/2014/main" id="{6FEBC703-11B7-448C-BAF2-D609BEA4D54F}"/>
              </a:ext>
            </a:extLst>
          </p:cNvPr>
          <p:cNvCxnSpPr>
            <a:cxnSpLocks/>
          </p:cNvCxnSpPr>
          <p:nvPr/>
        </p:nvCxnSpPr>
        <p:spPr>
          <a:xfrm rot="16200000" flipH="1">
            <a:off x="7239161" y="2601157"/>
            <a:ext cx="495442" cy="1171363"/>
          </a:xfrm>
          <a:prstGeom prst="bentConnector3">
            <a:avLst>
              <a:gd name="adj1" fmla="val -188408"/>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9" name="TextBox 68">
            <a:extLst>
              <a:ext uri="{FF2B5EF4-FFF2-40B4-BE49-F238E27FC236}">
                <a16:creationId xmlns:a16="http://schemas.microsoft.com/office/drawing/2014/main" id="{D3825742-EB15-479A-8361-1B12AADF32CD}"/>
              </a:ext>
            </a:extLst>
          </p:cNvPr>
          <p:cNvSpPr txBox="1"/>
          <p:nvPr/>
        </p:nvSpPr>
        <p:spPr>
          <a:xfrm>
            <a:off x="6478096" y="4893378"/>
            <a:ext cx="965385"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n=248</a:t>
            </a:r>
          </a:p>
        </p:txBody>
      </p:sp>
      <p:sp>
        <p:nvSpPr>
          <p:cNvPr id="70" name="TextBox 69">
            <a:extLst>
              <a:ext uri="{FF2B5EF4-FFF2-40B4-BE49-F238E27FC236}">
                <a16:creationId xmlns:a16="http://schemas.microsoft.com/office/drawing/2014/main" id="{58E06FAE-BC17-4B72-982B-9AA75044E9F0}"/>
              </a:ext>
            </a:extLst>
          </p:cNvPr>
          <p:cNvSpPr txBox="1"/>
          <p:nvPr/>
        </p:nvSpPr>
        <p:spPr>
          <a:xfrm>
            <a:off x="7684899" y="4893378"/>
            <a:ext cx="965385"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n=239</a:t>
            </a:r>
          </a:p>
        </p:txBody>
      </p:sp>
      <p:sp>
        <p:nvSpPr>
          <p:cNvPr id="71" name="TextBox 70">
            <a:extLst>
              <a:ext uri="{FF2B5EF4-FFF2-40B4-BE49-F238E27FC236}">
                <a16:creationId xmlns:a16="http://schemas.microsoft.com/office/drawing/2014/main" id="{66ED8418-1860-4B00-B01D-38286F7A2901}"/>
              </a:ext>
            </a:extLst>
          </p:cNvPr>
          <p:cNvSpPr txBox="1"/>
          <p:nvPr/>
        </p:nvSpPr>
        <p:spPr>
          <a:xfrm>
            <a:off x="3116767" y="4893378"/>
            <a:ext cx="965385"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n=267</a:t>
            </a:r>
          </a:p>
        </p:txBody>
      </p:sp>
      <p:sp>
        <p:nvSpPr>
          <p:cNvPr id="72" name="TextBox 71">
            <a:extLst>
              <a:ext uri="{FF2B5EF4-FFF2-40B4-BE49-F238E27FC236}">
                <a16:creationId xmlns:a16="http://schemas.microsoft.com/office/drawing/2014/main" id="{EF1E843A-2398-4C7D-88EB-B756D7D6245C}"/>
              </a:ext>
            </a:extLst>
          </p:cNvPr>
          <p:cNvSpPr txBox="1"/>
          <p:nvPr/>
        </p:nvSpPr>
        <p:spPr>
          <a:xfrm>
            <a:off x="4339761" y="4893378"/>
            <a:ext cx="965385"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n=267</a:t>
            </a:r>
          </a:p>
        </p:txBody>
      </p:sp>
      <p:sp>
        <p:nvSpPr>
          <p:cNvPr id="73" name="TextBox 72">
            <a:extLst>
              <a:ext uri="{FF2B5EF4-FFF2-40B4-BE49-F238E27FC236}">
                <a16:creationId xmlns:a16="http://schemas.microsoft.com/office/drawing/2014/main" id="{6A9B4EB6-FD75-42AF-9EE8-3AABBF96B8A4}"/>
              </a:ext>
            </a:extLst>
          </p:cNvPr>
          <p:cNvSpPr txBox="1"/>
          <p:nvPr/>
        </p:nvSpPr>
        <p:spPr>
          <a:xfrm>
            <a:off x="3018165" y="5143014"/>
            <a:ext cx="2224680"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a:ea typeface="+mn-ea"/>
                <a:cs typeface="+mn-cs"/>
              </a:rPr>
              <a:t>SIROCCO (48 weeks)</a:t>
            </a:r>
            <a:r>
              <a:rPr kumimoji="0" lang="en-US" sz="1200" b="1" i="0" u="none" strike="noStrike" kern="1200" cap="none" spc="0" normalizeH="0" baseline="30000" noProof="0" dirty="0">
                <a:ln>
                  <a:noFill/>
                </a:ln>
                <a:solidFill>
                  <a:srgbClr val="000000"/>
                </a:solidFill>
                <a:effectLst/>
                <a:uLnTx/>
                <a:uFillTx/>
                <a:latin typeface="Arial" panose="020B0604020202020204"/>
                <a:ea typeface="+mn-ea"/>
                <a:cs typeface="+mn-cs"/>
              </a:rPr>
              <a:t>1,2</a:t>
            </a:r>
            <a:endParaRPr kumimoji="0" lang="en-US" sz="1200" b="1"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74" name="TextBox 73">
            <a:extLst>
              <a:ext uri="{FF2B5EF4-FFF2-40B4-BE49-F238E27FC236}">
                <a16:creationId xmlns:a16="http://schemas.microsoft.com/office/drawing/2014/main" id="{BFF0D240-4F28-437D-93CA-5298D759B356}"/>
              </a:ext>
            </a:extLst>
          </p:cNvPr>
          <p:cNvSpPr txBox="1"/>
          <p:nvPr/>
        </p:nvSpPr>
        <p:spPr>
          <a:xfrm>
            <a:off x="6180383" y="5143014"/>
            <a:ext cx="2224680"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a:ea typeface="+mn-ea"/>
                <a:cs typeface="+mn-cs"/>
              </a:rPr>
              <a:t>CALIMA (56 weeks)</a:t>
            </a:r>
            <a:r>
              <a:rPr kumimoji="0" lang="en-US" sz="1200" b="1" i="0" u="none" strike="noStrike" kern="1200" cap="none" spc="0" normalizeH="0" baseline="30000" noProof="0" dirty="0">
                <a:ln>
                  <a:noFill/>
                </a:ln>
                <a:solidFill>
                  <a:srgbClr val="000000"/>
                </a:solidFill>
                <a:effectLst/>
                <a:uLnTx/>
                <a:uFillTx/>
                <a:latin typeface="Arial" panose="020B0604020202020204"/>
                <a:ea typeface="+mn-ea"/>
                <a:cs typeface="+mn-cs"/>
              </a:rPr>
              <a:t>1,3</a:t>
            </a:r>
            <a:endParaRPr kumimoji="0" lang="en-US" sz="1200" b="1" i="0" u="none" strike="noStrike" kern="1200" cap="none" spc="0" normalizeH="0" baseline="0" noProof="0" dirty="0">
              <a:ln>
                <a:noFill/>
              </a:ln>
              <a:solidFill>
                <a:srgbClr val="000000"/>
              </a:solidFill>
              <a:effectLst/>
              <a:uLnTx/>
              <a:uFillTx/>
              <a:latin typeface="Arial" panose="020B0604020202020204"/>
              <a:ea typeface="+mn-ea"/>
              <a:cs typeface="+mn-cs"/>
            </a:endParaRPr>
          </a:p>
        </p:txBody>
      </p:sp>
      <p:grpSp>
        <p:nvGrpSpPr>
          <p:cNvPr id="75" name="Group 74">
            <a:extLst>
              <a:ext uri="{FF2B5EF4-FFF2-40B4-BE49-F238E27FC236}">
                <a16:creationId xmlns:a16="http://schemas.microsoft.com/office/drawing/2014/main" id="{FA08232F-BD70-47CA-B366-341566255AF0}"/>
              </a:ext>
            </a:extLst>
          </p:cNvPr>
          <p:cNvGrpSpPr/>
          <p:nvPr/>
        </p:nvGrpSpPr>
        <p:grpSpPr>
          <a:xfrm>
            <a:off x="9128307" y="1809038"/>
            <a:ext cx="1295577" cy="805349"/>
            <a:chOff x="4539686" y="2204724"/>
            <a:chExt cx="1295577" cy="805349"/>
          </a:xfrm>
        </p:grpSpPr>
        <p:sp>
          <p:nvSpPr>
            <p:cNvPr id="77" name="TextBox 24">
              <a:extLst>
                <a:ext uri="{FF2B5EF4-FFF2-40B4-BE49-F238E27FC236}">
                  <a16:creationId xmlns:a16="http://schemas.microsoft.com/office/drawing/2014/main" id="{15682E66-D4AC-437B-87CB-EAAF20FFE0CA}"/>
                </a:ext>
              </a:extLst>
            </p:cNvPr>
            <p:cNvSpPr txBox="1">
              <a:spLocks noChangeArrowheads="1"/>
            </p:cNvSpPr>
            <p:nvPr/>
          </p:nvSpPr>
          <p:spPr bwMode="auto">
            <a:xfrm>
              <a:off x="4662188" y="2204724"/>
              <a:ext cx="1173075" cy="805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ts val="800"/>
                </a:spcBef>
                <a:spcAft>
                  <a:spcPts val="0"/>
                </a:spcAft>
                <a:buClrTx/>
                <a:buSzTx/>
                <a:buFontTx/>
                <a:buNone/>
                <a:tabLst/>
                <a:defRPr/>
              </a:pPr>
              <a:r>
                <a:rPr kumimoji="0" lang="en-GB" sz="1100" b="1" i="0" u="none" strike="noStrike" kern="1200" cap="none" spc="0" normalizeH="0" baseline="0" noProof="0" dirty="0">
                  <a:ln>
                    <a:noFill/>
                  </a:ln>
                  <a:solidFill>
                    <a:srgbClr val="000000"/>
                  </a:solidFill>
                  <a:effectLst/>
                  <a:uLnTx/>
                  <a:uFillTx/>
                  <a:latin typeface="Arial" panose="020B0604020202020204"/>
                  <a:ea typeface="+mn-ea"/>
                  <a:cs typeface="Arial" pitchFamily="34" charset="0"/>
                </a:rPr>
                <a:t>Placebo</a:t>
              </a:r>
            </a:p>
            <a:p>
              <a:pPr marL="0" marR="0" lvl="0" indent="0" algn="l" defTabSz="914400" rtl="0" eaLnBrk="1" fontAlgn="base" latinLnBrk="0" hangingPunct="1">
                <a:lnSpc>
                  <a:spcPct val="100000"/>
                </a:lnSpc>
                <a:spcBef>
                  <a:spcPts val="800"/>
                </a:spcBef>
                <a:spcAft>
                  <a:spcPts val="0"/>
                </a:spcAft>
                <a:buClrTx/>
                <a:buSzTx/>
                <a:buFontTx/>
                <a:buNone/>
                <a:tabLst/>
                <a:defRPr/>
              </a:pPr>
              <a:r>
                <a:rPr kumimoji="0" lang="en-GB" sz="1100" b="1" i="0" u="none" strike="noStrike" kern="1200" cap="none" spc="0" normalizeH="0" baseline="0" noProof="0" dirty="0" err="1">
                  <a:ln>
                    <a:noFill/>
                  </a:ln>
                  <a:solidFill>
                    <a:srgbClr val="000000"/>
                  </a:solidFill>
                  <a:effectLst/>
                  <a:uLnTx/>
                  <a:uFillTx/>
                  <a:latin typeface="Arial" panose="020B0604020202020204"/>
                  <a:ea typeface="+mn-ea"/>
                  <a:cs typeface="Arial" pitchFamily="34" charset="0"/>
                </a:rPr>
                <a:t>Benralizumab</a:t>
              </a:r>
              <a:endParaRPr kumimoji="0" lang="sr-Latn-RS" sz="1100" b="1" i="0" u="none" strike="noStrike" kern="1200" cap="none" spc="0" normalizeH="0" baseline="0" noProof="0" dirty="0">
                <a:ln>
                  <a:noFill/>
                </a:ln>
                <a:solidFill>
                  <a:srgbClr val="000000"/>
                </a:solidFill>
                <a:effectLst/>
                <a:uLnTx/>
                <a:uFillTx/>
                <a:latin typeface="Arial" panose="020B0604020202020204"/>
                <a:ea typeface="+mn-ea"/>
                <a:cs typeface="Arial" pitchFamily="34" charset="0"/>
              </a:endParaRPr>
            </a:p>
            <a:p>
              <a:pPr marL="0" marR="0" lvl="0" indent="0" algn="l" defTabSz="914400" rtl="0" eaLnBrk="1" fontAlgn="base" latinLnBrk="0" hangingPunct="1">
                <a:lnSpc>
                  <a:spcPct val="100000"/>
                </a:lnSpc>
                <a:spcBef>
                  <a:spcPts val="800"/>
                </a:spcBef>
                <a:spcAft>
                  <a:spcPts val="0"/>
                </a:spcAft>
                <a:buClrTx/>
                <a:buSzTx/>
                <a:buFontTx/>
                <a:buNone/>
                <a:tabLst/>
                <a:defRPr/>
              </a:pPr>
              <a:r>
                <a:rPr kumimoji="0" lang="sr-Latn-RS" sz="1100" b="1" i="0" u="none" strike="noStrike" kern="1200" cap="none" spc="0" normalizeH="0" baseline="0" noProof="0" dirty="0">
                  <a:ln>
                    <a:noFill/>
                  </a:ln>
                  <a:solidFill>
                    <a:srgbClr val="000000"/>
                  </a:solidFill>
                  <a:effectLst/>
                  <a:uLnTx/>
                  <a:uFillTx/>
                  <a:latin typeface="Arial" panose="020B0604020202020204"/>
                  <a:ea typeface="+mn-ea"/>
                  <a:cs typeface="Arial" pitchFamily="34" charset="0"/>
                </a:rPr>
                <a:t>Q8W</a:t>
              </a:r>
              <a:endParaRPr kumimoji="0" lang="en-GB" sz="1100" b="1" i="0" u="none" strike="noStrike" kern="1200" cap="none" spc="0" normalizeH="0" baseline="0" noProof="0" dirty="0">
                <a:ln>
                  <a:noFill/>
                </a:ln>
                <a:solidFill>
                  <a:srgbClr val="000000"/>
                </a:solidFill>
                <a:effectLst/>
                <a:uLnTx/>
                <a:uFillTx/>
                <a:latin typeface="Arial" panose="020B0604020202020204"/>
                <a:ea typeface="+mn-ea"/>
                <a:cs typeface="Arial" pitchFamily="34" charset="0"/>
              </a:endParaRPr>
            </a:p>
          </p:txBody>
        </p:sp>
        <p:sp>
          <p:nvSpPr>
            <p:cNvPr id="83" name="Rectangle 82">
              <a:extLst>
                <a:ext uri="{FF2B5EF4-FFF2-40B4-BE49-F238E27FC236}">
                  <a16:creationId xmlns:a16="http://schemas.microsoft.com/office/drawing/2014/main" id="{02AB8D25-7B23-4E24-8C58-617B409C5DE1}"/>
                </a:ext>
              </a:extLst>
            </p:cNvPr>
            <p:cNvSpPr/>
            <p:nvPr/>
          </p:nvSpPr>
          <p:spPr>
            <a:xfrm flipV="1">
              <a:off x="4539686" y="2548029"/>
              <a:ext cx="128016" cy="1280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81" name="Rectangle 80">
              <a:extLst>
                <a:ext uri="{FF2B5EF4-FFF2-40B4-BE49-F238E27FC236}">
                  <a16:creationId xmlns:a16="http://schemas.microsoft.com/office/drawing/2014/main" id="{96D90718-A631-421D-944E-B67A831FCEED}"/>
                </a:ext>
              </a:extLst>
            </p:cNvPr>
            <p:cNvSpPr/>
            <p:nvPr/>
          </p:nvSpPr>
          <p:spPr>
            <a:xfrm>
              <a:off x="4547356" y="2271108"/>
              <a:ext cx="128016" cy="128016"/>
            </a:xfrm>
            <a:prstGeom prst="rect">
              <a:avLst/>
            </a:prstGeom>
            <a:solidFill>
              <a:schemeClr val="tx2"/>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cxnSp>
        <p:nvCxnSpPr>
          <p:cNvPr id="84" name="Straight Connector 83">
            <a:extLst>
              <a:ext uri="{FF2B5EF4-FFF2-40B4-BE49-F238E27FC236}">
                <a16:creationId xmlns:a16="http://schemas.microsoft.com/office/drawing/2014/main" id="{8DA9B203-BB0F-4108-937C-42ABB3203571}"/>
              </a:ext>
            </a:extLst>
          </p:cNvPr>
          <p:cNvCxnSpPr>
            <a:cxnSpLocks/>
          </p:cNvCxnSpPr>
          <p:nvPr/>
        </p:nvCxnSpPr>
        <p:spPr>
          <a:xfrm flipH="1">
            <a:off x="2478966" y="4806019"/>
            <a:ext cx="804672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97" name="Rectangle: Rounded Corners 20">
            <a:extLst>
              <a:ext uri="{FF2B5EF4-FFF2-40B4-BE49-F238E27FC236}">
                <a16:creationId xmlns:a16="http://schemas.microsoft.com/office/drawing/2014/main" id="{CEDE2D3C-44D6-463F-B12B-6DDEAC460BAD}"/>
              </a:ext>
            </a:extLst>
          </p:cNvPr>
          <p:cNvSpPr/>
          <p:nvPr/>
        </p:nvSpPr>
        <p:spPr>
          <a:xfrm>
            <a:off x="-2" y="5615091"/>
            <a:ext cx="12192002" cy="493776"/>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lumMod val="75000"/>
                    <a:lumOff val="25000"/>
                  </a:srgbClr>
                </a:solidFill>
                <a:effectLst/>
                <a:uLnTx/>
                <a:uFillTx/>
                <a:latin typeface="Arial" panose="020B0604020202020204"/>
                <a:ea typeface="+mn-ea"/>
                <a:cs typeface="+mn-cs"/>
              </a:rPr>
              <a:t>Benralizumab led to a significant reduction in AER compared to placebo in the SIROCCO and CALIMA trials.</a:t>
            </a:r>
            <a:r>
              <a:rPr kumimoji="0" lang="en-US" sz="1200" b="1" i="0" u="none" strike="noStrike" kern="1200" cap="none" spc="0" normalizeH="0" baseline="30000" noProof="0" dirty="0">
                <a:ln>
                  <a:noFill/>
                </a:ln>
                <a:solidFill>
                  <a:srgbClr val="000000">
                    <a:lumMod val="75000"/>
                    <a:lumOff val="25000"/>
                  </a:srgbClr>
                </a:solidFill>
                <a:effectLst/>
                <a:uLnTx/>
                <a:uFillTx/>
                <a:latin typeface="Arial" panose="020B0604020202020204"/>
                <a:ea typeface="+mn-ea"/>
                <a:cs typeface="+mn-cs"/>
              </a:rPr>
              <a:t>1-3</a:t>
            </a:r>
          </a:p>
        </p:txBody>
      </p:sp>
      <p:sp>
        <p:nvSpPr>
          <p:cNvPr id="42" name="Round Same Side Corner Rectangle 11">
            <a:extLst>
              <a:ext uri="{FF2B5EF4-FFF2-40B4-BE49-F238E27FC236}">
                <a16:creationId xmlns:a16="http://schemas.microsoft.com/office/drawing/2014/main" id="{A050B187-8DAD-4B9E-9AD4-DE81A0B6F6B4}"/>
              </a:ext>
            </a:extLst>
          </p:cNvPr>
          <p:cNvSpPr/>
          <p:nvPr/>
        </p:nvSpPr>
        <p:spPr>
          <a:xfrm rot="10800000">
            <a:off x="10788137" y="0"/>
            <a:ext cx="1237402" cy="500448"/>
          </a:xfrm>
          <a:prstGeom prst="round2Same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tIns="91440" rtlCol="0" anchor="ctr"/>
          <a:lstStyle/>
          <a:p>
            <a:pPr marL="0" marR="0" lvl="0" indent="0" algn="ctr" defTabSz="914400" rtl="0" eaLnBrk="1" fontAlgn="auto" latinLnBrk="0" hangingPunct="1">
              <a:lnSpc>
                <a:spcPct val="85000"/>
              </a:lnSpc>
              <a:spcBef>
                <a:spcPts val="0"/>
              </a:spcBef>
              <a:spcAft>
                <a:spcPts val="0"/>
              </a:spcAft>
              <a:buClrTx/>
              <a:buSzTx/>
              <a:buFontTx/>
              <a:buNone/>
              <a:tabLst/>
              <a:defRPr/>
            </a:pPr>
            <a:endParaRPr kumimoji="0" lang="en-US" sz="1200" b="1"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43" name="Rectangle 42">
            <a:extLst>
              <a:ext uri="{FF2B5EF4-FFF2-40B4-BE49-F238E27FC236}">
                <a16:creationId xmlns:a16="http://schemas.microsoft.com/office/drawing/2014/main" id="{7D199E9D-07A8-4648-9B3E-589DFFE47FCE}"/>
              </a:ext>
            </a:extLst>
          </p:cNvPr>
          <p:cNvSpPr/>
          <p:nvPr/>
        </p:nvSpPr>
        <p:spPr>
          <a:xfrm>
            <a:off x="10788137" y="7146"/>
            <a:ext cx="1237402" cy="5004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91440" rtlCol="0" anchor="ct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a:ea typeface="+mn-ea"/>
                <a:cs typeface="+mn-cs"/>
              </a:rPr>
              <a:t>SIROCCO &amp; CALIMA</a:t>
            </a:r>
          </a:p>
        </p:txBody>
      </p:sp>
      <p:sp>
        <p:nvSpPr>
          <p:cNvPr id="37" name="TextBox 36">
            <a:extLst>
              <a:ext uri="{FF2B5EF4-FFF2-40B4-BE49-F238E27FC236}">
                <a16:creationId xmlns:a16="http://schemas.microsoft.com/office/drawing/2014/main" id="{D46FA6A7-2CA7-433B-B81E-78CCA78F574D}"/>
              </a:ext>
            </a:extLst>
          </p:cNvPr>
          <p:cNvSpPr txBox="1"/>
          <p:nvPr/>
        </p:nvSpPr>
        <p:spPr>
          <a:xfrm>
            <a:off x="4477072" y="5377208"/>
            <a:ext cx="2419983"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a:ea typeface="+mn-ea"/>
                <a:cs typeface="+mn-cs"/>
              </a:rPr>
              <a:t>Result for EOS ≥300 cells/µL</a:t>
            </a:r>
          </a:p>
        </p:txBody>
      </p:sp>
      <p:sp>
        <p:nvSpPr>
          <p:cNvPr id="46" name="Rectangle: Rounded Corners 20">
            <a:extLst>
              <a:ext uri="{FF2B5EF4-FFF2-40B4-BE49-F238E27FC236}">
                <a16:creationId xmlns:a16="http://schemas.microsoft.com/office/drawing/2014/main" id="{22015EC9-9DEE-431D-8D44-DFF4555FED1A}"/>
              </a:ext>
            </a:extLst>
          </p:cNvPr>
          <p:cNvSpPr/>
          <p:nvPr/>
        </p:nvSpPr>
        <p:spPr>
          <a:xfrm>
            <a:off x="-474337" y="790488"/>
            <a:ext cx="12192002" cy="493776"/>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endParaRPr kumimoji="0" lang="en-US" sz="1200" b="1" i="0" u="none" strike="noStrike" kern="1200" cap="none" spc="0" normalizeH="0" baseline="30000" noProof="0" dirty="0">
              <a:ln>
                <a:noFill/>
              </a:ln>
              <a:solidFill>
                <a:srgbClr val="000000">
                  <a:lumMod val="75000"/>
                  <a:lumOff val="25000"/>
                </a:srgbClr>
              </a:solidFill>
              <a:effectLst/>
              <a:uLnTx/>
              <a:uFillTx/>
              <a:latin typeface="Arial" panose="020B0604020202020204"/>
              <a:ea typeface="+mn-ea"/>
              <a:cs typeface="+mn-cs"/>
            </a:endParaRPr>
          </a:p>
        </p:txBody>
      </p:sp>
      <p:sp>
        <p:nvSpPr>
          <p:cNvPr id="4" name="Rectangle 3">
            <a:extLst>
              <a:ext uri="{FF2B5EF4-FFF2-40B4-BE49-F238E27FC236}">
                <a16:creationId xmlns:a16="http://schemas.microsoft.com/office/drawing/2014/main" id="{A028FEBC-8CE9-4393-8D72-EDE2C59ED391}"/>
              </a:ext>
            </a:extLst>
          </p:cNvPr>
          <p:cNvSpPr/>
          <p:nvPr/>
        </p:nvSpPr>
        <p:spPr>
          <a:xfrm>
            <a:off x="887320" y="979224"/>
            <a:ext cx="1051951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r-Latn-RS" sz="1800" b="0" i="0" u="none" strike="noStrike" kern="1200" cap="none" spc="0" normalizeH="0" baseline="0" noProof="0" dirty="0" err="1">
                <a:ln>
                  <a:noFill/>
                </a:ln>
                <a:solidFill>
                  <a:srgbClr val="0D3759"/>
                </a:solidFill>
                <a:effectLst/>
                <a:uLnTx/>
                <a:uFillTx/>
                <a:latin typeface="Arial" panose="020B0604020202020204"/>
                <a:ea typeface="+mn-ea"/>
                <a:cs typeface="+mn-cs"/>
              </a:rPr>
              <a:t>Results</a:t>
            </a:r>
            <a:r>
              <a:rPr kumimoji="0" lang="sr-Latn-RS" sz="1800" b="0" i="0" u="none" strike="noStrike" kern="1200" cap="none" spc="0" normalizeH="0" baseline="0" noProof="0" dirty="0">
                <a:ln>
                  <a:noFill/>
                </a:ln>
                <a:solidFill>
                  <a:srgbClr val="0D3759"/>
                </a:solidFill>
                <a:effectLst/>
                <a:uLnTx/>
                <a:uFillTx/>
                <a:latin typeface="Arial" panose="020B0604020202020204"/>
                <a:ea typeface="+mn-ea"/>
                <a:cs typeface="+mn-cs"/>
              </a:rPr>
              <a:t> </a:t>
            </a:r>
            <a:r>
              <a:rPr kumimoji="0" lang="sr-Latn-RS" sz="1800" b="0" i="0" u="none" strike="noStrike" kern="1200" cap="none" spc="0" normalizeH="0" baseline="0" noProof="0" dirty="0" err="1">
                <a:ln>
                  <a:noFill/>
                </a:ln>
                <a:solidFill>
                  <a:srgbClr val="0D3759"/>
                </a:solidFill>
                <a:effectLst/>
                <a:uLnTx/>
                <a:uFillTx/>
                <a:latin typeface="Arial" panose="020B0604020202020204"/>
                <a:ea typeface="+mn-ea"/>
                <a:cs typeface="+mn-cs"/>
              </a:rPr>
              <a:t>for</a:t>
            </a:r>
            <a:r>
              <a:rPr kumimoji="0" lang="sr-Latn-RS" sz="1800" b="0" i="0" u="none" strike="noStrike" kern="1200" cap="none" spc="0" normalizeH="0" baseline="0" noProof="0" dirty="0">
                <a:ln>
                  <a:noFill/>
                </a:ln>
                <a:solidFill>
                  <a:srgbClr val="0D3759"/>
                </a:solidFill>
                <a:effectLst/>
                <a:uLnTx/>
                <a:uFillTx/>
                <a:latin typeface="Arial" panose="020B0604020202020204"/>
                <a:ea typeface="+mn-ea"/>
                <a:cs typeface="+mn-cs"/>
              </a:rPr>
              <a:t> p</a:t>
            </a:r>
            <a:r>
              <a:rPr kumimoji="0" lang="en-US" sz="1800" b="0" i="0" u="none" strike="noStrike" kern="1200" cap="none" spc="0" normalizeH="0" baseline="0" noProof="0" dirty="0" err="1">
                <a:ln>
                  <a:noFill/>
                </a:ln>
                <a:solidFill>
                  <a:srgbClr val="0D3759"/>
                </a:solidFill>
                <a:effectLst/>
                <a:uLnTx/>
                <a:uFillTx/>
                <a:latin typeface="Arial" panose="020B0604020202020204"/>
                <a:ea typeface="+mn-ea"/>
                <a:cs typeface="+mn-cs"/>
              </a:rPr>
              <a:t>atients</a:t>
            </a:r>
            <a:r>
              <a:rPr kumimoji="0" lang="en-US" sz="1800" b="0" i="0" u="none" strike="noStrike" kern="1200" cap="none" spc="0" normalizeH="0" baseline="0" noProof="0" dirty="0">
                <a:ln>
                  <a:noFill/>
                </a:ln>
                <a:solidFill>
                  <a:srgbClr val="0D3759"/>
                </a:solidFill>
                <a:effectLst/>
                <a:uLnTx/>
                <a:uFillTx/>
                <a:latin typeface="Arial" panose="020B0604020202020204"/>
                <a:ea typeface="+mn-ea"/>
                <a:cs typeface="+mn-cs"/>
              </a:rPr>
              <a:t> on high-dose ICS/LABA and with a baseline blood eosinophil count ≥300 cells/</a:t>
            </a:r>
            <a:r>
              <a:rPr kumimoji="0" lang="en-US" sz="1800" b="0" i="0" u="none" strike="noStrike" kern="1200" cap="none" spc="0" normalizeH="0" baseline="0" noProof="0" dirty="0" err="1">
                <a:ln>
                  <a:noFill/>
                </a:ln>
                <a:solidFill>
                  <a:srgbClr val="0D3759"/>
                </a:solidFill>
                <a:effectLst/>
                <a:uLnTx/>
                <a:uFillTx/>
                <a:latin typeface="Arial" panose="020B0604020202020204"/>
                <a:ea typeface="+mn-ea"/>
                <a:cs typeface="+mn-cs"/>
              </a:rPr>
              <a:t>μL</a:t>
            </a:r>
            <a:endParaRPr kumimoji="0" lang="en-GB" sz="1800" b="0" i="0" u="none" strike="noStrike" kern="1200" cap="none" spc="0" normalizeH="0" baseline="0" noProof="0" dirty="0">
              <a:ln>
                <a:noFill/>
              </a:ln>
              <a:solidFill>
                <a:srgbClr val="0D3759"/>
              </a:solidFill>
              <a:effectLst/>
              <a:uLnTx/>
              <a:uFillTx/>
              <a:latin typeface="Arial" panose="020B0604020202020204"/>
              <a:ea typeface="+mn-ea"/>
              <a:cs typeface="+mn-cs"/>
            </a:endParaRPr>
          </a:p>
        </p:txBody>
      </p:sp>
    </p:spTree>
    <p:extLst>
      <p:ext uri="{BB962C8B-B14F-4D97-AF65-F5344CB8AC3E}">
        <p14:creationId xmlns:p14="http://schemas.microsoft.com/office/powerpoint/2010/main" val="1716531036"/>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noFill/>
        </p:spPr>
        <p:txBody>
          <a:bodyPr/>
          <a:lstStyle/>
          <a:p>
            <a:r>
              <a:rPr lang="en-US" dirty="0"/>
              <a:t>Benralizumab Improved Asthma Control and Quality of Life</a:t>
            </a:r>
            <a:endParaRPr lang="en-US" sz="2400" dirty="0">
              <a:solidFill>
                <a:schemeClr val="accent1"/>
              </a:solidFill>
              <a:latin typeface="+mj-lt"/>
            </a:endParaRPr>
          </a:p>
        </p:txBody>
      </p:sp>
      <p:sp>
        <p:nvSpPr>
          <p:cNvPr id="4" name="Slide Number Placeholder 3"/>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481F2B7F-198A-42B2-B878-1A7737CDC9EB}" type="slidenum">
              <a:rPr kumimoji="0" lang="en-US" sz="1000" b="0" i="0" u="none" strike="noStrike" kern="1200" cap="none" spc="0" normalizeH="0" baseline="0" noProof="0">
                <a:ln>
                  <a:noFill/>
                </a:ln>
                <a:solidFill>
                  <a:srgbClr val="000000"/>
                </a:solidFill>
                <a:effectLst/>
                <a:uLnTx/>
                <a:uFillTx/>
                <a:latin typeface="Arial" panose="020B060402020202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95</a:t>
            </a:fld>
            <a:endParaRPr kumimoji="0" lang="en-US" sz="10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5" name="Text Placeholder 4">
            <a:extLst>
              <a:ext uri="{FF2B5EF4-FFF2-40B4-BE49-F238E27FC236}">
                <a16:creationId xmlns:a16="http://schemas.microsoft.com/office/drawing/2014/main" id="{E36A8455-83D4-4DA2-82A9-0AD0D718757E}"/>
              </a:ext>
            </a:extLst>
          </p:cNvPr>
          <p:cNvSpPr>
            <a:spLocks noGrp="1"/>
          </p:cNvSpPr>
          <p:nvPr>
            <p:ph type="body" sz="quarter" idx="13"/>
          </p:nvPr>
        </p:nvSpPr>
        <p:spPr/>
        <p:txBody>
          <a:bodyPr/>
          <a:lstStyle/>
          <a:p>
            <a:pPr>
              <a:spcBef>
                <a:spcPts val="200"/>
              </a:spcBef>
            </a:pPr>
            <a:r>
              <a:rPr lang="en-US" dirty="0"/>
              <a:t>1. Bleecker ER et al. </a:t>
            </a:r>
            <a:r>
              <a:rPr lang="en-US" i="1" dirty="0"/>
              <a:t>Lancet</a:t>
            </a:r>
            <a:r>
              <a:rPr lang="en-US" dirty="0"/>
              <a:t>. 2016;388:2115-2127; 2. FitzGerald JM et al. </a:t>
            </a:r>
            <a:r>
              <a:rPr lang="en-US" i="1" dirty="0"/>
              <a:t>Lancet</a:t>
            </a:r>
            <a:r>
              <a:rPr lang="en-US" dirty="0"/>
              <a:t>. 2016;388:2128-2141; </a:t>
            </a:r>
            <a:r>
              <a:rPr lang="en-US" dirty="0">
                <a:cs typeface="Arial" panose="020B0604020202020204" pitchFamily="34" charset="0"/>
              </a:rPr>
              <a:t>3. </a:t>
            </a:r>
            <a:r>
              <a:rPr lang="en-US" dirty="0"/>
              <a:t>Nair P et al. </a:t>
            </a:r>
            <a:r>
              <a:rPr lang="en-US" i="1" dirty="0"/>
              <a:t>N </a:t>
            </a:r>
            <a:r>
              <a:rPr lang="en-US" i="1" dirty="0" err="1"/>
              <a:t>Engl</a:t>
            </a:r>
            <a:r>
              <a:rPr lang="en-US" i="1" dirty="0"/>
              <a:t> J Med</a:t>
            </a:r>
            <a:r>
              <a:rPr lang="en-US" dirty="0"/>
              <a:t>. 2017;376:2448-2458; 4. Busse WW et al. Article online ahead of print. </a:t>
            </a:r>
            <a:r>
              <a:rPr lang="en-US" i="1" dirty="0"/>
              <a:t>Lancet </a:t>
            </a:r>
            <a:r>
              <a:rPr lang="en-US" i="1" dirty="0" err="1"/>
              <a:t>Respir</a:t>
            </a:r>
            <a:r>
              <a:rPr lang="en-US" i="1" dirty="0"/>
              <a:t> Med. </a:t>
            </a:r>
            <a:r>
              <a:rPr lang="en-US" dirty="0"/>
              <a:t>2018.</a:t>
            </a:r>
          </a:p>
        </p:txBody>
      </p:sp>
      <p:graphicFrame>
        <p:nvGraphicFramePr>
          <p:cNvPr id="7" name="Content Placeholder 6"/>
          <p:cNvGraphicFramePr>
            <a:graphicFrameLocks noGrp="1"/>
          </p:cNvGraphicFramePr>
          <p:nvPr>
            <p:ph idx="1"/>
          </p:nvPr>
        </p:nvGraphicFramePr>
        <p:xfrm>
          <a:off x="457199" y="2033817"/>
          <a:ext cx="11277601" cy="2011680"/>
        </p:xfrm>
        <a:graphic>
          <a:graphicData uri="http://schemas.openxmlformats.org/drawingml/2006/table">
            <a:tbl>
              <a:tblPr firstRow="1" bandRow="1">
                <a:tableStyleId>{5C22544A-7EE6-4342-B048-85BDC9FD1C3A}</a:tableStyleId>
              </a:tblPr>
              <a:tblGrid>
                <a:gridCol w="2422858">
                  <a:extLst>
                    <a:ext uri="{9D8B030D-6E8A-4147-A177-3AD203B41FA5}">
                      <a16:colId xmlns:a16="http://schemas.microsoft.com/office/drawing/2014/main" val="20000"/>
                    </a:ext>
                  </a:extLst>
                </a:gridCol>
                <a:gridCol w="2951581">
                  <a:extLst>
                    <a:ext uri="{9D8B030D-6E8A-4147-A177-3AD203B41FA5}">
                      <a16:colId xmlns:a16="http://schemas.microsoft.com/office/drawing/2014/main" val="20002"/>
                    </a:ext>
                  </a:extLst>
                </a:gridCol>
                <a:gridCol w="2951581">
                  <a:extLst>
                    <a:ext uri="{9D8B030D-6E8A-4147-A177-3AD203B41FA5}">
                      <a16:colId xmlns:a16="http://schemas.microsoft.com/office/drawing/2014/main" val="20004"/>
                    </a:ext>
                  </a:extLst>
                </a:gridCol>
                <a:gridCol w="2951581">
                  <a:extLst>
                    <a:ext uri="{9D8B030D-6E8A-4147-A177-3AD203B41FA5}">
                      <a16:colId xmlns:a16="http://schemas.microsoft.com/office/drawing/2014/main" val="4147840174"/>
                    </a:ext>
                  </a:extLst>
                </a:gridCol>
              </a:tblGrid>
              <a:tr h="548640">
                <a:tc>
                  <a:txBody>
                    <a:bodyPr/>
                    <a:lstStyle/>
                    <a:p>
                      <a:endParaRPr lang="en-US" sz="1400" dirty="0">
                        <a:solidFill>
                          <a:schemeClr val="tx1"/>
                        </a:solidFill>
                      </a:endParaRPr>
                    </a:p>
                  </a:txBody>
                  <a:tcPr marL="88236" marR="882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solidFill>
                            <a:schemeClr val="bg1"/>
                          </a:solidFill>
                        </a:rPr>
                        <a:t>SIROCCO (48</a:t>
                      </a:r>
                      <a:r>
                        <a:rPr lang="en-US" sz="1600" baseline="0" dirty="0">
                          <a:solidFill>
                            <a:schemeClr val="bg1"/>
                          </a:solidFill>
                        </a:rPr>
                        <a:t> Weeks)</a:t>
                      </a:r>
                      <a:r>
                        <a:rPr lang="en-US" sz="1600" baseline="30000" dirty="0">
                          <a:solidFill>
                            <a:schemeClr val="bg1"/>
                          </a:solidFill>
                        </a:rPr>
                        <a:t>1</a:t>
                      </a:r>
                      <a:endParaRPr lang="en-US" sz="1600" dirty="0">
                        <a:solidFill>
                          <a:schemeClr val="bg1"/>
                        </a:solidFill>
                      </a:endParaRPr>
                    </a:p>
                  </a:txBody>
                  <a:tcPr anchor="ctr">
                    <a:lnL w="12700" cap="flat" cmpd="sng" algn="ctr">
                      <a:no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solidFill>
                            <a:schemeClr val="bg1"/>
                          </a:solidFill>
                        </a:rPr>
                        <a:t>CALIMA (56 Weeks)</a:t>
                      </a:r>
                      <a:r>
                        <a:rPr lang="en-US" sz="1600" baseline="30000" dirty="0">
                          <a:solidFill>
                            <a:schemeClr val="bg1"/>
                          </a:solidFill>
                        </a:rPr>
                        <a:t>2</a:t>
                      </a:r>
                      <a:endParaRPr lang="en-US" sz="1600" dirty="0">
                        <a:solidFill>
                          <a:schemeClr val="bg1"/>
                        </a:solidFill>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solidFill>
                            <a:schemeClr val="bg1"/>
                          </a:solidFill>
                        </a:rPr>
                        <a:t>ZONDA (28 Weeks)</a:t>
                      </a:r>
                      <a:r>
                        <a:rPr lang="en-US" sz="1600" baseline="30000" dirty="0">
                          <a:solidFill>
                            <a:schemeClr val="bg1"/>
                          </a:solidFill>
                        </a:rPr>
                        <a:t>3</a:t>
                      </a:r>
                      <a:endParaRPr lang="en-US" sz="1600" dirty="0">
                        <a:solidFill>
                          <a:schemeClr val="bg1"/>
                        </a:solidFill>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731520">
                <a:tc>
                  <a:txBody>
                    <a:bodyPr/>
                    <a:lstStyle/>
                    <a:p>
                      <a:r>
                        <a:rPr lang="en-US" sz="1600" b="1" dirty="0">
                          <a:solidFill>
                            <a:schemeClr val="tx1"/>
                          </a:solidFill>
                        </a:rPr>
                        <a:t>ACQ-6 score</a:t>
                      </a:r>
                    </a:p>
                  </a:txBody>
                  <a:tcPr marL="182880" marR="882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alpha val="8000"/>
                      </a:schemeClr>
                    </a:solidFill>
                  </a:tcPr>
                </a:tc>
                <a:tc>
                  <a:txBody>
                    <a:bodyPr/>
                    <a:lstStyle/>
                    <a:p>
                      <a:pPr algn="ctr"/>
                      <a:r>
                        <a:rPr lang="en-US" sz="1600" dirty="0">
                          <a:solidFill>
                            <a:schemeClr val="tx1"/>
                          </a:solidFill>
                        </a:rPr>
                        <a:t>-0.29 (</a:t>
                      </a:r>
                      <a:r>
                        <a:rPr lang="en-US" sz="1600" i="0" dirty="0">
                          <a:solidFill>
                            <a:schemeClr val="tx1"/>
                          </a:solidFill>
                        </a:rPr>
                        <a:t>p</a:t>
                      </a:r>
                      <a:r>
                        <a:rPr lang="en-US" sz="1600" dirty="0">
                          <a:solidFill>
                            <a:schemeClr val="tx1"/>
                          </a:solidFill>
                        </a:rPr>
                        <a:t>=0.003)</a:t>
                      </a:r>
                    </a:p>
                  </a:txBody>
                  <a:tcPr marL="88236" marR="882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mpd="sng">
                      <a:noFill/>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alpha val="8000"/>
                      </a:schemeClr>
                    </a:solidFill>
                  </a:tcPr>
                </a:tc>
                <a:tc>
                  <a:txBody>
                    <a:bodyPr/>
                    <a:lstStyle/>
                    <a:p>
                      <a:pPr algn="ctr"/>
                      <a:r>
                        <a:rPr lang="en-US" sz="1600" dirty="0">
                          <a:solidFill>
                            <a:schemeClr val="tx1"/>
                          </a:solidFill>
                        </a:rPr>
                        <a:t>-0.25 (</a:t>
                      </a:r>
                      <a:r>
                        <a:rPr lang="en-US" sz="1600" i="0" dirty="0">
                          <a:solidFill>
                            <a:schemeClr val="tx1"/>
                          </a:solidFill>
                        </a:rPr>
                        <a:t>p</a:t>
                      </a:r>
                      <a:r>
                        <a:rPr lang="en-US" sz="1600" dirty="0">
                          <a:solidFill>
                            <a:schemeClr val="tx1"/>
                          </a:solidFill>
                        </a:rPr>
                        <a:t>=0.008)</a:t>
                      </a:r>
                    </a:p>
                  </a:txBody>
                  <a:tcPr marL="88236" marR="882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mpd="sng">
                      <a:noFill/>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alpha val="8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solidFill>
                            <a:schemeClr val="tx1"/>
                          </a:solidFill>
                        </a:rPr>
                        <a:t>-0.55 (</a:t>
                      </a:r>
                      <a:r>
                        <a:rPr lang="en-US" sz="1600" i="0" dirty="0">
                          <a:solidFill>
                            <a:schemeClr val="tx1"/>
                          </a:solidFill>
                        </a:rPr>
                        <a:t>p</a:t>
                      </a:r>
                      <a:r>
                        <a:rPr lang="en-US" sz="1600" dirty="0">
                          <a:solidFill>
                            <a:schemeClr val="tx1"/>
                          </a:solidFill>
                        </a:rPr>
                        <a:t>=0.001)</a:t>
                      </a:r>
                    </a:p>
                  </a:txBody>
                  <a:tcPr marL="88236" marR="882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mpd="sng">
                      <a:noFill/>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alpha val="8000"/>
                      </a:schemeClr>
                    </a:solidFill>
                  </a:tcPr>
                </a:tc>
                <a:extLst>
                  <a:ext uri="{0D108BD9-81ED-4DB2-BD59-A6C34878D82A}">
                    <a16:rowId xmlns:a16="http://schemas.microsoft.com/office/drawing/2014/main" val="10002"/>
                  </a:ext>
                </a:extLst>
              </a:tr>
              <a:tr h="731520">
                <a:tc>
                  <a:txBody>
                    <a:bodyPr/>
                    <a:lstStyle/>
                    <a:p>
                      <a:r>
                        <a:rPr lang="en-US" sz="1600" b="1" dirty="0">
                          <a:solidFill>
                            <a:schemeClr val="tx1"/>
                          </a:solidFill>
                        </a:rPr>
                        <a:t>AQLQ(S)</a:t>
                      </a:r>
                      <a:r>
                        <a:rPr lang="en-US" sz="1600" b="1" baseline="0" dirty="0">
                          <a:solidFill>
                            <a:schemeClr val="tx1"/>
                          </a:solidFill>
                        </a:rPr>
                        <a:t>+12 score</a:t>
                      </a:r>
                      <a:endParaRPr lang="en-US" sz="1600" b="1" dirty="0">
                        <a:solidFill>
                          <a:schemeClr val="tx1"/>
                        </a:solidFill>
                      </a:endParaRPr>
                    </a:p>
                  </a:txBody>
                  <a:tcPr marL="182880" marR="882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alpha val="8000"/>
                      </a:schemeClr>
                    </a:solidFill>
                  </a:tcPr>
                </a:tc>
                <a:tc>
                  <a:txBody>
                    <a:bodyPr/>
                    <a:lstStyle/>
                    <a:p>
                      <a:pPr algn="ctr"/>
                      <a:r>
                        <a:rPr lang="en-US" sz="1600" dirty="0">
                          <a:solidFill>
                            <a:schemeClr val="tx1"/>
                          </a:solidFill>
                        </a:rPr>
                        <a:t>0.30</a:t>
                      </a:r>
                      <a:r>
                        <a:rPr lang="en-US" sz="1600" baseline="0" dirty="0">
                          <a:solidFill>
                            <a:schemeClr val="tx1"/>
                          </a:solidFill>
                        </a:rPr>
                        <a:t> (</a:t>
                      </a:r>
                      <a:r>
                        <a:rPr lang="en-US" sz="1600" i="0" baseline="0" dirty="0">
                          <a:solidFill>
                            <a:schemeClr val="tx1"/>
                          </a:solidFill>
                        </a:rPr>
                        <a:t>p</a:t>
                      </a:r>
                      <a:r>
                        <a:rPr lang="en-US" sz="1600" baseline="0" dirty="0">
                          <a:solidFill>
                            <a:schemeClr val="tx1"/>
                          </a:solidFill>
                        </a:rPr>
                        <a:t>=0.004)</a:t>
                      </a:r>
                      <a:endParaRPr lang="en-US" sz="1600" dirty="0">
                        <a:solidFill>
                          <a:schemeClr val="tx1"/>
                        </a:solidFill>
                      </a:endParaRPr>
                    </a:p>
                  </a:txBody>
                  <a:tcPr marL="88236" marR="882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alpha val="8000"/>
                      </a:schemeClr>
                    </a:solidFill>
                  </a:tcPr>
                </a:tc>
                <a:tc>
                  <a:txBody>
                    <a:bodyPr/>
                    <a:lstStyle/>
                    <a:p>
                      <a:pPr algn="ctr"/>
                      <a:r>
                        <a:rPr lang="en-US" sz="1600" dirty="0">
                          <a:solidFill>
                            <a:schemeClr val="tx1"/>
                          </a:solidFill>
                        </a:rPr>
                        <a:t>0.24 (</a:t>
                      </a:r>
                      <a:r>
                        <a:rPr lang="en-US" sz="1600" i="0" dirty="0">
                          <a:solidFill>
                            <a:schemeClr val="tx1"/>
                          </a:solidFill>
                        </a:rPr>
                        <a:t>p</a:t>
                      </a:r>
                      <a:r>
                        <a:rPr lang="en-US" sz="1600" dirty="0">
                          <a:solidFill>
                            <a:schemeClr val="tx1"/>
                          </a:solidFill>
                        </a:rPr>
                        <a:t>=0.019)</a:t>
                      </a:r>
                    </a:p>
                  </a:txBody>
                  <a:tcPr marL="88236" marR="882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alpha val="8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solidFill>
                            <a:schemeClr val="tx1"/>
                          </a:solidFill>
                        </a:rPr>
                        <a:t>0.45</a:t>
                      </a:r>
                      <a:r>
                        <a:rPr lang="en-US" sz="1600" baseline="0" dirty="0">
                          <a:solidFill>
                            <a:schemeClr val="tx1"/>
                          </a:solidFill>
                        </a:rPr>
                        <a:t> (</a:t>
                      </a:r>
                      <a:r>
                        <a:rPr lang="en-US" sz="1600" i="0" baseline="0" dirty="0">
                          <a:solidFill>
                            <a:schemeClr val="tx1"/>
                          </a:solidFill>
                        </a:rPr>
                        <a:t>p</a:t>
                      </a:r>
                      <a:r>
                        <a:rPr lang="en-US" sz="1600" baseline="0" dirty="0">
                          <a:solidFill>
                            <a:schemeClr val="tx1"/>
                          </a:solidFill>
                        </a:rPr>
                        <a:t>=0.004)</a:t>
                      </a:r>
                      <a:endParaRPr lang="en-US" sz="1600" dirty="0">
                        <a:solidFill>
                          <a:schemeClr val="tx1"/>
                        </a:solidFill>
                      </a:endParaRPr>
                    </a:p>
                  </a:txBody>
                  <a:tcPr marL="88236" marR="882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alpha val="8000"/>
                      </a:schemeClr>
                    </a:solidFill>
                  </a:tcPr>
                </a:tc>
                <a:extLst>
                  <a:ext uri="{0D108BD9-81ED-4DB2-BD59-A6C34878D82A}">
                    <a16:rowId xmlns:a16="http://schemas.microsoft.com/office/drawing/2014/main" val="10003"/>
                  </a:ext>
                </a:extLst>
              </a:tr>
            </a:tbl>
          </a:graphicData>
        </a:graphic>
      </p:graphicFrame>
      <p:sp>
        <p:nvSpPr>
          <p:cNvPr id="13" name="TextBox 12"/>
          <p:cNvSpPr txBox="1"/>
          <p:nvPr/>
        </p:nvSpPr>
        <p:spPr>
          <a:xfrm>
            <a:off x="487679" y="1472910"/>
            <a:ext cx="11186869"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D3759"/>
                </a:solidFill>
                <a:effectLst/>
                <a:uLnTx/>
                <a:uFillTx/>
                <a:latin typeface="Arial" panose="020B0604020202020204"/>
                <a:ea typeface="+mn-ea"/>
                <a:cs typeface="+mn-cs"/>
              </a:rPr>
              <a:t>Benralizumab Mean Change From Baseline vs. Placebo at Time Point </a:t>
            </a:r>
          </a:p>
        </p:txBody>
      </p:sp>
      <p:sp>
        <p:nvSpPr>
          <p:cNvPr id="10" name="Rectangle 9">
            <a:extLst>
              <a:ext uri="{FF2B5EF4-FFF2-40B4-BE49-F238E27FC236}">
                <a16:creationId xmlns:a16="http://schemas.microsoft.com/office/drawing/2014/main" id="{3CD594BF-2A0E-4433-9E58-C5547618DE0B}"/>
              </a:ext>
            </a:extLst>
          </p:cNvPr>
          <p:cNvSpPr/>
          <p:nvPr/>
        </p:nvSpPr>
        <p:spPr>
          <a:xfrm>
            <a:off x="10995703" y="1"/>
            <a:ext cx="1039835" cy="5004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91440" rtlCol="0" anchor="ct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a:ea typeface="+mn-ea"/>
                <a:cs typeface="+mn-cs"/>
              </a:rPr>
              <a:t>SIROCCO &amp; CALIMA</a:t>
            </a:r>
          </a:p>
        </p:txBody>
      </p:sp>
      <p:sp>
        <p:nvSpPr>
          <p:cNvPr id="11" name="Rectangle: Rounded Corners 20">
            <a:extLst>
              <a:ext uri="{FF2B5EF4-FFF2-40B4-BE49-F238E27FC236}">
                <a16:creationId xmlns:a16="http://schemas.microsoft.com/office/drawing/2014/main" id="{A7E1C495-58A3-41D6-82FC-C3944A510732}"/>
              </a:ext>
            </a:extLst>
          </p:cNvPr>
          <p:cNvSpPr/>
          <p:nvPr/>
        </p:nvSpPr>
        <p:spPr>
          <a:xfrm>
            <a:off x="457199" y="4045496"/>
            <a:ext cx="11277602" cy="823683"/>
          </a:xfrm>
          <a:prstGeom prst="rect">
            <a:avLst/>
          </a:prstGeom>
          <a:solidFill>
            <a:schemeClr val="accent5">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GB" sz="1600" b="1" i="0" u="none" strike="noStrike" kern="1200" cap="none" spc="0" normalizeH="0" baseline="0" noProof="0" dirty="0">
                <a:ln>
                  <a:noFill/>
                </a:ln>
                <a:solidFill>
                  <a:srgbClr val="000000"/>
                </a:solidFill>
                <a:effectLst/>
                <a:uLnTx/>
                <a:uFillTx/>
                <a:latin typeface="Arial" panose="020B0604020202020204"/>
                <a:ea typeface="+mn-ea"/>
                <a:cs typeface="+mn-cs"/>
              </a:rPr>
              <a:t>In BORA, </a:t>
            </a:r>
            <a:r>
              <a:rPr kumimoji="0" lang="en-GB" sz="1600" b="0" i="0" u="none" strike="noStrike" kern="1200" cap="none" spc="0" normalizeH="0" baseline="0" noProof="0" dirty="0">
                <a:ln>
                  <a:noFill/>
                </a:ln>
                <a:solidFill>
                  <a:srgbClr val="000000"/>
                </a:solidFill>
                <a:effectLst/>
                <a:uLnTx/>
                <a:uFillTx/>
                <a:latin typeface="Arial" panose="020B0604020202020204"/>
                <a:ea typeface="+mn-ea"/>
                <a:cs typeface="+mn-cs"/>
              </a:rPr>
              <a:t>ACQ-6 and </a:t>
            </a: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AQLQ(S)+12 scores</a:t>
            </a:r>
            <a:r>
              <a:rPr kumimoji="0" lang="en-GB" sz="1600" b="0" i="0" u="none" strike="noStrike" kern="1200" cap="none" spc="0" normalizeH="0" baseline="0" noProof="0" dirty="0">
                <a:ln>
                  <a:noFill/>
                </a:ln>
                <a:solidFill>
                  <a:srgbClr val="000000"/>
                </a:solidFill>
                <a:effectLst/>
                <a:uLnTx/>
                <a:uFillTx/>
                <a:latin typeface="Arial" panose="020B0604020202020204"/>
                <a:ea typeface="+mn-ea"/>
                <a:cs typeface="+mn-cs"/>
              </a:rPr>
              <a:t> remained stable in patients previously treated with benralizumab and                              were improved in patients new to benra treatment </a:t>
            </a:r>
            <a:endPar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grpSp>
        <p:nvGrpSpPr>
          <p:cNvPr id="6" name="Group 5">
            <a:extLst>
              <a:ext uri="{FF2B5EF4-FFF2-40B4-BE49-F238E27FC236}">
                <a16:creationId xmlns:a16="http://schemas.microsoft.com/office/drawing/2014/main" id="{8E27BCF3-16FD-4745-9EC8-DE5A93AB9163}"/>
              </a:ext>
            </a:extLst>
          </p:cNvPr>
          <p:cNvGrpSpPr/>
          <p:nvPr/>
        </p:nvGrpSpPr>
        <p:grpSpPr>
          <a:xfrm>
            <a:off x="10701254" y="-65108"/>
            <a:ext cx="1421476" cy="646331"/>
            <a:chOff x="10701254" y="-65108"/>
            <a:chExt cx="1421476" cy="646331"/>
          </a:xfrm>
        </p:grpSpPr>
        <p:sp>
          <p:nvSpPr>
            <p:cNvPr id="16" name="Round Same Side Corner Rectangle 11">
              <a:extLst>
                <a:ext uri="{FF2B5EF4-FFF2-40B4-BE49-F238E27FC236}">
                  <a16:creationId xmlns:a16="http://schemas.microsoft.com/office/drawing/2014/main" id="{C601F704-D50A-42D1-B57F-4B5FC4A4CC9A}"/>
                </a:ext>
              </a:extLst>
            </p:cNvPr>
            <p:cNvSpPr/>
            <p:nvPr/>
          </p:nvSpPr>
          <p:spPr>
            <a:xfrm rot="10800000">
              <a:off x="10727091" y="-3826"/>
              <a:ext cx="1298448" cy="521208"/>
            </a:xfrm>
            <a:prstGeom prst="round2Same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tIns="91440" rtlCol="0" anchor="ctr"/>
            <a:lstStyle/>
            <a:p>
              <a:pPr marL="0" marR="0" lvl="0" indent="0" algn="ctr" defTabSz="914400" rtl="0" eaLnBrk="1" fontAlgn="auto" latinLnBrk="0" hangingPunct="1">
                <a:lnSpc>
                  <a:spcPct val="85000"/>
                </a:lnSpc>
                <a:spcBef>
                  <a:spcPts val="0"/>
                </a:spcBef>
                <a:spcAft>
                  <a:spcPts val="0"/>
                </a:spcAft>
                <a:buClrTx/>
                <a:buSzTx/>
                <a:buFontTx/>
                <a:buNone/>
                <a:tabLst/>
                <a:defRPr/>
              </a:pPr>
              <a:endParaRPr kumimoji="0" lang="en-US" sz="1200" b="1"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3" name="TextBox 2">
              <a:extLst>
                <a:ext uri="{FF2B5EF4-FFF2-40B4-BE49-F238E27FC236}">
                  <a16:creationId xmlns:a16="http://schemas.microsoft.com/office/drawing/2014/main" id="{931FA9AE-12C9-4E16-ACD3-779431E51D46}"/>
                </a:ext>
              </a:extLst>
            </p:cNvPr>
            <p:cNvSpPr txBox="1"/>
            <p:nvPr/>
          </p:nvSpPr>
          <p:spPr>
            <a:xfrm>
              <a:off x="10701254" y="-65108"/>
              <a:ext cx="1421476"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a:ea typeface="+mn-ea"/>
                  <a:cs typeface="+mn-cs"/>
                </a:rPr>
                <a:t>SIROCCO/ CALIMA/ZONDA/BORA</a:t>
              </a:r>
            </a:p>
          </p:txBody>
        </p:sp>
      </p:grpSp>
    </p:spTree>
    <p:extLst>
      <p:ext uri="{BB962C8B-B14F-4D97-AF65-F5344CB8AC3E}">
        <p14:creationId xmlns:p14="http://schemas.microsoft.com/office/powerpoint/2010/main" val="3044287930"/>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5" name="Rectangle 44">
            <a:extLst>
              <a:ext uri="{FF2B5EF4-FFF2-40B4-BE49-F238E27FC236}">
                <a16:creationId xmlns:a16="http://schemas.microsoft.com/office/drawing/2014/main" id="{89972C62-94EE-4845-A9CE-F79F6D9D4045}"/>
              </a:ext>
            </a:extLst>
          </p:cNvPr>
          <p:cNvSpPr/>
          <p:nvPr/>
        </p:nvSpPr>
        <p:spPr>
          <a:xfrm>
            <a:off x="1292063" y="4611658"/>
            <a:ext cx="3795016" cy="1164421"/>
          </a:xfrm>
          <a:prstGeom prst="rect">
            <a:avLst/>
          </a:prstGeom>
          <a:solidFill>
            <a:schemeClr val="tx2">
              <a:alpha val="8000"/>
            </a:schemeClr>
          </a:solidFill>
          <a:ln w="12700">
            <a:solidFill>
              <a:schemeClr val="accent1"/>
            </a:solidFill>
          </a:ln>
        </p:spPr>
        <p:txBody>
          <a:bodyPr wrap="square">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all" spc="0" normalizeH="0" baseline="0" noProof="0" dirty="0">
                <a:ln>
                  <a:noFill/>
                </a:ln>
                <a:solidFill>
                  <a:srgbClr val="7F134C"/>
                </a:solidFill>
                <a:effectLst/>
                <a:uLnTx/>
                <a:uFillTx/>
                <a:latin typeface="Arial" panose="020B0604020202020204"/>
                <a:ea typeface="+mn-ea"/>
                <a:cs typeface="+mn-cs"/>
              </a:rPr>
              <a:t>Primary Endpoint</a:t>
            </a:r>
          </a:p>
        </p:txBody>
      </p:sp>
      <p:sp>
        <p:nvSpPr>
          <p:cNvPr id="47" name="Rectangle 46">
            <a:extLst>
              <a:ext uri="{FF2B5EF4-FFF2-40B4-BE49-F238E27FC236}">
                <a16:creationId xmlns:a16="http://schemas.microsoft.com/office/drawing/2014/main" id="{6EBFB06E-B364-4E46-9E03-B601C0FE99B5}"/>
              </a:ext>
            </a:extLst>
          </p:cNvPr>
          <p:cNvSpPr/>
          <p:nvPr/>
        </p:nvSpPr>
        <p:spPr>
          <a:xfrm>
            <a:off x="7104924" y="4619352"/>
            <a:ext cx="3795016" cy="1428963"/>
          </a:xfrm>
          <a:prstGeom prst="rect">
            <a:avLst/>
          </a:prstGeom>
          <a:solidFill>
            <a:schemeClr val="tx2">
              <a:alpha val="8000"/>
            </a:schemeClr>
          </a:solidFill>
          <a:ln w="12700">
            <a:solidFill>
              <a:schemeClr val="accent1"/>
            </a:solidFill>
          </a:ln>
        </p:spPr>
        <p:txBody>
          <a:bodyPr wrap="square">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all" spc="0" normalizeH="0" baseline="0" noProof="0" dirty="0">
                <a:ln>
                  <a:noFill/>
                </a:ln>
                <a:solidFill>
                  <a:srgbClr val="7F134C"/>
                </a:solidFill>
                <a:effectLst/>
                <a:uLnTx/>
                <a:uFillTx/>
                <a:latin typeface="Arial" panose="020B0604020202020204"/>
                <a:ea typeface="+mn-ea"/>
                <a:cs typeface="+mn-cs"/>
              </a:rPr>
              <a:t>Secondary </a:t>
            </a:r>
            <a:r>
              <a:rPr kumimoji="0" lang="en-US" sz="1400" b="1" i="0" u="none" strike="noStrike" kern="1200" cap="all" spc="0" normalizeH="0" baseline="0" noProof="0" dirty="0" err="1">
                <a:ln>
                  <a:noFill/>
                </a:ln>
                <a:solidFill>
                  <a:srgbClr val="7F134C"/>
                </a:solidFill>
                <a:effectLst/>
                <a:uLnTx/>
                <a:uFillTx/>
                <a:latin typeface="Arial" panose="020B0604020202020204"/>
                <a:ea typeface="+mn-ea"/>
                <a:cs typeface="+mn-cs"/>
              </a:rPr>
              <a:t>Endpoints</a:t>
            </a:r>
            <a:r>
              <a:rPr kumimoji="0" lang="en-US" sz="1400" b="1" i="0" u="none" strike="noStrike" kern="1200" cap="none" spc="0" normalizeH="0" baseline="30000" noProof="0" dirty="0" err="1">
                <a:ln>
                  <a:noFill/>
                </a:ln>
                <a:solidFill>
                  <a:srgbClr val="7F134C"/>
                </a:solidFill>
                <a:effectLst/>
                <a:uLnTx/>
                <a:uFillTx/>
                <a:latin typeface="Arial" panose="020B0604020202020204"/>
                <a:ea typeface="+mn-ea"/>
                <a:cs typeface="+mn-cs"/>
              </a:rPr>
              <a:t>c</a:t>
            </a:r>
            <a:endParaRPr kumimoji="0" lang="en-US" sz="1400" b="0" i="0" u="none" strike="noStrike" kern="1200" cap="none" spc="0" normalizeH="0" baseline="30000" noProof="0" dirty="0">
              <a:ln>
                <a:noFill/>
              </a:ln>
              <a:solidFill>
                <a:srgbClr val="7F134C"/>
              </a:solidFill>
              <a:effectLst/>
              <a:uLnTx/>
              <a:uFillTx/>
              <a:latin typeface="Arial" panose="020B0604020202020204"/>
              <a:ea typeface="+mn-ea"/>
              <a:cs typeface="+mn-cs"/>
            </a:endParaRPr>
          </a:p>
        </p:txBody>
      </p:sp>
      <p:sp>
        <p:nvSpPr>
          <p:cNvPr id="2" name="Title 1">
            <a:extLst>
              <a:ext uri="{FF2B5EF4-FFF2-40B4-BE49-F238E27FC236}">
                <a16:creationId xmlns:a16="http://schemas.microsoft.com/office/drawing/2014/main" id="{871E53DB-7C80-42A6-8987-B0778CB0B1CB}"/>
              </a:ext>
            </a:extLst>
          </p:cNvPr>
          <p:cNvSpPr>
            <a:spLocks noGrp="1"/>
          </p:cNvSpPr>
          <p:nvPr>
            <p:ph type="title"/>
          </p:nvPr>
        </p:nvSpPr>
        <p:spPr/>
        <p:txBody>
          <a:bodyPr/>
          <a:lstStyle/>
          <a:p>
            <a:pPr algn="ctr"/>
            <a:r>
              <a:rPr lang="en-US" dirty="0"/>
              <a:t>Oral Corticosteroid Reduction Trial (ZONDA): Overview</a:t>
            </a:r>
          </a:p>
        </p:txBody>
      </p:sp>
      <p:sp>
        <p:nvSpPr>
          <p:cNvPr id="3" name="Slide Number Placeholder 2">
            <a:extLst>
              <a:ext uri="{FF2B5EF4-FFF2-40B4-BE49-F238E27FC236}">
                <a16:creationId xmlns:a16="http://schemas.microsoft.com/office/drawing/2014/main" id="{8E9212DC-4550-45A8-BD77-662CF29152AE}"/>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CC7432E5-F8E0-41AE-9A6B-AD730338B005}" type="slidenum">
              <a:rPr kumimoji="0" lang="en-US" sz="10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96</a:t>
            </a:fld>
            <a:endParaRPr kumimoji="0" lang="en-US" sz="10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5" name="Text Placeholder 4">
            <a:extLst>
              <a:ext uri="{FF2B5EF4-FFF2-40B4-BE49-F238E27FC236}">
                <a16:creationId xmlns:a16="http://schemas.microsoft.com/office/drawing/2014/main" id="{2A46FA96-441E-4211-BEB5-1AE5DBD4B3D7}"/>
              </a:ext>
            </a:extLst>
          </p:cNvPr>
          <p:cNvSpPr>
            <a:spLocks noGrp="1"/>
          </p:cNvSpPr>
          <p:nvPr>
            <p:ph type="body" sz="quarter" idx="13"/>
          </p:nvPr>
        </p:nvSpPr>
        <p:spPr/>
        <p:txBody>
          <a:bodyPr/>
          <a:lstStyle/>
          <a:p>
            <a:pPr defTabSz="609585">
              <a:spcBef>
                <a:spcPts val="200"/>
              </a:spcBef>
              <a:defRPr/>
            </a:pPr>
            <a:r>
              <a:rPr lang="en-US" baseline="30000" dirty="0" err="1"/>
              <a:t>a</a:t>
            </a:r>
            <a:r>
              <a:rPr lang="en-US" dirty="0" err="1"/>
              <a:t>Total</a:t>
            </a:r>
            <a:r>
              <a:rPr lang="en-US" dirty="0"/>
              <a:t> population from the ZONDA study. </a:t>
            </a:r>
            <a:r>
              <a:rPr lang="en-US" baseline="30000" dirty="0" err="1"/>
              <a:t>b</a:t>
            </a:r>
            <a:r>
              <a:rPr lang="en-US" dirty="0" err="1"/>
              <a:t>Licensed</a:t>
            </a:r>
            <a:r>
              <a:rPr lang="en-US" dirty="0"/>
              <a:t> dosing regimen.</a:t>
            </a:r>
            <a:r>
              <a:rPr lang="en-US" baseline="30000" dirty="0"/>
              <a:t>2</a:t>
            </a:r>
            <a:r>
              <a:rPr lang="en-US" dirty="0"/>
              <a:t> </a:t>
            </a:r>
            <a:r>
              <a:rPr lang="en-US" baseline="30000" dirty="0" err="1"/>
              <a:t>c</a:t>
            </a:r>
            <a:r>
              <a:rPr lang="en-US" dirty="0" err="1"/>
              <a:t>Select</a:t>
            </a:r>
            <a:r>
              <a:rPr lang="en-US" dirty="0"/>
              <a:t> secondary endpoints listed. </a:t>
            </a:r>
          </a:p>
          <a:p>
            <a:pPr defTabSz="609585">
              <a:spcBef>
                <a:spcPts val="200"/>
              </a:spcBef>
              <a:defRPr/>
            </a:pPr>
            <a:r>
              <a:rPr lang="en-US" dirty="0"/>
              <a:t>ACQ = Asthma Control Questionnaire; AQLQ[S]+12 = Standardized Asthma Quality of Life Questionnaire for patients 12 years and older; </a:t>
            </a:r>
            <a:r>
              <a:rPr lang="en-GB" dirty="0"/>
              <a:t>BD = bronchodilator; </a:t>
            </a:r>
            <a:r>
              <a:rPr lang="en-US" dirty="0"/>
              <a:t>FEV</a:t>
            </a:r>
            <a:r>
              <a:rPr lang="en-US" baseline="-25000" dirty="0"/>
              <a:t>1</a:t>
            </a:r>
            <a:r>
              <a:rPr lang="en-US" dirty="0"/>
              <a:t> = forced expiratory volume in 1 second; OCS = oral corticosteroid; Q4W = every 4 weeks; Q8W = every 8 weeks.</a:t>
            </a:r>
          </a:p>
          <a:p>
            <a:pPr defTabSz="609585">
              <a:spcBef>
                <a:spcPts val="200"/>
              </a:spcBef>
              <a:defRPr/>
            </a:pPr>
            <a:r>
              <a:rPr lang="en-US" dirty="0"/>
              <a:t>1. Nair P et al. Article and supplementary appendix. </a:t>
            </a:r>
            <a:r>
              <a:rPr lang="en-US" i="1" dirty="0"/>
              <a:t>N </a:t>
            </a:r>
            <a:r>
              <a:rPr lang="en-US" i="1" dirty="0" err="1"/>
              <a:t>Engl</a:t>
            </a:r>
            <a:r>
              <a:rPr lang="en-US" i="1" dirty="0"/>
              <a:t> J Med</a:t>
            </a:r>
            <a:r>
              <a:rPr lang="en-US" dirty="0"/>
              <a:t>. 2017;376:2448-2458; 2. Fasenra Summary of Product Characteristics.</a:t>
            </a:r>
          </a:p>
        </p:txBody>
      </p:sp>
      <p:sp>
        <p:nvSpPr>
          <p:cNvPr id="36" name="Round Diagonal Corner Rectangle 48">
            <a:extLst>
              <a:ext uri="{FF2B5EF4-FFF2-40B4-BE49-F238E27FC236}">
                <a16:creationId xmlns:a16="http://schemas.microsoft.com/office/drawing/2014/main" id="{15845CFD-599C-4849-8FA6-FB31D0CE9D55}"/>
              </a:ext>
            </a:extLst>
          </p:cNvPr>
          <p:cNvSpPr/>
          <p:nvPr/>
        </p:nvSpPr>
        <p:spPr>
          <a:xfrm>
            <a:off x="8087584" y="1914784"/>
            <a:ext cx="2030171" cy="543300"/>
          </a:xfrm>
          <a:prstGeom prst="rect">
            <a:avLst/>
          </a:prstGeom>
          <a:solidFill>
            <a:srgbClr val="165E9A"/>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Benralizumab </a:t>
            </a:r>
            <a:b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30 mg Q4W</a:t>
            </a:r>
            <a:r>
              <a:rPr kumimoji="0" lang="en-GB" sz="1400" b="0" i="0" u="none" strike="noStrike" kern="1200" cap="none" spc="0" normalizeH="0" baseline="0" noProof="0" dirty="0">
                <a:ln>
                  <a:noFill/>
                </a:ln>
                <a:solidFill>
                  <a:srgbClr val="0D3759"/>
                </a:solidFill>
                <a:effectLst/>
                <a:uLnTx/>
                <a:uFillTx/>
                <a:latin typeface="Arial" panose="020B0604020202020204"/>
                <a:ea typeface="+mn-ea"/>
                <a:cs typeface="+mn-cs"/>
              </a:rPr>
              <a:t> </a:t>
            </a:r>
          </a:p>
        </p:txBody>
      </p:sp>
      <p:sp>
        <p:nvSpPr>
          <p:cNvPr id="37" name="Round Diagonal Corner Rectangle 49">
            <a:extLst>
              <a:ext uri="{FF2B5EF4-FFF2-40B4-BE49-F238E27FC236}">
                <a16:creationId xmlns:a16="http://schemas.microsoft.com/office/drawing/2014/main" id="{5859CC67-9CE1-4473-B9B2-94078F6134EA}"/>
              </a:ext>
            </a:extLst>
          </p:cNvPr>
          <p:cNvSpPr/>
          <p:nvPr/>
        </p:nvSpPr>
        <p:spPr>
          <a:xfrm>
            <a:off x="8087584" y="2496940"/>
            <a:ext cx="2030171" cy="673048"/>
          </a:xfrm>
          <a:prstGeom prst="rect">
            <a:avLst/>
          </a:pr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Benralizumab</a:t>
            </a:r>
            <a:b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30 mg Q4W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(1</a:t>
            </a:r>
            <a:r>
              <a:rPr kumimoji="0" lang="en-GB" sz="1400" b="0" i="0" u="none" strike="noStrike" kern="1200" cap="none" spc="0" normalizeH="0" baseline="30000" noProof="0" dirty="0">
                <a:ln>
                  <a:noFill/>
                </a:ln>
                <a:solidFill>
                  <a:srgbClr val="FFFFFF"/>
                </a:solidFill>
                <a:effectLst/>
                <a:uLnTx/>
                <a:uFillTx/>
                <a:latin typeface="Arial" panose="020B0604020202020204"/>
                <a:ea typeface="+mn-ea"/>
                <a:cs typeface="+mn-cs"/>
              </a:rPr>
              <a:t>st</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 3 doses); Q8W</a:t>
            </a:r>
            <a:r>
              <a:rPr kumimoji="0" lang="en-GB" sz="1400" b="0" i="0" u="none" strike="noStrike" kern="1200" cap="none" spc="0" normalizeH="0" baseline="30000" noProof="0" dirty="0">
                <a:ln>
                  <a:noFill/>
                </a:ln>
                <a:solidFill>
                  <a:srgbClr val="FFFFFF"/>
                </a:solidFill>
                <a:effectLst/>
                <a:uLnTx/>
                <a:uFillTx/>
                <a:latin typeface="Arial" panose="020B0604020202020204"/>
                <a:ea typeface="+mn-ea"/>
                <a:cs typeface="+mn-cs"/>
              </a:rPr>
              <a:t>b</a:t>
            </a:r>
            <a:endPar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38" name="Round Diagonal Corner Rectangle 51">
            <a:extLst>
              <a:ext uri="{FF2B5EF4-FFF2-40B4-BE49-F238E27FC236}">
                <a16:creationId xmlns:a16="http://schemas.microsoft.com/office/drawing/2014/main" id="{05F6F7D7-B338-4A89-91BD-0B2DE38C8B51}"/>
              </a:ext>
            </a:extLst>
          </p:cNvPr>
          <p:cNvSpPr/>
          <p:nvPr/>
        </p:nvSpPr>
        <p:spPr>
          <a:xfrm>
            <a:off x="8087584" y="3233896"/>
            <a:ext cx="2030171" cy="543460"/>
          </a:xfrm>
          <a:prstGeom prst="rect">
            <a:avLst/>
          </a:prstGeom>
          <a:solidFill>
            <a:srgbClr val="165E9A"/>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Placebo</a:t>
            </a:r>
          </a:p>
        </p:txBody>
      </p:sp>
      <p:sp>
        <p:nvSpPr>
          <p:cNvPr id="40" name="Rectangle 39">
            <a:extLst>
              <a:ext uri="{FF2B5EF4-FFF2-40B4-BE49-F238E27FC236}">
                <a16:creationId xmlns:a16="http://schemas.microsoft.com/office/drawing/2014/main" id="{7F908AF8-D81C-4D53-BCD5-18EE8A53123C}"/>
              </a:ext>
            </a:extLst>
          </p:cNvPr>
          <p:cNvSpPr/>
          <p:nvPr/>
        </p:nvSpPr>
        <p:spPr>
          <a:xfrm>
            <a:off x="723900" y="1259392"/>
            <a:ext cx="10744200"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D3759"/>
                </a:solidFill>
                <a:effectLst/>
                <a:uLnTx/>
                <a:uFillTx/>
                <a:latin typeface="Arial" panose="020B0604020202020204"/>
                <a:ea typeface="+mn-ea"/>
                <a:cs typeface="+mn-cs"/>
              </a:rPr>
              <a:t>Randomized, double-blind, placebo-controlled study assessing the ability of benralizumab to reduce OCS dosage in patients with severe refractory asthma and elevated eosinophils who are OCS dependent</a:t>
            </a:r>
            <a:r>
              <a:rPr kumimoji="0" lang="en-US" sz="1600" b="1" i="0" u="none" strike="noStrike" kern="1200" cap="none" spc="0" normalizeH="0" baseline="30000" noProof="0" dirty="0">
                <a:ln>
                  <a:noFill/>
                </a:ln>
                <a:solidFill>
                  <a:srgbClr val="0D3759"/>
                </a:solidFill>
                <a:effectLst/>
                <a:uLnTx/>
                <a:uFillTx/>
                <a:latin typeface="Arial" panose="020B0604020202020204"/>
                <a:ea typeface="+mn-ea"/>
                <a:cs typeface="+mn-cs"/>
              </a:rPr>
              <a:t>1</a:t>
            </a:r>
            <a:endParaRPr kumimoji="0" lang="en-US" sz="1600" b="1" i="0" u="none" strike="noStrike" kern="1200" cap="none" spc="0" normalizeH="0" baseline="0" noProof="0" dirty="0">
              <a:ln>
                <a:noFill/>
              </a:ln>
              <a:solidFill>
                <a:srgbClr val="0D3759"/>
              </a:solidFill>
              <a:effectLst/>
              <a:uLnTx/>
              <a:uFillTx/>
              <a:latin typeface="Arial" panose="020B0604020202020204"/>
              <a:ea typeface="+mn-ea"/>
              <a:cs typeface="+mn-cs"/>
            </a:endParaRPr>
          </a:p>
        </p:txBody>
      </p:sp>
      <p:grpSp>
        <p:nvGrpSpPr>
          <p:cNvPr id="41" name="Group 40">
            <a:extLst>
              <a:ext uri="{FF2B5EF4-FFF2-40B4-BE49-F238E27FC236}">
                <a16:creationId xmlns:a16="http://schemas.microsoft.com/office/drawing/2014/main" id="{B8681743-1972-4564-8BED-F9DBABC28F13}"/>
              </a:ext>
            </a:extLst>
          </p:cNvPr>
          <p:cNvGrpSpPr/>
          <p:nvPr/>
        </p:nvGrpSpPr>
        <p:grpSpPr>
          <a:xfrm>
            <a:off x="1292062" y="2194827"/>
            <a:ext cx="3795016" cy="1708160"/>
            <a:chOff x="1292062" y="2476252"/>
            <a:chExt cx="3795016" cy="1708160"/>
          </a:xfrm>
        </p:grpSpPr>
        <p:sp>
          <p:nvSpPr>
            <p:cNvPr id="42" name="TextBox 41">
              <a:extLst>
                <a:ext uri="{FF2B5EF4-FFF2-40B4-BE49-F238E27FC236}">
                  <a16:creationId xmlns:a16="http://schemas.microsoft.com/office/drawing/2014/main" id="{8EA28FDB-E2BF-449E-89F2-C3C4743306E1}"/>
                </a:ext>
              </a:extLst>
            </p:cNvPr>
            <p:cNvSpPr txBox="1"/>
            <p:nvPr/>
          </p:nvSpPr>
          <p:spPr>
            <a:xfrm>
              <a:off x="1292062" y="2476252"/>
              <a:ext cx="3795016" cy="1708160"/>
            </a:xfrm>
            <a:prstGeom prst="rect">
              <a:avLst/>
            </a:prstGeom>
            <a:solidFill>
              <a:schemeClr val="tx2">
                <a:alpha val="8000"/>
              </a:schemeClr>
            </a:solidFill>
            <a:ln w="12700">
              <a:solidFill>
                <a:schemeClr val="accent1"/>
              </a:solidFill>
            </a:ln>
          </p:spPr>
          <p:txBody>
            <a:bodyPr wrap="square" tIns="365760" rtlCol="0">
              <a:spAutoFit/>
            </a:bodyPr>
            <a:lstStyle/>
            <a:p>
              <a:pPr marL="0" marR="0" lvl="0" indent="0" algn="ctr" defTabSz="914377" rtl="0" eaLnBrk="1" fontAlgn="auto" latinLnBrk="0" hangingPunct="1">
                <a:lnSpc>
                  <a:spcPct val="100000"/>
                </a:lnSpc>
                <a:spcBef>
                  <a:spcPts val="400"/>
                </a:spcBef>
                <a:spcAft>
                  <a:spcPts val="0"/>
                </a:spcAft>
                <a:buClr>
                  <a:srgbClr val="7F134C"/>
                </a:buClr>
                <a:buSzTx/>
                <a:buFontTx/>
                <a:buNone/>
                <a:tabLst/>
                <a:defRPr/>
              </a:pP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≥18 years with ≥1 historical exacerbations, OCS therapy (7.5-40 mg/d of prednisolone/prednisone equivalents) ≥6 continuous months directly preceding enrollment, FEV</a:t>
              </a:r>
              <a:r>
                <a:rPr kumimoji="0" lang="en-US" sz="1400" b="0" i="0" u="none" strike="noStrike" kern="1200" cap="none" spc="0" normalizeH="0" baseline="-25000" noProof="0" dirty="0">
                  <a:ln>
                    <a:noFill/>
                  </a:ln>
                  <a:solidFill>
                    <a:srgbClr val="000000"/>
                  </a:solidFill>
                  <a:effectLst/>
                  <a:uLnTx/>
                  <a:uFillTx/>
                  <a:latin typeface="Arial" panose="020B0604020202020204"/>
                  <a:ea typeface="+mn-ea"/>
                  <a:cs typeface="+mn-cs"/>
                </a:rPr>
                <a:t>1</a:t>
              </a: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 &lt;80% predicted, blood eosinophils ≥150 cells/</a:t>
              </a:r>
              <a:r>
                <a:rPr kumimoji="0" lang="el-GR" sz="1400" b="0" i="0" u="none" strike="noStrike" kern="1200" cap="none" spc="0" normalizeH="0" baseline="0" noProof="0" dirty="0">
                  <a:ln>
                    <a:noFill/>
                  </a:ln>
                  <a:solidFill>
                    <a:srgbClr val="000000"/>
                  </a:solidFill>
                  <a:effectLst/>
                  <a:uLnTx/>
                  <a:uFillTx/>
                  <a:latin typeface="Arial" panose="020B0604020202020204"/>
                  <a:ea typeface="+mn-ea"/>
                  <a:cs typeface="+mn-cs"/>
                </a:rPr>
                <a:t>μ</a:t>
              </a: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L (n=220)</a:t>
              </a:r>
              <a:r>
                <a:rPr kumimoji="0" lang="en-US" sz="1400" b="0" i="0" u="none" strike="noStrike" kern="1200" cap="none" spc="0" normalizeH="0" baseline="30000" noProof="0" dirty="0">
                  <a:ln>
                    <a:noFill/>
                  </a:ln>
                  <a:solidFill>
                    <a:srgbClr val="000000"/>
                  </a:solidFill>
                  <a:effectLst/>
                  <a:uLnTx/>
                  <a:uFillTx/>
                  <a:latin typeface="Arial" panose="020B0604020202020204"/>
                  <a:ea typeface="+mn-ea"/>
                  <a:cs typeface="+mn-cs"/>
                </a:rPr>
                <a:t>a</a:t>
              </a:r>
            </a:p>
          </p:txBody>
        </p:sp>
        <p:sp>
          <p:nvSpPr>
            <p:cNvPr id="43" name="Rectangle 42">
              <a:extLst>
                <a:ext uri="{FF2B5EF4-FFF2-40B4-BE49-F238E27FC236}">
                  <a16:creationId xmlns:a16="http://schemas.microsoft.com/office/drawing/2014/main" id="{082C82B4-48DC-4733-9070-2875B1465297}"/>
                </a:ext>
              </a:extLst>
            </p:cNvPr>
            <p:cNvSpPr/>
            <p:nvPr/>
          </p:nvSpPr>
          <p:spPr>
            <a:xfrm>
              <a:off x="1292062" y="2476252"/>
              <a:ext cx="3795016" cy="307777"/>
            </a:xfrm>
            <a:prstGeom prst="rect">
              <a:avLst/>
            </a:prstGeom>
            <a:noFill/>
            <a:ln>
              <a:noFill/>
            </a:ln>
          </p:spPr>
          <p:txBody>
            <a:bodyPr wrap="square">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all" spc="0" normalizeH="0" baseline="0" noProof="0" dirty="0">
                  <a:ln>
                    <a:noFill/>
                  </a:ln>
                  <a:solidFill>
                    <a:srgbClr val="7F134C"/>
                  </a:solidFill>
                  <a:effectLst/>
                  <a:uLnTx/>
                  <a:uFillTx/>
                  <a:latin typeface="Arial" panose="020B0604020202020204"/>
                  <a:ea typeface="+mn-ea"/>
                  <a:cs typeface="+mn-cs"/>
                </a:rPr>
                <a:t>Patient Population</a:t>
              </a:r>
            </a:p>
          </p:txBody>
        </p:sp>
      </p:grpSp>
      <p:sp>
        <p:nvSpPr>
          <p:cNvPr id="44" name="TextBox 43">
            <a:extLst>
              <a:ext uri="{FF2B5EF4-FFF2-40B4-BE49-F238E27FC236}">
                <a16:creationId xmlns:a16="http://schemas.microsoft.com/office/drawing/2014/main" id="{E0754E93-A5CE-45EC-9EA4-E1D01EE41531}"/>
              </a:ext>
            </a:extLst>
          </p:cNvPr>
          <p:cNvSpPr txBox="1"/>
          <p:nvPr/>
        </p:nvSpPr>
        <p:spPr>
          <a:xfrm>
            <a:off x="1292062" y="4611658"/>
            <a:ext cx="3795016" cy="1061829"/>
          </a:xfrm>
          <a:prstGeom prst="rect">
            <a:avLst/>
          </a:prstGeom>
          <a:noFill/>
          <a:ln>
            <a:noFill/>
          </a:ln>
        </p:spPr>
        <p:txBody>
          <a:bodyPr wrap="square" tIns="365760" rtlCol="0">
            <a:spAutoFit/>
          </a:bodyPr>
          <a:lstStyle/>
          <a:p>
            <a:pPr marL="0" marR="0" lvl="0" indent="0" algn="ctr" defTabSz="914377" rtl="0" eaLnBrk="1" fontAlgn="auto" latinLnBrk="0" hangingPunct="1">
              <a:lnSpc>
                <a:spcPct val="100000"/>
              </a:lnSpc>
              <a:spcBef>
                <a:spcPts val="400"/>
              </a:spcBef>
              <a:spcAft>
                <a:spcPts val="0"/>
              </a:spcAft>
              <a:buClr>
                <a:srgbClr val="7F134C"/>
              </a:buClr>
              <a:buSzTx/>
              <a:buFontTx/>
              <a:buNone/>
              <a:tabLst/>
              <a:defRPr/>
            </a:pP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Median percentage change in final OCS dose compared with baseline, while maintaining asthma control</a:t>
            </a:r>
          </a:p>
        </p:txBody>
      </p:sp>
      <p:sp>
        <p:nvSpPr>
          <p:cNvPr id="46" name="TextBox 45">
            <a:extLst>
              <a:ext uri="{FF2B5EF4-FFF2-40B4-BE49-F238E27FC236}">
                <a16:creationId xmlns:a16="http://schemas.microsoft.com/office/drawing/2014/main" id="{99342690-CAB3-401D-ACB1-D85D11427541}"/>
              </a:ext>
            </a:extLst>
          </p:cNvPr>
          <p:cNvSpPr txBox="1"/>
          <p:nvPr/>
        </p:nvSpPr>
        <p:spPr>
          <a:xfrm>
            <a:off x="7104923" y="4619352"/>
            <a:ext cx="3795016" cy="1431161"/>
          </a:xfrm>
          <a:prstGeom prst="rect">
            <a:avLst/>
          </a:prstGeom>
          <a:noFill/>
          <a:ln>
            <a:noFill/>
          </a:ln>
        </p:spPr>
        <p:txBody>
          <a:bodyPr wrap="square" tIns="365760" rtlCol="0">
            <a:spAutoFit/>
          </a:bodyPr>
          <a:lstStyle/>
          <a:p>
            <a:pPr marL="0" marR="0" lvl="0" indent="0" algn="ctr" defTabSz="914377" rtl="0" eaLnBrk="1" fontAlgn="auto" latinLnBrk="0" hangingPunct="1">
              <a:lnSpc>
                <a:spcPct val="100000"/>
              </a:lnSpc>
              <a:spcBef>
                <a:spcPts val="400"/>
              </a:spcBef>
              <a:spcAft>
                <a:spcPts val="0"/>
              </a:spcAft>
              <a:buClr>
                <a:srgbClr val="7F134C"/>
              </a:buClr>
              <a:buSzTx/>
              <a:buFontTx/>
              <a:buNone/>
              <a:tabLst/>
              <a:defRPr/>
            </a:pP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Annual asthma exacerbation rate</a:t>
            </a:r>
          </a:p>
          <a:p>
            <a:pPr marL="0" marR="0" lvl="0" indent="0" algn="ctr" defTabSz="914377" rtl="0" eaLnBrk="1" fontAlgn="auto" latinLnBrk="0" hangingPunct="1">
              <a:lnSpc>
                <a:spcPct val="100000"/>
              </a:lnSpc>
              <a:spcBef>
                <a:spcPts val="400"/>
              </a:spcBef>
              <a:spcAft>
                <a:spcPts val="0"/>
              </a:spcAft>
              <a:buClr>
                <a:srgbClr val="7F134C"/>
              </a:buClr>
              <a:buSzTx/>
              <a:buFontTx/>
              <a:buNone/>
              <a:tabLst/>
              <a:defRPr/>
            </a:pP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Change from pre-BD FEV</a:t>
            </a:r>
            <a:r>
              <a:rPr kumimoji="0" lang="en-US" sz="1400" b="0" i="0" u="none" strike="noStrike" kern="1200" cap="none" spc="0" normalizeH="0" baseline="-25000" noProof="0" dirty="0">
                <a:ln>
                  <a:noFill/>
                </a:ln>
                <a:solidFill>
                  <a:srgbClr val="000000"/>
                </a:solidFill>
                <a:effectLst/>
                <a:uLnTx/>
                <a:uFillTx/>
                <a:latin typeface="Arial" panose="020B0604020202020204"/>
                <a:ea typeface="+mn-ea"/>
                <a:cs typeface="+mn-cs"/>
              </a:rPr>
              <a:t>1</a:t>
            </a: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 (L)</a:t>
            </a:r>
          </a:p>
          <a:p>
            <a:pPr marL="0" marR="0" lvl="0" indent="0" algn="ctr" defTabSz="914377" rtl="0" eaLnBrk="1" fontAlgn="auto" latinLnBrk="0" hangingPunct="1">
              <a:lnSpc>
                <a:spcPct val="100000"/>
              </a:lnSpc>
              <a:spcBef>
                <a:spcPts val="400"/>
              </a:spcBef>
              <a:spcAft>
                <a:spcPts val="0"/>
              </a:spcAft>
              <a:buClr>
                <a:srgbClr val="7F134C"/>
              </a:buClr>
              <a:buSzTx/>
              <a:buFontTx/>
              <a:buNone/>
              <a:tabLst/>
              <a:defRPr/>
            </a:pP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ACQ-6 score</a:t>
            </a:r>
          </a:p>
          <a:p>
            <a:pPr marL="0" marR="0" lvl="0" indent="0" algn="ctr" defTabSz="914377" rtl="0" eaLnBrk="1" fontAlgn="auto" latinLnBrk="0" hangingPunct="1">
              <a:lnSpc>
                <a:spcPct val="100000"/>
              </a:lnSpc>
              <a:spcBef>
                <a:spcPts val="400"/>
              </a:spcBef>
              <a:spcAft>
                <a:spcPts val="0"/>
              </a:spcAft>
              <a:buClr>
                <a:srgbClr val="7F134C"/>
              </a:buClr>
              <a:buSzTx/>
              <a:buFontTx/>
              <a:buNone/>
              <a:tabLst/>
              <a:defRPr/>
            </a:pP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AQLQ(S)+12 score</a:t>
            </a:r>
          </a:p>
        </p:txBody>
      </p:sp>
      <p:cxnSp>
        <p:nvCxnSpPr>
          <p:cNvPr id="50" name="Straight Arrow Connector 49">
            <a:extLst>
              <a:ext uri="{FF2B5EF4-FFF2-40B4-BE49-F238E27FC236}">
                <a16:creationId xmlns:a16="http://schemas.microsoft.com/office/drawing/2014/main" id="{71BC084E-0C18-4047-8D31-B896B54469E4}"/>
              </a:ext>
            </a:extLst>
          </p:cNvPr>
          <p:cNvCxnSpPr>
            <a:cxnSpLocks/>
            <a:endCxn id="37" idx="1"/>
          </p:cNvCxnSpPr>
          <p:nvPr/>
        </p:nvCxnSpPr>
        <p:spPr>
          <a:xfrm flipV="1">
            <a:off x="5087078" y="2833464"/>
            <a:ext cx="3000506" cy="4766"/>
          </a:xfrm>
          <a:prstGeom prst="straightConnector1">
            <a:avLst/>
          </a:prstGeom>
          <a:ln w="95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2" name="Round Diagonal Corner Rectangle 49">
            <a:extLst>
              <a:ext uri="{FF2B5EF4-FFF2-40B4-BE49-F238E27FC236}">
                <a16:creationId xmlns:a16="http://schemas.microsoft.com/office/drawing/2014/main" id="{A86EBE2A-40F7-45B9-9F5C-AA4A2689AF02}"/>
              </a:ext>
            </a:extLst>
          </p:cNvPr>
          <p:cNvSpPr/>
          <p:nvPr/>
        </p:nvSpPr>
        <p:spPr>
          <a:xfrm>
            <a:off x="10210393" y="1889732"/>
            <a:ext cx="1257707" cy="1887624"/>
          </a:xfrm>
          <a:prstGeom prst="rect">
            <a:avLst/>
          </a:pr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OCS</a:t>
            </a:r>
            <a:b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reduction was performed Q4W per protocol</a:t>
            </a:r>
          </a:p>
        </p:txBody>
      </p:sp>
      <p:sp>
        <p:nvSpPr>
          <p:cNvPr id="39" name="Arrow: Up 38">
            <a:extLst>
              <a:ext uri="{FF2B5EF4-FFF2-40B4-BE49-F238E27FC236}">
                <a16:creationId xmlns:a16="http://schemas.microsoft.com/office/drawing/2014/main" id="{DCB3CCE9-23ED-4DE0-8320-CBA85D4C3684}"/>
              </a:ext>
            </a:extLst>
          </p:cNvPr>
          <p:cNvSpPr/>
          <p:nvPr/>
        </p:nvSpPr>
        <p:spPr>
          <a:xfrm rot="5400000">
            <a:off x="8983910" y="1896851"/>
            <a:ext cx="470704" cy="4497673"/>
          </a:xfrm>
          <a:prstGeom prst="upArrow">
            <a:avLst>
              <a:gd name="adj1" fmla="val 100000"/>
              <a:gd name="adj2" fmla="val 50000"/>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wrap="none" tIns="9144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      28-week study</a:t>
            </a:r>
          </a:p>
        </p:txBody>
      </p:sp>
      <p:cxnSp>
        <p:nvCxnSpPr>
          <p:cNvPr id="11" name="Straight Connector 10">
            <a:extLst>
              <a:ext uri="{FF2B5EF4-FFF2-40B4-BE49-F238E27FC236}">
                <a16:creationId xmlns:a16="http://schemas.microsoft.com/office/drawing/2014/main" id="{A25C047F-368E-4C51-90AB-22F8CD0E4DA6}"/>
              </a:ext>
            </a:extLst>
          </p:cNvPr>
          <p:cNvCxnSpPr>
            <a:cxnSpLocks/>
          </p:cNvCxnSpPr>
          <p:nvPr/>
        </p:nvCxnSpPr>
        <p:spPr>
          <a:xfrm flipV="1">
            <a:off x="6587331" y="2190345"/>
            <a:ext cx="0" cy="130874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Arrow Connector 12">
            <a:extLst>
              <a:ext uri="{FF2B5EF4-FFF2-40B4-BE49-F238E27FC236}">
                <a16:creationId xmlns:a16="http://schemas.microsoft.com/office/drawing/2014/main" id="{55A37487-3EF9-49AC-A9A1-B05B428012E4}"/>
              </a:ext>
            </a:extLst>
          </p:cNvPr>
          <p:cNvCxnSpPr/>
          <p:nvPr/>
        </p:nvCxnSpPr>
        <p:spPr>
          <a:xfrm>
            <a:off x="6587331" y="2186434"/>
            <a:ext cx="1500253" cy="0"/>
          </a:xfrm>
          <a:prstGeom prst="straightConnector1">
            <a:avLst/>
          </a:prstGeom>
          <a:ln w="95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5" name="Straight Arrow Connector 14">
            <a:extLst>
              <a:ext uri="{FF2B5EF4-FFF2-40B4-BE49-F238E27FC236}">
                <a16:creationId xmlns:a16="http://schemas.microsoft.com/office/drawing/2014/main" id="{E97F7B89-69E5-46EE-A3F4-ACE1ED4052EF}"/>
              </a:ext>
            </a:extLst>
          </p:cNvPr>
          <p:cNvCxnSpPr/>
          <p:nvPr/>
        </p:nvCxnSpPr>
        <p:spPr>
          <a:xfrm>
            <a:off x="6587331" y="3505626"/>
            <a:ext cx="1500253" cy="0"/>
          </a:xfrm>
          <a:prstGeom prst="straightConnector1">
            <a:avLst/>
          </a:prstGeom>
          <a:ln w="95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1" name="Rectangle 50">
            <a:extLst>
              <a:ext uri="{FF2B5EF4-FFF2-40B4-BE49-F238E27FC236}">
                <a16:creationId xmlns:a16="http://schemas.microsoft.com/office/drawing/2014/main" id="{B0EC5016-1B85-40FD-8D5D-68C3EA2BD40A}"/>
              </a:ext>
            </a:extLst>
          </p:cNvPr>
          <p:cNvSpPr/>
          <p:nvPr/>
        </p:nvSpPr>
        <p:spPr>
          <a:xfrm>
            <a:off x="5834914" y="2638172"/>
            <a:ext cx="1504834" cy="400110"/>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91440" rIns="91440" bIns="9144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FFFFFF"/>
                </a:solidFill>
                <a:effectLst/>
                <a:uLnTx/>
                <a:uFillTx/>
                <a:latin typeface="Arial"/>
                <a:ea typeface="+mn-ea"/>
                <a:cs typeface="+mn-cs"/>
              </a:rPr>
              <a:t>Randomization</a:t>
            </a:r>
          </a:p>
        </p:txBody>
      </p:sp>
      <p:sp>
        <p:nvSpPr>
          <p:cNvPr id="28" name="Rectangle 27">
            <a:extLst>
              <a:ext uri="{FF2B5EF4-FFF2-40B4-BE49-F238E27FC236}">
                <a16:creationId xmlns:a16="http://schemas.microsoft.com/office/drawing/2014/main" id="{7A8873F9-74FB-4082-A2CE-27F5DE9AEF37}"/>
              </a:ext>
            </a:extLst>
          </p:cNvPr>
          <p:cNvSpPr/>
          <p:nvPr/>
        </p:nvSpPr>
        <p:spPr>
          <a:xfrm>
            <a:off x="10788137" y="7146"/>
            <a:ext cx="1237402" cy="5004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tIns="91440" rtlCol="0" anchor="ct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a:ea typeface="+mn-ea"/>
                <a:cs typeface="+mn-cs"/>
              </a:rPr>
              <a:t>ZONDA</a:t>
            </a:r>
          </a:p>
        </p:txBody>
      </p:sp>
    </p:spTree>
    <p:extLst>
      <p:ext uri="{BB962C8B-B14F-4D97-AF65-F5344CB8AC3E}">
        <p14:creationId xmlns:p14="http://schemas.microsoft.com/office/powerpoint/2010/main" val="12129330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fade">
                                      <p:cBhvr>
                                        <p:cTn id="7" dur="500"/>
                                        <p:tgtEl>
                                          <p:spTgt spid="41"/>
                                        </p:tgtEl>
                                      </p:cBhvr>
                                    </p:animEffect>
                                  </p:childTnLst>
                                </p:cTn>
                              </p:par>
                              <p:par>
                                <p:cTn id="8" presetID="22" presetClass="entr" presetSubtype="8" fill="hold" nodeType="withEffect">
                                  <p:stCondLst>
                                    <p:cond delay="0"/>
                                  </p:stCondLst>
                                  <p:childTnLst>
                                    <p:set>
                                      <p:cBhvr>
                                        <p:cTn id="9" dur="1" fill="hold">
                                          <p:stCondLst>
                                            <p:cond delay="0"/>
                                          </p:stCondLst>
                                        </p:cTn>
                                        <p:tgtEl>
                                          <p:spTgt spid="50"/>
                                        </p:tgtEl>
                                        <p:attrNameLst>
                                          <p:attrName>style.visibility</p:attrName>
                                        </p:attrNameLst>
                                      </p:cBhvr>
                                      <p:to>
                                        <p:strVal val="visible"/>
                                      </p:to>
                                    </p:set>
                                    <p:animEffect transition="in" filter="wipe(left)">
                                      <p:cBhvr>
                                        <p:cTn id="10" dur="750"/>
                                        <p:tgtEl>
                                          <p:spTgt spid="50"/>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1"/>
                                        </p:tgtEl>
                                        <p:attrNameLst>
                                          <p:attrName>style.visibility</p:attrName>
                                        </p:attrNameLst>
                                      </p:cBhvr>
                                      <p:to>
                                        <p:strVal val="visible"/>
                                      </p:to>
                                    </p:set>
                                    <p:animEffect transition="in" filter="fade">
                                      <p:cBhvr>
                                        <p:cTn id="13" dur="750"/>
                                        <p:tgtEl>
                                          <p:spTgt spid="51"/>
                                        </p:tgtEl>
                                      </p:cBhvr>
                                    </p:animEffect>
                                  </p:childTnLst>
                                </p:cTn>
                              </p:par>
                              <p:par>
                                <p:cTn id="14" presetID="22" presetClass="entr" presetSubtype="8" fill="hold" grpId="0" nodeType="withEffect">
                                  <p:stCondLst>
                                    <p:cond delay="250"/>
                                  </p:stCondLst>
                                  <p:childTnLst>
                                    <p:set>
                                      <p:cBhvr>
                                        <p:cTn id="15" dur="1" fill="hold">
                                          <p:stCondLst>
                                            <p:cond delay="0"/>
                                          </p:stCondLst>
                                        </p:cTn>
                                        <p:tgtEl>
                                          <p:spTgt spid="39"/>
                                        </p:tgtEl>
                                        <p:attrNameLst>
                                          <p:attrName>style.visibility</p:attrName>
                                        </p:attrNameLst>
                                      </p:cBhvr>
                                      <p:to>
                                        <p:strVal val="visible"/>
                                      </p:to>
                                    </p:set>
                                    <p:animEffect transition="in" filter="wipe(left)">
                                      <p:cBhvr>
                                        <p:cTn id="16" dur="1000"/>
                                        <p:tgtEl>
                                          <p:spTgt spid="39"/>
                                        </p:tgtEl>
                                      </p:cBhvr>
                                    </p:animEffect>
                                  </p:childTnLst>
                                </p:cTn>
                              </p:par>
                              <p:par>
                                <p:cTn id="17" presetID="10" presetClass="entr" presetSubtype="0" fill="hold" nodeType="withEffect">
                                  <p:stCondLst>
                                    <p:cond delay="25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childTnLst>
                                </p:cTn>
                              </p:par>
                              <p:par>
                                <p:cTn id="20" presetID="10" presetClass="entr" presetSubtype="0" fill="hold" nodeType="with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fade">
                                      <p:cBhvr>
                                        <p:cTn id="22" dur="500"/>
                                        <p:tgtEl>
                                          <p:spTgt spid="13"/>
                                        </p:tgtEl>
                                      </p:cBhvr>
                                    </p:animEffect>
                                  </p:childTnLst>
                                </p:cTn>
                              </p:par>
                              <p:par>
                                <p:cTn id="23" presetID="10" presetClass="entr" presetSubtype="0" fill="hold" nodeType="withEffect">
                                  <p:stCondLst>
                                    <p:cond delay="0"/>
                                  </p:stCondLst>
                                  <p:childTnLst>
                                    <p:set>
                                      <p:cBhvr>
                                        <p:cTn id="24" dur="1" fill="hold">
                                          <p:stCondLst>
                                            <p:cond delay="0"/>
                                          </p:stCondLst>
                                        </p:cTn>
                                        <p:tgtEl>
                                          <p:spTgt spid="15"/>
                                        </p:tgtEl>
                                        <p:attrNameLst>
                                          <p:attrName>style.visibility</p:attrName>
                                        </p:attrNameLst>
                                      </p:cBhvr>
                                      <p:to>
                                        <p:strVal val="visible"/>
                                      </p:to>
                                    </p:set>
                                    <p:animEffect transition="in" filter="fade">
                                      <p:cBhvr>
                                        <p:cTn id="25" dur="500"/>
                                        <p:tgtEl>
                                          <p:spTgt spid="15"/>
                                        </p:tgtEl>
                                      </p:cBhvr>
                                    </p:animEffect>
                                  </p:childTnLst>
                                </p:cTn>
                              </p:par>
                              <p:par>
                                <p:cTn id="26" presetID="10" presetClass="entr" presetSubtype="0" fill="hold" grpId="0" nodeType="withEffect">
                                  <p:stCondLst>
                                    <p:cond delay="650"/>
                                  </p:stCondLst>
                                  <p:childTnLst>
                                    <p:set>
                                      <p:cBhvr>
                                        <p:cTn id="27" dur="1" fill="hold">
                                          <p:stCondLst>
                                            <p:cond delay="0"/>
                                          </p:stCondLst>
                                        </p:cTn>
                                        <p:tgtEl>
                                          <p:spTgt spid="36"/>
                                        </p:tgtEl>
                                        <p:attrNameLst>
                                          <p:attrName>style.visibility</p:attrName>
                                        </p:attrNameLst>
                                      </p:cBhvr>
                                      <p:to>
                                        <p:strVal val="visible"/>
                                      </p:to>
                                    </p:set>
                                    <p:animEffect transition="in" filter="fade">
                                      <p:cBhvr>
                                        <p:cTn id="28" dur="750"/>
                                        <p:tgtEl>
                                          <p:spTgt spid="36"/>
                                        </p:tgtEl>
                                      </p:cBhvr>
                                    </p:animEffect>
                                  </p:childTnLst>
                                </p:cTn>
                              </p:par>
                              <p:par>
                                <p:cTn id="29" presetID="10" presetClass="entr" presetSubtype="0" fill="hold" grpId="0" nodeType="withEffect">
                                  <p:stCondLst>
                                    <p:cond delay="650"/>
                                  </p:stCondLst>
                                  <p:childTnLst>
                                    <p:set>
                                      <p:cBhvr>
                                        <p:cTn id="30" dur="1" fill="hold">
                                          <p:stCondLst>
                                            <p:cond delay="0"/>
                                          </p:stCondLst>
                                        </p:cTn>
                                        <p:tgtEl>
                                          <p:spTgt spid="37"/>
                                        </p:tgtEl>
                                        <p:attrNameLst>
                                          <p:attrName>style.visibility</p:attrName>
                                        </p:attrNameLst>
                                      </p:cBhvr>
                                      <p:to>
                                        <p:strVal val="visible"/>
                                      </p:to>
                                    </p:set>
                                    <p:animEffect transition="in" filter="fade">
                                      <p:cBhvr>
                                        <p:cTn id="31" dur="750"/>
                                        <p:tgtEl>
                                          <p:spTgt spid="37"/>
                                        </p:tgtEl>
                                      </p:cBhvr>
                                    </p:animEffect>
                                  </p:childTnLst>
                                </p:cTn>
                              </p:par>
                              <p:par>
                                <p:cTn id="32" presetID="10" presetClass="entr" presetSubtype="0" fill="hold" grpId="0" nodeType="withEffect">
                                  <p:stCondLst>
                                    <p:cond delay="650"/>
                                  </p:stCondLst>
                                  <p:childTnLst>
                                    <p:set>
                                      <p:cBhvr>
                                        <p:cTn id="33" dur="1" fill="hold">
                                          <p:stCondLst>
                                            <p:cond delay="0"/>
                                          </p:stCondLst>
                                        </p:cTn>
                                        <p:tgtEl>
                                          <p:spTgt spid="38"/>
                                        </p:tgtEl>
                                        <p:attrNameLst>
                                          <p:attrName>style.visibility</p:attrName>
                                        </p:attrNameLst>
                                      </p:cBhvr>
                                      <p:to>
                                        <p:strVal val="visible"/>
                                      </p:to>
                                    </p:set>
                                    <p:animEffect transition="in" filter="fade">
                                      <p:cBhvr>
                                        <p:cTn id="34" dur="750"/>
                                        <p:tgtEl>
                                          <p:spTgt spid="38"/>
                                        </p:tgtEl>
                                      </p:cBhvr>
                                    </p:animEffect>
                                  </p:childTnLst>
                                </p:cTn>
                              </p:par>
                              <p:par>
                                <p:cTn id="35" presetID="10" presetClass="entr" presetSubtype="0" fill="hold" grpId="0" nodeType="withEffect">
                                  <p:stCondLst>
                                    <p:cond delay="1000"/>
                                  </p:stCondLst>
                                  <p:childTnLst>
                                    <p:set>
                                      <p:cBhvr>
                                        <p:cTn id="36" dur="1" fill="hold">
                                          <p:stCondLst>
                                            <p:cond delay="0"/>
                                          </p:stCondLst>
                                        </p:cTn>
                                        <p:tgtEl>
                                          <p:spTgt spid="52"/>
                                        </p:tgtEl>
                                        <p:attrNameLst>
                                          <p:attrName>style.visibility</p:attrName>
                                        </p:attrNameLst>
                                      </p:cBhvr>
                                      <p:to>
                                        <p:strVal val="visible"/>
                                      </p:to>
                                    </p:set>
                                    <p:animEffect transition="in" filter="fade">
                                      <p:cBhvr>
                                        <p:cTn id="37" dur="750"/>
                                        <p:tgtEl>
                                          <p:spTgt spid="52"/>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45"/>
                                        </p:tgtEl>
                                        <p:attrNameLst>
                                          <p:attrName>style.visibility</p:attrName>
                                        </p:attrNameLst>
                                      </p:cBhvr>
                                      <p:to>
                                        <p:strVal val="visible"/>
                                      </p:to>
                                    </p:set>
                                    <p:animEffect transition="in" filter="fade">
                                      <p:cBhvr>
                                        <p:cTn id="42" dur="750"/>
                                        <p:tgtEl>
                                          <p:spTgt spid="45"/>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44"/>
                                        </p:tgtEl>
                                        <p:attrNameLst>
                                          <p:attrName>style.visibility</p:attrName>
                                        </p:attrNameLst>
                                      </p:cBhvr>
                                      <p:to>
                                        <p:strVal val="visible"/>
                                      </p:to>
                                    </p:set>
                                    <p:animEffect transition="in" filter="fade">
                                      <p:cBhvr>
                                        <p:cTn id="45" dur="750"/>
                                        <p:tgtEl>
                                          <p:spTgt spid="44"/>
                                        </p:tgtEl>
                                      </p:cBhvr>
                                    </p:animEffect>
                                  </p:childTnLst>
                                </p:cTn>
                              </p:par>
                              <p:par>
                                <p:cTn id="46" presetID="10" presetClass="entr" presetSubtype="0" fill="hold" grpId="0" nodeType="withEffect">
                                  <p:stCondLst>
                                    <p:cond delay="500"/>
                                  </p:stCondLst>
                                  <p:childTnLst>
                                    <p:set>
                                      <p:cBhvr>
                                        <p:cTn id="47" dur="1" fill="hold">
                                          <p:stCondLst>
                                            <p:cond delay="0"/>
                                          </p:stCondLst>
                                        </p:cTn>
                                        <p:tgtEl>
                                          <p:spTgt spid="47"/>
                                        </p:tgtEl>
                                        <p:attrNameLst>
                                          <p:attrName>style.visibility</p:attrName>
                                        </p:attrNameLst>
                                      </p:cBhvr>
                                      <p:to>
                                        <p:strVal val="visible"/>
                                      </p:to>
                                    </p:set>
                                    <p:animEffect transition="in" filter="fade">
                                      <p:cBhvr>
                                        <p:cTn id="48" dur="750"/>
                                        <p:tgtEl>
                                          <p:spTgt spid="47"/>
                                        </p:tgtEl>
                                      </p:cBhvr>
                                    </p:animEffect>
                                  </p:childTnLst>
                                </p:cTn>
                              </p:par>
                              <p:par>
                                <p:cTn id="49" presetID="10" presetClass="entr" presetSubtype="0" fill="hold" grpId="0" nodeType="withEffect">
                                  <p:stCondLst>
                                    <p:cond delay="500"/>
                                  </p:stCondLst>
                                  <p:childTnLst>
                                    <p:set>
                                      <p:cBhvr>
                                        <p:cTn id="50" dur="1" fill="hold">
                                          <p:stCondLst>
                                            <p:cond delay="0"/>
                                          </p:stCondLst>
                                        </p:cTn>
                                        <p:tgtEl>
                                          <p:spTgt spid="46"/>
                                        </p:tgtEl>
                                        <p:attrNameLst>
                                          <p:attrName>style.visibility</p:attrName>
                                        </p:attrNameLst>
                                      </p:cBhvr>
                                      <p:to>
                                        <p:strVal val="visible"/>
                                      </p:to>
                                    </p:set>
                                    <p:animEffect transition="in" filter="fade">
                                      <p:cBhvr>
                                        <p:cTn id="51" dur="75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7" grpId="0" animBg="1"/>
      <p:bldP spid="36" grpId="0" animBg="1"/>
      <p:bldP spid="37" grpId="0" animBg="1"/>
      <p:bldP spid="38" grpId="0" animBg="1"/>
      <p:bldP spid="44" grpId="0"/>
      <p:bldP spid="46" grpId="0"/>
      <p:bldP spid="52" grpId="0" animBg="1"/>
      <p:bldP spid="39" grpId="0" animBg="1"/>
      <p:bldP spid="51" grpId="0" animBg="1"/>
    </p:bldLst>
  </p:timing>
</p:sld>
</file>

<file path=ppt/slides/slide9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31" name="Chart 30">
            <a:extLst>
              <a:ext uri="{FF2B5EF4-FFF2-40B4-BE49-F238E27FC236}">
                <a16:creationId xmlns:a16="http://schemas.microsoft.com/office/drawing/2014/main" id="{457038EB-BCFE-4E55-9100-70A3254E5D43}"/>
              </a:ext>
            </a:extLst>
          </p:cNvPr>
          <p:cNvGraphicFramePr/>
          <p:nvPr/>
        </p:nvGraphicFramePr>
        <p:xfrm>
          <a:off x="7164122" y="1661146"/>
          <a:ext cx="4023360" cy="361188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2" name="Content Placeholder 4"/>
          <p:cNvGraphicFramePr>
            <a:graphicFrameLocks/>
          </p:cNvGraphicFramePr>
          <p:nvPr/>
        </p:nvGraphicFramePr>
        <p:xfrm>
          <a:off x="1148820" y="1661145"/>
          <a:ext cx="4087368" cy="3611880"/>
        </p:xfrm>
        <a:graphic>
          <a:graphicData uri="http://schemas.openxmlformats.org/drawingml/2006/chart">
            <c:chart xmlns:c="http://schemas.openxmlformats.org/drawingml/2006/chart" xmlns:r="http://schemas.openxmlformats.org/officeDocument/2006/relationships" r:id="rId4"/>
          </a:graphicData>
        </a:graphic>
      </p:graphicFrame>
      <p:sp>
        <p:nvSpPr>
          <p:cNvPr id="2" name="Title 1"/>
          <p:cNvSpPr>
            <a:spLocks noGrp="1"/>
          </p:cNvSpPr>
          <p:nvPr>
            <p:ph type="title"/>
          </p:nvPr>
        </p:nvSpPr>
        <p:spPr>
          <a:xfrm>
            <a:off x="457200" y="344309"/>
            <a:ext cx="11277600" cy="800099"/>
          </a:xfrm>
        </p:spPr>
        <p:txBody>
          <a:bodyPr/>
          <a:lstStyle/>
          <a:p>
            <a:pPr algn="ctr"/>
            <a:r>
              <a:rPr lang="en-US" dirty="0"/>
              <a:t>Benralizumab Reduced Annual Exacerbation Rate While Reducing Background OCS Use</a:t>
            </a:r>
          </a:p>
        </p:txBody>
      </p:sp>
      <p:sp>
        <p:nvSpPr>
          <p:cNvPr id="3" name="Slide Number Placeholder 2"/>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481F2B7F-198A-42B2-B878-1A7737CDC9EB}" type="slidenum">
              <a:rPr kumimoji="0" lang="en-US" sz="10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97</a:t>
            </a:fld>
            <a:endParaRPr kumimoji="0" lang="en-US" sz="10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7" name="Text Placeholder 6">
            <a:extLst>
              <a:ext uri="{FF2B5EF4-FFF2-40B4-BE49-F238E27FC236}">
                <a16:creationId xmlns:a16="http://schemas.microsoft.com/office/drawing/2014/main" id="{D97C5B24-6B74-4A11-B389-6591A7982B23}"/>
              </a:ext>
            </a:extLst>
          </p:cNvPr>
          <p:cNvSpPr>
            <a:spLocks noGrp="1"/>
          </p:cNvSpPr>
          <p:nvPr>
            <p:ph type="body" sz="quarter" idx="13"/>
          </p:nvPr>
        </p:nvSpPr>
        <p:spPr/>
        <p:txBody>
          <a:bodyPr>
            <a:normAutofit/>
          </a:bodyPr>
          <a:lstStyle/>
          <a:p>
            <a:pPr>
              <a:spcBef>
                <a:spcPts val="200"/>
              </a:spcBef>
            </a:pPr>
            <a:r>
              <a:rPr lang="en-US" dirty="0"/>
              <a:t>Notes: Fasenra is indicated as an add-on maintenance treatment in adult patients with severe eosinophilic asthma inadequately controlled despite high-dose inhaled corticosteroids plus long-acting beta-agonists.</a:t>
            </a:r>
            <a:r>
              <a:rPr lang="en-US" baseline="30000" dirty="0"/>
              <a:t>2 </a:t>
            </a:r>
            <a:r>
              <a:rPr lang="en-US" dirty="0"/>
              <a:t>Results are descriptive. This population underwent OCS reduction every 4 weeks throughout the trial.</a:t>
            </a:r>
            <a:r>
              <a:rPr lang="en-US" baseline="30000" dirty="0"/>
              <a:t>1</a:t>
            </a:r>
            <a:r>
              <a:rPr lang="en-US" dirty="0"/>
              <a:t> </a:t>
            </a:r>
            <a:endParaRPr lang="en-US" baseline="30000" dirty="0"/>
          </a:p>
          <a:p>
            <a:pPr>
              <a:spcBef>
                <a:spcPts val="200"/>
              </a:spcBef>
            </a:pPr>
            <a:r>
              <a:rPr lang="en-US" baseline="30000" dirty="0"/>
              <a:t>a</a:t>
            </a:r>
            <a:r>
              <a:rPr lang="en-US" dirty="0"/>
              <a:t>Nominal p-value. Values above the bars represent 95% CI. </a:t>
            </a:r>
            <a:r>
              <a:rPr lang="en-GB" dirty="0"/>
              <a:t>AER = annual exacerbation rate</a:t>
            </a:r>
            <a:r>
              <a:rPr lang="en-US" dirty="0"/>
              <a:t>; CI = confidence interval; ED = emergency department; OCS = oral corticosteroid; RR = relative risk</a:t>
            </a:r>
            <a:r>
              <a:rPr lang="en-GB" dirty="0"/>
              <a:t>.</a:t>
            </a:r>
            <a:r>
              <a:rPr lang="en-US" dirty="0"/>
              <a:t> </a:t>
            </a:r>
          </a:p>
          <a:p>
            <a:r>
              <a:rPr lang="en-US" dirty="0"/>
              <a:t>1. Nair P et al. Supplementary appendix. </a:t>
            </a:r>
            <a:r>
              <a:rPr lang="en-US" i="1" dirty="0"/>
              <a:t>N </a:t>
            </a:r>
            <a:r>
              <a:rPr lang="en-US" i="1" dirty="0" err="1"/>
              <a:t>Engl</a:t>
            </a:r>
            <a:r>
              <a:rPr lang="en-US" i="1" dirty="0"/>
              <a:t> J Med</a:t>
            </a:r>
            <a:r>
              <a:rPr lang="en-US" dirty="0"/>
              <a:t>. 2017;376:2448-2458; 2. FASENRA Summary of Product Characteristics.</a:t>
            </a:r>
          </a:p>
        </p:txBody>
      </p:sp>
      <p:sp>
        <p:nvSpPr>
          <p:cNvPr id="8" name="Rectangle 7"/>
          <p:cNvSpPr/>
          <p:nvPr/>
        </p:nvSpPr>
        <p:spPr>
          <a:xfrm>
            <a:off x="3048000" y="3486150"/>
            <a:ext cx="6096000" cy="0"/>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47" name="Text Placeholder 7">
            <a:extLst>
              <a:ext uri="{FF2B5EF4-FFF2-40B4-BE49-F238E27FC236}">
                <a16:creationId xmlns:a16="http://schemas.microsoft.com/office/drawing/2014/main" id="{70C4D381-A4C9-4276-BF49-2CE9BE4AF34A}"/>
              </a:ext>
            </a:extLst>
          </p:cNvPr>
          <p:cNvSpPr txBox="1">
            <a:spLocks/>
          </p:cNvSpPr>
          <p:nvPr/>
        </p:nvSpPr>
        <p:spPr>
          <a:xfrm>
            <a:off x="5543946" y="1589878"/>
            <a:ext cx="5369803" cy="414420"/>
          </a:xfrm>
          <a:prstGeom prst="rect">
            <a:avLst/>
          </a:prstGeom>
        </p:spPr>
        <p:txBody>
          <a:bodyPr/>
          <a:lstStyle>
            <a:lvl1pPr marL="0" indent="0" algn="l" defTabSz="609585" rtl="0" eaLnBrk="1" latinLnBrk="0" hangingPunct="1">
              <a:spcBef>
                <a:spcPct val="20000"/>
              </a:spcBef>
              <a:buFont typeface="Arial"/>
              <a:buNone/>
              <a:defRPr sz="2667" b="1" kern="1200">
                <a:solidFill>
                  <a:schemeClr val="accent2"/>
                </a:solidFill>
                <a:latin typeface="+mn-lt"/>
                <a:ea typeface="+mn-ea"/>
                <a:cs typeface="+mn-cs"/>
              </a:defRPr>
            </a:lvl1pPr>
            <a:lvl2pPr marL="990575" indent="-380990" algn="l" defTabSz="609585" rtl="0" eaLnBrk="1" latinLnBrk="0" hangingPunct="1">
              <a:spcBef>
                <a:spcPct val="20000"/>
              </a:spcBef>
              <a:buFont typeface="Arial"/>
              <a:buChar char="–"/>
              <a:defRPr sz="3733" kern="1200">
                <a:solidFill>
                  <a:schemeClr val="tx1"/>
                </a:solidFill>
                <a:latin typeface="+mn-lt"/>
                <a:ea typeface="+mn-ea"/>
                <a:cs typeface="+mn-cs"/>
              </a:defRPr>
            </a:lvl2pPr>
            <a:lvl3pPr marL="1523962" indent="-304792" algn="l" defTabSz="609585" rtl="0" eaLnBrk="1" latinLnBrk="0" hangingPunct="1">
              <a:spcBef>
                <a:spcPct val="20000"/>
              </a:spcBef>
              <a:buFont typeface="Arial"/>
              <a:buChar char="•"/>
              <a:defRPr sz="3200" kern="1200">
                <a:solidFill>
                  <a:schemeClr val="tx1"/>
                </a:solidFill>
                <a:latin typeface="+mn-lt"/>
                <a:ea typeface="+mn-ea"/>
                <a:cs typeface="+mn-cs"/>
              </a:defRPr>
            </a:lvl3pPr>
            <a:lvl4pPr marL="2133547" indent="-304792" algn="l" defTabSz="609585" rtl="0" eaLnBrk="1" latinLnBrk="0" hangingPunct="1">
              <a:spcBef>
                <a:spcPct val="20000"/>
              </a:spcBef>
              <a:buFont typeface="Arial"/>
              <a:buChar char="–"/>
              <a:defRPr sz="2667" kern="1200">
                <a:solidFill>
                  <a:schemeClr val="tx1"/>
                </a:solidFill>
                <a:latin typeface="+mn-lt"/>
                <a:ea typeface="+mn-ea"/>
                <a:cs typeface="+mn-cs"/>
              </a:defRPr>
            </a:lvl4pPr>
            <a:lvl5pPr marL="2743131" indent="-304792" algn="l" defTabSz="609585" rtl="0" eaLnBrk="1" latinLnBrk="0" hangingPunct="1">
              <a:spcBef>
                <a:spcPct val="20000"/>
              </a:spcBef>
              <a:buFont typeface="Arial"/>
              <a:buChar char="»"/>
              <a:defRPr sz="2667" kern="1200">
                <a:solidFill>
                  <a:schemeClr val="tx1"/>
                </a:solidFill>
                <a:latin typeface="+mn-lt"/>
                <a:ea typeface="+mn-ea"/>
                <a:cs typeface="+mn-cs"/>
              </a:defRPr>
            </a:lvl5pPr>
            <a:lvl6pPr marL="3352716" indent="-304792" algn="l" defTabSz="609585" rtl="0" eaLnBrk="1" latinLnBrk="0" hangingPunct="1">
              <a:spcBef>
                <a:spcPct val="20000"/>
              </a:spcBef>
              <a:buFont typeface="Arial"/>
              <a:buChar char="•"/>
              <a:defRPr sz="2667" kern="1200">
                <a:solidFill>
                  <a:schemeClr val="tx1"/>
                </a:solidFill>
                <a:latin typeface="+mn-lt"/>
                <a:ea typeface="+mn-ea"/>
                <a:cs typeface="+mn-cs"/>
              </a:defRPr>
            </a:lvl6pPr>
            <a:lvl7pPr marL="3962301" indent="-304792" algn="l" defTabSz="609585" rtl="0" eaLnBrk="1" latinLnBrk="0" hangingPunct="1">
              <a:spcBef>
                <a:spcPct val="20000"/>
              </a:spcBef>
              <a:buFont typeface="Arial"/>
              <a:buChar char="•"/>
              <a:defRPr sz="2667" kern="1200">
                <a:solidFill>
                  <a:schemeClr val="tx1"/>
                </a:solidFill>
                <a:latin typeface="+mn-lt"/>
                <a:ea typeface="+mn-ea"/>
                <a:cs typeface="+mn-cs"/>
              </a:defRPr>
            </a:lvl7pPr>
            <a:lvl8pPr marL="4571886" indent="-304792" algn="l" defTabSz="609585" rtl="0" eaLnBrk="1" latinLnBrk="0" hangingPunct="1">
              <a:spcBef>
                <a:spcPct val="20000"/>
              </a:spcBef>
              <a:buFont typeface="Arial"/>
              <a:buChar char="•"/>
              <a:defRPr sz="2667" kern="1200">
                <a:solidFill>
                  <a:schemeClr val="tx1"/>
                </a:solidFill>
                <a:latin typeface="+mn-lt"/>
                <a:ea typeface="+mn-ea"/>
                <a:cs typeface="+mn-cs"/>
              </a:defRPr>
            </a:lvl8pPr>
            <a:lvl9pPr marL="5181470" indent="-304792" algn="l" defTabSz="609585" rtl="0" eaLnBrk="1" latinLnBrk="0" hangingPunct="1">
              <a:spcBef>
                <a:spcPct val="20000"/>
              </a:spcBef>
              <a:buFont typeface="Arial"/>
              <a:buChar char="•"/>
              <a:defRPr sz="2667" kern="1200">
                <a:solidFill>
                  <a:schemeClr val="tx1"/>
                </a:solidFill>
                <a:latin typeface="+mn-lt"/>
                <a:ea typeface="+mn-ea"/>
                <a:cs typeface="+mn-cs"/>
              </a:defRPr>
            </a:lvl9pPr>
          </a:lstStyle>
          <a:p>
            <a:pPr marL="0" marR="0" lvl="0" indent="0" algn="ctr" defTabSz="609585" rtl="0" eaLnBrk="1" fontAlgn="auto" latinLnBrk="0" hangingPunct="1">
              <a:lnSpc>
                <a:spcPct val="100000"/>
              </a:lnSpc>
              <a:spcBef>
                <a:spcPct val="20000"/>
              </a:spcBef>
              <a:spcAft>
                <a:spcPts val="0"/>
              </a:spcAft>
              <a:buClrTx/>
              <a:buSzTx/>
              <a:buFont typeface="Arial"/>
              <a:buNone/>
              <a:tabLst/>
              <a:defRPr/>
            </a:pPr>
            <a:endParaRPr kumimoji="0" lang="en-US" sz="1200" b="1"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57" name="TextBox 56">
            <a:extLst>
              <a:ext uri="{FF2B5EF4-FFF2-40B4-BE49-F238E27FC236}">
                <a16:creationId xmlns:a16="http://schemas.microsoft.com/office/drawing/2014/main" id="{3588B400-42D1-460F-9807-8D1FED5AA81A}"/>
              </a:ext>
            </a:extLst>
          </p:cNvPr>
          <p:cNvSpPr txBox="1"/>
          <p:nvPr/>
        </p:nvSpPr>
        <p:spPr>
          <a:xfrm>
            <a:off x="2700573" y="1965394"/>
            <a:ext cx="1382333" cy="215444"/>
          </a:xfrm>
          <a:prstGeom prst="rect">
            <a:avLst/>
          </a:prstGeom>
          <a:noFill/>
        </p:spPr>
        <p:txBody>
          <a:bodyPr wrap="square" lIns="0" tIns="0" rIns="0" bIns="0" rtlCol="0">
            <a:spAutoFit/>
          </a:bodyPr>
          <a:lstStyle/>
          <a:p>
            <a:pPr marL="0" marR="0" lvl="0" indent="0" algn="ctr" defTabSz="445451"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000000"/>
                </a:solidFill>
                <a:effectLst/>
                <a:uLnTx/>
                <a:uFillTx/>
                <a:latin typeface="Arial" panose="020B0604020202020204"/>
                <a:ea typeface="+mn-ea"/>
                <a:cs typeface="+mn-cs"/>
              </a:rPr>
              <a:t>-70% (</a:t>
            </a:r>
            <a:r>
              <a:rPr kumimoji="0" lang="en-GB" sz="1400" b="0" i="1" u="none" strike="noStrike" kern="1200" cap="none" spc="0" normalizeH="0" baseline="0" noProof="0" dirty="0">
                <a:ln>
                  <a:noFill/>
                </a:ln>
                <a:solidFill>
                  <a:srgbClr val="000000"/>
                </a:solidFill>
                <a:effectLst/>
                <a:uLnTx/>
                <a:uFillTx/>
                <a:latin typeface="Arial" panose="020B0604020202020204"/>
                <a:ea typeface="+mn-ea"/>
                <a:cs typeface="+mn-cs"/>
              </a:rPr>
              <a:t>p</a:t>
            </a:r>
            <a:r>
              <a:rPr kumimoji="0" lang="en-GB" sz="1400" b="0" i="0" u="none" strike="noStrike" kern="1200" cap="none" spc="0" normalizeH="0" baseline="0" noProof="0" dirty="0">
                <a:ln>
                  <a:noFill/>
                </a:ln>
                <a:solidFill>
                  <a:srgbClr val="000000"/>
                </a:solidFill>
                <a:effectLst/>
                <a:uLnTx/>
                <a:uFillTx/>
                <a:latin typeface="Arial" panose="020B0604020202020204"/>
                <a:ea typeface="+mn-ea"/>
                <a:cs typeface="+mn-cs"/>
              </a:rPr>
              <a:t>&lt;0.001</a:t>
            </a:r>
            <a:r>
              <a:rPr kumimoji="0" lang="en-GB" sz="1400" b="0" i="0" u="none" strike="noStrike" kern="1200" cap="none" spc="0" normalizeH="0" baseline="30000" noProof="0" dirty="0">
                <a:ln>
                  <a:noFill/>
                </a:ln>
                <a:solidFill>
                  <a:srgbClr val="000000"/>
                </a:solidFill>
                <a:effectLst/>
                <a:uLnTx/>
                <a:uFillTx/>
                <a:latin typeface="Arial" panose="020B0604020202020204"/>
                <a:ea typeface="+mn-ea"/>
                <a:cs typeface="+mn-cs"/>
              </a:rPr>
              <a:t>a</a:t>
            </a:r>
            <a:r>
              <a:rPr kumimoji="0" lang="en-GB" sz="1400" b="0" i="0" u="none" strike="noStrike" kern="1200" cap="none" spc="0" normalizeH="0" baseline="0" noProof="0" dirty="0">
                <a:ln>
                  <a:noFill/>
                </a:ln>
                <a:solidFill>
                  <a:srgbClr val="000000"/>
                </a:solidFill>
                <a:effectLst/>
                <a:uLnTx/>
                <a:uFillTx/>
                <a:latin typeface="Arial" panose="020B0604020202020204"/>
                <a:ea typeface="+mn-ea"/>
                <a:cs typeface="+mn-cs"/>
              </a:rPr>
              <a:t>) </a:t>
            </a:r>
            <a:endParaRPr kumimoji="0" lang="en-US" sz="1400" b="0" i="0" u="none" strike="noStrike" kern="1200" cap="none" spc="0" normalizeH="0" baseline="30000" noProof="0" dirty="0">
              <a:ln>
                <a:noFill/>
              </a:ln>
              <a:solidFill>
                <a:srgbClr val="000000"/>
              </a:solidFill>
              <a:effectLst/>
              <a:uLnTx/>
              <a:uFillTx/>
              <a:latin typeface="Arial" panose="020B0604020202020204"/>
              <a:ea typeface="+mn-ea"/>
              <a:cs typeface="+mn-cs"/>
            </a:endParaRPr>
          </a:p>
        </p:txBody>
      </p:sp>
      <p:sp>
        <p:nvSpPr>
          <p:cNvPr id="58" name="TextBox 57">
            <a:extLst>
              <a:ext uri="{FF2B5EF4-FFF2-40B4-BE49-F238E27FC236}">
                <a16:creationId xmlns:a16="http://schemas.microsoft.com/office/drawing/2014/main" id="{F05CA81D-E7A4-4071-BAA7-33290BAD2655}"/>
              </a:ext>
            </a:extLst>
          </p:cNvPr>
          <p:cNvSpPr txBox="1"/>
          <p:nvPr/>
        </p:nvSpPr>
        <p:spPr>
          <a:xfrm rot="16200000">
            <a:off x="-661367" y="3303560"/>
            <a:ext cx="3276998" cy="307777"/>
          </a:xfrm>
          <a:prstGeom prst="rect">
            <a:avLst/>
          </a:prstGeom>
          <a:noFill/>
        </p:spPr>
        <p:txBody>
          <a:bodyPr wrap="square" rtlCol="0">
            <a:spAutoFit/>
          </a:bodyPr>
          <a:lstStyle/>
          <a:p>
            <a:pPr marL="0" marR="0" lvl="0" indent="0" algn="ctr" defTabSz="668192" rtl="0" eaLnBrk="1" fontAlgn="auto" latinLnBrk="0" hangingPunct="1">
              <a:lnSpc>
                <a:spcPct val="100000"/>
              </a:lnSpc>
              <a:spcBef>
                <a:spcPts val="0"/>
              </a:spcBef>
              <a:spcAft>
                <a:spcPts val="0"/>
              </a:spcAft>
              <a:buClrTx/>
              <a:buSzTx/>
              <a:buFontTx/>
              <a:buNone/>
              <a:tabLst>
                <a:tab pos="860425" algn="l"/>
              </a:tabLst>
              <a:defRPr/>
            </a:pPr>
            <a:r>
              <a:rPr kumimoji="0" lang="en-GB" sz="1400" b="1" i="0" u="none" strike="noStrike" kern="1200" cap="none" spc="0" normalizeH="0" baseline="0" noProof="0" dirty="0">
                <a:ln>
                  <a:noFill/>
                </a:ln>
                <a:solidFill>
                  <a:srgbClr val="000000"/>
                </a:solidFill>
                <a:effectLst/>
                <a:uLnTx/>
                <a:uFillTx/>
                <a:latin typeface="Arial" panose="020B0604020202020204"/>
                <a:ea typeface="+mn-ea"/>
                <a:cs typeface="+mn-cs"/>
              </a:rPr>
              <a:t>AER (rate ratio) </a:t>
            </a:r>
          </a:p>
        </p:txBody>
      </p:sp>
      <p:cxnSp>
        <p:nvCxnSpPr>
          <p:cNvPr id="59" name="Connector: Elbow 58">
            <a:extLst>
              <a:ext uri="{FF2B5EF4-FFF2-40B4-BE49-F238E27FC236}">
                <a16:creationId xmlns:a16="http://schemas.microsoft.com/office/drawing/2014/main" id="{BE3015FF-C821-40C5-B1A5-7A83EFA38977}"/>
              </a:ext>
            </a:extLst>
          </p:cNvPr>
          <p:cNvCxnSpPr>
            <a:cxnSpLocks/>
          </p:cNvCxnSpPr>
          <p:nvPr/>
        </p:nvCxnSpPr>
        <p:spPr>
          <a:xfrm rot="16200000" flipH="1">
            <a:off x="2582253" y="2718091"/>
            <a:ext cx="1624890" cy="1371600"/>
          </a:xfrm>
          <a:prstGeom prst="bentConnector3">
            <a:avLst>
              <a:gd name="adj1" fmla="val -23626"/>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3" name="TextBox 62">
            <a:extLst>
              <a:ext uri="{FF2B5EF4-FFF2-40B4-BE49-F238E27FC236}">
                <a16:creationId xmlns:a16="http://schemas.microsoft.com/office/drawing/2014/main" id="{523CDB7A-6761-484C-AE40-2240D830B1B9}"/>
              </a:ext>
            </a:extLst>
          </p:cNvPr>
          <p:cNvSpPr txBox="1"/>
          <p:nvPr/>
        </p:nvSpPr>
        <p:spPr>
          <a:xfrm>
            <a:off x="2246900" y="5095946"/>
            <a:ext cx="965385"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n=75</a:t>
            </a:r>
          </a:p>
        </p:txBody>
      </p:sp>
      <p:sp>
        <p:nvSpPr>
          <p:cNvPr id="64" name="TextBox 63">
            <a:extLst>
              <a:ext uri="{FF2B5EF4-FFF2-40B4-BE49-F238E27FC236}">
                <a16:creationId xmlns:a16="http://schemas.microsoft.com/office/drawing/2014/main" id="{090CB1BC-67E5-4139-857C-05F2B7ACF09F}"/>
              </a:ext>
            </a:extLst>
          </p:cNvPr>
          <p:cNvSpPr txBox="1"/>
          <p:nvPr/>
        </p:nvSpPr>
        <p:spPr>
          <a:xfrm>
            <a:off x="3615522" y="5095946"/>
            <a:ext cx="965385"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n=73</a:t>
            </a:r>
          </a:p>
        </p:txBody>
      </p:sp>
      <p:sp>
        <p:nvSpPr>
          <p:cNvPr id="66" name="TextBox 65">
            <a:extLst>
              <a:ext uri="{FF2B5EF4-FFF2-40B4-BE49-F238E27FC236}">
                <a16:creationId xmlns:a16="http://schemas.microsoft.com/office/drawing/2014/main" id="{1D66B827-3CEE-42C8-B04C-EA61DED08F89}"/>
              </a:ext>
            </a:extLst>
          </p:cNvPr>
          <p:cNvSpPr txBox="1"/>
          <p:nvPr/>
        </p:nvSpPr>
        <p:spPr>
          <a:xfrm>
            <a:off x="2015520" y="1186362"/>
            <a:ext cx="2909720" cy="584775"/>
          </a:xfrm>
          <a:prstGeom prst="rect">
            <a:avLst/>
          </a:prstGeom>
          <a:noFill/>
        </p:spPr>
        <p:txBody>
          <a:bodyPr wrap="squar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D3759"/>
                </a:solidFill>
                <a:effectLst/>
                <a:uLnTx/>
                <a:uFillTx/>
                <a:latin typeface="Arial" panose="020B0604020202020204"/>
                <a:ea typeface="+mn-ea"/>
                <a:cs typeface="+mn-cs"/>
              </a:rPr>
              <a:t>Exacerbations Over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D3759"/>
                </a:solidFill>
                <a:effectLst/>
                <a:uLnTx/>
                <a:uFillTx/>
                <a:latin typeface="Arial" panose="020B0604020202020204"/>
                <a:ea typeface="+mn-ea"/>
                <a:cs typeface="+mn-cs"/>
              </a:rPr>
              <a:t>28 Weeks</a:t>
            </a:r>
            <a:r>
              <a:rPr kumimoji="0" lang="en-US" sz="1600" b="1" i="0" u="none" strike="noStrike" kern="1200" cap="none" spc="0" normalizeH="0" baseline="30000" noProof="0" dirty="0">
                <a:ln>
                  <a:noFill/>
                </a:ln>
                <a:solidFill>
                  <a:srgbClr val="0D3759"/>
                </a:solidFill>
                <a:effectLst/>
                <a:uLnTx/>
                <a:uFillTx/>
                <a:latin typeface="Arial" panose="020B0604020202020204"/>
                <a:ea typeface="+mn-ea"/>
                <a:cs typeface="+mn-cs"/>
              </a:rPr>
              <a:t>1</a:t>
            </a:r>
          </a:p>
        </p:txBody>
      </p:sp>
      <p:sp>
        <p:nvSpPr>
          <p:cNvPr id="83" name="Rectangle: Rounded Corners 20">
            <a:extLst>
              <a:ext uri="{FF2B5EF4-FFF2-40B4-BE49-F238E27FC236}">
                <a16:creationId xmlns:a16="http://schemas.microsoft.com/office/drawing/2014/main" id="{8AFBB27B-8602-4086-90A4-50A340D097AB}"/>
              </a:ext>
            </a:extLst>
          </p:cNvPr>
          <p:cNvSpPr/>
          <p:nvPr/>
        </p:nvSpPr>
        <p:spPr>
          <a:xfrm>
            <a:off x="-1" y="5435044"/>
            <a:ext cx="12192002" cy="60023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lumMod val="75000"/>
                    <a:lumOff val="25000"/>
                  </a:srgbClr>
                </a:solidFill>
                <a:effectLst/>
                <a:uLnTx/>
                <a:uFillTx/>
                <a:latin typeface="Arial" panose="020B0604020202020204"/>
                <a:ea typeface="+mn-ea"/>
                <a:cs typeface="+mn-cs"/>
              </a:rPr>
              <a:t>Secondary Endpoint: Annual asthma exacerbation rates were reduced with benralizumab by 70% (95% CI, 0.17-0.53; p&lt;0.001) vs. placebo</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lumMod val="75000"/>
                    <a:lumOff val="25000"/>
                  </a:srgbClr>
                </a:solidFill>
                <a:effectLst/>
                <a:uLnTx/>
                <a:uFillTx/>
                <a:latin typeface="Arial" panose="020B0604020202020204"/>
                <a:ea typeface="+mn-ea"/>
                <a:cs typeface="+mn-cs"/>
              </a:rPr>
              <a:t>benralizumab also reduced the AER associated with an ED visit or hospitalization by 93% (RR, 0.07; p=0.02) </a:t>
            </a:r>
          </a:p>
        </p:txBody>
      </p:sp>
      <p:sp>
        <p:nvSpPr>
          <p:cNvPr id="85" name="TextBox 84">
            <a:extLst>
              <a:ext uri="{FF2B5EF4-FFF2-40B4-BE49-F238E27FC236}">
                <a16:creationId xmlns:a16="http://schemas.microsoft.com/office/drawing/2014/main" id="{88524C50-AF0B-4F61-BD2A-9AD8F4880B57}"/>
              </a:ext>
            </a:extLst>
          </p:cNvPr>
          <p:cNvSpPr txBox="1"/>
          <p:nvPr/>
        </p:nvSpPr>
        <p:spPr>
          <a:xfrm rot="16200000">
            <a:off x="5298939" y="3279652"/>
            <a:ext cx="3324810" cy="307777"/>
          </a:xfrm>
          <a:prstGeom prst="rect">
            <a:avLst/>
          </a:prstGeom>
          <a:noFill/>
        </p:spPr>
        <p:txBody>
          <a:bodyPr wrap="square" rtlCol="0">
            <a:spAutoFit/>
          </a:bodyPr>
          <a:lstStyle/>
          <a:p>
            <a:pPr marL="0" marR="0" lvl="0" indent="0" algn="ctr" defTabSz="668192" rtl="0" eaLnBrk="1" fontAlgn="auto" latinLnBrk="0" hangingPunct="1">
              <a:lnSpc>
                <a:spcPct val="100000"/>
              </a:lnSpc>
              <a:spcBef>
                <a:spcPts val="0"/>
              </a:spcBef>
              <a:spcAft>
                <a:spcPts val="0"/>
              </a:spcAft>
              <a:buClrTx/>
              <a:buSzTx/>
              <a:buFontTx/>
              <a:buNone/>
              <a:tabLst>
                <a:tab pos="860425" algn="l"/>
              </a:tabLst>
              <a:defRPr/>
            </a:pPr>
            <a:r>
              <a:rPr kumimoji="0" lang="en-GB" sz="1400" b="1" i="0" u="none" strike="noStrike" kern="1200" cap="none" spc="0" normalizeH="0" baseline="0" noProof="0" dirty="0">
                <a:ln>
                  <a:noFill/>
                </a:ln>
                <a:solidFill>
                  <a:srgbClr val="000000"/>
                </a:solidFill>
                <a:effectLst/>
                <a:uLnTx/>
                <a:uFillTx/>
                <a:latin typeface="Arial" panose="020B0604020202020204"/>
                <a:ea typeface="+mn-ea"/>
                <a:cs typeface="+mn-cs"/>
              </a:rPr>
              <a:t>Annual Estimated Rate</a:t>
            </a:r>
          </a:p>
        </p:txBody>
      </p:sp>
      <p:sp>
        <p:nvSpPr>
          <p:cNvPr id="86" name="TextBox 85">
            <a:extLst>
              <a:ext uri="{FF2B5EF4-FFF2-40B4-BE49-F238E27FC236}">
                <a16:creationId xmlns:a16="http://schemas.microsoft.com/office/drawing/2014/main" id="{6E1B065A-CCD8-4409-966E-6DCD802947DA}"/>
              </a:ext>
            </a:extLst>
          </p:cNvPr>
          <p:cNvSpPr txBox="1"/>
          <p:nvPr/>
        </p:nvSpPr>
        <p:spPr>
          <a:xfrm>
            <a:off x="8742350" y="1965395"/>
            <a:ext cx="1203960" cy="215444"/>
          </a:xfrm>
          <a:prstGeom prst="rect">
            <a:avLst/>
          </a:prstGeom>
          <a:noFill/>
        </p:spPr>
        <p:txBody>
          <a:bodyPr wrap="square" lIns="0" tIns="0" rIns="0" bIns="0" rtlCol="0">
            <a:spAutoFit/>
          </a:bodyPr>
          <a:lstStyle/>
          <a:p>
            <a:pPr marL="0" marR="0" lvl="0" indent="0" algn="ctr" defTabSz="445451"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000000"/>
                </a:solidFill>
                <a:effectLst/>
                <a:uLnTx/>
                <a:uFillTx/>
                <a:latin typeface="Arial" panose="020B0604020202020204"/>
                <a:ea typeface="+mn-ea"/>
                <a:cs typeface="+mn-cs"/>
              </a:rPr>
              <a:t>-93% (</a:t>
            </a:r>
            <a:r>
              <a:rPr kumimoji="0" lang="en-GB" sz="1400" b="0" i="1" u="none" strike="noStrike" kern="1200" cap="none" spc="0" normalizeH="0" baseline="0" noProof="0" dirty="0">
                <a:ln>
                  <a:noFill/>
                </a:ln>
                <a:solidFill>
                  <a:srgbClr val="000000"/>
                </a:solidFill>
                <a:effectLst/>
                <a:uLnTx/>
                <a:uFillTx/>
                <a:latin typeface="Arial" panose="020B0604020202020204"/>
                <a:ea typeface="+mn-ea"/>
                <a:cs typeface="+mn-cs"/>
              </a:rPr>
              <a:t>p</a:t>
            </a:r>
            <a:r>
              <a:rPr kumimoji="0" lang="en-GB" sz="1400" b="0" i="0" u="none" strike="noStrike" kern="1200" cap="none" spc="0" normalizeH="0" baseline="0" noProof="0" dirty="0">
                <a:ln>
                  <a:noFill/>
                </a:ln>
                <a:solidFill>
                  <a:srgbClr val="000000"/>
                </a:solidFill>
                <a:effectLst/>
                <a:uLnTx/>
                <a:uFillTx/>
                <a:latin typeface="Arial" panose="020B0604020202020204"/>
                <a:ea typeface="+mn-ea"/>
                <a:cs typeface="+mn-cs"/>
              </a:rPr>
              <a:t>=0.02</a:t>
            </a:r>
            <a:r>
              <a:rPr kumimoji="0" lang="en-GB" sz="1400" b="0" i="0" u="none" strike="noStrike" kern="1200" cap="none" spc="0" normalizeH="0" baseline="30000" noProof="0" dirty="0">
                <a:ln>
                  <a:noFill/>
                </a:ln>
                <a:solidFill>
                  <a:srgbClr val="000000"/>
                </a:solidFill>
                <a:effectLst/>
                <a:uLnTx/>
                <a:uFillTx/>
                <a:latin typeface="Arial" panose="020B0604020202020204"/>
                <a:ea typeface="+mn-ea"/>
                <a:cs typeface="+mn-cs"/>
              </a:rPr>
              <a:t>a</a:t>
            </a:r>
            <a:r>
              <a:rPr kumimoji="0" lang="en-GB" sz="1400" b="0" i="0" u="none" strike="noStrike" kern="1200" cap="none" spc="0" normalizeH="0" baseline="0" noProof="0" dirty="0">
                <a:ln>
                  <a:noFill/>
                </a:ln>
                <a:solidFill>
                  <a:srgbClr val="000000"/>
                </a:solidFill>
                <a:effectLst/>
                <a:uLnTx/>
                <a:uFillTx/>
                <a:latin typeface="Arial" panose="020B0604020202020204"/>
                <a:ea typeface="+mn-ea"/>
                <a:cs typeface="+mn-cs"/>
              </a:rPr>
              <a:t>) </a:t>
            </a:r>
          </a:p>
        </p:txBody>
      </p:sp>
      <p:cxnSp>
        <p:nvCxnSpPr>
          <p:cNvPr id="87" name="Connector: Elbow 86">
            <a:extLst>
              <a:ext uri="{FF2B5EF4-FFF2-40B4-BE49-F238E27FC236}">
                <a16:creationId xmlns:a16="http://schemas.microsoft.com/office/drawing/2014/main" id="{6D844B7B-73FA-4728-8F23-BB4649A59308}"/>
              </a:ext>
            </a:extLst>
          </p:cNvPr>
          <p:cNvCxnSpPr>
            <a:cxnSpLocks/>
          </p:cNvCxnSpPr>
          <p:nvPr/>
        </p:nvCxnSpPr>
        <p:spPr>
          <a:xfrm rot="16200000" flipH="1">
            <a:off x="8223869" y="2796864"/>
            <a:ext cx="2240925" cy="1371600"/>
          </a:xfrm>
          <a:prstGeom prst="bentConnector3">
            <a:avLst>
              <a:gd name="adj1" fmla="val -7381"/>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9" name="TextBox 88">
            <a:extLst>
              <a:ext uri="{FF2B5EF4-FFF2-40B4-BE49-F238E27FC236}">
                <a16:creationId xmlns:a16="http://schemas.microsoft.com/office/drawing/2014/main" id="{0D727963-1C09-430A-828D-774B0B054AE8}"/>
              </a:ext>
            </a:extLst>
          </p:cNvPr>
          <p:cNvSpPr txBox="1"/>
          <p:nvPr/>
        </p:nvSpPr>
        <p:spPr>
          <a:xfrm>
            <a:off x="7361211" y="1186361"/>
            <a:ext cx="4249541" cy="584775"/>
          </a:xfrm>
          <a:prstGeom prst="rect">
            <a:avLst/>
          </a:prstGeom>
          <a:noFill/>
        </p:spPr>
        <p:txBody>
          <a:bodyPr wrap="squar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D3759"/>
                </a:solidFill>
                <a:effectLst/>
                <a:uLnTx/>
                <a:uFillTx/>
                <a:latin typeface="Arial" panose="020B0604020202020204"/>
                <a:ea typeface="+mn-ea"/>
                <a:cs typeface="+mn-cs"/>
              </a:rPr>
              <a:t>Exacerbations Requiring Hospitalization or ED Visit Over 28 Weeks</a:t>
            </a:r>
            <a:r>
              <a:rPr kumimoji="0" lang="en-US" sz="1600" b="1" i="0" u="none" strike="noStrike" kern="1200" cap="none" spc="0" normalizeH="0" baseline="30000" noProof="0" dirty="0">
                <a:ln>
                  <a:noFill/>
                </a:ln>
                <a:solidFill>
                  <a:srgbClr val="0D3759"/>
                </a:solidFill>
                <a:effectLst/>
                <a:uLnTx/>
                <a:uFillTx/>
                <a:latin typeface="Arial" panose="020B0604020202020204"/>
                <a:ea typeface="+mn-ea"/>
                <a:cs typeface="+mn-cs"/>
              </a:rPr>
              <a:t>1</a:t>
            </a:r>
          </a:p>
        </p:txBody>
      </p:sp>
      <p:sp>
        <p:nvSpPr>
          <p:cNvPr id="90" name="TextBox 89">
            <a:extLst>
              <a:ext uri="{FF2B5EF4-FFF2-40B4-BE49-F238E27FC236}">
                <a16:creationId xmlns:a16="http://schemas.microsoft.com/office/drawing/2014/main" id="{CF8B8685-C483-49FD-99BF-84B4AFB3C57B}"/>
              </a:ext>
            </a:extLst>
          </p:cNvPr>
          <p:cNvSpPr txBox="1"/>
          <p:nvPr/>
        </p:nvSpPr>
        <p:spPr>
          <a:xfrm>
            <a:off x="8228662" y="5095947"/>
            <a:ext cx="965385"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n=75</a:t>
            </a:r>
          </a:p>
        </p:txBody>
      </p:sp>
      <p:sp>
        <p:nvSpPr>
          <p:cNvPr id="91" name="TextBox 90">
            <a:extLst>
              <a:ext uri="{FF2B5EF4-FFF2-40B4-BE49-F238E27FC236}">
                <a16:creationId xmlns:a16="http://schemas.microsoft.com/office/drawing/2014/main" id="{9DFB226D-0539-4C66-94F5-68727EF56C11}"/>
              </a:ext>
            </a:extLst>
          </p:cNvPr>
          <p:cNvSpPr txBox="1"/>
          <p:nvPr/>
        </p:nvSpPr>
        <p:spPr>
          <a:xfrm>
            <a:off x="9597283" y="5095946"/>
            <a:ext cx="965385"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n=73</a:t>
            </a:r>
          </a:p>
        </p:txBody>
      </p:sp>
      <p:grpSp>
        <p:nvGrpSpPr>
          <p:cNvPr id="92" name="Group 91">
            <a:extLst>
              <a:ext uri="{FF2B5EF4-FFF2-40B4-BE49-F238E27FC236}">
                <a16:creationId xmlns:a16="http://schemas.microsoft.com/office/drawing/2014/main" id="{E1BC52C7-C0E2-4CD6-B224-C94E5C7A23AC}"/>
              </a:ext>
            </a:extLst>
          </p:cNvPr>
          <p:cNvGrpSpPr/>
          <p:nvPr/>
        </p:nvGrpSpPr>
        <p:grpSpPr>
          <a:xfrm>
            <a:off x="5584509" y="1818950"/>
            <a:ext cx="1295577" cy="805349"/>
            <a:chOff x="4539686" y="2204724"/>
            <a:chExt cx="1295577" cy="805349"/>
          </a:xfrm>
        </p:grpSpPr>
        <p:sp>
          <p:nvSpPr>
            <p:cNvPr id="93" name="TextBox 24">
              <a:extLst>
                <a:ext uri="{FF2B5EF4-FFF2-40B4-BE49-F238E27FC236}">
                  <a16:creationId xmlns:a16="http://schemas.microsoft.com/office/drawing/2014/main" id="{96EF618B-3874-4159-9073-F88681672AA4}"/>
                </a:ext>
              </a:extLst>
            </p:cNvPr>
            <p:cNvSpPr txBox="1">
              <a:spLocks noChangeArrowheads="1"/>
            </p:cNvSpPr>
            <p:nvPr/>
          </p:nvSpPr>
          <p:spPr bwMode="auto">
            <a:xfrm>
              <a:off x="4662188" y="2204724"/>
              <a:ext cx="1173075" cy="805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ts val="800"/>
                </a:spcBef>
                <a:spcAft>
                  <a:spcPts val="0"/>
                </a:spcAft>
                <a:buClrTx/>
                <a:buSzTx/>
                <a:buFontTx/>
                <a:buNone/>
                <a:tabLst/>
                <a:defRPr/>
              </a:pPr>
              <a:r>
                <a:rPr kumimoji="0" lang="en-GB" sz="1100" b="1" i="0" u="none" strike="noStrike" kern="1200" cap="none" spc="0" normalizeH="0" baseline="0" noProof="0" dirty="0">
                  <a:ln>
                    <a:noFill/>
                  </a:ln>
                  <a:solidFill>
                    <a:srgbClr val="000000"/>
                  </a:solidFill>
                  <a:effectLst/>
                  <a:uLnTx/>
                  <a:uFillTx/>
                  <a:latin typeface="Arial" panose="020B0604020202020204"/>
                  <a:ea typeface="+mn-ea"/>
                  <a:cs typeface="Arial" pitchFamily="34" charset="0"/>
                </a:rPr>
                <a:t>Placebo</a:t>
              </a:r>
            </a:p>
            <a:p>
              <a:pPr marL="0" marR="0" lvl="0" indent="0" algn="l" defTabSz="914400" rtl="0" eaLnBrk="1" fontAlgn="base" latinLnBrk="0" hangingPunct="1">
                <a:lnSpc>
                  <a:spcPct val="100000"/>
                </a:lnSpc>
                <a:spcBef>
                  <a:spcPts val="800"/>
                </a:spcBef>
                <a:spcAft>
                  <a:spcPts val="0"/>
                </a:spcAft>
                <a:buClrTx/>
                <a:buSzTx/>
                <a:buFontTx/>
                <a:buNone/>
                <a:tabLst/>
                <a:defRPr/>
              </a:pPr>
              <a:r>
                <a:rPr kumimoji="0" lang="en-GB" sz="1100" b="1" i="0" u="none" strike="noStrike" kern="1200" cap="none" spc="0" normalizeH="0" baseline="0" noProof="0" dirty="0" err="1">
                  <a:ln>
                    <a:noFill/>
                  </a:ln>
                  <a:solidFill>
                    <a:srgbClr val="000000"/>
                  </a:solidFill>
                  <a:effectLst/>
                  <a:uLnTx/>
                  <a:uFillTx/>
                  <a:latin typeface="Arial" panose="020B0604020202020204"/>
                  <a:ea typeface="+mn-ea"/>
                  <a:cs typeface="Arial" pitchFamily="34" charset="0"/>
                </a:rPr>
                <a:t>Benralizumab</a:t>
              </a:r>
              <a:endParaRPr kumimoji="0" lang="sr-Latn-RS" sz="1100" b="1" i="0" u="none" strike="noStrike" kern="1200" cap="none" spc="0" normalizeH="0" baseline="0" noProof="0" dirty="0">
                <a:ln>
                  <a:noFill/>
                </a:ln>
                <a:solidFill>
                  <a:srgbClr val="000000"/>
                </a:solidFill>
                <a:effectLst/>
                <a:uLnTx/>
                <a:uFillTx/>
                <a:latin typeface="Arial" panose="020B0604020202020204"/>
                <a:ea typeface="+mn-ea"/>
                <a:cs typeface="Arial" pitchFamily="34" charset="0"/>
              </a:endParaRPr>
            </a:p>
            <a:p>
              <a:pPr marL="0" marR="0" lvl="0" indent="0" algn="l" defTabSz="914400" rtl="0" eaLnBrk="1" fontAlgn="base" latinLnBrk="0" hangingPunct="1">
                <a:lnSpc>
                  <a:spcPct val="100000"/>
                </a:lnSpc>
                <a:spcBef>
                  <a:spcPts val="600"/>
                </a:spcBef>
                <a:spcAft>
                  <a:spcPts val="0"/>
                </a:spcAft>
                <a:buClrTx/>
                <a:buSzTx/>
                <a:buFontTx/>
                <a:buNone/>
                <a:tabLst/>
                <a:defRPr/>
              </a:pPr>
              <a:r>
                <a:rPr kumimoji="0" lang="sr-Latn-RS" sz="1100" b="1" i="0" u="none" strike="noStrike" kern="1200" cap="none" spc="0" normalizeH="0" baseline="0" noProof="0" dirty="0">
                  <a:ln>
                    <a:noFill/>
                  </a:ln>
                  <a:solidFill>
                    <a:srgbClr val="000000"/>
                  </a:solidFill>
                  <a:effectLst/>
                  <a:uLnTx/>
                  <a:uFillTx/>
                  <a:latin typeface="Arial" panose="020B0604020202020204"/>
                  <a:ea typeface="+mn-ea"/>
                  <a:cs typeface="Arial" pitchFamily="34" charset="0"/>
                </a:rPr>
                <a:t>Q8W</a:t>
              </a:r>
              <a:endParaRPr kumimoji="0" lang="en-GB" sz="1100" b="1" i="0" u="none" strike="noStrike" kern="1200" cap="none" spc="0" normalizeH="0" baseline="0" noProof="0" dirty="0">
                <a:ln>
                  <a:noFill/>
                </a:ln>
                <a:solidFill>
                  <a:srgbClr val="000000"/>
                </a:solidFill>
                <a:effectLst/>
                <a:uLnTx/>
                <a:uFillTx/>
                <a:latin typeface="Arial" panose="020B0604020202020204"/>
                <a:ea typeface="+mn-ea"/>
                <a:cs typeface="Arial" pitchFamily="34" charset="0"/>
              </a:endParaRPr>
            </a:p>
          </p:txBody>
        </p:sp>
        <p:sp>
          <p:nvSpPr>
            <p:cNvPr id="94" name="Rectangle 93">
              <a:extLst>
                <a:ext uri="{FF2B5EF4-FFF2-40B4-BE49-F238E27FC236}">
                  <a16:creationId xmlns:a16="http://schemas.microsoft.com/office/drawing/2014/main" id="{D3EB5F8F-9405-4C74-B67D-5074D539EF68}"/>
                </a:ext>
              </a:extLst>
            </p:cNvPr>
            <p:cNvSpPr/>
            <p:nvPr/>
          </p:nvSpPr>
          <p:spPr>
            <a:xfrm flipV="1">
              <a:off x="4539686" y="2548029"/>
              <a:ext cx="128016" cy="1280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95" name="Rectangle 94">
              <a:extLst>
                <a:ext uri="{FF2B5EF4-FFF2-40B4-BE49-F238E27FC236}">
                  <a16:creationId xmlns:a16="http://schemas.microsoft.com/office/drawing/2014/main" id="{DB757D9C-5B52-4AC3-B600-45C5F2E7D238}"/>
                </a:ext>
              </a:extLst>
            </p:cNvPr>
            <p:cNvSpPr/>
            <p:nvPr/>
          </p:nvSpPr>
          <p:spPr>
            <a:xfrm>
              <a:off x="4547356" y="2271108"/>
              <a:ext cx="128016" cy="128016"/>
            </a:xfrm>
            <a:prstGeom prst="rect">
              <a:avLst/>
            </a:prstGeom>
            <a:solidFill>
              <a:schemeClr val="tx2"/>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sp>
        <p:nvSpPr>
          <p:cNvPr id="28" name="Round Same Side Corner Rectangle 11">
            <a:extLst>
              <a:ext uri="{FF2B5EF4-FFF2-40B4-BE49-F238E27FC236}">
                <a16:creationId xmlns:a16="http://schemas.microsoft.com/office/drawing/2014/main" id="{13D372A1-FD6A-46D6-9002-B628AAB5377C}"/>
              </a:ext>
            </a:extLst>
          </p:cNvPr>
          <p:cNvSpPr/>
          <p:nvPr/>
        </p:nvSpPr>
        <p:spPr>
          <a:xfrm rot="10800000">
            <a:off x="10788137" y="0"/>
            <a:ext cx="1237402" cy="500448"/>
          </a:xfrm>
          <a:prstGeom prst="round2Same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tIns="91440" rtlCol="0" anchor="ctr"/>
          <a:lstStyle/>
          <a:p>
            <a:pPr marL="0" marR="0" lvl="0" indent="0" algn="ctr" defTabSz="914400" rtl="0" eaLnBrk="1" fontAlgn="auto" latinLnBrk="0" hangingPunct="1">
              <a:lnSpc>
                <a:spcPct val="85000"/>
              </a:lnSpc>
              <a:spcBef>
                <a:spcPts val="0"/>
              </a:spcBef>
              <a:spcAft>
                <a:spcPts val="0"/>
              </a:spcAft>
              <a:buClrTx/>
              <a:buSzTx/>
              <a:buFontTx/>
              <a:buNone/>
              <a:tabLst/>
              <a:defRPr/>
            </a:pPr>
            <a:endParaRPr kumimoji="0" lang="en-US" sz="1200" b="1"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32" name="Rectangle 31">
            <a:extLst>
              <a:ext uri="{FF2B5EF4-FFF2-40B4-BE49-F238E27FC236}">
                <a16:creationId xmlns:a16="http://schemas.microsoft.com/office/drawing/2014/main" id="{19939D3C-A43A-4524-BC10-44FF559EF440}"/>
              </a:ext>
            </a:extLst>
          </p:cNvPr>
          <p:cNvSpPr/>
          <p:nvPr/>
        </p:nvSpPr>
        <p:spPr>
          <a:xfrm>
            <a:off x="10788137" y="7146"/>
            <a:ext cx="1237402" cy="5004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91440" rtlCol="0" anchor="ct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a:ea typeface="+mn-ea"/>
                <a:cs typeface="+mn-cs"/>
              </a:rPr>
              <a:t>ZONDA</a:t>
            </a:r>
          </a:p>
        </p:txBody>
      </p:sp>
    </p:spTree>
    <p:extLst>
      <p:ext uri="{BB962C8B-B14F-4D97-AF65-F5344CB8AC3E}">
        <p14:creationId xmlns:p14="http://schemas.microsoft.com/office/powerpoint/2010/main" val="3070573154"/>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667E7283-7F6B-42B9-8CE5-6CAAC8598046}"/>
              </a:ext>
            </a:extLst>
          </p:cNvPr>
          <p:cNvSpPr>
            <a:spLocks noGrp="1"/>
          </p:cNvSpPr>
          <p:nvPr>
            <p:ph type="body" sz="quarter" idx="11"/>
          </p:nvPr>
        </p:nvSpPr>
        <p:spPr/>
        <p:txBody>
          <a:bodyPr>
            <a:scene3d>
              <a:camera prst="orthographicFront"/>
              <a:lightRig rig="soft" dir="t">
                <a:rot lat="0" lon="0" rev="15600000"/>
              </a:lightRig>
            </a:scene3d>
            <a:sp3d extrusionH="57150" prstMaterial="softEdge">
              <a:bevelT w="25400" h="38100"/>
            </a:sp3d>
          </a:bodyPr>
          <a:lstStyle/>
          <a:p>
            <a:r>
              <a:rPr lang="en-US" sz="2800" i="1" dirty="0">
                <a:ln/>
                <a:solidFill>
                  <a:srgbClr val="C00000"/>
                </a:solidFill>
              </a:rPr>
              <a:t>Mepolizumab binds to and inactivates IL-5</a:t>
            </a:r>
            <a:endParaRPr lang="en-GB" sz="2800" i="1" dirty="0">
              <a:ln/>
              <a:solidFill>
                <a:srgbClr val="C00000"/>
              </a:solidFill>
            </a:endParaRPr>
          </a:p>
        </p:txBody>
      </p:sp>
      <p:sp>
        <p:nvSpPr>
          <p:cNvPr id="3" name="Content Placeholder 2">
            <a:extLst>
              <a:ext uri="{FF2B5EF4-FFF2-40B4-BE49-F238E27FC236}">
                <a16:creationId xmlns:a16="http://schemas.microsoft.com/office/drawing/2014/main" id="{D3DA2234-5A86-4678-A638-907E899F3AF6}"/>
              </a:ext>
            </a:extLst>
          </p:cNvPr>
          <p:cNvSpPr>
            <a:spLocks noGrp="1"/>
          </p:cNvSpPr>
          <p:nvPr>
            <p:ph sz="quarter" idx="13"/>
          </p:nvPr>
        </p:nvSpPr>
        <p:spPr>
          <a:xfrm>
            <a:off x="2171323" y="5517823"/>
            <a:ext cx="7849356" cy="519629"/>
          </a:xfrm>
        </p:spPr>
        <p:txBody>
          <a:bodyPr/>
          <a:lstStyle/>
          <a:p>
            <a:pPr defTabSz="685766"/>
            <a:r>
              <a:rPr lang="en-GB" sz="844" b="0" dirty="0">
                <a:solidFill>
                  <a:schemeClr val="tx1"/>
                </a:solidFill>
                <a:latin typeface="Arial" panose="020B0604020202020204" pitchFamily="34" charset="0"/>
                <a:cs typeface="Arial" panose="020B0604020202020204" pitchFamily="34" charset="0"/>
              </a:rPr>
              <a:t>1. </a:t>
            </a:r>
            <a:r>
              <a:rPr lang="en-GB" sz="844" b="0" dirty="0" err="1">
                <a:solidFill>
                  <a:schemeClr val="tx1"/>
                </a:solidFill>
                <a:latin typeface="Arial" panose="020B0604020202020204" pitchFamily="34" charset="0"/>
                <a:cs typeface="Arial" panose="020B0604020202020204" pitchFamily="34" charset="0"/>
              </a:rPr>
              <a:t>Menzella</a:t>
            </a:r>
            <a:r>
              <a:rPr lang="en-GB" sz="844" b="0" dirty="0">
                <a:solidFill>
                  <a:schemeClr val="tx1"/>
                </a:solidFill>
                <a:latin typeface="Arial" panose="020B0604020202020204" pitchFamily="34" charset="0"/>
                <a:cs typeface="Arial" panose="020B0604020202020204" pitchFamily="34" charset="0"/>
              </a:rPr>
              <a:t> F, et al. </a:t>
            </a:r>
            <a:r>
              <a:rPr lang="fi-FI" sz="844" b="0" i="1" dirty="0">
                <a:solidFill>
                  <a:schemeClr val="tx1"/>
                </a:solidFill>
                <a:latin typeface="Arial" panose="020B0604020202020204" pitchFamily="34" charset="0"/>
                <a:cs typeface="Arial" panose="020B0604020202020204" pitchFamily="34" charset="0"/>
              </a:rPr>
              <a:t>J Asthma Allergy</a:t>
            </a:r>
            <a:r>
              <a:rPr lang="fi-FI" sz="844" b="0" dirty="0">
                <a:solidFill>
                  <a:schemeClr val="tx1"/>
                </a:solidFill>
                <a:latin typeface="Arial" panose="020B0604020202020204" pitchFamily="34" charset="0"/>
                <a:cs typeface="Arial" panose="020B0604020202020204" pitchFamily="34" charset="0"/>
              </a:rPr>
              <a:t>. 2015;8:105–114; 2. </a:t>
            </a:r>
            <a:r>
              <a:rPr lang="it-IT" sz="844" b="0" dirty="0">
                <a:solidFill>
                  <a:schemeClr val="tx1"/>
                </a:solidFill>
                <a:latin typeface="Arial" panose="020B0604020202020204" pitchFamily="34" charset="0"/>
                <a:cs typeface="Arial" panose="020B0604020202020204" pitchFamily="34" charset="0"/>
              </a:rPr>
              <a:t>Nucala. PI. GlaxoSmithKline. December 2017. Available from: https://www.gsksource.com/pharma/content/dam/GlaxoSmithKline/US/en/Prescribing_Information/Nucala/pdf/NUCALA-PI-PIL.PDF; 3</a:t>
            </a:r>
            <a:r>
              <a:rPr lang="en-GB" sz="844" b="0" dirty="0">
                <a:solidFill>
                  <a:schemeClr val="tx1"/>
                </a:solidFill>
                <a:latin typeface="Arial" panose="020B0604020202020204" pitchFamily="34" charset="0"/>
                <a:cs typeface="Arial" panose="020B0604020202020204" pitchFamily="34" charset="0"/>
              </a:rPr>
              <a:t>.</a:t>
            </a:r>
            <a:r>
              <a:rPr lang="en-GB" sz="844" b="0" dirty="0">
                <a:solidFill>
                  <a:schemeClr val="tx1"/>
                </a:solidFill>
              </a:rPr>
              <a:t> </a:t>
            </a:r>
            <a:r>
              <a:rPr lang="en-GB" sz="844" b="0" dirty="0" err="1">
                <a:solidFill>
                  <a:schemeClr val="tx1"/>
                </a:solidFill>
              </a:rPr>
              <a:t>Nucala</a:t>
            </a:r>
            <a:r>
              <a:rPr lang="en-GB" sz="844" b="0" dirty="0">
                <a:solidFill>
                  <a:schemeClr val="tx1"/>
                </a:solidFill>
              </a:rPr>
              <a:t>. SmPC. GlaxoSmithKline. 29 August 2018. Available from: http://ec.europa.eu/health/documents/community-register/html/h1043.htm (accessed 05 Sep 2018</a:t>
            </a:r>
            <a:r>
              <a:rPr lang="en-GB" sz="844" b="0">
                <a:solidFill>
                  <a:schemeClr val="tx1"/>
                </a:solidFill>
              </a:rPr>
              <a:t>)</a:t>
            </a:r>
            <a:r>
              <a:rPr lang="en-GB" sz="844" b="0">
                <a:solidFill>
                  <a:schemeClr val="tx1"/>
                </a:solidFill>
                <a:latin typeface="Arial" panose="020B0604020202020204" pitchFamily="34" charset="0"/>
                <a:cs typeface="Arial" panose="020B0604020202020204" pitchFamily="34" charset="0"/>
              </a:rPr>
              <a:t>; </a:t>
            </a:r>
            <a:br>
              <a:rPr lang="en-GB" sz="844" b="0">
                <a:solidFill>
                  <a:schemeClr val="tx1"/>
                </a:solidFill>
                <a:latin typeface="Arial" panose="020B0604020202020204" pitchFamily="34" charset="0"/>
                <a:cs typeface="Arial" panose="020B0604020202020204" pitchFamily="34" charset="0"/>
              </a:rPr>
            </a:br>
            <a:r>
              <a:rPr lang="en-GB" sz="844" b="0">
                <a:solidFill>
                  <a:schemeClr val="tx1"/>
                </a:solidFill>
                <a:latin typeface="Arial" panose="020B0604020202020204" pitchFamily="34" charset="0"/>
                <a:cs typeface="Arial" panose="020B0604020202020204" pitchFamily="34" charset="0"/>
              </a:rPr>
              <a:t>4</a:t>
            </a:r>
            <a:r>
              <a:rPr lang="en-GB" sz="844" b="0" dirty="0">
                <a:solidFill>
                  <a:schemeClr val="tx1"/>
                </a:solidFill>
                <a:latin typeface="Arial" panose="020B0604020202020204" pitchFamily="34" charset="0"/>
                <a:cs typeface="Arial" panose="020B0604020202020204" pitchFamily="34" charset="0"/>
              </a:rPr>
              <a:t>. </a:t>
            </a:r>
            <a:r>
              <a:rPr lang="en-GB" sz="844" b="0" dirty="0">
                <a:solidFill>
                  <a:schemeClr val="tx1"/>
                </a:solidFill>
              </a:rPr>
              <a:t>Yancey SW, et al. </a:t>
            </a:r>
            <a:r>
              <a:rPr lang="en-GB" sz="844" b="0" i="1" dirty="0">
                <a:solidFill>
                  <a:schemeClr val="tx1"/>
                </a:solidFill>
              </a:rPr>
              <a:t>J Allergy </a:t>
            </a:r>
            <a:r>
              <a:rPr lang="en-GB" sz="844" b="0" i="1" dirty="0" err="1">
                <a:solidFill>
                  <a:schemeClr val="tx1"/>
                </a:solidFill>
              </a:rPr>
              <a:t>Clin</a:t>
            </a:r>
            <a:r>
              <a:rPr lang="en-GB" sz="844" b="0" i="1" dirty="0">
                <a:solidFill>
                  <a:schemeClr val="tx1"/>
                </a:solidFill>
              </a:rPr>
              <a:t> Immunol. </a:t>
            </a:r>
            <a:r>
              <a:rPr lang="en-GB" sz="844" b="0" dirty="0">
                <a:solidFill>
                  <a:schemeClr val="tx1"/>
                </a:solidFill>
              </a:rPr>
              <a:t>2017;140:1509–1518.</a:t>
            </a:r>
            <a:endParaRPr lang="en-GB" sz="844" b="0" dirty="0">
              <a:solidFill>
                <a:schemeClr val="tx1"/>
              </a:solidFill>
              <a:latin typeface="Arial" panose="020B0604020202020204" pitchFamily="34" charset="0"/>
              <a:cs typeface="Arial" panose="020B0604020202020204" pitchFamily="34" charset="0"/>
            </a:endParaRPr>
          </a:p>
        </p:txBody>
      </p:sp>
      <p:pic>
        <p:nvPicPr>
          <p:cNvPr id="4" name="Picture 3">
            <a:extLst>
              <a:ext uri="{FF2B5EF4-FFF2-40B4-BE49-F238E27FC236}">
                <a16:creationId xmlns:a16="http://schemas.microsoft.com/office/drawing/2014/main" id="{AD58746F-1179-4707-B759-768CCF4A4ED6}"/>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r="58551"/>
          <a:stretch/>
        </p:blipFill>
        <p:spPr>
          <a:xfrm>
            <a:off x="1964296" y="1955470"/>
            <a:ext cx="1997008" cy="2102334"/>
          </a:xfrm>
          <a:prstGeom prst="rect">
            <a:avLst/>
          </a:prstGeom>
        </p:spPr>
      </p:pic>
      <p:pic>
        <p:nvPicPr>
          <p:cNvPr id="5" name="Picture 4">
            <a:extLst>
              <a:ext uri="{FF2B5EF4-FFF2-40B4-BE49-F238E27FC236}">
                <a16:creationId xmlns:a16="http://schemas.microsoft.com/office/drawing/2014/main" id="{D6A707B0-8E14-488D-8AB1-35BC047A3B71}"/>
              </a:ext>
            </a:extLst>
          </p:cNvPr>
          <p:cNvPicPr preferRelativeResize="0">
            <a:picLocks/>
          </p:cNvPicPr>
          <p:nvPr/>
        </p:nvPicPr>
        <p:blipFill rotWithShape="1">
          <a:blip r:embed="rId3" cstate="print">
            <a:extLst>
              <a:ext uri="{28A0092B-C50C-407E-A947-70E740481C1C}">
                <a14:useLocalDpi xmlns:a14="http://schemas.microsoft.com/office/drawing/2010/main" val="0"/>
              </a:ext>
            </a:extLst>
          </a:blip>
          <a:srcRect l="53262"/>
          <a:stretch/>
        </p:blipFill>
        <p:spPr>
          <a:xfrm>
            <a:off x="7847273" y="3185446"/>
            <a:ext cx="1908773" cy="1822797"/>
          </a:xfrm>
          <a:prstGeom prst="rect">
            <a:avLst/>
          </a:prstGeom>
        </p:spPr>
      </p:pic>
      <p:sp>
        <p:nvSpPr>
          <p:cNvPr id="6" name="Content Placeholder 8">
            <a:extLst>
              <a:ext uri="{FF2B5EF4-FFF2-40B4-BE49-F238E27FC236}">
                <a16:creationId xmlns:a16="http://schemas.microsoft.com/office/drawing/2014/main" id="{72474EEF-690E-41A3-8958-94643D993618}"/>
              </a:ext>
            </a:extLst>
          </p:cNvPr>
          <p:cNvSpPr txBox="1">
            <a:spLocks/>
          </p:cNvSpPr>
          <p:nvPr/>
        </p:nvSpPr>
        <p:spPr>
          <a:xfrm>
            <a:off x="4076009" y="2061978"/>
            <a:ext cx="6056876" cy="2981454"/>
          </a:xfrm>
          <a:prstGeom prst="rect">
            <a:avLst/>
          </a:prstGeom>
        </p:spPr>
        <p:txBody>
          <a:bodyPr lIns="0" tIns="0" rIns="0" bIns="0"/>
          <a:lstStyle>
            <a:lvl1pPr marL="228600" indent="-228600" algn="l" defTabSz="914400" rtl="0" eaLnBrk="1" latinLnBrk="0" hangingPunct="1">
              <a:lnSpc>
                <a:spcPct val="100000"/>
              </a:lnSpc>
              <a:spcBef>
                <a:spcPts val="0"/>
              </a:spcBef>
              <a:spcAft>
                <a:spcPts val="1200"/>
              </a:spcAft>
              <a:buFont typeface="Arial" panose="020B0604020202020204" pitchFamily="34" charset="0"/>
              <a:buChar char="-"/>
              <a:defRPr sz="1400" kern="1200">
                <a:solidFill>
                  <a:srgbClr val="544F40"/>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0"/>
              </a:spcBef>
              <a:spcAft>
                <a:spcPts val="1200"/>
              </a:spcAft>
              <a:buFont typeface="Arial" panose="020B0604020202020204" pitchFamily="34" charset="0"/>
              <a:buChar char="-"/>
              <a:defRPr sz="1400" kern="1200">
                <a:solidFill>
                  <a:srgbClr val="544F40"/>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0"/>
              </a:spcBef>
              <a:spcAft>
                <a:spcPts val="1200"/>
              </a:spcAft>
              <a:buFont typeface="Arial" panose="020B0604020202020204" pitchFamily="34" charset="0"/>
              <a:buChar char="-"/>
              <a:defRPr sz="1400" kern="1200">
                <a:solidFill>
                  <a:srgbClr val="544F40"/>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0"/>
              </a:spcBef>
              <a:spcAft>
                <a:spcPts val="1200"/>
              </a:spcAft>
              <a:buFont typeface="Arial" panose="020B0604020202020204" pitchFamily="34" charset="0"/>
              <a:buChar char="-"/>
              <a:defRPr sz="1400" kern="1200">
                <a:solidFill>
                  <a:srgbClr val="544F40"/>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0"/>
              </a:spcBef>
              <a:spcAft>
                <a:spcPts val="1200"/>
              </a:spcAft>
              <a:buFont typeface="Arial" panose="020B0604020202020204" pitchFamily="34" charset="0"/>
              <a:buChar char="-"/>
              <a:defRPr sz="1400" kern="1200">
                <a:solidFill>
                  <a:srgbClr val="544F40"/>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2522" lvl="3" indent="-202522" defTabSz="914300" fontAlgn="auto">
              <a:spcBef>
                <a:spcPts val="422"/>
              </a:spcBef>
              <a:spcAft>
                <a:spcPts val="422"/>
              </a:spcAft>
              <a:buClr>
                <a:srgbClr val="F36633"/>
              </a:buClr>
              <a:buFont typeface="Arial" panose="020B0604020202020204" pitchFamily="34" charset="0"/>
              <a:buChar char="‒"/>
              <a:defRPr/>
            </a:pPr>
            <a:r>
              <a:rPr lang="en-GB" altLang="en-US" sz="1406" dirty="0"/>
              <a:t>Mepo</a:t>
            </a:r>
            <a:r>
              <a:rPr lang="en-GB" altLang="en-US" sz="1406" dirty="0">
                <a:latin typeface="Arial" panose="020B0604020202020204"/>
              </a:rPr>
              <a:t>lizumab is a </a:t>
            </a:r>
            <a:r>
              <a:rPr lang="en-GB" sz="1406" dirty="0">
                <a:latin typeface="Arial" panose="020B0604020202020204"/>
              </a:rPr>
              <a:t>humanised monoclonal N-glycosylated </a:t>
            </a:r>
            <a:br>
              <a:rPr lang="en-GB" sz="1406" dirty="0">
                <a:latin typeface="Arial" panose="020B0604020202020204"/>
              </a:rPr>
            </a:br>
            <a:r>
              <a:rPr lang="en-GB" sz="1406" dirty="0">
                <a:latin typeface="Arial" panose="020B0604020202020204"/>
              </a:rPr>
              <a:t>IgG1 kappa antibody</a:t>
            </a:r>
            <a:r>
              <a:rPr lang="en-GB" sz="1406" baseline="30000" dirty="0">
                <a:latin typeface="Arial" panose="020B0604020202020204"/>
              </a:rPr>
              <a:t>1–3</a:t>
            </a:r>
          </a:p>
          <a:p>
            <a:pPr marL="202522" lvl="3" indent="-202522" defTabSz="914300" fontAlgn="auto">
              <a:spcBef>
                <a:spcPts val="422"/>
              </a:spcBef>
              <a:spcAft>
                <a:spcPts val="422"/>
              </a:spcAft>
              <a:buClr>
                <a:srgbClr val="F36633"/>
              </a:buClr>
              <a:buFont typeface="Arial" panose="020B0604020202020204" pitchFamily="34" charset="0"/>
              <a:buChar char="‒"/>
              <a:defRPr/>
            </a:pPr>
            <a:r>
              <a:rPr lang="en-GB" altLang="en-US" sz="1406" dirty="0">
                <a:latin typeface="Arial" panose="020B0604020202020204"/>
              </a:rPr>
              <a:t>It binds to and inactivates IL-5 with </a:t>
            </a:r>
            <a:r>
              <a:rPr lang="en-GB" sz="1406" dirty="0">
                <a:latin typeface="Arial" panose="020B0604020202020204"/>
              </a:rPr>
              <a:t>high affinity and specificity</a:t>
            </a:r>
            <a:r>
              <a:rPr lang="en-GB" sz="1406" baseline="30000" dirty="0">
                <a:latin typeface="Arial" panose="020B0604020202020204"/>
              </a:rPr>
              <a:t>1–3</a:t>
            </a:r>
          </a:p>
          <a:p>
            <a:pPr marL="202522" lvl="3" indent="-202522" defTabSz="914300" fontAlgn="auto">
              <a:spcBef>
                <a:spcPts val="422"/>
              </a:spcBef>
              <a:spcAft>
                <a:spcPts val="422"/>
              </a:spcAft>
              <a:buClr>
                <a:srgbClr val="F36633"/>
              </a:buClr>
              <a:buFont typeface="Arial" panose="020B0604020202020204" pitchFamily="34" charset="0"/>
              <a:buChar char="‒"/>
              <a:defRPr/>
            </a:pPr>
            <a:r>
              <a:rPr lang="en-GB" altLang="en-US" sz="1406" dirty="0">
                <a:latin typeface="Arial" panose="020B0604020202020204"/>
              </a:rPr>
              <a:t>Binding IL-5 prevents IL-5 interacting with the </a:t>
            </a:r>
            <a:br>
              <a:rPr lang="en-GB" altLang="en-US" sz="1406" dirty="0">
                <a:latin typeface="Arial" panose="020B0604020202020204"/>
              </a:rPr>
            </a:br>
            <a:r>
              <a:rPr lang="en-GB" altLang="en-US" sz="1406" dirty="0">
                <a:latin typeface="Arial" panose="020B0604020202020204"/>
              </a:rPr>
              <a:t>alpha chain of the IL-5 receptor complex </a:t>
            </a:r>
            <a:br>
              <a:rPr lang="en-GB" altLang="en-US" sz="1406" dirty="0">
                <a:latin typeface="Arial" panose="020B0604020202020204"/>
              </a:rPr>
            </a:br>
            <a:r>
              <a:rPr lang="en-GB" altLang="en-US" sz="1406" dirty="0">
                <a:latin typeface="Arial" panose="020B0604020202020204"/>
              </a:rPr>
              <a:t>expressed on the cell sur</a:t>
            </a:r>
            <a:r>
              <a:rPr lang="en-GB" altLang="en-US" sz="1406" dirty="0"/>
              <a:t>face,</a:t>
            </a:r>
            <a:r>
              <a:rPr lang="en-GB" sz="1406" baseline="30000" dirty="0"/>
              <a:t>1–3  </a:t>
            </a:r>
            <a:r>
              <a:rPr lang="en-GB" altLang="en-US" sz="1406" dirty="0"/>
              <a:t>thus </a:t>
            </a:r>
            <a:r>
              <a:rPr lang="en-GB" sz="1406" dirty="0"/>
              <a:t>inhibiting </a:t>
            </a:r>
            <a:br>
              <a:rPr lang="en-GB" sz="1406" dirty="0"/>
            </a:br>
            <a:r>
              <a:rPr lang="en-GB" sz="1406" dirty="0"/>
              <a:t>IL-5 signalling and blocking eosinophil </a:t>
            </a:r>
            <a:br>
              <a:rPr lang="en-GB" sz="1406" dirty="0"/>
            </a:br>
            <a:r>
              <a:rPr lang="en-GB" sz="1406" dirty="0"/>
              <a:t>survival and proliferation</a:t>
            </a:r>
            <a:r>
              <a:rPr lang="en-GB" sz="1406" baseline="30000" dirty="0"/>
              <a:t>4</a:t>
            </a:r>
          </a:p>
        </p:txBody>
      </p:sp>
      <p:sp>
        <p:nvSpPr>
          <p:cNvPr id="9" name="Rectangle 8">
            <a:hlinkClick r:id="rId4" action="ppaction://hlinksldjump"/>
            <a:extLst>
              <a:ext uri="{FF2B5EF4-FFF2-40B4-BE49-F238E27FC236}">
                <a16:creationId xmlns:a16="http://schemas.microsoft.com/office/drawing/2014/main" id="{F75F7C35-0619-4B8A-9F2D-D3FF36518F03}"/>
              </a:ext>
            </a:extLst>
          </p:cNvPr>
          <p:cNvSpPr/>
          <p:nvPr/>
        </p:nvSpPr>
        <p:spPr>
          <a:xfrm>
            <a:off x="9253477" y="6362409"/>
            <a:ext cx="405066" cy="405066"/>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768046" fontAlgn="auto">
              <a:spcBef>
                <a:spcPts val="0"/>
              </a:spcBef>
              <a:spcAft>
                <a:spcPts val="0"/>
              </a:spcAft>
              <a:defRPr/>
            </a:pPr>
            <a:endParaRPr lang="en-GB" sz="1512">
              <a:solidFill>
                <a:srgbClr val="FFFFFF"/>
              </a:solidFill>
              <a:latin typeface="Arial" panose="020B0604020202020204"/>
            </a:endParaRPr>
          </a:p>
        </p:txBody>
      </p:sp>
      <p:sp>
        <p:nvSpPr>
          <p:cNvPr id="10" name="Rectangle 9">
            <a:hlinkClick r:id="" action="ppaction://noaction"/>
            <a:extLst>
              <a:ext uri="{FF2B5EF4-FFF2-40B4-BE49-F238E27FC236}">
                <a16:creationId xmlns:a16="http://schemas.microsoft.com/office/drawing/2014/main" id="{FBD3707F-19DB-4D22-8329-BCC96352B58F}"/>
              </a:ext>
            </a:extLst>
          </p:cNvPr>
          <p:cNvSpPr/>
          <p:nvPr/>
        </p:nvSpPr>
        <p:spPr>
          <a:xfrm>
            <a:off x="2529990" y="6362409"/>
            <a:ext cx="405066" cy="405066"/>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768046" fontAlgn="auto">
              <a:spcBef>
                <a:spcPts val="0"/>
              </a:spcBef>
              <a:spcAft>
                <a:spcPts val="0"/>
              </a:spcAft>
              <a:defRPr/>
            </a:pPr>
            <a:endParaRPr lang="en-GB" sz="1512">
              <a:solidFill>
                <a:srgbClr val="FFFFFF"/>
              </a:solidFill>
              <a:latin typeface="Arial" panose="020B0604020202020204"/>
            </a:endParaRPr>
          </a:p>
        </p:txBody>
      </p:sp>
      <p:sp>
        <p:nvSpPr>
          <p:cNvPr id="11" name="Rectangle 10">
            <a:hlinkClick r:id="" action="ppaction://noaction"/>
            <a:extLst>
              <a:ext uri="{FF2B5EF4-FFF2-40B4-BE49-F238E27FC236}">
                <a16:creationId xmlns:a16="http://schemas.microsoft.com/office/drawing/2014/main" id="{AD2D084E-D44D-4CDC-B30A-C77A3CE0B33B}"/>
              </a:ext>
            </a:extLst>
          </p:cNvPr>
          <p:cNvSpPr/>
          <p:nvPr/>
        </p:nvSpPr>
        <p:spPr>
          <a:xfrm>
            <a:off x="8738381" y="6372534"/>
            <a:ext cx="405066" cy="40581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768046" fontAlgn="auto">
              <a:spcBef>
                <a:spcPts val="0"/>
              </a:spcBef>
              <a:spcAft>
                <a:spcPts val="0"/>
              </a:spcAft>
              <a:defRPr/>
            </a:pPr>
            <a:endParaRPr lang="en-GB" sz="1512">
              <a:solidFill>
                <a:srgbClr val="FFFFFF"/>
              </a:solidFill>
              <a:latin typeface="Arial" panose="020B0604020202020204"/>
            </a:endParaRPr>
          </a:p>
        </p:txBody>
      </p:sp>
      <p:sp>
        <p:nvSpPr>
          <p:cNvPr id="12" name="Rectangle 11">
            <a:hlinkClick r:id="rId5" action="ppaction://hlinksldjump"/>
            <a:extLst>
              <a:ext uri="{FF2B5EF4-FFF2-40B4-BE49-F238E27FC236}">
                <a16:creationId xmlns:a16="http://schemas.microsoft.com/office/drawing/2014/main" id="{B40FEA45-04D4-418B-90D2-38B9B910454B}"/>
              </a:ext>
            </a:extLst>
          </p:cNvPr>
          <p:cNvSpPr/>
          <p:nvPr/>
        </p:nvSpPr>
        <p:spPr>
          <a:xfrm>
            <a:off x="3059554" y="6373280"/>
            <a:ext cx="405066" cy="405066"/>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768046" fontAlgn="auto">
              <a:spcBef>
                <a:spcPts val="0"/>
              </a:spcBef>
              <a:spcAft>
                <a:spcPts val="0"/>
              </a:spcAft>
              <a:defRPr/>
            </a:pPr>
            <a:endParaRPr lang="en-GB" sz="1512">
              <a:solidFill>
                <a:srgbClr val="FFFFFF"/>
              </a:solidFill>
              <a:latin typeface="Arial" panose="020B0604020202020204"/>
            </a:endParaRPr>
          </a:p>
        </p:txBody>
      </p:sp>
      <p:sp>
        <p:nvSpPr>
          <p:cNvPr id="13" name="Rectangle 12">
            <a:hlinkClick r:id="rId6" action="ppaction://hlinksldjump"/>
            <a:extLst>
              <a:ext uri="{FF2B5EF4-FFF2-40B4-BE49-F238E27FC236}">
                <a16:creationId xmlns:a16="http://schemas.microsoft.com/office/drawing/2014/main" id="{726FF724-3FF8-4018-B0B4-68B47DC2D3F0}"/>
              </a:ext>
            </a:extLst>
          </p:cNvPr>
          <p:cNvSpPr/>
          <p:nvPr/>
        </p:nvSpPr>
        <p:spPr>
          <a:xfrm>
            <a:off x="4788743" y="6373280"/>
            <a:ext cx="405066" cy="405066"/>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768046" fontAlgn="auto">
              <a:spcBef>
                <a:spcPts val="0"/>
              </a:spcBef>
              <a:spcAft>
                <a:spcPts val="0"/>
              </a:spcAft>
              <a:defRPr/>
            </a:pPr>
            <a:endParaRPr lang="en-GB" sz="1512">
              <a:solidFill>
                <a:srgbClr val="FFFFFF"/>
              </a:solidFill>
              <a:latin typeface="Arial" panose="020B0604020202020204"/>
            </a:endParaRPr>
          </a:p>
        </p:txBody>
      </p:sp>
      <p:sp>
        <p:nvSpPr>
          <p:cNvPr id="14" name="Rectangle 13">
            <a:hlinkClick r:id="" action="ppaction://noaction"/>
            <a:extLst>
              <a:ext uri="{FF2B5EF4-FFF2-40B4-BE49-F238E27FC236}">
                <a16:creationId xmlns:a16="http://schemas.microsoft.com/office/drawing/2014/main" id="{A88BC3E9-A7AD-4AA4-A25C-D332DED38759}"/>
              </a:ext>
            </a:extLst>
          </p:cNvPr>
          <p:cNvSpPr/>
          <p:nvPr/>
        </p:nvSpPr>
        <p:spPr>
          <a:xfrm>
            <a:off x="5523648" y="6373280"/>
            <a:ext cx="405066" cy="405066"/>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768046" fontAlgn="auto">
              <a:spcBef>
                <a:spcPts val="0"/>
              </a:spcBef>
              <a:spcAft>
                <a:spcPts val="0"/>
              </a:spcAft>
              <a:defRPr/>
            </a:pPr>
            <a:endParaRPr lang="en-GB" sz="1512">
              <a:solidFill>
                <a:srgbClr val="FFFFFF"/>
              </a:solidFill>
              <a:latin typeface="Arial" panose="020B0604020202020204"/>
            </a:endParaRPr>
          </a:p>
        </p:txBody>
      </p:sp>
      <p:sp>
        <p:nvSpPr>
          <p:cNvPr id="17" name="Rectangle 16">
            <a:hlinkClick r:id="rId7" action="ppaction://hlinksldjump"/>
            <a:extLst>
              <a:ext uri="{FF2B5EF4-FFF2-40B4-BE49-F238E27FC236}">
                <a16:creationId xmlns:a16="http://schemas.microsoft.com/office/drawing/2014/main" id="{35566142-D789-4DD0-9EC2-1CCB772D0893}"/>
              </a:ext>
            </a:extLst>
          </p:cNvPr>
          <p:cNvSpPr/>
          <p:nvPr/>
        </p:nvSpPr>
        <p:spPr>
          <a:xfrm>
            <a:off x="6998766" y="6373280"/>
            <a:ext cx="405066" cy="405066"/>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768046" fontAlgn="auto">
              <a:spcBef>
                <a:spcPts val="0"/>
              </a:spcBef>
              <a:spcAft>
                <a:spcPts val="0"/>
              </a:spcAft>
              <a:defRPr/>
            </a:pPr>
            <a:endParaRPr lang="en-GB" sz="1512">
              <a:solidFill>
                <a:srgbClr val="FFFFFF"/>
              </a:solidFill>
              <a:latin typeface="Arial" panose="020B0604020202020204"/>
            </a:endParaRPr>
          </a:p>
        </p:txBody>
      </p:sp>
      <p:sp>
        <p:nvSpPr>
          <p:cNvPr id="18" name="Rectangle 17">
            <a:hlinkClick r:id="rId8" action="ppaction://hlinksldjump"/>
            <a:extLst>
              <a:ext uri="{FF2B5EF4-FFF2-40B4-BE49-F238E27FC236}">
                <a16:creationId xmlns:a16="http://schemas.microsoft.com/office/drawing/2014/main" id="{324DCC82-D7A6-457D-B7BE-5E84D7548EB3}"/>
              </a:ext>
            </a:extLst>
          </p:cNvPr>
          <p:cNvSpPr/>
          <p:nvPr/>
        </p:nvSpPr>
        <p:spPr>
          <a:xfrm>
            <a:off x="6280589" y="6373280"/>
            <a:ext cx="405066" cy="405066"/>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768046" fontAlgn="auto">
              <a:spcBef>
                <a:spcPts val="0"/>
              </a:spcBef>
              <a:spcAft>
                <a:spcPts val="0"/>
              </a:spcAft>
              <a:defRPr/>
            </a:pPr>
            <a:endParaRPr lang="en-GB" sz="1512">
              <a:solidFill>
                <a:srgbClr val="FFFFFF"/>
              </a:solidFill>
              <a:latin typeface="Arial" panose="020B0604020202020204"/>
            </a:endParaRPr>
          </a:p>
        </p:txBody>
      </p:sp>
    </p:spTree>
    <p:extLst>
      <p:ext uri="{BB962C8B-B14F-4D97-AF65-F5344CB8AC3E}">
        <p14:creationId xmlns:p14="http://schemas.microsoft.com/office/powerpoint/2010/main" val="1113382902"/>
      </p:ext>
    </p:extLst>
  </p:cSld>
  <p:clrMapOvr>
    <a:masterClrMapping/>
  </p:clrMapOvr>
  <mc:AlternateContent xmlns:mc="http://schemas.openxmlformats.org/markup-compatibility/2006" xmlns:p14="http://schemas.microsoft.com/office/powerpoint/2010/main">
    <mc:Choice Requires="p14">
      <p:transition spd="slow" p14:dur="10000"/>
    </mc:Choice>
    <mc:Fallback xmlns="">
      <p:transition spd="slow"/>
    </mc:Fallback>
  </mc:AlternateContent>
</p:sld>
</file>

<file path=ppt/slides/slide9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7C8E5123-5F3D-4ABF-960B-5429CDCDF7C6}"/>
              </a:ext>
            </a:extLst>
          </p:cNvPr>
          <p:cNvGrpSpPr/>
          <p:nvPr/>
        </p:nvGrpSpPr>
        <p:grpSpPr>
          <a:xfrm>
            <a:off x="8452884" y="3103542"/>
            <a:ext cx="1112950" cy="1112950"/>
            <a:chOff x="5234171" y="2852936"/>
            <a:chExt cx="1296144" cy="1296144"/>
          </a:xfrm>
        </p:grpSpPr>
        <p:pic>
          <p:nvPicPr>
            <p:cNvPr id="103" name="Picture 102">
              <a:extLst>
                <a:ext uri="{FF2B5EF4-FFF2-40B4-BE49-F238E27FC236}">
                  <a16:creationId xmlns:a16="http://schemas.microsoft.com/office/drawing/2014/main" id="{2213CEA5-7750-4A37-AE09-17881FFD71A4}"/>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394622" y="3068960"/>
              <a:ext cx="975243" cy="967911"/>
            </a:xfrm>
            <a:prstGeom prst="rect">
              <a:avLst/>
            </a:prstGeom>
            <a:effectLst/>
          </p:spPr>
        </p:pic>
        <p:sp>
          <p:nvSpPr>
            <p:cNvPr id="104" name="Oval 103">
              <a:extLst>
                <a:ext uri="{FF2B5EF4-FFF2-40B4-BE49-F238E27FC236}">
                  <a16:creationId xmlns:a16="http://schemas.microsoft.com/office/drawing/2014/main" id="{BB41BF5D-2EB2-4B6D-AD23-2FFD80E82A42}"/>
                </a:ext>
              </a:extLst>
            </p:cNvPr>
            <p:cNvSpPr/>
            <p:nvPr/>
          </p:nvSpPr>
          <p:spPr>
            <a:xfrm>
              <a:off x="5234171" y="2852936"/>
              <a:ext cx="1296144" cy="1296144"/>
            </a:xfrm>
            <a:prstGeom prst="ellipse">
              <a:avLst/>
            </a:prstGeom>
            <a:solidFill>
              <a:schemeClr val="bg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21503" fontAlgn="auto">
                <a:spcBef>
                  <a:spcPts val="0"/>
                </a:spcBef>
                <a:spcAft>
                  <a:spcPts val="0"/>
                </a:spcAft>
                <a:defRPr/>
              </a:pPr>
              <a:endParaRPr lang="en-GB" sz="1266" dirty="0">
                <a:solidFill>
                  <a:prstClr val="white"/>
                </a:solidFill>
                <a:latin typeface="Arial" panose="020B0604020202020204"/>
                <a:cs typeface="Calibri" panose="020F0502020204030204" pitchFamily="34" charset="0"/>
              </a:endParaRPr>
            </a:p>
          </p:txBody>
        </p:sp>
      </p:grpSp>
      <p:sp>
        <p:nvSpPr>
          <p:cNvPr id="2" name="Text Placeholder 1">
            <a:extLst>
              <a:ext uri="{FF2B5EF4-FFF2-40B4-BE49-F238E27FC236}">
                <a16:creationId xmlns:a16="http://schemas.microsoft.com/office/drawing/2014/main" id="{1EB2D03D-FB4C-4F28-8868-90CCD14C1AC5}"/>
              </a:ext>
            </a:extLst>
          </p:cNvPr>
          <p:cNvSpPr>
            <a:spLocks noGrp="1"/>
          </p:cNvSpPr>
          <p:nvPr>
            <p:ph type="body" sz="quarter" idx="11"/>
          </p:nvPr>
        </p:nvSpPr>
        <p:spPr/>
        <p:txBody>
          <a:bodyPr>
            <a:scene3d>
              <a:camera prst="orthographicFront"/>
              <a:lightRig rig="soft" dir="t">
                <a:rot lat="0" lon="0" rev="15600000"/>
              </a:lightRig>
            </a:scene3d>
            <a:sp3d extrusionH="57150" prstMaterial="softEdge">
              <a:bevelT w="25400" h="38100"/>
            </a:sp3d>
          </a:bodyPr>
          <a:lstStyle/>
          <a:p>
            <a:r>
              <a:rPr lang="en-US" sz="2250" i="1" dirty="0">
                <a:ln/>
                <a:solidFill>
                  <a:srgbClr val="002060"/>
                </a:solidFill>
              </a:rPr>
              <a:t>The mepolizumab clinical development </a:t>
            </a:r>
            <a:r>
              <a:rPr lang="en-US" sz="2250" i="1" dirty="0" err="1">
                <a:ln/>
                <a:solidFill>
                  <a:srgbClr val="002060"/>
                </a:solidFill>
              </a:rPr>
              <a:t>programme</a:t>
            </a:r>
            <a:r>
              <a:rPr lang="en-US" sz="2250" i="1" dirty="0">
                <a:ln/>
                <a:solidFill>
                  <a:srgbClr val="002060"/>
                </a:solidFill>
              </a:rPr>
              <a:t> has provided key information about the role of eosinophils </a:t>
            </a:r>
            <a:br>
              <a:rPr lang="en-US" sz="2250" i="1" dirty="0">
                <a:ln/>
                <a:solidFill>
                  <a:srgbClr val="002060"/>
                </a:solidFill>
              </a:rPr>
            </a:br>
            <a:r>
              <a:rPr lang="en-US" sz="2250" i="1" dirty="0">
                <a:ln/>
                <a:solidFill>
                  <a:srgbClr val="002060"/>
                </a:solidFill>
              </a:rPr>
              <a:t>in asthma pathogenesis …</a:t>
            </a:r>
            <a:endParaRPr lang="en-GB" i="1" dirty="0">
              <a:ln/>
              <a:solidFill>
                <a:srgbClr val="002060"/>
              </a:solidFill>
            </a:endParaRPr>
          </a:p>
        </p:txBody>
      </p:sp>
      <p:sp>
        <p:nvSpPr>
          <p:cNvPr id="3" name="Content Placeholder 2">
            <a:extLst>
              <a:ext uri="{FF2B5EF4-FFF2-40B4-BE49-F238E27FC236}">
                <a16:creationId xmlns:a16="http://schemas.microsoft.com/office/drawing/2014/main" id="{FC944F36-1101-4EBF-A1FB-9D9A7600BAB4}"/>
              </a:ext>
            </a:extLst>
          </p:cNvPr>
          <p:cNvSpPr>
            <a:spLocks noGrp="1"/>
          </p:cNvSpPr>
          <p:nvPr>
            <p:ph sz="quarter" idx="13"/>
          </p:nvPr>
        </p:nvSpPr>
        <p:spPr>
          <a:xfrm>
            <a:off x="2171323" y="5517823"/>
            <a:ext cx="7849356" cy="519629"/>
          </a:xfrm>
        </p:spPr>
        <p:txBody>
          <a:bodyPr/>
          <a:lstStyle/>
          <a:p>
            <a:r>
              <a:rPr lang="en-GB" sz="844" b="0" dirty="0">
                <a:solidFill>
                  <a:schemeClr val="tx1"/>
                </a:solidFill>
              </a:rPr>
              <a:t>1. Flood-Page P, et al. </a:t>
            </a:r>
            <a:r>
              <a:rPr lang="en-GB" sz="844" b="0" i="1" dirty="0">
                <a:solidFill>
                  <a:schemeClr val="tx1"/>
                </a:solidFill>
              </a:rPr>
              <a:t>Am J Respir </a:t>
            </a:r>
            <a:r>
              <a:rPr lang="en-GB" sz="844" b="0" i="1" dirty="0" err="1">
                <a:solidFill>
                  <a:schemeClr val="tx1"/>
                </a:solidFill>
              </a:rPr>
              <a:t>Crit</a:t>
            </a:r>
            <a:r>
              <a:rPr lang="en-GB" sz="844" b="0" i="1" dirty="0">
                <a:solidFill>
                  <a:schemeClr val="tx1"/>
                </a:solidFill>
              </a:rPr>
              <a:t> Care Med. </a:t>
            </a:r>
            <a:r>
              <a:rPr lang="en-GB" sz="844" b="0" dirty="0">
                <a:solidFill>
                  <a:schemeClr val="tx1"/>
                </a:solidFill>
              </a:rPr>
              <a:t>2007;176:1062–1071; 2. </a:t>
            </a:r>
            <a:r>
              <a:rPr lang="en-GB" sz="844" b="0" dirty="0" err="1">
                <a:solidFill>
                  <a:schemeClr val="tx1"/>
                </a:solidFill>
              </a:rPr>
              <a:t>Haldar</a:t>
            </a:r>
            <a:r>
              <a:rPr lang="en-GB" sz="844" b="0" dirty="0">
                <a:solidFill>
                  <a:schemeClr val="tx1"/>
                </a:solidFill>
              </a:rPr>
              <a:t> P, et al. </a:t>
            </a:r>
            <a:r>
              <a:rPr lang="en-GB" sz="844" b="0" i="1" dirty="0">
                <a:solidFill>
                  <a:schemeClr val="tx1"/>
                </a:solidFill>
              </a:rPr>
              <a:t>N </a:t>
            </a:r>
            <a:r>
              <a:rPr lang="en-GB" sz="844" b="0" i="1" dirty="0" err="1">
                <a:solidFill>
                  <a:schemeClr val="tx1"/>
                </a:solidFill>
              </a:rPr>
              <a:t>Engl</a:t>
            </a:r>
            <a:r>
              <a:rPr lang="en-GB" sz="844" b="0" i="1" dirty="0">
                <a:solidFill>
                  <a:schemeClr val="tx1"/>
                </a:solidFill>
              </a:rPr>
              <a:t> J Med</a:t>
            </a:r>
            <a:r>
              <a:rPr lang="en-GB" sz="844" b="0" dirty="0">
                <a:solidFill>
                  <a:schemeClr val="tx1"/>
                </a:solidFill>
              </a:rPr>
              <a:t>. 2009;360:973–984; 3. Nair P, et al. </a:t>
            </a:r>
            <a:r>
              <a:rPr lang="en-GB" sz="844" b="0" i="1" dirty="0">
                <a:solidFill>
                  <a:schemeClr val="tx1"/>
                </a:solidFill>
              </a:rPr>
              <a:t>N </a:t>
            </a:r>
            <a:r>
              <a:rPr lang="en-GB" sz="844" b="0" i="1" dirty="0" err="1">
                <a:solidFill>
                  <a:schemeClr val="tx1"/>
                </a:solidFill>
              </a:rPr>
              <a:t>Engl</a:t>
            </a:r>
            <a:r>
              <a:rPr lang="en-GB" sz="844" b="0" i="1" dirty="0">
                <a:solidFill>
                  <a:schemeClr val="tx1"/>
                </a:solidFill>
              </a:rPr>
              <a:t> J Med</a:t>
            </a:r>
            <a:r>
              <a:rPr lang="en-GB" sz="844" b="0" dirty="0">
                <a:solidFill>
                  <a:schemeClr val="tx1"/>
                </a:solidFill>
              </a:rPr>
              <a:t>. 2009;360:985–993; 4. </a:t>
            </a:r>
            <a:r>
              <a:rPr lang="en-GB" sz="844" b="0" dirty="0" err="1">
                <a:solidFill>
                  <a:schemeClr val="tx1"/>
                </a:solidFill>
              </a:rPr>
              <a:t>Pavord</a:t>
            </a:r>
            <a:r>
              <a:rPr lang="en-GB" sz="844" b="0" dirty="0">
                <a:solidFill>
                  <a:schemeClr val="tx1"/>
                </a:solidFill>
              </a:rPr>
              <a:t> ID, et al. </a:t>
            </a:r>
            <a:r>
              <a:rPr lang="en-GB" sz="844" b="0" i="1" dirty="0">
                <a:solidFill>
                  <a:schemeClr val="tx1"/>
                </a:solidFill>
              </a:rPr>
              <a:t>Lancet</a:t>
            </a:r>
            <a:r>
              <a:rPr lang="en-GB" sz="844" b="0" dirty="0">
                <a:solidFill>
                  <a:schemeClr val="tx1"/>
                </a:solidFill>
              </a:rPr>
              <a:t>. 2012;380:651–659; 5. Bel EH, et al. </a:t>
            </a:r>
            <a:r>
              <a:rPr lang="en-GB" sz="844" b="0" i="1" dirty="0">
                <a:solidFill>
                  <a:schemeClr val="tx1"/>
                </a:solidFill>
              </a:rPr>
              <a:t>N </a:t>
            </a:r>
            <a:r>
              <a:rPr lang="en-GB" sz="844" b="0" i="1" dirty="0" err="1">
                <a:solidFill>
                  <a:schemeClr val="tx1"/>
                </a:solidFill>
              </a:rPr>
              <a:t>Engl</a:t>
            </a:r>
            <a:r>
              <a:rPr lang="en-GB" sz="844" b="0" i="1" dirty="0">
                <a:solidFill>
                  <a:schemeClr val="tx1"/>
                </a:solidFill>
              </a:rPr>
              <a:t> J Med</a:t>
            </a:r>
            <a:r>
              <a:rPr lang="en-GB" sz="844" b="0" dirty="0">
                <a:solidFill>
                  <a:schemeClr val="tx1"/>
                </a:solidFill>
              </a:rPr>
              <a:t>. 2014;371:1189–1197; 6. Ortega HG, et al. </a:t>
            </a:r>
            <a:r>
              <a:rPr lang="en-GB" sz="844" b="0" i="1" dirty="0">
                <a:solidFill>
                  <a:schemeClr val="tx1"/>
                </a:solidFill>
              </a:rPr>
              <a:t>N </a:t>
            </a:r>
            <a:r>
              <a:rPr lang="en-GB" sz="844" b="0" i="1" dirty="0" err="1">
                <a:solidFill>
                  <a:schemeClr val="tx1"/>
                </a:solidFill>
              </a:rPr>
              <a:t>Engl</a:t>
            </a:r>
            <a:r>
              <a:rPr lang="en-GB" sz="844" b="0" i="1" dirty="0">
                <a:solidFill>
                  <a:schemeClr val="tx1"/>
                </a:solidFill>
              </a:rPr>
              <a:t> J Med</a:t>
            </a:r>
            <a:r>
              <a:rPr lang="en-GB" sz="844" b="0" dirty="0">
                <a:solidFill>
                  <a:schemeClr val="tx1"/>
                </a:solidFill>
              </a:rPr>
              <a:t>. 2014;371:1198–1207; 7. Lugogo N, et al. </a:t>
            </a:r>
            <a:r>
              <a:rPr lang="en-GB" sz="844" b="0" i="1" dirty="0" err="1">
                <a:solidFill>
                  <a:schemeClr val="tx1"/>
                </a:solidFill>
              </a:rPr>
              <a:t>Clin</a:t>
            </a:r>
            <a:r>
              <a:rPr lang="en-GB" sz="844" b="0" i="1" dirty="0">
                <a:solidFill>
                  <a:schemeClr val="tx1"/>
                </a:solidFill>
              </a:rPr>
              <a:t> </a:t>
            </a:r>
            <a:r>
              <a:rPr lang="en-GB" sz="844" b="0" i="1" dirty="0" err="1">
                <a:solidFill>
                  <a:schemeClr val="tx1"/>
                </a:solidFill>
              </a:rPr>
              <a:t>Ther</a:t>
            </a:r>
            <a:r>
              <a:rPr lang="en-GB" sz="844" b="0" dirty="0">
                <a:solidFill>
                  <a:schemeClr val="tx1"/>
                </a:solidFill>
              </a:rPr>
              <a:t>. 2016;38:2058–2070; 8. </a:t>
            </a:r>
            <a:r>
              <a:rPr lang="en-GB" sz="844" b="0" dirty="0" err="1">
                <a:solidFill>
                  <a:schemeClr val="tx1"/>
                </a:solidFill>
              </a:rPr>
              <a:t>Chupp</a:t>
            </a:r>
            <a:r>
              <a:rPr lang="en-GB" sz="844" b="0" dirty="0">
                <a:solidFill>
                  <a:schemeClr val="tx1"/>
                </a:solidFill>
              </a:rPr>
              <a:t> GL, et al. </a:t>
            </a:r>
            <a:r>
              <a:rPr lang="en-GB" sz="844" b="0" i="1" dirty="0">
                <a:solidFill>
                  <a:schemeClr val="tx1"/>
                </a:solidFill>
              </a:rPr>
              <a:t>Lancet Respir Med</a:t>
            </a:r>
            <a:r>
              <a:rPr lang="en-GB" sz="844" b="0" dirty="0">
                <a:solidFill>
                  <a:schemeClr val="tx1"/>
                </a:solidFill>
              </a:rPr>
              <a:t>. 2017;5:390–400; 9. </a:t>
            </a:r>
            <a:r>
              <a:rPr lang="en-US" sz="844" b="0" dirty="0">
                <a:solidFill>
                  <a:schemeClr val="tx1"/>
                </a:solidFill>
              </a:rPr>
              <a:t>Albers FC, et al. </a:t>
            </a:r>
            <a:r>
              <a:rPr lang="en-US" sz="844" b="0" i="1" dirty="0">
                <a:solidFill>
                  <a:schemeClr val="tx1"/>
                </a:solidFill>
              </a:rPr>
              <a:t>J </a:t>
            </a:r>
            <a:r>
              <a:rPr lang="en-GB" sz="844" b="0" i="1" dirty="0">
                <a:solidFill>
                  <a:schemeClr val="tx1"/>
                </a:solidFill>
              </a:rPr>
              <a:t>Asthma. </a:t>
            </a:r>
            <a:r>
              <a:rPr lang="en-GB" sz="844" b="0" dirty="0">
                <a:solidFill>
                  <a:schemeClr val="tx1"/>
                </a:solidFill>
              </a:rPr>
              <a:t>2018;55:152–160.</a:t>
            </a:r>
          </a:p>
        </p:txBody>
      </p:sp>
      <p:sp>
        <p:nvSpPr>
          <p:cNvPr id="5" name="Rectangle: Rounded Corners 4">
            <a:extLst>
              <a:ext uri="{FF2B5EF4-FFF2-40B4-BE49-F238E27FC236}">
                <a16:creationId xmlns:a16="http://schemas.microsoft.com/office/drawing/2014/main" id="{D753491C-7832-4D86-B12E-DAA97DC51914}"/>
              </a:ext>
            </a:extLst>
          </p:cNvPr>
          <p:cNvSpPr/>
          <p:nvPr/>
        </p:nvSpPr>
        <p:spPr>
          <a:xfrm>
            <a:off x="7650150" y="1968829"/>
            <a:ext cx="1012665" cy="1265831"/>
          </a:xfrm>
          <a:prstGeom prst="roundRect">
            <a:avLst>
              <a:gd name="adj" fmla="val 7292"/>
            </a:avLst>
          </a:prstGeom>
          <a:solidFill>
            <a:srgbClr val="F59C00">
              <a:alpha val="10000"/>
            </a:srgbClr>
          </a:solidFill>
          <a:ln w="19050">
            <a:solidFill>
              <a:srgbClr val="F59C00"/>
            </a:solidFill>
            <a:headEnd type="oval" w="sm" len="sm"/>
            <a:tailEnd type="oval" w="med" len="med"/>
          </a:ln>
        </p:spPr>
        <p:style>
          <a:lnRef idx="1">
            <a:schemeClr val="accent1"/>
          </a:lnRef>
          <a:fillRef idx="0">
            <a:schemeClr val="accent1"/>
          </a:fillRef>
          <a:effectRef idx="0">
            <a:schemeClr val="accent1"/>
          </a:effectRef>
          <a:fontRef idx="minor">
            <a:schemeClr val="tx1"/>
          </a:fontRef>
        </p:style>
        <p:txBody>
          <a:bodyPr rtlCol="0" anchor="t"/>
          <a:lstStyle/>
          <a:p>
            <a:pPr algn="ctr" defTabSz="321503" fontAlgn="auto">
              <a:spcBef>
                <a:spcPts val="0"/>
              </a:spcBef>
              <a:spcAft>
                <a:spcPts val="0"/>
              </a:spcAft>
              <a:defRPr/>
            </a:pPr>
            <a:r>
              <a:rPr lang="en-GB" sz="844" b="1" kern="0" dirty="0">
                <a:solidFill>
                  <a:srgbClr val="F59C00"/>
                </a:solidFill>
                <a:latin typeface="Arial" panose="020B0604020202020204"/>
                <a:cs typeface="Calibri" panose="020F0502020204030204" pitchFamily="34" charset="0"/>
              </a:rPr>
              <a:t>2017</a:t>
            </a:r>
            <a:br>
              <a:rPr lang="en-GB" sz="703" b="1" kern="0" dirty="0">
                <a:solidFill>
                  <a:srgbClr val="544F40"/>
                </a:solidFill>
                <a:latin typeface="Arial" panose="020B0604020202020204"/>
                <a:cs typeface="Calibri" panose="020F0502020204030204" pitchFamily="34" charset="0"/>
              </a:rPr>
            </a:br>
            <a:r>
              <a:rPr lang="en-GB" sz="703" b="1" kern="0" dirty="0">
                <a:solidFill>
                  <a:srgbClr val="544F40"/>
                </a:solidFill>
                <a:latin typeface="Arial" panose="020B0604020202020204"/>
                <a:cs typeface="Calibri" panose="020F0502020204030204" pitchFamily="34" charset="0"/>
              </a:rPr>
              <a:t>MUSCA</a:t>
            </a:r>
            <a:br>
              <a:rPr lang="en-GB" sz="703" kern="0" dirty="0">
                <a:solidFill>
                  <a:srgbClr val="544F40"/>
                </a:solidFill>
                <a:latin typeface="Arial" panose="020B0604020202020204"/>
                <a:cs typeface="Calibri" panose="020F0502020204030204" pitchFamily="34" charset="0"/>
              </a:rPr>
            </a:br>
            <a:r>
              <a:rPr lang="en-GB" sz="774" kern="0" dirty="0">
                <a:solidFill>
                  <a:srgbClr val="544F40"/>
                </a:solidFill>
                <a:latin typeface="Arial" panose="020B0604020202020204"/>
                <a:cs typeface="Calibri" panose="020F0502020204030204" pitchFamily="34" charset="0"/>
              </a:rPr>
              <a:t>Chupp, et al.</a:t>
            </a:r>
            <a:br>
              <a:rPr lang="en-GB" sz="774" kern="0" dirty="0">
                <a:solidFill>
                  <a:srgbClr val="544F40"/>
                </a:solidFill>
                <a:latin typeface="Arial" panose="020B0604020202020204"/>
                <a:cs typeface="Calibri" panose="020F0502020204030204" pitchFamily="34" charset="0"/>
              </a:rPr>
            </a:br>
            <a:r>
              <a:rPr lang="en-GB" sz="774" kern="0" dirty="0">
                <a:solidFill>
                  <a:srgbClr val="544F40"/>
                </a:solidFill>
                <a:latin typeface="Arial" panose="020B0604020202020204"/>
                <a:cs typeface="Calibri" panose="020F0502020204030204" pitchFamily="34" charset="0"/>
              </a:rPr>
              <a:t>Severe eosinophilic asthma </a:t>
            </a:r>
            <a:br>
              <a:rPr lang="en-GB" sz="774" kern="0" dirty="0">
                <a:solidFill>
                  <a:srgbClr val="544F40"/>
                </a:solidFill>
                <a:latin typeface="Arial" panose="020B0604020202020204"/>
                <a:cs typeface="Calibri" panose="020F0502020204030204" pitchFamily="34" charset="0"/>
              </a:rPr>
            </a:br>
            <a:r>
              <a:rPr lang="en-GB" sz="774" i="1" kern="0" dirty="0">
                <a:solidFill>
                  <a:srgbClr val="544F40"/>
                </a:solidFill>
                <a:latin typeface="Arial" panose="020B0604020202020204"/>
                <a:cs typeface="Calibri" panose="020F0502020204030204" pitchFamily="34" charset="0"/>
              </a:rPr>
              <a:t>Primary endpoint: </a:t>
            </a:r>
            <a:r>
              <a:rPr lang="en-GB" sz="774" kern="0" dirty="0">
                <a:solidFill>
                  <a:srgbClr val="544F40"/>
                </a:solidFill>
                <a:latin typeface="Arial" panose="020B0604020202020204"/>
                <a:cs typeface="Calibri" panose="020F0502020204030204" pitchFamily="34" charset="0"/>
              </a:rPr>
              <a:t>Change in SGRQ</a:t>
            </a:r>
            <a:r>
              <a:rPr lang="en-GB" sz="774" kern="0" baseline="30000" dirty="0">
                <a:solidFill>
                  <a:srgbClr val="544F40"/>
                </a:solidFill>
                <a:latin typeface="Arial" panose="020B0604020202020204"/>
                <a:cs typeface="Calibri" panose="020F0502020204030204" pitchFamily="34" charset="0"/>
              </a:rPr>
              <a:t>8</a:t>
            </a:r>
            <a:endParaRPr lang="en-GB" sz="703" kern="0" dirty="0">
              <a:solidFill>
                <a:srgbClr val="544F40"/>
              </a:solidFill>
              <a:latin typeface="Arial" panose="020B0604020202020204"/>
              <a:cs typeface="Calibri" panose="020F0502020204030204" pitchFamily="34" charset="0"/>
            </a:endParaRPr>
          </a:p>
        </p:txBody>
      </p:sp>
      <p:grpSp>
        <p:nvGrpSpPr>
          <p:cNvPr id="6" name="Group 5">
            <a:extLst>
              <a:ext uri="{FF2B5EF4-FFF2-40B4-BE49-F238E27FC236}">
                <a16:creationId xmlns:a16="http://schemas.microsoft.com/office/drawing/2014/main" id="{205D8B54-AFAA-495C-A6CD-45A08E3A6105}"/>
              </a:ext>
            </a:extLst>
          </p:cNvPr>
          <p:cNvGrpSpPr/>
          <p:nvPr/>
        </p:nvGrpSpPr>
        <p:grpSpPr>
          <a:xfrm>
            <a:off x="4599746" y="2746958"/>
            <a:ext cx="1792417" cy="1971658"/>
            <a:chOff x="2846356" y="3005336"/>
            <a:chExt cx="1296144" cy="1296144"/>
          </a:xfrm>
        </p:grpSpPr>
        <p:pic>
          <p:nvPicPr>
            <p:cNvPr id="105" name="Picture 104">
              <a:extLst>
                <a:ext uri="{FF2B5EF4-FFF2-40B4-BE49-F238E27FC236}">
                  <a16:creationId xmlns:a16="http://schemas.microsoft.com/office/drawing/2014/main" id="{AEB70991-3143-4C18-80DE-A77D66FD8D9D}"/>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982860" y="3270303"/>
              <a:ext cx="1023136" cy="546959"/>
            </a:xfrm>
            <a:prstGeom prst="rect">
              <a:avLst/>
            </a:prstGeom>
          </p:spPr>
        </p:pic>
        <p:sp>
          <p:nvSpPr>
            <p:cNvPr id="106" name="Oval 105">
              <a:extLst>
                <a:ext uri="{FF2B5EF4-FFF2-40B4-BE49-F238E27FC236}">
                  <a16:creationId xmlns:a16="http://schemas.microsoft.com/office/drawing/2014/main" id="{86BA5CCF-7BDE-4F96-A6BB-BAE9F533CCF5}"/>
                </a:ext>
              </a:extLst>
            </p:cNvPr>
            <p:cNvSpPr/>
            <p:nvPr/>
          </p:nvSpPr>
          <p:spPr>
            <a:xfrm>
              <a:off x="2846356" y="3005336"/>
              <a:ext cx="1296144" cy="1296144"/>
            </a:xfrm>
            <a:prstGeom prst="ellipse">
              <a:avLst/>
            </a:prstGeom>
            <a:solidFill>
              <a:schemeClr val="bg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21503" fontAlgn="auto">
                <a:spcBef>
                  <a:spcPts val="0"/>
                </a:spcBef>
                <a:spcAft>
                  <a:spcPts val="0"/>
                </a:spcAft>
                <a:defRPr/>
              </a:pPr>
              <a:endParaRPr lang="en-GB" sz="1266" dirty="0">
                <a:solidFill>
                  <a:prstClr val="white"/>
                </a:solidFill>
                <a:latin typeface="Arial" panose="020B0604020202020204"/>
                <a:cs typeface="Calibri" panose="020F0502020204030204" pitchFamily="34" charset="0"/>
              </a:endParaRPr>
            </a:p>
          </p:txBody>
        </p:sp>
      </p:grpSp>
      <p:sp>
        <p:nvSpPr>
          <p:cNvPr id="7" name="Rectangle: Rounded Corners 6">
            <a:extLst>
              <a:ext uri="{FF2B5EF4-FFF2-40B4-BE49-F238E27FC236}">
                <a16:creationId xmlns:a16="http://schemas.microsoft.com/office/drawing/2014/main" id="{7E8F5348-A39D-4C0B-85CC-5E37685CDCCB}"/>
              </a:ext>
            </a:extLst>
          </p:cNvPr>
          <p:cNvSpPr/>
          <p:nvPr/>
        </p:nvSpPr>
        <p:spPr>
          <a:xfrm>
            <a:off x="4343131" y="1968829"/>
            <a:ext cx="1012665" cy="1265831"/>
          </a:xfrm>
          <a:prstGeom prst="roundRect">
            <a:avLst>
              <a:gd name="adj" fmla="val 7292"/>
            </a:avLst>
          </a:prstGeom>
          <a:solidFill>
            <a:schemeClr val="tx1">
              <a:alpha val="10000"/>
            </a:schemeClr>
          </a:solidFill>
          <a:ln w="19050">
            <a:solidFill>
              <a:schemeClr val="tx1"/>
            </a:solidFill>
            <a:headEnd type="oval" w="sm" len="sm"/>
            <a:tailEnd type="oval" w="med" len="med"/>
          </a:ln>
        </p:spPr>
        <p:style>
          <a:lnRef idx="1">
            <a:schemeClr val="accent1"/>
          </a:lnRef>
          <a:fillRef idx="0">
            <a:schemeClr val="accent1"/>
          </a:fillRef>
          <a:effectRef idx="0">
            <a:schemeClr val="accent1"/>
          </a:effectRef>
          <a:fontRef idx="minor">
            <a:schemeClr val="tx1"/>
          </a:fontRef>
        </p:style>
        <p:txBody>
          <a:bodyPr rtlCol="0" anchor="t"/>
          <a:lstStyle/>
          <a:p>
            <a:pPr algn="ctr" defTabSz="321503" fontAlgn="auto">
              <a:spcBef>
                <a:spcPts val="0"/>
              </a:spcBef>
              <a:spcAft>
                <a:spcPts val="0"/>
              </a:spcAft>
              <a:defRPr/>
            </a:pPr>
            <a:r>
              <a:rPr lang="en-GB" sz="844" b="1" kern="0" dirty="0">
                <a:solidFill>
                  <a:srgbClr val="F36633"/>
                </a:solidFill>
                <a:latin typeface="Arial" panose="020B0604020202020204"/>
                <a:cs typeface="Calibri" panose="020F0502020204030204" pitchFamily="34" charset="0"/>
              </a:rPr>
              <a:t>2012</a:t>
            </a:r>
          </a:p>
          <a:p>
            <a:pPr algn="ctr" defTabSz="321503" fontAlgn="auto">
              <a:spcBef>
                <a:spcPts val="0"/>
              </a:spcBef>
              <a:spcAft>
                <a:spcPts val="0"/>
              </a:spcAft>
              <a:defRPr/>
            </a:pPr>
            <a:r>
              <a:rPr lang="en-GB" sz="774" b="1" kern="0" dirty="0">
                <a:solidFill>
                  <a:srgbClr val="544F40"/>
                </a:solidFill>
                <a:latin typeface="Arial" panose="020B0604020202020204"/>
                <a:cs typeface="Calibri" panose="020F0502020204030204" pitchFamily="34" charset="0"/>
              </a:rPr>
              <a:t>DREAM</a:t>
            </a:r>
            <a:r>
              <a:rPr lang="en-GB" sz="774" kern="0" dirty="0">
                <a:solidFill>
                  <a:srgbClr val="544F40"/>
                </a:solidFill>
                <a:latin typeface="Arial" panose="020B0604020202020204"/>
                <a:cs typeface="Calibri" panose="020F0502020204030204" pitchFamily="34" charset="0"/>
              </a:rPr>
              <a:t> </a:t>
            </a:r>
            <a:br>
              <a:rPr lang="en-GB" sz="774" kern="0" dirty="0">
                <a:solidFill>
                  <a:srgbClr val="544F40"/>
                </a:solidFill>
                <a:latin typeface="Arial" panose="020B0604020202020204"/>
                <a:cs typeface="Calibri" panose="020F0502020204030204" pitchFamily="34" charset="0"/>
              </a:rPr>
            </a:br>
            <a:r>
              <a:rPr lang="en-GB" sz="774" kern="0" dirty="0">
                <a:solidFill>
                  <a:srgbClr val="544F40"/>
                </a:solidFill>
                <a:latin typeface="Arial" panose="020B0604020202020204"/>
                <a:cs typeface="Calibri" panose="020F0502020204030204" pitchFamily="34" charset="0"/>
              </a:rPr>
              <a:t>Pavord, et al.</a:t>
            </a:r>
            <a:br>
              <a:rPr lang="en-GB" sz="774" kern="0" dirty="0">
                <a:solidFill>
                  <a:srgbClr val="544F40"/>
                </a:solidFill>
                <a:latin typeface="Arial" panose="020B0604020202020204"/>
                <a:cs typeface="Calibri" panose="020F0502020204030204" pitchFamily="34" charset="0"/>
              </a:rPr>
            </a:br>
            <a:r>
              <a:rPr lang="en-GB" sz="774" kern="0" dirty="0">
                <a:solidFill>
                  <a:srgbClr val="544F40"/>
                </a:solidFill>
                <a:latin typeface="Arial" panose="020B0604020202020204"/>
                <a:cs typeface="Calibri" panose="020F0502020204030204" pitchFamily="34" charset="0"/>
              </a:rPr>
              <a:t>Severe eosinophilic asthma </a:t>
            </a:r>
            <a:br>
              <a:rPr lang="en-GB" sz="774" kern="0" dirty="0">
                <a:solidFill>
                  <a:srgbClr val="544F40"/>
                </a:solidFill>
                <a:latin typeface="Arial" panose="020B0604020202020204"/>
                <a:cs typeface="Calibri" panose="020F0502020204030204" pitchFamily="34" charset="0"/>
              </a:rPr>
            </a:br>
            <a:r>
              <a:rPr lang="en-GB" sz="774" i="1" kern="0" dirty="0">
                <a:solidFill>
                  <a:srgbClr val="544F40"/>
                </a:solidFill>
                <a:latin typeface="Arial" panose="020B0604020202020204"/>
                <a:cs typeface="Calibri" panose="020F0502020204030204" pitchFamily="34" charset="0"/>
              </a:rPr>
              <a:t>Primary endpoint: </a:t>
            </a:r>
            <a:r>
              <a:rPr lang="en-GB" sz="774" kern="0" dirty="0">
                <a:solidFill>
                  <a:srgbClr val="544F40"/>
                </a:solidFill>
                <a:latin typeface="Arial" panose="020B0604020202020204"/>
                <a:cs typeface="Calibri" panose="020F0502020204030204" pitchFamily="34" charset="0"/>
              </a:rPr>
              <a:t>Exacerbation rate</a:t>
            </a:r>
            <a:r>
              <a:rPr lang="en-GB" sz="774" kern="0" baseline="30000" dirty="0">
                <a:solidFill>
                  <a:srgbClr val="544F40"/>
                </a:solidFill>
                <a:latin typeface="Arial" panose="020B0604020202020204"/>
                <a:cs typeface="Calibri" panose="020F0502020204030204" pitchFamily="34" charset="0"/>
              </a:rPr>
              <a:t>4</a:t>
            </a:r>
            <a:endParaRPr lang="en-GB" sz="774" kern="0" dirty="0">
              <a:solidFill>
                <a:srgbClr val="544F40"/>
              </a:solidFill>
              <a:latin typeface="Arial" panose="020B0604020202020204"/>
              <a:cs typeface="Calibri" panose="020F0502020204030204" pitchFamily="34" charset="0"/>
            </a:endParaRPr>
          </a:p>
        </p:txBody>
      </p:sp>
      <p:sp>
        <p:nvSpPr>
          <p:cNvPr id="8" name="Rectangle: Rounded Corners 7">
            <a:hlinkClick r:id="rId4"/>
            <a:extLst>
              <a:ext uri="{FF2B5EF4-FFF2-40B4-BE49-F238E27FC236}">
                <a16:creationId xmlns:a16="http://schemas.microsoft.com/office/drawing/2014/main" id="{B27D7241-50B5-4E44-B301-F0280D13F65B}"/>
              </a:ext>
            </a:extLst>
          </p:cNvPr>
          <p:cNvSpPr/>
          <p:nvPr/>
        </p:nvSpPr>
        <p:spPr>
          <a:xfrm>
            <a:off x="7726385" y="4137377"/>
            <a:ext cx="1012665" cy="1265831"/>
          </a:xfrm>
          <a:prstGeom prst="roundRect">
            <a:avLst>
              <a:gd name="adj" fmla="val 7292"/>
            </a:avLst>
          </a:prstGeom>
          <a:solidFill>
            <a:srgbClr val="F59C00">
              <a:alpha val="10000"/>
            </a:srgbClr>
          </a:solidFill>
          <a:ln w="19050">
            <a:solidFill>
              <a:srgbClr val="F59C00"/>
            </a:solidFill>
            <a:headEnd type="oval" w="sm" len="sm"/>
            <a:tailEnd type="oval" w="med" len="med"/>
          </a:ln>
        </p:spPr>
        <p:style>
          <a:lnRef idx="1">
            <a:schemeClr val="accent1"/>
          </a:lnRef>
          <a:fillRef idx="0">
            <a:schemeClr val="accent1"/>
          </a:fillRef>
          <a:effectRef idx="0">
            <a:schemeClr val="accent1"/>
          </a:effectRef>
          <a:fontRef idx="minor">
            <a:schemeClr val="tx1"/>
          </a:fontRef>
        </p:style>
        <p:txBody>
          <a:bodyPr rtlCol="0" anchor="t"/>
          <a:lstStyle/>
          <a:p>
            <a:pPr algn="ctr" defTabSz="321503" fontAlgn="auto">
              <a:spcBef>
                <a:spcPts val="0"/>
              </a:spcBef>
              <a:spcAft>
                <a:spcPts val="0"/>
              </a:spcAft>
              <a:defRPr/>
            </a:pPr>
            <a:r>
              <a:rPr lang="en-GB" sz="844" b="1" kern="0" dirty="0">
                <a:solidFill>
                  <a:srgbClr val="F59C00"/>
                </a:solidFill>
                <a:latin typeface="Arial" panose="020B0604020202020204"/>
                <a:cs typeface="Calibri" panose="020F0502020204030204" pitchFamily="34" charset="0"/>
              </a:rPr>
              <a:t>2017*</a:t>
            </a:r>
            <a:br>
              <a:rPr lang="en-GB" sz="703" b="1" kern="0" dirty="0">
                <a:solidFill>
                  <a:srgbClr val="F59C00"/>
                </a:solidFill>
                <a:latin typeface="Arial" panose="020B0604020202020204"/>
                <a:cs typeface="Calibri" panose="020F0502020204030204" pitchFamily="34" charset="0"/>
              </a:rPr>
            </a:br>
            <a:r>
              <a:rPr lang="en-US" sz="738" b="1" kern="0" dirty="0">
                <a:solidFill>
                  <a:srgbClr val="544F40"/>
                </a:solidFill>
                <a:latin typeface="Arial" panose="020B0604020202020204"/>
                <a:cs typeface="Calibri" panose="020F0502020204030204" pitchFamily="34" charset="0"/>
              </a:rPr>
              <a:t>IDEAL</a:t>
            </a:r>
            <a:r>
              <a:rPr lang="en-US" sz="738" kern="0" dirty="0">
                <a:solidFill>
                  <a:srgbClr val="544F40"/>
                </a:solidFill>
                <a:latin typeface="Arial" panose="020B0604020202020204"/>
                <a:cs typeface="Calibri" panose="020F0502020204030204" pitchFamily="34" charset="0"/>
              </a:rPr>
              <a:t> </a:t>
            </a:r>
            <a:br>
              <a:rPr lang="en-US" sz="738" kern="0" dirty="0">
                <a:solidFill>
                  <a:srgbClr val="544F40"/>
                </a:solidFill>
                <a:latin typeface="Arial" panose="020B0604020202020204"/>
                <a:cs typeface="Calibri" panose="020F0502020204030204" pitchFamily="34" charset="0"/>
              </a:rPr>
            </a:br>
            <a:r>
              <a:rPr lang="en-US" sz="738" kern="0" dirty="0">
                <a:solidFill>
                  <a:srgbClr val="544F40"/>
                </a:solidFill>
                <a:latin typeface="Arial" panose="020B0604020202020204"/>
                <a:cs typeface="Calibri" panose="020F0502020204030204" pitchFamily="34" charset="0"/>
              </a:rPr>
              <a:t>Severe asthma</a:t>
            </a:r>
          </a:p>
          <a:p>
            <a:pPr algn="ctr" defTabSz="321503" fontAlgn="auto">
              <a:spcBef>
                <a:spcPts val="0"/>
              </a:spcBef>
              <a:spcAft>
                <a:spcPts val="0"/>
              </a:spcAft>
              <a:defRPr/>
            </a:pPr>
            <a:r>
              <a:rPr lang="en-GB" sz="738" i="1" kern="0" dirty="0">
                <a:solidFill>
                  <a:srgbClr val="544F40"/>
                </a:solidFill>
                <a:latin typeface="Arial" panose="020B0604020202020204"/>
                <a:cs typeface="Calibri" panose="020F0502020204030204" pitchFamily="34" charset="0"/>
              </a:rPr>
              <a:t>Primary endpoint: </a:t>
            </a:r>
            <a:br>
              <a:rPr lang="en-GB" sz="738" i="1" kern="0" dirty="0">
                <a:solidFill>
                  <a:srgbClr val="544F40"/>
                </a:solidFill>
                <a:latin typeface="Arial" panose="020B0604020202020204"/>
                <a:cs typeface="Calibri" panose="020F0502020204030204" pitchFamily="34" charset="0"/>
              </a:rPr>
            </a:br>
            <a:r>
              <a:rPr lang="en-GB" sz="738" kern="0" dirty="0">
                <a:solidFill>
                  <a:srgbClr val="544F40"/>
                </a:solidFill>
                <a:latin typeface="Arial" panose="020B0604020202020204"/>
                <a:cs typeface="Calibri" panose="020F0502020204030204" pitchFamily="34" charset="0"/>
              </a:rPr>
              <a:t>Percentage of patients</a:t>
            </a:r>
          </a:p>
          <a:p>
            <a:pPr algn="ctr" defTabSz="321503" fontAlgn="auto">
              <a:spcBef>
                <a:spcPts val="0"/>
              </a:spcBef>
              <a:spcAft>
                <a:spcPts val="0"/>
              </a:spcAft>
              <a:defRPr/>
            </a:pPr>
            <a:r>
              <a:rPr lang="en-GB" sz="738" kern="0" dirty="0">
                <a:solidFill>
                  <a:srgbClr val="544F40"/>
                </a:solidFill>
                <a:latin typeface="Arial" panose="020B0604020202020204"/>
                <a:cs typeface="Calibri" panose="020F0502020204030204" pitchFamily="34" charset="0"/>
              </a:rPr>
              <a:t>eligible for ≥1 biologic treatment</a:t>
            </a:r>
            <a:r>
              <a:rPr lang="en-GB" sz="738" kern="0" baseline="30000" dirty="0">
                <a:solidFill>
                  <a:srgbClr val="544F40"/>
                </a:solidFill>
                <a:latin typeface="Arial" panose="020B0604020202020204"/>
                <a:cs typeface="Calibri" panose="020F0502020204030204" pitchFamily="34" charset="0"/>
              </a:rPr>
              <a:t>9</a:t>
            </a:r>
            <a:endParaRPr lang="en-GB" sz="738" kern="0" dirty="0">
              <a:solidFill>
                <a:srgbClr val="544F40"/>
              </a:solidFill>
              <a:latin typeface="Arial" panose="020B0604020202020204"/>
              <a:cs typeface="Calibri" panose="020F0502020204030204" pitchFamily="34" charset="0"/>
            </a:endParaRPr>
          </a:p>
        </p:txBody>
      </p:sp>
      <p:sp>
        <p:nvSpPr>
          <p:cNvPr id="9" name="Rectangle: Rounded Corners 8">
            <a:hlinkClick r:id="rId5"/>
            <a:extLst>
              <a:ext uri="{FF2B5EF4-FFF2-40B4-BE49-F238E27FC236}">
                <a16:creationId xmlns:a16="http://schemas.microsoft.com/office/drawing/2014/main" id="{B9407D3E-B32D-427D-B47E-568D734627D9}"/>
              </a:ext>
            </a:extLst>
          </p:cNvPr>
          <p:cNvSpPr/>
          <p:nvPr/>
        </p:nvSpPr>
        <p:spPr>
          <a:xfrm>
            <a:off x="6568893" y="1968829"/>
            <a:ext cx="1012665" cy="1265831"/>
          </a:xfrm>
          <a:prstGeom prst="roundRect">
            <a:avLst>
              <a:gd name="adj" fmla="val 7292"/>
            </a:avLst>
          </a:prstGeom>
          <a:solidFill>
            <a:srgbClr val="F59C00">
              <a:alpha val="10000"/>
            </a:srgbClr>
          </a:solidFill>
          <a:ln w="19050">
            <a:solidFill>
              <a:srgbClr val="F59C00"/>
            </a:solidFill>
            <a:headEnd type="oval" w="sm" len="sm"/>
            <a:tailEnd type="oval" w="med" len="med"/>
          </a:ln>
        </p:spPr>
        <p:style>
          <a:lnRef idx="1">
            <a:schemeClr val="accent1"/>
          </a:lnRef>
          <a:fillRef idx="0">
            <a:schemeClr val="accent1"/>
          </a:fillRef>
          <a:effectRef idx="0">
            <a:schemeClr val="accent1"/>
          </a:effectRef>
          <a:fontRef idx="minor">
            <a:schemeClr val="tx1"/>
          </a:fontRef>
        </p:style>
        <p:txBody>
          <a:bodyPr rtlCol="0" anchor="t"/>
          <a:lstStyle/>
          <a:p>
            <a:pPr algn="ctr" defTabSz="321503" fontAlgn="auto">
              <a:spcBef>
                <a:spcPts val="0"/>
              </a:spcBef>
              <a:spcAft>
                <a:spcPts val="0"/>
              </a:spcAft>
              <a:defRPr/>
            </a:pPr>
            <a:r>
              <a:rPr lang="en-GB" sz="844" b="1" kern="0" dirty="0">
                <a:solidFill>
                  <a:srgbClr val="F59C00"/>
                </a:solidFill>
                <a:latin typeface="Arial" panose="020B0604020202020204"/>
                <a:cs typeface="Calibri" panose="020F0502020204030204" pitchFamily="34" charset="0"/>
              </a:rPr>
              <a:t>2016*</a:t>
            </a:r>
            <a:br>
              <a:rPr lang="en-GB" sz="703" b="1" kern="0" dirty="0">
                <a:solidFill>
                  <a:srgbClr val="544F40"/>
                </a:solidFill>
                <a:latin typeface="Arial" panose="020B0604020202020204"/>
                <a:cs typeface="Calibri" panose="020F0502020204030204" pitchFamily="34" charset="0"/>
              </a:rPr>
            </a:br>
            <a:r>
              <a:rPr lang="en-GB" sz="703" b="1" kern="0" dirty="0">
                <a:solidFill>
                  <a:srgbClr val="544F40"/>
                </a:solidFill>
                <a:latin typeface="Arial" panose="020B0604020202020204"/>
                <a:cs typeface="Calibri" panose="020F0502020204030204" pitchFamily="34" charset="0"/>
              </a:rPr>
              <a:t>COSMOS </a:t>
            </a:r>
            <a:br>
              <a:rPr lang="en-GB" sz="703" kern="0" dirty="0">
                <a:solidFill>
                  <a:srgbClr val="544F40"/>
                </a:solidFill>
                <a:latin typeface="Arial" panose="020B0604020202020204"/>
                <a:cs typeface="Calibri" panose="020F0502020204030204" pitchFamily="34" charset="0"/>
              </a:rPr>
            </a:br>
            <a:r>
              <a:rPr lang="en-GB" sz="774" kern="0" dirty="0">
                <a:solidFill>
                  <a:srgbClr val="544F40"/>
                </a:solidFill>
                <a:latin typeface="Arial" panose="020B0604020202020204"/>
                <a:cs typeface="Calibri" panose="020F0502020204030204" pitchFamily="34" charset="0"/>
              </a:rPr>
              <a:t>Lugogo, et al.</a:t>
            </a:r>
            <a:br>
              <a:rPr lang="en-GB" sz="774" kern="0" dirty="0">
                <a:solidFill>
                  <a:srgbClr val="544F40"/>
                </a:solidFill>
                <a:latin typeface="Arial" panose="020B0604020202020204"/>
                <a:cs typeface="Calibri" panose="020F0502020204030204" pitchFamily="34" charset="0"/>
              </a:rPr>
            </a:br>
            <a:r>
              <a:rPr lang="en-GB" sz="774" kern="0" dirty="0">
                <a:solidFill>
                  <a:srgbClr val="544F40"/>
                </a:solidFill>
                <a:latin typeface="Arial" panose="020B0604020202020204"/>
                <a:cs typeface="Calibri" panose="020F0502020204030204" pitchFamily="34" charset="0"/>
              </a:rPr>
              <a:t>Severe eosinophilic asthma </a:t>
            </a:r>
          </a:p>
          <a:p>
            <a:pPr algn="ctr" defTabSz="321503" fontAlgn="auto">
              <a:spcBef>
                <a:spcPts val="0"/>
              </a:spcBef>
              <a:spcAft>
                <a:spcPts val="0"/>
              </a:spcAft>
              <a:defRPr/>
            </a:pPr>
            <a:r>
              <a:rPr lang="en-GB" sz="774" i="1" kern="0" dirty="0">
                <a:solidFill>
                  <a:srgbClr val="544F40"/>
                </a:solidFill>
                <a:latin typeface="Arial" panose="020B0604020202020204"/>
                <a:cs typeface="Calibri" panose="020F0502020204030204" pitchFamily="34" charset="0"/>
              </a:rPr>
              <a:t>Primary endpoint: </a:t>
            </a:r>
            <a:br>
              <a:rPr lang="en-GB" sz="774" i="1" kern="0" dirty="0">
                <a:solidFill>
                  <a:srgbClr val="544F40"/>
                </a:solidFill>
                <a:latin typeface="Arial" panose="020B0604020202020204"/>
                <a:cs typeface="Calibri" panose="020F0502020204030204" pitchFamily="34" charset="0"/>
              </a:rPr>
            </a:br>
            <a:r>
              <a:rPr lang="en-GB" sz="774" kern="0" dirty="0">
                <a:solidFill>
                  <a:srgbClr val="544F40"/>
                </a:solidFill>
                <a:latin typeface="Arial" panose="020B0604020202020204"/>
                <a:cs typeface="Calibri" panose="020F0502020204030204" pitchFamily="34" charset="0"/>
              </a:rPr>
              <a:t>Long-term safety</a:t>
            </a:r>
            <a:r>
              <a:rPr lang="en-GB" sz="774" kern="0" baseline="30000" dirty="0">
                <a:solidFill>
                  <a:srgbClr val="544F40"/>
                </a:solidFill>
                <a:latin typeface="Arial" panose="020B0604020202020204"/>
                <a:cs typeface="Calibri" panose="020F0502020204030204" pitchFamily="34" charset="0"/>
              </a:rPr>
              <a:t>7</a:t>
            </a:r>
            <a:endParaRPr lang="en-GB" sz="774" kern="0" dirty="0">
              <a:solidFill>
                <a:srgbClr val="544F40"/>
              </a:solidFill>
              <a:latin typeface="Arial" panose="020B0604020202020204"/>
              <a:cs typeface="Calibri" panose="020F0502020204030204" pitchFamily="34" charset="0"/>
            </a:endParaRPr>
          </a:p>
        </p:txBody>
      </p:sp>
      <p:sp>
        <p:nvSpPr>
          <p:cNvPr id="10" name="Rectangle: Rounded Corners 9">
            <a:hlinkClick r:id="rId6"/>
            <a:extLst>
              <a:ext uri="{FF2B5EF4-FFF2-40B4-BE49-F238E27FC236}">
                <a16:creationId xmlns:a16="http://schemas.microsoft.com/office/drawing/2014/main" id="{6983C7B7-B4FC-4D75-A9E5-BB05299D8323}"/>
              </a:ext>
            </a:extLst>
          </p:cNvPr>
          <p:cNvSpPr/>
          <p:nvPr/>
        </p:nvSpPr>
        <p:spPr>
          <a:xfrm>
            <a:off x="5401977" y="1968829"/>
            <a:ext cx="1012665" cy="1265831"/>
          </a:xfrm>
          <a:prstGeom prst="roundRect">
            <a:avLst>
              <a:gd name="adj" fmla="val 7292"/>
            </a:avLst>
          </a:prstGeom>
          <a:solidFill>
            <a:schemeClr val="tx1">
              <a:alpha val="10000"/>
            </a:schemeClr>
          </a:solidFill>
          <a:ln w="19050">
            <a:solidFill>
              <a:schemeClr val="tx1"/>
            </a:solidFill>
            <a:headEnd type="oval" w="sm" len="sm"/>
            <a:tailEnd type="oval" w="med" len="med"/>
          </a:ln>
        </p:spPr>
        <p:style>
          <a:lnRef idx="1">
            <a:schemeClr val="accent1"/>
          </a:lnRef>
          <a:fillRef idx="0">
            <a:schemeClr val="accent1"/>
          </a:fillRef>
          <a:effectRef idx="0">
            <a:schemeClr val="accent1"/>
          </a:effectRef>
          <a:fontRef idx="minor">
            <a:schemeClr val="tx1"/>
          </a:fontRef>
        </p:style>
        <p:txBody>
          <a:bodyPr rtlCol="0" anchor="t"/>
          <a:lstStyle/>
          <a:p>
            <a:pPr algn="ctr" defTabSz="321503" fontAlgn="auto">
              <a:spcBef>
                <a:spcPts val="0"/>
              </a:spcBef>
              <a:spcAft>
                <a:spcPts val="0"/>
              </a:spcAft>
              <a:defRPr/>
            </a:pPr>
            <a:r>
              <a:rPr lang="en-GB" sz="844" b="1" kern="0" dirty="0">
                <a:solidFill>
                  <a:srgbClr val="F36633"/>
                </a:solidFill>
                <a:latin typeface="Arial" panose="020B0604020202020204"/>
                <a:cs typeface="Calibri" panose="020F0502020204030204" pitchFamily="34" charset="0"/>
              </a:rPr>
              <a:t>2014*</a:t>
            </a:r>
            <a:br>
              <a:rPr lang="en-GB" sz="703" b="1" kern="0" dirty="0">
                <a:solidFill>
                  <a:srgbClr val="544F40"/>
                </a:solidFill>
                <a:latin typeface="Arial" panose="020B0604020202020204"/>
                <a:cs typeface="Calibri" panose="020F0502020204030204" pitchFamily="34" charset="0"/>
              </a:rPr>
            </a:br>
            <a:r>
              <a:rPr lang="en-GB" sz="774" b="1" kern="0" dirty="0">
                <a:solidFill>
                  <a:srgbClr val="544F40"/>
                </a:solidFill>
                <a:latin typeface="Arial" panose="020B0604020202020204"/>
                <a:cs typeface="Calibri" panose="020F0502020204030204" pitchFamily="34" charset="0"/>
              </a:rPr>
              <a:t>MENSA</a:t>
            </a:r>
          </a:p>
          <a:p>
            <a:pPr algn="ctr" defTabSz="321503" fontAlgn="auto">
              <a:spcBef>
                <a:spcPts val="0"/>
              </a:spcBef>
              <a:spcAft>
                <a:spcPts val="0"/>
              </a:spcAft>
              <a:defRPr/>
            </a:pPr>
            <a:r>
              <a:rPr lang="en-GB" sz="774" kern="0" dirty="0">
                <a:solidFill>
                  <a:srgbClr val="544F40"/>
                </a:solidFill>
                <a:latin typeface="Arial" panose="020B0604020202020204"/>
                <a:cs typeface="Calibri" panose="020F0502020204030204" pitchFamily="34" charset="0"/>
              </a:rPr>
              <a:t>Ortega, et al.</a:t>
            </a:r>
            <a:br>
              <a:rPr lang="en-GB" sz="774" kern="0" dirty="0">
                <a:solidFill>
                  <a:srgbClr val="544F40"/>
                </a:solidFill>
                <a:latin typeface="Arial" panose="020B0604020202020204"/>
                <a:cs typeface="Calibri" panose="020F0502020204030204" pitchFamily="34" charset="0"/>
              </a:rPr>
            </a:br>
            <a:r>
              <a:rPr lang="en-GB" sz="774" kern="0" dirty="0">
                <a:solidFill>
                  <a:srgbClr val="544F40"/>
                </a:solidFill>
                <a:latin typeface="Arial" panose="020B0604020202020204"/>
                <a:cs typeface="Calibri" panose="020F0502020204030204" pitchFamily="34" charset="0"/>
              </a:rPr>
              <a:t>Severe eosinophilic asthma </a:t>
            </a:r>
            <a:br>
              <a:rPr lang="en-GB" sz="774" kern="0" dirty="0">
                <a:solidFill>
                  <a:srgbClr val="544F40"/>
                </a:solidFill>
                <a:latin typeface="Arial" panose="020B0604020202020204"/>
                <a:cs typeface="Calibri" panose="020F0502020204030204" pitchFamily="34" charset="0"/>
              </a:rPr>
            </a:br>
            <a:r>
              <a:rPr lang="en-GB" sz="774" i="1" kern="0" dirty="0">
                <a:solidFill>
                  <a:srgbClr val="544F40"/>
                </a:solidFill>
                <a:latin typeface="Arial" panose="020B0604020202020204"/>
                <a:cs typeface="Calibri" panose="020F0502020204030204" pitchFamily="34" charset="0"/>
              </a:rPr>
              <a:t>Primary endpoint: </a:t>
            </a:r>
            <a:r>
              <a:rPr lang="en-GB" sz="774" kern="0" dirty="0">
                <a:solidFill>
                  <a:srgbClr val="544F40"/>
                </a:solidFill>
                <a:latin typeface="Arial" panose="020B0604020202020204"/>
                <a:cs typeface="Calibri" panose="020F0502020204030204" pitchFamily="34" charset="0"/>
              </a:rPr>
              <a:t>Exacerbation rate</a:t>
            </a:r>
            <a:r>
              <a:rPr lang="en-GB" sz="774" kern="0" baseline="30000" dirty="0">
                <a:solidFill>
                  <a:srgbClr val="544F40"/>
                </a:solidFill>
                <a:latin typeface="Arial" panose="020B0604020202020204"/>
                <a:cs typeface="Calibri" panose="020F0502020204030204" pitchFamily="34" charset="0"/>
              </a:rPr>
              <a:t>6</a:t>
            </a:r>
            <a:endParaRPr lang="en-GB" sz="774" kern="0" dirty="0">
              <a:solidFill>
                <a:srgbClr val="544F40"/>
              </a:solidFill>
              <a:latin typeface="Arial" panose="020B0604020202020204"/>
              <a:cs typeface="Calibri" panose="020F0502020204030204" pitchFamily="34" charset="0"/>
            </a:endParaRPr>
          </a:p>
        </p:txBody>
      </p:sp>
      <p:sp>
        <p:nvSpPr>
          <p:cNvPr id="11" name="Rectangle: Rounded Corners 10">
            <a:hlinkClick r:id="rId7"/>
            <a:extLst>
              <a:ext uri="{FF2B5EF4-FFF2-40B4-BE49-F238E27FC236}">
                <a16:creationId xmlns:a16="http://schemas.microsoft.com/office/drawing/2014/main" id="{7A22E094-F043-402F-85D4-28BEA2012C9E}"/>
              </a:ext>
            </a:extLst>
          </p:cNvPr>
          <p:cNvSpPr/>
          <p:nvPr/>
        </p:nvSpPr>
        <p:spPr>
          <a:xfrm>
            <a:off x="5346056" y="4137377"/>
            <a:ext cx="1012665" cy="1265831"/>
          </a:xfrm>
          <a:prstGeom prst="roundRect">
            <a:avLst>
              <a:gd name="adj" fmla="val 7292"/>
            </a:avLst>
          </a:prstGeom>
          <a:solidFill>
            <a:schemeClr val="tx1">
              <a:alpha val="10000"/>
            </a:schemeClr>
          </a:solidFill>
          <a:ln w="19050">
            <a:solidFill>
              <a:schemeClr val="tx1"/>
            </a:solidFill>
            <a:headEnd type="oval" w="sm" len="sm"/>
            <a:tailEnd type="oval" w="med" len="med"/>
          </a:ln>
        </p:spPr>
        <p:style>
          <a:lnRef idx="1">
            <a:schemeClr val="accent1"/>
          </a:lnRef>
          <a:fillRef idx="0">
            <a:schemeClr val="accent1"/>
          </a:fillRef>
          <a:effectRef idx="0">
            <a:schemeClr val="accent1"/>
          </a:effectRef>
          <a:fontRef idx="minor">
            <a:schemeClr val="tx1"/>
          </a:fontRef>
        </p:style>
        <p:txBody>
          <a:bodyPr rtlCol="0" anchor="t"/>
          <a:lstStyle/>
          <a:p>
            <a:pPr algn="ctr" defTabSz="321503" fontAlgn="auto">
              <a:spcBef>
                <a:spcPts val="0"/>
              </a:spcBef>
              <a:spcAft>
                <a:spcPts val="0"/>
              </a:spcAft>
              <a:defRPr/>
            </a:pPr>
            <a:r>
              <a:rPr lang="en-GB" sz="844" b="1" kern="0" dirty="0">
                <a:solidFill>
                  <a:srgbClr val="F36633"/>
                </a:solidFill>
                <a:latin typeface="Arial" panose="020B0604020202020204"/>
                <a:cs typeface="Calibri" panose="020F0502020204030204" pitchFamily="34" charset="0"/>
              </a:rPr>
              <a:t>2014*</a:t>
            </a:r>
            <a:br>
              <a:rPr lang="en-GB" sz="703" b="1" kern="0" dirty="0">
                <a:solidFill>
                  <a:srgbClr val="544F40"/>
                </a:solidFill>
                <a:latin typeface="Arial" panose="020B0604020202020204"/>
                <a:cs typeface="Calibri" panose="020F0502020204030204" pitchFamily="34" charset="0"/>
              </a:rPr>
            </a:br>
            <a:r>
              <a:rPr lang="en-GB" sz="774" b="1" kern="0" dirty="0">
                <a:solidFill>
                  <a:srgbClr val="544F40"/>
                </a:solidFill>
                <a:latin typeface="Arial" panose="020B0604020202020204"/>
                <a:cs typeface="Calibri" panose="020F0502020204030204" pitchFamily="34" charset="0"/>
              </a:rPr>
              <a:t>SIRIUS</a:t>
            </a:r>
            <a:r>
              <a:rPr lang="en-GB" sz="774" kern="0" dirty="0">
                <a:solidFill>
                  <a:srgbClr val="544F40"/>
                </a:solidFill>
                <a:latin typeface="Arial" panose="020B0604020202020204"/>
                <a:cs typeface="Calibri" panose="020F0502020204030204" pitchFamily="34" charset="0"/>
              </a:rPr>
              <a:t> </a:t>
            </a:r>
            <a:br>
              <a:rPr lang="en-GB" sz="774" kern="0" dirty="0">
                <a:solidFill>
                  <a:srgbClr val="544F40"/>
                </a:solidFill>
                <a:latin typeface="Arial" panose="020B0604020202020204"/>
                <a:cs typeface="Calibri" panose="020F0502020204030204" pitchFamily="34" charset="0"/>
              </a:rPr>
            </a:br>
            <a:r>
              <a:rPr lang="en-GB" sz="774" kern="0" dirty="0">
                <a:solidFill>
                  <a:srgbClr val="544F40"/>
                </a:solidFill>
                <a:latin typeface="Arial" panose="020B0604020202020204"/>
                <a:cs typeface="Calibri" panose="020F0502020204030204" pitchFamily="34" charset="0"/>
              </a:rPr>
              <a:t>Bel, et al.</a:t>
            </a:r>
          </a:p>
          <a:p>
            <a:pPr algn="ctr" defTabSz="321503" fontAlgn="auto">
              <a:spcBef>
                <a:spcPts val="0"/>
              </a:spcBef>
              <a:spcAft>
                <a:spcPts val="0"/>
              </a:spcAft>
              <a:defRPr/>
            </a:pPr>
            <a:r>
              <a:rPr lang="en-GB" sz="774" kern="0" dirty="0">
                <a:solidFill>
                  <a:srgbClr val="544F40"/>
                </a:solidFill>
                <a:latin typeface="Arial" panose="020B0604020202020204"/>
                <a:cs typeface="Calibri" panose="020F0502020204030204" pitchFamily="34" charset="0"/>
              </a:rPr>
              <a:t>Severe eosinophilic asthma</a:t>
            </a:r>
            <a:br>
              <a:rPr lang="en-GB" sz="774" kern="0" dirty="0">
                <a:solidFill>
                  <a:srgbClr val="544F40"/>
                </a:solidFill>
                <a:latin typeface="Arial" panose="020B0604020202020204"/>
                <a:cs typeface="Calibri" panose="020F0502020204030204" pitchFamily="34" charset="0"/>
              </a:rPr>
            </a:br>
            <a:r>
              <a:rPr lang="en-GB" sz="774" i="1" kern="0" dirty="0">
                <a:solidFill>
                  <a:srgbClr val="544F40"/>
                </a:solidFill>
                <a:latin typeface="Arial" panose="020B0604020202020204"/>
                <a:cs typeface="Calibri" panose="020F0502020204030204" pitchFamily="34" charset="0"/>
              </a:rPr>
              <a:t>Primary endpoint: </a:t>
            </a:r>
            <a:br>
              <a:rPr lang="en-GB" sz="774" i="1" kern="0" dirty="0">
                <a:solidFill>
                  <a:srgbClr val="544F40"/>
                </a:solidFill>
                <a:latin typeface="Arial" panose="020B0604020202020204"/>
                <a:cs typeface="Calibri" panose="020F0502020204030204" pitchFamily="34" charset="0"/>
              </a:rPr>
            </a:br>
            <a:r>
              <a:rPr lang="en-GB" sz="774" kern="0" dirty="0">
                <a:solidFill>
                  <a:srgbClr val="544F40"/>
                </a:solidFill>
                <a:latin typeface="Arial" panose="020B0604020202020204"/>
                <a:cs typeface="Calibri" panose="020F0502020204030204" pitchFamily="34" charset="0"/>
              </a:rPr>
              <a:t>OCS reduction</a:t>
            </a:r>
            <a:r>
              <a:rPr lang="en-GB" sz="774" kern="0" baseline="30000" dirty="0">
                <a:solidFill>
                  <a:srgbClr val="544F40"/>
                </a:solidFill>
                <a:latin typeface="Arial" panose="020B0604020202020204"/>
                <a:cs typeface="Calibri" panose="020F0502020204030204" pitchFamily="34" charset="0"/>
              </a:rPr>
              <a:t>5</a:t>
            </a:r>
            <a:endParaRPr lang="en-GB" sz="774" kern="0" dirty="0">
              <a:solidFill>
                <a:srgbClr val="544F40"/>
              </a:solidFill>
              <a:latin typeface="Arial" panose="020B0604020202020204"/>
              <a:cs typeface="Calibri" panose="020F0502020204030204" pitchFamily="34" charset="0"/>
            </a:endParaRPr>
          </a:p>
        </p:txBody>
      </p:sp>
      <p:sp>
        <p:nvSpPr>
          <p:cNvPr id="12" name="Rectangle: Rounded Corners 11">
            <a:hlinkClick r:id="rId8"/>
            <a:extLst>
              <a:ext uri="{FF2B5EF4-FFF2-40B4-BE49-F238E27FC236}">
                <a16:creationId xmlns:a16="http://schemas.microsoft.com/office/drawing/2014/main" id="{36368DFD-D2F3-4618-81B7-9038B2899772}"/>
              </a:ext>
            </a:extLst>
          </p:cNvPr>
          <p:cNvSpPr/>
          <p:nvPr/>
        </p:nvSpPr>
        <p:spPr>
          <a:xfrm>
            <a:off x="3350796" y="4137377"/>
            <a:ext cx="1012665" cy="1265831"/>
          </a:xfrm>
          <a:prstGeom prst="roundRect">
            <a:avLst>
              <a:gd name="adj" fmla="val 7292"/>
            </a:avLst>
          </a:prstGeom>
          <a:solidFill>
            <a:schemeClr val="accent5">
              <a:alpha val="10000"/>
            </a:schemeClr>
          </a:solidFill>
          <a:ln w="19050">
            <a:solidFill>
              <a:srgbClr val="CB333B"/>
            </a:solidFill>
            <a:headEnd type="oval" w="sm" len="sm"/>
            <a:tailEnd type="oval" w="med" len="med"/>
          </a:ln>
        </p:spPr>
        <p:style>
          <a:lnRef idx="1">
            <a:schemeClr val="accent1"/>
          </a:lnRef>
          <a:fillRef idx="0">
            <a:schemeClr val="accent1"/>
          </a:fillRef>
          <a:effectRef idx="0">
            <a:schemeClr val="accent1"/>
          </a:effectRef>
          <a:fontRef idx="minor">
            <a:schemeClr val="tx1"/>
          </a:fontRef>
        </p:style>
        <p:txBody>
          <a:bodyPr rtlCol="0" anchor="t"/>
          <a:lstStyle/>
          <a:p>
            <a:pPr algn="ctr" defTabSz="321503" fontAlgn="auto">
              <a:spcBef>
                <a:spcPts val="0"/>
              </a:spcBef>
              <a:spcAft>
                <a:spcPts val="0"/>
              </a:spcAft>
              <a:defRPr/>
            </a:pPr>
            <a:r>
              <a:rPr lang="en-GB" sz="844" b="1" kern="0" dirty="0">
                <a:solidFill>
                  <a:srgbClr val="CB333B"/>
                </a:solidFill>
                <a:latin typeface="Arial" panose="020B0604020202020204"/>
                <a:cs typeface="Calibri" panose="020F0502020204030204" pitchFamily="34" charset="0"/>
              </a:rPr>
              <a:t>2009*</a:t>
            </a:r>
            <a:br>
              <a:rPr lang="en-GB" sz="633" b="1" kern="0" dirty="0">
                <a:solidFill>
                  <a:srgbClr val="544F40"/>
                </a:solidFill>
                <a:latin typeface="Arial" panose="020B0604020202020204"/>
                <a:cs typeface="Calibri" panose="020F0502020204030204" pitchFamily="34" charset="0"/>
              </a:rPr>
            </a:br>
            <a:r>
              <a:rPr lang="en-GB" sz="633" b="1" kern="0" dirty="0">
                <a:solidFill>
                  <a:srgbClr val="544F40"/>
                </a:solidFill>
                <a:latin typeface="Arial" panose="020B0604020202020204"/>
                <a:cs typeface="Calibri" panose="020F0502020204030204" pitchFamily="34" charset="0"/>
              </a:rPr>
              <a:t>NCT00292877</a:t>
            </a:r>
          </a:p>
          <a:p>
            <a:pPr algn="ctr" defTabSz="321503" fontAlgn="auto">
              <a:spcBef>
                <a:spcPts val="0"/>
              </a:spcBef>
              <a:spcAft>
                <a:spcPts val="0"/>
              </a:spcAft>
              <a:defRPr/>
            </a:pPr>
            <a:r>
              <a:rPr lang="en-GB" sz="633" kern="0" dirty="0">
                <a:solidFill>
                  <a:srgbClr val="544F40"/>
                </a:solidFill>
                <a:latin typeface="Arial" panose="020B0604020202020204"/>
                <a:cs typeface="Calibri" panose="020F0502020204030204" pitchFamily="34" charset="0"/>
              </a:rPr>
              <a:t>Nair, et al.</a:t>
            </a:r>
            <a:br>
              <a:rPr lang="en-GB" sz="633" kern="0" dirty="0">
                <a:solidFill>
                  <a:srgbClr val="544F40"/>
                </a:solidFill>
                <a:latin typeface="Arial" panose="020B0604020202020204"/>
                <a:cs typeface="Calibri" panose="020F0502020204030204" pitchFamily="34" charset="0"/>
              </a:rPr>
            </a:br>
            <a:r>
              <a:rPr lang="en-GB" sz="633" kern="0" dirty="0">
                <a:solidFill>
                  <a:srgbClr val="544F40"/>
                </a:solidFill>
                <a:latin typeface="Arial" panose="020B0604020202020204"/>
                <a:cs typeface="Calibri" panose="020F0502020204030204" pitchFamily="34" charset="0"/>
              </a:rPr>
              <a:t>Prednisone-dependent</a:t>
            </a:r>
          </a:p>
          <a:p>
            <a:pPr algn="ctr" defTabSz="321503" fontAlgn="auto">
              <a:spcBef>
                <a:spcPts val="0"/>
              </a:spcBef>
              <a:spcAft>
                <a:spcPts val="0"/>
              </a:spcAft>
              <a:defRPr/>
            </a:pPr>
            <a:r>
              <a:rPr lang="en-GB" sz="633" kern="0" dirty="0">
                <a:solidFill>
                  <a:srgbClr val="544F40"/>
                </a:solidFill>
                <a:latin typeface="Arial" panose="020B0604020202020204"/>
                <a:cs typeface="Calibri" panose="020F0502020204030204" pitchFamily="34" charset="0"/>
              </a:rPr>
              <a:t>asthma with sputum eosinophilia</a:t>
            </a:r>
            <a:br>
              <a:rPr lang="en-GB" sz="633" kern="0" dirty="0">
                <a:solidFill>
                  <a:srgbClr val="544F40"/>
                </a:solidFill>
                <a:latin typeface="Arial" panose="020B0604020202020204"/>
                <a:cs typeface="Calibri" panose="020F0502020204030204" pitchFamily="34" charset="0"/>
              </a:rPr>
            </a:br>
            <a:r>
              <a:rPr lang="en-GB" sz="633" i="1" kern="0" dirty="0">
                <a:solidFill>
                  <a:srgbClr val="544F40"/>
                </a:solidFill>
                <a:latin typeface="Arial" panose="020B0604020202020204"/>
                <a:cs typeface="Calibri" panose="020F0502020204030204" pitchFamily="34" charset="0"/>
              </a:rPr>
              <a:t>Primary endpoints: </a:t>
            </a:r>
            <a:r>
              <a:rPr lang="en-GB" sz="633" kern="0" dirty="0">
                <a:solidFill>
                  <a:srgbClr val="544F40"/>
                </a:solidFill>
                <a:latin typeface="Arial" panose="020B0604020202020204"/>
                <a:cs typeface="Calibri" panose="020F0502020204030204" pitchFamily="34" charset="0"/>
              </a:rPr>
              <a:t>Exacerbation rate and OCS reduction</a:t>
            </a:r>
            <a:r>
              <a:rPr lang="en-GB" sz="633" kern="0" baseline="30000" dirty="0">
                <a:solidFill>
                  <a:srgbClr val="544F40"/>
                </a:solidFill>
                <a:latin typeface="Arial" panose="020B0604020202020204"/>
                <a:cs typeface="Calibri" panose="020F0502020204030204" pitchFamily="34" charset="0"/>
              </a:rPr>
              <a:t>3</a:t>
            </a:r>
            <a:endParaRPr lang="en-GB" sz="633" kern="0" dirty="0">
              <a:solidFill>
                <a:srgbClr val="544F40"/>
              </a:solidFill>
              <a:latin typeface="Arial" panose="020B0604020202020204"/>
              <a:cs typeface="Calibri" panose="020F0502020204030204" pitchFamily="34" charset="0"/>
            </a:endParaRPr>
          </a:p>
        </p:txBody>
      </p:sp>
      <p:sp>
        <p:nvSpPr>
          <p:cNvPr id="13" name="Rectangle: Rounded Corners 12">
            <a:hlinkClick r:id="rId9"/>
            <a:extLst>
              <a:ext uri="{FF2B5EF4-FFF2-40B4-BE49-F238E27FC236}">
                <a16:creationId xmlns:a16="http://schemas.microsoft.com/office/drawing/2014/main" id="{FB5B07C8-B6C6-4534-B228-CD49B51C3637}"/>
              </a:ext>
            </a:extLst>
          </p:cNvPr>
          <p:cNvSpPr/>
          <p:nvPr/>
        </p:nvSpPr>
        <p:spPr>
          <a:xfrm>
            <a:off x="3301433" y="1968829"/>
            <a:ext cx="1012665" cy="1265831"/>
          </a:xfrm>
          <a:prstGeom prst="roundRect">
            <a:avLst>
              <a:gd name="adj" fmla="val 7292"/>
            </a:avLst>
          </a:prstGeom>
          <a:solidFill>
            <a:schemeClr val="accent5">
              <a:alpha val="10000"/>
            </a:schemeClr>
          </a:solidFill>
          <a:ln w="19050">
            <a:solidFill>
              <a:srgbClr val="CB333B"/>
            </a:solidFill>
            <a:headEnd type="oval" w="sm" len="sm"/>
            <a:tailEnd type="oval" w="med" len="med"/>
          </a:ln>
        </p:spPr>
        <p:style>
          <a:lnRef idx="1">
            <a:schemeClr val="accent1"/>
          </a:lnRef>
          <a:fillRef idx="0">
            <a:schemeClr val="accent1"/>
          </a:fillRef>
          <a:effectRef idx="0">
            <a:schemeClr val="accent1"/>
          </a:effectRef>
          <a:fontRef idx="minor">
            <a:schemeClr val="tx1"/>
          </a:fontRef>
        </p:style>
        <p:txBody>
          <a:bodyPr rtlCol="0" anchor="t"/>
          <a:lstStyle/>
          <a:p>
            <a:pPr algn="ctr" defTabSz="321503" fontAlgn="auto">
              <a:spcBef>
                <a:spcPts val="0"/>
              </a:spcBef>
              <a:spcAft>
                <a:spcPts val="0"/>
              </a:spcAft>
              <a:defRPr/>
            </a:pPr>
            <a:r>
              <a:rPr lang="en-GB" sz="844" b="1" kern="0" dirty="0">
                <a:solidFill>
                  <a:srgbClr val="CB333B"/>
                </a:solidFill>
                <a:latin typeface="Arial" panose="020B0604020202020204"/>
                <a:cs typeface="Calibri" panose="020F0502020204030204" pitchFamily="34" charset="0"/>
              </a:rPr>
              <a:t>2009*</a:t>
            </a:r>
            <a:br>
              <a:rPr lang="en-GB" sz="703" b="1" kern="0" dirty="0">
                <a:solidFill>
                  <a:srgbClr val="544F40"/>
                </a:solidFill>
                <a:latin typeface="Arial" panose="020B0604020202020204"/>
                <a:cs typeface="Calibri" panose="020F0502020204030204" pitchFamily="34" charset="0"/>
              </a:rPr>
            </a:br>
            <a:r>
              <a:rPr lang="en-GB" sz="774" b="1" kern="0" dirty="0">
                <a:solidFill>
                  <a:srgbClr val="544F40"/>
                </a:solidFill>
                <a:latin typeface="Arial" panose="020B0604020202020204"/>
                <a:cs typeface="Calibri" panose="020F0502020204030204" pitchFamily="34" charset="0"/>
              </a:rPr>
              <a:t>ISRCTN75169762</a:t>
            </a:r>
            <a:r>
              <a:rPr lang="en-GB" sz="774" kern="0" dirty="0">
                <a:solidFill>
                  <a:srgbClr val="544F40"/>
                </a:solidFill>
                <a:latin typeface="Arial" panose="020B0604020202020204"/>
                <a:cs typeface="Calibri" panose="020F0502020204030204" pitchFamily="34" charset="0"/>
              </a:rPr>
              <a:t> </a:t>
            </a:r>
            <a:br>
              <a:rPr lang="en-GB" sz="774" kern="0" dirty="0">
                <a:solidFill>
                  <a:srgbClr val="544F40"/>
                </a:solidFill>
                <a:latin typeface="Arial" panose="020B0604020202020204"/>
                <a:cs typeface="Calibri" panose="020F0502020204030204" pitchFamily="34" charset="0"/>
              </a:rPr>
            </a:br>
            <a:r>
              <a:rPr lang="en-GB" sz="774" kern="0" dirty="0" err="1">
                <a:solidFill>
                  <a:srgbClr val="544F40"/>
                </a:solidFill>
                <a:latin typeface="Arial" panose="020B0604020202020204"/>
                <a:cs typeface="Calibri" panose="020F0502020204030204" pitchFamily="34" charset="0"/>
              </a:rPr>
              <a:t>Haldar</a:t>
            </a:r>
            <a:r>
              <a:rPr lang="en-GB" sz="774" kern="0" dirty="0">
                <a:solidFill>
                  <a:srgbClr val="544F40"/>
                </a:solidFill>
                <a:latin typeface="Arial" panose="020B0604020202020204"/>
                <a:cs typeface="Calibri" panose="020F0502020204030204" pitchFamily="34" charset="0"/>
              </a:rPr>
              <a:t>, et al.</a:t>
            </a:r>
            <a:br>
              <a:rPr lang="en-GB" sz="774" kern="0" dirty="0">
                <a:solidFill>
                  <a:srgbClr val="544F40"/>
                </a:solidFill>
                <a:latin typeface="Arial" panose="020B0604020202020204"/>
                <a:cs typeface="Calibri" panose="020F0502020204030204" pitchFamily="34" charset="0"/>
              </a:rPr>
            </a:br>
            <a:r>
              <a:rPr lang="en-GB" sz="774" kern="0" dirty="0">
                <a:solidFill>
                  <a:srgbClr val="544F40"/>
                </a:solidFill>
                <a:latin typeface="Arial" panose="020B0604020202020204"/>
                <a:cs typeface="Calibri" panose="020F0502020204030204" pitchFamily="34" charset="0"/>
              </a:rPr>
              <a:t>Refractory eosinophilic asthma </a:t>
            </a:r>
            <a:br>
              <a:rPr lang="en-GB" sz="774" kern="0" dirty="0">
                <a:solidFill>
                  <a:srgbClr val="544F40"/>
                </a:solidFill>
                <a:latin typeface="Arial" panose="020B0604020202020204"/>
                <a:cs typeface="Calibri" panose="020F0502020204030204" pitchFamily="34" charset="0"/>
              </a:rPr>
            </a:br>
            <a:r>
              <a:rPr lang="en-GB" sz="774" i="1" kern="0" dirty="0">
                <a:solidFill>
                  <a:srgbClr val="544F40"/>
                </a:solidFill>
                <a:latin typeface="Arial" panose="020B0604020202020204"/>
                <a:cs typeface="Calibri" panose="020F0502020204030204" pitchFamily="34" charset="0"/>
              </a:rPr>
              <a:t>Primary endpoint: </a:t>
            </a:r>
            <a:r>
              <a:rPr lang="en-GB" sz="774" kern="0" dirty="0">
                <a:solidFill>
                  <a:srgbClr val="544F40"/>
                </a:solidFill>
                <a:latin typeface="Arial" panose="020B0604020202020204"/>
                <a:cs typeface="Calibri" panose="020F0502020204030204" pitchFamily="34" charset="0"/>
              </a:rPr>
              <a:t>Exacerbation rate</a:t>
            </a:r>
            <a:r>
              <a:rPr lang="en-GB" sz="774" kern="0" baseline="30000" dirty="0">
                <a:solidFill>
                  <a:srgbClr val="544F40"/>
                </a:solidFill>
                <a:latin typeface="Arial" panose="020B0604020202020204"/>
                <a:cs typeface="Calibri" panose="020F0502020204030204" pitchFamily="34" charset="0"/>
              </a:rPr>
              <a:t>2</a:t>
            </a:r>
            <a:endParaRPr lang="en-GB" sz="703" kern="0" dirty="0">
              <a:solidFill>
                <a:srgbClr val="544F40"/>
              </a:solidFill>
              <a:latin typeface="Arial" panose="020B0604020202020204"/>
              <a:cs typeface="Calibri" panose="020F0502020204030204" pitchFamily="34" charset="0"/>
            </a:endParaRPr>
          </a:p>
        </p:txBody>
      </p:sp>
      <p:grpSp>
        <p:nvGrpSpPr>
          <p:cNvPr id="15" name="Group 14">
            <a:extLst>
              <a:ext uri="{FF2B5EF4-FFF2-40B4-BE49-F238E27FC236}">
                <a16:creationId xmlns:a16="http://schemas.microsoft.com/office/drawing/2014/main" id="{8E6DDD15-600E-4B06-933C-DDA7439D20B1}"/>
              </a:ext>
            </a:extLst>
          </p:cNvPr>
          <p:cNvGrpSpPr/>
          <p:nvPr/>
        </p:nvGrpSpPr>
        <p:grpSpPr>
          <a:xfrm>
            <a:off x="6374526" y="3458562"/>
            <a:ext cx="3291736" cy="481962"/>
            <a:chOff x="4743827" y="3410409"/>
            <a:chExt cx="3833561" cy="561294"/>
          </a:xfrm>
        </p:grpSpPr>
        <p:sp>
          <p:nvSpPr>
            <p:cNvPr id="92" name="Oval 91">
              <a:extLst>
                <a:ext uri="{FF2B5EF4-FFF2-40B4-BE49-F238E27FC236}">
                  <a16:creationId xmlns:a16="http://schemas.microsoft.com/office/drawing/2014/main" id="{A6841E32-4D6F-4976-9865-456391959F09}"/>
                </a:ext>
              </a:extLst>
            </p:cNvPr>
            <p:cNvSpPr/>
            <p:nvPr/>
          </p:nvSpPr>
          <p:spPr>
            <a:xfrm>
              <a:off x="5756445" y="3410409"/>
              <a:ext cx="561294" cy="561294"/>
            </a:xfrm>
            <a:prstGeom prst="ellipse">
              <a:avLst/>
            </a:prstGeom>
            <a:solidFill>
              <a:srgbClr val="F59C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lstStyle/>
            <a:p>
              <a:pPr algn="ctr" defTabSz="321503" fontAlgn="auto">
                <a:spcBef>
                  <a:spcPts val="0"/>
                </a:spcBef>
                <a:spcAft>
                  <a:spcPts val="0"/>
                </a:spcAft>
                <a:defRPr/>
              </a:pPr>
              <a:endParaRPr lang="en-GB" sz="774" b="1" dirty="0">
                <a:solidFill>
                  <a:prstClr val="white"/>
                </a:solidFill>
                <a:latin typeface="Arial" panose="020B0604020202020204"/>
                <a:cs typeface="Calibri" panose="020F0502020204030204" pitchFamily="34" charset="0"/>
              </a:endParaRPr>
            </a:p>
          </p:txBody>
        </p:sp>
        <p:sp>
          <p:nvSpPr>
            <p:cNvPr id="93" name="Oval 92">
              <a:extLst>
                <a:ext uri="{FF2B5EF4-FFF2-40B4-BE49-F238E27FC236}">
                  <a16:creationId xmlns:a16="http://schemas.microsoft.com/office/drawing/2014/main" id="{127265A0-8529-4C1B-BEC0-40BBCDF3801D}"/>
                </a:ext>
              </a:extLst>
            </p:cNvPr>
            <p:cNvSpPr/>
            <p:nvPr/>
          </p:nvSpPr>
          <p:spPr>
            <a:xfrm>
              <a:off x="5433638" y="3410409"/>
              <a:ext cx="561294" cy="561294"/>
            </a:xfrm>
            <a:prstGeom prst="ellipse">
              <a:avLst/>
            </a:prstGeom>
            <a:solidFill>
              <a:srgbClr val="F59C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lstStyle/>
            <a:p>
              <a:pPr algn="ctr" defTabSz="321503" fontAlgn="auto">
                <a:spcBef>
                  <a:spcPts val="0"/>
                </a:spcBef>
                <a:spcAft>
                  <a:spcPts val="0"/>
                </a:spcAft>
                <a:defRPr/>
              </a:pPr>
              <a:endParaRPr lang="en-GB" sz="774" b="1" dirty="0">
                <a:solidFill>
                  <a:prstClr val="white"/>
                </a:solidFill>
                <a:latin typeface="Arial" panose="020B0604020202020204"/>
                <a:cs typeface="Calibri" panose="020F0502020204030204" pitchFamily="34" charset="0"/>
              </a:endParaRPr>
            </a:p>
          </p:txBody>
        </p:sp>
        <p:sp>
          <p:nvSpPr>
            <p:cNvPr id="94" name="Oval 93">
              <a:extLst>
                <a:ext uri="{FF2B5EF4-FFF2-40B4-BE49-F238E27FC236}">
                  <a16:creationId xmlns:a16="http://schemas.microsoft.com/office/drawing/2014/main" id="{B98D17B6-196D-4FEE-B924-00BB79DA81DB}"/>
                </a:ext>
              </a:extLst>
            </p:cNvPr>
            <p:cNvSpPr/>
            <p:nvPr/>
          </p:nvSpPr>
          <p:spPr>
            <a:xfrm>
              <a:off x="5110831" y="3410409"/>
              <a:ext cx="561294" cy="561294"/>
            </a:xfrm>
            <a:prstGeom prst="ellipse">
              <a:avLst/>
            </a:prstGeom>
            <a:solidFill>
              <a:srgbClr val="F59C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lstStyle/>
            <a:p>
              <a:pPr algn="ctr" defTabSz="321503" fontAlgn="auto">
                <a:spcBef>
                  <a:spcPts val="0"/>
                </a:spcBef>
                <a:spcAft>
                  <a:spcPts val="0"/>
                </a:spcAft>
                <a:defRPr/>
              </a:pPr>
              <a:endParaRPr lang="en-GB" sz="774" b="1" dirty="0">
                <a:solidFill>
                  <a:prstClr val="white"/>
                </a:solidFill>
                <a:latin typeface="Arial" panose="020B0604020202020204"/>
                <a:cs typeface="Calibri" panose="020F0502020204030204" pitchFamily="34" charset="0"/>
              </a:endParaRPr>
            </a:p>
          </p:txBody>
        </p:sp>
        <p:sp>
          <p:nvSpPr>
            <p:cNvPr id="95" name="Oval 94">
              <a:extLst>
                <a:ext uri="{FF2B5EF4-FFF2-40B4-BE49-F238E27FC236}">
                  <a16:creationId xmlns:a16="http://schemas.microsoft.com/office/drawing/2014/main" id="{9A183304-A815-439D-ABB5-7F24504C038C}"/>
                </a:ext>
              </a:extLst>
            </p:cNvPr>
            <p:cNvSpPr/>
            <p:nvPr/>
          </p:nvSpPr>
          <p:spPr>
            <a:xfrm>
              <a:off x="6724866" y="3410409"/>
              <a:ext cx="561294" cy="561294"/>
            </a:xfrm>
            <a:prstGeom prst="ellipse">
              <a:avLst/>
            </a:prstGeom>
            <a:solidFill>
              <a:srgbClr val="F59C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lstStyle/>
            <a:p>
              <a:pPr algn="ctr" defTabSz="321503" fontAlgn="auto">
                <a:spcBef>
                  <a:spcPts val="0"/>
                </a:spcBef>
                <a:spcAft>
                  <a:spcPts val="0"/>
                </a:spcAft>
                <a:defRPr/>
              </a:pPr>
              <a:endParaRPr lang="en-GB" sz="774" b="1" dirty="0">
                <a:solidFill>
                  <a:prstClr val="white"/>
                </a:solidFill>
                <a:latin typeface="Arial" panose="020B0604020202020204"/>
                <a:cs typeface="Calibri" panose="020F0502020204030204" pitchFamily="34" charset="0"/>
              </a:endParaRPr>
            </a:p>
          </p:txBody>
        </p:sp>
        <p:sp>
          <p:nvSpPr>
            <p:cNvPr id="96" name="Oval 95">
              <a:extLst>
                <a:ext uri="{FF2B5EF4-FFF2-40B4-BE49-F238E27FC236}">
                  <a16:creationId xmlns:a16="http://schemas.microsoft.com/office/drawing/2014/main" id="{1A4A5691-AF27-413B-9CDC-DE6696A88D04}"/>
                </a:ext>
              </a:extLst>
            </p:cNvPr>
            <p:cNvSpPr/>
            <p:nvPr/>
          </p:nvSpPr>
          <p:spPr>
            <a:xfrm>
              <a:off x="6402059" y="3410409"/>
              <a:ext cx="561294" cy="561294"/>
            </a:xfrm>
            <a:prstGeom prst="ellipse">
              <a:avLst/>
            </a:prstGeom>
            <a:solidFill>
              <a:srgbClr val="F59C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lstStyle/>
            <a:p>
              <a:pPr algn="ctr" defTabSz="321503" fontAlgn="auto">
                <a:spcBef>
                  <a:spcPts val="0"/>
                </a:spcBef>
                <a:spcAft>
                  <a:spcPts val="0"/>
                </a:spcAft>
                <a:defRPr/>
              </a:pPr>
              <a:endParaRPr lang="en-GB" sz="774" b="1" dirty="0">
                <a:solidFill>
                  <a:prstClr val="white"/>
                </a:solidFill>
                <a:latin typeface="Arial" panose="020B0604020202020204"/>
                <a:cs typeface="Calibri" panose="020F0502020204030204" pitchFamily="34" charset="0"/>
              </a:endParaRPr>
            </a:p>
          </p:txBody>
        </p:sp>
        <p:sp>
          <p:nvSpPr>
            <p:cNvPr id="97" name="Oval 96">
              <a:extLst>
                <a:ext uri="{FF2B5EF4-FFF2-40B4-BE49-F238E27FC236}">
                  <a16:creationId xmlns:a16="http://schemas.microsoft.com/office/drawing/2014/main" id="{DA51DC3F-4089-461E-A573-79D116CAB0ED}"/>
                </a:ext>
              </a:extLst>
            </p:cNvPr>
            <p:cNvSpPr/>
            <p:nvPr/>
          </p:nvSpPr>
          <p:spPr>
            <a:xfrm>
              <a:off x="6079252" y="3410409"/>
              <a:ext cx="561294" cy="561294"/>
            </a:xfrm>
            <a:prstGeom prst="ellipse">
              <a:avLst/>
            </a:prstGeom>
            <a:solidFill>
              <a:srgbClr val="F59C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lstStyle/>
            <a:p>
              <a:pPr algn="ctr" defTabSz="321503" fontAlgn="auto">
                <a:spcBef>
                  <a:spcPts val="0"/>
                </a:spcBef>
                <a:spcAft>
                  <a:spcPts val="0"/>
                </a:spcAft>
                <a:defRPr/>
              </a:pPr>
              <a:endParaRPr lang="en-GB" sz="774" b="1" dirty="0">
                <a:solidFill>
                  <a:prstClr val="white"/>
                </a:solidFill>
                <a:latin typeface="Arial" panose="020B0604020202020204"/>
                <a:cs typeface="Calibri" panose="020F0502020204030204" pitchFamily="34" charset="0"/>
              </a:endParaRPr>
            </a:p>
          </p:txBody>
        </p:sp>
        <p:sp>
          <p:nvSpPr>
            <p:cNvPr id="98" name="Oval 97">
              <a:extLst>
                <a:ext uri="{FF2B5EF4-FFF2-40B4-BE49-F238E27FC236}">
                  <a16:creationId xmlns:a16="http://schemas.microsoft.com/office/drawing/2014/main" id="{BF4AD8A4-94D3-4BDD-AA9F-8F50D5504FE1}"/>
                </a:ext>
              </a:extLst>
            </p:cNvPr>
            <p:cNvSpPr/>
            <p:nvPr/>
          </p:nvSpPr>
          <p:spPr>
            <a:xfrm>
              <a:off x="8016094" y="3410409"/>
              <a:ext cx="561294" cy="561294"/>
            </a:xfrm>
            <a:prstGeom prst="ellipse">
              <a:avLst/>
            </a:prstGeom>
            <a:solidFill>
              <a:srgbClr val="F59C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lstStyle/>
            <a:p>
              <a:pPr algn="ctr" defTabSz="321503" fontAlgn="auto">
                <a:spcBef>
                  <a:spcPts val="0"/>
                </a:spcBef>
                <a:spcAft>
                  <a:spcPts val="0"/>
                </a:spcAft>
                <a:defRPr/>
              </a:pPr>
              <a:endParaRPr lang="en-GB" sz="774" b="1" dirty="0">
                <a:solidFill>
                  <a:prstClr val="white"/>
                </a:solidFill>
                <a:latin typeface="Arial" panose="020B0604020202020204"/>
                <a:cs typeface="Calibri" panose="020F0502020204030204" pitchFamily="34" charset="0"/>
              </a:endParaRPr>
            </a:p>
          </p:txBody>
        </p:sp>
        <p:sp>
          <p:nvSpPr>
            <p:cNvPr id="99" name="Oval 98">
              <a:extLst>
                <a:ext uri="{FF2B5EF4-FFF2-40B4-BE49-F238E27FC236}">
                  <a16:creationId xmlns:a16="http://schemas.microsoft.com/office/drawing/2014/main" id="{575E73FB-33B0-470C-96B4-AA8ACABC384F}"/>
                </a:ext>
              </a:extLst>
            </p:cNvPr>
            <p:cNvSpPr/>
            <p:nvPr/>
          </p:nvSpPr>
          <p:spPr>
            <a:xfrm>
              <a:off x="7370480" y="3410409"/>
              <a:ext cx="561294" cy="561294"/>
            </a:xfrm>
            <a:prstGeom prst="ellipse">
              <a:avLst/>
            </a:prstGeom>
            <a:solidFill>
              <a:srgbClr val="F59C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lstStyle/>
            <a:p>
              <a:pPr algn="ctr" defTabSz="321503" fontAlgn="auto">
                <a:spcBef>
                  <a:spcPts val="0"/>
                </a:spcBef>
                <a:spcAft>
                  <a:spcPts val="0"/>
                </a:spcAft>
                <a:defRPr/>
              </a:pPr>
              <a:endParaRPr lang="en-GB" sz="774" b="1" dirty="0">
                <a:solidFill>
                  <a:prstClr val="white"/>
                </a:solidFill>
                <a:latin typeface="Arial" panose="020B0604020202020204"/>
                <a:cs typeface="Calibri" panose="020F0502020204030204" pitchFamily="34" charset="0"/>
              </a:endParaRPr>
            </a:p>
          </p:txBody>
        </p:sp>
        <p:sp>
          <p:nvSpPr>
            <p:cNvPr id="100" name="Oval 99">
              <a:extLst>
                <a:ext uri="{FF2B5EF4-FFF2-40B4-BE49-F238E27FC236}">
                  <a16:creationId xmlns:a16="http://schemas.microsoft.com/office/drawing/2014/main" id="{4B05A064-84A1-4263-AB32-6F0FD21FFBFE}"/>
                </a:ext>
              </a:extLst>
            </p:cNvPr>
            <p:cNvSpPr/>
            <p:nvPr/>
          </p:nvSpPr>
          <p:spPr>
            <a:xfrm>
              <a:off x="7047673" y="3410409"/>
              <a:ext cx="561294" cy="561294"/>
            </a:xfrm>
            <a:prstGeom prst="ellipse">
              <a:avLst/>
            </a:prstGeom>
            <a:solidFill>
              <a:srgbClr val="F59C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lstStyle/>
            <a:p>
              <a:pPr algn="ctr" defTabSz="321503" fontAlgn="auto">
                <a:spcBef>
                  <a:spcPts val="0"/>
                </a:spcBef>
                <a:spcAft>
                  <a:spcPts val="0"/>
                </a:spcAft>
                <a:defRPr/>
              </a:pPr>
              <a:endParaRPr lang="en-GB" sz="774" b="1" dirty="0">
                <a:solidFill>
                  <a:prstClr val="white"/>
                </a:solidFill>
                <a:latin typeface="Arial" panose="020B0604020202020204"/>
                <a:cs typeface="Calibri" panose="020F0502020204030204" pitchFamily="34" charset="0"/>
              </a:endParaRPr>
            </a:p>
          </p:txBody>
        </p:sp>
        <p:sp>
          <p:nvSpPr>
            <p:cNvPr id="101" name="Oval 100">
              <a:extLst>
                <a:ext uri="{FF2B5EF4-FFF2-40B4-BE49-F238E27FC236}">
                  <a16:creationId xmlns:a16="http://schemas.microsoft.com/office/drawing/2014/main" id="{9E1F5CD6-288E-4D36-A6EF-A5D345C9EC75}"/>
                </a:ext>
              </a:extLst>
            </p:cNvPr>
            <p:cNvSpPr/>
            <p:nvPr/>
          </p:nvSpPr>
          <p:spPr>
            <a:xfrm>
              <a:off x="7693287" y="3410409"/>
              <a:ext cx="561294" cy="561294"/>
            </a:xfrm>
            <a:prstGeom prst="ellipse">
              <a:avLst/>
            </a:prstGeom>
            <a:solidFill>
              <a:srgbClr val="F59C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lstStyle/>
            <a:p>
              <a:pPr algn="ctr" defTabSz="321503" fontAlgn="auto">
                <a:spcBef>
                  <a:spcPts val="0"/>
                </a:spcBef>
                <a:spcAft>
                  <a:spcPts val="0"/>
                </a:spcAft>
                <a:defRPr/>
              </a:pPr>
              <a:endParaRPr lang="en-GB" sz="774" b="1" dirty="0">
                <a:solidFill>
                  <a:prstClr val="white"/>
                </a:solidFill>
                <a:latin typeface="Arial" panose="020B0604020202020204"/>
                <a:cs typeface="Calibri" panose="020F0502020204030204" pitchFamily="34" charset="0"/>
              </a:endParaRPr>
            </a:p>
          </p:txBody>
        </p:sp>
        <p:sp>
          <p:nvSpPr>
            <p:cNvPr id="102" name="Oval 101">
              <a:extLst>
                <a:ext uri="{FF2B5EF4-FFF2-40B4-BE49-F238E27FC236}">
                  <a16:creationId xmlns:a16="http://schemas.microsoft.com/office/drawing/2014/main" id="{FC452D3F-0DD6-4A41-B1FA-5C7D3FB4622A}"/>
                </a:ext>
              </a:extLst>
            </p:cNvPr>
            <p:cNvSpPr/>
            <p:nvPr/>
          </p:nvSpPr>
          <p:spPr>
            <a:xfrm>
              <a:off x="4743827" y="3410409"/>
              <a:ext cx="561294" cy="561294"/>
            </a:xfrm>
            <a:prstGeom prst="ellipse">
              <a:avLst/>
            </a:prstGeom>
            <a:solidFill>
              <a:srgbClr val="F59C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lstStyle/>
            <a:p>
              <a:pPr algn="ctr" defTabSz="321503" fontAlgn="auto">
                <a:spcBef>
                  <a:spcPts val="0"/>
                </a:spcBef>
                <a:spcAft>
                  <a:spcPts val="0"/>
                </a:spcAft>
                <a:defRPr/>
              </a:pPr>
              <a:endParaRPr lang="en-GB" sz="774" b="1" dirty="0">
                <a:solidFill>
                  <a:prstClr val="white"/>
                </a:solidFill>
                <a:latin typeface="Arial" panose="020B0604020202020204"/>
                <a:cs typeface="Calibri" panose="020F0502020204030204" pitchFamily="34" charset="0"/>
              </a:endParaRPr>
            </a:p>
          </p:txBody>
        </p:sp>
      </p:grpSp>
      <p:sp>
        <p:nvSpPr>
          <p:cNvPr id="16" name="Oval 15">
            <a:extLst>
              <a:ext uri="{FF2B5EF4-FFF2-40B4-BE49-F238E27FC236}">
                <a16:creationId xmlns:a16="http://schemas.microsoft.com/office/drawing/2014/main" id="{4E57F2FE-A4B8-4DFC-8B22-41F5E2A1C838}"/>
              </a:ext>
            </a:extLst>
          </p:cNvPr>
          <p:cNvSpPr/>
          <p:nvPr/>
        </p:nvSpPr>
        <p:spPr>
          <a:xfrm>
            <a:off x="3460085" y="3458562"/>
            <a:ext cx="481962" cy="481962"/>
          </a:xfrm>
          <a:prstGeom prst="ellipse">
            <a:avLst/>
          </a:prstGeom>
          <a:solidFill>
            <a:schemeClr val="accent5">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lstStyle/>
          <a:p>
            <a:pPr algn="ctr" defTabSz="321503" fontAlgn="auto">
              <a:spcBef>
                <a:spcPts val="0"/>
              </a:spcBef>
              <a:spcAft>
                <a:spcPts val="0"/>
              </a:spcAft>
              <a:defRPr/>
            </a:pPr>
            <a:endParaRPr lang="en-GB" sz="774" b="1" dirty="0">
              <a:solidFill>
                <a:prstClr val="white"/>
              </a:solidFill>
              <a:latin typeface="Arial" panose="020B0604020202020204"/>
              <a:cs typeface="Calibri" panose="020F0502020204030204" pitchFamily="34" charset="0"/>
            </a:endParaRPr>
          </a:p>
        </p:txBody>
      </p:sp>
      <p:sp>
        <p:nvSpPr>
          <p:cNvPr id="17" name="Oval 16">
            <a:extLst>
              <a:ext uri="{FF2B5EF4-FFF2-40B4-BE49-F238E27FC236}">
                <a16:creationId xmlns:a16="http://schemas.microsoft.com/office/drawing/2014/main" id="{9463ADA4-34E4-4A5C-95BD-730C6A8291A6}"/>
              </a:ext>
            </a:extLst>
          </p:cNvPr>
          <p:cNvSpPr/>
          <p:nvPr/>
        </p:nvSpPr>
        <p:spPr>
          <a:xfrm>
            <a:off x="3725450" y="3458562"/>
            <a:ext cx="481962" cy="481962"/>
          </a:xfrm>
          <a:prstGeom prst="ellipse">
            <a:avLst/>
          </a:prstGeom>
          <a:solidFill>
            <a:schemeClr val="accent5">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lstStyle/>
          <a:p>
            <a:pPr algn="ctr" defTabSz="321503" fontAlgn="auto">
              <a:spcBef>
                <a:spcPts val="0"/>
              </a:spcBef>
              <a:spcAft>
                <a:spcPts val="0"/>
              </a:spcAft>
              <a:defRPr/>
            </a:pPr>
            <a:endParaRPr lang="en-GB" sz="774" b="1" dirty="0">
              <a:solidFill>
                <a:prstClr val="white"/>
              </a:solidFill>
              <a:latin typeface="Arial" panose="020B0604020202020204"/>
              <a:cs typeface="Calibri" panose="020F0502020204030204" pitchFamily="34" charset="0"/>
            </a:endParaRPr>
          </a:p>
        </p:txBody>
      </p:sp>
      <p:sp>
        <p:nvSpPr>
          <p:cNvPr id="18" name="Oval 17">
            <a:extLst>
              <a:ext uri="{FF2B5EF4-FFF2-40B4-BE49-F238E27FC236}">
                <a16:creationId xmlns:a16="http://schemas.microsoft.com/office/drawing/2014/main" id="{812F4870-A230-4B21-B5DA-75CBC704CE42}"/>
              </a:ext>
            </a:extLst>
          </p:cNvPr>
          <p:cNvSpPr/>
          <p:nvPr/>
        </p:nvSpPr>
        <p:spPr>
          <a:xfrm>
            <a:off x="4599377" y="3458562"/>
            <a:ext cx="481962" cy="481962"/>
          </a:xfrm>
          <a:prstGeom prst="ellipse">
            <a:avLst/>
          </a:prstGeom>
          <a:solidFill>
            <a:schemeClr val="accent2">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lstStyle/>
          <a:p>
            <a:pPr algn="ctr" defTabSz="321503" fontAlgn="auto">
              <a:spcBef>
                <a:spcPts val="0"/>
              </a:spcBef>
              <a:spcAft>
                <a:spcPts val="0"/>
              </a:spcAft>
              <a:defRPr/>
            </a:pPr>
            <a:endParaRPr lang="en-GB" sz="774" b="1" dirty="0">
              <a:solidFill>
                <a:prstClr val="white"/>
              </a:solidFill>
              <a:latin typeface="Arial" panose="020B0604020202020204"/>
              <a:cs typeface="Calibri" panose="020F0502020204030204" pitchFamily="34" charset="0"/>
            </a:endParaRPr>
          </a:p>
        </p:txBody>
      </p:sp>
      <p:sp>
        <p:nvSpPr>
          <p:cNvPr id="19" name="Oval 18">
            <a:extLst>
              <a:ext uri="{FF2B5EF4-FFF2-40B4-BE49-F238E27FC236}">
                <a16:creationId xmlns:a16="http://schemas.microsoft.com/office/drawing/2014/main" id="{241ADF5E-13D6-4BAD-90BA-EF4212551D4A}"/>
              </a:ext>
            </a:extLst>
          </p:cNvPr>
          <p:cNvSpPr/>
          <p:nvPr/>
        </p:nvSpPr>
        <p:spPr>
          <a:xfrm>
            <a:off x="5165529" y="3458562"/>
            <a:ext cx="481962" cy="481962"/>
          </a:xfrm>
          <a:prstGeom prst="ellipse">
            <a:avLst/>
          </a:prstGeom>
          <a:solidFill>
            <a:schemeClr val="accent2">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lstStyle/>
          <a:p>
            <a:pPr algn="ctr" defTabSz="321503" fontAlgn="auto">
              <a:spcBef>
                <a:spcPts val="0"/>
              </a:spcBef>
              <a:spcAft>
                <a:spcPts val="0"/>
              </a:spcAft>
              <a:defRPr/>
            </a:pPr>
            <a:endParaRPr lang="en-GB" sz="774" b="1" dirty="0">
              <a:solidFill>
                <a:prstClr val="white"/>
              </a:solidFill>
              <a:latin typeface="Arial" panose="020B0604020202020204"/>
              <a:cs typeface="Calibri" panose="020F0502020204030204" pitchFamily="34" charset="0"/>
            </a:endParaRPr>
          </a:p>
        </p:txBody>
      </p:sp>
      <p:sp>
        <p:nvSpPr>
          <p:cNvPr id="20" name="Oval 19">
            <a:extLst>
              <a:ext uri="{FF2B5EF4-FFF2-40B4-BE49-F238E27FC236}">
                <a16:creationId xmlns:a16="http://schemas.microsoft.com/office/drawing/2014/main" id="{1CB00A17-5728-4864-9020-FF3D6AF81411}"/>
              </a:ext>
            </a:extLst>
          </p:cNvPr>
          <p:cNvSpPr/>
          <p:nvPr/>
        </p:nvSpPr>
        <p:spPr>
          <a:xfrm>
            <a:off x="4882454" y="3458562"/>
            <a:ext cx="481962" cy="481962"/>
          </a:xfrm>
          <a:prstGeom prst="ellipse">
            <a:avLst/>
          </a:prstGeom>
          <a:solidFill>
            <a:schemeClr val="accent2">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lstStyle/>
          <a:p>
            <a:pPr algn="ctr" defTabSz="321503" fontAlgn="auto">
              <a:spcBef>
                <a:spcPts val="0"/>
              </a:spcBef>
              <a:spcAft>
                <a:spcPts val="0"/>
              </a:spcAft>
              <a:defRPr/>
            </a:pPr>
            <a:endParaRPr lang="en-GB" sz="774" b="1" dirty="0">
              <a:solidFill>
                <a:prstClr val="white"/>
              </a:solidFill>
              <a:latin typeface="Arial" panose="020B0604020202020204"/>
              <a:cs typeface="Calibri" panose="020F0502020204030204" pitchFamily="34" charset="0"/>
            </a:endParaRPr>
          </a:p>
        </p:txBody>
      </p:sp>
      <p:sp>
        <p:nvSpPr>
          <p:cNvPr id="21" name="Oval 20">
            <a:extLst>
              <a:ext uri="{FF2B5EF4-FFF2-40B4-BE49-F238E27FC236}">
                <a16:creationId xmlns:a16="http://schemas.microsoft.com/office/drawing/2014/main" id="{29DECD9B-AA2A-49B1-BF8A-E1A4EC721729}"/>
              </a:ext>
            </a:extLst>
          </p:cNvPr>
          <p:cNvSpPr/>
          <p:nvPr/>
        </p:nvSpPr>
        <p:spPr>
          <a:xfrm>
            <a:off x="5475339" y="3458562"/>
            <a:ext cx="481962" cy="481962"/>
          </a:xfrm>
          <a:prstGeom prst="ellipse">
            <a:avLst/>
          </a:prstGeom>
          <a:solidFill>
            <a:schemeClr val="accent2">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lstStyle/>
          <a:p>
            <a:pPr algn="ctr" defTabSz="321503" fontAlgn="auto">
              <a:spcBef>
                <a:spcPts val="0"/>
              </a:spcBef>
              <a:spcAft>
                <a:spcPts val="0"/>
              </a:spcAft>
              <a:defRPr/>
            </a:pPr>
            <a:endParaRPr lang="en-GB" sz="774" b="1" dirty="0">
              <a:solidFill>
                <a:prstClr val="white"/>
              </a:solidFill>
              <a:latin typeface="Arial" panose="020B0604020202020204"/>
              <a:cs typeface="Calibri" panose="020F0502020204030204" pitchFamily="34" charset="0"/>
            </a:endParaRPr>
          </a:p>
        </p:txBody>
      </p:sp>
      <p:sp>
        <p:nvSpPr>
          <p:cNvPr id="22" name="Oval 21">
            <a:extLst>
              <a:ext uri="{FF2B5EF4-FFF2-40B4-BE49-F238E27FC236}">
                <a16:creationId xmlns:a16="http://schemas.microsoft.com/office/drawing/2014/main" id="{BA75C839-0316-4B28-8B45-4CF8F43C3D61}"/>
              </a:ext>
            </a:extLst>
          </p:cNvPr>
          <p:cNvSpPr/>
          <p:nvPr/>
        </p:nvSpPr>
        <p:spPr>
          <a:xfrm>
            <a:off x="6041492" y="3458562"/>
            <a:ext cx="481962" cy="481962"/>
          </a:xfrm>
          <a:prstGeom prst="ellipse">
            <a:avLst/>
          </a:prstGeom>
          <a:solidFill>
            <a:schemeClr val="accent2">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lstStyle/>
          <a:p>
            <a:pPr algn="ctr" defTabSz="321503" fontAlgn="auto">
              <a:spcBef>
                <a:spcPts val="0"/>
              </a:spcBef>
              <a:spcAft>
                <a:spcPts val="0"/>
              </a:spcAft>
              <a:defRPr/>
            </a:pPr>
            <a:endParaRPr lang="en-GB" sz="774" b="1" dirty="0">
              <a:solidFill>
                <a:prstClr val="white"/>
              </a:solidFill>
              <a:latin typeface="Arial" panose="020B0604020202020204"/>
              <a:cs typeface="Calibri" panose="020F0502020204030204" pitchFamily="34" charset="0"/>
            </a:endParaRPr>
          </a:p>
        </p:txBody>
      </p:sp>
      <p:sp>
        <p:nvSpPr>
          <p:cNvPr id="23" name="Oval 22">
            <a:extLst>
              <a:ext uri="{FF2B5EF4-FFF2-40B4-BE49-F238E27FC236}">
                <a16:creationId xmlns:a16="http://schemas.microsoft.com/office/drawing/2014/main" id="{BEB1F891-014A-4849-A71C-D0FF730162F1}"/>
              </a:ext>
            </a:extLst>
          </p:cNvPr>
          <p:cNvSpPr/>
          <p:nvPr/>
        </p:nvSpPr>
        <p:spPr>
          <a:xfrm>
            <a:off x="5758415" y="3458562"/>
            <a:ext cx="481962" cy="481962"/>
          </a:xfrm>
          <a:prstGeom prst="ellipse">
            <a:avLst/>
          </a:prstGeom>
          <a:solidFill>
            <a:schemeClr val="accent2">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lstStyle/>
          <a:p>
            <a:pPr algn="ctr" defTabSz="321503" fontAlgn="auto">
              <a:spcBef>
                <a:spcPts val="0"/>
              </a:spcBef>
              <a:spcAft>
                <a:spcPts val="0"/>
              </a:spcAft>
              <a:defRPr/>
            </a:pPr>
            <a:endParaRPr lang="en-GB" sz="774" b="1" dirty="0">
              <a:solidFill>
                <a:prstClr val="white"/>
              </a:solidFill>
              <a:latin typeface="Arial" panose="020B0604020202020204"/>
              <a:cs typeface="Calibri" panose="020F0502020204030204" pitchFamily="34" charset="0"/>
            </a:endParaRPr>
          </a:p>
        </p:txBody>
      </p:sp>
      <p:grpSp>
        <p:nvGrpSpPr>
          <p:cNvPr id="24" name="Group 23">
            <a:extLst>
              <a:ext uri="{FF2B5EF4-FFF2-40B4-BE49-F238E27FC236}">
                <a16:creationId xmlns:a16="http://schemas.microsoft.com/office/drawing/2014/main" id="{66BD37FA-D9D5-4CB5-A2AE-46284E00B733}"/>
              </a:ext>
            </a:extLst>
          </p:cNvPr>
          <p:cNvGrpSpPr/>
          <p:nvPr/>
        </p:nvGrpSpPr>
        <p:grpSpPr>
          <a:xfrm>
            <a:off x="9194851" y="3412695"/>
            <a:ext cx="525502" cy="525502"/>
            <a:chOff x="8214500" y="3179038"/>
            <a:chExt cx="612000" cy="612000"/>
          </a:xfrm>
        </p:grpSpPr>
        <p:sp>
          <p:nvSpPr>
            <p:cNvPr id="80" name="Oval 79">
              <a:extLst>
                <a:ext uri="{FF2B5EF4-FFF2-40B4-BE49-F238E27FC236}">
                  <a16:creationId xmlns:a16="http://schemas.microsoft.com/office/drawing/2014/main" id="{7D4D0161-2F92-46D7-8905-1E2A7359CE0E}"/>
                </a:ext>
              </a:extLst>
            </p:cNvPr>
            <p:cNvSpPr/>
            <p:nvPr/>
          </p:nvSpPr>
          <p:spPr>
            <a:xfrm>
              <a:off x="8214500" y="3179038"/>
              <a:ext cx="612000" cy="612000"/>
            </a:xfrm>
            <a:prstGeom prst="ellipse">
              <a:avLst/>
            </a:prstGeom>
            <a:solidFill>
              <a:srgbClr val="F59C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151900" rIns="0" bIns="0" rtlCol="0" anchor="ctr"/>
            <a:lstStyle/>
            <a:p>
              <a:pPr algn="ctr" defTabSz="321503" fontAlgn="auto">
                <a:spcBef>
                  <a:spcPts val="0"/>
                </a:spcBef>
                <a:spcAft>
                  <a:spcPts val="0"/>
                </a:spcAft>
                <a:defRPr/>
              </a:pPr>
              <a:r>
                <a:rPr lang="en-GB" sz="844" b="1" dirty="0">
                  <a:solidFill>
                    <a:prstClr val="white"/>
                  </a:solidFill>
                  <a:latin typeface="Arial" panose="020B0604020202020204"/>
                  <a:cs typeface="Calibri" panose="020F0502020204030204" pitchFamily="34" charset="0"/>
                </a:rPr>
                <a:t>2020</a:t>
              </a:r>
            </a:p>
          </p:txBody>
        </p:sp>
        <p:grpSp>
          <p:nvGrpSpPr>
            <p:cNvPr id="81" name="Group 80">
              <a:extLst>
                <a:ext uri="{FF2B5EF4-FFF2-40B4-BE49-F238E27FC236}">
                  <a16:creationId xmlns:a16="http://schemas.microsoft.com/office/drawing/2014/main" id="{5900DD9C-92DC-4B5A-8F28-E6FAD364E991}"/>
                </a:ext>
              </a:extLst>
            </p:cNvPr>
            <p:cNvGrpSpPr/>
            <p:nvPr/>
          </p:nvGrpSpPr>
          <p:grpSpPr>
            <a:xfrm>
              <a:off x="8415159" y="3294786"/>
              <a:ext cx="184991" cy="203490"/>
              <a:chOff x="4344988" y="3201988"/>
              <a:chExt cx="450850" cy="450851"/>
            </a:xfrm>
            <a:solidFill>
              <a:schemeClr val="bg1"/>
            </a:solidFill>
          </p:grpSpPr>
          <p:sp>
            <p:nvSpPr>
              <p:cNvPr id="82" name="Freeform 10">
                <a:extLst>
                  <a:ext uri="{FF2B5EF4-FFF2-40B4-BE49-F238E27FC236}">
                    <a16:creationId xmlns:a16="http://schemas.microsoft.com/office/drawing/2014/main" id="{624B86EF-0D33-4200-8A8D-82FFD86497AF}"/>
                  </a:ext>
                </a:extLst>
              </p:cNvPr>
              <p:cNvSpPr>
                <a:spLocks/>
              </p:cNvSpPr>
              <p:nvPr/>
            </p:nvSpPr>
            <p:spPr bwMode="auto">
              <a:xfrm>
                <a:off x="4691063" y="3201988"/>
                <a:ext cx="33338" cy="106363"/>
              </a:xfrm>
              <a:custGeom>
                <a:avLst/>
                <a:gdLst>
                  <a:gd name="T0" fmla="*/ 6 w 12"/>
                  <a:gd name="T1" fmla="*/ 37 h 37"/>
                  <a:gd name="T2" fmla="*/ 12 w 12"/>
                  <a:gd name="T3" fmla="*/ 30 h 37"/>
                  <a:gd name="T4" fmla="*/ 12 w 12"/>
                  <a:gd name="T5" fmla="*/ 18 h 37"/>
                  <a:gd name="T6" fmla="*/ 12 w 12"/>
                  <a:gd name="T7" fmla="*/ 7 h 37"/>
                  <a:gd name="T8" fmla="*/ 6 w 12"/>
                  <a:gd name="T9" fmla="*/ 0 h 37"/>
                  <a:gd name="T10" fmla="*/ 0 w 12"/>
                  <a:gd name="T11" fmla="*/ 7 h 37"/>
                  <a:gd name="T12" fmla="*/ 0 w 12"/>
                  <a:gd name="T13" fmla="*/ 30 h 37"/>
                  <a:gd name="T14" fmla="*/ 6 w 12"/>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37">
                    <a:moveTo>
                      <a:pt x="6" y="37"/>
                    </a:moveTo>
                    <a:cubicBezTo>
                      <a:pt x="10" y="37"/>
                      <a:pt x="12" y="34"/>
                      <a:pt x="12" y="30"/>
                    </a:cubicBezTo>
                    <a:cubicBezTo>
                      <a:pt x="12" y="26"/>
                      <a:pt x="12" y="22"/>
                      <a:pt x="12" y="18"/>
                    </a:cubicBezTo>
                    <a:cubicBezTo>
                      <a:pt x="12" y="15"/>
                      <a:pt x="12" y="11"/>
                      <a:pt x="12" y="7"/>
                    </a:cubicBezTo>
                    <a:cubicBezTo>
                      <a:pt x="12" y="3"/>
                      <a:pt x="10" y="0"/>
                      <a:pt x="6" y="0"/>
                    </a:cubicBezTo>
                    <a:cubicBezTo>
                      <a:pt x="3" y="0"/>
                      <a:pt x="0" y="3"/>
                      <a:pt x="0" y="7"/>
                    </a:cubicBezTo>
                    <a:cubicBezTo>
                      <a:pt x="0" y="15"/>
                      <a:pt x="0" y="22"/>
                      <a:pt x="0" y="30"/>
                    </a:cubicBezTo>
                    <a:cubicBezTo>
                      <a:pt x="0" y="34"/>
                      <a:pt x="3" y="37"/>
                      <a:pt x="6"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4304" tIns="32152" rIns="64304" bIns="32152" numCol="1" anchor="t" anchorCtr="0" compatLnSpc="1">
                <a:prstTxWarp prst="textNoShape">
                  <a:avLst/>
                </a:prstTxWarp>
              </a:bodyPr>
              <a:lstStyle/>
              <a:p>
                <a:pPr defTabSz="321503" fontAlgn="auto">
                  <a:spcBef>
                    <a:spcPts val="0"/>
                  </a:spcBef>
                  <a:spcAft>
                    <a:spcPts val="0"/>
                  </a:spcAft>
                  <a:defRPr/>
                </a:pPr>
                <a:endParaRPr lang="en-GB" sz="1266" dirty="0">
                  <a:solidFill>
                    <a:srgbClr val="F36633"/>
                  </a:solidFill>
                  <a:latin typeface="Arial" panose="020B0604020202020204"/>
                  <a:cs typeface="Calibri" panose="020F0502020204030204" pitchFamily="34" charset="0"/>
                </a:endParaRPr>
              </a:p>
            </p:txBody>
          </p:sp>
          <p:sp>
            <p:nvSpPr>
              <p:cNvPr id="83" name="Freeform 11">
                <a:extLst>
                  <a:ext uri="{FF2B5EF4-FFF2-40B4-BE49-F238E27FC236}">
                    <a16:creationId xmlns:a16="http://schemas.microsoft.com/office/drawing/2014/main" id="{2A4EF8C3-1583-43F8-89D4-34EB5C7D672C}"/>
                  </a:ext>
                </a:extLst>
              </p:cNvPr>
              <p:cNvSpPr>
                <a:spLocks/>
              </p:cNvSpPr>
              <p:nvPr/>
            </p:nvSpPr>
            <p:spPr bwMode="auto">
              <a:xfrm>
                <a:off x="4413251" y="3201988"/>
                <a:ext cx="34925" cy="106363"/>
              </a:xfrm>
              <a:custGeom>
                <a:avLst/>
                <a:gdLst>
                  <a:gd name="T0" fmla="*/ 6 w 12"/>
                  <a:gd name="T1" fmla="*/ 37 h 37"/>
                  <a:gd name="T2" fmla="*/ 12 w 12"/>
                  <a:gd name="T3" fmla="*/ 30 h 37"/>
                  <a:gd name="T4" fmla="*/ 12 w 12"/>
                  <a:gd name="T5" fmla="*/ 7 h 37"/>
                  <a:gd name="T6" fmla="*/ 6 w 12"/>
                  <a:gd name="T7" fmla="*/ 0 h 37"/>
                  <a:gd name="T8" fmla="*/ 0 w 12"/>
                  <a:gd name="T9" fmla="*/ 7 h 37"/>
                  <a:gd name="T10" fmla="*/ 0 w 12"/>
                  <a:gd name="T11" fmla="*/ 18 h 37"/>
                  <a:gd name="T12" fmla="*/ 0 w 12"/>
                  <a:gd name="T13" fmla="*/ 30 h 37"/>
                  <a:gd name="T14" fmla="*/ 6 w 12"/>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37">
                    <a:moveTo>
                      <a:pt x="6" y="37"/>
                    </a:moveTo>
                    <a:cubicBezTo>
                      <a:pt x="10" y="37"/>
                      <a:pt x="12" y="34"/>
                      <a:pt x="12" y="30"/>
                    </a:cubicBezTo>
                    <a:cubicBezTo>
                      <a:pt x="12" y="22"/>
                      <a:pt x="12" y="14"/>
                      <a:pt x="12" y="7"/>
                    </a:cubicBezTo>
                    <a:cubicBezTo>
                      <a:pt x="12" y="3"/>
                      <a:pt x="10" y="0"/>
                      <a:pt x="6" y="0"/>
                    </a:cubicBezTo>
                    <a:cubicBezTo>
                      <a:pt x="3" y="0"/>
                      <a:pt x="0" y="3"/>
                      <a:pt x="0" y="7"/>
                    </a:cubicBezTo>
                    <a:cubicBezTo>
                      <a:pt x="0" y="11"/>
                      <a:pt x="0" y="14"/>
                      <a:pt x="0" y="18"/>
                    </a:cubicBezTo>
                    <a:cubicBezTo>
                      <a:pt x="0" y="22"/>
                      <a:pt x="0" y="26"/>
                      <a:pt x="0" y="30"/>
                    </a:cubicBezTo>
                    <a:cubicBezTo>
                      <a:pt x="0" y="34"/>
                      <a:pt x="3" y="37"/>
                      <a:pt x="6"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4304" tIns="32152" rIns="64304" bIns="32152" numCol="1" anchor="t" anchorCtr="0" compatLnSpc="1">
                <a:prstTxWarp prst="textNoShape">
                  <a:avLst/>
                </a:prstTxWarp>
              </a:bodyPr>
              <a:lstStyle/>
              <a:p>
                <a:pPr defTabSz="321503" fontAlgn="auto">
                  <a:spcBef>
                    <a:spcPts val="0"/>
                  </a:spcBef>
                  <a:spcAft>
                    <a:spcPts val="0"/>
                  </a:spcAft>
                  <a:defRPr/>
                </a:pPr>
                <a:endParaRPr lang="en-GB" sz="1266" dirty="0">
                  <a:solidFill>
                    <a:srgbClr val="F36633"/>
                  </a:solidFill>
                  <a:latin typeface="Arial" panose="020B0604020202020204"/>
                  <a:cs typeface="Calibri" panose="020F0502020204030204" pitchFamily="34" charset="0"/>
                </a:endParaRPr>
              </a:p>
            </p:txBody>
          </p:sp>
          <p:sp>
            <p:nvSpPr>
              <p:cNvPr id="84" name="Freeform 12">
                <a:extLst>
                  <a:ext uri="{FF2B5EF4-FFF2-40B4-BE49-F238E27FC236}">
                    <a16:creationId xmlns:a16="http://schemas.microsoft.com/office/drawing/2014/main" id="{4362E714-7E24-4EB7-8605-CF05C45D602E}"/>
                  </a:ext>
                </a:extLst>
              </p:cNvPr>
              <p:cNvSpPr>
                <a:spLocks noEditPoints="1"/>
              </p:cNvSpPr>
              <p:nvPr/>
            </p:nvSpPr>
            <p:spPr bwMode="auto">
              <a:xfrm>
                <a:off x="4344988" y="3270251"/>
                <a:ext cx="450850" cy="382588"/>
              </a:xfrm>
              <a:custGeom>
                <a:avLst/>
                <a:gdLst>
                  <a:gd name="T0" fmla="*/ 158 w 158"/>
                  <a:gd name="T1" fmla="*/ 17 h 134"/>
                  <a:gd name="T2" fmla="*/ 158 w 158"/>
                  <a:gd name="T3" fmla="*/ 16 h 134"/>
                  <a:gd name="T4" fmla="*/ 149 w 158"/>
                  <a:gd name="T5" fmla="*/ 2 h 134"/>
                  <a:gd name="T6" fmla="*/ 147 w 158"/>
                  <a:gd name="T7" fmla="*/ 1 h 134"/>
                  <a:gd name="T8" fmla="*/ 139 w 158"/>
                  <a:gd name="T9" fmla="*/ 7 h 134"/>
                  <a:gd name="T10" fmla="*/ 139 w 158"/>
                  <a:gd name="T11" fmla="*/ 9 h 134"/>
                  <a:gd name="T12" fmla="*/ 138 w 158"/>
                  <a:gd name="T13" fmla="*/ 12 h 134"/>
                  <a:gd name="T14" fmla="*/ 137 w 158"/>
                  <a:gd name="T15" fmla="*/ 14 h 134"/>
                  <a:gd name="T16" fmla="*/ 130 w 158"/>
                  <a:gd name="T17" fmla="*/ 18 h 134"/>
                  <a:gd name="T18" fmla="*/ 128 w 158"/>
                  <a:gd name="T19" fmla="*/ 19 h 134"/>
                  <a:gd name="T20" fmla="*/ 125 w 158"/>
                  <a:gd name="T21" fmla="*/ 18 h 134"/>
                  <a:gd name="T22" fmla="*/ 123 w 158"/>
                  <a:gd name="T23" fmla="*/ 18 h 134"/>
                  <a:gd name="T24" fmla="*/ 121 w 158"/>
                  <a:gd name="T25" fmla="*/ 17 h 134"/>
                  <a:gd name="T26" fmla="*/ 119 w 158"/>
                  <a:gd name="T27" fmla="*/ 15 h 134"/>
                  <a:gd name="T28" fmla="*/ 117 w 158"/>
                  <a:gd name="T29" fmla="*/ 14 h 134"/>
                  <a:gd name="T30" fmla="*/ 116 w 158"/>
                  <a:gd name="T31" fmla="*/ 12 h 134"/>
                  <a:gd name="T32" fmla="*/ 116 w 158"/>
                  <a:gd name="T33" fmla="*/ 10 h 134"/>
                  <a:gd name="T34" fmla="*/ 115 w 158"/>
                  <a:gd name="T35" fmla="*/ 4 h 134"/>
                  <a:gd name="T36" fmla="*/ 115 w 158"/>
                  <a:gd name="T37" fmla="*/ 1 h 134"/>
                  <a:gd name="T38" fmla="*/ 42 w 158"/>
                  <a:gd name="T39" fmla="*/ 1 h 134"/>
                  <a:gd name="T40" fmla="*/ 42 w 158"/>
                  <a:gd name="T41" fmla="*/ 8 h 134"/>
                  <a:gd name="T42" fmla="*/ 42 w 158"/>
                  <a:gd name="T43" fmla="*/ 10 h 134"/>
                  <a:gd name="T44" fmla="*/ 40 w 158"/>
                  <a:gd name="T45" fmla="*/ 13 h 134"/>
                  <a:gd name="T46" fmla="*/ 39 w 158"/>
                  <a:gd name="T47" fmla="*/ 15 h 134"/>
                  <a:gd name="T48" fmla="*/ 38 w 158"/>
                  <a:gd name="T49" fmla="*/ 16 h 134"/>
                  <a:gd name="T50" fmla="*/ 36 w 158"/>
                  <a:gd name="T51" fmla="*/ 17 h 134"/>
                  <a:gd name="T52" fmla="*/ 34 w 158"/>
                  <a:gd name="T53" fmla="*/ 18 h 134"/>
                  <a:gd name="T54" fmla="*/ 32 w 158"/>
                  <a:gd name="T55" fmla="*/ 18 h 134"/>
                  <a:gd name="T56" fmla="*/ 29 w 158"/>
                  <a:gd name="T57" fmla="*/ 19 h 134"/>
                  <a:gd name="T58" fmla="*/ 27 w 158"/>
                  <a:gd name="T59" fmla="*/ 18 h 134"/>
                  <a:gd name="T60" fmla="*/ 20 w 158"/>
                  <a:gd name="T61" fmla="*/ 13 h 134"/>
                  <a:gd name="T62" fmla="*/ 19 w 158"/>
                  <a:gd name="T63" fmla="*/ 11 h 134"/>
                  <a:gd name="T64" fmla="*/ 19 w 158"/>
                  <a:gd name="T65" fmla="*/ 9 h 134"/>
                  <a:gd name="T66" fmla="*/ 18 w 158"/>
                  <a:gd name="T67" fmla="*/ 1 h 134"/>
                  <a:gd name="T68" fmla="*/ 10 w 158"/>
                  <a:gd name="T69" fmla="*/ 1 h 134"/>
                  <a:gd name="T70" fmla="*/ 0 w 158"/>
                  <a:gd name="T71" fmla="*/ 14 h 134"/>
                  <a:gd name="T72" fmla="*/ 0 w 158"/>
                  <a:gd name="T73" fmla="*/ 16 h 134"/>
                  <a:gd name="T74" fmla="*/ 0 w 158"/>
                  <a:gd name="T75" fmla="*/ 17 h 134"/>
                  <a:gd name="T76" fmla="*/ 0 w 158"/>
                  <a:gd name="T77" fmla="*/ 58 h 134"/>
                  <a:gd name="T78" fmla="*/ 0 w 158"/>
                  <a:gd name="T79" fmla="*/ 61 h 134"/>
                  <a:gd name="T80" fmla="*/ 15 w 158"/>
                  <a:gd name="T81" fmla="*/ 134 h 134"/>
                  <a:gd name="T82" fmla="*/ 17 w 158"/>
                  <a:gd name="T83" fmla="*/ 134 h 134"/>
                  <a:gd name="T84" fmla="*/ 79 w 158"/>
                  <a:gd name="T85" fmla="*/ 134 h 134"/>
                  <a:gd name="T86" fmla="*/ 140 w 158"/>
                  <a:gd name="T87" fmla="*/ 134 h 134"/>
                  <a:gd name="T88" fmla="*/ 142 w 158"/>
                  <a:gd name="T89" fmla="*/ 134 h 134"/>
                  <a:gd name="T90" fmla="*/ 157 w 158"/>
                  <a:gd name="T91" fmla="*/ 116 h 134"/>
                  <a:gd name="T92" fmla="*/ 158 w 158"/>
                  <a:gd name="T93" fmla="*/ 61 h 134"/>
                  <a:gd name="T94" fmla="*/ 158 w 158"/>
                  <a:gd name="T95" fmla="*/ 18 h 134"/>
                  <a:gd name="T96" fmla="*/ 141 w 158"/>
                  <a:gd name="T97" fmla="*/ 122 h 134"/>
                  <a:gd name="T98" fmla="*/ 140 w 158"/>
                  <a:gd name="T99" fmla="*/ 122 h 134"/>
                  <a:gd name="T100" fmla="*/ 79 w 158"/>
                  <a:gd name="T101" fmla="*/ 122 h 134"/>
                  <a:gd name="T102" fmla="*/ 17 w 158"/>
                  <a:gd name="T103" fmla="*/ 122 h 134"/>
                  <a:gd name="T104" fmla="*/ 16 w 158"/>
                  <a:gd name="T105" fmla="*/ 122 h 134"/>
                  <a:gd name="T106" fmla="*/ 12 w 158"/>
                  <a:gd name="T107" fmla="*/ 41 h 134"/>
                  <a:gd name="T108" fmla="*/ 145 w 158"/>
                  <a:gd name="T109" fmla="*/ 37 h 134"/>
                  <a:gd name="T110" fmla="*/ 145 w 158"/>
                  <a:gd name="T111" fmla="*/ 11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 h="134">
                    <a:moveTo>
                      <a:pt x="158" y="17"/>
                    </a:moveTo>
                    <a:cubicBezTo>
                      <a:pt x="158" y="17"/>
                      <a:pt x="158" y="17"/>
                      <a:pt x="158" y="17"/>
                    </a:cubicBezTo>
                    <a:cubicBezTo>
                      <a:pt x="158" y="17"/>
                      <a:pt x="158" y="16"/>
                      <a:pt x="158" y="16"/>
                    </a:cubicBezTo>
                    <a:cubicBezTo>
                      <a:pt x="158" y="16"/>
                      <a:pt x="158" y="16"/>
                      <a:pt x="158" y="16"/>
                    </a:cubicBezTo>
                    <a:cubicBezTo>
                      <a:pt x="157" y="15"/>
                      <a:pt x="157" y="14"/>
                      <a:pt x="157" y="14"/>
                    </a:cubicBezTo>
                    <a:cubicBezTo>
                      <a:pt x="157" y="8"/>
                      <a:pt x="154" y="4"/>
                      <a:pt x="149" y="2"/>
                    </a:cubicBezTo>
                    <a:cubicBezTo>
                      <a:pt x="149" y="1"/>
                      <a:pt x="148" y="1"/>
                      <a:pt x="147" y="1"/>
                    </a:cubicBezTo>
                    <a:cubicBezTo>
                      <a:pt x="147" y="1"/>
                      <a:pt x="147" y="1"/>
                      <a:pt x="147" y="1"/>
                    </a:cubicBezTo>
                    <a:cubicBezTo>
                      <a:pt x="145" y="1"/>
                      <a:pt x="142" y="0"/>
                      <a:pt x="139" y="1"/>
                    </a:cubicBezTo>
                    <a:cubicBezTo>
                      <a:pt x="139" y="3"/>
                      <a:pt x="139" y="5"/>
                      <a:pt x="139" y="7"/>
                    </a:cubicBezTo>
                    <a:cubicBezTo>
                      <a:pt x="139" y="8"/>
                      <a:pt x="139" y="8"/>
                      <a:pt x="139" y="9"/>
                    </a:cubicBezTo>
                    <a:cubicBezTo>
                      <a:pt x="139" y="9"/>
                      <a:pt x="139" y="9"/>
                      <a:pt x="139" y="9"/>
                    </a:cubicBezTo>
                    <a:cubicBezTo>
                      <a:pt x="139" y="10"/>
                      <a:pt x="138" y="11"/>
                      <a:pt x="138" y="11"/>
                    </a:cubicBezTo>
                    <a:cubicBezTo>
                      <a:pt x="138" y="12"/>
                      <a:pt x="138" y="12"/>
                      <a:pt x="138" y="12"/>
                    </a:cubicBezTo>
                    <a:cubicBezTo>
                      <a:pt x="137" y="13"/>
                      <a:pt x="137" y="13"/>
                      <a:pt x="137" y="13"/>
                    </a:cubicBezTo>
                    <a:cubicBezTo>
                      <a:pt x="137" y="14"/>
                      <a:pt x="137" y="14"/>
                      <a:pt x="137" y="14"/>
                    </a:cubicBezTo>
                    <a:cubicBezTo>
                      <a:pt x="135" y="16"/>
                      <a:pt x="133" y="18"/>
                      <a:pt x="130" y="18"/>
                    </a:cubicBezTo>
                    <a:cubicBezTo>
                      <a:pt x="130" y="18"/>
                      <a:pt x="130" y="18"/>
                      <a:pt x="130" y="18"/>
                    </a:cubicBezTo>
                    <a:cubicBezTo>
                      <a:pt x="129" y="18"/>
                      <a:pt x="129" y="18"/>
                      <a:pt x="128" y="19"/>
                    </a:cubicBezTo>
                    <a:cubicBezTo>
                      <a:pt x="128" y="19"/>
                      <a:pt x="128" y="19"/>
                      <a:pt x="128" y="19"/>
                    </a:cubicBezTo>
                    <a:cubicBezTo>
                      <a:pt x="127" y="19"/>
                      <a:pt x="126" y="19"/>
                      <a:pt x="126" y="18"/>
                    </a:cubicBezTo>
                    <a:cubicBezTo>
                      <a:pt x="126" y="18"/>
                      <a:pt x="125" y="18"/>
                      <a:pt x="125" y="18"/>
                    </a:cubicBezTo>
                    <a:cubicBezTo>
                      <a:pt x="125" y="18"/>
                      <a:pt x="124" y="18"/>
                      <a:pt x="123" y="18"/>
                    </a:cubicBezTo>
                    <a:cubicBezTo>
                      <a:pt x="123" y="18"/>
                      <a:pt x="123" y="18"/>
                      <a:pt x="123" y="18"/>
                    </a:cubicBezTo>
                    <a:cubicBezTo>
                      <a:pt x="122" y="18"/>
                      <a:pt x="122" y="17"/>
                      <a:pt x="121" y="17"/>
                    </a:cubicBezTo>
                    <a:cubicBezTo>
                      <a:pt x="121" y="17"/>
                      <a:pt x="121" y="17"/>
                      <a:pt x="121" y="17"/>
                    </a:cubicBezTo>
                    <a:cubicBezTo>
                      <a:pt x="120" y="17"/>
                      <a:pt x="120" y="16"/>
                      <a:pt x="120" y="16"/>
                    </a:cubicBezTo>
                    <a:cubicBezTo>
                      <a:pt x="119" y="16"/>
                      <a:pt x="119" y="16"/>
                      <a:pt x="119" y="15"/>
                    </a:cubicBezTo>
                    <a:cubicBezTo>
                      <a:pt x="119" y="15"/>
                      <a:pt x="118" y="15"/>
                      <a:pt x="118" y="15"/>
                    </a:cubicBezTo>
                    <a:cubicBezTo>
                      <a:pt x="118" y="14"/>
                      <a:pt x="118" y="14"/>
                      <a:pt x="117" y="14"/>
                    </a:cubicBezTo>
                    <a:cubicBezTo>
                      <a:pt x="117" y="13"/>
                      <a:pt x="117" y="13"/>
                      <a:pt x="117" y="13"/>
                    </a:cubicBezTo>
                    <a:cubicBezTo>
                      <a:pt x="117" y="12"/>
                      <a:pt x="117" y="12"/>
                      <a:pt x="116" y="12"/>
                    </a:cubicBezTo>
                    <a:cubicBezTo>
                      <a:pt x="116" y="11"/>
                      <a:pt x="116" y="11"/>
                      <a:pt x="116" y="10"/>
                    </a:cubicBezTo>
                    <a:cubicBezTo>
                      <a:pt x="116" y="10"/>
                      <a:pt x="116" y="10"/>
                      <a:pt x="116" y="10"/>
                    </a:cubicBezTo>
                    <a:cubicBezTo>
                      <a:pt x="115" y="9"/>
                      <a:pt x="115" y="8"/>
                      <a:pt x="115" y="8"/>
                    </a:cubicBezTo>
                    <a:cubicBezTo>
                      <a:pt x="115" y="7"/>
                      <a:pt x="115" y="5"/>
                      <a:pt x="115" y="4"/>
                    </a:cubicBezTo>
                    <a:cubicBezTo>
                      <a:pt x="115" y="3"/>
                      <a:pt x="115" y="2"/>
                      <a:pt x="115" y="1"/>
                    </a:cubicBezTo>
                    <a:cubicBezTo>
                      <a:pt x="115" y="1"/>
                      <a:pt x="115" y="1"/>
                      <a:pt x="115" y="1"/>
                    </a:cubicBezTo>
                    <a:cubicBezTo>
                      <a:pt x="91" y="1"/>
                      <a:pt x="67" y="1"/>
                      <a:pt x="42" y="1"/>
                    </a:cubicBezTo>
                    <a:cubicBezTo>
                      <a:pt x="42" y="1"/>
                      <a:pt x="42" y="1"/>
                      <a:pt x="42" y="1"/>
                    </a:cubicBezTo>
                    <a:cubicBezTo>
                      <a:pt x="42" y="2"/>
                      <a:pt x="42" y="3"/>
                      <a:pt x="42" y="4"/>
                    </a:cubicBezTo>
                    <a:cubicBezTo>
                      <a:pt x="42" y="5"/>
                      <a:pt x="42" y="7"/>
                      <a:pt x="42" y="8"/>
                    </a:cubicBezTo>
                    <a:cubicBezTo>
                      <a:pt x="42" y="8"/>
                      <a:pt x="42" y="9"/>
                      <a:pt x="42" y="10"/>
                    </a:cubicBezTo>
                    <a:cubicBezTo>
                      <a:pt x="42" y="10"/>
                      <a:pt x="42" y="10"/>
                      <a:pt x="42" y="10"/>
                    </a:cubicBezTo>
                    <a:cubicBezTo>
                      <a:pt x="41" y="11"/>
                      <a:pt x="41" y="11"/>
                      <a:pt x="41" y="12"/>
                    </a:cubicBezTo>
                    <a:cubicBezTo>
                      <a:pt x="41" y="12"/>
                      <a:pt x="41" y="12"/>
                      <a:pt x="40" y="13"/>
                    </a:cubicBezTo>
                    <a:cubicBezTo>
                      <a:pt x="40" y="13"/>
                      <a:pt x="40" y="13"/>
                      <a:pt x="40" y="14"/>
                    </a:cubicBezTo>
                    <a:cubicBezTo>
                      <a:pt x="40" y="14"/>
                      <a:pt x="39" y="14"/>
                      <a:pt x="39" y="15"/>
                    </a:cubicBezTo>
                    <a:cubicBezTo>
                      <a:pt x="39" y="15"/>
                      <a:pt x="39" y="15"/>
                      <a:pt x="38" y="15"/>
                    </a:cubicBezTo>
                    <a:cubicBezTo>
                      <a:pt x="38" y="16"/>
                      <a:pt x="38" y="16"/>
                      <a:pt x="38" y="16"/>
                    </a:cubicBezTo>
                    <a:cubicBezTo>
                      <a:pt x="37" y="16"/>
                      <a:pt x="37" y="17"/>
                      <a:pt x="37" y="17"/>
                    </a:cubicBezTo>
                    <a:cubicBezTo>
                      <a:pt x="36" y="17"/>
                      <a:pt x="36" y="17"/>
                      <a:pt x="36" y="17"/>
                    </a:cubicBezTo>
                    <a:cubicBezTo>
                      <a:pt x="35" y="17"/>
                      <a:pt x="35" y="18"/>
                      <a:pt x="34" y="18"/>
                    </a:cubicBezTo>
                    <a:cubicBezTo>
                      <a:pt x="34" y="18"/>
                      <a:pt x="34" y="18"/>
                      <a:pt x="34" y="18"/>
                    </a:cubicBezTo>
                    <a:cubicBezTo>
                      <a:pt x="33" y="18"/>
                      <a:pt x="33" y="18"/>
                      <a:pt x="32" y="18"/>
                    </a:cubicBezTo>
                    <a:cubicBezTo>
                      <a:pt x="32" y="18"/>
                      <a:pt x="32" y="18"/>
                      <a:pt x="32" y="18"/>
                    </a:cubicBezTo>
                    <a:cubicBezTo>
                      <a:pt x="31" y="19"/>
                      <a:pt x="30" y="19"/>
                      <a:pt x="30" y="19"/>
                    </a:cubicBezTo>
                    <a:cubicBezTo>
                      <a:pt x="30" y="19"/>
                      <a:pt x="29" y="19"/>
                      <a:pt x="29" y="19"/>
                    </a:cubicBezTo>
                    <a:cubicBezTo>
                      <a:pt x="29" y="18"/>
                      <a:pt x="28" y="18"/>
                      <a:pt x="27" y="18"/>
                    </a:cubicBezTo>
                    <a:cubicBezTo>
                      <a:pt x="27" y="18"/>
                      <a:pt x="27" y="18"/>
                      <a:pt x="27" y="18"/>
                    </a:cubicBezTo>
                    <a:cubicBezTo>
                      <a:pt x="25" y="18"/>
                      <a:pt x="22" y="16"/>
                      <a:pt x="21" y="14"/>
                    </a:cubicBezTo>
                    <a:cubicBezTo>
                      <a:pt x="21" y="14"/>
                      <a:pt x="20" y="14"/>
                      <a:pt x="20" y="13"/>
                    </a:cubicBezTo>
                    <a:cubicBezTo>
                      <a:pt x="20" y="13"/>
                      <a:pt x="20" y="13"/>
                      <a:pt x="20" y="12"/>
                    </a:cubicBezTo>
                    <a:cubicBezTo>
                      <a:pt x="20" y="12"/>
                      <a:pt x="19" y="12"/>
                      <a:pt x="19" y="11"/>
                    </a:cubicBezTo>
                    <a:cubicBezTo>
                      <a:pt x="19" y="11"/>
                      <a:pt x="19" y="10"/>
                      <a:pt x="19" y="9"/>
                    </a:cubicBezTo>
                    <a:cubicBezTo>
                      <a:pt x="19" y="9"/>
                      <a:pt x="19" y="9"/>
                      <a:pt x="19" y="9"/>
                    </a:cubicBezTo>
                    <a:cubicBezTo>
                      <a:pt x="18" y="8"/>
                      <a:pt x="18" y="8"/>
                      <a:pt x="18" y="7"/>
                    </a:cubicBezTo>
                    <a:cubicBezTo>
                      <a:pt x="18" y="5"/>
                      <a:pt x="18" y="3"/>
                      <a:pt x="18" y="1"/>
                    </a:cubicBezTo>
                    <a:cubicBezTo>
                      <a:pt x="15" y="0"/>
                      <a:pt x="13" y="1"/>
                      <a:pt x="10" y="1"/>
                    </a:cubicBezTo>
                    <a:cubicBezTo>
                      <a:pt x="10" y="1"/>
                      <a:pt x="10" y="1"/>
                      <a:pt x="10" y="1"/>
                    </a:cubicBezTo>
                    <a:cubicBezTo>
                      <a:pt x="9" y="1"/>
                      <a:pt x="9" y="1"/>
                      <a:pt x="8" y="2"/>
                    </a:cubicBezTo>
                    <a:cubicBezTo>
                      <a:pt x="3" y="4"/>
                      <a:pt x="1" y="8"/>
                      <a:pt x="0" y="14"/>
                    </a:cubicBezTo>
                    <a:cubicBezTo>
                      <a:pt x="0" y="14"/>
                      <a:pt x="0" y="15"/>
                      <a:pt x="0" y="16"/>
                    </a:cubicBezTo>
                    <a:cubicBezTo>
                      <a:pt x="0" y="16"/>
                      <a:pt x="0" y="16"/>
                      <a:pt x="0" y="16"/>
                    </a:cubicBezTo>
                    <a:cubicBezTo>
                      <a:pt x="0" y="16"/>
                      <a:pt x="0" y="17"/>
                      <a:pt x="0" y="17"/>
                    </a:cubicBezTo>
                    <a:cubicBezTo>
                      <a:pt x="0" y="17"/>
                      <a:pt x="0" y="17"/>
                      <a:pt x="0" y="17"/>
                    </a:cubicBezTo>
                    <a:cubicBezTo>
                      <a:pt x="0" y="17"/>
                      <a:pt x="0" y="17"/>
                      <a:pt x="0" y="18"/>
                    </a:cubicBezTo>
                    <a:cubicBezTo>
                      <a:pt x="0" y="31"/>
                      <a:pt x="0" y="44"/>
                      <a:pt x="0" y="58"/>
                    </a:cubicBezTo>
                    <a:cubicBezTo>
                      <a:pt x="0" y="59"/>
                      <a:pt x="0" y="60"/>
                      <a:pt x="0" y="61"/>
                    </a:cubicBezTo>
                    <a:cubicBezTo>
                      <a:pt x="0" y="61"/>
                      <a:pt x="0" y="61"/>
                      <a:pt x="0" y="61"/>
                    </a:cubicBezTo>
                    <a:cubicBezTo>
                      <a:pt x="0" y="80"/>
                      <a:pt x="0" y="99"/>
                      <a:pt x="0" y="119"/>
                    </a:cubicBezTo>
                    <a:cubicBezTo>
                      <a:pt x="0" y="129"/>
                      <a:pt x="5" y="134"/>
                      <a:pt x="15" y="134"/>
                    </a:cubicBezTo>
                    <a:cubicBezTo>
                      <a:pt x="16" y="134"/>
                      <a:pt x="17" y="134"/>
                      <a:pt x="17" y="134"/>
                    </a:cubicBezTo>
                    <a:cubicBezTo>
                      <a:pt x="17" y="134"/>
                      <a:pt x="17" y="134"/>
                      <a:pt x="17" y="134"/>
                    </a:cubicBezTo>
                    <a:cubicBezTo>
                      <a:pt x="18" y="134"/>
                      <a:pt x="75" y="134"/>
                      <a:pt x="76" y="134"/>
                    </a:cubicBezTo>
                    <a:cubicBezTo>
                      <a:pt x="77" y="134"/>
                      <a:pt x="78" y="134"/>
                      <a:pt x="79" y="134"/>
                    </a:cubicBezTo>
                    <a:cubicBezTo>
                      <a:pt x="79" y="134"/>
                      <a:pt x="80" y="134"/>
                      <a:pt x="81" y="134"/>
                    </a:cubicBezTo>
                    <a:cubicBezTo>
                      <a:pt x="82" y="134"/>
                      <a:pt x="139" y="134"/>
                      <a:pt x="140" y="134"/>
                    </a:cubicBezTo>
                    <a:cubicBezTo>
                      <a:pt x="140" y="134"/>
                      <a:pt x="140" y="134"/>
                      <a:pt x="140" y="134"/>
                    </a:cubicBezTo>
                    <a:cubicBezTo>
                      <a:pt x="141" y="134"/>
                      <a:pt x="142" y="134"/>
                      <a:pt x="142" y="134"/>
                    </a:cubicBezTo>
                    <a:cubicBezTo>
                      <a:pt x="152" y="134"/>
                      <a:pt x="157" y="129"/>
                      <a:pt x="157" y="119"/>
                    </a:cubicBezTo>
                    <a:cubicBezTo>
                      <a:pt x="157" y="118"/>
                      <a:pt x="157" y="117"/>
                      <a:pt x="157" y="116"/>
                    </a:cubicBezTo>
                    <a:cubicBezTo>
                      <a:pt x="157" y="116"/>
                      <a:pt x="158" y="116"/>
                      <a:pt x="158" y="116"/>
                    </a:cubicBezTo>
                    <a:cubicBezTo>
                      <a:pt x="158" y="115"/>
                      <a:pt x="158" y="73"/>
                      <a:pt x="158" y="61"/>
                    </a:cubicBezTo>
                    <a:cubicBezTo>
                      <a:pt x="158" y="60"/>
                      <a:pt x="158" y="59"/>
                      <a:pt x="158" y="58"/>
                    </a:cubicBezTo>
                    <a:cubicBezTo>
                      <a:pt x="158" y="44"/>
                      <a:pt x="158" y="31"/>
                      <a:pt x="158" y="18"/>
                    </a:cubicBezTo>
                    <a:cubicBezTo>
                      <a:pt x="158" y="17"/>
                      <a:pt x="158" y="17"/>
                      <a:pt x="158" y="17"/>
                    </a:cubicBezTo>
                    <a:close/>
                    <a:moveTo>
                      <a:pt x="141" y="122"/>
                    </a:moveTo>
                    <a:cubicBezTo>
                      <a:pt x="141" y="122"/>
                      <a:pt x="140" y="122"/>
                      <a:pt x="140" y="122"/>
                    </a:cubicBezTo>
                    <a:cubicBezTo>
                      <a:pt x="140" y="122"/>
                      <a:pt x="140" y="122"/>
                      <a:pt x="140" y="122"/>
                    </a:cubicBezTo>
                    <a:cubicBezTo>
                      <a:pt x="139" y="122"/>
                      <a:pt x="128" y="122"/>
                      <a:pt x="115" y="122"/>
                    </a:cubicBezTo>
                    <a:cubicBezTo>
                      <a:pt x="103" y="122"/>
                      <a:pt x="91" y="122"/>
                      <a:pt x="79" y="122"/>
                    </a:cubicBezTo>
                    <a:cubicBezTo>
                      <a:pt x="67" y="122"/>
                      <a:pt x="55" y="122"/>
                      <a:pt x="43" y="122"/>
                    </a:cubicBezTo>
                    <a:cubicBezTo>
                      <a:pt x="30" y="122"/>
                      <a:pt x="18" y="122"/>
                      <a:pt x="17" y="122"/>
                    </a:cubicBezTo>
                    <a:cubicBezTo>
                      <a:pt x="17" y="122"/>
                      <a:pt x="17" y="122"/>
                      <a:pt x="17" y="122"/>
                    </a:cubicBezTo>
                    <a:cubicBezTo>
                      <a:pt x="17" y="122"/>
                      <a:pt x="16" y="122"/>
                      <a:pt x="16" y="122"/>
                    </a:cubicBezTo>
                    <a:cubicBezTo>
                      <a:pt x="13" y="122"/>
                      <a:pt x="12" y="121"/>
                      <a:pt x="12" y="118"/>
                    </a:cubicBezTo>
                    <a:cubicBezTo>
                      <a:pt x="12" y="92"/>
                      <a:pt x="12" y="66"/>
                      <a:pt x="12" y="41"/>
                    </a:cubicBezTo>
                    <a:cubicBezTo>
                      <a:pt x="12" y="39"/>
                      <a:pt x="12" y="38"/>
                      <a:pt x="12" y="37"/>
                    </a:cubicBezTo>
                    <a:cubicBezTo>
                      <a:pt x="57" y="37"/>
                      <a:pt x="101" y="37"/>
                      <a:pt x="145" y="37"/>
                    </a:cubicBezTo>
                    <a:cubicBezTo>
                      <a:pt x="145" y="38"/>
                      <a:pt x="145" y="39"/>
                      <a:pt x="145" y="41"/>
                    </a:cubicBezTo>
                    <a:cubicBezTo>
                      <a:pt x="145" y="66"/>
                      <a:pt x="145" y="92"/>
                      <a:pt x="145" y="118"/>
                    </a:cubicBezTo>
                    <a:cubicBezTo>
                      <a:pt x="145" y="121"/>
                      <a:pt x="144" y="122"/>
                      <a:pt x="141"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4304" tIns="32152" rIns="64304" bIns="32152" numCol="1" anchor="t" anchorCtr="0" compatLnSpc="1">
                <a:prstTxWarp prst="textNoShape">
                  <a:avLst/>
                </a:prstTxWarp>
              </a:bodyPr>
              <a:lstStyle/>
              <a:p>
                <a:pPr defTabSz="321503" fontAlgn="auto">
                  <a:spcBef>
                    <a:spcPts val="0"/>
                  </a:spcBef>
                  <a:spcAft>
                    <a:spcPts val="0"/>
                  </a:spcAft>
                  <a:defRPr/>
                </a:pPr>
                <a:endParaRPr lang="en-GB" sz="1266" dirty="0">
                  <a:solidFill>
                    <a:srgbClr val="F36633"/>
                  </a:solidFill>
                  <a:latin typeface="Arial" panose="020B0604020202020204"/>
                  <a:cs typeface="Calibri" panose="020F0502020204030204" pitchFamily="34" charset="0"/>
                </a:endParaRPr>
              </a:p>
            </p:txBody>
          </p:sp>
          <p:grpSp>
            <p:nvGrpSpPr>
              <p:cNvPr id="85" name="Group 84">
                <a:extLst>
                  <a:ext uri="{FF2B5EF4-FFF2-40B4-BE49-F238E27FC236}">
                    <a16:creationId xmlns:a16="http://schemas.microsoft.com/office/drawing/2014/main" id="{3BF6112D-7485-40C2-9021-EBA81E0027DC}"/>
                  </a:ext>
                </a:extLst>
              </p:cNvPr>
              <p:cNvGrpSpPr/>
              <p:nvPr/>
            </p:nvGrpSpPr>
            <p:grpSpPr>
              <a:xfrm>
                <a:off x="4431507" y="3409951"/>
                <a:ext cx="277812" cy="174625"/>
                <a:chOff x="4413251" y="3409951"/>
                <a:chExt cx="277812" cy="174625"/>
              </a:xfrm>
              <a:grpFill/>
            </p:grpSpPr>
            <p:sp>
              <p:nvSpPr>
                <p:cNvPr id="86" name="Freeform 13">
                  <a:extLst>
                    <a:ext uri="{FF2B5EF4-FFF2-40B4-BE49-F238E27FC236}">
                      <a16:creationId xmlns:a16="http://schemas.microsoft.com/office/drawing/2014/main" id="{78F02D7A-C8E5-4D8B-9811-9B65068156AE}"/>
                    </a:ext>
                  </a:extLst>
                </p:cNvPr>
                <p:cNvSpPr>
                  <a:spLocks/>
                </p:cNvSpPr>
                <p:nvPr/>
              </p:nvSpPr>
              <p:spPr bwMode="auto">
                <a:xfrm>
                  <a:off x="4416426" y="3516313"/>
                  <a:ext cx="65088" cy="68263"/>
                </a:xfrm>
                <a:custGeom>
                  <a:avLst/>
                  <a:gdLst>
                    <a:gd name="T0" fmla="*/ 0 w 23"/>
                    <a:gd name="T1" fmla="*/ 24 h 24"/>
                    <a:gd name="T2" fmla="*/ 23 w 23"/>
                    <a:gd name="T3" fmla="*/ 24 h 24"/>
                    <a:gd name="T4" fmla="*/ 23 w 23"/>
                    <a:gd name="T5" fmla="*/ 0 h 24"/>
                    <a:gd name="T6" fmla="*/ 0 w 23"/>
                    <a:gd name="T7" fmla="*/ 0 h 24"/>
                    <a:gd name="T8" fmla="*/ 0 w 23"/>
                    <a:gd name="T9" fmla="*/ 24 h 24"/>
                  </a:gdLst>
                  <a:ahLst/>
                  <a:cxnLst>
                    <a:cxn ang="0">
                      <a:pos x="T0" y="T1"/>
                    </a:cxn>
                    <a:cxn ang="0">
                      <a:pos x="T2" y="T3"/>
                    </a:cxn>
                    <a:cxn ang="0">
                      <a:pos x="T4" y="T5"/>
                    </a:cxn>
                    <a:cxn ang="0">
                      <a:pos x="T6" y="T7"/>
                    </a:cxn>
                    <a:cxn ang="0">
                      <a:pos x="T8" y="T9"/>
                    </a:cxn>
                  </a:cxnLst>
                  <a:rect l="0" t="0" r="r" b="b"/>
                  <a:pathLst>
                    <a:path w="23" h="24">
                      <a:moveTo>
                        <a:pt x="0" y="24"/>
                      </a:moveTo>
                      <a:cubicBezTo>
                        <a:pt x="7" y="24"/>
                        <a:pt x="15" y="24"/>
                        <a:pt x="23" y="24"/>
                      </a:cubicBezTo>
                      <a:cubicBezTo>
                        <a:pt x="23" y="15"/>
                        <a:pt x="23" y="7"/>
                        <a:pt x="23" y="0"/>
                      </a:cubicBezTo>
                      <a:cubicBezTo>
                        <a:pt x="15" y="0"/>
                        <a:pt x="7" y="0"/>
                        <a:pt x="0" y="0"/>
                      </a:cubicBezTo>
                      <a:cubicBezTo>
                        <a:pt x="0" y="8"/>
                        <a:pt x="0" y="16"/>
                        <a:pt x="0"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4304" tIns="32152" rIns="64304" bIns="32152" numCol="1" anchor="t" anchorCtr="0" compatLnSpc="1">
                  <a:prstTxWarp prst="textNoShape">
                    <a:avLst/>
                  </a:prstTxWarp>
                </a:bodyPr>
                <a:lstStyle/>
                <a:p>
                  <a:pPr defTabSz="321503" fontAlgn="auto">
                    <a:spcBef>
                      <a:spcPts val="0"/>
                    </a:spcBef>
                    <a:spcAft>
                      <a:spcPts val="0"/>
                    </a:spcAft>
                    <a:defRPr/>
                  </a:pPr>
                  <a:endParaRPr lang="en-GB" sz="1266" dirty="0">
                    <a:solidFill>
                      <a:srgbClr val="F36633"/>
                    </a:solidFill>
                    <a:latin typeface="Arial" panose="020B0604020202020204"/>
                    <a:cs typeface="Calibri" panose="020F0502020204030204" pitchFamily="34" charset="0"/>
                  </a:endParaRPr>
                </a:p>
              </p:txBody>
            </p:sp>
            <p:sp>
              <p:nvSpPr>
                <p:cNvPr id="87" name="Freeform 14">
                  <a:extLst>
                    <a:ext uri="{FF2B5EF4-FFF2-40B4-BE49-F238E27FC236}">
                      <a16:creationId xmlns:a16="http://schemas.microsoft.com/office/drawing/2014/main" id="{B0E455B1-2BAE-4138-B4FE-9BF391AF4AFF}"/>
                    </a:ext>
                  </a:extLst>
                </p:cNvPr>
                <p:cNvSpPr>
                  <a:spLocks/>
                </p:cNvSpPr>
                <p:nvPr/>
              </p:nvSpPr>
              <p:spPr bwMode="auto">
                <a:xfrm>
                  <a:off x="4519613" y="3516313"/>
                  <a:ext cx="68263" cy="65088"/>
                </a:xfrm>
                <a:custGeom>
                  <a:avLst/>
                  <a:gdLst>
                    <a:gd name="T0" fmla="*/ 0 w 24"/>
                    <a:gd name="T1" fmla="*/ 23 h 23"/>
                    <a:gd name="T2" fmla="*/ 24 w 24"/>
                    <a:gd name="T3" fmla="*/ 23 h 23"/>
                    <a:gd name="T4" fmla="*/ 24 w 24"/>
                    <a:gd name="T5" fmla="*/ 0 h 23"/>
                    <a:gd name="T6" fmla="*/ 0 w 24"/>
                    <a:gd name="T7" fmla="*/ 0 h 23"/>
                    <a:gd name="T8" fmla="*/ 0 w 24"/>
                    <a:gd name="T9" fmla="*/ 23 h 23"/>
                  </a:gdLst>
                  <a:ahLst/>
                  <a:cxnLst>
                    <a:cxn ang="0">
                      <a:pos x="T0" y="T1"/>
                    </a:cxn>
                    <a:cxn ang="0">
                      <a:pos x="T2" y="T3"/>
                    </a:cxn>
                    <a:cxn ang="0">
                      <a:pos x="T4" y="T5"/>
                    </a:cxn>
                    <a:cxn ang="0">
                      <a:pos x="T6" y="T7"/>
                    </a:cxn>
                    <a:cxn ang="0">
                      <a:pos x="T8" y="T9"/>
                    </a:cxn>
                  </a:cxnLst>
                  <a:rect l="0" t="0" r="r" b="b"/>
                  <a:pathLst>
                    <a:path w="24" h="23">
                      <a:moveTo>
                        <a:pt x="0" y="23"/>
                      </a:moveTo>
                      <a:cubicBezTo>
                        <a:pt x="8" y="23"/>
                        <a:pt x="16" y="23"/>
                        <a:pt x="24" y="23"/>
                      </a:cubicBezTo>
                      <a:cubicBezTo>
                        <a:pt x="24" y="15"/>
                        <a:pt x="24" y="7"/>
                        <a:pt x="24" y="0"/>
                      </a:cubicBezTo>
                      <a:cubicBezTo>
                        <a:pt x="15" y="0"/>
                        <a:pt x="8" y="0"/>
                        <a:pt x="0" y="0"/>
                      </a:cubicBezTo>
                      <a:cubicBezTo>
                        <a:pt x="0" y="8"/>
                        <a:pt x="0" y="15"/>
                        <a:pt x="0"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4304" tIns="32152" rIns="64304" bIns="32152" numCol="1" anchor="t" anchorCtr="0" compatLnSpc="1">
                  <a:prstTxWarp prst="textNoShape">
                    <a:avLst/>
                  </a:prstTxWarp>
                </a:bodyPr>
                <a:lstStyle/>
                <a:p>
                  <a:pPr defTabSz="321503" fontAlgn="auto">
                    <a:spcBef>
                      <a:spcPts val="0"/>
                    </a:spcBef>
                    <a:spcAft>
                      <a:spcPts val="0"/>
                    </a:spcAft>
                    <a:defRPr/>
                  </a:pPr>
                  <a:endParaRPr lang="en-GB" sz="1266" dirty="0">
                    <a:solidFill>
                      <a:srgbClr val="F36633"/>
                    </a:solidFill>
                    <a:latin typeface="Arial" panose="020B0604020202020204"/>
                    <a:cs typeface="Calibri" panose="020F0502020204030204" pitchFamily="34" charset="0"/>
                  </a:endParaRPr>
                </a:p>
              </p:txBody>
            </p:sp>
            <p:sp>
              <p:nvSpPr>
                <p:cNvPr id="88" name="Freeform 15">
                  <a:extLst>
                    <a:ext uri="{FF2B5EF4-FFF2-40B4-BE49-F238E27FC236}">
                      <a16:creationId xmlns:a16="http://schemas.microsoft.com/office/drawing/2014/main" id="{9E4005F0-D743-45DA-A39A-5D8EA30D9A79}"/>
                    </a:ext>
                  </a:extLst>
                </p:cNvPr>
                <p:cNvSpPr>
                  <a:spLocks/>
                </p:cNvSpPr>
                <p:nvPr/>
              </p:nvSpPr>
              <p:spPr bwMode="auto">
                <a:xfrm>
                  <a:off x="4621213" y="3516313"/>
                  <a:ext cx="69850" cy="65088"/>
                </a:xfrm>
                <a:custGeom>
                  <a:avLst/>
                  <a:gdLst>
                    <a:gd name="T0" fmla="*/ 0 w 24"/>
                    <a:gd name="T1" fmla="*/ 23 h 23"/>
                    <a:gd name="T2" fmla="*/ 24 w 24"/>
                    <a:gd name="T3" fmla="*/ 23 h 23"/>
                    <a:gd name="T4" fmla="*/ 24 w 24"/>
                    <a:gd name="T5" fmla="*/ 0 h 23"/>
                    <a:gd name="T6" fmla="*/ 0 w 24"/>
                    <a:gd name="T7" fmla="*/ 0 h 23"/>
                    <a:gd name="T8" fmla="*/ 0 w 24"/>
                    <a:gd name="T9" fmla="*/ 23 h 23"/>
                  </a:gdLst>
                  <a:ahLst/>
                  <a:cxnLst>
                    <a:cxn ang="0">
                      <a:pos x="T0" y="T1"/>
                    </a:cxn>
                    <a:cxn ang="0">
                      <a:pos x="T2" y="T3"/>
                    </a:cxn>
                    <a:cxn ang="0">
                      <a:pos x="T4" y="T5"/>
                    </a:cxn>
                    <a:cxn ang="0">
                      <a:pos x="T6" y="T7"/>
                    </a:cxn>
                    <a:cxn ang="0">
                      <a:pos x="T8" y="T9"/>
                    </a:cxn>
                  </a:cxnLst>
                  <a:rect l="0" t="0" r="r" b="b"/>
                  <a:pathLst>
                    <a:path w="24" h="23">
                      <a:moveTo>
                        <a:pt x="0" y="23"/>
                      </a:moveTo>
                      <a:cubicBezTo>
                        <a:pt x="8" y="23"/>
                        <a:pt x="16" y="23"/>
                        <a:pt x="24" y="23"/>
                      </a:cubicBezTo>
                      <a:cubicBezTo>
                        <a:pt x="24" y="15"/>
                        <a:pt x="24" y="7"/>
                        <a:pt x="24" y="0"/>
                      </a:cubicBezTo>
                      <a:cubicBezTo>
                        <a:pt x="16" y="0"/>
                        <a:pt x="8" y="0"/>
                        <a:pt x="0" y="0"/>
                      </a:cubicBezTo>
                      <a:cubicBezTo>
                        <a:pt x="0" y="8"/>
                        <a:pt x="0" y="15"/>
                        <a:pt x="0"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4304" tIns="32152" rIns="64304" bIns="32152" numCol="1" anchor="t" anchorCtr="0" compatLnSpc="1">
                  <a:prstTxWarp prst="textNoShape">
                    <a:avLst/>
                  </a:prstTxWarp>
                </a:bodyPr>
                <a:lstStyle/>
                <a:p>
                  <a:pPr defTabSz="321503" fontAlgn="auto">
                    <a:spcBef>
                      <a:spcPts val="0"/>
                    </a:spcBef>
                    <a:spcAft>
                      <a:spcPts val="0"/>
                    </a:spcAft>
                    <a:defRPr/>
                  </a:pPr>
                  <a:endParaRPr lang="en-GB" sz="1266" dirty="0">
                    <a:solidFill>
                      <a:srgbClr val="F36633"/>
                    </a:solidFill>
                    <a:latin typeface="Arial" panose="020B0604020202020204"/>
                    <a:cs typeface="Calibri" panose="020F0502020204030204" pitchFamily="34" charset="0"/>
                  </a:endParaRPr>
                </a:p>
              </p:txBody>
            </p:sp>
            <p:sp>
              <p:nvSpPr>
                <p:cNvPr id="89" name="Freeform 16">
                  <a:extLst>
                    <a:ext uri="{FF2B5EF4-FFF2-40B4-BE49-F238E27FC236}">
                      <a16:creationId xmlns:a16="http://schemas.microsoft.com/office/drawing/2014/main" id="{400CFEE0-33C5-4A17-A841-28914E3F9FBD}"/>
                    </a:ext>
                  </a:extLst>
                </p:cNvPr>
                <p:cNvSpPr>
                  <a:spLocks/>
                </p:cNvSpPr>
                <p:nvPr/>
              </p:nvSpPr>
              <p:spPr bwMode="auto">
                <a:xfrm>
                  <a:off x="4413251" y="3409951"/>
                  <a:ext cx="68263" cy="68263"/>
                </a:xfrm>
                <a:custGeom>
                  <a:avLst/>
                  <a:gdLst>
                    <a:gd name="T0" fmla="*/ 24 w 24"/>
                    <a:gd name="T1" fmla="*/ 0 h 24"/>
                    <a:gd name="T2" fmla="*/ 0 w 24"/>
                    <a:gd name="T3" fmla="*/ 0 h 24"/>
                    <a:gd name="T4" fmla="*/ 0 w 24"/>
                    <a:gd name="T5" fmla="*/ 24 h 24"/>
                    <a:gd name="T6" fmla="*/ 24 w 24"/>
                    <a:gd name="T7" fmla="*/ 24 h 24"/>
                    <a:gd name="T8" fmla="*/ 24 w 24"/>
                    <a:gd name="T9" fmla="*/ 0 h 24"/>
                  </a:gdLst>
                  <a:ahLst/>
                  <a:cxnLst>
                    <a:cxn ang="0">
                      <a:pos x="T0" y="T1"/>
                    </a:cxn>
                    <a:cxn ang="0">
                      <a:pos x="T2" y="T3"/>
                    </a:cxn>
                    <a:cxn ang="0">
                      <a:pos x="T4" y="T5"/>
                    </a:cxn>
                    <a:cxn ang="0">
                      <a:pos x="T6" y="T7"/>
                    </a:cxn>
                    <a:cxn ang="0">
                      <a:pos x="T8" y="T9"/>
                    </a:cxn>
                  </a:cxnLst>
                  <a:rect l="0" t="0" r="r" b="b"/>
                  <a:pathLst>
                    <a:path w="24" h="24">
                      <a:moveTo>
                        <a:pt x="24" y="0"/>
                      </a:moveTo>
                      <a:cubicBezTo>
                        <a:pt x="16" y="0"/>
                        <a:pt x="8" y="0"/>
                        <a:pt x="0" y="0"/>
                      </a:cubicBezTo>
                      <a:cubicBezTo>
                        <a:pt x="0" y="8"/>
                        <a:pt x="0" y="16"/>
                        <a:pt x="0" y="24"/>
                      </a:cubicBezTo>
                      <a:cubicBezTo>
                        <a:pt x="9" y="24"/>
                        <a:pt x="16" y="24"/>
                        <a:pt x="24" y="24"/>
                      </a:cubicBezTo>
                      <a:cubicBezTo>
                        <a:pt x="24" y="16"/>
                        <a:pt x="24" y="8"/>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4304" tIns="32152" rIns="64304" bIns="32152" numCol="1" anchor="t" anchorCtr="0" compatLnSpc="1">
                  <a:prstTxWarp prst="textNoShape">
                    <a:avLst/>
                  </a:prstTxWarp>
                </a:bodyPr>
                <a:lstStyle/>
                <a:p>
                  <a:pPr defTabSz="321503" fontAlgn="auto">
                    <a:spcBef>
                      <a:spcPts val="0"/>
                    </a:spcBef>
                    <a:spcAft>
                      <a:spcPts val="0"/>
                    </a:spcAft>
                    <a:defRPr/>
                  </a:pPr>
                  <a:endParaRPr lang="en-GB" sz="1266" dirty="0">
                    <a:solidFill>
                      <a:srgbClr val="F36633"/>
                    </a:solidFill>
                    <a:latin typeface="Arial" panose="020B0604020202020204"/>
                    <a:cs typeface="Calibri" panose="020F0502020204030204" pitchFamily="34" charset="0"/>
                  </a:endParaRPr>
                </a:p>
              </p:txBody>
            </p:sp>
            <p:sp>
              <p:nvSpPr>
                <p:cNvPr id="90" name="Freeform 17">
                  <a:extLst>
                    <a:ext uri="{FF2B5EF4-FFF2-40B4-BE49-F238E27FC236}">
                      <a16:creationId xmlns:a16="http://schemas.microsoft.com/office/drawing/2014/main" id="{7D71C1C1-F869-4EF2-938F-D3655ED09DD1}"/>
                    </a:ext>
                  </a:extLst>
                </p:cNvPr>
                <p:cNvSpPr>
                  <a:spLocks/>
                </p:cNvSpPr>
                <p:nvPr/>
              </p:nvSpPr>
              <p:spPr bwMode="auto">
                <a:xfrm>
                  <a:off x="4519613" y="3409951"/>
                  <a:ext cx="68263" cy="68263"/>
                </a:xfrm>
                <a:custGeom>
                  <a:avLst/>
                  <a:gdLst>
                    <a:gd name="T0" fmla="*/ 0 w 24"/>
                    <a:gd name="T1" fmla="*/ 24 h 24"/>
                    <a:gd name="T2" fmla="*/ 24 w 24"/>
                    <a:gd name="T3" fmla="*/ 24 h 24"/>
                    <a:gd name="T4" fmla="*/ 24 w 24"/>
                    <a:gd name="T5" fmla="*/ 0 h 24"/>
                    <a:gd name="T6" fmla="*/ 0 w 24"/>
                    <a:gd name="T7" fmla="*/ 0 h 24"/>
                    <a:gd name="T8" fmla="*/ 0 w 24"/>
                    <a:gd name="T9" fmla="*/ 24 h 24"/>
                  </a:gdLst>
                  <a:ahLst/>
                  <a:cxnLst>
                    <a:cxn ang="0">
                      <a:pos x="T0" y="T1"/>
                    </a:cxn>
                    <a:cxn ang="0">
                      <a:pos x="T2" y="T3"/>
                    </a:cxn>
                    <a:cxn ang="0">
                      <a:pos x="T4" y="T5"/>
                    </a:cxn>
                    <a:cxn ang="0">
                      <a:pos x="T6" y="T7"/>
                    </a:cxn>
                    <a:cxn ang="0">
                      <a:pos x="T8" y="T9"/>
                    </a:cxn>
                  </a:cxnLst>
                  <a:rect l="0" t="0" r="r" b="b"/>
                  <a:pathLst>
                    <a:path w="24" h="24">
                      <a:moveTo>
                        <a:pt x="0" y="24"/>
                      </a:moveTo>
                      <a:cubicBezTo>
                        <a:pt x="8" y="24"/>
                        <a:pt x="16" y="24"/>
                        <a:pt x="24" y="24"/>
                      </a:cubicBezTo>
                      <a:cubicBezTo>
                        <a:pt x="24" y="16"/>
                        <a:pt x="24" y="8"/>
                        <a:pt x="24" y="0"/>
                      </a:cubicBezTo>
                      <a:cubicBezTo>
                        <a:pt x="15" y="0"/>
                        <a:pt x="8" y="0"/>
                        <a:pt x="0" y="0"/>
                      </a:cubicBezTo>
                      <a:cubicBezTo>
                        <a:pt x="0" y="8"/>
                        <a:pt x="0" y="16"/>
                        <a:pt x="0"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4304" tIns="32152" rIns="64304" bIns="32152" numCol="1" anchor="t" anchorCtr="0" compatLnSpc="1">
                  <a:prstTxWarp prst="textNoShape">
                    <a:avLst/>
                  </a:prstTxWarp>
                </a:bodyPr>
                <a:lstStyle/>
                <a:p>
                  <a:pPr defTabSz="321503" fontAlgn="auto">
                    <a:spcBef>
                      <a:spcPts val="0"/>
                    </a:spcBef>
                    <a:spcAft>
                      <a:spcPts val="0"/>
                    </a:spcAft>
                    <a:defRPr/>
                  </a:pPr>
                  <a:endParaRPr lang="en-GB" sz="1266" dirty="0">
                    <a:solidFill>
                      <a:srgbClr val="F36633"/>
                    </a:solidFill>
                    <a:latin typeface="Arial" panose="020B0604020202020204"/>
                    <a:cs typeface="Calibri" panose="020F0502020204030204" pitchFamily="34" charset="0"/>
                  </a:endParaRPr>
                </a:p>
              </p:txBody>
            </p:sp>
            <p:sp>
              <p:nvSpPr>
                <p:cNvPr id="91" name="Freeform 18">
                  <a:extLst>
                    <a:ext uri="{FF2B5EF4-FFF2-40B4-BE49-F238E27FC236}">
                      <a16:creationId xmlns:a16="http://schemas.microsoft.com/office/drawing/2014/main" id="{ADAC74C3-E5D7-474B-9A1E-167A26743617}"/>
                    </a:ext>
                  </a:extLst>
                </p:cNvPr>
                <p:cNvSpPr>
                  <a:spLocks/>
                </p:cNvSpPr>
                <p:nvPr/>
              </p:nvSpPr>
              <p:spPr bwMode="auto">
                <a:xfrm>
                  <a:off x="4621213" y="3409951"/>
                  <a:ext cx="69850" cy="68263"/>
                </a:xfrm>
                <a:custGeom>
                  <a:avLst/>
                  <a:gdLst>
                    <a:gd name="T0" fmla="*/ 0 w 24"/>
                    <a:gd name="T1" fmla="*/ 24 h 24"/>
                    <a:gd name="T2" fmla="*/ 24 w 24"/>
                    <a:gd name="T3" fmla="*/ 24 h 24"/>
                    <a:gd name="T4" fmla="*/ 24 w 24"/>
                    <a:gd name="T5" fmla="*/ 0 h 24"/>
                    <a:gd name="T6" fmla="*/ 0 w 24"/>
                    <a:gd name="T7" fmla="*/ 0 h 24"/>
                    <a:gd name="T8" fmla="*/ 0 w 24"/>
                    <a:gd name="T9" fmla="*/ 24 h 24"/>
                  </a:gdLst>
                  <a:ahLst/>
                  <a:cxnLst>
                    <a:cxn ang="0">
                      <a:pos x="T0" y="T1"/>
                    </a:cxn>
                    <a:cxn ang="0">
                      <a:pos x="T2" y="T3"/>
                    </a:cxn>
                    <a:cxn ang="0">
                      <a:pos x="T4" y="T5"/>
                    </a:cxn>
                    <a:cxn ang="0">
                      <a:pos x="T6" y="T7"/>
                    </a:cxn>
                    <a:cxn ang="0">
                      <a:pos x="T8" y="T9"/>
                    </a:cxn>
                  </a:cxnLst>
                  <a:rect l="0" t="0" r="r" b="b"/>
                  <a:pathLst>
                    <a:path w="24" h="24">
                      <a:moveTo>
                        <a:pt x="0" y="24"/>
                      </a:moveTo>
                      <a:cubicBezTo>
                        <a:pt x="8" y="24"/>
                        <a:pt x="16" y="24"/>
                        <a:pt x="24" y="24"/>
                      </a:cubicBezTo>
                      <a:cubicBezTo>
                        <a:pt x="24" y="16"/>
                        <a:pt x="24" y="8"/>
                        <a:pt x="24" y="0"/>
                      </a:cubicBezTo>
                      <a:cubicBezTo>
                        <a:pt x="16" y="0"/>
                        <a:pt x="8" y="0"/>
                        <a:pt x="0" y="0"/>
                      </a:cubicBezTo>
                      <a:cubicBezTo>
                        <a:pt x="0" y="9"/>
                        <a:pt x="0" y="16"/>
                        <a:pt x="0"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4304" tIns="32152" rIns="64304" bIns="32152" numCol="1" anchor="t" anchorCtr="0" compatLnSpc="1">
                  <a:prstTxWarp prst="textNoShape">
                    <a:avLst/>
                  </a:prstTxWarp>
                </a:bodyPr>
                <a:lstStyle/>
                <a:p>
                  <a:pPr defTabSz="321503" fontAlgn="auto">
                    <a:spcBef>
                      <a:spcPts val="0"/>
                    </a:spcBef>
                    <a:spcAft>
                      <a:spcPts val="0"/>
                    </a:spcAft>
                    <a:defRPr/>
                  </a:pPr>
                  <a:endParaRPr lang="en-GB" sz="1266" dirty="0">
                    <a:solidFill>
                      <a:srgbClr val="F36633"/>
                    </a:solidFill>
                    <a:latin typeface="Arial" panose="020B0604020202020204"/>
                    <a:cs typeface="Calibri" panose="020F0502020204030204" pitchFamily="34" charset="0"/>
                  </a:endParaRPr>
                </a:p>
              </p:txBody>
            </p:sp>
          </p:grpSp>
        </p:grpSp>
      </p:grpSp>
      <p:pic>
        <p:nvPicPr>
          <p:cNvPr id="25" name="Picture 24">
            <a:extLst>
              <a:ext uri="{FF2B5EF4-FFF2-40B4-BE49-F238E27FC236}">
                <a16:creationId xmlns:a16="http://schemas.microsoft.com/office/drawing/2014/main" id="{90989210-6B49-4458-9F3D-A5B53144EB8A}"/>
              </a:ext>
            </a:extLst>
          </p:cNvPr>
          <p:cNvPicPr>
            <a:picLocks noChangeAspect="1"/>
          </p:cNvPicPr>
          <p:nvPr/>
        </p:nvPicPr>
        <p:blipFill>
          <a:blip r:embed="rId10"/>
          <a:stretch>
            <a:fillRect/>
          </a:stretch>
        </p:blipFill>
        <p:spPr>
          <a:xfrm>
            <a:off x="9697971" y="3490168"/>
            <a:ext cx="255415" cy="370559"/>
          </a:xfrm>
          <a:prstGeom prst="rect">
            <a:avLst/>
          </a:prstGeom>
        </p:spPr>
      </p:pic>
      <p:sp>
        <p:nvSpPr>
          <p:cNvPr id="26" name="Oval 25">
            <a:extLst>
              <a:ext uri="{FF2B5EF4-FFF2-40B4-BE49-F238E27FC236}">
                <a16:creationId xmlns:a16="http://schemas.microsoft.com/office/drawing/2014/main" id="{DC37734E-309D-4836-A1C9-50832399E584}"/>
              </a:ext>
            </a:extLst>
          </p:cNvPr>
          <p:cNvSpPr/>
          <p:nvPr/>
        </p:nvSpPr>
        <p:spPr>
          <a:xfrm>
            <a:off x="4310951" y="3458562"/>
            <a:ext cx="481962" cy="481962"/>
          </a:xfrm>
          <a:prstGeom prst="ellipse">
            <a:avLst/>
          </a:prstGeom>
          <a:solidFill>
            <a:schemeClr val="accent2">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lstStyle/>
          <a:p>
            <a:pPr algn="ctr" defTabSz="321503" fontAlgn="auto">
              <a:spcBef>
                <a:spcPts val="0"/>
              </a:spcBef>
              <a:spcAft>
                <a:spcPts val="0"/>
              </a:spcAft>
              <a:defRPr/>
            </a:pPr>
            <a:endParaRPr lang="en-GB" sz="774" b="1" dirty="0">
              <a:solidFill>
                <a:prstClr val="white"/>
              </a:solidFill>
              <a:latin typeface="Arial" panose="020B0604020202020204"/>
              <a:cs typeface="Calibri" panose="020F0502020204030204" pitchFamily="34" charset="0"/>
            </a:endParaRPr>
          </a:p>
        </p:txBody>
      </p:sp>
      <p:grpSp>
        <p:nvGrpSpPr>
          <p:cNvPr id="27" name="Group 26">
            <a:extLst>
              <a:ext uri="{FF2B5EF4-FFF2-40B4-BE49-F238E27FC236}">
                <a16:creationId xmlns:a16="http://schemas.microsoft.com/office/drawing/2014/main" id="{A1F85D11-978E-428F-B7BF-EFF38138D53C}"/>
              </a:ext>
            </a:extLst>
          </p:cNvPr>
          <p:cNvGrpSpPr/>
          <p:nvPr/>
        </p:nvGrpSpPr>
        <p:grpSpPr>
          <a:xfrm>
            <a:off x="4001082" y="3439463"/>
            <a:ext cx="525502" cy="525502"/>
            <a:chOff x="1779538" y="3207102"/>
            <a:chExt cx="612000" cy="612000"/>
          </a:xfrm>
        </p:grpSpPr>
        <p:sp>
          <p:nvSpPr>
            <p:cNvPr id="68" name="Oval 67">
              <a:extLst>
                <a:ext uri="{FF2B5EF4-FFF2-40B4-BE49-F238E27FC236}">
                  <a16:creationId xmlns:a16="http://schemas.microsoft.com/office/drawing/2014/main" id="{B8BBE195-18E3-4D0A-9FB8-F2AE56FB2630}"/>
                </a:ext>
              </a:extLst>
            </p:cNvPr>
            <p:cNvSpPr/>
            <p:nvPr/>
          </p:nvSpPr>
          <p:spPr>
            <a:xfrm>
              <a:off x="1779538" y="3207102"/>
              <a:ext cx="612000" cy="6120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126583" rIns="0" bIns="0" rtlCol="0" anchor="ctr"/>
            <a:lstStyle/>
            <a:p>
              <a:pPr algn="ctr" defTabSz="321503" fontAlgn="auto">
                <a:spcBef>
                  <a:spcPts val="0"/>
                </a:spcBef>
                <a:spcAft>
                  <a:spcPts val="0"/>
                </a:spcAft>
                <a:defRPr/>
              </a:pPr>
              <a:r>
                <a:rPr lang="en-GB" sz="844" b="1" dirty="0">
                  <a:solidFill>
                    <a:prstClr val="white"/>
                  </a:solidFill>
                  <a:latin typeface="Arial" panose="020B0604020202020204"/>
                  <a:cs typeface="Calibri" panose="020F0502020204030204" pitchFamily="34" charset="0"/>
                </a:rPr>
                <a:t>2010</a:t>
              </a:r>
            </a:p>
          </p:txBody>
        </p:sp>
        <p:grpSp>
          <p:nvGrpSpPr>
            <p:cNvPr id="69" name="Group 68">
              <a:extLst>
                <a:ext uri="{FF2B5EF4-FFF2-40B4-BE49-F238E27FC236}">
                  <a16:creationId xmlns:a16="http://schemas.microsoft.com/office/drawing/2014/main" id="{DAAEB9AD-6407-4389-BD36-36664C1833C1}"/>
                </a:ext>
              </a:extLst>
            </p:cNvPr>
            <p:cNvGrpSpPr/>
            <p:nvPr/>
          </p:nvGrpSpPr>
          <p:grpSpPr>
            <a:xfrm>
              <a:off x="1993043" y="3294786"/>
              <a:ext cx="184991" cy="203490"/>
              <a:chOff x="4344988" y="3201988"/>
              <a:chExt cx="450850" cy="450851"/>
            </a:xfrm>
            <a:solidFill>
              <a:schemeClr val="bg1"/>
            </a:solidFill>
          </p:grpSpPr>
          <p:sp>
            <p:nvSpPr>
              <p:cNvPr id="70" name="Freeform 10">
                <a:extLst>
                  <a:ext uri="{FF2B5EF4-FFF2-40B4-BE49-F238E27FC236}">
                    <a16:creationId xmlns:a16="http://schemas.microsoft.com/office/drawing/2014/main" id="{5E634188-0A23-4DA2-A5A2-45D3872F00A2}"/>
                  </a:ext>
                </a:extLst>
              </p:cNvPr>
              <p:cNvSpPr>
                <a:spLocks/>
              </p:cNvSpPr>
              <p:nvPr/>
            </p:nvSpPr>
            <p:spPr bwMode="auto">
              <a:xfrm>
                <a:off x="4691063" y="3201988"/>
                <a:ext cx="33338" cy="106363"/>
              </a:xfrm>
              <a:custGeom>
                <a:avLst/>
                <a:gdLst>
                  <a:gd name="T0" fmla="*/ 6 w 12"/>
                  <a:gd name="T1" fmla="*/ 37 h 37"/>
                  <a:gd name="T2" fmla="*/ 12 w 12"/>
                  <a:gd name="T3" fmla="*/ 30 h 37"/>
                  <a:gd name="T4" fmla="*/ 12 w 12"/>
                  <a:gd name="T5" fmla="*/ 18 h 37"/>
                  <a:gd name="T6" fmla="*/ 12 w 12"/>
                  <a:gd name="T7" fmla="*/ 7 h 37"/>
                  <a:gd name="T8" fmla="*/ 6 w 12"/>
                  <a:gd name="T9" fmla="*/ 0 h 37"/>
                  <a:gd name="T10" fmla="*/ 0 w 12"/>
                  <a:gd name="T11" fmla="*/ 7 h 37"/>
                  <a:gd name="T12" fmla="*/ 0 w 12"/>
                  <a:gd name="T13" fmla="*/ 30 h 37"/>
                  <a:gd name="T14" fmla="*/ 6 w 12"/>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37">
                    <a:moveTo>
                      <a:pt x="6" y="37"/>
                    </a:moveTo>
                    <a:cubicBezTo>
                      <a:pt x="10" y="37"/>
                      <a:pt x="12" y="34"/>
                      <a:pt x="12" y="30"/>
                    </a:cubicBezTo>
                    <a:cubicBezTo>
                      <a:pt x="12" y="26"/>
                      <a:pt x="12" y="22"/>
                      <a:pt x="12" y="18"/>
                    </a:cubicBezTo>
                    <a:cubicBezTo>
                      <a:pt x="12" y="15"/>
                      <a:pt x="12" y="11"/>
                      <a:pt x="12" y="7"/>
                    </a:cubicBezTo>
                    <a:cubicBezTo>
                      <a:pt x="12" y="3"/>
                      <a:pt x="10" y="0"/>
                      <a:pt x="6" y="0"/>
                    </a:cubicBezTo>
                    <a:cubicBezTo>
                      <a:pt x="3" y="0"/>
                      <a:pt x="0" y="3"/>
                      <a:pt x="0" y="7"/>
                    </a:cubicBezTo>
                    <a:cubicBezTo>
                      <a:pt x="0" y="15"/>
                      <a:pt x="0" y="22"/>
                      <a:pt x="0" y="30"/>
                    </a:cubicBezTo>
                    <a:cubicBezTo>
                      <a:pt x="0" y="34"/>
                      <a:pt x="3" y="37"/>
                      <a:pt x="6"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4304" tIns="32152" rIns="64304" bIns="32152" numCol="1" anchor="t" anchorCtr="0" compatLnSpc="1">
                <a:prstTxWarp prst="textNoShape">
                  <a:avLst/>
                </a:prstTxWarp>
              </a:bodyPr>
              <a:lstStyle/>
              <a:p>
                <a:pPr defTabSz="321503" fontAlgn="auto">
                  <a:spcBef>
                    <a:spcPts val="0"/>
                  </a:spcBef>
                  <a:spcAft>
                    <a:spcPts val="0"/>
                  </a:spcAft>
                  <a:defRPr/>
                </a:pPr>
                <a:endParaRPr lang="en-GB" sz="1266" dirty="0">
                  <a:solidFill>
                    <a:srgbClr val="F36633"/>
                  </a:solidFill>
                  <a:latin typeface="Arial" panose="020B0604020202020204"/>
                  <a:cs typeface="Calibri" panose="020F0502020204030204" pitchFamily="34" charset="0"/>
                </a:endParaRPr>
              </a:p>
            </p:txBody>
          </p:sp>
          <p:sp>
            <p:nvSpPr>
              <p:cNvPr id="71" name="Freeform 11">
                <a:extLst>
                  <a:ext uri="{FF2B5EF4-FFF2-40B4-BE49-F238E27FC236}">
                    <a16:creationId xmlns:a16="http://schemas.microsoft.com/office/drawing/2014/main" id="{35EA1612-F9B6-4FEE-B1C5-7E3A02C60477}"/>
                  </a:ext>
                </a:extLst>
              </p:cNvPr>
              <p:cNvSpPr>
                <a:spLocks/>
              </p:cNvSpPr>
              <p:nvPr/>
            </p:nvSpPr>
            <p:spPr bwMode="auto">
              <a:xfrm>
                <a:off x="4413251" y="3201988"/>
                <a:ext cx="34925" cy="106363"/>
              </a:xfrm>
              <a:custGeom>
                <a:avLst/>
                <a:gdLst>
                  <a:gd name="T0" fmla="*/ 6 w 12"/>
                  <a:gd name="T1" fmla="*/ 37 h 37"/>
                  <a:gd name="T2" fmla="*/ 12 w 12"/>
                  <a:gd name="T3" fmla="*/ 30 h 37"/>
                  <a:gd name="T4" fmla="*/ 12 w 12"/>
                  <a:gd name="T5" fmla="*/ 7 h 37"/>
                  <a:gd name="T6" fmla="*/ 6 w 12"/>
                  <a:gd name="T7" fmla="*/ 0 h 37"/>
                  <a:gd name="T8" fmla="*/ 0 w 12"/>
                  <a:gd name="T9" fmla="*/ 7 h 37"/>
                  <a:gd name="T10" fmla="*/ 0 w 12"/>
                  <a:gd name="T11" fmla="*/ 18 h 37"/>
                  <a:gd name="T12" fmla="*/ 0 w 12"/>
                  <a:gd name="T13" fmla="*/ 30 h 37"/>
                  <a:gd name="T14" fmla="*/ 6 w 12"/>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37">
                    <a:moveTo>
                      <a:pt x="6" y="37"/>
                    </a:moveTo>
                    <a:cubicBezTo>
                      <a:pt x="10" y="37"/>
                      <a:pt x="12" y="34"/>
                      <a:pt x="12" y="30"/>
                    </a:cubicBezTo>
                    <a:cubicBezTo>
                      <a:pt x="12" y="22"/>
                      <a:pt x="12" y="14"/>
                      <a:pt x="12" y="7"/>
                    </a:cubicBezTo>
                    <a:cubicBezTo>
                      <a:pt x="12" y="3"/>
                      <a:pt x="10" y="0"/>
                      <a:pt x="6" y="0"/>
                    </a:cubicBezTo>
                    <a:cubicBezTo>
                      <a:pt x="3" y="0"/>
                      <a:pt x="0" y="3"/>
                      <a:pt x="0" y="7"/>
                    </a:cubicBezTo>
                    <a:cubicBezTo>
                      <a:pt x="0" y="11"/>
                      <a:pt x="0" y="14"/>
                      <a:pt x="0" y="18"/>
                    </a:cubicBezTo>
                    <a:cubicBezTo>
                      <a:pt x="0" y="22"/>
                      <a:pt x="0" y="26"/>
                      <a:pt x="0" y="30"/>
                    </a:cubicBezTo>
                    <a:cubicBezTo>
                      <a:pt x="0" y="34"/>
                      <a:pt x="3" y="37"/>
                      <a:pt x="6"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4304" tIns="32152" rIns="64304" bIns="32152" numCol="1" anchor="t" anchorCtr="0" compatLnSpc="1">
                <a:prstTxWarp prst="textNoShape">
                  <a:avLst/>
                </a:prstTxWarp>
              </a:bodyPr>
              <a:lstStyle/>
              <a:p>
                <a:pPr defTabSz="321503" fontAlgn="auto">
                  <a:spcBef>
                    <a:spcPts val="0"/>
                  </a:spcBef>
                  <a:spcAft>
                    <a:spcPts val="0"/>
                  </a:spcAft>
                  <a:defRPr/>
                </a:pPr>
                <a:endParaRPr lang="en-GB" sz="1266" dirty="0">
                  <a:solidFill>
                    <a:srgbClr val="F36633"/>
                  </a:solidFill>
                  <a:latin typeface="Arial" panose="020B0604020202020204"/>
                  <a:cs typeface="Calibri" panose="020F0502020204030204" pitchFamily="34" charset="0"/>
                </a:endParaRPr>
              </a:p>
            </p:txBody>
          </p:sp>
          <p:sp>
            <p:nvSpPr>
              <p:cNvPr id="72" name="Freeform 12">
                <a:extLst>
                  <a:ext uri="{FF2B5EF4-FFF2-40B4-BE49-F238E27FC236}">
                    <a16:creationId xmlns:a16="http://schemas.microsoft.com/office/drawing/2014/main" id="{24C20895-2374-4B17-A017-342DE7B2D4A1}"/>
                  </a:ext>
                </a:extLst>
              </p:cNvPr>
              <p:cNvSpPr>
                <a:spLocks noEditPoints="1"/>
              </p:cNvSpPr>
              <p:nvPr/>
            </p:nvSpPr>
            <p:spPr bwMode="auto">
              <a:xfrm>
                <a:off x="4344988" y="3270251"/>
                <a:ext cx="450850" cy="382588"/>
              </a:xfrm>
              <a:custGeom>
                <a:avLst/>
                <a:gdLst>
                  <a:gd name="T0" fmla="*/ 158 w 158"/>
                  <a:gd name="T1" fmla="*/ 17 h 134"/>
                  <a:gd name="T2" fmla="*/ 158 w 158"/>
                  <a:gd name="T3" fmla="*/ 16 h 134"/>
                  <a:gd name="T4" fmla="*/ 149 w 158"/>
                  <a:gd name="T5" fmla="*/ 2 h 134"/>
                  <a:gd name="T6" fmla="*/ 147 w 158"/>
                  <a:gd name="T7" fmla="*/ 1 h 134"/>
                  <a:gd name="T8" fmla="*/ 139 w 158"/>
                  <a:gd name="T9" fmla="*/ 7 h 134"/>
                  <a:gd name="T10" fmla="*/ 139 w 158"/>
                  <a:gd name="T11" fmla="*/ 9 h 134"/>
                  <a:gd name="T12" fmla="*/ 138 w 158"/>
                  <a:gd name="T13" fmla="*/ 12 h 134"/>
                  <a:gd name="T14" fmla="*/ 137 w 158"/>
                  <a:gd name="T15" fmla="*/ 14 h 134"/>
                  <a:gd name="T16" fmla="*/ 130 w 158"/>
                  <a:gd name="T17" fmla="*/ 18 h 134"/>
                  <a:gd name="T18" fmla="*/ 128 w 158"/>
                  <a:gd name="T19" fmla="*/ 19 h 134"/>
                  <a:gd name="T20" fmla="*/ 125 w 158"/>
                  <a:gd name="T21" fmla="*/ 18 h 134"/>
                  <a:gd name="T22" fmla="*/ 123 w 158"/>
                  <a:gd name="T23" fmla="*/ 18 h 134"/>
                  <a:gd name="T24" fmla="*/ 121 w 158"/>
                  <a:gd name="T25" fmla="*/ 17 h 134"/>
                  <a:gd name="T26" fmla="*/ 119 w 158"/>
                  <a:gd name="T27" fmla="*/ 15 h 134"/>
                  <a:gd name="T28" fmla="*/ 117 w 158"/>
                  <a:gd name="T29" fmla="*/ 14 h 134"/>
                  <a:gd name="T30" fmla="*/ 116 w 158"/>
                  <a:gd name="T31" fmla="*/ 12 h 134"/>
                  <a:gd name="T32" fmla="*/ 116 w 158"/>
                  <a:gd name="T33" fmla="*/ 10 h 134"/>
                  <a:gd name="T34" fmla="*/ 115 w 158"/>
                  <a:gd name="T35" fmla="*/ 4 h 134"/>
                  <a:gd name="T36" fmla="*/ 115 w 158"/>
                  <a:gd name="T37" fmla="*/ 1 h 134"/>
                  <a:gd name="T38" fmla="*/ 42 w 158"/>
                  <a:gd name="T39" fmla="*/ 1 h 134"/>
                  <a:gd name="T40" fmla="*/ 42 w 158"/>
                  <a:gd name="T41" fmla="*/ 8 h 134"/>
                  <a:gd name="T42" fmla="*/ 42 w 158"/>
                  <a:gd name="T43" fmla="*/ 10 h 134"/>
                  <a:gd name="T44" fmla="*/ 40 w 158"/>
                  <a:gd name="T45" fmla="*/ 13 h 134"/>
                  <a:gd name="T46" fmla="*/ 39 w 158"/>
                  <a:gd name="T47" fmla="*/ 15 h 134"/>
                  <a:gd name="T48" fmla="*/ 38 w 158"/>
                  <a:gd name="T49" fmla="*/ 16 h 134"/>
                  <a:gd name="T50" fmla="*/ 36 w 158"/>
                  <a:gd name="T51" fmla="*/ 17 h 134"/>
                  <a:gd name="T52" fmla="*/ 34 w 158"/>
                  <a:gd name="T53" fmla="*/ 18 h 134"/>
                  <a:gd name="T54" fmla="*/ 32 w 158"/>
                  <a:gd name="T55" fmla="*/ 18 h 134"/>
                  <a:gd name="T56" fmla="*/ 29 w 158"/>
                  <a:gd name="T57" fmla="*/ 19 h 134"/>
                  <a:gd name="T58" fmla="*/ 27 w 158"/>
                  <a:gd name="T59" fmla="*/ 18 h 134"/>
                  <a:gd name="T60" fmla="*/ 20 w 158"/>
                  <a:gd name="T61" fmla="*/ 13 h 134"/>
                  <a:gd name="T62" fmla="*/ 19 w 158"/>
                  <a:gd name="T63" fmla="*/ 11 h 134"/>
                  <a:gd name="T64" fmla="*/ 19 w 158"/>
                  <a:gd name="T65" fmla="*/ 9 h 134"/>
                  <a:gd name="T66" fmla="*/ 18 w 158"/>
                  <a:gd name="T67" fmla="*/ 1 h 134"/>
                  <a:gd name="T68" fmla="*/ 10 w 158"/>
                  <a:gd name="T69" fmla="*/ 1 h 134"/>
                  <a:gd name="T70" fmla="*/ 0 w 158"/>
                  <a:gd name="T71" fmla="*/ 14 h 134"/>
                  <a:gd name="T72" fmla="*/ 0 w 158"/>
                  <a:gd name="T73" fmla="*/ 16 h 134"/>
                  <a:gd name="T74" fmla="*/ 0 w 158"/>
                  <a:gd name="T75" fmla="*/ 17 h 134"/>
                  <a:gd name="T76" fmla="*/ 0 w 158"/>
                  <a:gd name="T77" fmla="*/ 58 h 134"/>
                  <a:gd name="T78" fmla="*/ 0 w 158"/>
                  <a:gd name="T79" fmla="*/ 61 h 134"/>
                  <a:gd name="T80" fmla="*/ 15 w 158"/>
                  <a:gd name="T81" fmla="*/ 134 h 134"/>
                  <a:gd name="T82" fmla="*/ 17 w 158"/>
                  <a:gd name="T83" fmla="*/ 134 h 134"/>
                  <a:gd name="T84" fmla="*/ 79 w 158"/>
                  <a:gd name="T85" fmla="*/ 134 h 134"/>
                  <a:gd name="T86" fmla="*/ 140 w 158"/>
                  <a:gd name="T87" fmla="*/ 134 h 134"/>
                  <a:gd name="T88" fmla="*/ 142 w 158"/>
                  <a:gd name="T89" fmla="*/ 134 h 134"/>
                  <a:gd name="T90" fmla="*/ 157 w 158"/>
                  <a:gd name="T91" fmla="*/ 116 h 134"/>
                  <a:gd name="T92" fmla="*/ 158 w 158"/>
                  <a:gd name="T93" fmla="*/ 61 h 134"/>
                  <a:gd name="T94" fmla="*/ 158 w 158"/>
                  <a:gd name="T95" fmla="*/ 18 h 134"/>
                  <a:gd name="T96" fmla="*/ 141 w 158"/>
                  <a:gd name="T97" fmla="*/ 122 h 134"/>
                  <a:gd name="T98" fmla="*/ 140 w 158"/>
                  <a:gd name="T99" fmla="*/ 122 h 134"/>
                  <a:gd name="T100" fmla="*/ 79 w 158"/>
                  <a:gd name="T101" fmla="*/ 122 h 134"/>
                  <a:gd name="T102" fmla="*/ 17 w 158"/>
                  <a:gd name="T103" fmla="*/ 122 h 134"/>
                  <a:gd name="T104" fmla="*/ 16 w 158"/>
                  <a:gd name="T105" fmla="*/ 122 h 134"/>
                  <a:gd name="T106" fmla="*/ 12 w 158"/>
                  <a:gd name="T107" fmla="*/ 41 h 134"/>
                  <a:gd name="T108" fmla="*/ 145 w 158"/>
                  <a:gd name="T109" fmla="*/ 37 h 134"/>
                  <a:gd name="T110" fmla="*/ 145 w 158"/>
                  <a:gd name="T111" fmla="*/ 11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 h="134">
                    <a:moveTo>
                      <a:pt x="158" y="17"/>
                    </a:moveTo>
                    <a:cubicBezTo>
                      <a:pt x="158" y="17"/>
                      <a:pt x="158" y="17"/>
                      <a:pt x="158" y="17"/>
                    </a:cubicBezTo>
                    <a:cubicBezTo>
                      <a:pt x="158" y="17"/>
                      <a:pt x="158" y="16"/>
                      <a:pt x="158" y="16"/>
                    </a:cubicBezTo>
                    <a:cubicBezTo>
                      <a:pt x="158" y="16"/>
                      <a:pt x="158" y="16"/>
                      <a:pt x="158" y="16"/>
                    </a:cubicBezTo>
                    <a:cubicBezTo>
                      <a:pt x="157" y="15"/>
                      <a:pt x="157" y="14"/>
                      <a:pt x="157" y="14"/>
                    </a:cubicBezTo>
                    <a:cubicBezTo>
                      <a:pt x="157" y="8"/>
                      <a:pt x="154" y="4"/>
                      <a:pt x="149" y="2"/>
                    </a:cubicBezTo>
                    <a:cubicBezTo>
                      <a:pt x="149" y="1"/>
                      <a:pt x="148" y="1"/>
                      <a:pt x="147" y="1"/>
                    </a:cubicBezTo>
                    <a:cubicBezTo>
                      <a:pt x="147" y="1"/>
                      <a:pt x="147" y="1"/>
                      <a:pt x="147" y="1"/>
                    </a:cubicBezTo>
                    <a:cubicBezTo>
                      <a:pt x="145" y="1"/>
                      <a:pt x="142" y="0"/>
                      <a:pt x="139" y="1"/>
                    </a:cubicBezTo>
                    <a:cubicBezTo>
                      <a:pt x="139" y="3"/>
                      <a:pt x="139" y="5"/>
                      <a:pt x="139" y="7"/>
                    </a:cubicBezTo>
                    <a:cubicBezTo>
                      <a:pt x="139" y="8"/>
                      <a:pt x="139" y="8"/>
                      <a:pt x="139" y="9"/>
                    </a:cubicBezTo>
                    <a:cubicBezTo>
                      <a:pt x="139" y="9"/>
                      <a:pt x="139" y="9"/>
                      <a:pt x="139" y="9"/>
                    </a:cubicBezTo>
                    <a:cubicBezTo>
                      <a:pt x="139" y="10"/>
                      <a:pt x="138" y="11"/>
                      <a:pt x="138" y="11"/>
                    </a:cubicBezTo>
                    <a:cubicBezTo>
                      <a:pt x="138" y="12"/>
                      <a:pt x="138" y="12"/>
                      <a:pt x="138" y="12"/>
                    </a:cubicBezTo>
                    <a:cubicBezTo>
                      <a:pt x="137" y="13"/>
                      <a:pt x="137" y="13"/>
                      <a:pt x="137" y="13"/>
                    </a:cubicBezTo>
                    <a:cubicBezTo>
                      <a:pt x="137" y="14"/>
                      <a:pt x="137" y="14"/>
                      <a:pt x="137" y="14"/>
                    </a:cubicBezTo>
                    <a:cubicBezTo>
                      <a:pt x="135" y="16"/>
                      <a:pt x="133" y="18"/>
                      <a:pt x="130" y="18"/>
                    </a:cubicBezTo>
                    <a:cubicBezTo>
                      <a:pt x="130" y="18"/>
                      <a:pt x="130" y="18"/>
                      <a:pt x="130" y="18"/>
                    </a:cubicBezTo>
                    <a:cubicBezTo>
                      <a:pt x="129" y="18"/>
                      <a:pt x="129" y="18"/>
                      <a:pt x="128" y="19"/>
                    </a:cubicBezTo>
                    <a:cubicBezTo>
                      <a:pt x="128" y="19"/>
                      <a:pt x="128" y="19"/>
                      <a:pt x="128" y="19"/>
                    </a:cubicBezTo>
                    <a:cubicBezTo>
                      <a:pt x="127" y="19"/>
                      <a:pt x="126" y="19"/>
                      <a:pt x="126" y="18"/>
                    </a:cubicBezTo>
                    <a:cubicBezTo>
                      <a:pt x="126" y="18"/>
                      <a:pt x="125" y="18"/>
                      <a:pt x="125" y="18"/>
                    </a:cubicBezTo>
                    <a:cubicBezTo>
                      <a:pt x="125" y="18"/>
                      <a:pt x="124" y="18"/>
                      <a:pt x="123" y="18"/>
                    </a:cubicBezTo>
                    <a:cubicBezTo>
                      <a:pt x="123" y="18"/>
                      <a:pt x="123" y="18"/>
                      <a:pt x="123" y="18"/>
                    </a:cubicBezTo>
                    <a:cubicBezTo>
                      <a:pt x="122" y="18"/>
                      <a:pt x="122" y="17"/>
                      <a:pt x="121" y="17"/>
                    </a:cubicBezTo>
                    <a:cubicBezTo>
                      <a:pt x="121" y="17"/>
                      <a:pt x="121" y="17"/>
                      <a:pt x="121" y="17"/>
                    </a:cubicBezTo>
                    <a:cubicBezTo>
                      <a:pt x="120" y="17"/>
                      <a:pt x="120" y="16"/>
                      <a:pt x="120" y="16"/>
                    </a:cubicBezTo>
                    <a:cubicBezTo>
                      <a:pt x="119" y="16"/>
                      <a:pt x="119" y="16"/>
                      <a:pt x="119" y="15"/>
                    </a:cubicBezTo>
                    <a:cubicBezTo>
                      <a:pt x="119" y="15"/>
                      <a:pt x="118" y="15"/>
                      <a:pt x="118" y="15"/>
                    </a:cubicBezTo>
                    <a:cubicBezTo>
                      <a:pt x="118" y="14"/>
                      <a:pt x="118" y="14"/>
                      <a:pt x="117" y="14"/>
                    </a:cubicBezTo>
                    <a:cubicBezTo>
                      <a:pt x="117" y="13"/>
                      <a:pt x="117" y="13"/>
                      <a:pt x="117" y="13"/>
                    </a:cubicBezTo>
                    <a:cubicBezTo>
                      <a:pt x="117" y="12"/>
                      <a:pt x="117" y="12"/>
                      <a:pt x="116" y="12"/>
                    </a:cubicBezTo>
                    <a:cubicBezTo>
                      <a:pt x="116" y="11"/>
                      <a:pt x="116" y="11"/>
                      <a:pt x="116" y="10"/>
                    </a:cubicBezTo>
                    <a:cubicBezTo>
                      <a:pt x="116" y="10"/>
                      <a:pt x="116" y="10"/>
                      <a:pt x="116" y="10"/>
                    </a:cubicBezTo>
                    <a:cubicBezTo>
                      <a:pt x="115" y="9"/>
                      <a:pt x="115" y="8"/>
                      <a:pt x="115" y="8"/>
                    </a:cubicBezTo>
                    <a:cubicBezTo>
                      <a:pt x="115" y="7"/>
                      <a:pt x="115" y="5"/>
                      <a:pt x="115" y="4"/>
                    </a:cubicBezTo>
                    <a:cubicBezTo>
                      <a:pt x="115" y="3"/>
                      <a:pt x="115" y="2"/>
                      <a:pt x="115" y="1"/>
                    </a:cubicBezTo>
                    <a:cubicBezTo>
                      <a:pt x="115" y="1"/>
                      <a:pt x="115" y="1"/>
                      <a:pt x="115" y="1"/>
                    </a:cubicBezTo>
                    <a:cubicBezTo>
                      <a:pt x="91" y="1"/>
                      <a:pt x="67" y="1"/>
                      <a:pt x="42" y="1"/>
                    </a:cubicBezTo>
                    <a:cubicBezTo>
                      <a:pt x="42" y="1"/>
                      <a:pt x="42" y="1"/>
                      <a:pt x="42" y="1"/>
                    </a:cubicBezTo>
                    <a:cubicBezTo>
                      <a:pt x="42" y="2"/>
                      <a:pt x="42" y="3"/>
                      <a:pt x="42" y="4"/>
                    </a:cubicBezTo>
                    <a:cubicBezTo>
                      <a:pt x="42" y="5"/>
                      <a:pt x="42" y="7"/>
                      <a:pt x="42" y="8"/>
                    </a:cubicBezTo>
                    <a:cubicBezTo>
                      <a:pt x="42" y="8"/>
                      <a:pt x="42" y="9"/>
                      <a:pt x="42" y="10"/>
                    </a:cubicBezTo>
                    <a:cubicBezTo>
                      <a:pt x="42" y="10"/>
                      <a:pt x="42" y="10"/>
                      <a:pt x="42" y="10"/>
                    </a:cubicBezTo>
                    <a:cubicBezTo>
                      <a:pt x="41" y="11"/>
                      <a:pt x="41" y="11"/>
                      <a:pt x="41" y="12"/>
                    </a:cubicBezTo>
                    <a:cubicBezTo>
                      <a:pt x="41" y="12"/>
                      <a:pt x="41" y="12"/>
                      <a:pt x="40" y="13"/>
                    </a:cubicBezTo>
                    <a:cubicBezTo>
                      <a:pt x="40" y="13"/>
                      <a:pt x="40" y="13"/>
                      <a:pt x="40" y="14"/>
                    </a:cubicBezTo>
                    <a:cubicBezTo>
                      <a:pt x="40" y="14"/>
                      <a:pt x="39" y="14"/>
                      <a:pt x="39" y="15"/>
                    </a:cubicBezTo>
                    <a:cubicBezTo>
                      <a:pt x="39" y="15"/>
                      <a:pt x="39" y="15"/>
                      <a:pt x="38" y="15"/>
                    </a:cubicBezTo>
                    <a:cubicBezTo>
                      <a:pt x="38" y="16"/>
                      <a:pt x="38" y="16"/>
                      <a:pt x="38" y="16"/>
                    </a:cubicBezTo>
                    <a:cubicBezTo>
                      <a:pt x="37" y="16"/>
                      <a:pt x="37" y="17"/>
                      <a:pt x="37" y="17"/>
                    </a:cubicBezTo>
                    <a:cubicBezTo>
                      <a:pt x="36" y="17"/>
                      <a:pt x="36" y="17"/>
                      <a:pt x="36" y="17"/>
                    </a:cubicBezTo>
                    <a:cubicBezTo>
                      <a:pt x="35" y="17"/>
                      <a:pt x="35" y="18"/>
                      <a:pt x="34" y="18"/>
                    </a:cubicBezTo>
                    <a:cubicBezTo>
                      <a:pt x="34" y="18"/>
                      <a:pt x="34" y="18"/>
                      <a:pt x="34" y="18"/>
                    </a:cubicBezTo>
                    <a:cubicBezTo>
                      <a:pt x="33" y="18"/>
                      <a:pt x="33" y="18"/>
                      <a:pt x="32" y="18"/>
                    </a:cubicBezTo>
                    <a:cubicBezTo>
                      <a:pt x="32" y="18"/>
                      <a:pt x="32" y="18"/>
                      <a:pt x="32" y="18"/>
                    </a:cubicBezTo>
                    <a:cubicBezTo>
                      <a:pt x="31" y="19"/>
                      <a:pt x="30" y="19"/>
                      <a:pt x="30" y="19"/>
                    </a:cubicBezTo>
                    <a:cubicBezTo>
                      <a:pt x="30" y="19"/>
                      <a:pt x="29" y="19"/>
                      <a:pt x="29" y="19"/>
                    </a:cubicBezTo>
                    <a:cubicBezTo>
                      <a:pt x="29" y="18"/>
                      <a:pt x="28" y="18"/>
                      <a:pt x="27" y="18"/>
                    </a:cubicBezTo>
                    <a:cubicBezTo>
                      <a:pt x="27" y="18"/>
                      <a:pt x="27" y="18"/>
                      <a:pt x="27" y="18"/>
                    </a:cubicBezTo>
                    <a:cubicBezTo>
                      <a:pt x="25" y="18"/>
                      <a:pt x="22" y="16"/>
                      <a:pt x="21" y="14"/>
                    </a:cubicBezTo>
                    <a:cubicBezTo>
                      <a:pt x="21" y="14"/>
                      <a:pt x="20" y="14"/>
                      <a:pt x="20" y="13"/>
                    </a:cubicBezTo>
                    <a:cubicBezTo>
                      <a:pt x="20" y="13"/>
                      <a:pt x="20" y="13"/>
                      <a:pt x="20" y="12"/>
                    </a:cubicBezTo>
                    <a:cubicBezTo>
                      <a:pt x="20" y="12"/>
                      <a:pt x="19" y="12"/>
                      <a:pt x="19" y="11"/>
                    </a:cubicBezTo>
                    <a:cubicBezTo>
                      <a:pt x="19" y="11"/>
                      <a:pt x="19" y="10"/>
                      <a:pt x="19" y="9"/>
                    </a:cubicBezTo>
                    <a:cubicBezTo>
                      <a:pt x="19" y="9"/>
                      <a:pt x="19" y="9"/>
                      <a:pt x="19" y="9"/>
                    </a:cubicBezTo>
                    <a:cubicBezTo>
                      <a:pt x="18" y="8"/>
                      <a:pt x="18" y="8"/>
                      <a:pt x="18" y="7"/>
                    </a:cubicBezTo>
                    <a:cubicBezTo>
                      <a:pt x="18" y="5"/>
                      <a:pt x="18" y="3"/>
                      <a:pt x="18" y="1"/>
                    </a:cubicBezTo>
                    <a:cubicBezTo>
                      <a:pt x="15" y="0"/>
                      <a:pt x="13" y="1"/>
                      <a:pt x="10" y="1"/>
                    </a:cubicBezTo>
                    <a:cubicBezTo>
                      <a:pt x="10" y="1"/>
                      <a:pt x="10" y="1"/>
                      <a:pt x="10" y="1"/>
                    </a:cubicBezTo>
                    <a:cubicBezTo>
                      <a:pt x="9" y="1"/>
                      <a:pt x="9" y="1"/>
                      <a:pt x="8" y="2"/>
                    </a:cubicBezTo>
                    <a:cubicBezTo>
                      <a:pt x="3" y="4"/>
                      <a:pt x="1" y="8"/>
                      <a:pt x="0" y="14"/>
                    </a:cubicBezTo>
                    <a:cubicBezTo>
                      <a:pt x="0" y="14"/>
                      <a:pt x="0" y="15"/>
                      <a:pt x="0" y="16"/>
                    </a:cubicBezTo>
                    <a:cubicBezTo>
                      <a:pt x="0" y="16"/>
                      <a:pt x="0" y="16"/>
                      <a:pt x="0" y="16"/>
                    </a:cubicBezTo>
                    <a:cubicBezTo>
                      <a:pt x="0" y="16"/>
                      <a:pt x="0" y="17"/>
                      <a:pt x="0" y="17"/>
                    </a:cubicBezTo>
                    <a:cubicBezTo>
                      <a:pt x="0" y="17"/>
                      <a:pt x="0" y="17"/>
                      <a:pt x="0" y="17"/>
                    </a:cubicBezTo>
                    <a:cubicBezTo>
                      <a:pt x="0" y="17"/>
                      <a:pt x="0" y="17"/>
                      <a:pt x="0" y="18"/>
                    </a:cubicBezTo>
                    <a:cubicBezTo>
                      <a:pt x="0" y="31"/>
                      <a:pt x="0" y="44"/>
                      <a:pt x="0" y="58"/>
                    </a:cubicBezTo>
                    <a:cubicBezTo>
                      <a:pt x="0" y="59"/>
                      <a:pt x="0" y="60"/>
                      <a:pt x="0" y="61"/>
                    </a:cubicBezTo>
                    <a:cubicBezTo>
                      <a:pt x="0" y="61"/>
                      <a:pt x="0" y="61"/>
                      <a:pt x="0" y="61"/>
                    </a:cubicBezTo>
                    <a:cubicBezTo>
                      <a:pt x="0" y="80"/>
                      <a:pt x="0" y="99"/>
                      <a:pt x="0" y="119"/>
                    </a:cubicBezTo>
                    <a:cubicBezTo>
                      <a:pt x="0" y="129"/>
                      <a:pt x="5" y="134"/>
                      <a:pt x="15" y="134"/>
                    </a:cubicBezTo>
                    <a:cubicBezTo>
                      <a:pt x="16" y="134"/>
                      <a:pt x="17" y="134"/>
                      <a:pt x="17" y="134"/>
                    </a:cubicBezTo>
                    <a:cubicBezTo>
                      <a:pt x="17" y="134"/>
                      <a:pt x="17" y="134"/>
                      <a:pt x="17" y="134"/>
                    </a:cubicBezTo>
                    <a:cubicBezTo>
                      <a:pt x="18" y="134"/>
                      <a:pt x="75" y="134"/>
                      <a:pt x="76" y="134"/>
                    </a:cubicBezTo>
                    <a:cubicBezTo>
                      <a:pt x="77" y="134"/>
                      <a:pt x="78" y="134"/>
                      <a:pt x="79" y="134"/>
                    </a:cubicBezTo>
                    <a:cubicBezTo>
                      <a:pt x="79" y="134"/>
                      <a:pt x="80" y="134"/>
                      <a:pt x="81" y="134"/>
                    </a:cubicBezTo>
                    <a:cubicBezTo>
                      <a:pt x="82" y="134"/>
                      <a:pt x="139" y="134"/>
                      <a:pt x="140" y="134"/>
                    </a:cubicBezTo>
                    <a:cubicBezTo>
                      <a:pt x="140" y="134"/>
                      <a:pt x="140" y="134"/>
                      <a:pt x="140" y="134"/>
                    </a:cubicBezTo>
                    <a:cubicBezTo>
                      <a:pt x="141" y="134"/>
                      <a:pt x="142" y="134"/>
                      <a:pt x="142" y="134"/>
                    </a:cubicBezTo>
                    <a:cubicBezTo>
                      <a:pt x="152" y="134"/>
                      <a:pt x="157" y="129"/>
                      <a:pt x="157" y="119"/>
                    </a:cubicBezTo>
                    <a:cubicBezTo>
                      <a:pt x="157" y="118"/>
                      <a:pt x="157" y="117"/>
                      <a:pt x="157" y="116"/>
                    </a:cubicBezTo>
                    <a:cubicBezTo>
                      <a:pt x="157" y="116"/>
                      <a:pt x="158" y="116"/>
                      <a:pt x="158" y="116"/>
                    </a:cubicBezTo>
                    <a:cubicBezTo>
                      <a:pt x="158" y="115"/>
                      <a:pt x="158" y="73"/>
                      <a:pt x="158" y="61"/>
                    </a:cubicBezTo>
                    <a:cubicBezTo>
                      <a:pt x="158" y="60"/>
                      <a:pt x="158" y="59"/>
                      <a:pt x="158" y="58"/>
                    </a:cubicBezTo>
                    <a:cubicBezTo>
                      <a:pt x="158" y="44"/>
                      <a:pt x="158" y="31"/>
                      <a:pt x="158" y="18"/>
                    </a:cubicBezTo>
                    <a:cubicBezTo>
                      <a:pt x="158" y="17"/>
                      <a:pt x="158" y="17"/>
                      <a:pt x="158" y="17"/>
                    </a:cubicBezTo>
                    <a:close/>
                    <a:moveTo>
                      <a:pt x="141" y="122"/>
                    </a:moveTo>
                    <a:cubicBezTo>
                      <a:pt x="141" y="122"/>
                      <a:pt x="140" y="122"/>
                      <a:pt x="140" y="122"/>
                    </a:cubicBezTo>
                    <a:cubicBezTo>
                      <a:pt x="140" y="122"/>
                      <a:pt x="140" y="122"/>
                      <a:pt x="140" y="122"/>
                    </a:cubicBezTo>
                    <a:cubicBezTo>
                      <a:pt x="139" y="122"/>
                      <a:pt x="128" y="122"/>
                      <a:pt x="115" y="122"/>
                    </a:cubicBezTo>
                    <a:cubicBezTo>
                      <a:pt x="103" y="122"/>
                      <a:pt x="91" y="122"/>
                      <a:pt x="79" y="122"/>
                    </a:cubicBezTo>
                    <a:cubicBezTo>
                      <a:pt x="67" y="122"/>
                      <a:pt x="55" y="122"/>
                      <a:pt x="43" y="122"/>
                    </a:cubicBezTo>
                    <a:cubicBezTo>
                      <a:pt x="30" y="122"/>
                      <a:pt x="18" y="122"/>
                      <a:pt x="17" y="122"/>
                    </a:cubicBezTo>
                    <a:cubicBezTo>
                      <a:pt x="17" y="122"/>
                      <a:pt x="17" y="122"/>
                      <a:pt x="17" y="122"/>
                    </a:cubicBezTo>
                    <a:cubicBezTo>
                      <a:pt x="17" y="122"/>
                      <a:pt x="16" y="122"/>
                      <a:pt x="16" y="122"/>
                    </a:cubicBezTo>
                    <a:cubicBezTo>
                      <a:pt x="13" y="122"/>
                      <a:pt x="12" y="121"/>
                      <a:pt x="12" y="118"/>
                    </a:cubicBezTo>
                    <a:cubicBezTo>
                      <a:pt x="12" y="92"/>
                      <a:pt x="12" y="66"/>
                      <a:pt x="12" y="41"/>
                    </a:cubicBezTo>
                    <a:cubicBezTo>
                      <a:pt x="12" y="39"/>
                      <a:pt x="12" y="38"/>
                      <a:pt x="12" y="37"/>
                    </a:cubicBezTo>
                    <a:cubicBezTo>
                      <a:pt x="57" y="37"/>
                      <a:pt x="101" y="37"/>
                      <a:pt x="145" y="37"/>
                    </a:cubicBezTo>
                    <a:cubicBezTo>
                      <a:pt x="145" y="38"/>
                      <a:pt x="145" y="39"/>
                      <a:pt x="145" y="41"/>
                    </a:cubicBezTo>
                    <a:cubicBezTo>
                      <a:pt x="145" y="66"/>
                      <a:pt x="145" y="92"/>
                      <a:pt x="145" y="118"/>
                    </a:cubicBezTo>
                    <a:cubicBezTo>
                      <a:pt x="145" y="121"/>
                      <a:pt x="144" y="122"/>
                      <a:pt x="141"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4304" tIns="32152" rIns="64304" bIns="32152" numCol="1" anchor="t" anchorCtr="0" compatLnSpc="1">
                <a:prstTxWarp prst="textNoShape">
                  <a:avLst/>
                </a:prstTxWarp>
              </a:bodyPr>
              <a:lstStyle/>
              <a:p>
                <a:pPr defTabSz="321503" fontAlgn="auto">
                  <a:spcBef>
                    <a:spcPts val="0"/>
                  </a:spcBef>
                  <a:spcAft>
                    <a:spcPts val="0"/>
                  </a:spcAft>
                  <a:defRPr/>
                </a:pPr>
                <a:endParaRPr lang="en-GB" sz="1266" dirty="0">
                  <a:solidFill>
                    <a:srgbClr val="F36633"/>
                  </a:solidFill>
                  <a:latin typeface="Arial" panose="020B0604020202020204"/>
                  <a:cs typeface="Calibri" panose="020F0502020204030204" pitchFamily="34" charset="0"/>
                </a:endParaRPr>
              </a:p>
            </p:txBody>
          </p:sp>
          <p:grpSp>
            <p:nvGrpSpPr>
              <p:cNvPr id="73" name="Group 72">
                <a:extLst>
                  <a:ext uri="{FF2B5EF4-FFF2-40B4-BE49-F238E27FC236}">
                    <a16:creationId xmlns:a16="http://schemas.microsoft.com/office/drawing/2014/main" id="{8F341DED-BCC6-499E-96E6-043F28550B4C}"/>
                  </a:ext>
                </a:extLst>
              </p:cNvPr>
              <p:cNvGrpSpPr/>
              <p:nvPr/>
            </p:nvGrpSpPr>
            <p:grpSpPr>
              <a:xfrm>
                <a:off x="4431507" y="3409951"/>
                <a:ext cx="277812" cy="174625"/>
                <a:chOff x="4413251" y="3409951"/>
                <a:chExt cx="277812" cy="174625"/>
              </a:xfrm>
              <a:grpFill/>
            </p:grpSpPr>
            <p:sp>
              <p:nvSpPr>
                <p:cNvPr id="74" name="Freeform 13">
                  <a:extLst>
                    <a:ext uri="{FF2B5EF4-FFF2-40B4-BE49-F238E27FC236}">
                      <a16:creationId xmlns:a16="http://schemas.microsoft.com/office/drawing/2014/main" id="{BC0E3146-3BEB-451A-88F0-226E21EC061B}"/>
                    </a:ext>
                  </a:extLst>
                </p:cNvPr>
                <p:cNvSpPr>
                  <a:spLocks/>
                </p:cNvSpPr>
                <p:nvPr/>
              </p:nvSpPr>
              <p:spPr bwMode="auto">
                <a:xfrm>
                  <a:off x="4416426" y="3516313"/>
                  <a:ext cx="65088" cy="68263"/>
                </a:xfrm>
                <a:custGeom>
                  <a:avLst/>
                  <a:gdLst>
                    <a:gd name="T0" fmla="*/ 0 w 23"/>
                    <a:gd name="T1" fmla="*/ 24 h 24"/>
                    <a:gd name="T2" fmla="*/ 23 w 23"/>
                    <a:gd name="T3" fmla="*/ 24 h 24"/>
                    <a:gd name="T4" fmla="*/ 23 w 23"/>
                    <a:gd name="T5" fmla="*/ 0 h 24"/>
                    <a:gd name="T6" fmla="*/ 0 w 23"/>
                    <a:gd name="T7" fmla="*/ 0 h 24"/>
                    <a:gd name="T8" fmla="*/ 0 w 23"/>
                    <a:gd name="T9" fmla="*/ 24 h 24"/>
                  </a:gdLst>
                  <a:ahLst/>
                  <a:cxnLst>
                    <a:cxn ang="0">
                      <a:pos x="T0" y="T1"/>
                    </a:cxn>
                    <a:cxn ang="0">
                      <a:pos x="T2" y="T3"/>
                    </a:cxn>
                    <a:cxn ang="0">
                      <a:pos x="T4" y="T5"/>
                    </a:cxn>
                    <a:cxn ang="0">
                      <a:pos x="T6" y="T7"/>
                    </a:cxn>
                    <a:cxn ang="0">
                      <a:pos x="T8" y="T9"/>
                    </a:cxn>
                  </a:cxnLst>
                  <a:rect l="0" t="0" r="r" b="b"/>
                  <a:pathLst>
                    <a:path w="23" h="24">
                      <a:moveTo>
                        <a:pt x="0" y="24"/>
                      </a:moveTo>
                      <a:cubicBezTo>
                        <a:pt x="7" y="24"/>
                        <a:pt x="15" y="24"/>
                        <a:pt x="23" y="24"/>
                      </a:cubicBezTo>
                      <a:cubicBezTo>
                        <a:pt x="23" y="15"/>
                        <a:pt x="23" y="7"/>
                        <a:pt x="23" y="0"/>
                      </a:cubicBezTo>
                      <a:cubicBezTo>
                        <a:pt x="15" y="0"/>
                        <a:pt x="7" y="0"/>
                        <a:pt x="0" y="0"/>
                      </a:cubicBezTo>
                      <a:cubicBezTo>
                        <a:pt x="0" y="8"/>
                        <a:pt x="0" y="16"/>
                        <a:pt x="0"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4304" tIns="32152" rIns="64304" bIns="32152" numCol="1" anchor="t" anchorCtr="0" compatLnSpc="1">
                  <a:prstTxWarp prst="textNoShape">
                    <a:avLst/>
                  </a:prstTxWarp>
                </a:bodyPr>
                <a:lstStyle/>
                <a:p>
                  <a:pPr defTabSz="321503" fontAlgn="auto">
                    <a:spcBef>
                      <a:spcPts val="0"/>
                    </a:spcBef>
                    <a:spcAft>
                      <a:spcPts val="0"/>
                    </a:spcAft>
                    <a:defRPr/>
                  </a:pPr>
                  <a:endParaRPr lang="en-GB" sz="1266" dirty="0">
                    <a:solidFill>
                      <a:srgbClr val="F36633"/>
                    </a:solidFill>
                    <a:latin typeface="Arial" panose="020B0604020202020204"/>
                    <a:cs typeface="Calibri" panose="020F0502020204030204" pitchFamily="34" charset="0"/>
                  </a:endParaRPr>
                </a:p>
              </p:txBody>
            </p:sp>
            <p:sp>
              <p:nvSpPr>
                <p:cNvPr id="75" name="Freeform 14">
                  <a:extLst>
                    <a:ext uri="{FF2B5EF4-FFF2-40B4-BE49-F238E27FC236}">
                      <a16:creationId xmlns:a16="http://schemas.microsoft.com/office/drawing/2014/main" id="{C29097B6-AC00-4B90-A940-B150B0347181}"/>
                    </a:ext>
                  </a:extLst>
                </p:cNvPr>
                <p:cNvSpPr>
                  <a:spLocks/>
                </p:cNvSpPr>
                <p:nvPr/>
              </p:nvSpPr>
              <p:spPr bwMode="auto">
                <a:xfrm>
                  <a:off x="4519613" y="3516313"/>
                  <a:ext cx="68263" cy="65088"/>
                </a:xfrm>
                <a:custGeom>
                  <a:avLst/>
                  <a:gdLst>
                    <a:gd name="T0" fmla="*/ 0 w 24"/>
                    <a:gd name="T1" fmla="*/ 23 h 23"/>
                    <a:gd name="T2" fmla="*/ 24 w 24"/>
                    <a:gd name="T3" fmla="*/ 23 h 23"/>
                    <a:gd name="T4" fmla="*/ 24 w 24"/>
                    <a:gd name="T5" fmla="*/ 0 h 23"/>
                    <a:gd name="T6" fmla="*/ 0 w 24"/>
                    <a:gd name="T7" fmla="*/ 0 h 23"/>
                    <a:gd name="T8" fmla="*/ 0 w 24"/>
                    <a:gd name="T9" fmla="*/ 23 h 23"/>
                  </a:gdLst>
                  <a:ahLst/>
                  <a:cxnLst>
                    <a:cxn ang="0">
                      <a:pos x="T0" y="T1"/>
                    </a:cxn>
                    <a:cxn ang="0">
                      <a:pos x="T2" y="T3"/>
                    </a:cxn>
                    <a:cxn ang="0">
                      <a:pos x="T4" y="T5"/>
                    </a:cxn>
                    <a:cxn ang="0">
                      <a:pos x="T6" y="T7"/>
                    </a:cxn>
                    <a:cxn ang="0">
                      <a:pos x="T8" y="T9"/>
                    </a:cxn>
                  </a:cxnLst>
                  <a:rect l="0" t="0" r="r" b="b"/>
                  <a:pathLst>
                    <a:path w="24" h="23">
                      <a:moveTo>
                        <a:pt x="0" y="23"/>
                      </a:moveTo>
                      <a:cubicBezTo>
                        <a:pt x="8" y="23"/>
                        <a:pt x="16" y="23"/>
                        <a:pt x="24" y="23"/>
                      </a:cubicBezTo>
                      <a:cubicBezTo>
                        <a:pt x="24" y="15"/>
                        <a:pt x="24" y="7"/>
                        <a:pt x="24" y="0"/>
                      </a:cubicBezTo>
                      <a:cubicBezTo>
                        <a:pt x="15" y="0"/>
                        <a:pt x="8" y="0"/>
                        <a:pt x="0" y="0"/>
                      </a:cubicBezTo>
                      <a:cubicBezTo>
                        <a:pt x="0" y="8"/>
                        <a:pt x="0" y="15"/>
                        <a:pt x="0"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4304" tIns="32152" rIns="64304" bIns="32152" numCol="1" anchor="t" anchorCtr="0" compatLnSpc="1">
                  <a:prstTxWarp prst="textNoShape">
                    <a:avLst/>
                  </a:prstTxWarp>
                </a:bodyPr>
                <a:lstStyle/>
                <a:p>
                  <a:pPr defTabSz="321503" fontAlgn="auto">
                    <a:spcBef>
                      <a:spcPts val="0"/>
                    </a:spcBef>
                    <a:spcAft>
                      <a:spcPts val="0"/>
                    </a:spcAft>
                    <a:defRPr/>
                  </a:pPr>
                  <a:endParaRPr lang="en-GB" sz="1266" dirty="0">
                    <a:solidFill>
                      <a:srgbClr val="F36633"/>
                    </a:solidFill>
                    <a:latin typeface="Arial" panose="020B0604020202020204"/>
                    <a:cs typeface="Calibri" panose="020F0502020204030204" pitchFamily="34" charset="0"/>
                  </a:endParaRPr>
                </a:p>
              </p:txBody>
            </p:sp>
            <p:sp>
              <p:nvSpPr>
                <p:cNvPr id="76" name="Freeform 15">
                  <a:extLst>
                    <a:ext uri="{FF2B5EF4-FFF2-40B4-BE49-F238E27FC236}">
                      <a16:creationId xmlns:a16="http://schemas.microsoft.com/office/drawing/2014/main" id="{B0514EBC-D6EA-4403-9978-EEE24436C5DA}"/>
                    </a:ext>
                  </a:extLst>
                </p:cNvPr>
                <p:cNvSpPr>
                  <a:spLocks/>
                </p:cNvSpPr>
                <p:nvPr/>
              </p:nvSpPr>
              <p:spPr bwMode="auto">
                <a:xfrm>
                  <a:off x="4621213" y="3516313"/>
                  <a:ext cx="69850" cy="65088"/>
                </a:xfrm>
                <a:custGeom>
                  <a:avLst/>
                  <a:gdLst>
                    <a:gd name="T0" fmla="*/ 0 w 24"/>
                    <a:gd name="T1" fmla="*/ 23 h 23"/>
                    <a:gd name="T2" fmla="*/ 24 w 24"/>
                    <a:gd name="T3" fmla="*/ 23 h 23"/>
                    <a:gd name="T4" fmla="*/ 24 w 24"/>
                    <a:gd name="T5" fmla="*/ 0 h 23"/>
                    <a:gd name="T6" fmla="*/ 0 w 24"/>
                    <a:gd name="T7" fmla="*/ 0 h 23"/>
                    <a:gd name="T8" fmla="*/ 0 w 24"/>
                    <a:gd name="T9" fmla="*/ 23 h 23"/>
                  </a:gdLst>
                  <a:ahLst/>
                  <a:cxnLst>
                    <a:cxn ang="0">
                      <a:pos x="T0" y="T1"/>
                    </a:cxn>
                    <a:cxn ang="0">
                      <a:pos x="T2" y="T3"/>
                    </a:cxn>
                    <a:cxn ang="0">
                      <a:pos x="T4" y="T5"/>
                    </a:cxn>
                    <a:cxn ang="0">
                      <a:pos x="T6" y="T7"/>
                    </a:cxn>
                    <a:cxn ang="0">
                      <a:pos x="T8" y="T9"/>
                    </a:cxn>
                  </a:cxnLst>
                  <a:rect l="0" t="0" r="r" b="b"/>
                  <a:pathLst>
                    <a:path w="24" h="23">
                      <a:moveTo>
                        <a:pt x="0" y="23"/>
                      </a:moveTo>
                      <a:cubicBezTo>
                        <a:pt x="8" y="23"/>
                        <a:pt x="16" y="23"/>
                        <a:pt x="24" y="23"/>
                      </a:cubicBezTo>
                      <a:cubicBezTo>
                        <a:pt x="24" y="15"/>
                        <a:pt x="24" y="7"/>
                        <a:pt x="24" y="0"/>
                      </a:cubicBezTo>
                      <a:cubicBezTo>
                        <a:pt x="16" y="0"/>
                        <a:pt x="8" y="0"/>
                        <a:pt x="0" y="0"/>
                      </a:cubicBezTo>
                      <a:cubicBezTo>
                        <a:pt x="0" y="8"/>
                        <a:pt x="0" y="15"/>
                        <a:pt x="0"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4304" tIns="32152" rIns="64304" bIns="32152" numCol="1" anchor="t" anchorCtr="0" compatLnSpc="1">
                  <a:prstTxWarp prst="textNoShape">
                    <a:avLst/>
                  </a:prstTxWarp>
                </a:bodyPr>
                <a:lstStyle/>
                <a:p>
                  <a:pPr defTabSz="321503" fontAlgn="auto">
                    <a:spcBef>
                      <a:spcPts val="0"/>
                    </a:spcBef>
                    <a:spcAft>
                      <a:spcPts val="0"/>
                    </a:spcAft>
                    <a:defRPr/>
                  </a:pPr>
                  <a:endParaRPr lang="en-GB" sz="1266" dirty="0">
                    <a:solidFill>
                      <a:srgbClr val="F36633"/>
                    </a:solidFill>
                    <a:latin typeface="Arial" panose="020B0604020202020204"/>
                    <a:cs typeface="Calibri" panose="020F0502020204030204" pitchFamily="34" charset="0"/>
                  </a:endParaRPr>
                </a:p>
              </p:txBody>
            </p:sp>
            <p:sp>
              <p:nvSpPr>
                <p:cNvPr id="77" name="Freeform 16">
                  <a:extLst>
                    <a:ext uri="{FF2B5EF4-FFF2-40B4-BE49-F238E27FC236}">
                      <a16:creationId xmlns:a16="http://schemas.microsoft.com/office/drawing/2014/main" id="{7F76954D-5EE5-4929-97B8-54F3AC4B954F}"/>
                    </a:ext>
                  </a:extLst>
                </p:cNvPr>
                <p:cNvSpPr>
                  <a:spLocks/>
                </p:cNvSpPr>
                <p:nvPr/>
              </p:nvSpPr>
              <p:spPr bwMode="auto">
                <a:xfrm>
                  <a:off x="4413251" y="3409951"/>
                  <a:ext cx="68263" cy="68263"/>
                </a:xfrm>
                <a:custGeom>
                  <a:avLst/>
                  <a:gdLst>
                    <a:gd name="T0" fmla="*/ 24 w 24"/>
                    <a:gd name="T1" fmla="*/ 0 h 24"/>
                    <a:gd name="T2" fmla="*/ 0 w 24"/>
                    <a:gd name="T3" fmla="*/ 0 h 24"/>
                    <a:gd name="T4" fmla="*/ 0 w 24"/>
                    <a:gd name="T5" fmla="*/ 24 h 24"/>
                    <a:gd name="T6" fmla="*/ 24 w 24"/>
                    <a:gd name="T7" fmla="*/ 24 h 24"/>
                    <a:gd name="T8" fmla="*/ 24 w 24"/>
                    <a:gd name="T9" fmla="*/ 0 h 24"/>
                  </a:gdLst>
                  <a:ahLst/>
                  <a:cxnLst>
                    <a:cxn ang="0">
                      <a:pos x="T0" y="T1"/>
                    </a:cxn>
                    <a:cxn ang="0">
                      <a:pos x="T2" y="T3"/>
                    </a:cxn>
                    <a:cxn ang="0">
                      <a:pos x="T4" y="T5"/>
                    </a:cxn>
                    <a:cxn ang="0">
                      <a:pos x="T6" y="T7"/>
                    </a:cxn>
                    <a:cxn ang="0">
                      <a:pos x="T8" y="T9"/>
                    </a:cxn>
                  </a:cxnLst>
                  <a:rect l="0" t="0" r="r" b="b"/>
                  <a:pathLst>
                    <a:path w="24" h="24">
                      <a:moveTo>
                        <a:pt x="24" y="0"/>
                      </a:moveTo>
                      <a:cubicBezTo>
                        <a:pt x="16" y="0"/>
                        <a:pt x="8" y="0"/>
                        <a:pt x="0" y="0"/>
                      </a:cubicBezTo>
                      <a:cubicBezTo>
                        <a:pt x="0" y="8"/>
                        <a:pt x="0" y="16"/>
                        <a:pt x="0" y="24"/>
                      </a:cubicBezTo>
                      <a:cubicBezTo>
                        <a:pt x="9" y="24"/>
                        <a:pt x="16" y="24"/>
                        <a:pt x="24" y="24"/>
                      </a:cubicBezTo>
                      <a:cubicBezTo>
                        <a:pt x="24" y="16"/>
                        <a:pt x="24" y="8"/>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4304" tIns="32152" rIns="64304" bIns="32152" numCol="1" anchor="t" anchorCtr="0" compatLnSpc="1">
                  <a:prstTxWarp prst="textNoShape">
                    <a:avLst/>
                  </a:prstTxWarp>
                </a:bodyPr>
                <a:lstStyle/>
                <a:p>
                  <a:pPr defTabSz="321503" fontAlgn="auto">
                    <a:spcBef>
                      <a:spcPts val="0"/>
                    </a:spcBef>
                    <a:spcAft>
                      <a:spcPts val="0"/>
                    </a:spcAft>
                    <a:defRPr/>
                  </a:pPr>
                  <a:endParaRPr lang="en-GB" sz="1266" dirty="0">
                    <a:solidFill>
                      <a:srgbClr val="F36633"/>
                    </a:solidFill>
                    <a:latin typeface="Arial" panose="020B0604020202020204"/>
                    <a:cs typeface="Calibri" panose="020F0502020204030204" pitchFamily="34" charset="0"/>
                  </a:endParaRPr>
                </a:p>
              </p:txBody>
            </p:sp>
            <p:sp>
              <p:nvSpPr>
                <p:cNvPr id="78" name="Freeform 17">
                  <a:extLst>
                    <a:ext uri="{FF2B5EF4-FFF2-40B4-BE49-F238E27FC236}">
                      <a16:creationId xmlns:a16="http://schemas.microsoft.com/office/drawing/2014/main" id="{CA9DB084-3F16-464E-864D-1B356DA048E7}"/>
                    </a:ext>
                  </a:extLst>
                </p:cNvPr>
                <p:cNvSpPr>
                  <a:spLocks/>
                </p:cNvSpPr>
                <p:nvPr/>
              </p:nvSpPr>
              <p:spPr bwMode="auto">
                <a:xfrm>
                  <a:off x="4519613" y="3409951"/>
                  <a:ext cx="68263" cy="68263"/>
                </a:xfrm>
                <a:custGeom>
                  <a:avLst/>
                  <a:gdLst>
                    <a:gd name="T0" fmla="*/ 0 w 24"/>
                    <a:gd name="T1" fmla="*/ 24 h 24"/>
                    <a:gd name="T2" fmla="*/ 24 w 24"/>
                    <a:gd name="T3" fmla="*/ 24 h 24"/>
                    <a:gd name="T4" fmla="*/ 24 w 24"/>
                    <a:gd name="T5" fmla="*/ 0 h 24"/>
                    <a:gd name="T6" fmla="*/ 0 w 24"/>
                    <a:gd name="T7" fmla="*/ 0 h 24"/>
                    <a:gd name="T8" fmla="*/ 0 w 24"/>
                    <a:gd name="T9" fmla="*/ 24 h 24"/>
                  </a:gdLst>
                  <a:ahLst/>
                  <a:cxnLst>
                    <a:cxn ang="0">
                      <a:pos x="T0" y="T1"/>
                    </a:cxn>
                    <a:cxn ang="0">
                      <a:pos x="T2" y="T3"/>
                    </a:cxn>
                    <a:cxn ang="0">
                      <a:pos x="T4" y="T5"/>
                    </a:cxn>
                    <a:cxn ang="0">
                      <a:pos x="T6" y="T7"/>
                    </a:cxn>
                    <a:cxn ang="0">
                      <a:pos x="T8" y="T9"/>
                    </a:cxn>
                  </a:cxnLst>
                  <a:rect l="0" t="0" r="r" b="b"/>
                  <a:pathLst>
                    <a:path w="24" h="24">
                      <a:moveTo>
                        <a:pt x="0" y="24"/>
                      </a:moveTo>
                      <a:cubicBezTo>
                        <a:pt x="8" y="24"/>
                        <a:pt x="16" y="24"/>
                        <a:pt x="24" y="24"/>
                      </a:cubicBezTo>
                      <a:cubicBezTo>
                        <a:pt x="24" y="16"/>
                        <a:pt x="24" y="8"/>
                        <a:pt x="24" y="0"/>
                      </a:cubicBezTo>
                      <a:cubicBezTo>
                        <a:pt x="15" y="0"/>
                        <a:pt x="8" y="0"/>
                        <a:pt x="0" y="0"/>
                      </a:cubicBezTo>
                      <a:cubicBezTo>
                        <a:pt x="0" y="8"/>
                        <a:pt x="0" y="16"/>
                        <a:pt x="0"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4304" tIns="32152" rIns="64304" bIns="32152" numCol="1" anchor="t" anchorCtr="0" compatLnSpc="1">
                  <a:prstTxWarp prst="textNoShape">
                    <a:avLst/>
                  </a:prstTxWarp>
                </a:bodyPr>
                <a:lstStyle/>
                <a:p>
                  <a:pPr defTabSz="321503" fontAlgn="auto">
                    <a:spcBef>
                      <a:spcPts val="0"/>
                    </a:spcBef>
                    <a:spcAft>
                      <a:spcPts val="0"/>
                    </a:spcAft>
                    <a:defRPr/>
                  </a:pPr>
                  <a:endParaRPr lang="en-GB" sz="1266" dirty="0">
                    <a:solidFill>
                      <a:srgbClr val="F36633"/>
                    </a:solidFill>
                    <a:latin typeface="Arial" panose="020B0604020202020204"/>
                    <a:cs typeface="Calibri" panose="020F0502020204030204" pitchFamily="34" charset="0"/>
                  </a:endParaRPr>
                </a:p>
              </p:txBody>
            </p:sp>
            <p:sp>
              <p:nvSpPr>
                <p:cNvPr id="79" name="Freeform 18">
                  <a:extLst>
                    <a:ext uri="{FF2B5EF4-FFF2-40B4-BE49-F238E27FC236}">
                      <a16:creationId xmlns:a16="http://schemas.microsoft.com/office/drawing/2014/main" id="{499760DE-3E0B-46F4-BFA7-1E37515EDB3B}"/>
                    </a:ext>
                  </a:extLst>
                </p:cNvPr>
                <p:cNvSpPr>
                  <a:spLocks/>
                </p:cNvSpPr>
                <p:nvPr/>
              </p:nvSpPr>
              <p:spPr bwMode="auto">
                <a:xfrm>
                  <a:off x="4621213" y="3409951"/>
                  <a:ext cx="69850" cy="68263"/>
                </a:xfrm>
                <a:custGeom>
                  <a:avLst/>
                  <a:gdLst>
                    <a:gd name="T0" fmla="*/ 0 w 24"/>
                    <a:gd name="T1" fmla="*/ 24 h 24"/>
                    <a:gd name="T2" fmla="*/ 24 w 24"/>
                    <a:gd name="T3" fmla="*/ 24 h 24"/>
                    <a:gd name="T4" fmla="*/ 24 w 24"/>
                    <a:gd name="T5" fmla="*/ 0 h 24"/>
                    <a:gd name="T6" fmla="*/ 0 w 24"/>
                    <a:gd name="T7" fmla="*/ 0 h 24"/>
                    <a:gd name="T8" fmla="*/ 0 w 24"/>
                    <a:gd name="T9" fmla="*/ 24 h 24"/>
                  </a:gdLst>
                  <a:ahLst/>
                  <a:cxnLst>
                    <a:cxn ang="0">
                      <a:pos x="T0" y="T1"/>
                    </a:cxn>
                    <a:cxn ang="0">
                      <a:pos x="T2" y="T3"/>
                    </a:cxn>
                    <a:cxn ang="0">
                      <a:pos x="T4" y="T5"/>
                    </a:cxn>
                    <a:cxn ang="0">
                      <a:pos x="T6" y="T7"/>
                    </a:cxn>
                    <a:cxn ang="0">
                      <a:pos x="T8" y="T9"/>
                    </a:cxn>
                  </a:cxnLst>
                  <a:rect l="0" t="0" r="r" b="b"/>
                  <a:pathLst>
                    <a:path w="24" h="24">
                      <a:moveTo>
                        <a:pt x="0" y="24"/>
                      </a:moveTo>
                      <a:cubicBezTo>
                        <a:pt x="8" y="24"/>
                        <a:pt x="16" y="24"/>
                        <a:pt x="24" y="24"/>
                      </a:cubicBezTo>
                      <a:cubicBezTo>
                        <a:pt x="24" y="16"/>
                        <a:pt x="24" y="8"/>
                        <a:pt x="24" y="0"/>
                      </a:cubicBezTo>
                      <a:cubicBezTo>
                        <a:pt x="16" y="0"/>
                        <a:pt x="8" y="0"/>
                        <a:pt x="0" y="0"/>
                      </a:cubicBezTo>
                      <a:cubicBezTo>
                        <a:pt x="0" y="9"/>
                        <a:pt x="0" y="16"/>
                        <a:pt x="0"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4304" tIns="32152" rIns="64304" bIns="32152" numCol="1" anchor="t" anchorCtr="0" compatLnSpc="1">
                  <a:prstTxWarp prst="textNoShape">
                    <a:avLst/>
                  </a:prstTxWarp>
                </a:bodyPr>
                <a:lstStyle/>
                <a:p>
                  <a:pPr defTabSz="321503" fontAlgn="auto">
                    <a:spcBef>
                      <a:spcPts val="0"/>
                    </a:spcBef>
                    <a:spcAft>
                      <a:spcPts val="0"/>
                    </a:spcAft>
                    <a:defRPr/>
                  </a:pPr>
                  <a:endParaRPr lang="en-GB" sz="1266" dirty="0">
                    <a:solidFill>
                      <a:srgbClr val="F36633"/>
                    </a:solidFill>
                    <a:latin typeface="Arial" panose="020B0604020202020204"/>
                    <a:cs typeface="Calibri" panose="020F0502020204030204" pitchFamily="34" charset="0"/>
                  </a:endParaRPr>
                </a:p>
              </p:txBody>
            </p:sp>
          </p:grpSp>
        </p:grpSp>
      </p:grpSp>
      <p:grpSp>
        <p:nvGrpSpPr>
          <p:cNvPr id="28" name="Group 27">
            <a:extLst>
              <a:ext uri="{FF2B5EF4-FFF2-40B4-BE49-F238E27FC236}">
                <a16:creationId xmlns:a16="http://schemas.microsoft.com/office/drawing/2014/main" id="{7CCA39A3-A741-4493-9624-C4610C61FFF1}"/>
              </a:ext>
            </a:extLst>
          </p:cNvPr>
          <p:cNvGrpSpPr/>
          <p:nvPr/>
        </p:nvGrpSpPr>
        <p:grpSpPr>
          <a:xfrm>
            <a:off x="6041492" y="3415365"/>
            <a:ext cx="525502" cy="525502"/>
            <a:chOff x="2882888" y="3179038"/>
            <a:chExt cx="612000" cy="612000"/>
          </a:xfrm>
        </p:grpSpPr>
        <p:sp>
          <p:nvSpPr>
            <p:cNvPr id="56" name="Oval 55">
              <a:extLst>
                <a:ext uri="{FF2B5EF4-FFF2-40B4-BE49-F238E27FC236}">
                  <a16:creationId xmlns:a16="http://schemas.microsoft.com/office/drawing/2014/main" id="{BF51B706-DFA5-4053-A9E4-E8408799C4B5}"/>
                </a:ext>
              </a:extLst>
            </p:cNvPr>
            <p:cNvSpPr/>
            <p:nvPr/>
          </p:nvSpPr>
          <p:spPr>
            <a:xfrm>
              <a:off x="2882888" y="3179038"/>
              <a:ext cx="612000" cy="612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151900" rIns="0" bIns="0" rtlCol="0" anchor="ctr"/>
            <a:lstStyle/>
            <a:p>
              <a:pPr algn="ctr" defTabSz="321503" fontAlgn="auto">
                <a:spcBef>
                  <a:spcPts val="0"/>
                </a:spcBef>
                <a:spcAft>
                  <a:spcPts val="0"/>
                </a:spcAft>
                <a:defRPr/>
              </a:pPr>
              <a:r>
                <a:rPr lang="en-GB" sz="844" b="1" dirty="0">
                  <a:solidFill>
                    <a:prstClr val="white"/>
                  </a:solidFill>
                  <a:latin typeface="Arial" panose="020B0604020202020204"/>
                  <a:cs typeface="Calibri" panose="020F0502020204030204" pitchFamily="34" charset="0"/>
                </a:rPr>
                <a:t>2015</a:t>
              </a:r>
            </a:p>
          </p:txBody>
        </p:sp>
        <p:grpSp>
          <p:nvGrpSpPr>
            <p:cNvPr id="57" name="Group 56">
              <a:extLst>
                <a:ext uri="{FF2B5EF4-FFF2-40B4-BE49-F238E27FC236}">
                  <a16:creationId xmlns:a16="http://schemas.microsoft.com/office/drawing/2014/main" id="{811998A6-DF97-4319-851B-E5796821E7E0}"/>
                </a:ext>
              </a:extLst>
            </p:cNvPr>
            <p:cNvGrpSpPr/>
            <p:nvPr/>
          </p:nvGrpSpPr>
          <p:grpSpPr>
            <a:xfrm>
              <a:off x="3096393" y="3294786"/>
              <a:ext cx="184991" cy="203490"/>
              <a:chOff x="4344988" y="3201988"/>
              <a:chExt cx="450850" cy="450851"/>
            </a:xfrm>
            <a:solidFill>
              <a:schemeClr val="bg1"/>
            </a:solidFill>
          </p:grpSpPr>
          <p:sp>
            <p:nvSpPr>
              <p:cNvPr id="58" name="Freeform 10">
                <a:extLst>
                  <a:ext uri="{FF2B5EF4-FFF2-40B4-BE49-F238E27FC236}">
                    <a16:creationId xmlns:a16="http://schemas.microsoft.com/office/drawing/2014/main" id="{C5DBD6D5-8098-40F2-9B3B-5340FAAA0B00}"/>
                  </a:ext>
                </a:extLst>
              </p:cNvPr>
              <p:cNvSpPr>
                <a:spLocks/>
              </p:cNvSpPr>
              <p:nvPr/>
            </p:nvSpPr>
            <p:spPr bwMode="auto">
              <a:xfrm>
                <a:off x="4691063" y="3201988"/>
                <a:ext cx="33338" cy="106363"/>
              </a:xfrm>
              <a:custGeom>
                <a:avLst/>
                <a:gdLst>
                  <a:gd name="T0" fmla="*/ 6 w 12"/>
                  <a:gd name="T1" fmla="*/ 37 h 37"/>
                  <a:gd name="T2" fmla="*/ 12 w 12"/>
                  <a:gd name="T3" fmla="*/ 30 h 37"/>
                  <a:gd name="T4" fmla="*/ 12 w 12"/>
                  <a:gd name="T5" fmla="*/ 18 h 37"/>
                  <a:gd name="T6" fmla="*/ 12 w 12"/>
                  <a:gd name="T7" fmla="*/ 7 h 37"/>
                  <a:gd name="T8" fmla="*/ 6 w 12"/>
                  <a:gd name="T9" fmla="*/ 0 h 37"/>
                  <a:gd name="T10" fmla="*/ 0 w 12"/>
                  <a:gd name="T11" fmla="*/ 7 h 37"/>
                  <a:gd name="T12" fmla="*/ 0 w 12"/>
                  <a:gd name="T13" fmla="*/ 30 h 37"/>
                  <a:gd name="T14" fmla="*/ 6 w 12"/>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37">
                    <a:moveTo>
                      <a:pt x="6" y="37"/>
                    </a:moveTo>
                    <a:cubicBezTo>
                      <a:pt x="10" y="37"/>
                      <a:pt x="12" y="34"/>
                      <a:pt x="12" y="30"/>
                    </a:cubicBezTo>
                    <a:cubicBezTo>
                      <a:pt x="12" y="26"/>
                      <a:pt x="12" y="22"/>
                      <a:pt x="12" y="18"/>
                    </a:cubicBezTo>
                    <a:cubicBezTo>
                      <a:pt x="12" y="15"/>
                      <a:pt x="12" y="11"/>
                      <a:pt x="12" y="7"/>
                    </a:cubicBezTo>
                    <a:cubicBezTo>
                      <a:pt x="12" y="3"/>
                      <a:pt x="10" y="0"/>
                      <a:pt x="6" y="0"/>
                    </a:cubicBezTo>
                    <a:cubicBezTo>
                      <a:pt x="3" y="0"/>
                      <a:pt x="0" y="3"/>
                      <a:pt x="0" y="7"/>
                    </a:cubicBezTo>
                    <a:cubicBezTo>
                      <a:pt x="0" y="15"/>
                      <a:pt x="0" y="22"/>
                      <a:pt x="0" y="30"/>
                    </a:cubicBezTo>
                    <a:cubicBezTo>
                      <a:pt x="0" y="34"/>
                      <a:pt x="3" y="37"/>
                      <a:pt x="6"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4304" tIns="32152" rIns="64304" bIns="32152" numCol="1" anchor="t" anchorCtr="0" compatLnSpc="1">
                <a:prstTxWarp prst="textNoShape">
                  <a:avLst/>
                </a:prstTxWarp>
              </a:bodyPr>
              <a:lstStyle/>
              <a:p>
                <a:pPr defTabSz="321503" fontAlgn="auto">
                  <a:spcBef>
                    <a:spcPts val="0"/>
                  </a:spcBef>
                  <a:spcAft>
                    <a:spcPts val="0"/>
                  </a:spcAft>
                  <a:defRPr/>
                </a:pPr>
                <a:endParaRPr lang="en-GB" sz="1266" dirty="0">
                  <a:solidFill>
                    <a:srgbClr val="F36633"/>
                  </a:solidFill>
                  <a:latin typeface="Arial" panose="020B0604020202020204"/>
                  <a:cs typeface="Calibri" panose="020F0502020204030204" pitchFamily="34" charset="0"/>
                </a:endParaRPr>
              </a:p>
            </p:txBody>
          </p:sp>
          <p:sp>
            <p:nvSpPr>
              <p:cNvPr id="59" name="Freeform 11">
                <a:extLst>
                  <a:ext uri="{FF2B5EF4-FFF2-40B4-BE49-F238E27FC236}">
                    <a16:creationId xmlns:a16="http://schemas.microsoft.com/office/drawing/2014/main" id="{7071EE0F-66BA-4379-BF80-CB2E95999AD2}"/>
                  </a:ext>
                </a:extLst>
              </p:cNvPr>
              <p:cNvSpPr>
                <a:spLocks/>
              </p:cNvSpPr>
              <p:nvPr/>
            </p:nvSpPr>
            <p:spPr bwMode="auto">
              <a:xfrm>
                <a:off x="4413251" y="3201988"/>
                <a:ext cx="34925" cy="106363"/>
              </a:xfrm>
              <a:custGeom>
                <a:avLst/>
                <a:gdLst>
                  <a:gd name="T0" fmla="*/ 6 w 12"/>
                  <a:gd name="T1" fmla="*/ 37 h 37"/>
                  <a:gd name="T2" fmla="*/ 12 w 12"/>
                  <a:gd name="T3" fmla="*/ 30 h 37"/>
                  <a:gd name="T4" fmla="*/ 12 w 12"/>
                  <a:gd name="T5" fmla="*/ 7 h 37"/>
                  <a:gd name="T6" fmla="*/ 6 w 12"/>
                  <a:gd name="T7" fmla="*/ 0 h 37"/>
                  <a:gd name="T8" fmla="*/ 0 w 12"/>
                  <a:gd name="T9" fmla="*/ 7 h 37"/>
                  <a:gd name="T10" fmla="*/ 0 w 12"/>
                  <a:gd name="T11" fmla="*/ 18 h 37"/>
                  <a:gd name="T12" fmla="*/ 0 w 12"/>
                  <a:gd name="T13" fmla="*/ 30 h 37"/>
                  <a:gd name="T14" fmla="*/ 6 w 12"/>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37">
                    <a:moveTo>
                      <a:pt x="6" y="37"/>
                    </a:moveTo>
                    <a:cubicBezTo>
                      <a:pt x="10" y="37"/>
                      <a:pt x="12" y="34"/>
                      <a:pt x="12" y="30"/>
                    </a:cubicBezTo>
                    <a:cubicBezTo>
                      <a:pt x="12" y="22"/>
                      <a:pt x="12" y="14"/>
                      <a:pt x="12" y="7"/>
                    </a:cubicBezTo>
                    <a:cubicBezTo>
                      <a:pt x="12" y="3"/>
                      <a:pt x="10" y="0"/>
                      <a:pt x="6" y="0"/>
                    </a:cubicBezTo>
                    <a:cubicBezTo>
                      <a:pt x="3" y="0"/>
                      <a:pt x="0" y="3"/>
                      <a:pt x="0" y="7"/>
                    </a:cubicBezTo>
                    <a:cubicBezTo>
                      <a:pt x="0" y="11"/>
                      <a:pt x="0" y="14"/>
                      <a:pt x="0" y="18"/>
                    </a:cubicBezTo>
                    <a:cubicBezTo>
                      <a:pt x="0" y="22"/>
                      <a:pt x="0" y="26"/>
                      <a:pt x="0" y="30"/>
                    </a:cubicBezTo>
                    <a:cubicBezTo>
                      <a:pt x="0" y="34"/>
                      <a:pt x="3" y="37"/>
                      <a:pt x="6"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4304" tIns="32152" rIns="64304" bIns="32152" numCol="1" anchor="t" anchorCtr="0" compatLnSpc="1">
                <a:prstTxWarp prst="textNoShape">
                  <a:avLst/>
                </a:prstTxWarp>
              </a:bodyPr>
              <a:lstStyle/>
              <a:p>
                <a:pPr defTabSz="321503" fontAlgn="auto">
                  <a:spcBef>
                    <a:spcPts val="0"/>
                  </a:spcBef>
                  <a:spcAft>
                    <a:spcPts val="0"/>
                  </a:spcAft>
                  <a:defRPr/>
                </a:pPr>
                <a:endParaRPr lang="en-GB" sz="1266" dirty="0">
                  <a:solidFill>
                    <a:srgbClr val="F36633"/>
                  </a:solidFill>
                  <a:latin typeface="Arial" panose="020B0604020202020204"/>
                  <a:cs typeface="Calibri" panose="020F0502020204030204" pitchFamily="34" charset="0"/>
                </a:endParaRPr>
              </a:p>
            </p:txBody>
          </p:sp>
          <p:sp>
            <p:nvSpPr>
              <p:cNvPr id="60" name="Freeform 12">
                <a:extLst>
                  <a:ext uri="{FF2B5EF4-FFF2-40B4-BE49-F238E27FC236}">
                    <a16:creationId xmlns:a16="http://schemas.microsoft.com/office/drawing/2014/main" id="{296D226E-7D5C-498A-A67B-96391C0450CD}"/>
                  </a:ext>
                </a:extLst>
              </p:cNvPr>
              <p:cNvSpPr>
                <a:spLocks noEditPoints="1"/>
              </p:cNvSpPr>
              <p:nvPr/>
            </p:nvSpPr>
            <p:spPr bwMode="auto">
              <a:xfrm>
                <a:off x="4344988" y="3270251"/>
                <a:ext cx="450850" cy="382588"/>
              </a:xfrm>
              <a:custGeom>
                <a:avLst/>
                <a:gdLst>
                  <a:gd name="T0" fmla="*/ 158 w 158"/>
                  <a:gd name="T1" fmla="*/ 17 h 134"/>
                  <a:gd name="T2" fmla="*/ 158 w 158"/>
                  <a:gd name="T3" fmla="*/ 16 h 134"/>
                  <a:gd name="T4" fmla="*/ 149 w 158"/>
                  <a:gd name="T5" fmla="*/ 2 h 134"/>
                  <a:gd name="T6" fmla="*/ 147 w 158"/>
                  <a:gd name="T7" fmla="*/ 1 h 134"/>
                  <a:gd name="T8" fmla="*/ 139 w 158"/>
                  <a:gd name="T9" fmla="*/ 7 h 134"/>
                  <a:gd name="T10" fmla="*/ 139 w 158"/>
                  <a:gd name="T11" fmla="*/ 9 h 134"/>
                  <a:gd name="T12" fmla="*/ 138 w 158"/>
                  <a:gd name="T13" fmla="*/ 12 h 134"/>
                  <a:gd name="T14" fmla="*/ 137 w 158"/>
                  <a:gd name="T15" fmla="*/ 14 h 134"/>
                  <a:gd name="T16" fmla="*/ 130 w 158"/>
                  <a:gd name="T17" fmla="*/ 18 h 134"/>
                  <a:gd name="T18" fmla="*/ 128 w 158"/>
                  <a:gd name="T19" fmla="*/ 19 h 134"/>
                  <a:gd name="T20" fmla="*/ 125 w 158"/>
                  <a:gd name="T21" fmla="*/ 18 h 134"/>
                  <a:gd name="T22" fmla="*/ 123 w 158"/>
                  <a:gd name="T23" fmla="*/ 18 h 134"/>
                  <a:gd name="T24" fmla="*/ 121 w 158"/>
                  <a:gd name="T25" fmla="*/ 17 h 134"/>
                  <a:gd name="T26" fmla="*/ 119 w 158"/>
                  <a:gd name="T27" fmla="*/ 15 h 134"/>
                  <a:gd name="T28" fmla="*/ 117 w 158"/>
                  <a:gd name="T29" fmla="*/ 14 h 134"/>
                  <a:gd name="T30" fmla="*/ 116 w 158"/>
                  <a:gd name="T31" fmla="*/ 12 h 134"/>
                  <a:gd name="T32" fmla="*/ 116 w 158"/>
                  <a:gd name="T33" fmla="*/ 10 h 134"/>
                  <a:gd name="T34" fmla="*/ 115 w 158"/>
                  <a:gd name="T35" fmla="*/ 4 h 134"/>
                  <a:gd name="T36" fmla="*/ 115 w 158"/>
                  <a:gd name="T37" fmla="*/ 1 h 134"/>
                  <a:gd name="T38" fmla="*/ 42 w 158"/>
                  <a:gd name="T39" fmla="*/ 1 h 134"/>
                  <a:gd name="T40" fmla="*/ 42 w 158"/>
                  <a:gd name="T41" fmla="*/ 8 h 134"/>
                  <a:gd name="T42" fmla="*/ 42 w 158"/>
                  <a:gd name="T43" fmla="*/ 10 h 134"/>
                  <a:gd name="T44" fmla="*/ 40 w 158"/>
                  <a:gd name="T45" fmla="*/ 13 h 134"/>
                  <a:gd name="T46" fmla="*/ 39 w 158"/>
                  <a:gd name="T47" fmla="*/ 15 h 134"/>
                  <a:gd name="T48" fmla="*/ 38 w 158"/>
                  <a:gd name="T49" fmla="*/ 16 h 134"/>
                  <a:gd name="T50" fmla="*/ 36 w 158"/>
                  <a:gd name="T51" fmla="*/ 17 h 134"/>
                  <a:gd name="T52" fmla="*/ 34 w 158"/>
                  <a:gd name="T53" fmla="*/ 18 h 134"/>
                  <a:gd name="T54" fmla="*/ 32 w 158"/>
                  <a:gd name="T55" fmla="*/ 18 h 134"/>
                  <a:gd name="T56" fmla="*/ 29 w 158"/>
                  <a:gd name="T57" fmla="*/ 19 h 134"/>
                  <a:gd name="T58" fmla="*/ 27 w 158"/>
                  <a:gd name="T59" fmla="*/ 18 h 134"/>
                  <a:gd name="T60" fmla="*/ 20 w 158"/>
                  <a:gd name="T61" fmla="*/ 13 h 134"/>
                  <a:gd name="T62" fmla="*/ 19 w 158"/>
                  <a:gd name="T63" fmla="*/ 11 h 134"/>
                  <a:gd name="T64" fmla="*/ 19 w 158"/>
                  <a:gd name="T65" fmla="*/ 9 h 134"/>
                  <a:gd name="T66" fmla="*/ 18 w 158"/>
                  <a:gd name="T67" fmla="*/ 1 h 134"/>
                  <a:gd name="T68" fmla="*/ 10 w 158"/>
                  <a:gd name="T69" fmla="*/ 1 h 134"/>
                  <a:gd name="T70" fmla="*/ 0 w 158"/>
                  <a:gd name="T71" fmla="*/ 14 h 134"/>
                  <a:gd name="T72" fmla="*/ 0 w 158"/>
                  <a:gd name="T73" fmla="*/ 16 h 134"/>
                  <a:gd name="T74" fmla="*/ 0 w 158"/>
                  <a:gd name="T75" fmla="*/ 17 h 134"/>
                  <a:gd name="T76" fmla="*/ 0 w 158"/>
                  <a:gd name="T77" fmla="*/ 58 h 134"/>
                  <a:gd name="T78" fmla="*/ 0 w 158"/>
                  <a:gd name="T79" fmla="*/ 61 h 134"/>
                  <a:gd name="T80" fmla="*/ 15 w 158"/>
                  <a:gd name="T81" fmla="*/ 134 h 134"/>
                  <a:gd name="T82" fmla="*/ 17 w 158"/>
                  <a:gd name="T83" fmla="*/ 134 h 134"/>
                  <a:gd name="T84" fmla="*/ 79 w 158"/>
                  <a:gd name="T85" fmla="*/ 134 h 134"/>
                  <a:gd name="T86" fmla="*/ 140 w 158"/>
                  <a:gd name="T87" fmla="*/ 134 h 134"/>
                  <a:gd name="T88" fmla="*/ 142 w 158"/>
                  <a:gd name="T89" fmla="*/ 134 h 134"/>
                  <a:gd name="T90" fmla="*/ 157 w 158"/>
                  <a:gd name="T91" fmla="*/ 116 h 134"/>
                  <a:gd name="T92" fmla="*/ 158 w 158"/>
                  <a:gd name="T93" fmla="*/ 61 h 134"/>
                  <a:gd name="T94" fmla="*/ 158 w 158"/>
                  <a:gd name="T95" fmla="*/ 18 h 134"/>
                  <a:gd name="T96" fmla="*/ 141 w 158"/>
                  <a:gd name="T97" fmla="*/ 122 h 134"/>
                  <a:gd name="T98" fmla="*/ 140 w 158"/>
                  <a:gd name="T99" fmla="*/ 122 h 134"/>
                  <a:gd name="T100" fmla="*/ 79 w 158"/>
                  <a:gd name="T101" fmla="*/ 122 h 134"/>
                  <a:gd name="T102" fmla="*/ 17 w 158"/>
                  <a:gd name="T103" fmla="*/ 122 h 134"/>
                  <a:gd name="T104" fmla="*/ 16 w 158"/>
                  <a:gd name="T105" fmla="*/ 122 h 134"/>
                  <a:gd name="T106" fmla="*/ 12 w 158"/>
                  <a:gd name="T107" fmla="*/ 41 h 134"/>
                  <a:gd name="T108" fmla="*/ 145 w 158"/>
                  <a:gd name="T109" fmla="*/ 37 h 134"/>
                  <a:gd name="T110" fmla="*/ 145 w 158"/>
                  <a:gd name="T111" fmla="*/ 11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 h="134">
                    <a:moveTo>
                      <a:pt x="158" y="17"/>
                    </a:moveTo>
                    <a:cubicBezTo>
                      <a:pt x="158" y="17"/>
                      <a:pt x="158" y="17"/>
                      <a:pt x="158" y="17"/>
                    </a:cubicBezTo>
                    <a:cubicBezTo>
                      <a:pt x="158" y="17"/>
                      <a:pt x="158" y="16"/>
                      <a:pt x="158" y="16"/>
                    </a:cubicBezTo>
                    <a:cubicBezTo>
                      <a:pt x="158" y="16"/>
                      <a:pt x="158" y="16"/>
                      <a:pt x="158" y="16"/>
                    </a:cubicBezTo>
                    <a:cubicBezTo>
                      <a:pt x="157" y="15"/>
                      <a:pt x="157" y="14"/>
                      <a:pt x="157" y="14"/>
                    </a:cubicBezTo>
                    <a:cubicBezTo>
                      <a:pt x="157" y="8"/>
                      <a:pt x="154" y="4"/>
                      <a:pt x="149" y="2"/>
                    </a:cubicBezTo>
                    <a:cubicBezTo>
                      <a:pt x="149" y="1"/>
                      <a:pt x="148" y="1"/>
                      <a:pt x="147" y="1"/>
                    </a:cubicBezTo>
                    <a:cubicBezTo>
                      <a:pt x="147" y="1"/>
                      <a:pt x="147" y="1"/>
                      <a:pt x="147" y="1"/>
                    </a:cubicBezTo>
                    <a:cubicBezTo>
                      <a:pt x="145" y="1"/>
                      <a:pt x="142" y="0"/>
                      <a:pt x="139" y="1"/>
                    </a:cubicBezTo>
                    <a:cubicBezTo>
                      <a:pt x="139" y="3"/>
                      <a:pt x="139" y="5"/>
                      <a:pt x="139" y="7"/>
                    </a:cubicBezTo>
                    <a:cubicBezTo>
                      <a:pt x="139" y="8"/>
                      <a:pt x="139" y="8"/>
                      <a:pt x="139" y="9"/>
                    </a:cubicBezTo>
                    <a:cubicBezTo>
                      <a:pt x="139" y="9"/>
                      <a:pt x="139" y="9"/>
                      <a:pt x="139" y="9"/>
                    </a:cubicBezTo>
                    <a:cubicBezTo>
                      <a:pt x="139" y="10"/>
                      <a:pt x="138" y="11"/>
                      <a:pt x="138" y="11"/>
                    </a:cubicBezTo>
                    <a:cubicBezTo>
                      <a:pt x="138" y="12"/>
                      <a:pt x="138" y="12"/>
                      <a:pt x="138" y="12"/>
                    </a:cubicBezTo>
                    <a:cubicBezTo>
                      <a:pt x="137" y="13"/>
                      <a:pt x="137" y="13"/>
                      <a:pt x="137" y="13"/>
                    </a:cubicBezTo>
                    <a:cubicBezTo>
                      <a:pt x="137" y="14"/>
                      <a:pt x="137" y="14"/>
                      <a:pt x="137" y="14"/>
                    </a:cubicBezTo>
                    <a:cubicBezTo>
                      <a:pt x="135" y="16"/>
                      <a:pt x="133" y="18"/>
                      <a:pt x="130" y="18"/>
                    </a:cubicBezTo>
                    <a:cubicBezTo>
                      <a:pt x="130" y="18"/>
                      <a:pt x="130" y="18"/>
                      <a:pt x="130" y="18"/>
                    </a:cubicBezTo>
                    <a:cubicBezTo>
                      <a:pt x="129" y="18"/>
                      <a:pt x="129" y="18"/>
                      <a:pt x="128" y="19"/>
                    </a:cubicBezTo>
                    <a:cubicBezTo>
                      <a:pt x="128" y="19"/>
                      <a:pt x="128" y="19"/>
                      <a:pt x="128" y="19"/>
                    </a:cubicBezTo>
                    <a:cubicBezTo>
                      <a:pt x="127" y="19"/>
                      <a:pt x="126" y="19"/>
                      <a:pt x="126" y="18"/>
                    </a:cubicBezTo>
                    <a:cubicBezTo>
                      <a:pt x="126" y="18"/>
                      <a:pt x="125" y="18"/>
                      <a:pt x="125" y="18"/>
                    </a:cubicBezTo>
                    <a:cubicBezTo>
                      <a:pt x="125" y="18"/>
                      <a:pt x="124" y="18"/>
                      <a:pt x="123" y="18"/>
                    </a:cubicBezTo>
                    <a:cubicBezTo>
                      <a:pt x="123" y="18"/>
                      <a:pt x="123" y="18"/>
                      <a:pt x="123" y="18"/>
                    </a:cubicBezTo>
                    <a:cubicBezTo>
                      <a:pt x="122" y="18"/>
                      <a:pt x="122" y="17"/>
                      <a:pt x="121" y="17"/>
                    </a:cubicBezTo>
                    <a:cubicBezTo>
                      <a:pt x="121" y="17"/>
                      <a:pt x="121" y="17"/>
                      <a:pt x="121" y="17"/>
                    </a:cubicBezTo>
                    <a:cubicBezTo>
                      <a:pt x="120" y="17"/>
                      <a:pt x="120" y="16"/>
                      <a:pt x="120" y="16"/>
                    </a:cubicBezTo>
                    <a:cubicBezTo>
                      <a:pt x="119" y="16"/>
                      <a:pt x="119" y="16"/>
                      <a:pt x="119" y="15"/>
                    </a:cubicBezTo>
                    <a:cubicBezTo>
                      <a:pt x="119" y="15"/>
                      <a:pt x="118" y="15"/>
                      <a:pt x="118" y="15"/>
                    </a:cubicBezTo>
                    <a:cubicBezTo>
                      <a:pt x="118" y="14"/>
                      <a:pt x="118" y="14"/>
                      <a:pt x="117" y="14"/>
                    </a:cubicBezTo>
                    <a:cubicBezTo>
                      <a:pt x="117" y="13"/>
                      <a:pt x="117" y="13"/>
                      <a:pt x="117" y="13"/>
                    </a:cubicBezTo>
                    <a:cubicBezTo>
                      <a:pt x="117" y="12"/>
                      <a:pt x="117" y="12"/>
                      <a:pt x="116" y="12"/>
                    </a:cubicBezTo>
                    <a:cubicBezTo>
                      <a:pt x="116" y="11"/>
                      <a:pt x="116" y="11"/>
                      <a:pt x="116" y="10"/>
                    </a:cubicBezTo>
                    <a:cubicBezTo>
                      <a:pt x="116" y="10"/>
                      <a:pt x="116" y="10"/>
                      <a:pt x="116" y="10"/>
                    </a:cubicBezTo>
                    <a:cubicBezTo>
                      <a:pt x="115" y="9"/>
                      <a:pt x="115" y="8"/>
                      <a:pt x="115" y="8"/>
                    </a:cubicBezTo>
                    <a:cubicBezTo>
                      <a:pt x="115" y="7"/>
                      <a:pt x="115" y="5"/>
                      <a:pt x="115" y="4"/>
                    </a:cubicBezTo>
                    <a:cubicBezTo>
                      <a:pt x="115" y="3"/>
                      <a:pt x="115" y="2"/>
                      <a:pt x="115" y="1"/>
                    </a:cubicBezTo>
                    <a:cubicBezTo>
                      <a:pt x="115" y="1"/>
                      <a:pt x="115" y="1"/>
                      <a:pt x="115" y="1"/>
                    </a:cubicBezTo>
                    <a:cubicBezTo>
                      <a:pt x="91" y="1"/>
                      <a:pt x="67" y="1"/>
                      <a:pt x="42" y="1"/>
                    </a:cubicBezTo>
                    <a:cubicBezTo>
                      <a:pt x="42" y="1"/>
                      <a:pt x="42" y="1"/>
                      <a:pt x="42" y="1"/>
                    </a:cubicBezTo>
                    <a:cubicBezTo>
                      <a:pt x="42" y="2"/>
                      <a:pt x="42" y="3"/>
                      <a:pt x="42" y="4"/>
                    </a:cubicBezTo>
                    <a:cubicBezTo>
                      <a:pt x="42" y="5"/>
                      <a:pt x="42" y="7"/>
                      <a:pt x="42" y="8"/>
                    </a:cubicBezTo>
                    <a:cubicBezTo>
                      <a:pt x="42" y="8"/>
                      <a:pt x="42" y="9"/>
                      <a:pt x="42" y="10"/>
                    </a:cubicBezTo>
                    <a:cubicBezTo>
                      <a:pt x="42" y="10"/>
                      <a:pt x="42" y="10"/>
                      <a:pt x="42" y="10"/>
                    </a:cubicBezTo>
                    <a:cubicBezTo>
                      <a:pt x="41" y="11"/>
                      <a:pt x="41" y="11"/>
                      <a:pt x="41" y="12"/>
                    </a:cubicBezTo>
                    <a:cubicBezTo>
                      <a:pt x="41" y="12"/>
                      <a:pt x="41" y="12"/>
                      <a:pt x="40" y="13"/>
                    </a:cubicBezTo>
                    <a:cubicBezTo>
                      <a:pt x="40" y="13"/>
                      <a:pt x="40" y="13"/>
                      <a:pt x="40" y="14"/>
                    </a:cubicBezTo>
                    <a:cubicBezTo>
                      <a:pt x="40" y="14"/>
                      <a:pt x="39" y="14"/>
                      <a:pt x="39" y="15"/>
                    </a:cubicBezTo>
                    <a:cubicBezTo>
                      <a:pt x="39" y="15"/>
                      <a:pt x="39" y="15"/>
                      <a:pt x="38" y="15"/>
                    </a:cubicBezTo>
                    <a:cubicBezTo>
                      <a:pt x="38" y="16"/>
                      <a:pt x="38" y="16"/>
                      <a:pt x="38" y="16"/>
                    </a:cubicBezTo>
                    <a:cubicBezTo>
                      <a:pt x="37" y="16"/>
                      <a:pt x="37" y="17"/>
                      <a:pt x="37" y="17"/>
                    </a:cubicBezTo>
                    <a:cubicBezTo>
                      <a:pt x="36" y="17"/>
                      <a:pt x="36" y="17"/>
                      <a:pt x="36" y="17"/>
                    </a:cubicBezTo>
                    <a:cubicBezTo>
                      <a:pt x="35" y="17"/>
                      <a:pt x="35" y="18"/>
                      <a:pt x="34" y="18"/>
                    </a:cubicBezTo>
                    <a:cubicBezTo>
                      <a:pt x="34" y="18"/>
                      <a:pt x="34" y="18"/>
                      <a:pt x="34" y="18"/>
                    </a:cubicBezTo>
                    <a:cubicBezTo>
                      <a:pt x="33" y="18"/>
                      <a:pt x="33" y="18"/>
                      <a:pt x="32" y="18"/>
                    </a:cubicBezTo>
                    <a:cubicBezTo>
                      <a:pt x="32" y="18"/>
                      <a:pt x="32" y="18"/>
                      <a:pt x="32" y="18"/>
                    </a:cubicBezTo>
                    <a:cubicBezTo>
                      <a:pt x="31" y="19"/>
                      <a:pt x="30" y="19"/>
                      <a:pt x="30" y="19"/>
                    </a:cubicBezTo>
                    <a:cubicBezTo>
                      <a:pt x="30" y="19"/>
                      <a:pt x="29" y="19"/>
                      <a:pt x="29" y="19"/>
                    </a:cubicBezTo>
                    <a:cubicBezTo>
                      <a:pt x="29" y="18"/>
                      <a:pt x="28" y="18"/>
                      <a:pt x="27" y="18"/>
                    </a:cubicBezTo>
                    <a:cubicBezTo>
                      <a:pt x="27" y="18"/>
                      <a:pt x="27" y="18"/>
                      <a:pt x="27" y="18"/>
                    </a:cubicBezTo>
                    <a:cubicBezTo>
                      <a:pt x="25" y="18"/>
                      <a:pt x="22" y="16"/>
                      <a:pt x="21" y="14"/>
                    </a:cubicBezTo>
                    <a:cubicBezTo>
                      <a:pt x="21" y="14"/>
                      <a:pt x="20" y="14"/>
                      <a:pt x="20" y="13"/>
                    </a:cubicBezTo>
                    <a:cubicBezTo>
                      <a:pt x="20" y="13"/>
                      <a:pt x="20" y="13"/>
                      <a:pt x="20" y="12"/>
                    </a:cubicBezTo>
                    <a:cubicBezTo>
                      <a:pt x="20" y="12"/>
                      <a:pt x="19" y="12"/>
                      <a:pt x="19" y="11"/>
                    </a:cubicBezTo>
                    <a:cubicBezTo>
                      <a:pt x="19" y="11"/>
                      <a:pt x="19" y="10"/>
                      <a:pt x="19" y="9"/>
                    </a:cubicBezTo>
                    <a:cubicBezTo>
                      <a:pt x="19" y="9"/>
                      <a:pt x="19" y="9"/>
                      <a:pt x="19" y="9"/>
                    </a:cubicBezTo>
                    <a:cubicBezTo>
                      <a:pt x="18" y="8"/>
                      <a:pt x="18" y="8"/>
                      <a:pt x="18" y="7"/>
                    </a:cubicBezTo>
                    <a:cubicBezTo>
                      <a:pt x="18" y="5"/>
                      <a:pt x="18" y="3"/>
                      <a:pt x="18" y="1"/>
                    </a:cubicBezTo>
                    <a:cubicBezTo>
                      <a:pt x="15" y="0"/>
                      <a:pt x="13" y="1"/>
                      <a:pt x="10" y="1"/>
                    </a:cubicBezTo>
                    <a:cubicBezTo>
                      <a:pt x="10" y="1"/>
                      <a:pt x="10" y="1"/>
                      <a:pt x="10" y="1"/>
                    </a:cubicBezTo>
                    <a:cubicBezTo>
                      <a:pt x="9" y="1"/>
                      <a:pt x="9" y="1"/>
                      <a:pt x="8" y="2"/>
                    </a:cubicBezTo>
                    <a:cubicBezTo>
                      <a:pt x="3" y="4"/>
                      <a:pt x="1" y="8"/>
                      <a:pt x="0" y="14"/>
                    </a:cubicBezTo>
                    <a:cubicBezTo>
                      <a:pt x="0" y="14"/>
                      <a:pt x="0" y="15"/>
                      <a:pt x="0" y="16"/>
                    </a:cubicBezTo>
                    <a:cubicBezTo>
                      <a:pt x="0" y="16"/>
                      <a:pt x="0" y="16"/>
                      <a:pt x="0" y="16"/>
                    </a:cubicBezTo>
                    <a:cubicBezTo>
                      <a:pt x="0" y="16"/>
                      <a:pt x="0" y="17"/>
                      <a:pt x="0" y="17"/>
                    </a:cubicBezTo>
                    <a:cubicBezTo>
                      <a:pt x="0" y="17"/>
                      <a:pt x="0" y="17"/>
                      <a:pt x="0" y="17"/>
                    </a:cubicBezTo>
                    <a:cubicBezTo>
                      <a:pt x="0" y="17"/>
                      <a:pt x="0" y="17"/>
                      <a:pt x="0" y="18"/>
                    </a:cubicBezTo>
                    <a:cubicBezTo>
                      <a:pt x="0" y="31"/>
                      <a:pt x="0" y="44"/>
                      <a:pt x="0" y="58"/>
                    </a:cubicBezTo>
                    <a:cubicBezTo>
                      <a:pt x="0" y="59"/>
                      <a:pt x="0" y="60"/>
                      <a:pt x="0" y="61"/>
                    </a:cubicBezTo>
                    <a:cubicBezTo>
                      <a:pt x="0" y="61"/>
                      <a:pt x="0" y="61"/>
                      <a:pt x="0" y="61"/>
                    </a:cubicBezTo>
                    <a:cubicBezTo>
                      <a:pt x="0" y="80"/>
                      <a:pt x="0" y="99"/>
                      <a:pt x="0" y="119"/>
                    </a:cubicBezTo>
                    <a:cubicBezTo>
                      <a:pt x="0" y="129"/>
                      <a:pt x="5" y="134"/>
                      <a:pt x="15" y="134"/>
                    </a:cubicBezTo>
                    <a:cubicBezTo>
                      <a:pt x="16" y="134"/>
                      <a:pt x="17" y="134"/>
                      <a:pt x="17" y="134"/>
                    </a:cubicBezTo>
                    <a:cubicBezTo>
                      <a:pt x="17" y="134"/>
                      <a:pt x="17" y="134"/>
                      <a:pt x="17" y="134"/>
                    </a:cubicBezTo>
                    <a:cubicBezTo>
                      <a:pt x="18" y="134"/>
                      <a:pt x="75" y="134"/>
                      <a:pt x="76" y="134"/>
                    </a:cubicBezTo>
                    <a:cubicBezTo>
                      <a:pt x="77" y="134"/>
                      <a:pt x="78" y="134"/>
                      <a:pt x="79" y="134"/>
                    </a:cubicBezTo>
                    <a:cubicBezTo>
                      <a:pt x="79" y="134"/>
                      <a:pt x="80" y="134"/>
                      <a:pt x="81" y="134"/>
                    </a:cubicBezTo>
                    <a:cubicBezTo>
                      <a:pt x="82" y="134"/>
                      <a:pt x="139" y="134"/>
                      <a:pt x="140" y="134"/>
                    </a:cubicBezTo>
                    <a:cubicBezTo>
                      <a:pt x="140" y="134"/>
                      <a:pt x="140" y="134"/>
                      <a:pt x="140" y="134"/>
                    </a:cubicBezTo>
                    <a:cubicBezTo>
                      <a:pt x="141" y="134"/>
                      <a:pt x="142" y="134"/>
                      <a:pt x="142" y="134"/>
                    </a:cubicBezTo>
                    <a:cubicBezTo>
                      <a:pt x="152" y="134"/>
                      <a:pt x="157" y="129"/>
                      <a:pt x="157" y="119"/>
                    </a:cubicBezTo>
                    <a:cubicBezTo>
                      <a:pt x="157" y="118"/>
                      <a:pt x="157" y="117"/>
                      <a:pt x="157" y="116"/>
                    </a:cubicBezTo>
                    <a:cubicBezTo>
                      <a:pt x="157" y="116"/>
                      <a:pt x="158" y="116"/>
                      <a:pt x="158" y="116"/>
                    </a:cubicBezTo>
                    <a:cubicBezTo>
                      <a:pt x="158" y="115"/>
                      <a:pt x="158" y="73"/>
                      <a:pt x="158" y="61"/>
                    </a:cubicBezTo>
                    <a:cubicBezTo>
                      <a:pt x="158" y="60"/>
                      <a:pt x="158" y="59"/>
                      <a:pt x="158" y="58"/>
                    </a:cubicBezTo>
                    <a:cubicBezTo>
                      <a:pt x="158" y="44"/>
                      <a:pt x="158" y="31"/>
                      <a:pt x="158" y="18"/>
                    </a:cubicBezTo>
                    <a:cubicBezTo>
                      <a:pt x="158" y="17"/>
                      <a:pt x="158" y="17"/>
                      <a:pt x="158" y="17"/>
                    </a:cubicBezTo>
                    <a:close/>
                    <a:moveTo>
                      <a:pt x="141" y="122"/>
                    </a:moveTo>
                    <a:cubicBezTo>
                      <a:pt x="141" y="122"/>
                      <a:pt x="140" y="122"/>
                      <a:pt x="140" y="122"/>
                    </a:cubicBezTo>
                    <a:cubicBezTo>
                      <a:pt x="140" y="122"/>
                      <a:pt x="140" y="122"/>
                      <a:pt x="140" y="122"/>
                    </a:cubicBezTo>
                    <a:cubicBezTo>
                      <a:pt x="139" y="122"/>
                      <a:pt x="128" y="122"/>
                      <a:pt x="115" y="122"/>
                    </a:cubicBezTo>
                    <a:cubicBezTo>
                      <a:pt x="103" y="122"/>
                      <a:pt x="91" y="122"/>
                      <a:pt x="79" y="122"/>
                    </a:cubicBezTo>
                    <a:cubicBezTo>
                      <a:pt x="67" y="122"/>
                      <a:pt x="55" y="122"/>
                      <a:pt x="43" y="122"/>
                    </a:cubicBezTo>
                    <a:cubicBezTo>
                      <a:pt x="30" y="122"/>
                      <a:pt x="18" y="122"/>
                      <a:pt x="17" y="122"/>
                    </a:cubicBezTo>
                    <a:cubicBezTo>
                      <a:pt x="17" y="122"/>
                      <a:pt x="17" y="122"/>
                      <a:pt x="17" y="122"/>
                    </a:cubicBezTo>
                    <a:cubicBezTo>
                      <a:pt x="17" y="122"/>
                      <a:pt x="16" y="122"/>
                      <a:pt x="16" y="122"/>
                    </a:cubicBezTo>
                    <a:cubicBezTo>
                      <a:pt x="13" y="122"/>
                      <a:pt x="12" y="121"/>
                      <a:pt x="12" y="118"/>
                    </a:cubicBezTo>
                    <a:cubicBezTo>
                      <a:pt x="12" y="92"/>
                      <a:pt x="12" y="66"/>
                      <a:pt x="12" y="41"/>
                    </a:cubicBezTo>
                    <a:cubicBezTo>
                      <a:pt x="12" y="39"/>
                      <a:pt x="12" y="38"/>
                      <a:pt x="12" y="37"/>
                    </a:cubicBezTo>
                    <a:cubicBezTo>
                      <a:pt x="57" y="37"/>
                      <a:pt x="101" y="37"/>
                      <a:pt x="145" y="37"/>
                    </a:cubicBezTo>
                    <a:cubicBezTo>
                      <a:pt x="145" y="38"/>
                      <a:pt x="145" y="39"/>
                      <a:pt x="145" y="41"/>
                    </a:cubicBezTo>
                    <a:cubicBezTo>
                      <a:pt x="145" y="66"/>
                      <a:pt x="145" y="92"/>
                      <a:pt x="145" y="118"/>
                    </a:cubicBezTo>
                    <a:cubicBezTo>
                      <a:pt x="145" y="121"/>
                      <a:pt x="144" y="122"/>
                      <a:pt x="141"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4304" tIns="32152" rIns="64304" bIns="32152" numCol="1" anchor="t" anchorCtr="0" compatLnSpc="1">
                <a:prstTxWarp prst="textNoShape">
                  <a:avLst/>
                </a:prstTxWarp>
              </a:bodyPr>
              <a:lstStyle/>
              <a:p>
                <a:pPr defTabSz="321503" fontAlgn="auto">
                  <a:spcBef>
                    <a:spcPts val="0"/>
                  </a:spcBef>
                  <a:spcAft>
                    <a:spcPts val="0"/>
                  </a:spcAft>
                  <a:defRPr/>
                </a:pPr>
                <a:endParaRPr lang="en-GB" sz="1266" dirty="0">
                  <a:solidFill>
                    <a:srgbClr val="F36633"/>
                  </a:solidFill>
                  <a:latin typeface="Arial" panose="020B0604020202020204"/>
                  <a:cs typeface="Calibri" panose="020F0502020204030204" pitchFamily="34" charset="0"/>
                </a:endParaRPr>
              </a:p>
            </p:txBody>
          </p:sp>
          <p:grpSp>
            <p:nvGrpSpPr>
              <p:cNvPr id="61" name="Group 60">
                <a:extLst>
                  <a:ext uri="{FF2B5EF4-FFF2-40B4-BE49-F238E27FC236}">
                    <a16:creationId xmlns:a16="http://schemas.microsoft.com/office/drawing/2014/main" id="{125EB1CD-0EB9-4FB6-83C8-71E35BC0D7EF}"/>
                  </a:ext>
                </a:extLst>
              </p:cNvPr>
              <p:cNvGrpSpPr/>
              <p:nvPr/>
            </p:nvGrpSpPr>
            <p:grpSpPr>
              <a:xfrm>
                <a:off x="4431507" y="3409951"/>
                <a:ext cx="277812" cy="174625"/>
                <a:chOff x="4413251" y="3409951"/>
                <a:chExt cx="277812" cy="174625"/>
              </a:xfrm>
              <a:grpFill/>
            </p:grpSpPr>
            <p:sp>
              <p:nvSpPr>
                <p:cNvPr id="62" name="Freeform 13">
                  <a:extLst>
                    <a:ext uri="{FF2B5EF4-FFF2-40B4-BE49-F238E27FC236}">
                      <a16:creationId xmlns:a16="http://schemas.microsoft.com/office/drawing/2014/main" id="{1F5B7180-6475-4470-90D1-08F2E1BE1997}"/>
                    </a:ext>
                  </a:extLst>
                </p:cNvPr>
                <p:cNvSpPr>
                  <a:spLocks/>
                </p:cNvSpPr>
                <p:nvPr/>
              </p:nvSpPr>
              <p:spPr bwMode="auto">
                <a:xfrm>
                  <a:off x="4416426" y="3516313"/>
                  <a:ext cx="65088" cy="68263"/>
                </a:xfrm>
                <a:custGeom>
                  <a:avLst/>
                  <a:gdLst>
                    <a:gd name="T0" fmla="*/ 0 w 23"/>
                    <a:gd name="T1" fmla="*/ 24 h 24"/>
                    <a:gd name="T2" fmla="*/ 23 w 23"/>
                    <a:gd name="T3" fmla="*/ 24 h 24"/>
                    <a:gd name="T4" fmla="*/ 23 w 23"/>
                    <a:gd name="T5" fmla="*/ 0 h 24"/>
                    <a:gd name="T6" fmla="*/ 0 w 23"/>
                    <a:gd name="T7" fmla="*/ 0 h 24"/>
                    <a:gd name="T8" fmla="*/ 0 w 23"/>
                    <a:gd name="T9" fmla="*/ 24 h 24"/>
                  </a:gdLst>
                  <a:ahLst/>
                  <a:cxnLst>
                    <a:cxn ang="0">
                      <a:pos x="T0" y="T1"/>
                    </a:cxn>
                    <a:cxn ang="0">
                      <a:pos x="T2" y="T3"/>
                    </a:cxn>
                    <a:cxn ang="0">
                      <a:pos x="T4" y="T5"/>
                    </a:cxn>
                    <a:cxn ang="0">
                      <a:pos x="T6" y="T7"/>
                    </a:cxn>
                    <a:cxn ang="0">
                      <a:pos x="T8" y="T9"/>
                    </a:cxn>
                  </a:cxnLst>
                  <a:rect l="0" t="0" r="r" b="b"/>
                  <a:pathLst>
                    <a:path w="23" h="24">
                      <a:moveTo>
                        <a:pt x="0" y="24"/>
                      </a:moveTo>
                      <a:cubicBezTo>
                        <a:pt x="7" y="24"/>
                        <a:pt x="15" y="24"/>
                        <a:pt x="23" y="24"/>
                      </a:cubicBezTo>
                      <a:cubicBezTo>
                        <a:pt x="23" y="15"/>
                        <a:pt x="23" y="7"/>
                        <a:pt x="23" y="0"/>
                      </a:cubicBezTo>
                      <a:cubicBezTo>
                        <a:pt x="15" y="0"/>
                        <a:pt x="7" y="0"/>
                        <a:pt x="0" y="0"/>
                      </a:cubicBezTo>
                      <a:cubicBezTo>
                        <a:pt x="0" y="8"/>
                        <a:pt x="0" y="16"/>
                        <a:pt x="0"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4304" tIns="32152" rIns="64304" bIns="32152" numCol="1" anchor="t" anchorCtr="0" compatLnSpc="1">
                  <a:prstTxWarp prst="textNoShape">
                    <a:avLst/>
                  </a:prstTxWarp>
                </a:bodyPr>
                <a:lstStyle/>
                <a:p>
                  <a:pPr defTabSz="321503" fontAlgn="auto">
                    <a:spcBef>
                      <a:spcPts val="0"/>
                    </a:spcBef>
                    <a:spcAft>
                      <a:spcPts val="0"/>
                    </a:spcAft>
                    <a:defRPr/>
                  </a:pPr>
                  <a:endParaRPr lang="en-GB" sz="1266" dirty="0">
                    <a:solidFill>
                      <a:srgbClr val="F36633"/>
                    </a:solidFill>
                    <a:latin typeface="Arial" panose="020B0604020202020204"/>
                    <a:cs typeface="Calibri" panose="020F0502020204030204" pitchFamily="34" charset="0"/>
                  </a:endParaRPr>
                </a:p>
              </p:txBody>
            </p:sp>
            <p:sp>
              <p:nvSpPr>
                <p:cNvPr id="63" name="Freeform 14">
                  <a:extLst>
                    <a:ext uri="{FF2B5EF4-FFF2-40B4-BE49-F238E27FC236}">
                      <a16:creationId xmlns:a16="http://schemas.microsoft.com/office/drawing/2014/main" id="{B3516CB7-49EE-4821-AD51-9B60CE942FAF}"/>
                    </a:ext>
                  </a:extLst>
                </p:cNvPr>
                <p:cNvSpPr>
                  <a:spLocks/>
                </p:cNvSpPr>
                <p:nvPr/>
              </p:nvSpPr>
              <p:spPr bwMode="auto">
                <a:xfrm>
                  <a:off x="4519613" y="3516313"/>
                  <a:ext cx="68263" cy="65088"/>
                </a:xfrm>
                <a:custGeom>
                  <a:avLst/>
                  <a:gdLst>
                    <a:gd name="T0" fmla="*/ 0 w 24"/>
                    <a:gd name="T1" fmla="*/ 23 h 23"/>
                    <a:gd name="T2" fmla="*/ 24 w 24"/>
                    <a:gd name="T3" fmla="*/ 23 h 23"/>
                    <a:gd name="T4" fmla="*/ 24 w 24"/>
                    <a:gd name="T5" fmla="*/ 0 h 23"/>
                    <a:gd name="T6" fmla="*/ 0 w 24"/>
                    <a:gd name="T7" fmla="*/ 0 h 23"/>
                    <a:gd name="T8" fmla="*/ 0 w 24"/>
                    <a:gd name="T9" fmla="*/ 23 h 23"/>
                  </a:gdLst>
                  <a:ahLst/>
                  <a:cxnLst>
                    <a:cxn ang="0">
                      <a:pos x="T0" y="T1"/>
                    </a:cxn>
                    <a:cxn ang="0">
                      <a:pos x="T2" y="T3"/>
                    </a:cxn>
                    <a:cxn ang="0">
                      <a:pos x="T4" y="T5"/>
                    </a:cxn>
                    <a:cxn ang="0">
                      <a:pos x="T6" y="T7"/>
                    </a:cxn>
                    <a:cxn ang="0">
                      <a:pos x="T8" y="T9"/>
                    </a:cxn>
                  </a:cxnLst>
                  <a:rect l="0" t="0" r="r" b="b"/>
                  <a:pathLst>
                    <a:path w="24" h="23">
                      <a:moveTo>
                        <a:pt x="0" y="23"/>
                      </a:moveTo>
                      <a:cubicBezTo>
                        <a:pt x="8" y="23"/>
                        <a:pt x="16" y="23"/>
                        <a:pt x="24" y="23"/>
                      </a:cubicBezTo>
                      <a:cubicBezTo>
                        <a:pt x="24" y="15"/>
                        <a:pt x="24" y="7"/>
                        <a:pt x="24" y="0"/>
                      </a:cubicBezTo>
                      <a:cubicBezTo>
                        <a:pt x="15" y="0"/>
                        <a:pt x="8" y="0"/>
                        <a:pt x="0" y="0"/>
                      </a:cubicBezTo>
                      <a:cubicBezTo>
                        <a:pt x="0" y="8"/>
                        <a:pt x="0" y="15"/>
                        <a:pt x="0"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4304" tIns="32152" rIns="64304" bIns="32152" numCol="1" anchor="t" anchorCtr="0" compatLnSpc="1">
                  <a:prstTxWarp prst="textNoShape">
                    <a:avLst/>
                  </a:prstTxWarp>
                </a:bodyPr>
                <a:lstStyle/>
                <a:p>
                  <a:pPr defTabSz="321503" fontAlgn="auto">
                    <a:spcBef>
                      <a:spcPts val="0"/>
                    </a:spcBef>
                    <a:spcAft>
                      <a:spcPts val="0"/>
                    </a:spcAft>
                    <a:defRPr/>
                  </a:pPr>
                  <a:endParaRPr lang="en-GB" sz="1266" dirty="0">
                    <a:solidFill>
                      <a:srgbClr val="F36633"/>
                    </a:solidFill>
                    <a:latin typeface="Arial" panose="020B0604020202020204"/>
                    <a:cs typeface="Calibri" panose="020F0502020204030204" pitchFamily="34" charset="0"/>
                  </a:endParaRPr>
                </a:p>
              </p:txBody>
            </p:sp>
            <p:sp>
              <p:nvSpPr>
                <p:cNvPr id="64" name="Freeform 15">
                  <a:extLst>
                    <a:ext uri="{FF2B5EF4-FFF2-40B4-BE49-F238E27FC236}">
                      <a16:creationId xmlns:a16="http://schemas.microsoft.com/office/drawing/2014/main" id="{D24A2B7A-913C-4AB1-A25B-55F580197AF3}"/>
                    </a:ext>
                  </a:extLst>
                </p:cNvPr>
                <p:cNvSpPr>
                  <a:spLocks/>
                </p:cNvSpPr>
                <p:nvPr/>
              </p:nvSpPr>
              <p:spPr bwMode="auto">
                <a:xfrm>
                  <a:off x="4621213" y="3516313"/>
                  <a:ext cx="69850" cy="65088"/>
                </a:xfrm>
                <a:custGeom>
                  <a:avLst/>
                  <a:gdLst>
                    <a:gd name="T0" fmla="*/ 0 w 24"/>
                    <a:gd name="T1" fmla="*/ 23 h 23"/>
                    <a:gd name="T2" fmla="*/ 24 w 24"/>
                    <a:gd name="T3" fmla="*/ 23 h 23"/>
                    <a:gd name="T4" fmla="*/ 24 w 24"/>
                    <a:gd name="T5" fmla="*/ 0 h 23"/>
                    <a:gd name="T6" fmla="*/ 0 w 24"/>
                    <a:gd name="T7" fmla="*/ 0 h 23"/>
                    <a:gd name="T8" fmla="*/ 0 w 24"/>
                    <a:gd name="T9" fmla="*/ 23 h 23"/>
                  </a:gdLst>
                  <a:ahLst/>
                  <a:cxnLst>
                    <a:cxn ang="0">
                      <a:pos x="T0" y="T1"/>
                    </a:cxn>
                    <a:cxn ang="0">
                      <a:pos x="T2" y="T3"/>
                    </a:cxn>
                    <a:cxn ang="0">
                      <a:pos x="T4" y="T5"/>
                    </a:cxn>
                    <a:cxn ang="0">
                      <a:pos x="T6" y="T7"/>
                    </a:cxn>
                    <a:cxn ang="0">
                      <a:pos x="T8" y="T9"/>
                    </a:cxn>
                  </a:cxnLst>
                  <a:rect l="0" t="0" r="r" b="b"/>
                  <a:pathLst>
                    <a:path w="24" h="23">
                      <a:moveTo>
                        <a:pt x="0" y="23"/>
                      </a:moveTo>
                      <a:cubicBezTo>
                        <a:pt x="8" y="23"/>
                        <a:pt x="16" y="23"/>
                        <a:pt x="24" y="23"/>
                      </a:cubicBezTo>
                      <a:cubicBezTo>
                        <a:pt x="24" y="15"/>
                        <a:pt x="24" y="7"/>
                        <a:pt x="24" y="0"/>
                      </a:cubicBezTo>
                      <a:cubicBezTo>
                        <a:pt x="16" y="0"/>
                        <a:pt x="8" y="0"/>
                        <a:pt x="0" y="0"/>
                      </a:cubicBezTo>
                      <a:cubicBezTo>
                        <a:pt x="0" y="8"/>
                        <a:pt x="0" y="15"/>
                        <a:pt x="0"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4304" tIns="32152" rIns="64304" bIns="32152" numCol="1" anchor="t" anchorCtr="0" compatLnSpc="1">
                  <a:prstTxWarp prst="textNoShape">
                    <a:avLst/>
                  </a:prstTxWarp>
                </a:bodyPr>
                <a:lstStyle/>
                <a:p>
                  <a:pPr defTabSz="321503" fontAlgn="auto">
                    <a:spcBef>
                      <a:spcPts val="0"/>
                    </a:spcBef>
                    <a:spcAft>
                      <a:spcPts val="0"/>
                    </a:spcAft>
                    <a:defRPr/>
                  </a:pPr>
                  <a:endParaRPr lang="en-GB" sz="1266" dirty="0">
                    <a:solidFill>
                      <a:srgbClr val="F36633"/>
                    </a:solidFill>
                    <a:latin typeface="Arial" panose="020B0604020202020204"/>
                    <a:cs typeface="Calibri" panose="020F0502020204030204" pitchFamily="34" charset="0"/>
                  </a:endParaRPr>
                </a:p>
              </p:txBody>
            </p:sp>
            <p:sp>
              <p:nvSpPr>
                <p:cNvPr id="65" name="Freeform 16">
                  <a:extLst>
                    <a:ext uri="{FF2B5EF4-FFF2-40B4-BE49-F238E27FC236}">
                      <a16:creationId xmlns:a16="http://schemas.microsoft.com/office/drawing/2014/main" id="{E99B3310-4B93-4B73-9E6B-BFF90CB9D2FA}"/>
                    </a:ext>
                  </a:extLst>
                </p:cNvPr>
                <p:cNvSpPr>
                  <a:spLocks/>
                </p:cNvSpPr>
                <p:nvPr/>
              </p:nvSpPr>
              <p:spPr bwMode="auto">
                <a:xfrm>
                  <a:off x="4413251" y="3409951"/>
                  <a:ext cx="68263" cy="68263"/>
                </a:xfrm>
                <a:custGeom>
                  <a:avLst/>
                  <a:gdLst>
                    <a:gd name="T0" fmla="*/ 24 w 24"/>
                    <a:gd name="T1" fmla="*/ 0 h 24"/>
                    <a:gd name="T2" fmla="*/ 0 w 24"/>
                    <a:gd name="T3" fmla="*/ 0 h 24"/>
                    <a:gd name="T4" fmla="*/ 0 w 24"/>
                    <a:gd name="T5" fmla="*/ 24 h 24"/>
                    <a:gd name="T6" fmla="*/ 24 w 24"/>
                    <a:gd name="T7" fmla="*/ 24 h 24"/>
                    <a:gd name="T8" fmla="*/ 24 w 24"/>
                    <a:gd name="T9" fmla="*/ 0 h 24"/>
                  </a:gdLst>
                  <a:ahLst/>
                  <a:cxnLst>
                    <a:cxn ang="0">
                      <a:pos x="T0" y="T1"/>
                    </a:cxn>
                    <a:cxn ang="0">
                      <a:pos x="T2" y="T3"/>
                    </a:cxn>
                    <a:cxn ang="0">
                      <a:pos x="T4" y="T5"/>
                    </a:cxn>
                    <a:cxn ang="0">
                      <a:pos x="T6" y="T7"/>
                    </a:cxn>
                    <a:cxn ang="0">
                      <a:pos x="T8" y="T9"/>
                    </a:cxn>
                  </a:cxnLst>
                  <a:rect l="0" t="0" r="r" b="b"/>
                  <a:pathLst>
                    <a:path w="24" h="24">
                      <a:moveTo>
                        <a:pt x="24" y="0"/>
                      </a:moveTo>
                      <a:cubicBezTo>
                        <a:pt x="16" y="0"/>
                        <a:pt x="8" y="0"/>
                        <a:pt x="0" y="0"/>
                      </a:cubicBezTo>
                      <a:cubicBezTo>
                        <a:pt x="0" y="8"/>
                        <a:pt x="0" y="16"/>
                        <a:pt x="0" y="24"/>
                      </a:cubicBezTo>
                      <a:cubicBezTo>
                        <a:pt x="9" y="24"/>
                        <a:pt x="16" y="24"/>
                        <a:pt x="24" y="24"/>
                      </a:cubicBezTo>
                      <a:cubicBezTo>
                        <a:pt x="24" y="16"/>
                        <a:pt x="24" y="8"/>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4304" tIns="32152" rIns="64304" bIns="32152" numCol="1" anchor="t" anchorCtr="0" compatLnSpc="1">
                  <a:prstTxWarp prst="textNoShape">
                    <a:avLst/>
                  </a:prstTxWarp>
                </a:bodyPr>
                <a:lstStyle/>
                <a:p>
                  <a:pPr defTabSz="321503" fontAlgn="auto">
                    <a:spcBef>
                      <a:spcPts val="0"/>
                    </a:spcBef>
                    <a:spcAft>
                      <a:spcPts val="0"/>
                    </a:spcAft>
                    <a:defRPr/>
                  </a:pPr>
                  <a:endParaRPr lang="en-GB" sz="1266" dirty="0">
                    <a:solidFill>
                      <a:srgbClr val="F36633"/>
                    </a:solidFill>
                    <a:latin typeface="Arial" panose="020B0604020202020204"/>
                    <a:cs typeface="Calibri" panose="020F0502020204030204" pitchFamily="34" charset="0"/>
                  </a:endParaRPr>
                </a:p>
              </p:txBody>
            </p:sp>
            <p:sp>
              <p:nvSpPr>
                <p:cNvPr id="66" name="Freeform 17">
                  <a:extLst>
                    <a:ext uri="{FF2B5EF4-FFF2-40B4-BE49-F238E27FC236}">
                      <a16:creationId xmlns:a16="http://schemas.microsoft.com/office/drawing/2014/main" id="{E03EB9C4-0EF4-49D9-8CBA-0C573E84E392}"/>
                    </a:ext>
                  </a:extLst>
                </p:cNvPr>
                <p:cNvSpPr>
                  <a:spLocks/>
                </p:cNvSpPr>
                <p:nvPr/>
              </p:nvSpPr>
              <p:spPr bwMode="auto">
                <a:xfrm>
                  <a:off x="4519613" y="3409951"/>
                  <a:ext cx="68263" cy="68263"/>
                </a:xfrm>
                <a:custGeom>
                  <a:avLst/>
                  <a:gdLst>
                    <a:gd name="T0" fmla="*/ 0 w 24"/>
                    <a:gd name="T1" fmla="*/ 24 h 24"/>
                    <a:gd name="T2" fmla="*/ 24 w 24"/>
                    <a:gd name="T3" fmla="*/ 24 h 24"/>
                    <a:gd name="T4" fmla="*/ 24 w 24"/>
                    <a:gd name="T5" fmla="*/ 0 h 24"/>
                    <a:gd name="T6" fmla="*/ 0 w 24"/>
                    <a:gd name="T7" fmla="*/ 0 h 24"/>
                    <a:gd name="T8" fmla="*/ 0 w 24"/>
                    <a:gd name="T9" fmla="*/ 24 h 24"/>
                  </a:gdLst>
                  <a:ahLst/>
                  <a:cxnLst>
                    <a:cxn ang="0">
                      <a:pos x="T0" y="T1"/>
                    </a:cxn>
                    <a:cxn ang="0">
                      <a:pos x="T2" y="T3"/>
                    </a:cxn>
                    <a:cxn ang="0">
                      <a:pos x="T4" y="T5"/>
                    </a:cxn>
                    <a:cxn ang="0">
                      <a:pos x="T6" y="T7"/>
                    </a:cxn>
                    <a:cxn ang="0">
                      <a:pos x="T8" y="T9"/>
                    </a:cxn>
                  </a:cxnLst>
                  <a:rect l="0" t="0" r="r" b="b"/>
                  <a:pathLst>
                    <a:path w="24" h="24">
                      <a:moveTo>
                        <a:pt x="0" y="24"/>
                      </a:moveTo>
                      <a:cubicBezTo>
                        <a:pt x="8" y="24"/>
                        <a:pt x="16" y="24"/>
                        <a:pt x="24" y="24"/>
                      </a:cubicBezTo>
                      <a:cubicBezTo>
                        <a:pt x="24" y="16"/>
                        <a:pt x="24" y="8"/>
                        <a:pt x="24" y="0"/>
                      </a:cubicBezTo>
                      <a:cubicBezTo>
                        <a:pt x="15" y="0"/>
                        <a:pt x="8" y="0"/>
                        <a:pt x="0" y="0"/>
                      </a:cubicBezTo>
                      <a:cubicBezTo>
                        <a:pt x="0" y="8"/>
                        <a:pt x="0" y="16"/>
                        <a:pt x="0"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4304" tIns="32152" rIns="64304" bIns="32152" numCol="1" anchor="t" anchorCtr="0" compatLnSpc="1">
                  <a:prstTxWarp prst="textNoShape">
                    <a:avLst/>
                  </a:prstTxWarp>
                </a:bodyPr>
                <a:lstStyle/>
                <a:p>
                  <a:pPr defTabSz="321503" fontAlgn="auto">
                    <a:spcBef>
                      <a:spcPts val="0"/>
                    </a:spcBef>
                    <a:spcAft>
                      <a:spcPts val="0"/>
                    </a:spcAft>
                    <a:defRPr/>
                  </a:pPr>
                  <a:endParaRPr lang="en-GB" sz="1266" dirty="0">
                    <a:solidFill>
                      <a:srgbClr val="F36633"/>
                    </a:solidFill>
                    <a:latin typeface="Arial" panose="020B0604020202020204"/>
                    <a:cs typeface="Calibri" panose="020F0502020204030204" pitchFamily="34" charset="0"/>
                  </a:endParaRPr>
                </a:p>
              </p:txBody>
            </p:sp>
            <p:sp>
              <p:nvSpPr>
                <p:cNvPr id="67" name="Freeform 18">
                  <a:extLst>
                    <a:ext uri="{FF2B5EF4-FFF2-40B4-BE49-F238E27FC236}">
                      <a16:creationId xmlns:a16="http://schemas.microsoft.com/office/drawing/2014/main" id="{68192D9D-D408-45D6-A7AA-FD6EE24453C0}"/>
                    </a:ext>
                  </a:extLst>
                </p:cNvPr>
                <p:cNvSpPr>
                  <a:spLocks/>
                </p:cNvSpPr>
                <p:nvPr/>
              </p:nvSpPr>
              <p:spPr bwMode="auto">
                <a:xfrm>
                  <a:off x="4621213" y="3409951"/>
                  <a:ext cx="69850" cy="68263"/>
                </a:xfrm>
                <a:custGeom>
                  <a:avLst/>
                  <a:gdLst>
                    <a:gd name="T0" fmla="*/ 0 w 24"/>
                    <a:gd name="T1" fmla="*/ 24 h 24"/>
                    <a:gd name="T2" fmla="*/ 24 w 24"/>
                    <a:gd name="T3" fmla="*/ 24 h 24"/>
                    <a:gd name="T4" fmla="*/ 24 w 24"/>
                    <a:gd name="T5" fmla="*/ 0 h 24"/>
                    <a:gd name="T6" fmla="*/ 0 w 24"/>
                    <a:gd name="T7" fmla="*/ 0 h 24"/>
                    <a:gd name="T8" fmla="*/ 0 w 24"/>
                    <a:gd name="T9" fmla="*/ 24 h 24"/>
                  </a:gdLst>
                  <a:ahLst/>
                  <a:cxnLst>
                    <a:cxn ang="0">
                      <a:pos x="T0" y="T1"/>
                    </a:cxn>
                    <a:cxn ang="0">
                      <a:pos x="T2" y="T3"/>
                    </a:cxn>
                    <a:cxn ang="0">
                      <a:pos x="T4" y="T5"/>
                    </a:cxn>
                    <a:cxn ang="0">
                      <a:pos x="T6" y="T7"/>
                    </a:cxn>
                    <a:cxn ang="0">
                      <a:pos x="T8" y="T9"/>
                    </a:cxn>
                  </a:cxnLst>
                  <a:rect l="0" t="0" r="r" b="b"/>
                  <a:pathLst>
                    <a:path w="24" h="24">
                      <a:moveTo>
                        <a:pt x="0" y="24"/>
                      </a:moveTo>
                      <a:cubicBezTo>
                        <a:pt x="8" y="24"/>
                        <a:pt x="16" y="24"/>
                        <a:pt x="24" y="24"/>
                      </a:cubicBezTo>
                      <a:cubicBezTo>
                        <a:pt x="24" y="16"/>
                        <a:pt x="24" y="8"/>
                        <a:pt x="24" y="0"/>
                      </a:cubicBezTo>
                      <a:cubicBezTo>
                        <a:pt x="16" y="0"/>
                        <a:pt x="8" y="0"/>
                        <a:pt x="0" y="0"/>
                      </a:cubicBezTo>
                      <a:cubicBezTo>
                        <a:pt x="0" y="9"/>
                        <a:pt x="0" y="16"/>
                        <a:pt x="0"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4304" tIns="32152" rIns="64304" bIns="32152" numCol="1" anchor="t" anchorCtr="0" compatLnSpc="1">
                  <a:prstTxWarp prst="textNoShape">
                    <a:avLst/>
                  </a:prstTxWarp>
                </a:bodyPr>
                <a:lstStyle/>
                <a:p>
                  <a:pPr defTabSz="321503" fontAlgn="auto">
                    <a:spcBef>
                      <a:spcPts val="0"/>
                    </a:spcBef>
                    <a:spcAft>
                      <a:spcPts val="0"/>
                    </a:spcAft>
                    <a:defRPr/>
                  </a:pPr>
                  <a:endParaRPr lang="en-GB" sz="1266" dirty="0">
                    <a:solidFill>
                      <a:srgbClr val="F36633"/>
                    </a:solidFill>
                    <a:latin typeface="Arial" panose="020B0604020202020204"/>
                    <a:cs typeface="Calibri" panose="020F0502020204030204" pitchFamily="34" charset="0"/>
                  </a:endParaRPr>
                </a:p>
              </p:txBody>
            </p:sp>
          </p:grpSp>
        </p:grpSp>
      </p:grpSp>
      <p:cxnSp>
        <p:nvCxnSpPr>
          <p:cNvPr id="54" name="Straight Connector 53">
            <a:extLst>
              <a:ext uri="{FF2B5EF4-FFF2-40B4-BE49-F238E27FC236}">
                <a16:creationId xmlns:a16="http://schemas.microsoft.com/office/drawing/2014/main" id="{BBDE8FF6-8646-4A4F-BD67-0C309A639955}"/>
              </a:ext>
            </a:extLst>
          </p:cNvPr>
          <p:cNvCxnSpPr>
            <a:cxnSpLocks/>
          </p:cNvCxnSpPr>
          <p:nvPr/>
        </p:nvCxnSpPr>
        <p:spPr>
          <a:xfrm flipH="1" flipV="1">
            <a:off x="4847182" y="3228516"/>
            <a:ext cx="4563" cy="405066"/>
          </a:xfrm>
          <a:prstGeom prst="line">
            <a:avLst/>
          </a:prstGeom>
          <a:ln w="19050">
            <a:solidFill>
              <a:schemeClr val="tx1"/>
            </a:solidFill>
            <a:headEnd type="oval" w="sm" len="sm"/>
            <a:tailEnd type="oval" w="med" len="med"/>
          </a:ln>
        </p:spPr>
        <p:style>
          <a:lnRef idx="1">
            <a:schemeClr val="accent1"/>
          </a:lnRef>
          <a:fillRef idx="0">
            <a:schemeClr val="accent1"/>
          </a:fillRef>
          <a:effectRef idx="0">
            <a:schemeClr val="accent1"/>
          </a:effectRef>
          <a:fontRef idx="minor">
            <a:schemeClr val="tx1"/>
          </a:fontRef>
        </p:style>
      </p:cxnSp>
      <p:pic>
        <p:nvPicPr>
          <p:cNvPr id="55" name="Picture 54">
            <a:extLst>
              <a:ext uri="{FF2B5EF4-FFF2-40B4-BE49-F238E27FC236}">
                <a16:creationId xmlns:a16="http://schemas.microsoft.com/office/drawing/2014/main" id="{80D7F524-2F35-422E-8584-09F95565CD1C}"/>
              </a:ext>
            </a:extLst>
          </p:cNvPr>
          <p:cNvPicPr>
            <a:picLocks noChangeAspect="1"/>
          </p:cNvPicPr>
          <p:nvPr/>
        </p:nvPicPr>
        <p:blipFill>
          <a:blip r:embed="rId11"/>
          <a:stretch>
            <a:fillRect/>
          </a:stretch>
        </p:blipFill>
        <p:spPr>
          <a:xfrm>
            <a:off x="4475198" y="3053630"/>
            <a:ext cx="748531" cy="104907"/>
          </a:xfrm>
          <a:prstGeom prst="rect">
            <a:avLst/>
          </a:prstGeom>
          <a:ln w="3175">
            <a:solidFill>
              <a:schemeClr val="bg1">
                <a:lumMod val="75000"/>
              </a:schemeClr>
            </a:solidFill>
          </a:ln>
        </p:spPr>
      </p:pic>
      <p:cxnSp>
        <p:nvCxnSpPr>
          <p:cNvPr id="30" name="Straight Connector 29">
            <a:extLst>
              <a:ext uri="{FF2B5EF4-FFF2-40B4-BE49-F238E27FC236}">
                <a16:creationId xmlns:a16="http://schemas.microsoft.com/office/drawing/2014/main" id="{E291044B-E8CA-4BAD-978C-D163DB32D794}"/>
              </a:ext>
            </a:extLst>
          </p:cNvPr>
          <p:cNvCxnSpPr>
            <a:cxnSpLocks/>
          </p:cNvCxnSpPr>
          <p:nvPr/>
        </p:nvCxnSpPr>
        <p:spPr>
          <a:xfrm>
            <a:off x="5852389" y="3732351"/>
            <a:ext cx="0" cy="405066"/>
          </a:xfrm>
          <a:prstGeom prst="line">
            <a:avLst/>
          </a:prstGeom>
          <a:ln w="19050">
            <a:solidFill>
              <a:schemeClr val="tx1"/>
            </a:solidFill>
            <a:headEnd type="oval" w="sm" len="sm"/>
            <a:tailEnd type="oval" w="med" len="med"/>
          </a:ln>
        </p:spPr>
        <p:style>
          <a:lnRef idx="1">
            <a:schemeClr val="accent1"/>
          </a:lnRef>
          <a:fillRef idx="0">
            <a:schemeClr val="accent1"/>
          </a:fillRef>
          <a:effectRef idx="0">
            <a:schemeClr val="accent1"/>
          </a:effectRef>
          <a:fontRef idx="minor">
            <a:schemeClr val="tx1"/>
          </a:fontRef>
        </p:style>
      </p:cxnSp>
      <p:pic>
        <p:nvPicPr>
          <p:cNvPr id="31" name="Picture 2" descr="http://www.lsuhsclibnews.org/wp-content/uploads/2012/09/NEJM_Issue-12.png">
            <a:hlinkClick r:id="rId7"/>
            <a:extLst>
              <a:ext uri="{FF2B5EF4-FFF2-40B4-BE49-F238E27FC236}">
                <a16:creationId xmlns:a16="http://schemas.microsoft.com/office/drawing/2014/main" id="{2E909AB4-70C9-4067-A1BB-79FEC4F98705}"/>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5454371" y="5170030"/>
            <a:ext cx="796036" cy="185471"/>
          </a:xfrm>
          <a:prstGeom prst="rect">
            <a:avLst/>
          </a:prstGeom>
          <a:noFill/>
          <a:ln w="3175">
            <a:noFill/>
          </a:ln>
          <a:extLst>
            <a:ext uri="{909E8E84-426E-40DD-AFC4-6F175D3DCCD1}">
              <a14:hiddenFill xmlns:a14="http://schemas.microsoft.com/office/drawing/2010/main">
                <a:solidFill>
                  <a:srgbClr val="FFFFFF"/>
                </a:solidFill>
              </a14:hiddenFill>
            </a:ext>
          </a:extLst>
        </p:spPr>
      </p:pic>
      <p:cxnSp>
        <p:nvCxnSpPr>
          <p:cNvPr id="52" name="Straight Connector 51">
            <a:extLst>
              <a:ext uri="{FF2B5EF4-FFF2-40B4-BE49-F238E27FC236}">
                <a16:creationId xmlns:a16="http://schemas.microsoft.com/office/drawing/2014/main" id="{0E12D7AA-838D-463B-BFF3-C4ECD64C1631}"/>
              </a:ext>
            </a:extLst>
          </p:cNvPr>
          <p:cNvCxnSpPr>
            <a:cxnSpLocks/>
          </p:cNvCxnSpPr>
          <p:nvPr/>
        </p:nvCxnSpPr>
        <p:spPr>
          <a:xfrm flipV="1">
            <a:off x="8156482" y="3228516"/>
            <a:ext cx="0" cy="405066"/>
          </a:xfrm>
          <a:prstGeom prst="line">
            <a:avLst/>
          </a:prstGeom>
          <a:ln w="19050">
            <a:solidFill>
              <a:srgbClr val="F59C00"/>
            </a:solidFill>
            <a:headEnd type="oval" w="sm" len="sm"/>
            <a:tailEnd type="oval" w="med" len="med"/>
          </a:ln>
        </p:spPr>
        <p:style>
          <a:lnRef idx="1">
            <a:schemeClr val="accent1"/>
          </a:lnRef>
          <a:fillRef idx="0">
            <a:schemeClr val="accent1"/>
          </a:fillRef>
          <a:effectRef idx="0">
            <a:schemeClr val="accent1"/>
          </a:effectRef>
          <a:fontRef idx="minor">
            <a:schemeClr val="tx1"/>
          </a:fontRef>
        </p:style>
      </p:cxnSp>
      <p:pic>
        <p:nvPicPr>
          <p:cNvPr id="53" name="Picture 52">
            <a:extLst>
              <a:ext uri="{FF2B5EF4-FFF2-40B4-BE49-F238E27FC236}">
                <a16:creationId xmlns:a16="http://schemas.microsoft.com/office/drawing/2014/main" id="{ABCA806F-96AC-438D-9E01-214AA656D0E9}"/>
              </a:ext>
            </a:extLst>
          </p:cNvPr>
          <p:cNvPicPr>
            <a:picLocks noChangeAspect="1"/>
          </p:cNvPicPr>
          <p:nvPr/>
        </p:nvPicPr>
        <p:blipFill>
          <a:blip r:embed="rId13"/>
          <a:stretch>
            <a:fillRect/>
          </a:stretch>
        </p:blipFill>
        <p:spPr>
          <a:xfrm>
            <a:off x="7779381" y="3003727"/>
            <a:ext cx="754202" cy="204712"/>
          </a:xfrm>
          <a:prstGeom prst="rect">
            <a:avLst/>
          </a:prstGeom>
          <a:ln w="3175">
            <a:solidFill>
              <a:schemeClr val="bg1">
                <a:lumMod val="75000"/>
              </a:schemeClr>
            </a:solidFill>
          </a:ln>
        </p:spPr>
      </p:pic>
      <p:cxnSp>
        <p:nvCxnSpPr>
          <p:cNvPr id="50" name="Straight Connector 49">
            <a:extLst>
              <a:ext uri="{FF2B5EF4-FFF2-40B4-BE49-F238E27FC236}">
                <a16:creationId xmlns:a16="http://schemas.microsoft.com/office/drawing/2014/main" id="{CC0CD8A9-F04D-44CD-BD38-2E5BFA0390D1}"/>
              </a:ext>
            </a:extLst>
          </p:cNvPr>
          <p:cNvCxnSpPr/>
          <p:nvPr/>
        </p:nvCxnSpPr>
        <p:spPr>
          <a:xfrm flipV="1">
            <a:off x="7075225" y="3228517"/>
            <a:ext cx="0" cy="405065"/>
          </a:xfrm>
          <a:prstGeom prst="line">
            <a:avLst/>
          </a:prstGeom>
          <a:ln w="19050">
            <a:solidFill>
              <a:srgbClr val="F59C00"/>
            </a:solidFill>
            <a:headEnd type="oval" w="sm" len="sm"/>
            <a:tailEnd type="oval" w="med" len="med"/>
          </a:ln>
        </p:spPr>
        <p:style>
          <a:lnRef idx="1">
            <a:schemeClr val="accent1"/>
          </a:lnRef>
          <a:fillRef idx="0">
            <a:schemeClr val="accent1"/>
          </a:fillRef>
          <a:effectRef idx="0">
            <a:schemeClr val="accent1"/>
          </a:effectRef>
          <a:fontRef idx="minor">
            <a:schemeClr val="tx1"/>
          </a:fontRef>
        </p:style>
      </p:cxnSp>
      <p:pic>
        <p:nvPicPr>
          <p:cNvPr id="51" name="Picture 50">
            <a:hlinkClick r:id="rId5"/>
            <a:extLst>
              <a:ext uri="{FF2B5EF4-FFF2-40B4-BE49-F238E27FC236}">
                <a16:creationId xmlns:a16="http://schemas.microsoft.com/office/drawing/2014/main" id="{81114B92-A94A-4610-99A2-20DCC3880FAE}"/>
              </a:ext>
            </a:extLst>
          </p:cNvPr>
          <p:cNvPicPr>
            <a:picLocks noChangeAspect="1"/>
          </p:cNvPicPr>
          <p:nvPr/>
        </p:nvPicPr>
        <p:blipFill>
          <a:blip r:embed="rId14"/>
          <a:stretch>
            <a:fillRect/>
          </a:stretch>
        </p:blipFill>
        <p:spPr>
          <a:xfrm>
            <a:off x="6740301" y="3014219"/>
            <a:ext cx="669850" cy="183730"/>
          </a:xfrm>
          <a:prstGeom prst="rect">
            <a:avLst/>
          </a:prstGeom>
        </p:spPr>
      </p:pic>
      <p:cxnSp>
        <p:nvCxnSpPr>
          <p:cNvPr id="48" name="Straight Connector 47">
            <a:extLst>
              <a:ext uri="{FF2B5EF4-FFF2-40B4-BE49-F238E27FC236}">
                <a16:creationId xmlns:a16="http://schemas.microsoft.com/office/drawing/2014/main" id="{3C991AF6-8ADB-4710-BEAA-811A338FA16D}"/>
              </a:ext>
            </a:extLst>
          </p:cNvPr>
          <p:cNvCxnSpPr/>
          <p:nvPr/>
        </p:nvCxnSpPr>
        <p:spPr>
          <a:xfrm>
            <a:off x="8232717" y="3732351"/>
            <a:ext cx="0" cy="405066"/>
          </a:xfrm>
          <a:prstGeom prst="line">
            <a:avLst/>
          </a:prstGeom>
          <a:ln w="19050">
            <a:solidFill>
              <a:srgbClr val="F59C00"/>
            </a:solidFill>
            <a:headEnd type="oval" w="sm" len="sm"/>
            <a:tailEnd type="oval" w="med" len="med"/>
          </a:ln>
        </p:spPr>
        <p:style>
          <a:lnRef idx="1">
            <a:schemeClr val="accent1"/>
          </a:lnRef>
          <a:fillRef idx="0">
            <a:schemeClr val="accent1"/>
          </a:fillRef>
          <a:effectRef idx="0">
            <a:schemeClr val="accent1"/>
          </a:effectRef>
          <a:fontRef idx="minor">
            <a:schemeClr val="tx1"/>
          </a:fontRef>
        </p:style>
      </p:cxnSp>
      <p:pic>
        <p:nvPicPr>
          <p:cNvPr id="49" name="Picture 48">
            <a:hlinkClick r:id="rId4"/>
            <a:extLst>
              <a:ext uri="{FF2B5EF4-FFF2-40B4-BE49-F238E27FC236}">
                <a16:creationId xmlns:a16="http://schemas.microsoft.com/office/drawing/2014/main" id="{009A86A3-8B43-4744-A0BD-83A3CBFCB670}"/>
              </a:ext>
            </a:extLst>
          </p:cNvPr>
          <p:cNvPicPr>
            <a:picLocks noChangeAspect="1"/>
          </p:cNvPicPr>
          <p:nvPr/>
        </p:nvPicPr>
        <p:blipFill>
          <a:blip r:embed="rId15"/>
          <a:stretch>
            <a:fillRect/>
          </a:stretch>
        </p:blipFill>
        <p:spPr>
          <a:xfrm>
            <a:off x="7950942" y="5169551"/>
            <a:ext cx="563551" cy="186429"/>
          </a:xfrm>
          <a:prstGeom prst="rect">
            <a:avLst/>
          </a:prstGeom>
        </p:spPr>
      </p:pic>
      <p:cxnSp>
        <p:nvCxnSpPr>
          <p:cNvPr id="35" name="Straight Connector 34">
            <a:extLst>
              <a:ext uri="{FF2B5EF4-FFF2-40B4-BE49-F238E27FC236}">
                <a16:creationId xmlns:a16="http://schemas.microsoft.com/office/drawing/2014/main" id="{B4AF4C77-9A53-4117-A752-A31F66648BF5}"/>
              </a:ext>
            </a:extLst>
          </p:cNvPr>
          <p:cNvCxnSpPr>
            <a:cxnSpLocks/>
          </p:cNvCxnSpPr>
          <p:nvPr/>
        </p:nvCxnSpPr>
        <p:spPr>
          <a:xfrm flipH="1" flipV="1">
            <a:off x="5908310" y="3228516"/>
            <a:ext cx="0" cy="405066"/>
          </a:xfrm>
          <a:prstGeom prst="line">
            <a:avLst/>
          </a:prstGeom>
          <a:ln w="19050">
            <a:solidFill>
              <a:schemeClr val="tx1"/>
            </a:solidFill>
            <a:headEnd type="oval" w="sm" len="sm"/>
            <a:tailEnd type="oval" w="med" len="med"/>
          </a:ln>
        </p:spPr>
        <p:style>
          <a:lnRef idx="1">
            <a:schemeClr val="accent1"/>
          </a:lnRef>
          <a:fillRef idx="0">
            <a:schemeClr val="accent1"/>
          </a:fillRef>
          <a:effectRef idx="0">
            <a:schemeClr val="accent1"/>
          </a:effectRef>
          <a:fontRef idx="minor">
            <a:schemeClr val="tx1"/>
          </a:fontRef>
        </p:style>
      </p:cxnSp>
      <p:pic>
        <p:nvPicPr>
          <p:cNvPr id="36" name="Picture 2" descr="http://www.lsuhsclibnews.org/wp-content/uploads/2012/09/NEJM_Issue-12.png">
            <a:hlinkClick r:id="rId6"/>
            <a:extLst>
              <a:ext uri="{FF2B5EF4-FFF2-40B4-BE49-F238E27FC236}">
                <a16:creationId xmlns:a16="http://schemas.microsoft.com/office/drawing/2014/main" id="{9A178E33-EA5E-43CC-89D2-C802F9DCBA6C}"/>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5510292" y="3013347"/>
            <a:ext cx="796036" cy="185471"/>
          </a:xfrm>
          <a:prstGeom prst="rect">
            <a:avLst/>
          </a:prstGeom>
          <a:noFill/>
          <a:ln w="3175">
            <a:noFill/>
          </a:ln>
          <a:extLst>
            <a:ext uri="{909E8E84-426E-40DD-AFC4-6F175D3DCCD1}">
              <a14:hiddenFill xmlns:a14="http://schemas.microsoft.com/office/drawing/2010/main">
                <a:solidFill>
                  <a:srgbClr val="FFFFFF"/>
                </a:solidFill>
              </a14:hiddenFill>
            </a:ext>
          </a:extLst>
        </p:spPr>
      </p:pic>
      <p:sp>
        <p:nvSpPr>
          <p:cNvPr id="37" name="Oval 36">
            <a:extLst>
              <a:ext uri="{FF2B5EF4-FFF2-40B4-BE49-F238E27FC236}">
                <a16:creationId xmlns:a16="http://schemas.microsoft.com/office/drawing/2014/main" id="{7276AB12-4087-4631-8644-56E2CB436590}"/>
              </a:ext>
            </a:extLst>
          </p:cNvPr>
          <p:cNvSpPr/>
          <p:nvPr/>
        </p:nvSpPr>
        <p:spPr>
          <a:xfrm>
            <a:off x="3186866" y="3458562"/>
            <a:ext cx="481962" cy="481962"/>
          </a:xfrm>
          <a:prstGeom prst="ellipse">
            <a:avLst/>
          </a:prstGeom>
          <a:solidFill>
            <a:schemeClr val="accent5">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lstStyle/>
          <a:p>
            <a:pPr algn="ctr" defTabSz="321503" fontAlgn="auto">
              <a:spcBef>
                <a:spcPts val="0"/>
              </a:spcBef>
              <a:spcAft>
                <a:spcPts val="0"/>
              </a:spcAft>
              <a:defRPr/>
            </a:pPr>
            <a:endParaRPr lang="en-GB" sz="774" b="1" dirty="0">
              <a:solidFill>
                <a:prstClr val="white"/>
              </a:solidFill>
              <a:latin typeface="Arial" panose="020B0604020202020204"/>
              <a:cs typeface="Calibri" panose="020F0502020204030204" pitchFamily="34" charset="0"/>
            </a:endParaRPr>
          </a:p>
        </p:txBody>
      </p:sp>
      <p:sp>
        <p:nvSpPr>
          <p:cNvPr id="38" name="Oval 37">
            <a:extLst>
              <a:ext uri="{FF2B5EF4-FFF2-40B4-BE49-F238E27FC236}">
                <a16:creationId xmlns:a16="http://schemas.microsoft.com/office/drawing/2014/main" id="{C2927E4C-DC5A-4965-9E07-BDED00FB6EBE}"/>
              </a:ext>
            </a:extLst>
          </p:cNvPr>
          <p:cNvSpPr/>
          <p:nvPr/>
        </p:nvSpPr>
        <p:spPr>
          <a:xfrm>
            <a:off x="2931606" y="3458562"/>
            <a:ext cx="481962" cy="481962"/>
          </a:xfrm>
          <a:prstGeom prst="ellipse">
            <a:avLst/>
          </a:prstGeom>
          <a:solidFill>
            <a:schemeClr val="accent5">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lstStyle/>
          <a:p>
            <a:pPr algn="ctr" defTabSz="321503" fontAlgn="auto">
              <a:spcBef>
                <a:spcPts val="0"/>
              </a:spcBef>
              <a:spcAft>
                <a:spcPts val="0"/>
              </a:spcAft>
              <a:defRPr/>
            </a:pPr>
            <a:endParaRPr lang="en-GB" sz="774" b="1" dirty="0">
              <a:solidFill>
                <a:prstClr val="white"/>
              </a:solidFill>
              <a:latin typeface="Arial" panose="020B0604020202020204"/>
              <a:cs typeface="Calibri" panose="020F0502020204030204" pitchFamily="34" charset="0"/>
            </a:endParaRPr>
          </a:p>
        </p:txBody>
      </p:sp>
      <p:cxnSp>
        <p:nvCxnSpPr>
          <p:cNvPr id="39" name="Straight Connector 38">
            <a:extLst>
              <a:ext uri="{FF2B5EF4-FFF2-40B4-BE49-F238E27FC236}">
                <a16:creationId xmlns:a16="http://schemas.microsoft.com/office/drawing/2014/main" id="{8DA609E4-4B38-40FB-A9E6-9142F51F0B98}"/>
              </a:ext>
            </a:extLst>
          </p:cNvPr>
          <p:cNvCxnSpPr>
            <a:cxnSpLocks/>
          </p:cNvCxnSpPr>
          <p:nvPr/>
        </p:nvCxnSpPr>
        <p:spPr>
          <a:xfrm flipV="1">
            <a:off x="3807766" y="3228516"/>
            <a:ext cx="0" cy="405066"/>
          </a:xfrm>
          <a:prstGeom prst="line">
            <a:avLst/>
          </a:prstGeom>
          <a:ln w="19050">
            <a:solidFill>
              <a:srgbClr val="CB333B"/>
            </a:solidFill>
            <a:headEnd type="oval" w="sm" len="sm"/>
            <a:tailEnd type="oval" w="med" len="med"/>
          </a:ln>
        </p:spPr>
        <p:style>
          <a:lnRef idx="1">
            <a:schemeClr val="accent1"/>
          </a:lnRef>
          <a:fillRef idx="0">
            <a:schemeClr val="accent1"/>
          </a:fillRef>
          <a:effectRef idx="0">
            <a:schemeClr val="accent1"/>
          </a:effectRef>
          <a:fontRef idx="minor">
            <a:schemeClr val="tx1"/>
          </a:fontRef>
        </p:style>
      </p:cxnSp>
      <p:pic>
        <p:nvPicPr>
          <p:cNvPr id="40" name="Picture 2" descr="http://www.lsuhsclibnews.org/wp-content/uploads/2012/09/NEJM_Issue-12.png">
            <a:hlinkClick r:id="rId9"/>
            <a:extLst>
              <a:ext uri="{FF2B5EF4-FFF2-40B4-BE49-F238E27FC236}">
                <a16:creationId xmlns:a16="http://schemas.microsoft.com/office/drawing/2014/main" id="{A3958B40-4B0D-4503-A390-C51E9F13E89C}"/>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3409748" y="3013347"/>
            <a:ext cx="796036" cy="185471"/>
          </a:xfrm>
          <a:prstGeom prst="rect">
            <a:avLst/>
          </a:prstGeom>
          <a:noFill/>
          <a:ln w="3175">
            <a:noFill/>
          </a:ln>
          <a:extLst>
            <a:ext uri="{909E8E84-426E-40DD-AFC4-6F175D3DCCD1}">
              <a14:hiddenFill xmlns:a14="http://schemas.microsoft.com/office/drawing/2010/main">
                <a:solidFill>
                  <a:srgbClr val="FFFFFF"/>
                </a:solidFill>
              </a14:hiddenFill>
            </a:ext>
          </a:extLst>
        </p:spPr>
      </p:pic>
      <p:cxnSp>
        <p:nvCxnSpPr>
          <p:cNvPr id="41" name="Straight Connector 40">
            <a:extLst>
              <a:ext uri="{FF2B5EF4-FFF2-40B4-BE49-F238E27FC236}">
                <a16:creationId xmlns:a16="http://schemas.microsoft.com/office/drawing/2014/main" id="{B32E4A4B-FD0F-43C9-B8FC-53F59F5BD5B2}"/>
              </a:ext>
            </a:extLst>
          </p:cNvPr>
          <p:cNvCxnSpPr>
            <a:cxnSpLocks/>
          </p:cNvCxnSpPr>
          <p:nvPr/>
        </p:nvCxnSpPr>
        <p:spPr>
          <a:xfrm>
            <a:off x="3857128" y="3732351"/>
            <a:ext cx="0" cy="405066"/>
          </a:xfrm>
          <a:prstGeom prst="line">
            <a:avLst/>
          </a:prstGeom>
          <a:ln w="19050">
            <a:solidFill>
              <a:srgbClr val="CB333B"/>
            </a:solidFill>
            <a:headEnd type="oval" w="sm" len="sm"/>
            <a:tailEnd type="oval" w="med" len="med"/>
          </a:ln>
        </p:spPr>
        <p:style>
          <a:lnRef idx="1">
            <a:schemeClr val="accent1"/>
          </a:lnRef>
          <a:fillRef idx="0">
            <a:schemeClr val="accent1"/>
          </a:fillRef>
          <a:effectRef idx="0">
            <a:schemeClr val="accent1"/>
          </a:effectRef>
          <a:fontRef idx="minor">
            <a:schemeClr val="tx1"/>
          </a:fontRef>
        </p:style>
      </p:cxnSp>
      <p:pic>
        <p:nvPicPr>
          <p:cNvPr id="42" name="Picture 2" descr="http://www.lsuhsclibnews.org/wp-content/uploads/2012/09/NEJM_Issue-12.png">
            <a:hlinkClick r:id="rId8"/>
            <a:extLst>
              <a:ext uri="{FF2B5EF4-FFF2-40B4-BE49-F238E27FC236}">
                <a16:creationId xmlns:a16="http://schemas.microsoft.com/office/drawing/2014/main" id="{D80C4371-DC70-4414-B728-4427BCEFA652}"/>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3459110" y="5170030"/>
            <a:ext cx="796036" cy="185471"/>
          </a:xfrm>
          <a:prstGeom prst="rect">
            <a:avLst/>
          </a:prstGeom>
          <a:noFill/>
          <a:ln w="3175">
            <a:noFill/>
          </a:ln>
          <a:extLst>
            <a:ext uri="{909E8E84-426E-40DD-AFC4-6F175D3DCCD1}">
              <a14:hiddenFill xmlns:a14="http://schemas.microsoft.com/office/drawing/2010/main">
                <a:solidFill>
                  <a:srgbClr val="FFFFFF"/>
                </a:solidFill>
              </a14:hiddenFill>
            </a:ext>
          </a:extLst>
        </p:spPr>
      </p:pic>
      <p:sp>
        <p:nvSpPr>
          <p:cNvPr id="43" name="Oval 42">
            <a:extLst>
              <a:ext uri="{FF2B5EF4-FFF2-40B4-BE49-F238E27FC236}">
                <a16:creationId xmlns:a16="http://schemas.microsoft.com/office/drawing/2014/main" id="{4B53CA7A-C3FF-40EC-8D0D-320D93ECC434}"/>
              </a:ext>
            </a:extLst>
          </p:cNvPr>
          <p:cNvSpPr/>
          <p:nvPr/>
        </p:nvSpPr>
        <p:spPr>
          <a:xfrm>
            <a:off x="2658244" y="3460611"/>
            <a:ext cx="481962" cy="481962"/>
          </a:xfrm>
          <a:prstGeom prst="ellipse">
            <a:avLst/>
          </a:prstGeom>
          <a:solidFill>
            <a:schemeClr val="accent5">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lstStyle/>
          <a:p>
            <a:pPr algn="ctr" defTabSz="321503" fontAlgn="auto">
              <a:spcBef>
                <a:spcPts val="0"/>
              </a:spcBef>
              <a:spcAft>
                <a:spcPts val="0"/>
              </a:spcAft>
              <a:defRPr/>
            </a:pPr>
            <a:endParaRPr lang="en-GB" sz="774" b="1" dirty="0">
              <a:solidFill>
                <a:prstClr val="white"/>
              </a:solidFill>
              <a:latin typeface="Arial" panose="020B0604020202020204"/>
              <a:cs typeface="Calibri" panose="020F0502020204030204" pitchFamily="34" charset="0"/>
            </a:endParaRPr>
          </a:p>
        </p:txBody>
      </p:sp>
      <p:sp>
        <p:nvSpPr>
          <p:cNvPr id="44" name="Oval 43">
            <a:extLst>
              <a:ext uri="{FF2B5EF4-FFF2-40B4-BE49-F238E27FC236}">
                <a16:creationId xmlns:a16="http://schemas.microsoft.com/office/drawing/2014/main" id="{81DFAADE-07F1-47ED-BDF7-B8F9641E4766}"/>
              </a:ext>
            </a:extLst>
          </p:cNvPr>
          <p:cNvSpPr/>
          <p:nvPr/>
        </p:nvSpPr>
        <p:spPr>
          <a:xfrm>
            <a:off x="2402984" y="3460611"/>
            <a:ext cx="481962" cy="481962"/>
          </a:xfrm>
          <a:prstGeom prst="ellipse">
            <a:avLst/>
          </a:prstGeom>
          <a:solidFill>
            <a:schemeClr val="accent5">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lstStyle/>
          <a:p>
            <a:pPr algn="ctr" defTabSz="321503" fontAlgn="auto">
              <a:spcBef>
                <a:spcPts val="0"/>
              </a:spcBef>
              <a:spcAft>
                <a:spcPts val="0"/>
              </a:spcAft>
              <a:defRPr/>
            </a:pPr>
            <a:endParaRPr lang="en-GB" sz="774" b="1" dirty="0">
              <a:solidFill>
                <a:prstClr val="white"/>
              </a:solidFill>
              <a:latin typeface="Arial" panose="020B0604020202020204"/>
              <a:cs typeface="Calibri" panose="020F0502020204030204" pitchFamily="34" charset="0"/>
            </a:endParaRPr>
          </a:p>
        </p:txBody>
      </p:sp>
      <p:sp>
        <p:nvSpPr>
          <p:cNvPr id="45" name="Rectangle: Rounded Corners 44">
            <a:hlinkClick r:id="rId16"/>
            <a:extLst>
              <a:ext uri="{FF2B5EF4-FFF2-40B4-BE49-F238E27FC236}">
                <a16:creationId xmlns:a16="http://schemas.microsoft.com/office/drawing/2014/main" id="{A2D3BD81-A87B-4A1D-A98B-306C8DE9A8C8}"/>
              </a:ext>
            </a:extLst>
          </p:cNvPr>
          <p:cNvSpPr/>
          <p:nvPr/>
        </p:nvSpPr>
        <p:spPr>
          <a:xfrm>
            <a:off x="2251161" y="1968829"/>
            <a:ext cx="1012665" cy="1265831"/>
          </a:xfrm>
          <a:prstGeom prst="roundRect">
            <a:avLst>
              <a:gd name="adj" fmla="val 7292"/>
            </a:avLst>
          </a:prstGeom>
          <a:solidFill>
            <a:schemeClr val="accent5">
              <a:alpha val="10000"/>
            </a:schemeClr>
          </a:solidFill>
          <a:ln w="19050">
            <a:solidFill>
              <a:srgbClr val="CB333B"/>
            </a:solidFill>
            <a:headEnd type="oval" w="sm" len="sm"/>
            <a:tailEnd type="oval" w="med" len="med"/>
          </a:ln>
        </p:spPr>
        <p:style>
          <a:lnRef idx="1">
            <a:schemeClr val="accent1"/>
          </a:lnRef>
          <a:fillRef idx="0">
            <a:schemeClr val="accent1"/>
          </a:fillRef>
          <a:effectRef idx="0">
            <a:schemeClr val="accent1"/>
          </a:effectRef>
          <a:fontRef idx="minor">
            <a:schemeClr val="tx1"/>
          </a:fontRef>
        </p:style>
        <p:txBody>
          <a:bodyPr rtlCol="0" anchor="t"/>
          <a:lstStyle/>
          <a:p>
            <a:pPr algn="ctr" defTabSz="321503" fontAlgn="auto">
              <a:spcBef>
                <a:spcPts val="0"/>
              </a:spcBef>
              <a:spcAft>
                <a:spcPts val="0"/>
              </a:spcAft>
              <a:defRPr/>
            </a:pPr>
            <a:r>
              <a:rPr lang="en-GB" sz="844" b="1" kern="0" dirty="0">
                <a:solidFill>
                  <a:srgbClr val="CB333B"/>
                </a:solidFill>
                <a:latin typeface="Arial" panose="020B0604020202020204"/>
                <a:cs typeface="Calibri" panose="020F0502020204030204" pitchFamily="34" charset="0"/>
              </a:rPr>
              <a:t>2007*</a:t>
            </a:r>
            <a:br>
              <a:rPr lang="en-GB" sz="738" b="1" kern="0" dirty="0">
                <a:solidFill>
                  <a:srgbClr val="544F40"/>
                </a:solidFill>
                <a:latin typeface="Arial" panose="020B0604020202020204"/>
                <a:cs typeface="Calibri" panose="020F0502020204030204" pitchFamily="34" charset="0"/>
              </a:rPr>
            </a:br>
            <a:r>
              <a:rPr lang="en-GB" sz="774" kern="0" dirty="0">
                <a:solidFill>
                  <a:srgbClr val="544F40"/>
                </a:solidFill>
                <a:latin typeface="Arial" panose="020B0604020202020204"/>
                <a:cs typeface="Calibri" panose="020F0502020204030204" pitchFamily="34" charset="0"/>
              </a:rPr>
              <a:t>Flood-Page, et al.</a:t>
            </a:r>
          </a:p>
          <a:p>
            <a:pPr algn="ctr" defTabSz="321503" fontAlgn="auto">
              <a:spcBef>
                <a:spcPts val="0"/>
              </a:spcBef>
              <a:spcAft>
                <a:spcPts val="0"/>
              </a:spcAft>
              <a:defRPr/>
            </a:pPr>
            <a:r>
              <a:rPr lang="en-GB" sz="774" kern="0" dirty="0">
                <a:solidFill>
                  <a:srgbClr val="544F40"/>
                </a:solidFill>
                <a:latin typeface="Arial" panose="020B0604020202020204"/>
                <a:cs typeface="Calibri" panose="020F0502020204030204" pitchFamily="34" charset="0"/>
              </a:rPr>
              <a:t>Moderate persistent asthma </a:t>
            </a:r>
            <a:br>
              <a:rPr lang="en-GB" sz="774" kern="0" dirty="0">
                <a:solidFill>
                  <a:srgbClr val="544F40"/>
                </a:solidFill>
                <a:latin typeface="Arial" panose="020B0604020202020204"/>
                <a:cs typeface="Calibri" panose="020F0502020204030204" pitchFamily="34" charset="0"/>
              </a:rPr>
            </a:br>
            <a:r>
              <a:rPr lang="en-GB" sz="774" i="1" kern="0" dirty="0">
                <a:solidFill>
                  <a:srgbClr val="544F40"/>
                </a:solidFill>
                <a:latin typeface="Arial" panose="020B0604020202020204"/>
                <a:cs typeface="Calibri" panose="020F0502020204030204" pitchFamily="34" charset="0"/>
              </a:rPr>
              <a:t>Primary endpoint: </a:t>
            </a:r>
            <a:br>
              <a:rPr lang="en-GB" sz="774" kern="0" dirty="0">
                <a:solidFill>
                  <a:srgbClr val="544F40"/>
                </a:solidFill>
                <a:latin typeface="Arial" panose="020B0604020202020204"/>
                <a:cs typeface="Calibri" panose="020F0502020204030204" pitchFamily="34" charset="0"/>
              </a:rPr>
            </a:br>
            <a:r>
              <a:rPr lang="en-GB" sz="774" kern="0" dirty="0">
                <a:solidFill>
                  <a:srgbClr val="544F40"/>
                </a:solidFill>
                <a:latin typeface="Arial" panose="020B0604020202020204"/>
                <a:cs typeface="Calibri" panose="020F0502020204030204" pitchFamily="34" charset="0"/>
              </a:rPr>
              <a:t>Domiciliary PEF</a:t>
            </a:r>
            <a:r>
              <a:rPr lang="en-GB" sz="774" kern="0" baseline="30000" dirty="0">
                <a:solidFill>
                  <a:srgbClr val="544F40"/>
                </a:solidFill>
                <a:latin typeface="Arial" panose="020B0604020202020204"/>
                <a:cs typeface="Calibri" panose="020F0502020204030204" pitchFamily="34" charset="0"/>
              </a:rPr>
              <a:t>1</a:t>
            </a:r>
            <a:endParaRPr lang="en-GB" sz="774" kern="0" dirty="0">
              <a:solidFill>
                <a:srgbClr val="544F40"/>
              </a:solidFill>
              <a:latin typeface="Arial" panose="020B0604020202020204"/>
              <a:cs typeface="Calibri" panose="020F0502020204030204" pitchFamily="34" charset="0"/>
            </a:endParaRPr>
          </a:p>
        </p:txBody>
      </p:sp>
      <p:pic>
        <p:nvPicPr>
          <p:cNvPr id="46" name="Picture 45">
            <a:hlinkClick r:id="rId16"/>
            <a:extLst>
              <a:ext uri="{FF2B5EF4-FFF2-40B4-BE49-F238E27FC236}">
                <a16:creationId xmlns:a16="http://schemas.microsoft.com/office/drawing/2014/main" id="{1C63ECEB-122C-4F48-9432-EACD0E69315A}"/>
              </a:ext>
            </a:extLst>
          </p:cNvPr>
          <p:cNvPicPr>
            <a:picLocks noChangeAspect="1"/>
          </p:cNvPicPr>
          <p:nvPr/>
        </p:nvPicPr>
        <p:blipFill rotWithShape="1">
          <a:blip r:embed="rId17"/>
          <a:srcRect l="2566" t="5500" r="2443" b="47420"/>
          <a:stretch/>
        </p:blipFill>
        <p:spPr>
          <a:xfrm>
            <a:off x="2355634" y="3044484"/>
            <a:ext cx="803720" cy="123198"/>
          </a:xfrm>
          <a:prstGeom prst="rect">
            <a:avLst/>
          </a:prstGeom>
        </p:spPr>
      </p:pic>
      <p:cxnSp>
        <p:nvCxnSpPr>
          <p:cNvPr id="47" name="Straight Connector 46">
            <a:extLst>
              <a:ext uri="{FF2B5EF4-FFF2-40B4-BE49-F238E27FC236}">
                <a16:creationId xmlns:a16="http://schemas.microsoft.com/office/drawing/2014/main" id="{562C1F8B-35B3-4F7E-9E97-382AB16EC242}"/>
              </a:ext>
            </a:extLst>
          </p:cNvPr>
          <p:cNvCxnSpPr>
            <a:cxnSpLocks/>
          </p:cNvCxnSpPr>
          <p:nvPr/>
        </p:nvCxnSpPr>
        <p:spPr>
          <a:xfrm flipV="1">
            <a:off x="2757494" y="3228516"/>
            <a:ext cx="0" cy="405066"/>
          </a:xfrm>
          <a:prstGeom prst="line">
            <a:avLst/>
          </a:prstGeom>
          <a:ln w="19050">
            <a:solidFill>
              <a:srgbClr val="CB333B"/>
            </a:solidFill>
            <a:headEnd type="oval" w="sm" len="sm"/>
            <a:tailEnd type="oval" w="med" len="med"/>
          </a:ln>
        </p:spPr>
        <p:style>
          <a:lnRef idx="1">
            <a:schemeClr val="accent1"/>
          </a:lnRef>
          <a:fillRef idx="0">
            <a:schemeClr val="accent1"/>
          </a:fillRef>
          <a:effectRef idx="0">
            <a:schemeClr val="accent1"/>
          </a:effectRef>
          <a:fontRef idx="minor">
            <a:schemeClr val="tx1"/>
          </a:fontRef>
        </p:style>
      </p:cxnSp>
      <p:sp>
        <p:nvSpPr>
          <p:cNvPr id="107" name="Rectangle 106">
            <a:hlinkClick r:id="" action="ppaction://noaction"/>
            <a:extLst>
              <a:ext uri="{FF2B5EF4-FFF2-40B4-BE49-F238E27FC236}">
                <a16:creationId xmlns:a16="http://schemas.microsoft.com/office/drawing/2014/main" id="{76A8122A-A217-455D-AB33-B66ED5D82090}"/>
              </a:ext>
            </a:extLst>
          </p:cNvPr>
          <p:cNvSpPr/>
          <p:nvPr/>
        </p:nvSpPr>
        <p:spPr>
          <a:xfrm>
            <a:off x="9253477" y="6362409"/>
            <a:ext cx="405066" cy="405066"/>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768046" fontAlgn="auto">
              <a:spcBef>
                <a:spcPts val="0"/>
              </a:spcBef>
              <a:spcAft>
                <a:spcPts val="0"/>
              </a:spcAft>
              <a:defRPr/>
            </a:pPr>
            <a:endParaRPr lang="en-GB" sz="1512">
              <a:solidFill>
                <a:srgbClr val="FFFFFF"/>
              </a:solidFill>
              <a:latin typeface="Arial" panose="020B0604020202020204"/>
            </a:endParaRPr>
          </a:p>
        </p:txBody>
      </p:sp>
      <p:sp>
        <p:nvSpPr>
          <p:cNvPr id="108" name="Rectangle 107">
            <a:hlinkClick r:id="rId18" action="ppaction://hlinksldjump"/>
            <a:extLst>
              <a:ext uri="{FF2B5EF4-FFF2-40B4-BE49-F238E27FC236}">
                <a16:creationId xmlns:a16="http://schemas.microsoft.com/office/drawing/2014/main" id="{113508A3-213D-4AC4-9992-7C80B9CF81FD}"/>
              </a:ext>
            </a:extLst>
          </p:cNvPr>
          <p:cNvSpPr/>
          <p:nvPr/>
        </p:nvSpPr>
        <p:spPr>
          <a:xfrm>
            <a:off x="2529990" y="6362409"/>
            <a:ext cx="405066" cy="405066"/>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768046" fontAlgn="auto">
              <a:spcBef>
                <a:spcPts val="0"/>
              </a:spcBef>
              <a:spcAft>
                <a:spcPts val="0"/>
              </a:spcAft>
              <a:defRPr/>
            </a:pPr>
            <a:endParaRPr lang="en-GB" sz="1512">
              <a:solidFill>
                <a:srgbClr val="FFFFFF"/>
              </a:solidFill>
              <a:latin typeface="Arial" panose="020B0604020202020204"/>
            </a:endParaRPr>
          </a:p>
        </p:txBody>
      </p:sp>
      <p:sp>
        <p:nvSpPr>
          <p:cNvPr id="109" name="Rectangle 108">
            <a:hlinkClick r:id="" action="ppaction://noaction"/>
            <a:extLst>
              <a:ext uri="{FF2B5EF4-FFF2-40B4-BE49-F238E27FC236}">
                <a16:creationId xmlns:a16="http://schemas.microsoft.com/office/drawing/2014/main" id="{29602116-17D4-47D3-94CB-1998FB41ECE6}"/>
              </a:ext>
            </a:extLst>
          </p:cNvPr>
          <p:cNvSpPr/>
          <p:nvPr/>
        </p:nvSpPr>
        <p:spPr>
          <a:xfrm>
            <a:off x="8738381" y="6372534"/>
            <a:ext cx="405066" cy="40581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768046" fontAlgn="auto">
              <a:spcBef>
                <a:spcPts val="0"/>
              </a:spcBef>
              <a:spcAft>
                <a:spcPts val="0"/>
              </a:spcAft>
              <a:defRPr/>
            </a:pPr>
            <a:endParaRPr lang="en-GB" sz="1512">
              <a:solidFill>
                <a:srgbClr val="FFFFFF"/>
              </a:solidFill>
              <a:latin typeface="Arial" panose="020B0604020202020204"/>
            </a:endParaRPr>
          </a:p>
        </p:txBody>
      </p:sp>
      <p:sp>
        <p:nvSpPr>
          <p:cNvPr id="110" name="Rectangle 109">
            <a:hlinkClick r:id="rId19" action="ppaction://hlinksldjump"/>
            <a:extLst>
              <a:ext uri="{FF2B5EF4-FFF2-40B4-BE49-F238E27FC236}">
                <a16:creationId xmlns:a16="http://schemas.microsoft.com/office/drawing/2014/main" id="{4EB9E98F-C751-4A19-AE50-5120114C8483}"/>
              </a:ext>
            </a:extLst>
          </p:cNvPr>
          <p:cNvSpPr/>
          <p:nvPr/>
        </p:nvSpPr>
        <p:spPr>
          <a:xfrm>
            <a:off x="3059554" y="6373280"/>
            <a:ext cx="405066" cy="405066"/>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768046" fontAlgn="auto">
              <a:spcBef>
                <a:spcPts val="0"/>
              </a:spcBef>
              <a:spcAft>
                <a:spcPts val="0"/>
              </a:spcAft>
              <a:defRPr/>
            </a:pPr>
            <a:endParaRPr lang="en-GB" sz="1512">
              <a:solidFill>
                <a:srgbClr val="FFFFFF"/>
              </a:solidFill>
              <a:latin typeface="Arial" panose="020B0604020202020204"/>
            </a:endParaRPr>
          </a:p>
        </p:txBody>
      </p:sp>
      <p:sp>
        <p:nvSpPr>
          <p:cNvPr id="111" name="Rectangle 110">
            <a:hlinkClick r:id="rId20" action="ppaction://hlinksldjump"/>
            <a:extLst>
              <a:ext uri="{FF2B5EF4-FFF2-40B4-BE49-F238E27FC236}">
                <a16:creationId xmlns:a16="http://schemas.microsoft.com/office/drawing/2014/main" id="{8AF340FF-FC58-4E44-9207-0865509671EE}"/>
              </a:ext>
            </a:extLst>
          </p:cNvPr>
          <p:cNvSpPr/>
          <p:nvPr/>
        </p:nvSpPr>
        <p:spPr>
          <a:xfrm>
            <a:off x="4788743" y="6373280"/>
            <a:ext cx="405066" cy="405066"/>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768046" fontAlgn="auto">
              <a:spcBef>
                <a:spcPts val="0"/>
              </a:spcBef>
              <a:spcAft>
                <a:spcPts val="0"/>
              </a:spcAft>
              <a:defRPr/>
            </a:pPr>
            <a:endParaRPr lang="en-GB" sz="1512">
              <a:solidFill>
                <a:srgbClr val="FFFFFF"/>
              </a:solidFill>
              <a:latin typeface="Arial" panose="020B0604020202020204"/>
            </a:endParaRPr>
          </a:p>
        </p:txBody>
      </p:sp>
      <p:sp>
        <p:nvSpPr>
          <p:cNvPr id="112" name="Rectangle 111">
            <a:hlinkClick r:id="" action="ppaction://noaction"/>
            <a:extLst>
              <a:ext uri="{FF2B5EF4-FFF2-40B4-BE49-F238E27FC236}">
                <a16:creationId xmlns:a16="http://schemas.microsoft.com/office/drawing/2014/main" id="{F5E8B681-93CE-4177-A172-01B1C880D8CE}"/>
              </a:ext>
            </a:extLst>
          </p:cNvPr>
          <p:cNvSpPr/>
          <p:nvPr/>
        </p:nvSpPr>
        <p:spPr>
          <a:xfrm>
            <a:off x="5523648" y="6373280"/>
            <a:ext cx="405066" cy="405066"/>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768046" fontAlgn="auto">
              <a:spcBef>
                <a:spcPts val="0"/>
              </a:spcBef>
              <a:spcAft>
                <a:spcPts val="0"/>
              </a:spcAft>
              <a:defRPr/>
            </a:pPr>
            <a:endParaRPr lang="en-GB" sz="1512">
              <a:solidFill>
                <a:srgbClr val="FFFFFF"/>
              </a:solidFill>
              <a:latin typeface="Arial" panose="020B0604020202020204"/>
            </a:endParaRPr>
          </a:p>
        </p:txBody>
      </p:sp>
      <p:sp>
        <p:nvSpPr>
          <p:cNvPr id="115" name="Rectangle 114">
            <a:hlinkClick r:id="rId21" action="ppaction://hlinksldjump"/>
            <a:extLst>
              <a:ext uri="{FF2B5EF4-FFF2-40B4-BE49-F238E27FC236}">
                <a16:creationId xmlns:a16="http://schemas.microsoft.com/office/drawing/2014/main" id="{CAC6BCA1-BE98-4F12-BE32-27B91187AC37}"/>
              </a:ext>
            </a:extLst>
          </p:cNvPr>
          <p:cNvSpPr/>
          <p:nvPr/>
        </p:nvSpPr>
        <p:spPr>
          <a:xfrm>
            <a:off x="6998766" y="6373280"/>
            <a:ext cx="405066" cy="405066"/>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768046" fontAlgn="auto">
              <a:spcBef>
                <a:spcPts val="0"/>
              </a:spcBef>
              <a:spcAft>
                <a:spcPts val="0"/>
              </a:spcAft>
              <a:defRPr/>
            </a:pPr>
            <a:endParaRPr lang="en-GB" sz="1512">
              <a:solidFill>
                <a:srgbClr val="FFFFFF"/>
              </a:solidFill>
              <a:latin typeface="Arial" panose="020B0604020202020204"/>
            </a:endParaRPr>
          </a:p>
        </p:txBody>
      </p:sp>
      <p:sp>
        <p:nvSpPr>
          <p:cNvPr id="116" name="Rectangle 115">
            <a:hlinkClick r:id="rId22" action="ppaction://hlinksldjump"/>
            <a:extLst>
              <a:ext uri="{FF2B5EF4-FFF2-40B4-BE49-F238E27FC236}">
                <a16:creationId xmlns:a16="http://schemas.microsoft.com/office/drawing/2014/main" id="{C154BDB4-1009-477A-B703-D3A363BBC54D}"/>
              </a:ext>
            </a:extLst>
          </p:cNvPr>
          <p:cNvSpPr/>
          <p:nvPr/>
        </p:nvSpPr>
        <p:spPr>
          <a:xfrm>
            <a:off x="6280589" y="6373280"/>
            <a:ext cx="405066" cy="405066"/>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768046" fontAlgn="auto">
              <a:spcBef>
                <a:spcPts val="0"/>
              </a:spcBef>
              <a:spcAft>
                <a:spcPts val="0"/>
              </a:spcAft>
              <a:defRPr/>
            </a:pPr>
            <a:endParaRPr lang="en-GB" sz="1512">
              <a:solidFill>
                <a:srgbClr val="FFFFFF"/>
              </a:solidFill>
              <a:latin typeface="Arial" panose="020B0604020202020204"/>
            </a:endParaRPr>
          </a:p>
        </p:txBody>
      </p:sp>
    </p:spTree>
    <p:extLst>
      <p:ext uri="{BB962C8B-B14F-4D97-AF65-F5344CB8AC3E}">
        <p14:creationId xmlns:p14="http://schemas.microsoft.com/office/powerpoint/2010/main" val="808419408"/>
      </p:ext>
    </p:extLst>
  </p:cSld>
  <p:clrMapOvr>
    <a:masterClrMapping/>
  </p:clrMapOvr>
  <mc:AlternateContent xmlns:mc="http://schemas.openxmlformats.org/markup-compatibility/2006" xmlns:p14="http://schemas.microsoft.com/office/powerpoint/2010/main">
    <mc:Choice Requires="p14">
      <p:transition spd="slow" p14:dur="10000"/>
    </mc:Choice>
    <mc:Fallback xmlns="">
      <p:transition spd="slow"/>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__PE_HAS_URLS" val="oh hey this is notes box, due to this not being an empty string. woot."/>
</p:tagLst>
</file>

<file path=ppt/tags/tag2.xml><?xml version="1.0" encoding="utf-8"?>
<p:tagLst xmlns:a="http://schemas.openxmlformats.org/drawingml/2006/main" xmlns:r="http://schemas.openxmlformats.org/officeDocument/2006/relationships" xmlns:p="http://schemas.openxmlformats.org/presentationml/2006/main">
  <p:tag name="__PE_HAS_URLS" val="oh hey this is notes box, due to this not being an empty string. woot."/>
</p:tagLst>
</file>

<file path=ppt/tags/tag3.xml><?xml version="1.0" encoding="utf-8"?>
<p:tagLst xmlns:a="http://schemas.openxmlformats.org/drawingml/2006/main" xmlns:r="http://schemas.openxmlformats.org/officeDocument/2006/relationships" xmlns:p="http://schemas.openxmlformats.org/presentationml/2006/main">
  <p:tag name="__PE_HAS_URLS" val="oh hey this is notes box, due to this not being an empty string. woot."/>
</p:tagLst>
</file>

<file path=ppt/tags/tag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Wood Type">
  <a:themeElements>
    <a:clrScheme name="Wood Type">
      <a:dk1>
        <a:sysClr val="windowText" lastClr="000000"/>
      </a:dk1>
      <a:lt1>
        <a:sysClr val="window" lastClr="FFFFFF"/>
      </a:lt1>
      <a:dk2>
        <a:srgbClr val="696464"/>
      </a:dk2>
      <a:lt2>
        <a:srgbClr val="E9E5DC"/>
      </a:lt2>
      <a:accent1>
        <a:srgbClr val="D34817"/>
      </a:accent1>
      <a:accent2>
        <a:srgbClr val="9B2D1F"/>
      </a:accent2>
      <a:accent3>
        <a:srgbClr val="A28E6A"/>
      </a:accent3>
      <a:accent4>
        <a:srgbClr val="956251"/>
      </a:accent4>
      <a:accent5>
        <a:srgbClr val="918485"/>
      </a:accent5>
      <a:accent6>
        <a:srgbClr val="855D5D"/>
      </a:accent6>
      <a:hlink>
        <a:srgbClr val="CC9900"/>
      </a:hlink>
      <a:folHlink>
        <a:srgbClr val="96A9A9"/>
      </a:folHlink>
    </a:clrScheme>
    <a:fontScheme name="Wood Type">
      <a:majorFont>
        <a:latin typeface="Rockwell Condensed"/>
        <a:ea typeface=""/>
        <a:cs typeface=""/>
        <a:font script="Grek" typeface="Cambria"/>
        <a:font script="Cyrl" typeface="Cambria"/>
        <a:font script="Jpan" typeface="HG明朝B"/>
        <a:font script="Hang" typeface="바탕"/>
        <a:font script="Hans" typeface="方正姚体"/>
        <a:font script="Hant" typeface="微軟正黑體"/>
        <a:font script="Arab" typeface="Times New Roman"/>
        <a:font script="Hebr" typeface="David"/>
        <a:font script="Thai" typeface="Jasmine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Rockwell"/>
        <a:ea typeface=""/>
        <a:cs typeface=""/>
        <a:font script="Grek" typeface="Cambria"/>
        <a:font script="Cyrl" typeface="Cambria"/>
        <a:font script="Jpan" typeface="HG明朝B"/>
        <a:font script="Hang" typeface="바탕"/>
        <a:font script="Hans" typeface="方正姚体"/>
        <a:font script="Hant" typeface="標楷體"/>
        <a:font script="Arab" typeface="Times New Roman"/>
        <a:font script="Hebr" typeface="David"/>
        <a:font script="Thai" typeface="Jasmine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Wood Type">
      <a:fillStyleLst>
        <a:solidFill>
          <a:schemeClr val="phClr"/>
        </a:solidFill>
        <a:blipFill rotWithShape="1">
          <a:blip xmlns:r="http://schemas.openxmlformats.org/officeDocument/2006/relationships" r:embed="rId1">
            <a:duotone>
              <a:schemeClr val="phClr">
                <a:tint val="70000"/>
                <a:shade val="63000"/>
              </a:schemeClr>
              <a:schemeClr val="phClr">
                <a:tint val="10000"/>
                <a:satMod val="150000"/>
              </a:schemeClr>
            </a:duotone>
          </a:blip>
          <a:tile tx="0" ty="0" sx="60000" sy="59000" flip="none" algn="tl"/>
        </a:blipFill>
        <a:blipFill rotWithShape="1">
          <a:blip xmlns:r="http://schemas.openxmlformats.org/officeDocument/2006/relationships" r:embed="rId1">
            <a:duotone>
              <a:schemeClr val="phClr">
                <a:shade val="36000"/>
                <a:satMod val="120000"/>
              </a:schemeClr>
              <a:schemeClr val="phClr">
                <a:tint val="40000"/>
              </a:schemeClr>
            </a:duotone>
          </a:blip>
          <a:tile tx="0" ty="0" sx="60000" sy="59000" flip="none" algn="tl"/>
        </a:blipFill>
      </a:fillStyleLst>
      <a:lnStyleLst>
        <a:ln w="6350" cap="flat" cmpd="sng" algn="ctr">
          <a:solidFill>
            <a:schemeClr val="phClr"/>
          </a:solidFill>
          <a:prstDash val="solid"/>
        </a:ln>
        <a:ln w="12700" cap="flat" cmpd="sng" algn="ctr">
          <a:solidFill>
            <a:schemeClr val="phClr"/>
          </a:solidFill>
          <a:prstDash val="solid"/>
        </a:ln>
        <a:ln w="19050" cap="flat" cmpd="sng" algn="ctr">
          <a:solidFill>
            <a:schemeClr val="phClr"/>
          </a:solidFill>
          <a:prstDash val="solid"/>
        </a:ln>
      </a:lnStyleLst>
      <a:effectStyleLst>
        <a:effectStyle>
          <a:effectLst/>
        </a:effectStyle>
        <a:effectStyle>
          <a:effectLst>
            <a:softEdge rad="12700"/>
          </a:effectLst>
        </a:effectStyle>
        <a:effectStyle>
          <a:effectLst>
            <a:outerShdw blurRad="50800" dist="19050" dir="5400000" algn="tl" rotWithShape="0">
              <a:srgbClr val="000000">
                <a:alpha val="60000"/>
              </a:srgbClr>
            </a:outerShdw>
            <a:softEdge rad="12700"/>
          </a:effectLst>
        </a:effectStyle>
      </a:effectStyleLst>
      <a:bgFillStyleLst>
        <a:solidFill>
          <a:schemeClr val="phClr"/>
        </a:solidFill>
        <a:solidFill>
          <a:schemeClr val="phClr">
            <a:shade val="97000"/>
            <a:satMod val="150000"/>
          </a:schemeClr>
        </a:solidFill>
        <a:blipFill rotWithShape="1">
          <a:blip xmlns:r="http://schemas.openxmlformats.org/officeDocument/2006/relationships" r:embed="rId1">
            <a:duotone>
              <a:schemeClr val="phClr">
                <a:tint val="75000"/>
                <a:shade val="58000"/>
                <a:satMod val="120000"/>
              </a:schemeClr>
              <a:schemeClr val="phClr">
                <a:tint val="50000"/>
                <a:shade val="96000"/>
              </a:schemeClr>
            </a:duotone>
          </a:blip>
          <a:tile tx="0" ty="0" sx="100000" sy="100000" flip="none" algn="tl"/>
        </a:blipFill>
      </a:bgFillStyleLst>
    </a:fmtScheme>
  </a:themeElements>
  <a:objectDefaults/>
  <a:extraClrSchemeLst/>
  <a:extLst>
    <a:ext uri="{05A4C25C-085E-4340-85A3-A5531E510DB2}">
      <thm15:themeFamily xmlns:thm15="http://schemas.microsoft.com/office/thememl/2012/main" name="Wood Type" id="{7ACABC62-BF99-48CF-A9DC-4DB89C7B13DC}" vid="{142A1326-48AB-42A9-8428-CB14AA30176D}"/>
    </a:ext>
  </a:extLst>
</a:theme>
</file>

<file path=ppt/theme/theme10.xml><?xml version="1.0" encoding="utf-8"?>
<a:theme xmlns:a="http://schemas.openxmlformats.org/drawingml/2006/main" name="1_Slide Template">
  <a:themeElements>
    <a:clrScheme name="AZ MA Color Set">
      <a:dk1>
        <a:srgbClr val="000000"/>
      </a:dk1>
      <a:lt1>
        <a:srgbClr val="FFFFFF"/>
      </a:lt1>
      <a:dk2>
        <a:srgbClr val="3F4444"/>
      </a:dk2>
      <a:lt2>
        <a:srgbClr val="9DB0AC"/>
      </a:lt2>
      <a:accent1>
        <a:srgbClr val="7F134C"/>
      </a:accent1>
      <a:accent2>
        <a:srgbClr val="0D3759"/>
      </a:accent2>
      <a:accent3>
        <a:srgbClr val="65D2DF"/>
      </a:accent3>
      <a:accent4>
        <a:srgbClr val="3C1053"/>
      </a:accent4>
      <a:accent5>
        <a:srgbClr val="B5D820"/>
      </a:accent5>
      <a:accent6>
        <a:srgbClr val="F0AB00"/>
      </a:accent6>
      <a:hlink>
        <a:srgbClr val="7F134C"/>
      </a:hlink>
      <a:folHlink>
        <a:srgbClr val="9DB0AC"/>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49494B"/>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2.xml><?xml version="1.0" encoding="utf-8"?>
<a:theme xmlns:a="http://schemas.openxmlformats.org/drawingml/2006/main" name="2_Office Theme">
  <a:themeElements>
    <a:clrScheme name="Custom 90">
      <a:dk1>
        <a:srgbClr val="563B24"/>
      </a:dk1>
      <a:lt1>
        <a:srgbClr val="ABA194"/>
      </a:lt1>
      <a:dk2>
        <a:srgbClr val="000000"/>
      </a:dk2>
      <a:lt2>
        <a:srgbClr val="FFFFFF"/>
      </a:lt2>
      <a:accent1>
        <a:srgbClr val="634329"/>
      </a:accent1>
      <a:accent2>
        <a:srgbClr val="A13422"/>
      </a:accent2>
      <a:accent3>
        <a:srgbClr val="E65125"/>
      </a:accent3>
      <a:accent4>
        <a:srgbClr val="EC7F23"/>
      </a:accent4>
      <a:accent5>
        <a:srgbClr val="F6AE1A"/>
      </a:accent5>
      <a:accent6>
        <a:srgbClr val="FDD300"/>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634329">
            <a:alpha val="50196"/>
          </a:srgbClr>
        </a:solidFill>
        <a:ln>
          <a:noFill/>
        </a:ln>
      </a:spPr>
      <a:bodyPr lIns="0" rIns="0" rtlCol="0" anchor="ctr"/>
      <a:lstStyle>
        <a:defPPr algn="ctr">
          <a:defRPr dirty="0" smtClean="0">
            <a:solidFill>
              <a:schemeClr val="bg2"/>
            </a:solidFill>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defRPr sz="1200" dirty="0">
            <a:solidFill>
              <a:schemeClr val="tx1">
                <a:lumMod val="50000"/>
                <a:lumOff val="50000"/>
              </a:schemeClr>
            </a:solidFill>
          </a:defRPr>
        </a:defPPr>
      </a:lstStyle>
    </a:txDef>
  </a:objectDefaults>
  <a:extraClrSchemeLst/>
</a:theme>
</file>

<file path=ppt/theme/theme13.xml><?xml version="1.0" encoding="utf-8"?>
<a:theme xmlns:a="http://schemas.openxmlformats.org/drawingml/2006/main" name="9_Ilaris_Template_(03Sep10)">
  <a:themeElements>
    <a:clrScheme name="">
      <a:dk1>
        <a:srgbClr val="000000"/>
      </a:dk1>
      <a:lt1>
        <a:srgbClr val="FFFFFF"/>
      </a:lt1>
      <a:dk2>
        <a:srgbClr val="4F271C"/>
      </a:dk2>
      <a:lt2>
        <a:srgbClr val="E7DEC9"/>
      </a:lt2>
      <a:accent1>
        <a:srgbClr val="50D8E6"/>
      </a:accent1>
      <a:accent2>
        <a:srgbClr val="FEB830"/>
      </a:accent2>
      <a:accent3>
        <a:srgbClr val="FFFFFF"/>
      </a:accent3>
      <a:accent4>
        <a:srgbClr val="000000"/>
      </a:accent4>
      <a:accent5>
        <a:srgbClr val="B3E9F0"/>
      </a:accent5>
      <a:accent6>
        <a:srgbClr val="E6A62A"/>
      </a:accent6>
      <a:hlink>
        <a:srgbClr val="8DC765"/>
      </a:hlink>
      <a:folHlink>
        <a:srgbClr val="AA8A14"/>
      </a:folHlink>
    </a:clrScheme>
    <a:fontScheme name="Ilaris_Template_(03Sep10)">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cs typeface="ＭＳ Ｐゴシック" charset="-128"/>
          </a:defRPr>
        </a:defPPr>
      </a:lstStyle>
    </a:lnDef>
    <a:txDef>
      <a:spPr>
        <a:noFill/>
      </a:spPr>
      <a:bodyPr wrap="none" rtlCol="0">
        <a:spAutoFit/>
      </a:bodyPr>
      <a:lstStyle>
        <a:defPPr>
          <a:defRPr sz="1600" dirty="0" smtClean="0">
            <a:latin typeface="+mj-lt"/>
          </a:defRPr>
        </a:defPPr>
      </a:lstStyle>
    </a:txDef>
  </a:objectDefaults>
  <a:extraClrSchemeLst>
    <a:extraClrScheme>
      <a:clrScheme name="Ilaris_Template_(03Sep10) 1">
        <a:dk1>
          <a:srgbClr val="969696"/>
        </a:dk1>
        <a:lt1>
          <a:srgbClr val="FFFFFF"/>
        </a:lt1>
        <a:dk2>
          <a:srgbClr val="004D7D"/>
        </a:dk2>
        <a:lt2>
          <a:srgbClr val="FFFFFF"/>
        </a:lt2>
        <a:accent1>
          <a:srgbClr val="00CC99"/>
        </a:accent1>
        <a:accent2>
          <a:srgbClr val="3333CC"/>
        </a:accent2>
        <a:accent3>
          <a:srgbClr val="AAB2BF"/>
        </a:accent3>
        <a:accent4>
          <a:srgbClr val="DADADA"/>
        </a:accent4>
        <a:accent5>
          <a:srgbClr val="AAE2CA"/>
        </a:accent5>
        <a:accent6>
          <a:srgbClr val="2D2DB9"/>
        </a:accent6>
        <a:hlink>
          <a:srgbClr val="CCCCFF"/>
        </a:hlink>
        <a:folHlink>
          <a:srgbClr val="B2B2B2"/>
        </a:folHlink>
      </a:clrScheme>
      <a:clrMap bg1="dk2" tx1="lt1" bg2="dk1" tx2="lt2" accent1="accent1" accent2="accent2" accent3="accent3" accent4="accent4" accent5="accent5" accent6="accent6" hlink="hlink" folHlink="folHlink"/>
    </a:extraClrScheme>
    <a:extraClrScheme>
      <a:clrScheme name="Ilaris_Template_(03Sep10) 2">
        <a:dk1>
          <a:srgbClr val="000000"/>
        </a:dk1>
        <a:lt1>
          <a:srgbClr val="FFFFFF"/>
        </a:lt1>
        <a:dk2>
          <a:srgbClr val="000000"/>
        </a:dk2>
        <a:lt2>
          <a:srgbClr val="969696"/>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Ilaris_Template_(03Sep10) 3">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33"/>
        </a:hlink>
        <a:folHlink>
          <a:srgbClr val="969696"/>
        </a:folHlink>
      </a:clrScheme>
      <a:clrMap bg1="dk2" tx1="lt1" bg2="dk1" tx2="lt2" accent1="accent1" accent2="accent2" accent3="accent3" accent4="accent4" accent5="accent5" accent6="accent6" hlink="hlink" folHlink="folHlink"/>
    </a:extraClrScheme>
    <a:extraClrScheme>
      <a:clrScheme name="Ilaris_Template_(03Sep10) 4">
        <a:dk1>
          <a:srgbClr val="000000"/>
        </a:dk1>
        <a:lt1>
          <a:srgbClr val="FFFFCC"/>
        </a:lt1>
        <a:dk2>
          <a:srgbClr val="999933"/>
        </a:dk2>
        <a:lt2>
          <a:srgbClr val="808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Ilaris_Template_(03Sep10) 5">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Ilaris_Template_(03Sep10) 6">
        <a:dk1>
          <a:srgbClr val="000000"/>
        </a:dk1>
        <a:lt1>
          <a:srgbClr val="FFFFFF"/>
        </a:lt1>
        <a:dk2>
          <a:srgbClr val="000000"/>
        </a:dk2>
        <a:lt2>
          <a:srgbClr val="9F9F9F"/>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Ilaris_Template_(03Sep10) 7">
        <a:dk1>
          <a:srgbClr val="000000"/>
        </a:dk1>
        <a:lt1>
          <a:srgbClr val="FFFFFF"/>
        </a:lt1>
        <a:dk2>
          <a:srgbClr val="000000"/>
        </a:dk2>
        <a:lt2>
          <a:srgbClr val="868686"/>
        </a:lt2>
        <a:accent1>
          <a:srgbClr val="CBCBCB"/>
        </a:accent1>
        <a:accent2>
          <a:srgbClr val="0066FF"/>
        </a:accent2>
        <a:accent3>
          <a:srgbClr val="FFFFFF"/>
        </a:accent3>
        <a:accent4>
          <a:srgbClr val="000000"/>
        </a:accent4>
        <a:accent5>
          <a:srgbClr val="E2E2E2"/>
        </a:accent5>
        <a:accent6>
          <a:srgbClr val="005CE7"/>
        </a:accent6>
        <a:hlink>
          <a:srgbClr val="FF0033"/>
        </a:hlink>
        <a:folHlink>
          <a:srgbClr val="009900"/>
        </a:folHlink>
      </a:clrScheme>
      <a:clrMap bg1="lt1" tx1="dk1" bg2="lt2" tx2="dk2" accent1="accent1" accent2="accent2" accent3="accent3" accent4="accent4" accent5="accent5" accent6="accent6" hlink="hlink" folHlink="folHlink"/>
    </a:extraClrScheme>
    <a:extraClrScheme>
      <a:clrScheme name="Ilaris_Template_(03Sep10) 8">
        <a:dk1>
          <a:srgbClr val="000000"/>
        </a:dk1>
        <a:lt1>
          <a:srgbClr val="FFFFFF"/>
        </a:lt1>
        <a:dk2>
          <a:srgbClr val="000000"/>
        </a:dk2>
        <a:lt2>
          <a:srgbClr val="969696"/>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Ilaris_Template_(03Sep10) 9">
        <a:dk1>
          <a:srgbClr val="000000"/>
        </a:dk1>
        <a:lt1>
          <a:srgbClr val="FFFFFF"/>
        </a:lt1>
        <a:dk2>
          <a:srgbClr val="FF0000"/>
        </a:dk2>
        <a:lt2>
          <a:srgbClr val="9BADD1"/>
        </a:lt2>
        <a:accent1>
          <a:srgbClr val="FFCC00"/>
        </a:accent1>
        <a:accent2>
          <a:srgbClr val="3333CC"/>
        </a:accent2>
        <a:accent3>
          <a:srgbClr val="FFFFFF"/>
        </a:accent3>
        <a:accent4>
          <a:srgbClr val="000000"/>
        </a:accent4>
        <a:accent5>
          <a:srgbClr val="FFE2AA"/>
        </a:accent5>
        <a:accent6>
          <a:srgbClr val="2D2DB9"/>
        </a:accent6>
        <a:hlink>
          <a:srgbClr val="008000"/>
        </a:hlink>
        <a:folHlink>
          <a:srgbClr val="9933FF"/>
        </a:folHlink>
      </a:clrScheme>
      <a:clrMap bg1="lt1" tx1="dk1" bg2="lt2" tx2="dk2" accent1="accent1" accent2="accent2" accent3="accent3" accent4="accent4" accent5="accent5" accent6="accent6" hlink="hlink" folHlink="folHlink"/>
    </a:extraClrScheme>
    <a:extraClrScheme>
      <a:clrScheme name="Ilaris_Template_(03Sep10) 10">
        <a:dk1>
          <a:srgbClr val="000000"/>
        </a:dk1>
        <a:lt1>
          <a:srgbClr val="FFFFFF"/>
        </a:lt1>
        <a:dk2>
          <a:srgbClr val="FF0000"/>
        </a:dk2>
        <a:lt2>
          <a:srgbClr val="C1CCE3"/>
        </a:lt2>
        <a:accent1>
          <a:srgbClr val="FFCC00"/>
        </a:accent1>
        <a:accent2>
          <a:srgbClr val="3333CC"/>
        </a:accent2>
        <a:accent3>
          <a:srgbClr val="FFFFFF"/>
        </a:accent3>
        <a:accent4>
          <a:srgbClr val="000000"/>
        </a:accent4>
        <a:accent5>
          <a:srgbClr val="FFE2AA"/>
        </a:accent5>
        <a:accent6>
          <a:srgbClr val="2D2DB9"/>
        </a:accent6>
        <a:hlink>
          <a:srgbClr val="008000"/>
        </a:hlink>
        <a:folHlink>
          <a:srgbClr val="9933FF"/>
        </a:folHlink>
      </a:clrScheme>
      <a:clrMap bg1="lt1" tx1="dk1" bg2="lt2" tx2="dk2" accent1="accent1" accent2="accent2" accent3="accent3" accent4="accent4" accent5="accent5" accent6="accent6" hlink="hlink" folHlink="folHlink"/>
    </a:extraClrScheme>
    <a:extraClrScheme>
      <a:clrScheme name="Ilaris_Template_(03Sep10) 11">
        <a:dk1>
          <a:srgbClr val="0D0016"/>
        </a:dk1>
        <a:lt1>
          <a:srgbClr val="FFFFFF"/>
        </a:lt1>
        <a:dk2>
          <a:srgbClr val="EF3E42"/>
        </a:dk2>
        <a:lt2>
          <a:srgbClr val="C1CCE3"/>
        </a:lt2>
        <a:accent1>
          <a:srgbClr val="FDBB30"/>
        </a:accent1>
        <a:accent2>
          <a:srgbClr val="3333CC"/>
        </a:accent2>
        <a:accent3>
          <a:srgbClr val="FFFFFF"/>
        </a:accent3>
        <a:accent4>
          <a:srgbClr val="090011"/>
        </a:accent4>
        <a:accent5>
          <a:srgbClr val="FEDAAD"/>
        </a:accent5>
        <a:accent6>
          <a:srgbClr val="2D2DB9"/>
        </a:accent6>
        <a:hlink>
          <a:srgbClr val="008000"/>
        </a:hlink>
        <a:folHlink>
          <a:srgbClr val="9933FF"/>
        </a:folHlink>
      </a:clrScheme>
      <a:clrMap bg1="lt1" tx1="dk1" bg2="lt2" tx2="dk2" accent1="accent1" accent2="accent2" accent3="accent3" accent4="accent4" accent5="accent5" accent6="accent6" hlink="hlink" folHlink="folHlink"/>
    </a:extraClrScheme>
    <a:extraClrScheme>
      <a:clrScheme name="Ilaris_Template_(03Sep10) 12">
        <a:dk1>
          <a:srgbClr val="0D0016"/>
        </a:dk1>
        <a:lt1>
          <a:srgbClr val="FFFFFF"/>
        </a:lt1>
        <a:dk2>
          <a:srgbClr val="EF3E42"/>
        </a:dk2>
        <a:lt2>
          <a:srgbClr val="C1CCE3"/>
        </a:lt2>
        <a:accent1>
          <a:srgbClr val="FDBB30"/>
        </a:accent1>
        <a:accent2>
          <a:srgbClr val="3333CC"/>
        </a:accent2>
        <a:accent3>
          <a:srgbClr val="FFFFFF"/>
        </a:accent3>
        <a:accent4>
          <a:srgbClr val="090011"/>
        </a:accent4>
        <a:accent5>
          <a:srgbClr val="FEDAAD"/>
        </a:accent5>
        <a:accent6>
          <a:srgbClr val="2D2DB9"/>
        </a:accent6>
        <a:hlink>
          <a:srgbClr val="2CBC41"/>
        </a:hlink>
        <a:folHlink>
          <a:srgbClr val="AA71DD"/>
        </a:folHlink>
      </a:clrScheme>
      <a:clrMap bg1="lt1" tx1="dk1" bg2="lt2" tx2="dk2" accent1="accent1" accent2="accent2" accent3="accent3" accent4="accent4" accent5="accent5" accent6="accent6" hlink="hlink" folHlink="folHlink"/>
    </a:extraClrScheme>
    <a:extraClrScheme>
      <a:clrScheme name="Ilaris_Template_(03Sep10) 13">
        <a:dk1>
          <a:srgbClr val="0D0016"/>
        </a:dk1>
        <a:lt1>
          <a:srgbClr val="FFFFFF"/>
        </a:lt1>
        <a:dk2>
          <a:srgbClr val="E4303E"/>
        </a:dk2>
        <a:lt2>
          <a:srgbClr val="C1CCE3"/>
        </a:lt2>
        <a:accent1>
          <a:srgbClr val="FDBB30"/>
        </a:accent1>
        <a:accent2>
          <a:srgbClr val="3333CC"/>
        </a:accent2>
        <a:accent3>
          <a:srgbClr val="FFFFFF"/>
        </a:accent3>
        <a:accent4>
          <a:srgbClr val="090011"/>
        </a:accent4>
        <a:accent5>
          <a:srgbClr val="FEDAAD"/>
        </a:accent5>
        <a:accent6>
          <a:srgbClr val="2D2DB9"/>
        </a:accent6>
        <a:hlink>
          <a:srgbClr val="2CBC41"/>
        </a:hlink>
        <a:folHlink>
          <a:srgbClr val="AA71DD"/>
        </a:folHlink>
      </a:clrScheme>
      <a:clrMap bg1="lt1" tx1="dk1" bg2="lt2" tx2="dk2" accent1="accent1" accent2="accent2" accent3="accent3" accent4="accent4" accent5="accent5" accent6="accent6" hlink="hlink" folHlink="folHlink"/>
    </a:extraClrScheme>
    <a:extraClrScheme>
      <a:clrScheme name="Ilaris_Template_(03Sep10) 14">
        <a:dk1>
          <a:srgbClr val="0D0016"/>
        </a:dk1>
        <a:lt1>
          <a:srgbClr val="FFFFFF"/>
        </a:lt1>
        <a:dk2>
          <a:srgbClr val="E4303E"/>
        </a:dk2>
        <a:lt2>
          <a:srgbClr val="CACFDA"/>
        </a:lt2>
        <a:accent1>
          <a:srgbClr val="FDBB30"/>
        </a:accent1>
        <a:accent2>
          <a:srgbClr val="3333CC"/>
        </a:accent2>
        <a:accent3>
          <a:srgbClr val="FFFFFF"/>
        </a:accent3>
        <a:accent4>
          <a:srgbClr val="090011"/>
        </a:accent4>
        <a:accent5>
          <a:srgbClr val="FEDAAD"/>
        </a:accent5>
        <a:accent6>
          <a:srgbClr val="2D2DB9"/>
        </a:accent6>
        <a:hlink>
          <a:srgbClr val="2CBC41"/>
        </a:hlink>
        <a:folHlink>
          <a:srgbClr val="AA71DD"/>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Standard slides ACnew3 Personalising treatment">
  <a:themeElements>
    <a:clrScheme name="Custom 1">
      <a:dk1>
        <a:srgbClr val="544F40"/>
      </a:dk1>
      <a:lt1>
        <a:srgbClr val="FFFFFF"/>
      </a:lt1>
      <a:dk2>
        <a:srgbClr val="F36633"/>
      </a:dk2>
      <a:lt2>
        <a:srgbClr val="D5D1CE"/>
      </a:lt2>
      <a:accent1>
        <a:srgbClr val="F36633"/>
      </a:accent1>
      <a:accent2>
        <a:srgbClr val="40488D"/>
      </a:accent2>
      <a:accent3>
        <a:srgbClr val="BC1077"/>
      </a:accent3>
      <a:accent4>
        <a:srgbClr val="E49B13"/>
      </a:accent4>
      <a:accent5>
        <a:srgbClr val="ED003C"/>
      </a:accent5>
      <a:accent6>
        <a:srgbClr val="3A7013"/>
      </a:accent6>
      <a:hlink>
        <a:srgbClr val="F36633"/>
      </a:hlink>
      <a:folHlink>
        <a:srgbClr val="D5D1CE"/>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5.xml><?xml version="1.0" encoding="utf-8"?>
<a:theme xmlns:a="http://schemas.openxmlformats.org/drawingml/2006/main" name="1_GSK respiratory">
  <a:themeElements>
    <a:clrScheme name="GSK respiratory">
      <a:dk1>
        <a:srgbClr val="F36633"/>
      </a:dk1>
      <a:lt1>
        <a:sysClr val="window" lastClr="FFFFFF"/>
      </a:lt1>
      <a:dk2>
        <a:srgbClr val="544F40"/>
      </a:dk2>
      <a:lt2>
        <a:srgbClr val="E7E6E6"/>
      </a:lt2>
      <a:accent1>
        <a:srgbClr val="004B8D"/>
      </a:accent1>
      <a:accent2>
        <a:srgbClr val="CD5A1B"/>
      </a:accent2>
      <a:accent3>
        <a:srgbClr val="8E0059"/>
      </a:accent3>
      <a:accent4>
        <a:srgbClr val="FFD400"/>
      </a:accent4>
      <a:accent5>
        <a:srgbClr val="CB333B"/>
      </a:accent5>
      <a:accent6>
        <a:srgbClr val="74C091"/>
      </a:accent6>
      <a:hlink>
        <a:srgbClr val="004B8D"/>
      </a:hlink>
      <a:folHlink>
        <a:srgbClr val="8E0059"/>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GSK respiratory" id="{826F70D0-0FAB-4176-9679-ABC4DF529A52}" vid="{AFDF5484-E1C2-4CAA-94EE-48A9A3A687DD}"/>
    </a:ext>
  </a:extLst>
</a:theme>
</file>

<file path=ppt/theme/theme1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نسق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7_Sidefade">
  <a:themeElements>
    <a:clrScheme name="">
      <a:dk1>
        <a:srgbClr val="000000"/>
      </a:dk1>
      <a:lt1>
        <a:srgbClr val="FFFF99"/>
      </a:lt1>
      <a:dk2>
        <a:srgbClr val="000066"/>
      </a:dk2>
      <a:lt2>
        <a:srgbClr val="CCECFF"/>
      </a:lt2>
      <a:accent1>
        <a:srgbClr val="66FFFF"/>
      </a:accent1>
      <a:accent2>
        <a:srgbClr val="FF5050"/>
      </a:accent2>
      <a:accent3>
        <a:srgbClr val="AAAAB8"/>
      </a:accent3>
      <a:accent4>
        <a:srgbClr val="DADA82"/>
      </a:accent4>
      <a:accent5>
        <a:srgbClr val="B8FFFF"/>
      </a:accent5>
      <a:accent6>
        <a:srgbClr val="E74848"/>
      </a:accent6>
      <a:hlink>
        <a:srgbClr val="0000FF"/>
      </a:hlink>
      <a:folHlink>
        <a:srgbClr val="FFFF00"/>
      </a:folHlink>
    </a:clrScheme>
    <a:fontScheme name="Sidefade.pot">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defRPr>
        </a:defPPr>
      </a:lstStyle>
    </a:lnDef>
  </a:objectDefaults>
  <a:extraClrSchemeLst>
    <a:extraClrScheme>
      <a:clrScheme name="Sidefade.pot 1">
        <a:dk1>
          <a:srgbClr val="003300"/>
        </a:dk1>
        <a:lt1>
          <a:srgbClr val="FFFFFF"/>
        </a:lt1>
        <a:dk2>
          <a:srgbClr val="000066"/>
        </a:dk2>
        <a:lt2>
          <a:srgbClr val="FFCC66"/>
        </a:lt2>
        <a:accent1>
          <a:srgbClr val="996633"/>
        </a:accent1>
        <a:accent2>
          <a:srgbClr val="0099CC"/>
        </a:accent2>
        <a:accent3>
          <a:srgbClr val="AAAAB8"/>
        </a:accent3>
        <a:accent4>
          <a:srgbClr val="DADADA"/>
        </a:accent4>
        <a:accent5>
          <a:srgbClr val="CAB8AD"/>
        </a:accent5>
        <a:accent6>
          <a:srgbClr val="008AB9"/>
        </a:accent6>
        <a:hlink>
          <a:srgbClr val="FF9933"/>
        </a:hlink>
        <a:folHlink>
          <a:srgbClr val="009900"/>
        </a:folHlink>
      </a:clrScheme>
      <a:clrMap bg1="dk2" tx1="lt1" bg2="dk1" tx2="lt2" accent1="accent1" accent2="accent2" accent3="accent3" accent4="accent4" accent5="accent5" accent6="accent6" hlink="hlink" folHlink="folHlink"/>
    </a:extraClrScheme>
    <a:extraClrScheme>
      <a:clrScheme name="Sidefade.pot 2">
        <a:dk1>
          <a:srgbClr val="003300"/>
        </a:dk1>
        <a:lt1>
          <a:srgbClr val="FFFFFF"/>
        </a:lt1>
        <a:dk2>
          <a:srgbClr val="336600"/>
        </a:dk2>
        <a:lt2>
          <a:srgbClr val="FFCC66"/>
        </a:lt2>
        <a:accent1>
          <a:srgbClr val="996633"/>
        </a:accent1>
        <a:accent2>
          <a:srgbClr val="0099CC"/>
        </a:accent2>
        <a:accent3>
          <a:srgbClr val="ADB8AA"/>
        </a:accent3>
        <a:accent4>
          <a:srgbClr val="DADADA"/>
        </a:accent4>
        <a:accent5>
          <a:srgbClr val="CAB8AD"/>
        </a:accent5>
        <a:accent6>
          <a:srgbClr val="008AB9"/>
        </a:accent6>
        <a:hlink>
          <a:srgbClr val="FF9933"/>
        </a:hlink>
        <a:folHlink>
          <a:srgbClr val="009900"/>
        </a:folHlink>
      </a:clrScheme>
      <a:clrMap bg1="dk2" tx1="lt1" bg2="dk1" tx2="lt2" accent1="accent1" accent2="accent2" accent3="accent3" accent4="accent4" accent5="accent5" accent6="accent6" hlink="hlink" folHlink="folHlink"/>
    </a:extraClrScheme>
    <a:extraClrScheme>
      <a:clrScheme name="Sidefade.pot 3">
        <a:dk1>
          <a:srgbClr val="4D4D4D"/>
        </a:dk1>
        <a:lt1>
          <a:srgbClr val="D6EFD0"/>
        </a:lt1>
        <a:dk2>
          <a:srgbClr val="336699"/>
        </a:dk2>
        <a:lt2>
          <a:srgbClr val="65B5D1"/>
        </a:lt2>
        <a:accent1>
          <a:srgbClr val="9BB9C3"/>
        </a:accent1>
        <a:accent2>
          <a:srgbClr val="99CCFF"/>
        </a:accent2>
        <a:accent3>
          <a:srgbClr val="E8F6E4"/>
        </a:accent3>
        <a:accent4>
          <a:srgbClr val="404040"/>
        </a:accent4>
        <a:accent5>
          <a:srgbClr val="CBD9DE"/>
        </a:accent5>
        <a:accent6>
          <a:srgbClr val="8AB9E7"/>
        </a:accent6>
        <a:hlink>
          <a:srgbClr val="009999"/>
        </a:hlink>
        <a:folHlink>
          <a:srgbClr val="CCCCFF"/>
        </a:folHlink>
      </a:clrScheme>
      <a:clrMap bg1="lt1" tx1="dk1" bg2="lt2" tx2="dk2" accent1="accent1" accent2="accent2" accent3="accent3" accent4="accent4" accent5="accent5" accent6="accent6" hlink="hlink" folHlink="folHlink"/>
    </a:extraClrScheme>
    <a:extraClrScheme>
      <a:clrScheme name="Sidefade.pot 4">
        <a:dk1>
          <a:srgbClr val="000000"/>
        </a:dk1>
        <a:lt1>
          <a:srgbClr val="FFFFFF"/>
        </a:lt1>
        <a:dk2>
          <a:srgbClr val="000000"/>
        </a:dk2>
        <a:lt2>
          <a:srgbClr val="FFFFFF"/>
        </a:lt2>
        <a:accent1>
          <a:srgbClr val="969696"/>
        </a:accent1>
        <a:accent2>
          <a:srgbClr val="EAEAEA"/>
        </a:accent2>
        <a:accent3>
          <a:srgbClr val="FFFFFF"/>
        </a:accent3>
        <a:accent4>
          <a:srgbClr val="000000"/>
        </a:accent4>
        <a:accent5>
          <a:srgbClr val="C9C9C9"/>
        </a:accent5>
        <a:accent6>
          <a:srgbClr val="D4D4D4"/>
        </a:accent6>
        <a:hlink>
          <a:srgbClr val="5F5F5F"/>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2_PRECISION">
  <a:themeElements>
    <a:clrScheme name="PRECISION">
      <a:dk1>
        <a:sysClr val="windowText" lastClr="000000"/>
      </a:dk1>
      <a:lt1>
        <a:sysClr val="window" lastClr="FFFFFF"/>
      </a:lt1>
      <a:dk2>
        <a:srgbClr val="8B034F"/>
      </a:dk2>
      <a:lt2>
        <a:srgbClr val="F9B000"/>
      </a:lt2>
      <a:accent1>
        <a:srgbClr val="8CCBD2"/>
      </a:accent1>
      <a:accent2>
        <a:srgbClr val="F0D4A3"/>
      </a:accent2>
      <a:accent3>
        <a:srgbClr val="575464"/>
      </a:accent3>
      <a:accent4>
        <a:srgbClr val="99A4AE"/>
      </a:accent4>
      <a:accent5>
        <a:srgbClr val="DBD9D7"/>
      </a:accent5>
      <a:accent6>
        <a:srgbClr val="FFFFFF"/>
      </a:accent6>
      <a:hlink>
        <a:srgbClr val="8B034F"/>
      </a:hlink>
      <a:folHlink>
        <a:srgbClr val="575464"/>
      </a:folHlink>
    </a:clrScheme>
    <a:fontScheme name="PRECISION">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noFill/>
        <a:ln w="38100">
          <a:solidFill>
            <a:schemeClr val="accent1"/>
          </a:solid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PRECISION template_draft1.potx" id="{BF6B7C62-A6C7-42E2-B838-77A5BAD1563F}" vid="{6C1DC1DE-B5B9-4577-AFCE-97D99CB5A729}"/>
    </a:ext>
  </a:extLst>
</a:theme>
</file>

<file path=ppt/theme/theme8.xml><?xml version="1.0" encoding="utf-8"?>
<a:theme xmlns:a="http://schemas.openxmlformats.org/drawingml/2006/main" name="PRECISION">
  <a:themeElements>
    <a:clrScheme name="PRECISION">
      <a:dk1>
        <a:sysClr val="windowText" lastClr="000000"/>
      </a:dk1>
      <a:lt1>
        <a:sysClr val="window" lastClr="FFFFFF"/>
      </a:lt1>
      <a:dk2>
        <a:srgbClr val="8B034F"/>
      </a:dk2>
      <a:lt2>
        <a:srgbClr val="F9B000"/>
      </a:lt2>
      <a:accent1>
        <a:srgbClr val="8CCBD2"/>
      </a:accent1>
      <a:accent2>
        <a:srgbClr val="F0D4A3"/>
      </a:accent2>
      <a:accent3>
        <a:srgbClr val="575464"/>
      </a:accent3>
      <a:accent4>
        <a:srgbClr val="99A4AE"/>
      </a:accent4>
      <a:accent5>
        <a:srgbClr val="DBD9D7"/>
      </a:accent5>
      <a:accent6>
        <a:srgbClr val="FFFFFF"/>
      </a:accent6>
      <a:hlink>
        <a:srgbClr val="8B034F"/>
      </a:hlink>
      <a:folHlink>
        <a:srgbClr val="575464"/>
      </a:folHlink>
    </a:clrScheme>
    <a:fontScheme name="PRECISION">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3" id="{851F1A18-75F1-4932-A89A-1DE140489745}" vid="{86B8659D-EDEC-4AB6-8AA7-D16968D1D93B}"/>
    </a:ext>
  </a:extLst>
</a:theme>
</file>

<file path=ppt/theme/theme9.xml><?xml version="1.0" encoding="utf-8"?>
<a:theme xmlns:a="http://schemas.openxmlformats.org/drawingml/2006/main" name="Slide Template">
  <a:themeElements>
    <a:clrScheme name="AZ MA Color Set">
      <a:dk1>
        <a:srgbClr val="000000"/>
      </a:dk1>
      <a:lt1>
        <a:srgbClr val="FFFFFF"/>
      </a:lt1>
      <a:dk2>
        <a:srgbClr val="3F4444"/>
      </a:dk2>
      <a:lt2>
        <a:srgbClr val="9DB0AC"/>
      </a:lt2>
      <a:accent1>
        <a:srgbClr val="7F134C"/>
      </a:accent1>
      <a:accent2>
        <a:srgbClr val="0D3759"/>
      </a:accent2>
      <a:accent3>
        <a:srgbClr val="65D2DF"/>
      </a:accent3>
      <a:accent4>
        <a:srgbClr val="3C1053"/>
      </a:accent4>
      <a:accent5>
        <a:srgbClr val="B5D820"/>
      </a:accent5>
      <a:accent6>
        <a:srgbClr val="F0AB00"/>
      </a:accent6>
      <a:hlink>
        <a:srgbClr val="7F134C"/>
      </a:hlink>
      <a:folHlink>
        <a:srgbClr val="9DB0AC"/>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TM03090434[[fn=Wood Type]]</Template>
  <TotalTime>8254</TotalTime>
  <Words>16963</Words>
  <Application>Microsoft Office PowerPoint</Application>
  <PresentationFormat>Widescreen</PresentationFormat>
  <Paragraphs>1709</Paragraphs>
  <Slides>100</Slides>
  <Notes>63</Notes>
  <HiddenSlides>1</HiddenSlides>
  <MMClips>0</MMClips>
  <ScaleCrop>false</ScaleCrop>
  <HeadingPairs>
    <vt:vector size="8" baseType="variant">
      <vt:variant>
        <vt:lpstr>Fonts Used</vt:lpstr>
      </vt:variant>
      <vt:variant>
        <vt:i4>21</vt:i4>
      </vt:variant>
      <vt:variant>
        <vt:lpstr>Theme</vt:lpstr>
      </vt:variant>
      <vt:variant>
        <vt:i4>15</vt:i4>
      </vt:variant>
      <vt:variant>
        <vt:lpstr>Embedded OLE Servers</vt:lpstr>
      </vt:variant>
      <vt:variant>
        <vt:i4>3</vt:i4>
      </vt:variant>
      <vt:variant>
        <vt:lpstr>Slide Titles</vt:lpstr>
      </vt:variant>
      <vt:variant>
        <vt:i4>100</vt:i4>
      </vt:variant>
    </vt:vector>
  </HeadingPairs>
  <TitlesOfParts>
    <vt:vector size="139" baseType="lpstr">
      <vt:lpstr>Akzidenz-Grotesk Std Bold</vt:lpstr>
      <vt:lpstr>Arial</vt:lpstr>
      <vt:lpstr>Arial</vt:lpstr>
      <vt:lpstr>Arial Black</vt:lpstr>
      <vt:lpstr>Bradley Hand ITC</vt:lpstr>
      <vt:lpstr>Calibri</vt:lpstr>
      <vt:lpstr>Calibri Light</vt:lpstr>
      <vt:lpstr>Comic Sans MS</vt:lpstr>
      <vt:lpstr>Courier New</vt:lpstr>
      <vt:lpstr>DejaVu Sans</vt:lpstr>
      <vt:lpstr>Georgia</vt:lpstr>
      <vt:lpstr>KCFGUM+ArialMT</vt:lpstr>
      <vt:lpstr>LucidaGrande</vt:lpstr>
      <vt:lpstr>Monotype Sorts</vt:lpstr>
      <vt:lpstr>Rockwell</vt:lpstr>
      <vt:lpstr>Rockwell Condensed</vt:lpstr>
      <vt:lpstr>Tahoma</vt:lpstr>
      <vt:lpstr>Times New Roman</vt:lpstr>
      <vt:lpstr>Trebuchet MS</vt:lpstr>
      <vt:lpstr>Wingdings</vt:lpstr>
      <vt:lpstr>Wingdings 2</vt:lpstr>
      <vt:lpstr>Wood Type</vt:lpstr>
      <vt:lpstr>Office Theme</vt:lpstr>
      <vt:lpstr>نسق Office</vt:lpstr>
      <vt:lpstr>Default Design</vt:lpstr>
      <vt:lpstr>1_Default Design</vt:lpstr>
      <vt:lpstr>7_Sidefade</vt:lpstr>
      <vt:lpstr>2_PRECISION</vt:lpstr>
      <vt:lpstr>PRECISION</vt:lpstr>
      <vt:lpstr>Slide Template</vt:lpstr>
      <vt:lpstr>1_Slide Template</vt:lpstr>
      <vt:lpstr>1_Office Theme</vt:lpstr>
      <vt:lpstr>2_Office Theme</vt:lpstr>
      <vt:lpstr>9_Ilaris_Template_(03Sep10)</vt:lpstr>
      <vt:lpstr>Standard slides ACnew3 Personalising treatment</vt:lpstr>
      <vt:lpstr>1_GSK respiratory</vt:lpstr>
      <vt:lpstr>Image</vt:lpstr>
      <vt:lpstr>Microsoft Excel 97-2003 Worksheet</vt:lpstr>
      <vt:lpstr>Acrobat Document</vt:lpstr>
      <vt:lpstr>Istraživanja u bronhijalnoj  astmi</vt:lpstr>
      <vt:lpstr>ŠTA je poznato o astmi?</vt:lpstr>
      <vt:lpstr>šta je poznato o astmi?</vt:lpstr>
      <vt:lpstr>Optrećenje astmom  400 miliona obolelih ,     Prevalenca od 1% -18% Godišnja smrtnost od astme  1/250 000 umrlih   Glavni uzrok izostajanja iz škole i sa posla </vt:lpstr>
      <vt:lpstr>PowerPoint Presentation</vt:lpstr>
      <vt:lpstr>PowerPoint Presentation</vt:lpstr>
      <vt:lpstr>Mehanizmi na kojima počiva defincija astme</vt:lpstr>
      <vt:lpstr>PowerPoint Presentation</vt:lpstr>
      <vt:lpstr>PowerPoint Presentation</vt:lpstr>
      <vt:lpstr>PowerPoint Presentation</vt:lpstr>
      <vt:lpstr>KLASTER ANALIZA  ASTME</vt:lpstr>
      <vt:lpstr>Opseg endotipova i fenotipova astme</vt:lpstr>
      <vt:lpstr>PowerPoint Presentation</vt:lpstr>
      <vt:lpstr>PowerPoint Presentation</vt:lpstr>
      <vt:lpstr>PowerPoint Presentation</vt:lpstr>
      <vt:lpstr>PowerPoint Presentation</vt:lpstr>
      <vt:lpstr>PowerPoint Presentation</vt:lpstr>
      <vt:lpstr>PowerPoint Presentation</vt:lpstr>
      <vt:lpstr>Dijagnoza</vt:lpstr>
      <vt:lpstr>Dijagnoza astme: </vt:lpstr>
      <vt:lpstr>Spirometrija u astmi</vt:lpstr>
      <vt:lpstr>Kod starijih osoba</vt:lpstr>
      <vt:lpstr>PEF u dijagnozi astme</vt:lpstr>
      <vt:lpstr>PowerPoint Presentation</vt:lpstr>
      <vt:lpstr>PowerPoint Presentation</vt:lpstr>
      <vt:lpstr>PowerPoint Presentation</vt:lpstr>
      <vt:lpstr>PowerPoint Presentation</vt:lpstr>
      <vt:lpstr>PowerPoint Presentation</vt:lpstr>
      <vt:lpstr>PowerPoint Presentation</vt:lpstr>
      <vt:lpstr>GINA - procena kontrole simptoma</vt:lpstr>
      <vt:lpstr>PowerPoint Presentation</vt:lpstr>
      <vt:lpstr>Kako se može meriti kontrola astme?</vt:lpstr>
      <vt:lpstr>PowerPoint Presentation</vt:lpstr>
      <vt:lpstr>PowerPoint Presentation</vt:lpstr>
      <vt:lpstr> Procena rizika za buduće dogadjaje </vt:lpstr>
      <vt:lpstr>Lečenje astme  zasnovano na kontroli podrazumeva prilagođavanje terapije u neprekidnom ciklusu </vt:lpstr>
      <vt:lpstr>PowerPoint Presentation</vt:lpstr>
      <vt:lpstr>PowerPoint Presentation</vt:lpstr>
      <vt:lpstr>PowerPoint Presentation</vt:lpstr>
      <vt:lpstr>Pogled u realnost...  - Da li smo zadovoljni rezultatima postignutim u kontroli astme? </vt:lpstr>
      <vt:lpstr>Nekontrolisana astma je i dalje veliki globalni problem:</vt:lpstr>
      <vt:lpstr>PowerPoint Presentation</vt:lpstr>
      <vt:lpstr>PowerPoint Presentation</vt:lpstr>
      <vt:lpstr>PowerPoint Presentation</vt:lpstr>
      <vt:lpstr>Astma... Neusklađenost između percepcije samog pacijenta i stepena kontrole bolesti</vt:lpstr>
      <vt:lpstr>PowerPoint Presentation</vt:lpstr>
      <vt:lpstr>PowerPoint Presentation</vt:lpstr>
      <vt:lpstr>Pogled u realnost... - koliko su lekovi efikasni? - koliko je lečenje efektivno?  - da li smo zadovoljni rezultatima kliničkih istraživanja?</vt:lpstr>
      <vt:lpstr>PowerPoint Presentation</vt:lpstr>
      <vt:lpstr>PowerPoint Presentation</vt:lpstr>
      <vt:lpstr>  Primarni ciljevi za tradicionalne RANDOMIZOVANE kontrolisane STUDIJE u odnosu na studije efektivnosti u svakodnevnoj kliničkoj praksi    </vt:lpstr>
      <vt:lpstr>Kako na jednostavan način proceniti kontrolu astme i efektivnost terapije?</vt:lpstr>
      <vt:lpstr>Težina astme se ocenjuje retrospektivno od nivoa lečenja potrebnog za kontrolu simptoma i egzacerbacija</vt:lpstr>
      <vt:lpstr>PowerPoint Presentation</vt:lpstr>
      <vt:lpstr>Da li je kontrola astme dostižna  u svakodnevnoj kliničkoj praksi?</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FF/VI kombinacija pokazala se superiornom u odnosu na FP/SAL u smanjenju  stope  teških egzacerbacija</vt:lpstr>
      <vt:lpstr>PowerPoint Presentation</vt:lpstr>
      <vt:lpstr>Kontrola astme je moguća u svakodnevnoj kliničkoj praksi</vt:lpstr>
      <vt:lpstr>PowerPoint Presentation</vt:lpstr>
      <vt:lpstr>Najnovije preporuke za lečenje astme</vt:lpstr>
      <vt:lpstr>PowerPoint Presentation</vt:lpstr>
      <vt:lpstr>Terminologija</vt:lpstr>
      <vt:lpstr>Fenotipovi astme prema </vt:lpstr>
      <vt:lpstr>Biološka terapija  za astmu</vt:lpstr>
      <vt:lpstr>Allergic (atopic) asthma is associated with the production of allergen-specific IgE</vt:lpstr>
      <vt:lpstr>Simplified overview of the role of omalizumab in  IgE-mediated asthma</vt:lpstr>
      <vt:lpstr>Total IgE is strongly associated with asthma among allergic (atopic) individuals</vt:lpstr>
      <vt:lpstr>Higher total serum IgE (a marker of atopic sensitization) is associated with more severe asthma in children</vt:lpstr>
      <vt:lpstr>The history of IgE and development of omalizumab</vt:lpstr>
      <vt:lpstr>Omalizumab is a humanized monoclonal antibody  against IgE</vt:lpstr>
      <vt:lpstr>Omalizumab reduces sputum eosinophil counts in allergic asthma</vt:lpstr>
      <vt:lpstr>Patients with uncontrolled allergic asthma showed a significant reduction in the yearly rate of exacerbations during omalizumab treatment</vt:lpstr>
      <vt:lpstr>Eozinofilna astma </vt:lpstr>
      <vt:lpstr>Kod pacijenata sa teškom astmom, broj eozinofila varira kroz podgrupe </vt:lpstr>
      <vt:lpstr>Pathways of Eosinophil Trafficking1,2</vt:lpstr>
      <vt:lpstr>Asthma Pathophysiology: Recruitment and Activation of Eosinophils in Lung Tissue</vt:lpstr>
      <vt:lpstr>Elevated Eosinophils Are Commonly Observed in Patients With Asthma</vt:lpstr>
      <vt:lpstr>Peripheral Blood Eosinophil Levels Have Been Correlated With </vt:lpstr>
      <vt:lpstr>Increased Eosinophils in Sputum Are Strongly Associated With Increased Asthma Severity</vt:lpstr>
      <vt:lpstr>Eosinophil Degranulation Products Correlate With Blood Eosinophil Levels in Asthma</vt:lpstr>
      <vt:lpstr>Eosinophilic Inflammation Correlates With Deterioration in Lung Function</vt:lpstr>
      <vt:lpstr>Increased Eosinophils in Asthma: Exacerbations and Hospitalizations</vt:lpstr>
      <vt:lpstr>Increasing eosinophil counts elevate the risk of  exacerbations1</vt:lpstr>
      <vt:lpstr>Managing asthma via eosinophil count leads to a large reduction</vt:lpstr>
      <vt:lpstr>Summary: Increased Eosinophils in Asthma</vt:lpstr>
      <vt:lpstr>Clinical Profile of Severe Eosinophilic Asthma</vt:lpstr>
      <vt:lpstr>Benralizumab Significantly Reduced Annual Exacerbation Rate</vt:lpstr>
      <vt:lpstr>Benralizumab Improved Asthma Control and Quality of Life</vt:lpstr>
      <vt:lpstr>Oral Corticosteroid Reduction Trial (ZONDA): Overview</vt:lpstr>
      <vt:lpstr>Benralizumab Reduced Annual Exacerbation Rate While Reducing Background OCS Use</vt:lpstr>
      <vt:lpstr>PowerPoint Presentation</vt:lpstr>
      <vt:lpstr>PowerPoint Presentation</vt:lpstr>
      <vt:lpstr>Nucala (mepolizumab) real-world evidence summary</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Značajni faktori u postizanju kontrole astme – da li smo zadovoljni postignutim?</dc:title>
  <dc:creator>Branka Mirkovic</dc:creator>
  <cp:lastModifiedBy>Zorica Lazic</cp:lastModifiedBy>
  <cp:revision>115</cp:revision>
  <dcterms:created xsi:type="dcterms:W3CDTF">2018-03-21T17:11:00Z</dcterms:created>
  <dcterms:modified xsi:type="dcterms:W3CDTF">2020-05-20T17:00:45Z</dcterms:modified>
</cp:coreProperties>
</file>